
<file path=[Content_Types].xml><?xml version="1.0" encoding="utf-8"?>
<Types xmlns="http://schemas.openxmlformats.org/package/2006/content-types">
  <Default Extension="jpg" ContentType="image/jp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customXml/itemProps1.xml" ContentType="application/vnd.openxmlformats-officedocument.customXmlProperties+xml"/>
  <Override PartName="/customXml/itemProps2.xml" ContentType="application/vnd.openxmlformats-officedocument.customXmlProperties+xml"/>
  <Override PartName="/customXml/itemProps3.xml" ContentType="application/vnd.openxmlformats-officedocument.customXmlProperties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revisionInfo.xml" ContentType="application/vnd.ms-powerpoint.revisioninfo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Relationship Id="rId4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4"/>
  </p:sldMasterIdLst>
  <p:notesMasterIdLst>
    <p:notesMasterId r:id="rId36"/>
  </p:notesMasterIdLst>
  <p:sldIdLst>
    <p:sldId id="256" r:id="rId5"/>
    <p:sldId id="258" r:id="rId6"/>
    <p:sldId id="260" r:id="rId7"/>
    <p:sldId id="283" r:id="rId8"/>
    <p:sldId id="276" r:id="rId9"/>
    <p:sldId id="259" r:id="rId10"/>
    <p:sldId id="257" r:id="rId11"/>
    <p:sldId id="262" r:id="rId12"/>
    <p:sldId id="284" r:id="rId13"/>
    <p:sldId id="294" r:id="rId14"/>
    <p:sldId id="278" r:id="rId15"/>
    <p:sldId id="285" r:id="rId16"/>
    <p:sldId id="263" r:id="rId17"/>
    <p:sldId id="291" r:id="rId18"/>
    <p:sldId id="279" r:id="rId19"/>
    <p:sldId id="286" r:id="rId20"/>
    <p:sldId id="287" r:id="rId21"/>
    <p:sldId id="292" r:id="rId22"/>
    <p:sldId id="266" r:id="rId23"/>
    <p:sldId id="267" r:id="rId24"/>
    <p:sldId id="280" r:id="rId25"/>
    <p:sldId id="281" r:id="rId26"/>
    <p:sldId id="270" r:id="rId27"/>
    <p:sldId id="269" r:id="rId28"/>
    <p:sldId id="288" r:id="rId29"/>
    <p:sldId id="289" r:id="rId30"/>
    <p:sldId id="271" r:id="rId31"/>
    <p:sldId id="282" r:id="rId32"/>
    <p:sldId id="277" r:id="rId33"/>
    <p:sldId id="293" r:id="rId34"/>
    <p:sldId id="272" r:id="rId35"/>
  </p:sldIdLst>
  <p:sldSz cx="12192000" cy="6858000"/>
  <p:notesSz cx="6858000" cy="9144000"/>
  <p:defaultTextStyle>
    <a:defPPr>
      <a:defRPr lang="th-TH"/>
    </a:defPPr>
    <a:lvl1pPr marL="0" algn="l" defTabSz="914400" rtl="0" eaLnBrk="1" latinLnBrk="0" hangingPunct="1">
      <a:defRPr sz="2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2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2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2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2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2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2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2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2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E9D2AE"/>
    <a:srgbClr val="EFA350"/>
    <a:srgbClr val="0F5B42"/>
    <a:srgbClr val="F5D4BF"/>
    <a:srgbClr val="A94D1F"/>
    <a:srgbClr val="EAAA7A"/>
    <a:srgbClr val="FDF6F1"/>
    <a:srgbClr val="297D9E"/>
    <a:srgbClr val="353131"/>
    <a:srgbClr val="EDB863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revisionInfo.xml><?xml version="1.0" encoding="utf-8"?>
<p1510:revInfo xmlns:a="http://schemas.openxmlformats.org/drawingml/2006/main" xmlns:r="http://schemas.openxmlformats.org/officeDocument/2006/relationships" xmlns:p1510="http://schemas.microsoft.com/office/powerpoint/2015/10/main">
  <p1510:revLst>
    <p1510:client id="{A5E58A8C-488B-4C6C-B795-C99EC5556FD4}" v="21" dt="2025-09-30T07:59:59.662"/>
  </p1510:revLst>
</p1510:revInfo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1964" autoAdjust="0"/>
    <p:restoredTop sz="84987" autoAdjust="0"/>
  </p:normalViewPr>
  <p:slideViewPr>
    <p:cSldViewPr snapToGrid="0">
      <p:cViewPr varScale="1">
        <p:scale>
          <a:sx n="80" d="100"/>
          <a:sy n="80" d="100"/>
        </p:scale>
        <p:origin x="922" y="58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sorterViewPr>
    <p:cViewPr>
      <p:scale>
        <a:sx n="200" d="100"/>
        <a:sy n="200" d="100"/>
      </p:scale>
      <p:origin x="0" y="0"/>
    </p:cViewPr>
  </p:sorter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9.xml"/><Relationship Id="rId18" Type="http://schemas.openxmlformats.org/officeDocument/2006/relationships/slide" Target="slides/slide14.xml"/><Relationship Id="rId26" Type="http://schemas.openxmlformats.org/officeDocument/2006/relationships/slide" Target="slides/slide22.xml"/><Relationship Id="rId39" Type="http://schemas.openxmlformats.org/officeDocument/2006/relationships/theme" Target="theme/theme1.xml"/><Relationship Id="rId21" Type="http://schemas.openxmlformats.org/officeDocument/2006/relationships/slide" Target="slides/slide17.xml"/><Relationship Id="rId34" Type="http://schemas.openxmlformats.org/officeDocument/2006/relationships/slide" Target="slides/slide30.xml"/><Relationship Id="rId7" Type="http://schemas.openxmlformats.org/officeDocument/2006/relationships/slide" Target="slides/slide3.xml"/><Relationship Id="rId2" Type="http://schemas.openxmlformats.org/officeDocument/2006/relationships/customXml" Target="../customXml/item2.xml"/><Relationship Id="rId16" Type="http://schemas.openxmlformats.org/officeDocument/2006/relationships/slide" Target="slides/slide12.xml"/><Relationship Id="rId20" Type="http://schemas.openxmlformats.org/officeDocument/2006/relationships/slide" Target="slides/slide16.xml"/><Relationship Id="rId29" Type="http://schemas.openxmlformats.org/officeDocument/2006/relationships/slide" Target="slides/slide25.xml"/><Relationship Id="rId41" Type="http://schemas.microsoft.com/office/2015/10/relationships/revisionInfo" Target="revisionInfo.xml"/><Relationship Id="rId1" Type="http://schemas.openxmlformats.org/officeDocument/2006/relationships/customXml" Target="../customXml/item1.xml"/><Relationship Id="rId6" Type="http://schemas.openxmlformats.org/officeDocument/2006/relationships/slide" Target="slides/slide2.xml"/><Relationship Id="rId11" Type="http://schemas.openxmlformats.org/officeDocument/2006/relationships/slide" Target="slides/slide7.xml"/><Relationship Id="rId24" Type="http://schemas.openxmlformats.org/officeDocument/2006/relationships/slide" Target="slides/slide20.xml"/><Relationship Id="rId32" Type="http://schemas.openxmlformats.org/officeDocument/2006/relationships/slide" Target="slides/slide28.xml"/><Relationship Id="rId37" Type="http://schemas.openxmlformats.org/officeDocument/2006/relationships/presProps" Target="presProps.xml"/><Relationship Id="rId40" Type="http://schemas.openxmlformats.org/officeDocument/2006/relationships/tableStyles" Target="tableStyles.xml"/><Relationship Id="rId5" Type="http://schemas.openxmlformats.org/officeDocument/2006/relationships/slide" Target="slides/slide1.xml"/><Relationship Id="rId15" Type="http://schemas.openxmlformats.org/officeDocument/2006/relationships/slide" Target="slides/slide11.xml"/><Relationship Id="rId23" Type="http://schemas.openxmlformats.org/officeDocument/2006/relationships/slide" Target="slides/slide19.xml"/><Relationship Id="rId28" Type="http://schemas.openxmlformats.org/officeDocument/2006/relationships/slide" Target="slides/slide24.xml"/><Relationship Id="rId36" Type="http://schemas.openxmlformats.org/officeDocument/2006/relationships/notesMaster" Target="notesMasters/notesMaster1.xml"/><Relationship Id="rId10" Type="http://schemas.openxmlformats.org/officeDocument/2006/relationships/slide" Target="slides/slide6.xml"/><Relationship Id="rId19" Type="http://schemas.openxmlformats.org/officeDocument/2006/relationships/slide" Target="slides/slide15.xml"/><Relationship Id="rId31" Type="http://schemas.openxmlformats.org/officeDocument/2006/relationships/slide" Target="slides/slide27.xml"/><Relationship Id="rId4" Type="http://schemas.openxmlformats.org/officeDocument/2006/relationships/slideMaster" Target="slideMasters/slideMaster1.xml"/><Relationship Id="rId9" Type="http://schemas.openxmlformats.org/officeDocument/2006/relationships/slide" Target="slides/slide5.xml"/><Relationship Id="rId14" Type="http://schemas.openxmlformats.org/officeDocument/2006/relationships/slide" Target="slides/slide10.xml"/><Relationship Id="rId22" Type="http://schemas.openxmlformats.org/officeDocument/2006/relationships/slide" Target="slides/slide18.xml"/><Relationship Id="rId27" Type="http://schemas.openxmlformats.org/officeDocument/2006/relationships/slide" Target="slides/slide23.xml"/><Relationship Id="rId30" Type="http://schemas.openxmlformats.org/officeDocument/2006/relationships/slide" Target="slides/slide26.xml"/><Relationship Id="rId35" Type="http://schemas.openxmlformats.org/officeDocument/2006/relationships/slide" Target="slides/slide31.xml"/><Relationship Id="rId8" Type="http://schemas.openxmlformats.org/officeDocument/2006/relationships/slide" Target="slides/slide4.xml"/><Relationship Id="rId3" Type="http://schemas.openxmlformats.org/officeDocument/2006/relationships/customXml" Target="../customXml/item3.xml"/><Relationship Id="rId12" Type="http://schemas.openxmlformats.org/officeDocument/2006/relationships/slide" Target="slides/slide8.xml"/><Relationship Id="rId17" Type="http://schemas.openxmlformats.org/officeDocument/2006/relationships/slide" Target="slides/slide13.xml"/><Relationship Id="rId25" Type="http://schemas.openxmlformats.org/officeDocument/2006/relationships/slide" Target="slides/slide21.xml"/><Relationship Id="rId33" Type="http://schemas.openxmlformats.org/officeDocument/2006/relationships/slide" Target="slides/slide29.xml"/><Relationship Id="rId38" Type="http://schemas.openxmlformats.org/officeDocument/2006/relationships/viewProps" Target="viewProps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th-TH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E6523643-F437-4A89-A84F-07356E7BA50B}" type="datetimeFigureOut">
              <a:rPr lang="th-TH" smtClean="0"/>
              <a:t>03/10/68</a:t>
            </a:fld>
            <a:endParaRPr lang="th-TH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th-TH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th-TH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th-TH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88FC0615-F7EA-4C47-9722-9E16D73D548D}" type="slidenum">
              <a:rPr lang="th-TH" smtClean="0"/>
              <a:t>‹#›</a:t>
            </a:fld>
            <a:endParaRPr lang="th-TH"/>
          </a:p>
        </p:txBody>
      </p:sp>
    </p:spTree>
    <p:extLst>
      <p:ext uri="{BB962C8B-B14F-4D97-AF65-F5344CB8AC3E}">
        <p14:creationId xmlns:p14="http://schemas.microsoft.com/office/powerpoint/2010/main" val="4025316471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th-TH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8FC0615-F7EA-4C47-9722-9E16D73D548D}" type="slidenum">
              <a:rPr lang="th-TH" smtClean="0"/>
              <a:t>1</a:t>
            </a:fld>
            <a:endParaRPr lang="th-TH"/>
          </a:p>
        </p:txBody>
      </p:sp>
    </p:spTree>
    <p:extLst>
      <p:ext uri="{BB962C8B-B14F-4D97-AF65-F5344CB8AC3E}">
        <p14:creationId xmlns:p14="http://schemas.microsoft.com/office/powerpoint/2010/main" val="852236785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27F3852-F62E-464A-95BB-240D24FFC461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  <a:endParaRPr lang="th-TH"/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D76BD754-A786-42FE-A3BA-8219DD4A9498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th-TH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9015D110-29B5-415A-AE31-3EBB80BA475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8C01624-B047-4022-AF56-DD9EBDF83F99}" type="datetimeFigureOut">
              <a:rPr lang="th-TH" smtClean="0"/>
              <a:t>03/10/68</a:t>
            </a:fld>
            <a:endParaRPr lang="th-TH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7FF28C18-06A6-4087-AE95-290C532E1DA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h-TH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71F46046-88C6-4791-B03B-13B155FE9B5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226D3A3-0D34-43F9-8338-C4B8865DB2FF}" type="slidenum">
              <a:rPr lang="th-TH" smtClean="0"/>
              <a:t>‹#›</a:t>
            </a:fld>
            <a:endParaRPr lang="th-TH"/>
          </a:p>
        </p:txBody>
      </p:sp>
    </p:spTree>
    <p:extLst>
      <p:ext uri="{BB962C8B-B14F-4D97-AF65-F5344CB8AC3E}">
        <p14:creationId xmlns:p14="http://schemas.microsoft.com/office/powerpoint/2010/main" val="1306703664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7A59E77-44B9-466F-AD27-F215C1B0C33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th-TH"/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F11C2803-66E3-4231-AA69-0AFEFBA7DD63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th-TH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107530FE-6136-4FA4-8EFD-FCB80CB2CBD2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8C01624-B047-4022-AF56-DD9EBDF83F99}" type="datetimeFigureOut">
              <a:rPr lang="th-TH" smtClean="0"/>
              <a:t>03/10/68</a:t>
            </a:fld>
            <a:endParaRPr lang="th-TH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C05897F8-5639-475C-9CE5-E64CBEB4152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h-TH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1CD0114-8558-4A80-9799-A29D41381E7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226D3A3-0D34-43F9-8338-C4B8865DB2FF}" type="slidenum">
              <a:rPr lang="th-TH" smtClean="0"/>
              <a:t>‹#›</a:t>
            </a:fld>
            <a:endParaRPr lang="th-TH"/>
          </a:p>
        </p:txBody>
      </p:sp>
    </p:spTree>
    <p:extLst>
      <p:ext uri="{BB962C8B-B14F-4D97-AF65-F5344CB8AC3E}">
        <p14:creationId xmlns:p14="http://schemas.microsoft.com/office/powerpoint/2010/main" val="3291636462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>
            <a:extLst>
              <a:ext uri="{FF2B5EF4-FFF2-40B4-BE49-F238E27FC236}">
                <a16:creationId xmlns:a16="http://schemas.microsoft.com/office/drawing/2014/main" id="{CD20156F-7786-4553-B943-5134B051E636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en-US"/>
              <a:t>Click to edit Master title style</a:t>
            </a:r>
            <a:endParaRPr lang="th-TH"/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8CD8BECB-DA90-4FDF-8DC4-608A4E045B4C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th-TH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8F54A8CD-B1C2-45B8-BE47-FC5ADF44B98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8C01624-B047-4022-AF56-DD9EBDF83F99}" type="datetimeFigureOut">
              <a:rPr lang="th-TH" smtClean="0"/>
              <a:t>03/10/68</a:t>
            </a:fld>
            <a:endParaRPr lang="th-TH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1638768E-9A8F-41B5-B9BC-577BC3CEC05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h-TH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60C98B68-18A0-4EBE-9FA0-BD9FACDD3CA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226D3A3-0D34-43F9-8338-C4B8865DB2FF}" type="slidenum">
              <a:rPr lang="th-TH" smtClean="0"/>
              <a:t>‹#›</a:t>
            </a:fld>
            <a:endParaRPr lang="th-TH"/>
          </a:p>
        </p:txBody>
      </p:sp>
    </p:spTree>
    <p:extLst>
      <p:ext uri="{BB962C8B-B14F-4D97-AF65-F5344CB8AC3E}">
        <p14:creationId xmlns:p14="http://schemas.microsoft.com/office/powerpoint/2010/main" val="611863661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76D7FD8-C860-434E-B037-B994FC3D04E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th-TH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FA670D71-1C9B-4CC7-AEF4-44E284D25EAF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th-TH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967F2124-C6DE-4A8E-B682-911D9D980EE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8C01624-B047-4022-AF56-DD9EBDF83F99}" type="datetimeFigureOut">
              <a:rPr lang="th-TH" smtClean="0"/>
              <a:t>03/10/68</a:t>
            </a:fld>
            <a:endParaRPr lang="th-TH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7538589A-F9FA-4E9D-A5AB-8495A06C088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h-TH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BB9E7128-F015-4EEC-80AD-5348A5BE9BB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226D3A3-0D34-43F9-8338-C4B8865DB2FF}" type="slidenum">
              <a:rPr lang="th-TH" smtClean="0"/>
              <a:t>‹#›</a:t>
            </a:fld>
            <a:endParaRPr lang="th-TH"/>
          </a:p>
        </p:txBody>
      </p:sp>
    </p:spTree>
    <p:extLst>
      <p:ext uri="{BB962C8B-B14F-4D97-AF65-F5344CB8AC3E}">
        <p14:creationId xmlns:p14="http://schemas.microsoft.com/office/powerpoint/2010/main" val="339753045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9D7AB4F-233C-4712-8F25-01343269057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  <a:endParaRPr lang="th-TH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1B6B9026-4C9C-4F96-BDDB-214DA88C9742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67807324-17EB-4B2F-8B69-D6143CDDC87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8C01624-B047-4022-AF56-DD9EBDF83F99}" type="datetimeFigureOut">
              <a:rPr lang="th-TH" smtClean="0"/>
              <a:t>03/10/68</a:t>
            </a:fld>
            <a:endParaRPr lang="th-TH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17C4D946-BB27-41E5-9542-6EBC4517FDA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h-TH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B9A22731-8680-4FCE-924C-C1204661663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226D3A3-0D34-43F9-8338-C4B8865DB2FF}" type="slidenum">
              <a:rPr lang="th-TH" smtClean="0"/>
              <a:t>‹#›</a:t>
            </a:fld>
            <a:endParaRPr lang="th-TH"/>
          </a:p>
        </p:txBody>
      </p:sp>
    </p:spTree>
    <p:extLst>
      <p:ext uri="{BB962C8B-B14F-4D97-AF65-F5344CB8AC3E}">
        <p14:creationId xmlns:p14="http://schemas.microsoft.com/office/powerpoint/2010/main" val="4158892343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FB1125F-91EA-4267-8D49-5D3378A5E30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th-TH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99382B8-8E6B-40AB-8709-6AEA0A176653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th-TH"/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7BFEA55C-62A0-4B4A-AD18-F28F8641CE52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th-TH"/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62A9ADD7-6A8C-47FC-B673-DA2D3127E1D2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8C01624-B047-4022-AF56-DD9EBDF83F99}" type="datetimeFigureOut">
              <a:rPr lang="th-TH" smtClean="0"/>
              <a:t>03/10/68</a:t>
            </a:fld>
            <a:endParaRPr lang="th-TH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F2E3954E-2690-4954-A3A9-545320F579A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h-TH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1DB42F5C-CCA3-4D1B-AE98-A6618B53B58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226D3A3-0D34-43F9-8338-C4B8865DB2FF}" type="slidenum">
              <a:rPr lang="th-TH" smtClean="0"/>
              <a:t>‹#›</a:t>
            </a:fld>
            <a:endParaRPr lang="th-TH"/>
          </a:p>
        </p:txBody>
      </p:sp>
    </p:spTree>
    <p:extLst>
      <p:ext uri="{BB962C8B-B14F-4D97-AF65-F5344CB8AC3E}">
        <p14:creationId xmlns:p14="http://schemas.microsoft.com/office/powerpoint/2010/main" val="829075890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E36331-2178-4106-BB35-2F76E409678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th-TH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29BD4A18-A4F1-46F7-8E59-C7E24E6834E7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059EF6BF-7DA1-4548-A9C7-498EB940EB73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th-TH"/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3649C259-6CE3-4D14-A1F9-1AE4E0116331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D6512B99-B771-496A-9234-7E0FAA7DAA83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th-TH"/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C0216A1F-4B83-45A0-906F-CA25B7C6D1F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8C01624-B047-4022-AF56-DD9EBDF83F99}" type="datetimeFigureOut">
              <a:rPr lang="th-TH" smtClean="0"/>
              <a:t>03/10/68</a:t>
            </a:fld>
            <a:endParaRPr lang="th-TH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2F6B1CBB-C64F-443D-BD7B-1E47F09B5A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h-TH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C1D6A0EF-A8B8-4E9E-9357-950F39800CF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226D3A3-0D34-43F9-8338-C4B8865DB2FF}" type="slidenum">
              <a:rPr lang="th-TH" smtClean="0"/>
              <a:t>‹#›</a:t>
            </a:fld>
            <a:endParaRPr lang="th-TH"/>
          </a:p>
        </p:txBody>
      </p:sp>
    </p:spTree>
    <p:extLst>
      <p:ext uri="{BB962C8B-B14F-4D97-AF65-F5344CB8AC3E}">
        <p14:creationId xmlns:p14="http://schemas.microsoft.com/office/powerpoint/2010/main" val="203981452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06EA133-41F3-49BF-8A98-A2EBBE209DE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th-TH"/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52F2678F-4EA2-4540-9097-D7294016A97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8C01624-B047-4022-AF56-DD9EBDF83F99}" type="datetimeFigureOut">
              <a:rPr lang="th-TH" smtClean="0"/>
              <a:t>03/10/68</a:t>
            </a:fld>
            <a:endParaRPr lang="th-TH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8E5319AB-1B98-4072-8018-7C319E1EC04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h-TH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87D635F1-6BAB-4927-87B4-155AB41B181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226D3A3-0D34-43F9-8338-C4B8865DB2FF}" type="slidenum">
              <a:rPr lang="th-TH" smtClean="0"/>
              <a:t>‹#›</a:t>
            </a:fld>
            <a:endParaRPr lang="th-TH"/>
          </a:p>
        </p:txBody>
      </p:sp>
    </p:spTree>
    <p:extLst>
      <p:ext uri="{BB962C8B-B14F-4D97-AF65-F5344CB8AC3E}">
        <p14:creationId xmlns:p14="http://schemas.microsoft.com/office/powerpoint/2010/main" val="442638364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430CC921-129F-4B94-AA6B-4F9C18B95B3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8C01624-B047-4022-AF56-DD9EBDF83F99}" type="datetimeFigureOut">
              <a:rPr lang="th-TH" smtClean="0"/>
              <a:t>03/10/68</a:t>
            </a:fld>
            <a:endParaRPr lang="th-TH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2D10E6C4-FA5D-4E3D-93B2-A5AF7B3F3F4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h-TH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B4B6A428-62CA-42E1-9395-FFC9E59C4FA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226D3A3-0D34-43F9-8338-C4B8865DB2FF}" type="slidenum">
              <a:rPr lang="th-TH" smtClean="0"/>
              <a:t>‹#›</a:t>
            </a:fld>
            <a:endParaRPr lang="th-TH"/>
          </a:p>
        </p:txBody>
      </p:sp>
    </p:spTree>
    <p:extLst>
      <p:ext uri="{BB962C8B-B14F-4D97-AF65-F5344CB8AC3E}">
        <p14:creationId xmlns:p14="http://schemas.microsoft.com/office/powerpoint/2010/main" val="2645404676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3893F43-2268-4218-BB4C-56202BFF1C3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th-TH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45BF6442-2B89-45BE-AF5C-01B514C18A29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th-TH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ADBF71F9-0B4F-49CE-ADED-178A03D8C7EF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E7E33A29-E7D3-4830-A30E-A132EDA744D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8C01624-B047-4022-AF56-DD9EBDF83F99}" type="datetimeFigureOut">
              <a:rPr lang="th-TH" smtClean="0"/>
              <a:t>03/10/68</a:t>
            </a:fld>
            <a:endParaRPr lang="th-TH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398893FD-1DE0-49B1-962E-691708BABB6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h-TH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34D9DE7-DF17-4F00-9649-D407C2D6A46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226D3A3-0D34-43F9-8338-C4B8865DB2FF}" type="slidenum">
              <a:rPr lang="th-TH" smtClean="0"/>
              <a:t>‹#›</a:t>
            </a:fld>
            <a:endParaRPr lang="th-TH"/>
          </a:p>
        </p:txBody>
      </p:sp>
    </p:spTree>
    <p:extLst>
      <p:ext uri="{BB962C8B-B14F-4D97-AF65-F5344CB8AC3E}">
        <p14:creationId xmlns:p14="http://schemas.microsoft.com/office/powerpoint/2010/main" val="2861150052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DBE4E45-50FF-4A1A-AE2B-DD2909E34AB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th-TH"/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23805BE7-A5B6-43E5-9AA6-6CDD2A6D1631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th-TH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D5EAFF97-49D4-4F70-A7A3-C2933607BDA7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5FF96FAD-C007-41A7-98B2-F5D232C9ABA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8C01624-B047-4022-AF56-DD9EBDF83F99}" type="datetimeFigureOut">
              <a:rPr lang="th-TH" smtClean="0"/>
              <a:t>03/10/68</a:t>
            </a:fld>
            <a:endParaRPr lang="th-TH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95783DFB-6DE3-467B-90AB-BF9C5296F6E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h-TH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125E7421-29C5-4D9C-B985-C0F7F590FA7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226D3A3-0D34-43F9-8338-C4B8865DB2FF}" type="slidenum">
              <a:rPr lang="th-TH" smtClean="0"/>
              <a:t>‹#›</a:t>
            </a:fld>
            <a:endParaRPr lang="th-TH"/>
          </a:p>
        </p:txBody>
      </p:sp>
    </p:spTree>
    <p:extLst>
      <p:ext uri="{BB962C8B-B14F-4D97-AF65-F5344CB8AC3E}">
        <p14:creationId xmlns:p14="http://schemas.microsoft.com/office/powerpoint/2010/main" val="4060823075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D3A26BC0-7EAF-40A9-AF29-9547B9C3912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  <a:endParaRPr lang="th-TH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9465D85F-602B-410B-8D83-691D28D8A79D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th-TH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64F6C1FF-C7B4-4581-B534-FEF5C588E541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38C01624-B047-4022-AF56-DD9EBDF83F99}" type="datetimeFigureOut">
              <a:rPr lang="th-TH" smtClean="0"/>
              <a:t>03/10/68</a:t>
            </a:fld>
            <a:endParaRPr lang="th-TH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E235D3E6-74BD-4082-9E02-82FCFC3690B2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th-TH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8E1D87F0-035A-4BFA-BCA4-5C3634D0EBAA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9226D3A3-0D34-43F9-8338-C4B8865DB2FF}" type="slidenum">
              <a:rPr lang="th-TH" smtClean="0"/>
              <a:t>‹#›</a:t>
            </a:fld>
            <a:endParaRPr lang="th-TH"/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59CEF590-A07D-4AE7-93F3-B1AF1153B866}"/>
              </a:ext>
            </a:extLst>
          </p:cNvPr>
          <p:cNvSpPr txBox="1"/>
          <p:nvPr userDrawn="1"/>
        </p:nvSpPr>
        <p:spPr>
          <a:xfrm>
            <a:off x="1065212" y="6900862"/>
            <a:ext cx="1006157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1400" dirty="0">
                <a:solidFill>
                  <a:schemeClr val="tx1">
                    <a:lumMod val="50000"/>
                    <a:lumOff val="50000"/>
                  </a:schemeClr>
                </a:solidFill>
              </a:rPr>
              <a:t>| By PowerPointHub.com | PowerPointhubth@gmail.com | Facebook : PowerPoint Hub | Not allow for commercial use. | </a:t>
            </a:r>
          </a:p>
          <a:p>
            <a:pPr algn="ctr"/>
            <a:r>
              <a:rPr lang="en-US" sz="1400" dirty="0">
                <a:solidFill>
                  <a:schemeClr val="tx1">
                    <a:lumMod val="50000"/>
                    <a:lumOff val="50000"/>
                  </a:schemeClr>
                </a:solidFill>
              </a:rPr>
              <a:t>Copyright 2019 , Thailand </a:t>
            </a:r>
          </a:p>
        </p:txBody>
      </p:sp>
    </p:spTree>
    <p:extLst>
      <p:ext uri="{BB962C8B-B14F-4D97-AF65-F5344CB8AC3E}">
        <p14:creationId xmlns:p14="http://schemas.microsoft.com/office/powerpoint/2010/main" val="369317804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th-TH"/>
      </a:defPPr>
      <a:lvl1pPr marL="0" algn="l" defTabSz="914400" rtl="0" eaLnBrk="1" latinLnBrk="0" hangingPunct="1"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2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2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2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2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2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2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2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2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g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6.jpg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jpg"/><Relationship Id="rId2" Type="http://schemas.openxmlformats.org/officeDocument/2006/relationships/image" Target="../media/image7.jpg"/><Relationship Id="rId1" Type="http://schemas.openxmlformats.org/officeDocument/2006/relationships/slideLayout" Target="../slideLayouts/slideLayout2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2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2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2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Layout" Target="../slideLayouts/slideLayout2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2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g"/><Relationship Id="rId1" Type="http://schemas.openxmlformats.org/officeDocument/2006/relationships/slideLayout" Target="../slideLayouts/slideLayout2.xml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g"/><Relationship Id="rId2" Type="http://schemas.openxmlformats.org/officeDocument/2006/relationships/image" Target="../media/image12.jpg"/><Relationship Id="rId1" Type="http://schemas.openxmlformats.org/officeDocument/2006/relationships/slideLayout" Target="../slideLayouts/slideLayout2.xml"/></Relationships>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g"/><Relationship Id="rId1" Type="http://schemas.openxmlformats.org/officeDocument/2006/relationships/slideLayout" Target="../slideLayouts/slideLayout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>
            <a:lumMod val="9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: Shape 3">
            <a:extLst>
              <a:ext uri="{FF2B5EF4-FFF2-40B4-BE49-F238E27FC236}">
                <a16:creationId xmlns:a16="http://schemas.microsoft.com/office/drawing/2014/main" id="{A6B32EFA-4D84-41B5-8B0F-B7B7E42DD3A5}"/>
              </a:ext>
            </a:extLst>
          </p:cNvPr>
          <p:cNvSpPr/>
          <p:nvPr/>
        </p:nvSpPr>
        <p:spPr>
          <a:xfrm rot="19595577">
            <a:off x="-960224" y="-2588056"/>
            <a:ext cx="12649278" cy="10048213"/>
          </a:xfrm>
          <a:custGeom>
            <a:avLst/>
            <a:gdLst>
              <a:gd name="connsiteX0" fmla="*/ 4324606 w 4324605"/>
              <a:gd name="connsiteY0" fmla="*/ 0 h 3379484"/>
              <a:gd name="connsiteX1" fmla="*/ 4180941 w 4324605"/>
              <a:gd name="connsiteY1" fmla="*/ 130383 h 3379484"/>
              <a:gd name="connsiteX2" fmla="*/ 2863825 w 4324605"/>
              <a:gd name="connsiteY2" fmla="*/ 2648869 h 3379484"/>
              <a:gd name="connsiteX3" fmla="*/ 2845754 w 4324605"/>
              <a:gd name="connsiteY3" fmla="*/ 3379485 h 3379484"/>
              <a:gd name="connsiteX4" fmla="*/ 1803862 w 4324605"/>
              <a:gd name="connsiteY4" fmla="*/ 2990594 h 3379484"/>
              <a:gd name="connsiteX5" fmla="*/ 1416507 w 4324605"/>
              <a:gd name="connsiteY5" fmla="*/ 1718205 h 3379484"/>
              <a:gd name="connsiteX6" fmla="*/ 0 w 4324605"/>
              <a:gd name="connsiteY6" fmla="*/ 0 h 3379484"/>
              <a:gd name="connsiteX7" fmla="*/ 4324606 w 4324605"/>
              <a:gd name="connsiteY7" fmla="*/ 0 h 33794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324605" h="3379484">
                <a:moveTo>
                  <a:pt x="4324606" y="0"/>
                </a:moveTo>
                <a:cubicBezTo>
                  <a:pt x="4274730" y="41202"/>
                  <a:pt x="4227112" y="85477"/>
                  <a:pt x="4180941" y="130383"/>
                </a:cubicBezTo>
                <a:cubicBezTo>
                  <a:pt x="3489990" y="801907"/>
                  <a:pt x="3021225" y="1698326"/>
                  <a:pt x="2863825" y="2648869"/>
                </a:cubicBezTo>
                <a:cubicBezTo>
                  <a:pt x="2823797" y="2890390"/>
                  <a:pt x="2803467" y="3138326"/>
                  <a:pt x="2845754" y="3379485"/>
                </a:cubicBezTo>
                <a:lnTo>
                  <a:pt x="1803862" y="2990594"/>
                </a:lnTo>
                <a:cubicBezTo>
                  <a:pt x="1719741" y="2553995"/>
                  <a:pt x="1609145" y="2118842"/>
                  <a:pt x="1416507" y="1718205"/>
                </a:cubicBezTo>
                <a:cubicBezTo>
                  <a:pt x="1092582" y="1044332"/>
                  <a:pt x="557133" y="505360"/>
                  <a:pt x="0" y="0"/>
                </a:cubicBezTo>
                <a:lnTo>
                  <a:pt x="4324606" y="0"/>
                </a:lnTo>
                <a:close/>
              </a:path>
            </a:pathLst>
          </a:custGeom>
          <a:solidFill>
            <a:srgbClr val="EDB863">
              <a:alpha val="43000"/>
            </a:srgbClr>
          </a:solidFill>
          <a:ln w="9026" cap="flat">
            <a:noFill/>
            <a:prstDash val="solid"/>
            <a:miter/>
          </a:ln>
        </p:spPr>
        <p:txBody>
          <a:bodyPr rtlCol="0" anchor="ctr"/>
          <a:lstStyle/>
          <a:p>
            <a:endParaRPr lang="th-TH" dirty="0"/>
          </a:p>
        </p:txBody>
      </p:sp>
      <p:sp>
        <p:nvSpPr>
          <p:cNvPr id="5" name="Freeform: Shape 4">
            <a:extLst>
              <a:ext uri="{FF2B5EF4-FFF2-40B4-BE49-F238E27FC236}">
                <a16:creationId xmlns:a16="http://schemas.microsoft.com/office/drawing/2014/main" id="{8E116AA2-A98D-4A0A-B473-70A9F842EF09}"/>
              </a:ext>
            </a:extLst>
          </p:cNvPr>
          <p:cNvSpPr/>
          <p:nvPr/>
        </p:nvSpPr>
        <p:spPr>
          <a:xfrm rot="19494514">
            <a:off x="663474" y="114359"/>
            <a:ext cx="14208920" cy="10644799"/>
          </a:xfrm>
          <a:custGeom>
            <a:avLst/>
            <a:gdLst>
              <a:gd name="connsiteX0" fmla="*/ 4823641 w 4823640"/>
              <a:gd name="connsiteY0" fmla="*/ 0 h 5846467"/>
              <a:gd name="connsiteX1" fmla="*/ 4823641 w 4823640"/>
              <a:gd name="connsiteY1" fmla="*/ 5846468 h 5846467"/>
              <a:gd name="connsiteX2" fmla="*/ 0 w 4823640"/>
              <a:gd name="connsiteY2" fmla="*/ 5846468 h 5846467"/>
              <a:gd name="connsiteX3" fmla="*/ 0 w 4823640"/>
              <a:gd name="connsiteY3" fmla="*/ 43371 h 5846467"/>
              <a:gd name="connsiteX4" fmla="*/ 12108 w 4823640"/>
              <a:gd name="connsiteY4" fmla="*/ 49153 h 5846467"/>
              <a:gd name="connsiteX5" fmla="*/ 394403 w 4823640"/>
              <a:gd name="connsiteY5" fmla="*/ 295554 h 5846467"/>
              <a:gd name="connsiteX6" fmla="*/ 474819 w 4823640"/>
              <a:gd name="connsiteY6" fmla="*/ 962921 h 5846467"/>
              <a:gd name="connsiteX7" fmla="*/ 671885 w 4823640"/>
              <a:gd name="connsiteY7" fmla="*/ 1584930 h 5846467"/>
              <a:gd name="connsiteX8" fmla="*/ 1305279 w 4823640"/>
              <a:gd name="connsiteY8" fmla="*/ 1711067 h 5846467"/>
              <a:gd name="connsiteX9" fmla="*/ 1541830 w 4823640"/>
              <a:gd name="connsiteY9" fmla="*/ 2033727 h 5846467"/>
              <a:gd name="connsiteX10" fmla="*/ 1643390 w 4823640"/>
              <a:gd name="connsiteY10" fmla="*/ 2431112 h 5846467"/>
              <a:gd name="connsiteX11" fmla="*/ 2322956 w 4823640"/>
              <a:gd name="connsiteY11" fmla="*/ 3098027 h 5846467"/>
              <a:gd name="connsiteX12" fmla="*/ 2672000 w 4823640"/>
              <a:gd name="connsiteY12" fmla="*/ 2973155 h 5846467"/>
              <a:gd name="connsiteX13" fmla="*/ 3351565 w 4823640"/>
              <a:gd name="connsiteY13" fmla="*/ 2306240 h 5846467"/>
              <a:gd name="connsiteX14" fmla="*/ 3453125 w 4823640"/>
              <a:gd name="connsiteY14" fmla="*/ 1908855 h 5846467"/>
              <a:gd name="connsiteX15" fmla="*/ 3689676 w 4823640"/>
              <a:gd name="connsiteY15" fmla="*/ 1586195 h 5846467"/>
              <a:gd name="connsiteX16" fmla="*/ 4323070 w 4823640"/>
              <a:gd name="connsiteY16" fmla="*/ 1459968 h 5846467"/>
              <a:gd name="connsiteX17" fmla="*/ 4520136 w 4823640"/>
              <a:gd name="connsiteY17" fmla="*/ 838049 h 5846467"/>
              <a:gd name="connsiteX18" fmla="*/ 4600462 w 4823640"/>
              <a:gd name="connsiteY18" fmla="*/ 170592 h 5846467"/>
              <a:gd name="connsiteX19" fmla="*/ 4823641 w 4823640"/>
              <a:gd name="connsiteY19" fmla="*/ 0 h 58464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4823640" h="5846467">
                <a:moveTo>
                  <a:pt x="4823641" y="0"/>
                </a:moveTo>
                <a:lnTo>
                  <a:pt x="4823641" y="5846468"/>
                </a:lnTo>
                <a:lnTo>
                  <a:pt x="0" y="5846468"/>
                </a:lnTo>
                <a:lnTo>
                  <a:pt x="0" y="43371"/>
                </a:lnTo>
                <a:cubicBezTo>
                  <a:pt x="4066" y="45268"/>
                  <a:pt x="8132" y="47256"/>
                  <a:pt x="12108" y="49153"/>
                </a:cubicBezTo>
                <a:cubicBezTo>
                  <a:pt x="150442" y="114933"/>
                  <a:pt x="301427" y="173754"/>
                  <a:pt x="394403" y="295554"/>
                </a:cubicBezTo>
                <a:cubicBezTo>
                  <a:pt x="534002" y="478253"/>
                  <a:pt x="497047" y="734050"/>
                  <a:pt x="474819" y="962921"/>
                </a:cubicBezTo>
                <a:cubicBezTo>
                  <a:pt x="452502" y="1191883"/>
                  <a:pt x="474639" y="1466564"/>
                  <a:pt x="671885" y="1584930"/>
                </a:cubicBezTo>
                <a:cubicBezTo>
                  <a:pt x="858379" y="1696790"/>
                  <a:pt x="1113092" y="1609326"/>
                  <a:pt x="1305279" y="1711067"/>
                </a:cubicBezTo>
                <a:cubicBezTo>
                  <a:pt x="1426175" y="1775129"/>
                  <a:pt x="1499815" y="1903615"/>
                  <a:pt x="1541830" y="2033727"/>
                </a:cubicBezTo>
                <a:cubicBezTo>
                  <a:pt x="1583755" y="2163930"/>
                  <a:pt x="1600561" y="2301180"/>
                  <a:pt x="1643390" y="2431112"/>
                </a:cubicBezTo>
                <a:cubicBezTo>
                  <a:pt x="1746576" y="2744284"/>
                  <a:pt x="2007885" y="3000714"/>
                  <a:pt x="2322956" y="3098027"/>
                </a:cubicBezTo>
                <a:lnTo>
                  <a:pt x="2672000" y="2973155"/>
                </a:lnTo>
                <a:cubicBezTo>
                  <a:pt x="2987070" y="2875842"/>
                  <a:pt x="3248379" y="2619322"/>
                  <a:pt x="3351565" y="2306240"/>
                </a:cubicBezTo>
                <a:cubicBezTo>
                  <a:pt x="3394304" y="2176308"/>
                  <a:pt x="3411110" y="2038967"/>
                  <a:pt x="3453125" y="1908855"/>
                </a:cubicBezTo>
                <a:cubicBezTo>
                  <a:pt x="3495141" y="1778653"/>
                  <a:pt x="3568780" y="1650167"/>
                  <a:pt x="3689676" y="1586195"/>
                </a:cubicBezTo>
                <a:cubicBezTo>
                  <a:pt x="3881863" y="1484454"/>
                  <a:pt x="4136576" y="1571919"/>
                  <a:pt x="4323070" y="1459968"/>
                </a:cubicBezTo>
                <a:cubicBezTo>
                  <a:pt x="4520226" y="1341692"/>
                  <a:pt x="4542454" y="1066921"/>
                  <a:pt x="4520136" y="838049"/>
                </a:cubicBezTo>
                <a:cubicBezTo>
                  <a:pt x="4497908" y="609178"/>
                  <a:pt x="4460863" y="353291"/>
                  <a:pt x="4600462" y="170592"/>
                </a:cubicBezTo>
                <a:cubicBezTo>
                  <a:pt x="4658199" y="95054"/>
                  <a:pt x="4738165" y="43732"/>
                  <a:pt x="4823641" y="0"/>
                </a:cubicBezTo>
                <a:close/>
              </a:path>
            </a:pathLst>
          </a:custGeom>
          <a:solidFill>
            <a:srgbClr val="0F5B42"/>
          </a:solidFill>
          <a:ln w="9026" cap="flat">
            <a:noFill/>
            <a:prstDash val="solid"/>
            <a:miter/>
          </a:ln>
        </p:spPr>
        <p:txBody>
          <a:bodyPr rtlCol="0" anchor="ctr"/>
          <a:lstStyle/>
          <a:p>
            <a:endParaRPr lang="th-TH" dirty="0"/>
          </a:p>
        </p:txBody>
      </p:sp>
      <p:sp>
        <p:nvSpPr>
          <p:cNvPr id="169" name="Freeform: Shape 168">
            <a:extLst>
              <a:ext uri="{FF2B5EF4-FFF2-40B4-BE49-F238E27FC236}">
                <a16:creationId xmlns:a16="http://schemas.microsoft.com/office/drawing/2014/main" id="{F47FD595-AFF3-47C4-AAD0-A15C05CB7B01}"/>
              </a:ext>
            </a:extLst>
          </p:cNvPr>
          <p:cNvSpPr/>
          <p:nvPr/>
        </p:nvSpPr>
        <p:spPr>
          <a:xfrm>
            <a:off x="1090819" y="-70728"/>
            <a:ext cx="11595" cy="12699"/>
          </a:xfrm>
          <a:custGeom>
            <a:avLst/>
            <a:gdLst/>
            <a:ahLst/>
            <a:cxnLst/>
            <a:rect l="l" t="t" r="r" b="b"/>
            <a:pathLst>
              <a:path w="9525" h="9525"/>
            </a:pathLst>
          </a:custGeom>
          <a:noFill/>
          <a:ln w="9525" cap="flat">
            <a:solidFill>
              <a:srgbClr val="506B82"/>
            </a:solidFill>
            <a:prstDash val="solid"/>
            <a:miter/>
          </a:ln>
        </p:spPr>
        <p:txBody>
          <a:bodyPr rtlCol="0" anchor="ctr"/>
          <a:lstStyle/>
          <a:p>
            <a:endParaRPr lang="th-TH"/>
          </a:p>
        </p:txBody>
      </p:sp>
      <p:sp>
        <p:nvSpPr>
          <p:cNvPr id="2631" name="TextBox 2630">
            <a:extLst>
              <a:ext uri="{FF2B5EF4-FFF2-40B4-BE49-F238E27FC236}">
                <a16:creationId xmlns:a16="http://schemas.microsoft.com/office/drawing/2014/main" id="{A1CC51F6-F449-4E43-AB9C-B3294C3E6F73}"/>
              </a:ext>
            </a:extLst>
          </p:cNvPr>
          <p:cNvSpPr txBox="1"/>
          <p:nvPr/>
        </p:nvSpPr>
        <p:spPr>
          <a:xfrm>
            <a:off x="640747" y="1290681"/>
            <a:ext cx="6930722" cy="21236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dirty="0">
                <a:latin typeface="Berlin Sans FB Demi" panose="020E0802020502020306" pitchFamily="34" charset="0"/>
                <a:cs typeface="1.05_tushand" panose="02000000000000000000" pitchFamily="2" charset="0"/>
              </a:rPr>
              <a:t>Year 6 </a:t>
            </a:r>
            <a:r>
              <a:rPr lang="en-US" sz="6600">
                <a:latin typeface="Berlin Sans FB Demi" panose="020E0802020502020306" pitchFamily="34" charset="0"/>
                <a:cs typeface="1.05_tushand" panose="02000000000000000000" pitchFamily="2" charset="0"/>
              </a:rPr>
              <a:t>SATs Meeting 2026</a:t>
            </a:r>
            <a:endParaRPr lang="th-TH" sz="2400" dirty="0">
              <a:latin typeface="Berlin Sans FB Demi" panose="020E0802020502020306" pitchFamily="34" charset="0"/>
              <a:cs typeface="1.05_tushand" panose="02000000000000000000" pitchFamily="2" charset="0"/>
            </a:endParaRPr>
          </a:p>
        </p:txBody>
      </p:sp>
      <p:grpSp>
        <p:nvGrpSpPr>
          <p:cNvPr id="2731" name="Graphic 15">
            <a:extLst>
              <a:ext uri="{FF2B5EF4-FFF2-40B4-BE49-F238E27FC236}">
                <a16:creationId xmlns:a16="http://schemas.microsoft.com/office/drawing/2014/main" id="{FC2435F7-0E10-420D-B5A4-FD337B254CEA}"/>
              </a:ext>
            </a:extLst>
          </p:cNvPr>
          <p:cNvGrpSpPr/>
          <p:nvPr/>
        </p:nvGrpSpPr>
        <p:grpSpPr>
          <a:xfrm rot="20537283">
            <a:off x="10103960" y="3138886"/>
            <a:ext cx="733193" cy="733193"/>
            <a:chOff x="8527281" y="3396648"/>
            <a:chExt cx="733193" cy="733193"/>
          </a:xfrm>
        </p:grpSpPr>
        <p:sp>
          <p:nvSpPr>
            <p:cNvPr id="2732" name="Freeform: Shape 2731">
              <a:extLst>
                <a:ext uri="{FF2B5EF4-FFF2-40B4-BE49-F238E27FC236}">
                  <a16:creationId xmlns:a16="http://schemas.microsoft.com/office/drawing/2014/main" id="{B9149F72-2D4D-45CD-9EDD-D80F49840A97}"/>
                </a:ext>
              </a:extLst>
            </p:cNvPr>
            <p:cNvSpPr/>
            <p:nvPr/>
          </p:nvSpPr>
          <p:spPr>
            <a:xfrm rot="-4489367">
              <a:off x="8595085" y="3464452"/>
              <a:ext cx="597585" cy="597585"/>
            </a:xfrm>
            <a:custGeom>
              <a:avLst/>
              <a:gdLst>
                <a:gd name="connsiteX0" fmla="*/ 597586 w 597585"/>
                <a:gd name="connsiteY0" fmla="*/ 298793 h 597585"/>
                <a:gd name="connsiteX1" fmla="*/ 298793 w 597585"/>
                <a:gd name="connsiteY1" fmla="*/ 597586 h 597585"/>
                <a:gd name="connsiteX2" fmla="*/ 0 w 597585"/>
                <a:gd name="connsiteY2" fmla="*/ 298793 h 597585"/>
                <a:gd name="connsiteX3" fmla="*/ 298793 w 597585"/>
                <a:gd name="connsiteY3" fmla="*/ 0 h 597585"/>
                <a:gd name="connsiteX4" fmla="*/ 597586 w 597585"/>
                <a:gd name="connsiteY4" fmla="*/ 298793 h 597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7585" h="597585">
                  <a:moveTo>
                    <a:pt x="597586" y="298793"/>
                  </a:moveTo>
                  <a:cubicBezTo>
                    <a:pt x="597586" y="463812"/>
                    <a:pt x="463812" y="597586"/>
                    <a:pt x="298793" y="597586"/>
                  </a:cubicBezTo>
                  <a:cubicBezTo>
                    <a:pt x="133774" y="597586"/>
                    <a:pt x="0" y="463812"/>
                    <a:pt x="0" y="298793"/>
                  </a:cubicBezTo>
                  <a:cubicBezTo>
                    <a:pt x="0" y="133774"/>
                    <a:pt x="133774" y="0"/>
                    <a:pt x="298793" y="0"/>
                  </a:cubicBezTo>
                  <a:cubicBezTo>
                    <a:pt x="463812" y="0"/>
                    <a:pt x="597586" y="133774"/>
                    <a:pt x="597586" y="298793"/>
                  </a:cubicBezTo>
                  <a:close/>
                </a:path>
              </a:pathLst>
            </a:custGeom>
            <a:solidFill>
              <a:srgbClr val="FFDA6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733" name="Freeform: Shape 2732">
              <a:extLst>
                <a:ext uri="{FF2B5EF4-FFF2-40B4-BE49-F238E27FC236}">
                  <a16:creationId xmlns:a16="http://schemas.microsoft.com/office/drawing/2014/main" id="{8F9580D9-FCFF-42B2-9DCD-90C40B01FC21}"/>
                </a:ext>
              </a:extLst>
            </p:cNvPr>
            <p:cNvSpPr/>
            <p:nvPr/>
          </p:nvSpPr>
          <p:spPr>
            <a:xfrm>
              <a:off x="8604217" y="3479958"/>
              <a:ext cx="521207" cy="245949"/>
            </a:xfrm>
            <a:custGeom>
              <a:avLst/>
              <a:gdLst>
                <a:gd name="connsiteX0" fmla="*/ 521208 w 521207"/>
                <a:gd name="connsiteY0" fmla="*/ 94297 h 245949"/>
                <a:gd name="connsiteX1" fmla="*/ 417290 w 521207"/>
                <a:gd name="connsiteY1" fmla="*/ 99155 h 245949"/>
                <a:gd name="connsiteX2" fmla="*/ 162210 w 521207"/>
                <a:gd name="connsiteY2" fmla="*/ 245078 h 245949"/>
                <a:gd name="connsiteX3" fmla="*/ 0 w 521207"/>
                <a:gd name="connsiteY3" fmla="*/ 208978 h 245949"/>
                <a:gd name="connsiteX4" fmla="*/ 43719 w 521207"/>
                <a:gd name="connsiteY4" fmla="*/ 112681 h 245949"/>
                <a:gd name="connsiteX5" fmla="*/ 86487 w 521207"/>
                <a:gd name="connsiteY5" fmla="*/ 130111 h 245949"/>
                <a:gd name="connsiteX6" fmla="*/ 287655 w 521207"/>
                <a:gd name="connsiteY6" fmla="*/ 61722 h 245949"/>
                <a:gd name="connsiteX7" fmla="*/ 385763 w 521207"/>
                <a:gd name="connsiteY7" fmla="*/ 0 h 245949"/>
                <a:gd name="connsiteX8" fmla="*/ 521208 w 521207"/>
                <a:gd name="connsiteY8" fmla="*/ 94297 h 245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21207" h="245949">
                  <a:moveTo>
                    <a:pt x="521208" y="94297"/>
                  </a:moveTo>
                  <a:cubicBezTo>
                    <a:pt x="488632" y="82677"/>
                    <a:pt x="454437" y="80963"/>
                    <a:pt x="417290" y="99155"/>
                  </a:cubicBezTo>
                  <a:cubicBezTo>
                    <a:pt x="327850" y="143161"/>
                    <a:pt x="268510" y="234601"/>
                    <a:pt x="162210" y="245078"/>
                  </a:cubicBezTo>
                  <a:cubicBezTo>
                    <a:pt x="115157" y="249650"/>
                    <a:pt x="54387" y="236029"/>
                    <a:pt x="0" y="208978"/>
                  </a:cubicBezTo>
                  <a:cubicBezTo>
                    <a:pt x="8572" y="174784"/>
                    <a:pt x="23431" y="142113"/>
                    <a:pt x="43719" y="112681"/>
                  </a:cubicBezTo>
                  <a:cubicBezTo>
                    <a:pt x="58960" y="120110"/>
                    <a:pt x="74200" y="126016"/>
                    <a:pt x="86487" y="130111"/>
                  </a:cubicBezTo>
                  <a:cubicBezTo>
                    <a:pt x="170307" y="158591"/>
                    <a:pt x="223266" y="112776"/>
                    <a:pt x="287655" y="61722"/>
                  </a:cubicBezTo>
                  <a:cubicBezTo>
                    <a:pt x="317945" y="37719"/>
                    <a:pt x="350615" y="15335"/>
                    <a:pt x="385763" y="0"/>
                  </a:cubicBezTo>
                  <a:cubicBezTo>
                    <a:pt x="437864" y="17812"/>
                    <a:pt x="485299" y="49911"/>
                    <a:pt x="521208" y="94297"/>
                  </a:cubicBezTo>
                  <a:close/>
                </a:path>
              </a:pathLst>
            </a:custGeom>
            <a:solidFill>
              <a:srgbClr val="FFCE1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734" name="Freeform: Shape 2733">
              <a:extLst>
                <a:ext uri="{FF2B5EF4-FFF2-40B4-BE49-F238E27FC236}">
                  <a16:creationId xmlns:a16="http://schemas.microsoft.com/office/drawing/2014/main" id="{8AA9B380-ADA6-4742-A2FE-0A6816B8E078}"/>
                </a:ext>
              </a:extLst>
            </p:cNvPr>
            <p:cNvSpPr/>
            <p:nvPr/>
          </p:nvSpPr>
          <p:spPr>
            <a:xfrm>
              <a:off x="8600598" y="3676630"/>
              <a:ext cx="591980" cy="241954"/>
            </a:xfrm>
            <a:custGeom>
              <a:avLst/>
              <a:gdLst>
                <a:gd name="connsiteX0" fmla="*/ 582453 w 591980"/>
                <a:gd name="connsiteY0" fmla="*/ 11735 h 241954"/>
                <a:gd name="connsiteX1" fmla="*/ 589883 w 591980"/>
                <a:gd name="connsiteY1" fmla="*/ 121654 h 241954"/>
                <a:gd name="connsiteX2" fmla="*/ 258032 w 591980"/>
                <a:gd name="connsiteY2" fmla="*/ 164421 h 241954"/>
                <a:gd name="connsiteX3" fmla="*/ 38005 w 591980"/>
                <a:gd name="connsiteY3" fmla="*/ 241955 h 241954"/>
                <a:gd name="connsiteX4" fmla="*/ 26194 w 591980"/>
                <a:gd name="connsiteY4" fmla="*/ 220809 h 241954"/>
                <a:gd name="connsiteX5" fmla="*/ 0 w 591980"/>
                <a:gd name="connsiteY5" fmla="*/ 144609 h 241954"/>
                <a:gd name="connsiteX6" fmla="*/ 37814 w 591980"/>
                <a:gd name="connsiteY6" fmla="*/ 138513 h 241954"/>
                <a:gd name="connsiteX7" fmla="*/ 303752 w 591980"/>
                <a:gd name="connsiteY7" fmla="*/ 29642 h 241954"/>
                <a:gd name="connsiteX8" fmla="*/ 582453 w 591980"/>
                <a:gd name="connsiteY8" fmla="*/ 11735 h 241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91980" h="241954">
                  <a:moveTo>
                    <a:pt x="582453" y="11735"/>
                  </a:moveTo>
                  <a:cubicBezTo>
                    <a:pt x="591978" y="48121"/>
                    <a:pt x="594170" y="85459"/>
                    <a:pt x="589883" y="121654"/>
                  </a:cubicBezTo>
                  <a:cubicBezTo>
                    <a:pt x="481869" y="91555"/>
                    <a:pt x="369189" y="104318"/>
                    <a:pt x="258032" y="164421"/>
                  </a:cubicBezTo>
                  <a:cubicBezTo>
                    <a:pt x="187928" y="202331"/>
                    <a:pt x="113729" y="229096"/>
                    <a:pt x="38005" y="241955"/>
                  </a:cubicBezTo>
                  <a:cubicBezTo>
                    <a:pt x="33718" y="235097"/>
                    <a:pt x="29909" y="228144"/>
                    <a:pt x="26194" y="220809"/>
                  </a:cubicBezTo>
                  <a:cubicBezTo>
                    <a:pt x="13716" y="196139"/>
                    <a:pt x="5048" y="170517"/>
                    <a:pt x="0" y="144609"/>
                  </a:cubicBezTo>
                  <a:cubicBezTo>
                    <a:pt x="12573" y="143180"/>
                    <a:pt x="25146" y="141180"/>
                    <a:pt x="37814" y="138513"/>
                  </a:cubicBezTo>
                  <a:cubicBezTo>
                    <a:pt x="134493" y="118701"/>
                    <a:pt x="212217" y="62218"/>
                    <a:pt x="303752" y="29642"/>
                  </a:cubicBezTo>
                  <a:cubicBezTo>
                    <a:pt x="397097" y="-3695"/>
                    <a:pt x="491871" y="-7791"/>
                    <a:pt x="582453" y="11735"/>
                  </a:cubicBezTo>
                  <a:close/>
                </a:path>
              </a:pathLst>
            </a:custGeom>
            <a:solidFill>
              <a:srgbClr val="FFCE1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735" name="Freeform: Shape 2734">
              <a:extLst>
                <a:ext uri="{FF2B5EF4-FFF2-40B4-BE49-F238E27FC236}">
                  <a16:creationId xmlns:a16="http://schemas.microsoft.com/office/drawing/2014/main" id="{0BC6B5ED-A6ED-47A2-BAD6-FF0B568A9E29}"/>
                </a:ext>
              </a:extLst>
            </p:cNvPr>
            <p:cNvSpPr/>
            <p:nvPr/>
          </p:nvSpPr>
          <p:spPr>
            <a:xfrm>
              <a:off x="8683179" y="3849703"/>
              <a:ext cx="482441" cy="185372"/>
            </a:xfrm>
            <a:custGeom>
              <a:avLst/>
              <a:gdLst>
                <a:gd name="connsiteX0" fmla="*/ 482441 w 482441"/>
                <a:gd name="connsiteY0" fmla="*/ 36973 h 185372"/>
                <a:gd name="connsiteX1" fmla="*/ 421767 w 482441"/>
                <a:gd name="connsiteY1" fmla="*/ 124698 h 185372"/>
                <a:gd name="connsiteX2" fmla="*/ 204597 w 482441"/>
                <a:gd name="connsiteY2" fmla="*/ 116316 h 185372"/>
                <a:gd name="connsiteX3" fmla="*/ 87249 w 482441"/>
                <a:gd name="connsiteY3" fmla="*/ 185373 h 185372"/>
                <a:gd name="connsiteX4" fmla="*/ 0 w 482441"/>
                <a:gd name="connsiteY4" fmla="*/ 125270 h 185372"/>
                <a:gd name="connsiteX5" fmla="*/ 55150 w 482441"/>
                <a:gd name="connsiteY5" fmla="*/ 80026 h 185372"/>
                <a:gd name="connsiteX6" fmla="*/ 215455 w 482441"/>
                <a:gd name="connsiteY6" fmla="*/ 7160 h 185372"/>
                <a:gd name="connsiteX7" fmla="*/ 482441 w 482441"/>
                <a:gd name="connsiteY7" fmla="*/ 36973 h 1853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82441" h="185372">
                  <a:moveTo>
                    <a:pt x="482441" y="36973"/>
                  </a:moveTo>
                  <a:cubicBezTo>
                    <a:pt x="467868" y="69358"/>
                    <a:pt x="447390" y="99076"/>
                    <a:pt x="421767" y="124698"/>
                  </a:cubicBezTo>
                  <a:cubicBezTo>
                    <a:pt x="351854" y="100981"/>
                    <a:pt x="274987" y="95647"/>
                    <a:pt x="204597" y="116316"/>
                  </a:cubicBezTo>
                  <a:cubicBezTo>
                    <a:pt x="160020" y="129461"/>
                    <a:pt x="122968" y="156226"/>
                    <a:pt x="87249" y="185373"/>
                  </a:cubicBezTo>
                  <a:cubicBezTo>
                    <a:pt x="55055" y="170990"/>
                    <a:pt x="25432" y="150701"/>
                    <a:pt x="0" y="125270"/>
                  </a:cubicBezTo>
                  <a:cubicBezTo>
                    <a:pt x="18098" y="110125"/>
                    <a:pt x="36005" y="94409"/>
                    <a:pt x="55150" y="80026"/>
                  </a:cubicBezTo>
                  <a:cubicBezTo>
                    <a:pt x="103156" y="43736"/>
                    <a:pt x="156020" y="17923"/>
                    <a:pt x="215455" y="7160"/>
                  </a:cubicBezTo>
                  <a:cubicBezTo>
                    <a:pt x="305658" y="-9223"/>
                    <a:pt x="398240" y="3254"/>
                    <a:pt x="482441" y="36973"/>
                  </a:cubicBezTo>
                  <a:close/>
                </a:path>
              </a:pathLst>
            </a:custGeom>
            <a:solidFill>
              <a:srgbClr val="FFCE1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grpSp>
        <p:nvGrpSpPr>
          <p:cNvPr id="2808" name="Graphic 15">
            <a:extLst>
              <a:ext uri="{FF2B5EF4-FFF2-40B4-BE49-F238E27FC236}">
                <a16:creationId xmlns:a16="http://schemas.microsoft.com/office/drawing/2014/main" id="{FC2435F7-0E10-420D-B5A4-FD337B254CEA}"/>
              </a:ext>
            </a:extLst>
          </p:cNvPr>
          <p:cNvGrpSpPr/>
          <p:nvPr/>
        </p:nvGrpSpPr>
        <p:grpSpPr>
          <a:xfrm rot="20537283">
            <a:off x="3310567" y="375679"/>
            <a:ext cx="1369217" cy="870839"/>
            <a:chOff x="6146131" y="1837154"/>
            <a:chExt cx="986043" cy="639817"/>
          </a:xfrm>
        </p:grpSpPr>
        <p:sp>
          <p:nvSpPr>
            <p:cNvPr id="2809" name="Freeform: Shape 2808">
              <a:extLst>
                <a:ext uri="{FF2B5EF4-FFF2-40B4-BE49-F238E27FC236}">
                  <a16:creationId xmlns:a16="http://schemas.microsoft.com/office/drawing/2014/main" id="{C3D9BCCA-B8AA-4E46-8F3C-186A441A61BB}"/>
                </a:ext>
              </a:extLst>
            </p:cNvPr>
            <p:cNvSpPr/>
            <p:nvPr/>
          </p:nvSpPr>
          <p:spPr>
            <a:xfrm rot="-4218342">
              <a:off x="6376223" y="1906842"/>
              <a:ext cx="500441" cy="500441"/>
            </a:xfrm>
            <a:custGeom>
              <a:avLst/>
              <a:gdLst>
                <a:gd name="connsiteX0" fmla="*/ 500441 w 500441"/>
                <a:gd name="connsiteY0" fmla="*/ 250221 h 500441"/>
                <a:gd name="connsiteX1" fmla="*/ 250221 w 500441"/>
                <a:gd name="connsiteY1" fmla="*/ 500441 h 500441"/>
                <a:gd name="connsiteX2" fmla="*/ 0 w 500441"/>
                <a:gd name="connsiteY2" fmla="*/ 250221 h 500441"/>
                <a:gd name="connsiteX3" fmla="*/ 250221 w 500441"/>
                <a:gd name="connsiteY3" fmla="*/ 0 h 500441"/>
                <a:gd name="connsiteX4" fmla="*/ 500441 w 500441"/>
                <a:gd name="connsiteY4" fmla="*/ 250221 h 500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0441" h="500441">
                  <a:moveTo>
                    <a:pt x="500441" y="250221"/>
                  </a:moveTo>
                  <a:cubicBezTo>
                    <a:pt x="500441" y="388414"/>
                    <a:pt x="388414" y="500441"/>
                    <a:pt x="250221" y="500441"/>
                  </a:cubicBezTo>
                  <a:cubicBezTo>
                    <a:pt x="112028" y="500441"/>
                    <a:pt x="0" y="388414"/>
                    <a:pt x="0" y="250221"/>
                  </a:cubicBezTo>
                  <a:cubicBezTo>
                    <a:pt x="0" y="112028"/>
                    <a:pt x="112028" y="0"/>
                    <a:pt x="250221" y="0"/>
                  </a:cubicBezTo>
                  <a:cubicBezTo>
                    <a:pt x="388414" y="0"/>
                    <a:pt x="500441" y="112028"/>
                    <a:pt x="500441" y="250221"/>
                  </a:cubicBezTo>
                  <a:close/>
                </a:path>
              </a:pathLst>
            </a:custGeom>
            <a:solidFill>
              <a:srgbClr val="F27C9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810" name="Freeform: Shape 2809">
              <a:extLst>
                <a:ext uri="{FF2B5EF4-FFF2-40B4-BE49-F238E27FC236}">
                  <a16:creationId xmlns:a16="http://schemas.microsoft.com/office/drawing/2014/main" id="{C558DAB8-BB97-4041-817E-F9491F5FF754}"/>
                </a:ext>
              </a:extLst>
            </p:cNvPr>
            <p:cNvSpPr/>
            <p:nvPr/>
          </p:nvSpPr>
          <p:spPr>
            <a:xfrm>
              <a:off x="6623159" y="2090258"/>
              <a:ext cx="253724" cy="168988"/>
            </a:xfrm>
            <a:custGeom>
              <a:avLst/>
              <a:gdLst>
                <a:gd name="connsiteX0" fmla="*/ 244555 w 253724"/>
                <a:gd name="connsiteY0" fmla="*/ 193 h 168988"/>
                <a:gd name="connsiteX1" fmla="*/ 249603 w 253724"/>
                <a:gd name="connsiteY1" fmla="*/ 111921 h 168988"/>
                <a:gd name="connsiteX2" fmla="*/ 193025 w 253724"/>
                <a:gd name="connsiteY2" fmla="*/ 137258 h 168988"/>
                <a:gd name="connsiteX3" fmla="*/ 1192 w 253724"/>
                <a:gd name="connsiteY3" fmla="*/ 96586 h 168988"/>
                <a:gd name="connsiteX4" fmla="*/ 64437 w 253724"/>
                <a:gd name="connsiteY4" fmla="*/ 47056 h 168988"/>
                <a:gd name="connsiteX5" fmla="*/ 99204 w 253724"/>
                <a:gd name="connsiteY5" fmla="*/ 46104 h 168988"/>
                <a:gd name="connsiteX6" fmla="*/ 125493 w 253724"/>
                <a:gd name="connsiteY6" fmla="*/ 23053 h 168988"/>
                <a:gd name="connsiteX7" fmla="*/ 179214 w 253724"/>
                <a:gd name="connsiteY7" fmla="*/ 2860 h 168988"/>
                <a:gd name="connsiteX8" fmla="*/ 244555 w 253724"/>
                <a:gd name="connsiteY8" fmla="*/ 193 h 168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3724" h="168988">
                  <a:moveTo>
                    <a:pt x="244555" y="193"/>
                  </a:moveTo>
                  <a:cubicBezTo>
                    <a:pt x="254747" y="36483"/>
                    <a:pt x="256461" y="74869"/>
                    <a:pt x="249603" y="111921"/>
                  </a:cubicBezTo>
                  <a:cubicBezTo>
                    <a:pt x="235411" y="114112"/>
                    <a:pt x="217600" y="120875"/>
                    <a:pt x="193025" y="137258"/>
                  </a:cubicBezTo>
                  <a:cubicBezTo>
                    <a:pt x="79868" y="212791"/>
                    <a:pt x="9002" y="134686"/>
                    <a:pt x="1192" y="96586"/>
                  </a:cubicBezTo>
                  <a:cubicBezTo>
                    <a:pt x="-7572" y="54009"/>
                    <a:pt x="33862" y="47627"/>
                    <a:pt x="64437" y="47056"/>
                  </a:cubicBezTo>
                  <a:cubicBezTo>
                    <a:pt x="80916" y="46675"/>
                    <a:pt x="81773" y="54486"/>
                    <a:pt x="99204" y="46104"/>
                  </a:cubicBezTo>
                  <a:cubicBezTo>
                    <a:pt x="107300" y="42294"/>
                    <a:pt x="117682" y="28577"/>
                    <a:pt x="125493" y="23053"/>
                  </a:cubicBezTo>
                  <a:cubicBezTo>
                    <a:pt x="141876" y="11718"/>
                    <a:pt x="159402" y="5241"/>
                    <a:pt x="179214" y="2860"/>
                  </a:cubicBezTo>
                  <a:cubicBezTo>
                    <a:pt x="194073" y="1050"/>
                    <a:pt x="218361" y="-569"/>
                    <a:pt x="244555" y="193"/>
                  </a:cubicBezTo>
                  <a:close/>
                </a:path>
              </a:pathLst>
            </a:custGeom>
            <a:solidFill>
              <a:srgbClr val="EA5C7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811" name="Freeform: Shape 2810">
              <a:extLst>
                <a:ext uri="{FF2B5EF4-FFF2-40B4-BE49-F238E27FC236}">
                  <a16:creationId xmlns:a16="http://schemas.microsoft.com/office/drawing/2014/main" id="{149F50AD-E3BD-4CA1-B025-6653220CE04E}"/>
                </a:ext>
              </a:extLst>
            </p:cNvPr>
            <p:cNvSpPr/>
            <p:nvPr/>
          </p:nvSpPr>
          <p:spPr>
            <a:xfrm>
              <a:off x="6442995" y="2296590"/>
              <a:ext cx="340899" cy="110760"/>
            </a:xfrm>
            <a:custGeom>
              <a:avLst/>
              <a:gdLst>
                <a:gd name="connsiteX0" fmla="*/ 340900 w 340899"/>
                <a:gd name="connsiteY0" fmla="*/ 55132 h 110760"/>
                <a:gd name="connsiteX1" fmla="*/ 10763 w 340899"/>
                <a:gd name="connsiteY1" fmla="*/ 41606 h 110760"/>
                <a:gd name="connsiteX2" fmla="*/ 0 w 340899"/>
                <a:gd name="connsiteY2" fmla="*/ 30652 h 110760"/>
                <a:gd name="connsiteX3" fmla="*/ 32290 w 340899"/>
                <a:gd name="connsiteY3" fmla="*/ 13126 h 110760"/>
                <a:gd name="connsiteX4" fmla="*/ 80010 w 340899"/>
                <a:gd name="connsiteY4" fmla="*/ 15603 h 110760"/>
                <a:gd name="connsiteX5" fmla="*/ 126111 w 340899"/>
                <a:gd name="connsiteY5" fmla="*/ 45321 h 110760"/>
                <a:gd name="connsiteX6" fmla="*/ 226124 w 340899"/>
                <a:gd name="connsiteY6" fmla="*/ 1220 h 110760"/>
                <a:gd name="connsiteX7" fmla="*/ 270891 w 340899"/>
                <a:gd name="connsiteY7" fmla="*/ 24556 h 110760"/>
                <a:gd name="connsiteX8" fmla="*/ 337757 w 340899"/>
                <a:gd name="connsiteY8" fmla="*/ 52750 h 110760"/>
                <a:gd name="connsiteX9" fmla="*/ 340900 w 340899"/>
                <a:gd name="connsiteY9" fmla="*/ 55132 h 1107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0899" h="110760">
                  <a:moveTo>
                    <a:pt x="340900" y="55132"/>
                  </a:moveTo>
                  <a:cubicBezTo>
                    <a:pt x="244602" y="133237"/>
                    <a:pt x="102870" y="129426"/>
                    <a:pt x="10763" y="41606"/>
                  </a:cubicBezTo>
                  <a:cubicBezTo>
                    <a:pt x="7049" y="37987"/>
                    <a:pt x="3334" y="34367"/>
                    <a:pt x="0" y="30652"/>
                  </a:cubicBezTo>
                  <a:cubicBezTo>
                    <a:pt x="8668" y="22461"/>
                    <a:pt x="19241" y="16365"/>
                    <a:pt x="32290" y="13126"/>
                  </a:cubicBezTo>
                  <a:cubicBezTo>
                    <a:pt x="47816" y="9221"/>
                    <a:pt x="64961" y="10269"/>
                    <a:pt x="80010" y="15603"/>
                  </a:cubicBezTo>
                  <a:cubicBezTo>
                    <a:pt x="95155" y="20746"/>
                    <a:pt x="112300" y="43416"/>
                    <a:pt x="126111" y="45321"/>
                  </a:cubicBezTo>
                  <a:cubicBezTo>
                    <a:pt x="161639" y="50274"/>
                    <a:pt x="177832" y="-9162"/>
                    <a:pt x="226124" y="1220"/>
                  </a:cubicBezTo>
                  <a:cubicBezTo>
                    <a:pt x="242507" y="4744"/>
                    <a:pt x="256032" y="17794"/>
                    <a:pt x="270891" y="24556"/>
                  </a:cubicBezTo>
                  <a:cubicBezTo>
                    <a:pt x="293656" y="34939"/>
                    <a:pt x="316230" y="39034"/>
                    <a:pt x="337757" y="52750"/>
                  </a:cubicBezTo>
                  <a:cubicBezTo>
                    <a:pt x="338900" y="53417"/>
                    <a:pt x="340043" y="54274"/>
                    <a:pt x="340900" y="55132"/>
                  </a:cubicBezTo>
                  <a:close/>
                </a:path>
              </a:pathLst>
            </a:custGeom>
            <a:solidFill>
              <a:srgbClr val="EA5C7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812" name="Freeform: Shape 2811">
              <a:extLst>
                <a:ext uri="{FF2B5EF4-FFF2-40B4-BE49-F238E27FC236}">
                  <a16:creationId xmlns:a16="http://schemas.microsoft.com/office/drawing/2014/main" id="{1B845BDD-5963-4C26-A4FB-461A07056540}"/>
                </a:ext>
              </a:extLst>
            </p:cNvPr>
            <p:cNvSpPr/>
            <p:nvPr/>
          </p:nvSpPr>
          <p:spPr>
            <a:xfrm>
              <a:off x="6146131" y="1962707"/>
              <a:ext cx="986043" cy="475617"/>
            </a:xfrm>
            <a:custGeom>
              <a:avLst/>
              <a:gdLst>
                <a:gd name="connsiteX0" fmla="*/ 665576 w 986043"/>
                <a:gd name="connsiteY0" fmla="*/ 36971 h 475617"/>
                <a:gd name="connsiteX1" fmla="*/ 768827 w 986043"/>
                <a:gd name="connsiteY1" fmla="*/ 8491 h 475617"/>
                <a:gd name="connsiteX2" fmla="*/ 878365 w 986043"/>
                <a:gd name="connsiteY2" fmla="*/ 871 h 475617"/>
                <a:gd name="connsiteX3" fmla="*/ 937610 w 986043"/>
                <a:gd name="connsiteY3" fmla="*/ 14016 h 475617"/>
                <a:gd name="connsiteX4" fmla="*/ 968376 w 986043"/>
                <a:gd name="connsiteY4" fmla="*/ 35256 h 475617"/>
                <a:gd name="connsiteX5" fmla="*/ 985807 w 986043"/>
                <a:gd name="connsiteY5" fmla="*/ 75642 h 475617"/>
                <a:gd name="connsiteX6" fmla="*/ 979520 w 986043"/>
                <a:gd name="connsiteY6" fmla="*/ 114028 h 475617"/>
                <a:gd name="connsiteX7" fmla="*/ 963613 w 986043"/>
                <a:gd name="connsiteY7" fmla="*/ 142794 h 475617"/>
                <a:gd name="connsiteX8" fmla="*/ 923323 w 986043"/>
                <a:gd name="connsiteY8" fmla="*/ 185180 h 475617"/>
                <a:gd name="connsiteX9" fmla="*/ 830740 w 986043"/>
                <a:gd name="connsiteY9" fmla="*/ 243663 h 475617"/>
                <a:gd name="connsiteX10" fmla="*/ 734537 w 986043"/>
                <a:gd name="connsiteY10" fmla="*/ 289860 h 475617"/>
                <a:gd name="connsiteX11" fmla="*/ 542513 w 986043"/>
                <a:gd name="connsiteY11" fmla="*/ 380061 h 475617"/>
                <a:gd name="connsiteX12" fmla="*/ 443548 w 986043"/>
                <a:gd name="connsiteY12" fmla="*/ 420352 h 475617"/>
                <a:gd name="connsiteX13" fmla="*/ 340583 w 986043"/>
                <a:gd name="connsiteY13" fmla="*/ 450451 h 475617"/>
                <a:gd name="connsiteX14" fmla="*/ 234094 w 986043"/>
                <a:gd name="connsiteY14" fmla="*/ 470740 h 475617"/>
                <a:gd name="connsiteX15" fmla="*/ 122556 w 986043"/>
                <a:gd name="connsiteY15" fmla="*/ 473597 h 475617"/>
                <a:gd name="connsiteX16" fmla="*/ 63310 w 986043"/>
                <a:gd name="connsiteY16" fmla="*/ 460548 h 475617"/>
                <a:gd name="connsiteX17" fmla="*/ 32259 w 986043"/>
                <a:gd name="connsiteY17" fmla="*/ 444165 h 475617"/>
                <a:gd name="connsiteX18" fmla="*/ 5494 w 986043"/>
                <a:gd name="connsiteY18" fmla="*/ 411208 h 475617"/>
                <a:gd name="connsiteX19" fmla="*/ 64 w 986043"/>
                <a:gd name="connsiteY19" fmla="*/ 388158 h 475617"/>
                <a:gd name="connsiteX20" fmla="*/ 2065 w 986043"/>
                <a:gd name="connsiteY20" fmla="*/ 366917 h 475617"/>
                <a:gd name="connsiteX21" fmla="*/ 15876 w 986043"/>
                <a:gd name="connsiteY21" fmla="*/ 334532 h 475617"/>
                <a:gd name="connsiteX22" fmla="*/ 54643 w 986043"/>
                <a:gd name="connsiteY22" fmla="*/ 289479 h 475617"/>
                <a:gd name="connsiteX23" fmla="*/ 144273 w 986043"/>
                <a:gd name="connsiteY23" fmla="*/ 226518 h 475617"/>
                <a:gd name="connsiteX24" fmla="*/ 241523 w 986043"/>
                <a:gd name="connsiteY24" fmla="*/ 182037 h 475617"/>
                <a:gd name="connsiteX25" fmla="*/ 244571 w 986043"/>
                <a:gd name="connsiteY25" fmla="*/ 187752 h 475617"/>
                <a:gd name="connsiteX26" fmla="*/ 162656 w 986043"/>
                <a:gd name="connsiteY26" fmla="*/ 253093 h 475617"/>
                <a:gd name="connsiteX27" fmla="*/ 90647 w 986043"/>
                <a:gd name="connsiteY27" fmla="*/ 324150 h 475617"/>
                <a:gd name="connsiteX28" fmla="*/ 65311 w 986043"/>
                <a:gd name="connsiteY28" fmla="*/ 362059 h 475617"/>
                <a:gd name="connsiteX29" fmla="*/ 60072 w 986043"/>
                <a:gd name="connsiteY29" fmla="*/ 378347 h 475617"/>
                <a:gd name="connsiteX30" fmla="*/ 60262 w 986043"/>
                <a:gd name="connsiteY30" fmla="*/ 383205 h 475617"/>
                <a:gd name="connsiteX31" fmla="*/ 61501 w 986043"/>
                <a:gd name="connsiteY31" fmla="*/ 385491 h 475617"/>
                <a:gd name="connsiteX32" fmla="*/ 85027 w 986043"/>
                <a:gd name="connsiteY32" fmla="*/ 398159 h 475617"/>
                <a:gd name="connsiteX33" fmla="*/ 128747 w 986043"/>
                <a:gd name="connsiteY33" fmla="*/ 405112 h 475617"/>
                <a:gd name="connsiteX34" fmla="*/ 328201 w 986043"/>
                <a:gd name="connsiteY34" fmla="*/ 390063 h 475617"/>
                <a:gd name="connsiteX35" fmla="*/ 429261 w 986043"/>
                <a:gd name="connsiteY35" fmla="*/ 369679 h 475617"/>
                <a:gd name="connsiteX36" fmla="*/ 530607 w 986043"/>
                <a:gd name="connsiteY36" fmla="*/ 345962 h 475617"/>
                <a:gd name="connsiteX37" fmla="*/ 725108 w 986043"/>
                <a:gd name="connsiteY37" fmla="*/ 271286 h 475617"/>
                <a:gd name="connsiteX38" fmla="*/ 886461 w 986043"/>
                <a:gd name="connsiteY38" fmla="*/ 145365 h 475617"/>
                <a:gd name="connsiteX39" fmla="*/ 915988 w 986043"/>
                <a:gd name="connsiteY39" fmla="*/ 109551 h 475617"/>
                <a:gd name="connsiteX40" fmla="*/ 928466 w 986043"/>
                <a:gd name="connsiteY40" fmla="*/ 79453 h 475617"/>
                <a:gd name="connsiteX41" fmla="*/ 926085 w 986043"/>
                <a:gd name="connsiteY41" fmla="*/ 72213 h 475617"/>
                <a:gd name="connsiteX42" fmla="*/ 914274 w 986043"/>
                <a:gd name="connsiteY42" fmla="*/ 63355 h 475617"/>
                <a:gd name="connsiteX43" fmla="*/ 872078 w 986043"/>
                <a:gd name="connsiteY43" fmla="*/ 50306 h 475617"/>
                <a:gd name="connsiteX44" fmla="*/ 771685 w 986043"/>
                <a:gd name="connsiteY44" fmla="*/ 42305 h 475617"/>
                <a:gd name="connsiteX45" fmla="*/ 666814 w 986043"/>
                <a:gd name="connsiteY45" fmla="*/ 43067 h 475617"/>
                <a:gd name="connsiteX46" fmla="*/ 665576 w 986043"/>
                <a:gd name="connsiteY46" fmla="*/ 36971 h 4756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986043" h="475617">
                  <a:moveTo>
                    <a:pt x="665576" y="36971"/>
                  </a:moveTo>
                  <a:cubicBezTo>
                    <a:pt x="698914" y="24303"/>
                    <a:pt x="733489" y="14968"/>
                    <a:pt x="768827" y="8491"/>
                  </a:cubicBezTo>
                  <a:cubicBezTo>
                    <a:pt x="804260" y="1919"/>
                    <a:pt x="840360" y="-1796"/>
                    <a:pt x="878365" y="871"/>
                  </a:cubicBezTo>
                  <a:cubicBezTo>
                    <a:pt x="897415" y="2300"/>
                    <a:pt x="916846" y="5348"/>
                    <a:pt x="937610" y="14016"/>
                  </a:cubicBezTo>
                  <a:cubicBezTo>
                    <a:pt x="947802" y="18588"/>
                    <a:pt x="958660" y="24874"/>
                    <a:pt x="968376" y="35256"/>
                  </a:cubicBezTo>
                  <a:cubicBezTo>
                    <a:pt x="978187" y="45734"/>
                    <a:pt x="984950" y="61355"/>
                    <a:pt x="985807" y="75642"/>
                  </a:cubicBezTo>
                  <a:cubicBezTo>
                    <a:pt x="986950" y="90216"/>
                    <a:pt x="983806" y="103170"/>
                    <a:pt x="979520" y="114028"/>
                  </a:cubicBezTo>
                  <a:cubicBezTo>
                    <a:pt x="975139" y="124982"/>
                    <a:pt x="969614" y="134317"/>
                    <a:pt x="963613" y="142794"/>
                  </a:cubicBezTo>
                  <a:cubicBezTo>
                    <a:pt x="951517" y="159558"/>
                    <a:pt x="937801" y="173178"/>
                    <a:pt x="923323" y="185180"/>
                  </a:cubicBezTo>
                  <a:cubicBezTo>
                    <a:pt x="894271" y="209088"/>
                    <a:pt x="862744" y="227280"/>
                    <a:pt x="830740" y="243663"/>
                  </a:cubicBezTo>
                  <a:cubicBezTo>
                    <a:pt x="798831" y="260046"/>
                    <a:pt x="766446" y="274715"/>
                    <a:pt x="734537" y="289860"/>
                  </a:cubicBezTo>
                  <a:cubicBezTo>
                    <a:pt x="670625" y="319959"/>
                    <a:pt x="607283" y="350629"/>
                    <a:pt x="542513" y="380061"/>
                  </a:cubicBezTo>
                  <a:cubicBezTo>
                    <a:pt x="510128" y="394540"/>
                    <a:pt x="477267" y="408636"/>
                    <a:pt x="443548" y="420352"/>
                  </a:cubicBezTo>
                  <a:cubicBezTo>
                    <a:pt x="409830" y="432163"/>
                    <a:pt x="375445" y="441974"/>
                    <a:pt x="340583" y="450451"/>
                  </a:cubicBezTo>
                  <a:cubicBezTo>
                    <a:pt x="305722" y="459024"/>
                    <a:pt x="270289" y="465977"/>
                    <a:pt x="234094" y="470740"/>
                  </a:cubicBezTo>
                  <a:cubicBezTo>
                    <a:pt x="197899" y="475311"/>
                    <a:pt x="160942" y="477502"/>
                    <a:pt x="122556" y="473597"/>
                  </a:cubicBezTo>
                  <a:cubicBezTo>
                    <a:pt x="103315" y="471597"/>
                    <a:pt x="83694" y="468263"/>
                    <a:pt x="63310" y="460548"/>
                  </a:cubicBezTo>
                  <a:cubicBezTo>
                    <a:pt x="53119" y="456738"/>
                    <a:pt x="42546" y="451785"/>
                    <a:pt x="32259" y="444165"/>
                  </a:cubicBezTo>
                  <a:cubicBezTo>
                    <a:pt x="22067" y="436545"/>
                    <a:pt x="11685" y="425591"/>
                    <a:pt x="5494" y="411208"/>
                  </a:cubicBezTo>
                  <a:cubicBezTo>
                    <a:pt x="2541" y="404350"/>
                    <a:pt x="541" y="395778"/>
                    <a:pt x="64" y="388158"/>
                  </a:cubicBezTo>
                  <a:cubicBezTo>
                    <a:pt x="-221" y="380538"/>
                    <a:pt x="445" y="373299"/>
                    <a:pt x="2065" y="366917"/>
                  </a:cubicBezTo>
                  <a:cubicBezTo>
                    <a:pt x="5113" y="354058"/>
                    <a:pt x="10161" y="343581"/>
                    <a:pt x="15876" y="334532"/>
                  </a:cubicBezTo>
                  <a:cubicBezTo>
                    <a:pt x="27401" y="316339"/>
                    <a:pt x="40831" y="302433"/>
                    <a:pt x="54643" y="289479"/>
                  </a:cubicBezTo>
                  <a:cubicBezTo>
                    <a:pt x="82646" y="264238"/>
                    <a:pt x="112840" y="244044"/>
                    <a:pt x="144273" y="226518"/>
                  </a:cubicBezTo>
                  <a:cubicBezTo>
                    <a:pt x="175610" y="208992"/>
                    <a:pt x="208090" y="194038"/>
                    <a:pt x="241523" y="182037"/>
                  </a:cubicBezTo>
                  <a:lnTo>
                    <a:pt x="244571" y="187752"/>
                  </a:lnTo>
                  <a:cubicBezTo>
                    <a:pt x="216472" y="209278"/>
                    <a:pt x="188850" y="230614"/>
                    <a:pt x="162656" y="253093"/>
                  </a:cubicBezTo>
                  <a:cubicBezTo>
                    <a:pt x="136558" y="275572"/>
                    <a:pt x="111412" y="299004"/>
                    <a:pt x="90647" y="324150"/>
                  </a:cubicBezTo>
                  <a:cubicBezTo>
                    <a:pt x="80265" y="336532"/>
                    <a:pt x="70930" y="349677"/>
                    <a:pt x="65311" y="362059"/>
                  </a:cubicBezTo>
                  <a:cubicBezTo>
                    <a:pt x="62548" y="368251"/>
                    <a:pt x="60453" y="374061"/>
                    <a:pt x="60072" y="378347"/>
                  </a:cubicBezTo>
                  <a:cubicBezTo>
                    <a:pt x="59786" y="380538"/>
                    <a:pt x="60072" y="382062"/>
                    <a:pt x="60262" y="383205"/>
                  </a:cubicBezTo>
                  <a:cubicBezTo>
                    <a:pt x="60739" y="384253"/>
                    <a:pt x="60739" y="384443"/>
                    <a:pt x="61501" y="385491"/>
                  </a:cubicBezTo>
                  <a:cubicBezTo>
                    <a:pt x="63406" y="388539"/>
                    <a:pt x="71978" y="394444"/>
                    <a:pt x="85027" y="398159"/>
                  </a:cubicBezTo>
                  <a:cubicBezTo>
                    <a:pt x="97791" y="401874"/>
                    <a:pt x="113126" y="403969"/>
                    <a:pt x="128747" y="405112"/>
                  </a:cubicBezTo>
                  <a:cubicBezTo>
                    <a:pt x="192184" y="408446"/>
                    <a:pt x="260954" y="401302"/>
                    <a:pt x="328201" y="390063"/>
                  </a:cubicBezTo>
                  <a:cubicBezTo>
                    <a:pt x="361919" y="384253"/>
                    <a:pt x="395542" y="377109"/>
                    <a:pt x="429261" y="369679"/>
                  </a:cubicBezTo>
                  <a:cubicBezTo>
                    <a:pt x="462979" y="362155"/>
                    <a:pt x="496888" y="354915"/>
                    <a:pt x="530607" y="345962"/>
                  </a:cubicBezTo>
                  <a:cubicBezTo>
                    <a:pt x="598044" y="328626"/>
                    <a:pt x="664147" y="304909"/>
                    <a:pt x="725108" y="271286"/>
                  </a:cubicBezTo>
                  <a:cubicBezTo>
                    <a:pt x="785877" y="237758"/>
                    <a:pt x="841027" y="192514"/>
                    <a:pt x="886461" y="145365"/>
                  </a:cubicBezTo>
                  <a:cubicBezTo>
                    <a:pt x="897605" y="133555"/>
                    <a:pt x="907987" y="121553"/>
                    <a:pt x="915988" y="109551"/>
                  </a:cubicBezTo>
                  <a:cubicBezTo>
                    <a:pt x="924085" y="97836"/>
                    <a:pt x="928943" y="85453"/>
                    <a:pt x="928466" y="79453"/>
                  </a:cubicBezTo>
                  <a:cubicBezTo>
                    <a:pt x="928180" y="76214"/>
                    <a:pt x="927800" y="74880"/>
                    <a:pt x="926085" y="72213"/>
                  </a:cubicBezTo>
                  <a:cubicBezTo>
                    <a:pt x="923989" y="69546"/>
                    <a:pt x="919798" y="66213"/>
                    <a:pt x="914274" y="63355"/>
                  </a:cubicBezTo>
                  <a:cubicBezTo>
                    <a:pt x="903034" y="57355"/>
                    <a:pt x="887794" y="53259"/>
                    <a:pt x="872078" y="50306"/>
                  </a:cubicBezTo>
                  <a:cubicBezTo>
                    <a:pt x="840360" y="44496"/>
                    <a:pt x="806070" y="43067"/>
                    <a:pt x="771685" y="42305"/>
                  </a:cubicBezTo>
                  <a:cubicBezTo>
                    <a:pt x="737204" y="41829"/>
                    <a:pt x="702247" y="42781"/>
                    <a:pt x="666814" y="43067"/>
                  </a:cubicBezTo>
                  <a:lnTo>
                    <a:pt x="665576" y="36971"/>
                  </a:lnTo>
                  <a:close/>
                </a:path>
              </a:pathLst>
            </a:custGeom>
            <a:solidFill>
              <a:srgbClr val="FFCE1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813" name="Freeform: Shape 2812">
              <a:extLst>
                <a:ext uri="{FF2B5EF4-FFF2-40B4-BE49-F238E27FC236}">
                  <a16:creationId xmlns:a16="http://schemas.microsoft.com/office/drawing/2014/main" id="{D97FB59D-E1B3-479B-91E8-D9A9F6CCFC8B}"/>
                </a:ext>
              </a:extLst>
            </p:cNvPr>
            <p:cNvSpPr/>
            <p:nvPr/>
          </p:nvSpPr>
          <p:spPr>
            <a:xfrm>
              <a:off x="6428326" y="1906848"/>
              <a:ext cx="403002" cy="164610"/>
            </a:xfrm>
            <a:custGeom>
              <a:avLst/>
              <a:gdLst>
                <a:gd name="connsiteX0" fmla="*/ 403003 w 403002"/>
                <a:gd name="connsiteY0" fmla="*/ 106546 h 164610"/>
                <a:gd name="connsiteX1" fmla="*/ 384524 w 403002"/>
                <a:gd name="connsiteY1" fmla="*/ 133025 h 164610"/>
                <a:gd name="connsiteX2" fmla="*/ 328993 w 403002"/>
                <a:gd name="connsiteY2" fmla="*/ 164362 h 164610"/>
                <a:gd name="connsiteX3" fmla="*/ 260032 w 403002"/>
                <a:gd name="connsiteY3" fmla="*/ 113308 h 164610"/>
                <a:gd name="connsiteX4" fmla="*/ 204501 w 403002"/>
                <a:gd name="connsiteY4" fmla="*/ 73494 h 164610"/>
                <a:gd name="connsiteX5" fmla="*/ 168878 w 403002"/>
                <a:gd name="connsiteY5" fmla="*/ 119214 h 164610"/>
                <a:gd name="connsiteX6" fmla="*/ 0 w 403002"/>
                <a:gd name="connsiteY6" fmla="*/ 97497 h 164610"/>
                <a:gd name="connsiteX7" fmla="*/ 17145 w 403002"/>
                <a:gd name="connsiteY7" fmla="*/ 77494 h 164610"/>
                <a:gd name="connsiteX8" fmla="*/ 370999 w 403002"/>
                <a:gd name="connsiteY8" fmla="*/ 69303 h 164610"/>
                <a:gd name="connsiteX9" fmla="*/ 403003 w 403002"/>
                <a:gd name="connsiteY9" fmla="*/ 106546 h 1646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03002" h="164610">
                  <a:moveTo>
                    <a:pt x="403003" y="106546"/>
                  </a:moveTo>
                  <a:cubicBezTo>
                    <a:pt x="396811" y="115309"/>
                    <a:pt x="391192" y="124738"/>
                    <a:pt x="384524" y="133025"/>
                  </a:cubicBezTo>
                  <a:cubicBezTo>
                    <a:pt x="369475" y="151694"/>
                    <a:pt x="354616" y="166744"/>
                    <a:pt x="328993" y="164362"/>
                  </a:cubicBezTo>
                  <a:cubicBezTo>
                    <a:pt x="298894" y="161505"/>
                    <a:pt x="278034" y="134644"/>
                    <a:pt x="260032" y="113308"/>
                  </a:cubicBezTo>
                  <a:cubicBezTo>
                    <a:pt x="247745" y="98830"/>
                    <a:pt x="228314" y="65398"/>
                    <a:pt x="204501" y="73494"/>
                  </a:cubicBezTo>
                  <a:cubicBezTo>
                    <a:pt x="191643" y="77971"/>
                    <a:pt x="179546" y="109022"/>
                    <a:pt x="168878" y="119214"/>
                  </a:cubicBezTo>
                  <a:cubicBezTo>
                    <a:pt x="118872" y="167220"/>
                    <a:pt x="51435" y="144836"/>
                    <a:pt x="0" y="97497"/>
                  </a:cubicBezTo>
                  <a:cubicBezTo>
                    <a:pt x="5239" y="90639"/>
                    <a:pt x="11049" y="83971"/>
                    <a:pt x="17145" y="77494"/>
                  </a:cubicBezTo>
                  <a:cubicBezTo>
                    <a:pt x="112585" y="-22518"/>
                    <a:pt x="270986" y="-26233"/>
                    <a:pt x="370999" y="69303"/>
                  </a:cubicBezTo>
                  <a:cubicBezTo>
                    <a:pt x="383191" y="80923"/>
                    <a:pt x="393859" y="93306"/>
                    <a:pt x="403003" y="106546"/>
                  </a:cubicBezTo>
                  <a:close/>
                </a:path>
              </a:pathLst>
            </a:custGeom>
            <a:solidFill>
              <a:srgbClr val="EA5C7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814" name="Freeform: Shape 2813">
              <a:extLst>
                <a:ext uri="{FF2B5EF4-FFF2-40B4-BE49-F238E27FC236}">
                  <a16:creationId xmlns:a16="http://schemas.microsoft.com/office/drawing/2014/main" id="{D8A7053E-619B-41BE-ABD6-F66F1EC03BF5}"/>
                </a:ext>
              </a:extLst>
            </p:cNvPr>
            <p:cNvSpPr/>
            <p:nvPr/>
          </p:nvSpPr>
          <p:spPr>
            <a:xfrm>
              <a:off x="6376397" y="2123503"/>
              <a:ext cx="177814" cy="164877"/>
            </a:xfrm>
            <a:custGeom>
              <a:avLst/>
              <a:gdLst>
                <a:gd name="connsiteX0" fmla="*/ 100887 w 177814"/>
                <a:gd name="connsiteY0" fmla="*/ 136112 h 164877"/>
                <a:gd name="connsiteX1" fmla="*/ 37165 w 177814"/>
                <a:gd name="connsiteY1" fmla="*/ 164878 h 164877"/>
                <a:gd name="connsiteX2" fmla="*/ 2209 w 177814"/>
                <a:gd name="connsiteY2" fmla="*/ 0 h 164877"/>
                <a:gd name="connsiteX3" fmla="*/ 84695 w 177814"/>
                <a:gd name="connsiteY3" fmla="*/ 19526 h 164877"/>
                <a:gd name="connsiteX4" fmla="*/ 165181 w 177814"/>
                <a:gd name="connsiteY4" fmla="*/ 36195 h 164877"/>
                <a:gd name="connsiteX5" fmla="*/ 100887 w 177814"/>
                <a:gd name="connsiteY5" fmla="*/ 136112 h 1648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7814" h="164877">
                  <a:moveTo>
                    <a:pt x="100887" y="136112"/>
                  </a:moveTo>
                  <a:cubicBezTo>
                    <a:pt x="80599" y="146590"/>
                    <a:pt x="59263" y="157163"/>
                    <a:pt x="37165" y="164878"/>
                  </a:cubicBezTo>
                  <a:cubicBezTo>
                    <a:pt x="6399" y="115062"/>
                    <a:pt x="-5316" y="56483"/>
                    <a:pt x="2209" y="0"/>
                  </a:cubicBezTo>
                  <a:cubicBezTo>
                    <a:pt x="15448" y="13525"/>
                    <a:pt x="37642" y="29242"/>
                    <a:pt x="84695" y="19526"/>
                  </a:cubicBezTo>
                  <a:cubicBezTo>
                    <a:pt x="111651" y="13906"/>
                    <a:pt x="143655" y="15526"/>
                    <a:pt x="165181" y="36195"/>
                  </a:cubicBezTo>
                  <a:cubicBezTo>
                    <a:pt x="207663" y="76867"/>
                    <a:pt x="131939" y="120205"/>
                    <a:pt x="100887" y="136112"/>
                  </a:cubicBezTo>
                  <a:close/>
                </a:path>
              </a:pathLst>
            </a:custGeom>
            <a:solidFill>
              <a:srgbClr val="EA5C7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sp>
        <p:nvSpPr>
          <p:cNvPr id="2816" name="Freeform: Shape 2815">
            <a:extLst>
              <a:ext uri="{FF2B5EF4-FFF2-40B4-BE49-F238E27FC236}">
                <a16:creationId xmlns:a16="http://schemas.microsoft.com/office/drawing/2014/main" id="{738CA567-C83F-4247-9A42-0B70ECE2E065}"/>
              </a:ext>
            </a:extLst>
          </p:cNvPr>
          <p:cNvSpPr/>
          <p:nvPr/>
        </p:nvSpPr>
        <p:spPr>
          <a:xfrm rot="20537283">
            <a:off x="8413111" y="6058313"/>
            <a:ext cx="48046" cy="88231"/>
          </a:xfrm>
          <a:custGeom>
            <a:avLst/>
            <a:gdLst>
              <a:gd name="connsiteX0" fmla="*/ 13273 w 22583"/>
              <a:gd name="connsiteY0" fmla="*/ 41372 h 41371"/>
              <a:gd name="connsiteX1" fmla="*/ 4224 w 22583"/>
              <a:gd name="connsiteY1" fmla="*/ 33847 h 41371"/>
              <a:gd name="connsiteX2" fmla="*/ 129 w 22583"/>
              <a:gd name="connsiteY2" fmla="*/ 10701 h 41371"/>
              <a:gd name="connsiteX3" fmla="*/ 7844 w 22583"/>
              <a:gd name="connsiteY3" fmla="*/ 129 h 41371"/>
              <a:gd name="connsiteX4" fmla="*/ 18416 w 22583"/>
              <a:gd name="connsiteY4" fmla="*/ 7844 h 41371"/>
              <a:gd name="connsiteX5" fmla="*/ 22417 w 22583"/>
              <a:gd name="connsiteY5" fmla="*/ 30323 h 41371"/>
              <a:gd name="connsiteX6" fmla="*/ 15083 w 22583"/>
              <a:gd name="connsiteY6" fmla="*/ 41181 h 41371"/>
              <a:gd name="connsiteX7" fmla="*/ 13273 w 22583"/>
              <a:gd name="connsiteY7" fmla="*/ 41372 h 413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2583" h="41371">
                <a:moveTo>
                  <a:pt x="13273" y="41372"/>
                </a:moveTo>
                <a:cubicBezTo>
                  <a:pt x="8891" y="41372"/>
                  <a:pt x="5082" y="38324"/>
                  <a:pt x="4224" y="33847"/>
                </a:cubicBezTo>
                <a:cubicBezTo>
                  <a:pt x="2700" y="26037"/>
                  <a:pt x="1367" y="18321"/>
                  <a:pt x="129" y="10701"/>
                </a:cubicBezTo>
                <a:cubicBezTo>
                  <a:pt x="-728" y="5653"/>
                  <a:pt x="2796" y="890"/>
                  <a:pt x="7844" y="129"/>
                </a:cubicBezTo>
                <a:cubicBezTo>
                  <a:pt x="12892" y="-729"/>
                  <a:pt x="17655" y="2796"/>
                  <a:pt x="18416" y="7844"/>
                </a:cubicBezTo>
                <a:cubicBezTo>
                  <a:pt x="19560" y="15273"/>
                  <a:pt x="20988" y="22798"/>
                  <a:pt x="22417" y="30323"/>
                </a:cubicBezTo>
                <a:cubicBezTo>
                  <a:pt x="23370" y="35371"/>
                  <a:pt x="20131" y="40229"/>
                  <a:pt x="15083" y="41181"/>
                </a:cubicBezTo>
                <a:cubicBezTo>
                  <a:pt x="14511" y="41277"/>
                  <a:pt x="13845" y="41372"/>
                  <a:pt x="13273" y="41372"/>
                </a:cubicBezTo>
                <a:close/>
              </a:path>
            </a:pathLst>
          </a:custGeom>
          <a:solidFill>
            <a:schemeClr val="tx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th-TH" dirty="0"/>
          </a:p>
        </p:txBody>
      </p:sp>
      <p:sp>
        <p:nvSpPr>
          <p:cNvPr id="2817" name="Freeform: Shape 2816">
            <a:extLst>
              <a:ext uri="{FF2B5EF4-FFF2-40B4-BE49-F238E27FC236}">
                <a16:creationId xmlns:a16="http://schemas.microsoft.com/office/drawing/2014/main" id="{807EA257-C8AE-4214-993B-43EF1145015C}"/>
              </a:ext>
            </a:extLst>
          </p:cNvPr>
          <p:cNvSpPr/>
          <p:nvPr/>
        </p:nvSpPr>
        <p:spPr>
          <a:xfrm rot="20537283">
            <a:off x="5538723" y="1910359"/>
            <a:ext cx="4444291" cy="4195374"/>
          </a:xfrm>
          <a:custGeom>
            <a:avLst/>
            <a:gdLst>
              <a:gd name="connsiteX0" fmla="*/ 1040035 w 2088927"/>
              <a:gd name="connsiteY0" fmla="*/ 1967177 h 1967177"/>
              <a:gd name="connsiteX1" fmla="*/ 1030796 w 2088927"/>
              <a:gd name="connsiteY1" fmla="*/ 1958700 h 1967177"/>
              <a:gd name="connsiteX2" fmla="*/ 1028795 w 2088927"/>
              <a:gd name="connsiteY2" fmla="*/ 1911552 h 1967177"/>
              <a:gd name="connsiteX3" fmla="*/ 1038035 w 2088927"/>
              <a:gd name="connsiteY3" fmla="*/ 1902217 h 1967177"/>
              <a:gd name="connsiteX4" fmla="*/ 1047274 w 2088927"/>
              <a:gd name="connsiteY4" fmla="*/ 1911456 h 1967177"/>
              <a:gd name="connsiteX5" fmla="*/ 1049274 w 2088927"/>
              <a:gd name="connsiteY5" fmla="*/ 1957081 h 1967177"/>
              <a:gd name="connsiteX6" fmla="*/ 1040797 w 2088927"/>
              <a:gd name="connsiteY6" fmla="*/ 1967082 h 1967177"/>
              <a:gd name="connsiteX7" fmla="*/ 1040035 w 2088927"/>
              <a:gd name="connsiteY7" fmla="*/ 1967177 h 1967177"/>
              <a:gd name="connsiteX8" fmla="*/ 1040225 w 2088927"/>
              <a:gd name="connsiteY8" fmla="*/ 1874309 h 1967177"/>
              <a:gd name="connsiteX9" fmla="*/ 1039273 w 2088927"/>
              <a:gd name="connsiteY9" fmla="*/ 1874309 h 1967177"/>
              <a:gd name="connsiteX10" fmla="*/ 1030986 w 2088927"/>
              <a:gd name="connsiteY10" fmla="*/ 1864212 h 1967177"/>
              <a:gd name="connsiteX11" fmla="*/ 1038320 w 2088927"/>
              <a:gd name="connsiteY11" fmla="*/ 1817254 h 1967177"/>
              <a:gd name="connsiteX12" fmla="*/ 1049369 w 2088927"/>
              <a:gd name="connsiteY12" fmla="*/ 1810206 h 1967177"/>
              <a:gd name="connsiteX13" fmla="*/ 1056418 w 2088927"/>
              <a:gd name="connsiteY13" fmla="*/ 1821254 h 1967177"/>
              <a:gd name="connsiteX14" fmla="*/ 1049369 w 2088927"/>
              <a:gd name="connsiteY14" fmla="*/ 1866117 h 1967177"/>
              <a:gd name="connsiteX15" fmla="*/ 1040225 w 2088927"/>
              <a:gd name="connsiteY15" fmla="*/ 1874309 h 1967177"/>
              <a:gd name="connsiteX16" fmla="*/ 1060323 w 2088927"/>
              <a:gd name="connsiteY16" fmla="*/ 1783726 h 1967177"/>
              <a:gd name="connsiteX17" fmla="*/ 1057085 w 2088927"/>
              <a:gd name="connsiteY17" fmla="*/ 1783154 h 1967177"/>
              <a:gd name="connsiteX18" fmla="*/ 1051560 w 2088927"/>
              <a:gd name="connsiteY18" fmla="*/ 1771248 h 1967177"/>
              <a:gd name="connsiteX19" fmla="*/ 1071848 w 2088927"/>
              <a:gd name="connsiteY19" fmla="*/ 1727719 h 1967177"/>
              <a:gd name="connsiteX20" fmla="*/ 1084517 w 2088927"/>
              <a:gd name="connsiteY20" fmla="*/ 1724290 h 1967177"/>
              <a:gd name="connsiteX21" fmla="*/ 1087946 w 2088927"/>
              <a:gd name="connsiteY21" fmla="*/ 1736958 h 1967177"/>
              <a:gd name="connsiteX22" fmla="*/ 1068991 w 2088927"/>
              <a:gd name="connsiteY22" fmla="*/ 1777630 h 1967177"/>
              <a:gd name="connsiteX23" fmla="*/ 1060323 w 2088927"/>
              <a:gd name="connsiteY23" fmla="*/ 1783726 h 1967177"/>
              <a:gd name="connsiteX24" fmla="*/ 1107091 w 2088927"/>
              <a:gd name="connsiteY24" fmla="*/ 1704002 h 1967177"/>
              <a:gd name="connsiteX25" fmla="*/ 1100899 w 2088927"/>
              <a:gd name="connsiteY25" fmla="*/ 1701620 h 1967177"/>
              <a:gd name="connsiteX26" fmla="*/ 1100137 w 2088927"/>
              <a:gd name="connsiteY26" fmla="*/ 1688571 h 1967177"/>
              <a:gd name="connsiteX27" fmla="*/ 1136714 w 2088927"/>
              <a:gd name="connsiteY27" fmla="*/ 1656472 h 1967177"/>
              <a:gd name="connsiteX28" fmla="*/ 1149572 w 2088927"/>
              <a:gd name="connsiteY28" fmla="*/ 1658949 h 1967177"/>
              <a:gd name="connsiteX29" fmla="*/ 1147096 w 2088927"/>
              <a:gd name="connsiteY29" fmla="*/ 1671807 h 1967177"/>
              <a:gd name="connsiteX30" fmla="*/ 1113949 w 2088927"/>
              <a:gd name="connsiteY30" fmla="*/ 1700859 h 1967177"/>
              <a:gd name="connsiteX31" fmla="*/ 1107091 w 2088927"/>
              <a:gd name="connsiteY31" fmla="*/ 1704002 h 1967177"/>
              <a:gd name="connsiteX32" fmla="*/ 1183291 w 2088927"/>
              <a:gd name="connsiteY32" fmla="*/ 1652376 h 1967177"/>
              <a:gd name="connsiteX33" fmla="*/ 1174623 w 2088927"/>
              <a:gd name="connsiteY33" fmla="*/ 1646280 h 1967177"/>
              <a:gd name="connsiteX34" fmla="*/ 1180148 w 2088927"/>
              <a:gd name="connsiteY34" fmla="*/ 1634374 h 1967177"/>
              <a:gd name="connsiteX35" fmla="*/ 1226725 w 2088927"/>
              <a:gd name="connsiteY35" fmla="*/ 1622277 h 1967177"/>
              <a:gd name="connsiteX36" fmla="*/ 1237393 w 2088927"/>
              <a:gd name="connsiteY36" fmla="*/ 1629897 h 1967177"/>
              <a:gd name="connsiteX37" fmla="*/ 1229773 w 2088927"/>
              <a:gd name="connsiteY37" fmla="*/ 1640565 h 1967177"/>
              <a:gd name="connsiteX38" fmla="*/ 1186529 w 2088927"/>
              <a:gd name="connsiteY38" fmla="*/ 1651805 h 1967177"/>
              <a:gd name="connsiteX39" fmla="*/ 1183291 w 2088927"/>
              <a:gd name="connsiteY39" fmla="*/ 1652376 h 1967177"/>
              <a:gd name="connsiteX40" fmla="*/ 1413986 w 2088927"/>
              <a:gd name="connsiteY40" fmla="*/ 1639041 h 1967177"/>
              <a:gd name="connsiteX41" fmla="*/ 1413891 w 2088927"/>
              <a:gd name="connsiteY41" fmla="*/ 1639041 h 1967177"/>
              <a:gd name="connsiteX42" fmla="*/ 1367123 w 2088927"/>
              <a:gd name="connsiteY42" fmla="*/ 1637517 h 1967177"/>
              <a:gd name="connsiteX43" fmla="*/ 1358265 w 2088927"/>
              <a:gd name="connsiteY43" fmla="*/ 1627897 h 1967177"/>
              <a:gd name="connsiteX44" fmla="*/ 1367885 w 2088927"/>
              <a:gd name="connsiteY44" fmla="*/ 1619039 h 1967177"/>
              <a:gd name="connsiteX45" fmla="*/ 1414081 w 2088927"/>
              <a:gd name="connsiteY45" fmla="*/ 1620468 h 1967177"/>
              <a:gd name="connsiteX46" fmla="*/ 1423226 w 2088927"/>
              <a:gd name="connsiteY46" fmla="*/ 1629897 h 1967177"/>
              <a:gd name="connsiteX47" fmla="*/ 1413986 w 2088927"/>
              <a:gd name="connsiteY47" fmla="*/ 1639041 h 1967177"/>
              <a:gd name="connsiteX48" fmla="*/ 1460468 w 2088927"/>
              <a:gd name="connsiteY48" fmla="*/ 1638184 h 1967177"/>
              <a:gd name="connsiteX49" fmla="*/ 1451229 w 2088927"/>
              <a:gd name="connsiteY49" fmla="*/ 1629421 h 1967177"/>
              <a:gd name="connsiteX50" fmla="*/ 1459992 w 2088927"/>
              <a:gd name="connsiteY50" fmla="*/ 1619706 h 1967177"/>
              <a:gd name="connsiteX51" fmla="*/ 1505712 w 2088927"/>
              <a:gd name="connsiteY51" fmla="*/ 1615800 h 1967177"/>
              <a:gd name="connsiteX52" fmla="*/ 1515999 w 2088927"/>
              <a:gd name="connsiteY52" fmla="*/ 1623897 h 1967177"/>
              <a:gd name="connsiteX53" fmla="*/ 1507902 w 2088927"/>
              <a:gd name="connsiteY53" fmla="*/ 1634184 h 1967177"/>
              <a:gd name="connsiteX54" fmla="*/ 1460944 w 2088927"/>
              <a:gd name="connsiteY54" fmla="*/ 1638184 h 1967177"/>
              <a:gd name="connsiteX55" fmla="*/ 1460468 w 2088927"/>
              <a:gd name="connsiteY55" fmla="*/ 1638184 h 1967177"/>
              <a:gd name="connsiteX56" fmla="*/ 1274445 w 2088927"/>
              <a:gd name="connsiteY56" fmla="*/ 1636089 h 1967177"/>
              <a:gd name="connsiteX57" fmla="*/ 1265206 w 2088927"/>
              <a:gd name="connsiteY57" fmla="*/ 1627230 h 1967177"/>
              <a:gd name="connsiteX58" fmla="*/ 1274064 w 2088927"/>
              <a:gd name="connsiteY58" fmla="*/ 1617610 h 1967177"/>
              <a:gd name="connsiteX59" fmla="*/ 1321213 w 2088927"/>
              <a:gd name="connsiteY59" fmla="*/ 1617324 h 1967177"/>
              <a:gd name="connsiteX60" fmla="*/ 1330262 w 2088927"/>
              <a:gd name="connsiteY60" fmla="*/ 1626849 h 1967177"/>
              <a:gd name="connsiteX61" fmla="*/ 1320832 w 2088927"/>
              <a:gd name="connsiteY61" fmla="*/ 1635898 h 1967177"/>
              <a:gd name="connsiteX62" fmla="*/ 1274921 w 2088927"/>
              <a:gd name="connsiteY62" fmla="*/ 1636089 h 1967177"/>
              <a:gd name="connsiteX63" fmla="*/ 1274445 w 2088927"/>
              <a:gd name="connsiteY63" fmla="*/ 1636089 h 1967177"/>
              <a:gd name="connsiteX64" fmla="*/ 1552765 w 2088927"/>
              <a:gd name="connsiteY64" fmla="*/ 1627326 h 1967177"/>
              <a:gd name="connsiteX65" fmla="*/ 1543621 w 2088927"/>
              <a:gd name="connsiteY65" fmla="*/ 1619706 h 1967177"/>
              <a:gd name="connsiteX66" fmla="*/ 1551051 w 2088927"/>
              <a:gd name="connsiteY66" fmla="*/ 1608942 h 1967177"/>
              <a:gd name="connsiteX67" fmla="*/ 1595914 w 2088927"/>
              <a:gd name="connsiteY67" fmla="*/ 1599322 h 1967177"/>
              <a:gd name="connsiteX68" fmla="*/ 1607153 w 2088927"/>
              <a:gd name="connsiteY68" fmla="*/ 1606085 h 1967177"/>
              <a:gd name="connsiteX69" fmla="*/ 1600390 w 2088927"/>
              <a:gd name="connsiteY69" fmla="*/ 1617324 h 1967177"/>
              <a:gd name="connsiteX70" fmla="*/ 1554385 w 2088927"/>
              <a:gd name="connsiteY70" fmla="*/ 1627230 h 1967177"/>
              <a:gd name="connsiteX71" fmla="*/ 1552765 w 2088927"/>
              <a:gd name="connsiteY71" fmla="*/ 1627326 h 1967177"/>
              <a:gd name="connsiteX72" fmla="*/ 1643062 w 2088927"/>
              <a:gd name="connsiteY72" fmla="*/ 1605037 h 1967177"/>
              <a:gd name="connsiteX73" fmla="*/ 1634204 w 2088927"/>
              <a:gd name="connsiteY73" fmla="*/ 1598560 h 1967177"/>
              <a:gd name="connsiteX74" fmla="*/ 1640300 w 2088927"/>
              <a:gd name="connsiteY74" fmla="*/ 1586940 h 1967177"/>
              <a:gd name="connsiteX75" fmla="*/ 1683639 w 2088927"/>
              <a:gd name="connsiteY75" fmla="*/ 1571795 h 1967177"/>
              <a:gd name="connsiteX76" fmla="*/ 1695640 w 2088927"/>
              <a:gd name="connsiteY76" fmla="*/ 1577129 h 1967177"/>
              <a:gd name="connsiteX77" fmla="*/ 1690306 w 2088927"/>
              <a:gd name="connsiteY77" fmla="*/ 1589130 h 1967177"/>
              <a:gd name="connsiteX78" fmla="*/ 1645825 w 2088927"/>
              <a:gd name="connsiteY78" fmla="*/ 1604656 h 1967177"/>
              <a:gd name="connsiteX79" fmla="*/ 1643062 w 2088927"/>
              <a:gd name="connsiteY79" fmla="*/ 1605037 h 1967177"/>
              <a:gd name="connsiteX80" fmla="*/ 1729835 w 2088927"/>
              <a:gd name="connsiteY80" fmla="*/ 1571795 h 1967177"/>
              <a:gd name="connsiteX81" fmla="*/ 1721358 w 2088927"/>
              <a:gd name="connsiteY81" fmla="*/ 1566366 h 1967177"/>
              <a:gd name="connsiteX82" fmla="*/ 1725930 w 2088927"/>
              <a:gd name="connsiteY82" fmla="*/ 1554078 h 1967177"/>
              <a:gd name="connsiteX83" fmla="*/ 1767173 w 2088927"/>
              <a:gd name="connsiteY83" fmla="*/ 1533790 h 1967177"/>
              <a:gd name="connsiteX84" fmla="*/ 1779746 w 2088927"/>
              <a:gd name="connsiteY84" fmla="*/ 1537600 h 1967177"/>
              <a:gd name="connsiteX85" fmla="*/ 1775936 w 2088927"/>
              <a:gd name="connsiteY85" fmla="*/ 1550173 h 1967177"/>
              <a:gd name="connsiteX86" fmla="*/ 1733740 w 2088927"/>
              <a:gd name="connsiteY86" fmla="*/ 1571033 h 1967177"/>
              <a:gd name="connsiteX87" fmla="*/ 1729835 w 2088927"/>
              <a:gd name="connsiteY87" fmla="*/ 1571795 h 1967177"/>
              <a:gd name="connsiteX88" fmla="*/ 1811941 w 2088927"/>
              <a:gd name="connsiteY88" fmla="*/ 1528075 h 1967177"/>
              <a:gd name="connsiteX89" fmla="*/ 1804035 w 2088927"/>
              <a:gd name="connsiteY89" fmla="*/ 1523693 h 1967177"/>
              <a:gd name="connsiteX90" fmla="*/ 1807083 w 2088927"/>
              <a:gd name="connsiteY90" fmla="*/ 1510930 h 1967177"/>
              <a:gd name="connsiteX91" fmla="*/ 1845374 w 2088927"/>
              <a:gd name="connsiteY91" fmla="*/ 1485593 h 1967177"/>
              <a:gd name="connsiteX92" fmla="*/ 1858328 w 2088927"/>
              <a:gd name="connsiteY92" fmla="*/ 1487784 h 1967177"/>
              <a:gd name="connsiteX93" fmla="*/ 1856137 w 2088927"/>
              <a:gd name="connsiteY93" fmla="*/ 1500738 h 1967177"/>
              <a:gd name="connsiteX94" fmla="*/ 1816799 w 2088927"/>
              <a:gd name="connsiteY94" fmla="*/ 1526646 h 1967177"/>
              <a:gd name="connsiteX95" fmla="*/ 1811941 w 2088927"/>
              <a:gd name="connsiteY95" fmla="*/ 1528075 h 1967177"/>
              <a:gd name="connsiteX96" fmla="*/ 1887855 w 2088927"/>
              <a:gd name="connsiteY96" fmla="*/ 1474354 h 1967177"/>
              <a:gd name="connsiteX97" fmla="*/ 1880616 w 2088927"/>
              <a:gd name="connsiteY97" fmla="*/ 1470925 h 1967177"/>
              <a:gd name="connsiteX98" fmla="*/ 1882045 w 2088927"/>
              <a:gd name="connsiteY98" fmla="*/ 1457876 h 1967177"/>
              <a:gd name="connsiteX99" fmla="*/ 1916811 w 2088927"/>
              <a:gd name="connsiteY99" fmla="*/ 1427872 h 1967177"/>
              <a:gd name="connsiteX100" fmla="*/ 1929860 w 2088927"/>
              <a:gd name="connsiteY100" fmla="*/ 1428443 h 1967177"/>
              <a:gd name="connsiteX101" fmla="*/ 1929289 w 2088927"/>
              <a:gd name="connsiteY101" fmla="*/ 1441493 h 1967177"/>
              <a:gd name="connsiteX102" fmla="*/ 1893665 w 2088927"/>
              <a:gd name="connsiteY102" fmla="*/ 1472259 h 1967177"/>
              <a:gd name="connsiteX103" fmla="*/ 1887855 w 2088927"/>
              <a:gd name="connsiteY103" fmla="*/ 1474354 h 1967177"/>
              <a:gd name="connsiteX104" fmla="*/ 1956150 w 2088927"/>
              <a:gd name="connsiteY104" fmla="*/ 1411394 h 1967177"/>
              <a:gd name="connsiteX105" fmla="*/ 1949767 w 2088927"/>
              <a:gd name="connsiteY105" fmla="*/ 1408822 h 1967177"/>
              <a:gd name="connsiteX106" fmla="*/ 1949387 w 2088927"/>
              <a:gd name="connsiteY106" fmla="*/ 1395677 h 1967177"/>
              <a:gd name="connsiteX107" fmla="*/ 1979485 w 2088927"/>
              <a:gd name="connsiteY107" fmla="*/ 1361197 h 1967177"/>
              <a:gd name="connsiteX108" fmla="*/ 1992535 w 2088927"/>
              <a:gd name="connsiteY108" fmla="*/ 1359768 h 1967177"/>
              <a:gd name="connsiteX109" fmla="*/ 1993964 w 2088927"/>
              <a:gd name="connsiteY109" fmla="*/ 1372818 h 1967177"/>
              <a:gd name="connsiteX110" fmla="*/ 1962912 w 2088927"/>
              <a:gd name="connsiteY110" fmla="*/ 1408441 h 1967177"/>
              <a:gd name="connsiteX111" fmla="*/ 1956150 w 2088927"/>
              <a:gd name="connsiteY111" fmla="*/ 1411394 h 1967177"/>
              <a:gd name="connsiteX112" fmla="*/ 2014252 w 2088927"/>
              <a:gd name="connsiteY112" fmla="*/ 1338813 h 1967177"/>
              <a:gd name="connsiteX113" fmla="*/ 2009109 w 2088927"/>
              <a:gd name="connsiteY113" fmla="*/ 1337289 h 1967177"/>
              <a:gd name="connsiteX114" fmla="*/ 2006537 w 2088927"/>
              <a:gd name="connsiteY114" fmla="*/ 1324431 h 1967177"/>
              <a:gd name="connsiteX115" fmla="*/ 2029778 w 2088927"/>
              <a:gd name="connsiteY115" fmla="*/ 1285283 h 1967177"/>
              <a:gd name="connsiteX116" fmla="*/ 2042255 w 2088927"/>
              <a:gd name="connsiteY116" fmla="*/ 1281377 h 1967177"/>
              <a:gd name="connsiteX117" fmla="*/ 2046160 w 2088927"/>
              <a:gd name="connsiteY117" fmla="*/ 1293855 h 1967177"/>
              <a:gd name="connsiteX118" fmla="*/ 2021872 w 2088927"/>
              <a:gd name="connsiteY118" fmla="*/ 1334622 h 1967177"/>
              <a:gd name="connsiteX119" fmla="*/ 2014252 w 2088927"/>
              <a:gd name="connsiteY119" fmla="*/ 1338813 h 1967177"/>
              <a:gd name="connsiteX120" fmla="*/ 499586 w 2088927"/>
              <a:gd name="connsiteY120" fmla="*/ 1312429 h 1967177"/>
              <a:gd name="connsiteX121" fmla="*/ 496633 w 2088927"/>
              <a:gd name="connsiteY121" fmla="*/ 1312429 h 1967177"/>
              <a:gd name="connsiteX122" fmla="*/ 487394 w 2088927"/>
              <a:gd name="connsiteY122" fmla="*/ 1303190 h 1967177"/>
              <a:gd name="connsiteX123" fmla="*/ 496633 w 2088927"/>
              <a:gd name="connsiteY123" fmla="*/ 1293951 h 1967177"/>
              <a:gd name="connsiteX124" fmla="*/ 499681 w 2088927"/>
              <a:gd name="connsiteY124" fmla="*/ 1293951 h 1967177"/>
              <a:gd name="connsiteX125" fmla="*/ 511207 w 2088927"/>
              <a:gd name="connsiteY125" fmla="*/ 1293855 h 1967177"/>
              <a:gd name="connsiteX126" fmla="*/ 542639 w 2088927"/>
              <a:gd name="connsiteY126" fmla="*/ 1292808 h 1967177"/>
              <a:gd name="connsiteX127" fmla="*/ 552355 w 2088927"/>
              <a:gd name="connsiteY127" fmla="*/ 1301571 h 1967177"/>
              <a:gd name="connsiteX128" fmla="*/ 543592 w 2088927"/>
              <a:gd name="connsiteY128" fmla="*/ 1311286 h 1967177"/>
              <a:gd name="connsiteX129" fmla="*/ 511492 w 2088927"/>
              <a:gd name="connsiteY129" fmla="*/ 1312334 h 1967177"/>
              <a:gd name="connsiteX130" fmla="*/ 499586 w 2088927"/>
              <a:gd name="connsiteY130" fmla="*/ 1312429 h 1967177"/>
              <a:gd name="connsiteX131" fmla="*/ 450152 w 2088927"/>
              <a:gd name="connsiteY131" fmla="*/ 1310810 h 1967177"/>
              <a:gd name="connsiteX132" fmla="*/ 449485 w 2088927"/>
              <a:gd name="connsiteY132" fmla="*/ 1310810 h 1967177"/>
              <a:gd name="connsiteX133" fmla="*/ 402527 w 2088927"/>
              <a:gd name="connsiteY133" fmla="*/ 1306047 h 1967177"/>
              <a:gd name="connsiteX134" fmla="*/ 394621 w 2088927"/>
              <a:gd name="connsiteY134" fmla="*/ 1295570 h 1967177"/>
              <a:gd name="connsiteX135" fmla="*/ 405098 w 2088927"/>
              <a:gd name="connsiteY135" fmla="*/ 1287664 h 1967177"/>
              <a:gd name="connsiteX136" fmla="*/ 450723 w 2088927"/>
              <a:gd name="connsiteY136" fmla="*/ 1292331 h 1967177"/>
              <a:gd name="connsiteX137" fmla="*/ 459296 w 2088927"/>
              <a:gd name="connsiteY137" fmla="*/ 1302237 h 1967177"/>
              <a:gd name="connsiteX138" fmla="*/ 450152 w 2088927"/>
              <a:gd name="connsiteY138" fmla="*/ 1310810 h 1967177"/>
              <a:gd name="connsiteX139" fmla="*/ 589502 w 2088927"/>
              <a:gd name="connsiteY139" fmla="*/ 1307857 h 1967177"/>
              <a:gd name="connsiteX140" fmla="*/ 580263 w 2088927"/>
              <a:gd name="connsiteY140" fmla="*/ 1299475 h 1967177"/>
              <a:gd name="connsiteX141" fmla="*/ 588550 w 2088927"/>
              <a:gd name="connsiteY141" fmla="*/ 1289379 h 1967177"/>
              <a:gd name="connsiteX142" fmla="*/ 634365 w 2088927"/>
              <a:gd name="connsiteY142" fmla="*/ 1283854 h 1967177"/>
              <a:gd name="connsiteX143" fmla="*/ 644842 w 2088927"/>
              <a:gd name="connsiteY143" fmla="*/ 1291760 h 1967177"/>
              <a:gd name="connsiteX144" fmla="*/ 636937 w 2088927"/>
              <a:gd name="connsiteY144" fmla="*/ 1302237 h 1967177"/>
              <a:gd name="connsiteX145" fmla="*/ 590264 w 2088927"/>
              <a:gd name="connsiteY145" fmla="*/ 1307857 h 1967177"/>
              <a:gd name="connsiteX146" fmla="*/ 589502 w 2088927"/>
              <a:gd name="connsiteY146" fmla="*/ 1307857 h 1967177"/>
              <a:gd name="connsiteX147" fmla="*/ 358045 w 2088927"/>
              <a:gd name="connsiteY147" fmla="*/ 1297951 h 1967177"/>
              <a:gd name="connsiteX148" fmla="*/ 356045 w 2088927"/>
              <a:gd name="connsiteY148" fmla="*/ 1297760 h 1967177"/>
              <a:gd name="connsiteX149" fmla="*/ 310324 w 2088927"/>
              <a:gd name="connsiteY149" fmla="*/ 1285568 h 1967177"/>
              <a:gd name="connsiteX150" fmla="*/ 304324 w 2088927"/>
              <a:gd name="connsiteY150" fmla="*/ 1273948 h 1967177"/>
              <a:gd name="connsiteX151" fmla="*/ 315944 w 2088927"/>
              <a:gd name="connsiteY151" fmla="*/ 1267947 h 1967177"/>
              <a:gd name="connsiteX152" fmla="*/ 360045 w 2088927"/>
              <a:gd name="connsiteY152" fmla="*/ 1279758 h 1967177"/>
              <a:gd name="connsiteX153" fmla="*/ 367094 w 2088927"/>
              <a:gd name="connsiteY153" fmla="*/ 1290807 h 1967177"/>
              <a:gd name="connsiteX154" fmla="*/ 358045 w 2088927"/>
              <a:gd name="connsiteY154" fmla="*/ 1297951 h 1967177"/>
              <a:gd name="connsiteX155" fmla="*/ 681704 w 2088927"/>
              <a:gd name="connsiteY155" fmla="*/ 1294713 h 1967177"/>
              <a:gd name="connsiteX156" fmla="*/ 672560 w 2088927"/>
              <a:gd name="connsiteY156" fmla="*/ 1287188 h 1967177"/>
              <a:gd name="connsiteX157" fmla="*/ 679990 w 2088927"/>
              <a:gd name="connsiteY157" fmla="*/ 1276329 h 1967177"/>
              <a:gd name="connsiteX158" fmla="*/ 725138 w 2088927"/>
              <a:gd name="connsiteY158" fmla="*/ 1266804 h 1967177"/>
              <a:gd name="connsiteX159" fmla="*/ 736282 w 2088927"/>
              <a:gd name="connsiteY159" fmla="*/ 1273758 h 1967177"/>
              <a:gd name="connsiteX160" fmla="*/ 729329 w 2088927"/>
              <a:gd name="connsiteY160" fmla="*/ 1284902 h 1967177"/>
              <a:gd name="connsiteX161" fmla="*/ 683419 w 2088927"/>
              <a:gd name="connsiteY161" fmla="*/ 1294617 h 1967177"/>
              <a:gd name="connsiteX162" fmla="*/ 681704 w 2088927"/>
              <a:gd name="connsiteY162" fmla="*/ 1294713 h 1967177"/>
              <a:gd name="connsiteX163" fmla="*/ 772287 w 2088927"/>
              <a:gd name="connsiteY163" fmla="*/ 1273567 h 1967177"/>
              <a:gd name="connsiteX164" fmla="*/ 763333 w 2088927"/>
              <a:gd name="connsiteY164" fmla="*/ 1266804 h 1967177"/>
              <a:gd name="connsiteX165" fmla="*/ 769715 w 2088927"/>
              <a:gd name="connsiteY165" fmla="*/ 1255374 h 1967177"/>
              <a:gd name="connsiteX166" fmla="*/ 813816 w 2088927"/>
              <a:gd name="connsiteY166" fmla="*/ 1241849 h 1967177"/>
              <a:gd name="connsiteX167" fmla="*/ 825532 w 2088927"/>
              <a:gd name="connsiteY167" fmla="*/ 1247659 h 1967177"/>
              <a:gd name="connsiteX168" fmla="*/ 819626 w 2088927"/>
              <a:gd name="connsiteY168" fmla="*/ 1259375 h 1967177"/>
              <a:gd name="connsiteX169" fmla="*/ 774763 w 2088927"/>
              <a:gd name="connsiteY169" fmla="*/ 1273186 h 1967177"/>
              <a:gd name="connsiteX170" fmla="*/ 772287 w 2088927"/>
              <a:gd name="connsiteY170" fmla="*/ 1273567 h 1967177"/>
              <a:gd name="connsiteX171" fmla="*/ 269557 w 2088927"/>
              <a:gd name="connsiteY171" fmla="*/ 1269567 h 1967177"/>
              <a:gd name="connsiteX172" fmla="*/ 265843 w 2088927"/>
              <a:gd name="connsiteY172" fmla="*/ 1268805 h 1967177"/>
              <a:gd name="connsiteX173" fmla="*/ 223456 w 2088927"/>
              <a:gd name="connsiteY173" fmla="*/ 1246992 h 1967177"/>
              <a:gd name="connsiteX174" fmla="*/ 220313 w 2088927"/>
              <a:gd name="connsiteY174" fmla="*/ 1234324 h 1967177"/>
              <a:gd name="connsiteX175" fmla="*/ 233077 w 2088927"/>
              <a:gd name="connsiteY175" fmla="*/ 1231181 h 1967177"/>
              <a:gd name="connsiteX176" fmla="*/ 273367 w 2088927"/>
              <a:gd name="connsiteY176" fmla="*/ 1251945 h 1967177"/>
              <a:gd name="connsiteX177" fmla="*/ 278130 w 2088927"/>
              <a:gd name="connsiteY177" fmla="*/ 1264137 h 1967177"/>
              <a:gd name="connsiteX178" fmla="*/ 269557 w 2088927"/>
              <a:gd name="connsiteY178" fmla="*/ 1269567 h 1967177"/>
              <a:gd name="connsiteX179" fmla="*/ 2057210 w 2088927"/>
              <a:gd name="connsiteY179" fmla="*/ 1256517 h 1967177"/>
              <a:gd name="connsiteX180" fmla="*/ 2053876 w 2088927"/>
              <a:gd name="connsiteY180" fmla="*/ 1255946 h 1967177"/>
              <a:gd name="connsiteX181" fmla="*/ 2048542 w 2088927"/>
              <a:gd name="connsiteY181" fmla="*/ 1243944 h 1967177"/>
              <a:gd name="connsiteX182" fmla="*/ 2061401 w 2088927"/>
              <a:gd name="connsiteY182" fmla="*/ 1203368 h 1967177"/>
              <a:gd name="connsiteX183" fmla="*/ 2062068 w 2088927"/>
              <a:gd name="connsiteY183" fmla="*/ 1200796 h 1967177"/>
              <a:gd name="connsiteX184" fmla="*/ 2073212 w 2088927"/>
              <a:gd name="connsiteY184" fmla="*/ 1193938 h 1967177"/>
              <a:gd name="connsiteX185" fmla="*/ 2080069 w 2088927"/>
              <a:gd name="connsiteY185" fmla="*/ 1205082 h 1967177"/>
              <a:gd name="connsiteX186" fmla="*/ 2079402 w 2088927"/>
              <a:gd name="connsiteY186" fmla="*/ 1207845 h 1967177"/>
              <a:gd name="connsiteX187" fmla="*/ 2065877 w 2088927"/>
              <a:gd name="connsiteY187" fmla="*/ 1250612 h 1967177"/>
              <a:gd name="connsiteX188" fmla="*/ 2057210 w 2088927"/>
              <a:gd name="connsiteY188" fmla="*/ 1256517 h 1967177"/>
              <a:gd name="connsiteX189" fmla="*/ 860584 w 2088927"/>
              <a:gd name="connsiteY189" fmla="*/ 1244039 h 1967177"/>
              <a:gd name="connsiteX190" fmla="*/ 851916 w 2088927"/>
              <a:gd name="connsiteY190" fmla="*/ 1238134 h 1967177"/>
              <a:gd name="connsiteX191" fmla="*/ 857155 w 2088927"/>
              <a:gd name="connsiteY191" fmla="*/ 1226133 h 1967177"/>
              <a:gd name="connsiteX192" fmla="*/ 899541 w 2088927"/>
              <a:gd name="connsiteY192" fmla="*/ 1208321 h 1967177"/>
              <a:gd name="connsiteX193" fmla="*/ 911828 w 2088927"/>
              <a:gd name="connsiteY193" fmla="*/ 1212988 h 1967177"/>
              <a:gd name="connsiteX194" fmla="*/ 907161 w 2088927"/>
              <a:gd name="connsiteY194" fmla="*/ 1225275 h 1967177"/>
              <a:gd name="connsiteX195" fmla="*/ 863822 w 2088927"/>
              <a:gd name="connsiteY195" fmla="*/ 1243468 h 1967177"/>
              <a:gd name="connsiteX196" fmla="*/ 860584 w 2088927"/>
              <a:gd name="connsiteY196" fmla="*/ 1244039 h 1967177"/>
              <a:gd name="connsiteX197" fmla="*/ 190310 w 2088927"/>
              <a:gd name="connsiteY197" fmla="*/ 1221560 h 1967177"/>
              <a:gd name="connsiteX198" fmla="*/ 184404 w 2088927"/>
              <a:gd name="connsiteY198" fmla="*/ 1219465 h 1967177"/>
              <a:gd name="connsiteX199" fmla="*/ 149923 w 2088927"/>
              <a:gd name="connsiteY199" fmla="*/ 1186127 h 1967177"/>
              <a:gd name="connsiteX200" fmla="*/ 150781 w 2088927"/>
              <a:gd name="connsiteY200" fmla="*/ 1173078 h 1967177"/>
              <a:gd name="connsiteX201" fmla="*/ 163830 w 2088927"/>
              <a:gd name="connsiteY201" fmla="*/ 1173935 h 1967177"/>
              <a:gd name="connsiteX202" fmla="*/ 196120 w 2088927"/>
              <a:gd name="connsiteY202" fmla="*/ 1205177 h 1967177"/>
              <a:gd name="connsiteX203" fmla="*/ 197358 w 2088927"/>
              <a:gd name="connsiteY203" fmla="*/ 1218227 h 1967177"/>
              <a:gd name="connsiteX204" fmla="*/ 190310 w 2088927"/>
              <a:gd name="connsiteY204" fmla="*/ 1221560 h 1967177"/>
              <a:gd name="connsiteX205" fmla="*/ 945261 w 2088927"/>
              <a:gd name="connsiteY205" fmla="*/ 1205749 h 1967177"/>
              <a:gd name="connsiteX206" fmla="*/ 937070 w 2088927"/>
              <a:gd name="connsiteY206" fmla="*/ 1200796 h 1967177"/>
              <a:gd name="connsiteX207" fmla="*/ 940975 w 2088927"/>
              <a:gd name="connsiteY207" fmla="*/ 1188318 h 1967177"/>
              <a:gd name="connsiteX208" fmla="*/ 981075 w 2088927"/>
              <a:gd name="connsiteY208" fmla="*/ 1165839 h 1967177"/>
              <a:gd name="connsiteX209" fmla="*/ 993743 w 2088927"/>
              <a:gd name="connsiteY209" fmla="*/ 1168983 h 1967177"/>
              <a:gd name="connsiteX210" fmla="*/ 990600 w 2088927"/>
              <a:gd name="connsiteY210" fmla="*/ 1181651 h 1967177"/>
              <a:gd name="connsiteX211" fmla="*/ 949547 w 2088927"/>
              <a:gd name="connsiteY211" fmla="*/ 1204606 h 1967177"/>
              <a:gd name="connsiteX212" fmla="*/ 945261 w 2088927"/>
              <a:gd name="connsiteY212" fmla="*/ 1205749 h 1967177"/>
              <a:gd name="connsiteX213" fmla="*/ 2078546 w 2088927"/>
              <a:gd name="connsiteY213" fmla="*/ 1166316 h 1967177"/>
              <a:gd name="connsiteX214" fmla="*/ 2077688 w 2088927"/>
              <a:gd name="connsiteY214" fmla="*/ 1166316 h 1967177"/>
              <a:gd name="connsiteX215" fmla="*/ 2069306 w 2088927"/>
              <a:gd name="connsiteY215" fmla="*/ 1156314 h 1967177"/>
              <a:gd name="connsiteX216" fmla="*/ 2070450 w 2088927"/>
              <a:gd name="connsiteY216" fmla="*/ 1129739 h 1967177"/>
              <a:gd name="connsiteX217" fmla="*/ 2069877 w 2088927"/>
              <a:gd name="connsiteY217" fmla="*/ 1111261 h 1967177"/>
              <a:gd name="connsiteX218" fmla="*/ 2078546 w 2088927"/>
              <a:gd name="connsiteY218" fmla="*/ 1101450 h 1967177"/>
              <a:gd name="connsiteX219" fmla="*/ 2088356 w 2088927"/>
              <a:gd name="connsiteY219" fmla="*/ 1110118 h 1967177"/>
              <a:gd name="connsiteX220" fmla="*/ 2088927 w 2088927"/>
              <a:gd name="connsiteY220" fmla="*/ 1129739 h 1967177"/>
              <a:gd name="connsiteX221" fmla="*/ 2087690 w 2088927"/>
              <a:gd name="connsiteY221" fmla="*/ 1157934 h 1967177"/>
              <a:gd name="connsiteX222" fmla="*/ 2078546 w 2088927"/>
              <a:gd name="connsiteY222" fmla="*/ 1166316 h 1967177"/>
              <a:gd name="connsiteX223" fmla="*/ 1024985 w 2088927"/>
              <a:gd name="connsiteY223" fmla="*/ 1157743 h 1967177"/>
              <a:gd name="connsiteX224" fmla="*/ 1017365 w 2088927"/>
              <a:gd name="connsiteY224" fmla="*/ 1153743 h 1967177"/>
              <a:gd name="connsiteX225" fmla="*/ 1019651 w 2088927"/>
              <a:gd name="connsiteY225" fmla="*/ 1140884 h 1967177"/>
              <a:gd name="connsiteX226" fmla="*/ 1056418 w 2088927"/>
              <a:gd name="connsiteY226" fmla="*/ 1113452 h 1967177"/>
              <a:gd name="connsiteX227" fmla="*/ 1069467 w 2088927"/>
              <a:gd name="connsiteY227" fmla="*/ 1114881 h 1967177"/>
              <a:gd name="connsiteX228" fmla="*/ 1068038 w 2088927"/>
              <a:gd name="connsiteY228" fmla="*/ 1127930 h 1967177"/>
              <a:gd name="connsiteX229" fmla="*/ 1030224 w 2088927"/>
              <a:gd name="connsiteY229" fmla="*/ 1156219 h 1967177"/>
              <a:gd name="connsiteX230" fmla="*/ 1024985 w 2088927"/>
              <a:gd name="connsiteY230" fmla="*/ 1157743 h 1967177"/>
              <a:gd name="connsiteX231" fmla="*/ 129254 w 2088927"/>
              <a:gd name="connsiteY231" fmla="*/ 1151933 h 1967177"/>
              <a:gd name="connsiteX232" fmla="*/ 121444 w 2088927"/>
              <a:gd name="connsiteY232" fmla="*/ 1147647 h 1967177"/>
              <a:gd name="connsiteX233" fmla="*/ 97631 w 2088927"/>
              <a:gd name="connsiteY233" fmla="*/ 1106784 h 1967177"/>
              <a:gd name="connsiteX234" fmla="*/ 101537 w 2088927"/>
              <a:gd name="connsiteY234" fmla="*/ 1094306 h 1967177"/>
              <a:gd name="connsiteX235" fmla="*/ 114014 w 2088927"/>
              <a:gd name="connsiteY235" fmla="*/ 1098212 h 1967177"/>
              <a:gd name="connsiteX236" fmla="*/ 136970 w 2088927"/>
              <a:gd name="connsiteY236" fmla="*/ 1137645 h 1967177"/>
              <a:gd name="connsiteX237" fmla="*/ 134207 w 2088927"/>
              <a:gd name="connsiteY237" fmla="*/ 1150409 h 1967177"/>
              <a:gd name="connsiteX238" fmla="*/ 129254 w 2088927"/>
              <a:gd name="connsiteY238" fmla="*/ 1151933 h 1967177"/>
              <a:gd name="connsiteX239" fmla="*/ 1097280 w 2088927"/>
              <a:gd name="connsiteY239" fmla="*/ 1099355 h 1967177"/>
              <a:gd name="connsiteX240" fmla="*/ 1090518 w 2088927"/>
              <a:gd name="connsiteY240" fmla="*/ 1096402 h 1967177"/>
              <a:gd name="connsiteX241" fmla="*/ 1090898 w 2088927"/>
              <a:gd name="connsiteY241" fmla="*/ 1083258 h 1967177"/>
              <a:gd name="connsiteX242" fmla="*/ 1122902 w 2088927"/>
              <a:gd name="connsiteY242" fmla="*/ 1050587 h 1967177"/>
              <a:gd name="connsiteX243" fmla="*/ 1135951 w 2088927"/>
              <a:gd name="connsiteY243" fmla="*/ 1049920 h 1967177"/>
              <a:gd name="connsiteX244" fmla="*/ 1136618 w 2088927"/>
              <a:gd name="connsiteY244" fmla="*/ 1062969 h 1967177"/>
              <a:gd name="connsiteX245" fmla="*/ 1103567 w 2088927"/>
              <a:gd name="connsiteY245" fmla="*/ 1096688 h 1967177"/>
              <a:gd name="connsiteX246" fmla="*/ 1097280 w 2088927"/>
              <a:gd name="connsiteY246" fmla="*/ 1099355 h 1967177"/>
              <a:gd name="connsiteX247" fmla="*/ 2072640 w 2088927"/>
              <a:gd name="connsiteY247" fmla="*/ 1073828 h 1967177"/>
              <a:gd name="connsiteX248" fmla="*/ 2063591 w 2088927"/>
              <a:gd name="connsiteY248" fmla="*/ 1066589 h 1967177"/>
              <a:gd name="connsiteX249" fmla="*/ 2050161 w 2088927"/>
              <a:gd name="connsiteY249" fmla="*/ 1023821 h 1967177"/>
              <a:gd name="connsiteX250" fmla="*/ 2055209 w 2088927"/>
              <a:gd name="connsiteY250" fmla="*/ 1011725 h 1967177"/>
              <a:gd name="connsiteX251" fmla="*/ 2067306 w 2088927"/>
              <a:gd name="connsiteY251" fmla="*/ 1016773 h 1967177"/>
              <a:gd name="connsiteX252" fmla="*/ 2081784 w 2088927"/>
              <a:gd name="connsiteY252" fmla="*/ 1062588 h 1967177"/>
              <a:gd name="connsiteX253" fmla="*/ 2074735 w 2088927"/>
              <a:gd name="connsiteY253" fmla="*/ 1073637 h 1967177"/>
              <a:gd name="connsiteX254" fmla="*/ 2072640 w 2088927"/>
              <a:gd name="connsiteY254" fmla="*/ 1073828 h 1967177"/>
              <a:gd name="connsiteX255" fmla="*/ 85725 w 2088927"/>
              <a:gd name="connsiteY255" fmla="*/ 1069827 h 1967177"/>
              <a:gd name="connsiteX256" fmla="*/ 77248 w 2088927"/>
              <a:gd name="connsiteY256" fmla="*/ 1064303 h 1967177"/>
              <a:gd name="connsiteX257" fmla="*/ 59817 w 2088927"/>
              <a:gd name="connsiteY257" fmla="*/ 1020583 h 1967177"/>
              <a:gd name="connsiteX258" fmla="*/ 65341 w 2088927"/>
              <a:gd name="connsiteY258" fmla="*/ 1008677 h 1967177"/>
              <a:gd name="connsiteX259" fmla="*/ 77248 w 2088927"/>
              <a:gd name="connsiteY259" fmla="*/ 1014201 h 1967177"/>
              <a:gd name="connsiteX260" fmla="*/ 94297 w 2088927"/>
              <a:gd name="connsiteY260" fmla="*/ 1056873 h 1967177"/>
              <a:gd name="connsiteX261" fmla="*/ 89535 w 2088927"/>
              <a:gd name="connsiteY261" fmla="*/ 1069065 h 1967177"/>
              <a:gd name="connsiteX262" fmla="*/ 85725 w 2088927"/>
              <a:gd name="connsiteY262" fmla="*/ 1069827 h 1967177"/>
              <a:gd name="connsiteX263" fmla="*/ 1159288 w 2088927"/>
              <a:gd name="connsiteY263" fmla="*/ 1030394 h 1967177"/>
              <a:gd name="connsiteX264" fmla="*/ 1153763 w 2088927"/>
              <a:gd name="connsiteY264" fmla="*/ 1028489 h 1967177"/>
              <a:gd name="connsiteX265" fmla="*/ 1151953 w 2088927"/>
              <a:gd name="connsiteY265" fmla="*/ 1015535 h 1967177"/>
              <a:gd name="connsiteX266" fmla="*/ 1177671 w 2088927"/>
              <a:gd name="connsiteY266" fmla="*/ 977911 h 1967177"/>
              <a:gd name="connsiteX267" fmla="*/ 1190435 w 2088927"/>
              <a:gd name="connsiteY267" fmla="*/ 974863 h 1967177"/>
              <a:gd name="connsiteX268" fmla="*/ 1193483 w 2088927"/>
              <a:gd name="connsiteY268" fmla="*/ 987626 h 1967177"/>
              <a:gd name="connsiteX269" fmla="*/ 1166812 w 2088927"/>
              <a:gd name="connsiteY269" fmla="*/ 1026679 h 1967177"/>
              <a:gd name="connsiteX270" fmla="*/ 1159288 w 2088927"/>
              <a:gd name="connsiteY270" fmla="*/ 1030394 h 1967177"/>
              <a:gd name="connsiteX271" fmla="*/ 2036921 w 2088927"/>
              <a:gd name="connsiteY271" fmla="*/ 988484 h 1967177"/>
              <a:gd name="connsiteX272" fmla="*/ 2029206 w 2088927"/>
              <a:gd name="connsiteY272" fmla="*/ 984293 h 1967177"/>
              <a:gd name="connsiteX273" fmla="*/ 2009013 w 2088927"/>
              <a:gd name="connsiteY273" fmla="*/ 958289 h 1967177"/>
              <a:gd name="connsiteX274" fmla="*/ 2000917 w 2088927"/>
              <a:gd name="connsiteY274" fmla="*/ 950003 h 1967177"/>
              <a:gd name="connsiteX275" fmla="*/ 2000726 w 2088927"/>
              <a:gd name="connsiteY275" fmla="*/ 936858 h 1967177"/>
              <a:gd name="connsiteX276" fmla="*/ 2013871 w 2088927"/>
              <a:gd name="connsiteY276" fmla="*/ 936668 h 1967177"/>
              <a:gd name="connsiteX277" fmla="*/ 2022729 w 2088927"/>
              <a:gd name="connsiteY277" fmla="*/ 945812 h 1967177"/>
              <a:gd name="connsiteX278" fmla="*/ 2044637 w 2088927"/>
              <a:gd name="connsiteY278" fmla="*/ 974006 h 1967177"/>
              <a:gd name="connsiteX279" fmla="*/ 2042065 w 2088927"/>
              <a:gd name="connsiteY279" fmla="*/ 986864 h 1967177"/>
              <a:gd name="connsiteX280" fmla="*/ 2036921 w 2088927"/>
              <a:gd name="connsiteY280" fmla="*/ 988484 h 1967177"/>
              <a:gd name="connsiteX281" fmla="*/ 53721 w 2088927"/>
              <a:gd name="connsiteY281" fmla="*/ 982483 h 1967177"/>
              <a:gd name="connsiteX282" fmla="*/ 44863 w 2088927"/>
              <a:gd name="connsiteY282" fmla="*/ 975911 h 1967177"/>
              <a:gd name="connsiteX283" fmla="*/ 32290 w 2088927"/>
              <a:gd name="connsiteY283" fmla="*/ 930667 h 1967177"/>
              <a:gd name="connsiteX284" fmla="*/ 38957 w 2088927"/>
              <a:gd name="connsiteY284" fmla="*/ 919427 h 1967177"/>
              <a:gd name="connsiteX285" fmla="*/ 50197 w 2088927"/>
              <a:gd name="connsiteY285" fmla="*/ 926095 h 1967177"/>
              <a:gd name="connsiteX286" fmla="*/ 62579 w 2088927"/>
              <a:gd name="connsiteY286" fmla="*/ 970481 h 1967177"/>
              <a:gd name="connsiteX287" fmla="*/ 56388 w 2088927"/>
              <a:gd name="connsiteY287" fmla="*/ 982007 h 1967177"/>
              <a:gd name="connsiteX288" fmla="*/ 53721 w 2088927"/>
              <a:gd name="connsiteY288" fmla="*/ 982483 h 1967177"/>
              <a:gd name="connsiteX289" fmla="*/ 1668590 w 2088927"/>
              <a:gd name="connsiteY289" fmla="*/ 968386 h 1967177"/>
              <a:gd name="connsiteX290" fmla="*/ 1659350 w 2088927"/>
              <a:gd name="connsiteY290" fmla="*/ 959433 h 1967177"/>
              <a:gd name="connsiteX291" fmla="*/ 1668304 w 2088927"/>
              <a:gd name="connsiteY291" fmla="*/ 949812 h 1967177"/>
              <a:gd name="connsiteX292" fmla="*/ 1709643 w 2088927"/>
              <a:gd name="connsiteY292" fmla="*/ 939906 h 1967177"/>
              <a:gd name="connsiteX293" fmla="*/ 1721930 w 2088927"/>
              <a:gd name="connsiteY293" fmla="*/ 944383 h 1967177"/>
              <a:gd name="connsiteX294" fmla="*/ 1717452 w 2088927"/>
              <a:gd name="connsiteY294" fmla="*/ 956670 h 1967177"/>
              <a:gd name="connsiteX295" fmla="*/ 1668875 w 2088927"/>
              <a:gd name="connsiteY295" fmla="*/ 968291 h 1967177"/>
              <a:gd name="connsiteX296" fmla="*/ 1668590 w 2088927"/>
              <a:gd name="connsiteY296" fmla="*/ 968386 h 1967177"/>
              <a:gd name="connsiteX297" fmla="*/ 1622775 w 2088927"/>
              <a:gd name="connsiteY297" fmla="*/ 961718 h 1967177"/>
              <a:gd name="connsiteX298" fmla="*/ 1620012 w 2088927"/>
              <a:gd name="connsiteY298" fmla="*/ 961338 h 1967177"/>
              <a:gd name="connsiteX299" fmla="*/ 1575911 w 2088927"/>
              <a:gd name="connsiteY299" fmla="*/ 940478 h 1967177"/>
              <a:gd name="connsiteX300" fmla="*/ 1573149 w 2088927"/>
              <a:gd name="connsiteY300" fmla="*/ 927714 h 1967177"/>
              <a:gd name="connsiteX301" fmla="*/ 1585912 w 2088927"/>
              <a:gd name="connsiteY301" fmla="*/ 924952 h 1967177"/>
              <a:gd name="connsiteX302" fmla="*/ 1625632 w 2088927"/>
              <a:gd name="connsiteY302" fmla="*/ 943812 h 1967177"/>
              <a:gd name="connsiteX303" fmla="*/ 1631727 w 2088927"/>
              <a:gd name="connsiteY303" fmla="*/ 955432 h 1967177"/>
              <a:gd name="connsiteX304" fmla="*/ 1622775 w 2088927"/>
              <a:gd name="connsiteY304" fmla="*/ 961718 h 1967177"/>
              <a:gd name="connsiteX305" fmla="*/ 1208151 w 2088927"/>
              <a:gd name="connsiteY305" fmla="*/ 951431 h 1967177"/>
              <a:gd name="connsiteX306" fmla="*/ 1204055 w 2088927"/>
              <a:gd name="connsiteY306" fmla="*/ 950479 h 1967177"/>
              <a:gd name="connsiteX307" fmla="*/ 1199864 w 2088927"/>
              <a:gd name="connsiteY307" fmla="*/ 938096 h 1967177"/>
              <a:gd name="connsiteX308" fmla="*/ 1218152 w 2088927"/>
              <a:gd name="connsiteY308" fmla="*/ 896377 h 1967177"/>
              <a:gd name="connsiteX309" fmla="*/ 1230154 w 2088927"/>
              <a:gd name="connsiteY309" fmla="*/ 891043 h 1967177"/>
              <a:gd name="connsiteX310" fmla="*/ 1235488 w 2088927"/>
              <a:gd name="connsiteY310" fmla="*/ 903045 h 1967177"/>
              <a:gd name="connsiteX311" fmla="*/ 1216533 w 2088927"/>
              <a:gd name="connsiteY311" fmla="*/ 946383 h 1967177"/>
              <a:gd name="connsiteX312" fmla="*/ 1208151 w 2088927"/>
              <a:gd name="connsiteY312" fmla="*/ 951431 h 1967177"/>
              <a:gd name="connsiteX313" fmla="*/ 1752410 w 2088927"/>
              <a:gd name="connsiteY313" fmla="*/ 932191 h 1967177"/>
              <a:gd name="connsiteX314" fmla="*/ 1744980 w 2088927"/>
              <a:gd name="connsiteY314" fmla="*/ 928476 h 1967177"/>
              <a:gd name="connsiteX315" fmla="*/ 1746885 w 2088927"/>
              <a:gd name="connsiteY315" fmla="*/ 915522 h 1967177"/>
              <a:gd name="connsiteX316" fmla="*/ 1765935 w 2088927"/>
              <a:gd name="connsiteY316" fmla="*/ 902187 h 1967177"/>
              <a:gd name="connsiteX317" fmla="*/ 1788319 w 2088927"/>
              <a:gd name="connsiteY317" fmla="*/ 890376 h 1967177"/>
              <a:gd name="connsiteX318" fmla="*/ 1800511 w 2088927"/>
              <a:gd name="connsiteY318" fmla="*/ 895139 h 1967177"/>
              <a:gd name="connsiteX319" fmla="*/ 1795748 w 2088927"/>
              <a:gd name="connsiteY319" fmla="*/ 907331 h 1967177"/>
              <a:gd name="connsiteX320" fmla="*/ 1775841 w 2088927"/>
              <a:gd name="connsiteY320" fmla="*/ 917808 h 1967177"/>
              <a:gd name="connsiteX321" fmla="*/ 1757934 w 2088927"/>
              <a:gd name="connsiteY321" fmla="*/ 930286 h 1967177"/>
              <a:gd name="connsiteX322" fmla="*/ 1752410 w 2088927"/>
              <a:gd name="connsiteY322" fmla="*/ 932191 h 1967177"/>
              <a:gd name="connsiteX323" fmla="*/ 1970532 w 2088927"/>
              <a:gd name="connsiteY323" fmla="*/ 924476 h 1967177"/>
              <a:gd name="connsiteX324" fmla="*/ 1965769 w 2088927"/>
              <a:gd name="connsiteY324" fmla="*/ 923142 h 1967177"/>
              <a:gd name="connsiteX325" fmla="*/ 1925479 w 2088927"/>
              <a:gd name="connsiteY325" fmla="*/ 904473 h 1967177"/>
              <a:gd name="connsiteX326" fmla="*/ 1919669 w 2088927"/>
              <a:gd name="connsiteY326" fmla="*/ 892758 h 1967177"/>
              <a:gd name="connsiteX327" fmla="*/ 1931384 w 2088927"/>
              <a:gd name="connsiteY327" fmla="*/ 886947 h 1967177"/>
              <a:gd name="connsiteX328" fmla="*/ 1975294 w 2088927"/>
              <a:gd name="connsiteY328" fmla="*/ 907235 h 1967177"/>
              <a:gd name="connsiteX329" fmla="*/ 1978438 w 2088927"/>
              <a:gd name="connsiteY329" fmla="*/ 919904 h 1967177"/>
              <a:gd name="connsiteX330" fmla="*/ 1970532 w 2088927"/>
              <a:gd name="connsiteY330" fmla="*/ 924476 h 1967177"/>
              <a:gd name="connsiteX331" fmla="*/ 1544955 w 2088927"/>
              <a:gd name="connsiteY331" fmla="*/ 912474 h 1967177"/>
              <a:gd name="connsiteX332" fmla="*/ 1538287 w 2088927"/>
              <a:gd name="connsiteY332" fmla="*/ 909617 h 1967177"/>
              <a:gd name="connsiteX333" fmla="*/ 1508760 w 2088927"/>
              <a:gd name="connsiteY333" fmla="*/ 871041 h 1967177"/>
              <a:gd name="connsiteX334" fmla="*/ 1511999 w 2088927"/>
              <a:gd name="connsiteY334" fmla="*/ 858372 h 1967177"/>
              <a:gd name="connsiteX335" fmla="*/ 1524667 w 2088927"/>
              <a:gd name="connsiteY335" fmla="*/ 861611 h 1967177"/>
              <a:gd name="connsiteX336" fmla="*/ 1551527 w 2088927"/>
              <a:gd name="connsiteY336" fmla="*/ 896758 h 1967177"/>
              <a:gd name="connsiteX337" fmla="*/ 1551337 w 2088927"/>
              <a:gd name="connsiteY337" fmla="*/ 909807 h 1967177"/>
              <a:gd name="connsiteX338" fmla="*/ 1544955 w 2088927"/>
              <a:gd name="connsiteY338" fmla="*/ 912474 h 1967177"/>
              <a:gd name="connsiteX339" fmla="*/ 1836610 w 2088927"/>
              <a:gd name="connsiteY339" fmla="*/ 895615 h 1967177"/>
              <a:gd name="connsiteX340" fmla="*/ 1827467 w 2088927"/>
              <a:gd name="connsiteY340" fmla="*/ 887614 h 1967177"/>
              <a:gd name="connsiteX341" fmla="*/ 1835372 w 2088927"/>
              <a:gd name="connsiteY341" fmla="*/ 877137 h 1967177"/>
              <a:gd name="connsiteX342" fmla="*/ 1884045 w 2088927"/>
              <a:gd name="connsiteY342" fmla="*/ 876470 h 1967177"/>
              <a:gd name="connsiteX343" fmla="*/ 1892332 w 2088927"/>
              <a:gd name="connsiteY343" fmla="*/ 886662 h 1967177"/>
              <a:gd name="connsiteX344" fmla="*/ 1882140 w 2088927"/>
              <a:gd name="connsiteY344" fmla="*/ 894948 h 1967177"/>
              <a:gd name="connsiteX345" fmla="*/ 1837944 w 2088927"/>
              <a:gd name="connsiteY345" fmla="*/ 895520 h 1967177"/>
              <a:gd name="connsiteX346" fmla="*/ 1836610 w 2088927"/>
              <a:gd name="connsiteY346" fmla="*/ 895615 h 1967177"/>
              <a:gd name="connsiteX347" fmla="*/ 30861 w 2088927"/>
              <a:gd name="connsiteY347" fmla="*/ 892281 h 1967177"/>
              <a:gd name="connsiteX348" fmla="*/ 21812 w 2088927"/>
              <a:gd name="connsiteY348" fmla="*/ 884852 h 1967177"/>
              <a:gd name="connsiteX349" fmla="*/ 13240 w 2088927"/>
              <a:gd name="connsiteY349" fmla="*/ 838655 h 1967177"/>
              <a:gd name="connsiteX350" fmla="*/ 20860 w 2088927"/>
              <a:gd name="connsiteY350" fmla="*/ 827988 h 1967177"/>
              <a:gd name="connsiteX351" fmla="*/ 31528 w 2088927"/>
              <a:gd name="connsiteY351" fmla="*/ 835608 h 1967177"/>
              <a:gd name="connsiteX352" fmla="*/ 39910 w 2088927"/>
              <a:gd name="connsiteY352" fmla="*/ 880946 h 1967177"/>
              <a:gd name="connsiteX353" fmla="*/ 32671 w 2088927"/>
              <a:gd name="connsiteY353" fmla="*/ 891900 h 1967177"/>
              <a:gd name="connsiteX354" fmla="*/ 30861 w 2088927"/>
              <a:gd name="connsiteY354" fmla="*/ 892281 h 1967177"/>
              <a:gd name="connsiteX355" fmla="*/ 1241298 w 2088927"/>
              <a:gd name="connsiteY355" fmla="*/ 864849 h 1967177"/>
              <a:gd name="connsiteX356" fmla="*/ 1238821 w 2088927"/>
              <a:gd name="connsiteY356" fmla="*/ 864468 h 1967177"/>
              <a:gd name="connsiteX357" fmla="*/ 1232440 w 2088927"/>
              <a:gd name="connsiteY357" fmla="*/ 853038 h 1967177"/>
              <a:gd name="connsiteX358" fmla="*/ 1242727 w 2088927"/>
              <a:gd name="connsiteY358" fmla="*/ 808652 h 1967177"/>
              <a:gd name="connsiteX359" fmla="*/ 1253490 w 2088927"/>
              <a:gd name="connsiteY359" fmla="*/ 801222 h 1967177"/>
              <a:gd name="connsiteX360" fmla="*/ 1260919 w 2088927"/>
              <a:gd name="connsiteY360" fmla="*/ 812081 h 1967177"/>
              <a:gd name="connsiteX361" fmla="*/ 1250251 w 2088927"/>
              <a:gd name="connsiteY361" fmla="*/ 858087 h 1967177"/>
              <a:gd name="connsiteX362" fmla="*/ 1241298 w 2088927"/>
              <a:gd name="connsiteY362" fmla="*/ 864849 h 1967177"/>
              <a:gd name="connsiteX363" fmla="*/ 1497901 w 2088927"/>
              <a:gd name="connsiteY363" fmla="*/ 833131 h 1967177"/>
              <a:gd name="connsiteX364" fmla="*/ 1489139 w 2088927"/>
              <a:gd name="connsiteY364" fmla="*/ 826845 h 1967177"/>
              <a:gd name="connsiteX365" fmla="*/ 1477328 w 2088927"/>
              <a:gd name="connsiteY365" fmla="*/ 780553 h 1967177"/>
              <a:gd name="connsiteX366" fmla="*/ 1484757 w 2088927"/>
              <a:gd name="connsiteY366" fmla="*/ 769790 h 1967177"/>
              <a:gd name="connsiteX367" fmla="*/ 1495520 w 2088927"/>
              <a:gd name="connsiteY367" fmla="*/ 777219 h 1967177"/>
              <a:gd name="connsiteX368" fmla="*/ 1506665 w 2088927"/>
              <a:gd name="connsiteY368" fmla="*/ 820939 h 1967177"/>
              <a:gd name="connsiteX369" fmla="*/ 1500854 w 2088927"/>
              <a:gd name="connsiteY369" fmla="*/ 832655 h 1967177"/>
              <a:gd name="connsiteX370" fmla="*/ 1497901 w 2088927"/>
              <a:gd name="connsiteY370" fmla="*/ 833131 h 1967177"/>
              <a:gd name="connsiteX371" fmla="*/ 15907 w 2088927"/>
              <a:gd name="connsiteY371" fmla="*/ 800460 h 1967177"/>
              <a:gd name="connsiteX372" fmla="*/ 6763 w 2088927"/>
              <a:gd name="connsiteY372" fmla="*/ 792269 h 1967177"/>
              <a:gd name="connsiteX373" fmla="*/ 2286 w 2088927"/>
              <a:gd name="connsiteY373" fmla="*/ 745501 h 1967177"/>
              <a:gd name="connsiteX374" fmla="*/ 10858 w 2088927"/>
              <a:gd name="connsiteY374" fmla="*/ 735595 h 1967177"/>
              <a:gd name="connsiteX375" fmla="*/ 20764 w 2088927"/>
              <a:gd name="connsiteY375" fmla="*/ 744167 h 1967177"/>
              <a:gd name="connsiteX376" fmla="*/ 25146 w 2088927"/>
              <a:gd name="connsiteY376" fmla="*/ 790078 h 1967177"/>
              <a:gd name="connsiteX377" fmla="*/ 17050 w 2088927"/>
              <a:gd name="connsiteY377" fmla="*/ 800365 h 1967177"/>
              <a:gd name="connsiteX378" fmla="*/ 15907 w 2088927"/>
              <a:gd name="connsiteY378" fmla="*/ 800460 h 1967177"/>
              <a:gd name="connsiteX379" fmla="*/ 1258348 w 2088927"/>
              <a:gd name="connsiteY379" fmla="*/ 773695 h 1967177"/>
              <a:gd name="connsiteX380" fmla="*/ 1257395 w 2088927"/>
              <a:gd name="connsiteY380" fmla="*/ 773695 h 1967177"/>
              <a:gd name="connsiteX381" fmla="*/ 1249108 w 2088927"/>
              <a:gd name="connsiteY381" fmla="*/ 763599 h 1967177"/>
              <a:gd name="connsiteX382" fmla="*/ 1251871 w 2088927"/>
              <a:gd name="connsiteY382" fmla="*/ 717974 h 1967177"/>
              <a:gd name="connsiteX383" fmla="*/ 1261301 w 2088927"/>
              <a:gd name="connsiteY383" fmla="*/ 708925 h 1967177"/>
              <a:gd name="connsiteX384" fmla="*/ 1270350 w 2088927"/>
              <a:gd name="connsiteY384" fmla="*/ 718355 h 1967177"/>
              <a:gd name="connsiteX385" fmla="*/ 1267492 w 2088927"/>
              <a:gd name="connsiteY385" fmla="*/ 765408 h 1967177"/>
              <a:gd name="connsiteX386" fmla="*/ 1258348 w 2088927"/>
              <a:gd name="connsiteY386" fmla="*/ 773695 h 1967177"/>
              <a:gd name="connsiteX387" fmla="*/ 1480661 w 2088927"/>
              <a:gd name="connsiteY387" fmla="*/ 741977 h 1967177"/>
              <a:gd name="connsiteX388" fmla="*/ 1471422 w 2088927"/>
              <a:gd name="connsiteY388" fmla="*/ 733404 h 1967177"/>
              <a:gd name="connsiteX389" fmla="*/ 1469612 w 2088927"/>
              <a:gd name="connsiteY389" fmla="*/ 686351 h 1967177"/>
              <a:gd name="connsiteX390" fmla="*/ 1478756 w 2088927"/>
              <a:gd name="connsiteY390" fmla="*/ 677016 h 1967177"/>
              <a:gd name="connsiteX391" fmla="*/ 1478851 w 2088927"/>
              <a:gd name="connsiteY391" fmla="*/ 677016 h 1967177"/>
              <a:gd name="connsiteX392" fmla="*/ 1488091 w 2088927"/>
              <a:gd name="connsiteY392" fmla="*/ 686160 h 1967177"/>
              <a:gd name="connsiteX393" fmla="*/ 1489901 w 2088927"/>
              <a:gd name="connsiteY393" fmla="*/ 732071 h 1967177"/>
              <a:gd name="connsiteX394" fmla="*/ 1481328 w 2088927"/>
              <a:gd name="connsiteY394" fmla="*/ 741977 h 1967177"/>
              <a:gd name="connsiteX395" fmla="*/ 1480661 w 2088927"/>
              <a:gd name="connsiteY395" fmla="*/ 741977 h 1967177"/>
              <a:gd name="connsiteX396" fmla="*/ 968026 w 2088927"/>
              <a:gd name="connsiteY396" fmla="*/ 714354 h 1967177"/>
              <a:gd name="connsiteX397" fmla="*/ 944023 w 2088927"/>
              <a:gd name="connsiteY397" fmla="*/ 711497 h 1967177"/>
              <a:gd name="connsiteX398" fmla="*/ 937070 w 2088927"/>
              <a:gd name="connsiteY398" fmla="*/ 700352 h 1967177"/>
              <a:gd name="connsiteX399" fmla="*/ 948214 w 2088927"/>
              <a:gd name="connsiteY399" fmla="*/ 693399 h 1967177"/>
              <a:gd name="connsiteX400" fmla="*/ 989457 w 2088927"/>
              <a:gd name="connsiteY400" fmla="*/ 692828 h 1967177"/>
              <a:gd name="connsiteX401" fmla="*/ 994505 w 2088927"/>
              <a:gd name="connsiteY401" fmla="*/ 710639 h 1967177"/>
              <a:gd name="connsiteX402" fmla="*/ 994315 w 2088927"/>
              <a:gd name="connsiteY402" fmla="*/ 710735 h 1967177"/>
              <a:gd name="connsiteX403" fmla="*/ 968026 w 2088927"/>
              <a:gd name="connsiteY403" fmla="*/ 714354 h 1967177"/>
              <a:gd name="connsiteX404" fmla="*/ 9335 w 2088927"/>
              <a:gd name="connsiteY404" fmla="*/ 707687 h 1967177"/>
              <a:gd name="connsiteX405" fmla="*/ 95 w 2088927"/>
              <a:gd name="connsiteY405" fmla="*/ 698543 h 1967177"/>
              <a:gd name="connsiteX406" fmla="*/ 0 w 2088927"/>
              <a:gd name="connsiteY406" fmla="*/ 688542 h 1967177"/>
              <a:gd name="connsiteX407" fmla="*/ 1238 w 2088927"/>
              <a:gd name="connsiteY407" fmla="*/ 651204 h 1967177"/>
              <a:gd name="connsiteX408" fmla="*/ 11144 w 2088927"/>
              <a:gd name="connsiteY408" fmla="*/ 642631 h 1967177"/>
              <a:gd name="connsiteX409" fmla="*/ 19717 w 2088927"/>
              <a:gd name="connsiteY409" fmla="*/ 652537 h 1967177"/>
              <a:gd name="connsiteX410" fmla="*/ 18479 w 2088927"/>
              <a:gd name="connsiteY410" fmla="*/ 688542 h 1967177"/>
              <a:gd name="connsiteX411" fmla="*/ 18574 w 2088927"/>
              <a:gd name="connsiteY411" fmla="*/ 698257 h 1967177"/>
              <a:gd name="connsiteX412" fmla="*/ 9430 w 2088927"/>
              <a:gd name="connsiteY412" fmla="*/ 707687 h 1967177"/>
              <a:gd name="connsiteX413" fmla="*/ 9335 w 2088927"/>
              <a:gd name="connsiteY413" fmla="*/ 707687 h 1967177"/>
              <a:gd name="connsiteX414" fmla="*/ 903732 w 2088927"/>
              <a:gd name="connsiteY414" fmla="*/ 693113 h 1967177"/>
              <a:gd name="connsiteX415" fmla="*/ 898779 w 2088927"/>
              <a:gd name="connsiteY415" fmla="*/ 691685 h 1967177"/>
              <a:gd name="connsiteX416" fmla="*/ 860965 w 2088927"/>
              <a:gd name="connsiteY416" fmla="*/ 661967 h 1967177"/>
              <a:gd name="connsiteX417" fmla="*/ 860488 w 2088927"/>
              <a:gd name="connsiteY417" fmla="*/ 648917 h 1967177"/>
              <a:gd name="connsiteX418" fmla="*/ 873538 w 2088927"/>
              <a:gd name="connsiteY418" fmla="*/ 648441 h 1967177"/>
              <a:gd name="connsiteX419" fmla="*/ 908685 w 2088927"/>
              <a:gd name="connsiteY419" fmla="*/ 676159 h 1967177"/>
              <a:gd name="connsiteX420" fmla="*/ 911542 w 2088927"/>
              <a:gd name="connsiteY420" fmla="*/ 688922 h 1967177"/>
              <a:gd name="connsiteX421" fmla="*/ 903732 w 2088927"/>
              <a:gd name="connsiteY421" fmla="*/ 693113 h 1967177"/>
              <a:gd name="connsiteX422" fmla="*/ 1032034 w 2088927"/>
              <a:gd name="connsiteY422" fmla="*/ 688160 h 1967177"/>
              <a:gd name="connsiteX423" fmla="*/ 1025176 w 2088927"/>
              <a:gd name="connsiteY423" fmla="*/ 685113 h 1967177"/>
              <a:gd name="connsiteX424" fmla="*/ 1025747 w 2088927"/>
              <a:gd name="connsiteY424" fmla="*/ 672063 h 1967177"/>
              <a:gd name="connsiteX425" fmla="*/ 1043273 w 2088927"/>
              <a:gd name="connsiteY425" fmla="*/ 651966 h 1967177"/>
              <a:gd name="connsiteX426" fmla="*/ 1052036 w 2088927"/>
              <a:gd name="connsiteY426" fmla="*/ 637773 h 1967177"/>
              <a:gd name="connsiteX427" fmla="*/ 1064609 w 2088927"/>
              <a:gd name="connsiteY427" fmla="*/ 634059 h 1967177"/>
              <a:gd name="connsiteX428" fmla="*/ 1068324 w 2088927"/>
              <a:gd name="connsiteY428" fmla="*/ 646631 h 1967177"/>
              <a:gd name="connsiteX429" fmla="*/ 1058418 w 2088927"/>
              <a:gd name="connsiteY429" fmla="*/ 662634 h 1967177"/>
              <a:gd name="connsiteX430" fmla="*/ 1038225 w 2088927"/>
              <a:gd name="connsiteY430" fmla="*/ 685779 h 1967177"/>
              <a:gd name="connsiteX431" fmla="*/ 1032034 w 2088927"/>
              <a:gd name="connsiteY431" fmla="*/ 688160 h 1967177"/>
              <a:gd name="connsiteX432" fmla="*/ 1260539 w 2088927"/>
              <a:gd name="connsiteY432" fmla="*/ 680826 h 1967177"/>
              <a:gd name="connsiteX433" fmla="*/ 1251300 w 2088927"/>
              <a:gd name="connsiteY433" fmla="*/ 672063 h 1967177"/>
              <a:gd name="connsiteX434" fmla="*/ 1247489 w 2088927"/>
              <a:gd name="connsiteY434" fmla="*/ 626343 h 1967177"/>
              <a:gd name="connsiteX435" fmla="*/ 1255585 w 2088927"/>
              <a:gd name="connsiteY435" fmla="*/ 616056 h 1967177"/>
              <a:gd name="connsiteX436" fmla="*/ 1265873 w 2088927"/>
              <a:gd name="connsiteY436" fmla="*/ 624152 h 1967177"/>
              <a:gd name="connsiteX437" fmla="*/ 1269777 w 2088927"/>
              <a:gd name="connsiteY437" fmla="*/ 671111 h 1967177"/>
              <a:gd name="connsiteX438" fmla="*/ 1261015 w 2088927"/>
              <a:gd name="connsiteY438" fmla="*/ 680826 h 1967177"/>
              <a:gd name="connsiteX439" fmla="*/ 1260539 w 2088927"/>
              <a:gd name="connsiteY439" fmla="*/ 680826 h 1967177"/>
              <a:gd name="connsiteX440" fmla="*/ 1479233 w 2088927"/>
              <a:gd name="connsiteY440" fmla="*/ 649013 h 1967177"/>
              <a:gd name="connsiteX441" fmla="*/ 1479042 w 2088927"/>
              <a:gd name="connsiteY441" fmla="*/ 649013 h 1967177"/>
              <a:gd name="connsiteX442" fmla="*/ 1469993 w 2088927"/>
              <a:gd name="connsiteY442" fmla="*/ 639583 h 1967177"/>
              <a:gd name="connsiteX443" fmla="*/ 1470375 w 2088927"/>
              <a:gd name="connsiteY443" fmla="*/ 623391 h 1967177"/>
              <a:gd name="connsiteX444" fmla="*/ 1470851 w 2088927"/>
              <a:gd name="connsiteY444" fmla="*/ 599578 h 1967177"/>
              <a:gd name="connsiteX445" fmla="*/ 1470946 w 2088927"/>
              <a:gd name="connsiteY445" fmla="*/ 593101 h 1967177"/>
              <a:gd name="connsiteX446" fmla="*/ 1480185 w 2088927"/>
              <a:gd name="connsiteY446" fmla="*/ 583957 h 1967177"/>
              <a:gd name="connsiteX447" fmla="*/ 1480280 w 2088927"/>
              <a:gd name="connsiteY447" fmla="*/ 583957 h 1967177"/>
              <a:gd name="connsiteX448" fmla="*/ 1489425 w 2088927"/>
              <a:gd name="connsiteY448" fmla="*/ 593387 h 1967177"/>
              <a:gd name="connsiteX449" fmla="*/ 1489329 w 2088927"/>
              <a:gd name="connsiteY449" fmla="*/ 599864 h 1967177"/>
              <a:gd name="connsiteX450" fmla="*/ 1488852 w 2088927"/>
              <a:gd name="connsiteY450" fmla="*/ 623771 h 1967177"/>
              <a:gd name="connsiteX451" fmla="*/ 1488472 w 2088927"/>
              <a:gd name="connsiteY451" fmla="*/ 639964 h 1967177"/>
              <a:gd name="connsiteX452" fmla="*/ 1479233 w 2088927"/>
              <a:gd name="connsiteY452" fmla="*/ 649013 h 1967177"/>
              <a:gd name="connsiteX453" fmla="*/ 834771 w 2088927"/>
              <a:gd name="connsiteY453" fmla="*/ 631010 h 1967177"/>
              <a:gd name="connsiteX454" fmla="*/ 827913 w 2088927"/>
              <a:gd name="connsiteY454" fmla="*/ 627963 h 1967177"/>
              <a:gd name="connsiteX455" fmla="*/ 821912 w 2088927"/>
              <a:gd name="connsiteY455" fmla="*/ 621200 h 1967177"/>
              <a:gd name="connsiteX456" fmla="*/ 797052 w 2088927"/>
              <a:gd name="connsiteY456" fmla="*/ 593196 h 1967177"/>
              <a:gd name="connsiteX457" fmla="*/ 797719 w 2088927"/>
              <a:gd name="connsiteY457" fmla="*/ 580147 h 1967177"/>
              <a:gd name="connsiteX458" fmla="*/ 810768 w 2088927"/>
              <a:gd name="connsiteY458" fmla="*/ 580814 h 1967177"/>
              <a:gd name="connsiteX459" fmla="*/ 835723 w 2088927"/>
              <a:gd name="connsiteY459" fmla="*/ 609008 h 1967177"/>
              <a:gd name="connsiteX460" fmla="*/ 841629 w 2088927"/>
              <a:gd name="connsiteY460" fmla="*/ 615675 h 1967177"/>
              <a:gd name="connsiteX461" fmla="*/ 840962 w 2088927"/>
              <a:gd name="connsiteY461" fmla="*/ 628725 h 1967177"/>
              <a:gd name="connsiteX462" fmla="*/ 834771 w 2088927"/>
              <a:gd name="connsiteY462" fmla="*/ 631010 h 1967177"/>
              <a:gd name="connsiteX463" fmla="*/ 16859 w 2088927"/>
              <a:gd name="connsiteY463" fmla="*/ 615104 h 1967177"/>
              <a:gd name="connsiteX464" fmla="*/ 15049 w 2088927"/>
              <a:gd name="connsiteY464" fmla="*/ 614913 h 1967177"/>
              <a:gd name="connsiteX465" fmla="*/ 7715 w 2088927"/>
              <a:gd name="connsiteY465" fmla="*/ 604055 h 1967177"/>
              <a:gd name="connsiteX466" fmla="*/ 19145 w 2088927"/>
              <a:gd name="connsiteY466" fmla="*/ 557954 h 1967177"/>
              <a:gd name="connsiteX467" fmla="*/ 30671 w 2088927"/>
              <a:gd name="connsiteY467" fmla="*/ 551763 h 1967177"/>
              <a:gd name="connsiteX468" fmla="*/ 36862 w 2088927"/>
              <a:gd name="connsiteY468" fmla="*/ 563288 h 1967177"/>
              <a:gd name="connsiteX469" fmla="*/ 25908 w 2088927"/>
              <a:gd name="connsiteY469" fmla="*/ 607484 h 1967177"/>
              <a:gd name="connsiteX470" fmla="*/ 16859 w 2088927"/>
              <a:gd name="connsiteY470" fmla="*/ 615104 h 1967177"/>
              <a:gd name="connsiteX471" fmla="*/ 1077087 w 2088927"/>
              <a:gd name="connsiteY471" fmla="*/ 608341 h 1967177"/>
              <a:gd name="connsiteX472" fmla="*/ 1074706 w 2088927"/>
              <a:gd name="connsiteY472" fmla="*/ 608055 h 1967177"/>
              <a:gd name="connsiteX473" fmla="*/ 1068133 w 2088927"/>
              <a:gd name="connsiteY473" fmla="*/ 596721 h 1967177"/>
              <a:gd name="connsiteX474" fmla="*/ 1076611 w 2088927"/>
              <a:gd name="connsiteY474" fmla="*/ 552239 h 1967177"/>
              <a:gd name="connsiteX475" fmla="*/ 1086993 w 2088927"/>
              <a:gd name="connsiteY475" fmla="*/ 544238 h 1967177"/>
              <a:gd name="connsiteX476" fmla="*/ 1094994 w 2088927"/>
              <a:gd name="connsiteY476" fmla="*/ 554620 h 1967177"/>
              <a:gd name="connsiteX477" fmla="*/ 1086040 w 2088927"/>
              <a:gd name="connsiteY477" fmla="*/ 601483 h 1967177"/>
              <a:gd name="connsiteX478" fmla="*/ 1077087 w 2088927"/>
              <a:gd name="connsiteY478" fmla="*/ 608341 h 1967177"/>
              <a:gd name="connsiteX479" fmla="*/ 1249966 w 2088927"/>
              <a:gd name="connsiteY479" fmla="*/ 588434 h 1967177"/>
              <a:gd name="connsiteX480" fmla="*/ 1240822 w 2088927"/>
              <a:gd name="connsiteY480" fmla="*/ 580814 h 1967177"/>
              <a:gd name="connsiteX481" fmla="*/ 1231583 w 2088927"/>
              <a:gd name="connsiteY481" fmla="*/ 535760 h 1967177"/>
              <a:gd name="connsiteX482" fmla="*/ 1238536 w 2088927"/>
              <a:gd name="connsiteY482" fmla="*/ 524616 h 1967177"/>
              <a:gd name="connsiteX483" fmla="*/ 1249680 w 2088927"/>
              <a:gd name="connsiteY483" fmla="*/ 531570 h 1967177"/>
              <a:gd name="connsiteX484" fmla="*/ 1259110 w 2088927"/>
              <a:gd name="connsiteY484" fmla="*/ 577575 h 1967177"/>
              <a:gd name="connsiteX485" fmla="*/ 1251585 w 2088927"/>
              <a:gd name="connsiteY485" fmla="*/ 588338 h 1967177"/>
              <a:gd name="connsiteX486" fmla="*/ 1249966 w 2088927"/>
              <a:gd name="connsiteY486" fmla="*/ 588434 h 1967177"/>
              <a:gd name="connsiteX487" fmla="*/ 772478 w 2088927"/>
              <a:gd name="connsiteY487" fmla="*/ 561954 h 1967177"/>
              <a:gd name="connsiteX488" fmla="*/ 765715 w 2088927"/>
              <a:gd name="connsiteY488" fmla="*/ 559001 h 1967177"/>
              <a:gd name="connsiteX489" fmla="*/ 733520 w 2088927"/>
              <a:gd name="connsiteY489" fmla="*/ 525759 h 1967177"/>
              <a:gd name="connsiteX490" fmla="*/ 733520 w 2088927"/>
              <a:gd name="connsiteY490" fmla="*/ 512615 h 1967177"/>
              <a:gd name="connsiteX491" fmla="*/ 746665 w 2088927"/>
              <a:gd name="connsiteY491" fmla="*/ 512615 h 1967177"/>
              <a:gd name="connsiteX492" fmla="*/ 779240 w 2088927"/>
              <a:gd name="connsiteY492" fmla="*/ 546238 h 1967177"/>
              <a:gd name="connsiteX493" fmla="*/ 778859 w 2088927"/>
              <a:gd name="connsiteY493" fmla="*/ 559287 h 1967177"/>
              <a:gd name="connsiteX494" fmla="*/ 772478 w 2088927"/>
              <a:gd name="connsiteY494" fmla="*/ 561954 h 1967177"/>
              <a:gd name="connsiteX495" fmla="*/ 1479709 w 2088927"/>
              <a:gd name="connsiteY495" fmla="*/ 555954 h 1967177"/>
              <a:gd name="connsiteX496" fmla="*/ 1470469 w 2088927"/>
              <a:gd name="connsiteY496" fmla="*/ 547000 h 1967177"/>
              <a:gd name="connsiteX497" fmla="*/ 1467040 w 2088927"/>
              <a:gd name="connsiteY497" fmla="*/ 501375 h 1967177"/>
              <a:gd name="connsiteX498" fmla="*/ 1475137 w 2088927"/>
              <a:gd name="connsiteY498" fmla="*/ 491088 h 1967177"/>
              <a:gd name="connsiteX499" fmla="*/ 1485424 w 2088927"/>
              <a:gd name="connsiteY499" fmla="*/ 499184 h 1967177"/>
              <a:gd name="connsiteX500" fmla="*/ 1488948 w 2088927"/>
              <a:gd name="connsiteY500" fmla="*/ 546333 h 1967177"/>
              <a:gd name="connsiteX501" fmla="*/ 1479994 w 2088927"/>
              <a:gd name="connsiteY501" fmla="*/ 555954 h 1967177"/>
              <a:gd name="connsiteX502" fmla="*/ 1479709 w 2088927"/>
              <a:gd name="connsiteY502" fmla="*/ 555954 h 1967177"/>
              <a:gd name="connsiteX503" fmla="*/ 44101 w 2088927"/>
              <a:gd name="connsiteY503" fmla="*/ 526331 h 1967177"/>
              <a:gd name="connsiteX504" fmla="*/ 40386 w 2088927"/>
              <a:gd name="connsiteY504" fmla="*/ 525569 h 1967177"/>
              <a:gd name="connsiteX505" fmla="*/ 35528 w 2088927"/>
              <a:gd name="connsiteY505" fmla="*/ 513377 h 1967177"/>
              <a:gd name="connsiteX506" fmla="*/ 56960 w 2088927"/>
              <a:gd name="connsiteY506" fmla="*/ 470895 h 1967177"/>
              <a:gd name="connsiteX507" fmla="*/ 69628 w 2088927"/>
              <a:gd name="connsiteY507" fmla="*/ 467562 h 1967177"/>
              <a:gd name="connsiteX508" fmla="*/ 72962 w 2088927"/>
              <a:gd name="connsiteY508" fmla="*/ 480230 h 1967177"/>
              <a:gd name="connsiteX509" fmla="*/ 52483 w 2088927"/>
              <a:gd name="connsiteY509" fmla="*/ 520711 h 1967177"/>
              <a:gd name="connsiteX510" fmla="*/ 44101 w 2088927"/>
              <a:gd name="connsiteY510" fmla="*/ 526331 h 1967177"/>
              <a:gd name="connsiteX511" fmla="*/ 1090708 w 2088927"/>
              <a:gd name="connsiteY511" fmla="*/ 516329 h 1967177"/>
              <a:gd name="connsiteX512" fmla="*/ 1089851 w 2088927"/>
              <a:gd name="connsiteY512" fmla="*/ 516329 h 1967177"/>
              <a:gd name="connsiteX513" fmla="*/ 1081469 w 2088927"/>
              <a:gd name="connsiteY513" fmla="*/ 506233 h 1967177"/>
              <a:gd name="connsiteX514" fmla="*/ 1086421 w 2088927"/>
              <a:gd name="connsiteY514" fmla="*/ 459560 h 1967177"/>
              <a:gd name="connsiteX515" fmla="*/ 1096804 w 2088927"/>
              <a:gd name="connsiteY515" fmla="*/ 451655 h 1967177"/>
              <a:gd name="connsiteX516" fmla="*/ 1104710 w 2088927"/>
              <a:gd name="connsiteY516" fmla="*/ 462132 h 1967177"/>
              <a:gd name="connsiteX517" fmla="*/ 1099852 w 2088927"/>
              <a:gd name="connsiteY517" fmla="*/ 507947 h 1967177"/>
              <a:gd name="connsiteX518" fmla="*/ 1090708 w 2088927"/>
              <a:gd name="connsiteY518" fmla="*/ 516329 h 1967177"/>
              <a:gd name="connsiteX519" fmla="*/ 1230916 w 2088927"/>
              <a:gd name="connsiteY519" fmla="*/ 497470 h 1967177"/>
              <a:gd name="connsiteX520" fmla="*/ 1221867 w 2088927"/>
              <a:gd name="connsiteY520" fmla="*/ 489945 h 1967177"/>
              <a:gd name="connsiteX521" fmla="*/ 1213961 w 2088927"/>
              <a:gd name="connsiteY521" fmla="*/ 443654 h 1967177"/>
              <a:gd name="connsiteX522" fmla="*/ 1221772 w 2088927"/>
              <a:gd name="connsiteY522" fmla="*/ 433176 h 1967177"/>
              <a:gd name="connsiteX523" fmla="*/ 1232250 w 2088927"/>
              <a:gd name="connsiteY523" fmla="*/ 440987 h 1967177"/>
              <a:gd name="connsiteX524" fmla="*/ 1239965 w 2088927"/>
              <a:gd name="connsiteY524" fmla="*/ 486421 h 1967177"/>
              <a:gd name="connsiteX525" fmla="*/ 1232630 w 2088927"/>
              <a:gd name="connsiteY525" fmla="*/ 497279 h 1967177"/>
              <a:gd name="connsiteX526" fmla="*/ 1230916 w 2088927"/>
              <a:gd name="connsiteY526" fmla="*/ 497470 h 1967177"/>
              <a:gd name="connsiteX527" fmla="*/ 706660 w 2088927"/>
              <a:gd name="connsiteY527" fmla="*/ 496327 h 1967177"/>
              <a:gd name="connsiteX528" fmla="*/ 700373 w 2088927"/>
              <a:gd name="connsiteY528" fmla="*/ 493850 h 1967177"/>
              <a:gd name="connsiteX529" fmla="*/ 665797 w 2088927"/>
              <a:gd name="connsiteY529" fmla="*/ 463371 h 1967177"/>
              <a:gd name="connsiteX530" fmla="*/ 664655 w 2088927"/>
              <a:gd name="connsiteY530" fmla="*/ 450321 h 1967177"/>
              <a:gd name="connsiteX531" fmla="*/ 677704 w 2088927"/>
              <a:gd name="connsiteY531" fmla="*/ 449178 h 1967177"/>
              <a:gd name="connsiteX532" fmla="*/ 712946 w 2088927"/>
              <a:gd name="connsiteY532" fmla="*/ 480230 h 1967177"/>
              <a:gd name="connsiteX533" fmla="*/ 713422 w 2088927"/>
              <a:gd name="connsiteY533" fmla="*/ 493279 h 1967177"/>
              <a:gd name="connsiteX534" fmla="*/ 706660 w 2088927"/>
              <a:gd name="connsiteY534" fmla="*/ 496327 h 1967177"/>
              <a:gd name="connsiteX535" fmla="*/ 1468279 w 2088927"/>
              <a:gd name="connsiteY535" fmla="*/ 463751 h 1967177"/>
              <a:gd name="connsiteX536" fmla="*/ 1459230 w 2088927"/>
              <a:gd name="connsiteY536" fmla="*/ 456608 h 1967177"/>
              <a:gd name="connsiteX537" fmla="*/ 1445514 w 2088927"/>
              <a:gd name="connsiteY537" fmla="*/ 413745 h 1967177"/>
              <a:gd name="connsiteX538" fmla="*/ 1450562 w 2088927"/>
              <a:gd name="connsiteY538" fmla="*/ 401649 h 1967177"/>
              <a:gd name="connsiteX539" fmla="*/ 1462659 w 2088927"/>
              <a:gd name="connsiteY539" fmla="*/ 406697 h 1967177"/>
              <a:gd name="connsiteX540" fmla="*/ 1477328 w 2088927"/>
              <a:gd name="connsiteY540" fmla="*/ 452321 h 1967177"/>
              <a:gd name="connsiteX541" fmla="*/ 1470469 w 2088927"/>
              <a:gd name="connsiteY541" fmla="*/ 463466 h 1967177"/>
              <a:gd name="connsiteX542" fmla="*/ 1468279 w 2088927"/>
              <a:gd name="connsiteY542" fmla="*/ 463751 h 1967177"/>
              <a:gd name="connsiteX543" fmla="*/ 91059 w 2088927"/>
              <a:gd name="connsiteY543" fmla="*/ 446321 h 1967177"/>
              <a:gd name="connsiteX544" fmla="*/ 85344 w 2088927"/>
              <a:gd name="connsiteY544" fmla="*/ 444321 h 1967177"/>
              <a:gd name="connsiteX545" fmla="*/ 83725 w 2088927"/>
              <a:gd name="connsiteY545" fmla="*/ 431271 h 1967177"/>
              <a:gd name="connsiteX546" fmla="*/ 115824 w 2088927"/>
              <a:gd name="connsiteY546" fmla="*/ 395838 h 1967177"/>
              <a:gd name="connsiteX547" fmla="*/ 128969 w 2088927"/>
              <a:gd name="connsiteY547" fmla="*/ 396219 h 1967177"/>
              <a:gd name="connsiteX548" fmla="*/ 128588 w 2088927"/>
              <a:gd name="connsiteY548" fmla="*/ 409364 h 1967177"/>
              <a:gd name="connsiteX549" fmla="*/ 98298 w 2088927"/>
              <a:gd name="connsiteY549" fmla="*/ 442796 h 1967177"/>
              <a:gd name="connsiteX550" fmla="*/ 91059 w 2088927"/>
              <a:gd name="connsiteY550" fmla="*/ 446321 h 1967177"/>
              <a:gd name="connsiteX551" fmla="*/ 635222 w 2088927"/>
              <a:gd name="connsiteY551" fmla="*/ 436700 h 1967177"/>
              <a:gd name="connsiteX552" fmla="*/ 629698 w 2088927"/>
              <a:gd name="connsiteY552" fmla="*/ 434891 h 1967177"/>
              <a:gd name="connsiteX553" fmla="*/ 591979 w 2088927"/>
              <a:gd name="connsiteY553" fmla="*/ 408792 h 1967177"/>
              <a:gd name="connsiteX554" fmla="*/ 589216 w 2088927"/>
              <a:gd name="connsiteY554" fmla="*/ 396029 h 1967177"/>
              <a:gd name="connsiteX555" fmla="*/ 601980 w 2088927"/>
              <a:gd name="connsiteY555" fmla="*/ 393267 h 1967177"/>
              <a:gd name="connsiteX556" fmla="*/ 640747 w 2088927"/>
              <a:gd name="connsiteY556" fmla="*/ 420127 h 1967177"/>
              <a:gd name="connsiteX557" fmla="*/ 642652 w 2088927"/>
              <a:gd name="connsiteY557" fmla="*/ 433081 h 1967177"/>
              <a:gd name="connsiteX558" fmla="*/ 635222 w 2088927"/>
              <a:gd name="connsiteY558" fmla="*/ 436700 h 1967177"/>
              <a:gd name="connsiteX559" fmla="*/ 1104519 w 2088927"/>
              <a:gd name="connsiteY559" fmla="*/ 424509 h 1967177"/>
              <a:gd name="connsiteX560" fmla="*/ 1102042 w 2088927"/>
              <a:gd name="connsiteY560" fmla="*/ 424127 h 1967177"/>
              <a:gd name="connsiteX561" fmla="*/ 1095565 w 2088927"/>
              <a:gd name="connsiteY561" fmla="*/ 412697 h 1967177"/>
              <a:gd name="connsiteX562" fmla="*/ 1113377 w 2088927"/>
              <a:gd name="connsiteY562" fmla="*/ 367549 h 1967177"/>
              <a:gd name="connsiteX563" fmla="*/ 1125950 w 2088927"/>
              <a:gd name="connsiteY563" fmla="*/ 363834 h 1967177"/>
              <a:gd name="connsiteX564" fmla="*/ 1129665 w 2088927"/>
              <a:gd name="connsiteY564" fmla="*/ 376407 h 1967177"/>
              <a:gd name="connsiteX565" fmla="*/ 1113473 w 2088927"/>
              <a:gd name="connsiteY565" fmla="*/ 417555 h 1967177"/>
              <a:gd name="connsiteX566" fmla="*/ 1104519 w 2088927"/>
              <a:gd name="connsiteY566" fmla="*/ 424509 h 1967177"/>
              <a:gd name="connsiteX567" fmla="*/ 1217485 w 2088927"/>
              <a:gd name="connsiteY567" fmla="*/ 405363 h 1967177"/>
              <a:gd name="connsiteX568" fmla="*/ 1208246 w 2088927"/>
              <a:gd name="connsiteY568" fmla="*/ 396981 h 1967177"/>
              <a:gd name="connsiteX569" fmla="*/ 1205103 w 2088927"/>
              <a:gd name="connsiteY569" fmla="*/ 350023 h 1967177"/>
              <a:gd name="connsiteX570" fmla="*/ 1214056 w 2088927"/>
              <a:gd name="connsiteY570" fmla="*/ 340403 h 1967177"/>
              <a:gd name="connsiteX571" fmla="*/ 1223677 w 2088927"/>
              <a:gd name="connsiteY571" fmla="*/ 349356 h 1967177"/>
              <a:gd name="connsiteX572" fmla="*/ 1226725 w 2088927"/>
              <a:gd name="connsiteY572" fmla="*/ 395171 h 1967177"/>
              <a:gd name="connsiteX573" fmla="*/ 1218343 w 2088927"/>
              <a:gd name="connsiteY573" fmla="*/ 405268 h 1967177"/>
              <a:gd name="connsiteX574" fmla="*/ 1217485 w 2088927"/>
              <a:gd name="connsiteY574" fmla="*/ 405363 h 1967177"/>
              <a:gd name="connsiteX575" fmla="*/ 556927 w 2088927"/>
              <a:gd name="connsiteY575" fmla="*/ 386599 h 1967177"/>
              <a:gd name="connsiteX576" fmla="*/ 552545 w 2088927"/>
              <a:gd name="connsiteY576" fmla="*/ 385456 h 1967177"/>
              <a:gd name="connsiteX577" fmla="*/ 527209 w 2088927"/>
              <a:gd name="connsiteY577" fmla="*/ 372597 h 1967177"/>
              <a:gd name="connsiteX578" fmla="*/ 511397 w 2088927"/>
              <a:gd name="connsiteY578" fmla="*/ 365549 h 1967177"/>
              <a:gd name="connsiteX579" fmla="*/ 506539 w 2088927"/>
              <a:gd name="connsiteY579" fmla="*/ 353357 h 1967177"/>
              <a:gd name="connsiteX580" fmla="*/ 518731 w 2088927"/>
              <a:gd name="connsiteY580" fmla="*/ 348499 h 1967177"/>
              <a:gd name="connsiteX581" fmla="*/ 535114 w 2088927"/>
              <a:gd name="connsiteY581" fmla="*/ 355929 h 1967177"/>
              <a:gd name="connsiteX582" fmla="*/ 561308 w 2088927"/>
              <a:gd name="connsiteY582" fmla="*/ 369168 h 1967177"/>
              <a:gd name="connsiteX583" fmla="*/ 565118 w 2088927"/>
              <a:gd name="connsiteY583" fmla="*/ 381741 h 1967177"/>
              <a:gd name="connsiteX584" fmla="*/ 556927 w 2088927"/>
              <a:gd name="connsiteY584" fmla="*/ 386599 h 1967177"/>
              <a:gd name="connsiteX585" fmla="*/ 158401 w 2088927"/>
              <a:gd name="connsiteY585" fmla="*/ 382694 h 1967177"/>
              <a:gd name="connsiteX586" fmla="*/ 150781 w 2088927"/>
              <a:gd name="connsiteY586" fmla="*/ 378693 h 1967177"/>
              <a:gd name="connsiteX587" fmla="*/ 153257 w 2088927"/>
              <a:gd name="connsiteY587" fmla="*/ 365834 h 1967177"/>
              <a:gd name="connsiteX588" fmla="*/ 194977 w 2088927"/>
              <a:gd name="connsiteY588" fmla="*/ 342117 h 1967177"/>
              <a:gd name="connsiteX589" fmla="*/ 207264 w 2088927"/>
              <a:gd name="connsiteY589" fmla="*/ 346594 h 1967177"/>
              <a:gd name="connsiteX590" fmla="*/ 202787 w 2088927"/>
              <a:gd name="connsiteY590" fmla="*/ 358881 h 1967177"/>
              <a:gd name="connsiteX591" fmla="*/ 163735 w 2088927"/>
              <a:gd name="connsiteY591" fmla="*/ 381075 h 1967177"/>
              <a:gd name="connsiteX592" fmla="*/ 158401 w 2088927"/>
              <a:gd name="connsiteY592" fmla="*/ 382694 h 1967177"/>
              <a:gd name="connsiteX593" fmla="*/ 1432179 w 2088927"/>
              <a:gd name="connsiteY593" fmla="*/ 378598 h 1967177"/>
              <a:gd name="connsiteX594" fmla="*/ 1424464 w 2088927"/>
              <a:gd name="connsiteY594" fmla="*/ 374502 h 1967177"/>
              <a:gd name="connsiteX595" fmla="*/ 1414939 w 2088927"/>
              <a:gd name="connsiteY595" fmla="*/ 361643 h 1967177"/>
              <a:gd name="connsiteX596" fmla="*/ 1395603 w 2088927"/>
              <a:gd name="connsiteY596" fmla="*/ 341070 h 1967177"/>
              <a:gd name="connsiteX597" fmla="*/ 1394936 w 2088927"/>
              <a:gd name="connsiteY597" fmla="*/ 328020 h 1967177"/>
              <a:gd name="connsiteX598" fmla="*/ 1407985 w 2088927"/>
              <a:gd name="connsiteY598" fmla="*/ 327354 h 1967177"/>
              <a:gd name="connsiteX599" fmla="*/ 1429321 w 2088927"/>
              <a:gd name="connsiteY599" fmla="*/ 350023 h 1967177"/>
              <a:gd name="connsiteX600" fmla="*/ 1439704 w 2088927"/>
              <a:gd name="connsiteY600" fmla="*/ 364120 h 1967177"/>
              <a:gd name="connsiteX601" fmla="*/ 1437227 w 2088927"/>
              <a:gd name="connsiteY601" fmla="*/ 376979 h 1967177"/>
              <a:gd name="connsiteX602" fmla="*/ 1432179 w 2088927"/>
              <a:gd name="connsiteY602" fmla="*/ 378598 h 1967177"/>
              <a:gd name="connsiteX603" fmla="*/ 471488 w 2088927"/>
              <a:gd name="connsiteY603" fmla="*/ 350213 h 1967177"/>
              <a:gd name="connsiteX604" fmla="*/ 468725 w 2088927"/>
              <a:gd name="connsiteY604" fmla="*/ 349833 h 1967177"/>
              <a:gd name="connsiteX605" fmla="*/ 424624 w 2088927"/>
              <a:gd name="connsiteY605" fmla="*/ 338402 h 1967177"/>
              <a:gd name="connsiteX606" fmla="*/ 417386 w 2088927"/>
              <a:gd name="connsiteY606" fmla="*/ 327449 h 1967177"/>
              <a:gd name="connsiteX607" fmla="*/ 428339 w 2088927"/>
              <a:gd name="connsiteY607" fmla="*/ 320210 h 1967177"/>
              <a:gd name="connsiteX608" fmla="*/ 474250 w 2088927"/>
              <a:gd name="connsiteY608" fmla="*/ 332116 h 1967177"/>
              <a:gd name="connsiteX609" fmla="*/ 480346 w 2088927"/>
              <a:gd name="connsiteY609" fmla="*/ 343737 h 1967177"/>
              <a:gd name="connsiteX610" fmla="*/ 471488 w 2088927"/>
              <a:gd name="connsiteY610" fmla="*/ 350213 h 1967177"/>
              <a:gd name="connsiteX611" fmla="*/ 1149382 w 2088927"/>
              <a:gd name="connsiteY611" fmla="*/ 344308 h 1967177"/>
              <a:gd name="connsiteX612" fmla="*/ 1142810 w 2088927"/>
              <a:gd name="connsiteY612" fmla="*/ 341546 h 1967177"/>
              <a:gd name="connsiteX613" fmla="*/ 1142810 w 2088927"/>
              <a:gd name="connsiteY613" fmla="*/ 328401 h 1967177"/>
              <a:gd name="connsiteX614" fmla="*/ 1181671 w 2088927"/>
              <a:gd name="connsiteY614" fmla="*/ 298874 h 1967177"/>
              <a:gd name="connsiteX615" fmla="*/ 1194340 w 2088927"/>
              <a:gd name="connsiteY615" fmla="*/ 302303 h 1967177"/>
              <a:gd name="connsiteX616" fmla="*/ 1190911 w 2088927"/>
              <a:gd name="connsiteY616" fmla="*/ 314971 h 1967177"/>
              <a:gd name="connsiteX617" fmla="*/ 1155954 w 2088927"/>
              <a:gd name="connsiteY617" fmla="*/ 341546 h 1967177"/>
              <a:gd name="connsiteX618" fmla="*/ 1149382 w 2088927"/>
              <a:gd name="connsiteY618" fmla="*/ 344308 h 1967177"/>
              <a:gd name="connsiteX619" fmla="*/ 242316 w 2088927"/>
              <a:gd name="connsiteY619" fmla="*/ 343451 h 1967177"/>
              <a:gd name="connsiteX620" fmla="*/ 233458 w 2088927"/>
              <a:gd name="connsiteY620" fmla="*/ 336783 h 1967177"/>
              <a:gd name="connsiteX621" fmla="*/ 239744 w 2088927"/>
              <a:gd name="connsiteY621" fmla="*/ 325258 h 1967177"/>
              <a:gd name="connsiteX622" fmla="*/ 286417 w 2088927"/>
              <a:gd name="connsiteY622" fmla="*/ 315162 h 1967177"/>
              <a:gd name="connsiteX623" fmla="*/ 296894 w 2088927"/>
              <a:gd name="connsiteY623" fmla="*/ 322972 h 1967177"/>
              <a:gd name="connsiteX624" fmla="*/ 289084 w 2088927"/>
              <a:gd name="connsiteY624" fmla="*/ 333450 h 1967177"/>
              <a:gd name="connsiteX625" fmla="*/ 244888 w 2088927"/>
              <a:gd name="connsiteY625" fmla="*/ 342975 h 1967177"/>
              <a:gd name="connsiteX626" fmla="*/ 242316 w 2088927"/>
              <a:gd name="connsiteY626" fmla="*/ 343451 h 1967177"/>
              <a:gd name="connsiteX627" fmla="*/ 380524 w 2088927"/>
              <a:gd name="connsiteY627" fmla="*/ 331640 h 1967177"/>
              <a:gd name="connsiteX628" fmla="*/ 379666 w 2088927"/>
              <a:gd name="connsiteY628" fmla="*/ 331640 h 1967177"/>
              <a:gd name="connsiteX629" fmla="*/ 334232 w 2088927"/>
              <a:gd name="connsiteY629" fmla="*/ 329830 h 1967177"/>
              <a:gd name="connsiteX630" fmla="*/ 334042 w 2088927"/>
              <a:gd name="connsiteY630" fmla="*/ 329830 h 1967177"/>
              <a:gd name="connsiteX631" fmla="*/ 324803 w 2088927"/>
              <a:gd name="connsiteY631" fmla="*/ 320781 h 1967177"/>
              <a:gd name="connsiteX632" fmla="*/ 333946 w 2088927"/>
              <a:gd name="connsiteY632" fmla="*/ 311351 h 1967177"/>
              <a:gd name="connsiteX633" fmla="*/ 381476 w 2088927"/>
              <a:gd name="connsiteY633" fmla="*/ 313256 h 1967177"/>
              <a:gd name="connsiteX634" fmla="*/ 389858 w 2088927"/>
              <a:gd name="connsiteY634" fmla="*/ 323353 h 1967177"/>
              <a:gd name="connsiteX635" fmla="*/ 380524 w 2088927"/>
              <a:gd name="connsiteY635" fmla="*/ 331640 h 1967177"/>
              <a:gd name="connsiteX636" fmla="*/ 1364075 w 2088927"/>
              <a:gd name="connsiteY636" fmla="*/ 316495 h 1967177"/>
              <a:gd name="connsiteX637" fmla="*/ 1359599 w 2088927"/>
              <a:gd name="connsiteY637" fmla="*/ 315352 h 1967177"/>
              <a:gd name="connsiteX638" fmla="*/ 1318641 w 2088927"/>
              <a:gd name="connsiteY638" fmla="*/ 298683 h 1967177"/>
              <a:gd name="connsiteX639" fmla="*/ 1312164 w 2088927"/>
              <a:gd name="connsiteY639" fmla="*/ 287349 h 1967177"/>
              <a:gd name="connsiteX640" fmla="*/ 1323499 w 2088927"/>
              <a:gd name="connsiteY640" fmla="*/ 280871 h 1967177"/>
              <a:gd name="connsiteX641" fmla="*/ 1368552 w 2088927"/>
              <a:gd name="connsiteY641" fmla="*/ 299159 h 1967177"/>
              <a:gd name="connsiteX642" fmla="*/ 1372171 w 2088927"/>
              <a:gd name="connsiteY642" fmla="*/ 311733 h 1967177"/>
              <a:gd name="connsiteX643" fmla="*/ 1364075 w 2088927"/>
              <a:gd name="connsiteY643" fmla="*/ 316495 h 1967177"/>
              <a:gd name="connsiteX644" fmla="*/ 1214247 w 2088927"/>
              <a:gd name="connsiteY644" fmla="*/ 312495 h 1967177"/>
              <a:gd name="connsiteX645" fmla="*/ 1213961 w 2088927"/>
              <a:gd name="connsiteY645" fmla="*/ 312495 h 1967177"/>
              <a:gd name="connsiteX646" fmla="*/ 1205008 w 2088927"/>
              <a:gd name="connsiteY646" fmla="*/ 302970 h 1967177"/>
              <a:gd name="connsiteX647" fmla="*/ 1208342 w 2088927"/>
              <a:gd name="connsiteY647" fmla="*/ 255821 h 1967177"/>
              <a:gd name="connsiteX648" fmla="*/ 1218534 w 2088927"/>
              <a:gd name="connsiteY648" fmla="*/ 247629 h 1967177"/>
              <a:gd name="connsiteX649" fmla="*/ 1226725 w 2088927"/>
              <a:gd name="connsiteY649" fmla="*/ 257821 h 1967177"/>
              <a:gd name="connsiteX650" fmla="*/ 1224629 w 2088927"/>
              <a:gd name="connsiteY650" fmla="*/ 281157 h 1967177"/>
              <a:gd name="connsiteX651" fmla="*/ 1226820 w 2088927"/>
              <a:gd name="connsiteY651" fmla="*/ 280300 h 1967177"/>
              <a:gd name="connsiteX652" fmla="*/ 1268540 w 2088927"/>
              <a:gd name="connsiteY652" fmla="*/ 274109 h 1967177"/>
              <a:gd name="connsiteX653" fmla="*/ 1273683 w 2088927"/>
              <a:gd name="connsiteY653" fmla="*/ 274013 h 1967177"/>
              <a:gd name="connsiteX654" fmla="*/ 1275398 w 2088927"/>
              <a:gd name="connsiteY654" fmla="*/ 274013 h 1967177"/>
              <a:gd name="connsiteX655" fmla="*/ 1284542 w 2088927"/>
              <a:gd name="connsiteY655" fmla="*/ 283443 h 1967177"/>
              <a:gd name="connsiteX656" fmla="*/ 1275302 w 2088927"/>
              <a:gd name="connsiteY656" fmla="*/ 292587 h 1967177"/>
              <a:gd name="connsiteX657" fmla="*/ 1275112 w 2088927"/>
              <a:gd name="connsiteY657" fmla="*/ 292587 h 1967177"/>
              <a:gd name="connsiteX658" fmla="*/ 1273778 w 2088927"/>
              <a:gd name="connsiteY658" fmla="*/ 292587 h 1967177"/>
              <a:gd name="connsiteX659" fmla="*/ 1269111 w 2088927"/>
              <a:gd name="connsiteY659" fmla="*/ 292683 h 1967177"/>
              <a:gd name="connsiteX660" fmla="*/ 1231677 w 2088927"/>
              <a:gd name="connsiteY660" fmla="*/ 298207 h 1967177"/>
              <a:gd name="connsiteX661" fmla="*/ 1223868 w 2088927"/>
              <a:gd name="connsiteY661" fmla="*/ 296778 h 1967177"/>
              <a:gd name="connsiteX662" fmla="*/ 1223581 w 2088927"/>
              <a:gd name="connsiteY662" fmla="*/ 303446 h 1967177"/>
              <a:gd name="connsiteX663" fmla="*/ 1214247 w 2088927"/>
              <a:gd name="connsiteY663" fmla="*/ 312495 h 1967177"/>
              <a:gd name="connsiteX664" fmla="*/ 1824895 w 2088927"/>
              <a:gd name="connsiteY664" fmla="*/ 255154 h 1967177"/>
              <a:gd name="connsiteX665" fmla="*/ 1777556 w 2088927"/>
              <a:gd name="connsiteY665" fmla="*/ 242867 h 1967177"/>
              <a:gd name="connsiteX666" fmla="*/ 1773746 w 2088927"/>
              <a:gd name="connsiteY666" fmla="*/ 230294 h 1967177"/>
              <a:gd name="connsiteX667" fmla="*/ 1786319 w 2088927"/>
              <a:gd name="connsiteY667" fmla="*/ 226484 h 1967177"/>
              <a:gd name="connsiteX668" fmla="*/ 1824895 w 2088927"/>
              <a:gd name="connsiteY668" fmla="*/ 236580 h 1967177"/>
              <a:gd name="connsiteX669" fmla="*/ 1826228 w 2088927"/>
              <a:gd name="connsiteY669" fmla="*/ 236580 h 1967177"/>
              <a:gd name="connsiteX670" fmla="*/ 1835658 w 2088927"/>
              <a:gd name="connsiteY670" fmla="*/ 245724 h 1967177"/>
              <a:gd name="connsiteX671" fmla="*/ 1826514 w 2088927"/>
              <a:gd name="connsiteY671" fmla="*/ 255154 h 1967177"/>
              <a:gd name="connsiteX672" fmla="*/ 1824895 w 2088927"/>
              <a:gd name="connsiteY672" fmla="*/ 255154 h 1967177"/>
              <a:gd name="connsiteX673" fmla="*/ 1871568 w 2088927"/>
              <a:gd name="connsiteY673" fmla="*/ 244867 h 1967177"/>
              <a:gd name="connsiteX674" fmla="*/ 1862995 w 2088927"/>
              <a:gd name="connsiteY674" fmla="*/ 239057 h 1967177"/>
              <a:gd name="connsiteX675" fmla="*/ 1868043 w 2088927"/>
              <a:gd name="connsiteY675" fmla="*/ 226960 h 1967177"/>
              <a:gd name="connsiteX676" fmla="*/ 1907667 w 2088927"/>
              <a:gd name="connsiteY676" fmla="*/ 206005 h 1967177"/>
              <a:gd name="connsiteX677" fmla="*/ 1920431 w 2088927"/>
              <a:gd name="connsiteY677" fmla="*/ 208862 h 1967177"/>
              <a:gd name="connsiteX678" fmla="*/ 1917573 w 2088927"/>
              <a:gd name="connsiteY678" fmla="*/ 221626 h 1967177"/>
              <a:gd name="connsiteX679" fmla="*/ 1875092 w 2088927"/>
              <a:gd name="connsiteY679" fmla="*/ 244105 h 1967177"/>
              <a:gd name="connsiteX680" fmla="*/ 1871568 w 2088927"/>
              <a:gd name="connsiteY680" fmla="*/ 244867 h 1967177"/>
              <a:gd name="connsiteX681" fmla="*/ 1224820 w 2088927"/>
              <a:gd name="connsiteY681" fmla="*/ 220197 h 1967177"/>
              <a:gd name="connsiteX682" fmla="*/ 1222915 w 2088927"/>
              <a:gd name="connsiteY682" fmla="*/ 220007 h 1967177"/>
              <a:gd name="connsiteX683" fmla="*/ 1215771 w 2088927"/>
              <a:gd name="connsiteY683" fmla="*/ 209053 h 1967177"/>
              <a:gd name="connsiteX684" fmla="*/ 1228153 w 2088927"/>
              <a:gd name="connsiteY684" fmla="*/ 163142 h 1967177"/>
              <a:gd name="connsiteX685" fmla="*/ 1239869 w 2088927"/>
              <a:gd name="connsiteY685" fmla="*/ 157332 h 1967177"/>
              <a:gd name="connsiteX686" fmla="*/ 1245680 w 2088927"/>
              <a:gd name="connsiteY686" fmla="*/ 169048 h 1967177"/>
              <a:gd name="connsiteX687" fmla="*/ 1233869 w 2088927"/>
              <a:gd name="connsiteY687" fmla="*/ 212863 h 1967177"/>
              <a:gd name="connsiteX688" fmla="*/ 1224820 w 2088927"/>
              <a:gd name="connsiteY688" fmla="*/ 220197 h 1967177"/>
              <a:gd name="connsiteX689" fmla="*/ 1745266 w 2088927"/>
              <a:gd name="connsiteY689" fmla="*/ 215816 h 1967177"/>
              <a:gd name="connsiteX690" fmla="*/ 1738884 w 2088927"/>
              <a:gd name="connsiteY690" fmla="*/ 213244 h 1967177"/>
              <a:gd name="connsiteX691" fmla="*/ 1706499 w 2088927"/>
              <a:gd name="connsiteY691" fmla="*/ 179049 h 1967177"/>
              <a:gd name="connsiteX692" fmla="*/ 1707166 w 2088927"/>
              <a:gd name="connsiteY692" fmla="*/ 166000 h 1967177"/>
              <a:gd name="connsiteX693" fmla="*/ 1720215 w 2088927"/>
              <a:gd name="connsiteY693" fmla="*/ 166667 h 1967177"/>
              <a:gd name="connsiteX694" fmla="*/ 1751743 w 2088927"/>
              <a:gd name="connsiteY694" fmla="*/ 200004 h 1967177"/>
              <a:gd name="connsiteX695" fmla="*/ 1752028 w 2088927"/>
              <a:gd name="connsiteY695" fmla="*/ 213053 h 1967177"/>
              <a:gd name="connsiteX696" fmla="*/ 1745266 w 2088927"/>
              <a:gd name="connsiteY696" fmla="*/ 215816 h 1967177"/>
              <a:gd name="connsiteX697" fmla="*/ 1681829 w 2088927"/>
              <a:gd name="connsiteY697" fmla="*/ 147807 h 1967177"/>
              <a:gd name="connsiteX698" fmla="*/ 1675162 w 2088927"/>
              <a:gd name="connsiteY698" fmla="*/ 144950 h 1967177"/>
              <a:gd name="connsiteX699" fmla="*/ 1642491 w 2088927"/>
              <a:gd name="connsiteY699" fmla="*/ 112946 h 1967177"/>
              <a:gd name="connsiteX700" fmla="*/ 1641825 w 2088927"/>
              <a:gd name="connsiteY700" fmla="*/ 99896 h 1967177"/>
              <a:gd name="connsiteX701" fmla="*/ 1654874 w 2088927"/>
              <a:gd name="connsiteY701" fmla="*/ 99230 h 1967177"/>
              <a:gd name="connsiteX702" fmla="*/ 1688592 w 2088927"/>
              <a:gd name="connsiteY702" fmla="*/ 132281 h 1967177"/>
              <a:gd name="connsiteX703" fmla="*/ 1688306 w 2088927"/>
              <a:gd name="connsiteY703" fmla="*/ 145426 h 1967177"/>
              <a:gd name="connsiteX704" fmla="*/ 1681829 w 2088927"/>
              <a:gd name="connsiteY704" fmla="*/ 147807 h 1967177"/>
              <a:gd name="connsiteX705" fmla="*/ 1254824 w 2088927"/>
              <a:gd name="connsiteY705" fmla="*/ 132472 h 1967177"/>
              <a:gd name="connsiteX706" fmla="*/ 1250633 w 2088927"/>
              <a:gd name="connsiteY706" fmla="*/ 131424 h 1967177"/>
              <a:gd name="connsiteX707" fmla="*/ 1246632 w 2088927"/>
              <a:gd name="connsiteY707" fmla="*/ 118946 h 1967177"/>
              <a:gd name="connsiteX708" fmla="*/ 1272254 w 2088927"/>
              <a:gd name="connsiteY708" fmla="*/ 78179 h 1967177"/>
              <a:gd name="connsiteX709" fmla="*/ 1285209 w 2088927"/>
              <a:gd name="connsiteY709" fmla="*/ 76465 h 1967177"/>
              <a:gd name="connsiteX710" fmla="*/ 1286923 w 2088927"/>
              <a:gd name="connsiteY710" fmla="*/ 89419 h 1967177"/>
              <a:gd name="connsiteX711" fmla="*/ 1263110 w 2088927"/>
              <a:gd name="connsiteY711" fmla="*/ 127233 h 1967177"/>
              <a:gd name="connsiteX712" fmla="*/ 1254824 w 2088927"/>
              <a:gd name="connsiteY712" fmla="*/ 132472 h 1967177"/>
              <a:gd name="connsiteX713" fmla="*/ 1612487 w 2088927"/>
              <a:gd name="connsiteY713" fmla="*/ 85990 h 1967177"/>
              <a:gd name="connsiteX714" fmla="*/ 1607058 w 2088927"/>
              <a:gd name="connsiteY714" fmla="*/ 84275 h 1967177"/>
              <a:gd name="connsiteX715" fmla="*/ 1568767 w 2088927"/>
              <a:gd name="connsiteY715" fmla="*/ 59891 h 1967177"/>
              <a:gd name="connsiteX716" fmla="*/ 1565148 w 2088927"/>
              <a:gd name="connsiteY716" fmla="*/ 47319 h 1967177"/>
              <a:gd name="connsiteX717" fmla="*/ 1577721 w 2088927"/>
              <a:gd name="connsiteY717" fmla="*/ 43699 h 1967177"/>
              <a:gd name="connsiteX718" fmla="*/ 1617821 w 2088927"/>
              <a:gd name="connsiteY718" fmla="*/ 69226 h 1967177"/>
              <a:gd name="connsiteX719" fmla="*/ 1619917 w 2088927"/>
              <a:gd name="connsiteY719" fmla="*/ 82180 h 1967177"/>
              <a:gd name="connsiteX720" fmla="*/ 1612487 w 2088927"/>
              <a:gd name="connsiteY720" fmla="*/ 85990 h 1967177"/>
              <a:gd name="connsiteX721" fmla="*/ 1311688 w 2088927"/>
              <a:gd name="connsiteY721" fmla="*/ 59796 h 1967177"/>
              <a:gd name="connsiteX722" fmla="*/ 1304544 w 2088927"/>
              <a:gd name="connsiteY722" fmla="*/ 56367 h 1967177"/>
              <a:gd name="connsiteX723" fmla="*/ 1305782 w 2088927"/>
              <a:gd name="connsiteY723" fmla="*/ 43318 h 1967177"/>
              <a:gd name="connsiteX724" fmla="*/ 1347026 w 2088927"/>
              <a:gd name="connsiteY724" fmla="*/ 17410 h 1967177"/>
              <a:gd name="connsiteX725" fmla="*/ 1359313 w 2088927"/>
              <a:gd name="connsiteY725" fmla="*/ 21982 h 1967177"/>
              <a:gd name="connsiteX726" fmla="*/ 1354741 w 2088927"/>
              <a:gd name="connsiteY726" fmla="*/ 34269 h 1967177"/>
              <a:gd name="connsiteX727" fmla="*/ 1317498 w 2088927"/>
              <a:gd name="connsiteY727" fmla="*/ 57701 h 1967177"/>
              <a:gd name="connsiteX728" fmla="*/ 1311688 w 2088927"/>
              <a:gd name="connsiteY728" fmla="*/ 59796 h 1967177"/>
              <a:gd name="connsiteX729" fmla="*/ 1531430 w 2088927"/>
              <a:gd name="connsiteY729" fmla="*/ 40937 h 1967177"/>
              <a:gd name="connsiteX730" fmla="*/ 1527905 w 2088927"/>
              <a:gd name="connsiteY730" fmla="*/ 40270 h 1967177"/>
              <a:gd name="connsiteX731" fmla="*/ 1513046 w 2088927"/>
              <a:gd name="connsiteY731" fmla="*/ 34555 h 1967177"/>
              <a:gd name="connsiteX732" fmla="*/ 1485043 w 2088927"/>
              <a:gd name="connsiteY732" fmla="*/ 25887 h 1967177"/>
              <a:gd name="connsiteX733" fmla="*/ 1478375 w 2088927"/>
              <a:gd name="connsiteY733" fmla="*/ 14648 h 1967177"/>
              <a:gd name="connsiteX734" fmla="*/ 1489615 w 2088927"/>
              <a:gd name="connsiteY734" fmla="*/ 7980 h 1967177"/>
              <a:gd name="connsiteX735" fmla="*/ 1519428 w 2088927"/>
              <a:gd name="connsiteY735" fmla="*/ 17219 h 1967177"/>
              <a:gd name="connsiteX736" fmla="*/ 1534954 w 2088927"/>
              <a:gd name="connsiteY736" fmla="*/ 23220 h 1967177"/>
              <a:gd name="connsiteX737" fmla="*/ 1540002 w 2088927"/>
              <a:gd name="connsiteY737" fmla="*/ 35317 h 1967177"/>
              <a:gd name="connsiteX738" fmla="*/ 1531430 w 2088927"/>
              <a:gd name="connsiteY738" fmla="*/ 40937 h 1967177"/>
              <a:gd name="connsiteX739" fmla="*/ 1395222 w 2088927"/>
              <a:gd name="connsiteY739" fmla="*/ 21410 h 1967177"/>
              <a:gd name="connsiteX740" fmla="*/ 1386078 w 2088927"/>
              <a:gd name="connsiteY740" fmla="*/ 13695 h 1967177"/>
              <a:gd name="connsiteX741" fmla="*/ 1393602 w 2088927"/>
              <a:gd name="connsiteY741" fmla="*/ 3027 h 1967177"/>
              <a:gd name="connsiteX742" fmla="*/ 1442085 w 2088927"/>
              <a:gd name="connsiteY742" fmla="*/ 360 h 1967177"/>
              <a:gd name="connsiteX743" fmla="*/ 1450752 w 2088927"/>
              <a:gd name="connsiteY743" fmla="*/ 10171 h 1967177"/>
              <a:gd name="connsiteX744" fmla="*/ 1440942 w 2088927"/>
              <a:gd name="connsiteY744" fmla="*/ 18839 h 1967177"/>
              <a:gd name="connsiteX745" fmla="*/ 1396746 w 2088927"/>
              <a:gd name="connsiteY745" fmla="*/ 21220 h 1967177"/>
              <a:gd name="connsiteX746" fmla="*/ 1395222 w 2088927"/>
              <a:gd name="connsiteY746" fmla="*/ 21410 h 19671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</a:cxnLst>
            <a:rect l="l" t="t" r="r" b="b"/>
            <a:pathLst>
              <a:path w="2088927" h="1967177">
                <a:moveTo>
                  <a:pt x="1040035" y="1967177"/>
                </a:moveTo>
                <a:cubicBezTo>
                  <a:pt x="1035272" y="1967177"/>
                  <a:pt x="1031176" y="1963558"/>
                  <a:pt x="1030796" y="1958700"/>
                </a:cubicBezTo>
                <a:cubicBezTo>
                  <a:pt x="1029462" y="1942698"/>
                  <a:pt x="1028795" y="1926887"/>
                  <a:pt x="1028795" y="1911552"/>
                </a:cubicBezTo>
                <a:cubicBezTo>
                  <a:pt x="1028795" y="1906408"/>
                  <a:pt x="1032986" y="1902217"/>
                  <a:pt x="1038035" y="1902217"/>
                </a:cubicBezTo>
                <a:cubicBezTo>
                  <a:pt x="1043178" y="1902217"/>
                  <a:pt x="1047274" y="1906313"/>
                  <a:pt x="1047274" y="1911456"/>
                </a:cubicBezTo>
                <a:cubicBezTo>
                  <a:pt x="1047274" y="1926315"/>
                  <a:pt x="1047940" y="1941651"/>
                  <a:pt x="1049274" y="1957081"/>
                </a:cubicBezTo>
                <a:cubicBezTo>
                  <a:pt x="1049750" y="1962225"/>
                  <a:pt x="1045940" y="1966701"/>
                  <a:pt x="1040797" y="1967082"/>
                </a:cubicBezTo>
                <a:cubicBezTo>
                  <a:pt x="1040511" y="1967177"/>
                  <a:pt x="1040225" y="1967177"/>
                  <a:pt x="1040035" y="1967177"/>
                </a:cubicBezTo>
                <a:close/>
                <a:moveTo>
                  <a:pt x="1040225" y="1874309"/>
                </a:moveTo>
                <a:cubicBezTo>
                  <a:pt x="1039940" y="1874309"/>
                  <a:pt x="1039654" y="1874309"/>
                  <a:pt x="1039273" y="1874309"/>
                </a:cubicBezTo>
                <a:cubicBezTo>
                  <a:pt x="1034224" y="1873833"/>
                  <a:pt x="1030415" y="1869260"/>
                  <a:pt x="1030986" y="1864212"/>
                </a:cubicBezTo>
                <a:cubicBezTo>
                  <a:pt x="1032605" y="1848020"/>
                  <a:pt x="1035082" y="1832208"/>
                  <a:pt x="1038320" y="1817254"/>
                </a:cubicBezTo>
                <a:cubicBezTo>
                  <a:pt x="1039368" y="1812206"/>
                  <a:pt x="1044321" y="1809062"/>
                  <a:pt x="1049369" y="1810206"/>
                </a:cubicBezTo>
                <a:cubicBezTo>
                  <a:pt x="1054322" y="1811253"/>
                  <a:pt x="1057561" y="1816206"/>
                  <a:pt x="1056418" y="1821254"/>
                </a:cubicBezTo>
                <a:cubicBezTo>
                  <a:pt x="1053274" y="1835542"/>
                  <a:pt x="1050989" y="1850687"/>
                  <a:pt x="1049369" y="1866117"/>
                </a:cubicBezTo>
                <a:cubicBezTo>
                  <a:pt x="1048988" y="1870785"/>
                  <a:pt x="1044988" y="1874309"/>
                  <a:pt x="1040225" y="1874309"/>
                </a:cubicBezTo>
                <a:close/>
                <a:moveTo>
                  <a:pt x="1060323" y="1783726"/>
                </a:moveTo>
                <a:cubicBezTo>
                  <a:pt x="1059275" y="1783726"/>
                  <a:pt x="1058132" y="1783535"/>
                  <a:pt x="1057085" y="1783154"/>
                </a:cubicBezTo>
                <a:cubicBezTo>
                  <a:pt x="1052322" y="1781345"/>
                  <a:pt x="1049846" y="1776011"/>
                  <a:pt x="1051560" y="1771248"/>
                </a:cubicBezTo>
                <a:cubicBezTo>
                  <a:pt x="1057275" y="1755723"/>
                  <a:pt x="1064133" y="1741149"/>
                  <a:pt x="1071848" y="1727719"/>
                </a:cubicBezTo>
                <a:cubicBezTo>
                  <a:pt x="1074420" y="1723337"/>
                  <a:pt x="1080040" y="1721718"/>
                  <a:pt x="1084517" y="1724290"/>
                </a:cubicBezTo>
                <a:cubicBezTo>
                  <a:pt x="1088993" y="1726862"/>
                  <a:pt x="1090518" y="1732482"/>
                  <a:pt x="1087946" y="1736958"/>
                </a:cubicBezTo>
                <a:cubicBezTo>
                  <a:pt x="1080706" y="1749436"/>
                  <a:pt x="1074325" y="1763152"/>
                  <a:pt x="1068991" y="1777630"/>
                </a:cubicBezTo>
                <a:cubicBezTo>
                  <a:pt x="1067657" y="1781440"/>
                  <a:pt x="1064133" y="1783726"/>
                  <a:pt x="1060323" y="1783726"/>
                </a:cubicBezTo>
                <a:close/>
                <a:moveTo>
                  <a:pt x="1107091" y="1704002"/>
                </a:moveTo>
                <a:cubicBezTo>
                  <a:pt x="1104900" y="1704002"/>
                  <a:pt x="1102709" y="1703240"/>
                  <a:pt x="1100899" y="1701620"/>
                </a:cubicBezTo>
                <a:cubicBezTo>
                  <a:pt x="1097090" y="1698192"/>
                  <a:pt x="1096804" y="1692381"/>
                  <a:pt x="1100137" y="1688571"/>
                </a:cubicBezTo>
                <a:cubicBezTo>
                  <a:pt x="1111282" y="1676189"/>
                  <a:pt x="1123569" y="1665330"/>
                  <a:pt x="1136714" y="1656472"/>
                </a:cubicBezTo>
                <a:cubicBezTo>
                  <a:pt x="1141000" y="1653615"/>
                  <a:pt x="1146715" y="1654758"/>
                  <a:pt x="1149572" y="1658949"/>
                </a:cubicBezTo>
                <a:cubicBezTo>
                  <a:pt x="1152430" y="1663235"/>
                  <a:pt x="1151287" y="1668950"/>
                  <a:pt x="1147096" y="1671807"/>
                </a:cubicBezTo>
                <a:cubicBezTo>
                  <a:pt x="1135190" y="1679808"/>
                  <a:pt x="1124045" y="1689619"/>
                  <a:pt x="1113949" y="1700859"/>
                </a:cubicBezTo>
                <a:cubicBezTo>
                  <a:pt x="1112139" y="1702954"/>
                  <a:pt x="1109568" y="1704002"/>
                  <a:pt x="1107091" y="1704002"/>
                </a:cubicBezTo>
                <a:close/>
                <a:moveTo>
                  <a:pt x="1183291" y="1652376"/>
                </a:moveTo>
                <a:cubicBezTo>
                  <a:pt x="1179481" y="1652376"/>
                  <a:pt x="1175956" y="1650090"/>
                  <a:pt x="1174623" y="1646280"/>
                </a:cubicBezTo>
                <a:cubicBezTo>
                  <a:pt x="1172813" y="1641518"/>
                  <a:pt x="1175290" y="1636184"/>
                  <a:pt x="1180148" y="1634374"/>
                </a:cubicBezTo>
                <a:cubicBezTo>
                  <a:pt x="1194530" y="1629040"/>
                  <a:pt x="1209770" y="1625135"/>
                  <a:pt x="1226725" y="1622277"/>
                </a:cubicBezTo>
                <a:cubicBezTo>
                  <a:pt x="1231773" y="1621515"/>
                  <a:pt x="1236535" y="1624849"/>
                  <a:pt x="1237393" y="1629897"/>
                </a:cubicBezTo>
                <a:cubicBezTo>
                  <a:pt x="1238250" y="1634945"/>
                  <a:pt x="1234821" y="1639708"/>
                  <a:pt x="1229773" y="1640565"/>
                </a:cubicBezTo>
                <a:cubicBezTo>
                  <a:pt x="1213961" y="1643232"/>
                  <a:pt x="1199769" y="1646852"/>
                  <a:pt x="1186529" y="1651805"/>
                </a:cubicBezTo>
                <a:cubicBezTo>
                  <a:pt x="1185481" y="1652186"/>
                  <a:pt x="1184339" y="1652376"/>
                  <a:pt x="1183291" y="1652376"/>
                </a:cubicBezTo>
                <a:close/>
                <a:moveTo>
                  <a:pt x="1413986" y="1639041"/>
                </a:moveTo>
                <a:cubicBezTo>
                  <a:pt x="1413986" y="1639041"/>
                  <a:pt x="1413891" y="1639041"/>
                  <a:pt x="1413891" y="1639041"/>
                </a:cubicBezTo>
                <a:cubicBezTo>
                  <a:pt x="1398270" y="1638851"/>
                  <a:pt x="1382268" y="1638184"/>
                  <a:pt x="1367123" y="1637517"/>
                </a:cubicBezTo>
                <a:cubicBezTo>
                  <a:pt x="1361980" y="1637327"/>
                  <a:pt x="1358074" y="1632945"/>
                  <a:pt x="1358265" y="1627897"/>
                </a:cubicBezTo>
                <a:cubicBezTo>
                  <a:pt x="1358456" y="1622753"/>
                  <a:pt x="1363123" y="1618848"/>
                  <a:pt x="1367885" y="1619039"/>
                </a:cubicBezTo>
                <a:cubicBezTo>
                  <a:pt x="1382840" y="1619706"/>
                  <a:pt x="1398746" y="1620277"/>
                  <a:pt x="1414081" y="1620468"/>
                </a:cubicBezTo>
                <a:cubicBezTo>
                  <a:pt x="1419225" y="1620563"/>
                  <a:pt x="1423321" y="1624754"/>
                  <a:pt x="1423226" y="1629897"/>
                </a:cubicBezTo>
                <a:cubicBezTo>
                  <a:pt x="1423226" y="1635041"/>
                  <a:pt x="1419035" y="1639041"/>
                  <a:pt x="1413986" y="1639041"/>
                </a:cubicBezTo>
                <a:close/>
                <a:moveTo>
                  <a:pt x="1460468" y="1638184"/>
                </a:moveTo>
                <a:cubicBezTo>
                  <a:pt x="1455610" y="1638184"/>
                  <a:pt x="1451515" y="1634374"/>
                  <a:pt x="1451229" y="1629421"/>
                </a:cubicBezTo>
                <a:cubicBezTo>
                  <a:pt x="1450943" y="1624277"/>
                  <a:pt x="1454849" y="1619991"/>
                  <a:pt x="1459992" y="1619706"/>
                </a:cubicBezTo>
                <a:cubicBezTo>
                  <a:pt x="1475137" y="1618943"/>
                  <a:pt x="1490472" y="1617610"/>
                  <a:pt x="1505712" y="1615800"/>
                </a:cubicBezTo>
                <a:cubicBezTo>
                  <a:pt x="1510760" y="1615134"/>
                  <a:pt x="1515428" y="1618848"/>
                  <a:pt x="1515999" y="1623897"/>
                </a:cubicBezTo>
                <a:cubicBezTo>
                  <a:pt x="1516571" y="1628945"/>
                  <a:pt x="1512951" y="1633612"/>
                  <a:pt x="1507902" y="1634184"/>
                </a:cubicBezTo>
                <a:cubicBezTo>
                  <a:pt x="1492282" y="1635993"/>
                  <a:pt x="1476470" y="1637327"/>
                  <a:pt x="1460944" y="1638184"/>
                </a:cubicBezTo>
                <a:cubicBezTo>
                  <a:pt x="1460754" y="1638184"/>
                  <a:pt x="1460659" y="1638184"/>
                  <a:pt x="1460468" y="1638184"/>
                </a:cubicBezTo>
                <a:close/>
                <a:moveTo>
                  <a:pt x="1274445" y="1636089"/>
                </a:moveTo>
                <a:cubicBezTo>
                  <a:pt x="1269492" y="1636089"/>
                  <a:pt x="1265396" y="1632183"/>
                  <a:pt x="1265206" y="1627230"/>
                </a:cubicBezTo>
                <a:cubicBezTo>
                  <a:pt x="1265015" y="1622087"/>
                  <a:pt x="1268921" y="1617801"/>
                  <a:pt x="1274064" y="1617610"/>
                </a:cubicBezTo>
                <a:cubicBezTo>
                  <a:pt x="1289590" y="1616943"/>
                  <a:pt x="1305401" y="1616943"/>
                  <a:pt x="1321213" y="1617324"/>
                </a:cubicBezTo>
                <a:cubicBezTo>
                  <a:pt x="1326356" y="1617419"/>
                  <a:pt x="1330357" y="1621706"/>
                  <a:pt x="1330262" y="1626849"/>
                </a:cubicBezTo>
                <a:cubicBezTo>
                  <a:pt x="1330166" y="1631993"/>
                  <a:pt x="1325880" y="1635898"/>
                  <a:pt x="1320832" y="1635898"/>
                </a:cubicBezTo>
                <a:cubicBezTo>
                  <a:pt x="1305401" y="1635517"/>
                  <a:pt x="1290066" y="1635517"/>
                  <a:pt x="1274921" y="1636089"/>
                </a:cubicBezTo>
                <a:cubicBezTo>
                  <a:pt x="1274731" y="1636089"/>
                  <a:pt x="1274635" y="1636089"/>
                  <a:pt x="1274445" y="1636089"/>
                </a:cubicBezTo>
                <a:close/>
                <a:moveTo>
                  <a:pt x="1552765" y="1627326"/>
                </a:moveTo>
                <a:cubicBezTo>
                  <a:pt x="1548384" y="1627326"/>
                  <a:pt x="1544479" y="1624182"/>
                  <a:pt x="1543621" y="1619706"/>
                </a:cubicBezTo>
                <a:cubicBezTo>
                  <a:pt x="1542669" y="1614657"/>
                  <a:pt x="1546002" y="1609800"/>
                  <a:pt x="1551051" y="1608942"/>
                </a:cubicBezTo>
                <a:cubicBezTo>
                  <a:pt x="1566101" y="1606180"/>
                  <a:pt x="1581150" y="1602942"/>
                  <a:pt x="1595914" y="1599322"/>
                </a:cubicBezTo>
                <a:cubicBezTo>
                  <a:pt x="1600867" y="1598084"/>
                  <a:pt x="1605915" y="1601132"/>
                  <a:pt x="1607153" y="1606085"/>
                </a:cubicBezTo>
                <a:cubicBezTo>
                  <a:pt x="1608392" y="1611038"/>
                  <a:pt x="1605344" y="1616086"/>
                  <a:pt x="1600390" y="1617324"/>
                </a:cubicBezTo>
                <a:cubicBezTo>
                  <a:pt x="1585246" y="1621039"/>
                  <a:pt x="1569720" y="1624373"/>
                  <a:pt x="1554385" y="1627230"/>
                </a:cubicBezTo>
                <a:cubicBezTo>
                  <a:pt x="1553908" y="1627326"/>
                  <a:pt x="1553337" y="1627326"/>
                  <a:pt x="1552765" y="1627326"/>
                </a:cubicBezTo>
                <a:close/>
                <a:moveTo>
                  <a:pt x="1643062" y="1605037"/>
                </a:moveTo>
                <a:cubicBezTo>
                  <a:pt x="1639157" y="1605037"/>
                  <a:pt x="1635442" y="1602465"/>
                  <a:pt x="1634204" y="1598560"/>
                </a:cubicBezTo>
                <a:cubicBezTo>
                  <a:pt x="1632680" y="1593702"/>
                  <a:pt x="1635347" y="1588464"/>
                  <a:pt x="1640300" y="1586940"/>
                </a:cubicBezTo>
                <a:cubicBezTo>
                  <a:pt x="1654874" y="1582368"/>
                  <a:pt x="1669447" y="1577319"/>
                  <a:pt x="1683639" y="1571795"/>
                </a:cubicBezTo>
                <a:cubicBezTo>
                  <a:pt x="1688401" y="1569985"/>
                  <a:pt x="1693735" y="1572366"/>
                  <a:pt x="1695640" y="1577129"/>
                </a:cubicBezTo>
                <a:cubicBezTo>
                  <a:pt x="1697450" y="1581891"/>
                  <a:pt x="1695069" y="1587225"/>
                  <a:pt x="1690306" y="1589130"/>
                </a:cubicBezTo>
                <a:cubicBezTo>
                  <a:pt x="1675734" y="1594750"/>
                  <a:pt x="1660779" y="1599989"/>
                  <a:pt x="1645825" y="1604656"/>
                </a:cubicBezTo>
                <a:cubicBezTo>
                  <a:pt x="1644872" y="1604942"/>
                  <a:pt x="1644015" y="1605037"/>
                  <a:pt x="1643062" y="1605037"/>
                </a:cubicBezTo>
                <a:close/>
                <a:moveTo>
                  <a:pt x="1729835" y="1571795"/>
                </a:moveTo>
                <a:cubicBezTo>
                  <a:pt x="1726311" y="1571795"/>
                  <a:pt x="1722977" y="1569794"/>
                  <a:pt x="1721358" y="1566366"/>
                </a:cubicBezTo>
                <a:cubicBezTo>
                  <a:pt x="1719262" y="1561698"/>
                  <a:pt x="1721263" y="1556174"/>
                  <a:pt x="1725930" y="1554078"/>
                </a:cubicBezTo>
                <a:cubicBezTo>
                  <a:pt x="1739741" y="1547792"/>
                  <a:pt x="1753648" y="1540934"/>
                  <a:pt x="1767173" y="1533790"/>
                </a:cubicBezTo>
                <a:cubicBezTo>
                  <a:pt x="1771745" y="1531409"/>
                  <a:pt x="1777270" y="1533123"/>
                  <a:pt x="1779746" y="1537600"/>
                </a:cubicBezTo>
                <a:cubicBezTo>
                  <a:pt x="1782128" y="1542077"/>
                  <a:pt x="1780413" y="1547697"/>
                  <a:pt x="1775936" y="1550173"/>
                </a:cubicBezTo>
                <a:cubicBezTo>
                  <a:pt x="1762125" y="1557507"/>
                  <a:pt x="1747933" y="1564556"/>
                  <a:pt x="1733740" y="1571033"/>
                </a:cubicBezTo>
                <a:cubicBezTo>
                  <a:pt x="1732502" y="1571509"/>
                  <a:pt x="1731169" y="1571795"/>
                  <a:pt x="1729835" y="1571795"/>
                </a:cubicBezTo>
                <a:close/>
                <a:moveTo>
                  <a:pt x="1811941" y="1528075"/>
                </a:moveTo>
                <a:cubicBezTo>
                  <a:pt x="1808798" y="1528075"/>
                  <a:pt x="1805749" y="1526551"/>
                  <a:pt x="1804035" y="1523693"/>
                </a:cubicBezTo>
                <a:cubicBezTo>
                  <a:pt x="1801368" y="1519312"/>
                  <a:pt x="1802701" y="1513597"/>
                  <a:pt x="1807083" y="1510930"/>
                </a:cubicBezTo>
                <a:cubicBezTo>
                  <a:pt x="1820132" y="1502929"/>
                  <a:pt x="1832991" y="1494357"/>
                  <a:pt x="1845374" y="1485593"/>
                </a:cubicBezTo>
                <a:cubicBezTo>
                  <a:pt x="1849565" y="1482641"/>
                  <a:pt x="1855375" y="1483593"/>
                  <a:pt x="1858328" y="1487784"/>
                </a:cubicBezTo>
                <a:cubicBezTo>
                  <a:pt x="1861280" y="1491975"/>
                  <a:pt x="1860327" y="1497785"/>
                  <a:pt x="1856137" y="1500738"/>
                </a:cubicBezTo>
                <a:cubicBezTo>
                  <a:pt x="1843469" y="1509692"/>
                  <a:pt x="1830229" y="1518455"/>
                  <a:pt x="1816799" y="1526646"/>
                </a:cubicBezTo>
                <a:cubicBezTo>
                  <a:pt x="1815274" y="1527599"/>
                  <a:pt x="1813560" y="1528075"/>
                  <a:pt x="1811941" y="1528075"/>
                </a:cubicBezTo>
                <a:close/>
                <a:moveTo>
                  <a:pt x="1887855" y="1474354"/>
                </a:moveTo>
                <a:cubicBezTo>
                  <a:pt x="1885188" y="1474354"/>
                  <a:pt x="1882426" y="1473211"/>
                  <a:pt x="1880616" y="1470925"/>
                </a:cubicBezTo>
                <a:cubicBezTo>
                  <a:pt x="1877378" y="1466925"/>
                  <a:pt x="1878044" y="1461114"/>
                  <a:pt x="1882045" y="1457876"/>
                </a:cubicBezTo>
                <a:cubicBezTo>
                  <a:pt x="1893951" y="1448256"/>
                  <a:pt x="1905667" y="1438159"/>
                  <a:pt x="1916811" y="1427872"/>
                </a:cubicBezTo>
                <a:cubicBezTo>
                  <a:pt x="1920621" y="1424443"/>
                  <a:pt x="1926431" y="1424634"/>
                  <a:pt x="1929860" y="1428443"/>
                </a:cubicBezTo>
                <a:cubicBezTo>
                  <a:pt x="1933289" y="1432158"/>
                  <a:pt x="1933099" y="1438064"/>
                  <a:pt x="1929289" y="1441493"/>
                </a:cubicBezTo>
                <a:cubicBezTo>
                  <a:pt x="1917859" y="1451970"/>
                  <a:pt x="1905857" y="1462352"/>
                  <a:pt x="1893665" y="1472259"/>
                </a:cubicBezTo>
                <a:cubicBezTo>
                  <a:pt x="1891951" y="1473687"/>
                  <a:pt x="1889855" y="1474354"/>
                  <a:pt x="1887855" y="1474354"/>
                </a:cubicBezTo>
                <a:close/>
                <a:moveTo>
                  <a:pt x="1956150" y="1411394"/>
                </a:moveTo>
                <a:cubicBezTo>
                  <a:pt x="1953863" y="1411394"/>
                  <a:pt x="1951577" y="1410537"/>
                  <a:pt x="1949767" y="1408822"/>
                </a:cubicBezTo>
                <a:cubicBezTo>
                  <a:pt x="1946052" y="1405298"/>
                  <a:pt x="1945862" y="1399488"/>
                  <a:pt x="1949387" y="1395677"/>
                </a:cubicBezTo>
                <a:cubicBezTo>
                  <a:pt x="1960055" y="1384343"/>
                  <a:pt x="1970151" y="1372722"/>
                  <a:pt x="1979485" y="1361197"/>
                </a:cubicBezTo>
                <a:cubicBezTo>
                  <a:pt x="1982724" y="1357197"/>
                  <a:pt x="1988534" y="1356530"/>
                  <a:pt x="1992535" y="1359768"/>
                </a:cubicBezTo>
                <a:cubicBezTo>
                  <a:pt x="1996535" y="1363007"/>
                  <a:pt x="1997202" y="1368817"/>
                  <a:pt x="1993964" y="1372818"/>
                </a:cubicBezTo>
                <a:cubicBezTo>
                  <a:pt x="1984343" y="1384819"/>
                  <a:pt x="1973866" y="1396725"/>
                  <a:pt x="1962912" y="1408441"/>
                </a:cubicBezTo>
                <a:cubicBezTo>
                  <a:pt x="1961102" y="1410346"/>
                  <a:pt x="1958626" y="1411394"/>
                  <a:pt x="1956150" y="1411394"/>
                </a:cubicBezTo>
                <a:close/>
                <a:moveTo>
                  <a:pt x="2014252" y="1338813"/>
                </a:moveTo>
                <a:cubicBezTo>
                  <a:pt x="2012442" y="1338813"/>
                  <a:pt x="2010728" y="1338337"/>
                  <a:pt x="2009109" y="1337289"/>
                </a:cubicBezTo>
                <a:cubicBezTo>
                  <a:pt x="2004822" y="1334432"/>
                  <a:pt x="2003679" y="1328717"/>
                  <a:pt x="2006537" y="1324431"/>
                </a:cubicBezTo>
                <a:cubicBezTo>
                  <a:pt x="2015109" y="1311572"/>
                  <a:pt x="2022919" y="1298427"/>
                  <a:pt x="2029778" y="1285283"/>
                </a:cubicBezTo>
                <a:cubicBezTo>
                  <a:pt x="2032159" y="1280806"/>
                  <a:pt x="2037778" y="1278996"/>
                  <a:pt x="2042255" y="1281377"/>
                </a:cubicBezTo>
                <a:cubicBezTo>
                  <a:pt x="2046827" y="1283759"/>
                  <a:pt x="2048542" y="1289379"/>
                  <a:pt x="2046160" y="1293855"/>
                </a:cubicBezTo>
                <a:cubicBezTo>
                  <a:pt x="2039017" y="1307571"/>
                  <a:pt x="2030825" y="1321287"/>
                  <a:pt x="2021872" y="1334622"/>
                </a:cubicBezTo>
                <a:cubicBezTo>
                  <a:pt x="2020157" y="1337385"/>
                  <a:pt x="2017205" y="1338813"/>
                  <a:pt x="2014252" y="1338813"/>
                </a:cubicBezTo>
                <a:close/>
                <a:moveTo>
                  <a:pt x="499586" y="1312429"/>
                </a:moveTo>
                <a:lnTo>
                  <a:pt x="496633" y="1312429"/>
                </a:lnTo>
                <a:cubicBezTo>
                  <a:pt x="491490" y="1312429"/>
                  <a:pt x="487394" y="1308238"/>
                  <a:pt x="487394" y="1303190"/>
                </a:cubicBezTo>
                <a:cubicBezTo>
                  <a:pt x="487394" y="1298142"/>
                  <a:pt x="491585" y="1293951"/>
                  <a:pt x="496633" y="1293951"/>
                </a:cubicBezTo>
                <a:lnTo>
                  <a:pt x="499681" y="1293951"/>
                </a:lnTo>
                <a:cubicBezTo>
                  <a:pt x="503491" y="1293951"/>
                  <a:pt x="507397" y="1293951"/>
                  <a:pt x="511207" y="1293855"/>
                </a:cubicBezTo>
                <a:cubicBezTo>
                  <a:pt x="521494" y="1293665"/>
                  <a:pt x="532066" y="1293379"/>
                  <a:pt x="542639" y="1292808"/>
                </a:cubicBezTo>
                <a:cubicBezTo>
                  <a:pt x="547783" y="1292617"/>
                  <a:pt x="552069" y="1296522"/>
                  <a:pt x="552355" y="1301571"/>
                </a:cubicBezTo>
                <a:cubicBezTo>
                  <a:pt x="552640" y="1306714"/>
                  <a:pt x="548640" y="1311000"/>
                  <a:pt x="543592" y="1311286"/>
                </a:cubicBezTo>
                <a:cubicBezTo>
                  <a:pt x="532733" y="1311858"/>
                  <a:pt x="522065" y="1312143"/>
                  <a:pt x="511492" y="1312334"/>
                </a:cubicBezTo>
                <a:cubicBezTo>
                  <a:pt x="507587" y="1312429"/>
                  <a:pt x="503587" y="1312429"/>
                  <a:pt x="499586" y="1312429"/>
                </a:cubicBezTo>
                <a:close/>
                <a:moveTo>
                  <a:pt x="450152" y="1310810"/>
                </a:moveTo>
                <a:cubicBezTo>
                  <a:pt x="449961" y="1310810"/>
                  <a:pt x="449771" y="1310810"/>
                  <a:pt x="449485" y="1310810"/>
                </a:cubicBezTo>
                <a:cubicBezTo>
                  <a:pt x="433578" y="1309762"/>
                  <a:pt x="417766" y="1308143"/>
                  <a:pt x="402527" y="1306047"/>
                </a:cubicBezTo>
                <a:cubicBezTo>
                  <a:pt x="397478" y="1305381"/>
                  <a:pt x="393954" y="1300713"/>
                  <a:pt x="394621" y="1295570"/>
                </a:cubicBezTo>
                <a:cubicBezTo>
                  <a:pt x="395288" y="1290522"/>
                  <a:pt x="400050" y="1286902"/>
                  <a:pt x="405098" y="1287664"/>
                </a:cubicBezTo>
                <a:cubicBezTo>
                  <a:pt x="419862" y="1289664"/>
                  <a:pt x="435197" y="1291284"/>
                  <a:pt x="450723" y="1292331"/>
                </a:cubicBezTo>
                <a:cubicBezTo>
                  <a:pt x="455866" y="1292712"/>
                  <a:pt x="459677" y="1297094"/>
                  <a:pt x="459296" y="1302237"/>
                </a:cubicBezTo>
                <a:cubicBezTo>
                  <a:pt x="459010" y="1307095"/>
                  <a:pt x="454914" y="1310810"/>
                  <a:pt x="450152" y="1310810"/>
                </a:cubicBezTo>
                <a:close/>
                <a:moveTo>
                  <a:pt x="589502" y="1307857"/>
                </a:moveTo>
                <a:cubicBezTo>
                  <a:pt x="584835" y="1307857"/>
                  <a:pt x="580739" y="1304238"/>
                  <a:pt x="580263" y="1299475"/>
                </a:cubicBezTo>
                <a:cubicBezTo>
                  <a:pt x="579787" y="1294427"/>
                  <a:pt x="583502" y="1289855"/>
                  <a:pt x="588550" y="1289379"/>
                </a:cubicBezTo>
                <a:cubicBezTo>
                  <a:pt x="603695" y="1287950"/>
                  <a:pt x="619125" y="1286045"/>
                  <a:pt x="634365" y="1283854"/>
                </a:cubicBezTo>
                <a:cubicBezTo>
                  <a:pt x="639318" y="1283092"/>
                  <a:pt x="644080" y="1286616"/>
                  <a:pt x="644842" y="1291760"/>
                </a:cubicBezTo>
                <a:cubicBezTo>
                  <a:pt x="645605" y="1296808"/>
                  <a:pt x="642080" y="1301571"/>
                  <a:pt x="636937" y="1302237"/>
                </a:cubicBezTo>
                <a:cubicBezTo>
                  <a:pt x="621411" y="1304428"/>
                  <a:pt x="605695" y="1306333"/>
                  <a:pt x="590264" y="1307857"/>
                </a:cubicBezTo>
                <a:cubicBezTo>
                  <a:pt x="590169" y="1307857"/>
                  <a:pt x="589883" y="1307857"/>
                  <a:pt x="589502" y="1307857"/>
                </a:cubicBezTo>
                <a:close/>
                <a:moveTo>
                  <a:pt x="358045" y="1297951"/>
                </a:moveTo>
                <a:cubicBezTo>
                  <a:pt x="357378" y="1297951"/>
                  <a:pt x="356711" y="1297856"/>
                  <a:pt x="356045" y="1297760"/>
                </a:cubicBezTo>
                <a:cubicBezTo>
                  <a:pt x="340233" y="1294331"/>
                  <a:pt x="324898" y="1290141"/>
                  <a:pt x="310324" y="1285568"/>
                </a:cubicBezTo>
                <a:cubicBezTo>
                  <a:pt x="305467" y="1284045"/>
                  <a:pt x="302705" y="1278806"/>
                  <a:pt x="304324" y="1273948"/>
                </a:cubicBezTo>
                <a:cubicBezTo>
                  <a:pt x="305848" y="1269090"/>
                  <a:pt x="311087" y="1266328"/>
                  <a:pt x="315944" y="1267947"/>
                </a:cubicBezTo>
                <a:cubicBezTo>
                  <a:pt x="329946" y="1272424"/>
                  <a:pt x="344805" y="1276329"/>
                  <a:pt x="360045" y="1279758"/>
                </a:cubicBezTo>
                <a:cubicBezTo>
                  <a:pt x="364998" y="1280806"/>
                  <a:pt x="368237" y="1285759"/>
                  <a:pt x="367094" y="1290807"/>
                </a:cubicBezTo>
                <a:cubicBezTo>
                  <a:pt x="366141" y="1294998"/>
                  <a:pt x="362331" y="1297951"/>
                  <a:pt x="358045" y="1297951"/>
                </a:cubicBezTo>
                <a:close/>
                <a:moveTo>
                  <a:pt x="681704" y="1294713"/>
                </a:moveTo>
                <a:cubicBezTo>
                  <a:pt x="677323" y="1294713"/>
                  <a:pt x="673417" y="1291569"/>
                  <a:pt x="672560" y="1287188"/>
                </a:cubicBezTo>
                <a:cubicBezTo>
                  <a:pt x="671608" y="1282139"/>
                  <a:pt x="674941" y="1277282"/>
                  <a:pt x="679990" y="1276329"/>
                </a:cubicBezTo>
                <a:cubicBezTo>
                  <a:pt x="695135" y="1273472"/>
                  <a:pt x="710279" y="1270233"/>
                  <a:pt x="725138" y="1266804"/>
                </a:cubicBezTo>
                <a:cubicBezTo>
                  <a:pt x="730091" y="1265661"/>
                  <a:pt x="735139" y="1268709"/>
                  <a:pt x="736282" y="1273758"/>
                </a:cubicBezTo>
                <a:cubicBezTo>
                  <a:pt x="737425" y="1278710"/>
                  <a:pt x="734378" y="1283759"/>
                  <a:pt x="729329" y="1284902"/>
                </a:cubicBezTo>
                <a:cubicBezTo>
                  <a:pt x="714280" y="1288426"/>
                  <a:pt x="698754" y="1291664"/>
                  <a:pt x="683419" y="1294617"/>
                </a:cubicBezTo>
                <a:cubicBezTo>
                  <a:pt x="682847" y="1294713"/>
                  <a:pt x="682276" y="1294713"/>
                  <a:pt x="681704" y="1294713"/>
                </a:cubicBezTo>
                <a:close/>
                <a:moveTo>
                  <a:pt x="772287" y="1273567"/>
                </a:moveTo>
                <a:cubicBezTo>
                  <a:pt x="768287" y="1273567"/>
                  <a:pt x="764572" y="1270900"/>
                  <a:pt x="763333" y="1266804"/>
                </a:cubicBezTo>
                <a:cubicBezTo>
                  <a:pt x="761905" y="1261851"/>
                  <a:pt x="764762" y="1256803"/>
                  <a:pt x="769715" y="1255374"/>
                </a:cubicBezTo>
                <a:cubicBezTo>
                  <a:pt x="784479" y="1251183"/>
                  <a:pt x="799338" y="1246611"/>
                  <a:pt x="813816" y="1241849"/>
                </a:cubicBezTo>
                <a:cubicBezTo>
                  <a:pt x="818674" y="1240230"/>
                  <a:pt x="823913" y="1242897"/>
                  <a:pt x="825532" y="1247659"/>
                </a:cubicBezTo>
                <a:cubicBezTo>
                  <a:pt x="827151" y="1252517"/>
                  <a:pt x="824484" y="1257756"/>
                  <a:pt x="819626" y="1259375"/>
                </a:cubicBezTo>
                <a:cubicBezTo>
                  <a:pt x="804863" y="1264328"/>
                  <a:pt x="789813" y="1268900"/>
                  <a:pt x="774763" y="1273186"/>
                </a:cubicBezTo>
                <a:cubicBezTo>
                  <a:pt x="774002" y="1273377"/>
                  <a:pt x="773144" y="1273567"/>
                  <a:pt x="772287" y="1273567"/>
                </a:cubicBezTo>
                <a:close/>
                <a:moveTo>
                  <a:pt x="269557" y="1269567"/>
                </a:moveTo>
                <a:cubicBezTo>
                  <a:pt x="268319" y="1269567"/>
                  <a:pt x="267081" y="1269281"/>
                  <a:pt x="265843" y="1268805"/>
                </a:cubicBezTo>
                <a:cubicBezTo>
                  <a:pt x="250984" y="1262232"/>
                  <a:pt x="236696" y="1254898"/>
                  <a:pt x="223456" y="1246992"/>
                </a:cubicBezTo>
                <a:cubicBezTo>
                  <a:pt x="219075" y="1244325"/>
                  <a:pt x="217646" y="1238706"/>
                  <a:pt x="220313" y="1234324"/>
                </a:cubicBezTo>
                <a:cubicBezTo>
                  <a:pt x="222980" y="1229943"/>
                  <a:pt x="228600" y="1228514"/>
                  <a:pt x="233077" y="1231181"/>
                </a:cubicBezTo>
                <a:cubicBezTo>
                  <a:pt x="245650" y="1238706"/>
                  <a:pt x="259175" y="1245659"/>
                  <a:pt x="273367" y="1251945"/>
                </a:cubicBezTo>
                <a:cubicBezTo>
                  <a:pt x="278035" y="1254041"/>
                  <a:pt x="280130" y="1259470"/>
                  <a:pt x="278130" y="1264137"/>
                </a:cubicBezTo>
                <a:cubicBezTo>
                  <a:pt x="276511" y="1267566"/>
                  <a:pt x="273177" y="1269567"/>
                  <a:pt x="269557" y="1269567"/>
                </a:cubicBezTo>
                <a:close/>
                <a:moveTo>
                  <a:pt x="2057210" y="1256517"/>
                </a:moveTo>
                <a:cubicBezTo>
                  <a:pt x="2056067" y="1256517"/>
                  <a:pt x="2055019" y="1256327"/>
                  <a:pt x="2053876" y="1255946"/>
                </a:cubicBezTo>
                <a:cubicBezTo>
                  <a:pt x="2049113" y="1254136"/>
                  <a:pt x="2046732" y="1248707"/>
                  <a:pt x="2048542" y="1243944"/>
                </a:cubicBezTo>
                <a:cubicBezTo>
                  <a:pt x="2053685" y="1230514"/>
                  <a:pt x="2058067" y="1216893"/>
                  <a:pt x="2061401" y="1203368"/>
                </a:cubicBezTo>
                <a:lnTo>
                  <a:pt x="2062068" y="1200796"/>
                </a:lnTo>
                <a:cubicBezTo>
                  <a:pt x="2063210" y="1195843"/>
                  <a:pt x="2068258" y="1192700"/>
                  <a:pt x="2073212" y="1193938"/>
                </a:cubicBezTo>
                <a:cubicBezTo>
                  <a:pt x="2078165" y="1195081"/>
                  <a:pt x="2081308" y="1200129"/>
                  <a:pt x="2080069" y="1205082"/>
                </a:cubicBezTo>
                <a:lnTo>
                  <a:pt x="2079402" y="1207845"/>
                </a:lnTo>
                <a:cubicBezTo>
                  <a:pt x="2075878" y="1222132"/>
                  <a:pt x="2071306" y="1236515"/>
                  <a:pt x="2065877" y="1250612"/>
                </a:cubicBezTo>
                <a:cubicBezTo>
                  <a:pt x="2064449" y="1254231"/>
                  <a:pt x="2060925" y="1256517"/>
                  <a:pt x="2057210" y="1256517"/>
                </a:cubicBezTo>
                <a:close/>
                <a:moveTo>
                  <a:pt x="860584" y="1244039"/>
                </a:moveTo>
                <a:cubicBezTo>
                  <a:pt x="856869" y="1244039"/>
                  <a:pt x="853345" y="1241849"/>
                  <a:pt x="851916" y="1238134"/>
                </a:cubicBezTo>
                <a:cubicBezTo>
                  <a:pt x="850011" y="1233372"/>
                  <a:pt x="852392" y="1228038"/>
                  <a:pt x="857155" y="1226133"/>
                </a:cubicBezTo>
                <a:cubicBezTo>
                  <a:pt x="871538" y="1220513"/>
                  <a:pt x="885825" y="1214512"/>
                  <a:pt x="899541" y="1208321"/>
                </a:cubicBezTo>
                <a:cubicBezTo>
                  <a:pt x="904208" y="1206225"/>
                  <a:pt x="909733" y="1208321"/>
                  <a:pt x="911828" y="1212988"/>
                </a:cubicBezTo>
                <a:cubicBezTo>
                  <a:pt x="913924" y="1217655"/>
                  <a:pt x="911828" y="1223180"/>
                  <a:pt x="907161" y="1225275"/>
                </a:cubicBezTo>
                <a:cubicBezTo>
                  <a:pt x="893064" y="1231657"/>
                  <a:pt x="878491" y="1237753"/>
                  <a:pt x="863822" y="1243468"/>
                </a:cubicBezTo>
                <a:cubicBezTo>
                  <a:pt x="862774" y="1243849"/>
                  <a:pt x="861631" y="1244039"/>
                  <a:pt x="860584" y="1244039"/>
                </a:cubicBezTo>
                <a:close/>
                <a:moveTo>
                  <a:pt x="190310" y="1221560"/>
                </a:moveTo>
                <a:cubicBezTo>
                  <a:pt x="188214" y="1221560"/>
                  <a:pt x="186119" y="1220894"/>
                  <a:pt x="184404" y="1219465"/>
                </a:cubicBezTo>
                <a:cubicBezTo>
                  <a:pt x="171926" y="1209178"/>
                  <a:pt x="160306" y="1197939"/>
                  <a:pt x="149923" y="1186127"/>
                </a:cubicBezTo>
                <a:cubicBezTo>
                  <a:pt x="146590" y="1182318"/>
                  <a:pt x="146971" y="1176412"/>
                  <a:pt x="150781" y="1173078"/>
                </a:cubicBezTo>
                <a:cubicBezTo>
                  <a:pt x="154591" y="1169649"/>
                  <a:pt x="160496" y="1170030"/>
                  <a:pt x="163830" y="1173935"/>
                </a:cubicBezTo>
                <a:cubicBezTo>
                  <a:pt x="173546" y="1184985"/>
                  <a:pt x="184404" y="1195557"/>
                  <a:pt x="196120" y="1205177"/>
                </a:cubicBezTo>
                <a:cubicBezTo>
                  <a:pt x="200120" y="1208416"/>
                  <a:pt x="200692" y="1214226"/>
                  <a:pt x="197358" y="1218227"/>
                </a:cubicBezTo>
                <a:cubicBezTo>
                  <a:pt x="195644" y="1220418"/>
                  <a:pt x="192977" y="1221560"/>
                  <a:pt x="190310" y="1221560"/>
                </a:cubicBezTo>
                <a:close/>
                <a:moveTo>
                  <a:pt x="945261" y="1205749"/>
                </a:moveTo>
                <a:cubicBezTo>
                  <a:pt x="941927" y="1205749"/>
                  <a:pt x="938689" y="1203939"/>
                  <a:pt x="937070" y="1200796"/>
                </a:cubicBezTo>
                <a:cubicBezTo>
                  <a:pt x="934688" y="1196224"/>
                  <a:pt x="936498" y="1190700"/>
                  <a:pt x="940975" y="1188318"/>
                </a:cubicBezTo>
                <a:cubicBezTo>
                  <a:pt x="954691" y="1181175"/>
                  <a:pt x="968121" y="1173650"/>
                  <a:pt x="981075" y="1165839"/>
                </a:cubicBezTo>
                <a:cubicBezTo>
                  <a:pt x="985456" y="1163172"/>
                  <a:pt x="991172" y="1164601"/>
                  <a:pt x="993743" y="1168983"/>
                </a:cubicBezTo>
                <a:cubicBezTo>
                  <a:pt x="996410" y="1173364"/>
                  <a:pt x="994981" y="1179079"/>
                  <a:pt x="990600" y="1181651"/>
                </a:cubicBezTo>
                <a:cubicBezTo>
                  <a:pt x="977360" y="1189556"/>
                  <a:pt x="963549" y="1197367"/>
                  <a:pt x="949547" y="1204606"/>
                </a:cubicBezTo>
                <a:cubicBezTo>
                  <a:pt x="948214" y="1205368"/>
                  <a:pt x="946690" y="1205749"/>
                  <a:pt x="945261" y="1205749"/>
                </a:cubicBezTo>
                <a:close/>
                <a:moveTo>
                  <a:pt x="2078546" y="1166316"/>
                </a:moveTo>
                <a:cubicBezTo>
                  <a:pt x="2078260" y="1166316"/>
                  <a:pt x="2077974" y="1166316"/>
                  <a:pt x="2077688" y="1166316"/>
                </a:cubicBezTo>
                <a:cubicBezTo>
                  <a:pt x="2072545" y="1165839"/>
                  <a:pt x="2068830" y="1161363"/>
                  <a:pt x="2069306" y="1156314"/>
                </a:cubicBezTo>
                <a:cubicBezTo>
                  <a:pt x="2070068" y="1147551"/>
                  <a:pt x="2070450" y="1138598"/>
                  <a:pt x="2070450" y="1129739"/>
                </a:cubicBezTo>
                <a:cubicBezTo>
                  <a:pt x="2070450" y="1123548"/>
                  <a:pt x="2070259" y="1117452"/>
                  <a:pt x="2069877" y="1111261"/>
                </a:cubicBezTo>
                <a:cubicBezTo>
                  <a:pt x="2069592" y="1106118"/>
                  <a:pt x="2073402" y="1101736"/>
                  <a:pt x="2078546" y="1101450"/>
                </a:cubicBezTo>
                <a:cubicBezTo>
                  <a:pt x="2083594" y="1101260"/>
                  <a:pt x="2088071" y="1104975"/>
                  <a:pt x="2088356" y="1110118"/>
                </a:cubicBezTo>
                <a:cubicBezTo>
                  <a:pt x="2088737" y="1116690"/>
                  <a:pt x="2088927" y="1123167"/>
                  <a:pt x="2088927" y="1129739"/>
                </a:cubicBezTo>
                <a:cubicBezTo>
                  <a:pt x="2088927" y="1139074"/>
                  <a:pt x="2088547" y="1148599"/>
                  <a:pt x="2087690" y="1157934"/>
                </a:cubicBezTo>
                <a:cubicBezTo>
                  <a:pt x="2087308" y="1162696"/>
                  <a:pt x="2083308" y="1166316"/>
                  <a:pt x="2078546" y="1166316"/>
                </a:cubicBezTo>
                <a:close/>
                <a:moveTo>
                  <a:pt x="1024985" y="1157743"/>
                </a:moveTo>
                <a:cubicBezTo>
                  <a:pt x="1022033" y="1157743"/>
                  <a:pt x="1019175" y="1156314"/>
                  <a:pt x="1017365" y="1153743"/>
                </a:cubicBezTo>
                <a:cubicBezTo>
                  <a:pt x="1014413" y="1149552"/>
                  <a:pt x="1015460" y="1143741"/>
                  <a:pt x="1019651" y="1140884"/>
                </a:cubicBezTo>
                <a:cubicBezTo>
                  <a:pt x="1032319" y="1132121"/>
                  <a:pt x="1044702" y="1122881"/>
                  <a:pt x="1056418" y="1113452"/>
                </a:cubicBezTo>
                <a:cubicBezTo>
                  <a:pt x="1060418" y="1110213"/>
                  <a:pt x="1066228" y="1110880"/>
                  <a:pt x="1069467" y="1114881"/>
                </a:cubicBezTo>
                <a:cubicBezTo>
                  <a:pt x="1072706" y="1118881"/>
                  <a:pt x="1072039" y="1124691"/>
                  <a:pt x="1068038" y="1127930"/>
                </a:cubicBezTo>
                <a:cubicBezTo>
                  <a:pt x="1056037" y="1137645"/>
                  <a:pt x="1043273" y="1147170"/>
                  <a:pt x="1030224" y="1156219"/>
                </a:cubicBezTo>
                <a:cubicBezTo>
                  <a:pt x="1028700" y="1157172"/>
                  <a:pt x="1026795" y="1157743"/>
                  <a:pt x="1024985" y="1157743"/>
                </a:cubicBezTo>
                <a:close/>
                <a:moveTo>
                  <a:pt x="129254" y="1151933"/>
                </a:moveTo>
                <a:cubicBezTo>
                  <a:pt x="126206" y="1151933"/>
                  <a:pt x="123254" y="1150409"/>
                  <a:pt x="121444" y="1147647"/>
                </a:cubicBezTo>
                <a:cubicBezTo>
                  <a:pt x="113252" y="1134883"/>
                  <a:pt x="105156" y="1121167"/>
                  <a:pt x="97631" y="1106784"/>
                </a:cubicBezTo>
                <a:cubicBezTo>
                  <a:pt x="95250" y="1102212"/>
                  <a:pt x="96964" y="1096688"/>
                  <a:pt x="101537" y="1094306"/>
                </a:cubicBezTo>
                <a:cubicBezTo>
                  <a:pt x="106108" y="1091925"/>
                  <a:pt x="111633" y="1093640"/>
                  <a:pt x="114014" y="1098212"/>
                </a:cubicBezTo>
                <a:cubicBezTo>
                  <a:pt x="121348" y="1112118"/>
                  <a:pt x="129064" y="1125358"/>
                  <a:pt x="136970" y="1137645"/>
                </a:cubicBezTo>
                <a:cubicBezTo>
                  <a:pt x="139732" y="1141931"/>
                  <a:pt x="138494" y="1147647"/>
                  <a:pt x="134207" y="1150409"/>
                </a:cubicBezTo>
                <a:cubicBezTo>
                  <a:pt x="132683" y="1151456"/>
                  <a:pt x="130969" y="1151933"/>
                  <a:pt x="129254" y="1151933"/>
                </a:cubicBezTo>
                <a:close/>
                <a:moveTo>
                  <a:pt x="1097280" y="1099355"/>
                </a:moveTo>
                <a:cubicBezTo>
                  <a:pt x="1094803" y="1099355"/>
                  <a:pt x="1092327" y="1098402"/>
                  <a:pt x="1090518" y="1096402"/>
                </a:cubicBezTo>
                <a:cubicBezTo>
                  <a:pt x="1086993" y="1092687"/>
                  <a:pt x="1087183" y="1086782"/>
                  <a:pt x="1090898" y="1083258"/>
                </a:cubicBezTo>
                <a:cubicBezTo>
                  <a:pt x="1102042" y="1072780"/>
                  <a:pt x="1112806" y="1061731"/>
                  <a:pt x="1122902" y="1050587"/>
                </a:cubicBezTo>
                <a:cubicBezTo>
                  <a:pt x="1126331" y="1046777"/>
                  <a:pt x="1132237" y="1046491"/>
                  <a:pt x="1135951" y="1049920"/>
                </a:cubicBezTo>
                <a:cubicBezTo>
                  <a:pt x="1139762" y="1053349"/>
                  <a:pt x="1140047" y="1059159"/>
                  <a:pt x="1136618" y="1062969"/>
                </a:cubicBezTo>
                <a:cubicBezTo>
                  <a:pt x="1126236" y="1074495"/>
                  <a:pt x="1115092" y="1085829"/>
                  <a:pt x="1103567" y="1096688"/>
                </a:cubicBezTo>
                <a:cubicBezTo>
                  <a:pt x="1101852" y="1098497"/>
                  <a:pt x="1099566" y="1099355"/>
                  <a:pt x="1097280" y="1099355"/>
                </a:cubicBezTo>
                <a:close/>
                <a:moveTo>
                  <a:pt x="2072640" y="1073828"/>
                </a:moveTo>
                <a:cubicBezTo>
                  <a:pt x="2068354" y="1073828"/>
                  <a:pt x="2064544" y="1070875"/>
                  <a:pt x="2063591" y="1066589"/>
                </a:cubicBezTo>
                <a:cubicBezTo>
                  <a:pt x="2060258" y="1051730"/>
                  <a:pt x="2055781" y="1037347"/>
                  <a:pt x="2050161" y="1023821"/>
                </a:cubicBezTo>
                <a:cubicBezTo>
                  <a:pt x="2048161" y="1019059"/>
                  <a:pt x="2050447" y="1013725"/>
                  <a:pt x="2055209" y="1011725"/>
                </a:cubicBezTo>
                <a:cubicBezTo>
                  <a:pt x="2059972" y="1009725"/>
                  <a:pt x="2065401" y="1012010"/>
                  <a:pt x="2067306" y="1016773"/>
                </a:cubicBezTo>
                <a:cubicBezTo>
                  <a:pt x="2073307" y="1031346"/>
                  <a:pt x="2078165" y="1046777"/>
                  <a:pt x="2081784" y="1062588"/>
                </a:cubicBezTo>
                <a:cubicBezTo>
                  <a:pt x="2082927" y="1067541"/>
                  <a:pt x="2079784" y="1072494"/>
                  <a:pt x="2074735" y="1073637"/>
                </a:cubicBezTo>
                <a:cubicBezTo>
                  <a:pt x="2073974" y="1073733"/>
                  <a:pt x="2073307" y="1073828"/>
                  <a:pt x="2072640" y="1073828"/>
                </a:cubicBezTo>
                <a:close/>
                <a:moveTo>
                  <a:pt x="85725" y="1069827"/>
                </a:moveTo>
                <a:cubicBezTo>
                  <a:pt x="82105" y="1069827"/>
                  <a:pt x="78772" y="1067732"/>
                  <a:pt x="77248" y="1064303"/>
                </a:cubicBezTo>
                <a:cubicBezTo>
                  <a:pt x="71152" y="1050396"/>
                  <a:pt x="65246" y="1035633"/>
                  <a:pt x="59817" y="1020583"/>
                </a:cubicBezTo>
                <a:cubicBezTo>
                  <a:pt x="58103" y="1015725"/>
                  <a:pt x="60579" y="1010487"/>
                  <a:pt x="65341" y="1008677"/>
                </a:cubicBezTo>
                <a:cubicBezTo>
                  <a:pt x="70104" y="1006962"/>
                  <a:pt x="75438" y="1009439"/>
                  <a:pt x="77248" y="1014201"/>
                </a:cubicBezTo>
                <a:cubicBezTo>
                  <a:pt x="82582" y="1028965"/>
                  <a:pt x="88297" y="1043252"/>
                  <a:pt x="94297" y="1056873"/>
                </a:cubicBezTo>
                <a:cubicBezTo>
                  <a:pt x="96298" y="1061541"/>
                  <a:pt x="94202" y="1067065"/>
                  <a:pt x="89535" y="1069065"/>
                </a:cubicBezTo>
                <a:cubicBezTo>
                  <a:pt x="88202" y="1069637"/>
                  <a:pt x="86963" y="1069827"/>
                  <a:pt x="85725" y="1069827"/>
                </a:cubicBezTo>
                <a:close/>
                <a:moveTo>
                  <a:pt x="1159288" y="1030394"/>
                </a:moveTo>
                <a:cubicBezTo>
                  <a:pt x="1157383" y="1030394"/>
                  <a:pt x="1155383" y="1029822"/>
                  <a:pt x="1153763" y="1028489"/>
                </a:cubicBezTo>
                <a:cubicBezTo>
                  <a:pt x="1149667" y="1025441"/>
                  <a:pt x="1148906" y="1019630"/>
                  <a:pt x="1151953" y="1015535"/>
                </a:cubicBezTo>
                <a:cubicBezTo>
                  <a:pt x="1161098" y="1003343"/>
                  <a:pt x="1169765" y="990675"/>
                  <a:pt x="1177671" y="977911"/>
                </a:cubicBezTo>
                <a:cubicBezTo>
                  <a:pt x="1180338" y="973530"/>
                  <a:pt x="1186053" y="972196"/>
                  <a:pt x="1190435" y="974863"/>
                </a:cubicBezTo>
                <a:cubicBezTo>
                  <a:pt x="1194816" y="977530"/>
                  <a:pt x="1196149" y="983245"/>
                  <a:pt x="1193483" y="987626"/>
                </a:cubicBezTo>
                <a:cubicBezTo>
                  <a:pt x="1185291" y="1000866"/>
                  <a:pt x="1176243" y="1014011"/>
                  <a:pt x="1166812" y="1026679"/>
                </a:cubicBezTo>
                <a:cubicBezTo>
                  <a:pt x="1164908" y="1029060"/>
                  <a:pt x="1162145" y="1030394"/>
                  <a:pt x="1159288" y="1030394"/>
                </a:cubicBezTo>
                <a:close/>
                <a:moveTo>
                  <a:pt x="2036921" y="988484"/>
                </a:moveTo>
                <a:cubicBezTo>
                  <a:pt x="2033873" y="988484"/>
                  <a:pt x="2031016" y="987055"/>
                  <a:pt x="2029206" y="984293"/>
                </a:cubicBezTo>
                <a:cubicBezTo>
                  <a:pt x="2023110" y="975054"/>
                  <a:pt x="2016347" y="966386"/>
                  <a:pt x="2009013" y="958289"/>
                </a:cubicBezTo>
                <a:cubicBezTo>
                  <a:pt x="2006441" y="955432"/>
                  <a:pt x="2003679" y="952670"/>
                  <a:pt x="2000917" y="950003"/>
                </a:cubicBezTo>
                <a:cubicBezTo>
                  <a:pt x="1997202" y="946479"/>
                  <a:pt x="1997107" y="940573"/>
                  <a:pt x="2000726" y="936858"/>
                </a:cubicBezTo>
                <a:cubicBezTo>
                  <a:pt x="2004251" y="933143"/>
                  <a:pt x="2010156" y="933048"/>
                  <a:pt x="2013871" y="936668"/>
                </a:cubicBezTo>
                <a:cubicBezTo>
                  <a:pt x="2016919" y="939621"/>
                  <a:pt x="2019871" y="942668"/>
                  <a:pt x="2022729" y="945812"/>
                </a:cubicBezTo>
                <a:cubicBezTo>
                  <a:pt x="2030635" y="954575"/>
                  <a:pt x="2038064" y="964005"/>
                  <a:pt x="2044637" y="974006"/>
                </a:cubicBezTo>
                <a:cubicBezTo>
                  <a:pt x="2047494" y="978292"/>
                  <a:pt x="2046256" y="984007"/>
                  <a:pt x="2042065" y="986864"/>
                </a:cubicBezTo>
                <a:cubicBezTo>
                  <a:pt x="2040541" y="988008"/>
                  <a:pt x="2038731" y="988484"/>
                  <a:pt x="2036921" y="988484"/>
                </a:cubicBezTo>
                <a:close/>
                <a:moveTo>
                  <a:pt x="53721" y="982483"/>
                </a:moveTo>
                <a:cubicBezTo>
                  <a:pt x="49721" y="982483"/>
                  <a:pt x="46101" y="979911"/>
                  <a:pt x="44863" y="975911"/>
                </a:cubicBezTo>
                <a:cubicBezTo>
                  <a:pt x="40386" y="961242"/>
                  <a:pt x="36195" y="946002"/>
                  <a:pt x="32290" y="930667"/>
                </a:cubicBezTo>
                <a:cubicBezTo>
                  <a:pt x="31052" y="925714"/>
                  <a:pt x="34004" y="920666"/>
                  <a:pt x="38957" y="919427"/>
                </a:cubicBezTo>
                <a:cubicBezTo>
                  <a:pt x="43910" y="918189"/>
                  <a:pt x="48958" y="921142"/>
                  <a:pt x="50197" y="926095"/>
                </a:cubicBezTo>
                <a:cubicBezTo>
                  <a:pt x="54007" y="941145"/>
                  <a:pt x="58198" y="956099"/>
                  <a:pt x="62579" y="970481"/>
                </a:cubicBezTo>
                <a:cubicBezTo>
                  <a:pt x="64103" y="975339"/>
                  <a:pt x="61341" y="980578"/>
                  <a:pt x="56388" y="982007"/>
                </a:cubicBezTo>
                <a:cubicBezTo>
                  <a:pt x="55531" y="982388"/>
                  <a:pt x="54673" y="982483"/>
                  <a:pt x="53721" y="982483"/>
                </a:cubicBezTo>
                <a:close/>
                <a:moveTo>
                  <a:pt x="1668590" y="968386"/>
                </a:moveTo>
                <a:cubicBezTo>
                  <a:pt x="1663637" y="968386"/>
                  <a:pt x="1659541" y="964481"/>
                  <a:pt x="1659350" y="959433"/>
                </a:cubicBezTo>
                <a:cubicBezTo>
                  <a:pt x="1659160" y="954289"/>
                  <a:pt x="1663160" y="950003"/>
                  <a:pt x="1668304" y="949812"/>
                </a:cubicBezTo>
                <a:cubicBezTo>
                  <a:pt x="1682877" y="949336"/>
                  <a:pt x="1696783" y="946002"/>
                  <a:pt x="1709643" y="939906"/>
                </a:cubicBezTo>
                <a:cubicBezTo>
                  <a:pt x="1714310" y="937716"/>
                  <a:pt x="1719834" y="939716"/>
                  <a:pt x="1721930" y="944383"/>
                </a:cubicBezTo>
                <a:cubicBezTo>
                  <a:pt x="1724120" y="949050"/>
                  <a:pt x="1722120" y="954575"/>
                  <a:pt x="1717452" y="956670"/>
                </a:cubicBezTo>
                <a:cubicBezTo>
                  <a:pt x="1702308" y="963814"/>
                  <a:pt x="1686020" y="967719"/>
                  <a:pt x="1668875" y="968291"/>
                </a:cubicBezTo>
                <a:cubicBezTo>
                  <a:pt x="1668780" y="968386"/>
                  <a:pt x="1668685" y="968386"/>
                  <a:pt x="1668590" y="968386"/>
                </a:cubicBezTo>
                <a:close/>
                <a:moveTo>
                  <a:pt x="1622775" y="961718"/>
                </a:moveTo>
                <a:cubicBezTo>
                  <a:pt x="1621822" y="961718"/>
                  <a:pt x="1620869" y="961623"/>
                  <a:pt x="1620012" y="961338"/>
                </a:cubicBezTo>
                <a:cubicBezTo>
                  <a:pt x="1604962" y="956575"/>
                  <a:pt x="1590103" y="949526"/>
                  <a:pt x="1575911" y="940478"/>
                </a:cubicBezTo>
                <a:cubicBezTo>
                  <a:pt x="1571625" y="937716"/>
                  <a:pt x="1570387" y="932001"/>
                  <a:pt x="1573149" y="927714"/>
                </a:cubicBezTo>
                <a:cubicBezTo>
                  <a:pt x="1575911" y="923428"/>
                  <a:pt x="1581626" y="922190"/>
                  <a:pt x="1585912" y="924952"/>
                </a:cubicBezTo>
                <a:cubicBezTo>
                  <a:pt x="1598771" y="933143"/>
                  <a:pt x="1612106" y="939525"/>
                  <a:pt x="1625632" y="943812"/>
                </a:cubicBezTo>
                <a:cubicBezTo>
                  <a:pt x="1630490" y="945335"/>
                  <a:pt x="1633252" y="950574"/>
                  <a:pt x="1631727" y="955432"/>
                </a:cubicBezTo>
                <a:cubicBezTo>
                  <a:pt x="1630394" y="959242"/>
                  <a:pt x="1626680" y="961718"/>
                  <a:pt x="1622775" y="961718"/>
                </a:cubicBezTo>
                <a:close/>
                <a:moveTo>
                  <a:pt x="1208151" y="951431"/>
                </a:moveTo>
                <a:cubicBezTo>
                  <a:pt x="1206817" y="951431"/>
                  <a:pt x="1205389" y="951146"/>
                  <a:pt x="1204055" y="950479"/>
                </a:cubicBezTo>
                <a:cubicBezTo>
                  <a:pt x="1199484" y="948193"/>
                  <a:pt x="1197578" y="942668"/>
                  <a:pt x="1199864" y="938096"/>
                </a:cubicBezTo>
                <a:cubicBezTo>
                  <a:pt x="1206532" y="924571"/>
                  <a:pt x="1212723" y="910569"/>
                  <a:pt x="1218152" y="896377"/>
                </a:cubicBezTo>
                <a:cubicBezTo>
                  <a:pt x="1219962" y="891614"/>
                  <a:pt x="1225391" y="889233"/>
                  <a:pt x="1230154" y="891043"/>
                </a:cubicBezTo>
                <a:cubicBezTo>
                  <a:pt x="1234916" y="892853"/>
                  <a:pt x="1237298" y="898187"/>
                  <a:pt x="1235488" y="903045"/>
                </a:cubicBezTo>
                <a:cubicBezTo>
                  <a:pt x="1229868" y="917713"/>
                  <a:pt x="1223486" y="932286"/>
                  <a:pt x="1216533" y="946383"/>
                </a:cubicBezTo>
                <a:cubicBezTo>
                  <a:pt x="1214819" y="949526"/>
                  <a:pt x="1211485" y="951431"/>
                  <a:pt x="1208151" y="951431"/>
                </a:cubicBezTo>
                <a:close/>
                <a:moveTo>
                  <a:pt x="1752410" y="932191"/>
                </a:moveTo>
                <a:cubicBezTo>
                  <a:pt x="1749552" y="932191"/>
                  <a:pt x="1746790" y="930858"/>
                  <a:pt x="1744980" y="928476"/>
                </a:cubicBezTo>
                <a:cubicBezTo>
                  <a:pt x="1741932" y="924380"/>
                  <a:pt x="1742789" y="918570"/>
                  <a:pt x="1746885" y="915522"/>
                </a:cubicBezTo>
                <a:cubicBezTo>
                  <a:pt x="1752505" y="911331"/>
                  <a:pt x="1759077" y="906474"/>
                  <a:pt x="1765935" y="902187"/>
                </a:cubicBezTo>
                <a:cubicBezTo>
                  <a:pt x="1773079" y="897710"/>
                  <a:pt x="1780603" y="893710"/>
                  <a:pt x="1788319" y="890376"/>
                </a:cubicBezTo>
                <a:cubicBezTo>
                  <a:pt x="1792986" y="888376"/>
                  <a:pt x="1798510" y="890471"/>
                  <a:pt x="1800511" y="895139"/>
                </a:cubicBezTo>
                <a:cubicBezTo>
                  <a:pt x="1802511" y="899806"/>
                  <a:pt x="1800415" y="905330"/>
                  <a:pt x="1795748" y="907331"/>
                </a:cubicBezTo>
                <a:cubicBezTo>
                  <a:pt x="1788890" y="910379"/>
                  <a:pt x="1782128" y="913903"/>
                  <a:pt x="1775841" y="917808"/>
                </a:cubicBezTo>
                <a:cubicBezTo>
                  <a:pt x="1769555" y="921809"/>
                  <a:pt x="1763268" y="926381"/>
                  <a:pt x="1757934" y="930286"/>
                </a:cubicBezTo>
                <a:cubicBezTo>
                  <a:pt x="1756219" y="931620"/>
                  <a:pt x="1754315" y="932191"/>
                  <a:pt x="1752410" y="932191"/>
                </a:cubicBezTo>
                <a:close/>
                <a:moveTo>
                  <a:pt x="1970532" y="924476"/>
                </a:moveTo>
                <a:cubicBezTo>
                  <a:pt x="1968913" y="924476"/>
                  <a:pt x="1967294" y="924095"/>
                  <a:pt x="1965769" y="923142"/>
                </a:cubicBezTo>
                <a:cubicBezTo>
                  <a:pt x="1953101" y="915522"/>
                  <a:pt x="1939481" y="909236"/>
                  <a:pt x="1925479" y="904473"/>
                </a:cubicBezTo>
                <a:cubicBezTo>
                  <a:pt x="1920621" y="902854"/>
                  <a:pt x="1918050" y="897615"/>
                  <a:pt x="1919669" y="892758"/>
                </a:cubicBezTo>
                <a:cubicBezTo>
                  <a:pt x="1921288" y="887900"/>
                  <a:pt x="1926526" y="885233"/>
                  <a:pt x="1931384" y="886947"/>
                </a:cubicBezTo>
                <a:cubicBezTo>
                  <a:pt x="1946719" y="892091"/>
                  <a:pt x="1961484" y="898949"/>
                  <a:pt x="1975294" y="907235"/>
                </a:cubicBezTo>
                <a:cubicBezTo>
                  <a:pt x="1979676" y="909902"/>
                  <a:pt x="1981105" y="915522"/>
                  <a:pt x="1978438" y="919904"/>
                </a:cubicBezTo>
                <a:cubicBezTo>
                  <a:pt x="1976723" y="922856"/>
                  <a:pt x="1973675" y="924476"/>
                  <a:pt x="1970532" y="924476"/>
                </a:cubicBezTo>
                <a:close/>
                <a:moveTo>
                  <a:pt x="1544955" y="912474"/>
                </a:moveTo>
                <a:cubicBezTo>
                  <a:pt x="1542574" y="912474"/>
                  <a:pt x="1540097" y="911522"/>
                  <a:pt x="1538287" y="909617"/>
                </a:cubicBezTo>
                <a:cubicBezTo>
                  <a:pt x="1526858" y="897806"/>
                  <a:pt x="1516951" y="884756"/>
                  <a:pt x="1508760" y="871041"/>
                </a:cubicBezTo>
                <a:cubicBezTo>
                  <a:pt x="1506188" y="866659"/>
                  <a:pt x="1507617" y="860944"/>
                  <a:pt x="1511999" y="858372"/>
                </a:cubicBezTo>
                <a:cubicBezTo>
                  <a:pt x="1516380" y="855801"/>
                  <a:pt x="1522095" y="857229"/>
                  <a:pt x="1524667" y="861611"/>
                </a:cubicBezTo>
                <a:cubicBezTo>
                  <a:pt x="1532001" y="874088"/>
                  <a:pt x="1541050" y="885995"/>
                  <a:pt x="1551527" y="896758"/>
                </a:cubicBezTo>
                <a:cubicBezTo>
                  <a:pt x="1555051" y="900473"/>
                  <a:pt x="1554956" y="906283"/>
                  <a:pt x="1551337" y="909807"/>
                </a:cubicBezTo>
                <a:cubicBezTo>
                  <a:pt x="1549622" y="911522"/>
                  <a:pt x="1547336" y="912474"/>
                  <a:pt x="1544955" y="912474"/>
                </a:cubicBezTo>
                <a:close/>
                <a:moveTo>
                  <a:pt x="1836610" y="895615"/>
                </a:moveTo>
                <a:cubicBezTo>
                  <a:pt x="1832039" y="895615"/>
                  <a:pt x="1828038" y="892281"/>
                  <a:pt x="1827467" y="887614"/>
                </a:cubicBezTo>
                <a:cubicBezTo>
                  <a:pt x="1826800" y="882566"/>
                  <a:pt x="1830324" y="877899"/>
                  <a:pt x="1835372" y="877137"/>
                </a:cubicBezTo>
                <a:cubicBezTo>
                  <a:pt x="1851184" y="874946"/>
                  <a:pt x="1867662" y="874755"/>
                  <a:pt x="1884045" y="876470"/>
                </a:cubicBezTo>
                <a:cubicBezTo>
                  <a:pt x="1889093" y="877041"/>
                  <a:pt x="1892808" y="881518"/>
                  <a:pt x="1892332" y="886662"/>
                </a:cubicBezTo>
                <a:cubicBezTo>
                  <a:pt x="1891760" y="891710"/>
                  <a:pt x="1887188" y="895425"/>
                  <a:pt x="1882140" y="894948"/>
                </a:cubicBezTo>
                <a:cubicBezTo>
                  <a:pt x="1867281" y="893424"/>
                  <a:pt x="1852327" y="893615"/>
                  <a:pt x="1837944" y="895520"/>
                </a:cubicBezTo>
                <a:cubicBezTo>
                  <a:pt x="1837468" y="895615"/>
                  <a:pt x="1837087" y="895615"/>
                  <a:pt x="1836610" y="895615"/>
                </a:cubicBezTo>
                <a:close/>
                <a:moveTo>
                  <a:pt x="30861" y="892281"/>
                </a:moveTo>
                <a:cubicBezTo>
                  <a:pt x="26575" y="892281"/>
                  <a:pt x="22670" y="889233"/>
                  <a:pt x="21812" y="884852"/>
                </a:cubicBezTo>
                <a:cubicBezTo>
                  <a:pt x="18669" y="869612"/>
                  <a:pt x="15812" y="854086"/>
                  <a:pt x="13240" y="838655"/>
                </a:cubicBezTo>
                <a:cubicBezTo>
                  <a:pt x="12382" y="833607"/>
                  <a:pt x="15812" y="828845"/>
                  <a:pt x="20860" y="827988"/>
                </a:cubicBezTo>
                <a:cubicBezTo>
                  <a:pt x="26003" y="827130"/>
                  <a:pt x="30671" y="830559"/>
                  <a:pt x="31528" y="835608"/>
                </a:cubicBezTo>
                <a:cubicBezTo>
                  <a:pt x="34004" y="850752"/>
                  <a:pt x="36862" y="865992"/>
                  <a:pt x="39910" y="880946"/>
                </a:cubicBezTo>
                <a:cubicBezTo>
                  <a:pt x="40957" y="885995"/>
                  <a:pt x="37719" y="890852"/>
                  <a:pt x="32671" y="891900"/>
                </a:cubicBezTo>
                <a:cubicBezTo>
                  <a:pt x="32099" y="892281"/>
                  <a:pt x="31432" y="892281"/>
                  <a:pt x="30861" y="892281"/>
                </a:cubicBezTo>
                <a:close/>
                <a:moveTo>
                  <a:pt x="1241298" y="864849"/>
                </a:moveTo>
                <a:cubicBezTo>
                  <a:pt x="1240441" y="864849"/>
                  <a:pt x="1239583" y="864754"/>
                  <a:pt x="1238821" y="864468"/>
                </a:cubicBezTo>
                <a:cubicBezTo>
                  <a:pt x="1233869" y="863135"/>
                  <a:pt x="1231011" y="857991"/>
                  <a:pt x="1232440" y="853038"/>
                </a:cubicBezTo>
                <a:cubicBezTo>
                  <a:pt x="1236535" y="838560"/>
                  <a:pt x="1239965" y="823606"/>
                  <a:pt x="1242727" y="808652"/>
                </a:cubicBezTo>
                <a:cubicBezTo>
                  <a:pt x="1243679" y="803604"/>
                  <a:pt x="1248442" y="800365"/>
                  <a:pt x="1253490" y="801222"/>
                </a:cubicBezTo>
                <a:cubicBezTo>
                  <a:pt x="1258538" y="802175"/>
                  <a:pt x="1261872" y="807033"/>
                  <a:pt x="1260919" y="812081"/>
                </a:cubicBezTo>
                <a:cubicBezTo>
                  <a:pt x="1258062" y="827606"/>
                  <a:pt x="1254442" y="843132"/>
                  <a:pt x="1250251" y="858087"/>
                </a:cubicBezTo>
                <a:cubicBezTo>
                  <a:pt x="1249108" y="862182"/>
                  <a:pt x="1245394" y="864849"/>
                  <a:pt x="1241298" y="864849"/>
                </a:cubicBezTo>
                <a:close/>
                <a:moveTo>
                  <a:pt x="1497901" y="833131"/>
                </a:moveTo>
                <a:cubicBezTo>
                  <a:pt x="1493996" y="833131"/>
                  <a:pt x="1490472" y="830655"/>
                  <a:pt x="1489139" y="826845"/>
                </a:cubicBezTo>
                <a:cubicBezTo>
                  <a:pt x="1484281" y="812462"/>
                  <a:pt x="1480280" y="796841"/>
                  <a:pt x="1477328" y="780553"/>
                </a:cubicBezTo>
                <a:cubicBezTo>
                  <a:pt x="1476375" y="775505"/>
                  <a:pt x="1479709" y="770742"/>
                  <a:pt x="1484757" y="769790"/>
                </a:cubicBezTo>
                <a:cubicBezTo>
                  <a:pt x="1489805" y="768837"/>
                  <a:pt x="1494663" y="772171"/>
                  <a:pt x="1495520" y="777219"/>
                </a:cubicBezTo>
                <a:cubicBezTo>
                  <a:pt x="1498377" y="792650"/>
                  <a:pt x="1502092" y="807413"/>
                  <a:pt x="1506665" y="820939"/>
                </a:cubicBezTo>
                <a:cubicBezTo>
                  <a:pt x="1508284" y="825797"/>
                  <a:pt x="1505712" y="831035"/>
                  <a:pt x="1500854" y="832655"/>
                </a:cubicBezTo>
                <a:cubicBezTo>
                  <a:pt x="1499902" y="832941"/>
                  <a:pt x="1498854" y="833131"/>
                  <a:pt x="1497901" y="833131"/>
                </a:cubicBezTo>
                <a:close/>
                <a:moveTo>
                  <a:pt x="15907" y="800460"/>
                </a:moveTo>
                <a:cubicBezTo>
                  <a:pt x="11239" y="800460"/>
                  <a:pt x="7239" y="797031"/>
                  <a:pt x="6763" y="792269"/>
                </a:cubicBezTo>
                <a:cubicBezTo>
                  <a:pt x="4858" y="776457"/>
                  <a:pt x="3334" y="760741"/>
                  <a:pt x="2286" y="745501"/>
                </a:cubicBezTo>
                <a:cubicBezTo>
                  <a:pt x="1905" y="740358"/>
                  <a:pt x="5715" y="735976"/>
                  <a:pt x="10858" y="735595"/>
                </a:cubicBezTo>
                <a:cubicBezTo>
                  <a:pt x="15907" y="735214"/>
                  <a:pt x="20383" y="739024"/>
                  <a:pt x="20764" y="744167"/>
                </a:cubicBezTo>
                <a:cubicBezTo>
                  <a:pt x="21812" y="759122"/>
                  <a:pt x="23336" y="774552"/>
                  <a:pt x="25146" y="790078"/>
                </a:cubicBezTo>
                <a:cubicBezTo>
                  <a:pt x="25717" y="795126"/>
                  <a:pt x="22098" y="799793"/>
                  <a:pt x="17050" y="800365"/>
                </a:cubicBezTo>
                <a:cubicBezTo>
                  <a:pt x="16573" y="800460"/>
                  <a:pt x="16192" y="800460"/>
                  <a:pt x="15907" y="800460"/>
                </a:cubicBezTo>
                <a:close/>
                <a:moveTo>
                  <a:pt x="1258348" y="773695"/>
                </a:moveTo>
                <a:cubicBezTo>
                  <a:pt x="1258062" y="773695"/>
                  <a:pt x="1257681" y="773695"/>
                  <a:pt x="1257395" y="773695"/>
                </a:cubicBezTo>
                <a:cubicBezTo>
                  <a:pt x="1252347" y="773219"/>
                  <a:pt x="1248632" y="768647"/>
                  <a:pt x="1249108" y="763599"/>
                </a:cubicBezTo>
                <a:cubicBezTo>
                  <a:pt x="1250633" y="748644"/>
                  <a:pt x="1251585" y="733309"/>
                  <a:pt x="1251871" y="717974"/>
                </a:cubicBezTo>
                <a:cubicBezTo>
                  <a:pt x="1251966" y="712830"/>
                  <a:pt x="1256252" y="709020"/>
                  <a:pt x="1261301" y="708925"/>
                </a:cubicBezTo>
                <a:cubicBezTo>
                  <a:pt x="1266444" y="709020"/>
                  <a:pt x="1270444" y="713306"/>
                  <a:pt x="1270350" y="718355"/>
                </a:cubicBezTo>
                <a:cubicBezTo>
                  <a:pt x="1269968" y="734262"/>
                  <a:pt x="1269016" y="750073"/>
                  <a:pt x="1267492" y="765408"/>
                </a:cubicBezTo>
                <a:cubicBezTo>
                  <a:pt x="1267111" y="770171"/>
                  <a:pt x="1263110" y="773695"/>
                  <a:pt x="1258348" y="773695"/>
                </a:cubicBezTo>
                <a:close/>
                <a:moveTo>
                  <a:pt x="1480661" y="741977"/>
                </a:moveTo>
                <a:cubicBezTo>
                  <a:pt x="1475899" y="741977"/>
                  <a:pt x="1471803" y="738262"/>
                  <a:pt x="1471422" y="733404"/>
                </a:cubicBezTo>
                <a:cubicBezTo>
                  <a:pt x="1470375" y="719021"/>
                  <a:pt x="1469708" y="703686"/>
                  <a:pt x="1469612" y="686351"/>
                </a:cubicBezTo>
                <a:cubicBezTo>
                  <a:pt x="1469612" y="681207"/>
                  <a:pt x="1473708" y="677016"/>
                  <a:pt x="1478756" y="677016"/>
                </a:cubicBezTo>
                <a:cubicBezTo>
                  <a:pt x="1478756" y="677016"/>
                  <a:pt x="1478851" y="677016"/>
                  <a:pt x="1478851" y="677016"/>
                </a:cubicBezTo>
                <a:cubicBezTo>
                  <a:pt x="1483900" y="677016"/>
                  <a:pt x="1488091" y="681112"/>
                  <a:pt x="1488091" y="686160"/>
                </a:cubicBezTo>
                <a:cubicBezTo>
                  <a:pt x="1488281" y="703115"/>
                  <a:pt x="1488852" y="718069"/>
                  <a:pt x="1489901" y="732071"/>
                </a:cubicBezTo>
                <a:cubicBezTo>
                  <a:pt x="1490281" y="737214"/>
                  <a:pt x="1486471" y="741596"/>
                  <a:pt x="1481328" y="741977"/>
                </a:cubicBezTo>
                <a:cubicBezTo>
                  <a:pt x="1481137" y="741977"/>
                  <a:pt x="1480852" y="741977"/>
                  <a:pt x="1480661" y="741977"/>
                </a:cubicBezTo>
                <a:close/>
                <a:moveTo>
                  <a:pt x="968026" y="714354"/>
                </a:moveTo>
                <a:cubicBezTo>
                  <a:pt x="960120" y="714354"/>
                  <a:pt x="952024" y="713402"/>
                  <a:pt x="944023" y="711497"/>
                </a:cubicBezTo>
                <a:cubicBezTo>
                  <a:pt x="939070" y="710354"/>
                  <a:pt x="935927" y="705305"/>
                  <a:pt x="937070" y="700352"/>
                </a:cubicBezTo>
                <a:cubicBezTo>
                  <a:pt x="938213" y="695400"/>
                  <a:pt x="943261" y="692256"/>
                  <a:pt x="948214" y="693399"/>
                </a:cubicBezTo>
                <a:cubicBezTo>
                  <a:pt x="962311" y="696638"/>
                  <a:pt x="976122" y="696542"/>
                  <a:pt x="989457" y="692828"/>
                </a:cubicBezTo>
                <a:lnTo>
                  <a:pt x="994505" y="710639"/>
                </a:lnTo>
                <a:lnTo>
                  <a:pt x="994315" y="710735"/>
                </a:lnTo>
                <a:cubicBezTo>
                  <a:pt x="985742" y="713211"/>
                  <a:pt x="976884" y="714354"/>
                  <a:pt x="968026" y="714354"/>
                </a:cubicBezTo>
                <a:close/>
                <a:moveTo>
                  <a:pt x="9335" y="707687"/>
                </a:moveTo>
                <a:cubicBezTo>
                  <a:pt x="4286" y="707687"/>
                  <a:pt x="190" y="703591"/>
                  <a:pt x="95" y="698543"/>
                </a:cubicBezTo>
                <a:cubicBezTo>
                  <a:pt x="0" y="695114"/>
                  <a:pt x="0" y="691875"/>
                  <a:pt x="0" y="688542"/>
                </a:cubicBezTo>
                <a:cubicBezTo>
                  <a:pt x="0" y="675111"/>
                  <a:pt x="476" y="662538"/>
                  <a:pt x="1238" y="651204"/>
                </a:cubicBezTo>
                <a:cubicBezTo>
                  <a:pt x="1619" y="646155"/>
                  <a:pt x="6096" y="642250"/>
                  <a:pt x="11144" y="642631"/>
                </a:cubicBezTo>
                <a:cubicBezTo>
                  <a:pt x="16288" y="643012"/>
                  <a:pt x="20098" y="647489"/>
                  <a:pt x="19717" y="652537"/>
                </a:cubicBezTo>
                <a:cubicBezTo>
                  <a:pt x="18860" y="663396"/>
                  <a:pt x="18479" y="675492"/>
                  <a:pt x="18479" y="688542"/>
                </a:cubicBezTo>
                <a:cubicBezTo>
                  <a:pt x="18479" y="691685"/>
                  <a:pt x="18479" y="694923"/>
                  <a:pt x="18574" y="698257"/>
                </a:cubicBezTo>
                <a:cubicBezTo>
                  <a:pt x="18669" y="703401"/>
                  <a:pt x="14573" y="707592"/>
                  <a:pt x="9430" y="707687"/>
                </a:cubicBezTo>
                <a:cubicBezTo>
                  <a:pt x="9430" y="707687"/>
                  <a:pt x="9335" y="707687"/>
                  <a:pt x="9335" y="707687"/>
                </a:cubicBezTo>
                <a:close/>
                <a:moveTo>
                  <a:pt x="903732" y="693113"/>
                </a:moveTo>
                <a:cubicBezTo>
                  <a:pt x="902017" y="693113"/>
                  <a:pt x="900303" y="692637"/>
                  <a:pt x="898779" y="691685"/>
                </a:cubicBezTo>
                <a:cubicBezTo>
                  <a:pt x="886492" y="683874"/>
                  <a:pt x="874109" y="674063"/>
                  <a:pt x="860965" y="661967"/>
                </a:cubicBezTo>
                <a:cubicBezTo>
                  <a:pt x="857250" y="658538"/>
                  <a:pt x="856964" y="652632"/>
                  <a:pt x="860488" y="648917"/>
                </a:cubicBezTo>
                <a:cubicBezTo>
                  <a:pt x="864013" y="645108"/>
                  <a:pt x="869823" y="644917"/>
                  <a:pt x="873538" y="648441"/>
                </a:cubicBezTo>
                <a:cubicBezTo>
                  <a:pt x="885825" y="659871"/>
                  <a:pt x="897350" y="668920"/>
                  <a:pt x="908685" y="676159"/>
                </a:cubicBezTo>
                <a:cubicBezTo>
                  <a:pt x="912971" y="678921"/>
                  <a:pt x="914305" y="684636"/>
                  <a:pt x="911542" y="688922"/>
                </a:cubicBezTo>
                <a:cubicBezTo>
                  <a:pt x="909733" y="691589"/>
                  <a:pt x="906780" y="693113"/>
                  <a:pt x="903732" y="693113"/>
                </a:cubicBezTo>
                <a:close/>
                <a:moveTo>
                  <a:pt x="1032034" y="688160"/>
                </a:moveTo>
                <a:cubicBezTo>
                  <a:pt x="1029557" y="688160"/>
                  <a:pt x="1026985" y="687113"/>
                  <a:pt x="1025176" y="685113"/>
                </a:cubicBezTo>
                <a:cubicBezTo>
                  <a:pt x="1021747" y="681302"/>
                  <a:pt x="1021937" y="675492"/>
                  <a:pt x="1025747" y="672063"/>
                </a:cubicBezTo>
                <a:cubicBezTo>
                  <a:pt x="1032129" y="666253"/>
                  <a:pt x="1038035" y="659490"/>
                  <a:pt x="1043273" y="651966"/>
                </a:cubicBezTo>
                <a:cubicBezTo>
                  <a:pt x="1046417" y="647393"/>
                  <a:pt x="1049369" y="642631"/>
                  <a:pt x="1052036" y="637773"/>
                </a:cubicBezTo>
                <a:cubicBezTo>
                  <a:pt x="1054513" y="633296"/>
                  <a:pt x="1060133" y="631582"/>
                  <a:pt x="1064609" y="634059"/>
                </a:cubicBezTo>
                <a:cubicBezTo>
                  <a:pt x="1069086" y="636535"/>
                  <a:pt x="1070801" y="642155"/>
                  <a:pt x="1068324" y="646631"/>
                </a:cubicBezTo>
                <a:cubicBezTo>
                  <a:pt x="1065276" y="652156"/>
                  <a:pt x="1062037" y="657490"/>
                  <a:pt x="1058418" y="662634"/>
                </a:cubicBezTo>
                <a:cubicBezTo>
                  <a:pt x="1052418" y="671206"/>
                  <a:pt x="1045655" y="679017"/>
                  <a:pt x="1038225" y="685779"/>
                </a:cubicBezTo>
                <a:cubicBezTo>
                  <a:pt x="1036510" y="687399"/>
                  <a:pt x="1034320" y="688160"/>
                  <a:pt x="1032034" y="688160"/>
                </a:cubicBezTo>
                <a:close/>
                <a:moveTo>
                  <a:pt x="1260539" y="680826"/>
                </a:moveTo>
                <a:cubicBezTo>
                  <a:pt x="1255681" y="680826"/>
                  <a:pt x="1251585" y="677016"/>
                  <a:pt x="1251300" y="672063"/>
                </a:cubicBezTo>
                <a:cubicBezTo>
                  <a:pt x="1250537" y="657109"/>
                  <a:pt x="1249299" y="641679"/>
                  <a:pt x="1247489" y="626343"/>
                </a:cubicBezTo>
                <a:cubicBezTo>
                  <a:pt x="1246918" y="621295"/>
                  <a:pt x="1250537" y="616628"/>
                  <a:pt x="1255585" y="616056"/>
                </a:cubicBezTo>
                <a:cubicBezTo>
                  <a:pt x="1260729" y="615485"/>
                  <a:pt x="1265301" y="619104"/>
                  <a:pt x="1265873" y="624152"/>
                </a:cubicBezTo>
                <a:cubicBezTo>
                  <a:pt x="1267682" y="639964"/>
                  <a:pt x="1269016" y="655776"/>
                  <a:pt x="1269777" y="671111"/>
                </a:cubicBezTo>
                <a:cubicBezTo>
                  <a:pt x="1270064" y="676254"/>
                  <a:pt x="1266063" y="680541"/>
                  <a:pt x="1261015" y="680826"/>
                </a:cubicBezTo>
                <a:cubicBezTo>
                  <a:pt x="1260825" y="680826"/>
                  <a:pt x="1260634" y="680826"/>
                  <a:pt x="1260539" y="680826"/>
                </a:cubicBezTo>
                <a:close/>
                <a:moveTo>
                  <a:pt x="1479233" y="649013"/>
                </a:moveTo>
                <a:cubicBezTo>
                  <a:pt x="1479137" y="649013"/>
                  <a:pt x="1479137" y="649013"/>
                  <a:pt x="1479042" y="649013"/>
                </a:cubicBezTo>
                <a:cubicBezTo>
                  <a:pt x="1473899" y="648917"/>
                  <a:pt x="1469898" y="644631"/>
                  <a:pt x="1469993" y="639583"/>
                </a:cubicBezTo>
                <a:lnTo>
                  <a:pt x="1470375" y="623391"/>
                </a:lnTo>
                <a:cubicBezTo>
                  <a:pt x="1470565" y="615389"/>
                  <a:pt x="1470755" y="607484"/>
                  <a:pt x="1470851" y="599578"/>
                </a:cubicBezTo>
                <a:lnTo>
                  <a:pt x="1470946" y="593101"/>
                </a:lnTo>
                <a:cubicBezTo>
                  <a:pt x="1471041" y="588053"/>
                  <a:pt x="1475137" y="583957"/>
                  <a:pt x="1480185" y="583957"/>
                </a:cubicBezTo>
                <a:cubicBezTo>
                  <a:pt x="1480280" y="583957"/>
                  <a:pt x="1480280" y="583957"/>
                  <a:pt x="1480280" y="583957"/>
                </a:cubicBezTo>
                <a:cubicBezTo>
                  <a:pt x="1485424" y="584052"/>
                  <a:pt x="1489519" y="588243"/>
                  <a:pt x="1489425" y="593387"/>
                </a:cubicBezTo>
                <a:lnTo>
                  <a:pt x="1489329" y="599864"/>
                </a:lnTo>
                <a:cubicBezTo>
                  <a:pt x="1489234" y="607770"/>
                  <a:pt x="1489043" y="615771"/>
                  <a:pt x="1488852" y="623771"/>
                </a:cubicBezTo>
                <a:lnTo>
                  <a:pt x="1488472" y="639964"/>
                </a:lnTo>
                <a:cubicBezTo>
                  <a:pt x="1488376" y="645012"/>
                  <a:pt x="1484281" y="649013"/>
                  <a:pt x="1479233" y="649013"/>
                </a:cubicBezTo>
                <a:close/>
                <a:moveTo>
                  <a:pt x="834771" y="631010"/>
                </a:moveTo>
                <a:cubicBezTo>
                  <a:pt x="832199" y="631010"/>
                  <a:pt x="829723" y="629963"/>
                  <a:pt x="827913" y="627963"/>
                </a:cubicBezTo>
                <a:lnTo>
                  <a:pt x="821912" y="621200"/>
                </a:lnTo>
                <a:cubicBezTo>
                  <a:pt x="813721" y="611865"/>
                  <a:pt x="805434" y="602531"/>
                  <a:pt x="797052" y="593196"/>
                </a:cubicBezTo>
                <a:cubicBezTo>
                  <a:pt x="793623" y="589386"/>
                  <a:pt x="793909" y="583576"/>
                  <a:pt x="797719" y="580147"/>
                </a:cubicBezTo>
                <a:cubicBezTo>
                  <a:pt x="801529" y="576718"/>
                  <a:pt x="807434" y="577004"/>
                  <a:pt x="810768" y="580814"/>
                </a:cubicBezTo>
                <a:cubicBezTo>
                  <a:pt x="819150" y="590148"/>
                  <a:pt x="827437" y="599578"/>
                  <a:pt x="835723" y="609008"/>
                </a:cubicBezTo>
                <a:lnTo>
                  <a:pt x="841629" y="615675"/>
                </a:lnTo>
                <a:cubicBezTo>
                  <a:pt x="845058" y="619485"/>
                  <a:pt x="844772" y="625296"/>
                  <a:pt x="840962" y="628725"/>
                </a:cubicBezTo>
                <a:cubicBezTo>
                  <a:pt x="839248" y="630249"/>
                  <a:pt x="836962" y="631010"/>
                  <a:pt x="834771" y="631010"/>
                </a:cubicBezTo>
                <a:close/>
                <a:moveTo>
                  <a:pt x="16859" y="615104"/>
                </a:moveTo>
                <a:cubicBezTo>
                  <a:pt x="16288" y="615104"/>
                  <a:pt x="15716" y="615009"/>
                  <a:pt x="15049" y="614913"/>
                </a:cubicBezTo>
                <a:cubicBezTo>
                  <a:pt x="10001" y="613961"/>
                  <a:pt x="6763" y="609103"/>
                  <a:pt x="7715" y="604055"/>
                </a:cubicBezTo>
                <a:cubicBezTo>
                  <a:pt x="10763" y="588434"/>
                  <a:pt x="14573" y="573003"/>
                  <a:pt x="19145" y="557954"/>
                </a:cubicBezTo>
                <a:cubicBezTo>
                  <a:pt x="20669" y="553096"/>
                  <a:pt x="25813" y="550238"/>
                  <a:pt x="30671" y="551763"/>
                </a:cubicBezTo>
                <a:cubicBezTo>
                  <a:pt x="35528" y="553287"/>
                  <a:pt x="38290" y="558430"/>
                  <a:pt x="36862" y="563288"/>
                </a:cubicBezTo>
                <a:cubicBezTo>
                  <a:pt x="32480" y="577671"/>
                  <a:pt x="28765" y="592530"/>
                  <a:pt x="25908" y="607484"/>
                </a:cubicBezTo>
                <a:cubicBezTo>
                  <a:pt x="25146" y="612056"/>
                  <a:pt x="21241" y="615104"/>
                  <a:pt x="16859" y="615104"/>
                </a:cubicBezTo>
                <a:close/>
                <a:moveTo>
                  <a:pt x="1077087" y="608341"/>
                </a:moveTo>
                <a:cubicBezTo>
                  <a:pt x="1076325" y="608341"/>
                  <a:pt x="1075468" y="608246"/>
                  <a:pt x="1074706" y="608055"/>
                </a:cubicBezTo>
                <a:cubicBezTo>
                  <a:pt x="1069752" y="606722"/>
                  <a:pt x="1066800" y="601674"/>
                  <a:pt x="1068133" y="596721"/>
                </a:cubicBezTo>
                <a:cubicBezTo>
                  <a:pt x="1071658" y="583767"/>
                  <a:pt x="1074325" y="569574"/>
                  <a:pt x="1076611" y="552239"/>
                </a:cubicBezTo>
                <a:cubicBezTo>
                  <a:pt x="1077278" y="547191"/>
                  <a:pt x="1082040" y="543571"/>
                  <a:pt x="1086993" y="544238"/>
                </a:cubicBezTo>
                <a:cubicBezTo>
                  <a:pt x="1092041" y="544905"/>
                  <a:pt x="1095661" y="549572"/>
                  <a:pt x="1094994" y="554620"/>
                </a:cubicBezTo>
                <a:cubicBezTo>
                  <a:pt x="1092613" y="572813"/>
                  <a:pt x="1089755" y="587672"/>
                  <a:pt x="1086040" y="601483"/>
                </a:cubicBezTo>
                <a:cubicBezTo>
                  <a:pt x="1084993" y="605579"/>
                  <a:pt x="1081183" y="608341"/>
                  <a:pt x="1077087" y="608341"/>
                </a:cubicBezTo>
                <a:close/>
                <a:moveTo>
                  <a:pt x="1249966" y="588434"/>
                </a:moveTo>
                <a:cubicBezTo>
                  <a:pt x="1245584" y="588434"/>
                  <a:pt x="1241679" y="585291"/>
                  <a:pt x="1240822" y="580814"/>
                </a:cubicBezTo>
                <a:cubicBezTo>
                  <a:pt x="1238250" y="566050"/>
                  <a:pt x="1235107" y="550905"/>
                  <a:pt x="1231583" y="535760"/>
                </a:cubicBezTo>
                <a:cubicBezTo>
                  <a:pt x="1230440" y="530808"/>
                  <a:pt x="1233487" y="525759"/>
                  <a:pt x="1238536" y="524616"/>
                </a:cubicBezTo>
                <a:cubicBezTo>
                  <a:pt x="1243489" y="523473"/>
                  <a:pt x="1248537" y="526617"/>
                  <a:pt x="1249680" y="531570"/>
                </a:cubicBezTo>
                <a:cubicBezTo>
                  <a:pt x="1253299" y="547000"/>
                  <a:pt x="1256443" y="562526"/>
                  <a:pt x="1259110" y="577575"/>
                </a:cubicBezTo>
                <a:cubicBezTo>
                  <a:pt x="1259967" y="582624"/>
                  <a:pt x="1256634" y="587386"/>
                  <a:pt x="1251585" y="588338"/>
                </a:cubicBezTo>
                <a:cubicBezTo>
                  <a:pt x="1251014" y="588434"/>
                  <a:pt x="1250442" y="588434"/>
                  <a:pt x="1249966" y="588434"/>
                </a:cubicBezTo>
                <a:close/>
                <a:moveTo>
                  <a:pt x="772478" y="561954"/>
                </a:moveTo>
                <a:cubicBezTo>
                  <a:pt x="770001" y="561954"/>
                  <a:pt x="767524" y="561002"/>
                  <a:pt x="765715" y="559001"/>
                </a:cubicBezTo>
                <a:cubicBezTo>
                  <a:pt x="754761" y="547381"/>
                  <a:pt x="743903" y="536142"/>
                  <a:pt x="733520" y="525759"/>
                </a:cubicBezTo>
                <a:cubicBezTo>
                  <a:pt x="729901" y="522140"/>
                  <a:pt x="729901" y="516234"/>
                  <a:pt x="733520" y="512615"/>
                </a:cubicBezTo>
                <a:cubicBezTo>
                  <a:pt x="737140" y="508995"/>
                  <a:pt x="743045" y="508995"/>
                  <a:pt x="746665" y="512615"/>
                </a:cubicBezTo>
                <a:cubicBezTo>
                  <a:pt x="757142" y="523092"/>
                  <a:pt x="768191" y="534427"/>
                  <a:pt x="779240" y="546238"/>
                </a:cubicBezTo>
                <a:cubicBezTo>
                  <a:pt x="782764" y="549953"/>
                  <a:pt x="782574" y="555858"/>
                  <a:pt x="778859" y="559287"/>
                </a:cubicBezTo>
                <a:cubicBezTo>
                  <a:pt x="777049" y="561097"/>
                  <a:pt x="774763" y="561954"/>
                  <a:pt x="772478" y="561954"/>
                </a:cubicBezTo>
                <a:close/>
                <a:moveTo>
                  <a:pt x="1479709" y="555954"/>
                </a:moveTo>
                <a:cubicBezTo>
                  <a:pt x="1474756" y="555954"/>
                  <a:pt x="1470660" y="552048"/>
                  <a:pt x="1470469" y="547000"/>
                </a:cubicBezTo>
                <a:cubicBezTo>
                  <a:pt x="1469898" y="530522"/>
                  <a:pt x="1468755" y="515567"/>
                  <a:pt x="1467040" y="501375"/>
                </a:cubicBezTo>
                <a:cubicBezTo>
                  <a:pt x="1466469" y="496327"/>
                  <a:pt x="1470089" y="491660"/>
                  <a:pt x="1475137" y="491088"/>
                </a:cubicBezTo>
                <a:cubicBezTo>
                  <a:pt x="1480185" y="490421"/>
                  <a:pt x="1484852" y="494136"/>
                  <a:pt x="1485424" y="499184"/>
                </a:cubicBezTo>
                <a:cubicBezTo>
                  <a:pt x="1487138" y="513948"/>
                  <a:pt x="1488281" y="529379"/>
                  <a:pt x="1488948" y="546333"/>
                </a:cubicBezTo>
                <a:cubicBezTo>
                  <a:pt x="1489139" y="551477"/>
                  <a:pt x="1485138" y="555763"/>
                  <a:pt x="1479994" y="555954"/>
                </a:cubicBezTo>
                <a:cubicBezTo>
                  <a:pt x="1479900" y="555954"/>
                  <a:pt x="1479804" y="555954"/>
                  <a:pt x="1479709" y="555954"/>
                </a:cubicBezTo>
                <a:close/>
                <a:moveTo>
                  <a:pt x="44101" y="526331"/>
                </a:moveTo>
                <a:cubicBezTo>
                  <a:pt x="42863" y="526331"/>
                  <a:pt x="41624" y="526045"/>
                  <a:pt x="40386" y="525569"/>
                </a:cubicBezTo>
                <a:cubicBezTo>
                  <a:pt x="35719" y="523568"/>
                  <a:pt x="33528" y="518044"/>
                  <a:pt x="35528" y="513377"/>
                </a:cubicBezTo>
                <a:cubicBezTo>
                  <a:pt x="41910" y="498613"/>
                  <a:pt x="49149" y="484325"/>
                  <a:pt x="56960" y="470895"/>
                </a:cubicBezTo>
                <a:cubicBezTo>
                  <a:pt x="59531" y="466514"/>
                  <a:pt x="65246" y="464990"/>
                  <a:pt x="69628" y="467562"/>
                </a:cubicBezTo>
                <a:cubicBezTo>
                  <a:pt x="74009" y="470133"/>
                  <a:pt x="75533" y="475848"/>
                  <a:pt x="72962" y="480230"/>
                </a:cubicBezTo>
                <a:cubicBezTo>
                  <a:pt x="65437" y="493088"/>
                  <a:pt x="58579" y="506709"/>
                  <a:pt x="52483" y="520711"/>
                </a:cubicBezTo>
                <a:cubicBezTo>
                  <a:pt x="51149" y="524235"/>
                  <a:pt x="47720" y="526331"/>
                  <a:pt x="44101" y="526331"/>
                </a:cubicBezTo>
                <a:close/>
                <a:moveTo>
                  <a:pt x="1090708" y="516329"/>
                </a:moveTo>
                <a:cubicBezTo>
                  <a:pt x="1090422" y="516329"/>
                  <a:pt x="1090136" y="516329"/>
                  <a:pt x="1089851" y="516329"/>
                </a:cubicBezTo>
                <a:cubicBezTo>
                  <a:pt x="1084707" y="515853"/>
                  <a:pt x="1080993" y="511376"/>
                  <a:pt x="1081469" y="506233"/>
                </a:cubicBezTo>
                <a:cubicBezTo>
                  <a:pt x="1082802" y="491755"/>
                  <a:pt x="1084326" y="475467"/>
                  <a:pt x="1086421" y="459560"/>
                </a:cubicBezTo>
                <a:cubicBezTo>
                  <a:pt x="1087088" y="454512"/>
                  <a:pt x="1091851" y="450988"/>
                  <a:pt x="1096804" y="451655"/>
                </a:cubicBezTo>
                <a:cubicBezTo>
                  <a:pt x="1101852" y="452321"/>
                  <a:pt x="1105471" y="456989"/>
                  <a:pt x="1104710" y="462132"/>
                </a:cubicBezTo>
                <a:cubicBezTo>
                  <a:pt x="1102614" y="477563"/>
                  <a:pt x="1101090" y="493755"/>
                  <a:pt x="1099852" y="507947"/>
                </a:cubicBezTo>
                <a:cubicBezTo>
                  <a:pt x="1099471" y="512710"/>
                  <a:pt x="1095470" y="516329"/>
                  <a:pt x="1090708" y="516329"/>
                </a:cubicBezTo>
                <a:close/>
                <a:moveTo>
                  <a:pt x="1230916" y="497470"/>
                </a:moveTo>
                <a:cubicBezTo>
                  <a:pt x="1226534" y="497470"/>
                  <a:pt x="1222725" y="494422"/>
                  <a:pt x="1221867" y="489945"/>
                </a:cubicBezTo>
                <a:cubicBezTo>
                  <a:pt x="1218914" y="474420"/>
                  <a:pt x="1216247" y="458799"/>
                  <a:pt x="1213961" y="443654"/>
                </a:cubicBezTo>
                <a:cubicBezTo>
                  <a:pt x="1213200" y="438605"/>
                  <a:pt x="1216724" y="433843"/>
                  <a:pt x="1221772" y="433176"/>
                </a:cubicBezTo>
                <a:cubicBezTo>
                  <a:pt x="1226820" y="432414"/>
                  <a:pt x="1231583" y="435938"/>
                  <a:pt x="1232250" y="440987"/>
                </a:cubicBezTo>
                <a:cubicBezTo>
                  <a:pt x="1234440" y="455846"/>
                  <a:pt x="1237012" y="471181"/>
                  <a:pt x="1239965" y="486421"/>
                </a:cubicBezTo>
                <a:cubicBezTo>
                  <a:pt x="1240917" y="491469"/>
                  <a:pt x="1237678" y="496327"/>
                  <a:pt x="1232630" y="497279"/>
                </a:cubicBezTo>
                <a:cubicBezTo>
                  <a:pt x="1232059" y="497375"/>
                  <a:pt x="1231487" y="497470"/>
                  <a:pt x="1230916" y="497470"/>
                </a:cubicBezTo>
                <a:close/>
                <a:moveTo>
                  <a:pt x="706660" y="496327"/>
                </a:moveTo>
                <a:cubicBezTo>
                  <a:pt x="704374" y="496327"/>
                  <a:pt x="702183" y="495470"/>
                  <a:pt x="700373" y="493850"/>
                </a:cubicBezTo>
                <a:cubicBezTo>
                  <a:pt x="688753" y="483087"/>
                  <a:pt x="677132" y="472896"/>
                  <a:pt x="665797" y="463371"/>
                </a:cubicBezTo>
                <a:cubicBezTo>
                  <a:pt x="661892" y="460132"/>
                  <a:pt x="661321" y="454226"/>
                  <a:pt x="664655" y="450321"/>
                </a:cubicBezTo>
                <a:cubicBezTo>
                  <a:pt x="667893" y="446416"/>
                  <a:pt x="673798" y="445845"/>
                  <a:pt x="677704" y="449178"/>
                </a:cubicBezTo>
                <a:cubicBezTo>
                  <a:pt x="689229" y="458799"/>
                  <a:pt x="701135" y="469276"/>
                  <a:pt x="712946" y="480230"/>
                </a:cubicBezTo>
                <a:cubicBezTo>
                  <a:pt x="716661" y="483659"/>
                  <a:pt x="716947" y="489564"/>
                  <a:pt x="713422" y="493279"/>
                </a:cubicBezTo>
                <a:cubicBezTo>
                  <a:pt x="711613" y="495279"/>
                  <a:pt x="709136" y="496327"/>
                  <a:pt x="706660" y="496327"/>
                </a:cubicBezTo>
                <a:close/>
                <a:moveTo>
                  <a:pt x="1468279" y="463751"/>
                </a:moveTo>
                <a:cubicBezTo>
                  <a:pt x="1464088" y="463751"/>
                  <a:pt x="1460277" y="460894"/>
                  <a:pt x="1459230" y="456608"/>
                </a:cubicBezTo>
                <a:cubicBezTo>
                  <a:pt x="1455610" y="441368"/>
                  <a:pt x="1450943" y="426890"/>
                  <a:pt x="1445514" y="413745"/>
                </a:cubicBezTo>
                <a:cubicBezTo>
                  <a:pt x="1443514" y="408983"/>
                  <a:pt x="1445800" y="403554"/>
                  <a:pt x="1450562" y="401649"/>
                </a:cubicBezTo>
                <a:cubicBezTo>
                  <a:pt x="1455325" y="399743"/>
                  <a:pt x="1460754" y="401934"/>
                  <a:pt x="1462659" y="406697"/>
                </a:cubicBezTo>
                <a:cubicBezTo>
                  <a:pt x="1468469" y="420794"/>
                  <a:pt x="1473422" y="436129"/>
                  <a:pt x="1477328" y="452321"/>
                </a:cubicBezTo>
                <a:cubicBezTo>
                  <a:pt x="1478471" y="457275"/>
                  <a:pt x="1475423" y="462323"/>
                  <a:pt x="1470469" y="463466"/>
                </a:cubicBezTo>
                <a:cubicBezTo>
                  <a:pt x="1469708" y="463751"/>
                  <a:pt x="1469041" y="463751"/>
                  <a:pt x="1468279" y="463751"/>
                </a:cubicBezTo>
                <a:close/>
                <a:moveTo>
                  <a:pt x="91059" y="446321"/>
                </a:moveTo>
                <a:cubicBezTo>
                  <a:pt x="89059" y="446321"/>
                  <a:pt x="87058" y="445654"/>
                  <a:pt x="85344" y="444321"/>
                </a:cubicBezTo>
                <a:cubicBezTo>
                  <a:pt x="81344" y="441177"/>
                  <a:pt x="80581" y="435367"/>
                  <a:pt x="83725" y="431271"/>
                </a:cubicBezTo>
                <a:cubicBezTo>
                  <a:pt x="93631" y="418508"/>
                  <a:pt x="104489" y="406601"/>
                  <a:pt x="115824" y="395838"/>
                </a:cubicBezTo>
                <a:cubicBezTo>
                  <a:pt x="119539" y="392314"/>
                  <a:pt x="125349" y="392504"/>
                  <a:pt x="128969" y="396219"/>
                </a:cubicBezTo>
                <a:cubicBezTo>
                  <a:pt x="132493" y="399934"/>
                  <a:pt x="132302" y="405839"/>
                  <a:pt x="128588" y="409364"/>
                </a:cubicBezTo>
                <a:cubicBezTo>
                  <a:pt x="117920" y="419555"/>
                  <a:pt x="107728" y="430795"/>
                  <a:pt x="98298" y="442796"/>
                </a:cubicBezTo>
                <a:cubicBezTo>
                  <a:pt x="96583" y="445083"/>
                  <a:pt x="93821" y="446321"/>
                  <a:pt x="91059" y="446321"/>
                </a:cubicBezTo>
                <a:close/>
                <a:moveTo>
                  <a:pt x="635222" y="436700"/>
                </a:moveTo>
                <a:cubicBezTo>
                  <a:pt x="633317" y="436700"/>
                  <a:pt x="631412" y="436129"/>
                  <a:pt x="629698" y="434891"/>
                </a:cubicBezTo>
                <a:cubicBezTo>
                  <a:pt x="617220" y="425556"/>
                  <a:pt x="604456" y="416793"/>
                  <a:pt x="591979" y="408792"/>
                </a:cubicBezTo>
                <a:cubicBezTo>
                  <a:pt x="587692" y="406030"/>
                  <a:pt x="586454" y="400315"/>
                  <a:pt x="589216" y="396029"/>
                </a:cubicBezTo>
                <a:cubicBezTo>
                  <a:pt x="591979" y="391742"/>
                  <a:pt x="597694" y="390409"/>
                  <a:pt x="601980" y="393267"/>
                </a:cubicBezTo>
                <a:cubicBezTo>
                  <a:pt x="614839" y="401553"/>
                  <a:pt x="627888" y="410602"/>
                  <a:pt x="640747" y="420127"/>
                </a:cubicBezTo>
                <a:cubicBezTo>
                  <a:pt x="644842" y="423175"/>
                  <a:pt x="645700" y="428985"/>
                  <a:pt x="642652" y="433081"/>
                </a:cubicBezTo>
                <a:cubicBezTo>
                  <a:pt x="640842" y="435462"/>
                  <a:pt x="638080" y="436700"/>
                  <a:pt x="635222" y="436700"/>
                </a:cubicBezTo>
                <a:close/>
                <a:moveTo>
                  <a:pt x="1104519" y="424509"/>
                </a:moveTo>
                <a:cubicBezTo>
                  <a:pt x="1103662" y="424509"/>
                  <a:pt x="1102900" y="424413"/>
                  <a:pt x="1102042" y="424127"/>
                </a:cubicBezTo>
                <a:cubicBezTo>
                  <a:pt x="1097090" y="422794"/>
                  <a:pt x="1094232" y="417650"/>
                  <a:pt x="1095565" y="412697"/>
                </a:cubicBezTo>
                <a:cubicBezTo>
                  <a:pt x="1100233" y="395838"/>
                  <a:pt x="1106043" y="381075"/>
                  <a:pt x="1113377" y="367549"/>
                </a:cubicBezTo>
                <a:cubicBezTo>
                  <a:pt x="1115854" y="363072"/>
                  <a:pt x="1121474" y="361358"/>
                  <a:pt x="1125950" y="363834"/>
                </a:cubicBezTo>
                <a:cubicBezTo>
                  <a:pt x="1130427" y="366311"/>
                  <a:pt x="1132142" y="371930"/>
                  <a:pt x="1129665" y="376407"/>
                </a:cubicBezTo>
                <a:cubicBezTo>
                  <a:pt x="1122998" y="388695"/>
                  <a:pt x="1117664" y="402125"/>
                  <a:pt x="1113473" y="417555"/>
                </a:cubicBezTo>
                <a:cubicBezTo>
                  <a:pt x="1112330" y="421746"/>
                  <a:pt x="1108615" y="424509"/>
                  <a:pt x="1104519" y="424509"/>
                </a:cubicBezTo>
                <a:close/>
                <a:moveTo>
                  <a:pt x="1217485" y="405363"/>
                </a:moveTo>
                <a:cubicBezTo>
                  <a:pt x="1212723" y="405363"/>
                  <a:pt x="1208723" y="401744"/>
                  <a:pt x="1208246" y="396981"/>
                </a:cubicBezTo>
                <a:cubicBezTo>
                  <a:pt x="1206722" y="381075"/>
                  <a:pt x="1205674" y="365263"/>
                  <a:pt x="1205103" y="350023"/>
                </a:cubicBezTo>
                <a:cubicBezTo>
                  <a:pt x="1204912" y="344879"/>
                  <a:pt x="1208913" y="340593"/>
                  <a:pt x="1214056" y="340403"/>
                </a:cubicBezTo>
                <a:cubicBezTo>
                  <a:pt x="1219200" y="340212"/>
                  <a:pt x="1223486" y="344213"/>
                  <a:pt x="1223677" y="349356"/>
                </a:cubicBezTo>
                <a:cubicBezTo>
                  <a:pt x="1224248" y="364215"/>
                  <a:pt x="1225201" y="379646"/>
                  <a:pt x="1226725" y="395171"/>
                </a:cubicBezTo>
                <a:cubicBezTo>
                  <a:pt x="1227201" y="400220"/>
                  <a:pt x="1223486" y="404792"/>
                  <a:pt x="1218343" y="405268"/>
                </a:cubicBezTo>
                <a:cubicBezTo>
                  <a:pt x="1218057" y="405363"/>
                  <a:pt x="1217771" y="405363"/>
                  <a:pt x="1217485" y="405363"/>
                </a:cubicBezTo>
                <a:close/>
                <a:moveTo>
                  <a:pt x="556927" y="386599"/>
                </a:moveTo>
                <a:cubicBezTo>
                  <a:pt x="555403" y="386599"/>
                  <a:pt x="553974" y="386218"/>
                  <a:pt x="552545" y="385456"/>
                </a:cubicBezTo>
                <a:cubicBezTo>
                  <a:pt x="544068" y="380884"/>
                  <a:pt x="535591" y="376598"/>
                  <a:pt x="527209" y="372597"/>
                </a:cubicBezTo>
                <a:cubicBezTo>
                  <a:pt x="521970" y="370121"/>
                  <a:pt x="516731" y="367739"/>
                  <a:pt x="511397" y="365549"/>
                </a:cubicBezTo>
                <a:cubicBezTo>
                  <a:pt x="506730" y="363549"/>
                  <a:pt x="504539" y="358119"/>
                  <a:pt x="506539" y="353357"/>
                </a:cubicBezTo>
                <a:cubicBezTo>
                  <a:pt x="508540" y="348689"/>
                  <a:pt x="513969" y="346499"/>
                  <a:pt x="518731" y="348499"/>
                </a:cubicBezTo>
                <a:cubicBezTo>
                  <a:pt x="524256" y="350880"/>
                  <a:pt x="529780" y="353357"/>
                  <a:pt x="535114" y="355929"/>
                </a:cubicBezTo>
                <a:cubicBezTo>
                  <a:pt x="543782" y="360024"/>
                  <a:pt x="552545" y="364501"/>
                  <a:pt x="561308" y="369168"/>
                </a:cubicBezTo>
                <a:cubicBezTo>
                  <a:pt x="565785" y="371645"/>
                  <a:pt x="567499" y="377264"/>
                  <a:pt x="565118" y="381741"/>
                </a:cubicBezTo>
                <a:cubicBezTo>
                  <a:pt x="563404" y="384789"/>
                  <a:pt x="560261" y="386599"/>
                  <a:pt x="556927" y="386599"/>
                </a:cubicBezTo>
                <a:close/>
                <a:moveTo>
                  <a:pt x="158401" y="382694"/>
                </a:moveTo>
                <a:cubicBezTo>
                  <a:pt x="155448" y="382694"/>
                  <a:pt x="152495" y="381265"/>
                  <a:pt x="150781" y="378693"/>
                </a:cubicBezTo>
                <a:cubicBezTo>
                  <a:pt x="147923" y="374502"/>
                  <a:pt x="148971" y="368692"/>
                  <a:pt x="153257" y="365834"/>
                </a:cubicBezTo>
                <a:cubicBezTo>
                  <a:pt x="166402" y="356881"/>
                  <a:pt x="180404" y="348880"/>
                  <a:pt x="194977" y="342117"/>
                </a:cubicBezTo>
                <a:cubicBezTo>
                  <a:pt x="199644" y="339926"/>
                  <a:pt x="205169" y="341927"/>
                  <a:pt x="207264" y="346594"/>
                </a:cubicBezTo>
                <a:cubicBezTo>
                  <a:pt x="209455" y="351261"/>
                  <a:pt x="207454" y="356786"/>
                  <a:pt x="202787" y="358881"/>
                </a:cubicBezTo>
                <a:cubicBezTo>
                  <a:pt x="189166" y="365263"/>
                  <a:pt x="176022" y="372692"/>
                  <a:pt x="163735" y="381075"/>
                </a:cubicBezTo>
                <a:cubicBezTo>
                  <a:pt x="162020" y="382217"/>
                  <a:pt x="160211" y="382694"/>
                  <a:pt x="158401" y="382694"/>
                </a:cubicBezTo>
                <a:close/>
                <a:moveTo>
                  <a:pt x="1432179" y="378598"/>
                </a:moveTo>
                <a:cubicBezTo>
                  <a:pt x="1429226" y="378598"/>
                  <a:pt x="1426274" y="377169"/>
                  <a:pt x="1424464" y="374502"/>
                </a:cubicBezTo>
                <a:cubicBezTo>
                  <a:pt x="1421511" y="370121"/>
                  <a:pt x="1418273" y="365739"/>
                  <a:pt x="1414939" y="361643"/>
                </a:cubicBezTo>
                <a:cubicBezTo>
                  <a:pt x="1409034" y="354309"/>
                  <a:pt x="1402556" y="347451"/>
                  <a:pt x="1395603" y="341070"/>
                </a:cubicBezTo>
                <a:cubicBezTo>
                  <a:pt x="1391793" y="337641"/>
                  <a:pt x="1391507" y="331735"/>
                  <a:pt x="1394936" y="328020"/>
                </a:cubicBezTo>
                <a:cubicBezTo>
                  <a:pt x="1398365" y="324210"/>
                  <a:pt x="1404271" y="323925"/>
                  <a:pt x="1407985" y="327354"/>
                </a:cubicBezTo>
                <a:cubicBezTo>
                  <a:pt x="1415701" y="334402"/>
                  <a:pt x="1422844" y="342022"/>
                  <a:pt x="1429321" y="350023"/>
                </a:cubicBezTo>
                <a:cubicBezTo>
                  <a:pt x="1432941" y="354500"/>
                  <a:pt x="1436465" y="359262"/>
                  <a:pt x="1439704" y="364120"/>
                </a:cubicBezTo>
                <a:cubicBezTo>
                  <a:pt x="1442561" y="368311"/>
                  <a:pt x="1441514" y="374121"/>
                  <a:pt x="1437227" y="376979"/>
                </a:cubicBezTo>
                <a:cubicBezTo>
                  <a:pt x="1435799" y="378122"/>
                  <a:pt x="1433989" y="378598"/>
                  <a:pt x="1432179" y="378598"/>
                </a:cubicBezTo>
                <a:close/>
                <a:moveTo>
                  <a:pt x="471488" y="350213"/>
                </a:moveTo>
                <a:cubicBezTo>
                  <a:pt x="470535" y="350213"/>
                  <a:pt x="469678" y="350118"/>
                  <a:pt x="468725" y="349833"/>
                </a:cubicBezTo>
                <a:cubicBezTo>
                  <a:pt x="454247" y="345260"/>
                  <a:pt x="439388" y="341450"/>
                  <a:pt x="424624" y="338402"/>
                </a:cubicBezTo>
                <a:cubicBezTo>
                  <a:pt x="419576" y="337355"/>
                  <a:pt x="416338" y="332497"/>
                  <a:pt x="417386" y="327449"/>
                </a:cubicBezTo>
                <a:cubicBezTo>
                  <a:pt x="418433" y="322400"/>
                  <a:pt x="423291" y="319257"/>
                  <a:pt x="428339" y="320210"/>
                </a:cubicBezTo>
                <a:cubicBezTo>
                  <a:pt x="443674" y="323353"/>
                  <a:pt x="459200" y="327354"/>
                  <a:pt x="474250" y="332116"/>
                </a:cubicBezTo>
                <a:cubicBezTo>
                  <a:pt x="479107" y="333640"/>
                  <a:pt x="481870" y="338879"/>
                  <a:pt x="480346" y="343737"/>
                </a:cubicBezTo>
                <a:cubicBezTo>
                  <a:pt x="479107" y="347642"/>
                  <a:pt x="475488" y="350213"/>
                  <a:pt x="471488" y="350213"/>
                </a:cubicBezTo>
                <a:close/>
                <a:moveTo>
                  <a:pt x="1149382" y="344308"/>
                </a:moveTo>
                <a:cubicBezTo>
                  <a:pt x="1147001" y="344308"/>
                  <a:pt x="1144619" y="343355"/>
                  <a:pt x="1142810" y="341546"/>
                </a:cubicBezTo>
                <a:cubicBezTo>
                  <a:pt x="1139190" y="337926"/>
                  <a:pt x="1139190" y="332021"/>
                  <a:pt x="1142810" y="328401"/>
                </a:cubicBezTo>
                <a:cubicBezTo>
                  <a:pt x="1154240" y="316971"/>
                  <a:pt x="1167289" y="307065"/>
                  <a:pt x="1181671" y="298874"/>
                </a:cubicBezTo>
                <a:cubicBezTo>
                  <a:pt x="1186148" y="296302"/>
                  <a:pt x="1191768" y="297921"/>
                  <a:pt x="1194340" y="302303"/>
                </a:cubicBezTo>
                <a:cubicBezTo>
                  <a:pt x="1196912" y="306779"/>
                  <a:pt x="1195293" y="312399"/>
                  <a:pt x="1190911" y="314971"/>
                </a:cubicBezTo>
                <a:cubicBezTo>
                  <a:pt x="1177957" y="322400"/>
                  <a:pt x="1166241" y="331259"/>
                  <a:pt x="1155954" y="341546"/>
                </a:cubicBezTo>
                <a:cubicBezTo>
                  <a:pt x="1154144" y="343355"/>
                  <a:pt x="1151763" y="344308"/>
                  <a:pt x="1149382" y="344308"/>
                </a:cubicBezTo>
                <a:close/>
                <a:moveTo>
                  <a:pt x="242316" y="343451"/>
                </a:moveTo>
                <a:cubicBezTo>
                  <a:pt x="238315" y="343451"/>
                  <a:pt x="234601" y="340784"/>
                  <a:pt x="233458" y="336783"/>
                </a:cubicBezTo>
                <a:cubicBezTo>
                  <a:pt x="232029" y="331830"/>
                  <a:pt x="234887" y="326687"/>
                  <a:pt x="239744" y="325258"/>
                </a:cubicBezTo>
                <a:cubicBezTo>
                  <a:pt x="254698" y="320876"/>
                  <a:pt x="270415" y="317447"/>
                  <a:pt x="286417" y="315162"/>
                </a:cubicBezTo>
                <a:cubicBezTo>
                  <a:pt x="291465" y="314304"/>
                  <a:pt x="296228" y="317924"/>
                  <a:pt x="296894" y="322972"/>
                </a:cubicBezTo>
                <a:cubicBezTo>
                  <a:pt x="297656" y="328020"/>
                  <a:pt x="294132" y="332783"/>
                  <a:pt x="289084" y="333450"/>
                </a:cubicBezTo>
                <a:cubicBezTo>
                  <a:pt x="273939" y="335640"/>
                  <a:pt x="259080" y="338879"/>
                  <a:pt x="244888" y="342975"/>
                </a:cubicBezTo>
                <a:cubicBezTo>
                  <a:pt x="244030" y="343260"/>
                  <a:pt x="243173" y="343451"/>
                  <a:pt x="242316" y="343451"/>
                </a:cubicBezTo>
                <a:close/>
                <a:moveTo>
                  <a:pt x="380524" y="331640"/>
                </a:moveTo>
                <a:cubicBezTo>
                  <a:pt x="380238" y="331640"/>
                  <a:pt x="379952" y="331640"/>
                  <a:pt x="379666" y="331640"/>
                </a:cubicBezTo>
                <a:cubicBezTo>
                  <a:pt x="364427" y="330211"/>
                  <a:pt x="349187" y="329639"/>
                  <a:pt x="334232" y="329830"/>
                </a:cubicBezTo>
                <a:cubicBezTo>
                  <a:pt x="334137" y="329830"/>
                  <a:pt x="334137" y="329830"/>
                  <a:pt x="334042" y="329830"/>
                </a:cubicBezTo>
                <a:cubicBezTo>
                  <a:pt x="328994" y="329830"/>
                  <a:pt x="324898" y="325829"/>
                  <a:pt x="324803" y="320781"/>
                </a:cubicBezTo>
                <a:cubicBezTo>
                  <a:pt x="324707" y="315638"/>
                  <a:pt x="328803" y="311447"/>
                  <a:pt x="333946" y="311351"/>
                </a:cubicBezTo>
                <a:cubicBezTo>
                  <a:pt x="349567" y="311066"/>
                  <a:pt x="365474" y="311637"/>
                  <a:pt x="381476" y="313256"/>
                </a:cubicBezTo>
                <a:cubicBezTo>
                  <a:pt x="386524" y="313733"/>
                  <a:pt x="390335" y="318305"/>
                  <a:pt x="389858" y="323353"/>
                </a:cubicBezTo>
                <a:cubicBezTo>
                  <a:pt x="389287" y="328020"/>
                  <a:pt x="385286" y="331640"/>
                  <a:pt x="380524" y="331640"/>
                </a:cubicBezTo>
                <a:close/>
                <a:moveTo>
                  <a:pt x="1364075" y="316495"/>
                </a:moveTo>
                <a:cubicBezTo>
                  <a:pt x="1362551" y="316495"/>
                  <a:pt x="1361027" y="316114"/>
                  <a:pt x="1359599" y="315352"/>
                </a:cubicBezTo>
                <a:cubicBezTo>
                  <a:pt x="1346550" y="308208"/>
                  <a:pt x="1332738" y="302588"/>
                  <a:pt x="1318641" y="298683"/>
                </a:cubicBezTo>
                <a:cubicBezTo>
                  <a:pt x="1313688" y="297350"/>
                  <a:pt x="1310831" y="292206"/>
                  <a:pt x="1312164" y="287349"/>
                </a:cubicBezTo>
                <a:cubicBezTo>
                  <a:pt x="1313498" y="282396"/>
                  <a:pt x="1318641" y="279443"/>
                  <a:pt x="1323499" y="280871"/>
                </a:cubicBezTo>
                <a:cubicBezTo>
                  <a:pt x="1339024" y="285063"/>
                  <a:pt x="1354169" y="291254"/>
                  <a:pt x="1368552" y="299159"/>
                </a:cubicBezTo>
                <a:cubicBezTo>
                  <a:pt x="1373029" y="301636"/>
                  <a:pt x="1374648" y="307256"/>
                  <a:pt x="1372171" y="311733"/>
                </a:cubicBezTo>
                <a:cubicBezTo>
                  <a:pt x="1370552" y="314780"/>
                  <a:pt x="1367409" y="316495"/>
                  <a:pt x="1364075" y="316495"/>
                </a:cubicBezTo>
                <a:close/>
                <a:moveTo>
                  <a:pt x="1214247" y="312495"/>
                </a:moveTo>
                <a:cubicBezTo>
                  <a:pt x="1214152" y="312495"/>
                  <a:pt x="1214056" y="312495"/>
                  <a:pt x="1213961" y="312495"/>
                </a:cubicBezTo>
                <a:cubicBezTo>
                  <a:pt x="1208818" y="312304"/>
                  <a:pt x="1204818" y="308018"/>
                  <a:pt x="1205008" y="302970"/>
                </a:cubicBezTo>
                <a:cubicBezTo>
                  <a:pt x="1205484" y="286872"/>
                  <a:pt x="1206627" y="271061"/>
                  <a:pt x="1208342" y="255821"/>
                </a:cubicBezTo>
                <a:cubicBezTo>
                  <a:pt x="1208913" y="250772"/>
                  <a:pt x="1213580" y="247153"/>
                  <a:pt x="1218534" y="247629"/>
                </a:cubicBezTo>
                <a:cubicBezTo>
                  <a:pt x="1223581" y="248201"/>
                  <a:pt x="1227296" y="252773"/>
                  <a:pt x="1226725" y="257821"/>
                </a:cubicBezTo>
                <a:cubicBezTo>
                  <a:pt x="1225867" y="265441"/>
                  <a:pt x="1225201" y="273251"/>
                  <a:pt x="1224629" y="281157"/>
                </a:cubicBezTo>
                <a:cubicBezTo>
                  <a:pt x="1225296" y="280776"/>
                  <a:pt x="1226058" y="280491"/>
                  <a:pt x="1226820" y="280300"/>
                </a:cubicBezTo>
                <a:cubicBezTo>
                  <a:pt x="1240536" y="276585"/>
                  <a:pt x="1254538" y="274585"/>
                  <a:pt x="1268540" y="274109"/>
                </a:cubicBezTo>
                <a:cubicBezTo>
                  <a:pt x="1270254" y="274109"/>
                  <a:pt x="1271969" y="274013"/>
                  <a:pt x="1273683" y="274013"/>
                </a:cubicBezTo>
                <a:lnTo>
                  <a:pt x="1275398" y="274013"/>
                </a:lnTo>
                <a:cubicBezTo>
                  <a:pt x="1280541" y="274109"/>
                  <a:pt x="1284637" y="278300"/>
                  <a:pt x="1284542" y="283443"/>
                </a:cubicBezTo>
                <a:cubicBezTo>
                  <a:pt x="1284446" y="288492"/>
                  <a:pt x="1280351" y="292587"/>
                  <a:pt x="1275302" y="292587"/>
                </a:cubicBezTo>
                <a:cubicBezTo>
                  <a:pt x="1275207" y="292587"/>
                  <a:pt x="1275207" y="292587"/>
                  <a:pt x="1275112" y="292587"/>
                </a:cubicBezTo>
                <a:lnTo>
                  <a:pt x="1273778" y="292587"/>
                </a:lnTo>
                <a:cubicBezTo>
                  <a:pt x="1272254" y="292587"/>
                  <a:pt x="1270730" y="292587"/>
                  <a:pt x="1269111" y="292683"/>
                </a:cubicBezTo>
                <a:cubicBezTo>
                  <a:pt x="1256634" y="293063"/>
                  <a:pt x="1244060" y="294873"/>
                  <a:pt x="1231677" y="298207"/>
                </a:cubicBezTo>
                <a:cubicBezTo>
                  <a:pt x="1228915" y="298969"/>
                  <a:pt x="1226058" y="298397"/>
                  <a:pt x="1223868" y="296778"/>
                </a:cubicBezTo>
                <a:cubicBezTo>
                  <a:pt x="1223772" y="298969"/>
                  <a:pt x="1223677" y="301255"/>
                  <a:pt x="1223581" y="303446"/>
                </a:cubicBezTo>
                <a:cubicBezTo>
                  <a:pt x="1223391" y="308494"/>
                  <a:pt x="1219295" y="312495"/>
                  <a:pt x="1214247" y="312495"/>
                </a:cubicBezTo>
                <a:close/>
                <a:moveTo>
                  <a:pt x="1824895" y="255154"/>
                </a:moveTo>
                <a:cubicBezTo>
                  <a:pt x="1808321" y="255154"/>
                  <a:pt x="1792891" y="251154"/>
                  <a:pt x="1777556" y="242867"/>
                </a:cubicBezTo>
                <a:cubicBezTo>
                  <a:pt x="1773079" y="240390"/>
                  <a:pt x="1771364" y="234771"/>
                  <a:pt x="1773746" y="230294"/>
                </a:cubicBezTo>
                <a:cubicBezTo>
                  <a:pt x="1776222" y="225817"/>
                  <a:pt x="1781746" y="224102"/>
                  <a:pt x="1786319" y="226484"/>
                </a:cubicBezTo>
                <a:cubicBezTo>
                  <a:pt x="1798892" y="233246"/>
                  <a:pt x="1811465" y="236580"/>
                  <a:pt x="1824895" y="236580"/>
                </a:cubicBezTo>
                <a:lnTo>
                  <a:pt x="1826228" y="236580"/>
                </a:lnTo>
                <a:cubicBezTo>
                  <a:pt x="1831086" y="236580"/>
                  <a:pt x="1835563" y="240581"/>
                  <a:pt x="1835658" y="245724"/>
                </a:cubicBezTo>
                <a:cubicBezTo>
                  <a:pt x="1835753" y="250868"/>
                  <a:pt x="1831658" y="255059"/>
                  <a:pt x="1826514" y="255154"/>
                </a:cubicBezTo>
                <a:lnTo>
                  <a:pt x="1824895" y="255154"/>
                </a:lnTo>
                <a:close/>
                <a:moveTo>
                  <a:pt x="1871568" y="244867"/>
                </a:moveTo>
                <a:cubicBezTo>
                  <a:pt x="1867948" y="244867"/>
                  <a:pt x="1864424" y="242676"/>
                  <a:pt x="1862995" y="239057"/>
                </a:cubicBezTo>
                <a:cubicBezTo>
                  <a:pt x="1861090" y="234294"/>
                  <a:pt x="1863376" y="228865"/>
                  <a:pt x="1868043" y="226960"/>
                </a:cubicBezTo>
                <a:cubicBezTo>
                  <a:pt x="1880235" y="222007"/>
                  <a:pt x="1893475" y="214958"/>
                  <a:pt x="1907667" y="206005"/>
                </a:cubicBezTo>
                <a:cubicBezTo>
                  <a:pt x="1911953" y="203243"/>
                  <a:pt x="1917668" y="204576"/>
                  <a:pt x="1920431" y="208862"/>
                </a:cubicBezTo>
                <a:cubicBezTo>
                  <a:pt x="1923193" y="213149"/>
                  <a:pt x="1921859" y="218864"/>
                  <a:pt x="1917573" y="221626"/>
                </a:cubicBezTo>
                <a:cubicBezTo>
                  <a:pt x="1902524" y="231151"/>
                  <a:pt x="1888236" y="238771"/>
                  <a:pt x="1875092" y="244105"/>
                </a:cubicBezTo>
                <a:cubicBezTo>
                  <a:pt x="1873853" y="244676"/>
                  <a:pt x="1872710" y="244867"/>
                  <a:pt x="1871568" y="244867"/>
                </a:cubicBezTo>
                <a:close/>
                <a:moveTo>
                  <a:pt x="1224820" y="220197"/>
                </a:moveTo>
                <a:cubicBezTo>
                  <a:pt x="1224153" y="220197"/>
                  <a:pt x="1223581" y="220102"/>
                  <a:pt x="1222915" y="220007"/>
                </a:cubicBezTo>
                <a:cubicBezTo>
                  <a:pt x="1217867" y="218959"/>
                  <a:pt x="1214723" y="214006"/>
                  <a:pt x="1215771" y="209053"/>
                </a:cubicBezTo>
                <a:cubicBezTo>
                  <a:pt x="1219105" y="193051"/>
                  <a:pt x="1223296" y="177621"/>
                  <a:pt x="1228153" y="163142"/>
                </a:cubicBezTo>
                <a:cubicBezTo>
                  <a:pt x="1229773" y="158285"/>
                  <a:pt x="1235012" y="155618"/>
                  <a:pt x="1239869" y="157332"/>
                </a:cubicBezTo>
                <a:cubicBezTo>
                  <a:pt x="1244727" y="158951"/>
                  <a:pt x="1247299" y="164190"/>
                  <a:pt x="1245680" y="169048"/>
                </a:cubicBezTo>
                <a:cubicBezTo>
                  <a:pt x="1241012" y="182859"/>
                  <a:pt x="1237107" y="197528"/>
                  <a:pt x="1233869" y="212863"/>
                </a:cubicBezTo>
                <a:cubicBezTo>
                  <a:pt x="1233011" y="217244"/>
                  <a:pt x="1229106" y="220197"/>
                  <a:pt x="1224820" y="220197"/>
                </a:cubicBezTo>
                <a:close/>
                <a:moveTo>
                  <a:pt x="1745266" y="215816"/>
                </a:moveTo>
                <a:cubicBezTo>
                  <a:pt x="1742980" y="215816"/>
                  <a:pt x="1740599" y="214958"/>
                  <a:pt x="1738884" y="213244"/>
                </a:cubicBezTo>
                <a:cubicBezTo>
                  <a:pt x="1728121" y="202862"/>
                  <a:pt x="1717452" y="191146"/>
                  <a:pt x="1706499" y="179049"/>
                </a:cubicBezTo>
                <a:cubicBezTo>
                  <a:pt x="1703070" y="175239"/>
                  <a:pt x="1703356" y="169429"/>
                  <a:pt x="1707166" y="166000"/>
                </a:cubicBezTo>
                <a:cubicBezTo>
                  <a:pt x="1710976" y="162571"/>
                  <a:pt x="1716786" y="162857"/>
                  <a:pt x="1720215" y="166667"/>
                </a:cubicBezTo>
                <a:cubicBezTo>
                  <a:pt x="1730978" y="178573"/>
                  <a:pt x="1741456" y="190003"/>
                  <a:pt x="1751743" y="200004"/>
                </a:cubicBezTo>
                <a:cubicBezTo>
                  <a:pt x="1755458" y="203528"/>
                  <a:pt x="1755552" y="209434"/>
                  <a:pt x="1752028" y="213053"/>
                </a:cubicBezTo>
                <a:cubicBezTo>
                  <a:pt x="1750124" y="214863"/>
                  <a:pt x="1747647" y="215816"/>
                  <a:pt x="1745266" y="215816"/>
                </a:cubicBezTo>
                <a:close/>
                <a:moveTo>
                  <a:pt x="1681829" y="147807"/>
                </a:moveTo>
                <a:cubicBezTo>
                  <a:pt x="1679352" y="147807"/>
                  <a:pt x="1676971" y="146855"/>
                  <a:pt x="1675162" y="144950"/>
                </a:cubicBezTo>
                <a:cubicBezTo>
                  <a:pt x="1663637" y="132853"/>
                  <a:pt x="1652969" y="122375"/>
                  <a:pt x="1642491" y="112946"/>
                </a:cubicBezTo>
                <a:cubicBezTo>
                  <a:pt x="1638681" y="109517"/>
                  <a:pt x="1638395" y="103706"/>
                  <a:pt x="1641825" y="99896"/>
                </a:cubicBezTo>
                <a:cubicBezTo>
                  <a:pt x="1645253" y="96086"/>
                  <a:pt x="1651064" y="95801"/>
                  <a:pt x="1654874" y="99230"/>
                </a:cubicBezTo>
                <a:cubicBezTo>
                  <a:pt x="1665732" y="109040"/>
                  <a:pt x="1676781" y="119804"/>
                  <a:pt x="1688592" y="132281"/>
                </a:cubicBezTo>
                <a:cubicBezTo>
                  <a:pt x="1692116" y="135996"/>
                  <a:pt x="1691926" y="141902"/>
                  <a:pt x="1688306" y="145426"/>
                </a:cubicBezTo>
                <a:cubicBezTo>
                  <a:pt x="1686401" y="146950"/>
                  <a:pt x="1684115" y="147807"/>
                  <a:pt x="1681829" y="147807"/>
                </a:cubicBezTo>
                <a:close/>
                <a:moveTo>
                  <a:pt x="1254824" y="132472"/>
                </a:moveTo>
                <a:cubicBezTo>
                  <a:pt x="1253395" y="132472"/>
                  <a:pt x="1251966" y="132186"/>
                  <a:pt x="1250633" y="131424"/>
                </a:cubicBezTo>
                <a:cubicBezTo>
                  <a:pt x="1246060" y="129138"/>
                  <a:pt x="1244251" y="123519"/>
                  <a:pt x="1246632" y="118946"/>
                </a:cubicBezTo>
                <a:cubicBezTo>
                  <a:pt x="1254157" y="104183"/>
                  <a:pt x="1262824" y="90467"/>
                  <a:pt x="1272254" y="78179"/>
                </a:cubicBezTo>
                <a:cubicBezTo>
                  <a:pt x="1275398" y="74084"/>
                  <a:pt x="1281208" y="73322"/>
                  <a:pt x="1285209" y="76465"/>
                </a:cubicBezTo>
                <a:cubicBezTo>
                  <a:pt x="1289304" y="79608"/>
                  <a:pt x="1289971" y="85419"/>
                  <a:pt x="1286923" y="89419"/>
                </a:cubicBezTo>
                <a:cubicBezTo>
                  <a:pt x="1278160" y="100754"/>
                  <a:pt x="1270159" y="113517"/>
                  <a:pt x="1263110" y="127233"/>
                </a:cubicBezTo>
                <a:cubicBezTo>
                  <a:pt x="1261491" y="130662"/>
                  <a:pt x="1258157" y="132472"/>
                  <a:pt x="1254824" y="132472"/>
                </a:cubicBezTo>
                <a:close/>
                <a:moveTo>
                  <a:pt x="1612487" y="85990"/>
                </a:moveTo>
                <a:cubicBezTo>
                  <a:pt x="1610582" y="85990"/>
                  <a:pt x="1608677" y="85419"/>
                  <a:pt x="1607058" y="84275"/>
                </a:cubicBezTo>
                <a:cubicBezTo>
                  <a:pt x="1594771" y="75322"/>
                  <a:pt x="1581912" y="67130"/>
                  <a:pt x="1568767" y="59891"/>
                </a:cubicBezTo>
                <a:cubicBezTo>
                  <a:pt x="1564291" y="57415"/>
                  <a:pt x="1562671" y="51795"/>
                  <a:pt x="1565148" y="47319"/>
                </a:cubicBezTo>
                <a:cubicBezTo>
                  <a:pt x="1567624" y="42842"/>
                  <a:pt x="1573244" y="41223"/>
                  <a:pt x="1577721" y="43699"/>
                </a:cubicBezTo>
                <a:cubicBezTo>
                  <a:pt x="1591437" y="51319"/>
                  <a:pt x="1604962" y="59891"/>
                  <a:pt x="1617821" y="69226"/>
                </a:cubicBezTo>
                <a:cubicBezTo>
                  <a:pt x="1622012" y="72274"/>
                  <a:pt x="1622869" y="77989"/>
                  <a:pt x="1619917" y="82180"/>
                </a:cubicBezTo>
                <a:cubicBezTo>
                  <a:pt x="1618202" y="84656"/>
                  <a:pt x="1615345" y="85990"/>
                  <a:pt x="1612487" y="85990"/>
                </a:cubicBezTo>
                <a:close/>
                <a:moveTo>
                  <a:pt x="1311688" y="59796"/>
                </a:moveTo>
                <a:cubicBezTo>
                  <a:pt x="1309021" y="59796"/>
                  <a:pt x="1306354" y="58653"/>
                  <a:pt x="1304544" y="56367"/>
                </a:cubicBezTo>
                <a:cubicBezTo>
                  <a:pt x="1301306" y="52367"/>
                  <a:pt x="1301877" y="46556"/>
                  <a:pt x="1305782" y="43318"/>
                </a:cubicBezTo>
                <a:cubicBezTo>
                  <a:pt x="1318546" y="32840"/>
                  <a:pt x="1332357" y="24173"/>
                  <a:pt x="1347026" y="17410"/>
                </a:cubicBezTo>
                <a:cubicBezTo>
                  <a:pt x="1351693" y="15314"/>
                  <a:pt x="1357218" y="17315"/>
                  <a:pt x="1359313" y="21982"/>
                </a:cubicBezTo>
                <a:cubicBezTo>
                  <a:pt x="1361409" y="26649"/>
                  <a:pt x="1359408" y="32174"/>
                  <a:pt x="1354741" y="34269"/>
                </a:cubicBezTo>
                <a:cubicBezTo>
                  <a:pt x="1341501" y="40365"/>
                  <a:pt x="1329023" y="48176"/>
                  <a:pt x="1317498" y="57701"/>
                </a:cubicBezTo>
                <a:cubicBezTo>
                  <a:pt x="1315879" y="59129"/>
                  <a:pt x="1313784" y="59796"/>
                  <a:pt x="1311688" y="59796"/>
                </a:cubicBezTo>
                <a:close/>
                <a:moveTo>
                  <a:pt x="1531430" y="40937"/>
                </a:moveTo>
                <a:cubicBezTo>
                  <a:pt x="1530287" y="40937"/>
                  <a:pt x="1529048" y="40746"/>
                  <a:pt x="1527905" y="40270"/>
                </a:cubicBezTo>
                <a:cubicBezTo>
                  <a:pt x="1523048" y="38270"/>
                  <a:pt x="1518190" y="36365"/>
                  <a:pt x="1513046" y="34555"/>
                </a:cubicBezTo>
                <a:cubicBezTo>
                  <a:pt x="1503712" y="31126"/>
                  <a:pt x="1494282" y="28269"/>
                  <a:pt x="1485043" y="25887"/>
                </a:cubicBezTo>
                <a:cubicBezTo>
                  <a:pt x="1480090" y="24649"/>
                  <a:pt x="1477042" y="19601"/>
                  <a:pt x="1478375" y="14648"/>
                </a:cubicBezTo>
                <a:cubicBezTo>
                  <a:pt x="1479614" y="9695"/>
                  <a:pt x="1484662" y="6742"/>
                  <a:pt x="1489615" y="7980"/>
                </a:cubicBezTo>
                <a:cubicBezTo>
                  <a:pt x="1499426" y="10457"/>
                  <a:pt x="1509427" y="13600"/>
                  <a:pt x="1519428" y="17219"/>
                </a:cubicBezTo>
                <a:cubicBezTo>
                  <a:pt x="1524762" y="19125"/>
                  <a:pt x="1529906" y="21125"/>
                  <a:pt x="1534954" y="23220"/>
                </a:cubicBezTo>
                <a:cubicBezTo>
                  <a:pt x="1539716" y="25125"/>
                  <a:pt x="1541907" y="30554"/>
                  <a:pt x="1540002" y="35317"/>
                </a:cubicBezTo>
                <a:cubicBezTo>
                  <a:pt x="1538573" y="38746"/>
                  <a:pt x="1535049" y="40937"/>
                  <a:pt x="1531430" y="40937"/>
                </a:cubicBezTo>
                <a:close/>
                <a:moveTo>
                  <a:pt x="1395222" y="21410"/>
                </a:moveTo>
                <a:cubicBezTo>
                  <a:pt x="1390840" y="21410"/>
                  <a:pt x="1386840" y="18267"/>
                  <a:pt x="1386078" y="13695"/>
                </a:cubicBezTo>
                <a:cubicBezTo>
                  <a:pt x="1385221" y="8647"/>
                  <a:pt x="1388555" y="3884"/>
                  <a:pt x="1393602" y="3027"/>
                </a:cubicBezTo>
                <a:cubicBezTo>
                  <a:pt x="1409128" y="360"/>
                  <a:pt x="1425416" y="-592"/>
                  <a:pt x="1442085" y="360"/>
                </a:cubicBezTo>
                <a:cubicBezTo>
                  <a:pt x="1447228" y="646"/>
                  <a:pt x="1451134" y="5027"/>
                  <a:pt x="1450752" y="10171"/>
                </a:cubicBezTo>
                <a:cubicBezTo>
                  <a:pt x="1450467" y="15314"/>
                  <a:pt x="1446085" y="19125"/>
                  <a:pt x="1440942" y="18839"/>
                </a:cubicBezTo>
                <a:cubicBezTo>
                  <a:pt x="1425702" y="17981"/>
                  <a:pt x="1410843" y="18744"/>
                  <a:pt x="1396746" y="21220"/>
                </a:cubicBezTo>
                <a:cubicBezTo>
                  <a:pt x="1396270" y="21410"/>
                  <a:pt x="1395698" y="21410"/>
                  <a:pt x="1395222" y="21410"/>
                </a:cubicBezTo>
                <a:close/>
              </a:path>
            </a:pathLst>
          </a:custGeom>
          <a:solidFill>
            <a:schemeClr val="tx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th-TH" dirty="0"/>
          </a:p>
        </p:txBody>
      </p:sp>
      <p:sp>
        <p:nvSpPr>
          <p:cNvPr id="2818" name="Freeform: Shape 2817">
            <a:extLst>
              <a:ext uri="{FF2B5EF4-FFF2-40B4-BE49-F238E27FC236}">
                <a16:creationId xmlns:a16="http://schemas.microsoft.com/office/drawing/2014/main" id="{7C39B83B-02C4-4681-B5AE-3464C8E358AB}"/>
              </a:ext>
            </a:extLst>
          </p:cNvPr>
          <p:cNvSpPr/>
          <p:nvPr/>
        </p:nvSpPr>
        <p:spPr>
          <a:xfrm rot="20537283">
            <a:off x="9058576" y="1742175"/>
            <a:ext cx="77838" cy="70569"/>
          </a:xfrm>
          <a:custGeom>
            <a:avLst/>
            <a:gdLst>
              <a:gd name="connsiteX0" fmla="*/ 9307 w 36586"/>
              <a:gd name="connsiteY0" fmla="*/ 33090 h 33089"/>
              <a:gd name="connsiteX1" fmla="*/ 1972 w 36586"/>
              <a:gd name="connsiteY1" fmla="*/ 29565 h 33089"/>
              <a:gd name="connsiteX2" fmla="*/ 3592 w 36586"/>
              <a:gd name="connsiteY2" fmla="*/ 16516 h 33089"/>
              <a:gd name="connsiteX3" fmla="*/ 21404 w 36586"/>
              <a:gd name="connsiteY3" fmla="*/ 2134 h 33089"/>
              <a:gd name="connsiteX4" fmla="*/ 34453 w 36586"/>
              <a:gd name="connsiteY4" fmla="*/ 3372 h 33089"/>
              <a:gd name="connsiteX5" fmla="*/ 33215 w 36586"/>
              <a:gd name="connsiteY5" fmla="*/ 16421 h 33089"/>
              <a:gd name="connsiteX6" fmla="*/ 14927 w 36586"/>
              <a:gd name="connsiteY6" fmla="*/ 31185 h 33089"/>
              <a:gd name="connsiteX7" fmla="*/ 9307 w 36586"/>
              <a:gd name="connsiteY7" fmla="*/ 33090 h 330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6586" h="33089">
                <a:moveTo>
                  <a:pt x="9307" y="33090"/>
                </a:moveTo>
                <a:cubicBezTo>
                  <a:pt x="6545" y="33090"/>
                  <a:pt x="3877" y="31852"/>
                  <a:pt x="1972" y="29565"/>
                </a:cubicBezTo>
                <a:cubicBezTo>
                  <a:pt x="-1171" y="25565"/>
                  <a:pt x="-504" y="19755"/>
                  <a:pt x="3592" y="16516"/>
                </a:cubicBezTo>
                <a:cubicBezTo>
                  <a:pt x="9402" y="12040"/>
                  <a:pt x="15308" y="7182"/>
                  <a:pt x="21404" y="2134"/>
                </a:cubicBezTo>
                <a:cubicBezTo>
                  <a:pt x="25309" y="-1105"/>
                  <a:pt x="31214" y="-629"/>
                  <a:pt x="34453" y="3372"/>
                </a:cubicBezTo>
                <a:cubicBezTo>
                  <a:pt x="37691" y="7277"/>
                  <a:pt x="37215" y="13183"/>
                  <a:pt x="33215" y="16421"/>
                </a:cubicBezTo>
                <a:cubicBezTo>
                  <a:pt x="26928" y="21660"/>
                  <a:pt x="20832" y="26517"/>
                  <a:pt x="14927" y="31185"/>
                </a:cubicBezTo>
                <a:cubicBezTo>
                  <a:pt x="13307" y="32423"/>
                  <a:pt x="11307" y="33090"/>
                  <a:pt x="9307" y="33090"/>
                </a:cubicBezTo>
                <a:close/>
              </a:path>
            </a:pathLst>
          </a:custGeom>
          <a:solidFill>
            <a:schemeClr val="tx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th-TH"/>
          </a:p>
        </p:txBody>
      </p:sp>
      <p:grpSp>
        <p:nvGrpSpPr>
          <p:cNvPr id="2819" name="Graphic 15">
            <a:extLst>
              <a:ext uri="{FF2B5EF4-FFF2-40B4-BE49-F238E27FC236}">
                <a16:creationId xmlns:a16="http://schemas.microsoft.com/office/drawing/2014/main" id="{FC2435F7-0E10-420D-B5A4-FD337B254CEA}"/>
              </a:ext>
            </a:extLst>
          </p:cNvPr>
          <p:cNvGrpSpPr/>
          <p:nvPr/>
        </p:nvGrpSpPr>
        <p:grpSpPr>
          <a:xfrm rot="21085495">
            <a:off x="9002977" y="899395"/>
            <a:ext cx="976788" cy="876866"/>
            <a:chOff x="8203691" y="2074073"/>
            <a:chExt cx="976788" cy="876866"/>
          </a:xfrm>
        </p:grpSpPr>
        <p:sp>
          <p:nvSpPr>
            <p:cNvPr id="2820" name="Freeform: Shape 2819">
              <a:extLst>
                <a:ext uri="{FF2B5EF4-FFF2-40B4-BE49-F238E27FC236}">
                  <a16:creationId xmlns:a16="http://schemas.microsoft.com/office/drawing/2014/main" id="{BD8A65EE-E0DC-44E2-A7D5-9D7B56BDEFFC}"/>
                </a:ext>
              </a:extLst>
            </p:cNvPr>
            <p:cNvSpPr/>
            <p:nvPr/>
          </p:nvSpPr>
          <p:spPr>
            <a:xfrm>
              <a:off x="8441721" y="2074132"/>
              <a:ext cx="738758" cy="634777"/>
            </a:xfrm>
            <a:custGeom>
              <a:avLst/>
              <a:gdLst>
                <a:gd name="connsiteX0" fmla="*/ 738759 w 738758"/>
                <a:gd name="connsiteY0" fmla="*/ 6603 h 634777"/>
                <a:gd name="connsiteX1" fmla="*/ 672179 w 738758"/>
                <a:gd name="connsiteY1" fmla="*/ 1650 h 634777"/>
                <a:gd name="connsiteX2" fmla="*/ 255270 w 738758"/>
                <a:gd name="connsiteY2" fmla="*/ 131476 h 634777"/>
                <a:gd name="connsiteX3" fmla="*/ 0 w 738758"/>
                <a:gd name="connsiteY3" fmla="*/ 337216 h 634777"/>
                <a:gd name="connsiteX4" fmla="*/ 239839 w 738758"/>
                <a:gd name="connsiteY4" fmla="*/ 634777 h 634777"/>
                <a:gd name="connsiteX5" fmla="*/ 515683 w 738758"/>
                <a:gd name="connsiteY5" fmla="*/ 412464 h 634777"/>
                <a:gd name="connsiteX6" fmla="*/ 722947 w 738758"/>
                <a:gd name="connsiteY6" fmla="*/ 78231 h 634777"/>
                <a:gd name="connsiteX7" fmla="*/ 738759 w 738758"/>
                <a:gd name="connsiteY7" fmla="*/ 6603 h 634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38758" h="634777">
                  <a:moveTo>
                    <a:pt x="738759" y="6603"/>
                  </a:moveTo>
                  <a:lnTo>
                    <a:pt x="672179" y="1650"/>
                  </a:lnTo>
                  <a:cubicBezTo>
                    <a:pt x="521779" y="-9589"/>
                    <a:pt x="372713" y="36893"/>
                    <a:pt x="255270" y="131476"/>
                  </a:cubicBezTo>
                  <a:lnTo>
                    <a:pt x="0" y="337216"/>
                  </a:lnTo>
                  <a:lnTo>
                    <a:pt x="239839" y="634777"/>
                  </a:lnTo>
                  <a:lnTo>
                    <a:pt x="515683" y="412464"/>
                  </a:lnTo>
                  <a:cubicBezTo>
                    <a:pt x="620744" y="327786"/>
                    <a:pt x="693801" y="209962"/>
                    <a:pt x="722947" y="78231"/>
                  </a:cubicBezTo>
                  <a:lnTo>
                    <a:pt x="738759" y="6603"/>
                  </a:lnTo>
                  <a:close/>
                </a:path>
              </a:pathLst>
            </a:custGeom>
            <a:solidFill>
              <a:srgbClr val="EA5C7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821" name="Freeform: Shape 2820">
              <a:extLst>
                <a:ext uri="{FF2B5EF4-FFF2-40B4-BE49-F238E27FC236}">
                  <a16:creationId xmlns:a16="http://schemas.microsoft.com/office/drawing/2014/main" id="{851ABB06-7F81-4916-A289-EC96F961406E}"/>
                </a:ext>
              </a:extLst>
            </p:cNvPr>
            <p:cNvSpPr/>
            <p:nvPr/>
          </p:nvSpPr>
          <p:spPr>
            <a:xfrm>
              <a:off x="8203691" y="2222290"/>
              <a:ext cx="387762" cy="213238"/>
            </a:xfrm>
            <a:custGeom>
              <a:avLst/>
              <a:gdLst>
                <a:gd name="connsiteX0" fmla="*/ 387762 w 387762"/>
                <a:gd name="connsiteY0" fmla="*/ 68472 h 213238"/>
                <a:gd name="connsiteX1" fmla="*/ 387762 w 387762"/>
                <a:gd name="connsiteY1" fmla="*/ 68472 h 213238"/>
                <a:gd name="connsiteX2" fmla="*/ 129254 w 387762"/>
                <a:gd name="connsiteY2" fmla="*/ 40659 h 213238"/>
                <a:gd name="connsiteX3" fmla="*/ 0 w 387762"/>
                <a:gd name="connsiteY3" fmla="*/ 144767 h 213238"/>
                <a:gd name="connsiteX4" fmla="*/ 0 w 387762"/>
                <a:gd name="connsiteY4" fmla="*/ 144767 h 213238"/>
                <a:gd name="connsiteX5" fmla="*/ 258508 w 387762"/>
                <a:gd name="connsiteY5" fmla="*/ 172580 h 213238"/>
                <a:gd name="connsiteX6" fmla="*/ 387762 w 387762"/>
                <a:gd name="connsiteY6" fmla="*/ 68472 h 213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7762" h="213238">
                  <a:moveTo>
                    <a:pt x="387762" y="68472"/>
                  </a:moveTo>
                  <a:lnTo>
                    <a:pt x="387762" y="68472"/>
                  </a:lnTo>
                  <a:cubicBezTo>
                    <a:pt x="324040" y="-10586"/>
                    <a:pt x="208312" y="-22968"/>
                    <a:pt x="129254" y="40659"/>
                  </a:cubicBezTo>
                  <a:lnTo>
                    <a:pt x="0" y="144767"/>
                  </a:lnTo>
                  <a:lnTo>
                    <a:pt x="0" y="144767"/>
                  </a:lnTo>
                  <a:cubicBezTo>
                    <a:pt x="63722" y="223824"/>
                    <a:pt x="179451" y="236207"/>
                    <a:pt x="258508" y="172580"/>
                  </a:cubicBezTo>
                  <a:lnTo>
                    <a:pt x="387762" y="68472"/>
                  </a:lnTo>
                  <a:close/>
                </a:path>
              </a:pathLst>
            </a:custGeom>
            <a:solidFill>
              <a:srgbClr val="1995B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822" name="Freeform: Shape 2821">
              <a:extLst>
                <a:ext uri="{FF2B5EF4-FFF2-40B4-BE49-F238E27FC236}">
                  <a16:creationId xmlns:a16="http://schemas.microsoft.com/office/drawing/2014/main" id="{C9592C82-9315-47EF-B150-A0EEB115E6B6}"/>
                </a:ext>
              </a:extLst>
            </p:cNvPr>
            <p:cNvSpPr/>
            <p:nvPr/>
          </p:nvSpPr>
          <p:spPr>
            <a:xfrm>
              <a:off x="8633527" y="2588323"/>
              <a:ext cx="238464" cy="362616"/>
            </a:xfrm>
            <a:custGeom>
              <a:avLst/>
              <a:gdLst>
                <a:gd name="connsiteX0" fmla="*/ 197766 w 238464"/>
                <a:gd name="connsiteY0" fmla="*/ 0 h 362616"/>
                <a:gd name="connsiteX1" fmla="*/ 197766 w 238464"/>
                <a:gd name="connsiteY1" fmla="*/ 0 h 362616"/>
                <a:gd name="connsiteX2" fmla="*/ 169953 w 238464"/>
                <a:gd name="connsiteY2" fmla="*/ 258509 h 362616"/>
                <a:gd name="connsiteX3" fmla="*/ 40698 w 238464"/>
                <a:gd name="connsiteY3" fmla="*/ 362617 h 362616"/>
                <a:gd name="connsiteX4" fmla="*/ 40698 w 238464"/>
                <a:gd name="connsiteY4" fmla="*/ 362617 h 362616"/>
                <a:gd name="connsiteX5" fmla="*/ 68511 w 238464"/>
                <a:gd name="connsiteY5" fmla="*/ 104108 h 362616"/>
                <a:gd name="connsiteX6" fmla="*/ 197766 w 238464"/>
                <a:gd name="connsiteY6" fmla="*/ 0 h 3626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464" h="362616">
                  <a:moveTo>
                    <a:pt x="197766" y="0"/>
                  </a:moveTo>
                  <a:lnTo>
                    <a:pt x="197766" y="0"/>
                  </a:lnTo>
                  <a:cubicBezTo>
                    <a:pt x="261488" y="79057"/>
                    <a:pt x="249010" y="194786"/>
                    <a:pt x="169953" y="258509"/>
                  </a:cubicBezTo>
                  <a:lnTo>
                    <a:pt x="40698" y="362617"/>
                  </a:lnTo>
                  <a:lnTo>
                    <a:pt x="40698" y="362617"/>
                  </a:lnTo>
                  <a:cubicBezTo>
                    <a:pt x="-23024" y="283559"/>
                    <a:pt x="-10546" y="167831"/>
                    <a:pt x="68511" y="104108"/>
                  </a:cubicBezTo>
                  <a:lnTo>
                    <a:pt x="197766" y="0"/>
                  </a:lnTo>
                  <a:close/>
                </a:path>
              </a:pathLst>
            </a:custGeom>
            <a:solidFill>
              <a:srgbClr val="1995B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823" name="Freeform: Shape 2822">
              <a:extLst>
                <a:ext uri="{FF2B5EF4-FFF2-40B4-BE49-F238E27FC236}">
                  <a16:creationId xmlns:a16="http://schemas.microsoft.com/office/drawing/2014/main" id="{DC1AB468-A1D3-4416-B0A1-1FCBD1277CB2}"/>
                </a:ext>
              </a:extLst>
            </p:cNvPr>
            <p:cNvSpPr/>
            <p:nvPr/>
          </p:nvSpPr>
          <p:spPr>
            <a:xfrm>
              <a:off x="8424529" y="2411349"/>
              <a:ext cx="257031" cy="305186"/>
            </a:xfrm>
            <a:custGeom>
              <a:avLst/>
              <a:gdLst>
                <a:gd name="connsiteX0" fmla="*/ 149399 w 257031"/>
                <a:gd name="connsiteY0" fmla="*/ 271081 h 305186"/>
                <a:gd name="connsiteX1" fmla="*/ 20240 w 257031"/>
                <a:gd name="connsiteY1" fmla="*/ 110871 h 305186"/>
                <a:gd name="connsiteX2" fmla="*/ 17192 w 257031"/>
                <a:gd name="connsiteY2" fmla="*/ 0 h 305186"/>
                <a:gd name="connsiteX3" fmla="*/ 17192 w 257031"/>
                <a:gd name="connsiteY3" fmla="*/ 0 h 305186"/>
                <a:gd name="connsiteX4" fmla="*/ 257031 w 257031"/>
                <a:gd name="connsiteY4" fmla="*/ 297561 h 305186"/>
                <a:gd name="connsiteX5" fmla="*/ 257031 w 257031"/>
                <a:gd name="connsiteY5" fmla="*/ 297561 h 305186"/>
                <a:gd name="connsiteX6" fmla="*/ 149399 w 257031"/>
                <a:gd name="connsiteY6" fmla="*/ 271081 h 3051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7031" h="305186">
                  <a:moveTo>
                    <a:pt x="149399" y="271081"/>
                  </a:moveTo>
                  <a:lnTo>
                    <a:pt x="20240" y="110871"/>
                  </a:lnTo>
                  <a:cubicBezTo>
                    <a:pt x="-5573" y="78772"/>
                    <a:pt x="-6812" y="33433"/>
                    <a:pt x="17192" y="0"/>
                  </a:cubicBezTo>
                  <a:lnTo>
                    <a:pt x="17192" y="0"/>
                  </a:lnTo>
                  <a:lnTo>
                    <a:pt x="257031" y="297561"/>
                  </a:lnTo>
                  <a:lnTo>
                    <a:pt x="257031" y="297561"/>
                  </a:lnTo>
                  <a:cubicBezTo>
                    <a:pt x="219216" y="314039"/>
                    <a:pt x="175211" y="303181"/>
                    <a:pt x="149399" y="271081"/>
                  </a:cubicBezTo>
                  <a:close/>
                </a:path>
              </a:pathLst>
            </a:custGeom>
            <a:solidFill>
              <a:srgbClr val="188FA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824" name="Freeform: Shape 2823">
              <a:extLst>
                <a:ext uri="{FF2B5EF4-FFF2-40B4-BE49-F238E27FC236}">
                  <a16:creationId xmlns:a16="http://schemas.microsoft.com/office/drawing/2014/main" id="{2989D40E-5FE1-4466-AB8D-7F495D4FA8C8}"/>
                </a:ext>
              </a:extLst>
            </p:cNvPr>
            <p:cNvSpPr/>
            <p:nvPr/>
          </p:nvSpPr>
          <p:spPr>
            <a:xfrm>
              <a:off x="8922352" y="2074073"/>
              <a:ext cx="258127" cy="241644"/>
            </a:xfrm>
            <a:custGeom>
              <a:avLst/>
              <a:gdLst>
                <a:gd name="connsiteX0" fmla="*/ 179832 w 258127"/>
                <a:gd name="connsiteY0" fmla="*/ 241644 h 241644"/>
                <a:gd name="connsiteX1" fmla="*/ 0 w 258127"/>
                <a:gd name="connsiteY1" fmla="*/ 18569 h 241644"/>
                <a:gd name="connsiteX2" fmla="*/ 191548 w 258127"/>
                <a:gd name="connsiteY2" fmla="*/ 1614 h 241644"/>
                <a:gd name="connsiteX3" fmla="*/ 258128 w 258127"/>
                <a:gd name="connsiteY3" fmla="*/ 6567 h 241644"/>
                <a:gd name="connsiteX4" fmla="*/ 242221 w 258127"/>
                <a:gd name="connsiteY4" fmla="*/ 78291 h 241644"/>
                <a:gd name="connsiteX5" fmla="*/ 179832 w 258127"/>
                <a:gd name="connsiteY5" fmla="*/ 241644 h 241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8127" h="241644">
                  <a:moveTo>
                    <a:pt x="179832" y="241644"/>
                  </a:moveTo>
                  <a:lnTo>
                    <a:pt x="0" y="18569"/>
                  </a:lnTo>
                  <a:cubicBezTo>
                    <a:pt x="61913" y="2662"/>
                    <a:pt x="126588" y="-3148"/>
                    <a:pt x="191548" y="1614"/>
                  </a:cubicBezTo>
                  <a:lnTo>
                    <a:pt x="258128" y="6567"/>
                  </a:lnTo>
                  <a:lnTo>
                    <a:pt x="242221" y="78291"/>
                  </a:lnTo>
                  <a:cubicBezTo>
                    <a:pt x="229458" y="136012"/>
                    <a:pt x="208312" y="191067"/>
                    <a:pt x="179832" y="241644"/>
                  </a:cubicBezTo>
                  <a:close/>
                </a:path>
              </a:pathLst>
            </a:custGeom>
            <a:solidFill>
              <a:srgbClr val="1995B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825" name="Freeform: Shape 2824">
              <a:extLst>
                <a:ext uri="{FF2B5EF4-FFF2-40B4-BE49-F238E27FC236}">
                  <a16:creationId xmlns:a16="http://schemas.microsoft.com/office/drawing/2014/main" id="{48F8B029-2923-41D1-BF28-35BDCC26286A}"/>
                </a:ext>
              </a:extLst>
            </p:cNvPr>
            <p:cNvSpPr/>
            <p:nvPr/>
          </p:nvSpPr>
          <p:spPr>
            <a:xfrm rot="-1912306">
              <a:off x="8749338" y="2168115"/>
              <a:ext cx="275643" cy="275643"/>
            </a:xfrm>
            <a:custGeom>
              <a:avLst/>
              <a:gdLst>
                <a:gd name="connsiteX0" fmla="*/ 275643 w 275643"/>
                <a:gd name="connsiteY0" fmla="*/ 137822 h 275643"/>
                <a:gd name="connsiteX1" fmla="*/ 137822 w 275643"/>
                <a:gd name="connsiteY1" fmla="*/ 275643 h 275643"/>
                <a:gd name="connsiteX2" fmla="*/ 1 w 275643"/>
                <a:gd name="connsiteY2" fmla="*/ 137822 h 275643"/>
                <a:gd name="connsiteX3" fmla="*/ 137822 w 275643"/>
                <a:gd name="connsiteY3" fmla="*/ 0 h 275643"/>
                <a:gd name="connsiteX4" fmla="*/ 275643 w 275643"/>
                <a:gd name="connsiteY4" fmla="*/ 137822 h 2756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5643" h="275643">
                  <a:moveTo>
                    <a:pt x="275643" y="137822"/>
                  </a:moveTo>
                  <a:cubicBezTo>
                    <a:pt x="275643" y="213938"/>
                    <a:pt x="213938" y="275643"/>
                    <a:pt x="137822" y="275643"/>
                  </a:cubicBezTo>
                  <a:cubicBezTo>
                    <a:pt x="61705" y="275643"/>
                    <a:pt x="1" y="213938"/>
                    <a:pt x="1" y="137822"/>
                  </a:cubicBezTo>
                  <a:cubicBezTo>
                    <a:pt x="1" y="61705"/>
                    <a:pt x="61706" y="0"/>
                    <a:pt x="137822" y="0"/>
                  </a:cubicBezTo>
                  <a:cubicBezTo>
                    <a:pt x="213939" y="0"/>
                    <a:pt x="275643" y="61705"/>
                    <a:pt x="275643" y="137822"/>
                  </a:cubicBezTo>
                  <a:close/>
                </a:path>
              </a:pathLst>
            </a:custGeom>
            <a:solidFill>
              <a:srgbClr val="FC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826" name="Freeform: Shape 2825">
              <a:extLst>
                <a:ext uri="{FF2B5EF4-FFF2-40B4-BE49-F238E27FC236}">
                  <a16:creationId xmlns:a16="http://schemas.microsoft.com/office/drawing/2014/main" id="{50035A18-90D2-471B-B522-9346A64AB0F7}"/>
                </a:ext>
              </a:extLst>
            </p:cNvPr>
            <p:cNvSpPr/>
            <p:nvPr/>
          </p:nvSpPr>
          <p:spPr>
            <a:xfrm rot="-3068493">
              <a:off x="8795756" y="2214108"/>
              <a:ext cx="183070" cy="183070"/>
            </a:xfrm>
            <a:custGeom>
              <a:avLst/>
              <a:gdLst>
                <a:gd name="connsiteX0" fmla="*/ 183071 w 183070"/>
                <a:gd name="connsiteY0" fmla="*/ 91535 h 183070"/>
                <a:gd name="connsiteX1" fmla="*/ 91535 w 183070"/>
                <a:gd name="connsiteY1" fmla="*/ 183071 h 183070"/>
                <a:gd name="connsiteX2" fmla="*/ 0 w 183070"/>
                <a:gd name="connsiteY2" fmla="*/ 91535 h 183070"/>
                <a:gd name="connsiteX3" fmla="*/ 91535 w 183070"/>
                <a:gd name="connsiteY3" fmla="*/ 0 h 183070"/>
                <a:gd name="connsiteX4" fmla="*/ 183071 w 183070"/>
                <a:gd name="connsiteY4" fmla="*/ 91535 h 183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3070" h="183070">
                  <a:moveTo>
                    <a:pt x="183071" y="91535"/>
                  </a:moveTo>
                  <a:cubicBezTo>
                    <a:pt x="183071" y="142089"/>
                    <a:pt x="142089" y="183071"/>
                    <a:pt x="91535" y="183071"/>
                  </a:cubicBezTo>
                  <a:cubicBezTo>
                    <a:pt x="40982" y="183071"/>
                    <a:pt x="0" y="142089"/>
                    <a:pt x="0" y="91535"/>
                  </a:cubicBezTo>
                  <a:cubicBezTo>
                    <a:pt x="0" y="40982"/>
                    <a:pt x="40982" y="0"/>
                    <a:pt x="91535" y="0"/>
                  </a:cubicBezTo>
                  <a:cubicBezTo>
                    <a:pt x="142089" y="0"/>
                    <a:pt x="183071" y="40982"/>
                    <a:pt x="183071" y="91535"/>
                  </a:cubicBezTo>
                  <a:close/>
                </a:path>
              </a:pathLst>
            </a:custGeom>
            <a:solidFill>
              <a:srgbClr val="FFCE1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827" name="Freeform: Shape 2826">
              <a:extLst>
                <a:ext uri="{FF2B5EF4-FFF2-40B4-BE49-F238E27FC236}">
                  <a16:creationId xmlns:a16="http://schemas.microsoft.com/office/drawing/2014/main" id="{45796E1B-571C-4441-AEAD-6735B5EF0B91}"/>
                </a:ext>
              </a:extLst>
            </p:cNvPr>
            <p:cNvSpPr/>
            <p:nvPr/>
          </p:nvSpPr>
          <p:spPr>
            <a:xfrm>
              <a:off x="8799289" y="2248376"/>
              <a:ext cx="179548" cy="58578"/>
            </a:xfrm>
            <a:custGeom>
              <a:avLst/>
              <a:gdLst>
                <a:gd name="connsiteX0" fmla="*/ 179546 w 179548"/>
                <a:gd name="connsiteY0" fmla="*/ 58579 h 58578"/>
                <a:gd name="connsiteX1" fmla="*/ 0 w 179548"/>
                <a:gd name="connsiteY1" fmla="*/ 32385 h 58578"/>
                <a:gd name="connsiteX2" fmla="*/ 16669 w 179548"/>
                <a:gd name="connsiteY2" fmla="*/ 0 h 58578"/>
                <a:gd name="connsiteX3" fmla="*/ 172879 w 179548"/>
                <a:gd name="connsiteY3" fmla="*/ 22765 h 58578"/>
                <a:gd name="connsiteX4" fmla="*/ 179546 w 179548"/>
                <a:gd name="connsiteY4" fmla="*/ 58579 h 58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9548" h="58578">
                  <a:moveTo>
                    <a:pt x="179546" y="58579"/>
                  </a:moveTo>
                  <a:lnTo>
                    <a:pt x="0" y="32385"/>
                  </a:lnTo>
                  <a:cubicBezTo>
                    <a:pt x="3334" y="20765"/>
                    <a:pt x="8858" y="9811"/>
                    <a:pt x="16669" y="0"/>
                  </a:cubicBezTo>
                  <a:lnTo>
                    <a:pt x="172879" y="22765"/>
                  </a:lnTo>
                  <a:cubicBezTo>
                    <a:pt x="177451" y="34290"/>
                    <a:pt x="179641" y="46482"/>
                    <a:pt x="179546" y="58579"/>
                  </a:cubicBezTo>
                  <a:close/>
                </a:path>
              </a:pathLst>
            </a:custGeom>
            <a:solidFill>
              <a:srgbClr val="FFDA6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828" name="Freeform: Shape 2827">
              <a:extLst>
                <a:ext uri="{FF2B5EF4-FFF2-40B4-BE49-F238E27FC236}">
                  <a16:creationId xmlns:a16="http://schemas.microsoft.com/office/drawing/2014/main" id="{CF88EE8A-259F-4BD0-8CEA-41D338B05281}"/>
                </a:ext>
              </a:extLst>
            </p:cNvPr>
            <p:cNvSpPr/>
            <p:nvPr/>
          </p:nvSpPr>
          <p:spPr>
            <a:xfrm>
              <a:off x="8795764" y="2305145"/>
              <a:ext cx="179452" cy="75247"/>
            </a:xfrm>
            <a:custGeom>
              <a:avLst/>
              <a:gdLst>
                <a:gd name="connsiteX0" fmla="*/ 148972 w 179452"/>
                <a:gd name="connsiteY0" fmla="*/ 71819 h 75247"/>
                <a:gd name="connsiteX1" fmla="*/ 144400 w 179452"/>
                <a:gd name="connsiteY1" fmla="*/ 75248 h 75247"/>
                <a:gd name="connsiteX2" fmla="*/ 19623 w 179452"/>
                <a:gd name="connsiteY2" fmla="*/ 57150 h 75247"/>
                <a:gd name="connsiteX3" fmla="*/ 1 w 179452"/>
                <a:gd name="connsiteY3" fmla="*/ 0 h 75247"/>
                <a:gd name="connsiteX4" fmla="*/ 179452 w 179452"/>
                <a:gd name="connsiteY4" fmla="*/ 26098 h 75247"/>
                <a:gd name="connsiteX5" fmla="*/ 148972 w 179452"/>
                <a:gd name="connsiteY5" fmla="*/ 71819 h 752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9452" h="75247">
                  <a:moveTo>
                    <a:pt x="148972" y="71819"/>
                  </a:moveTo>
                  <a:cubicBezTo>
                    <a:pt x="147448" y="73057"/>
                    <a:pt x="145924" y="74104"/>
                    <a:pt x="144400" y="75248"/>
                  </a:cubicBezTo>
                  <a:lnTo>
                    <a:pt x="19623" y="57150"/>
                  </a:lnTo>
                  <a:cubicBezTo>
                    <a:pt x="6287" y="40196"/>
                    <a:pt x="-94" y="20002"/>
                    <a:pt x="1" y="0"/>
                  </a:cubicBezTo>
                  <a:lnTo>
                    <a:pt x="179452" y="26098"/>
                  </a:lnTo>
                  <a:cubicBezTo>
                    <a:pt x="174308" y="43434"/>
                    <a:pt x="164117" y="59531"/>
                    <a:pt x="148972" y="71819"/>
                  </a:cubicBezTo>
                  <a:close/>
                </a:path>
              </a:pathLst>
            </a:custGeom>
            <a:solidFill>
              <a:srgbClr val="FFDA6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829" name="Freeform: Shape 2828">
              <a:extLst>
                <a:ext uri="{FF2B5EF4-FFF2-40B4-BE49-F238E27FC236}">
                  <a16:creationId xmlns:a16="http://schemas.microsoft.com/office/drawing/2014/main" id="{A2FBA658-7C08-4F3B-9411-1BD79B27CAEB}"/>
                </a:ext>
              </a:extLst>
            </p:cNvPr>
            <p:cNvSpPr/>
            <p:nvPr/>
          </p:nvSpPr>
          <p:spPr>
            <a:xfrm>
              <a:off x="8258237" y="2522220"/>
              <a:ext cx="323405" cy="312396"/>
            </a:xfrm>
            <a:custGeom>
              <a:avLst/>
              <a:gdLst>
                <a:gd name="connsiteX0" fmla="*/ 323406 w 323405"/>
                <a:gd name="connsiteY0" fmla="*/ 169831 h 312396"/>
                <a:gd name="connsiteX1" fmla="*/ 186532 w 323405"/>
                <a:gd name="connsiteY1" fmla="*/ 0 h 312396"/>
                <a:gd name="connsiteX2" fmla="*/ 10033 w 323405"/>
                <a:gd name="connsiteY2" fmla="*/ 282321 h 312396"/>
                <a:gd name="connsiteX3" fmla="*/ 323406 w 323405"/>
                <a:gd name="connsiteY3" fmla="*/ 169831 h 312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23405" h="312396">
                  <a:moveTo>
                    <a:pt x="323406" y="169831"/>
                  </a:moveTo>
                  <a:lnTo>
                    <a:pt x="186532" y="0"/>
                  </a:lnTo>
                  <a:cubicBezTo>
                    <a:pt x="186532" y="0"/>
                    <a:pt x="-51022" y="51435"/>
                    <a:pt x="10033" y="282321"/>
                  </a:cubicBezTo>
                  <a:cubicBezTo>
                    <a:pt x="222726" y="391096"/>
                    <a:pt x="323406" y="169831"/>
                    <a:pt x="323406" y="169831"/>
                  </a:cubicBezTo>
                  <a:close/>
                </a:path>
              </a:pathLst>
            </a:custGeom>
            <a:solidFill>
              <a:srgbClr val="FFCE1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830" name="Freeform: Shape 2829">
              <a:extLst>
                <a:ext uri="{FF2B5EF4-FFF2-40B4-BE49-F238E27FC236}">
                  <a16:creationId xmlns:a16="http://schemas.microsoft.com/office/drawing/2014/main" id="{4B0F58D4-04A2-4A40-95B0-06B2D8926737}"/>
                </a:ext>
              </a:extLst>
            </p:cNvPr>
            <p:cNvSpPr/>
            <p:nvPr/>
          </p:nvSpPr>
          <p:spPr>
            <a:xfrm>
              <a:off x="8325040" y="2557557"/>
              <a:ext cx="228123" cy="205650"/>
            </a:xfrm>
            <a:custGeom>
              <a:avLst/>
              <a:gdLst>
                <a:gd name="connsiteX0" fmla="*/ 0 w 228123"/>
                <a:gd name="connsiteY0" fmla="*/ 201263 h 205650"/>
                <a:gd name="connsiteX1" fmla="*/ 36290 w 228123"/>
                <a:gd name="connsiteY1" fmla="*/ 90678 h 205650"/>
                <a:gd name="connsiteX2" fmla="*/ 148209 w 228123"/>
                <a:gd name="connsiteY2" fmla="*/ 0 h 205650"/>
                <a:gd name="connsiteX3" fmla="*/ 228123 w 228123"/>
                <a:gd name="connsiteY3" fmla="*/ 99250 h 205650"/>
                <a:gd name="connsiteX4" fmla="*/ 115728 w 228123"/>
                <a:gd name="connsiteY4" fmla="*/ 189357 h 205650"/>
                <a:gd name="connsiteX5" fmla="*/ 0 w 228123"/>
                <a:gd name="connsiteY5" fmla="*/ 201263 h 205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8123" h="205650">
                  <a:moveTo>
                    <a:pt x="0" y="201263"/>
                  </a:moveTo>
                  <a:cubicBezTo>
                    <a:pt x="190" y="160020"/>
                    <a:pt x="12192" y="123635"/>
                    <a:pt x="36290" y="90678"/>
                  </a:cubicBezTo>
                  <a:cubicBezTo>
                    <a:pt x="67342" y="48196"/>
                    <a:pt x="113729" y="18193"/>
                    <a:pt x="148209" y="0"/>
                  </a:cubicBezTo>
                  <a:lnTo>
                    <a:pt x="228123" y="99250"/>
                  </a:lnTo>
                  <a:cubicBezTo>
                    <a:pt x="203073" y="129064"/>
                    <a:pt x="163830" y="167926"/>
                    <a:pt x="115728" y="189357"/>
                  </a:cubicBezTo>
                  <a:cubicBezTo>
                    <a:pt x="78486" y="205835"/>
                    <a:pt x="40291" y="209836"/>
                    <a:pt x="0" y="201263"/>
                  </a:cubicBezTo>
                  <a:close/>
                </a:path>
              </a:pathLst>
            </a:custGeom>
            <a:solidFill>
              <a:srgbClr val="F5972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831" name="Freeform: Shape 2830">
              <a:extLst>
                <a:ext uri="{FF2B5EF4-FFF2-40B4-BE49-F238E27FC236}">
                  <a16:creationId xmlns:a16="http://schemas.microsoft.com/office/drawing/2014/main" id="{F20BA2D6-925A-4579-A6E2-02CF2DB24739}"/>
                </a:ext>
              </a:extLst>
            </p:cNvPr>
            <p:cNvSpPr/>
            <p:nvPr/>
          </p:nvSpPr>
          <p:spPr>
            <a:xfrm>
              <a:off x="8442954" y="2438775"/>
              <a:ext cx="275663" cy="227943"/>
            </a:xfrm>
            <a:custGeom>
              <a:avLst/>
              <a:gdLst>
                <a:gd name="connsiteX0" fmla="*/ 3339 w 275663"/>
                <a:gd name="connsiteY0" fmla="*/ 222319 h 227943"/>
                <a:gd name="connsiteX1" fmla="*/ 3339 w 275663"/>
                <a:gd name="connsiteY1" fmla="*/ 222319 h 227943"/>
                <a:gd name="connsiteX2" fmla="*/ 5625 w 275663"/>
                <a:gd name="connsiteY2" fmla="*/ 201173 h 227943"/>
                <a:gd name="connsiteX3" fmla="*/ 251180 w 275663"/>
                <a:gd name="connsiteY3" fmla="*/ 3339 h 227943"/>
                <a:gd name="connsiteX4" fmla="*/ 272325 w 275663"/>
                <a:gd name="connsiteY4" fmla="*/ 5625 h 227943"/>
                <a:gd name="connsiteX5" fmla="*/ 272325 w 275663"/>
                <a:gd name="connsiteY5" fmla="*/ 5625 h 227943"/>
                <a:gd name="connsiteX6" fmla="*/ 270039 w 275663"/>
                <a:gd name="connsiteY6" fmla="*/ 26771 h 227943"/>
                <a:gd name="connsiteX7" fmla="*/ 24484 w 275663"/>
                <a:gd name="connsiteY7" fmla="*/ 224605 h 227943"/>
                <a:gd name="connsiteX8" fmla="*/ 3339 w 275663"/>
                <a:gd name="connsiteY8" fmla="*/ 222319 h 2279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5663" h="227943">
                  <a:moveTo>
                    <a:pt x="3339" y="222319"/>
                  </a:moveTo>
                  <a:lnTo>
                    <a:pt x="3339" y="222319"/>
                  </a:lnTo>
                  <a:cubicBezTo>
                    <a:pt x="-1900" y="215842"/>
                    <a:pt x="-852" y="206412"/>
                    <a:pt x="5625" y="201173"/>
                  </a:cubicBezTo>
                  <a:lnTo>
                    <a:pt x="251180" y="3339"/>
                  </a:lnTo>
                  <a:cubicBezTo>
                    <a:pt x="257657" y="-1900"/>
                    <a:pt x="267086" y="-852"/>
                    <a:pt x="272325" y="5625"/>
                  </a:cubicBezTo>
                  <a:lnTo>
                    <a:pt x="272325" y="5625"/>
                  </a:lnTo>
                  <a:cubicBezTo>
                    <a:pt x="277564" y="12102"/>
                    <a:pt x="276516" y="21532"/>
                    <a:pt x="270039" y="26771"/>
                  </a:cubicBezTo>
                  <a:lnTo>
                    <a:pt x="24484" y="224605"/>
                  </a:lnTo>
                  <a:cubicBezTo>
                    <a:pt x="18007" y="229844"/>
                    <a:pt x="8578" y="228796"/>
                    <a:pt x="3339" y="222319"/>
                  </a:cubicBezTo>
                  <a:close/>
                </a:path>
              </a:pathLst>
            </a:custGeom>
            <a:solidFill>
              <a:srgbClr val="1995B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grpSp>
        <p:nvGrpSpPr>
          <p:cNvPr id="2832" name="Graphic 15">
            <a:extLst>
              <a:ext uri="{FF2B5EF4-FFF2-40B4-BE49-F238E27FC236}">
                <a16:creationId xmlns:a16="http://schemas.microsoft.com/office/drawing/2014/main" id="{FC2435F7-0E10-420D-B5A4-FD337B254CEA}"/>
              </a:ext>
            </a:extLst>
          </p:cNvPr>
          <p:cNvGrpSpPr/>
          <p:nvPr/>
        </p:nvGrpSpPr>
        <p:grpSpPr>
          <a:xfrm rot="20537283">
            <a:off x="4754061" y="2361342"/>
            <a:ext cx="2410264" cy="186152"/>
            <a:chOff x="6000368" y="1819751"/>
            <a:chExt cx="2410264" cy="186152"/>
          </a:xfrm>
          <a:solidFill>
            <a:srgbClr val="FCE5A7"/>
          </a:solidFill>
        </p:grpSpPr>
        <p:sp>
          <p:nvSpPr>
            <p:cNvPr id="2835" name="Freeform: Shape 2834">
              <a:extLst>
                <a:ext uri="{FF2B5EF4-FFF2-40B4-BE49-F238E27FC236}">
                  <a16:creationId xmlns:a16="http://schemas.microsoft.com/office/drawing/2014/main" id="{054CFE4A-5834-4C7F-9DF3-9A7A0A03169A}"/>
                </a:ext>
              </a:extLst>
            </p:cNvPr>
            <p:cNvSpPr/>
            <p:nvPr/>
          </p:nvSpPr>
          <p:spPr>
            <a:xfrm>
              <a:off x="6000368" y="1897665"/>
              <a:ext cx="98071" cy="108238"/>
            </a:xfrm>
            <a:custGeom>
              <a:avLst/>
              <a:gdLst>
                <a:gd name="connsiteX0" fmla="*/ 0 w 98071"/>
                <a:gd name="connsiteY0" fmla="*/ 0 h 108238"/>
                <a:gd name="connsiteX1" fmla="*/ 92583 w 98071"/>
                <a:gd name="connsiteY1" fmla="*/ 104394 h 108238"/>
                <a:gd name="connsiteX2" fmla="*/ 0 w 98071"/>
                <a:gd name="connsiteY2" fmla="*/ 0 h 108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8071" h="108238">
                  <a:moveTo>
                    <a:pt x="0" y="0"/>
                  </a:moveTo>
                  <a:cubicBezTo>
                    <a:pt x="0" y="0"/>
                    <a:pt x="64865" y="132207"/>
                    <a:pt x="92583" y="104394"/>
                  </a:cubicBezTo>
                  <a:cubicBezTo>
                    <a:pt x="125444" y="71533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CE5A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842" name="Freeform: Shape 2841">
              <a:extLst>
                <a:ext uri="{FF2B5EF4-FFF2-40B4-BE49-F238E27FC236}">
                  <a16:creationId xmlns:a16="http://schemas.microsoft.com/office/drawing/2014/main" id="{69566B44-08AB-4C82-BB7C-7F9E9E9A2B06}"/>
                </a:ext>
              </a:extLst>
            </p:cNvPr>
            <p:cNvSpPr/>
            <p:nvPr/>
          </p:nvSpPr>
          <p:spPr>
            <a:xfrm>
              <a:off x="8312562" y="1819751"/>
              <a:ext cx="98070" cy="108238"/>
            </a:xfrm>
            <a:custGeom>
              <a:avLst/>
              <a:gdLst>
                <a:gd name="connsiteX0" fmla="*/ 0 w 98070"/>
                <a:gd name="connsiteY0" fmla="*/ 0 h 108238"/>
                <a:gd name="connsiteX1" fmla="*/ 92583 w 98070"/>
                <a:gd name="connsiteY1" fmla="*/ 104394 h 108238"/>
                <a:gd name="connsiteX2" fmla="*/ 0 w 98070"/>
                <a:gd name="connsiteY2" fmla="*/ 0 h 108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8070" h="108238">
                  <a:moveTo>
                    <a:pt x="0" y="0"/>
                  </a:moveTo>
                  <a:cubicBezTo>
                    <a:pt x="0" y="0"/>
                    <a:pt x="64865" y="132207"/>
                    <a:pt x="92583" y="104394"/>
                  </a:cubicBezTo>
                  <a:cubicBezTo>
                    <a:pt x="125444" y="71533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CE5A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sp>
        <p:nvSpPr>
          <p:cNvPr id="2848" name="Freeform: Shape 2847">
            <a:extLst>
              <a:ext uri="{FF2B5EF4-FFF2-40B4-BE49-F238E27FC236}">
                <a16:creationId xmlns:a16="http://schemas.microsoft.com/office/drawing/2014/main" id="{33226E9B-9B2D-4E78-AD6F-5AE3A41F3FDE}"/>
              </a:ext>
            </a:extLst>
          </p:cNvPr>
          <p:cNvSpPr/>
          <p:nvPr/>
        </p:nvSpPr>
        <p:spPr>
          <a:xfrm rot="20537283">
            <a:off x="2382818" y="2429516"/>
            <a:ext cx="6286500" cy="3603688"/>
          </a:xfrm>
          <a:custGeom>
            <a:avLst/>
            <a:gdLst>
              <a:gd name="connsiteX0" fmla="*/ 0 w 6286500"/>
              <a:gd name="connsiteY0" fmla="*/ 0 h 3603688"/>
              <a:gd name="connsiteX1" fmla="*/ 6286500 w 6286500"/>
              <a:gd name="connsiteY1" fmla="*/ 0 h 3603688"/>
              <a:gd name="connsiteX2" fmla="*/ 6286500 w 6286500"/>
              <a:gd name="connsiteY2" fmla="*/ 3603689 h 3603688"/>
              <a:gd name="connsiteX3" fmla="*/ 0 w 6286500"/>
              <a:gd name="connsiteY3" fmla="*/ 3603689 h 36036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286500" h="3603688">
                <a:moveTo>
                  <a:pt x="0" y="0"/>
                </a:moveTo>
                <a:lnTo>
                  <a:pt x="6286500" y="0"/>
                </a:lnTo>
                <a:lnTo>
                  <a:pt x="6286500" y="3603689"/>
                </a:lnTo>
                <a:lnTo>
                  <a:pt x="0" y="3603689"/>
                </a:lnTo>
                <a:close/>
              </a:path>
            </a:pathLst>
          </a:custGeom>
          <a:noFill/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th-TH"/>
          </a:p>
        </p:txBody>
      </p:sp>
      <p:grpSp>
        <p:nvGrpSpPr>
          <p:cNvPr id="262" name="Graphic 2">
            <a:extLst>
              <a:ext uri="{FF2B5EF4-FFF2-40B4-BE49-F238E27FC236}">
                <a16:creationId xmlns:a16="http://schemas.microsoft.com/office/drawing/2014/main" id="{9A631055-75C2-4C03-AF29-DE6D8C8B073D}"/>
              </a:ext>
            </a:extLst>
          </p:cNvPr>
          <p:cNvGrpSpPr/>
          <p:nvPr/>
        </p:nvGrpSpPr>
        <p:grpSpPr>
          <a:xfrm rot="2255152">
            <a:off x="3156087" y="3558084"/>
            <a:ext cx="962176" cy="1164482"/>
            <a:chOff x="5881684" y="3147949"/>
            <a:chExt cx="428090" cy="557286"/>
          </a:xfrm>
        </p:grpSpPr>
        <p:grpSp>
          <p:nvGrpSpPr>
            <p:cNvPr id="263" name="Graphic 2">
              <a:extLst>
                <a:ext uri="{FF2B5EF4-FFF2-40B4-BE49-F238E27FC236}">
                  <a16:creationId xmlns:a16="http://schemas.microsoft.com/office/drawing/2014/main" id="{D72BA9E1-5CF7-4D35-B76B-C7797C64E5D7}"/>
                </a:ext>
              </a:extLst>
            </p:cNvPr>
            <p:cNvGrpSpPr/>
            <p:nvPr/>
          </p:nvGrpSpPr>
          <p:grpSpPr>
            <a:xfrm>
              <a:off x="5881684" y="3147949"/>
              <a:ext cx="428090" cy="557286"/>
              <a:chOff x="5881684" y="3147949"/>
              <a:chExt cx="428090" cy="557286"/>
            </a:xfrm>
          </p:grpSpPr>
          <p:sp>
            <p:nvSpPr>
              <p:cNvPr id="265" name="Freeform: Shape 264">
                <a:extLst>
                  <a:ext uri="{FF2B5EF4-FFF2-40B4-BE49-F238E27FC236}">
                    <a16:creationId xmlns:a16="http://schemas.microsoft.com/office/drawing/2014/main" id="{283C89AF-EC13-45F6-B8C6-F4147B4CDE65}"/>
                  </a:ext>
                </a:extLst>
              </p:cNvPr>
              <p:cNvSpPr/>
              <p:nvPr/>
            </p:nvSpPr>
            <p:spPr>
              <a:xfrm rot="-2985213">
                <a:off x="5934573" y="3280506"/>
                <a:ext cx="14097" cy="66867"/>
              </a:xfrm>
              <a:custGeom>
                <a:avLst/>
                <a:gdLst>
                  <a:gd name="connsiteX0" fmla="*/ 0 w 14097"/>
                  <a:gd name="connsiteY0" fmla="*/ 0 h 66867"/>
                  <a:gd name="connsiteX1" fmla="*/ 14098 w 14097"/>
                  <a:gd name="connsiteY1" fmla="*/ 0 h 66867"/>
                  <a:gd name="connsiteX2" fmla="*/ 14098 w 14097"/>
                  <a:gd name="connsiteY2" fmla="*/ 66868 h 66867"/>
                  <a:gd name="connsiteX3" fmla="*/ 0 w 14097"/>
                  <a:gd name="connsiteY3" fmla="*/ 66868 h 668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097" h="66867">
                    <a:moveTo>
                      <a:pt x="0" y="0"/>
                    </a:moveTo>
                    <a:lnTo>
                      <a:pt x="14098" y="0"/>
                    </a:lnTo>
                    <a:lnTo>
                      <a:pt x="14098" y="66868"/>
                    </a:lnTo>
                    <a:lnTo>
                      <a:pt x="0" y="6686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66" name="Freeform: Shape 265">
                <a:extLst>
                  <a:ext uri="{FF2B5EF4-FFF2-40B4-BE49-F238E27FC236}">
                    <a16:creationId xmlns:a16="http://schemas.microsoft.com/office/drawing/2014/main" id="{6C9A56B3-80F6-4A78-B7A5-6A83E2A87F05}"/>
                  </a:ext>
                </a:extLst>
              </p:cNvPr>
              <p:cNvSpPr/>
              <p:nvPr/>
            </p:nvSpPr>
            <p:spPr>
              <a:xfrm rot="1034454">
                <a:off x="6142876" y="3215240"/>
                <a:ext cx="14097" cy="66963"/>
              </a:xfrm>
              <a:custGeom>
                <a:avLst/>
                <a:gdLst>
                  <a:gd name="connsiteX0" fmla="*/ 0 w 14097"/>
                  <a:gd name="connsiteY0" fmla="*/ 0 h 66963"/>
                  <a:gd name="connsiteX1" fmla="*/ 14097 w 14097"/>
                  <a:gd name="connsiteY1" fmla="*/ 0 h 66963"/>
                  <a:gd name="connsiteX2" fmla="*/ 14097 w 14097"/>
                  <a:gd name="connsiteY2" fmla="*/ 66963 h 66963"/>
                  <a:gd name="connsiteX3" fmla="*/ 0 w 14097"/>
                  <a:gd name="connsiteY3" fmla="*/ 66963 h 66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097" h="66963">
                    <a:moveTo>
                      <a:pt x="0" y="0"/>
                    </a:moveTo>
                    <a:lnTo>
                      <a:pt x="14097" y="0"/>
                    </a:lnTo>
                    <a:lnTo>
                      <a:pt x="14097" y="66963"/>
                    </a:lnTo>
                    <a:lnTo>
                      <a:pt x="0" y="66963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67" name="Freeform: Shape 266">
                <a:extLst>
                  <a:ext uri="{FF2B5EF4-FFF2-40B4-BE49-F238E27FC236}">
                    <a16:creationId xmlns:a16="http://schemas.microsoft.com/office/drawing/2014/main" id="{A24F8D28-2810-43BA-81EB-DF6ABEB7377F}"/>
                  </a:ext>
                </a:extLst>
              </p:cNvPr>
              <p:cNvSpPr/>
              <p:nvPr/>
            </p:nvSpPr>
            <p:spPr>
              <a:xfrm>
                <a:off x="6239866" y="3559977"/>
                <a:ext cx="67243" cy="60487"/>
              </a:xfrm>
              <a:custGeom>
                <a:avLst/>
                <a:gdLst>
                  <a:gd name="connsiteX0" fmla="*/ 1580 w 67243"/>
                  <a:gd name="connsiteY0" fmla="*/ 8087 h 60487"/>
                  <a:gd name="connsiteX1" fmla="*/ 6056 w 67243"/>
                  <a:gd name="connsiteY1" fmla="*/ 2562 h 60487"/>
                  <a:gd name="connsiteX2" fmla="*/ 16153 w 67243"/>
                  <a:gd name="connsiteY2" fmla="*/ 1896 h 60487"/>
                  <a:gd name="connsiteX3" fmla="*/ 65111 w 67243"/>
                  <a:gd name="connsiteY3" fmla="*/ 48568 h 60487"/>
                  <a:gd name="connsiteX4" fmla="*/ 62349 w 67243"/>
                  <a:gd name="connsiteY4" fmla="*/ 60189 h 60487"/>
                  <a:gd name="connsiteX5" fmla="*/ 62349 w 67243"/>
                  <a:gd name="connsiteY5" fmla="*/ 60189 h 60487"/>
                  <a:gd name="connsiteX6" fmla="*/ 56158 w 67243"/>
                  <a:gd name="connsiteY6" fmla="*/ 59046 h 60487"/>
                  <a:gd name="connsiteX7" fmla="*/ 2723 w 67243"/>
                  <a:gd name="connsiteY7" fmla="*/ 17802 h 60487"/>
                  <a:gd name="connsiteX8" fmla="*/ 1580 w 67243"/>
                  <a:gd name="connsiteY8" fmla="*/ 8087 h 604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7243" h="60487">
                    <a:moveTo>
                      <a:pt x="1580" y="8087"/>
                    </a:moveTo>
                    <a:lnTo>
                      <a:pt x="6056" y="2562"/>
                    </a:lnTo>
                    <a:cubicBezTo>
                      <a:pt x="8628" y="-581"/>
                      <a:pt x="13295" y="-867"/>
                      <a:pt x="16153" y="1896"/>
                    </a:cubicBezTo>
                    <a:lnTo>
                      <a:pt x="65111" y="48568"/>
                    </a:lnTo>
                    <a:cubicBezTo>
                      <a:pt x="68921" y="52188"/>
                      <a:pt x="67397" y="58665"/>
                      <a:pt x="62349" y="60189"/>
                    </a:cubicBezTo>
                    <a:lnTo>
                      <a:pt x="62349" y="60189"/>
                    </a:lnTo>
                    <a:cubicBezTo>
                      <a:pt x="60254" y="60855"/>
                      <a:pt x="57872" y="60379"/>
                      <a:pt x="56158" y="59046"/>
                    </a:cubicBezTo>
                    <a:lnTo>
                      <a:pt x="2723" y="17802"/>
                    </a:lnTo>
                    <a:cubicBezTo>
                      <a:pt x="-421" y="15516"/>
                      <a:pt x="-897" y="11040"/>
                      <a:pt x="1580" y="8087"/>
                    </a:cubicBezTo>
                    <a:close/>
                  </a:path>
                </a:pathLst>
              </a:custGeom>
              <a:solidFill>
                <a:schemeClr val="tx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68" name="Freeform: Shape 267">
                <a:extLst>
                  <a:ext uri="{FF2B5EF4-FFF2-40B4-BE49-F238E27FC236}">
                    <a16:creationId xmlns:a16="http://schemas.microsoft.com/office/drawing/2014/main" id="{88C07BA7-806D-4A07-8773-671671DE040C}"/>
                  </a:ext>
                </a:extLst>
              </p:cNvPr>
              <p:cNvSpPr/>
              <p:nvPr/>
            </p:nvSpPr>
            <p:spPr>
              <a:xfrm>
                <a:off x="6011531" y="3625456"/>
                <a:ext cx="35589" cy="79779"/>
              </a:xfrm>
              <a:custGeom>
                <a:avLst/>
                <a:gdLst>
                  <a:gd name="connsiteX0" fmla="*/ 30747 w 35589"/>
                  <a:gd name="connsiteY0" fmla="*/ 2425 h 79779"/>
                  <a:gd name="connsiteX1" fmla="*/ 23984 w 35589"/>
                  <a:gd name="connsiteY1" fmla="*/ 329 h 79779"/>
                  <a:gd name="connsiteX2" fmla="*/ 15221 w 35589"/>
                  <a:gd name="connsiteY2" fmla="*/ 5377 h 79779"/>
                  <a:gd name="connsiteX3" fmla="*/ 171 w 35589"/>
                  <a:gd name="connsiteY3" fmla="*/ 71290 h 79779"/>
                  <a:gd name="connsiteX4" fmla="*/ 8839 w 35589"/>
                  <a:gd name="connsiteY4" fmla="*/ 79482 h 79779"/>
                  <a:gd name="connsiteX5" fmla="*/ 8839 w 35589"/>
                  <a:gd name="connsiteY5" fmla="*/ 79482 h 79779"/>
                  <a:gd name="connsiteX6" fmla="*/ 13411 w 35589"/>
                  <a:gd name="connsiteY6" fmla="*/ 75100 h 79779"/>
                  <a:gd name="connsiteX7" fmla="*/ 35223 w 35589"/>
                  <a:gd name="connsiteY7" fmla="*/ 11283 h 79779"/>
                  <a:gd name="connsiteX8" fmla="*/ 30747 w 35589"/>
                  <a:gd name="connsiteY8" fmla="*/ 2425 h 797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5589" h="79779">
                    <a:moveTo>
                      <a:pt x="30747" y="2425"/>
                    </a:moveTo>
                    <a:lnTo>
                      <a:pt x="23984" y="329"/>
                    </a:lnTo>
                    <a:cubicBezTo>
                      <a:pt x="20079" y="-909"/>
                      <a:pt x="16078" y="1472"/>
                      <a:pt x="15221" y="5377"/>
                    </a:cubicBezTo>
                    <a:lnTo>
                      <a:pt x="171" y="71290"/>
                    </a:lnTo>
                    <a:cubicBezTo>
                      <a:pt x="-972" y="76434"/>
                      <a:pt x="3791" y="81006"/>
                      <a:pt x="8839" y="79482"/>
                    </a:cubicBezTo>
                    <a:lnTo>
                      <a:pt x="8839" y="79482"/>
                    </a:lnTo>
                    <a:cubicBezTo>
                      <a:pt x="10935" y="78815"/>
                      <a:pt x="12649" y="77196"/>
                      <a:pt x="13411" y="75100"/>
                    </a:cubicBezTo>
                    <a:lnTo>
                      <a:pt x="35223" y="11283"/>
                    </a:lnTo>
                    <a:cubicBezTo>
                      <a:pt x="36462" y="7663"/>
                      <a:pt x="34461" y="3568"/>
                      <a:pt x="30747" y="2425"/>
                    </a:cubicBezTo>
                    <a:close/>
                  </a:path>
                </a:pathLst>
              </a:custGeom>
              <a:solidFill>
                <a:schemeClr val="tx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 dirty="0"/>
              </a:p>
            </p:txBody>
          </p:sp>
          <p:sp>
            <p:nvSpPr>
              <p:cNvPr id="269" name="Freeform: Shape 268">
                <a:extLst>
                  <a:ext uri="{FF2B5EF4-FFF2-40B4-BE49-F238E27FC236}">
                    <a16:creationId xmlns:a16="http://schemas.microsoft.com/office/drawing/2014/main" id="{ED95A268-700B-43DE-B261-B076C4BF02F0}"/>
                  </a:ext>
                </a:extLst>
              </p:cNvPr>
              <p:cNvSpPr/>
              <p:nvPr/>
            </p:nvSpPr>
            <p:spPr>
              <a:xfrm>
                <a:off x="5913663" y="3147949"/>
                <a:ext cx="250053" cy="157312"/>
              </a:xfrm>
              <a:custGeom>
                <a:avLst/>
                <a:gdLst>
                  <a:gd name="connsiteX0" fmla="*/ 8791 w 250053"/>
                  <a:gd name="connsiteY0" fmla="*/ 157034 h 157312"/>
                  <a:gd name="connsiteX1" fmla="*/ 28 w 250053"/>
                  <a:gd name="connsiteY1" fmla="*/ 152462 h 157312"/>
                  <a:gd name="connsiteX2" fmla="*/ 15458 w 250053"/>
                  <a:gd name="connsiteY2" fmla="*/ 57403 h 157312"/>
                  <a:gd name="connsiteX3" fmla="*/ 26888 w 250053"/>
                  <a:gd name="connsiteY3" fmla="*/ 44449 h 157312"/>
                  <a:gd name="connsiteX4" fmla="*/ 172335 w 250053"/>
                  <a:gd name="connsiteY4" fmla="*/ 729 h 157312"/>
                  <a:gd name="connsiteX5" fmla="*/ 188718 w 250053"/>
                  <a:gd name="connsiteY5" fmla="*/ 4920 h 157312"/>
                  <a:gd name="connsiteX6" fmla="*/ 247964 w 250053"/>
                  <a:gd name="connsiteY6" fmla="*/ 64928 h 157312"/>
                  <a:gd name="connsiteX7" fmla="*/ 247106 w 250053"/>
                  <a:gd name="connsiteY7" fmla="*/ 75691 h 157312"/>
                  <a:gd name="connsiteX8" fmla="*/ 237391 w 250053"/>
                  <a:gd name="connsiteY8" fmla="*/ 74548 h 157312"/>
                  <a:gd name="connsiteX9" fmla="*/ 188242 w 250053"/>
                  <a:gd name="connsiteY9" fmla="*/ 24827 h 157312"/>
                  <a:gd name="connsiteX10" fmla="*/ 163191 w 250053"/>
                  <a:gd name="connsiteY10" fmla="*/ 18446 h 157312"/>
                  <a:gd name="connsiteX11" fmla="*/ 44319 w 250053"/>
                  <a:gd name="connsiteY11" fmla="*/ 54164 h 157312"/>
                  <a:gd name="connsiteX12" fmla="*/ 26888 w 250053"/>
                  <a:gd name="connsiteY12" fmla="*/ 73691 h 157312"/>
                  <a:gd name="connsiteX13" fmla="*/ 13934 w 250053"/>
                  <a:gd name="connsiteY13" fmla="*/ 149605 h 157312"/>
                  <a:gd name="connsiteX14" fmla="*/ 9172 w 250053"/>
                  <a:gd name="connsiteY14" fmla="*/ 156844 h 157312"/>
                  <a:gd name="connsiteX15" fmla="*/ 8791 w 250053"/>
                  <a:gd name="connsiteY15" fmla="*/ 157034 h 157312"/>
                  <a:gd name="connsiteX16" fmla="*/ 13553 w 250053"/>
                  <a:gd name="connsiteY16" fmla="*/ 147795 h 157312"/>
                  <a:gd name="connsiteX17" fmla="*/ 13553 w 250053"/>
                  <a:gd name="connsiteY17" fmla="*/ 147795 h 157312"/>
                  <a:gd name="connsiteX18" fmla="*/ 13553 w 250053"/>
                  <a:gd name="connsiteY18" fmla="*/ 147795 h 157312"/>
                  <a:gd name="connsiteX19" fmla="*/ 13553 w 250053"/>
                  <a:gd name="connsiteY19" fmla="*/ 147795 h 157312"/>
                  <a:gd name="connsiteX20" fmla="*/ 13553 w 250053"/>
                  <a:gd name="connsiteY20" fmla="*/ 147795 h 157312"/>
                  <a:gd name="connsiteX21" fmla="*/ 13553 w 250053"/>
                  <a:gd name="connsiteY21" fmla="*/ 147795 h 1573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0053" h="157312">
                    <a:moveTo>
                      <a:pt x="8791" y="157034"/>
                    </a:moveTo>
                    <a:cubicBezTo>
                      <a:pt x="5171" y="158082"/>
                      <a:pt x="1266" y="156082"/>
                      <a:pt x="28" y="152462"/>
                    </a:cubicBezTo>
                    <a:cubicBezTo>
                      <a:pt x="-639" y="150653"/>
                      <a:pt x="10886" y="83311"/>
                      <a:pt x="15458" y="57403"/>
                    </a:cubicBezTo>
                    <a:cubicBezTo>
                      <a:pt x="16506" y="51307"/>
                      <a:pt x="20888" y="46259"/>
                      <a:pt x="26888" y="44449"/>
                    </a:cubicBezTo>
                    <a:lnTo>
                      <a:pt x="172335" y="729"/>
                    </a:lnTo>
                    <a:cubicBezTo>
                      <a:pt x="178145" y="-1081"/>
                      <a:pt x="184527" y="539"/>
                      <a:pt x="188718" y="4920"/>
                    </a:cubicBezTo>
                    <a:lnTo>
                      <a:pt x="247964" y="64928"/>
                    </a:lnTo>
                    <a:cubicBezTo>
                      <a:pt x="251012" y="67976"/>
                      <a:pt x="250726" y="73119"/>
                      <a:pt x="247106" y="75691"/>
                    </a:cubicBezTo>
                    <a:cubicBezTo>
                      <a:pt x="244154" y="77882"/>
                      <a:pt x="239963" y="77120"/>
                      <a:pt x="237391" y="74548"/>
                    </a:cubicBezTo>
                    <a:lnTo>
                      <a:pt x="188242" y="24827"/>
                    </a:lnTo>
                    <a:cubicBezTo>
                      <a:pt x="181765" y="18160"/>
                      <a:pt x="172049" y="15779"/>
                      <a:pt x="163191" y="18446"/>
                    </a:cubicBezTo>
                    <a:lnTo>
                      <a:pt x="44319" y="54164"/>
                    </a:lnTo>
                    <a:cubicBezTo>
                      <a:pt x="35270" y="56927"/>
                      <a:pt x="28603" y="64451"/>
                      <a:pt x="26888" y="73691"/>
                    </a:cubicBezTo>
                    <a:cubicBezTo>
                      <a:pt x="21078" y="105885"/>
                      <a:pt x="14315" y="144176"/>
                      <a:pt x="13934" y="149605"/>
                    </a:cubicBezTo>
                    <a:cubicBezTo>
                      <a:pt x="14125" y="152748"/>
                      <a:pt x="12315" y="155796"/>
                      <a:pt x="9172" y="156844"/>
                    </a:cubicBezTo>
                    <a:cubicBezTo>
                      <a:pt x="8981" y="156939"/>
                      <a:pt x="8886" y="156939"/>
                      <a:pt x="8791" y="157034"/>
                    </a:cubicBezTo>
                    <a:close/>
                    <a:moveTo>
                      <a:pt x="13553" y="147795"/>
                    </a:moveTo>
                    <a:lnTo>
                      <a:pt x="13553" y="147795"/>
                    </a:lnTo>
                    <a:lnTo>
                      <a:pt x="13553" y="147795"/>
                    </a:lnTo>
                    <a:close/>
                    <a:moveTo>
                      <a:pt x="13553" y="147795"/>
                    </a:moveTo>
                    <a:lnTo>
                      <a:pt x="13553" y="147795"/>
                    </a:lnTo>
                    <a:lnTo>
                      <a:pt x="13553" y="147795"/>
                    </a:lnTo>
                    <a:close/>
                  </a:path>
                </a:pathLst>
              </a:custGeom>
              <a:solidFill>
                <a:schemeClr val="tx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 dirty="0"/>
              </a:p>
            </p:txBody>
          </p:sp>
          <p:sp>
            <p:nvSpPr>
              <p:cNvPr id="270" name="Freeform: Shape 269">
                <a:extLst>
                  <a:ext uri="{FF2B5EF4-FFF2-40B4-BE49-F238E27FC236}">
                    <a16:creationId xmlns:a16="http://schemas.microsoft.com/office/drawing/2014/main" id="{4D6181C7-C5BF-4B06-92E5-73D844AE6C6F}"/>
                  </a:ext>
                </a:extLst>
              </p:cNvPr>
              <p:cNvSpPr/>
              <p:nvPr/>
            </p:nvSpPr>
            <p:spPr>
              <a:xfrm>
                <a:off x="5899017" y="3272083"/>
                <a:ext cx="24428" cy="24033"/>
              </a:xfrm>
              <a:custGeom>
                <a:avLst/>
                <a:gdLst>
                  <a:gd name="connsiteX0" fmla="*/ 22294 w 24428"/>
                  <a:gd name="connsiteY0" fmla="*/ 21566 h 24033"/>
                  <a:gd name="connsiteX1" fmla="*/ 22294 w 24428"/>
                  <a:gd name="connsiteY1" fmla="*/ 21566 h 24033"/>
                  <a:gd name="connsiteX2" fmla="*/ 11054 w 24428"/>
                  <a:gd name="connsiteY2" fmla="*/ 21851 h 24033"/>
                  <a:gd name="connsiteX3" fmla="*/ 2482 w 24428"/>
                  <a:gd name="connsiteY3" fmla="*/ 13755 h 24033"/>
                  <a:gd name="connsiteX4" fmla="*/ 2101 w 24428"/>
                  <a:gd name="connsiteY4" fmla="*/ 2516 h 24033"/>
                  <a:gd name="connsiteX5" fmla="*/ 2101 w 24428"/>
                  <a:gd name="connsiteY5" fmla="*/ 2516 h 24033"/>
                  <a:gd name="connsiteX6" fmla="*/ 13340 w 24428"/>
                  <a:gd name="connsiteY6" fmla="*/ 2135 h 24033"/>
                  <a:gd name="connsiteX7" fmla="*/ 21913 w 24428"/>
                  <a:gd name="connsiteY7" fmla="*/ 10231 h 24033"/>
                  <a:gd name="connsiteX8" fmla="*/ 22294 w 24428"/>
                  <a:gd name="connsiteY8" fmla="*/ 21566 h 240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4428" h="24033">
                    <a:moveTo>
                      <a:pt x="22294" y="21566"/>
                    </a:moveTo>
                    <a:lnTo>
                      <a:pt x="22294" y="21566"/>
                    </a:lnTo>
                    <a:cubicBezTo>
                      <a:pt x="19246" y="24709"/>
                      <a:pt x="14293" y="24899"/>
                      <a:pt x="11054" y="21851"/>
                    </a:cubicBezTo>
                    <a:lnTo>
                      <a:pt x="2482" y="13755"/>
                    </a:lnTo>
                    <a:cubicBezTo>
                      <a:pt x="-662" y="10707"/>
                      <a:pt x="-852" y="5754"/>
                      <a:pt x="2101" y="2516"/>
                    </a:cubicBezTo>
                    <a:lnTo>
                      <a:pt x="2101" y="2516"/>
                    </a:lnTo>
                    <a:cubicBezTo>
                      <a:pt x="5149" y="-723"/>
                      <a:pt x="10197" y="-818"/>
                      <a:pt x="13340" y="2135"/>
                    </a:cubicBezTo>
                    <a:lnTo>
                      <a:pt x="21913" y="10231"/>
                    </a:lnTo>
                    <a:cubicBezTo>
                      <a:pt x="25151" y="13279"/>
                      <a:pt x="25246" y="18327"/>
                      <a:pt x="22294" y="21566"/>
                    </a:cubicBezTo>
                    <a:close/>
                  </a:path>
                </a:pathLst>
              </a:custGeom>
              <a:solidFill>
                <a:srgbClr val="CCCCC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71" name="Freeform: Shape 270">
                <a:extLst>
                  <a:ext uri="{FF2B5EF4-FFF2-40B4-BE49-F238E27FC236}">
                    <a16:creationId xmlns:a16="http://schemas.microsoft.com/office/drawing/2014/main" id="{A97E675A-F83C-409B-9C6D-5837C089D024}"/>
                  </a:ext>
                </a:extLst>
              </p:cNvPr>
              <p:cNvSpPr/>
              <p:nvPr/>
            </p:nvSpPr>
            <p:spPr>
              <a:xfrm>
                <a:off x="5898477" y="3251384"/>
                <a:ext cx="411297" cy="411331"/>
              </a:xfrm>
              <a:custGeom>
                <a:avLst/>
                <a:gdLst>
                  <a:gd name="connsiteX0" fmla="*/ 264864 w 411297"/>
                  <a:gd name="connsiteY0" fmla="*/ 402595 h 411331"/>
                  <a:gd name="connsiteX1" fmla="*/ 8737 w 411297"/>
                  <a:gd name="connsiteY1" fmla="*/ 264864 h 411331"/>
                  <a:gd name="connsiteX2" fmla="*/ 146468 w 411297"/>
                  <a:gd name="connsiteY2" fmla="*/ 8737 h 411331"/>
                  <a:gd name="connsiteX3" fmla="*/ 402595 w 411297"/>
                  <a:gd name="connsiteY3" fmla="*/ 146468 h 411331"/>
                  <a:gd name="connsiteX4" fmla="*/ 264864 w 411297"/>
                  <a:gd name="connsiteY4" fmla="*/ 402595 h 41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1297" h="411331">
                    <a:moveTo>
                      <a:pt x="264864" y="402595"/>
                    </a:moveTo>
                    <a:cubicBezTo>
                      <a:pt x="156279" y="435266"/>
                      <a:pt x="41407" y="373449"/>
                      <a:pt x="8737" y="264864"/>
                    </a:cubicBezTo>
                    <a:cubicBezTo>
                      <a:pt x="-23934" y="156279"/>
                      <a:pt x="37883" y="41407"/>
                      <a:pt x="146468" y="8737"/>
                    </a:cubicBezTo>
                    <a:cubicBezTo>
                      <a:pt x="255053" y="-23934"/>
                      <a:pt x="369925" y="37883"/>
                      <a:pt x="402595" y="146468"/>
                    </a:cubicBezTo>
                    <a:cubicBezTo>
                      <a:pt x="435171" y="255053"/>
                      <a:pt x="373449" y="369925"/>
                      <a:pt x="264864" y="402595"/>
                    </a:cubicBezTo>
                    <a:close/>
                  </a:path>
                </a:pathLst>
              </a:custGeom>
              <a:solidFill>
                <a:srgbClr val="F2833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72" name="Freeform: Shape 271">
                <a:extLst>
                  <a:ext uri="{FF2B5EF4-FFF2-40B4-BE49-F238E27FC236}">
                    <a16:creationId xmlns:a16="http://schemas.microsoft.com/office/drawing/2014/main" id="{F1A8DD63-EFFB-49EB-BE80-7EE2E8E7E77C}"/>
                  </a:ext>
                </a:extLst>
              </p:cNvPr>
              <p:cNvSpPr/>
              <p:nvPr/>
            </p:nvSpPr>
            <p:spPr>
              <a:xfrm>
                <a:off x="5912990" y="3265932"/>
                <a:ext cx="382263" cy="382271"/>
              </a:xfrm>
              <a:custGeom>
                <a:avLst/>
                <a:gdLst>
                  <a:gd name="connsiteX0" fmla="*/ 246160 w 382263"/>
                  <a:gd name="connsiteY0" fmla="*/ 374141 h 382271"/>
                  <a:gd name="connsiteX1" fmla="*/ 8130 w 382263"/>
                  <a:gd name="connsiteY1" fmla="*/ 246125 h 382271"/>
                  <a:gd name="connsiteX2" fmla="*/ 136146 w 382263"/>
                  <a:gd name="connsiteY2" fmla="*/ 8096 h 382271"/>
                  <a:gd name="connsiteX3" fmla="*/ 374176 w 382263"/>
                  <a:gd name="connsiteY3" fmla="*/ 136112 h 382271"/>
                  <a:gd name="connsiteX4" fmla="*/ 246160 w 382263"/>
                  <a:gd name="connsiteY4" fmla="*/ 374141 h 3822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2263" h="382271">
                    <a:moveTo>
                      <a:pt x="246160" y="374141"/>
                    </a:moveTo>
                    <a:cubicBezTo>
                      <a:pt x="145290" y="404526"/>
                      <a:pt x="38515" y="347090"/>
                      <a:pt x="8130" y="246125"/>
                    </a:cubicBezTo>
                    <a:cubicBezTo>
                      <a:pt x="-22254" y="145256"/>
                      <a:pt x="35181" y="38480"/>
                      <a:pt x="136146" y="8096"/>
                    </a:cubicBezTo>
                    <a:cubicBezTo>
                      <a:pt x="237016" y="-22194"/>
                      <a:pt x="343791" y="35147"/>
                      <a:pt x="374176" y="136112"/>
                    </a:cubicBezTo>
                    <a:cubicBezTo>
                      <a:pt x="404466" y="236981"/>
                      <a:pt x="347030" y="343757"/>
                      <a:pt x="246160" y="374141"/>
                    </a:cubicBezTo>
                    <a:close/>
                  </a:path>
                </a:pathLst>
              </a:custGeom>
              <a:solidFill>
                <a:srgbClr val="F9B933">
                  <a:alpha val="60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73" name="Freeform: Shape 272">
                <a:extLst>
                  <a:ext uri="{FF2B5EF4-FFF2-40B4-BE49-F238E27FC236}">
                    <a16:creationId xmlns:a16="http://schemas.microsoft.com/office/drawing/2014/main" id="{016F2FF5-204D-44FD-8A6F-28A0D48EDC4D}"/>
                  </a:ext>
                </a:extLst>
              </p:cNvPr>
              <p:cNvSpPr/>
              <p:nvPr/>
            </p:nvSpPr>
            <p:spPr>
              <a:xfrm>
                <a:off x="5951292" y="3304294"/>
                <a:ext cx="305572" cy="305511"/>
              </a:xfrm>
              <a:custGeom>
                <a:avLst/>
                <a:gdLst>
                  <a:gd name="connsiteX0" fmla="*/ 196809 w 305572"/>
                  <a:gd name="connsiteY0" fmla="*/ 299012 h 305511"/>
                  <a:gd name="connsiteX1" fmla="*/ 6500 w 305572"/>
                  <a:gd name="connsiteY1" fmla="*/ 196714 h 305511"/>
                  <a:gd name="connsiteX2" fmla="*/ 108798 w 305572"/>
                  <a:gd name="connsiteY2" fmla="*/ 6500 h 305511"/>
                  <a:gd name="connsiteX3" fmla="*/ 299108 w 305572"/>
                  <a:gd name="connsiteY3" fmla="*/ 108798 h 305511"/>
                  <a:gd name="connsiteX4" fmla="*/ 196809 w 305572"/>
                  <a:gd name="connsiteY4" fmla="*/ 299012 h 3055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5572" h="305511">
                    <a:moveTo>
                      <a:pt x="196809" y="299012"/>
                    </a:moveTo>
                    <a:cubicBezTo>
                      <a:pt x="116132" y="323301"/>
                      <a:pt x="30788" y="277391"/>
                      <a:pt x="6500" y="196714"/>
                    </a:cubicBezTo>
                    <a:cubicBezTo>
                      <a:pt x="-17789" y="116132"/>
                      <a:pt x="28121" y="30693"/>
                      <a:pt x="108798" y="6500"/>
                    </a:cubicBezTo>
                    <a:cubicBezTo>
                      <a:pt x="189475" y="-17789"/>
                      <a:pt x="274819" y="28121"/>
                      <a:pt x="299108" y="108798"/>
                    </a:cubicBezTo>
                    <a:cubicBezTo>
                      <a:pt x="323301" y="189475"/>
                      <a:pt x="277486" y="274819"/>
                      <a:pt x="196809" y="29901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74" name="Freeform: Shape 273">
                <a:extLst>
                  <a:ext uri="{FF2B5EF4-FFF2-40B4-BE49-F238E27FC236}">
                    <a16:creationId xmlns:a16="http://schemas.microsoft.com/office/drawing/2014/main" id="{C1D00C78-C1FF-470E-9542-5D2D5ACC17ED}"/>
                  </a:ext>
                </a:extLst>
              </p:cNvPr>
              <p:cNvSpPr/>
              <p:nvPr/>
            </p:nvSpPr>
            <p:spPr>
              <a:xfrm>
                <a:off x="6075044" y="3304352"/>
                <a:ext cx="181824" cy="287048"/>
              </a:xfrm>
              <a:custGeom>
                <a:avLst/>
                <a:gdLst>
                  <a:gd name="connsiteX0" fmla="*/ 175355 w 181824"/>
                  <a:gd name="connsiteY0" fmla="*/ 108740 h 287048"/>
                  <a:gd name="connsiteX1" fmla="*/ 0 w 181824"/>
                  <a:gd name="connsiteY1" fmla="*/ 2822 h 287048"/>
                  <a:gd name="connsiteX2" fmla="*/ 140875 w 181824"/>
                  <a:gd name="connsiteY2" fmla="*/ 175034 h 287048"/>
                  <a:gd name="connsiteX3" fmla="*/ 101822 w 181824"/>
                  <a:gd name="connsiteY3" fmla="*/ 287048 h 287048"/>
                  <a:gd name="connsiteX4" fmla="*/ 175355 w 181824"/>
                  <a:gd name="connsiteY4" fmla="*/ 108740 h 2870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1824" h="287048">
                    <a:moveTo>
                      <a:pt x="175355" y="108740"/>
                    </a:moveTo>
                    <a:cubicBezTo>
                      <a:pt x="152591" y="33017"/>
                      <a:pt x="76010" y="-12037"/>
                      <a:pt x="0" y="2822"/>
                    </a:cubicBezTo>
                    <a:cubicBezTo>
                      <a:pt x="87344" y="21301"/>
                      <a:pt x="139732" y="85880"/>
                      <a:pt x="140875" y="175034"/>
                    </a:cubicBezTo>
                    <a:cubicBezTo>
                      <a:pt x="142970" y="220183"/>
                      <a:pt x="128111" y="257521"/>
                      <a:pt x="101822" y="287048"/>
                    </a:cubicBezTo>
                    <a:cubicBezTo>
                      <a:pt x="164211" y="253235"/>
                      <a:pt x="196501" y="179225"/>
                      <a:pt x="175355" y="108740"/>
                    </a:cubicBezTo>
                    <a:close/>
                  </a:path>
                </a:pathLst>
              </a:custGeom>
              <a:solidFill>
                <a:srgbClr val="C8C8C8">
                  <a:alpha val="30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grpSp>
            <p:nvGrpSpPr>
              <p:cNvPr id="275" name="Graphic 2">
                <a:extLst>
                  <a:ext uri="{FF2B5EF4-FFF2-40B4-BE49-F238E27FC236}">
                    <a16:creationId xmlns:a16="http://schemas.microsoft.com/office/drawing/2014/main" id="{B4DA25AF-AD54-427B-94C4-A56B12C29C93}"/>
                  </a:ext>
                </a:extLst>
              </p:cNvPr>
              <p:cNvGrpSpPr/>
              <p:nvPr/>
            </p:nvGrpSpPr>
            <p:grpSpPr>
              <a:xfrm>
                <a:off x="5881684" y="3256226"/>
                <a:ext cx="96300" cy="100097"/>
                <a:chOff x="5881684" y="3256226"/>
                <a:chExt cx="96300" cy="100097"/>
              </a:xfrm>
            </p:grpSpPr>
            <p:sp>
              <p:nvSpPr>
                <p:cNvPr id="293" name="Freeform: Shape 292">
                  <a:extLst>
                    <a:ext uri="{FF2B5EF4-FFF2-40B4-BE49-F238E27FC236}">
                      <a16:creationId xmlns:a16="http://schemas.microsoft.com/office/drawing/2014/main" id="{51F9AEFE-7F8A-4338-9239-802DF5CBB3F1}"/>
                    </a:ext>
                  </a:extLst>
                </p:cNvPr>
                <p:cNvSpPr/>
                <p:nvPr/>
              </p:nvSpPr>
              <p:spPr>
                <a:xfrm>
                  <a:off x="5881684" y="3256226"/>
                  <a:ext cx="96300" cy="100097"/>
                </a:xfrm>
                <a:custGeom>
                  <a:avLst/>
                  <a:gdLst>
                    <a:gd name="connsiteX0" fmla="*/ 96300 w 96300"/>
                    <a:gd name="connsiteY0" fmla="*/ 15991 h 100097"/>
                    <a:gd name="connsiteX1" fmla="*/ 49437 w 96300"/>
                    <a:gd name="connsiteY1" fmla="*/ 3990 h 100097"/>
                    <a:gd name="connsiteX2" fmla="*/ 860 w 96300"/>
                    <a:gd name="connsiteY2" fmla="*/ 60283 h 100097"/>
                    <a:gd name="connsiteX3" fmla="*/ 21053 w 96300"/>
                    <a:gd name="connsiteY3" fmla="*/ 100097 h 100097"/>
                    <a:gd name="connsiteX4" fmla="*/ 96300 w 96300"/>
                    <a:gd name="connsiteY4" fmla="*/ 15991 h 100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6300" h="100097">
                      <a:moveTo>
                        <a:pt x="96300" y="15991"/>
                      </a:moveTo>
                      <a:cubicBezTo>
                        <a:pt x="96300" y="15991"/>
                        <a:pt x="72202" y="-9631"/>
                        <a:pt x="49437" y="3990"/>
                      </a:cubicBezTo>
                      <a:cubicBezTo>
                        <a:pt x="26672" y="17611"/>
                        <a:pt x="3431" y="50662"/>
                        <a:pt x="860" y="60283"/>
                      </a:cubicBezTo>
                      <a:cubicBezTo>
                        <a:pt x="-2474" y="72951"/>
                        <a:pt x="3812" y="90382"/>
                        <a:pt x="21053" y="100097"/>
                      </a:cubicBezTo>
                      <a:cubicBezTo>
                        <a:pt x="28958" y="92001"/>
                        <a:pt x="96300" y="15991"/>
                        <a:pt x="96300" y="15991"/>
                      </a:cubicBezTo>
                      <a:close/>
                    </a:path>
                  </a:pathLst>
                </a:custGeom>
                <a:solidFill>
                  <a:srgbClr val="F9B93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94" name="Freeform: Shape 293">
                  <a:extLst>
                    <a:ext uri="{FF2B5EF4-FFF2-40B4-BE49-F238E27FC236}">
                      <a16:creationId xmlns:a16="http://schemas.microsoft.com/office/drawing/2014/main" id="{B649D7D1-8622-4FB9-80BD-A36955F25141}"/>
                    </a:ext>
                  </a:extLst>
                </p:cNvPr>
                <p:cNvSpPr/>
                <p:nvPr/>
              </p:nvSpPr>
              <p:spPr>
                <a:xfrm>
                  <a:off x="5917786" y="3259830"/>
                  <a:ext cx="53610" cy="26580"/>
                </a:xfrm>
                <a:custGeom>
                  <a:avLst/>
                  <a:gdLst>
                    <a:gd name="connsiteX0" fmla="*/ 14002 w 53610"/>
                    <a:gd name="connsiteY0" fmla="*/ 3434 h 26580"/>
                    <a:gd name="connsiteX1" fmla="*/ 0 w 53610"/>
                    <a:gd name="connsiteY1" fmla="*/ 14483 h 26580"/>
                    <a:gd name="connsiteX2" fmla="*/ 42863 w 53610"/>
                    <a:gd name="connsiteY2" fmla="*/ 26580 h 26580"/>
                    <a:gd name="connsiteX3" fmla="*/ 53245 w 53610"/>
                    <a:gd name="connsiteY3" fmla="*/ 13626 h 26580"/>
                    <a:gd name="connsiteX4" fmla="*/ 14002 w 53610"/>
                    <a:gd name="connsiteY4" fmla="*/ 3434 h 265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3610" h="26580">
                      <a:moveTo>
                        <a:pt x="14002" y="3434"/>
                      </a:moveTo>
                      <a:cubicBezTo>
                        <a:pt x="9239" y="6292"/>
                        <a:pt x="4572" y="10197"/>
                        <a:pt x="0" y="14483"/>
                      </a:cubicBezTo>
                      <a:cubicBezTo>
                        <a:pt x="17812" y="7530"/>
                        <a:pt x="36576" y="13626"/>
                        <a:pt x="42863" y="26580"/>
                      </a:cubicBezTo>
                      <a:cubicBezTo>
                        <a:pt x="49911" y="19913"/>
                        <a:pt x="55054" y="16674"/>
                        <a:pt x="53245" y="13626"/>
                      </a:cubicBezTo>
                      <a:cubicBezTo>
                        <a:pt x="51435" y="10673"/>
                        <a:pt x="32290" y="-7424"/>
                        <a:pt x="14002" y="3434"/>
                      </a:cubicBezTo>
                      <a:close/>
                    </a:path>
                  </a:pathLst>
                </a:custGeom>
                <a:solidFill>
                  <a:srgbClr val="FFD76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sp>
            <p:nvSpPr>
              <p:cNvPr id="276" name="Freeform: Shape 275">
                <a:extLst>
                  <a:ext uri="{FF2B5EF4-FFF2-40B4-BE49-F238E27FC236}">
                    <a16:creationId xmlns:a16="http://schemas.microsoft.com/office/drawing/2014/main" id="{22847181-FB8B-4723-B926-A7CBA5E51362}"/>
                  </a:ext>
                </a:extLst>
              </p:cNvPr>
              <p:cNvSpPr/>
              <p:nvPr/>
            </p:nvSpPr>
            <p:spPr>
              <a:xfrm>
                <a:off x="6151603" y="3190349"/>
                <a:ext cx="18930" cy="28863"/>
              </a:xfrm>
              <a:custGeom>
                <a:avLst/>
                <a:gdLst>
                  <a:gd name="connsiteX0" fmla="*/ 6880 w 18930"/>
                  <a:gd name="connsiteY0" fmla="*/ 28719 h 28863"/>
                  <a:gd name="connsiteX1" fmla="*/ 6880 w 18930"/>
                  <a:gd name="connsiteY1" fmla="*/ 28719 h 28863"/>
                  <a:gd name="connsiteX2" fmla="*/ 16595 w 18930"/>
                  <a:gd name="connsiteY2" fmla="*/ 21957 h 28863"/>
                  <a:gd name="connsiteX3" fmla="*/ 18786 w 18930"/>
                  <a:gd name="connsiteY3" fmla="*/ 9860 h 28863"/>
                  <a:gd name="connsiteX4" fmla="*/ 12023 w 18930"/>
                  <a:gd name="connsiteY4" fmla="*/ 144 h 28863"/>
                  <a:gd name="connsiteX5" fmla="*/ 12023 w 18930"/>
                  <a:gd name="connsiteY5" fmla="*/ 144 h 28863"/>
                  <a:gd name="connsiteX6" fmla="*/ 2308 w 18930"/>
                  <a:gd name="connsiteY6" fmla="*/ 6907 h 28863"/>
                  <a:gd name="connsiteX7" fmla="*/ 117 w 18930"/>
                  <a:gd name="connsiteY7" fmla="*/ 19004 h 28863"/>
                  <a:gd name="connsiteX8" fmla="*/ 6880 w 18930"/>
                  <a:gd name="connsiteY8" fmla="*/ 28719 h 288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8930" h="28863">
                    <a:moveTo>
                      <a:pt x="6880" y="28719"/>
                    </a:moveTo>
                    <a:lnTo>
                      <a:pt x="6880" y="28719"/>
                    </a:lnTo>
                    <a:cubicBezTo>
                      <a:pt x="11452" y="29577"/>
                      <a:pt x="15738" y="26529"/>
                      <a:pt x="16595" y="21957"/>
                    </a:cubicBezTo>
                    <a:lnTo>
                      <a:pt x="18786" y="9860"/>
                    </a:lnTo>
                    <a:cubicBezTo>
                      <a:pt x="19643" y="5288"/>
                      <a:pt x="16595" y="1002"/>
                      <a:pt x="12023" y="144"/>
                    </a:cubicBezTo>
                    <a:lnTo>
                      <a:pt x="12023" y="144"/>
                    </a:lnTo>
                    <a:cubicBezTo>
                      <a:pt x="7451" y="-713"/>
                      <a:pt x="3165" y="2335"/>
                      <a:pt x="2308" y="6907"/>
                    </a:cubicBezTo>
                    <a:lnTo>
                      <a:pt x="117" y="19004"/>
                    </a:lnTo>
                    <a:cubicBezTo>
                      <a:pt x="-645" y="23576"/>
                      <a:pt x="2403" y="27957"/>
                      <a:pt x="6880" y="28719"/>
                    </a:cubicBezTo>
                    <a:close/>
                  </a:path>
                </a:pathLst>
              </a:custGeom>
              <a:solidFill>
                <a:srgbClr val="E2E2E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77" name="Freeform: Shape 276">
                <a:extLst>
                  <a:ext uri="{FF2B5EF4-FFF2-40B4-BE49-F238E27FC236}">
                    <a16:creationId xmlns:a16="http://schemas.microsoft.com/office/drawing/2014/main" id="{2A076DA5-0D83-4779-8C04-B3E177770CDC}"/>
                  </a:ext>
                </a:extLst>
              </p:cNvPr>
              <p:cNvSpPr/>
              <p:nvPr/>
            </p:nvSpPr>
            <p:spPr>
              <a:xfrm rot="-1015751">
                <a:off x="6060082" y="3310337"/>
                <a:ext cx="6096" cy="21146"/>
              </a:xfrm>
              <a:custGeom>
                <a:avLst/>
                <a:gdLst>
                  <a:gd name="connsiteX0" fmla="*/ 0 w 6096"/>
                  <a:gd name="connsiteY0" fmla="*/ 0 h 21146"/>
                  <a:gd name="connsiteX1" fmla="*/ 6096 w 6096"/>
                  <a:gd name="connsiteY1" fmla="*/ 0 h 21146"/>
                  <a:gd name="connsiteX2" fmla="*/ 6096 w 6096"/>
                  <a:gd name="connsiteY2" fmla="*/ 21146 h 21146"/>
                  <a:gd name="connsiteX3" fmla="*/ 0 w 6096"/>
                  <a:gd name="connsiteY3" fmla="*/ 21146 h 21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096" h="21146">
                    <a:moveTo>
                      <a:pt x="0" y="0"/>
                    </a:moveTo>
                    <a:lnTo>
                      <a:pt x="6096" y="0"/>
                    </a:lnTo>
                    <a:lnTo>
                      <a:pt x="6096" y="21146"/>
                    </a:lnTo>
                    <a:lnTo>
                      <a:pt x="0" y="21146"/>
                    </a:lnTo>
                    <a:close/>
                  </a:path>
                </a:pathLst>
              </a:custGeom>
              <a:solidFill>
                <a:srgbClr val="C8C8C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78" name="Freeform: Shape 277">
                <a:extLst>
                  <a:ext uri="{FF2B5EF4-FFF2-40B4-BE49-F238E27FC236}">
                    <a16:creationId xmlns:a16="http://schemas.microsoft.com/office/drawing/2014/main" id="{3C0357B9-7325-4F83-96F7-955BE4C1BCB9}"/>
                  </a:ext>
                </a:extLst>
              </p:cNvPr>
              <p:cNvSpPr/>
              <p:nvPr/>
            </p:nvSpPr>
            <p:spPr>
              <a:xfrm rot="-1004655">
                <a:off x="6137628" y="3552713"/>
                <a:ext cx="6095" cy="51720"/>
              </a:xfrm>
              <a:custGeom>
                <a:avLst/>
                <a:gdLst>
                  <a:gd name="connsiteX0" fmla="*/ 0 w 6095"/>
                  <a:gd name="connsiteY0" fmla="*/ 0 h 51720"/>
                  <a:gd name="connsiteX1" fmla="*/ 6096 w 6095"/>
                  <a:gd name="connsiteY1" fmla="*/ 0 h 51720"/>
                  <a:gd name="connsiteX2" fmla="*/ 6096 w 6095"/>
                  <a:gd name="connsiteY2" fmla="*/ 51721 h 51720"/>
                  <a:gd name="connsiteX3" fmla="*/ 0 w 6095"/>
                  <a:gd name="connsiteY3" fmla="*/ 51721 h 517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095" h="51720">
                    <a:moveTo>
                      <a:pt x="0" y="0"/>
                    </a:moveTo>
                    <a:lnTo>
                      <a:pt x="6096" y="0"/>
                    </a:lnTo>
                    <a:lnTo>
                      <a:pt x="6096" y="51721"/>
                    </a:lnTo>
                    <a:lnTo>
                      <a:pt x="0" y="51721"/>
                    </a:lnTo>
                    <a:close/>
                  </a:path>
                </a:pathLst>
              </a:custGeom>
              <a:solidFill>
                <a:srgbClr val="C8C8C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79" name="Freeform: Shape 278">
                <a:extLst>
                  <a:ext uri="{FF2B5EF4-FFF2-40B4-BE49-F238E27FC236}">
                    <a16:creationId xmlns:a16="http://schemas.microsoft.com/office/drawing/2014/main" id="{6CEA6BE2-E150-4E00-A9E9-6E1A218A2411}"/>
                  </a:ext>
                </a:extLst>
              </p:cNvPr>
              <p:cNvSpPr/>
              <p:nvPr/>
            </p:nvSpPr>
            <p:spPr>
              <a:xfrm>
                <a:off x="5956934" y="3484149"/>
                <a:ext cx="48386" cy="19811"/>
              </a:xfrm>
              <a:custGeom>
                <a:avLst/>
                <a:gdLst>
                  <a:gd name="connsiteX0" fmla="*/ 46577 w 48386"/>
                  <a:gd name="connsiteY0" fmla="*/ 0 h 19811"/>
                  <a:gd name="connsiteX1" fmla="*/ 48387 w 48386"/>
                  <a:gd name="connsiteY1" fmla="*/ 5810 h 19811"/>
                  <a:gd name="connsiteX2" fmla="*/ 1714 w 48386"/>
                  <a:gd name="connsiteY2" fmla="*/ 19812 h 19811"/>
                  <a:gd name="connsiteX3" fmla="*/ 0 w 48386"/>
                  <a:gd name="connsiteY3" fmla="*/ 14002 h 198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8386" h="19811">
                    <a:moveTo>
                      <a:pt x="46577" y="0"/>
                    </a:moveTo>
                    <a:lnTo>
                      <a:pt x="48387" y="5810"/>
                    </a:lnTo>
                    <a:lnTo>
                      <a:pt x="1714" y="19812"/>
                    </a:lnTo>
                    <a:lnTo>
                      <a:pt x="0" y="14002"/>
                    </a:lnTo>
                    <a:close/>
                  </a:path>
                </a:pathLst>
              </a:custGeom>
              <a:solidFill>
                <a:srgbClr val="C8C8C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80" name="Freeform: Shape 279">
                <a:extLst>
                  <a:ext uri="{FF2B5EF4-FFF2-40B4-BE49-F238E27FC236}">
                    <a16:creationId xmlns:a16="http://schemas.microsoft.com/office/drawing/2014/main" id="{78A7B5D9-3813-4D3E-8297-97345422DFCC}"/>
                  </a:ext>
                </a:extLst>
              </p:cNvPr>
              <p:cNvSpPr/>
              <p:nvPr/>
            </p:nvSpPr>
            <p:spPr>
              <a:xfrm rot="-6411075">
                <a:off x="6221071" y="3393512"/>
                <a:ext cx="6096" cy="54771"/>
              </a:xfrm>
              <a:custGeom>
                <a:avLst/>
                <a:gdLst>
                  <a:gd name="connsiteX0" fmla="*/ 0 w 6096"/>
                  <a:gd name="connsiteY0" fmla="*/ 0 h 54771"/>
                  <a:gd name="connsiteX1" fmla="*/ 6096 w 6096"/>
                  <a:gd name="connsiteY1" fmla="*/ 0 h 54771"/>
                  <a:gd name="connsiteX2" fmla="*/ 6096 w 6096"/>
                  <a:gd name="connsiteY2" fmla="*/ 54771 h 54771"/>
                  <a:gd name="connsiteX3" fmla="*/ 0 w 6096"/>
                  <a:gd name="connsiteY3" fmla="*/ 54771 h 547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096" h="54771">
                    <a:moveTo>
                      <a:pt x="0" y="0"/>
                    </a:moveTo>
                    <a:lnTo>
                      <a:pt x="6096" y="0"/>
                    </a:lnTo>
                    <a:lnTo>
                      <a:pt x="6096" y="54771"/>
                    </a:lnTo>
                    <a:lnTo>
                      <a:pt x="0" y="54771"/>
                    </a:lnTo>
                    <a:close/>
                  </a:path>
                </a:pathLst>
              </a:custGeom>
              <a:solidFill>
                <a:srgbClr val="C8C8C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81" name="Freeform: Shape 280">
                <a:extLst>
                  <a:ext uri="{FF2B5EF4-FFF2-40B4-BE49-F238E27FC236}">
                    <a16:creationId xmlns:a16="http://schemas.microsoft.com/office/drawing/2014/main" id="{34D36016-0317-46AA-8A85-8250A2A0ACA7}"/>
                  </a:ext>
                </a:extLst>
              </p:cNvPr>
              <p:cNvSpPr/>
              <p:nvPr/>
            </p:nvSpPr>
            <p:spPr>
              <a:xfrm rot="-3707380">
                <a:off x="5982838" y="3374974"/>
                <a:ext cx="6095" cy="37051"/>
              </a:xfrm>
              <a:custGeom>
                <a:avLst/>
                <a:gdLst>
                  <a:gd name="connsiteX0" fmla="*/ 0 w 6095"/>
                  <a:gd name="connsiteY0" fmla="*/ 0 h 37051"/>
                  <a:gd name="connsiteX1" fmla="*/ 6096 w 6095"/>
                  <a:gd name="connsiteY1" fmla="*/ 0 h 37051"/>
                  <a:gd name="connsiteX2" fmla="*/ 6096 w 6095"/>
                  <a:gd name="connsiteY2" fmla="*/ 37051 h 37051"/>
                  <a:gd name="connsiteX3" fmla="*/ 0 w 6095"/>
                  <a:gd name="connsiteY3" fmla="*/ 37051 h 370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095" h="37051">
                    <a:moveTo>
                      <a:pt x="0" y="0"/>
                    </a:moveTo>
                    <a:lnTo>
                      <a:pt x="6096" y="0"/>
                    </a:lnTo>
                    <a:lnTo>
                      <a:pt x="6096" y="37051"/>
                    </a:lnTo>
                    <a:lnTo>
                      <a:pt x="0" y="37051"/>
                    </a:lnTo>
                    <a:close/>
                  </a:path>
                </a:pathLst>
              </a:custGeom>
              <a:solidFill>
                <a:srgbClr val="C8C8C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82" name="Freeform: Shape 281">
                <a:extLst>
                  <a:ext uri="{FF2B5EF4-FFF2-40B4-BE49-F238E27FC236}">
                    <a16:creationId xmlns:a16="http://schemas.microsoft.com/office/drawing/2014/main" id="{FA8E39D5-0D71-4EAA-8F81-5843FB86C4B6}"/>
                  </a:ext>
                </a:extLst>
              </p:cNvPr>
              <p:cNvSpPr/>
              <p:nvPr/>
            </p:nvSpPr>
            <p:spPr>
              <a:xfrm rot="-3688311">
                <a:off x="6219917" y="3503223"/>
                <a:ext cx="6096" cy="35528"/>
              </a:xfrm>
              <a:custGeom>
                <a:avLst/>
                <a:gdLst>
                  <a:gd name="connsiteX0" fmla="*/ 0 w 6096"/>
                  <a:gd name="connsiteY0" fmla="*/ 0 h 35528"/>
                  <a:gd name="connsiteX1" fmla="*/ 6096 w 6096"/>
                  <a:gd name="connsiteY1" fmla="*/ 0 h 35528"/>
                  <a:gd name="connsiteX2" fmla="*/ 6096 w 6096"/>
                  <a:gd name="connsiteY2" fmla="*/ 35529 h 35528"/>
                  <a:gd name="connsiteX3" fmla="*/ 0 w 6096"/>
                  <a:gd name="connsiteY3" fmla="*/ 35529 h 355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096" h="35528">
                    <a:moveTo>
                      <a:pt x="0" y="0"/>
                    </a:moveTo>
                    <a:lnTo>
                      <a:pt x="6096" y="0"/>
                    </a:lnTo>
                    <a:lnTo>
                      <a:pt x="6096" y="35529"/>
                    </a:lnTo>
                    <a:lnTo>
                      <a:pt x="0" y="35529"/>
                    </a:lnTo>
                    <a:close/>
                  </a:path>
                </a:pathLst>
              </a:custGeom>
              <a:solidFill>
                <a:srgbClr val="C8C8C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83" name="Freeform: Shape 282">
                <a:extLst>
                  <a:ext uri="{FF2B5EF4-FFF2-40B4-BE49-F238E27FC236}">
                    <a16:creationId xmlns:a16="http://schemas.microsoft.com/office/drawing/2014/main" id="{BBDDC6D6-7A59-4DF2-ADCD-E1A4FD52DEBA}"/>
                  </a:ext>
                </a:extLst>
              </p:cNvPr>
              <p:cNvSpPr/>
              <p:nvPr/>
            </p:nvSpPr>
            <p:spPr>
              <a:xfrm>
                <a:off x="6029133" y="3556253"/>
                <a:ext cx="23526" cy="36766"/>
              </a:xfrm>
              <a:custGeom>
                <a:avLst/>
                <a:gdLst>
                  <a:gd name="connsiteX0" fmla="*/ 18193 w 23526"/>
                  <a:gd name="connsiteY0" fmla="*/ 0 h 36766"/>
                  <a:gd name="connsiteX1" fmla="*/ 23527 w 23526"/>
                  <a:gd name="connsiteY1" fmla="*/ 2857 h 36766"/>
                  <a:gd name="connsiteX2" fmla="*/ 5334 w 23526"/>
                  <a:gd name="connsiteY2" fmla="*/ 36767 h 36766"/>
                  <a:gd name="connsiteX3" fmla="*/ 0 w 23526"/>
                  <a:gd name="connsiteY3" fmla="*/ 33909 h 367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526" h="36766">
                    <a:moveTo>
                      <a:pt x="18193" y="0"/>
                    </a:moveTo>
                    <a:lnTo>
                      <a:pt x="23527" y="2857"/>
                    </a:lnTo>
                    <a:lnTo>
                      <a:pt x="5334" y="36767"/>
                    </a:lnTo>
                    <a:lnTo>
                      <a:pt x="0" y="33909"/>
                    </a:lnTo>
                    <a:close/>
                  </a:path>
                </a:pathLst>
              </a:custGeom>
              <a:solidFill>
                <a:srgbClr val="C8C8C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84" name="Freeform: Shape 283">
                <a:extLst>
                  <a:ext uri="{FF2B5EF4-FFF2-40B4-BE49-F238E27FC236}">
                    <a16:creationId xmlns:a16="http://schemas.microsoft.com/office/drawing/2014/main" id="{3951D21D-2D8E-4D0F-80D5-0AFC8744DDFE}"/>
                  </a:ext>
                </a:extLst>
              </p:cNvPr>
              <p:cNvSpPr/>
              <p:nvPr/>
            </p:nvSpPr>
            <p:spPr>
              <a:xfrm rot="-9104307">
                <a:off x="6165045" y="3320415"/>
                <a:ext cx="6096" cy="35242"/>
              </a:xfrm>
              <a:custGeom>
                <a:avLst/>
                <a:gdLst>
                  <a:gd name="connsiteX0" fmla="*/ 0 w 6096"/>
                  <a:gd name="connsiteY0" fmla="*/ 0 h 35242"/>
                  <a:gd name="connsiteX1" fmla="*/ 6096 w 6096"/>
                  <a:gd name="connsiteY1" fmla="*/ 0 h 35242"/>
                  <a:gd name="connsiteX2" fmla="*/ 6096 w 6096"/>
                  <a:gd name="connsiteY2" fmla="*/ 35243 h 35242"/>
                  <a:gd name="connsiteX3" fmla="*/ 0 w 6096"/>
                  <a:gd name="connsiteY3" fmla="*/ 35243 h 352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096" h="35242">
                    <a:moveTo>
                      <a:pt x="0" y="0"/>
                    </a:moveTo>
                    <a:lnTo>
                      <a:pt x="6096" y="0"/>
                    </a:lnTo>
                    <a:lnTo>
                      <a:pt x="6096" y="35243"/>
                    </a:lnTo>
                    <a:lnTo>
                      <a:pt x="0" y="35243"/>
                    </a:lnTo>
                    <a:close/>
                  </a:path>
                </a:pathLst>
              </a:custGeom>
              <a:solidFill>
                <a:srgbClr val="C8C8C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85" name="Freeform: Shape 284">
                <a:extLst>
                  <a:ext uri="{FF2B5EF4-FFF2-40B4-BE49-F238E27FC236}">
                    <a16:creationId xmlns:a16="http://schemas.microsoft.com/office/drawing/2014/main" id="{BE7485F1-F4B0-4E05-A845-98600220C1CC}"/>
                  </a:ext>
                </a:extLst>
              </p:cNvPr>
              <p:cNvSpPr/>
              <p:nvPr/>
            </p:nvSpPr>
            <p:spPr>
              <a:xfrm>
                <a:off x="6070853" y="3358800"/>
                <a:ext cx="33813" cy="100107"/>
              </a:xfrm>
              <a:custGeom>
                <a:avLst/>
                <a:gdLst>
                  <a:gd name="connsiteX0" fmla="*/ 2857 w 33813"/>
                  <a:gd name="connsiteY0" fmla="*/ 0 h 100107"/>
                  <a:gd name="connsiteX1" fmla="*/ 0 w 33813"/>
                  <a:gd name="connsiteY1" fmla="*/ 47625 h 100107"/>
                  <a:gd name="connsiteX2" fmla="*/ 33814 w 33813"/>
                  <a:gd name="connsiteY2" fmla="*/ 100108 h 100107"/>
                  <a:gd name="connsiteX3" fmla="*/ 30956 w 33813"/>
                  <a:gd name="connsiteY3" fmla="*/ 36481 h 1001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3813" h="100107">
                    <a:moveTo>
                      <a:pt x="2857" y="0"/>
                    </a:moveTo>
                    <a:lnTo>
                      <a:pt x="0" y="47625"/>
                    </a:lnTo>
                    <a:lnTo>
                      <a:pt x="33814" y="100108"/>
                    </a:lnTo>
                    <a:lnTo>
                      <a:pt x="30956" y="36481"/>
                    </a:lnTo>
                    <a:close/>
                  </a:path>
                </a:pathLst>
              </a:custGeom>
              <a:solidFill>
                <a:srgbClr val="D7590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86" name="Freeform: Shape 285">
                <a:extLst>
                  <a:ext uri="{FF2B5EF4-FFF2-40B4-BE49-F238E27FC236}">
                    <a16:creationId xmlns:a16="http://schemas.microsoft.com/office/drawing/2014/main" id="{0BD010E5-B826-4603-ACA2-40E553C477F9}"/>
                  </a:ext>
                </a:extLst>
              </p:cNvPr>
              <p:cNvSpPr/>
              <p:nvPr/>
            </p:nvSpPr>
            <p:spPr>
              <a:xfrm>
                <a:off x="6104095" y="3418331"/>
                <a:ext cx="127063" cy="38957"/>
              </a:xfrm>
              <a:custGeom>
                <a:avLst/>
                <a:gdLst>
                  <a:gd name="connsiteX0" fmla="*/ 127063 w 127063"/>
                  <a:gd name="connsiteY0" fmla="*/ 0 h 38957"/>
                  <a:gd name="connsiteX1" fmla="*/ 51530 w 127063"/>
                  <a:gd name="connsiteY1" fmla="*/ 12192 h 38957"/>
                  <a:gd name="connsiteX2" fmla="*/ 0 w 127063"/>
                  <a:gd name="connsiteY2" fmla="*/ 38957 h 38957"/>
                  <a:gd name="connsiteX3" fmla="*/ 59150 w 127063"/>
                  <a:gd name="connsiteY3" fmla="*/ 32576 h 389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7063" h="38957">
                    <a:moveTo>
                      <a:pt x="127063" y="0"/>
                    </a:moveTo>
                    <a:lnTo>
                      <a:pt x="51530" y="12192"/>
                    </a:lnTo>
                    <a:lnTo>
                      <a:pt x="0" y="38957"/>
                    </a:lnTo>
                    <a:lnTo>
                      <a:pt x="59150" y="32576"/>
                    </a:lnTo>
                    <a:close/>
                  </a:path>
                </a:pathLst>
              </a:custGeom>
              <a:solidFill>
                <a:srgbClr val="D7590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grpSp>
            <p:nvGrpSpPr>
              <p:cNvPr id="287" name="Graphic 2">
                <a:extLst>
                  <a:ext uri="{FF2B5EF4-FFF2-40B4-BE49-F238E27FC236}">
                    <a16:creationId xmlns:a16="http://schemas.microsoft.com/office/drawing/2014/main" id="{770A5246-EF19-4ED8-9193-00ED1EA7095B}"/>
                  </a:ext>
                </a:extLst>
              </p:cNvPr>
              <p:cNvGrpSpPr/>
              <p:nvPr/>
            </p:nvGrpSpPr>
            <p:grpSpPr>
              <a:xfrm>
                <a:off x="6089575" y="3442542"/>
                <a:ext cx="29041" cy="29075"/>
                <a:chOff x="6089575" y="3442542"/>
                <a:chExt cx="29041" cy="29075"/>
              </a:xfrm>
            </p:grpSpPr>
            <p:sp>
              <p:nvSpPr>
                <p:cNvPr id="291" name="Freeform: Shape 290">
                  <a:extLst>
                    <a:ext uri="{FF2B5EF4-FFF2-40B4-BE49-F238E27FC236}">
                      <a16:creationId xmlns:a16="http://schemas.microsoft.com/office/drawing/2014/main" id="{15687E7F-C948-48A3-B27F-14780C1DA1E0}"/>
                    </a:ext>
                  </a:extLst>
                </p:cNvPr>
                <p:cNvSpPr/>
                <p:nvPr/>
              </p:nvSpPr>
              <p:spPr>
                <a:xfrm>
                  <a:off x="6089575" y="3442542"/>
                  <a:ext cx="29041" cy="29075"/>
                </a:xfrm>
                <a:custGeom>
                  <a:avLst/>
                  <a:gdLst>
                    <a:gd name="connsiteX0" fmla="*/ 28427 w 29041"/>
                    <a:gd name="connsiteY0" fmla="*/ 10364 h 29075"/>
                    <a:gd name="connsiteX1" fmla="*/ 18712 w 29041"/>
                    <a:gd name="connsiteY1" fmla="*/ 28462 h 29075"/>
                    <a:gd name="connsiteX2" fmla="*/ 614 w 29041"/>
                    <a:gd name="connsiteY2" fmla="*/ 18746 h 29075"/>
                    <a:gd name="connsiteX3" fmla="*/ 10330 w 29041"/>
                    <a:gd name="connsiteY3" fmla="*/ 649 h 29075"/>
                    <a:gd name="connsiteX4" fmla="*/ 28427 w 29041"/>
                    <a:gd name="connsiteY4" fmla="*/ 10364 h 29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041" h="29075">
                      <a:moveTo>
                        <a:pt x="28427" y="10364"/>
                      </a:moveTo>
                      <a:cubicBezTo>
                        <a:pt x="30713" y="18080"/>
                        <a:pt x="26427" y="26176"/>
                        <a:pt x="18712" y="28462"/>
                      </a:cubicBezTo>
                      <a:cubicBezTo>
                        <a:pt x="10996" y="30748"/>
                        <a:pt x="2995" y="26462"/>
                        <a:pt x="614" y="18746"/>
                      </a:cubicBezTo>
                      <a:cubicBezTo>
                        <a:pt x="-1672" y="11031"/>
                        <a:pt x="2614" y="2935"/>
                        <a:pt x="10330" y="649"/>
                      </a:cubicBezTo>
                      <a:cubicBezTo>
                        <a:pt x="18045" y="-1732"/>
                        <a:pt x="26141" y="2649"/>
                        <a:pt x="28427" y="10364"/>
                      </a:cubicBezTo>
                      <a:close/>
                    </a:path>
                  </a:pathLst>
                </a:custGeom>
                <a:solidFill>
                  <a:srgbClr val="D7590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92" name="Freeform: Shape 291">
                  <a:extLst>
                    <a:ext uri="{FF2B5EF4-FFF2-40B4-BE49-F238E27FC236}">
                      <a16:creationId xmlns:a16="http://schemas.microsoft.com/office/drawing/2014/main" id="{3D2DD48C-89F4-4FCA-A3EF-BAAC96520437}"/>
                    </a:ext>
                  </a:extLst>
                </p:cNvPr>
                <p:cNvSpPr/>
                <p:nvPr/>
              </p:nvSpPr>
              <p:spPr>
                <a:xfrm>
                  <a:off x="6091001" y="3449573"/>
                  <a:ext cx="6808" cy="19145"/>
                </a:xfrm>
                <a:custGeom>
                  <a:avLst/>
                  <a:gdLst>
                    <a:gd name="connsiteX0" fmla="*/ 2617 w 6808"/>
                    <a:gd name="connsiteY0" fmla="*/ 0 h 19145"/>
                    <a:gd name="connsiteX1" fmla="*/ 6808 w 6808"/>
                    <a:gd name="connsiteY1" fmla="*/ 19145 h 19145"/>
                    <a:gd name="connsiteX2" fmla="*/ 2617 w 6808"/>
                    <a:gd name="connsiteY2" fmla="*/ 0 h 191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6808" h="19145">
                      <a:moveTo>
                        <a:pt x="2617" y="0"/>
                      </a:moveTo>
                      <a:cubicBezTo>
                        <a:pt x="2617" y="0"/>
                        <a:pt x="-5479" y="10382"/>
                        <a:pt x="6808" y="19145"/>
                      </a:cubicBezTo>
                      <a:cubicBezTo>
                        <a:pt x="6046" y="17240"/>
                        <a:pt x="1284" y="6668"/>
                        <a:pt x="2617" y="0"/>
                      </a:cubicBezTo>
                      <a:close/>
                    </a:path>
                  </a:pathLst>
                </a:custGeom>
                <a:solidFill>
                  <a:srgbClr val="FFFFFF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288" name="Graphic 2">
                <a:extLst>
                  <a:ext uri="{FF2B5EF4-FFF2-40B4-BE49-F238E27FC236}">
                    <a16:creationId xmlns:a16="http://schemas.microsoft.com/office/drawing/2014/main" id="{9344072A-A140-4551-A36E-1B0B42415AA7}"/>
                  </a:ext>
                </a:extLst>
              </p:cNvPr>
              <p:cNvGrpSpPr/>
              <p:nvPr/>
            </p:nvGrpSpPr>
            <p:grpSpPr>
              <a:xfrm>
                <a:off x="6097142" y="3196401"/>
                <a:ext cx="112446" cy="63243"/>
                <a:chOff x="6097142" y="3196401"/>
                <a:chExt cx="112446" cy="63243"/>
              </a:xfrm>
            </p:grpSpPr>
            <p:sp>
              <p:nvSpPr>
                <p:cNvPr id="289" name="Freeform: Shape 288">
                  <a:extLst>
                    <a:ext uri="{FF2B5EF4-FFF2-40B4-BE49-F238E27FC236}">
                      <a16:creationId xmlns:a16="http://schemas.microsoft.com/office/drawing/2014/main" id="{0311611D-6338-4335-86D1-99A221395C31}"/>
                    </a:ext>
                  </a:extLst>
                </p:cNvPr>
                <p:cNvSpPr/>
                <p:nvPr/>
              </p:nvSpPr>
              <p:spPr>
                <a:xfrm>
                  <a:off x="6097142" y="3196401"/>
                  <a:ext cx="112446" cy="63243"/>
                </a:xfrm>
                <a:custGeom>
                  <a:avLst/>
                  <a:gdLst>
                    <a:gd name="connsiteX0" fmla="*/ 109823 w 112446"/>
                    <a:gd name="connsiteY0" fmla="*/ 63243 h 63243"/>
                    <a:gd name="connsiteX1" fmla="*/ 97917 w 112446"/>
                    <a:gd name="connsiteY1" fmla="*/ 16285 h 63243"/>
                    <a:gd name="connsiteX2" fmla="*/ 25241 w 112446"/>
                    <a:gd name="connsiteY2" fmla="*/ 569 h 63243"/>
                    <a:gd name="connsiteX3" fmla="*/ 0 w 112446"/>
                    <a:gd name="connsiteY3" fmla="*/ 37335 h 63243"/>
                    <a:gd name="connsiteX4" fmla="*/ 109823 w 112446"/>
                    <a:gd name="connsiteY4" fmla="*/ 63243 h 632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2446" h="63243">
                      <a:moveTo>
                        <a:pt x="109823" y="63243"/>
                      </a:moveTo>
                      <a:cubicBezTo>
                        <a:pt x="109823" y="63243"/>
                        <a:pt x="120777" y="29811"/>
                        <a:pt x="97917" y="16285"/>
                      </a:cubicBezTo>
                      <a:cubicBezTo>
                        <a:pt x="75057" y="2760"/>
                        <a:pt x="34957" y="-1717"/>
                        <a:pt x="25241" y="569"/>
                      </a:cubicBezTo>
                      <a:cubicBezTo>
                        <a:pt x="12478" y="3712"/>
                        <a:pt x="286" y="17619"/>
                        <a:pt x="0" y="37335"/>
                      </a:cubicBezTo>
                      <a:cubicBezTo>
                        <a:pt x="10858" y="40479"/>
                        <a:pt x="109823" y="63243"/>
                        <a:pt x="109823" y="63243"/>
                      </a:cubicBezTo>
                      <a:close/>
                    </a:path>
                  </a:pathLst>
                </a:custGeom>
                <a:solidFill>
                  <a:srgbClr val="F9B93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90" name="Freeform: Shape 289">
                  <a:extLst>
                    <a:ext uri="{FF2B5EF4-FFF2-40B4-BE49-F238E27FC236}">
                      <a16:creationId xmlns:a16="http://schemas.microsoft.com/office/drawing/2014/main" id="{30122F92-644A-410D-9BD1-9F8A1DF31CBB}"/>
                    </a:ext>
                  </a:extLst>
                </p:cNvPr>
                <p:cNvSpPr/>
                <p:nvPr/>
              </p:nvSpPr>
              <p:spPr>
                <a:xfrm>
                  <a:off x="6176295" y="3207829"/>
                  <a:ext cx="28905" cy="47556"/>
                </a:xfrm>
                <a:custGeom>
                  <a:avLst/>
                  <a:gdLst>
                    <a:gd name="connsiteX0" fmla="*/ 16383 w 28905"/>
                    <a:gd name="connsiteY0" fmla="*/ 6953 h 47556"/>
                    <a:gd name="connsiteX1" fmla="*/ 0 w 28905"/>
                    <a:gd name="connsiteY1" fmla="*/ 0 h 47556"/>
                    <a:gd name="connsiteX2" fmla="*/ 9906 w 28905"/>
                    <a:gd name="connsiteY2" fmla="*/ 43339 h 47556"/>
                    <a:gd name="connsiteX3" fmla="*/ 26194 w 28905"/>
                    <a:gd name="connsiteY3" fmla="*/ 46292 h 47556"/>
                    <a:gd name="connsiteX4" fmla="*/ 16383 w 28905"/>
                    <a:gd name="connsiteY4" fmla="*/ 6953 h 475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8905" h="47556">
                      <a:moveTo>
                        <a:pt x="16383" y="6953"/>
                      </a:moveTo>
                      <a:cubicBezTo>
                        <a:pt x="11621" y="4191"/>
                        <a:pt x="6001" y="1810"/>
                        <a:pt x="0" y="0"/>
                      </a:cubicBezTo>
                      <a:cubicBezTo>
                        <a:pt x="14669" y="12382"/>
                        <a:pt x="18288" y="31718"/>
                        <a:pt x="9906" y="43339"/>
                      </a:cubicBezTo>
                      <a:cubicBezTo>
                        <a:pt x="19145" y="46292"/>
                        <a:pt x="24384" y="49340"/>
                        <a:pt x="26194" y="46292"/>
                      </a:cubicBezTo>
                      <a:cubicBezTo>
                        <a:pt x="28003" y="43243"/>
                        <a:pt x="34766" y="17812"/>
                        <a:pt x="16383" y="6953"/>
                      </a:cubicBezTo>
                      <a:close/>
                    </a:path>
                  </a:pathLst>
                </a:custGeom>
                <a:solidFill>
                  <a:srgbClr val="FFD76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</p:grp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13F06302-92D3-4715-A9FB-2C9D7349A465}"/>
                </a:ext>
              </a:extLst>
            </p:cNvPr>
            <p:cNvSpPr/>
            <p:nvPr/>
          </p:nvSpPr>
          <p:spPr>
            <a:xfrm>
              <a:off x="5970306" y="3348608"/>
              <a:ext cx="87497" cy="232124"/>
            </a:xfrm>
            <a:custGeom>
              <a:avLst/>
              <a:gdLst>
                <a:gd name="connsiteX0" fmla="*/ 55684 w 87497"/>
                <a:gd name="connsiteY0" fmla="*/ 0 h 232124"/>
                <a:gd name="connsiteX1" fmla="*/ 1106 w 87497"/>
                <a:gd name="connsiteY1" fmla="*/ 125063 h 232124"/>
                <a:gd name="connsiteX2" fmla="*/ 87498 w 87497"/>
                <a:gd name="connsiteY2" fmla="*/ 232124 h 232124"/>
                <a:gd name="connsiteX3" fmla="*/ 31872 w 87497"/>
                <a:gd name="connsiteY3" fmla="*/ 120491 h 232124"/>
                <a:gd name="connsiteX4" fmla="*/ 55684 w 87497"/>
                <a:gd name="connsiteY4" fmla="*/ 0 h 23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7497" h="232124">
                  <a:moveTo>
                    <a:pt x="55684" y="0"/>
                  </a:moveTo>
                  <a:cubicBezTo>
                    <a:pt x="55684" y="0"/>
                    <a:pt x="-9181" y="48197"/>
                    <a:pt x="1106" y="125063"/>
                  </a:cubicBezTo>
                  <a:cubicBezTo>
                    <a:pt x="6249" y="163735"/>
                    <a:pt x="34539" y="206121"/>
                    <a:pt x="87498" y="232124"/>
                  </a:cubicBezTo>
                  <a:cubicBezTo>
                    <a:pt x="66352" y="203168"/>
                    <a:pt x="38920" y="162782"/>
                    <a:pt x="31872" y="120491"/>
                  </a:cubicBezTo>
                  <a:cubicBezTo>
                    <a:pt x="25680" y="83249"/>
                    <a:pt x="32157" y="43434"/>
                    <a:pt x="55684" y="0"/>
                  </a:cubicBez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grpSp>
        <p:nvGrpSpPr>
          <p:cNvPr id="295" name="Graphic 26">
            <a:extLst>
              <a:ext uri="{FF2B5EF4-FFF2-40B4-BE49-F238E27FC236}">
                <a16:creationId xmlns:a16="http://schemas.microsoft.com/office/drawing/2014/main" id="{FA8802C8-2B7B-4928-B343-ADC81DD0A91F}"/>
              </a:ext>
            </a:extLst>
          </p:cNvPr>
          <p:cNvGrpSpPr/>
          <p:nvPr/>
        </p:nvGrpSpPr>
        <p:grpSpPr>
          <a:xfrm rot="4294271">
            <a:off x="577081" y="3199274"/>
            <a:ext cx="1019469" cy="1465697"/>
            <a:chOff x="5967437" y="3219475"/>
            <a:chExt cx="259743" cy="423668"/>
          </a:xfrm>
        </p:grpSpPr>
        <p:grpSp>
          <p:nvGrpSpPr>
            <p:cNvPr id="296" name="Graphic 26">
              <a:extLst>
                <a:ext uri="{FF2B5EF4-FFF2-40B4-BE49-F238E27FC236}">
                  <a16:creationId xmlns:a16="http://schemas.microsoft.com/office/drawing/2014/main" id="{24521F7B-CA9E-4464-963D-2725D0BD4621}"/>
                </a:ext>
              </a:extLst>
            </p:cNvPr>
            <p:cNvGrpSpPr/>
            <p:nvPr/>
          </p:nvGrpSpPr>
          <p:grpSpPr>
            <a:xfrm>
              <a:off x="5967437" y="3219475"/>
              <a:ext cx="259743" cy="423668"/>
              <a:chOff x="5967437" y="3219475"/>
              <a:chExt cx="259743" cy="423668"/>
            </a:xfrm>
          </p:grpSpPr>
          <p:sp>
            <p:nvSpPr>
              <p:cNvPr id="305" name="Freeform: Shape 304">
                <a:extLst>
                  <a:ext uri="{FF2B5EF4-FFF2-40B4-BE49-F238E27FC236}">
                    <a16:creationId xmlns:a16="http://schemas.microsoft.com/office/drawing/2014/main" id="{307B8FAC-56A1-40BB-BBF6-639F29A7A9CE}"/>
                  </a:ext>
                </a:extLst>
              </p:cNvPr>
              <p:cNvSpPr/>
              <p:nvPr/>
            </p:nvSpPr>
            <p:spPr>
              <a:xfrm>
                <a:off x="5991700" y="3244310"/>
                <a:ext cx="235480" cy="398833"/>
              </a:xfrm>
              <a:custGeom>
                <a:avLst/>
                <a:gdLst>
                  <a:gd name="connsiteX0" fmla="*/ 31052 w 235480"/>
                  <a:gd name="connsiteY0" fmla="*/ 15145 h 398833"/>
                  <a:gd name="connsiteX1" fmla="*/ 0 w 235480"/>
                  <a:gd name="connsiteY1" fmla="*/ 30194 h 398833"/>
                  <a:gd name="connsiteX2" fmla="*/ 169831 w 235480"/>
                  <a:gd name="connsiteY2" fmla="*/ 379381 h 398833"/>
                  <a:gd name="connsiteX3" fmla="*/ 216027 w 235480"/>
                  <a:gd name="connsiteY3" fmla="*/ 395383 h 398833"/>
                  <a:gd name="connsiteX4" fmla="*/ 232029 w 235480"/>
                  <a:gd name="connsiteY4" fmla="*/ 349187 h 398833"/>
                  <a:gd name="connsiteX5" fmla="*/ 62198 w 235480"/>
                  <a:gd name="connsiteY5" fmla="*/ 0 h 398833"/>
                  <a:gd name="connsiteX6" fmla="*/ 31052 w 235480"/>
                  <a:gd name="connsiteY6" fmla="*/ 15145 h 3988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35480" h="398833">
                    <a:moveTo>
                      <a:pt x="31052" y="15145"/>
                    </a:moveTo>
                    <a:lnTo>
                      <a:pt x="0" y="30194"/>
                    </a:lnTo>
                    <a:lnTo>
                      <a:pt x="169831" y="379381"/>
                    </a:lnTo>
                    <a:cubicBezTo>
                      <a:pt x="178213" y="396526"/>
                      <a:pt x="198882" y="403670"/>
                      <a:pt x="216027" y="395383"/>
                    </a:cubicBezTo>
                    <a:cubicBezTo>
                      <a:pt x="233172" y="387001"/>
                      <a:pt x="240316" y="366332"/>
                      <a:pt x="232029" y="349187"/>
                    </a:cubicBezTo>
                    <a:lnTo>
                      <a:pt x="62198" y="0"/>
                    </a:lnTo>
                    <a:lnTo>
                      <a:pt x="31052" y="15145"/>
                    </a:lnTo>
                    <a:close/>
                  </a:path>
                </a:pathLst>
              </a:custGeom>
              <a:solidFill>
                <a:srgbClr val="EDB86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06" name="Freeform: Shape 305">
                <a:extLst>
                  <a:ext uri="{FF2B5EF4-FFF2-40B4-BE49-F238E27FC236}">
                    <a16:creationId xmlns:a16="http://schemas.microsoft.com/office/drawing/2014/main" id="{22969AFD-C6BC-4118-86B0-04CA93F5FE6A}"/>
                  </a:ext>
                </a:extLst>
              </p:cNvPr>
              <p:cNvSpPr/>
              <p:nvPr/>
            </p:nvSpPr>
            <p:spPr>
              <a:xfrm>
                <a:off x="5967437" y="3219475"/>
                <a:ext cx="101155" cy="60388"/>
              </a:xfrm>
              <a:custGeom>
                <a:avLst/>
                <a:gdLst>
                  <a:gd name="connsiteX0" fmla="*/ 85509 w 101155"/>
                  <a:gd name="connsiteY0" fmla="*/ 1117 h 60388"/>
                  <a:gd name="connsiteX1" fmla="*/ 45790 w 101155"/>
                  <a:gd name="connsiteY1" fmla="*/ 20358 h 60388"/>
                  <a:gd name="connsiteX2" fmla="*/ 6070 w 101155"/>
                  <a:gd name="connsiteY2" fmla="*/ 39694 h 60388"/>
                  <a:gd name="connsiteX3" fmla="*/ 1117 w 101155"/>
                  <a:gd name="connsiteY3" fmla="*/ 54267 h 60388"/>
                  <a:gd name="connsiteX4" fmla="*/ 15691 w 101155"/>
                  <a:gd name="connsiteY4" fmla="*/ 59315 h 60388"/>
                  <a:gd name="connsiteX5" fmla="*/ 55315 w 101155"/>
                  <a:gd name="connsiteY5" fmla="*/ 39979 h 60388"/>
                  <a:gd name="connsiteX6" fmla="*/ 95034 w 101155"/>
                  <a:gd name="connsiteY6" fmla="*/ 20644 h 60388"/>
                  <a:gd name="connsiteX7" fmla="*/ 100082 w 101155"/>
                  <a:gd name="connsiteY7" fmla="*/ 6070 h 60388"/>
                  <a:gd name="connsiteX8" fmla="*/ 85509 w 101155"/>
                  <a:gd name="connsiteY8" fmla="*/ 1117 h 603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01155" h="60388">
                    <a:moveTo>
                      <a:pt x="85509" y="1117"/>
                    </a:moveTo>
                    <a:lnTo>
                      <a:pt x="45790" y="20358"/>
                    </a:lnTo>
                    <a:lnTo>
                      <a:pt x="6070" y="39694"/>
                    </a:lnTo>
                    <a:cubicBezTo>
                      <a:pt x="736" y="42361"/>
                      <a:pt x="-1550" y="48838"/>
                      <a:pt x="1117" y="54267"/>
                    </a:cubicBezTo>
                    <a:cubicBezTo>
                      <a:pt x="3784" y="59696"/>
                      <a:pt x="10261" y="61887"/>
                      <a:pt x="15691" y="59315"/>
                    </a:cubicBezTo>
                    <a:lnTo>
                      <a:pt x="55315" y="39979"/>
                    </a:lnTo>
                    <a:lnTo>
                      <a:pt x="95034" y="20644"/>
                    </a:lnTo>
                    <a:cubicBezTo>
                      <a:pt x="100463" y="17977"/>
                      <a:pt x="102654" y="11500"/>
                      <a:pt x="100082" y="6070"/>
                    </a:cubicBezTo>
                    <a:cubicBezTo>
                      <a:pt x="97415" y="736"/>
                      <a:pt x="90938" y="-1550"/>
                      <a:pt x="85509" y="1117"/>
                    </a:cubicBezTo>
                    <a:close/>
                  </a:path>
                </a:pathLst>
              </a:custGeom>
              <a:solidFill>
                <a:srgbClr val="EDB86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 dirty="0"/>
              </a:p>
            </p:txBody>
          </p:sp>
          <p:sp>
            <p:nvSpPr>
              <p:cNvPr id="307" name="Freeform: Shape 306">
                <a:extLst>
                  <a:ext uri="{FF2B5EF4-FFF2-40B4-BE49-F238E27FC236}">
                    <a16:creationId xmlns:a16="http://schemas.microsoft.com/office/drawing/2014/main" id="{D1DBCF2B-677A-44D4-AB19-4075AD116C11}"/>
                  </a:ext>
                </a:extLst>
              </p:cNvPr>
              <p:cNvSpPr/>
              <p:nvPr/>
            </p:nvSpPr>
            <p:spPr>
              <a:xfrm>
                <a:off x="5991700" y="3244310"/>
                <a:ext cx="65151" cy="36480"/>
              </a:xfrm>
              <a:custGeom>
                <a:avLst/>
                <a:gdLst>
                  <a:gd name="connsiteX0" fmla="*/ 65151 w 65151"/>
                  <a:gd name="connsiteY0" fmla="*/ 6287 h 36480"/>
                  <a:gd name="connsiteX1" fmla="*/ 62198 w 65151"/>
                  <a:gd name="connsiteY1" fmla="*/ 0 h 36480"/>
                  <a:gd name="connsiteX2" fmla="*/ 31909 w 65151"/>
                  <a:gd name="connsiteY2" fmla="*/ 14669 h 36480"/>
                  <a:gd name="connsiteX3" fmla="*/ 31528 w 65151"/>
                  <a:gd name="connsiteY3" fmla="*/ 14859 h 36480"/>
                  <a:gd name="connsiteX4" fmla="*/ 31052 w 65151"/>
                  <a:gd name="connsiteY4" fmla="*/ 15145 h 36480"/>
                  <a:gd name="connsiteX5" fmla="*/ 0 w 65151"/>
                  <a:gd name="connsiteY5" fmla="*/ 30194 h 36480"/>
                  <a:gd name="connsiteX6" fmla="*/ 3048 w 65151"/>
                  <a:gd name="connsiteY6" fmla="*/ 36481 h 36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5151" h="36480">
                    <a:moveTo>
                      <a:pt x="65151" y="6287"/>
                    </a:moveTo>
                    <a:lnTo>
                      <a:pt x="62198" y="0"/>
                    </a:lnTo>
                    <a:lnTo>
                      <a:pt x="31909" y="14669"/>
                    </a:lnTo>
                    <a:lnTo>
                      <a:pt x="31528" y="14859"/>
                    </a:lnTo>
                    <a:lnTo>
                      <a:pt x="31052" y="15145"/>
                    </a:lnTo>
                    <a:lnTo>
                      <a:pt x="0" y="30194"/>
                    </a:lnTo>
                    <a:lnTo>
                      <a:pt x="3048" y="36481"/>
                    </a:lnTo>
                    <a:close/>
                  </a:path>
                </a:pathLst>
              </a:custGeom>
              <a:solidFill>
                <a:srgbClr val="0F5B4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sp>
          <p:nvSpPr>
            <p:cNvPr id="297" name="Freeform: Shape 296">
              <a:extLst>
                <a:ext uri="{FF2B5EF4-FFF2-40B4-BE49-F238E27FC236}">
                  <a16:creationId xmlns:a16="http://schemas.microsoft.com/office/drawing/2014/main" id="{DD64F54E-6FFB-4157-9EE1-7D3845659A74}"/>
                </a:ext>
              </a:extLst>
            </p:cNvPr>
            <p:cNvSpPr/>
            <p:nvPr/>
          </p:nvSpPr>
          <p:spPr>
            <a:xfrm>
              <a:off x="6032753" y="3318890"/>
              <a:ext cx="187286" cy="317302"/>
            </a:xfrm>
            <a:custGeom>
              <a:avLst/>
              <a:gdLst>
                <a:gd name="connsiteX0" fmla="*/ 24765 w 187286"/>
                <a:gd name="connsiteY0" fmla="*/ 12097 h 317302"/>
                <a:gd name="connsiteX1" fmla="*/ 0 w 187286"/>
                <a:gd name="connsiteY1" fmla="*/ 24098 h 317302"/>
                <a:gd name="connsiteX2" fmla="*/ 135065 w 187286"/>
                <a:gd name="connsiteY2" fmla="*/ 301847 h 317302"/>
                <a:gd name="connsiteX3" fmla="*/ 171831 w 187286"/>
                <a:gd name="connsiteY3" fmla="*/ 314516 h 317302"/>
                <a:gd name="connsiteX4" fmla="*/ 184499 w 187286"/>
                <a:gd name="connsiteY4" fmla="*/ 277749 h 317302"/>
                <a:gd name="connsiteX5" fmla="*/ 49530 w 187286"/>
                <a:gd name="connsiteY5" fmla="*/ 0 h 317302"/>
                <a:gd name="connsiteX6" fmla="*/ 24765 w 187286"/>
                <a:gd name="connsiteY6" fmla="*/ 12097 h 317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7286" h="317302">
                  <a:moveTo>
                    <a:pt x="24765" y="12097"/>
                  </a:moveTo>
                  <a:lnTo>
                    <a:pt x="0" y="24098"/>
                  </a:lnTo>
                  <a:lnTo>
                    <a:pt x="135065" y="301847"/>
                  </a:lnTo>
                  <a:cubicBezTo>
                    <a:pt x="141732" y="315468"/>
                    <a:pt x="158115" y="321183"/>
                    <a:pt x="171831" y="314516"/>
                  </a:cubicBezTo>
                  <a:cubicBezTo>
                    <a:pt x="185452" y="307848"/>
                    <a:pt x="191167" y="291465"/>
                    <a:pt x="184499" y="277749"/>
                  </a:cubicBezTo>
                  <a:lnTo>
                    <a:pt x="49530" y="0"/>
                  </a:lnTo>
                  <a:lnTo>
                    <a:pt x="24765" y="12097"/>
                  </a:lnTo>
                  <a:close/>
                </a:path>
              </a:pathLst>
            </a:custGeom>
            <a:solidFill>
              <a:srgbClr val="D7590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grpSp>
          <p:nvGrpSpPr>
            <p:cNvPr id="298" name="Graphic 26">
              <a:extLst>
                <a:ext uri="{FF2B5EF4-FFF2-40B4-BE49-F238E27FC236}">
                  <a16:creationId xmlns:a16="http://schemas.microsoft.com/office/drawing/2014/main" id="{9ACF751F-D54F-4E6D-A643-46C161AA38DC}"/>
                </a:ext>
              </a:extLst>
            </p:cNvPr>
            <p:cNvGrpSpPr/>
            <p:nvPr/>
          </p:nvGrpSpPr>
          <p:grpSpPr>
            <a:xfrm>
              <a:off x="6064723" y="3334382"/>
              <a:ext cx="128464" cy="281245"/>
              <a:chOff x="6064723" y="3334382"/>
              <a:chExt cx="128464" cy="281245"/>
            </a:xfrm>
            <a:solidFill>
              <a:srgbClr val="FFFFFF"/>
            </a:solidFill>
          </p:grpSpPr>
          <p:sp>
            <p:nvSpPr>
              <p:cNvPr id="299" name="Freeform: Shape 298">
                <a:extLst>
                  <a:ext uri="{FF2B5EF4-FFF2-40B4-BE49-F238E27FC236}">
                    <a16:creationId xmlns:a16="http://schemas.microsoft.com/office/drawing/2014/main" id="{509DAD3C-085D-48FF-8904-A2D18D73AE4E}"/>
                  </a:ext>
                </a:extLst>
              </p:cNvPr>
              <p:cNvSpPr/>
              <p:nvPr/>
            </p:nvSpPr>
            <p:spPr>
              <a:xfrm>
                <a:off x="6064723" y="3334382"/>
                <a:ext cx="30833" cy="30833"/>
              </a:xfrm>
              <a:custGeom>
                <a:avLst/>
                <a:gdLst>
                  <a:gd name="connsiteX0" fmla="*/ 29276 w 30833"/>
                  <a:gd name="connsiteY0" fmla="*/ 8702 h 30833"/>
                  <a:gd name="connsiteX1" fmla="*/ 22132 w 30833"/>
                  <a:gd name="connsiteY1" fmla="*/ 29276 h 30833"/>
                  <a:gd name="connsiteX2" fmla="*/ 1558 w 30833"/>
                  <a:gd name="connsiteY2" fmla="*/ 22132 h 30833"/>
                  <a:gd name="connsiteX3" fmla="*/ 8702 w 30833"/>
                  <a:gd name="connsiteY3" fmla="*/ 1558 h 30833"/>
                  <a:gd name="connsiteX4" fmla="*/ 29276 w 30833"/>
                  <a:gd name="connsiteY4" fmla="*/ 8702 h 308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833" h="30833">
                    <a:moveTo>
                      <a:pt x="29276" y="8702"/>
                    </a:moveTo>
                    <a:cubicBezTo>
                      <a:pt x="32990" y="16322"/>
                      <a:pt x="29847" y="25561"/>
                      <a:pt x="22132" y="29276"/>
                    </a:cubicBezTo>
                    <a:cubicBezTo>
                      <a:pt x="14512" y="32990"/>
                      <a:pt x="5273" y="29847"/>
                      <a:pt x="1558" y="22132"/>
                    </a:cubicBezTo>
                    <a:cubicBezTo>
                      <a:pt x="-2157" y="14512"/>
                      <a:pt x="986" y="5273"/>
                      <a:pt x="8702" y="1558"/>
                    </a:cubicBezTo>
                    <a:cubicBezTo>
                      <a:pt x="16322" y="-2157"/>
                      <a:pt x="25561" y="986"/>
                      <a:pt x="29276" y="870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00" name="Freeform: Shape 299">
                <a:extLst>
                  <a:ext uri="{FF2B5EF4-FFF2-40B4-BE49-F238E27FC236}">
                    <a16:creationId xmlns:a16="http://schemas.microsoft.com/office/drawing/2014/main" id="{AA5D9D71-7892-4BAB-903E-EC1AA032155B}"/>
                  </a:ext>
                </a:extLst>
              </p:cNvPr>
              <p:cNvSpPr/>
              <p:nvPr/>
            </p:nvSpPr>
            <p:spPr>
              <a:xfrm>
                <a:off x="6102252" y="3425934"/>
                <a:ext cx="30833" cy="30817"/>
              </a:xfrm>
              <a:custGeom>
                <a:avLst/>
                <a:gdLst>
                  <a:gd name="connsiteX0" fmla="*/ 29276 w 30833"/>
                  <a:gd name="connsiteY0" fmla="*/ 8685 h 30817"/>
                  <a:gd name="connsiteX1" fmla="*/ 22132 w 30833"/>
                  <a:gd name="connsiteY1" fmla="*/ 29259 h 30817"/>
                  <a:gd name="connsiteX2" fmla="*/ 1558 w 30833"/>
                  <a:gd name="connsiteY2" fmla="*/ 22115 h 30817"/>
                  <a:gd name="connsiteX3" fmla="*/ 8702 w 30833"/>
                  <a:gd name="connsiteY3" fmla="*/ 1541 h 30817"/>
                  <a:gd name="connsiteX4" fmla="*/ 29276 w 30833"/>
                  <a:gd name="connsiteY4" fmla="*/ 8685 h 308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833" h="30817">
                    <a:moveTo>
                      <a:pt x="29276" y="8685"/>
                    </a:moveTo>
                    <a:cubicBezTo>
                      <a:pt x="32990" y="16305"/>
                      <a:pt x="29847" y="25545"/>
                      <a:pt x="22132" y="29259"/>
                    </a:cubicBezTo>
                    <a:cubicBezTo>
                      <a:pt x="14512" y="32974"/>
                      <a:pt x="5273" y="29831"/>
                      <a:pt x="1558" y="22115"/>
                    </a:cubicBezTo>
                    <a:cubicBezTo>
                      <a:pt x="-2157" y="14496"/>
                      <a:pt x="986" y="5256"/>
                      <a:pt x="8702" y="1541"/>
                    </a:cubicBezTo>
                    <a:cubicBezTo>
                      <a:pt x="16322" y="-2173"/>
                      <a:pt x="25561" y="1065"/>
                      <a:pt x="29276" y="868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01" name="Freeform: Shape 300">
                <a:extLst>
                  <a:ext uri="{FF2B5EF4-FFF2-40B4-BE49-F238E27FC236}">
                    <a16:creationId xmlns:a16="http://schemas.microsoft.com/office/drawing/2014/main" id="{C55678B4-9368-42FD-B409-59DA860B65EC}"/>
                  </a:ext>
                </a:extLst>
              </p:cNvPr>
              <p:cNvSpPr/>
              <p:nvPr/>
            </p:nvSpPr>
            <p:spPr>
              <a:xfrm>
                <a:off x="6107014" y="3470987"/>
                <a:ext cx="30833" cy="30817"/>
              </a:xfrm>
              <a:custGeom>
                <a:avLst/>
                <a:gdLst>
                  <a:gd name="connsiteX0" fmla="*/ 29276 w 30833"/>
                  <a:gd name="connsiteY0" fmla="*/ 8685 h 30817"/>
                  <a:gd name="connsiteX1" fmla="*/ 22132 w 30833"/>
                  <a:gd name="connsiteY1" fmla="*/ 29259 h 30817"/>
                  <a:gd name="connsiteX2" fmla="*/ 1558 w 30833"/>
                  <a:gd name="connsiteY2" fmla="*/ 22115 h 30817"/>
                  <a:gd name="connsiteX3" fmla="*/ 8702 w 30833"/>
                  <a:gd name="connsiteY3" fmla="*/ 1541 h 30817"/>
                  <a:gd name="connsiteX4" fmla="*/ 29276 w 30833"/>
                  <a:gd name="connsiteY4" fmla="*/ 8685 h 308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833" h="30817">
                    <a:moveTo>
                      <a:pt x="29276" y="8685"/>
                    </a:moveTo>
                    <a:cubicBezTo>
                      <a:pt x="32990" y="16305"/>
                      <a:pt x="29847" y="25545"/>
                      <a:pt x="22132" y="29259"/>
                    </a:cubicBezTo>
                    <a:cubicBezTo>
                      <a:pt x="14512" y="32974"/>
                      <a:pt x="5273" y="29831"/>
                      <a:pt x="1558" y="22115"/>
                    </a:cubicBezTo>
                    <a:cubicBezTo>
                      <a:pt x="-2157" y="14496"/>
                      <a:pt x="986" y="5256"/>
                      <a:pt x="8702" y="1541"/>
                    </a:cubicBezTo>
                    <a:cubicBezTo>
                      <a:pt x="16322" y="-2173"/>
                      <a:pt x="25561" y="1065"/>
                      <a:pt x="29276" y="868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02" name="Freeform: Shape 301">
                <a:extLst>
                  <a:ext uri="{FF2B5EF4-FFF2-40B4-BE49-F238E27FC236}">
                    <a16:creationId xmlns:a16="http://schemas.microsoft.com/office/drawing/2014/main" id="{016607B9-1823-46AC-9DB9-36B08056E4BF}"/>
                  </a:ext>
                </a:extLst>
              </p:cNvPr>
              <p:cNvSpPr/>
              <p:nvPr/>
            </p:nvSpPr>
            <p:spPr>
              <a:xfrm>
                <a:off x="6065104" y="3384828"/>
                <a:ext cx="30833" cy="30775"/>
              </a:xfrm>
              <a:custGeom>
                <a:avLst/>
                <a:gdLst>
                  <a:gd name="connsiteX0" fmla="*/ 29276 w 30833"/>
                  <a:gd name="connsiteY0" fmla="*/ 8644 h 30775"/>
                  <a:gd name="connsiteX1" fmla="*/ 22132 w 30833"/>
                  <a:gd name="connsiteY1" fmla="*/ 29218 h 30775"/>
                  <a:gd name="connsiteX2" fmla="*/ 1558 w 30833"/>
                  <a:gd name="connsiteY2" fmla="*/ 22074 h 30775"/>
                  <a:gd name="connsiteX3" fmla="*/ 8702 w 30833"/>
                  <a:gd name="connsiteY3" fmla="*/ 1500 h 30775"/>
                  <a:gd name="connsiteX4" fmla="*/ 29276 w 30833"/>
                  <a:gd name="connsiteY4" fmla="*/ 8644 h 307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833" h="30775">
                    <a:moveTo>
                      <a:pt x="29276" y="8644"/>
                    </a:moveTo>
                    <a:cubicBezTo>
                      <a:pt x="32990" y="16264"/>
                      <a:pt x="29847" y="25503"/>
                      <a:pt x="22132" y="29218"/>
                    </a:cubicBezTo>
                    <a:cubicBezTo>
                      <a:pt x="14512" y="32932"/>
                      <a:pt x="5273" y="29789"/>
                      <a:pt x="1558" y="22074"/>
                    </a:cubicBezTo>
                    <a:cubicBezTo>
                      <a:pt x="-2157" y="14454"/>
                      <a:pt x="986" y="5215"/>
                      <a:pt x="8702" y="1500"/>
                    </a:cubicBezTo>
                    <a:cubicBezTo>
                      <a:pt x="16322" y="-2120"/>
                      <a:pt x="25561" y="1024"/>
                      <a:pt x="29276" y="864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03" name="Freeform: Shape 302">
                <a:extLst>
                  <a:ext uri="{FF2B5EF4-FFF2-40B4-BE49-F238E27FC236}">
                    <a16:creationId xmlns:a16="http://schemas.microsoft.com/office/drawing/2014/main" id="{5166338D-9C43-4558-A082-125F8A695E29}"/>
                  </a:ext>
                </a:extLst>
              </p:cNvPr>
              <p:cNvSpPr/>
              <p:nvPr/>
            </p:nvSpPr>
            <p:spPr>
              <a:xfrm>
                <a:off x="6153877" y="3517755"/>
                <a:ext cx="30833" cy="30817"/>
              </a:xfrm>
              <a:custGeom>
                <a:avLst/>
                <a:gdLst>
                  <a:gd name="connsiteX0" fmla="*/ 29276 w 30833"/>
                  <a:gd name="connsiteY0" fmla="*/ 8685 h 30817"/>
                  <a:gd name="connsiteX1" fmla="*/ 22132 w 30833"/>
                  <a:gd name="connsiteY1" fmla="*/ 29259 h 30817"/>
                  <a:gd name="connsiteX2" fmla="*/ 1558 w 30833"/>
                  <a:gd name="connsiteY2" fmla="*/ 22115 h 30817"/>
                  <a:gd name="connsiteX3" fmla="*/ 8702 w 30833"/>
                  <a:gd name="connsiteY3" fmla="*/ 1541 h 30817"/>
                  <a:gd name="connsiteX4" fmla="*/ 29276 w 30833"/>
                  <a:gd name="connsiteY4" fmla="*/ 8685 h 308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833" h="30817">
                    <a:moveTo>
                      <a:pt x="29276" y="8685"/>
                    </a:moveTo>
                    <a:cubicBezTo>
                      <a:pt x="32990" y="16305"/>
                      <a:pt x="29847" y="25545"/>
                      <a:pt x="22132" y="29259"/>
                    </a:cubicBezTo>
                    <a:cubicBezTo>
                      <a:pt x="14512" y="32974"/>
                      <a:pt x="5273" y="29831"/>
                      <a:pt x="1558" y="22115"/>
                    </a:cubicBezTo>
                    <a:cubicBezTo>
                      <a:pt x="-2157" y="14496"/>
                      <a:pt x="986" y="5256"/>
                      <a:pt x="8702" y="1541"/>
                    </a:cubicBezTo>
                    <a:cubicBezTo>
                      <a:pt x="16417" y="-2173"/>
                      <a:pt x="25561" y="1065"/>
                      <a:pt x="29276" y="868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04" name="Freeform: Shape 303">
                <a:extLst>
                  <a:ext uri="{FF2B5EF4-FFF2-40B4-BE49-F238E27FC236}">
                    <a16:creationId xmlns:a16="http://schemas.microsoft.com/office/drawing/2014/main" id="{D416D522-DB6B-469A-AA49-6AEAF169A9EB}"/>
                  </a:ext>
                </a:extLst>
              </p:cNvPr>
              <p:cNvSpPr/>
              <p:nvPr/>
            </p:nvSpPr>
            <p:spPr>
              <a:xfrm>
                <a:off x="6162354" y="3584811"/>
                <a:ext cx="30833" cy="30817"/>
              </a:xfrm>
              <a:custGeom>
                <a:avLst/>
                <a:gdLst>
                  <a:gd name="connsiteX0" fmla="*/ 29276 w 30833"/>
                  <a:gd name="connsiteY0" fmla="*/ 8685 h 30817"/>
                  <a:gd name="connsiteX1" fmla="*/ 22132 w 30833"/>
                  <a:gd name="connsiteY1" fmla="*/ 29259 h 30817"/>
                  <a:gd name="connsiteX2" fmla="*/ 1558 w 30833"/>
                  <a:gd name="connsiteY2" fmla="*/ 22115 h 30817"/>
                  <a:gd name="connsiteX3" fmla="*/ 8702 w 30833"/>
                  <a:gd name="connsiteY3" fmla="*/ 1541 h 30817"/>
                  <a:gd name="connsiteX4" fmla="*/ 29276 w 30833"/>
                  <a:gd name="connsiteY4" fmla="*/ 8685 h 308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833" h="30817">
                    <a:moveTo>
                      <a:pt x="29276" y="8685"/>
                    </a:moveTo>
                    <a:cubicBezTo>
                      <a:pt x="32990" y="16305"/>
                      <a:pt x="29847" y="25545"/>
                      <a:pt x="22132" y="29259"/>
                    </a:cubicBezTo>
                    <a:cubicBezTo>
                      <a:pt x="14512" y="32974"/>
                      <a:pt x="5273" y="29831"/>
                      <a:pt x="1558" y="22115"/>
                    </a:cubicBezTo>
                    <a:cubicBezTo>
                      <a:pt x="-2157" y="14496"/>
                      <a:pt x="986" y="5256"/>
                      <a:pt x="8702" y="1541"/>
                    </a:cubicBezTo>
                    <a:cubicBezTo>
                      <a:pt x="16417" y="-2173"/>
                      <a:pt x="25561" y="1065"/>
                      <a:pt x="29276" y="868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</p:grpSp>
      <p:grpSp>
        <p:nvGrpSpPr>
          <p:cNvPr id="331" name="Graphic 44275">
            <a:extLst>
              <a:ext uri="{FF2B5EF4-FFF2-40B4-BE49-F238E27FC236}">
                <a16:creationId xmlns:a16="http://schemas.microsoft.com/office/drawing/2014/main" id="{7D96EE1B-9606-4017-8257-53672C74D9BA}"/>
              </a:ext>
            </a:extLst>
          </p:cNvPr>
          <p:cNvGrpSpPr/>
          <p:nvPr/>
        </p:nvGrpSpPr>
        <p:grpSpPr>
          <a:xfrm rot="12236753" flipH="1">
            <a:off x="1936151" y="4018904"/>
            <a:ext cx="872144" cy="1003126"/>
            <a:chOff x="5895956" y="3205138"/>
            <a:chExt cx="399616" cy="448193"/>
          </a:xfrm>
        </p:grpSpPr>
        <p:grpSp>
          <p:nvGrpSpPr>
            <p:cNvPr id="332" name="Graphic 44275">
              <a:extLst>
                <a:ext uri="{FF2B5EF4-FFF2-40B4-BE49-F238E27FC236}">
                  <a16:creationId xmlns:a16="http://schemas.microsoft.com/office/drawing/2014/main" id="{70495066-D04D-4A55-A08E-C05C9C92177C}"/>
                </a:ext>
              </a:extLst>
            </p:cNvPr>
            <p:cNvGrpSpPr/>
            <p:nvPr/>
          </p:nvGrpSpPr>
          <p:grpSpPr>
            <a:xfrm>
              <a:off x="6126080" y="3277771"/>
              <a:ext cx="108250" cy="123046"/>
              <a:chOff x="6126080" y="3277771"/>
              <a:chExt cx="108250" cy="123046"/>
            </a:xfrm>
          </p:grpSpPr>
          <p:sp>
            <p:nvSpPr>
              <p:cNvPr id="340" name="Freeform: Shape 339">
                <a:extLst>
                  <a:ext uri="{FF2B5EF4-FFF2-40B4-BE49-F238E27FC236}">
                    <a16:creationId xmlns:a16="http://schemas.microsoft.com/office/drawing/2014/main" id="{D20AB091-4A58-42A7-9FC0-74513D36347B}"/>
                  </a:ext>
                </a:extLst>
              </p:cNvPr>
              <p:cNvSpPr/>
              <p:nvPr/>
            </p:nvSpPr>
            <p:spPr>
              <a:xfrm rot="-8450884">
                <a:off x="6164774" y="3272522"/>
                <a:ext cx="30862" cy="133544"/>
              </a:xfrm>
              <a:custGeom>
                <a:avLst/>
                <a:gdLst>
                  <a:gd name="connsiteX0" fmla="*/ 0 w 30862"/>
                  <a:gd name="connsiteY0" fmla="*/ 0 h 133544"/>
                  <a:gd name="connsiteX1" fmla="*/ 30862 w 30862"/>
                  <a:gd name="connsiteY1" fmla="*/ 0 h 133544"/>
                  <a:gd name="connsiteX2" fmla="*/ 30862 w 30862"/>
                  <a:gd name="connsiteY2" fmla="*/ 133545 h 133544"/>
                  <a:gd name="connsiteX3" fmla="*/ 0 w 30862"/>
                  <a:gd name="connsiteY3" fmla="*/ 133545 h 1335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0862" h="133544">
                    <a:moveTo>
                      <a:pt x="0" y="0"/>
                    </a:moveTo>
                    <a:lnTo>
                      <a:pt x="30862" y="0"/>
                    </a:lnTo>
                    <a:lnTo>
                      <a:pt x="30862" y="133545"/>
                    </a:lnTo>
                    <a:lnTo>
                      <a:pt x="0" y="133545"/>
                    </a:lnTo>
                    <a:close/>
                  </a:path>
                </a:pathLst>
              </a:custGeom>
              <a:solidFill>
                <a:srgbClr val="444FA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41" name="Freeform: Shape 340">
                <a:extLst>
                  <a:ext uri="{FF2B5EF4-FFF2-40B4-BE49-F238E27FC236}">
                    <a16:creationId xmlns:a16="http://schemas.microsoft.com/office/drawing/2014/main" id="{DC0E45FF-A904-494F-BD89-5F13B39D09C2}"/>
                  </a:ext>
                </a:extLst>
              </p:cNvPr>
              <p:cNvSpPr/>
              <p:nvPr/>
            </p:nvSpPr>
            <p:spPr>
              <a:xfrm rot="-8446264">
                <a:off x="6171799" y="3270995"/>
                <a:ext cx="7524" cy="123344"/>
              </a:xfrm>
              <a:custGeom>
                <a:avLst/>
                <a:gdLst>
                  <a:gd name="connsiteX0" fmla="*/ 0 w 7524"/>
                  <a:gd name="connsiteY0" fmla="*/ 0 h 123344"/>
                  <a:gd name="connsiteX1" fmla="*/ 7525 w 7524"/>
                  <a:gd name="connsiteY1" fmla="*/ 0 h 123344"/>
                  <a:gd name="connsiteX2" fmla="*/ 7525 w 7524"/>
                  <a:gd name="connsiteY2" fmla="*/ 123345 h 123344"/>
                  <a:gd name="connsiteX3" fmla="*/ 0 w 7524"/>
                  <a:gd name="connsiteY3" fmla="*/ 123345 h 1233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524" h="123344">
                    <a:moveTo>
                      <a:pt x="0" y="0"/>
                    </a:moveTo>
                    <a:lnTo>
                      <a:pt x="7525" y="0"/>
                    </a:lnTo>
                    <a:lnTo>
                      <a:pt x="7525" y="123345"/>
                    </a:lnTo>
                    <a:lnTo>
                      <a:pt x="0" y="123345"/>
                    </a:lnTo>
                    <a:close/>
                  </a:path>
                </a:pathLst>
              </a:custGeom>
              <a:solidFill>
                <a:srgbClr val="FFFFFF">
                  <a:alpha val="30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A3052933-CF24-4CD5-A486-BCE79E9AC332}"/>
                </a:ext>
              </a:extLst>
            </p:cNvPr>
            <p:cNvSpPr/>
            <p:nvPr/>
          </p:nvSpPr>
          <p:spPr>
            <a:xfrm>
              <a:off x="5895956" y="3346970"/>
              <a:ext cx="306360" cy="306360"/>
            </a:xfrm>
            <a:custGeom>
              <a:avLst/>
              <a:gdLst>
                <a:gd name="connsiteX0" fmla="*/ 56502 w 306360"/>
                <a:gd name="connsiteY0" fmla="*/ 271957 h 306360"/>
                <a:gd name="connsiteX1" fmla="*/ 271957 w 306360"/>
                <a:gd name="connsiteY1" fmla="*/ 249859 h 306360"/>
                <a:gd name="connsiteX2" fmla="*/ 249859 w 306360"/>
                <a:gd name="connsiteY2" fmla="*/ 34404 h 306360"/>
                <a:gd name="connsiteX3" fmla="*/ 34404 w 306360"/>
                <a:gd name="connsiteY3" fmla="*/ 56502 h 306360"/>
                <a:gd name="connsiteX4" fmla="*/ 56502 w 306360"/>
                <a:gd name="connsiteY4" fmla="*/ 271957 h 306360"/>
                <a:gd name="connsiteX5" fmla="*/ 234143 w 306360"/>
                <a:gd name="connsiteY5" fmla="*/ 53739 h 306360"/>
                <a:gd name="connsiteX6" fmla="*/ 252621 w 306360"/>
                <a:gd name="connsiteY6" fmla="*/ 234143 h 306360"/>
                <a:gd name="connsiteX7" fmla="*/ 72218 w 306360"/>
                <a:gd name="connsiteY7" fmla="*/ 252621 h 306360"/>
                <a:gd name="connsiteX8" fmla="*/ 53739 w 306360"/>
                <a:gd name="connsiteY8" fmla="*/ 72218 h 306360"/>
                <a:gd name="connsiteX9" fmla="*/ 234143 w 306360"/>
                <a:gd name="connsiteY9" fmla="*/ 53739 h 306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06360" h="306360">
                  <a:moveTo>
                    <a:pt x="56502" y="271957"/>
                  </a:moveTo>
                  <a:cubicBezTo>
                    <a:pt x="122129" y="325392"/>
                    <a:pt x="218522" y="315486"/>
                    <a:pt x="271957" y="249859"/>
                  </a:cubicBezTo>
                  <a:cubicBezTo>
                    <a:pt x="325392" y="184232"/>
                    <a:pt x="315486" y="87744"/>
                    <a:pt x="249859" y="34404"/>
                  </a:cubicBezTo>
                  <a:cubicBezTo>
                    <a:pt x="184232" y="-19032"/>
                    <a:pt x="87839" y="-9126"/>
                    <a:pt x="34404" y="56502"/>
                  </a:cubicBezTo>
                  <a:cubicBezTo>
                    <a:pt x="-19032" y="122034"/>
                    <a:pt x="-9126" y="218522"/>
                    <a:pt x="56502" y="271957"/>
                  </a:cubicBezTo>
                  <a:close/>
                  <a:moveTo>
                    <a:pt x="234143" y="53739"/>
                  </a:moveTo>
                  <a:cubicBezTo>
                    <a:pt x="289007" y="98412"/>
                    <a:pt x="297294" y="179279"/>
                    <a:pt x="252621" y="234143"/>
                  </a:cubicBezTo>
                  <a:cubicBezTo>
                    <a:pt x="207949" y="289007"/>
                    <a:pt x="127082" y="297294"/>
                    <a:pt x="72218" y="252621"/>
                  </a:cubicBezTo>
                  <a:cubicBezTo>
                    <a:pt x="17354" y="207949"/>
                    <a:pt x="9067" y="127082"/>
                    <a:pt x="53739" y="72218"/>
                  </a:cubicBezTo>
                  <a:cubicBezTo>
                    <a:pt x="98412" y="17354"/>
                    <a:pt x="179279" y="9067"/>
                    <a:pt x="234143" y="53739"/>
                  </a:cubicBezTo>
                  <a:close/>
                </a:path>
              </a:pathLst>
            </a:custGeom>
            <a:solidFill>
              <a:srgbClr val="268FB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17294B22-E8B4-4C2E-9A91-2CF8FD3DA18F}"/>
                </a:ext>
              </a:extLst>
            </p:cNvPr>
            <p:cNvSpPr/>
            <p:nvPr/>
          </p:nvSpPr>
          <p:spPr>
            <a:xfrm>
              <a:off x="5920936" y="3371950"/>
              <a:ext cx="256401" cy="256401"/>
            </a:xfrm>
            <a:custGeom>
              <a:avLst/>
              <a:gdLst>
                <a:gd name="connsiteX0" fmla="*/ 209163 w 256401"/>
                <a:gd name="connsiteY0" fmla="*/ 28760 h 256401"/>
                <a:gd name="connsiteX1" fmla="*/ 227642 w 256401"/>
                <a:gd name="connsiteY1" fmla="*/ 209163 h 256401"/>
                <a:gd name="connsiteX2" fmla="*/ 47238 w 256401"/>
                <a:gd name="connsiteY2" fmla="*/ 227642 h 256401"/>
                <a:gd name="connsiteX3" fmla="*/ 28760 w 256401"/>
                <a:gd name="connsiteY3" fmla="*/ 47238 h 256401"/>
                <a:gd name="connsiteX4" fmla="*/ 209163 w 256401"/>
                <a:gd name="connsiteY4" fmla="*/ 28760 h 256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6401" h="256401">
                  <a:moveTo>
                    <a:pt x="209163" y="28760"/>
                  </a:moveTo>
                  <a:cubicBezTo>
                    <a:pt x="264027" y="73432"/>
                    <a:pt x="272314" y="154299"/>
                    <a:pt x="227642" y="209163"/>
                  </a:cubicBezTo>
                  <a:cubicBezTo>
                    <a:pt x="182969" y="264027"/>
                    <a:pt x="102102" y="272314"/>
                    <a:pt x="47238" y="227642"/>
                  </a:cubicBezTo>
                  <a:cubicBezTo>
                    <a:pt x="-7626" y="182969"/>
                    <a:pt x="-15913" y="102102"/>
                    <a:pt x="28760" y="47238"/>
                  </a:cubicBezTo>
                  <a:cubicBezTo>
                    <a:pt x="73432" y="-7626"/>
                    <a:pt x="154299" y="-15913"/>
                    <a:pt x="209163" y="28760"/>
                  </a:cubicBez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id="{5EFA89D7-063A-4BFE-9953-78C63E8F37A1}"/>
                </a:ext>
              </a:extLst>
            </p:cNvPr>
            <p:cNvSpPr/>
            <p:nvPr/>
          </p:nvSpPr>
          <p:spPr>
            <a:xfrm>
              <a:off x="5978937" y="3410806"/>
              <a:ext cx="198362" cy="217542"/>
            </a:xfrm>
            <a:custGeom>
              <a:avLst/>
              <a:gdLst>
                <a:gd name="connsiteX0" fmla="*/ 171545 w 198362"/>
                <a:gd name="connsiteY0" fmla="*/ 98393 h 217542"/>
                <a:gd name="connsiteX1" fmla="*/ 0 w 198362"/>
                <a:gd name="connsiteY1" fmla="*/ 196691 h 217542"/>
                <a:gd name="connsiteX2" fmla="*/ 169640 w 198362"/>
                <a:gd name="connsiteY2" fmla="*/ 170307 h 217542"/>
                <a:gd name="connsiteX3" fmla="*/ 162211 w 198362"/>
                <a:gd name="connsiteY3" fmla="*/ 0 h 217542"/>
                <a:gd name="connsiteX4" fmla="*/ 171545 w 198362"/>
                <a:gd name="connsiteY4" fmla="*/ 98393 h 217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8362" h="217542">
                  <a:moveTo>
                    <a:pt x="171545" y="98393"/>
                  </a:moveTo>
                  <a:cubicBezTo>
                    <a:pt x="141923" y="161544"/>
                    <a:pt x="67723" y="208598"/>
                    <a:pt x="0" y="196691"/>
                  </a:cubicBezTo>
                  <a:cubicBezTo>
                    <a:pt x="54197" y="232220"/>
                    <a:pt x="127825" y="221647"/>
                    <a:pt x="169640" y="170307"/>
                  </a:cubicBezTo>
                  <a:cubicBezTo>
                    <a:pt x="211074" y="119444"/>
                    <a:pt x="206883" y="46006"/>
                    <a:pt x="162211" y="0"/>
                  </a:cubicBezTo>
                  <a:cubicBezTo>
                    <a:pt x="180689" y="29813"/>
                    <a:pt x="187262" y="64960"/>
                    <a:pt x="171545" y="98393"/>
                  </a:cubicBezTo>
                  <a:close/>
                </a:path>
              </a:pathLst>
            </a:custGeom>
            <a:solidFill>
              <a:srgbClr val="C8C8C8">
                <a:alpha val="4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id="{7E1227D6-D9FA-4FFB-8637-883415C37B4B}"/>
                </a:ext>
              </a:extLst>
            </p:cNvPr>
            <p:cNvSpPr/>
            <p:nvPr/>
          </p:nvSpPr>
          <p:spPr>
            <a:xfrm>
              <a:off x="6178969" y="3205138"/>
              <a:ext cx="116573" cy="128033"/>
            </a:xfrm>
            <a:custGeom>
              <a:avLst/>
              <a:gdLst>
                <a:gd name="connsiteX0" fmla="*/ 89910 w 116573"/>
                <a:gd name="connsiteY0" fmla="*/ 3072 h 128033"/>
                <a:gd name="connsiteX1" fmla="*/ 111531 w 116573"/>
                <a:gd name="connsiteY1" fmla="*/ 20693 h 128033"/>
                <a:gd name="connsiteX2" fmla="*/ 113532 w 116573"/>
                <a:gd name="connsiteY2" fmla="*/ 39934 h 128033"/>
                <a:gd name="connsiteX3" fmla="*/ 45904 w 116573"/>
                <a:gd name="connsiteY3" fmla="*/ 122992 h 128033"/>
                <a:gd name="connsiteX4" fmla="*/ 26664 w 116573"/>
                <a:gd name="connsiteY4" fmla="*/ 124992 h 128033"/>
                <a:gd name="connsiteX5" fmla="*/ 5042 w 116573"/>
                <a:gd name="connsiteY5" fmla="*/ 107371 h 128033"/>
                <a:gd name="connsiteX6" fmla="*/ 3042 w 116573"/>
                <a:gd name="connsiteY6" fmla="*/ 88130 h 128033"/>
                <a:gd name="connsiteX7" fmla="*/ 70669 w 116573"/>
                <a:gd name="connsiteY7" fmla="*/ 5072 h 128033"/>
                <a:gd name="connsiteX8" fmla="*/ 89910 w 116573"/>
                <a:gd name="connsiteY8" fmla="*/ 3072 h 1280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6573" h="128033">
                  <a:moveTo>
                    <a:pt x="89910" y="3072"/>
                  </a:moveTo>
                  <a:lnTo>
                    <a:pt x="111531" y="20693"/>
                  </a:lnTo>
                  <a:cubicBezTo>
                    <a:pt x="117342" y="25456"/>
                    <a:pt x="118294" y="34028"/>
                    <a:pt x="113532" y="39934"/>
                  </a:cubicBezTo>
                  <a:lnTo>
                    <a:pt x="45904" y="122992"/>
                  </a:lnTo>
                  <a:cubicBezTo>
                    <a:pt x="41142" y="128802"/>
                    <a:pt x="32569" y="129754"/>
                    <a:pt x="26664" y="124992"/>
                  </a:cubicBezTo>
                  <a:lnTo>
                    <a:pt x="5042" y="107371"/>
                  </a:lnTo>
                  <a:cubicBezTo>
                    <a:pt x="-768" y="102608"/>
                    <a:pt x="-1721" y="94036"/>
                    <a:pt x="3042" y="88130"/>
                  </a:cubicBezTo>
                  <a:lnTo>
                    <a:pt x="70669" y="5072"/>
                  </a:lnTo>
                  <a:cubicBezTo>
                    <a:pt x="75432" y="-833"/>
                    <a:pt x="84004" y="-1691"/>
                    <a:pt x="89910" y="3072"/>
                  </a:cubicBezTo>
                  <a:close/>
                </a:path>
              </a:pathLst>
            </a:custGeom>
            <a:solidFill>
              <a:srgbClr val="1D246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37" name="Freeform: Shape 336">
              <a:extLst>
                <a:ext uri="{FF2B5EF4-FFF2-40B4-BE49-F238E27FC236}">
                  <a16:creationId xmlns:a16="http://schemas.microsoft.com/office/drawing/2014/main" id="{7EB36523-C150-4F9B-B25C-2A76457C07E0}"/>
                </a:ext>
              </a:extLst>
            </p:cNvPr>
            <p:cNvSpPr/>
            <p:nvPr/>
          </p:nvSpPr>
          <p:spPr>
            <a:xfrm>
              <a:off x="6242494" y="3205138"/>
              <a:ext cx="53078" cy="101084"/>
            </a:xfrm>
            <a:custGeom>
              <a:avLst/>
              <a:gdLst>
                <a:gd name="connsiteX0" fmla="*/ 191 w 53078"/>
                <a:gd name="connsiteY0" fmla="*/ 101084 h 101084"/>
                <a:gd name="connsiteX1" fmla="*/ 50006 w 53078"/>
                <a:gd name="connsiteY1" fmla="*/ 39934 h 101084"/>
                <a:gd name="connsiteX2" fmla="*/ 48006 w 53078"/>
                <a:gd name="connsiteY2" fmla="*/ 20693 h 101084"/>
                <a:gd name="connsiteX3" fmla="*/ 26384 w 53078"/>
                <a:gd name="connsiteY3" fmla="*/ 3072 h 101084"/>
                <a:gd name="connsiteX4" fmla="*/ 7144 w 53078"/>
                <a:gd name="connsiteY4" fmla="*/ 5072 h 101084"/>
                <a:gd name="connsiteX5" fmla="*/ 0 w 53078"/>
                <a:gd name="connsiteY5" fmla="*/ 13835 h 101084"/>
                <a:gd name="connsiteX6" fmla="*/ 191 w 53078"/>
                <a:gd name="connsiteY6" fmla="*/ 101084 h 101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3078" h="101084">
                  <a:moveTo>
                    <a:pt x="191" y="101084"/>
                  </a:moveTo>
                  <a:lnTo>
                    <a:pt x="50006" y="39934"/>
                  </a:lnTo>
                  <a:cubicBezTo>
                    <a:pt x="54769" y="34123"/>
                    <a:pt x="53912" y="25456"/>
                    <a:pt x="48006" y="20693"/>
                  </a:cubicBezTo>
                  <a:lnTo>
                    <a:pt x="26384" y="3072"/>
                  </a:lnTo>
                  <a:cubicBezTo>
                    <a:pt x="20479" y="-1691"/>
                    <a:pt x="11906" y="-833"/>
                    <a:pt x="7144" y="5072"/>
                  </a:cubicBezTo>
                  <a:lnTo>
                    <a:pt x="0" y="13835"/>
                  </a:lnTo>
                  <a:cubicBezTo>
                    <a:pt x="29527" y="29170"/>
                    <a:pt x="15335" y="70509"/>
                    <a:pt x="191" y="101084"/>
                  </a:cubicBezTo>
                  <a:close/>
                </a:path>
              </a:pathLst>
            </a:custGeom>
            <a:solidFill>
              <a:srgbClr val="1D2465">
                <a:alpha val="3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id="{9874B91B-CF17-4084-AB0C-75BCF159B89A}"/>
                </a:ext>
              </a:extLst>
            </p:cNvPr>
            <p:cNvSpPr/>
            <p:nvPr/>
          </p:nvSpPr>
          <p:spPr>
            <a:xfrm>
              <a:off x="5934056" y="3385224"/>
              <a:ext cx="137273" cy="151788"/>
            </a:xfrm>
            <a:custGeom>
              <a:avLst/>
              <a:gdLst>
                <a:gd name="connsiteX0" fmla="*/ 2399 w 137273"/>
                <a:gd name="connsiteY0" fmla="*/ 151789 h 151788"/>
                <a:gd name="connsiteX1" fmla="*/ 24497 w 137273"/>
                <a:gd name="connsiteY1" fmla="*/ 50348 h 151788"/>
                <a:gd name="connsiteX2" fmla="*/ 137273 w 137273"/>
                <a:gd name="connsiteY2" fmla="*/ 2056 h 151788"/>
                <a:gd name="connsiteX3" fmla="*/ 46881 w 137273"/>
                <a:gd name="connsiteY3" fmla="*/ 63397 h 151788"/>
                <a:gd name="connsiteX4" fmla="*/ 2399 w 137273"/>
                <a:gd name="connsiteY4" fmla="*/ 151789 h 151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7273" h="151788">
                  <a:moveTo>
                    <a:pt x="2399" y="151789"/>
                  </a:moveTo>
                  <a:cubicBezTo>
                    <a:pt x="2399" y="151789"/>
                    <a:pt x="-10745" y="97401"/>
                    <a:pt x="24497" y="50348"/>
                  </a:cubicBezTo>
                  <a:cubicBezTo>
                    <a:pt x="59740" y="3294"/>
                    <a:pt x="124319" y="-4612"/>
                    <a:pt x="137273" y="2056"/>
                  </a:cubicBezTo>
                  <a:cubicBezTo>
                    <a:pt x="104317" y="18058"/>
                    <a:pt x="77837" y="28821"/>
                    <a:pt x="46881" y="63397"/>
                  </a:cubicBezTo>
                  <a:cubicBezTo>
                    <a:pt x="14020" y="100354"/>
                    <a:pt x="2399" y="151789"/>
                    <a:pt x="2399" y="151789"/>
                  </a:cubicBezTo>
                  <a:close/>
                </a:path>
              </a:pathLst>
            </a:custGeom>
            <a:solidFill>
              <a:srgbClr val="FFFFFF">
                <a:alpha val="3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id="{666C64B0-88A1-414B-A79D-256B8C1C0534}"/>
                </a:ext>
              </a:extLst>
            </p:cNvPr>
            <p:cNvSpPr/>
            <p:nvPr/>
          </p:nvSpPr>
          <p:spPr>
            <a:xfrm>
              <a:off x="5899004" y="3339541"/>
              <a:ext cx="306360" cy="306360"/>
            </a:xfrm>
            <a:custGeom>
              <a:avLst/>
              <a:gdLst>
                <a:gd name="connsiteX0" fmla="*/ 56502 w 306360"/>
                <a:gd name="connsiteY0" fmla="*/ 271957 h 306360"/>
                <a:gd name="connsiteX1" fmla="*/ 271957 w 306360"/>
                <a:gd name="connsiteY1" fmla="*/ 249859 h 306360"/>
                <a:gd name="connsiteX2" fmla="*/ 249859 w 306360"/>
                <a:gd name="connsiteY2" fmla="*/ 34404 h 306360"/>
                <a:gd name="connsiteX3" fmla="*/ 34404 w 306360"/>
                <a:gd name="connsiteY3" fmla="*/ 56502 h 306360"/>
                <a:gd name="connsiteX4" fmla="*/ 56502 w 306360"/>
                <a:gd name="connsiteY4" fmla="*/ 271957 h 306360"/>
                <a:gd name="connsiteX5" fmla="*/ 234143 w 306360"/>
                <a:gd name="connsiteY5" fmla="*/ 53739 h 306360"/>
                <a:gd name="connsiteX6" fmla="*/ 252621 w 306360"/>
                <a:gd name="connsiteY6" fmla="*/ 234143 h 306360"/>
                <a:gd name="connsiteX7" fmla="*/ 72218 w 306360"/>
                <a:gd name="connsiteY7" fmla="*/ 252621 h 306360"/>
                <a:gd name="connsiteX8" fmla="*/ 53739 w 306360"/>
                <a:gd name="connsiteY8" fmla="*/ 72218 h 306360"/>
                <a:gd name="connsiteX9" fmla="*/ 234143 w 306360"/>
                <a:gd name="connsiteY9" fmla="*/ 53739 h 306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06360" h="306360">
                  <a:moveTo>
                    <a:pt x="56502" y="271957"/>
                  </a:moveTo>
                  <a:cubicBezTo>
                    <a:pt x="122129" y="325392"/>
                    <a:pt x="218617" y="315486"/>
                    <a:pt x="271957" y="249859"/>
                  </a:cubicBezTo>
                  <a:cubicBezTo>
                    <a:pt x="325392" y="184232"/>
                    <a:pt x="315486" y="87839"/>
                    <a:pt x="249859" y="34404"/>
                  </a:cubicBezTo>
                  <a:cubicBezTo>
                    <a:pt x="184232" y="-19032"/>
                    <a:pt x="87839" y="-9126"/>
                    <a:pt x="34404" y="56502"/>
                  </a:cubicBezTo>
                  <a:cubicBezTo>
                    <a:pt x="-19032" y="122034"/>
                    <a:pt x="-9126" y="218522"/>
                    <a:pt x="56502" y="271957"/>
                  </a:cubicBezTo>
                  <a:close/>
                  <a:moveTo>
                    <a:pt x="234143" y="53739"/>
                  </a:moveTo>
                  <a:cubicBezTo>
                    <a:pt x="289007" y="98412"/>
                    <a:pt x="297294" y="179279"/>
                    <a:pt x="252621" y="234143"/>
                  </a:cubicBezTo>
                  <a:cubicBezTo>
                    <a:pt x="207949" y="289007"/>
                    <a:pt x="127082" y="297294"/>
                    <a:pt x="72218" y="252621"/>
                  </a:cubicBezTo>
                  <a:cubicBezTo>
                    <a:pt x="17354" y="207949"/>
                    <a:pt x="9067" y="127082"/>
                    <a:pt x="53739" y="72218"/>
                  </a:cubicBezTo>
                  <a:cubicBezTo>
                    <a:pt x="98412" y="17354"/>
                    <a:pt x="179279" y="9067"/>
                    <a:pt x="234143" y="53739"/>
                  </a:cubicBezTo>
                  <a:close/>
                </a:path>
              </a:pathLst>
            </a:custGeom>
            <a:solidFill>
              <a:srgbClr val="2EB6E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grpSp>
        <p:nvGrpSpPr>
          <p:cNvPr id="376" name="Graphic 876">
            <a:extLst>
              <a:ext uri="{FF2B5EF4-FFF2-40B4-BE49-F238E27FC236}">
                <a16:creationId xmlns:a16="http://schemas.microsoft.com/office/drawing/2014/main" id="{7A2089B7-881F-4BB2-9150-0E870759F876}"/>
              </a:ext>
            </a:extLst>
          </p:cNvPr>
          <p:cNvGrpSpPr/>
          <p:nvPr/>
        </p:nvGrpSpPr>
        <p:grpSpPr>
          <a:xfrm rot="1656797">
            <a:off x="1347732" y="443935"/>
            <a:ext cx="1059547" cy="866816"/>
            <a:chOff x="-380835" y="371217"/>
            <a:chExt cx="1182052" cy="823912"/>
          </a:xfrm>
        </p:grpSpPr>
        <p:grpSp>
          <p:nvGrpSpPr>
            <p:cNvPr id="377" name="Graphic 876">
              <a:extLst>
                <a:ext uri="{FF2B5EF4-FFF2-40B4-BE49-F238E27FC236}">
                  <a16:creationId xmlns:a16="http://schemas.microsoft.com/office/drawing/2014/main" id="{007F61F4-9845-4B4E-AB2C-52F810DA1526}"/>
                </a:ext>
              </a:extLst>
            </p:cNvPr>
            <p:cNvGrpSpPr/>
            <p:nvPr/>
          </p:nvGrpSpPr>
          <p:grpSpPr>
            <a:xfrm>
              <a:off x="-276917" y="371217"/>
              <a:ext cx="1078134" cy="565413"/>
              <a:chOff x="-276917" y="371217"/>
              <a:chExt cx="1078134" cy="565413"/>
            </a:xfrm>
          </p:grpSpPr>
          <p:sp>
            <p:nvSpPr>
              <p:cNvPr id="381" name="Freeform: Shape 380">
                <a:extLst>
                  <a:ext uri="{FF2B5EF4-FFF2-40B4-BE49-F238E27FC236}">
                    <a16:creationId xmlns:a16="http://schemas.microsoft.com/office/drawing/2014/main" id="{D36DF30A-C074-4395-9280-20BD0D399D31}"/>
                  </a:ext>
                </a:extLst>
              </p:cNvPr>
              <p:cNvSpPr/>
              <p:nvPr/>
            </p:nvSpPr>
            <p:spPr>
              <a:xfrm>
                <a:off x="-3264" y="496851"/>
                <a:ext cx="599598" cy="439778"/>
              </a:xfrm>
              <a:custGeom>
                <a:avLst/>
                <a:gdLst>
                  <a:gd name="connsiteX0" fmla="*/ 510254 w 599598"/>
                  <a:gd name="connsiteY0" fmla="*/ 0 h 439778"/>
                  <a:gd name="connsiteX1" fmla="*/ 0 w 599598"/>
                  <a:gd name="connsiteY1" fmla="*/ 174403 h 439778"/>
                  <a:gd name="connsiteX2" fmla="*/ 90106 w 599598"/>
                  <a:gd name="connsiteY2" fmla="*/ 434054 h 439778"/>
                  <a:gd name="connsiteX3" fmla="*/ 599599 w 599598"/>
                  <a:gd name="connsiteY3" fmla="*/ 257270 h 439778"/>
                  <a:gd name="connsiteX4" fmla="*/ 510254 w 599598"/>
                  <a:gd name="connsiteY4" fmla="*/ 0 h 4397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99598" h="439778">
                    <a:moveTo>
                      <a:pt x="510254" y="0"/>
                    </a:moveTo>
                    <a:lnTo>
                      <a:pt x="0" y="174403"/>
                    </a:lnTo>
                    <a:lnTo>
                      <a:pt x="90106" y="434054"/>
                    </a:lnTo>
                    <a:cubicBezTo>
                      <a:pt x="278511" y="460439"/>
                      <a:pt x="468059" y="394621"/>
                      <a:pt x="599599" y="257270"/>
                    </a:cubicBezTo>
                    <a:lnTo>
                      <a:pt x="510254" y="0"/>
                    </a:lnTo>
                    <a:close/>
                  </a:path>
                </a:pathLst>
              </a:custGeom>
              <a:solidFill>
                <a:srgbClr val="3D405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82" name="Freeform: Shape 381">
                <a:extLst>
                  <a:ext uri="{FF2B5EF4-FFF2-40B4-BE49-F238E27FC236}">
                    <a16:creationId xmlns:a16="http://schemas.microsoft.com/office/drawing/2014/main" id="{DF34787E-2C2F-44C6-B5F6-2BEA5AA79251}"/>
                  </a:ext>
                </a:extLst>
              </p:cNvPr>
              <p:cNvSpPr/>
              <p:nvPr/>
            </p:nvSpPr>
            <p:spPr>
              <a:xfrm>
                <a:off x="-276917" y="371217"/>
                <a:ext cx="1078134" cy="458057"/>
              </a:xfrm>
              <a:custGeom>
                <a:avLst/>
                <a:gdLst>
                  <a:gd name="connsiteX0" fmla="*/ 1078135 w 1078134"/>
                  <a:gd name="connsiteY0" fmla="*/ 41910 h 458057"/>
                  <a:gd name="connsiteX1" fmla="*/ 618554 w 1078134"/>
                  <a:gd name="connsiteY1" fmla="*/ 458057 h 458057"/>
                  <a:gd name="connsiteX2" fmla="*/ 0 w 1078134"/>
                  <a:gd name="connsiteY2" fmla="*/ 416147 h 458057"/>
                  <a:gd name="connsiteX3" fmla="*/ 64294 w 1078134"/>
                  <a:gd name="connsiteY3" fmla="*/ 357950 h 458057"/>
                  <a:gd name="connsiteX4" fmla="*/ 98965 w 1078134"/>
                  <a:gd name="connsiteY4" fmla="*/ 326517 h 458057"/>
                  <a:gd name="connsiteX5" fmla="*/ 459581 w 1078134"/>
                  <a:gd name="connsiteY5" fmla="*/ 0 h 458057"/>
                  <a:gd name="connsiteX6" fmla="*/ 944975 w 1078134"/>
                  <a:gd name="connsiteY6" fmla="*/ 32957 h 458057"/>
                  <a:gd name="connsiteX7" fmla="*/ 991553 w 1078134"/>
                  <a:gd name="connsiteY7" fmla="*/ 36100 h 4580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78134" h="458057">
                    <a:moveTo>
                      <a:pt x="1078135" y="41910"/>
                    </a:moveTo>
                    <a:lnTo>
                      <a:pt x="618554" y="458057"/>
                    </a:lnTo>
                    <a:lnTo>
                      <a:pt x="0" y="416147"/>
                    </a:lnTo>
                    <a:lnTo>
                      <a:pt x="64294" y="357950"/>
                    </a:lnTo>
                    <a:lnTo>
                      <a:pt x="98965" y="326517"/>
                    </a:lnTo>
                    <a:lnTo>
                      <a:pt x="459581" y="0"/>
                    </a:lnTo>
                    <a:lnTo>
                      <a:pt x="944975" y="32957"/>
                    </a:lnTo>
                    <a:lnTo>
                      <a:pt x="991553" y="36100"/>
                    </a:lnTo>
                    <a:close/>
                  </a:path>
                </a:pathLst>
              </a:custGeom>
              <a:solidFill>
                <a:srgbClr val="3D405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83" name="Freeform: Shape 382">
                <a:extLst>
                  <a:ext uri="{FF2B5EF4-FFF2-40B4-BE49-F238E27FC236}">
                    <a16:creationId xmlns:a16="http://schemas.microsoft.com/office/drawing/2014/main" id="{BD41349B-9382-4562-A2EB-0B030B473C21}"/>
                  </a:ext>
                </a:extLst>
              </p:cNvPr>
              <p:cNvSpPr/>
              <p:nvPr/>
            </p:nvSpPr>
            <p:spPr>
              <a:xfrm>
                <a:off x="-212623" y="371217"/>
                <a:ext cx="927258" cy="393954"/>
              </a:xfrm>
              <a:custGeom>
                <a:avLst/>
                <a:gdLst>
                  <a:gd name="connsiteX0" fmla="*/ 927259 w 927258"/>
                  <a:gd name="connsiteY0" fmla="*/ 36100 h 393954"/>
                  <a:gd name="connsiteX1" fmla="*/ 531971 w 927258"/>
                  <a:gd name="connsiteY1" fmla="*/ 393954 h 393954"/>
                  <a:gd name="connsiteX2" fmla="*/ 0 w 927258"/>
                  <a:gd name="connsiteY2" fmla="*/ 357950 h 393954"/>
                  <a:gd name="connsiteX3" fmla="*/ 34671 w 927258"/>
                  <a:gd name="connsiteY3" fmla="*/ 326517 h 393954"/>
                  <a:gd name="connsiteX4" fmla="*/ 395288 w 927258"/>
                  <a:gd name="connsiteY4" fmla="*/ 0 h 393954"/>
                  <a:gd name="connsiteX5" fmla="*/ 880682 w 927258"/>
                  <a:gd name="connsiteY5" fmla="*/ 32957 h 3939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27258" h="393954">
                    <a:moveTo>
                      <a:pt x="927259" y="36100"/>
                    </a:moveTo>
                    <a:lnTo>
                      <a:pt x="531971" y="393954"/>
                    </a:lnTo>
                    <a:lnTo>
                      <a:pt x="0" y="357950"/>
                    </a:lnTo>
                    <a:lnTo>
                      <a:pt x="34671" y="326517"/>
                    </a:lnTo>
                    <a:lnTo>
                      <a:pt x="395288" y="0"/>
                    </a:lnTo>
                    <a:lnTo>
                      <a:pt x="880682" y="32957"/>
                    </a:lnTo>
                    <a:close/>
                  </a:path>
                </a:pathLst>
              </a:custGeom>
              <a:solidFill>
                <a:srgbClr val="484D5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grpSp>
          <p:nvGrpSpPr>
            <p:cNvPr id="378" name="Graphic 876">
              <a:extLst>
                <a:ext uri="{FF2B5EF4-FFF2-40B4-BE49-F238E27FC236}">
                  <a16:creationId xmlns:a16="http://schemas.microsoft.com/office/drawing/2014/main" id="{0651C3C4-664C-436D-A1A7-06A32D979200}"/>
                </a:ext>
              </a:extLst>
            </p:cNvPr>
            <p:cNvGrpSpPr/>
            <p:nvPr/>
          </p:nvGrpSpPr>
          <p:grpSpPr>
            <a:xfrm>
              <a:off x="-380835" y="555811"/>
              <a:ext cx="644461" cy="639318"/>
              <a:chOff x="-380835" y="555811"/>
              <a:chExt cx="644461" cy="639318"/>
            </a:xfrm>
            <a:solidFill>
              <a:srgbClr val="FFD524"/>
            </a:solidFill>
          </p:grpSpPr>
          <p:sp>
            <p:nvSpPr>
              <p:cNvPr id="379" name="Freeform: Shape 378">
                <a:extLst>
                  <a:ext uri="{FF2B5EF4-FFF2-40B4-BE49-F238E27FC236}">
                    <a16:creationId xmlns:a16="http://schemas.microsoft.com/office/drawing/2014/main" id="{AD5EABB7-B2A6-4BF4-B019-6B0F21500B96}"/>
                  </a:ext>
                </a:extLst>
              </p:cNvPr>
              <p:cNvSpPr/>
              <p:nvPr/>
            </p:nvSpPr>
            <p:spPr>
              <a:xfrm>
                <a:off x="-321494" y="555811"/>
                <a:ext cx="585120" cy="588168"/>
              </a:xfrm>
              <a:custGeom>
                <a:avLst/>
                <a:gdLst>
                  <a:gd name="connsiteX0" fmla="*/ 24956 w 585120"/>
                  <a:gd name="connsiteY0" fmla="*/ 588169 h 588168"/>
                  <a:gd name="connsiteX1" fmla="*/ 0 w 585120"/>
                  <a:gd name="connsiteY1" fmla="*/ 585883 h 588168"/>
                  <a:gd name="connsiteX2" fmla="*/ 32766 w 585120"/>
                  <a:gd name="connsiteY2" fmla="*/ 222790 h 588168"/>
                  <a:gd name="connsiteX3" fmla="*/ 575596 w 585120"/>
                  <a:gd name="connsiteY3" fmla="*/ 0 h 588168"/>
                  <a:gd name="connsiteX4" fmla="*/ 585121 w 585120"/>
                  <a:gd name="connsiteY4" fmla="*/ 23241 h 588168"/>
                  <a:gd name="connsiteX5" fmla="*/ 56388 w 585120"/>
                  <a:gd name="connsiteY5" fmla="*/ 240221 h 5881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85120" h="588168">
                    <a:moveTo>
                      <a:pt x="24956" y="588169"/>
                    </a:moveTo>
                    <a:lnTo>
                      <a:pt x="0" y="585883"/>
                    </a:lnTo>
                    <a:lnTo>
                      <a:pt x="32766" y="222790"/>
                    </a:lnTo>
                    <a:lnTo>
                      <a:pt x="575596" y="0"/>
                    </a:lnTo>
                    <a:lnTo>
                      <a:pt x="585121" y="23241"/>
                    </a:lnTo>
                    <a:lnTo>
                      <a:pt x="56388" y="240221"/>
                    </a:lnTo>
                    <a:close/>
                  </a:path>
                </a:pathLst>
              </a:custGeom>
              <a:solidFill>
                <a:srgbClr val="FFD52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80" name="Freeform: Shape 379">
                <a:extLst>
                  <a:ext uri="{FF2B5EF4-FFF2-40B4-BE49-F238E27FC236}">
                    <a16:creationId xmlns:a16="http://schemas.microsoft.com/office/drawing/2014/main" id="{218B0A24-83E5-4CE7-BED0-853DA2EE3382}"/>
                  </a:ext>
                </a:extLst>
              </p:cNvPr>
              <p:cNvSpPr/>
              <p:nvPr/>
            </p:nvSpPr>
            <p:spPr>
              <a:xfrm>
                <a:off x="-380835" y="1007010"/>
                <a:ext cx="121695" cy="188118"/>
              </a:xfrm>
              <a:custGeom>
                <a:avLst/>
                <a:gdLst>
                  <a:gd name="connsiteX0" fmla="*/ 85058 w 121695"/>
                  <a:gd name="connsiteY0" fmla="*/ 1619 h 188118"/>
                  <a:gd name="connsiteX1" fmla="*/ 79915 w 121695"/>
                  <a:gd name="connsiteY1" fmla="*/ 0 h 188118"/>
                  <a:gd name="connsiteX2" fmla="*/ 0 w 121695"/>
                  <a:gd name="connsiteY2" fmla="*/ 170783 h 188118"/>
                  <a:gd name="connsiteX3" fmla="*/ 111824 w 121695"/>
                  <a:gd name="connsiteY3" fmla="*/ 188119 h 188118"/>
                  <a:gd name="connsiteX4" fmla="*/ 85058 w 121695"/>
                  <a:gd name="connsiteY4" fmla="*/ 1619 h 1881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695" h="188118">
                    <a:moveTo>
                      <a:pt x="85058" y="1619"/>
                    </a:moveTo>
                    <a:lnTo>
                      <a:pt x="79915" y="0"/>
                    </a:lnTo>
                    <a:cubicBezTo>
                      <a:pt x="64484" y="5810"/>
                      <a:pt x="10573" y="35814"/>
                      <a:pt x="0" y="170783"/>
                    </a:cubicBezTo>
                    <a:lnTo>
                      <a:pt x="111824" y="188119"/>
                    </a:lnTo>
                    <a:cubicBezTo>
                      <a:pt x="140684" y="56483"/>
                      <a:pt x="98393" y="12002"/>
                      <a:pt x="85058" y="1619"/>
                    </a:cubicBezTo>
                    <a:close/>
                  </a:path>
                </a:pathLst>
              </a:custGeom>
              <a:solidFill>
                <a:srgbClr val="FFD52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</p:grpSp>
      <p:grpSp>
        <p:nvGrpSpPr>
          <p:cNvPr id="384" name="Graphic 8843">
            <a:extLst>
              <a:ext uri="{FF2B5EF4-FFF2-40B4-BE49-F238E27FC236}">
                <a16:creationId xmlns:a16="http://schemas.microsoft.com/office/drawing/2014/main" id="{EE96A8D8-C44B-43BE-B349-97AD54C3F876}"/>
              </a:ext>
            </a:extLst>
          </p:cNvPr>
          <p:cNvGrpSpPr/>
          <p:nvPr/>
        </p:nvGrpSpPr>
        <p:grpSpPr>
          <a:xfrm rot="6206622">
            <a:off x="-622445" y="1312470"/>
            <a:ext cx="824718" cy="2309677"/>
            <a:chOff x="5932323" y="2809504"/>
            <a:chExt cx="326743" cy="1171515"/>
          </a:xfrm>
        </p:grpSpPr>
        <p:sp>
          <p:nvSpPr>
            <p:cNvPr id="385" name="Freeform: Shape 384">
              <a:extLst>
                <a:ext uri="{FF2B5EF4-FFF2-40B4-BE49-F238E27FC236}">
                  <a16:creationId xmlns:a16="http://schemas.microsoft.com/office/drawing/2014/main" id="{8964E091-267A-49FF-A4ED-9A5CB340A584}"/>
                </a:ext>
              </a:extLst>
            </p:cNvPr>
            <p:cNvSpPr/>
            <p:nvPr/>
          </p:nvSpPr>
          <p:spPr>
            <a:xfrm>
              <a:off x="6116382" y="2809504"/>
              <a:ext cx="141351" cy="176593"/>
            </a:xfrm>
            <a:custGeom>
              <a:avLst/>
              <a:gdLst>
                <a:gd name="connsiteX0" fmla="*/ 0 w 141351"/>
                <a:gd name="connsiteY0" fmla="*/ 149733 h 176593"/>
                <a:gd name="connsiteX1" fmla="*/ 101727 w 141351"/>
                <a:gd name="connsiteY1" fmla="*/ 0 h 176593"/>
                <a:gd name="connsiteX2" fmla="*/ 141351 w 141351"/>
                <a:gd name="connsiteY2" fmla="*/ 176594 h 176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1351" h="176593">
                  <a:moveTo>
                    <a:pt x="0" y="149733"/>
                  </a:moveTo>
                  <a:lnTo>
                    <a:pt x="101727" y="0"/>
                  </a:lnTo>
                  <a:lnTo>
                    <a:pt x="141351" y="176594"/>
                  </a:lnTo>
                  <a:close/>
                </a:path>
              </a:pathLst>
            </a:custGeom>
            <a:solidFill>
              <a:srgbClr val="FD8F3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86" name="Freeform: Shape 385">
              <a:extLst>
                <a:ext uri="{FF2B5EF4-FFF2-40B4-BE49-F238E27FC236}">
                  <a16:creationId xmlns:a16="http://schemas.microsoft.com/office/drawing/2014/main" id="{B2CBF612-CE41-4B2A-B563-622F7546B8B2}"/>
                </a:ext>
              </a:extLst>
            </p:cNvPr>
            <p:cNvSpPr/>
            <p:nvPr/>
          </p:nvSpPr>
          <p:spPr>
            <a:xfrm>
              <a:off x="6182962" y="2809504"/>
              <a:ext cx="48768" cy="61055"/>
            </a:xfrm>
            <a:custGeom>
              <a:avLst/>
              <a:gdLst>
                <a:gd name="connsiteX0" fmla="*/ 0 w 48768"/>
                <a:gd name="connsiteY0" fmla="*/ 51721 h 61055"/>
                <a:gd name="connsiteX1" fmla="*/ 35147 w 48768"/>
                <a:gd name="connsiteY1" fmla="*/ 0 h 61055"/>
                <a:gd name="connsiteX2" fmla="*/ 48768 w 48768"/>
                <a:gd name="connsiteY2" fmla="*/ 61055 h 610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8768" h="61055">
                  <a:moveTo>
                    <a:pt x="0" y="51721"/>
                  </a:moveTo>
                  <a:lnTo>
                    <a:pt x="35147" y="0"/>
                  </a:lnTo>
                  <a:lnTo>
                    <a:pt x="48768" y="61055"/>
                  </a:lnTo>
                  <a:close/>
                </a:path>
              </a:pathLst>
            </a:custGeom>
            <a:solidFill>
              <a:srgbClr val="15061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87" name="Freeform: Shape 386">
              <a:extLst>
                <a:ext uri="{FF2B5EF4-FFF2-40B4-BE49-F238E27FC236}">
                  <a16:creationId xmlns:a16="http://schemas.microsoft.com/office/drawing/2014/main" id="{CF061E8C-FA25-473E-9F6A-27EE3AFA34AF}"/>
                </a:ext>
              </a:extLst>
            </p:cNvPr>
            <p:cNvSpPr/>
            <p:nvPr/>
          </p:nvSpPr>
          <p:spPr>
            <a:xfrm>
              <a:off x="5950838" y="2938248"/>
              <a:ext cx="308229" cy="913481"/>
            </a:xfrm>
            <a:custGeom>
              <a:avLst/>
              <a:gdLst>
                <a:gd name="connsiteX0" fmla="*/ 164592 w 308229"/>
                <a:gd name="connsiteY0" fmla="*/ 20132 h 913481"/>
                <a:gd name="connsiteX1" fmla="*/ 211074 w 308229"/>
                <a:gd name="connsiteY1" fmla="*/ 28990 h 913481"/>
                <a:gd name="connsiteX2" fmla="*/ 263081 w 308229"/>
                <a:gd name="connsiteY2" fmla="*/ 38896 h 913481"/>
                <a:gd name="connsiteX3" fmla="*/ 308229 w 308229"/>
                <a:gd name="connsiteY3" fmla="*/ 47468 h 913481"/>
                <a:gd name="connsiteX4" fmla="*/ 143542 w 308229"/>
                <a:gd name="connsiteY4" fmla="*/ 913481 h 913481"/>
                <a:gd name="connsiteX5" fmla="*/ 0 w 308229"/>
                <a:gd name="connsiteY5" fmla="*/ 886240 h 913481"/>
                <a:gd name="connsiteX6" fmla="*/ 164592 w 308229"/>
                <a:gd name="connsiteY6" fmla="*/ 20132 h 913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8229" h="913481">
                  <a:moveTo>
                    <a:pt x="164592" y="20132"/>
                  </a:moveTo>
                  <a:cubicBezTo>
                    <a:pt x="189357" y="-11015"/>
                    <a:pt x="203835" y="-4443"/>
                    <a:pt x="211074" y="28990"/>
                  </a:cubicBezTo>
                  <a:cubicBezTo>
                    <a:pt x="228410" y="32228"/>
                    <a:pt x="245745" y="35562"/>
                    <a:pt x="263081" y="38896"/>
                  </a:cubicBezTo>
                  <a:cubicBezTo>
                    <a:pt x="286417" y="2415"/>
                    <a:pt x="298418" y="19751"/>
                    <a:pt x="308229" y="47468"/>
                  </a:cubicBezTo>
                  <a:lnTo>
                    <a:pt x="143542" y="913481"/>
                  </a:lnTo>
                  <a:lnTo>
                    <a:pt x="0" y="886240"/>
                  </a:lnTo>
                  <a:cubicBezTo>
                    <a:pt x="54864" y="597537"/>
                    <a:pt x="109728" y="308834"/>
                    <a:pt x="164592" y="20132"/>
                  </a:cubicBezTo>
                  <a:close/>
                </a:path>
              </a:pathLst>
            </a:custGeom>
            <a:solidFill>
              <a:srgbClr val="E8990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88" name="Freeform: Shape 387">
              <a:extLst>
                <a:ext uri="{FF2B5EF4-FFF2-40B4-BE49-F238E27FC236}">
                  <a16:creationId xmlns:a16="http://schemas.microsoft.com/office/drawing/2014/main" id="{2CEAA682-70D3-46C7-8C3E-97E92F54ED8F}"/>
                </a:ext>
              </a:extLst>
            </p:cNvPr>
            <p:cNvSpPr/>
            <p:nvPr/>
          </p:nvSpPr>
          <p:spPr>
            <a:xfrm>
              <a:off x="5932323" y="3819725"/>
              <a:ext cx="162913" cy="161294"/>
            </a:xfrm>
            <a:custGeom>
              <a:avLst/>
              <a:gdLst>
                <a:gd name="connsiteX0" fmla="*/ 19372 w 162913"/>
                <a:gd name="connsiteY0" fmla="*/ 0 h 161294"/>
                <a:gd name="connsiteX1" fmla="*/ 162914 w 162913"/>
                <a:gd name="connsiteY1" fmla="*/ 27242 h 161294"/>
                <a:gd name="connsiteX2" fmla="*/ 144435 w 162913"/>
                <a:gd name="connsiteY2" fmla="*/ 124301 h 161294"/>
                <a:gd name="connsiteX3" fmla="*/ 91286 w 162913"/>
                <a:gd name="connsiteY3" fmla="*/ 160496 h 161294"/>
                <a:gd name="connsiteX4" fmla="*/ 36993 w 162913"/>
                <a:gd name="connsiteY4" fmla="*/ 150209 h 161294"/>
                <a:gd name="connsiteX5" fmla="*/ 798 w 162913"/>
                <a:gd name="connsiteY5" fmla="*/ 97060 h 161294"/>
                <a:gd name="connsiteX6" fmla="*/ 19372 w 162913"/>
                <a:gd name="connsiteY6" fmla="*/ 0 h 161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2913" h="161294">
                  <a:moveTo>
                    <a:pt x="19372" y="0"/>
                  </a:moveTo>
                  <a:lnTo>
                    <a:pt x="162914" y="27242"/>
                  </a:lnTo>
                  <a:lnTo>
                    <a:pt x="144435" y="124301"/>
                  </a:lnTo>
                  <a:cubicBezTo>
                    <a:pt x="139768" y="148876"/>
                    <a:pt x="115860" y="165164"/>
                    <a:pt x="91286" y="160496"/>
                  </a:cubicBezTo>
                  <a:lnTo>
                    <a:pt x="36993" y="150209"/>
                  </a:lnTo>
                  <a:cubicBezTo>
                    <a:pt x="12419" y="145542"/>
                    <a:pt x="-3869" y="121634"/>
                    <a:pt x="798" y="97060"/>
                  </a:cubicBezTo>
                  <a:lnTo>
                    <a:pt x="19372" y="0"/>
                  </a:lnTo>
                  <a:close/>
                </a:path>
              </a:pathLst>
            </a:custGeom>
            <a:solidFill>
              <a:srgbClr val="FB303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89" name="Freeform: Shape 388">
              <a:extLst>
                <a:ext uri="{FF2B5EF4-FFF2-40B4-BE49-F238E27FC236}">
                  <a16:creationId xmlns:a16="http://schemas.microsoft.com/office/drawing/2014/main" id="{616BDEC9-2759-42DC-8E11-06F53E967227}"/>
                </a:ext>
              </a:extLst>
            </p:cNvPr>
            <p:cNvSpPr/>
            <p:nvPr/>
          </p:nvSpPr>
          <p:spPr>
            <a:xfrm>
              <a:off x="5997701" y="2936641"/>
              <a:ext cx="216229" cy="901657"/>
            </a:xfrm>
            <a:custGeom>
              <a:avLst/>
              <a:gdLst>
                <a:gd name="connsiteX0" fmla="*/ 215170 w 216229"/>
                <a:gd name="connsiteY0" fmla="*/ 40788 h 901657"/>
                <a:gd name="connsiteX1" fmla="*/ 51626 w 216229"/>
                <a:gd name="connsiteY1" fmla="*/ 901658 h 901657"/>
                <a:gd name="connsiteX2" fmla="*/ 0 w 216229"/>
                <a:gd name="connsiteY2" fmla="*/ 891847 h 901657"/>
                <a:gd name="connsiteX3" fmla="*/ 163544 w 216229"/>
                <a:gd name="connsiteY3" fmla="*/ 30978 h 901657"/>
                <a:gd name="connsiteX4" fmla="*/ 215170 w 216229"/>
                <a:gd name="connsiteY4" fmla="*/ 40788 h 901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6229" h="901657">
                  <a:moveTo>
                    <a:pt x="215170" y="40788"/>
                  </a:moveTo>
                  <a:lnTo>
                    <a:pt x="51626" y="901658"/>
                  </a:lnTo>
                  <a:lnTo>
                    <a:pt x="0" y="891847"/>
                  </a:lnTo>
                  <a:lnTo>
                    <a:pt x="163544" y="30978"/>
                  </a:lnTo>
                  <a:cubicBezTo>
                    <a:pt x="172593" y="-16362"/>
                    <a:pt x="224219" y="-6551"/>
                    <a:pt x="215170" y="40788"/>
                  </a:cubicBezTo>
                  <a:close/>
                </a:path>
              </a:pathLst>
            </a:custGeom>
            <a:solidFill>
              <a:srgbClr val="EFC3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90" name="Freeform: Shape 389">
              <a:extLst>
                <a:ext uri="{FF2B5EF4-FFF2-40B4-BE49-F238E27FC236}">
                  <a16:creationId xmlns:a16="http://schemas.microsoft.com/office/drawing/2014/main" id="{8A6422D9-7AE9-423B-B2AF-1CF6E786887C}"/>
                </a:ext>
              </a:extLst>
            </p:cNvPr>
            <p:cNvSpPr/>
            <p:nvPr/>
          </p:nvSpPr>
          <p:spPr>
            <a:xfrm>
              <a:off x="5952987" y="3842759"/>
              <a:ext cx="72733" cy="117571"/>
            </a:xfrm>
            <a:custGeom>
              <a:avLst/>
              <a:gdLst>
                <a:gd name="connsiteX0" fmla="*/ 67192 w 72733"/>
                <a:gd name="connsiteY0" fmla="*/ 104030 h 117571"/>
                <a:gd name="connsiteX1" fmla="*/ 72622 w 72733"/>
                <a:gd name="connsiteY1" fmla="*/ 112030 h 117571"/>
                <a:gd name="connsiteX2" fmla="*/ 64621 w 72733"/>
                <a:gd name="connsiteY2" fmla="*/ 117460 h 117571"/>
                <a:gd name="connsiteX3" fmla="*/ 29473 w 72733"/>
                <a:gd name="connsiteY3" fmla="*/ 110792 h 117571"/>
                <a:gd name="connsiteX4" fmla="*/ 6328 w 72733"/>
                <a:gd name="connsiteY4" fmla="*/ 95552 h 117571"/>
                <a:gd name="connsiteX5" fmla="*/ 613 w 72733"/>
                <a:gd name="connsiteY5" fmla="*/ 68406 h 117571"/>
                <a:gd name="connsiteX6" fmla="*/ 12519 w 72733"/>
                <a:gd name="connsiteY6" fmla="*/ 5541 h 117571"/>
                <a:gd name="connsiteX7" fmla="*/ 20520 w 72733"/>
                <a:gd name="connsiteY7" fmla="*/ 112 h 117571"/>
                <a:gd name="connsiteX8" fmla="*/ 25949 w 72733"/>
                <a:gd name="connsiteY8" fmla="*/ 8113 h 117571"/>
                <a:gd name="connsiteX9" fmla="*/ 14043 w 72733"/>
                <a:gd name="connsiteY9" fmla="*/ 70978 h 117571"/>
                <a:gd name="connsiteX10" fmla="*/ 17567 w 72733"/>
                <a:gd name="connsiteY10" fmla="*/ 87837 h 117571"/>
                <a:gd name="connsiteX11" fmla="*/ 32045 w 72733"/>
                <a:gd name="connsiteY11" fmla="*/ 97362 h 117571"/>
                <a:gd name="connsiteX12" fmla="*/ 67192 w 72733"/>
                <a:gd name="connsiteY12" fmla="*/ 104030 h 117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2733" h="117571">
                  <a:moveTo>
                    <a:pt x="67192" y="104030"/>
                  </a:moveTo>
                  <a:cubicBezTo>
                    <a:pt x="70907" y="104696"/>
                    <a:pt x="73288" y="108316"/>
                    <a:pt x="72622" y="112030"/>
                  </a:cubicBezTo>
                  <a:cubicBezTo>
                    <a:pt x="71955" y="115745"/>
                    <a:pt x="68335" y="118126"/>
                    <a:pt x="64621" y="117460"/>
                  </a:cubicBezTo>
                  <a:lnTo>
                    <a:pt x="29473" y="110792"/>
                  </a:lnTo>
                  <a:cubicBezTo>
                    <a:pt x="19663" y="108887"/>
                    <a:pt x="11566" y="103268"/>
                    <a:pt x="6328" y="95552"/>
                  </a:cubicBezTo>
                  <a:cubicBezTo>
                    <a:pt x="1089" y="87837"/>
                    <a:pt x="-1197" y="78217"/>
                    <a:pt x="613" y="68406"/>
                  </a:cubicBezTo>
                  <a:lnTo>
                    <a:pt x="12519" y="5541"/>
                  </a:lnTo>
                  <a:cubicBezTo>
                    <a:pt x="13186" y="1826"/>
                    <a:pt x="16805" y="-555"/>
                    <a:pt x="20520" y="112"/>
                  </a:cubicBezTo>
                  <a:cubicBezTo>
                    <a:pt x="24235" y="778"/>
                    <a:pt x="26616" y="4398"/>
                    <a:pt x="25949" y="8113"/>
                  </a:cubicBezTo>
                  <a:lnTo>
                    <a:pt x="14043" y="70978"/>
                  </a:lnTo>
                  <a:cubicBezTo>
                    <a:pt x="12805" y="76978"/>
                    <a:pt x="14329" y="83074"/>
                    <a:pt x="17567" y="87837"/>
                  </a:cubicBezTo>
                  <a:cubicBezTo>
                    <a:pt x="20806" y="92599"/>
                    <a:pt x="25949" y="96219"/>
                    <a:pt x="32045" y="97362"/>
                  </a:cubicBezTo>
                  <a:lnTo>
                    <a:pt x="67192" y="104030"/>
                  </a:lnTo>
                  <a:close/>
                </a:path>
              </a:pathLst>
            </a:custGeom>
            <a:solidFill>
              <a:srgbClr val="FA515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sp>
        <p:nvSpPr>
          <p:cNvPr id="16" name="Graphic 905">
            <a:extLst>
              <a:ext uri="{FF2B5EF4-FFF2-40B4-BE49-F238E27FC236}">
                <a16:creationId xmlns:a16="http://schemas.microsoft.com/office/drawing/2014/main" id="{2AFFC5EA-D024-4507-9CD1-AF5617FE61B1}"/>
              </a:ext>
            </a:extLst>
          </p:cNvPr>
          <p:cNvSpPr/>
          <p:nvPr/>
        </p:nvSpPr>
        <p:spPr>
          <a:xfrm rot="1450717">
            <a:off x="6612576" y="3710483"/>
            <a:ext cx="325945" cy="525303"/>
          </a:xfrm>
          <a:custGeom>
            <a:avLst/>
            <a:gdLst>
              <a:gd name="connsiteX0" fmla="*/ 134017 w 325945"/>
              <a:gd name="connsiteY0" fmla="*/ 304895 h 525303"/>
              <a:gd name="connsiteX1" fmla="*/ 154305 w 325945"/>
              <a:gd name="connsiteY1" fmla="*/ 269081 h 525303"/>
              <a:gd name="connsiteX2" fmla="*/ 161830 w 325945"/>
              <a:gd name="connsiteY2" fmla="*/ 256985 h 525303"/>
              <a:gd name="connsiteX3" fmla="*/ 181642 w 325945"/>
              <a:gd name="connsiteY3" fmla="*/ 224409 h 525303"/>
              <a:gd name="connsiteX4" fmla="*/ 201263 w 325945"/>
              <a:gd name="connsiteY4" fmla="*/ 186785 h 525303"/>
              <a:gd name="connsiteX5" fmla="*/ 211550 w 325945"/>
              <a:gd name="connsiteY5" fmla="*/ 149543 h 525303"/>
              <a:gd name="connsiteX6" fmla="*/ 197930 w 325945"/>
              <a:gd name="connsiteY6" fmla="*/ 123444 h 525303"/>
              <a:gd name="connsiteX7" fmla="*/ 157258 w 325945"/>
              <a:gd name="connsiteY7" fmla="*/ 115824 h 525303"/>
              <a:gd name="connsiteX8" fmla="*/ 134207 w 325945"/>
              <a:gd name="connsiteY8" fmla="*/ 118682 h 525303"/>
              <a:gd name="connsiteX9" fmla="*/ 116586 w 325945"/>
              <a:gd name="connsiteY9" fmla="*/ 130397 h 525303"/>
              <a:gd name="connsiteX10" fmla="*/ 107156 w 325945"/>
              <a:gd name="connsiteY10" fmla="*/ 144780 h 525303"/>
              <a:gd name="connsiteX11" fmla="*/ 88773 w 325945"/>
              <a:gd name="connsiteY11" fmla="*/ 168783 h 525303"/>
              <a:gd name="connsiteX12" fmla="*/ 72771 w 325945"/>
              <a:gd name="connsiteY12" fmla="*/ 177641 h 525303"/>
              <a:gd name="connsiteX13" fmla="*/ 54769 w 325945"/>
              <a:gd name="connsiteY13" fmla="*/ 180499 h 525303"/>
              <a:gd name="connsiteX14" fmla="*/ 54769 w 325945"/>
              <a:gd name="connsiteY14" fmla="*/ 180499 h 525303"/>
              <a:gd name="connsiteX15" fmla="*/ 14478 w 325945"/>
              <a:gd name="connsiteY15" fmla="*/ 164497 h 525303"/>
              <a:gd name="connsiteX16" fmla="*/ 0 w 325945"/>
              <a:gd name="connsiteY16" fmla="*/ 122396 h 525303"/>
              <a:gd name="connsiteX17" fmla="*/ 0 w 325945"/>
              <a:gd name="connsiteY17" fmla="*/ 122301 h 525303"/>
              <a:gd name="connsiteX18" fmla="*/ 6953 w 325945"/>
              <a:gd name="connsiteY18" fmla="*/ 86678 h 525303"/>
              <a:gd name="connsiteX19" fmla="*/ 26480 w 325945"/>
              <a:gd name="connsiteY19" fmla="*/ 55055 h 525303"/>
              <a:gd name="connsiteX20" fmla="*/ 82963 w 325945"/>
              <a:gd name="connsiteY20" fmla="*/ 13811 h 525303"/>
              <a:gd name="connsiteX21" fmla="*/ 155639 w 325945"/>
              <a:gd name="connsiteY21" fmla="*/ 0 h 525303"/>
              <a:gd name="connsiteX22" fmla="*/ 279178 w 325945"/>
              <a:gd name="connsiteY22" fmla="*/ 41148 h 525303"/>
              <a:gd name="connsiteX23" fmla="*/ 325946 w 325945"/>
              <a:gd name="connsiteY23" fmla="*/ 154781 h 525303"/>
              <a:gd name="connsiteX24" fmla="*/ 257937 w 325945"/>
              <a:gd name="connsiteY24" fmla="*/ 321088 h 525303"/>
              <a:gd name="connsiteX25" fmla="*/ 253841 w 325945"/>
              <a:gd name="connsiteY25" fmla="*/ 327565 h 525303"/>
              <a:gd name="connsiteX26" fmla="*/ 250412 w 325945"/>
              <a:gd name="connsiteY26" fmla="*/ 333089 h 525303"/>
              <a:gd name="connsiteX27" fmla="*/ 227267 w 325945"/>
              <a:gd name="connsiteY27" fmla="*/ 366808 h 525303"/>
              <a:gd name="connsiteX28" fmla="*/ 212789 w 325945"/>
              <a:gd name="connsiteY28" fmla="*/ 381286 h 525303"/>
              <a:gd name="connsiteX29" fmla="*/ 193453 w 325945"/>
              <a:gd name="connsiteY29" fmla="*/ 390811 h 525303"/>
              <a:gd name="connsiteX30" fmla="*/ 187928 w 325945"/>
              <a:gd name="connsiteY30" fmla="*/ 391763 h 525303"/>
              <a:gd name="connsiteX31" fmla="*/ 182213 w 325945"/>
              <a:gd name="connsiteY31" fmla="*/ 392144 h 525303"/>
              <a:gd name="connsiteX32" fmla="*/ 142970 w 325945"/>
              <a:gd name="connsiteY32" fmla="*/ 378619 h 525303"/>
              <a:gd name="connsiteX33" fmla="*/ 125444 w 325945"/>
              <a:gd name="connsiteY33" fmla="*/ 341567 h 525303"/>
              <a:gd name="connsiteX34" fmla="*/ 126968 w 325945"/>
              <a:gd name="connsiteY34" fmla="*/ 322802 h 525303"/>
              <a:gd name="connsiteX35" fmla="*/ 134017 w 325945"/>
              <a:gd name="connsiteY35" fmla="*/ 304895 h 525303"/>
              <a:gd name="connsiteX36" fmla="*/ 134017 w 325945"/>
              <a:gd name="connsiteY36" fmla="*/ 304895 h 525303"/>
              <a:gd name="connsiteX37" fmla="*/ 170879 w 325945"/>
              <a:gd name="connsiteY37" fmla="*/ 283655 h 525303"/>
              <a:gd name="connsiteX38" fmla="*/ 151162 w 325945"/>
              <a:gd name="connsiteY38" fmla="*/ 318516 h 525303"/>
              <a:gd name="connsiteX39" fmla="*/ 150876 w 325945"/>
              <a:gd name="connsiteY39" fmla="*/ 319088 h 525303"/>
              <a:gd name="connsiteX40" fmla="*/ 150686 w 325945"/>
              <a:gd name="connsiteY40" fmla="*/ 319469 h 525303"/>
              <a:gd name="connsiteX41" fmla="*/ 145542 w 325945"/>
              <a:gd name="connsiteY41" fmla="*/ 332042 h 525303"/>
              <a:gd name="connsiteX42" fmla="*/ 144399 w 325945"/>
              <a:gd name="connsiteY42" fmla="*/ 346710 h 525303"/>
              <a:gd name="connsiteX43" fmla="*/ 151733 w 325945"/>
              <a:gd name="connsiteY43" fmla="*/ 362807 h 525303"/>
              <a:gd name="connsiteX44" fmla="*/ 177356 w 325945"/>
              <a:gd name="connsiteY44" fmla="*/ 370904 h 525303"/>
              <a:gd name="connsiteX45" fmla="*/ 181261 w 325945"/>
              <a:gd name="connsiteY45" fmla="*/ 370713 h 525303"/>
              <a:gd name="connsiteX46" fmla="*/ 185071 w 325945"/>
              <a:gd name="connsiteY46" fmla="*/ 370046 h 525303"/>
              <a:gd name="connsiteX47" fmla="*/ 199454 w 325945"/>
              <a:gd name="connsiteY47" fmla="*/ 362903 h 525303"/>
              <a:gd name="connsiteX48" fmla="*/ 211646 w 325945"/>
              <a:gd name="connsiteY48" fmla="*/ 350520 h 525303"/>
              <a:gd name="connsiteX49" fmla="*/ 233839 w 325945"/>
              <a:gd name="connsiteY49" fmla="*/ 318230 h 525303"/>
              <a:gd name="connsiteX50" fmla="*/ 241459 w 325945"/>
              <a:gd name="connsiteY50" fmla="*/ 306229 h 525303"/>
              <a:gd name="connsiteX51" fmla="*/ 306896 w 325945"/>
              <a:gd name="connsiteY51" fmla="*/ 149543 h 525303"/>
              <a:gd name="connsiteX52" fmla="*/ 269653 w 325945"/>
              <a:gd name="connsiteY52" fmla="*/ 56198 h 525303"/>
              <a:gd name="connsiteX53" fmla="*/ 160401 w 325945"/>
              <a:gd name="connsiteY53" fmla="*/ 21050 h 525303"/>
              <a:gd name="connsiteX54" fmla="*/ 93345 w 325945"/>
              <a:gd name="connsiteY54" fmla="*/ 33814 h 525303"/>
              <a:gd name="connsiteX55" fmla="*/ 41624 w 325945"/>
              <a:gd name="connsiteY55" fmla="*/ 71533 h 525303"/>
              <a:gd name="connsiteX56" fmla="*/ 24670 w 325945"/>
              <a:gd name="connsiteY56" fmla="*/ 98870 h 525303"/>
              <a:gd name="connsiteX57" fmla="*/ 19050 w 325945"/>
              <a:gd name="connsiteY57" fmla="*/ 127540 h 525303"/>
              <a:gd name="connsiteX58" fmla="*/ 19050 w 325945"/>
              <a:gd name="connsiteY58" fmla="*/ 127635 h 525303"/>
              <a:gd name="connsiteX59" fmla="*/ 26003 w 325945"/>
              <a:gd name="connsiteY59" fmla="*/ 151067 h 525303"/>
              <a:gd name="connsiteX60" fmla="*/ 50006 w 325945"/>
              <a:gd name="connsiteY60" fmla="*/ 159163 h 525303"/>
              <a:gd name="connsiteX61" fmla="*/ 50102 w 325945"/>
              <a:gd name="connsiteY61" fmla="*/ 159163 h 525303"/>
              <a:gd name="connsiteX62" fmla="*/ 63437 w 325945"/>
              <a:gd name="connsiteY62" fmla="*/ 157163 h 525303"/>
              <a:gd name="connsiteX63" fmla="*/ 75152 w 325945"/>
              <a:gd name="connsiteY63" fmla="*/ 150590 h 525303"/>
              <a:gd name="connsiteX64" fmla="*/ 90392 w 325945"/>
              <a:gd name="connsiteY64" fmla="*/ 130302 h 525303"/>
              <a:gd name="connsiteX65" fmla="*/ 101060 w 325945"/>
              <a:gd name="connsiteY65" fmla="*/ 114014 h 525303"/>
              <a:gd name="connsiteX66" fmla="*/ 124968 w 325945"/>
              <a:gd name="connsiteY66" fmla="*/ 98108 h 525303"/>
              <a:gd name="connsiteX67" fmla="*/ 152400 w 325945"/>
              <a:gd name="connsiteY67" fmla="*/ 94583 h 525303"/>
              <a:gd name="connsiteX68" fmla="*/ 202692 w 325945"/>
              <a:gd name="connsiteY68" fmla="*/ 104870 h 525303"/>
              <a:gd name="connsiteX69" fmla="*/ 230600 w 325945"/>
              <a:gd name="connsiteY69" fmla="*/ 154686 h 525303"/>
              <a:gd name="connsiteX70" fmla="*/ 218789 w 325945"/>
              <a:gd name="connsiteY70" fmla="*/ 199549 h 525303"/>
              <a:gd name="connsiteX71" fmla="*/ 198311 w 325945"/>
              <a:gd name="connsiteY71" fmla="*/ 238601 h 525303"/>
              <a:gd name="connsiteX72" fmla="*/ 178308 w 325945"/>
              <a:gd name="connsiteY72" fmla="*/ 271558 h 525303"/>
              <a:gd name="connsiteX73" fmla="*/ 171450 w 325945"/>
              <a:gd name="connsiteY73" fmla="*/ 282702 h 525303"/>
              <a:gd name="connsiteX74" fmla="*/ 170879 w 325945"/>
              <a:gd name="connsiteY74" fmla="*/ 283655 h 525303"/>
              <a:gd name="connsiteX75" fmla="*/ 170879 w 325945"/>
              <a:gd name="connsiteY75" fmla="*/ 283655 h 525303"/>
              <a:gd name="connsiteX76" fmla="*/ 170498 w 325945"/>
              <a:gd name="connsiteY76" fmla="*/ 397097 h 525303"/>
              <a:gd name="connsiteX77" fmla="*/ 216408 w 325945"/>
              <a:gd name="connsiteY77" fmla="*/ 417100 h 525303"/>
              <a:gd name="connsiteX78" fmla="*/ 237173 w 325945"/>
              <a:gd name="connsiteY78" fmla="*/ 464439 h 525303"/>
              <a:gd name="connsiteX79" fmla="*/ 218027 w 325945"/>
              <a:gd name="connsiteY79" fmla="*/ 507492 h 525303"/>
              <a:gd name="connsiteX80" fmla="*/ 173450 w 325945"/>
              <a:gd name="connsiteY80" fmla="*/ 525304 h 525303"/>
              <a:gd name="connsiteX81" fmla="*/ 129159 w 325945"/>
              <a:gd name="connsiteY81" fmla="*/ 505397 h 525303"/>
              <a:gd name="connsiteX82" fmla="*/ 109347 w 325945"/>
              <a:gd name="connsiteY82" fmla="*/ 458057 h 525303"/>
              <a:gd name="connsiteX83" fmla="*/ 127730 w 325945"/>
              <a:gd name="connsiteY83" fmla="*/ 414909 h 525303"/>
              <a:gd name="connsiteX84" fmla="*/ 170498 w 325945"/>
              <a:gd name="connsiteY84" fmla="*/ 397097 h 525303"/>
              <a:gd name="connsiteX85" fmla="*/ 170498 w 325945"/>
              <a:gd name="connsiteY85" fmla="*/ 397097 h 525303"/>
              <a:gd name="connsiteX86" fmla="*/ 205740 w 325945"/>
              <a:gd name="connsiteY86" fmla="*/ 431197 h 525303"/>
              <a:gd name="connsiteX87" fmla="*/ 175260 w 325945"/>
              <a:gd name="connsiteY87" fmla="*/ 418243 h 525303"/>
              <a:gd name="connsiteX88" fmla="*/ 142018 w 325945"/>
              <a:gd name="connsiteY88" fmla="*/ 432149 h 525303"/>
              <a:gd name="connsiteX89" fmla="*/ 128207 w 325945"/>
              <a:gd name="connsiteY89" fmla="*/ 463201 h 525303"/>
              <a:gd name="connsiteX90" fmla="*/ 140018 w 325945"/>
              <a:gd name="connsiteY90" fmla="*/ 491681 h 525303"/>
              <a:gd name="connsiteX91" fmla="*/ 168593 w 325945"/>
              <a:gd name="connsiteY91" fmla="*/ 504158 h 525303"/>
              <a:gd name="connsiteX92" fmla="*/ 203740 w 325945"/>
              <a:gd name="connsiteY92" fmla="*/ 489871 h 525303"/>
              <a:gd name="connsiteX93" fmla="*/ 218123 w 325945"/>
              <a:gd name="connsiteY93" fmla="*/ 459200 h 525303"/>
              <a:gd name="connsiteX94" fmla="*/ 205740 w 325945"/>
              <a:gd name="connsiteY94" fmla="*/ 431197 h 5253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</a:cxnLst>
            <a:rect l="l" t="t" r="r" b="b"/>
            <a:pathLst>
              <a:path w="325945" h="525303">
                <a:moveTo>
                  <a:pt x="134017" y="304895"/>
                </a:moveTo>
                <a:cubicBezTo>
                  <a:pt x="139827" y="292608"/>
                  <a:pt x="147257" y="280511"/>
                  <a:pt x="154305" y="269081"/>
                </a:cubicBezTo>
                <a:lnTo>
                  <a:pt x="161830" y="256985"/>
                </a:lnTo>
                <a:cubicBezTo>
                  <a:pt x="168497" y="246221"/>
                  <a:pt x="175165" y="235553"/>
                  <a:pt x="181642" y="224409"/>
                </a:cubicBezTo>
                <a:cubicBezTo>
                  <a:pt x="187547" y="214313"/>
                  <a:pt x="195167" y="200787"/>
                  <a:pt x="201263" y="186785"/>
                </a:cubicBezTo>
                <a:cubicBezTo>
                  <a:pt x="207074" y="173546"/>
                  <a:pt x="211550" y="160020"/>
                  <a:pt x="211550" y="149543"/>
                </a:cubicBezTo>
                <a:cubicBezTo>
                  <a:pt x="211550" y="136017"/>
                  <a:pt x="206121" y="127921"/>
                  <a:pt x="197930" y="123444"/>
                </a:cubicBezTo>
                <a:cubicBezTo>
                  <a:pt x="187357" y="117539"/>
                  <a:pt x="172403" y="115824"/>
                  <a:pt x="157258" y="115824"/>
                </a:cubicBezTo>
                <a:cubicBezTo>
                  <a:pt x="149162" y="115824"/>
                  <a:pt x="141256" y="116491"/>
                  <a:pt x="134207" y="118682"/>
                </a:cubicBezTo>
                <a:cubicBezTo>
                  <a:pt x="127540" y="120777"/>
                  <a:pt x="121539" y="124397"/>
                  <a:pt x="116586" y="130397"/>
                </a:cubicBezTo>
                <a:cubicBezTo>
                  <a:pt x="112871" y="134969"/>
                  <a:pt x="110014" y="139827"/>
                  <a:pt x="107156" y="144780"/>
                </a:cubicBezTo>
                <a:cubicBezTo>
                  <a:pt x="102203" y="153257"/>
                  <a:pt x="97346" y="161735"/>
                  <a:pt x="88773" y="168783"/>
                </a:cubicBezTo>
                <a:cubicBezTo>
                  <a:pt x="83915" y="172784"/>
                  <a:pt x="78581" y="175736"/>
                  <a:pt x="72771" y="177641"/>
                </a:cubicBezTo>
                <a:cubicBezTo>
                  <a:pt x="67056" y="179546"/>
                  <a:pt x="61055" y="180404"/>
                  <a:pt x="54769" y="180499"/>
                </a:cubicBezTo>
                <a:lnTo>
                  <a:pt x="54769" y="180499"/>
                </a:lnTo>
                <a:cubicBezTo>
                  <a:pt x="37433" y="180499"/>
                  <a:pt x="24003" y="174784"/>
                  <a:pt x="14478" y="164497"/>
                </a:cubicBezTo>
                <a:cubicBezTo>
                  <a:pt x="4858" y="153829"/>
                  <a:pt x="0" y="139446"/>
                  <a:pt x="0" y="122396"/>
                </a:cubicBezTo>
                <a:lnTo>
                  <a:pt x="0" y="122301"/>
                </a:lnTo>
                <a:cubicBezTo>
                  <a:pt x="0" y="109823"/>
                  <a:pt x="2477" y="97822"/>
                  <a:pt x="6953" y="86678"/>
                </a:cubicBezTo>
                <a:cubicBezTo>
                  <a:pt x="11525" y="75152"/>
                  <a:pt x="18288" y="64484"/>
                  <a:pt x="26480" y="55055"/>
                </a:cubicBezTo>
                <a:cubicBezTo>
                  <a:pt x="42863" y="36290"/>
                  <a:pt x="61817" y="22765"/>
                  <a:pt x="82963" y="13811"/>
                </a:cubicBezTo>
                <a:cubicBezTo>
                  <a:pt x="105156" y="4382"/>
                  <a:pt x="129635" y="0"/>
                  <a:pt x="155639" y="0"/>
                </a:cubicBezTo>
                <a:cubicBezTo>
                  <a:pt x="204883" y="0"/>
                  <a:pt x="248412" y="13621"/>
                  <a:pt x="279178" y="41148"/>
                </a:cubicBezTo>
                <a:cubicBezTo>
                  <a:pt x="308420" y="67342"/>
                  <a:pt x="325946" y="105156"/>
                  <a:pt x="325946" y="154781"/>
                </a:cubicBezTo>
                <a:cubicBezTo>
                  <a:pt x="325946" y="214503"/>
                  <a:pt x="288893" y="272510"/>
                  <a:pt x="257937" y="321088"/>
                </a:cubicBezTo>
                <a:lnTo>
                  <a:pt x="253841" y="327565"/>
                </a:lnTo>
                <a:cubicBezTo>
                  <a:pt x="252889" y="329089"/>
                  <a:pt x="252603" y="329565"/>
                  <a:pt x="250412" y="333089"/>
                </a:cubicBezTo>
                <a:cubicBezTo>
                  <a:pt x="243173" y="344519"/>
                  <a:pt x="235744" y="356330"/>
                  <a:pt x="227267" y="366808"/>
                </a:cubicBezTo>
                <a:cubicBezTo>
                  <a:pt x="222980" y="372047"/>
                  <a:pt x="218313" y="377095"/>
                  <a:pt x="212789" y="381286"/>
                </a:cubicBezTo>
                <a:cubicBezTo>
                  <a:pt x="207169" y="385667"/>
                  <a:pt x="200787" y="389001"/>
                  <a:pt x="193453" y="390811"/>
                </a:cubicBezTo>
                <a:cubicBezTo>
                  <a:pt x="191643" y="391287"/>
                  <a:pt x="189738" y="391573"/>
                  <a:pt x="187928" y="391763"/>
                </a:cubicBezTo>
                <a:cubicBezTo>
                  <a:pt x="186023" y="391954"/>
                  <a:pt x="184118" y="392144"/>
                  <a:pt x="182213" y="392144"/>
                </a:cubicBezTo>
                <a:cubicBezTo>
                  <a:pt x="168116" y="392144"/>
                  <a:pt x="153734" y="387572"/>
                  <a:pt x="142970" y="378619"/>
                </a:cubicBezTo>
                <a:cubicBezTo>
                  <a:pt x="132398" y="369761"/>
                  <a:pt x="125444" y="357378"/>
                  <a:pt x="125444" y="341567"/>
                </a:cubicBezTo>
                <a:cubicBezTo>
                  <a:pt x="125444" y="334994"/>
                  <a:pt x="125730" y="328898"/>
                  <a:pt x="126968" y="322802"/>
                </a:cubicBezTo>
                <a:cubicBezTo>
                  <a:pt x="128207" y="316516"/>
                  <a:pt x="130302" y="310706"/>
                  <a:pt x="134017" y="304895"/>
                </a:cubicBezTo>
                <a:lnTo>
                  <a:pt x="134017" y="304895"/>
                </a:lnTo>
                <a:close/>
                <a:moveTo>
                  <a:pt x="170879" y="283655"/>
                </a:moveTo>
                <a:cubicBezTo>
                  <a:pt x="163925" y="294894"/>
                  <a:pt x="156686" y="306705"/>
                  <a:pt x="151162" y="318516"/>
                </a:cubicBezTo>
                <a:lnTo>
                  <a:pt x="150876" y="319088"/>
                </a:lnTo>
                <a:lnTo>
                  <a:pt x="150686" y="319469"/>
                </a:lnTo>
                <a:cubicBezTo>
                  <a:pt x="147923" y="323660"/>
                  <a:pt x="146399" y="327850"/>
                  <a:pt x="145542" y="332042"/>
                </a:cubicBezTo>
                <a:cubicBezTo>
                  <a:pt x="144590" y="336518"/>
                  <a:pt x="144399" y="341376"/>
                  <a:pt x="144399" y="346710"/>
                </a:cubicBezTo>
                <a:cubicBezTo>
                  <a:pt x="144399" y="353759"/>
                  <a:pt x="147257" y="359093"/>
                  <a:pt x="151733" y="362807"/>
                </a:cubicBezTo>
                <a:cubicBezTo>
                  <a:pt x="158115" y="368141"/>
                  <a:pt x="167640" y="370904"/>
                  <a:pt x="177356" y="370904"/>
                </a:cubicBezTo>
                <a:cubicBezTo>
                  <a:pt x="178689" y="370904"/>
                  <a:pt x="180023" y="370808"/>
                  <a:pt x="181261" y="370713"/>
                </a:cubicBezTo>
                <a:cubicBezTo>
                  <a:pt x="182499" y="370523"/>
                  <a:pt x="183833" y="370332"/>
                  <a:pt x="185071" y="370046"/>
                </a:cubicBezTo>
                <a:cubicBezTo>
                  <a:pt x="190405" y="368713"/>
                  <a:pt x="195167" y="366236"/>
                  <a:pt x="199454" y="362903"/>
                </a:cubicBezTo>
                <a:cubicBezTo>
                  <a:pt x="203930" y="359474"/>
                  <a:pt x="207931" y="355187"/>
                  <a:pt x="211646" y="350520"/>
                </a:cubicBezTo>
                <a:cubicBezTo>
                  <a:pt x="219647" y="340709"/>
                  <a:pt x="226886" y="329279"/>
                  <a:pt x="233839" y="318230"/>
                </a:cubicBezTo>
                <a:lnTo>
                  <a:pt x="241459" y="306229"/>
                </a:lnTo>
                <a:cubicBezTo>
                  <a:pt x="271272" y="259556"/>
                  <a:pt x="306896" y="203740"/>
                  <a:pt x="306896" y="149543"/>
                </a:cubicBezTo>
                <a:cubicBezTo>
                  <a:pt x="306896" y="108109"/>
                  <a:pt x="292989" y="77057"/>
                  <a:pt x="269653" y="56198"/>
                </a:cubicBezTo>
                <a:cubicBezTo>
                  <a:pt x="243364" y="32671"/>
                  <a:pt x="204883" y="21050"/>
                  <a:pt x="160401" y="21050"/>
                </a:cubicBezTo>
                <a:cubicBezTo>
                  <a:pt x="136398" y="21050"/>
                  <a:pt x="113824" y="25051"/>
                  <a:pt x="93345" y="33814"/>
                </a:cubicBezTo>
                <a:cubicBezTo>
                  <a:pt x="74009" y="42101"/>
                  <a:pt x="56579" y="54483"/>
                  <a:pt x="41624" y="71533"/>
                </a:cubicBezTo>
                <a:cubicBezTo>
                  <a:pt x="34481" y="79820"/>
                  <a:pt x="28575" y="89059"/>
                  <a:pt x="24670" y="98870"/>
                </a:cubicBezTo>
                <a:cubicBezTo>
                  <a:pt x="21050" y="108014"/>
                  <a:pt x="19050" y="117634"/>
                  <a:pt x="19050" y="127540"/>
                </a:cubicBezTo>
                <a:lnTo>
                  <a:pt x="19050" y="127635"/>
                </a:lnTo>
                <a:cubicBezTo>
                  <a:pt x="19050" y="138017"/>
                  <a:pt x="21431" y="146018"/>
                  <a:pt x="26003" y="151067"/>
                </a:cubicBezTo>
                <a:cubicBezTo>
                  <a:pt x="30766" y="156305"/>
                  <a:pt x="38767" y="159163"/>
                  <a:pt x="50006" y="159163"/>
                </a:cubicBezTo>
                <a:lnTo>
                  <a:pt x="50102" y="159163"/>
                </a:lnTo>
                <a:cubicBezTo>
                  <a:pt x="54864" y="159163"/>
                  <a:pt x="59341" y="158496"/>
                  <a:pt x="63437" y="157163"/>
                </a:cubicBezTo>
                <a:cubicBezTo>
                  <a:pt x="67628" y="155734"/>
                  <a:pt x="71533" y="153638"/>
                  <a:pt x="75152" y="150590"/>
                </a:cubicBezTo>
                <a:cubicBezTo>
                  <a:pt x="82010" y="144971"/>
                  <a:pt x="86201" y="137636"/>
                  <a:pt x="90392" y="130302"/>
                </a:cubicBezTo>
                <a:cubicBezTo>
                  <a:pt x="93631" y="124778"/>
                  <a:pt x="96774" y="119253"/>
                  <a:pt x="101060" y="114014"/>
                </a:cubicBezTo>
                <a:cubicBezTo>
                  <a:pt x="107728" y="105823"/>
                  <a:pt x="115919" y="100965"/>
                  <a:pt x="124968" y="98108"/>
                </a:cubicBezTo>
                <a:cubicBezTo>
                  <a:pt x="133731" y="95345"/>
                  <a:pt x="142970" y="94583"/>
                  <a:pt x="152400" y="94583"/>
                </a:cubicBezTo>
                <a:cubicBezTo>
                  <a:pt x="170212" y="94583"/>
                  <a:pt x="188405" y="96965"/>
                  <a:pt x="202692" y="104870"/>
                </a:cubicBezTo>
                <a:cubicBezTo>
                  <a:pt x="219361" y="114109"/>
                  <a:pt x="230600" y="129540"/>
                  <a:pt x="230600" y="154686"/>
                </a:cubicBezTo>
                <a:cubicBezTo>
                  <a:pt x="230600" y="168402"/>
                  <a:pt x="225552" y="184404"/>
                  <a:pt x="218789" y="199549"/>
                </a:cubicBezTo>
                <a:cubicBezTo>
                  <a:pt x="212408" y="214027"/>
                  <a:pt x="204502" y="228124"/>
                  <a:pt x="198311" y="238601"/>
                </a:cubicBezTo>
                <a:cubicBezTo>
                  <a:pt x="191929" y="249555"/>
                  <a:pt x="185071" y="260509"/>
                  <a:pt x="178308" y="271558"/>
                </a:cubicBezTo>
                <a:cubicBezTo>
                  <a:pt x="177165" y="273463"/>
                  <a:pt x="175927" y="275463"/>
                  <a:pt x="171450" y="282702"/>
                </a:cubicBezTo>
                <a:lnTo>
                  <a:pt x="170879" y="283655"/>
                </a:lnTo>
                <a:lnTo>
                  <a:pt x="170879" y="283655"/>
                </a:lnTo>
                <a:close/>
                <a:moveTo>
                  <a:pt x="170498" y="397097"/>
                </a:moveTo>
                <a:cubicBezTo>
                  <a:pt x="187547" y="397097"/>
                  <a:pt x="204121" y="404908"/>
                  <a:pt x="216408" y="417100"/>
                </a:cubicBezTo>
                <a:cubicBezTo>
                  <a:pt x="228981" y="429578"/>
                  <a:pt x="237173" y="446532"/>
                  <a:pt x="237173" y="464439"/>
                </a:cubicBezTo>
                <a:cubicBezTo>
                  <a:pt x="237173" y="481584"/>
                  <a:pt x="229553" y="496634"/>
                  <a:pt x="218027" y="507492"/>
                </a:cubicBezTo>
                <a:cubicBezTo>
                  <a:pt x="206216" y="518541"/>
                  <a:pt x="189929" y="525304"/>
                  <a:pt x="173450" y="525304"/>
                </a:cubicBezTo>
                <a:cubicBezTo>
                  <a:pt x="156496" y="525304"/>
                  <a:pt x="140780" y="517493"/>
                  <a:pt x="129159" y="505397"/>
                </a:cubicBezTo>
                <a:cubicBezTo>
                  <a:pt x="116967" y="492728"/>
                  <a:pt x="109347" y="475679"/>
                  <a:pt x="109347" y="458057"/>
                </a:cubicBezTo>
                <a:cubicBezTo>
                  <a:pt x="109347" y="441103"/>
                  <a:pt x="116491" y="425863"/>
                  <a:pt x="127730" y="414909"/>
                </a:cubicBezTo>
                <a:cubicBezTo>
                  <a:pt x="138684" y="403955"/>
                  <a:pt x="154115" y="397097"/>
                  <a:pt x="170498" y="397097"/>
                </a:cubicBezTo>
                <a:lnTo>
                  <a:pt x="170498" y="397097"/>
                </a:lnTo>
                <a:close/>
                <a:moveTo>
                  <a:pt x="205740" y="431197"/>
                </a:moveTo>
                <a:cubicBezTo>
                  <a:pt x="197739" y="423291"/>
                  <a:pt x="186785" y="418243"/>
                  <a:pt x="175260" y="418243"/>
                </a:cubicBezTo>
                <a:cubicBezTo>
                  <a:pt x="162687" y="418243"/>
                  <a:pt x="150781" y="423577"/>
                  <a:pt x="142018" y="432149"/>
                </a:cubicBezTo>
                <a:cubicBezTo>
                  <a:pt x="133636" y="440341"/>
                  <a:pt x="128207" y="451390"/>
                  <a:pt x="128207" y="463201"/>
                </a:cubicBezTo>
                <a:cubicBezTo>
                  <a:pt x="128207" y="473869"/>
                  <a:pt x="132779" y="484251"/>
                  <a:pt x="140018" y="491681"/>
                </a:cubicBezTo>
                <a:cubicBezTo>
                  <a:pt x="147352" y="499205"/>
                  <a:pt x="157448" y="504158"/>
                  <a:pt x="168593" y="504158"/>
                </a:cubicBezTo>
                <a:cubicBezTo>
                  <a:pt x="181451" y="504158"/>
                  <a:pt x="194215" y="498729"/>
                  <a:pt x="203740" y="489871"/>
                </a:cubicBezTo>
                <a:cubicBezTo>
                  <a:pt x="212408" y="481775"/>
                  <a:pt x="218123" y="471011"/>
                  <a:pt x="218123" y="459200"/>
                </a:cubicBezTo>
                <a:cubicBezTo>
                  <a:pt x="218123" y="448628"/>
                  <a:pt x="213265" y="438626"/>
                  <a:pt x="205740" y="431197"/>
                </a:cubicBez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th-TH"/>
          </a:p>
        </p:txBody>
      </p:sp>
      <p:grpSp>
        <p:nvGrpSpPr>
          <p:cNvPr id="411" name="Graphic 53">
            <a:extLst>
              <a:ext uri="{FF2B5EF4-FFF2-40B4-BE49-F238E27FC236}">
                <a16:creationId xmlns:a16="http://schemas.microsoft.com/office/drawing/2014/main" id="{EF3DE7B0-1710-476F-8ABD-72F08EBF2243}"/>
              </a:ext>
            </a:extLst>
          </p:cNvPr>
          <p:cNvGrpSpPr/>
          <p:nvPr/>
        </p:nvGrpSpPr>
        <p:grpSpPr>
          <a:xfrm rot="626658">
            <a:off x="7746263" y="-1359396"/>
            <a:ext cx="2243675" cy="1772132"/>
            <a:chOff x="5795949" y="3167093"/>
            <a:chExt cx="581631" cy="494681"/>
          </a:xfrm>
          <a:solidFill>
            <a:srgbClr val="E9684D"/>
          </a:solidFill>
        </p:grpSpPr>
        <p:sp>
          <p:nvSpPr>
            <p:cNvPr id="412" name="Freeform: Shape 411">
              <a:extLst>
                <a:ext uri="{FF2B5EF4-FFF2-40B4-BE49-F238E27FC236}">
                  <a16:creationId xmlns:a16="http://schemas.microsoft.com/office/drawing/2014/main" id="{98FBBA24-63BD-4D52-AAEE-BDAEC33802AE}"/>
                </a:ext>
              </a:extLst>
            </p:cNvPr>
            <p:cNvSpPr/>
            <p:nvPr/>
          </p:nvSpPr>
          <p:spPr>
            <a:xfrm rot="2232065">
              <a:off x="5781448" y="3335663"/>
              <a:ext cx="610633" cy="157539"/>
            </a:xfrm>
            <a:custGeom>
              <a:avLst/>
              <a:gdLst>
                <a:gd name="connsiteX0" fmla="*/ 0 w 610633"/>
                <a:gd name="connsiteY0" fmla="*/ 0 h 157539"/>
                <a:gd name="connsiteX1" fmla="*/ 610634 w 610633"/>
                <a:gd name="connsiteY1" fmla="*/ 0 h 157539"/>
                <a:gd name="connsiteX2" fmla="*/ 610634 w 610633"/>
                <a:gd name="connsiteY2" fmla="*/ 157540 h 157539"/>
                <a:gd name="connsiteX3" fmla="*/ 0 w 610633"/>
                <a:gd name="connsiteY3" fmla="*/ 157540 h 157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10633" h="157539">
                  <a:moveTo>
                    <a:pt x="0" y="0"/>
                  </a:moveTo>
                  <a:lnTo>
                    <a:pt x="610634" y="0"/>
                  </a:lnTo>
                  <a:lnTo>
                    <a:pt x="610634" y="157540"/>
                  </a:lnTo>
                  <a:lnTo>
                    <a:pt x="0" y="157540"/>
                  </a:lnTo>
                  <a:close/>
                </a:path>
              </a:pathLst>
            </a:custGeom>
            <a:solidFill>
              <a:srgbClr val="E9684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grpSp>
          <p:nvGrpSpPr>
            <p:cNvPr id="413" name="Graphic 53">
              <a:extLst>
                <a:ext uri="{FF2B5EF4-FFF2-40B4-BE49-F238E27FC236}">
                  <a16:creationId xmlns:a16="http://schemas.microsoft.com/office/drawing/2014/main" id="{45985C4F-08A9-440F-A59F-502AD770B3F2}"/>
                </a:ext>
              </a:extLst>
            </p:cNvPr>
            <p:cNvGrpSpPr/>
            <p:nvPr/>
          </p:nvGrpSpPr>
          <p:grpSpPr>
            <a:xfrm>
              <a:off x="5826346" y="3287553"/>
              <a:ext cx="448151" cy="351567"/>
              <a:chOff x="5826346" y="3287553"/>
              <a:chExt cx="448151" cy="351567"/>
            </a:xfrm>
          </p:grpSpPr>
          <p:grpSp>
            <p:nvGrpSpPr>
              <p:cNvPr id="414" name="Graphic 53">
                <a:extLst>
                  <a:ext uri="{FF2B5EF4-FFF2-40B4-BE49-F238E27FC236}">
                    <a16:creationId xmlns:a16="http://schemas.microsoft.com/office/drawing/2014/main" id="{96B4A3FB-B9B2-4000-985F-9AA813FB316B}"/>
                  </a:ext>
                </a:extLst>
              </p:cNvPr>
              <p:cNvGrpSpPr/>
              <p:nvPr/>
            </p:nvGrpSpPr>
            <p:grpSpPr>
              <a:xfrm>
                <a:off x="5826346" y="3287553"/>
                <a:ext cx="183260" cy="151542"/>
                <a:chOff x="5826346" y="3287553"/>
                <a:chExt cx="183260" cy="151542"/>
              </a:xfrm>
            </p:grpSpPr>
            <p:sp>
              <p:nvSpPr>
                <p:cNvPr id="427" name="Freeform: Shape 426">
                  <a:extLst>
                    <a:ext uri="{FF2B5EF4-FFF2-40B4-BE49-F238E27FC236}">
                      <a16:creationId xmlns:a16="http://schemas.microsoft.com/office/drawing/2014/main" id="{F6F3C8E6-F450-4AC4-B935-AA86B57BD0FE}"/>
                    </a:ext>
                  </a:extLst>
                </p:cNvPr>
                <p:cNvSpPr/>
                <p:nvPr/>
              </p:nvSpPr>
              <p:spPr>
                <a:xfrm>
                  <a:off x="5826346" y="3287553"/>
                  <a:ext cx="18288" cy="24193"/>
                </a:xfrm>
                <a:custGeom>
                  <a:avLst/>
                  <a:gdLst>
                    <a:gd name="connsiteX0" fmla="*/ 18288 w 18288"/>
                    <a:gd name="connsiteY0" fmla="*/ 0 h 24193"/>
                    <a:gd name="connsiteX1" fmla="*/ 0 w 18288"/>
                    <a:gd name="connsiteY1" fmla="*/ 24193 h 241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8288" h="24193">
                      <a:moveTo>
                        <a:pt x="18288" y="0"/>
                      </a:moveTo>
                      <a:lnTo>
                        <a:pt x="0" y="24193"/>
                      </a:lnTo>
                    </a:path>
                  </a:pathLst>
                </a:custGeom>
                <a:ln w="9525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28" name="Freeform: Shape 427">
                  <a:extLst>
                    <a:ext uri="{FF2B5EF4-FFF2-40B4-BE49-F238E27FC236}">
                      <a16:creationId xmlns:a16="http://schemas.microsoft.com/office/drawing/2014/main" id="{6803B0DA-D686-4505-A294-B474AA1E59BB}"/>
                    </a:ext>
                  </a:extLst>
                </p:cNvPr>
                <p:cNvSpPr/>
                <p:nvPr/>
              </p:nvSpPr>
              <p:spPr>
                <a:xfrm>
                  <a:off x="5850635" y="3310603"/>
                  <a:ext cx="14763" cy="19526"/>
                </a:xfrm>
                <a:custGeom>
                  <a:avLst/>
                  <a:gdLst>
                    <a:gd name="connsiteX0" fmla="*/ 14764 w 14763"/>
                    <a:gd name="connsiteY0" fmla="*/ 0 h 19526"/>
                    <a:gd name="connsiteX1" fmla="*/ 0 w 14763"/>
                    <a:gd name="connsiteY1" fmla="*/ 19526 h 195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4763" h="19526">
                      <a:moveTo>
                        <a:pt x="14764" y="0"/>
                      </a:moveTo>
                      <a:lnTo>
                        <a:pt x="0" y="19526"/>
                      </a:lnTo>
                    </a:path>
                  </a:pathLst>
                </a:custGeom>
                <a:ln w="9525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29" name="Freeform: Shape 428">
                  <a:extLst>
                    <a:ext uri="{FF2B5EF4-FFF2-40B4-BE49-F238E27FC236}">
                      <a16:creationId xmlns:a16="http://schemas.microsoft.com/office/drawing/2014/main" id="{F3E5364B-27EB-4D22-9735-53B1E8B532C2}"/>
                    </a:ext>
                  </a:extLst>
                </p:cNvPr>
                <p:cNvSpPr/>
                <p:nvPr/>
              </p:nvSpPr>
              <p:spPr>
                <a:xfrm>
                  <a:off x="5899879" y="3347751"/>
                  <a:ext cx="14763" cy="19526"/>
                </a:xfrm>
                <a:custGeom>
                  <a:avLst/>
                  <a:gdLst>
                    <a:gd name="connsiteX0" fmla="*/ 14764 w 14763"/>
                    <a:gd name="connsiteY0" fmla="*/ 0 h 19526"/>
                    <a:gd name="connsiteX1" fmla="*/ 0 w 14763"/>
                    <a:gd name="connsiteY1" fmla="*/ 19526 h 195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4763" h="19526">
                      <a:moveTo>
                        <a:pt x="14764" y="0"/>
                      </a:moveTo>
                      <a:lnTo>
                        <a:pt x="0" y="19526"/>
                      </a:lnTo>
                    </a:path>
                  </a:pathLst>
                </a:custGeom>
                <a:ln w="9525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30" name="Freeform: Shape 429">
                  <a:extLst>
                    <a:ext uri="{FF2B5EF4-FFF2-40B4-BE49-F238E27FC236}">
                      <a16:creationId xmlns:a16="http://schemas.microsoft.com/office/drawing/2014/main" id="{7A7E1DA7-27EA-42D8-917F-DBCA4DE08F1B}"/>
                    </a:ext>
                  </a:extLst>
                </p:cNvPr>
                <p:cNvSpPr/>
                <p:nvPr/>
              </p:nvSpPr>
              <p:spPr>
                <a:xfrm>
                  <a:off x="5874924" y="3328891"/>
                  <a:ext cx="14763" cy="19526"/>
                </a:xfrm>
                <a:custGeom>
                  <a:avLst/>
                  <a:gdLst>
                    <a:gd name="connsiteX0" fmla="*/ 14764 w 14763"/>
                    <a:gd name="connsiteY0" fmla="*/ 0 h 19526"/>
                    <a:gd name="connsiteX1" fmla="*/ 0 w 14763"/>
                    <a:gd name="connsiteY1" fmla="*/ 19526 h 195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4763" h="19526">
                      <a:moveTo>
                        <a:pt x="14764" y="0"/>
                      </a:moveTo>
                      <a:lnTo>
                        <a:pt x="0" y="19526"/>
                      </a:lnTo>
                    </a:path>
                  </a:pathLst>
                </a:custGeom>
                <a:ln w="9525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31" name="Freeform: Shape 430">
                  <a:extLst>
                    <a:ext uri="{FF2B5EF4-FFF2-40B4-BE49-F238E27FC236}">
                      <a16:creationId xmlns:a16="http://schemas.microsoft.com/office/drawing/2014/main" id="{EEED812C-8C00-4C50-BC72-CB0DCA90438E}"/>
                    </a:ext>
                  </a:extLst>
                </p:cNvPr>
                <p:cNvSpPr/>
                <p:nvPr/>
              </p:nvSpPr>
              <p:spPr>
                <a:xfrm>
                  <a:off x="5921406" y="3359276"/>
                  <a:ext cx="18288" cy="24288"/>
                </a:xfrm>
                <a:custGeom>
                  <a:avLst/>
                  <a:gdLst>
                    <a:gd name="connsiteX0" fmla="*/ 18288 w 18288"/>
                    <a:gd name="connsiteY0" fmla="*/ 0 h 24288"/>
                    <a:gd name="connsiteX1" fmla="*/ 0 w 18288"/>
                    <a:gd name="connsiteY1" fmla="*/ 24289 h 242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8288" h="24288">
                      <a:moveTo>
                        <a:pt x="18288" y="0"/>
                      </a:moveTo>
                      <a:lnTo>
                        <a:pt x="0" y="24289"/>
                      </a:lnTo>
                    </a:path>
                  </a:pathLst>
                </a:custGeom>
                <a:ln w="9525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32" name="Freeform: Shape 431">
                  <a:extLst>
                    <a:ext uri="{FF2B5EF4-FFF2-40B4-BE49-F238E27FC236}">
                      <a16:creationId xmlns:a16="http://schemas.microsoft.com/office/drawing/2014/main" id="{92E1AE90-A1F4-4EFD-9361-B5BD14A81419}"/>
                    </a:ext>
                  </a:extLst>
                </p:cNvPr>
                <p:cNvSpPr/>
                <p:nvPr/>
              </p:nvSpPr>
              <p:spPr>
                <a:xfrm>
                  <a:off x="5945695" y="3382327"/>
                  <a:ext cx="14763" cy="19621"/>
                </a:xfrm>
                <a:custGeom>
                  <a:avLst/>
                  <a:gdLst>
                    <a:gd name="connsiteX0" fmla="*/ 14764 w 14763"/>
                    <a:gd name="connsiteY0" fmla="*/ 0 h 19621"/>
                    <a:gd name="connsiteX1" fmla="*/ 0 w 14763"/>
                    <a:gd name="connsiteY1" fmla="*/ 19621 h 196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4763" h="19621">
                      <a:moveTo>
                        <a:pt x="14764" y="0"/>
                      </a:moveTo>
                      <a:lnTo>
                        <a:pt x="0" y="19621"/>
                      </a:lnTo>
                    </a:path>
                  </a:pathLst>
                </a:custGeom>
                <a:ln w="9525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33" name="Freeform: Shape 432">
                  <a:extLst>
                    <a:ext uri="{FF2B5EF4-FFF2-40B4-BE49-F238E27FC236}">
                      <a16:creationId xmlns:a16="http://schemas.microsoft.com/office/drawing/2014/main" id="{A5B44577-4DFD-482D-B29B-281F2819F9F2}"/>
                    </a:ext>
                  </a:extLst>
                </p:cNvPr>
                <p:cNvSpPr/>
                <p:nvPr/>
              </p:nvSpPr>
              <p:spPr>
                <a:xfrm>
                  <a:off x="5994844" y="3419474"/>
                  <a:ext cx="14763" cy="19621"/>
                </a:xfrm>
                <a:custGeom>
                  <a:avLst/>
                  <a:gdLst>
                    <a:gd name="connsiteX0" fmla="*/ 14764 w 14763"/>
                    <a:gd name="connsiteY0" fmla="*/ 0 h 19621"/>
                    <a:gd name="connsiteX1" fmla="*/ 0 w 14763"/>
                    <a:gd name="connsiteY1" fmla="*/ 19621 h 196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4763" h="19621">
                      <a:moveTo>
                        <a:pt x="14764" y="0"/>
                      </a:moveTo>
                      <a:lnTo>
                        <a:pt x="0" y="19621"/>
                      </a:lnTo>
                    </a:path>
                  </a:pathLst>
                </a:custGeom>
                <a:ln w="9525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34" name="Freeform: Shape 433">
                  <a:extLst>
                    <a:ext uri="{FF2B5EF4-FFF2-40B4-BE49-F238E27FC236}">
                      <a16:creationId xmlns:a16="http://schemas.microsoft.com/office/drawing/2014/main" id="{B85EF54E-C06F-49CB-B7A6-B38BCE446A16}"/>
                    </a:ext>
                  </a:extLst>
                </p:cNvPr>
                <p:cNvSpPr/>
                <p:nvPr/>
              </p:nvSpPr>
              <p:spPr>
                <a:xfrm>
                  <a:off x="5969983" y="3400710"/>
                  <a:ext cx="14763" cy="19526"/>
                </a:xfrm>
                <a:custGeom>
                  <a:avLst/>
                  <a:gdLst>
                    <a:gd name="connsiteX0" fmla="*/ 14764 w 14763"/>
                    <a:gd name="connsiteY0" fmla="*/ 0 h 19526"/>
                    <a:gd name="connsiteX1" fmla="*/ 0 w 14763"/>
                    <a:gd name="connsiteY1" fmla="*/ 19526 h 195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4763" h="19526">
                      <a:moveTo>
                        <a:pt x="14764" y="0"/>
                      </a:moveTo>
                      <a:lnTo>
                        <a:pt x="0" y="19526"/>
                      </a:lnTo>
                    </a:path>
                  </a:pathLst>
                </a:custGeom>
                <a:ln w="9525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415" name="Graphic 53">
                <a:extLst>
                  <a:ext uri="{FF2B5EF4-FFF2-40B4-BE49-F238E27FC236}">
                    <a16:creationId xmlns:a16="http://schemas.microsoft.com/office/drawing/2014/main" id="{FC01F1CE-5DDA-4660-A092-42493F6E2903}"/>
                  </a:ext>
                </a:extLst>
              </p:cNvPr>
              <p:cNvGrpSpPr/>
              <p:nvPr/>
            </p:nvGrpSpPr>
            <p:grpSpPr>
              <a:xfrm>
                <a:off x="6018466" y="3432619"/>
                <a:ext cx="256032" cy="206502"/>
                <a:chOff x="6018466" y="3432619"/>
                <a:chExt cx="256032" cy="206502"/>
              </a:xfrm>
            </p:grpSpPr>
            <p:sp>
              <p:nvSpPr>
                <p:cNvPr id="416" name="Freeform: Shape 415">
                  <a:extLst>
                    <a:ext uri="{FF2B5EF4-FFF2-40B4-BE49-F238E27FC236}">
                      <a16:creationId xmlns:a16="http://schemas.microsoft.com/office/drawing/2014/main" id="{047F5698-917D-4B0A-AE89-DB6C60109037}"/>
                    </a:ext>
                  </a:extLst>
                </p:cNvPr>
                <p:cNvSpPr/>
                <p:nvPr/>
              </p:nvSpPr>
              <p:spPr>
                <a:xfrm>
                  <a:off x="6018466" y="3432619"/>
                  <a:ext cx="18288" cy="24193"/>
                </a:xfrm>
                <a:custGeom>
                  <a:avLst/>
                  <a:gdLst>
                    <a:gd name="connsiteX0" fmla="*/ 18288 w 18288"/>
                    <a:gd name="connsiteY0" fmla="*/ 0 h 24193"/>
                    <a:gd name="connsiteX1" fmla="*/ 0 w 18288"/>
                    <a:gd name="connsiteY1" fmla="*/ 24194 h 241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8288" h="24193">
                      <a:moveTo>
                        <a:pt x="18288" y="0"/>
                      </a:moveTo>
                      <a:lnTo>
                        <a:pt x="0" y="24194"/>
                      </a:lnTo>
                    </a:path>
                  </a:pathLst>
                </a:custGeom>
                <a:ln w="9525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17" name="Freeform: Shape 416">
                  <a:extLst>
                    <a:ext uri="{FF2B5EF4-FFF2-40B4-BE49-F238E27FC236}">
                      <a16:creationId xmlns:a16="http://schemas.microsoft.com/office/drawing/2014/main" id="{AD1F6E06-0594-4C71-9D6C-870EFC7459AF}"/>
                    </a:ext>
                  </a:extLst>
                </p:cNvPr>
                <p:cNvSpPr/>
                <p:nvPr/>
              </p:nvSpPr>
              <p:spPr>
                <a:xfrm>
                  <a:off x="6042754" y="3455669"/>
                  <a:ext cx="14763" cy="19526"/>
                </a:xfrm>
                <a:custGeom>
                  <a:avLst/>
                  <a:gdLst>
                    <a:gd name="connsiteX0" fmla="*/ 14764 w 14763"/>
                    <a:gd name="connsiteY0" fmla="*/ 0 h 19526"/>
                    <a:gd name="connsiteX1" fmla="*/ 0 w 14763"/>
                    <a:gd name="connsiteY1" fmla="*/ 19526 h 195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4763" h="19526">
                      <a:moveTo>
                        <a:pt x="14764" y="0"/>
                      </a:moveTo>
                      <a:lnTo>
                        <a:pt x="0" y="19526"/>
                      </a:lnTo>
                    </a:path>
                  </a:pathLst>
                </a:custGeom>
                <a:ln w="9525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18" name="Freeform: Shape 417">
                  <a:extLst>
                    <a:ext uri="{FF2B5EF4-FFF2-40B4-BE49-F238E27FC236}">
                      <a16:creationId xmlns:a16="http://schemas.microsoft.com/office/drawing/2014/main" id="{7A9F27CC-CAE0-4023-9D38-CFCF74B7ADBB}"/>
                    </a:ext>
                  </a:extLst>
                </p:cNvPr>
                <p:cNvSpPr/>
                <p:nvPr/>
              </p:nvSpPr>
              <p:spPr>
                <a:xfrm>
                  <a:off x="6091903" y="3492817"/>
                  <a:ext cx="14763" cy="19526"/>
                </a:xfrm>
                <a:custGeom>
                  <a:avLst/>
                  <a:gdLst>
                    <a:gd name="connsiteX0" fmla="*/ 14764 w 14763"/>
                    <a:gd name="connsiteY0" fmla="*/ 0 h 19526"/>
                    <a:gd name="connsiteX1" fmla="*/ 0 w 14763"/>
                    <a:gd name="connsiteY1" fmla="*/ 19526 h 195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4763" h="19526">
                      <a:moveTo>
                        <a:pt x="14764" y="0"/>
                      </a:moveTo>
                      <a:lnTo>
                        <a:pt x="0" y="19526"/>
                      </a:lnTo>
                    </a:path>
                  </a:pathLst>
                </a:custGeom>
                <a:ln w="9525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19" name="Freeform: Shape 418">
                  <a:extLst>
                    <a:ext uri="{FF2B5EF4-FFF2-40B4-BE49-F238E27FC236}">
                      <a16:creationId xmlns:a16="http://schemas.microsoft.com/office/drawing/2014/main" id="{8F328A16-7F02-42D5-8855-490B53EF8166}"/>
                    </a:ext>
                  </a:extLst>
                </p:cNvPr>
                <p:cNvSpPr/>
                <p:nvPr/>
              </p:nvSpPr>
              <p:spPr>
                <a:xfrm>
                  <a:off x="6066948" y="3473957"/>
                  <a:ext cx="14763" cy="19526"/>
                </a:xfrm>
                <a:custGeom>
                  <a:avLst/>
                  <a:gdLst>
                    <a:gd name="connsiteX0" fmla="*/ 14764 w 14763"/>
                    <a:gd name="connsiteY0" fmla="*/ 0 h 19526"/>
                    <a:gd name="connsiteX1" fmla="*/ 0 w 14763"/>
                    <a:gd name="connsiteY1" fmla="*/ 19526 h 195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4763" h="19526">
                      <a:moveTo>
                        <a:pt x="14764" y="0"/>
                      </a:moveTo>
                      <a:lnTo>
                        <a:pt x="0" y="19526"/>
                      </a:lnTo>
                    </a:path>
                  </a:pathLst>
                </a:custGeom>
                <a:ln w="9525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20" name="Freeform: Shape 419">
                  <a:extLst>
                    <a:ext uri="{FF2B5EF4-FFF2-40B4-BE49-F238E27FC236}">
                      <a16:creationId xmlns:a16="http://schemas.microsoft.com/office/drawing/2014/main" id="{DE666276-DD91-4766-857C-4DF58BBE1A99}"/>
                    </a:ext>
                  </a:extLst>
                </p:cNvPr>
                <p:cNvSpPr/>
                <p:nvPr/>
              </p:nvSpPr>
              <p:spPr>
                <a:xfrm>
                  <a:off x="6113430" y="3504342"/>
                  <a:ext cx="18383" cy="24288"/>
                </a:xfrm>
                <a:custGeom>
                  <a:avLst/>
                  <a:gdLst>
                    <a:gd name="connsiteX0" fmla="*/ 18383 w 18383"/>
                    <a:gd name="connsiteY0" fmla="*/ 0 h 24288"/>
                    <a:gd name="connsiteX1" fmla="*/ 0 w 18383"/>
                    <a:gd name="connsiteY1" fmla="*/ 24289 h 242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8383" h="24288">
                      <a:moveTo>
                        <a:pt x="18383" y="0"/>
                      </a:moveTo>
                      <a:lnTo>
                        <a:pt x="0" y="24289"/>
                      </a:lnTo>
                    </a:path>
                  </a:pathLst>
                </a:custGeom>
                <a:ln w="9525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21" name="Freeform: Shape 420">
                  <a:extLst>
                    <a:ext uri="{FF2B5EF4-FFF2-40B4-BE49-F238E27FC236}">
                      <a16:creationId xmlns:a16="http://schemas.microsoft.com/office/drawing/2014/main" id="{33A3E604-9CA5-47CC-8026-C3160FE1F1C5}"/>
                    </a:ext>
                  </a:extLst>
                </p:cNvPr>
                <p:cNvSpPr/>
                <p:nvPr/>
              </p:nvSpPr>
              <p:spPr>
                <a:xfrm>
                  <a:off x="6137719" y="3527392"/>
                  <a:ext cx="14763" cy="19621"/>
                </a:xfrm>
                <a:custGeom>
                  <a:avLst/>
                  <a:gdLst>
                    <a:gd name="connsiteX0" fmla="*/ 14764 w 14763"/>
                    <a:gd name="connsiteY0" fmla="*/ 0 h 19621"/>
                    <a:gd name="connsiteX1" fmla="*/ 0 w 14763"/>
                    <a:gd name="connsiteY1" fmla="*/ 19621 h 196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4763" h="19621">
                      <a:moveTo>
                        <a:pt x="14764" y="0"/>
                      </a:moveTo>
                      <a:lnTo>
                        <a:pt x="0" y="19621"/>
                      </a:lnTo>
                    </a:path>
                  </a:pathLst>
                </a:custGeom>
                <a:ln w="9525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22" name="Freeform: Shape 421">
                  <a:extLst>
                    <a:ext uri="{FF2B5EF4-FFF2-40B4-BE49-F238E27FC236}">
                      <a16:creationId xmlns:a16="http://schemas.microsoft.com/office/drawing/2014/main" id="{5C86395F-ADE8-4A73-944C-2942E2A04AB5}"/>
                    </a:ext>
                  </a:extLst>
                </p:cNvPr>
                <p:cNvSpPr/>
                <p:nvPr/>
              </p:nvSpPr>
              <p:spPr>
                <a:xfrm>
                  <a:off x="6186963" y="3564540"/>
                  <a:ext cx="14763" cy="19621"/>
                </a:xfrm>
                <a:custGeom>
                  <a:avLst/>
                  <a:gdLst>
                    <a:gd name="connsiteX0" fmla="*/ 14764 w 14763"/>
                    <a:gd name="connsiteY0" fmla="*/ 0 h 19621"/>
                    <a:gd name="connsiteX1" fmla="*/ 0 w 14763"/>
                    <a:gd name="connsiteY1" fmla="*/ 19622 h 196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4763" h="19621">
                      <a:moveTo>
                        <a:pt x="14764" y="0"/>
                      </a:moveTo>
                      <a:lnTo>
                        <a:pt x="0" y="19622"/>
                      </a:lnTo>
                    </a:path>
                  </a:pathLst>
                </a:custGeom>
                <a:ln w="9525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23" name="Freeform: Shape 422">
                  <a:extLst>
                    <a:ext uri="{FF2B5EF4-FFF2-40B4-BE49-F238E27FC236}">
                      <a16:creationId xmlns:a16="http://schemas.microsoft.com/office/drawing/2014/main" id="{8A09616C-DF9B-4B95-9BF4-C0AE275F245E}"/>
                    </a:ext>
                  </a:extLst>
                </p:cNvPr>
                <p:cNvSpPr/>
                <p:nvPr/>
              </p:nvSpPr>
              <p:spPr>
                <a:xfrm>
                  <a:off x="6162007" y="3545776"/>
                  <a:ext cx="14763" cy="19526"/>
                </a:xfrm>
                <a:custGeom>
                  <a:avLst/>
                  <a:gdLst>
                    <a:gd name="connsiteX0" fmla="*/ 14764 w 14763"/>
                    <a:gd name="connsiteY0" fmla="*/ 0 h 19526"/>
                    <a:gd name="connsiteX1" fmla="*/ 0 w 14763"/>
                    <a:gd name="connsiteY1" fmla="*/ 19526 h 195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4763" h="19526">
                      <a:moveTo>
                        <a:pt x="14764" y="0"/>
                      </a:moveTo>
                      <a:lnTo>
                        <a:pt x="0" y="19526"/>
                      </a:lnTo>
                    </a:path>
                  </a:pathLst>
                </a:custGeom>
                <a:ln w="9525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24" name="Freeform: Shape 423">
                  <a:extLst>
                    <a:ext uri="{FF2B5EF4-FFF2-40B4-BE49-F238E27FC236}">
                      <a16:creationId xmlns:a16="http://schemas.microsoft.com/office/drawing/2014/main" id="{744C7C08-05D3-40C3-877A-52F934A2AF78}"/>
                    </a:ext>
                  </a:extLst>
                </p:cNvPr>
                <p:cNvSpPr/>
                <p:nvPr/>
              </p:nvSpPr>
              <p:spPr>
                <a:xfrm>
                  <a:off x="6211156" y="3578161"/>
                  <a:ext cx="18287" cy="24288"/>
                </a:xfrm>
                <a:custGeom>
                  <a:avLst/>
                  <a:gdLst>
                    <a:gd name="connsiteX0" fmla="*/ 18288 w 18287"/>
                    <a:gd name="connsiteY0" fmla="*/ 0 h 24288"/>
                    <a:gd name="connsiteX1" fmla="*/ 0 w 18287"/>
                    <a:gd name="connsiteY1" fmla="*/ 24289 h 242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8287" h="24288">
                      <a:moveTo>
                        <a:pt x="18288" y="0"/>
                      </a:moveTo>
                      <a:lnTo>
                        <a:pt x="0" y="24289"/>
                      </a:lnTo>
                    </a:path>
                  </a:pathLst>
                </a:custGeom>
                <a:ln w="9525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25" name="Freeform: Shape 424">
                  <a:extLst>
                    <a:ext uri="{FF2B5EF4-FFF2-40B4-BE49-F238E27FC236}">
                      <a16:creationId xmlns:a16="http://schemas.microsoft.com/office/drawing/2014/main" id="{15BFA0FA-CCFB-4EB7-9339-A457AE17D5CB}"/>
                    </a:ext>
                  </a:extLst>
                </p:cNvPr>
                <p:cNvSpPr/>
                <p:nvPr/>
              </p:nvSpPr>
              <p:spPr>
                <a:xfrm>
                  <a:off x="6235445" y="3601211"/>
                  <a:ext cx="14763" cy="19526"/>
                </a:xfrm>
                <a:custGeom>
                  <a:avLst/>
                  <a:gdLst>
                    <a:gd name="connsiteX0" fmla="*/ 14764 w 14763"/>
                    <a:gd name="connsiteY0" fmla="*/ 0 h 19526"/>
                    <a:gd name="connsiteX1" fmla="*/ 0 w 14763"/>
                    <a:gd name="connsiteY1" fmla="*/ 19526 h 195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4763" h="19526">
                      <a:moveTo>
                        <a:pt x="14764" y="0"/>
                      </a:moveTo>
                      <a:lnTo>
                        <a:pt x="0" y="19526"/>
                      </a:lnTo>
                    </a:path>
                  </a:pathLst>
                </a:custGeom>
                <a:ln w="9525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26" name="Freeform: Shape 425">
                  <a:extLst>
                    <a:ext uri="{FF2B5EF4-FFF2-40B4-BE49-F238E27FC236}">
                      <a16:creationId xmlns:a16="http://schemas.microsoft.com/office/drawing/2014/main" id="{8B1AA4EA-9B75-4A38-8514-DA3988E84730}"/>
                    </a:ext>
                  </a:extLst>
                </p:cNvPr>
                <p:cNvSpPr/>
                <p:nvPr/>
              </p:nvSpPr>
              <p:spPr>
                <a:xfrm>
                  <a:off x="6259734" y="3619594"/>
                  <a:ext cx="14763" cy="19526"/>
                </a:xfrm>
                <a:custGeom>
                  <a:avLst/>
                  <a:gdLst>
                    <a:gd name="connsiteX0" fmla="*/ 14764 w 14763"/>
                    <a:gd name="connsiteY0" fmla="*/ 0 h 19526"/>
                    <a:gd name="connsiteX1" fmla="*/ 0 w 14763"/>
                    <a:gd name="connsiteY1" fmla="*/ 19526 h 195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4763" h="19526">
                      <a:moveTo>
                        <a:pt x="14764" y="0"/>
                      </a:moveTo>
                      <a:lnTo>
                        <a:pt x="0" y="19526"/>
                      </a:lnTo>
                    </a:path>
                  </a:pathLst>
                </a:custGeom>
                <a:ln w="9525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</p:grpSp>
      </p:grpSp>
      <p:grpSp>
        <p:nvGrpSpPr>
          <p:cNvPr id="194" name="Graphic 44260">
            <a:extLst>
              <a:ext uri="{FF2B5EF4-FFF2-40B4-BE49-F238E27FC236}">
                <a16:creationId xmlns:a16="http://schemas.microsoft.com/office/drawing/2014/main" id="{167C7071-C253-4831-8CB3-DE05ABCEA483}"/>
              </a:ext>
            </a:extLst>
          </p:cNvPr>
          <p:cNvGrpSpPr/>
          <p:nvPr/>
        </p:nvGrpSpPr>
        <p:grpSpPr>
          <a:xfrm>
            <a:off x="10930517" y="400917"/>
            <a:ext cx="1374335" cy="1473811"/>
            <a:chOff x="5972175" y="3276600"/>
            <a:chExt cx="245554" cy="304990"/>
          </a:xfrm>
        </p:grpSpPr>
        <p:sp>
          <p:nvSpPr>
            <p:cNvPr id="195" name="Freeform: Shape 44262">
              <a:extLst>
                <a:ext uri="{FF2B5EF4-FFF2-40B4-BE49-F238E27FC236}">
                  <a16:creationId xmlns:a16="http://schemas.microsoft.com/office/drawing/2014/main" id="{D08C462E-B014-4367-9B5B-A4F7DCF57EC4}"/>
                </a:ext>
              </a:extLst>
            </p:cNvPr>
            <p:cNvSpPr/>
            <p:nvPr/>
          </p:nvSpPr>
          <p:spPr>
            <a:xfrm>
              <a:off x="5991225" y="3309651"/>
              <a:ext cx="226504" cy="271938"/>
            </a:xfrm>
            <a:custGeom>
              <a:avLst/>
              <a:gdLst>
                <a:gd name="connsiteX0" fmla="*/ 0 w 226504"/>
                <a:gd name="connsiteY0" fmla="*/ 163830 h 271938"/>
                <a:gd name="connsiteX1" fmla="*/ 21241 w 226504"/>
                <a:gd name="connsiteY1" fmla="*/ 122015 h 271938"/>
                <a:gd name="connsiteX2" fmla="*/ 42101 w 226504"/>
                <a:gd name="connsiteY2" fmla="*/ 129159 h 271938"/>
                <a:gd name="connsiteX3" fmla="*/ 172117 w 226504"/>
                <a:gd name="connsiteY3" fmla="*/ 0 h 271938"/>
                <a:gd name="connsiteX4" fmla="*/ 226505 w 226504"/>
                <a:gd name="connsiteY4" fmla="*/ 37052 h 271938"/>
                <a:gd name="connsiteX5" fmla="*/ 183833 w 226504"/>
                <a:gd name="connsiteY5" fmla="*/ 221647 h 271938"/>
                <a:gd name="connsiteX6" fmla="*/ 199644 w 226504"/>
                <a:gd name="connsiteY6" fmla="*/ 231743 h 271938"/>
                <a:gd name="connsiteX7" fmla="*/ 174022 w 226504"/>
                <a:gd name="connsiteY7" fmla="*/ 271939 h 271938"/>
                <a:gd name="connsiteX8" fmla="*/ 96298 w 226504"/>
                <a:gd name="connsiteY8" fmla="*/ 225076 h 271938"/>
                <a:gd name="connsiteX9" fmla="*/ 117348 w 226504"/>
                <a:gd name="connsiteY9" fmla="*/ 183547 h 271938"/>
                <a:gd name="connsiteX10" fmla="*/ 131826 w 226504"/>
                <a:gd name="connsiteY10" fmla="*/ 191643 h 271938"/>
                <a:gd name="connsiteX11" fmla="*/ 138589 w 226504"/>
                <a:gd name="connsiteY11" fmla="*/ 164783 h 271938"/>
                <a:gd name="connsiteX12" fmla="*/ 102013 w 226504"/>
                <a:gd name="connsiteY12" fmla="*/ 140684 h 271938"/>
                <a:gd name="connsiteX13" fmla="*/ 86963 w 226504"/>
                <a:gd name="connsiteY13" fmla="*/ 156496 h 271938"/>
                <a:gd name="connsiteX14" fmla="*/ 104013 w 226504"/>
                <a:gd name="connsiteY14" fmla="*/ 170783 h 271938"/>
                <a:gd name="connsiteX15" fmla="*/ 81629 w 226504"/>
                <a:gd name="connsiteY15" fmla="*/ 210693 h 271938"/>
                <a:gd name="connsiteX16" fmla="*/ 0 w 226504"/>
                <a:gd name="connsiteY16" fmla="*/ 163830 h 271938"/>
                <a:gd name="connsiteX17" fmla="*/ 162401 w 226504"/>
                <a:gd name="connsiteY17" fmla="*/ 79820 h 271938"/>
                <a:gd name="connsiteX18" fmla="*/ 128207 w 226504"/>
                <a:gd name="connsiteY18" fmla="*/ 109919 h 271938"/>
                <a:gd name="connsiteX19" fmla="*/ 153353 w 226504"/>
                <a:gd name="connsiteY19" fmla="*/ 124016 h 271938"/>
                <a:gd name="connsiteX20" fmla="*/ 162401 w 226504"/>
                <a:gd name="connsiteY20" fmla="*/ 79820 h 271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26504" h="271938">
                  <a:moveTo>
                    <a:pt x="0" y="163830"/>
                  </a:moveTo>
                  <a:cubicBezTo>
                    <a:pt x="1429" y="153162"/>
                    <a:pt x="21241" y="122015"/>
                    <a:pt x="21241" y="122015"/>
                  </a:cubicBezTo>
                  <a:lnTo>
                    <a:pt x="42101" y="129159"/>
                  </a:lnTo>
                  <a:cubicBezTo>
                    <a:pt x="97155" y="69342"/>
                    <a:pt x="172117" y="0"/>
                    <a:pt x="172117" y="0"/>
                  </a:cubicBezTo>
                  <a:cubicBezTo>
                    <a:pt x="184404" y="2477"/>
                    <a:pt x="226505" y="37052"/>
                    <a:pt x="226505" y="37052"/>
                  </a:cubicBezTo>
                  <a:lnTo>
                    <a:pt x="183833" y="221647"/>
                  </a:lnTo>
                  <a:lnTo>
                    <a:pt x="199644" y="231743"/>
                  </a:lnTo>
                  <a:lnTo>
                    <a:pt x="174022" y="271939"/>
                  </a:lnTo>
                  <a:cubicBezTo>
                    <a:pt x="174022" y="271939"/>
                    <a:pt x="98203" y="228600"/>
                    <a:pt x="96298" y="225076"/>
                  </a:cubicBezTo>
                  <a:cubicBezTo>
                    <a:pt x="94774" y="221456"/>
                    <a:pt x="115348" y="183071"/>
                    <a:pt x="117348" y="183547"/>
                  </a:cubicBezTo>
                  <a:cubicBezTo>
                    <a:pt x="119539" y="183737"/>
                    <a:pt x="131826" y="191643"/>
                    <a:pt x="131826" y="191643"/>
                  </a:cubicBezTo>
                  <a:lnTo>
                    <a:pt x="138589" y="164783"/>
                  </a:lnTo>
                  <a:lnTo>
                    <a:pt x="102013" y="140684"/>
                  </a:lnTo>
                  <a:lnTo>
                    <a:pt x="86963" y="156496"/>
                  </a:lnTo>
                  <a:lnTo>
                    <a:pt x="104013" y="170783"/>
                  </a:lnTo>
                  <a:cubicBezTo>
                    <a:pt x="104013" y="170783"/>
                    <a:pt x="82487" y="211265"/>
                    <a:pt x="81629" y="210693"/>
                  </a:cubicBezTo>
                  <a:lnTo>
                    <a:pt x="0" y="163830"/>
                  </a:lnTo>
                  <a:close/>
                  <a:moveTo>
                    <a:pt x="162401" y="79820"/>
                  </a:moveTo>
                  <a:lnTo>
                    <a:pt x="128207" y="109919"/>
                  </a:lnTo>
                  <a:lnTo>
                    <a:pt x="153353" y="124016"/>
                  </a:lnTo>
                  <a:lnTo>
                    <a:pt x="162401" y="79820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96" name="Freeform: Shape 44263">
              <a:extLst>
                <a:ext uri="{FF2B5EF4-FFF2-40B4-BE49-F238E27FC236}">
                  <a16:creationId xmlns:a16="http://schemas.microsoft.com/office/drawing/2014/main" id="{1332CFBB-6E87-4DA5-99FB-689D22CE481A}"/>
                </a:ext>
              </a:extLst>
            </p:cNvPr>
            <p:cNvSpPr/>
            <p:nvPr/>
          </p:nvSpPr>
          <p:spPr>
            <a:xfrm>
              <a:off x="5972175" y="3276600"/>
              <a:ext cx="226504" cy="271938"/>
            </a:xfrm>
            <a:custGeom>
              <a:avLst/>
              <a:gdLst>
                <a:gd name="connsiteX0" fmla="*/ 0 w 226504"/>
                <a:gd name="connsiteY0" fmla="*/ 163925 h 271938"/>
                <a:gd name="connsiteX1" fmla="*/ 21241 w 226504"/>
                <a:gd name="connsiteY1" fmla="*/ 122111 h 271938"/>
                <a:gd name="connsiteX2" fmla="*/ 42101 w 226504"/>
                <a:gd name="connsiteY2" fmla="*/ 129254 h 271938"/>
                <a:gd name="connsiteX3" fmla="*/ 172117 w 226504"/>
                <a:gd name="connsiteY3" fmla="*/ 0 h 271938"/>
                <a:gd name="connsiteX4" fmla="*/ 226505 w 226504"/>
                <a:gd name="connsiteY4" fmla="*/ 37052 h 271938"/>
                <a:gd name="connsiteX5" fmla="*/ 183833 w 226504"/>
                <a:gd name="connsiteY5" fmla="*/ 221647 h 271938"/>
                <a:gd name="connsiteX6" fmla="*/ 199644 w 226504"/>
                <a:gd name="connsiteY6" fmla="*/ 231743 h 271938"/>
                <a:gd name="connsiteX7" fmla="*/ 174022 w 226504"/>
                <a:gd name="connsiteY7" fmla="*/ 271939 h 271938"/>
                <a:gd name="connsiteX8" fmla="*/ 96298 w 226504"/>
                <a:gd name="connsiteY8" fmla="*/ 225076 h 271938"/>
                <a:gd name="connsiteX9" fmla="*/ 117348 w 226504"/>
                <a:gd name="connsiteY9" fmla="*/ 183547 h 271938"/>
                <a:gd name="connsiteX10" fmla="*/ 131826 w 226504"/>
                <a:gd name="connsiteY10" fmla="*/ 191643 h 271938"/>
                <a:gd name="connsiteX11" fmla="*/ 138589 w 226504"/>
                <a:gd name="connsiteY11" fmla="*/ 164783 h 271938"/>
                <a:gd name="connsiteX12" fmla="*/ 102013 w 226504"/>
                <a:gd name="connsiteY12" fmla="*/ 140684 h 271938"/>
                <a:gd name="connsiteX13" fmla="*/ 86963 w 226504"/>
                <a:gd name="connsiteY13" fmla="*/ 156496 h 271938"/>
                <a:gd name="connsiteX14" fmla="*/ 104013 w 226504"/>
                <a:gd name="connsiteY14" fmla="*/ 170783 h 271938"/>
                <a:gd name="connsiteX15" fmla="*/ 81629 w 226504"/>
                <a:gd name="connsiteY15" fmla="*/ 210693 h 271938"/>
                <a:gd name="connsiteX16" fmla="*/ 0 w 226504"/>
                <a:gd name="connsiteY16" fmla="*/ 163925 h 271938"/>
                <a:gd name="connsiteX17" fmla="*/ 162401 w 226504"/>
                <a:gd name="connsiteY17" fmla="*/ 79820 h 271938"/>
                <a:gd name="connsiteX18" fmla="*/ 128207 w 226504"/>
                <a:gd name="connsiteY18" fmla="*/ 109919 h 271938"/>
                <a:gd name="connsiteX19" fmla="*/ 153353 w 226504"/>
                <a:gd name="connsiteY19" fmla="*/ 124016 h 271938"/>
                <a:gd name="connsiteX20" fmla="*/ 162401 w 226504"/>
                <a:gd name="connsiteY20" fmla="*/ 79820 h 271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26504" h="271938">
                  <a:moveTo>
                    <a:pt x="0" y="163925"/>
                  </a:moveTo>
                  <a:cubicBezTo>
                    <a:pt x="1429" y="153257"/>
                    <a:pt x="21241" y="122111"/>
                    <a:pt x="21241" y="122111"/>
                  </a:cubicBezTo>
                  <a:lnTo>
                    <a:pt x="42101" y="129254"/>
                  </a:lnTo>
                  <a:cubicBezTo>
                    <a:pt x="97155" y="69437"/>
                    <a:pt x="172117" y="0"/>
                    <a:pt x="172117" y="0"/>
                  </a:cubicBezTo>
                  <a:cubicBezTo>
                    <a:pt x="184404" y="2477"/>
                    <a:pt x="226505" y="37052"/>
                    <a:pt x="226505" y="37052"/>
                  </a:cubicBezTo>
                  <a:lnTo>
                    <a:pt x="183833" y="221647"/>
                  </a:lnTo>
                  <a:lnTo>
                    <a:pt x="199644" y="231743"/>
                  </a:lnTo>
                  <a:lnTo>
                    <a:pt x="174022" y="271939"/>
                  </a:lnTo>
                  <a:cubicBezTo>
                    <a:pt x="174022" y="271939"/>
                    <a:pt x="98203" y="228600"/>
                    <a:pt x="96298" y="225076"/>
                  </a:cubicBezTo>
                  <a:cubicBezTo>
                    <a:pt x="94774" y="221456"/>
                    <a:pt x="115348" y="183071"/>
                    <a:pt x="117348" y="183547"/>
                  </a:cubicBezTo>
                  <a:cubicBezTo>
                    <a:pt x="119539" y="183737"/>
                    <a:pt x="131826" y="191643"/>
                    <a:pt x="131826" y="191643"/>
                  </a:cubicBezTo>
                  <a:lnTo>
                    <a:pt x="138589" y="164783"/>
                  </a:lnTo>
                  <a:lnTo>
                    <a:pt x="102013" y="140684"/>
                  </a:lnTo>
                  <a:lnTo>
                    <a:pt x="86963" y="156496"/>
                  </a:lnTo>
                  <a:lnTo>
                    <a:pt x="104013" y="170783"/>
                  </a:lnTo>
                  <a:cubicBezTo>
                    <a:pt x="104013" y="170783"/>
                    <a:pt x="82487" y="211265"/>
                    <a:pt x="81629" y="210693"/>
                  </a:cubicBezTo>
                  <a:lnTo>
                    <a:pt x="0" y="163925"/>
                  </a:lnTo>
                  <a:close/>
                  <a:moveTo>
                    <a:pt x="162401" y="79820"/>
                  </a:moveTo>
                  <a:lnTo>
                    <a:pt x="128207" y="109919"/>
                  </a:lnTo>
                  <a:lnTo>
                    <a:pt x="153353" y="124016"/>
                  </a:lnTo>
                  <a:lnTo>
                    <a:pt x="162401" y="79820"/>
                  </a:lnTo>
                  <a:close/>
                </a:path>
              </a:pathLst>
            </a:custGeom>
            <a:solidFill>
              <a:srgbClr val="DC755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grpSp>
        <p:nvGrpSpPr>
          <p:cNvPr id="197" name="Graphic 44264">
            <a:extLst>
              <a:ext uri="{FF2B5EF4-FFF2-40B4-BE49-F238E27FC236}">
                <a16:creationId xmlns:a16="http://schemas.microsoft.com/office/drawing/2014/main" id="{AEE59570-7737-4648-A7D2-1F1DE39603AC}"/>
              </a:ext>
            </a:extLst>
          </p:cNvPr>
          <p:cNvGrpSpPr/>
          <p:nvPr/>
        </p:nvGrpSpPr>
        <p:grpSpPr>
          <a:xfrm rot="958954">
            <a:off x="7426711" y="-126455"/>
            <a:ext cx="1140595" cy="1210499"/>
            <a:chOff x="5948362" y="3286088"/>
            <a:chExt cx="293127" cy="288168"/>
          </a:xfrm>
        </p:grpSpPr>
        <p:sp>
          <p:nvSpPr>
            <p:cNvPr id="198" name="Freeform: Shape 44266">
              <a:extLst>
                <a:ext uri="{FF2B5EF4-FFF2-40B4-BE49-F238E27FC236}">
                  <a16:creationId xmlns:a16="http://schemas.microsoft.com/office/drawing/2014/main" id="{8B71EB0A-9935-4BE2-95CE-154602A53642}"/>
                </a:ext>
              </a:extLst>
            </p:cNvPr>
            <p:cNvSpPr/>
            <p:nvPr/>
          </p:nvSpPr>
          <p:spPr>
            <a:xfrm>
              <a:off x="5967412" y="3319139"/>
              <a:ext cx="274077" cy="255117"/>
            </a:xfrm>
            <a:custGeom>
              <a:avLst/>
              <a:gdLst>
                <a:gd name="connsiteX0" fmla="*/ 142589 w 274077"/>
                <a:gd name="connsiteY0" fmla="*/ 224256 h 255117"/>
                <a:gd name="connsiteX1" fmla="*/ 155353 w 274077"/>
                <a:gd name="connsiteY1" fmla="*/ 204635 h 255117"/>
                <a:gd name="connsiteX2" fmla="*/ 57722 w 274077"/>
                <a:gd name="connsiteY2" fmla="*/ 129959 h 255117"/>
                <a:gd name="connsiteX3" fmla="*/ 41148 w 274077"/>
                <a:gd name="connsiteY3" fmla="*/ 152723 h 255117"/>
                <a:gd name="connsiteX4" fmla="*/ 0 w 274077"/>
                <a:gd name="connsiteY4" fmla="*/ 124434 h 255117"/>
                <a:gd name="connsiteX5" fmla="*/ 51435 w 274077"/>
                <a:gd name="connsiteY5" fmla="*/ 46520 h 255117"/>
                <a:gd name="connsiteX6" fmla="*/ 151829 w 274077"/>
                <a:gd name="connsiteY6" fmla="*/ 10515 h 255117"/>
                <a:gd name="connsiteX7" fmla="*/ 174403 w 274077"/>
                <a:gd name="connsiteY7" fmla="*/ 71570 h 255117"/>
                <a:gd name="connsiteX8" fmla="*/ 247650 w 274077"/>
                <a:gd name="connsiteY8" fmla="*/ 67094 h 255117"/>
                <a:gd name="connsiteX9" fmla="*/ 243078 w 274077"/>
                <a:gd name="connsiteY9" fmla="*/ 180822 h 255117"/>
                <a:gd name="connsiteX10" fmla="*/ 184214 w 274077"/>
                <a:gd name="connsiteY10" fmla="*/ 255117 h 255117"/>
                <a:gd name="connsiteX11" fmla="*/ 142589 w 274077"/>
                <a:gd name="connsiteY11" fmla="*/ 224256 h 255117"/>
                <a:gd name="connsiteX12" fmla="*/ 126397 w 274077"/>
                <a:gd name="connsiteY12" fmla="*/ 66427 h 255117"/>
                <a:gd name="connsiteX13" fmla="*/ 89821 w 274077"/>
                <a:gd name="connsiteY13" fmla="*/ 83762 h 255117"/>
                <a:gd name="connsiteX14" fmla="*/ 122682 w 274077"/>
                <a:gd name="connsiteY14" fmla="*/ 107956 h 255117"/>
                <a:gd name="connsiteX15" fmla="*/ 126397 w 274077"/>
                <a:gd name="connsiteY15" fmla="*/ 66427 h 255117"/>
                <a:gd name="connsiteX16" fmla="*/ 202311 w 274077"/>
                <a:gd name="connsiteY16" fmla="*/ 112433 h 255117"/>
                <a:gd name="connsiteX17" fmla="*/ 163640 w 274077"/>
                <a:gd name="connsiteY17" fmla="*/ 135483 h 255117"/>
                <a:gd name="connsiteX18" fmla="*/ 193834 w 274077"/>
                <a:gd name="connsiteY18" fmla="*/ 157391 h 255117"/>
                <a:gd name="connsiteX19" fmla="*/ 202311 w 274077"/>
                <a:gd name="connsiteY19" fmla="*/ 112433 h 25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74077" h="255117">
                  <a:moveTo>
                    <a:pt x="142589" y="224256"/>
                  </a:moveTo>
                  <a:cubicBezTo>
                    <a:pt x="141637" y="221208"/>
                    <a:pt x="155353" y="204635"/>
                    <a:pt x="155353" y="204635"/>
                  </a:cubicBezTo>
                  <a:cubicBezTo>
                    <a:pt x="155353" y="204635"/>
                    <a:pt x="60484" y="128339"/>
                    <a:pt x="57722" y="129959"/>
                  </a:cubicBezTo>
                  <a:cubicBezTo>
                    <a:pt x="54864" y="131102"/>
                    <a:pt x="41148" y="152723"/>
                    <a:pt x="41148" y="152723"/>
                  </a:cubicBezTo>
                  <a:cubicBezTo>
                    <a:pt x="28099" y="149199"/>
                    <a:pt x="0" y="124434"/>
                    <a:pt x="0" y="124434"/>
                  </a:cubicBezTo>
                  <a:cubicBezTo>
                    <a:pt x="0" y="124434"/>
                    <a:pt x="30956" y="75285"/>
                    <a:pt x="51435" y="46520"/>
                  </a:cubicBezTo>
                  <a:cubicBezTo>
                    <a:pt x="62484" y="30899"/>
                    <a:pt x="105632" y="-22346"/>
                    <a:pt x="151829" y="10515"/>
                  </a:cubicBezTo>
                  <a:cubicBezTo>
                    <a:pt x="184023" y="33470"/>
                    <a:pt x="173069" y="70618"/>
                    <a:pt x="174403" y="71570"/>
                  </a:cubicBezTo>
                  <a:cubicBezTo>
                    <a:pt x="174689" y="71761"/>
                    <a:pt x="213265" y="42710"/>
                    <a:pt x="247650" y="67094"/>
                  </a:cubicBezTo>
                  <a:cubicBezTo>
                    <a:pt x="290132" y="97383"/>
                    <a:pt x="276035" y="134626"/>
                    <a:pt x="243078" y="180822"/>
                  </a:cubicBezTo>
                  <a:cubicBezTo>
                    <a:pt x="225933" y="204825"/>
                    <a:pt x="202121" y="234448"/>
                    <a:pt x="184214" y="255117"/>
                  </a:cubicBezTo>
                  <a:cubicBezTo>
                    <a:pt x="170212" y="247497"/>
                    <a:pt x="143732" y="227114"/>
                    <a:pt x="142589" y="224256"/>
                  </a:cubicBezTo>
                  <a:close/>
                  <a:moveTo>
                    <a:pt x="126397" y="66427"/>
                  </a:moveTo>
                  <a:cubicBezTo>
                    <a:pt x="104299" y="49949"/>
                    <a:pt x="89821" y="83762"/>
                    <a:pt x="89821" y="83762"/>
                  </a:cubicBezTo>
                  <a:lnTo>
                    <a:pt x="122682" y="107956"/>
                  </a:lnTo>
                  <a:cubicBezTo>
                    <a:pt x="122968" y="108146"/>
                    <a:pt x="143923" y="79286"/>
                    <a:pt x="126397" y="66427"/>
                  </a:cubicBezTo>
                  <a:close/>
                  <a:moveTo>
                    <a:pt x="202311" y="112433"/>
                  </a:moveTo>
                  <a:cubicBezTo>
                    <a:pt x="183547" y="99098"/>
                    <a:pt x="163640" y="135483"/>
                    <a:pt x="163640" y="135483"/>
                  </a:cubicBezTo>
                  <a:lnTo>
                    <a:pt x="193834" y="157391"/>
                  </a:lnTo>
                  <a:cubicBezTo>
                    <a:pt x="193453" y="157867"/>
                    <a:pt x="220218" y="125196"/>
                    <a:pt x="202311" y="112433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99" name="Freeform: Shape 44267">
              <a:extLst>
                <a:ext uri="{FF2B5EF4-FFF2-40B4-BE49-F238E27FC236}">
                  <a16:creationId xmlns:a16="http://schemas.microsoft.com/office/drawing/2014/main" id="{30649339-8C8D-45CB-914E-666A96CBBBE0}"/>
                </a:ext>
              </a:extLst>
            </p:cNvPr>
            <p:cNvSpPr/>
            <p:nvPr/>
          </p:nvSpPr>
          <p:spPr>
            <a:xfrm>
              <a:off x="5948362" y="3286088"/>
              <a:ext cx="273982" cy="255212"/>
            </a:xfrm>
            <a:custGeom>
              <a:avLst/>
              <a:gdLst>
                <a:gd name="connsiteX0" fmla="*/ 142589 w 273982"/>
                <a:gd name="connsiteY0" fmla="*/ 224351 h 255212"/>
                <a:gd name="connsiteX1" fmla="*/ 155353 w 273982"/>
                <a:gd name="connsiteY1" fmla="*/ 204730 h 255212"/>
                <a:gd name="connsiteX2" fmla="*/ 57722 w 273982"/>
                <a:gd name="connsiteY2" fmla="*/ 130054 h 255212"/>
                <a:gd name="connsiteX3" fmla="*/ 41148 w 273982"/>
                <a:gd name="connsiteY3" fmla="*/ 152819 h 255212"/>
                <a:gd name="connsiteX4" fmla="*/ 0 w 273982"/>
                <a:gd name="connsiteY4" fmla="*/ 124434 h 255212"/>
                <a:gd name="connsiteX5" fmla="*/ 51435 w 273982"/>
                <a:gd name="connsiteY5" fmla="*/ 46520 h 255212"/>
                <a:gd name="connsiteX6" fmla="*/ 151829 w 273982"/>
                <a:gd name="connsiteY6" fmla="*/ 10515 h 255212"/>
                <a:gd name="connsiteX7" fmla="*/ 174403 w 273982"/>
                <a:gd name="connsiteY7" fmla="*/ 71570 h 255212"/>
                <a:gd name="connsiteX8" fmla="*/ 247555 w 273982"/>
                <a:gd name="connsiteY8" fmla="*/ 67189 h 255212"/>
                <a:gd name="connsiteX9" fmla="*/ 242983 w 273982"/>
                <a:gd name="connsiteY9" fmla="*/ 180917 h 255212"/>
                <a:gd name="connsiteX10" fmla="*/ 184118 w 273982"/>
                <a:gd name="connsiteY10" fmla="*/ 255212 h 255212"/>
                <a:gd name="connsiteX11" fmla="*/ 142589 w 273982"/>
                <a:gd name="connsiteY11" fmla="*/ 224351 h 255212"/>
                <a:gd name="connsiteX12" fmla="*/ 126397 w 273982"/>
                <a:gd name="connsiteY12" fmla="*/ 66427 h 255212"/>
                <a:gd name="connsiteX13" fmla="*/ 89821 w 273982"/>
                <a:gd name="connsiteY13" fmla="*/ 83762 h 255212"/>
                <a:gd name="connsiteX14" fmla="*/ 122682 w 273982"/>
                <a:gd name="connsiteY14" fmla="*/ 107956 h 255212"/>
                <a:gd name="connsiteX15" fmla="*/ 126397 w 273982"/>
                <a:gd name="connsiteY15" fmla="*/ 66427 h 255212"/>
                <a:gd name="connsiteX16" fmla="*/ 202311 w 273982"/>
                <a:gd name="connsiteY16" fmla="*/ 112433 h 255212"/>
                <a:gd name="connsiteX17" fmla="*/ 163640 w 273982"/>
                <a:gd name="connsiteY17" fmla="*/ 135483 h 255212"/>
                <a:gd name="connsiteX18" fmla="*/ 193834 w 273982"/>
                <a:gd name="connsiteY18" fmla="*/ 157391 h 255212"/>
                <a:gd name="connsiteX19" fmla="*/ 202311 w 273982"/>
                <a:gd name="connsiteY19" fmla="*/ 112433 h 255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73982" h="255212">
                  <a:moveTo>
                    <a:pt x="142589" y="224351"/>
                  </a:moveTo>
                  <a:cubicBezTo>
                    <a:pt x="141637" y="221303"/>
                    <a:pt x="155353" y="204730"/>
                    <a:pt x="155353" y="204730"/>
                  </a:cubicBezTo>
                  <a:cubicBezTo>
                    <a:pt x="155353" y="204730"/>
                    <a:pt x="60484" y="128435"/>
                    <a:pt x="57722" y="130054"/>
                  </a:cubicBezTo>
                  <a:cubicBezTo>
                    <a:pt x="54864" y="131197"/>
                    <a:pt x="41148" y="152819"/>
                    <a:pt x="41148" y="152819"/>
                  </a:cubicBezTo>
                  <a:cubicBezTo>
                    <a:pt x="28099" y="149199"/>
                    <a:pt x="0" y="124434"/>
                    <a:pt x="0" y="124434"/>
                  </a:cubicBezTo>
                  <a:cubicBezTo>
                    <a:pt x="0" y="124434"/>
                    <a:pt x="30956" y="75285"/>
                    <a:pt x="51435" y="46520"/>
                  </a:cubicBezTo>
                  <a:cubicBezTo>
                    <a:pt x="62484" y="30899"/>
                    <a:pt x="105632" y="-22346"/>
                    <a:pt x="151829" y="10515"/>
                  </a:cubicBezTo>
                  <a:cubicBezTo>
                    <a:pt x="184023" y="33470"/>
                    <a:pt x="173069" y="70618"/>
                    <a:pt x="174403" y="71570"/>
                  </a:cubicBezTo>
                  <a:cubicBezTo>
                    <a:pt x="174689" y="71761"/>
                    <a:pt x="213265" y="42710"/>
                    <a:pt x="247555" y="67189"/>
                  </a:cubicBezTo>
                  <a:cubicBezTo>
                    <a:pt x="290036" y="97478"/>
                    <a:pt x="275939" y="134721"/>
                    <a:pt x="242983" y="180917"/>
                  </a:cubicBezTo>
                  <a:cubicBezTo>
                    <a:pt x="225838" y="204920"/>
                    <a:pt x="202025" y="234543"/>
                    <a:pt x="184118" y="255212"/>
                  </a:cubicBezTo>
                  <a:cubicBezTo>
                    <a:pt x="170212" y="247592"/>
                    <a:pt x="143732" y="227114"/>
                    <a:pt x="142589" y="224351"/>
                  </a:cubicBezTo>
                  <a:close/>
                  <a:moveTo>
                    <a:pt x="126397" y="66427"/>
                  </a:moveTo>
                  <a:cubicBezTo>
                    <a:pt x="104299" y="49949"/>
                    <a:pt x="89821" y="83762"/>
                    <a:pt x="89821" y="83762"/>
                  </a:cubicBezTo>
                  <a:lnTo>
                    <a:pt x="122682" y="107956"/>
                  </a:lnTo>
                  <a:cubicBezTo>
                    <a:pt x="122968" y="108146"/>
                    <a:pt x="143923" y="79286"/>
                    <a:pt x="126397" y="66427"/>
                  </a:cubicBezTo>
                  <a:close/>
                  <a:moveTo>
                    <a:pt x="202311" y="112433"/>
                  </a:moveTo>
                  <a:cubicBezTo>
                    <a:pt x="183547" y="99098"/>
                    <a:pt x="163640" y="135483"/>
                    <a:pt x="163640" y="135483"/>
                  </a:cubicBezTo>
                  <a:lnTo>
                    <a:pt x="193834" y="157391"/>
                  </a:lnTo>
                  <a:cubicBezTo>
                    <a:pt x="193453" y="157867"/>
                    <a:pt x="220218" y="125196"/>
                    <a:pt x="202311" y="112433"/>
                  </a:cubicBezTo>
                  <a:close/>
                </a:path>
              </a:pathLst>
            </a:custGeom>
            <a:solidFill>
              <a:srgbClr val="E9684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grpSp>
        <p:nvGrpSpPr>
          <p:cNvPr id="200" name="Graphic 44268">
            <a:extLst>
              <a:ext uri="{FF2B5EF4-FFF2-40B4-BE49-F238E27FC236}">
                <a16:creationId xmlns:a16="http://schemas.microsoft.com/office/drawing/2014/main" id="{4854520F-F500-4C5A-8C55-5D9A94701324}"/>
              </a:ext>
            </a:extLst>
          </p:cNvPr>
          <p:cNvGrpSpPr/>
          <p:nvPr/>
        </p:nvGrpSpPr>
        <p:grpSpPr>
          <a:xfrm>
            <a:off x="9170623" y="740564"/>
            <a:ext cx="1093185" cy="1323439"/>
            <a:chOff x="5976918" y="3286115"/>
            <a:chExt cx="237163" cy="282320"/>
          </a:xfrm>
          <a:solidFill>
            <a:srgbClr val="DC755A"/>
          </a:solidFill>
        </p:grpSpPr>
        <p:sp>
          <p:nvSpPr>
            <p:cNvPr id="201" name="Freeform: Shape 44270">
              <a:extLst>
                <a:ext uri="{FF2B5EF4-FFF2-40B4-BE49-F238E27FC236}">
                  <a16:creationId xmlns:a16="http://schemas.microsoft.com/office/drawing/2014/main" id="{AAF709C3-C084-4203-B38C-738FA8CAAFA4}"/>
                </a:ext>
              </a:extLst>
            </p:cNvPr>
            <p:cNvSpPr/>
            <p:nvPr/>
          </p:nvSpPr>
          <p:spPr>
            <a:xfrm>
              <a:off x="5995945" y="3319163"/>
              <a:ext cx="218136" cy="249272"/>
            </a:xfrm>
            <a:custGeom>
              <a:avLst/>
              <a:gdLst>
                <a:gd name="connsiteX0" fmla="*/ 127867 w 218136"/>
                <a:gd name="connsiteY0" fmla="*/ 13 h 249272"/>
                <a:gd name="connsiteX1" fmla="*/ 167205 w 218136"/>
                <a:gd name="connsiteY1" fmla="*/ 70498 h 249272"/>
                <a:gd name="connsiteX2" fmla="*/ 125391 w 218136"/>
                <a:gd name="connsiteY2" fmla="*/ 102407 h 249272"/>
                <a:gd name="connsiteX3" fmla="*/ 77766 w 218136"/>
                <a:gd name="connsiteY3" fmla="*/ 91549 h 249272"/>
                <a:gd name="connsiteX4" fmla="*/ 78051 w 218136"/>
                <a:gd name="connsiteY4" fmla="*/ 153652 h 249272"/>
                <a:gd name="connsiteX5" fmla="*/ 137868 w 218136"/>
                <a:gd name="connsiteY5" fmla="*/ 178321 h 249272"/>
                <a:gd name="connsiteX6" fmla="*/ 160919 w 218136"/>
                <a:gd name="connsiteY6" fmla="*/ 139364 h 249272"/>
                <a:gd name="connsiteX7" fmla="*/ 217878 w 218136"/>
                <a:gd name="connsiteY7" fmla="*/ 152604 h 249272"/>
                <a:gd name="connsiteX8" fmla="*/ 171301 w 218136"/>
                <a:gd name="connsiteY8" fmla="*/ 235376 h 249272"/>
                <a:gd name="connsiteX9" fmla="*/ 20711 w 218136"/>
                <a:gd name="connsiteY9" fmla="*/ 187084 h 249272"/>
                <a:gd name="connsiteX10" fmla="*/ 45571 w 218136"/>
                <a:gd name="connsiteY10" fmla="*/ 42685 h 249272"/>
                <a:gd name="connsiteX11" fmla="*/ 85481 w 218136"/>
                <a:gd name="connsiteY11" fmla="*/ 35161 h 249272"/>
                <a:gd name="connsiteX12" fmla="*/ 78909 w 218136"/>
                <a:gd name="connsiteY12" fmla="*/ 16873 h 249272"/>
                <a:gd name="connsiteX13" fmla="*/ 127867 w 218136"/>
                <a:gd name="connsiteY13" fmla="*/ 13 h 249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8136" h="249272">
                  <a:moveTo>
                    <a:pt x="127867" y="13"/>
                  </a:moveTo>
                  <a:cubicBezTo>
                    <a:pt x="130629" y="299"/>
                    <a:pt x="167205" y="70498"/>
                    <a:pt x="167205" y="70498"/>
                  </a:cubicBezTo>
                  <a:lnTo>
                    <a:pt x="125391" y="102407"/>
                  </a:lnTo>
                  <a:cubicBezTo>
                    <a:pt x="125391" y="102407"/>
                    <a:pt x="102912" y="76880"/>
                    <a:pt x="77766" y="91549"/>
                  </a:cubicBezTo>
                  <a:cubicBezTo>
                    <a:pt x="63192" y="100026"/>
                    <a:pt x="59859" y="122600"/>
                    <a:pt x="78051" y="153652"/>
                  </a:cubicBezTo>
                  <a:cubicBezTo>
                    <a:pt x="97387" y="186703"/>
                    <a:pt x="123962" y="186513"/>
                    <a:pt x="137868" y="178321"/>
                  </a:cubicBezTo>
                  <a:cubicBezTo>
                    <a:pt x="155775" y="167844"/>
                    <a:pt x="160347" y="144889"/>
                    <a:pt x="160919" y="139364"/>
                  </a:cubicBezTo>
                  <a:cubicBezTo>
                    <a:pt x="181207" y="145174"/>
                    <a:pt x="217878" y="152604"/>
                    <a:pt x="217878" y="152604"/>
                  </a:cubicBezTo>
                  <a:cubicBezTo>
                    <a:pt x="217878" y="152604"/>
                    <a:pt x="224451" y="204325"/>
                    <a:pt x="171301" y="235376"/>
                  </a:cubicBezTo>
                  <a:cubicBezTo>
                    <a:pt x="127677" y="260903"/>
                    <a:pt x="60335" y="254807"/>
                    <a:pt x="20711" y="187084"/>
                  </a:cubicBezTo>
                  <a:cubicBezTo>
                    <a:pt x="-20628" y="116314"/>
                    <a:pt x="6328" y="65545"/>
                    <a:pt x="45571" y="42685"/>
                  </a:cubicBezTo>
                  <a:cubicBezTo>
                    <a:pt x="66812" y="30208"/>
                    <a:pt x="85481" y="35161"/>
                    <a:pt x="85481" y="35161"/>
                  </a:cubicBezTo>
                  <a:lnTo>
                    <a:pt x="78909" y="16873"/>
                  </a:lnTo>
                  <a:cubicBezTo>
                    <a:pt x="79194" y="17539"/>
                    <a:pt x="111484" y="-558"/>
                    <a:pt x="127867" y="1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02" name="Freeform: Shape 44271">
              <a:extLst>
                <a:ext uri="{FF2B5EF4-FFF2-40B4-BE49-F238E27FC236}">
                  <a16:creationId xmlns:a16="http://schemas.microsoft.com/office/drawing/2014/main" id="{E843BF79-B49F-4388-BAFE-3DC6CA5187C3}"/>
                </a:ext>
              </a:extLst>
            </p:cNvPr>
            <p:cNvSpPr/>
            <p:nvPr/>
          </p:nvSpPr>
          <p:spPr>
            <a:xfrm>
              <a:off x="5976918" y="3286115"/>
              <a:ext cx="218113" cy="249268"/>
            </a:xfrm>
            <a:custGeom>
              <a:avLst/>
              <a:gdLst>
                <a:gd name="connsiteX0" fmla="*/ 127844 w 218113"/>
                <a:gd name="connsiteY0" fmla="*/ 9 h 249268"/>
                <a:gd name="connsiteX1" fmla="*/ 167182 w 218113"/>
                <a:gd name="connsiteY1" fmla="*/ 70494 h 249268"/>
                <a:gd name="connsiteX2" fmla="*/ 125368 w 218113"/>
                <a:gd name="connsiteY2" fmla="*/ 102403 h 249268"/>
                <a:gd name="connsiteX3" fmla="*/ 77743 w 218113"/>
                <a:gd name="connsiteY3" fmla="*/ 91544 h 249268"/>
                <a:gd name="connsiteX4" fmla="*/ 78028 w 218113"/>
                <a:gd name="connsiteY4" fmla="*/ 153647 h 249268"/>
                <a:gd name="connsiteX5" fmla="*/ 137845 w 218113"/>
                <a:gd name="connsiteY5" fmla="*/ 178317 h 249268"/>
                <a:gd name="connsiteX6" fmla="*/ 160896 w 218113"/>
                <a:gd name="connsiteY6" fmla="*/ 139360 h 249268"/>
                <a:gd name="connsiteX7" fmla="*/ 217855 w 218113"/>
                <a:gd name="connsiteY7" fmla="*/ 152600 h 249268"/>
                <a:gd name="connsiteX8" fmla="*/ 171278 w 218113"/>
                <a:gd name="connsiteY8" fmla="*/ 235372 h 249268"/>
                <a:gd name="connsiteX9" fmla="*/ 20688 w 218113"/>
                <a:gd name="connsiteY9" fmla="*/ 187080 h 249268"/>
                <a:gd name="connsiteX10" fmla="*/ 45548 w 218113"/>
                <a:gd name="connsiteY10" fmla="*/ 42872 h 249268"/>
                <a:gd name="connsiteX11" fmla="*/ 85458 w 218113"/>
                <a:gd name="connsiteY11" fmla="*/ 35347 h 249268"/>
                <a:gd name="connsiteX12" fmla="*/ 78886 w 218113"/>
                <a:gd name="connsiteY12" fmla="*/ 17059 h 249268"/>
                <a:gd name="connsiteX13" fmla="*/ 127844 w 218113"/>
                <a:gd name="connsiteY13" fmla="*/ 9 h 249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8113" h="249268">
                  <a:moveTo>
                    <a:pt x="127844" y="9"/>
                  </a:moveTo>
                  <a:cubicBezTo>
                    <a:pt x="130606" y="295"/>
                    <a:pt x="167182" y="70494"/>
                    <a:pt x="167182" y="70494"/>
                  </a:cubicBezTo>
                  <a:lnTo>
                    <a:pt x="125368" y="102403"/>
                  </a:lnTo>
                  <a:cubicBezTo>
                    <a:pt x="125368" y="102403"/>
                    <a:pt x="102889" y="76876"/>
                    <a:pt x="77743" y="91544"/>
                  </a:cubicBezTo>
                  <a:cubicBezTo>
                    <a:pt x="63169" y="100022"/>
                    <a:pt x="59836" y="122596"/>
                    <a:pt x="78028" y="153647"/>
                  </a:cubicBezTo>
                  <a:cubicBezTo>
                    <a:pt x="97364" y="186699"/>
                    <a:pt x="123939" y="186509"/>
                    <a:pt x="137845" y="178317"/>
                  </a:cubicBezTo>
                  <a:cubicBezTo>
                    <a:pt x="155752" y="167840"/>
                    <a:pt x="160324" y="144884"/>
                    <a:pt x="160896" y="139360"/>
                  </a:cubicBezTo>
                  <a:cubicBezTo>
                    <a:pt x="181184" y="145170"/>
                    <a:pt x="217855" y="152600"/>
                    <a:pt x="217855" y="152600"/>
                  </a:cubicBezTo>
                  <a:cubicBezTo>
                    <a:pt x="217855" y="152600"/>
                    <a:pt x="224428" y="204321"/>
                    <a:pt x="171278" y="235372"/>
                  </a:cubicBezTo>
                  <a:cubicBezTo>
                    <a:pt x="127654" y="260899"/>
                    <a:pt x="60312" y="254803"/>
                    <a:pt x="20688" y="187080"/>
                  </a:cubicBezTo>
                  <a:cubicBezTo>
                    <a:pt x="-20651" y="116500"/>
                    <a:pt x="6400" y="65827"/>
                    <a:pt x="45548" y="42872"/>
                  </a:cubicBezTo>
                  <a:cubicBezTo>
                    <a:pt x="66789" y="30489"/>
                    <a:pt x="85458" y="35347"/>
                    <a:pt x="85458" y="35347"/>
                  </a:cubicBezTo>
                  <a:lnTo>
                    <a:pt x="78886" y="17059"/>
                  </a:lnTo>
                  <a:cubicBezTo>
                    <a:pt x="79171" y="17630"/>
                    <a:pt x="111461" y="-467"/>
                    <a:pt x="127844" y="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grpSp>
        <p:nvGrpSpPr>
          <p:cNvPr id="203" name="Graphic 44232">
            <a:extLst>
              <a:ext uri="{FF2B5EF4-FFF2-40B4-BE49-F238E27FC236}">
                <a16:creationId xmlns:a16="http://schemas.microsoft.com/office/drawing/2014/main" id="{89820610-7C7D-4C10-BEC0-0D1E5F3BB7FF}"/>
              </a:ext>
            </a:extLst>
          </p:cNvPr>
          <p:cNvGrpSpPr/>
          <p:nvPr/>
        </p:nvGrpSpPr>
        <p:grpSpPr>
          <a:xfrm rot="18507216">
            <a:off x="6327683" y="4021662"/>
            <a:ext cx="5030666" cy="4636789"/>
            <a:chOff x="696549" y="4578468"/>
            <a:chExt cx="854163" cy="810703"/>
          </a:xfrm>
        </p:grpSpPr>
        <p:grpSp>
          <p:nvGrpSpPr>
            <p:cNvPr id="204" name="Graphic 44232">
              <a:extLst>
                <a:ext uri="{FF2B5EF4-FFF2-40B4-BE49-F238E27FC236}">
                  <a16:creationId xmlns:a16="http://schemas.microsoft.com/office/drawing/2014/main" id="{89820610-7C7D-4C10-BEC0-0D1E5F3BB7FF}"/>
                </a:ext>
              </a:extLst>
            </p:cNvPr>
            <p:cNvGrpSpPr/>
            <p:nvPr/>
          </p:nvGrpSpPr>
          <p:grpSpPr>
            <a:xfrm>
              <a:off x="719218" y="4625163"/>
              <a:ext cx="831493" cy="764007"/>
              <a:chOff x="719218" y="4625163"/>
              <a:chExt cx="831493" cy="764007"/>
            </a:xfrm>
            <a:solidFill>
              <a:srgbClr val="F4C63C"/>
            </a:solidFill>
          </p:grpSpPr>
          <p:sp>
            <p:nvSpPr>
              <p:cNvPr id="218" name="Freeform: Shape 44235">
                <a:extLst>
                  <a:ext uri="{FF2B5EF4-FFF2-40B4-BE49-F238E27FC236}">
                    <a16:creationId xmlns:a16="http://schemas.microsoft.com/office/drawing/2014/main" id="{75AA11F5-A09D-4396-AF1E-1EF79E99573D}"/>
                  </a:ext>
                </a:extLst>
              </p:cNvPr>
              <p:cNvSpPr/>
              <p:nvPr/>
            </p:nvSpPr>
            <p:spPr>
              <a:xfrm>
                <a:off x="719218" y="4631187"/>
                <a:ext cx="808951" cy="757983"/>
              </a:xfrm>
              <a:custGeom>
                <a:avLst/>
                <a:gdLst>
                  <a:gd name="connsiteX0" fmla="*/ 246468 w 808951"/>
                  <a:gd name="connsiteY0" fmla="*/ 11564 h 757983"/>
                  <a:gd name="connsiteX1" fmla="*/ 283997 w 808951"/>
                  <a:gd name="connsiteY1" fmla="*/ 4420 h 757983"/>
                  <a:gd name="connsiteX2" fmla="*/ 518598 w 808951"/>
                  <a:gd name="connsiteY2" fmla="*/ 155106 h 757983"/>
                  <a:gd name="connsiteX3" fmla="*/ 519741 w 808951"/>
                  <a:gd name="connsiteY3" fmla="*/ 153582 h 757983"/>
                  <a:gd name="connsiteX4" fmla="*/ 547458 w 808951"/>
                  <a:gd name="connsiteY4" fmla="*/ 173680 h 757983"/>
                  <a:gd name="connsiteX5" fmla="*/ 548982 w 808951"/>
                  <a:gd name="connsiteY5" fmla="*/ 174823 h 757983"/>
                  <a:gd name="connsiteX6" fmla="*/ 549363 w 808951"/>
                  <a:gd name="connsiteY6" fmla="*/ 175108 h 757983"/>
                  <a:gd name="connsiteX7" fmla="*/ 550983 w 808951"/>
                  <a:gd name="connsiteY7" fmla="*/ 176251 h 757983"/>
                  <a:gd name="connsiteX8" fmla="*/ 578605 w 808951"/>
                  <a:gd name="connsiteY8" fmla="*/ 196349 h 757983"/>
                  <a:gd name="connsiteX9" fmla="*/ 577653 w 808951"/>
                  <a:gd name="connsiteY9" fmla="*/ 197778 h 757983"/>
                  <a:gd name="connsiteX10" fmla="*/ 798633 w 808951"/>
                  <a:gd name="connsiteY10" fmla="*/ 376086 h 757983"/>
                  <a:gd name="connsiteX11" fmla="*/ 803586 w 808951"/>
                  <a:gd name="connsiteY11" fmla="*/ 414091 h 757983"/>
                  <a:gd name="connsiteX12" fmla="*/ 562508 w 808951"/>
                  <a:gd name="connsiteY12" fmla="*/ 746418 h 757983"/>
                  <a:gd name="connsiteX13" fmla="*/ 521360 w 808951"/>
                  <a:gd name="connsiteY13" fmla="*/ 750799 h 757983"/>
                  <a:gd name="connsiteX14" fmla="*/ 294855 w 808951"/>
                  <a:gd name="connsiteY14" fmla="*/ 565824 h 757983"/>
                  <a:gd name="connsiteX15" fmla="*/ 268281 w 808951"/>
                  <a:gd name="connsiteY15" fmla="*/ 562681 h 757983"/>
                  <a:gd name="connsiteX16" fmla="*/ 267900 w 808951"/>
                  <a:gd name="connsiteY16" fmla="*/ 562395 h 757983"/>
                  <a:gd name="connsiteX17" fmla="*/ 256089 w 808951"/>
                  <a:gd name="connsiteY17" fmla="*/ 536963 h 757983"/>
                  <a:gd name="connsiteX18" fmla="*/ 13963 w 808951"/>
                  <a:gd name="connsiteY18" fmla="*/ 384468 h 757983"/>
                  <a:gd name="connsiteX19" fmla="*/ 5295 w 808951"/>
                  <a:gd name="connsiteY19" fmla="*/ 343987 h 757983"/>
                  <a:gd name="connsiteX20" fmla="*/ 246468 w 808951"/>
                  <a:gd name="connsiteY20" fmla="*/ 11564 h 7579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808951" h="757983">
                    <a:moveTo>
                      <a:pt x="246468" y="11564"/>
                    </a:moveTo>
                    <a:cubicBezTo>
                      <a:pt x="255136" y="-437"/>
                      <a:pt x="271614" y="-3581"/>
                      <a:pt x="283997" y="4420"/>
                    </a:cubicBezTo>
                    <a:lnTo>
                      <a:pt x="518598" y="155106"/>
                    </a:lnTo>
                    <a:lnTo>
                      <a:pt x="519741" y="153582"/>
                    </a:lnTo>
                    <a:lnTo>
                      <a:pt x="547458" y="173680"/>
                    </a:lnTo>
                    <a:lnTo>
                      <a:pt x="548982" y="174823"/>
                    </a:lnTo>
                    <a:lnTo>
                      <a:pt x="549363" y="175108"/>
                    </a:lnTo>
                    <a:lnTo>
                      <a:pt x="550983" y="176251"/>
                    </a:lnTo>
                    <a:lnTo>
                      <a:pt x="578605" y="196349"/>
                    </a:lnTo>
                    <a:lnTo>
                      <a:pt x="577653" y="197778"/>
                    </a:lnTo>
                    <a:lnTo>
                      <a:pt x="798633" y="376086"/>
                    </a:lnTo>
                    <a:cubicBezTo>
                      <a:pt x="810158" y="385325"/>
                      <a:pt x="812349" y="402089"/>
                      <a:pt x="803586" y="414091"/>
                    </a:cubicBezTo>
                    <a:lnTo>
                      <a:pt x="562508" y="746418"/>
                    </a:lnTo>
                    <a:cubicBezTo>
                      <a:pt x="552792" y="759848"/>
                      <a:pt x="533552" y="761944"/>
                      <a:pt x="521360" y="750799"/>
                    </a:cubicBezTo>
                    <a:cubicBezTo>
                      <a:pt x="437730" y="674885"/>
                      <a:pt x="332479" y="572777"/>
                      <a:pt x="294855" y="565824"/>
                    </a:cubicBezTo>
                    <a:lnTo>
                      <a:pt x="268281" y="562681"/>
                    </a:lnTo>
                    <a:lnTo>
                      <a:pt x="267900" y="562395"/>
                    </a:lnTo>
                    <a:lnTo>
                      <a:pt x="256089" y="536963"/>
                    </a:lnTo>
                    <a:cubicBezTo>
                      <a:pt x="255517" y="520009"/>
                      <a:pt x="128073" y="449714"/>
                      <a:pt x="13963" y="384468"/>
                    </a:cubicBezTo>
                    <a:cubicBezTo>
                      <a:pt x="-324" y="376276"/>
                      <a:pt x="-4420" y="357417"/>
                      <a:pt x="5295" y="343987"/>
                    </a:cubicBezTo>
                    <a:lnTo>
                      <a:pt x="246468" y="11564"/>
                    </a:lnTo>
                    <a:close/>
                  </a:path>
                </a:pathLst>
              </a:custGeom>
              <a:solidFill>
                <a:srgbClr val="F4C63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 dirty="0"/>
              </a:p>
            </p:txBody>
          </p:sp>
          <p:sp>
            <p:nvSpPr>
              <p:cNvPr id="219" name="Freeform: Shape 44236">
                <a:extLst>
                  <a:ext uri="{FF2B5EF4-FFF2-40B4-BE49-F238E27FC236}">
                    <a16:creationId xmlns:a16="http://schemas.microsoft.com/office/drawing/2014/main" id="{0C6E3D8F-EE85-4FA1-93F3-F3CE86F38328}"/>
                  </a:ext>
                </a:extLst>
              </p:cNvPr>
              <p:cNvSpPr/>
              <p:nvPr/>
            </p:nvSpPr>
            <p:spPr>
              <a:xfrm rot="-8642603">
                <a:off x="1099429" y="4871166"/>
                <a:ext cx="329294" cy="435503"/>
              </a:xfrm>
              <a:custGeom>
                <a:avLst/>
                <a:gdLst>
                  <a:gd name="connsiteX0" fmla="*/ 0 w 329294"/>
                  <a:gd name="connsiteY0" fmla="*/ 0 h 435503"/>
                  <a:gd name="connsiteX1" fmla="*/ 329295 w 329294"/>
                  <a:gd name="connsiteY1" fmla="*/ 0 h 435503"/>
                  <a:gd name="connsiteX2" fmla="*/ 329295 w 329294"/>
                  <a:gd name="connsiteY2" fmla="*/ 435503 h 435503"/>
                  <a:gd name="connsiteX3" fmla="*/ 0 w 329294"/>
                  <a:gd name="connsiteY3" fmla="*/ 435503 h 4355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9294" h="435503">
                    <a:moveTo>
                      <a:pt x="0" y="0"/>
                    </a:moveTo>
                    <a:lnTo>
                      <a:pt x="329295" y="0"/>
                    </a:lnTo>
                    <a:lnTo>
                      <a:pt x="329295" y="435503"/>
                    </a:lnTo>
                    <a:lnTo>
                      <a:pt x="0" y="435503"/>
                    </a:lnTo>
                    <a:close/>
                  </a:path>
                </a:pathLst>
              </a:custGeom>
              <a:solidFill>
                <a:srgbClr val="F4C63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20" name="Freeform: Shape 44237">
                <a:extLst>
                  <a:ext uri="{FF2B5EF4-FFF2-40B4-BE49-F238E27FC236}">
                    <a16:creationId xmlns:a16="http://schemas.microsoft.com/office/drawing/2014/main" id="{87F45737-688F-47B2-B1C8-5DD9B8F87423}"/>
                  </a:ext>
                </a:extLst>
              </p:cNvPr>
              <p:cNvSpPr/>
              <p:nvPr/>
            </p:nvSpPr>
            <p:spPr>
              <a:xfrm rot="-8642603">
                <a:off x="836216" y="4680349"/>
                <a:ext cx="329294" cy="435503"/>
              </a:xfrm>
              <a:custGeom>
                <a:avLst/>
                <a:gdLst>
                  <a:gd name="connsiteX0" fmla="*/ 0 w 329294"/>
                  <a:gd name="connsiteY0" fmla="*/ 0 h 435503"/>
                  <a:gd name="connsiteX1" fmla="*/ 329295 w 329294"/>
                  <a:gd name="connsiteY1" fmla="*/ 0 h 435503"/>
                  <a:gd name="connsiteX2" fmla="*/ 329295 w 329294"/>
                  <a:gd name="connsiteY2" fmla="*/ 435504 h 435503"/>
                  <a:gd name="connsiteX3" fmla="*/ 0 w 329294"/>
                  <a:gd name="connsiteY3" fmla="*/ 435504 h 4355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9294" h="435503">
                    <a:moveTo>
                      <a:pt x="0" y="0"/>
                    </a:moveTo>
                    <a:lnTo>
                      <a:pt x="329295" y="0"/>
                    </a:lnTo>
                    <a:lnTo>
                      <a:pt x="329295" y="435504"/>
                    </a:lnTo>
                    <a:lnTo>
                      <a:pt x="0" y="435504"/>
                    </a:lnTo>
                    <a:close/>
                  </a:path>
                </a:pathLst>
              </a:custGeom>
              <a:solidFill>
                <a:srgbClr val="F4C63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21" name="Freeform: Shape 44238">
                <a:extLst>
                  <a:ext uri="{FF2B5EF4-FFF2-40B4-BE49-F238E27FC236}">
                    <a16:creationId xmlns:a16="http://schemas.microsoft.com/office/drawing/2014/main" id="{2DB47529-7846-40E6-B9EC-38B3641453A1}"/>
                  </a:ext>
                </a:extLst>
              </p:cNvPr>
              <p:cNvSpPr/>
              <p:nvPr/>
            </p:nvSpPr>
            <p:spPr>
              <a:xfrm>
                <a:off x="742230" y="4634465"/>
                <a:ext cx="515874" cy="523684"/>
              </a:xfrm>
              <a:custGeom>
                <a:avLst/>
                <a:gdLst>
                  <a:gd name="connsiteX0" fmla="*/ 269367 w 515874"/>
                  <a:gd name="connsiteY0" fmla="*/ 523685 h 523684"/>
                  <a:gd name="connsiteX1" fmla="*/ 0 w 515874"/>
                  <a:gd name="connsiteY1" fmla="*/ 339757 h 523684"/>
                  <a:gd name="connsiteX2" fmla="*/ 246507 w 515874"/>
                  <a:gd name="connsiteY2" fmla="*/ 0 h 523684"/>
                  <a:gd name="connsiteX3" fmla="*/ 515874 w 515874"/>
                  <a:gd name="connsiteY3" fmla="*/ 184023 h 523684"/>
                  <a:gd name="connsiteX4" fmla="*/ 269367 w 515874"/>
                  <a:gd name="connsiteY4" fmla="*/ 523685 h 5236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15874" h="523684">
                    <a:moveTo>
                      <a:pt x="269367" y="523685"/>
                    </a:moveTo>
                    <a:cubicBezTo>
                      <a:pt x="212312" y="425101"/>
                      <a:pt x="96488" y="394907"/>
                      <a:pt x="0" y="339757"/>
                    </a:cubicBezTo>
                    <a:lnTo>
                      <a:pt x="246507" y="0"/>
                    </a:lnTo>
                    <a:cubicBezTo>
                      <a:pt x="347948" y="50768"/>
                      <a:pt x="465773" y="78677"/>
                      <a:pt x="515874" y="184023"/>
                    </a:cubicBezTo>
                    <a:lnTo>
                      <a:pt x="269367" y="523685"/>
                    </a:lnTo>
                    <a:close/>
                  </a:path>
                </a:pathLst>
              </a:custGeom>
              <a:solidFill>
                <a:srgbClr val="F4C63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22" name="Freeform: Shape 44239">
                <a:extLst>
                  <a:ext uri="{FF2B5EF4-FFF2-40B4-BE49-F238E27FC236}">
                    <a16:creationId xmlns:a16="http://schemas.microsoft.com/office/drawing/2014/main" id="{DA18B2EF-2102-4960-9807-D761F478AFA9}"/>
                  </a:ext>
                </a:extLst>
              </p:cNvPr>
              <p:cNvSpPr/>
              <p:nvPr/>
            </p:nvSpPr>
            <p:spPr>
              <a:xfrm>
                <a:off x="1011597" y="4818392"/>
                <a:ext cx="504920" cy="538638"/>
              </a:xfrm>
              <a:custGeom>
                <a:avLst/>
                <a:gdLst>
                  <a:gd name="connsiteX0" fmla="*/ 0 w 504920"/>
                  <a:gd name="connsiteY0" fmla="*/ 339757 h 538638"/>
                  <a:gd name="connsiteX1" fmla="*/ 258509 w 504920"/>
                  <a:gd name="connsiteY1" fmla="*/ 538639 h 538638"/>
                  <a:gd name="connsiteX2" fmla="*/ 504920 w 504920"/>
                  <a:gd name="connsiteY2" fmla="*/ 198882 h 538638"/>
                  <a:gd name="connsiteX3" fmla="*/ 246412 w 504920"/>
                  <a:gd name="connsiteY3" fmla="*/ 0 h 538638"/>
                  <a:gd name="connsiteX4" fmla="*/ 0 w 504920"/>
                  <a:gd name="connsiteY4" fmla="*/ 339757 h 5386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4920" h="538638">
                    <a:moveTo>
                      <a:pt x="0" y="339757"/>
                    </a:moveTo>
                    <a:cubicBezTo>
                      <a:pt x="111443" y="363379"/>
                      <a:pt x="176117" y="464153"/>
                      <a:pt x="258509" y="538639"/>
                    </a:cubicBezTo>
                    <a:lnTo>
                      <a:pt x="504920" y="198882"/>
                    </a:lnTo>
                    <a:cubicBezTo>
                      <a:pt x="425196" y="118301"/>
                      <a:pt x="362045" y="14859"/>
                      <a:pt x="246412" y="0"/>
                    </a:cubicBezTo>
                    <a:lnTo>
                      <a:pt x="0" y="339757"/>
                    </a:lnTo>
                    <a:close/>
                  </a:path>
                </a:pathLst>
              </a:custGeom>
              <a:solidFill>
                <a:srgbClr val="F4C63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23" name="Freeform: Shape 44240">
                <a:extLst>
                  <a:ext uri="{FF2B5EF4-FFF2-40B4-BE49-F238E27FC236}">
                    <a16:creationId xmlns:a16="http://schemas.microsoft.com/office/drawing/2014/main" id="{09676CEC-E4C1-463C-8D77-C4DC6EAD7667}"/>
                  </a:ext>
                </a:extLst>
              </p:cNvPr>
              <p:cNvSpPr/>
              <p:nvPr/>
            </p:nvSpPr>
            <p:spPr>
              <a:xfrm>
                <a:off x="1011597" y="4818488"/>
                <a:ext cx="539114" cy="483584"/>
              </a:xfrm>
              <a:custGeom>
                <a:avLst/>
                <a:gdLst>
                  <a:gd name="connsiteX0" fmla="*/ 0 w 539114"/>
                  <a:gd name="connsiteY0" fmla="*/ 339662 h 483584"/>
                  <a:gd name="connsiteX1" fmla="*/ 292703 w 539114"/>
                  <a:gd name="connsiteY1" fmla="*/ 483584 h 483584"/>
                  <a:gd name="connsiteX2" fmla="*/ 539115 w 539114"/>
                  <a:gd name="connsiteY2" fmla="*/ 143827 h 483584"/>
                  <a:gd name="connsiteX3" fmla="*/ 246412 w 539114"/>
                  <a:gd name="connsiteY3" fmla="*/ 0 h 483584"/>
                  <a:gd name="connsiteX4" fmla="*/ 0 w 539114"/>
                  <a:gd name="connsiteY4" fmla="*/ 339662 h 4835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39114" h="483584">
                    <a:moveTo>
                      <a:pt x="0" y="339662"/>
                    </a:moveTo>
                    <a:cubicBezTo>
                      <a:pt x="111443" y="363284"/>
                      <a:pt x="210312" y="409099"/>
                      <a:pt x="292703" y="483584"/>
                    </a:cubicBezTo>
                    <a:lnTo>
                      <a:pt x="539115" y="143827"/>
                    </a:lnTo>
                    <a:cubicBezTo>
                      <a:pt x="459391" y="63246"/>
                      <a:pt x="362045" y="14859"/>
                      <a:pt x="246412" y="0"/>
                    </a:cubicBezTo>
                    <a:lnTo>
                      <a:pt x="0" y="339662"/>
                    </a:lnTo>
                    <a:close/>
                  </a:path>
                </a:pathLst>
              </a:custGeom>
              <a:solidFill>
                <a:srgbClr val="F4C63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24" name="Freeform: Shape 44241">
                <a:extLst>
                  <a:ext uri="{FF2B5EF4-FFF2-40B4-BE49-F238E27FC236}">
                    <a16:creationId xmlns:a16="http://schemas.microsoft.com/office/drawing/2014/main" id="{A1F9FB1C-B363-42A4-BD2F-3B484E6FF724}"/>
                  </a:ext>
                </a:extLst>
              </p:cNvPr>
              <p:cNvSpPr/>
              <p:nvPr/>
            </p:nvSpPr>
            <p:spPr>
              <a:xfrm>
                <a:off x="1009311" y="4686090"/>
                <a:ext cx="200596" cy="139826"/>
              </a:xfrm>
              <a:custGeom>
                <a:avLst/>
                <a:gdLst>
                  <a:gd name="connsiteX0" fmla="*/ 0 w 200596"/>
                  <a:gd name="connsiteY0" fmla="*/ 0 h 139826"/>
                  <a:gd name="connsiteX1" fmla="*/ 200596 w 200596"/>
                  <a:gd name="connsiteY1" fmla="*/ 139827 h 13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00596" h="139826">
                    <a:moveTo>
                      <a:pt x="0" y="0"/>
                    </a:moveTo>
                    <a:cubicBezTo>
                      <a:pt x="0" y="0"/>
                      <a:pt x="164973" y="78391"/>
                      <a:pt x="200596" y="139827"/>
                    </a:cubicBezTo>
                  </a:path>
                </a:pathLst>
              </a:custGeom>
              <a:solidFill>
                <a:srgbClr val="F4C63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25" name="Freeform: Shape 44242">
                <a:extLst>
                  <a:ext uri="{FF2B5EF4-FFF2-40B4-BE49-F238E27FC236}">
                    <a16:creationId xmlns:a16="http://schemas.microsoft.com/office/drawing/2014/main" id="{ADB95B0D-E256-440D-9542-F2B9FC797C0A}"/>
                  </a:ext>
                </a:extLst>
              </p:cNvPr>
              <p:cNvSpPr/>
              <p:nvPr/>
            </p:nvSpPr>
            <p:spPr>
              <a:xfrm>
                <a:off x="994452" y="4714379"/>
                <a:ext cx="200596" cy="139827"/>
              </a:xfrm>
              <a:custGeom>
                <a:avLst/>
                <a:gdLst>
                  <a:gd name="connsiteX0" fmla="*/ 0 w 200596"/>
                  <a:gd name="connsiteY0" fmla="*/ 0 h 139827"/>
                  <a:gd name="connsiteX1" fmla="*/ 200597 w 200596"/>
                  <a:gd name="connsiteY1" fmla="*/ 139827 h 1398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00596" h="139827">
                    <a:moveTo>
                      <a:pt x="0" y="0"/>
                    </a:moveTo>
                    <a:cubicBezTo>
                      <a:pt x="0" y="0"/>
                      <a:pt x="164973" y="78391"/>
                      <a:pt x="200597" y="139827"/>
                    </a:cubicBezTo>
                  </a:path>
                </a:pathLst>
              </a:custGeom>
              <a:solidFill>
                <a:srgbClr val="F4C63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26" name="Freeform: Shape 44243">
                <a:extLst>
                  <a:ext uri="{FF2B5EF4-FFF2-40B4-BE49-F238E27FC236}">
                    <a16:creationId xmlns:a16="http://schemas.microsoft.com/office/drawing/2014/main" id="{CA04DC81-1371-4E2C-A224-DF4442CBFDC7}"/>
                  </a:ext>
                </a:extLst>
              </p:cNvPr>
              <p:cNvSpPr/>
              <p:nvPr/>
            </p:nvSpPr>
            <p:spPr>
              <a:xfrm>
                <a:off x="974736" y="4751241"/>
                <a:ext cx="200691" cy="139827"/>
              </a:xfrm>
              <a:custGeom>
                <a:avLst/>
                <a:gdLst>
                  <a:gd name="connsiteX0" fmla="*/ 0 w 200691"/>
                  <a:gd name="connsiteY0" fmla="*/ 0 h 139827"/>
                  <a:gd name="connsiteX1" fmla="*/ 200692 w 200691"/>
                  <a:gd name="connsiteY1" fmla="*/ 139827 h 1398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00691" h="139827">
                    <a:moveTo>
                      <a:pt x="0" y="0"/>
                    </a:moveTo>
                    <a:cubicBezTo>
                      <a:pt x="0" y="0"/>
                      <a:pt x="164973" y="78391"/>
                      <a:pt x="200692" y="139827"/>
                    </a:cubicBezTo>
                  </a:path>
                </a:pathLst>
              </a:custGeom>
              <a:solidFill>
                <a:srgbClr val="F4C63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27" name="Freeform: Shape 44244">
                <a:extLst>
                  <a:ext uri="{FF2B5EF4-FFF2-40B4-BE49-F238E27FC236}">
                    <a16:creationId xmlns:a16="http://schemas.microsoft.com/office/drawing/2014/main" id="{5E14B4BE-330A-4068-B090-CA713CDB9BEF}"/>
                  </a:ext>
                </a:extLst>
              </p:cNvPr>
              <p:cNvSpPr/>
              <p:nvPr/>
            </p:nvSpPr>
            <p:spPr>
              <a:xfrm>
                <a:off x="952923" y="4777625"/>
                <a:ext cx="200691" cy="139827"/>
              </a:xfrm>
              <a:custGeom>
                <a:avLst/>
                <a:gdLst>
                  <a:gd name="connsiteX0" fmla="*/ 0 w 200691"/>
                  <a:gd name="connsiteY0" fmla="*/ 0 h 139827"/>
                  <a:gd name="connsiteX1" fmla="*/ 200692 w 200691"/>
                  <a:gd name="connsiteY1" fmla="*/ 139827 h 1398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00691" h="139827">
                    <a:moveTo>
                      <a:pt x="0" y="0"/>
                    </a:moveTo>
                    <a:cubicBezTo>
                      <a:pt x="0" y="0"/>
                      <a:pt x="164973" y="78391"/>
                      <a:pt x="200692" y="139827"/>
                    </a:cubicBezTo>
                  </a:path>
                </a:pathLst>
              </a:custGeom>
              <a:solidFill>
                <a:srgbClr val="F4C63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28" name="Freeform: Shape 44245">
                <a:extLst>
                  <a:ext uri="{FF2B5EF4-FFF2-40B4-BE49-F238E27FC236}">
                    <a16:creationId xmlns:a16="http://schemas.microsoft.com/office/drawing/2014/main" id="{9686E684-E953-4E32-9625-0667ABB07FC5}"/>
                  </a:ext>
                </a:extLst>
              </p:cNvPr>
              <p:cNvSpPr/>
              <p:nvPr/>
            </p:nvSpPr>
            <p:spPr>
              <a:xfrm>
                <a:off x="1133041" y="4976695"/>
                <a:ext cx="278987" cy="222792"/>
              </a:xfrm>
              <a:custGeom>
                <a:avLst/>
                <a:gdLst>
                  <a:gd name="connsiteX0" fmla="*/ 66294 w 278987"/>
                  <a:gd name="connsiteY0" fmla="*/ 3 h 222792"/>
                  <a:gd name="connsiteX1" fmla="*/ 0 w 278987"/>
                  <a:gd name="connsiteY1" fmla="*/ 104588 h 222792"/>
                  <a:gd name="connsiteX2" fmla="*/ 189548 w 278987"/>
                  <a:gd name="connsiteY2" fmla="*/ 222793 h 222792"/>
                  <a:gd name="connsiteX3" fmla="*/ 278987 w 278987"/>
                  <a:gd name="connsiteY3" fmla="*/ 104397 h 222792"/>
                  <a:gd name="connsiteX4" fmla="*/ 66294 w 278987"/>
                  <a:gd name="connsiteY4" fmla="*/ 3 h 2227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8987" h="222792">
                    <a:moveTo>
                      <a:pt x="66294" y="3"/>
                    </a:moveTo>
                    <a:lnTo>
                      <a:pt x="0" y="104588"/>
                    </a:lnTo>
                    <a:cubicBezTo>
                      <a:pt x="0" y="104588"/>
                      <a:pt x="150304" y="171548"/>
                      <a:pt x="189548" y="222793"/>
                    </a:cubicBezTo>
                    <a:lnTo>
                      <a:pt x="278987" y="104397"/>
                    </a:lnTo>
                    <a:cubicBezTo>
                      <a:pt x="278987" y="104397"/>
                      <a:pt x="217932" y="-664"/>
                      <a:pt x="66294" y="3"/>
                    </a:cubicBezTo>
                    <a:close/>
                  </a:path>
                </a:pathLst>
              </a:custGeom>
              <a:solidFill>
                <a:srgbClr val="F4C63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29" name="Freeform: Shape 44246">
                <a:extLst>
                  <a:ext uri="{FF2B5EF4-FFF2-40B4-BE49-F238E27FC236}">
                    <a16:creationId xmlns:a16="http://schemas.microsoft.com/office/drawing/2014/main" id="{CE01297F-7BBE-4BF4-BF92-D179F273574E}"/>
                  </a:ext>
                </a:extLst>
              </p:cNvPr>
              <p:cNvSpPr/>
              <p:nvPr/>
            </p:nvSpPr>
            <p:spPr>
              <a:xfrm>
                <a:off x="853863" y="4827060"/>
                <a:ext cx="256889" cy="223361"/>
              </a:xfrm>
              <a:custGeom>
                <a:avLst/>
                <a:gdLst>
                  <a:gd name="connsiteX0" fmla="*/ 256889 w 256889"/>
                  <a:gd name="connsiteY0" fmla="*/ 146113 h 223361"/>
                  <a:gd name="connsiteX1" fmla="*/ 193643 w 256889"/>
                  <a:gd name="connsiteY1" fmla="*/ 223361 h 223361"/>
                  <a:gd name="connsiteX2" fmla="*/ 0 w 256889"/>
                  <a:gd name="connsiteY2" fmla="*/ 86582 h 223361"/>
                  <a:gd name="connsiteX3" fmla="*/ 64008 w 256889"/>
                  <a:gd name="connsiteY3" fmla="*/ 0 h 223361"/>
                  <a:gd name="connsiteX4" fmla="*/ 256889 w 256889"/>
                  <a:gd name="connsiteY4" fmla="*/ 146113 h 2233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6889" h="223361">
                    <a:moveTo>
                      <a:pt x="256889" y="146113"/>
                    </a:moveTo>
                    <a:lnTo>
                      <a:pt x="193643" y="223361"/>
                    </a:lnTo>
                    <a:cubicBezTo>
                      <a:pt x="193643" y="223361"/>
                      <a:pt x="63151" y="100012"/>
                      <a:pt x="0" y="86582"/>
                    </a:cubicBezTo>
                    <a:lnTo>
                      <a:pt x="64008" y="0"/>
                    </a:lnTo>
                    <a:cubicBezTo>
                      <a:pt x="63913" y="0"/>
                      <a:pt x="192119" y="9049"/>
                      <a:pt x="256889" y="146113"/>
                    </a:cubicBezTo>
                    <a:close/>
                  </a:path>
                </a:pathLst>
              </a:custGeom>
              <a:solidFill>
                <a:srgbClr val="F4C63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grpSp>
          <p:nvGrpSpPr>
            <p:cNvPr id="205" name="Graphic 44232">
              <a:extLst>
                <a:ext uri="{FF2B5EF4-FFF2-40B4-BE49-F238E27FC236}">
                  <a16:creationId xmlns:a16="http://schemas.microsoft.com/office/drawing/2014/main" id="{89820610-7C7D-4C10-BEC0-0D1E5F3BB7FF}"/>
                </a:ext>
              </a:extLst>
            </p:cNvPr>
            <p:cNvGrpSpPr/>
            <p:nvPr/>
          </p:nvGrpSpPr>
          <p:grpSpPr>
            <a:xfrm>
              <a:off x="696549" y="4578468"/>
              <a:ext cx="831589" cy="764125"/>
              <a:chOff x="696549" y="4578468"/>
              <a:chExt cx="831589" cy="764125"/>
            </a:xfrm>
          </p:grpSpPr>
          <p:sp>
            <p:nvSpPr>
              <p:cNvPr id="206" name="Freeform: Shape 44248">
                <a:extLst>
                  <a:ext uri="{FF2B5EF4-FFF2-40B4-BE49-F238E27FC236}">
                    <a16:creationId xmlns:a16="http://schemas.microsoft.com/office/drawing/2014/main" id="{F7C6F630-D4A5-47AD-99E0-CFEEA5D82608}"/>
                  </a:ext>
                </a:extLst>
              </p:cNvPr>
              <p:cNvSpPr/>
              <p:nvPr/>
            </p:nvSpPr>
            <p:spPr>
              <a:xfrm>
                <a:off x="696549" y="4584515"/>
                <a:ext cx="809047" cy="758078"/>
              </a:xfrm>
              <a:custGeom>
                <a:avLst/>
                <a:gdLst>
                  <a:gd name="connsiteX0" fmla="*/ 246564 w 809047"/>
                  <a:gd name="connsiteY0" fmla="*/ 11564 h 758078"/>
                  <a:gd name="connsiteX1" fmla="*/ 284092 w 809047"/>
                  <a:gd name="connsiteY1" fmla="*/ 4420 h 758078"/>
                  <a:gd name="connsiteX2" fmla="*/ 518693 w 809047"/>
                  <a:gd name="connsiteY2" fmla="*/ 155106 h 758078"/>
                  <a:gd name="connsiteX3" fmla="*/ 519836 w 809047"/>
                  <a:gd name="connsiteY3" fmla="*/ 153582 h 758078"/>
                  <a:gd name="connsiteX4" fmla="*/ 547554 w 809047"/>
                  <a:gd name="connsiteY4" fmla="*/ 173680 h 758078"/>
                  <a:gd name="connsiteX5" fmla="*/ 549078 w 809047"/>
                  <a:gd name="connsiteY5" fmla="*/ 174823 h 758078"/>
                  <a:gd name="connsiteX6" fmla="*/ 549459 w 809047"/>
                  <a:gd name="connsiteY6" fmla="*/ 175108 h 758078"/>
                  <a:gd name="connsiteX7" fmla="*/ 551078 w 809047"/>
                  <a:gd name="connsiteY7" fmla="*/ 176251 h 758078"/>
                  <a:gd name="connsiteX8" fmla="*/ 578700 w 809047"/>
                  <a:gd name="connsiteY8" fmla="*/ 196349 h 758078"/>
                  <a:gd name="connsiteX9" fmla="*/ 577748 w 809047"/>
                  <a:gd name="connsiteY9" fmla="*/ 197778 h 758078"/>
                  <a:gd name="connsiteX10" fmla="*/ 798728 w 809047"/>
                  <a:gd name="connsiteY10" fmla="*/ 376086 h 758078"/>
                  <a:gd name="connsiteX11" fmla="*/ 803681 w 809047"/>
                  <a:gd name="connsiteY11" fmla="*/ 414091 h 758078"/>
                  <a:gd name="connsiteX12" fmla="*/ 562603 w 809047"/>
                  <a:gd name="connsiteY12" fmla="*/ 746513 h 758078"/>
                  <a:gd name="connsiteX13" fmla="*/ 521455 w 809047"/>
                  <a:gd name="connsiteY13" fmla="*/ 750895 h 758078"/>
                  <a:gd name="connsiteX14" fmla="*/ 294951 w 809047"/>
                  <a:gd name="connsiteY14" fmla="*/ 565919 h 758078"/>
                  <a:gd name="connsiteX15" fmla="*/ 268376 w 809047"/>
                  <a:gd name="connsiteY15" fmla="*/ 562776 h 758078"/>
                  <a:gd name="connsiteX16" fmla="*/ 267995 w 809047"/>
                  <a:gd name="connsiteY16" fmla="*/ 562490 h 758078"/>
                  <a:gd name="connsiteX17" fmla="*/ 256184 w 809047"/>
                  <a:gd name="connsiteY17" fmla="*/ 537058 h 758078"/>
                  <a:gd name="connsiteX18" fmla="*/ 13963 w 809047"/>
                  <a:gd name="connsiteY18" fmla="*/ 384468 h 758078"/>
                  <a:gd name="connsiteX19" fmla="*/ 5295 w 809047"/>
                  <a:gd name="connsiteY19" fmla="*/ 343987 h 758078"/>
                  <a:gd name="connsiteX20" fmla="*/ 246564 w 809047"/>
                  <a:gd name="connsiteY20" fmla="*/ 11564 h 7580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809047" h="758078">
                    <a:moveTo>
                      <a:pt x="246564" y="11564"/>
                    </a:moveTo>
                    <a:cubicBezTo>
                      <a:pt x="255231" y="-437"/>
                      <a:pt x="271710" y="-3581"/>
                      <a:pt x="284092" y="4420"/>
                    </a:cubicBezTo>
                    <a:lnTo>
                      <a:pt x="518693" y="155106"/>
                    </a:lnTo>
                    <a:lnTo>
                      <a:pt x="519836" y="153582"/>
                    </a:lnTo>
                    <a:lnTo>
                      <a:pt x="547554" y="173680"/>
                    </a:lnTo>
                    <a:lnTo>
                      <a:pt x="549078" y="174823"/>
                    </a:lnTo>
                    <a:lnTo>
                      <a:pt x="549459" y="175108"/>
                    </a:lnTo>
                    <a:lnTo>
                      <a:pt x="551078" y="176251"/>
                    </a:lnTo>
                    <a:lnTo>
                      <a:pt x="578700" y="196349"/>
                    </a:lnTo>
                    <a:lnTo>
                      <a:pt x="577748" y="197778"/>
                    </a:lnTo>
                    <a:lnTo>
                      <a:pt x="798728" y="376086"/>
                    </a:lnTo>
                    <a:cubicBezTo>
                      <a:pt x="810253" y="385325"/>
                      <a:pt x="812444" y="402089"/>
                      <a:pt x="803681" y="414091"/>
                    </a:cubicBezTo>
                    <a:lnTo>
                      <a:pt x="562603" y="746513"/>
                    </a:lnTo>
                    <a:cubicBezTo>
                      <a:pt x="552888" y="759943"/>
                      <a:pt x="533647" y="762039"/>
                      <a:pt x="521455" y="750895"/>
                    </a:cubicBezTo>
                    <a:cubicBezTo>
                      <a:pt x="437826" y="674980"/>
                      <a:pt x="332574" y="572872"/>
                      <a:pt x="294951" y="565919"/>
                    </a:cubicBezTo>
                    <a:lnTo>
                      <a:pt x="268376" y="562776"/>
                    </a:lnTo>
                    <a:lnTo>
                      <a:pt x="267995" y="562490"/>
                    </a:lnTo>
                    <a:lnTo>
                      <a:pt x="256184" y="537058"/>
                    </a:lnTo>
                    <a:cubicBezTo>
                      <a:pt x="255612" y="520009"/>
                      <a:pt x="128168" y="449714"/>
                      <a:pt x="13963" y="384468"/>
                    </a:cubicBezTo>
                    <a:cubicBezTo>
                      <a:pt x="-324" y="376276"/>
                      <a:pt x="-4420" y="357417"/>
                      <a:pt x="5295" y="343987"/>
                    </a:cubicBezTo>
                    <a:lnTo>
                      <a:pt x="246564" y="11564"/>
                    </a:lnTo>
                    <a:close/>
                  </a:path>
                </a:pathLst>
              </a:custGeom>
              <a:solidFill>
                <a:srgbClr val="E9684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07" name="Freeform: Shape 44249">
                <a:extLst>
                  <a:ext uri="{FF2B5EF4-FFF2-40B4-BE49-F238E27FC236}">
                    <a16:creationId xmlns:a16="http://schemas.microsoft.com/office/drawing/2014/main" id="{904BC6C0-F48D-4974-8A22-D209F5B56F71}"/>
                  </a:ext>
                </a:extLst>
              </p:cNvPr>
              <p:cNvSpPr/>
              <p:nvPr/>
            </p:nvSpPr>
            <p:spPr>
              <a:xfrm rot="-8642603">
                <a:off x="1076825" y="4824471"/>
                <a:ext cx="329294" cy="435503"/>
              </a:xfrm>
              <a:custGeom>
                <a:avLst/>
                <a:gdLst>
                  <a:gd name="connsiteX0" fmla="*/ 0 w 329294"/>
                  <a:gd name="connsiteY0" fmla="*/ 0 h 435503"/>
                  <a:gd name="connsiteX1" fmla="*/ 329295 w 329294"/>
                  <a:gd name="connsiteY1" fmla="*/ 0 h 435503"/>
                  <a:gd name="connsiteX2" fmla="*/ 329295 w 329294"/>
                  <a:gd name="connsiteY2" fmla="*/ 435503 h 435503"/>
                  <a:gd name="connsiteX3" fmla="*/ 0 w 329294"/>
                  <a:gd name="connsiteY3" fmla="*/ 435503 h 4355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9294" h="435503">
                    <a:moveTo>
                      <a:pt x="0" y="0"/>
                    </a:moveTo>
                    <a:lnTo>
                      <a:pt x="329295" y="0"/>
                    </a:lnTo>
                    <a:lnTo>
                      <a:pt x="329295" y="435503"/>
                    </a:lnTo>
                    <a:lnTo>
                      <a:pt x="0" y="435503"/>
                    </a:lnTo>
                    <a:close/>
                  </a:path>
                </a:pathLst>
              </a:custGeom>
              <a:solidFill>
                <a:srgbClr val="D6CBB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08" name="Freeform: Shape 44250">
                <a:extLst>
                  <a:ext uri="{FF2B5EF4-FFF2-40B4-BE49-F238E27FC236}">
                    <a16:creationId xmlns:a16="http://schemas.microsoft.com/office/drawing/2014/main" id="{1D7A2249-6D01-4544-A767-FD559AAFCCDD}"/>
                  </a:ext>
                </a:extLst>
              </p:cNvPr>
              <p:cNvSpPr/>
              <p:nvPr/>
            </p:nvSpPr>
            <p:spPr>
              <a:xfrm rot="-8642603">
                <a:off x="813613" y="4633654"/>
                <a:ext cx="329294" cy="435503"/>
              </a:xfrm>
              <a:custGeom>
                <a:avLst/>
                <a:gdLst>
                  <a:gd name="connsiteX0" fmla="*/ 0 w 329294"/>
                  <a:gd name="connsiteY0" fmla="*/ 0 h 435503"/>
                  <a:gd name="connsiteX1" fmla="*/ 329295 w 329294"/>
                  <a:gd name="connsiteY1" fmla="*/ 0 h 435503"/>
                  <a:gd name="connsiteX2" fmla="*/ 329295 w 329294"/>
                  <a:gd name="connsiteY2" fmla="*/ 435503 h 435503"/>
                  <a:gd name="connsiteX3" fmla="*/ 0 w 329294"/>
                  <a:gd name="connsiteY3" fmla="*/ 435503 h 4355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9294" h="435503">
                    <a:moveTo>
                      <a:pt x="0" y="0"/>
                    </a:moveTo>
                    <a:lnTo>
                      <a:pt x="329295" y="0"/>
                    </a:lnTo>
                    <a:lnTo>
                      <a:pt x="329295" y="435503"/>
                    </a:lnTo>
                    <a:lnTo>
                      <a:pt x="0" y="435503"/>
                    </a:lnTo>
                    <a:close/>
                  </a:path>
                </a:pathLst>
              </a:custGeom>
              <a:solidFill>
                <a:srgbClr val="D6CBB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09" name="Freeform: Shape 44251">
                <a:extLst>
                  <a:ext uri="{FF2B5EF4-FFF2-40B4-BE49-F238E27FC236}">
                    <a16:creationId xmlns:a16="http://schemas.microsoft.com/office/drawing/2014/main" id="{56F74A90-102E-49E3-831F-F8C728539E4D}"/>
                  </a:ext>
                </a:extLst>
              </p:cNvPr>
              <p:cNvSpPr/>
              <p:nvPr/>
            </p:nvSpPr>
            <p:spPr>
              <a:xfrm>
                <a:off x="719656" y="4587792"/>
                <a:ext cx="515778" cy="523684"/>
              </a:xfrm>
              <a:custGeom>
                <a:avLst/>
                <a:gdLst>
                  <a:gd name="connsiteX0" fmla="*/ 269367 w 515778"/>
                  <a:gd name="connsiteY0" fmla="*/ 523685 h 523684"/>
                  <a:gd name="connsiteX1" fmla="*/ 0 w 515778"/>
                  <a:gd name="connsiteY1" fmla="*/ 339757 h 523684"/>
                  <a:gd name="connsiteX2" fmla="*/ 246412 w 515778"/>
                  <a:gd name="connsiteY2" fmla="*/ 0 h 523684"/>
                  <a:gd name="connsiteX3" fmla="*/ 515779 w 515778"/>
                  <a:gd name="connsiteY3" fmla="*/ 184023 h 523684"/>
                  <a:gd name="connsiteX4" fmla="*/ 269367 w 515778"/>
                  <a:gd name="connsiteY4" fmla="*/ 523685 h 5236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15778" h="523684">
                    <a:moveTo>
                      <a:pt x="269367" y="523685"/>
                    </a:moveTo>
                    <a:cubicBezTo>
                      <a:pt x="212312" y="425101"/>
                      <a:pt x="96488" y="394907"/>
                      <a:pt x="0" y="339757"/>
                    </a:cubicBezTo>
                    <a:lnTo>
                      <a:pt x="246412" y="0"/>
                    </a:lnTo>
                    <a:cubicBezTo>
                      <a:pt x="347853" y="50768"/>
                      <a:pt x="465677" y="78677"/>
                      <a:pt x="515779" y="184023"/>
                    </a:cubicBezTo>
                    <a:lnTo>
                      <a:pt x="269367" y="523685"/>
                    </a:lnTo>
                    <a:close/>
                  </a:path>
                </a:pathLst>
              </a:custGeom>
              <a:solidFill>
                <a:srgbClr val="F2E9D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10" name="Freeform: Shape 44252">
                <a:extLst>
                  <a:ext uri="{FF2B5EF4-FFF2-40B4-BE49-F238E27FC236}">
                    <a16:creationId xmlns:a16="http://schemas.microsoft.com/office/drawing/2014/main" id="{C3F89E8F-021D-44FF-A836-73745D6E59B8}"/>
                  </a:ext>
                </a:extLst>
              </p:cNvPr>
              <p:cNvSpPr/>
              <p:nvPr/>
            </p:nvSpPr>
            <p:spPr>
              <a:xfrm>
                <a:off x="989023" y="4771720"/>
                <a:ext cx="504920" cy="538638"/>
              </a:xfrm>
              <a:custGeom>
                <a:avLst/>
                <a:gdLst>
                  <a:gd name="connsiteX0" fmla="*/ 0 w 504920"/>
                  <a:gd name="connsiteY0" fmla="*/ 339757 h 538638"/>
                  <a:gd name="connsiteX1" fmla="*/ 258509 w 504920"/>
                  <a:gd name="connsiteY1" fmla="*/ 538639 h 538638"/>
                  <a:gd name="connsiteX2" fmla="*/ 504920 w 504920"/>
                  <a:gd name="connsiteY2" fmla="*/ 198882 h 538638"/>
                  <a:gd name="connsiteX3" fmla="*/ 246412 w 504920"/>
                  <a:gd name="connsiteY3" fmla="*/ 0 h 538638"/>
                  <a:gd name="connsiteX4" fmla="*/ 0 w 504920"/>
                  <a:gd name="connsiteY4" fmla="*/ 339757 h 5386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4920" h="538638">
                    <a:moveTo>
                      <a:pt x="0" y="339757"/>
                    </a:moveTo>
                    <a:cubicBezTo>
                      <a:pt x="111443" y="363379"/>
                      <a:pt x="176117" y="464153"/>
                      <a:pt x="258509" y="538639"/>
                    </a:cubicBezTo>
                    <a:lnTo>
                      <a:pt x="504920" y="198882"/>
                    </a:lnTo>
                    <a:cubicBezTo>
                      <a:pt x="425196" y="118300"/>
                      <a:pt x="362045" y="14859"/>
                      <a:pt x="246412" y="0"/>
                    </a:cubicBezTo>
                    <a:lnTo>
                      <a:pt x="0" y="339757"/>
                    </a:lnTo>
                    <a:close/>
                  </a:path>
                </a:pathLst>
              </a:custGeom>
              <a:solidFill>
                <a:srgbClr val="F2E9D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11" name="Freeform: Shape 44253">
                <a:extLst>
                  <a:ext uri="{FF2B5EF4-FFF2-40B4-BE49-F238E27FC236}">
                    <a16:creationId xmlns:a16="http://schemas.microsoft.com/office/drawing/2014/main" id="{D90157E0-D91C-4C80-B4C6-AB10DD7C00FD}"/>
                  </a:ext>
                </a:extLst>
              </p:cNvPr>
              <p:cNvSpPr/>
              <p:nvPr/>
            </p:nvSpPr>
            <p:spPr>
              <a:xfrm>
                <a:off x="989023" y="4771815"/>
                <a:ext cx="539115" cy="483584"/>
              </a:xfrm>
              <a:custGeom>
                <a:avLst/>
                <a:gdLst>
                  <a:gd name="connsiteX0" fmla="*/ 0 w 539115"/>
                  <a:gd name="connsiteY0" fmla="*/ 339662 h 483584"/>
                  <a:gd name="connsiteX1" fmla="*/ 292703 w 539115"/>
                  <a:gd name="connsiteY1" fmla="*/ 483584 h 483584"/>
                  <a:gd name="connsiteX2" fmla="*/ 539115 w 539115"/>
                  <a:gd name="connsiteY2" fmla="*/ 143923 h 483584"/>
                  <a:gd name="connsiteX3" fmla="*/ 246412 w 539115"/>
                  <a:gd name="connsiteY3" fmla="*/ 0 h 483584"/>
                  <a:gd name="connsiteX4" fmla="*/ 0 w 539115"/>
                  <a:gd name="connsiteY4" fmla="*/ 339662 h 4835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39115" h="483584">
                    <a:moveTo>
                      <a:pt x="0" y="339662"/>
                    </a:moveTo>
                    <a:cubicBezTo>
                      <a:pt x="111443" y="363284"/>
                      <a:pt x="210312" y="409099"/>
                      <a:pt x="292703" y="483584"/>
                    </a:cubicBezTo>
                    <a:lnTo>
                      <a:pt x="539115" y="143923"/>
                    </a:lnTo>
                    <a:cubicBezTo>
                      <a:pt x="459391" y="63246"/>
                      <a:pt x="362045" y="14859"/>
                      <a:pt x="246412" y="0"/>
                    </a:cubicBezTo>
                    <a:lnTo>
                      <a:pt x="0" y="339662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12" name="Freeform: Shape 44254">
                <a:extLst>
                  <a:ext uri="{FF2B5EF4-FFF2-40B4-BE49-F238E27FC236}">
                    <a16:creationId xmlns:a16="http://schemas.microsoft.com/office/drawing/2014/main" id="{7A3F576D-25AF-4D6B-A535-7698380A3C9F}"/>
                  </a:ext>
                </a:extLst>
              </p:cNvPr>
              <p:cNvSpPr/>
              <p:nvPr/>
            </p:nvSpPr>
            <p:spPr>
              <a:xfrm>
                <a:off x="986737" y="4639418"/>
                <a:ext cx="200691" cy="139826"/>
              </a:xfrm>
              <a:custGeom>
                <a:avLst/>
                <a:gdLst>
                  <a:gd name="connsiteX0" fmla="*/ 0 w 200691"/>
                  <a:gd name="connsiteY0" fmla="*/ 0 h 139826"/>
                  <a:gd name="connsiteX1" fmla="*/ 200692 w 200691"/>
                  <a:gd name="connsiteY1" fmla="*/ 139827 h 13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00691" h="139826">
                    <a:moveTo>
                      <a:pt x="0" y="0"/>
                    </a:moveTo>
                    <a:cubicBezTo>
                      <a:pt x="0" y="0"/>
                      <a:pt x="164973" y="78391"/>
                      <a:pt x="200692" y="139827"/>
                    </a:cubicBezTo>
                  </a:path>
                </a:pathLst>
              </a:custGeom>
              <a:noFill/>
              <a:ln w="6954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13" name="Freeform: Shape 44255">
                <a:extLst>
                  <a:ext uri="{FF2B5EF4-FFF2-40B4-BE49-F238E27FC236}">
                    <a16:creationId xmlns:a16="http://schemas.microsoft.com/office/drawing/2014/main" id="{72288B86-02C5-4C0C-82CD-3F306779A637}"/>
                  </a:ext>
                </a:extLst>
              </p:cNvPr>
              <p:cNvSpPr/>
              <p:nvPr/>
            </p:nvSpPr>
            <p:spPr>
              <a:xfrm>
                <a:off x="971878" y="4667707"/>
                <a:ext cx="200691" cy="139826"/>
              </a:xfrm>
              <a:custGeom>
                <a:avLst/>
                <a:gdLst>
                  <a:gd name="connsiteX0" fmla="*/ 0 w 200691"/>
                  <a:gd name="connsiteY0" fmla="*/ 0 h 139826"/>
                  <a:gd name="connsiteX1" fmla="*/ 200692 w 200691"/>
                  <a:gd name="connsiteY1" fmla="*/ 139827 h 13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00691" h="139826">
                    <a:moveTo>
                      <a:pt x="0" y="0"/>
                    </a:moveTo>
                    <a:cubicBezTo>
                      <a:pt x="0" y="0"/>
                      <a:pt x="164973" y="78391"/>
                      <a:pt x="200692" y="139827"/>
                    </a:cubicBezTo>
                  </a:path>
                </a:pathLst>
              </a:custGeom>
              <a:noFill/>
              <a:ln w="6954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14" name="Freeform: Shape 44256">
                <a:extLst>
                  <a:ext uri="{FF2B5EF4-FFF2-40B4-BE49-F238E27FC236}">
                    <a16:creationId xmlns:a16="http://schemas.microsoft.com/office/drawing/2014/main" id="{A042BB47-4967-4329-8EDB-E455D9AD71E0}"/>
                  </a:ext>
                </a:extLst>
              </p:cNvPr>
              <p:cNvSpPr/>
              <p:nvPr/>
            </p:nvSpPr>
            <p:spPr>
              <a:xfrm>
                <a:off x="952161" y="4704568"/>
                <a:ext cx="200691" cy="139827"/>
              </a:xfrm>
              <a:custGeom>
                <a:avLst/>
                <a:gdLst>
                  <a:gd name="connsiteX0" fmla="*/ 0 w 200691"/>
                  <a:gd name="connsiteY0" fmla="*/ 0 h 139827"/>
                  <a:gd name="connsiteX1" fmla="*/ 200692 w 200691"/>
                  <a:gd name="connsiteY1" fmla="*/ 139827 h 1398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00691" h="139827">
                    <a:moveTo>
                      <a:pt x="0" y="0"/>
                    </a:moveTo>
                    <a:cubicBezTo>
                      <a:pt x="0" y="0"/>
                      <a:pt x="164973" y="78391"/>
                      <a:pt x="200692" y="139827"/>
                    </a:cubicBezTo>
                  </a:path>
                </a:pathLst>
              </a:custGeom>
              <a:noFill/>
              <a:ln w="6954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15" name="Freeform: Shape 44257">
                <a:extLst>
                  <a:ext uri="{FF2B5EF4-FFF2-40B4-BE49-F238E27FC236}">
                    <a16:creationId xmlns:a16="http://schemas.microsoft.com/office/drawing/2014/main" id="{5232C596-AF19-42A0-A6B8-ABBE3542D50A}"/>
                  </a:ext>
                </a:extLst>
              </p:cNvPr>
              <p:cNvSpPr/>
              <p:nvPr/>
            </p:nvSpPr>
            <p:spPr>
              <a:xfrm>
                <a:off x="930349" y="4730953"/>
                <a:ext cx="200596" cy="139827"/>
              </a:xfrm>
              <a:custGeom>
                <a:avLst/>
                <a:gdLst>
                  <a:gd name="connsiteX0" fmla="*/ 0 w 200596"/>
                  <a:gd name="connsiteY0" fmla="*/ 0 h 139827"/>
                  <a:gd name="connsiteX1" fmla="*/ 200596 w 200596"/>
                  <a:gd name="connsiteY1" fmla="*/ 139827 h 1398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00596" h="139827">
                    <a:moveTo>
                      <a:pt x="0" y="0"/>
                    </a:moveTo>
                    <a:cubicBezTo>
                      <a:pt x="0" y="0"/>
                      <a:pt x="164973" y="78391"/>
                      <a:pt x="200596" y="139827"/>
                    </a:cubicBezTo>
                  </a:path>
                </a:pathLst>
              </a:custGeom>
              <a:noFill/>
              <a:ln w="6954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th-TH" dirty="0"/>
              </a:p>
            </p:txBody>
          </p:sp>
          <p:sp>
            <p:nvSpPr>
              <p:cNvPr id="216" name="Freeform: Shape 44258">
                <a:extLst>
                  <a:ext uri="{FF2B5EF4-FFF2-40B4-BE49-F238E27FC236}">
                    <a16:creationId xmlns:a16="http://schemas.microsoft.com/office/drawing/2014/main" id="{698C08C5-BCAA-478B-96AE-AA7466B7F306}"/>
                  </a:ext>
                </a:extLst>
              </p:cNvPr>
              <p:cNvSpPr/>
              <p:nvPr/>
            </p:nvSpPr>
            <p:spPr>
              <a:xfrm>
                <a:off x="1110467" y="4930021"/>
                <a:ext cx="278987" cy="222793"/>
              </a:xfrm>
              <a:custGeom>
                <a:avLst/>
                <a:gdLst>
                  <a:gd name="connsiteX0" fmla="*/ 66294 w 278987"/>
                  <a:gd name="connsiteY0" fmla="*/ 4 h 222793"/>
                  <a:gd name="connsiteX1" fmla="*/ 0 w 278987"/>
                  <a:gd name="connsiteY1" fmla="*/ 104589 h 222793"/>
                  <a:gd name="connsiteX2" fmla="*/ 189547 w 278987"/>
                  <a:gd name="connsiteY2" fmla="*/ 222794 h 222793"/>
                  <a:gd name="connsiteX3" fmla="*/ 278987 w 278987"/>
                  <a:gd name="connsiteY3" fmla="*/ 104398 h 222793"/>
                  <a:gd name="connsiteX4" fmla="*/ 66294 w 278987"/>
                  <a:gd name="connsiteY4" fmla="*/ 4 h 2227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8987" h="222793">
                    <a:moveTo>
                      <a:pt x="66294" y="4"/>
                    </a:moveTo>
                    <a:lnTo>
                      <a:pt x="0" y="104589"/>
                    </a:lnTo>
                    <a:cubicBezTo>
                      <a:pt x="0" y="104589"/>
                      <a:pt x="150304" y="171549"/>
                      <a:pt x="189547" y="222794"/>
                    </a:cubicBezTo>
                    <a:lnTo>
                      <a:pt x="278987" y="104398"/>
                    </a:lnTo>
                    <a:cubicBezTo>
                      <a:pt x="278987" y="104398"/>
                      <a:pt x="217932" y="-758"/>
                      <a:pt x="66294" y="4"/>
                    </a:cubicBezTo>
                    <a:close/>
                  </a:path>
                </a:pathLst>
              </a:custGeom>
              <a:solidFill>
                <a:srgbClr val="EDB86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17" name="Freeform: Shape 44259">
                <a:extLst>
                  <a:ext uri="{FF2B5EF4-FFF2-40B4-BE49-F238E27FC236}">
                    <a16:creationId xmlns:a16="http://schemas.microsoft.com/office/drawing/2014/main" id="{BBA89749-C742-4FAF-BE77-A1F59768B5EF}"/>
                  </a:ext>
                </a:extLst>
              </p:cNvPr>
              <p:cNvSpPr/>
              <p:nvPr/>
            </p:nvSpPr>
            <p:spPr>
              <a:xfrm>
                <a:off x="831289" y="4780388"/>
                <a:ext cx="256889" cy="223361"/>
              </a:xfrm>
              <a:custGeom>
                <a:avLst/>
                <a:gdLst>
                  <a:gd name="connsiteX0" fmla="*/ 256889 w 256889"/>
                  <a:gd name="connsiteY0" fmla="*/ 146114 h 223361"/>
                  <a:gd name="connsiteX1" fmla="*/ 193643 w 256889"/>
                  <a:gd name="connsiteY1" fmla="*/ 223361 h 223361"/>
                  <a:gd name="connsiteX2" fmla="*/ 0 w 256889"/>
                  <a:gd name="connsiteY2" fmla="*/ 86582 h 223361"/>
                  <a:gd name="connsiteX3" fmla="*/ 64008 w 256889"/>
                  <a:gd name="connsiteY3" fmla="*/ 0 h 223361"/>
                  <a:gd name="connsiteX4" fmla="*/ 256889 w 256889"/>
                  <a:gd name="connsiteY4" fmla="*/ 146114 h 2233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6889" h="223361">
                    <a:moveTo>
                      <a:pt x="256889" y="146114"/>
                    </a:moveTo>
                    <a:lnTo>
                      <a:pt x="193643" y="223361"/>
                    </a:lnTo>
                    <a:cubicBezTo>
                      <a:pt x="193643" y="223361"/>
                      <a:pt x="63246" y="100013"/>
                      <a:pt x="0" y="86582"/>
                    </a:cubicBezTo>
                    <a:lnTo>
                      <a:pt x="64008" y="0"/>
                    </a:lnTo>
                    <a:cubicBezTo>
                      <a:pt x="63913" y="0"/>
                      <a:pt x="192119" y="9049"/>
                      <a:pt x="256889" y="14611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</p:grpSp>
      <p:grpSp>
        <p:nvGrpSpPr>
          <p:cNvPr id="2714" name="Graphic 15">
            <a:extLst>
              <a:ext uri="{FF2B5EF4-FFF2-40B4-BE49-F238E27FC236}">
                <a16:creationId xmlns:a16="http://schemas.microsoft.com/office/drawing/2014/main" id="{FC2435F7-0E10-420D-B5A4-FD337B254CEA}"/>
              </a:ext>
            </a:extLst>
          </p:cNvPr>
          <p:cNvGrpSpPr/>
          <p:nvPr/>
        </p:nvGrpSpPr>
        <p:grpSpPr>
          <a:xfrm rot="20537283">
            <a:off x="5138238" y="4045100"/>
            <a:ext cx="891240" cy="891240"/>
            <a:chOff x="6779513" y="2922174"/>
            <a:chExt cx="547687" cy="547687"/>
          </a:xfrm>
        </p:grpSpPr>
        <p:sp>
          <p:nvSpPr>
            <p:cNvPr id="2715" name="Freeform: Shape 2714">
              <a:extLst>
                <a:ext uri="{FF2B5EF4-FFF2-40B4-BE49-F238E27FC236}">
                  <a16:creationId xmlns:a16="http://schemas.microsoft.com/office/drawing/2014/main" id="{CCF553C3-6F4F-44D8-8944-08CB5A5AC93D}"/>
                </a:ext>
              </a:extLst>
            </p:cNvPr>
            <p:cNvSpPr/>
            <p:nvPr/>
          </p:nvSpPr>
          <p:spPr>
            <a:xfrm>
              <a:off x="6779513" y="2922174"/>
              <a:ext cx="547687" cy="547687"/>
            </a:xfrm>
            <a:custGeom>
              <a:avLst/>
              <a:gdLst>
                <a:gd name="connsiteX0" fmla="*/ 547688 w 547687"/>
                <a:gd name="connsiteY0" fmla="*/ 273844 h 547687"/>
                <a:gd name="connsiteX1" fmla="*/ 273844 w 547687"/>
                <a:gd name="connsiteY1" fmla="*/ 547687 h 547687"/>
                <a:gd name="connsiteX2" fmla="*/ 0 w 547687"/>
                <a:gd name="connsiteY2" fmla="*/ 273844 h 547687"/>
                <a:gd name="connsiteX3" fmla="*/ 273844 w 547687"/>
                <a:gd name="connsiteY3" fmla="*/ 0 h 547687"/>
                <a:gd name="connsiteX4" fmla="*/ 547688 w 547687"/>
                <a:gd name="connsiteY4" fmla="*/ 273844 h 547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47687" h="547687">
                  <a:moveTo>
                    <a:pt x="547688" y="273844"/>
                  </a:moveTo>
                  <a:cubicBezTo>
                    <a:pt x="547688" y="425083"/>
                    <a:pt x="425083" y="547687"/>
                    <a:pt x="273844" y="547687"/>
                  </a:cubicBezTo>
                  <a:cubicBezTo>
                    <a:pt x="122604" y="547687"/>
                    <a:pt x="0" y="425083"/>
                    <a:pt x="0" y="273844"/>
                  </a:cubicBezTo>
                  <a:cubicBezTo>
                    <a:pt x="0" y="122604"/>
                    <a:pt x="122604" y="0"/>
                    <a:pt x="273844" y="0"/>
                  </a:cubicBezTo>
                  <a:cubicBezTo>
                    <a:pt x="425083" y="0"/>
                    <a:pt x="547688" y="122604"/>
                    <a:pt x="547688" y="273844"/>
                  </a:cubicBezTo>
                  <a:close/>
                </a:path>
              </a:pathLst>
            </a:custGeom>
            <a:solidFill>
              <a:srgbClr val="D3EFF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716" name="Freeform: Shape 2715">
              <a:extLst>
                <a:ext uri="{FF2B5EF4-FFF2-40B4-BE49-F238E27FC236}">
                  <a16:creationId xmlns:a16="http://schemas.microsoft.com/office/drawing/2014/main" id="{07D563FC-C593-43BE-B3DF-35D76CDB38A7}"/>
                </a:ext>
              </a:extLst>
            </p:cNvPr>
            <p:cNvSpPr/>
            <p:nvPr/>
          </p:nvSpPr>
          <p:spPr>
            <a:xfrm>
              <a:off x="7009065" y="3110388"/>
              <a:ext cx="107823" cy="107823"/>
            </a:xfrm>
            <a:custGeom>
              <a:avLst/>
              <a:gdLst>
                <a:gd name="connsiteX0" fmla="*/ 107823 w 107823"/>
                <a:gd name="connsiteY0" fmla="*/ 53912 h 107823"/>
                <a:gd name="connsiteX1" fmla="*/ 53912 w 107823"/>
                <a:gd name="connsiteY1" fmla="*/ 107823 h 107823"/>
                <a:gd name="connsiteX2" fmla="*/ 0 w 107823"/>
                <a:gd name="connsiteY2" fmla="*/ 53912 h 107823"/>
                <a:gd name="connsiteX3" fmla="*/ 53912 w 107823"/>
                <a:gd name="connsiteY3" fmla="*/ 0 h 107823"/>
                <a:gd name="connsiteX4" fmla="*/ 107823 w 107823"/>
                <a:gd name="connsiteY4" fmla="*/ 53912 h 107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7823" h="107823">
                  <a:moveTo>
                    <a:pt x="107823" y="53912"/>
                  </a:moveTo>
                  <a:cubicBezTo>
                    <a:pt x="107823" y="83725"/>
                    <a:pt x="83630" y="107823"/>
                    <a:pt x="53912" y="107823"/>
                  </a:cubicBezTo>
                  <a:cubicBezTo>
                    <a:pt x="24099" y="107823"/>
                    <a:pt x="0" y="83630"/>
                    <a:pt x="0" y="53912"/>
                  </a:cubicBezTo>
                  <a:cubicBezTo>
                    <a:pt x="0" y="24099"/>
                    <a:pt x="24194" y="0"/>
                    <a:pt x="53912" y="0"/>
                  </a:cubicBezTo>
                  <a:cubicBezTo>
                    <a:pt x="83630" y="-95"/>
                    <a:pt x="107823" y="24099"/>
                    <a:pt x="107823" y="53912"/>
                  </a:cubicBezTo>
                  <a:close/>
                </a:path>
              </a:pathLst>
            </a:custGeom>
            <a:solidFill>
              <a:srgbClr val="ABCFD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717" name="Freeform: Shape 2716">
              <a:extLst>
                <a:ext uri="{FF2B5EF4-FFF2-40B4-BE49-F238E27FC236}">
                  <a16:creationId xmlns:a16="http://schemas.microsoft.com/office/drawing/2014/main" id="{6941BE69-768A-4BEF-AAF5-3A8E6C1CEFCF}"/>
                </a:ext>
              </a:extLst>
            </p:cNvPr>
            <p:cNvSpPr/>
            <p:nvPr/>
          </p:nvSpPr>
          <p:spPr>
            <a:xfrm>
              <a:off x="6996302" y="3050762"/>
              <a:ext cx="24955" cy="24955"/>
            </a:xfrm>
            <a:custGeom>
              <a:avLst/>
              <a:gdLst>
                <a:gd name="connsiteX0" fmla="*/ 24956 w 24955"/>
                <a:gd name="connsiteY0" fmla="*/ 12478 h 24955"/>
                <a:gd name="connsiteX1" fmla="*/ 12478 w 24955"/>
                <a:gd name="connsiteY1" fmla="*/ 24956 h 24955"/>
                <a:gd name="connsiteX2" fmla="*/ 0 w 24955"/>
                <a:gd name="connsiteY2" fmla="*/ 12478 h 24955"/>
                <a:gd name="connsiteX3" fmla="*/ 12478 w 24955"/>
                <a:gd name="connsiteY3" fmla="*/ 0 h 24955"/>
                <a:gd name="connsiteX4" fmla="*/ 24956 w 24955"/>
                <a:gd name="connsiteY4" fmla="*/ 12478 h 24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955" h="24955">
                  <a:moveTo>
                    <a:pt x="24956" y="12478"/>
                  </a:moveTo>
                  <a:cubicBezTo>
                    <a:pt x="24956" y="19369"/>
                    <a:pt x="19369" y="24956"/>
                    <a:pt x="12478" y="24956"/>
                  </a:cubicBezTo>
                  <a:cubicBezTo>
                    <a:pt x="5587" y="24956"/>
                    <a:pt x="0" y="19369"/>
                    <a:pt x="0" y="12478"/>
                  </a:cubicBezTo>
                  <a:cubicBezTo>
                    <a:pt x="0" y="5587"/>
                    <a:pt x="5587" y="0"/>
                    <a:pt x="12478" y="0"/>
                  </a:cubicBezTo>
                  <a:cubicBezTo>
                    <a:pt x="19369" y="0"/>
                    <a:pt x="24956" y="5587"/>
                    <a:pt x="24956" y="12478"/>
                  </a:cubicBezTo>
                  <a:close/>
                </a:path>
              </a:pathLst>
            </a:custGeom>
            <a:solidFill>
              <a:srgbClr val="ABCFD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718" name="Freeform: Shape 2717">
              <a:extLst>
                <a:ext uri="{FF2B5EF4-FFF2-40B4-BE49-F238E27FC236}">
                  <a16:creationId xmlns:a16="http://schemas.microsoft.com/office/drawing/2014/main" id="{1AE6D060-1ACB-4838-9F8F-8DBEBF63DB77}"/>
                </a:ext>
              </a:extLst>
            </p:cNvPr>
            <p:cNvSpPr/>
            <p:nvPr/>
          </p:nvSpPr>
          <p:spPr>
            <a:xfrm>
              <a:off x="7280623" y="3196018"/>
              <a:ext cx="24955" cy="24955"/>
            </a:xfrm>
            <a:custGeom>
              <a:avLst/>
              <a:gdLst>
                <a:gd name="connsiteX0" fmla="*/ 24955 w 24955"/>
                <a:gd name="connsiteY0" fmla="*/ 12478 h 24955"/>
                <a:gd name="connsiteX1" fmla="*/ 12478 w 24955"/>
                <a:gd name="connsiteY1" fmla="*/ 24956 h 24955"/>
                <a:gd name="connsiteX2" fmla="*/ 0 w 24955"/>
                <a:gd name="connsiteY2" fmla="*/ 12478 h 24955"/>
                <a:gd name="connsiteX3" fmla="*/ 12478 w 24955"/>
                <a:gd name="connsiteY3" fmla="*/ 0 h 24955"/>
                <a:gd name="connsiteX4" fmla="*/ 24955 w 24955"/>
                <a:gd name="connsiteY4" fmla="*/ 12478 h 24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955" h="24955">
                  <a:moveTo>
                    <a:pt x="24955" y="12478"/>
                  </a:moveTo>
                  <a:cubicBezTo>
                    <a:pt x="24955" y="19336"/>
                    <a:pt x="19336" y="24956"/>
                    <a:pt x="12478" y="24956"/>
                  </a:cubicBezTo>
                  <a:cubicBezTo>
                    <a:pt x="5620" y="24956"/>
                    <a:pt x="0" y="19336"/>
                    <a:pt x="0" y="12478"/>
                  </a:cubicBezTo>
                  <a:cubicBezTo>
                    <a:pt x="0" y="5620"/>
                    <a:pt x="5620" y="0"/>
                    <a:pt x="12478" y="0"/>
                  </a:cubicBezTo>
                  <a:cubicBezTo>
                    <a:pt x="19336" y="0"/>
                    <a:pt x="24955" y="5620"/>
                    <a:pt x="24955" y="12478"/>
                  </a:cubicBezTo>
                  <a:close/>
                </a:path>
              </a:pathLst>
            </a:custGeom>
            <a:solidFill>
              <a:srgbClr val="ABCFD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719" name="Freeform: Shape 2718">
              <a:extLst>
                <a:ext uri="{FF2B5EF4-FFF2-40B4-BE49-F238E27FC236}">
                  <a16:creationId xmlns:a16="http://schemas.microsoft.com/office/drawing/2014/main" id="{24191FC6-B91C-4618-A80A-A90FFAF63D35}"/>
                </a:ext>
              </a:extLst>
            </p:cNvPr>
            <p:cNvSpPr/>
            <p:nvPr/>
          </p:nvSpPr>
          <p:spPr>
            <a:xfrm>
              <a:off x="7224902" y="3075813"/>
              <a:ext cx="24955" cy="24955"/>
            </a:xfrm>
            <a:custGeom>
              <a:avLst/>
              <a:gdLst>
                <a:gd name="connsiteX0" fmla="*/ 24956 w 24955"/>
                <a:gd name="connsiteY0" fmla="*/ 12478 h 24955"/>
                <a:gd name="connsiteX1" fmla="*/ 12478 w 24955"/>
                <a:gd name="connsiteY1" fmla="*/ 24955 h 24955"/>
                <a:gd name="connsiteX2" fmla="*/ 0 w 24955"/>
                <a:gd name="connsiteY2" fmla="*/ 12478 h 24955"/>
                <a:gd name="connsiteX3" fmla="*/ 12478 w 24955"/>
                <a:gd name="connsiteY3" fmla="*/ 0 h 24955"/>
                <a:gd name="connsiteX4" fmla="*/ 24956 w 24955"/>
                <a:gd name="connsiteY4" fmla="*/ 12478 h 24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955" h="24955">
                  <a:moveTo>
                    <a:pt x="24956" y="12478"/>
                  </a:moveTo>
                  <a:cubicBezTo>
                    <a:pt x="24956" y="19369"/>
                    <a:pt x="19369" y="24955"/>
                    <a:pt x="12478" y="24955"/>
                  </a:cubicBezTo>
                  <a:cubicBezTo>
                    <a:pt x="5587" y="24955"/>
                    <a:pt x="0" y="19369"/>
                    <a:pt x="0" y="12478"/>
                  </a:cubicBezTo>
                  <a:cubicBezTo>
                    <a:pt x="0" y="5586"/>
                    <a:pt x="5587" y="0"/>
                    <a:pt x="12478" y="0"/>
                  </a:cubicBezTo>
                  <a:cubicBezTo>
                    <a:pt x="19369" y="0"/>
                    <a:pt x="24956" y="5586"/>
                    <a:pt x="24956" y="12478"/>
                  </a:cubicBezTo>
                  <a:close/>
                </a:path>
              </a:pathLst>
            </a:custGeom>
            <a:solidFill>
              <a:srgbClr val="ABCFD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720" name="Freeform: Shape 2719">
              <a:extLst>
                <a:ext uri="{FF2B5EF4-FFF2-40B4-BE49-F238E27FC236}">
                  <a16:creationId xmlns:a16="http://schemas.microsoft.com/office/drawing/2014/main" id="{A5513A19-9367-4D94-8D23-6D0111B5D4E4}"/>
                </a:ext>
              </a:extLst>
            </p:cNvPr>
            <p:cNvSpPr/>
            <p:nvPr/>
          </p:nvSpPr>
          <p:spPr>
            <a:xfrm>
              <a:off x="7062977" y="3258312"/>
              <a:ext cx="24955" cy="24955"/>
            </a:xfrm>
            <a:custGeom>
              <a:avLst/>
              <a:gdLst>
                <a:gd name="connsiteX0" fmla="*/ 24956 w 24955"/>
                <a:gd name="connsiteY0" fmla="*/ 12478 h 24955"/>
                <a:gd name="connsiteX1" fmla="*/ 12478 w 24955"/>
                <a:gd name="connsiteY1" fmla="*/ 24955 h 24955"/>
                <a:gd name="connsiteX2" fmla="*/ 0 w 24955"/>
                <a:gd name="connsiteY2" fmla="*/ 12478 h 24955"/>
                <a:gd name="connsiteX3" fmla="*/ 12478 w 24955"/>
                <a:gd name="connsiteY3" fmla="*/ 0 h 24955"/>
                <a:gd name="connsiteX4" fmla="*/ 24956 w 24955"/>
                <a:gd name="connsiteY4" fmla="*/ 12478 h 24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955" h="24955">
                  <a:moveTo>
                    <a:pt x="24956" y="12478"/>
                  </a:moveTo>
                  <a:cubicBezTo>
                    <a:pt x="24956" y="19369"/>
                    <a:pt x="19369" y="24955"/>
                    <a:pt x="12478" y="24955"/>
                  </a:cubicBezTo>
                  <a:cubicBezTo>
                    <a:pt x="5587" y="24955"/>
                    <a:pt x="0" y="19369"/>
                    <a:pt x="0" y="12478"/>
                  </a:cubicBezTo>
                  <a:cubicBezTo>
                    <a:pt x="0" y="5586"/>
                    <a:pt x="5587" y="0"/>
                    <a:pt x="12478" y="0"/>
                  </a:cubicBezTo>
                  <a:cubicBezTo>
                    <a:pt x="19369" y="0"/>
                    <a:pt x="24956" y="5586"/>
                    <a:pt x="24956" y="12478"/>
                  </a:cubicBezTo>
                  <a:close/>
                </a:path>
              </a:pathLst>
            </a:custGeom>
            <a:solidFill>
              <a:srgbClr val="ABCFD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721" name="Freeform: Shape 2720">
              <a:extLst>
                <a:ext uri="{FF2B5EF4-FFF2-40B4-BE49-F238E27FC236}">
                  <a16:creationId xmlns:a16="http://schemas.microsoft.com/office/drawing/2014/main" id="{3222D940-3555-4B99-B3E9-C27FEC33ED29}"/>
                </a:ext>
              </a:extLst>
            </p:cNvPr>
            <p:cNvSpPr/>
            <p:nvPr/>
          </p:nvSpPr>
          <p:spPr>
            <a:xfrm>
              <a:off x="7224902" y="3283362"/>
              <a:ext cx="24955" cy="24955"/>
            </a:xfrm>
            <a:custGeom>
              <a:avLst/>
              <a:gdLst>
                <a:gd name="connsiteX0" fmla="*/ 24956 w 24955"/>
                <a:gd name="connsiteY0" fmla="*/ 12478 h 24955"/>
                <a:gd name="connsiteX1" fmla="*/ 12478 w 24955"/>
                <a:gd name="connsiteY1" fmla="*/ 24956 h 24955"/>
                <a:gd name="connsiteX2" fmla="*/ 0 w 24955"/>
                <a:gd name="connsiteY2" fmla="*/ 12478 h 24955"/>
                <a:gd name="connsiteX3" fmla="*/ 12478 w 24955"/>
                <a:gd name="connsiteY3" fmla="*/ 0 h 24955"/>
                <a:gd name="connsiteX4" fmla="*/ 24956 w 24955"/>
                <a:gd name="connsiteY4" fmla="*/ 12478 h 24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955" h="24955">
                  <a:moveTo>
                    <a:pt x="24956" y="12478"/>
                  </a:moveTo>
                  <a:cubicBezTo>
                    <a:pt x="24956" y="19369"/>
                    <a:pt x="19369" y="24956"/>
                    <a:pt x="12478" y="24956"/>
                  </a:cubicBezTo>
                  <a:cubicBezTo>
                    <a:pt x="5587" y="24956"/>
                    <a:pt x="0" y="19369"/>
                    <a:pt x="0" y="12478"/>
                  </a:cubicBezTo>
                  <a:cubicBezTo>
                    <a:pt x="0" y="5586"/>
                    <a:pt x="5587" y="0"/>
                    <a:pt x="12478" y="0"/>
                  </a:cubicBezTo>
                  <a:cubicBezTo>
                    <a:pt x="19369" y="0"/>
                    <a:pt x="24956" y="5586"/>
                    <a:pt x="24956" y="12478"/>
                  </a:cubicBezTo>
                  <a:close/>
                </a:path>
              </a:pathLst>
            </a:custGeom>
            <a:solidFill>
              <a:srgbClr val="ABCFD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722" name="Freeform: Shape 2721">
              <a:extLst>
                <a:ext uri="{FF2B5EF4-FFF2-40B4-BE49-F238E27FC236}">
                  <a16:creationId xmlns:a16="http://schemas.microsoft.com/office/drawing/2014/main" id="{CD5109E9-A5D8-483D-8E08-0B7D3736E7AF}"/>
                </a:ext>
              </a:extLst>
            </p:cNvPr>
            <p:cNvSpPr/>
            <p:nvPr/>
          </p:nvSpPr>
          <p:spPr>
            <a:xfrm>
              <a:off x="6916864" y="3212306"/>
              <a:ext cx="24955" cy="24955"/>
            </a:xfrm>
            <a:custGeom>
              <a:avLst/>
              <a:gdLst>
                <a:gd name="connsiteX0" fmla="*/ 24955 w 24955"/>
                <a:gd name="connsiteY0" fmla="*/ 12478 h 24955"/>
                <a:gd name="connsiteX1" fmla="*/ 12478 w 24955"/>
                <a:gd name="connsiteY1" fmla="*/ 24955 h 24955"/>
                <a:gd name="connsiteX2" fmla="*/ 0 w 24955"/>
                <a:gd name="connsiteY2" fmla="*/ 12478 h 24955"/>
                <a:gd name="connsiteX3" fmla="*/ 12478 w 24955"/>
                <a:gd name="connsiteY3" fmla="*/ 0 h 24955"/>
                <a:gd name="connsiteX4" fmla="*/ 24955 w 24955"/>
                <a:gd name="connsiteY4" fmla="*/ 12478 h 24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955" h="24955">
                  <a:moveTo>
                    <a:pt x="24955" y="12478"/>
                  </a:moveTo>
                  <a:cubicBezTo>
                    <a:pt x="24955" y="19369"/>
                    <a:pt x="19369" y="24955"/>
                    <a:pt x="12478" y="24955"/>
                  </a:cubicBezTo>
                  <a:cubicBezTo>
                    <a:pt x="5587" y="24955"/>
                    <a:pt x="0" y="19369"/>
                    <a:pt x="0" y="12478"/>
                  </a:cubicBezTo>
                  <a:cubicBezTo>
                    <a:pt x="0" y="5586"/>
                    <a:pt x="5587" y="0"/>
                    <a:pt x="12478" y="0"/>
                  </a:cubicBezTo>
                  <a:cubicBezTo>
                    <a:pt x="19369" y="0"/>
                    <a:pt x="24955" y="5586"/>
                    <a:pt x="24955" y="12478"/>
                  </a:cubicBezTo>
                  <a:close/>
                </a:path>
              </a:pathLst>
            </a:custGeom>
            <a:solidFill>
              <a:srgbClr val="ABCFD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723" name="Freeform: Shape 2722">
              <a:extLst>
                <a:ext uri="{FF2B5EF4-FFF2-40B4-BE49-F238E27FC236}">
                  <a16:creationId xmlns:a16="http://schemas.microsoft.com/office/drawing/2014/main" id="{53986EF6-D62D-43F0-95FB-C5E36C550B31}"/>
                </a:ext>
              </a:extLst>
            </p:cNvPr>
            <p:cNvSpPr/>
            <p:nvPr/>
          </p:nvSpPr>
          <p:spPr>
            <a:xfrm>
              <a:off x="7148607" y="3142011"/>
              <a:ext cx="76200" cy="76200"/>
            </a:xfrm>
            <a:custGeom>
              <a:avLst/>
              <a:gdLst>
                <a:gd name="connsiteX0" fmla="*/ 76200 w 76200"/>
                <a:gd name="connsiteY0" fmla="*/ 38100 h 76200"/>
                <a:gd name="connsiteX1" fmla="*/ 38100 w 76200"/>
                <a:gd name="connsiteY1" fmla="*/ 76200 h 76200"/>
                <a:gd name="connsiteX2" fmla="*/ 0 w 76200"/>
                <a:gd name="connsiteY2" fmla="*/ 38100 h 76200"/>
                <a:gd name="connsiteX3" fmla="*/ 38100 w 76200"/>
                <a:gd name="connsiteY3" fmla="*/ 0 h 76200"/>
                <a:gd name="connsiteX4" fmla="*/ 76200 w 76200"/>
                <a:gd name="connsiteY4" fmla="*/ 38100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200" h="76200">
                  <a:moveTo>
                    <a:pt x="76200" y="38100"/>
                  </a:moveTo>
                  <a:cubicBezTo>
                    <a:pt x="76200" y="59142"/>
                    <a:pt x="59142" y="76200"/>
                    <a:pt x="38100" y="76200"/>
                  </a:cubicBezTo>
                  <a:cubicBezTo>
                    <a:pt x="17058" y="76200"/>
                    <a:pt x="0" y="59142"/>
                    <a:pt x="0" y="38100"/>
                  </a:cubicBezTo>
                  <a:cubicBezTo>
                    <a:pt x="0" y="17058"/>
                    <a:pt x="17058" y="0"/>
                    <a:pt x="38100" y="0"/>
                  </a:cubicBezTo>
                  <a:cubicBezTo>
                    <a:pt x="59142" y="0"/>
                    <a:pt x="76200" y="17058"/>
                    <a:pt x="76200" y="38100"/>
                  </a:cubicBezTo>
                  <a:close/>
                </a:path>
              </a:pathLst>
            </a:custGeom>
            <a:solidFill>
              <a:srgbClr val="ABCFD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724" name="Freeform: Shape 2723">
              <a:extLst>
                <a:ext uri="{FF2B5EF4-FFF2-40B4-BE49-F238E27FC236}">
                  <a16:creationId xmlns:a16="http://schemas.microsoft.com/office/drawing/2014/main" id="{F9064B3A-3CC8-4EAE-89CD-AA3FBC1D106D}"/>
                </a:ext>
              </a:extLst>
            </p:cNvPr>
            <p:cNvSpPr/>
            <p:nvPr/>
          </p:nvSpPr>
          <p:spPr>
            <a:xfrm>
              <a:off x="7053357" y="3347656"/>
              <a:ext cx="76200" cy="76200"/>
            </a:xfrm>
            <a:custGeom>
              <a:avLst/>
              <a:gdLst>
                <a:gd name="connsiteX0" fmla="*/ 76200 w 76200"/>
                <a:gd name="connsiteY0" fmla="*/ 38100 h 76200"/>
                <a:gd name="connsiteX1" fmla="*/ 38100 w 76200"/>
                <a:gd name="connsiteY1" fmla="*/ 76200 h 76200"/>
                <a:gd name="connsiteX2" fmla="*/ 0 w 76200"/>
                <a:gd name="connsiteY2" fmla="*/ 38100 h 76200"/>
                <a:gd name="connsiteX3" fmla="*/ 38100 w 76200"/>
                <a:gd name="connsiteY3" fmla="*/ 0 h 76200"/>
                <a:gd name="connsiteX4" fmla="*/ 76200 w 76200"/>
                <a:gd name="connsiteY4" fmla="*/ 38100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200" h="76200">
                  <a:moveTo>
                    <a:pt x="76200" y="38100"/>
                  </a:moveTo>
                  <a:cubicBezTo>
                    <a:pt x="76200" y="59142"/>
                    <a:pt x="59142" y="76200"/>
                    <a:pt x="38100" y="76200"/>
                  </a:cubicBezTo>
                  <a:cubicBezTo>
                    <a:pt x="17058" y="76200"/>
                    <a:pt x="0" y="59142"/>
                    <a:pt x="0" y="38100"/>
                  </a:cubicBezTo>
                  <a:cubicBezTo>
                    <a:pt x="0" y="17058"/>
                    <a:pt x="17058" y="0"/>
                    <a:pt x="38100" y="0"/>
                  </a:cubicBezTo>
                  <a:cubicBezTo>
                    <a:pt x="59142" y="0"/>
                    <a:pt x="76200" y="17058"/>
                    <a:pt x="76200" y="38100"/>
                  </a:cubicBezTo>
                  <a:close/>
                </a:path>
              </a:pathLst>
            </a:custGeom>
            <a:solidFill>
              <a:srgbClr val="ABCFD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725" name="Freeform: Shape 2724">
              <a:extLst>
                <a:ext uri="{FF2B5EF4-FFF2-40B4-BE49-F238E27FC236}">
                  <a16:creationId xmlns:a16="http://schemas.microsoft.com/office/drawing/2014/main" id="{2711C67B-8076-44D0-9B0F-943572DC8D3A}"/>
                </a:ext>
              </a:extLst>
            </p:cNvPr>
            <p:cNvSpPr/>
            <p:nvPr/>
          </p:nvSpPr>
          <p:spPr>
            <a:xfrm>
              <a:off x="6853141" y="3100768"/>
              <a:ext cx="76200" cy="76200"/>
            </a:xfrm>
            <a:custGeom>
              <a:avLst/>
              <a:gdLst>
                <a:gd name="connsiteX0" fmla="*/ 76200 w 76200"/>
                <a:gd name="connsiteY0" fmla="*/ 38100 h 76200"/>
                <a:gd name="connsiteX1" fmla="*/ 38100 w 76200"/>
                <a:gd name="connsiteY1" fmla="*/ 76200 h 76200"/>
                <a:gd name="connsiteX2" fmla="*/ 0 w 76200"/>
                <a:gd name="connsiteY2" fmla="*/ 38100 h 76200"/>
                <a:gd name="connsiteX3" fmla="*/ 38100 w 76200"/>
                <a:gd name="connsiteY3" fmla="*/ 0 h 76200"/>
                <a:gd name="connsiteX4" fmla="*/ 76200 w 76200"/>
                <a:gd name="connsiteY4" fmla="*/ 38100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200" h="76200">
                  <a:moveTo>
                    <a:pt x="76200" y="38100"/>
                  </a:moveTo>
                  <a:cubicBezTo>
                    <a:pt x="76200" y="59142"/>
                    <a:pt x="59142" y="76200"/>
                    <a:pt x="38100" y="76200"/>
                  </a:cubicBezTo>
                  <a:cubicBezTo>
                    <a:pt x="17058" y="76200"/>
                    <a:pt x="0" y="59142"/>
                    <a:pt x="0" y="38100"/>
                  </a:cubicBezTo>
                  <a:cubicBezTo>
                    <a:pt x="0" y="17058"/>
                    <a:pt x="17058" y="0"/>
                    <a:pt x="38100" y="0"/>
                  </a:cubicBezTo>
                  <a:cubicBezTo>
                    <a:pt x="59142" y="0"/>
                    <a:pt x="76200" y="17058"/>
                    <a:pt x="76200" y="38100"/>
                  </a:cubicBezTo>
                  <a:close/>
                </a:path>
              </a:pathLst>
            </a:custGeom>
            <a:solidFill>
              <a:srgbClr val="ABCFD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726" name="Freeform: Shape 2725">
              <a:extLst>
                <a:ext uri="{FF2B5EF4-FFF2-40B4-BE49-F238E27FC236}">
                  <a16:creationId xmlns:a16="http://schemas.microsoft.com/office/drawing/2014/main" id="{6E0720AE-BC95-44DA-B171-A8D17D78F3C7}"/>
                </a:ext>
              </a:extLst>
            </p:cNvPr>
            <p:cNvSpPr/>
            <p:nvPr/>
          </p:nvSpPr>
          <p:spPr>
            <a:xfrm>
              <a:off x="6948582" y="3261836"/>
              <a:ext cx="76200" cy="76200"/>
            </a:xfrm>
            <a:custGeom>
              <a:avLst/>
              <a:gdLst>
                <a:gd name="connsiteX0" fmla="*/ 76200 w 76200"/>
                <a:gd name="connsiteY0" fmla="*/ 38100 h 76200"/>
                <a:gd name="connsiteX1" fmla="*/ 38100 w 76200"/>
                <a:gd name="connsiteY1" fmla="*/ 76200 h 76200"/>
                <a:gd name="connsiteX2" fmla="*/ 0 w 76200"/>
                <a:gd name="connsiteY2" fmla="*/ 38100 h 76200"/>
                <a:gd name="connsiteX3" fmla="*/ 38100 w 76200"/>
                <a:gd name="connsiteY3" fmla="*/ 0 h 76200"/>
                <a:gd name="connsiteX4" fmla="*/ 76200 w 76200"/>
                <a:gd name="connsiteY4" fmla="*/ 38100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200" h="76200">
                  <a:moveTo>
                    <a:pt x="76200" y="38100"/>
                  </a:moveTo>
                  <a:cubicBezTo>
                    <a:pt x="76200" y="59142"/>
                    <a:pt x="59142" y="76200"/>
                    <a:pt x="38100" y="76200"/>
                  </a:cubicBezTo>
                  <a:cubicBezTo>
                    <a:pt x="17058" y="76200"/>
                    <a:pt x="0" y="59142"/>
                    <a:pt x="0" y="38100"/>
                  </a:cubicBezTo>
                  <a:cubicBezTo>
                    <a:pt x="0" y="17058"/>
                    <a:pt x="17058" y="0"/>
                    <a:pt x="38100" y="0"/>
                  </a:cubicBezTo>
                  <a:cubicBezTo>
                    <a:pt x="59142" y="0"/>
                    <a:pt x="76200" y="17058"/>
                    <a:pt x="76200" y="38100"/>
                  </a:cubicBezTo>
                  <a:close/>
                </a:path>
              </a:pathLst>
            </a:custGeom>
            <a:solidFill>
              <a:srgbClr val="ABCFD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727" name="Freeform: Shape 2726">
              <a:extLst>
                <a:ext uri="{FF2B5EF4-FFF2-40B4-BE49-F238E27FC236}">
                  <a16:creationId xmlns:a16="http://schemas.microsoft.com/office/drawing/2014/main" id="{C96444B8-E114-458A-BCFF-C79AB4C2215F}"/>
                </a:ext>
              </a:extLst>
            </p:cNvPr>
            <p:cNvSpPr/>
            <p:nvPr/>
          </p:nvSpPr>
          <p:spPr>
            <a:xfrm>
              <a:off x="7143844" y="3244595"/>
              <a:ext cx="52387" cy="52387"/>
            </a:xfrm>
            <a:custGeom>
              <a:avLst/>
              <a:gdLst>
                <a:gd name="connsiteX0" fmla="*/ 52388 w 52387"/>
                <a:gd name="connsiteY0" fmla="*/ 26194 h 52387"/>
                <a:gd name="connsiteX1" fmla="*/ 26194 w 52387"/>
                <a:gd name="connsiteY1" fmla="*/ 52388 h 52387"/>
                <a:gd name="connsiteX2" fmla="*/ 0 w 52387"/>
                <a:gd name="connsiteY2" fmla="*/ 26194 h 52387"/>
                <a:gd name="connsiteX3" fmla="*/ 26194 w 52387"/>
                <a:gd name="connsiteY3" fmla="*/ 0 h 52387"/>
                <a:gd name="connsiteX4" fmla="*/ 52388 w 52387"/>
                <a:gd name="connsiteY4" fmla="*/ 26194 h 52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387" h="52387">
                  <a:moveTo>
                    <a:pt x="52388" y="26194"/>
                  </a:moveTo>
                  <a:cubicBezTo>
                    <a:pt x="52388" y="40672"/>
                    <a:pt x="40672" y="52388"/>
                    <a:pt x="26194" y="52388"/>
                  </a:cubicBezTo>
                  <a:cubicBezTo>
                    <a:pt x="11716" y="52388"/>
                    <a:pt x="0" y="40672"/>
                    <a:pt x="0" y="26194"/>
                  </a:cubicBezTo>
                  <a:cubicBezTo>
                    <a:pt x="0" y="11716"/>
                    <a:pt x="11716" y="0"/>
                    <a:pt x="26194" y="0"/>
                  </a:cubicBezTo>
                  <a:cubicBezTo>
                    <a:pt x="40672" y="0"/>
                    <a:pt x="52388" y="11811"/>
                    <a:pt x="52388" y="26194"/>
                  </a:cubicBezTo>
                  <a:close/>
                </a:path>
              </a:pathLst>
            </a:custGeom>
            <a:solidFill>
              <a:srgbClr val="ABCFD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728" name="Freeform: Shape 2727">
              <a:extLst>
                <a:ext uri="{FF2B5EF4-FFF2-40B4-BE49-F238E27FC236}">
                  <a16:creationId xmlns:a16="http://schemas.microsoft.com/office/drawing/2014/main" id="{DC464989-FD83-4A82-9B29-A8D6D33171AC}"/>
                </a:ext>
              </a:extLst>
            </p:cNvPr>
            <p:cNvSpPr/>
            <p:nvPr/>
          </p:nvSpPr>
          <p:spPr>
            <a:xfrm>
              <a:off x="6865048" y="3273742"/>
              <a:ext cx="52387" cy="52387"/>
            </a:xfrm>
            <a:custGeom>
              <a:avLst/>
              <a:gdLst>
                <a:gd name="connsiteX0" fmla="*/ 52387 w 52387"/>
                <a:gd name="connsiteY0" fmla="*/ 26194 h 52387"/>
                <a:gd name="connsiteX1" fmla="*/ 26194 w 52387"/>
                <a:gd name="connsiteY1" fmla="*/ 52387 h 52387"/>
                <a:gd name="connsiteX2" fmla="*/ 0 w 52387"/>
                <a:gd name="connsiteY2" fmla="*/ 26194 h 52387"/>
                <a:gd name="connsiteX3" fmla="*/ 26194 w 52387"/>
                <a:gd name="connsiteY3" fmla="*/ 0 h 52387"/>
                <a:gd name="connsiteX4" fmla="*/ 52387 w 52387"/>
                <a:gd name="connsiteY4" fmla="*/ 26194 h 52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387" h="52387">
                  <a:moveTo>
                    <a:pt x="52387" y="26194"/>
                  </a:moveTo>
                  <a:cubicBezTo>
                    <a:pt x="52387" y="40660"/>
                    <a:pt x="40660" y="52387"/>
                    <a:pt x="26194" y="52387"/>
                  </a:cubicBezTo>
                  <a:cubicBezTo>
                    <a:pt x="11727" y="52387"/>
                    <a:pt x="0" y="40660"/>
                    <a:pt x="0" y="26194"/>
                  </a:cubicBezTo>
                  <a:cubicBezTo>
                    <a:pt x="0" y="11727"/>
                    <a:pt x="11727" y="0"/>
                    <a:pt x="26194" y="0"/>
                  </a:cubicBezTo>
                  <a:cubicBezTo>
                    <a:pt x="40660" y="0"/>
                    <a:pt x="52387" y="11727"/>
                    <a:pt x="52387" y="26194"/>
                  </a:cubicBezTo>
                  <a:close/>
                </a:path>
              </a:pathLst>
            </a:custGeom>
            <a:solidFill>
              <a:srgbClr val="ABCFD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729" name="Freeform: Shape 2728">
              <a:extLst>
                <a:ext uri="{FF2B5EF4-FFF2-40B4-BE49-F238E27FC236}">
                  <a16:creationId xmlns:a16="http://schemas.microsoft.com/office/drawing/2014/main" id="{F6FB3160-D25B-4E78-B116-C5539CB852B7}"/>
                </a:ext>
              </a:extLst>
            </p:cNvPr>
            <p:cNvSpPr/>
            <p:nvPr/>
          </p:nvSpPr>
          <p:spPr>
            <a:xfrm>
              <a:off x="7100982" y="3007804"/>
              <a:ext cx="69151" cy="69151"/>
            </a:xfrm>
            <a:custGeom>
              <a:avLst/>
              <a:gdLst>
                <a:gd name="connsiteX0" fmla="*/ 69151 w 69151"/>
                <a:gd name="connsiteY0" fmla="*/ 34576 h 69151"/>
                <a:gd name="connsiteX1" fmla="*/ 34576 w 69151"/>
                <a:gd name="connsiteY1" fmla="*/ 69152 h 69151"/>
                <a:gd name="connsiteX2" fmla="*/ 0 w 69151"/>
                <a:gd name="connsiteY2" fmla="*/ 34576 h 69151"/>
                <a:gd name="connsiteX3" fmla="*/ 34576 w 69151"/>
                <a:gd name="connsiteY3" fmla="*/ 0 h 69151"/>
                <a:gd name="connsiteX4" fmla="*/ 69151 w 69151"/>
                <a:gd name="connsiteY4" fmla="*/ 34576 h 691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151" h="69151">
                  <a:moveTo>
                    <a:pt x="69151" y="34576"/>
                  </a:moveTo>
                  <a:cubicBezTo>
                    <a:pt x="69151" y="53671"/>
                    <a:pt x="53671" y="69152"/>
                    <a:pt x="34576" y="69152"/>
                  </a:cubicBezTo>
                  <a:cubicBezTo>
                    <a:pt x="15480" y="69152"/>
                    <a:pt x="0" y="53671"/>
                    <a:pt x="0" y="34576"/>
                  </a:cubicBezTo>
                  <a:cubicBezTo>
                    <a:pt x="0" y="15480"/>
                    <a:pt x="15480" y="0"/>
                    <a:pt x="34576" y="0"/>
                  </a:cubicBezTo>
                  <a:cubicBezTo>
                    <a:pt x="53671" y="0"/>
                    <a:pt x="69151" y="15480"/>
                    <a:pt x="69151" y="34576"/>
                  </a:cubicBezTo>
                  <a:close/>
                </a:path>
              </a:pathLst>
            </a:custGeom>
            <a:solidFill>
              <a:srgbClr val="ABCFD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730" name="Freeform: Shape 2729">
              <a:extLst>
                <a:ext uri="{FF2B5EF4-FFF2-40B4-BE49-F238E27FC236}">
                  <a16:creationId xmlns:a16="http://schemas.microsoft.com/office/drawing/2014/main" id="{C08956FA-1E75-4E2B-82F4-36E716D18B15}"/>
                </a:ext>
              </a:extLst>
            </p:cNvPr>
            <p:cNvSpPr/>
            <p:nvPr/>
          </p:nvSpPr>
          <p:spPr>
            <a:xfrm>
              <a:off x="6952106" y="2957036"/>
              <a:ext cx="69151" cy="69151"/>
            </a:xfrm>
            <a:custGeom>
              <a:avLst/>
              <a:gdLst>
                <a:gd name="connsiteX0" fmla="*/ 69152 w 69151"/>
                <a:gd name="connsiteY0" fmla="*/ 34576 h 69151"/>
                <a:gd name="connsiteX1" fmla="*/ 34576 w 69151"/>
                <a:gd name="connsiteY1" fmla="*/ 69152 h 69151"/>
                <a:gd name="connsiteX2" fmla="*/ 0 w 69151"/>
                <a:gd name="connsiteY2" fmla="*/ 34576 h 69151"/>
                <a:gd name="connsiteX3" fmla="*/ 34576 w 69151"/>
                <a:gd name="connsiteY3" fmla="*/ 0 h 69151"/>
                <a:gd name="connsiteX4" fmla="*/ 69152 w 69151"/>
                <a:gd name="connsiteY4" fmla="*/ 34576 h 691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151" h="69151">
                  <a:moveTo>
                    <a:pt x="69152" y="34576"/>
                  </a:moveTo>
                  <a:cubicBezTo>
                    <a:pt x="69152" y="53671"/>
                    <a:pt x="53671" y="69152"/>
                    <a:pt x="34576" y="69152"/>
                  </a:cubicBezTo>
                  <a:cubicBezTo>
                    <a:pt x="15480" y="69152"/>
                    <a:pt x="0" y="53671"/>
                    <a:pt x="0" y="34576"/>
                  </a:cubicBezTo>
                  <a:cubicBezTo>
                    <a:pt x="0" y="15480"/>
                    <a:pt x="15480" y="0"/>
                    <a:pt x="34576" y="0"/>
                  </a:cubicBezTo>
                  <a:cubicBezTo>
                    <a:pt x="53671" y="0"/>
                    <a:pt x="69152" y="15480"/>
                    <a:pt x="69152" y="34576"/>
                  </a:cubicBezTo>
                  <a:close/>
                </a:path>
              </a:pathLst>
            </a:custGeom>
            <a:solidFill>
              <a:srgbClr val="ABCFD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grpSp>
        <p:nvGrpSpPr>
          <p:cNvPr id="230" name="Graphic 15">
            <a:extLst>
              <a:ext uri="{FF2B5EF4-FFF2-40B4-BE49-F238E27FC236}">
                <a16:creationId xmlns:a16="http://schemas.microsoft.com/office/drawing/2014/main" id="{CB3E4E61-DED0-4D5D-A42B-CC9D75FEDFA3}"/>
              </a:ext>
            </a:extLst>
          </p:cNvPr>
          <p:cNvGrpSpPr/>
          <p:nvPr/>
        </p:nvGrpSpPr>
        <p:grpSpPr>
          <a:xfrm rot="20537283">
            <a:off x="7233556" y="2037895"/>
            <a:ext cx="1235738" cy="1060040"/>
            <a:chOff x="8203691" y="2074073"/>
            <a:chExt cx="976788" cy="876866"/>
          </a:xfrm>
        </p:grpSpPr>
        <p:sp>
          <p:nvSpPr>
            <p:cNvPr id="231" name="Freeform: Shape 1194">
              <a:extLst>
                <a:ext uri="{FF2B5EF4-FFF2-40B4-BE49-F238E27FC236}">
                  <a16:creationId xmlns:a16="http://schemas.microsoft.com/office/drawing/2014/main" id="{B41F345E-DCE2-4808-A033-9851B7294046}"/>
                </a:ext>
              </a:extLst>
            </p:cNvPr>
            <p:cNvSpPr/>
            <p:nvPr/>
          </p:nvSpPr>
          <p:spPr>
            <a:xfrm>
              <a:off x="8441721" y="2074132"/>
              <a:ext cx="738758" cy="634777"/>
            </a:xfrm>
            <a:custGeom>
              <a:avLst/>
              <a:gdLst>
                <a:gd name="connsiteX0" fmla="*/ 738759 w 738758"/>
                <a:gd name="connsiteY0" fmla="*/ 6603 h 634777"/>
                <a:gd name="connsiteX1" fmla="*/ 672179 w 738758"/>
                <a:gd name="connsiteY1" fmla="*/ 1650 h 634777"/>
                <a:gd name="connsiteX2" fmla="*/ 255270 w 738758"/>
                <a:gd name="connsiteY2" fmla="*/ 131476 h 634777"/>
                <a:gd name="connsiteX3" fmla="*/ 0 w 738758"/>
                <a:gd name="connsiteY3" fmla="*/ 337216 h 634777"/>
                <a:gd name="connsiteX4" fmla="*/ 239839 w 738758"/>
                <a:gd name="connsiteY4" fmla="*/ 634777 h 634777"/>
                <a:gd name="connsiteX5" fmla="*/ 515683 w 738758"/>
                <a:gd name="connsiteY5" fmla="*/ 412464 h 634777"/>
                <a:gd name="connsiteX6" fmla="*/ 722947 w 738758"/>
                <a:gd name="connsiteY6" fmla="*/ 78231 h 634777"/>
                <a:gd name="connsiteX7" fmla="*/ 738759 w 738758"/>
                <a:gd name="connsiteY7" fmla="*/ 6603 h 634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38758" h="634777">
                  <a:moveTo>
                    <a:pt x="738759" y="6603"/>
                  </a:moveTo>
                  <a:lnTo>
                    <a:pt x="672179" y="1650"/>
                  </a:lnTo>
                  <a:cubicBezTo>
                    <a:pt x="521779" y="-9589"/>
                    <a:pt x="372713" y="36893"/>
                    <a:pt x="255270" y="131476"/>
                  </a:cubicBezTo>
                  <a:lnTo>
                    <a:pt x="0" y="337216"/>
                  </a:lnTo>
                  <a:lnTo>
                    <a:pt x="239839" y="634777"/>
                  </a:lnTo>
                  <a:lnTo>
                    <a:pt x="515683" y="412464"/>
                  </a:lnTo>
                  <a:cubicBezTo>
                    <a:pt x="620744" y="327786"/>
                    <a:pt x="693801" y="209962"/>
                    <a:pt x="722947" y="78231"/>
                  </a:cubicBezTo>
                  <a:lnTo>
                    <a:pt x="738759" y="6603"/>
                  </a:lnTo>
                  <a:close/>
                </a:path>
              </a:pathLst>
            </a:custGeom>
            <a:solidFill>
              <a:srgbClr val="EA5C7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32" name="Freeform: Shape 1195">
              <a:extLst>
                <a:ext uri="{FF2B5EF4-FFF2-40B4-BE49-F238E27FC236}">
                  <a16:creationId xmlns:a16="http://schemas.microsoft.com/office/drawing/2014/main" id="{38AB8928-1A47-4993-94FF-E7D21729AD3E}"/>
                </a:ext>
              </a:extLst>
            </p:cNvPr>
            <p:cNvSpPr/>
            <p:nvPr/>
          </p:nvSpPr>
          <p:spPr>
            <a:xfrm>
              <a:off x="8203691" y="2222290"/>
              <a:ext cx="387762" cy="213238"/>
            </a:xfrm>
            <a:custGeom>
              <a:avLst/>
              <a:gdLst>
                <a:gd name="connsiteX0" fmla="*/ 387762 w 387762"/>
                <a:gd name="connsiteY0" fmla="*/ 68472 h 213238"/>
                <a:gd name="connsiteX1" fmla="*/ 387762 w 387762"/>
                <a:gd name="connsiteY1" fmla="*/ 68472 h 213238"/>
                <a:gd name="connsiteX2" fmla="*/ 129254 w 387762"/>
                <a:gd name="connsiteY2" fmla="*/ 40659 h 213238"/>
                <a:gd name="connsiteX3" fmla="*/ 0 w 387762"/>
                <a:gd name="connsiteY3" fmla="*/ 144767 h 213238"/>
                <a:gd name="connsiteX4" fmla="*/ 0 w 387762"/>
                <a:gd name="connsiteY4" fmla="*/ 144767 h 213238"/>
                <a:gd name="connsiteX5" fmla="*/ 258508 w 387762"/>
                <a:gd name="connsiteY5" fmla="*/ 172580 h 213238"/>
                <a:gd name="connsiteX6" fmla="*/ 387762 w 387762"/>
                <a:gd name="connsiteY6" fmla="*/ 68472 h 213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7762" h="213238">
                  <a:moveTo>
                    <a:pt x="387762" y="68472"/>
                  </a:moveTo>
                  <a:lnTo>
                    <a:pt x="387762" y="68472"/>
                  </a:lnTo>
                  <a:cubicBezTo>
                    <a:pt x="324040" y="-10586"/>
                    <a:pt x="208312" y="-22968"/>
                    <a:pt x="129254" y="40659"/>
                  </a:cubicBezTo>
                  <a:lnTo>
                    <a:pt x="0" y="144767"/>
                  </a:lnTo>
                  <a:lnTo>
                    <a:pt x="0" y="144767"/>
                  </a:lnTo>
                  <a:cubicBezTo>
                    <a:pt x="63722" y="223824"/>
                    <a:pt x="179451" y="236207"/>
                    <a:pt x="258508" y="172580"/>
                  </a:cubicBezTo>
                  <a:lnTo>
                    <a:pt x="387762" y="68472"/>
                  </a:lnTo>
                  <a:close/>
                </a:path>
              </a:pathLst>
            </a:custGeom>
            <a:solidFill>
              <a:srgbClr val="1995B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33" name="Freeform: Shape 1196">
              <a:extLst>
                <a:ext uri="{FF2B5EF4-FFF2-40B4-BE49-F238E27FC236}">
                  <a16:creationId xmlns:a16="http://schemas.microsoft.com/office/drawing/2014/main" id="{5D0F5645-9A82-4500-8B4E-5B74886781EA}"/>
                </a:ext>
              </a:extLst>
            </p:cNvPr>
            <p:cNvSpPr/>
            <p:nvPr/>
          </p:nvSpPr>
          <p:spPr>
            <a:xfrm>
              <a:off x="8633527" y="2588323"/>
              <a:ext cx="238464" cy="362616"/>
            </a:xfrm>
            <a:custGeom>
              <a:avLst/>
              <a:gdLst>
                <a:gd name="connsiteX0" fmla="*/ 197766 w 238464"/>
                <a:gd name="connsiteY0" fmla="*/ 0 h 362616"/>
                <a:gd name="connsiteX1" fmla="*/ 197766 w 238464"/>
                <a:gd name="connsiteY1" fmla="*/ 0 h 362616"/>
                <a:gd name="connsiteX2" fmla="*/ 169953 w 238464"/>
                <a:gd name="connsiteY2" fmla="*/ 258509 h 362616"/>
                <a:gd name="connsiteX3" fmla="*/ 40698 w 238464"/>
                <a:gd name="connsiteY3" fmla="*/ 362617 h 362616"/>
                <a:gd name="connsiteX4" fmla="*/ 40698 w 238464"/>
                <a:gd name="connsiteY4" fmla="*/ 362617 h 362616"/>
                <a:gd name="connsiteX5" fmla="*/ 68511 w 238464"/>
                <a:gd name="connsiteY5" fmla="*/ 104108 h 362616"/>
                <a:gd name="connsiteX6" fmla="*/ 197766 w 238464"/>
                <a:gd name="connsiteY6" fmla="*/ 0 h 3626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464" h="362616">
                  <a:moveTo>
                    <a:pt x="197766" y="0"/>
                  </a:moveTo>
                  <a:lnTo>
                    <a:pt x="197766" y="0"/>
                  </a:lnTo>
                  <a:cubicBezTo>
                    <a:pt x="261488" y="79057"/>
                    <a:pt x="249010" y="194786"/>
                    <a:pt x="169953" y="258509"/>
                  </a:cubicBezTo>
                  <a:lnTo>
                    <a:pt x="40698" y="362617"/>
                  </a:lnTo>
                  <a:lnTo>
                    <a:pt x="40698" y="362617"/>
                  </a:lnTo>
                  <a:cubicBezTo>
                    <a:pt x="-23024" y="283559"/>
                    <a:pt x="-10546" y="167831"/>
                    <a:pt x="68511" y="104108"/>
                  </a:cubicBezTo>
                  <a:lnTo>
                    <a:pt x="197766" y="0"/>
                  </a:lnTo>
                  <a:close/>
                </a:path>
              </a:pathLst>
            </a:custGeom>
            <a:solidFill>
              <a:srgbClr val="1995B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34" name="Freeform: Shape 1197">
              <a:extLst>
                <a:ext uri="{FF2B5EF4-FFF2-40B4-BE49-F238E27FC236}">
                  <a16:creationId xmlns:a16="http://schemas.microsoft.com/office/drawing/2014/main" id="{C1DBB0C4-1A59-43A5-9274-74073AA7EFFA}"/>
                </a:ext>
              </a:extLst>
            </p:cNvPr>
            <p:cNvSpPr/>
            <p:nvPr/>
          </p:nvSpPr>
          <p:spPr>
            <a:xfrm>
              <a:off x="8424529" y="2411349"/>
              <a:ext cx="257031" cy="305186"/>
            </a:xfrm>
            <a:custGeom>
              <a:avLst/>
              <a:gdLst>
                <a:gd name="connsiteX0" fmla="*/ 149399 w 257031"/>
                <a:gd name="connsiteY0" fmla="*/ 271081 h 305186"/>
                <a:gd name="connsiteX1" fmla="*/ 20240 w 257031"/>
                <a:gd name="connsiteY1" fmla="*/ 110871 h 305186"/>
                <a:gd name="connsiteX2" fmla="*/ 17192 w 257031"/>
                <a:gd name="connsiteY2" fmla="*/ 0 h 305186"/>
                <a:gd name="connsiteX3" fmla="*/ 17192 w 257031"/>
                <a:gd name="connsiteY3" fmla="*/ 0 h 305186"/>
                <a:gd name="connsiteX4" fmla="*/ 257031 w 257031"/>
                <a:gd name="connsiteY4" fmla="*/ 297561 h 305186"/>
                <a:gd name="connsiteX5" fmla="*/ 257031 w 257031"/>
                <a:gd name="connsiteY5" fmla="*/ 297561 h 305186"/>
                <a:gd name="connsiteX6" fmla="*/ 149399 w 257031"/>
                <a:gd name="connsiteY6" fmla="*/ 271081 h 3051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7031" h="305186">
                  <a:moveTo>
                    <a:pt x="149399" y="271081"/>
                  </a:moveTo>
                  <a:lnTo>
                    <a:pt x="20240" y="110871"/>
                  </a:lnTo>
                  <a:cubicBezTo>
                    <a:pt x="-5573" y="78772"/>
                    <a:pt x="-6812" y="33433"/>
                    <a:pt x="17192" y="0"/>
                  </a:cubicBezTo>
                  <a:lnTo>
                    <a:pt x="17192" y="0"/>
                  </a:lnTo>
                  <a:lnTo>
                    <a:pt x="257031" y="297561"/>
                  </a:lnTo>
                  <a:lnTo>
                    <a:pt x="257031" y="297561"/>
                  </a:lnTo>
                  <a:cubicBezTo>
                    <a:pt x="219216" y="314039"/>
                    <a:pt x="175211" y="303181"/>
                    <a:pt x="149399" y="271081"/>
                  </a:cubicBezTo>
                  <a:close/>
                </a:path>
              </a:pathLst>
            </a:custGeom>
            <a:solidFill>
              <a:srgbClr val="188FA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35" name="Freeform: Shape 1198">
              <a:extLst>
                <a:ext uri="{FF2B5EF4-FFF2-40B4-BE49-F238E27FC236}">
                  <a16:creationId xmlns:a16="http://schemas.microsoft.com/office/drawing/2014/main" id="{7392A522-86D4-47A9-96A3-9DD2AFF88993}"/>
                </a:ext>
              </a:extLst>
            </p:cNvPr>
            <p:cNvSpPr/>
            <p:nvPr/>
          </p:nvSpPr>
          <p:spPr>
            <a:xfrm>
              <a:off x="8922352" y="2074073"/>
              <a:ext cx="258127" cy="241644"/>
            </a:xfrm>
            <a:custGeom>
              <a:avLst/>
              <a:gdLst>
                <a:gd name="connsiteX0" fmla="*/ 179832 w 258127"/>
                <a:gd name="connsiteY0" fmla="*/ 241644 h 241644"/>
                <a:gd name="connsiteX1" fmla="*/ 0 w 258127"/>
                <a:gd name="connsiteY1" fmla="*/ 18569 h 241644"/>
                <a:gd name="connsiteX2" fmla="*/ 191548 w 258127"/>
                <a:gd name="connsiteY2" fmla="*/ 1614 h 241644"/>
                <a:gd name="connsiteX3" fmla="*/ 258128 w 258127"/>
                <a:gd name="connsiteY3" fmla="*/ 6567 h 241644"/>
                <a:gd name="connsiteX4" fmla="*/ 242221 w 258127"/>
                <a:gd name="connsiteY4" fmla="*/ 78291 h 241644"/>
                <a:gd name="connsiteX5" fmla="*/ 179832 w 258127"/>
                <a:gd name="connsiteY5" fmla="*/ 241644 h 241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8127" h="241644">
                  <a:moveTo>
                    <a:pt x="179832" y="241644"/>
                  </a:moveTo>
                  <a:lnTo>
                    <a:pt x="0" y="18569"/>
                  </a:lnTo>
                  <a:cubicBezTo>
                    <a:pt x="61913" y="2662"/>
                    <a:pt x="126588" y="-3148"/>
                    <a:pt x="191548" y="1614"/>
                  </a:cubicBezTo>
                  <a:lnTo>
                    <a:pt x="258128" y="6567"/>
                  </a:lnTo>
                  <a:lnTo>
                    <a:pt x="242221" y="78291"/>
                  </a:lnTo>
                  <a:cubicBezTo>
                    <a:pt x="229458" y="136012"/>
                    <a:pt x="208312" y="191067"/>
                    <a:pt x="179832" y="241644"/>
                  </a:cubicBezTo>
                  <a:close/>
                </a:path>
              </a:pathLst>
            </a:custGeom>
            <a:solidFill>
              <a:srgbClr val="1995B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36" name="Freeform: Shape 1199">
              <a:extLst>
                <a:ext uri="{FF2B5EF4-FFF2-40B4-BE49-F238E27FC236}">
                  <a16:creationId xmlns:a16="http://schemas.microsoft.com/office/drawing/2014/main" id="{18DB7B23-AE07-4D6E-8E83-9736CB780940}"/>
                </a:ext>
              </a:extLst>
            </p:cNvPr>
            <p:cNvSpPr/>
            <p:nvPr/>
          </p:nvSpPr>
          <p:spPr>
            <a:xfrm rot="-1912306">
              <a:off x="8749338" y="2168115"/>
              <a:ext cx="275643" cy="275643"/>
            </a:xfrm>
            <a:custGeom>
              <a:avLst/>
              <a:gdLst>
                <a:gd name="connsiteX0" fmla="*/ 275643 w 275643"/>
                <a:gd name="connsiteY0" fmla="*/ 137822 h 275643"/>
                <a:gd name="connsiteX1" fmla="*/ 137822 w 275643"/>
                <a:gd name="connsiteY1" fmla="*/ 275643 h 275643"/>
                <a:gd name="connsiteX2" fmla="*/ 1 w 275643"/>
                <a:gd name="connsiteY2" fmla="*/ 137822 h 275643"/>
                <a:gd name="connsiteX3" fmla="*/ 137822 w 275643"/>
                <a:gd name="connsiteY3" fmla="*/ 0 h 275643"/>
                <a:gd name="connsiteX4" fmla="*/ 275643 w 275643"/>
                <a:gd name="connsiteY4" fmla="*/ 137822 h 2756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5643" h="275643">
                  <a:moveTo>
                    <a:pt x="275643" y="137822"/>
                  </a:moveTo>
                  <a:cubicBezTo>
                    <a:pt x="275643" y="213938"/>
                    <a:pt x="213938" y="275643"/>
                    <a:pt x="137822" y="275643"/>
                  </a:cubicBezTo>
                  <a:cubicBezTo>
                    <a:pt x="61705" y="275643"/>
                    <a:pt x="1" y="213938"/>
                    <a:pt x="1" y="137822"/>
                  </a:cubicBezTo>
                  <a:cubicBezTo>
                    <a:pt x="1" y="61705"/>
                    <a:pt x="61706" y="0"/>
                    <a:pt x="137822" y="0"/>
                  </a:cubicBezTo>
                  <a:cubicBezTo>
                    <a:pt x="213939" y="0"/>
                    <a:pt x="275643" y="61705"/>
                    <a:pt x="275643" y="137822"/>
                  </a:cubicBezTo>
                  <a:close/>
                </a:path>
              </a:pathLst>
            </a:custGeom>
            <a:solidFill>
              <a:srgbClr val="FC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37" name="Freeform: Shape 1200">
              <a:extLst>
                <a:ext uri="{FF2B5EF4-FFF2-40B4-BE49-F238E27FC236}">
                  <a16:creationId xmlns:a16="http://schemas.microsoft.com/office/drawing/2014/main" id="{D8EAC51B-46AC-4D64-A17D-B830D045CA75}"/>
                </a:ext>
              </a:extLst>
            </p:cNvPr>
            <p:cNvSpPr/>
            <p:nvPr/>
          </p:nvSpPr>
          <p:spPr>
            <a:xfrm rot="-3068493">
              <a:off x="8795756" y="2214108"/>
              <a:ext cx="183070" cy="183070"/>
            </a:xfrm>
            <a:custGeom>
              <a:avLst/>
              <a:gdLst>
                <a:gd name="connsiteX0" fmla="*/ 183071 w 183070"/>
                <a:gd name="connsiteY0" fmla="*/ 91535 h 183070"/>
                <a:gd name="connsiteX1" fmla="*/ 91535 w 183070"/>
                <a:gd name="connsiteY1" fmla="*/ 183071 h 183070"/>
                <a:gd name="connsiteX2" fmla="*/ 0 w 183070"/>
                <a:gd name="connsiteY2" fmla="*/ 91535 h 183070"/>
                <a:gd name="connsiteX3" fmla="*/ 91535 w 183070"/>
                <a:gd name="connsiteY3" fmla="*/ 0 h 183070"/>
                <a:gd name="connsiteX4" fmla="*/ 183071 w 183070"/>
                <a:gd name="connsiteY4" fmla="*/ 91535 h 183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3070" h="183070">
                  <a:moveTo>
                    <a:pt x="183071" y="91535"/>
                  </a:moveTo>
                  <a:cubicBezTo>
                    <a:pt x="183071" y="142089"/>
                    <a:pt x="142089" y="183071"/>
                    <a:pt x="91535" y="183071"/>
                  </a:cubicBezTo>
                  <a:cubicBezTo>
                    <a:pt x="40982" y="183071"/>
                    <a:pt x="0" y="142089"/>
                    <a:pt x="0" y="91535"/>
                  </a:cubicBezTo>
                  <a:cubicBezTo>
                    <a:pt x="0" y="40982"/>
                    <a:pt x="40982" y="0"/>
                    <a:pt x="91535" y="0"/>
                  </a:cubicBezTo>
                  <a:cubicBezTo>
                    <a:pt x="142089" y="0"/>
                    <a:pt x="183071" y="40982"/>
                    <a:pt x="183071" y="91535"/>
                  </a:cubicBezTo>
                  <a:close/>
                </a:path>
              </a:pathLst>
            </a:custGeom>
            <a:solidFill>
              <a:srgbClr val="FFCE1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38" name="Freeform: Shape 1201">
              <a:extLst>
                <a:ext uri="{FF2B5EF4-FFF2-40B4-BE49-F238E27FC236}">
                  <a16:creationId xmlns:a16="http://schemas.microsoft.com/office/drawing/2014/main" id="{1CCF1D78-FCF7-443A-9329-315A061000BB}"/>
                </a:ext>
              </a:extLst>
            </p:cNvPr>
            <p:cNvSpPr/>
            <p:nvPr/>
          </p:nvSpPr>
          <p:spPr>
            <a:xfrm>
              <a:off x="8799289" y="2248376"/>
              <a:ext cx="179548" cy="58578"/>
            </a:xfrm>
            <a:custGeom>
              <a:avLst/>
              <a:gdLst>
                <a:gd name="connsiteX0" fmla="*/ 179546 w 179548"/>
                <a:gd name="connsiteY0" fmla="*/ 58579 h 58578"/>
                <a:gd name="connsiteX1" fmla="*/ 0 w 179548"/>
                <a:gd name="connsiteY1" fmla="*/ 32385 h 58578"/>
                <a:gd name="connsiteX2" fmla="*/ 16669 w 179548"/>
                <a:gd name="connsiteY2" fmla="*/ 0 h 58578"/>
                <a:gd name="connsiteX3" fmla="*/ 172879 w 179548"/>
                <a:gd name="connsiteY3" fmla="*/ 22765 h 58578"/>
                <a:gd name="connsiteX4" fmla="*/ 179546 w 179548"/>
                <a:gd name="connsiteY4" fmla="*/ 58579 h 58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9548" h="58578">
                  <a:moveTo>
                    <a:pt x="179546" y="58579"/>
                  </a:moveTo>
                  <a:lnTo>
                    <a:pt x="0" y="32385"/>
                  </a:lnTo>
                  <a:cubicBezTo>
                    <a:pt x="3334" y="20765"/>
                    <a:pt x="8858" y="9811"/>
                    <a:pt x="16669" y="0"/>
                  </a:cubicBezTo>
                  <a:lnTo>
                    <a:pt x="172879" y="22765"/>
                  </a:lnTo>
                  <a:cubicBezTo>
                    <a:pt x="177451" y="34290"/>
                    <a:pt x="179641" y="46482"/>
                    <a:pt x="179546" y="58579"/>
                  </a:cubicBezTo>
                  <a:close/>
                </a:path>
              </a:pathLst>
            </a:custGeom>
            <a:solidFill>
              <a:srgbClr val="FFDA6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39" name="Freeform: Shape 1202">
              <a:extLst>
                <a:ext uri="{FF2B5EF4-FFF2-40B4-BE49-F238E27FC236}">
                  <a16:creationId xmlns:a16="http://schemas.microsoft.com/office/drawing/2014/main" id="{67DF67E7-2F9D-49BB-A09E-EA973F93EE64}"/>
                </a:ext>
              </a:extLst>
            </p:cNvPr>
            <p:cNvSpPr/>
            <p:nvPr/>
          </p:nvSpPr>
          <p:spPr>
            <a:xfrm>
              <a:off x="8795764" y="2305145"/>
              <a:ext cx="179452" cy="75247"/>
            </a:xfrm>
            <a:custGeom>
              <a:avLst/>
              <a:gdLst>
                <a:gd name="connsiteX0" fmla="*/ 148972 w 179452"/>
                <a:gd name="connsiteY0" fmla="*/ 71819 h 75247"/>
                <a:gd name="connsiteX1" fmla="*/ 144400 w 179452"/>
                <a:gd name="connsiteY1" fmla="*/ 75248 h 75247"/>
                <a:gd name="connsiteX2" fmla="*/ 19623 w 179452"/>
                <a:gd name="connsiteY2" fmla="*/ 57150 h 75247"/>
                <a:gd name="connsiteX3" fmla="*/ 1 w 179452"/>
                <a:gd name="connsiteY3" fmla="*/ 0 h 75247"/>
                <a:gd name="connsiteX4" fmla="*/ 179452 w 179452"/>
                <a:gd name="connsiteY4" fmla="*/ 26098 h 75247"/>
                <a:gd name="connsiteX5" fmla="*/ 148972 w 179452"/>
                <a:gd name="connsiteY5" fmla="*/ 71819 h 752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9452" h="75247">
                  <a:moveTo>
                    <a:pt x="148972" y="71819"/>
                  </a:moveTo>
                  <a:cubicBezTo>
                    <a:pt x="147448" y="73057"/>
                    <a:pt x="145924" y="74104"/>
                    <a:pt x="144400" y="75248"/>
                  </a:cubicBezTo>
                  <a:lnTo>
                    <a:pt x="19623" y="57150"/>
                  </a:lnTo>
                  <a:cubicBezTo>
                    <a:pt x="6287" y="40196"/>
                    <a:pt x="-94" y="20002"/>
                    <a:pt x="1" y="0"/>
                  </a:cubicBezTo>
                  <a:lnTo>
                    <a:pt x="179452" y="26098"/>
                  </a:lnTo>
                  <a:cubicBezTo>
                    <a:pt x="174308" y="43434"/>
                    <a:pt x="164117" y="59531"/>
                    <a:pt x="148972" y="71819"/>
                  </a:cubicBezTo>
                  <a:close/>
                </a:path>
              </a:pathLst>
            </a:custGeom>
            <a:solidFill>
              <a:srgbClr val="FFDA6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40" name="Freeform: Shape 1203">
              <a:extLst>
                <a:ext uri="{FF2B5EF4-FFF2-40B4-BE49-F238E27FC236}">
                  <a16:creationId xmlns:a16="http://schemas.microsoft.com/office/drawing/2014/main" id="{29ACF767-6DF9-4D1E-8532-AD3D0E143074}"/>
                </a:ext>
              </a:extLst>
            </p:cNvPr>
            <p:cNvSpPr/>
            <p:nvPr/>
          </p:nvSpPr>
          <p:spPr>
            <a:xfrm>
              <a:off x="8258237" y="2522220"/>
              <a:ext cx="323405" cy="312396"/>
            </a:xfrm>
            <a:custGeom>
              <a:avLst/>
              <a:gdLst>
                <a:gd name="connsiteX0" fmla="*/ 323406 w 323405"/>
                <a:gd name="connsiteY0" fmla="*/ 169831 h 312396"/>
                <a:gd name="connsiteX1" fmla="*/ 186532 w 323405"/>
                <a:gd name="connsiteY1" fmla="*/ 0 h 312396"/>
                <a:gd name="connsiteX2" fmla="*/ 10033 w 323405"/>
                <a:gd name="connsiteY2" fmla="*/ 282321 h 312396"/>
                <a:gd name="connsiteX3" fmla="*/ 323406 w 323405"/>
                <a:gd name="connsiteY3" fmla="*/ 169831 h 312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23405" h="312396">
                  <a:moveTo>
                    <a:pt x="323406" y="169831"/>
                  </a:moveTo>
                  <a:lnTo>
                    <a:pt x="186532" y="0"/>
                  </a:lnTo>
                  <a:cubicBezTo>
                    <a:pt x="186532" y="0"/>
                    <a:pt x="-51022" y="51435"/>
                    <a:pt x="10033" y="282321"/>
                  </a:cubicBezTo>
                  <a:cubicBezTo>
                    <a:pt x="222726" y="391096"/>
                    <a:pt x="323406" y="169831"/>
                    <a:pt x="323406" y="169831"/>
                  </a:cubicBezTo>
                  <a:close/>
                </a:path>
              </a:pathLst>
            </a:custGeom>
            <a:solidFill>
              <a:srgbClr val="FFCE1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41" name="Freeform: Shape 1204">
              <a:extLst>
                <a:ext uri="{FF2B5EF4-FFF2-40B4-BE49-F238E27FC236}">
                  <a16:creationId xmlns:a16="http://schemas.microsoft.com/office/drawing/2014/main" id="{A566BF91-3A65-4535-BCE1-24BBE8D10078}"/>
                </a:ext>
              </a:extLst>
            </p:cNvPr>
            <p:cNvSpPr/>
            <p:nvPr/>
          </p:nvSpPr>
          <p:spPr>
            <a:xfrm>
              <a:off x="8325040" y="2557557"/>
              <a:ext cx="228123" cy="205650"/>
            </a:xfrm>
            <a:custGeom>
              <a:avLst/>
              <a:gdLst>
                <a:gd name="connsiteX0" fmla="*/ 0 w 228123"/>
                <a:gd name="connsiteY0" fmla="*/ 201263 h 205650"/>
                <a:gd name="connsiteX1" fmla="*/ 36290 w 228123"/>
                <a:gd name="connsiteY1" fmla="*/ 90678 h 205650"/>
                <a:gd name="connsiteX2" fmla="*/ 148209 w 228123"/>
                <a:gd name="connsiteY2" fmla="*/ 0 h 205650"/>
                <a:gd name="connsiteX3" fmla="*/ 228123 w 228123"/>
                <a:gd name="connsiteY3" fmla="*/ 99250 h 205650"/>
                <a:gd name="connsiteX4" fmla="*/ 115728 w 228123"/>
                <a:gd name="connsiteY4" fmla="*/ 189357 h 205650"/>
                <a:gd name="connsiteX5" fmla="*/ 0 w 228123"/>
                <a:gd name="connsiteY5" fmla="*/ 201263 h 205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8123" h="205650">
                  <a:moveTo>
                    <a:pt x="0" y="201263"/>
                  </a:moveTo>
                  <a:cubicBezTo>
                    <a:pt x="190" y="160020"/>
                    <a:pt x="12192" y="123635"/>
                    <a:pt x="36290" y="90678"/>
                  </a:cubicBezTo>
                  <a:cubicBezTo>
                    <a:pt x="67342" y="48196"/>
                    <a:pt x="113729" y="18193"/>
                    <a:pt x="148209" y="0"/>
                  </a:cubicBezTo>
                  <a:lnTo>
                    <a:pt x="228123" y="99250"/>
                  </a:lnTo>
                  <a:cubicBezTo>
                    <a:pt x="203073" y="129064"/>
                    <a:pt x="163830" y="167926"/>
                    <a:pt x="115728" y="189357"/>
                  </a:cubicBezTo>
                  <a:cubicBezTo>
                    <a:pt x="78486" y="205835"/>
                    <a:pt x="40291" y="209836"/>
                    <a:pt x="0" y="201263"/>
                  </a:cubicBezTo>
                  <a:close/>
                </a:path>
              </a:pathLst>
            </a:custGeom>
            <a:solidFill>
              <a:srgbClr val="F5972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42" name="Freeform: Shape 1205">
              <a:extLst>
                <a:ext uri="{FF2B5EF4-FFF2-40B4-BE49-F238E27FC236}">
                  <a16:creationId xmlns:a16="http://schemas.microsoft.com/office/drawing/2014/main" id="{896A063E-6B47-4B17-A8A2-CCE7DFD377AC}"/>
                </a:ext>
              </a:extLst>
            </p:cNvPr>
            <p:cNvSpPr/>
            <p:nvPr/>
          </p:nvSpPr>
          <p:spPr>
            <a:xfrm>
              <a:off x="8442954" y="2438775"/>
              <a:ext cx="275663" cy="227943"/>
            </a:xfrm>
            <a:custGeom>
              <a:avLst/>
              <a:gdLst>
                <a:gd name="connsiteX0" fmla="*/ 3339 w 275663"/>
                <a:gd name="connsiteY0" fmla="*/ 222319 h 227943"/>
                <a:gd name="connsiteX1" fmla="*/ 3339 w 275663"/>
                <a:gd name="connsiteY1" fmla="*/ 222319 h 227943"/>
                <a:gd name="connsiteX2" fmla="*/ 5625 w 275663"/>
                <a:gd name="connsiteY2" fmla="*/ 201173 h 227943"/>
                <a:gd name="connsiteX3" fmla="*/ 251180 w 275663"/>
                <a:gd name="connsiteY3" fmla="*/ 3339 h 227943"/>
                <a:gd name="connsiteX4" fmla="*/ 272325 w 275663"/>
                <a:gd name="connsiteY4" fmla="*/ 5625 h 227943"/>
                <a:gd name="connsiteX5" fmla="*/ 272325 w 275663"/>
                <a:gd name="connsiteY5" fmla="*/ 5625 h 227943"/>
                <a:gd name="connsiteX6" fmla="*/ 270039 w 275663"/>
                <a:gd name="connsiteY6" fmla="*/ 26771 h 227943"/>
                <a:gd name="connsiteX7" fmla="*/ 24484 w 275663"/>
                <a:gd name="connsiteY7" fmla="*/ 224605 h 227943"/>
                <a:gd name="connsiteX8" fmla="*/ 3339 w 275663"/>
                <a:gd name="connsiteY8" fmla="*/ 222319 h 2279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5663" h="227943">
                  <a:moveTo>
                    <a:pt x="3339" y="222319"/>
                  </a:moveTo>
                  <a:lnTo>
                    <a:pt x="3339" y="222319"/>
                  </a:lnTo>
                  <a:cubicBezTo>
                    <a:pt x="-1900" y="215842"/>
                    <a:pt x="-852" y="206412"/>
                    <a:pt x="5625" y="201173"/>
                  </a:cubicBezTo>
                  <a:lnTo>
                    <a:pt x="251180" y="3339"/>
                  </a:lnTo>
                  <a:cubicBezTo>
                    <a:pt x="257657" y="-1900"/>
                    <a:pt x="267086" y="-852"/>
                    <a:pt x="272325" y="5625"/>
                  </a:cubicBezTo>
                  <a:lnTo>
                    <a:pt x="272325" y="5625"/>
                  </a:lnTo>
                  <a:cubicBezTo>
                    <a:pt x="277564" y="12102"/>
                    <a:pt x="276516" y="21532"/>
                    <a:pt x="270039" y="26771"/>
                  </a:cubicBezTo>
                  <a:lnTo>
                    <a:pt x="24484" y="224605"/>
                  </a:lnTo>
                  <a:cubicBezTo>
                    <a:pt x="18007" y="229844"/>
                    <a:pt x="8578" y="228796"/>
                    <a:pt x="3339" y="222319"/>
                  </a:cubicBezTo>
                  <a:close/>
                </a:path>
              </a:pathLst>
            </a:custGeom>
            <a:solidFill>
              <a:srgbClr val="1995B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grpSp>
        <p:nvGrpSpPr>
          <p:cNvPr id="248" name="Graphic 828">
            <a:extLst>
              <a:ext uri="{FF2B5EF4-FFF2-40B4-BE49-F238E27FC236}">
                <a16:creationId xmlns:a16="http://schemas.microsoft.com/office/drawing/2014/main" id="{ECB8CB4F-E7F0-4B07-8691-508D01B67512}"/>
              </a:ext>
            </a:extLst>
          </p:cNvPr>
          <p:cNvGrpSpPr/>
          <p:nvPr/>
        </p:nvGrpSpPr>
        <p:grpSpPr>
          <a:xfrm>
            <a:off x="990775" y="5205276"/>
            <a:ext cx="841681" cy="701090"/>
            <a:chOff x="6029366" y="3371852"/>
            <a:chExt cx="130719" cy="112577"/>
          </a:xfrm>
          <a:solidFill>
            <a:srgbClr val="E9D2AE"/>
          </a:solidFill>
        </p:grpSpPr>
        <p:sp>
          <p:nvSpPr>
            <p:cNvPr id="249" name="Freeform: Shape 123">
              <a:extLst>
                <a:ext uri="{FF2B5EF4-FFF2-40B4-BE49-F238E27FC236}">
                  <a16:creationId xmlns:a16="http://schemas.microsoft.com/office/drawing/2014/main" id="{2AF9A557-BB62-48E8-A103-6EBA8F282284}"/>
                </a:ext>
              </a:extLst>
            </p:cNvPr>
            <p:cNvSpPr/>
            <p:nvPr/>
          </p:nvSpPr>
          <p:spPr>
            <a:xfrm>
              <a:off x="6112695" y="3392266"/>
              <a:ext cx="47390" cy="36309"/>
            </a:xfrm>
            <a:custGeom>
              <a:avLst/>
              <a:gdLst>
                <a:gd name="connsiteX0" fmla="*/ 45789 w 47390"/>
                <a:gd name="connsiteY0" fmla="*/ 11587 h 36309"/>
                <a:gd name="connsiteX1" fmla="*/ 259 w 47390"/>
                <a:gd name="connsiteY1" fmla="*/ 23493 h 36309"/>
                <a:gd name="connsiteX2" fmla="*/ 45789 w 47390"/>
                <a:gd name="connsiteY2" fmla="*/ 11587 h 36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390" h="36309">
                  <a:moveTo>
                    <a:pt x="45789" y="11587"/>
                  </a:moveTo>
                  <a:cubicBezTo>
                    <a:pt x="33502" y="-7463"/>
                    <a:pt x="5117" y="-2700"/>
                    <a:pt x="259" y="23493"/>
                  </a:cubicBezTo>
                  <a:cubicBezTo>
                    <a:pt x="-4503" y="49687"/>
                    <a:pt x="58076" y="30637"/>
                    <a:pt x="45789" y="1158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0" name="Freeform: Shape 124">
              <a:extLst>
                <a:ext uri="{FF2B5EF4-FFF2-40B4-BE49-F238E27FC236}">
                  <a16:creationId xmlns:a16="http://schemas.microsoft.com/office/drawing/2014/main" id="{9132102E-2B08-4DEC-B2EC-8DB51974A008}"/>
                </a:ext>
              </a:extLst>
            </p:cNvPr>
            <p:cNvSpPr/>
            <p:nvPr/>
          </p:nvSpPr>
          <p:spPr>
            <a:xfrm>
              <a:off x="6029366" y="3371852"/>
              <a:ext cx="49880" cy="40966"/>
            </a:xfrm>
            <a:custGeom>
              <a:avLst/>
              <a:gdLst>
                <a:gd name="connsiteX0" fmla="*/ 47869 w 49880"/>
                <a:gd name="connsiteY0" fmla="*/ 10570 h 40966"/>
                <a:gd name="connsiteX1" fmla="*/ 244 w 49880"/>
                <a:gd name="connsiteY1" fmla="*/ 20381 h 40966"/>
                <a:gd name="connsiteX2" fmla="*/ 47869 w 49880"/>
                <a:gd name="connsiteY2" fmla="*/ 10570 h 40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9880" h="40966">
                  <a:moveTo>
                    <a:pt x="47869" y="10570"/>
                  </a:moveTo>
                  <a:cubicBezTo>
                    <a:pt x="43392" y="-1241"/>
                    <a:pt x="5007" y="-9052"/>
                    <a:pt x="244" y="20381"/>
                  </a:cubicBezTo>
                  <a:cubicBezTo>
                    <a:pt x="-4518" y="49813"/>
                    <a:pt x="62157" y="48670"/>
                    <a:pt x="47869" y="1057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1" name="Freeform: Shape 125">
              <a:extLst>
                <a:ext uri="{FF2B5EF4-FFF2-40B4-BE49-F238E27FC236}">
                  <a16:creationId xmlns:a16="http://schemas.microsoft.com/office/drawing/2014/main" id="{4A139B3B-1F2B-4BC2-82A6-E84D5AD2516D}"/>
                </a:ext>
              </a:extLst>
            </p:cNvPr>
            <p:cNvSpPr/>
            <p:nvPr/>
          </p:nvSpPr>
          <p:spPr>
            <a:xfrm>
              <a:off x="6049377" y="3448519"/>
              <a:ext cx="34625" cy="35911"/>
            </a:xfrm>
            <a:custGeom>
              <a:avLst/>
              <a:gdLst>
                <a:gd name="connsiteX0" fmla="*/ 24238 w 34625"/>
                <a:gd name="connsiteY0" fmla="*/ 579 h 35911"/>
                <a:gd name="connsiteX1" fmla="*/ 4903 w 34625"/>
                <a:gd name="connsiteY1" fmla="*/ 32773 h 35911"/>
                <a:gd name="connsiteX2" fmla="*/ 24238 w 34625"/>
                <a:gd name="connsiteY2" fmla="*/ 579 h 359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4625" h="35911">
                  <a:moveTo>
                    <a:pt x="24238" y="579"/>
                  </a:moveTo>
                  <a:cubicBezTo>
                    <a:pt x="15856" y="-3993"/>
                    <a:pt x="-10909" y="19629"/>
                    <a:pt x="4903" y="32773"/>
                  </a:cubicBezTo>
                  <a:cubicBezTo>
                    <a:pt x="20714" y="45822"/>
                    <a:pt x="50432" y="14866"/>
                    <a:pt x="24238" y="57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sp>
        <p:nvSpPr>
          <p:cNvPr id="252" name="Graphic 19325">
            <a:extLst>
              <a:ext uri="{FF2B5EF4-FFF2-40B4-BE49-F238E27FC236}">
                <a16:creationId xmlns:a16="http://schemas.microsoft.com/office/drawing/2014/main" id="{076BFB6E-8AA9-41EA-B47A-E86D43AF214F}"/>
              </a:ext>
            </a:extLst>
          </p:cNvPr>
          <p:cNvSpPr/>
          <p:nvPr/>
        </p:nvSpPr>
        <p:spPr>
          <a:xfrm>
            <a:off x="3817854" y="6053095"/>
            <a:ext cx="450166" cy="401523"/>
          </a:xfrm>
          <a:custGeom>
            <a:avLst/>
            <a:gdLst>
              <a:gd name="connsiteX0" fmla="*/ 146880 w 205159"/>
              <a:gd name="connsiteY0" fmla="*/ 9822 h 208179"/>
              <a:gd name="connsiteX1" fmla="*/ 148976 w 205159"/>
              <a:gd name="connsiteY1" fmla="*/ 64971 h 208179"/>
              <a:gd name="connsiteX2" fmla="*/ 153738 w 205159"/>
              <a:gd name="connsiteY2" fmla="*/ 73163 h 208179"/>
              <a:gd name="connsiteX3" fmla="*/ 200411 w 205159"/>
              <a:gd name="connsiteY3" fmla="*/ 102690 h 208179"/>
              <a:gd name="connsiteX4" fmla="*/ 198506 w 205159"/>
              <a:gd name="connsiteY4" fmla="*/ 120883 h 208179"/>
              <a:gd name="connsiteX5" fmla="*/ 146690 w 205159"/>
              <a:gd name="connsiteY5" fmla="*/ 139933 h 208179"/>
              <a:gd name="connsiteX6" fmla="*/ 140308 w 205159"/>
              <a:gd name="connsiteY6" fmla="*/ 146982 h 208179"/>
              <a:gd name="connsiteX7" fmla="*/ 126687 w 205159"/>
              <a:gd name="connsiteY7" fmla="*/ 200512 h 208179"/>
              <a:gd name="connsiteX8" fmla="*/ 108780 w 205159"/>
              <a:gd name="connsiteY8" fmla="*/ 204322 h 208179"/>
              <a:gd name="connsiteX9" fmla="*/ 74586 w 205159"/>
              <a:gd name="connsiteY9" fmla="*/ 160888 h 208179"/>
              <a:gd name="connsiteX10" fmla="*/ 65918 w 205159"/>
              <a:gd name="connsiteY10" fmla="*/ 156983 h 208179"/>
              <a:gd name="connsiteX11" fmla="*/ 10863 w 205159"/>
              <a:gd name="connsiteY11" fmla="*/ 160507 h 208179"/>
              <a:gd name="connsiteX12" fmla="*/ 1719 w 205159"/>
              <a:gd name="connsiteY12" fmla="*/ 144696 h 208179"/>
              <a:gd name="connsiteX13" fmla="*/ 32390 w 205159"/>
              <a:gd name="connsiteY13" fmla="*/ 98785 h 208179"/>
              <a:gd name="connsiteX14" fmla="*/ 33438 w 205159"/>
              <a:gd name="connsiteY14" fmla="*/ 89355 h 208179"/>
              <a:gd name="connsiteX15" fmla="*/ 13054 w 205159"/>
              <a:gd name="connsiteY15" fmla="*/ 38111 h 208179"/>
              <a:gd name="connsiteX16" fmla="*/ 25341 w 205159"/>
              <a:gd name="connsiteY16" fmla="*/ 24585 h 208179"/>
              <a:gd name="connsiteX17" fmla="*/ 78491 w 205159"/>
              <a:gd name="connsiteY17" fmla="*/ 39635 h 208179"/>
              <a:gd name="connsiteX18" fmla="*/ 87730 w 205159"/>
              <a:gd name="connsiteY18" fmla="*/ 37635 h 208179"/>
              <a:gd name="connsiteX19" fmla="*/ 130212 w 205159"/>
              <a:gd name="connsiteY19" fmla="*/ 2392 h 208179"/>
              <a:gd name="connsiteX20" fmla="*/ 146880 w 205159"/>
              <a:gd name="connsiteY20" fmla="*/ 9822 h 2081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205159" h="208179">
                <a:moveTo>
                  <a:pt x="146880" y="9822"/>
                </a:moveTo>
                <a:lnTo>
                  <a:pt x="148976" y="64971"/>
                </a:lnTo>
                <a:cubicBezTo>
                  <a:pt x="149071" y="68305"/>
                  <a:pt x="150881" y="71353"/>
                  <a:pt x="153738" y="73163"/>
                </a:cubicBezTo>
                <a:lnTo>
                  <a:pt x="200411" y="102690"/>
                </a:lnTo>
                <a:cubicBezTo>
                  <a:pt x="207555" y="107167"/>
                  <a:pt x="206412" y="117930"/>
                  <a:pt x="198506" y="120883"/>
                </a:cubicBezTo>
                <a:lnTo>
                  <a:pt x="146690" y="139933"/>
                </a:lnTo>
                <a:cubicBezTo>
                  <a:pt x="143547" y="141076"/>
                  <a:pt x="141165" y="143743"/>
                  <a:pt x="140308" y="146982"/>
                </a:cubicBezTo>
                <a:lnTo>
                  <a:pt x="126687" y="200512"/>
                </a:lnTo>
                <a:cubicBezTo>
                  <a:pt x="124592" y="208704"/>
                  <a:pt x="114019" y="210894"/>
                  <a:pt x="108780" y="204322"/>
                </a:cubicBezTo>
                <a:lnTo>
                  <a:pt x="74586" y="160888"/>
                </a:lnTo>
                <a:cubicBezTo>
                  <a:pt x="72490" y="158221"/>
                  <a:pt x="69252" y="156792"/>
                  <a:pt x="65918" y="156983"/>
                </a:cubicBezTo>
                <a:lnTo>
                  <a:pt x="10863" y="160507"/>
                </a:lnTo>
                <a:cubicBezTo>
                  <a:pt x="2481" y="161079"/>
                  <a:pt x="-2948" y="151649"/>
                  <a:pt x="1719" y="144696"/>
                </a:cubicBezTo>
                <a:lnTo>
                  <a:pt x="32390" y="98785"/>
                </a:lnTo>
                <a:cubicBezTo>
                  <a:pt x="34295" y="96023"/>
                  <a:pt x="34676" y="92499"/>
                  <a:pt x="33438" y="89355"/>
                </a:cubicBezTo>
                <a:lnTo>
                  <a:pt x="13054" y="38111"/>
                </a:lnTo>
                <a:cubicBezTo>
                  <a:pt x="9911" y="30300"/>
                  <a:pt x="17150" y="22299"/>
                  <a:pt x="25341" y="24585"/>
                </a:cubicBezTo>
                <a:lnTo>
                  <a:pt x="78491" y="39635"/>
                </a:lnTo>
                <a:cubicBezTo>
                  <a:pt x="81729" y="40587"/>
                  <a:pt x="85158" y="39825"/>
                  <a:pt x="87730" y="37635"/>
                </a:cubicBezTo>
                <a:lnTo>
                  <a:pt x="130212" y="2392"/>
                </a:lnTo>
                <a:cubicBezTo>
                  <a:pt x="136689" y="-3037"/>
                  <a:pt x="146595" y="1344"/>
                  <a:pt x="146880" y="9822"/>
                </a:cubicBezTo>
                <a:close/>
              </a:path>
            </a:pathLst>
          </a:custGeom>
          <a:solidFill>
            <a:srgbClr val="EDB863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th-TH"/>
          </a:p>
        </p:txBody>
      </p:sp>
      <p:sp>
        <p:nvSpPr>
          <p:cNvPr id="253" name="Graphic 19325">
            <a:extLst>
              <a:ext uri="{FF2B5EF4-FFF2-40B4-BE49-F238E27FC236}">
                <a16:creationId xmlns:a16="http://schemas.microsoft.com/office/drawing/2014/main" id="{076BFB6E-8AA9-41EA-B47A-E86D43AF214F}"/>
              </a:ext>
            </a:extLst>
          </p:cNvPr>
          <p:cNvSpPr/>
          <p:nvPr/>
        </p:nvSpPr>
        <p:spPr>
          <a:xfrm>
            <a:off x="9761067" y="2510737"/>
            <a:ext cx="368885" cy="329025"/>
          </a:xfrm>
          <a:custGeom>
            <a:avLst/>
            <a:gdLst>
              <a:gd name="connsiteX0" fmla="*/ 146880 w 205159"/>
              <a:gd name="connsiteY0" fmla="*/ 9822 h 208179"/>
              <a:gd name="connsiteX1" fmla="*/ 148976 w 205159"/>
              <a:gd name="connsiteY1" fmla="*/ 64971 h 208179"/>
              <a:gd name="connsiteX2" fmla="*/ 153738 w 205159"/>
              <a:gd name="connsiteY2" fmla="*/ 73163 h 208179"/>
              <a:gd name="connsiteX3" fmla="*/ 200411 w 205159"/>
              <a:gd name="connsiteY3" fmla="*/ 102690 h 208179"/>
              <a:gd name="connsiteX4" fmla="*/ 198506 w 205159"/>
              <a:gd name="connsiteY4" fmla="*/ 120883 h 208179"/>
              <a:gd name="connsiteX5" fmla="*/ 146690 w 205159"/>
              <a:gd name="connsiteY5" fmla="*/ 139933 h 208179"/>
              <a:gd name="connsiteX6" fmla="*/ 140308 w 205159"/>
              <a:gd name="connsiteY6" fmla="*/ 146982 h 208179"/>
              <a:gd name="connsiteX7" fmla="*/ 126687 w 205159"/>
              <a:gd name="connsiteY7" fmla="*/ 200512 h 208179"/>
              <a:gd name="connsiteX8" fmla="*/ 108780 w 205159"/>
              <a:gd name="connsiteY8" fmla="*/ 204322 h 208179"/>
              <a:gd name="connsiteX9" fmla="*/ 74586 w 205159"/>
              <a:gd name="connsiteY9" fmla="*/ 160888 h 208179"/>
              <a:gd name="connsiteX10" fmla="*/ 65918 w 205159"/>
              <a:gd name="connsiteY10" fmla="*/ 156983 h 208179"/>
              <a:gd name="connsiteX11" fmla="*/ 10863 w 205159"/>
              <a:gd name="connsiteY11" fmla="*/ 160507 h 208179"/>
              <a:gd name="connsiteX12" fmla="*/ 1719 w 205159"/>
              <a:gd name="connsiteY12" fmla="*/ 144696 h 208179"/>
              <a:gd name="connsiteX13" fmla="*/ 32390 w 205159"/>
              <a:gd name="connsiteY13" fmla="*/ 98785 h 208179"/>
              <a:gd name="connsiteX14" fmla="*/ 33438 w 205159"/>
              <a:gd name="connsiteY14" fmla="*/ 89355 h 208179"/>
              <a:gd name="connsiteX15" fmla="*/ 13054 w 205159"/>
              <a:gd name="connsiteY15" fmla="*/ 38111 h 208179"/>
              <a:gd name="connsiteX16" fmla="*/ 25341 w 205159"/>
              <a:gd name="connsiteY16" fmla="*/ 24585 h 208179"/>
              <a:gd name="connsiteX17" fmla="*/ 78491 w 205159"/>
              <a:gd name="connsiteY17" fmla="*/ 39635 h 208179"/>
              <a:gd name="connsiteX18" fmla="*/ 87730 w 205159"/>
              <a:gd name="connsiteY18" fmla="*/ 37635 h 208179"/>
              <a:gd name="connsiteX19" fmla="*/ 130212 w 205159"/>
              <a:gd name="connsiteY19" fmla="*/ 2392 h 208179"/>
              <a:gd name="connsiteX20" fmla="*/ 146880 w 205159"/>
              <a:gd name="connsiteY20" fmla="*/ 9822 h 2081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205159" h="208179">
                <a:moveTo>
                  <a:pt x="146880" y="9822"/>
                </a:moveTo>
                <a:lnTo>
                  <a:pt x="148976" y="64971"/>
                </a:lnTo>
                <a:cubicBezTo>
                  <a:pt x="149071" y="68305"/>
                  <a:pt x="150881" y="71353"/>
                  <a:pt x="153738" y="73163"/>
                </a:cubicBezTo>
                <a:lnTo>
                  <a:pt x="200411" y="102690"/>
                </a:lnTo>
                <a:cubicBezTo>
                  <a:pt x="207555" y="107167"/>
                  <a:pt x="206412" y="117930"/>
                  <a:pt x="198506" y="120883"/>
                </a:cubicBezTo>
                <a:lnTo>
                  <a:pt x="146690" y="139933"/>
                </a:lnTo>
                <a:cubicBezTo>
                  <a:pt x="143547" y="141076"/>
                  <a:pt x="141165" y="143743"/>
                  <a:pt x="140308" y="146982"/>
                </a:cubicBezTo>
                <a:lnTo>
                  <a:pt x="126687" y="200512"/>
                </a:lnTo>
                <a:cubicBezTo>
                  <a:pt x="124592" y="208704"/>
                  <a:pt x="114019" y="210894"/>
                  <a:pt x="108780" y="204322"/>
                </a:cubicBezTo>
                <a:lnTo>
                  <a:pt x="74586" y="160888"/>
                </a:lnTo>
                <a:cubicBezTo>
                  <a:pt x="72490" y="158221"/>
                  <a:pt x="69252" y="156792"/>
                  <a:pt x="65918" y="156983"/>
                </a:cubicBezTo>
                <a:lnTo>
                  <a:pt x="10863" y="160507"/>
                </a:lnTo>
                <a:cubicBezTo>
                  <a:pt x="2481" y="161079"/>
                  <a:pt x="-2948" y="151649"/>
                  <a:pt x="1719" y="144696"/>
                </a:cubicBezTo>
                <a:lnTo>
                  <a:pt x="32390" y="98785"/>
                </a:lnTo>
                <a:cubicBezTo>
                  <a:pt x="34295" y="96023"/>
                  <a:pt x="34676" y="92499"/>
                  <a:pt x="33438" y="89355"/>
                </a:cubicBezTo>
                <a:lnTo>
                  <a:pt x="13054" y="38111"/>
                </a:lnTo>
                <a:cubicBezTo>
                  <a:pt x="9911" y="30300"/>
                  <a:pt x="17150" y="22299"/>
                  <a:pt x="25341" y="24585"/>
                </a:cubicBezTo>
                <a:lnTo>
                  <a:pt x="78491" y="39635"/>
                </a:lnTo>
                <a:cubicBezTo>
                  <a:pt x="81729" y="40587"/>
                  <a:pt x="85158" y="39825"/>
                  <a:pt x="87730" y="37635"/>
                </a:cubicBezTo>
                <a:lnTo>
                  <a:pt x="130212" y="2392"/>
                </a:lnTo>
                <a:cubicBezTo>
                  <a:pt x="136689" y="-3037"/>
                  <a:pt x="146595" y="1344"/>
                  <a:pt x="146880" y="9822"/>
                </a:cubicBezTo>
                <a:close/>
              </a:path>
            </a:pathLst>
          </a:custGeom>
          <a:solidFill>
            <a:srgbClr val="EDB863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th-TH"/>
          </a:p>
        </p:txBody>
      </p:sp>
      <p:sp>
        <p:nvSpPr>
          <p:cNvPr id="254" name="Graphic 19325">
            <a:extLst>
              <a:ext uri="{FF2B5EF4-FFF2-40B4-BE49-F238E27FC236}">
                <a16:creationId xmlns:a16="http://schemas.microsoft.com/office/drawing/2014/main" id="{076BFB6E-8AA9-41EA-B47A-E86D43AF214F}"/>
              </a:ext>
            </a:extLst>
          </p:cNvPr>
          <p:cNvSpPr/>
          <p:nvPr/>
        </p:nvSpPr>
        <p:spPr>
          <a:xfrm>
            <a:off x="5324444" y="1360705"/>
            <a:ext cx="368885" cy="329025"/>
          </a:xfrm>
          <a:custGeom>
            <a:avLst/>
            <a:gdLst>
              <a:gd name="connsiteX0" fmla="*/ 146880 w 205159"/>
              <a:gd name="connsiteY0" fmla="*/ 9822 h 208179"/>
              <a:gd name="connsiteX1" fmla="*/ 148976 w 205159"/>
              <a:gd name="connsiteY1" fmla="*/ 64971 h 208179"/>
              <a:gd name="connsiteX2" fmla="*/ 153738 w 205159"/>
              <a:gd name="connsiteY2" fmla="*/ 73163 h 208179"/>
              <a:gd name="connsiteX3" fmla="*/ 200411 w 205159"/>
              <a:gd name="connsiteY3" fmla="*/ 102690 h 208179"/>
              <a:gd name="connsiteX4" fmla="*/ 198506 w 205159"/>
              <a:gd name="connsiteY4" fmla="*/ 120883 h 208179"/>
              <a:gd name="connsiteX5" fmla="*/ 146690 w 205159"/>
              <a:gd name="connsiteY5" fmla="*/ 139933 h 208179"/>
              <a:gd name="connsiteX6" fmla="*/ 140308 w 205159"/>
              <a:gd name="connsiteY6" fmla="*/ 146982 h 208179"/>
              <a:gd name="connsiteX7" fmla="*/ 126687 w 205159"/>
              <a:gd name="connsiteY7" fmla="*/ 200512 h 208179"/>
              <a:gd name="connsiteX8" fmla="*/ 108780 w 205159"/>
              <a:gd name="connsiteY8" fmla="*/ 204322 h 208179"/>
              <a:gd name="connsiteX9" fmla="*/ 74586 w 205159"/>
              <a:gd name="connsiteY9" fmla="*/ 160888 h 208179"/>
              <a:gd name="connsiteX10" fmla="*/ 65918 w 205159"/>
              <a:gd name="connsiteY10" fmla="*/ 156983 h 208179"/>
              <a:gd name="connsiteX11" fmla="*/ 10863 w 205159"/>
              <a:gd name="connsiteY11" fmla="*/ 160507 h 208179"/>
              <a:gd name="connsiteX12" fmla="*/ 1719 w 205159"/>
              <a:gd name="connsiteY12" fmla="*/ 144696 h 208179"/>
              <a:gd name="connsiteX13" fmla="*/ 32390 w 205159"/>
              <a:gd name="connsiteY13" fmla="*/ 98785 h 208179"/>
              <a:gd name="connsiteX14" fmla="*/ 33438 w 205159"/>
              <a:gd name="connsiteY14" fmla="*/ 89355 h 208179"/>
              <a:gd name="connsiteX15" fmla="*/ 13054 w 205159"/>
              <a:gd name="connsiteY15" fmla="*/ 38111 h 208179"/>
              <a:gd name="connsiteX16" fmla="*/ 25341 w 205159"/>
              <a:gd name="connsiteY16" fmla="*/ 24585 h 208179"/>
              <a:gd name="connsiteX17" fmla="*/ 78491 w 205159"/>
              <a:gd name="connsiteY17" fmla="*/ 39635 h 208179"/>
              <a:gd name="connsiteX18" fmla="*/ 87730 w 205159"/>
              <a:gd name="connsiteY18" fmla="*/ 37635 h 208179"/>
              <a:gd name="connsiteX19" fmla="*/ 130212 w 205159"/>
              <a:gd name="connsiteY19" fmla="*/ 2392 h 208179"/>
              <a:gd name="connsiteX20" fmla="*/ 146880 w 205159"/>
              <a:gd name="connsiteY20" fmla="*/ 9822 h 2081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205159" h="208179">
                <a:moveTo>
                  <a:pt x="146880" y="9822"/>
                </a:moveTo>
                <a:lnTo>
                  <a:pt x="148976" y="64971"/>
                </a:lnTo>
                <a:cubicBezTo>
                  <a:pt x="149071" y="68305"/>
                  <a:pt x="150881" y="71353"/>
                  <a:pt x="153738" y="73163"/>
                </a:cubicBezTo>
                <a:lnTo>
                  <a:pt x="200411" y="102690"/>
                </a:lnTo>
                <a:cubicBezTo>
                  <a:pt x="207555" y="107167"/>
                  <a:pt x="206412" y="117930"/>
                  <a:pt x="198506" y="120883"/>
                </a:cubicBezTo>
                <a:lnTo>
                  <a:pt x="146690" y="139933"/>
                </a:lnTo>
                <a:cubicBezTo>
                  <a:pt x="143547" y="141076"/>
                  <a:pt x="141165" y="143743"/>
                  <a:pt x="140308" y="146982"/>
                </a:cubicBezTo>
                <a:lnTo>
                  <a:pt x="126687" y="200512"/>
                </a:lnTo>
                <a:cubicBezTo>
                  <a:pt x="124592" y="208704"/>
                  <a:pt x="114019" y="210894"/>
                  <a:pt x="108780" y="204322"/>
                </a:cubicBezTo>
                <a:lnTo>
                  <a:pt x="74586" y="160888"/>
                </a:lnTo>
                <a:cubicBezTo>
                  <a:pt x="72490" y="158221"/>
                  <a:pt x="69252" y="156792"/>
                  <a:pt x="65918" y="156983"/>
                </a:cubicBezTo>
                <a:lnTo>
                  <a:pt x="10863" y="160507"/>
                </a:lnTo>
                <a:cubicBezTo>
                  <a:pt x="2481" y="161079"/>
                  <a:pt x="-2948" y="151649"/>
                  <a:pt x="1719" y="144696"/>
                </a:cubicBezTo>
                <a:lnTo>
                  <a:pt x="32390" y="98785"/>
                </a:lnTo>
                <a:cubicBezTo>
                  <a:pt x="34295" y="96023"/>
                  <a:pt x="34676" y="92499"/>
                  <a:pt x="33438" y="89355"/>
                </a:cubicBezTo>
                <a:lnTo>
                  <a:pt x="13054" y="38111"/>
                </a:lnTo>
                <a:cubicBezTo>
                  <a:pt x="9911" y="30300"/>
                  <a:pt x="17150" y="22299"/>
                  <a:pt x="25341" y="24585"/>
                </a:cubicBezTo>
                <a:lnTo>
                  <a:pt x="78491" y="39635"/>
                </a:lnTo>
                <a:cubicBezTo>
                  <a:pt x="81729" y="40587"/>
                  <a:pt x="85158" y="39825"/>
                  <a:pt x="87730" y="37635"/>
                </a:cubicBezTo>
                <a:lnTo>
                  <a:pt x="130212" y="2392"/>
                </a:lnTo>
                <a:cubicBezTo>
                  <a:pt x="136689" y="-3037"/>
                  <a:pt x="146595" y="1344"/>
                  <a:pt x="146880" y="9822"/>
                </a:cubicBezTo>
                <a:close/>
              </a:path>
            </a:pathLst>
          </a:custGeom>
          <a:solidFill>
            <a:srgbClr val="EDB863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th-TH"/>
          </a:p>
        </p:txBody>
      </p:sp>
      <p:sp>
        <p:nvSpPr>
          <p:cNvPr id="255" name="Graphic 19325">
            <a:extLst>
              <a:ext uri="{FF2B5EF4-FFF2-40B4-BE49-F238E27FC236}">
                <a16:creationId xmlns:a16="http://schemas.microsoft.com/office/drawing/2014/main" id="{076BFB6E-8AA9-41EA-B47A-E86D43AF214F}"/>
              </a:ext>
            </a:extLst>
          </p:cNvPr>
          <p:cNvSpPr/>
          <p:nvPr/>
        </p:nvSpPr>
        <p:spPr>
          <a:xfrm>
            <a:off x="6309174" y="560630"/>
            <a:ext cx="368885" cy="329025"/>
          </a:xfrm>
          <a:custGeom>
            <a:avLst/>
            <a:gdLst>
              <a:gd name="connsiteX0" fmla="*/ 146880 w 205159"/>
              <a:gd name="connsiteY0" fmla="*/ 9822 h 208179"/>
              <a:gd name="connsiteX1" fmla="*/ 148976 w 205159"/>
              <a:gd name="connsiteY1" fmla="*/ 64971 h 208179"/>
              <a:gd name="connsiteX2" fmla="*/ 153738 w 205159"/>
              <a:gd name="connsiteY2" fmla="*/ 73163 h 208179"/>
              <a:gd name="connsiteX3" fmla="*/ 200411 w 205159"/>
              <a:gd name="connsiteY3" fmla="*/ 102690 h 208179"/>
              <a:gd name="connsiteX4" fmla="*/ 198506 w 205159"/>
              <a:gd name="connsiteY4" fmla="*/ 120883 h 208179"/>
              <a:gd name="connsiteX5" fmla="*/ 146690 w 205159"/>
              <a:gd name="connsiteY5" fmla="*/ 139933 h 208179"/>
              <a:gd name="connsiteX6" fmla="*/ 140308 w 205159"/>
              <a:gd name="connsiteY6" fmla="*/ 146982 h 208179"/>
              <a:gd name="connsiteX7" fmla="*/ 126687 w 205159"/>
              <a:gd name="connsiteY7" fmla="*/ 200512 h 208179"/>
              <a:gd name="connsiteX8" fmla="*/ 108780 w 205159"/>
              <a:gd name="connsiteY8" fmla="*/ 204322 h 208179"/>
              <a:gd name="connsiteX9" fmla="*/ 74586 w 205159"/>
              <a:gd name="connsiteY9" fmla="*/ 160888 h 208179"/>
              <a:gd name="connsiteX10" fmla="*/ 65918 w 205159"/>
              <a:gd name="connsiteY10" fmla="*/ 156983 h 208179"/>
              <a:gd name="connsiteX11" fmla="*/ 10863 w 205159"/>
              <a:gd name="connsiteY11" fmla="*/ 160507 h 208179"/>
              <a:gd name="connsiteX12" fmla="*/ 1719 w 205159"/>
              <a:gd name="connsiteY12" fmla="*/ 144696 h 208179"/>
              <a:gd name="connsiteX13" fmla="*/ 32390 w 205159"/>
              <a:gd name="connsiteY13" fmla="*/ 98785 h 208179"/>
              <a:gd name="connsiteX14" fmla="*/ 33438 w 205159"/>
              <a:gd name="connsiteY14" fmla="*/ 89355 h 208179"/>
              <a:gd name="connsiteX15" fmla="*/ 13054 w 205159"/>
              <a:gd name="connsiteY15" fmla="*/ 38111 h 208179"/>
              <a:gd name="connsiteX16" fmla="*/ 25341 w 205159"/>
              <a:gd name="connsiteY16" fmla="*/ 24585 h 208179"/>
              <a:gd name="connsiteX17" fmla="*/ 78491 w 205159"/>
              <a:gd name="connsiteY17" fmla="*/ 39635 h 208179"/>
              <a:gd name="connsiteX18" fmla="*/ 87730 w 205159"/>
              <a:gd name="connsiteY18" fmla="*/ 37635 h 208179"/>
              <a:gd name="connsiteX19" fmla="*/ 130212 w 205159"/>
              <a:gd name="connsiteY19" fmla="*/ 2392 h 208179"/>
              <a:gd name="connsiteX20" fmla="*/ 146880 w 205159"/>
              <a:gd name="connsiteY20" fmla="*/ 9822 h 2081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205159" h="208179">
                <a:moveTo>
                  <a:pt x="146880" y="9822"/>
                </a:moveTo>
                <a:lnTo>
                  <a:pt x="148976" y="64971"/>
                </a:lnTo>
                <a:cubicBezTo>
                  <a:pt x="149071" y="68305"/>
                  <a:pt x="150881" y="71353"/>
                  <a:pt x="153738" y="73163"/>
                </a:cubicBezTo>
                <a:lnTo>
                  <a:pt x="200411" y="102690"/>
                </a:lnTo>
                <a:cubicBezTo>
                  <a:pt x="207555" y="107167"/>
                  <a:pt x="206412" y="117930"/>
                  <a:pt x="198506" y="120883"/>
                </a:cubicBezTo>
                <a:lnTo>
                  <a:pt x="146690" y="139933"/>
                </a:lnTo>
                <a:cubicBezTo>
                  <a:pt x="143547" y="141076"/>
                  <a:pt x="141165" y="143743"/>
                  <a:pt x="140308" y="146982"/>
                </a:cubicBezTo>
                <a:lnTo>
                  <a:pt x="126687" y="200512"/>
                </a:lnTo>
                <a:cubicBezTo>
                  <a:pt x="124592" y="208704"/>
                  <a:pt x="114019" y="210894"/>
                  <a:pt x="108780" y="204322"/>
                </a:cubicBezTo>
                <a:lnTo>
                  <a:pt x="74586" y="160888"/>
                </a:lnTo>
                <a:cubicBezTo>
                  <a:pt x="72490" y="158221"/>
                  <a:pt x="69252" y="156792"/>
                  <a:pt x="65918" y="156983"/>
                </a:cubicBezTo>
                <a:lnTo>
                  <a:pt x="10863" y="160507"/>
                </a:lnTo>
                <a:cubicBezTo>
                  <a:pt x="2481" y="161079"/>
                  <a:pt x="-2948" y="151649"/>
                  <a:pt x="1719" y="144696"/>
                </a:cubicBezTo>
                <a:lnTo>
                  <a:pt x="32390" y="98785"/>
                </a:lnTo>
                <a:cubicBezTo>
                  <a:pt x="34295" y="96023"/>
                  <a:pt x="34676" y="92499"/>
                  <a:pt x="33438" y="89355"/>
                </a:cubicBezTo>
                <a:lnTo>
                  <a:pt x="13054" y="38111"/>
                </a:lnTo>
                <a:cubicBezTo>
                  <a:pt x="9911" y="30300"/>
                  <a:pt x="17150" y="22299"/>
                  <a:pt x="25341" y="24585"/>
                </a:cubicBezTo>
                <a:lnTo>
                  <a:pt x="78491" y="39635"/>
                </a:lnTo>
                <a:cubicBezTo>
                  <a:pt x="81729" y="40587"/>
                  <a:pt x="85158" y="39825"/>
                  <a:pt x="87730" y="37635"/>
                </a:cubicBezTo>
                <a:lnTo>
                  <a:pt x="130212" y="2392"/>
                </a:lnTo>
                <a:cubicBezTo>
                  <a:pt x="136689" y="-3037"/>
                  <a:pt x="146595" y="1344"/>
                  <a:pt x="146880" y="9822"/>
                </a:cubicBezTo>
                <a:close/>
              </a:path>
            </a:pathLst>
          </a:custGeom>
          <a:solidFill>
            <a:srgbClr val="EDB863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th-TH"/>
          </a:p>
        </p:txBody>
      </p:sp>
      <p:sp>
        <p:nvSpPr>
          <p:cNvPr id="256" name="Graphic 19325">
            <a:extLst>
              <a:ext uri="{FF2B5EF4-FFF2-40B4-BE49-F238E27FC236}">
                <a16:creationId xmlns:a16="http://schemas.microsoft.com/office/drawing/2014/main" id="{076BFB6E-8AA9-41EA-B47A-E86D43AF214F}"/>
              </a:ext>
            </a:extLst>
          </p:cNvPr>
          <p:cNvSpPr/>
          <p:nvPr/>
        </p:nvSpPr>
        <p:spPr>
          <a:xfrm>
            <a:off x="5847389" y="6325347"/>
            <a:ext cx="445845" cy="397669"/>
          </a:xfrm>
          <a:custGeom>
            <a:avLst/>
            <a:gdLst>
              <a:gd name="connsiteX0" fmla="*/ 146880 w 205159"/>
              <a:gd name="connsiteY0" fmla="*/ 9822 h 208179"/>
              <a:gd name="connsiteX1" fmla="*/ 148976 w 205159"/>
              <a:gd name="connsiteY1" fmla="*/ 64971 h 208179"/>
              <a:gd name="connsiteX2" fmla="*/ 153738 w 205159"/>
              <a:gd name="connsiteY2" fmla="*/ 73163 h 208179"/>
              <a:gd name="connsiteX3" fmla="*/ 200411 w 205159"/>
              <a:gd name="connsiteY3" fmla="*/ 102690 h 208179"/>
              <a:gd name="connsiteX4" fmla="*/ 198506 w 205159"/>
              <a:gd name="connsiteY4" fmla="*/ 120883 h 208179"/>
              <a:gd name="connsiteX5" fmla="*/ 146690 w 205159"/>
              <a:gd name="connsiteY5" fmla="*/ 139933 h 208179"/>
              <a:gd name="connsiteX6" fmla="*/ 140308 w 205159"/>
              <a:gd name="connsiteY6" fmla="*/ 146982 h 208179"/>
              <a:gd name="connsiteX7" fmla="*/ 126687 w 205159"/>
              <a:gd name="connsiteY7" fmla="*/ 200512 h 208179"/>
              <a:gd name="connsiteX8" fmla="*/ 108780 w 205159"/>
              <a:gd name="connsiteY8" fmla="*/ 204322 h 208179"/>
              <a:gd name="connsiteX9" fmla="*/ 74586 w 205159"/>
              <a:gd name="connsiteY9" fmla="*/ 160888 h 208179"/>
              <a:gd name="connsiteX10" fmla="*/ 65918 w 205159"/>
              <a:gd name="connsiteY10" fmla="*/ 156983 h 208179"/>
              <a:gd name="connsiteX11" fmla="*/ 10863 w 205159"/>
              <a:gd name="connsiteY11" fmla="*/ 160507 h 208179"/>
              <a:gd name="connsiteX12" fmla="*/ 1719 w 205159"/>
              <a:gd name="connsiteY12" fmla="*/ 144696 h 208179"/>
              <a:gd name="connsiteX13" fmla="*/ 32390 w 205159"/>
              <a:gd name="connsiteY13" fmla="*/ 98785 h 208179"/>
              <a:gd name="connsiteX14" fmla="*/ 33438 w 205159"/>
              <a:gd name="connsiteY14" fmla="*/ 89355 h 208179"/>
              <a:gd name="connsiteX15" fmla="*/ 13054 w 205159"/>
              <a:gd name="connsiteY15" fmla="*/ 38111 h 208179"/>
              <a:gd name="connsiteX16" fmla="*/ 25341 w 205159"/>
              <a:gd name="connsiteY16" fmla="*/ 24585 h 208179"/>
              <a:gd name="connsiteX17" fmla="*/ 78491 w 205159"/>
              <a:gd name="connsiteY17" fmla="*/ 39635 h 208179"/>
              <a:gd name="connsiteX18" fmla="*/ 87730 w 205159"/>
              <a:gd name="connsiteY18" fmla="*/ 37635 h 208179"/>
              <a:gd name="connsiteX19" fmla="*/ 130212 w 205159"/>
              <a:gd name="connsiteY19" fmla="*/ 2392 h 208179"/>
              <a:gd name="connsiteX20" fmla="*/ 146880 w 205159"/>
              <a:gd name="connsiteY20" fmla="*/ 9822 h 2081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205159" h="208179">
                <a:moveTo>
                  <a:pt x="146880" y="9822"/>
                </a:moveTo>
                <a:lnTo>
                  <a:pt x="148976" y="64971"/>
                </a:lnTo>
                <a:cubicBezTo>
                  <a:pt x="149071" y="68305"/>
                  <a:pt x="150881" y="71353"/>
                  <a:pt x="153738" y="73163"/>
                </a:cubicBezTo>
                <a:lnTo>
                  <a:pt x="200411" y="102690"/>
                </a:lnTo>
                <a:cubicBezTo>
                  <a:pt x="207555" y="107167"/>
                  <a:pt x="206412" y="117930"/>
                  <a:pt x="198506" y="120883"/>
                </a:cubicBezTo>
                <a:lnTo>
                  <a:pt x="146690" y="139933"/>
                </a:lnTo>
                <a:cubicBezTo>
                  <a:pt x="143547" y="141076"/>
                  <a:pt x="141165" y="143743"/>
                  <a:pt x="140308" y="146982"/>
                </a:cubicBezTo>
                <a:lnTo>
                  <a:pt x="126687" y="200512"/>
                </a:lnTo>
                <a:cubicBezTo>
                  <a:pt x="124592" y="208704"/>
                  <a:pt x="114019" y="210894"/>
                  <a:pt x="108780" y="204322"/>
                </a:cubicBezTo>
                <a:lnTo>
                  <a:pt x="74586" y="160888"/>
                </a:lnTo>
                <a:cubicBezTo>
                  <a:pt x="72490" y="158221"/>
                  <a:pt x="69252" y="156792"/>
                  <a:pt x="65918" y="156983"/>
                </a:cubicBezTo>
                <a:lnTo>
                  <a:pt x="10863" y="160507"/>
                </a:lnTo>
                <a:cubicBezTo>
                  <a:pt x="2481" y="161079"/>
                  <a:pt x="-2948" y="151649"/>
                  <a:pt x="1719" y="144696"/>
                </a:cubicBezTo>
                <a:lnTo>
                  <a:pt x="32390" y="98785"/>
                </a:lnTo>
                <a:cubicBezTo>
                  <a:pt x="34295" y="96023"/>
                  <a:pt x="34676" y="92499"/>
                  <a:pt x="33438" y="89355"/>
                </a:cubicBezTo>
                <a:lnTo>
                  <a:pt x="13054" y="38111"/>
                </a:lnTo>
                <a:cubicBezTo>
                  <a:pt x="9911" y="30300"/>
                  <a:pt x="17150" y="22299"/>
                  <a:pt x="25341" y="24585"/>
                </a:cubicBezTo>
                <a:lnTo>
                  <a:pt x="78491" y="39635"/>
                </a:lnTo>
                <a:cubicBezTo>
                  <a:pt x="81729" y="40587"/>
                  <a:pt x="85158" y="39825"/>
                  <a:pt x="87730" y="37635"/>
                </a:cubicBezTo>
                <a:lnTo>
                  <a:pt x="130212" y="2392"/>
                </a:lnTo>
                <a:cubicBezTo>
                  <a:pt x="136689" y="-3037"/>
                  <a:pt x="146595" y="1344"/>
                  <a:pt x="146880" y="9822"/>
                </a:cubicBezTo>
                <a:close/>
              </a:path>
            </a:pathLst>
          </a:custGeom>
          <a:solidFill>
            <a:srgbClr val="EDB863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th-TH"/>
          </a:p>
        </p:txBody>
      </p:sp>
      <p:sp>
        <p:nvSpPr>
          <p:cNvPr id="320" name="Graphic 19325">
            <a:extLst>
              <a:ext uri="{FF2B5EF4-FFF2-40B4-BE49-F238E27FC236}">
                <a16:creationId xmlns:a16="http://schemas.microsoft.com/office/drawing/2014/main" id="{076BFB6E-8AA9-41EA-B47A-E86D43AF214F}"/>
              </a:ext>
            </a:extLst>
          </p:cNvPr>
          <p:cNvSpPr/>
          <p:nvPr/>
        </p:nvSpPr>
        <p:spPr>
          <a:xfrm>
            <a:off x="4513289" y="4879595"/>
            <a:ext cx="293284" cy="261593"/>
          </a:xfrm>
          <a:custGeom>
            <a:avLst/>
            <a:gdLst>
              <a:gd name="connsiteX0" fmla="*/ 146880 w 205159"/>
              <a:gd name="connsiteY0" fmla="*/ 9822 h 208179"/>
              <a:gd name="connsiteX1" fmla="*/ 148976 w 205159"/>
              <a:gd name="connsiteY1" fmla="*/ 64971 h 208179"/>
              <a:gd name="connsiteX2" fmla="*/ 153738 w 205159"/>
              <a:gd name="connsiteY2" fmla="*/ 73163 h 208179"/>
              <a:gd name="connsiteX3" fmla="*/ 200411 w 205159"/>
              <a:gd name="connsiteY3" fmla="*/ 102690 h 208179"/>
              <a:gd name="connsiteX4" fmla="*/ 198506 w 205159"/>
              <a:gd name="connsiteY4" fmla="*/ 120883 h 208179"/>
              <a:gd name="connsiteX5" fmla="*/ 146690 w 205159"/>
              <a:gd name="connsiteY5" fmla="*/ 139933 h 208179"/>
              <a:gd name="connsiteX6" fmla="*/ 140308 w 205159"/>
              <a:gd name="connsiteY6" fmla="*/ 146982 h 208179"/>
              <a:gd name="connsiteX7" fmla="*/ 126687 w 205159"/>
              <a:gd name="connsiteY7" fmla="*/ 200512 h 208179"/>
              <a:gd name="connsiteX8" fmla="*/ 108780 w 205159"/>
              <a:gd name="connsiteY8" fmla="*/ 204322 h 208179"/>
              <a:gd name="connsiteX9" fmla="*/ 74586 w 205159"/>
              <a:gd name="connsiteY9" fmla="*/ 160888 h 208179"/>
              <a:gd name="connsiteX10" fmla="*/ 65918 w 205159"/>
              <a:gd name="connsiteY10" fmla="*/ 156983 h 208179"/>
              <a:gd name="connsiteX11" fmla="*/ 10863 w 205159"/>
              <a:gd name="connsiteY11" fmla="*/ 160507 h 208179"/>
              <a:gd name="connsiteX12" fmla="*/ 1719 w 205159"/>
              <a:gd name="connsiteY12" fmla="*/ 144696 h 208179"/>
              <a:gd name="connsiteX13" fmla="*/ 32390 w 205159"/>
              <a:gd name="connsiteY13" fmla="*/ 98785 h 208179"/>
              <a:gd name="connsiteX14" fmla="*/ 33438 w 205159"/>
              <a:gd name="connsiteY14" fmla="*/ 89355 h 208179"/>
              <a:gd name="connsiteX15" fmla="*/ 13054 w 205159"/>
              <a:gd name="connsiteY15" fmla="*/ 38111 h 208179"/>
              <a:gd name="connsiteX16" fmla="*/ 25341 w 205159"/>
              <a:gd name="connsiteY16" fmla="*/ 24585 h 208179"/>
              <a:gd name="connsiteX17" fmla="*/ 78491 w 205159"/>
              <a:gd name="connsiteY17" fmla="*/ 39635 h 208179"/>
              <a:gd name="connsiteX18" fmla="*/ 87730 w 205159"/>
              <a:gd name="connsiteY18" fmla="*/ 37635 h 208179"/>
              <a:gd name="connsiteX19" fmla="*/ 130212 w 205159"/>
              <a:gd name="connsiteY19" fmla="*/ 2392 h 208179"/>
              <a:gd name="connsiteX20" fmla="*/ 146880 w 205159"/>
              <a:gd name="connsiteY20" fmla="*/ 9822 h 2081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205159" h="208179">
                <a:moveTo>
                  <a:pt x="146880" y="9822"/>
                </a:moveTo>
                <a:lnTo>
                  <a:pt x="148976" y="64971"/>
                </a:lnTo>
                <a:cubicBezTo>
                  <a:pt x="149071" y="68305"/>
                  <a:pt x="150881" y="71353"/>
                  <a:pt x="153738" y="73163"/>
                </a:cubicBezTo>
                <a:lnTo>
                  <a:pt x="200411" y="102690"/>
                </a:lnTo>
                <a:cubicBezTo>
                  <a:pt x="207555" y="107167"/>
                  <a:pt x="206412" y="117930"/>
                  <a:pt x="198506" y="120883"/>
                </a:cubicBezTo>
                <a:lnTo>
                  <a:pt x="146690" y="139933"/>
                </a:lnTo>
                <a:cubicBezTo>
                  <a:pt x="143547" y="141076"/>
                  <a:pt x="141165" y="143743"/>
                  <a:pt x="140308" y="146982"/>
                </a:cubicBezTo>
                <a:lnTo>
                  <a:pt x="126687" y="200512"/>
                </a:lnTo>
                <a:cubicBezTo>
                  <a:pt x="124592" y="208704"/>
                  <a:pt x="114019" y="210894"/>
                  <a:pt x="108780" y="204322"/>
                </a:cubicBezTo>
                <a:lnTo>
                  <a:pt x="74586" y="160888"/>
                </a:lnTo>
                <a:cubicBezTo>
                  <a:pt x="72490" y="158221"/>
                  <a:pt x="69252" y="156792"/>
                  <a:pt x="65918" y="156983"/>
                </a:cubicBezTo>
                <a:lnTo>
                  <a:pt x="10863" y="160507"/>
                </a:lnTo>
                <a:cubicBezTo>
                  <a:pt x="2481" y="161079"/>
                  <a:pt x="-2948" y="151649"/>
                  <a:pt x="1719" y="144696"/>
                </a:cubicBezTo>
                <a:lnTo>
                  <a:pt x="32390" y="98785"/>
                </a:lnTo>
                <a:cubicBezTo>
                  <a:pt x="34295" y="96023"/>
                  <a:pt x="34676" y="92499"/>
                  <a:pt x="33438" y="89355"/>
                </a:cubicBezTo>
                <a:lnTo>
                  <a:pt x="13054" y="38111"/>
                </a:lnTo>
                <a:cubicBezTo>
                  <a:pt x="9911" y="30300"/>
                  <a:pt x="17150" y="22299"/>
                  <a:pt x="25341" y="24585"/>
                </a:cubicBezTo>
                <a:lnTo>
                  <a:pt x="78491" y="39635"/>
                </a:lnTo>
                <a:cubicBezTo>
                  <a:pt x="81729" y="40587"/>
                  <a:pt x="85158" y="39825"/>
                  <a:pt x="87730" y="37635"/>
                </a:cubicBezTo>
                <a:lnTo>
                  <a:pt x="130212" y="2392"/>
                </a:lnTo>
                <a:cubicBezTo>
                  <a:pt x="136689" y="-3037"/>
                  <a:pt x="146595" y="1344"/>
                  <a:pt x="146880" y="9822"/>
                </a:cubicBezTo>
                <a:close/>
              </a:path>
            </a:pathLst>
          </a:custGeom>
          <a:solidFill>
            <a:srgbClr val="EDB863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th-TH"/>
          </a:p>
        </p:txBody>
      </p:sp>
      <p:sp>
        <p:nvSpPr>
          <p:cNvPr id="321" name="Graphic 19325">
            <a:extLst>
              <a:ext uri="{FF2B5EF4-FFF2-40B4-BE49-F238E27FC236}">
                <a16:creationId xmlns:a16="http://schemas.microsoft.com/office/drawing/2014/main" id="{076BFB6E-8AA9-41EA-B47A-E86D43AF214F}"/>
              </a:ext>
            </a:extLst>
          </p:cNvPr>
          <p:cNvSpPr/>
          <p:nvPr/>
        </p:nvSpPr>
        <p:spPr>
          <a:xfrm>
            <a:off x="546345" y="1074858"/>
            <a:ext cx="368885" cy="329025"/>
          </a:xfrm>
          <a:custGeom>
            <a:avLst/>
            <a:gdLst>
              <a:gd name="connsiteX0" fmla="*/ 146880 w 205159"/>
              <a:gd name="connsiteY0" fmla="*/ 9822 h 208179"/>
              <a:gd name="connsiteX1" fmla="*/ 148976 w 205159"/>
              <a:gd name="connsiteY1" fmla="*/ 64971 h 208179"/>
              <a:gd name="connsiteX2" fmla="*/ 153738 w 205159"/>
              <a:gd name="connsiteY2" fmla="*/ 73163 h 208179"/>
              <a:gd name="connsiteX3" fmla="*/ 200411 w 205159"/>
              <a:gd name="connsiteY3" fmla="*/ 102690 h 208179"/>
              <a:gd name="connsiteX4" fmla="*/ 198506 w 205159"/>
              <a:gd name="connsiteY4" fmla="*/ 120883 h 208179"/>
              <a:gd name="connsiteX5" fmla="*/ 146690 w 205159"/>
              <a:gd name="connsiteY5" fmla="*/ 139933 h 208179"/>
              <a:gd name="connsiteX6" fmla="*/ 140308 w 205159"/>
              <a:gd name="connsiteY6" fmla="*/ 146982 h 208179"/>
              <a:gd name="connsiteX7" fmla="*/ 126687 w 205159"/>
              <a:gd name="connsiteY7" fmla="*/ 200512 h 208179"/>
              <a:gd name="connsiteX8" fmla="*/ 108780 w 205159"/>
              <a:gd name="connsiteY8" fmla="*/ 204322 h 208179"/>
              <a:gd name="connsiteX9" fmla="*/ 74586 w 205159"/>
              <a:gd name="connsiteY9" fmla="*/ 160888 h 208179"/>
              <a:gd name="connsiteX10" fmla="*/ 65918 w 205159"/>
              <a:gd name="connsiteY10" fmla="*/ 156983 h 208179"/>
              <a:gd name="connsiteX11" fmla="*/ 10863 w 205159"/>
              <a:gd name="connsiteY11" fmla="*/ 160507 h 208179"/>
              <a:gd name="connsiteX12" fmla="*/ 1719 w 205159"/>
              <a:gd name="connsiteY12" fmla="*/ 144696 h 208179"/>
              <a:gd name="connsiteX13" fmla="*/ 32390 w 205159"/>
              <a:gd name="connsiteY13" fmla="*/ 98785 h 208179"/>
              <a:gd name="connsiteX14" fmla="*/ 33438 w 205159"/>
              <a:gd name="connsiteY14" fmla="*/ 89355 h 208179"/>
              <a:gd name="connsiteX15" fmla="*/ 13054 w 205159"/>
              <a:gd name="connsiteY15" fmla="*/ 38111 h 208179"/>
              <a:gd name="connsiteX16" fmla="*/ 25341 w 205159"/>
              <a:gd name="connsiteY16" fmla="*/ 24585 h 208179"/>
              <a:gd name="connsiteX17" fmla="*/ 78491 w 205159"/>
              <a:gd name="connsiteY17" fmla="*/ 39635 h 208179"/>
              <a:gd name="connsiteX18" fmla="*/ 87730 w 205159"/>
              <a:gd name="connsiteY18" fmla="*/ 37635 h 208179"/>
              <a:gd name="connsiteX19" fmla="*/ 130212 w 205159"/>
              <a:gd name="connsiteY19" fmla="*/ 2392 h 208179"/>
              <a:gd name="connsiteX20" fmla="*/ 146880 w 205159"/>
              <a:gd name="connsiteY20" fmla="*/ 9822 h 2081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205159" h="208179">
                <a:moveTo>
                  <a:pt x="146880" y="9822"/>
                </a:moveTo>
                <a:lnTo>
                  <a:pt x="148976" y="64971"/>
                </a:lnTo>
                <a:cubicBezTo>
                  <a:pt x="149071" y="68305"/>
                  <a:pt x="150881" y="71353"/>
                  <a:pt x="153738" y="73163"/>
                </a:cubicBezTo>
                <a:lnTo>
                  <a:pt x="200411" y="102690"/>
                </a:lnTo>
                <a:cubicBezTo>
                  <a:pt x="207555" y="107167"/>
                  <a:pt x="206412" y="117930"/>
                  <a:pt x="198506" y="120883"/>
                </a:cubicBezTo>
                <a:lnTo>
                  <a:pt x="146690" y="139933"/>
                </a:lnTo>
                <a:cubicBezTo>
                  <a:pt x="143547" y="141076"/>
                  <a:pt x="141165" y="143743"/>
                  <a:pt x="140308" y="146982"/>
                </a:cubicBezTo>
                <a:lnTo>
                  <a:pt x="126687" y="200512"/>
                </a:lnTo>
                <a:cubicBezTo>
                  <a:pt x="124592" y="208704"/>
                  <a:pt x="114019" y="210894"/>
                  <a:pt x="108780" y="204322"/>
                </a:cubicBezTo>
                <a:lnTo>
                  <a:pt x="74586" y="160888"/>
                </a:lnTo>
                <a:cubicBezTo>
                  <a:pt x="72490" y="158221"/>
                  <a:pt x="69252" y="156792"/>
                  <a:pt x="65918" y="156983"/>
                </a:cubicBezTo>
                <a:lnTo>
                  <a:pt x="10863" y="160507"/>
                </a:lnTo>
                <a:cubicBezTo>
                  <a:pt x="2481" y="161079"/>
                  <a:pt x="-2948" y="151649"/>
                  <a:pt x="1719" y="144696"/>
                </a:cubicBezTo>
                <a:lnTo>
                  <a:pt x="32390" y="98785"/>
                </a:lnTo>
                <a:cubicBezTo>
                  <a:pt x="34295" y="96023"/>
                  <a:pt x="34676" y="92499"/>
                  <a:pt x="33438" y="89355"/>
                </a:cubicBezTo>
                <a:lnTo>
                  <a:pt x="13054" y="38111"/>
                </a:lnTo>
                <a:cubicBezTo>
                  <a:pt x="9911" y="30300"/>
                  <a:pt x="17150" y="22299"/>
                  <a:pt x="25341" y="24585"/>
                </a:cubicBezTo>
                <a:lnTo>
                  <a:pt x="78491" y="39635"/>
                </a:lnTo>
                <a:cubicBezTo>
                  <a:pt x="81729" y="40587"/>
                  <a:pt x="85158" y="39825"/>
                  <a:pt x="87730" y="37635"/>
                </a:cubicBezTo>
                <a:lnTo>
                  <a:pt x="130212" y="2392"/>
                </a:lnTo>
                <a:cubicBezTo>
                  <a:pt x="136689" y="-3037"/>
                  <a:pt x="146595" y="1344"/>
                  <a:pt x="146880" y="9822"/>
                </a:cubicBezTo>
                <a:close/>
              </a:path>
            </a:pathLst>
          </a:custGeom>
          <a:solidFill>
            <a:srgbClr val="EDB863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th-TH"/>
          </a:p>
        </p:txBody>
      </p:sp>
      <p:sp>
        <p:nvSpPr>
          <p:cNvPr id="322" name="Graphic 19325">
            <a:extLst>
              <a:ext uri="{FF2B5EF4-FFF2-40B4-BE49-F238E27FC236}">
                <a16:creationId xmlns:a16="http://schemas.microsoft.com/office/drawing/2014/main" id="{076BFB6E-8AA9-41EA-B47A-E86D43AF214F}"/>
              </a:ext>
            </a:extLst>
          </p:cNvPr>
          <p:cNvSpPr/>
          <p:nvPr/>
        </p:nvSpPr>
        <p:spPr>
          <a:xfrm>
            <a:off x="2278821" y="3321033"/>
            <a:ext cx="368885" cy="329025"/>
          </a:xfrm>
          <a:custGeom>
            <a:avLst/>
            <a:gdLst>
              <a:gd name="connsiteX0" fmla="*/ 146880 w 205159"/>
              <a:gd name="connsiteY0" fmla="*/ 9822 h 208179"/>
              <a:gd name="connsiteX1" fmla="*/ 148976 w 205159"/>
              <a:gd name="connsiteY1" fmla="*/ 64971 h 208179"/>
              <a:gd name="connsiteX2" fmla="*/ 153738 w 205159"/>
              <a:gd name="connsiteY2" fmla="*/ 73163 h 208179"/>
              <a:gd name="connsiteX3" fmla="*/ 200411 w 205159"/>
              <a:gd name="connsiteY3" fmla="*/ 102690 h 208179"/>
              <a:gd name="connsiteX4" fmla="*/ 198506 w 205159"/>
              <a:gd name="connsiteY4" fmla="*/ 120883 h 208179"/>
              <a:gd name="connsiteX5" fmla="*/ 146690 w 205159"/>
              <a:gd name="connsiteY5" fmla="*/ 139933 h 208179"/>
              <a:gd name="connsiteX6" fmla="*/ 140308 w 205159"/>
              <a:gd name="connsiteY6" fmla="*/ 146982 h 208179"/>
              <a:gd name="connsiteX7" fmla="*/ 126687 w 205159"/>
              <a:gd name="connsiteY7" fmla="*/ 200512 h 208179"/>
              <a:gd name="connsiteX8" fmla="*/ 108780 w 205159"/>
              <a:gd name="connsiteY8" fmla="*/ 204322 h 208179"/>
              <a:gd name="connsiteX9" fmla="*/ 74586 w 205159"/>
              <a:gd name="connsiteY9" fmla="*/ 160888 h 208179"/>
              <a:gd name="connsiteX10" fmla="*/ 65918 w 205159"/>
              <a:gd name="connsiteY10" fmla="*/ 156983 h 208179"/>
              <a:gd name="connsiteX11" fmla="*/ 10863 w 205159"/>
              <a:gd name="connsiteY11" fmla="*/ 160507 h 208179"/>
              <a:gd name="connsiteX12" fmla="*/ 1719 w 205159"/>
              <a:gd name="connsiteY12" fmla="*/ 144696 h 208179"/>
              <a:gd name="connsiteX13" fmla="*/ 32390 w 205159"/>
              <a:gd name="connsiteY13" fmla="*/ 98785 h 208179"/>
              <a:gd name="connsiteX14" fmla="*/ 33438 w 205159"/>
              <a:gd name="connsiteY14" fmla="*/ 89355 h 208179"/>
              <a:gd name="connsiteX15" fmla="*/ 13054 w 205159"/>
              <a:gd name="connsiteY15" fmla="*/ 38111 h 208179"/>
              <a:gd name="connsiteX16" fmla="*/ 25341 w 205159"/>
              <a:gd name="connsiteY16" fmla="*/ 24585 h 208179"/>
              <a:gd name="connsiteX17" fmla="*/ 78491 w 205159"/>
              <a:gd name="connsiteY17" fmla="*/ 39635 h 208179"/>
              <a:gd name="connsiteX18" fmla="*/ 87730 w 205159"/>
              <a:gd name="connsiteY18" fmla="*/ 37635 h 208179"/>
              <a:gd name="connsiteX19" fmla="*/ 130212 w 205159"/>
              <a:gd name="connsiteY19" fmla="*/ 2392 h 208179"/>
              <a:gd name="connsiteX20" fmla="*/ 146880 w 205159"/>
              <a:gd name="connsiteY20" fmla="*/ 9822 h 2081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205159" h="208179">
                <a:moveTo>
                  <a:pt x="146880" y="9822"/>
                </a:moveTo>
                <a:lnTo>
                  <a:pt x="148976" y="64971"/>
                </a:lnTo>
                <a:cubicBezTo>
                  <a:pt x="149071" y="68305"/>
                  <a:pt x="150881" y="71353"/>
                  <a:pt x="153738" y="73163"/>
                </a:cubicBezTo>
                <a:lnTo>
                  <a:pt x="200411" y="102690"/>
                </a:lnTo>
                <a:cubicBezTo>
                  <a:pt x="207555" y="107167"/>
                  <a:pt x="206412" y="117930"/>
                  <a:pt x="198506" y="120883"/>
                </a:cubicBezTo>
                <a:lnTo>
                  <a:pt x="146690" y="139933"/>
                </a:lnTo>
                <a:cubicBezTo>
                  <a:pt x="143547" y="141076"/>
                  <a:pt x="141165" y="143743"/>
                  <a:pt x="140308" y="146982"/>
                </a:cubicBezTo>
                <a:lnTo>
                  <a:pt x="126687" y="200512"/>
                </a:lnTo>
                <a:cubicBezTo>
                  <a:pt x="124592" y="208704"/>
                  <a:pt x="114019" y="210894"/>
                  <a:pt x="108780" y="204322"/>
                </a:cubicBezTo>
                <a:lnTo>
                  <a:pt x="74586" y="160888"/>
                </a:lnTo>
                <a:cubicBezTo>
                  <a:pt x="72490" y="158221"/>
                  <a:pt x="69252" y="156792"/>
                  <a:pt x="65918" y="156983"/>
                </a:cubicBezTo>
                <a:lnTo>
                  <a:pt x="10863" y="160507"/>
                </a:lnTo>
                <a:cubicBezTo>
                  <a:pt x="2481" y="161079"/>
                  <a:pt x="-2948" y="151649"/>
                  <a:pt x="1719" y="144696"/>
                </a:cubicBezTo>
                <a:lnTo>
                  <a:pt x="32390" y="98785"/>
                </a:lnTo>
                <a:cubicBezTo>
                  <a:pt x="34295" y="96023"/>
                  <a:pt x="34676" y="92499"/>
                  <a:pt x="33438" y="89355"/>
                </a:cubicBezTo>
                <a:lnTo>
                  <a:pt x="13054" y="38111"/>
                </a:lnTo>
                <a:cubicBezTo>
                  <a:pt x="9911" y="30300"/>
                  <a:pt x="17150" y="22299"/>
                  <a:pt x="25341" y="24585"/>
                </a:cubicBezTo>
                <a:lnTo>
                  <a:pt x="78491" y="39635"/>
                </a:lnTo>
                <a:cubicBezTo>
                  <a:pt x="81729" y="40587"/>
                  <a:pt x="85158" y="39825"/>
                  <a:pt x="87730" y="37635"/>
                </a:cubicBezTo>
                <a:lnTo>
                  <a:pt x="130212" y="2392"/>
                </a:lnTo>
                <a:cubicBezTo>
                  <a:pt x="136689" y="-3037"/>
                  <a:pt x="146595" y="1344"/>
                  <a:pt x="146880" y="9822"/>
                </a:cubicBezTo>
                <a:close/>
              </a:path>
            </a:pathLst>
          </a:custGeom>
          <a:solidFill>
            <a:srgbClr val="EDB863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th-TH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1EA75291-C094-CAE8-A7B7-55B92BC2EE10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2510178" y="128902"/>
            <a:ext cx="1419251" cy="1560828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2833329729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FDE21C2-4588-7559-EEDE-4E365CF3A2D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0" name="Graphic 26">
            <a:extLst>
              <a:ext uri="{FF2B5EF4-FFF2-40B4-BE49-F238E27FC236}">
                <a16:creationId xmlns:a16="http://schemas.microsoft.com/office/drawing/2014/main" id="{FB88A2D3-2A8E-BC57-70B2-5B0A47CCE5AB}"/>
              </a:ext>
            </a:extLst>
          </p:cNvPr>
          <p:cNvGrpSpPr/>
          <p:nvPr/>
        </p:nvGrpSpPr>
        <p:grpSpPr>
          <a:xfrm rot="2892024">
            <a:off x="9375195" y="3926563"/>
            <a:ext cx="1100060" cy="1731607"/>
            <a:chOff x="5967437" y="3219475"/>
            <a:chExt cx="259743" cy="423668"/>
          </a:xfrm>
          <a:solidFill>
            <a:srgbClr val="7F7F7F"/>
          </a:solidFill>
        </p:grpSpPr>
        <p:grpSp>
          <p:nvGrpSpPr>
            <p:cNvPr id="101" name="Graphic 26">
              <a:extLst>
                <a:ext uri="{FF2B5EF4-FFF2-40B4-BE49-F238E27FC236}">
                  <a16:creationId xmlns:a16="http://schemas.microsoft.com/office/drawing/2014/main" id="{3B0B36C5-7BA1-84D5-7AD3-B5587BE0315C}"/>
                </a:ext>
              </a:extLst>
            </p:cNvPr>
            <p:cNvGrpSpPr/>
            <p:nvPr/>
          </p:nvGrpSpPr>
          <p:grpSpPr>
            <a:xfrm>
              <a:off x="5967437" y="3219475"/>
              <a:ext cx="259743" cy="423668"/>
              <a:chOff x="5967437" y="3219475"/>
              <a:chExt cx="259743" cy="423668"/>
            </a:xfrm>
            <a:grpFill/>
          </p:grpSpPr>
          <p:sp>
            <p:nvSpPr>
              <p:cNvPr id="110" name="Freeform: Shape 109">
                <a:extLst>
                  <a:ext uri="{FF2B5EF4-FFF2-40B4-BE49-F238E27FC236}">
                    <a16:creationId xmlns:a16="http://schemas.microsoft.com/office/drawing/2014/main" id="{983EA368-1439-086E-E4A9-5835994BD75E}"/>
                  </a:ext>
                </a:extLst>
              </p:cNvPr>
              <p:cNvSpPr/>
              <p:nvPr/>
            </p:nvSpPr>
            <p:spPr>
              <a:xfrm>
                <a:off x="5991700" y="3244310"/>
                <a:ext cx="235480" cy="398833"/>
              </a:xfrm>
              <a:custGeom>
                <a:avLst/>
                <a:gdLst>
                  <a:gd name="connsiteX0" fmla="*/ 31052 w 235480"/>
                  <a:gd name="connsiteY0" fmla="*/ 15145 h 398833"/>
                  <a:gd name="connsiteX1" fmla="*/ 0 w 235480"/>
                  <a:gd name="connsiteY1" fmla="*/ 30194 h 398833"/>
                  <a:gd name="connsiteX2" fmla="*/ 169831 w 235480"/>
                  <a:gd name="connsiteY2" fmla="*/ 379381 h 398833"/>
                  <a:gd name="connsiteX3" fmla="*/ 216027 w 235480"/>
                  <a:gd name="connsiteY3" fmla="*/ 395383 h 398833"/>
                  <a:gd name="connsiteX4" fmla="*/ 232029 w 235480"/>
                  <a:gd name="connsiteY4" fmla="*/ 349187 h 398833"/>
                  <a:gd name="connsiteX5" fmla="*/ 62198 w 235480"/>
                  <a:gd name="connsiteY5" fmla="*/ 0 h 398833"/>
                  <a:gd name="connsiteX6" fmla="*/ 31052 w 235480"/>
                  <a:gd name="connsiteY6" fmla="*/ 15145 h 3988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35480" h="398833">
                    <a:moveTo>
                      <a:pt x="31052" y="15145"/>
                    </a:moveTo>
                    <a:lnTo>
                      <a:pt x="0" y="30194"/>
                    </a:lnTo>
                    <a:lnTo>
                      <a:pt x="169831" y="379381"/>
                    </a:lnTo>
                    <a:cubicBezTo>
                      <a:pt x="178213" y="396526"/>
                      <a:pt x="198882" y="403670"/>
                      <a:pt x="216027" y="395383"/>
                    </a:cubicBezTo>
                    <a:cubicBezTo>
                      <a:pt x="233172" y="387001"/>
                      <a:pt x="240316" y="366332"/>
                      <a:pt x="232029" y="349187"/>
                    </a:cubicBezTo>
                    <a:lnTo>
                      <a:pt x="62198" y="0"/>
                    </a:lnTo>
                    <a:lnTo>
                      <a:pt x="31052" y="15145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11" name="Freeform: Shape 110">
                <a:extLst>
                  <a:ext uri="{FF2B5EF4-FFF2-40B4-BE49-F238E27FC236}">
                    <a16:creationId xmlns:a16="http://schemas.microsoft.com/office/drawing/2014/main" id="{7905D2B8-C8EB-294C-64DF-E669CA73DD83}"/>
                  </a:ext>
                </a:extLst>
              </p:cNvPr>
              <p:cNvSpPr/>
              <p:nvPr/>
            </p:nvSpPr>
            <p:spPr>
              <a:xfrm>
                <a:off x="5967437" y="3219475"/>
                <a:ext cx="101155" cy="60388"/>
              </a:xfrm>
              <a:custGeom>
                <a:avLst/>
                <a:gdLst>
                  <a:gd name="connsiteX0" fmla="*/ 85509 w 101155"/>
                  <a:gd name="connsiteY0" fmla="*/ 1117 h 60388"/>
                  <a:gd name="connsiteX1" fmla="*/ 45790 w 101155"/>
                  <a:gd name="connsiteY1" fmla="*/ 20358 h 60388"/>
                  <a:gd name="connsiteX2" fmla="*/ 6070 w 101155"/>
                  <a:gd name="connsiteY2" fmla="*/ 39694 h 60388"/>
                  <a:gd name="connsiteX3" fmla="*/ 1117 w 101155"/>
                  <a:gd name="connsiteY3" fmla="*/ 54267 h 60388"/>
                  <a:gd name="connsiteX4" fmla="*/ 15691 w 101155"/>
                  <a:gd name="connsiteY4" fmla="*/ 59315 h 60388"/>
                  <a:gd name="connsiteX5" fmla="*/ 55315 w 101155"/>
                  <a:gd name="connsiteY5" fmla="*/ 39979 h 60388"/>
                  <a:gd name="connsiteX6" fmla="*/ 95034 w 101155"/>
                  <a:gd name="connsiteY6" fmla="*/ 20644 h 60388"/>
                  <a:gd name="connsiteX7" fmla="*/ 100082 w 101155"/>
                  <a:gd name="connsiteY7" fmla="*/ 6070 h 60388"/>
                  <a:gd name="connsiteX8" fmla="*/ 85509 w 101155"/>
                  <a:gd name="connsiteY8" fmla="*/ 1117 h 603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01155" h="60388">
                    <a:moveTo>
                      <a:pt x="85509" y="1117"/>
                    </a:moveTo>
                    <a:lnTo>
                      <a:pt x="45790" y="20358"/>
                    </a:lnTo>
                    <a:lnTo>
                      <a:pt x="6070" y="39694"/>
                    </a:lnTo>
                    <a:cubicBezTo>
                      <a:pt x="736" y="42361"/>
                      <a:pt x="-1550" y="48838"/>
                      <a:pt x="1117" y="54267"/>
                    </a:cubicBezTo>
                    <a:cubicBezTo>
                      <a:pt x="3784" y="59696"/>
                      <a:pt x="10261" y="61887"/>
                      <a:pt x="15691" y="59315"/>
                    </a:cubicBezTo>
                    <a:lnTo>
                      <a:pt x="55315" y="39979"/>
                    </a:lnTo>
                    <a:lnTo>
                      <a:pt x="95034" y="20644"/>
                    </a:lnTo>
                    <a:cubicBezTo>
                      <a:pt x="100463" y="17977"/>
                      <a:pt x="102654" y="11500"/>
                      <a:pt x="100082" y="6070"/>
                    </a:cubicBezTo>
                    <a:cubicBezTo>
                      <a:pt x="97415" y="736"/>
                      <a:pt x="90938" y="-1550"/>
                      <a:pt x="85509" y="1117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 dirty="0"/>
              </a:p>
            </p:txBody>
          </p:sp>
          <p:sp>
            <p:nvSpPr>
              <p:cNvPr id="112" name="Freeform: Shape 111">
                <a:extLst>
                  <a:ext uri="{FF2B5EF4-FFF2-40B4-BE49-F238E27FC236}">
                    <a16:creationId xmlns:a16="http://schemas.microsoft.com/office/drawing/2014/main" id="{72291A41-CFAF-260F-7122-DEFC0BE1FA7B}"/>
                  </a:ext>
                </a:extLst>
              </p:cNvPr>
              <p:cNvSpPr/>
              <p:nvPr/>
            </p:nvSpPr>
            <p:spPr>
              <a:xfrm>
                <a:off x="5991700" y="3244310"/>
                <a:ext cx="65151" cy="36480"/>
              </a:xfrm>
              <a:custGeom>
                <a:avLst/>
                <a:gdLst>
                  <a:gd name="connsiteX0" fmla="*/ 65151 w 65151"/>
                  <a:gd name="connsiteY0" fmla="*/ 6287 h 36480"/>
                  <a:gd name="connsiteX1" fmla="*/ 62198 w 65151"/>
                  <a:gd name="connsiteY1" fmla="*/ 0 h 36480"/>
                  <a:gd name="connsiteX2" fmla="*/ 31909 w 65151"/>
                  <a:gd name="connsiteY2" fmla="*/ 14669 h 36480"/>
                  <a:gd name="connsiteX3" fmla="*/ 31528 w 65151"/>
                  <a:gd name="connsiteY3" fmla="*/ 14859 h 36480"/>
                  <a:gd name="connsiteX4" fmla="*/ 31052 w 65151"/>
                  <a:gd name="connsiteY4" fmla="*/ 15145 h 36480"/>
                  <a:gd name="connsiteX5" fmla="*/ 0 w 65151"/>
                  <a:gd name="connsiteY5" fmla="*/ 30194 h 36480"/>
                  <a:gd name="connsiteX6" fmla="*/ 3048 w 65151"/>
                  <a:gd name="connsiteY6" fmla="*/ 36481 h 36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5151" h="36480">
                    <a:moveTo>
                      <a:pt x="65151" y="6287"/>
                    </a:moveTo>
                    <a:lnTo>
                      <a:pt x="62198" y="0"/>
                    </a:lnTo>
                    <a:lnTo>
                      <a:pt x="31909" y="14669"/>
                    </a:lnTo>
                    <a:lnTo>
                      <a:pt x="31528" y="14859"/>
                    </a:lnTo>
                    <a:lnTo>
                      <a:pt x="31052" y="15145"/>
                    </a:lnTo>
                    <a:lnTo>
                      <a:pt x="0" y="30194"/>
                    </a:lnTo>
                    <a:lnTo>
                      <a:pt x="3048" y="36481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4CBFC5B3-D658-1ED0-38E5-36BFCF2B22F5}"/>
                </a:ext>
              </a:extLst>
            </p:cNvPr>
            <p:cNvSpPr/>
            <p:nvPr/>
          </p:nvSpPr>
          <p:spPr>
            <a:xfrm>
              <a:off x="6032753" y="3318890"/>
              <a:ext cx="187286" cy="317302"/>
            </a:xfrm>
            <a:custGeom>
              <a:avLst/>
              <a:gdLst>
                <a:gd name="connsiteX0" fmla="*/ 24765 w 187286"/>
                <a:gd name="connsiteY0" fmla="*/ 12097 h 317302"/>
                <a:gd name="connsiteX1" fmla="*/ 0 w 187286"/>
                <a:gd name="connsiteY1" fmla="*/ 24098 h 317302"/>
                <a:gd name="connsiteX2" fmla="*/ 135065 w 187286"/>
                <a:gd name="connsiteY2" fmla="*/ 301847 h 317302"/>
                <a:gd name="connsiteX3" fmla="*/ 171831 w 187286"/>
                <a:gd name="connsiteY3" fmla="*/ 314516 h 317302"/>
                <a:gd name="connsiteX4" fmla="*/ 184499 w 187286"/>
                <a:gd name="connsiteY4" fmla="*/ 277749 h 317302"/>
                <a:gd name="connsiteX5" fmla="*/ 49530 w 187286"/>
                <a:gd name="connsiteY5" fmla="*/ 0 h 317302"/>
                <a:gd name="connsiteX6" fmla="*/ 24765 w 187286"/>
                <a:gd name="connsiteY6" fmla="*/ 12097 h 317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7286" h="317302">
                  <a:moveTo>
                    <a:pt x="24765" y="12097"/>
                  </a:moveTo>
                  <a:lnTo>
                    <a:pt x="0" y="24098"/>
                  </a:lnTo>
                  <a:lnTo>
                    <a:pt x="135065" y="301847"/>
                  </a:lnTo>
                  <a:cubicBezTo>
                    <a:pt x="141732" y="315468"/>
                    <a:pt x="158115" y="321183"/>
                    <a:pt x="171831" y="314516"/>
                  </a:cubicBezTo>
                  <a:cubicBezTo>
                    <a:pt x="185452" y="307848"/>
                    <a:pt x="191167" y="291465"/>
                    <a:pt x="184499" y="277749"/>
                  </a:cubicBezTo>
                  <a:lnTo>
                    <a:pt x="49530" y="0"/>
                  </a:lnTo>
                  <a:lnTo>
                    <a:pt x="24765" y="12097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grpSp>
          <p:nvGrpSpPr>
            <p:cNvPr id="103" name="Graphic 26">
              <a:extLst>
                <a:ext uri="{FF2B5EF4-FFF2-40B4-BE49-F238E27FC236}">
                  <a16:creationId xmlns:a16="http://schemas.microsoft.com/office/drawing/2014/main" id="{73F7FE48-EED4-6F60-B886-AEB56394F816}"/>
                </a:ext>
              </a:extLst>
            </p:cNvPr>
            <p:cNvGrpSpPr/>
            <p:nvPr/>
          </p:nvGrpSpPr>
          <p:grpSpPr>
            <a:xfrm>
              <a:off x="6064723" y="3334382"/>
              <a:ext cx="128464" cy="281245"/>
              <a:chOff x="6064723" y="3334382"/>
              <a:chExt cx="128464" cy="281245"/>
            </a:xfrm>
            <a:grpFill/>
          </p:grpSpPr>
          <p:sp>
            <p:nvSpPr>
              <p:cNvPr id="104" name="Freeform: Shape 103">
                <a:extLst>
                  <a:ext uri="{FF2B5EF4-FFF2-40B4-BE49-F238E27FC236}">
                    <a16:creationId xmlns:a16="http://schemas.microsoft.com/office/drawing/2014/main" id="{69605DAE-CF6F-74E4-D1E2-89E0403A89F8}"/>
                  </a:ext>
                </a:extLst>
              </p:cNvPr>
              <p:cNvSpPr/>
              <p:nvPr/>
            </p:nvSpPr>
            <p:spPr>
              <a:xfrm>
                <a:off x="6064723" y="3334382"/>
                <a:ext cx="30833" cy="30833"/>
              </a:xfrm>
              <a:custGeom>
                <a:avLst/>
                <a:gdLst>
                  <a:gd name="connsiteX0" fmla="*/ 29276 w 30833"/>
                  <a:gd name="connsiteY0" fmla="*/ 8702 h 30833"/>
                  <a:gd name="connsiteX1" fmla="*/ 22132 w 30833"/>
                  <a:gd name="connsiteY1" fmla="*/ 29276 h 30833"/>
                  <a:gd name="connsiteX2" fmla="*/ 1558 w 30833"/>
                  <a:gd name="connsiteY2" fmla="*/ 22132 h 30833"/>
                  <a:gd name="connsiteX3" fmla="*/ 8702 w 30833"/>
                  <a:gd name="connsiteY3" fmla="*/ 1558 h 30833"/>
                  <a:gd name="connsiteX4" fmla="*/ 29276 w 30833"/>
                  <a:gd name="connsiteY4" fmla="*/ 8702 h 308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833" h="30833">
                    <a:moveTo>
                      <a:pt x="29276" y="8702"/>
                    </a:moveTo>
                    <a:cubicBezTo>
                      <a:pt x="32990" y="16322"/>
                      <a:pt x="29847" y="25561"/>
                      <a:pt x="22132" y="29276"/>
                    </a:cubicBezTo>
                    <a:cubicBezTo>
                      <a:pt x="14512" y="32990"/>
                      <a:pt x="5273" y="29847"/>
                      <a:pt x="1558" y="22132"/>
                    </a:cubicBezTo>
                    <a:cubicBezTo>
                      <a:pt x="-2157" y="14512"/>
                      <a:pt x="986" y="5273"/>
                      <a:pt x="8702" y="1558"/>
                    </a:cubicBezTo>
                    <a:cubicBezTo>
                      <a:pt x="16322" y="-2157"/>
                      <a:pt x="25561" y="986"/>
                      <a:pt x="29276" y="870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05" name="Freeform: Shape 104">
                <a:extLst>
                  <a:ext uri="{FF2B5EF4-FFF2-40B4-BE49-F238E27FC236}">
                    <a16:creationId xmlns:a16="http://schemas.microsoft.com/office/drawing/2014/main" id="{9DE9B644-BA09-5A84-321F-5A62D3169440}"/>
                  </a:ext>
                </a:extLst>
              </p:cNvPr>
              <p:cNvSpPr/>
              <p:nvPr/>
            </p:nvSpPr>
            <p:spPr>
              <a:xfrm>
                <a:off x="6102252" y="3425934"/>
                <a:ext cx="30833" cy="30817"/>
              </a:xfrm>
              <a:custGeom>
                <a:avLst/>
                <a:gdLst>
                  <a:gd name="connsiteX0" fmla="*/ 29276 w 30833"/>
                  <a:gd name="connsiteY0" fmla="*/ 8685 h 30817"/>
                  <a:gd name="connsiteX1" fmla="*/ 22132 w 30833"/>
                  <a:gd name="connsiteY1" fmla="*/ 29259 h 30817"/>
                  <a:gd name="connsiteX2" fmla="*/ 1558 w 30833"/>
                  <a:gd name="connsiteY2" fmla="*/ 22115 h 30817"/>
                  <a:gd name="connsiteX3" fmla="*/ 8702 w 30833"/>
                  <a:gd name="connsiteY3" fmla="*/ 1541 h 30817"/>
                  <a:gd name="connsiteX4" fmla="*/ 29276 w 30833"/>
                  <a:gd name="connsiteY4" fmla="*/ 8685 h 308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833" h="30817">
                    <a:moveTo>
                      <a:pt x="29276" y="8685"/>
                    </a:moveTo>
                    <a:cubicBezTo>
                      <a:pt x="32990" y="16305"/>
                      <a:pt x="29847" y="25545"/>
                      <a:pt x="22132" y="29259"/>
                    </a:cubicBezTo>
                    <a:cubicBezTo>
                      <a:pt x="14512" y="32974"/>
                      <a:pt x="5273" y="29831"/>
                      <a:pt x="1558" y="22115"/>
                    </a:cubicBezTo>
                    <a:cubicBezTo>
                      <a:pt x="-2157" y="14496"/>
                      <a:pt x="986" y="5256"/>
                      <a:pt x="8702" y="1541"/>
                    </a:cubicBezTo>
                    <a:cubicBezTo>
                      <a:pt x="16322" y="-2173"/>
                      <a:pt x="25561" y="1065"/>
                      <a:pt x="29276" y="868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06" name="Freeform: Shape 105">
                <a:extLst>
                  <a:ext uri="{FF2B5EF4-FFF2-40B4-BE49-F238E27FC236}">
                    <a16:creationId xmlns:a16="http://schemas.microsoft.com/office/drawing/2014/main" id="{D5CFCAF8-4EB8-D667-9246-5E45036D0C42}"/>
                  </a:ext>
                </a:extLst>
              </p:cNvPr>
              <p:cNvSpPr/>
              <p:nvPr/>
            </p:nvSpPr>
            <p:spPr>
              <a:xfrm>
                <a:off x="6107014" y="3470987"/>
                <a:ext cx="30833" cy="30817"/>
              </a:xfrm>
              <a:custGeom>
                <a:avLst/>
                <a:gdLst>
                  <a:gd name="connsiteX0" fmla="*/ 29276 w 30833"/>
                  <a:gd name="connsiteY0" fmla="*/ 8685 h 30817"/>
                  <a:gd name="connsiteX1" fmla="*/ 22132 w 30833"/>
                  <a:gd name="connsiteY1" fmla="*/ 29259 h 30817"/>
                  <a:gd name="connsiteX2" fmla="*/ 1558 w 30833"/>
                  <a:gd name="connsiteY2" fmla="*/ 22115 h 30817"/>
                  <a:gd name="connsiteX3" fmla="*/ 8702 w 30833"/>
                  <a:gd name="connsiteY3" fmla="*/ 1541 h 30817"/>
                  <a:gd name="connsiteX4" fmla="*/ 29276 w 30833"/>
                  <a:gd name="connsiteY4" fmla="*/ 8685 h 308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833" h="30817">
                    <a:moveTo>
                      <a:pt x="29276" y="8685"/>
                    </a:moveTo>
                    <a:cubicBezTo>
                      <a:pt x="32990" y="16305"/>
                      <a:pt x="29847" y="25545"/>
                      <a:pt x="22132" y="29259"/>
                    </a:cubicBezTo>
                    <a:cubicBezTo>
                      <a:pt x="14512" y="32974"/>
                      <a:pt x="5273" y="29831"/>
                      <a:pt x="1558" y="22115"/>
                    </a:cubicBezTo>
                    <a:cubicBezTo>
                      <a:pt x="-2157" y="14496"/>
                      <a:pt x="986" y="5256"/>
                      <a:pt x="8702" y="1541"/>
                    </a:cubicBezTo>
                    <a:cubicBezTo>
                      <a:pt x="16322" y="-2173"/>
                      <a:pt x="25561" y="1065"/>
                      <a:pt x="29276" y="868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07" name="Freeform: Shape 106">
                <a:extLst>
                  <a:ext uri="{FF2B5EF4-FFF2-40B4-BE49-F238E27FC236}">
                    <a16:creationId xmlns:a16="http://schemas.microsoft.com/office/drawing/2014/main" id="{D4DB3F8F-BBD5-7DB1-A1E4-9D91DE0ECDFF}"/>
                  </a:ext>
                </a:extLst>
              </p:cNvPr>
              <p:cNvSpPr/>
              <p:nvPr/>
            </p:nvSpPr>
            <p:spPr>
              <a:xfrm>
                <a:off x="6065104" y="3384828"/>
                <a:ext cx="30833" cy="30775"/>
              </a:xfrm>
              <a:custGeom>
                <a:avLst/>
                <a:gdLst>
                  <a:gd name="connsiteX0" fmla="*/ 29276 w 30833"/>
                  <a:gd name="connsiteY0" fmla="*/ 8644 h 30775"/>
                  <a:gd name="connsiteX1" fmla="*/ 22132 w 30833"/>
                  <a:gd name="connsiteY1" fmla="*/ 29218 h 30775"/>
                  <a:gd name="connsiteX2" fmla="*/ 1558 w 30833"/>
                  <a:gd name="connsiteY2" fmla="*/ 22074 h 30775"/>
                  <a:gd name="connsiteX3" fmla="*/ 8702 w 30833"/>
                  <a:gd name="connsiteY3" fmla="*/ 1500 h 30775"/>
                  <a:gd name="connsiteX4" fmla="*/ 29276 w 30833"/>
                  <a:gd name="connsiteY4" fmla="*/ 8644 h 307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833" h="30775">
                    <a:moveTo>
                      <a:pt x="29276" y="8644"/>
                    </a:moveTo>
                    <a:cubicBezTo>
                      <a:pt x="32990" y="16264"/>
                      <a:pt x="29847" y="25503"/>
                      <a:pt x="22132" y="29218"/>
                    </a:cubicBezTo>
                    <a:cubicBezTo>
                      <a:pt x="14512" y="32932"/>
                      <a:pt x="5273" y="29789"/>
                      <a:pt x="1558" y="22074"/>
                    </a:cubicBezTo>
                    <a:cubicBezTo>
                      <a:pt x="-2157" y="14454"/>
                      <a:pt x="986" y="5215"/>
                      <a:pt x="8702" y="1500"/>
                    </a:cubicBezTo>
                    <a:cubicBezTo>
                      <a:pt x="16322" y="-2120"/>
                      <a:pt x="25561" y="1024"/>
                      <a:pt x="29276" y="8644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08" name="Freeform: Shape 107">
                <a:extLst>
                  <a:ext uri="{FF2B5EF4-FFF2-40B4-BE49-F238E27FC236}">
                    <a16:creationId xmlns:a16="http://schemas.microsoft.com/office/drawing/2014/main" id="{D2F2A1C8-1DEA-EB33-C15A-7FCA18C71CE8}"/>
                  </a:ext>
                </a:extLst>
              </p:cNvPr>
              <p:cNvSpPr/>
              <p:nvPr/>
            </p:nvSpPr>
            <p:spPr>
              <a:xfrm>
                <a:off x="6153877" y="3517755"/>
                <a:ext cx="30833" cy="30817"/>
              </a:xfrm>
              <a:custGeom>
                <a:avLst/>
                <a:gdLst>
                  <a:gd name="connsiteX0" fmla="*/ 29276 w 30833"/>
                  <a:gd name="connsiteY0" fmla="*/ 8685 h 30817"/>
                  <a:gd name="connsiteX1" fmla="*/ 22132 w 30833"/>
                  <a:gd name="connsiteY1" fmla="*/ 29259 h 30817"/>
                  <a:gd name="connsiteX2" fmla="*/ 1558 w 30833"/>
                  <a:gd name="connsiteY2" fmla="*/ 22115 h 30817"/>
                  <a:gd name="connsiteX3" fmla="*/ 8702 w 30833"/>
                  <a:gd name="connsiteY3" fmla="*/ 1541 h 30817"/>
                  <a:gd name="connsiteX4" fmla="*/ 29276 w 30833"/>
                  <a:gd name="connsiteY4" fmla="*/ 8685 h 308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833" h="30817">
                    <a:moveTo>
                      <a:pt x="29276" y="8685"/>
                    </a:moveTo>
                    <a:cubicBezTo>
                      <a:pt x="32990" y="16305"/>
                      <a:pt x="29847" y="25545"/>
                      <a:pt x="22132" y="29259"/>
                    </a:cubicBezTo>
                    <a:cubicBezTo>
                      <a:pt x="14512" y="32974"/>
                      <a:pt x="5273" y="29831"/>
                      <a:pt x="1558" y="22115"/>
                    </a:cubicBezTo>
                    <a:cubicBezTo>
                      <a:pt x="-2157" y="14496"/>
                      <a:pt x="986" y="5256"/>
                      <a:pt x="8702" y="1541"/>
                    </a:cubicBezTo>
                    <a:cubicBezTo>
                      <a:pt x="16417" y="-2173"/>
                      <a:pt x="25561" y="1065"/>
                      <a:pt x="29276" y="868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09" name="Freeform: Shape 108">
                <a:extLst>
                  <a:ext uri="{FF2B5EF4-FFF2-40B4-BE49-F238E27FC236}">
                    <a16:creationId xmlns:a16="http://schemas.microsoft.com/office/drawing/2014/main" id="{1CDDAF1D-FF8C-22FD-1021-771973139927}"/>
                  </a:ext>
                </a:extLst>
              </p:cNvPr>
              <p:cNvSpPr/>
              <p:nvPr/>
            </p:nvSpPr>
            <p:spPr>
              <a:xfrm>
                <a:off x="6162354" y="3584811"/>
                <a:ext cx="30833" cy="30817"/>
              </a:xfrm>
              <a:custGeom>
                <a:avLst/>
                <a:gdLst>
                  <a:gd name="connsiteX0" fmla="*/ 29276 w 30833"/>
                  <a:gd name="connsiteY0" fmla="*/ 8685 h 30817"/>
                  <a:gd name="connsiteX1" fmla="*/ 22132 w 30833"/>
                  <a:gd name="connsiteY1" fmla="*/ 29259 h 30817"/>
                  <a:gd name="connsiteX2" fmla="*/ 1558 w 30833"/>
                  <a:gd name="connsiteY2" fmla="*/ 22115 h 30817"/>
                  <a:gd name="connsiteX3" fmla="*/ 8702 w 30833"/>
                  <a:gd name="connsiteY3" fmla="*/ 1541 h 30817"/>
                  <a:gd name="connsiteX4" fmla="*/ 29276 w 30833"/>
                  <a:gd name="connsiteY4" fmla="*/ 8685 h 308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833" h="30817">
                    <a:moveTo>
                      <a:pt x="29276" y="8685"/>
                    </a:moveTo>
                    <a:cubicBezTo>
                      <a:pt x="32990" y="16305"/>
                      <a:pt x="29847" y="25545"/>
                      <a:pt x="22132" y="29259"/>
                    </a:cubicBezTo>
                    <a:cubicBezTo>
                      <a:pt x="14512" y="32974"/>
                      <a:pt x="5273" y="29831"/>
                      <a:pt x="1558" y="22115"/>
                    </a:cubicBezTo>
                    <a:cubicBezTo>
                      <a:pt x="-2157" y="14496"/>
                      <a:pt x="986" y="5256"/>
                      <a:pt x="8702" y="1541"/>
                    </a:cubicBezTo>
                    <a:cubicBezTo>
                      <a:pt x="16417" y="-2173"/>
                      <a:pt x="25561" y="1065"/>
                      <a:pt x="29276" y="868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</p:grpSp>
      <p:sp>
        <p:nvSpPr>
          <p:cNvPr id="5" name="Graphic 12">
            <a:extLst>
              <a:ext uri="{FF2B5EF4-FFF2-40B4-BE49-F238E27FC236}">
                <a16:creationId xmlns:a16="http://schemas.microsoft.com/office/drawing/2014/main" id="{0B541C93-E90B-11AE-F138-23A483E5A4AA}"/>
              </a:ext>
            </a:extLst>
          </p:cNvPr>
          <p:cNvSpPr/>
          <p:nvPr/>
        </p:nvSpPr>
        <p:spPr>
          <a:xfrm rot="5553815">
            <a:off x="-3493163" y="-419370"/>
            <a:ext cx="8704672" cy="7651977"/>
          </a:xfrm>
          <a:custGeom>
            <a:avLst/>
            <a:gdLst>
              <a:gd name="connsiteX0" fmla="*/ 4374861 w 4542917"/>
              <a:gd name="connsiteY0" fmla="*/ 2001725 h 4173599"/>
              <a:gd name="connsiteX1" fmla="*/ 4113400 w 4542917"/>
              <a:gd name="connsiteY1" fmla="*/ 1108185 h 4173599"/>
              <a:gd name="connsiteX2" fmla="*/ 3325397 w 4542917"/>
              <a:gd name="connsiteY2" fmla="*/ 534018 h 4173599"/>
              <a:gd name="connsiteX3" fmla="*/ 2577494 w 4542917"/>
              <a:gd name="connsiteY3" fmla="*/ 28240 h 4173599"/>
              <a:gd name="connsiteX4" fmla="*/ 1593466 w 4542917"/>
              <a:gd name="connsiteY4" fmla="*/ 345232 h 4173599"/>
              <a:gd name="connsiteX5" fmla="*/ 1133980 w 4542917"/>
              <a:gd name="connsiteY5" fmla="*/ 595644 h 4173599"/>
              <a:gd name="connsiteX6" fmla="*/ 42796 w 4542917"/>
              <a:gd name="connsiteY6" fmla="*/ 1521189 h 4173599"/>
              <a:gd name="connsiteX7" fmla="*/ 163097 w 4542917"/>
              <a:gd name="connsiteY7" fmla="*/ 2343863 h 4173599"/>
              <a:gd name="connsiteX8" fmla="*/ 371885 w 4542917"/>
              <a:gd name="connsiteY8" fmla="*/ 2538744 h 4173599"/>
              <a:gd name="connsiteX9" fmla="*/ 465039 w 4542917"/>
              <a:gd name="connsiteY9" fmla="*/ 2766868 h 4173599"/>
              <a:gd name="connsiteX10" fmla="*/ 1229135 w 4542917"/>
              <a:gd name="connsiteY10" fmla="*/ 4109512 h 4173599"/>
              <a:gd name="connsiteX11" fmla="*/ 1395346 w 4542917"/>
              <a:gd name="connsiteY11" fmla="*/ 4152565 h 4173599"/>
              <a:gd name="connsiteX12" fmla="*/ 2251834 w 4542917"/>
              <a:gd name="connsiteY12" fmla="*/ 3887770 h 4173599"/>
              <a:gd name="connsiteX13" fmla="*/ 3194142 w 4542917"/>
              <a:gd name="connsiteY13" fmla="*/ 3596591 h 4173599"/>
              <a:gd name="connsiteX14" fmla="*/ 3738972 w 4542917"/>
              <a:gd name="connsiteY14" fmla="*/ 3710796 h 4173599"/>
              <a:gd name="connsiteX15" fmla="*/ 4160644 w 4542917"/>
              <a:gd name="connsiteY15" fmla="*/ 3661742 h 4173599"/>
              <a:gd name="connsiteX16" fmla="*/ 4469349 w 4542917"/>
              <a:gd name="connsiteY16" fmla="*/ 3245023 h 4173599"/>
              <a:gd name="connsiteX17" fmla="*/ 4374861 w 4542917"/>
              <a:gd name="connsiteY17" fmla="*/ 2001725 h 41735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4542917" h="4173599">
                <a:moveTo>
                  <a:pt x="4374861" y="2001725"/>
                </a:moveTo>
                <a:cubicBezTo>
                  <a:pt x="4552884" y="1666064"/>
                  <a:pt x="4602414" y="1233343"/>
                  <a:pt x="4113400" y="1108185"/>
                </a:cubicBezTo>
                <a:cubicBezTo>
                  <a:pt x="3624387" y="983026"/>
                  <a:pt x="3417504" y="944069"/>
                  <a:pt x="3325397" y="534018"/>
                </a:cubicBezTo>
                <a:cubicBezTo>
                  <a:pt x="3263865" y="260174"/>
                  <a:pt x="2988497" y="108917"/>
                  <a:pt x="2577494" y="28240"/>
                </a:cubicBezTo>
                <a:cubicBezTo>
                  <a:pt x="2173157" y="-51198"/>
                  <a:pt x="1860642" y="31574"/>
                  <a:pt x="1593466" y="345232"/>
                </a:cubicBezTo>
                <a:cubicBezTo>
                  <a:pt x="1513170" y="439434"/>
                  <a:pt x="1374296" y="538304"/>
                  <a:pt x="1133980" y="595644"/>
                </a:cubicBezTo>
                <a:cubicBezTo>
                  <a:pt x="573148" y="729471"/>
                  <a:pt x="220818" y="920066"/>
                  <a:pt x="42796" y="1521189"/>
                </a:cubicBezTo>
                <a:cubicBezTo>
                  <a:pt x="-65694" y="1887520"/>
                  <a:pt x="53464" y="2175080"/>
                  <a:pt x="163097" y="2343863"/>
                </a:cubicBezTo>
                <a:cubicBezTo>
                  <a:pt x="215675" y="2424826"/>
                  <a:pt x="288731" y="2489691"/>
                  <a:pt x="371885" y="2538744"/>
                </a:cubicBezTo>
                <a:cubicBezTo>
                  <a:pt x="424653" y="2569891"/>
                  <a:pt x="484089" y="2634852"/>
                  <a:pt x="465039" y="2766868"/>
                </a:cubicBezTo>
                <a:cubicBezTo>
                  <a:pt x="432464" y="2993182"/>
                  <a:pt x="180432" y="3798997"/>
                  <a:pt x="1229135" y="4109512"/>
                </a:cubicBezTo>
                <a:cubicBezTo>
                  <a:pt x="1288094" y="4126943"/>
                  <a:pt x="1343339" y="4141230"/>
                  <a:pt x="1395346" y="4152565"/>
                </a:cubicBezTo>
                <a:cubicBezTo>
                  <a:pt x="1707004" y="4220574"/>
                  <a:pt x="2034664" y="4121418"/>
                  <a:pt x="2251834" y="3887770"/>
                </a:cubicBezTo>
                <a:cubicBezTo>
                  <a:pt x="2494340" y="3626785"/>
                  <a:pt x="2856767" y="3561253"/>
                  <a:pt x="3194142" y="3596591"/>
                </a:cubicBezTo>
                <a:cubicBezTo>
                  <a:pt x="3379404" y="3616022"/>
                  <a:pt x="3559521" y="3662980"/>
                  <a:pt x="3738972" y="3710796"/>
                </a:cubicBezTo>
                <a:cubicBezTo>
                  <a:pt x="3873180" y="3746514"/>
                  <a:pt x="4039772" y="3734608"/>
                  <a:pt x="4160644" y="3661742"/>
                </a:cubicBezTo>
                <a:cubicBezTo>
                  <a:pt x="4312758" y="3570016"/>
                  <a:pt x="4407532" y="3406853"/>
                  <a:pt x="4469349" y="3245023"/>
                </a:cubicBezTo>
                <a:cubicBezTo>
                  <a:pt x="4731001" y="2560366"/>
                  <a:pt x="4196744" y="2337386"/>
                  <a:pt x="4374861" y="2001725"/>
                </a:cubicBezTo>
                <a:close/>
              </a:path>
            </a:pathLst>
          </a:custGeom>
          <a:solidFill>
            <a:srgbClr val="0F5B42"/>
          </a:solidFill>
          <a:ln w="9525" cap="flat">
            <a:noFill/>
            <a:prstDash val="solid"/>
            <a:miter/>
          </a:ln>
          <a:effectLst>
            <a:innerShdw blurRad="114300">
              <a:prstClr val="black"/>
            </a:innerShdw>
          </a:effectLst>
        </p:spPr>
        <p:txBody>
          <a:bodyPr rtlCol="0" anchor="ctr"/>
          <a:lstStyle/>
          <a:p>
            <a:endParaRPr lang="th-TH" dirty="0"/>
          </a:p>
        </p:txBody>
      </p:sp>
      <p:cxnSp>
        <p:nvCxnSpPr>
          <p:cNvPr id="22747" name="Straight Connector 22746">
            <a:extLst>
              <a:ext uri="{FF2B5EF4-FFF2-40B4-BE49-F238E27FC236}">
                <a16:creationId xmlns:a16="http://schemas.microsoft.com/office/drawing/2014/main" id="{1230D865-7BC8-C77C-1BD1-4BE4E9CDF0B8}"/>
              </a:ext>
            </a:extLst>
          </p:cNvPr>
          <p:cNvCxnSpPr/>
          <p:nvPr/>
        </p:nvCxnSpPr>
        <p:spPr>
          <a:xfrm>
            <a:off x="6620256" y="1859338"/>
            <a:ext cx="0" cy="2804102"/>
          </a:xfrm>
          <a:prstGeom prst="line">
            <a:avLst/>
          </a:prstGeom>
          <a:ln w="76200">
            <a:solidFill>
              <a:srgbClr val="EDB86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47" name="Graphic 26">
            <a:extLst>
              <a:ext uri="{FF2B5EF4-FFF2-40B4-BE49-F238E27FC236}">
                <a16:creationId xmlns:a16="http://schemas.microsoft.com/office/drawing/2014/main" id="{3BC3FF88-5B5B-113B-44B8-F14FF1A1B772}"/>
              </a:ext>
            </a:extLst>
          </p:cNvPr>
          <p:cNvGrpSpPr/>
          <p:nvPr/>
        </p:nvGrpSpPr>
        <p:grpSpPr>
          <a:xfrm rot="2892024">
            <a:off x="9338188" y="597787"/>
            <a:ext cx="1100060" cy="1731607"/>
            <a:chOff x="5967437" y="3219475"/>
            <a:chExt cx="259743" cy="423668"/>
          </a:xfrm>
        </p:grpSpPr>
        <p:grpSp>
          <p:nvGrpSpPr>
            <p:cNvPr id="48" name="Graphic 26">
              <a:extLst>
                <a:ext uri="{FF2B5EF4-FFF2-40B4-BE49-F238E27FC236}">
                  <a16:creationId xmlns:a16="http://schemas.microsoft.com/office/drawing/2014/main" id="{E1783662-10A9-9012-9E53-22B61EAC9BA1}"/>
                </a:ext>
              </a:extLst>
            </p:cNvPr>
            <p:cNvGrpSpPr/>
            <p:nvPr/>
          </p:nvGrpSpPr>
          <p:grpSpPr>
            <a:xfrm>
              <a:off x="5967437" y="3219475"/>
              <a:ext cx="259743" cy="423668"/>
              <a:chOff x="5967437" y="3219475"/>
              <a:chExt cx="259743" cy="423668"/>
            </a:xfrm>
          </p:grpSpPr>
          <p:sp>
            <p:nvSpPr>
              <p:cNvPr id="49" name="Freeform: Shape 48">
                <a:extLst>
                  <a:ext uri="{FF2B5EF4-FFF2-40B4-BE49-F238E27FC236}">
                    <a16:creationId xmlns:a16="http://schemas.microsoft.com/office/drawing/2014/main" id="{146D551C-313D-F413-50C3-8166325AED9B}"/>
                  </a:ext>
                </a:extLst>
              </p:cNvPr>
              <p:cNvSpPr/>
              <p:nvPr/>
            </p:nvSpPr>
            <p:spPr>
              <a:xfrm>
                <a:off x="5991700" y="3244310"/>
                <a:ext cx="235480" cy="398833"/>
              </a:xfrm>
              <a:custGeom>
                <a:avLst/>
                <a:gdLst>
                  <a:gd name="connsiteX0" fmla="*/ 31052 w 235480"/>
                  <a:gd name="connsiteY0" fmla="*/ 15145 h 398833"/>
                  <a:gd name="connsiteX1" fmla="*/ 0 w 235480"/>
                  <a:gd name="connsiteY1" fmla="*/ 30194 h 398833"/>
                  <a:gd name="connsiteX2" fmla="*/ 169831 w 235480"/>
                  <a:gd name="connsiteY2" fmla="*/ 379381 h 398833"/>
                  <a:gd name="connsiteX3" fmla="*/ 216027 w 235480"/>
                  <a:gd name="connsiteY3" fmla="*/ 395383 h 398833"/>
                  <a:gd name="connsiteX4" fmla="*/ 232029 w 235480"/>
                  <a:gd name="connsiteY4" fmla="*/ 349187 h 398833"/>
                  <a:gd name="connsiteX5" fmla="*/ 62198 w 235480"/>
                  <a:gd name="connsiteY5" fmla="*/ 0 h 398833"/>
                  <a:gd name="connsiteX6" fmla="*/ 31052 w 235480"/>
                  <a:gd name="connsiteY6" fmla="*/ 15145 h 3988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35480" h="398833">
                    <a:moveTo>
                      <a:pt x="31052" y="15145"/>
                    </a:moveTo>
                    <a:lnTo>
                      <a:pt x="0" y="30194"/>
                    </a:lnTo>
                    <a:lnTo>
                      <a:pt x="169831" y="379381"/>
                    </a:lnTo>
                    <a:cubicBezTo>
                      <a:pt x="178213" y="396526"/>
                      <a:pt x="198882" y="403670"/>
                      <a:pt x="216027" y="395383"/>
                    </a:cubicBezTo>
                    <a:cubicBezTo>
                      <a:pt x="233172" y="387001"/>
                      <a:pt x="240316" y="366332"/>
                      <a:pt x="232029" y="349187"/>
                    </a:cubicBezTo>
                    <a:lnTo>
                      <a:pt x="62198" y="0"/>
                    </a:lnTo>
                    <a:lnTo>
                      <a:pt x="31052" y="15145"/>
                    </a:lnTo>
                    <a:close/>
                  </a:path>
                </a:pathLst>
              </a:custGeom>
              <a:solidFill>
                <a:srgbClr val="EDB86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0" name="Freeform: Shape 49">
                <a:extLst>
                  <a:ext uri="{FF2B5EF4-FFF2-40B4-BE49-F238E27FC236}">
                    <a16:creationId xmlns:a16="http://schemas.microsoft.com/office/drawing/2014/main" id="{8FF89193-2ADB-9A83-B556-84792DC19AFD}"/>
                  </a:ext>
                </a:extLst>
              </p:cNvPr>
              <p:cNvSpPr/>
              <p:nvPr/>
            </p:nvSpPr>
            <p:spPr>
              <a:xfrm>
                <a:off x="5967437" y="3219475"/>
                <a:ext cx="101155" cy="60388"/>
              </a:xfrm>
              <a:custGeom>
                <a:avLst/>
                <a:gdLst>
                  <a:gd name="connsiteX0" fmla="*/ 85509 w 101155"/>
                  <a:gd name="connsiteY0" fmla="*/ 1117 h 60388"/>
                  <a:gd name="connsiteX1" fmla="*/ 45790 w 101155"/>
                  <a:gd name="connsiteY1" fmla="*/ 20358 h 60388"/>
                  <a:gd name="connsiteX2" fmla="*/ 6070 w 101155"/>
                  <a:gd name="connsiteY2" fmla="*/ 39694 h 60388"/>
                  <a:gd name="connsiteX3" fmla="*/ 1117 w 101155"/>
                  <a:gd name="connsiteY3" fmla="*/ 54267 h 60388"/>
                  <a:gd name="connsiteX4" fmla="*/ 15691 w 101155"/>
                  <a:gd name="connsiteY4" fmla="*/ 59315 h 60388"/>
                  <a:gd name="connsiteX5" fmla="*/ 55315 w 101155"/>
                  <a:gd name="connsiteY5" fmla="*/ 39979 h 60388"/>
                  <a:gd name="connsiteX6" fmla="*/ 95034 w 101155"/>
                  <a:gd name="connsiteY6" fmla="*/ 20644 h 60388"/>
                  <a:gd name="connsiteX7" fmla="*/ 100082 w 101155"/>
                  <a:gd name="connsiteY7" fmla="*/ 6070 h 60388"/>
                  <a:gd name="connsiteX8" fmla="*/ 85509 w 101155"/>
                  <a:gd name="connsiteY8" fmla="*/ 1117 h 603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01155" h="60388">
                    <a:moveTo>
                      <a:pt x="85509" y="1117"/>
                    </a:moveTo>
                    <a:lnTo>
                      <a:pt x="45790" y="20358"/>
                    </a:lnTo>
                    <a:lnTo>
                      <a:pt x="6070" y="39694"/>
                    </a:lnTo>
                    <a:cubicBezTo>
                      <a:pt x="736" y="42361"/>
                      <a:pt x="-1550" y="48838"/>
                      <a:pt x="1117" y="54267"/>
                    </a:cubicBezTo>
                    <a:cubicBezTo>
                      <a:pt x="3784" y="59696"/>
                      <a:pt x="10261" y="61887"/>
                      <a:pt x="15691" y="59315"/>
                    </a:cubicBezTo>
                    <a:lnTo>
                      <a:pt x="55315" y="39979"/>
                    </a:lnTo>
                    <a:lnTo>
                      <a:pt x="95034" y="20644"/>
                    </a:lnTo>
                    <a:cubicBezTo>
                      <a:pt x="100463" y="17977"/>
                      <a:pt x="102654" y="11500"/>
                      <a:pt x="100082" y="6070"/>
                    </a:cubicBezTo>
                    <a:cubicBezTo>
                      <a:pt x="97415" y="736"/>
                      <a:pt x="90938" y="-1550"/>
                      <a:pt x="85509" y="1117"/>
                    </a:cubicBezTo>
                    <a:close/>
                  </a:path>
                </a:pathLst>
              </a:custGeom>
              <a:solidFill>
                <a:srgbClr val="EDB86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 dirty="0"/>
              </a:p>
            </p:txBody>
          </p:sp>
          <p:sp>
            <p:nvSpPr>
              <p:cNvPr id="51" name="Freeform: Shape 50">
                <a:extLst>
                  <a:ext uri="{FF2B5EF4-FFF2-40B4-BE49-F238E27FC236}">
                    <a16:creationId xmlns:a16="http://schemas.microsoft.com/office/drawing/2014/main" id="{348CA064-3DA7-B6F7-FFFA-FA02A8E577F4}"/>
                  </a:ext>
                </a:extLst>
              </p:cNvPr>
              <p:cNvSpPr/>
              <p:nvPr/>
            </p:nvSpPr>
            <p:spPr>
              <a:xfrm>
                <a:off x="5991700" y="3244310"/>
                <a:ext cx="65151" cy="36480"/>
              </a:xfrm>
              <a:custGeom>
                <a:avLst/>
                <a:gdLst>
                  <a:gd name="connsiteX0" fmla="*/ 65151 w 65151"/>
                  <a:gd name="connsiteY0" fmla="*/ 6287 h 36480"/>
                  <a:gd name="connsiteX1" fmla="*/ 62198 w 65151"/>
                  <a:gd name="connsiteY1" fmla="*/ 0 h 36480"/>
                  <a:gd name="connsiteX2" fmla="*/ 31909 w 65151"/>
                  <a:gd name="connsiteY2" fmla="*/ 14669 h 36480"/>
                  <a:gd name="connsiteX3" fmla="*/ 31528 w 65151"/>
                  <a:gd name="connsiteY3" fmla="*/ 14859 h 36480"/>
                  <a:gd name="connsiteX4" fmla="*/ 31052 w 65151"/>
                  <a:gd name="connsiteY4" fmla="*/ 15145 h 36480"/>
                  <a:gd name="connsiteX5" fmla="*/ 0 w 65151"/>
                  <a:gd name="connsiteY5" fmla="*/ 30194 h 36480"/>
                  <a:gd name="connsiteX6" fmla="*/ 3048 w 65151"/>
                  <a:gd name="connsiteY6" fmla="*/ 36481 h 36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5151" h="36480">
                    <a:moveTo>
                      <a:pt x="65151" y="6287"/>
                    </a:moveTo>
                    <a:lnTo>
                      <a:pt x="62198" y="0"/>
                    </a:lnTo>
                    <a:lnTo>
                      <a:pt x="31909" y="14669"/>
                    </a:lnTo>
                    <a:lnTo>
                      <a:pt x="31528" y="14859"/>
                    </a:lnTo>
                    <a:lnTo>
                      <a:pt x="31052" y="15145"/>
                    </a:lnTo>
                    <a:lnTo>
                      <a:pt x="0" y="30194"/>
                    </a:lnTo>
                    <a:lnTo>
                      <a:pt x="3048" y="36481"/>
                    </a:lnTo>
                    <a:close/>
                  </a:path>
                </a:pathLst>
              </a:custGeom>
              <a:solidFill>
                <a:srgbClr val="0F5B4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EE62A9BC-0C38-5A9F-009E-3C45346D99AA}"/>
                </a:ext>
              </a:extLst>
            </p:cNvPr>
            <p:cNvSpPr/>
            <p:nvPr/>
          </p:nvSpPr>
          <p:spPr>
            <a:xfrm>
              <a:off x="6032753" y="3318890"/>
              <a:ext cx="187286" cy="317302"/>
            </a:xfrm>
            <a:custGeom>
              <a:avLst/>
              <a:gdLst>
                <a:gd name="connsiteX0" fmla="*/ 24765 w 187286"/>
                <a:gd name="connsiteY0" fmla="*/ 12097 h 317302"/>
                <a:gd name="connsiteX1" fmla="*/ 0 w 187286"/>
                <a:gd name="connsiteY1" fmla="*/ 24098 h 317302"/>
                <a:gd name="connsiteX2" fmla="*/ 135065 w 187286"/>
                <a:gd name="connsiteY2" fmla="*/ 301847 h 317302"/>
                <a:gd name="connsiteX3" fmla="*/ 171831 w 187286"/>
                <a:gd name="connsiteY3" fmla="*/ 314516 h 317302"/>
                <a:gd name="connsiteX4" fmla="*/ 184499 w 187286"/>
                <a:gd name="connsiteY4" fmla="*/ 277749 h 317302"/>
                <a:gd name="connsiteX5" fmla="*/ 49530 w 187286"/>
                <a:gd name="connsiteY5" fmla="*/ 0 h 317302"/>
                <a:gd name="connsiteX6" fmla="*/ 24765 w 187286"/>
                <a:gd name="connsiteY6" fmla="*/ 12097 h 317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7286" h="317302">
                  <a:moveTo>
                    <a:pt x="24765" y="12097"/>
                  </a:moveTo>
                  <a:lnTo>
                    <a:pt x="0" y="24098"/>
                  </a:lnTo>
                  <a:lnTo>
                    <a:pt x="135065" y="301847"/>
                  </a:lnTo>
                  <a:cubicBezTo>
                    <a:pt x="141732" y="315468"/>
                    <a:pt x="158115" y="321183"/>
                    <a:pt x="171831" y="314516"/>
                  </a:cubicBezTo>
                  <a:cubicBezTo>
                    <a:pt x="185452" y="307848"/>
                    <a:pt x="191167" y="291465"/>
                    <a:pt x="184499" y="277749"/>
                  </a:cubicBezTo>
                  <a:lnTo>
                    <a:pt x="49530" y="0"/>
                  </a:lnTo>
                  <a:lnTo>
                    <a:pt x="24765" y="12097"/>
                  </a:lnTo>
                  <a:close/>
                </a:path>
              </a:pathLst>
            </a:custGeom>
            <a:solidFill>
              <a:srgbClr val="D7590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grpSp>
          <p:nvGrpSpPr>
            <p:cNvPr id="53" name="Graphic 26">
              <a:extLst>
                <a:ext uri="{FF2B5EF4-FFF2-40B4-BE49-F238E27FC236}">
                  <a16:creationId xmlns:a16="http://schemas.microsoft.com/office/drawing/2014/main" id="{89EEC2AA-3537-30AB-20F4-4E626AB5DEC7}"/>
                </a:ext>
              </a:extLst>
            </p:cNvPr>
            <p:cNvGrpSpPr/>
            <p:nvPr/>
          </p:nvGrpSpPr>
          <p:grpSpPr>
            <a:xfrm>
              <a:off x="6064723" y="3334382"/>
              <a:ext cx="128464" cy="281245"/>
              <a:chOff x="6064723" y="3334382"/>
              <a:chExt cx="128464" cy="281245"/>
            </a:xfrm>
            <a:solidFill>
              <a:srgbClr val="FFFFFF"/>
            </a:solidFill>
          </p:grpSpPr>
          <p:sp>
            <p:nvSpPr>
              <p:cNvPr id="54" name="Freeform: Shape 53">
                <a:extLst>
                  <a:ext uri="{FF2B5EF4-FFF2-40B4-BE49-F238E27FC236}">
                    <a16:creationId xmlns:a16="http://schemas.microsoft.com/office/drawing/2014/main" id="{A58ABA59-60F3-7F49-165F-88C40EF2E6A5}"/>
                  </a:ext>
                </a:extLst>
              </p:cNvPr>
              <p:cNvSpPr/>
              <p:nvPr/>
            </p:nvSpPr>
            <p:spPr>
              <a:xfrm>
                <a:off x="6064723" y="3334382"/>
                <a:ext cx="30833" cy="30833"/>
              </a:xfrm>
              <a:custGeom>
                <a:avLst/>
                <a:gdLst>
                  <a:gd name="connsiteX0" fmla="*/ 29276 w 30833"/>
                  <a:gd name="connsiteY0" fmla="*/ 8702 h 30833"/>
                  <a:gd name="connsiteX1" fmla="*/ 22132 w 30833"/>
                  <a:gd name="connsiteY1" fmla="*/ 29276 h 30833"/>
                  <a:gd name="connsiteX2" fmla="*/ 1558 w 30833"/>
                  <a:gd name="connsiteY2" fmla="*/ 22132 h 30833"/>
                  <a:gd name="connsiteX3" fmla="*/ 8702 w 30833"/>
                  <a:gd name="connsiteY3" fmla="*/ 1558 h 30833"/>
                  <a:gd name="connsiteX4" fmla="*/ 29276 w 30833"/>
                  <a:gd name="connsiteY4" fmla="*/ 8702 h 308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833" h="30833">
                    <a:moveTo>
                      <a:pt x="29276" y="8702"/>
                    </a:moveTo>
                    <a:cubicBezTo>
                      <a:pt x="32990" y="16322"/>
                      <a:pt x="29847" y="25561"/>
                      <a:pt x="22132" y="29276"/>
                    </a:cubicBezTo>
                    <a:cubicBezTo>
                      <a:pt x="14512" y="32990"/>
                      <a:pt x="5273" y="29847"/>
                      <a:pt x="1558" y="22132"/>
                    </a:cubicBezTo>
                    <a:cubicBezTo>
                      <a:pt x="-2157" y="14512"/>
                      <a:pt x="986" y="5273"/>
                      <a:pt x="8702" y="1558"/>
                    </a:cubicBezTo>
                    <a:cubicBezTo>
                      <a:pt x="16322" y="-2157"/>
                      <a:pt x="25561" y="986"/>
                      <a:pt x="29276" y="870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5" name="Freeform: Shape 54">
                <a:extLst>
                  <a:ext uri="{FF2B5EF4-FFF2-40B4-BE49-F238E27FC236}">
                    <a16:creationId xmlns:a16="http://schemas.microsoft.com/office/drawing/2014/main" id="{5F38766B-C921-BAB0-20C2-D78E33938848}"/>
                  </a:ext>
                </a:extLst>
              </p:cNvPr>
              <p:cNvSpPr/>
              <p:nvPr/>
            </p:nvSpPr>
            <p:spPr>
              <a:xfrm>
                <a:off x="6102252" y="3425934"/>
                <a:ext cx="30833" cy="30817"/>
              </a:xfrm>
              <a:custGeom>
                <a:avLst/>
                <a:gdLst>
                  <a:gd name="connsiteX0" fmla="*/ 29276 w 30833"/>
                  <a:gd name="connsiteY0" fmla="*/ 8685 h 30817"/>
                  <a:gd name="connsiteX1" fmla="*/ 22132 w 30833"/>
                  <a:gd name="connsiteY1" fmla="*/ 29259 h 30817"/>
                  <a:gd name="connsiteX2" fmla="*/ 1558 w 30833"/>
                  <a:gd name="connsiteY2" fmla="*/ 22115 h 30817"/>
                  <a:gd name="connsiteX3" fmla="*/ 8702 w 30833"/>
                  <a:gd name="connsiteY3" fmla="*/ 1541 h 30817"/>
                  <a:gd name="connsiteX4" fmla="*/ 29276 w 30833"/>
                  <a:gd name="connsiteY4" fmla="*/ 8685 h 308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833" h="30817">
                    <a:moveTo>
                      <a:pt x="29276" y="8685"/>
                    </a:moveTo>
                    <a:cubicBezTo>
                      <a:pt x="32990" y="16305"/>
                      <a:pt x="29847" y="25545"/>
                      <a:pt x="22132" y="29259"/>
                    </a:cubicBezTo>
                    <a:cubicBezTo>
                      <a:pt x="14512" y="32974"/>
                      <a:pt x="5273" y="29831"/>
                      <a:pt x="1558" y="22115"/>
                    </a:cubicBezTo>
                    <a:cubicBezTo>
                      <a:pt x="-2157" y="14496"/>
                      <a:pt x="986" y="5256"/>
                      <a:pt x="8702" y="1541"/>
                    </a:cubicBezTo>
                    <a:cubicBezTo>
                      <a:pt x="16322" y="-2173"/>
                      <a:pt x="25561" y="1065"/>
                      <a:pt x="29276" y="868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6" name="Freeform: Shape 55">
                <a:extLst>
                  <a:ext uri="{FF2B5EF4-FFF2-40B4-BE49-F238E27FC236}">
                    <a16:creationId xmlns:a16="http://schemas.microsoft.com/office/drawing/2014/main" id="{2D92148B-BCB0-142C-AD35-8F687F08CAB4}"/>
                  </a:ext>
                </a:extLst>
              </p:cNvPr>
              <p:cNvSpPr/>
              <p:nvPr/>
            </p:nvSpPr>
            <p:spPr>
              <a:xfrm>
                <a:off x="6107014" y="3470987"/>
                <a:ext cx="30833" cy="30817"/>
              </a:xfrm>
              <a:custGeom>
                <a:avLst/>
                <a:gdLst>
                  <a:gd name="connsiteX0" fmla="*/ 29276 w 30833"/>
                  <a:gd name="connsiteY0" fmla="*/ 8685 h 30817"/>
                  <a:gd name="connsiteX1" fmla="*/ 22132 w 30833"/>
                  <a:gd name="connsiteY1" fmla="*/ 29259 h 30817"/>
                  <a:gd name="connsiteX2" fmla="*/ 1558 w 30833"/>
                  <a:gd name="connsiteY2" fmla="*/ 22115 h 30817"/>
                  <a:gd name="connsiteX3" fmla="*/ 8702 w 30833"/>
                  <a:gd name="connsiteY3" fmla="*/ 1541 h 30817"/>
                  <a:gd name="connsiteX4" fmla="*/ 29276 w 30833"/>
                  <a:gd name="connsiteY4" fmla="*/ 8685 h 308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833" h="30817">
                    <a:moveTo>
                      <a:pt x="29276" y="8685"/>
                    </a:moveTo>
                    <a:cubicBezTo>
                      <a:pt x="32990" y="16305"/>
                      <a:pt x="29847" y="25545"/>
                      <a:pt x="22132" y="29259"/>
                    </a:cubicBezTo>
                    <a:cubicBezTo>
                      <a:pt x="14512" y="32974"/>
                      <a:pt x="5273" y="29831"/>
                      <a:pt x="1558" y="22115"/>
                    </a:cubicBezTo>
                    <a:cubicBezTo>
                      <a:pt x="-2157" y="14496"/>
                      <a:pt x="986" y="5256"/>
                      <a:pt x="8702" y="1541"/>
                    </a:cubicBezTo>
                    <a:cubicBezTo>
                      <a:pt x="16322" y="-2173"/>
                      <a:pt x="25561" y="1065"/>
                      <a:pt x="29276" y="868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7" name="Freeform: Shape 56">
                <a:extLst>
                  <a:ext uri="{FF2B5EF4-FFF2-40B4-BE49-F238E27FC236}">
                    <a16:creationId xmlns:a16="http://schemas.microsoft.com/office/drawing/2014/main" id="{7B3063E9-589A-03CF-50FD-AD934986C115}"/>
                  </a:ext>
                </a:extLst>
              </p:cNvPr>
              <p:cNvSpPr/>
              <p:nvPr/>
            </p:nvSpPr>
            <p:spPr>
              <a:xfrm>
                <a:off x="6065104" y="3384828"/>
                <a:ext cx="30833" cy="30775"/>
              </a:xfrm>
              <a:custGeom>
                <a:avLst/>
                <a:gdLst>
                  <a:gd name="connsiteX0" fmla="*/ 29276 w 30833"/>
                  <a:gd name="connsiteY0" fmla="*/ 8644 h 30775"/>
                  <a:gd name="connsiteX1" fmla="*/ 22132 w 30833"/>
                  <a:gd name="connsiteY1" fmla="*/ 29218 h 30775"/>
                  <a:gd name="connsiteX2" fmla="*/ 1558 w 30833"/>
                  <a:gd name="connsiteY2" fmla="*/ 22074 h 30775"/>
                  <a:gd name="connsiteX3" fmla="*/ 8702 w 30833"/>
                  <a:gd name="connsiteY3" fmla="*/ 1500 h 30775"/>
                  <a:gd name="connsiteX4" fmla="*/ 29276 w 30833"/>
                  <a:gd name="connsiteY4" fmla="*/ 8644 h 307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833" h="30775">
                    <a:moveTo>
                      <a:pt x="29276" y="8644"/>
                    </a:moveTo>
                    <a:cubicBezTo>
                      <a:pt x="32990" y="16264"/>
                      <a:pt x="29847" y="25503"/>
                      <a:pt x="22132" y="29218"/>
                    </a:cubicBezTo>
                    <a:cubicBezTo>
                      <a:pt x="14512" y="32932"/>
                      <a:pt x="5273" y="29789"/>
                      <a:pt x="1558" y="22074"/>
                    </a:cubicBezTo>
                    <a:cubicBezTo>
                      <a:pt x="-2157" y="14454"/>
                      <a:pt x="986" y="5215"/>
                      <a:pt x="8702" y="1500"/>
                    </a:cubicBezTo>
                    <a:cubicBezTo>
                      <a:pt x="16322" y="-2120"/>
                      <a:pt x="25561" y="1024"/>
                      <a:pt x="29276" y="864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8" name="Freeform: Shape 57">
                <a:extLst>
                  <a:ext uri="{FF2B5EF4-FFF2-40B4-BE49-F238E27FC236}">
                    <a16:creationId xmlns:a16="http://schemas.microsoft.com/office/drawing/2014/main" id="{85F30863-5ED3-B873-C3A8-22A7B2D7162D}"/>
                  </a:ext>
                </a:extLst>
              </p:cNvPr>
              <p:cNvSpPr/>
              <p:nvPr/>
            </p:nvSpPr>
            <p:spPr>
              <a:xfrm>
                <a:off x="6153877" y="3517755"/>
                <a:ext cx="30833" cy="30817"/>
              </a:xfrm>
              <a:custGeom>
                <a:avLst/>
                <a:gdLst>
                  <a:gd name="connsiteX0" fmla="*/ 29276 w 30833"/>
                  <a:gd name="connsiteY0" fmla="*/ 8685 h 30817"/>
                  <a:gd name="connsiteX1" fmla="*/ 22132 w 30833"/>
                  <a:gd name="connsiteY1" fmla="*/ 29259 h 30817"/>
                  <a:gd name="connsiteX2" fmla="*/ 1558 w 30833"/>
                  <a:gd name="connsiteY2" fmla="*/ 22115 h 30817"/>
                  <a:gd name="connsiteX3" fmla="*/ 8702 w 30833"/>
                  <a:gd name="connsiteY3" fmla="*/ 1541 h 30817"/>
                  <a:gd name="connsiteX4" fmla="*/ 29276 w 30833"/>
                  <a:gd name="connsiteY4" fmla="*/ 8685 h 308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833" h="30817">
                    <a:moveTo>
                      <a:pt x="29276" y="8685"/>
                    </a:moveTo>
                    <a:cubicBezTo>
                      <a:pt x="32990" y="16305"/>
                      <a:pt x="29847" y="25545"/>
                      <a:pt x="22132" y="29259"/>
                    </a:cubicBezTo>
                    <a:cubicBezTo>
                      <a:pt x="14512" y="32974"/>
                      <a:pt x="5273" y="29831"/>
                      <a:pt x="1558" y="22115"/>
                    </a:cubicBezTo>
                    <a:cubicBezTo>
                      <a:pt x="-2157" y="14496"/>
                      <a:pt x="986" y="5256"/>
                      <a:pt x="8702" y="1541"/>
                    </a:cubicBezTo>
                    <a:cubicBezTo>
                      <a:pt x="16417" y="-2173"/>
                      <a:pt x="25561" y="1065"/>
                      <a:pt x="29276" y="868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9" name="Freeform: Shape 58">
                <a:extLst>
                  <a:ext uri="{FF2B5EF4-FFF2-40B4-BE49-F238E27FC236}">
                    <a16:creationId xmlns:a16="http://schemas.microsoft.com/office/drawing/2014/main" id="{EC48B0EA-71F4-1059-A022-2B1342548ED2}"/>
                  </a:ext>
                </a:extLst>
              </p:cNvPr>
              <p:cNvSpPr/>
              <p:nvPr/>
            </p:nvSpPr>
            <p:spPr>
              <a:xfrm>
                <a:off x="6162354" y="3584811"/>
                <a:ext cx="30833" cy="30817"/>
              </a:xfrm>
              <a:custGeom>
                <a:avLst/>
                <a:gdLst>
                  <a:gd name="connsiteX0" fmla="*/ 29276 w 30833"/>
                  <a:gd name="connsiteY0" fmla="*/ 8685 h 30817"/>
                  <a:gd name="connsiteX1" fmla="*/ 22132 w 30833"/>
                  <a:gd name="connsiteY1" fmla="*/ 29259 h 30817"/>
                  <a:gd name="connsiteX2" fmla="*/ 1558 w 30833"/>
                  <a:gd name="connsiteY2" fmla="*/ 22115 h 30817"/>
                  <a:gd name="connsiteX3" fmla="*/ 8702 w 30833"/>
                  <a:gd name="connsiteY3" fmla="*/ 1541 h 30817"/>
                  <a:gd name="connsiteX4" fmla="*/ 29276 w 30833"/>
                  <a:gd name="connsiteY4" fmla="*/ 8685 h 308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833" h="30817">
                    <a:moveTo>
                      <a:pt x="29276" y="8685"/>
                    </a:moveTo>
                    <a:cubicBezTo>
                      <a:pt x="32990" y="16305"/>
                      <a:pt x="29847" y="25545"/>
                      <a:pt x="22132" y="29259"/>
                    </a:cubicBezTo>
                    <a:cubicBezTo>
                      <a:pt x="14512" y="32974"/>
                      <a:pt x="5273" y="29831"/>
                      <a:pt x="1558" y="22115"/>
                    </a:cubicBezTo>
                    <a:cubicBezTo>
                      <a:pt x="-2157" y="14496"/>
                      <a:pt x="986" y="5256"/>
                      <a:pt x="8702" y="1541"/>
                    </a:cubicBezTo>
                    <a:cubicBezTo>
                      <a:pt x="16417" y="-2173"/>
                      <a:pt x="25561" y="1065"/>
                      <a:pt x="29276" y="868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</p:grpSp>
      <p:grpSp>
        <p:nvGrpSpPr>
          <p:cNvPr id="83" name="Group 82">
            <a:extLst>
              <a:ext uri="{FF2B5EF4-FFF2-40B4-BE49-F238E27FC236}">
                <a16:creationId xmlns:a16="http://schemas.microsoft.com/office/drawing/2014/main" id="{1797248B-3B89-FC7D-AB2C-8F7C7E0EA304}"/>
              </a:ext>
            </a:extLst>
          </p:cNvPr>
          <p:cNvGrpSpPr/>
          <p:nvPr/>
        </p:nvGrpSpPr>
        <p:grpSpPr>
          <a:xfrm flipH="1">
            <a:off x="5448590" y="1146934"/>
            <a:ext cx="1828511" cy="1373644"/>
            <a:chOff x="-403127" y="371217"/>
            <a:chExt cx="1204344" cy="852926"/>
          </a:xfrm>
        </p:grpSpPr>
        <p:grpSp>
          <p:nvGrpSpPr>
            <p:cNvPr id="84" name="Graphic 876">
              <a:extLst>
                <a:ext uri="{FF2B5EF4-FFF2-40B4-BE49-F238E27FC236}">
                  <a16:creationId xmlns:a16="http://schemas.microsoft.com/office/drawing/2014/main" id="{20F730CF-065C-A7F7-9574-DCEC64FFE540}"/>
                </a:ext>
              </a:extLst>
            </p:cNvPr>
            <p:cNvGrpSpPr/>
            <p:nvPr/>
          </p:nvGrpSpPr>
          <p:grpSpPr>
            <a:xfrm flipH="1">
              <a:off x="-403127" y="400231"/>
              <a:ext cx="1182052" cy="823912"/>
              <a:chOff x="-380835" y="371217"/>
              <a:chExt cx="1182052" cy="823912"/>
            </a:xfrm>
            <a:solidFill>
              <a:schemeClr val="bg2">
                <a:lumMod val="50000"/>
              </a:schemeClr>
            </a:solidFill>
          </p:grpSpPr>
          <p:grpSp>
            <p:nvGrpSpPr>
              <p:cNvPr id="93" name="Graphic 876">
                <a:extLst>
                  <a:ext uri="{FF2B5EF4-FFF2-40B4-BE49-F238E27FC236}">
                    <a16:creationId xmlns:a16="http://schemas.microsoft.com/office/drawing/2014/main" id="{FAE55F5F-4BA3-E847-F843-7F5B0A15BEC5}"/>
                  </a:ext>
                </a:extLst>
              </p:cNvPr>
              <p:cNvGrpSpPr/>
              <p:nvPr/>
            </p:nvGrpSpPr>
            <p:grpSpPr>
              <a:xfrm>
                <a:off x="-276917" y="371217"/>
                <a:ext cx="1078134" cy="565413"/>
                <a:chOff x="-276917" y="371217"/>
                <a:chExt cx="1078134" cy="565413"/>
              </a:xfrm>
              <a:grpFill/>
            </p:grpSpPr>
            <p:sp>
              <p:nvSpPr>
                <p:cNvPr id="97" name="Freeform: Shape 96">
                  <a:extLst>
                    <a:ext uri="{FF2B5EF4-FFF2-40B4-BE49-F238E27FC236}">
                      <a16:creationId xmlns:a16="http://schemas.microsoft.com/office/drawing/2014/main" id="{E0DF1F94-9219-0F7B-198C-0CFB8E8D79FE}"/>
                    </a:ext>
                  </a:extLst>
                </p:cNvPr>
                <p:cNvSpPr/>
                <p:nvPr/>
              </p:nvSpPr>
              <p:spPr>
                <a:xfrm>
                  <a:off x="-3264" y="496851"/>
                  <a:ext cx="599598" cy="439778"/>
                </a:xfrm>
                <a:custGeom>
                  <a:avLst/>
                  <a:gdLst>
                    <a:gd name="connsiteX0" fmla="*/ 510254 w 599598"/>
                    <a:gd name="connsiteY0" fmla="*/ 0 h 439778"/>
                    <a:gd name="connsiteX1" fmla="*/ 0 w 599598"/>
                    <a:gd name="connsiteY1" fmla="*/ 174403 h 439778"/>
                    <a:gd name="connsiteX2" fmla="*/ 90106 w 599598"/>
                    <a:gd name="connsiteY2" fmla="*/ 434054 h 439778"/>
                    <a:gd name="connsiteX3" fmla="*/ 599599 w 599598"/>
                    <a:gd name="connsiteY3" fmla="*/ 257270 h 439778"/>
                    <a:gd name="connsiteX4" fmla="*/ 510254 w 599598"/>
                    <a:gd name="connsiteY4" fmla="*/ 0 h 4397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99598" h="439778">
                      <a:moveTo>
                        <a:pt x="510254" y="0"/>
                      </a:moveTo>
                      <a:lnTo>
                        <a:pt x="0" y="174403"/>
                      </a:lnTo>
                      <a:lnTo>
                        <a:pt x="90106" y="434054"/>
                      </a:lnTo>
                      <a:cubicBezTo>
                        <a:pt x="278511" y="460439"/>
                        <a:pt x="468059" y="394621"/>
                        <a:pt x="599599" y="257270"/>
                      </a:cubicBezTo>
                      <a:lnTo>
                        <a:pt x="510254" y="0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98" name="Freeform: Shape 97">
                  <a:extLst>
                    <a:ext uri="{FF2B5EF4-FFF2-40B4-BE49-F238E27FC236}">
                      <a16:creationId xmlns:a16="http://schemas.microsoft.com/office/drawing/2014/main" id="{ADBA47DA-36F5-D771-9298-0FCC428C5652}"/>
                    </a:ext>
                  </a:extLst>
                </p:cNvPr>
                <p:cNvSpPr/>
                <p:nvPr/>
              </p:nvSpPr>
              <p:spPr>
                <a:xfrm>
                  <a:off x="-276917" y="371217"/>
                  <a:ext cx="1078134" cy="458057"/>
                </a:xfrm>
                <a:custGeom>
                  <a:avLst/>
                  <a:gdLst>
                    <a:gd name="connsiteX0" fmla="*/ 1078135 w 1078134"/>
                    <a:gd name="connsiteY0" fmla="*/ 41910 h 458057"/>
                    <a:gd name="connsiteX1" fmla="*/ 618554 w 1078134"/>
                    <a:gd name="connsiteY1" fmla="*/ 458057 h 458057"/>
                    <a:gd name="connsiteX2" fmla="*/ 0 w 1078134"/>
                    <a:gd name="connsiteY2" fmla="*/ 416147 h 458057"/>
                    <a:gd name="connsiteX3" fmla="*/ 64294 w 1078134"/>
                    <a:gd name="connsiteY3" fmla="*/ 357950 h 458057"/>
                    <a:gd name="connsiteX4" fmla="*/ 98965 w 1078134"/>
                    <a:gd name="connsiteY4" fmla="*/ 326517 h 458057"/>
                    <a:gd name="connsiteX5" fmla="*/ 459581 w 1078134"/>
                    <a:gd name="connsiteY5" fmla="*/ 0 h 458057"/>
                    <a:gd name="connsiteX6" fmla="*/ 944975 w 1078134"/>
                    <a:gd name="connsiteY6" fmla="*/ 32957 h 458057"/>
                    <a:gd name="connsiteX7" fmla="*/ 991553 w 1078134"/>
                    <a:gd name="connsiteY7" fmla="*/ 36100 h 4580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078134" h="458057">
                      <a:moveTo>
                        <a:pt x="1078135" y="41910"/>
                      </a:moveTo>
                      <a:lnTo>
                        <a:pt x="618554" y="458057"/>
                      </a:lnTo>
                      <a:lnTo>
                        <a:pt x="0" y="416147"/>
                      </a:lnTo>
                      <a:lnTo>
                        <a:pt x="64294" y="357950"/>
                      </a:lnTo>
                      <a:lnTo>
                        <a:pt x="98965" y="326517"/>
                      </a:lnTo>
                      <a:lnTo>
                        <a:pt x="459581" y="0"/>
                      </a:lnTo>
                      <a:lnTo>
                        <a:pt x="944975" y="32957"/>
                      </a:lnTo>
                      <a:lnTo>
                        <a:pt x="991553" y="36100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99" name="Freeform: Shape 98">
                  <a:extLst>
                    <a:ext uri="{FF2B5EF4-FFF2-40B4-BE49-F238E27FC236}">
                      <a16:creationId xmlns:a16="http://schemas.microsoft.com/office/drawing/2014/main" id="{71EC829B-6FFE-B6A7-63F0-606A2AD09F58}"/>
                    </a:ext>
                  </a:extLst>
                </p:cNvPr>
                <p:cNvSpPr/>
                <p:nvPr/>
              </p:nvSpPr>
              <p:spPr>
                <a:xfrm>
                  <a:off x="-212623" y="371217"/>
                  <a:ext cx="927258" cy="393954"/>
                </a:xfrm>
                <a:custGeom>
                  <a:avLst/>
                  <a:gdLst>
                    <a:gd name="connsiteX0" fmla="*/ 927259 w 927258"/>
                    <a:gd name="connsiteY0" fmla="*/ 36100 h 393954"/>
                    <a:gd name="connsiteX1" fmla="*/ 531971 w 927258"/>
                    <a:gd name="connsiteY1" fmla="*/ 393954 h 393954"/>
                    <a:gd name="connsiteX2" fmla="*/ 0 w 927258"/>
                    <a:gd name="connsiteY2" fmla="*/ 357950 h 393954"/>
                    <a:gd name="connsiteX3" fmla="*/ 34671 w 927258"/>
                    <a:gd name="connsiteY3" fmla="*/ 326517 h 393954"/>
                    <a:gd name="connsiteX4" fmla="*/ 395288 w 927258"/>
                    <a:gd name="connsiteY4" fmla="*/ 0 h 393954"/>
                    <a:gd name="connsiteX5" fmla="*/ 880682 w 927258"/>
                    <a:gd name="connsiteY5" fmla="*/ 32957 h 3939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27258" h="393954">
                      <a:moveTo>
                        <a:pt x="927259" y="36100"/>
                      </a:moveTo>
                      <a:lnTo>
                        <a:pt x="531971" y="393954"/>
                      </a:lnTo>
                      <a:lnTo>
                        <a:pt x="0" y="357950"/>
                      </a:lnTo>
                      <a:lnTo>
                        <a:pt x="34671" y="326517"/>
                      </a:lnTo>
                      <a:lnTo>
                        <a:pt x="395288" y="0"/>
                      </a:lnTo>
                      <a:lnTo>
                        <a:pt x="880682" y="32957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94" name="Graphic 876">
                <a:extLst>
                  <a:ext uri="{FF2B5EF4-FFF2-40B4-BE49-F238E27FC236}">
                    <a16:creationId xmlns:a16="http://schemas.microsoft.com/office/drawing/2014/main" id="{CF6528B8-4DB6-9E0D-1608-9428D903B092}"/>
                  </a:ext>
                </a:extLst>
              </p:cNvPr>
              <p:cNvGrpSpPr/>
              <p:nvPr/>
            </p:nvGrpSpPr>
            <p:grpSpPr>
              <a:xfrm>
                <a:off x="-380835" y="555811"/>
                <a:ext cx="644461" cy="639318"/>
                <a:chOff x="-380835" y="555811"/>
                <a:chExt cx="644461" cy="639318"/>
              </a:xfrm>
              <a:grpFill/>
            </p:grpSpPr>
            <p:sp>
              <p:nvSpPr>
                <p:cNvPr id="95" name="Freeform: Shape 94">
                  <a:extLst>
                    <a:ext uri="{FF2B5EF4-FFF2-40B4-BE49-F238E27FC236}">
                      <a16:creationId xmlns:a16="http://schemas.microsoft.com/office/drawing/2014/main" id="{7B1EE26A-CB2A-1323-25E2-A1AFABA1AD66}"/>
                    </a:ext>
                  </a:extLst>
                </p:cNvPr>
                <p:cNvSpPr/>
                <p:nvPr/>
              </p:nvSpPr>
              <p:spPr>
                <a:xfrm>
                  <a:off x="-321494" y="555811"/>
                  <a:ext cx="585120" cy="588168"/>
                </a:xfrm>
                <a:custGeom>
                  <a:avLst/>
                  <a:gdLst>
                    <a:gd name="connsiteX0" fmla="*/ 24956 w 585120"/>
                    <a:gd name="connsiteY0" fmla="*/ 588169 h 588168"/>
                    <a:gd name="connsiteX1" fmla="*/ 0 w 585120"/>
                    <a:gd name="connsiteY1" fmla="*/ 585883 h 588168"/>
                    <a:gd name="connsiteX2" fmla="*/ 32766 w 585120"/>
                    <a:gd name="connsiteY2" fmla="*/ 222790 h 588168"/>
                    <a:gd name="connsiteX3" fmla="*/ 575596 w 585120"/>
                    <a:gd name="connsiteY3" fmla="*/ 0 h 588168"/>
                    <a:gd name="connsiteX4" fmla="*/ 585121 w 585120"/>
                    <a:gd name="connsiteY4" fmla="*/ 23241 h 588168"/>
                    <a:gd name="connsiteX5" fmla="*/ 56388 w 585120"/>
                    <a:gd name="connsiteY5" fmla="*/ 240221 h 5881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85120" h="588168">
                      <a:moveTo>
                        <a:pt x="24956" y="588169"/>
                      </a:moveTo>
                      <a:lnTo>
                        <a:pt x="0" y="585883"/>
                      </a:lnTo>
                      <a:lnTo>
                        <a:pt x="32766" y="222790"/>
                      </a:lnTo>
                      <a:lnTo>
                        <a:pt x="575596" y="0"/>
                      </a:lnTo>
                      <a:lnTo>
                        <a:pt x="585121" y="23241"/>
                      </a:lnTo>
                      <a:lnTo>
                        <a:pt x="56388" y="240221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96" name="Freeform: Shape 95">
                  <a:extLst>
                    <a:ext uri="{FF2B5EF4-FFF2-40B4-BE49-F238E27FC236}">
                      <a16:creationId xmlns:a16="http://schemas.microsoft.com/office/drawing/2014/main" id="{B99A0C03-17D5-5397-3348-61D1EED12DB6}"/>
                    </a:ext>
                  </a:extLst>
                </p:cNvPr>
                <p:cNvSpPr/>
                <p:nvPr/>
              </p:nvSpPr>
              <p:spPr>
                <a:xfrm>
                  <a:off x="-380835" y="1007010"/>
                  <a:ext cx="121695" cy="188118"/>
                </a:xfrm>
                <a:custGeom>
                  <a:avLst/>
                  <a:gdLst>
                    <a:gd name="connsiteX0" fmla="*/ 85058 w 121695"/>
                    <a:gd name="connsiteY0" fmla="*/ 1619 h 188118"/>
                    <a:gd name="connsiteX1" fmla="*/ 79915 w 121695"/>
                    <a:gd name="connsiteY1" fmla="*/ 0 h 188118"/>
                    <a:gd name="connsiteX2" fmla="*/ 0 w 121695"/>
                    <a:gd name="connsiteY2" fmla="*/ 170783 h 188118"/>
                    <a:gd name="connsiteX3" fmla="*/ 111824 w 121695"/>
                    <a:gd name="connsiteY3" fmla="*/ 188119 h 188118"/>
                    <a:gd name="connsiteX4" fmla="*/ 85058 w 121695"/>
                    <a:gd name="connsiteY4" fmla="*/ 1619 h 1881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1695" h="188118">
                      <a:moveTo>
                        <a:pt x="85058" y="1619"/>
                      </a:moveTo>
                      <a:lnTo>
                        <a:pt x="79915" y="0"/>
                      </a:lnTo>
                      <a:cubicBezTo>
                        <a:pt x="64484" y="5810"/>
                        <a:pt x="10573" y="35814"/>
                        <a:pt x="0" y="170783"/>
                      </a:cubicBezTo>
                      <a:lnTo>
                        <a:pt x="111824" y="188119"/>
                      </a:lnTo>
                      <a:cubicBezTo>
                        <a:pt x="140684" y="56483"/>
                        <a:pt x="98393" y="12002"/>
                        <a:pt x="85058" y="1619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</p:grpSp>
        <p:grpSp>
          <p:nvGrpSpPr>
            <p:cNvPr id="85" name="Graphic 876">
              <a:extLst>
                <a:ext uri="{FF2B5EF4-FFF2-40B4-BE49-F238E27FC236}">
                  <a16:creationId xmlns:a16="http://schemas.microsoft.com/office/drawing/2014/main" id="{80279BD8-8F35-B0CE-374E-A658CF8E8DA8}"/>
                </a:ext>
              </a:extLst>
            </p:cNvPr>
            <p:cNvGrpSpPr/>
            <p:nvPr/>
          </p:nvGrpSpPr>
          <p:grpSpPr>
            <a:xfrm flipH="1">
              <a:off x="-380835" y="371217"/>
              <a:ext cx="1182052" cy="823912"/>
              <a:chOff x="-380835" y="371217"/>
              <a:chExt cx="1182052" cy="823912"/>
            </a:xfrm>
          </p:grpSpPr>
          <p:grpSp>
            <p:nvGrpSpPr>
              <p:cNvPr id="86" name="Graphic 876">
                <a:extLst>
                  <a:ext uri="{FF2B5EF4-FFF2-40B4-BE49-F238E27FC236}">
                    <a16:creationId xmlns:a16="http://schemas.microsoft.com/office/drawing/2014/main" id="{86C10B5E-61CD-37D1-773D-F2C5FCE8A244}"/>
                  </a:ext>
                </a:extLst>
              </p:cNvPr>
              <p:cNvGrpSpPr/>
              <p:nvPr/>
            </p:nvGrpSpPr>
            <p:grpSpPr>
              <a:xfrm>
                <a:off x="-276917" y="371217"/>
                <a:ext cx="1078134" cy="565413"/>
                <a:chOff x="-276917" y="371217"/>
                <a:chExt cx="1078134" cy="565413"/>
              </a:xfrm>
            </p:grpSpPr>
            <p:sp>
              <p:nvSpPr>
                <p:cNvPr id="90" name="Freeform: Shape 89">
                  <a:extLst>
                    <a:ext uri="{FF2B5EF4-FFF2-40B4-BE49-F238E27FC236}">
                      <a16:creationId xmlns:a16="http://schemas.microsoft.com/office/drawing/2014/main" id="{D2BABC0D-FA46-2809-DB91-D0696B9ADD63}"/>
                    </a:ext>
                  </a:extLst>
                </p:cNvPr>
                <p:cNvSpPr/>
                <p:nvPr/>
              </p:nvSpPr>
              <p:spPr>
                <a:xfrm>
                  <a:off x="-3264" y="496851"/>
                  <a:ext cx="599598" cy="439778"/>
                </a:xfrm>
                <a:custGeom>
                  <a:avLst/>
                  <a:gdLst>
                    <a:gd name="connsiteX0" fmla="*/ 510254 w 599598"/>
                    <a:gd name="connsiteY0" fmla="*/ 0 h 439778"/>
                    <a:gd name="connsiteX1" fmla="*/ 0 w 599598"/>
                    <a:gd name="connsiteY1" fmla="*/ 174403 h 439778"/>
                    <a:gd name="connsiteX2" fmla="*/ 90106 w 599598"/>
                    <a:gd name="connsiteY2" fmla="*/ 434054 h 439778"/>
                    <a:gd name="connsiteX3" fmla="*/ 599599 w 599598"/>
                    <a:gd name="connsiteY3" fmla="*/ 257270 h 439778"/>
                    <a:gd name="connsiteX4" fmla="*/ 510254 w 599598"/>
                    <a:gd name="connsiteY4" fmla="*/ 0 h 4397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99598" h="439778">
                      <a:moveTo>
                        <a:pt x="510254" y="0"/>
                      </a:moveTo>
                      <a:lnTo>
                        <a:pt x="0" y="174403"/>
                      </a:lnTo>
                      <a:lnTo>
                        <a:pt x="90106" y="434054"/>
                      </a:lnTo>
                      <a:cubicBezTo>
                        <a:pt x="278511" y="460439"/>
                        <a:pt x="468059" y="394621"/>
                        <a:pt x="599599" y="257270"/>
                      </a:cubicBezTo>
                      <a:lnTo>
                        <a:pt x="510254" y="0"/>
                      </a:lnTo>
                      <a:close/>
                    </a:path>
                  </a:pathLst>
                </a:custGeom>
                <a:solidFill>
                  <a:srgbClr val="3D405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91" name="Freeform: Shape 90">
                  <a:extLst>
                    <a:ext uri="{FF2B5EF4-FFF2-40B4-BE49-F238E27FC236}">
                      <a16:creationId xmlns:a16="http://schemas.microsoft.com/office/drawing/2014/main" id="{EB4524E9-0F1C-B2BC-EBFB-1607A6A59F19}"/>
                    </a:ext>
                  </a:extLst>
                </p:cNvPr>
                <p:cNvSpPr/>
                <p:nvPr/>
              </p:nvSpPr>
              <p:spPr>
                <a:xfrm>
                  <a:off x="-276917" y="371217"/>
                  <a:ext cx="1078134" cy="458057"/>
                </a:xfrm>
                <a:custGeom>
                  <a:avLst/>
                  <a:gdLst>
                    <a:gd name="connsiteX0" fmla="*/ 1078135 w 1078134"/>
                    <a:gd name="connsiteY0" fmla="*/ 41910 h 458057"/>
                    <a:gd name="connsiteX1" fmla="*/ 618554 w 1078134"/>
                    <a:gd name="connsiteY1" fmla="*/ 458057 h 458057"/>
                    <a:gd name="connsiteX2" fmla="*/ 0 w 1078134"/>
                    <a:gd name="connsiteY2" fmla="*/ 416147 h 458057"/>
                    <a:gd name="connsiteX3" fmla="*/ 64294 w 1078134"/>
                    <a:gd name="connsiteY3" fmla="*/ 357950 h 458057"/>
                    <a:gd name="connsiteX4" fmla="*/ 98965 w 1078134"/>
                    <a:gd name="connsiteY4" fmla="*/ 326517 h 458057"/>
                    <a:gd name="connsiteX5" fmla="*/ 459581 w 1078134"/>
                    <a:gd name="connsiteY5" fmla="*/ 0 h 458057"/>
                    <a:gd name="connsiteX6" fmla="*/ 944975 w 1078134"/>
                    <a:gd name="connsiteY6" fmla="*/ 32957 h 458057"/>
                    <a:gd name="connsiteX7" fmla="*/ 991553 w 1078134"/>
                    <a:gd name="connsiteY7" fmla="*/ 36100 h 4580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078134" h="458057">
                      <a:moveTo>
                        <a:pt x="1078135" y="41910"/>
                      </a:moveTo>
                      <a:lnTo>
                        <a:pt x="618554" y="458057"/>
                      </a:lnTo>
                      <a:lnTo>
                        <a:pt x="0" y="416147"/>
                      </a:lnTo>
                      <a:lnTo>
                        <a:pt x="64294" y="357950"/>
                      </a:lnTo>
                      <a:lnTo>
                        <a:pt x="98965" y="326517"/>
                      </a:lnTo>
                      <a:lnTo>
                        <a:pt x="459581" y="0"/>
                      </a:lnTo>
                      <a:lnTo>
                        <a:pt x="944975" y="32957"/>
                      </a:lnTo>
                      <a:lnTo>
                        <a:pt x="991553" y="36100"/>
                      </a:lnTo>
                      <a:close/>
                    </a:path>
                  </a:pathLst>
                </a:custGeom>
                <a:solidFill>
                  <a:srgbClr val="3D405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92" name="Freeform: Shape 91">
                  <a:extLst>
                    <a:ext uri="{FF2B5EF4-FFF2-40B4-BE49-F238E27FC236}">
                      <a16:creationId xmlns:a16="http://schemas.microsoft.com/office/drawing/2014/main" id="{6B333458-8D4F-15F0-CA36-A2E5EABCD232}"/>
                    </a:ext>
                  </a:extLst>
                </p:cNvPr>
                <p:cNvSpPr/>
                <p:nvPr/>
              </p:nvSpPr>
              <p:spPr>
                <a:xfrm>
                  <a:off x="-212623" y="371217"/>
                  <a:ext cx="927258" cy="393954"/>
                </a:xfrm>
                <a:custGeom>
                  <a:avLst/>
                  <a:gdLst>
                    <a:gd name="connsiteX0" fmla="*/ 927259 w 927258"/>
                    <a:gd name="connsiteY0" fmla="*/ 36100 h 393954"/>
                    <a:gd name="connsiteX1" fmla="*/ 531971 w 927258"/>
                    <a:gd name="connsiteY1" fmla="*/ 393954 h 393954"/>
                    <a:gd name="connsiteX2" fmla="*/ 0 w 927258"/>
                    <a:gd name="connsiteY2" fmla="*/ 357950 h 393954"/>
                    <a:gd name="connsiteX3" fmla="*/ 34671 w 927258"/>
                    <a:gd name="connsiteY3" fmla="*/ 326517 h 393954"/>
                    <a:gd name="connsiteX4" fmla="*/ 395288 w 927258"/>
                    <a:gd name="connsiteY4" fmla="*/ 0 h 393954"/>
                    <a:gd name="connsiteX5" fmla="*/ 880682 w 927258"/>
                    <a:gd name="connsiteY5" fmla="*/ 32957 h 3939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27258" h="393954">
                      <a:moveTo>
                        <a:pt x="927259" y="36100"/>
                      </a:moveTo>
                      <a:lnTo>
                        <a:pt x="531971" y="393954"/>
                      </a:lnTo>
                      <a:lnTo>
                        <a:pt x="0" y="357950"/>
                      </a:lnTo>
                      <a:lnTo>
                        <a:pt x="34671" y="326517"/>
                      </a:lnTo>
                      <a:lnTo>
                        <a:pt x="395288" y="0"/>
                      </a:lnTo>
                      <a:lnTo>
                        <a:pt x="880682" y="32957"/>
                      </a:lnTo>
                      <a:close/>
                    </a:path>
                  </a:pathLst>
                </a:custGeom>
                <a:solidFill>
                  <a:srgbClr val="484D5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87" name="Graphic 876">
                <a:extLst>
                  <a:ext uri="{FF2B5EF4-FFF2-40B4-BE49-F238E27FC236}">
                    <a16:creationId xmlns:a16="http://schemas.microsoft.com/office/drawing/2014/main" id="{714DAC28-FB6F-C1AA-9D5C-6422A0DC54FB}"/>
                  </a:ext>
                </a:extLst>
              </p:cNvPr>
              <p:cNvGrpSpPr/>
              <p:nvPr/>
            </p:nvGrpSpPr>
            <p:grpSpPr>
              <a:xfrm>
                <a:off x="-380835" y="555811"/>
                <a:ext cx="644461" cy="639318"/>
                <a:chOff x="-380835" y="555811"/>
                <a:chExt cx="644461" cy="639318"/>
              </a:xfrm>
              <a:solidFill>
                <a:srgbClr val="FFD524"/>
              </a:solidFill>
            </p:grpSpPr>
            <p:sp>
              <p:nvSpPr>
                <p:cNvPr id="88" name="Freeform: Shape 87">
                  <a:extLst>
                    <a:ext uri="{FF2B5EF4-FFF2-40B4-BE49-F238E27FC236}">
                      <a16:creationId xmlns:a16="http://schemas.microsoft.com/office/drawing/2014/main" id="{0BA10AB5-E4FA-60A4-8E50-7C18511EDD21}"/>
                    </a:ext>
                  </a:extLst>
                </p:cNvPr>
                <p:cNvSpPr/>
                <p:nvPr/>
              </p:nvSpPr>
              <p:spPr>
                <a:xfrm>
                  <a:off x="-321494" y="555811"/>
                  <a:ext cx="585120" cy="588168"/>
                </a:xfrm>
                <a:custGeom>
                  <a:avLst/>
                  <a:gdLst>
                    <a:gd name="connsiteX0" fmla="*/ 24956 w 585120"/>
                    <a:gd name="connsiteY0" fmla="*/ 588169 h 588168"/>
                    <a:gd name="connsiteX1" fmla="*/ 0 w 585120"/>
                    <a:gd name="connsiteY1" fmla="*/ 585883 h 588168"/>
                    <a:gd name="connsiteX2" fmla="*/ 32766 w 585120"/>
                    <a:gd name="connsiteY2" fmla="*/ 222790 h 588168"/>
                    <a:gd name="connsiteX3" fmla="*/ 575596 w 585120"/>
                    <a:gd name="connsiteY3" fmla="*/ 0 h 588168"/>
                    <a:gd name="connsiteX4" fmla="*/ 585121 w 585120"/>
                    <a:gd name="connsiteY4" fmla="*/ 23241 h 588168"/>
                    <a:gd name="connsiteX5" fmla="*/ 56388 w 585120"/>
                    <a:gd name="connsiteY5" fmla="*/ 240221 h 5881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85120" h="588168">
                      <a:moveTo>
                        <a:pt x="24956" y="588169"/>
                      </a:moveTo>
                      <a:lnTo>
                        <a:pt x="0" y="585883"/>
                      </a:lnTo>
                      <a:lnTo>
                        <a:pt x="32766" y="222790"/>
                      </a:lnTo>
                      <a:lnTo>
                        <a:pt x="575596" y="0"/>
                      </a:lnTo>
                      <a:lnTo>
                        <a:pt x="585121" y="23241"/>
                      </a:lnTo>
                      <a:lnTo>
                        <a:pt x="56388" y="240221"/>
                      </a:lnTo>
                      <a:close/>
                    </a:path>
                  </a:pathLst>
                </a:custGeom>
                <a:solidFill>
                  <a:srgbClr val="FFD52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89" name="Freeform: Shape 88">
                  <a:extLst>
                    <a:ext uri="{FF2B5EF4-FFF2-40B4-BE49-F238E27FC236}">
                      <a16:creationId xmlns:a16="http://schemas.microsoft.com/office/drawing/2014/main" id="{260A8438-08BA-92F5-6AF9-371374459DC6}"/>
                    </a:ext>
                  </a:extLst>
                </p:cNvPr>
                <p:cNvSpPr/>
                <p:nvPr/>
              </p:nvSpPr>
              <p:spPr>
                <a:xfrm>
                  <a:off x="-380835" y="1007010"/>
                  <a:ext cx="121695" cy="188118"/>
                </a:xfrm>
                <a:custGeom>
                  <a:avLst/>
                  <a:gdLst>
                    <a:gd name="connsiteX0" fmla="*/ 85058 w 121695"/>
                    <a:gd name="connsiteY0" fmla="*/ 1619 h 188118"/>
                    <a:gd name="connsiteX1" fmla="*/ 79915 w 121695"/>
                    <a:gd name="connsiteY1" fmla="*/ 0 h 188118"/>
                    <a:gd name="connsiteX2" fmla="*/ 0 w 121695"/>
                    <a:gd name="connsiteY2" fmla="*/ 170783 h 188118"/>
                    <a:gd name="connsiteX3" fmla="*/ 111824 w 121695"/>
                    <a:gd name="connsiteY3" fmla="*/ 188119 h 188118"/>
                    <a:gd name="connsiteX4" fmla="*/ 85058 w 121695"/>
                    <a:gd name="connsiteY4" fmla="*/ 1619 h 1881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1695" h="188118">
                      <a:moveTo>
                        <a:pt x="85058" y="1619"/>
                      </a:moveTo>
                      <a:lnTo>
                        <a:pt x="79915" y="0"/>
                      </a:lnTo>
                      <a:cubicBezTo>
                        <a:pt x="64484" y="5810"/>
                        <a:pt x="10573" y="35814"/>
                        <a:pt x="0" y="170783"/>
                      </a:cubicBezTo>
                      <a:lnTo>
                        <a:pt x="111824" y="188119"/>
                      </a:lnTo>
                      <a:cubicBezTo>
                        <a:pt x="140684" y="56483"/>
                        <a:pt x="98393" y="12002"/>
                        <a:pt x="85058" y="1619"/>
                      </a:cubicBezTo>
                      <a:close/>
                    </a:path>
                  </a:pathLst>
                </a:custGeom>
                <a:solidFill>
                  <a:srgbClr val="FFD52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</p:grpSp>
      </p:grpSp>
      <p:sp>
        <p:nvSpPr>
          <p:cNvPr id="549" name="Freeform: Shape 19741">
            <a:extLst>
              <a:ext uri="{FF2B5EF4-FFF2-40B4-BE49-F238E27FC236}">
                <a16:creationId xmlns:a16="http://schemas.microsoft.com/office/drawing/2014/main" id="{C809D2A1-C405-47BA-7CF5-1430C2AD706A}"/>
              </a:ext>
            </a:extLst>
          </p:cNvPr>
          <p:cNvSpPr/>
          <p:nvPr/>
        </p:nvSpPr>
        <p:spPr>
          <a:xfrm rot="13678603">
            <a:off x="4776353" y="5405765"/>
            <a:ext cx="3950505" cy="4542922"/>
          </a:xfrm>
          <a:custGeom>
            <a:avLst/>
            <a:gdLst>
              <a:gd name="connsiteX0" fmla="*/ 3936674 w 5532100"/>
              <a:gd name="connsiteY0" fmla="*/ 44776 h 6709605"/>
              <a:gd name="connsiteX1" fmla="*/ 2572163 w 5532100"/>
              <a:gd name="connsiteY1" fmla="*/ 86276 h 6709605"/>
              <a:gd name="connsiteX2" fmla="*/ 1676454 w 5532100"/>
              <a:gd name="connsiteY2" fmla="*/ 559528 h 6709605"/>
              <a:gd name="connsiteX3" fmla="*/ 1324166 w 5532100"/>
              <a:gd name="connsiteY3" fmla="*/ 1581307 h 6709605"/>
              <a:gd name="connsiteX4" fmla="*/ 778519 w 5532100"/>
              <a:gd name="connsiteY4" fmla="*/ 2489453 h 6709605"/>
              <a:gd name="connsiteX5" fmla="*/ 285761 w 5532100"/>
              <a:gd name="connsiteY5" fmla="*/ 2785579 h 6709605"/>
              <a:gd name="connsiteX6" fmla="*/ 1025 w 5532100"/>
              <a:gd name="connsiteY6" fmla="*/ 3499450 h 6709605"/>
              <a:gd name="connsiteX7" fmla="*/ 1564000 w 5532100"/>
              <a:gd name="connsiteY7" fmla="*/ 4684085 h 6709605"/>
              <a:gd name="connsiteX8" fmla="*/ 2381554 w 5532100"/>
              <a:gd name="connsiteY8" fmla="*/ 5406988 h 6709605"/>
              <a:gd name="connsiteX9" fmla="*/ 2950111 w 5532100"/>
              <a:gd name="connsiteY9" fmla="*/ 6470136 h 6709605"/>
              <a:gd name="connsiteX10" fmla="*/ 4468575 w 5532100"/>
              <a:gd name="connsiteY10" fmla="*/ 6265387 h 6709605"/>
              <a:gd name="connsiteX11" fmla="*/ 4872050 w 5532100"/>
              <a:gd name="connsiteY11" fmla="*/ 5544316 h 6709605"/>
              <a:gd name="connsiteX12" fmla="*/ 5462077 w 5532100"/>
              <a:gd name="connsiteY12" fmla="*/ 3387126 h 6709605"/>
              <a:gd name="connsiteX13" fmla="*/ 5343076 w 5532100"/>
              <a:gd name="connsiteY13" fmla="*/ 1190661 h 6709605"/>
              <a:gd name="connsiteX14" fmla="*/ 4011425 w 5532100"/>
              <a:gd name="connsiteY14" fmla="*/ 51977 h 6709605"/>
              <a:gd name="connsiteX15" fmla="*/ 3936674 w 5532100"/>
              <a:gd name="connsiteY15" fmla="*/ 44776 h 67096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5532100" h="6709605">
                <a:moveTo>
                  <a:pt x="3936674" y="44776"/>
                </a:moveTo>
                <a:cubicBezTo>
                  <a:pt x="3486986" y="-26309"/>
                  <a:pt x="3009152" y="-12956"/>
                  <a:pt x="2572163" y="86276"/>
                </a:cubicBezTo>
                <a:cubicBezTo>
                  <a:pt x="2243571" y="160897"/>
                  <a:pt x="1912622" y="297832"/>
                  <a:pt x="1676454" y="559528"/>
                </a:cubicBezTo>
                <a:cubicBezTo>
                  <a:pt x="1439370" y="822140"/>
                  <a:pt x="1395514" y="1232815"/>
                  <a:pt x="1324166" y="1581307"/>
                </a:cubicBezTo>
                <a:cubicBezTo>
                  <a:pt x="1246535" y="1960039"/>
                  <a:pt x="1089570" y="2285752"/>
                  <a:pt x="778519" y="2489453"/>
                </a:cubicBezTo>
                <a:cubicBezTo>
                  <a:pt x="617627" y="2594838"/>
                  <a:pt x="431992" y="2657938"/>
                  <a:pt x="285761" y="2785579"/>
                </a:cubicBezTo>
                <a:cubicBezTo>
                  <a:pt x="94235" y="2952755"/>
                  <a:pt x="-11674" y="3225840"/>
                  <a:pt x="1025" y="3499450"/>
                </a:cubicBezTo>
                <a:cubicBezTo>
                  <a:pt x="42132" y="4388089"/>
                  <a:pt x="962845" y="4468339"/>
                  <a:pt x="1564000" y="4684085"/>
                </a:cubicBezTo>
                <a:cubicBezTo>
                  <a:pt x="1933699" y="4816700"/>
                  <a:pt x="2188849" y="5038991"/>
                  <a:pt x="2381554" y="5406988"/>
                </a:cubicBezTo>
                <a:cubicBezTo>
                  <a:pt x="2569676" y="5766476"/>
                  <a:pt x="2652152" y="6184483"/>
                  <a:pt x="2950111" y="6470136"/>
                </a:cubicBezTo>
                <a:cubicBezTo>
                  <a:pt x="3395609" y="6897175"/>
                  <a:pt x="4129771" y="6706172"/>
                  <a:pt x="4468575" y="6265387"/>
                </a:cubicBezTo>
                <a:cubicBezTo>
                  <a:pt x="4634049" y="6050035"/>
                  <a:pt x="4760773" y="5798026"/>
                  <a:pt x="4872050" y="5544316"/>
                </a:cubicBezTo>
                <a:cubicBezTo>
                  <a:pt x="5167259" y="4871160"/>
                  <a:pt x="5361142" y="4132678"/>
                  <a:pt x="5462077" y="3387126"/>
                </a:cubicBezTo>
                <a:cubicBezTo>
                  <a:pt x="5558298" y="2675873"/>
                  <a:pt x="5585920" y="1889870"/>
                  <a:pt x="5343076" y="1190661"/>
                </a:cubicBezTo>
                <a:cubicBezTo>
                  <a:pt x="5118822" y="544996"/>
                  <a:pt x="4637191" y="124765"/>
                  <a:pt x="4011425" y="51977"/>
                </a:cubicBezTo>
                <a:cubicBezTo>
                  <a:pt x="3986683" y="49097"/>
                  <a:pt x="3961416" y="48573"/>
                  <a:pt x="3936674" y="44776"/>
                </a:cubicBezTo>
                <a:close/>
              </a:path>
            </a:pathLst>
          </a:custGeom>
          <a:solidFill>
            <a:srgbClr val="E9D2AE"/>
          </a:solidFill>
          <a:ln w="13091" cap="flat">
            <a:noFill/>
            <a:prstDash val="solid"/>
            <a:miter/>
          </a:ln>
        </p:spPr>
        <p:txBody>
          <a:bodyPr rtlCol="0" anchor="ctr"/>
          <a:lstStyle/>
          <a:p>
            <a:endParaRPr lang="th-TH" dirty="0"/>
          </a:p>
        </p:txBody>
      </p:sp>
      <p:sp>
        <p:nvSpPr>
          <p:cNvPr id="550" name="Graphic 19325">
            <a:extLst>
              <a:ext uri="{FF2B5EF4-FFF2-40B4-BE49-F238E27FC236}">
                <a16:creationId xmlns:a16="http://schemas.microsoft.com/office/drawing/2014/main" id="{F1C0C630-8F5D-54FA-FAA0-00A7D21DF29F}"/>
              </a:ext>
            </a:extLst>
          </p:cNvPr>
          <p:cNvSpPr/>
          <p:nvPr/>
        </p:nvSpPr>
        <p:spPr>
          <a:xfrm>
            <a:off x="9008952" y="353848"/>
            <a:ext cx="614611" cy="653489"/>
          </a:xfrm>
          <a:custGeom>
            <a:avLst/>
            <a:gdLst>
              <a:gd name="connsiteX0" fmla="*/ 146880 w 205159"/>
              <a:gd name="connsiteY0" fmla="*/ 9822 h 208179"/>
              <a:gd name="connsiteX1" fmla="*/ 148976 w 205159"/>
              <a:gd name="connsiteY1" fmla="*/ 64971 h 208179"/>
              <a:gd name="connsiteX2" fmla="*/ 153738 w 205159"/>
              <a:gd name="connsiteY2" fmla="*/ 73163 h 208179"/>
              <a:gd name="connsiteX3" fmla="*/ 200411 w 205159"/>
              <a:gd name="connsiteY3" fmla="*/ 102690 h 208179"/>
              <a:gd name="connsiteX4" fmla="*/ 198506 w 205159"/>
              <a:gd name="connsiteY4" fmla="*/ 120883 h 208179"/>
              <a:gd name="connsiteX5" fmla="*/ 146690 w 205159"/>
              <a:gd name="connsiteY5" fmla="*/ 139933 h 208179"/>
              <a:gd name="connsiteX6" fmla="*/ 140308 w 205159"/>
              <a:gd name="connsiteY6" fmla="*/ 146982 h 208179"/>
              <a:gd name="connsiteX7" fmla="*/ 126687 w 205159"/>
              <a:gd name="connsiteY7" fmla="*/ 200512 h 208179"/>
              <a:gd name="connsiteX8" fmla="*/ 108780 w 205159"/>
              <a:gd name="connsiteY8" fmla="*/ 204322 h 208179"/>
              <a:gd name="connsiteX9" fmla="*/ 74586 w 205159"/>
              <a:gd name="connsiteY9" fmla="*/ 160888 h 208179"/>
              <a:gd name="connsiteX10" fmla="*/ 65918 w 205159"/>
              <a:gd name="connsiteY10" fmla="*/ 156983 h 208179"/>
              <a:gd name="connsiteX11" fmla="*/ 10863 w 205159"/>
              <a:gd name="connsiteY11" fmla="*/ 160507 h 208179"/>
              <a:gd name="connsiteX12" fmla="*/ 1719 w 205159"/>
              <a:gd name="connsiteY12" fmla="*/ 144696 h 208179"/>
              <a:gd name="connsiteX13" fmla="*/ 32390 w 205159"/>
              <a:gd name="connsiteY13" fmla="*/ 98785 h 208179"/>
              <a:gd name="connsiteX14" fmla="*/ 33438 w 205159"/>
              <a:gd name="connsiteY14" fmla="*/ 89355 h 208179"/>
              <a:gd name="connsiteX15" fmla="*/ 13054 w 205159"/>
              <a:gd name="connsiteY15" fmla="*/ 38111 h 208179"/>
              <a:gd name="connsiteX16" fmla="*/ 25341 w 205159"/>
              <a:gd name="connsiteY16" fmla="*/ 24585 h 208179"/>
              <a:gd name="connsiteX17" fmla="*/ 78491 w 205159"/>
              <a:gd name="connsiteY17" fmla="*/ 39635 h 208179"/>
              <a:gd name="connsiteX18" fmla="*/ 87730 w 205159"/>
              <a:gd name="connsiteY18" fmla="*/ 37635 h 208179"/>
              <a:gd name="connsiteX19" fmla="*/ 130212 w 205159"/>
              <a:gd name="connsiteY19" fmla="*/ 2392 h 208179"/>
              <a:gd name="connsiteX20" fmla="*/ 146880 w 205159"/>
              <a:gd name="connsiteY20" fmla="*/ 9822 h 2081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205159" h="208179">
                <a:moveTo>
                  <a:pt x="146880" y="9822"/>
                </a:moveTo>
                <a:lnTo>
                  <a:pt x="148976" y="64971"/>
                </a:lnTo>
                <a:cubicBezTo>
                  <a:pt x="149071" y="68305"/>
                  <a:pt x="150881" y="71353"/>
                  <a:pt x="153738" y="73163"/>
                </a:cubicBezTo>
                <a:lnTo>
                  <a:pt x="200411" y="102690"/>
                </a:lnTo>
                <a:cubicBezTo>
                  <a:pt x="207555" y="107167"/>
                  <a:pt x="206412" y="117930"/>
                  <a:pt x="198506" y="120883"/>
                </a:cubicBezTo>
                <a:lnTo>
                  <a:pt x="146690" y="139933"/>
                </a:lnTo>
                <a:cubicBezTo>
                  <a:pt x="143547" y="141076"/>
                  <a:pt x="141165" y="143743"/>
                  <a:pt x="140308" y="146982"/>
                </a:cubicBezTo>
                <a:lnTo>
                  <a:pt x="126687" y="200512"/>
                </a:lnTo>
                <a:cubicBezTo>
                  <a:pt x="124592" y="208704"/>
                  <a:pt x="114019" y="210894"/>
                  <a:pt x="108780" y="204322"/>
                </a:cubicBezTo>
                <a:lnTo>
                  <a:pt x="74586" y="160888"/>
                </a:lnTo>
                <a:cubicBezTo>
                  <a:pt x="72490" y="158221"/>
                  <a:pt x="69252" y="156792"/>
                  <a:pt x="65918" y="156983"/>
                </a:cubicBezTo>
                <a:lnTo>
                  <a:pt x="10863" y="160507"/>
                </a:lnTo>
                <a:cubicBezTo>
                  <a:pt x="2481" y="161079"/>
                  <a:pt x="-2948" y="151649"/>
                  <a:pt x="1719" y="144696"/>
                </a:cubicBezTo>
                <a:lnTo>
                  <a:pt x="32390" y="98785"/>
                </a:lnTo>
                <a:cubicBezTo>
                  <a:pt x="34295" y="96023"/>
                  <a:pt x="34676" y="92499"/>
                  <a:pt x="33438" y="89355"/>
                </a:cubicBezTo>
                <a:lnTo>
                  <a:pt x="13054" y="38111"/>
                </a:lnTo>
                <a:cubicBezTo>
                  <a:pt x="9911" y="30300"/>
                  <a:pt x="17150" y="22299"/>
                  <a:pt x="25341" y="24585"/>
                </a:cubicBezTo>
                <a:lnTo>
                  <a:pt x="78491" y="39635"/>
                </a:lnTo>
                <a:cubicBezTo>
                  <a:pt x="81729" y="40587"/>
                  <a:pt x="85158" y="39825"/>
                  <a:pt x="87730" y="37635"/>
                </a:cubicBezTo>
                <a:lnTo>
                  <a:pt x="130212" y="2392"/>
                </a:lnTo>
                <a:cubicBezTo>
                  <a:pt x="136689" y="-3037"/>
                  <a:pt x="146595" y="1344"/>
                  <a:pt x="146880" y="9822"/>
                </a:cubicBezTo>
                <a:close/>
              </a:path>
            </a:pathLst>
          </a:custGeom>
          <a:solidFill>
            <a:srgbClr val="EDB863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th-TH"/>
          </a:p>
        </p:txBody>
      </p:sp>
      <p:sp>
        <p:nvSpPr>
          <p:cNvPr id="551" name="Graphic 19325">
            <a:extLst>
              <a:ext uri="{FF2B5EF4-FFF2-40B4-BE49-F238E27FC236}">
                <a16:creationId xmlns:a16="http://schemas.microsoft.com/office/drawing/2014/main" id="{83117CE8-1596-1F39-B503-302E1C18EB56}"/>
              </a:ext>
            </a:extLst>
          </p:cNvPr>
          <p:cNvSpPr/>
          <p:nvPr/>
        </p:nvSpPr>
        <p:spPr>
          <a:xfrm>
            <a:off x="7639374" y="4852355"/>
            <a:ext cx="450166" cy="401523"/>
          </a:xfrm>
          <a:custGeom>
            <a:avLst/>
            <a:gdLst>
              <a:gd name="connsiteX0" fmla="*/ 146880 w 205159"/>
              <a:gd name="connsiteY0" fmla="*/ 9822 h 208179"/>
              <a:gd name="connsiteX1" fmla="*/ 148976 w 205159"/>
              <a:gd name="connsiteY1" fmla="*/ 64971 h 208179"/>
              <a:gd name="connsiteX2" fmla="*/ 153738 w 205159"/>
              <a:gd name="connsiteY2" fmla="*/ 73163 h 208179"/>
              <a:gd name="connsiteX3" fmla="*/ 200411 w 205159"/>
              <a:gd name="connsiteY3" fmla="*/ 102690 h 208179"/>
              <a:gd name="connsiteX4" fmla="*/ 198506 w 205159"/>
              <a:gd name="connsiteY4" fmla="*/ 120883 h 208179"/>
              <a:gd name="connsiteX5" fmla="*/ 146690 w 205159"/>
              <a:gd name="connsiteY5" fmla="*/ 139933 h 208179"/>
              <a:gd name="connsiteX6" fmla="*/ 140308 w 205159"/>
              <a:gd name="connsiteY6" fmla="*/ 146982 h 208179"/>
              <a:gd name="connsiteX7" fmla="*/ 126687 w 205159"/>
              <a:gd name="connsiteY7" fmla="*/ 200512 h 208179"/>
              <a:gd name="connsiteX8" fmla="*/ 108780 w 205159"/>
              <a:gd name="connsiteY8" fmla="*/ 204322 h 208179"/>
              <a:gd name="connsiteX9" fmla="*/ 74586 w 205159"/>
              <a:gd name="connsiteY9" fmla="*/ 160888 h 208179"/>
              <a:gd name="connsiteX10" fmla="*/ 65918 w 205159"/>
              <a:gd name="connsiteY10" fmla="*/ 156983 h 208179"/>
              <a:gd name="connsiteX11" fmla="*/ 10863 w 205159"/>
              <a:gd name="connsiteY11" fmla="*/ 160507 h 208179"/>
              <a:gd name="connsiteX12" fmla="*/ 1719 w 205159"/>
              <a:gd name="connsiteY12" fmla="*/ 144696 h 208179"/>
              <a:gd name="connsiteX13" fmla="*/ 32390 w 205159"/>
              <a:gd name="connsiteY13" fmla="*/ 98785 h 208179"/>
              <a:gd name="connsiteX14" fmla="*/ 33438 w 205159"/>
              <a:gd name="connsiteY14" fmla="*/ 89355 h 208179"/>
              <a:gd name="connsiteX15" fmla="*/ 13054 w 205159"/>
              <a:gd name="connsiteY15" fmla="*/ 38111 h 208179"/>
              <a:gd name="connsiteX16" fmla="*/ 25341 w 205159"/>
              <a:gd name="connsiteY16" fmla="*/ 24585 h 208179"/>
              <a:gd name="connsiteX17" fmla="*/ 78491 w 205159"/>
              <a:gd name="connsiteY17" fmla="*/ 39635 h 208179"/>
              <a:gd name="connsiteX18" fmla="*/ 87730 w 205159"/>
              <a:gd name="connsiteY18" fmla="*/ 37635 h 208179"/>
              <a:gd name="connsiteX19" fmla="*/ 130212 w 205159"/>
              <a:gd name="connsiteY19" fmla="*/ 2392 h 208179"/>
              <a:gd name="connsiteX20" fmla="*/ 146880 w 205159"/>
              <a:gd name="connsiteY20" fmla="*/ 9822 h 2081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205159" h="208179">
                <a:moveTo>
                  <a:pt x="146880" y="9822"/>
                </a:moveTo>
                <a:lnTo>
                  <a:pt x="148976" y="64971"/>
                </a:lnTo>
                <a:cubicBezTo>
                  <a:pt x="149071" y="68305"/>
                  <a:pt x="150881" y="71353"/>
                  <a:pt x="153738" y="73163"/>
                </a:cubicBezTo>
                <a:lnTo>
                  <a:pt x="200411" y="102690"/>
                </a:lnTo>
                <a:cubicBezTo>
                  <a:pt x="207555" y="107167"/>
                  <a:pt x="206412" y="117930"/>
                  <a:pt x="198506" y="120883"/>
                </a:cubicBezTo>
                <a:lnTo>
                  <a:pt x="146690" y="139933"/>
                </a:lnTo>
                <a:cubicBezTo>
                  <a:pt x="143547" y="141076"/>
                  <a:pt x="141165" y="143743"/>
                  <a:pt x="140308" y="146982"/>
                </a:cubicBezTo>
                <a:lnTo>
                  <a:pt x="126687" y="200512"/>
                </a:lnTo>
                <a:cubicBezTo>
                  <a:pt x="124592" y="208704"/>
                  <a:pt x="114019" y="210894"/>
                  <a:pt x="108780" y="204322"/>
                </a:cubicBezTo>
                <a:lnTo>
                  <a:pt x="74586" y="160888"/>
                </a:lnTo>
                <a:cubicBezTo>
                  <a:pt x="72490" y="158221"/>
                  <a:pt x="69252" y="156792"/>
                  <a:pt x="65918" y="156983"/>
                </a:cubicBezTo>
                <a:lnTo>
                  <a:pt x="10863" y="160507"/>
                </a:lnTo>
                <a:cubicBezTo>
                  <a:pt x="2481" y="161079"/>
                  <a:pt x="-2948" y="151649"/>
                  <a:pt x="1719" y="144696"/>
                </a:cubicBezTo>
                <a:lnTo>
                  <a:pt x="32390" y="98785"/>
                </a:lnTo>
                <a:cubicBezTo>
                  <a:pt x="34295" y="96023"/>
                  <a:pt x="34676" y="92499"/>
                  <a:pt x="33438" y="89355"/>
                </a:cubicBezTo>
                <a:lnTo>
                  <a:pt x="13054" y="38111"/>
                </a:lnTo>
                <a:cubicBezTo>
                  <a:pt x="9911" y="30300"/>
                  <a:pt x="17150" y="22299"/>
                  <a:pt x="25341" y="24585"/>
                </a:cubicBezTo>
                <a:lnTo>
                  <a:pt x="78491" y="39635"/>
                </a:lnTo>
                <a:cubicBezTo>
                  <a:pt x="81729" y="40587"/>
                  <a:pt x="85158" y="39825"/>
                  <a:pt x="87730" y="37635"/>
                </a:cubicBezTo>
                <a:lnTo>
                  <a:pt x="130212" y="2392"/>
                </a:lnTo>
                <a:cubicBezTo>
                  <a:pt x="136689" y="-3037"/>
                  <a:pt x="146595" y="1344"/>
                  <a:pt x="146880" y="9822"/>
                </a:cubicBezTo>
                <a:close/>
              </a:path>
            </a:pathLst>
          </a:custGeom>
          <a:solidFill>
            <a:srgbClr val="EDB863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th-TH"/>
          </a:p>
        </p:txBody>
      </p:sp>
      <p:sp>
        <p:nvSpPr>
          <p:cNvPr id="552" name="Graphic 19322">
            <a:extLst>
              <a:ext uri="{FF2B5EF4-FFF2-40B4-BE49-F238E27FC236}">
                <a16:creationId xmlns:a16="http://schemas.microsoft.com/office/drawing/2014/main" id="{B6D23500-0CE8-7830-6FF2-CDC2683CA1DC}"/>
              </a:ext>
            </a:extLst>
          </p:cNvPr>
          <p:cNvSpPr/>
          <p:nvPr/>
        </p:nvSpPr>
        <p:spPr>
          <a:xfrm rot="3822459">
            <a:off x="10039849" y="-1732917"/>
            <a:ext cx="7727288" cy="5913330"/>
          </a:xfrm>
          <a:custGeom>
            <a:avLst/>
            <a:gdLst>
              <a:gd name="connsiteX0" fmla="*/ 0 w 1854041"/>
              <a:gd name="connsiteY0" fmla="*/ 1754791 h 1754790"/>
              <a:gd name="connsiteX1" fmla="*/ 355854 w 1854041"/>
              <a:gd name="connsiteY1" fmla="*/ 1408938 h 1754790"/>
              <a:gd name="connsiteX2" fmla="*/ 1166717 w 1854041"/>
              <a:gd name="connsiteY2" fmla="*/ 1711452 h 1754790"/>
              <a:gd name="connsiteX3" fmla="*/ 1469231 w 1854041"/>
              <a:gd name="connsiteY3" fmla="*/ 677323 h 1754790"/>
              <a:gd name="connsiteX4" fmla="*/ 1854041 w 1854041"/>
              <a:gd name="connsiteY4" fmla="*/ 1076516 h 1754790"/>
              <a:gd name="connsiteX5" fmla="*/ 1854041 w 1854041"/>
              <a:gd name="connsiteY5" fmla="*/ 0 h 1754790"/>
              <a:gd name="connsiteX6" fmla="*/ 0 w 1854041"/>
              <a:gd name="connsiteY6" fmla="*/ 0 h 1754790"/>
              <a:gd name="connsiteX7" fmla="*/ 0 w 1854041"/>
              <a:gd name="connsiteY7" fmla="*/ 1754791 h 17547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854041" h="1754790">
                <a:moveTo>
                  <a:pt x="0" y="1754791"/>
                </a:moveTo>
                <a:cubicBezTo>
                  <a:pt x="0" y="1754791"/>
                  <a:pt x="97060" y="1443418"/>
                  <a:pt x="355854" y="1408938"/>
                </a:cubicBezTo>
                <a:cubicBezTo>
                  <a:pt x="653606" y="1369314"/>
                  <a:pt x="814102" y="1827943"/>
                  <a:pt x="1166717" y="1711452"/>
                </a:cubicBezTo>
                <a:cubicBezTo>
                  <a:pt x="1545241" y="1586293"/>
                  <a:pt x="1154049" y="794480"/>
                  <a:pt x="1469231" y="677323"/>
                </a:cubicBezTo>
                <a:cubicBezTo>
                  <a:pt x="1785271" y="559784"/>
                  <a:pt x="1854041" y="1076516"/>
                  <a:pt x="1854041" y="1076516"/>
                </a:cubicBezTo>
                <a:lnTo>
                  <a:pt x="1854041" y="0"/>
                </a:lnTo>
                <a:lnTo>
                  <a:pt x="0" y="0"/>
                </a:lnTo>
                <a:lnTo>
                  <a:pt x="0" y="1754791"/>
                </a:lnTo>
                <a:close/>
              </a:path>
            </a:pathLst>
          </a:custGeom>
          <a:noFill/>
          <a:ln w="38100" cap="rnd">
            <a:solidFill>
              <a:schemeClr val="bg2">
                <a:lumMod val="50000"/>
              </a:schemeClr>
            </a:solidFill>
            <a:custDash>
              <a:ds d="225000" sp="225000"/>
            </a:custDash>
            <a:round/>
          </a:ln>
        </p:spPr>
        <p:txBody>
          <a:bodyPr rtlCol="0" anchor="ctr"/>
          <a:lstStyle/>
          <a:p>
            <a:endParaRPr lang="th-TH"/>
          </a:p>
        </p:txBody>
      </p:sp>
      <p:grpSp>
        <p:nvGrpSpPr>
          <p:cNvPr id="553" name="Group 951">
            <a:extLst>
              <a:ext uri="{FF2B5EF4-FFF2-40B4-BE49-F238E27FC236}">
                <a16:creationId xmlns:a16="http://schemas.microsoft.com/office/drawing/2014/main" id="{FFC0400C-D4F5-BB25-0EFE-3AED925FA0B5}"/>
              </a:ext>
            </a:extLst>
          </p:cNvPr>
          <p:cNvGrpSpPr/>
          <p:nvPr/>
        </p:nvGrpSpPr>
        <p:grpSpPr>
          <a:xfrm flipH="1">
            <a:off x="2477759" y="5204111"/>
            <a:ext cx="2321182" cy="2091093"/>
            <a:chOff x="6096000" y="5445343"/>
            <a:chExt cx="2321182" cy="2091093"/>
          </a:xfrm>
        </p:grpSpPr>
        <p:grpSp>
          <p:nvGrpSpPr>
            <p:cNvPr id="554" name="Graphic 41">
              <a:extLst>
                <a:ext uri="{FF2B5EF4-FFF2-40B4-BE49-F238E27FC236}">
                  <a16:creationId xmlns:a16="http://schemas.microsoft.com/office/drawing/2014/main" id="{1770732F-0F69-EFA5-8535-B7146DEFED51}"/>
                </a:ext>
              </a:extLst>
            </p:cNvPr>
            <p:cNvGrpSpPr/>
            <p:nvPr/>
          </p:nvGrpSpPr>
          <p:grpSpPr>
            <a:xfrm rot="974920">
              <a:off x="6164635" y="5445343"/>
              <a:ext cx="2252547" cy="2081013"/>
              <a:chOff x="5533993" y="2919380"/>
              <a:chExt cx="1124620" cy="1022571"/>
            </a:xfrm>
            <a:solidFill>
              <a:schemeClr val="bg2">
                <a:lumMod val="50000"/>
              </a:schemeClr>
            </a:solidFill>
          </p:grpSpPr>
          <p:grpSp>
            <p:nvGrpSpPr>
              <p:cNvPr id="585" name="Graphic 41">
                <a:extLst>
                  <a:ext uri="{FF2B5EF4-FFF2-40B4-BE49-F238E27FC236}">
                    <a16:creationId xmlns:a16="http://schemas.microsoft.com/office/drawing/2014/main" id="{9A4E9067-C3FA-64D6-1602-77199FC6B72E}"/>
                  </a:ext>
                </a:extLst>
              </p:cNvPr>
              <p:cNvGrpSpPr/>
              <p:nvPr/>
            </p:nvGrpSpPr>
            <p:grpSpPr>
              <a:xfrm>
                <a:off x="5533993" y="2919380"/>
                <a:ext cx="696150" cy="754633"/>
                <a:chOff x="5533993" y="2919380"/>
                <a:chExt cx="696150" cy="754633"/>
              </a:xfrm>
              <a:grpFill/>
            </p:grpSpPr>
            <p:sp>
              <p:nvSpPr>
                <p:cNvPr id="602" name="Freeform: Shape 1000">
                  <a:extLst>
                    <a:ext uri="{FF2B5EF4-FFF2-40B4-BE49-F238E27FC236}">
                      <a16:creationId xmlns:a16="http://schemas.microsoft.com/office/drawing/2014/main" id="{E3FFEFEC-DFF4-ACB2-3641-822B25B839C8}"/>
                    </a:ext>
                  </a:extLst>
                </p:cNvPr>
                <p:cNvSpPr/>
                <p:nvPr/>
              </p:nvSpPr>
              <p:spPr>
                <a:xfrm>
                  <a:off x="5533993" y="2919380"/>
                  <a:ext cx="696150" cy="754633"/>
                </a:xfrm>
                <a:custGeom>
                  <a:avLst/>
                  <a:gdLst>
                    <a:gd name="connsiteX0" fmla="*/ 682022 w 696150"/>
                    <a:gd name="connsiteY0" fmla="*/ 249206 h 754633"/>
                    <a:gd name="connsiteX1" fmla="*/ 293973 w 696150"/>
                    <a:gd name="connsiteY1" fmla="*/ 730885 h 754633"/>
                    <a:gd name="connsiteX2" fmla="*/ 204343 w 696150"/>
                    <a:gd name="connsiteY2" fmla="*/ 740505 h 754633"/>
                    <a:gd name="connsiteX3" fmla="*/ 23749 w 696150"/>
                    <a:gd name="connsiteY3" fmla="*/ 594963 h 754633"/>
                    <a:gd name="connsiteX4" fmla="*/ 14129 w 696150"/>
                    <a:gd name="connsiteY4" fmla="*/ 505333 h 754633"/>
                    <a:gd name="connsiteX5" fmla="*/ 402177 w 696150"/>
                    <a:gd name="connsiteY5" fmla="*/ 23749 h 754633"/>
                    <a:gd name="connsiteX6" fmla="*/ 491807 w 696150"/>
                    <a:gd name="connsiteY6" fmla="*/ 14129 h 754633"/>
                    <a:gd name="connsiteX7" fmla="*/ 672401 w 696150"/>
                    <a:gd name="connsiteY7" fmla="*/ 159671 h 754633"/>
                    <a:gd name="connsiteX8" fmla="*/ 682022 w 696150"/>
                    <a:gd name="connsiteY8" fmla="*/ 249206 h 7546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96150" h="754633">
                      <a:moveTo>
                        <a:pt x="682022" y="249206"/>
                      </a:moveTo>
                      <a:lnTo>
                        <a:pt x="293973" y="730885"/>
                      </a:lnTo>
                      <a:cubicBezTo>
                        <a:pt x="271875" y="758317"/>
                        <a:pt x="231775" y="762603"/>
                        <a:pt x="204343" y="740505"/>
                      </a:cubicBezTo>
                      <a:lnTo>
                        <a:pt x="23749" y="594963"/>
                      </a:lnTo>
                      <a:cubicBezTo>
                        <a:pt x="-3683" y="572865"/>
                        <a:pt x="-7969" y="532765"/>
                        <a:pt x="14129" y="505333"/>
                      </a:cubicBezTo>
                      <a:lnTo>
                        <a:pt x="402177" y="23749"/>
                      </a:lnTo>
                      <a:cubicBezTo>
                        <a:pt x="424275" y="-3683"/>
                        <a:pt x="464375" y="-7969"/>
                        <a:pt x="491807" y="14129"/>
                      </a:cubicBezTo>
                      <a:lnTo>
                        <a:pt x="672401" y="159671"/>
                      </a:lnTo>
                      <a:cubicBezTo>
                        <a:pt x="699833" y="181673"/>
                        <a:pt x="704120" y="221869"/>
                        <a:pt x="682022" y="249206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 dirty="0"/>
                </a:p>
              </p:txBody>
            </p:sp>
            <p:sp>
              <p:nvSpPr>
                <p:cNvPr id="603" name="Freeform: Shape 1001">
                  <a:extLst>
                    <a:ext uri="{FF2B5EF4-FFF2-40B4-BE49-F238E27FC236}">
                      <a16:creationId xmlns:a16="http://schemas.microsoft.com/office/drawing/2014/main" id="{DD3BA205-CC21-0263-5AA5-8AFA8EFEF0A8}"/>
                    </a:ext>
                  </a:extLst>
                </p:cNvPr>
                <p:cNvSpPr/>
                <p:nvPr/>
              </p:nvSpPr>
              <p:spPr>
                <a:xfrm>
                  <a:off x="5575777" y="3374263"/>
                  <a:ext cx="148221" cy="148238"/>
                </a:xfrm>
                <a:custGeom>
                  <a:avLst/>
                  <a:gdLst>
                    <a:gd name="connsiteX0" fmla="*/ 131793 w 148221"/>
                    <a:gd name="connsiteY0" fmla="*/ 120649 h 148238"/>
                    <a:gd name="connsiteX1" fmla="*/ 27590 w 148221"/>
                    <a:gd name="connsiteY1" fmla="*/ 131889 h 148238"/>
                    <a:gd name="connsiteX2" fmla="*/ 16350 w 148221"/>
                    <a:gd name="connsiteY2" fmla="*/ 27590 h 148238"/>
                    <a:gd name="connsiteX3" fmla="*/ 120649 w 148221"/>
                    <a:gd name="connsiteY3" fmla="*/ 16350 h 148238"/>
                    <a:gd name="connsiteX4" fmla="*/ 131793 w 148221"/>
                    <a:gd name="connsiteY4" fmla="*/ 120649 h 1482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8221" h="148238">
                      <a:moveTo>
                        <a:pt x="131793" y="120649"/>
                      </a:moveTo>
                      <a:cubicBezTo>
                        <a:pt x="106171" y="152463"/>
                        <a:pt x="59403" y="157511"/>
                        <a:pt x="27590" y="131889"/>
                      </a:cubicBezTo>
                      <a:cubicBezTo>
                        <a:pt x="-4224" y="106171"/>
                        <a:pt x="-9272" y="59403"/>
                        <a:pt x="16350" y="27590"/>
                      </a:cubicBezTo>
                      <a:cubicBezTo>
                        <a:pt x="41973" y="-4224"/>
                        <a:pt x="88740" y="-9272"/>
                        <a:pt x="120649" y="16350"/>
                      </a:cubicBezTo>
                      <a:cubicBezTo>
                        <a:pt x="152463" y="41973"/>
                        <a:pt x="157511" y="88740"/>
                        <a:pt x="131793" y="120649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604" name="Freeform: Shape 1002">
                  <a:extLst>
                    <a:ext uri="{FF2B5EF4-FFF2-40B4-BE49-F238E27FC236}">
                      <a16:creationId xmlns:a16="http://schemas.microsoft.com/office/drawing/2014/main" id="{EB06DA6D-0F44-D241-AB8F-C15E3736CF1D}"/>
                    </a:ext>
                  </a:extLst>
                </p:cNvPr>
                <p:cNvSpPr/>
                <p:nvPr/>
              </p:nvSpPr>
              <p:spPr>
                <a:xfrm>
                  <a:off x="5685409" y="3238151"/>
                  <a:ext cx="148213" cy="148238"/>
                </a:xfrm>
                <a:custGeom>
                  <a:avLst/>
                  <a:gdLst>
                    <a:gd name="connsiteX0" fmla="*/ 131793 w 148213"/>
                    <a:gd name="connsiteY0" fmla="*/ 120649 h 148238"/>
                    <a:gd name="connsiteX1" fmla="*/ 27590 w 148213"/>
                    <a:gd name="connsiteY1" fmla="*/ 131889 h 148238"/>
                    <a:gd name="connsiteX2" fmla="*/ 16350 w 148213"/>
                    <a:gd name="connsiteY2" fmla="*/ 27590 h 148238"/>
                    <a:gd name="connsiteX3" fmla="*/ 120554 w 148213"/>
                    <a:gd name="connsiteY3" fmla="*/ 16350 h 148238"/>
                    <a:gd name="connsiteX4" fmla="*/ 131793 w 148213"/>
                    <a:gd name="connsiteY4" fmla="*/ 120649 h 1482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8213" h="148238">
                      <a:moveTo>
                        <a:pt x="131793" y="120649"/>
                      </a:moveTo>
                      <a:cubicBezTo>
                        <a:pt x="106171" y="152463"/>
                        <a:pt x="59403" y="157511"/>
                        <a:pt x="27590" y="131889"/>
                      </a:cubicBezTo>
                      <a:cubicBezTo>
                        <a:pt x="-4224" y="106266"/>
                        <a:pt x="-9272" y="59499"/>
                        <a:pt x="16350" y="27590"/>
                      </a:cubicBezTo>
                      <a:cubicBezTo>
                        <a:pt x="41973" y="-4224"/>
                        <a:pt x="88740" y="-9272"/>
                        <a:pt x="120554" y="16350"/>
                      </a:cubicBezTo>
                      <a:cubicBezTo>
                        <a:pt x="152463" y="42068"/>
                        <a:pt x="157511" y="88836"/>
                        <a:pt x="131793" y="120649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605" name="Freeform: Shape 1003">
                  <a:extLst>
                    <a:ext uri="{FF2B5EF4-FFF2-40B4-BE49-F238E27FC236}">
                      <a16:creationId xmlns:a16="http://schemas.microsoft.com/office/drawing/2014/main" id="{FB37EBBD-AF18-AEAE-0454-C49736863D0C}"/>
                    </a:ext>
                  </a:extLst>
                </p:cNvPr>
                <p:cNvSpPr/>
                <p:nvPr/>
              </p:nvSpPr>
              <p:spPr>
                <a:xfrm>
                  <a:off x="5798947" y="3097181"/>
                  <a:ext cx="148231" cy="148238"/>
                </a:xfrm>
                <a:custGeom>
                  <a:avLst/>
                  <a:gdLst>
                    <a:gd name="connsiteX0" fmla="*/ 131889 w 148231"/>
                    <a:gd name="connsiteY0" fmla="*/ 120649 h 148238"/>
                    <a:gd name="connsiteX1" fmla="*/ 27590 w 148231"/>
                    <a:gd name="connsiteY1" fmla="*/ 131889 h 148238"/>
                    <a:gd name="connsiteX2" fmla="*/ 16350 w 148231"/>
                    <a:gd name="connsiteY2" fmla="*/ 27590 h 148238"/>
                    <a:gd name="connsiteX3" fmla="*/ 120554 w 148231"/>
                    <a:gd name="connsiteY3" fmla="*/ 16350 h 148238"/>
                    <a:gd name="connsiteX4" fmla="*/ 131889 w 148231"/>
                    <a:gd name="connsiteY4" fmla="*/ 120649 h 1482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8231" h="148238">
                      <a:moveTo>
                        <a:pt x="131889" y="120649"/>
                      </a:moveTo>
                      <a:cubicBezTo>
                        <a:pt x="106171" y="152463"/>
                        <a:pt x="59499" y="157511"/>
                        <a:pt x="27590" y="131889"/>
                      </a:cubicBezTo>
                      <a:cubicBezTo>
                        <a:pt x="-4224" y="106266"/>
                        <a:pt x="-9272" y="59499"/>
                        <a:pt x="16350" y="27590"/>
                      </a:cubicBezTo>
                      <a:cubicBezTo>
                        <a:pt x="41973" y="-4224"/>
                        <a:pt x="88740" y="-9272"/>
                        <a:pt x="120554" y="16350"/>
                      </a:cubicBezTo>
                      <a:cubicBezTo>
                        <a:pt x="152463" y="42068"/>
                        <a:pt x="157511" y="88836"/>
                        <a:pt x="131889" y="120649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606" name="Freeform: Shape 1004">
                  <a:extLst>
                    <a:ext uri="{FF2B5EF4-FFF2-40B4-BE49-F238E27FC236}">
                      <a16:creationId xmlns:a16="http://schemas.microsoft.com/office/drawing/2014/main" id="{F2349966-9A3F-501F-78C7-8C6EB7EC1F70}"/>
                    </a:ext>
                  </a:extLst>
                </p:cNvPr>
                <p:cNvSpPr/>
                <p:nvPr/>
              </p:nvSpPr>
              <p:spPr>
                <a:xfrm>
                  <a:off x="5914390" y="2953829"/>
                  <a:ext cx="148301" cy="148268"/>
                </a:xfrm>
                <a:custGeom>
                  <a:avLst/>
                  <a:gdLst>
                    <a:gd name="connsiteX0" fmla="*/ 131889 w 148301"/>
                    <a:gd name="connsiteY0" fmla="*/ 120649 h 148268"/>
                    <a:gd name="connsiteX1" fmla="*/ 27590 w 148301"/>
                    <a:gd name="connsiteY1" fmla="*/ 131889 h 148268"/>
                    <a:gd name="connsiteX2" fmla="*/ 16350 w 148301"/>
                    <a:gd name="connsiteY2" fmla="*/ 27590 h 148268"/>
                    <a:gd name="connsiteX3" fmla="*/ 120554 w 148301"/>
                    <a:gd name="connsiteY3" fmla="*/ 16350 h 148268"/>
                    <a:gd name="connsiteX4" fmla="*/ 131889 w 148301"/>
                    <a:gd name="connsiteY4" fmla="*/ 120649 h 1482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8301" h="148268">
                      <a:moveTo>
                        <a:pt x="131889" y="120649"/>
                      </a:moveTo>
                      <a:cubicBezTo>
                        <a:pt x="106266" y="152558"/>
                        <a:pt x="59499" y="157511"/>
                        <a:pt x="27590" y="131889"/>
                      </a:cubicBezTo>
                      <a:cubicBezTo>
                        <a:pt x="-4224" y="106266"/>
                        <a:pt x="-9272" y="59499"/>
                        <a:pt x="16350" y="27590"/>
                      </a:cubicBezTo>
                      <a:cubicBezTo>
                        <a:pt x="41973" y="-4224"/>
                        <a:pt x="88740" y="-9272"/>
                        <a:pt x="120554" y="16350"/>
                      </a:cubicBezTo>
                      <a:cubicBezTo>
                        <a:pt x="152558" y="42068"/>
                        <a:pt x="157606" y="88836"/>
                        <a:pt x="131889" y="120649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607" name="Freeform: Shape 1005">
                  <a:extLst>
                    <a:ext uri="{FF2B5EF4-FFF2-40B4-BE49-F238E27FC236}">
                      <a16:creationId xmlns:a16="http://schemas.microsoft.com/office/drawing/2014/main" id="{CC09040A-67B4-502B-85D4-AC6EA30113BF}"/>
                    </a:ext>
                  </a:extLst>
                </p:cNvPr>
                <p:cNvSpPr/>
                <p:nvPr/>
              </p:nvSpPr>
              <p:spPr>
                <a:xfrm>
                  <a:off x="5703316" y="3476942"/>
                  <a:ext cx="148213" cy="148238"/>
                </a:xfrm>
                <a:custGeom>
                  <a:avLst/>
                  <a:gdLst>
                    <a:gd name="connsiteX0" fmla="*/ 131793 w 148213"/>
                    <a:gd name="connsiteY0" fmla="*/ 120649 h 148238"/>
                    <a:gd name="connsiteX1" fmla="*/ 27590 w 148213"/>
                    <a:gd name="connsiteY1" fmla="*/ 131889 h 148238"/>
                    <a:gd name="connsiteX2" fmla="*/ 16350 w 148213"/>
                    <a:gd name="connsiteY2" fmla="*/ 27590 h 148238"/>
                    <a:gd name="connsiteX3" fmla="*/ 120554 w 148213"/>
                    <a:gd name="connsiteY3" fmla="*/ 16350 h 148238"/>
                    <a:gd name="connsiteX4" fmla="*/ 131793 w 148213"/>
                    <a:gd name="connsiteY4" fmla="*/ 120649 h 1482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8213" h="148238">
                      <a:moveTo>
                        <a:pt x="131793" y="120649"/>
                      </a:moveTo>
                      <a:cubicBezTo>
                        <a:pt x="106171" y="152463"/>
                        <a:pt x="59403" y="157511"/>
                        <a:pt x="27590" y="131889"/>
                      </a:cubicBezTo>
                      <a:cubicBezTo>
                        <a:pt x="-4224" y="106266"/>
                        <a:pt x="-9272" y="59499"/>
                        <a:pt x="16350" y="27590"/>
                      </a:cubicBezTo>
                      <a:cubicBezTo>
                        <a:pt x="41973" y="-4224"/>
                        <a:pt x="88740" y="-9272"/>
                        <a:pt x="120554" y="16350"/>
                      </a:cubicBezTo>
                      <a:cubicBezTo>
                        <a:pt x="152463" y="42068"/>
                        <a:pt x="157511" y="88836"/>
                        <a:pt x="131793" y="120649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608" name="Freeform: Shape 1006">
                  <a:extLst>
                    <a:ext uri="{FF2B5EF4-FFF2-40B4-BE49-F238E27FC236}">
                      <a16:creationId xmlns:a16="http://schemas.microsoft.com/office/drawing/2014/main" id="{BFC19940-80D6-2484-38AC-4D56D0B55A47}"/>
                    </a:ext>
                  </a:extLst>
                </p:cNvPr>
                <p:cNvSpPr/>
                <p:nvPr/>
              </p:nvSpPr>
              <p:spPr>
                <a:xfrm>
                  <a:off x="5812949" y="3341021"/>
                  <a:ext cx="148151" cy="148143"/>
                </a:xfrm>
                <a:custGeom>
                  <a:avLst/>
                  <a:gdLst>
                    <a:gd name="connsiteX0" fmla="*/ 131793 w 148151"/>
                    <a:gd name="connsiteY0" fmla="*/ 120554 h 148143"/>
                    <a:gd name="connsiteX1" fmla="*/ 27590 w 148151"/>
                    <a:gd name="connsiteY1" fmla="*/ 131793 h 148143"/>
                    <a:gd name="connsiteX2" fmla="*/ 16350 w 148151"/>
                    <a:gd name="connsiteY2" fmla="*/ 27590 h 148143"/>
                    <a:gd name="connsiteX3" fmla="*/ 120649 w 148151"/>
                    <a:gd name="connsiteY3" fmla="*/ 16350 h 148143"/>
                    <a:gd name="connsiteX4" fmla="*/ 131793 w 148151"/>
                    <a:gd name="connsiteY4" fmla="*/ 120554 h 1481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8151" h="148143">
                      <a:moveTo>
                        <a:pt x="131793" y="120554"/>
                      </a:moveTo>
                      <a:cubicBezTo>
                        <a:pt x="106171" y="152367"/>
                        <a:pt x="59403" y="157416"/>
                        <a:pt x="27590" y="131793"/>
                      </a:cubicBezTo>
                      <a:cubicBezTo>
                        <a:pt x="-4224" y="106171"/>
                        <a:pt x="-9272" y="59403"/>
                        <a:pt x="16350" y="27590"/>
                      </a:cubicBezTo>
                      <a:cubicBezTo>
                        <a:pt x="41973" y="-4224"/>
                        <a:pt x="88740" y="-9272"/>
                        <a:pt x="120649" y="16350"/>
                      </a:cubicBezTo>
                      <a:cubicBezTo>
                        <a:pt x="152367" y="41973"/>
                        <a:pt x="157416" y="88740"/>
                        <a:pt x="131793" y="120554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 dirty="0"/>
                </a:p>
              </p:txBody>
            </p:sp>
            <p:sp>
              <p:nvSpPr>
                <p:cNvPr id="609" name="Freeform: Shape 1007">
                  <a:extLst>
                    <a:ext uri="{FF2B5EF4-FFF2-40B4-BE49-F238E27FC236}">
                      <a16:creationId xmlns:a16="http://schemas.microsoft.com/office/drawing/2014/main" id="{7D4E3380-A89A-BBEC-45CD-756E7FB627DE}"/>
                    </a:ext>
                  </a:extLst>
                </p:cNvPr>
                <p:cNvSpPr/>
                <p:nvPr/>
              </p:nvSpPr>
              <p:spPr>
                <a:xfrm>
                  <a:off x="5926487" y="3199955"/>
                  <a:ext cx="148173" cy="148238"/>
                </a:xfrm>
                <a:custGeom>
                  <a:avLst/>
                  <a:gdLst>
                    <a:gd name="connsiteX0" fmla="*/ 131793 w 148173"/>
                    <a:gd name="connsiteY0" fmla="*/ 120649 h 148238"/>
                    <a:gd name="connsiteX1" fmla="*/ 27590 w 148173"/>
                    <a:gd name="connsiteY1" fmla="*/ 131889 h 148238"/>
                    <a:gd name="connsiteX2" fmla="*/ 16350 w 148173"/>
                    <a:gd name="connsiteY2" fmla="*/ 27590 h 148238"/>
                    <a:gd name="connsiteX3" fmla="*/ 120554 w 148173"/>
                    <a:gd name="connsiteY3" fmla="*/ 16350 h 148238"/>
                    <a:gd name="connsiteX4" fmla="*/ 131793 w 148173"/>
                    <a:gd name="connsiteY4" fmla="*/ 120649 h 1482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8173" h="148238">
                      <a:moveTo>
                        <a:pt x="131793" y="120649"/>
                      </a:moveTo>
                      <a:cubicBezTo>
                        <a:pt x="106171" y="152463"/>
                        <a:pt x="59403" y="157511"/>
                        <a:pt x="27590" y="131889"/>
                      </a:cubicBezTo>
                      <a:cubicBezTo>
                        <a:pt x="-4224" y="106266"/>
                        <a:pt x="-9272" y="59499"/>
                        <a:pt x="16350" y="27590"/>
                      </a:cubicBezTo>
                      <a:cubicBezTo>
                        <a:pt x="41973" y="-4224"/>
                        <a:pt x="88740" y="-9272"/>
                        <a:pt x="120554" y="16350"/>
                      </a:cubicBezTo>
                      <a:cubicBezTo>
                        <a:pt x="152463" y="42068"/>
                        <a:pt x="157416" y="88836"/>
                        <a:pt x="131793" y="120649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610" name="Freeform: Shape 1008">
                  <a:extLst>
                    <a:ext uri="{FF2B5EF4-FFF2-40B4-BE49-F238E27FC236}">
                      <a16:creationId xmlns:a16="http://schemas.microsoft.com/office/drawing/2014/main" id="{D01D0A90-567A-3820-5D41-F0CA62F306A7}"/>
                    </a:ext>
                  </a:extLst>
                </p:cNvPr>
                <p:cNvSpPr/>
                <p:nvPr/>
              </p:nvSpPr>
              <p:spPr>
                <a:xfrm>
                  <a:off x="6041930" y="3056604"/>
                  <a:ext cx="148231" cy="148238"/>
                </a:xfrm>
                <a:custGeom>
                  <a:avLst/>
                  <a:gdLst>
                    <a:gd name="connsiteX0" fmla="*/ 131889 w 148231"/>
                    <a:gd name="connsiteY0" fmla="*/ 120649 h 148238"/>
                    <a:gd name="connsiteX1" fmla="*/ 27590 w 148231"/>
                    <a:gd name="connsiteY1" fmla="*/ 131889 h 148238"/>
                    <a:gd name="connsiteX2" fmla="*/ 16350 w 148231"/>
                    <a:gd name="connsiteY2" fmla="*/ 27590 h 148238"/>
                    <a:gd name="connsiteX3" fmla="*/ 120554 w 148231"/>
                    <a:gd name="connsiteY3" fmla="*/ 16350 h 148238"/>
                    <a:gd name="connsiteX4" fmla="*/ 131889 w 148231"/>
                    <a:gd name="connsiteY4" fmla="*/ 120649 h 1482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8231" h="148238">
                      <a:moveTo>
                        <a:pt x="131889" y="120649"/>
                      </a:moveTo>
                      <a:cubicBezTo>
                        <a:pt x="106266" y="152463"/>
                        <a:pt x="59499" y="157511"/>
                        <a:pt x="27590" y="131889"/>
                      </a:cubicBezTo>
                      <a:cubicBezTo>
                        <a:pt x="-4224" y="106266"/>
                        <a:pt x="-9272" y="59499"/>
                        <a:pt x="16350" y="27590"/>
                      </a:cubicBezTo>
                      <a:cubicBezTo>
                        <a:pt x="41973" y="-4224"/>
                        <a:pt x="88740" y="-9272"/>
                        <a:pt x="120554" y="16350"/>
                      </a:cubicBezTo>
                      <a:cubicBezTo>
                        <a:pt x="152463" y="41973"/>
                        <a:pt x="157511" y="88836"/>
                        <a:pt x="131889" y="120649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611" name="Freeform: Shape 1009">
                  <a:extLst>
                    <a:ext uri="{FF2B5EF4-FFF2-40B4-BE49-F238E27FC236}">
                      <a16:creationId xmlns:a16="http://schemas.microsoft.com/office/drawing/2014/main" id="{FF22678A-3D58-6C7B-5A55-F0B9293E7DA0}"/>
                    </a:ext>
                  </a:extLst>
                </p:cNvPr>
                <p:cNvSpPr/>
                <p:nvPr/>
              </p:nvSpPr>
              <p:spPr>
                <a:xfrm>
                  <a:off x="5856900" y="3273694"/>
                  <a:ext cx="71947" cy="60759"/>
                </a:xfrm>
                <a:custGeom>
                  <a:avLst/>
                  <a:gdLst>
                    <a:gd name="connsiteX0" fmla="*/ 40027 w 71947"/>
                    <a:gd name="connsiteY0" fmla="*/ 51959 h 60759"/>
                    <a:gd name="connsiteX1" fmla="*/ 51266 w 71947"/>
                    <a:gd name="connsiteY1" fmla="*/ 58150 h 60759"/>
                    <a:gd name="connsiteX2" fmla="*/ 63649 w 71947"/>
                    <a:gd name="connsiteY2" fmla="*/ 60532 h 60759"/>
                    <a:gd name="connsiteX3" fmla="*/ 71935 w 71947"/>
                    <a:gd name="connsiteY3" fmla="*/ 52054 h 60759"/>
                    <a:gd name="connsiteX4" fmla="*/ 64411 w 71947"/>
                    <a:gd name="connsiteY4" fmla="*/ 38624 h 60759"/>
                    <a:gd name="connsiteX5" fmla="*/ 57267 w 71947"/>
                    <a:gd name="connsiteY5" fmla="*/ 16907 h 60759"/>
                    <a:gd name="connsiteX6" fmla="*/ 43170 w 71947"/>
                    <a:gd name="connsiteY6" fmla="*/ 238 h 60759"/>
                    <a:gd name="connsiteX7" fmla="*/ 23358 w 71947"/>
                    <a:gd name="connsiteY7" fmla="*/ 9382 h 60759"/>
                    <a:gd name="connsiteX8" fmla="*/ 8594 w 71947"/>
                    <a:gd name="connsiteY8" fmla="*/ 25480 h 60759"/>
                    <a:gd name="connsiteX9" fmla="*/ 403 w 71947"/>
                    <a:gd name="connsiteY9" fmla="*/ 39767 h 60759"/>
                    <a:gd name="connsiteX10" fmla="*/ 3165 w 71947"/>
                    <a:gd name="connsiteY10" fmla="*/ 52435 h 60759"/>
                    <a:gd name="connsiteX11" fmla="*/ 13452 w 71947"/>
                    <a:gd name="connsiteY11" fmla="*/ 51102 h 60759"/>
                    <a:gd name="connsiteX12" fmla="*/ 40027 w 71947"/>
                    <a:gd name="connsiteY12" fmla="*/ 51959 h 607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71947" h="60759">
                      <a:moveTo>
                        <a:pt x="40027" y="51959"/>
                      </a:moveTo>
                      <a:cubicBezTo>
                        <a:pt x="43932" y="53769"/>
                        <a:pt x="47456" y="56245"/>
                        <a:pt x="51266" y="58150"/>
                      </a:cubicBezTo>
                      <a:cubicBezTo>
                        <a:pt x="55076" y="60055"/>
                        <a:pt x="59458" y="61294"/>
                        <a:pt x="63649" y="60532"/>
                      </a:cubicBezTo>
                      <a:cubicBezTo>
                        <a:pt x="67840" y="59674"/>
                        <a:pt x="71745" y="56245"/>
                        <a:pt x="71935" y="52054"/>
                      </a:cubicBezTo>
                      <a:cubicBezTo>
                        <a:pt x="72221" y="46816"/>
                        <a:pt x="67459" y="42910"/>
                        <a:pt x="64411" y="38624"/>
                      </a:cubicBezTo>
                      <a:cubicBezTo>
                        <a:pt x="60029" y="32338"/>
                        <a:pt x="59267" y="24337"/>
                        <a:pt x="57267" y="16907"/>
                      </a:cubicBezTo>
                      <a:cubicBezTo>
                        <a:pt x="55171" y="9478"/>
                        <a:pt x="50695" y="1762"/>
                        <a:pt x="43170" y="238"/>
                      </a:cubicBezTo>
                      <a:cubicBezTo>
                        <a:pt x="35740" y="-1190"/>
                        <a:pt x="28787" y="4048"/>
                        <a:pt x="23358" y="9382"/>
                      </a:cubicBezTo>
                      <a:cubicBezTo>
                        <a:pt x="18119" y="14431"/>
                        <a:pt x="13166" y="19765"/>
                        <a:pt x="8594" y="25480"/>
                      </a:cubicBezTo>
                      <a:cubicBezTo>
                        <a:pt x="5070" y="29766"/>
                        <a:pt x="1641" y="34338"/>
                        <a:pt x="403" y="39767"/>
                      </a:cubicBezTo>
                      <a:cubicBezTo>
                        <a:pt x="-550" y="43958"/>
                        <a:pt x="117" y="49102"/>
                        <a:pt x="3165" y="52435"/>
                      </a:cubicBezTo>
                      <a:cubicBezTo>
                        <a:pt x="6499" y="56055"/>
                        <a:pt x="9642" y="52435"/>
                        <a:pt x="13452" y="51102"/>
                      </a:cubicBezTo>
                      <a:cubicBezTo>
                        <a:pt x="21929" y="47959"/>
                        <a:pt x="31740" y="48149"/>
                        <a:pt x="40027" y="51959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612" name="Freeform: Shape 1010">
                  <a:extLst>
                    <a:ext uri="{FF2B5EF4-FFF2-40B4-BE49-F238E27FC236}">
                      <a16:creationId xmlns:a16="http://schemas.microsoft.com/office/drawing/2014/main" id="{828D8100-0573-5851-F70F-63ED4C7261BB}"/>
                    </a:ext>
                  </a:extLst>
                </p:cNvPr>
                <p:cNvSpPr/>
                <p:nvPr/>
              </p:nvSpPr>
              <p:spPr>
                <a:xfrm>
                  <a:off x="5856996" y="3271693"/>
                  <a:ext cx="72042" cy="60759"/>
                </a:xfrm>
                <a:custGeom>
                  <a:avLst/>
                  <a:gdLst>
                    <a:gd name="connsiteX0" fmla="*/ 40122 w 72042"/>
                    <a:gd name="connsiteY0" fmla="*/ 51959 h 60759"/>
                    <a:gd name="connsiteX1" fmla="*/ 51361 w 72042"/>
                    <a:gd name="connsiteY1" fmla="*/ 58150 h 60759"/>
                    <a:gd name="connsiteX2" fmla="*/ 63744 w 72042"/>
                    <a:gd name="connsiteY2" fmla="*/ 60532 h 60759"/>
                    <a:gd name="connsiteX3" fmla="*/ 72031 w 72042"/>
                    <a:gd name="connsiteY3" fmla="*/ 52054 h 60759"/>
                    <a:gd name="connsiteX4" fmla="*/ 64506 w 72042"/>
                    <a:gd name="connsiteY4" fmla="*/ 38624 h 60759"/>
                    <a:gd name="connsiteX5" fmla="*/ 57362 w 72042"/>
                    <a:gd name="connsiteY5" fmla="*/ 16907 h 60759"/>
                    <a:gd name="connsiteX6" fmla="*/ 43265 w 72042"/>
                    <a:gd name="connsiteY6" fmla="*/ 238 h 60759"/>
                    <a:gd name="connsiteX7" fmla="*/ 23358 w 72042"/>
                    <a:gd name="connsiteY7" fmla="*/ 9382 h 60759"/>
                    <a:gd name="connsiteX8" fmla="*/ 8499 w 72042"/>
                    <a:gd name="connsiteY8" fmla="*/ 25480 h 60759"/>
                    <a:gd name="connsiteX9" fmla="*/ 403 w 72042"/>
                    <a:gd name="connsiteY9" fmla="*/ 39767 h 60759"/>
                    <a:gd name="connsiteX10" fmla="*/ 3165 w 72042"/>
                    <a:gd name="connsiteY10" fmla="*/ 52435 h 60759"/>
                    <a:gd name="connsiteX11" fmla="*/ 13452 w 72042"/>
                    <a:gd name="connsiteY11" fmla="*/ 51102 h 60759"/>
                    <a:gd name="connsiteX12" fmla="*/ 40122 w 72042"/>
                    <a:gd name="connsiteY12" fmla="*/ 51959 h 607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72042" h="60759">
                      <a:moveTo>
                        <a:pt x="40122" y="51959"/>
                      </a:moveTo>
                      <a:cubicBezTo>
                        <a:pt x="44027" y="53769"/>
                        <a:pt x="47551" y="56245"/>
                        <a:pt x="51361" y="58150"/>
                      </a:cubicBezTo>
                      <a:cubicBezTo>
                        <a:pt x="55171" y="60055"/>
                        <a:pt x="59553" y="61294"/>
                        <a:pt x="63744" y="60532"/>
                      </a:cubicBezTo>
                      <a:cubicBezTo>
                        <a:pt x="67935" y="59674"/>
                        <a:pt x="71840" y="56245"/>
                        <a:pt x="72031" y="52054"/>
                      </a:cubicBezTo>
                      <a:cubicBezTo>
                        <a:pt x="72316" y="46816"/>
                        <a:pt x="67554" y="42910"/>
                        <a:pt x="64506" y="38624"/>
                      </a:cubicBezTo>
                      <a:cubicBezTo>
                        <a:pt x="60124" y="32338"/>
                        <a:pt x="59362" y="24337"/>
                        <a:pt x="57362" y="16907"/>
                      </a:cubicBezTo>
                      <a:cubicBezTo>
                        <a:pt x="55267" y="9478"/>
                        <a:pt x="50790" y="1667"/>
                        <a:pt x="43265" y="238"/>
                      </a:cubicBezTo>
                      <a:cubicBezTo>
                        <a:pt x="35836" y="-1190"/>
                        <a:pt x="28882" y="4048"/>
                        <a:pt x="23358" y="9382"/>
                      </a:cubicBezTo>
                      <a:cubicBezTo>
                        <a:pt x="18119" y="14431"/>
                        <a:pt x="13166" y="19860"/>
                        <a:pt x="8499" y="25480"/>
                      </a:cubicBezTo>
                      <a:cubicBezTo>
                        <a:pt x="4975" y="29766"/>
                        <a:pt x="1546" y="34338"/>
                        <a:pt x="403" y="39767"/>
                      </a:cubicBezTo>
                      <a:cubicBezTo>
                        <a:pt x="-550" y="43958"/>
                        <a:pt x="117" y="49102"/>
                        <a:pt x="3165" y="52435"/>
                      </a:cubicBezTo>
                      <a:cubicBezTo>
                        <a:pt x="6499" y="56055"/>
                        <a:pt x="9642" y="52435"/>
                        <a:pt x="13452" y="51102"/>
                      </a:cubicBezTo>
                      <a:cubicBezTo>
                        <a:pt x="22024" y="47959"/>
                        <a:pt x="31835" y="48149"/>
                        <a:pt x="40122" y="51959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613" name="Freeform: Shape 1011">
                  <a:extLst>
                    <a:ext uri="{FF2B5EF4-FFF2-40B4-BE49-F238E27FC236}">
                      <a16:creationId xmlns:a16="http://schemas.microsoft.com/office/drawing/2014/main" id="{B40EACC6-05D3-CD10-F9F1-79EB37FB3697}"/>
                    </a:ext>
                  </a:extLst>
                </p:cNvPr>
                <p:cNvSpPr/>
                <p:nvPr/>
              </p:nvSpPr>
              <p:spPr>
                <a:xfrm>
                  <a:off x="5878042" y="3275485"/>
                  <a:ext cx="38411" cy="34927"/>
                </a:xfrm>
                <a:custGeom>
                  <a:avLst/>
                  <a:gdLst>
                    <a:gd name="connsiteX0" fmla="*/ 10408 w 38411"/>
                    <a:gd name="connsiteY0" fmla="*/ 2447 h 34927"/>
                    <a:gd name="connsiteX1" fmla="*/ 18123 w 38411"/>
                    <a:gd name="connsiteY1" fmla="*/ 66 h 34927"/>
                    <a:gd name="connsiteX2" fmla="*/ 24791 w 38411"/>
                    <a:gd name="connsiteY2" fmla="*/ 5305 h 34927"/>
                    <a:gd name="connsiteX3" fmla="*/ 29458 w 38411"/>
                    <a:gd name="connsiteY3" fmla="*/ 21402 h 34927"/>
                    <a:gd name="connsiteX4" fmla="*/ 38411 w 38411"/>
                    <a:gd name="connsiteY4" fmla="*/ 34927 h 34927"/>
                    <a:gd name="connsiteX5" fmla="*/ 25076 w 38411"/>
                    <a:gd name="connsiteY5" fmla="*/ 27879 h 34927"/>
                    <a:gd name="connsiteX6" fmla="*/ 20028 w 38411"/>
                    <a:gd name="connsiteY6" fmla="*/ 19592 h 34927"/>
                    <a:gd name="connsiteX7" fmla="*/ 13170 w 38411"/>
                    <a:gd name="connsiteY7" fmla="*/ 13115 h 34927"/>
                    <a:gd name="connsiteX8" fmla="*/ 6217 w 38411"/>
                    <a:gd name="connsiteY8" fmla="*/ 12925 h 34927"/>
                    <a:gd name="connsiteX9" fmla="*/ 407 w 38411"/>
                    <a:gd name="connsiteY9" fmla="*/ 13591 h 34927"/>
                    <a:gd name="connsiteX10" fmla="*/ 10408 w 38411"/>
                    <a:gd name="connsiteY10" fmla="*/ 2447 h 349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8411" h="34927">
                      <a:moveTo>
                        <a:pt x="10408" y="2447"/>
                      </a:moveTo>
                      <a:cubicBezTo>
                        <a:pt x="12694" y="1018"/>
                        <a:pt x="15456" y="-315"/>
                        <a:pt x="18123" y="66"/>
                      </a:cubicBezTo>
                      <a:cubicBezTo>
                        <a:pt x="21076" y="542"/>
                        <a:pt x="23362" y="2828"/>
                        <a:pt x="24791" y="5305"/>
                      </a:cubicBezTo>
                      <a:cubicBezTo>
                        <a:pt x="27648" y="10162"/>
                        <a:pt x="28124" y="15973"/>
                        <a:pt x="29458" y="21402"/>
                      </a:cubicBezTo>
                      <a:cubicBezTo>
                        <a:pt x="30696" y="26831"/>
                        <a:pt x="33268" y="32546"/>
                        <a:pt x="38411" y="34927"/>
                      </a:cubicBezTo>
                      <a:cubicBezTo>
                        <a:pt x="33268" y="34546"/>
                        <a:pt x="28315" y="31879"/>
                        <a:pt x="25076" y="27879"/>
                      </a:cubicBezTo>
                      <a:cubicBezTo>
                        <a:pt x="23076" y="25307"/>
                        <a:pt x="21743" y="22354"/>
                        <a:pt x="20028" y="19592"/>
                      </a:cubicBezTo>
                      <a:cubicBezTo>
                        <a:pt x="18409" y="16830"/>
                        <a:pt x="16123" y="14258"/>
                        <a:pt x="13170" y="13115"/>
                      </a:cubicBezTo>
                      <a:cubicBezTo>
                        <a:pt x="10979" y="12258"/>
                        <a:pt x="8503" y="12353"/>
                        <a:pt x="6217" y="12925"/>
                      </a:cubicBezTo>
                      <a:cubicBezTo>
                        <a:pt x="4598" y="13306"/>
                        <a:pt x="1740" y="15401"/>
                        <a:pt x="407" y="13591"/>
                      </a:cubicBezTo>
                      <a:cubicBezTo>
                        <a:pt x="-2165" y="10448"/>
                        <a:pt x="8217" y="3781"/>
                        <a:pt x="10408" y="2447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586" name="Graphic 41">
                <a:extLst>
                  <a:ext uri="{FF2B5EF4-FFF2-40B4-BE49-F238E27FC236}">
                    <a16:creationId xmlns:a16="http://schemas.microsoft.com/office/drawing/2014/main" id="{ACAD340E-F7DA-0F03-78B4-92C2FD3B982F}"/>
                  </a:ext>
                </a:extLst>
              </p:cNvPr>
              <p:cNvGrpSpPr/>
              <p:nvPr/>
            </p:nvGrpSpPr>
            <p:grpSpPr>
              <a:xfrm>
                <a:off x="5927264" y="3155818"/>
                <a:ext cx="731349" cy="786133"/>
                <a:chOff x="5927264" y="3155818"/>
                <a:chExt cx="731349" cy="786133"/>
              </a:xfrm>
              <a:grpFill/>
            </p:grpSpPr>
            <p:grpSp>
              <p:nvGrpSpPr>
                <p:cNvPr id="587" name="Graphic 41">
                  <a:extLst>
                    <a:ext uri="{FF2B5EF4-FFF2-40B4-BE49-F238E27FC236}">
                      <a16:creationId xmlns:a16="http://schemas.microsoft.com/office/drawing/2014/main" id="{0168FDF2-98F9-52EE-896D-75C00F904952}"/>
                    </a:ext>
                  </a:extLst>
                </p:cNvPr>
                <p:cNvGrpSpPr/>
                <p:nvPr/>
              </p:nvGrpSpPr>
              <p:grpSpPr>
                <a:xfrm>
                  <a:off x="6018094" y="3335962"/>
                  <a:ext cx="640519" cy="361519"/>
                  <a:chOff x="6018094" y="3335962"/>
                  <a:chExt cx="640519" cy="361519"/>
                </a:xfrm>
                <a:grpFill/>
              </p:grpSpPr>
              <p:sp>
                <p:nvSpPr>
                  <p:cNvPr id="598" name="Freeform: Shape 996">
                    <a:extLst>
                      <a:ext uri="{FF2B5EF4-FFF2-40B4-BE49-F238E27FC236}">
                        <a16:creationId xmlns:a16="http://schemas.microsoft.com/office/drawing/2014/main" id="{E93ACC01-9F05-620F-20CC-98FF556AE2BC}"/>
                      </a:ext>
                    </a:extLst>
                  </p:cNvPr>
                  <p:cNvSpPr/>
                  <p:nvPr/>
                </p:nvSpPr>
                <p:spPr>
                  <a:xfrm>
                    <a:off x="6026467" y="3340459"/>
                    <a:ext cx="96392" cy="64727"/>
                  </a:xfrm>
                  <a:custGeom>
                    <a:avLst/>
                    <a:gdLst>
                      <a:gd name="connsiteX0" fmla="*/ 83153 w 96392"/>
                      <a:gd name="connsiteY0" fmla="*/ 64728 h 64727"/>
                      <a:gd name="connsiteX1" fmla="*/ 0 w 96392"/>
                      <a:gd name="connsiteY1" fmla="*/ 2815 h 64727"/>
                      <a:gd name="connsiteX2" fmla="*/ 96393 w 96392"/>
                      <a:gd name="connsiteY2" fmla="*/ 42344 h 64727"/>
                      <a:gd name="connsiteX3" fmla="*/ 83153 w 96392"/>
                      <a:gd name="connsiteY3" fmla="*/ 64728 h 647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392" h="64727">
                        <a:moveTo>
                          <a:pt x="83153" y="64728"/>
                        </a:moveTo>
                        <a:cubicBezTo>
                          <a:pt x="83153" y="64728"/>
                          <a:pt x="5715" y="41487"/>
                          <a:pt x="0" y="2815"/>
                        </a:cubicBezTo>
                        <a:cubicBezTo>
                          <a:pt x="26194" y="-5567"/>
                          <a:pt x="55245" y="3958"/>
                          <a:pt x="96393" y="42344"/>
                        </a:cubicBezTo>
                        <a:cubicBezTo>
                          <a:pt x="90773" y="52536"/>
                          <a:pt x="83153" y="64728"/>
                          <a:pt x="83153" y="64728"/>
                        </a:cubicBez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599" name="Freeform: Shape 997">
                    <a:extLst>
                      <a:ext uri="{FF2B5EF4-FFF2-40B4-BE49-F238E27FC236}">
                        <a16:creationId xmlns:a16="http://schemas.microsoft.com/office/drawing/2014/main" id="{72BB2964-87B1-3720-9392-FE7BFCF00375}"/>
                      </a:ext>
                    </a:extLst>
                  </p:cNvPr>
                  <p:cNvSpPr/>
                  <p:nvPr/>
                </p:nvSpPr>
                <p:spPr>
                  <a:xfrm>
                    <a:off x="6265221" y="3464957"/>
                    <a:ext cx="393392" cy="232523"/>
                  </a:xfrm>
                  <a:custGeom>
                    <a:avLst/>
                    <a:gdLst>
                      <a:gd name="connsiteX0" fmla="*/ 391229 w 393392"/>
                      <a:gd name="connsiteY0" fmla="*/ 223408 h 232523"/>
                      <a:gd name="connsiteX1" fmla="*/ 367512 w 393392"/>
                      <a:gd name="connsiteY1" fmla="*/ 230361 h 232523"/>
                      <a:gd name="connsiteX2" fmla="*/ 2990 w 393392"/>
                      <a:gd name="connsiteY2" fmla="*/ 31098 h 232523"/>
                      <a:gd name="connsiteX3" fmla="*/ 3752 w 393392"/>
                      <a:gd name="connsiteY3" fmla="*/ 11000 h 232523"/>
                      <a:gd name="connsiteX4" fmla="*/ 3752 w 393392"/>
                      <a:gd name="connsiteY4" fmla="*/ 11000 h 232523"/>
                      <a:gd name="connsiteX5" fmla="*/ 19564 w 393392"/>
                      <a:gd name="connsiteY5" fmla="*/ 618 h 232523"/>
                      <a:gd name="connsiteX6" fmla="*/ 384276 w 393392"/>
                      <a:gd name="connsiteY6" fmla="*/ 199595 h 232523"/>
                      <a:gd name="connsiteX7" fmla="*/ 391229 w 393392"/>
                      <a:gd name="connsiteY7" fmla="*/ 223408 h 232523"/>
                      <a:gd name="connsiteX8" fmla="*/ 391229 w 393392"/>
                      <a:gd name="connsiteY8" fmla="*/ 223408 h 2325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93392" h="232523">
                        <a:moveTo>
                          <a:pt x="391229" y="223408"/>
                        </a:moveTo>
                        <a:cubicBezTo>
                          <a:pt x="386562" y="231885"/>
                          <a:pt x="375989" y="235028"/>
                          <a:pt x="367512" y="230361"/>
                        </a:cubicBezTo>
                        <a:lnTo>
                          <a:pt x="2990" y="31098"/>
                        </a:lnTo>
                        <a:cubicBezTo>
                          <a:pt x="-1296" y="28716"/>
                          <a:pt x="-915" y="19477"/>
                          <a:pt x="3752" y="11000"/>
                        </a:cubicBezTo>
                        <a:lnTo>
                          <a:pt x="3752" y="11000"/>
                        </a:lnTo>
                        <a:cubicBezTo>
                          <a:pt x="8420" y="2523"/>
                          <a:pt x="15373" y="-1668"/>
                          <a:pt x="19564" y="618"/>
                        </a:cubicBezTo>
                        <a:lnTo>
                          <a:pt x="384276" y="199595"/>
                        </a:lnTo>
                        <a:cubicBezTo>
                          <a:pt x="392753" y="204262"/>
                          <a:pt x="395897" y="214930"/>
                          <a:pt x="391229" y="223408"/>
                        </a:cubicBezTo>
                        <a:lnTo>
                          <a:pt x="391229" y="223408"/>
                        </a:ln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600" name="Freeform: Shape 998">
                    <a:extLst>
                      <a:ext uri="{FF2B5EF4-FFF2-40B4-BE49-F238E27FC236}">
                        <a16:creationId xmlns:a16="http://schemas.microsoft.com/office/drawing/2014/main" id="{90A3BA53-8EA9-E0F2-8199-6A085415628D}"/>
                      </a:ext>
                    </a:extLst>
                  </p:cNvPr>
                  <p:cNvSpPr/>
                  <p:nvPr/>
                </p:nvSpPr>
                <p:spPr>
                  <a:xfrm>
                    <a:off x="6097047" y="3372992"/>
                    <a:ext cx="222885" cy="142208"/>
                  </a:xfrm>
                  <a:custGeom>
                    <a:avLst/>
                    <a:gdLst>
                      <a:gd name="connsiteX0" fmla="*/ 222885 w 222885"/>
                      <a:gd name="connsiteY0" fmla="*/ 111538 h 142208"/>
                      <a:gd name="connsiteX1" fmla="*/ 206026 w 222885"/>
                      <a:gd name="connsiteY1" fmla="*/ 142208 h 142208"/>
                      <a:gd name="connsiteX2" fmla="*/ 0 w 222885"/>
                      <a:gd name="connsiteY2" fmla="*/ 27432 h 142208"/>
                      <a:gd name="connsiteX3" fmla="*/ 15049 w 222885"/>
                      <a:gd name="connsiteY3" fmla="*/ 0 h 142208"/>
                      <a:gd name="connsiteX4" fmla="*/ 222885 w 222885"/>
                      <a:gd name="connsiteY4" fmla="*/ 111538 h 1422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2885" h="142208">
                        <a:moveTo>
                          <a:pt x="222885" y="111538"/>
                        </a:moveTo>
                        <a:cubicBezTo>
                          <a:pt x="219932" y="112014"/>
                          <a:pt x="204121" y="137827"/>
                          <a:pt x="206026" y="142208"/>
                        </a:cubicBezTo>
                        <a:cubicBezTo>
                          <a:pt x="132112" y="109061"/>
                          <a:pt x="63151" y="71057"/>
                          <a:pt x="0" y="27432"/>
                        </a:cubicBezTo>
                        <a:cubicBezTo>
                          <a:pt x="9239" y="19717"/>
                          <a:pt x="12954" y="12764"/>
                          <a:pt x="15049" y="0"/>
                        </a:cubicBezTo>
                        <a:cubicBezTo>
                          <a:pt x="86296" y="28670"/>
                          <a:pt x="155353" y="66770"/>
                          <a:pt x="222885" y="111538"/>
                        </a:cubicBez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601" name="Freeform: Shape 999">
                    <a:extLst>
                      <a:ext uri="{FF2B5EF4-FFF2-40B4-BE49-F238E27FC236}">
                        <a16:creationId xmlns:a16="http://schemas.microsoft.com/office/drawing/2014/main" id="{F9353C63-F003-03BF-1032-C3EEC689DC48}"/>
                      </a:ext>
                    </a:extLst>
                  </p:cNvPr>
                  <p:cNvSpPr/>
                  <p:nvPr/>
                </p:nvSpPr>
                <p:spPr>
                  <a:xfrm>
                    <a:off x="6018094" y="3335962"/>
                    <a:ext cx="62001" cy="45973"/>
                  </a:xfrm>
                  <a:custGeom>
                    <a:avLst/>
                    <a:gdLst>
                      <a:gd name="connsiteX0" fmla="*/ 44187 w 62001"/>
                      <a:gd name="connsiteY0" fmla="*/ 39316 h 45973"/>
                      <a:gd name="connsiteX1" fmla="*/ 43330 w 62001"/>
                      <a:gd name="connsiteY1" fmla="*/ 32744 h 45973"/>
                      <a:gd name="connsiteX2" fmla="*/ 45330 w 62001"/>
                      <a:gd name="connsiteY2" fmla="*/ 26553 h 45973"/>
                      <a:gd name="connsiteX3" fmla="*/ 54379 w 62001"/>
                      <a:gd name="connsiteY3" fmla="*/ 22838 h 45973"/>
                      <a:gd name="connsiteX4" fmla="*/ 61903 w 62001"/>
                      <a:gd name="connsiteY4" fmla="*/ 17218 h 45973"/>
                      <a:gd name="connsiteX5" fmla="*/ 60189 w 62001"/>
                      <a:gd name="connsiteY5" fmla="*/ 11789 h 45973"/>
                      <a:gd name="connsiteX6" fmla="*/ 55522 w 62001"/>
                      <a:gd name="connsiteY6" fmla="*/ 8265 h 45973"/>
                      <a:gd name="connsiteX7" fmla="*/ 8373 w 62001"/>
                      <a:gd name="connsiteY7" fmla="*/ 1407 h 45973"/>
                      <a:gd name="connsiteX8" fmla="*/ 1039 w 62001"/>
                      <a:gd name="connsiteY8" fmla="*/ 5312 h 45973"/>
                      <a:gd name="connsiteX9" fmla="*/ 1324 w 62001"/>
                      <a:gd name="connsiteY9" fmla="*/ 14742 h 45973"/>
                      <a:gd name="connsiteX10" fmla="*/ 35805 w 62001"/>
                      <a:gd name="connsiteY10" fmla="*/ 45317 h 45973"/>
                      <a:gd name="connsiteX11" fmla="*/ 44187 w 62001"/>
                      <a:gd name="connsiteY11" fmla="*/ 39316 h 4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62001" h="45973">
                        <a:moveTo>
                          <a:pt x="44187" y="39316"/>
                        </a:moveTo>
                        <a:cubicBezTo>
                          <a:pt x="43806" y="37125"/>
                          <a:pt x="43330" y="34935"/>
                          <a:pt x="43330" y="32744"/>
                        </a:cubicBezTo>
                        <a:cubicBezTo>
                          <a:pt x="43330" y="30553"/>
                          <a:pt x="43806" y="28267"/>
                          <a:pt x="45330" y="26553"/>
                        </a:cubicBezTo>
                        <a:cubicBezTo>
                          <a:pt x="47521" y="24076"/>
                          <a:pt x="51140" y="23600"/>
                          <a:pt x="54379" y="22838"/>
                        </a:cubicBezTo>
                        <a:cubicBezTo>
                          <a:pt x="57617" y="22076"/>
                          <a:pt x="61237" y="20457"/>
                          <a:pt x="61903" y="17218"/>
                        </a:cubicBezTo>
                        <a:cubicBezTo>
                          <a:pt x="62284" y="15313"/>
                          <a:pt x="61522" y="13313"/>
                          <a:pt x="60189" y="11789"/>
                        </a:cubicBezTo>
                        <a:cubicBezTo>
                          <a:pt x="58951" y="10265"/>
                          <a:pt x="57141" y="9217"/>
                          <a:pt x="55522" y="8265"/>
                        </a:cubicBezTo>
                        <a:cubicBezTo>
                          <a:pt x="41234" y="549"/>
                          <a:pt x="24280" y="-1832"/>
                          <a:pt x="8373" y="1407"/>
                        </a:cubicBezTo>
                        <a:cubicBezTo>
                          <a:pt x="5611" y="1978"/>
                          <a:pt x="2658" y="2931"/>
                          <a:pt x="1039" y="5312"/>
                        </a:cubicBezTo>
                        <a:cubicBezTo>
                          <a:pt x="-771" y="8074"/>
                          <a:pt x="86" y="11694"/>
                          <a:pt x="1324" y="14742"/>
                        </a:cubicBezTo>
                        <a:cubicBezTo>
                          <a:pt x="7325" y="30363"/>
                          <a:pt x="20374" y="40173"/>
                          <a:pt x="35805" y="45317"/>
                        </a:cubicBezTo>
                        <a:cubicBezTo>
                          <a:pt x="40948" y="47031"/>
                          <a:pt x="45235" y="45507"/>
                          <a:pt x="44187" y="39316"/>
                        </a:cubicBez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grpSp>
              <p:nvGrpSpPr>
                <p:cNvPr id="588" name="Graphic 41">
                  <a:extLst>
                    <a:ext uri="{FF2B5EF4-FFF2-40B4-BE49-F238E27FC236}">
                      <a16:creationId xmlns:a16="http://schemas.microsoft.com/office/drawing/2014/main" id="{2C38A987-DBF6-B38F-91C1-8D14FDAD97E7}"/>
                    </a:ext>
                  </a:extLst>
                </p:cNvPr>
                <p:cNvGrpSpPr/>
                <p:nvPr/>
              </p:nvGrpSpPr>
              <p:grpSpPr>
                <a:xfrm>
                  <a:off x="5927264" y="3324350"/>
                  <a:ext cx="588244" cy="617601"/>
                  <a:chOff x="5927264" y="3324350"/>
                  <a:chExt cx="588244" cy="617601"/>
                </a:xfrm>
                <a:grpFill/>
              </p:grpSpPr>
              <p:sp>
                <p:nvSpPr>
                  <p:cNvPr id="594" name="Freeform: Shape 992">
                    <a:extLst>
                      <a:ext uri="{FF2B5EF4-FFF2-40B4-BE49-F238E27FC236}">
                        <a16:creationId xmlns:a16="http://schemas.microsoft.com/office/drawing/2014/main" id="{DD9CD311-6CDE-2C0B-8359-F840132801B7}"/>
                      </a:ext>
                    </a:extLst>
                  </p:cNvPr>
                  <p:cNvSpPr/>
                  <p:nvPr/>
                </p:nvSpPr>
                <p:spPr>
                  <a:xfrm>
                    <a:off x="5935917" y="3330320"/>
                    <a:ext cx="79977" cy="84486"/>
                  </a:xfrm>
                  <a:custGeom>
                    <a:avLst/>
                    <a:gdLst>
                      <a:gd name="connsiteX0" fmla="*/ 60546 w 79977"/>
                      <a:gd name="connsiteY0" fmla="*/ 84487 h 84486"/>
                      <a:gd name="connsiteX1" fmla="*/ 444 w 79977"/>
                      <a:gd name="connsiteY1" fmla="*/ 0 h 84486"/>
                      <a:gd name="connsiteX2" fmla="*/ 79977 w 79977"/>
                      <a:gd name="connsiteY2" fmla="*/ 67247 h 84486"/>
                      <a:gd name="connsiteX3" fmla="*/ 60546 w 79977"/>
                      <a:gd name="connsiteY3" fmla="*/ 84487 h 84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9977" h="84486">
                        <a:moveTo>
                          <a:pt x="60546" y="84487"/>
                        </a:moveTo>
                        <a:cubicBezTo>
                          <a:pt x="60546" y="84487"/>
                          <a:pt x="-6033" y="38481"/>
                          <a:pt x="444" y="0"/>
                        </a:cubicBezTo>
                        <a:cubicBezTo>
                          <a:pt x="27971" y="0"/>
                          <a:pt x="52641" y="18002"/>
                          <a:pt x="79977" y="67247"/>
                        </a:cubicBezTo>
                        <a:cubicBezTo>
                          <a:pt x="71500" y="75152"/>
                          <a:pt x="60546" y="84487"/>
                          <a:pt x="60546" y="84487"/>
                        </a:cubicBez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595" name="Freeform: Shape 993">
                    <a:extLst>
                      <a:ext uri="{FF2B5EF4-FFF2-40B4-BE49-F238E27FC236}">
                        <a16:creationId xmlns:a16="http://schemas.microsoft.com/office/drawing/2014/main" id="{6B654175-1F9A-DE64-91DA-1F270886BA31}"/>
                      </a:ext>
                    </a:extLst>
                  </p:cNvPr>
                  <p:cNvSpPr/>
                  <p:nvPr/>
                </p:nvSpPr>
                <p:spPr>
                  <a:xfrm>
                    <a:off x="6118785" y="3524955"/>
                    <a:ext cx="396723" cy="416996"/>
                  </a:xfrm>
                  <a:custGeom>
                    <a:avLst/>
                    <a:gdLst>
                      <a:gd name="connsiteX0" fmla="*/ 389457 w 396723"/>
                      <a:gd name="connsiteY0" fmla="*/ 410488 h 416996"/>
                      <a:gd name="connsiteX1" fmla="*/ 389457 w 396723"/>
                      <a:gd name="connsiteY1" fmla="*/ 410488 h 416996"/>
                      <a:gd name="connsiteX2" fmla="*/ 369264 w 396723"/>
                      <a:gd name="connsiteY2" fmla="*/ 414679 h 416996"/>
                      <a:gd name="connsiteX3" fmla="*/ 1980 w 396723"/>
                      <a:gd name="connsiteY3" fmla="*/ 26440 h 416996"/>
                      <a:gd name="connsiteX4" fmla="*/ 7409 w 396723"/>
                      <a:gd name="connsiteY4" fmla="*/ 6056 h 416996"/>
                      <a:gd name="connsiteX5" fmla="*/ 7409 w 396723"/>
                      <a:gd name="connsiteY5" fmla="*/ 6056 h 416996"/>
                      <a:gd name="connsiteX6" fmla="*/ 27126 w 396723"/>
                      <a:gd name="connsiteY6" fmla="*/ 2532 h 416996"/>
                      <a:gd name="connsiteX7" fmla="*/ 394695 w 396723"/>
                      <a:gd name="connsiteY7" fmla="*/ 390581 h 416996"/>
                      <a:gd name="connsiteX8" fmla="*/ 389457 w 396723"/>
                      <a:gd name="connsiteY8" fmla="*/ 410488 h 4169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96723" h="416996">
                        <a:moveTo>
                          <a:pt x="389457" y="410488"/>
                        </a:moveTo>
                        <a:lnTo>
                          <a:pt x="389457" y="410488"/>
                        </a:lnTo>
                        <a:cubicBezTo>
                          <a:pt x="382408" y="417155"/>
                          <a:pt x="373359" y="418965"/>
                          <a:pt x="369264" y="414679"/>
                        </a:cubicBezTo>
                        <a:lnTo>
                          <a:pt x="1980" y="26440"/>
                        </a:lnTo>
                        <a:cubicBezTo>
                          <a:pt x="-2116" y="22058"/>
                          <a:pt x="360" y="12629"/>
                          <a:pt x="7409" y="6056"/>
                        </a:cubicBezTo>
                        <a:lnTo>
                          <a:pt x="7409" y="6056"/>
                        </a:lnTo>
                        <a:cubicBezTo>
                          <a:pt x="14457" y="-611"/>
                          <a:pt x="23030" y="-1754"/>
                          <a:pt x="27126" y="2532"/>
                        </a:cubicBezTo>
                        <a:lnTo>
                          <a:pt x="394695" y="390581"/>
                        </a:lnTo>
                        <a:cubicBezTo>
                          <a:pt x="398791" y="394962"/>
                          <a:pt x="396505" y="403916"/>
                          <a:pt x="389457" y="410488"/>
                        </a:cubicBez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596" name="Freeform: Shape 994">
                    <a:extLst>
                      <a:ext uri="{FF2B5EF4-FFF2-40B4-BE49-F238E27FC236}">
                        <a16:creationId xmlns:a16="http://schemas.microsoft.com/office/drawing/2014/main" id="{3F1EE51B-3418-382B-5A52-98DAFFE8EC3F}"/>
                      </a:ext>
                    </a:extLst>
                  </p:cNvPr>
                  <p:cNvSpPr/>
                  <p:nvPr/>
                </p:nvSpPr>
                <p:spPr>
                  <a:xfrm>
                    <a:off x="5985795" y="3384898"/>
                    <a:ext cx="186308" cy="194024"/>
                  </a:xfrm>
                  <a:custGeom>
                    <a:avLst/>
                    <a:gdLst>
                      <a:gd name="connsiteX0" fmla="*/ 186309 w 186308"/>
                      <a:gd name="connsiteY0" fmla="*/ 170021 h 194024"/>
                      <a:gd name="connsiteX1" fmla="*/ 160877 w 186308"/>
                      <a:gd name="connsiteY1" fmla="*/ 194024 h 194024"/>
                      <a:gd name="connsiteX2" fmla="*/ 0 w 186308"/>
                      <a:gd name="connsiteY2" fmla="*/ 21431 h 194024"/>
                      <a:gd name="connsiteX3" fmla="*/ 22670 w 186308"/>
                      <a:gd name="connsiteY3" fmla="*/ 0 h 194024"/>
                      <a:gd name="connsiteX4" fmla="*/ 186309 w 186308"/>
                      <a:gd name="connsiteY4" fmla="*/ 170021 h 1940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6308" h="194024">
                        <a:moveTo>
                          <a:pt x="186309" y="170021"/>
                        </a:moveTo>
                        <a:cubicBezTo>
                          <a:pt x="183356" y="169545"/>
                          <a:pt x="160401" y="189262"/>
                          <a:pt x="160877" y="194024"/>
                        </a:cubicBezTo>
                        <a:cubicBezTo>
                          <a:pt x="100679" y="139732"/>
                          <a:pt x="46768" y="82391"/>
                          <a:pt x="0" y="21431"/>
                        </a:cubicBezTo>
                        <a:cubicBezTo>
                          <a:pt x="11144" y="16859"/>
                          <a:pt x="16859" y="11430"/>
                          <a:pt x="22670" y="0"/>
                        </a:cubicBezTo>
                        <a:cubicBezTo>
                          <a:pt x="81820" y="49149"/>
                          <a:pt x="135826" y="106585"/>
                          <a:pt x="186309" y="170021"/>
                        </a:cubicBez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597" name="Freeform: Shape 995">
                    <a:extLst>
                      <a:ext uri="{FF2B5EF4-FFF2-40B4-BE49-F238E27FC236}">
                        <a16:creationId xmlns:a16="http://schemas.microsoft.com/office/drawing/2014/main" id="{2955E6CE-81D7-89F5-AE4E-74E37EAC9A12}"/>
                      </a:ext>
                    </a:extLst>
                  </p:cNvPr>
                  <p:cNvSpPr/>
                  <p:nvPr/>
                </p:nvSpPr>
                <p:spPr>
                  <a:xfrm>
                    <a:off x="5927264" y="3324350"/>
                    <a:ext cx="57602" cy="52537"/>
                  </a:xfrm>
                  <a:custGeom>
                    <a:avLst/>
                    <a:gdLst>
                      <a:gd name="connsiteX0" fmla="*/ 33290 w 57602"/>
                      <a:gd name="connsiteY0" fmla="*/ 47309 h 52537"/>
                      <a:gd name="connsiteX1" fmla="*/ 34528 w 57602"/>
                      <a:gd name="connsiteY1" fmla="*/ 40736 h 52537"/>
                      <a:gd name="connsiteX2" fmla="*/ 38243 w 57602"/>
                      <a:gd name="connsiteY2" fmla="*/ 35402 h 52537"/>
                      <a:gd name="connsiteX3" fmla="*/ 47958 w 57602"/>
                      <a:gd name="connsiteY3" fmla="*/ 34640 h 52537"/>
                      <a:gd name="connsiteX4" fmla="*/ 56912 w 57602"/>
                      <a:gd name="connsiteY4" fmla="*/ 31592 h 52537"/>
                      <a:gd name="connsiteX5" fmla="*/ 57007 w 57602"/>
                      <a:gd name="connsiteY5" fmla="*/ 25877 h 52537"/>
                      <a:gd name="connsiteX6" fmla="*/ 53578 w 57602"/>
                      <a:gd name="connsiteY6" fmla="*/ 21115 h 52537"/>
                      <a:gd name="connsiteX7" fmla="*/ 10811 w 57602"/>
                      <a:gd name="connsiteY7" fmla="*/ 160 h 52537"/>
                      <a:gd name="connsiteX8" fmla="*/ 2715 w 57602"/>
                      <a:gd name="connsiteY8" fmla="*/ 1589 h 52537"/>
                      <a:gd name="connsiteX9" fmla="*/ 48 w 57602"/>
                      <a:gd name="connsiteY9" fmla="*/ 10637 h 52537"/>
                      <a:gd name="connsiteX10" fmla="*/ 23479 w 57602"/>
                      <a:gd name="connsiteY10" fmla="*/ 50357 h 52537"/>
                      <a:gd name="connsiteX11" fmla="*/ 33290 w 57602"/>
                      <a:gd name="connsiteY11" fmla="*/ 47309 h 52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57602" h="52537">
                        <a:moveTo>
                          <a:pt x="33290" y="47309"/>
                        </a:moveTo>
                        <a:cubicBezTo>
                          <a:pt x="33671" y="45118"/>
                          <a:pt x="33861" y="42927"/>
                          <a:pt x="34528" y="40736"/>
                        </a:cubicBezTo>
                        <a:cubicBezTo>
                          <a:pt x="35195" y="38641"/>
                          <a:pt x="36338" y="36545"/>
                          <a:pt x="38243" y="35402"/>
                        </a:cubicBezTo>
                        <a:cubicBezTo>
                          <a:pt x="41100" y="33688"/>
                          <a:pt x="44720" y="34355"/>
                          <a:pt x="47958" y="34640"/>
                        </a:cubicBezTo>
                        <a:cubicBezTo>
                          <a:pt x="51292" y="34926"/>
                          <a:pt x="55197" y="34450"/>
                          <a:pt x="56912" y="31592"/>
                        </a:cubicBezTo>
                        <a:cubicBezTo>
                          <a:pt x="57864" y="29878"/>
                          <a:pt x="57769" y="27687"/>
                          <a:pt x="57007" y="25877"/>
                        </a:cubicBezTo>
                        <a:cubicBezTo>
                          <a:pt x="56245" y="24068"/>
                          <a:pt x="54912" y="22544"/>
                          <a:pt x="53578" y="21115"/>
                        </a:cubicBezTo>
                        <a:cubicBezTo>
                          <a:pt x="42339" y="9399"/>
                          <a:pt x="27003" y="1779"/>
                          <a:pt x="10811" y="160"/>
                        </a:cubicBezTo>
                        <a:cubicBezTo>
                          <a:pt x="8049" y="-126"/>
                          <a:pt x="4905" y="-221"/>
                          <a:pt x="2715" y="1589"/>
                        </a:cubicBezTo>
                        <a:cubicBezTo>
                          <a:pt x="143" y="3684"/>
                          <a:pt x="-143" y="7399"/>
                          <a:pt x="48" y="10637"/>
                        </a:cubicBezTo>
                        <a:cubicBezTo>
                          <a:pt x="1000" y="27306"/>
                          <a:pt x="10335" y="40736"/>
                          <a:pt x="23479" y="50357"/>
                        </a:cubicBezTo>
                        <a:cubicBezTo>
                          <a:pt x="27861" y="53690"/>
                          <a:pt x="32337" y="53595"/>
                          <a:pt x="33290" y="47309"/>
                        </a:cubicBez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grpSp>
              <p:nvGrpSpPr>
                <p:cNvPr id="589" name="Graphic 41">
                  <a:extLst>
                    <a:ext uri="{FF2B5EF4-FFF2-40B4-BE49-F238E27FC236}">
                      <a16:creationId xmlns:a16="http://schemas.microsoft.com/office/drawing/2014/main" id="{ACDD6CC8-3079-D037-416F-67EFC14AF006}"/>
                    </a:ext>
                  </a:extLst>
                </p:cNvPr>
                <p:cNvGrpSpPr/>
                <p:nvPr/>
              </p:nvGrpSpPr>
              <p:grpSpPr>
                <a:xfrm>
                  <a:off x="6066281" y="3155818"/>
                  <a:ext cx="374081" cy="647597"/>
                  <a:chOff x="6066281" y="3155818"/>
                  <a:chExt cx="374081" cy="647597"/>
                </a:xfrm>
                <a:grpFill/>
              </p:grpSpPr>
              <p:sp>
                <p:nvSpPr>
                  <p:cNvPr id="590" name="Freeform: Shape 988">
                    <a:extLst>
                      <a:ext uri="{FF2B5EF4-FFF2-40B4-BE49-F238E27FC236}">
                        <a16:creationId xmlns:a16="http://schemas.microsoft.com/office/drawing/2014/main" id="{E4F6C71F-AB14-1F06-83F2-9F7F3CE091D7}"/>
                      </a:ext>
                    </a:extLst>
                  </p:cNvPr>
                  <p:cNvSpPr/>
                  <p:nvPr/>
                </p:nvSpPr>
                <p:spPr>
                  <a:xfrm>
                    <a:off x="6068064" y="3157632"/>
                    <a:ext cx="63939" cy="96393"/>
                  </a:xfrm>
                  <a:custGeom>
                    <a:avLst/>
                    <a:gdLst>
                      <a:gd name="connsiteX0" fmla="*/ 40984 w 63939"/>
                      <a:gd name="connsiteY0" fmla="*/ 96393 h 96393"/>
                      <a:gd name="connsiteX1" fmla="*/ 2789 w 63939"/>
                      <a:gd name="connsiteY1" fmla="*/ 0 h 96393"/>
                      <a:gd name="connsiteX2" fmla="*/ 63940 w 63939"/>
                      <a:gd name="connsiteY2" fmla="*/ 84296 h 96393"/>
                      <a:gd name="connsiteX3" fmla="*/ 40984 w 63939"/>
                      <a:gd name="connsiteY3" fmla="*/ 96393 h 963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939" h="96393">
                        <a:moveTo>
                          <a:pt x="40984" y="96393"/>
                        </a:moveTo>
                        <a:cubicBezTo>
                          <a:pt x="40984" y="96393"/>
                          <a:pt x="-12641" y="35909"/>
                          <a:pt x="2789" y="0"/>
                        </a:cubicBezTo>
                        <a:cubicBezTo>
                          <a:pt x="29554" y="6667"/>
                          <a:pt x="49176" y="30004"/>
                          <a:pt x="63940" y="84296"/>
                        </a:cubicBezTo>
                        <a:cubicBezTo>
                          <a:pt x="53938" y="90011"/>
                          <a:pt x="40984" y="96393"/>
                          <a:pt x="40984" y="96393"/>
                        </a:cubicBez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591" name="Freeform: Shape 989">
                    <a:extLst>
                      <a:ext uri="{FF2B5EF4-FFF2-40B4-BE49-F238E27FC236}">
                        <a16:creationId xmlns:a16="http://schemas.microsoft.com/office/drawing/2014/main" id="{8E15EF98-D4E0-8D18-9083-D1B2678E007A}"/>
                      </a:ext>
                    </a:extLst>
                  </p:cNvPr>
                  <p:cNvSpPr/>
                  <p:nvPr/>
                </p:nvSpPr>
                <p:spPr>
                  <a:xfrm>
                    <a:off x="6199087" y="3396152"/>
                    <a:ext cx="241275" cy="407263"/>
                  </a:xfrm>
                  <a:custGeom>
                    <a:avLst/>
                    <a:gdLst>
                      <a:gd name="connsiteX0" fmla="*/ 233145 w 241275"/>
                      <a:gd name="connsiteY0" fmla="*/ 405275 h 407263"/>
                      <a:gd name="connsiteX1" fmla="*/ 233145 w 241275"/>
                      <a:gd name="connsiteY1" fmla="*/ 405275 h 407263"/>
                      <a:gd name="connsiteX2" fmla="*/ 207808 w 241275"/>
                      <a:gd name="connsiteY2" fmla="*/ 396226 h 407263"/>
                      <a:gd name="connsiteX3" fmla="*/ 2925 w 241275"/>
                      <a:gd name="connsiteY3" fmla="*/ 29514 h 407263"/>
                      <a:gd name="connsiteX4" fmla="*/ 8355 w 241275"/>
                      <a:gd name="connsiteY4" fmla="*/ 1986 h 407263"/>
                      <a:gd name="connsiteX5" fmla="*/ 8355 w 241275"/>
                      <a:gd name="connsiteY5" fmla="*/ 1986 h 407263"/>
                      <a:gd name="connsiteX6" fmla="*/ 33596 w 241275"/>
                      <a:gd name="connsiteY6" fmla="*/ 11130 h 407263"/>
                      <a:gd name="connsiteX7" fmla="*/ 238193 w 241275"/>
                      <a:gd name="connsiteY7" fmla="*/ 378986 h 407263"/>
                      <a:gd name="connsiteX8" fmla="*/ 233145 w 241275"/>
                      <a:gd name="connsiteY8" fmla="*/ 405275 h 407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41275" h="407263">
                        <a:moveTo>
                          <a:pt x="233145" y="405275"/>
                        </a:moveTo>
                        <a:lnTo>
                          <a:pt x="233145" y="405275"/>
                        </a:lnTo>
                        <a:cubicBezTo>
                          <a:pt x="224763" y="410037"/>
                          <a:pt x="213428" y="405942"/>
                          <a:pt x="207808" y="396226"/>
                        </a:cubicBezTo>
                        <a:lnTo>
                          <a:pt x="2925" y="29514"/>
                        </a:lnTo>
                        <a:cubicBezTo>
                          <a:pt x="-2599" y="19703"/>
                          <a:pt x="-27" y="6749"/>
                          <a:pt x="8355" y="1986"/>
                        </a:cubicBezTo>
                        <a:lnTo>
                          <a:pt x="8355" y="1986"/>
                        </a:lnTo>
                        <a:cubicBezTo>
                          <a:pt x="16737" y="-2776"/>
                          <a:pt x="28071" y="1320"/>
                          <a:pt x="33596" y="11130"/>
                        </a:cubicBezTo>
                        <a:lnTo>
                          <a:pt x="238193" y="378986"/>
                        </a:lnTo>
                        <a:cubicBezTo>
                          <a:pt x="243813" y="388797"/>
                          <a:pt x="241527" y="400512"/>
                          <a:pt x="233145" y="405275"/>
                        </a:cubicBez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592" name="Freeform: Shape 990">
                    <a:extLst>
                      <a:ext uri="{FF2B5EF4-FFF2-40B4-BE49-F238E27FC236}">
                        <a16:creationId xmlns:a16="http://schemas.microsoft.com/office/drawing/2014/main" id="{7758C85A-1867-8DEE-F482-92AF8E4B36AF}"/>
                      </a:ext>
                    </a:extLst>
                  </p:cNvPr>
                  <p:cNvSpPr/>
                  <p:nvPr/>
                </p:nvSpPr>
                <p:spPr>
                  <a:xfrm>
                    <a:off x="6100857" y="3227926"/>
                    <a:ext cx="134207" cy="201739"/>
                  </a:xfrm>
                  <a:custGeom>
                    <a:avLst/>
                    <a:gdLst>
                      <a:gd name="connsiteX0" fmla="*/ 134207 w 134207"/>
                      <a:gd name="connsiteY0" fmla="*/ 184499 h 201739"/>
                      <a:gd name="connsiteX1" fmla="*/ 103727 w 134207"/>
                      <a:gd name="connsiteY1" fmla="*/ 201740 h 201739"/>
                      <a:gd name="connsiteX2" fmla="*/ 0 w 134207"/>
                      <a:gd name="connsiteY2" fmla="*/ 15430 h 201739"/>
                      <a:gd name="connsiteX3" fmla="*/ 27146 w 134207"/>
                      <a:gd name="connsiteY3" fmla="*/ 0 h 201739"/>
                      <a:gd name="connsiteX4" fmla="*/ 134207 w 134207"/>
                      <a:gd name="connsiteY4" fmla="*/ 184499 h 2017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207" h="201739">
                        <a:moveTo>
                          <a:pt x="134207" y="184499"/>
                        </a:moveTo>
                        <a:cubicBezTo>
                          <a:pt x="131540" y="183547"/>
                          <a:pt x="104584" y="197263"/>
                          <a:pt x="103727" y="201740"/>
                        </a:cubicBezTo>
                        <a:cubicBezTo>
                          <a:pt x="62103" y="141446"/>
                          <a:pt x="27146" y="79439"/>
                          <a:pt x="0" y="15430"/>
                        </a:cubicBezTo>
                        <a:cubicBezTo>
                          <a:pt x="11716" y="13335"/>
                          <a:pt x="18574" y="9430"/>
                          <a:pt x="27146" y="0"/>
                        </a:cubicBezTo>
                        <a:cubicBezTo>
                          <a:pt x="69151" y="55531"/>
                          <a:pt x="104203" y="117634"/>
                          <a:pt x="134207" y="184499"/>
                        </a:cubicBez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593" name="Freeform: Shape 991">
                    <a:extLst>
                      <a:ext uri="{FF2B5EF4-FFF2-40B4-BE49-F238E27FC236}">
                        <a16:creationId xmlns:a16="http://schemas.microsoft.com/office/drawing/2014/main" id="{720BBEDB-80C7-452B-3BBC-4925E1F943A0}"/>
                      </a:ext>
                    </a:extLst>
                  </p:cNvPr>
                  <p:cNvSpPr/>
                  <p:nvPr/>
                </p:nvSpPr>
                <p:spPr>
                  <a:xfrm>
                    <a:off x="6066281" y="3155818"/>
                    <a:ext cx="44777" cy="55354"/>
                  </a:xfrm>
                  <a:custGeom>
                    <a:avLst/>
                    <a:gdLst>
                      <a:gd name="connsiteX0" fmla="*/ 286 w 44777"/>
                      <a:gd name="connsiteY0" fmla="*/ 8101 h 55354"/>
                      <a:gd name="connsiteX1" fmla="*/ 4572 w 44777"/>
                      <a:gd name="connsiteY1" fmla="*/ 195 h 55354"/>
                      <a:gd name="connsiteX2" fmla="*/ 9430 w 44777"/>
                      <a:gd name="connsiteY2" fmla="*/ 766 h 55354"/>
                      <a:gd name="connsiteX3" fmla="*/ 37433 w 44777"/>
                      <a:gd name="connsiteY3" fmla="*/ 16578 h 55354"/>
                      <a:gd name="connsiteX4" fmla="*/ 44101 w 44777"/>
                      <a:gd name="connsiteY4" fmla="*/ 24674 h 55354"/>
                      <a:gd name="connsiteX5" fmla="*/ 42291 w 44777"/>
                      <a:gd name="connsiteY5" fmla="*/ 34485 h 55354"/>
                      <a:gd name="connsiteX6" fmla="*/ 31718 w 44777"/>
                      <a:gd name="connsiteY6" fmla="*/ 36104 h 55354"/>
                      <a:gd name="connsiteX7" fmla="*/ 21527 w 44777"/>
                      <a:gd name="connsiteY7" fmla="*/ 38962 h 55354"/>
                      <a:gd name="connsiteX8" fmla="*/ 20193 w 44777"/>
                      <a:gd name="connsiteY8" fmla="*/ 47439 h 55354"/>
                      <a:gd name="connsiteX9" fmla="*/ 16669 w 44777"/>
                      <a:gd name="connsiteY9" fmla="*/ 54868 h 55354"/>
                      <a:gd name="connsiteX10" fmla="*/ 5620 w 44777"/>
                      <a:gd name="connsiteY10" fmla="*/ 43724 h 55354"/>
                      <a:gd name="connsiteX11" fmla="*/ 286 w 44777"/>
                      <a:gd name="connsiteY11" fmla="*/ 21340 h 55354"/>
                      <a:gd name="connsiteX12" fmla="*/ 286 w 44777"/>
                      <a:gd name="connsiteY12" fmla="*/ 8101 h 553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44777" h="55354">
                        <a:moveTo>
                          <a:pt x="286" y="8101"/>
                        </a:moveTo>
                        <a:cubicBezTo>
                          <a:pt x="571" y="4957"/>
                          <a:pt x="1524" y="1147"/>
                          <a:pt x="4572" y="195"/>
                        </a:cubicBezTo>
                        <a:cubicBezTo>
                          <a:pt x="6191" y="-281"/>
                          <a:pt x="7906" y="195"/>
                          <a:pt x="9430" y="766"/>
                        </a:cubicBezTo>
                        <a:cubicBezTo>
                          <a:pt x="19621" y="4195"/>
                          <a:pt x="29242" y="9625"/>
                          <a:pt x="37433" y="16578"/>
                        </a:cubicBezTo>
                        <a:cubicBezTo>
                          <a:pt x="40100" y="18864"/>
                          <a:pt x="42767" y="21436"/>
                          <a:pt x="44101" y="24674"/>
                        </a:cubicBezTo>
                        <a:cubicBezTo>
                          <a:pt x="45339" y="28008"/>
                          <a:pt x="44958" y="32104"/>
                          <a:pt x="42291" y="34485"/>
                        </a:cubicBezTo>
                        <a:cubicBezTo>
                          <a:pt x="39434" y="36866"/>
                          <a:pt x="35338" y="36485"/>
                          <a:pt x="31718" y="36104"/>
                        </a:cubicBezTo>
                        <a:cubicBezTo>
                          <a:pt x="28099" y="35818"/>
                          <a:pt x="23717" y="36009"/>
                          <a:pt x="21527" y="38962"/>
                        </a:cubicBezTo>
                        <a:cubicBezTo>
                          <a:pt x="19812" y="41343"/>
                          <a:pt x="20193" y="44486"/>
                          <a:pt x="20193" y="47439"/>
                        </a:cubicBezTo>
                        <a:cubicBezTo>
                          <a:pt x="20193" y="50296"/>
                          <a:pt x="19336" y="53725"/>
                          <a:pt x="16669" y="54868"/>
                        </a:cubicBezTo>
                        <a:cubicBezTo>
                          <a:pt x="9811" y="57631"/>
                          <a:pt x="7334" y="47915"/>
                          <a:pt x="5620" y="43724"/>
                        </a:cubicBezTo>
                        <a:cubicBezTo>
                          <a:pt x="2762" y="36580"/>
                          <a:pt x="953" y="28960"/>
                          <a:pt x="286" y="21340"/>
                        </a:cubicBezTo>
                        <a:cubicBezTo>
                          <a:pt x="-95" y="16864"/>
                          <a:pt x="-95" y="12482"/>
                          <a:pt x="286" y="8101"/>
                        </a:cubicBez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</p:grpSp>
        </p:grpSp>
        <p:grpSp>
          <p:nvGrpSpPr>
            <p:cNvPr id="555" name="Graphic 41">
              <a:extLst>
                <a:ext uri="{FF2B5EF4-FFF2-40B4-BE49-F238E27FC236}">
                  <a16:creationId xmlns:a16="http://schemas.microsoft.com/office/drawing/2014/main" id="{F56A7263-0CD0-5139-6D41-F004A0EB4D91}"/>
                </a:ext>
              </a:extLst>
            </p:cNvPr>
            <p:cNvGrpSpPr/>
            <p:nvPr/>
          </p:nvGrpSpPr>
          <p:grpSpPr>
            <a:xfrm rot="974920">
              <a:off x="6096000" y="5455423"/>
              <a:ext cx="2252547" cy="2081013"/>
              <a:chOff x="5533993" y="2919380"/>
              <a:chExt cx="1124620" cy="1022571"/>
            </a:xfrm>
          </p:grpSpPr>
          <p:grpSp>
            <p:nvGrpSpPr>
              <p:cNvPr id="556" name="Graphic 41">
                <a:extLst>
                  <a:ext uri="{FF2B5EF4-FFF2-40B4-BE49-F238E27FC236}">
                    <a16:creationId xmlns:a16="http://schemas.microsoft.com/office/drawing/2014/main" id="{01028173-88AF-7A7B-F621-3C10D1648C94}"/>
                  </a:ext>
                </a:extLst>
              </p:cNvPr>
              <p:cNvGrpSpPr/>
              <p:nvPr/>
            </p:nvGrpSpPr>
            <p:grpSpPr>
              <a:xfrm>
                <a:off x="5533993" y="2919380"/>
                <a:ext cx="696150" cy="754633"/>
                <a:chOff x="5533993" y="2919380"/>
                <a:chExt cx="696150" cy="754633"/>
              </a:xfrm>
            </p:grpSpPr>
            <p:sp>
              <p:nvSpPr>
                <p:cNvPr id="573" name="Freeform: Shape 971">
                  <a:extLst>
                    <a:ext uri="{FF2B5EF4-FFF2-40B4-BE49-F238E27FC236}">
                      <a16:creationId xmlns:a16="http://schemas.microsoft.com/office/drawing/2014/main" id="{23801195-D22E-B772-BF9B-16E5B1ED9019}"/>
                    </a:ext>
                  </a:extLst>
                </p:cNvPr>
                <p:cNvSpPr/>
                <p:nvPr/>
              </p:nvSpPr>
              <p:spPr>
                <a:xfrm>
                  <a:off x="5533993" y="2919380"/>
                  <a:ext cx="696150" cy="754633"/>
                </a:xfrm>
                <a:custGeom>
                  <a:avLst/>
                  <a:gdLst>
                    <a:gd name="connsiteX0" fmla="*/ 682022 w 696150"/>
                    <a:gd name="connsiteY0" fmla="*/ 249206 h 754633"/>
                    <a:gd name="connsiteX1" fmla="*/ 293973 w 696150"/>
                    <a:gd name="connsiteY1" fmla="*/ 730885 h 754633"/>
                    <a:gd name="connsiteX2" fmla="*/ 204343 w 696150"/>
                    <a:gd name="connsiteY2" fmla="*/ 740505 h 754633"/>
                    <a:gd name="connsiteX3" fmla="*/ 23749 w 696150"/>
                    <a:gd name="connsiteY3" fmla="*/ 594963 h 754633"/>
                    <a:gd name="connsiteX4" fmla="*/ 14129 w 696150"/>
                    <a:gd name="connsiteY4" fmla="*/ 505333 h 754633"/>
                    <a:gd name="connsiteX5" fmla="*/ 402177 w 696150"/>
                    <a:gd name="connsiteY5" fmla="*/ 23749 h 754633"/>
                    <a:gd name="connsiteX6" fmla="*/ 491807 w 696150"/>
                    <a:gd name="connsiteY6" fmla="*/ 14129 h 754633"/>
                    <a:gd name="connsiteX7" fmla="*/ 672401 w 696150"/>
                    <a:gd name="connsiteY7" fmla="*/ 159671 h 754633"/>
                    <a:gd name="connsiteX8" fmla="*/ 682022 w 696150"/>
                    <a:gd name="connsiteY8" fmla="*/ 249206 h 7546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96150" h="754633">
                      <a:moveTo>
                        <a:pt x="682022" y="249206"/>
                      </a:moveTo>
                      <a:lnTo>
                        <a:pt x="293973" y="730885"/>
                      </a:lnTo>
                      <a:cubicBezTo>
                        <a:pt x="271875" y="758317"/>
                        <a:pt x="231775" y="762603"/>
                        <a:pt x="204343" y="740505"/>
                      </a:cubicBezTo>
                      <a:lnTo>
                        <a:pt x="23749" y="594963"/>
                      </a:lnTo>
                      <a:cubicBezTo>
                        <a:pt x="-3683" y="572865"/>
                        <a:pt x="-7969" y="532765"/>
                        <a:pt x="14129" y="505333"/>
                      </a:cubicBezTo>
                      <a:lnTo>
                        <a:pt x="402177" y="23749"/>
                      </a:lnTo>
                      <a:cubicBezTo>
                        <a:pt x="424275" y="-3683"/>
                        <a:pt x="464375" y="-7969"/>
                        <a:pt x="491807" y="14129"/>
                      </a:cubicBezTo>
                      <a:lnTo>
                        <a:pt x="672401" y="159671"/>
                      </a:lnTo>
                      <a:cubicBezTo>
                        <a:pt x="699833" y="181673"/>
                        <a:pt x="704120" y="221869"/>
                        <a:pt x="682022" y="249206"/>
                      </a:cubicBezTo>
                      <a:close/>
                    </a:path>
                  </a:pathLst>
                </a:custGeom>
                <a:solidFill>
                  <a:srgbClr val="DC755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 dirty="0"/>
                </a:p>
              </p:txBody>
            </p:sp>
            <p:sp>
              <p:nvSpPr>
                <p:cNvPr id="574" name="Freeform: Shape 972">
                  <a:extLst>
                    <a:ext uri="{FF2B5EF4-FFF2-40B4-BE49-F238E27FC236}">
                      <a16:creationId xmlns:a16="http://schemas.microsoft.com/office/drawing/2014/main" id="{5769FFA6-103C-7F13-E46B-0EA8E4197E4D}"/>
                    </a:ext>
                  </a:extLst>
                </p:cNvPr>
                <p:cNvSpPr/>
                <p:nvPr/>
              </p:nvSpPr>
              <p:spPr>
                <a:xfrm>
                  <a:off x="5575777" y="3374263"/>
                  <a:ext cx="148221" cy="148238"/>
                </a:xfrm>
                <a:custGeom>
                  <a:avLst/>
                  <a:gdLst>
                    <a:gd name="connsiteX0" fmla="*/ 131793 w 148221"/>
                    <a:gd name="connsiteY0" fmla="*/ 120649 h 148238"/>
                    <a:gd name="connsiteX1" fmla="*/ 27590 w 148221"/>
                    <a:gd name="connsiteY1" fmla="*/ 131889 h 148238"/>
                    <a:gd name="connsiteX2" fmla="*/ 16350 w 148221"/>
                    <a:gd name="connsiteY2" fmla="*/ 27590 h 148238"/>
                    <a:gd name="connsiteX3" fmla="*/ 120649 w 148221"/>
                    <a:gd name="connsiteY3" fmla="*/ 16350 h 148238"/>
                    <a:gd name="connsiteX4" fmla="*/ 131793 w 148221"/>
                    <a:gd name="connsiteY4" fmla="*/ 120649 h 1482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8221" h="148238">
                      <a:moveTo>
                        <a:pt x="131793" y="120649"/>
                      </a:moveTo>
                      <a:cubicBezTo>
                        <a:pt x="106171" y="152463"/>
                        <a:pt x="59403" y="157511"/>
                        <a:pt x="27590" y="131889"/>
                      </a:cubicBezTo>
                      <a:cubicBezTo>
                        <a:pt x="-4224" y="106171"/>
                        <a:pt x="-9272" y="59403"/>
                        <a:pt x="16350" y="27590"/>
                      </a:cubicBezTo>
                      <a:cubicBezTo>
                        <a:pt x="41973" y="-4224"/>
                        <a:pt x="88740" y="-9272"/>
                        <a:pt x="120649" y="16350"/>
                      </a:cubicBezTo>
                      <a:cubicBezTo>
                        <a:pt x="152463" y="41973"/>
                        <a:pt x="157511" y="88740"/>
                        <a:pt x="131793" y="120649"/>
                      </a:cubicBezTo>
                      <a:close/>
                    </a:path>
                  </a:pathLst>
                </a:custGeom>
                <a:solidFill>
                  <a:srgbClr val="EDB86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575" name="Freeform: Shape 973">
                  <a:extLst>
                    <a:ext uri="{FF2B5EF4-FFF2-40B4-BE49-F238E27FC236}">
                      <a16:creationId xmlns:a16="http://schemas.microsoft.com/office/drawing/2014/main" id="{B6D8C805-98D0-AE82-A0DD-6C60EBCD5664}"/>
                    </a:ext>
                  </a:extLst>
                </p:cNvPr>
                <p:cNvSpPr/>
                <p:nvPr/>
              </p:nvSpPr>
              <p:spPr>
                <a:xfrm>
                  <a:off x="5685409" y="3238151"/>
                  <a:ext cx="148213" cy="148238"/>
                </a:xfrm>
                <a:custGeom>
                  <a:avLst/>
                  <a:gdLst>
                    <a:gd name="connsiteX0" fmla="*/ 131793 w 148213"/>
                    <a:gd name="connsiteY0" fmla="*/ 120649 h 148238"/>
                    <a:gd name="connsiteX1" fmla="*/ 27590 w 148213"/>
                    <a:gd name="connsiteY1" fmla="*/ 131889 h 148238"/>
                    <a:gd name="connsiteX2" fmla="*/ 16350 w 148213"/>
                    <a:gd name="connsiteY2" fmla="*/ 27590 h 148238"/>
                    <a:gd name="connsiteX3" fmla="*/ 120554 w 148213"/>
                    <a:gd name="connsiteY3" fmla="*/ 16350 h 148238"/>
                    <a:gd name="connsiteX4" fmla="*/ 131793 w 148213"/>
                    <a:gd name="connsiteY4" fmla="*/ 120649 h 1482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8213" h="148238">
                      <a:moveTo>
                        <a:pt x="131793" y="120649"/>
                      </a:moveTo>
                      <a:cubicBezTo>
                        <a:pt x="106171" y="152463"/>
                        <a:pt x="59403" y="157511"/>
                        <a:pt x="27590" y="131889"/>
                      </a:cubicBezTo>
                      <a:cubicBezTo>
                        <a:pt x="-4224" y="106266"/>
                        <a:pt x="-9272" y="59499"/>
                        <a:pt x="16350" y="27590"/>
                      </a:cubicBezTo>
                      <a:cubicBezTo>
                        <a:pt x="41973" y="-4224"/>
                        <a:pt x="88740" y="-9272"/>
                        <a:pt x="120554" y="16350"/>
                      </a:cubicBezTo>
                      <a:cubicBezTo>
                        <a:pt x="152463" y="42068"/>
                        <a:pt x="157511" y="88836"/>
                        <a:pt x="131793" y="120649"/>
                      </a:cubicBezTo>
                      <a:close/>
                    </a:path>
                  </a:pathLst>
                </a:custGeom>
                <a:solidFill>
                  <a:srgbClr val="E9D2A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576" name="Freeform: Shape 974">
                  <a:extLst>
                    <a:ext uri="{FF2B5EF4-FFF2-40B4-BE49-F238E27FC236}">
                      <a16:creationId xmlns:a16="http://schemas.microsoft.com/office/drawing/2014/main" id="{5A7B3FD2-5704-3F70-BCBC-28ED4C255B05}"/>
                    </a:ext>
                  </a:extLst>
                </p:cNvPr>
                <p:cNvSpPr/>
                <p:nvPr/>
              </p:nvSpPr>
              <p:spPr>
                <a:xfrm>
                  <a:off x="5798947" y="3097181"/>
                  <a:ext cx="148231" cy="148238"/>
                </a:xfrm>
                <a:custGeom>
                  <a:avLst/>
                  <a:gdLst>
                    <a:gd name="connsiteX0" fmla="*/ 131889 w 148231"/>
                    <a:gd name="connsiteY0" fmla="*/ 120649 h 148238"/>
                    <a:gd name="connsiteX1" fmla="*/ 27590 w 148231"/>
                    <a:gd name="connsiteY1" fmla="*/ 131889 h 148238"/>
                    <a:gd name="connsiteX2" fmla="*/ 16350 w 148231"/>
                    <a:gd name="connsiteY2" fmla="*/ 27590 h 148238"/>
                    <a:gd name="connsiteX3" fmla="*/ 120554 w 148231"/>
                    <a:gd name="connsiteY3" fmla="*/ 16350 h 148238"/>
                    <a:gd name="connsiteX4" fmla="*/ 131889 w 148231"/>
                    <a:gd name="connsiteY4" fmla="*/ 120649 h 1482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8231" h="148238">
                      <a:moveTo>
                        <a:pt x="131889" y="120649"/>
                      </a:moveTo>
                      <a:cubicBezTo>
                        <a:pt x="106171" y="152463"/>
                        <a:pt x="59499" y="157511"/>
                        <a:pt x="27590" y="131889"/>
                      </a:cubicBezTo>
                      <a:cubicBezTo>
                        <a:pt x="-4224" y="106266"/>
                        <a:pt x="-9272" y="59499"/>
                        <a:pt x="16350" y="27590"/>
                      </a:cubicBezTo>
                      <a:cubicBezTo>
                        <a:pt x="41973" y="-4224"/>
                        <a:pt x="88740" y="-9272"/>
                        <a:pt x="120554" y="16350"/>
                      </a:cubicBezTo>
                      <a:cubicBezTo>
                        <a:pt x="152463" y="42068"/>
                        <a:pt x="157511" y="88836"/>
                        <a:pt x="131889" y="120649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577" name="Freeform: Shape 975">
                  <a:extLst>
                    <a:ext uri="{FF2B5EF4-FFF2-40B4-BE49-F238E27FC236}">
                      <a16:creationId xmlns:a16="http://schemas.microsoft.com/office/drawing/2014/main" id="{AA58B878-F67C-2A6E-8E6F-6B8724E640DD}"/>
                    </a:ext>
                  </a:extLst>
                </p:cNvPr>
                <p:cNvSpPr/>
                <p:nvPr/>
              </p:nvSpPr>
              <p:spPr>
                <a:xfrm>
                  <a:off x="5914390" y="2953829"/>
                  <a:ext cx="148301" cy="148268"/>
                </a:xfrm>
                <a:custGeom>
                  <a:avLst/>
                  <a:gdLst>
                    <a:gd name="connsiteX0" fmla="*/ 131889 w 148301"/>
                    <a:gd name="connsiteY0" fmla="*/ 120649 h 148268"/>
                    <a:gd name="connsiteX1" fmla="*/ 27590 w 148301"/>
                    <a:gd name="connsiteY1" fmla="*/ 131889 h 148268"/>
                    <a:gd name="connsiteX2" fmla="*/ 16350 w 148301"/>
                    <a:gd name="connsiteY2" fmla="*/ 27590 h 148268"/>
                    <a:gd name="connsiteX3" fmla="*/ 120554 w 148301"/>
                    <a:gd name="connsiteY3" fmla="*/ 16350 h 148268"/>
                    <a:gd name="connsiteX4" fmla="*/ 131889 w 148301"/>
                    <a:gd name="connsiteY4" fmla="*/ 120649 h 1482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8301" h="148268">
                      <a:moveTo>
                        <a:pt x="131889" y="120649"/>
                      </a:moveTo>
                      <a:cubicBezTo>
                        <a:pt x="106266" y="152558"/>
                        <a:pt x="59499" y="157511"/>
                        <a:pt x="27590" y="131889"/>
                      </a:cubicBezTo>
                      <a:cubicBezTo>
                        <a:pt x="-4224" y="106266"/>
                        <a:pt x="-9272" y="59499"/>
                        <a:pt x="16350" y="27590"/>
                      </a:cubicBezTo>
                      <a:cubicBezTo>
                        <a:pt x="41973" y="-4224"/>
                        <a:pt x="88740" y="-9272"/>
                        <a:pt x="120554" y="16350"/>
                      </a:cubicBezTo>
                      <a:cubicBezTo>
                        <a:pt x="152558" y="42068"/>
                        <a:pt x="157606" y="88836"/>
                        <a:pt x="131889" y="120649"/>
                      </a:cubicBezTo>
                      <a:close/>
                    </a:path>
                  </a:pathLst>
                </a:custGeom>
                <a:solidFill>
                  <a:srgbClr val="FFD76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578" name="Freeform: Shape 976">
                  <a:extLst>
                    <a:ext uri="{FF2B5EF4-FFF2-40B4-BE49-F238E27FC236}">
                      <a16:creationId xmlns:a16="http://schemas.microsoft.com/office/drawing/2014/main" id="{3F123FDD-3B0E-E8C8-915B-29F90D1D0A82}"/>
                    </a:ext>
                  </a:extLst>
                </p:cNvPr>
                <p:cNvSpPr/>
                <p:nvPr/>
              </p:nvSpPr>
              <p:spPr>
                <a:xfrm>
                  <a:off x="5703316" y="3476942"/>
                  <a:ext cx="148213" cy="148238"/>
                </a:xfrm>
                <a:custGeom>
                  <a:avLst/>
                  <a:gdLst>
                    <a:gd name="connsiteX0" fmla="*/ 131793 w 148213"/>
                    <a:gd name="connsiteY0" fmla="*/ 120649 h 148238"/>
                    <a:gd name="connsiteX1" fmla="*/ 27590 w 148213"/>
                    <a:gd name="connsiteY1" fmla="*/ 131889 h 148238"/>
                    <a:gd name="connsiteX2" fmla="*/ 16350 w 148213"/>
                    <a:gd name="connsiteY2" fmla="*/ 27590 h 148238"/>
                    <a:gd name="connsiteX3" fmla="*/ 120554 w 148213"/>
                    <a:gd name="connsiteY3" fmla="*/ 16350 h 148238"/>
                    <a:gd name="connsiteX4" fmla="*/ 131793 w 148213"/>
                    <a:gd name="connsiteY4" fmla="*/ 120649 h 1482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8213" h="148238">
                      <a:moveTo>
                        <a:pt x="131793" y="120649"/>
                      </a:moveTo>
                      <a:cubicBezTo>
                        <a:pt x="106171" y="152463"/>
                        <a:pt x="59403" y="157511"/>
                        <a:pt x="27590" y="131889"/>
                      </a:cubicBezTo>
                      <a:cubicBezTo>
                        <a:pt x="-4224" y="106266"/>
                        <a:pt x="-9272" y="59499"/>
                        <a:pt x="16350" y="27590"/>
                      </a:cubicBezTo>
                      <a:cubicBezTo>
                        <a:pt x="41973" y="-4224"/>
                        <a:pt x="88740" y="-9272"/>
                        <a:pt x="120554" y="16350"/>
                      </a:cubicBezTo>
                      <a:cubicBezTo>
                        <a:pt x="152463" y="42068"/>
                        <a:pt x="157511" y="88836"/>
                        <a:pt x="131793" y="12064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579" name="Freeform: Shape 977">
                  <a:extLst>
                    <a:ext uri="{FF2B5EF4-FFF2-40B4-BE49-F238E27FC236}">
                      <a16:creationId xmlns:a16="http://schemas.microsoft.com/office/drawing/2014/main" id="{FA4E4A9C-DF03-F596-ECA1-257A92B56039}"/>
                    </a:ext>
                  </a:extLst>
                </p:cNvPr>
                <p:cNvSpPr/>
                <p:nvPr/>
              </p:nvSpPr>
              <p:spPr>
                <a:xfrm>
                  <a:off x="5812949" y="3341021"/>
                  <a:ext cx="148151" cy="148143"/>
                </a:xfrm>
                <a:custGeom>
                  <a:avLst/>
                  <a:gdLst>
                    <a:gd name="connsiteX0" fmla="*/ 131793 w 148151"/>
                    <a:gd name="connsiteY0" fmla="*/ 120554 h 148143"/>
                    <a:gd name="connsiteX1" fmla="*/ 27590 w 148151"/>
                    <a:gd name="connsiteY1" fmla="*/ 131793 h 148143"/>
                    <a:gd name="connsiteX2" fmla="*/ 16350 w 148151"/>
                    <a:gd name="connsiteY2" fmla="*/ 27590 h 148143"/>
                    <a:gd name="connsiteX3" fmla="*/ 120649 w 148151"/>
                    <a:gd name="connsiteY3" fmla="*/ 16350 h 148143"/>
                    <a:gd name="connsiteX4" fmla="*/ 131793 w 148151"/>
                    <a:gd name="connsiteY4" fmla="*/ 120554 h 1481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8151" h="148143">
                      <a:moveTo>
                        <a:pt x="131793" y="120554"/>
                      </a:moveTo>
                      <a:cubicBezTo>
                        <a:pt x="106171" y="152367"/>
                        <a:pt x="59403" y="157416"/>
                        <a:pt x="27590" y="131793"/>
                      </a:cubicBezTo>
                      <a:cubicBezTo>
                        <a:pt x="-4224" y="106171"/>
                        <a:pt x="-9272" y="59403"/>
                        <a:pt x="16350" y="27590"/>
                      </a:cubicBezTo>
                      <a:cubicBezTo>
                        <a:pt x="41973" y="-4224"/>
                        <a:pt x="88740" y="-9272"/>
                        <a:pt x="120649" y="16350"/>
                      </a:cubicBezTo>
                      <a:cubicBezTo>
                        <a:pt x="152367" y="41973"/>
                        <a:pt x="157416" y="88740"/>
                        <a:pt x="131793" y="120554"/>
                      </a:cubicBezTo>
                      <a:close/>
                    </a:path>
                  </a:pathLst>
                </a:custGeom>
                <a:solidFill>
                  <a:srgbClr val="F3929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 dirty="0"/>
                </a:p>
              </p:txBody>
            </p:sp>
            <p:sp>
              <p:nvSpPr>
                <p:cNvPr id="580" name="Freeform: Shape 978">
                  <a:extLst>
                    <a:ext uri="{FF2B5EF4-FFF2-40B4-BE49-F238E27FC236}">
                      <a16:creationId xmlns:a16="http://schemas.microsoft.com/office/drawing/2014/main" id="{803F975F-FFA5-D71E-DE6E-A917A901767D}"/>
                    </a:ext>
                  </a:extLst>
                </p:cNvPr>
                <p:cNvSpPr/>
                <p:nvPr/>
              </p:nvSpPr>
              <p:spPr>
                <a:xfrm>
                  <a:off x="5926487" y="3199955"/>
                  <a:ext cx="148173" cy="148238"/>
                </a:xfrm>
                <a:custGeom>
                  <a:avLst/>
                  <a:gdLst>
                    <a:gd name="connsiteX0" fmla="*/ 131793 w 148173"/>
                    <a:gd name="connsiteY0" fmla="*/ 120649 h 148238"/>
                    <a:gd name="connsiteX1" fmla="*/ 27590 w 148173"/>
                    <a:gd name="connsiteY1" fmla="*/ 131889 h 148238"/>
                    <a:gd name="connsiteX2" fmla="*/ 16350 w 148173"/>
                    <a:gd name="connsiteY2" fmla="*/ 27590 h 148238"/>
                    <a:gd name="connsiteX3" fmla="*/ 120554 w 148173"/>
                    <a:gd name="connsiteY3" fmla="*/ 16350 h 148238"/>
                    <a:gd name="connsiteX4" fmla="*/ 131793 w 148173"/>
                    <a:gd name="connsiteY4" fmla="*/ 120649 h 1482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8173" h="148238">
                      <a:moveTo>
                        <a:pt x="131793" y="120649"/>
                      </a:moveTo>
                      <a:cubicBezTo>
                        <a:pt x="106171" y="152463"/>
                        <a:pt x="59403" y="157511"/>
                        <a:pt x="27590" y="131889"/>
                      </a:cubicBezTo>
                      <a:cubicBezTo>
                        <a:pt x="-4224" y="106266"/>
                        <a:pt x="-9272" y="59499"/>
                        <a:pt x="16350" y="27590"/>
                      </a:cubicBezTo>
                      <a:cubicBezTo>
                        <a:pt x="41973" y="-4224"/>
                        <a:pt x="88740" y="-9272"/>
                        <a:pt x="120554" y="16350"/>
                      </a:cubicBezTo>
                      <a:cubicBezTo>
                        <a:pt x="152463" y="42068"/>
                        <a:pt x="157416" y="88836"/>
                        <a:pt x="131793" y="120649"/>
                      </a:cubicBezTo>
                      <a:close/>
                    </a:path>
                  </a:pathLst>
                </a:custGeom>
                <a:solidFill>
                  <a:srgbClr val="EDB86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581" name="Freeform: Shape 979">
                  <a:extLst>
                    <a:ext uri="{FF2B5EF4-FFF2-40B4-BE49-F238E27FC236}">
                      <a16:creationId xmlns:a16="http://schemas.microsoft.com/office/drawing/2014/main" id="{9CDF9ECE-ABE4-3E4D-C285-F35C248C1F24}"/>
                    </a:ext>
                  </a:extLst>
                </p:cNvPr>
                <p:cNvSpPr/>
                <p:nvPr/>
              </p:nvSpPr>
              <p:spPr>
                <a:xfrm>
                  <a:off x="6041930" y="3056604"/>
                  <a:ext cx="148231" cy="148238"/>
                </a:xfrm>
                <a:custGeom>
                  <a:avLst/>
                  <a:gdLst>
                    <a:gd name="connsiteX0" fmla="*/ 131889 w 148231"/>
                    <a:gd name="connsiteY0" fmla="*/ 120649 h 148238"/>
                    <a:gd name="connsiteX1" fmla="*/ 27590 w 148231"/>
                    <a:gd name="connsiteY1" fmla="*/ 131889 h 148238"/>
                    <a:gd name="connsiteX2" fmla="*/ 16350 w 148231"/>
                    <a:gd name="connsiteY2" fmla="*/ 27590 h 148238"/>
                    <a:gd name="connsiteX3" fmla="*/ 120554 w 148231"/>
                    <a:gd name="connsiteY3" fmla="*/ 16350 h 148238"/>
                    <a:gd name="connsiteX4" fmla="*/ 131889 w 148231"/>
                    <a:gd name="connsiteY4" fmla="*/ 120649 h 1482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8231" h="148238">
                      <a:moveTo>
                        <a:pt x="131889" y="120649"/>
                      </a:moveTo>
                      <a:cubicBezTo>
                        <a:pt x="106266" y="152463"/>
                        <a:pt x="59499" y="157511"/>
                        <a:pt x="27590" y="131889"/>
                      </a:cubicBezTo>
                      <a:cubicBezTo>
                        <a:pt x="-4224" y="106266"/>
                        <a:pt x="-9272" y="59499"/>
                        <a:pt x="16350" y="27590"/>
                      </a:cubicBezTo>
                      <a:cubicBezTo>
                        <a:pt x="41973" y="-4224"/>
                        <a:pt x="88740" y="-9272"/>
                        <a:pt x="120554" y="16350"/>
                      </a:cubicBezTo>
                      <a:cubicBezTo>
                        <a:pt x="152463" y="41973"/>
                        <a:pt x="157511" y="88836"/>
                        <a:pt x="131889" y="120649"/>
                      </a:cubicBezTo>
                      <a:close/>
                    </a:path>
                  </a:pathLst>
                </a:custGeom>
                <a:solidFill>
                  <a:srgbClr val="E9D2A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582" name="Freeform: Shape 980">
                  <a:extLst>
                    <a:ext uri="{FF2B5EF4-FFF2-40B4-BE49-F238E27FC236}">
                      <a16:creationId xmlns:a16="http://schemas.microsoft.com/office/drawing/2014/main" id="{FF09B043-EA6C-93C9-FAEB-CED70C3D9AE7}"/>
                    </a:ext>
                  </a:extLst>
                </p:cNvPr>
                <p:cNvSpPr/>
                <p:nvPr/>
              </p:nvSpPr>
              <p:spPr>
                <a:xfrm>
                  <a:off x="5856900" y="3273694"/>
                  <a:ext cx="71947" cy="60759"/>
                </a:xfrm>
                <a:custGeom>
                  <a:avLst/>
                  <a:gdLst>
                    <a:gd name="connsiteX0" fmla="*/ 40027 w 71947"/>
                    <a:gd name="connsiteY0" fmla="*/ 51959 h 60759"/>
                    <a:gd name="connsiteX1" fmla="*/ 51266 w 71947"/>
                    <a:gd name="connsiteY1" fmla="*/ 58150 h 60759"/>
                    <a:gd name="connsiteX2" fmla="*/ 63649 w 71947"/>
                    <a:gd name="connsiteY2" fmla="*/ 60532 h 60759"/>
                    <a:gd name="connsiteX3" fmla="*/ 71935 w 71947"/>
                    <a:gd name="connsiteY3" fmla="*/ 52054 h 60759"/>
                    <a:gd name="connsiteX4" fmla="*/ 64411 w 71947"/>
                    <a:gd name="connsiteY4" fmla="*/ 38624 h 60759"/>
                    <a:gd name="connsiteX5" fmla="*/ 57267 w 71947"/>
                    <a:gd name="connsiteY5" fmla="*/ 16907 h 60759"/>
                    <a:gd name="connsiteX6" fmla="*/ 43170 w 71947"/>
                    <a:gd name="connsiteY6" fmla="*/ 238 h 60759"/>
                    <a:gd name="connsiteX7" fmla="*/ 23358 w 71947"/>
                    <a:gd name="connsiteY7" fmla="*/ 9382 h 60759"/>
                    <a:gd name="connsiteX8" fmla="*/ 8594 w 71947"/>
                    <a:gd name="connsiteY8" fmla="*/ 25480 h 60759"/>
                    <a:gd name="connsiteX9" fmla="*/ 403 w 71947"/>
                    <a:gd name="connsiteY9" fmla="*/ 39767 h 60759"/>
                    <a:gd name="connsiteX10" fmla="*/ 3165 w 71947"/>
                    <a:gd name="connsiteY10" fmla="*/ 52435 h 60759"/>
                    <a:gd name="connsiteX11" fmla="*/ 13452 w 71947"/>
                    <a:gd name="connsiteY11" fmla="*/ 51102 h 60759"/>
                    <a:gd name="connsiteX12" fmla="*/ 40027 w 71947"/>
                    <a:gd name="connsiteY12" fmla="*/ 51959 h 607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71947" h="60759">
                      <a:moveTo>
                        <a:pt x="40027" y="51959"/>
                      </a:moveTo>
                      <a:cubicBezTo>
                        <a:pt x="43932" y="53769"/>
                        <a:pt x="47456" y="56245"/>
                        <a:pt x="51266" y="58150"/>
                      </a:cubicBezTo>
                      <a:cubicBezTo>
                        <a:pt x="55076" y="60055"/>
                        <a:pt x="59458" y="61294"/>
                        <a:pt x="63649" y="60532"/>
                      </a:cubicBezTo>
                      <a:cubicBezTo>
                        <a:pt x="67840" y="59674"/>
                        <a:pt x="71745" y="56245"/>
                        <a:pt x="71935" y="52054"/>
                      </a:cubicBezTo>
                      <a:cubicBezTo>
                        <a:pt x="72221" y="46816"/>
                        <a:pt x="67459" y="42910"/>
                        <a:pt x="64411" y="38624"/>
                      </a:cubicBezTo>
                      <a:cubicBezTo>
                        <a:pt x="60029" y="32338"/>
                        <a:pt x="59267" y="24337"/>
                        <a:pt x="57267" y="16907"/>
                      </a:cubicBezTo>
                      <a:cubicBezTo>
                        <a:pt x="55171" y="9478"/>
                        <a:pt x="50695" y="1762"/>
                        <a:pt x="43170" y="238"/>
                      </a:cubicBezTo>
                      <a:cubicBezTo>
                        <a:pt x="35740" y="-1190"/>
                        <a:pt x="28787" y="4048"/>
                        <a:pt x="23358" y="9382"/>
                      </a:cubicBezTo>
                      <a:cubicBezTo>
                        <a:pt x="18119" y="14431"/>
                        <a:pt x="13166" y="19765"/>
                        <a:pt x="8594" y="25480"/>
                      </a:cubicBezTo>
                      <a:cubicBezTo>
                        <a:pt x="5070" y="29766"/>
                        <a:pt x="1641" y="34338"/>
                        <a:pt x="403" y="39767"/>
                      </a:cubicBezTo>
                      <a:cubicBezTo>
                        <a:pt x="-550" y="43958"/>
                        <a:pt x="117" y="49102"/>
                        <a:pt x="3165" y="52435"/>
                      </a:cubicBezTo>
                      <a:cubicBezTo>
                        <a:pt x="6499" y="56055"/>
                        <a:pt x="9642" y="52435"/>
                        <a:pt x="13452" y="51102"/>
                      </a:cubicBezTo>
                      <a:cubicBezTo>
                        <a:pt x="21929" y="47959"/>
                        <a:pt x="31740" y="48149"/>
                        <a:pt x="40027" y="51959"/>
                      </a:cubicBezTo>
                      <a:close/>
                    </a:path>
                  </a:pathLst>
                </a:custGeom>
                <a:solidFill>
                  <a:srgbClr val="444FAE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583" name="Freeform: Shape 981">
                  <a:extLst>
                    <a:ext uri="{FF2B5EF4-FFF2-40B4-BE49-F238E27FC236}">
                      <a16:creationId xmlns:a16="http://schemas.microsoft.com/office/drawing/2014/main" id="{89728468-A2DC-AB4C-862E-BEC2C16FF005}"/>
                    </a:ext>
                  </a:extLst>
                </p:cNvPr>
                <p:cNvSpPr/>
                <p:nvPr/>
              </p:nvSpPr>
              <p:spPr>
                <a:xfrm>
                  <a:off x="5856996" y="3271693"/>
                  <a:ext cx="72042" cy="60759"/>
                </a:xfrm>
                <a:custGeom>
                  <a:avLst/>
                  <a:gdLst>
                    <a:gd name="connsiteX0" fmla="*/ 40122 w 72042"/>
                    <a:gd name="connsiteY0" fmla="*/ 51959 h 60759"/>
                    <a:gd name="connsiteX1" fmla="*/ 51361 w 72042"/>
                    <a:gd name="connsiteY1" fmla="*/ 58150 h 60759"/>
                    <a:gd name="connsiteX2" fmla="*/ 63744 w 72042"/>
                    <a:gd name="connsiteY2" fmla="*/ 60532 h 60759"/>
                    <a:gd name="connsiteX3" fmla="*/ 72031 w 72042"/>
                    <a:gd name="connsiteY3" fmla="*/ 52054 h 60759"/>
                    <a:gd name="connsiteX4" fmla="*/ 64506 w 72042"/>
                    <a:gd name="connsiteY4" fmla="*/ 38624 h 60759"/>
                    <a:gd name="connsiteX5" fmla="*/ 57362 w 72042"/>
                    <a:gd name="connsiteY5" fmla="*/ 16907 h 60759"/>
                    <a:gd name="connsiteX6" fmla="*/ 43265 w 72042"/>
                    <a:gd name="connsiteY6" fmla="*/ 238 h 60759"/>
                    <a:gd name="connsiteX7" fmla="*/ 23358 w 72042"/>
                    <a:gd name="connsiteY7" fmla="*/ 9382 h 60759"/>
                    <a:gd name="connsiteX8" fmla="*/ 8499 w 72042"/>
                    <a:gd name="connsiteY8" fmla="*/ 25480 h 60759"/>
                    <a:gd name="connsiteX9" fmla="*/ 403 w 72042"/>
                    <a:gd name="connsiteY9" fmla="*/ 39767 h 60759"/>
                    <a:gd name="connsiteX10" fmla="*/ 3165 w 72042"/>
                    <a:gd name="connsiteY10" fmla="*/ 52435 h 60759"/>
                    <a:gd name="connsiteX11" fmla="*/ 13452 w 72042"/>
                    <a:gd name="connsiteY11" fmla="*/ 51102 h 60759"/>
                    <a:gd name="connsiteX12" fmla="*/ 40122 w 72042"/>
                    <a:gd name="connsiteY12" fmla="*/ 51959 h 607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72042" h="60759">
                      <a:moveTo>
                        <a:pt x="40122" y="51959"/>
                      </a:moveTo>
                      <a:cubicBezTo>
                        <a:pt x="44027" y="53769"/>
                        <a:pt x="47551" y="56245"/>
                        <a:pt x="51361" y="58150"/>
                      </a:cubicBezTo>
                      <a:cubicBezTo>
                        <a:pt x="55171" y="60055"/>
                        <a:pt x="59553" y="61294"/>
                        <a:pt x="63744" y="60532"/>
                      </a:cubicBezTo>
                      <a:cubicBezTo>
                        <a:pt x="67935" y="59674"/>
                        <a:pt x="71840" y="56245"/>
                        <a:pt x="72031" y="52054"/>
                      </a:cubicBezTo>
                      <a:cubicBezTo>
                        <a:pt x="72316" y="46816"/>
                        <a:pt x="67554" y="42910"/>
                        <a:pt x="64506" y="38624"/>
                      </a:cubicBezTo>
                      <a:cubicBezTo>
                        <a:pt x="60124" y="32338"/>
                        <a:pt x="59362" y="24337"/>
                        <a:pt x="57362" y="16907"/>
                      </a:cubicBezTo>
                      <a:cubicBezTo>
                        <a:pt x="55267" y="9478"/>
                        <a:pt x="50790" y="1667"/>
                        <a:pt x="43265" y="238"/>
                      </a:cubicBezTo>
                      <a:cubicBezTo>
                        <a:pt x="35836" y="-1190"/>
                        <a:pt x="28882" y="4048"/>
                        <a:pt x="23358" y="9382"/>
                      </a:cubicBezTo>
                      <a:cubicBezTo>
                        <a:pt x="18119" y="14431"/>
                        <a:pt x="13166" y="19860"/>
                        <a:pt x="8499" y="25480"/>
                      </a:cubicBezTo>
                      <a:cubicBezTo>
                        <a:pt x="4975" y="29766"/>
                        <a:pt x="1546" y="34338"/>
                        <a:pt x="403" y="39767"/>
                      </a:cubicBezTo>
                      <a:cubicBezTo>
                        <a:pt x="-550" y="43958"/>
                        <a:pt x="117" y="49102"/>
                        <a:pt x="3165" y="52435"/>
                      </a:cubicBezTo>
                      <a:cubicBezTo>
                        <a:pt x="6499" y="56055"/>
                        <a:pt x="9642" y="52435"/>
                        <a:pt x="13452" y="51102"/>
                      </a:cubicBezTo>
                      <a:cubicBezTo>
                        <a:pt x="22024" y="47959"/>
                        <a:pt x="31835" y="48149"/>
                        <a:pt x="40122" y="51959"/>
                      </a:cubicBezTo>
                      <a:close/>
                    </a:path>
                  </a:pathLst>
                </a:custGeom>
                <a:solidFill>
                  <a:srgbClr val="F3929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584" name="Freeform: Shape 982">
                  <a:extLst>
                    <a:ext uri="{FF2B5EF4-FFF2-40B4-BE49-F238E27FC236}">
                      <a16:creationId xmlns:a16="http://schemas.microsoft.com/office/drawing/2014/main" id="{BCE3DCE9-E778-4502-E4B2-63CBC3956ECB}"/>
                    </a:ext>
                  </a:extLst>
                </p:cNvPr>
                <p:cNvSpPr/>
                <p:nvPr/>
              </p:nvSpPr>
              <p:spPr>
                <a:xfrm>
                  <a:off x="5878042" y="3275485"/>
                  <a:ext cx="38411" cy="34927"/>
                </a:xfrm>
                <a:custGeom>
                  <a:avLst/>
                  <a:gdLst>
                    <a:gd name="connsiteX0" fmla="*/ 10408 w 38411"/>
                    <a:gd name="connsiteY0" fmla="*/ 2447 h 34927"/>
                    <a:gd name="connsiteX1" fmla="*/ 18123 w 38411"/>
                    <a:gd name="connsiteY1" fmla="*/ 66 h 34927"/>
                    <a:gd name="connsiteX2" fmla="*/ 24791 w 38411"/>
                    <a:gd name="connsiteY2" fmla="*/ 5305 h 34927"/>
                    <a:gd name="connsiteX3" fmla="*/ 29458 w 38411"/>
                    <a:gd name="connsiteY3" fmla="*/ 21402 h 34927"/>
                    <a:gd name="connsiteX4" fmla="*/ 38411 w 38411"/>
                    <a:gd name="connsiteY4" fmla="*/ 34927 h 34927"/>
                    <a:gd name="connsiteX5" fmla="*/ 25076 w 38411"/>
                    <a:gd name="connsiteY5" fmla="*/ 27879 h 34927"/>
                    <a:gd name="connsiteX6" fmla="*/ 20028 w 38411"/>
                    <a:gd name="connsiteY6" fmla="*/ 19592 h 34927"/>
                    <a:gd name="connsiteX7" fmla="*/ 13170 w 38411"/>
                    <a:gd name="connsiteY7" fmla="*/ 13115 h 34927"/>
                    <a:gd name="connsiteX8" fmla="*/ 6217 w 38411"/>
                    <a:gd name="connsiteY8" fmla="*/ 12925 h 34927"/>
                    <a:gd name="connsiteX9" fmla="*/ 407 w 38411"/>
                    <a:gd name="connsiteY9" fmla="*/ 13591 h 34927"/>
                    <a:gd name="connsiteX10" fmla="*/ 10408 w 38411"/>
                    <a:gd name="connsiteY10" fmla="*/ 2447 h 349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8411" h="34927">
                      <a:moveTo>
                        <a:pt x="10408" y="2447"/>
                      </a:moveTo>
                      <a:cubicBezTo>
                        <a:pt x="12694" y="1018"/>
                        <a:pt x="15456" y="-315"/>
                        <a:pt x="18123" y="66"/>
                      </a:cubicBezTo>
                      <a:cubicBezTo>
                        <a:pt x="21076" y="542"/>
                        <a:pt x="23362" y="2828"/>
                        <a:pt x="24791" y="5305"/>
                      </a:cubicBezTo>
                      <a:cubicBezTo>
                        <a:pt x="27648" y="10162"/>
                        <a:pt x="28124" y="15973"/>
                        <a:pt x="29458" y="21402"/>
                      </a:cubicBezTo>
                      <a:cubicBezTo>
                        <a:pt x="30696" y="26831"/>
                        <a:pt x="33268" y="32546"/>
                        <a:pt x="38411" y="34927"/>
                      </a:cubicBezTo>
                      <a:cubicBezTo>
                        <a:pt x="33268" y="34546"/>
                        <a:pt x="28315" y="31879"/>
                        <a:pt x="25076" y="27879"/>
                      </a:cubicBezTo>
                      <a:cubicBezTo>
                        <a:pt x="23076" y="25307"/>
                        <a:pt x="21743" y="22354"/>
                        <a:pt x="20028" y="19592"/>
                      </a:cubicBezTo>
                      <a:cubicBezTo>
                        <a:pt x="18409" y="16830"/>
                        <a:pt x="16123" y="14258"/>
                        <a:pt x="13170" y="13115"/>
                      </a:cubicBezTo>
                      <a:cubicBezTo>
                        <a:pt x="10979" y="12258"/>
                        <a:pt x="8503" y="12353"/>
                        <a:pt x="6217" y="12925"/>
                      </a:cubicBezTo>
                      <a:cubicBezTo>
                        <a:pt x="4598" y="13306"/>
                        <a:pt x="1740" y="15401"/>
                        <a:pt x="407" y="13591"/>
                      </a:cubicBezTo>
                      <a:cubicBezTo>
                        <a:pt x="-2165" y="10448"/>
                        <a:pt x="8217" y="3781"/>
                        <a:pt x="10408" y="2447"/>
                      </a:cubicBezTo>
                      <a:close/>
                    </a:path>
                  </a:pathLst>
                </a:custGeom>
                <a:solidFill>
                  <a:srgbClr val="FFFFFF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557" name="Graphic 41">
                <a:extLst>
                  <a:ext uri="{FF2B5EF4-FFF2-40B4-BE49-F238E27FC236}">
                    <a16:creationId xmlns:a16="http://schemas.microsoft.com/office/drawing/2014/main" id="{09483027-55D6-C95C-CD7D-7F223FDBC85F}"/>
                  </a:ext>
                </a:extLst>
              </p:cNvPr>
              <p:cNvGrpSpPr/>
              <p:nvPr/>
            </p:nvGrpSpPr>
            <p:grpSpPr>
              <a:xfrm>
                <a:off x="5927264" y="3155818"/>
                <a:ext cx="731349" cy="786133"/>
                <a:chOff x="5927264" y="3155818"/>
                <a:chExt cx="731349" cy="786133"/>
              </a:xfrm>
            </p:grpSpPr>
            <p:grpSp>
              <p:nvGrpSpPr>
                <p:cNvPr id="558" name="Graphic 41">
                  <a:extLst>
                    <a:ext uri="{FF2B5EF4-FFF2-40B4-BE49-F238E27FC236}">
                      <a16:creationId xmlns:a16="http://schemas.microsoft.com/office/drawing/2014/main" id="{065A2020-6731-BB08-2249-98B32CFDC1C9}"/>
                    </a:ext>
                  </a:extLst>
                </p:cNvPr>
                <p:cNvGrpSpPr/>
                <p:nvPr/>
              </p:nvGrpSpPr>
              <p:grpSpPr>
                <a:xfrm>
                  <a:off x="6018094" y="3335962"/>
                  <a:ext cx="640519" cy="361519"/>
                  <a:chOff x="6018094" y="3335962"/>
                  <a:chExt cx="640519" cy="361519"/>
                </a:xfrm>
              </p:grpSpPr>
              <p:sp>
                <p:nvSpPr>
                  <p:cNvPr id="569" name="Freeform: Shape 967">
                    <a:extLst>
                      <a:ext uri="{FF2B5EF4-FFF2-40B4-BE49-F238E27FC236}">
                        <a16:creationId xmlns:a16="http://schemas.microsoft.com/office/drawing/2014/main" id="{479F1D74-F210-18B7-8375-ABBC3E699667}"/>
                      </a:ext>
                    </a:extLst>
                  </p:cNvPr>
                  <p:cNvSpPr/>
                  <p:nvPr/>
                </p:nvSpPr>
                <p:spPr>
                  <a:xfrm>
                    <a:off x="6026467" y="3340459"/>
                    <a:ext cx="96392" cy="64727"/>
                  </a:xfrm>
                  <a:custGeom>
                    <a:avLst/>
                    <a:gdLst>
                      <a:gd name="connsiteX0" fmla="*/ 83153 w 96392"/>
                      <a:gd name="connsiteY0" fmla="*/ 64728 h 64727"/>
                      <a:gd name="connsiteX1" fmla="*/ 0 w 96392"/>
                      <a:gd name="connsiteY1" fmla="*/ 2815 h 64727"/>
                      <a:gd name="connsiteX2" fmla="*/ 96393 w 96392"/>
                      <a:gd name="connsiteY2" fmla="*/ 42344 h 64727"/>
                      <a:gd name="connsiteX3" fmla="*/ 83153 w 96392"/>
                      <a:gd name="connsiteY3" fmla="*/ 64728 h 647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392" h="64727">
                        <a:moveTo>
                          <a:pt x="83153" y="64728"/>
                        </a:moveTo>
                        <a:cubicBezTo>
                          <a:pt x="83153" y="64728"/>
                          <a:pt x="5715" y="41487"/>
                          <a:pt x="0" y="2815"/>
                        </a:cubicBezTo>
                        <a:cubicBezTo>
                          <a:pt x="26194" y="-5567"/>
                          <a:pt x="55245" y="3958"/>
                          <a:pt x="96393" y="42344"/>
                        </a:cubicBezTo>
                        <a:cubicBezTo>
                          <a:pt x="90773" y="52536"/>
                          <a:pt x="83153" y="64728"/>
                          <a:pt x="83153" y="64728"/>
                        </a:cubicBezTo>
                        <a:close/>
                      </a:path>
                    </a:pathLst>
                  </a:custGeom>
                  <a:solidFill>
                    <a:srgbClr val="80261C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570" name="Freeform: Shape 968">
                    <a:extLst>
                      <a:ext uri="{FF2B5EF4-FFF2-40B4-BE49-F238E27FC236}">
                        <a16:creationId xmlns:a16="http://schemas.microsoft.com/office/drawing/2014/main" id="{E3775862-76CD-D56E-C30B-50320882ADDB}"/>
                      </a:ext>
                    </a:extLst>
                  </p:cNvPr>
                  <p:cNvSpPr/>
                  <p:nvPr/>
                </p:nvSpPr>
                <p:spPr>
                  <a:xfrm>
                    <a:off x="6265221" y="3464957"/>
                    <a:ext cx="393392" cy="232523"/>
                  </a:xfrm>
                  <a:custGeom>
                    <a:avLst/>
                    <a:gdLst>
                      <a:gd name="connsiteX0" fmla="*/ 391229 w 393392"/>
                      <a:gd name="connsiteY0" fmla="*/ 223408 h 232523"/>
                      <a:gd name="connsiteX1" fmla="*/ 367512 w 393392"/>
                      <a:gd name="connsiteY1" fmla="*/ 230361 h 232523"/>
                      <a:gd name="connsiteX2" fmla="*/ 2990 w 393392"/>
                      <a:gd name="connsiteY2" fmla="*/ 31098 h 232523"/>
                      <a:gd name="connsiteX3" fmla="*/ 3752 w 393392"/>
                      <a:gd name="connsiteY3" fmla="*/ 11000 h 232523"/>
                      <a:gd name="connsiteX4" fmla="*/ 3752 w 393392"/>
                      <a:gd name="connsiteY4" fmla="*/ 11000 h 232523"/>
                      <a:gd name="connsiteX5" fmla="*/ 19564 w 393392"/>
                      <a:gd name="connsiteY5" fmla="*/ 618 h 232523"/>
                      <a:gd name="connsiteX6" fmla="*/ 384276 w 393392"/>
                      <a:gd name="connsiteY6" fmla="*/ 199595 h 232523"/>
                      <a:gd name="connsiteX7" fmla="*/ 391229 w 393392"/>
                      <a:gd name="connsiteY7" fmla="*/ 223408 h 232523"/>
                      <a:gd name="connsiteX8" fmla="*/ 391229 w 393392"/>
                      <a:gd name="connsiteY8" fmla="*/ 223408 h 2325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93392" h="232523">
                        <a:moveTo>
                          <a:pt x="391229" y="223408"/>
                        </a:moveTo>
                        <a:cubicBezTo>
                          <a:pt x="386562" y="231885"/>
                          <a:pt x="375989" y="235028"/>
                          <a:pt x="367512" y="230361"/>
                        </a:cubicBezTo>
                        <a:lnTo>
                          <a:pt x="2990" y="31098"/>
                        </a:lnTo>
                        <a:cubicBezTo>
                          <a:pt x="-1296" y="28716"/>
                          <a:pt x="-915" y="19477"/>
                          <a:pt x="3752" y="11000"/>
                        </a:cubicBezTo>
                        <a:lnTo>
                          <a:pt x="3752" y="11000"/>
                        </a:lnTo>
                        <a:cubicBezTo>
                          <a:pt x="8420" y="2523"/>
                          <a:pt x="15373" y="-1668"/>
                          <a:pt x="19564" y="618"/>
                        </a:cubicBezTo>
                        <a:lnTo>
                          <a:pt x="384276" y="199595"/>
                        </a:lnTo>
                        <a:cubicBezTo>
                          <a:pt x="392753" y="204262"/>
                          <a:pt x="395897" y="214930"/>
                          <a:pt x="391229" y="223408"/>
                        </a:cubicBezTo>
                        <a:lnTo>
                          <a:pt x="391229" y="223408"/>
                        </a:lnTo>
                        <a:close/>
                      </a:path>
                    </a:pathLst>
                  </a:custGeom>
                  <a:solidFill>
                    <a:srgbClr val="FFD76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571" name="Freeform: Shape 969">
                    <a:extLst>
                      <a:ext uri="{FF2B5EF4-FFF2-40B4-BE49-F238E27FC236}">
                        <a16:creationId xmlns:a16="http://schemas.microsoft.com/office/drawing/2014/main" id="{8FE6A499-599F-728D-39A4-932CD392765A}"/>
                      </a:ext>
                    </a:extLst>
                  </p:cNvPr>
                  <p:cNvSpPr/>
                  <p:nvPr/>
                </p:nvSpPr>
                <p:spPr>
                  <a:xfrm>
                    <a:off x="6097047" y="3372992"/>
                    <a:ext cx="222885" cy="142208"/>
                  </a:xfrm>
                  <a:custGeom>
                    <a:avLst/>
                    <a:gdLst>
                      <a:gd name="connsiteX0" fmla="*/ 222885 w 222885"/>
                      <a:gd name="connsiteY0" fmla="*/ 111538 h 142208"/>
                      <a:gd name="connsiteX1" fmla="*/ 206026 w 222885"/>
                      <a:gd name="connsiteY1" fmla="*/ 142208 h 142208"/>
                      <a:gd name="connsiteX2" fmla="*/ 0 w 222885"/>
                      <a:gd name="connsiteY2" fmla="*/ 27432 h 142208"/>
                      <a:gd name="connsiteX3" fmla="*/ 15049 w 222885"/>
                      <a:gd name="connsiteY3" fmla="*/ 0 h 142208"/>
                      <a:gd name="connsiteX4" fmla="*/ 222885 w 222885"/>
                      <a:gd name="connsiteY4" fmla="*/ 111538 h 1422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2885" h="142208">
                        <a:moveTo>
                          <a:pt x="222885" y="111538"/>
                        </a:moveTo>
                        <a:cubicBezTo>
                          <a:pt x="219932" y="112014"/>
                          <a:pt x="204121" y="137827"/>
                          <a:pt x="206026" y="142208"/>
                        </a:cubicBezTo>
                        <a:cubicBezTo>
                          <a:pt x="132112" y="109061"/>
                          <a:pt x="63151" y="71057"/>
                          <a:pt x="0" y="27432"/>
                        </a:cubicBezTo>
                        <a:cubicBezTo>
                          <a:pt x="9239" y="19717"/>
                          <a:pt x="12954" y="12764"/>
                          <a:pt x="15049" y="0"/>
                        </a:cubicBezTo>
                        <a:cubicBezTo>
                          <a:pt x="86296" y="28670"/>
                          <a:pt x="155353" y="66770"/>
                          <a:pt x="222885" y="111538"/>
                        </a:cubicBezTo>
                        <a:close/>
                      </a:path>
                    </a:pathLst>
                  </a:custGeom>
                  <a:solidFill>
                    <a:srgbClr val="288A5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572" name="Freeform: Shape 970">
                    <a:extLst>
                      <a:ext uri="{FF2B5EF4-FFF2-40B4-BE49-F238E27FC236}">
                        <a16:creationId xmlns:a16="http://schemas.microsoft.com/office/drawing/2014/main" id="{66A75BC6-1B6F-A299-C9F3-CBDCCD9DC2B1}"/>
                      </a:ext>
                    </a:extLst>
                  </p:cNvPr>
                  <p:cNvSpPr/>
                  <p:nvPr/>
                </p:nvSpPr>
                <p:spPr>
                  <a:xfrm>
                    <a:off x="6018094" y="3335962"/>
                    <a:ext cx="62001" cy="45973"/>
                  </a:xfrm>
                  <a:custGeom>
                    <a:avLst/>
                    <a:gdLst>
                      <a:gd name="connsiteX0" fmla="*/ 44187 w 62001"/>
                      <a:gd name="connsiteY0" fmla="*/ 39316 h 45973"/>
                      <a:gd name="connsiteX1" fmla="*/ 43330 w 62001"/>
                      <a:gd name="connsiteY1" fmla="*/ 32744 h 45973"/>
                      <a:gd name="connsiteX2" fmla="*/ 45330 w 62001"/>
                      <a:gd name="connsiteY2" fmla="*/ 26553 h 45973"/>
                      <a:gd name="connsiteX3" fmla="*/ 54379 w 62001"/>
                      <a:gd name="connsiteY3" fmla="*/ 22838 h 45973"/>
                      <a:gd name="connsiteX4" fmla="*/ 61903 w 62001"/>
                      <a:gd name="connsiteY4" fmla="*/ 17218 h 45973"/>
                      <a:gd name="connsiteX5" fmla="*/ 60189 w 62001"/>
                      <a:gd name="connsiteY5" fmla="*/ 11789 h 45973"/>
                      <a:gd name="connsiteX6" fmla="*/ 55522 w 62001"/>
                      <a:gd name="connsiteY6" fmla="*/ 8265 h 45973"/>
                      <a:gd name="connsiteX7" fmla="*/ 8373 w 62001"/>
                      <a:gd name="connsiteY7" fmla="*/ 1407 h 45973"/>
                      <a:gd name="connsiteX8" fmla="*/ 1039 w 62001"/>
                      <a:gd name="connsiteY8" fmla="*/ 5312 h 45973"/>
                      <a:gd name="connsiteX9" fmla="*/ 1324 w 62001"/>
                      <a:gd name="connsiteY9" fmla="*/ 14742 h 45973"/>
                      <a:gd name="connsiteX10" fmla="*/ 35805 w 62001"/>
                      <a:gd name="connsiteY10" fmla="*/ 45317 h 45973"/>
                      <a:gd name="connsiteX11" fmla="*/ 44187 w 62001"/>
                      <a:gd name="connsiteY11" fmla="*/ 39316 h 4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62001" h="45973">
                        <a:moveTo>
                          <a:pt x="44187" y="39316"/>
                        </a:moveTo>
                        <a:cubicBezTo>
                          <a:pt x="43806" y="37125"/>
                          <a:pt x="43330" y="34935"/>
                          <a:pt x="43330" y="32744"/>
                        </a:cubicBezTo>
                        <a:cubicBezTo>
                          <a:pt x="43330" y="30553"/>
                          <a:pt x="43806" y="28267"/>
                          <a:pt x="45330" y="26553"/>
                        </a:cubicBezTo>
                        <a:cubicBezTo>
                          <a:pt x="47521" y="24076"/>
                          <a:pt x="51140" y="23600"/>
                          <a:pt x="54379" y="22838"/>
                        </a:cubicBezTo>
                        <a:cubicBezTo>
                          <a:pt x="57617" y="22076"/>
                          <a:pt x="61237" y="20457"/>
                          <a:pt x="61903" y="17218"/>
                        </a:cubicBezTo>
                        <a:cubicBezTo>
                          <a:pt x="62284" y="15313"/>
                          <a:pt x="61522" y="13313"/>
                          <a:pt x="60189" y="11789"/>
                        </a:cubicBezTo>
                        <a:cubicBezTo>
                          <a:pt x="58951" y="10265"/>
                          <a:pt x="57141" y="9217"/>
                          <a:pt x="55522" y="8265"/>
                        </a:cubicBezTo>
                        <a:cubicBezTo>
                          <a:pt x="41234" y="549"/>
                          <a:pt x="24280" y="-1832"/>
                          <a:pt x="8373" y="1407"/>
                        </a:cubicBezTo>
                        <a:cubicBezTo>
                          <a:pt x="5611" y="1978"/>
                          <a:pt x="2658" y="2931"/>
                          <a:pt x="1039" y="5312"/>
                        </a:cubicBezTo>
                        <a:cubicBezTo>
                          <a:pt x="-771" y="8074"/>
                          <a:pt x="86" y="11694"/>
                          <a:pt x="1324" y="14742"/>
                        </a:cubicBezTo>
                        <a:cubicBezTo>
                          <a:pt x="7325" y="30363"/>
                          <a:pt x="20374" y="40173"/>
                          <a:pt x="35805" y="45317"/>
                        </a:cubicBezTo>
                        <a:cubicBezTo>
                          <a:pt x="40948" y="47031"/>
                          <a:pt x="45235" y="45507"/>
                          <a:pt x="44187" y="39316"/>
                        </a:cubicBezTo>
                        <a:close/>
                      </a:path>
                    </a:pathLst>
                  </a:custGeom>
                  <a:solidFill>
                    <a:srgbClr val="EDB863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grpSp>
              <p:nvGrpSpPr>
                <p:cNvPr id="559" name="Graphic 41">
                  <a:extLst>
                    <a:ext uri="{FF2B5EF4-FFF2-40B4-BE49-F238E27FC236}">
                      <a16:creationId xmlns:a16="http://schemas.microsoft.com/office/drawing/2014/main" id="{4E898329-2D9F-B9E2-3A76-90CB5D7A64B1}"/>
                    </a:ext>
                  </a:extLst>
                </p:cNvPr>
                <p:cNvGrpSpPr/>
                <p:nvPr/>
              </p:nvGrpSpPr>
              <p:grpSpPr>
                <a:xfrm>
                  <a:off x="5927264" y="3324350"/>
                  <a:ext cx="588244" cy="617601"/>
                  <a:chOff x="5927264" y="3324350"/>
                  <a:chExt cx="588244" cy="617601"/>
                </a:xfrm>
              </p:grpSpPr>
              <p:sp>
                <p:nvSpPr>
                  <p:cNvPr id="565" name="Freeform: Shape 963">
                    <a:extLst>
                      <a:ext uri="{FF2B5EF4-FFF2-40B4-BE49-F238E27FC236}">
                        <a16:creationId xmlns:a16="http://schemas.microsoft.com/office/drawing/2014/main" id="{5F59C404-1D1D-8FC8-B720-2BA01AB926B5}"/>
                      </a:ext>
                    </a:extLst>
                  </p:cNvPr>
                  <p:cNvSpPr/>
                  <p:nvPr/>
                </p:nvSpPr>
                <p:spPr>
                  <a:xfrm>
                    <a:off x="5935917" y="3330320"/>
                    <a:ext cx="79977" cy="84486"/>
                  </a:xfrm>
                  <a:custGeom>
                    <a:avLst/>
                    <a:gdLst>
                      <a:gd name="connsiteX0" fmla="*/ 60546 w 79977"/>
                      <a:gd name="connsiteY0" fmla="*/ 84487 h 84486"/>
                      <a:gd name="connsiteX1" fmla="*/ 444 w 79977"/>
                      <a:gd name="connsiteY1" fmla="*/ 0 h 84486"/>
                      <a:gd name="connsiteX2" fmla="*/ 79977 w 79977"/>
                      <a:gd name="connsiteY2" fmla="*/ 67247 h 84486"/>
                      <a:gd name="connsiteX3" fmla="*/ 60546 w 79977"/>
                      <a:gd name="connsiteY3" fmla="*/ 84487 h 84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9977" h="84486">
                        <a:moveTo>
                          <a:pt x="60546" y="84487"/>
                        </a:moveTo>
                        <a:cubicBezTo>
                          <a:pt x="60546" y="84487"/>
                          <a:pt x="-6033" y="38481"/>
                          <a:pt x="444" y="0"/>
                        </a:cubicBezTo>
                        <a:cubicBezTo>
                          <a:pt x="27971" y="0"/>
                          <a:pt x="52641" y="18002"/>
                          <a:pt x="79977" y="67247"/>
                        </a:cubicBezTo>
                        <a:cubicBezTo>
                          <a:pt x="71500" y="75152"/>
                          <a:pt x="60546" y="84487"/>
                          <a:pt x="60546" y="84487"/>
                        </a:cubicBezTo>
                        <a:close/>
                      </a:path>
                    </a:pathLst>
                  </a:custGeom>
                  <a:solidFill>
                    <a:srgbClr val="80261C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566" name="Freeform: Shape 964">
                    <a:extLst>
                      <a:ext uri="{FF2B5EF4-FFF2-40B4-BE49-F238E27FC236}">
                        <a16:creationId xmlns:a16="http://schemas.microsoft.com/office/drawing/2014/main" id="{EF69CE18-3A4C-B6EE-7A76-0ABF4DFD7576}"/>
                      </a:ext>
                    </a:extLst>
                  </p:cNvPr>
                  <p:cNvSpPr/>
                  <p:nvPr/>
                </p:nvSpPr>
                <p:spPr>
                  <a:xfrm>
                    <a:off x="6118785" y="3524955"/>
                    <a:ext cx="396723" cy="416996"/>
                  </a:xfrm>
                  <a:custGeom>
                    <a:avLst/>
                    <a:gdLst>
                      <a:gd name="connsiteX0" fmla="*/ 389457 w 396723"/>
                      <a:gd name="connsiteY0" fmla="*/ 410488 h 416996"/>
                      <a:gd name="connsiteX1" fmla="*/ 389457 w 396723"/>
                      <a:gd name="connsiteY1" fmla="*/ 410488 h 416996"/>
                      <a:gd name="connsiteX2" fmla="*/ 369264 w 396723"/>
                      <a:gd name="connsiteY2" fmla="*/ 414679 h 416996"/>
                      <a:gd name="connsiteX3" fmla="*/ 1980 w 396723"/>
                      <a:gd name="connsiteY3" fmla="*/ 26440 h 416996"/>
                      <a:gd name="connsiteX4" fmla="*/ 7409 w 396723"/>
                      <a:gd name="connsiteY4" fmla="*/ 6056 h 416996"/>
                      <a:gd name="connsiteX5" fmla="*/ 7409 w 396723"/>
                      <a:gd name="connsiteY5" fmla="*/ 6056 h 416996"/>
                      <a:gd name="connsiteX6" fmla="*/ 27126 w 396723"/>
                      <a:gd name="connsiteY6" fmla="*/ 2532 h 416996"/>
                      <a:gd name="connsiteX7" fmla="*/ 394695 w 396723"/>
                      <a:gd name="connsiteY7" fmla="*/ 390581 h 416996"/>
                      <a:gd name="connsiteX8" fmla="*/ 389457 w 396723"/>
                      <a:gd name="connsiteY8" fmla="*/ 410488 h 4169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96723" h="416996">
                        <a:moveTo>
                          <a:pt x="389457" y="410488"/>
                        </a:moveTo>
                        <a:lnTo>
                          <a:pt x="389457" y="410488"/>
                        </a:lnTo>
                        <a:cubicBezTo>
                          <a:pt x="382408" y="417155"/>
                          <a:pt x="373359" y="418965"/>
                          <a:pt x="369264" y="414679"/>
                        </a:cubicBezTo>
                        <a:lnTo>
                          <a:pt x="1980" y="26440"/>
                        </a:lnTo>
                        <a:cubicBezTo>
                          <a:pt x="-2116" y="22058"/>
                          <a:pt x="360" y="12629"/>
                          <a:pt x="7409" y="6056"/>
                        </a:cubicBezTo>
                        <a:lnTo>
                          <a:pt x="7409" y="6056"/>
                        </a:lnTo>
                        <a:cubicBezTo>
                          <a:pt x="14457" y="-611"/>
                          <a:pt x="23030" y="-1754"/>
                          <a:pt x="27126" y="2532"/>
                        </a:cubicBezTo>
                        <a:lnTo>
                          <a:pt x="394695" y="390581"/>
                        </a:lnTo>
                        <a:cubicBezTo>
                          <a:pt x="398791" y="394962"/>
                          <a:pt x="396505" y="403916"/>
                          <a:pt x="389457" y="410488"/>
                        </a:cubicBezTo>
                        <a:close/>
                      </a:path>
                    </a:pathLst>
                  </a:custGeom>
                  <a:solidFill>
                    <a:srgbClr val="FFD76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567" name="Freeform: Shape 965">
                    <a:extLst>
                      <a:ext uri="{FF2B5EF4-FFF2-40B4-BE49-F238E27FC236}">
                        <a16:creationId xmlns:a16="http://schemas.microsoft.com/office/drawing/2014/main" id="{4F55B579-71C2-D2CD-C7CD-3DFD740168D6}"/>
                      </a:ext>
                    </a:extLst>
                  </p:cNvPr>
                  <p:cNvSpPr/>
                  <p:nvPr/>
                </p:nvSpPr>
                <p:spPr>
                  <a:xfrm>
                    <a:off x="5985795" y="3384898"/>
                    <a:ext cx="186308" cy="194024"/>
                  </a:xfrm>
                  <a:custGeom>
                    <a:avLst/>
                    <a:gdLst>
                      <a:gd name="connsiteX0" fmla="*/ 186309 w 186308"/>
                      <a:gd name="connsiteY0" fmla="*/ 170021 h 194024"/>
                      <a:gd name="connsiteX1" fmla="*/ 160877 w 186308"/>
                      <a:gd name="connsiteY1" fmla="*/ 194024 h 194024"/>
                      <a:gd name="connsiteX2" fmla="*/ 0 w 186308"/>
                      <a:gd name="connsiteY2" fmla="*/ 21431 h 194024"/>
                      <a:gd name="connsiteX3" fmla="*/ 22670 w 186308"/>
                      <a:gd name="connsiteY3" fmla="*/ 0 h 194024"/>
                      <a:gd name="connsiteX4" fmla="*/ 186309 w 186308"/>
                      <a:gd name="connsiteY4" fmla="*/ 170021 h 1940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6308" h="194024">
                        <a:moveTo>
                          <a:pt x="186309" y="170021"/>
                        </a:moveTo>
                        <a:cubicBezTo>
                          <a:pt x="183356" y="169545"/>
                          <a:pt x="160401" y="189262"/>
                          <a:pt x="160877" y="194024"/>
                        </a:cubicBezTo>
                        <a:cubicBezTo>
                          <a:pt x="100679" y="139732"/>
                          <a:pt x="46768" y="82391"/>
                          <a:pt x="0" y="21431"/>
                        </a:cubicBezTo>
                        <a:cubicBezTo>
                          <a:pt x="11144" y="16859"/>
                          <a:pt x="16859" y="11430"/>
                          <a:pt x="22670" y="0"/>
                        </a:cubicBezTo>
                        <a:cubicBezTo>
                          <a:pt x="81820" y="49149"/>
                          <a:pt x="135826" y="106585"/>
                          <a:pt x="186309" y="170021"/>
                        </a:cubicBezTo>
                        <a:close/>
                      </a:path>
                    </a:pathLst>
                  </a:custGeom>
                  <a:solidFill>
                    <a:srgbClr val="2496B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568" name="Freeform: Shape 966">
                    <a:extLst>
                      <a:ext uri="{FF2B5EF4-FFF2-40B4-BE49-F238E27FC236}">
                        <a16:creationId xmlns:a16="http://schemas.microsoft.com/office/drawing/2014/main" id="{5E622D02-8565-BB21-4B03-3D43AE06FC87}"/>
                      </a:ext>
                    </a:extLst>
                  </p:cNvPr>
                  <p:cNvSpPr/>
                  <p:nvPr/>
                </p:nvSpPr>
                <p:spPr>
                  <a:xfrm>
                    <a:off x="5927264" y="3324350"/>
                    <a:ext cx="57602" cy="52537"/>
                  </a:xfrm>
                  <a:custGeom>
                    <a:avLst/>
                    <a:gdLst>
                      <a:gd name="connsiteX0" fmla="*/ 33290 w 57602"/>
                      <a:gd name="connsiteY0" fmla="*/ 47309 h 52537"/>
                      <a:gd name="connsiteX1" fmla="*/ 34528 w 57602"/>
                      <a:gd name="connsiteY1" fmla="*/ 40736 h 52537"/>
                      <a:gd name="connsiteX2" fmla="*/ 38243 w 57602"/>
                      <a:gd name="connsiteY2" fmla="*/ 35402 h 52537"/>
                      <a:gd name="connsiteX3" fmla="*/ 47958 w 57602"/>
                      <a:gd name="connsiteY3" fmla="*/ 34640 h 52537"/>
                      <a:gd name="connsiteX4" fmla="*/ 56912 w 57602"/>
                      <a:gd name="connsiteY4" fmla="*/ 31592 h 52537"/>
                      <a:gd name="connsiteX5" fmla="*/ 57007 w 57602"/>
                      <a:gd name="connsiteY5" fmla="*/ 25877 h 52537"/>
                      <a:gd name="connsiteX6" fmla="*/ 53578 w 57602"/>
                      <a:gd name="connsiteY6" fmla="*/ 21115 h 52537"/>
                      <a:gd name="connsiteX7" fmla="*/ 10811 w 57602"/>
                      <a:gd name="connsiteY7" fmla="*/ 160 h 52537"/>
                      <a:gd name="connsiteX8" fmla="*/ 2715 w 57602"/>
                      <a:gd name="connsiteY8" fmla="*/ 1589 h 52537"/>
                      <a:gd name="connsiteX9" fmla="*/ 48 w 57602"/>
                      <a:gd name="connsiteY9" fmla="*/ 10637 h 52537"/>
                      <a:gd name="connsiteX10" fmla="*/ 23479 w 57602"/>
                      <a:gd name="connsiteY10" fmla="*/ 50357 h 52537"/>
                      <a:gd name="connsiteX11" fmla="*/ 33290 w 57602"/>
                      <a:gd name="connsiteY11" fmla="*/ 47309 h 52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57602" h="52537">
                        <a:moveTo>
                          <a:pt x="33290" y="47309"/>
                        </a:moveTo>
                        <a:cubicBezTo>
                          <a:pt x="33671" y="45118"/>
                          <a:pt x="33861" y="42927"/>
                          <a:pt x="34528" y="40736"/>
                        </a:cubicBezTo>
                        <a:cubicBezTo>
                          <a:pt x="35195" y="38641"/>
                          <a:pt x="36338" y="36545"/>
                          <a:pt x="38243" y="35402"/>
                        </a:cubicBezTo>
                        <a:cubicBezTo>
                          <a:pt x="41100" y="33688"/>
                          <a:pt x="44720" y="34355"/>
                          <a:pt x="47958" y="34640"/>
                        </a:cubicBezTo>
                        <a:cubicBezTo>
                          <a:pt x="51292" y="34926"/>
                          <a:pt x="55197" y="34450"/>
                          <a:pt x="56912" y="31592"/>
                        </a:cubicBezTo>
                        <a:cubicBezTo>
                          <a:pt x="57864" y="29878"/>
                          <a:pt x="57769" y="27687"/>
                          <a:pt x="57007" y="25877"/>
                        </a:cubicBezTo>
                        <a:cubicBezTo>
                          <a:pt x="56245" y="24068"/>
                          <a:pt x="54912" y="22544"/>
                          <a:pt x="53578" y="21115"/>
                        </a:cubicBezTo>
                        <a:cubicBezTo>
                          <a:pt x="42339" y="9399"/>
                          <a:pt x="27003" y="1779"/>
                          <a:pt x="10811" y="160"/>
                        </a:cubicBezTo>
                        <a:cubicBezTo>
                          <a:pt x="8049" y="-126"/>
                          <a:pt x="4905" y="-221"/>
                          <a:pt x="2715" y="1589"/>
                        </a:cubicBezTo>
                        <a:cubicBezTo>
                          <a:pt x="143" y="3684"/>
                          <a:pt x="-143" y="7399"/>
                          <a:pt x="48" y="10637"/>
                        </a:cubicBezTo>
                        <a:cubicBezTo>
                          <a:pt x="1000" y="27306"/>
                          <a:pt x="10335" y="40736"/>
                          <a:pt x="23479" y="50357"/>
                        </a:cubicBezTo>
                        <a:cubicBezTo>
                          <a:pt x="27861" y="53690"/>
                          <a:pt x="32337" y="53595"/>
                          <a:pt x="33290" y="47309"/>
                        </a:cubicBezTo>
                        <a:close/>
                      </a:path>
                    </a:pathLst>
                  </a:custGeom>
                  <a:solidFill>
                    <a:srgbClr val="F3929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grpSp>
              <p:nvGrpSpPr>
                <p:cNvPr id="560" name="Graphic 41">
                  <a:extLst>
                    <a:ext uri="{FF2B5EF4-FFF2-40B4-BE49-F238E27FC236}">
                      <a16:creationId xmlns:a16="http://schemas.microsoft.com/office/drawing/2014/main" id="{4A510F84-E865-7460-286C-B5BFA4E5A6EC}"/>
                    </a:ext>
                  </a:extLst>
                </p:cNvPr>
                <p:cNvGrpSpPr/>
                <p:nvPr/>
              </p:nvGrpSpPr>
              <p:grpSpPr>
                <a:xfrm>
                  <a:off x="6066281" y="3155818"/>
                  <a:ext cx="374081" cy="647597"/>
                  <a:chOff x="6066281" y="3155818"/>
                  <a:chExt cx="374081" cy="647597"/>
                </a:xfrm>
              </p:grpSpPr>
              <p:sp>
                <p:nvSpPr>
                  <p:cNvPr id="561" name="Freeform: Shape 959">
                    <a:extLst>
                      <a:ext uri="{FF2B5EF4-FFF2-40B4-BE49-F238E27FC236}">
                        <a16:creationId xmlns:a16="http://schemas.microsoft.com/office/drawing/2014/main" id="{953165FA-01ED-931F-7B7A-600174F9DA47}"/>
                      </a:ext>
                    </a:extLst>
                  </p:cNvPr>
                  <p:cNvSpPr/>
                  <p:nvPr/>
                </p:nvSpPr>
                <p:spPr>
                  <a:xfrm>
                    <a:off x="6068064" y="3157632"/>
                    <a:ext cx="63939" cy="96393"/>
                  </a:xfrm>
                  <a:custGeom>
                    <a:avLst/>
                    <a:gdLst>
                      <a:gd name="connsiteX0" fmla="*/ 40984 w 63939"/>
                      <a:gd name="connsiteY0" fmla="*/ 96393 h 96393"/>
                      <a:gd name="connsiteX1" fmla="*/ 2789 w 63939"/>
                      <a:gd name="connsiteY1" fmla="*/ 0 h 96393"/>
                      <a:gd name="connsiteX2" fmla="*/ 63940 w 63939"/>
                      <a:gd name="connsiteY2" fmla="*/ 84296 h 96393"/>
                      <a:gd name="connsiteX3" fmla="*/ 40984 w 63939"/>
                      <a:gd name="connsiteY3" fmla="*/ 96393 h 963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939" h="96393">
                        <a:moveTo>
                          <a:pt x="40984" y="96393"/>
                        </a:moveTo>
                        <a:cubicBezTo>
                          <a:pt x="40984" y="96393"/>
                          <a:pt x="-12641" y="35909"/>
                          <a:pt x="2789" y="0"/>
                        </a:cubicBezTo>
                        <a:cubicBezTo>
                          <a:pt x="29554" y="6667"/>
                          <a:pt x="49176" y="30004"/>
                          <a:pt x="63940" y="84296"/>
                        </a:cubicBezTo>
                        <a:cubicBezTo>
                          <a:pt x="53938" y="90011"/>
                          <a:pt x="40984" y="96393"/>
                          <a:pt x="40984" y="96393"/>
                        </a:cubicBezTo>
                        <a:close/>
                      </a:path>
                    </a:pathLst>
                  </a:custGeom>
                  <a:solidFill>
                    <a:srgbClr val="80261C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562" name="Freeform: Shape 960">
                    <a:extLst>
                      <a:ext uri="{FF2B5EF4-FFF2-40B4-BE49-F238E27FC236}">
                        <a16:creationId xmlns:a16="http://schemas.microsoft.com/office/drawing/2014/main" id="{CFC83AFF-C1A2-13B1-29F1-F42CB4E0C472}"/>
                      </a:ext>
                    </a:extLst>
                  </p:cNvPr>
                  <p:cNvSpPr/>
                  <p:nvPr/>
                </p:nvSpPr>
                <p:spPr>
                  <a:xfrm>
                    <a:off x="6199087" y="3396152"/>
                    <a:ext cx="241275" cy="407263"/>
                  </a:xfrm>
                  <a:custGeom>
                    <a:avLst/>
                    <a:gdLst>
                      <a:gd name="connsiteX0" fmla="*/ 233145 w 241275"/>
                      <a:gd name="connsiteY0" fmla="*/ 405275 h 407263"/>
                      <a:gd name="connsiteX1" fmla="*/ 233145 w 241275"/>
                      <a:gd name="connsiteY1" fmla="*/ 405275 h 407263"/>
                      <a:gd name="connsiteX2" fmla="*/ 207808 w 241275"/>
                      <a:gd name="connsiteY2" fmla="*/ 396226 h 407263"/>
                      <a:gd name="connsiteX3" fmla="*/ 2925 w 241275"/>
                      <a:gd name="connsiteY3" fmla="*/ 29514 h 407263"/>
                      <a:gd name="connsiteX4" fmla="*/ 8355 w 241275"/>
                      <a:gd name="connsiteY4" fmla="*/ 1986 h 407263"/>
                      <a:gd name="connsiteX5" fmla="*/ 8355 w 241275"/>
                      <a:gd name="connsiteY5" fmla="*/ 1986 h 407263"/>
                      <a:gd name="connsiteX6" fmla="*/ 33596 w 241275"/>
                      <a:gd name="connsiteY6" fmla="*/ 11130 h 407263"/>
                      <a:gd name="connsiteX7" fmla="*/ 238193 w 241275"/>
                      <a:gd name="connsiteY7" fmla="*/ 378986 h 407263"/>
                      <a:gd name="connsiteX8" fmla="*/ 233145 w 241275"/>
                      <a:gd name="connsiteY8" fmla="*/ 405275 h 407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41275" h="407263">
                        <a:moveTo>
                          <a:pt x="233145" y="405275"/>
                        </a:moveTo>
                        <a:lnTo>
                          <a:pt x="233145" y="405275"/>
                        </a:lnTo>
                        <a:cubicBezTo>
                          <a:pt x="224763" y="410037"/>
                          <a:pt x="213428" y="405942"/>
                          <a:pt x="207808" y="396226"/>
                        </a:cubicBezTo>
                        <a:lnTo>
                          <a:pt x="2925" y="29514"/>
                        </a:lnTo>
                        <a:cubicBezTo>
                          <a:pt x="-2599" y="19703"/>
                          <a:pt x="-27" y="6749"/>
                          <a:pt x="8355" y="1986"/>
                        </a:cubicBezTo>
                        <a:lnTo>
                          <a:pt x="8355" y="1986"/>
                        </a:lnTo>
                        <a:cubicBezTo>
                          <a:pt x="16737" y="-2776"/>
                          <a:pt x="28071" y="1320"/>
                          <a:pt x="33596" y="11130"/>
                        </a:cubicBezTo>
                        <a:lnTo>
                          <a:pt x="238193" y="378986"/>
                        </a:lnTo>
                        <a:cubicBezTo>
                          <a:pt x="243813" y="388797"/>
                          <a:pt x="241527" y="400512"/>
                          <a:pt x="233145" y="405275"/>
                        </a:cubicBezTo>
                        <a:close/>
                      </a:path>
                    </a:pathLst>
                  </a:custGeom>
                  <a:solidFill>
                    <a:srgbClr val="FFD76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563" name="Freeform: Shape 961">
                    <a:extLst>
                      <a:ext uri="{FF2B5EF4-FFF2-40B4-BE49-F238E27FC236}">
                        <a16:creationId xmlns:a16="http://schemas.microsoft.com/office/drawing/2014/main" id="{86FD9A59-45CF-9910-2579-7419580EFF5B}"/>
                      </a:ext>
                    </a:extLst>
                  </p:cNvPr>
                  <p:cNvSpPr/>
                  <p:nvPr/>
                </p:nvSpPr>
                <p:spPr>
                  <a:xfrm>
                    <a:off x="6100857" y="3227926"/>
                    <a:ext cx="134207" cy="201739"/>
                  </a:xfrm>
                  <a:custGeom>
                    <a:avLst/>
                    <a:gdLst>
                      <a:gd name="connsiteX0" fmla="*/ 134207 w 134207"/>
                      <a:gd name="connsiteY0" fmla="*/ 184499 h 201739"/>
                      <a:gd name="connsiteX1" fmla="*/ 103727 w 134207"/>
                      <a:gd name="connsiteY1" fmla="*/ 201740 h 201739"/>
                      <a:gd name="connsiteX2" fmla="*/ 0 w 134207"/>
                      <a:gd name="connsiteY2" fmla="*/ 15430 h 201739"/>
                      <a:gd name="connsiteX3" fmla="*/ 27146 w 134207"/>
                      <a:gd name="connsiteY3" fmla="*/ 0 h 201739"/>
                      <a:gd name="connsiteX4" fmla="*/ 134207 w 134207"/>
                      <a:gd name="connsiteY4" fmla="*/ 184499 h 2017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207" h="201739">
                        <a:moveTo>
                          <a:pt x="134207" y="184499"/>
                        </a:moveTo>
                        <a:cubicBezTo>
                          <a:pt x="131540" y="183547"/>
                          <a:pt x="104584" y="197263"/>
                          <a:pt x="103727" y="201740"/>
                        </a:cubicBezTo>
                        <a:cubicBezTo>
                          <a:pt x="62103" y="141446"/>
                          <a:pt x="27146" y="79439"/>
                          <a:pt x="0" y="15430"/>
                        </a:cubicBezTo>
                        <a:cubicBezTo>
                          <a:pt x="11716" y="13335"/>
                          <a:pt x="18574" y="9430"/>
                          <a:pt x="27146" y="0"/>
                        </a:cubicBezTo>
                        <a:cubicBezTo>
                          <a:pt x="69151" y="55531"/>
                          <a:pt x="104203" y="117634"/>
                          <a:pt x="134207" y="184499"/>
                        </a:cubicBezTo>
                        <a:close/>
                      </a:path>
                    </a:pathLst>
                  </a:custGeom>
                  <a:solidFill>
                    <a:srgbClr val="DC487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564" name="Freeform: Shape 962">
                    <a:extLst>
                      <a:ext uri="{FF2B5EF4-FFF2-40B4-BE49-F238E27FC236}">
                        <a16:creationId xmlns:a16="http://schemas.microsoft.com/office/drawing/2014/main" id="{22E6BEE9-956E-E1F0-40B8-8DF2EB476389}"/>
                      </a:ext>
                    </a:extLst>
                  </p:cNvPr>
                  <p:cNvSpPr/>
                  <p:nvPr/>
                </p:nvSpPr>
                <p:spPr>
                  <a:xfrm>
                    <a:off x="6066281" y="3155818"/>
                    <a:ext cx="44777" cy="55354"/>
                  </a:xfrm>
                  <a:custGeom>
                    <a:avLst/>
                    <a:gdLst>
                      <a:gd name="connsiteX0" fmla="*/ 286 w 44777"/>
                      <a:gd name="connsiteY0" fmla="*/ 8101 h 55354"/>
                      <a:gd name="connsiteX1" fmla="*/ 4572 w 44777"/>
                      <a:gd name="connsiteY1" fmla="*/ 195 h 55354"/>
                      <a:gd name="connsiteX2" fmla="*/ 9430 w 44777"/>
                      <a:gd name="connsiteY2" fmla="*/ 766 h 55354"/>
                      <a:gd name="connsiteX3" fmla="*/ 37433 w 44777"/>
                      <a:gd name="connsiteY3" fmla="*/ 16578 h 55354"/>
                      <a:gd name="connsiteX4" fmla="*/ 44101 w 44777"/>
                      <a:gd name="connsiteY4" fmla="*/ 24674 h 55354"/>
                      <a:gd name="connsiteX5" fmla="*/ 42291 w 44777"/>
                      <a:gd name="connsiteY5" fmla="*/ 34485 h 55354"/>
                      <a:gd name="connsiteX6" fmla="*/ 31718 w 44777"/>
                      <a:gd name="connsiteY6" fmla="*/ 36104 h 55354"/>
                      <a:gd name="connsiteX7" fmla="*/ 21527 w 44777"/>
                      <a:gd name="connsiteY7" fmla="*/ 38962 h 55354"/>
                      <a:gd name="connsiteX8" fmla="*/ 20193 w 44777"/>
                      <a:gd name="connsiteY8" fmla="*/ 47439 h 55354"/>
                      <a:gd name="connsiteX9" fmla="*/ 16669 w 44777"/>
                      <a:gd name="connsiteY9" fmla="*/ 54868 h 55354"/>
                      <a:gd name="connsiteX10" fmla="*/ 5620 w 44777"/>
                      <a:gd name="connsiteY10" fmla="*/ 43724 h 55354"/>
                      <a:gd name="connsiteX11" fmla="*/ 286 w 44777"/>
                      <a:gd name="connsiteY11" fmla="*/ 21340 h 55354"/>
                      <a:gd name="connsiteX12" fmla="*/ 286 w 44777"/>
                      <a:gd name="connsiteY12" fmla="*/ 8101 h 553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44777" h="55354">
                        <a:moveTo>
                          <a:pt x="286" y="8101"/>
                        </a:moveTo>
                        <a:cubicBezTo>
                          <a:pt x="571" y="4957"/>
                          <a:pt x="1524" y="1147"/>
                          <a:pt x="4572" y="195"/>
                        </a:cubicBezTo>
                        <a:cubicBezTo>
                          <a:pt x="6191" y="-281"/>
                          <a:pt x="7906" y="195"/>
                          <a:pt x="9430" y="766"/>
                        </a:cubicBezTo>
                        <a:cubicBezTo>
                          <a:pt x="19621" y="4195"/>
                          <a:pt x="29242" y="9625"/>
                          <a:pt x="37433" y="16578"/>
                        </a:cubicBezTo>
                        <a:cubicBezTo>
                          <a:pt x="40100" y="18864"/>
                          <a:pt x="42767" y="21436"/>
                          <a:pt x="44101" y="24674"/>
                        </a:cubicBezTo>
                        <a:cubicBezTo>
                          <a:pt x="45339" y="28008"/>
                          <a:pt x="44958" y="32104"/>
                          <a:pt x="42291" y="34485"/>
                        </a:cubicBezTo>
                        <a:cubicBezTo>
                          <a:pt x="39434" y="36866"/>
                          <a:pt x="35338" y="36485"/>
                          <a:pt x="31718" y="36104"/>
                        </a:cubicBezTo>
                        <a:cubicBezTo>
                          <a:pt x="28099" y="35818"/>
                          <a:pt x="23717" y="36009"/>
                          <a:pt x="21527" y="38962"/>
                        </a:cubicBezTo>
                        <a:cubicBezTo>
                          <a:pt x="19812" y="41343"/>
                          <a:pt x="20193" y="44486"/>
                          <a:pt x="20193" y="47439"/>
                        </a:cubicBezTo>
                        <a:cubicBezTo>
                          <a:pt x="20193" y="50296"/>
                          <a:pt x="19336" y="53725"/>
                          <a:pt x="16669" y="54868"/>
                        </a:cubicBezTo>
                        <a:cubicBezTo>
                          <a:pt x="9811" y="57631"/>
                          <a:pt x="7334" y="47915"/>
                          <a:pt x="5620" y="43724"/>
                        </a:cubicBezTo>
                        <a:cubicBezTo>
                          <a:pt x="2762" y="36580"/>
                          <a:pt x="953" y="28960"/>
                          <a:pt x="286" y="21340"/>
                        </a:cubicBezTo>
                        <a:cubicBezTo>
                          <a:pt x="-95" y="16864"/>
                          <a:pt x="-95" y="12482"/>
                          <a:pt x="286" y="8101"/>
                        </a:cubicBezTo>
                        <a:close/>
                      </a:path>
                    </a:pathLst>
                  </a:custGeom>
                  <a:solidFill>
                    <a:srgbClr val="E9D2AE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</p:grpSp>
        </p:grpSp>
      </p:grpSp>
      <p:grpSp>
        <p:nvGrpSpPr>
          <p:cNvPr id="614" name="Graphic 2">
            <a:extLst>
              <a:ext uri="{FF2B5EF4-FFF2-40B4-BE49-F238E27FC236}">
                <a16:creationId xmlns:a16="http://schemas.microsoft.com/office/drawing/2014/main" id="{1B7E4B3D-4F29-9AF1-10F4-F438D131D7A7}"/>
              </a:ext>
            </a:extLst>
          </p:cNvPr>
          <p:cNvGrpSpPr/>
          <p:nvPr/>
        </p:nvGrpSpPr>
        <p:grpSpPr>
          <a:xfrm rot="10316914">
            <a:off x="11299041" y="2782429"/>
            <a:ext cx="1131858" cy="1386344"/>
            <a:chOff x="5881684" y="3147949"/>
            <a:chExt cx="428090" cy="557286"/>
          </a:xfrm>
        </p:grpSpPr>
        <p:grpSp>
          <p:nvGrpSpPr>
            <p:cNvPr id="615" name="Graphic 2">
              <a:extLst>
                <a:ext uri="{FF2B5EF4-FFF2-40B4-BE49-F238E27FC236}">
                  <a16:creationId xmlns:a16="http://schemas.microsoft.com/office/drawing/2014/main" id="{364D9F9B-20E3-DCD6-E4FE-2FF69B88D9C0}"/>
                </a:ext>
              </a:extLst>
            </p:cNvPr>
            <p:cNvGrpSpPr/>
            <p:nvPr/>
          </p:nvGrpSpPr>
          <p:grpSpPr>
            <a:xfrm>
              <a:off x="5881684" y="3147949"/>
              <a:ext cx="428090" cy="557286"/>
              <a:chOff x="5881684" y="3147949"/>
              <a:chExt cx="428090" cy="557286"/>
            </a:xfrm>
          </p:grpSpPr>
          <p:sp>
            <p:nvSpPr>
              <p:cNvPr id="617" name="Freeform: Shape 1034">
                <a:extLst>
                  <a:ext uri="{FF2B5EF4-FFF2-40B4-BE49-F238E27FC236}">
                    <a16:creationId xmlns:a16="http://schemas.microsoft.com/office/drawing/2014/main" id="{9E38938C-7C38-B320-DFAC-A31F59AB22EE}"/>
                  </a:ext>
                </a:extLst>
              </p:cNvPr>
              <p:cNvSpPr/>
              <p:nvPr/>
            </p:nvSpPr>
            <p:spPr>
              <a:xfrm rot="-2985213">
                <a:off x="5934573" y="3280506"/>
                <a:ext cx="14097" cy="66867"/>
              </a:xfrm>
              <a:custGeom>
                <a:avLst/>
                <a:gdLst>
                  <a:gd name="connsiteX0" fmla="*/ 0 w 14097"/>
                  <a:gd name="connsiteY0" fmla="*/ 0 h 66867"/>
                  <a:gd name="connsiteX1" fmla="*/ 14098 w 14097"/>
                  <a:gd name="connsiteY1" fmla="*/ 0 h 66867"/>
                  <a:gd name="connsiteX2" fmla="*/ 14098 w 14097"/>
                  <a:gd name="connsiteY2" fmla="*/ 66868 h 66867"/>
                  <a:gd name="connsiteX3" fmla="*/ 0 w 14097"/>
                  <a:gd name="connsiteY3" fmla="*/ 66868 h 668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097" h="66867">
                    <a:moveTo>
                      <a:pt x="0" y="0"/>
                    </a:moveTo>
                    <a:lnTo>
                      <a:pt x="14098" y="0"/>
                    </a:lnTo>
                    <a:lnTo>
                      <a:pt x="14098" y="66868"/>
                    </a:lnTo>
                    <a:lnTo>
                      <a:pt x="0" y="6686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18" name="Freeform: Shape 1035">
                <a:extLst>
                  <a:ext uri="{FF2B5EF4-FFF2-40B4-BE49-F238E27FC236}">
                    <a16:creationId xmlns:a16="http://schemas.microsoft.com/office/drawing/2014/main" id="{A51B6198-928D-0D55-D525-0C08FDA17331}"/>
                  </a:ext>
                </a:extLst>
              </p:cNvPr>
              <p:cNvSpPr/>
              <p:nvPr/>
            </p:nvSpPr>
            <p:spPr>
              <a:xfrm rot="1034454">
                <a:off x="6142876" y="3215240"/>
                <a:ext cx="14097" cy="66963"/>
              </a:xfrm>
              <a:custGeom>
                <a:avLst/>
                <a:gdLst>
                  <a:gd name="connsiteX0" fmla="*/ 0 w 14097"/>
                  <a:gd name="connsiteY0" fmla="*/ 0 h 66963"/>
                  <a:gd name="connsiteX1" fmla="*/ 14097 w 14097"/>
                  <a:gd name="connsiteY1" fmla="*/ 0 h 66963"/>
                  <a:gd name="connsiteX2" fmla="*/ 14097 w 14097"/>
                  <a:gd name="connsiteY2" fmla="*/ 66963 h 66963"/>
                  <a:gd name="connsiteX3" fmla="*/ 0 w 14097"/>
                  <a:gd name="connsiteY3" fmla="*/ 66963 h 66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097" h="66963">
                    <a:moveTo>
                      <a:pt x="0" y="0"/>
                    </a:moveTo>
                    <a:lnTo>
                      <a:pt x="14097" y="0"/>
                    </a:lnTo>
                    <a:lnTo>
                      <a:pt x="14097" y="66963"/>
                    </a:lnTo>
                    <a:lnTo>
                      <a:pt x="0" y="66963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19" name="Freeform: Shape 1036">
                <a:extLst>
                  <a:ext uri="{FF2B5EF4-FFF2-40B4-BE49-F238E27FC236}">
                    <a16:creationId xmlns:a16="http://schemas.microsoft.com/office/drawing/2014/main" id="{02D78B3B-84F1-5F4E-7B2B-E710A630F3DE}"/>
                  </a:ext>
                </a:extLst>
              </p:cNvPr>
              <p:cNvSpPr/>
              <p:nvPr/>
            </p:nvSpPr>
            <p:spPr>
              <a:xfrm>
                <a:off x="6239866" y="3559977"/>
                <a:ext cx="67243" cy="60487"/>
              </a:xfrm>
              <a:custGeom>
                <a:avLst/>
                <a:gdLst>
                  <a:gd name="connsiteX0" fmla="*/ 1580 w 67243"/>
                  <a:gd name="connsiteY0" fmla="*/ 8087 h 60487"/>
                  <a:gd name="connsiteX1" fmla="*/ 6056 w 67243"/>
                  <a:gd name="connsiteY1" fmla="*/ 2562 h 60487"/>
                  <a:gd name="connsiteX2" fmla="*/ 16153 w 67243"/>
                  <a:gd name="connsiteY2" fmla="*/ 1896 h 60487"/>
                  <a:gd name="connsiteX3" fmla="*/ 65111 w 67243"/>
                  <a:gd name="connsiteY3" fmla="*/ 48568 h 60487"/>
                  <a:gd name="connsiteX4" fmla="*/ 62349 w 67243"/>
                  <a:gd name="connsiteY4" fmla="*/ 60189 h 60487"/>
                  <a:gd name="connsiteX5" fmla="*/ 62349 w 67243"/>
                  <a:gd name="connsiteY5" fmla="*/ 60189 h 60487"/>
                  <a:gd name="connsiteX6" fmla="*/ 56158 w 67243"/>
                  <a:gd name="connsiteY6" fmla="*/ 59046 h 60487"/>
                  <a:gd name="connsiteX7" fmla="*/ 2723 w 67243"/>
                  <a:gd name="connsiteY7" fmla="*/ 17802 h 60487"/>
                  <a:gd name="connsiteX8" fmla="*/ 1580 w 67243"/>
                  <a:gd name="connsiteY8" fmla="*/ 8087 h 604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7243" h="60487">
                    <a:moveTo>
                      <a:pt x="1580" y="8087"/>
                    </a:moveTo>
                    <a:lnTo>
                      <a:pt x="6056" y="2562"/>
                    </a:lnTo>
                    <a:cubicBezTo>
                      <a:pt x="8628" y="-581"/>
                      <a:pt x="13295" y="-867"/>
                      <a:pt x="16153" y="1896"/>
                    </a:cubicBezTo>
                    <a:lnTo>
                      <a:pt x="65111" y="48568"/>
                    </a:lnTo>
                    <a:cubicBezTo>
                      <a:pt x="68921" y="52188"/>
                      <a:pt x="67397" y="58665"/>
                      <a:pt x="62349" y="60189"/>
                    </a:cubicBezTo>
                    <a:lnTo>
                      <a:pt x="62349" y="60189"/>
                    </a:lnTo>
                    <a:cubicBezTo>
                      <a:pt x="60254" y="60855"/>
                      <a:pt x="57872" y="60379"/>
                      <a:pt x="56158" y="59046"/>
                    </a:cubicBezTo>
                    <a:lnTo>
                      <a:pt x="2723" y="17802"/>
                    </a:lnTo>
                    <a:cubicBezTo>
                      <a:pt x="-421" y="15516"/>
                      <a:pt x="-897" y="11040"/>
                      <a:pt x="1580" y="8087"/>
                    </a:cubicBezTo>
                    <a:close/>
                  </a:path>
                </a:pathLst>
              </a:custGeom>
              <a:solidFill>
                <a:schemeClr val="tx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20" name="Freeform: Shape 1037">
                <a:extLst>
                  <a:ext uri="{FF2B5EF4-FFF2-40B4-BE49-F238E27FC236}">
                    <a16:creationId xmlns:a16="http://schemas.microsoft.com/office/drawing/2014/main" id="{29C72A16-3504-8636-EDB2-F44077F5C9B4}"/>
                  </a:ext>
                </a:extLst>
              </p:cNvPr>
              <p:cNvSpPr/>
              <p:nvPr/>
            </p:nvSpPr>
            <p:spPr>
              <a:xfrm>
                <a:off x="6011531" y="3625456"/>
                <a:ext cx="35589" cy="79779"/>
              </a:xfrm>
              <a:custGeom>
                <a:avLst/>
                <a:gdLst>
                  <a:gd name="connsiteX0" fmla="*/ 30747 w 35589"/>
                  <a:gd name="connsiteY0" fmla="*/ 2425 h 79779"/>
                  <a:gd name="connsiteX1" fmla="*/ 23984 w 35589"/>
                  <a:gd name="connsiteY1" fmla="*/ 329 h 79779"/>
                  <a:gd name="connsiteX2" fmla="*/ 15221 w 35589"/>
                  <a:gd name="connsiteY2" fmla="*/ 5377 h 79779"/>
                  <a:gd name="connsiteX3" fmla="*/ 171 w 35589"/>
                  <a:gd name="connsiteY3" fmla="*/ 71290 h 79779"/>
                  <a:gd name="connsiteX4" fmla="*/ 8839 w 35589"/>
                  <a:gd name="connsiteY4" fmla="*/ 79482 h 79779"/>
                  <a:gd name="connsiteX5" fmla="*/ 8839 w 35589"/>
                  <a:gd name="connsiteY5" fmla="*/ 79482 h 79779"/>
                  <a:gd name="connsiteX6" fmla="*/ 13411 w 35589"/>
                  <a:gd name="connsiteY6" fmla="*/ 75100 h 79779"/>
                  <a:gd name="connsiteX7" fmla="*/ 35223 w 35589"/>
                  <a:gd name="connsiteY7" fmla="*/ 11283 h 79779"/>
                  <a:gd name="connsiteX8" fmla="*/ 30747 w 35589"/>
                  <a:gd name="connsiteY8" fmla="*/ 2425 h 797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5589" h="79779">
                    <a:moveTo>
                      <a:pt x="30747" y="2425"/>
                    </a:moveTo>
                    <a:lnTo>
                      <a:pt x="23984" y="329"/>
                    </a:lnTo>
                    <a:cubicBezTo>
                      <a:pt x="20079" y="-909"/>
                      <a:pt x="16078" y="1472"/>
                      <a:pt x="15221" y="5377"/>
                    </a:cubicBezTo>
                    <a:lnTo>
                      <a:pt x="171" y="71290"/>
                    </a:lnTo>
                    <a:cubicBezTo>
                      <a:pt x="-972" y="76434"/>
                      <a:pt x="3791" y="81006"/>
                      <a:pt x="8839" y="79482"/>
                    </a:cubicBezTo>
                    <a:lnTo>
                      <a:pt x="8839" y="79482"/>
                    </a:lnTo>
                    <a:cubicBezTo>
                      <a:pt x="10935" y="78815"/>
                      <a:pt x="12649" y="77196"/>
                      <a:pt x="13411" y="75100"/>
                    </a:cubicBezTo>
                    <a:lnTo>
                      <a:pt x="35223" y="11283"/>
                    </a:lnTo>
                    <a:cubicBezTo>
                      <a:pt x="36462" y="7663"/>
                      <a:pt x="34461" y="3568"/>
                      <a:pt x="30747" y="2425"/>
                    </a:cubicBezTo>
                    <a:close/>
                  </a:path>
                </a:pathLst>
              </a:custGeom>
              <a:solidFill>
                <a:schemeClr val="tx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 dirty="0"/>
              </a:p>
            </p:txBody>
          </p:sp>
          <p:sp>
            <p:nvSpPr>
              <p:cNvPr id="621" name="Freeform: Shape 1038">
                <a:extLst>
                  <a:ext uri="{FF2B5EF4-FFF2-40B4-BE49-F238E27FC236}">
                    <a16:creationId xmlns:a16="http://schemas.microsoft.com/office/drawing/2014/main" id="{FA1ED5F1-D8FF-1A51-C41B-802B762E5545}"/>
                  </a:ext>
                </a:extLst>
              </p:cNvPr>
              <p:cNvSpPr/>
              <p:nvPr/>
            </p:nvSpPr>
            <p:spPr>
              <a:xfrm>
                <a:off x="5913663" y="3147949"/>
                <a:ext cx="250053" cy="157312"/>
              </a:xfrm>
              <a:custGeom>
                <a:avLst/>
                <a:gdLst>
                  <a:gd name="connsiteX0" fmla="*/ 8791 w 250053"/>
                  <a:gd name="connsiteY0" fmla="*/ 157034 h 157312"/>
                  <a:gd name="connsiteX1" fmla="*/ 28 w 250053"/>
                  <a:gd name="connsiteY1" fmla="*/ 152462 h 157312"/>
                  <a:gd name="connsiteX2" fmla="*/ 15458 w 250053"/>
                  <a:gd name="connsiteY2" fmla="*/ 57403 h 157312"/>
                  <a:gd name="connsiteX3" fmla="*/ 26888 w 250053"/>
                  <a:gd name="connsiteY3" fmla="*/ 44449 h 157312"/>
                  <a:gd name="connsiteX4" fmla="*/ 172335 w 250053"/>
                  <a:gd name="connsiteY4" fmla="*/ 729 h 157312"/>
                  <a:gd name="connsiteX5" fmla="*/ 188718 w 250053"/>
                  <a:gd name="connsiteY5" fmla="*/ 4920 h 157312"/>
                  <a:gd name="connsiteX6" fmla="*/ 247964 w 250053"/>
                  <a:gd name="connsiteY6" fmla="*/ 64928 h 157312"/>
                  <a:gd name="connsiteX7" fmla="*/ 247106 w 250053"/>
                  <a:gd name="connsiteY7" fmla="*/ 75691 h 157312"/>
                  <a:gd name="connsiteX8" fmla="*/ 237391 w 250053"/>
                  <a:gd name="connsiteY8" fmla="*/ 74548 h 157312"/>
                  <a:gd name="connsiteX9" fmla="*/ 188242 w 250053"/>
                  <a:gd name="connsiteY9" fmla="*/ 24827 h 157312"/>
                  <a:gd name="connsiteX10" fmla="*/ 163191 w 250053"/>
                  <a:gd name="connsiteY10" fmla="*/ 18446 h 157312"/>
                  <a:gd name="connsiteX11" fmla="*/ 44319 w 250053"/>
                  <a:gd name="connsiteY11" fmla="*/ 54164 h 157312"/>
                  <a:gd name="connsiteX12" fmla="*/ 26888 w 250053"/>
                  <a:gd name="connsiteY12" fmla="*/ 73691 h 157312"/>
                  <a:gd name="connsiteX13" fmla="*/ 13934 w 250053"/>
                  <a:gd name="connsiteY13" fmla="*/ 149605 h 157312"/>
                  <a:gd name="connsiteX14" fmla="*/ 9172 w 250053"/>
                  <a:gd name="connsiteY14" fmla="*/ 156844 h 157312"/>
                  <a:gd name="connsiteX15" fmla="*/ 8791 w 250053"/>
                  <a:gd name="connsiteY15" fmla="*/ 157034 h 157312"/>
                  <a:gd name="connsiteX16" fmla="*/ 13553 w 250053"/>
                  <a:gd name="connsiteY16" fmla="*/ 147795 h 157312"/>
                  <a:gd name="connsiteX17" fmla="*/ 13553 w 250053"/>
                  <a:gd name="connsiteY17" fmla="*/ 147795 h 157312"/>
                  <a:gd name="connsiteX18" fmla="*/ 13553 w 250053"/>
                  <a:gd name="connsiteY18" fmla="*/ 147795 h 157312"/>
                  <a:gd name="connsiteX19" fmla="*/ 13553 w 250053"/>
                  <a:gd name="connsiteY19" fmla="*/ 147795 h 157312"/>
                  <a:gd name="connsiteX20" fmla="*/ 13553 w 250053"/>
                  <a:gd name="connsiteY20" fmla="*/ 147795 h 157312"/>
                  <a:gd name="connsiteX21" fmla="*/ 13553 w 250053"/>
                  <a:gd name="connsiteY21" fmla="*/ 147795 h 1573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0053" h="157312">
                    <a:moveTo>
                      <a:pt x="8791" y="157034"/>
                    </a:moveTo>
                    <a:cubicBezTo>
                      <a:pt x="5171" y="158082"/>
                      <a:pt x="1266" y="156082"/>
                      <a:pt x="28" y="152462"/>
                    </a:cubicBezTo>
                    <a:cubicBezTo>
                      <a:pt x="-639" y="150653"/>
                      <a:pt x="10886" y="83311"/>
                      <a:pt x="15458" y="57403"/>
                    </a:cubicBezTo>
                    <a:cubicBezTo>
                      <a:pt x="16506" y="51307"/>
                      <a:pt x="20888" y="46259"/>
                      <a:pt x="26888" y="44449"/>
                    </a:cubicBezTo>
                    <a:lnTo>
                      <a:pt x="172335" y="729"/>
                    </a:lnTo>
                    <a:cubicBezTo>
                      <a:pt x="178145" y="-1081"/>
                      <a:pt x="184527" y="539"/>
                      <a:pt x="188718" y="4920"/>
                    </a:cubicBezTo>
                    <a:lnTo>
                      <a:pt x="247964" y="64928"/>
                    </a:lnTo>
                    <a:cubicBezTo>
                      <a:pt x="251012" y="67976"/>
                      <a:pt x="250726" y="73119"/>
                      <a:pt x="247106" y="75691"/>
                    </a:cubicBezTo>
                    <a:cubicBezTo>
                      <a:pt x="244154" y="77882"/>
                      <a:pt x="239963" y="77120"/>
                      <a:pt x="237391" y="74548"/>
                    </a:cubicBezTo>
                    <a:lnTo>
                      <a:pt x="188242" y="24827"/>
                    </a:lnTo>
                    <a:cubicBezTo>
                      <a:pt x="181765" y="18160"/>
                      <a:pt x="172049" y="15779"/>
                      <a:pt x="163191" y="18446"/>
                    </a:cubicBezTo>
                    <a:lnTo>
                      <a:pt x="44319" y="54164"/>
                    </a:lnTo>
                    <a:cubicBezTo>
                      <a:pt x="35270" y="56927"/>
                      <a:pt x="28603" y="64451"/>
                      <a:pt x="26888" y="73691"/>
                    </a:cubicBezTo>
                    <a:cubicBezTo>
                      <a:pt x="21078" y="105885"/>
                      <a:pt x="14315" y="144176"/>
                      <a:pt x="13934" y="149605"/>
                    </a:cubicBezTo>
                    <a:cubicBezTo>
                      <a:pt x="14125" y="152748"/>
                      <a:pt x="12315" y="155796"/>
                      <a:pt x="9172" y="156844"/>
                    </a:cubicBezTo>
                    <a:cubicBezTo>
                      <a:pt x="8981" y="156939"/>
                      <a:pt x="8886" y="156939"/>
                      <a:pt x="8791" y="157034"/>
                    </a:cubicBezTo>
                    <a:close/>
                    <a:moveTo>
                      <a:pt x="13553" y="147795"/>
                    </a:moveTo>
                    <a:lnTo>
                      <a:pt x="13553" y="147795"/>
                    </a:lnTo>
                    <a:lnTo>
                      <a:pt x="13553" y="147795"/>
                    </a:lnTo>
                    <a:close/>
                    <a:moveTo>
                      <a:pt x="13553" y="147795"/>
                    </a:moveTo>
                    <a:lnTo>
                      <a:pt x="13553" y="147795"/>
                    </a:lnTo>
                    <a:lnTo>
                      <a:pt x="13553" y="147795"/>
                    </a:lnTo>
                    <a:close/>
                  </a:path>
                </a:pathLst>
              </a:custGeom>
              <a:solidFill>
                <a:schemeClr val="tx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 dirty="0"/>
              </a:p>
            </p:txBody>
          </p:sp>
          <p:sp>
            <p:nvSpPr>
              <p:cNvPr id="622" name="Freeform: Shape 1039">
                <a:extLst>
                  <a:ext uri="{FF2B5EF4-FFF2-40B4-BE49-F238E27FC236}">
                    <a16:creationId xmlns:a16="http://schemas.microsoft.com/office/drawing/2014/main" id="{C988E867-9872-CBFD-0EB0-AC95FE750680}"/>
                  </a:ext>
                </a:extLst>
              </p:cNvPr>
              <p:cNvSpPr/>
              <p:nvPr/>
            </p:nvSpPr>
            <p:spPr>
              <a:xfrm>
                <a:off x="5899017" y="3272083"/>
                <a:ext cx="24428" cy="24033"/>
              </a:xfrm>
              <a:custGeom>
                <a:avLst/>
                <a:gdLst>
                  <a:gd name="connsiteX0" fmla="*/ 22294 w 24428"/>
                  <a:gd name="connsiteY0" fmla="*/ 21566 h 24033"/>
                  <a:gd name="connsiteX1" fmla="*/ 22294 w 24428"/>
                  <a:gd name="connsiteY1" fmla="*/ 21566 h 24033"/>
                  <a:gd name="connsiteX2" fmla="*/ 11054 w 24428"/>
                  <a:gd name="connsiteY2" fmla="*/ 21851 h 24033"/>
                  <a:gd name="connsiteX3" fmla="*/ 2482 w 24428"/>
                  <a:gd name="connsiteY3" fmla="*/ 13755 h 24033"/>
                  <a:gd name="connsiteX4" fmla="*/ 2101 w 24428"/>
                  <a:gd name="connsiteY4" fmla="*/ 2516 h 24033"/>
                  <a:gd name="connsiteX5" fmla="*/ 2101 w 24428"/>
                  <a:gd name="connsiteY5" fmla="*/ 2516 h 24033"/>
                  <a:gd name="connsiteX6" fmla="*/ 13340 w 24428"/>
                  <a:gd name="connsiteY6" fmla="*/ 2135 h 24033"/>
                  <a:gd name="connsiteX7" fmla="*/ 21913 w 24428"/>
                  <a:gd name="connsiteY7" fmla="*/ 10231 h 24033"/>
                  <a:gd name="connsiteX8" fmla="*/ 22294 w 24428"/>
                  <a:gd name="connsiteY8" fmla="*/ 21566 h 240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4428" h="24033">
                    <a:moveTo>
                      <a:pt x="22294" y="21566"/>
                    </a:moveTo>
                    <a:lnTo>
                      <a:pt x="22294" y="21566"/>
                    </a:lnTo>
                    <a:cubicBezTo>
                      <a:pt x="19246" y="24709"/>
                      <a:pt x="14293" y="24899"/>
                      <a:pt x="11054" y="21851"/>
                    </a:cubicBezTo>
                    <a:lnTo>
                      <a:pt x="2482" y="13755"/>
                    </a:lnTo>
                    <a:cubicBezTo>
                      <a:pt x="-662" y="10707"/>
                      <a:pt x="-852" y="5754"/>
                      <a:pt x="2101" y="2516"/>
                    </a:cubicBezTo>
                    <a:lnTo>
                      <a:pt x="2101" y="2516"/>
                    </a:lnTo>
                    <a:cubicBezTo>
                      <a:pt x="5149" y="-723"/>
                      <a:pt x="10197" y="-818"/>
                      <a:pt x="13340" y="2135"/>
                    </a:cubicBezTo>
                    <a:lnTo>
                      <a:pt x="21913" y="10231"/>
                    </a:lnTo>
                    <a:cubicBezTo>
                      <a:pt x="25151" y="13279"/>
                      <a:pt x="25246" y="18327"/>
                      <a:pt x="22294" y="21566"/>
                    </a:cubicBezTo>
                    <a:close/>
                  </a:path>
                </a:pathLst>
              </a:custGeom>
              <a:solidFill>
                <a:srgbClr val="CCCCC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23" name="Freeform: Shape 1040">
                <a:extLst>
                  <a:ext uri="{FF2B5EF4-FFF2-40B4-BE49-F238E27FC236}">
                    <a16:creationId xmlns:a16="http://schemas.microsoft.com/office/drawing/2014/main" id="{89555A24-AE48-10E7-B9A8-64CD1B962F55}"/>
                  </a:ext>
                </a:extLst>
              </p:cNvPr>
              <p:cNvSpPr/>
              <p:nvPr/>
            </p:nvSpPr>
            <p:spPr>
              <a:xfrm>
                <a:off x="5898477" y="3251384"/>
                <a:ext cx="411297" cy="411331"/>
              </a:xfrm>
              <a:custGeom>
                <a:avLst/>
                <a:gdLst>
                  <a:gd name="connsiteX0" fmla="*/ 264864 w 411297"/>
                  <a:gd name="connsiteY0" fmla="*/ 402595 h 411331"/>
                  <a:gd name="connsiteX1" fmla="*/ 8737 w 411297"/>
                  <a:gd name="connsiteY1" fmla="*/ 264864 h 411331"/>
                  <a:gd name="connsiteX2" fmla="*/ 146468 w 411297"/>
                  <a:gd name="connsiteY2" fmla="*/ 8737 h 411331"/>
                  <a:gd name="connsiteX3" fmla="*/ 402595 w 411297"/>
                  <a:gd name="connsiteY3" fmla="*/ 146468 h 411331"/>
                  <a:gd name="connsiteX4" fmla="*/ 264864 w 411297"/>
                  <a:gd name="connsiteY4" fmla="*/ 402595 h 41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1297" h="411331">
                    <a:moveTo>
                      <a:pt x="264864" y="402595"/>
                    </a:moveTo>
                    <a:cubicBezTo>
                      <a:pt x="156279" y="435266"/>
                      <a:pt x="41407" y="373449"/>
                      <a:pt x="8737" y="264864"/>
                    </a:cubicBezTo>
                    <a:cubicBezTo>
                      <a:pt x="-23934" y="156279"/>
                      <a:pt x="37883" y="41407"/>
                      <a:pt x="146468" y="8737"/>
                    </a:cubicBezTo>
                    <a:cubicBezTo>
                      <a:pt x="255053" y="-23934"/>
                      <a:pt x="369925" y="37883"/>
                      <a:pt x="402595" y="146468"/>
                    </a:cubicBezTo>
                    <a:cubicBezTo>
                      <a:pt x="435171" y="255053"/>
                      <a:pt x="373449" y="369925"/>
                      <a:pt x="264864" y="402595"/>
                    </a:cubicBezTo>
                    <a:close/>
                  </a:path>
                </a:pathLst>
              </a:custGeom>
              <a:solidFill>
                <a:srgbClr val="F2833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24" name="Freeform: Shape 1041">
                <a:extLst>
                  <a:ext uri="{FF2B5EF4-FFF2-40B4-BE49-F238E27FC236}">
                    <a16:creationId xmlns:a16="http://schemas.microsoft.com/office/drawing/2014/main" id="{DC66DA81-B9CE-0C30-B764-4025A139EC89}"/>
                  </a:ext>
                </a:extLst>
              </p:cNvPr>
              <p:cNvSpPr/>
              <p:nvPr/>
            </p:nvSpPr>
            <p:spPr>
              <a:xfrm>
                <a:off x="5912990" y="3265932"/>
                <a:ext cx="382263" cy="382271"/>
              </a:xfrm>
              <a:custGeom>
                <a:avLst/>
                <a:gdLst>
                  <a:gd name="connsiteX0" fmla="*/ 246160 w 382263"/>
                  <a:gd name="connsiteY0" fmla="*/ 374141 h 382271"/>
                  <a:gd name="connsiteX1" fmla="*/ 8130 w 382263"/>
                  <a:gd name="connsiteY1" fmla="*/ 246125 h 382271"/>
                  <a:gd name="connsiteX2" fmla="*/ 136146 w 382263"/>
                  <a:gd name="connsiteY2" fmla="*/ 8096 h 382271"/>
                  <a:gd name="connsiteX3" fmla="*/ 374176 w 382263"/>
                  <a:gd name="connsiteY3" fmla="*/ 136112 h 382271"/>
                  <a:gd name="connsiteX4" fmla="*/ 246160 w 382263"/>
                  <a:gd name="connsiteY4" fmla="*/ 374141 h 3822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2263" h="382271">
                    <a:moveTo>
                      <a:pt x="246160" y="374141"/>
                    </a:moveTo>
                    <a:cubicBezTo>
                      <a:pt x="145290" y="404526"/>
                      <a:pt x="38515" y="347090"/>
                      <a:pt x="8130" y="246125"/>
                    </a:cubicBezTo>
                    <a:cubicBezTo>
                      <a:pt x="-22254" y="145256"/>
                      <a:pt x="35181" y="38480"/>
                      <a:pt x="136146" y="8096"/>
                    </a:cubicBezTo>
                    <a:cubicBezTo>
                      <a:pt x="237016" y="-22194"/>
                      <a:pt x="343791" y="35147"/>
                      <a:pt x="374176" y="136112"/>
                    </a:cubicBezTo>
                    <a:cubicBezTo>
                      <a:pt x="404466" y="236981"/>
                      <a:pt x="347030" y="343757"/>
                      <a:pt x="246160" y="374141"/>
                    </a:cubicBezTo>
                    <a:close/>
                  </a:path>
                </a:pathLst>
              </a:custGeom>
              <a:solidFill>
                <a:srgbClr val="F9B933">
                  <a:alpha val="60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25" name="Freeform: Shape 1042">
                <a:extLst>
                  <a:ext uri="{FF2B5EF4-FFF2-40B4-BE49-F238E27FC236}">
                    <a16:creationId xmlns:a16="http://schemas.microsoft.com/office/drawing/2014/main" id="{4417EFEC-2C26-149E-C17A-0FB592F6A969}"/>
                  </a:ext>
                </a:extLst>
              </p:cNvPr>
              <p:cNvSpPr/>
              <p:nvPr/>
            </p:nvSpPr>
            <p:spPr>
              <a:xfrm>
                <a:off x="5951292" y="3304294"/>
                <a:ext cx="305572" cy="305511"/>
              </a:xfrm>
              <a:custGeom>
                <a:avLst/>
                <a:gdLst>
                  <a:gd name="connsiteX0" fmla="*/ 196809 w 305572"/>
                  <a:gd name="connsiteY0" fmla="*/ 299012 h 305511"/>
                  <a:gd name="connsiteX1" fmla="*/ 6500 w 305572"/>
                  <a:gd name="connsiteY1" fmla="*/ 196714 h 305511"/>
                  <a:gd name="connsiteX2" fmla="*/ 108798 w 305572"/>
                  <a:gd name="connsiteY2" fmla="*/ 6500 h 305511"/>
                  <a:gd name="connsiteX3" fmla="*/ 299108 w 305572"/>
                  <a:gd name="connsiteY3" fmla="*/ 108798 h 305511"/>
                  <a:gd name="connsiteX4" fmla="*/ 196809 w 305572"/>
                  <a:gd name="connsiteY4" fmla="*/ 299012 h 3055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5572" h="305511">
                    <a:moveTo>
                      <a:pt x="196809" y="299012"/>
                    </a:moveTo>
                    <a:cubicBezTo>
                      <a:pt x="116132" y="323301"/>
                      <a:pt x="30788" y="277391"/>
                      <a:pt x="6500" y="196714"/>
                    </a:cubicBezTo>
                    <a:cubicBezTo>
                      <a:pt x="-17789" y="116132"/>
                      <a:pt x="28121" y="30693"/>
                      <a:pt x="108798" y="6500"/>
                    </a:cubicBezTo>
                    <a:cubicBezTo>
                      <a:pt x="189475" y="-17789"/>
                      <a:pt x="274819" y="28121"/>
                      <a:pt x="299108" y="108798"/>
                    </a:cubicBezTo>
                    <a:cubicBezTo>
                      <a:pt x="323301" y="189475"/>
                      <a:pt x="277486" y="274819"/>
                      <a:pt x="196809" y="29901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26" name="Freeform: Shape 1043">
                <a:extLst>
                  <a:ext uri="{FF2B5EF4-FFF2-40B4-BE49-F238E27FC236}">
                    <a16:creationId xmlns:a16="http://schemas.microsoft.com/office/drawing/2014/main" id="{074EBC1C-59E7-9D75-1F0A-4C156045310A}"/>
                  </a:ext>
                </a:extLst>
              </p:cNvPr>
              <p:cNvSpPr/>
              <p:nvPr/>
            </p:nvSpPr>
            <p:spPr>
              <a:xfrm>
                <a:off x="6075044" y="3304352"/>
                <a:ext cx="181824" cy="287048"/>
              </a:xfrm>
              <a:custGeom>
                <a:avLst/>
                <a:gdLst>
                  <a:gd name="connsiteX0" fmla="*/ 175355 w 181824"/>
                  <a:gd name="connsiteY0" fmla="*/ 108740 h 287048"/>
                  <a:gd name="connsiteX1" fmla="*/ 0 w 181824"/>
                  <a:gd name="connsiteY1" fmla="*/ 2822 h 287048"/>
                  <a:gd name="connsiteX2" fmla="*/ 140875 w 181824"/>
                  <a:gd name="connsiteY2" fmla="*/ 175034 h 287048"/>
                  <a:gd name="connsiteX3" fmla="*/ 101822 w 181824"/>
                  <a:gd name="connsiteY3" fmla="*/ 287048 h 287048"/>
                  <a:gd name="connsiteX4" fmla="*/ 175355 w 181824"/>
                  <a:gd name="connsiteY4" fmla="*/ 108740 h 2870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1824" h="287048">
                    <a:moveTo>
                      <a:pt x="175355" y="108740"/>
                    </a:moveTo>
                    <a:cubicBezTo>
                      <a:pt x="152591" y="33017"/>
                      <a:pt x="76010" y="-12037"/>
                      <a:pt x="0" y="2822"/>
                    </a:cubicBezTo>
                    <a:cubicBezTo>
                      <a:pt x="87344" y="21301"/>
                      <a:pt x="139732" y="85880"/>
                      <a:pt x="140875" y="175034"/>
                    </a:cubicBezTo>
                    <a:cubicBezTo>
                      <a:pt x="142970" y="220183"/>
                      <a:pt x="128111" y="257521"/>
                      <a:pt x="101822" y="287048"/>
                    </a:cubicBezTo>
                    <a:cubicBezTo>
                      <a:pt x="164211" y="253235"/>
                      <a:pt x="196501" y="179225"/>
                      <a:pt x="175355" y="108740"/>
                    </a:cubicBezTo>
                    <a:close/>
                  </a:path>
                </a:pathLst>
              </a:custGeom>
              <a:solidFill>
                <a:srgbClr val="C8C8C8">
                  <a:alpha val="30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grpSp>
            <p:nvGrpSpPr>
              <p:cNvPr id="627" name="Graphic 2">
                <a:extLst>
                  <a:ext uri="{FF2B5EF4-FFF2-40B4-BE49-F238E27FC236}">
                    <a16:creationId xmlns:a16="http://schemas.microsoft.com/office/drawing/2014/main" id="{248B2F87-03CB-8A1B-D045-085C9BF377C7}"/>
                  </a:ext>
                </a:extLst>
              </p:cNvPr>
              <p:cNvGrpSpPr/>
              <p:nvPr/>
            </p:nvGrpSpPr>
            <p:grpSpPr>
              <a:xfrm>
                <a:off x="5881684" y="3256226"/>
                <a:ext cx="96300" cy="100097"/>
                <a:chOff x="5881684" y="3256226"/>
                <a:chExt cx="96300" cy="100097"/>
              </a:xfrm>
            </p:grpSpPr>
            <p:sp>
              <p:nvSpPr>
                <p:cNvPr id="645" name="Freeform: Shape 1062">
                  <a:extLst>
                    <a:ext uri="{FF2B5EF4-FFF2-40B4-BE49-F238E27FC236}">
                      <a16:creationId xmlns:a16="http://schemas.microsoft.com/office/drawing/2014/main" id="{E0BAC561-06C6-64B1-5166-473EFA0FBDB5}"/>
                    </a:ext>
                  </a:extLst>
                </p:cNvPr>
                <p:cNvSpPr/>
                <p:nvPr/>
              </p:nvSpPr>
              <p:spPr>
                <a:xfrm>
                  <a:off x="5881684" y="3256226"/>
                  <a:ext cx="96300" cy="100097"/>
                </a:xfrm>
                <a:custGeom>
                  <a:avLst/>
                  <a:gdLst>
                    <a:gd name="connsiteX0" fmla="*/ 96300 w 96300"/>
                    <a:gd name="connsiteY0" fmla="*/ 15991 h 100097"/>
                    <a:gd name="connsiteX1" fmla="*/ 49437 w 96300"/>
                    <a:gd name="connsiteY1" fmla="*/ 3990 h 100097"/>
                    <a:gd name="connsiteX2" fmla="*/ 860 w 96300"/>
                    <a:gd name="connsiteY2" fmla="*/ 60283 h 100097"/>
                    <a:gd name="connsiteX3" fmla="*/ 21053 w 96300"/>
                    <a:gd name="connsiteY3" fmla="*/ 100097 h 100097"/>
                    <a:gd name="connsiteX4" fmla="*/ 96300 w 96300"/>
                    <a:gd name="connsiteY4" fmla="*/ 15991 h 100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6300" h="100097">
                      <a:moveTo>
                        <a:pt x="96300" y="15991"/>
                      </a:moveTo>
                      <a:cubicBezTo>
                        <a:pt x="96300" y="15991"/>
                        <a:pt x="72202" y="-9631"/>
                        <a:pt x="49437" y="3990"/>
                      </a:cubicBezTo>
                      <a:cubicBezTo>
                        <a:pt x="26672" y="17611"/>
                        <a:pt x="3431" y="50662"/>
                        <a:pt x="860" y="60283"/>
                      </a:cubicBezTo>
                      <a:cubicBezTo>
                        <a:pt x="-2474" y="72951"/>
                        <a:pt x="3812" y="90382"/>
                        <a:pt x="21053" y="100097"/>
                      </a:cubicBezTo>
                      <a:cubicBezTo>
                        <a:pt x="28958" y="92001"/>
                        <a:pt x="96300" y="15991"/>
                        <a:pt x="96300" y="15991"/>
                      </a:cubicBezTo>
                      <a:close/>
                    </a:path>
                  </a:pathLst>
                </a:custGeom>
                <a:solidFill>
                  <a:srgbClr val="F9B93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646" name="Freeform: Shape 1063">
                  <a:extLst>
                    <a:ext uri="{FF2B5EF4-FFF2-40B4-BE49-F238E27FC236}">
                      <a16:creationId xmlns:a16="http://schemas.microsoft.com/office/drawing/2014/main" id="{2FB47A0E-713E-DD88-EFB4-D98C85E17A35}"/>
                    </a:ext>
                  </a:extLst>
                </p:cNvPr>
                <p:cNvSpPr/>
                <p:nvPr/>
              </p:nvSpPr>
              <p:spPr>
                <a:xfrm>
                  <a:off x="5917786" y="3259830"/>
                  <a:ext cx="53610" cy="26580"/>
                </a:xfrm>
                <a:custGeom>
                  <a:avLst/>
                  <a:gdLst>
                    <a:gd name="connsiteX0" fmla="*/ 14002 w 53610"/>
                    <a:gd name="connsiteY0" fmla="*/ 3434 h 26580"/>
                    <a:gd name="connsiteX1" fmla="*/ 0 w 53610"/>
                    <a:gd name="connsiteY1" fmla="*/ 14483 h 26580"/>
                    <a:gd name="connsiteX2" fmla="*/ 42863 w 53610"/>
                    <a:gd name="connsiteY2" fmla="*/ 26580 h 26580"/>
                    <a:gd name="connsiteX3" fmla="*/ 53245 w 53610"/>
                    <a:gd name="connsiteY3" fmla="*/ 13626 h 26580"/>
                    <a:gd name="connsiteX4" fmla="*/ 14002 w 53610"/>
                    <a:gd name="connsiteY4" fmla="*/ 3434 h 265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3610" h="26580">
                      <a:moveTo>
                        <a:pt x="14002" y="3434"/>
                      </a:moveTo>
                      <a:cubicBezTo>
                        <a:pt x="9239" y="6292"/>
                        <a:pt x="4572" y="10197"/>
                        <a:pt x="0" y="14483"/>
                      </a:cubicBezTo>
                      <a:cubicBezTo>
                        <a:pt x="17812" y="7530"/>
                        <a:pt x="36576" y="13626"/>
                        <a:pt x="42863" y="26580"/>
                      </a:cubicBezTo>
                      <a:cubicBezTo>
                        <a:pt x="49911" y="19913"/>
                        <a:pt x="55054" y="16674"/>
                        <a:pt x="53245" y="13626"/>
                      </a:cubicBezTo>
                      <a:cubicBezTo>
                        <a:pt x="51435" y="10673"/>
                        <a:pt x="32290" y="-7424"/>
                        <a:pt x="14002" y="3434"/>
                      </a:cubicBezTo>
                      <a:close/>
                    </a:path>
                  </a:pathLst>
                </a:custGeom>
                <a:solidFill>
                  <a:srgbClr val="FFD76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sp>
            <p:nvSpPr>
              <p:cNvPr id="628" name="Freeform: Shape 1045">
                <a:extLst>
                  <a:ext uri="{FF2B5EF4-FFF2-40B4-BE49-F238E27FC236}">
                    <a16:creationId xmlns:a16="http://schemas.microsoft.com/office/drawing/2014/main" id="{E85B881F-9D06-1995-DB55-174CE47E9B4C}"/>
                  </a:ext>
                </a:extLst>
              </p:cNvPr>
              <p:cNvSpPr/>
              <p:nvPr/>
            </p:nvSpPr>
            <p:spPr>
              <a:xfrm>
                <a:off x="6151603" y="3190349"/>
                <a:ext cx="18930" cy="28863"/>
              </a:xfrm>
              <a:custGeom>
                <a:avLst/>
                <a:gdLst>
                  <a:gd name="connsiteX0" fmla="*/ 6880 w 18930"/>
                  <a:gd name="connsiteY0" fmla="*/ 28719 h 28863"/>
                  <a:gd name="connsiteX1" fmla="*/ 6880 w 18930"/>
                  <a:gd name="connsiteY1" fmla="*/ 28719 h 28863"/>
                  <a:gd name="connsiteX2" fmla="*/ 16595 w 18930"/>
                  <a:gd name="connsiteY2" fmla="*/ 21957 h 28863"/>
                  <a:gd name="connsiteX3" fmla="*/ 18786 w 18930"/>
                  <a:gd name="connsiteY3" fmla="*/ 9860 h 28863"/>
                  <a:gd name="connsiteX4" fmla="*/ 12023 w 18930"/>
                  <a:gd name="connsiteY4" fmla="*/ 144 h 28863"/>
                  <a:gd name="connsiteX5" fmla="*/ 12023 w 18930"/>
                  <a:gd name="connsiteY5" fmla="*/ 144 h 28863"/>
                  <a:gd name="connsiteX6" fmla="*/ 2308 w 18930"/>
                  <a:gd name="connsiteY6" fmla="*/ 6907 h 28863"/>
                  <a:gd name="connsiteX7" fmla="*/ 117 w 18930"/>
                  <a:gd name="connsiteY7" fmla="*/ 19004 h 28863"/>
                  <a:gd name="connsiteX8" fmla="*/ 6880 w 18930"/>
                  <a:gd name="connsiteY8" fmla="*/ 28719 h 288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8930" h="28863">
                    <a:moveTo>
                      <a:pt x="6880" y="28719"/>
                    </a:moveTo>
                    <a:lnTo>
                      <a:pt x="6880" y="28719"/>
                    </a:lnTo>
                    <a:cubicBezTo>
                      <a:pt x="11452" y="29577"/>
                      <a:pt x="15738" y="26529"/>
                      <a:pt x="16595" y="21957"/>
                    </a:cubicBezTo>
                    <a:lnTo>
                      <a:pt x="18786" y="9860"/>
                    </a:lnTo>
                    <a:cubicBezTo>
                      <a:pt x="19643" y="5288"/>
                      <a:pt x="16595" y="1002"/>
                      <a:pt x="12023" y="144"/>
                    </a:cubicBezTo>
                    <a:lnTo>
                      <a:pt x="12023" y="144"/>
                    </a:lnTo>
                    <a:cubicBezTo>
                      <a:pt x="7451" y="-713"/>
                      <a:pt x="3165" y="2335"/>
                      <a:pt x="2308" y="6907"/>
                    </a:cubicBezTo>
                    <a:lnTo>
                      <a:pt x="117" y="19004"/>
                    </a:lnTo>
                    <a:cubicBezTo>
                      <a:pt x="-645" y="23576"/>
                      <a:pt x="2403" y="27957"/>
                      <a:pt x="6880" y="28719"/>
                    </a:cubicBezTo>
                    <a:close/>
                  </a:path>
                </a:pathLst>
              </a:custGeom>
              <a:solidFill>
                <a:srgbClr val="E2E2E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29" name="Freeform: Shape 1046">
                <a:extLst>
                  <a:ext uri="{FF2B5EF4-FFF2-40B4-BE49-F238E27FC236}">
                    <a16:creationId xmlns:a16="http://schemas.microsoft.com/office/drawing/2014/main" id="{D8D59130-EC2F-8ACA-FFE0-3BB10E9C23EF}"/>
                  </a:ext>
                </a:extLst>
              </p:cNvPr>
              <p:cNvSpPr/>
              <p:nvPr/>
            </p:nvSpPr>
            <p:spPr>
              <a:xfrm rot="-1015751">
                <a:off x="6060082" y="3310337"/>
                <a:ext cx="6096" cy="21146"/>
              </a:xfrm>
              <a:custGeom>
                <a:avLst/>
                <a:gdLst>
                  <a:gd name="connsiteX0" fmla="*/ 0 w 6096"/>
                  <a:gd name="connsiteY0" fmla="*/ 0 h 21146"/>
                  <a:gd name="connsiteX1" fmla="*/ 6096 w 6096"/>
                  <a:gd name="connsiteY1" fmla="*/ 0 h 21146"/>
                  <a:gd name="connsiteX2" fmla="*/ 6096 w 6096"/>
                  <a:gd name="connsiteY2" fmla="*/ 21146 h 21146"/>
                  <a:gd name="connsiteX3" fmla="*/ 0 w 6096"/>
                  <a:gd name="connsiteY3" fmla="*/ 21146 h 21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096" h="21146">
                    <a:moveTo>
                      <a:pt x="0" y="0"/>
                    </a:moveTo>
                    <a:lnTo>
                      <a:pt x="6096" y="0"/>
                    </a:lnTo>
                    <a:lnTo>
                      <a:pt x="6096" y="21146"/>
                    </a:lnTo>
                    <a:lnTo>
                      <a:pt x="0" y="21146"/>
                    </a:lnTo>
                    <a:close/>
                  </a:path>
                </a:pathLst>
              </a:custGeom>
              <a:solidFill>
                <a:srgbClr val="C8C8C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30" name="Freeform: Shape 1047">
                <a:extLst>
                  <a:ext uri="{FF2B5EF4-FFF2-40B4-BE49-F238E27FC236}">
                    <a16:creationId xmlns:a16="http://schemas.microsoft.com/office/drawing/2014/main" id="{D208925D-C640-0C41-6829-5AA93B54C705}"/>
                  </a:ext>
                </a:extLst>
              </p:cNvPr>
              <p:cNvSpPr/>
              <p:nvPr/>
            </p:nvSpPr>
            <p:spPr>
              <a:xfrm rot="-1004655">
                <a:off x="6137628" y="3552713"/>
                <a:ext cx="6095" cy="51720"/>
              </a:xfrm>
              <a:custGeom>
                <a:avLst/>
                <a:gdLst>
                  <a:gd name="connsiteX0" fmla="*/ 0 w 6095"/>
                  <a:gd name="connsiteY0" fmla="*/ 0 h 51720"/>
                  <a:gd name="connsiteX1" fmla="*/ 6096 w 6095"/>
                  <a:gd name="connsiteY1" fmla="*/ 0 h 51720"/>
                  <a:gd name="connsiteX2" fmla="*/ 6096 w 6095"/>
                  <a:gd name="connsiteY2" fmla="*/ 51721 h 51720"/>
                  <a:gd name="connsiteX3" fmla="*/ 0 w 6095"/>
                  <a:gd name="connsiteY3" fmla="*/ 51721 h 517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095" h="51720">
                    <a:moveTo>
                      <a:pt x="0" y="0"/>
                    </a:moveTo>
                    <a:lnTo>
                      <a:pt x="6096" y="0"/>
                    </a:lnTo>
                    <a:lnTo>
                      <a:pt x="6096" y="51721"/>
                    </a:lnTo>
                    <a:lnTo>
                      <a:pt x="0" y="51721"/>
                    </a:lnTo>
                    <a:close/>
                  </a:path>
                </a:pathLst>
              </a:custGeom>
              <a:solidFill>
                <a:srgbClr val="C8C8C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31" name="Freeform: Shape 1048">
                <a:extLst>
                  <a:ext uri="{FF2B5EF4-FFF2-40B4-BE49-F238E27FC236}">
                    <a16:creationId xmlns:a16="http://schemas.microsoft.com/office/drawing/2014/main" id="{65A96B92-0335-D984-C67E-589377696E97}"/>
                  </a:ext>
                </a:extLst>
              </p:cNvPr>
              <p:cNvSpPr/>
              <p:nvPr/>
            </p:nvSpPr>
            <p:spPr>
              <a:xfrm>
                <a:off x="5956934" y="3484149"/>
                <a:ext cx="48386" cy="19811"/>
              </a:xfrm>
              <a:custGeom>
                <a:avLst/>
                <a:gdLst>
                  <a:gd name="connsiteX0" fmla="*/ 46577 w 48386"/>
                  <a:gd name="connsiteY0" fmla="*/ 0 h 19811"/>
                  <a:gd name="connsiteX1" fmla="*/ 48387 w 48386"/>
                  <a:gd name="connsiteY1" fmla="*/ 5810 h 19811"/>
                  <a:gd name="connsiteX2" fmla="*/ 1714 w 48386"/>
                  <a:gd name="connsiteY2" fmla="*/ 19812 h 19811"/>
                  <a:gd name="connsiteX3" fmla="*/ 0 w 48386"/>
                  <a:gd name="connsiteY3" fmla="*/ 14002 h 198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8386" h="19811">
                    <a:moveTo>
                      <a:pt x="46577" y="0"/>
                    </a:moveTo>
                    <a:lnTo>
                      <a:pt x="48387" y="5810"/>
                    </a:lnTo>
                    <a:lnTo>
                      <a:pt x="1714" y="19812"/>
                    </a:lnTo>
                    <a:lnTo>
                      <a:pt x="0" y="14002"/>
                    </a:lnTo>
                    <a:close/>
                  </a:path>
                </a:pathLst>
              </a:custGeom>
              <a:solidFill>
                <a:srgbClr val="C8C8C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32" name="Freeform: Shape 1049">
                <a:extLst>
                  <a:ext uri="{FF2B5EF4-FFF2-40B4-BE49-F238E27FC236}">
                    <a16:creationId xmlns:a16="http://schemas.microsoft.com/office/drawing/2014/main" id="{F78DDDF8-AB47-D756-D093-0CCFB48E1228}"/>
                  </a:ext>
                </a:extLst>
              </p:cNvPr>
              <p:cNvSpPr/>
              <p:nvPr/>
            </p:nvSpPr>
            <p:spPr>
              <a:xfrm rot="-6411075">
                <a:off x="6221071" y="3393512"/>
                <a:ext cx="6096" cy="54771"/>
              </a:xfrm>
              <a:custGeom>
                <a:avLst/>
                <a:gdLst>
                  <a:gd name="connsiteX0" fmla="*/ 0 w 6096"/>
                  <a:gd name="connsiteY0" fmla="*/ 0 h 54771"/>
                  <a:gd name="connsiteX1" fmla="*/ 6096 w 6096"/>
                  <a:gd name="connsiteY1" fmla="*/ 0 h 54771"/>
                  <a:gd name="connsiteX2" fmla="*/ 6096 w 6096"/>
                  <a:gd name="connsiteY2" fmla="*/ 54771 h 54771"/>
                  <a:gd name="connsiteX3" fmla="*/ 0 w 6096"/>
                  <a:gd name="connsiteY3" fmla="*/ 54771 h 547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096" h="54771">
                    <a:moveTo>
                      <a:pt x="0" y="0"/>
                    </a:moveTo>
                    <a:lnTo>
                      <a:pt x="6096" y="0"/>
                    </a:lnTo>
                    <a:lnTo>
                      <a:pt x="6096" y="54771"/>
                    </a:lnTo>
                    <a:lnTo>
                      <a:pt x="0" y="54771"/>
                    </a:lnTo>
                    <a:close/>
                  </a:path>
                </a:pathLst>
              </a:custGeom>
              <a:solidFill>
                <a:srgbClr val="C8C8C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33" name="Freeform: Shape 1050">
                <a:extLst>
                  <a:ext uri="{FF2B5EF4-FFF2-40B4-BE49-F238E27FC236}">
                    <a16:creationId xmlns:a16="http://schemas.microsoft.com/office/drawing/2014/main" id="{4FBA43E2-1D73-28F9-96C5-313E7D110BC3}"/>
                  </a:ext>
                </a:extLst>
              </p:cNvPr>
              <p:cNvSpPr/>
              <p:nvPr/>
            </p:nvSpPr>
            <p:spPr>
              <a:xfrm rot="-3707380">
                <a:off x="5982838" y="3374974"/>
                <a:ext cx="6095" cy="37051"/>
              </a:xfrm>
              <a:custGeom>
                <a:avLst/>
                <a:gdLst>
                  <a:gd name="connsiteX0" fmla="*/ 0 w 6095"/>
                  <a:gd name="connsiteY0" fmla="*/ 0 h 37051"/>
                  <a:gd name="connsiteX1" fmla="*/ 6096 w 6095"/>
                  <a:gd name="connsiteY1" fmla="*/ 0 h 37051"/>
                  <a:gd name="connsiteX2" fmla="*/ 6096 w 6095"/>
                  <a:gd name="connsiteY2" fmla="*/ 37051 h 37051"/>
                  <a:gd name="connsiteX3" fmla="*/ 0 w 6095"/>
                  <a:gd name="connsiteY3" fmla="*/ 37051 h 370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095" h="37051">
                    <a:moveTo>
                      <a:pt x="0" y="0"/>
                    </a:moveTo>
                    <a:lnTo>
                      <a:pt x="6096" y="0"/>
                    </a:lnTo>
                    <a:lnTo>
                      <a:pt x="6096" y="37051"/>
                    </a:lnTo>
                    <a:lnTo>
                      <a:pt x="0" y="37051"/>
                    </a:lnTo>
                    <a:close/>
                  </a:path>
                </a:pathLst>
              </a:custGeom>
              <a:solidFill>
                <a:srgbClr val="C8C8C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34" name="Freeform: Shape 1051">
                <a:extLst>
                  <a:ext uri="{FF2B5EF4-FFF2-40B4-BE49-F238E27FC236}">
                    <a16:creationId xmlns:a16="http://schemas.microsoft.com/office/drawing/2014/main" id="{DA51E098-73CB-9B9B-7E8E-F80B412BEEF3}"/>
                  </a:ext>
                </a:extLst>
              </p:cNvPr>
              <p:cNvSpPr/>
              <p:nvPr/>
            </p:nvSpPr>
            <p:spPr>
              <a:xfrm rot="-3688311">
                <a:off x="6219917" y="3503223"/>
                <a:ext cx="6096" cy="35528"/>
              </a:xfrm>
              <a:custGeom>
                <a:avLst/>
                <a:gdLst>
                  <a:gd name="connsiteX0" fmla="*/ 0 w 6096"/>
                  <a:gd name="connsiteY0" fmla="*/ 0 h 35528"/>
                  <a:gd name="connsiteX1" fmla="*/ 6096 w 6096"/>
                  <a:gd name="connsiteY1" fmla="*/ 0 h 35528"/>
                  <a:gd name="connsiteX2" fmla="*/ 6096 w 6096"/>
                  <a:gd name="connsiteY2" fmla="*/ 35529 h 35528"/>
                  <a:gd name="connsiteX3" fmla="*/ 0 w 6096"/>
                  <a:gd name="connsiteY3" fmla="*/ 35529 h 355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096" h="35528">
                    <a:moveTo>
                      <a:pt x="0" y="0"/>
                    </a:moveTo>
                    <a:lnTo>
                      <a:pt x="6096" y="0"/>
                    </a:lnTo>
                    <a:lnTo>
                      <a:pt x="6096" y="35529"/>
                    </a:lnTo>
                    <a:lnTo>
                      <a:pt x="0" y="35529"/>
                    </a:lnTo>
                    <a:close/>
                  </a:path>
                </a:pathLst>
              </a:custGeom>
              <a:solidFill>
                <a:srgbClr val="C8C8C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35" name="Freeform: Shape 1052">
                <a:extLst>
                  <a:ext uri="{FF2B5EF4-FFF2-40B4-BE49-F238E27FC236}">
                    <a16:creationId xmlns:a16="http://schemas.microsoft.com/office/drawing/2014/main" id="{CB4338CD-BDB4-EF10-6D95-A49663A43688}"/>
                  </a:ext>
                </a:extLst>
              </p:cNvPr>
              <p:cNvSpPr/>
              <p:nvPr/>
            </p:nvSpPr>
            <p:spPr>
              <a:xfrm>
                <a:off x="6029133" y="3556253"/>
                <a:ext cx="23526" cy="36766"/>
              </a:xfrm>
              <a:custGeom>
                <a:avLst/>
                <a:gdLst>
                  <a:gd name="connsiteX0" fmla="*/ 18193 w 23526"/>
                  <a:gd name="connsiteY0" fmla="*/ 0 h 36766"/>
                  <a:gd name="connsiteX1" fmla="*/ 23527 w 23526"/>
                  <a:gd name="connsiteY1" fmla="*/ 2857 h 36766"/>
                  <a:gd name="connsiteX2" fmla="*/ 5334 w 23526"/>
                  <a:gd name="connsiteY2" fmla="*/ 36767 h 36766"/>
                  <a:gd name="connsiteX3" fmla="*/ 0 w 23526"/>
                  <a:gd name="connsiteY3" fmla="*/ 33909 h 367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526" h="36766">
                    <a:moveTo>
                      <a:pt x="18193" y="0"/>
                    </a:moveTo>
                    <a:lnTo>
                      <a:pt x="23527" y="2857"/>
                    </a:lnTo>
                    <a:lnTo>
                      <a:pt x="5334" y="36767"/>
                    </a:lnTo>
                    <a:lnTo>
                      <a:pt x="0" y="33909"/>
                    </a:lnTo>
                    <a:close/>
                  </a:path>
                </a:pathLst>
              </a:custGeom>
              <a:solidFill>
                <a:srgbClr val="C8C8C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36" name="Freeform: Shape 1053">
                <a:extLst>
                  <a:ext uri="{FF2B5EF4-FFF2-40B4-BE49-F238E27FC236}">
                    <a16:creationId xmlns:a16="http://schemas.microsoft.com/office/drawing/2014/main" id="{38AD3F5E-D9C3-3541-B6F1-29E34B1ABDD6}"/>
                  </a:ext>
                </a:extLst>
              </p:cNvPr>
              <p:cNvSpPr/>
              <p:nvPr/>
            </p:nvSpPr>
            <p:spPr>
              <a:xfrm rot="-9104307">
                <a:off x="6165045" y="3320415"/>
                <a:ext cx="6096" cy="35242"/>
              </a:xfrm>
              <a:custGeom>
                <a:avLst/>
                <a:gdLst>
                  <a:gd name="connsiteX0" fmla="*/ 0 w 6096"/>
                  <a:gd name="connsiteY0" fmla="*/ 0 h 35242"/>
                  <a:gd name="connsiteX1" fmla="*/ 6096 w 6096"/>
                  <a:gd name="connsiteY1" fmla="*/ 0 h 35242"/>
                  <a:gd name="connsiteX2" fmla="*/ 6096 w 6096"/>
                  <a:gd name="connsiteY2" fmla="*/ 35243 h 35242"/>
                  <a:gd name="connsiteX3" fmla="*/ 0 w 6096"/>
                  <a:gd name="connsiteY3" fmla="*/ 35243 h 352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096" h="35242">
                    <a:moveTo>
                      <a:pt x="0" y="0"/>
                    </a:moveTo>
                    <a:lnTo>
                      <a:pt x="6096" y="0"/>
                    </a:lnTo>
                    <a:lnTo>
                      <a:pt x="6096" y="35243"/>
                    </a:lnTo>
                    <a:lnTo>
                      <a:pt x="0" y="35243"/>
                    </a:lnTo>
                    <a:close/>
                  </a:path>
                </a:pathLst>
              </a:custGeom>
              <a:solidFill>
                <a:srgbClr val="C8C8C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37" name="Freeform: Shape 1054">
                <a:extLst>
                  <a:ext uri="{FF2B5EF4-FFF2-40B4-BE49-F238E27FC236}">
                    <a16:creationId xmlns:a16="http://schemas.microsoft.com/office/drawing/2014/main" id="{0212C9C4-C0F5-2F0B-9127-35367BCA13BB}"/>
                  </a:ext>
                </a:extLst>
              </p:cNvPr>
              <p:cNvSpPr/>
              <p:nvPr/>
            </p:nvSpPr>
            <p:spPr>
              <a:xfrm>
                <a:off x="6070853" y="3358800"/>
                <a:ext cx="33813" cy="100107"/>
              </a:xfrm>
              <a:custGeom>
                <a:avLst/>
                <a:gdLst>
                  <a:gd name="connsiteX0" fmla="*/ 2857 w 33813"/>
                  <a:gd name="connsiteY0" fmla="*/ 0 h 100107"/>
                  <a:gd name="connsiteX1" fmla="*/ 0 w 33813"/>
                  <a:gd name="connsiteY1" fmla="*/ 47625 h 100107"/>
                  <a:gd name="connsiteX2" fmla="*/ 33814 w 33813"/>
                  <a:gd name="connsiteY2" fmla="*/ 100108 h 100107"/>
                  <a:gd name="connsiteX3" fmla="*/ 30956 w 33813"/>
                  <a:gd name="connsiteY3" fmla="*/ 36481 h 1001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3813" h="100107">
                    <a:moveTo>
                      <a:pt x="2857" y="0"/>
                    </a:moveTo>
                    <a:lnTo>
                      <a:pt x="0" y="47625"/>
                    </a:lnTo>
                    <a:lnTo>
                      <a:pt x="33814" y="100108"/>
                    </a:lnTo>
                    <a:lnTo>
                      <a:pt x="30956" y="36481"/>
                    </a:lnTo>
                    <a:close/>
                  </a:path>
                </a:pathLst>
              </a:custGeom>
              <a:solidFill>
                <a:srgbClr val="D7590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38" name="Freeform: Shape 1055">
                <a:extLst>
                  <a:ext uri="{FF2B5EF4-FFF2-40B4-BE49-F238E27FC236}">
                    <a16:creationId xmlns:a16="http://schemas.microsoft.com/office/drawing/2014/main" id="{02AC88FB-310D-B0C7-8B09-2C96B163DE7F}"/>
                  </a:ext>
                </a:extLst>
              </p:cNvPr>
              <p:cNvSpPr/>
              <p:nvPr/>
            </p:nvSpPr>
            <p:spPr>
              <a:xfrm>
                <a:off x="6104095" y="3418331"/>
                <a:ext cx="127063" cy="38957"/>
              </a:xfrm>
              <a:custGeom>
                <a:avLst/>
                <a:gdLst>
                  <a:gd name="connsiteX0" fmla="*/ 127063 w 127063"/>
                  <a:gd name="connsiteY0" fmla="*/ 0 h 38957"/>
                  <a:gd name="connsiteX1" fmla="*/ 51530 w 127063"/>
                  <a:gd name="connsiteY1" fmla="*/ 12192 h 38957"/>
                  <a:gd name="connsiteX2" fmla="*/ 0 w 127063"/>
                  <a:gd name="connsiteY2" fmla="*/ 38957 h 38957"/>
                  <a:gd name="connsiteX3" fmla="*/ 59150 w 127063"/>
                  <a:gd name="connsiteY3" fmla="*/ 32576 h 389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7063" h="38957">
                    <a:moveTo>
                      <a:pt x="127063" y="0"/>
                    </a:moveTo>
                    <a:lnTo>
                      <a:pt x="51530" y="12192"/>
                    </a:lnTo>
                    <a:lnTo>
                      <a:pt x="0" y="38957"/>
                    </a:lnTo>
                    <a:lnTo>
                      <a:pt x="59150" y="32576"/>
                    </a:lnTo>
                    <a:close/>
                  </a:path>
                </a:pathLst>
              </a:custGeom>
              <a:solidFill>
                <a:srgbClr val="D7590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grpSp>
            <p:nvGrpSpPr>
              <p:cNvPr id="639" name="Graphic 2">
                <a:extLst>
                  <a:ext uri="{FF2B5EF4-FFF2-40B4-BE49-F238E27FC236}">
                    <a16:creationId xmlns:a16="http://schemas.microsoft.com/office/drawing/2014/main" id="{3B074681-3CF3-E453-2CB8-C69157DBC6C1}"/>
                  </a:ext>
                </a:extLst>
              </p:cNvPr>
              <p:cNvGrpSpPr/>
              <p:nvPr/>
            </p:nvGrpSpPr>
            <p:grpSpPr>
              <a:xfrm>
                <a:off x="6089575" y="3442542"/>
                <a:ext cx="29041" cy="29075"/>
                <a:chOff x="6089575" y="3442542"/>
                <a:chExt cx="29041" cy="29075"/>
              </a:xfrm>
            </p:grpSpPr>
            <p:sp>
              <p:nvSpPr>
                <p:cNvPr id="643" name="Freeform: Shape 1060">
                  <a:extLst>
                    <a:ext uri="{FF2B5EF4-FFF2-40B4-BE49-F238E27FC236}">
                      <a16:creationId xmlns:a16="http://schemas.microsoft.com/office/drawing/2014/main" id="{D0AA79C6-10DE-9C6C-A162-21491ECB15C0}"/>
                    </a:ext>
                  </a:extLst>
                </p:cNvPr>
                <p:cNvSpPr/>
                <p:nvPr/>
              </p:nvSpPr>
              <p:spPr>
                <a:xfrm>
                  <a:off x="6089575" y="3442542"/>
                  <a:ext cx="29041" cy="29075"/>
                </a:xfrm>
                <a:custGeom>
                  <a:avLst/>
                  <a:gdLst>
                    <a:gd name="connsiteX0" fmla="*/ 28427 w 29041"/>
                    <a:gd name="connsiteY0" fmla="*/ 10364 h 29075"/>
                    <a:gd name="connsiteX1" fmla="*/ 18712 w 29041"/>
                    <a:gd name="connsiteY1" fmla="*/ 28462 h 29075"/>
                    <a:gd name="connsiteX2" fmla="*/ 614 w 29041"/>
                    <a:gd name="connsiteY2" fmla="*/ 18746 h 29075"/>
                    <a:gd name="connsiteX3" fmla="*/ 10330 w 29041"/>
                    <a:gd name="connsiteY3" fmla="*/ 649 h 29075"/>
                    <a:gd name="connsiteX4" fmla="*/ 28427 w 29041"/>
                    <a:gd name="connsiteY4" fmla="*/ 10364 h 29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041" h="29075">
                      <a:moveTo>
                        <a:pt x="28427" y="10364"/>
                      </a:moveTo>
                      <a:cubicBezTo>
                        <a:pt x="30713" y="18080"/>
                        <a:pt x="26427" y="26176"/>
                        <a:pt x="18712" y="28462"/>
                      </a:cubicBezTo>
                      <a:cubicBezTo>
                        <a:pt x="10996" y="30748"/>
                        <a:pt x="2995" y="26462"/>
                        <a:pt x="614" y="18746"/>
                      </a:cubicBezTo>
                      <a:cubicBezTo>
                        <a:pt x="-1672" y="11031"/>
                        <a:pt x="2614" y="2935"/>
                        <a:pt x="10330" y="649"/>
                      </a:cubicBezTo>
                      <a:cubicBezTo>
                        <a:pt x="18045" y="-1732"/>
                        <a:pt x="26141" y="2649"/>
                        <a:pt x="28427" y="10364"/>
                      </a:cubicBezTo>
                      <a:close/>
                    </a:path>
                  </a:pathLst>
                </a:custGeom>
                <a:solidFill>
                  <a:srgbClr val="D7590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644" name="Freeform: Shape 1061">
                  <a:extLst>
                    <a:ext uri="{FF2B5EF4-FFF2-40B4-BE49-F238E27FC236}">
                      <a16:creationId xmlns:a16="http://schemas.microsoft.com/office/drawing/2014/main" id="{2B18CA4C-04B5-DEA6-59ED-BBF505C724EF}"/>
                    </a:ext>
                  </a:extLst>
                </p:cNvPr>
                <p:cNvSpPr/>
                <p:nvPr/>
              </p:nvSpPr>
              <p:spPr>
                <a:xfrm>
                  <a:off x="6091001" y="3449573"/>
                  <a:ext cx="6808" cy="19145"/>
                </a:xfrm>
                <a:custGeom>
                  <a:avLst/>
                  <a:gdLst>
                    <a:gd name="connsiteX0" fmla="*/ 2617 w 6808"/>
                    <a:gd name="connsiteY0" fmla="*/ 0 h 19145"/>
                    <a:gd name="connsiteX1" fmla="*/ 6808 w 6808"/>
                    <a:gd name="connsiteY1" fmla="*/ 19145 h 19145"/>
                    <a:gd name="connsiteX2" fmla="*/ 2617 w 6808"/>
                    <a:gd name="connsiteY2" fmla="*/ 0 h 191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6808" h="19145">
                      <a:moveTo>
                        <a:pt x="2617" y="0"/>
                      </a:moveTo>
                      <a:cubicBezTo>
                        <a:pt x="2617" y="0"/>
                        <a:pt x="-5479" y="10382"/>
                        <a:pt x="6808" y="19145"/>
                      </a:cubicBezTo>
                      <a:cubicBezTo>
                        <a:pt x="6046" y="17240"/>
                        <a:pt x="1284" y="6668"/>
                        <a:pt x="2617" y="0"/>
                      </a:cubicBezTo>
                      <a:close/>
                    </a:path>
                  </a:pathLst>
                </a:custGeom>
                <a:solidFill>
                  <a:srgbClr val="FFFFFF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640" name="Graphic 2">
                <a:extLst>
                  <a:ext uri="{FF2B5EF4-FFF2-40B4-BE49-F238E27FC236}">
                    <a16:creationId xmlns:a16="http://schemas.microsoft.com/office/drawing/2014/main" id="{594AEAD8-1879-3D4C-39E4-F6FB4FA93CA5}"/>
                  </a:ext>
                </a:extLst>
              </p:cNvPr>
              <p:cNvGrpSpPr/>
              <p:nvPr/>
            </p:nvGrpSpPr>
            <p:grpSpPr>
              <a:xfrm>
                <a:off x="6097142" y="3196401"/>
                <a:ext cx="112446" cy="63243"/>
                <a:chOff x="6097142" y="3196401"/>
                <a:chExt cx="112446" cy="63243"/>
              </a:xfrm>
            </p:grpSpPr>
            <p:sp>
              <p:nvSpPr>
                <p:cNvPr id="641" name="Freeform: Shape 1058">
                  <a:extLst>
                    <a:ext uri="{FF2B5EF4-FFF2-40B4-BE49-F238E27FC236}">
                      <a16:creationId xmlns:a16="http://schemas.microsoft.com/office/drawing/2014/main" id="{4E9E4DF1-EADC-503A-BDC8-3553BF335339}"/>
                    </a:ext>
                  </a:extLst>
                </p:cNvPr>
                <p:cNvSpPr/>
                <p:nvPr/>
              </p:nvSpPr>
              <p:spPr>
                <a:xfrm>
                  <a:off x="6097142" y="3196401"/>
                  <a:ext cx="112446" cy="63243"/>
                </a:xfrm>
                <a:custGeom>
                  <a:avLst/>
                  <a:gdLst>
                    <a:gd name="connsiteX0" fmla="*/ 109823 w 112446"/>
                    <a:gd name="connsiteY0" fmla="*/ 63243 h 63243"/>
                    <a:gd name="connsiteX1" fmla="*/ 97917 w 112446"/>
                    <a:gd name="connsiteY1" fmla="*/ 16285 h 63243"/>
                    <a:gd name="connsiteX2" fmla="*/ 25241 w 112446"/>
                    <a:gd name="connsiteY2" fmla="*/ 569 h 63243"/>
                    <a:gd name="connsiteX3" fmla="*/ 0 w 112446"/>
                    <a:gd name="connsiteY3" fmla="*/ 37335 h 63243"/>
                    <a:gd name="connsiteX4" fmla="*/ 109823 w 112446"/>
                    <a:gd name="connsiteY4" fmla="*/ 63243 h 632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2446" h="63243">
                      <a:moveTo>
                        <a:pt x="109823" y="63243"/>
                      </a:moveTo>
                      <a:cubicBezTo>
                        <a:pt x="109823" y="63243"/>
                        <a:pt x="120777" y="29811"/>
                        <a:pt x="97917" y="16285"/>
                      </a:cubicBezTo>
                      <a:cubicBezTo>
                        <a:pt x="75057" y="2760"/>
                        <a:pt x="34957" y="-1717"/>
                        <a:pt x="25241" y="569"/>
                      </a:cubicBezTo>
                      <a:cubicBezTo>
                        <a:pt x="12478" y="3712"/>
                        <a:pt x="286" y="17619"/>
                        <a:pt x="0" y="37335"/>
                      </a:cubicBezTo>
                      <a:cubicBezTo>
                        <a:pt x="10858" y="40479"/>
                        <a:pt x="109823" y="63243"/>
                        <a:pt x="109823" y="63243"/>
                      </a:cubicBezTo>
                      <a:close/>
                    </a:path>
                  </a:pathLst>
                </a:custGeom>
                <a:solidFill>
                  <a:srgbClr val="F9B93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642" name="Freeform: Shape 1059">
                  <a:extLst>
                    <a:ext uri="{FF2B5EF4-FFF2-40B4-BE49-F238E27FC236}">
                      <a16:creationId xmlns:a16="http://schemas.microsoft.com/office/drawing/2014/main" id="{B6A1ED0F-DFF9-85F6-9051-9D8697D220FF}"/>
                    </a:ext>
                  </a:extLst>
                </p:cNvPr>
                <p:cNvSpPr/>
                <p:nvPr/>
              </p:nvSpPr>
              <p:spPr>
                <a:xfrm>
                  <a:off x="6176295" y="3207829"/>
                  <a:ext cx="28905" cy="47556"/>
                </a:xfrm>
                <a:custGeom>
                  <a:avLst/>
                  <a:gdLst>
                    <a:gd name="connsiteX0" fmla="*/ 16383 w 28905"/>
                    <a:gd name="connsiteY0" fmla="*/ 6953 h 47556"/>
                    <a:gd name="connsiteX1" fmla="*/ 0 w 28905"/>
                    <a:gd name="connsiteY1" fmla="*/ 0 h 47556"/>
                    <a:gd name="connsiteX2" fmla="*/ 9906 w 28905"/>
                    <a:gd name="connsiteY2" fmla="*/ 43339 h 47556"/>
                    <a:gd name="connsiteX3" fmla="*/ 26194 w 28905"/>
                    <a:gd name="connsiteY3" fmla="*/ 46292 h 47556"/>
                    <a:gd name="connsiteX4" fmla="*/ 16383 w 28905"/>
                    <a:gd name="connsiteY4" fmla="*/ 6953 h 475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8905" h="47556">
                      <a:moveTo>
                        <a:pt x="16383" y="6953"/>
                      </a:moveTo>
                      <a:cubicBezTo>
                        <a:pt x="11621" y="4191"/>
                        <a:pt x="6001" y="1810"/>
                        <a:pt x="0" y="0"/>
                      </a:cubicBezTo>
                      <a:cubicBezTo>
                        <a:pt x="14669" y="12382"/>
                        <a:pt x="18288" y="31718"/>
                        <a:pt x="9906" y="43339"/>
                      </a:cubicBezTo>
                      <a:cubicBezTo>
                        <a:pt x="19145" y="46292"/>
                        <a:pt x="24384" y="49340"/>
                        <a:pt x="26194" y="46292"/>
                      </a:cubicBezTo>
                      <a:cubicBezTo>
                        <a:pt x="28003" y="43243"/>
                        <a:pt x="34766" y="17812"/>
                        <a:pt x="16383" y="6953"/>
                      </a:cubicBezTo>
                      <a:close/>
                    </a:path>
                  </a:pathLst>
                </a:custGeom>
                <a:solidFill>
                  <a:srgbClr val="FFD76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</p:grpSp>
        <p:sp>
          <p:nvSpPr>
            <p:cNvPr id="616" name="Freeform: Shape 1033">
              <a:extLst>
                <a:ext uri="{FF2B5EF4-FFF2-40B4-BE49-F238E27FC236}">
                  <a16:creationId xmlns:a16="http://schemas.microsoft.com/office/drawing/2014/main" id="{9A517FA5-BFA1-94AE-6D51-AA6CCA5DC569}"/>
                </a:ext>
              </a:extLst>
            </p:cNvPr>
            <p:cNvSpPr/>
            <p:nvPr/>
          </p:nvSpPr>
          <p:spPr>
            <a:xfrm>
              <a:off x="5970306" y="3348608"/>
              <a:ext cx="87497" cy="232124"/>
            </a:xfrm>
            <a:custGeom>
              <a:avLst/>
              <a:gdLst>
                <a:gd name="connsiteX0" fmla="*/ 55684 w 87497"/>
                <a:gd name="connsiteY0" fmla="*/ 0 h 232124"/>
                <a:gd name="connsiteX1" fmla="*/ 1106 w 87497"/>
                <a:gd name="connsiteY1" fmla="*/ 125063 h 232124"/>
                <a:gd name="connsiteX2" fmla="*/ 87498 w 87497"/>
                <a:gd name="connsiteY2" fmla="*/ 232124 h 232124"/>
                <a:gd name="connsiteX3" fmla="*/ 31872 w 87497"/>
                <a:gd name="connsiteY3" fmla="*/ 120491 h 232124"/>
                <a:gd name="connsiteX4" fmla="*/ 55684 w 87497"/>
                <a:gd name="connsiteY4" fmla="*/ 0 h 23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7497" h="232124">
                  <a:moveTo>
                    <a:pt x="55684" y="0"/>
                  </a:moveTo>
                  <a:cubicBezTo>
                    <a:pt x="55684" y="0"/>
                    <a:pt x="-9181" y="48197"/>
                    <a:pt x="1106" y="125063"/>
                  </a:cubicBezTo>
                  <a:cubicBezTo>
                    <a:pt x="6249" y="163735"/>
                    <a:pt x="34539" y="206121"/>
                    <a:pt x="87498" y="232124"/>
                  </a:cubicBezTo>
                  <a:cubicBezTo>
                    <a:pt x="66352" y="203168"/>
                    <a:pt x="38920" y="162782"/>
                    <a:pt x="31872" y="120491"/>
                  </a:cubicBezTo>
                  <a:cubicBezTo>
                    <a:pt x="25680" y="83249"/>
                    <a:pt x="32157" y="43434"/>
                    <a:pt x="55684" y="0"/>
                  </a:cubicBez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sp>
        <p:nvSpPr>
          <p:cNvPr id="647" name="Graphic 19325">
            <a:extLst>
              <a:ext uri="{FF2B5EF4-FFF2-40B4-BE49-F238E27FC236}">
                <a16:creationId xmlns:a16="http://schemas.microsoft.com/office/drawing/2014/main" id="{2FC19DB2-F049-CC95-956B-2F77706F004B}"/>
              </a:ext>
            </a:extLst>
          </p:cNvPr>
          <p:cNvSpPr/>
          <p:nvPr/>
        </p:nvSpPr>
        <p:spPr>
          <a:xfrm>
            <a:off x="3665600" y="1338890"/>
            <a:ext cx="450166" cy="401523"/>
          </a:xfrm>
          <a:custGeom>
            <a:avLst/>
            <a:gdLst>
              <a:gd name="connsiteX0" fmla="*/ 146880 w 205159"/>
              <a:gd name="connsiteY0" fmla="*/ 9822 h 208179"/>
              <a:gd name="connsiteX1" fmla="*/ 148976 w 205159"/>
              <a:gd name="connsiteY1" fmla="*/ 64971 h 208179"/>
              <a:gd name="connsiteX2" fmla="*/ 153738 w 205159"/>
              <a:gd name="connsiteY2" fmla="*/ 73163 h 208179"/>
              <a:gd name="connsiteX3" fmla="*/ 200411 w 205159"/>
              <a:gd name="connsiteY3" fmla="*/ 102690 h 208179"/>
              <a:gd name="connsiteX4" fmla="*/ 198506 w 205159"/>
              <a:gd name="connsiteY4" fmla="*/ 120883 h 208179"/>
              <a:gd name="connsiteX5" fmla="*/ 146690 w 205159"/>
              <a:gd name="connsiteY5" fmla="*/ 139933 h 208179"/>
              <a:gd name="connsiteX6" fmla="*/ 140308 w 205159"/>
              <a:gd name="connsiteY6" fmla="*/ 146982 h 208179"/>
              <a:gd name="connsiteX7" fmla="*/ 126687 w 205159"/>
              <a:gd name="connsiteY7" fmla="*/ 200512 h 208179"/>
              <a:gd name="connsiteX8" fmla="*/ 108780 w 205159"/>
              <a:gd name="connsiteY8" fmla="*/ 204322 h 208179"/>
              <a:gd name="connsiteX9" fmla="*/ 74586 w 205159"/>
              <a:gd name="connsiteY9" fmla="*/ 160888 h 208179"/>
              <a:gd name="connsiteX10" fmla="*/ 65918 w 205159"/>
              <a:gd name="connsiteY10" fmla="*/ 156983 h 208179"/>
              <a:gd name="connsiteX11" fmla="*/ 10863 w 205159"/>
              <a:gd name="connsiteY11" fmla="*/ 160507 h 208179"/>
              <a:gd name="connsiteX12" fmla="*/ 1719 w 205159"/>
              <a:gd name="connsiteY12" fmla="*/ 144696 h 208179"/>
              <a:gd name="connsiteX13" fmla="*/ 32390 w 205159"/>
              <a:gd name="connsiteY13" fmla="*/ 98785 h 208179"/>
              <a:gd name="connsiteX14" fmla="*/ 33438 w 205159"/>
              <a:gd name="connsiteY14" fmla="*/ 89355 h 208179"/>
              <a:gd name="connsiteX15" fmla="*/ 13054 w 205159"/>
              <a:gd name="connsiteY15" fmla="*/ 38111 h 208179"/>
              <a:gd name="connsiteX16" fmla="*/ 25341 w 205159"/>
              <a:gd name="connsiteY16" fmla="*/ 24585 h 208179"/>
              <a:gd name="connsiteX17" fmla="*/ 78491 w 205159"/>
              <a:gd name="connsiteY17" fmla="*/ 39635 h 208179"/>
              <a:gd name="connsiteX18" fmla="*/ 87730 w 205159"/>
              <a:gd name="connsiteY18" fmla="*/ 37635 h 208179"/>
              <a:gd name="connsiteX19" fmla="*/ 130212 w 205159"/>
              <a:gd name="connsiteY19" fmla="*/ 2392 h 208179"/>
              <a:gd name="connsiteX20" fmla="*/ 146880 w 205159"/>
              <a:gd name="connsiteY20" fmla="*/ 9822 h 2081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205159" h="208179">
                <a:moveTo>
                  <a:pt x="146880" y="9822"/>
                </a:moveTo>
                <a:lnTo>
                  <a:pt x="148976" y="64971"/>
                </a:lnTo>
                <a:cubicBezTo>
                  <a:pt x="149071" y="68305"/>
                  <a:pt x="150881" y="71353"/>
                  <a:pt x="153738" y="73163"/>
                </a:cubicBezTo>
                <a:lnTo>
                  <a:pt x="200411" y="102690"/>
                </a:lnTo>
                <a:cubicBezTo>
                  <a:pt x="207555" y="107167"/>
                  <a:pt x="206412" y="117930"/>
                  <a:pt x="198506" y="120883"/>
                </a:cubicBezTo>
                <a:lnTo>
                  <a:pt x="146690" y="139933"/>
                </a:lnTo>
                <a:cubicBezTo>
                  <a:pt x="143547" y="141076"/>
                  <a:pt x="141165" y="143743"/>
                  <a:pt x="140308" y="146982"/>
                </a:cubicBezTo>
                <a:lnTo>
                  <a:pt x="126687" y="200512"/>
                </a:lnTo>
                <a:cubicBezTo>
                  <a:pt x="124592" y="208704"/>
                  <a:pt x="114019" y="210894"/>
                  <a:pt x="108780" y="204322"/>
                </a:cubicBezTo>
                <a:lnTo>
                  <a:pt x="74586" y="160888"/>
                </a:lnTo>
                <a:cubicBezTo>
                  <a:pt x="72490" y="158221"/>
                  <a:pt x="69252" y="156792"/>
                  <a:pt x="65918" y="156983"/>
                </a:cubicBezTo>
                <a:lnTo>
                  <a:pt x="10863" y="160507"/>
                </a:lnTo>
                <a:cubicBezTo>
                  <a:pt x="2481" y="161079"/>
                  <a:pt x="-2948" y="151649"/>
                  <a:pt x="1719" y="144696"/>
                </a:cubicBezTo>
                <a:lnTo>
                  <a:pt x="32390" y="98785"/>
                </a:lnTo>
                <a:cubicBezTo>
                  <a:pt x="34295" y="96023"/>
                  <a:pt x="34676" y="92499"/>
                  <a:pt x="33438" y="89355"/>
                </a:cubicBezTo>
                <a:lnTo>
                  <a:pt x="13054" y="38111"/>
                </a:lnTo>
                <a:cubicBezTo>
                  <a:pt x="9911" y="30300"/>
                  <a:pt x="17150" y="22299"/>
                  <a:pt x="25341" y="24585"/>
                </a:cubicBezTo>
                <a:lnTo>
                  <a:pt x="78491" y="39635"/>
                </a:lnTo>
                <a:cubicBezTo>
                  <a:pt x="81729" y="40587"/>
                  <a:pt x="85158" y="39825"/>
                  <a:pt x="87730" y="37635"/>
                </a:cubicBezTo>
                <a:lnTo>
                  <a:pt x="130212" y="2392"/>
                </a:lnTo>
                <a:cubicBezTo>
                  <a:pt x="136689" y="-3037"/>
                  <a:pt x="146595" y="1344"/>
                  <a:pt x="146880" y="9822"/>
                </a:cubicBezTo>
                <a:close/>
              </a:path>
            </a:pathLst>
          </a:custGeom>
          <a:solidFill>
            <a:srgbClr val="EDB863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th-TH"/>
          </a:p>
        </p:txBody>
      </p:sp>
      <p:sp>
        <p:nvSpPr>
          <p:cNvPr id="648" name="Graphic 19325">
            <a:extLst>
              <a:ext uri="{FF2B5EF4-FFF2-40B4-BE49-F238E27FC236}">
                <a16:creationId xmlns:a16="http://schemas.microsoft.com/office/drawing/2014/main" id="{2A55CBCC-E838-CC49-E183-4FC1E776B6BA}"/>
              </a:ext>
            </a:extLst>
          </p:cNvPr>
          <p:cNvSpPr/>
          <p:nvPr/>
        </p:nvSpPr>
        <p:spPr>
          <a:xfrm>
            <a:off x="685448" y="5493386"/>
            <a:ext cx="250981" cy="263730"/>
          </a:xfrm>
          <a:custGeom>
            <a:avLst/>
            <a:gdLst>
              <a:gd name="connsiteX0" fmla="*/ 146880 w 205159"/>
              <a:gd name="connsiteY0" fmla="*/ 9822 h 208179"/>
              <a:gd name="connsiteX1" fmla="*/ 148976 w 205159"/>
              <a:gd name="connsiteY1" fmla="*/ 64971 h 208179"/>
              <a:gd name="connsiteX2" fmla="*/ 153738 w 205159"/>
              <a:gd name="connsiteY2" fmla="*/ 73163 h 208179"/>
              <a:gd name="connsiteX3" fmla="*/ 200411 w 205159"/>
              <a:gd name="connsiteY3" fmla="*/ 102690 h 208179"/>
              <a:gd name="connsiteX4" fmla="*/ 198506 w 205159"/>
              <a:gd name="connsiteY4" fmla="*/ 120883 h 208179"/>
              <a:gd name="connsiteX5" fmla="*/ 146690 w 205159"/>
              <a:gd name="connsiteY5" fmla="*/ 139933 h 208179"/>
              <a:gd name="connsiteX6" fmla="*/ 140308 w 205159"/>
              <a:gd name="connsiteY6" fmla="*/ 146982 h 208179"/>
              <a:gd name="connsiteX7" fmla="*/ 126687 w 205159"/>
              <a:gd name="connsiteY7" fmla="*/ 200512 h 208179"/>
              <a:gd name="connsiteX8" fmla="*/ 108780 w 205159"/>
              <a:gd name="connsiteY8" fmla="*/ 204322 h 208179"/>
              <a:gd name="connsiteX9" fmla="*/ 74586 w 205159"/>
              <a:gd name="connsiteY9" fmla="*/ 160888 h 208179"/>
              <a:gd name="connsiteX10" fmla="*/ 65918 w 205159"/>
              <a:gd name="connsiteY10" fmla="*/ 156983 h 208179"/>
              <a:gd name="connsiteX11" fmla="*/ 10863 w 205159"/>
              <a:gd name="connsiteY11" fmla="*/ 160507 h 208179"/>
              <a:gd name="connsiteX12" fmla="*/ 1719 w 205159"/>
              <a:gd name="connsiteY12" fmla="*/ 144696 h 208179"/>
              <a:gd name="connsiteX13" fmla="*/ 32390 w 205159"/>
              <a:gd name="connsiteY13" fmla="*/ 98785 h 208179"/>
              <a:gd name="connsiteX14" fmla="*/ 33438 w 205159"/>
              <a:gd name="connsiteY14" fmla="*/ 89355 h 208179"/>
              <a:gd name="connsiteX15" fmla="*/ 13054 w 205159"/>
              <a:gd name="connsiteY15" fmla="*/ 38111 h 208179"/>
              <a:gd name="connsiteX16" fmla="*/ 25341 w 205159"/>
              <a:gd name="connsiteY16" fmla="*/ 24585 h 208179"/>
              <a:gd name="connsiteX17" fmla="*/ 78491 w 205159"/>
              <a:gd name="connsiteY17" fmla="*/ 39635 h 208179"/>
              <a:gd name="connsiteX18" fmla="*/ 87730 w 205159"/>
              <a:gd name="connsiteY18" fmla="*/ 37635 h 208179"/>
              <a:gd name="connsiteX19" fmla="*/ 130212 w 205159"/>
              <a:gd name="connsiteY19" fmla="*/ 2392 h 208179"/>
              <a:gd name="connsiteX20" fmla="*/ 146880 w 205159"/>
              <a:gd name="connsiteY20" fmla="*/ 9822 h 2081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205159" h="208179">
                <a:moveTo>
                  <a:pt x="146880" y="9822"/>
                </a:moveTo>
                <a:lnTo>
                  <a:pt x="148976" y="64971"/>
                </a:lnTo>
                <a:cubicBezTo>
                  <a:pt x="149071" y="68305"/>
                  <a:pt x="150881" y="71353"/>
                  <a:pt x="153738" y="73163"/>
                </a:cubicBezTo>
                <a:lnTo>
                  <a:pt x="200411" y="102690"/>
                </a:lnTo>
                <a:cubicBezTo>
                  <a:pt x="207555" y="107167"/>
                  <a:pt x="206412" y="117930"/>
                  <a:pt x="198506" y="120883"/>
                </a:cubicBezTo>
                <a:lnTo>
                  <a:pt x="146690" y="139933"/>
                </a:lnTo>
                <a:cubicBezTo>
                  <a:pt x="143547" y="141076"/>
                  <a:pt x="141165" y="143743"/>
                  <a:pt x="140308" y="146982"/>
                </a:cubicBezTo>
                <a:lnTo>
                  <a:pt x="126687" y="200512"/>
                </a:lnTo>
                <a:cubicBezTo>
                  <a:pt x="124592" y="208704"/>
                  <a:pt x="114019" y="210894"/>
                  <a:pt x="108780" y="204322"/>
                </a:cubicBezTo>
                <a:lnTo>
                  <a:pt x="74586" y="160888"/>
                </a:lnTo>
                <a:cubicBezTo>
                  <a:pt x="72490" y="158221"/>
                  <a:pt x="69252" y="156792"/>
                  <a:pt x="65918" y="156983"/>
                </a:cubicBezTo>
                <a:lnTo>
                  <a:pt x="10863" y="160507"/>
                </a:lnTo>
                <a:cubicBezTo>
                  <a:pt x="2481" y="161079"/>
                  <a:pt x="-2948" y="151649"/>
                  <a:pt x="1719" y="144696"/>
                </a:cubicBezTo>
                <a:lnTo>
                  <a:pt x="32390" y="98785"/>
                </a:lnTo>
                <a:cubicBezTo>
                  <a:pt x="34295" y="96023"/>
                  <a:pt x="34676" y="92499"/>
                  <a:pt x="33438" y="89355"/>
                </a:cubicBezTo>
                <a:lnTo>
                  <a:pt x="13054" y="38111"/>
                </a:lnTo>
                <a:cubicBezTo>
                  <a:pt x="9911" y="30300"/>
                  <a:pt x="17150" y="22299"/>
                  <a:pt x="25341" y="24585"/>
                </a:cubicBezTo>
                <a:lnTo>
                  <a:pt x="78491" y="39635"/>
                </a:lnTo>
                <a:cubicBezTo>
                  <a:pt x="81729" y="40587"/>
                  <a:pt x="85158" y="39825"/>
                  <a:pt x="87730" y="37635"/>
                </a:cubicBezTo>
                <a:lnTo>
                  <a:pt x="130212" y="2392"/>
                </a:lnTo>
                <a:cubicBezTo>
                  <a:pt x="136689" y="-3037"/>
                  <a:pt x="146595" y="1344"/>
                  <a:pt x="146880" y="9822"/>
                </a:cubicBezTo>
                <a:close/>
              </a:path>
            </a:pathLst>
          </a:custGeom>
          <a:solidFill>
            <a:srgbClr val="EDB863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th-TH"/>
          </a:p>
        </p:txBody>
      </p:sp>
      <p:sp>
        <p:nvSpPr>
          <p:cNvPr id="649" name="Graphic 19325">
            <a:extLst>
              <a:ext uri="{FF2B5EF4-FFF2-40B4-BE49-F238E27FC236}">
                <a16:creationId xmlns:a16="http://schemas.microsoft.com/office/drawing/2014/main" id="{8462307B-7430-5167-1ADE-7437B6450F13}"/>
              </a:ext>
            </a:extLst>
          </p:cNvPr>
          <p:cNvSpPr/>
          <p:nvPr/>
        </p:nvSpPr>
        <p:spPr>
          <a:xfrm>
            <a:off x="4523970" y="3927144"/>
            <a:ext cx="426511" cy="380424"/>
          </a:xfrm>
          <a:custGeom>
            <a:avLst/>
            <a:gdLst>
              <a:gd name="connsiteX0" fmla="*/ 146880 w 205159"/>
              <a:gd name="connsiteY0" fmla="*/ 9822 h 208179"/>
              <a:gd name="connsiteX1" fmla="*/ 148976 w 205159"/>
              <a:gd name="connsiteY1" fmla="*/ 64971 h 208179"/>
              <a:gd name="connsiteX2" fmla="*/ 153738 w 205159"/>
              <a:gd name="connsiteY2" fmla="*/ 73163 h 208179"/>
              <a:gd name="connsiteX3" fmla="*/ 200411 w 205159"/>
              <a:gd name="connsiteY3" fmla="*/ 102690 h 208179"/>
              <a:gd name="connsiteX4" fmla="*/ 198506 w 205159"/>
              <a:gd name="connsiteY4" fmla="*/ 120883 h 208179"/>
              <a:gd name="connsiteX5" fmla="*/ 146690 w 205159"/>
              <a:gd name="connsiteY5" fmla="*/ 139933 h 208179"/>
              <a:gd name="connsiteX6" fmla="*/ 140308 w 205159"/>
              <a:gd name="connsiteY6" fmla="*/ 146982 h 208179"/>
              <a:gd name="connsiteX7" fmla="*/ 126687 w 205159"/>
              <a:gd name="connsiteY7" fmla="*/ 200512 h 208179"/>
              <a:gd name="connsiteX8" fmla="*/ 108780 w 205159"/>
              <a:gd name="connsiteY8" fmla="*/ 204322 h 208179"/>
              <a:gd name="connsiteX9" fmla="*/ 74586 w 205159"/>
              <a:gd name="connsiteY9" fmla="*/ 160888 h 208179"/>
              <a:gd name="connsiteX10" fmla="*/ 65918 w 205159"/>
              <a:gd name="connsiteY10" fmla="*/ 156983 h 208179"/>
              <a:gd name="connsiteX11" fmla="*/ 10863 w 205159"/>
              <a:gd name="connsiteY11" fmla="*/ 160507 h 208179"/>
              <a:gd name="connsiteX12" fmla="*/ 1719 w 205159"/>
              <a:gd name="connsiteY12" fmla="*/ 144696 h 208179"/>
              <a:gd name="connsiteX13" fmla="*/ 32390 w 205159"/>
              <a:gd name="connsiteY13" fmla="*/ 98785 h 208179"/>
              <a:gd name="connsiteX14" fmla="*/ 33438 w 205159"/>
              <a:gd name="connsiteY14" fmla="*/ 89355 h 208179"/>
              <a:gd name="connsiteX15" fmla="*/ 13054 w 205159"/>
              <a:gd name="connsiteY15" fmla="*/ 38111 h 208179"/>
              <a:gd name="connsiteX16" fmla="*/ 25341 w 205159"/>
              <a:gd name="connsiteY16" fmla="*/ 24585 h 208179"/>
              <a:gd name="connsiteX17" fmla="*/ 78491 w 205159"/>
              <a:gd name="connsiteY17" fmla="*/ 39635 h 208179"/>
              <a:gd name="connsiteX18" fmla="*/ 87730 w 205159"/>
              <a:gd name="connsiteY18" fmla="*/ 37635 h 208179"/>
              <a:gd name="connsiteX19" fmla="*/ 130212 w 205159"/>
              <a:gd name="connsiteY19" fmla="*/ 2392 h 208179"/>
              <a:gd name="connsiteX20" fmla="*/ 146880 w 205159"/>
              <a:gd name="connsiteY20" fmla="*/ 9822 h 2081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205159" h="208179">
                <a:moveTo>
                  <a:pt x="146880" y="9822"/>
                </a:moveTo>
                <a:lnTo>
                  <a:pt x="148976" y="64971"/>
                </a:lnTo>
                <a:cubicBezTo>
                  <a:pt x="149071" y="68305"/>
                  <a:pt x="150881" y="71353"/>
                  <a:pt x="153738" y="73163"/>
                </a:cubicBezTo>
                <a:lnTo>
                  <a:pt x="200411" y="102690"/>
                </a:lnTo>
                <a:cubicBezTo>
                  <a:pt x="207555" y="107167"/>
                  <a:pt x="206412" y="117930"/>
                  <a:pt x="198506" y="120883"/>
                </a:cubicBezTo>
                <a:lnTo>
                  <a:pt x="146690" y="139933"/>
                </a:lnTo>
                <a:cubicBezTo>
                  <a:pt x="143547" y="141076"/>
                  <a:pt x="141165" y="143743"/>
                  <a:pt x="140308" y="146982"/>
                </a:cubicBezTo>
                <a:lnTo>
                  <a:pt x="126687" y="200512"/>
                </a:lnTo>
                <a:cubicBezTo>
                  <a:pt x="124592" y="208704"/>
                  <a:pt x="114019" y="210894"/>
                  <a:pt x="108780" y="204322"/>
                </a:cubicBezTo>
                <a:lnTo>
                  <a:pt x="74586" y="160888"/>
                </a:lnTo>
                <a:cubicBezTo>
                  <a:pt x="72490" y="158221"/>
                  <a:pt x="69252" y="156792"/>
                  <a:pt x="65918" y="156983"/>
                </a:cubicBezTo>
                <a:lnTo>
                  <a:pt x="10863" y="160507"/>
                </a:lnTo>
                <a:cubicBezTo>
                  <a:pt x="2481" y="161079"/>
                  <a:pt x="-2948" y="151649"/>
                  <a:pt x="1719" y="144696"/>
                </a:cubicBezTo>
                <a:lnTo>
                  <a:pt x="32390" y="98785"/>
                </a:lnTo>
                <a:cubicBezTo>
                  <a:pt x="34295" y="96023"/>
                  <a:pt x="34676" y="92499"/>
                  <a:pt x="33438" y="89355"/>
                </a:cubicBezTo>
                <a:lnTo>
                  <a:pt x="13054" y="38111"/>
                </a:lnTo>
                <a:cubicBezTo>
                  <a:pt x="9911" y="30300"/>
                  <a:pt x="17150" y="22299"/>
                  <a:pt x="25341" y="24585"/>
                </a:cubicBezTo>
                <a:lnTo>
                  <a:pt x="78491" y="39635"/>
                </a:lnTo>
                <a:cubicBezTo>
                  <a:pt x="81729" y="40587"/>
                  <a:pt x="85158" y="39825"/>
                  <a:pt x="87730" y="37635"/>
                </a:cubicBezTo>
                <a:lnTo>
                  <a:pt x="130212" y="2392"/>
                </a:lnTo>
                <a:cubicBezTo>
                  <a:pt x="136689" y="-3037"/>
                  <a:pt x="146595" y="1344"/>
                  <a:pt x="146880" y="9822"/>
                </a:cubicBezTo>
                <a:close/>
              </a:path>
            </a:pathLst>
          </a:custGeom>
          <a:solidFill>
            <a:srgbClr val="EDB863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th-TH"/>
          </a:p>
        </p:txBody>
      </p:sp>
      <p:sp>
        <p:nvSpPr>
          <p:cNvPr id="650" name="Graphic 19325">
            <a:extLst>
              <a:ext uri="{FF2B5EF4-FFF2-40B4-BE49-F238E27FC236}">
                <a16:creationId xmlns:a16="http://schemas.microsoft.com/office/drawing/2014/main" id="{243C78CF-46F1-F5E8-3D8C-77D02FA6A719}"/>
              </a:ext>
            </a:extLst>
          </p:cNvPr>
          <p:cNvSpPr/>
          <p:nvPr/>
        </p:nvSpPr>
        <p:spPr>
          <a:xfrm>
            <a:off x="9453714" y="1458135"/>
            <a:ext cx="229656" cy="244183"/>
          </a:xfrm>
          <a:custGeom>
            <a:avLst/>
            <a:gdLst>
              <a:gd name="connsiteX0" fmla="*/ 146880 w 205159"/>
              <a:gd name="connsiteY0" fmla="*/ 9822 h 208179"/>
              <a:gd name="connsiteX1" fmla="*/ 148976 w 205159"/>
              <a:gd name="connsiteY1" fmla="*/ 64971 h 208179"/>
              <a:gd name="connsiteX2" fmla="*/ 153738 w 205159"/>
              <a:gd name="connsiteY2" fmla="*/ 73163 h 208179"/>
              <a:gd name="connsiteX3" fmla="*/ 200411 w 205159"/>
              <a:gd name="connsiteY3" fmla="*/ 102690 h 208179"/>
              <a:gd name="connsiteX4" fmla="*/ 198506 w 205159"/>
              <a:gd name="connsiteY4" fmla="*/ 120883 h 208179"/>
              <a:gd name="connsiteX5" fmla="*/ 146690 w 205159"/>
              <a:gd name="connsiteY5" fmla="*/ 139933 h 208179"/>
              <a:gd name="connsiteX6" fmla="*/ 140308 w 205159"/>
              <a:gd name="connsiteY6" fmla="*/ 146982 h 208179"/>
              <a:gd name="connsiteX7" fmla="*/ 126687 w 205159"/>
              <a:gd name="connsiteY7" fmla="*/ 200512 h 208179"/>
              <a:gd name="connsiteX8" fmla="*/ 108780 w 205159"/>
              <a:gd name="connsiteY8" fmla="*/ 204322 h 208179"/>
              <a:gd name="connsiteX9" fmla="*/ 74586 w 205159"/>
              <a:gd name="connsiteY9" fmla="*/ 160888 h 208179"/>
              <a:gd name="connsiteX10" fmla="*/ 65918 w 205159"/>
              <a:gd name="connsiteY10" fmla="*/ 156983 h 208179"/>
              <a:gd name="connsiteX11" fmla="*/ 10863 w 205159"/>
              <a:gd name="connsiteY11" fmla="*/ 160507 h 208179"/>
              <a:gd name="connsiteX12" fmla="*/ 1719 w 205159"/>
              <a:gd name="connsiteY12" fmla="*/ 144696 h 208179"/>
              <a:gd name="connsiteX13" fmla="*/ 32390 w 205159"/>
              <a:gd name="connsiteY13" fmla="*/ 98785 h 208179"/>
              <a:gd name="connsiteX14" fmla="*/ 33438 w 205159"/>
              <a:gd name="connsiteY14" fmla="*/ 89355 h 208179"/>
              <a:gd name="connsiteX15" fmla="*/ 13054 w 205159"/>
              <a:gd name="connsiteY15" fmla="*/ 38111 h 208179"/>
              <a:gd name="connsiteX16" fmla="*/ 25341 w 205159"/>
              <a:gd name="connsiteY16" fmla="*/ 24585 h 208179"/>
              <a:gd name="connsiteX17" fmla="*/ 78491 w 205159"/>
              <a:gd name="connsiteY17" fmla="*/ 39635 h 208179"/>
              <a:gd name="connsiteX18" fmla="*/ 87730 w 205159"/>
              <a:gd name="connsiteY18" fmla="*/ 37635 h 208179"/>
              <a:gd name="connsiteX19" fmla="*/ 130212 w 205159"/>
              <a:gd name="connsiteY19" fmla="*/ 2392 h 208179"/>
              <a:gd name="connsiteX20" fmla="*/ 146880 w 205159"/>
              <a:gd name="connsiteY20" fmla="*/ 9822 h 2081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205159" h="208179">
                <a:moveTo>
                  <a:pt x="146880" y="9822"/>
                </a:moveTo>
                <a:lnTo>
                  <a:pt x="148976" y="64971"/>
                </a:lnTo>
                <a:cubicBezTo>
                  <a:pt x="149071" y="68305"/>
                  <a:pt x="150881" y="71353"/>
                  <a:pt x="153738" y="73163"/>
                </a:cubicBezTo>
                <a:lnTo>
                  <a:pt x="200411" y="102690"/>
                </a:lnTo>
                <a:cubicBezTo>
                  <a:pt x="207555" y="107167"/>
                  <a:pt x="206412" y="117930"/>
                  <a:pt x="198506" y="120883"/>
                </a:cubicBezTo>
                <a:lnTo>
                  <a:pt x="146690" y="139933"/>
                </a:lnTo>
                <a:cubicBezTo>
                  <a:pt x="143547" y="141076"/>
                  <a:pt x="141165" y="143743"/>
                  <a:pt x="140308" y="146982"/>
                </a:cubicBezTo>
                <a:lnTo>
                  <a:pt x="126687" y="200512"/>
                </a:lnTo>
                <a:cubicBezTo>
                  <a:pt x="124592" y="208704"/>
                  <a:pt x="114019" y="210894"/>
                  <a:pt x="108780" y="204322"/>
                </a:cubicBezTo>
                <a:lnTo>
                  <a:pt x="74586" y="160888"/>
                </a:lnTo>
                <a:cubicBezTo>
                  <a:pt x="72490" y="158221"/>
                  <a:pt x="69252" y="156792"/>
                  <a:pt x="65918" y="156983"/>
                </a:cubicBezTo>
                <a:lnTo>
                  <a:pt x="10863" y="160507"/>
                </a:lnTo>
                <a:cubicBezTo>
                  <a:pt x="2481" y="161079"/>
                  <a:pt x="-2948" y="151649"/>
                  <a:pt x="1719" y="144696"/>
                </a:cubicBezTo>
                <a:lnTo>
                  <a:pt x="32390" y="98785"/>
                </a:lnTo>
                <a:cubicBezTo>
                  <a:pt x="34295" y="96023"/>
                  <a:pt x="34676" y="92499"/>
                  <a:pt x="33438" y="89355"/>
                </a:cubicBezTo>
                <a:lnTo>
                  <a:pt x="13054" y="38111"/>
                </a:lnTo>
                <a:cubicBezTo>
                  <a:pt x="9911" y="30300"/>
                  <a:pt x="17150" y="22299"/>
                  <a:pt x="25341" y="24585"/>
                </a:cubicBezTo>
                <a:lnTo>
                  <a:pt x="78491" y="39635"/>
                </a:lnTo>
                <a:cubicBezTo>
                  <a:pt x="81729" y="40587"/>
                  <a:pt x="85158" y="39825"/>
                  <a:pt x="87730" y="37635"/>
                </a:cubicBezTo>
                <a:lnTo>
                  <a:pt x="130212" y="2392"/>
                </a:lnTo>
                <a:cubicBezTo>
                  <a:pt x="136689" y="-3037"/>
                  <a:pt x="146595" y="1344"/>
                  <a:pt x="146880" y="9822"/>
                </a:cubicBezTo>
                <a:close/>
              </a:path>
            </a:pathLst>
          </a:custGeom>
          <a:solidFill>
            <a:srgbClr val="EDB863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th-TH"/>
          </a:p>
        </p:txBody>
      </p:sp>
      <p:sp>
        <p:nvSpPr>
          <p:cNvPr id="651" name="Graphic 19325">
            <a:extLst>
              <a:ext uri="{FF2B5EF4-FFF2-40B4-BE49-F238E27FC236}">
                <a16:creationId xmlns:a16="http://schemas.microsoft.com/office/drawing/2014/main" id="{F2B071E9-7E2F-E98B-A03C-7829AED4F00A}"/>
              </a:ext>
            </a:extLst>
          </p:cNvPr>
          <p:cNvSpPr/>
          <p:nvPr/>
        </p:nvSpPr>
        <p:spPr>
          <a:xfrm>
            <a:off x="7055307" y="504687"/>
            <a:ext cx="229656" cy="244183"/>
          </a:xfrm>
          <a:custGeom>
            <a:avLst/>
            <a:gdLst>
              <a:gd name="connsiteX0" fmla="*/ 146880 w 205159"/>
              <a:gd name="connsiteY0" fmla="*/ 9822 h 208179"/>
              <a:gd name="connsiteX1" fmla="*/ 148976 w 205159"/>
              <a:gd name="connsiteY1" fmla="*/ 64971 h 208179"/>
              <a:gd name="connsiteX2" fmla="*/ 153738 w 205159"/>
              <a:gd name="connsiteY2" fmla="*/ 73163 h 208179"/>
              <a:gd name="connsiteX3" fmla="*/ 200411 w 205159"/>
              <a:gd name="connsiteY3" fmla="*/ 102690 h 208179"/>
              <a:gd name="connsiteX4" fmla="*/ 198506 w 205159"/>
              <a:gd name="connsiteY4" fmla="*/ 120883 h 208179"/>
              <a:gd name="connsiteX5" fmla="*/ 146690 w 205159"/>
              <a:gd name="connsiteY5" fmla="*/ 139933 h 208179"/>
              <a:gd name="connsiteX6" fmla="*/ 140308 w 205159"/>
              <a:gd name="connsiteY6" fmla="*/ 146982 h 208179"/>
              <a:gd name="connsiteX7" fmla="*/ 126687 w 205159"/>
              <a:gd name="connsiteY7" fmla="*/ 200512 h 208179"/>
              <a:gd name="connsiteX8" fmla="*/ 108780 w 205159"/>
              <a:gd name="connsiteY8" fmla="*/ 204322 h 208179"/>
              <a:gd name="connsiteX9" fmla="*/ 74586 w 205159"/>
              <a:gd name="connsiteY9" fmla="*/ 160888 h 208179"/>
              <a:gd name="connsiteX10" fmla="*/ 65918 w 205159"/>
              <a:gd name="connsiteY10" fmla="*/ 156983 h 208179"/>
              <a:gd name="connsiteX11" fmla="*/ 10863 w 205159"/>
              <a:gd name="connsiteY11" fmla="*/ 160507 h 208179"/>
              <a:gd name="connsiteX12" fmla="*/ 1719 w 205159"/>
              <a:gd name="connsiteY12" fmla="*/ 144696 h 208179"/>
              <a:gd name="connsiteX13" fmla="*/ 32390 w 205159"/>
              <a:gd name="connsiteY13" fmla="*/ 98785 h 208179"/>
              <a:gd name="connsiteX14" fmla="*/ 33438 w 205159"/>
              <a:gd name="connsiteY14" fmla="*/ 89355 h 208179"/>
              <a:gd name="connsiteX15" fmla="*/ 13054 w 205159"/>
              <a:gd name="connsiteY15" fmla="*/ 38111 h 208179"/>
              <a:gd name="connsiteX16" fmla="*/ 25341 w 205159"/>
              <a:gd name="connsiteY16" fmla="*/ 24585 h 208179"/>
              <a:gd name="connsiteX17" fmla="*/ 78491 w 205159"/>
              <a:gd name="connsiteY17" fmla="*/ 39635 h 208179"/>
              <a:gd name="connsiteX18" fmla="*/ 87730 w 205159"/>
              <a:gd name="connsiteY18" fmla="*/ 37635 h 208179"/>
              <a:gd name="connsiteX19" fmla="*/ 130212 w 205159"/>
              <a:gd name="connsiteY19" fmla="*/ 2392 h 208179"/>
              <a:gd name="connsiteX20" fmla="*/ 146880 w 205159"/>
              <a:gd name="connsiteY20" fmla="*/ 9822 h 2081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205159" h="208179">
                <a:moveTo>
                  <a:pt x="146880" y="9822"/>
                </a:moveTo>
                <a:lnTo>
                  <a:pt x="148976" y="64971"/>
                </a:lnTo>
                <a:cubicBezTo>
                  <a:pt x="149071" y="68305"/>
                  <a:pt x="150881" y="71353"/>
                  <a:pt x="153738" y="73163"/>
                </a:cubicBezTo>
                <a:lnTo>
                  <a:pt x="200411" y="102690"/>
                </a:lnTo>
                <a:cubicBezTo>
                  <a:pt x="207555" y="107167"/>
                  <a:pt x="206412" y="117930"/>
                  <a:pt x="198506" y="120883"/>
                </a:cubicBezTo>
                <a:lnTo>
                  <a:pt x="146690" y="139933"/>
                </a:lnTo>
                <a:cubicBezTo>
                  <a:pt x="143547" y="141076"/>
                  <a:pt x="141165" y="143743"/>
                  <a:pt x="140308" y="146982"/>
                </a:cubicBezTo>
                <a:lnTo>
                  <a:pt x="126687" y="200512"/>
                </a:lnTo>
                <a:cubicBezTo>
                  <a:pt x="124592" y="208704"/>
                  <a:pt x="114019" y="210894"/>
                  <a:pt x="108780" y="204322"/>
                </a:cubicBezTo>
                <a:lnTo>
                  <a:pt x="74586" y="160888"/>
                </a:lnTo>
                <a:cubicBezTo>
                  <a:pt x="72490" y="158221"/>
                  <a:pt x="69252" y="156792"/>
                  <a:pt x="65918" y="156983"/>
                </a:cubicBezTo>
                <a:lnTo>
                  <a:pt x="10863" y="160507"/>
                </a:lnTo>
                <a:cubicBezTo>
                  <a:pt x="2481" y="161079"/>
                  <a:pt x="-2948" y="151649"/>
                  <a:pt x="1719" y="144696"/>
                </a:cubicBezTo>
                <a:lnTo>
                  <a:pt x="32390" y="98785"/>
                </a:lnTo>
                <a:cubicBezTo>
                  <a:pt x="34295" y="96023"/>
                  <a:pt x="34676" y="92499"/>
                  <a:pt x="33438" y="89355"/>
                </a:cubicBezTo>
                <a:lnTo>
                  <a:pt x="13054" y="38111"/>
                </a:lnTo>
                <a:cubicBezTo>
                  <a:pt x="9911" y="30300"/>
                  <a:pt x="17150" y="22299"/>
                  <a:pt x="25341" y="24585"/>
                </a:cubicBezTo>
                <a:lnTo>
                  <a:pt x="78491" y="39635"/>
                </a:lnTo>
                <a:cubicBezTo>
                  <a:pt x="81729" y="40587"/>
                  <a:pt x="85158" y="39825"/>
                  <a:pt x="87730" y="37635"/>
                </a:cubicBezTo>
                <a:lnTo>
                  <a:pt x="130212" y="2392"/>
                </a:lnTo>
                <a:cubicBezTo>
                  <a:pt x="136689" y="-3037"/>
                  <a:pt x="146595" y="1344"/>
                  <a:pt x="146880" y="9822"/>
                </a:cubicBezTo>
                <a:close/>
              </a:path>
            </a:pathLst>
          </a:custGeom>
          <a:solidFill>
            <a:srgbClr val="EDB863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th-TH"/>
          </a:p>
        </p:txBody>
      </p:sp>
      <p:grpSp>
        <p:nvGrpSpPr>
          <p:cNvPr id="652" name="Group 60">
            <a:extLst>
              <a:ext uri="{FF2B5EF4-FFF2-40B4-BE49-F238E27FC236}">
                <a16:creationId xmlns:a16="http://schemas.microsoft.com/office/drawing/2014/main" id="{FF4A3144-CCEB-F793-5BEA-C9EB8ED3269D}"/>
              </a:ext>
            </a:extLst>
          </p:cNvPr>
          <p:cNvGrpSpPr/>
          <p:nvPr/>
        </p:nvGrpSpPr>
        <p:grpSpPr>
          <a:xfrm rot="16444284">
            <a:off x="10620452" y="394789"/>
            <a:ext cx="1274357" cy="1271357"/>
            <a:chOff x="7323229" y="1398492"/>
            <a:chExt cx="7721749" cy="7428451"/>
          </a:xfrm>
        </p:grpSpPr>
        <p:grpSp>
          <p:nvGrpSpPr>
            <p:cNvPr id="653" name="Graphic 15">
              <a:extLst>
                <a:ext uri="{FF2B5EF4-FFF2-40B4-BE49-F238E27FC236}">
                  <a16:creationId xmlns:a16="http://schemas.microsoft.com/office/drawing/2014/main" id="{54B31962-218E-8625-2C4D-39F01F8B0713}"/>
                </a:ext>
              </a:extLst>
            </p:cNvPr>
            <p:cNvGrpSpPr/>
            <p:nvPr/>
          </p:nvGrpSpPr>
          <p:grpSpPr>
            <a:xfrm rot="20537283">
              <a:off x="7323229" y="1564521"/>
              <a:ext cx="7591292" cy="7262422"/>
              <a:chOff x="6779513" y="2922174"/>
              <a:chExt cx="547687" cy="547687"/>
            </a:xfrm>
            <a:solidFill>
              <a:schemeClr val="tx1">
                <a:lumMod val="65000"/>
                <a:lumOff val="35000"/>
              </a:schemeClr>
            </a:solidFill>
          </p:grpSpPr>
          <p:sp>
            <p:nvSpPr>
              <p:cNvPr id="671" name="Freeform: Shape 27">
                <a:extLst>
                  <a:ext uri="{FF2B5EF4-FFF2-40B4-BE49-F238E27FC236}">
                    <a16:creationId xmlns:a16="http://schemas.microsoft.com/office/drawing/2014/main" id="{D462A134-A3DF-DDC9-23F9-489FE1E1F7E8}"/>
                  </a:ext>
                </a:extLst>
              </p:cNvPr>
              <p:cNvSpPr/>
              <p:nvPr/>
            </p:nvSpPr>
            <p:spPr>
              <a:xfrm>
                <a:off x="6779513" y="2922174"/>
                <a:ext cx="547687" cy="547687"/>
              </a:xfrm>
              <a:custGeom>
                <a:avLst/>
                <a:gdLst>
                  <a:gd name="connsiteX0" fmla="*/ 547688 w 547687"/>
                  <a:gd name="connsiteY0" fmla="*/ 273844 h 547687"/>
                  <a:gd name="connsiteX1" fmla="*/ 273844 w 547687"/>
                  <a:gd name="connsiteY1" fmla="*/ 547687 h 547687"/>
                  <a:gd name="connsiteX2" fmla="*/ 0 w 547687"/>
                  <a:gd name="connsiteY2" fmla="*/ 273844 h 547687"/>
                  <a:gd name="connsiteX3" fmla="*/ 273844 w 547687"/>
                  <a:gd name="connsiteY3" fmla="*/ 0 h 547687"/>
                  <a:gd name="connsiteX4" fmla="*/ 547688 w 547687"/>
                  <a:gd name="connsiteY4" fmla="*/ 273844 h 5476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47687" h="547687">
                    <a:moveTo>
                      <a:pt x="547688" y="273844"/>
                    </a:moveTo>
                    <a:cubicBezTo>
                      <a:pt x="547688" y="425083"/>
                      <a:pt x="425083" y="547687"/>
                      <a:pt x="273844" y="547687"/>
                    </a:cubicBezTo>
                    <a:cubicBezTo>
                      <a:pt x="122604" y="547687"/>
                      <a:pt x="0" y="425083"/>
                      <a:pt x="0" y="273844"/>
                    </a:cubicBezTo>
                    <a:cubicBezTo>
                      <a:pt x="0" y="122604"/>
                      <a:pt x="122604" y="0"/>
                      <a:pt x="273844" y="0"/>
                    </a:cubicBezTo>
                    <a:cubicBezTo>
                      <a:pt x="425083" y="0"/>
                      <a:pt x="547688" y="122604"/>
                      <a:pt x="547688" y="273844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72" name="Freeform: Shape 28">
                <a:extLst>
                  <a:ext uri="{FF2B5EF4-FFF2-40B4-BE49-F238E27FC236}">
                    <a16:creationId xmlns:a16="http://schemas.microsoft.com/office/drawing/2014/main" id="{67296B91-2938-FE55-1821-31DC9378772A}"/>
                  </a:ext>
                </a:extLst>
              </p:cNvPr>
              <p:cNvSpPr/>
              <p:nvPr/>
            </p:nvSpPr>
            <p:spPr>
              <a:xfrm>
                <a:off x="7009065" y="3110388"/>
                <a:ext cx="107823" cy="107823"/>
              </a:xfrm>
              <a:custGeom>
                <a:avLst/>
                <a:gdLst>
                  <a:gd name="connsiteX0" fmla="*/ 107823 w 107823"/>
                  <a:gd name="connsiteY0" fmla="*/ 53912 h 107823"/>
                  <a:gd name="connsiteX1" fmla="*/ 53912 w 107823"/>
                  <a:gd name="connsiteY1" fmla="*/ 107823 h 107823"/>
                  <a:gd name="connsiteX2" fmla="*/ 0 w 107823"/>
                  <a:gd name="connsiteY2" fmla="*/ 53912 h 107823"/>
                  <a:gd name="connsiteX3" fmla="*/ 53912 w 107823"/>
                  <a:gd name="connsiteY3" fmla="*/ 0 h 107823"/>
                  <a:gd name="connsiteX4" fmla="*/ 107823 w 107823"/>
                  <a:gd name="connsiteY4" fmla="*/ 53912 h 1078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7823" h="107823">
                    <a:moveTo>
                      <a:pt x="107823" y="53912"/>
                    </a:moveTo>
                    <a:cubicBezTo>
                      <a:pt x="107823" y="83725"/>
                      <a:pt x="83630" y="107823"/>
                      <a:pt x="53912" y="107823"/>
                    </a:cubicBezTo>
                    <a:cubicBezTo>
                      <a:pt x="24099" y="107823"/>
                      <a:pt x="0" y="83630"/>
                      <a:pt x="0" y="53912"/>
                    </a:cubicBezTo>
                    <a:cubicBezTo>
                      <a:pt x="0" y="24099"/>
                      <a:pt x="24194" y="0"/>
                      <a:pt x="53912" y="0"/>
                    </a:cubicBezTo>
                    <a:cubicBezTo>
                      <a:pt x="83630" y="-95"/>
                      <a:pt x="107823" y="24099"/>
                      <a:pt x="107823" y="5391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73" name="Freeform: Shape 29">
                <a:extLst>
                  <a:ext uri="{FF2B5EF4-FFF2-40B4-BE49-F238E27FC236}">
                    <a16:creationId xmlns:a16="http://schemas.microsoft.com/office/drawing/2014/main" id="{302999F1-7250-C217-F543-CE4B3F83ABB2}"/>
                  </a:ext>
                </a:extLst>
              </p:cNvPr>
              <p:cNvSpPr/>
              <p:nvPr/>
            </p:nvSpPr>
            <p:spPr>
              <a:xfrm>
                <a:off x="6996302" y="3050762"/>
                <a:ext cx="24955" cy="24955"/>
              </a:xfrm>
              <a:custGeom>
                <a:avLst/>
                <a:gdLst>
                  <a:gd name="connsiteX0" fmla="*/ 24956 w 24955"/>
                  <a:gd name="connsiteY0" fmla="*/ 12478 h 24955"/>
                  <a:gd name="connsiteX1" fmla="*/ 12478 w 24955"/>
                  <a:gd name="connsiteY1" fmla="*/ 24956 h 24955"/>
                  <a:gd name="connsiteX2" fmla="*/ 0 w 24955"/>
                  <a:gd name="connsiteY2" fmla="*/ 12478 h 24955"/>
                  <a:gd name="connsiteX3" fmla="*/ 12478 w 24955"/>
                  <a:gd name="connsiteY3" fmla="*/ 0 h 24955"/>
                  <a:gd name="connsiteX4" fmla="*/ 24956 w 24955"/>
                  <a:gd name="connsiteY4" fmla="*/ 12478 h 24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955" h="24955">
                    <a:moveTo>
                      <a:pt x="24956" y="12478"/>
                    </a:moveTo>
                    <a:cubicBezTo>
                      <a:pt x="24956" y="19369"/>
                      <a:pt x="19369" y="24956"/>
                      <a:pt x="12478" y="24956"/>
                    </a:cubicBezTo>
                    <a:cubicBezTo>
                      <a:pt x="5587" y="24956"/>
                      <a:pt x="0" y="19369"/>
                      <a:pt x="0" y="12478"/>
                    </a:cubicBezTo>
                    <a:cubicBezTo>
                      <a:pt x="0" y="5587"/>
                      <a:pt x="5587" y="0"/>
                      <a:pt x="12478" y="0"/>
                    </a:cubicBezTo>
                    <a:cubicBezTo>
                      <a:pt x="19369" y="0"/>
                      <a:pt x="24956" y="5587"/>
                      <a:pt x="24956" y="1247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74" name="Freeform: Shape 30">
                <a:extLst>
                  <a:ext uri="{FF2B5EF4-FFF2-40B4-BE49-F238E27FC236}">
                    <a16:creationId xmlns:a16="http://schemas.microsoft.com/office/drawing/2014/main" id="{1A0D943E-7E94-7EA5-FD83-9DEC5E36A97C}"/>
                  </a:ext>
                </a:extLst>
              </p:cNvPr>
              <p:cNvSpPr/>
              <p:nvPr/>
            </p:nvSpPr>
            <p:spPr>
              <a:xfrm>
                <a:off x="7280623" y="3196018"/>
                <a:ext cx="24955" cy="24955"/>
              </a:xfrm>
              <a:custGeom>
                <a:avLst/>
                <a:gdLst>
                  <a:gd name="connsiteX0" fmla="*/ 24955 w 24955"/>
                  <a:gd name="connsiteY0" fmla="*/ 12478 h 24955"/>
                  <a:gd name="connsiteX1" fmla="*/ 12478 w 24955"/>
                  <a:gd name="connsiteY1" fmla="*/ 24956 h 24955"/>
                  <a:gd name="connsiteX2" fmla="*/ 0 w 24955"/>
                  <a:gd name="connsiteY2" fmla="*/ 12478 h 24955"/>
                  <a:gd name="connsiteX3" fmla="*/ 12478 w 24955"/>
                  <a:gd name="connsiteY3" fmla="*/ 0 h 24955"/>
                  <a:gd name="connsiteX4" fmla="*/ 24955 w 24955"/>
                  <a:gd name="connsiteY4" fmla="*/ 12478 h 24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955" h="24955">
                    <a:moveTo>
                      <a:pt x="24955" y="12478"/>
                    </a:moveTo>
                    <a:cubicBezTo>
                      <a:pt x="24955" y="19336"/>
                      <a:pt x="19336" y="24956"/>
                      <a:pt x="12478" y="24956"/>
                    </a:cubicBezTo>
                    <a:cubicBezTo>
                      <a:pt x="5620" y="24956"/>
                      <a:pt x="0" y="19336"/>
                      <a:pt x="0" y="12478"/>
                    </a:cubicBezTo>
                    <a:cubicBezTo>
                      <a:pt x="0" y="5620"/>
                      <a:pt x="5620" y="0"/>
                      <a:pt x="12478" y="0"/>
                    </a:cubicBezTo>
                    <a:cubicBezTo>
                      <a:pt x="19336" y="0"/>
                      <a:pt x="24955" y="5620"/>
                      <a:pt x="24955" y="1247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75" name="Freeform: Shape 31">
                <a:extLst>
                  <a:ext uri="{FF2B5EF4-FFF2-40B4-BE49-F238E27FC236}">
                    <a16:creationId xmlns:a16="http://schemas.microsoft.com/office/drawing/2014/main" id="{16A60B27-DA0F-CC39-0536-8720CF09968B}"/>
                  </a:ext>
                </a:extLst>
              </p:cNvPr>
              <p:cNvSpPr/>
              <p:nvPr/>
            </p:nvSpPr>
            <p:spPr>
              <a:xfrm>
                <a:off x="7224902" y="3075813"/>
                <a:ext cx="24955" cy="24955"/>
              </a:xfrm>
              <a:custGeom>
                <a:avLst/>
                <a:gdLst>
                  <a:gd name="connsiteX0" fmla="*/ 24956 w 24955"/>
                  <a:gd name="connsiteY0" fmla="*/ 12478 h 24955"/>
                  <a:gd name="connsiteX1" fmla="*/ 12478 w 24955"/>
                  <a:gd name="connsiteY1" fmla="*/ 24955 h 24955"/>
                  <a:gd name="connsiteX2" fmla="*/ 0 w 24955"/>
                  <a:gd name="connsiteY2" fmla="*/ 12478 h 24955"/>
                  <a:gd name="connsiteX3" fmla="*/ 12478 w 24955"/>
                  <a:gd name="connsiteY3" fmla="*/ 0 h 24955"/>
                  <a:gd name="connsiteX4" fmla="*/ 24956 w 24955"/>
                  <a:gd name="connsiteY4" fmla="*/ 12478 h 24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955" h="24955">
                    <a:moveTo>
                      <a:pt x="24956" y="12478"/>
                    </a:moveTo>
                    <a:cubicBezTo>
                      <a:pt x="24956" y="19369"/>
                      <a:pt x="19369" y="24955"/>
                      <a:pt x="12478" y="24955"/>
                    </a:cubicBezTo>
                    <a:cubicBezTo>
                      <a:pt x="5587" y="24955"/>
                      <a:pt x="0" y="19369"/>
                      <a:pt x="0" y="12478"/>
                    </a:cubicBezTo>
                    <a:cubicBezTo>
                      <a:pt x="0" y="5586"/>
                      <a:pt x="5587" y="0"/>
                      <a:pt x="12478" y="0"/>
                    </a:cubicBezTo>
                    <a:cubicBezTo>
                      <a:pt x="19369" y="0"/>
                      <a:pt x="24956" y="5586"/>
                      <a:pt x="24956" y="1247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76" name="Freeform: Shape 32">
                <a:extLst>
                  <a:ext uri="{FF2B5EF4-FFF2-40B4-BE49-F238E27FC236}">
                    <a16:creationId xmlns:a16="http://schemas.microsoft.com/office/drawing/2014/main" id="{4635835D-E024-8008-D2E0-CB28453643B0}"/>
                  </a:ext>
                </a:extLst>
              </p:cNvPr>
              <p:cNvSpPr/>
              <p:nvPr/>
            </p:nvSpPr>
            <p:spPr>
              <a:xfrm>
                <a:off x="7062977" y="3258312"/>
                <a:ext cx="24955" cy="24955"/>
              </a:xfrm>
              <a:custGeom>
                <a:avLst/>
                <a:gdLst>
                  <a:gd name="connsiteX0" fmla="*/ 24956 w 24955"/>
                  <a:gd name="connsiteY0" fmla="*/ 12478 h 24955"/>
                  <a:gd name="connsiteX1" fmla="*/ 12478 w 24955"/>
                  <a:gd name="connsiteY1" fmla="*/ 24955 h 24955"/>
                  <a:gd name="connsiteX2" fmla="*/ 0 w 24955"/>
                  <a:gd name="connsiteY2" fmla="*/ 12478 h 24955"/>
                  <a:gd name="connsiteX3" fmla="*/ 12478 w 24955"/>
                  <a:gd name="connsiteY3" fmla="*/ 0 h 24955"/>
                  <a:gd name="connsiteX4" fmla="*/ 24956 w 24955"/>
                  <a:gd name="connsiteY4" fmla="*/ 12478 h 24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955" h="24955">
                    <a:moveTo>
                      <a:pt x="24956" y="12478"/>
                    </a:moveTo>
                    <a:cubicBezTo>
                      <a:pt x="24956" y="19369"/>
                      <a:pt x="19369" y="24955"/>
                      <a:pt x="12478" y="24955"/>
                    </a:cubicBezTo>
                    <a:cubicBezTo>
                      <a:pt x="5587" y="24955"/>
                      <a:pt x="0" y="19369"/>
                      <a:pt x="0" y="12478"/>
                    </a:cubicBezTo>
                    <a:cubicBezTo>
                      <a:pt x="0" y="5586"/>
                      <a:pt x="5587" y="0"/>
                      <a:pt x="12478" y="0"/>
                    </a:cubicBezTo>
                    <a:cubicBezTo>
                      <a:pt x="19369" y="0"/>
                      <a:pt x="24956" y="5586"/>
                      <a:pt x="24956" y="1247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77" name="Freeform: Shape 33">
                <a:extLst>
                  <a:ext uri="{FF2B5EF4-FFF2-40B4-BE49-F238E27FC236}">
                    <a16:creationId xmlns:a16="http://schemas.microsoft.com/office/drawing/2014/main" id="{703CF52C-09B9-F25B-D7F7-2DB469C40F92}"/>
                  </a:ext>
                </a:extLst>
              </p:cNvPr>
              <p:cNvSpPr/>
              <p:nvPr/>
            </p:nvSpPr>
            <p:spPr>
              <a:xfrm>
                <a:off x="7224902" y="3283362"/>
                <a:ext cx="24955" cy="24955"/>
              </a:xfrm>
              <a:custGeom>
                <a:avLst/>
                <a:gdLst>
                  <a:gd name="connsiteX0" fmla="*/ 24956 w 24955"/>
                  <a:gd name="connsiteY0" fmla="*/ 12478 h 24955"/>
                  <a:gd name="connsiteX1" fmla="*/ 12478 w 24955"/>
                  <a:gd name="connsiteY1" fmla="*/ 24956 h 24955"/>
                  <a:gd name="connsiteX2" fmla="*/ 0 w 24955"/>
                  <a:gd name="connsiteY2" fmla="*/ 12478 h 24955"/>
                  <a:gd name="connsiteX3" fmla="*/ 12478 w 24955"/>
                  <a:gd name="connsiteY3" fmla="*/ 0 h 24955"/>
                  <a:gd name="connsiteX4" fmla="*/ 24956 w 24955"/>
                  <a:gd name="connsiteY4" fmla="*/ 12478 h 24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955" h="24955">
                    <a:moveTo>
                      <a:pt x="24956" y="12478"/>
                    </a:moveTo>
                    <a:cubicBezTo>
                      <a:pt x="24956" y="19369"/>
                      <a:pt x="19369" y="24956"/>
                      <a:pt x="12478" y="24956"/>
                    </a:cubicBezTo>
                    <a:cubicBezTo>
                      <a:pt x="5587" y="24956"/>
                      <a:pt x="0" y="19369"/>
                      <a:pt x="0" y="12478"/>
                    </a:cubicBezTo>
                    <a:cubicBezTo>
                      <a:pt x="0" y="5586"/>
                      <a:pt x="5587" y="0"/>
                      <a:pt x="12478" y="0"/>
                    </a:cubicBezTo>
                    <a:cubicBezTo>
                      <a:pt x="19369" y="0"/>
                      <a:pt x="24956" y="5586"/>
                      <a:pt x="24956" y="1247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78" name="Freeform: Shape 34">
                <a:extLst>
                  <a:ext uri="{FF2B5EF4-FFF2-40B4-BE49-F238E27FC236}">
                    <a16:creationId xmlns:a16="http://schemas.microsoft.com/office/drawing/2014/main" id="{0A772D63-2332-0300-24BC-DFA496FED588}"/>
                  </a:ext>
                </a:extLst>
              </p:cNvPr>
              <p:cNvSpPr/>
              <p:nvPr/>
            </p:nvSpPr>
            <p:spPr>
              <a:xfrm>
                <a:off x="6916864" y="3212306"/>
                <a:ext cx="24955" cy="24955"/>
              </a:xfrm>
              <a:custGeom>
                <a:avLst/>
                <a:gdLst>
                  <a:gd name="connsiteX0" fmla="*/ 24955 w 24955"/>
                  <a:gd name="connsiteY0" fmla="*/ 12478 h 24955"/>
                  <a:gd name="connsiteX1" fmla="*/ 12478 w 24955"/>
                  <a:gd name="connsiteY1" fmla="*/ 24955 h 24955"/>
                  <a:gd name="connsiteX2" fmla="*/ 0 w 24955"/>
                  <a:gd name="connsiteY2" fmla="*/ 12478 h 24955"/>
                  <a:gd name="connsiteX3" fmla="*/ 12478 w 24955"/>
                  <a:gd name="connsiteY3" fmla="*/ 0 h 24955"/>
                  <a:gd name="connsiteX4" fmla="*/ 24955 w 24955"/>
                  <a:gd name="connsiteY4" fmla="*/ 12478 h 24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955" h="24955">
                    <a:moveTo>
                      <a:pt x="24955" y="12478"/>
                    </a:moveTo>
                    <a:cubicBezTo>
                      <a:pt x="24955" y="19369"/>
                      <a:pt x="19369" y="24955"/>
                      <a:pt x="12478" y="24955"/>
                    </a:cubicBezTo>
                    <a:cubicBezTo>
                      <a:pt x="5587" y="24955"/>
                      <a:pt x="0" y="19369"/>
                      <a:pt x="0" y="12478"/>
                    </a:cubicBezTo>
                    <a:cubicBezTo>
                      <a:pt x="0" y="5586"/>
                      <a:pt x="5587" y="0"/>
                      <a:pt x="12478" y="0"/>
                    </a:cubicBezTo>
                    <a:cubicBezTo>
                      <a:pt x="19369" y="0"/>
                      <a:pt x="24955" y="5586"/>
                      <a:pt x="24955" y="1247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79" name="Freeform: Shape 35">
                <a:extLst>
                  <a:ext uri="{FF2B5EF4-FFF2-40B4-BE49-F238E27FC236}">
                    <a16:creationId xmlns:a16="http://schemas.microsoft.com/office/drawing/2014/main" id="{7C08A772-21B4-DF39-B60F-9968E8FE1E92}"/>
                  </a:ext>
                </a:extLst>
              </p:cNvPr>
              <p:cNvSpPr/>
              <p:nvPr/>
            </p:nvSpPr>
            <p:spPr>
              <a:xfrm>
                <a:off x="7148607" y="3142011"/>
                <a:ext cx="76200" cy="76200"/>
              </a:xfrm>
              <a:custGeom>
                <a:avLst/>
                <a:gdLst>
                  <a:gd name="connsiteX0" fmla="*/ 76200 w 76200"/>
                  <a:gd name="connsiteY0" fmla="*/ 38100 h 76200"/>
                  <a:gd name="connsiteX1" fmla="*/ 38100 w 76200"/>
                  <a:gd name="connsiteY1" fmla="*/ 76200 h 76200"/>
                  <a:gd name="connsiteX2" fmla="*/ 0 w 76200"/>
                  <a:gd name="connsiteY2" fmla="*/ 38100 h 76200"/>
                  <a:gd name="connsiteX3" fmla="*/ 38100 w 76200"/>
                  <a:gd name="connsiteY3" fmla="*/ 0 h 76200"/>
                  <a:gd name="connsiteX4" fmla="*/ 76200 w 76200"/>
                  <a:gd name="connsiteY4" fmla="*/ 38100 h 76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6200" h="76200">
                    <a:moveTo>
                      <a:pt x="76200" y="38100"/>
                    </a:moveTo>
                    <a:cubicBezTo>
                      <a:pt x="76200" y="59142"/>
                      <a:pt x="59142" y="76200"/>
                      <a:pt x="38100" y="76200"/>
                    </a:cubicBezTo>
                    <a:cubicBezTo>
                      <a:pt x="17058" y="76200"/>
                      <a:pt x="0" y="59142"/>
                      <a:pt x="0" y="38100"/>
                    </a:cubicBezTo>
                    <a:cubicBezTo>
                      <a:pt x="0" y="17058"/>
                      <a:pt x="17058" y="0"/>
                      <a:pt x="38100" y="0"/>
                    </a:cubicBezTo>
                    <a:cubicBezTo>
                      <a:pt x="59142" y="0"/>
                      <a:pt x="76200" y="17058"/>
                      <a:pt x="76200" y="3810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80" name="Freeform: Shape 36">
                <a:extLst>
                  <a:ext uri="{FF2B5EF4-FFF2-40B4-BE49-F238E27FC236}">
                    <a16:creationId xmlns:a16="http://schemas.microsoft.com/office/drawing/2014/main" id="{9BA5022D-15BD-C9D8-52DE-6F8087B7EC9F}"/>
                  </a:ext>
                </a:extLst>
              </p:cNvPr>
              <p:cNvSpPr/>
              <p:nvPr/>
            </p:nvSpPr>
            <p:spPr>
              <a:xfrm>
                <a:off x="7053357" y="3347656"/>
                <a:ext cx="76200" cy="76200"/>
              </a:xfrm>
              <a:custGeom>
                <a:avLst/>
                <a:gdLst>
                  <a:gd name="connsiteX0" fmla="*/ 76200 w 76200"/>
                  <a:gd name="connsiteY0" fmla="*/ 38100 h 76200"/>
                  <a:gd name="connsiteX1" fmla="*/ 38100 w 76200"/>
                  <a:gd name="connsiteY1" fmla="*/ 76200 h 76200"/>
                  <a:gd name="connsiteX2" fmla="*/ 0 w 76200"/>
                  <a:gd name="connsiteY2" fmla="*/ 38100 h 76200"/>
                  <a:gd name="connsiteX3" fmla="*/ 38100 w 76200"/>
                  <a:gd name="connsiteY3" fmla="*/ 0 h 76200"/>
                  <a:gd name="connsiteX4" fmla="*/ 76200 w 76200"/>
                  <a:gd name="connsiteY4" fmla="*/ 38100 h 76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6200" h="76200">
                    <a:moveTo>
                      <a:pt x="76200" y="38100"/>
                    </a:moveTo>
                    <a:cubicBezTo>
                      <a:pt x="76200" y="59142"/>
                      <a:pt x="59142" y="76200"/>
                      <a:pt x="38100" y="76200"/>
                    </a:cubicBezTo>
                    <a:cubicBezTo>
                      <a:pt x="17058" y="76200"/>
                      <a:pt x="0" y="59142"/>
                      <a:pt x="0" y="38100"/>
                    </a:cubicBezTo>
                    <a:cubicBezTo>
                      <a:pt x="0" y="17058"/>
                      <a:pt x="17058" y="0"/>
                      <a:pt x="38100" y="0"/>
                    </a:cubicBezTo>
                    <a:cubicBezTo>
                      <a:pt x="59142" y="0"/>
                      <a:pt x="76200" y="17058"/>
                      <a:pt x="76200" y="3810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81" name="Freeform: Shape 37">
                <a:extLst>
                  <a:ext uri="{FF2B5EF4-FFF2-40B4-BE49-F238E27FC236}">
                    <a16:creationId xmlns:a16="http://schemas.microsoft.com/office/drawing/2014/main" id="{6A7587E9-FE55-8F35-9546-562C1710FB88}"/>
                  </a:ext>
                </a:extLst>
              </p:cNvPr>
              <p:cNvSpPr/>
              <p:nvPr/>
            </p:nvSpPr>
            <p:spPr>
              <a:xfrm>
                <a:off x="6853141" y="3100768"/>
                <a:ext cx="76200" cy="76200"/>
              </a:xfrm>
              <a:custGeom>
                <a:avLst/>
                <a:gdLst>
                  <a:gd name="connsiteX0" fmla="*/ 76200 w 76200"/>
                  <a:gd name="connsiteY0" fmla="*/ 38100 h 76200"/>
                  <a:gd name="connsiteX1" fmla="*/ 38100 w 76200"/>
                  <a:gd name="connsiteY1" fmla="*/ 76200 h 76200"/>
                  <a:gd name="connsiteX2" fmla="*/ 0 w 76200"/>
                  <a:gd name="connsiteY2" fmla="*/ 38100 h 76200"/>
                  <a:gd name="connsiteX3" fmla="*/ 38100 w 76200"/>
                  <a:gd name="connsiteY3" fmla="*/ 0 h 76200"/>
                  <a:gd name="connsiteX4" fmla="*/ 76200 w 76200"/>
                  <a:gd name="connsiteY4" fmla="*/ 38100 h 76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6200" h="76200">
                    <a:moveTo>
                      <a:pt x="76200" y="38100"/>
                    </a:moveTo>
                    <a:cubicBezTo>
                      <a:pt x="76200" y="59142"/>
                      <a:pt x="59142" y="76200"/>
                      <a:pt x="38100" y="76200"/>
                    </a:cubicBezTo>
                    <a:cubicBezTo>
                      <a:pt x="17058" y="76200"/>
                      <a:pt x="0" y="59142"/>
                      <a:pt x="0" y="38100"/>
                    </a:cubicBezTo>
                    <a:cubicBezTo>
                      <a:pt x="0" y="17058"/>
                      <a:pt x="17058" y="0"/>
                      <a:pt x="38100" y="0"/>
                    </a:cubicBezTo>
                    <a:cubicBezTo>
                      <a:pt x="59142" y="0"/>
                      <a:pt x="76200" y="17058"/>
                      <a:pt x="76200" y="3810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82" name="Freeform: Shape 38">
                <a:extLst>
                  <a:ext uri="{FF2B5EF4-FFF2-40B4-BE49-F238E27FC236}">
                    <a16:creationId xmlns:a16="http://schemas.microsoft.com/office/drawing/2014/main" id="{342F8480-3801-434D-9F01-0D0C5AE400EB}"/>
                  </a:ext>
                </a:extLst>
              </p:cNvPr>
              <p:cNvSpPr/>
              <p:nvPr/>
            </p:nvSpPr>
            <p:spPr>
              <a:xfrm>
                <a:off x="6948582" y="3261836"/>
                <a:ext cx="76200" cy="76200"/>
              </a:xfrm>
              <a:custGeom>
                <a:avLst/>
                <a:gdLst>
                  <a:gd name="connsiteX0" fmla="*/ 76200 w 76200"/>
                  <a:gd name="connsiteY0" fmla="*/ 38100 h 76200"/>
                  <a:gd name="connsiteX1" fmla="*/ 38100 w 76200"/>
                  <a:gd name="connsiteY1" fmla="*/ 76200 h 76200"/>
                  <a:gd name="connsiteX2" fmla="*/ 0 w 76200"/>
                  <a:gd name="connsiteY2" fmla="*/ 38100 h 76200"/>
                  <a:gd name="connsiteX3" fmla="*/ 38100 w 76200"/>
                  <a:gd name="connsiteY3" fmla="*/ 0 h 76200"/>
                  <a:gd name="connsiteX4" fmla="*/ 76200 w 76200"/>
                  <a:gd name="connsiteY4" fmla="*/ 38100 h 76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6200" h="76200">
                    <a:moveTo>
                      <a:pt x="76200" y="38100"/>
                    </a:moveTo>
                    <a:cubicBezTo>
                      <a:pt x="76200" y="59142"/>
                      <a:pt x="59142" y="76200"/>
                      <a:pt x="38100" y="76200"/>
                    </a:cubicBezTo>
                    <a:cubicBezTo>
                      <a:pt x="17058" y="76200"/>
                      <a:pt x="0" y="59142"/>
                      <a:pt x="0" y="38100"/>
                    </a:cubicBezTo>
                    <a:cubicBezTo>
                      <a:pt x="0" y="17058"/>
                      <a:pt x="17058" y="0"/>
                      <a:pt x="38100" y="0"/>
                    </a:cubicBezTo>
                    <a:cubicBezTo>
                      <a:pt x="59142" y="0"/>
                      <a:pt x="76200" y="17058"/>
                      <a:pt x="76200" y="3810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83" name="Freeform: Shape 39">
                <a:extLst>
                  <a:ext uri="{FF2B5EF4-FFF2-40B4-BE49-F238E27FC236}">
                    <a16:creationId xmlns:a16="http://schemas.microsoft.com/office/drawing/2014/main" id="{E780E543-3B16-4F3C-3AB2-EFEA0669EDA3}"/>
                  </a:ext>
                </a:extLst>
              </p:cNvPr>
              <p:cNvSpPr/>
              <p:nvPr/>
            </p:nvSpPr>
            <p:spPr>
              <a:xfrm>
                <a:off x="7143844" y="3244595"/>
                <a:ext cx="52387" cy="52387"/>
              </a:xfrm>
              <a:custGeom>
                <a:avLst/>
                <a:gdLst>
                  <a:gd name="connsiteX0" fmla="*/ 52388 w 52387"/>
                  <a:gd name="connsiteY0" fmla="*/ 26194 h 52387"/>
                  <a:gd name="connsiteX1" fmla="*/ 26194 w 52387"/>
                  <a:gd name="connsiteY1" fmla="*/ 52388 h 52387"/>
                  <a:gd name="connsiteX2" fmla="*/ 0 w 52387"/>
                  <a:gd name="connsiteY2" fmla="*/ 26194 h 52387"/>
                  <a:gd name="connsiteX3" fmla="*/ 26194 w 52387"/>
                  <a:gd name="connsiteY3" fmla="*/ 0 h 52387"/>
                  <a:gd name="connsiteX4" fmla="*/ 52388 w 52387"/>
                  <a:gd name="connsiteY4" fmla="*/ 26194 h 523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2387" h="52387">
                    <a:moveTo>
                      <a:pt x="52388" y="26194"/>
                    </a:moveTo>
                    <a:cubicBezTo>
                      <a:pt x="52388" y="40672"/>
                      <a:pt x="40672" y="52388"/>
                      <a:pt x="26194" y="52388"/>
                    </a:cubicBezTo>
                    <a:cubicBezTo>
                      <a:pt x="11716" y="52388"/>
                      <a:pt x="0" y="40672"/>
                      <a:pt x="0" y="26194"/>
                    </a:cubicBezTo>
                    <a:cubicBezTo>
                      <a:pt x="0" y="11716"/>
                      <a:pt x="11716" y="0"/>
                      <a:pt x="26194" y="0"/>
                    </a:cubicBezTo>
                    <a:cubicBezTo>
                      <a:pt x="40672" y="0"/>
                      <a:pt x="52388" y="11811"/>
                      <a:pt x="52388" y="26194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84" name="Freeform: Shape 40">
                <a:extLst>
                  <a:ext uri="{FF2B5EF4-FFF2-40B4-BE49-F238E27FC236}">
                    <a16:creationId xmlns:a16="http://schemas.microsoft.com/office/drawing/2014/main" id="{D3F6533D-EB34-82AE-2670-65726E19850A}"/>
                  </a:ext>
                </a:extLst>
              </p:cNvPr>
              <p:cNvSpPr/>
              <p:nvPr/>
            </p:nvSpPr>
            <p:spPr>
              <a:xfrm>
                <a:off x="6865048" y="3273742"/>
                <a:ext cx="52387" cy="52387"/>
              </a:xfrm>
              <a:custGeom>
                <a:avLst/>
                <a:gdLst>
                  <a:gd name="connsiteX0" fmla="*/ 52387 w 52387"/>
                  <a:gd name="connsiteY0" fmla="*/ 26194 h 52387"/>
                  <a:gd name="connsiteX1" fmla="*/ 26194 w 52387"/>
                  <a:gd name="connsiteY1" fmla="*/ 52387 h 52387"/>
                  <a:gd name="connsiteX2" fmla="*/ 0 w 52387"/>
                  <a:gd name="connsiteY2" fmla="*/ 26194 h 52387"/>
                  <a:gd name="connsiteX3" fmla="*/ 26194 w 52387"/>
                  <a:gd name="connsiteY3" fmla="*/ 0 h 52387"/>
                  <a:gd name="connsiteX4" fmla="*/ 52387 w 52387"/>
                  <a:gd name="connsiteY4" fmla="*/ 26194 h 523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2387" h="52387">
                    <a:moveTo>
                      <a:pt x="52387" y="26194"/>
                    </a:moveTo>
                    <a:cubicBezTo>
                      <a:pt x="52387" y="40660"/>
                      <a:pt x="40660" y="52387"/>
                      <a:pt x="26194" y="52387"/>
                    </a:cubicBezTo>
                    <a:cubicBezTo>
                      <a:pt x="11727" y="52387"/>
                      <a:pt x="0" y="40660"/>
                      <a:pt x="0" y="26194"/>
                    </a:cubicBezTo>
                    <a:cubicBezTo>
                      <a:pt x="0" y="11727"/>
                      <a:pt x="11727" y="0"/>
                      <a:pt x="26194" y="0"/>
                    </a:cubicBezTo>
                    <a:cubicBezTo>
                      <a:pt x="40660" y="0"/>
                      <a:pt x="52387" y="11727"/>
                      <a:pt x="52387" y="26194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85" name="Freeform: Shape 41">
                <a:extLst>
                  <a:ext uri="{FF2B5EF4-FFF2-40B4-BE49-F238E27FC236}">
                    <a16:creationId xmlns:a16="http://schemas.microsoft.com/office/drawing/2014/main" id="{76521B63-D6C4-F49D-FC1B-160B646AEC76}"/>
                  </a:ext>
                </a:extLst>
              </p:cNvPr>
              <p:cNvSpPr/>
              <p:nvPr/>
            </p:nvSpPr>
            <p:spPr>
              <a:xfrm>
                <a:off x="7100982" y="3007804"/>
                <a:ext cx="69151" cy="69151"/>
              </a:xfrm>
              <a:custGeom>
                <a:avLst/>
                <a:gdLst>
                  <a:gd name="connsiteX0" fmla="*/ 69151 w 69151"/>
                  <a:gd name="connsiteY0" fmla="*/ 34576 h 69151"/>
                  <a:gd name="connsiteX1" fmla="*/ 34576 w 69151"/>
                  <a:gd name="connsiteY1" fmla="*/ 69152 h 69151"/>
                  <a:gd name="connsiteX2" fmla="*/ 0 w 69151"/>
                  <a:gd name="connsiteY2" fmla="*/ 34576 h 69151"/>
                  <a:gd name="connsiteX3" fmla="*/ 34576 w 69151"/>
                  <a:gd name="connsiteY3" fmla="*/ 0 h 69151"/>
                  <a:gd name="connsiteX4" fmla="*/ 69151 w 69151"/>
                  <a:gd name="connsiteY4" fmla="*/ 34576 h 691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9151" h="69151">
                    <a:moveTo>
                      <a:pt x="69151" y="34576"/>
                    </a:moveTo>
                    <a:cubicBezTo>
                      <a:pt x="69151" y="53671"/>
                      <a:pt x="53671" y="69152"/>
                      <a:pt x="34576" y="69152"/>
                    </a:cubicBezTo>
                    <a:cubicBezTo>
                      <a:pt x="15480" y="69152"/>
                      <a:pt x="0" y="53671"/>
                      <a:pt x="0" y="34576"/>
                    </a:cubicBezTo>
                    <a:cubicBezTo>
                      <a:pt x="0" y="15480"/>
                      <a:pt x="15480" y="0"/>
                      <a:pt x="34576" y="0"/>
                    </a:cubicBezTo>
                    <a:cubicBezTo>
                      <a:pt x="53671" y="0"/>
                      <a:pt x="69151" y="15480"/>
                      <a:pt x="69151" y="34576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86" name="Freeform: Shape 42">
                <a:extLst>
                  <a:ext uri="{FF2B5EF4-FFF2-40B4-BE49-F238E27FC236}">
                    <a16:creationId xmlns:a16="http://schemas.microsoft.com/office/drawing/2014/main" id="{A2ED940E-46D7-42BE-3936-23A6CF20CF61}"/>
                  </a:ext>
                </a:extLst>
              </p:cNvPr>
              <p:cNvSpPr/>
              <p:nvPr/>
            </p:nvSpPr>
            <p:spPr>
              <a:xfrm>
                <a:off x="6952106" y="2957036"/>
                <a:ext cx="69151" cy="69151"/>
              </a:xfrm>
              <a:custGeom>
                <a:avLst/>
                <a:gdLst>
                  <a:gd name="connsiteX0" fmla="*/ 69152 w 69151"/>
                  <a:gd name="connsiteY0" fmla="*/ 34576 h 69151"/>
                  <a:gd name="connsiteX1" fmla="*/ 34576 w 69151"/>
                  <a:gd name="connsiteY1" fmla="*/ 69152 h 69151"/>
                  <a:gd name="connsiteX2" fmla="*/ 0 w 69151"/>
                  <a:gd name="connsiteY2" fmla="*/ 34576 h 69151"/>
                  <a:gd name="connsiteX3" fmla="*/ 34576 w 69151"/>
                  <a:gd name="connsiteY3" fmla="*/ 0 h 69151"/>
                  <a:gd name="connsiteX4" fmla="*/ 69152 w 69151"/>
                  <a:gd name="connsiteY4" fmla="*/ 34576 h 691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9151" h="69151">
                    <a:moveTo>
                      <a:pt x="69152" y="34576"/>
                    </a:moveTo>
                    <a:cubicBezTo>
                      <a:pt x="69152" y="53671"/>
                      <a:pt x="53671" y="69152"/>
                      <a:pt x="34576" y="69152"/>
                    </a:cubicBezTo>
                    <a:cubicBezTo>
                      <a:pt x="15480" y="69152"/>
                      <a:pt x="0" y="53671"/>
                      <a:pt x="0" y="34576"/>
                    </a:cubicBezTo>
                    <a:cubicBezTo>
                      <a:pt x="0" y="15480"/>
                      <a:pt x="15480" y="0"/>
                      <a:pt x="34576" y="0"/>
                    </a:cubicBezTo>
                    <a:cubicBezTo>
                      <a:pt x="53671" y="0"/>
                      <a:pt x="69152" y="15480"/>
                      <a:pt x="69152" y="34576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grpSp>
          <p:nvGrpSpPr>
            <p:cNvPr id="654" name="Graphic 15">
              <a:extLst>
                <a:ext uri="{FF2B5EF4-FFF2-40B4-BE49-F238E27FC236}">
                  <a16:creationId xmlns:a16="http://schemas.microsoft.com/office/drawing/2014/main" id="{53049496-2816-9F9E-9B66-ECD43787658F}"/>
                </a:ext>
              </a:extLst>
            </p:cNvPr>
            <p:cNvGrpSpPr/>
            <p:nvPr/>
          </p:nvGrpSpPr>
          <p:grpSpPr>
            <a:xfrm rot="20537283">
              <a:off x="7453686" y="1398492"/>
              <a:ext cx="7591292" cy="7262422"/>
              <a:chOff x="6779513" y="2922174"/>
              <a:chExt cx="547687" cy="547687"/>
            </a:xfrm>
          </p:grpSpPr>
          <p:sp>
            <p:nvSpPr>
              <p:cNvPr id="655" name="Freeform: Shape 44">
                <a:extLst>
                  <a:ext uri="{FF2B5EF4-FFF2-40B4-BE49-F238E27FC236}">
                    <a16:creationId xmlns:a16="http://schemas.microsoft.com/office/drawing/2014/main" id="{99CA12F2-4D9C-BD7E-8507-4029C3B0E7B0}"/>
                  </a:ext>
                </a:extLst>
              </p:cNvPr>
              <p:cNvSpPr/>
              <p:nvPr/>
            </p:nvSpPr>
            <p:spPr>
              <a:xfrm>
                <a:off x="6779513" y="2922174"/>
                <a:ext cx="547687" cy="547687"/>
              </a:xfrm>
              <a:custGeom>
                <a:avLst/>
                <a:gdLst>
                  <a:gd name="connsiteX0" fmla="*/ 547688 w 547687"/>
                  <a:gd name="connsiteY0" fmla="*/ 273844 h 547687"/>
                  <a:gd name="connsiteX1" fmla="*/ 273844 w 547687"/>
                  <a:gd name="connsiteY1" fmla="*/ 547687 h 547687"/>
                  <a:gd name="connsiteX2" fmla="*/ 0 w 547687"/>
                  <a:gd name="connsiteY2" fmla="*/ 273844 h 547687"/>
                  <a:gd name="connsiteX3" fmla="*/ 273844 w 547687"/>
                  <a:gd name="connsiteY3" fmla="*/ 0 h 547687"/>
                  <a:gd name="connsiteX4" fmla="*/ 547688 w 547687"/>
                  <a:gd name="connsiteY4" fmla="*/ 273844 h 5476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47687" h="547687">
                    <a:moveTo>
                      <a:pt x="547688" y="273844"/>
                    </a:moveTo>
                    <a:cubicBezTo>
                      <a:pt x="547688" y="425083"/>
                      <a:pt x="425083" y="547687"/>
                      <a:pt x="273844" y="547687"/>
                    </a:cubicBezTo>
                    <a:cubicBezTo>
                      <a:pt x="122604" y="547687"/>
                      <a:pt x="0" y="425083"/>
                      <a:pt x="0" y="273844"/>
                    </a:cubicBezTo>
                    <a:cubicBezTo>
                      <a:pt x="0" y="122604"/>
                      <a:pt x="122604" y="0"/>
                      <a:pt x="273844" y="0"/>
                    </a:cubicBezTo>
                    <a:cubicBezTo>
                      <a:pt x="425083" y="0"/>
                      <a:pt x="547688" y="122604"/>
                      <a:pt x="547688" y="273844"/>
                    </a:cubicBezTo>
                    <a:close/>
                  </a:path>
                </a:pathLst>
              </a:custGeom>
              <a:solidFill>
                <a:srgbClr val="D3EFF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56" name="Freeform: Shape 45">
                <a:extLst>
                  <a:ext uri="{FF2B5EF4-FFF2-40B4-BE49-F238E27FC236}">
                    <a16:creationId xmlns:a16="http://schemas.microsoft.com/office/drawing/2014/main" id="{D16E8FEB-234A-EEB8-6FFE-45F1C009F176}"/>
                  </a:ext>
                </a:extLst>
              </p:cNvPr>
              <p:cNvSpPr/>
              <p:nvPr/>
            </p:nvSpPr>
            <p:spPr>
              <a:xfrm>
                <a:off x="7009065" y="3110388"/>
                <a:ext cx="107823" cy="107823"/>
              </a:xfrm>
              <a:custGeom>
                <a:avLst/>
                <a:gdLst>
                  <a:gd name="connsiteX0" fmla="*/ 107823 w 107823"/>
                  <a:gd name="connsiteY0" fmla="*/ 53912 h 107823"/>
                  <a:gd name="connsiteX1" fmla="*/ 53912 w 107823"/>
                  <a:gd name="connsiteY1" fmla="*/ 107823 h 107823"/>
                  <a:gd name="connsiteX2" fmla="*/ 0 w 107823"/>
                  <a:gd name="connsiteY2" fmla="*/ 53912 h 107823"/>
                  <a:gd name="connsiteX3" fmla="*/ 53912 w 107823"/>
                  <a:gd name="connsiteY3" fmla="*/ 0 h 107823"/>
                  <a:gd name="connsiteX4" fmla="*/ 107823 w 107823"/>
                  <a:gd name="connsiteY4" fmla="*/ 53912 h 1078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7823" h="107823">
                    <a:moveTo>
                      <a:pt x="107823" y="53912"/>
                    </a:moveTo>
                    <a:cubicBezTo>
                      <a:pt x="107823" y="83725"/>
                      <a:pt x="83630" y="107823"/>
                      <a:pt x="53912" y="107823"/>
                    </a:cubicBezTo>
                    <a:cubicBezTo>
                      <a:pt x="24099" y="107823"/>
                      <a:pt x="0" y="83630"/>
                      <a:pt x="0" y="53912"/>
                    </a:cubicBezTo>
                    <a:cubicBezTo>
                      <a:pt x="0" y="24099"/>
                      <a:pt x="24194" y="0"/>
                      <a:pt x="53912" y="0"/>
                    </a:cubicBezTo>
                    <a:cubicBezTo>
                      <a:pt x="83630" y="-95"/>
                      <a:pt x="107823" y="24099"/>
                      <a:pt x="107823" y="53912"/>
                    </a:cubicBezTo>
                    <a:close/>
                  </a:path>
                </a:pathLst>
              </a:custGeom>
              <a:solidFill>
                <a:srgbClr val="ABCFD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57" name="Freeform: Shape 46">
                <a:extLst>
                  <a:ext uri="{FF2B5EF4-FFF2-40B4-BE49-F238E27FC236}">
                    <a16:creationId xmlns:a16="http://schemas.microsoft.com/office/drawing/2014/main" id="{02A22564-C39A-1E1E-DDB7-AC0192E18726}"/>
                  </a:ext>
                </a:extLst>
              </p:cNvPr>
              <p:cNvSpPr/>
              <p:nvPr/>
            </p:nvSpPr>
            <p:spPr>
              <a:xfrm>
                <a:off x="6996302" y="3050762"/>
                <a:ext cx="24955" cy="24955"/>
              </a:xfrm>
              <a:custGeom>
                <a:avLst/>
                <a:gdLst>
                  <a:gd name="connsiteX0" fmla="*/ 24956 w 24955"/>
                  <a:gd name="connsiteY0" fmla="*/ 12478 h 24955"/>
                  <a:gd name="connsiteX1" fmla="*/ 12478 w 24955"/>
                  <a:gd name="connsiteY1" fmla="*/ 24956 h 24955"/>
                  <a:gd name="connsiteX2" fmla="*/ 0 w 24955"/>
                  <a:gd name="connsiteY2" fmla="*/ 12478 h 24955"/>
                  <a:gd name="connsiteX3" fmla="*/ 12478 w 24955"/>
                  <a:gd name="connsiteY3" fmla="*/ 0 h 24955"/>
                  <a:gd name="connsiteX4" fmla="*/ 24956 w 24955"/>
                  <a:gd name="connsiteY4" fmla="*/ 12478 h 24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955" h="24955">
                    <a:moveTo>
                      <a:pt x="24956" y="12478"/>
                    </a:moveTo>
                    <a:cubicBezTo>
                      <a:pt x="24956" y="19369"/>
                      <a:pt x="19369" y="24956"/>
                      <a:pt x="12478" y="24956"/>
                    </a:cubicBezTo>
                    <a:cubicBezTo>
                      <a:pt x="5587" y="24956"/>
                      <a:pt x="0" y="19369"/>
                      <a:pt x="0" y="12478"/>
                    </a:cubicBezTo>
                    <a:cubicBezTo>
                      <a:pt x="0" y="5587"/>
                      <a:pt x="5587" y="0"/>
                      <a:pt x="12478" y="0"/>
                    </a:cubicBezTo>
                    <a:cubicBezTo>
                      <a:pt x="19369" y="0"/>
                      <a:pt x="24956" y="5587"/>
                      <a:pt x="24956" y="12478"/>
                    </a:cubicBezTo>
                    <a:close/>
                  </a:path>
                </a:pathLst>
              </a:custGeom>
              <a:solidFill>
                <a:srgbClr val="ABCFD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58" name="Freeform: Shape 47">
                <a:extLst>
                  <a:ext uri="{FF2B5EF4-FFF2-40B4-BE49-F238E27FC236}">
                    <a16:creationId xmlns:a16="http://schemas.microsoft.com/office/drawing/2014/main" id="{655EBBD0-A641-A208-80DD-7A9BF1D0D81A}"/>
                  </a:ext>
                </a:extLst>
              </p:cNvPr>
              <p:cNvSpPr/>
              <p:nvPr/>
            </p:nvSpPr>
            <p:spPr>
              <a:xfrm>
                <a:off x="7280623" y="3196018"/>
                <a:ext cx="24955" cy="24955"/>
              </a:xfrm>
              <a:custGeom>
                <a:avLst/>
                <a:gdLst>
                  <a:gd name="connsiteX0" fmla="*/ 24955 w 24955"/>
                  <a:gd name="connsiteY0" fmla="*/ 12478 h 24955"/>
                  <a:gd name="connsiteX1" fmla="*/ 12478 w 24955"/>
                  <a:gd name="connsiteY1" fmla="*/ 24956 h 24955"/>
                  <a:gd name="connsiteX2" fmla="*/ 0 w 24955"/>
                  <a:gd name="connsiteY2" fmla="*/ 12478 h 24955"/>
                  <a:gd name="connsiteX3" fmla="*/ 12478 w 24955"/>
                  <a:gd name="connsiteY3" fmla="*/ 0 h 24955"/>
                  <a:gd name="connsiteX4" fmla="*/ 24955 w 24955"/>
                  <a:gd name="connsiteY4" fmla="*/ 12478 h 24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955" h="24955">
                    <a:moveTo>
                      <a:pt x="24955" y="12478"/>
                    </a:moveTo>
                    <a:cubicBezTo>
                      <a:pt x="24955" y="19336"/>
                      <a:pt x="19336" y="24956"/>
                      <a:pt x="12478" y="24956"/>
                    </a:cubicBezTo>
                    <a:cubicBezTo>
                      <a:pt x="5620" y="24956"/>
                      <a:pt x="0" y="19336"/>
                      <a:pt x="0" y="12478"/>
                    </a:cubicBezTo>
                    <a:cubicBezTo>
                      <a:pt x="0" y="5620"/>
                      <a:pt x="5620" y="0"/>
                      <a:pt x="12478" y="0"/>
                    </a:cubicBezTo>
                    <a:cubicBezTo>
                      <a:pt x="19336" y="0"/>
                      <a:pt x="24955" y="5620"/>
                      <a:pt x="24955" y="12478"/>
                    </a:cubicBezTo>
                    <a:close/>
                  </a:path>
                </a:pathLst>
              </a:custGeom>
              <a:solidFill>
                <a:srgbClr val="ABCFD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59" name="Freeform: Shape 48">
                <a:extLst>
                  <a:ext uri="{FF2B5EF4-FFF2-40B4-BE49-F238E27FC236}">
                    <a16:creationId xmlns:a16="http://schemas.microsoft.com/office/drawing/2014/main" id="{1B00B95A-748A-C15F-76C8-79ED2E598118}"/>
                  </a:ext>
                </a:extLst>
              </p:cNvPr>
              <p:cNvSpPr/>
              <p:nvPr/>
            </p:nvSpPr>
            <p:spPr>
              <a:xfrm>
                <a:off x="7224902" y="3075813"/>
                <a:ext cx="24955" cy="24955"/>
              </a:xfrm>
              <a:custGeom>
                <a:avLst/>
                <a:gdLst>
                  <a:gd name="connsiteX0" fmla="*/ 24956 w 24955"/>
                  <a:gd name="connsiteY0" fmla="*/ 12478 h 24955"/>
                  <a:gd name="connsiteX1" fmla="*/ 12478 w 24955"/>
                  <a:gd name="connsiteY1" fmla="*/ 24955 h 24955"/>
                  <a:gd name="connsiteX2" fmla="*/ 0 w 24955"/>
                  <a:gd name="connsiteY2" fmla="*/ 12478 h 24955"/>
                  <a:gd name="connsiteX3" fmla="*/ 12478 w 24955"/>
                  <a:gd name="connsiteY3" fmla="*/ 0 h 24955"/>
                  <a:gd name="connsiteX4" fmla="*/ 24956 w 24955"/>
                  <a:gd name="connsiteY4" fmla="*/ 12478 h 24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955" h="24955">
                    <a:moveTo>
                      <a:pt x="24956" y="12478"/>
                    </a:moveTo>
                    <a:cubicBezTo>
                      <a:pt x="24956" y="19369"/>
                      <a:pt x="19369" y="24955"/>
                      <a:pt x="12478" y="24955"/>
                    </a:cubicBezTo>
                    <a:cubicBezTo>
                      <a:pt x="5587" y="24955"/>
                      <a:pt x="0" y="19369"/>
                      <a:pt x="0" y="12478"/>
                    </a:cubicBezTo>
                    <a:cubicBezTo>
                      <a:pt x="0" y="5586"/>
                      <a:pt x="5587" y="0"/>
                      <a:pt x="12478" y="0"/>
                    </a:cubicBezTo>
                    <a:cubicBezTo>
                      <a:pt x="19369" y="0"/>
                      <a:pt x="24956" y="5586"/>
                      <a:pt x="24956" y="12478"/>
                    </a:cubicBezTo>
                    <a:close/>
                  </a:path>
                </a:pathLst>
              </a:custGeom>
              <a:solidFill>
                <a:srgbClr val="ABCFD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60" name="Freeform: Shape 49">
                <a:extLst>
                  <a:ext uri="{FF2B5EF4-FFF2-40B4-BE49-F238E27FC236}">
                    <a16:creationId xmlns:a16="http://schemas.microsoft.com/office/drawing/2014/main" id="{C6944921-D74F-F2BD-DB94-F88D739B3477}"/>
                  </a:ext>
                </a:extLst>
              </p:cNvPr>
              <p:cNvSpPr/>
              <p:nvPr/>
            </p:nvSpPr>
            <p:spPr>
              <a:xfrm>
                <a:off x="7062977" y="3258312"/>
                <a:ext cx="24955" cy="24955"/>
              </a:xfrm>
              <a:custGeom>
                <a:avLst/>
                <a:gdLst>
                  <a:gd name="connsiteX0" fmla="*/ 24956 w 24955"/>
                  <a:gd name="connsiteY0" fmla="*/ 12478 h 24955"/>
                  <a:gd name="connsiteX1" fmla="*/ 12478 w 24955"/>
                  <a:gd name="connsiteY1" fmla="*/ 24955 h 24955"/>
                  <a:gd name="connsiteX2" fmla="*/ 0 w 24955"/>
                  <a:gd name="connsiteY2" fmla="*/ 12478 h 24955"/>
                  <a:gd name="connsiteX3" fmla="*/ 12478 w 24955"/>
                  <a:gd name="connsiteY3" fmla="*/ 0 h 24955"/>
                  <a:gd name="connsiteX4" fmla="*/ 24956 w 24955"/>
                  <a:gd name="connsiteY4" fmla="*/ 12478 h 24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955" h="24955">
                    <a:moveTo>
                      <a:pt x="24956" y="12478"/>
                    </a:moveTo>
                    <a:cubicBezTo>
                      <a:pt x="24956" y="19369"/>
                      <a:pt x="19369" y="24955"/>
                      <a:pt x="12478" y="24955"/>
                    </a:cubicBezTo>
                    <a:cubicBezTo>
                      <a:pt x="5587" y="24955"/>
                      <a:pt x="0" y="19369"/>
                      <a:pt x="0" y="12478"/>
                    </a:cubicBezTo>
                    <a:cubicBezTo>
                      <a:pt x="0" y="5586"/>
                      <a:pt x="5587" y="0"/>
                      <a:pt x="12478" y="0"/>
                    </a:cubicBezTo>
                    <a:cubicBezTo>
                      <a:pt x="19369" y="0"/>
                      <a:pt x="24956" y="5586"/>
                      <a:pt x="24956" y="12478"/>
                    </a:cubicBezTo>
                    <a:close/>
                  </a:path>
                </a:pathLst>
              </a:custGeom>
              <a:solidFill>
                <a:srgbClr val="ABCFD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61" name="Freeform: Shape 50">
                <a:extLst>
                  <a:ext uri="{FF2B5EF4-FFF2-40B4-BE49-F238E27FC236}">
                    <a16:creationId xmlns:a16="http://schemas.microsoft.com/office/drawing/2014/main" id="{11AB6456-C58B-1F92-AA05-89F693EAC0C7}"/>
                  </a:ext>
                </a:extLst>
              </p:cNvPr>
              <p:cNvSpPr/>
              <p:nvPr/>
            </p:nvSpPr>
            <p:spPr>
              <a:xfrm>
                <a:off x="7224902" y="3283362"/>
                <a:ext cx="24955" cy="24955"/>
              </a:xfrm>
              <a:custGeom>
                <a:avLst/>
                <a:gdLst>
                  <a:gd name="connsiteX0" fmla="*/ 24956 w 24955"/>
                  <a:gd name="connsiteY0" fmla="*/ 12478 h 24955"/>
                  <a:gd name="connsiteX1" fmla="*/ 12478 w 24955"/>
                  <a:gd name="connsiteY1" fmla="*/ 24956 h 24955"/>
                  <a:gd name="connsiteX2" fmla="*/ 0 w 24955"/>
                  <a:gd name="connsiteY2" fmla="*/ 12478 h 24955"/>
                  <a:gd name="connsiteX3" fmla="*/ 12478 w 24955"/>
                  <a:gd name="connsiteY3" fmla="*/ 0 h 24955"/>
                  <a:gd name="connsiteX4" fmla="*/ 24956 w 24955"/>
                  <a:gd name="connsiteY4" fmla="*/ 12478 h 24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955" h="24955">
                    <a:moveTo>
                      <a:pt x="24956" y="12478"/>
                    </a:moveTo>
                    <a:cubicBezTo>
                      <a:pt x="24956" y="19369"/>
                      <a:pt x="19369" y="24956"/>
                      <a:pt x="12478" y="24956"/>
                    </a:cubicBezTo>
                    <a:cubicBezTo>
                      <a:pt x="5587" y="24956"/>
                      <a:pt x="0" y="19369"/>
                      <a:pt x="0" y="12478"/>
                    </a:cubicBezTo>
                    <a:cubicBezTo>
                      <a:pt x="0" y="5586"/>
                      <a:pt x="5587" y="0"/>
                      <a:pt x="12478" y="0"/>
                    </a:cubicBezTo>
                    <a:cubicBezTo>
                      <a:pt x="19369" y="0"/>
                      <a:pt x="24956" y="5586"/>
                      <a:pt x="24956" y="12478"/>
                    </a:cubicBezTo>
                    <a:close/>
                  </a:path>
                </a:pathLst>
              </a:custGeom>
              <a:solidFill>
                <a:srgbClr val="ABCFD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62" name="Freeform: Shape 51">
                <a:extLst>
                  <a:ext uri="{FF2B5EF4-FFF2-40B4-BE49-F238E27FC236}">
                    <a16:creationId xmlns:a16="http://schemas.microsoft.com/office/drawing/2014/main" id="{21D159A4-59F9-690C-88DB-C11E419A641C}"/>
                  </a:ext>
                </a:extLst>
              </p:cNvPr>
              <p:cNvSpPr/>
              <p:nvPr/>
            </p:nvSpPr>
            <p:spPr>
              <a:xfrm>
                <a:off x="6916864" y="3212306"/>
                <a:ext cx="24955" cy="24955"/>
              </a:xfrm>
              <a:custGeom>
                <a:avLst/>
                <a:gdLst>
                  <a:gd name="connsiteX0" fmla="*/ 24955 w 24955"/>
                  <a:gd name="connsiteY0" fmla="*/ 12478 h 24955"/>
                  <a:gd name="connsiteX1" fmla="*/ 12478 w 24955"/>
                  <a:gd name="connsiteY1" fmla="*/ 24955 h 24955"/>
                  <a:gd name="connsiteX2" fmla="*/ 0 w 24955"/>
                  <a:gd name="connsiteY2" fmla="*/ 12478 h 24955"/>
                  <a:gd name="connsiteX3" fmla="*/ 12478 w 24955"/>
                  <a:gd name="connsiteY3" fmla="*/ 0 h 24955"/>
                  <a:gd name="connsiteX4" fmla="*/ 24955 w 24955"/>
                  <a:gd name="connsiteY4" fmla="*/ 12478 h 24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955" h="24955">
                    <a:moveTo>
                      <a:pt x="24955" y="12478"/>
                    </a:moveTo>
                    <a:cubicBezTo>
                      <a:pt x="24955" y="19369"/>
                      <a:pt x="19369" y="24955"/>
                      <a:pt x="12478" y="24955"/>
                    </a:cubicBezTo>
                    <a:cubicBezTo>
                      <a:pt x="5587" y="24955"/>
                      <a:pt x="0" y="19369"/>
                      <a:pt x="0" y="12478"/>
                    </a:cubicBezTo>
                    <a:cubicBezTo>
                      <a:pt x="0" y="5586"/>
                      <a:pt x="5587" y="0"/>
                      <a:pt x="12478" y="0"/>
                    </a:cubicBezTo>
                    <a:cubicBezTo>
                      <a:pt x="19369" y="0"/>
                      <a:pt x="24955" y="5586"/>
                      <a:pt x="24955" y="12478"/>
                    </a:cubicBezTo>
                    <a:close/>
                  </a:path>
                </a:pathLst>
              </a:custGeom>
              <a:solidFill>
                <a:srgbClr val="ABCFD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63" name="Freeform: Shape 52">
                <a:extLst>
                  <a:ext uri="{FF2B5EF4-FFF2-40B4-BE49-F238E27FC236}">
                    <a16:creationId xmlns:a16="http://schemas.microsoft.com/office/drawing/2014/main" id="{37D9EEC8-D3DC-44E3-8EFE-3D7C295851DD}"/>
                  </a:ext>
                </a:extLst>
              </p:cNvPr>
              <p:cNvSpPr/>
              <p:nvPr/>
            </p:nvSpPr>
            <p:spPr>
              <a:xfrm>
                <a:off x="7148607" y="3142011"/>
                <a:ext cx="76200" cy="76200"/>
              </a:xfrm>
              <a:custGeom>
                <a:avLst/>
                <a:gdLst>
                  <a:gd name="connsiteX0" fmla="*/ 76200 w 76200"/>
                  <a:gd name="connsiteY0" fmla="*/ 38100 h 76200"/>
                  <a:gd name="connsiteX1" fmla="*/ 38100 w 76200"/>
                  <a:gd name="connsiteY1" fmla="*/ 76200 h 76200"/>
                  <a:gd name="connsiteX2" fmla="*/ 0 w 76200"/>
                  <a:gd name="connsiteY2" fmla="*/ 38100 h 76200"/>
                  <a:gd name="connsiteX3" fmla="*/ 38100 w 76200"/>
                  <a:gd name="connsiteY3" fmla="*/ 0 h 76200"/>
                  <a:gd name="connsiteX4" fmla="*/ 76200 w 76200"/>
                  <a:gd name="connsiteY4" fmla="*/ 38100 h 76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6200" h="76200">
                    <a:moveTo>
                      <a:pt x="76200" y="38100"/>
                    </a:moveTo>
                    <a:cubicBezTo>
                      <a:pt x="76200" y="59142"/>
                      <a:pt x="59142" y="76200"/>
                      <a:pt x="38100" y="76200"/>
                    </a:cubicBezTo>
                    <a:cubicBezTo>
                      <a:pt x="17058" y="76200"/>
                      <a:pt x="0" y="59142"/>
                      <a:pt x="0" y="38100"/>
                    </a:cubicBezTo>
                    <a:cubicBezTo>
                      <a:pt x="0" y="17058"/>
                      <a:pt x="17058" y="0"/>
                      <a:pt x="38100" y="0"/>
                    </a:cubicBezTo>
                    <a:cubicBezTo>
                      <a:pt x="59142" y="0"/>
                      <a:pt x="76200" y="17058"/>
                      <a:pt x="76200" y="38100"/>
                    </a:cubicBezTo>
                    <a:close/>
                  </a:path>
                </a:pathLst>
              </a:custGeom>
              <a:solidFill>
                <a:srgbClr val="ABCFD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64" name="Freeform: Shape 53">
                <a:extLst>
                  <a:ext uri="{FF2B5EF4-FFF2-40B4-BE49-F238E27FC236}">
                    <a16:creationId xmlns:a16="http://schemas.microsoft.com/office/drawing/2014/main" id="{A643A4A8-53F6-7D27-FE66-8F889112AF21}"/>
                  </a:ext>
                </a:extLst>
              </p:cNvPr>
              <p:cNvSpPr/>
              <p:nvPr/>
            </p:nvSpPr>
            <p:spPr>
              <a:xfrm>
                <a:off x="7053357" y="3347656"/>
                <a:ext cx="76200" cy="76200"/>
              </a:xfrm>
              <a:custGeom>
                <a:avLst/>
                <a:gdLst>
                  <a:gd name="connsiteX0" fmla="*/ 76200 w 76200"/>
                  <a:gd name="connsiteY0" fmla="*/ 38100 h 76200"/>
                  <a:gd name="connsiteX1" fmla="*/ 38100 w 76200"/>
                  <a:gd name="connsiteY1" fmla="*/ 76200 h 76200"/>
                  <a:gd name="connsiteX2" fmla="*/ 0 w 76200"/>
                  <a:gd name="connsiteY2" fmla="*/ 38100 h 76200"/>
                  <a:gd name="connsiteX3" fmla="*/ 38100 w 76200"/>
                  <a:gd name="connsiteY3" fmla="*/ 0 h 76200"/>
                  <a:gd name="connsiteX4" fmla="*/ 76200 w 76200"/>
                  <a:gd name="connsiteY4" fmla="*/ 38100 h 76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6200" h="76200">
                    <a:moveTo>
                      <a:pt x="76200" y="38100"/>
                    </a:moveTo>
                    <a:cubicBezTo>
                      <a:pt x="76200" y="59142"/>
                      <a:pt x="59142" y="76200"/>
                      <a:pt x="38100" y="76200"/>
                    </a:cubicBezTo>
                    <a:cubicBezTo>
                      <a:pt x="17058" y="76200"/>
                      <a:pt x="0" y="59142"/>
                      <a:pt x="0" y="38100"/>
                    </a:cubicBezTo>
                    <a:cubicBezTo>
                      <a:pt x="0" y="17058"/>
                      <a:pt x="17058" y="0"/>
                      <a:pt x="38100" y="0"/>
                    </a:cubicBezTo>
                    <a:cubicBezTo>
                      <a:pt x="59142" y="0"/>
                      <a:pt x="76200" y="17058"/>
                      <a:pt x="76200" y="38100"/>
                    </a:cubicBezTo>
                    <a:close/>
                  </a:path>
                </a:pathLst>
              </a:custGeom>
              <a:solidFill>
                <a:srgbClr val="ABCFD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65" name="Freeform: Shape 54">
                <a:extLst>
                  <a:ext uri="{FF2B5EF4-FFF2-40B4-BE49-F238E27FC236}">
                    <a16:creationId xmlns:a16="http://schemas.microsoft.com/office/drawing/2014/main" id="{7654ABF0-9313-889B-B12D-20757594906A}"/>
                  </a:ext>
                </a:extLst>
              </p:cNvPr>
              <p:cNvSpPr/>
              <p:nvPr/>
            </p:nvSpPr>
            <p:spPr>
              <a:xfrm>
                <a:off x="6853141" y="3100768"/>
                <a:ext cx="76200" cy="76200"/>
              </a:xfrm>
              <a:custGeom>
                <a:avLst/>
                <a:gdLst>
                  <a:gd name="connsiteX0" fmla="*/ 76200 w 76200"/>
                  <a:gd name="connsiteY0" fmla="*/ 38100 h 76200"/>
                  <a:gd name="connsiteX1" fmla="*/ 38100 w 76200"/>
                  <a:gd name="connsiteY1" fmla="*/ 76200 h 76200"/>
                  <a:gd name="connsiteX2" fmla="*/ 0 w 76200"/>
                  <a:gd name="connsiteY2" fmla="*/ 38100 h 76200"/>
                  <a:gd name="connsiteX3" fmla="*/ 38100 w 76200"/>
                  <a:gd name="connsiteY3" fmla="*/ 0 h 76200"/>
                  <a:gd name="connsiteX4" fmla="*/ 76200 w 76200"/>
                  <a:gd name="connsiteY4" fmla="*/ 38100 h 76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6200" h="76200">
                    <a:moveTo>
                      <a:pt x="76200" y="38100"/>
                    </a:moveTo>
                    <a:cubicBezTo>
                      <a:pt x="76200" y="59142"/>
                      <a:pt x="59142" y="76200"/>
                      <a:pt x="38100" y="76200"/>
                    </a:cubicBezTo>
                    <a:cubicBezTo>
                      <a:pt x="17058" y="76200"/>
                      <a:pt x="0" y="59142"/>
                      <a:pt x="0" y="38100"/>
                    </a:cubicBezTo>
                    <a:cubicBezTo>
                      <a:pt x="0" y="17058"/>
                      <a:pt x="17058" y="0"/>
                      <a:pt x="38100" y="0"/>
                    </a:cubicBezTo>
                    <a:cubicBezTo>
                      <a:pt x="59142" y="0"/>
                      <a:pt x="76200" y="17058"/>
                      <a:pt x="76200" y="38100"/>
                    </a:cubicBezTo>
                    <a:close/>
                  </a:path>
                </a:pathLst>
              </a:custGeom>
              <a:solidFill>
                <a:srgbClr val="ABCFD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66" name="Freeform: Shape 55">
                <a:extLst>
                  <a:ext uri="{FF2B5EF4-FFF2-40B4-BE49-F238E27FC236}">
                    <a16:creationId xmlns:a16="http://schemas.microsoft.com/office/drawing/2014/main" id="{7E9E4464-F090-D6CB-C81F-37A1F483B242}"/>
                  </a:ext>
                </a:extLst>
              </p:cNvPr>
              <p:cNvSpPr/>
              <p:nvPr/>
            </p:nvSpPr>
            <p:spPr>
              <a:xfrm>
                <a:off x="6948582" y="3261836"/>
                <a:ext cx="76200" cy="76200"/>
              </a:xfrm>
              <a:custGeom>
                <a:avLst/>
                <a:gdLst>
                  <a:gd name="connsiteX0" fmla="*/ 76200 w 76200"/>
                  <a:gd name="connsiteY0" fmla="*/ 38100 h 76200"/>
                  <a:gd name="connsiteX1" fmla="*/ 38100 w 76200"/>
                  <a:gd name="connsiteY1" fmla="*/ 76200 h 76200"/>
                  <a:gd name="connsiteX2" fmla="*/ 0 w 76200"/>
                  <a:gd name="connsiteY2" fmla="*/ 38100 h 76200"/>
                  <a:gd name="connsiteX3" fmla="*/ 38100 w 76200"/>
                  <a:gd name="connsiteY3" fmla="*/ 0 h 76200"/>
                  <a:gd name="connsiteX4" fmla="*/ 76200 w 76200"/>
                  <a:gd name="connsiteY4" fmla="*/ 38100 h 76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6200" h="76200">
                    <a:moveTo>
                      <a:pt x="76200" y="38100"/>
                    </a:moveTo>
                    <a:cubicBezTo>
                      <a:pt x="76200" y="59142"/>
                      <a:pt x="59142" y="76200"/>
                      <a:pt x="38100" y="76200"/>
                    </a:cubicBezTo>
                    <a:cubicBezTo>
                      <a:pt x="17058" y="76200"/>
                      <a:pt x="0" y="59142"/>
                      <a:pt x="0" y="38100"/>
                    </a:cubicBezTo>
                    <a:cubicBezTo>
                      <a:pt x="0" y="17058"/>
                      <a:pt x="17058" y="0"/>
                      <a:pt x="38100" y="0"/>
                    </a:cubicBezTo>
                    <a:cubicBezTo>
                      <a:pt x="59142" y="0"/>
                      <a:pt x="76200" y="17058"/>
                      <a:pt x="76200" y="38100"/>
                    </a:cubicBezTo>
                    <a:close/>
                  </a:path>
                </a:pathLst>
              </a:custGeom>
              <a:solidFill>
                <a:srgbClr val="ABCFD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67" name="Freeform: Shape 56">
                <a:extLst>
                  <a:ext uri="{FF2B5EF4-FFF2-40B4-BE49-F238E27FC236}">
                    <a16:creationId xmlns:a16="http://schemas.microsoft.com/office/drawing/2014/main" id="{73EDA7EA-E17D-2D8B-5A23-E437A31A733E}"/>
                  </a:ext>
                </a:extLst>
              </p:cNvPr>
              <p:cNvSpPr/>
              <p:nvPr/>
            </p:nvSpPr>
            <p:spPr>
              <a:xfrm>
                <a:off x="7143844" y="3244595"/>
                <a:ext cx="52387" cy="52387"/>
              </a:xfrm>
              <a:custGeom>
                <a:avLst/>
                <a:gdLst>
                  <a:gd name="connsiteX0" fmla="*/ 52388 w 52387"/>
                  <a:gd name="connsiteY0" fmla="*/ 26194 h 52387"/>
                  <a:gd name="connsiteX1" fmla="*/ 26194 w 52387"/>
                  <a:gd name="connsiteY1" fmla="*/ 52388 h 52387"/>
                  <a:gd name="connsiteX2" fmla="*/ 0 w 52387"/>
                  <a:gd name="connsiteY2" fmla="*/ 26194 h 52387"/>
                  <a:gd name="connsiteX3" fmla="*/ 26194 w 52387"/>
                  <a:gd name="connsiteY3" fmla="*/ 0 h 52387"/>
                  <a:gd name="connsiteX4" fmla="*/ 52388 w 52387"/>
                  <a:gd name="connsiteY4" fmla="*/ 26194 h 523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2387" h="52387">
                    <a:moveTo>
                      <a:pt x="52388" y="26194"/>
                    </a:moveTo>
                    <a:cubicBezTo>
                      <a:pt x="52388" y="40672"/>
                      <a:pt x="40672" y="52388"/>
                      <a:pt x="26194" y="52388"/>
                    </a:cubicBezTo>
                    <a:cubicBezTo>
                      <a:pt x="11716" y="52388"/>
                      <a:pt x="0" y="40672"/>
                      <a:pt x="0" y="26194"/>
                    </a:cubicBezTo>
                    <a:cubicBezTo>
                      <a:pt x="0" y="11716"/>
                      <a:pt x="11716" y="0"/>
                      <a:pt x="26194" y="0"/>
                    </a:cubicBezTo>
                    <a:cubicBezTo>
                      <a:pt x="40672" y="0"/>
                      <a:pt x="52388" y="11811"/>
                      <a:pt x="52388" y="26194"/>
                    </a:cubicBezTo>
                    <a:close/>
                  </a:path>
                </a:pathLst>
              </a:custGeom>
              <a:solidFill>
                <a:srgbClr val="ABCFD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68" name="Freeform: Shape 57">
                <a:extLst>
                  <a:ext uri="{FF2B5EF4-FFF2-40B4-BE49-F238E27FC236}">
                    <a16:creationId xmlns:a16="http://schemas.microsoft.com/office/drawing/2014/main" id="{1006159A-2CCA-64A8-4D07-C851AE82B5E2}"/>
                  </a:ext>
                </a:extLst>
              </p:cNvPr>
              <p:cNvSpPr/>
              <p:nvPr/>
            </p:nvSpPr>
            <p:spPr>
              <a:xfrm>
                <a:off x="6865048" y="3273742"/>
                <a:ext cx="52387" cy="52387"/>
              </a:xfrm>
              <a:custGeom>
                <a:avLst/>
                <a:gdLst>
                  <a:gd name="connsiteX0" fmla="*/ 52387 w 52387"/>
                  <a:gd name="connsiteY0" fmla="*/ 26194 h 52387"/>
                  <a:gd name="connsiteX1" fmla="*/ 26194 w 52387"/>
                  <a:gd name="connsiteY1" fmla="*/ 52387 h 52387"/>
                  <a:gd name="connsiteX2" fmla="*/ 0 w 52387"/>
                  <a:gd name="connsiteY2" fmla="*/ 26194 h 52387"/>
                  <a:gd name="connsiteX3" fmla="*/ 26194 w 52387"/>
                  <a:gd name="connsiteY3" fmla="*/ 0 h 52387"/>
                  <a:gd name="connsiteX4" fmla="*/ 52387 w 52387"/>
                  <a:gd name="connsiteY4" fmla="*/ 26194 h 523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2387" h="52387">
                    <a:moveTo>
                      <a:pt x="52387" y="26194"/>
                    </a:moveTo>
                    <a:cubicBezTo>
                      <a:pt x="52387" y="40660"/>
                      <a:pt x="40660" y="52387"/>
                      <a:pt x="26194" y="52387"/>
                    </a:cubicBezTo>
                    <a:cubicBezTo>
                      <a:pt x="11727" y="52387"/>
                      <a:pt x="0" y="40660"/>
                      <a:pt x="0" y="26194"/>
                    </a:cubicBezTo>
                    <a:cubicBezTo>
                      <a:pt x="0" y="11727"/>
                      <a:pt x="11727" y="0"/>
                      <a:pt x="26194" y="0"/>
                    </a:cubicBezTo>
                    <a:cubicBezTo>
                      <a:pt x="40660" y="0"/>
                      <a:pt x="52387" y="11727"/>
                      <a:pt x="52387" y="26194"/>
                    </a:cubicBezTo>
                    <a:close/>
                  </a:path>
                </a:pathLst>
              </a:custGeom>
              <a:solidFill>
                <a:srgbClr val="ABCFD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69" name="Freeform: Shape 58">
                <a:extLst>
                  <a:ext uri="{FF2B5EF4-FFF2-40B4-BE49-F238E27FC236}">
                    <a16:creationId xmlns:a16="http://schemas.microsoft.com/office/drawing/2014/main" id="{BBA36EBA-44DD-DF88-72F9-D3FAA9F145C3}"/>
                  </a:ext>
                </a:extLst>
              </p:cNvPr>
              <p:cNvSpPr/>
              <p:nvPr/>
            </p:nvSpPr>
            <p:spPr>
              <a:xfrm>
                <a:off x="7100982" y="3007804"/>
                <a:ext cx="69151" cy="69151"/>
              </a:xfrm>
              <a:custGeom>
                <a:avLst/>
                <a:gdLst>
                  <a:gd name="connsiteX0" fmla="*/ 69151 w 69151"/>
                  <a:gd name="connsiteY0" fmla="*/ 34576 h 69151"/>
                  <a:gd name="connsiteX1" fmla="*/ 34576 w 69151"/>
                  <a:gd name="connsiteY1" fmla="*/ 69152 h 69151"/>
                  <a:gd name="connsiteX2" fmla="*/ 0 w 69151"/>
                  <a:gd name="connsiteY2" fmla="*/ 34576 h 69151"/>
                  <a:gd name="connsiteX3" fmla="*/ 34576 w 69151"/>
                  <a:gd name="connsiteY3" fmla="*/ 0 h 69151"/>
                  <a:gd name="connsiteX4" fmla="*/ 69151 w 69151"/>
                  <a:gd name="connsiteY4" fmla="*/ 34576 h 691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9151" h="69151">
                    <a:moveTo>
                      <a:pt x="69151" y="34576"/>
                    </a:moveTo>
                    <a:cubicBezTo>
                      <a:pt x="69151" y="53671"/>
                      <a:pt x="53671" y="69152"/>
                      <a:pt x="34576" y="69152"/>
                    </a:cubicBezTo>
                    <a:cubicBezTo>
                      <a:pt x="15480" y="69152"/>
                      <a:pt x="0" y="53671"/>
                      <a:pt x="0" y="34576"/>
                    </a:cubicBezTo>
                    <a:cubicBezTo>
                      <a:pt x="0" y="15480"/>
                      <a:pt x="15480" y="0"/>
                      <a:pt x="34576" y="0"/>
                    </a:cubicBezTo>
                    <a:cubicBezTo>
                      <a:pt x="53671" y="0"/>
                      <a:pt x="69151" y="15480"/>
                      <a:pt x="69151" y="34576"/>
                    </a:cubicBezTo>
                    <a:close/>
                  </a:path>
                </a:pathLst>
              </a:custGeom>
              <a:solidFill>
                <a:srgbClr val="ABCFD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70" name="Freeform: Shape 59">
                <a:extLst>
                  <a:ext uri="{FF2B5EF4-FFF2-40B4-BE49-F238E27FC236}">
                    <a16:creationId xmlns:a16="http://schemas.microsoft.com/office/drawing/2014/main" id="{93D6C190-28ED-CD2B-F613-587DB7BB8CBB}"/>
                  </a:ext>
                </a:extLst>
              </p:cNvPr>
              <p:cNvSpPr/>
              <p:nvPr/>
            </p:nvSpPr>
            <p:spPr>
              <a:xfrm>
                <a:off x="6952106" y="2957036"/>
                <a:ext cx="69151" cy="69151"/>
              </a:xfrm>
              <a:custGeom>
                <a:avLst/>
                <a:gdLst>
                  <a:gd name="connsiteX0" fmla="*/ 69152 w 69151"/>
                  <a:gd name="connsiteY0" fmla="*/ 34576 h 69151"/>
                  <a:gd name="connsiteX1" fmla="*/ 34576 w 69151"/>
                  <a:gd name="connsiteY1" fmla="*/ 69152 h 69151"/>
                  <a:gd name="connsiteX2" fmla="*/ 0 w 69151"/>
                  <a:gd name="connsiteY2" fmla="*/ 34576 h 69151"/>
                  <a:gd name="connsiteX3" fmla="*/ 34576 w 69151"/>
                  <a:gd name="connsiteY3" fmla="*/ 0 h 69151"/>
                  <a:gd name="connsiteX4" fmla="*/ 69152 w 69151"/>
                  <a:gd name="connsiteY4" fmla="*/ 34576 h 691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9151" h="69151">
                    <a:moveTo>
                      <a:pt x="69152" y="34576"/>
                    </a:moveTo>
                    <a:cubicBezTo>
                      <a:pt x="69152" y="53671"/>
                      <a:pt x="53671" y="69152"/>
                      <a:pt x="34576" y="69152"/>
                    </a:cubicBezTo>
                    <a:cubicBezTo>
                      <a:pt x="15480" y="69152"/>
                      <a:pt x="0" y="53671"/>
                      <a:pt x="0" y="34576"/>
                    </a:cubicBezTo>
                    <a:cubicBezTo>
                      <a:pt x="0" y="15480"/>
                      <a:pt x="15480" y="0"/>
                      <a:pt x="34576" y="0"/>
                    </a:cubicBezTo>
                    <a:cubicBezTo>
                      <a:pt x="53671" y="0"/>
                      <a:pt x="69152" y="15480"/>
                      <a:pt x="69152" y="34576"/>
                    </a:cubicBezTo>
                    <a:close/>
                  </a:path>
                </a:pathLst>
              </a:custGeom>
              <a:solidFill>
                <a:srgbClr val="ABCFD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</p:grpSp>
      <p:grpSp>
        <p:nvGrpSpPr>
          <p:cNvPr id="687" name="Graphic 3">
            <a:extLst>
              <a:ext uri="{FF2B5EF4-FFF2-40B4-BE49-F238E27FC236}">
                <a16:creationId xmlns:a16="http://schemas.microsoft.com/office/drawing/2014/main" id="{ED4A7A1B-77DA-22C7-840D-D860F8FA2B3D}"/>
              </a:ext>
            </a:extLst>
          </p:cNvPr>
          <p:cNvGrpSpPr/>
          <p:nvPr/>
        </p:nvGrpSpPr>
        <p:grpSpPr>
          <a:xfrm rot="6158359">
            <a:off x="9703076" y="4680057"/>
            <a:ext cx="2393708" cy="3147401"/>
            <a:chOff x="5648325" y="2828917"/>
            <a:chExt cx="896077" cy="1204348"/>
          </a:xfrm>
        </p:grpSpPr>
        <p:sp>
          <p:nvSpPr>
            <p:cNvPr id="688" name="Freeform: Shape 18">
              <a:extLst>
                <a:ext uri="{FF2B5EF4-FFF2-40B4-BE49-F238E27FC236}">
                  <a16:creationId xmlns:a16="http://schemas.microsoft.com/office/drawing/2014/main" id="{36FC1A1C-B261-00E7-2E71-D62B503940F1}"/>
                </a:ext>
              </a:extLst>
            </p:cNvPr>
            <p:cNvSpPr/>
            <p:nvPr/>
          </p:nvSpPr>
          <p:spPr>
            <a:xfrm>
              <a:off x="6108593" y="3842340"/>
              <a:ext cx="68889" cy="190925"/>
            </a:xfrm>
            <a:custGeom>
              <a:avLst/>
              <a:gdLst>
                <a:gd name="connsiteX0" fmla="*/ 33412 w 68889"/>
                <a:gd name="connsiteY0" fmla="*/ 13094 h 190925"/>
                <a:gd name="connsiteX1" fmla="*/ 1027 w 68889"/>
                <a:gd name="connsiteY1" fmla="*/ 190926 h 190925"/>
                <a:gd name="connsiteX2" fmla="*/ 68179 w 68889"/>
                <a:gd name="connsiteY2" fmla="*/ 23095 h 190925"/>
                <a:gd name="connsiteX3" fmla="*/ 55796 w 68889"/>
                <a:gd name="connsiteY3" fmla="*/ 711 h 190925"/>
                <a:gd name="connsiteX4" fmla="*/ 33412 w 68889"/>
                <a:gd name="connsiteY4" fmla="*/ 13094 h 190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8889" h="190925">
                  <a:moveTo>
                    <a:pt x="33412" y="13094"/>
                  </a:moveTo>
                  <a:cubicBezTo>
                    <a:pt x="26078" y="44622"/>
                    <a:pt x="-6116" y="173781"/>
                    <a:pt x="1027" y="190926"/>
                  </a:cubicBezTo>
                  <a:cubicBezTo>
                    <a:pt x="16267" y="180162"/>
                    <a:pt x="57606" y="53670"/>
                    <a:pt x="68179" y="23095"/>
                  </a:cubicBezTo>
                  <a:cubicBezTo>
                    <a:pt x="70941" y="13475"/>
                    <a:pt x="65416" y="3474"/>
                    <a:pt x="55796" y="711"/>
                  </a:cubicBezTo>
                  <a:cubicBezTo>
                    <a:pt x="46271" y="-2051"/>
                    <a:pt x="36270" y="3474"/>
                    <a:pt x="33412" y="13094"/>
                  </a:cubicBezTo>
                  <a:close/>
                </a:path>
              </a:pathLst>
            </a:custGeom>
            <a:solidFill>
              <a:srgbClr val="15061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89" name="Freeform: Shape 19">
              <a:extLst>
                <a:ext uri="{FF2B5EF4-FFF2-40B4-BE49-F238E27FC236}">
                  <a16:creationId xmlns:a16="http://schemas.microsoft.com/office/drawing/2014/main" id="{A2ADD975-BE99-BC63-95AC-2FB3823C12CE}"/>
                </a:ext>
              </a:extLst>
            </p:cNvPr>
            <p:cNvSpPr/>
            <p:nvPr/>
          </p:nvSpPr>
          <p:spPr>
            <a:xfrm>
              <a:off x="5648325" y="3612603"/>
              <a:ext cx="147604" cy="142913"/>
            </a:xfrm>
            <a:custGeom>
              <a:avLst/>
              <a:gdLst>
                <a:gd name="connsiteX0" fmla="*/ 142113 w 147604"/>
                <a:gd name="connsiteY0" fmla="*/ 31090 h 142913"/>
                <a:gd name="connsiteX1" fmla="*/ 0 w 147604"/>
                <a:gd name="connsiteY1" fmla="*/ 142914 h 142913"/>
                <a:gd name="connsiteX2" fmla="*/ 116967 w 147604"/>
                <a:gd name="connsiteY2" fmla="*/ 5087 h 142913"/>
                <a:gd name="connsiteX3" fmla="*/ 142589 w 147604"/>
                <a:gd name="connsiteY3" fmla="*/ 5563 h 142913"/>
                <a:gd name="connsiteX4" fmla="*/ 142113 w 147604"/>
                <a:gd name="connsiteY4" fmla="*/ 31090 h 142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7604" h="142913">
                  <a:moveTo>
                    <a:pt x="142113" y="31090"/>
                  </a:moveTo>
                  <a:cubicBezTo>
                    <a:pt x="117634" y="52331"/>
                    <a:pt x="18574" y="141199"/>
                    <a:pt x="0" y="142914"/>
                  </a:cubicBezTo>
                  <a:cubicBezTo>
                    <a:pt x="2381" y="124435"/>
                    <a:pt x="94869" y="28614"/>
                    <a:pt x="116967" y="5087"/>
                  </a:cubicBezTo>
                  <a:cubicBezTo>
                    <a:pt x="124206" y="-1866"/>
                    <a:pt x="135636" y="-1676"/>
                    <a:pt x="142589" y="5563"/>
                  </a:cubicBezTo>
                  <a:cubicBezTo>
                    <a:pt x="149447" y="12707"/>
                    <a:pt x="149257" y="24137"/>
                    <a:pt x="142113" y="31090"/>
                  </a:cubicBezTo>
                  <a:close/>
                </a:path>
              </a:pathLst>
            </a:custGeom>
            <a:solidFill>
              <a:srgbClr val="15061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90" name="Freeform: Shape 20">
              <a:extLst>
                <a:ext uri="{FF2B5EF4-FFF2-40B4-BE49-F238E27FC236}">
                  <a16:creationId xmlns:a16="http://schemas.microsoft.com/office/drawing/2014/main" id="{F4D89F88-7CEB-D7D8-E95C-54AE8B9BACAC}"/>
                </a:ext>
              </a:extLst>
            </p:cNvPr>
            <p:cNvSpPr/>
            <p:nvPr/>
          </p:nvSpPr>
          <p:spPr>
            <a:xfrm>
              <a:off x="5726906" y="2902172"/>
              <a:ext cx="751903" cy="997743"/>
            </a:xfrm>
            <a:custGeom>
              <a:avLst/>
              <a:gdLst>
                <a:gd name="connsiteX0" fmla="*/ 0 w 751903"/>
                <a:gd name="connsiteY0" fmla="*/ 724757 h 997743"/>
                <a:gd name="connsiteX1" fmla="*/ 751904 w 751903"/>
                <a:gd name="connsiteY1" fmla="*/ 0 h 997743"/>
                <a:gd name="connsiteX2" fmla="*/ 464820 w 751903"/>
                <a:gd name="connsiteY2" fmla="*/ 997744 h 997743"/>
                <a:gd name="connsiteX3" fmla="*/ 387668 w 751903"/>
                <a:gd name="connsiteY3" fmla="*/ 975551 h 997743"/>
                <a:gd name="connsiteX4" fmla="*/ 591979 w 751903"/>
                <a:gd name="connsiteY4" fmla="*/ 265652 h 997743"/>
                <a:gd name="connsiteX5" fmla="*/ 55721 w 751903"/>
                <a:gd name="connsiteY5" fmla="*/ 782479 h 997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51903" h="997743">
                  <a:moveTo>
                    <a:pt x="0" y="724757"/>
                  </a:moveTo>
                  <a:lnTo>
                    <a:pt x="751904" y="0"/>
                  </a:lnTo>
                  <a:lnTo>
                    <a:pt x="464820" y="997744"/>
                  </a:lnTo>
                  <a:lnTo>
                    <a:pt x="387668" y="975551"/>
                  </a:lnTo>
                  <a:lnTo>
                    <a:pt x="591979" y="265652"/>
                  </a:lnTo>
                  <a:lnTo>
                    <a:pt x="55721" y="782479"/>
                  </a:lnTo>
                  <a:close/>
                </a:path>
              </a:pathLst>
            </a:custGeom>
            <a:solidFill>
              <a:srgbClr val="AB827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91" name="Freeform: Shape 21">
              <a:extLst>
                <a:ext uri="{FF2B5EF4-FFF2-40B4-BE49-F238E27FC236}">
                  <a16:creationId xmlns:a16="http://schemas.microsoft.com/office/drawing/2014/main" id="{E26C4D66-83DA-498C-E464-D3FC7F8AD35B}"/>
                </a:ext>
              </a:extLst>
            </p:cNvPr>
            <p:cNvSpPr/>
            <p:nvPr/>
          </p:nvSpPr>
          <p:spPr>
            <a:xfrm>
              <a:off x="6347611" y="2828917"/>
              <a:ext cx="196791" cy="252364"/>
            </a:xfrm>
            <a:custGeom>
              <a:avLst/>
              <a:gdLst>
                <a:gd name="connsiteX0" fmla="*/ 138818 w 196791"/>
                <a:gd name="connsiteY0" fmla="*/ 2294 h 252364"/>
                <a:gd name="connsiteX1" fmla="*/ 189015 w 196791"/>
                <a:gd name="connsiteY1" fmla="*/ 32488 h 252364"/>
                <a:gd name="connsiteX2" fmla="*/ 194540 w 196791"/>
                <a:gd name="connsiteY2" fmla="*/ 54586 h 252364"/>
                <a:gd name="connsiteX3" fmla="*/ 80049 w 196791"/>
                <a:gd name="connsiteY3" fmla="*/ 244610 h 252364"/>
                <a:gd name="connsiteX4" fmla="*/ 57951 w 196791"/>
                <a:gd name="connsiteY4" fmla="*/ 250134 h 252364"/>
                <a:gd name="connsiteX5" fmla="*/ 7754 w 196791"/>
                <a:gd name="connsiteY5" fmla="*/ 219940 h 252364"/>
                <a:gd name="connsiteX6" fmla="*/ 2230 w 196791"/>
                <a:gd name="connsiteY6" fmla="*/ 197842 h 252364"/>
                <a:gd name="connsiteX7" fmla="*/ 116720 w 196791"/>
                <a:gd name="connsiteY7" fmla="*/ 7818 h 252364"/>
                <a:gd name="connsiteX8" fmla="*/ 138818 w 196791"/>
                <a:gd name="connsiteY8" fmla="*/ 2294 h 2523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6791" h="252364">
                  <a:moveTo>
                    <a:pt x="138818" y="2294"/>
                  </a:moveTo>
                  <a:lnTo>
                    <a:pt x="189015" y="32488"/>
                  </a:lnTo>
                  <a:cubicBezTo>
                    <a:pt x="196635" y="37060"/>
                    <a:pt x="199016" y="46966"/>
                    <a:pt x="194540" y="54586"/>
                  </a:cubicBezTo>
                  <a:lnTo>
                    <a:pt x="80049" y="244610"/>
                  </a:lnTo>
                  <a:cubicBezTo>
                    <a:pt x="75477" y="252135"/>
                    <a:pt x="65571" y="254611"/>
                    <a:pt x="57951" y="250134"/>
                  </a:cubicBezTo>
                  <a:lnTo>
                    <a:pt x="7754" y="219940"/>
                  </a:lnTo>
                  <a:cubicBezTo>
                    <a:pt x="230" y="215368"/>
                    <a:pt x="-2247" y="205462"/>
                    <a:pt x="2230" y="197842"/>
                  </a:cubicBezTo>
                  <a:lnTo>
                    <a:pt x="116720" y="7818"/>
                  </a:lnTo>
                  <a:cubicBezTo>
                    <a:pt x="121292" y="198"/>
                    <a:pt x="131198" y="-2278"/>
                    <a:pt x="138818" y="2294"/>
                  </a:cubicBezTo>
                  <a:close/>
                </a:path>
              </a:pathLst>
            </a:custGeom>
            <a:solidFill>
              <a:srgbClr val="FD8F3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92" name="Freeform: Shape 22">
              <a:extLst>
                <a:ext uri="{FF2B5EF4-FFF2-40B4-BE49-F238E27FC236}">
                  <a16:creationId xmlns:a16="http://schemas.microsoft.com/office/drawing/2014/main" id="{2BD7FF8D-AFA0-D579-C191-EED59E2B2A9B}"/>
                </a:ext>
              </a:extLst>
            </p:cNvPr>
            <p:cNvSpPr/>
            <p:nvPr/>
          </p:nvSpPr>
          <p:spPr>
            <a:xfrm>
              <a:off x="6254610" y="2941053"/>
              <a:ext cx="249421" cy="249421"/>
            </a:xfrm>
            <a:custGeom>
              <a:avLst/>
              <a:gdLst>
                <a:gd name="connsiteX0" fmla="*/ 189052 w 249421"/>
                <a:gd name="connsiteY0" fmla="*/ 17888 h 249421"/>
                <a:gd name="connsiteX1" fmla="*/ 17888 w 249421"/>
                <a:gd name="connsiteY1" fmla="*/ 60369 h 249421"/>
                <a:gd name="connsiteX2" fmla="*/ 60369 w 249421"/>
                <a:gd name="connsiteY2" fmla="*/ 231534 h 249421"/>
                <a:gd name="connsiteX3" fmla="*/ 231534 w 249421"/>
                <a:gd name="connsiteY3" fmla="*/ 189052 h 249421"/>
                <a:gd name="connsiteX4" fmla="*/ 189052 w 249421"/>
                <a:gd name="connsiteY4" fmla="*/ 17888 h 2494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9421" h="249421">
                  <a:moveTo>
                    <a:pt x="189052" y="17888"/>
                  </a:moveTo>
                  <a:cubicBezTo>
                    <a:pt x="129997" y="-17640"/>
                    <a:pt x="53416" y="1410"/>
                    <a:pt x="17888" y="60369"/>
                  </a:cubicBezTo>
                  <a:cubicBezTo>
                    <a:pt x="-17640" y="119329"/>
                    <a:pt x="1410" y="196005"/>
                    <a:pt x="60369" y="231534"/>
                  </a:cubicBezTo>
                  <a:cubicBezTo>
                    <a:pt x="119424" y="267062"/>
                    <a:pt x="196005" y="248012"/>
                    <a:pt x="231534" y="189052"/>
                  </a:cubicBezTo>
                  <a:cubicBezTo>
                    <a:pt x="267062" y="130092"/>
                    <a:pt x="248012" y="53416"/>
                    <a:pt x="189052" y="17888"/>
                  </a:cubicBezTo>
                  <a:close/>
                </a:path>
              </a:pathLst>
            </a:custGeom>
            <a:solidFill>
              <a:srgbClr val="FB303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93" name="Freeform: Shape 23">
              <a:extLst>
                <a:ext uri="{FF2B5EF4-FFF2-40B4-BE49-F238E27FC236}">
                  <a16:creationId xmlns:a16="http://schemas.microsoft.com/office/drawing/2014/main" id="{78B8519F-F962-B71F-5A89-E49F63403CC0}"/>
                </a:ext>
              </a:extLst>
            </p:cNvPr>
            <p:cNvSpPr/>
            <p:nvPr/>
          </p:nvSpPr>
          <p:spPr>
            <a:xfrm>
              <a:off x="5690732" y="3600674"/>
              <a:ext cx="114482" cy="115387"/>
            </a:xfrm>
            <a:custGeom>
              <a:avLst/>
              <a:gdLst>
                <a:gd name="connsiteX0" fmla="*/ 56748 w 114482"/>
                <a:gd name="connsiteY0" fmla="*/ 4824 h 115387"/>
                <a:gd name="connsiteX1" fmla="*/ 109992 w 114482"/>
                <a:gd name="connsiteY1" fmla="*/ 60069 h 115387"/>
                <a:gd name="connsiteX2" fmla="*/ 109611 w 114482"/>
                <a:gd name="connsiteY2" fmla="*/ 82833 h 115387"/>
                <a:gd name="connsiteX3" fmla="*/ 80465 w 114482"/>
                <a:gd name="connsiteY3" fmla="*/ 110932 h 115387"/>
                <a:gd name="connsiteX4" fmla="*/ 57700 w 114482"/>
                <a:gd name="connsiteY4" fmla="*/ 110551 h 115387"/>
                <a:gd name="connsiteX5" fmla="*/ 4455 w 114482"/>
                <a:gd name="connsiteY5" fmla="*/ 55306 h 115387"/>
                <a:gd name="connsiteX6" fmla="*/ 4836 w 114482"/>
                <a:gd name="connsiteY6" fmla="*/ 32542 h 115387"/>
                <a:gd name="connsiteX7" fmla="*/ 33888 w 114482"/>
                <a:gd name="connsiteY7" fmla="*/ 4538 h 115387"/>
                <a:gd name="connsiteX8" fmla="*/ 56748 w 114482"/>
                <a:gd name="connsiteY8" fmla="*/ 4824 h 115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482" h="115387">
                  <a:moveTo>
                    <a:pt x="56748" y="4824"/>
                  </a:moveTo>
                  <a:lnTo>
                    <a:pt x="109992" y="60069"/>
                  </a:lnTo>
                  <a:cubicBezTo>
                    <a:pt x="116088" y="66450"/>
                    <a:pt x="115993" y="76642"/>
                    <a:pt x="109611" y="82833"/>
                  </a:cubicBezTo>
                  <a:lnTo>
                    <a:pt x="80465" y="110932"/>
                  </a:lnTo>
                  <a:cubicBezTo>
                    <a:pt x="74083" y="117028"/>
                    <a:pt x="63891" y="116838"/>
                    <a:pt x="57700" y="110551"/>
                  </a:cubicBezTo>
                  <a:lnTo>
                    <a:pt x="4455" y="55306"/>
                  </a:lnTo>
                  <a:cubicBezTo>
                    <a:pt x="-1641" y="48925"/>
                    <a:pt x="-1450" y="38733"/>
                    <a:pt x="4836" y="32542"/>
                  </a:cubicBezTo>
                  <a:lnTo>
                    <a:pt x="33888" y="4538"/>
                  </a:lnTo>
                  <a:cubicBezTo>
                    <a:pt x="40365" y="-1653"/>
                    <a:pt x="50556" y="-1463"/>
                    <a:pt x="56748" y="4824"/>
                  </a:cubicBezTo>
                  <a:close/>
                </a:path>
              </a:pathLst>
            </a:custGeom>
            <a:solidFill>
              <a:srgbClr val="FD8F3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94" name="Freeform: Shape 24">
              <a:extLst>
                <a:ext uri="{FF2B5EF4-FFF2-40B4-BE49-F238E27FC236}">
                  <a16:creationId xmlns:a16="http://schemas.microsoft.com/office/drawing/2014/main" id="{2ADA4343-5538-075C-9D5A-0D0EAC920542}"/>
                </a:ext>
              </a:extLst>
            </p:cNvPr>
            <p:cNvSpPr/>
            <p:nvPr/>
          </p:nvSpPr>
          <p:spPr>
            <a:xfrm>
              <a:off x="6090503" y="3853652"/>
              <a:ext cx="117005" cy="92240"/>
            </a:xfrm>
            <a:custGeom>
              <a:avLst/>
              <a:gdLst>
                <a:gd name="connsiteX0" fmla="*/ 105414 w 117005"/>
                <a:gd name="connsiteY0" fmla="*/ 21879 h 92240"/>
                <a:gd name="connsiteX1" fmla="*/ 31690 w 117005"/>
                <a:gd name="connsiteY1" fmla="*/ 639 h 92240"/>
                <a:gd name="connsiteX2" fmla="*/ 11783 w 117005"/>
                <a:gd name="connsiteY2" fmla="*/ 11592 h 92240"/>
                <a:gd name="connsiteX3" fmla="*/ 639 w 117005"/>
                <a:gd name="connsiteY3" fmla="*/ 50454 h 92240"/>
                <a:gd name="connsiteX4" fmla="*/ 11592 w 117005"/>
                <a:gd name="connsiteY4" fmla="*/ 70362 h 92240"/>
                <a:gd name="connsiteX5" fmla="*/ 85316 w 117005"/>
                <a:gd name="connsiteY5" fmla="*/ 91602 h 92240"/>
                <a:gd name="connsiteX6" fmla="*/ 105223 w 117005"/>
                <a:gd name="connsiteY6" fmla="*/ 80649 h 92240"/>
                <a:gd name="connsiteX7" fmla="*/ 116367 w 117005"/>
                <a:gd name="connsiteY7" fmla="*/ 41787 h 92240"/>
                <a:gd name="connsiteX8" fmla="*/ 105414 w 117005"/>
                <a:gd name="connsiteY8" fmla="*/ 21879 h 922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7005" h="92240">
                  <a:moveTo>
                    <a:pt x="105414" y="21879"/>
                  </a:moveTo>
                  <a:lnTo>
                    <a:pt x="31690" y="639"/>
                  </a:lnTo>
                  <a:cubicBezTo>
                    <a:pt x="23213" y="-1838"/>
                    <a:pt x="14259" y="3115"/>
                    <a:pt x="11783" y="11592"/>
                  </a:cubicBezTo>
                  <a:lnTo>
                    <a:pt x="639" y="50454"/>
                  </a:lnTo>
                  <a:cubicBezTo>
                    <a:pt x="-1838" y="58931"/>
                    <a:pt x="3115" y="67885"/>
                    <a:pt x="11592" y="70362"/>
                  </a:cubicBezTo>
                  <a:lnTo>
                    <a:pt x="85316" y="91602"/>
                  </a:lnTo>
                  <a:cubicBezTo>
                    <a:pt x="93793" y="94079"/>
                    <a:pt x="102746" y="89126"/>
                    <a:pt x="105223" y="80649"/>
                  </a:cubicBezTo>
                  <a:lnTo>
                    <a:pt x="116367" y="41787"/>
                  </a:lnTo>
                  <a:cubicBezTo>
                    <a:pt x="118844" y="33309"/>
                    <a:pt x="113891" y="24356"/>
                    <a:pt x="105414" y="21879"/>
                  </a:cubicBezTo>
                  <a:close/>
                </a:path>
              </a:pathLst>
            </a:custGeom>
            <a:solidFill>
              <a:srgbClr val="FD8F3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95" name="Freeform: Shape 25">
              <a:extLst>
                <a:ext uri="{FF2B5EF4-FFF2-40B4-BE49-F238E27FC236}">
                  <a16:creationId xmlns:a16="http://schemas.microsoft.com/office/drawing/2014/main" id="{F97CE629-AF6F-3352-BA8F-E7D280475F40}"/>
                </a:ext>
              </a:extLst>
            </p:cNvPr>
            <p:cNvSpPr/>
            <p:nvPr/>
          </p:nvSpPr>
          <p:spPr>
            <a:xfrm>
              <a:off x="6326788" y="2968538"/>
              <a:ext cx="109827" cy="37077"/>
            </a:xfrm>
            <a:custGeom>
              <a:avLst/>
              <a:gdLst>
                <a:gd name="connsiteX0" fmla="*/ 107539 w 109827"/>
                <a:gd name="connsiteY0" fmla="*/ 23074 h 37077"/>
                <a:gd name="connsiteX1" fmla="*/ 107254 w 109827"/>
                <a:gd name="connsiteY1" fmla="*/ 34790 h 37077"/>
                <a:gd name="connsiteX2" fmla="*/ 95443 w 109827"/>
                <a:gd name="connsiteY2" fmla="*/ 34504 h 37077"/>
                <a:gd name="connsiteX3" fmla="*/ 55152 w 109827"/>
                <a:gd name="connsiteY3" fmla="*/ 16597 h 37077"/>
                <a:gd name="connsiteX4" fmla="*/ 14099 w 109827"/>
                <a:gd name="connsiteY4" fmla="*/ 32504 h 37077"/>
                <a:gd name="connsiteX5" fmla="*/ 2288 w 109827"/>
                <a:gd name="connsiteY5" fmla="*/ 32218 h 37077"/>
                <a:gd name="connsiteX6" fmla="*/ 2574 w 109827"/>
                <a:gd name="connsiteY6" fmla="*/ 20407 h 37077"/>
                <a:gd name="connsiteX7" fmla="*/ 55533 w 109827"/>
                <a:gd name="connsiteY7" fmla="*/ 23 h 37077"/>
                <a:gd name="connsiteX8" fmla="*/ 107539 w 109827"/>
                <a:gd name="connsiteY8" fmla="*/ 23074 h 370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9827" h="37077">
                  <a:moveTo>
                    <a:pt x="107539" y="23074"/>
                  </a:moveTo>
                  <a:cubicBezTo>
                    <a:pt x="110683" y="26408"/>
                    <a:pt x="110587" y="31646"/>
                    <a:pt x="107254" y="34790"/>
                  </a:cubicBezTo>
                  <a:cubicBezTo>
                    <a:pt x="103920" y="37933"/>
                    <a:pt x="98681" y="37838"/>
                    <a:pt x="95443" y="34504"/>
                  </a:cubicBezTo>
                  <a:cubicBezTo>
                    <a:pt x="84489" y="22979"/>
                    <a:pt x="69916" y="16978"/>
                    <a:pt x="55152" y="16597"/>
                  </a:cubicBezTo>
                  <a:cubicBezTo>
                    <a:pt x="40483" y="16216"/>
                    <a:pt x="25624" y="21550"/>
                    <a:pt x="14099" y="32504"/>
                  </a:cubicBezTo>
                  <a:cubicBezTo>
                    <a:pt x="10765" y="35647"/>
                    <a:pt x="5527" y="35552"/>
                    <a:pt x="2288" y="32218"/>
                  </a:cubicBezTo>
                  <a:cubicBezTo>
                    <a:pt x="-855" y="28884"/>
                    <a:pt x="-760" y="23645"/>
                    <a:pt x="2574" y="20407"/>
                  </a:cubicBezTo>
                  <a:cubicBezTo>
                    <a:pt x="17338" y="6310"/>
                    <a:pt x="36578" y="-453"/>
                    <a:pt x="55533" y="23"/>
                  </a:cubicBezTo>
                  <a:cubicBezTo>
                    <a:pt x="74583" y="500"/>
                    <a:pt x="93347" y="8215"/>
                    <a:pt x="107539" y="23074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96" name="Freeform: Shape 26">
              <a:extLst>
                <a:ext uri="{FF2B5EF4-FFF2-40B4-BE49-F238E27FC236}">
                  <a16:creationId xmlns:a16="http://schemas.microsoft.com/office/drawing/2014/main" id="{F1B830F0-2197-8AEC-2BCF-2E88CAA7CFDB}"/>
                </a:ext>
              </a:extLst>
            </p:cNvPr>
            <p:cNvSpPr/>
            <p:nvPr/>
          </p:nvSpPr>
          <p:spPr>
            <a:xfrm>
              <a:off x="6121336" y="3173825"/>
              <a:ext cx="274796" cy="702659"/>
            </a:xfrm>
            <a:custGeom>
              <a:avLst/>
              <a:gdLst>
                <a:gd name="connsiteX0" fmla="*/ 274796 w 274796"/>
                <a:gd name="connsiteY0" fmla="*/ 15526 h 702659"/>
                <a:gd name="connsiteX1" fmla="*/ 195739 w 274796"/>
                <a:gd name="connsiteY1" fmla="*/ 0 h 702659"/>
                <a:gd name="connsiteX2" fmla="*/ 0 w 274796"/>
                <a:gd name="connsiteY2" fmla="*/ 680276 h 702659"/>
                <a:gd name="connsiteX3" fmla="*/ 762 w 274796"/>
                <a:gd name="connsiteY3" fmla="*/ 680466 h 702659"/>
                <a:gd name="connsiteX4" fmla="*/ 19622 w 274796"/>
                <a:gd name="connsiteY4" fmla="*/ 685895 h 702659"/>
                <a:gd name="connsiteX5" fmla="*/ 54007 w 274796"/>
                <a:gd name="connsiteY5" fmla="*/ 695801 h 702659"/>
                <a:gd name="connsiteX6" fmla="*/ 74486 w 274796"/>
                <a:gd name="connsiteY6" fmla="*/ 701707 h 702659"/>
                <a:gd name="connsiteX7" fmla="*/ 77057 w 274796"/>
                <a:gd name="connsiteY7" fmla="*/ 702659 h 702659"/>
                <a:gd name="connsiteX8" fmla="*/ 274796 w 274796"/>
                <a:gd name="connsiteY8" fmla="*/ 15526 h 702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4796" h="702659">
                  <a:moveTo>
                    <a:pt x="274796" y="15526"/>
                  </a:moveTo>
                  <a:cubicBezTo>
                    <a:pt x="248317" y="19145"/>
                    <a:pt x="220599" y="14288"/>
                    <a:pt x="195739" y="0"/>
                  </a:cubicBezTo>
                  <a:lnTo>
                    <a:pt x="0" y="680276"/>
                  </a:lnTo>
                  <a:cubicBezTo>
                    <a:pt x="286" y="680371"/>
                    <a:pt x="572" y="680371"/>
                    <a:pt x="762" y="680466"/>
                  </a:cubicBezTo>
                  <a:lnTo>
                    <a:pt x="19622" y="685895"/>
                  </a:lnTo>
                  <a:lnTo>
                    <a:pt x="54007" y="695801"/>
                  </a:lnTo>
                  <a:lnTo>
                    <a:pt x="74486" y="701707"/>
                  </a:lnTo>
                  <a:cubicBezTo>
                    <a:pt x="75343" y="701993"/>
                    <a:pt x="76200" y="702278"/>
                    <a:pt x="77057" y="702659"/>
                  </a:cubicBezTo>
                  <a:lnTo>
                    <a:pt x="274796" y="15526"/>
                  </a:lnTo>
                  <a:close/>
                </a:path>
              </a:pathLst>
            </a:custGeom>
            <a:solidFill>
              <a:srgbClr val="70514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sp>
        <p:nvSpPr>
          <p:cNvPr id="3" name="TextBox 2">
            <a:extLst>
              <a:ext uri="{FF2B5EF4-FFF2-40B4-BE49-F238E27FC236}">
                <a16:creationId xmlns:a16="http://schemas.microsoft.com/office/drawing/2014/main" id="{520F512A-A45F-8594-12B4-EB115738C377}"/>
              </a:ext>
            </a:extLst>
          </p:cNvPr>
          <p:cNvSpPr txBox="1"/>
          <p:nvPr/>
        </p:nvSpPr>
        <p:spPr>
          <a:xfrm rot="10800000" flipH="1" flipV="1">
            <a:off x="4523970" y="1981200"/>
            <a:ext cx="6211056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4800" b="1" dirty="0"/>
              <a:t>Parent participation time.</a:t>
            </a:r>
            <a:endParaRPr lang="en-GB" sz="4800" b="1" dirty="0"/>
          </a:p>
        </p:txBody>
      </p:sp>
    </p:spTree>
    <p:extLst>
      <p:ext uri="{BB962C8B-B14F-4D97-AF65-F5344CB8AC3E}">
        <p14:creationId xmlns:p14="http://schemas.microsoft.com/office/powerpoint/2010/main" val="3729844599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>
            <a:lumMod val="9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648" name="Picture 11647">
            <a:extLst>
              <a:ext uri="{FF2B5EF4-FFF2-40B4-BE49-F238E27FC236}">
                <a16:creationId xmlns:a16="http://schemas.microsoft.com/office/drawing/2014/main" id="{3F78B415-F7BE-393D-BF12-BBC7EA365F5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467860" y="193766"/>
            <a:ext cx="7845696" cy="6669940"/>
          </a:xfrm>
          <a:prstGeom prst="rect">
            <a:avLst/>
          </a:prstGeom>
        </p:spPr>
      </p:pic>
      <p:grpSp>
        <p:nvGrpSpPr>
          <p:cNvPr id="71" name="Graphic 1">
            <a:extLst>
              <a:ext uri="{FF2B5EF4-FFF2-40B4-BE49-F238E27FC236}">
                <a16:creationId xmlns:a16="http://schemas.microsoft.com/office/drawing/2014/main" id="{72DE07B2-49DE-4C69-9494-120528081C00}"/>
              </a:ext>
            </a:extLst>
          </p:cNvPr>
          <p:cNvGrpSpPr/>
          <p:nvPr/>
        </p:nvGrpSpPr>
        <p:grpSpPr>
          <a:xfrm>
            <a:off x="710914" y="5898719"/>
            <a:ext cx="1799619" cy="1773824"/>
            <a:chOff x="5748337" y="3124200"/>
            <a:chExt cx="695325" cy="609600"/>
          </a:xfrm>
          <a:solidFill>
            <a:schemeClr val="bg2">
              <a:lumMod val="50000"/>
            </a:schemeClr>
          </a:solidFill>
        </p:grpSpPr>
        <p:grpSp>
          <p:nvGrpSpPr>
            <p:cNvPr id="72" name="Graphic 1">
              <a:extLst>
                <a:ext uri="{FF2B5EF4-FFF2-40B4-BE49-F238E27FC236}">
                  <a16:creationId xmlns:a16="http://schemas.microsoft.com/office/drawing/2014/main" id="{D75840A7-2919-40CB-A82C-2AD69D7673A5}"/>
                </a:ext>
              </a:extLst>
            </p:cNvPr>
            <p:cNvGrpSpPr/>
            <p:nvPr/>
          </p:nvGrpSpPr>
          <p:grpSpPr>
            <a:xfrm>
              <a:off x="6032547" y="3282867"/>
              <a:ext cx="412442" cy="452943"/>
              <a:chOff x="6032547" y="3282867"/>
              <a:chExt cx="412442" cy="452943"/>
            </a:xfrm>
            <a:grpFill/>
          </p:grpSpPr>
          <p:sp>
            <p:nvSpPr>
              <p:cNvPr id="87" name="Freeform: Shape 86">
                <a:extLst>
                  <a:ext uri="{FF2B5EF4-FFF2-40B4-BE49-F238E27FC236}">
                    <a16:creationId xmlns:a16="http://schemas.microsoft.com/office/drawing/2014/main" id="{AB10C774-087E-4B16-8266-2E5B640A906A}"/>
                  </a:ext>
                </a:extLst>
              </p:cNvPr>
              <p:cNvSpPr/>
              <p:nvPr/>
            </p:nvSpPr>
            <p:spPr>
              <a:xfrm>
                <a:off x="6032547" y="3336353"/>
                <a:ext cx="369776" cy="399456"/>
              </a:xfrm>
              <a:custGeom>
                <a:avLst/>
                <a:gdLst>
                  <a:gd name="connsiteX0" fmla="*/ 364252 w 369776"/>
                  <a:gd name="connsiteY0" fmla="*/ 77978 h 399456"/>
                  <a:gd name="connsiteX1" fmla="*/ 84978 w 369776"/>
                  <a:gd name="connsiteY1" fmla="*/ 392207 h 399456"/>
                  <a:gd name="connsiteX2" fmla="*/ 54403 w 369776"/>
                  <a:gd name="connsiteY2" fmla="*/ 393922 h 399456"/>
                  <a:gd name="connsiteX3" fmla="*/ 7350 w 369776"/>
                  <a:gd name="connsiteY3" fmla="*/ 352107 h 399456"/>
                  <a:gd name="connsiteX4" fmla="*/ 5445 w 369776"/>
                  <a:gd name="connsiteY4" fmla="*/ 321532 h 399456"/>
                  <a:gd name="connsiteX5" fmla="*/ 284718 w 369776"/>
                  <a:gd name="connsiteY5" fmla="*/ 7302 h 399456"/>
                  <a:gd name="connsiteX6" fmla="*/ 315388 w 369776"/>
                  <a:gd name="connsiteY6" fmla="*/ 5492 h 399456"/>
                  <a:gd name="connsiteX7" fmla="*/ 362442 w 369776"/>
                  <a:gd name="connsiteY7" fmla="*/ 47307 h 399456"/>
                  <a:gd name="connsiteX8" fmla="*/ 364252 w 369776"/>
                  <a:gd name="connsiteY8" fmla="*/ 77978 h 399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69776" h="399456">
                    <a:moveTo>
                      <a:pt x="364252" y="77978"/>
                    </a:moveTo>
                    <a:lnTo>
                      <a:pt x="84978" y="392207"/>
                    </a:lnTo>
                    <a:cubicBezTo>
                      <a:pt x="77073" y="401161"/>
                      <a:pt x="63452" y="401923"/>
                      <a:pt x="54403" y="393922"/>
                    </a:cubicBezTo>
                    <a:lnTo>
                      <a:pt x="7350" y="352107"/>
                    </a:lnTo>
                    <a:cubicBezTo>
                      <a:pt x="-1699" y="344106"/>
                      <a:pt x="-2461" y="330485"/>
                      <a:pt x="5445" y="321532"/>
                    </a:cubicBezTo>
                    <a:lnTo>
                      <a:pt x="284718" y="7302"/>
                    </a:lnTo>
                    <a:cubicBezTo>
                      <a:pt x="292624" y="-1651"/>
                      <a:pt x="306340" y="-2509"/>
                      <a:pt x="315388" y="5492"/>
                    </a:cubicBezTo>
                    <a:lnTo>
                      <a:pt x="362442" y="47307"/>
                    </a:lnTo>
                    <a:cubicBezTo>
                      <a:pt x="371490" y="55308"/>
                      <a:pt x="372252" y="69024"/>
                      <a:pt x="364252" y="7797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Cordia New" panose="020B0304020202020204" pitchFamily="34" charset="-34"/>
                </a:endParaRPr>
              </a:p>
            </p:txBody>
          </p:sp>
          <p:sp>
            <p:nvSpPr>
              <p:cNvPr id="88" name="Freeform: Shape 87">
                <a:extLst>
                  <a:ext uri="{FF2B5EF4-FFF2-40B4-BE49-F238E27FC236}">
                    <a16:creationId xmlns:a16="http://schemas.microsoft.com/office/drawing/2014/main" id="{7EDD93C5-5B90-4522-8DCB-C06ED814A3FF}"/>
                  </a:ext>
                </a:extLst>
              </p:cNvPr>
              <p:cNvSpPr/>
              <p:nvPr/>
            </p:nvSpPr>
            <p:spPr>
              <a:xfrm>
                <a:off x="6032633" y="3336392"/>
                <a:ext cx="338924" cy="372928"/>
              </a:xfrm>
              <a:custGeom>
                <a:avLst/>
                <a:gdLst>
                  <a:gd name="connsiteX0" fmla="*/ 315302 w 338924"/>
                  <a:gd name="connsiteY0" fmla="*/ 5454 h 372928"/>
                  <a:gd name="connsiteX1" fmla="*/ 284727 w 338924"/>
                  <a:gd name="connsiteY1" fmla="*/ 7264 h 372928"/>
                  <a:gd name="connsiteX2" fmla="*/ 5454 w 338924"/>
                  <a:gd name="connsiteY2" fmla="*/ 321398 h 372928"/>
                  <a:gd name="connsiteX3" fmla="*/ 7264 w 338924"/>
                  <a:gd name="connsiteY3" fmla="*/ 351974 h 372928"/>
                  <a:gd name="connsiteX4" fmla="*/ 30886 w 338924"/>
                  <a:gd name="connsiteY4" fmla="*/ 372929 h 372928"/>
                  <a:gd name="connsiteX5" fmla="*/ 338924 w 338924"/>
                  <a:gd name="connsiteY5" fmla="*/ 26314 h 372928"/>
                  <a:gd name="connsiteX6" fmla="*/ 315302 w 338924"/>
                  <a:gd name="connsiteY6" fmla="*/ 5454 h 3729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38924" h="372928">
                    <a:moveTo>
                      <a:pt x="315302" y="5454"/>
                    </a:moveTo>
                    <a:cubicBezTo>
                      <a:pt x="306349" y="-2452"/>
                      <a:pt x="292633" y="-1690"/>
                      <a:pt x="284727" y="7264"/>
                    </a:cubicBezTo>
                    <a:lnTo>
                      <a:pt x="5454" y="321398"/>
                    </a:lnTo>
                    <a:cubicBezTo>
                      <a:pt x="-2452" y="330352"/>
                      <a:pt x="-1690" y="344068"/>
                      <a:pt x="7264" y="351974"/>
                    </a:cubicBezTo>
                    <a:lnTo>
                      <a:pt x="30886" y="372929"/>
                    </a:lnTo>
                    <a:lnTo>
                      <a:pt x="338924" y="26314"/>
                    </a:lnTo>
                    <a:lnTo>
                      <a:pt x="315302" y="545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Cordia New" panose="020B0304020202020204" pitchFamily="34" charset="-34"/>
                </a:endParaRPr>
              </a:p>
            </p:txBody>
          </p:sp>
          <p:grpSp>
            <p:nvGrpSpPr>
              <p:cNvPr id="89" name="Graphic 1">
                <a:extLst>
                  <a:ext uri="{FF2B5EF4-FFF2-40B4-BE49-F238E27FC236}">
                    <a16:creationId xmlns:a16="http://schemas.microsoft.com/office/drawing/2014/main" id="{0C0756B5-A404-4C46-B1B4-1C52C4A05553}"/>
                  </a:ext>
                </a:extLst>
              </p:cNvPr>
              <p:cNvGrpSpPr/>
              <p:nvPr/>
            </p:nvGrpSpPr>
            <p:grpSpPr>
              <a:xfrm>
                <a:off x="6344125" y="3282867"/>
                <a:ext cx="100864" cy="104413"/>
                <a:chOff x="6344125" y="3282867"/>
                <a:chExt cx="100864" cy="104413"/>
              </a:xfrm>
              <a:grpFill/>
            </p:grpSpPr>
            <p:sp>
              <p:nvSpPr>
                <p:cNvPr id="98" name="Freeform: Shape 97">
                  <a:extLst>
                    <a:ext uri="{FF2B5EF4-FFF2-40B4-BE49-F238E27FC236}">
                      <a16:creationId xmlns:a16="http://schemas.microsoft.com/office/drawing/2014/main" id="{F32A1366-5E65-47BB-93D3-B040FFE5BED0}"/>
                    </a:ext>
                  </a:extLst>
                </p:cNvPr>
                <p:cNvSpPr/>
                <p:nvPr/>
              </p:nvSpPr>
              <p:spPr>
                <a:xfrm>
                  <a:off x="6344125" y="3282867"/>
                  <a:ext cx="100864" cy="104413"/>
                </a:xfrm>
                <a:custGeom>
                  <a:avLst/>
                  <a:gdLst>
                    <a:gd name="connsiteX0" fmla="*/ 93250 w 100864"/>
                    <a:gd name="connsiteY0" fmla="*/ 5734 h 104413"/>
                    <a:gd name="connsiteX1" fmla="*/ 93250 w 100864"/>
                    <a:gd name="connsiteY1" fmla="*/ 5734 h 104413"/>
                    <a:gd name="connsiteX2" fmla="*/ 67818 w 100864"/>
                    <a:gd name="connsiteY2" fmla="*/ 2496 h 104413"/>
                    <a:gd name="connsiteX3" fmla="*/ 52864 w 100864"/>
                    <a:gd name="connsiteY3" fmla="*/ 10211 h 104413"/>
                    <a:gd name="connsiteX4" fmla="*/ 19145 w 100864"/>
                    <a:gd name="connsiteY4" fmla="*/ 36405 h 104413"/>
                    <a:gd name="connsiteX5" fmla="*/ 0 w 100864"/>
                    <a:gd name="connsiteY5" fmla="*/ 57931 h 104413"/>
                    <a:gd name="connsiteX6" fmla="*/ 26194 w 100864"/>
                    <a:gd name="connsiteY6" fmla="*/ 81172 h 104413"/>
                    <a:gd name="connsiteX7" fmla="*/ 52388 w 100864"/>
                    <a:gd name="connsiteY7" fmla="*/ 104413 h 104413"/>
                    <a:gd name="connsiteX8" fmla="*/ 71533 w 100864"/>
                    <a:gd name="connsiteY8" fmla="*/ 82887 h 104413"/>
                    <a:gd name="connsiteX9" fmla="*/ 93536 w 100864"/>
                    <a:gd name="connsiteY9" fmla="*/ 46311 h 104413"/>
                    <a:gd name="connsiteX10" fmla="*/ 99441 w 100864"/>
                    <a:gd name="connsiteY10" fmla="*/ 30499 h 104413"/>
                    <a:gd name="connsiteX11" fmla="*/ 93250 w 100864"/>
                    <a:gd name="connsiteY11" fmla="*/ 5734 h 1044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00864" h="104413">
                      <a:moveTo>
                        <a:pt x="93250" y="5734"/>
                      </a:moveTo>
                      <a:lnTo>
                        <a:pt x="93250" y="5734"/>
                      </a:lnTo>
                      <a:cubicBezTo>
                        <a:pt x="86201" y="-457"/>
                        <a:pt x="76105" y="-1790"/>
                        <a:pt x="67818" y="2496"/>
                      </a:cubicBezTo>
                      <a:lnTo>
                        <a:pt x="52864" y="10211"/>
                      </a:lnTo>
                      <a:cubicBezTo>
                        <a:pt x="40100" y="16783"/>
                        <a:pt x="28670" y="25642"/>
                        <a:pt x="19145" y="36405"/>
                      </a:cubicBezTo>
                      <a:lnTo>
                        <a:pt x="0" y="57931"/>
                      </a:lnTo>
                      <a:lnTo>
                        <a:pt x="26194" y="81172"/>
                      </a:lnTo>
                      <a:lnTo>
                        <a:pt x="52388" y="104413"/>
                      </a:lnTo>
                      <a:lnTo>
                        <a:pt x="71533" y="82887"/>
                      </a:lnTo>
                      <a:cubicBezTo>
                        <a:pt x="81058" y="72124"/>
                        <a:pt x="88487" y="59741"/>
                        <a:pt x="93536" y="46311"/>
                      </a:cubicBezTo>
                      <a:lnTo>
                        <a:pt x="99441" y="30499"/>
                      </a:lnTo>
                      <a:cubicBezTo>
                        <a:pt x="102680" y="21927"/>
                        <a:pt x="100298" y="12021"/>
                        <a:pt x="93250" y="5734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Cordia New" panose="020B0304020202020204" pitchFamily="34" charset="-34"/>
                  </a:endParaRPr>
                </a:p>
              </p:txBody>
            </p:sp>
            <p:sp>
              <p:nvSpPr>
                <p:cNvPr id="99" name="Freeform: Shape 98">
                  <a:extLst>
                    <a:ext uri="{FF2B5EF4-FFF2-40B4-BE49-F238E27FC236}">
                      <a16:creationId xmlns:a16="http://schemas.microsoft.com/office/drawing/2014/main" id="{0ECB6895-7B8D-41CF-8969-4A8DD8B0B5F9}"/>
                    </a:ext>
                  </a:extLst>
                </p:cNvPr>
                <p:cNvSpPr/>
                <p:nvPr/>
              </p:nvSpPr>
              <p:spPr>
                <a:xfrm>
                  <a:off x="6344125" y="3282929"/>
                  <a:ext cx="100795" cy="81300"/>
                </a:xfrm>
                <a:custGeom>
                  <a:avLst/>
                  <a:gdLst>
                    <a:gd name="connsiteX0" fmla="*/ 100774 w 100795"/>
                    <a:gd name="connsiteY0" fmla="*/ 23579 h 81300"/>
                    <a:gd name="connsiteX1" fmla="*/ 94012 w 100795"/>
                    <a:gd name="connsiteY1" fmla="*/ 25770 h 81300"/>
                    <a:gd name="connsiteX2" fmla="*/ 79057 w 100795"/>
                    <a:gd name="connsiteY2" fmla="*/ 33580 h 81300"/>
                    <a:gd name="connsiteX3" fmla="*/ 45339 w 100795"/>
                    <a:gd name="connsiteY3" fmla="*/ 59774 h 81300"/>
                    <a:gd name="connsiteX4" fmla="*/ 26194 w 100795"/>
                    <a:gd name="connsiteY4" fmla="*/ 81300 h 81300"/>
                    <a:gd name="connsiteX5" fmla="*/ 0 w 100795"/>
                    <a:gd name="connsiteY5" fmla="*/ 57964 h 81300"/>
                    <a:gd name="connsiteX6" fmla="*/ 19145 w 100795"/>
                    <a:gd name="connsiteY6" fmla="*/ 36438 h 81300"/>
                    <a:gd name="connsiteX7" fmla="*/ 52864 w 100795"/>
                    <a:gd name="connsiteY7" fmla="*/ 10244 h 81300"/>
                    <a:gd name="connsiteX8" fmla="*/ 67913 w 100795"/>
                    <a:gd name="connsiteY8" fmla="*/ 2529 h 81300"/>
                    <a:gd name="connsiteX9" fmla="*/ 93345 w 100795"/>
                    <a:gd name="connsiteY9" fmla="*/ 5672 h 81300"/>
                    <a:gd name="connsiteX10" fmla="*/ 93440 w 100795"/>
                    <a:gd name="connsiteY10" fmla="*/ 5767 h 81300"/>
                    <a:gd name="connsiteX11" fmla="*/ 100774 w 100795"/>
                    <a:gd name="connsiteY11" fmla="*/ 23579 h 81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00795" h="81300">
                      <a:moveTo>
                        <a:pt x="100774" y="23579"/>
                      </a:moveTo>
                      <a:cubicBezTo>
                        <a:pt x="98393" y="23865"/>
                        <a:pt x="96203" y="24627"/>
                        <a:pt x="94012" y="25770"/>
                      </a:cubicBezTo>
                      <a:lnTo>
                        <a:pt x="79057" y="33580"/>
                      </a:lnTo>
                      <a:cubicBezTo>
                        <a:pt x="66294" y="40152"/>
                        <a:pt x="54864" y="49011"/>
                        <a:pt x="45339" y="59774"/>
                      </a:cubicBezTo>
                      <a:lnTo>
                        <a:pt x="26194" y="81300"/>
                      </a:lnTo>
                      <a:lnTo>
                        <a:pt x="0" y="57964"/>
                      </a:lnTo>
                      <a:lnTo>
                        <a:pt x="19145" y="36438"/>
                      </a:lnTo>
                      <a:cubicBezTo>
                        <a:pt x="28670" y="25770"/>
                        <a:pt x="40005" y="16816"/>
                        <a:pt x="52864" y="10244"/>
                      </a:cubicBezTo>
                      <a:lnTo>
                        <a:pt x="67913" y="2529"/>
                      </a:lnTo>
                      <a:cubicBezTo>
                        <a:pt x="76200" y="-1758"/>
                        <a:pt x="86297" y="-519"/>
                        <a:pt x="93345" y="5672"/>
                      </a:cubicBezTo>
                      <a:lnTo>
                        <a:pt x="93440" y="5767"/>
                      </a:lnTo>
                      <a:cubicBezTo>
                        <a:pt x="98489" y="10339"/>
                        <a:pt x="101060" y="16911"/>
                        <a:pt x="100774" y="23579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Cordia New" panose="020B0304020202020204" pitchFamily="34" charset="-34"/>
                  </a:endParaRPr>
                </a:p>
              </p:txBody>
            </p:sp>
          </p:grpSp>
          <p:grpSp>
            <p:nvGrpSpPr>
              <p:cNvPr id="90" name="Graphic 1">
                <a:extLst>
                  <a:ext uri="{FF2B5EF4-FFF2-40B4-BE49-F238E27FC236}">
                    <a16:creationId xmlns:a16="http://schemas.microsoft.com/office/drawing/2014/main" id="{6AA147F8-F86F-4E7A-8E62-11B26779C6C7}"/>
                  </a:ext>
                </a:extLst>
              </p:cNvPr>
              <p:cNvGrpSpPr/>
              <p:nvPr/>
            </p:nvGrpSpPr>
            <p:grpSpPr>
              <a:xfrm>
                <a:off x="6047111" y="3351416"/>
                <a:ext cx="342765" cy="366929"/>
                <a:chOff x="6047111" y="3351416"/>
                <a:chExt cx="342765" cy="366929"/>
              </a:xfrm>
              <a:grpFill/>
            </p:grpSpPr>
            <p:grpSp>
              <p:nvGrpSpPr>
                <p:cNvPr id="91" name="Graphic 1">
                  <a:extLst>
                    <a:ext uri="{FF2B5EF4-FFF2-40B4-BE49-F238E27FC236}">
                      <a16:creationId xmlns:a16="http://schemas.microsoft.com/office/drawing/2014/main" id="{B7F722D3-2F87-4687-9B9E-3B45571185D5}"/>
                    </a:ext>
                  </a:extLst>
                </p:cNvPr>
                <p:cNvGrpSpPr/>
                <p:nvPr/>
              </p:nvGrpSpPr>
              <p:grpSpPr>
                <a:xfrm>
                  <a:off x="6168200" y="3351416"/>
                  <a:ext cx="221676" cy="238365"/>
                  <a:chOff x="6168200" y="3351416"/>
                  <a:chExt cx="221676" cy="238365"/>
                </a:xfrm>
                <a:grpFill/>
              </p:grpSpPr>
              <p:sp>
                <p:nvSpPr>
                  <p:cNvPr id="95" name="Freeform: Shape 94">
                    <a:extLst>
                      <a:ext uri="{FF2B5EF4-FFF2-40B4-BE49-F238E27FC236}">
                        <a16:creationId xmlns:a16="http://schemas.microsoft.com/office/drawing/2014/main" id="{7A9C5DB7-4654-4ADA-A200-794C419C08B9}"/>
                      </a:ext>
                    </a:extLst>
                  </p:cNvPr>
                  <p:cNvSpPr/>
                  <p:nvPr/>
                </p:nvSpPr>
                <p:spPr>
                  <a:xfrm rot="-2902359">
                    <a:off x="6332119" y="3341638"/>
                    <a:ext cx="21622" cy="106396"/>
                  </a:xfrm>
                  <a:custGeom>
                    <a:avLst/>
                    <a:gdLst>
                      <a:gd name="connsiteX0" fmla="*/ 0 w 21622"/>
                      <a:gd name="connsiteY0" fmla="*/ 0 h 106396"/>
                      <a:gd name="connsiteX1" fmla="*/ 21622 w 21622"/>
                      <a:gd name="connsiteY1" fmla="*/ 0 h 106396"/>
                      <a:gd name="connsiteX2" fmla="*/ 21622 w 21622"/>
                      <a:gd name="connsiteY2" fmla="*/ 106397 h 106396"/>
                      <a:gd name="connsiteX3" fmla="*/ 0 w 21622"/>
                      <a:gd name="connsiteY3" fmla="*/ 106397 h 1063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622" h="106396">
                        <a:moveTo>
                          <a:pt x="0" y="0"/>
                        </a:moveTo>
                        <a:lnTo>
                          <a:pt x="21622" y="0"/>
                        </a:lnTo>
                        <a:lnTo>
                          <a:pt x="21622" y="106397"/>
                        </a:lnTo>
                        <a:lnTo>
                          <a:pt x="0" y="106397"/>
                        </a:ln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  <p:sp>
                <p:nvSpPr>
                  <p:cNvPr id="96" name="Freeform: Shape 95">
                    <a:extLst>
                      <a:ext uri="{FF2B5EF4-FFF2-40B4-BE49-F238E27FC236}">
                        <a16:creationId xmlns:a16="http://schemas.microsoft.com/office/drawing/2014/main" id="{524A3E0F-8D83-4EA6-A06E-999564A83BF3}"/>
                      </a:ext>
                    </a:extLst>
                  </p:cNvPr>
                  <p:cNvSpPr/>
                  <p:nvPr/>
                </p:nvSpPr>
                <p:spPr>
                  <a:xfrm rot="-2902359">
                    <a:off x="6302778" y="3374623"/>
                    <a:ext cx="21622" cy="106396"/>
                  </a:xfrm>
                  <a:custGeom>
                    <a:avLst/>
                    <a:gdLst>
                      <a:gd name="connsiteX0" fmla="*/ 0 w 21622"/>
                      <a:gd name="connsiteY0" fmla="*/ 0 h 106396"/>
                      <a:gd name="connsiteX1" fmla="*/ 21622 w 21622"/>
                      <a:gd name="connsiteY1" fmla="*/ 0 h 106396"/>
                      <a:gd name="connsiteX2" fmla="*/ 21622 w 21622"/>
                      <a:gd name="connsiteY2" fmla="*/ 106397 h 106396"/>
                      <a:gd name="connsiteX3" fmla="*/ 0 w 21622"/>
                      <a:gd name="connsiteY3" fmla="*/ 106397 h 1063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622" h="106396">
                        <a:moveTo>
                          <a:pt x="0" y="0"/>
                        </a:moveTo>
                        <a:lnTo>
                          <a:pt x="21622" y="0"/>
                        </a:lnTo>
                        <a:lnTo>
                          <a:pt x="21622" y="106397"/>
                        </a:lnTo>
                        <a:lnTo>
                          <a:pt x="0" y="106397"/>
                        </a:ln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  <p:sp>
                <p:nvSpPr>
                  <p:cNvPr id="97" name="Freeform: Shape 96">
                    <a:extLst>
                      <a:ext uri="{FF2B5EF4-FFF2-40B4-BE49-F238E27FC236}">
                        <a16:creationId xmlns:a16="http://schemas.microsoft.com/office/drawing/2014/main" id="{E36F2489-35A8-4CB3-B8A2-92A629B20573}"/>
                      </a:ext>
                    </a:extLst>
                  </p:cNvPr>
                  <p:cNvSpPr/>
                  <p:nvPr/>
                </p:nvSpPr>
                <p:spPr>
                  <a:xfrm>
                    <a:off x="6168200" y="3473766"/>
                    <a:ext cx="106009" cy="116015"/>
                  </a:xfrm>
                  <a:custGeom>
                    <a:avLst/>
                    <a:gdLst>
                      <a:gd name="connsiteX0" fmla="*/ 73150 w 106009"/>
                      <a:gd name="connsiteY0" fmla="*/ 75915 h 116015"/>
                      <a:gd name="connsiteX1" fmla="*/ 3999 w 106009"/>
                      <a:gd name="connsiteY1" fmla="*/ 113158 h 116015"/>
                      <a:gd name="connsiteX2" fmla="*/ 32859 w 106009"/>
                      <a:gd name="connsiteY2" fmla="*/ 40101 h 116015"/>
                      <a:gd name="connsiteX3" fmla="*/ 102011 w 106009"/>
                      <a:gd name="connsiteY3" fmla="*/ 2858 h 116015"/>
                      <a:gd name="connsiteX4" fmla="*/ 73150 w 106009"/>
                      <a:gd name="connsiteY4" fmla="*/ 75915 h 1160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009" h="116015">
                        <a:moveTo>
                          <a:pt x="73150" y="75915"/>
                        </a:moveTo>
                        <a:cubicBezTo>
                          <a:pt x="46099" y="106395"/>
                          <a:pt x="15143" y="123064"/>
                          <a:pt x="3999" y="113158"/>
                        </a:cubicBezTo>
                        <a:cubicBezTo>
                          <a:pt x="-7145" y="103252"/>
                          <a:pt x="5808" y="70581"/>
                          <a:pt x="32859" y="40101"/>
                        </a:cubicBezTo>
                        <a:cubicBezTo>
                          <a:pt x="59910" y="9621"/>
                          <a:pt x="90867" y="-7048"/>
                          <a:pt x="102011" y="2858"/>
                        </a:cubicBezTo>
                        <a:cubicBezTo>
                          <a:pt x="113155" y="12764"/>
                          <a:pt x="100201" y="45435"/>
                          <a:pt x="73150" y="75915"/>
                        </a:cubicBez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</p:grpSp>
            <p:grpSp>
              <p:nvGrpSpPr>
                <p:cNvPr id="92" name="Graphic 1">
                  <a:extLst>
                    <a:ext uri="{FF2B5EF4-FFF2-40B4-BE49-F238E27FC236}">
                      <a16:creationId xmlns:a16="http://schemas.microsoft.com/office/drawing/2014/main" id="{204C2015-4827-4F99-9E06-D6240530D9AE}"/>
                    </a:ext>
                  </a:extLst>
                </p:cNvPr>
                <p:cNvGrpSpPr/>
                <p:nvPr/>
              </p:nvGrpSpPr>
              <p:grpSpPr>
                <a:xfrm>
                  <a:off x="6047111" y="3598485"/>
                  <a:ext cx="123187" cy="119861"/>
                  <a:chOff x="6047111" y="3598485"/>
                  <a:chExt cx="123187" cy="119861"/>
                </a:xfrm>
                <a:grpFill/>
              </p:grpSpPr>
              <p:sp>
                <p:nvSpPr>
                  <p:cNvPr id="93" name="Freeform: Shape 92">
                    <a:extLst>
                      <a:ext uri="{FF2B5EF4-FFF2-40B4-BE49-F238E27FC236}">
                        <a16:creationId xmlns:a16="http://schemas.microsoft.com/office/drawing/2014/main" id="{F1895795-ADE3-48D0-A0F5-B56759E0D6FB}"/>
                      </a:ext>
                    </a:extLst>
                  </p:cNvPr>
                  <p:cNvSpPr/>
                  <p:nvPr/>
                </p:nvSpPr>
                <p:spPr>
                  <a:xfrm rot="-2902130">
                    <a:off x="6112547" y="3588709"/>
                    <a:ext cx="21620" cy="106388"/>
                  </a:xfrm>
                  <a:custGeom>
                    <a:avLst/>
                    <a:gdLst>
                      <a:gd name="connsiteX0" fmla="*/ 0 w 21620"/>
                      <a:gd name="connsiteY0" fmla="*/ 0 h 106388"/>
                      <a:gd name="connsiteX1" fmla="*/ 21621 w 21620"/>
                      <a:gd name="connsiteY1" fmla="*/ 0 h 106388"/>
                      <a:gd name="connsiteX2" fmla="*/ 21621 w 21620"/>
                      <a:gd name="connsiteY2" fmla="*/ 106389 h 106388"/>
                      <a:gd name="connsiteX3" fmla="*/ 0 w 21620"/>
                      <a:gd name="connsiteY3" fmla="*/ 106389 h 1063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620" h="106388">
                        <a:moveTo>
                          <a:pt x="0" y="0"/>
                        </a:moveTo>
                        <a:lnTo>
                          <a:pt x="21621" y="0"/>
                        </a:lnTo>
                        <a:lnTo>
                          <a:pt x="21621" y="106389"/>
                        </a:lnTo>
                        <a:lnTo>
                          <a:pt x="0" y="106389"/>
                        </a:ln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  <p:sp>
                <p:nvSpPr>
                  <p:cNvPr id="94" name="Freeform: Shape 93">
                    <a:extLst>
                      <a:ext uri="{FF2B5EF4-FFF2-40B4-BE49-F238E27FC236}">
                        <a16:creationId xmlns:a16="http://schemas.microsoft.com/office/drawing/2014/main" id="{CCDF4719-B86B-4186-A603-4A2E8B089BD4}"/>
                      </a:ext>
                    </a:extLst>
                  </p:cNvPr>
                  <p:cNvSpPr/>
                  <p:nvPr/>
                </p:nvSpPr>
                <p:spPr>
                  <a:xfrm rot="-2901873">
                    <a:off x="6083242" y="3621724"/>
                    <a:ext cx="21622" cy="106396"/>
                  </a:xfrm>
                  <a:custGeom>
                    <a:avLst/>
                    <a:gdLst>
                      <a:gd name="connsiteX0" fmla="*/ 0 w 21622"/>
                      <a:gd name="connsiteY0" fmla="*/ 0 h 106396"/>
                      <a:gd name="connsiteX1" fmla="*/ 21622 w 21622"/>
                      <a:gd name="connsiteY1" fmla="*/ 0 h 106396"/>
                      <a:gd name="connsiteX2" fmla="*/ 21622 w 21622"/>
                      <a:gd name="connsiteY2" fmla="*/ 106396 h 106396"/>
                      <a:gd name="connsiteX3" fmla="*/ 0 w 21622"/>
                      <a:gd name="connsiteY3" fmla="*/ 106396 h 1063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622" h="106396">
                        <a:moveTo>
                          <a:pt x="0" y="0"/>
                        </a:moveTo>
                        <a:lnTo>
                          <a:pt x="21622" y="0"/>
                        </a:lnTo>
                        <a:lnTo>
                          <a:pt x="21622" y="106396"/>
                        </a:lnTo>
                        <a:lnTo>
                          <a:pt x="0" y="106396"/>
                        </a:ln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</p:grpSp>
          </p:grpSp>
        </p:grpSp>
        <p:grpSp>
          <p:nvGrpSpPr>
            <p:cNvPr id="73" name="Graphic 1">
              <a:extLst>
                <a:ext uri="{FF2B5EF4-FFF2-40B4-BE49-F238E27FC236}">
                  <a16:creationId xmlns:a16="http://schemas.microsoft.com/office/drawing/2014/main" id="{A6C406BC-5451-4AA5-8A2C-158119A27B6A}"/>
                </a:ext>
              </a:extLst>
            </p:cNvPr>
            <p:cNvGrpSpPr/>
            <p:nvPr/>
          </p:nvGrpSpPr>
          <p:grpSpPr>
            <a:xfrm>
              <a:off x="5748327" y="3124191"/>
              <a:ext cx="551476" cy="220228"/>
              <a:chOff x="5748327" y="3124191"/>
              <a:chExt cx="551476" cy="220228"/>
            </a:xfrm>
            <a:grpFill/>
          </p:grpSpPr>
          <p:sp>
            <p:nvSpPr>
              <p:cNvPr id="74" name="Freeform: Shape 73">
                <a:extLst>
                  <a:ext uri="{FF2B5EF4-FFF2-40B4-BE49-F238E27FC236}">
                    <a16:creationId xmlns:a16="http://schemas.microsoft.com/office/drawing/2014/main" id="{9F51C107-5DDC-4CAB-BDBD-4E2B02938F94}"/>
                  </a:ext>
                </a:extLst>
              </p:cNvPr>
              <p:cNvSpPr/>
              <p:nvPr/>
            </p:nvSpPr>
            <p:spPr>
              <a:xfrm>
                <a:off x="5748327" y="3124191"/>
                <a:ext cx="464823" cy="220228"/>
              </a:xfrm>
              <a:custGeom>
                <a:avLst/>
                <a:gdLst>
                  <a:gd name="connsiteX0" fmla="*/ 449113 w 464823"/>
                  <a:gd name="connsiteY0" fmla="*/ 103069 h 220228"/>
                  <a:gd name="connsiteX1" fmla="*/ 45063 w 464823"/>
                  <a:gd name="connsiteY1" fmla="*/ 219370 h 220228"/>
                  <a:gd name="connsiteX2" fmla="*/ 18297 w 464823"/>
                  <a:gd name="connsiteY2" fmla="*/ 204511 h 220228"/>
                  <a:gd name="connsiteX3" fmla="*/ 867 w 464823"/>
                  <a:gd name="connsiteY3" fmla="*/ 143932 h 220228"/>
                  <a:gd name="connsiteX4" fmla="*/ 15630 w 464823"/>
                  <a:gd name="connsiteY4" fmla="*/ 117071 h 220228"/>
                  <a:gd name="connsiteX5" fmla="*/ 419681 w 464823"/>
                  <a:gd name="connsiteY5" fmla="*/ 866 h 220228"/>
                  <a:gd name="connsiteX6" fmla="*/ 446541 w 464823"/>
                  <a:gd name="connsiteY6" fmla="*/ 15725 h 220228"/>
                  <a:gd name="connsiteX7" fmla="*/ 463972 w 464823"/>
                  <a:gd name="connsiteY7" fmla="*/ 76304 h 220228"/>
                  <a:gd name="connsiteX8" fmla="*/ 449113 w 464823"/>
                  <a:gd name="connsiteY8" fmla="*/ 103069 h 2202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64823" h="220228">
                    <a:moveTo>
                      <a:pt x="449113" y="103069"/>
                    </a:moveTo>
                    <a:lnTo>
                      <a:pt x="45063" y="219370"/>
                    </a:lnTo>
                    <a:cubicBezTo>
                      <a:pt x="33633" y="222703"/>
                      <a:pt x="21631" y="216036"/>
                      <a:pt x="18297" y="204511"/>
                    </a:cubicBezTo>
                    <a:lnTo>
                      <a:pt x="867" y="143932"/>
                    </a:lnTo>
                    <a:cubicBezTo>
                      <a:pt x="-2467" y="132311"/>
                      <a:pt x="4105" y="120405"/>
                      <a:pt x="15630" y="117071"/>
                    </a:cubicBezTo>
                    <a:lnTo>
                      <a:pt x="419681" y="866"/>
                    </a:lnTo>
                    <a:cubicBezTo>
                      <a:pt x="431111" y="-2468"/>
                      <a:pt x="443208" y="4105"/>
                      <a:pt x="446541" y="15725"/>
                    </a:cubicBezTo>
                    <a:lnTo>
                      <a:pt x="463972" y="76304"/>
                    </a:lnTo>
                    <a:cubicBezTo>
                      <a:pt x="467306" y="87829"/>
                      <a:pt x="460543" y="99831"/>
                      <a:pt x="449113" y="103069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Cordia New" panose="020B0304020202020204" pitchFamily="34" charset="-34"/>
                </a:endParaRPr>
              </a:p>
            </p:txBody>
          </p:sp>
          <p:sp>
            <p:nvSpPr>
              <p:cNvPr id="75" name="Freeform: Shape 74">
                <a:extLst>
                  <a:ext uri="{FF2B5EF4-FFF2-40B4-BE49-F238E27FC236}">
                    <a16:creationId xmlns:a16="http://schemas.microsoft.com/office/drawing/2014/main" id="{1A2F7E4B-E870-4015-BE77-006818145548}"/>
                  </a:ext>
                </a:extLst>
              </p:cNvPr>
              <p:cNvSpPr/>
              <p:nvPr/>
            </p:nvSpPr>
            <p:spPr>
              <a:xfrm>
                <a:off x="5748369" y="3124232"/>
                <a:ext cx="455167" cy="174180"/>
              </a:xfrm>
              <a:custGeom>
                <a:avLst/>
                <a:gdLst>
                  <a:gd name="connsiteX0" fmla="*/ 446405 w 455167"/>
                  <a:gd name="connsiteY0" fmla="*/ 15684 h 174180"/>
                  <a:gd name="connsiteX1" fmla="*/ 419544 w 455167"/>
                  <a:gd name="connsiteY1" fmla="*/ 825 h 174180"/>
                  <a:gd name="connsiteX2" fmla="*/ 15684 w 455167"/>
                  <a:gd name="connsiteY2" fmla="*/ 117030 h 174180"/>
                  <a:gd name="connsiteX3" fmla="*/ 825 w 455167"/>
                  <a:gd name="connsiteY3" fmla="*/ 143891 h 174180"/>
                  <a:gd name="connsiteX4" fmla="*/ 9588 w 455167"/>
                  <a:gd name="connsiteY4" fmla="*/ 174180 h 174180"/>
                  <a:gd name="connsiteX5" fmla="*/ 455168 w 455167"/>
                  <a:gd name="connsiteY5" fmla="*/ 45974 h 174180"/>
                  <a:gd name="connsiteX6" fmla="*/ 446405 w 455167"/>
                  <a:gd name="connsiteY6" fmla="*/ 15684 h 1741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55167" h="174180">
                    <a:moveTo>
                      <a:pt x="446405" y="15684"/>
                    </a:moveTo>
                    <a:cubicBezTo>
                      <a:pt x="443071" y="4159"/>
                      <a:pt x="431069" y="-2413"/>
                      <a:pt x="419544" y="825"/>
                    </a:cubicBezTo>
                    <a:lnTo>
                      <a:pt x="15684" y="117030"/>
                    </a:lnTo>
                    <a:cubicBezTo>
                      <a:pt x="4159" y="120364"/>
                      <a:pt x="-2413" y="132365"/>
                      <a:pt x="825" y="143891"/>
                    </a:cubicBezTo>
                    <a:lnTo>
                      <a:pt x="9588" y="174180"/>
                    </a:lnTo>
                    <a:lnTo>
                      <a:pt x="455168" y="45974"/>
                    </a:lnTo>
                    <a:lnTo>
                      <a:pt x="446405" y="1568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Cordia New" panose="020B0304020202020204" pitchFamily="34" charset="-34"/>
                </a:endParaRPr>
              </a:p>
            </p:txBody>
          </p:sp>
          <p:grpSp>
            <p:nvGrpSpPr>
              <p:cNvPr id="76" name="Graphic 1">
                <a:extLst>
                  <a:ext uri="{FF2B5EF4-FFF2-40B4-BE49-F238E27FC236}">
                    <a16:creationId xmlns:a16="http://schemas.microsoft.com/office/drawing/2014/main" id="{5302B81B-03DF-4967-936D-7A261577CA0E}"/>
                  </a:ext>
                </a:extLst>
              </p:cNvPr>
              <p:cNvGrpSpPr/>
              <p:nvPr/>
            </p:nvGrpSpPr>
            <p:grpSpPr>
              <a:xfrm>
                <a:off x="6192106" y="3124420"/>
                <a:ext cx="107697" cy="79789"/>
                <a:chOff x="6192106" y="3124420"/>
                <a:chExt cx="107697" cy="79789"/>
              </a:xfrm>
              <a:grpFill/>
            </p:grpSpPr>
            <p:sp>
              <p:nvSpPr>
                <p:cNvPr id="85" name="Freeform: Shape 84">
                  <a:extLst>
                    <a:ext uri="{FF2B5EF4-FFF2-40B4-BE49-F238E27FC236}">
                      <a16:creationId xmlns:a16="http://schemas.microsoft.com/office/drawing/2014/main" id="{70AB6C10-1563-4529-840E-76C88729B2F8}"/>
                    </a:ext>
                  </a:extLst>
                </p:cNvPr>
                <p:cNvSpPr/>
                <p:nvPr/>
              </p:nvSpPr>
              <p:spPr>
                <a:xfrm>
                  <a:off x="6192106" y="3124420"/>
                  <a:ext cx="107647" cy="79789"/>
                </a:xfrm>
                <a:custGeom>
                  <a:avLst/>
                  <a:gdLst>
                    <a:gd name="connsiteX0" fmla="*/ 106775 w 107647"/>
                    <a:gd name="connsiteY0" fmla="*/ 18353 h 79789"/>
                    <a:gd name="connsiteX1" fmla="*/ 106775 w 107647"/>
                    <a:gd name="connsiteY1" fmla="*/ 18353 h 79789"/>
                    <a:gd name="connsiteX2" fmla="*/ 86963 w 107647"/>
                    <a:gd name="connsiteY2" fmla="*/ 1970 h 79789"/>
                    <a:gd name="connsiteX3" fmla="*/ 70199 w 107647"/>
                    <a:gd name="connsiteY3" fmla="*/ 446 h 79789"/>
                    <a:gd name="connsiteX4" fmla="*/ 27718 w 107647"/>
                    <a:gd name="connsiteY4" fmla="*/ 4542 h 79789"/>
                    <a:gd name="connsiteX5" fmla="*/ 0 w 107647"/>
                    <a:gd name="connsiteY5" fmla="*/ 12543 h 79789"/>
                    <a:gd name="connsiteX6" fmla="*/ 9716 w 107647"/>
                    <a:gd name="connsiteY6" fmla="*/ 46166 h 79789"/>
                    <a:gd name="connsiteX7" fmla="*/ 19431 w 107647"/>
                    <a:gd name="connsiteY7" fmla="*/ 79789 h 79789"/>
                    <a:gd name="connsiteX8" fmla="*/ 47149 w 107647"/>
                    <a:gd name="connsiteY8" fmla="*/ 71788 h 79789"/>
                    <a:gd name="connsiteX9" fmla="*/ 85249 w 107647"/>
                    <a:gd name="connsiteY9" fmla="*/ 52738 h 79789"/>
                    <a:gd name="connsiteX10" fmla="*/ 98679 w 107647"/>
                    <a:gd name="connsiteY10" fmla="*/ 42546 h 79789"/>
                    <a:gd name="connsiteX11" fmla="*/ 106775 w 107647"/>
                    <a:gd name="connsiteY11" fmla="*/ 18353 h 797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07647" h="79789">
                      <a:moveTo>
                        <a:pt x="106775" y="18353"/>
                      </a:moveTo>
                      <a:lnTo>
                        <a:pt x="106775" y="18353"/>
                      </a:lnTo>
                      <a:cubicBezTo>
                        <a:pt x="104203" y="9304"/>
                        <a:pt x="96298" y="2827"/>
                        <a:pt x="86963" y="1970"/>
                      </a:cubicBezTo>
                      <a:lnTo>
                        <a:pt x="70199" y="446"/>
                      </a:lnTo>
                      <a:cubicBezTo>
                        <a:pt x="55912" y="-792"/>
                        <a:pt x="41529" y="541"/>
                        <a:pt x="27718" y="4542"/>
                      </a:cubicBezTo>
                      <a:lnTo>
                        <a:pt x="0" y="12543"/>
                      </a:lnTo>
                      <a:lnTo>
                        <a:pt x="9716" y="46166"/>
                      </a:lnTo>
                      <a:lnTo>
                        <a:pt x="19431" y="79789"/>
                      </a:lnTo>
                      <a:lnTo>
                        <a:pt x="47149" y="71788"/>
                      </a:lnTo>
                      <a:cubicBezTo>
                        <a:pt x="60960" y="67788"/>
                        <a:pt x="73819" y="61311"/>
                        <a:pt x="85249" y="52738"/>
                      </a:cubicBezTo>
                      <a:lnTo>
                        <a:pt x="98679" y="42546"/>
                      </a:lnTo>
                      <a:cubicBezTo>
                        <a:pt x="106108" y="37022"/>
                        <a:pt x="109347" y="27402"/>
                        <a:pt x="106775" y="18353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Cordia New" panose="020B0304020202020204" pitchFamily="34" charset="-34"/>
                  </a:endParaRPr>
                </a:p>
              </p:txBody>
            </p:sp>
            <p:sp>
              <p:nvSpPr>
                <p:cNvPr id="86" name="Freeform: Shape 85">
                  <a:extLst>
                    <a:ext uri="{FF2B5EF4-FFF2-40B4-BE49-F238E27FC236}">
                      <a16:creationId xmlns:a16="http://schemas.microsoft.com/office/drawing/2014/main" id="{25446253-271F-4E48-A6FD-DADA2A9C6EDC}"/>
                    </a:ext>
                  </a:extLst>
                </p:cNvPr>
                <p:cNvSpPr/>
                <p:nvPr/>
              </p:nvSpPr>
              <p:spPr>
                <a:xfrm>
                  <a:off x="6192201" y="3124476"/>
                  <a:ext cx="107601" cy="46205"/>
                </a:xfrm>
                <a:custGeom>
                  <a:avLst/>
                  <a:gdLst>
                    <a:gd name="connsiteX0" fmla="*/ 103442 w 107601"/>
                    <a:gd name="connsiteY0" fmla="*/ 37443 h 46205"/>
                    <a:gd name="connsiteX1" fmla="*/ 96584 w 107601"/>
                    <a:gd name="connsiteY1" fmla="*/ 35633 h 46205"/>
                    <a:gd name="connsiteX2" fmla="*/ 79724 w 107601"/>
                    <a:gd name="connsiteY2" fmla="*/ 34204 h 46205"/>
                    <a:gd name="connsiteX3" fmla="*/ 37243 w 107601"/>
                    <a:gd name="connsiteY3" fmla="*/ 38300 h 46205"/>
                    <a:gd name="connsiteX4" fmla="*/ 9620 w 107601"/>
                    <a:gd name="connsiteY4" fmla="*/ 46206 h 46205"/>
                    <a:gd name="connsiteX5" fmla="*/ 0 w 107601"/>
                    <a:gd name="connsiteY5" fmla="*/ 12487 h 46205"/>
                    <a:gd name="connsiteX6" fmla="*/ 27623 w 107601"/>
                    <a:gd name="connsiteY6" fmla="*/ 4581 h 46205"/>
                    <a:gd name="connsiteX7" fmla="*/ 70104 w 107601"/>
                    <a:gd name="connsiteY7" fmla="*/ 486 h 46205"/>
                    <a:gd name="connsiteX8" fmla="*/ 86963 w 107601"/>
                    <a:gd name="connsiteY8" fmla="*/ 2010 h 46205"/>
                    <a:gd name="connsiteX9" fmla="*/ 106680 w 107601"/>
                    <a:gd name="connsiteY9" fmla="*/ 18202 h 46205"/>
                    <a:gd name="connsiteX10" fmla="*/ 106680 w 107601"/>
                    <a:gd name="connsiteY10" fmla="*/ 18297 h 46205"/>
                    <a:gd name="connsiteX11" fmla="*/ 103442 w 107601"/>
                    <a:gd name="connsiteY11" fmla="*/ 37443 h 462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07601" h="46205">
                      <a:moveTo>
                        <a:pt x="103442" y="37443"/>
                      </a:moveTo>
                      <a:cubicBezTo>
                        <a:pt x="101346" y="36395"/>
                        <a:pt x="99060" y="35919"/>
                        <a:pt x="96584" y="35633"/>
                      </a:cubicBezTo>
                      <a:lnTo>
                        <a:pt x="79724" y="34204"/>
                      </a:lnTo>
                      <a:cubicBezTo>
                        <a:pt x="65437" y="32966"/>
                        <a:pt x="51054" y="34395"/>
                        <a:pt x="37243" y="38300"/>
                      </a:cubicBezTo>
                      <a:lnTo>
                        <a:pt x="9620" y="46206"/>
                      </a:lnTo>
                      <a:lnTo>
                        <a:pt x="0" y="12487"/>
                      </a:lnTo>
                      <a:lnTo>
                        <a:pt x="27623" y="4581"/>
                      </a:lnTo>
                      <a:cubicBezTo>
                        <a:pt x="41434" y="581"/>
                        <a:pt x="55817" y="-848"/>
                        <a:pt x="70104" y="486"/>
                      </a:cubicBezTo>
                      <a:lnTo>
                        <a:pt x="86963" y="2010"/>
                      </a:lnTo>
                      <a:cubicBezTo>
                        <a:pt x="96203" y="2772"/>
                        <a:pt x="104108" y="9249"/>
                        <a:pt x="106680" y="18202"/>
                      </a:cubicBezTo>
                      <a:lnTo>
                        <a:pt x="106680" y="18297"/>
                      </a:lnTo>
                      <a:cubicBezTo>
                        <a:pt x="108680" y="24965"/>
                        <a:pt x="107347" y="32013"/>
                        <a:pt x="103442" y="37443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Cordia New" panose="020B0304020202020204" pitchFamily="34" charset="-34"/>
                  </a:endParaRPr>
                </a:p>
              </p:txBody>
            </p:sp>
          </p:grpSp>
          <p:grpSp>
            <p:nvGrpSpPr>
              <p:cNvPr id="77" name="Graphic 1">
                <a:extLst>
                  <a:ext uri="{FF2B5EF4-FFF2-40B4-BE49-F238E27FC236}">
                    <a16:creationId xmlns:a16="http://schemas.microsoft.com/office/drawing/2014/main" id="{4F44FBD1-6586-473D-8B14-A32DC0EE1368}"/>
                  </a:ext>
                </a:extLst>
              </p:cNvPr>
              <p:cNvGrpSpPr/>
              <p:nvPr/>
            </p:nvGrpSpPr>
            <p:grpSpPr>
              <a:xfrm>
                <a:off x="5777185" y="3127960"/>
                <a:ext cx="410155" cy="211733"/>
                <a:chOff x="5777185" y="3127960"/>
                <a:chExt cx="410155" cy="211733"/>
              </a:xfrm>
              <a:grpFill/>
            </p:grpSpPr>
            <p:grpSp>
              <p:nvGrpSpPr>
                <p:cNvPr id="78" name="Graphic 1">
                  <a:extLst>
                    <a:ext uri="{FF2B5EF4-FFF2-40B4-BE49-F238E27FC236}">
                      <a16:creationId xmlns:a16="http://schemas.microsoft.com/office/drawing/2014/main" id="{2D8C110C-041E-4C37-A1B7-F07BFBA85D7F}"/>
                    </a:ext>
                  </a:extLst>
                </p:cNvPr>
                <p:cNvGrpSpPr/>
                <p:nvPr/>
              </p:nvGrpSpPr>
              <p:grpSpPr>
                <a:xfrm>
                  <a:off x="5915012" y="3127960"/>
                  <a:ext cx="272327" cy="137711"/>
                  <a:chOff x="5915012" y="3127960"/>
                  <a:chExt cx="272327" cy="137711"/>
                </a:xfrm>
                <a:grpFill/>
              </p:grpSpPr>
              <p:sp>
                <p:nvSpPr>
                  <p:cNvPr id="82" name="Freeform: Shape 81">
                    <a:extLst>
                      <a:ext uri="{FF2B5EF4-FFF2-40B4-BE49-F238E27FC236}">
                        <a16:creationId xmlns:a16="http://schemas.microsoft.com/office/drawing/2014/main" id="{59670BD9-7075-46CE-8FDD-FCC9F8228D8A}"/>
                      </a:ext>
                    </a:extLst>
                  </p:cNvPr>
                  <p:cNvSpPr/>
                  <p:nvPr/>
                </p:nvSpPr>
                <p:spPr>
                  <a:xfrm rot="-963099">
                    <a:off x="6151431" y="3128875"/>
                    <a:ext cx="21621" cy="106392"/>
                  </a:xfrm>
                  <a:custGeom>
                    <a:avLst/>
                    <a:gdLst>
                      <a:gd name="connsiteX0" fmla="*/ 0 w 21621"/>
                      <a:gd name="connsiteY0" fmla="*/ 0 h 106392"/>
                      <a:gd name="connsiteX1" fmla="*/ 21621 w 21621"/>
                      <a:gd name="connsiteY1" fmla="*/ 0 h 106392"/>
                      <a:gd name="connsiteX2" fmla="*/ 21621 w 21621"/>
                      <a:gd name="connsiteY2" fmla="*/ 106393 h 106392"/>
                      <a:gd name="connsiteX3" fmla="*/ 0 w 21621"/>
                      <a:gd name="connsiteY3" fmla="*/ 106393 h 106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621" h="106392">
                        <a:moveTo>
                          <a:pt x="0" y="0"/>
                        </a:moveTo>
                        <a:lnTo>
                          <a:pt x="21621" y="0"/>
                        </a:lnTo>
                        <a:lnTo>
                          <a:pt x="21621" y="106393"/>
                        </a:lnTo>
                        <a:lnTo>
                          <a:pt x="0" y="106393"/>
                        </a:ln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  <p:sp>
                <p:nvSpPr>
                  <p:cNvPr id="83" name="Freeform: Shape 82">
                    <a:extLst>
                      <a:ext uri="{FF2B5EF4-FFF2-40B4-BE49-F238E27FC236}">
                        <a16:creationId xmlns:a16="http://schemas.microsoft.com/office/drawing/2014/main" id="{7B062E24-E0EE-450C-B975-5081FDE2997A}"/>
                      </a:ext>
                    </a:extLst>
                  </p:cNvPr>
                  <p:cNvSpPr/>
                  <p:nvPr/>
                </p:nvSpPr>
                <p:spPr>
                  <a:xfrm rot="-963099">
                    <a:off x="6109042" y="3141064"/>
                    <a:ext cx="21621" cy="106392"/>
                  </a:xfrm>
                  <a:custGeom>
                    <a:avLst/>
                    <a:gdLst>
                      <a:gd name="connsiteX0" fmla="*/ 0 w 21621"/>
                      <a:gd name="connsiteY0" fmla="*/ 0 h 106392"/>
                      <a:gd name="connsiteX1" fmla="*/ 21621 w 21621"/>
                      <a:gd name="connsiteY1" fmla="*/ 0 h 106392"/>
                      <a:gd name="connsiteX2" fmla="*/ 21621 w 21621"/>
                      <a:gd name="connsiteY2" fmla="*/ 106393 h 106392"/>
                      <a:gd name="connsiteX3" fmla="*/ 0 w 21621"/>
                      <a:gd name="connsiteY3" fmla="*/ 106393 h 106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621" h="106392">
                        <a:moveTo>
                          <a:pt x="0" y="0"/>
                        </a:moveTo>
                        <a:lnTo>
                          <a:pt x="21621" y="0"/>
                        </a:lnTo>
                        <a:lnTo>
                          <a:pt x="21621" y="106393"/>
                        </a:lnTo>
                        <a:lnTo>
                          <a:pt x="0" y="106393"/>
                        </a:ln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  <p:sp>
                <p:nvSpPr>
                  <p:cNvPr id="84" name="Freeform: Shape 83">
                    <a:extLst>
                      <a:ext uri="{FF2B5EF4-FFF2-40B4-BE49-F238E27FC236}">
                        <a16:creationId xmlns:a16="http://schemas.microsoft.com/office/drawing/2014/main" id="{83299580-2AA8-4259-9101-48FD5C8D0DC4}"/>
                      </a:ext>
                    </a:extLst>
                  </p:cNvPr>
                  <p:cNvSpPr/>
                  <p:nvPr/>
                </p:nvSpPr>
                <p:spPr>
                  <a:xfrm>
                    <a:off x="5915012" y="3199737"/>
                    <a:ext cx="142517" cy="65934"/>
                  </a:xfrm>
                  <a:custGeom>
                    <a:avLst/>
                    <a:gdLst>
                      <a:gd name="connsiteX0" fmla="*/ 78688 w 142517"/>
                      <a:gd name="connsiteY0" fmla="*/ 58861 h 65934"/>
                      <a:gd name="connsiteX1" fmla="*/ 393 w 142517"/>
                      <a:gd name="connsiteY1" fmla="*/ 53336 h 65934"/>
                      <a:gd name="connsiteX2" fmla="*/ 63829 w 142517"/>
                      <a:gd name="connsiteY2" fmla="*/ 7045 h 65934"/>
                      <a:gd name="connsiteX3" fmla="*/ 142125 w 142517"/>
                      <a:gd name="connsiteY3" fmla="*/ 12569 h 65934"/>
                      <a:gd name="connsiteX4" fmla="*/ 78688 w 142517"/>
                      <a:gd name="connsiteY4" fmla="*/ 58861 h 659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2517" h="65934">
                        <a:moveTo>
                          <a:pt x="78688" y="58861"/>
                        </a:moveTo>
                        <a:cubicBezTo>
                          <a:pt x="39541" y="70100"/>
                          <a:pt x="4489" y="67719"/>
                          <a:pt x="393" y="53336"/>
                        </a:cubicBezTo>
                        <a:cubicBezTo>
                          <a:pt x="-3703" y="39049"/>
                          <a:pt x="24682" y="18284"/>
                          <a:pt x="63829" y="7045"/>
                        </a:cubicBezTo>
                        <a:cubicBezTo>
                          <a:pt x="102977" y="-4195"/>
                          <a:pt x="138029" y="-1718"/>
                          <a:pt x="142125" y="12569"/>
                        </a:cubicBezTo>
                        <a:cubicBezTo>
                          <a:pt x="146221" y="26857"/>
                          <a:pt x="117836" y="47621"/>
                          <a:pt x="78688" y="58861"/>
                        </a:cubicBez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</p:grpSp>
            <p:grpSp>
              <p:nvGrpSpPr>
                <p:cNvPr id="79" name="Graphic 1">
                  <a:extLst>
                    <a:ext uri="{FF2B5EF4-FFF2-40B4-BE49-F238E27FC236}">
                      <a16:creationId xmlns:a16="http://schemas.microsoft.com/office/drawing/2014/main" id="{B96539CE-D316-4295-A251-62096DD6AB81}"/>
                    </a:ext>
                  </a:extLst>
                </p:cNvPr>
                <p:cNvGrpSpPr/>
                <p:nvPr/>
              </p:nvGrpSpPr>
              <p:grpSpPr>
                <a:xfrm>
                  <a:off x="5777185" y="3219280"/>
                  <a:ext cx="92584" cy="120413"/>
                  <a:chOff x="5777185" y="3219280"/>
                  <a:chExt cx="92584" cy="120413"/>
                </a:xfrm>
                <a:grpFill/>
              </p:grpSpPr>
              <p:sp>
                <p:nvSpPr>
                  <p:cNvPr id="80" name="Freeform: Shape 79">
                    <a:extLst>
                      <a:ext uri="{FF2B5EF4-FFF2-40B4-BE49-F238E27FC236}">
                        <a16:creationId xmlns:a16="http://schemas.microsoft.com/office/drawing/2014/main" id="{EA7C11F7-0990-48D7-A76F-3775E6245942}"/>
                      </a:ext>
                    </a:extLst>
                  </p:cNvPr>
                  <p:cNvSpPr/>
                  <p:nvPr/>
                </p:nvSpPr>
                <p:spPr>
                  <a:xfrm rot="-963099">
                    <a:off x="5833860" y="3220195"/>
                    <a:ext cx="21621" cy="106392"/>
                  </a:xfrm>
                  <a:custGeom>
                    <a:avLst/>
                    <a:gdLst>
                      <a:gd name="connsiteX0" fmla="*/ 0 w 21621"/>
                      <a:gd name="connsiteY0" fmla="*/ 0 h 106392"/>
                      <a:gd name="connsiteX1" fmla="*/ 21621 w 21621"/>
                      <a:gd name="connsiteY1" fmla="*/ 0 h 106392"/>
                      <a:gd name="connsiteX2" fmla="*/ 21621 w 21621"/>
                      <a:gd name="connsiteY2" fmla="*/ 106393 h 106392"/>
                      <a:gd name="connsiteX3" fmla="*/ 0 w 21621"/>
                      <a:gd name="connsiteY3" fmla="*/ 106393 h 106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621" h="106392">
                        <a:moveTo>
                          <a:pt x="0" y="0"/>
                        </a:moveTo>
                        <a:lnTo>
                          <a:pt x="21621" y="0"/>
                        </a:lnTo>
                        <a:lnTo>
                          <a:pt x="21621" y="106393"/>
                        </a:lnTo>
                        <a:lnTo>
                          <a:pt x="0" y="106393"/>
                        </a:ln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  <p:sp>
                <p:nvSpPr>
                  <p:cNvPr id="81" name="Freeform: Shape 80">
                    <a:extLst>
                      <a:ext uri="{FF2B5EF4-FFF2-40B4-BE49-F238E27FC236}">
                        <a16:creationId xmlns:a16="http://schemas.microsoft.com/office/drawing/2014/main" id="{8B5B8C3D-2961-4B30-962D-4E38D06D2B00}"/>
                      </a:ext>
                    </a:extLst>
                  </p:cNvPr>
                  <p:cNvSpPr/>
                  <p:nvPr/>
                </p:nvSpPr>
                <p:spPr>
                  <a:xfrm rot="-963099">
                    <a:off x="5791472" y="3232385"/>
                    <a:ext cx="21621" cy="106392"/>
                  </a:xfrm>
                  <a:custGeom>
                    <a:avLst/>
                    <a:gdLst>
                      <a:gd name="connsiteX0" fmla="*/ 0 w 21621"/>
                      <a:gd name="connsiteY0" fmla="*/ 0 h 106392"/>
                      <a:gd name="connsiteX1" fmla="*/ 21621 w 21621"/>
                      <a:gd name="connsiteY1" fmla="*/ 0 h 106392"/>
                      <a:gd name="connsiteX2" fmla="*/ 21621 w 21621"/>
                      <a:gd name="connsiteY2" fmla="*/ 106393 h 106392"/>
                      <a:gd name="connsiteX3" fmla="*/ 0 w 21621"/>
                      <a:gd name="connsiteY3" fmla="*/ 106393 h 106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621" h="106392">
                        <a:moveTo>
                          <a:pt x="0" y="0"/>
                        </a:moveTo>
                        <a:lnTo>
                          <a:pt x="21621" y="0"/>
                        </a:lnTo>
                        <a:lnTo>
                          <a:pt x="21621" y="106393"/>
                        </a:lnTo>
                        <a:lnTo>
                          <a:pt x="0" y="106393"/>
                        </a:ln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</p:grpSp>
          </p:grpSp>
        </p:grpSp>
      </p:grpSp>
      <p:grpSp>
        <p:nvGrpSpPr>
          <p:cNvPr id="34" name="Graphic 18676">
            <a:extLst>
              <a:ext uri="{FF2B5EF4-FFF2-40B4-BE49-F238E27FC236}">
                <a16:creationId xmlns:a16="http://schemas.microsoft.com/office/drawing/2014/main" id="{9D98185F-6AAE-4E36-B064-C7E9B4CC05E5}"/>
              </a:ext>
            </a:extLst>
          </p:cNvPr>
          <p:cNvGrpSpPr/>
          <p:nvPr/>
        </p:nvGrpSpPr>
        <p:grpSpPr>
          <a:xfrm rot="1519580">
            <a:off x="10766527" y="-3209628"/>
            <a:ext cx="545271" cy="4481594"/>
            <a:chOff x="6731507" y="2028824"/>
            <a:chExt cx="178975" cy="2065305"/>
          </a:xfrm>
          <a:solidFill>
            <a:schemeClr val="bg2">
              <a:lumMod val="50000"/>
            </a:schemeClr>
          </a:solidFill>
        </p:grpSpPr>
        <p:grpSp>
          <p:nvGrpSpPr>
            <p:cNvPr id="35" name="Graphic 18676">
              <a:extLst>
                <a:ext uri="{FF2B5EF4-FFF2-40B4-BE49-F238E27FC236}">
                  <a16:creationId xmlns:a16="http://schemas.microsoft.com/office/drawing/2014/main" id="{45CF74E2-B191-4F43-BE73-8224D32A4CD6}"/>
                </a:ext>
              </a:extLst>
            </p:cNvPr>
            <p:cNvGrpSpPr/>
            <p:nvPr/>
          </p:nvGrpSpPr>
          <p:grpSpPr>
            <a:xfrm>
              <a:off x="6731507" y="3842384"/>
              <a:ext cx="171450" cy="251745"/>
              <a:chOff x="6731507" y="3842384"/>
              <a:chExt cx="171450" cy="251745"/>
            </a:xfrm>
            <a:grpFill/>
          </p:grpSpPr>
          <p:sp>
            <p:nvSpPr>
              <p:cNvPr id="39" name="Freeform: Shape 38">
                <a:extLst>
                  <a:ext uri="{FF2B5EF4-FFF2-40B4-BE49-F238E27FC236}">
                    <a16:creationId xmlns:a16="http://schemas.microsoft.com/office/drawing/2014/main" id="{39D4130E-A279-4A95-9C9E-0CD1AA4984AE}"/>
                  </a:ext>
                </a:extLst>
              </p:cNvPr>
              <p:cNvSpPr/>
              <p:nvPr/>
            </p:nvSpPr>
            <p:spPr>
              <a:xfrm>
                <a:off x="6731507" y="3842384"/>
                <a:ext cx="171450" cy="251745"/>
              </a:xfrm>
              <a:custGeom>
                <a:avLst/>
                <a:gdLst>
                  <a:gd name="connsiteX0" fmla="*/ 171450 w 171450"/>
                  <a:gd name="connsiteY0" fmla="*/ 667 h 251745"/>
                  <a:gd name="connsiteX1" fmla="*/ 84677 w 171450"/>
                  <a:gd name="connsiteY1" fmla="*/ 251746 h 251745"/>
                  <a:gd name="connsiteX2" fmla="*/ 0 w 171450"/>
                  <a:gd name="connsiteY2" fmla="*/ 0 h 251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71450" h="251745">
                    <a:moveTo>
                      <a:pt x="171450" y="667"/>
                    </a:moveTo>
                    <a:lnTo>
                      <a:pt x="84677" y="251746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Cordia New" panose="020B0304020202020204" pitchFamily="34" charset="-34"/>
                </a:endParaRPr>
              </a:p>
            </p:txBody>
          </p:sp>
          <p:sp>
            <p:nvSpPr>
              <p:cNvPr id="40" name="Freeform: Shape 39">
                <a:extLst>
                  <a:ext uri="{FF2B5EF4-FFF2-40B4-BE49-F238E27FC236}">
                    <a16:creationId xmlns:a16="http://schemas.microsoft.com/office/drawing/2014/main" id="{E366B7B3-3CC9-4D5B-BF41-F1C0ED984DEA}"/>
                  </a:ext>
                </a:extLst>
              </p:cNvPr>
              <p:cNvSpPr/>
              <p:nvPr/>
            </p:nvSpPr>
            <p:spPr>
              <a:xfrm>
                <a:off x="6779132" y="3984021"/>
                <a:ext cx="74961" cy="110108"/>
              </a:xfrm>
              <a:custGeom>
                <a:avLst/>
                <a:gdLst>
                  <a:gd name="connsiteX0" fmla="*/ 0 w 74961"/>
                  <a:gd name="connsiteY0" fmla="*/ 0 h 110108"/>
                  <a:gd name="connsiteX1" fmla="*/ 74962 w 74961"/>
                  <a:gd name="connsiteY1" fmla="*/ 286 h 110108"/>
                  <a:gd name="connsiteX2" fmla="*/ 37052 w 74961"/>
                  <a:gd name="connsiteY2" fmla="*/ 110109 h 110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4961" h="110108">
                    <a:moveTo>
                      <a:pt x="0" y="0"/>
                    </a:moveTo>
                    <a:lnTo>
                      <a:pt x="74962" y="286"/>
                    </a:lnTo>
                    <a:lnTo>
                      <a:pt x="37052" y="11010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Cordia New" panose="020B0304020202020204" pitchFamily="34" charset="-34"/>
                </a:endParaRPr>
              </a:p>
            </p:txBody>
          </p:sp>
        </p:grpSp>
        <p:grpSp>
          <p:nvGrpSpPr>
            <p:cNvPr id="36" name="Graphic 18676">
              <a:extLst>
                <a:ext uri="{FF2B5EF4-FFF2-40B4-BE49-F238E27FC236}">
                  <a16:creationId xmlns:a16="http://schemas.microsoft.com/office/drawing/2014/main" id="{B9F48D19-6B50-48B3-B7AE-FAE372A22DEC}"/>
                </a:ext>
              </a:extLst>
            </p:cNvPr>
            <p:cNvGrpSpPr/>
            <p:nvPr/>
          </p:nvGrpSpPr>
          <p:grpSpPr>
            <a:xfrm>
              <a:off x="6731507" y="2028824"/>
              <a:ext cx="178975" cy="1814227"/>
              <a:chOff x="6731507" y="2028824"/>
              <a:chExt cx="178975" cy="1814227"/>
            </a:xfrm>
            <a:grpFill/>
          </p:grpSpPr>
          <p:sp>
            <p:nvSpPr>
              <p:cNvPr id="37" name="Freeform: Shape 36">
                <a:extLst>
                  <a:ext uri="{FF2B5EF4-FFF2-40B4-BE49-F238E27FC236}">
                    <a16:creationId xmlns:a16="http://schemas.microsoft.com/office/drawing/2014/main" id="{F2BEF816-2E1B-4D84-A315-71666137FA3D}"/>
                  </a:ext>
                </a:extLst>
              </p:cNvPr>
              <p:cNvSpPr/>
              <p:nvPr/>
            </p:nvSpPr>
            <p:spPr>
              <a:xfrm>
                <a:off x="6731507" y="2028824"/>
                <a:ext cx="178975" cy="1814227"/>
              </a:xfrm>
              <a:custGeom>
                <a:avLst/>
                <a:gdLst>
                  <a:gd name="connsiteX0" fmla="*/ 171450 w 178975"/>
                  <a:gd name="connsiteY0" fmla="*/ 1814228 h 1814227"/>
                  <a:gd name="connsiteX1" fmla="*/ 178975 w 178975"/>
                  <a:gd name="connsiteY1" fmla="*/ 86107 h 1814227"/>
                  <a:gd name="connsiteX2" fmla="*/ 93631 w 178975"/>
                  <a:gd name="connsiteY2" fmla="*/ 1 h 1814227"/>
                  <a:gd name="connsiteX3" fmla="*/ 7525 w 178975"/>
                  <a:gd name="connsiteY3" fmla="*/ 85345 h 1814227"/>
                  <a:gd name="connsiteX4" fmla="*/ 0 w 178975"/>
                  <a:gd name="connsiteY4" fmla="*/ 1813466 h 1814227"/>
                  <a:gd name="connsiteX5" fmla="*/ 171450 w 178975"/>
                  <a:gd name="connsiteY5" fmla="*/ 1814228 h 18142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78975" h="1814227">
                    <a:moveTo>
                      <a:pt x="171450" y="1814228"/>
                    </a:moveTo>
                    <a:lnTo>
                      <a:pt x="178975" y="86107"/>
                    </a:lnTo>
                    <a:cubicBezTo>
                      <a:pt x="179165" y="38767"/>
                      <a:pt x="140970" y="286"/>
                      <a:pt x="93631" y="1"/>
                    </a:cubicBezTo>
                    <a:cubicBezTo>
                      <a:pt x="46292" y="-190"/>
                      <a:pt x="7715" y="38005"/>
                      <a:pt x="7525" y="85345"/>
                    </a:cubicBezTo>
                    <a:lnTo>
                      <a:pt x="0" y="1813466"/>
                    </a:lnTo>
                    <a:lnTo>
                      <a:pt x="171450" y="181422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Cordia New" panose="020B0304020202020204" pitchFamily="34" charset="-34"/>
                </a:endParaRPr>
              </a:p>
            </p:txBody>
          </p:sp>
          <p:sp>
            <p:nvSpPr>
              <p:cNvPr id="38" name="Freeform: Shape 37">
                <a:extLst>
                  <a:ext uri="{FF2B5EF4-FFF2-40B4-BE49-F238E27FC236}">
                    <a16:creationId xmlns:a16="http://schemas.microsoft.com/office/drawing/2014/main" id="{9BEC5781-2A0F-4442-983B-2F2663F95D23}"/>
                  </a:ext>
                </a:extLst>
              </p:cNvPr>
              <p:cNvSpPr/>
              <p:nvPr/>
            </p:nvSpPr>
            <p:spPr>
              <a:xfrm>
                <a:off x="6731507" y="2028824"/>
                <a:ext cx="93630" cy="1813846"/>
              </a:xfrm>
              <a:custGeom>
                <a:avLst/>
                <a:gdLst>
                  <a:gd name="connsiteX0" fmla="*/ 93631 w 93630"/>
                  <a:gd name="connsiteY0" fmla="*/ 1 h 1813846"/>
                  <a:gd name="connsiteX1" fmla="*/ 7525 w 93630"/>
                  <a:gd name="connsiteY1" fmla="*/ 85345 h 1813846"/>
                  <a:gd name="connsiteX2" fmla="*/ 0 w 93630"/>
                  <a:gd name="connsiteY2" fmla="*/ 1813466 h 1813846"/>
                  <a:gd name="connsiteX3" fmla="*/ 85725 w 93630"/>
                  <a:gd name="connsiteY3" fmla="*/ 1813846 h 1813846"/>
                  <a:gd name="connsiteX4" fmla="*/ 93631 w 93630"/>
                  <a:gd name="connsiteY4" fmla="*/ 1 h 18138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3630" h="1813846">
                    <a:moveTo>
                      <a:pt x="93631" y="1"/>
                    </a:moveTo>
                    <a:cubicBezTo>
                      <a:pt x="46292" y="-190"/>
                      <a:pt x="7715" y="38005"/>
                      <a:pt x="7525" y="85345"/>
                    </a:cubicBezTo>
                    <a:lnTo>
                      <a:pt x="0" y="1813466"/>
                    </a:lnTo>
                    <a:lnTo>
                      <a:pt x="85725" y="1813846"/>
                    </a:lnTo>
                    <a:lnTo>
                      <a:pt x="93631" y="1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Cordia New" panose="020B0304020202020204" pitchFamily="34" charset="-34"/>
                </a:endParaRPr>
              </a:p>
            </p:txBody>
          </p:sp>
        </p:grpSp>
      </p:grpSp>
      <p:grpSp>
        <p:nvGrpSpPr>
          <p:cNvPr id="14" name="Graphic 15">
            <a:extLst>
              <a:ext uri="{FF2B5EF4-FFF2-40B4-BE49-F238E27FC236}">
                <a16:creationId xmlns:a16="http://schemas.microsoft.com/office/drawing/2014/main" id="{8B9D6CA5-23E6-4138-8B71-8FFAB8090F84}"/>
              </a:ext>
            </a:extLst>
          </p:cNvPr>
          <p:cNvGrpSpPr/>
          <p:nvPr/>
        </p:nvGrpSpPr>
        <p:grpSpPr>
          <a:xfrm rot="2587589">
            <a:off x="-208835" y="1113115"/>
            <a:ext cx="2121968" cy="1439490"/>
            <a:chOff x="6146131" y="1837154"/>
            <a:chExt cx="986043" cy="639817"/>
          </a:xfrm>
          <a:solidFill>
            <a:schemeClr val="bg2">
              <a:lumMod val="50000"/>
            </a:schemeClr>
          </a:solidFill>
        </p:grpSpPr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17379C26-75DF-4D39-9DB7-5BC2BEB80D91}"/>
                </a:ext>
              </a:extLst>
            </p:cNvPr>
            <p:cNvSpPr/>
            <p:nvPr/>
          </p:nvSpPr>
          <p:spPr>
            <a:xfrm rot="-4218342">
              <a:off x="6376223" y="1906842"/>
              <a:ext cx="500441" cy="500441"/>
            </a:xfrm>
            <a:custGeom>
              <a:avLst/>
              <a:gdLst>
                <a:gd name="connsiteX0" fmla="*/ 500441 w 500441"/>
                <a:gd name="connsiteY0" fmla="*/ 250221 h 500441"/>
                <a:gd name="connsiteX1" fmla="*/ 250221 w 500441"/>
                <a:gd name="connsiteY1" fmla="*/ 500441 h 500441"/>
                <a:gd name="connsiteX2" fmla="*/ 0 w 500441"/>
                <a:gd name="connsiteY2" fmla="*/ 250221 h 500441"/>
                <a:gd name="connsiteX3" fmla="*/ 250221 w 500441"/>
                <a:gd name="connsiteY3" fmla="*/ 0 h 500441"/>
                <a:gd name="connsiteX4" fmla="*/ 500441 w 500441"/>
                <a:gd name="connsiteY4" fmla="*/ 250221 h 500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0441" h="500441">
                  <a:moveTo>
                    <a:pt x="500441" y="250221"/>
                  </a:moveTo>
                  <a:cubicBezTo>
                    <a:pt x="500441" y="388414"/>
                    <a:pt x="388414" y="500441"/>
                    <a:pt x="250221" y="500441"/>
                  </a:cubicBezTo>
                  <a:cubicBezTo>
                    <a:pt x="112028" y="500441"/>
                    <a:pt x="0" y="388414"/>
                    <a:pt x="0" y="250221"/>
                  </a:cubicBezTo>
                  <a:cubicBezTo>
                    <a:pt x="0" y="112028"/>
                    <a:pt x="112028" y="0"/>
                    <a:pt x="250221" y="0"/>
                  </a:cubicBezTo>
                  <a:cubicBezTo>
                    <a:pt x="388414" y="0"/>
                    <a:pt x="500441" y="112028"/>
                    <a:pt x="500441" y="25022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9D48D435-A4AD-4581-84DB-D66EAC50BE08}"/>
                </a:ext>
              </a:extLst>
            </p:cNvPr>
            <p:cNvSpPr/>
            <p:nvPr/>
          </p:nvSpPr>
          <p:spPr>
            <a:xfrm>
              <a:off x="6623159" y="2090258"/>
              <a:ext cx="253724" cy="168988"/>
            </a:xfrm>
            <a:custGeom>
              <a:avLst/>
              <a:gdLst>
                <a:gd name="connsiteX0" fmla="*/ 244555 w 253724"/>
                <a:gd name="connsiteY0" fmla="*/ 193 h 168988"/>
                <a:gd name="connsiteX1" fmla="*/ 249603 w 253724"/>
                <a:gd name="connsiteY1" fmla="*/ 111921 h 168988"/>
                <a:gd name="connsiteX2" fmla="*/ 193025 w 253724"/>
                <a:gd name="connsiteY2" fmla="*/ 137258 h 168988"/>
                <a:gd name="connsiteX3" fmla="*/ 1192 w 253724"/>
                <a:gd name="connsiteY3" fmla="*/ 96586 h 168988"/>
                <a:gd name="connsiteX4" fmla="*/ 64437 w 253724"/>
                <a:gd name="connsiteY4" fmla="*/ 47056 h 168988"/>
                <a:gd name="connsiteX5" fmla="*/ 99204 w 253724"/>
                <a:gd name="connsiteY5" fmla="*/ 46104 h 168988"/>
                <a:gd name="connsiteX6" fmla="*/ 125493 w 253724"/>
                <a:gd name="connsiteY6" fmla="*/ 23053 h 168988"/>
                <a:gd name="connsiteX7" fmla="*/ 179214 w 253724"/>
                <a:gd name="connsiteY7" fmla="*/ 2860 h 168988"/>
                <a:gd name="connsiteX8" fmla="*/ 244555 w 253724"/>
                <a:gd name="connsiteY8" fmla="*/ 193 h 168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3724" h="168988">
                  <a:moveTo>
                    <a:pt x="244555" y="193"/>
                  </a:moveTo>
                  <a:cubicBezTo>
                    <a:pt x="254747" y="36483"/>
                    <a:pt x="256461" y="74869"/>
                    <a:pt x="249603" y="111921"/>
                  </a:cubicBezTo>
                  <a:cubicBezTo>
                    <a:pt x="235411" y="114112"/>
                    <a:pt x="217600" y="120875"/>
                    <a:pt x="193025" y="137258"/>
                  </a:cubicBezTo>
                  <a:cubicBezTo>
                    <a:pt x="79868" y="212791"/>
                    <a:pt x="9002" y="134686"/>
                    <a:pt x="1192" y="96586"/>
                  </a:cubicBezTo>
                  <a:cubicBezTo>
                    <a:pt x="-7572" y="54009"/>
                    <a:pt x="33862" y="47627"/>
                    <a:pt x="64437" y="47056"/>
                  </a:cubicBezTo>
                  <a:cubicBezTo>
                    <a:pt x="80916" y="46675"/>
                    <a:pt x="81773" y="54486"/>
                    <a:pt x="99204" y="46104"/>
                  </a:cubicBezTo>
                  <a:cubicBezTo>
                    <a:pt x="107300" y="42294"/>
                    <a:pt x="117682" y="28577"/>
                    <a:pt x="125493" y="23053"/>
                  </a:cubicBezTo>
                  <a:cubicBezTo>
                    <a:pt x="141876" y="11718"/>
                    <a:pt x="159402" y="5241"/>
                    <a:pt x="179214" y="2860"/>
                  </a:cubicBezTo>
                  <a:cubicBezTo>
                    <a:pt x="194073" y="1050"/>
                    <a:pt x="218361" y="-569"/>
                    <a:pt x="244555" y="19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35D320EB-1505-4576-9DB4-8BFC194FDBB7}"/>
                </a:ext>
              </a:extLst>
            </p:cNvPr>
            <p:cNvSpPr/>
            <p:nvPr/>
          </p:nvSpPr>
          <p:spPr>
            <a:xfrm>
              <a:off x="6442995" y="2296590"/>
              <a:ext cx="340899" cy="110760"/>
            </a:xfrm>
            <a:custGeom>
              <a:avLst/>
              <a:gdLst>
                <a:gd name="connsiteX0" fmla="*/ 340900 w 340899"/>
                <a:gd name="connsiteY0" fmla="*/ 55132 h 110760"/>
                <a:gd name="connsiteX1" fmla="*/ 10763 w 340899"/>
                <a:gd name="connsiteY1" fmla="*/ 41606 h 110760"/>
                <a:gd name="connsiteX2" fmla="*/ 0 w 340899"/>
                <a:gd name="connsiteY2" fmla="*/ 30652 h 110760"/>
                <a:gd name="connsiteX3" fmla="*/ 32290 w 340899"/>
                <a:gd name="connsiteY3" fmla="*/ 13126 h 110760"/>
                <a:gd name="connsiteX4" fmla="*/ 80010 w 340899"/>
                <a:gd name="connsiteY4" fmla="*/ 15603 h 110760"/>
                <a:gd name="connsiteX5" fmla="*/ 126111 w 340899"/>
                <a:gd name="connsiteY5" fmla="*/ 45321 h 110760"/>
                <a:gd name="connsiteX6" fmla="*/ 226124 w 340899"/>
                <a:gd name="connsiteY6" fmla="*/ 1220 h 110760"/>
                <a:gd name="connsiteX7" fmla="*/ 270891 w 340899"/>
                <a:gd name="connsiteY7" fmla="*/ 24556 h 110760"/>
                <a:gd name="connsiteX8" fmla="*/ 337757 w 340899"/>
                <a:gd name="connsiteY8" fmla="*/ 52750 h 110760"/>
                <a:gd name="connsiteX9" fmla="*/ 340900 w 340899"/>
                <a:gd name="connsiteY9" fmla="*/ 55132 h 1107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0899" h="110760">
                  <a:moveTo>
                    <a:pt x="340900" y="55132"/>
                  </a:moveTo>
                  <a:cubicBezTo>
                    <a:pt x="244602" y="133237"/>
                    <a:pt x="102870" y="129426"/>
                    <a:pt x="10763" y="41606"/>
                  </a:cubicBezTo>
                  <a:cubicBezTo>
                    <a:pt x="7049" y="37987"/>
                    <a:pt x="3334" y="34367"/>
                    <a:pt x="0" y="30652"/>
                  </a:cubicBezTo>
                  <a:cubicBezTo>
                    <a:pt x="8668" y="22461"/>
                    <a:pt x="19241" y="16365"/>
                    <a:pt x="32290" y="13126"/>
                  </a:cubicBezTo>
                  <a:cubicBezTo>
                    <a:pt x="47816" y="9221"/>
                    <a:pt x="64961" y="10269"/>
                    <a:pt x="80010" y="15603"/>
                  </a:cubicBezTo>
                  <a:cubicBezTo>
                    <a:pt x="95155" y="20746"/>
                    <a:pt x="112300" y="43416"/>
                    <a:pt x="126111" y="45321"/>
                  </a:cubicBezTo>
                  <a:cubicBezTo>
                    <a:pt x="161639" y="50274"/>
                    <a:pt x="177832" y="-9162"/>
                    <a:pt x="226124" y="1220"/>
                  </a:cubicBezTo>
                  <a:cubicBezTo>
                    <a:pt x="242507" y="4744"/>
                    <a:pt x="256032" y="17794"/>
                    <a:pt x="270891" y="24556"/>
                  </a:cubicBezTo>
                  <a:cubicBezTo>
                    <a:pt x="293656" y="34939"/>
                    <a:pt x="316230" y="39034"/>
                    <a:pt x="337757" y="52750"/>
                  </a:cubicBezTo>
                  <a:cubicBezTo>
                    <a:pt x="338900" y="53417"/>
                    <a:pt x="340043" y="54274"/>
                    <a:pt x="340900" y="5513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63AEA5C3-45E5-4C23-810F-C725CDE1E436}"/>
                </a:ext>
              </a:extLst>
            </p:cNvPr>
            <p:cNvSpPr/>
            <p:nvPr/>
          </p:nvSpPr>
          <p:spPr>
            <a:xfrm>
              <a:off x="6146131" y="1962707"/>
              <a:ext cx="986043" cy="475617"/>
            </a:xfrm>
            <a:custGeom>
              <a:avLst/>
              <a:gdLst>
                <a:gd name="connsiteX0" fmla="*/ 665576 w 986043"/>
                <a:gd name="connsiteY0" fmla="*/ 36971 h 475617"/>
                <a:gd name="connsiteX1" fmla="*/ 768827 w 986043"/>
                <a:gd name="connsiteY1" fmla="*/ 8491 h 475617"/>
                <a:gd name="connsiteX2" fmla="*/ 878365 w 986043"/>
                <a:gd name="connsiteY2" fmla="*/ 871 h 475617"/>
                <a:gd name="connsiteX3" fmla="*/ 937610 w 986043"/>
                <a:gd name="connsiteY3" fmla="*/ 14016 h 475617"/>
                <a:gd name="connsiteX4" fmla="*/ 968376 w 986043"/>
                <a:gd name="connsiteY4" fmla="*/ 35256 h 475617"/>
                <a:gd name="connsiteX5" fmla="*/ 985807 w 986043"/>
                <a:gd name="connsiteY5" fmla="*/ 75642 h 475617"/>
                <a:gd name="connsiteX6" fmla="*/ 979520 w 986043"/>
                <a:gd name="connsiteY6" fmla="*/ 114028 h 475617"/>
                <a:gd name="connsiteX7" fmla="*/ 963613 w 986043"/>
                <a:gd name="connsiteY7" fmla="*/ 142794 h 475617"/>
                <a:gd name="connsiteX8" fmla="*/ 923323 w 986043"/>
                <a:gd name="connsiteY8" fmla="*/ 185180 h 475617"/>
                <a:gd name="connsiteX9" fmla="*/ 830740 w 986043"/>
                <a:gd name="connsiteY9" fmla="*/ 243663 h 475617"/>
                <a:gd name="connsiteX10" fmla="*/ 734537 w 986043"/>
                <a:gd name="connsiteY10" fmla="*/ 289860 h 475617"/>
                <a:gd name="connsiteX11" fmla="*/ 542513 w 986043"/>
                <a:gd name="connsiteY11" fmla="*/ 380061 h 475617"/>
                <a:gd name="connsiteX12" fmla="*/ 443548 w 986043"/>
                <a:gd name="connsiteY12" fmla="*/ 420352 h 475617"/>
                <a:gd name="connsiteX13" fmla="*/ 340583 w 986043"/>
                <a:gd name="connsiteY13" fmla="*/ 450451 h 475617"/>
                <a:gd name="connsiteX14" fmla="*/ 234094 w 986043"/>
                <a:gd name="connsiteY14" fmla="*/ 470740 h 475617"/>
                <a:gd name="connsiteX15" fmla="*/ 122556 w 986043"/>
                <a:gd name="connsiteY15" fmla="*/ 473597 h 475617"/>
                <a:gd name="connsiteX16" fmla="*/ 63310 w 986043"/>
                <a:gd name="connsiteY16" fmla="*/ 460548 h 475617"/>
                <a:gd name="connsiteX17" fmla="*/ 32259 w 986043"/>
                <a:gd name="connsiteY17" fmla="*/ 444165 h 475617"/>
                <a:gd name="connsiteX18" fmla="*/ 5494 w 986043"/>
                <a:gd name="connsiteY18" fmla="*/ 411208 h 475617"/>
                <a:gd name="connsiteX19" fmla="*/ 64 w 986043"/>
                <a:gd name="connsiteY19" fmla="*/ 388158 h 475617"/>
                <a:gd name="connsiteX20" fmla="*/ 2065 w 986043"/>
                <a:gd name="connsiteY20" fmla="*/ 366917 h 475617"/>
                <a:gd name="connsiteX21" fmla="*/ 15876 w 986043"/>
                <a:gd name="connsiteY21" fmla="*/ 334532 h 475617"/>
                <a:gd name="connsiteX22" fmla="*/ 54643 w 986043"/>
                <a:gd name="connsiteY22" fmla="*/ 289479 h 475617"/>
                <a:gd name="connsiteX23" fmla="*/ 144273 w 986043"/>
                <a:gd name="connsiteY23" fmla="*/ 226518 h 475617"/>
                <a:gd name="connsiteX24" fmla="*/ 241523 w 986043"/>
                <a:gd name="connsiteY24" fmla="*/ 182037 h 475617"/>
                <a:gd name="connsiteX25" fmla="*/ 244571 w 986043"/>
                <a:gd name="connsiteY25" fmla="*/ 187752 h 475617"/>
                <a:gd name="connsiteX26" fmla="*/ 162656 w 986043"/>
                <a:gd name="connsiteY26" fmla="*/ 253093 h 475617"/>
                <a:gd name="connsiteX27" fmla="*/ 90647 w 986043"/>
                <a:gd name="connsiteY27" fmla="*/ 324150 h 475617"/>
                <a:gd name="connsiteX28" fmla="*/ 65311 w 986043"/>
                <a:gd name="connsiteY28" fmla="*/ 362059 h 475617"/>
                <a:gd name="connsiteX29" fmla="*/ 60072 w 986043"/>
                <a:gd name="connsiteY29" fmla="*/ 378347 h 475617"/>
                <a:gd name="connsiteX30" fmla="*/ 60262 w 986043"/>
                <a:gd name="connsiteY30" fmla="*/ 383205 h 475617"/>
                <a:gd name="connsiteX31" fmla="*/ 61501 w 986043"/>
                <a:gd name="connsiteY31" fmla="*/ 385491 h 475617"/>
                <a:gd name="connsiteX32" fmla="*/ 85027 w 986043"/>
                <a:gd name="connsiteY32" fmla="*/ 398159 h 475617"/>
                <a:gd name="connsiteX33" fmla="*/ 128747 w 986043"/>
                <a:gd name="connsiteY33" fmla="*/ 405112 h 475617"/>
                <a:gd name="connsiteX34" fmla="*/ 328201 w 986043"/>
                <a:gd name="connsiteY34" fmla="*/ 390063 h 475617"/>
                <a:gd name="connsiteX35" fmla="*/ 429261 w 986043"/>
                <a:gd name="connsiteY35" fmla="*/ 369679 h 475617"/>
                <a:gd name="connsiteX36" fmla="*/ 530607 w 986043"/>
                <a:gd name="connsiteY36" fmla="*/ 345962 h 475617"/>
                <a:gd name="connsiteX37" fmla="*/ 725108 w 986043"/>
                <a:gd name="connsiteY37" fmla="*/ 271286 h 475617"/>
                <a:gd name="connsiteX38" fmla="*/ 886461 w 986043"/>
                <a:gd name="connsiteY38" fmla="*/ 145365 h 475617"/>
                <a:gd name="connsiteX39" fmla="*/ 915988 w 986043"/>
                <a:gd name="connsiteY39" fmla="*/ 109551 h 475617"/>
                <a:gd name="connsiteX40" fmla="*/ 928466 w 986043"/>
                <a:gd name="connsiteY40" fmla="*/ 79453 h 475617"/>
                <a:gd name="connsiteX41" fmla="*/ 926085 w 986043"/>
                <a:gd name="connsiteY41" fmla="*/ 72213 h 475617"/>
                <a:gd name="connsiteX42" fmla="*/ 914274 w 986043"/>
                <a:gd name="connsiteY42" fmla="*/ 63355 h 475617"/>
                <a:gd name="connsiteX43" fmla="*/ 872078 w 986043"/>
                <a:gd name="connsiteY43" fmla="*/ 50306 h 475617"/>
                <a:gd name="connsiteX44" fmla="*/ 771685 w 986043"/>
                <a:gd name="connsiteY44" fmla="*/ 42305 h 475617"/>
                <a:gd name="connsiteX45" fmla="*/ 666814 w 986043"/>
                <a:gd name="connsiteY45" fmla="*/ 43067 h 475617"/>
                <a:gd name="connsiteX46" fmla="*/ 665576 w 986043"/>
                <a:gd name="connsiteY46" fmla="*/ 36971 h 4756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986043" h="475617">
                  <a:moveTo>
                    <a:pt x="665576" y="36971"/>
                  </a:moveTo>
                  <a:cubicBezTo>
                    <a:pt x="698914" y="24303"/>
                    <a:pt x="733489" y="14968"/>
                    <a:pt x="768827" y="8491"/>
                  </a:cubicBezTo>
                  <a:cubicBezTo>
                    <a:pt x="804260" y="1919"/>
                    <a:pt x="840360" y="-1796"/>
                    <a:pt x="878365" y="871"/>
                  </a:cubicBezTo>
                  <a:cubicBezTo>
                    <a:pt x="897415" y="2300"/>
                    <a:pt x="916846" y="5348"/>
                    <a:pt x="937610" y="14016"/>
                  </a:cubicBezTo>
                  <a:cubicBezTo>
                    <a:pt x="947802" y="18588"/>
                    <a:pt x="958660" y="24874"/>
                    <a:pt x="968376" y="35256"/>
                  </a:cubicBezTo>
                  <a:cubicBezTo>
                    <a:pt x="978187" y="45734"/>
                    <a:pt x="984950" y="61355"/>
                    <a:pt x="985807" y="75642"/>
                  </a:cubicBezTo>
                  <a:cubicBezTo>
                    <a:pt x="986950" y="90216"/>
                    <a:pt x="983806" y="103170"/>
                    <a:pt x="979520" y="114028"/>
                  </a:cubicBezTo>
                  <a:cubicBezTo>
                    <a:pt x="975139" y="124982"/>
                    <a:pt x="969614" y="134317"/>
                    <a:pt x="963613" y="142794"/>
                  </a:cubicBezTo>
                  <a:cubicBezTo>
                    <a:pt x="951517" y="159558"/>
                    <a:pt x="937801" y="173178"/>
                    <a:pt x="923323" y="185180"/>
                  </a:cubicBezTo>
                  <a:cubicBezTo>
                    <a:pt x="894271" y="209088"/>
                    <a:pt x="862744" y="227280"/>
                    <a:pt x="830740" y="243663"/>
                  </a:cubicBezTo>
                  <a:cubicBezTo>
                    <a:pt x="798831" y="260046"/>
                    <a:pt x="766446" y="274715"/>
                    <a:pt x="734537" y="289860"/>
                  </a:cubicBezTo>
                  <a:cubicBezTo>
                    <a:pt x="670625" y="319959"/>
                    <a:pt x="607283" y="350629"/>
                    <a:pt x="542513" y="380061"/>
                  </a:cubicBezTo>
                  <a:cubicBezTo>
                    <a:pt x="510128" y="394540"/>
                    <a:pt x="477267" y="408636"/>
                    <a:pt x="443548" y="420352"/>
                  </a:cubicBezTo>
                  <a:cubicBezTo>
                    <a:pt x="409830" y="432163"/>
                    <a:pt x="375445" y="441974"/>
                    <a:pt x="340583" y="450451"/>
                  </a:cubicBezTo>
                  <a:cubicBezTo>
                    <a:pt x="305722" y="459024"/>
                    <a:pt x="270289" y="465977"/>
                    <a:pt x="234094" y="470740"/>
                  </a:cubicBezTo>
                  <a:cubicBezTo>
                    <a:pt x="197899" y="475311"/>
                    <a:pt x="160942" y="477502"/>
                    <a:pt x="122556" y="473597"/>
                  </a:cubicBezTo>
                  <a:cubicBezTo>
                    <a:pt x="103315" y="471597"/>
                    <a:pt x="83694" y="468263"/>
                    <a:pt x="63310" y="460548"/>
                  </a:cubicBezTo>
                  <a:cubicBezTo>
                    <a:pt x="53119" y="456738"/>
                    <a:pt x="42546" y="451785"/>
                    <a:pt x="32259" y="444165"/>
                  </a:cubicBezTo>
                  <a:cubicBezTo>
                    <a:pt x="22067" y="436545"/>
                    <a:pt x="11685" y="425591"/>
                    <a:pt x="5494" y="411208"/>
                  </a:cubicBezTo>
                  <a:cubicBezTo>
                    <a:pt x="2541" y="404350"/>
                    <a:pt x="541" y="395778"/>
                    <a:pt x="64" y="388158"/>
                  </a:cubicBezTo>
                  <a:cubicBezTo>
                    <a:pt x="-221" y="380538"/>
                    <a:pt x="445" y="373299"/>
                    <a:pt x="2065" y="366917"/>
                  </a:cubicBezTo>
                  <a:cubicBezTo>
                    <a:pt x="5113" y="354058"/>
                    <a:pt x="10161" y="343581"/>
                    <a:pt x="15876" y="334532"/>
                  </a:cubicBezTo>
                  <a:cubicBezTo>
                    <a:pt x="27401" y="316339"/>
                    <a:pt x="40831" y="302433"/>
                    <a:pt x="54643" y="289479"/>
                  </a:cubicBezTo>
                  <a:cubicBezTo>
                    <a:pt x="82646" y="264238"/>
                    <a:pt x="112840" y="244044"/>
                    <a:pt x="144273" y="226518"/>
                  </a:cubicBezTo>
                  <a:cubicBezTo>
                    <a:pt x="175610" y="208992"/>
                    <a:pt x="208090" y="194038"/>
                    <a:pt x="241523" y="182037"/>
                  </a:cubicBezTo>
                  <a:lnTo>
                    <a:pt x="244571" y="187752"/>
                  </a:lnTo>
                  <a:cubicBezTo>
                    <a:pt x="216472" y="209278"/>
                    <a:pt x="188850" y="230614"/>
                    <a:pt x="162656" y="253093"/>
                  </a:cubicBezTo>
                  <a:cubicBezTo>
                    <a:pt x="136558" y="275572"/>
                    <a:pt x="111412" y="299004"/>
                    <a:pt x="90647" y="324150"/>
                  </a:cubicBezTo>
                  <a:cubicBezTo>
                    <a:pt x="80265" y="336532"/>
                    <a:pt x="70930" y="349677"/>
                    <a:pt x="65311" y="362059"/>
                  </a:cubicBezTo>
                  <a:cubicBezTo>
                    <a:pt x="62548" y="368251"/>
                    <a:pt x="60453" y="374061"/>
                    <a:pt x="60072" y="378347"/>
                  </a:cubicBezTo>
                  <a:cubicBezTo>
                    <a:pt x="59786" y="380538"/>
                    <a:pt x="60072" y="382062"/>
                    <a:pt x="60262" y="383205"/>
                  </a:cubicBezTo>
                  <a:cubicBezTo>
                    <a:pt x="60739" y="384253"/>
                    <a:pt x="60739" y="384443"/>
                    <a:pt x="61501" y="385491"/>
                  </a:cubicBezTo>
                  <a:cubicBezTo>
                    <a:pt x="63406" y="388539"/>
                    <a:pt x="71978" y="394444"/>
                    <a:pt x="85027" y="398159"/>
                  </a:cubicBezTo>
                  <a:cubicBezTo>
                    <a:pt x="97791" y="401874"/>
                    <a:pt x="113126" y="403969"/>
                    <a:pt x="128747" y="405112"/>
                  </a:cubicBezTo>
                  <a:cubicBezTo>
                    <a:pt x="192184" y="408446"/>
                    <a:pt x="260954" y="401302"/>
                    <a:pt x="328201" y="390063"/>
                  </a:cubicBezTo>
                  <a:cubicBezTo>
                    <a:pt x="361919" y="384253"/>
                    <a:pt x="395542" y="377109"/>
                    <a:pt x="429261" y="369679"/>
                  </a:cubicBezTo>
                  <a:cubicBezTo>
                    <a:pt x="462979" y="362155"/>
                    <a:pt x="496888" y="354915"/>
                    <a:pt x="530607" y="345962"/>
                  </a:cubicBezTo>
                  <a:cubicBezTo>
                    <a:pt x="598044" y="328626"/>
                    <a:pt x="664147" y="304909"/>
                    <a:pt x="725108" y="271286"/>
                  </a:cubicBezTo>
                  <a:cubicBezTo>
                    <a:pt x="785877" y="237758"/>
                    <a:pt x="841027" y="192514"/>
                    <a:pt x="886461" y="145365"/>
                  </a:cubicBezTo>
                  <a:cubicBezTo>
                    <a:pt x="897605" y="133555"/>
                    <a:pt x="907987" y="121553"/>
                    <a:pt x="915988" y="109551"/>
                  </a:cubicBezTo>
                  <a:cubicBezTo>
                    <a:pt x="924085" y="97836"/>
                    <a:pt x="928943" y="85453"/>
                    <a:pt x="928466" y="79453"/>
                  </a:cubicBezTo>
                  <a:cubicBezTo>
                    <a:pt x="928180" y="76214"/>
                    <a:pt x="927800" y="74880"/>
                    <a:pt x="926085" y="72213"/>
                  </a:cubicBezTo>
                  <a:cubicBezTo>
                    <a:pt x="923989" y="69546"/>
                    <a:pt x="919798" y="66213"/>
                    <a:pt x="914274" y="63355"/>
                  </a:cubicBezTo>
                  <a:cubicBezTo>
                    <a:pt x="903034" y="57355"/>
                    <a:pt x="887794" y="53259"/>
                    <a:pt x="872078" y="50306"/>
                  </a:cubicBezTo>
                  <a:cubicBezTo>
                    <a:pt x="840360" y="44496"/>
                    <a:pt x="806070" y="43067"/>
                    <a:pt x="771685" y="42305"/>
                  </a:cubicBezTo>
                  <a:cubicBezTo>
                    <a:pt x="737204" y="41829"/>
                    <a:pt x="702247" y="42781"/>
                    <a:pt x="666814" y="43067"/>
                  </a:cubicBezTo>
                  <a:lnTo>
                    <a:pt x="665576" y="3697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92256969-7FDE-417E-90DD-17A10A3A3A14}"/>
                </a:ext>
              </a:extLst>
            </p:cNvPr>
            <p:cNvSpPr/>
            <p:nvPr/>
          </p:nvSpPr>
          <p:spPr>
            <a:xfrm>
              <a:off x="6428326" y="1906848"/>
              <a:ext cx="403002" cy="164610"/>
            </a:xfrm>
            <a:custGeom>
              <a:avLst/>
              <a:gdLst>
                <a:gd name="connsiteX0" fmla="*/ 403003 w 403002"/>
                <a:gd name="connsiteY0" fmla="*/ 106546 h 164610"/>
                <a:gd name="connsiteX1" fmla="*/ 384524 w 403002"/>
                <a:gd name="connsiteY1" fmla="*/ 133025 h 164610"/>
                <a:gd name="connsiteX2" fmla="*/ 328993 w 403002"/>
                <a:gd name="connsiteY2" fmla="*/ 164362 h 164610"/>
                <a:gd name="connsiteX3" fmla="*/ 260032 w 403002"/>
                <a:gd name="connsiteY3" fmla="*/ 113308 h 164610"/>
                <a:gd name="connsiteX4" fmla="*/ 204501 w 403002"/>
                <a:gd name="connsiteY4" fmla="*/ 73494 h 164610"/>
                <a:gd name="connsiteX5" fmla="*/ 168878 w 403002"/>
                <a:gd name="connsiteY5" fmla="*/ 119214 h 164610"/>
                <a:gd name="connsiteX6" fmla="*/ 0 w 403002"/>
                <a:gd name="connsiteY6" fmla="*/ 97497 h 164610"/>
                <a:gd name="connsiteX7" fmla="*/ 17145 w 403002"/>
                <a:gd name="connsiteY7" fmla="*/ 77494 h 164610"/>
                <a:gd name="connsiteX8" fmla="*/ 370999 w 403002"/>
                <a:gd name="connsiteY8" fmla="*/ 69303 h 164610"/>
                <a:gd name="connsiteX9" fmla="*/ 403003 w 403002"/>
                <a:gd name="connsiteY9" fmla="*/ 106546 h 1646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03002" h="164610">
                  <a:moveTo>
                    <a:pt x="403003" y="106546"/>
                  </a:moveTo>
                  <a:cubicBezTo>
                    <a:pt x="396811" y="115309"/>
                    <a:pt x="391192" y="124738"/>
                    <a:pt x="384524" y="133025"/>
                  </a:cubicBezTo>
                  <a:cubicBezTo>
                    <a:pt x="369475" y="151694"/>
                    <a:pt x="354616" y="166744"/>
                    <a:pt x="328993" y="164362"/>
                  </a:cubicBezTo>
                  <a:cubicBezTo>
                    <a:pt x="298894" y="161505"/>
                    <a:pt x="278034" y="134644"/>
                    <a:pt x="260032" y="113308"/>
                  </a:cubicBezTo>
                  <a:cubicBezTo>
                    <a:pt x="247745" y="98830"/>
                    <a:pt x="228314" y="65398"/>
                    <a:pt x="204501" y="73494"/>
                  </a:cubicBezTo>
                  <a:cubicBezTo>
                    <a:pt x="191643" y="77971"/>
                    <a:pt x="179546" y="109022"/>
                    <a:pt x="168878" y="119214"/>
                  </a:cubicBezTo>
                  <a:cubicBezTo>
                    <a:pt x="118872" y="167220"/>
                    <a:pt x="51435" y="144836"/>
                    <a:pt x="0" y="97497"/>
                  </a:cubicBezTo>
                  <a:cubicBezTo>
                    <a:pt x="5239" y="90639"/>
                    <a:pt x="11049" y="83971"/>
                    <a:pt x="17145" y="77494"/>
                  </a:cubicBezTo>
                  <a:cubicBezTo>
                    <a:pt x="112585" y="-22518"/>
                    <a:pt x="270986" y="-26233"/>
                    <a:pt x="370999" y="69303"/>
                  </a:cubicBezTo>
                  <a:cubicBezTo>
                    <a:pt x="383191" y="80923"/>
                    <a:pt x="393859" y="93306"/>
                    <a:pt x="403003" y="10654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A1022C83-4C49-4393-A741-7BCFEE22119E}"/>
                </a:ext>
              </a:extLst>
            </p:cNvPr>
            <p:cNvSpPr/>
            <p:nvPr/>
          </p:nvSpPr>
          <p:spPr>
            <a:xfrm>
              <a:off x="6376397" y="2123503"/>
              <a:ext cx="177814" cy="164877"/>
            </a:xfrm>
            <a:custGeom>
              <a:avLst/>
              <a:gdLst>
                <a:gd name="connsiteX0" fmla="*/ 100887 w 177814"/>
                <a:gd name="connsiteY0" fmla="*/ 136112 h 164877"/>
                <a:gd name="connsiteX1" fmla="*/ 37165 w 177814"/>
                <a:gd name="connsiteY1" fmla="*/ 164878 h 164877"/>
                <a:gd name="connsiteX2" fmla="*/ 2209 w 177814"/>
                <a:gd name="connsiteY2" fmla="*/ 0 h 164877"/>
                <a:gd name="connsiteX3" fmla="*/ 84695 w 177814"/>
                <a:gd name="connsiteY3" fmla="*/ 19526 h 164877"/>
                <a:gd name="connsiteX4" fmla="*/ 165181 w 177814"/>
                <a:gd name="connsiteY4" fmla="*/ 36195 h 164877"/>
                <a:gd name="connsiteX5" fmla="*/ 100887 w 177814"/>
                <a:gd name="connsiteY5" fmla="*/ 136112 h 1648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7814" h="164877">
                  <a:moveTo>
                    <a:pt x="100887" y="136112"/>
                  </a:moveTo>
                  <a:cubicBezTo>
                    <a:pt x="80599" y="146590"/>
                    <a:pt x="59263" y="157163"/>
                    <a:pt x="37165" y="164878"/>
                  </a:cubicBezTo>
                  <a:cubicBezTo>
                    <a:pt x="6399" y="115062"/>
                    <a:pt x="-5316" y="56483"/>
                    <a:pt x="2209" y="0"/>
                  </a:cubicBezTo>
                  <a:cubicBezTo>
                    <a:pt x="15448" y="13525"/>
                    <a:pt x="37642" y="29242"/>
                    <a:pt x="84695" y="19526"/>
                  </a:cubicBezTo>
                  <a:cubicBezTo>
                    <a:pt x="111651" y="13906"/>
                    <a:pt x="143655" y="15526"/>
                    <a:pt x="165181" y="36195"/>
                  </a:cubicBezTo>
                  <a:cubicBezTo>
                    <a:pt x="207663" y="76867"/>
                    <a:pt x="131939" y="120205"/>
                    <a:pt x="100887" y="13611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</p:grpSp>
      <p:grpSp>
        <p:nvGrpSpPr>
          <p:cNvPr id="4" name="Graphic 15">
            <a:extLst>
              <a:ext uri="{FF2B5EF4-FFF2-40B4-BE49-F238E27FC236}">
                <a16:creationId xmlns:a16="http://schemas.microsoft.com/office/drawing/2014/main" id="{0736D167-B5CB-4CB6-9BCB-4266376FB24D}"/>
              </a:ext>
            </a:extLst>
          </p:cNvPr>
          <p:cNvGrpSpPr/>
          <p:nvPr/>
        </p:nvGrpSpPr>
        <p:grpSpPr>
          <a:xfrm rot="2587589">
            <a:off x="-268274" y="1041765"/>
            <a:ext cx="2121968" cy="1439490"/>
            <a:chOff x="6146131" y="1837154"/>
            <a:chExt cx="986043" cy="639817"/>
          </a:xfrm>
        </p:grpSpPr>
        <p:sp>
          <p:nvSpPr>
            <p:cNvPr id="5" name="Freeform: Shape 4">
              <a:extLst>
                <a:ext uri="{FF2B5EF4-FFF2-40B4-BE49-F238E27FC236}">
                  <a16:creationId xmlns:a16="http://schemas.microsoft.com/office/drawing/2014/main" id="{87D3E7A5-F0F2-42FB-8C69-77C09C04C0F5}"/>
                </a:ext>
              </a:extLst>
            </p:cNvPr>
            <p:cNvSpPr/>
            <p:nvPr/>
          </p:nvSpPr>
          <p:spPr>
            <a:xfrm rot="-4218342">
              <a:off x="6376223" y="1906842"/>
              <a:ext cx="500441" cy="500441"/>
            </a:xfrm>
            <a:custGeom>
              <a:avLst/>
              <a:gdLst>
                <a:gd name="connsiteX0" fmla="*/ 500441 w 500441"/>
                <a:gd name="connsiteY0" fmla="*/ 250221 h 500441"/>
                <a:gd name="connsiteX1" fmla="*/ 250221 w 500441"/>
                <a:gd name="connsiteY1" fmla="*/ 500441 h 500441"/>
                <a:gd name="connsiteX2" fmla="*/ 0 w 500441"/>
                <a:gd name="connsiteY2" fmla="*/ 250221 h 500441"/>
                <a:gd name="connsiteX3" fmla="*/ 250221 w 500441"/>
                <a:gd name="connsiteY3" fmla="*/ 0 h 500441"/>
                <a:gd name="connsiteX4" fmla="*/ 500441 w 500441"/>
                <a:gd name="connsiteY4" fmla="*/ 250221 h 500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0441" h="500441">
                  <a:moveTo>
                    <a:pt x="500441" y="250221"/>
                  </a:moveTo>
                  <a:cubicBezTo>
                    <a:pt x="500441" y="388414"/>
                    <a:pt x="388414" y="500441"/>
                    <a:pt x="250221" y="500441"/>
                  </a:cubicBezTo>
                  <a:cubicBezTo>
                    <a:pt x="112028" y="500441"/>
                    <a:pt x="0" y="388414"/>
                    <a:pt x="0" y="250221"/>
                  </a:cubicBezTo>
                  <a:cubicBezTo>
                    <a:pt x="0" y="112028"/>
                    <a:pt x="112028" y="0"/>
                    <a:pt x="250221" y="0"/>
                  </a:cubicBezTo>
                  <a:cubicBezTo>
                    <a:pt x="388414" y="0"/>
                    <a:pt x="500441" y="112028"/>
                    <a:pt x="500441" y="250221"/>
                  </a:cubicBezTo>
                  <a:close/>
                </a:path>
              </a:pathLst>
            </a:custGeom>
            <a:solidFill>
              <a:srgbClr val="F27C9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id="{44A318F4-B45F-48EA-93A1-7322A5520028}"/>
                </a:ext>
              </a:extLst>
            </p:cNvPr>
            <p:cNvSpPr/>
            <p:nvPr/>
          </p:nvSpPr>
          <p:spPr>
            <a:xfrm>
              <a:off x="6623159" y="2090258"/>
              <a:ext cx="253724" cy="168988"/>
            </a:xfrm>
            <a:custGeom>
              <a:avLst/>
              <a:gdLst>
                <a:gd name="connsiteX0" fmla="*/ 244555 w 253724"/>
                <a:gd name="connsiteY0" fmla="*/ 193 h 168988"/>
                <a:gd name="connsiteX1" fmla="*/ 249603 w 253724"/>
                <a:gd name="connsiteY1" fmla="*/ 111921 h 168988"/>
                <a:gd name="connsiteX2" fmla="*/ 193025 w 253724"/>
                <a:gd name="connsiteY2" fmla="*/ 137258 h 168988"/>
                <a:gd name="connsiteX3" fmla="*/ 1192 w 253724"/>
                <a:gd name="connsiteY3" fmla="*/ 96586 h 168988"/>
                <a:gd name="connsiteX4" fmla="*/ 64437 w 253724"/>
                <a:gd name="connsiteY4" fmla="*/ 47056 h 168988"/>
                <a:gd name="connsiteX5" fmla="*/ 99204 w 253724"/>
                <a:gd name="connsiteY5" fmla="*/ 46104 h 168988"/>
                <a:gd name="connsiteX6" fmla="*/ 125493 w 253724"/>
                <a:gd name="connsiteY6" fmla="*/ 23053 h 168988"/>
                <a:gd name="connsiteX7" fmla="*/ 179214 w 253724"/>
                <a:gd name="connsiteY7" fmla="*/ 2860 h 168988"/>
                <a:gd name="connsiteX8" fmla="*/ 244555 w 253724"/>
                <a:gd name="connsiteY8" fmla="*/ 193 h 168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3724" h="168988">
                  <a:moveTo>
                    <a:pt x="244555" y="193"/>
                  </a:moveTo>
                  <a:cubicBezTo>
                    <a:pt x="254747" y="36483"/>
                    <a:pt x="256461" y="74869"/>
                    <a:pt x="249603" y="111921"/>
                  </a:cubicBezTo>
                  <a:cubicBezTo>
                    <a:pt x="235411" y="114112"/>
                    <a:pt x="217600" y="120875"/>
                    <a:pt x="193025" y="137258"/>
                  </a:cubicBezTo>
                  <a:cubicBezTo>
                    <a:pt x="79868" y="212791"/>
                    <a:pt x="9002" y="134686"/>
                    <a:pt x="1192" y="96586"/>
                  </a:cubicBezTo>
                  <a:cubicBezTo>
                    <a:pt x="-7572" y="54009"/>
                    <a:pt x="33862" y="47627"/>
                    <a:pt x="64437" y="47056"/>
                  </a:cubicBezTo>
                  <a:cubicBezTo>
                    <a:pt x="80916" y="46675"/>
                    <a:pt x="81773" y="54486"/>
                    <a:pt x="99204" y="46104"/>
                  </a:cubicBezTo>
                  <a:cubicBezTo>
                    <a:pt x="107300" y="42294"/>
                    <a:pt x="117682" y="28577"/>
                    <a:pt x="125493" y="23053"/>
                  </a:cubicBezTo>
                  <a:cubicBezTo>
                    <a:pt x="141876" y="11718"/>
                    <a:pt x="159402" y="5241"/>
                    <a:pt x="179214" y="2860"/>
                  </a:cubicBezTo>
                  <a:cubicBezTo>
                    <a:pt x="194073" y="1050"/>
                    <a:pt x="218361" y="-569"/>
                    <a:pt x="244555" y="193"/>
                  </a:cubicBezTo>
                  <a:close/>
                </a:path>
              </a:pathLst>
            </a:custGeom>
            <a:solidFill>
              <a:srgbClr val="EA5C7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D8D774AA-19E6-4CFC-8422-9230F192B279}"/>
                </a:ext>
              </a:extLst>
            </p:cNvPr>
            <p:cNvSpPr/>
            <p:nvPr/>
          </p:nvSpPr>
          <p:spPr>
            <a:xfrm>
              <a:off x="6442995" y="2296590"/>
              <a:ext cx="340899" cy="110760"/>
            </a:xfrm>
            <a:custGeom>
              <a:avLst/>
              <a:gdLst>
                <a:gd name="connsiteX0" fmla="*/ 340900 w 340899"/>
                <a:gd name="connsiteY0" fmla="*/ 55132 h 110760"/>
                <a:gd name="connsiteX1" fmla="*/ 10763 w 340899"/>
                <a:gd name="connsiteY1" fmla="*/ 41606 h 110760"/>
                <a:gd name="connsiteX2" fmla="*/ 0 w 340899"/>
                <a:gd name="connsiteY2" fmla="*/ 30652 h 110760"/>
                <a:gd name="connsiteX3" fmla="*/ 32290 w 340899"/>
                <a:gd name="connsiteY3" fmla="*/ 13126 h 110760"/>
                <a:gd name="connsiteX4" fmla="*/ 80010 w 340899"/>
                <a:gd name="connsiteY4" fmla="*/ 15603 h 110760"/>
                <a:gd name="connsiteX5" fmla="*/ 126111 w 340899"/>
                <a:gd name="connsiteY5" fmla="*/ 45321 h 110760"/>
                <a:gd name="connsiteX6" fmla="*/ 226124 w 340899"/>
                <a:gd name="connsiteY6" fmla="*/ 1220 h 110760"/>
                <a:gd name="connsiteX7" fmla="*/ 270891 w 340899"/>
                <a:gd name="connsiteY7" fmla="*/ 24556 h 110760"/>
                <a:gd name="connsiteX8" fmla="*/ 337757 w 340899"/>
                <a:gd name="connsiteY8" fmla="*/ 52750 h 110760"/>
                <a:gd name="connsiteX9" fmla="*/ 340900 w 340899"/>
                <a:gd name="connsiteY9" fmla="*/ 55132 h 1107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0899" h="110760">
                  <a:moveTo>
                    <a:pt x="340900" y="55132"/>
                  </a:moveTo>
                  <a:cubicBezTo>
                    <a:pt x="244602" y="133237"/>
                    <a:pt x="102870" y="129426"/>
                    <a:pt x="10763" y="41606"/>
                  </a:cubicBezTo>
                  <a:cubicBezTo>
                    <a:pt x="7049" y="37987"/>
                    <a:pt x="3334" y="34367"/>
                    <a:pt x="0" y="30652"/>
                  </a:cubicBezTo>
                  <a:cubicBezTo>
                    <a:pt x="8668" y="22461"/>
                    <a:pt x="19241" y="16365"/>
                    <a:pt x="32290" y="13126"/>
                  </a:cubicBezTo>
                  <a:cubicBezTo>
                    <a:pt x="47816" y="9221"/>
                    <a:pt x="64961" y="10269"/>
                    <a:pt x="80010" y="15603"/>
                  </a:cubicBezTo>
                  <a:cubicBezTo>
                    <a:pt x="95155" y="20746"/>
                    <a:pt x="112300" y="43416"/>
                    <a:pt x="126111" y="45321"/>
                  </a:cubicBezTo>
                  <a:cubicBezTo>
                    <a:pt x="161639" y="50274"/>
                    <a:pt x="177832" y="-9162"/>
                    <a:pt x="226124" y="1220"/>
                  </a:cubicBezTo>
                  <a:cubicBezTo>
                    <a:pt x="242507" y="4744"/>
                    <a:pt x="256032" y="17794"/>
                    <a:pt x="270891" y="24556"/>
                  </a:cubicBezTo>
                  <a:cubicBezTo>
                    <a:pt x="293656" y="34939"/>
                    <a:pt x="316230" y="39034"/>
                    <a:pt x="337757" y="52750"/>
                  </a:cubicBezTo>
                  <a:cubicBezTo>
                    <a:pt x="338900" y="53417"/>
                    <a:pt x="340043" y="54274"/>
                    <a:pt x="340900" y="55132"/>
                  </a:cubicBezTo>
                  <a:close/>
                </a:path>
              </a:pathLst>
            </a:custGeom>
            <a:solidFill>
              <a:srgbClr val="EA5C7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1AA20B66-9817-4801-BEEC-EE952BE662F6}"/>
                </a:ext>
              </a:extLst>
            </p:cNvPr>
            <p:cNvSpPr/>
            <p:nvPr/>
          </p:nvSpPr>
          <p:spPr>
            <a:xfrm>
              <a:off x="6146131" y="1962707"/>
              <a:ext cx="986043" cy="475617"/>
            </a:xfrm>
            <a:custGeom>
              <a:avLst/>
              <a:gdLst>
                <a:gd name="connsiteX0" fmla="*/ 665576 w 986043"/>
                <a:gd name="connsiteY0" fmla="*/ 36971 h 475617"/>
                <a:gd name="connsiteX1" fmla="*/ 768827 w 986043"/>
                <a:gd name="connsiteY1" fmla="*/ 8491 h 475617"/>
                <a:gd name="connsiteX2" fmla="*/ 878365 w 986043"/>
                <a:gd name="connsiteY2" fmla="*/ 871 h 475617"/>
                <a:gd name="connsiteX3" fmla="*/ 937610 w 986043"/>
                <a:gd name="connsiteY3" fmla="*/ 14016 h 475617"/>
                <a:gd name="connsiteX4" fmla="*/ 968376 w 986043"/>
                <a:gd name="connsiteY4" fmla="*/ 35256 h 475617"/>
                <a:gd name="connsiteX5" fmla="*/ 985807 w 986043"/>
                <a:gd name="connsiteY5" fmla="*/ 75642 h 475617"/>
                <a:gd name="connsiteX6" fmla="*/ 979520 w 986043"/>
                <a:gd name="connsiteY6" fmla="*/ 114028 h 475617"/>
                <a:gd name="connsiteX7" fmla="*/ 963613 w 986043"/>
                <a:gd name="connsiteY7" fmla="*/ 142794 h 475617"/>
                <a:gd name="connsiteX8" fmla="*/ 923323 w 986043"/>
                <a:gd name="connsiteY8" fmla="*/ 185180 h 475617"/>
                <a:gd name="connsiteX9" fmla="*/ 830740 w 986043"/>
                <a:gd name="connsiteY9" fmla="*/ 243663 h 475617"/>
                <a:gd name="connsiteX10" fmla="*/ 734537 w 986043"/>
                <a:gd name="connsiteY10" fmla="*/ 289860 h 475617"/>
                <a:gd name="connsiteX11" fmla="*/ 542513 w 986043"/>
                <a:gd name="connsiteY11" fmla="*/ 380061 h 475617"/>
                <a:gd name="connsiteX12" fmla="*/ 443548 w 986043"/>
                <a:gd name="connsiteY12" fmla="*/ 420352 h 475617"/>
                <a:gd name="connsiteX13" fmla="*/ 340583 w 986043"/>
                <a:gd name="connsiteY13" fmla="*/ 450451 h 475617"/>
                <a:gd name="connsiteX14" fmla="*/ 234094 w 986043"/>
                <a:gd name="connsiteY14" fmla="*/ 470740 h 475617"/>
                <a:gd name="connsiteX15" fmla="*/ 122556 w 986043"/>
                <a:gd name="connsiteY15" fmla="*/ 473597 h 475617"/>
                <a:gd name="connsiteX16" fmla="*/ 63310 w 986043"/>
                <a:gd name="connsiteY16" fmla="*/ 460548 h 475617"/>
                <a:gd name="connsiteX17" fmla="*/ 32259 w 986043"/>
                <a:gd name="connsiteY17" fmla="*/ 444165 h 475617"/>
                <a:gd name="connsiteX18" fmla="*/ 5494 w 986043"/>
                <a:gd name="connsiteY18" fmla="*/ 411208 h 475617"/>
                <a:gd name="connsiteX19" fmla="*/ 64 w 986043"/>
                <a:gd name="connsiteY19" fmla="*/ 388158 h 475617"/>
                <a:gd name="connsiteX20" fmla="*/ 2065 w 986043"/>
                <a:gd name="connsiteY20" fmla="*/ 366917 h 475617"/>
                <a:gd name="connsiteX21" fmla="*/ 15876 w 986043"/>
                <a:gd name="connsiteY21" fmla="*/ 334532 h 475617"/>
                <a:gd name="connsiteX22" fmla="*/ 54643 w 986043"/>
                <a:gd name="connsiteY22" fmla="*/ 289479 h 475617"/>
                <a:gd name="connsiteX23" fmla="*/ 144273 w 986043"/>
                <a:gd name="connsiteY23" fmla="*/ 226518 h 475617"/>
                <a:gd name="connsiteX24" fmla="*/ 241523 w 986043"/>
                <a:gd name="connsiteY24" fmla="*/ 182037 h 475617"/>
                <a:gd name="connsiteX25" fmla="*/ 244571 w 986043"/>
                <a:gd name="connsiteY25" fmla="*/ 187752 h 475617"/>
                <a:gd name="connsiteX26" fmla="*/ 162656 w 986043"/>
                <a:gd name="connsiteY26" fmla="*/ 253093 h 475617"/>
                <a:gd name="connsiteX27" fmla="*/ 90647 w 986043"/>
                <a:gd name="connsiteY27" fmla="*/ 324150 h 475617"/>
                <a:gd name="connsiteX28" fmla="*/ 65311 w 986043"/>
                <a:gd name="connsiteY28" fmla="*/ 362059 h 475617"/>
                <a:gd name="connsiteX29" fmla="*/ 60072 w 986043"/>
                <a:gd name="connsiteY29" fmla="*/ 378347 h 475617"/>
                <a:gd name="connsiteX30" fmla="*/ 60262 w 986043"/>
                <a:gd name="connsiteY30" fmla="*/ 383205 h 475617"/>
                <a:gd name="connsiteX31" fmla="*/ 61501 w 986043"/>
                <a:gd name="connsiteY31" fmla="*/ 385491 h 475617"/>
                <a:gd name="connsiteX32" fmla="*/ 85027 w 986043"/>
                <a:gd name="connsiteY32" fmla="*/ 398159 h 475617"/>
                <a:gd name="connsiteX33" fmla="*/ 128747 w 986043"/>
                <a:gd name="connsiteY33" fmla="*/ 405112 h 475617"/>
                <a:gd name="connsiteX34" fmla="*/ 328201 w 986043"/>
                <a:gd name="connsiteY34" fmla="*/ 390063 h 475617"/>
                <a:gd name="connsiteX35" fmla="*/ 429261 w 986043"/>
                <a:gd name="connsiteY35" fmla="*/ 369679 h 475617"/>
                <a:gd name="connsiteX36" fmla="*/ 530607 w 986043"/>
                <a:gd name="connsiteY36" fmla="*/ 345962 h 475617"/>
                <a:gd name="connsiteX37" fmla="*/ 725108 w 986043"/>
                <a:gd name="connsiteY37" fmla="*/ 271286 h 475617"/>
                <a:gd name="connsiteX38" fmla="*/ 886461 w 986043"/>
                <a:gd name="connsiteY38" fmla="*/ 145365 h 475617"/>
                <a:gd name="connsiteX39" fmla="*/ 915988 w 986043"/>
                <a:gd name="connsiteY39" fmla="*/ 109551 h 475617"/>
                <a:gd name="connsiteX40" fmla="*/ 928466 w 986043"/>
                <a:gd name="connsiteY40" fmla="*/ 79453 h 475617"/>
                <a:gd name="connsiteX41" fmla="*/ 926085 w 986043"/>
                <a:gd name="connsiteY41" fmla="*/ 72213 h 475617"/>
                <a:gd name="connsiteX42" fmla="*/ 914274 w 986043"/>
                <a:gd name="connsiteY42" fmla="*/ 63355 h 475617"/>
                <a:gd name="connsiteX43" fmla="*/ 872078 w 986043"/>
                <a:gd name="connsiteY43" fmla="*/ 50306 h 475617"/>
                <a:gd name="connsiteX44" fmla="*/ 771685 w 986043"/>
                <a:gd name="connsiteY44" fmla="*/ 42305 h 475617"/>
                <a:gd name="connsiteX45" fmla="*/ 666814 w 986043"/>
                <a:gd name="connsiteY45" fmla="*/ 43067 h 475617"/>
                <a:gd name="connsiteX46" fmla="*/ 665576 w 986043"/>
                <a:gd name="connsiteY46" fmla="*/ 36971 h 4756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986043" h="475617">
                  <a:moveTo>
                    <a:pt x="665576" y="36971"/>
                  </a:moveTo>
                  <a:cubicBezTo>
                    <a:pt x="698914" y="24303"/>
                    <a:pt x="733489" y="14968"/>
                    <a:pt x="768827" y="8491"/>
                  </a:cubicBezTo>
                  <a:cubicBezTo>
                    <a:pt x="804260" y="1919"/>
                    <a:pt x="840360" y="-1796"/>
                    <a:pt x="878365" y="871"/>
                  </a:cubicBezTo>
                  <a:cubicBezTo>
                    <a:pt x="897415" y="2300"/>
                    <a:pt x="916846" y="5348"/>
                    <a:pt x="937610" y="14016"/>
                  </a:cubicBezTo>
                  <a:cubicBezTo>
                    <a:pt x="947802" y="18588"/>
                    <a:pt x="958660" y="24874"/>
                    <a:pt x="968376" y="35256"/>
                  </a:cubicBezTo>
                  <a:cubicBezTo>
                    <a:pt x="978187" y="45734"/>
                    <a:pt x="984950" y="61355"/>
                    <a:pt x="985807" y="75642"/>
                  </a:cubicBezTo>
                  <a:cubicBezTo>
                    <a:pt x="986950" y="90216"/>
                    <a:pt x="983806" y="103170"/>
                    <a:pt x="979520" y="114028"/>
                  </a:cubicBezTo>
                  <a:cubicBezTo>
                    <a:pt x="975139" y="124982"/>
                    <a:pt x="969614" y="134317"/>
                    <a:pt x="963613" y="142794"/>
                  </a:cubicBezTo>
                  <a:cubicBezTo>
                    <a:pt x="951517" y="159558"/>
                    <a:pt x="937801" y="173178"/>
                    <a:pt x="923323" y="185180"/>
                  </a:cubicBezTo>
                  <a:cubicBezTo>
                    <a:pt x="894271" y="209088"/>
                    <a:pt x="862744" y="227280"/>
                    <a:pt x="830740" y="243663"/>
                  </a:cubicBezTo>
                  <a:cubicBezTo>
                    <a:pt x="798831" y="260046"/>
                    <a:pt x="766446" y="274715"/>
                    <a:pt x="734537" y="289860"/>
                  </a:cubicBezTo>
                  <a:cubicBezTo>
                    <a:pt x="670625" y="319959"/>
                    <a:pt x="607283" y="350629"/>
                    <a:pt x="542513" y="380061"/>
                  </a:cubicBezTo>
                  <a:cubicBezTo>
                    <a:pt x="510128" y="394540"/>
                    <a:pt x="477267" y="408636"/>
                    <a:pt x="443548" y="420352"/>
                  </a:cubicBezTo>
                  <a:cubicBezTo>
                    <a:pt x="409830" y="432163"/>
                    <a:pt x="375445" y="441974"/>
                    <a:pt x="340583" y="450451"/>
                  </a:cubicBezTo>
                  <a:cubicBezTo>
                    <a:pt x="305722" y="459024"/>
                    <a:pt x="270289" y="465977"/>
                    <a:pt x="234094" y="470740"/>
                  </a:cubicBezTo>
                  <a:cubicBezTo>
                    <a:pt x="197899" y="475311"/>
                    <a:pt x="160942" y="477502"/>
                    <a:pt x="122556" y="473597"/>
                  </a:cubicBezTo>
                  <a:cubicBezTo>
                    <a:pt x="103315" y="471597"/>
                    <a:pt x="83694" y="468263"/>
                    <a:pt x="63310" y="460548"/>
                  </a:cubicBezTo>
                  <a:cubicBezTo>
                    <a:pt x="53119" y="456738"/>
                    <a:pt x="42546" y="451785"/>
                    <a:pt x="32259" y="444165"/>
                  </a:cubicBezTo>
                  <a:cubicBezTo>
                    <a:pt x="22067" y="436545"/>
                    <a:pt x="11685" y="425591"/>
                    <a:pt x="5494" y="411208"/>
                  </a:cubicBezTo>
                  <a:cubicBezTo>
                    <a:pt x="2541" y="404350"/>
                    <a:pt x="541" y="395778"/>
                    <a:pt x="64" y="388158"/>
                  </a:cubicBezTo>
                  <a:cubicBezTo>
                    <a:pt x="-221" y="380538"/>
                    <a:pt x="445" y="373299"/>
                    <a:pt x="2065" y="366917"/>
                  </a:cubicBezTo>
                  <a:cubicBezTo>
                    <a:pt x="5113" y="354058"/>
                    <a:pt x="10161" y="343581"/>
                    <a:pt x="15876" y="334532"/>
                  </a:cubicBezTo>
                  <a:cubicBezTo>
                    <a:pt x="27401" y="316339"/>
                    <a:pt x="40831" y="302433"/>
                    <a:pt x="54643" y="289479"/>
                  </a:cubicBezTo>
                  <a:cubicBezTo>
                    <a:pt x="82646" y="264238"/>
                    <a:pt x="112840" y="244044"/>
                    <a:pt x="144273" y="226518"/>
                  </a:cubicBezTo>
                  <a:cubicBezTo>
                    <a:pt x="175610" y="208992"/>
                    <a:pt x="208090" y="194038"/>
                    <a:pt x="241523" y="182037"/>
                  </a:cubicBezTo>
                  <a:lnTo>
                    <a:pt x="244571" y="187752"/>
                  </a:lnTo>
                  <a:cubicBezTo>
                    <a:pt x="216472" y="209278"/>
                    <a:pt x="188850" y="230614"/>
                    <a:pt x="162656" y="253093"/>
                  </a:cubicBezTo>
                  <a:cubicBezTo>
                    <a:pt x="136558" y="275572"/>
                    <a:pt x="111412" y="299004"/>
                    <a:pt x="90647" y="324150"/>
                  </a:cubicBezTo>
                  <a:cubicBezTo>
                    <a:pt x="80265" y="336532"/>
                    <a:pt x="70930" y="349677"/>
                    <a:pt x="65311" y="362059"/>
                  </a:cubicBezTo>
                  <a:cubicBezTo>
                    <a:pt x="62548" y="368251"/>
                    <a:pt x="60453" y="374061"/>
                    <a:pt x="60072" y="378347"/>
                  </a:cubicBezTo>
                  <a:cubicBezTo>
                    <a:pt x="59786" y="380538"/>
                    <a:pt x="60072" y="382062"/>
                    <a:pt x="60262" y="383205"/>
                  </a:cubicBezTo>
                  <a:cubicBezTo>
                    <a:pt x="60739" y="384253"/>
                    <a:pt x="60739" y="384443"/>
                    <a:pt x="61501" y="385491"/>
                  </a:cubicBezTo>
                  <a:cubicBezTo>
                    <a:pt x="63406" y="388539"/>
                    <a:pt x="71978" y="394444"/>
                    <a:pt x="85027" y="398159"/>
                  </a:cubicBezTo>
                  <a:cubicBezTo>
                    <a:pt x="97791" y="401874"/>
                    <a:pt x="113126" y="403969"/>
                    <a:pt x="128747" y="405112"/>
                  </a:cubicBezTo>
                  <a:cubicBezTo>
                    <a:pt x="192184" y="408446"/>
                    <a:pt x="260954" y="401302"/>
                    <a:pt x="328201" y="390063"/>
                  </a:cubicBezTo>
                  <a:cubicBezTo>
                    <a:pt x="361919" y="384253"/>
                    <a:pt x="395542" y="377109"/>
                    <a:pt x="429261" y="369679"/>
                  </a:cubicBezTo>
                  <a:cubicBezTo>
                    <a:pt x="462979" y="362155"/>
                    <a:pt x="496888" y="354915"/>
                    <a:pt x="530607" y="345962"/>
                  </a:cubicBezTo>
                  <a:cubicBezTo>
                    <a:pt x="598044" y="328626"/>
                    <a:pt x="664147" y="304909"/>
                    <a:pt x="725108" y="271286"/>
                  </a:cubicBezTo>
                  <a:cubicBezTo>
                    <a:pt x="785877" y="237758"/>
                    <a:pt x="841027" y="192514"/>
                    <a:pt x="886461" y="145365"/>
                  </a:cubicBezTo>
                  <a:cubicBezTo>
                    <a:pt x="897605" y="133555"/>
                    <a:pt x="907987" y="121553"/>
                    <a:pt x="915988" y="109551"/>
                  </a:cubicBezTo>
                  <a:cubicBezTo>
                    <a:pt x="924085" y="97836"/>
                    <a:pt x="928943" y="85453"/>
                    <a:pt x="928466" y="79453"/>
                  </a:cubicBezTo>
                  <a:cubicBezTo>
                    <a:pt x="928180" y="76214"/>
                    <a:pt x="927800" y="74880"/>
                    <a:pt x="926085" y="72213"/>
                  </a:cubicBezTo>
                  <a:cubicBezTo>
                    <a:pt x="923989" y="69546"/>
                    <a:pt x="919798" y="66213"/>
                    <a:pt x="914274" y="63355"/>
                  </a:cubicBezTo>
                  <a:cubicBezTo>
                    <a:pt x="903034" y="57355"/>
                    <a:pt x="887794" y="53259"/>
                    <a:pt x="872078" y="50306"/>
                  </a:cubicBezTo>
                  <a:cubicBezTo>
                    <a:pt x="840360" y="44496"/>
                    <a:pt x="806070" y="43067"/>
                    <a:pt x="771685" y="42305"/>
                  </a:cubicBezTo>
                  <a:cubicBezTo>
                    <a:pt x="737204" y="41829"/>
                    <a:pt x="702247" y="42781"/>
                    <a:pt x="666814" y="43067"/>
                  </a:cubicBezTo>
                  <a:lnTo>
                    <a:pt x="665576" y="36971"/>
                  </a:lnTo>
                  <a:close/>
                </a:path>
              </a:pathLst>
            </a:custGeom>
            <a:solidFill>
              <a:srgbClr val="FFCE1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92A6A93C-23A6-4BC6-9F60-FCCB3C67DEDE}"/>
                </a:ext>
              </a:extLst>
            </p:cNvPr>
            <p:cNvSpPr/>
            <p:nvPr/>
          </p:nvSpPr>
          <p:spPr>
            <a:xfrm>
              <a:off x="6428326" y="1906848"/>
              <a:ext cx="403002" cy="164610"/>
            </a:xfrm>
            <a:custGeom>
              <a:avLst/>
              <a:gdLst>
                <a:gd name="connsiteX0" fmla="*/ 403003 w 403002"/>
                <a:gd name="connsiteY0" fmla="*/ 106546 h 164610"/>
                <a:gd name="connsiteX1" fmla="*/ 384524 w 403002"/>
                <a:gd name="connsiteY1" fmla="*/ 133025 h 164610"/>
                <a:gd name="connsiteX2" fmla="*/ 328993 w 403002"/>
                <a:gd name="connsiteY2" fmla="*/ 164362 h 164610"/>
                <a:gd name="connsiteX3" fmla="*/ 260032 w 403002"/>
                <a:gd name="connsiteY3" fmla="*/ 113308 h 164610"/>
                <a:gd name="connsiteX4" fmla="*/ 204501 w 403002"/>
                <a:gd name="connsiteY4" fmla="*/ 73494 h 164610"/>
                <a:gd name="connsiteX5" fmla="*/ 168878 w 403002"/>
                <a:gd name="connsiteY5" fmla="*/ 119214 h 164610"/>
                <a:gd name="connsiteX6" fmla="*/ 0 w 403002"/>
                <a:gd name="connsiteY6" fmla="*/ 97497 h 164610"/>
                <a:gd name="connsiteX7" fmla="*/ 17145 w 403002"/>
                <a:gd name="connsiteY7" fmla="*/ 77494 h 164610"/>
                <a:gd name="connsiteX8" fmla="*/ 370999 w 403002"/>
                <a:gd name="connsiteY8" fmla="*/ 69303 h 164610"/>
                <a:gd name="connsiteX9" fmla="*/ 403003 w 403002"/>
                <a:gd name="connsiteY9" fmla="*/ 106546 h 1646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03002" h="164610">
                  <a:moveTo>
                    <a:pt x="403003" y="106546"/>
                  </a:moveTo>
                  <a:cubicBezTo>
                    <a:pt x="396811" y="115309"/>
                    <a:pt x="391192" y="124738"/>
                    <a:pt x="384524" y="133025"/>
                  </a:cubicBezTo>
                  <a:cubicBezTo>
                    <a:pt x="369475" y="151694"/>
                    <a:pt x="354616" y="166744"/>
                    <a:pt x="328993" y="164362"/>
                  </a:cubicBezTo>
                  <a:cubicBezTo>
                    <a:pt x="298894" y="161505"/>
                    <a:pt x="278034" y="134644"/>
                    <a:pt x="260032" y="113308"/>
                  </a:cubicBezTo>
                  <a:cubicBezTo>
                    <a:pt x="247745" y="98830"/>
                    <a:pt x="228314" y="65398"/>
                    <a:pt x="204501" y="73494"/>
                  </a:cubicBezTo>
                  <a:cubicBezTo>
                    <a:pt x="191643" y="77971"/>
                    <a:pt x="179546" y="109022"/>
                    <a:pt x="168878" y="119214"/>
                  </a:cubicBezTo>
                  <a:cubicBezTo>
                    <a:pt x="118872" y="167220"/>
                    <a:pt x="51435" y="144836"/>
                    <a:pt x="0" y="97497"/>
                  </a:cubicBezTo>
                  <a:cubicBezTo>
                    <a:pt x="5239" y="90639"/>
                    <a:pt x="11049" y="83971"/>
                    <a:pt x="17145" y="77494"/>
                  </a:cubicBezTo>
                  <a:cubicBezTo>
                    <a:pt x="112585" y="-22518"/>
                    <a:pt x="270986" y="-26233"/>
                    <a:pt x="370999" y="69303"/>
                  </a:cubicBezTo>
                  <a:cubicBezTo>
                    <a:pt x="383191" y="80923"/>
                    <a:pt x="393859" y="93306"/>
                    <a:pt x="403003" y="106546"/>
                  </a:cubicBezTo>
                  <a:close/>
                </a:path>
              </a:pathLst>
            </a:custGeom>
            <a:solidFill>
              <a:srgbClr val="EA5C7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1BC25F8C-934B-47C8-9E88-9E690454605A}"/>
                </a:ext>
              </a:extLst>
            </p:cNvPr>
            <p:cNvSpPr/>
            <p:nvPr/>
          </p:nvSpPr>
          <p:spPr>
            <a:xfrm>
              <a:off x="6376397" y="2123503"/>
              <a:ext cx="177814" cy="164877"/>
            </a:xfrm>
            <a:custGeom>
              <a:avLst/>
              <a:gdLst>
                <a:gd name="connsiteX0" fmla="*/ 100887 w 177814"/>
                <a:gd name="connsiteY0" fmla="*/ 136112 h 164877"/>
                <a:gd name="connsiteX1" fmla="*/ 37165 w 177814"/>
                <a:gd name="connsiteY1" fmla="*/ 164878 h 164877"/>
                <a:gd name="connsiteX2" fmla="*/ 2209 w 177814"/>
                <a:gd name="connsiteY2" fmla="*/ 0 h 164877"/>
                <a:gd name="connsiteX3" fmla="*/ 84695 w 177814"/>
                <a:gd name="connsiteY3" fmla="*/ 19526 h 164877"/>
                <a:gd name="connsiteX4" fmla="*/ 165181 w 177814"/>
                <a:gd name="connsiteY4" fmla="*/ 36195 h 164877"/>
                <a:gd name="connsiteX5" fmla="*/ 100887 w 177814"/>
                <a:gd name="connsiteY5" fmla="*/ 136112 h 1648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7814" h="164877">
                  <a:moveTo>
                    <a:pt x="100887" y="136112"/>
                  </a:moveTo>
                  <a:cubicBezTo>
                    <a:pt x="80599" y="146590"/>
                    <a:pt x="59263" y="157163"/>
                    <a:pt x="37165" y="164878"/>
                  </a:cubicBezTo>
                  <a:cubicBezTo>
                    <a:pt x="6399" y="115062"/>
                    <a:pt x="-5316" y="56483"/>
                    <a:pt x="2209" y="0"/>
                  </a:cubicBezTo>
                  <a:cubicBezTo>
                    <a:pt x="15448" y="13525"/>
                    <a:pt x="37642" y="29242"/>
                    <a:pt x="84695" y="19526"/>
                  </a:cubicBezTo>
                  <a:cubicBezTo>
                    <a:pt x="111651" y="13906"/>
                    <a:pt x="143655" y="15526"/>
                    <a:pt x="165181" y="36195"/>
                  </a:cubicBezTo>
                  <a:cubicBezTo>
                    <a:pt x="207663" y="76867"/>
                    <a:pt x="131939" y="120205"/>
                    <a:pt x="100887" y="136112"/>
                  </a:cubicBezTo>
                  <a:close/>
                </a:path>
              </a:pathLst>
            </a:custGeom>
            <a:solidFill>
              <a:srgbClr val="EA5C7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</p:grpSp>
      <p:grpSp>
        <p:nvGrpSpPr>
          <p:cNvPr id="21" name="Graphic 44264">
            <a:extLst>
              <a:ext uri="{FF2B5EF4-FFF2-40B4-BE49-F238E27FC236}">
                <a16:creationId xmlns:a16="http://schemas.microsoft.com/office/drawing/2014/main" id="{5C25F421-5298-425A-8446-012AAC86B806}"/>
              </a:ext>
            </a:extLst>
          </p:cNvPr>
          <p:cNvGrpSpPr/>
          <p:nvPr/>
        </p:nvGrpSpPr>
        <p:grpSpPr>
          <a:xfrm rot="2449016">
            <a:off x="10303211" y="5716984"/>
            <a:ext cx="935517" cy="848000"/>
            <a:chOff x="5948362" y="3286088"/>
            <a:chExt cx="293127" cy="288168"/>
          </a:xfrm>
        </p:grpSpPr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718D76B9-D4F3-4F47-AAEA-535FF4CD7D0F}"/>
                </a:ext>
              </a:extLst>
            </p:cNvPr>
            <p:cNvSpPr/>
            <p:nvPr/>
          </p:nvSpPr>
          <p:spPr>
            <a:xfrm>
              <a:off x="5967412" y="3319139"/>
              <a:ext cx="274077" cy="255117"/>
            </a:xfrm>
            <a:custGeom>
              <a:avLst/>
              <a:gdLst>
                <a:gd name="connsiteX0" fmla="*/ 142589 w 274077"/>
                <a:gd name="connsiteY0" fmla="*/ 224256 h 255117"/>
                <a:gd name="connsiteX1" fmla="*/ 155353 w 274077"/>
                <a:gd name="connsiteY1" fmla="*/ 204635 h 255117"/>
                <a:gd name="connsiteX2" fmla="*/ 57722 w 274077"/>
                <a:gd name="connsiteY2" fmla="*/ 129959 h 255117"/>
                <a:gd name="connsiteX3" fmla="*/ 41148 w 274077"/>
                <a:gd name="connsiteY3" fmla="*/ 152723 h 255117"/>
                <a:gd name="connsiteX4" fmla="*/ 0 w 274077"/>
                <a:gd name="connsiteY4" fmla="*/ 124434 h 255117"/>
                <a:gd name="connsiteX5" fmla="*/ 51435 w 274077"/>
                <a:gd name="connsiteY5" fmla="*/ 46520 h 255117"/>
                <a:gd name="connsiteX6" fmla="*/ 151829 w 274077"/>
                <a:gd name="connsiteY6" fmla="*/ 10515 h 255117"/>
                <a:gd name="connsiteX7" fmla="*/ 174403 w 274077"/>
                <a:gd name="connsiteY7" fmla="*/ 71570 h 255117"/>
                <a:gd name="connsiteX8" fmla="*/ 247650 w 274077"/>
                <a:gd name="connsiteY8" fmla="*/ 67094 h 255117"/>
                <a:gd name="connsiteX9" fmla="*/ 243078 w 274077"/>
                <a:gd name="connsiteY9" fmla="*/ 180822 h 255117"/>
                <a:gd name="connsiteX10" fmla="*/ 184214 w 274077"/>
                <a:gd name="connsiteY10" fmla="*/ 255117 h 255117"/>
                <a:gd name="connsiteX11" fmla="*/ 142589 w 274077"/>
                <a:gd name="connsiteY11" fmla="*/ 224256 h 255117"/>
                <a:gd name="connsiteX12" fmla="*/ 126397 w 274077"/>
                <a:gd name="connsiteY12" fmla="*/ 66427 h 255117"/>
                <a:gd name="connsiteX13" fmla="*/ 89821 w 274077"/>
                <a:gd name="connsiteY13" fmla="*/ 83762 h 255117"/>
                <a:gd name="connsiteX14" fmla="*/ 122682 w 274077"/>
                <a:gd name="connsiteY14" fmla="*/ 107956 h 255117"/>
                <a:gd name="connsiteX15" fmla="*/ 126397 w 274077"/>
                <a:gd name="connsiteY15" fmla="*/ 66427 h 255117"/>
                <a:gd name="connsiteX16" fmla="*/ 202311 w 274077"/>
                <a:gd name="connsiteY16" fmla="*/ 112433 h 255117"/>
                <a:gd name="connsiteX17" fmla="*/ 163640 w 274077"/>
                <a:gd name="connsiteY17" fmla="*/ 135483 h 255117"/>
                <a:gd name="connsiteX18" fmla="*/ 193834 w 274077"/>
                <a:gd name="connsiteY18" fmla="*/ 157391 h 255117"/>
                <a:gd name="connsiteX19" fmla="*/ 202311 w 274077"/>
                <a:gd name="connsiteY19" fmla="*/ 112433 h 25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74077" h="255117">
                  <a:moveTo>
                    <a:pt x="142589" y="224256"/>
                  </a:moveTo>
                  <a:cubicBezTo>
                    <a:pt x="141637" y="221208"/>
                    <a:pt x="155353" y="204635"/>
                    <a:pt x="155353" y="204635"/>
                  </a:cubicBezTo>
                  <a:cubicBezTo>
                    <a:pt x="155353" y="204635"/>
                    <a:pt x="60484" y="128339"/>
                    <a:pt x="57722" y="129959"/>
                  </a:cubicBezTo>
                  <a:cubicBezTo>
                    <a:pt x="54864" y="131102"/>
                    <a:pt x="41148" y="152723"/>
                    <a:pt x="41148" y="152723"/>
                  </a:cubicBezTo>
                  <a:cubicBezTo>
                    <a:pt x="28099" y="149199"/>
                    <a:pt x="0" y="124434"/>
                    <a:pt x="0" y="124434"/>
                  </a:cubicBezTo>
                  <a:cubicBezTo>
                    <a:pt x="0" y="124434"/>
                    <a:pt x="30956" y="75285"/>
                    <a:pt x="51435" y="46520"/>
                  </a:cubicBezTo>
                  <a:cubicBezTo>
                    <a:pt x="62484" y="30899"/>
                    <a:pt x="105632" y="-22346"/>
                    <a:pt x="151829" y="10515"/>
                  </a:cubicBezTo>
                  <a:cubicBezTo>
                    <a:pt x="184023" y="33470"/>
                    <a:pt x="173069" y="70618"/>
                    <a:pt x="174403" y="71570"/>
                  </a:cubicBezTo>
                  <a:cubicBezTo>
                    <a:pt x="174689" y="71761"/>
                    <a:pt x="213265" y="42710"/>
                    <a:pt x="247650" y="67094"/>
                  </a:cubicBezTo>
                  <a:cubicBezTo>
                    <a:pt x="290132" y="97383"/>
                    <a:pt x="276035" y="134626"/>
                    <a:pt x="243078" y="180822"/>
                  </a:cubicBezTo>
                  <a:cubicBezTo>
                    <a:pt x="225933" y="204825"/>
                    <a:pt x="202121" y="234448"/>
                    <a:pt x="184214" y="255117"/>
                  </a:cubicBezTo>
                  <a:cubicBezTo>
                    <a:pt x="170212" y="247497"/>
                    <a:pt x="143732" y="227114"/>
                    <a:pt x="142589" y="224256"/>
                  </a:cubicBezTo>
                  <a:close/>
                  <a:moveTo>
                    <a:pt x="126397" y="66427"/>
                  </a:moveTo>
                  <a:cubicBezTo>
                    <a:pt x="104299" y="49949"/>
                    <a:pt x="89821" y="83762"/>
                    <a:pt x="89821" y="83762"/>
                  </a:cubicBezTo>
                  <a:lnTo>
                    <a:pt x="122682" y="107956"/>
                  </a:lnTo>
                  <a:cubicBezTo>
                    <a:pt x="122968" y="108146"/>
                    <a:pt x="143923" y="79286"/>
                    <a:pt x="126397" y="66427"/>
                  </a:cubicBezTo>
                  <a:close/>
                  <a:moveTo>
                    <a:pt x="202311" y="112433"/>
                  </a:moveTo>
                  <a:cubicBezTo>
                    <a:pt x="183547" y="99098"/>
                    <a:pt x="163640" y="135483"/>
                    <a:pt x="163640" y="135483"/>
                  </a:cubicBezTo>
                  <a:lnTo>
                    <a:pt x="193834" y="157391"/>
                  </a:lnTo>
                  <a:cubicBezTo>
                    <a:pt x="193453" y="157867"/>
                    <a:pt x="220218" y="125196"/>
                    <a:pt x="202311" y="112433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9DE0FFA5-24C2-4964-938F-0AA7E9F41EAE}"/>
                </a:ext>
              </a:extLst>
            </p:cNvPr>
            <p:cNvSpPr/>
            <p:nvPr/>
          </p:nvSpPr>
          <p:spPr>
            <a:xfrm>
              <a:off x="5948362" y="3286088"/>
              <a:ext cx="273982" cy="255212"/>
            </a:xfrm>
            <a:custGeom>
              <a:avLst/>
              <a:gdLst>
                <a:gd name="connsiteX0" fmla="*/ 142589 w 273982"/>
                <a:gd name="connsiteY0" fmla="*/ 224351 h 255212"/>
                <a:gd name="connsiteX1" fmla="*/ 155353 w 273982"/>
                <a:gd name="connsiteY1" fmla="*/ 204730 h 255212"/>
                <a:gd name="connsiteX2" fmla="*/ 57722 w 273982"/>
                <a:gd name="connsiteY2" fmla="*/ 130054 h 255212"/>
                <a:gd name="connsiteX3" fmla="*/ 41148 w 273982"/>
                <a:gd name="connsiteY3" fmla="*/ 152819 h 255212"/>
                <a:gd name="connsiteX4" fmla="*/ 0 w 273982"/>
                <a:gd name="connsiteY4" fmla="*/ 124434 h 255212"/>
                <a:gd name="connsiteX5" fmla="*/ 51435 w 273982"/>
                <a:gd name="connsiteY5" fmla="*/ 46520 h 255212"/>
                <a:gd name="connsiteX6" fmla="*/ 151829 w 273982"/>
                <a:gd name="connsiteY6" fmla="*/ 10515 h 255212"/>
                <a:gd name="connsiteX7" fmla="*/ 174403 w 273982"/>
                <a:gd name="connsiteY7" fmla="*/ 71570 h 255212"/>
                <a:gd name="connsiteX8" fmla="*/ 247555 w 273982"/>
                <a:gd name="connsiteY8" fmla="*/ 67189 h 255212"/>
                <a:gd name="connsiteX9" fmla="*/ 242983 w 273982"/>
                <a:gd name="connsiteY9" fmla="*/ 180917 h 255212"/>
                <a:gd name="connsiteX10" fmla="*/ 184118 w 273982"/>
                <a:gd name="connsiteY10" fmla="*/ 255212 h 255212"/>
                <a:gd name="connsiteX11" fmla="*/ 142589 w 273982"/>
                <a:gd name="connsiteY11" fmla="*/ 224351 h 255212"/>
                <a:gd name="connsiteX12" fmla="*/ 126397 w 273982"/>
                <a:gd name="connsiteY12" fmla="*/ 66427 h 255212"/>
                <a:gd name="connsiteX13" fmla="*/ 89821 w 273982"/>
                <a:gd name="connsiteY13" fmla="*/ 83762 h 255212"/>
                <a:gd name="connsiteX14" fmla="*/ 122682 w 273982"/>
                <a:gd name="connsiteY14" fmla="*/ 107956 h 255212"/>
                <a:gd name="connsiteX15" fmla="*/ 126397 w 273982"/>
                <a:gd name="connsiteY15" fmla="*/ 66427 h 255212"/>
                <a:gd name="connsiteX16" fmla="*/ 202311 w 273982"/>
                <a:gd name="connsiteY16" fmla="*/ 112433 h 255212"/>
                <a:gd name="connsiteX17" fmla="*/ 163640 w 273982"/>
                <a:gd name="connsiteY17" fmla="*/ 135483 h 255212"/>
                <a:gd name="connsiteX18" fmla="*/ 193834 w 273982"/>
                <a:gd name="connsiteY18" fmla="*/ 157391 h 255212"/>
                <a:gd name="connsiteX19" fmla="*/ 202311 w 273982"/>
                <a:gd name="connsiteY19" fmla="*/ 112433 h 255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73982" h="255212">
                  <a:moveTo>
                    <a:pt x="142589" y="224351"/>
                  </a:moveTo>
                  <a:cubicBezTo>
                    <a:pt x="141637" y="221303"/>
                    <a:pt x="155353" y="204730"/>
                    <a:pt x="155353" y="204730"/>
                  </a:cubicBezTo>
                  <a:cubicBezTo>
                    <a:pt x="155353" y="204730"/>
                    <a:pt x="60484" y="128435"/>
                    <a:pt x="57722" y="130054"/>
                  </a:cubicBezTo>
                  <a:cubicBezTo>
                    <a:pt x="54864" y="131197"/>
                    <a:pt x="41148" y="152819"/>
                    <a:pt x="41148" y="152819"/>
                  </a:cubicBezTo>
                  <a:cubicBezTo>
                    <a:pt x="28099" y="149199"/>
                    <a:pt x="0" y="124434"/>
                    <a:pt x="0" y="124434"/>
                  </a:cubicBezTo>
                  <a:cubicBezTo>
                    <a:pt x="0" y="124434"/>
                    <a:pt x="30956" y="75285"/>
                    <a:pt x="51435" y="46520"/>
                  </a:cubicBezTo>
                  <a:cubicBezTo>
                    <a:pt x="62484" y="30899"/>
                    <a:pt x="105632" y="-22346"/>
                    <a:pt x="151829" y="10515"/>
                  </a:cubicBezTo>
                  <a:cubicBezTo>
                    <a:pt x="184023" y="33470"/>
                    <a:pt x="173069" y="70618"/>
                    <a:pt x="174403" y="71570"/>
                  </a:cubicBezTo>
                  <a:cubicBezTo>
                    <a:pt x="174689" y="71761"/>
                    <a:pt x="213265" y="42710"/>
                    <a:pt x="247555" y="67189"/>
                  </a:cubicBezTo>
                  <a:cubicBezTo>
                    <a:pt x="290036" y="97478"/>
                    <a:pt x="275939" y="134721"/>
                    <a:pt x="242983" y="180917"/>
                  </a:cubicBezTo>
                  <a:cubicBezTo>
                    <a:pt x="225838" y="204920"/>
                    <a:pt x="202025" y="234543"/>
                    <a:pt x="184118" y="255212"/>
                  </a:cubicBezTo>
                  <a:cubicBezTo>
                    <a:pt x="170212" y="247592"/>
                    <a:pt x="143732" y="227114"/>
                    <a:pt x="142589" y="224351"/>
                  </a:cubicBezTo>
                  <a:close/>
                  <a:moveTo>
                    <a:pt x="126397" y="66427"/>
                  </a:moveTo>
                  <a:cubicBezTo>
                    <a:pt x="104299" y="49949"/>
                    <a:pt x="89821" y="83762"/>
                    <a:pt x="89821" y="83762"/>
                  </a:cubicBezTo>
                  <a:lnTo>
                    <a:pt x="122682" y="107956"/>
                  </a:lnTo>
                  <a:cubicBezTo>
                    <a:pt x="122968" y="108146"/>
                    <a:pt x="143923" y="79286"/>
                    <a:pt x="126397" y="66427"/>
                  </a:cubicBezTo>
                  <a:close/>
                  <a:moveTo>
                    <a:pt x="202311" y="112433"/>
                  </a:moveTo>
                  <a:cubicBezTo>
                    <a:pt x="183547" y="99098"/>
                    <a:pt x="163640" y="135483"/>
                    <a:pt x="163640" y="135483"/>
                  </a:cubicBezTo>
                  <a:lnTo>
                    <a:pt x="193834" y="157391"/>
                  </a:lnTo>
                  <a:cubicBezTo>
                    <a:pt x="193453" y="157867"/>
                    <a:pt x="220218" y="125196"/>
                    <a:pt x="202311" y="112433"/>
                  </a:cubicBezTo>
                  <a:close/>
                </a:path>
              </a:pathLst>
            </a:custGeom>
            <a:solidFill>
              <a:srgbClr val="E9684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</p:grpSp>
      <p:grpSp>
        <p:nvGrpSpPr>
          <p:cNvPr id="24" name="Graphic 44268">
            <a:extLst>
              <a:ext uri="{FF2B5EF4-FFF2-40B4-BE49-F238E27FC236}">
                <a16:creationId xmlns:a16="http://schemas.microsoft.com/office/drawing/2014/main" id="{5968CD3F-6252-4A78-9964-A239577DD517}"/>
              </a:ext>
            </a:extLst>
          </p:cNvPr>
          <p:cNvGrpSpPr/>
          <p:nvPr/>
        </p:nvGrpSpPr>
        <p:grpSpPr>
          <a:xfrm rot="21000767">
            <a:off x="11660569" y="5221244"/>
            <a:ext cx="821499" cy="1060982"/>
            <a:chOff x="5976918" y="3286115"/>
            <a:chExt cx="237163" cy="282320"/>
          </a:xfrm>
          <a:solidFill>
            <a:srgbClr val="DC755A"/>
          </a:solidFill>
        </p:grpSpPr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FF1E6618-BDA2-4C06-A95C-E513E61D1B9D}"/>
                </a:ext>
              </a:extLst>
            </p:cNvPr>
            <p:cNvSpPr/>
            <p:nvPr/>
          </p:nvSpPr>
          <p:spPr>
            <a:xfrm>
              <a:off x="5995945" y="3319163"/>
              <a:ext cx="218136" cy="249272"/>
            </a:xfrm>
            <a:custGeom>
              <a:avLst/>
              <a:gdLst>
                <a:gd name="connsiteX0" fmla="*/ 127867 w 218136"/>
                <a:gd name="connsiteY0" fmla="*/ 13 h 249272"/>
                <a:gd name="connsiteX1" fmla="*/ 167205 w 218136"/>
                <a:gd name="connsiteY1" fmla="*/ 70498 h 249272"/>
                <a:gd name="connsiteX2" fmla="*/ 125391 w 218136"/>
                <a:gd name="connsiteY2" fmla="*/ 102407 h 249272"/>
                <a:gd name="connsiteX3" fmla="*/ 77766 w 218136"/>
                <a:gd name="connsiteY3" fmla="*/ 91549 h 249272"/>
                <a:gd name="connsiteX4" fmla="*/ 78051 w 218136"/>
                <a:gd name="connsiteY4" fmla="*/ 153652 h 249272"/>
                <a:gd name="connsiteX5" fmla="*/ 137868 w 218136"/>
                <a:gd name="connsiteY5" fmla="*/ 178321 h 249272"/>
                <a:gd name="connsiteX6" fmla="*/ 160919 w 218136"/>
                <a:gd name="connsiteY6" fmla="*/ 139364 h 249272"/>
                <a:gd name="connsiteX7" fmla="*/ 217878 w 218136"/>
                <a:gd name="connsiteY7" fmla="*/ 152604 h 249272"/>
                <a:gd name="connsiteX8" fmla="*/ 171301 w 218136"/>
                <a:gd name="connsiteY8" fmla="*/ 235376 h 249272"/>
                <a:gd name="connsiteX9" fmla="*/ 20711 w 218136"/>
                <a:gd name="connsiteY9" fmla="*/ 187084 h 249272"/>
                <a:gd name="connsiteX10" fmla="*/ 45571 w 218136"/>
                <a:gd name="connsiteY10" fmla="*/ 42685 h 249272"/>
                <a:gd name="connsiteX11" fmla="*/ 85481 w 218136"/>
                <a:gd name="connsiteY11" fmla="*/ 35161 h 249272"/>
                <a:gd name="connsiteX12" fmla="*/ 78909 w 218136"/>
                <a:gd name="connsiteY12" fmla="*/ 16873 h 249272"/>
                <a:gd name="connsiteX13" fmla="*/ 127867 w 218136"/>
                <a:gd name="connsiteY13" fmla="*/ 13 h 249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8136" h="249272">
                  <a:moveTo>
                    <a:pt x="127867" y="13"/>
                  </a:moveTo>
                  <a:cubicBezTo>
                    <a:pt x="130629" y="299"/>
                    <a:pt x="167205" y="70498"/>
                    <a:pt x="167205" y="70498"/>
                  </a:cubicBezTo>
                  <a:lnTo>
                    <a:pt x="125391" y="102407"/>
                  </a:lnTo>
                  <a:cubicBezTo>
                    <a:pt x="125391" y="102407"/>
                    <a:pt x="102912" y="76880"/>
                    <a:pt x="77766" y="91549"/>
                  </a:cubicBezTo>
                  <a:cubicBezTo>
                    <a:pt x="63192" y="100026"/>
                    <a:pt x="59859" y="122600"/>
                    <a:pt x="78051" y="153652"/>
                  </a:cubicBezTo>
                  <a:cubicBezTo>
                    <a:pt x="97387" y="186703"/>
                    <a:pt x="123962" y="186513"/>
                    <a:pt x="137868" y="178321"/>
                  </a:cubicBezTo>
                  <a:cubicBezTo>
                    <a:pt x="155775" y="167844"/>
                    <a:pt x="160347" y="144889"/>
                    <a:pt x="160919" y="139364"/>
                  </a:cubicBezTo>
                  <a:cubicBezTo>
                    <a:pt x="181207" y="145174"/>
                    <a:pt x="217878" y="152604"/>
                    <a:pt x="217878" y="152604"/>
                  </a:cubicBezTo>
                  <a:cubicBezTo>
                    <a:pt x="217878" y="152604"/>
                    <a:pt x="224451" y="204325"/>
                    <a:pt x="171301" y="235376"/>
                  </a:cubicBezTo>
                  <a:cubicBezTo>
                    <a:pt x="127677" y="260903"/>
                    <a:pt x="60335" y="254807"/>
                    <a:pt x="20711" y="187084"/>
                  </a:cubicBezTo>
                  <a:cubicBezTo>
                    <a:pt x="-20628" y="116314"/>
                    <a:pt x="6328" y="65545"/>
                    <a:pt x="45571" y="42685"/>
                  </a:cubicBezTo>
                  <a:cubicBezTo>
                    <a:pt x="66812" y="30208"/>
                    <a:pt x="85481" y="35161"/>
                    <a:pt x="85481" y="35161"/>
                  </a:cubicBezTo>
                  <a:lnTo>
                    <a:pt x="78909" y="16873"/>
                  </a:lnTo>
                  <a:cubicBezTo>
                    <a:pt x="79194" y="17539"/>
                    <a:pt x="111484" y="-558"/>
                    <a:pt x="127867" y="1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C56A2567-9390-4D0F-858F-8D8932060EB4}"/>
                </a:ext>
              </a:extLst>
            </p:cNvPr>
            <p:cNvSpPr/>
            <p:nvPr/>
          </p:nvSpPr>
          <p:spPr>
            <a:xfrm>
              <a:off x="5976918" y="3286115"/>
              <a:ext cx="218113" cy="249268"/>
            </a:xfrm>
            <a:custGeom>
              <a:avLst/>
              <a:gdLst>
                <a:gd name="connsiteX0" fmla="*/ 127844 w 218113"/>
                <a:gd name="connsiteY0" fmla="*/ 9 h 249268"/>
                <a:gd name="connsiteX1" fmla="*/ 167182 w 218113"/>
                <a:gd name="connsiteY1" fmla="*/ 70494 h 249268"/>
                <a:gd name="connsiteX2" fmla="*/ 125368 w 218113"/>
                <a:gd name="connsiteY2" fmla="*/ 102403 h 249268"/>
                <a:gd name="connsiteX3" fmla="*/ 77743 w 218113"/>
                <a:gd name="connsiteY3" fmla="*/ 91544 h 249268"/>
                <a:gd name="connsiteX4" fmla="*/ 78028 w 218113"/>
                <a:gd name="connsiteY4" fmla="*/ 153647 h 249268"/>
                <a:gd name="connsiteX5" fmla="*/ 137845 w 218113"/>
                <a:gd name="connsiteY5" fmla="*/ 178317 h 249268"/>
                <a:gd name="connsiteX6" fmla="*/ 160896 w 218113"/>
                <a:gd name="connsiteY6" fmla="*/ 139360 h 249268"/>
                <a:gd name="connsiteX7" fmla="*/ 217855 w 218113"/>
                <a:gd name="connsiteY7" fmla="*/ 152600 h 249268"/>
                <a:gd name="connsiteX8" fmla="*/ 171278 w 218113"/>
                <a:gd name="connsiteY8" fmla="*/ 235372 h 249268"/>
                <a:gd name="connsiteX9" fmla="*/ 20688 w 218113"/>
                <a:gd name="connsiteY9" fmla="*/ 187080 h 249268"/>
                <a:gd name="connsiteX10" fmla="*/ 45548 w 218113"/>
                <a:gd name="connsiteY10" fmla="*/ 42872 h 249268"/>
                <a:gd name="connsiteX11" fmla="*/ 85458 w 218113"/>
                <a:gd name="connsiteY11" fmla="*/ 35347 h 249268"/>
                <a:gd name="connsiteX12" fmla="*/ 78886 w 218113"/>
                <a:gd name="connsiteY12" fmla="*/ 17059 h 249268"/>
                <a:gd name="connsiteX13" fmla="*/ 127844 w 218113"/>
                <a:gd name="connsiteY13" fmla="*/ 9 h 249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8113" h="249268">
                  <a:moveTo>
                    <a:pt x="127844" y="9"/>
                  </a:moveTo>
                  <a:cubicBezTo>
                    <a:pt x="130606" y="295"/>
                    <a:pt x="167182" y="70494"/>
                    <a:pt x="167182" y="70494"/>
                  </a:cubicBezTo>
                  <a:lnTo>
                    <a:pt x="125368" y="102403"/>
                  </a:lnTo>
                  <a:cubicBezTo>
                    <a:pt x="125368" y="102403"/>
                    <a:pt x="102889" y="76876"/>
                    <a:pt x="77743" y="91544"/>
                  </a:cubicBezTo>
                  <a:cubicBezTo>
                    <a:pt x="63169" y="100022"/>
                    <a:pt x="59836" y="122596"/>
                    <a:pt x="78028" y="153647"/>
                  </a:cubicBezTo>
                  <a:cubicBezTo>
                    <a:pt x="97364" y="186699"/>
                    <a:pt x="123939" y="186509"/>
                    <a:pt x="137845" y="178317"/>
                  </a:cubicBezTo>
                  <a:cubicBezTo>
                    <a:pt x="155752" y="167840"/>
                    <a:pt x="160324" y="144884"/>
                    <a:pt x="160896" y="139360"/>
                  </a:cubicBezTo>
                  <a:cubicBezTo>
                    <a:pt x="181184" y="145170"/>
                    <a:pt x="217855" y="152600"/>
                    <a:pt x="217855" y="152600"/>
                  </a:cubicBezTo>
                  <a:cubicBezTo>
                    <a:pt x="217855" y="152600"/>
                    <a:pt x="224428" y="204321"/>
                    <a:pt x="171278" y="235372"/>
                  </a:cubicBezTo>
                  <a:cubicBezTo>
                    <a:pt x="127654" y="260899"/>
                    <a:pt x="60312" y="254803"/>
                    <a:pt x="20688" y="187080"/>
                  </a:cubicBezTo>
                  <a:cubicBezTo>
                    <a:pt x="-20651" y="116500"/>
                    <a:pt x="6400" y="65827"/>
                    <a:pt x="45548" y="42872"/>
                  </a:cubicBezTo>
                  <a:cubicBezTo>
                    <a:pt x="66789" y="30489"/>
                    <a:pt x="85458" y="35347"/>
                    <a:pt x="85458" y="35347"/>
                  </a:cubicBezTo>
                  <a:lnTo>
                    <a:pt x="78886" y="17059"/>
                  </a:lnTo>
                  <a:cubicBezTo>
                    <a:pt x="79171" y="17630"/>
                    <a:pt x="111461" y="-467"/>
                    <a:pt x="127844" y="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</p:grpSp>
      <p:grpSp>
        <p:nvGrpSpPr>
          <p:cNvPr id="27" name="Graphic 18676">
            <a:extLst>
              <a:ext uri="{FF2B5EF4-FFF2-40B4-BE49-F238E27FC236}">
                <a16:creationId xmlns:a16="http://schemas.microsoft.com/office/drawing/2014/main" id="{3935A8B8-E08F-44EE-9036-D69130A520FD}"/>
              </a:ext>
            </a:extLst>
          </p:cNvPr>
          <p:cNvGrpSpPr/>
          <p:nvPr/>
        </p:nvGrpSpPr>
        <p:grpSpPr>
          <a:xfrm rot="1519580">
            <a:off x="10722563" y="-3263338"/>
            <a:ext cx="545271" cy="4481594"/>
            <a:chOff x="6731507" y="2028824"/>
            <a:chExt cx="178975" cy="2065305"/>
          </a:xfrm>
        </p:grpSpPr>
        <p:grpSp>
          <p:nvGrpSpPr>
            <p:cNvPr id="28" name="Graphic 18676">
              <a:extLst>
                <a:ext uri="{FF2B5EF4-FFF2-40B4-BE49-F238E27FC236}">
                  <a16:creationId xmlns:a16="http://schemas.microsoft.com/office/drawing/2014/main" id="{0F8185B2-DC99-4BBD-B418-5B1CA8E2FCD7}"/>
                </a:ext>
              </a:extLst>
            </p:cNvPr>
            <p:cNvGrpSpPr/>
            <p:nvPr/>
          </p:nvGrpSpPr>
          <p:grpSpPr>
            <a:xfrm>
              <a:off x="6731507" y="3842384"/>
              <a:ext cx="171450" cy="251745"/>
              <a:chOff x="6731507" y="3842384"/>
              <a:chExt cx="171450" cy="251745"/>
            </a:xfrm>
          </p:grpSpPr>
          <p:sp>
            <p:nvSpPr>
              <p:cNvPr id="32" name="Freeform: Shape 31">
                <a:extLst>
                  <a:ext uri="{FF2B5EF4-FFF2-40B4-BE49-F238E27FC236}">
                    <a16:creationId xmlns:a16="http://schemas.microsoft.com/office/drawing/2014/main" id="{B5372859-88DC-420D-89A6-239832D654A8}"/>
                  </a:ext>
                </a:extLst>
              </p:cNvPr>
              <p:cNvSpPr/>
              <p:nvPr/>
            </p:nvSpPr>
            <p:spPr>
              <a:xfrm>
                <a:off x="6731507" y="3842384"/>
                <a:ext cx="171450" cy="251745"/>
              </a:xfrm>
              <a:custGeom>
                <a:avLst/>
                <a:gdLst>
                  <a:gd name="connsiteX0" fmla="*/ 171450 w 171450"/>
                  <a:gd name="connsiteY0" fmla="*/ 667 h 251745"/>
                  <a:gd name="connsiteX1" fmla="*/ 84677 w 171450"/>
                  <a:gd name="connsiteY1" fmla="*/ 251746 h 251745"/>
                  <a:gd name="connsiteX2" fmla="*/ 0 w 171450"/>
                  <a:gd name="connsiteY2" fmla="*/ 0 h 251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71450" h="251745">
                    <a:moveTo>
                      <a:pt x="171450" y="667"/>
                    </a:moveTo>
                    <a:lnTo>
                      <a:pt x="84677" y="25174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9E4C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Cordia New" panose="020B0304020202020204" pitchFamily="34" charset="-34"/>
                </a:endParaRPr>
              </a:p>
            </p:txBody>
          </p:sp>
          <p:sp>
            <p:nvSpPr>
              <p:cNvPr id="33" name="Freeform: Shape 32">
                <a:extLst>
                  <a:ext uri="{FF2B5EF4-FFF2-40B4-BE49-F238E27FC236}">
                    <a16:creationId xmlns:a16="http://schemas.microsoft.com/office/drawing/2014/main" id="{0894063A-BEAF-4AB9-996B-09917DE08188}"/>
                  </a:ext>
                </a:extLst>
              </p:cNvPr>
              <p:cNvSpPr/>
              <p:nvPr/>
            </p:nvSpPr>
            <p:spPr>
              <a:xfrm>
                <a:off x="6779132" y="3984021"/>
                <a:ext cx="74961" cy="110108"/>
              </a:xfrm>
              <a:custGeom>
                <a:avLst/>
                <a:gdLst>
                  <a:gd name="connsiteX0" fmla="*/ 0 w 74961"/>
                  <a:gd name="connsiteY0" fmla="*/ 0 h 110108"/>
                  <a:gd name="connsiteX1" fmla="*/ 74962 w 74961"/>
                  <a:gd name="connsiteY1" fmla="*/ 286 h 110108"/>
                  <a:gd name="connsiteX2" fmla="*/ 37052 w 74961"/>
                  <a:gd name="connsiteY2" fmla="*/ 110109 h 110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4961" h="110108">
                    <a:moveTo>
                      <a:pt x="0" y="0"/>
                    </a:moveTo>
                    <a:lnTo>
                      <a:pt x="74962" y="286"/>
                    </a:lnTo>
                    <a:lnTo>
                      <a:pt x="37052" y="110109"/>
                    </a:lnTo>
                    <a:close/>
                  </a:path>
                </a:pathLst>
              </a:custGeom>
              <a:solidFill>
                <a:srgbClr val="90A4A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Cordia New" panose="020B0304020202020204" pitchFamily="34" charset="-34"/>
                </a:endParaRPr>
              </a:p>
            </p:txBody>
          </p:sp>
        </p:grpSp>
        <p:grpSp>
          <p:nvGrpSpPr>
            <p:cNvPr id="29" name="Graphic 18676">
              <a:extLst>
                <a:ext uri="{FF2B5EF4-FFF2-40B4-BE49-F238E27FC236}">
                  <a16:creationId xmlns:a16="http://schemas.microsoft.com/office/drawing/2014/main" id="{03F1BF53-C0E5-41C5-9A90-20175D196DD5}"/>
                </a:ext>
              </a:extLst>
            </p:cNvPr>
            <p:cNvGrpSpPr/>
            <p:nvPr/>
          </p:nvGrpSpPr>
          <p:grpSpPr>
            <a:xfrm>
              <a:off x="6731507" y="2028824"/>
              <a:ext cx="178975" cy="1814227"/>
              <a:chOff x="6731507" y="2028824"/>
              <a:chExt cx="178975" cy="1814227"/>
            </a:xfrm>
          </p:grpSpPr>
          <p:sp>
            <p:nvSpPr>
              <p:cNvPr id="30" name="Freeform: Shape 29">
                <a:extLst>
                  <a:ext uri="{FF2B5EF4-FFF2-40B4-BE49-F238E27FC236}">
                    <a16:creationId xmlns:a16="http://schemas.microsoft.com/office/drawing/2014/main" id="{D46B61DB-ED76-4F38-A769-CD4C30FE6A80}"/>
                  </a:ext>
                </a:extLst>
              </p:cNvPr>
              <p:cNvSpPr/>
              <p:nvPr/>
            </p:nvSpPr>
            <p:spPr>
              <a:xfrm>
                <a:off x="6731507" y="2028824"/>
                <a:ext cx="178975" cy="1814227"/>
              </a:xfrm>
              <a:custGeom>
                <a:avLst/>
                <a:gdLst>
                  <a:gd name="connsiteX0" fmla="*/ 171450 w 178975"/>
                  <a:gd name="connsiteY0" fmla="*/ 1814228 h 1814227"/>
                  <a:gd name="connsiteX1" fmla="*/ 178975 w 178975"/>
                  <a:gd name="connsiteY1" fmla="*/ 86107 h 1814227"/>
                  <a:gd name="connsiteX2" fmla="*/ 93631 w 178975"/>
                  <a:gd name="connsiteY2" fmla="*/ 1 h 1814227"/>
                  <a:gd name="connsiteX3" fmla="*/ 7525 w 178975"/>
                  <a:gd name="connsiteY3" fmla="*/ 85345 h 1814227"/>
                  <a:gd name="connsiteX4" fmla="*/ 0 w 178975"/>
                  <a:gd name="connsiteY4" fmla="*/ 1813466 h 1814227"/>
                  <a:gd name="connsiteX5" fmla="*/ 171450 w 178975"/>
                  <a:gd name="connsiteY5" fmla="*/ 1814228 h 18142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78975" h="1814227">
                    <a:moveTo>
                      <a:pt x="171450" y="1814228"/>
                    </a:moveTo>
                    <a:lnTo>
                      <a:pt x="178975" y="86107"/>
                    </a:lnTo>
                    <a:cubicBezTo>
                      <a:pt x="179165" y="38767"/>
                      <a:pt x="140970" y="286"/>
                      <a:pt x="93631" y="1"/>
                    </a:cubicBezTo>
                    <a:cubicBezTo>
                      <a:pt x="46292" y="-190"/>
                      <a:pt x="7715" y="38005"/>
                      <a:pt x="7525" y="85345"/>
                    </a:cubicBezTo>
                    <a:lnTo>
                      <a:pt x="0" y="1813466"/>
                    </a:lnTo>
                    <a:lnTo>
                      <a:pt x="171450" y="1814228"/>
                    </a:lnTo>
                    <a:close/>
                  </a:path>
                </a:pathLst>
              </a:custGeom>
              <a:solidFill>
                <a:srgbClr val="FFAB0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Cordia New" panose="020B0304020202020204" pitchFamily="34" charset="-34"/>
                </a:endParaRPr>
              </a:p>
            </p:txBody>
          </p:sp>
          <p:sp>
            <p:nvSpPr>
              <p:cNvPr id="31" name="Freeform: Shape 30">
                <a:extLst>
                  <a:ext uri="{FF2B5EF4-FFF2-40B4-BE49-F238E27FC236}">
                    <a16:creationId xmlns:a16="http://schemas.microsoft.com/office/drawing/2014/main" id="{337D8FFA-020D-4773-A54D-42BD913C91A3}"/>
                  </a:ext>
                </a:extLst>
              </p:cNvPr>
              <p:cNvSpPr/>
              <p:nvPr/>
            </p:nvSpPr>
            <p:spPr>
              <a:xfrm>
                <a:off x="6731507" y="2028824"/>
                <a:ext cx="93630" cy="1813846"/>
              </a:xfrm>
              <a:custGeom>
                <a:avLst/>
                <a:gdLst>
                  <a:gd name="connsiteX0" fmla="*/ 93631 w 93630"/>
                  <a:gd name="connsiteY0" fmla="*/ 1 h 1813846"/>
                  <a:gd name="connsiteX1" fmla="*/ 7525 w 93630"/>
                  <a:gd name="connsiteY1" fmla="*/ 85345 h 1813846"/>
                  <a:gd name="connsiteX2" fmla="*/ 0 w 93630"/>
                  <a:gd name="connsiteY2" fmla="*/ 1813466 h 1813846"/>
                  <a:gd name="connsiteX3" fmla="*/ 85725 w 93630"/>
                  <a:gd name="connsiteY3" fmla="*/ 1813846 h 1813846"/>
                  <a:gd name="connsiteX4" fmla="*/ 93631 w 93630"/>
                  <a:gd name="connsiteY4" fmla="*/ 1 h 18138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3630" h="1813846">
                    <a:moveTo>
                      <a:pt x="93631" y="1"/>
                    </a:moveTo>
                    <a:cubicBezTo>
                      <a:pt x="46292" y="-190"/>
                      <a:pt x="7715" y="38005"/>
                      <a:pt x="7525" y="85345"/>
                    </a:cubicBezTo>
                    <a:lnTo>
                      <a:pt x="0" y="1813466"/>
                    </a:lnTo>
                    <a:lnTo>
                      <a:pt x="85725" y="1813846"/>
                    </a:lnTo>
                    <a:lnTo>
                      <a:pt x="93631" y="1"/>
                    </a:lnTo>
                    <a:close/>
                  </a:path>
                </a:pathLst>
              </a:custGeom>
              <a:solidFill>
                <a:srgbClr val="EF8648">
                  <a:alpha val="50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Cordia New" panose="020B0304020202020204" pitchFamily="34" charset="-34"/>
                </a:endParaRPr>
              </a:p>
            </p:txBody>
          </p:sp>
        </p:grpSp>
      </p:grpSp>
      <p:grpSp>
        <p:nvGrpSpPr>
          <p:cNvPr id="3" name="Graphic 1">
            <a:extLst>
              <a:ext uri="{FF2B5EF4-FFF2-40B4-BE49-F238E27FC236}">
                <a16:creationId xmlns:a16="http://schemas.microsoft.com/office/drawing/2014/main" id="{0DB294EF-7C9D-42AA-B46F-A8410D5B227C}"/>
              </a:ext>
            </a:extLst>
          </p:cNvPr>
          <p:cNvGrpSpPr/>
          <p:nvPr/>
        </p:nvGrpSpPr>
        <p:grpSpPr>
          <a:xfrm>
            <a:off x="679137" y="5851350"/>
            <a:ext cx="1799619" cy="1773824"/>
            <a:chOff x="5748337" y="3124200"/>
            <a:chExt cx="695325" cy="609600"/>
          </a:xfrm>
        </p:grpSpPr>
        <p:grpSp>
          <p:nvGrpSpPr>
            <p:cNvPr id="11680" name="Graphic 1">
              <a:extLst>
                <a:ext uri="{FF2B5EF4-FFF2-40B4-BE49-F238E27FC236}">
                  <a16:creationId xmlns:a16="http://schemas.microsoft.com/office/drawing/2014/main" id="{0DB294EF-7C9D-42AA-B46F-A8410D5B227C}"/>
                </a:ext>
              </a:extLst>
            </p:cNvPr>
            <p:cNvGrpSpPr/>
            <p:nvPr/>
          </p:nvGrpSpPr>
          <p:grpSpPr>
            <a:xfrm>
              <a:off x="6032547" y="3282867"/>
              <a:ext cx="412442" cy="452943"/>
              <a:chOff x="6032547" y="3282867"/>
              <a:chExt cx="412442" cy="452943"/>
            </a:xfrm>
          </p:grpSpPr>
          <p:sp>
            <p:nvSpPr>
              <p:cNvPr id="11681" name="Freeform: Shape 11680">
                <a:extLst>
                  <a:ext uri="{FF2B5EF4-FFF2-40B4-BE49-F238E27FC236}">
                    <a16:creationId xmlns:a16="http://schemas.microsoft.com/office/drawing/2014/main" id="{67C8E4BE-E586-418B-9F53-AF7B5F6CDCEB}"/>
                  </a:ext>
                </a:extLst>
              </p:cNvPr>
              <p:cNvSpPr/>
              <p:nvPr/>
            </p:nvSpPr>
            <p:spPr>
              <a:xfrm>
                <a:off x="6032547" y="3336353"/>
                <a:ext cx="369776" cy="399456"/>
              </a:xfrm>
              <a:custGeom>
                <a:avLst/>
                <a:gdLst>
                  <a:gd name="connsiteX0" fmla="*/ 364252 w 369776"/>
                  <a:gd name="connsiteY0" fmla="*/ 77978 h 399456"/>
                  <a:gd name="connsiteX1" fmla="*/ 84978 w 369776"/>
                  <a:gd name="connsiteY1" fmla="*/ 392207 h 399456"/>
                  <a:gd name="connsiteX2" fmla="*/ 54403 w 369776"/>
                  <a:gd name="connsiteY2" fmla="*/ 393922 h 399456"/>
                  <a:gd name="connsiteX3" fmla="*/ 7350 w 369776"/>
                  <a:gd name="connsiteY3" fmla="*/ 352107 h 399456"/>
                  <a:gd name="connsiteX4" fmla="*/ 5445 w 369776"/>
                  <a:gd name="connsiteY4" fmla="*/ 321532 h 399456"/>
                  <a:gd name="connsiteX5" fmla="*/ 284718 w 369776"/>
                  <a:gd name="connsiteY5" fmla="*/ 7302 h 399456"/>
                  <a:gd name="connsiteX6" fmla="*/ 315388 w 369776"/>
                  <a:gd name="connsiteY6" fmla="*/ 5492 h 399456"/>
                  <a:gd name="connsiteX7" fmla="*/ 362442 w 369776"/>
                  <a:gd name="connsiteY7" fmla="*/ 47307 h 399456"/>
                  <a:gd name="connsiteX8" fmla="*/ 364252 w 369776"/>
                  <a:gd name="connsiteY8" fmla="*/ 77978 h 399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69776" h="399456">
                    <a:moveTo>
                      <a:pt x="364252" y="77978"/>
                    </a:moveTo>
                    <a:lnTo>
                      <a:pt x="84978" y="392207"/>
                    </a:lnTo>
                    <a:cubicBezTo>
                      <a:pt x="77073" y="401161"/>
                      <a:pt x="63452" y="401923"/>
                      <a:pt x="54403" y="393922"/>
                    </a:cubicBezTo>
                    <a:lnTo>
                      <a:pt x="7350" y="352107"/>
                    </a:lnTo>
                    <a:cubicBezTo>
                      <a:pt x="-1699" y="344106"/>
                      <a:pt x="-2461" y="330485"/>
                      <a:pt x="5445" y="321532"/>
                    </a:cubicBezTo>
                    <a:lnTo>
                      <a:pt x="284718" y="7302"/>
                    </a:lnTo>
                    <a:cubicBezTo>
                      <a:pt x="292624" y="-1651"/>
                      <a:pt x="306340" y="-2509"/>
                      <a:pt x="315388" y="5492"/>
                    </a:cubicBezTo>
                    <a:lnTo>
                      <a:pt x="362442" y="47307"/>
                    </a:lnTo>
                    <a:cubicBezTo>
                      <a:pt x="371490" y="55308"/>
                      <a:pt x="372252" y="69024"/>
                      <a:pt x="364252" y="77978"/>
                    </a:cubicBezTo>
                    <a:close/>
                  </a:path>
                </a:pathLst>
              </a:custGeom>
              <a:solidFill>
                <a:srgbClr val="008C4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Cordia New" panose="020B0304020202020204" pitchFamily="34" charset="-34"/>
                </a:endParaRPr>
              </a:p>
            </p:txBody>
          </p:sp>
          <p:sp>
            <p:nvSpPr>
              <p:cNvPr id="11682" name="Freeform: Shape 11681">
                <a:extLst>
                  <a:ext uri="{FF2B5EF4-FFF2-40B4-BE49-F238E27FC236}">
                    <a16:creationId xmlns:a16="http://schemas.microsoft.com/office/drawing/2014/main" id="{EE355244-DFC7-43AE-A51C-D255C9CA9574}"/>
                  </a:ext>
                </a:extLst>
              </p:cNvPr>
              <p:cNvSpPr/>
              <p:nvPr/>
            </p:nvSpPr>
            <p:spPr>
              <a:xfrm>
                <a:off x="6032633" y="3336392"/>
                <a:ext cx="338924" cy="372928"/>
              </a:xfrm>
              <a:custGeom>
                <a:avLst/>
                <a:gdLst>
                  <a:gd name="connsiteX0" fmla="*/ 315302 w 338924"/>
                  <a:gd name="connsiteY0" fmla="*/ 5454 h 372928"/>
                  <a:gd name="connsiteX1" fmla="*/ 284727 w 338924"/>
                  <a:gd name="connsiteY1" fmla="*/ 7264 h 372928"/>
                  <a:gd name="connsiteX2" fmla="*/ 5454 w 338924"/>
                  <a:gd name="connsiteY2" fmla="*/ 321398 h 372928"/>
                  <a:gd name="connsiteX3" fmla="*/ 7264 w 338924"/>
                  <a:gd name="connsiteY3" fmla="*/ 351974 h 372928"/>
                  <a:gd name="connsiteX4" fmla="*/ 30886 w 338924"/>
                  <a:gd name="connsiteY4" fmla="*/ 372929 h 372928"/>
                  <a:gd name="connsiteX5" fmla="*/ 338924 w 338924"/>
                  <a:gd name="connsiteY5" fmla="*/ 26314 h 372928"/>
                  <a:gd name="connsiteX6" fmla="*/ 315302 w 338924"/>
                  <a:gd name="connsiteY6" fmla="*/ 5454 h 3729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38924" h="372928">
                    <a:moveTo>
                      <a:pt x="315302" y="5454"/>
                    </a:moveTo>
                    <a:cubicBezTo>
                      <a:pt x="306349" y="-2452"/>
                      <a:pt x="292633" y="-1690"/>
                      <a:pt x="284727" y="7264"/>
                    </a:cubicBezTo>
                    <a:lnTo>
                      <a:pt x="5454" y="321398"/>
                    </a:lnTo>
                    <a:cubicBezTo>
                      <a:pt x="-2452" y="330352"/>
                      <a:pt x="-1690" y="344068"/>
                      <a:pt x="7264" y="351974"/>
                    </a:cubicBezTo>
                    <a:lnTo>
                      <a:pt x="30886" y="372929"/>
                    </a:lnTo>
                    <a:lnTo>
                      <a:pt x="338924" y="26314"/>
                    </a:lnTo>
                    <a:lnTo>
                      <a:pt x="315302" y="5454"/>
                    </a:lnTo>
                    <a:close/>
                  </a:path>
                </a:pathLst>
              </a:custGeom>
              <a:solidFill>
                <a:srgbClr val="00B25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Cordia New" panose="020B0304020202020204" pitchFamily="34" charset="-34"/>
                </a:endParaRPr>
              </a:p>
            </p:txBody>
          </p:sp>
          <p:grpSp>
            <p:nvGrpSpPr>
              <p:cNvPr id="11683" name="Graphic 1">
                <a:extLst>
                  <a:ext uri="{FF2B5EF4-FFF2-40B4-BE49-F238E27FC236}">
                    <a16:creationId xmlns:a16="http://schemas.microsoft.com/office/drawing/2014/main" id="{0DB294EF-7C9D-42AA-B46F-A8410D5B227C}"/>
                  </a:ext>
                </a:extLst>
              </p:cNvPr>
              <p:cNvGrpSpPr/>
              <p:nvPr/>
            </p:nvGrpSpPr>
            <p:grpSpPr>
              <a:xfrm>
                <a:off x="6344125" y="3282867"/>
                <a:ext cx="100864" cy="104413"/>
                <a:chOff x="6344125" y="3282867"/>
                <a:chExt cx="100864" cy="104413"/>
              </a:xfrm>
            </p:grpSpPr>
            <p:sp>
              <p:nvSpPr>
                <p:cNvPr id="11684" name="Freeform: Shape 11683">
                  <a:extLst>
                    <a:ext uri="{FF2B5EF4-FFF2-40B4-BE49-F238E27FC236}">
                      <a16:creationId xmlns:a16="http://schemas.microsoft.com/office/drawing/2014/main" id="{A1DC5A5F-F7BD-40B7-B2B6-5536C74B7FD8}"/>
                    </a:ext>
                  </a:extLst>
                </p:cNvPr>
                <p:cNvSpPr/>
                <p:nvPr/>
              </p:nvSpPr>
              <p:spPr>
                <a:xfrm>
                  <a:off x="6344125" y="3282867"/>
                  <a:ext cx="100864" cy="104413"/>
                </a:xfrm>
                <a:custGeom>
                  <a:avLst/>
                  <a:gdLst>
                    <a:gd name="connsiteX0" fmla="*/ 93250 w 100864"/>
                    <a:gd name="connsiteY0" fmla="*/ 5734 h 104413"/>
                    <a:gd name="connsiteX1" fmla="*/ 93250 w 100864"/>
                    <a:gd name="connsiteY1" fmla="*/ 5734 h 104413"/>
                    <a:gd name="connsiteX2" fmla="*/ 67818 w 100864"/>
                    <a:gd name="connsiteY2" fmla="*/ 2496 h 104413"/>
                    <a:gd name="connsiteX3" fmla="*/ 52864 w 100864"/>
                    <a:gd name="connsiteY3" fmla="*/ 10211 h 104413"/>
                    <a:gd name="connsiteX4" fmla="*/ 19145 w 100864"/>
                    <a:gd name="connsiteY4" fmla="*/ 36405 h 104413"/>
                    <a:gd name="connsiteX5" fmla="*/ 0 w 100864"/>
                    <a:gd name="connsiteY5" fmla="*/ 57931 h 104413"/>
                    <a:gd name="connsiteX6" fmla="*/ 26194 w 100864"/>
                    <a:gd name="connsiteY6" fmla="*/ 81172 h 104413"/>
                    <a:gd name="connsiteX7" fmla="*/ 52388 w 100864"/>
                    <a:gd name="connsiteY7" fmla="*/ 104413 h 104413"/>
                    <a:gd name="connsiteX8" fmla="*/ 71533 w 100864"/>
                    <a:gd name="connsiteY8" fmla="*/ 82887 h 104413"/>
                    <a:gd name="connsiteX9" fmla="*/ 93536 w 100864"/>
                    <a:gd name="connsiteY9" fmla="*/ 46311 h 104413"/>
                    <a:gd name="connsiteX10" fmla="*/ 99441 w 100864"/>
                    <a:gd name="connsiteY10" fmla="*/ 30499 h 104413"/>
                    <a:gd name="connsiteX11" fmla="*/ 93250 w 100864"/>
                    <a:gd name="connsiteY11" fmla="*/ 5734 h 1044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00864" h="104413">
                      <a:moveTo>
                        <a:pt x="93250" y="5734"/>
                      </a:moveTo>
                      <a:lnTo>
                        <a:pt x="93250" y="5734"/>
                      </a:lnTo>
                      <a:cubicBezTo>
                        <a:pt x="86201" y="-457"/>
                        <a:pt x="76105" y="-1790"/>
                        <a:pt x="67818" y="2496"/>
                      </a:cubicBezTo>
                      <a:lnTo>
                        <a:pt x="52864" y="10211"/>
                      </a:lnTo>
                      <a:cubicBezTo>
                        <a:pt x="40100" y="16783"/>
                        <a:pt x="28670" y="25642"/>
                        <a:pt x="19145" y="36405"/>
                      </a:cubicBezTo>
                      <a:lnTo>
                        <a:pt x="0" y="57931"/>
                      </a:lnTo>
                      <a:lnTo>
                        <a:pt x="26194" y="81172"/>
                      </a:lnTo>
                      <a:lnTo>
                        <a:pt x="52388" y="104413"/>
                      </a:lnTo>
                      <a:lnTo>
                        <a:pt x="71533" y="82887"/>
                      </a:lnTo>
                      <a:cubicBezTo>
                        <a:pt x="81058" y="72124"/>
                        <a:pt x="88487" y="59741"/>
                        <a:pt x="93536" y="46311"/>
                      </a:cubicBezTo>
                      <a:lnTo>
                        <a:pt x="99441" y="30499"/>
                      </a:lnTo>
                      <a:cubicBezTo>
                        <a:pt x="102680" y="21927"/>
                        <a:pt x="100298" y="12021"/>
                        <a:pt x="93250" y="5734"/>
                      </a:cubicBezTo>
                      <a:close/>
                    </a:path>
                  </a:pathLst>
                </a:custGeom>
                <a:solidFill>
                  <a:srgbClr val="008C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Cordia New" panose="020B0304020202020204" pitchFamily="34" charset="-34"/>
                  </a:endParaRPr>
                </a:p>
              </p:txBody>
            </p:sp>
            <p:sp>
              <p:nvSpPr>
                <p:cNvPr id="11686" name="Freeform: Shape 11685">
                  <a:extLst>
                    <a:ext uri="{FF2B5EF4-FFF2-40B4-BE49-F238E27FC236}">
                      <a16:creationId xmlns:a16="http://schemas.microsoft.com/office/drawing/2014/main" id="{7AA4848E-0BF4-49B9-80FB-38630CE471A9}"/>
                    </a:ext>
                  </a:extLst>
                </p:cNvPr>
                <p:cNvSpPr/>
                <p:nvPr/>
              </p:nvSpPr>
              <p:spPr>
                <a:xfrm>
                  <a:off x="6344125" y="3282929"/>
                  <a:ext cx="100795" cy="81300"/>
                </a:xfrm>
                <a:custGeom>
                  <a:avLst/>
                  <a:gdLst>
                    <a:gd name="connsiteX0" fmla="*/ 100774 w 100795"/>
                    <a:gd name="connsiteY0" fmla="*/ 23579 h 81300"/>
                    <a:gd name="connsiteX1" fmla="*/ 94012 w 100795"/>
                    <a:gd name="connsiteY1" fmla="*/ 25770 h 81300"/>
                    <a:gd name="connsiteX2" fmla="*/ 79057 w 100795"/>
                    <a:gd name="connsiteY2" fmla="*/ 33580 h 81300"/>
                    <a:gd name="connsiteX3" fmla="*/ 45339 w 100795"/>
                    <a:gd name="connsiteY3" fmla="*/ 59774 h 81300"/>
                    <a:gd name="connsiteX4" fmla="*/ 26194 w 100795"/>
                    <a:gd name="connsiteY4" fmla="*/ 81300 h 81300"/>
                    <a:gd name="connsiteX5" fmla="*/ 0 w 100795"/>
                    <a:gd name="connsiteY5" fmla="*/ 57964 h 81300"/>
                    <a:gd name="connsiteX6" fmla="*/ 19145 w 100795"/>
                    <a:gd name="connsiteY6" fmla="*/ 36438 h 81300"/>
                    <a:gd name="connsiteX7" fmla="*/ 52864 w 100795"/>
                    <a:gd name="connsiteY7" fmla="*/ 10244 h 81300"/>
                    <a:gd name="connsiteX8" fmla="*/ 67913 w 100795"/>
                    <a:gd name="connsiteY8" fmla="*/ 2529 h 81300"/>
                    <a:gd name="connsiteX9" fmla="*/ 93345 w 100795"/>
                    <a:gd name="connsiteY9" fmla="*/ 5672 h 81300"/>
                    <a:gd name="connsiteX10" fmla="*/ 93440 w 100795"/>
                    <a:gd name="connsiteY10" fmla="*/ 5767 h 81300"/>
                    <a:gd name="connsiteX11" fmla="*/ 100774 w 100795"/>
                    <a:gd name="connsiteY11" fmla="*/ 23579 h 81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00795" h="81300">
                      <a:moveTo>
                        <a:pt x="100774" y="23579"/>
                      </a:moveTo>
                      <a:cubicBezTo>
                        <a:pt x="98393" y="23865"/>
                        <a:pt x="96203" y="24627"/>
                        <a:pt x="94012" y="25770"/>
                      </a:cubicBezTo>
                      <a:lnTo>
                        <a:pt x="79057" y="33580"/>
                      </a:lnTo>
                      <a:cubicBezTo>
                        <a:pt x="66294" y="40152"/>
                        <a:pt x="54864" y="49011"/>
                        <a:pt x="45339" y="59774"/>
                      </a:cubicBezTo>
                      <a:lnTo>
                        <a:pt x="26194" y="81300"/>
                      </a:lnTo>
                      <a:lnTo>
                        <a:pt x="0" y="57964"/>
                      </a:lnTo>
                      <a:lnTo>
                        <a:pt x="19145" y="36438"/>
                      </a:lnTo>
                      <a:cubicBezTo>
                        <a:pt x="28670" y="25770"/>
                        <a:pt x="40005" y="16816"/>
                        <a:pt x="52864" y="10244"/>
                      </a:cubicBezTo>
                      <a:lnTo>
                        <a:pt x="67913" y="2529"/>
                      </a:lnTo>
                      <a:cubicBezTo>
                        <a:pt x="76200" y="-1758"/>
                        <a:pt x="86297" y="-519"/>
                        <a:pt x="93345" y="5672"/>
                      </a:cubicBezTo>
                      <a:lnTo>
                        <a:pt x="93440" y="5767"/>
                      </a:lnTo>
                      <a:cubicBezTo>
                        <a:pt x="98489" y="10339"/>
                        <a:pt x="101060" y="16911"/>
                        <a:pt x="100774" y="23579"/>
                      </a:cubicBezTo>
                      <a:close/>
                    </a:path>
                  </a:pathLst>
                </a:custGeom>
                <a:solidFill>
                  <a:srgbClr val="00B25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Cordia New" panose="020B0304020202020204" pitchFamily="34" charset="-34"/>
                  </a:endParaRPr>
                </a:p>
              </p:txBody>
            </p:sp>
          </p:grpSp>
          <p:grpSp>
            <p:nvGrpSpPr>
              <p:cNvPr id="11688" name="Graphic 1">
                <a:extLst>
                  <a:ext uri="{FF2B5EF4-FFF2-40B4-BE49-F238E27FC236}">
                    <a16:creationId xmlns:a16="http://schemas.microsoft.com/office/drawing/2014/main" id="{0DB294EF-7C9D-42AA-B46F-A8410D5B227C}"/>
                  </a:ext>
                </a:extLst>
              </p:cNvPr>
              <p:cNvGrpSpPr/>
              <p:nvPr/>
            </p:nvGrpSpPr>
            <p:grpSpPr>
              <a:xfrm>
                <a:off x="6047111" y="3351416"/>
                <a:ext cx="342765" cy="366929"/>
                <a:chOff x="6047111" y="3351416"/>
                <a:chExt cx="342765" cy="366929"/>
              </a:xfrm>
              <a:solidFill>
                <a:srgbClr val="3D4051"/>
              </a:solidFill>
            </p:grpSpPr>
            <p:grpSp>
              <p:nvGrpSpPr>
                <p:cNvPr id="11689" name="Graphic 1">
                  <a:extLst>
                    <a:ext uri="{FF2B5EF4-FFF2-40B4-BE49-F238E27FC236}">
                      <a16:creationId xmlns:a16="http://schemas.microsoft.com/office/drawing/2014/main" id="{0DB294EF-7C9D-42AA-B46F-A8410D5B227C}"/>
                    </a:ext>
                  </a:extLst>
                </p:cNvPr>
                <p:cNvGrpSpPr/>
                <p:nvPr/>
              </p:nvGrpSpPr>
              <p:grpSpPr>
                <a:xfrm>
                  <a:off x="6168200" y="3351416"/>
                  <a:ext cx="221676" cy="238365"/>
                  <a:chOff x="6168200" y="3351416"/>
                  <a:chExt cx="221676" cy="238365"/>
                </a:xfrm>
                <a:solidFill>
                  <a:srgbClr val="3D4051"/>
                </a:solidFill>
              </p:grpSpPr>
              <p:sp>
                <p:nvSpPr>
                  <p:cNvPr id="11690" name="Freeform: Shape 11689">
                    <a:extLst>
                      <a:ext uri="{FF2B5EF4-FFF2-40B4-BE49-F238E27FC236}">
                        <a16:creationId xmlns:a16="http://schemas.microsoft.com/office/drawing/2014/main" id="{88757380-54AE-4924-B245-61E6DAFA3C02}"/>
                      </a:ext>
                    </a:extLst>
                  </p:cNvPr>
                  <p:cNvSpPr/>
                  <p:nvPr/>
                </p:nvSpPr>
                <p:spPr>
                  <a:xfrm rot="-2902359">
                    <a:off x="6332119" y="3341638"/>
                    <a:ext cx="21622" cy="106396"/>
                  </a:xfrm>
                  <a:custGeom>
                    <a:avLst/>
                    <a:gdLst>
                      <a:gd name="connsiteX0" fmla="*/ 0 w 21622"/>
                      <a:gd name="connsiteY0" fmla="*/ 0 h 106396"/>
                      <a:gd name="connsiteX1" fmla="*/ 21622 w 21622"/>
                      <a:gd name="connsiteY1" fmla="*/ 0 h 106396"/>
                      <a:gd name="connsiteX2" fmla="*/ 21622 w 21622"/>
                      <a:gd name="connsiteY2" fmla="*/ 106397 h 106396"/>
                      <a:gd name="connsiteX3" fmla="*/ 0 w 21622"/>
                      <a:gd name="connsiteY3" fmla="*/ 106397 h 1063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622" h="106396">
                        <a:moveTo>
                          <a:pt x="0" y="0"/>
                        </a:moveTo>
                        <a:lnTo>
                          <a:pt x="21622" y="0"/>
                        </a:lnTo>
                        <a:lnTo>
                          <a:pt x="21622" y="106397"/>
                        </a:lnTo>
                        <a:lnTo>
                          <a:pt x="0" y="106397"/>
                        </a:lnTo>
                        <a:close/>
                      </a:path>
                    </a:pathLst>
                  </a:custGeom>
                  <a:solidFill>
                    <a:srgbClr val="3D405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  <p:sp>
                <p:nvSpPr>
                  <p:cNvPr id="11691" name="Freeform: Shape 11690">
                    <a:extLst>
                      <a:ext uri="{FF2B5EF4-FFF2-40B4-BE49-F238E27FC236}">
                        <a16:creationId xmlns:a16="http://schemas.microsoft.com/office/drawing/2014/main" id="{4C9B6B38-9E13-4A36-B207-114F492D665A}"/>
                      </a:ext>
                    </a:extLst>
                  </p:cNvPr>
                  <p:cNvSpPr/>
                  <p:nvPr/>
                </p:nvSpPr>
                <p:spPr>
                  <a:xfrm rot="-2902359">
                    <a:off x="6302778" y="3374623"/>
                    <a:ext cx="21622" cy="106396"/>
                  </a:xfrm>
                  <a:custGeom>
                    <a:avLst/>
                    <a:gdLst>
                      <a:gd name="connsiteX0" fmla="*/ 0 w 21622"/>
                      <a:gd name="connsiteY0" fmla="*/ 0 h 106396"/>
                      <a:gd name="connsiteX1" fmla="*/ 21622 w 21622"/>
                      <a:gd name="connsiteY1" fmla="*/ 0 h 106396"/>
                      <a:gd name="connsiteX2" fmla="*/ 21622 w 21622"/>
                      <a:gd name="connsiteY2" fmla="*/ 106397 h 106396"/>
                      <a:gd name="connsiteX3" fmla="*/ 0 w 21622"/>
                      <a:gd name="connsiteY3" fmla="*/ 106397 h 1063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622" h="106396">
                        <a:moveTo>
                          <a:pt x="0" y="0"/>
                        </a:moveTo>
                        <a:lnTo>
                          <a:pt x="21622" y="0"/>
                        </a:lnTo>
                        <a:lnTo>
                          <a:pt x="21622" y="106397"/>
                        </a:lnTo>
                        <a:lnTo>
                          <a:pt x="0" y="106397"/>
                        </a:lnTo>
                        <a:close/>
                      </a:path>
                    </a:pathLst>
                  </a:custGeom>
                  <a:solidFill>
                    <a:srgbClr val="3D405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  <p:sp>
                <p:nvSpPr>
                  <p:cNvPr id="11692" name="Freeform: Shape 11691">
                    <a:extLst>
                      <a:ext uri="{FF2B5EF4-FFF2-40B4-BE49-F238E27FC236}">
                        <a16:creationId xmlns:a16="http://schemas.microsoft.com/office/drawing/2014/main" id="{43FF7CF8-4EA3-4811-9149-8A64DF3B4806}"/>
                      </a:ext>
                    </a:extLst>
                  </p:cNvPr>
                  <p:cNvSpPr/>
                  <p:nvPr/>
                </p:nvSpPr>
                <p:spPr>
                  <a:xfrm>
                    <a:off x="6168200" y="3473766"/>
                    <a:ext cx="106009" cy="116015"/>
                  </a:xfrm>
                  <a:custGeom>
                    <a:avLst/>
                    <a:gdLst>
                      <a:gd name="connsiteX0" fmla="*/ 73150 w 106009"/>
                      <a:gd name="connsiteY0" fmla="*/ 75915 h 116015"/>
                      <a:gd name="connsiteX1" fmla="*/ 3999 w 106009"/>
                      <a:gd name="connsiteY1" fmla="*/ 113158 h 116015"/>
                      <a:gd name="connsiteX2" fmla="*/ 32859 w 106009"/>
                      <a:gd name="connsiteY2" fmla="*/ 40101 h 116015"/>
                      <a:gd name="connsiteX3" fmla="*/ 102011 w 106009"/>
                      <a:gd name="connsiteY3" fmla="*/ 2858 h 116015"/>
                      <a:gd name="connsiteX4" fmla="*/ 73150 w 106009"/>
                      <a:gd name="connsiteY4" fmla="*/ 75915 h 1160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009" h="116015">
                        <a:moveTo>
                          <a:pt x="73150" y="75915"/>
                        </a:moveTo>
                        <a:cubicBezTo>
                          <a:pt x="46099" y="106395"/>
                          <a:pt x="15143" y="123064"/>
                          <a:pt x="3999" y="113158"/>
                        </a:cubicBezTo>
                        <a:cubicBezTo>
                          <a:pt x="-7145" y="103252"/>
                          <a:pt x="5808" y="70581"/>
                          <a:pt x="32859" y="40101"/>
                        </a:cubicBezTo>
                        <a:cubicBezTo>
                          <a:pt x="59910" y="9621"/>
                          <a:pt x="90867" y="-7048"/>
                          <a:pt x="102011" y="2858"/>
                        </a:cubicBezTo>
                        <a:cubicBezTo>
                          <a:pt x="113155" y="12764"/>
                          <a:pt x="100201" y="45435"/>
                          <a:pt x="73150" y="75915"/>
                        </a:cubicBezTo>
                        <a:close/>
                      </a:path>
                    </a:pathLst>
                  </a:custGeom>
                  <a:solidFill>
                    <a:srgbClr val="3D405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</p:grpSp>
            <p:grpSp>
              <p:nvGrpSpPr>
                <p:cNvPr id="11693" name="Graphic 1">
                  <a:extLst>
                    <a:ext uri="{FF2B5EF4-FFF2-40B4-BE49-F238E27FC236}">
                      <a16:creationId xmlns:a16="http://schemas.microsoft.com/office/drawing/2014/main" id="{0DB294EF-7C9D-42AA-B46F-A8410D5B227C}"/>
                    </a:ext>
                  </a:extLst>
                </p:cNvPr>
                <p:cNvGrpSpPr/>
                <p:nvPr/>
              </p:nvGrpSpPr>
              <p:grpSpPr>
                <a:xfrm>
                  <a:off x="6047111" y="3598485"/>
                  <a:ext cx="123187" cy="119861"/>
                  <a:chOff x="6047111" y="3598485"/>
                  <a:chExt cx="123187" cy="119861"/>
                </a:xfrm>
                <a:solidFill>
                  <a:srgbClr val="3D4051"/>
                </a:solidFill>
              </p:grpSpPr>
              <p:sp>
                <p:nvSpPr>
                  <p:cNvPr id="11694" name="Freeform: Shape 11693">
                    <a:extLst>
                      <a:ext uri="{FF2B5EF4-FFF2-40B4-BE49-F238E27FC236}">
                        <a16:creationId xmlns:a16="http://schemas.microsoft.com/office/drawing/2014/main" id="{52F4475C-11BF-41DB-9F6C-9813706604E0}"/>
                      </a:ext>
                    </a:extLst>
                  </p:cNvPr>
                  <p:cNvSpPr/>
                  <p:nvPr/>
                </p:nvSpPr>
                <p:spPr>
                  <a:xfrm rot="-2902130">
                    <a:off x="6112547" y="3588709"/>
                    <a:ext cx="21620" cy="106388"/>
                  </a:xfrm>
                  <a:custGeom>
                    <a:avLst/>
                    <a:gdLst>
                      <a:gd name="connsiteX0" fmla="*/ 0 w 21620"/>
                      <a:gd name="connsiteY0" fmla="*/ 0 h 106388"/>
                      <a:gd name="connsiteX1" fmla="*/ 21621 w 21620"/>
                      <a:gd name="connsiteY1" fmla="*/ 0 h 106388"/>
                      <a:gd name="connsiteX2" fmla="*/ 21621 w 21620"/>
                      <a:gd name="connsiteY2" fmla="*/ 106389 h 106388"/>
                      <a:gd name="connsiteX3" fmla="*/ 0 w 21620"/>
                      <a:gd name="connsiteY3" fmla="*/ 106389 h 1063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620" h="106388">
                        <a:moveTo>
                          <a:pt x="0" y="0"/>
                        </a:moveTo>
                        <a:lnTo>
                          <a:pt x="21621" y="0"/>
                        </a:lnTo>
                        <a:lnTo>
                          <a:pt x="21621" y="106389"/>
                        </a:lnTo>
                        <a:lnTo>
                          <a:pt x="0" y="106389"/>
                        </a:lnTo>
                        <a:close/>
                      </a:path>
                    </a:pathLst>
                  </a:custGeom>
                  <a:solidFill>
                    <a:srgbClr val="3D405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  <p:sp>
                <p:nvSpPr>
                  <p:cNvPr id="11695" name="Freeform: Shape 11694">
                    <a:extLst>
                      <a:ext uri="{FF2B5EF4-FFF2-40B4-BE49-F238E27FC236}">
                        <a16:creationId xmlns:a16="http://schemas.microsoft.com/office/drawing/2014/main" id="{6783E065-849A-47F8-AD7C-B6A315AD54E3}"/>
                      </a:ext>
                    </a:extLst>
                  </p:cNvPr>
                  <p:cNvSpPr/>
                  <p:nvPr/>
                </p:nvSpPr>
                <p:spPr>
                  <a:xfrm rot="-2901873">
                    <a:off x="6083242" y="3621724"/>
                    <a:ext cx="21622" cy="106396"/>
                  </a:xfrm>
                  <a:custGeom>
                    <a:avLst/>
                    <a:gdLst>
                      <a:gd name="connsiteX0" fmla="*/ 0 w 21622"/>
                      <a:gd name="connsiteY0" fmla="*/ 0 h 106396"/>
                      <a:gd name="connsiteX1" fmla="*/ 21622 w 21622"/>
                      <a:gd name="connsiteY1" fmla="*/ 0 h 106396"/>
                      <a:gd name="connsiteX2" fmla="*/ 21622 w 21622"/>
                      <a:gd name="connsiteY2" fmla="*/ 106396 h 106396"/>
                      <a:gd name="connsiteX3" fmla="*/ 0 w 21622"/>
                      <a:gd name="connsiteY3" fmla="*/ 106396 h 1063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622" h="106396">
                        <a:moveTo>
                          <a:pt x="0" y="0"/>
                        </a:moveTo>
                        <a:lnTo>
                          <a:pt x="21622" y="0"/>
                        </a:lnTo>
                        <a:lnTo>
                          <a:pt x="21622" y="106396"/>
                        </a:lnTo>
                        <a:lnTo>
                          <a:pt x="0" y="106396"/>
                        </a:lnTo>
                        <a:close/>
                      </a:path>
                    </a:pathLst>
                  </a:custGeom>
                  <a:solidFill>
                    <a:srgbClr val="3D405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</p:grpSp>
          </p:grpSp>
        </p:grpSp>
        <p:grpSp>
          <p:nvGrpSpPr>
            <p:cNvPr id="11696" name="Graphic 1">
              <a:extLst>
                <a:ext uri="{FF2B5EF4-FFF2-40B4-BE49-F238E27FC236}">
                  <a16:creationId xmlns:a16="http://schemas.microsoft.com/office/drawing/2014/main" id="{0DB294EF-7C9D-42AA-B46F-A8410D5B227C}"/>
                </a:ext>
              </a:extLst>
            </p:cNvPr>
            <p:cNvGrpSpPr/>
            <p:nvPr/>
          </p:nvGrpSpPr>
          <p:grpSpPr>
            <a:xfrm>
              <a:off x="5748327" y="3124191"/>
              <a:ext cx="551476" cy="220228"/>
              <a:chOff x="5748327" y="3124191"/>
              <a:chExt cx="551476" cy="220228"/>
            </a:xfrm>
          </p:grpSpPr>
          <p:sp>
            <p:nvSpPr>
              <p:cNvPr id="11697" name="Freeform: Shape 11696">
                <a:extLst>
                  <a:ext uri="{FF2B5EF4-FFF2-40B4-BE49-F238E27FC236}">
                    <a16:creationId xmlns:a16="http://schemas.microsoft.com/office/drawing/2014/main" id="{4CCC2D88-63CA-47D5-BC66-D1BDC723BC3D}"/>
                  </a:ext>
                </a:extLst>
              </p:cNvPr>
              <p:cNvSpPr/>
              <p:nvPr/>
            </p:nvSpPr>
            <p:spPr>
              <a:xfrm>
                <a:off x="5748327" y="3124191"/>
                <a:ext cx="464823" cy="220228"/>
              </a:xfrm>
              <a:custGeom>
                <a:avLst/>
                <a:gdLst>
                  <a:gd name="connsiteX0" fmla="*/ 449113 w 464823"/>
                  <a:gd name="connsiteY0" fmla="*/ 103069 h 220228"/>
                  <a:gd name="connsiteX1" fmla="*/ 45063 w 464823"/>
                  <a:gd name="connsiteY1" fmla="*/ 219370 h 220228"/>
                  <a:gd name="connsiteX2" fmla="*/ 18297 w 464823"/>
                  <a:gd name="connsiteY2" fmla="*/ 204511 h 220228"/>
                  <a:gd name="connsiteX3" fmla="*/ 867 w 464823"/>
                  <a:gd name="connsiteY3" fmla="*/ 143932 h 220228"/>
                  <a:gd name="connsiteX4" fmla="*/ 15630 w 464823"/>
                  <a:gd name="connsiteY4" fmla="*/ 117071 h 220228"/>
                  <a:gd name="connsiteX5" fmla="*/ 419681 w 464823"/>
                  <a:gd name="connsiteY5" fmla="*/ 866 h 220228"/>
                  <a:gd name="connsiteX6" fmla="*/ 446541 w 464823"/>
                  <a:gd name="connsiteY6" fmla="*/ 15725 h 220228"/>
                  <a:gd name="connsiteX7" fmla="*/ 463972 w 464823"/>
                  <a:gd name="connsiteY7" fmla="*/ 76304 h 220228"/>
                  <a:gd name="connsiteX8" fmla="*/ 449113 w 464823"/>
                  <a:gd name="connsiteY8" fmla="*/ 103069 h 2202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64823" h="220228">
                    <a:moveTo>
                      <a:pt x="449113" y="103069"/>
                    </a:moveTo>
                    <a:lnTo>
                      <a:pt x="45063" y="219370"/>
                    </a:lnTo>
                    <a:cubicBezTo>
                      <a:pt x="33633" y="222703"/>
                      <a:pt x="21631" y="216036"/>
                      <a:pt x="18297" y="204511"/>
                    </a:cubicBezTo>
                    <a:lnTo>
                      <a:pt x="867" y="143932"/>
                    </a:lnTo>
                    <a:cubicBezTo>
                      <a:pt x="-2467" y="132311"/>
                      <a:pt x="4105" y="120405"/>
                      <a:pt x="15630" y="117071"/>
                    </a:cubicBezTo>
                    <a:lnTo>
                      <a:pt x="419681" y="866"/>
                    </a:lnTo>
                    <a:cubicBezTo>
                      <a:pt x="431111" y="-2468"/>
                      <a:pt x="443208" y="4105"/>
                      <a:pt x="446541" y="15725"/>
                    </a:cubicBezTo>
                    <a:lnTo>
                      <a:pt x="463972" y="76304"/>
                    </a:lnTo>
                    <a:cubicBezTo>
                      <a:pt x="467306" y="87829"/>
                      <a:pt x="460543" y="99831"/>
                      <a:pt x="449113" y="103069"/>
                    </a:cubicBezTo>
                    <a:close/>
                  </a:path>
                </a:pathLst>
              </a:custGeom>
              <a:solidFill>
                <a:srgbClr val="AE1E0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Cordia New" panose="020B0304020202020204" pitchFamily="34" charset="-34"/>
                </a:endParaRPr>
              </a:p>
            </p:txBody>
          </p:sp>
          <p:sp>
            <p:nvSpPr>
              <p:cNvPr id="11698" name="Freeform: Shape 11697">
                <a:extLst>
                  <a:ext uri="{FF2B5EF4-FFF2-40B4-BE49-F238E27FC236}">
                    <a16:creationId xmlns:a16="http://schemas.microsoft.com/office/drawing/2014/main" id="{BF334297-F254-4CA0-B395-D7F5C8A1C64A}"/>
                  </a:ext>
                </a:extLst>
              </p:cNvPr>
              <p:cNvSpPr/>
              <p:nvPr/>
            </p:nvSpPr>
            <p:spPr>
              <a:xfrm>
                <a:off x="5748369" y="3124232"/>
                <a:ext cx="455167" cy="174180"/>
              </a:xfrm>
              <a:custGeom>
                <a:avLst/>
                <a:gdLst>
                  <a:gd name="connsiteX0" fmla="*/ 446405 w 455167"/>
                  <a:gd name="connsiteY0" fmla="*/ 15684 h 174180"/>
                  <a:gd name="connsiteX1" fmla="*/ 419544 w 455167"/>
                  <a:gd name="connsiteY1" fmla="*/ 825 h 174180"/>
                  <a:gd name="connsiteX2" fmla="*/ 15684 w 455167"/>
                  <a:gd name="connsiteY2" fmla="*/ 117030 h 174180"/>
                  <a:gd name="connsiteX3" fmla="*/ 825 w 455167"/>
                  <a:gd name="connsiteY3" fmla="*/ 143891 h 174180"/>
                  <a:gd name="connsiteX4" fmla="*/ 9588 w 455167"/>
                  <a:gd name="connsiteY4" fmla="*/ 174180 h 174180"/>
                  <a:gd name="connsiteX5" fmla="*/ 455168 w 455167"/>
                  <a:gd name="connsiteY5" fmla="*/ 45974 h 174180"/>
                  <a:gd name="connsiteX6" fmla="*/ 446405 w 455167"/>
                  <a:gd name="connsiteY6" fmla="*/ 15684 h 1741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55167" h="174180">
                    <a:moveTo>
                      <a:pt x="446405" y="15684"/>
                    </a:moveTo>
                    <a:cubicBezTo>
                      <a:pt x="443071" y="4159"/>
                      <a:pt x="431069" y="-2413"/>
                      <a:pt x="419544" y="825"/>
                    </a:cubicBezTo>
                    <a:lnTo>
                      <a:pt x="15684" y="117030"/>
                    </a:lnTo>
                    <a:cubicBezTo>
                      <a:pt x="4159" y="120364"/>
                      <a:pt x="-2413" y="132365"/>
                      <a:pt x="825" y="143891"/>
                    </a:cubicBezTo>
                    <a:lnTo>
                      <a:pt x="9588" y="174180"/>
                    </a:lnTo>
                    <a:lnTo>
                      <a:pt x="455168" y="45974"/>
                    </a:lnTo>
                    <a:lnTo>
                      <a:pt x="446405" y="15684"/>
                    </a:lnTo>
                    <a:close/>
                  </a:path>
                </a:pathLst>
              </a:custGeom>
              <a:solidFill>
                <a:srgbClr val="FF582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Cordia New" panose="020B0304020202020204" pitchFamily="34" charset="-34"/>
                </a:endParaRPr>
              </a:p>
            </p:txBody>
          </p:sp>
          <p:grpSp>
            <p:nvGrpSpPr>
              <p:cNvPr id="11699" name="Graphic 1">
                <a:extLst>
                  <a:ext uri="{FF2B5EF4-FFF2-40B4-BE49-F238E27FC236}">
                    <a16:creationId xmlns:a16="http://schemas.microsoft.com/office/drawing/2014/main" id="{0DB294EF-7C9D-42AA-B46F-A8410D5B227C}"/>
                  </a:ext>
                </a:extLst>
              </p:cNvPr>
              <p:cNvGrpSpPr/>
              <p:nvPr/>
            </p:nvGrpSpPr>
            <p:grpSpPr>
              <a:xfrm>
                <a:off x="6192106" y="3124420"/>
                <a:ext cx="107697" cy="79789"/>
                <a:chOff x="6192106" y="3124420"/>
                <a:chExt cx="107697" cy="79789"/>
              </a:xfrm>
            </p:grpSpPr>
            <p:sp>
              <p:nvSpPr>
                <p:cNvPr id="11700" name="Freeform: Shape 11699">
                  <a:extLst>
                    <a:ext uri="{FF2B5EF4-FFF2-40B4-BE49-F238E27FC236}">
                      <a16:creationId xmlns:a16="http://schemas.microsoft.com/office/drawing/2014/main" id="{78BC37A4-54C1-4383-81B1-DEB2A8D3DCD5}"/>
                    </a:ext>
                  </a:extLst>
                </p:cNvPr>
                <p:cNvSpPr/>
                <p:nvPr/>
              </p:nvSpPr>
              <p:spPr>
                <a:xfrm>
                  <a:off x="6192106" y="3124420"/>
                  <a:ext cx="107647" cy="79789"/>
                </a:xfrm>
                <a:custGeom>
                  <a:avLst/>
                  <a:gdLst>
                    <a:gd name="connsiteX0" fmla="*/ 106775 w 107647"/>
                    <a:gd name="connsiteY0" fmla="*/ 18353 h 79789"/>
                    <a:gd name="connsiteX1" fmla="*/ 106775 w 107647"/>
                    <a:gd name="connsiteY1" fmla="*/ 18353 h 79789"/>
                    <a:gd name="connsiteX2" fmla="*/ 86963 w 107647"/>
                    <a:gd name="connsiteY2" fmla="*/ 1970 h 79789"/>
                    <a:gd name="connsiteX3" fmla="*/ 70199 w 107647"/>
                    <a:gd name="connsiteY3" fmla="*/ 446 h 79789"/>
                    <a:gd name="connsiteX4" fmla="*/ 27718 w 107647"/>
                    <a:gd name="connsiteY4" fmla="*/ 4542 h 79789"/>
                    <a:gd name="connsiteX5" fmla="*/ 0 w 107647"/>
                    <a:gd name="connsiteY5" fmla="*/ 12543 h 79789"/>
                    <a:gd name="connsiteX6" fmla="*/ 9716 w 107647"/>
                    <a:gd name="connsiteY6" fmla="*/ 46166 h 79789"/>
                    <a:gd name="connsiteX7" fmla="*/ 19431 w 107647"/>
                    <a:gd name="connsiteY7" fmla="*/ 79789 h 79789"/>
                    <a:gd name="connsiteX8" fmla="*/ 47149 w 107647"/>
                    <a:gd name="connsiteY8" fmla="*/ 71788 h 79789"/>
                    <a:gd name="connsiteX9" fmla="*/ 85249 w 107647"/>
                    <a:gd name="connsiteY9" fmla="*/ 52738 h 79789"/>
                    <a:gd name="connsiteX10" fmla="*/ 98679 w 107647"/>
                    <a:gd name="connsiteY10" fmla="*/ 42546 h 79789"/>
                    <a:gd name="connsiteX11" fmla="*/ 106775 w 107647"/>
                    <a:gd name="connsiteY11" fmla="*/ 18353 h 797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07647" h="79789">
                      <a:moveTo>
                        <a:pt x="106775" y="18353"/>
                      </a:moveTo>
                      <a:lnTo>
                        <a:pt x="106775" y="18353"/>
                      </a:lnTo>
                      <a:cubicBezTo>
                        <a:pt x="104203" y="9304"/>
                        <a:pt x="96298" y="2827"/>
                        <a:pt x="86963" y="1970"/>
                      </a:cubicBezTo>
                      <a:lnTo>
                        <a:pt x="70199" y="446"/>
                      </a:lnTo>
                      <a:cubicBezTo>
                        <a:pt x="55912" y="-792"/>
                        <a:pt x="41529" y="541"/>
                        <a:pt x="27718" y="4542"/>
                      </a:cubicBezTo>
                      <a:lnTo>
                        <a:pt x="0" y="12543"/>
                      </a:lnTo>
                      <a:lnTo>
                        <a:pt x="9716" y="46166"/>
                      </a:lnTo>
                      <a:lnTo>
                        <a:pt x="19431" y="79789"/>
                      </a:lnTo>
                      <a:lnTo>
                        <a:pt x="47149" y="71788"/>
                      </a:lnTo>
                      <a:cubicBezTo>
                        <a:pt x="60960" y="67788"/>
                        <a:pt x="73819" y="61311"/>
                        <a:pt x="85249" y="52738"/>
                      </a:cubicBezTo>
                      <a:lnTo>
                        <a:pt x="98679" y="42546"/>
                      </a:lnTo>
                      <a:cubicBezTo>
                        <a:pt x="106108" y="37022"/>
                        <a:pt x="109347" y="27402"/>
                        <a:pt x="106775" y="18353"/>
                      </a:cubicBezTo>
                      <a:close/>
                    </a:path>
                  </a:pathLst>
                </a:custGeom>
                <a:solidFill>
                  <a:srgbClr val="AE1E0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Cordia New" panose="020B0304020202020204" pitchFamily="34" charset="-34"/>
                  </a:endParaRPr>
                </a:p>
              </p:txBody>
            </p:sp>
            <p:sp>
              <p:nvSpPr>
                <p:cNvPr id="11701" name="Freeform: Shape 11700">
                  <a:extLst>
                    <a:ext uri="{FF2B5EF4-FFF2-40B4-BE49-F238E27FC236}">
                      <a16:creationId xmlns:a16="http://schemas.microsoft.com/office/drawing/2014/main" id="{3CDDD6E9-6DF7-43E9-A26D-6F5A834863C5}"/>
                    </a:ext>
                  </a:extLst>
                </p:cNvPr>
                <p:cNvSpPr/>
                <p:nvPr/>
              </p:nvSpPr>
              <p:spPr>
                <a:xfrm>
                  <a:off x="6192201" y="3124476"/>
                  <a:ext cx="107601" cy="46205"/>
                </a:xfrm>
                <a:custGeom>
                  <a:avLst/>
                  <a:gdLst>
                    <a:gd name="connsiteX0" fmla="*/ 103442 w 107601"/>
                    <a:gd name="connsiteY0" fmla="*/ 37443 h 46205"/>
                    <a:gd name="connsiteX1" fmla="*/ 96584 w 107601"/>
                    <a:gd name="connsiteY1" fmla="*/ 35633 h 46205"/>
                    <a:gd name="connsiteX2" fmla="*/ 79724 w 107601"/>
                    <a:gd name="connsiteY2" fmla="*/ 34204 h 46205"/>
                    <a:gd name="connsiteX3" fmla="*/ 37243 w 107601"/>
                    <a:gd name="connsiteY3" fmla="*/ 38300 h 46205"/>
                    <a:gd name="connsiteX4" fmla="*/ 9620 w 107601"/>
                    <a:gd name="connsiteY4" fmla="*/ 46206 h 46205"/>
                    <a:gd name="connsiteX5" fmla="*/ 0 w 107601"/>
                    <a:gd name="connsiteY5" fmla="*/ 12487 h 46205"/>
                    <a:gd name="connsiteX6" fmla="*/ 27623 w 107601"/>
                    <a:gd name="connsiteY6" fmla="*/ 4581 h 46205"/>
                    <a:gd name="connsiteX7" fmla="*/ 70104 w 107601"/>
                    <a:gd name="connsiteY7" fmla="*/ 486 h 46205"/>
                    <a:gd name="connsiteX8" fmla="*/ 86963 w 107601"/>
                    <a:gd name="connsiteY8" fmla="*/ 2010 h 46205"/>
                    <a:gd name="connsiteX9" fmla="*/ 106680 w 107601"/>
                    <a:gd name="connsiteY9" fmla="*/ 18202 h 46205"/>
                    <a:gd name="connsiteX10" fmla="*/ 106680 w 107601"/>
                    <a:gd name="connsiteY10" fmla="*/ 18297 h 46205"/>
                    <a:gd name="connsiteX11" fmla="*/ 103442 w 107601"/>
                    <a:gd name="connsiteY11" fmla="*/ 37443 h 462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07601" h="46205">
                      <a:moveTo>
                        <a:pt x="103442" y="37443"/>
                      </a:moveTo>
                      <a:cubicBezTo>
                        <a:pt x="101346" y="36395"/>
                        <a:pt x="99060" y="35919"/>
                        <a:pt x="96584" y="35633"/>
                      </a:cubicBezTo>
                      <a:lnTo>
                        <a:pt x="79724" y="34204"/>
                      </a:lnTo>
                      <a:cubicBezTo>
                        <a:pt x="65437" y="32966"/>
                        <a:pt x="51054" y="34395"/>
                        <a:pt x="37243" y="38300"/>
                      </a:cubicBezTo>
                      <a:lnTo>
                        <a:pt x="9620" y="46206"/>
                      </a:lnTo>
                      <a:lnTo>
                        <a:pt x="0" y="12487"/>
                      </a:lnTo>
                      <a:lnTo>
                        <a:pt x="27623" y="4581"/>
                      </a:lnTo>
                      <a:cubicBezTo>
                        <a:pt x="41434" y="581"/>
                        <a:pt x="55817" y="-848"/>
                        <a:pt x="70104" y="486"/>
                      </a:cubicBezTo>
                      <a:lnTo>
                        <a:pt x="86963" y="2010"/>
                      </a:lnTo>
                      <a:cubicBezTo>
                        <a:pt x="96203" y="2772"/>
                        <a:pt x="104108" y="9249"/>
                        <a:pt x="106680" y="18202"/>
                      </a:cubicBezTo>
                      <a:lnTo>
                        <a:pt x="106680" y="18297"/>
                      </a:lnTo>
                      <a:cubicBezTo>
                        <a:pt x="108680" y="24965"/>
                        <a:pt x="107347" y="32013"/>
                        <a:pt x="103442" y="37443"/>
                      </a:cubicBezTo>
                      <a:close/>
                    </a:path>
                  </a:pathLst>
                </a:custGeom>
                <a:solidFill>
                  <a:srgbClr val="FF582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Cordia New" panose="020B0304020202020204" pitchFamily="34" charset="-34"/>
                  </a:endParaRPr>
                </a:p>
              </p:txBody>
            </p:sp>
          </p:grpSp>
          <p:grpSp>
            <p:nvGrpSpPr>
              <p:cNvPr id="11702" name="Graphic 1">
                <a:extLst>
                  <a:ext uri="{FF2B5EF4-FFF2-40B4-BE49-F238E27FC236}">
                    <a16:creationId xmlns:a16="http://schemas.microsoft.com/office/drawing/2014/main" id="{0DB294EF-7C9D-42AA-B46F-A8410D5B227C}"/>
                  </a:ext>
                </a:extLst>
              </p:cNvPr>
              <p:cNvGrpSpPr/>
              <p:nvPr/>
            </p:nvGrpSpPr>
            <p:grpSpPr>
              <a:xfrm>
                <a:off x="5777185" y="3127960"/>
                <a:ext cx="410155" cy="211733"/>
                <a:chOff x="5777185" y="3127960"/>
                <a:chExt cx="410155" cy="211733"/>
              </a:xfrm>
              <a:solidFill>
                <a:srgbClr val="3D4051"/>
              </a:solidFill>
            </p:grpSpPr>
            <p:grpSp>
              <p:nvGrpSpPr>
                <p:cNvPr id="11703" name="Graphic 1">
                  <a:extLst>
                    <a:ext uri="{FF2B5EF4-FFF2-40B4-BE49-F238E27FC236}">
                      <a16:creationId xmlns:a16="http://schemas.microsoft.com/office/drawing/2014/main" id="{0DB294EF-7C9D-42AA-B46F-A8410D5B227C}"/>
                    </a:ext>
                  </a:extLst>
                </p:cNvPr>
                <p:cNvGrpSpPr/>
                <p:nvPr/>
              </p:nvGrpSpPr>
              <p:grpSpPr>
                <a:xfrm>
                  <a:off x="5915012" y="3127960"/>
                  <a:ext cx="272327" cy="137711"/>
                  <a:chOff x="5915012" y="3127960"/>
                  <a:chExt cx="272327" cy="137711"/>
                </a:xfrm>
                <a:solidFill>
                  <a:srgbClr val="3D4051"/>
                </a:solidFill>
              </p:grpSpPr>
              <p:sp>
                <p:nvSpPr>
                  <p:cNvPr id="11704" name="Freeform: Shape 11703">
                    <a:extLst>
                      <a:ext uri="{FF2B5EF4-FFF2-40B4-BE49-F238E27FC236}">
                        <a16:creationId xmlns:a16="http://schemas.microsoft.com/office/drawing/2014/main" id="{87077C23-AAD1-424D-B2B8-E769200A6B8D}"/>
                      </a:ext>
                    </a:extLst>
                  </p:cNvPr>
                  <p:cNvSpPr/>
                  <p:nvPr/>
                </p:nvSpPr>
                <p:spPr>
                  <a:xfrm rot="-963099">
                    <a:off x="6151431" y="3128875"/>
                    <a:ext cx="21621" cy="106392"/>
                  </a:xfrm>
                  <a:custGeom>
                    <a:avLst/>
                    <a:gdLst>
                      <a:gd name="connsiteX0" fmla="*/ 0 w 21621"/>
                      <a:gd name="connsiteY0" fmla="*/ 0 h 106392"/>
                      <a:gd name="connsiteX1" fmla="*/ 21621 w 21621"/>
                      <a:gd name="connsiteY1" fmla="*/ 0 h 106392"/>
                      <a:gd name="connsiteX2" fmla="*/ 21621 w 21621"/>
                      <a:gd name="connsiteY2" fmla="*/ 106393 h 106392"/>
                      <a:gd name="connsiteX3" fmla="*/ 0 w 21621"/>
                      <a:gd name="connsiteY3" fmla="*/ 106393 h 106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621" h="106392">
                        <a:moveTo>
                          <a:pt x="0" y="0"/>
                        </a:moveTo>
                        <a:lnTo>
                          <a:pt x="21621" y="0"/>
                        </a:lnTo>
                        <a:lnTo>
                          <a:pt x="21621" y="106393"/>
                        </a:lnTo>
                        <a:lnTo>
                          <a:pt x="0" y="106393"/>
                        </a:lnTo>
                        <a:close/>
                      </a:path>
                    </a:pathLst>
                  </a:custGeom>
                  <a:solidFill>
                    <a:srgbClr val="3D405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  <p:sp>
                <p:nvSpPr>
                  <p:cNvPr id="11705" name="Freeform: Shape 11704">
                    <a:extLst>
                      <a:ext uri="{FF2B5EF4-FFF2-40B4-BE49-F238E27FC236}">
                        <a16:creationId xmlns:a16="http://schemas.microsoft.com/office/drawing/2014/main" id="{1A54C0E5-A5BE-4E8C-A35A-AAC3C010A9D2}"/>
                      </a:ext>
                    </a:extLst>
                  </p:cNvPr>
                  <p:cNvSpPr/>
                  <p:nvPr/>
                </p:nvSpPr>
                <p:spPr>
                  <a:xfrm rot="-963099">
                    <a:off x="6109042" y="3141064"/>
                    <a:ext cx="21621" cy="106392"/>
                  </a:xfrm>
                  <a:custGeom>
                    <a:avLst/>
                    <a:gdLst>
                      <a:gd name="connsiteX0" fmla="*/ 0 w 21621"/>
                      <a:gd name="connsiteY0" fmla="*/ 0 h 106392"/>
                      <a:gd name="connsiteX1" fmla="*/ 21621 w 21621"/>
                      <a:gd name="connsiteY1" fmla="*/ 0 h 106392"/>
                      <a:gd name="connsiteX2" fmla="*/ 21621 w 21621"/>
                      <a:gd name="connsiteY2" fmla="*/ 106393 h 106392"/>
                      <a:gd name="connsiteX3" fmla="*/ 0 w 21621"/>
                      <a:gd name="connsiteY3" fmla="*/ 106393 h 106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621" h="106392">
                        <a:moveTo>
                          <a:pt x="0" y="0"/>
                        </a:moveTo>
                        <a:lnTo>
                          <a:pt x="21621" y="0"/>
                        </a:lnTo>
                        <a:lnTo>
                          <a:pt x="21621" y="106393"/>
                        </a:lnTo>
                        <a:lnTo>
                          <a:pt x="0" y="106393"/>
                        </a:lnTo>
                        <a:close/>
                      </a:path>
                    </a:pathLst>
                  </a:custGeom>
                  <a:solidFill>
                    <a:srgbClr val="3D405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  <p:sp>
                <p:nvSpPr>
                  <p:cNvPr id="11706" name="Freeform: Shape 11705">
                    <a:extLst>
                      <a:ext uri="{FF2B5EF4-FFF2-40B4-BE49-F238E27FC236}">
                        <a16:creationId xmlns:a16="http://schemas.microsoft.com/office/drawing/2014/main" id="{7D2CCA79-6F37-40C8-B08F-22527D1011C4}"/>
                      </a:ext>
                    </a:extLst>
                  </p:cNvPr>
                  <p:cNvSpPr/>
                  <p:nvPr/>
                </p:nvSpPr>
                <p:spPr>
                  <a:xfrm>
                    <a:off x="5915012" y="3199737"/>
                    <a:ext cx="142517" cy="65934"/>
                  </a:xfrm>
                  <a:custGeom>
                    <a:avLst/>
                    <a:gdLst>
                      <a:gd name="connsiteX0" fmla="*/ 78688 w 142517"/>
                      <a:gd name="connsiteY0" fmla="*/ 58861 h 65934"/>
                      <a:gd name="connsiteX1" fmla="*/ 393 w 142517"/>
                      <a:gd name="connsiteY1" fmla="*/ 53336 h 65934"/>
                      <a:gd name="connsiteX2" fmla="*/ 63829 w 142517"/>
                      <a:gd name="connsiteY2" fmla="*/ 7045 h 65934"/>
                      <a:gd name="connsiteX3" fmla="*/ 142125 w 142517"/>
                      <a:gd name="connsiteY3" fmla="*/ 12569 h 65934"/>
                      <a:gd name="connsiteX4" fmla="*/ 78688 w 142517"/>
                      <a:gd name="connsiteY4" fmla="*/ 58861 h 659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2517" h="65934">
                        <a:moveTo>
                          <a:pt x="78688" y="58861"/>
                        </a:moveTo>
                        <a:cubicBezTo>
                          <a:pt x="39541" y="70100"/>
                          <a:pt x="4489" y="67719"/>
                          <a:pt x="393" y="53336"/>
                        </a:cubicBezTo>
                        <a:cubicBezTo>
                          <a:pt x="-3703" y="39049"/>
                          <a:pt x="24682" y="18284"/>
                          <a:pt x="63829" y="7045"/>
                        </a:cubicBezTo>
                        <a:cubicBezTo>
                          <a:pt x="102977" y="-4195"/>
                          <a:pt x="138029" y="-1718"/>
                          <a:pt x="142125" y="12569"/>
                        </a:cubicBezTo>
                        <a:cubicBezTo>
                          <a:pt x="146221" y="26857"/>
                          <a:pt x="117836" y="47621"/>
                          <a:pt x="78688" y="58861"/>
                        </a:cubicBezTo>
                        <a:close/>
                      </a:path>
                    </a:pathLst>
                  </a:custGeom>
                  <a:solidFill>
                    <a:srgbClr val="3D405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</p:grpSp>
            <p:grpSp>
              <p:nvGrpSpPr>
                <p:cNvPr id="11707" name="Graphic 1">
                  <a:extLst>
                    <a:ext uri="{FF2B5EF4-FFF2-40B4-BE49-F238E27FC236}">
                      <a16:creationId xmlns:a16="http://schemas.microsoft.com/office/drawing/2014/main" id="{0DB294EF-7C9D-42AA-B46F-A8410D5B227C}"/>
                    </a:ext>
                  </a:extLst>
                </p:cNvPr>
                <p:cNvGrpSpPr/>
                <p:nvPr/>
              </p:nvGrpSpPr>
              <p:grpSpPr>
                <a:xfrm>
                  <a:off x="5777185" y="3219280"/>
                  <a:ext cx="92584" cy="120413"/>
                  <a:chOff x="5777185" y="3219280"/>
                  <a:chExt cx="92584" cy="120413"/>
                </a:xfrm>
                <a:solidFill>
                  <a:srgbClr val="3D4051"/>
                </a:solidFill>
              </p:grpSpPr>
              <p:sp>
                <p:nvSpPr>
                  <p:cNvPr id="11708" name="Freeform: Shape 11707">
                    <a:extLst>
                      <a:ext uri="{FF2B5EF4-FFF2-40B4-BE49-F238E27FC236}">
                        <a16:creationId xmlns:a16="http://schemas.microsoft.com/office/drawing/2014/main" id="{73DBC2BD-BE53-4B8D-B55A-2E53E378317B}"/>
                      </a:ext>
                    </a:extLst>
                  </p:cNvPr>
                  <p:cNvSpPr/>
                  <p:nvPr/>
                </p:nvSpPr>
                <p:spPr>
                  <a:xfrm rot="-963099">
                    <a:off x="5833860" y="3220195"/>
                    <a:ext cx="21621" cy="106392"/>
                  </a:xfrm>
                  <a:custGeom>
                    <a:avLst/>
                    <a:gdLst>
                      <a:gd name="connsiteX0" fmla="*/ 0 w 21621"/>
                      <a:gd name="connsiteY0" fmla="*/ 0 h 106392"/>
                      <a:gd name="connsiteX1" fmla="*/ 21621 w 21621"/>
                      <a:gd name="connsiteY1" fmla="*/ 0 h 106392"/>
                      <a:gd name="connsiteX2" fmla="*/ 21621 w 21621"/>
                      <a:gd name="connsiteY2" fmla="*/ 106393 h 106392"/>
                      <a:gd name="connsiteX3" fmla="*/ 0 w 21621"/>
                      <a:gd name="connsiteY3" fmla="*/ 106393 h 106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621" h="106392">
                        <a:moveTo>
                          <a:pt x="0" y="0"/>
                        </a:moveTo>
                        <a:lnTo>
                          <a:pt x="21621" y="0"/>
                        </a:lnTo>
                        <a:lnTo>
                          <a:pt x="21621" y="106393"/>
                        </a:lnTo>
                        <a:lnTo>
                          <a:pt x="0" y="106393"/>
                        </a:lnTo>
                        <a:close/>
                      </a:path>
                    </a:pathLst>
                  </a:custGeom>
                  <a:solidFill>
                    <a:srgbClr val="3D405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  <p:sp>
                <p:nvSpPr>
                  <p:cNvPr id="11709" name="Freeform: Shape 11708">
                    <a:extLst>
                      <a:ext uri="{FF2B5EF4-FFF2-40B4-BE49-F238E27FC236}">
                        <a16:creationId xmlns:a16="http://schemas.microsoft.com/office/drawing/2014/main" id="{91EF679D-B0B1-4F84-8363-62360706D3FE}"/>
                      </a:ext>
                    </a:extLst>
                  </p:cNvPr>
                  <p:cNvSpPr/>
                  <p:nvPr/>
                </p:nvSpPr>
                <p:spPr>
                  <a:xfrm rot="-963099">
                    <a:off x="5791472" y="3232385"/>
                    <a:ext cx="21621" cy="106392"/>
                  </a:xfrm>
                  <a:custGeom>
                    <a:avLst/>
                    <a:gdLst>
                      <a:gd name="connsiteX0" fmla="*/ 0 w 21621"/>
                      <a:gd name="connsiteY0" fmla="*/ 0 h 106392"/>
                      <a:gd name="connsiteX1" fmla="*/ 21621 w 21621"/>
                      <a:gd name="connsiteY1" fmla="*/ 0 h 106392"/>
                      <a:gd name="connsiteX2" fmla="*/ 21621 w 21621"/>
                      <a:gd name="connsiteY2" fmla="*/ 106393 h 106392"/>
                      <a:gd name="connsiteX3" fmla="*/ 0 w 21621"/>
                      <a:gd name="connsiteY3" fmla="*/ 106393 h 106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621" h="106392">
                        <a:moveTo>
                          <a:pt x="0" y="0"/>
                        </a:moveTo>
                        <a:lnTo>
                          <a:pt x="21621" y="0"/>
                        </a:lnTo>
                        <a:lnTo>
                          <a:pt x="21621" y="106393"/>
                        </a:lnTo>
                        <a:lnTo>
                          <a:pt x="0" y="106393"/>
                        </a:lnTo>
                        <a:close/>
                      </a:path>
                    </a:pathLst>
                  </a:custGeom>
                  <a:solidFill>
                    <a:srgbClr val="3D405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</p:grpSp>
          </p:grpSp>
        </p:grpSp>
      </p:grpSp>
      <p:grpSp>
        <p:nvGrpSpPr>
          <p:cNvPr id="11711" name="Graphic 11709">
            <a:extLst>
              <a:ext uri="{FF2B5EF4-FFF2-40B4-BE49-F238E27FC236}">
                <a16:creationId xmlns:a16="http://schemas.microsoft.com/office/drawing/2014/main" id="{1D81BABC-A5C1-4501-9CFF-56A9174F2173}"/>
              </a:ext>
            </a:extLst>
          </p:cNvPr>
          <p:cNvGrpSpPr/>
          <p:nvPr/>
        </p:nvGrpSpPr>
        <p:grpSpPr>
          <a:xfrm rot="3673055">
            <a:off x="11208022" y="3522179"/>
            <a:ext cx="2168913" cy="789557"/>
            <a:chOff x="5634037" y="3243322"/>
            <a:chExt cx="924539" cy="371700"/>
          </a:xfrm>
        </p:grpSpPr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FEDD0545-5ABA-4F4D-B6BA-ECD79B7EA410}"/>
                </a:ext>
              </a:extLst>
            </p:cNvPr>
            <p:cNvSpPr/>
            <p:nvPr/>
          </p:nvSpPr>
          <p:spPr>
            <a:xfrm>
              <a:off x="5634037" y="3243322"/>
              <a:ext cx="924444" cy="371700"/>
            </a:xfrm>
            <a:custGeom>
              <a:avLst/>
              <a:gdLst>
                <a:gd name="connsiteX0" fmla="*/ 125159 w 924444"/>
                <a:gd name="connsiteY0" fmla="*/ 244923 h 371700"/>
                <a:gd name="connsiteX1" fmla="*/ 853726 w 924444"/>
                <a:gd name="connsiteY1" fmla="*/ 2131 h 371700"/>
                <a:gd name="connsiteX2" fmla="*/ 906399 w 924444"/>
                <a:gd name="connsiteY2" fmla="*/ 28420 h 371700"/>
                <a:gd name="connsiteX3" fmla="*/ 922306 w 924444"/>
                <a:gd name="connsiteY3" fmla="*/ 76235 h 371700"/>
                <a:gd name="connsiteX4" fmla="*/ 895922 w 924444"/>
                <a:gd name="connsiteY4" fmla="*/ 128813 h 371700"/>
                <a:gd name="connsiteX5" fmla="*/ 167450 w 924444"/>
                <a:gd name="connsiteY5" fmla="*/ 371701 h 371700"/>
                <a:gd name="connsiteX6" fmla="*/ 81058 w 924444"/>
                <a:gd name="connsiteY6" fmla="*/ 364176 h 371700"/>
                <a:gd name="connsiteX7" fmla="*/ 0 w 924444"/>
                <a:gd name="connsiteY7" fmla="*/ 357127 h 371700"/>
                <a:gd name="connsiteX8" fmla="*/ 60579 w 924444"/>
                <a:gd name="connsiteY8" fmla="*/ 302835 h 371700"/>
                <a:gd name="connsiteX9" fmla="*/ 125159 w 924444"/>
                <a:gd name="connsiteY9" fmla="*/ 244923 h 371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24444" h="371700">
                  <a:moveTo>
                    <a:pt x="125159" y="244923"/>
                  </a:moveTo>
                  <a:lnTo>
                    <a:pt x="853726" y="2131"/>
                  </a:lnTo>
                  <a:cubicBezTo>
                    <a:pt x="875538" y="-5108"/>
                    <a:pt x="899160" y="6703"/>
                    <a:pt x="906399" y="28420"/>
                  </a:cubicBezTo>
                  <a:lnTo>
                    <a:pt x="922306" y="76235"/>
                  </a:lnTo>
                  <a:cubicBezTo>
                    <a:pt x="929545" y="98047"/>
                    <a:pt x="917829" y="121574"/>
                    <a:pt x="895922" y="128813"/>
                  </a:cubicBezTo>
                  <a:lnTo>
                    <a:pt x="167450" y="371701"/>
                  </a:lnTo>
                  <a:lnTo>
                    <a:pt x="81058" y="364176"/>
                  </a:lnTo>
                  <a:lnTo>
                    <a:pt x="0" y="357127"/>
                  </a:lnTo>
                  <a:lnTo>
                    <a:pt x="60579" y="302835"/>
                  </a:lnTo>
                  <a:lnTo>
                    <a:pt x="125159" y="244923"/>
                  </a:lnTo>
                  <a:close/>
                </a:path>
              </a:pathLst>
            </a:custGeom>
            <a:solidFill>
              <a:srgbClr val="009FD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C3080E0F-779B-408B-A6D2-B0919E7A7A88}"/>
                </a:ext>
              </a:extLst>
            </p:cNvPr>
            <p:cNvSpPr/>
            <p:nvPr/>
          </p:nvSpPr>
          <p:spPr>
            <a:xfrm>
              <a:off x="5780340" y="3295649"/>
              <a:ext cx="778140" cy="319373"/>
            </a:xfrm>
            <a:custGeom>
              <a:avLst/>
              <a:gdLst>
                <a:gd name="connsiteX0" fmla="*/ 0 w 778140"/>
                <a:gd name="connsiteY0" fmla="*/ 255937 h 319373"/>
                <a:gd name="connsiteX1" fmla="*/ 768001 w 778140"/>
                <a:gd name="connsiteY1" fmla="*/ 0 h 319373"/>
                <a:gd name="connsiteX2" fmla="*/ 776002 w 778140"/>
                <a:gd name="connsiteY2" fmla="*/ 23908 h 319373"/>
                <a:gd name="connsiteX3" fmla="*/ 749618 w 778140"/>
                <a:gd name="connsiteY3" fmla="*/ 76486 h 319373"/>
                <a:gd name="connsiteX4" fmla="*/ 21146 w 778140"/>
                <a:gd name="connsiteY4" fmla="*/ 319373 h 319373"/>
                <a:gd name="connsiteX5" fmla="*/ 0 w 778140"/>
                <a:gd name="connsiteY5" fmla="*/ 255937 h 3193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78140" h="319373">
                  <a:moveTo>
                    <a:pt x="0" y="255937"/>
                  </a:moveTo>
                  <a:lnTo>
                    <a:pt x="768001" y="0"/>
                  </a:lnTo>
                  <a:lnTo>
                    <a:pt x="776002" y="23908"/>
                  </a:lnTo>
                  <a:cubicBezTo>
                    <a:pt x="783241" y="45720"/>
                    <a:pt x="771525" y="69247"/>
                    <a:pt x="749618" y="76486"/>
                  </a:cubicBezTo>
                  <a:lnTo>
                    <a:pt x="21146" y="319373"/>
                  </a:lnTo>
                  <a:lnTo>
                    <a:pt x="0" y="255937"/>
                  </a:lnTo>
                  <a:close/>
                </a:path>
              </a:pathLst>
            </a:custGeom>
            <a:solidFill>
              <a:srgbClr val="0071B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6D127A93-A5FC-4DC9-980B-CBDA395EC54C}"/>
                </a:ext>
              </a:extLst>
            </p:cNvPr>
            <p:cNvSpPr/>
            <p:nvPr/>
          </p:nvSpPr>
          <p:spPr>
            <a:xfrm>
              <a:off x="5634037" y="3488244"/>
              <a:ext cx="167449" cy="126777"/>
            </a:xfrm>
            <a:custGeom>
              <a:avLst/>
              <a:gdLst>
                <a:gd name="connsiteX0" fmla="*/ 125159 w 167449"/>
                <a:gd name="connsiteY0" fmla="*/ 0 h 126777"/>
                <a:gd name="connsiteX1" fmla="*/ 167450 w 167449"/>
                <a:gd name="connsiteY1" fmla="*/ 126778 h 126777"/>
                <a:gd name="connsiteX2" fmla="*/ 81058 w 167449"/>
                <a:gd name="connsiteY2" fmla="*/ 119253 h 126777"/>
                <a:gd name="connsiteX3" fmla="*/ 0 w 167449"/>
                <a:gd name="connsiteY3" fmla="*/ 112205 h 126777"/>
                <a:gd name="connsiteX4" fmla="*/ 60579 w 167449"/>
                <a:gd name="connsiteY4" fmla="*/ 57912 h 126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7449" h="126777">
                  <a:moveTo>
                    <a:pt x="125159" y="0"/>
                  </a:moveTo>
                  <a:lnTo>
                    <a:pt x="167450" y="126778"/>
                  </a:lnTo>
                  <a:lnTo>
                    <a:pt x="81058" y="119253"/>
                  </a:lnTo>
                  <a:lnTo>
                    <a:pt x="0" y="112205"/>
                  </a:lnTo>
                  <a:lnTo>
                    <a:pt x="60579" y="57912"/>
                  </a:lnTo>
                  <a:close/>
                </a:path>
              </a:pathLst>
            </a:custGeom>
            <a:solidFill>
              <a:srgbClr val="FFE2B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AFB8E116-1E02-4DC8-8784-ABCD711C4532}"/>
                </a:ext>
              </a:extLst>
            </p:cNvPr>
            <p:cNvSpPr/>
            <p:nvPr/>
          </p:nvSpPr>
          <p:spPr>
            <a:xfrm>
              <a:off x="5634037" y="3546156"/>
              <a:ext cx="81057" cy="61341"/>
            </a:xfrm>
            <a:custGeom>
              <a:avLst/>
              <a:gdLst>
                <a:gd name="connsiteX0" fmla="*/ 60579 w 81057"/>
                <a:gd name="connsiteY0" fmla="*/ 0 h 61341"/>
                <a:gd name="connsiteX1" fmla="*/ 81058 w 81057"/>
                <a:gd name="connsiteY1" fmla="*/ 61341 h 61341"/>
                <a:gd name="connsiteX2" fmla="*/ 0 w 81057"/>
                <a:gd name="connsiteY2" fmla="*/ 54293 h 61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1057" h="61341">
                  <a:moveTo>
                    <a:pt x="60579" y="0"/>
                  </a:moveTo>
                  <a:lnTo>
                    <a:pt x="81058" y="61341"/>
                  </a:lnTo>
                  <a:lnTo>
                    <a:pt x="0" y="54293"/>
                  </a:lnTo>
                  <a:close/>
                </a:path>
              </a:pathLst>
            </a:custGeom>
            <a:solidFill>
              <a:srgbClr val="3D405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A37357D2-FF4D-4E12-8881-E844EB0E8D2A}"/>
                </a:ext>
              </a:extLst>
            </p:cNvPr>
            <p:cNvSpPr/>
            <p:nvPr/>
          </p:nvSpPr>
          <p:spPr>
            <a:xfrm>
              <a:off x="6413086" y="3243322"/>
              <a:ext cx="145394" cy="153673"/>
            </a:xfrm>
            <a:custGeom>
              <a:avLst/>
              <a:gdLst>
                <a:gd name="connsiteX0" fmla="*/ 0 w 145394"/>
                <a:gd name="connsiteY0" fmla="*/ 26991 h 153673"/>
                <a:gd name="connsiteX1" fmla="*/ 74676 w 145394"/>
                <a:gd name="connsiteY1" fmla="*/ 2131 h 153673"/>
                <a:gd name="connsiteX2" fmla="*/ 127349 w 145394"/>
                <a:gd name="connsiteY2" fmla="*/ 28420 h 153673"/>
                <a:gd name="connsiteX3" fmla="*/ 143256 w 145394"/>
                <a:gd name="connsiteY3" fmla="*/ 76235 h 153673"/>
                <a:gd name="connsiteX4" fmla="*/ 116872 w 145394"/>
                <a:gd name="connsiteY4" fmla="*/ 128813 h 153673"/>
                <a:gd name="connsiteX5" fmla="*/ 42196 w 145394"/>
                <a:gd name="connsiteY5" fmla="*/ 153673 h 153673"/>
                <a:gd name="connsiteX6" fmla="*/ 0 w 145394"/>
                <a:gd name="connsiteY6" fmla="*/ 26991 h 153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5394" h="153673">
                  <a:moveTo>
                    <a:pt x="0" y="26991"/>
                  </a:moveTo>
                  <a:lnTo>
                    <a:pt x="74676" y="2131"/>
                  </a:lnTo>
                  <a:cubicBezTo>
                    <a:pt x="96488" y="-5108"/>
                    <a:pt x="120110" y="6703"/>
                    <a:pt x="127349" y="28420"/>
                  </a:cubicBezTo>
                  <a:lnTo>
                    <a:pt x="143256" y="76235"/>
                  </a:lnTo>
                  <a:cubicBezTo>
                    <a:pt x="150495" y="98047"/>
                    <a:pt x="138779" y="121574"/>
                    <a:pt x="116872" y="128813"/>
                  </a:cubicBezTo>
                  <a:lnTo>
                    <a:pt x="42196" y="153673"/>
                  </a:lnTo>
                  <a:lnTo>
                    <a:pt x="0" y="26991"/>
                  </a:lnTo>
                  <a:close/>
                </a:path>
              </a:pathLst>
            </a:custGeom>
            <a:solidFill>
              <a:srgbClr val="FFD52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C1EF2F9E-F502-485B-9B8D-C756401DA078}"/>
                </a:ext>
              </a:extLst>
            </p:cNvPr>
            <p:cNvSpPr/>
            <p:nvPr/>
          </p:nvSpPr>
          <p:spPr>
            <a:xfrm rot="-6505988">
              <a:off x="6345258" y="3317754"/>
              <a:ext cx="133636" cy="46577"/>
            </a:xfrm>
            <a:custGeom>
              <a:avLst/>
              <a:gdLst>
                <a:gd name="connsiteX0" fmla="*/ 0 w 133636"/>
                <a:gd name="connsiteY0" fmla="*/ 0 h 46577"/>
                <a:gd name="connsiteX1" fmla="*/ 133637 w 133636"/>
                <a:gd name="connsiteY1" fmla="*/ 0 h 46577"/>
                <a:gd name="connsiteX2" fmla="*/ 133637 w 133636"/>
                <a:gd name="connsiteY2" fmla="*/ 46578 h 46577"/>
                <a:gd name="connsiteX3" fmla="*/ 0 w 133636"/>
                <a:gd name="connsiteY3" fmla="*/ 46578 h 46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636" h="46577">
                  <a:moveTo>
                    <a:pt x="0" y="0"/>
                  </a:moveTo>
                  <a:lnTo>
                    <a:pt x="133637" y="0"/>
                  </a:lnTo>
                  <a:lnTo>
                    <a:pt x="133637" y="46578"/>
                  </a:lnTo>
                  <a:lnTo>
                    <a:pt x="0" y="46578"/>
                  </a:lnTo>
                  <a:close/>
                </a:path>
              </a:pathLst>
            </a:custGeom>
            <a:solidFill>
              <a:srgbClr val="3D405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93EA1531-B55F-4804-A393-4AC6F8042B98}"/>
                </a:ext>
              </a:extLst>
            </p:cNvPr>
            <p:cNvSpPr/>
            <p:nvPr/>
          </p:nvSpPr>
          <p:spPr>
            <a:xfrm>
              <a:off x="6434232" y="3295554"/>
              <a:ext cx="124344" cy="101345"/>
            </a:xfrm>
            <a:custGeom>
              <a:avLst/>
              <a:gdLst>
                <a:gd name="connsiteX0" fmla="*/ 0 w 124344"/>
                <a:gd name="connsiteY0" fmla="*/ 38100 h 101345"/>
                <a:gd name="connsiteX1" fmla="*/ 114205 w 124344"/>
                <a:gd name="connsiteY1" fmla="*/ 0 h 101345"/>
                <a:gd name="connsiteX2" fmla="*/ 122206 w 124344"/>
                <a:gd name="connsiteY2" fmla="*/ 23908 h 101345"/>
                <a:gd name="connsiteX3" fmla="*/ 95821 w 124344"/>
                <a:gd name="connsiteY3" fmla="*/ 76486 h 101345"/>
                <a:gd name="connsiteX4" fmla="*/ 21146 w 124344"/>
                <a:gd name="connsiteY4" fmla="*/ 101346 h 101345"/>
                <a:gd name="connsiteX5" fmla="*/ 0 w 124344"/>
                <a:gd name="connsiteY5" fmla="*/ 38100 h 101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4344" h="101345">
                  <a:moveTo>
                    <a:pt x="0" y="38100"/>
                  </a:moveTo>
                  <a:lnTo>
                    <a:pt x="114205" y="0"/>
                  </a:lnTo>
                  <a:lnTo>
                    <a:pt x="122206" y="23908"/>
                  </a:lnTo>
                  <a:cubicBezTo>
                    <a:pt x="129445" y="45720"/>
                    <a:pt x="117729" y="69247"/>
                    <a:pt x="95821" y="76486"/>
                  </a:cubicBezTo>
                  <a:lnTo>
                    <a:pt x="21146" y="101346"/>
                  </a:lnTo>
                  <a:lnTo>
                    <a:pt x="0" y="38100"/>
                  </a:lnTo>
                  <a:close/>
                </a:path>
              </a:pathLst>
            </a:custGeom>
            <a:solidFill>
              <a:srgbClr val="FFC32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</p:grpSp>
      <p:grpSp>
        <p:nvGrpSpPr>
          <p:cNvPr id="123" name="Graphic 828">
            <a:extLst>
              <a:ext uri="{FF2B5EF4-FFF2-40B4-BE49-F238E27FC236}">
                <a16:creationId xmlns:a16="http://schemas.microsoft.com/office/drawing/2014/main" id="{ECB8CB4F-E7F0-4B07-8691-508D01B67512}"/>
              </a:ext>
            </a:extLst>
          </p:cNvPr>
          <p:cNvGrpSpPr/>
          <p:nvPr/>
        </p:nvGrpSpPr>
        <p:grpSpPr>
          <a:xfrm>
            <a:off x="544117" y="4563716"/>
            <a:ext cx="841681" cy="701090"/>
            <a:chOff x="6029366" y="3371852"/>
            <a:chExt cx="130719" cy="112577"/>
          </a:xfrm>
          <a:solidFill>
            <a:srgbClr val="E9D2AE"/>
          </a:solidFill>
        </p:grpSpPr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2AF9A557-BB62-48E8-A103-6EBA8F282284}"/>
                </a:ext>
              </a:extLst>
            </p:cNvPr>
            <p:cNvSpPr/>
            <p:nvPr/>
          </p:nvSpPr>
          <p:spPr>
            <a:xfrm>
              <a:off x="6112695" y="3392266"/>
              <a:ext cx="47390" cy="36309"/>
            </a:xfrm>
            <a:custGeom>
              <a:avLst/>
              <a:gdLst>
                <a:gd name="connsiteX0" fmla="*/ 45789 w 47390"/>
                <a:gd name="connsiteY0" fmla="*/ 11587 h 36309"/>
                <a:gd name="connsiteX1" fmla="*/ 259 w 47390"/>
                <a:gd name="connsiteY1" fmla="*/ 23493 h 36309"/>
                <a:gd name="connsiteX2" fmla="*/ 45789 w 47390"/>
                <a:gd name="connsiteY2" fmla="*/ 11587 h 36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390" h="36309">
                  <a:moveTo>
                    <a:pt x="45789" y="11587"/>
                  </a:moveTo>
                  <a:cubicBezTo>
                    <a:pt x="33502" y="-7463"/>
                    <a:pt x="5117" y="-2700"/>
                    <a:pt x="259" y="23493"/>
                  </a:cubicBezTo>
                  <a:cubicBezTo>
                    <a:pt x="-4503" y="49687"/>
                    <a:pt x="58076" y="30637"/>
                    <a:pt x="45789" y="1158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9132102E-2B08-4DEC-B2EC-8DB51974A008}"/>
                </a:ext>
              </a:extLst>
            </p:cNvPr>
            <p:cNvSpPr/>
            <p:nvPr/>
          </p:nvSpPr>
          <p:spPr>
            <a:xfrm>
              <a:off x="6029366" y="3371852"/>
              <a:ext cx="49880" cy="40966"/>
            </a:xfrm>
            <a:custGeom>
              <a:avLst/>
              <a:gdLst>
                <a:gd name="connsiteX0" fmla="*/ 47869 w 49880"/>
                <a:gd name="connsiteY0" fmla="*/ 10570 h 40966"/>
                <a:gd name="connsiteX1" fmla="*/ 244 w 49880"/>
                <a:gd name="connsiteY1" fmla="*/ 20381 h 40966"/>
                <a:gd name="connsiteX2" fmla="*/ 47869 w 49880"/>
                <a:gd name="connsiteY2" fmla="*/ 10570 h 40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9880" h="40966">
                  <a:moveTo>
                    <a:pt x="47869" y="10570"/>
                  </a:moveTo>
                  <a:cubicBezTo>
                    <a:pt x="43392" y="-1241"/>
                    <a:pt x="5007" y="-9052"/>
                    <a:pt x="244" y="20381"/>
                  </a:cubicBezTo>
                  <a:cubicBezTo>
                    <a:pt x="-4518" y="49813"/>
                    <a:pt x="62157" y="48670"/>
                    <a:pt x="47869" y="1057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4A139B3B-1F2B-4BC2-82A6-E84D5AD2516D}"/>
                </a:ext>
              </a:extLst>
            </p:cNvPr>
            <p:cNvSpPr/>
            <p:nvPr/>
          </p:nvSpPr>
          <p:spPr>
            <a:xfrm>
              <a:off x="6049377" y="3448519"/>
              <a:ext cx="34625" cy="35911"/>
            </a:xfrm>
            <a:custGeom>
              <a:avLst/>
              <a:gdLst>
                <a:gd name="connsiteX0" fmla="*/ 24238 w 34625"/>
                <a:gd name="connsiteY0" fmla="*/ 579 h 35911"/>
                <a:gd name="connsiteX1" fmla="*/ 4903 w 34625"/>
                <a:gd name="connsiteY1" fmla="*/ 32773 h 35911"/>
                <a:gd name="connsiteX2" fmla="*/ 24238 w 34625"/>
                <a:gd name="connsiteY2" fmla="*/ 579 h 359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4625" h="35911">
                  <a:moveTo>
                    <a:pt x="24238" y="579"/>
                  </a:moveTo>
                  <a:cubicBezTo>
                    <a:pt x="15856" y="-3993"/>
                    <a:pt x="-10909" y="19629"/>
                    <a:pt x="4903" y="32773"/>
                  </a:cubicBezTo>
                  <a:cubicBezTo>
                    <a:pt x="20714" y="45822"/>
                    <a:pt x="50432" y="14866"/>
                    <a:pt x="24238" y="57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</p:grpSp>
      <p:grpSp>
        <p:nvGrpSpPr>
          <p:cNvPr id="127" name="Graphic 828">
            <a:extLst>
              <a:ext uri="{FF2B5EF4-FFF2-40B4-BE49-F238E27FC236}">
                <a16:creationId xmlns:a16="http://schemas.microsoft.com/office/drawing/2014/main" id="{6568A5FC-1464-4185-A4FE-BA0C3C3B1BB1}"/>
              </a:ext>
            </a:extLst>
          </p:cNvPr>
          <p:cNvGrpSpPr/>
          <p:nvPr/>
        </p:nvGrpSpPr>
        <p:grpSpPr>
          <a:xfrm rot="5692648">
            <a:off x="10287065" y="1700234"/>
            <a:ext cx="682358" cy="598368"/>
            <a:chOff x="6029366" y="3371852"/>
            <a:chExt cx="130719" cy="112577"/>
          </a:xfrm>
          <a:solidFill>
            <a:srgbClr val="0F5B42"/>
          </a:solidFill>
        </p:grpSpPr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5B4B2A92-4D68-4643-98AA-D1CFE5162757}"/>
                </a:ext>
              </a:extLst>
            </p:cNvPr>
            <p:cNvSpPr/>
            <p:nvPr/>
          </p:nvSpPr>
          <p:spPr>
            <a:xfrm>
              <a:off x="6112695" y="3392266"/>
              <a:ext cx="47390" cy="36309"/>
            </a:xfrm>
            <a:custGeom>
              <a:avLst/>
              <a:gdLst>
                <a:gd name="connsiteX0" fmla="*/ 45789 w 47390"/>
                <a:gd name="connsiteY0" fmla="*/ 11587 h 36309"/>
                <a:gd name="connsiteX1" fmla="*/ 259 w 47390"/>
                <a:gd name="connsiteY1" fmla="*/ 23493 h 36309"/>
                <a:gd name="connsiteX2" fmla="*/ 45789 w 47390"/>
                <a:gd name="connsiteY2" fmla="*/ 11587 h 36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390" h="36309">
                  <a:moveTo>
                    <a:pt x="45789" y="11587"/>
                  </a:moveTo>
                  <a:cubicBezTo>
                    <a:pt x="33502" y="-7463"/>
                    <a:pt x="5117" y="-2700"/>
                    <a:pt x="259" y="23493"/>
                  </a:cubicBezTo>
                  <a:cubicBezTo>
                    <a:pt x="-4503" y="49687"/>
                    <a:pt x="58076" y="30637"/>
                    <a:pt x="45789" y="1158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EFE3861F-BE33-4E5D-8594-AE59AB829822}"/>
                </a:ext>
              </a:extLst>
            </p:cNvPr>
            <p:cNvSpPr/>
            <p:nvPr/>
          </p:nvSpPr>
          <p:spPr>
            <a:xfrm>
              <a:off x="6029366" y="3371852"/>
              <a:ext cx="49880" cy="40966"/>
            </a:xfrm>
            <a:custGeom>
              <a:avLst/>
              <a:gdLst>
                <a:gd name="connsiteX0" fmla="*/ 47869 w 49880"/>
                <a:gd name="connsiteY0" fmla="*/ 10570 h 40966"/>
                <a:gd name="connsiteX1" fmla="*/ 244 w 49880"/>
                <a:gd name="connsiteY1" fmla="*/ 20381 h 40966"/>
                <a:gd name="connsiteX2" fmla="*/ 47869 w 49880"/>
                <a:gd name="connsiteY2" fmla="*/ 10570 h 40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9880" h="40966">
                  <a:moveTo>
                    <a:pt x="47869" y="10570"/>
                  </a:moveTo>
                  <a:cubicBezTo>
                    <a:pt x="43392" y="-1241"/>
                    <a:pt x="5007" y="-9052"/>
                    <a:pt x="244" y="20381"/>
                  </a:cubicBezTo>
                  <a:cubicBezTo>
                    <a:pt x="-4518" y="49813"/>
                    <a:pt x="62157" y="48670"/>
                    <a:pt x="47869" y="1057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BCBCF966-D9FC-4286-AC95-70887C0CB888}"/>
                </a:ext>
              </a:extLst>
            </p:cNvPr>
            <p:cNvSpPr/>
            <p:nvPr/>
          </p:nvSpPr>
          <p:spPr>
            <a:xfrm>
              <a:off x="6049377" y="3448519"/>
              <a:ext cx="34625" cy="35911"/>
            </a:xfrm>
            <a:custGeom>
              <a:avLst/>
              <a:gdLst>
                <a:gd name="connsiteX0" fmla="*/ 24238 w 34625"/>
                <a:gd name="connsiteY0" fmla="*/ 579 h 35911"/>
                <a:gd name="connsiteX1" fmla="*/ 4903 w 34625"/>
                <a:gd name="connsiteY1" fmla="*/ 32773 h 35911"/>
                <a:gd name="connsiteX2" fmla="*/ 24238 w 34625"/>
                <a:gd name="connsiteY2" fmla="*/ 579 h 359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4625" h="35911">
                  <a:moveTo>
                    <a:pt x="24238" y="579"/>
                  </a:moveTo>
                  <a:cubicBezTo>
                    <a:pt x="15856" y="-3993"/>
                    <a:pt x="-10909" y="19629"/>
                    <a:pt x="4903" y="32773"/>
                  </a:cubicBezTo>
                  <a:cubicBezTo>
                    <a:pt x="20714" y="45822"/>
                    <a:pt x="50432" y="14866"/>
                    <a:pt x="24238" y="57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</p:grpSp>
      <p:grpSp>
        <p:nvGrpSpPr>
          <p:cNvPr id="253" name="Graphic 837">
            <a:extLst>
              <a:ext uri="{FF2B5EF4-FFF2-40B4-BE49-F238E27FC236}">
                <a16:creationId xmlns:a16="http://schemas.microsoft.com/office/drawing/2014/main" id="{A70F7C4F-2341-441F-BF0A-5E899662CAE0}"/>
              </a:ext>
            </a:extLst>
          </p:cNvPr>
          <p:cNvGrpSpPr/>
          <p:nvPr/>
        </p:nvGrpSpPr>
        <p:grpSpPr>
          <a:xfrm>
            <a:off x="8636239" y="1078000"/>
            <a:ext cx="969490" cy="1048470"/>
            <a:chOff x="5681545" y="3195637"/>
            <a:chExt cx="2191520" cy="2054559"/>
          </a:xfrm>
        </p:grpSpPr>
        <p:grpSp>
          <p:nvGrpSpPr>
            <p:cNvPr id="254" name="Graphic 837">
              <a:extLst>
                <a:ext uri="{FF2B5EF4-FFF2-40B4-BE49-F238E27FC236}">
                  <a16:creationId xmlns:a16="http://schemas.microsoft.com/office/drawing/2014/main" id="{98F80D56-1C19-4FFA-A785-B31BBE33B5B7}"/>
                </a:ext>
              </a:extLst>
            </p:cNvPr>
            <p:cNvGrpSpPr/>
            <p:nvPr/>
          </p:nvGrpSpPr>
          <p:grpSpPr>
            <a:xfrm>
              <a:off x="6845610" y="3195637"/>
              <a:ext cx="1027455" cy="1424085"/>
              <a:chOff x="6845610" y="3195637"/>
              <a:chExt cx="1027455" cy="1424085"/>
            </a:xfrm>
          </p:grpSpPr>
          <p:sp>
            <p:nvSpPr>
              <p:cNvPr id="258" name="Freeform: Shape 1069">
                <a:extLst>
                  <a:ext uri="{FF2B5EF4-FFF2-40B4-BE49-F238E27FC236}">
                    <a16:creationId xmlns:a16="http://schemas.microsoft.com/office/drawing/2014/main" id="{E08CD64B-3C1C-4C9E-B920-EFE279C1DA15}"/>
                  </a:ext>
                </a:extLst>
              </p:cNvPr>
              <p:cNvSpPr/>
              <p:nvPr/>
            </p:nvSpPr>
            <p:spPr>
              <a:xfrm>
                <a:off x="6929729" y="3341583"/>
                <a:ext cx="943335" cy="1278138"/>
              </a:xfrm>
              <a:custGeom>
                <a:avLst/>
                <a:gdLst>
                  <a:gd name="connsiteX0" fmla="*/ 939035 w 943335"/>
                  <a:gd name="connsiteY0" fmla="*/ 860541 h 1278138"/>
                  <a:gd name="connsiteX1" fmla="*/ 909593 w 943335"/>
                  <a:gd name="connsiteY1" fmla="*/ 232169 h 1278138"/>
                  <a:gd name="connsiteX2" fmla="*/ 907490 w 943335"/>
                  <a:gd name="connsiteY2" fmla="*/ 191371 h 1278138"/>
                  <a:gd name="connsiteX3" fmla="*/ 898658 w 943335"/>
                  <a:gd name="connsiteY3" fmla="*/ 0 h 1278138"/>
                  <a:gd name="connsiteX4" fmla="*/ 246312 w 943335"/>
                  <a:gd name="connsiteY4" fmla="*/ 234272 h 1278138"/>
                  <a:gd name="connsiteX5" fmla="*/ 254724 w 943335"/>
                  <a:gd name="connsiteY5" fmla="*/ 417232 h 1278138"/>
                  <a:gd name="connsiteX6" fmla="*/ 257248 w 943335"/>
                  <a:gd name="connsiteY6" fmla="*/ 466442 h 1278138"/>
                  <a:gd name="connsiteX7" fmla="*/ 279539 w 943335"/>
                  <a:gd name="connsiteY7" fmla="*/ 936248 h 1278138"/>
                  <a:gd name="connsiteX8" fmla="*/ 74709 w 943335"/>
                  <a:gd name="connsiteY8" fmla="*/ 981252 h 1278138"/>
                  <a:gd name="connsiteX9" fmla="*/ 34752 w 943335"/>
                  <a:gd name="connsiteY9" fmla="*/ 1231507 h 1278138"/>
                  <a:gd name="connsiteX10" fmla="*/ 287951 w 943335"/>
                  <a:gd name="connsiteY10" fmla="*/ 1220992 h 1278138"/>
                  <a:gd name="connsiteX11" fmla="*/ 353144 w 943335"/>
                  <a:gd name="connsiteY11" fmla="*/ 1011955 h 1278138"/>
                  <a:gd name="connsiteX12" fmla="*/ 327487 w 943335"/>
                  <a:gd name="connsiteY12" fmla="*/ 465600 h 1278138"/>
                  <a:gd name="connsiteX13" fmla="*/ 843139 w 943335"/>
                  <a:gd name="connsiteY13" fmla="*/ 287267 h 1278138"/>
                  <a:gd name="connsiteX14" fmla="*/ 865851 w 943335"/>
                  <a:gd name="connsiteY14" fmla="*/ 768430 h 1278138"/>
                  <a:gd name="connsiteX15" fmla="*/ 656394 w 943335"/>
                  <a:gd name="connsiteY15" fmla="*/ 811331 h 1278138"/>
                  <a:gd name="connsiteX16" fmla="*/ 616437 w 943335"/>
                  <a:gd name="connsiteY16" fmla="*/ 1061586 h 1278138"/>
                  <a:gd name="connsiteX17" fmla="*/ 869636 w 943335"/>
                  <a:gd name="connsiteY17" fmla="*/ 1051071 h 1278138"/>
                  <a:gd name="connsiteX18" fmla="*/ 939035 w 943335"/>
                  <a:gd name="connsiteY18" fmla="*/ 860541 h 12781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943335" h="1278138">
                    <a:moveTo>
                      <a:pt x="939035" y="860541"/>
                    </a:moveTo>
                    <a:lnTo>
                      <a:pt x="909593" y="232169"/>
                    </a:lnTo>
                    <a:lnTo>
                      <a:pt x="907490" y="191371"/>
                    </a:lnTo>
                    <a:lnTo>
                      <a:pt x="898658" y="0"/>
                    </a:lnTo>
                    <a:lnTo>
                      <a:pt x="246312" y="234272"/>
                    </a:lnTo>
                    <a:lnTo>
                      <a:pt x="254724" y="417232"/>
                    </a:lnTo>
                    <a:lnTo>
                      <a:pt x="257248" y="466442"/>
                    </a:lnTo>
                    <a:lnTo>
                      <a:pt x="279539" y="936248"/>
                    </a:lnTo>
                    <a:cubicBezTo>
                      <a:pt x="218553" y="910171"/>
                      <a:pt x="136957" y="925733"/>
                      <a:pt x="74709" y="981252"/>
                    </a:cubicBezTo>
                    <a:cubicBezTo>
                      <a:pt x="-6466" y="1053174"/>
                      <a:pt x="-24131" y="1165473"/>
                      <a:pt x="34752" y="1231507"/>
                    </a:cubicBezTo>
                    <a:cubicBezTo>
                      <a:pt x="93636" y="1297540"/>
                      <a:pt x="207197" y="1292914"/>
                      <a:pt x="287951" y="1220992"/>
                    </a:cubicBezTo>
                    <a:cubicBezTo>
                      <a:pt x="353564" y="1162529"/>
                      <a:pt x="377959" y="1077568"/>
                      <a:pt x="353144" y="1011955"/>
                    </a:cubicBezTo>
                    <a:lnTo>
                      <a:pt x="327487" y="465600"/>
                    </a:lnTo>
                    <a:lnTo>
                      <a:pt x="843139" y="287267"/>
                    </a:lnTo>
                    <a:lnTo>
                      <a:pt x="865851" y="768430"/>
                    </a:lnTo>
                    <a:cubicBezTo>
                      <a:pt x="804444" y="739829"/>
                      <a:pt x="720324" y="754550"/>
                      <a:pt x="656394" y="811331"/>
                    </a:cubicBezTo>
                    <a:cubicBezTo>
                      <a:pt x="575219" y="883253"/>
                      <a:pt x="557554" y="995552"/>
                      <a:pt x="616437" y="1061586"/>
                    </a:cubicBezTo>
                    <a:cubicBezTo>
                      <a:pt x="675321" y="1127619"/>
                      <a:pt x="788882" y="1122993"/>
                      <a:pt x="869636" y="1051071"/>
                    </a:cubicBezTo>
                    <a:cubicBezTo>
                      <a:pt x="928940" y="998076"/>
                      <a:pt x="954176" y="922789"/>
                      <a:pt x="939035" y="860541"/>
                    </a:cubicBezTo>
                    <a:close/>
                  </a:path>
                </a:pathLst>
              </a:custGeom>
              <a:solidFill>
                <a:srgbClr val="DC755A">
                  <a:alpha val="43000"/>
                </a:srgbClr>
              </a:solidFill>
              <a:ln w="4204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Cordia New" panose="020B0304020202020204" pitchFamily="34" charset="-34"/>
                </a:endParaRPr>
              </a:p>
            </p:txBody>
          </p:sp>
          <p:sp>
            <p:nvSpPr>
              <p:cNvPr id="259" name="Freeform: Shape 1070">
                <a:extLst>
                  <a:ext uri="{FF2B5EF4-FFF2-40B4-BE49-F238E27FC236}">
                    <a16:creationId xmlns:a16="http://schemas.microsoft.com/office/drawing/2014/main" id="{B3355AF7-30EB-465C-B73F-3823DA7ED00A}"/>
                  </a:ext>
                </a:extLst>
              </p:cNvPr>
              <p:cNvSpPr/>
              <p:nvPr/>
            </p:nvSpPr>
            <p:spPr>
              <a:xfrm>
                <a:off x="6845610" y="3195637"/>
                <a:ext cx="943329" cy="1278138"/>
              </a:xfrm>
              <a:custGeom>
                <a:avLst/>
                <a:gdLst>
                  <a:gd name="connsiteX0" fmla="*/ 939035 w 943329"/>
                  <a:gd name="connsiteY0" fmla="*/ 860540 h 1278138"/>
                  <a:gd name="connsiteX1" fmla="*/ 909593 w 943329"/>
                  <a:gd name="connsiteY1" fmla="*/ 232169 h 1278138"/>
                  <a:gd name="connsiteX2" fmla="*/ 907490 w 943329"/>
                  <a:gd name="connsiteY2" fmla="*/ 191371 h 1278138"/>
                  <a:gd name="connsiteX3" fmla="*/ 898658 w 943329"/>
                  <a:gd name="connsiteY3" fmla="*/ 0 h 1278138"/>
                  <a:gd name="connsiteX4" fmla="*/ 246312 w 943329"/>
                  <a:gd name="connsiteY4" fmla="*/ 234272 h 1278138"/>
                  <a:gd name="connsiteX5" fmla="*/ 254724 w 943329"/>
                  <a:gd name="connsiteY5" fmla="*/ 417232 h 1278138"/>
                  <a:gd name="connsiteX6" fmla="*/ 257248 w 943329"/>
                  <a:gd name="connsiteY6" fmla="*/ 466442 h 1278138"/>
                  <a:gd name="connsiteX7" fmla="*/ 279539 w 943329"/>
                  <a:gd name="connsiteY7" fmla="*/ 936248 h 1278138"/>
                  <a:gd name="connsiteX8" fmla="*/ 74709 w 943329"/>
                  <a:gd name="connsiteY8" fmla="*/ 981252 h 1278138"/>
                  <a:gd name="connsiteX9" fmla="*/ 34752 w 943329"/>
                  <a:gd name="connsiteY9" fmla="*/ 1231507 h 1278138"/>
                  <a:gd name="connsiteX10" fmla="*/ 287951 w 943329"/>
                  <a:gd name="connsiteY10" fmla="*/ 1220992 h 1278138"/>
                  <a:gd name="connsiteX11" fmla="*/ 353144 w 943329"/>
                  <a:gd name="connsiteY11" fmla="*/ 1011955 h 1278138"/>
                  <a:gd name="connsiteX12" fmla="*/ 327487 w 943329"/>
                  <a:gd name="connsiteY12" fmla="*/ 465600 h 1278138"/>
                  <a:gd name="connsiteX13" fmla="*/ 842298 w 943329"/>
                  <a:gd name="connsiteY13" fmla="*/ 288109 h 1278138"/>
                  <a:gd name="connsiteX14" fmla="*/ 865010 w 943329"/>
                  <a:gd name="connsiteY14" fmla="*/ 769271 h 1278138"/>
                  <a:gd name="connsiteX15" fmla="*/ 655553 w 943329"/>
                  <a:gd name="connsiteY15" fmla="*/ 812172 h 1278138"/>
                  <a:gd name="connsiteX16" fmla="*/ 615596 w 943329"/>
                  <a:gd name="connsiteY16" fmla="*/ 1062427 h 1278138"/>
                  <a:gd name="connsiteX17" fmla="*/ 868795 w 943329"/>
                  <a:gd name="connsiteY17" fmla="*/ 1051912 h 1278138"/>
                  <a:gd name="connsiteX18" fmla="*/ 939035 w 943329"/>
                  <a:gd name="connsiteY18" fmla="*/ 860540 h 12781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943329" h="1278138">
                    <a:moveTo>
                      <a:pt x="939035" y="860540"/>
                    </a:moveTo>
                    <a:lnTo>
                      <a:pt x="909593" y="232169"/>
                    </a:lnTo>
                    <a:lnTo>
                      <a:pt x="907490" y="191371"/>
                    </a:lnTo>
                    <a:lnTo>
                      <a:pt x="898658" y="0"/>
                    </a:lnTo>
                    <a:lnTo>
                      <a:pt x="246312" y="234272"/>
                    </a:lnTo>
                    <a:lnTo>
                      <a:pt x="254724" y="417232"/>
                    </a:lnTo>
                    <a:lnTo>
                      <a:pt x="257248" y="466442"/>
                    </a:lnTo>
                    <a:lnTo>
                      <a:pt x="279539" y="936248"/>
                    </a:lnTo>
                    <a:cubicBezTo>
                      <a:pt x="218553" y="910171"/>
                      <a:pt x="136957" y="925733"/>
                      <a:pt x="74709" y="981252"/>
                    </a:cubicBezTo>
                    <a:cubicBezTo>
                      <a:pt x="-6466" y="1053174"/>
                      <a:pt x="-24131" y="1165473"/>
                      <a:pt x="34752" y="1231507"/>
                    </a:cubicBezTo>
                    <a:cubicBezTo>
                      <a:pt x="93636" y="1297540"/>
                      <a:pt x="207197" y="1292914"/>
                      <a:pt x="287951" y="1220992"/>
                    </a:cubicBezTo>
                    <a:cubicBezTo>
                      <a:pt x="353564" y="1162529"/>
                      <a:pt x="377959" y="1077568"/>
                      <a:pt x="353144" y="1011955"/>
                    </a:cubicBezTo>
                    <a:lnTo>
                      <a:pt x="327487" y="465600"/>
                    </a:lnTo>
                    <a:lnTo>
                      <a:pt x="842298" y="288109"/>
                    </a:lnTo>
                    <a:lnTo>
                      <a:pt x="865010" y="769271"/>
                    </a:lnTo>
                    <a:cubicBezTo>
                      <a:pt x="803603" y="740671"/>
                      <a:pt x="719483" y="755391"/>
                      <a:pt x="655553" y="812172"/>
                    </a:cubicBezTo>
                    <a:cubicBezTo>
                      <a:pt x="574378" y="884094"/>
                      <a:pt x="556712" y="996393"/>
                      <a:pt x="615596" y="1062427"/>
                    </a:cubicBezTo>
                    <a:cubicBezTo>
                      <a:pt x="674479" y="1128461"/>
                      <a:pt x="788041" y="1123834"/>
                      <a:pt x="868795" y="1051912"/>
                    </a:cubicBezTo>
                    <a:cubicBezTo>
                      <a:pt x="928940" y="998496"/>
                      <a:pt x="954176" y="923209"/>
                      <a:pt x="939035" y="860540"/>
                    </a:cubicBezTo>
                    <a:close/>
                  </a:path>
                </a:pathLst>
              </a:custGeom>
              <a:solidFill>
                <a:srgbClr val="D75903"/>
              </a:solidFill>
              <a:ln w="4204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Cordia New" panose="020B0304020202020204" pitchFamily="34" charset="-34"/>
                </a:endParaRPr>
              </a:p>
            </p:txBody>
          </p:sp>
        </p:grpSp>
        <p:grpSp>
          <p:nvGrpSpPr>
            <p:cNvPr id="255" name="Graphic 837">
              <a:extLst>
                <a:ext uri="{FF2B5EF4-FFF2-40B4-BE49-F238E27FC236}">
                  <a16:creationId xmlns:a16="http://schemas.microsoft.com/office/drawing/2014/main" id="{48C0670C-DE04-47FD-8173-85829F8B6C75}"/>
                </a:ext>
              </a:extLst>
            </p:cNvPr>
            <p:cNvGrpSpPr/>
            <p:nvPr/>
          </p:nvGrpSpPr>
          <p:grpSpPr>
            <a:xfrm>
              <a:off x="5681545" y="3873218"/>
              <a:ext cx="837945" cy="1376978"/>
              <a:chOff x="5681545" y="3873218"/>
              <a:chExt cx="837945" cy="1376978"/>
            </a:xfrm>
          </p:grpSpPr>
          <p:sp>
            <p:nvSpPr>
              <p:cNvPr id="256" name="Freeform: Shape 1067">
                <a:extLst>
                  <a:ext uri="{FF2B5EF4-FFF2-40B4-BE49-F238E27FC236}">
                    <a16:creationId xmlns:a16="http://schemas.microsoft.com/office/drawing/2014/main" id="{A0207808-27B7-4D80-812E-B0AF2B706F34}"/>
                  </a:ext>
                </a:extLst>
              </p:cNvPr>
              <p:cNvSpPr/>
              <p:nvPr/>
            </p:nvSpPr>
            <p:spPr>
              <a:xfrm>
                <a:off x="5765690" y="4018744"/>
                <a:ext cx="753799" cy="1231452"/>
              </a:xfrm>
              <a:custGeom>
                <a:avLst/>
                <a:gdLst>
                  <a:gd name="connsiteX0" fmla="*/ 34579 w 753799"/>
                  <a:gd name="connsiteY0" fmla="*/ 1184821 h 1231452"/>
                  <a:gd name="connsiteX1" fmla="*/ 287779 w 753799"/>
                  <a:gd name="connsiteY1" fmla="*/ 1174306 h 1231452"/>
                  <a:gd name="connsiteX2" fmla="*/ 352971 w 753799"/>
                  <a:gd name="connsiteY2" fmla="*/ 965269 h 1231452"/>
                  <a:gd name="connsiteX3" fmla="*/ 327735 w 753799"/>
                  <a:gd name="connsiteY3" fmla="*/ 418914 h 1231452"/>
                  <a:gd name="connsiteX4" fmla="*/ 753800 w 753799"/>
                  <a:gd name="connsiteY4" fmla="*/ 266238 h 1231452"/>
                  <a:gd name="connsiteX5" fmla="*/ 751276 w 753799"/>
                  <a:gd name="connsiteY5" fmla="*/ 0 h 1231452"/>
                  <a:gd name="connsiteX6" fmla="*/ 246981 w 753799"/>
                  <a:gd name="connsiteY6" fmla="*/ 187165 h 1231452"/>
                  <a:gd name="connsiteX7" fmla="*/ 255393 w 753799"/>
                  <a:gd name="connsiteY7" fmla="*/ 370125 h 1231452"/>
                  <a:gd name="connsiteX8" fmla="*/ 257916 w 753799"/>
                  <a:gd name="connsiteY8" fmla="*/ 419335 h 1231452"/>
                  <a:gd name="connsiteX9" fmla="*/ 280208 w 753799"/>
                  <a:gd name="connsiteY9" fmla="*/ 889141 h 1231452"/>
                  <a:gd name="connsiteX10" fmla="*/ 75377 w 753799"/>
                  <a:gd name="connsiteY10" fmla="*/ 934145 h 1231452"/>
                  <a:gd name="connsiteX11" fmla="*/ 34579 w 753799"/>
                  <a:gd name="connsiteY11" fmla="*/ 1184821 h 12314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53799" h="1231452">
                    <a:moveTo>
                      <a:pt x="34579" y="1184821"/>
                    </a:moveTo>
                    <a:cubicBezTo>
                      <a:pt x="93463" y="1250854"/>
                      <a:pt x="207024" y="1246228"/>
                      <a:pt x="287779" y="1174306"/>
                    </a:cubicBezTo>
                    <a:cubicBezTo>
                      <a:pt x="353812" y="1115843"/>
                      <a:pt x="377786" y="1030882"/>
                      <a:pt x="352971" y="965269"/>
                    </a:cubicBezTo>
                    <a:lnTo>
                      <a:pt x="327735" y="418914"/>
                    </a:lnTo>
                    <a:lnTo>
                      <a:pt x="753800" y="266238"/>
                    </a:lnTo>
                    <a:lnTo>
                      <a:pt x="751276" y="0"/>
                    </a:lnTo>
                    <a:lnTo>
                      <a:pt x="246981" y="187165"/>
                    </a:lnTo>
                    <a:lnTo>
                      <a:pt x="255393" y="370125"/>
                    </a:lnTo>
                    <a:lnTo>
                      <a:pt x="257916" y="419335"/>
                    </a:lnTo>
                    <a:lnTo>
                      <a:pt x="280208" y="889141"/>
                    </a:lnTo>
                    <a:cubicBezTo>
                      <a:pt x="219221" y="863064"/>
                      <a:pt x="137626" y="878626"/>
                      <a:pt x="75377" y="934145"/>
                    </a:cubicBezTo>
                    <a:cubicBezTo>
                      <a:pt x="-6218" y="1006488"/>
                      <a:pt x="-24304" y="1118366"/>
                      <a:pt x="34579" y="1184821"/>
                    </a:cubicBezTo>
                    <a:close/>
                  </a:path>
                </a:pathLst>
              </a:custGeom>
              <a:solidFill>
                <a:srgbClr val="DC755A">
                  <a:alpha val="43000"/>
                </a:srgbClr>
              </a:solidFill>
              <a:ln w="4204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Cordia New" panose="020B0304020202020204" pitchFamily="34" charset="-34"/>
                </a:endParaRPr>
              </a:p>
            </p:txBody>
          </p:sp>
          <p:sp>
            <p:nvSpPr>
              <p:cNvPr id="257" name="Freeform: Shape 1068">
                <a:extLst>
                  <a:ext uri="{FF2B5EF4-FFF2-40B4-BE49-F238E27FC236}">
                    <a16:creationId xmlns:a16="http://schemas.microsoft.com/office/drawing/2014/main" id="{35E365B2-E932-47B3-BA06-7215BF7D51A9}"/>
                  </a:ext>
                </a:extLst>
              </p:cNvPr>
              <p:cNvSpPr/>
              <p:nvPr/>
            </p:nvSpPr>
            <p:spPr>
              <a:xfrm>
                <a:off x="5681545" y="3873218"/>
                <a:ext cx="753825" cy="1231031"/>
              </a:xfrm>
              <a:custGeom>
                <a:avLst/>
                <a:gdLst>
                  <a:gd name="connsiteX0" fmla="*/ 34606 w 753825"/>
                  <a:gd name="connsiteY0" fmla="*/ 1184400 h 1231031"/>
                  <a:gd name="connsiteX1" fmla="*/ 287805 w 753825"/>
                  <a:gd name="connsiteY1" fmla="*/ 1173885 h 1231031"/>
                  <a:gd name="connsiteX2" fmla="*/ 352997 w 753825"/>
                  <a:gd name="connsiteY2" fmla="*/ 964848 h 1231031"/>
                  <a:gd name="connsiteX3" fmla="*/ 327761 w 753825"/>
                  <a:gd name="connsiteY3" fmla="*/ 418914 h 1231031"/>
                  <a:gd name="connsiteX4" fmla="*/ 753826 w 753825"/>
                  <a:gd name="connsiteY4" fmla="*/ 266238 h 1231031"/>
                  <a:gd name="connsiteX5" fmla="*/ 751302 w 753825"/>
                  <a:gd name="connsiteY5" fmla="*/ 0 h 1231031"/>
                  <a:gd name="connsiteX6" fmla="*/ 247007 w 753825"/>
                  <a:gd name="connsiteY6" fmla="*/ 186745 h 1231031"/>
                  <a:gd name="connsiteX7" fmla="*/ 255419 w 753825"/>
                  <a:gd name="connsiteY7" fmla="*/ 369704 h 1231031"/>
                  <a:gd name="connsiteX8" fmla="*/ 257942 w 753825"/>
                  <a:gd name="connsiteY8" fmla="*/ 418914 h 1231031"/>
                  <a:gd name="connsiteX9" fmla="*/ 280234 w 753825"/>
                  <a:gd name="connsiteY9" fmla="*/ 888721 h 1231031"/>
                  <a:gd name="connsiteX10" fmla="*/ 74983 w 753825"/>
                  <a:gd name="connsiteY10" fmla="*/ 934145 h 1231031"/>
                  <a:gd name="connsiteX11" fmla="*/ 34606 w 753825"/>
                  <a:gd name="connsiteY11" fmla="*/ 1184400 h 12310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53825" h="1231031">
                    <a:moveTo>
                      <a:pt x="34606" y="1184400"/>
                    </a:moveTo>
                    <a:cubicBezTo>
                      <a:pt x="93489" y="1250434"/>
                      <a:pt x="207050" y="1245807"/>
                      <a:pt x="287805" y="1173885"/>
                    </a:cubicBezTo>
                    <a:cubicBezTo>
                      <a:pt x="353838" y="1115422"/>
                      <a:pt x="377812" y="1030462"/>
                      <a:pt x="352997" y="964848"/>
                    </a:cubicBezTo>
                    <a:lnTo>
                      <a:pt x="327761" y="418914"/>
                    </a:lnTo>
                    <a:lnTo>
                      <a:pt x="753826" y="266238"/>
                    </a:lnTo>
                    <a:lnTo>
                      <a:pt x="751302" y="0"/>
                    </a:lnTo>
                    <a:lnTo>
                      <a:pt x="247007" y="186745"/>
                    </a:lnTo>
                    <a:lnTo>
                      <a:pt x="255419" y="369704"/>
                    </a:lnTo>
                    <a:lnTo>
                      <a:pt x="257942" y="418914"/>
                    </a:lnTo>
                    <a:lnTo>
                      <a:pt x="280234" y="888721"/>
                    </a:lnTo>
                    <a:cubicBezTo>
                      <a:pt x="218827" y="863064"/>
                      <a:pt x="137231" y="878626"/>
                      <a:pt x="74983" y="934145"/>
                    </a:cubicBezTo>
                    <a:cubicBezTo>
                      <a:pt x="-6192" y="1006067"/>
                      <a:pt x="-24278" y="1118366"/>
                      <a:pt x="34606" y="1184400"/>
                    </a:cubicBezTo>
                    <a:close/>
                  </a:path>
                </a:pathLst>
              </a:custGeom>
              <a:solidFill>
                <a:srgbClr val="D75903"/>
              </a:solidFill>
              <a:ln w="4204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Cordia New" panose="020B0304020202020204" pitchFamily="34" charset="-34"/>
                </a:endParaRPr>
              </a:p>
            </p:txBody>
          </p:sp>
        </p:grpSp>
      </p:grpSp>
      <p:sp>
        <p:nvSpPr>
          <p:cNvPr id="260" name="Graphic 19325">
            <a:extLst>
              <a:ext uri="{FF2B5EF4-FFF2-40B4-BE49-F238E27FC236}">
                <a16:creationId xmlns:a16="http://schemas.microsoft.com/office/drawing/2014/main" id="{076BFB6E-8AA9-41EA-B47A-E86D43AF214F}"/>
              </a:ext>
            </a:extLst>
          </p:cNvPr>
          <p:cNvSpPr/>
          <p:nvPr/>
        </p:nvSpPr>
        <p:spPr>
          <a:xfrm>
            <a:off x="2164551" y="1033023"/>
            <a:ext cx="450166" cy="401523"/>
          </a:xfrm>
          <a:custGeom>
            <a:avLst/>
            <a:gdLst>
              <a:gd name="connsiteX0" fmla="*/ 146880 w 205159"/>
              <a:gd name="connsiteY0" fmla="*/ 9822 h 208179"/>
              <a:gd name="connsiteX1" fmla="*/ 148976 w 205159"/>
              <a:gd name="connsiteY1" fmla="*/ 64971 h 208179"/>
              <a:gd name="connsiteX2" fmla="*/ 153738 w 205159"/>
              <a:gd name="connsiteY2" fmla="*/ 73163 h 208179"/>
              <a:gd name="connsiteX3" fmla="*/ 200411 w 205159"/>
              <a:gd name="connsiteY3" fmla="*/ 102690 h 208179"/>
              <a:gd name="connsiteX4" fmla="*/ 198506 w 205159"/>
              <a:gd name="connsiteY4" fmla="*/ 120883 h 208179"/>
              <a:gd name="connsiteX5" fmla="*/ 146690 w 205159"/>
              <a:gd name="connsiteY5" fmla="*/ 139933 h 208179"/>
              <a:gd name="connsiteX6" fmla="*/ 140308 w 205159"/>
              <a:gd name="connsiteY6" fmla="*/ 146982 h 208179"/>
              <a:gd name="connsiteX7" fmla="*/ 126687 w 205159"/>
              <a:gd name="connsiteY7" fmla="*/ 200512 h 208179"/>
              <a:gd name="connsiteX8" fmla="*/ 108780 w 205159"/>
              <a:gd name="connsiteY8" fmla="*/ 204322 h 208179"/>
              <a:gd name="connsiteX9" fmla="*/ 74586 w 205159"/>
              <a:gd name="connsiteY9" fmla="*/ 160888 h 208179"/>
              <a:gd name="connsiteX10" fmla="*/ 65918 w 205159"/>
              <a:gd name="connsiteY10" fmla="*/ 156983 h 208179"/>
              <a:gd name="connsiteX11" fmla="*/ 10863 w 205159"/>
              <a:gd name="connsiteY11" fmla="*/ 160507 h 208179"/>
              <a:gd name="connsiteX12" fmla="*/ 1719 w 205159"/>
              <a:gd name="connsiteY12" fmla="*/ 144696 h 208179"/>
              <a:gd name="connsiteX13" fmla="*/ 32390 w 205159"/>
              <a:gd name="connsiteY13" fmla="*/ 98785 h 208179"/>
              <a:gd name="connsiteX14" fmla="*/ 33438 w 205159"/>
              <a:gd name="connsiteY14" fmla="*/ 89355 h 208179"/>
              <a:gd name="connsiteX15" fmla="*/ 13054 w 205159"/>
              <a:gd name="connsiteY15" fmla="*/ 38111 h 208179"/>
              <a:gd name="connsiteX16" fmla="*/ 25341 w 205159"/>
              <a:gd name="connsiteY16" fmla="*/ 24585 h 208179"/>
              <a:gd name="connsiteX17" fmla="*/ 78491 w 205159"/>
              <a:gd name="connsiteY17" fmla="*/ 39635 h 208179"/>
              <a:gd name="connsiteX18" fmla="*/ 87730 w 205159"/>
              <a:gd name="connsiteY18" fmla="*/ 37635 h 208179"/>
              <a:gd name="connsiteX19" fmla="*/ 130212 w 205159"/>
              <a:gd name="connsiteY19" fmla="*/ 2392 h 208179"/>
              <a:gd name="connsiteX20" fmla="*/ 146880 w 205159"/>
              <a:gd name="connsiteY20" fmla="*/ 9822 h 2081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205159" h="208179">
                <a:moveTo>
                  <a:pt x="146880" y="9822"/>
                </a:moveTo>
                <a:lnTo>
                  <a:pt x="148976" y="64971"/>
                </a:lnTo>
                <a:cubicBezTo>
                  <a:pt x="149071" y="68305"/>
                  <a:pt x="150881" y="71353"/>
                  <a:pt x="153738" y="73163"/>
                </a:cubicBezTo>
                <a:lnTo>
                  <a:pt x="200411" y="102690"/>
                </a:lnTo>
                <a:cubicBezTo>
                  <a:pt x="207555" y="107167"/>
                  <a:pt x="206412" y="117930"/>
                  <a:pt x="198506" y="120883"/>
                </a:cubicBezTo>
                <a:lnTo>
                  <a:pt x="146690" y="139933"/>
                </a:lnTo>
                <a:cubicBezTo>
                  <a:pt x="143547" y="141076"/>
                  <a:pt x="141165" y="143743"/>
                  <a:pt x="140308" y="146982"/>
                </a:cubicBezTo>
                <a:lnTo>
                  <a:pt x="126687" y="200512"/>
                </a:lnTo>
                <a:cubicBezTo>
                  <a:pt x="124592" y="208704"/>
                  <a:pt x="114019" y="210894"/>
                  <a:pt x="108780" y="204322"/>
                </a:cubicBezTo>
                <a:lnTo>
                  <a:pt x="74586" y="160888"/>
                </a:lnTo>
                <a:cubicBezTo>
                  <a:pt x="72490" y="158221"/>
                  <a:pt x="69252" y="156792"/>
                  <a:pt x="65918" y="156983"/>
                </a:cubicBezTo>
                <a:lnTo>
                  <a:pt x="10863" y="160507"/>
                </a:lnTo>
                <a:cubicBezTo>
                  <a:pt x="2481" y="161079"/>
                  <a:pt x="-2948" y="151649"/>
                  <a:pt x="1719" y="144696"/>
                </a:cubicBezTo>
                <a:lnTo>
                  <a:pt x="32390" y="98785"/>
                </a:lnTo>
                <a:cubicBezTo>
                  <a:pt x="34295" y="96023"/>
                  <a:pt x="34676" y="92499"/>
                  <a:pt x="33438" y="89355"/>
                </a:cubicBezTo>
                <a:lnTo>
                  <a:pt x="13054" y="38111"/>
                </a:lnTo>
                <a:cubicBezTo>
                  <a:pt x="9911" y="30300"/>
                  <a:pt x="17150" y="22299"/>
                  <a:pt x="25341" y="24585"/>
                </a:cubicBezTo>
                <a:lnTo>
                  <a:pt x="78491" y="39635"/>
                </a:lnTo>
                <a:cubicBezTo>
                  <a:pt x="81729" y="40587"/>
                  <a:pt x="85158" y="39825"/>
                  <a:pt x="87730" y="37635"/>
                </a:cubicBezTo>
                <a:lnTo>
                  <a:pt x="130212" y="2392"/>
                </a:lnTo>
                <a:cubicBezTo>
                  <a:pt x="136689" y="-3037"/>
                  <a:pt x="146595" y="1344"/>
                  <a:pt x="146880" y="9822"/>
                </a:cubicBezTo>
                <a:close/>
              </a:path>
            </a:pathLst>
          </a:custGeom>
          <a:solidFill>
            <a:srgbClr val="EDB863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th-TH" sz="2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Cordia New" panose="020B0304020202020204" pitchFamily="34" charset="-34"/>
            </a:endParaRPr>
          </a:p>
        </p:txBody>
      </p:sp>
      <p:sp>
        <p:nvSpPr>
          <p:cNvPr id="261" name="Graphic 19325">
            <a:extLst>
              <a:ext uri="{FF2B5EF4-FFF2-40B4-BE49-F238E27FC236}">
                <a16:creationId xmlns:a16="http://schemas.microsoft.com/office/drawing/2014/main" id="{7D212570-F8BD-45DA-81E6-0E33BCF875FA}"/>
              </a:ext>
            </a:extLst>
          </p:cNvPr>
          <p:cNvSpPr/>
          <p:nvPr/>
        </p:nvSpPr>
        <p:spPr>
          <a:xfrm>
            <a:off x="2869079" y="6128975"/>
            <a:ext cx="250981" cy="263730"/>
          </a:xfrm>
          <a:custGeom>
            <a:avLst/>
            <a:gdLst>
              <a:gd name="connsiteX0" fmla="*/ 146880 w 205159"/>
              <a:gd name="connsiteY0" fmla="*/ 9822 h 208179"/>
              <a:gd name="connsiteX1" fmla="*/ 148976 w 205159"/>
              <a:gd name="connsiteY1" fmla="*/ 64971 h 208179"/>
              <a:gd name="connsiteX2" fmla="*/ 153738 w 205159"/>
              <a:gd name="connsiteY2" fmla="*/ 73163 h 208179"/>
              <a:gd name="connsiteX3" fmla="*/ 200411 w 205159"/>
              <a:gd name="connsiteY3" fmla="*/ 102690 h 208179"/>
              <a:gd name="connsiteX4" fmla="*/ 198506 w 205159"/>
              <a:gd name="connsiteY4" fmla="*/ 120883 h 208179"/>
              <a:gd name="connsiteX5" fmla="*/ 146690 w 205159"/>
              <a:gd name="connsiteY5" fmla="*/ 139933 h 208179"/>
              <a:gd name="connsiteX6" fmla="*/ 140308 w 205159"/>
              <a:gd name="connsiteY6" fmla="*/ 146982 h 208179"/>
              <a:gd name="connsiteX7" fmla="*/ 126687 w 205159"/>
              <a:gd name="connsiteY7" fmla="*/ 200512 h 208179"/>
              <a:gd name="connsiteX8" fmla="*/ 108780 w 205159"/>
              <a:gd name="connsiteY8" fmla="*/ 204322 h 208179"/>
              <a:gd name="connsiteX9" fmla="*/ 74586 w 205159"/>
              <a:gd name="connsiteY9" fmla="*/ 160888 h 208179"/>
              <a:gd name="connsiteX10" fmla="*/ 65918 w 205159"/>
              <a:gd name="connsiteY10" fmla="*/ 156983 h 208179"/>
              <a:gd name="connsiteX11" fmla="*/ 10863 w 205159"/>
              <a:gd name="connsiteY11" fmla="*/ 160507 h 208179"/>
              <a:gd name="connsiteX12" fmla="*/ 1719 w 205159"/>
              <a:gd name="connsiteY12" fmla="*/ 144696 h 208179"/>
              <a:gd name="connsiteX13" fmla="*/ 32390 w 205159"/>
              <a:gd name="connsiteY13" fmla="*/ 98785 h 208179"/>
              <a:gd name="connsiteX14" fmla="*/ 33438 w 205159"/>
              <a:gd name="connsiteY14" fmla="*/ 89355 h 208179"/>
              <a:gd name="connsiteX15" fmla="*/ 13054 w 205159"/>
              <a:gd name="connsiteY15" fmla="*/ 38111 h 208179"/>
              <a:gd name="connsiteX16" fmla="*/ 25341 w 205159"/>
              <a:gd name="connsiteY16" fmla="*/ 24585 h 208179"/>
              <a:gd name="connsiteX17" fmla="*/ 78491 w 205159"/>
              <a:gd name="connsiteY17" fmla="*/ 39635 h 208179"/>
              <a:gd name="connsiteX18" fmla="*/ 87730 w 205159"/>
              <a:gd name="connsiteY18" fmla="*/ 37635 h 208179"/>
              <a:gd name="connsiteX19" fmla="*/ 130212 w 205159"/>
              <a:gd name="connsiteY19" fmla="*/ 2392 h 208179"/>
              <a:gd name="connsiteX20" fmla="*/ 146880 w 205159"/>
              <a:gd name="connsiteY20" fmla="*/ 9822 h 2081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205159" h="208179">
                <a:moveTo>
                  <a:pt x="146880" y="9822"/>
                </a:moveTo>
                <a:lnTo>
                  <a:pt x="148976" y="64971"/>
                </a:lnTo>
                <a:cubicBezTo>
                  <a:pt x="149071" y="68305"/>
                  <a:pt x="150881" y="71353"/>
                  <a:pt x="153738" y="73163"/>
                </a:cubicBezTo>
                <a:lnTo>
                  <a:pt x="200411" y="102690"/>
                </a:lnTo>
                <a:cubicBezTo>
                  <a:pt x="207555" y="107167"/>
                  <a:pt x="206412" y="117930"/>
                  <a:pt x="198506" y="120883"/>
                </a:cubicBezTo>
                <a:lnTo>
                  <a:pt x="146690" y="139933"/>
                </a:lnTo>
                <a:cubicBezTo>
                  <a:pt x="143547" y="141076"/>
                  <a:pt x="141165" y="143743"/>
                  <a:pt x="140308" y="146982"/>
                </a:cubicBezTo>
                <a:lnTo>
                  <a:pt x="126687" y="200512"/>
                </a:lnTo>
                <a:cubicBezTo>
                  <a:pt x="124592" y="208704"/>
                  <a:pt x="114019" y="210894"/>
                  <a:pt x="108780" y="204322"/>
                </a:cubicBezTo>
                <a:lnTo>
                  <a:pt x="74586" y="160888"/>
                </a:lnTo>
                <a:cubicBezTo>
                  <a:pt x="72490" y="158221"/>
                  <a:pt x="69252" y="156792"/>
                  <a:pt x="65918" y="156983"/>
                </a:cubicBezTo>
                <a:lnTo>
                  <a:pt x="10863" y="160507"/>
                </a:lnTo>
                <a:cubicBezTo>
                  <a:pt x="2481" y="161079"/>
                  <a:pt x="-2948" y="151649"/>
                  <a:pt x="1719" y="144696"/>
                </a:cubicBezTo>
                <a:lnTo>
                  <a:pt x="32390" y="98785"/>
                </a:lnTo>
                <a:cubicBezTo>
                  <a:pt x="34295" y="96023"/>
                  <a:pt x="34676" y="92499"/>
                  <a:pt x="33438" y="89355"/>
                </a:cubicBezTo>
                <a:lnTo>
                  <a:pt x="13054" y="38111"/>
                </a:lnTo>
                <a:cubicBezTo>
                  <a:pt x="9911" y="30300"/>
                  <a:pt x="17150" y="22299"/>
                  <a:pt x="25341" y="24585"/>
                </a:cubicBezTo>
                <a:lnTo>
                  <a:pt x="78491" y="39635"/>
                </a:lnTo>
                <a:cubicBezTo>
                  <a:pt x="81729" y="40587"/>
                  <a:pt x="85158" y="39825"/>
                  <a:pt x="87730" y="37635"/>
                </a:cubicBezTo>
                <a:lnTo>
                  <a:pt x="130212" y="2392"/>
                </a:lnTo>
                <a:cubicBezTo>
                  <a:pt x="136689" y="-3037"/>
                  <a:pt x="146595" y="1344"/>
                  <a:pt x="146880" y="9822"/>
                </a:cubicBezTo>
                <a:close/>
              </a:path>
            </a:pathLst>
          </a:custGeom>
          <a:solidFill>
            <a:srgbClr val="EDB863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th-TH" sz="2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Cordia New" panose="020B0304020202020204" pitchFamily="34" charset="-34"/>
            </a:endParaRPr>
          </a:p>
        </p:txBody>
      </p:sp>
      <p:sp>
        <p:nvSpPr>
          <p:cNvPr id="262" name="Graphic 19325">
            <a:extLst>
              <a:ext uri="{FF2B5EF4-FFF2-40B4-BE49-F238E27FC236}">
                <a16:creationId xmlns:a16="http://schemas.microsoft.com/office/drawing/2014/main" id="{9216CD92-0672-490C-8FA5-053FEBA15FC1}"/>
              </a:ext>
            </a:extLst>
          </p:cNvPr>
          <p:cNvSpPr/>
          <p:nvPr/>
        </p:nvSpPr>
        <p:spPr>
          <a:xfrm>
            <a:off x="11385208" y="825876"/>
            <a:ext cx="614611" cy="653489"/>
          </a:xfrm>
          <a:custGeom>
            <a:avLst/>
            <a:gdLst>
              <a:gd name="connsiteX0" fmla="*/ 146880 w 205159"/>
              <a:gd name="connsiteY0" fmla="*/ 9822 h 208179"/>
              <a:gd name="connsiteX1" fmla="*/ 148976 w 205159"/>
              <a:gd name="connsiteY1" fmla="*/ 64971 h 208179"/>
              <a:gd name="connsiteX2" fmla="*/ 153738 w 205159"/>
              <a:gd name="connsiteY2" fmla="*/ 73163 h 208179"/>
              <a:gd name="connsiteX3" fmla="*/ 200411 w 205159"/>
              <a:gd name="connsiteY3" fmla="*/ 102690 h 208179"/>
              <a:gd name="connsiteX4" fmla="*/ 198506 w 205159"/>
              <a:gd name="connsiteY4" fmla="*/ 120883 h 208179"/>
              <a:gd name="connsiteX5" fmla="*/ 146690 w 205159"/>
              <a:gd name="connsiteY5" fmla="*/ 139933 h 208179"/>
              <a:gd name="connsiteX6" fmla="*/ 140308 w 205159"/>
              <a:gd name="connsiteY6" fmla="*/ 146982 h 208179"/>
              <a:gd name="connsiteX7" fmla="*/ 126687 w 205159"/>
              <a:gd name="connsiteY7" fmla="*/ 200512 h 208179"/>
              <a:gd name="connsiteX8" fmla="*/ 108780 w 205159"/>
              <a:gd name="connsiteY8" fmla="*/ 204322 h 208179"/>
              <a:gd name="connsiteX9" fmla="*/ 74586 w 205159"/>
              <a:gd name="connsiteY9" fmla="*/ 160888 h 208179"/>
              <a:gd name="connsiteX10" fmla="*/ 65918 w 205159"/>
              <a:gd name="connsiteY10" fmla="*/ 156983 h 208179"/>
              <a:gd name="connsiteX11" fmla="*/ 10863 w 205159"/>
              <a:gd name="connsiteY11" fmla="*/ 160507 h 208179"/>
              <a:gd name="connsiteX12" fmla="*/ 1719 w 205159"/>
              <a:gd name="connsiteY12" fmla="*/ 144696 h 208179"/>
              <a:gd name="connsiteX13" fmla="*/ 32390 w 205159"/>
              <a:gd name="connsiteY13" fmla="*/ 98785 h 208179"/>
              <a:gd name="connsiteX14" fmla="*/ 33438 w 205159"/>
              <a:gd name="connsiteY14" fmla="*/ 89355 h 208179"/>
              <a:gd name="connsiteX15" fmla="*/ 13054 w 205159"/>
              <a:gd name="connsiteY15" fmla="*/ 38111 h 208179"/>
              <a:gd name="connsiteX16" fmla="*/ 25341 w 205159"/>
              <a:gd name="connsiteY16" fmla="*/ 24585 h 208179"/>
              <a:gd name="connsiteX17" fmla="*/ 78491 w 205159"/>
              <a:gd name="connsiteY17" fmla="*/ 39635 h 208179"/>
              <a:gd name="connsiteX18" fmla="*/ 87730 w 205159"/>
              <a:gd name="connsiteY18" fmla="*/ 37635 h 208179"/>
              <a:gd name="connsiteX19" fmla="*/ 130212 w 205159"/>
              <a:gd name="connsiteY19" fmla="*/ 2392 h 208179"/>
              <a:gd name="connsiteX20" fmla="*/ 146880 w 205159"/>
              <a:gd name="connsiteY20" fmla="*/ 9822 h 2081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205159" h="208179">
                <a:moveTo>
                  <a:pt x="146880" y="9822"/>
                </a:moveTo>
                <a:lnTo>
                  <a:pt x="148976" y="64971"/>
                </a:lnTo>
                <a:cubicBezTo>
                  <a:pt x="149071" y="68305"/>
                  <a:pt x="150881" y="71353"/>
                  <a:pt x="153738" y="73163"/>
                </a:cubicBezTo>
                <a:lnTo>
                  <a:pt x="200411" y="102690"/>
                </a:lnTo>
                <a:cubicBezTo>
                  <a:pt x="207555" y="107167"/>
                  <a:pt x="206412" y="117930"/>
                  <a:pt x="198506" y="120883"/>
                </a:cubicBezTo>
                <a:lnTo>
                  <a:pt x="146690" y="139933"/>
                </a:lnTo>
                <a:cubicBezTo>
                  <a:pt x="143547" y="141076"/>
                  <a:pt x="141165" y="143743"/>
                  <a:pt x="140308" y="146982"/>
                </a:cubicBezTo>
                <a:lnTo>
                  <a:pt x="126687" y="200512"/>
                </a:lnTo>
                <a:cubicBezTo>
                  <a:pt x="124592" y="208704"/>
                  <a:pt x="114019" y="210894"/>
                  <a:pt x="108780" y="204322"/>
                </a:cubicBezTo>
                <a:lnTo>
                  <a:pt x="74586" y="160888"/>
                </a:lnTo>
                <a:cubicBezTo>
                  <a:pt x="72490" y="158221"/>
                  <a:pt x="69252" y="156792"/>
                  <a:pt x="65918" y="156983"/>
                </a:cubicBezTo>
                <a:lnTo>
                  <a:pt x="10863" y="160507"/>
                </a:lnTo>
                <a:cubicBezTo>
                  <a:pt x="2481" y="161079"/>
                  <a:pt x="-2948" y="151649"/>
                  <a:pt x="1719" y="144696"/>
                </a:cubicBezTo>
                <a:lnTo>
                  <a:pt x="32390" y="98785"/>
                </a:lnTo>
                <a:cubicBezTo>
                  <a:pt x="34295" y="96023"/>
                  <a:pt x="34676" y="92499"/>
                  <a:pt x="33438" y="89355"/>
                </a:cubicBezTo>
                <a:lnTo>
                  <a:pt x="13054" y="38111"/>
                </a:lnTo>
                <a:cubicBezTo>
                  <a:pt x="9911" y="30300"/>
                  <a:pt x="17150" y="22299"/>
                  <a:pt x="25341" y="24585"/>
                </a:cubicBezTo>
                <a:lnTo>
                  <a:pt x="78491" y="39635"/>
                </a:lnTo>
                <a:cubicBezTo>
                  <a:pt x="81729" y="40587"/>
                  <a:pt x="85158" y="39825"/>
                  <a:pt x="87730" y="37635"/>
                </a:cubicBezTo>
                <a:lnTo>
                  <a:pt x="130212" y="2392"/>
                </a:lnTo>
                <a:cubicBezTo>
                  <a:pt x="136689" y="-3037"/>
                  <a:pt x="146595" y="1344"/>
                  <a:pt x="146880" y="9822"/>
                </a:cubicBezTo>
                <a:close/>
              </a:path>
            </a:pathLst>
          </a:custGeom>
          <a:solidFill>
            <a:srgbClr val="EDB863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th-TH" sz="2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Cordia New" panose="020B0304020202020204" pitchFamily="34" charset="-34"/>
            </a:endParaRPr>
          </a:p>
        </p:txBody>
      </p:sp>
      <p:sp>
        <p:nvSpPr>
          <p:cNvPr id="263" name="Graphic 19325">
            <a:extLst>
              <a:ext uri="{FF2B5EF4-FFF2-40B4-BE49-F238E27FC236}">
                <a16:creationId xmlns:a16="http://schemas.microsoft.com/office/drawing/2014/main" id="{076BFB6E-8AA9-41EA-B47A-E86D43AF214F}"/>
              </a:ext>
            </a:extLst>
          </p:cNvPr>
          <p:cNvSpPr/>
          <p:nvPr/>
        </p:nvSpPr>
        <p:spPr>
          <a:xfrm>
            <a:off x="2885318" y="2885364"/>
            <a:ext cx="450166" cy="401523"/>
          </a:xfrm>
          <a:custGeom>
            <a:avLst/>
            <a:gdLst>
              <a:gd name="connsiteX0" fmla="*/ 146880 w 205159"/>
              <a:gd name="connsiteY0" fmla="*/ 9822 h 208179"/>
              <a:gd name="connsiteX1" fmla="*/ 148976 w 205159"/>
              <a:gd name="connsiteY1" fmla="*/ 64971 h 208179"/>
              <a:gd name="connsiteX2" fmla="*/ 153738 w 205159"/>
              <a:gd name="connsiteY2" fmla="*/ 73163 h 208179"/>
              <a:gd name="connsiteX3" fmla="*/ 200411 w 205159"/>
              <a:gd name="connsiteY3" fmla="*/ 102690 h 208179"/>
              <a:gd name="connsiteX4" fmla="*/ 198506 w 205159"/>
              <a:gd name="connsiteY4" fmla="*/ 120883 h 208179"/>
              <a:gd name="connsiteX5" fmla="*/ 146690 w 205159"/>
              <a:gd name="connsiteY5" fmla="*/ 139933 h 208179"/>
              <a:gd name="connsiteX6" fmla="*/ 140308 w 205159"/>
              <a:gd name="connsiteY6" fmla="*/ 146982 h 208179"/>
              <a:gd name="connsiteX7" fmla="*/ 126687 w 205159"/>
              <a:gd name="connsiteY7" fmla="*/ 200512 h 208179"/>
              <a:gd name="connsiteX8" fmla="*/ 108780 w 205159"/>
              <a:gd name="connsiteY8" fmla="*/ 204322 h 208179"/>
              <a:gd name="connsiteX9" fmla="*/ 74586 w 205159"/>
              <a:gd name="connsiteY9" fmla="*/ 160888 h 208179"/>
              <a:gd name="connsiteX10" fmla="*/ 65918 w 205159"/>
              <a:gd name="connsiteY10" fmla="*/ 156983 h 208179"/>
              <a:gd name="connsiteX11" fmla="*/ 10863 w 205159"/>
              <a:gd name="connsiteY11" fmla="*/ 160507 h 208179"/>
              <a:gd name="connsiteX12" fmla="*/ 1719 w 205159"/>
              <a:gd name="connsiteY12" fmla="*/ 144696 h 208179"/>
              <a:gd name="connsiteX13" fmla="*/ 32390 w 205159"/>
              <a:gd name="connsiteY13" fmla="*/ 98785 h 208179"/>
              <a:gd name="connsiteX14" fmla="*/ 33438 w 205159"/>
              <a:gd name="connsiteY14" fmla="*/ 89355 h 208179"/>
              <a:gd name="connsiteX15" fmla="*/ 13054 w 205159"/>
              <a:gd name="connsiteY15" fmla="*/ 38111 h 208179"/>
              <a:gd name="connsiteX16" fmla="*/ 25341 w 205159"/>
              <a:gd name="connsiteY16" fmla="*/ 24585 h 208179"/>
              <a:gd name="connsiteX17" fmla="*/ 78491 w 205159"/>
              <a:gd name="connsiteY17" fmla="*/ 39635 h 208179"/>
              <a:gd name="connsiteX18" fmla="*/ 87730 w 205159"/>
              <a:gd name="connsiteY18" fmla="*/ 37635 h 208179"/>
              <a:gd name="connsiteX19" fmla="*/ 130212 w 205159"/>
              <a:gd name="connsiteY19" fmla="*/ 2392 h 208179"/>
              <a:gd name="connsiteX20" fmla="*/ 146880 w 205159"/>
              <a:gd name="connsiteY20" fmla="*/ 9822 h 2081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205159" h="208179">
                <a:moveTo>
                  <a:pt x="146880" y="9822"/>
                </a:moveTo>
                <a:lnTo>
                  <a:pt x="148976" y="64971"/>
                </a:lnTo>
                <a:cubicBezTo>
                  <a:pt x="149071" y="68305"/>
                  <a:pt x="150881" y="71353"/>
                  <a:pt x="153738" y="73163"/>
                </a:cubicBezTo>
                <a:lnTo>
                  <a:pt x="200411" y="102690"/>
                </a:lnTo>
                <a:cubicBezTo>
                  <a:pt x="207555" y="107167"/>
                  <a:pt x="206412" y="117930"/>
                  <a:pt x="198506" y="120883"/>
                </a:cubicBezTo>
                <a:lnTo>
                  <a:pt x="146690" y="139933"/>
                </a:lnTo>
                <a:cubicBezTo>
                  <a:pt x="143547" y="141076"/>
                  <a:pt x="141165" y="143743"/>
                  <a:pt x="140308" y="146982"/>
                </a:cubicBezTo>
                <a:lnTo>
                  <a:pt x="126687" y="200512"/>
                </a:lnTo>
                <a:cubicBezTo>
                  <a:pt x="124592" y="208704"/>
                  <a:pt x="114019" y="210894"/>
                  <a:pt x="108780" y="204322"/>
                </a:cubicBezTo>
                <a:lnTo>
                  <a:pt x="74586" y="160888"/>
                </a:lnTo>
                <a:cubicBezTo>
                  <a:pt x="72490" y="158221"/>
                  <a:pt x="69252" y="156792"/>
                  <a:pt x="65918" y="156983"/>
                </a:cubicBezTo>
                <a:lnTo>
                  <a:pt x="10863" y="160507"/>
                </a:lnTo>
                <a:cubicBezTo>
                  <a:pt x="2481" y="161079"/>
                  <a:pt x="-2948" y="151649"/>
                  <a:pt x="1719" y="144696"/>
                </a:cubicBezTo>
                <a:lnTo>
                  <a:pt x="32390" y="98785"/>
                </a:lnTo>
                <a:cubicBezTo>
                  <a:pt x="34295" y="96023"/>
                  <a:pt x="34676" y="92499"/>
                  <a:pt x="33438" y="89355"/>
                </a:cubicBezTo>
                <a:lnTo>
                  <a:pt x="13054" y="38111"/>
                </a:lnTo>
                <a:cubicBezTo>
                  <a:pt x="9911" y="30300"/>
                  <a:pt x="17150" y="22299"/>
                  <a:pt x="25341" y="24585"/>
                </a:cubicBezTo>
                <a:lnTo>
                  <a:pt x="78491" y="39635"/>
                </a:lnTo>
                <a:cubicBezTo>
                  <a:pt x="81729" y="40587"/>
                  <a:pt x="85158" y="39825"/>
                  <a:pt x="87730" y="37635"/>
                </a:cubicBezTo>
                <a:lnTo>
                  <a:pt x="130212" y="2392"/>
                </a:lnTo>
                <a:cubicBezTo>
                  <a:pt x="136689" y="-3037"/>
                  <a:pt x="146595" y="1344"/>
                  <a:pt x="146880" y="9822"/>
                </a:cubicBezTo>
                <a:close/>
              </a:path>
            </a:pathLst>
          </a:custGeom>
          <a:solidFill>
            <a:srgbClr val="EDB863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th-TH" sz="2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Cordia New" panose="020B0304020202020204" pitchFamily="34" charset="-34"/>
            </a:endParaRPr>
          </a:p>
        </p:txBody>
      </p:sp>
      <p:sp>
        <p:nvSpPr>
          <p:cNvPr id="264" name="Graphic 19325">
            <a:extLst>
              <a:ext uri="{FF2B5EF4-FFF2-40B4-BE49-F238E27FC236}">
                <a16:creationId xmlns:a16="http://schemas.microsoft.com/office/drawing/2014/main" id="{076BFB6E-8AA9-41EA-B47A-E86D43AF214F}"/>
              </a:ext>
            </a:extLst>
          </p:cNvPr>
          <p:cNvSpPr/>
          <p:nvPr/>
        </p:nvSpPr>
        <p:spPr>
          <a:xfrm>
            <a:off x="8206769" y="4522794"/>
            <a:ext cx="450166" cy="401523"/>
          </a:xfrm>
          <a:custGeom>
            <a:avLst/>
            <a:gdLst>
              <a:gd name="connsiteX0" fmla="*/ 146880 w 205159"/>
              <a:gd name="connsiteY0" fmla="*/ 9822 h 208179"/>
              <a:gd name="connsiteX1" fmla="*/ 148976 w 205159"/>
              <a:gd name="connsiteY1" fmla="*/ 64971 h 208179"/>
              <a:gd name="connsiteX2" fmla="*/ 153738 w 205159"/>
              <a:gd name="connsiteY2" fmla="*/ 73163 h 208179"/>
              <a:gd name="connsiteX3" fmla="*/ 200411 w 205159"/>
              <a:gd name="connsiteY3" fmla="*/ 102690 h 208179"/>
              <a:gd name="connsiteX4" fmla="*/ 198506 w 205159"/>
              <a:gd name="connsiteY4" fmla="*/ 120883 h 208179"/>
              <a:gd name="connsiteX5" fmla="*/ 146690 w 205159"/>
              <a:gd name="connsiteY5" fmla="*/ 139933 h 208179"/>
              <a:gd name="connsiteX6" fmla="*/ 140308 w 205159"/>
              <a:gd name="connsiteY6" fmla="*/ 146982 h 208179"/>
              <a:gd name="connsiteX7" fmla="*/ 126687 w 205159"/>
              <a:gd name="connsiteY7" fmla="*/ 200512 h 208179"/>
              <a:gd name="connsiteX8" fmla="*/ 108780 w 205159"/>
              <a:gd name="connsiteY8" fmla="*/ 204322 h 208179"/>
              <a:gd name="connsiteX9" fmla="*/ 74586 w 205159"/>
              <a:gd name="connsiteY9" fmla="*/ 160888 h 208179"/>
              <a:gd name="connsiteX10" fmla="*/ 65918 w 205159"/>
              <a:gd name="connsiteY10" fmla="*/ 156983 h 208179"/>
              <a:gd name="connsiteX11" fmla="*/ 10863 w 205159"/>
              <a:gd name="connsiteY11" fmla="*/ 160507 h 208179"/>
              <a:gd name="connsiteX12" fmla="*/ 1719 w 205159"/>
              <a:gd name="connsiteY12" fmla="*/ 144696 h 208179"/>
              <a:gd name="connsiteX13" fmla="*/ 32390 w 205159"/>
              <a:gd name="connsiteY13" fmla="*/ 98785 h 208179"/>
              <a:gd name="connsiteX14" fmla="*/ 33438 w 205159"/>
              <a:gd name="connsiteY14" fmla="*/ 89355 h 208179"/>
              <a:gd name="connsiteX15" fmla="*/ 13054 w 205159"/>
              <a:gd name="connsiteY15" fmla="*/ 38111 h 208179"/>
              <a:gd name="connsiteX16" fmla="*/ 25341 w 205159"/>
              <a:gd name="connsiteY16" fmla="*/ 24585 h 208179"/>
              <a:gd name="connsiteX17" fmla="*/ 78491 w 205159"/>
              <a:gd name="connsiteY17" fmla="*/ 39635 h 208179"/>
              <a:gd name="connsiteX18" fmla="*/ 87730 w 205159"/>
              <a:gd name="connsiteY18" fmla="*/ 37635 h 208179"/>
              <a:gd name="connsiteX19" fmla="*/ 130212 w 205159"/>
              <a:gd name="connsiteY19" fmla="*/ 2392 h 208179"/>
              <a:gd name="connsiteX20" fmla="*/ 146880 w 205159"/>
              <a:gd name="connsiteY20" fmla="*/ 9822 h 2081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205159" h="208179">
                <a:moveTo>
                  <a:pt x="146880" y="9822"/>
                </a:moveTo>
                <a:lnTo>
                  <a:pt x="148976" y="64971"/>
                </a:lnTo>
                <a:cubicBezTo>
                  <a:pt x="149071" y="68305"/>
                  <a:pt x="150881" y="71353"/>
                  <a:pt x="153738" y="73163"/>
                </a:cubicBezTo>
                <a:lnTo>
                  <a:pt x="200411" y="102690"/>
                </a:lnTo>
                <a:cubicBezTo>
                  <a:pt x="207555" y="107167"/>
                  <a:pt x="206412" y="117930"/>
                  <a:pt x="198506" y="120883"/>
                </a:cubicBezTo>
                <a:lnTo>
                  <a:pt x="146690" y="139933"/>
                </a:lnTo>
                <a:cubicBezTo>
                  <a:pt x="143547" y="141076"/>
                  <a:pt x="141165" y="143743"/>
                  <a:pt x="140308" y="146982"/>
                </a:cubicBezTo>
                <a:lnTo>
                  <a:pt x="126687" y="200512"/>
                </a:lnTo>
                <a:cubicBezTo>
                  <a:pt x="124592" y="208704"/>
                  <a:pt x="114019" y="210894"/>
                  <a:pt x="108780" y="204322"/>
                </a:cubicBezTo>
                <a:lnTo>
                  <a:pt x="74586" y="160888"/>
                </a:lnTo>
                <a:cubicBezTo>
                  <a:pt x="72490" y="158221"/>
                  <a:pt x="69252" y="156792"/>
                  <a:pt x="65918" y="156983"/>
                </a:cubicBezTo>
                <a:lnTo>
                  <a:pt x="10863" y="160507"/>
                </a:lnTo>
                <a:cubicBezTo>
                  <a:pt x="2481" y="161079"/>
                  <a:pt x="-2948" y="151649"/>
                  <a:pt x="1719" y="144696"/>
                </a:cubicBezTo>
                <a:lnTo>
                  <a:pt x="32390" y="98785"/>
                </a:lnTo>
                <a:cubicBezTo>
                  <a:pt x="34295" y="96023"/>
                  <a:pt x="34676" y="92499"/>
                  <a:pt x="33438" y="89355"/>
                </a:cubicBezTo>
                <a:lnTo>
                  <a:pt x="13054" y="38111"/>
                </a:lnTo>
                <a:cubicBezTo>
                  <a:pt x="9911" y="30300"/>
                  <a:pt x="17150" y="22299"/>
                  <a:pt x="25341" y="24585"/>
                </a:cubicBezTo>
                <a:lnTo>
                  <a:pt x="78491" y="39635"/>
                </a:lnTo>
                <a:cubicBezTo>
                  <a:pt x="81729" y="40587"/>
                  <a:pt x="85158" y="39825"/>
                  <a:pt x="87730" y="37635"/>
                </a:cubicBezTo>
                <a:lnTo>
                  <a:pt x="130212" y="2392"/>
                </a:lnTo>
                <a:cubicBezTo>
                  <a:pt x="136689" y="-3037"/>
                  <a:pt x="146595" y="1344"/>
                  <a:pt x="146880" y="9822"/>
                </a:cubicBezTo>
                <a:close/>
              </a:path>
            </a:pathLst>
          </a:custGeom>
          <a:solidFill>
            <a:srgbClr val="EDB863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th-TH" sz="2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Cordia New" panose="020B0304020202020204" pitchFamily="34" charset="-34"/>
            </a:endParaRPr>
          </a:p>
        </p:txBody>
      </p:sp>
      <p:sp>
        <p:nvSpPr>
          <p:cNvPr id="265" name="Graphic 19322">
            <a:extLst>
              <a:ext uri="{FF2B5EF4-FFF2-40B4-BE49-F238E27FC236}">
                <a16:creationId xmlns:a16="http://schemas.microsoft.com/office/drawing/2014/main" id="{E2D21D1C-1444-4B25-916F-66EDC58DA94B}"/>
              </a:ext>
            </a:extLst>
          </p:cNvPr>
          <p:cNvSpPr/>
          <p:nvPr/>
        </p:nvSpPr>
        <p:spPr>
          <a:xfrm rot="19266580">
            <a:off x="-5384166" y="-1842519"/>
            <a:ext cx="7727288" cy="5913330"/>
          </a:xfrm>
          <a:custGeom>
            <a:avLst/>
            <a:gdLst>
              <a:gd name="connsiteX0" fmla="*/ 0 w 1854041"/>
              <a:gd name="connsiteY0" fmla="*/ 1754791 h 1754790"/>
              <a:gd name="connsiteX1" fmla="*/ 355854 w 1854041"/>
              <a:gd name="connsiteY1" fmla="*/ 1408938 h 1754790"/>
              <a:gd name="connsiteX2" fmla="*/ 1166717 w 1854041"/>
              <a:gd name="connsiteY2" fmla="*/ 1711452 h 1754790"/>
              <a:gd name="connsiteX3" fmla="*/ 1469231 w 1854041"/>
              <a:gd name="connsiteY3" fmla="*/ 677323 h 1754790"/>
              <a:gd name="connsiteX4" fmla="*/ 1854041 w 1854041"/>
              <a:gd name="connsiteY4" fmla="*/ 1076516 h 1754790"/>
              <a:gd name="connsiteX5" fmla="*/ 1854041 w 1854041"/>
              <a:gd name="connsiteY5" fmla="*/ 0 h 1754790"/>
              <a:gd name="connsiteX6" fmla="*/ 0 w 1854041"/>
              <a:gd name="connsiteY6" fmla="*/ 0 h 1754790"/>
              <a:gd name="connsiteX7" fmla="*/ 0 w 1854041"/>
              <a:gd name="connsiteY7" fmla="*/ 1754791 h 17547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854041" h="1754790">
                <a:moveTo>
                  <a:pt x="0" y="1754791"/>
                </a:moveTo>
                <a:cubicBezTo>
                  <a:pt x="0" y="1754791"/>
                  <a:pt x="97060" y="1443418"/>
                  <a:pt x="355854" y="1408938"/>
                </a:cubicBezTo>
                <a:cubicBezTo>
                  <a:pt x="653606" y="1369314"/>
                  <a:pt x="814102" y="1827943"/>
                  <a:pt x="1166717" y="1711452"/>
                </a:cubicBezTo>
                <a:cubicBezTo>
                  <a:pt x="1545241" y="1586293"/>
                  <a:pt x="1154049" y="794480"/>
                  <a:pt x="1469231" y="677323"/>
                </a:cubicBezTo>
                <a:cubicBezTo>
                  <a:pt x="1785271" y="559784"/>
                  <a:pt x="1854041" y="1076516"/>
                  <a:pt x="1854041" y="1076516"/>
                </a:cubicBezTo>
                <a:lnTo>
                  <a:pt x="1854041" y="0"/>
                </a:lnTo>
                <a:lnTo>
                  <a:pt x="0" y="0"/>
                </a:lnTo>
                <a:lnTo>
                  <a:pt x="0" y="1754791"/>
                </a:lnTo>
                <a:close/>
              </a:path>
            </a:pathLst>
          </a:custGeom>
          <a:noFill/>
          <a:ln w="38100" cap="rnd">
            <a:solidFill>
              <a:schemeClr val="bg2">
                <a:lumMod val="50000"/>
              </a:schemeClr>
            </a:solidFill>
            <a:custDash>
              <a:ds d="225000" sp="225000"/>
            </a:custDash>
            <a:round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th-TH" sz="2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Cordia New" panose="020B0304020202020204" pitchFamily="34" charset="-34"/>
            </a:endParaRPr>
          </a:p>
        </p:txBody>
      </p:sp>
      <p:grpSp>
        <p:nvGrpSpPr>
          <p:cNvPr id="299" name="Graphic 876">
            <a:extLst>
              <a:ext uri="{FF2B5EF4-FFF2-40B4-BE49-F238E27FC236}">
                <a16:creationId xmlns:a16="http://schemas.microsoft.com/office/drawing/2014/main" id="{7A2089B7-881F-4BB2-9150-0E870759F876}"/>
              </a:ext>
            </a:extLst>
          </p:cNvPr>
          <p:cNvGrpSpPr/>
          <p:nvPr/>
        </p:nvGrpSpPr>
        <p:grpSpPr>
          <a:xfrm rot="1656797">
            <a:off x="1805391" y="3835436"/>
            <a:ext cx="1059547" cy="866816"/>
            <a:chOff x="-380835" y="371217"/>
            <a:chExt cx="1182052" cy="823912"/>
          </a:xfrm>
        </p:grpSpPr>
        <p:grpSp>
          <p:nvGrpSpPr>
            <p:cNvPr id="300" name="Graphic 876">
              <a:extLst>
                <a:ext uri="{FF2B5EF4-FFF2-40B4-BE49-F238E27FC236}">
                  <a16:creationId xmlns:a16="http://schemas.microsoft.com/office/drawing/2014/main" id="{007F61F4-9845-4B4E-AB2C-52F810DA1526}"/>
                </a:ext>
              </a:extLst>
            </p:cNvPr>
            <p:cNvGrpSpPr/>
            <p:nvPr/>
          </p:nvGrpSpPr>
          <p:grpSpPr>
            <a:xfrm>
              <a:off x="-276917" y="371217"/>
              <a:ext cx="1078134" cy="565413"/>
              <a:chOff x="-276917" y="371217"/>
              <a:chExt cx="1078134" cy="565413"/>
            </a:xfrm>
          </p:grpSpPr>
          <p:sp>
            <p:nvSpPr>
              <p:cNvPr id="304" name="Freeform: Shape 380">
                <a:extLst>
                  <a:ext uri="{FF2B5EF4-FFF2-40B4-BE49-F238E27FC236}">
                    <a16:creationId xmlns:a16="http://schemas.microsoft.com/office/drawing/2014/main" id="{D36DF30A-C074-4395-9280-20BD0D399D31}"/>
                  </a:ext>
                </a:extLst>
              </p:cNvPr>
              <p:cNvSpPr/>
              <p:nvPr/>
            </p:nvSpPr>
            <p:spPr>
              <a:xfrm>
                <a:off x="-3264" y="496851"/>
                <a:ext cx="599598" cy="439778"/>
              </a:xfrm>
              <a:custGeom>
                <a:avLst/>
                <a:gdLst>
                  <a:gd name="connsiteX0" fmla="*/ 510254 w 599598"/>
                  <a:gd name="connsiteY0" fmla="*/ 0 h 439778"/>
                  <a:gd name="connsiteX1" fmla="*/ 0 w 599598"/>
                  <a:gd name="connsiteY1" fmla="*/ 174403 h 439778"/>
                  <a:gd name="connsiteX2" fmla="*/ 90106 w 599598"/>
                  <a:gd name="connsiteY2" fmla="*/ 434054 h 439778"/>
                  <a:gd name="connsiteX3" fmla="*/ 599599 w 599598"/>
                  <a:gd name="connsiteY3" fmla="*/ 257270 h 439778"/>
                  <a:gd name="connsiteX4" fmla="*/ 510254 w 599598"/>
                  <a:gd name="connsiteY4" fmla="*/ 0 h 4397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99598" h="439778">
                    <a:moveTo>
                      <a:pt x="510254" y="0"/>
                    </a:moveTo>
                    <a:lnTo>
                      <a:pt x="0" y="174403"/>
                    </a:lnTo>
                    <a:lnTo>
                      <a:pt x="90106" y="434054"/>
                    </a:lnTo>
                    <a:cubicBezTo>
                      <a:pt x="278511" y="460439"/>
                      <a:pt x="468059" y="394621"/>
                      <a:pt x="599599" y="257270"/>
                    </a:cubicBezTo>
                    <a:lnTo>
                      <a:pt x="510254" y="0"/>
                    </a:lnTo>
                    <a:close/>
                  </a:path>
                </a:pathLst>
              </a:custGeom>
              <a:solidFill>
                <a:srgbClr val="3D405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Cordia New" panose="020B0304020202020204" pitchFamily="34" charset="-34"/>
                </a:endParaRPr>
              </a:p>
            </p:txBody>
          </p:sp>
          <p:sp>
            <p:nvSpPr>
              <p:cNvPr id="305" name="Freeform: Shape 381">
                <a:extLst>
                  <a:ext uri="{FF2B5EF4-FFF2-40B4-BE49-F238E27FC236}">
                    <a16:creationId xmlns:a16="http://schemas.microsoft.com/office/drawing/2014/main" id="{DF34787E-2C2F-44C6-B5F6-2BEA5AA79251}"/>
                  </a:ext>
                </a:extLst>
              </p:cNvPr>
              <p:cNvSpPr/>
              <p:nvPr/>
            </p:nvSpPr>
            <p:spPr>
              <a:xfrm>
                <a:off x="-276917" y="371217"/>
                <a:ext cx="1078134" cy="458057"/>
              </a:xfrm>
              <a:custGeom>
                <a:avLst/>
                <a:gdLst>
                  <a:gd name="connsiteX0" fmla="*/ 1078135 w 1078134"/>
                  <a:gd name="connsiteY0" fmla="*/ 41910 h 458057"/>
                  <a:gd name="connsiteX1" fmla="*/ 618554 w 1078134"/>
                  <a:gd name="connsiteY1" fmla="*/ 458057 h 458057"/>
                  <a:gd name="connsiteX2" fmla="*/ 0 w 1078134"/>
                  <a:gd name="connsiteY2" fmla="*/ 416147 h 458057"/>
                  <a:gd name="connsiteX3" fmla="*/ 64294 w 1078134"/>
                  <a:gd name="connsiteY3" fmla="*/ 357950 h 458057"/>
                  <a:gd name="connsiteX4" fmla="*/ 98965 w 1078134"/>
                  <a:gd name="connsiteY4" fmla="*/ 326517 h 458057"/>
                  <a:gd name="connsiteX5" fmla="*/ 459581 w 1078134"/>
                  <a:gd name="connsiteY5" fmla="*/ 0 h 458057"/>
                  <a:gd name="connsiteX6" fmla="*/ 944975 w 1078134"/>
                  <a:gd name="connsiteY6" fmla="*/ 32957 h 458057"/>
                  <a:gd name="connsiteX7" fmla="*/ 991553 w 1078134"/>
                  <a:gd name="connsiteY7" fmla="*/ 36100 h 4580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78134" h="458057">
                    <a:moveTo>
                      <a:pt x="1078135" y="41910"/>
                    </a:moveTo>
                    <a:lnTo>
                      <a:pt x="618554" y="458057"/>
                    </a:lnTo>
                    <a:lnTo>
                      <a:pt x="0" y="416147"/>
                    </a:lnTo>
                    <a:lnTo>
                      <a:pt x="64294" y="357950"/>
                    </a:lnTo>
                    <a:lnTo>
                      <a:pt x="98965" y="326517"/>
                    </a:lnTo>
                    <a:lnTo>
                      <a:pt x="459581" y="0"/>
                    </a:lnTo>
                    <a:lnTo>
                      <a:pt x="944975" y="32957"/>
                    </a:lnTo>
                    <a:lnTo>
                      <a:pt x="991553" y="36100"/>
                    </a:lnTo>
                    <a:close/>
                  </a:path>
                </a:pathLst>
              </a:custGeom>
              <a:solidFill>
                <a:srgbClr val="3D405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Cordia New" panose="020B0304020202020204" pitchFamily="34" charset="-34"/>
                </a:endParaRPr>
              </a:p>
            </p:txBody>
          </p:sp>
          <p:sp>
            <p:nvSpPr>
              <p:cNvPr id="306" name="Freeform: Shape 382">
                <a:extLst>
                  <a:ext uri="{FF2B5EF4-FFF2-40B4-BE49-F238E27FC236}">
                    <a16:creationId xmlns:a16="http://schemas.microsoft.com/office/drawing/2014/main" id="{BD41349B-9382-4562-A2EB-0B030B473C21}"/>
                  </a:ext>
                </a:extLst>
              </p:cNvPr>
              <p:cNvSpPr/>
              <p:nvPr/>
            </p:nvSpPr>
            <p:spPr>
              <a:xfrm>
                <a:off x="-212623" y="371217"/>
                <a:ext cx="927258" cy="393954"/>
              </a:xfrm>
              <a:custGeom>
                <a:avLst/>
                <a:gdLst>
                  <a:gd name="connsiteX0" fmla="*/ 927259 w 927258"/>
                  <a:gd name="connsiteY0" fmla="*/ 36100 h 393954"/>
                  <a:gd name="connsiteX1" fmla="*/ 531971 w 927258"/>
                  <a:gd name="connsiteY1" fmla="*/ 393954 h 393954"/>
                  <a:gd name="connsiteX2" fmla="*/ 0 w 927258"/>
                  <a:gd name="connsiteY2" fmla="*/ 357950 h 393954"/>
                  <a:gd name="connsiteX3" fmla="*/ 34671 w 927258"/>
                  <a:gd name="connsiteY3" fmla="*/ 326517 h 393954"/>
                  <a:gd name="connsiteX4" fmla="*/ 395288 w 927258"/>
                  <a:gd name="connsiteY4" fmla="*/ 0 h 393954"/>
                  <a:gd name="connsiteX5" fmla="*/ 880682 w 927258"/>
                  <a:gd name="connsiteY5" fmla="*/ 32957 h 3939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27258" h="393954">
                    <a:moveTo>
                      <a:pt x="927259" y="36100"/>
                    </a:moveTo>
                    <a:lnTo>
                      <a:pt x="531971" y="393954"/>
                    </a:lnTo>
                    <a:lnTo>
                      <a:pt x="0" y="357950"/>
                    </a:lnTo>
                    <a:lnTo>
                      <a:pt x="34671" y="326517"/>
                    </a:lnTo>
                    <a:lnTo>
                      <a:pt x="395288" y="0"/>
                    </a:lnTo>
                    <a:lnTo>
                      <a:pt x="880682" y="32957"/>
                    </a:lnTo>
                    <a:close/>
                  </a:path>
                </a:pathLst>
              </a:custGeom>
              <a:solidFill>
                <a:srgbClr val="484D5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Cordia New" panose="020B0304020202020204" pitchFamily="34" charset="-34"/>
                </a:endParaRPr>
              </a:p>
            </p:txBody>
          </p:sp>
        </p:grpSp>
        <p:grpSp>
          <p:nvGrpSpPr>
            <p:cNvPr id="301" name="Graphic 876">
              <a:extLst>
                <a:ext uri="{FF2B5EF4-FFF2-40B4-BE49-F238E27FC236}">
                  <a16:creationId xmlns:a16="http://schemas.microsoft.com/office/drawing/2014/main" id="{0651C3C4-664C-436D-A1A7-06A32D979200}"/>
                </a:ext>
              </a:extLst>
            </p:cNvPr>
            <p:cNvGrpSpPr/>
            <p:nvPr/>
          </p:nvGrpSpPr>
          <p:grpSpPr>
            <a:xfrm>
              <a:off x="-380835" y="555811"/>
              <a:ext cx="644461" cy="639318"/>
              <a:chOff x="-380835" y="555811"/>
              <a:chExt cx="644461" cy="639318"/>
            </a:xfrm>
            <a:solidFill>
              <a:srgbClr val="FFD524"/>
            </a:solidFill>
          </p:grpSpPr>
          <p:sp>
            <p:nvSpPr>
              <p:cNvPr id="302" name="Freeform: Shape 378">
                <a:extLst>
                  <a:ext uri="{FF2B5EF4-FFF2-40B4-BE49-F238E27FC236}">
                    <a16:creationId xmlns:a16="http://schemas.microsoft.com/office/drawing/2014/main" id="{AD5EABB7-B2A6-4BF4-B019-6B0F21500B96}"/>
                  </a:ext>
                </a:extLst>
              </p:cNvPr>
              <p:cNvSpPr/>
              <p:nvPr/>
            </p:nvSpPr>
            <p:spPr>
              <a:xfrm>
                <a:off x="-321494" y="555811"/>
                <a:ext cx="585120" cy="588168"/>
              </a:xfrm>
              <a:custGeom>
                <a:avLst/>
                <a:gdLst>
                  <a:gd name="connsiteX0" fmla="*/ 24956 w 585120"/>
                  <a:gd name="connsiteY0" fmla="*/ 588169 h 588168"/>
                  <a:gd name="connsiteX1" fmla="*/ 0 w 585120"/>
                  <a:gd name="connsiteY1" fmla="*/ 585883 h 588168"/>
                  <a:gd name="connsiteX2" fmla="*/ 32766 w 585120"/>
                  <a:gd name="connsiteY2" fmla="*/ 222790 h 588168"/>
                  <a:gd name="connsiteX3" fmla="*/ 575596 w 585120"/>
                  <a:gd name="connsiteY3" fmla="*/ 0 h 588168"/>
                  <a:gd name="connsiteX4" fmla="*/ 585121 w 585120"/>
                  <a:gd name="connsiteY4" fmla="*/ 23241 h 588168"/>
                  <a:gd name="connsiteX5" fmla="*/ 56388 w 585120"/>
                  <a:gd name="connsiteY5" fmla="*/ 240221 h 5881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85120" h="588168">
                    <a:moveTo>
                      <a:pt x="24956" y="588169"/>
                    </a:moveTo>
                    <a:lnTo>
                      <a:pt x="0" y="585883"/>
                    </a:lnTo>
                    <a:lnTo>
                      <a:pt x="32766" y="222790"/>
                    </a:lnTo>
                    <a:lnTo>
                      <a:pt x="575596" y="0"/>
                    </a:lnTo>
                    <a:lnTo>
                      <a:pt x="585121" y="23241"/>
                    </a:lnTo>
                    <a:lnTo>
                      <a:pt x="56388" y="240221"/>
                    </a:lnTo>
                    <a:close/>
                  </a:path>
                </a:pathLst>
              </a:custGeom>
              <a:solidFill>
                <a:srgbClr val="FFD52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Cordia New" panose="020B0304020202020204" pitchFamily="34" charset="-34"/>
                </a:endParaRPr>
              </a:p>
            </p:txBody>
          </p:sp>
          <p:sp>
            <p:nvSpPr>
              <p:cNvPr id="303" name="Freeform: Shape 379">
                <a:extLst>
                  <a:ext uri="{FF2B5EF4-FFF2-40B4-BE49-F238E27FC236}">
                    <a16:creationId xmlns:a16="http://schemas.microsoft.com/office/drawing/2014/main" id="{218B0A24-83E5-4CE7-BED0-853DA2EE3382}"/>
                  </a:ext>
                </a:extLst>
              </p:cNvPr>
              <p:cNvSpPr/>
              <p:nvPr/>
            </p:nvSpPr>
            <p:spPr>
              <a:xfrm>
                <a:off x="-380835" y="1007010"/>
                <a:ext cx="121695" cy="188118"/>
              </a:xfrm>
              <a:custGeom>
                <a:avLst/>
                <a:gdLst>
                  <a:gd name="connsiteX0" fmla="*/ 85058 w 121695"/>
                  <a:gd name="connsiteY0" fmla="*/ 1619 h 188118"/>
                  <a:gd name="connsiteX1" fmla="*/ 79915 w 121695"/>
                  <a:gd name="connsiteY1" fmla="*/ 0 h 188118"/>
                  <a:gd name="connsiteX2" fmla="*/ 0 w 121695"/>
                  <a:gd name="connsiteY2" fmla="*/ 170783 h 188118"/>
                  <a:gd name="connsiteX3" fmla="*/ 111824 w 121695"/>
                  <a:gd name="connsiteY3" fmla="*/ 188119 h 188118"/>
                  <a:gd name="connsiteX4" fmla="*/ 85058 w 121695"/>
                  <a:gd name="connsiteY4" fmla="*/ 1619 h 1881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695" h="188118">
                    <a:moveTo>
                      <a:pt x="85058" y="1619"/>
                    </a:moveTo>
                    <a:lnTo>
                      <a:pt x="79915" y="0"/>
                    </a:lnTo>
                    <a:cubicBezTo>
                      <a:pt x="64484" y="5810"/>
                      <a:pt x="10573" y="35814"/>
                      <a:pt x="0" y="170783"/>
                    </a:cubicBezTo>
                    <a:lnTo>
                      <a:pt x="111824" y="188119"/>
                    </a:lnTo>
                    <a:cubicBezTo>
                      <a:pt x="140684" y="56483"/>
                      <a:pt x="98393" y="12002"/>
                      <a:pt x="85058" y="1619"/>
                    </a:cubicBezTo>
                    <a:close/>
                  </a:path>
                </a:pathLst>
              </a:custGeom>
              <a:solidFill>
                <a:srgbClr val="FFD52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Cordia New" panose="020B0304020202020204" pitchFamily="34" charset="-34"/>
                </a:endParaRPr>
              </a:p>
            </p:txBody>
          </p:sp>
        </p:grpSp>
      </p:grpSp>
      <p:grpSp>
        <p:nvGrpSpPr>
          <p:cNvPr id="49" name="Graphic 47">
            <a:extLst>
              <a:ext uri="{FF2B5EF4-FFF2-40B4-BE49-F238E27FC236}">
                <a16:creationId xmlns:a16="http://schemas.microsoft.com/office/drawing/2014/main" id="{8AA32C2F-E853-4C8E-B321-F7998B7951C2}"/>
              </a:ext>
            </a:extLst>
          </p:cNvPr>
          <p:cNvGrpSpPr/>
          <p:nvPr/>
        </p:nvGrpSpPr>
        <p:grpSpPr>
          <a:xfrm rot="17376568">
            <a:off x="1458493" y="-352393"/>
            <a:ext cx="1544782" cy="1384995"/>
            <a:chOff x="6019800" y="3362325"/>
            <a:chExt cx="150832" cy="134189"/>
          </a:xfrm>
        </p:grpSpPr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21BA2CE0-1135-42C6-A688-F4C2DE7637AF}"/>
                </a:ext>
              </a:extLst>
            </p:cNvPr>
            <p:cNvSpPr/>
            <p:nvPr/>
          </p:nvSpPr>
          <p:spPr>
            <a:xfrm>
              <a:off x="6076569" y="3396519"/>
              <a:ext cx="94063" cy="87325"/>
            </a:xfrm>
            <a:custGeom>
              <a:avLst/>
              <a:gdLst>
                <a:gd name="connsiteX0" fmla="*/ 28575 w 94063"/>
                <a:gd name="connsiteY0" fmla="*/ 2000 h 87325"/>
                <a:gd name="connsiteX1" fmla="*/ 30671 w 94063"/>
                <a:gd name="connsiteY1" fmla="*/ 0 h 87325"/>
                <a:gd name="connsiteX2" fmla="*/ 70866 w 94063"/>
                <a:gd name="connsiteY2" fmla="*/ 43339 h 87325"/>
                <a:gd name="connsiteX3" fmla="*/ 76009 w 94063"/>
                <a:gd name="connsiteY3" fmla="*/ 39910 h 87325"/>
                <a:gd name="connsiteX4" fmla="*/ 88868 w 94063"/>
                <a:gd name="connsiteY4" fmla="*/ 39529 h 87325"/>
                <a:gd name="connsiteX5" fmla="*/ 93821 w 94063"/>
                <a:gd name="connsiteY5" fmla="*/ 52102 h 87325"/>
                <a:gd name="connsiteX6" fmla="*/ 93821 w 94063"/>
                <a:gd name="connsiteY6" fmla="*/ 52292 h 87325"/>
                <a:gd name="connsiteX7" fmla="*/ 76962 w 94063"/>
                <a:gd name="connsiteY7" fmla="*/ 84011 h 87325"/>
                <a:gd name="connsiteX8" fmla="*/ 76772 w 94063"/>
                <a:gd name="connsiteY8" fmla="*/ 84201 h 87325"/>
                <a:gd name="connsiteX9" fmla="*/ 64008 w 94063"/>
                <a:gd name="connsiteY9" fmla="*/ 86297 h 87325"/>
                <a:gd name="connsiteX10" fmla="*/ 57436 w 94063"/>
                <a:gd name="connsiteY10" fmla="*/ 75438 h 87325"/>
                <a:gd name="connsiteX11" fmla="*/ 57436 w 94063"/>
                <a:gd name="connsiteY11" fmla="*/ 69152 h 87325"/>
                <a:gd name="connsiteX12" fmla="*/ 0 w 94063"/>
                <a:gd name="connsiteY12" fmla="*/ 56483 h 87325"/>
                <a:gd name="connsiteX13" fmla="*/ 571 w 94063"/>
                <a:gd name="connsiteY13" fmla="*/ 53626 h 87325"/>
                <a:gd name="connsiteX14" fmla="*/ 60293 w 94063"/>
                <a:gd name="connsiteY14" fmla="*/ 66675 h 87325"/>
                <a:gd name="connsiteX15" fmla="*/ 60198 w 94063"/>
                <a:gd name="connsiteY15" fmla="*/ 75343 h 87325"/>
                <a:gd name="connsiteX16" fmla="*/ 65056 w 94063"/>
                <a:gd name="connsiteY16" fmla="*/ 83630 h 87325"/>
                <a:gd name="connsiteX17" fmla="*/ 74581 w 94063"/>
                <a:gd name="connsiteY17" fmla="*/ 82106 h 87325"/>
                <a:gd name="connsiteX18" fmla="*/ 90964 w 94063"/>
                <a:gd name="connsiteY18" fmla="*/ 51245 h 87325"/>
                <a:gd name="connsiteX19" fmla="*/ 87344 w 94063"/>
                <a:gd name="connsiteY19" fmla="*/ 42005 h 87325"/>
                <a:gd name="connsiteX20" fmla="*/ 77629 w 94063"/>
                <a:gd name="connsiteY20" fmla="*/ 42386 h 87325"/>
                <a:gd name="connsiteX21" fmla="*/ 70485 w 94063"/>
                <a:gd name="connsiteY21" fmla="*/ 47149 h 87325"/>
                <a:gd name="connsiteX22" fmla="*/ 28575 w 94063"/>
                <a:gd name="connsiteY22" fmla="*/ 2000 h 87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4063" h="87325">
                  <a:moveTo>
                    <a:pt x="28575" y="2000"/>
                  </a:moveTo>
                  <a:lnTo>
                    <a:pt x="30671" y="0"/>
                  </a:lnTo>
                  <a:lnTo>
                    <a:pt x="70866" y="43339"/>
                  </a:lnTo>
                  <a:lnTo>
                    <a:pt x="76009" y="39910"/>
                  </a:lnTo>
                  <a:cubicBezTo>
                    <a:pt x="80105" y="37148"/>
                    <a:pt x="85058" y="36957"/>
                    <a:pt x="88868" y="39529"/>
                  </a:cubicBezTo>
                  <a:cubicBezTo>
                    <a:pt x="92869" y="42196"/>
                    <a:pt x="94774" y="46958"/>
                    <a:pt x="93821" y="52102"/>
                  </a:cubicBezTo>
                  <a:lnTo>
                    <a:pt x="93821" y="52292"/>
                  </a:lnTo>
                  <a:lnTo>
                    <a:pt x="76962" y="84011"/>
                  </a:lnTo>
                  <a:lnTo>
                    <a:pt x="76772" y="84201"/>
                  </a:lnTo>
                  <a:cubicBezTo>
                    <a:pt x="73057" y="87440"/>
                    <a:pt x="68104" y="88202"/>
                    <a:pt x="64008" y="86297"/>
                  </a:cubicBezTo>
                  <a:cubicBezTo>
                    <a:pt x="59912" y="84392"/>
                    <a:pt x="57436" y="80201"/>
                    <a:pt x="57436" y="75438"/>
                  </a:cubicBezTo>
                  <a:lnTo>
                    <a:pt x="57436" y="69152"/>
                  </a:lnTo>
                  <a:lnTo>
                    <a:pt x="0" y="56483"/>
                  </a:lnTo>
                  <a:lnTo>
                    <a:pt x="571" y="53626"/>
                  </a:lnTo>
                  <a:lnTo>
                    <a:pt x="60293" y="66675"/>
                  </a:lnTo>
                  <a:lnTo>
                    <a:pt x="60198" y="75343"/>
                  </a:lnTo>
                  <a:cubicBezTo>
                    <a:pt x="60198" y="79153"/>
                    <a:pt x="62008" y="82201"/>
                    <a:pt x="65056" y="83630"/>
                  </a:cubicBezTo>
                  <a:cubicBezTo>
                    <a:pt x="68104" y="85058"/>
                    <a:pt x="71628" y="84487"/>
                    <a:pt x="74581" y="82106"/>
                  </a:cubicBezTo>
                  <a:lnTo>
                    <a:pt x="90964" y="51245"/>
                  </a:lnTo>
                  <a:cubicBezTo>
                    <a:pt x="91726" y="47530"/>
                    <a:pt x="90297" y="43910"/>
                    <a:pt x="87344" y="42005"/>
                  </a:cubicBezTo>
                  <a:cubicBezTo>
                    <a:pt x="84487" y="40100"/>
                    <a:pt x="80867" y="40196"/>
                    <a:pt x="77629" y="42386"/>
                  </a:cubicBezTo>
                  <a:lnTo>
                    <a:pt x="70485" y="47149"/>
                  </a:lnTo>
                  <a:lnTo>
                    <a:pt x="28575" y="2000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B47737B3-4067-4B24-A9B9-6A42A0785BAF}"/>
                </a:ext>
              </a:extLst>
            </p:cNvPr>
            <p:cNvSpPr/>
            <p:nvPr/>
          </p:nvSpPr>
          <p:spPr>
            <a:xfrm>
              <a:off x="6067805" y="3404997"/>
              <a:ext cx="94460" cy="91517"/>
            </a:xfrm>
            <a:custGeom>
              <a:avLst/>
              <a:gdLst>
                <a:gd name="connsiteX0" fmla="*/ 952 w 94460"/>
                <a:gd name="connsiteY0" fmla="*/ 49530 h 91517"/>
                <a:gd name="connsiteX1" fmla="*/ 58579 w 94460"/>
                <a:gd name="connsiteY1" fmla="*/ 70009 h 91517"/>
                <a:gd name="connsiteX2" fmla="*/ 57436 w 94460"/>
                <a:gd name="connsiteY2" fmla="*/ 78581 h 91517"/>
                <a:gd name="connsiteX3" fmla="*/ 61246 w 94460"/>
                <a:gd name="connsiteY3" fmla="*/ 87440 h 91517"/>
                <a:gd name="connsiteX4" fmla="*/ 70866 w 94460"/>
                <a:gd name="connsiteY4" fmla="*/ 87154 h 91517"/>
                <a:gd name="connsiteX5" fmla="*/ 90964 w 94460"/>
                <a:gd name="connsiteY5" fmla="*/ 58674 h 91517"/>
                <a:gd name="connsiteX6" fmla="*/ 88487 w 94460"/>
                <a:gd name="connsiteY6" fmla="*/ 48863 h 91517"/>
                <a:gd name="connsiteX7" fmla="*/ 78772 w 94460"/>
                <a:gd name="connsiteY7" fmla="*/ 48006 h 91517"/>
                <a:gd name="connsiteX8" fmla="*/ 71057 w 94460"/>
                <a:gd name="connsiteY8" fmla="*/ 51911 h 91517"/>
                <a:gd name="connsiteX9" fmla="*/ 35338 w 94460"/>
                <a:gd name="connsiteY9" fmla="*/ 1714 h 91517"/>
                <a:gd name="connsiteX10" fmla="*/ 37719 w 94460"/>
                <a:gd name="connsiteY10" fmla="*/ 0 h 91517"/>
                <a:gd name="connsiteX11" fmla="*/ 72104 w 94460"/>
                <a:gd name="connsiteY11" fmla="*/ 48101 h 91517"/>
                <a:gd name="connsiteX12" fmla="*/ 77629 w 94460"/>
                <a:gd name="connsiteY12" fmla="*/ 45339 h 91517"/>
                <a:gd name="connsiteX13" fmla="*/ 90488 w 94460"/>
                <a:gd name="connsiteY13" fmla="*/ 46577 h 91517"/>
                <a:gd name="connsiteX14" fmla="*/ 93821 w 94460"/>
                <a:gd name="connsiteY14" fmla="*/ 59626 h 91517"/>
                <a:gd name="connsiteX15" fmla="*/ 93726 w 94460"/>
                <a:gd name="connsiteY15" fmla="*/ 59817 h 91517"/>
                <a:gd name="connsiteX16" fmla="*/ 93631 w 94460"/>
                <a:gd name="connsiteY16" fmla="*/ 60007 h 91517"/>
                <a:gd name="connsiteX17" fmla="*/ 73057 w 94460"/>
                <a:gd name="connsiteY17" fmla="*/ 89154 h 91517"/>
                <a:gd name="connsiteX18" fmla="*/ 72866 w 94460"/>
                <a:gd name="connsiteY18" fmla="*/ 89345 h 91517"/>
                <a:gd name="connsiteX19" fmla="*/ 59912 w 94460"/>
                <a:gd name="connsiteY19" fmla="*/ 89821 h 91517"/>
                <a:gd name="connsiteX20" fmla="*/ 54864 w 94460"/>
                <a:gd name="connsiteY20" fmla="*/ 78200 h 91517"/>
                <a:gd name="connsiteX21" fmla="*/ 55721 w 94460"/>
                <a:gd name="connsiteY21" fmla="*/ 72009 h 91517"/>
                <a:gd name="connsiteX22" fmla="*/ 0 w 94460"/>
                <a:gd name="connsiteY22" fmla="*/ 52197 h 91517"/>
                <a:gd name="connsiteX23" fmla="*/ 952 w 94460"/>
                <a:gd name="connsiteY23" fmla="*/ 49530 h 915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94460" h="91517">
                  <a:moveTo>
                    <a:pt x="952" y="49530"/>
                  </a:moveTo>
                  <a:lnTo>
                    <a:pt x="58579" y="70009"/>
                  </a:lnTo>
                  <a:lnTo>
                    <a:pt x="57436" y="78581"/>
                  </a:lnTo>
                  <a:cubicBezTo>
                    <a:pt x="56960" y="82296"/>
                    <a:pt x="58388" y="85630"/>
                    <a:pt x="61246" y="87440"/>
                  </a:cubicBezTo>
                  <a:cubicBezTo>
                    <a:pt x="64103" y="89249"/>
                    <a:pt x="67723" y="89154"/>
                    <a:pt x="70866" y="87154"/>
                  </a:cubicBezTo>
                  <a:lnTo>
                    <a:pt x="90964" y="58674"/>
                  </a:lnTo>
                  <a:cubicBezTo>
                    <a:pt x="92107" y="54864"/>
                    <a:pt x="91154" y="51149"/>
                    <a:pt x="88487" y="48863"/>
                  </a:cubicBezTo>
                  <a:cubicBezTo>
                    <a:pt x="85820" y="46577"/>
                    <a:pt x="82201" y="46292"/>
                    <a:pt x="78772" y="48006"/>
                  </a:cubicBezTo>
                  <a:lnTo>
                    <a:pt x="71057" y="51911"/>
                  </a:lnTo>
                  <a:lnTo>
                    <a:pt x="35338" y="1714"/>
                  </a:lnTo>
                  <a:lnTo>
                    <a:pt x="37719" y="0"/>
                  </a:lnTo>
                  <a:lnTo>
                    <a:pt x="72104" y="48101"/>
                  </a:lnTo>
                  <a:lnTo>
                    <a:pt x="77629" y="45339"/>
                  </a:lnTo>
                  <a:cubicBezTo>
                    <a:pt x="82010" y="43148"/>
                    <a:pt x="86963" y="43625"/>
                    <a:pt x="90488" y="46577"/>
                  </a:cubicBezTo>
                  <a:cubicBezTo>
                    <a:pt x="94107" y="49720"/>
                    <a:pt x="95345" y="54674"/>
                    <a:pt x="93821" y="59626"/>
                  </a:cubicBezTo>
                  <a:lnTo>
                    <a:pt x="93726" y="59817"/>
                  </a:lnTo>
                  <a:lnTo>
                    <a:pt x="93631" y="60007"/>
                  </a:lnTo>
                  <a:lnTo>
                    <a:pt x="73057" y="89154"/>
                  </a:lnTo>
                  <a:lnTo>
                    <a:pt x="72866" y="89345"/>
                  </a:lnTo>
                  <a:cubicBezTo>
                    <a:pt x="68675" y="92107"/>
                    <a:pt x="63722" y="92202"/>
                    <a:pt x="59912" y="89821"/>
                  </a:cubicBezTo>
                  <a:cubicBezTo>
                    <a:pt x="56102" y="87440"/>
                    <a:pt x="54197" y="82963"/>
                    <a:pt x="54864" y="78200"/>
                  </a:cubicBezTo>
                  <a:lnTo>
                    <a:pt x="55721" y="72009"/>
                  </a:lnTo>
                  <a:lnTo>
                    <a:pt x="0" y="52197"/>
                  </a:lnTo>
                  <a:lnTo>
                    <a:pt x="952" y="49530"/>
                  </a:lnTo>
                  <a:close/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6B667795-8050-4168-9EFC-BF69ADDD834A}"/>
                </a:ext>
              </a:extLst>
            </p:cNvPr>
            <p:cNvSpPr/>
            <p:nvPr/>
          </p:nvSpPr>
          <p:spPr>
            <a:xfrm>
              <a:off x="6019800" y="3362325"/>
              <a:ext cx="98107" cy="111728"/>
            </a:xfrm>
            <a:custGeom>
              <a:avLst/>
              <a:gdLst>
                <a:gd name="connsiteX0" fmla="*/ 0 w 98107"/>
                <a:gd name="connsiteY0" fmla="*/ 79153 h 111728"/>
                <a:gd name="connsiteX1" fmla="*/ 12764 w 98107"/>
                <a:gd name="connsiteY1" fmla="*/ 58103 h 111728"/>
                <a:gd name="connsiteX2" fmla="*/ 19241 w 98107"/>
                <a:gd name="connsiteY2" fmla="*/ 56960 h 111728"/>
                <a:gd name="connsiteX3" fmla="*/ 17145 w 98107"/>
                <a:gd name="connsiteY3" fmla="*/ 50673 h 111728"/>
                <a:gd name="connsiteX4" fmla="*/ 31433 w 98107"/>
                <a:gd name="connsiteY4" fmla="*/ 27146 h 111728"/>
                <a:gd name="connsiteX5" fmla="*/ 40100 w 98107"/>
                <a:gd name="connsiteY5" fmla="*/ 24098 h 111728"/>
                <a:gd name="connsiteX6" fmla="*/ 36767 w 98107"/>
                <a:gd name="connsiteY6" fmla="*/ 18288 h 111728"/>
                <a:gd name="connsiteX7" fmla="*/ 47911 w 98107"/>
                <a:gd name="connsiteY7" fmla="*/ 0 h 111728"/>
                <a:gd name="connsiteX8" fmla="*/ 48101 w 98107"/>
                <a:gd name="connsiteY8" fmla="*/ 95 h 111728"/>
                <a:gd name="connsiteX9" fmla="*/ 98108 w 98107"/>
                <a:gd name="connsiteY9" fmla="*/ 26670 h 111728"/>
                <a:gd name="connsiteX10" fmla="*/ 94012 w 98107"/>
                <a:gd name="connsiteY10" fmla="*/ 30575 h 111728"/>
                <a:gd name="connsiteX11" fmla="*/ 92012 w 98107"/>
                <a:gd name="connsiteY11" fmla="*/ 37052 h 111728"/>
                <a:gd name="connsiteX12" fmla="*/ 91916 w 98107"/>
                <a:gd name="connsiteY12" fmla="*/ 37243 h 111728"/>
                <a:gd name="connsiteX13" fmla="*/ 45053 w 98107"/>
                <a:gd name="connsiteY13" fmla="*/ 111728 h 111728"/>
                <a:gd name="connsiteX14" fmla="*/ 9144 w 98107"/>
                <a:gd name="connsiteY14" fmla="*/ 84487 h 111728"/>
                <a:gd name="connsiteX15" fmla="*/ 0 w 98107"/>
                <a:gd name="connsiteY15" fmla="*/ 79153 h 111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98107" h="111728">
                  <a:moveTo>
                    <a:pt x="0" y="79153"/>
                  </a:moveTo>
                  <a:lnTo>
                    <a:pt x="12764" y="58103"/>
                  </a:lnTo>
                  <a:lnTo>
                    <a:pt x="19241" y="56960"/>
                  </a:lnTo>
                  <a:lnTo>
                    <a:pt x="17145" y="50673"/>
                  </a:lnTo>
                  <a:lnTo>
                    <a:pt x="31433" y="27146"/>
                  </a:lnTo>
                  <a:lnTo>
                    <a:pt x="40100" y="24098"/>
                  </a:lnTo>
                  <a:lnTo>
                    <a:pt x="36767" y="18288"/>
                  </a:lnTo>
                  <a:lnTo>
                    <a:pt x="47911" y="0"/>
                  </a:lnTo>
                  <a:lnTo>
                    <a:pt x="48101" y="95"/>
                  </a:lnTo>
                  <a:lnTo>
                    <a:pt x="98108" y="26670"/>
                  </a:lnTo>
                  <a:lnTo>
                    <a:pt x="94012" y="30575"/>
                  </a:lnTo>
                  <a:lnTo>
                    <a:pt x="92012" y="37052"/>
                  </a:lnTo>
                  <a:lnTo>
                    <a:pt x="91916" y="37243"/>
                  </a:lnTo>
                  <a:lnTo>
                    <a:pt x="45053" y="111728"/>
                  </a:lnTo>
                  <a:cubicBezTo>
                    <a:pt x="45053" y="111728"/>
                    <a:pt x="14097" y="88964"/>
                    <a:pt x="9144" y="84487"/>
                  </a:cubicBezTo>
                  <a:cubicBezTo>
                    <a:pt x="5715" y="86106"/>
                    <a:pt x="0" y="79153"/>
                    <a:pt x="0" y="79153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FE3DAD48-B385-46BA-89B2-8DB964A6D46D}"/>
                </a:ext>
              </a:extLst>
            </p:cNvPr>
            <p:cNvSpPr/>
            <p:nvPr/>
          </p:nvSpPr>
          <p:spPr>
            <a:xfrm>
              <a:off x="6067901" y="3362420"/>
              <a:ext cx="50006" cy="37147"/>
            </a:xfrm>
            <a:custGeom>
              <a:avLst/>
              <a:gdLst>
                <a:gd name="connsiteX0" fmla="*/ 43815 w 50006"/>
                <a:gd name="connsiteY0" fmla="*/ 37148 h 37147"/>
                <a:gd name="connsiteX1" fmla="*/ 0 w 50006"/>
                <a:gd name="connsiteY1" fmla="*/ 0 h 37147"/>
                <a:gd name="connsiteX2" fmla="*/ 50006 w 50006"/>
                <a:gd name="connsiteY2" fmla="*/ 26575 h 37147"/>
                <a:gd name="connsiteX3" fmla="*/ 45910 w 50006"/>
                <a:gd name="connsiteY3" fmla="*/ 30480 h 37147"/>
                <a:gd name="connsiteX4" fmla="*/ 43910 w 50006"/>
                <a:gd name="connsiteY4" fmla="*/ 36957 h 37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006" h="37147">
                  <a:moveTo>
                    <a:pt x="43815" y="37148"/>
                  </a:moveTo>
                  <a:lnTo>
                    <a:pt x="0" y="0"/>
                  </a:lnTo>
                  <a:lnTo>
                    <a:pt x="50006" y="26575"/>
                  </a:lnTo>
                  <a:lnTo>
                    <a:pt x="45910" y="30480"/>
                  </a:lnTo>
                  <a:lnTo>
                    <a:pt x="43910" y="36957"/>
                  </a:lnTo>
                  <a:close/>
                </a:path>
              </a:pathLst>
            </a:custGeom>
            <a:solidFill>
              <a:srgbClr val="DC4870">
                <a:alpha val="3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</p:grpSp>
      <p:grpSp>
        <p:nvGrpSpPr>
          <p:cNvPr id="55" name="Graphic 53">
            <a:extLst>
              <a:ext uri="{FF2B5EF4-FFF2-40B4-BE49-F238E27FC236}">
                <a16:creationId xmlns:a16="http://schemas.microsoft.com/office/drawing/2014/main" id="{5E20D5EF-8789-4BD7-B4CD-C6F09AEF99B6}"/>
              </a:ext>
            </a:extLst>
          </p:cNvPr>
          <p:cNvGrpSpPr/>
          <p:nvPr/>
        </p:nvGrpSpPr>
        <p:grpSpPr>
          <a:xfrm rot="626658">
            <a:off x="8424337" y="3680824"/>
            <a:ext cx="2317273" cy="1890225"/>
            <a:chOff x="5795949" y="3167093"/>
            <a:chExt cx="600710" cy="527646"/>
          </a:xfrm>
        </p:grpSpPr>
        <p:grpSp>
          <p:nvGrpSpPr>
            <p:cNvPr id="56" name="Graphic 53">
              <a:extLst>
                <a:ext uri="{FF2B5EF4-FFF2-40B4-BE49-F238E27FC236}">
                  <a16:creationId xmlns:a16="http://schemas.microsoft.com/office/drawing/2014/main" id="{5E20D5EF-8789-4BD7-B4CD-C6F09AEF99B6}"/>
                </a:ext>
              </a:extLst>
            </p:cNvPr>
            <p:cNvGrpSpPr/>
            <p:nvPr/>
          </p:nvGrpSpPr>
          <p:grpSpPr>
            <a:xfrm>
              <a:off x="5815028" y="3200058"/>
              <a:ext cx="581631" cy="494681"/>
              <a:chOff x="5815028" y="3200058"/>
              <a:chExt cx="581631" cy="494681"/>
            </a:xfrm>
            <a:solidFill>
              <a:srgbClr val="F4C63C"/>
            </a:solidFill>
          </p:grpSpPr>
          <p:sp>
            <p:nvSpPr>
              <p:cNvPr id="57" name="Freeform: Shape 56">
                <a:extLst>
                  <a:ext uri="{FF2B5EF4-FFF2-40B4-BE49-F238E27FC236}">
                    <a16:creationId xmlns:a16="http://schemas.microsoft.com/office/drawing/2014/main" id="{1F941D7F-379B-42F1-AC32-FA7EF8FAAF1D}"/>
                  </a:ext>
                </a:extLst>
              </p:cNvPr>
              <p:cNvSpPr/>
              <p:nvPr/>
            </p:nvSpPr>
            <p:spPr>
              <a:xfrm rot="2232065">
                <a:off x="5800527" y="3368629"/>
                <a:ext cx="610633" cy="157539"/>
              </a:xfrm>
              <a:custGeom>
                <a:avLst/>
                <a:gdLst>
                  <a:gd name="connsiteX0" fmla="*/ 0 w 610633"/>
                  <a:gd name="connsiteY0" fmla="*/ 0 h 157539"/>
                  <a:gd name="connsiteX1" fmla="*/ 610634 w 610633"/>
                  <a:gd name="connsiteY1" fmla="*/ 0 h 157539"/>
                  <a:gd name="connsiteX2" fmla="*/ 610634 w 610633"/>
                  <a:gd name="connsiteY2" fmla="*/ 157540 h 157539"/>
                  <a:gd name="connsiteX3" fmla="*/ 0 w 610633"/>
                  <a:gd name="connsiteY3" fmla="*/ 157540 h 1575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10633" h="157539">
                    <a:moveTo>
                      <a:pt x="0" y="0"/>
                    </a:moveTo>
                    <a:lnTo>
                      <a:pt x="610634" y="0"/>
                    </a:lnTo>
                    <a:lnTo>
                      <a:pt x="610634" y="157540"/>
                    </a:lnTo>
                    <a:lnTo>
                      <a:pt x="0" y="157540"/>
                    </a:lnTo>
                    <a:close/>
                  </a:path>
                </a:pathLst>
              </a:custGeom>
              <a:solidFill>
                <a:schemeClr val="bg2">
                  <a:lumMod val="5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Cordia New" panose="020B0304020202020204" pitchFamily="34" charset="-34"/>
                </a:endParaRPr>
              </a:p>
            </p:txBody>
          </p:sp>
          <p:grpSp>
            <p:nvGrpSpPr>
              <p:cNvPr id="58" name="Graphic 53">
                <a:extLst>
                  <a:ext uri="{FF2B5EF4-FFF2-40B4-BE49-F238E27FC236}">
                    <a16:creationId xmlns:a16="http://schemas.microsoft.com/office/drawing/2014/main" id="{5E20D5EF-8789-4BD7-B4CD-C6F09AEF99B6}"/>
                  </a:ext>
                </a:extLst>
              </p:cNvPr>
              <p:cNvGrpSpPr/>
              <p:nvPr/>
            </p:nvGrpSpPr>
            <p:grpSpPr>
              <a:xfrm>
                <a:off x="5845396" y="3320509"/>
                <a:ext cx="448151" cy="351567"/>
                <a:chOff x="5845396" y="3320509"/>
                <a:chExt cx="448151" cy="351567"/>
              </a:xfrm>
            </p:grpSpPr>
            <p:grpSp>
              <p:nvGrpSpPr>
                <p:cNvPr id="59" name="Graphic 53">
                  <a:extLst>
                    <a:ext uri="{FF2B5EF4-FFF2-40B4-BE49-F238E27FC236}">
                      <a16:creationId xmlns:a16="http://schemas.microsoft.com/office/drawing/2014/main" id="{5E20D5EF-8789-4BD7-B4CD-C6F09AEF99B6}"/>
                    </a:ext>
                  </a:extLst>
                </p:cNvPr>
                <p:cNvGrpSpPr/>
                <p:nvPr/>
              </p:nvGrpSpPr>
              <p:grpSpPr>
                <a:xfrm>
                  <a:off x="5845396" y="3320509"/>
                  <a:ext cx="183260" cy="151542"/>
                  <a:chOff x="5845396" y="3320509"/>
                  <a:chExt cx="183260" cy="151542"/>
                </a:xfrm>
              </p:grpSpPr>
              <p:sp>
                <p:nvSpPr>
                  <p:cNvPr id="60" name="Freeform: Shape 59">
                    <a:extLst>
                      <a:ext uri="{FF2B5EF4-FFF2-40B4-BE49-F238E27FC236}">
                        <a16:creationId xmlns:a16="http://schemas.microsoft.com/office/drawing/2014/main" id="{0F0F1009-D070-49FA-B841-4861DB3450D2}"/>
                      </a:ext>
                    </a:extLst>
                  </p:cNvPr>
                  <p:cNvSpPr/>
                  <p:nvPr/>
                </p:nvSpPr>
                <p:spPr>
                  <a:xfrm>
                    <a:off x="5845396" y="3320509"/>
                    <a:ext cx="18288" cy="24288"/>
                  </a:xfrm>
                  <a:custGeom>
                    <a:avLst/>
                    <a:gdLst>
                      <a:gd name="connsiteX0" fmla="*/ 18288 w 18288"/>
                      <a:gd name="connsiteY0" fmla="*/ 0 h 24288"/>
                      <a:gd name="connsiteX1" fmla="*/ 0 w 18288"/>
                      <a:gd name="connsiteY1" fmla="*/ 24289 h 242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288" h="24288">
                        <a:moveTo>
                          <a:pt x="18288" y="0"/>
                        </a:moveTo>
                        <a:lnTo>
                          <a:pt x="0" y="24289"/>
                        </a:lnTo>
                      </a:path>
                    </a:pathLst>
                  </a:custGeom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  <p:sp>
                <p:nvSpPr>
                  <p:cNvPr id="61" name="Freeform: Shape 60">
                    <a:extLst>
                      <a:ext uri="{FF2B5EF4-FFF2-40B4-BE49-F238E27FC236}">
                        <a16:creationId xmlns:a16="http://schemas.microsoft.com/office/drawing/2014/main" id="{B54A59A0-5B0B-42F9-A8B8-CBB5C68A88A5}"/>
                      </a:ext>
                    </a:extLst>
                  </p:cNvPr>
                  <p:cNvSpPr/>
                  <p:nvPr/>
                </p:nvSpPr>
                <p:spPr>
                  <a:xfrm>
                    <a:off x="5869685" y="3343560"/>
                    <a:ext cx="14763" cy="19621"/>
                  </a:xfrm>
                  <a:custGeom>
                    <a:avLst/>
                    <a:gdLst>
                      <a:gd name="connsiteX0" fmla="*/ 14764 w 14763"/>
                      <a:gd name="connsiteY0" fmla="*/ 0 h 19621"/>
                      <a:gd name="connsiteX1" fmla="*/ 0 w 14763"/>
                      <a:gd name="connsiteY1" fmla="*/ 19622 h 196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63" h="19621">
                        <a:moveTo>
                          <a:pt x="14764" y="0"/>
                        </a:moveTo>
                        <a:lnTo>
                          <a:pt x="0" y="19622"/>
                        </a:lnTo>
                      </a:path>
                    </a:pathLst>
                  </a:custGeom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  <p:sp>
                <p:nvSpPr>
                  <p:cNvPr id="62" name="Freeform: Shape 61">
                    <a:extLst>
                      <a:ext uri="{FF2B5EF4-FFF2-40B4-BE49-F238E27FC236}">
                        <a16:creationId xmlns:a16="http://schemas.microsoft.com/office/drawing/2014/main" id="{92DBB8A2-E379-448E-BAC6-B2E0DDBA217A}"/>
                      </a:ext>
                    </a:extLst>
                  </p:cNvPr>
                  <p:cNvSpPr/>
                  <p:nvPr/>
                </p:nvSpPr>
                <p:spPr>
                  <a:xfrm>
                    <a:off x="5918929" y="3380803"/>
                    <a:ext cx="14763" cy="19526"/>
                  </a:xfrm>
                  <a:custGeom>
                    <a:avLst/>
                    <a:gdLst>
                      <a:gd name="connsiteX0" fmla="*/ 14764 w 14763"/>
                      <a:gd name="connsiteY0" fmla="*/ 0 h 19526"/>
                      <a:gd name="connsiteX1" fmla="*/ 0 w 14763"/>
                      <a:gd name="connsiteY1" fmla="*/ 19526 h 19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63" h="19526">
                        <a:moveTo>
                          <a:pt x="14764" y="0"/>
                        </a:moveTo>
                        <a:lnTo>
                          <a:pt x="0" y="19526"/>
                        </a:lnTo>
                      </a:path>
                    </a:pathLst>
                  </a:custGeom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  <p:sp>
                <p:nvSpPr>
                  <p:cNvPr id="63" name="Freeform: Shape 62">
                    <a:extLst>
                      <a:ext uri="{FF2B5EF4-FFF2-40B4-BE49-F238E27FC236}">
                        <a16:creationId xmlns:a16="http://schemas.microsoft.com/office/drawing/2014/main" id="{3CAC74D4-8C0F-4FE4-AE41-04313DD478FA}"/>
                      </a:ext>
                    </a:extLst>
                  </p:cNvPr>
                  <p:cNvSpPr/>
                  <p:nvPr/>
                </p:nvSpPr>
                <p:spPr>
                  <a:xfrm>
                    <a:off x="5893974" y="3361943"/>
                    <a:ext cx="14763" cy="19526"/>
                  </a:xfrm>
                  <a:custGeom>
                    <a:avLst/>
                    <a:gdLst>
                      <a:gd name="connsiteX0" fmla="*/ 14764 w 14763"/>
                      <a:gd name="connsiteY0" fmla="*/ 0 h 19526"/>
                      <a:gd name="connsiteX1" fmla="*/ 0 w 14763"/>
                      <a:gd name="connsiteY1" fmla="*/ 19526 h 19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63" h="19526">
                        <a:moveTo>
                          <a:pt x="14764" y="0"/>
                        </a:moveTo>
                        <a:lnTo>
                          <a:pt x="0" y="19526"/>
                        </a:lnTo>
                      </a:path>
                    </a:pathLst>
                  </a:custGeom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  <p:sp>
                <p:nvSpPr>
                  <p:cNvPr id="64" name="Freeform: Shape 63">
                    <a:extLst>
                      <a:ext uri="{FF2B5EF4-FFF2-40B4-BE49-F238E27FC236}">
                        <a16:creationId xmlns:a16="http://schemas.microsoft.com/office/drawing/2014/main" id="{58059EA1-11D4-41F4-9DAB-58CAD2D8F874}"/>
                      </a:ext>
                    </a:extLst>
                  </p:cNvPr>
                  <p:cNvSpPr/>
                  <p:nvPr/>
                </p:nvSpPr>
                <p:spPr>
                  <a:xfrm>
                    <a:off x="5940456" y="3392328"/>
                    <a:ext cx="18288" cy="24193"/>
                  </a:xfrm>
                  <a:custGeom>
                    <a:avLst/>
                    <a:gdLst>
                      <a:gd name="connsiteX0" fmla="*/ 18288 w 18288"/>
                      <a:gd name="connsiteY0" fmla="*/ 0 h 24193"/>
                      <a:gd name="connsiteX1" fmla="*/ 0 w 18288"/>
                      <a:gd name="connsiteY1" fmla="*/ 24194 h 241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288" h="24193">
                        <a:moveTo>
                          <a:pt x="18288" y="0"/>
                        </a:moveTo>
                        <a:lnTo>
                          <a:pt x="0" y="24194"/>
                        </a:lnTo>
                      </a:path>
                    </a:pathLst>
                  </a:custGeom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  <p:sp>
                <p:nvSpPr>
                  <p:cNvPr id="65" name="Freeform: Shape 64">
                    <a:extLst>
                      <a:ext uri="{FF2B5EF4-FFF2-40B4-BE49-F238E27FC236}">
                        <a16:creationId xmlns:a16="http://schemas.microsoft.com/office/drawing/2014/main" id="{05A70FCB-161F-4279-BF16-1B6F60170A5F}"/>
                      </a:ext>
                    </a:extLst>
                  </p:cNvPr>
                  <p:cNvSpPr/>
                  <p:nvPr/>
                </p:nvSpPr>
                <p:spPr>
                  <a:xfrm>
                    <a:off x="5964745" y="3415378"/>
                    <a:ext cx="14763" cy="19526"/>
                  </a:xfrm>
                  <a:custGeom>
                    <a:avLst/>
                    <a:gdLst>
                      <a:gd name="connsiteX0" fmla="*/ 14764 w 14763"/>
                      <a:gd name="connsiteY0" fmla="*/ 0 h 19526"/>
                      <a:gd name="connsiteX1" fmla="*/ 0 w 14763"/>
                      <a:gd name="connsiteY1" fmla="*/ 19526 h 19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63" h="19526">
                        <a:moveTo>
                          <a:pt x="14764" y="0"/>
                        </a:moveTo>
                        <a:lnTo>
                          <a:pt x="0" y="19526"/>
                        </a:lnTo>
                      </a:path>
                    </a:pathLst>
                  </a:custGeom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  <p:sp>
                <p:nvSpPr>
                  <p:cNvPr id="66" name="Freeform: Shape 65">
                    <a:extLst>
                      <a:ext uri="{FF2B5EF4-FFF2-40B4-BE49-F238E27FC236}">
                        <a16:creationId xmlns:a16="http://schemas.microsoft.com/office/drawing/2014/main" id="{82E5C83D-E12E-421D-930C-2045C855BFB1}"/>
                      </a:ext>
                    </a:extLst>
                  </p:cNvPr>
                  <p:cNvSpPr/>
                  <p:nvPr/>
                </p:nvSpPr>
                <p:spPr>
                  <a:xfrm>
                    <a:off x="6013894" y="3452526"/>
                    <a:ext cx="14763" cy="19526"/>
                  </a:xfrm>
                  <a:custGeom>
                    <a:avLst/>
                    <a:gdLst>
                      <a:gd name="connsiteX0" fmla="*/ 14764 w 14763"/>
                      <a:gd name="connsiteY0" fmla="*/ 0 h 19526"/>
                      <a:gd name="connsiteX1" fmla="*/ 0 w 14763"/>
                      <a:gd name="connsiteY1" fmla="*/ 19526 h 19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63" h="19526">
                        <a:moveTo>
                          <a:pt x="14764" y="0"/>
                        </a:moveTo>
                        <a:lnTo>
                          <a:pt x="0" y="19526"/>
                        </a:lnTo>
                      </a:path>
                    </a:pathLst>
                  </a:custGeom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  <p:sp>
                <p:nvSpPr>
                  <p:cNvPr id="67" name="Freeform: Shape 66">
                    <a:extLst>
                      <a:ext uri="{FF2B5EF4-FFF2-40B4-BE49-F238E27FC236}">
                        <a16:creationId xmlns:a16="http://schemas.microsoft.com/office/drawing/2014/main" id="{AC527C24-53AF-4C8E-8BBB-DDE3F3AA1A7C}"/>
                      </a:ext>
                    </a:extLst>
                  </p:cNvPr>
                  <p:cNvSpPr/>
                  <p:nvPr/>
                </p:nvSpPr>
                <p:spPr>
                  <a:xfrm>
                    <a:off x="5989033" y="3433666"/>
                    <a:ext cx="14763" cy="19526"/>
                  </a:xfrm>
                  <a:custGeom>
                    <a:avLst/>
                    <a:gdLst>
                      <a:gd name="connsiteX0" fmla="*/ 14764 w 14763"/>
                      <a:gd name="connsiteY0" fmla="*/ 0 h 19526"/>
                      <a:gd name="connsiteX1" fmla="*/ 0 w 14763"/>
                      <a:gd name="connsiteY1" fmla="*/ 19526 h 19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63" h="19526">
                        <a:moveTo>
                          <a:pt x="14764" y="0"/>
                        </a:moveTo>
                        <a:lnTo>
                          <a:pt x="0" y="19526"/>
                        </a:lnTo>
                      </a:path>
                    </a:pathLst>
                  </a:custGeom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</p:grpSp>
            <p:grpSp>
              <p:nvGrpSpPr>
                <p:cNvPr id="68" name="Graphic 53">
                  <a:extLst>
                    <a:ext uri="{FF2B5EF4-FFF2-40B4-BE49-F238E27FC236}">
                      <a16:creationId xmlns:a16="http://schemas.microsoft.com/office/drawing/2014/main" id="{5E20D5EF-8789-4BD7-B4CD-C6F09AEF99B6}"/>
                    </a:ext>
                  </a:extLst>
                </p:cNvPr>
                <p:cNvGrpSpPr/>
                <p:nvPr/>
              </p:nvGrpSpPr>
              <p:grpSpPr>
                <a:xfrm>
                  <a:off x="6037516" y="3465575"/>
                  <a:ext cx="256032" cy="206502"/>
                  <a:chOff x="6037516" y="3465575"/>
                  <a:chExt cx="256032" cy="206502"/>
                </a:xfrm>
              </p:grpSpPr>
              <p:sp>
                <p:nvSpPr>
                  <p:cNvPr id="69" name="Freeform: Shape 68">
                    <a:extLst>
                      <a:ext uri="{FF2B5EF4-FFF2-40B4-BE49-F238E27FC236}">
                        <a16:creationId xmlns:a16="http://schemas.microsoft.com/office/drawing/2014/main" id="{EEDEB2FA-17FD-4A19-91AA-14BD5A7163D2}"/>
                      </a:ext>
                    </a:extLst>
                  </p:cNvPr>
                  <p:cNvSpPr/>
                  <p:nvPr/>
                </p:nvSpPr>
                <p:spPr>
                  <a:xfrm>
                    <a:off x="6037516" y="3465575"/>
                    <a:ext cx="18288" cy="24288"/>
                  </a:xfrm>
                  <a:custGeom>
                    <a:avLst/>
                    <a:gdLst>
                      <a:gd name="connsiteX0" fmla="*/ 18288 w 18288"/>
                      <a:gd name="connsiteY0" fmla="*/ 0 h 24288"/>
                      <a:gd name="connsiteX1" fmla="*/ 0 w 18288"/>
                      <a:gd name="connsiteY1" fmla="*/ 24289 h 242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288" h="24288">
                        <a:moveTo>
                          <a:pt x="18288" y="0"/>
                        </a:moveTo>
                        <a:lnTo>
                          <a:pt x="0" y="24289"/>
                        </a:lnTo>
                      </a:path>
                    </a:pathLst>
                  </a:custGeom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  <p:sp>
                <p:nvSpPr>
                  <p:cNvPr id="70" name="Freeform: Shape 69">
                    <a:extLst>
                      <a:ext uri="{FF2B5EF4-FFF2-40B4-BE49-F238E27FC236}">
                        <a16:creationId xmlns:a16="http://schemas.microsoft.com/office/drawing/2014/main" id="{36CCD47F-8596-4F6B-B072-E9B99B823C51}"/>
                      </a:ext>
                    </a:extLst>
                  </p:cNvPr>
                  <p:cNvSpPr/>
                  <p:nvPr/>
                </p:nvSpPr>
                <p:spPr>
                  <a:xfrm>
                    <a:off x="6061804" y="3488626"/>
                    <a:ext cx="14763" cy="19621"/>
                  </a:xfrm>
                  <a:custGeom>
                    <a:avLst/>
                    <a:gdLst>
                      <a:gd name="connsiteX0" fmla="*/ 14764 w 14763"/>
                      <a:gd name="connsiteY0" fmla="*/ 0 h 19621"/>
                      <a:gd name="connsiteX1" fmla="*/ 0 w 14763"/>
                      <a:gd name="connsiteY1" fmla="*/ 19621 h 196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63" h="19621">
                        <a:moveTo>
                          <a:pt x="14764" y="0"/>
                        </a:moveTo>
                        <a:lnTo>
                          <a:pt x="0" y="19621"/>
                        </a:lnTo>
                      </a:path>
                    </a:pathLst>
                  </a:custGeom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  <p:sp>
                <p:nvSpPr>
                  <p:cNvPr id="100" name="Freeform: Shape 99">
                    <a:extLst>
                      <a:ext uri="{FF2B5EF4-FFF2-40B4-BE49-F238E27FC236}">
                        <a16:creationId xmlns:a16="http://schemas.microsoft.com/office/drawing/2014/main" id="{791A2F47-387B-40AB-B76D-4AC71F902FD3}"/>
                      </a:ext>
                    </a:extLst>
                  </p:cNvPr>
                  <p:cNvSpPr/>
                  <p:nvPr/>
                </p:nvSpPr>
                <p:spPr>
                  <a:xfrm>
                    <a:off x="6110953" y="3525868"/>
                    <a:ext cx="14763" cy="19526"/>
                  </a:xfrm>
                  <a:custGeom>
                    <a:avLst/>
                    <a:gdLst>
                      <a:gd name="connsiteX0" fmla="*/ 14764 w 14763"/>
                      <a:gd name="connsiteY0" fmla="*/ 0 h 19526"/>
                      <a:gd name="connsiteX1" fmla="*/ 0 w 14763"/>
                      <a:gd name="connsiteY1" fmla="*/ 19526 h 19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63" h="19526">
                        <a:moveTo>
                          <a:pt x="14764" y="0"/>
                        </a:moveTo>
                        <a:lnTo>
                          <a:pt x="0" y="19526"/>
                        </a:lnTo>
                      </a:path>
                    </a:pathLst>
                  </a:custGeom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  <p:sp>
                <p:nvSpPr>
                  <p:cNvPr id="101" name="Freeform: Shape 100">
                    <a:extLst>
                      <a:ext uri="{FF2B5EF4-FFF2-40B4-BE49-F238E27FC236}">
                        <a16:creationId xmlns:a16="http://schemas.microsoft.com/office/drawing/2014/main" id="{224D1AEB-F30D-490B-ADF6-5FCE0678C2BA}"/>
                      </a:ext>
                    </a:extLst>
                  </p:cNvPr>
                  <p:cNvSpPr/>
                  <p:nvPr/>
                </p:nvSpPr>
                <p:spPr>
                  <a:xfrm>
                    <a:off x="6085998" y="3507009"/>
                    <a:ext cx="14763" cy="19526"/>
                  </a:xfrm>
                  <a:custGeom>
                    <a:avLst/>
                    <a:gdLst>
                      <a:gd name="connsiteX0" fmla="*/ 14764 w 14763"/>
                      <a:gd name="connsiteY0" fmla="*/ 0 h 19526"/>
                      <a:gd name="connsiteX1" fmla="*/ 0 w 14763"/>
                      <a:gd name="connsiteY1" fmla="*/ 19526 h 19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63" h="19526">
                        <a:moveTo>
                          <a:pt x="14764" y="0"/>
                        </a:moveTo>
                        <a:lnTo>
                          <a:pt x="0" y="19526"/>
                        </a:lnTo>
                      </a:path>
                    </a:pathLst>
                  </a:custGeom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  <p:sp>
                <p:nvSpPr>
                  <p:cNvPr id="102" name="Freeform: Shape 101">
                    <a:extLst>
                      <a:ext uri="{FF2B5EF4-FFF2-40B4-BE49-F238E27FC236}">
                        <a16:creationId xmlns:a16="http://schemas.microsoft.com/office/drawing/2014/main" id="{B622D342-E765-42E7-AFDE-520B57328953}"/>
                      </a:ext>
                    </a:extLst>
                  </p:cNvPr>
                  <p:cNvSpPr/>
                  <p:nvPr/>
                </p:nvSpPr>
                <p:spPr>
                  <a:xfrm>
                    <a:off x="6132480" y="3537394"/>
                    <a:ext cx="18383" cy="24193"/>
                  </a:xfrm>
                  <a:custGeom>
                    <a:avLst/>
                    <a:gdLst>
                      <a:gd name="connsiteX0" fmla="*/ 18383 w 18383"/>
                      <a:gd name="connsiteY0" fmla="*/ 0 h 24193"/>
                      <a:gd name="connsiteX1" fmla="*/ 0 w 18383"/>
                      <a:gd name="connsiteY1" fmla="*/ 24193 h 241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383" h="24193">
                        <a:moveTo>
                          <a:pt x="18383" y="0"/>
                        </a:moveTo>
                        <a:lnTo>
                          <a:pt x="0" y="24193"/>
                        </a:lnTo>
                      </a:path>
                    </a:pathLst>
                  </a:custGeom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  <p:sp>
                <p:nvSpPr>
                  <p:cNvPr id="103" name="Freeform: Shape 102">
                    <a:extLst>
                      <a:ext uri="{FF2B5EF4-FFF2-40B4-BE49-F238E27FC236}">
                        <a16:creationId xmlns:a16="http://schemas.microsoft.com/office/drawing/2014/main" id="{7F23AECD-0050-4D00-ACC8-259A9207D970}"/>
                      </a:ext>
                    </a:extLst>
                  </p:cNvPr>
                  <p:cNvSpPr/>
                  <p:nvPr/>
                </p:nvSpPr>
                <p:spPr>
                  <a:xfrm>
                    <a:off x="6156769" y="3560444"/>
                    <a:ext cx="14763" cy="19526"/>
                  </a:xfrm>
                  <a:custGeom>
                    <a:avLst/>
                    <a:gdLst>
                      <a:gd name="connsiteX0" fmla="*/ 14764 w 14763"/>
                      <a:gd name="connsiteY0" fmla="*/ 0 h 19526"/>
                      <a:gd name="connsiteX1" fmla="*/ 0 w 14763"/>
                      <a:gd name="connsiteY1" fmla="*/ 19526 h 19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63" h="19526">
                        <a:moveTo>
                          <a:pt x="14764" y="0"/>
                        </a:moveTo>
                        <a:lnTo>
                          <a:pt x="0" y="19526"/>
                        </a:lnTo>
                      </a:path>
                    </a:pathLst>
                  </a:custGeom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  <p:sp>
                <p:nvSpPr>
                  <p:cNvPr id="104" name="Freeform: Shape 103">
                    <a:extLst>
                      <a:ext uri="{FF2B5EF4-FFF2-40B4-BE49-F238E27FC236}">
                        <a16:creationId xmlns:a16="http://schemas.microsoft.com/office/drawing/2014/main" id="{E564FEBD-C1E0-4DE4-80AB-0D257B7F667A}"/>
                      </a:ext>
                    </a:extLst>
                  </p:cNvPr>
                  <p:cNvSpPr/>
                  <p:nvPr/>
                </p:nvSpPr>
                <p:spPr>
                  <a:xfrm>
                    <a:off x="6206013" y="3597592"/>
                    <a:ext cx="14763" cy="19526"/>
                  </a:xfrm>
                  <a:custGeom>
                    <a:avLst/>
                    <a:gdLst>
                      <a:gd name="connsiteX0" fmla="*/ 14764 w 14763"/>
                      <a:gd name="connsiteY0" fmla="*/ 0 h 19526"/>
                      <a:gd name="connsiteX1" fmla="*/ 0 w 14763"/>
                      <a:gd name="connsiteY1" fmla="*/ 19526 h 19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63" h="19526">
                        <a:moveTo>
                          <a:pt x="14764" y="0"/>
                        </a:moveTo>
                        <a:lnTo>
                          <a:pt x="0" y="19526"/>
                        </a:lnTo>
                      </a:path>
                    </a:pathLst>
                  </a:custGeom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  <p:sp>
                <p:nvSpPr>
                  <p:cNvPr id="105" name="Freeform: Shape 104">
                    <a:extLst>
                      <a:ext uri="{FF2B5EF4-FFF2-40B4-BE49-F238E27FC236}">
                        <a16:creationId xmlns:a16="http://schemas.microsoft.com/office/drawing/2014/main" id="{435B5D73-B3ED-4642-BAF4-F89415DBAB6A}"/>
                      </a:ext>
                    </a:extLst>
                  </p:cNvPr>
                  <p:cNvSpPr/>
                  <p:nvPr/>
                </p:nvSpPr>
                <p:spPr>
                  <a:xfrm>
                    <a:off x="6181057" y="3578732"/>
                    <a:ext cx="14763" cy="19526"/>
                  </a:xfrm>
                  <a:custGeom>
                    <a:avLst/>
                    <a:gdLst>
                      <a:gd name="connsiteX0" fmla="*/ 14764 w 14763"/>
                      <a:gd name="connsiteY0" fmla="*/ 0 h 19526"/>
                      <a:gd name="connsiteX1" fmla="*/ 0 w 14763"/>
                      <a:gd name="connsiteY1" fmla="*/ 19526 h 19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63" h="19526">
                        <a:moveTo>
                          <a:pt x="14764" y="0"/>
                        </a:moveTo>
                        <a:lnTo>
                          <a:pt x="0" y="19526"/>
                        </a:lnTo>
                      </a:path>
                    </a:pathLst>
                  </a:custGeom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  <p:sp>
                <p:nvSpPr>
                  <p:cNvPr id="106" name="Freeform: Shape 105">
                    <a:extLst>
                      <a:ext uri="{FF2B5EF4-FFF2-40B4-BE49-F238E27FC236}">
                        <a16:creationId xmlns:a16="http://schemas.microsoft.com/office/drawing/2014/main" id="{4C464F78-7D17-4486-953B-631C41097C4C}"/>
                      </a:ext>
                    </a:extLst>
                  </p:cNvPr>
                  <p:cNvSpPr/>
                  <p:nvPr/>
                </p:nvSpPr>
                <p:spPr>
                  <a:xfrm>
                    <a:off x="6230206" y="3611117"/>
                    <a:ext cx="18287" cy="24288"/>
                  </a:xfrm>
                  <a:custGeom>
                    <a:avLst/>
                    <a:gdLst>
                      <a:gd name="connsiteX0" fmla="*/ 18288 w 18287"/>
                      <a:gd name="connsiteY0" fmla="*/ 0 h 24288"/>
                      <a:gd name="connsiteX1" fmla="*/ 0 w 18287"/>
                      <a:gd name="connsiteY1" fmla="*/ 24289 h 242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287" h="24288">
                        <a:moveTo>
                          <a:pt x="18288" y="0"/>
                        </a:moveTo>
                        <a:lnTo>
                          <a:pt x="0" y="24289"/>
                        </a:lnTo>
                      </a:path>
                    </a:pathLst>
                  </a:custGeom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  <p:sp>
                <p:nvSpPr>
                  <p:cNvPr id="107" name="Freeform: Shape 106">
                    <a:extLst>
                      <a:ext uri="{FF2B5EF4-FFF2-40B4-BE49-F238E27FC236}">
                        <a16:creationId xmlns:a16="http://schemas.microsoft.com/office/drawing/2014/main" id="{7A24FC97-2415-4BDE-8DBF-EDA41D89D9E9}"/>
                      </a:ext>
                    </a:extLst>
                  </p:cNvPr>
                  <p:cNvSpPr/>
                  <p:nvPr/>
                </p:nvSpPr>
                <p:spPr>
                  <a:xfrm>
                    <a:off x="6254495" y="3634263"/>
                    <a:ext cx="14763" cy="19526"/>
                  </a:xfrm>
                  <a:custGeom>
                    <a:avLst/>
                    <a:gdLst>
                      <a:gd name="connsiteX0" fmla="*/ 14764 w 14763"/>
                      <a:gd name="connsiteY0" fmla="*/ 0 h 19526"/>
                      <a:gd name="connsiteX1" fmla="*/ 0 w 14763"/>
                      <a:gd name="connsiteY1" fmla="*/ 19526 h 19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63" h="19526">
                        <a:moveTo>
                          <a:pt x="14764" y="0"/>
                        </a:moveTo>
                        <a:lnTo>
                          <a:pt x="0" y="19526"/>
                        </a:lnTo>
                      </a:path>
                    </a:pathLst>
                  </a:custGeom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  <p:sp>
                <p:nvSpPr>
                  <p:cNvPr id="108" name="Freeform: Shape 107">
                    <a:extLst>
                      <a:ext uri="{FF2B5EF4-FFF2-40B4-BE49-F238E27FC236}">
                        <a16:creationId xmlns:a16="http://schemas.microsoft.com/office/drawing/2014/main" id="{706FE40F-25BD-4D7A-81FE-48A5928D5E50}"/>
                      </a:ext>
                    </a:extLst>
                  </p:cNvPr>
                  <p:cNvSpPr/>
                  <p:nvPr/>
                </p:nvSpPr>
                <p:spPr>
                  <a:xfrm>
                    <a:off x="6278784" y="3652551"/>
                    <a:ext cx="14763" cy="19526"/>
                  </a:xfrm>
                  <a:custGeom>
                    <a:avLst/>
                    <a:gdLst>
                      <a:gd name="connsiteX0" fmla="*/ 14764 w 14763"/>
                      <a:gd name="connsiteY0" fmla="*/ 0 h 19526"/>
                      <a:gd name="connsiteX1" fmla="*/ 0 w 14763"/>
                      <a:gd name="connsiteY1" fmla="*/ 19526 h 19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63" h="19526">
                        <a:moveTo>
                          <a:pt x="14764" y="0"/>
                        </a:moveTo>
                        <a:lnTo>
                          <a:pt x="0" y="19526"/>
                        </a:lnTo>
                      </a:path>
                    </a:pathLst>
                  </a:custGeom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</p:grpSp>
          </p:grpSp>
        </p:grpSp>
        <p:grpSp>
          <p:nvGrpSpPr>
            <p:cNvPr id="109" name="Graphic 53">
              <a:extLst>
                <a:ext uri="{FF2B5EF4-FFF2-40B4-BE49-F238E27FC236}">
                  <a16:creationId xmlns:a16="http://schemas.microsoft.com/office/drawing/2014/main" id="{5E20D5EF-8789-4BD7-B4CD-C6F09AEF99B6}"/>
                </a:ext>
              </a:extLst>
            </p:cNvPr>
            <p:cNvGrpSpPr/>
            <p:nvPr/>
          </p:nvGrpSpPr>
          <p:grpSpPr>
            <a:xfrm>
              <a:off x="5795949" y="3167093"/>
              <a:ext cx="581631" cy="494681"/>
              <a:chOff x="5795949" y="3167093"/>
              <a:chExt cx="581631" cy="494681"/>
            </a:xfrm>
            <a:solidFill>
              <a:srgbClr val="E9684D"/>
            </a:solidFill>
          </p:grpSpPr>
          <p:sp>
            <p:nvSpPr>
              <p:cNvPr id="110" name="Freeform: Shape 109">
                <a:extLst>
                  <a:ext uri="{FF2B5EF4-FFF2-40B4-BE49-F238E27FC236}">
                    <a16:creationId xmlns:a16="http://schemas.microsoft.com/office/drawing/2014/main" id="{7074EEF3-262B-4D06-A300-BC033A8D8B8B}"/>
                  </a:ext>
                </a:extLst>
              </p:cNvPr>
              <p:cNvSpPr/>
              <p:nvPr/>
            </p:nvSpPr>
            <p:spPr>
              <a:xfrm rot="2232065">
                <a:off x="5781448" y="3335663"/>
                <a:ext cx="610633" cy="157539"/>
              </a:xfrm>
              <a:custGeom>
                <a:avLst/>
                <a:gdLst>
                  <a:gd name="connsiteX0" fmla="*/ 0 w 610633"/>
                  <a:gd name="connsiteY0" fmla="*/ 0 h 157539"/>
                  <a:gd name="connsiteX1" fmla="*/ 610634 w 610633"/>
                  <a:gd name="connsiteY1" fmla="*/ 0 h 157539"/>
                  <a:gd name="connsiteX2" fmla="*/ 610634 w 610633"/>
                  <a:gd name="connsiteY2" fmla="*/ 157540 h 157539"/>
                  <a:gd name="connsiteX3" fmla="*/ 0 w 610633"/>
                  <a:gd name="connsiteY3" fmla="*/ 157540 h 1575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10633" h="157539">
                    <a:moveTo>
                      <a:pt x="0" y="0"/>
                    </a:moveTo>
                    <a:lnTo>
                      <a:pt x="610634" y="0"/>
                    </a:lnTo>
                    <a:lnTo>
                      <a:pt x="610634" y="157540"/>
                    </a:lnTo>
                    <a:lnTo>
                      <a:pt x="0" y="157540"/>
                    </a:lnTo>
                    <a:close/>
                  </a:path>
                </a:pathLst>
              </a:custGeom>
              <a:solidFill>
                <a:srgbClr val="E9684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Cordia New" panose="020B0304020202020204" pitchFamily="34" charset="-34"/>
                </a:endParaRPr>
              </a:p>
            </p:txBody>
          </p:sp>
          <p:grpSp>
            <p:nvGrpSpPr>
              <p:cNvPr id="111" name="Graphic 53">
                <a:extLst>
                  <a:ext uri="{FF2B5EF4-FFF2-40B4-BE49-F238E27FC236}">
                    <a16:creationId xmlns:a16="http://schemas.microsoft.com/office/drawing/2014/main" id="{5E20D5EF-8789-4BD7-B4CD-C6F09AEF99B6}"/>
                  </a:ext>
                </a:extLst>
              </p:cNvPr>
              <p:cNvGrpSpPr/>
              <p:nvPr/>
            </p:nvGrpSpPr>
            <p:grpSpPr>
              <a:xfrm>
                <a:off x="5826346" y="3287553"/>
                <a:ext cx="448151" cy="351567"/>
                <a:chOff x="5826346" y="3287553"/>
                <a:chExt cx="448151" cy="351567"/>
              </a:xfrm>
            </p:grpSpPr>
            <p:grpSp>
              <p:nvGrpSpPr>
                <p:cNvPr id="112" name="Graphic 53">
                  <a:extLst>
                    <a:ext uri="{FF2B5EF4-FFF2-40B4-BE49-F238E27FC236}">
                      <a16:creationId xmlns:a16="http://schemas.microsoft.com/office/drawing/2014/main" id="{5E20D5EF-8789-4BD7-B4CD-C6F09AEF99B6}"/>
                    </a:ext>
                  </a:extLst>
                </p:cNvPr>
                <p:cNvGrpSpPr/>
                <p:nvPr/>
              </p:nvGrpSpPr>
              <p:grpSpPr>
                <a:xfrm>
                  <a:off x="5826346" y="3287553"/>
                  <a:ext cx="183260" cy="151542"/>
                  <a:chOff x="5826346" y="3287553"/>
                  <a:chExt cx="183260" cy="151542"/>
                </a:xfrm>
              </p:grpSpPr>
              <p:sp>
                <p:nvSpPr>
                  <p:cNvPr id="113" name="Freeform: Shape 112">
                    <a:extLst>
                      <a:ext uri="{FF2B5EF4-FFF2-40B4-BE49-F238E27FC236}">
                        <a16:creationId xmlns:a16="http://schemas.microsoft.com/office/drawing/2014/main" id="{32F2EF7C-8620-4BBF-8B6A-DA695D0DD18E}"/>
                      </a:ext>
                    </a:extLst>
                  </p:cNvPr>
                  <p:cNvSpPr/>
                  <p:nvPr/>
                </p:nvSpPr>
                <p:spPr>
                  <a:xfrm>
                    <a:off x="5826346" y="3287553"/>
                    <a:ext cx="18288" cy="24193"/>
                  </a:xfrm>
                  <a:custGeom>
                    <a:avLst/>
                    <a:gdLst>
                      <a:gd name="connsiteX0" fmla="*/ 18288 w 18288"/>
                      <a:gd name="connsiteY0" fmla="*/ 0 h 24193"/>
                      <a:gd name="connsiteX1" fmla="*/ 0 w 18288"/>
                      <a:gd name="connsiteY1" fmla="*/ 24193 h 241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288" h="24193">
                        <a:moveTo>
                          <a:pt x="18288" y="0"/>
                        </a:moveTo>
                        <a:lnTo>
                          <a:pt x="0" y="24193"/>
                        </a:lnTo>
                      </a:path>
                    </a:pathLst>
                  </a:custGeom>
                  <a:ln w="9525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  <p:sp>
                <p:nvSpPr>
                  <p:cNvPr id="114" name="Freeform: Shape 113">
                    <a:extLst>
                      <a:ext uri="{FF2B5EF4-FFF2-40B4-BE49-F238E27FC236}">
                        <a16:creationId xmlns:a16="http://schemas.microsoft.com/office/drawing/2014/main" id="{698949DF-8A42-4331-9CE3-E9A57D2AD3B5}"/>
                      </a:ext>
                    </a:extLst>
                  </p:cNvPr>
                  <p:cNvSpPr/>
                  <p:nvPr/>
                </p:nvSpPr>
                <p:spPr>
                  <a:xfrm>
                    <a:off x="5850635" y="3310603"/>
                    <a:ext cx="14763" cy="19526"/>
                  </a:xfrm>
                  <a:custGeom>
                    <a:avLst/>
                    <a:gdLst>
                      <a:gd name="connsiteX0" fmla="*/ 14764 w 14763"/>
                      <a:gd name="connsiteY0" fmla="*/ 0 h 19526"/>
                      <a:gd name="connsiteX1" fmla="*/ 0 w 14763"/>
                      <a:gd name="connsiteY1" fmla="*/ 19526 h 19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63" h="19526">
                        <a:moveTo>
                          <a:pt x="14764" y="0"/>
                        </a:moveTo>
                        <a:lnTo>
                          <a:pt x="0" y="19526"/>
                        </a:lnTo>
                      </a:path>
                    </a:pathLst>
                  </a:custGeom>
                  <a:ln w="9525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  <p:sp>
                <p:nvSpPr>
                  <p:cNvPr id="131" name="Freeform: Shape 130">
                    <a:extLst>
                      <a:ext uri="{FF2B5EF4-FFF2-40B4-BE49-F238E27FC236}">
                        <a16:creationId xmlns:a16="http://schemas.microsoft.com/office/drawing/2014/main" id="{FE58DEF8-D59A-43A6-89EC-617B32868526}"/>
                      </a:ext>
                    </a:extLst>
                  </p:cNvPr>
                  <p:cNvSpPr/>
                  <p:nvPr/>
                </p:nvSpPr>
                <p:spPr>
                  <a:xfrm>
                    <a:off x="5899879" y="3347751"/>
                    <a:ext cx="14763" cy="19526"/>
                  </a:xfrm>
                  <a:custGeom>
                    <a:avLst/>
                    <a:gdLst>
                      <a:gd name="connsiteX0" fmla="*/ 14764 w 14763"/>
                      <a:gd name="connsiteY0" fmla="*/ 0 h 19526"/>
                      <a:gd name="connsiteX1" fmla="*/ 0 w 14763"/>
                      <a:gd name="connsiteY1" fmla="*/ 19526 h 19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63" h="19526">
                        <a:moveTo>
                          <a:pt x="14764" y="0"/>
                        </a:moveTo>
                        <a:lnTo>
                          <a:pt x="0" y="19526"/>
                        </a:lnTo>
                      </a:path>
                    </a:pathLst>
                  </a:custGeom>
                  <a:ln w="9525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  <p:sp>
                <p:nvSpPr>
                  <p:cNvPr id="132" name="Freeform: Shape 131">
                    <a:extLst>
                      <a:ext uri="{FF2B5EF4-FFF2-40B4-BE49-F238E27FC236}">
                        <a16:creationId xmlns:a16="http://schemas.microsoft.com/office/drawing/2014/main" id="{246274FC-D924-4D94-A7FD-B37C2B308E29}"/>
                      </a:ext>
                    </a:extLst>
                  </p:cNvPr>
                  <p:cNvSpPr/>
                  <p:nvPr/>
                </p:nvSpPr>
                <p:spPr>
                  <a:xfrm>
                    <a:off x="5874924" y="3328891"/>
                    <a:ext cx="14763" cy="19526"/>
                  </a:xfrm>
                  <a:custGeom>
                    <a:avLst/>
                    <a:gdLst>
                      <a:gd name="connsiteX0" fmla="*/ 14764 w 14763"/>
                      <a:gd name="connsiteY0" fmla="*/ 0 h 19526"/>
                      <a:gd name="connsiteX1" fmla="*/ 0 w 14763"/>
                      <a:gd name="connsiteY1" fmla="*/ 19526 h 19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63" h="19526">
                        <a:moveTo>
                          <a:pt x="14764" y="0"/>
                        </a:moveTo>
                        <a:lnTo>
                          <a:pt x="0" y="19526"/>
                        </a:lnTo>
                      </a:path>
                    </a:pathLst>
                  </a:custGeom>
                  <a:ln w="9525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  <p:sp>
                <p:nvSpPr>
                  <p:cNvPr id="133" name="Freeform: Shape 132">
                    <a:extLst>
                      <a:ext uri="{FF2B5EF4-FFF2-40B4-BE49-F238E27FC236}">
                        <a16:creationId xmlns:a16="http://schemas.microsoft.com/office/drawing/2014/main" id="{F7D78EF3-F694-43A3-B154-628CC512AC2D}"/>
                      </a:ext>
                    </a:extLst>
                  </p:cNvPr>
                  <p:cNvSpPr/>
                  <p:nvPr/>
                </p:nvSpPr>
                <p:spPr>
                  <a:xfrm>
                    <a:off x="5921406" y="3359276"/>
                    <a:ext cx="18288" cy="24288"/>
                  </a:xfrm>
                  <a:custGeom>
                    <a:avLst/>
                    <a:gdLst>
                      <a:gd name="connsiteX0" fmla="*/ 18288 w 18288"/>
                      <a:gd name="connsiteY0" fmla="*/ 0 h 24288"/>
                      <a:gd name="connsiteX1" fmla="*/ 0 w 18288"/>
                      <a:gd name="connsiteY1" fmla="*/ 24289 h 242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288" h="24288">
                        <a:moveTo>
                          <a:pt x="18288" y="0"/>
                        </a:moveTo>
                        <a:lnTo>
                          <a:pt x="0" y="24289"/>
                        </a:lnTo>
                      </a:path>
                    </a:pathLst>
                  </a:custGeom>
                  <a:ln w="9525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  <p:sp>
                <p:nvSpPr>
                  <p:cNvPr id="134" name="Freeform: Shape 133">
                    <a:extLst>
                      <a:ext uri="{FF2B5EF4-FFF2-40B4-BE49-F238E27FC236}">
                        <a16:creationId xmlns:a16="http://schemas.microsoft.com/office/drawing/2014/main" id="{B6C49105-E870-4273-8C04-A591DE7DD50F}"/>
                      </a:ext>
                    </a:extLst>
                  </p:cNvPr>
                  <p:cNvSpPr/>
                  <p:nvPr/>
                </p:nvSpPr>
                <p:spPr>
                  <a:xfrm>
                    <a:off x="5945695" y="3382327"/>
                    <a:ext cx="14763" cy="19621"/>
                  </a:xfrm>
                  <a:custGeom>
                    <a:avLst/>
                    <a:gdLst>
                      <a:gd name="connsiteX0" fmla="*/ 14764 w 14763"/>
                      <a:gd name="connsiteY0" fmla="*/ 0 h 19621"/>
                      <a:gd name="connsiteX1" fmla="*/ 0 w 14763"/>
                      <a:gd name="connsiteY1" fmla="*/ 19621 h 196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63" h="19621">
                        <a:moveTo>
                          <a:pt x="14764" y="0"/>
                        </a:moveTo>
                        <a:lnTo>
                          <a:pt x="0" y="19621"/>
                        </a:lnTo>
                      </a:path>
                    </a:pathLst>
                  </a:custGeom>
                  <a:ln w="9525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  <p:sp>
                <p:nvSpPr>
                  <p:cNvPr id="135" name="Freeform: Shape 134">
                    <a:extLst>
                      <a:ext uri="{FF2B5EF4-FFF2-40B4-BE49-F238E27FC236}">
                        <a16:creationId xmlns:a16="http://schemas.microsoft.com/office/drawing/2014/main" id="{EF83F2C4-40BD-4A15-8D3A-F53D5C8B0E92}"/>
                      </a:ext>
                    </a:extLst>
                  </p:cNvPr>
                  <p:cNvSpPr/>
                  <p:nvPr/>
                </p:nvSpPr>
                <p:spPr>
                  <a:xfrm>
                    <a:off x="5994844" y="3419474"/>
                    <a:ext cx="14763" cy="19621"/>
                  </a:xfrm>
                  <a:custGeom>
                    <a:avLst/>
                    <a:gdLst>
                      <a:gd name="connsiteX0" fmla="*/ 14764 w 14763"/>
                      <a:gd name="connsiteY0" fmla="*/ 0 h 19621"/>
                      <a:gd name="connsiteX1" fmla="*/ 0 w 14763"/>
                      <a:gd name="connsiteY1" fmla="*/ 19621 h 196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63" h="19621">
                        <a:moveTo>
                          <a:pt x="14764" y="0"/>
                        </a:moveTo>
                        <a:lnTo>
                          <a:pt x="0" y="19621"/>
                        </a:lnTo>
                      </a:path>
                    </a:pathLst>
                  </a:custGeom>
                  <a:ln w="9525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  <p:sp>
                <p:nvSpPr>
                  <p:cNvPr id="136" name="Freeform: Shape 135">
                    <a:extLst>
                      <a:ext uri="{FF2B5EF4-FFF2-40B4-BE49-F238E27FC236}">
                        <a16:creationId xmlns:a16="http://schemas.microsoft.com/office/drawing/2014/main" id="{39CE288E-1492-4729-805A-987A1DB86A0D}"/>
                      </a:ext>
                    </a:extLst>
                  </p:cNvPr>
                  <p:cNvSpPr/>
                  <p:nvPr/>
                </p:nvSpPr>
                <p:spPr>
                  <a:xfrm>
                    <a:off x="5969983" y="3400710"/>
                    <a:ext cx="14763" cy="19526"/>
                  </a:xfrm>
                  <a:custGeom>
                    <a:avLst/>
                    <a:gdLst>
                      <a:gd name="connsiteX0" fmla="*/ 14764 w 14763"/>
                      <a:gd name="connsiteY0" fmla="*/ 0 h 19526"/>
                      <a:gd name="connsiteX1" fmla="*/ 0 w 14763"/>
                      <a:gd name="connsiteY1" fmla="*/ 19526 h 19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63" h="19526">
                        <a:moveTo>
                          <a:pt x="14764" y="0"/>
                        </a:moveTo>
                        <a:lnTo>
                          <a:pt x="0" y="19526"/>
                        </a:lnTo>
                      </a:path>
                    </a:pathLst>
                  </a:custGeom>
                  <a:ln w="9525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</p:grpSp>
            <p:grpSp>
              <p:nvGrpSpPr>
                <p:cNvPr id="137" name="Graphic 53">
                  <a:extLst>
                    <a:ext uri="{FF2B5EF4-FFF2-40B4-BE49-F238E27FC236}">
                      <a16:creationId xmlns:a16="http://schemas.microsoft.com/office/drawing/2014/main" id="{5E20D5EF-8789-4BD7-B4CD-C6F09AEF99B6}"/>
                    </a:ext>
                  </a:extLst>
                </p:cNvPr>
                <p:cNvGrpSpPr/>
                <p:nvPr/>
              </p:nvGrpSpPr>
              <p:grpSpPr>
                <a:xfrm>
                  <a:off x="6018466" y="3432619"/>
                  <a:ext cx="256032" cy="206502"/>
                  <a:chOff x="6018466" y="3432619"/>
                  <a:chExt cx="256032" cy="206502"/>
                </a:xfrm>
              </p:grpSpPr>
              <p:sp>
                <p:nvSpPr>
                  <p:cNvPr id="138" name="Freeform: Shape 137">
                    <a:extLst>
                      <a:ext uri="{FF2B5EF4-FFF2-40B4-BE49-F238E27FC236}">
                        <a16:creationId xmlns:a16="http://schemas.microsoft.com/office/drawing/2014/main" id="{D5AF5EBC-0307-450C-AF37-C4786E9E7431}"/>
                      </a:ext>
                    </a:extLst>
                  </p:cNvPr>
                  <p:cNvSpPr/>
                  <p:nvPr/>
                </p:nvSpPr>
                <p:spPr>
                  <a:xfrm>
                    <a:off x="6018466" y="3432619"/>
                    <a:ext cx="18288" cy="24193"/>
                  </a:xfrm>
                  <a:custGeom>
                    <a:avLst/>
                    <a:gdLst>
                      <a:gd name="connsiteX0" fmla="*/ 18288 w 18288"/>
                      <a:gd name="connsiteY0" fmla="*/ 0 h 24193"/>
                      <a:gd name="connsiteX1" fmla="*/ 0 w 18288"/>
                      <a:gd name="connsiteY1" fmla="*/ 24194 h 241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288" h="24193">
                        <a:moveTo>
                          <a:pt x="18288" y="0"/>
                        </a:moveTo>
                        <a:lnTo>
                          <a:pt x="0" y="24194"/>
                        </a:lnTo>
                      </a:path>
                    </a:pathLst>
                  </a:custGeom>
                  <a:ln w="9525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  <p:sp>
                <p:nvSpPr>
                  <p:cNvPr id="139" name="Freeform: Shape 138">
                    <a:extLst>
                      <a:ext uri="{FF2B5EF4-FFF2-40B4-BE49-F238E27FC236}">
                        <a16:creationId xmlns:a16="http://schemas.microsoft.com/office/drawing/2014/main" id="{C88F1B3D-94B3-4BC6-A3EB-546DD6C87050}"/>
                      </a:ext>
                    </a:extLst>
                  </p:cNvPr>
                  <p:cNvSpPr/>
                  <p:nvPr/>
                </p:nvSpPr>
                <p:spPr>
                  <a:xfrm>
                    <a:off x="6042754" y="3455669"/>
                    <a:ext cx="14763" cy="19526"/>
                  </a:xfrm>
                  <a:custGeom>
                    <a:avLst/>
                    <a:gdLst>
                      <a:gd name="connsiteX0" fmla="*/ 14764 w 14763"/>
                      <a:gd name="connsiteY0" fmla="*/ 0 h 19526"/>
                      <a:gd name="connsiteX1" fmla="*/ 0 w 14763"/>
                      <a:gd name="connsiteY1" fmla="*/ 19526 h 19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63" h="19526">
                        <a:moveTo>
                          <a:pt x="14764" y="0"/>
                        </a:moveTo>
                        <a:lnTo>
                          <a:pt x="0" y="19526"/>
                        </a:lnTo>
                      </a:path>
                    </a:pathLst>
                  </a:custGeom>
                  <a:ln w="9525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  <p:sp>
                <p:nvSpPr>
                  <p:cNvPr id="140" name="Freeform: Shape 139">
                    <a:extLst>
                      <a:ext uri="{FF2B5EF4-FFF2-40B4-BE49-F238E27FC236}">
                        <a16:creationId xmlns:a16="http://schemas.microsoft.com/office/drawing/2014/main" id="{ACD42F81-AB43-49D2-9596-E3450B58C719}"/>
                      </a:ext>
                    </a:extLst>
                  </p:cNvPr>
                  <p:cNvSpPr/>
                  <p:nvPr/>
                </p:nvSpPr>
                <p:spPr>
                  <a:xfrm>
                    <a:off x="6091903" y="3492817"/>
                    <a:ext cx="14763" cy="19526"/>
                  </a:xfrm>
                  <a:custGeom>
                    <a:avLst/>
                    <a:gdLst>
                      <a:gd name="connsiteX0" fmla="*/ 14764 w 14763"/>
                      <a:gd name="connsiteY0" fmla="*/ 0 h 19526"/>
                      <a:gd name="connsiteX1" fmla="*/ 0 w 14763"/>
                      <a:gd name="connsiteY1" fmla="*/ 19526 h 19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63" h="19526">
                        <a:moveTo>
                          <a:pt x="14764" y="0"/>
                        </a:moveTo>
                        <a:lnTo>
                          <a:pt x="0" y="19526"/>
                        </a:lnTo>
                      </a:path>
                    </a:pathLst>
                  </a:custGeom>
                  <a:ln w="9525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  <p:sp>
                <p:nvSpPr>
                  <p:cNvPr id="141" name="Freeform: Shape 140">
                    <a:extLst>
                      <a:ext uri="{FF2B5EF4-FFF2-40B4-BE49-F238E27FC236}">
                        <a16:creationId xmlns:a16="http://schemas.microsoft.com/office/drawing/2014/main" id="{8DB994F6-CCA8-4E18-9EEA-D055C9EEF13F}"/>
                      </a:ext>
                    </a:extLst>
                  </p:cNvPr>
                  <p:cNvSpPr/>
                  <p:nvPr/>
                </p:nvSpPr>
                <p:spPr>
                  <a:xfrm>
                    <a:off x="6066948" y="3473957"/>
                    <a:ext cx="14763" cy="19526"/>
                  </a:xfrm>
                  <a:custGeom>
                    <a:avLst/>
                    <a:gdLst>
                      <a:gd name="connsiteX0" fmla="*/ 14764 w 14763"/>
                      <a:gd name="connsiteY0" fmla="*/ 0 h 19526"/>
                      <a:gd name="connsiteX1" fmla="*/ 0 w 14763"/>
                      <a:gd name="connsiteY1" fmla="*/ 19526 h 19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63" h="19526">
                        <a:moveTo>
                          <a:pt x="14764" y="0"/>
                        </a:moveTo>
                        <a:lnTo>
                          <a:pt x="0" y="19526"/>
                        </a:lnTo>
                      </a:path>
                    </a:pathLst>
                  </a:custGeom>
                  <a:ln w="9525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  <p:sp>
                <p:nvSpPr>
                  <p:cNvPr id="142" name="Freeform: Shape 141">
                    <a:extLst>
                      <a:ext uri="{FF2B5EF4-FFF2-40B4-BE49-F238E27FC236}">
                        <a16:creationId xmlns:a16="http://schemas.microsoft.com/office/drawing/2014/main" id="{80FF1AED-FA3B-4247-998C-477409826BEF}"/>
                      </a:ext>
                    </a:extLst>
                  </p:cNvPr>
                  <p:cNvSpPr/>
                  <p:nvPr/>
                </p:nvSpPr>
                <p:spPr>
                  <a:xfrm>
                    <a:off x="6113430" y="3504342"/>
                    <a:ext cx="18383" cy="24288"/>
                  </a:xfrm>
                  <a:custGeom>
                    <a:avLst/>
                    <a:gdLst>
                      <a:gd name="connsiteX0" fmla="*/ 18383 w 18383"/>
                      <a:gd name="connsiteY0" fmla="*/ 0 h 24288"/>
                      <a:gd name="connsiteX1" fmla="*/ 0 w 18383"/>
                      <a:gd name="connsiteY1" fmla="*/ 24289 h 242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383" h="24288">
                        <a:moveTo>
                          <a:pt x="18383" y="0"/>
                        </a:moveTo>
                        <a:lnTo>
                          <a:pt x="0" y="24289"/>
                        </a:lnTo>
                      </a:path>
                    </a:pathLst>
                  </a:custGeom>
                  <a:ln w="9525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  <p:sp>
                <p:nvSpPr>
                  <p:cNvPr id="143" name="Freeform: Shape 142">
                    <a:extLst>
                      <a:ext uri="{FF2B5EF4-FFF2-40B4-BE49-F238E27FC236}">
                        <a16:creationId xmlns:a16="http://schemas.microsoft.com/office/drawing/2014/main" id="{EEA6290C-22EE-48C6-8672-FD8C9A00D4F7}"/>
                      </a:ext>
                    </a:extLst>
                  </p:cNvPr>
                  <p:cNvSpPr/>
                  <p:nvPr/>
                </p:nvSpPr>
                <p:spPr>
                  <a:xfrm>
                    <a:off x="6137719" y="3527392"/>
                    <a:ext cx="14763" cy="19621"/>
                  </a:xfrm>
                  <a:custGeom>
                    <a:avLst/>
                    <a:gdLst>
                      <a:gd name="connsiteX0" fmla="*/ 14764 w 14763"/>
                      <a:gd name="connsiteY0" fmla="*/ 0 h 19621"/>
                      <a:gd name="connsiteX1" fmla="*/ 0 w 14763"/>
                      <a:gd name="connsiteY1" fmla="*/ 19621 h 196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63" h="19621">
                        <a:moveTo>
                          <a:pt x="14764" y="0"/>
                        </a:moveTo>
                        <a:lnTo>
                          <a:pt x="0" y="19621"/>
                        </a:lnTo>
                      </a:path>
                    </a:pathLst>
                  </a:custGeom>
                  <a:ln w="9525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  <p:sp>
                <p:nvSpPr>
                  <p:cNvPr id="144" name="Freeform: Shape 143">
                    <a:extLst>
                      <a:ext uri="{FF2B5EF4-FFF2-40B4-BE49-F238E27FC236}">
                        <a16:creationId xmlns:a16="http://schemas.microsoft.com/office/drawing/2014/main" id="{27C45E90-88A3-49CE-BD70-CDA3ABB16D5C}"/>
                      </a:ext>
                    </a:extLst>
                  </p:cNvPr>
                  <p:cNvSpPr/>
                  <p:nvPr/>
                </p:nvSpPr>
                <p:spPr>
                  <a:xfrm>
                    <a:off x="6186963" y="3564540"/>
                    <a:ext cx="14763" cy="19621"/>
                  </a:xfrm>
                  <a:custGeom>
                    <a:avLst/>
                    <a:gdLst>
                      <a:gd name="connsiteX0" fmla="*/ 14764 w 14763"/>
                      <a:gd name="connsiteY0" fmla="*/ 0 h 19621"/>
                      <a:gd name="connsiteX1" fmla="*/ 0 w 14763"/>
                      <a:gd name="connsiteY1" fmla="*/ 19622 h 196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63" h="19621">
                        <a:moveTo>
                          <a:pt x="14764" y="0"/>
                        </a:moveTo>
                        <a:lnTo>
                          <a:pt x="0" y="19622"/>
                        </a:lnTo>
                      </a:path>
                    </a:pathLst>
                  </a:custGeom>
                  <a:ln w="9525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  <p:sp>
                <p:nvSpPr>
                  <p:cNvPr id="145" name="Freeform: Shape 144">
                    <a:extLst>
                      <a:ext uri="{FF2B5EF4-FFF2-40B4-BE49-F238E27FC236}">
                        <a16:creationId xmlns:a16="http://schemas.microsoft.com/office/drawing/2014/main" id="{CDF35DE1-BC02-41A1-95C5-D634D33B4060}"/>
                      </a:ext>
                    </a:extLst>
                  </p:cNvPr>
                  <p:cNvSpPr/>
                  <p:nvPr/>
                </p:nvSpPr>
                <p:spPr>
                  <a:xfrm>
                    <a:off x="6162007" y="3545776"/>
                    <a:ext cx="14763" cy="19526"/>
                  </a:xfrm>
                  <a:custGeom>
                    <a:avLst/>
                    <a:gdLst>
                      <a:gd name="connsiteX0" fmla="*/ 14764 w 14763"/>
                      <a:gd name="connsiteY0" fmla="*/ 0 h 19526"/>
                      <a:gd name="connsiteX1" fmla="*/ 0 w 14763"/>
                      <a:gd name="connsiteY1" fmla="*/ 19526 h 19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63" h="19526">
                        <a:moveTo>
                          <a:pt x="14764" y="0"/>
                        </a:moveTo>
                        <a:lnTo>
                          <a:pt x="0" y="19526"/>
                        </a:lnTo>
                      </a:path>
                    </a:pathLst>
                  </a:custGeom>
                  <a:ln w="9525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  <p:sp>
                <p:nvSpPr>
                  <p:cNvPr id="146" name="Freeform: Shape 145">
                    <a:extLst>
                      <a:ext uri="{FF2B5EF4-FFF2-40B4-BE49-F238E27FC236}">
                        <a16:creationId xmlns:a16="http://schemas.microsoft.com/office/drawing/2014/main" id="{DDF7F1B5-3637-4BF1-80A4-F6B12EFDF455}"/>
                      </a:ext>
                    </a:extLst>
                  </p:cNvPr>
                  <p:cNvSpPr/>
                  <p:nvPr/>
                </p:nvSpPr>
                <p:spPr>
                  <a:xfrm>
                    <a:off x="6211156" y="3578161"/>
                    <a:ext cx="18287" cy="24288"/>
                  </a:xfrm>
                  <a:custGeom>
                    <a:avLst/>
                    <a:gdLst>
                      <a:gd name="connsiteX0" fmla="*/ 18288 w 18287"/>
                      <a:gd name="connsiteY0" fmla="*/ 0 h 24288"/>
                      <a:gd name="connsiteX1" fmla="*/ 0 w 18287"/>
                      <a:gd name="connsiteY1" fmla="*/ 24289 h 242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287" h="24288">
                        <a:moveTo>
                          <a:pt x="18288" y="0"/>
                        </a:moveTo>
                        <a:lnTo>
                          <a:pt x="0" y="24289"/>
                        </a:lnTo>
                      </a:path>
                    </a:pathLst>
                  </a:custGeom>
                  <a:ln w="9525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  <p:sp>
                <p:nvSpPr>
                  <p:cNvPr id="147" name="Freeform: Shape 146">
                    <a:extLst>
                      <a:ext uri="{FF2B5EF4-FFF2-40B4-BE49-F238E27FC236}">
                        <a16:creationId xmlns:a16="http://schemas.microsoft.com/office/drawing/2014/main" id="{BD94D3C9-9AB2-4758-A3CE-CB50BEE746D8}"/>
                      </a:ext>
                    </a:extLst>
                  </p:cNvPr>
                  <p:cNvSpPr/>
                  <p:nvPr/>
                </p:nvSpPr>
                <p:spPr>
                  <a:xfrm>
                    <a:off x="6235445" y="3601211"/>
                    <a:ext cx="14763" cy="19526"/>
                  </a:xfrm>
                  <a:custGeom>
                    <a:avLst/>
                    <a:gdLst>
                      <a:gd name="connsiteX0" fmla="*/ 14764 w 14763"/>
                      <a:gd name="connsiteY0" fmla="*/ 0 h 19526"/>
                      <a:gd name="connsiteX1" fmla="*/ 0 w 14763"/>
                      <a:gd name="connsiteY1" fmla="*/ 19526 h 19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63" h="19526">
                        <a:moveTo>
                          <a:pt x="14764" y="0"/>
                        </a:moveTo>
                        <a:lnTo>
                          <a:pt x="0" y="19526"/>
                        </a:lnTo>
                      </a:path>
                    </a:pathLst>
                  </a:custGeom>
                  <a:ln w="9525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  <p:sp>
                <p:nvSpPr>
                  <p:cNvPr id="148" name="Freeform: Shape 147">
                    <a:extLst>
                      <a:ext uri="{FF2B5EF4-FFF2-40B4-BE49-F238E27FC236}">
                        <a16:creationId xmlns:a16="http://schemas.microsoft.com/office/drawing/2014/main" id="{8988B264-A06C-4FD2-8851-F6DAD7ADDD52}"/>
                      </a:ext>
                    </a:extLst>
                  </p:cNvPr>
                  <p:cNvSpPr/>
                  <p:nvPr/>
                </p:nvSpPr>
                <p:spPr>
                  <a:xfrm>
                    <a:off x="6259734" y="3619594"/>
                    <a:ext cx="14763" cy="19526"/>
                  </a:xfrm>
                  <a:custGeom>
                    <a:avLst/>
                    <a:gdLst>
                      <a:gd name="connsiteX0" fmla="*/ 14764 w 14763"/>
                      <a:gd name="connsiteY0" fmla="*/ 0 h 19526"/>
                      <a:gd name="connsiteX1" fmla="*/ 0 w 14763"/>
                      <a:gd name="connsiteY1" fmla="*/ 19526 h 19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63" h="19526">
                        <a:moveTo>
                          <a:pt x="14764" y="0"/>
                        </a:moveTo>
                        <a:lnTo>
                          <a:pt x="0" y="19526"/>
                        </a:lnTo>
                      </a:path>
                    </a:pathLst>
                  </a:custGeom>
                  <a:ln w="9525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</p:grpSp>
          </p:grpSp>
        </p:grpSp>
      </p:grpSp>
      <p:grpSp>
        <p:nvGrpSpPr>
          <p:cNvPr id="11" name="Graphic 44260">
            <a:extLst>
              <a:ext uri="{FF2B5EF4-FFF2-40B4-BE49-F238E27FC236}">
                <a16:creationId xmlns:a16="http://schemas.microsoft.com/office/drawing/2014/main" id="{95DBC3B3-B454-42DA-A1F8-4242A2B28FD2}"/>
              </a:ext>
            </a:extLst>
          </p:cNvPr>
          <p:cNvGrpSpPr/>
          <p:nvPr/>
        </p:nvGrpSpPr>
        <p:grpSpPr>
          <a:xfrm>
            <a:off x="10620440" y="4659403"/>
            <a:ext cx="969040" cy="960328"/>
            <a:chOff x="5972175" y="3276600"/>
            <a:chExt cx="245554" cy="304990"/>
          </a:xfrm>
        </p:grpSpPr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8675C8A9-AFCC-4845-9FF4-C0C4E29E1B9C}"/>
                </a:ext>
              </a:extLst>
            </p:cNvPr>
            <p:cNvSpPr/>
            <p:nvPr/>
          </p:nvSpPr>
          <p:spPr>
            <a:xfrm>
              <a:off x="5991225" y="3309651"/>
              <a:ext cx="226504" cy="271938"/>
            </a:xfrm>
            <a:custGeom>
              <a:avLst/>
              <a:gdLst>
                <a:gd name="connsiteX0" fmla="*/ 0 w 226504"/>
                <a:gd name="connsiteY0" fmla="*/ 163830 h 271938"/>
                <a:gd name="connsiteX1" fmla="*/ 21241 w 226504"/>
                <a:gd name="connsiteY1" fmla="*/ 122015 h 271938"/>
                <a:gd name="connsiteX2" fmla="*/ 42101 w 226504"/>
                <a:gd name="connsiteY2" fmla="*/ 129159 h 271938"/>
                <a:gd name="connsiteX3" fmla="*/ 172117 w 226504"/>
                <a:gd name="connsiteY3" fmla="*/ 0 h 271938"/>
                <a:gd name="connsiteX4" fmla="*/ 226505 w 226504"/>
                <a:gd name="connsiteY4" fmla="*/ 37052 h 271938"/>
                <a:gd name="connsiteX5" fmla="*/ 183833 w 226504"/>
                <a:gd name="connsiteY5" fmla="*/ 221647 h 271938"/>
                <a:gd name="connsiteX6" fmla="*/ 199644 w 226504"/>
                <a:gd name="connsiteY6" fmla="*/ 231743 h 271938"/>
                <a:gd name="connsiteX7" fmla="*/ 174022 w 226504"/>
                <a:gd name="connsiteY7" fmla="*/ 271939 h 271938"/>
                <a:gd name="connsiteX8" fmla="*/ 96298 w 226504"/>
                <a:gd name="connsiteY8" fmla="*/ 225076 h 271938"/>
                <a:gd name="connsiteX9" fmla="*/ 117348 w 226504"/>
                <a:gd name="connsiteY9" fmla="*/ 183547 h 271938"/>
                <a:gd name="connsiteX10" fmla="*/ 131826 w 226504"/>
                <a:gd name="connsiteY10" fmla="*/ 191643 h 271938"/>
                <a:gd name="connsiteX11" fmla="*/ 138589 w 226504"/>
                <a:gd name="connsiteY11" fmla="*/ 164783 h 271938"/>
                <a:gd name="connsiteX12" fmla="*/ 102013 w 226504"/>
                <a:gd name="connsiteY12" fmla="*/ 140684 h 271938"/>
                <a:gd name="connsiteX13" fmla="*/ 86963 w 226504"/>
                <a:gd name="connsiteY13" fmla="*/ 156496 h 271938"/>
                <a:gd name="connsiteX14" fmla="*/ 104013 w 226504"/>
                <a:gd name="connsiteY14" fmla="*/ 170783 h 271938"/>
                <a:gd name="connsiteX15" fmla="*/ 81629 w 226504"/>
                <a:gd name="connsiteY15" fmla="*/ 210693 h 271938"/>
                <a:gd name="connsiteX16" fmla="*/ 0 w 226504"/>
                <a:gd name="connsiteY16" fmla="*/ 163830 h 271938"/>
                <a:gd name="connsiteX17" fmla="*/ 162401 w 226504"/>
                <a:gd name="connsiteY17" fmla="*/ 79820 h 271938"/>
                <a:gd name="connsiteX18" fmla="*/ 128207 w 226504"/>
                <a:gd name="connsiteY18" fmla="*/ 109919 h 271938"/>
                <a:gd name="connsiteX19" fmla="*/ 153353 w 226504"/>
                <a:gd name="connsiteY19" fmla="*/ 124016 h 271938"/>
                <a:gd name="connsiteX20" fmla="*/ 162401 w 226504"/>
                <a:gd name="connsiteY20" fmla="*/ 79820 h 271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26504" h="271938">
                  <a:moveTo>
                    <a:pt x="0" y="163830"/>
                  </a:moveTo>
                  <a:cubicBezTo>
                    <a:pt x="1429" y="153162"/>
                    <a:pt x="21241" y="122015"/>
                    <a:pt x="21241" y="122015"/>
                  </a:cubicBezTo>
                  <a:lnTo>
                    <a:pt x="42101" y="129159"/>
                  </a:lnTo>
                  <a:cubicBezTo>
                    <a:pt x="97155" y="69342"/>
                    <a:pt x="172117" y="0"/>
                    <a:pt x="172117" y="0"/>
                  </a:cubicBezTo>
                  <a:cubicBezTo>
                    <a:pt x="184404" y="2477"/>
                    <a:pt x="226505" y="37052"/>
                    <a:pt x="226505" y="37052"/>
                  </a:cubicBezTo>
                  <a:lnTo>
                    <a:pt x="183833" y="221647"/>
                  </a:lnTo>
                  <a:lnTo>
                    <a:pt x="199644" y="231743"/>
                  </a:lnTo>
                  <a:lnTo>
                    <a:pt x="174022" y="271939"/>
                  </a:lnTo>
                  <a:cubicBezTo>
                    <a:pt x="174022" y="271939"/>
                    <a:pt x="98203" y="228600"/>
                    <a:pt x="96298" y="225076"/>
                  </a:cubicBezTo>
                  <a:cubicBezTo>
                    <a:pt x="94774" y="221456"/>
                    <a:pt x="115348" y="183071"/>
                    <a:pt x="117348" y="183547"/>
                  </a:cubicBezTo>
                  <a:cubicBezTo>
                    <a:pt x="119539" y="183737"/>
                    <a:pt x="131826" y="191643"/>
                    <a:pt x="131826" y="191643"/>
                  </a:cubicBezTo>
                  <a:lnTo>
                    <a:pt x="138589" y="164783"/>
                  </a:lnTo>
                  <a:lnTo>
                    <a:pt x="102013" y="140684"/>
                  </a:lnTo>
                  <a:lnTo>
                    <a:pt x="86963" y="156496"/>
                  </a:lnTo>
                  <a:lnTo>
                    <a:pt x="104013" y="170783"/>
                  </a:lnTo>
                  <a:cubicBezTo>
                    <a:pt x="104013" y="170783"/>
                    <a:pt x="82487" y="211265"/>
                    <a:pt x="81629" y="210693"/>
                  </a:cubicBezTo>
                  <a:lnTo>
                    <a:pt x="0" y="163830"/>
                  </a:lnTo>
                  <a:close/>
                  <a:moveTo>
                    <a:pt x="162401" y="79820"/>
                  </a:moveTo>
                  <a:lnTo>
                    <a:pt x="128207" y="109919"/>
                  </a:lnTo>
                  <a:lnTo>
                    <a:pt x="153353" y="124016"/>
                  </a:lnTo>
                  <a:lnTo>
                    <a:pt x="162401" y="79820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98AED41A-6947-4563-A969-2D227CB9DAD6}"/>
                </a:ext>
              </a:extLst>
            </p:cNvPr>
            <p:cNvSpPr/>
            <p:nvPr/>
          </p:nvSpPr>
          <p:spPr>
            <a:xfrm>
              <a:off x="5972175" y="3276600"/>
              <a:ext cx="226504" cy="271938"/>
            </a:xfrm>
            <a:custGeom>
              <a:avLst/>
              <a:gdLst>
                <a:gd name="connsiteX0" fmla="*/ 0 w 226504"/>
                <a:gd name="connsiteY0" fmla="*/ 163925 h 271938"/>
                <a:gd name="connsiteX1" fmla="*/ 21241 w 226504"/>
                <a:gd name="connsiteY1" fmla="*/ 122111 h 271938"/>
                <a:gd name="connsiteX2" fmla="*/ 42101 w 226504"/>
                <a:gd name="connsiteY2" fmla="*/ 129254 h 271938"/>
                <a:gd name="connsiteX3" fmla="*/ 172117 w 226504"/>
                <a:gd name="connsiteY3" fmla="*/ 0 h 271938"/>
                <a:gd name="connsiteX4" fmla="*/ 226505 w 226504"/>
                <a:gd name="connsiteY4" fmla="*/ 37052 h 271938"/>
                <a:gd name="connsiteX5" fmla="*/ 183833 w 226504"/>
                <a:gd name="connsiteY5" fmla="*/ 221647 h 271938"/>
                <a:gd name="connsiteX6" fmla="*/ 199644 w 226504"/>
                <a:gd name="connsiteY6" fmla="*/ 231743 h 271938"/>
                <a:gd name="connsiteX7" fmla="*/ 174022 w 226504"/>
                <a:gd name="connsiteY7" fmla="*/ 271939 h 271938"/>
                <a:gd name="connsiteX8" fmla="*/ 96298 w 226504"/>
                <a:gd name="connsiteY8" fmla="*/ 225076 h 271938"/>
                <a:gd name="connsiteX9" fmla="*/ 117348 w 226504"/>
                <a:gd name="connsiteY9" fmla="*/ 183547 h 271938"/>
                <a:gd name="connsiteX10" fmla="*/ 131826 w 226504"/>
                <a:gd name="connsiteY10" fmla="*/ 191643 h 271938"/>
                <a:gd name="connsiteX11" fmla="*/ 138589 w 226504"/>
                <a:gd name="connsiteY11" fmla="*/ 164783 h 271938"/>
                <a:gd name="connsiteX12" fmla="*/ 102013 w 226504"/>
                <a:gd name="connsiteY12" fmla="*/ 140684 h 271938"/>
                <a:gd name="connsiteX13" fmla="*/ 86963 w 226504"/>
                <a:gd name="connsiteY13" fmla="*/ 156496 h 271938"/>
                <a:gd name="connsiteX14" fmla="*/ 104013 w 226504"/>
                <a:gd name="connsiteY14" fmla="*/ 170783 h 271938"/>
                <a:gd name="connsiteX15" fmla="*/ 81629 w 226504"/>
                <a:gd name="connsiteY15" fmla="*/ 210693 h 271938"/>
                <a:gd name="connsiteX16" fmla="*/ 0 w 226504"/>
                <a:gd name="connsiteY16" fmla="*/ 163925 h 271938"/>
                <a:gd name="connsiteX17" fmla="*/ 162401 w 226504"/>
                <a:gd name="connsiteY17" fmla="*/ 79820 h 271938"/>
                <a:gd name="connsiteX18" fmla="*/ 128207 w 226504"/>
                <a:gd name="connsiteY18" fmla="*/ 109919 h 271938"/>
                <a:gd name="connsiteX19" fmla="*/ 153353 w 226504"/>
                <a:gd name="connsiteY19" fmla="*/ 124016 h 271938"/>
                <a:gd name="connsiteX20" fmla="*/ 162401 w 226504"/>
                <a:gd name="connsiteY20" fmla="*/ 79820 h 271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26504" h="271938">
                  <a:moveTo>
                    <a:pt x="0" y="163925"/>
                  </a:moveTo>
                  <a:cubicBezTo>
                    <a:pt x="1429" y="153257"/>
                    <a:pt x="21241" y="122111"/>
                    <a:pt x="21241" y="122111"/>
                  </a:cubicBezTo>
                  <a:lnTo>
                    <a:pt x="42101" y="129254"/>
                  </a:lnTo>
                  <a:cubicBezTo>
                    <a:pt x="97155" y="69437"/>
                    <a:pt x="172117" y="0"/>
                    <a:pt x="172117" y="0"/>
                  </a:cubicBezTo>
                  <a:cubicBezTo>
                    <a:pt x="184404" y="2477"/>
                    <a:pt x="226505" y="37052"/>
                    <a:pt x="226505" y="37052"/>
                  </a:cubicBezTo>
                  <a:lnTo>
                    <a:pt x="183833" y="221647"/>
                  </a:lnTo>
                  <a:lnTo>
                    <a:pt x="199644" y="231743"/>
                  </a:lnTo>
                  <a:lnTo>
                    <a:pt x="174022" y="271939"/>
                  </a:lnTo>
                  <a:cubicBezTo>
                    <a:pt x="174022" y="271939"/>
                    <a:pt x="98203" y="228600"/>
                    <a:pt x="96298" y="225076"/>
                  </a:cubicBezTo>
                  <a:cubicBezTo>
                    <a:pt x="94774" y="221456"/>
                    <a:pt x="115348" y="183071"/>
                    <a:pt x="117348" y="183547"/>
                  </a:cubicBezTo>
                  <a:cubicBezTo>
                    <a:pt x="119539" y="183737"/>
                    <a:pt x="131826" y="191643"/>
                    <a:pt x="131826" y="191643"/>
                  </a:cubicBezTo>
                  <a:lnTo>
                    <a:pt x="138589" y="164783"/>
                  </a:lnTo>
                  <a:lnTo>
                    <a:pt x="102013" y="140684"/>
                  </a:lnTo>
                  <a:lnTo>
                    <a:pt x="86963" y="156496"/>
                  </a:lnTo>
                  <a:lnTo>
                    <a:pt x="104013" y="170783"/>
                  </a:lnTo>
                  <a:cubicBezTo>
                    <a:pt x="104013" y="170783"/>
                    <a:pt x="82487" y="211265"/>
                    <a:pt x="81629" y="210693"/>
                  </a:cubicBezTo>
                  <a:lnTo>
                    <a:pt x="0" y="163925"/>
                  </a:lnTo>
                  <a:close/>
                  <a:moveTo>
                    <a:pt x="162401" y="79820"/>
                  </a:moveTo>
                  <a:lnTo>
                    <a:pt x="128207" y="109919"/>
                  </a:lnTo>
                  <a:lnTo>
                    <a:pt x="153353" y="124016"/>
                  </a:lnTo>
                  <a:lnTo>
                    <a:pt x="162401" y="79820"/>
                  </a:lnTo>
                  <a:close/>
                </a:path>
              </a:pathLst>
            </a:custGeom>
            <a:solidFill>
              <a:srgbClr val="DC755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913580465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566D0AF-9E4F-7047-F60F-672BAEE09EB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648" name="Picture 11647">
            <a:extLst>
              <a:ext uri="{FF2B5EF4-FFF2-40B4-BE49-F238E27FC236}">
                <a16:creationId xmlns:a16="http://schemas.microsoft.com/office/drawing/2014/main" id="{A5965274-86D9-1B28-6BA9-FFCCC5A3BDC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467860" y="193766"/>
            <a:ext cx="7845696" cy="6669940"/>
          </a:xfrm>
          <a:prstGeom prst="rect">
            <a:avLst/>
          </a:prstGeom>
        </p:spPr>
      </p:pic>
      <p:grpSp>
        <p:nvGrpSpPr>
          <p:cNvPr id="71" name="Graphic 1">
            <a:extLst>
              <a:ext uri="{FF2B5EF4-FFF2-40B4-BE49-F238E27FC236}">
                <a16:creationId xmlns:a16="http://schemas.microsoft.com/office/drawing/2014/main" id="{CE5DA3A5-562A-E826-5AA5-6C3EF74F89BE}"/>
              </a:ext>
            </a:extLst>
          </p:cNvPr>
          <p:cNvGrpSpPr/>
          <p:nvPr/>
        </p:nvGrpSpPr>
        <p:grpSpPr>
          <a:xfrm>
            <a:off x="710914" y="5898719"/>
            <a:ext cx="1799619" cy="1773824"/>
            <a:chOff x="5748337" y="3124200"/>
            <a:chExt cx="695325" cy="609600"/>
          </a:xfrm>
          <a:solidFill>
            <a:schemeClr val="bg2">
              <a:lumMod val="50000"/>
            </a:schemeClr>
          </a:solidFill>
        </p:grpSpPr>
        <p:grpSp>
          <p:nvGrpSpPr>
            <p:cNvPr id="72" name="Graphic 1">
              <a:extLst>
                <a:ext uri="{FF2B5EF4-FFF2-40B4-BE49-F238E27FC236}">
                  <a16:creationId xmlns:a16="http://schemas.microsoft.com/office/drawing/2014/main" id="{DAD39440-62F8-16EF-8700-6FF6CB1DD68D}"/>
                </a:ext>
              </a:extLst>
            </p:cNvPr>
            <p:cNvGrpSpPr/>
            <p:nvPr/>
          </p:nvGrpSpPr>
          <p:grpSpPr>
            <a:xfrm>
              <a:off x="6032547" y="3282867"/>
              <a:ext cx="412442" cy="452943"/>
              <a:chOff x="6032547" y="3282867"/>
              <a:chExt cx="412442" cy="452943"/>
            </a:xfrm>
            <a:grpFill/>
          </p:grpSpPr>
          <p:sp>
            <p:nvSpPr>
              <p:cNvPr id="87" name="Freeform: Shape 86">
                <a:extLst>
                  <a:ext uri="{FF2B5EF4-FFF2-40B4-BE49-F238E27FC236}">
                    <a16:creationId xmlns:a16="http://schemas.microsoft.com/office/drawing/2014/main" id="{DCF65DDD-2C1A-54D1-023F-4CB4DB4DE701}"/>
                  </a:ext>
                </a:extLst>
              </p:cNvPr>
              <p:cNvSpPr/>
              <p:nvPr/>
            </p:nvSpPr>
            <p:spPr>
              <a:xfrm>
                <a:off x="6032547" y="3336353"/>
                <a:ext cx="369776" cy="399456"/>
              </a:xfrm>
              <a:custGeom>
                <a:avLst/>
                <a:gdLst>
                  <a:gd name="connsiteX0" fmla="*/ 364252 w 369776"/>
                  <a:gd name="connsiteY0" fmla="*/ 77978 h 399456"/>
                  <a:gd name="connsiteX1" fmla="*/ 84978 w 369776"/>
                  <a:gd name="connsiteY1" fmla="*/ 392207 h 399456"/>
                  <a:gd name="connsiteX2" fmla="*/ 54403 w 369776"/>
                  <a:gd name="connsiteY2" fmla="*/ 393922 h 399456"/>
                  <a:gd name="connsiteX3" fmla="*/ 7350 w 369776"/>
                  <a:gd name="connsiteY3" fmla="*/ 352107 h 399456"/>
                  <a:gd name="connsiteX4" fmla="*/ 5445 w 369776"/>
                  <a:gd name="connsiteY4" fmla="*/ 321532 h 399456"/>
                  <a:gd name="connsiteX5" fmla="*/ 284718 w 369776"/>
                  <a:gd name="connsiteY5" fmla="*/ 7302 h 399456"/>
                  <a:gd name="connsiteX6" fmla="*/ 315388 w 369776"/>
                  <a:gd name="connsiteY6" fmla="*/ 5492 h 399456"/>
                  <a:gd name="connsiteX7" fmla="*/ 362442 w 369776"/>
                  <a:gd name="connsiteY7" fmla="*/ 47307 h 399456"/>
                  <a:gd name="connsiteX8" fmla="*/ 364252 w 369776"/>
                  <a:gd name="connsiteY8" fmla="*/ 77978 h 399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69776" h="399456">
                    <a:moveTo>
                      <a:pt x="364252" y="77978"/>
                    </a:moveTo>
                    <a:lnTo>
                      <a:pt x="84978" y="392207"/>
                    </a:lnTo>
                    <a:cubicBezTo>
                      <a:pt x="77073" y="401161"/>
                      <a:pt x="63452" y="401923"/>
                      <a:pt x="54403" y="393922"/>
                    </a:cubicBezTo>
                    <a:lnTo>
                      <a:pt x="7350" y="352107"/>
                    </a:lnTo>
                    <a:cubicBezTo>
                      <a:pt x="-1699" y="344106"/>
                      <a:pt x="-2461" y="330485"/>
                      <a:pt x="5445" y="321532"/>
                    </a:cubicBezTo>
                    <a:lnTo>
                      <a:pt x="284718" y="7302"/>
                    </a:lnTo>
                    <a:cubicBezTo>
                      <a:pt x="292624" y="-1651"/>
                      <a:pt x="306340" y="-2509"/>
                      <a:pt x="315388" y="5492"/>
                    </a:cubicBezTo>
                    <a:lnTo>
                      <a:pt x="362442" y="47307"/>
                    </a:lnTo>
                    <a:cubicBezTo>
                      <a:pt x="371490" y="55308"/>
                      <a:pt x="372252" y="69024"/>
                      <a:pt x="364252" y="7797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Cordia New" panose="020B0304020202020204" pitchFamily="34" charset="-34"/>
                </a:endParaRPr>
              </a:p>
            </p:txBody>
          </p:sp>
          <p:sp>
            <p:nvSpPr>
              <p:cNvPr id="88" name="Freeform: Shape 87">
                <a:extLst>
                  <a:ext uri="{FF2B5EF4-FFF2-40B4-BE49-F238E27FC236}">
                    <a16:creationId xmlns:a16="http://schemas.microsoft.com/office/drawing/2014/main" id="{5218DE07-91A2-0505-B7FC-833D0036C4F1}"/>
                  </a:ext>
                </a:extLst>
              </p:cNvPr>
              <p:cNvSpPr/>
              <p:nvPr/>
            </p:nvSpPr>
            <p:spPr>
              <a:xfrm>
                <a:off x="6032633" y="3336392"/>
                <a:ext cx="338924" cy="372928"/>
              </a:xfrm>
              <a:custGeom>
                <a:avLst/>
                <a:gdLst>
                  <a:gd name="connsiteX0" fmla="*/ 315302 w 338924"/>
                  <a:gd name="connsiteY0" fmla="*/ 5454 h 372928"/>
                  <a:gd name="connsiteX1" fmla="*/ 284727 w 338924"/>
                  <a:gd name="connsiteY1" fmla="*/ 7264 h 372928"/>
                  <a:gd name="connsiteX2" fmla="*/ 5454 w 338924"/>
                  <a:gd name="connsiteY2" fmla="*/ 321398 h 372928"/>
                  <a:gd name="connsiteX3" fmla="*/ 7264 w 338924"/>
                  <a:gd name="connsiteY3" fmla="*/ 351974 h 372928"/>
                  <a:gd name="connsiteX4" fmla="*/ 30886 w 338924"/>
                  <a:gd name="connsiteY4" fmla="*/ 372929 h 372928"/>
                  <a:gd name="connsiteX5" fmla="*/ 338924 w 338924"/>
                  <a:gd name="connsiteY5" fmla="*/ 26314 h 372928"/>
                  <a:gd name="connsiteX6" fmla="*/ 315302 w 338924"/>
                  <a:gd name="connsiteY6" fmla="*/ 5454 h 3729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38924" h="372928">
                    <a:moveTo>
                      <a:pt x="315302" y="5454"/>
                    </a:moveTo>
                    <a:cubicBezTo>
                      <a:pt x="306349" y="-2452"/>
                      <a:pt x="292633" y="-1690"/>
                      <a:pt x="284727" y="7264"/>
                    </a:cubicBezTo>
                    <a:lnTo>
                      <a:pt x="5454" y="321398"/>
                    </a:lnTo>
                    <a:cubicBezTo>
                      <a:pt x="-2452" y="330352"/>
                      <a:pt x="-1690" y="344068"/>
                      <a:pt x="7264" y="351974"/>
                    </a:cubicBezTo>
                    <a:lnTo>
                      <a:pt x="30886" y="372929"/>
                    </a:lnTo>
                    <a:lnTo>
                      <a:pt x="338924" y="26314"/>
                    </a:lnTo>
                    <a:lnTo>
                      <a:pt x="315302" y="545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Cordia New" panose="020B0304020202020204" pitchFamily="34" charset="-34"/>
                </a:endParaRPr>
              </a:p>
            </p:txBody>
          </p:sp>
          <p:grpSp>
            <p:nvGrpSpPr>
              <p:cNvPr id="89" name="Graphic 1">
                <a:extLst>
                  <a:ext uri="{FF2B5EF4-FFF2-40B4-BE49-F238E27FC236}">
                    <a16:creationId xmlns:a16="http://schemas.microsoft.com/office/drawing/2014/main" id="{95268313-B480-7118-2494-BDFCCC78D04D}"/>
                  </a:ext>
                </a:extLst>
              </p:cNvPr>
              <p:cNvGrpSpPr/>
              <p:nvPr/>
            </p:nvGrpSpPr>
            <p:grpSpPr>
              <a:xfrm>
                <a:off x="6344125" y="3282867"/>
                <a:ext cx="100864" cy="104413"/>
                <a:chOff x="6344125" y="3282867"/>
                <a:chExt cx="100864" cy="104413"/>
              </a:xfrm>
              <a:grpFill/>
            </p:grpSpPr>
            <p:sp>
              <p:nvSpPr>
                <p:cNvPr id="98" name="Freeform: Shape 97">
                  <a:extLst>
                    <a:ext uri="{FF2B5EF4-FFF2-40B4-BE49-F238E27FC236}">
                      <a16:creationId xmlns:a16="http://schemas.microsoft.com/office/drawing/2014/main" id="{DC246135-BC51-4875-77F2-10A9CCAA4529}"/>
                    </a:ext>
                  </a:extLst>
                </p:cNvPr>
                <p:cNvSpPr/>
                <p:nvPr/>
              </p:nvSpPr>
              <p:spPr>
                <a:xfrm>
                  <a:off x="6344125" y="3282867"/>
                  <a:ext cx="100864" cy="104413"/>
                </a:xfrm>
                <a:custGeom>
                  <a:avLst/>
                  <a:gdLst>
                    <a:gd name="connsiteX0" fmla="*/ 93250 w 100864"/>
                    <a:gd name="connsiteY0" fmla="*/ 5734 h 104413"/>
                    <a:gd name="connsiteX1" fmla="*/ 93250 w 100864"/>
                    <a:gd name="connsiteY1" fmla="*/ 5734 h 104413"/>
                    <a:gd name="connsiteX2" fmla="*/ 67818 w 100864"/>
                    <a:gd name="connsiteY2" fmla="*/ 2496 h 104413"/>
                    <a:gd name="connsiteX3" fmla="*/ 52864 w 100864"/>
                    <a:gd name="connsiteY3" fmla="*/ 10211 h 104413"/>
                    <a:gd name="connsiteX4" fmla="*/ 19145 w 100864"/>
                    <a:gd name="connsiteY4" fmla="*/ 36405 h 104413"/>
                    <a:gd name="connsiteX5" fmla="*/ 0 w 100864"/>
                    <a:gd name="connsiteY5" fmla="*/ 57931 h 104413"/>
                    <a:gd name="connsiteX6" fmla="*/ 26194 w 100864"/>
                    <a:gd name="connsiteY6" fmla="*/ 81172 h 104413"/>
                    <a:gd name="connsiteX7" fmla="*/ 52388 w 100864"/>
                    <a:gd name="connsiteY7" fmla="*/ 104413 h 104413"/>
                    <a:gd name="connsiteX8" fmla="*/ 71533 w 100864"/>
                    <a:gd name="connsiteY8" fmla="*/ 82887 h 104413"/>
                    <a:gd name="connsiteX9" fmla="*/ 93536 w 100864"/>
                    <a:gd name="connsiteY9" fmla="*/ 46311 h 104413"/>
                    <a:gd name="connsiteX10" fmla="*/ 99441 w 100864"/>
                    <a:gd name="connsiteY10" fmla="*/ 30499 h 104413"/>
                    <a:gd name="connsiteX11" fmla="*/ 93250 w 100864"/>
                    <a:gd name="connsiteY11" fmla="*/ 5734 h 1044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00864" h="104413">
                      <a:moveTo>
                        <a:pt x="93250" y="5734"/>
                      </a:moveTo>
                      <a:lnTo>
                        <a:pt x="93250" y="5734"/>
                      </a:lnTo>
                      <a:cubicBezTo>
                        <a:pt x="86201" y="-457"/>
                        <a:pt x="76105" y="-1790"/>
                        <a:pt x="67818" y="2496"/>
                      </a:cubicBezTo>
                      <a:lnTo>
                        <a:pt x="52864" y="10211"/>
                      </a:lnTo>
                      <a:cubicBezTo>
                        <a:pt x="40100" y="16783"/>
                        <a:pt x="28670" y="25642"/>
                        <a:pt x="19145" y="36405"/>
                      </a:cubicBezTo>
                      <a:lnTo>
                        <a:pt x="0" y="57931"/>
                      </a:lnTo>
                      <a:lnTo>
                        <a:pt x="26194" y="81172"/>
                      </a:lnTo>
                      <a:lnTo>
                        <a:pt x="52388" y="104413"/>
                      </a:lnTo>
                      <a:lnTo>
                        <a:pt x="71533" y="82887"/>
                      </a:lnTo>
                      <a:cubicBezTo>
                        <a:pt x="81058" y="72124"/>
                        <a:pt x="88487" y="59741"/>
                        <a:pt x="93536" y="46311"/>
                      </a:cubicBezTo>
                      <a:lnTo>
                        <a:pt x="99441" y="30499"/>
                      </a:lnTo>
                      <a:cubicBezTo>
                        <a:pt x="102680" y="21927"/>
                        <a:pt x="100298" y="12021"/>
                        <a:pt x="93250" y="5734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Cordia New" panose="020B0304020202020204" pitchFamily="34" charset="-34"/>
                  </a:endParaRPr>
                </a:p>
              </p:txBody>
            </p:sp>
            <p:sp>
              <p:nvSpPr>
                <p:cNvPr id="99" name="Freeform: Shape 98">
                  <a:extLst>
                    <a:ext uri="{FF2B5EF4-FFF2-40B4-BE49-F238E27FC236}">
                      <a16:creationId xmlns:a16="http://schemas.microsoft.com/office/drawing/2014/main" id="{1B78B566-1C3E-327E-2FAC-946C5333CAA3}"/>
                    </a:ext>
                  </a:extLst>
                </p:cNvPr>
                <p:cNvSpPr/>
                <p:nvPr/>
              </p:nvSpPr>
              <p:spPr>
                <a:xfrm>
                  <a:off x="6344125" y="3282929"/>
                  <a:ext cx="100795" cy="81300"/>
                </a:xfrm>
                <a:custGeom>
                  <a:avLst/>
                  <a:gdLst>
                    <a:gd name="connsiteX0" fmla="*/ 100774 w 100795"/>
                    <a:gd name="connsiteY0" fmla="*/ 23579 h 81300"/>
                    <a:gd name="connsiteX1" fmla="*/ 94012 w 100795"/>
                    <a:gd name="connsiteY1" fmla="*/ 25770 h 81300"/>
                    <a:gd name="connsiteX2" fmla="*/ 79057 w 100795"/>
                    <a:gd name="connsiteY2" fmla="*/ 33580 h 81300"/>
                    <a:gd name="connsiteX3" fmla="*/ 45339 w 100795"/>
                    <a:gd name="connsiteY3" fmla="*/ 59774 h 81300"/>
                    <a:gd name="connsiteX4" fmla="*/ 26194 w 100795"/>
                    <a:gd name="connsiteY4" fmla="*/ 81300 h 81300"/>
                    <a:gd name="connsiteX5" fmla="*/ 0 w 100795"/>
                    <a:gd name="connsiteY5" fmla="*/ 57964 h 81300"/>
                    <a:gd name="connsiteX6" fmla="*/ 19145 w 100795"/>
                    <a:gd name="connsiteY6" fmla="*/ 36438 h 81300"/>
                    <a:gd name="connsiteX7" fmla="*/ 52864 w 100795"/>
                    <a:gd name="connsiteY7" fmla="*/ 10244 h 81300"/>
                    <a:gd name="connsiteX8" fmla="*/ 67913 w 100795"/>
                    <a:gd name="connsiteY8" fmla="*/ 2529 h 81300"/>
                    <a:gd name="connsiteX9" fmla="*/ 93345 w 100795"/>
                    <a:gd name="connsiteY9" fmla="*/ 5672 h 81300"/>
                    <a:gd name="connsiteX10" fmla="*/ 93440 w 100795"/>
                    <a:gd name="connsiteY10" fmla="*/ 5767 h 81300"/>
                    <a:gd name="connsiteX11" fmla="*/ 100774 w 100795"/>
                    <a:gd name="connsiteY11" fmla="*/ 23579 h 81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00795" h="81300">
                      <a:moveTo>
                        <a:pt x="100774" y="23579"/>
                      </a:moveTo>
                      <a:cubicBezTo>
                        <a:pt x="98393" y="23865"/>
                        <a:pt x="96203" y="24627"/>
                        <a:pt x="94012" y="25770"/>
                      </a:cubicBezTo>
                      <a:lnTo>
                        <a:pt x="79057" y="33580"/>
                      </a:lnTo>
                      <a:cubicBezTo>
                        <a:pt x="66294" y="40152"/>
                        <a:pt x="54864" y="49011"/>
                        <a:pt x="45339" y="59774"/>
                      </a:cubicBezTo>
                      <a:lnTo>
                        <a:pt x="26194" y="81300"/>
                      </a:lnTo>
                      <a:lnTo>
                        <a:pt x="0" y="57964"/>
                      </a:lnTo>
                      <a:lnTo>
                        <a:pt x="19145" y="36438"/>
                      </a:lnTo>
                      <a:cubicBezTo>
                        <a:pt x="28670" y="25770"/>
                        <a:pt x="40005" y="16816"/>
                        <a:pt x="52864" y="10244"/>
                      </a:cubicBezTo>
                      <a:lnTo>
                        <a:pt x="67913" y="2529"/>
                      </a:lnTo>
                      <a:cubicBezTo>
                        <a:pt x="76200" y="-1758"/>
                        <a:pt x="86297" y="-519"/>
                        <a:pt x="93345" y="5672"/>
                      </a:cubicBezTo>
                      <a:lnTo>
                        <a:pt x="93440" y="5767"/>
                      </a:lnTo>
                      <a:cubicBezTo>
                        <a:pt x="98489" y="10339"/>
                        <a:pt x="101060" y="16911"/>
                        <a:pt x="100774" y="23579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Cordia New" panose="020B0304020202020204" pitchFamily="34" charset="-34"/>
                  </a:endParaRPr>
                </a:p>
              </p:txBody>
            </p:sp>
          </p:grpSp>
          <p:grpSp>
            <p:nvGrpSpPr>
              <p:cNvPr id="90" name="Graphic 1">
                <a:extLst>
                  <a:ext uri="{FF2B5EF4-FFF2-40B4-BE49-F238E27FC236}">
                    <a16:creationId xmlns:a16="http://schemas.microsoft.com/office/drawing/2014/main" id="{253790A2-8809-CAAB-E55B-0A31C107A59D}"/>
                  </a:ext>
                </a:extLst>
              </p:cNvPr>
              <p:cNvGrpSpPr/>
              <p:nvPr/>
            </p:nvGrpSpPr>
            <p:grpSpPr>
              <a:xfrm>
                <a:off x="6047111" y="3351416"/>
                <a:ext cx="342765" cy="366929"/>
                <a:chOff x="6047111" y="3351416"/>
                <a:chExt cx="342765" cy="366929"/>
              </a:xfrm>
              <a:grpFill/>
            </p:grpSpPr>
            <p:grpSp>
              <p:nvGrpSpPr>
                <p:cNvPr id="91" name="Graphic 1">
                  <a:extLst>
                    <a:ext uri="{FF2B5EF4-FFF2-40B4-BE49-F238E27FC236}">
                      <a16:creationId xmlns:a16="http://schemas.microsoft.com/office/drawing/2014/main" id="{0BF0F7A2-3A17-FD35-DB85-29A0CC9A1671}"/>
                    </a:ext>
                  </a:extLst>
                </p:cNvPr>
                <p:cNvGrpSpPr/>
                <p:nvPr/>
              </p:nvGrpSpPr>
              <p:grpSpPr>
                <a:xfrm>
                  <a:off x="6168200" y="3351416"/>
                  <a:ext cx="221676" cy="238365"/>
                  <a:chOff x="6168200" y="3351416"/>
                  <a:chExt cx="221676" cy="238365"/>
                </a:xfrm>
                <a:grpFill/>
              </p:grpSpPr>
              <p:sp>
                <p:nvSpPr>
                  <p:cNvPr id="95" name="Freeform: Shape 94">
                    <a:extLst>
                      <a:ext uri="{FF2B5EF4-FFF2-40B4-BE49-F238E27FC236}">
                        <a16:creationId xmlns:a16="http://schemas.microsoft.com/office/drawing/2014/main" id="{7A06CD0F-2921-93EB-44A5-5CEF41B474C8}"/>
                      </a:ext>
                    </a:extLst>
                  </p:cNvPr>
                  <p:cNvSpPr/>
                  <p:nvPr/>
                </p:nvSpPr>
                <p:spPr>
                  <a:xfrm rot="-2902359">
                    <a:off x="6332119" y="3341638"/>
                    <a:ext cx="21622" cy="106396"/>
                  </a:xfrm>
                  <a:custGeom>
                    <a:avLst/>
                    <a:gdLst>
                      <a:gd name="connsiteX0" fmla="*/ 0 w 21622"/>
                      <a:gd name="connsiteY0" fmla="*/ 0 h 106396"/>
                      <a:gd name="connsiteX1" fmla="*/ 21622 w 21622"/>
                      <a:gd name="connsiteY1" fmla="*/ 0 h 106396"/>
                      <a:gd name="connsiteX2" fmla="*/ 21622 w 21622"/>
                      <a:gd name="connsiteY2" fmla="*/ 106397 h 106396"/>
                      <a:gd name="connsiteX3" fmla="*/ 0 w 21622"/>
                      <a:gd name="connsiteY3" fmla="*/ 106397 h 1063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622" h="106396">
                        <a:moveTo>
                          <a:pt x="0" y="0"/>
                        </a:moveTo>
                        <a:lnTo>
                          <a:pt x="21622" y="0"/>
                        </a:lnTo>
                        <a:lnTo>
                          <a:pt x="21622" y="106397"/>
                        </a:lnTo>
                        <a:lnTo>
                          <a:pt x="0" y="106397"/>
                        </a:ln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  <p:sp>
                <p:nvSpPr>
                  <p:cNvPr id="96" name="Freeform: Shape 95">
                    <a:extLst>
                      <a:ext uri="{FF2B5EF4-FFF2-40B4-BE49-F238E27FC236}">
                        <a16:creationId xmlns:a16="http://schemas.microsoft.com/office/drawing/2014/main" id="{5C358BAD-0C06-1862-7330-DD0F4E3825AE}"/>
                      </a:ext>
                    </a:extLst>
                  </p:cNvPr>
                  <p:cNvSpPr/>
                  <p:nvPr/>
                </p:nvSpPr>
                <p:spPr>
                  <a:xfrm rot="-2902359">
                    <a:off x="6302778" y="3374623"/>
                    <a:ext cx="21622" cy="106396"/>
                  </a:xfrm>
                  <a:custGeom>
                    <a:avLst/>
                    <a:gdLst>
                      <a:gd name="connsiteX0" fmla="*/ 0 w 21622"/>
                      <a:gd name="connsiteY0" fmla="*/ 0 h 106396"/>
                      <a:gd name="connsiteX1" fmla="*/ 21622 w 21622"/>
                      <a:gd name="connsiteY1" fmla="*/ 0 h 106396"/>
                      <a:gd name="connsiteX2" fmla="*/ 21622 w 21622"/>
                      <a:gd name="connsiteY2" fmla="*/ 106397 h 106396"/>
                      <a:gd name="connsiteX3" fmla="*/ 0 w 21622"/>
                      <a:gd name="connsiteY3" fmla="*/ 106397 h 1063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622" h="106396">
                        <a:moveTo>
                          <a:pt x="0" y="0"/>
                        </a:moveTo>
                        <a:lnTo>
                          <a:pt x="21622" y="0"/>
                        </a:lnTo>
                        <a:lnTo>
                          <a:pt x="21622" y="106397"/>
                        </a:lnTo>
                        <a:lnTo>
                          <a:pt x="0" y="106397"/>
                        </a:ln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  <p:sp>
                <p:nvSpPr>
                  <p:cNvPr id="97" name="Freeform: Shape 96">
                    <a:extLst>
                      <a:ext uri="{FF2B5EF4-FFF2-40B4-BE49-F238E27FC236}">
                        <a16:creationId xmlns:a16="http://schemas.microsoft.com/office/drawing/2014/main" id="{82ADEB9E-C202-CBCF-CE55-BDB355636ACE}"/>
                      </a:ext>
                    </a:extLst>
                  </p:cNvPr>
                  <p:cNvSpPr/>
                  <p:nvPr/>
                </p:nvSpPr>
                <p:spPr>
                  <a:xfrm>
                    <a:off x="6168200" y="3473766"/>
                    <a:ext cx="106009" cy="116015"/>
                  </a:xfrm>
                  <a:custGeom>
                    <a:avLst/>
                    <a:gdLst>
                      <a:gd name="connsiteX0" fmla="*/ 73150 w 106009"/>
                      <a:gd name="connsiteY0" fmla="*/ 75915 h 116015"/>
                      <a:gd name="connsiteX1" fmla="*/ 3999 w 106009"/>
                      <a:gd name="connsiteY1" fmla="*/ 113158 h 116015"/>
                      <a:gd name="connsiteX2" fmla="*/ 32859 w 106009"/>
                      <a:gd name="connsiteY2" fmla="*/ 40101 h 116015"/>
                      <a:gd name="connsiteX3" fmla="*/ 102011 w 106009"/>
                      <a:gd name="connsiteY3" fmla="*/ 2858 h 116015"/>
                      <a:gd name="connsiteX4" fmla="*/ 73150 w 106009"/>
                      <a:gd name="connsiteY4" fmla="*/ 75915 h 1160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009" h="116015">
                        <a:moveTo>
                          <a:pt x="73150" y="75915"/>
                        </a:moveTo>
                        <a:cubicBezTo>
                          <a:pt x="46099" y="106395"/>
                          <a:pt x="15143" y="123064"/>
                          <a:pt x="3999" y="113158"/>
                        </a:cubicBezTo>
                        <a:cubicBezTo>
                          <a:pt x="-7145" y="103252"/>
                          <a:pt x="5808" y="70581"/>
                          <a:pt x="32859" y="40101"/>
                        </a:cubicBezTo>
                        <a:cubicBezTo>
                          <a:pt x="59910" y="9621"/>
                          <a:pt x="90867" y="-7048"/>
                          <a:pt x="102011" y="2858"/>
                        </a:cubicBezTo>
                        <a:cubicBezTo>
                          <a:pt x="113155" y="12764"/>
                          <a:pt x="100201" y="45435"/>
                          <a:pt x="73150" y="75915"/>
                        </a:cubicBez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</p:grpSp>
            <p:grpSp>
              <p:nvGrpSpPr>
                <p:cNvPr id="92" name="Graphic 1">
                  <a:extLst>
                    <a:ext uri="{FF2B5EF4-FFF2-40B4-BE49-F238E27FC236}">
                      <a16:creationId xmlns:a16="http://schemas.microsoft.com/office/drawing/2014/main" id="{2F103B05-C04F-DEAA-209A-8BA947E3A53D}"/>
                    </a:ext>
                  </a:extLst>
                </p:cNvPr>
                <p:cNvGrpSpPr/>
                <p:nvPr/>
              </p:nvGrpSpPr>
              <p:grpSpPr>
                <a:xfrm>
                  <a:off x="6047111" y="3598485"/>
                  <a:ext cx="123187" cy="119861"/>
                  <a:chOff x="6047111" y="3598485"/>
                  <a:chExt cx="123187" cy="119861"/>
                </a:xfrm>
                <a:grpFill/>
              </p:grpSpPr>
              <p:sp>
                <p:nvSpPr>
                  <p:cNvPr id="93" name="Freeform: Shape 92">
                    <a:extLst>
                      <a:ext uri="{FF2B5EF4-FFF2-40B4-BE49-F238E27FC236}">
                        <a16:creationId xmlns:a16="http://schemas.microsoft.com/office/drawing/2014/main" id="{A290E47C-12BC-7433-C02B-545320EB4B2D}"/>
                      </a:ext>
                    </a:extLst>
                  </p:cNvPr>
                  <p:cNvSpPr/>
                  <p:nvPr/>
                </p:nvSpPr>
                <p:spPr>
                  <a:xfrm rot="-2902130">
                    <a:off x="6112547" y="3588709"/>
                    <a:ext cx="21620" cy="106388"/>
                  </a:xfrm>
                  <a:custGeom>
                    <a:avLst/>
                    <a:gdLst>
                      <a:gd name="connsiteX0" fmla="*/ 0 w 21620"/>
                      <a:gd name="connsiteY0" fmla="*/ 0 h 106388"/>
                      <a:gd name="connsiteX1" fmla="*/ 21621 w 21620"/>
                      <a:gd name="connsiteY1" fmla="*/ 0 h 106388"/>
                      <a:gd name="connsiteX2" fmla="*/ 21621 w 21620"/>
                      <a:gd name="connsiteY2" fmla="*/ 106389 h 106388"/>
                      <a:gd name="connsiteX3" fmla="*/ 0 w 21620"/>
                      <a:gd name="connsiteY3" fmla="*/ 106389 h 1063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620" h="106388">
                        <a:moveTo>
                          <a:pt x="0" y="0"/>
                        </a:moveTo>
                        <a:lnTo>
                          <a:pt x="21621" y="0"/>
                        </a:lnTo>
                        <a:lnTo>
                          <a:pt x="21621" y="106389"/>
                        </a:lnTo>
                        <a:lnTo>
                          <a:pt x="0" y="106389"/>
                        </a:ln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  <p:sp>
                <p:nvSpPr>
                  <p:cNvPr id="94" name="Freeform: Shape 93">
                    <a:extLst>
                      <a:ext uri="{FF2B5EF4-FFF2-40B4-BE49-F238E27FC236}">
                        <a16:creationId xmlns:a16="http://schemas.microsoft.com/office/drawing/2014/main" id="{256F1603-4917-B505-BB46-19B6959F293A}"/>
                      </a:ext>
                    </a:extLst>
                  </p:cNvPr>
                  <p:cNvSpPr/>
                  <p:nvPr/>
                </p:nvSpPr>
                <p:spPr>
                  <a:xfrm rot="-2901873">
                    <a:off x="6083242" y="3621724"/>
                    <a:ext cx="21622" cy="106396"/>
                  </a:xfrm>
                  <a:custGeom>
                    <a:avLst/>
                    <a:gdLst>
                      <a:gd name="connsiteX0" fmla="*/ 0 w 21622"/>
                      <a:gd name="connsiteY0" fmla="*/ 0 h 106396"/>
                      <a:gd name="connsiteX1" fmla="*/ 21622 w 21622"/>
                      <a:gd name="connsiteY1" fmla="*/ 0 h 106396"/>
                      <a:gd name="connsiteX2" fmla="*/ 21622 w 21622"/>
                      <a:gd name="connsiteY2" fmla="*/ 106396 h 106396"/>
                      <a:gd name="connsiteX3" fmla="*/ 0 w 21622"/>
                      <a:gd name="connsiteY3" fmla="*/ 106396 h 1063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622" h="106396">
                        <a:moveTo>
                          <a:pt x="0" y="0"/>
                        </a:moveTo>
                        <a:lnTo>
                          <a:pt x="21622" y="0"/>
                        </a:lnTo>
                        <a:lnTo>
                          <a:pt x="21622" y="106396"/>
                        </a:lnTo>
                        <a:lnTo>
                          <a:pt x="0" y="106396"/>
                        </a:ln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</p:grpSp>
          </p:grpSp>
        </p:grpSp>
        <p:grpSp>
          <p:nvGrpSpPr>
            <p:cNvPr id="73" name="Graphic 1">
              <a:extLst>
                <a:ext uri="{FF2B5EF4-FFF2-40B4-BE49-F238E27FC236}">
                  <a16:creationId xmlns:a16="http://schemas.microsoft.com/office/drawing/2014/main" id="{00068A2A-995B-3BA3-8ECD-AD927CF31FA1}"/>
                </a:ext>
              </a:extLst>
            </p:cNvPr>
            <p:cNvGrpSpPr/>
            <p:nvPr/>
          </p:nvGrpSpPr>
          <p:grpSpPr>
            <a:xfrm>
              <a:off x="5748327" y="3124191"/>
              <a:ext cx="551476" cy="220228"/>
              <a:chOff x="5748327" y="3124191"/>
              <a:chExt cx="551476" cy="220228"/>
            </a:xfrm>
            <a:grpFill/>
          </p:grpSpPr>
          <p:sp>
            <p:nvSpPr>
              <p:cNvPr id="74" name="Freeform: Shape 73">
                <a:extLst>
                  <a:ext uri="{FF2B5EF4-FFF2-40B4-BE49-F238E27FC236}">
                    <a16:creationId xmlns:a16="http://schemas.microsoft.com/office/drawing/2014/main" id="{2EFAFC7C-FE48-D76B-0FDB-78C08D0AC71D}"/>
                  </a:ext>
                </a:extLst>
              </p:cNvPr>
              <p:cNvSpPr/>
              <p:nvPr/>
            </p:nvSpPr>
            <p:spPr>
              <a:xfrm>
                <a:off x="5748327" y="3124191"/>
                <a:ext cx="464823" cy="220228"/>
              </a:xfrm>
              <a:custGeom>
                <a:avLst/>
                <a:gdLst>
                  <a:gd name="connsiteX0" fmla="*/ 449113 w 464823"/>
                  <a:gd name="connsiteY0" fmla="*/ 103069 h 220228"/>
                  <a:gd name="connsiteX1" fmla="*/ 45063 w 464823"/>
                  <a:gd name="connsiteY1" fmla="*/ 219370 h 220228"/>
                  <a:gd name="connsiteX2" fmla="*/ 18297 w 464823"/>
                  <a:gd name="connsiteY2" fmla="*/ 204511 h 220228"/>
                  <a:gd name="connsiteX3" fmla="*/ 867 w 464823"/>
                  <a:gd name="connsiteY3" fmla="*/ 143932 h 220228"/>
                  <a:gd name="connsiteX4" fmla="*/ 15630 w 464823"/>
                  <a:gd name="connsiteY4" fmla="*/ 117071 h 220228"/>
                  <a:gd name="connsiteX5" fmla="*/ 419681 w 464823"/>
                  <a:gd name="connsiteY5" fmla="*/ 866 h 220228"/>
                  <a:gd name="connsiteX6" fmla="*/ 446541 w 464823"/>
                  <a:gd name="connsiteY6" fmla="*/ 15725 h 220228"/>
                  <a:gd name="connsiteX7" fmla="*/ 463972 w 464823"/>
                  <a:gd name="connsiteY7" fmla="*/ 76304 h 220228"/>
                  <a:gd name="connsiteX8" fmla="*/ 449113 w 464823"/>
                  <a:gd name="connsiteY8" fmla="*/ 103069 h 2202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64823" h="220228">
                    <a:moveTo>
                      <a:pt x="449113" y="103069"/>
                    </a:moveTo>
                    <a:lnTo>
                      <a:pt x="45063" y="219370"/>
                    </a:lnTo>
                    <a:cubicBezTo>
                      <a:pt x="33633" y="222703"/>
                      <a:pt x="21631" y="216036"/>
                      <a:pt x="18297" y="204511"/>
                    </a:cubicBezTo>
                    <a:lnTo>
                      <a:pt x="867" y="143932"/>
                    </a:lnTo>
                    <a:cubicBezTo>
                      <a:pt x="-2467" y="132311"/>
                      <a:pt x="4105" y="120405"/>
                      <a:pt x="15630" y="117071"/>
                    </a:cubicBezTo>
                    <a:lnTo>
                      <a:pt x="419681" y="866"/>
                    </a:lnTo>
                    <a:cubicBezTo>
                      <a:pt x="431111" y="-2468"/>
                      <a:pt x="443208" y="4105"/>
                      <a:pt x="446541" y="15725"/>
                    </a:cubicBezTo>
                    <a:lnTo>
                      <a:pt x="463972" y="76304"/>
                    </a:lnTo>
                    <a:cubicBezTo>
                      <a:pt x="467306" y="87829"/>
                      <a:pt x="460543" y="99831"/>
                      <a:pt x="449113" y="103069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Cordia New" panose="020B0304020202020204" pitchFamily="34" charset="-34"/>
                </a:endParaRPr>
              </a:p>
            </p:txBody>
          </p:sp>
          <p:sp>
            <p:nvSpPr>
              <p:cNvPr id="75" name="Freeform: Shape 74">
                <a:extLst>
                  <a:ext uri="{FF2B5EF4-FFF2-40B4-BE49-F238E27FC236}">
                    <a16:creationId xmlns:a16="http://schemas.microsoft.com/office/drawing/2014/main" id="{2751C612-BDC9-138F-3134-ADEBD06677A0}"/>
                  </a:ext>
                </a:extLst>
              </p:cNvPr>
              <p:cNvSpPr/>
              <p:nvPr/>
            </p:nvSpPr>
            <p:spPr>
              <a:xfrm>
                <a:off x="5748369" y="3124232"/>
                <a:ext cx="455167" cy="174180"/>
              </a:xfrm>
              <a:custGeom>
                <a:avLst/>
                <a:gdLst>
                  <a:gd name="connsiteX0" fmla="*/ 446405 w 455167"/>
                  <a:gd name="connsiteY0" fmla="*/ 15684 h 174180"/>
                  <a:gd name="connsiteX1" fmla="*/ 419544 w 455167"/>
                  <a:gd name="connsiteY1" fmla="*/ 825 h 174180"/>
                  <a:gd name="connsiteX2" fmla="*/ 15684 w 455167"/>
                  <a:gd name="connsiteY2" fmla="*/ 117030 h 174180"/>
                  <a:gd name="connsiteX3" fmla="*/ 825 w 455167"/>
                  <a:gd name="connsiteY3" fmla="*/ 143891 h 174180"/>
                  <a:gd name="connsiteX4" fmla="*/ 9588 w 455167"/>
                  <a:gd name="connsiteY4" fmla="*/ 174180 h 174180"/>
                  <a:gd name="connsiteX5" fmla="*/ 455168 w 455167"/>
                  <a:gd name="connsiteY5" fmla="*/ 45974 h 174180"/>
                  <a:gd name="connsiteX6" fmla="*/ 446405 w 455167"/>
                  <a:gd name="connsiteY6" fmla="*/ 15684 h 1741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55167" h="174180">
                    <a:moveTo>
                      <a:pt x="446405" y="15684"/>
                    </a:moveTo>
                    <a:cubicBezTo>
                      <a:pt x="443071" y="4159"/>
                      <a:pt x="431069" y="-2413"/>
                      <a:pt x="419544" y="825"/>
                    </a:cubicBezTo>
                    <a:lnTo>
                      <a:pt x="15684" y="117030"/>
                    </a:lnTo>
                    <a:cubicBezTo>
                      <a:pt x="4159" y="120364"/>
                      <a:pt x="-2413" y="132365"/>
                      <a:pt x="825" y="143891"/>
                    </a:cubicBezTo>
                    <a:lnTo>
                      <a:pt x="9588" y="174180"/>
                    </a:lnTo>
                    <a:lnTo>
                      <a:pt x="455168" y="45974"/>
                    </a:lnTo>
                    <a:lnTo>
                      <a:pt x="446405" y="1568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Cordia New" panose="020B0304020202020204" pitchFamily="34" charset="-34"/>
                </a:endParaRPr>
              </a:p>
            </p:txBody>
          </p:sp>
          <p:grpSp>
            <p:nvGrpSpPr>
              <p:cNvPr id="76" name="Graphic 1">
                <a:extLst>
                  <a:ext uri="{FF2B5EF4-FFF2-40B4-BE49-F238E27FC236}">
                    <a16:creationId xmlns:a16="http://schemas.microsoft.com/office/drawing/2014/main" id="{C28FF6F3-B629-C3BA-A1DB-B1DF69396E74}"/>
                  </a:ext>
                </a:extLst>
              </p:cNvPr>
              <p:cNvGrpSpPr/>
              <p:nvPr/>
            </p:nvGrpSpPr>
            <p:grpSpPr>
              <a:xfrm>
                <a:off x="6192106" y="3124420"/>
                <a:ext cx="107697" cy="79789"/>
                <a:chOff x="6192106" y="3124420"/>
                <a:chExt cx="107697" cy="79789"/>
              </a:xfrm>
              <a:grpFill/>
            </p:grpSpPr>
            <p:sp>
              <p:nvSpPr>
                <p:cNvPr id="85" name="Freeform: Shape 84">
                  <a:extLst>
                    <a:ext uri="{FF2B5EF4-FFF2-40B4-BE49-F238E27FC236}">
                      <a16:creationId xmlns:a16="http://schemas.microsoft.com/office/drawing/2014/main" id="{AB356B98-52DB-42D1-8AEE-122C8A20B74C}"/>
                    </a:ext>
                  </a:extLst>
                </p:cNvPr>
                <p:cNvSpPr/>
                <p:nvPr/>
              </p:nvSpPr>
              <p:spPr>
                <a:xfrm>
                  <a:off x="6192106" y="3124420"/>
                  <a:ext cx="107647" cy="79789"/>
                </a:xfrm>
                <a:custGeom>
                  <a:avLst/>
                  <a:gdLst>
                    <a:gd name="connsiteX0" fmla="*/ 106775 w 107647"/>
                    <a:gd name="connsiteY0" fmla="*/ 18353 h 79789"/>
                    <a:gd name="connsiteX1" fmla="*/ 106775 w 107647"/>
                    <a:gd name="connsiteY1" fmla="*/ 18353 h 79789"/>
                    <a:gd name="connsiteX2" fmla="*/ 86963 w 107647"/>
                    <a:gd name="connsiteY2" fmla="*/ 1970 h 79789"/>
                    <a:gd name="connsiteX3" fmla="*/ 70199 w 107647"/>
                    <a:gd name="connsiteY3" fmla="*/ 446 h 79789"/>
                    <a:gd name="connsiteX4" fmla="*/ 27718 w 107647"/>
                    <a:gd name="connsiteY4" fmla="*/ 4542 h 79789"/>
                    <a:gd name="connsiteX5" fmla="*/ 0 w 107647"/>
                    <a:gd name="connsiteY5" fmla="*/ 12543 h 79789"/>
                    <a:gd name="connsiteX6" fmla="*/ 9716 w 107647"/>
                    <a:gd name="connsiteY6" fmla="*/ 46166 h 79789"/>
                    <a:gd name="connsiteX7" fmla="*/ 19431 w 107647"/>
                    <a:gd name="connsiteY7" fmla="*/ 79789 h 79789"/>
                    <a:gd name="connsiteX8" fmla="*/ 47149 w 107647"/>
                    <a:gd name="connsiteY8" fmla="*/ 71788 h 79789"/>
                    <a:gd name="connsiteX9" fmla="*/ 85249 w 107647"/>
                    <a:gd name="connsiteY9" fmla="*/ 52738 h 79789"/>
                    <a:gd name="connsiteX10" fmla="*/ 98679 w 107647"/>
                    <a:gd name="connsiteY10" fmla="*/ 42546 h 79789"/>
                    <a:gd name="connsiteX11" fmla="*/ 106775 w 107647"/>
                    <a:gd name="connsiteY11" fmla="*/ 18353 h 797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07647" h="79789">
                      <a:moveTo>
                        <a:pt x="106775" y="18353"/>
                      </a:moveTo>
                      <a:lnTo>
                        <a:pt x="106775" y="18353"/>
                      </a:lnTo>
                      <a:cubicBezTo>
                        <a:pt x="104203" y="9304"/>
                        <a:pt x="96298" y="2827"/>
                        <a:pt x="86963" y="1970"/>
                      </a:cubicBezTo>
                      <a:lnTo>
                        <a:pt x="70199" y="446"/>
                      </a:lnTo>
                      <a:cubicBezTo>
                        <a:pt x="55912" y="-792"/>
                        <a:pt x="41529" y="541"/>
                        <a:pt x="27718" y="4542"/>
                      </a:cubicBezTo>
                      <a:lnTo>
                        <a:pt x="0" y="12543"/>
                      </a:lnTo>
                      <a:lnTo>
                        <a:pt x="9716" y="46166"/>
                      </a:lnTo>
                      <a:lnTo>
                        <a:pt x="19431" y="79789"/>
                      </a:lnTo>
                      <a:lnTo>
                        <a:pt x="47149" y="71788"/>
                      </a:lnTo>
                      <a:cubicBezTo>
                        <a:pt x="60960" y="67788"/>
                        <a:pt x="73819" y="61311"/>
                        <a:pt x="85249" y="52738"/>
                      </a:cubicBezTo>
                      <a:lnTo>
                        <a:pt x="98679" y="42546"/>
                      </a:lnTo>
                      <a:cubicBezTo>
                        <a:pt x="106108" y="37022"/>
                        <a:pt x="109347" y="27402"/>
                        <a:pt x="106775" y="18353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Cordia New" panose="020B0304020202020204" pitchFamily="34" charset="-34"/>
                  </a:endParaRPr>
                </a:p>
              </p:txBody>
            </p:sp>
            <p:sp>
              <p:nvSpPr>
                <p:cNvPr id="86" name="Freeform: Shape 85">
                  <a:extLst>
                    <a:ext uri="{FF2B5EF4-FFF2-40B4-BE49-F238E27FC236}">
                      <a16:creationId xmlns:a16="http://schemas.microsoft.com/office/drawing/2014/main" id="{8C3C888C-138E-6DAA-006E-D3E8C2A36D71}"/>
                    </a:ext>
                  </a:extLst>
                </p:cNvPr>
                <p:cNvSpPr/>
                <p:nvPr/>
              </p:nvSpPr>
              <p:spPr>
                <a:xfrm>
                  <a:off x="6192201" y="3124476"/>
                  <a:ext cx="107601" cy="46205"/>
                </a:xfrm>
                <a:custGeom>
                  <a:avLst/>
                  <a:gdLst>
                    <a:gd name="connsiteX0" fmla="*/ 103442 w 107601"/>
                    <a:gd name="connsiteY0" fmla="*/ 37443 h 46205"/>
                    <a:gd name="connsiteX1" fmla="*/ 96584 w 107601"/>
                    <a:gd name="connsiteY1" fmla="*/ 35633 h 46205"/>
                    <a:gd name="connsiteX2" fmla="*/ 79724 w 107601"/>
                    <a:gd name="connsiteY2" fmla="*/ 34204 h 46205"/>
                    <a:gd name="connsiteX3" fmla="*/ 37243 w 107601"/>
                    <a:gd name="connsiteY3" fmla="*/ 38300 h 46205"/>
                    <a:gd name="connsiteX4" fmla="*/ 9620 w 107601"/>
                    <a:gd name="connsiteY4" fmla="*/ 46206 h 46205"/>
                    <a:gd name="connsiteX5" fmla="*/ 0 w 107601"/>
                    <a:gd name="connsiteY5" fmla="*/ 12487 h 46205"/>
                    <a:gd name="connsiteX6" fmla="*/ 27623 w 107601"/>
                    <a:gd name="connsiteY6" fmla="*/ 4581 h 46205"/>
                    <a:gd name="connsiteX7" fmla="*/ 70104 w 107601"/>
                    <a:gd name="connsiteY7" fmla="*/ 486 h 46205"/>
                    <a:gd name="connsiteX8" fmla="*/ 86963 w 107601"/>
                    <a:gd name="connsiteY8" fmla="*/ 2010 h 46205"/>
                    <a:gd name="connsiteX9" fmla="*/ 106680 w 107601"/>
                    <a:gd name="connsiteY9" fmla="*/ 18202 h 46205"/>
                    <a:gd name="connsiteX10" fmla="*/ 106680 w 107601"/>
                    <a:gd name="connsiteY10" fmla="*/ 18297 h 46205"/>
                    <a:gd name="connsiteX11" fmla="*/ 103442 w 107601"/>
                    <a:gd name="connsiteY11" fmla="*/ 37443 h 462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07601" h="46205">
                      <a:moveTo>
                        <a:pt x="103442" y="37443"/>
                      </a:moveTo>
                      <a:cubicBezTo>
                        <a:pt x="101346" y="36395"/>
                        <a:pt x="99060" y="35919"/>
                        <a:pt x="96584" y="35633"/>
                      </a:cubicBezTo>
                      <a:lnTo>
                        <a:pt x="79724" y="34204"/>
                      </a:lnTo>
                      <a:cubicBezTo>
                        <a:pt x="65437" y="32966"/>
                        <a:pt x="51054" y="34395"/>
                        <a:pt x="37243" y="38300"/>
                      </a:cubicBezTo>
                      <a:lnTo>
                        <a:pt x="9620" y="46206"/>
                      </a:lnTo>
                      <a:lnTo>
                        <a:pt x="0" y="12487"/>
                      </a:lnTo>
                      <a:lnTo>
                        <a:pt x="27623" y="4581"/>
                      </a:lnTo>
                      <a:cubicBezTo>
                        <a:pt x="41434" y="581"/>
                        <a:pt x="55817" y="-848"/>
                        <a:pt x="70104" y="486"/>
                      </a:cubicBezTo>
                      <a:lnTo>
                        <a:pt x="86963" y="2010"/>
                      </a:lnTo>
                      <a:cubicBezTo>
                        <a:pt x="96203" y="2772"/>
                        <a:pt x="104108" y="9249"/>
                        <a:pt x="106680" y="18202"/>
                      </a:cubicBezTo>
                      <a:lnTo>
                        <a:pt x="106680" y="18297"/>
                      </a:lnTo>
                      <a:cubicBezTo>
                        <a:pt x="108680" y="24965"/>
                        <a:pt x="107347" y="32013"/>
                        <a:pt x="103442" y="37443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Cordia New" panose="020B0304020202020204" pitchFamily="34" charset="-34"/>
                  </a:endParaRPr>
                </a:p>
              </p:txBody>
            </p:sp>
          </p:grpSp>
          <p:grpSp>
            <p:nvGrpSpPr>
              <p:cNvPr id="77" name="Graphic 1">
                <a:extLst>
                  <a:ext uri="{FF2B5EF4-FFF2-40B4-BE49-F238E27FC236}">
                    <a16:creationId xmlns:a16="http://schemas.microsoft.com/office/drawing/2014/main" id="{4E8A982E-A816-C664-AF59-F99085AF9FBD}"/>
                  </a:ext>
                </a:extLst>
              </p:cNvPr>
              <p:cNvGrpSpPr/>
              <p:nvPr/>
            </p:nvGrpSpPr>
            <p:grpSpPr>
              <a:xfrm>
                <a:off x="5777185" y="3127960"/>
                <a:ext cx="410155" cy="211733"/>
                <a:chOff x="5777185" y="3127960"/>
                <a:chExt cx="410155" cy="211733"/>
              </a:xfrm>
              <a:grpFill/>
            </p:grpSpPr>
            <p:grpSp>
              <p:nvGrpSpPr>
                <p:cNvPr id="78" name="Graphic 1">
                  <a:extLst>
                    <a:ext uri="{FF2B5EF4-FFF2-40B4-BE49-F238E27FC236}">
                      <a16:creationId xmlns:a16="http://schemas.microsoft.com/office/drawing/2014/main" id="{F5F6F3B5-8F1B-9FA1-819B-018DC344107A}"/>
                    </a:ext>
                  </a:extLst>
                </p:cNvPr>
                <p:cNvGrpSpPr/>
                <p:nvPr/>
              </p:nvGrpSpPr>
              <p:grpSpPr>
                <a:xfrm>
                  <a:off x="5915012" y="3127960"/>
                  <a:ext cx="272327" cy="137711"/>
                  <a:chOff x="5915012" y="3127960"/>
                  <a:chExt cx="272327" cy="137711"/>
                </a:xfrm>
                <a:grpFill/>
              </p:grpSpPr>
              <p:sp>
                <p:nvSpPr>
                  <p:cNvPr id="82" name="Freeform: Shape 81">
                    <a:extLst>
                      <a:ext uri="{FF2B5EF4-FFF2-40B4-BE49-F238E27FC236}">
                        <a16:creationId xmlns:a16="http://schemas.microsoft.com/office/drawing/2014/main" id="{96670076-3C6C-C9E8-F614-99C5C6AEBB30}"/>
                      </a:ext>
                    </a:extLst>
                  </p:cNvPr>
                  <p:cNvSpPr/>
                  <p:nvPr/>
                </p:nvSpPr>
                <p:spPr>
                  <a:xfrm rot="-963099">
                    <a:off x="6151431" y="3128875"/>
                    <a:ext cx="21621" cy="106392"/>
                  </a:xfrm>
                  <a:custGeom>
                    <a:avLst/>
                    <a:gdLst>
                      <a:gd name="connsiteX0" fmla="*/ 0 w 21621"/>
                      <a:gd name="connsiteY0" fmla="*/ 0 h 106392"/>
                      <a:gd name="connsiteX1" fmla="*/ 21621 w 21621"/>
                      <a:gd name="connsiteY1" fmla="*/ 0 h 106392"/>
                      <a:gd name="connsiteX2" fmla="*/ 21621 w 21621"/>
                      <a:gd name="connsiteY2" fmla="*/ 106393 h 106392"/>
                      <a:gd name="connsiteX3" fmla="*/ 0 w 21621"/>
                      <a:gd name="connsiteY3" fmla="*/ 106393 h 106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621" h="106392">
                        <a:moveTo>
                          <a:pt x="0" y="0"/>
                        </a:moveTo>
                        <a:lnTo>
                          <a:pt x="21621" y="0"/>
                        </a:lnTo>
                        <a:lnTo>
                          <a:pt x="21621" y="106393"/>
                        </a:lnTo>
                        <a:lnTo>
                          <a:pt x="0" y="106393"/>
                        </a:ln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  <p:sp>
                <p:nvSpPr>
                  <p:cNvPr id="83" name="Freeform: Shape 82">
                    <a:extLst>
                      <a:ext uri="{FF2B5EF4-FFF2-40B4-BE49-F238E27FC236}">
                        <a16:creationId xmlns:a16="http://schemas.microsoft.com/office/drawing/2014/main" id="{FF9F2606-D221-45A3-1A91-BD188F39BDE4}"/>
                      </a:ext>
                    </a:extLst>
                  </p:cNvPr>
                  <p:cNvSpPr/>
                  <p:nvPr/>
                </p:nvSpPr>
                <p:spPr>
                  <a:xfrm rot="-963099">
                    <a:off x="6109042" y="3141064"/>
                    <a:ext cx="21621" cy="106392"/>
                  </a:xfrm>
                  <a:custGeom>
                    <a:avLst/>
                    <a:gdLst>
                      <a:gd name="connsiteX0" fmla="*/ 0 w 21621"/>
                      <a:gd name="connsiteY0" fmla="*/ 0 h 106392"/>
                      <a:gd name="connsiteX1" fmla="*/ 21621 w 21621"/>
                      <a:gd name="connsiteY1" fmla="*/ 0 h 106392"/>
                      <a:gd name="connsiteX2" fmla="*/ 21621 w 21621"/>
                      <a:gd name="connsiteY2" fmla="*/ 106393 h 106392"/>
                      <a:gd name="connsiteX3" fmla="*/ 0 w 21621"/>
                      <a:gd name="connsiteY3" fmla="*/ 106393 h 106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621" h="106392">
                        <a:moveTo>
                          <a:pt x="0" y="0"/>
                        </a:moveTo>
                        <a:lnTo>
                          <a:pt x="21621" y="0"/>
                        </a:lnTo>
                        <a:lnTo>
                          <a:pt x="21621" y="106393"/>
                        </a:lnTo>
                        <a:lnTo>
                          <a:pt x="0" y="106393"/>
                        </a:ln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  <p:sp>
                <p:nvSpPr>
                  <p:cNvPr id="84" name="Freeform: Shape 83">
                    <a:extLst>
                      <a:ext uri="{FF2B5EF4-FFF2-40B4-BE49-F238E27FC236}">
                        <a16:creationId xmlns:a16="http://schemas.microsoft.com/office/drawing/2014/main" id="{4A5206B2-8A83-33C9-5B67-644DFBAE5C29}"/>
                      </a:ext>
                    </a:extLst>
                  </p:cNvPr>
                  <p:cNvSpPr/>
                  <p:nvPr/>
                </p:nvSpPr>
                <p:spPr>
                  <a:xfrm>
                    <a:off x="5915012" y="3199737"/>
                    <a:ext cx="142517" cy="65934"/>
                  </a:xfrm>
                  <a:custGeom>
                    <a:avLst/>
                    <a:gdLst>
                      <a:gd name="connsiteX0" fmla="*/ 78688 w 142517"/>
                      <a:gd name="connsiteY0" fmla="*/ 58861 h 65934"/>
                      <a:gd name="connsiteX1" fmla="*/ 393 w 142517"/>
                      <a:gd name="connsiteY1" fmla="*/ 53336 h 65934"/>
                      <a:gd name="connsiteX2" fmla="*/ 63829 w 142517"/>
                      <a:gd name="connsiteY2" fmla="*/ 7045 h 65934"/>
                      <a:gd name="connsiteX3" fmla="*/ 142125 w 142517"/>
                      <a:gd name="connsiteY3" fmla="*/ 12569 h 65934"/>
                      <a:gd name="connsiteX4" fmla="*/ 78688 w 142517"/>
                      <a:gd name="connsiteY4" fmla="*/ 58861 h 659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2517" h="65934">
                        <a:moveTo>
                          <a:pt x="78688" y="58861"/>
                        </a:moveTo>
                        <a:cubicBezTo>
                          <a:pt x="39541" y="70100"/>
                          <a:pt x="4489" y="67719"/>
                          <a:pt x="393" y="53336"/>
                        </a:cubicBezTo>
                        <a:cubicBezTo>
                          <a:pt x="-3703" y="39049"/>
                          <a:pt x="24682" y="18284"/>
                          <a:pt x="63829" y="7045"/>
                        </a:cubicBezTo>
                        <a:cubicBezTo>
                          <a:pt x="102977" y="-4195"/>
                          <a:pt x="138029" y="-1718"/>
                          <a:pt x="142125" y="12569"/>
                        </a:cubicBezTo>
                        <a:cubicBezTo>
                          <a:pt x="146221" y="26857"/>
                          <a:pt x="117836" y="47621"/>
                          <a:pt x="78688" y="58861"/>
                        </a:cubicBez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</p:grpSp>
            <p:grpSp>
              <p:nvGrpSpPr>
                <p:cNvPr id="79" name="Graphic 1">
                  <a:extLst>
                    <a:ext uri="{FF2B5EF4-FFF2-40B4-BE49-F238E27FC236}">
                      <a16:creationId xmlns:a16="http://schemas.microsoft.com/office/drawing/2014/main" id="{AC1E02DA-30B0-16E5-A292-EB1C3B451CF9}"/>
                    </a:ext>
                  </a:extLst>
                </p:cNvPr>
                <p:cNvGrpSpPr/>
                <p:nvPr/>
              </p:nvGrpSpPr>
              <p:grpSpPr>
                <a:xfrm>
                  <a:off x="5777185" y="3219280"/>
                  <a:ext cx="92584" cy="120413"/>
                  <a:chOff x="5777185" y="3219280"/>
                  <a:chExt cx="92584" cy="120413"/>
                </a:xfrm>
                <a:grpFill/>
              </p:grpSpPr>
              <p:sp>
                <p:nvSpPr>
                  <p:cNvPr id="80" name="Freeform: Shape 79">
                    <a:extLst>
                      <a:ext uri="{FF2B5EF4-FFF2-40B4-BE49-F238E27FC236}">
                        <a16:creationId xmlns:a16="http://schemas.microsoft.com/office/drawing/2014/main" id="{22FA643A-0A70-F8C7-3BA8-D84EF751B301}"/>
                      </a:ext>
                    </a:extLst>
                  </p:cNvPr>
                  <p:cNvSpPr/>
                  <p:nvPr/>
                </p:nvSpPr>
                <p:spPr>
                  <a:xfrm rot="-963099">
                    <a:off x="5833860" y="3220195"/>
                    <a:ext cx="21621" cy="106392"/>
                  </a:xfrm>
                  <a:custGeom>
                    <a:avLst/>
                    <a:gdLst>
                      <a:gd name="connsiteX0" fmla="*/ 0 w 21621"/>
                      <a:gd name="connsiteY0" fmla="*/ 0 h 106392"/>
                      <a:gd name="connsiteX1" fmla="*/ 21621 w 21621"/>
                      <a:gd name="connsiteY1" fmla="*/ 0 h 106392"/>
                      <a:gd name="connsiteX2" fmla="*/ 21621 w 21621"/>
                      <a:gd name="connsiteY2" fmla="*/ 106393 h 106392"/>
                      <a:gd name="connsiteX3" fmla="*/ 0 w 21621"/>
                      <a:gd name="connsiteY3" fmla="*/ 106393 h 106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621" h="106392">
                        <a:moveTo>
                          <a:pt x="0" y="0"/>
                        </a:moveTo>
                        <a:lnTo>
                          <a:pt x="21621" y="0"/>
                        </a:lnTo>
                        <a:lnTo>
                          <a:pt x="21621" y="106393"/>
                        </a:lnTo>
                        <a:lnTo>
                          <a:pt x="0" y="106393"/>
                        </a:ln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  <p:sp>
                <p:nvSpPr>
                  <p:cNvPr id="81" name="Freeform: Shape 80">
                    <a:extLst>
                      <a:ext uri="{FF2B5EF4-FFF2-40B4-BE49-F238E27FC236}">
                        <a16:creationId xmlns:a16="http://schemas.microsoft.com/office/drawing/2014/main" id="{0C686BB4-D451-C61E-D904-C1312C7F4523}"/>
                      </a:ext>
                    </a:extLst>
                  </p:cNvPr>
                  <p:cNvSpPr/>
                  <p:nvPr/>
                </p:nvSpPr>
                <p:spPr>
                  <a:xfrm rot="-963099">
                    <a:off x="5791472" y="3232385"/>
                    <a:ext cx="21621" cy="106392"/>
                  </a:xfrm>
                  <a:custGeom>
                    <a:avLst/>
                    <a:gdLst>
                      <a:gd name="connsiteX0" fmla="*/ 0 w 21621"/>
                      <a:gd name="connsiteY0" fmla="*/ 0 h 106392"/>
                      <a:gd name="connsiteX1" fmla="*/ 21621 w 21621"/>
                      <a:gd name="connsiteY1" fmla="*/ 0 h 106392"/>
                      <a:gd name="connsiteX2" fmla="*/ 21621 w 21621"/>
                      <a:gd name="connsiteY2" fmla="*/ 106393 h 106392"/>
                      <a:gd name="connsiteX3" fmla="*/ 0 w 21621"/>
                      <a:gd name="connsiteY3" fmla="*/ 106393 h 106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621" h="106392">
                        <a:moveTo>
                          <a:pt x="0" y="0"/>
                        </a:moveTo>
                        <a:lnTo>
                          <a:pt x="21621" y="0"/>
                        </a:lnTo>
                        <a:lnTo>
                          <a:pt x="21621" y="106393"/>
                        </a:lnTo>
                        <a:lnTo>
                          <a:pt x="0" y="106393"/>
                        </a:ln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</p:grpSp>
          </p:grpSp>
        </p:grpSp>
      </p:grpSp>
      <p:grpSp>
        <p:nvGrpSpPr>
          <p:cNvPr id="34" name="Graphic 18676">
            <a:extLst>
              <a:ext uri="{FF2B5EF4-FFF2-40B4-BE49-F238E27FC236}">
                <a16:creationId xmlns:a16="http://schemas.microsoft.com/office/drawing/2014/main" id="{5FF3E493-339B-D18E-39EC-B77E3A1182EA}"/>
              </a:ext>
            </a:extLst>
          </p:cNvPr>
          <p:cNvGrpSpPr/>
          <p:nvPr/>
        </p:nvGrpSpPr>
        <p:grpSpPr>
          <a:xfrm rot="1519580">
            <a:off x="10766527" y="-3209628"/>
            <a:ext cx="545271" cy="4481594"/>
            <a:chOff x="6731507" y="2028824"/>
            <a:chExt cx="178975" cy="2065305"/>
          </a:xfrm>
          <a:solidFill>
            <a:schemeClr val="bg2">
              <a:lumMod val="50000"/>
            </a:schemeClr>
          </a:solidFill>
        </p:grpSpPr>
        <p:grpSp>
          <p:nvGrpSpPr>
            <p:cNvPr id="35" name="Graphic 18676">
              <a:extLst>
                <a:ext uri="{FF2B5EF4-FFF2-40B4-BE49-F238E27FC236}">
                  <a16:creationId xmlns:a16="http://schemas.microsoft.com/office/drawing/2014/main" id="{8CED9935-6BE1-DD05-9485-5117DB0DCE7E}"/>
                </a:ext>
              </a:extLst>
            </p:cNvPr>
            <p:cNvGrpSpPr/>
            <p:nvPr/>
          </p:nvGrpSpPr>
          <p:grpSpPr>
            <a:xfrm>
              <a:off x="6731507" y="3842384"/>
              <a:ext cx="171450" cy="251745"/>
              <a:chOff x="6731507" y="3842384"/>
              <a:chExt cx="171450" cy="251745"/>
            </a:xfrm>
            <a:grpFill/>
          </p:grpSpPr>
          <p:sp>
            <p:nvSpPr>
              <p:cNvPr id="39" name="Freeform: Shape 38">
                <a:extLst>
                  <a:ext uri="{FF2B5EF4-FFF2-40B4-BE49-F238E27FC236}">
                    <a16:creationId xmlns:a16="http://schemas.microsoft.com/office/drawing/2014/main" id="{1B7C6F01-044A-6FCB-CD7A-84B0C2FB35CF}"/>
                  </a:ext>
                </a:extLst>
              </p:cNvPr>
              <p:cNvSpPr/>
              <p:nvPr/>
            </p:nvSpPr>
            <p:spPr>
              <a:xfrm>
                <a:off x="6731507" y="3842384"/>
                <a:ext cx="171450" cy="251745"/>
              </a:xfrm>
              <a:custGeom>
                <a:avLst/>
                <a:gdLst>
                  <a:gd name="connsiteX0" fmla="*/ 171450 w 171450"/>
                  <a:gd name="connsiteY0" fmla="*/ 667 h 251745"/>
                  <a:gd name="connsiteX1" fmla="*/ 84677 w 171450"/>
                  <a:gd name="connsiteY1" fmla="*/ 251746 h 251745"/>
                  <a:gd name="connsiteX2" fmla="*/ 0 w 171450"/>
                  <a:gd name="connsiteY2" fmla="*/ 0 h 251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71450" h="251745">
                    <a:moveTo>
                      <a:pt x="171450" y="667"/>
                    </a:moveTo>
                    <a:lnTo>
                      <a:pt x="84677" y="251746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Cordia New" panose="020B0304020202020204" pitchFamily="34" charset="-34"/>
                </a:endParaRPr>
              </a:p>
            </p:txBody>
          </p:sp>
          <p:sp>
            <p:nvSpPr>
              <p:cNvPr id="40" name="Freeform: Shape 39">
                <a:extLst>
                  <a:ext uri="{FF2B5EF4-FFF2-40B4-BE49-F238E27FC236}">
                    <a16:creationId xmlns:a16="http://schemas.microsoft.com/office/drawing/2014/main" id="{1C5DEFF5-C9E3-CFCF-66FB-4DEAD5F3168F}"/>
                  </a:ext>
                </a:extLst>
              </p:cNvPr>
              <p:cNvSpPr/>
              <p:nvPr/>
            </p:nvSpPr>
            <p:spPr>
              <a:xfrm>
                <a:off x="6779132" y="3984021"/>
                <a:ext cx="74961" cy="110108"/>
              </a:xfrm>
              <a:custGeom>
                <a:avLst/>
                <a:gdLst>
                  <a:gd name="connsiteX0" fmla="*/ 0 w 74961"/>
                  <a:gd name="connsiteY0" fmla="*/ 0 h 110108"/>
                  <a:gd name="connsiteX1" fmla="*/ 74962 w 74961"/>
                  <a:gd name="connsiteY1" fmla="*/ 286 h 110108"/>
                  <a:gd name="connsiteX2" fmla="*/ 37052 w 74961"/>
                  <a:gd name="connsiteY2" fmla="*/ 110109 h 110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4961" h="110108">
                    <a:moveTo>
                      <a:pt x="0" y="0"/>
                    </a:moveTo>
                    <a:lnTo>
                      <a:pt x="74962" y="286"/>
                    </a:lnTo>
                    <a:lnTo>
                      <a:pt x="37052" y="11010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Cordia New" panose="020B0304020202020204" pitchFamily="34" charset="-34"/>
                </a:endParaRPr>
              </a:p>
            </p:txBody>
          </p:sp>
        </p:grpSp>
        <p:grpSp>
          <p:nvGrpSpPr>
            <p:cNvPr id="36" name="Graphic 18676">
              <a:extLst>
                <a:ext uri="{FF2B5EF4-FFF2-40B4-BE49-F238E27FC236}">
                  <a16:creationId xmlns:a16="http://schemas.microsoft.com/office/drawing/2014/main" id="{44285CBF-6A1B-EB1B-2347-F4C9377D9337}"/>
                </a:ext>
              </a:extLst>
            </p:cNvPr>
            <p:cNvGrpSpPr/>
            <p:nvPr/>
          </p:nvGrpSpPr>
          <p:grpSpPr>
            <a:xfrm>
              <a:off x="6731507" y="2028824"/>
              <a:ext cx="178975" cy="1814227"/>
              <a:chOff x="6731507" y="2028824"/>
              <a:chExt cx="178975" cy="1814227"/>
            </a:xfrm>
            <a:grpFill/>
          </p:grpSpPr>
          <p:sp>
            <p:nvSpPr>
              <p:cNvPr id="37" name="Freeform: Shape 36">
                <a:extLst>
                  <a:ext uri="{FF2B5EF4-FFF2-40B4-BE49-F238E27FC236}">
                    <a16:creationId xmlns:a16="http://schemas.microsoft.com/office/drawing/2014/main" id="{B5E063B9-EF53-E068-36B2-2E78BE74F956}"/>
                  </a:ext>
                </a:extLst>
              </p:cNvPr>
              <p:cNvSpPr/>
              <p:nvPr/>
            </p:nvSpPr>
            <p:spPr>
              <a:xfrm>
                <a:off x="6731507" y="2028824"/>
                <a:ext cx="178975" cy="1814227"/>
              </a:xfrm>
              <a:custGeom>
                <a:avLst/>
                <a:gdLst>
                  <a:gd name="connsiteX0" fmla="*/ 171450 w 178975"/>
                  <a:gd name="connsiteY0" fmla="*/ 1814228 h 1814227"/>
                  <a:gd name="connsiteX1" fmla="*/ 178975 w 178975"/>
                  <a:gd name="connsiteY1" fmla="*/ 86107 h 1814227"/>
                  <a:gd name="connsiteX2" fmla="*/ 93631 w 178975"/>
                  <a:gd name="connsiteY2" fmla="*/ 1 h 1814227"/>
                  <a:gd name="connsiteX3" fmla="*/ 7525 w 178975"/>
                  <a:gd name="connsiteY3" fmla="*/ 85345 h 1814227"/>
                  <a:gd name="connsiteX4" fmla="*/ 0 w 178975"/>
                  <a:gd name="connsiteY4" fmla="*/ 1813466 h 1814227"/>
                  <a:gd name="connsiteX5" fmla="*/ 171450 w 178975"/>
                  <a:gd name="connsiteY5" fmla="*/ 1814228 h 18142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78975" h="1814227">
                    <a:moveTo>
                      <a:pt x="171450" y="1814228"/>
                    </a:moveTo>
                    <a:lnTo>
                      <a:pt x="178975" y="86107"/>
                    </a:lnTo>
                    <a:cubicBezTo>
                      <a:pt x="179165" y="38767"/>
                      <a:pt x="140970" y="286"/>
                      <a:pt x="93631" y="1"/>
                    </a:cubicBezTo>
                    <a:cubicBezTo>
                      <a:pt x="46292" y="-190"/>
                      <a:pt x="7715" y="38005"/>
                      <a:pt x="7525" y="85345"/>
                    </a:cubicBezTo>
                    <a:lnTo>
                      <a:pt x="0" y="1813466"/>
                    </a:lnTo>
                    <a:lnTo>
                      <a:pt x="171450" y="181422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Cordia New" panose="020B0304020202020204" pitchFamily="34" charset="-34"/>
                </a:endParaRPr>
              </a:p>
            </p:txBody>
          </p:sp>
          <p:sp>
            <p:nvSpPr>
              <p:cNvPr id="38" name="Freeform: Shape 37">
                <a:extLst>
                  <a:ext uri="{FF2B5EF4-FFF2-40B4-BE49-F238E27FC236}">
                    <a16:creationId xmlns:a16="http://schemas.microsoft.com/office/drawing/2014/main" id="{BAE8C8B4-60E5-2187-E130-EEF196A31BE9}"/>
                  </a:ext>
                </a:extLst>
              </p:cNvPr>
              <p:cNvSpPr/>
              <p:nvPr/>
            </p:nvSpPr>
            <p:spPr>
              <a:xfrm>
                <a:off x="6731507" y="2028824"/>
                <a:ext cx="93630" cy="1813846"/>
              </a:xfrm>
              <a:custGeom>
                <a:avLst/>
                <a:gdLst>
                  <a:gd name="connsiteX0" fmla="*/ 93631 w 93630"/>
                  <a:gd name="connsiteY0" fmla="*/ 1 h 1813846"/>
                  <a:gd name="connsiteX1" fmla="*/ 7525 w 93630"/>
                  <a:gd name="connsiteY1" fmla="*/ 85345 h 1813846"/>
                  <a:gd name="connsiteX2" fmla="*/ 0 w 93630"/>
                  <a:gd name="connsiteY2" fmla="*/ 1813466 h 1813846"/>
                  <a:gd name="connsiteX3" fmla="*/ 85725 w 93630"/>
                  <a:gd name="connsiteY3" fmla="*/ 1813846 h 1813846"/>
                  <a:gd name="connsiteX4" fmla="*/ 93631 w 93630"/>
                  <a:gd name="connsiteY4" fmla="*/ 1 h 18138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3630" h="1813846">
                    <a:moveTo>
                      <a:pt x="93631" y="1"/>
                    </a:moveTo>
                    <a:cubicBezTo>
                      <a:pt x="46292" y="-190"/>
                      <a:pt x="7715" y="38005"/>
                      <a:pt x="7525" y="85345"/>
                    </a:cubicBezTo>
                    <a:lnTo>
                      <a:pt x="0" y="1813466"/>
                    </a:lnTo>
                    <a:lnTo>
                      <a:pt x="85725" y="1813846"/>
                    </a:lnTo>
                    <a:lnTo>
                      <a:pt x="93631" y="1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Cordia New" panose="020B0304020202020204" pitchFamily="34" charset="-34"/>
                </a:endParaRPr>
              </a:p>
            </p:txBody>
          </p:sp>
        </p:grpSp>
      </p:grpSp>
      <p:grpSp>
        <p:nvGrpSpPr>
          <p:cNvPr id="14" name="Graphic 15">
            <a:extLst>
              <a:ext uri="{FF2B5EF4-FFF2-40B4-BE49-F238E27FC236}">
                <a16:creationId xmlns:a16="http://schemas.microsoft.com/office/drawing/2014/main" id="{9EE76B86-8A58-FA6A-0EA5-75DAB089B688}"/>
              </a:ext>
            </a:extLst>
          </p:cNvPr>
          <p:cNvGrpSpPr/>
          <p:nvPr/>
        </p:nvGrpSpPr>
        <p:grpSpPr>
          <a:xfrm rot="2587589">
            <a:off x="-208835" y="1113115"/>
            <a:ext cx="2121968" cy="1439490"/>
            <a:chOff x="6146131" y="1837154"/>
            <a:chExt cx="986043" cy="639817"/>
          </a:xfrm>
          <a:solidFill>
            <a:schemeClr val="bg2">
              <a:lumMod val="50000"/>
            </a:schemeClr>
          </a:solidFill>
        </p:grpSpPr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28EF5482-6A6C-3840-75A1-8679C4315631}"/>
                </a:ext>
              </a:extLst>
            </p:cNvPr>
            <p:cNvSpPr/>
            <p:nvPr/>
          </p:nvSpPr>
          <p:spPr>
            <a:xfrm rot="-4218342">
              <a:off x="6376223" y="1906842"/>
              <a:ext cx="500441" cy="500441"/>
            </a:xfrm>
            <a:custGeom>
              <a:avLst/>
              <a:gdLst>
                <a:gd name="connsiteX0" fmla="*/ 500441 w 500441"/>
                <a:gd name="connsiteY0" fmla="*/ 250221 h 500441"/>
                <a:gd name="connsiteX1" fmla="*/ 250221 w 500441"/>
                <a:gd name="connsiteY1" fmla="*/ 500441 h 500441"/>
                <a:gd name="connsiteX2" fmla="*/ 0 w 500441"/>
                <a:gd name="connsiteY2" fmla="*/ 250221 h 500441"/>
                <a:gd name="connsiteX3" fmla="*/ 250221 w 500441"/>
                <a:gd name="connsiteY3" fmla="*/ 0 h 500441"/>
                <a:gd name="connsiteX4" fmla="*/ 500441 w 500441"/>
                <a:gd name="connsiteY4" fmla="*/ 250221 h 500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0441" h="500441">
                  <a:moveTo>
                    <a:pt x="500441" y="250221"/>
                  </a:moveTo>
                  <a:cubicBezTo>
                    <a:pt x="500441" y="388414"/>
                    <a:pt x="388414" y="500441"/>
                    <a:pt x="250221" y="500441"/>
                  </a:cubicBezTo>
                  <a:cubicBezTo>
                    <a:pt x="112028" y="500441"/>
                    <a:pt x="0" y="388414"/>
                    <a:pt x="0" y="250221"/>
                  </a:cubicBezTo>
                  <a:cubicBezTo>
                    <a:pt x="0" y="112028"/>
                    <a:pt x="112028" y="0"/>
                    <a:pt x="250221" y="0"/>
                  </a:cubicBezTo>
                  <a:cubicBezTo>
                    <a:pt x="388414" y="0"/>
                    <a:pt x="500441" y="112028"/>
                    <a:pt x="500441" y="25022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D929606D-AAA7-3471-C5C4-07F6FDB0B566}"/>
                </a:ext>
              </a:extLst>
            </p:cNvPr>
            <p:cNvSpPr/>
            <p:nvPr/>
          </p:nvSpPr>
          <p:spPr>
            <a:xfrm>
              <a:off x="6623159" y="2090258"/>
              <a:ext cx="253724" cy="168988"/>
            </a:xfrm>
            <a:custGeom>
              <a:avLst/>
              <a:gdLst>
                <a:gd name="connsiteX0" fmla="*/ 244555 w 253724"/>
                <a:gd name="connsiteY0" fmla="*/ 193 h 168988"/>
                <a:gd name="connsiteX1" fmla="*/ 249603 w 253724"/>
                <a:gd name="connsiteY1" fmla="*/ 111921 h 168988"/>
                <a:gd name="connsiteX2" fmla="*/ 193025 w 253724"/>
                <a:gd name="connsiteY2" fmla="*/ 137258 h 168988"/>
                <a:gd name="connsiteX3" fmla="*/ 1192 w 253724"/>
                <a:gd name="connsiteY3" fmla="*/ 96586 h 168988"/>
                <a:gd name="connsiteX4" fmla="*/ 64437 w 253724"/>
                <a:gd name="connsiteY4" fmla="*/ 47056 h 168988"/>
                <a:gd name="connsiteX5" fmla="*/ 99204 w 253724"/>
                <a:gd name="connsiteY5" fmla="*/ 46104 h 168988"/>
                <a:gd name="connsiteX6" fmla="*/ 125493 w 253724"/>
                <a:gd name="connsiteY6" fmla="*/ 23053 h 168988"/>
                <a:gd name="connsiteX7" fmla="*/ 179214 w 253724"/>
                <a:gd name="connsiteY7" fmla="*/ 2860 h 168988"/>
                <a:gd name="connsiteX8" fmla="*/ 244555 w 253724"/>
                <a:gd name="connsiteY8" fmla="*/ 193 h 168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3724" h="168988">
                  <a:moveTo>
                    <a:pt x="244555" y="193"/>
                  </a:moveTo>
                  <a:cubicBezTo>
                    <a:pt x="254747" y="36483"/>
                    <a:pt x="256461" y="74869"/>
                    <a:pt x="249603" y="111921"/>
                  </a:cubicBezTo>
                  <a:cubicBezTo>
                    <a:pt x="235411" y="114112"/>
                    <a:pt x="217600" y="120875"/>
                    <a:pt x="193025" y="137258"/>
                  </a:cubicBezTo>
                  <a:cubicBezTo>
                    <a:pt x="79868" y="212791"/>
                    <a:pt x="9002" y="134686"/>
                    <a:pt x="1192" y="96586"/>
                  </a:cubicBezTo>
                  <a:cubicBezTo>
                    <a:pt x="-7572" y="54009"/>
                    <a:pt x="33862" y="47627"/>
                    <a:pt x="64437" y="47056"/>
                  </a:cubicBezTo>
                  <a:cubicBezTo>
                    <a:pt x="80916" y="46675"/>
                    <a:pt x="81773" y="54486"/>
                    <a:pt x="99204" y="46104"/>
                  </a:cubicBezTo>
                  <a:cubicBezTo>
                    <a:pt x="107300" y="42294"/>
                    <a:pt x="117682" y="28577"/>
                    <a:pt x="125493" y="23053"/>
                  </a:cubicBezTo>
                  <a:cubicBezTo>
                    <a:pt x="141876" y="11718"/>
                    <a:pt x="159402" y="5241"/>
                    <a:pt x="179214" y="2860"/>
                  </a:cubicBezTo>
                  <a:cubicBezTo>
                    <a:pt x="194073" y="1050"/>
                    <a:pt x="218361" y="-569"/>
                    <a:pt x="244555" y="19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7235A6D4-0687-89B8-A2F8-1B3A9F791792}"/>
                </a:ext>
              </a:extLst>
            </p:cNvPr>
            <p:cNvSpPr/>
            <p:nvPr/>
          </p:nvSpPr>
          <p:spPr>
            <a:xfrm>
              <a:off x="6442995" y="2296590"/>
              <a:ext cx="340899" cy="110760"/>
            </a:xfrm>
            <a:custGeom>
              <a:avLst/>
              <a:gdLst>
                <a:gd name="connsiteX0" fmla="*/ 340900 w 340899"/>
                <a:gd name="connsiteY0" fmla="*/ 55132 h 110760"/>
                <a:gd name="connsiteX1" fmla="*/ 10763 w 340899"/>
                <a:gd name="connsiteY1" fmla="*/ 41606 h 110760"/>
                <a:gd name="connsiteX2" fmla="*/ 0 w 340899"/>
                <a:gd name="connsiteY2" fmla="*/ 30652 h 110760"/>
                <a:gd name="connsiteX3" fmla="*/ 32290 w 340899"/>
                <a:gd name="connsiteY3" fmla="*/ 13126 h 110760"/>
                <a:gd name="connsiteX4" fmla="*/ 80010 w 340899"/>
                <a:gd name="connsiteY4" fmla="*/ 15603 h 110760"/>
                <a:gd name="connsiteX5" fmla="*/ 126111 w 340899"/>
                <a:gd name="connsiteY5" fmla="*/ 45321 h 110760"/>
                <a:gd name="connsiteX6" fmla="*/ 226124 w 340899"/>
                <a:gd name="connsiteY6" fmla="*/ 1220 h 110760"/>
                <a:gd name="connsiteX7" fmla="*/ 270891 w 340899"/>
                <a:gd name="connsiteY7" fmla="*/ 24556 h 110760"/>
                <a:gd name="connsiteX8" fmla="*/ 337757 w 340899"/>
                <a:gd name="connsiteY8" fmla="*/ 52750 h 110760"/>
                <a:gd name="connsiteX9" fmla="*/ 340900 w 340899"/>
                <a:gd name="connsiteY9" fmla="*/ 55132 h 1107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0899" h="110760">
                  <a:moveTo>
                    <a:pt x="340900" y="55132"/>
                  </a:moveTo>
                  <a:cubicBezTo>
                    <a:pt x="244602" y="133237"/>
                    <a:pt x="102870" y="129426"/>
                    <a:pt x="10763" y="41606"/>
                  </a:cubicBezTo>
                  <a:cubicBezTo>
                    <a:pt x="7049" y="37987"/>
                    <a:pt x="3334" y="34367"/>
                    <a:pt x="0" y="30652"/>
                  </a:cubicBezTo>
                  <a:cubicBezTo>
                    <a:pt x="8668" y="22461"/>
                    <a:pt x="19241" y="16365"/>
                    <a:pt x="32290" y="13126"/>
                  </a:cubicBezTo>
                  <a:cubicBezTo>
                    <a:pt x="47816" y="9221"/>
                    <a:pt x="64961" y="10269"/>
                    <a:pt x="80010" y="15603"/>
                  </a:cubicBezTo>
                  <a:cubicBezTo>
                    <a:pt x="95155" y="20746"/>
                    <a:pt x="112300" y="43416"/>
                    <a:pt x="126111" y="45321"/>
                  </a:cubicBezTo>
                  <a:cubicBezTo>
                    <a:pt x="161639" y="50274"/>
                    <a:pt x="177832" y="-9162"/>
                    <a:pt x="226124" y="1220"/>
                  </a:cubicBezTo>
                  <a:cubicBezTo>
                    <a:pt x="242507" y="4744"/>
                    <a:pt x="256032" y="17794"/>
                    <a:pt x="270891" y="24556"/>
                  </a:cubicBezTo>
                  <a:cubicBezTo>
                    <a:pt x="293656" y="34939"/>
                    <a:pt x="316230" y="39034"/>
                    <a:pt x="337757" y="52750"/>
                  </a:cubicBezTo>
                  <a:cubicBezTo>
                    <a:pt x="338900" y="53417"/>
                    <a:pt x="340043" y="54274"/>
                    <a:pt x="340900" y="5513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2B14A894-0643-50F2-F4C0-DE85B3663556}"/>
                </a:ext>
              </a:extLst>
            </p:cNvPr>
            <p:cNvSpPr/>
            <p:nvPr/>
          </p:nvSpPr>
          <p:spPr>
            <a:xfrm>
              <a:off x="6146131" y="1962707"/>
              <a:ext cx="986043" cy="475617"/>
            </a:xfrm>
            <a:custGeom>
              <a:avLst/>
              <a:gdLst>
                <a:gd name="connsiteX0" fmla="*/ 665576 w 986043"/>
                <a:gd name="connsiteY0" fmla="*/ 36971 h 475617"/>
                <a:gd name="connsiteX1" fmla="*/ 768827 w 986043"/>
                <a:gd name="connsiteY1" fmla="*/ 8491 h 475617"/>
                <a:gd name="connsiteX2" fmla="*/ 878365 w 986043"/>
                <a:gd name="connsiteY2" fmla="*/ 871 h 475617"/>
                <a:gd name="connsiteX3" fmla="*/ 937610 w 986043"/>
                <a:gd name="connsiteY3" fmla="*/ 14016 h 475617"/>
                <a:gd name="connsiteX4" fmla="*/ 968376 w 986043"/>
                <a:gd name="connsiteY4" fmla="*/ 35256 h 475617"/>
                <a:gd name="connsiteX5" fmla="*/ 985807 w 986043"/>
                <a:gd name="connsiteY5" fmla="*/ 75642 h 475617"/>
                <a:gd name="connsiteX6" fmla="*/ 979520 w 986043"/>
                <a:gd name="connsiteY6" fmla="*/ 114028 h 475617"/>
                <a:gd name="connsiteX7" fmla="*/ 963613 w 986043"/>
                <a:gd name="connsiteY7" fmla="*/ 142794 h 475617"/>
                <a:gd name="connsiteX8" fmla="*/ 923323 w 986043"/>
                <a:gd name="connsiteY8" fmla="*/ 185180 h 475617"/>
                <a:gd name="connsiteX9" fmla="*/ 830740 w 986043"/>
                <a:gd name="connsiteY9" fmla="*/ 243663 h 475617"/>
                <a:gd name="connsiteX10" fmla="*/ 734537 w 986043"/>
                <a:gd name="connsiteY10" fmla="*/ 289860 h 475617"/>
                <a:gd name="connsiteX11" fmla="*/ 542513 w 986043"/>
                <a:gd name="connsiteY11" fmla="*/ 380061 h 475617"/>
                <a:gd name="connsiteX12" fmla="*/ 443548 w 986043"/>
                <a:gd name="connsiteY12" fmla="*/ 420352 h 475617"/>
                <a:gd name="connsiteX13" fmla="*/ 340583 w 986043"/>
                <a:gd name="connsiteY13" fmla="*/ 450451 h 475617"/>
                <a:gd name="connsiteX14" fmla="*/ 234094 w 986043"/>
                <a:gd name="connsiteY14" fmla="*/ 470740 h 475617"/>
                <a:gd name="connsiteX15" fmla="*/ 122556 w 986043"/>
                <a:gd name="connsiteY15" fmla="*/ 473597 h 475617"/>
                <a:gd name="connsiteX16" fmla="*/ 63310 w 986043"/>
                <a:gd name="connsiteY16" fmla="*/ 460548 h 475617"/>
                <a:gd name="connsiteX17" fmla="*/ 32259 w 986043"/>
                <a:gd name="connsiteY17" fmla="*/ 444165 h 475617"/>
                <a:gd name="connsiteX18" fmla="*/ 5494 w 986043"/>
                <a:gd name="connsiteY18" fmla="*/ 411208 h 475617"/>
                <a:gd name="connsiteX19" fmla="*/ 64 w 986043"/>
                <a:gd name="connsiteY19" fmla="*/ 388158 h 475617"/>
                <a:gd name="connsiteX20" fmla="*/ 2065 w 986043"/>
                <a:gd name="connsiteY20" fmla="*/ 366917 h 475617"/>
                <a:gd name="connsiteX21" fmla="*/ 15876 w 986043"/>
                <a:gd name="connsiteY21" fmla="*/ 334532 h 475617"/>
                <a:gd name="connsiteX22" fmla="*/ 54643 w 986043"/>
                <a:gd name="connsiteY22" fmla="*/ 289479 h 475617"/>
                <a:gd name="connsiteX23" fmla="*/ 144273 w 986043"/>
                <a:gd name="connsiteY23" fmla="*/ 226518 h 475617"/>
                <a:gd name="connsiteX24" fmla="*/ 241523 w 986043"/>
                <a:gd name="connsiteY24" fmla="*/ 182037 h 475617"/>
                <a:gd name="connsiteX25" fmla="*/ 244571 w 986043"/>
                <a:gd name="connsiteY25" fmla="*/ 187752 h 475617"/>
                <a:gd name="connsiteX26" fmla="*/ 162656 w 986043"/>
                <a:gd name="connsiteY26" fmla="*/ 253093 h 475617"/>
                <a:gd name="connsiteX27" fmla="*/ 90647 w 986043"/>
                <a:gd name="connsiteY27" fmla="*/ 324150 h 475617"/>
                <a:gd name="connsiteX28" fmla="*/ 65311 w 986043"/>
                <a:gd name="connsiteY28" fmla="*/ 362059 h 475617"/>
                <a:gd name="connsiteX29" fmla="*/ 60072 w 986043"/>
                <a:gd name="connsiteY29" fmla="*/ 378347 h 475617"/>
                <a:gd name="connsiteX30" fmla="*/ 60262 w 986043"/>
                <a:gd name="connsiteY30" fmla="*/ 383205 h 475617"/>
                <a:gd name="connsiteX31" fmla="*/ 61501 w 986043"/>
                <a:gd name="connsiteY31" fmla="*/ 385491 h 475617"/>
                <a:gd name="connsiteX32" fmla="*/ 85027 w 986043"/>
                <a:gd name="connsiteY32" fmla="*/ 398159 h 475617"/>
                <a:gd name="connsiteX33" fmla="*/ 128747 w 986043"/>
                <a:gd name="connsiteY33" fmla="*/ 405112 h 475617"/>
                <a:gd name="connsiteX34" fmla="*/ 328201 w 986043"/>
                <a:gd name="connsiteY34" fmla="*/ 390063 h 475617"/>
                <a:gd name="connsiteX35" fmla="*/ 429261 w 986043"/>
                <a:gd name="connsiteY35" fmla="*/ 369679 h 475617"/>
                <a:gd name="connsiteX36" fmla="*/ 530607 w 986043"/>
                <a:gd name="connsiteY36" fmla="*/ 345962 h 475617"/>
                <a:gd name="connsiteX37" fmla="*/ 725108 w 986043"/>
                <a:gd name="connsiteY37" fmla="*/ 271286 h 475617"/>
                <a:gd name="connsiteX38" fmla="*/ 886461 w 986043"/>
                <a:gd name="connsiteY38" fmla="*/ 145365 h 475617"/>
                <a:gd name="connsiteX39" fmla="*/ 915988 w 986043"/>
                <a:gd name="connsiteY39" fmla="*/ 109551 h 475617"/>
                <a:gd name="connsiteX40" fmla="*/ 928466 w 986043"/>
                <a:gd name="connsiteY40" fmla="*/ 79453 h 475617"/>
                <a:gd name="connsiteX41" fmla="*/ 926085 w 986043"/>
                <a:gd name="connsiteY41" fmla="*/ 72213 h 475617"/>
                <a:gd name="connsiteX42" fmla="*/ 914274 w 986043"/>
                <a:gd name="connsiteY42" fmla="*/ 63355 h 475617"/>
                <a:gd name="connsiteX43" fmla="*/ 872078 w 986043"/>
                <a:gd name="connsiteY43" fmla="*/ 50306 h 475617"/>
                <a:gd name="connsiteX44" fmla="*/ 771685 w 986043"/>
                <a:gd name="connsiteY44" fmla="*/ 42305 h 475617"/>
                <a:gd name="connsiteX45" fmla="*/ 666814 w 986043"/>
                <a:gd name="connsiteY45" fmla="*/ 43067 h 475617"/>
                <a:gd name="connsiteX46" fmla="*/ 665576 w 986043"/>
                <a:gd name="connsiteY46" fmla="*/ 36971 h 4756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986043" h="475617">
                  <a:moveTo>
                    <a:pt x="665576" y="36971"/>
                  </a:moveTo>
                  <a:cubicBezTo>
                    <a:pt x="698914" y="24303"/>
                    <a:pt x="733489" y="14968"/>
                    <a:pt x="768827" y="8491"/>
                  </a:cubicBezTo>
                  <a:cubicBezTo>
                    <a:pt x="804260" y="1919"/>
                    <a:pt x="840360" y="-1796"/>
                    <a:pt x="878365" y="871"/>
                  </a:cubicBezTo>
                  <a:cubicBezTo>
                    <a:pt x="897415" y="2300"/>
                    <a:pt x="916846" y="5348"/>
                    <a:pt x="937610" y="14016"/>
                  </a:cubicBezTo>
                  <a:cubicBezTo>
                    <a:pt x="947802" y="18588"/>
                    <a:pt x="958660" y="24874"/>
                    <a:pt x="968376" y="35256"/>
                  </a:cubicBezTo>
                  <a:cubicBezTo>
                    <a:pt x="978187" y="45734"/>
                    <a:pt x="984950" y="61355"/>
                    <a:pt x="985807" y="75642"/>
                  </a:cubicBezTo>
                  <a:cubicBezTo>
                    <a:pt x="986950" y="90216"/>
                    <a:pt x="983806" y="103170"/>
                    <a:pt x="979520" y="114028"/>
                  </a:cubicBezTo>
                  <a:cubicBezTo>
                    <a:pt x="975139" y="124982"/>
                    <a:pt x="969614" y="134317"/>
                    <a:pt x="963613" y="142794"/>
                  </a:cubicBezTo>
                  <a:cubicBezTo>
                    <a:pt x="951517" y="159558"/>
                    <a:pt x="937801" y="173178"/>
                    <a:pt x="923323" y="185180"/>
                  </a:cubicBezTo>
                  <a:cubicBezTo>
                    <a:pt x="894271" y="209088"/>
                    <a:pt x="862744" y="227280"/>
                    <a:pt x="830740" y="243663"/>
                  </a:cubicBezTo>
                  <a:cubicBezTo>
                    <a:pt x="798831" y="260046"/>
                    <a:pt x="766446" y="274715"/>
                    <a:pt x="734537" y="289860"/>
                  </a:cubicBezTo>
                  <a:cubicBezTo>
                    <a:pt x="670625" y="319959"/>
                    <a:pt x="607283" y="350629"/>
                    <a:pt x="542513" y="380061"/>
                  </a:cubicBezTo>
                  <a:cubicBezTo>
                    <a:pt x="510128" y="394540"/>
                    <a:pt x="477267" y="408636"/>
                    <a:pt x="443548" y="420352"/>
                  </a:cubicBezTo>
                  <a:cubicBezTo>
                    <a:pt x="409830" y="432163"/>
                    <a:pt x="375445" y="441974"/>
                    <a:pt x="340583" y="450451"/>
                  </a:cubicBezTo>
                  <a:cubicBezTo>
                    <a:pt x="305722" y="459024"/>
                    <a:pt x="270289" y="465977"/>
                    <a:pt x="234094" y="470740"/>
                  </a:cubicBezTo>
                  <a:cubicBezTo>
                    <a:pt x="197899" y="475311"/>
                    <a:pt x="160942" y="477502"/>
                    <a:pt x="122556" y="473597"/>
                  </a:cubicBezTo>
                  <a:cubicBezTo>
                    <a:pt x="103315" y="471597"/>
                    <a:pt x="83694" y="468263"/>
                    <a:pt x="63310" y="460548"/>
                  </a:cubicBezTo>
                  <a:cubicBezTo>
                    <a:pt x="53119" y="456738"/>
                    <a:pt x="42546" y="451785"/>
                    <a:pt x="32259" y="444165"/>
                  </a:cubicBezTo>
                  <a:cubicBezTo>
                    <a:pt x="22067" y="436545"/>
                    <a:pt x="11685" y="425591"/>
                    <a:pt x="5494" y="411208"/>
                  </a:cubicBezTo>
                  <a:cubicBezTo>
                    <a:pt x="2541" y="404350"/>
                    <a:pt x="541" y="395778"/>
                    <a:pt x="64" y="388158"/>
                  </a:cubicBezTo>
                  <a:cubicBezTo>
                    <a:pt x="-221" y="380538"/>
                    <a:pt x="445" y="373299"/>
                    <a:pt x="2065" y="366917"/>
                  </a:cubicBezTo>
                  <a:cubicBezTo>
                    <a:pt x="5113" y="354058"/>
                    <a:pt x="10161" y="343581"/>
                    <a:pt x="15876" y="334532"/>
                  </a:cubicBezTo>
                  <a:cubicBezTo>
                    <a:pt x="27401" y="316339"/>
                    <a:pt x="40831" y="302433"/>
                    <a:pt x="54643" y="289479"/>
                  </a:cubicBezTo>
                  <a:cubicBezTo>
                    <a:pt x="82646" y="264238"/>
                    <a:pt x="112840" y="244044"/>
                    <a:pt x="144273" y="226518"/>
                  </a:cubicBezTo>
                  <a:cubicBezTo>
                    <a:pt x="175610" y="208992"/>
                    <a:pt x="208090" y="194038"/>
                    <a:pt x="241523" y="182037"/>
                  </a:cubicBezTo>
                  <a:lnTo>
                    <a:pt x="244571" y="187752"/>
                  </a:lnTo>
                  <a:cubicBezTo>
                    <a:pt x="216472" y="209278"/>
                    <a:pt x="188850" y="230614"/>
                    <a:pt x="162656" y="253093"/>
                  </a:cubicBezTo>
                  <a:cubicBezTo>
                    <a:pt x="136558" y="275572"/>
                    <a:pt x="111412" y="299004"/>
                    <a:pt x="90647" y="324150"/>
                  </a:cubicBezTo>
                  <a:cubicBezTo>
                    <a:pt x="80265" y="336532"/>
                    <a:pt x="70930" y="349677"/>
                    <a:pt x="65311" y="362059"/>
                  </a:cubicBezTo>
                  <a:cubicBezTo>
                    <a:pt x="62548" y="368251"/>
                    <a:pt x="60453" y="374061"/>
                    <a:pt x="60072" y="378347"/>
                  </a:cubicBezTo>
                  <a:cubicBezTo>
                    <a:pt x="59786" y="380538"/>
                    <a:pt x="60072" y="382062"/>
                    <a:pt x="60262" y="383205"/>
                  </a:cubicBezTo>
                  <a:cubicBezTo>
                    <a:pt x="60739" y="384253"/>
                    <a:pt x="60739" y="384443"/>
                    <a:pt x="61501" y="385491"/>
                  </a:cubicBezTo>
                  <a:cubicBezTo>
                    <a:pt x="63406" y="388539"/>
                    <a:pt x="71978" y="394444"/>
                    <a:pt x="85027" y="398159"/>
                  </a:cubicBezTo>
                  <a:cubicBezTo>
                    <a:pt x="97791" y="401874"/>
                    <a:pt x="113126" y="403969"/>
                    <a:pt x="128747" y="405112"/>
                  </a:cubicBezTo>
                  <a:cubicBezTo>
                    <a:pt x="192184" y="408446"/>
                    <a:pt x="260954" y="401302"/>
                    <a:pt x="328201" y="390063"/>
                  </a:cubicBezTo>
                  <a:cubicBezTo>
                    <a:pt x="361919" y="384253"/>
                    <a:pt x="395542" y="377109"/>
                    <a:pt x="429261" y="369679"/>
                  </a:cubicBezTo>
                  <a:cubicBezTo>
                    <a:pt x="462979" y="362155"/>
                    <a:pt x="496888" y="354915"/>
                    <a:pt x="530607" y="345962"/>
                  </a:cubicBezTo>
                  <a:cubicBezTo>
                    <a:pt x="598044" y="328626"/>
                    <a:pt x="664147" y="304909"/>
                    <a:pt x="725108" y="271286"/>
                  </a:cubicBezTo>
                  <a:cubicBezTo>
                    <a:pt x="785877" y="237758"/>
                    <a:pt x="841027" y="192514"/>
                    <a:pt x="886461" y="145365"/>
                  </a:cubicBezTo>
                  <a:cubicBezTo>
                    <a:pt x="897605" y="133555"/>
                    <a:pt x="907987" y="121553"/>
                    <a:pt x="915988" y="109551"/>
                  </a:cubicBezTo>
                  <a:cubicBezTo>
                    <a:pt x="924085" y="97836"/>
                    <a:pt x="928943" y="85453"/>
                    <a:pt x="928466" y="79453"/>
                  </a:cubicBezTo>
                  <a:cubicBezTo>
                    <a:pt x="928180" y="76214"/>
                    <a:pt x="927800" y="74880"/>
                    <a:pt x="926085" y="72213"/>
                  </a:cubicBezTo>
                  <a:cubicBezTo>
                    <a:pt x="923989" y="69546"/>
                    <a:pt x="919798" y="66213"/>
                    <a:pt x="914274" y="63355"/>
                  </a:cubicBezTo>
                  <a:cubicBezTo>
                    <a:pt x="903034" y="57355"/>
                    <a:pt x="887794" y="53259"/>
                    <a:pt x="872078" y="50306"/>
                  </a:cubicBezTo>
                  <a:cubicBezTo>
                    <a:pt x="840360" y="44496"/>
                    <a:pt x="806070" y="43067"/>
                    <a:pt x="771685" y="42305"/>
                  </a:cubicBezTo>
                  <a:cubicBezTo>
                    <a:pt x="737204" y="41829"/>
                    <a:pt x="702247" y="42781"/>
                    <a:pt x="666814" y="43067"/>
                  </a:cubicBezTo>
                  <a:lnTo>
                    <a:pt x="665576" y="3697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F1BB15DF-203E-99D4-C4B1-49C1F323D765}"/>
                </a:ext>
              </a:extLst>
            </p:cNvPr>
            <p:cNvSpPr/>
            <p:nvPr/>
          </p:nvSpPr>
          <p:spPr>
            <a:xfrm>
              <a:off x="6428326" y="1906848"/>
              <a:ext cx="403002" cy="164610"/>
            </a:xfrm>
            <a:custGeom>
              <a:avLst/>
              <a:gdLst>
                <a:gd name="connsiteX0" fmla="*/ 403003 w 403002"/>
                <a:gd name="connsiteY0" fmla="*/ 106546 h 164610"/>
                <a:gd name="connsiteX1" fmla="*/ 384524 w 403002"/>
                <a:gd name="connsiteY1" fmla="*/ 133025 h 164610"/>
                <a:gd name="connsiteX2" fmla="*/ 328993 w 403002"/>
                <a:gd name="connsiteY2" fmla="*/ 164362 h 164610"/>
                <a:gd name="connsiteX3" fmla="*/ 260032 w 403002"/>
                <a:gd name="connsiteY3" fmla="*/ 113308 h 164610"/>
                <a:gd name="connsiteX4" fmla="*/ 204501 w 403002"/>
                <a:gd name="connsiteY4" fmla="*/ 73494 h 164610"/>
                <a:gd name="connsiteX5" fmla="*/ 168878 w 403002"/>
                <a:gd name="connsiteY5" fmla="*/ 119214 h 164610"/>
                <a:gd name="connsiteX6" fmla="*/ 0 w 403002"/>
                <a:gd name="connsiteY6" fmla="*/ 97497 h 164610"/>
                <a:gd name="connsiteX7" fmla="*/ 17145 w 403002"/>
                <a:gd name="connsiteY7" fmla="*/ 77494 h 164610"/>
                <a:gd name="connsiteX8" fmla="*/ 370999 w 403002"/>
                <a:gd name="connsiteY8" fmla="*/ 69303 h 164610"/>
                <a:gd name="connsiteX9" fmla="*/ 403003 w 403002"/>
                <a:gd name="connsiteY9" fmla="*/ 106546 h 1646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03002" h="164610">
                  <a:moveTo>
                    <a:pt x="403003" y="106546"/>
                  </a:moveTo>
                  <a:cubicBezTo>
                    <a:pt x="396811" y="115309"/>
                    <a:pt x="391192" y="124738"/>
                    <a:pt x="384524" y="133025"/>
                  </a:cubicBezTo>
                  <a:cubicBezTo>
                    <a:pt x="369475" y="151694"/>
                    <a:pt x="354616" y="166744"/>
                    <a:pt x="328993" y="164362"/>
                  </a:cubicBezTo>
                  <a:cubicBezTo>
                    <a:pt x="298894" y="161505"/>
                    <a:pt x="278034" y="134644"/>
                    <a:pt x="260032" y="113308"/>
                  </a:cubicBezTo>
                  <a:cubicBezTo>
                    <a:pt x="247745" y="98830"/>
                    <a:pt x="228314" y="65398"/>
                    <a:pt x="204501" y="73494"/>
                  </a:cubicBezTo>
                  <a:cubicBezTo>
                    <a:pt x="191643" y="77971"/>
                    <a:pt x="179546" y="109022"/>
                    <a:pt x="168878" y="119214"/>
                  </a:cubicBezTo>
                  <a:cubicBezTo>
                    <a:pt x="118872" y="167220"/>
                    <a:pt x="51435" y="144836"/>
                    <a:pt x="0" y="97497"/>
                  </a:cubicBezTo>
                  <a:cubicBezTo>
                    <a:pt x="5239" y="90639"/>
                    <a:pt x="11049" y="83971"/>
                    <a:pt x="17145" y="77494"/>
                  </a:cubicBezTo>
                  <a:cubicBezTo>
                    <a:pt x="112585" y="-22518"/>
                    <a:pt x="270986" y="-26233"/>
                    <a:pt x="370999" y="69303"/>
                  </a:cubicBezTo>
                  <a:cubicBezTo>
                    <a:pt x="383191" y="80923"/>
                    <a:pt x="393859" y="93306"/>
                    <a:pt x="403003" y="10654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5CE0711C-54AA-BEA9-F8CA-42AE2392BB30}"/>
                </a:ext>
              </a:extLst>
            </p:cNvPr>
            <p:cNvSpPr/>
            <p:nvPr/>
          </p:nvSpPr>
          <p:spPr>
            <a:xfrm>
              <a:off x="6376397" y="2123503"/>
              <a:ext cx="177814" cy="164877"/>
            </a:xfrm>
            <a:custGeom>
              <a:avLst/>
              <a:gdLst>
                <a:gd name="connsiteX0" fmla="*/ 100887 w 177814"/>
                <a:gd name="connsiteY0" fmla="*/ 136112 h 164877"/>
                <a:gd name="connsiteX1" fmla="*/ 37165 w 177814"/>
                <a:gd name="connsiteY1" fmla="*/ 164878 h 164877"/>
                <a:gd name="connsiteX2" fmla="*/ 2209 w 177814"/>
                <a:gd name="connsiteY2" fmla="*/ 0 h 164877"/>
                <a:gd name="connsiteX3" fmla="*/ 84695 w 177814"/>
                <a:gd name="connsiteY3" fmla="*/ 19526 h 164877"/>
                <a:gd name="connsiteX4" fmla="*/ 165181 w 177814"/>
                <a:gd name="connsiteY4" fmla="*/ 36195 h 164877"/>
                <a:gd name="connsiteX5" fmla="*/ 100887 w 177814"/>
                <a:gd name="connsiteY5" fmla="*/ 136112 h 1648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7814" h="164877">
                  <a:moveTo>
                    <a:pt x="100887" y="136112"/>
                  </a:moveTo>
                  <a:cubicBezTo>
                    <a:pt x="80599" y="146590"/>
                    <a:pt x="59263" y="157163"/>
                    <a:pt x="37165" y="164878"/>
                  </a:cubicBezTo>
                  <a:cubicBezTo>
                    <a:pt x="6399" y="115062"/>
                    <a:pt x="-5316" y="56483"/>
                    <a:pt x="2209" y="0"/>
                  </a:cubicBezTo>
                  <a:cubicBezTo>
                    <a:pt x="15448" y="13525"/>
                    <a:pt x="37642" y="29242"/>
                    <a:pt x="84695" y="19526"/>
                  </a:cubicBezTo>
                  <a:cubicBezTo>
                    <a:pt x="111651" y="13906"/>
                    <a:pt x="143655" y="15526"/>
                    <a:pt x="165181" y="36195"/>
                  </a:cubicBezTo>
                  <a:cubicBezTo>
                    <a:pt x="207663" y="76867"/>
                    <a:pt x="131939" y="120205"/>
                    <a:pt x="100887" y="13611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</p:grpSp>
      <p:grpSp>
        <p:nvGrpSpPr>
          <p:cNvPr id="4" name="Graphic 15">
            <a:extLst>
              <a:ext uri="{FF2B5EF4-FFF2-40B4-BE49-F238E27FC236}">
                <a16:creationId xmlns:a16="http://schemas.microsoft.com/office/drawing/2014/main" id="{52E10E11-DA0B-00E2-7294-C506DFA8F142}"/>
              </a:ext>
            </a:extLst>
          </p:cNvPr>
          <p:cNvGrpSpPr/>
          <p:nvPr/>
        </p:nvGrpSpPr>
        <p:grpSpPr>
          <a:xfrm rot="2587589">
            <a:off x="-268274" y="1041765"/>
            <a:ext cx="2121968" cy="1439490"/>
            <a:chOff x="6146131" y="1837154"/>
            <a:chExt cx="986043" cy="639817"/>
          </a:xfrm>
        </p:grpSpPr>
        <p:sp>
          <p:nvSpPr>
            <p:cNvPr id="5" name="Freeform: Shape 4">
              <a:extLst>
                <a:ext uri="{FF2B5EF4-FFF2-40B4-BE49-F238E27FC236}">
                  <a16:creationId xmlns:a16="http://schemas.microsoft.com/office/drawing/2014/main" id="{9CCBB446-0B8E-1A29-9DD7-480955926B29}"/>
                </a:ext>
              </a:extLst>
            </p:cNvPr>
            <p:cNvSpPr/>
            <p:nvPr/>
          </p:nvSpPr>
          <p:spPr>
            <a:xfrm rot="-4218342">
              <a:off x="6376223" y="1906842"/>
              <a:ext cx="500441" cy="500441"/>
            </a:xfrm>
            <a:custGeom>
              <a:avLst/>
              <a:gdLst>
                <a:gd name="connsiteX0" fmla="*/ 500441 w 500441"/>
                <a:gd name="connsiteY0" fmla="*/ 250221 h 500441"/>
                <a:gd name="connsiteX1" fmla="*/ 250221 w 500441"/>
                <a:gd name="connsiteY1" fmla="*/ 500441 h 500441"/>
                <a:gd name="connsiteX2" fmla="*/ 0 w 500441"/>
                <a:gd name="connsiteY2" fmla="*/ 250221 h 500441"/>
                <a:gd name="connsiteX3" fmla="*/ 250221 w 500441"/>
                <a:gd name="connsiteY3" fmla="*/ 0 h 500441"/>
                <a:gd name="connsiteX4" fmla="*/ 500441 w 500441"/>
                <a:gd name="connsiteY4" fmla="*/ 250221 h 500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0441" h="500441">
                  <a:moveTo>
                    <a:pt x="500441" y="250221"/>
                  </a:moveTo>
                  <a:cubicBezTo>
                    <a:pt x="500441" y="388414"/>
                    <a:pt x="388414" y="500441"/>
                    <a:pt x="250221" y="500441"/>
                  </a:cubicBezTo>
                  <a:cubicBezTo>
                    <a:pt x="112028" y="500441"/>
                    <a:pt x="0" y="388414"/>
                    <a:pt x="0" y="250221"/>
                  </a:cubicBezTo>
                  <a:cubicBezTo>
                    <a:pt x="0" y="112028"/>
                    <a:pt x="112028" y="0"/>
                    <a:pt x="250221" y="0"/>
                  </a:cubicBezTo>
                  <a:cubicBezTo>
                    <a:pt x="388414" y="0"/>
                    <a:pt x="500441" y="112028"/>
                    <a:pt x="500441" y="250221"/>
                  </a:cubicBezTo>
                  <a:close/>
                </a:path>
              </a:pathLst>
            </a:custGeom>
            <a:solidFill>
              <a:srgbClr val="F27C9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id="{FA42AFD3-AFE3-8BB9-D70F-60AB190EA2E8}"/>
                </a:ext>
              </a:extLst>
            </p:cNvPr>
            <p:cNvSpPr/>
            <p:nvPr/>
          </p:nvSpPr>
          <p:spPr>
            <a:xfrm>
              <a:off x="6623159" y="2090258"/>
              <a:ext cx="253724" cy="168988"/>
            </a:xfrm>
            <a:custGeom>
              <a:avLst/>
              <a:gdLst>
                <a:gd name="connsiteX0" fmla="*/ 244555 w 253724"/>
                <a:gd name="connsiteY0" fmla="*/ 193 h 168988"/>
                <a:gd name="connsiteX1" fmla="*/ 249603 w 253724"/>
                <a:gd name="connsiteY1" fmla="*/ 111921 h 168988"/>
                <a:gd name="connsiteX2" fmla="*/ 193025 w 253724"/>
                <a:gd name="connsiteY2" fmla="*/ 137258 h 168988"/>
                <a:gd name="connsiteX3" fmla="*/ 1192 w 253724"/>
                <a:gd name="connsiteY3" fmla="*/ 96586 h 168988"/>
                <a:gd name="connsiteX4" fmla="*/ 64437 w 253724"/>
                <a:gd name="connsiteY4" fmla="*/ 47056 h 168988"/>
                <a:gd name="connsiteX5" fmla="*/ 99204 w 253724"/>
                <a:gd name="connsiteY5" fmla="*/ 46104 h 168988"/>
                <a:gd name="connsiteX6" fmla="*/ 125493 w 253724"/>
                <a:gd name="connsiteY6" fmla="*/ 23053 h 168988"/>
                <a:gd name="connsiteX7" fmla="*/ 179214 w 253724"/>
                <a:gd name="connsiteY7" fmla="*/ 2860 h 168988"/>
                <a:gd name="connsiteX8" fmla="*/ 244555 w 253724"/>
                <a:gd name="connsiteY8" fmla="*/ 193 h 168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3724" h="168988">
                  <a:moveTo>
                    <a:pt x="244555" y="193"/>
                  </a:moveTo>
                  <a:cubicBezTo>
                    <a:pt x="254747" y="36483"/>
                    <a:pt x="256461" y="74869"/>
                    <a:pt x="249603" y="111921"/>
                  </a:cubicBezTo>
                  <a:cubicBezTo>
                    <a:pt x="235411" y="114112"/>
                    <a:pt x="217600" y="120875"/>
                    <a:pt x="193025" y="137258"/>
                  </a:cubicBezTo>
                  <a:cubicBezTo>
                    <a:pt x="79868" y="212791"/>
                    <a:pt x="9002" y="134686"/>
                    <a:pt x="1192" y="96586"/>
                  </a:cubicBezTo>
                  <a:cubicBezTo>
                    <a:pt x="-7572" y="54009"/>
                    <a:pt x="33862" y="47627"/>
                    <a:pt x="64437" y="47056"/>
                  </a:cubicBezTo>
                  <a:cubicBezTo>
                    <a:pt x="80916" y="46675"/>
                    <a:pt x="81773" y="54486"/>
                    <a:pt x="99204" y="46104"/>
                  </a:cubicBezTo>
                  <a:cubicBezTo>
                    <a:pt x="107300" y="42294"/>
                    <a:pt x="117682" y="28577"/>
                    <a:pt x="125493" y="23053"/>
                  </a:cubicBezTo>
                  <a:cubicBezTo>
                    <a:pt x="141876" y="11718"/>
                    <a:pt x="159402" y="5241"/>
                    <a:pt x="179214" y="2860"/>
                  </a:cubicBezTo>
                  <a:cubicBezTo>
                    <a:pt x="194073" y="1050"/>
                    <a:pt x="218361" y="-569"/>
                    <a:pt x="244555" y="193"/>
                  </a:cubicBezTo>
                  <a:close/>
                </a:path>
              </a:pathLst>
            </a:custGeom>
            <a:solidFill>
              <a:srgbClr val="EA5C7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7AACA4DC-A82A-4F9A-39BB-0C9F5A52FECC}"/>
                </a:ext>
              </a:extLst>
            </p:cNvPr>
            <p:cNvSpPr/>
            <p:nvPr/>
          </p:nvSpPr>
          <p:spPr>
            <a:xfrm>
              <a:off x="6442995" y="2296590"/>
              <a:ext cx="340899" cy="110760"/>
            </a:xfrm>
            <a:custGeom>
              <a:avLst/>
              <a:gdLst>
                <a:gd name="connsiteX0" fmla="*/ 340900 w 340899"/>
                <a:gd name="connsiteY0" fmla="*/ 55132 h 110760"/>
                <a:gd name="connsiteX1" fmla="*/ 10763 w 340899"/>
                <a:gd name="connsiteY1" fmla="*/ 41606 h 110760"/>
                <a:gd name="connsiteX2" fmla="*/ 0 w 340899"/>
                <a:gd name="connsiteY2" fmla="*/ 30652 h 110760"/>
                <a:gd name="connsiteX3" fmla="*/ 32290 w 340899"/>
                <a:gd name="connsiteY3" fmla="*/ 13126 h 110760"/>
                <a:gd name="connsiteX4" fmla="*/ 80010 w 340899"/>
                <a:gd name="connsiteY4" fmla="*/ 15603 h 110760"/>
                <a:gd name="connsiteX5" fmla="*/ 126111 w 340899"/>
                <a:gd name="connsiteY5" fmla="*/ 45321 h 110760"/>
                <a:gd name="connsiteX6" fmla="*/ 226124 w 340899"/>
                <a:gd name="connsiteY6" fmla="*/ 1220 h 110760"/>
                <a:gd name="connsiteX7" fmla="*/ 270891 w 340899"/>
                <a:gd name="connsiteY7" fmla="*/ 24556 h 110760"/>
                <a:gd name="connsiteX8" fmla="*/ 337757 w 340899"/>
                <a:gd name="connsiteY8" fmla="*/ 52750 h 110760"/>
                <a:gd name="connsiteX9" fmla="*/ 340900 w 340899"/>
                <a:gd name="connsiteY9" fmla="*/ 55132 h 1107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0899" h="110760">
                  <a:moveTo>
                    <a:pt x="340900" y="55132"/>
                  </a:moveTo>
                  <a:cubicBezTo>
                    <a:pt x="244602" y="133237"/>
                    <a:pt x="102870" y="129426"/>
                    <a:pt x="10763" y="41606"/>
                  </a:cubicBezTo>
                  <a:cubicBezTo>
                    <a:pt x="7049" y="37987"/>
                    <a:pt x="3334" y="34367"/>
                    <a:pt x="0" y="30652"/>
                  </a:cubicBezTo>
                  <a:cubicBezTo>
                    <a:pt x="8668" y="22461"/>
                    <a:pt x="19241" y="16365"/>
                    <a:pt x="32290" y="13126"/>
                  </a:cubicBezTo>
                  <a:cubicBezTo>
                    <a:pt x="47816" y="9221"/>
                    <a:pt x="64961" y="10269"/>
                    <a:pt x="80010" y="15603"/>
                  </a:cubicBezTo>
                  <a:cubicBezTo>
                    <a:pt x="95155" y="20746"/>
                    <a:pt x="112300" y="43416"/>
                    <a:pt x="126111" y="45321"/>
                  </a:cubicBezTo>
                  <a:cubicBezTo>
                    <a:pt x="161639" y="50274"/>
                    <a:pt x="177832" y="-9162"/>
                    <a:pt x="226124" y="1220"/>
                  </a:cubicBezTo>
                  <a:cubicBezTo>
                    <a:pt x="242507" y="4744"/>
                    <a:pt x="256032" y="17794"/>
                    <a:pt x="270891" y="24556"/>
                  </a:cubicBezTo>
                  <a:cubicBezTo>
                    <a:pt x="293656" y="34939"/>
                    <a:pt x="316230" y="39034"/>
                    <a:pt x="337757" y="52750"/>
                  </a:cubicBezTo>
                  <a:cubicBezTo>
                    <a:pt x="338900" y="53417"/>
                    <a:pt x="340043" y="54274"/>
                    <a:pt x="340900" y="55132"/>
                  </a:cubicBezTo>
                  <a:close/>
                </a:path>
              </a:pathLst>
            </a:custGeom>
            <a:solidFill>
              <a:srgbClr val="EA5C7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6B75D34B-B38D-6100-9CD0-DFEEF3FE6E6D}"/>
                </a:ext>
              </a:extLst>
            </p:cNvPr>
            <p:cNvSpPr/>
            <p:nvPr/>
          </p:nvSpPr>
          <p:spPr>
            <a:xfrm>
              <a:off x="6146131" y="1962707"/>
              <a:ext cx="986043" cy="475617"/>
            </a:xfrm>
            <a:custGeom>
              <a:avLst/>
              <a:gdLst>
                <a:gd name="connsiteX0" fmla="*/ 665576 w 986043"/>
                <a:gd name="connsiteY0" fmla="*/ 36971 h 475617"/>
                <a:gd name="connsiteX1" fmla="*/ 768827 w 986043"/>
                <a:gd name="connsiteY1" fmla="*/ 8491 h 475617"/>
                <a:gd name="connsiteX2" fmla="*/ 878365 w 986043"/>
                <a:gd name="connsiteY2" fmla="*/ 871 h 475617"/>
                <a:gd name="connsiteX3" fmla="*/ 937610 w 986043"/>
                <a:gd name="connsiteY3" fmla="*/ 14016 h 475617"/>
                <a:gd name="connsiteX4" fmla="*/ 968376 w 986043"/>
                <a:gd name="connsiteY4" fmla="*/ 35256 h 475617"/>
                <a:gd name="connsiteX5" fmla="*/ 985807 w 986043"/>
                <a:gd name="connsiteY5" fmla="*/ 75642 h 475617"/>
                <a:gd name="connsiteX6" fmla="*/ 979520 w 986043"/>
                <a:gd name="connsiteY6" fmla="*/ 114028 h 475617"/>
                <a:gd name="connsiteX7" fmla="*/ 963613 w 986043"/>
                <a:gd name="connsiteY7" fmla="*/ 142794 h 475617"/>
                <a:gd name="connsiteX8" fmla="*/ 923323 w 986043"/>
                <a:gd name="connsiteY8" fmla="*/ 185180 h 475617"/>
                <a:gd name="connsiteX9" fmla="*/ 830740 w 986043"/>
                <a:gd name="connsiteY9" fmla="*/ 243663 h 475617"/>
                <a:gd name="connsiteX10" fmla="*/ 734537 w 986043"/>
                <a:gd name="connsiteY10" fmla="*/ 289860 h 475617"/>
                <a:gd name="connsiteX11" fmla="*/ 542513 w 986043"/>
                <a:gd name="connsiteY11" fmla="*/ 380061 h 475617"/>
                <a:gd name="connsiteX12" fmla="*/ 443548 w 986043"/>
                <a:gd name="connsiteY12" fmla="*/ 420352 h 475617"/>
                <a:gd name="connsiteX13" fmla="*/ 340583 w 986043"/>
                <a:gd name="connsiteY13" fmla="*/ 450451 h 475617"/>
                <a:gd name="connsiteX14" fmla="*/ 234094 w 986043"/>
                <a:gd name="connsiteY14" fmla="*/ 470740 h 475617"/>
                <a:gd name="connsiteX15" fmla="*/ 122556 w 986043"/>
                <a:gd name="connsiteY15" fmla="*/ 473597 h 475617"/>
                <a:gd name="connsiteX16" fmla="*/ 63310 w 986043"/>
                <a:gd name="connsiteY16" fmla="*/ 460548 h 475617"/>
                <a:gd name="connsiteX17" fmla="*/ 32259 w 986043"/>
                <a:gd name="connsiteY17" fmla="*/ 444165 h 475617"/>
                <a:gd name="connsiteX18" fmla="*/ 5494 w 986043"/>
                <a:gd name="connsiteY18" fmla="*/ 411208 h 475617"/>
                <a:gd name="connsiteX19" fmla="*/ 64 w 986043"/>
                <a:gd name="connsiteY19" fmla="*/ 388158 h 475617"/>
                <a:gd name="connsiteX20" fmla="*/ 2065 w 986043"/>
                <a:gd name="connsiteY20" fmla="*/ 366917 h 475617"/>
                <a:gd name="connsiteX21" fmla="*/ 15876 w 986043"/>
                <a:gd name="connsiteY21" fmla="*/ 334532 h 475617"/>
                <a:gd name="connsiteX22" fmla="*/ 54643 w 986043"/>
                <a:gd name="connsiteY22" fmla="*/ 289479 h 475617"/>
                <a:gd name="connsiteX23" fmla="*/ 144273 w 986043"/>
                <a:gd name="connsiteY23" fmla="*/ 226518 h 475617"/>
                <a:gd name="connsiteX24" fmla="*/ 241523 w 986043"/>
                <a:gd name="connsiteY24" fmla="*/ 182037 h 475617"/>
                <a:gd name="connsiteX25" fmla="*/ 244571 w 986043"/>
                <a:gd name="connsiteY25" fmla="*/ 187752 h 475617"/>
                <a:gd name="connsiteX26" fmla="*/ 162656 w 986043"/>
                <a:gd name="connsiteY26" fmla="*/ 253093 h 475617"/>
                <a:gd name="connsiteX27" fmla="*/ 90647 w 986043"/>
                <a:gd name="connsiteY27" fmla="*/ 324150 h 475617"/>
                <a:gd name="connsiteX28" fmla="*/ 65311 w 986043"/>
                <a:gd name="connsiteY28" fmla="*/ 362059 h 475617"/>
                <a:gd name="connsiteX29" fmla="*/ 60072 w 986043"/>
                <a:gd name="connsiteY29" fmla="*/ 378347 h 475617"/>
                <a:gd name="connsiteX30" fmla="*/ 60262 w 986043"/>
                <a:gd name="connsiteY30" fmla="*/ 383205 h 475617"/>
                <a:gd name="connsiteX31" fmla="*/ 61501 w 986043"/>
                <a:gd name="connsiteY31" fmla="*/ 385491 h 475617"/>
                <a:gd name="connsiteX32" fmla="*/ 85027 w 986043"/>
                <a:gd name="connsiteY32" fmla="*/ 398159 h 475617"/>
                <a:gd name="connsiteX33" fmla="*/ 128747 w 986043"/>
                <a:gd name="connsiteY33" fmla="*/ 405112 h 475617"/>
                <a:gd name="connsiteX34" fmla="*/ 328201 w 986043"/>
                <a:gd name="connsiteY34" fmla="*/ 390063 h 475617"/>
                <a:gd name="connsiteX35" fmla="*/ 429261 w 986043"/>
                <a:gd name="connsiteY35" fmla="*/ 369679 h 475617"/>
                <a:gd name="connsiteX36" fmla="*/ 530607 w 986043"/>
                <a:gd name="connsiteY36" fmla="*/ 345962 h 475617"/>
                <a:gd name="connsiteX37" fmla="*/ 725108 w 986043"/>
                <a:gd name="connsiteY37" fmla="*/ 271286 h 475617"/>
                <a:gd name="connsiteX38" fmla="*/ 886461 w 986043"/>
                <a:gd name="connsiteY38" fmla="*/ 145365 h 475617"/>
                <a:gd name="connsiteX39" fmla="*/ 915988 w 986043"/>
                <a:gd name="connsiteY39" fmla="*/ 109551 h 475617"/>
                <a:gd name="connsiteX40" fmla="*/ 928466 w 986043"/>
                <a:gd name="connsiteY40" fmla="*/ 79453 h 475617"/>
                <a:gd name="connsiteX41" fmla="*/ 926085 w 986043"/>
                <a:gd name="connsiteY41" fmla="*/ 72213 h 475617"/>
                <a:gd name="connsiteX42" fmla="*/ 914274 w 986043"/>
                <a:gd name="connsiteY42" fmla="*/ 63355 h 475617"/>
                <a:gd name="connsiteX43" fmla="*/ 872078 w 986043"/>
                <a:gd name="connsiteY43" fmla="*/ 50306 h 475617"/>
                <a:gd name="connsiteX44" fmla="*/ 771685 w 986043"/>
                <a:gd name="connsiteY44" fmla="*/ 42305 h 475617"/>
                <a:gd name="connsiteX45" fmla="*/ 666814 w 986043"/>
                <a:gd name="connsiteY45" fmla="*/ 43067 h 475617"/>
                <a:gd name="connsiteX46" fmla="*/ 665576 w 986043"/>
                <a:gd name="connsiteY46" fmla="*/ 36971 h 4756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986043" h="475617">
                  <a:moveTo>
                    <a:pt x="665576" y="36971"/>
                  </a:moveTo>
                  <a:cubicBezTo>
                    <a:pt x="698914" y="24303"/>
                    <a:pt x="733489" y="14968"/>
                    <a:pt x="768827" y="8491"/>
                  </a:cubicBezTo>
                  <a:cubicBezTo>
                    <a:pt x="804260" y="1919"/>
                    <a:pt x="840360" y="-1796"/>
                    <a:pt x="878365" y="871"/>
                  </a:cubicBezTo>
                  <a:cubicBezTo>
                    <a:pt x="897415" y="2300"/>
                    <a:pt x="916846" y="5348"/>
                    <a:pt x="937610" y="14016"/>
                  </a:cubicBezTo>
                  <a:cubicBezTo>
                    <a:pt x="947802" y="18588"/>
                    <a:pt x="958660" y="24874"/>
                    <a:pt x="968376" y="35256"/>
                  </a:cubicBezTo>
                  <a:cubicBezTo>
                    <a:pt x="978187" y="45734"/>
                    <a:pt x="984950" y="61355"/>
                    <a:pt x="985807" y="75642"/>
                  </a:cubicBezTo>
                  <a:cubicBezTo>
                    <a:pt x="986950" y="90216"/>
                    <a:pt x="983806" y="103170"/>
                    <a:pt x="979520" y="114028"/>
                  </a:cubicBezTo>
                  <a:cubicBezTo>
                    <a:pt x="975139" y="124982"/>
                    <a:pt x="969614" y="134317"/>
                    <a:pt x="963613" y="142794"/>
                  </a:cubicBezTo>
                  <a:cubicBezTo>
                    <a:pt x="951517" y="159558"/>
                    <a:pt x="937801" y="173178"/>
                    <a:pt x="923323" y="185180"/>
                  </a:cubicBezTo>
                  <a:cubicBezTo>
                    <a:pt x="894271" y="209088"/>
                    <a:pt x="862744" y="227280"/>
                    <a:pt x="830740" y="243663"/>
                  </a:cubicBezTo>
                  <a:cubicBezTo>
                    <a:pt x="798831" y="260046"/>
                    <a:pt x="766446" y="274715"/>
                    <a:pt x="734537" y="289860"/>
                  </a:cubicBezTo>
                  <a:cubicBezTo>
                    <a:pt x="670625" y="319959"/>
                    <a:pt x="607283" y="350629"/>
                    <a:pt x="542513" y="380061"/>
                  </a:cubicBezTo>
                  <a:cubicBezTo>
                    <a:pt x="510128" y="394540"/>
                    <a:pt x="477267" y="408636"/>
                    <a:pt x="443548" y="420352"/>
                  </a:cubicBezTo>
                  <a:cubicBezTo>
                    <a:pt x="409830" y="432163"/>
                    <a:pt x="375445" y="441974"/>
                    <a:pt x="340583" y="450451"/>
                  </a:cubicBezTo>
                  <a:cubicBezTo>
                    <a:pt x="305722" y="459024"/>
                    <a:pt x="270289" y="465977"/>
                    <a:pt x="234094" y="470740"/>
                  </a:cubicBezTo>
                  <a:cubicBezTo>
                    <a:pt x="197899" y="475311"/>
                    <a:pt x="160942" y="477502"/>
                    <a:pt x="122556" y="473597"/>
                  </a:cubicBezTo>
                  <a:cubicBezTo>
                    <a:pt x="103315" y="471597"/>
                    <a:pt x="83694" y="468263"/>
                    <a:pt x="63310" y="460548"/>
                  </a:cubicBezTo>
                  <a:cubicBezTo>
                    <a:pt x="53119" y="456738"/>
                    <a:pt x="42546" y="451785"/>
                    <a:pt x="32259" y="444165"/>
                  </a:cubicBezTo>
                  <a:cubicBezTo>
                    <a:pt x="22067" y="436545"/>
                    <a:pt x="11685" y="425591"/>
                    <a:pt x="5494" y="411208"/>
                  </a:cubicBezTo>
                  <a:cubicBezTo>
                    <a:pt x="2541" y="404350"/>
                    <a:pt x="541" y="395778"/>
                    <a:pt x="64" y="388158"/>
                  </a:cubicBezTo>
                  <a:cubicBezTo>
                    <a:pt x="-221" y="380538"/>
                    <a:pt x="445" y="373299"/>
                    <a:pt x="2065" y="366917"/>
                  </a:cubicBezTo>
                  <a:cubicBezTo>
                    <a:pt x="5113" y="354058"/>
                    <a:pt x="10161" y="343581"/>
                    <a:pt x="15876" y="334532"/>
                  </a:cubicBezTo>
                  <a:cubicBezTo>
                    <a:pt x="27401" y="316339"/>
                    <a:pt x="40831" y="302433"/>
                    <a:pt x="54643" y="289479"/>
                  </a:cubicBezTo>
                  <a:cubicBezTo>
                    <a:pt x="82646" y="264238"/>
                    <a:pt x="112840" y="244044"/>
                    <a:pt x="144273" y="226518"/>
                  </a:cubicBezTo>
                  <a:cubicBezTo>
                    <a:pt x="175610" y="208992"/>
                    <a:pt x="208090" y="194038"/>
                    <a:pt x="241523" y="182037"/>
                  </a:cubicBezTo>
                  <a:lnTo>
                    <a:pt x="244571" y="187752"/>
                  </a:lnTo>
                  <a:cubicBezTo>
                    <a:pt x="216472" y="209278"/>
                    <a:pt x="188850" y="230614"/>
                    <a:pt x="162656" y="253093"/>
                  </a:cubicBezTo>
                  <a:cubicBezTo>
                    <a:pt x="136558" y="275572"/>
                    <a:pt x="111412" y="299004"/>
                    <a:pt x="90647" y="324150"/>
                  </a:cubicBezTo>
                  <a:cubicBezTo>
                    <a:pt x="80265" y="336532"/>
                    <a:pt x="70930" y="349677"/>
                    <a:pt x="65311" y="362059"/>
                  </a:cubicBezTo>
                  <a:cubicBezTo>
                    <a:pt x="62548" y="368251"/>
                    <a:pt x="60453" y="374061"/>
                    <a:pt x="60072" y="378347"/>
                  </a:cubicBezTo>
                  <a:cubicBezTo>
                    <a:pt x="59786" y="380538"/>
                    <a:pt x="60072" y="382062"/>
                    <a:pt x="60262" y="383205"/>
                  </a:cubicBezTo>
                  <a:cubicBezTo>
                    <a:pt x="60739" y="384253"/>
                    <a:pt x="60739" y="384443"/>
                    <a:pt x="61501" y="385491"/>
                  </a:cubicBezTo>
                  <a:cubicBezTo>
                    <a:pt x="63406" y="388539"/>
                    <a:pt x="71978" y="394444"/>
                    <a:pt x="85027" y="398159"/>
                  </a:cubicBezTo>
                  <a:cubicBezTo>
                    <a:pt x="97791" y="401874"/>
                    <a:pt x="113126" y="403969"/>
                    <a:pt x="128747" y="405112"/>
                  </a:cubicBezTo>
                  <a:cubicBezTo>
                    <a:pt x="192184" y="408446"/>
                    <a:pt x="260954" y="401302"/>
                    <a:pt x="328201" y="390063"/>
                  </a:cubicBezTo>
                  <a:cubicBezTo>
                    <a:pt x="361919" y="384253"/>
                    <a:pt x="395542" y="377109"/>
                    <a:pt x="429261" y="369679"/>
                  </a:cubicBezTo>
                  <a:cubicBezTo>
                    <a:pt x="462979" y="362155"/>
                    <a:pt x="496888" y="354915"/>
                    <a:pt x="530607" y="345962"/>
                  </a:cubicBezTo>
                  <a:cubicBezTo>
                    <a:pt x="598044" y="328626"/>
                    <a:pt x="664147" y="304909"/>
                    <a:pt x="725108" y="271286"/>
                  </a:cubicBezTo>
                  <a:cubicBezTo>
                    <a:pt x="785877" y="237758"/>
                    <a:pt x="841027" y="192514"/>
                    <a:pt x="886461" y="145365"/>
                  </a:cubicBezTo>
                  <a:cubicBezTo>
                    <a:pt x="897605" y="133555"/>
                    <a:pt x="907987" y="121553"/>
                    <a:pt x="915988" y="109551"/>
                  </a:cubicBezTo>
                  <a:cubicBezTo>
                    <a:pt x="924085" y="97836"/>
                    <a:pt x="928943" y="85453"/>
                    <a:pt x="928466" y="79453"/>
                  </a:cubicBezTo>
                  <a:cubicBezTo>
                    <a:pt x="928180" y="76214"/>
                    <a:pt x="927800" y="74880"/>
                    <a:pt x="926085" y="72213"/>
                  </a:cubicBezTo>
                  <a:cubicBezTo>
                    <a:pt x="923989" y="69546"/>
                    <a:pt x="919798" y="66213"/>
                    <a:pt x="914274" y="63355"/>
                  </a:cubicBezTo>
                  <a:cubicBezTo>
                    <a:pt x="903034" y="57355"/>
                    <a:pt x="887794" y="53259"/>
                    <a:pt x="872078" y="50306"/>
                  </a:cubicBezTo>
                  <a:cubicBezTo>
                    <a:pt x="840360" y="44496"/>
                    <a:pt x="806070" y="43067"/>
                    <a:pt x="771685" y="42305"/>
                  </a:cubicBezTo>
                  <a:cubicBezTo>
                    <a:pt x="737204" y="41829"/>
                    <a:pt x="702247" y="42781"/>
                    <a:pt x="666814" y="43067"/>
                  </a:cubicBezTo>
                  <a:lnTo>
                    <a:pt x="665576" y="36971"/>
                  </a:lnTo>
                  <a:close/>
                </a:path>
              </a:pathLst>
            </a:custGeom>
            <a:solidFill>
              <a:srgbClr val="FFCE1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EEDD8BA4-1F8D-34D6-9065-DAA9F503632A}"/>
                </a:ext>
              </a:extLst>
            </p:cNvPr>
            <p:cNvSpPr/>
            <p:nvPr/>
          </p:nvSpPr>
          <p:spPr>
            <a:xfrm>
              <a:off x="6428326" y="1906848"/>
              <a:ext cx="403002" cy="164610"/>
            </a:xfrm>
            <a:custGeom>
              <a:avLst/>
              <a:gdLst>
                <a:gd name="connsiteX0" fmla="*/ 403003 w 403002"/>
                <a:gd name="connsiteY0" fmla="*/ 106546 h 164610"/>
                <a:gd name="connsiteX1" fmla="*/ 384524 w 403002"/>
                <a:gd name="connsiteY1" fmla="*/ 133025 h 164610"/>
                <a:gd name="connsiteX2" fmla="*/ 328993 w 403002"/>
                <a:gd name="connsiteY2" fmla="*/ 164362 h 164610"/>
                <a:gd name="connsiteX3" fmla="*/ 260032 w 403002"/>
                <a:gd name="connsiteY3" fmla="*/ 113308 h 164610"/>
                <a:gd name="connsiteX4" fmla="*/ 204501 w 403002"/>
                <a:gd name="connsiteY4" fmla="*/ 73494 h 164610"/>
                <a:gd name="connsiteX5" fmla="*/ 168878 w 403002"/>
                <a:gd name="connsiteY5" fmla="*/ 119214 h 164610"/>
                <a:gd name="connsiteX6" fmla="*/ 0 w 403002"/>
                <a:gd name="connsiteY6" fmla="*/ 97497 h 164610"/>
                <a:gd name="connsiteX7" fmla="*/ 17145 w 403002"/>
                <a:gd name="connsiteY7" fmla="*/ 77494 h 164610"/>
                <a:gd name="connsiteX8" fmla="*/ 370999 w 403002"/>
                <a:gd name="connsiteY8" fmla="*/ 69303 h 164610"/>
                <a:gd name="connsiteX9" fmla="*/ 403003 w 403002"/>
                <a:gd name="connsiteY9" fmla="*/ 106546 h 1646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03002" h="164610">
                  <a:moveTo>
                    <a:pt x="403003" y="106546"/>
                  </a:moveTo>
                  <a:cubicBezTo>
                    <a:pt x="396811" y="115309"/>
                    <a:pt x="391192" y="124738"/>
                    <a:pt x="384524" y="133025"/>
                  </a:cubicBezTo>
                  <a:cubicBezTo>
                    <a:pt x="369475" y="151694"/>
                    <a:pt x="354616" y="166744"/>
                    <a:pt x="328993" y="164362"/>
                  </a:cubicBezTo>
                  <a:cubicBezTo>
                    <a:pt x="298894" y="161505"/>
                    <a:pt x="278034" y="134644"/>
                    <a:pt x="260032" y="113308"/>
                  </a:cubicBezTo>
                  <a:cubicBezTo>
                    <a:pt x="247745" y="98830"/>
                    <a:pt x="228314" y="65398"/>
                    <a:pt x="204501" y="73494"/>
                  </a:cubicBezTo>
                  <a:cubicBezTo>
                    <a:pt x="191643" y="77971"/>
                    <a:pt x="179546" y="109022"/>
                    <a:pt x="168878" y="119214"/>
                  </a:cubicBezTo>
                  <a:cubicBezTo>
                    <a:pt x="118872" y="167220"/>
                    <a:pt x="51435" y="144836"/>
                    <a:pt x="0" y="97497"/>
                  </a:cubicBezTo>
                  <a:cubicBezTo>
                    <a:pt x="5239" y="90639"/>
                    <a:pt x="11049" y="83971"/>
                    <a:pt x="17145" y="77494"/>
                  </a:cubicBezTo>
                  <a:cubicBezTo>
                    <a:pt x="112585" y="-22518"/>
                    <a:pt x="270986" y="-26233"/>
                    <a:pt x="370999" y="69303"/>
                  </a:cubicBezTo>
                  <a:cubicBezTo>
                    <a:pt x="383191" y="80923"/>
                    <a:pt x="393859" y="93306"/>
                    <a:pt x="403003" y="106546"/>
                  </a:cubicBezTo>
                  <a:close/>
                </a:path>
              </a:pathLst>
            </a:custGeom>
            <a:solidFill>
              <a:srgbClr val="EA5C7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A5E01D95-720E-8A78-5B05-1BB10D8ED7C5}"/>
                </a:ext>
              </a:extLst>
            </p:cNvPr>
            <p:cNvSpPr/>
            <p:nvPr/>
          </p:nvSpPr>
          <p:spPr>
            <a:xfrm>
              <a:off x="6376397" y="2123503"/>
              <a:ext cx="177814" cy="164877"/>
            </a:xfrm>
            <a:custGeom>
              <a:avLst/>
              <a:gdLst>
                <a:gd name="connsiteX0" fmla="*/ 100887 w 177814"/>
                <a:gd name="connsiteY0" fmla="*/ 136112 h 164877"/>
                <a:gd name="connsiteX1" fmla="*/ 37165 w 177814"/>
                <a:gd name="connsiteY1" fmla="*/ 164878 h 164877"/>
                <a:gd name="connsiteX2" fmla="*/ 2209 w 177814"/>
                <a:gd name="connsiteY2" fmla="*/ 0 h 164877"/>
                <a:gd name="connsiteX3" fmla="*/ 84695 w 177814"/>
                <a:gd name="connsiteY3" fmla="*/ 19526 h 164877"/>
                <a:gd name="connsiteX4" fmla="*/ 165181 w 177814"/>
                <a:gd name="connsiteY4" fmla="*/ 36195 h 164877"/>
                <a:gd name="connsiteX5" fmla="*/ 100887 w 177814"/>
                <a:gd name="connsiteY5" fmla="*/ 136112 h 1648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7814" h="164877">
                  <a:moveTo>
                    <a:pt x="100887" y="136112"/>
                  </a:moveTo>
                  <a:cubicBezTo>
                    <a:pt x="80599" y="146590"/>
                    <a:pt x="59263" y="157163"/>
                    <a:pt x="37165" y="164878"/>
                  </a:cubicBezTo>
                  <a:cubicBezTo>
                    <a:pt x="6399" y="115062"/>
                    <a:pt x="-5316" y="56483"/>
                    <a:pt x="2209" y="0"/>
                  </a:cubicBezTo>
                  <a:cubicBezTo>
                    <a:pt x="15448" y="13525"/>
                    <a:pt x="37642" y="29242"/>
                    <a:pt x="84695" y="19526"/>
                  </a:cubicBezTo>
                  <a:cubicBezTo>
                    <a:pt x="111651" y="13906"/>
                    <a:pt x="143655" y="15526"/>
                    <a:pt x="165181" y="36195"/>
                  </a:cubicBezTo>
                  <a:cubicBezTo>
                    <a:pt x="207663" y="76867"/>
                    <a:pt x="131939" y="120205"/>
                    <a:pt x="100887" y="136112"/>
                  </a:cubicBezTo>
                  <a:close/>
                </a:path>
              </a:pathLst>
            </a:custGeom>
            <a:solidFill>
              <a:srgbClr val="EA5C7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</p:grpSp>
      <p:grpSp>
        <p:nvGrpSpPr>
          <p:cNvPr id="21" name="Graphic 44264">
            <a:extLst>
              <a:ext uri="{FF2B5EF4-FFF2-40B4-BE49-F238E27FC236}">
                <a16:creationId xmlns:a16="http://schemas.microsoft.com/office/drawing/2014/main" id="{D5FB5BA3-A0C8-9C58-255F-0137E556D855}"/>
              </a:ext>
            </a:extLst>
          </p:cNvPr>
          <p:cNvGrpSpPr/>
          <p:nvPr/>
        </p:nvGrpSpPr>
        <p:grpSpPr>
          <a:xfrm rot="2449016">
            <a:off x="10303211" y="5716984"/>
            <a:ext cx="935517" cy="848000"/>
            <a:chOff x="5948362" y="3286088"/>
            <a:chExt cx="293127" cy="288168"/>
          </a:xfrm>
        </p:grpSpPr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558981E0-C408-0215-CD09-6CF123E1EA18}"/>
                </a:ext>
              </a:extLst>
            </p:cNvPr>
            <p:cNvSpPr/>
            <p:nvPr/>
          </p:nvSpPr>
          <p:spPr>
            <a:xfrm>
              <a:off x="5967412" y="3319139"/>
              <a:ext cx="274077" cy="255117"/>
            </a:xfrm>
            <a:custGeom>
              <a:avLst/>
              <a:gdLst>
                <a:gd name="connsiteX0" fmla="*/ 142589 w 274077"/>
                <a:gd name="connsiteY0" fmla="*/ 224256 h 255117"/>
                <a:gd name="connsiteX1" fmla="*/ 155353 w 274077"/>
                <a:gd name="connsiteY1" fmla="*/ 204635 h 255117"/>
                <a:gd name="connsiteX2" fmla="*/ 57722 w 274077"/>
                <a:gd name="connsiteY2" fmla="*/ 129959 h 255117"/>
                <a:gd name="connsiteX3" fmla="*/ 41148 w 274077"/>
                <a:gd name="connsiteY3" fmla="*/ 152723 h 255117"/>
                <a:gd name="connsiteX4" fmla="*/ 0 w 274077"/>
                <a:gd name="connsiteY4" fmla="*/ 124434 h 255117"/>
                <a:gd name="connsiteX5" fmla="*/ 51435 w 274077"/>
                <a:gd name="connsiteY5" fmla="*/ 46520 h 255117"/>
                <a:gd name="connsiteX6" fmla="*/ 151829 w 274077"/>
                <a:gd name="connsiteY6" fmla="*/ 10515 h 255117"/>
                <a:gd name="connsiteX7" fmla="*/ 174403 w 274077"/>
                <a:gd name="connsiteY7" fmla="*/ 71570 h 255117"/>
                <a:gd name="connsiteX8" fmla="*/ 247650 w 274077"/>
                <a:gd name="connsiteY8" fmla="*/ 67094 h 255117"/>
                <a:gd name="connsiteX9" fmla="*/ 243078 w 274077"/>
                <a:gd name="connsiteY9" fmla="*/ 180822 h 255117"/>
                <a:gd name="connsiteX10" fmla="*/ 184214 w 274077"/>
                <a:gd name="connsiteY10" fmla="*/ 255117 h 255117"/>
                <a:gd name="connsiteX11" fmla="*/ 142589 w 274077"/>
                <a:gd name="connsiteY11" fmla="*/ 224256 h 255117"/>
                <a:gd name="connsiteX12" fmla="*/ 126397 w 274077"/>
                <a:gd name="connsiteY12" fmla="*/ 66427 h 255117"/>
                <a:gd name="connsiteX13" fmla="*/ 89821 w 274077"/>
                <a:gd name="connsiteY13" fmla="*/ 83762 h 255117"/>
                <a:gd name="connsiteX14" fmla="*/ 122682 w 274077"/>
                <a:gd name="connsiteY14" fmla="*/ 107956 h 255117"/>
                <a:gd name="connsiteX15" fmla="*/ 126397 w 274077"/>
                <a:gd name="connsiteY15" fmla="*/ 66427 h 255117"/>
                <a:gd name="connsiteX16" fmla="*/ 202311 w 274077"/>
                <a:gd name="connsiteY16" fmla="*/ 112433 h 255117"/>
                <a:gd name="connsiteX17" fmla="*/ 163640 w 274077"/>
                <a:gd name="connsiteY17" fmla="*/ 135483 h 255117"/>
                <a:gd name="connsiteX18" fmla="*/ 193834 w 274077"/>
                <a:gd name="connsiteY18" fmla="*/ 157391 h 255117"/>
                <a:gd name="connsiteX19" fmla="*/ 202311 w 274077"/>
                <a:gd name="connsiteY19" fmla="*/ 112433 h 25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74077" h="255117">
                  <a:moveTo>
                    <a:pt x="142589" y="224256"/>
                  </a:moveTo>
                  <a:cubicBezTo>
                    <a:pt x="141637" y="221208"/>
                    <a:pt x="155353" y="204635"/>
                    <a:pt x="155353" y="204635"/>
                  </a:cubicBezTo>
                  <a:cubicBezTo>
                    <a:pt x="155353" y="204635"/>
                    <a:pt x="60484" y="128339"/>
                    <a:pt x="57722" y="129959"/>
                  </a:cubicBezTo>
                  <a:cubicBezTo>
                    <a:pt x="54864" y="131102"/>
                    <a:pt x="41148" y="152723"/>
                    <a:pt x="41148" y="152723"/>
                  </a:cubicBezTo>
                  <a:cubicBezTo>
                    <a:pt x="28099" y="149199"/>
                    <a:pt x="0" y="124434"/>
                    <a:pt x="0" y="124434"/>
                  </a:cubicBezTo>
                  <a:cubicBezTo>
                    <a:pt x="0" y="124434"/>
                    <a:pt x="30956" y="75285"/>
                    <a:pt x="51435" y="46520"/>
                  </a:cubicBezTo>
                  <a:cubicBezTo>
                    <a:pt x="62484" y="30899"/>
                    <a:pt x="105632" y="-22346"/>
                    <a:pt x="151829" y="10515"/>
                  </a:cubicBezTo>
                  <a:cubicBezTo>
                    <a:pt x="184023" y="33470"/>
                    <a:pt x="173069" y="70618"/>
                    <a:pt x="174403" y="71570"/>
                  </a:cubicBezTo>
                  <a:cubicBezTo>
                    <a:pt x="174689" y="71761"/>
                    <a:pt x="213265" y="42710"/>
                    <a:pt x="247650" y="67094"/>
                  </a:cubicBezTo>
                  <a:cubicBezTo>
                    <a:pt x="290132" y="97383"/>
                    <a:pt x="276035" y="134626"/>
                    <a:pt x="243078" y="180822"/>
                  </a:cubicBezTo>
                  <a:cubicBezTo>
                    <a:pt x="225933" y="204825"/>
                    <a:pt x="202121" y="234448"/>
                    <a:pt x="184214" y="255117"/>
                  </a:cubicBezTo>
                  <a:cubicBezTo>
                    <a:pt x="170212" y="247497"/>
                    <a:pt x="143732" y="227114"/>
                    <a:pt x="142589" y="224256"/>
                  </a:cubicBezTo>
                  <a:close/>
                  <a:moveTo>
                    <a:pt x="126397" y="66427"/>
                  </a:moveTo>
                  <a:cubicBezTo>
                    <a:pt x="104299" y="49949"/>
                    <a:pt x="89821" y="83762"/>
                    <a:pt x="89821" y="83762"/>
                  </a:cubicBezTo>
                  <a:lnTo>
                    <a:pt x="122682" y="107956"/>
                  </a:lnTo>
                  <a:cubicBezTo>
                    <a:pt x="122968" y="108146"/>
                    <a:pt x="143923" y="79286"/>
                    <a:pt x="126397" y="66427"/>
                  </a:cubicBezTo>
                  <a:close/>
                  <a:moveTo>
                    <a:pt x="202311" y="112433"/>
                  </a:moveTo>
                  <a:cubicBezTo>
                    <a:pt x="183547" y="99098"/>
                    <a:pt x="163640" y="135483"/>
                    <a:pt x="163640" y="135483"/>
                  </a:cubicBezTo>
                  <a:lnTo>
                    <a:pt x="193834" y="157391"/>
                  </a:lnTo>
                  <a:cubicBezTo>
                    <a:pt x="193453" y="157867"/>
                    <a:pt x="220218" y="125196"/>
                    <a:pt x="202311" y="112433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BE892B0D-8360-8C03-41B2-9E2755170C1A}"/>
                </a:ext>
              </a:extLst>
            </p:cNvPr>
            <p:cNvSpPr/>
            <p:nvPr/>
          </p:nvSpPr>
          <p:spPr>
            <a:xfrm>
              <a:off x="5948362" y="3286088"/>
              <a:ext cx="273982" cy="255212"/>
            </a:xfrm>
            <a:custGeom>
              <a:avLst/>
              <a:gdLst>
                <a:gd name="connsiteX0" fmla="*/ 142589 w 273982"/>
                <a:gd name="connsiteY0" fmla="*/ 224351 h 255212"/>
                <a:gd name="connsiteX1" fmla="*/ 155353 w 273982"/>
                <a:gd name="connsiteY1" fmla="*/ 204730 h 255212"/>
                <a:gd name="connsiteX2" fmla="*/ 57722 w 273982"/>
                <a:gd name="connsiteY2" fmla="*/ 130054 h 255212"/>
                <a:gd name="connsiteX3" fmla="*/ 41148 w 273982"/>
                <a:gd name="connsiteY3" fmla="*/ 152819 h 255212"/>
                <a:gd name="connsiteX4" fmla="*/ 0 w 273982"/>
                <a:gd name="connsiteY4" fmla="*/ 124434 h 255212"/>
                <a:gd name="connsiteX5" fmla="*/ 51435 w 273982"/>
                <a:gd name="connsiteY5" fmla="*/ 46520 h 255212"/>
                <a:gd name="connsiteX6" fmla="*/ 151829 w 273982"/>
                <a:gd name="connsiteY6" fmla="*/ 10515 h 255212"/>
                <a:gd name="connsiteX7" fmla="*/ 174403 w 273982"/>
                <a:gd name="connsiteY7" fmla="*/ 71570 h 255212"/>
                <a:gd name="connsiteX8" fmla="*/ 247555 w 273982"/>
                <a:gd name="connsiteY8" fmla="*/ 67189 h 255212"/>
                <a:gd name="connsiteX9" fmla="*/ 242983 w 273982"/>
                <a:gd name="connsiteY9" fmla="*/ 180917 h 255212"/>
                <a:gd name="connsiteX10" fmla="*/ 184118 w 273982"/>
                <a:gd name="connsiteY10" fmla="*/ 255212 h 255212"/>
                <a:gd name="connsiteX11" fmla="*/ 142589 w 273982"/>
                <a:gd name="connsiteY11" fmla="*/ 224351 h 255212"/>
                <a:gd name="connsiteX12" fmla="*/ 126397 w 273982"/>
                <a:gd name="connsiteY12" fmla="*/ 66427 h 255212"/>
                <a:gd name="connsiteX13" fmla="*/ 89821 w 273982"/>
                <a:gd name="connsiteY13" fmla="*/ 83762 h 255212"/>
                <a:gd name="connsiteX14" fmla="*/ 122682 w 273982"/>
                <a:gd name="connsiteY14" fmla="*/ 107956 h 255212"/>
                <a:gd name="connsiteX15" fmla="*/ 126397 w 273982"/>
                <a:gd name="connsiteY15" fmla="*/ 66427 h 255212"/>
                <a:gd name="connsiteX16" fmla="*/ 202311 w 273982"/>
                <a:gd name="connsiteY16" fmla="*/ 112433 h 255212"/>
                <a:gd name="connsiteX17" fmla="*/ 163640 w 273982"/>
                <a:gd name="connsiteY17" fmla="*/ 135483 h 255212"/>
                <a:gd name="connsiteX18" fmla="*/ 193834 w 273982"/>
                <a:gd name="connsiteY18" fmla="*/ 157391 h 255212"/>
                <a:gd name="connsiteX19" fmla="*/ 202311 w 273982"/>
                <a:gd name="connsiteY19" fmla="*/ 112433 h 255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73982" h="255212">
                  <a:moveTo>
                    <a:pt x="142589" y="224351"/>
                  </a:moveTo>
                  <a:cubicBezTo>
                    <a:pt x="141637" y="221303"/>
                    <a:pt x="155353" y="204730"/>
                    <a:pt x="155353" y="204730"/>
                  </a:cubicBezTo>
                  <a:cubicBezTo>
                    <a:pt x="155353" y="204730"/>
                    <a:pt x="60484" y="128435"/>
                    <a:pt x="57722" y="130054"/>
                  </a:cubicBezTo>
                  <a:cubicBezTo>
                    <a:pt x="54864" y="131197"/>
                    <a:pt x="41148" y="152819"/>
                    <a:pt x="41148" y="152819"/>
                  </a:cubicBezTo>
                  <a:cubicBezTo>
                    <a:pt x="28099" y="149199"/>
                    <a:pt x="0" y="124434"/>
                    <a:pt x="0" y="124434"/>
                  </a:cubicBezTo>
                  <a:cubicBezTo>
                    <a:pt x="0" y="124434"/>
                    <a:pt x="30956" y="75285"/>
                    <a:pt x="51435" y="46520"/>
                  </a:cubicBezTo>
                  <a:cubicBezTo>
                    <a:pt x="62484" y="30899"/>
                    <a:pt x="105632" y="-22346"/>
                    <a:pt x="151829" y="10515"/>
                  </a:cubicBezTo>
                  <a:cubicBezTo>
                    <a:pt x="184023" y="33470"/>
                    <a:pt x="173069" y="70618"/>
                    <a:pt x="174403" y="71570"/>
                  </a:cubicBezTo>
                  <a:cubicBezTo>
                    <a:pt x="174689" y="71761"/>
                    <a:pt x="213265" y="42710"/>
                    <a:pt x="247555" y="67189"/>
                  </a:cubicBezTo>
                  <a:cubicBezTo>
                    <a:pt x="290036" y="97478"/>
                    <a:pt x="275939" y="134721"/>
                    <a:pt x="242983" y="180917"/>
                  </a:cubicBezTo>
                  <a:cubicBezTo>
                    <a:pt x="225838" y="204920"/>
                    <a:pt x="202025" y="234543"/>
                    <a:pt x="184118" y="255212"/>
                  </a:cubicBezTo>
                  <a:cubicBezTo>
                    <a:pt x="170212" y="247592"/>
                    <a:pt x="143732" y="227114"/>
                    <a:pt x="142589" y="224351"/>
                  </a:cubicBezTo>
                  <a:close/>
                  <a:moveTo>
                    <a:pt x="126397" y="66427"/>
                  </a:moveTo>
                  <a:cubicBezTo>
                    <a:pt x="104299" y="49949"/>
                    <a:pt x="89821" y="83762"/>
                    <a:pt x="89821" y="83762"/>
                  </a:cubicBezTo>
                  <a:lnTo>
                    <a:pt x="122682" y="107956"/>
                  </a:lnTo>
                  <a:cubicBezTo>
                    <a:pt x="122968" y="108146"/>
                    <a:pt x="143923" y="79286"/>
                    <a:pt x="126397" y="66427"/>
                  </a:cubicBezTo>
                  <a:close/>
                  <a:moveTo>
                    <a:pt x="202311" y="112433"/>
                  </a:moveTo>
                  <a:cubicBezTo>
                    <a:pt x="183547" y="99098"/>
                    <a:pt x="163640" y="135483"/>
                    <a:pt x="163640" y="135483"/>
                  </a:cubicBezTo>
                  <a:lnTo>
                    <a:pt x="193834" y="157391"/>
                  </a:lnTo>
                  <a:cubicBezTo>
                    <a:pt x="193453" y="157867"/>
                    <a:pt x="220218" y="125196"/>
                    <a:pt x="202311" y="112433"/>
                  </a:cubicBezTo>
                  <a:close/>
                </a:path>
              </a:pathLst>
            </a:custGeom>
            <a:solidFill>
              <a:srgbClr val="E9684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</p:grpSp>
      <p:grpSp>
        <p:nvGrpSpPr>
          <p:cNvPr id="24" name="Graphic 44268">
            <a:extLst>
              <a:ext uri="{FF2B5EF4-FFF2-40B4-BE49-F238E27FC236}">
                <a16:creationId xmlns:a16="http://schemas.microsoft.com/office/drawing/2014/main" id="{AC6C937C-2589-6D2B-BEA1-88063B128F0C}"/>
              </a:ext>
            </a:extLst>
          </p:cNvPr>
          <p:cNvGrpSpPr/>
          <p:nvPr/>
        </p:nvGrpSpPr>
        <p:grpSpPr>
          <a:xfrm rot="21000767">
            <a:off x="11660569" y="5221244"/>
            <a:ext cx="821499" cy="1060982"/>
            <a:chOff x="5976918" y="3286115"/>
            <a:chExt cx="237163" cy="282320"/>
          </a:xfrm>
          <a:solidFill>
            <a:srgbClr val="DC755A"/>
          </a:solidFill>
        </p:grpSpPr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73C62AF6-ED99-5311-A333-C71030F9C72A}"/>
                </a:ext>
              </a:extLst>
            </p:cNvPr>
            <p:cNvSpPr/>
            <p:nvPr/>
          </p:nvSpPr>
          <p:spPr>
            <a:xfrm>
              <a:off x="5995945" y="3319163"/>
              <a:ext cx="218136" cy="249272"/>
            </a:xfrm>
            <a:custGeom>
              <a:avLst/>
              <a:gdLst>
                <a:gd name="connsiteX0" fmla="*/ 127867 w 218136"/>
                <a:gd name="connsiteY0" fmla="*/ 13 h 249272"/>
                <a:gd name="connsiteX1" fmla="*/ 167205 w 218136"/>
                <a:gd name="connsiteY1" fmla="*/ 70498 h 249272"/>
                <a:gd name="connsiteX2" fmla="*/ 125391 w 218136"/>
                <a:gd name="connsiteY2" fmla="*/ 102407 h 249272"/>
                <a:gd name="connsiteX3" fmla="*/ 77766 w 218136"/>
                <a:gd name="connsiteY3" fmla="*/ 91549 h 249272"/>
                <a:gd name="connsiteX4" fmla="*/ 78051 w 218136"/>
                <a:gd name="connsiteY4" fmla="*/ 153652 h 249272"/>
                <a:gd name="connsiteX5" fmla="*/ 137868 w 218136"/>
                <a:gd name="connsiteY5" fmla="*/ 178321 h 249272"/>
                <a:gd name="connsiteX6" fmla="*/ 160919 w 218136"/>
                <a:gd name="connsiteY6" fmla="*/ 139364 h 249272"/>
                <a:gd name="connsiteX7" fmla="*/ 217878 w 218136"/>
                <a:gd name="connsiteY7" fmla="*/ 152604 h 249272"/>
                <a:gd name="connsiteX8" fmla="*/ 171301 w 218136"/>
                <a:gd name="connsiteY8" fmla="*/ 235376 h 249272"/>
                <a:gd name="connsiteX9" fmla="*/ 20711 w 218136"/>
                <a:gd name="connsiteY9" fmla="*/ 187084 h 249272"/>
                <a:gd name="connsiteX10" fmla="*/ 45571 w 218136"/>
                <a:gd name="connsiteY10" fmla="*/ 42685 h 249272"/>
                <a:gd name="connsiteX11" fmla="*/ 85481 w 218136"/>
                <a:gd name="connsiteY11" fmla="*/ 35161 h 249272"/>
                <a:gd name="connsiteX12" fmla="*/ 78909 w 218136"/>
                <a:gd name="connsiteY12" fmla="*/ 16873 h 249272"/>
                <a:gd name="connsiteX13" fmla="*/ 127867 w 218136"/>
                <a:gd name="connsiteY13" fmla="*/ 13 h 249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8136" h="249272">
                  <a:moveTo>
                    <a:pt x="127867" y="13"/>
                  </a:moveTo>
                  <a:cubicBezTo>
                    <a:pt x="130629" y="299"/>
                    <a:pt x="167205" y="70498"/>
                    <a:pt x="167205" y="70498"/>
                  </a:cubicBezTo>
                  <a:lnTo>
                    <a:pt x="125391" y="102407"/>
                  </a:lnTo>
                  <a:cubicBezTo>
                    <a:pt x="125391" y="102407"/>
                    <a:pt x="102912" y="76880"/>
                    <a:pt x="77766" y="91549"/>
                  </a:cubicBezTo>
                  <a:cubicBezTo>
                    <a:pt x="63192" y="100026"/>
                    <a:pt x="59859" y="122600"/>
                    <a:pt x="78051" y="153652"/>
                  </a:cubicBezTo>
                  <a:cubicBezTo>
                    <a:pt x="97387" y="186703"/>
                    <a:pt x="123962" y="186513"/>
                    <a:pt x="137868" y="178321"/>
                  </a:cubicBezTo>
                  <a:cubicBezTo>
                    <a:pt x="155775" y="167844"/>
                    <a:pt x="160347" y="144889"/>
                    <a:pt x="160919" y="139364"/>
                  </a:cubicBezTo>
                  <a:cubicBezTo>
                    <a:pt x="181207" y="145174"/>
                    <a:pt x="217878" y="152604"/>
                    <a:pt x="217878" y="152604"/>
                  </a:cubicBezTo>
                  <a:cubicBezTo>
                    <a:pt x="217878" y="152604"/>
                    <a:pt x="224451" y="204325"/>
                    <a:pt x="171301" y="235376"/>
                  </a:cubicBezTo>
                  <a:cubicBezTo>
                    <a:pt x="127677" y="260903"/>
                    <a:pt x="60335" y="254807"/>
                    <a:pt x="20711" y="187084"/>
                  </a:cubicBezTo>
                  <a:cubicBezTo>
                    <a:pt x="-20628" y="116314"/>
                    <a:pt x="6328" y="65545"/>
                    <a:pt x="45571" y="42685"/>
                  </a:cubicBezTo>
                  <a:cubicBezTo>
                    <a:pt x="66812" y="30208"/>
                    <a:pt x="85481" y="35161"/>
                    <a:pt x="85481" y="35161"/>
                  </a:cubicBezTo>
                  <a:lnTo>
                    <a:pt x="78909" y="16873"/>
                  </a:lnTo>
                  <a:cubicBezTo>
                    <a:pt x="79194" y="17539"/>
                    <a:pt x="111484" y="-558"/>
                    <a:pt x="127867" y="1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8E15948C-9F97-1EF2-09A4-EA549195BA26}"/>
                </a:ext>
              </a:extLst>
            </p:cNvPr>
            <p:cNvSpPr/>
            <p:nvPr/>
          </p:nvSpPr>
          <p:spPr>
            <a:xfrm>
              <a:off x="5976918" y="3286115"/>
              <a:ext cx="218113" cy="249268"/>
            </a:xfrm>
            <a:custGeom>
              <a:avLst/>
              <a:gdLst>
                <a:gd name="connsiteX0" fmla="*/ 127844 w 218113"/>
                <a:gd name="connsiteY0" fmla="*/ 9 h 249268"/>
                <a:gd name="connsiteX1" fmla="*/ 167182 w 218113"/>
                <a:gd name="connsiteY1" fmla="*/ 70494 h 249268"/>
                <a:gd name="connsiteX2" fmla="*/ 125368 w 218113"/>
                <a:gd name="connsiteY2" fmla="*/ 102403 h 249268"/>
                <a:gd name="connsiteX3" fmla="*/ 77743 w 218113"/>
                <a:gd name="connsiteY3" fmla="*/ 91544 h 249268"/>
                <a:gd name="connsiteX4" fmla="*/ 78028 w 218113"/>
                <a:gd name="connsiteY4" fmla="*/ 153647 h 249268"/>
                <a:gd name="connsiteX5" fmla="*/ 137845 w 218113"/>
                <a:gd name="connsiteY5" fmla="*/ 178317 h 249268"/>
                <a:gd name="connsiteX6" fmla="*/ 160896 w 218113"/>
                <a:gd name="connsiteY6" fmla="*/ 139360 h 249268"/>
                <a:gd name="connsiteX7" fmla="*/ 217855 w 218113"/>
                <a:gd name="connsiteY7" fmla="*/ 152600 h 249268"/>
                <a:gd name="connsiteX8" fmla="*/ 171278 w 218113"/>
                <a:gd name="connsiteY8" fmla="*/ 235372 h 249268"/>
                <a:gd name="connsiteX9" fmla="*/ 20688 w 218113"/>
                <a:gd name="connsiteY9" fmla="*/ 187080 h 249268"/>
                <a:gd name="connsiteX10" fmla="*/ 45548 w 218113"/>
                <a:gd name="connsiteY10" fmla="*/ 42872 h 249268"/>
                <a:gd name="connsiteX11" fmla="*/ 85458 w 218113"/>
                <a:gd name="connsiteY11" fmla="*/ 35347 h 249268"/>
                <a:gd name="connsiteX12" fmla="*/ 78886 w 218113"/>
                <a:gd name="connsiteY12" fmla="*/ 17059 h 249268"/>
                <a:gd name="connsiteX13" fmla="*/ 127844 w 218113"/>
                <a:gd name="connsiteY13" fmla="*/ 9 h 249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8113" h="249268">
                  <a:moveTo>
                    <a:pt x="127844" y="9"/>
                  </a:moveTo>
                  <a:cubicBezTo>
                    <a:pt x="130606" y="295"/>
                    <a:pt x="167182" y="70494"/>
                    <a:pt x="167182" y="70494"/>
                  </a:cubicBezTo>
                  <a:lnTo>
                    <a:pt x="125368" y="102403"/>
                  </a:lnTo>
                  <a:cubicBezTo>
                    <a:pt x="125368" y="102403"/>
                    <a:pt x="102889" y="76876"/>
                    <a:pt x="77743" y="91544"/>
                  </a:cubicBezTo>
                  <a:cubicBezTo>
                    <a:pt x="63169" y="100022"/>
                    <a:pt x="59836" y="122596"/>
                    <a:pt x="78028" y="153647"/>
                  </a:cubicBezTo>
                  <a:cubicBezTo>
                    <a:pt x="97364" y="186699"/>
                    <a:pt x="123939" y="186509"/>
                    <a:pt x="137845" y="178317"/>
                  </a:cubicBezTo>
                  <a:cubicBezTo>
                    <a:pt x="155752" y="167840"/>
                    <a:pt x="160324" y="144884"/>
                    <a:pt x="160896" y="139360"/>
                  </a:cubicBezTo>
                  <a:cubicBezTo>
                    <a:pt x="181184" y="145170"/>
                    <a:pt x="217855" y="152600"/>
                    <a:pt x="217855" y="152600"/>
                  </a:cubicBezTo>
                  <a:cubicBezTo>
                    <a:pt x="217855" y="152600"/>
                    <a:pt x="224428" y="204321"/>
                    <a:pt x="171278" y="235372"/>
                  </a:cubicBezTo>
                  <a:cubicBezTo>
                    <a:pt x="127654" y="260899"/>
                    <a:pt x="60312" y="254803"/>
                    <a:pt x="20688" y="187080"/>
                  </a:cubicBezTo>
                  <a:cubicBezTo>
                    <a:pt x="-20651" y="116500"/>
                    <a:pt x="6400" y="65827"/>
                    <a:pt x="45548" y="42872"/>
                  </a:cubicBezTo>
                  <a:cubicBezTo>
                    <a:pt x="66789" y="30489"/>
                    <a:pt x="85458" y="35347"/>
                    <a:pt x="85458" y="35347"/>
                  </a:cubicBezTo>
                  <a:lnTo>
                    <a:pt x="78886" y="17059"/>
                  </a:lnTo>
                  <a:cubicBezTo>
                    <a:pt x="79171" y="17630"/>
                    <a:pt x="111461" y="-467"/>
                    <a:pt x="127844" y="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</p:grpSp>
      <p:grpSp>
        <p:nvGrpSpPr>
          <p:cNvPr id="27" name="Graphic 18676">
            <a:extLst>
              <a:ext uri="{FF2B5EF4-FFF2-40B4-BE49-F238E27FC236}">
                <a16:creationId xmlns:a16="http://schemas.microsoft.com/office/drawing/2014/main" id="{9F8868AE-6A71-1C23-51A6-40505C8DF787}"/>
              </a:ext>
            </a:extLst>
          </p:cNvPr>
          <p:cNvGrpSpPr/>
          <p:nvPr/>
        </p:nvGrpSpPr>
        <p:grpSpPr>
          <a:xfrm rot="1519580">
            <a:off x="10722563" y="-3263338"/>
            <a:ext cx="545271" cy="4481594"/>
            <a:chOff x="6731507" y="2028824"/>
            <a:chExt cx="178975" cy="2065305"/>
          </a:xfrm>
        </p:grpSpPr>
        <p:grpSp>
          <p:nvGrpSpPr>
            <p:cNvPr id="28" name="Graphic 18676">
              <a:extLst>
                <a:ext uri="{FF2B5EF4-FFF2-40B4-BE49-F238E27FC236}">
                  <a16:creationId xmlns:a16="http://schemas.microsoft.com/office/drawing/2014/main" id="{DAE9B39C-D0E1-41BB-2EAC-7CC5BA7E51BF}"/>
                </a:ext>
              </a:extLst>
            </p:cNvPr>
            <p:cNvGrpSpPr/>
            <p:nvPr/>
          </p:nvGrpSpPr>
          <p:grpSpPr>
            <a:xfrm>
              <a:off x="6731507" y="3842384"/>
              <a:ext cx="171450" cy="251745"/>
              <a:chOff x="6731507" y="3842384"/>
              <a:chExt cx="171450" cy="251745"/>
            </a:xfrm>
          </p:grpSpPr>
          <p:sp>
            <p:nvSpPr>
              <p:cNvPr id="32" name="Freeform: Shape 31">
                <a:extLst>
                  <a:ext uri="{FF2B5EF4-FFF2-40B4-BE49-F238E27FC236}">
                    <a16:creationId xmlns:a16="http://schemas.microsoft.com/office/drawing/2014/main" id="{A6DB0C3B-4BA4-E70B-DE1E-1CBCD799B08A}"/>
                  </a:ext>
                </a:extLst>
              </p:cNvPr>
              <p:cNvSpPr/>
              <p:nvPr/>
            </p:nvSpPr>
            <p:spPr>
              <a:xfrm>
                <a:off x="6731507" y="3842384"/>
                <a:ext cx="171450" cy="251745"/>
              </a:xfrm>
              <a:custGeom>
                <a:avLst/>
                <a:gdLst>
                  <a:gd name="connsiteX0" fmla="*/ 171450 w 171450"/>
                  <a:gd name="connsiteY0" fmla="*/ 667 h 251745"/>
                  <a:gd name="connsiteX1" fmla="*/ 84677 w 171450"/>
                  <a:gd name="connsiteY1" fmla="*/ 251746 h 251745"/>
                  <a:gd name="connsiteX2" fmla="*/ 0 w 171450"/>
                  <a:gd name="connsiteY2" fmla="*/ 0 h 251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71450" h="251745">
                    <a:moveTo>
                      <a:pt x="171450" y="667"/>
                    </a:moveTo>
                    <a:lnTo>
                      <a:pt x="84677" y="25174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9E4C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Cordia New" panose="020B0304020202020204" pitchFamily="34" charset="-34"/>
                </a:endParaRPr>
              </a:p>
            </p:txBody>
          </p:sp>
          <p:sp>
            <p:nvSpPr>
              <p:cNvPr id="33" name="Freeform: Shape 32">
                <a:extLst>
                  <a:ext uri="{FF2B5EF4-FFF2-40B4-BE49-F238E27FC236}">
                    <a16:creationId xmlns:a16="http://schemas.microsoft.com/office/drawing/2014/main" id="{DF260CF6-E079-49FC-EECA-33C657AD5A58}"/>
                  </a:ext>
                </a:extLst>
              </p:cNvPr>
              <p:cNvSpPr/>
              <p:nvPr/>
            </p:nvSpPr>
            <p:spPr>
              <a:xfrm>
                <a:off x="6779132" y="3984021"/>
                <a:ext cx="74961" cy="110108"/>
              </a:xfrm>
              <a:custGeom>
                <a:avLst/>
                <a:gdLst>
                  <a:gd name="connsiteX0" fmla="*/ 0 w 74961"/>
                  <a:gd name="connsiteY0" fmla="*/ 0 h 110108"/>
                  <a:gd name="connsiteX1" fmla="*/ 74962 w 74961"/>
                  <a:gd name="connsiteY1" fmla="*/ 286 h 110108"/>
                  <a:gd name="connsiteX2" fmla="*/ 37052 w 74961"/>
                  <a:gd name="connsiteY2" fmla="*/ 110109 h 110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4961" h="110108">
                    <a:moveTo>
                      <a:pt x="0" y="0"/>
                    </a:moveTo>
                    <a:lnTo>
                      <a:pt x="74962" y="286"/>
                    </a:lnTo>
                    <a:lnTo>
                      <a:pt x="37052" y="110109"/>
                    </a:lnTo>
                    <a:close/>
                  </a:path>
                </a:pathLst>
              </a:custGeom>
              <a:solidFill>
                <a:srgbClr val="90A4A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Cordia New" panose="020B0304020202020204" pitchFamily="34" charset="-34"/>
                </a:endParaRPr>
              </a:p>
            </p:txBody>
          </p:sp>
        </p:grpSp>
        <p:grpSp>
          <p:nvGrpSpPr>
            <p:cNvPr id="29" name="Graphic 18676">
              <a:extLst>
                <a:ext uri="{FF2B5EF4-FFF2-40B4-BE49-F238E27FC236}">
                  <a16:creationId xmlns:a16="http://schemas.microsoft.com/office/drawing/2014/main" id="{FF1AC4C8-D80D-0D0A-0644-0FE4E4C8508D}"/>
                </a:ext>
              </a:extLst>
            </p:cNvPr>
            <p:cNvGrpSpPr/>
            <p:nvPr/>
          </p:nvGrpSpPr>
          <p:grpSpPr>
            <a:xfrm>
              <a:off x="6731507" y="2028824"/>
              <a:ext cx="178975" cy="1814227"/>
              <a:chOff x="6731507" y="2028824"/>
              <a:chExt cx="178975" cy="1814227"/>
            </a:xfrm>
          </p:grpSpPr>
          <p:sp>
            <p:nvSpPr>
              <p:cNvPr id="30" name="Freeform: Shape 29">
                <a:extLst>
                  <a:ext uri="{FF2B5EF4-FFF2-40B4-BE49-F238E27FC236}">
                    <a16:creationId xmlns:a16="http://schemas.microsoft.com/office/drawing/2014/main" id="{62B05882-4719-039A-2DC6-66BF4AE0F5F8}"/>
                  </a:ext>
                </a:extLst>
              </p:cNvPr>
              <p:cNvSpPr/>
              <p:nvPr/>
            </p:nvSpPr>
            <p:spPr>
              <a:xfrm>
                <a:off x="6731507" y="2028824"/>
                <a:ext cx="178975" cy="1814227"/>
              </a:xfrm>
              <a:custGeom>
                <a:avLst/>
                <a:gdLst>
                  <a:gd name="connsiteX0" fmla="*/ 171450 w 178975"/>
                  <a:gd name="connsiteY0" fmla="*/ 1814228 h 1814227"/>
                  <a:gd name="connsiteX1" fmla="*/ 178975 w 178975"/>
                  <a:gd name="connsiteY1" fmla="*/ 86107 h 1814227"/>
                  <a:gd name="connsiteX2" fmla="*/ 93631 w 178975"/>
                  <a:gd name="connsiteY2" fmla="*/ 1 h 1814227"/>
                  <a:gd name="connsiteX3" fmla="*/ 7525 w 178975"/>
                  <a:gd name="connsiteY3" fmla="*/ 85345 h 1814227"/>
                  <a:gd name="connsiteX4" fmla="*/ 0 w 178975"/>
                  <a:gd name="connsiteY4" fmla="*/ 1813466 h 1814227"/>
                  <a:gd name="connsiteX5" fmla="*/ 171450 w 178975"/>
                  <a:gd name="connsiteY5" fmla="*/ 1814228 h 18142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78975" h="1814227">
                    <a:moveTo>
                      <a:pt x="171450" y="1814228"/>
                    </a:moveTo>
                    <a:lnTo>
                      <a:pt x="178975" y="86107"/>
                    </a:lnTo>
                    <a:cubicBezTo>
                      <a:pt x="179165" y="38767"/>
                      <a:pt x="140970" y="286"/>
                      <a:pt x="93631" y="1"/>
                    </a:cubicBezTo>
                    <a:cubicBezTo>
                      <a:pt x="46292" y="-190"/>
                      <a:pt x="7715" y="38005"/>
                      <a:pt x="7525" y="85345"/>
                    </a:cubicBezTo>
                    <a:lnTo>
                      <a:pt x="0" y="1813466"/>
                    </a:lnTo>
                    <a:lnTo>
                      <a:pt x="171450" y="1814228"/>
                    </a:lnTo>
                    <a:close/>
                  </a:path>
                </a:pathLst>
              </a:custGeom>
              <a:solidFill>
                <a:srgbClr val="FFAB0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Cordia New" panose="020B0304020202020204" pitchFamily="34" charset="-34"/>
                </a:endParaRPr>
              </a:p>
            </p:txBody>
          </p:sp>
          <p:sp>
            <p:nvSpPr>
              <p:cNvPr id="31" name="Freeform: Shape 30">
                <a:extLst>
                  <a:ext uri="{FF2B5EF4-FFF2-40B4-BE49-F238E27FC236}">
                    <a16:creationId xmlns:a16="http://schemas.microsoft.com/office/drawing/2014/main" id="{10D78AFB-6A6C-1292-733B-258D396CC8E8}"/>
                  </a:ext>
                </a:extLst>
              </p:cNvPr>
              <p:cNvSpPr/>
              <p:nvPr/>
            </p:nvSpPr>
            <p:spPr>
              <a:xfrm>
                <a:off x="6731507" y="2028824"/>
                <a:ext cx="93630" cy="1813846"/>
              </a:xfrm>
              <a:custGeom>
                <a:avLst/>
                <a:gdLst>
                  <a:gd name="connsiteX0" fmla="*/ 93631 w 93630"/>
                  <a:gd name="connsiteY0" fmla="*/ 1 h 1813846"/>
                  <a:gd name="connsiteX1" fmla="*/ 7525 w 93630"/>
                  <a:gd name="connsiteY1" fmla="*/ 85345 h 1813846"/>
                  <a:gd name="connsiteX2" fmla="*/ 0 w 93630"/>
                  <a:gd name="connsiteY2" fmla="*/ 1813466 h 1813846"/>
                  <a:gd name="connsiteX3" fmla="*/ 85725 w 93630"/>
                  <a:gd name="connsiteY3" fmla="*/ 1813846 h 1813846"/>
                  <a:gd name="connsiteX4" fmla="*/ 93631 w 93630"/>
                  <a:gd name="connsiteY4" fmla="*/ 1 h 18138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3630" h="1813846">
                    <a:moveTo>
                      <a:pt x="93631" y="1"/>
                    </a:moveTo>
                    <a:cubicBezTo>
                      <a:pt x="46292" y="-190"/>
                      <a:pt x="7715" y="38005"/>
                      <a:pt x="7525" y="85345"/>
                    </a:cubicBezTo>
                    <a:lnTo>
                      <a:pt x="0" y="1813466"/>
                    </a:lnTo>
                    <a:lnTo>
                      <a:pt x="85725" y="1813846"/>
                    </a:lnTo>
                    <a:lnTo>
                      <a:pt x="93631" y="1"/>
                    </a:lnTo>
                    <a:close/>
                  </a:path>
                </a:pathLst>
              </a:custGeom>
              <a:solidFill>
                <a:srgbClr val="EF8648">
                  <a:alpha val="50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Cordia New" panose="020B0304020202020204" pitchFamily="34" charset="-34"/>
                </a:endParaRPr>
              </a:p>
            </p:txBody>
          </p:sp>
        </p:grpSp>
      </p:grpSp>
      <p:grpSp>
        <p:nvGrpSpPr>
          <p:cNvPr id="3" name="Graphic 1">
            <a:extLst>
              <a:ext uri="{FF2B5EF4-FFF2-40B4-BE49-F238E27FC236}">
                <a16:creationId xmlns:a16="http://schemas.microsoft.com/office/drawing/2014/main" id="{22CE3D41-9762-D1E3-43DE-42EA112DB250}"/>
              </a:ext>
            </a:extLst>
          </p:cNvPr>
          <p:cNvGrpSpPr/>
          <p:nvPr/>
        </p:nvGrpSpPr>
        <p:grpSpPr>
          <a:xfrm>
            <a:off x="679137" y="5851350"/>
            <a:ext cx="1799619" cy="1773824"/>
            <a:chOff x="5748337" y="3124200"/>
            <a:chExt cx="695325" cy="609600"/>
          </a:xfrm>
        </p:grpSpPr>
        <p:grpSp>
          <p:nvGrpSpPr>
            <p:cNvPr id="11680" name="Graphic 1">
              <a:extLst>
                <a:ext uri="{FF2B5EF4-FFF2-40B4-BE49-F238E27FC236}">
                  <a16:creationId xmlns:a16="http://schemas.microsoft.com/office/drawing/2014/main" id="{B51EC81D-267D-0897-D941-7314575FB1FD}"/>
                </a:ext>
              </a:extLst>
            </p:cNvPr>
            <p:cNvGrpSpPr/>
            <p:nvPr/>
          </p:nvGrpSpPr>
          <p:grpSpPr>
            <a:xfrm>
              <a:off x="6032547" y="3282867"/>
              <a:ext cx="412442" cy="452943"/>
              <a:chOff x="6032547" y="3282867"/>
              <a:chExt cx="412442" cy="452943"/>
            </a:xfrm>
          </p:grpSpPr>
          <p:sp>
            <p:nvSpPr>
              <p:cNvPr id="11681" name="Freeform: Shape 11680">
                <a:extLst>
                  <a:ext uri="{FF2B5EF4-FFF2-40B4-BE49-F238E27FC236}">
                    <a16:creationId xmlns:a16="http://schemas.microsoft.com/office/drawing/2014/main" id="{3AE3EC9D-130D-83FB-12B7-345A22D2E0A0}"/>
                  </a:ext>
                </a:extLst>
              </p:cNvPr>
              <p:cNvSpPr/>
              <p:nvPr/>
            </p:nvSpPr>
            <p:spPr>
              <a:xfrm>
                <a:off x="6032547" y="3336353"/>
                <a:ext cx="369776" cy="399456"/>
              </a:xfrm>
              <a:custGeom>
                <a:avLst/>
                <a:gdLst>
                  <a:gd name="connsiteX0" fmla="*/ 364252 w 369776"/>
                  <a:gd name="connsiteY0" fmla="*/ 77978 h 399456"/>
                  <a:gd name="connsiteX1" fmla="*/ 84978 w 369776"/>
                  <a:gd name="connsiteY1" fmla="*/ 392207 h 399456"/>
                  <a:gd name="connsiteX2" fmla="*/ 54403 w 369776"/>
                  <a:gd name="connsiteY2" fmla="*/ 393922 h 399456"/>
                  <a:gd name="connsiteX3" fmla="*/ 7350 w 369776"/>
                  <a:gd name="connsiteY3" fmla="*/ 352107 h 399456"/>
                  <a:gd name="connsiteX4" fmla="*/ 5445 w 369776"/>
                  <a:gd name="connsiteY4" fmla="*/ 321532 h 399456"/>
                  <a:gd name="connsiteX5" fmla="*/ 284718 w 369776"/>
                  <a:gd name="connsiteY5" fmla="*/ 7302 h 399456"/>
                  <a:gd name="connsiteX6" fmla="*/ 315388 w 369776"/>
                  <a:gd name="connsiteY6" fmla="*/ 5492 h 399456"/>
                  <a:gd name="connsiteX7" fmla="*/ 362442 w 369776"/>
                  <a:gd name="connsiteY7" fmla="*/ 47307 h 399456"/>
                  <a:gd name="connsiteX8" fmla="*/ 364252 w 369776"/>
                  <a:gd name="connsiteY8" fmla="*/ 77978 h 399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69776" h="399456">
                    <a:moveTo>
                      <a:pt x="364252" y="77978"/>
                    </a:moveTo>
                    <a:lnTo>
                      <a:pt x="84978" y="392207"/>
                    </a:lnTo>
                    <a:cubicBezTo>
                      <a:pt x="77073" y="401161"/>
                      <a:pt x="63452" y="401923"/>
                      <a:pt x="54403" y="393922"/>
                    </a:cubicBezTo>
                    <a:lnTo>
                      <a:pt x="7350" y="352107"/>
                    </a:lnTo>
                    <a:cubicBezTo>
                      <a:pt x="-1699" y="344106"/>
                      <a:pt x="-2461" y="330485"/>
                      <a:pt x="5445" y="321532"/>
                    </a:cubicBezTo>
                    <a:lnTo>
                      <a:pt x="284718" y="7302"/>
                    </a:lnTo>
                    <a:cubicBezTo>
                      <a:pt x="292624" y="-1651"/>
                      <a:pt x="306340" y="-2509"/>
                      <a:pt x="315388" y="5492"/>
                    </a:cubicBezTo>
                    <a:lnTo>
                      <a:pt x="362442" y="47307"/>
                    </a:lnTo>
                    <a:cubicBezTo>
                      <a:pt x="371490" y="55308"/>
                      <a:pt x="372252" y="69024"/>
                      <a:pt x="364252" y="77978"/>
                    </a:cubicBezTo>
                    <a:close/>
                  </a:path>
                </a:pathLst>
              </a:custGeom>
              <a:solidFill>
                <a:srgbClr val="008C4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Cordia New" panose="020B0304020202020204" pitchFamily="34" charset="-34"/>
                </a:endParaRPr>
              </a:p>
            </p:txBody>
          </p:sp>
          <p:sp>
            <p:nvSpPr>
              <p:cNvPr id="11682" name="Freeform: Shape 11681">
                <a:extLst>
                  <a:ext uri="{FF2B5EF4-FFF2-40B4-BE49-F238E27FC236}">
                    <a16:creationId xmlns:a16="http://schemas.microsoft.com/office/drawing/2014/main" id="{F790D04F-7288-5AAE-82BF-BC947245D0F7}"/>
                  </a:ext>
                </a:extLst>
              </p:cNvPr>
              <p:cNvSpPr/>
              <p:nvPr/>
            </p:nvSpPr>
            <p:spPr>
              <a:xfrm>
                <a:off x="6032633" y="3336392"/>
                <a:ext cx="338924" cy="372928"/>
              </a:xfrm>
              <a:custGeom>
                <a:avLst/>
                <a:gdLst>
                  <a:gd name="connsiteX0" fmla="*/ 315302 w 338924"/>
                  <a:gd name="connsiteY0" fmla="*/ 5454 h 372928"/>
                  <a:gd name="connsiteX1" fmla="*/ 284727 w 338924"/>
                  <a:gd name="connsiteY1" fmla="*/ 7264 h 372928"/>
                  <a:gd name="connsiteX2" fmla="*/ 5454 w 338924"/>
                  <a:gd name="connsiteY2" fmla="*/ 321398 h 372928"/>
                  <a:gd name="connsiteX3" fmla="*/ 7264 w 338924"/>
                  <a:gd name="connsiteY3" fmla="*/ 351974 h 372928"/>
                  <a:gd name="connsiteX4" fmla="*/ 30886 w 338924"/>
                  <a:gd name="connsiteY4" fmla="*/ 372929 h 372928"/>
                  <a:gd name="connsiteX5" fmla="*/ 338924 w 338924"/>
                  <a:gd name="connsiteY5" fmla="*/ 26314 h 372928"/>
                  <a:gd name="connsiteX6" fmla="*/ 315302 w 338924"/>
                  <a:gd name="connsiteY6" fmla="*/ 5454 h 3729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38924" h="372928">
                    <a:moveTo>
                      <a:pt x="315302" y="5454"/>
                    </a:moveTo>
                    <a:cubicBezTo>
                      <a:pt x="306349" y="-2452"/>
                      <a:pt x="292633" y="-1690"/>
                      <a:pt x="284727" y="7264"/>
                    </a:cubicBezTo>
                    <a:lnTo>
                      <a:pt x="5454" y="321398"/>
                    </a:lnTo>
                    <a:cubicBezTo>
                      <a:pt x="-2452" y="330352"/>
                      <a:pt x="-1690" y="344068"/>
                      <a:pt x="7264" y="351974"/>
                    </a:cubicBezTo>
                    <a:lnTo>
                      <a:pt x="30886" y="372929"/>
                    </a:lnTo>
                    <a:lnTo>
                      <a:pt x="338924" y="26314"/>
                    </a:lnTo>
                    <a:lnTo>
                      <a:pt x="315302" y="5454"/>
                    </a:lnTo>
                    <a:close/>
                  </a:path>
                </a:pathLst>
              </a:custGeom>
              <a:solidFill>
                <a:srgbClr val="00B25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Cordia New" panose="020B0304020202020204" pitchFamily="34" charset="-34"/>
                </a:endParaRPr>
              </a:p>
            </p:txBody>
          </p:sp>
          <p:grpSp>
            <p:nvGrpSpPr>
              <p:cNvPr id="11683" name="Graphic 1">
                <a:extLst>
                  <a:ext uri="{FF2B5EF4-FFF2-40B4-BE49-F238E27FC236}">
                    <a16:creationId xmlns:a16="http://schemas.microsoft.com/office/drawing/2014/main" id="{F36893B9-6507-B8EC-411E-94800F3C48E5}"/>
                  </a:ext>
                </a:extLst>
              </p:cNvPr>
              <p:cNvGrpSpPr/>
              <p:nvPr/>
            </p:nvGrpSpPr>
            <p:grpSpPr>
              <a:xfrm>
                <a:off x="6344125" y="3282867"/>
                <a:ext cx="100864" cy="104413"/>
                <a:chOff x="6344125" y="3282867"/>
                <a:chExt cx="100864" cy="104413"/>
              </a:xfrm>
            </p:grpSpPr>
            <p:sp>
              <p:nvSpPr>
                <p:cNvPr id="11684" name="Freeform: Shape 11683">
                  <a:extLst>
                    <a:ext uri="{FF2B5EF4-FFF2-40B4-BE49-F238E27FC236}">
                      <a16:creationId xmlns:a16="http://schemas.microsoft.com/office/drawing/2014/main" id="{56D77719-CC8F-19A6-C5CF-694D4801E4A0}"/>
                    </a:ext>
                  </a:extLst>
                </p:cNvPr>
                <p:cNvSpPr/>
                <p:nvPr/>
              </p:nvSpPr>
              <p:spPr>
                <a:xfrm>
                  <a:off x="6344125" y="3282867"/>
                  <a:ext cx="100864" cy="104413"/>
                </a:xfrm>
                <a:custGeom>
                  <a:avLst/>
                  <a:gdLst>
                    <a:gd name="connsiteX0" fmla="*/ 93250 w 100864"/>
                    <a:gd name="connsiteY0" fmla="*/ 5734 h 104413"/>
                    <a:gd name="connsiteX1" fmla="*/ 93250 w 100864"/>
                    <a:gd name="connsiteY1" fmla="*/ 5734 h 104413"/>
                    <a:gd name="connsiteX2" fmla="*/ 67818 w 100864"/>
                    <a:gd name="connsiteY2" fmla="*/ 2496 h 104413"/>
                    <a:gd name="connsiteX3" fmla="*/ 52864 w 100864"/>
                    <a:gd name="connsiteY3" fmla="*/ 10211 h 104413"/>
                    <a:gd name="connsiteX4" fmla="*/ 19145 w 100864"/>
                    <a:gd name="connsiteY4" fmla="*/ 36405 h 104413"/>
                    <a:gd name="connsiteX5" fmla="*/ 0 w 100864"/>
                    <a:gd name="connsiteY5" fmla="*/ 57931 h 104413"/>
                    <a:gd name="connsiteX6" fmla="*/ 26194 w 100864"/>
                    <a:gd name="connsiteY6" fmla="*/ 81172 h 104413"/>
                    <a:gd name="connsiteX7" fmla="*/ 52388 w 100864"/>
                    <a:gd name="connsiteY7" fmla="*/ 104413 h 104413"/>
                    <a:gd name="connsiteX8" fmla="*/ 71533 w 100864"/>
                    <a:gd name="connsiteY8" fmla="*/ 82887 h 104413"/>
                    <a:gd name="connsiteX9" fmla="*/ 93536 w 100864"/>
                    <a:gd name="connsiteY9" fmla="*/ 46311 h 104413"/>
                    <a:gd name="connsiteX10" fmla="*/ 99441 w 100864"/>
                    <a:gd name="connsiteY10" fmla="*/ 30499 h 104413"/>
                    <a:gd name="connsiteX11" fmla="*/ 93250 w 100864"/>
                    <a:gd name="connsiteY11" fmla="*/ 5734 h 1044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00864" h="104413">
                      <a:moveTo>
                        <a:pt x="93250" y="5734"/>
                      </a:moveTo>
                      <a:lnTo>
                        <a:pt x="93250" y="5734"/>
                      </a:lnTo>
                      <a:cubicBezTo>
                        <a:pt x="86201" y="-457"/>
                        <a:pt x="76105" y="-1790"/>
                        <a:pt x="67818" y="2496"/>
                      </a:cubicBezTo>
                      <a:lnTo>
                        <a:pt x="52864" y="10211"/>
                      </a:lnTo>
                      <a:cubicBezTo>
                        <a:pt x="40100" y="16783"/>
                        <a:pt x="28670" y="25642"/>
                        <a:pt x="19145" y="36405"/>
                      </a:cubicBezTo>
                      <a:lnTo>
                        <a:pt x="0" y="57931"/>
                      </a:lnTo>
                      <a:lnTo>
                        <a:pt x="26194" y="81172"/>
                      </a:lnTo>
                      <a:lnTo>
                        <a:pt x="52388" y="104413"/>
                      </a:lnTo>
                      <a:lnTo>
                        <a:pt x="71533" y="82887"/>
                      </a:lnTo>
                      <a:cubicBezTo>
                        <a:pt x="81058" y="72124"/>
                        <a:pt x="88487" y="59741"/>
                        <a:pt x="93536" y="46311"/>
                      </a:cubicBezTo>
                      <a:lnTo>
                        <a:pt x="99441" y="30499"/>
                      </a:lnTo>
                      <a:cubicBezTo>
                        <a:pt x="102680" y="21927"/>
                        <a:pt x="100298" y="12021"/>
                        <a:pt x="93250" y="5734"/>
                      </a:cubicBezTo>
                      <a:close/>
                    </a:path>
                  </a:pathLst>
                </a:custGeom>
                <a:solidFill>
                  <a:srgbClr val="008C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Cordia New" panose="020B0304020202020204" pitchFamily="34" charset="-34"/>
                  </a:endParaRPr>
                </a:p>
              </p:txBody>
            </p:sp>
            <p:sp>
              <p:nvSpPr>
                <p:cNvPr id="11686" name="Freeform: Shape 11685">
                  <a:extLst>
                    <a:ext uri="{FF2B5EF4-FFF2-40B4-BE49-F238E27FC236}">
                      <a16:creationId xmlns:a16="http://schemas.microsoft.com/office/drawing/2014/main" id="{9C9EA76A-B74B-013E-0C91-159B5F36C549}"/>
                    </a:ext>
                  </a:extLst>
                </p:cNvPr>
                <p:cNvSpPr/>
                <p:nvPr/>
              </p:nvSpPr>
              <p:spPr>
                <a:xfrm>
                  <a:off x="6344125" y="3282929"/>
                  <a:ext cx="100795" cy="81300"/>
                </a:xfrm>
                <a:custGeom>
                  <a:avLst/>
                  <a:gdLst>
                    <a:gd name="connsiteX0" fmla="*/ 100774 w 100795"/>
                    <a:gd name="connsiteY0" fmla="*/ 23579 h 81300"/>
                    <a:gd name="connsiteX1" fmla="*/ 94012 w 100795"/>
                    <a:gd name="connsiteY1" fmla="*/ 25770 h 81300"/>
                    <a:gd name="connsiteX2" fmla="*/ 79057 w 100795"/>
                    <a:gd name="connsiteY2" fmla="*/ 33580 h 81300"/>
                    <a:gd name="connsiteX3" fmla="*/ 45339 w 100795"/>
                    <a:gd name="connsiteY3" fmla="*/ 59774 h 81300"/>
                    <a:gd name="connsiteX4" fmla="*/ 26194 w 100795"/>
                    <a:gd name="connsiteY4" fmla="*/ 81300 h 81300"/>
                    <a:gd name="connsiteX5" fmla="*/ 0 w 100795"/>
                    <a:gd name="connsiteY5" fmla="*/ 57964 h 81300"/>
                    <a:gd name="connsiteX6" fmla="*/ 19145 w 100795"/>
                    <a:gd name="connsiteY6" fmla="*/ 36438 h 81300"/>
                    <a:gd name="connsiteX7" fmla="*/ 52864 w 100795"/>
                    <a:gd name="connsiteY7" fmla="*/ 10244 h 81300"/>
                    <a:gd name="connsiteX8" fmla="*/ 67913 w 100795"/>
                    <a:gd name="connsiteY8" fmla="*/ 2529 h 81300"/>
                    <a:gd name="connsiteX9" fmla="*/ 93345 w 100795"/>
                    <a:gd name="connsiteY9" fmla="*/ 5672 h 81300"/>
                    <a:gd name="connsiteX10" fmla="*/ 93440 w 100795"/>
                    <a:gd name="connsiteY10" fmla="*/ 5767 h 81300"/>
                    <a:gd name="connsiteX11" fmla="*/ 100774 w 100795"/>
                    <a:gd name="connsiteY11" fmla="*/ 23579 h 81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00795" h="81300">
                      <a:moveTo>
                        <a:pt x="100774" y="23579"/>
                      </a:moveTo>
                      <a:cubicBezTo>
                        <a:pt x="98393" y="23865"/>
                        <a:pt x="96203" y="24627"/>
                        <a:pt x="94012" y="25770"/>
                      </a:cubicBezTo>
                      <a:lnTo>
                        <a:pt x="79057" y="33580"/>
                      </a:lnTo>
                      <a:cubicBezTo>
                        <a:pt x="66294" y="40152"/>
                        <a:pt x="54864" y="49011"/>
                        <a:pt x="45339" y="59774"/>
                      </a:cubicBezTo>
                      <a:lnTo>
                        <a:pt x="26194" y="81300"/>
                      </a:lnTo>
                      <a:lnTo>
                        <a:pt x="0" y="57964"/>
                      </a:lnTo>
                      <a:lnTo>
                        <a:pt x="19145" y="36438"/>
                      </a:lnTo>
                      <a:cubicBezTo>
                        <a:pt x="28670" y="25770"/>
                        <a:pt x="40005" y="16816"/>
                        <a:pt x="52864" y="10244"/>
                      </a:cubicBezTo>
                      <a:lnTo>
                        <a:pt x="67913" y="2529"/>
                      </a:lnTo>
                      <a:cubicBezTo>
                        <a:pt x="76200" y="-1758"/>
                        <a:pt x="86297" y="-519"/>
                        <a:pt x="93345" y="5672"/>
                      </a:cubicBezTo>
                      <a:lnTo>
                        <a:pt x="93440" y="5767"/>
                      </a:lnTo>
                      <a:cubicBezTo>
                        <a:pt x="98489" y="10339"/>
                        <a:pt x="101060" y="16911"/>
                        <a:pt x="100774" y="23579"/>
                      </a:cubicBezTo>
                      <a:close/>
                    </a:path>
                  </a:pathLst>
                </a:custGeom>
                <a:solidFill>
                  <a:srgbClr val="00B25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Cordia New" panose="020B0304020202020204" pitchFamily="34" charset="-34"/>
                  </a:endParaRPr>
                </a:p>
              </p:txBody>
            </p:sp>
          </p:grpSp>
          <p:grpSp>
            <p:nvGrpSpPr>
              <p:cNvPr id="11688" name="Graphic 1">
                <a:extLst>
                  <a:ext uri="{FF2B5EF4-FFF2-40B4-BE49-F238E27FC236}">
                    <a16:creationId xmlns:a16="http://schemas.microsoft.com/office/drawing/2014/main" id="{61C6C63A-18BD-B4A0-C494-C7A4145AF38F}"/>
                  </a:ext>
                </a:extLst>
              </p:cNvPr>
              <p:cNvGrpSpPr/>
              <p:nvPr/>
            </p:nvGrpSpPr>
            <p:grpSpPr>
              <a:xfrm>
                <a:off x="6047111" y="3351416"/>
                <a:ext cx="342765" cy="366929"/>
                <a:chOff x="6047111" y="3351416"/>
                <a:chExt cx="342765" cy="366929"/>
              </a:xfrm>
              <a:solidFill>
                <a:srgbClr val="3D4051"/>
              </a:solidFill>
            </p:grpSpPr>
            <p:grpSp>
              <p:nvGrpSpPr>
                <p:cNvPr id="11689" name="Graphic 1">
                  <a:extLst>
                    <a:ext uri="{FF2B5EF4-FFF2-40B4-BE49-F238E27FC236}">
                      <a16:creationId xmlns:a16="http://schemas.microsoft.com/office/drawing/2014/main" id="{2C27A955-9550-1463-4D22-56EEEBC607A4}"/>
                    </a:ext>
                  </a:extLst>
                </p:cNvPr>
                <p:cNvGrpSpPr/>
                <p:nvPr/>
              </p:nvGrpSpPr>
              <p:grpSpPr>
                <a:xfrm>
                  <a:off x="6168200" y="3351416"/>
                  <a:ext cx="221676" cy="238365"/>
                  <a:chOff x="6168200" y="3351416"/>
                  <a:chExt cx="221676" cy="238365"/>
                </a:xfrm>
                <a:solidFill>
                  <a:srgbClr val="3D4051"/>
                </a:solidFill>
              </p:grpSpPr>
              <p:sp>
                <p:nvSpPr>
                  <p:cNvPr id="11690" name="Freeform: Shape 11689">
                    <a:extLst>
                      <a:ext uri="{FF2B5EF4-FFF2-40B4-BE49-F238E27FC236}">
                        <a16:creationId xmlns:a16="http://schemas.microsoft.com/office/drawing/2014/main" id="{AB80D093-2414-6E48-BF12-5785E396088F}"/>
                      </a:ext>
                    </a:extLst>
                  </p:cNvPr>
                  <p:cNvSpPr/>
                  <p:nvPr/>
                </p:nvSpPr>
                <p:spPr>
                  <a:xfrm rot="-2902359">
                    <a:off x="6332119" y="3341638"/>
                    <a:ext cx="21622" cy="106396"/>
                  </a:xfrm>
                  <a:custGeom>
                    <a:avLst/>
                    <a:gdLst>
                      <a:gd name="connsiteX0" fmla="*/ 0 w 21622"/>
                      <a:gd name="connsiteY0" fmla="*/ 0 h 106396"/>
                      <a:gd name="connsiteX1" fmla="*/ 21622 w 21622"/>
                      <a:gd name="connsiteY1" fmla="*/ 0 h 106396"/>
                      <a:gd name="connsiteX2" fmla="*/ 21622 w 21622"/>
                      <a:gd name="connsiteY2" fmla="*/ 106397 h 106396"/>
                      <a:gd name="connsiteX3" fmla="*/ 0 w 21622"/>
                      <a:gd name="connsiteY3" fmla="*/ 106397 h 1063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622" h="106396">
                        <a:moveTo>
                          <a:pt x="0" y="0"/>
                        </a:moveTo>
                        <a:lnTo>
                          <a:pt x="21622" y="0"/>
                        </a:lnTo>
                        <a:lnTo>
                          <a:pt x="21622" y="106397"/>
                        </a:lnTo>
                        <a:lnTo>
                          <a:pt x="0" y="106397"/>
                        </a:lnTo>
                        <a:close/>
                      </a:path>
                    </a:pathLst>
                  </a:custGeom>
                  <a:solidFill>
                    <a:srgbClr val="3D405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  <p:sp>
                <p:nvSpPr>
                  <p:cNvPr id="11691" name="Freeform: Shape 11690">
                    <a:extLst>
                      <a:ext uri="{FF2B5EF4-FFF2-40B4-BE49-F238E27FC236}">
                        <a16:creationId xmlns:a16="http://schemas.microsoft.com/office/drawing/2014/main" id="{370093E7-AF2D-E818-FA9F-DCA981C9D158}"/>
                      </a:ext>
                    </a:extLst>
                  </p:cNvPr>
                  <p:cNvSpPr/>
                  <p:nvPr/>
                </p:nvSpPr>
                <p:spPr>
                  <a:xfrm rot="-2902359">
                    <a:off x="6302778" y="3374623"/>
                    <a:ext cx="21622" cy="106396"/>
                  </a:xfrm>
                  <a:custGeom>
                    <a:avLst/>
                    <a:gdLst>
                      <a:gd name="connsiteX0" fmla="*/ 0 w 21622"/>
                      <a:gd name="connsiteY0" fmla="*/ 0 h 106396"/>
                      <a:gd name="connsiteX1" fmla="*/ 21622 w 21622"/>
                      <a:gd name="connsiteY1" fmla="*/ 0 h 106396"/>
                      <a:gd name="connsiteX2" fmla="*/ 21622 w 21622"/>
                      <a:gd name="connsiteY2" fmla="*/ 106397 h 106396"/>
                      <a:gd name="connsiteX3" fmla="*/ 0 w 21622"/>
                      <a:gd name="connsiteY3" fmla="*/ 106397 h 1063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622" h="106396">
                        <a:moveTo>
                          <a:pt x="0" y="0"/>
                        </a:moveTo>
                        <a:lnTo>
                          <a:pt x="21622" y="0"/>
                        </a:lnTo>
                        <a:lnTo>
                          <a:pt x="21622" y="106397"/>
                        </a:lnTo>
                        <a:lnTo>
                          <a:pt x="0" y="106397"/>
                        </a:lnTo>
                        <a:close/>
                      </a:path>
                    </a:pathLst>
                  </a:custGeom>
                  <a:solidFill>
                    <a:srgbClr val="3D405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  <p:sp>
                <p:nvSpPr>
                  <p:cNvPr id="11692" name="Freeform: Shape 11691">
                    <a:extLst>
                      <a:ext uri="{FF2B5EF4-FFF2-40B4-BE49-F238E27FC236}">
                        <a16:creationId xmlns:a16="http://schemas.microsoft.com/office/drawing/2014/main" id="{9DC332A1-E0BF-543A-C202-660C195952B2}"/>
                      </a:ext>
                    </a:extLst>
                  </p:cNvPr>
                  <p:cNvSpPr/>
                  <p:nvPr/>
                </p:nvSpPr>
                <p:spPr>
                  <a:xfrm>
                    <a:off x="6168200" y="3473766"/>
                    <a:ext cx="106009" cy="116015"/>
                  </a:xfrm>
                  <a:custGeom>
                    <a:avLst/>
                    <a:gdLst>
                      <a:gd name="connsiteX0" fmla="*/ 73150 w 106009"/>
                      <a:gd name="connsiteY0" fmla="*/ 75915 h 116015"/>
                      <a:gd name="connsiteX1" fmla="*/ 3999 w 106009"/>
                      <a:gd name="connsiteY1" fmla="*/ 113158 h 116015"/>
                      <a:gd name="connsiteX2" fmla="*/ 32859 w 106009"/>
                      <a:gd name="connsiteY2" fmla="*/ 40101 h 116015"/>
                      <a:gd name="connsiteX3" fmla="*/ 102011 w 106009"/>
                      <a:gd name="connsiteY3" fmla="*/ 2858 h 116015"/>
                      <a:gd name="connsiteX4" fmla="*/ 73150 w 106009"/>
                      <a:gd name="connsiteY4" fmla="*/ 75915 h 1160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009" h="116015">
                        <a:moveTo>
                          <a:pt x="73150" y="75915"/>
                        </a:moveTo>
                        <a:cubicBezTo>
                          <a:pt x="46099" y="106395"/>
                          <a:pt x="15143" y="123064"/>
                          <a:pt x="3999" y="113158"/>
                        </a:cubicBezTo>
                        <a:cubicBezTo>
                          <a:pt x="-7145" y="103252"/>
                          <a:pt x="5808" y="70581"/>
                          <a:pt x="32859" y="40101"/>
                        </a:cubicBezTo>
                        <a:cubicBezTo>
                          <a:pt x="59910" y="9621"/>
                          <a:pt x="90867" y="-7048"/>
                          <a:pt x="102011" y="2858"/>
                        </a:cubicBezTo>
                        <a:cubicBezTo>
                          <a:pt x="113155" y="12764"/>
                          <a:pt x="100201" y="45435"/>
                          <a:pt x="73150" y="75915"/>
                        </a:cubicBezTo>
                        <a:close/>
                      </a:path>
                    </a:pathLst>
                  </a:custGeom>
                  <a:solidFill>
                    <a:srgbClr val="3D405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</p:grpSp>
            <p:grpSp>
              <p:nvGrpSpPr>
                <p:cNvPr id="11693" name="Graphic 1">
                  <a:extLst>
                    <a:ext uri="{FF2B5EF4-FFF2-40B4-BE49-F238E27FC236}">
                      <a16:creationId xmlns:a16="http://schemas.microsoft.com/office/drawing/2014/main" id="{08740CB4-1034-C9E8-312F-47F1A37E9324}"/>
                    </a:ext>
                  </a:extLst>
                </p:cNvPr>
                <p:cNvGrpSpPr/>
                <p:nvPr/>
              </p:nvGrpSpPr>
              <p:grpSpPr>
                <a:xfrm>
                  <a:off x="6047111" y="3598485"/>
                  <a:ext cx="123187" cy="119861"/>
                  <a:chOff x="6047111" y="3598485"/>
                  <a:chExt cx="123187" cy="119861"/>
                </a:xfrm>
                <a:solidFill>
                  <a:srgbClr val="3D4051"/>
                </a:solidFill>
              </p:grpSpPr>
              <p:sp>
                <p:nvSpPr>
                  <p:cNvPr id="11694" name="Freeform: Shape 11693">
                    <a:extLst>
                      <a:ext uri="{FF2B5EF4-FFF2-40B4-BE49-F238E27FC236}">
                        <a16:creationId xmlns:a16="http://schemas.microsoft.com/office/drawing/2014/main" id="{1746C2C2-5A42-B54D-BB32-02277CF24CC4}"/>
                      </a:ext>
                    </a:extLst>
                  </p:cNvPr>
                  <p:cNvSpPr/>
                  <p:nvPr/>
                </p:nvSpPr>
                <p:spPr>
                  <a:xfrm rot="-2902130">
                    <a:off x="6112547" y="3588709"/>
                    <a:ext cx="21620" cy="106388"/>
                  </a:xfrm>
                  <a:custGeom>
                    <a:avLst/>
                    <a:gdLst>
                      <a:gd name="connsiteX0" fmla="*/ 0 w 21620"/>
                      <a:gd name="connsiteY0" fmla="*/ 0 h 106388"/>
                      <a:gd name="connsiteX1" fmla="*/ 21621 w 21620"/>
                      <a:gd name="connsiteY1" fmla="*/ 0 h 106388"/>
                      <a:gd name="connsiteX2" fmla="*/ 21621 w 21620"/>
                      <a:gd name="connsiteY2" fmla="*/ 106389 h 106388"/>
                      <a:gd name="connsiteX3" fmla="*/ 0 w 21620"/>
                      <a:gd name="connsiteY3" fmla="*/ 106389 h 1063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620" h="106388">
                        <a:moveTo>
                          <a:pt x="0" y="0"/>
                        </a:moveTo>
                        <a:lnTo>
                          <a:pt x="21621" y="0"/>
                        </a:lnTo>
                        <a:lnTo>
                          <a:pt x="21621" y="106389"/>
                        </a:lnTo>
                        <a:lnTo>
                          <a:pt x="0" y="106389"/>
                        </a:lnTo>
                        <a:close/>
                      </a:path>
                    </a:pathLst>
                  </a:custGeom>
                  <a:solidFill>
                    <a:srgbClr val="3D405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  <p:sp>
                <p:nvSpPr>
                  <p:cNvPr id="11695" name="Freeform: Shape 11694">
                    <a:extLst>
                      <a:ext uri="{FF2B5EF4-FFF2-40B4-BE49-F238E27FC236}">
                        <a16:creationId xmlns:a16="http://schemas.microsoft.com/office/drawing/2014/main" id="{63FEFA8C-5D53-C7EA-9E82-ED25F30E48E7}"/>
                      </a:ext>
                    </a:extLst>
                  </p:cNvPr>
                  <p:cNvSpPr/>
                  <p:nvPr/>
                </p:nvSpPr>
                <p:spPr>
                  <a:xfrm rot="-2901873">
                    <a:off x="6083242" y="3621724"/>
                    <a:ext cx="21622" cy="106396"/>
                  </a:xfrm>
                  <a:custGeom>
                    <a:avLst/>
                    <a:gdLst>
                      <a:gd name="connsiteX0" fmla="*/ 0 w 21622"/>
                      <a:gd name="connsiteY0" fmla="*/ 0 h 106396"/>
                      <a:gd name="connsiteX1" fmla="*/ 21622 w 21622"/>
                      <a:gd name="connsiteY1" fmla="*/ 0 h 106396"/>
                      <a:gd name="connsiteX2" fmla="*/ 21622 w 21622"/>
                      <a:gd name="connsiteY2" fmla="*/ 106396 h 106396"/>
                      <a:gd name="connsiteX3" fmla="*/ 0 w 21622"/>
                      <a:gd name="connsiteY3" fmla="*/ 106396 h 1063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622" h="106396">
                        <a:moveTo>
                          <a:pt x="0" y="0"/>
                        </a:moveTo>
                        <a:lnTo>
                          <a:pt x="21622" y="0"/>
                        </a:lnTo>
                        <a:lnTo>
                          <a:pt x="21622" y="106396"/>
                        </a:lnTo>
                        <a:lnTo>
                          <a:pt x="0" y="106396"/>
                        </a:lnTo>
                        <a:close/>
                      </a:path>
                    </a:pathLst>
                  </a:custGeom>
                  <a:solidFill>
                    <a:srgbClr val="3D405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</p:grpSp>
          </p:grpSp>
        </p:grpSp>
        <p:grpSp>
          <p:nvGrpSpPr>
            <p:cNvPr id="11696" name="Graphic 1">
              <a:extLst>
                <a:ext uri="{FF2B5EF4-FFF2-40B4-BE49-F238E27FC236}">
                  <a16:creationId xmlns:a16="http://schemas.microsoft.com/office/drawing/2014/main" id="{C7BEDA08-45FB-FED8-623C-46A5CA111CBA}"/>
                </a:ext>
              </a:extLst>
            </p:cNvPr>
            <p:cNvGrpSpPr/>
            <p:nvPr/>
          </p:nvGrpSpPr>
          <p:grpSpPr>
            <a:xfrm>
              <a:off x="5748327" y="3124191"/>
              <a:ext cx="551476" cy="220228"/>
              <a:chOff x="5748327" y="3124191"/>
              <a:chExt cx="551476" cy="220228"/>
            </a:xfrm>
          </p:grpSpPr>
          <p:sp>
            <p:nvSpPr>
              <p:cNvPr id="11697" name="Freeform: Shape 11696">
                <a:extLst>
                  <a:ext uri="{FF2B5EF4-FFF2-40B4-BE49-F238E27FC236}">
                    <a16:creationId xmlns:a16="http://schemas.microsoft.com/office/drawing/2014/main" id="{1405C77C-F265-E322-4132-70854071AD70}"/>
                  </a:ext>
                </a:extLst>
              </p:cNvPr>
              <p:cNvSpPr/>
              <p:nvPr/>
            </p:nvSpPr>
            <p:spPr>
              <a:xfrm>
                <a:off x="5748327" y="3124191"/>
                <a:ext cx="464823" cy="220228"/>
              </a:xfrm>
              <a:custGeom>
                <a:avLst/>
                <a:gdLst>
                  <a:gd name="connsiteX0" fmla="*/ 449113 w 464823"/>
                  <a:gd name="connsiteY0" fmla="*/ 103069 h 220228"/>
                  <a:gd name="connsiteX1" fmla="*/ 45063 w 464823"/>
                  <a:gd name="connsiteY1" fmla="*/ 219370 h 220228"/>
                  <a:gd name="connsiteX2" fmla="*/ 18297 w 464823"/>
                  <a:gd name="connsiteY2" fmla="*/ 204511 h 220228"/>
                  <a:gd name="connsiteX3" fmla="*/ 867 w 464823"/>
                  <a:gd name="connsiteY3" fmla="*/ 143932 h 220228"/>
                  <a:gd name="connsiteX4" fmla="*/ 15630 w 464823"/>
                  <a:gd name="connsiteY4" fmla="*/ 117071 h 220228"/>
                  <a:gd name="connsiteX5" fmla="*/ 419681 w 464823"/>
                  <a:gd name="connsiteY5" fmla="*/ 866 h 220228"/>
                  <a:gd name="connsiteX6" fmla="*/ 446541 w 464823"/>
                  <a:gd name="connsiteY6" fmla="*/ 15725 h 220228"/>
                  <a:gd name="connsiteX7" fmla="*/ 463972 w 464823"/>
                  <a:gd name="connsiteY7" fmla="*/ 76304 h 220228"/>
                  <a:gd name="connsiteX8" fmla="*/ 449113 w 464823"/>
                  <a:gd name="connsiteY8" fmla="*/ 103069 h 2202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64823" h="220228">
                    <a:moveTo>
                      <a:pt x="449113" y="103069"/>
                    </a:moveTo>
                    <a:lnTo>
                      <a:pt x="45063" y="219370"/>
                    </a:lnTo>
                    <a:cubicBezTo>
                      <a:pt x="33633" y="222703"/>
                      <a:pt x="21631" y="216036"/>
                      <a:pt x="18297" y="204511"/>
                    </a:cubicBezTo>
                    <a:lnTo>
                      <a:pt x="867" y="143932"/>
                    </a:lnTo>
                    <a:cubicBezTo>
                      <a:pt x="-2467" y="132311"/>
                      <a:pt x="4105" y="120405"/>
                      <a:pt x="15630" y="117071"/>
                    </a:cubicBezTo>
                    <a:lnTo>
                      <a:pt x="419681" y="866"/>
                    </a:lnTo>
                    <a:cubicBezTo>
                      <a:pt x="431111" y="-2468"/>
                      <a:pt x="443208" y="4105"/>
                      <a:pt x="446541" y="15725"/>
                    </a:cubicBezTo>
                    <a:lnTo>
                      <a:pt x="463972" y="76304"/>
                    </a:lnTo>
                    <a:cubicBezTo>
                      <a:pt x="467306" y="87829"/>
                      <a:pt x="460543" y="99831"/>
                      <a:pt x="449113" y="103069"/>
                    </a:cubicBezTo>
                    <a:close/>
                  </a:path>
                </a:pathLst>
              </a:custGeom>
              <a:solidFill>
                <a:srgbClr val="AE1E0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Cordia New" panose="020B0304020202020204" pitchFamily="34" charset="-34"/>
                </a:endParaRPr>
              </a:p>
            </p:txBody>
          </p:sp>
          <p:sp>
            <p:nvSpPr>
              <p:cNvPr id="11698" name="Freeform: Shape 11697">
                <a:extLst>
                  <a:ext uri="{FF2B5EF4-FFF2-40B4-BE49-F238E27FC236}">
                    <a16:creationId xmlns:a16="http://schemas.microsoft.com/office/drawing/2014/main" id="{91BB5875-4BF8-0086-A2A9-2B8E0A4E576D}"/>
                  </a:ext>
                </a:extLst>
              </p:cNvPr>
              <p:cNvSpPr/>
              <p:nvPr/>
            </p:nvSpPr>
            <p:spPr>
              <a:xfrm>
                <a:off x="5748369" y="3124232"/>
                <a:ext cx="455167" cy="174180"/>
              </a:xfrm>
              <a:custGeom>
                <a:avLst/>
                <a:gdLst>
                  <a:gd name="connsiteX0" fmla="*/ 446405 w 455167"/>
                  <a:gd name="connsiteY0" fmla="*/ 15684 h 174180"/>
                  <a:gd name="connsiteX1" fmla="*/ 419544 w 455167"/>
                  <a:gd name="connsiteY1" fmla="*/ 825 h 174180"/>
                  <a:gd name="connsiteX2" fmla="*/ 15684 w 455167"/>
                  <a:gd name="connsiteY2" fmla="*/ 117030 h 174180"/>
                  <a:gd name="connsiteX3" fmla="*/ 825 w 455167"/>
                  <a:gd name="connsiteY3" fmla="*/ 143891 h 174180"/>
                  <a:gd name="connsiteX4" fmla="*/ 9588 w 455167"/>
                  <a:gd name="connsiteY4" fmla="*/ 174180 h 174180"/>
                  <a:gd name="connsiteX5" fmla="*/ 455168 w 455167"/>
                  <a:gd name="connsiteY5" fmla="*/ 45974 h 174180"/>
                  <a:gd name="connsiteX6" fmla="*/ 446405 w 455167"/>
                  <a:gd name="connsiteY6" fmla="*/ 15684 h 1741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55167" h="174180">
                    <a:moveTo>
                      <a:pt x="446405" y="15684"/>
                    </a:moveTo>
                    <a:cubicBezTo>
                      <a:pt x="443071" y="4159"/>
                      <a:pt x="431069" y="-2413"/>
                      <a:pt x="419544" y="825"/>
                    </a:cubicBezTo>
                    <a:lnTo>
                      <a:pt x="15684" y="117030"/>
                    </a:lnTo>
                    <a:cubicBezTo>
                      <a:pt x="4159" y="120364"/>
                      <a:pt x="-2413" y="132365"/>
                      <a:pt x="825" y="143891"/>
                    </a:cubicBezTo>
                    <a:lnTo>
                      <a:pt x="9588" y="174180"/>
                    </a:lnTo>
                    <a:lnTo>
                      <a:pt x="455168" y="45974"/>
                    </a:lnTo>
                    <a:lnTo>
                      <a:pt x="446405" y="15684"/>
                    </a:lnTo>
                    <a:close/>
                  </a:path>
                </a:pathLst>
              </a:custGeom>
              <a:solidFill>
                <a:srgbClr val="FF582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Cordia New" panose="020B0304020202020204" pitchFamily="34" charset="-34"/>
                </a:endParaRPr>
              </a:p>
            </p:txBody>
          </p:sp>
          <p:grpSp>
            <p:nvGrpSpPr>
              <p:cNvPr id="11699" name="Graphic 1">
                <a:extLst>
                  <a:ext uri="{FF2B5EF4-FFF2-40B4-BE49-F238E27FC236}">
                    <a16:creationId xmlns:a16="http://schemas.microsoft.com/office/drawing/2014/main" id="{84565E78-F436-D542-7852-08D4F30284D0}"/>
                  </a:ext>
                </a:extLst>
              </p:cNvPr>
              <p:cNvGrpSpPr/>
              <p:nvPr/>
            </p:nvGrpSpPr>
            <p:grpSpPr>
              <a:xfrm>
                <a:off x="6192106" y="3124420"/>
                <a:ext cx="107697" cy="79789"/>
                <a:chOff x="6192106" y="3124420"/>
                <a:chExt cx="107697" cy="79789"/>
              </a:xfrm>
            </p:grpSpPr>
            <p:sp>
              <p:nvSpPr>
                <p:cNvPr id="11700" name="Freeform: Shape 11699">
                  <a:extLst>
                    <a:ext uri="{FF2B5EF4-FFF2-40B4-BE49-F238E27FC236}">
                      <a16:creationId xmlns:a16="http://schemas.microsoft.com/office/drawing/2014/main" id="{B5D12506-F88A-A559-D853-F86400A98307}"/>
                    </a:ext>
                  </a:extLst>
                </p:cNvPr>
                <p:cNvSpPr/>
                <p:nvPr/>
              </p:nvSpPr>
              <p:spPr>
                <a:xfrm>
                  <a:off x="6192106" y="3124420"/>
                  <a:ext cx="107647" cy="79789"/>
                </a:xfrm>
                <a:custGeom>
                  <a:avLst/>
                  <a:gdLst>
                    <a:gd name="connsiteX0" fmla="*/ 106775 w 107647"/>
                    <a:gd name="connsiteY0" fmla="*/ 18353 h 79789"/>
                    <a:gd name="connsiteX1" fmla="*/ 106775 w 107647"/>
                    <a:gd name="connsiteY1" fmla="*/ 18353 h 79789"/>
                    <a:gd name="connsiteX2" fmla="*/ 86963 w 107647"/>
                    <a:gd name="connsiteY2" fmla="*/ 1970 h 79789"/>
                    <a:gd name="connsiteX3" fmla="*/ 70199 w 107647"/>
                    <a:gd name="connsiteY3" fmla="*/ 446 h 79789"/>
                    <a:gd name="connsiteX4" fmla="*/ 27718 w 107647"/>
                    <a:gd name="connsiteY4" fmla="*/ 4542 h 79789"/>
                    <a:gd name="connsiteX5" fmla="*/ 0 w 107647"/>
                    <a:gd name="connsiteY5" fmla="*/ 12543 h 79789"/>
                    <a:gd name="connsiteX6" fmla="*/ 9716 w 107647"/>
                    <a:gd name="connsiteY6" fmla="*/ 46166 h 79789"/>
                    <a:gd name="connsiteX7" fmla="*/ 19431 w 107647"/>
                    <a:gd name="connsiteY7" fmla="*/ 79789 h 79789"/>
                    <a:gd name="connsiteX8" fmla="*/ 47149 w 107647"/>
                    <a:gd name="connsiteY8" fmla="*/ 71788 h 79789"/>
                    <a:gd name="connsiteX9" fmla="*/ 85249 w 107647"/>
                    <a:gd name="connsiteY9" fmla="*/ 52738 h 79789"/>
                    <a:gd name="connsiteX10" fmla="*/ 98679 w 107647"/>
                    <a:gd name="connsiteY10" fmla="*/ 42546 h 79789"/>
                    <a:gd name="connsiteX11" fmla="*/ 106775 w 107647"/>
                    <a:gd name="connsiteY11" fmla="*/ 18353 h 797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07647" h="79789">
                      <a:moveTo>
                        <a:pt x="106775" y="18353"/>
                      </a:moveTo>
                      <a:lnTo>
                        <a:pt x="106775" y="18353"/>
                      </a:lnTo>
                      <a:cubicBezTo>
                        <a:pt x="104203" y="9304"/>
                        <a:pt x="96298" y="2827"/>
                        <a:pt x="86963" y="1970"/>
                      </a:cubicBezTo>
                      <a:lnTo>
                        <a:pt x="70199" y="446"/>
                      </a:lnTo>
                      <a:cubicBezTo>
                        <a:pt x="55912" y="-792"/>
                        <a:pt x="41529" y="541"/>
                        <a:pt x="27718" y="4542"/>
                      </a:cubicBezTo>
                      <a:lnTo>
                        <a:pt x="0" y="12543"/>
                      </a:lnTo>
                      <a:lnTo>
                        <a:pt x="9716" y="46166"/>
                      </a:lnTo>
                      <a:lnTo>
                        <a:pt x="19431" y="79789"/>
                      </a:lnTo>
                      <a:lnTo>
                        <a:pt x="47149" y="71788"/>
                      </a:lnTo>
                      <a:cubicBezTo>
                        <a:pt x="60960" y="67788"/>
                        <a:pt x="73819" y="61311"/>
                        <a:pt x="85249" y="52738"/>
                      </a:cubicBezTo>
                      <a:lnTo>
                        <a:pt x="98679" y="42546"/>
                      </a:lnTo>
                      <a:cubicBezTo>
                        <a:pt x="106108" y="37022"/>
                        <a:pt x="109347" y="27402"/>
                        <a:pt x="106775" y="18353"/>
                      </a:cubicBezTo>
                      <a:close/>
                    </a:path>
                  </a:pathLst>
                </a:custGeom>
                <a:solidFill>
                  <a:srgbClr val="AE1E0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Cordia New" panose="020B0304020202020204" pitchFamily="34" charset="-34"/>
                  </a:endParaRPr>
                </a:p>
              </p:txBody>
            </p:sp>
            <p:sp>
              <p:nvSpPr>
                <p:cNvPr id="11701" name="Freeform: Shape 11700">
                  <a:extLst>
                    <a:ext uri="{FF2B5EF4-FFF2-40B4-BE49-F238E27FC236}">
                      <a16:creationId xmlns:a16="http://schemas.microsoft.com/office/drawing/2014/main" id="{1F647C02-97F0-9770-4078-BE051DC43046}"/>
                    </a:ext>
                  </a:extLst>
                </p:cNvPr>
                <p:cNvSpPr/>
                <p:nvPr/>
              </p:nvSpPr>
              <p:spPr>
                <a:xfrm>
                  <a:off x="6192201" y="3124476"/>
                  <a:ext cx="107601" cy="46205"/>
                </a:xfrm>
                <a:custGeom>
                  <a:avLst/>
                  <a:gdLst>
                    <a:gd name="connsiteX0" fmla="*/ 103442 w 107601"/>
                    <a:gd name="connsiteY0" fmla="*/ 37443 h 46205"/>
                    <a:gd name="connsiteX1" fmla="*/ 96584 w 107601"/>
                    <a:gd name="connsiteY1" fmla="*/ 35633 h 46205"/>
                    <a:gd name="connsiteX2" fmla="*/ 79724 w 107601"/>
                    <a:gd name="connsiteY2" fmla="*/ 34204 h 46205"/>
                    <a:gd name="connsiteX3" fmla="*/ 37243 w 107601"/>
                    <a:gd name="connsiteY3" fmla="*/ 38300 h 46205"/>
                    <a:gd name="connsiteX4" fmla="*/ 9620 w 107601"/>
                    <a:gd name="connsiteY4" fmla="*/ 46206 h 46205"/>
                    <a:gd name="connsiteX5" fmla="*/ 0 w 107601"/>
                    <a:gd name="connsiteY5" fmla="*/ 12487 h 46205"/>
                    <a:gd name="connsiteX6" fmla="*/ 27623 w 107601"/>
                    <a:gd name="connsiteY6" fmla="*/ 4581 h 46205"/>
                    <a:gd name="connsiteX7" fmla="*/ 70104 w 107601"/>
                    <a:gd name="connsiteY7" fmla="*/ 486 h 46205"/>
                    <a:gd name="connsiteX8" fmla="*/ 86963 w 107601"/>
                    <a:gd name="connsiteY8" fmla="*/ 2010 h 46205"/>
                    <a:gd name="connsiteX9" fmla="*/ 106680 w 107601"/>
                    <a:gd name="connsiteY9" fmla="*/ 18202 h 46205"/>
                    <a:gd name="connsiteX10" fmla="*/ 106680 w 107601"/>
                    <a:gd name="connsiteY10" fmla="*/ 18297 h 46205"/>
                    <a:gd name="connsiteX11" fmla="*/ 103442 w 107601"/>
                    <a:gd name="connsiteY11" fmla="*/ 37443 h 462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07601" h="46205">
                      <a:moveTo>
                        <a:pt x="103442" y="37443"/>
                      </a:moveTo>
                      <a:cubicBezTo>
                        <a:pt x="101346" y="36395"/>
                        <a:pt x="99060" y="35919"/>
                        <a:pt x="96584" y="35633"/>
                      </a:cubicBezTo>
                      <a:lnTo>
                        <a:pt x="79724" y="34204"/>
                      </a:lnTo>
                      <a:cubicBezTo>
                        <a:pt x="65437" y="32966"/>
                        <a:pt x="51054" y="34395"/>
                        <a:pt x="37243" y="38300"/>
                      </a:cubicBezTo>
                      <a:lnTo>
                        <a:pt x="9620" y="46206"/>
                      </a:lnTo>
                      <a:lnTo>
                        <a:pt x="0" y="12487"/>
                      </a:lnTo>
                      <a:lnTo>
                        <a:pt x="27623" y="4581"/>
                      </a:lnTo>
                      <a:cubicBezTo>
                        <a:pt x="41434" y="581"/>
                        <a:pt x="55817" y="-848"/>
                        <a:pt x="70104" y="486"/>
                      </a:cubicBezTo>
                      <a:lnTo>
                        <a:pt x="86963" y="2010"/>
                      </a:lnTo>
                      <a:cubicBezTo>
                        <a:pt x="96203" y="2772"/>
                        <a:pt x="104108" y="9249"/>
                        <a:pt x="106680" y="18202"/>
                      </a:cubicBezTo>
                      <a:lnTo>
                        <a:pt x="106680" y="18297"/>
                      </a:lnTo>
                      <a:cubicBezTo>
                        <a:pt x="108680" y="24965"/>
                        <a:pt x="107347" y="32013"/>
                        <a:pt x="103442" y="37443"/>
                      </a:cubicBezTo>
                      <a:close/>
                    </a:path>
                  </a:pathLst>
                </a:custGeom>
                <a:solidFill>
                  <a:srgbClr val="FF582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Cordia New" panose="020B0304020202020204" pitchFamily="34" charset="-34"/>
                  </a:endParaRPr>
                </a:p>
              </p:txBody>
            </p:sp>
          </p:grpSp>
          <p:grpSp>
            <p:nvGrpSpPr>
              <p:cNvPr id="11702" name="Graphic 1">
                <a:extLst>
                  <a:ext uri="{FF2B5EF4-FFF2-40B4-BE49-F238E27FC236}">
                    <a16:creationId xmlns:a16="http://schemas.microsoft.com/office/drawing/2014/main" id="{F088549C-FC17-09EB-224E-E5BFE5A3740F}"/>
                  </a:ext>
                </a:extLst>
              </p:cNvPr>
              <p:cNvGrpSpPr/>
              <p:nvPr/>
            </p:nvGrpSpPr>
            <p:grpSpPr>
              <a:xfrm>
                <a:off x="5777185" y="3127960"/>
                <a:ext cx="410155" cy="211733"/>
                <a:chOff x="5777185" y="3127960"/>
                <a:chExt cx="410155" cy="211733"/>
              </a:xfrm>
              <a:solidFill>
                <a:srgbClr val="3D4051"/>
              </a:solidFill>
            </p:grpSpPr>
            <p:grpSp>
              <p:nvGrpSpPr>
                <p:cNvPr id="11703" name="Graphic 1">
                  <a:extLst>
                    <a:ext uri="{FF2B5EF4-FFF2-40B4-BE49-F238E27FC236}">
                      <a16:creationId xmlns:a16="http://schemas.microsoft.com/office/drawing/2014/main" id="{DDEC2530-B979-CFE1-4A64-C49B7EA27280}"/>
                    </a:ext>
                  </a:extLst>
                </p:cNvPr>
                <p:cNvGrpSpPr/>
                <p:nvPr/>
              </p:nvGrpSpPr>
              <p:grpSpPr>
                <a:xfrm>
                  <a:off x="5915012" y="3127960"/>
                  <a:ext cx="272327" cy="137711"/>
                  <a:chOff x="5915012" y="3127960"/>
                  <a:chExt cx="272327" cy="137711"/>
                </a:xfrm>
                <a:solidFill>
                  <a:srgbClr val="3D4051"/>
                </a:solidFill>
              </p:grpSpPr>
              <p:sp>
                <p:nvSpPr>
                  <p:cNvPr id="11704" name="Freeform: Shape 11703">
                    <a:extLst>
                      <a:ext uri="{FF2B5EF4-FFF2-40B4-BE49-F238E27FC236}">
                        <a16:creationId xmlns:a16="http://schemas.microsoft.com/office/drawing/2014/main" id="{BBBDE238-6E6E-EED8-3F29-A1F197DBB9AB}"/>
                      </a:ext>
                    </a:extLst>
                  </p:cNvPr>
                  <p:cNvSpPr/>
                  <p:nvPr/>
                </p:nvSpPr>
                <p:spPr>
                  <a:xfrm rot="-963099">
                    <a:off x="6151431" y="3128875"/>
                    <a:ext cx="21621" cy="106392"/>
                  </a:xfrm>
                  <a:custGeom>
                    <a:avLst/>
                    <a:gdLst>
                      <a:gd name="connsiteX0" fmla="*/ 0 w 21621"/>
                      <a:gd name="connsiteY0" fmla="*/ 0 h 106392"/>
                      <a:gd name="connsiteX1" fmla="*/ 21621 w 21621"/>
                      <a:gd name="connsiteY1" fmla="*/ 0 h 106392"/>
                      <a:gd name="connsiteX2" fmla="*/ 21621 w 21621"/>
                      <a:gd name="connsiteY2" fmla="*/ 106393 h 106392"/>
                      <a:gd name="connsiteX3" fmla="*/ 0 w 21621"/>
                      <a:gd name="connsiteY3" fmla="*/ 106393 h 106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621" h="106392">
                        <a:moveTo>
                          <a:pt x="0" y="0"/>
                        </a:moveTo>
                        <a:lnTo>
                          <a:pt x="21621" y="0"/>
                        </a:lnTo>
                        <a:lnTo>
                          <a:pt x="21621" y="106393"/>
                        </a:lnTo>
                        <a:lnTo>
                          <a:pt x="0" y="106393"/>
                        </a:lnTo>
                        <a:close/>
                      </a:path>
                    </a:pathLst>
                  </a:custGeom>
                  <a:solidFill>
                    <a:srgbClr val="3D405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  <p:sp>
                <p:nvSpPr>
                  <p:cNvPr id="11705" name="Freeform: Shape 11704">
                    <a:extLst>
                      <a:ext uri="{FF2B5EF4-FFF2-40B4-BE49-F238E27FC236}">
                        <a16:creationId xmlns:a16="http://schemas.microsoft.com/office/drawing/2014/main" id="{E7C08185-BD73-3104-D4C8-AAC4C2225D4C}"/>
                      </a:ext>
                    </a:extLst>
                  </p:cNvPr>
                  <p:cNvSpPr/>
                  <p:nvPr/>
                </p:nvSpPr>
                <p:spPr>
                  <a:xfrm rot="-963099">
                    <a:off x="6109042" y="3141064"/>
                    <a:ext cx="21621" cy="106392"/>
                  </a:xfrm>
                  <a:custGeom>
                    <a:avLst/>
                    <a:gdLst>
                      <a:gd name="connsiteX0" fmla="*/ 0 w 21621"/>
                      <a:gd name="connsiteY0" fmla="*/ 0 h 106392"/>
                      <a:gd name="connsiteX1" fmla="*/ 21621 w 21621"/>
                      <a:gd name="connsiteY1" fmla="*/ 0 h 106392"/>
                      <a:gd name="connsiteX2" fmla="*/ 21621 w 21621"/>
                      <a:gd name="connsiteY2" fmla="*/ 106393 h 106392"/>
                      <a:gd name="connsiteX3" fmla="*/ 0 w 21621"/>
                      <a:gd name="connsiteY3" fmla="*/ 106393 h 106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621" h="106392">
                        <a:moveTo>
                          <a:pt x="0" y="0"/>
                        </a:moveTo>
                        <a:lnTo>
                          <a:pt x="21621" y="0"/>
                        </a:lnTo>
                        <a:lnTo>
                          <a:pt x="21621" y="106393"/>
                        </a:lnTo>
                        <a:lnTo>
                          <a:pt x="0" y="106393"/>
                        </a:lnTo>
                        <a:close/>
                      </a:path>
                    </a:pathLst>
                  </a:custGeom>
                  <a:solidFill>
                    <a:srgbClr val="3D405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  <p:sp>
                <p:nvSpPr>
                  <p:cNvPr id="11706" name="Freeform: Shape 11705">
                    <a:extLst>
                      <a:ext uri="{FF2B5EF4-FFF2-40B4-BE49-F238E27FC236}">
                        <a16:creationId xmlns:a16="http://schemas.microsoft.com/office/drawing/2014/main" id="{7296AAA7-63BF-43C7-0BF0-68AC69C07B1F}"/>
                      </a:ext>
                    </a:extLst>
                  </p:cNvPr>
                  <p:cNvSpPr/>
                  <p:nvPr/>
                </p:nvSpPr>
                <p:spPr>
                  <a:xfrm>
                    <a:off x="5915012" y="3199737"/>
                    <a:ext cx="142517" cy="65934"/>
                  </a:xfrm>
                  <a:custGeom>
                    <a:avLst/>
                    <a:gdLst>
                      <a:gd name="connsiteX0" fmla="*/ 78688 w 142517"/>
                      <a:gd name="connsiteY0" fmla="*/ 58861 h 65934"/>
                      <a:gd name="connsiteX1" fmla="*/ 393 w 142517"/>
                      <a:gd name="connsiteY1" fmla="*/ 53336 h 65934"/>
                      <a:gd name="connsiteX2" fmla="*/ 63829 w 142517"/>
                      <a:gd name="connsiteY2" fmla="*/ 7045 h 65934"/>
                      <a:gd name="connsiteX3" fmla="*/ 142125 w 142517"/>
                      <a:gd name="connsiteY3" fmla="*/ 12569 h 65934"/>
                      <a:gd name="connsiteX4" fmla="*/ 78688 w 142517"/>
                      <a:gd name="connsiteY4" fmla="*/ 58861 h 659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2517" h="65934">
                        <a:moveTo>
                          <a:pt x="78688" y="58861"/>
                        </a:moveTo>
                        <a:cubicBezTo>
                          <a:pt x="39541" y="70100"/>
                          <a:pt x="4489" y="67719"/>
                          <a:pt x="393" y="53336"/>
                        </a:cubicBezTo>
                        <a:cubicBezTo>
                          <a:pt x="-3703" y="39049"/>
                          <a:pt x="24682" y="18284"/>
                          <a:pt x="63829" y="7045"/>
                        </a:cubicBezTo>
                        <a:cubicBezTo>
                          <a:pt x="102977" y="-4195"/>
                          <a:pt x="138029" y="-1718"/>
                          <a:pt x="142125" y="12569"/>
                        </a:cubicBezTo>
                        <a:cubicBezTo>
                          <a:pt x="146221" y="26857"/>
                          <a:pt x="117836" y="47621"/>
                          <a:pt x="78688" y="58861"/>
                        </a:cubicBezTo>
                        <a:close/>
                      </a:path>
                    </a:pathLst>
                  </a:custGeom>
                  <a:solidFill>
                    <a:srgbClr val="3D405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</p:grpSp>
            <p:grpSp>
              <p:nvGrpSpPr>
                <p:cNvPr id="11707" name="Graphic 1">
                  <a:extLst>
                    <a:ext uri="{FF2B5EF4-FFF2-40B4-BE49-F238E27FC236}">
                      <a16:creationId xmlns:a16="http://schemas.microsoft.com/office/drawing/2014/main" id="{08880D33-796D-23C6-051F-EF97F7B1F135}"/>
                    </a:ext>
                  </a:extLst>
                </p:cNvPr>
                <p:cNvGrpSpPr/>
                <p:nvPr/>
              </p:nvGrpSpPr>
              <p:grpSpPr>
                <a:xfrm>
                  <a:off x="5777185" y="3219280"/>
                  <a:ext cx="92584" cy="120413"/>
                  <a:chOff x="5777185" y="3219280"/>
                  <a:chExt cx="92584" cy="120413"/>
                </a:xfrm>
                <a:solidFill>
                  <a:srgbClr val="3D4051"/>
                </a:solidFill>
              </p:grpSpPr>
              <p:sp>
                <p:nvSpPr>
                  <p:cNvPr id="11708" name="Freeform: Shape 11707">
                    <a:extLst>
                      <a:ext uri="{FF2B5EF4-FFF2-40B4-BE49-F238E27FC236}">
                        <a16:creationId xmlns:a16="http://schemas.microsoft.com/office/drawing/2014/main" id="{0FA33811-7E4F-C7EA-BB88-5B240B80E096}"/>
                      </a:ext>
                    </a:extLst>
                  </p:cNvPr>
                  <p:cNvSpPr/>
                  <p:nvPr/>
                </p:nvSpPr>
                <p:spPr>
                  <a:xfrm rot="-963099">
                    <a:off x="5833860" y="3220195"/>
                    <a:ext cx="21621" cy="106392"/>
                  </a:xfrm>
                  <a:custGeom>
                    <a:avLst/>
                    <a:gdLst>
                      <a:gd name="connsiteX0" fmla="*/ 0 w 21621"/>
                      <a:gd name="connsiteY0" fmla="*/ 0 h 106392"/>
                      <a:gd name="connsiteX1" fmla="*/ 21621 w 21621"/>
                      <a:gd name="connsiteY1" fmla="*/ 0 h 106392"/>
                      <a:gd name="connsiteX2" fmla="*/ 21621 w 21621"/>
                      <a:gd name="connsiteY2" fmla="*/ 106393 h 106392"/>
                      <a:gd name="connsiteX3" fmla="*/ 0 w 21621"/>
                      <a:gd name="connsiteY3" fmla="*/ 106393 h 106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621" h="106392">
                        <a:moveTo>
                          <a:pt x="0" y="0"/>
                        </a:moveTo>
                        <a:lnTo>
                          <a:pt x="21621" y="0"/>
                        </a:lnTo>
                        <a:lnTo>
                          <a:pt x="21621" y="106393"/>
                        </a:lnTo>
                        <a:lnTo>
                          <a:pt x="0" y="106393"/>
                        </a:lnTo>
                        <a:close/>
                      </a:path>
                    </a:pathLst>
                  </a:custGeom>
                  <a:solidFill>
                    <a:srgbClr val="3D405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  <p:sp>
                <p:nvSpPr>
                  <p:cNvPr id="11709" name="Freeform: Shape 11708">
                    <a:extLst>
                      <a:ext uri="{FF2B5EF4-FFF2-40B4-BE49-F238E27FC236}">
                        <a16:creationId xmlns:a16="http://schemas.microsoft.com/office/drawing/2014/main" id="{8C96EB46-1CD2-E417-C4CA-568A493025E0}"/>
                      </a:ext>
                    </a:extLst>
                  </p:cNvPr>
                  <p:cNvSpPr/>
                  <p:nvPr/>
                </p:nvSpPr>
                <p:spPr>
                  <a:xfrm rot="-963099">
                    <a:off x="5791472" y="3232385"/>
                    <a:ext cx="21621" cy="106392"/>
                  </a:xfrm>
                  <a:custGeom>
                    <a:avLst/>
                    <a:gdLst>
                      <a:gd name="connsiteX0" fmla="*/ 0 w 21621"/>
                      <a:gd name="connsiteY0" fmla="*/ 0 h 106392"/>
                      <a:gd name="connsiteX1" fmla="*/ 21621 w 21621"/>
                      <a:gd name="connsiteY1" fmla="*/ 0 h 106392"/>
                      <a:gd name="connsiteX2" fmla="*/ 21621 w 21621"/>
                      <a:gd name="connsiteY2" fmla="*/ 106393 h 106392"/>
                      <a:gd name="connsiteX3" fmla="*/ 0 w 21621"/>
                      <a:gd name="connsiteY3" fmla="*/ 106393 h 106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621" h="106392">
                        <a:moveTo>
                          <a:pt x="0" y="0"/>
                        </a:moveTo>
                        <a:lnTo>
                          <a:pt x="21621" y="0"/>
                        </a:lnTo>
                        <a:lnTo>
                          <a:pt x="21621" y="106393"/>
                        </a:lnTo>
                        <a:lnTo>
                          <a:pt x="0" y="106393"/>
                        </a:lnTo>
                        <a:close/>
                      </a:path>
                    </a:pathLst>
                  </a:custGeom>
                  <a:solidFill>
                    <a:srgbClr val="3D405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</p:grpSp>
          </p:grpSp>
        </p:grpSp>
      </p:grpSp>
      <p:grpSp>
        <p:nvGrpSpPr>
          <p:cNvPr id="11711" name="Graphic 11709">
            <a:extLst>
              <a:ext uri="{FF2B5EF4-FFF2-40B4-BE49-F238E27FC236}">
                <a16:creationId xmlns:a16="http://schemas.microsoft.com/office/drawing/2014/main" id="{C4326188-CF0A-34C5-762A-33C8C2E547A5}"/>
              </a:ext>
            </a:extLst>
          </p:cNvPr>
          <p:cNvGrpSpPr/>
          <p:nvPr/>
        </p:nvGrpSpPr>
        <p:grpSpPr>
          <a:xfrm rot="3673055">
            <a:off x="11208022" y="3522179"/>
            <a:ext cx="2168913" cy="789557"/>
            <a:chOff x="5634037" y="3243322"/>
            <a:chExt cx="924539" cy="371700"/>
          </a:xfrm>
        </p:grpSpPr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48AA97A1-E2DA-DF3B-E666-F091F2BDB3BA}"/>
                </a:ext>
              </a:extLst>
            </p:cNvPr>
            <p:cNvSpPr/>
            <p:nvPr/>
          </p:nvSpPr>
          <p:spPr>
            <a:xfrm>
              <a:off x="5634037" y="3243322"/>
              <a:ext cx="924444" cy="371700"/>
            </a:xfrm>
            <a:custGeom>
              <a:avLst/>
              <a:gdLst>
                <a:gd name="connsiteX0" fmla="*/ 125159 w 924444"/>
                <a:gd name="connsiteY0" fmla="*/ 244923 h 371700"/>
                <a:gd name="connsiteX1" fmla="*/ 853726 w 924444"/>
                <a:gd name="connsiteY1" fmla="*/ 2131 h 371700"/>
                <a:gd name="connsiteX2" fmla="*/ 906399 w 924444"/>
                <a:gd name="connsiteY2" fmla="*/ 28420 h 371700"/>
                <a:gd name="connsiteX3" fmla="*/ 922306 w 924444"/>
                <a:gd name="connsiteY3" fmla="*/ 76235 h 371700"/>
                <a:gd name="connsiteX4" fmla="*/ 895922 w 924444"/>
                <a:gd name="connsiteY4" fmla="*/ 128813 h 371700"/>
                <a:gd name="connsiteX5" fmla="*/ 167450 w 924444"/>
                <a:gd name="connsiteY5" fmla="*/ 371701 h 371700"/>
                <a:gd name="connsiteX6" fmla="*/ 81058 w 924444"/>
                <a:gd name="connsiteY6" fmla="*/ 364176 h 371700"/>
                <a:gd name="connsiteX7" fmla="*/ 0 w 924444"/>
                <a:gd name="connsiteY7" fmla="*/ 357127 h 371700"/>
                <a:gd name="connsiteX8" fmla="*/ 60579 w 924444"/>
                <a:gd name="connsiteY8" fmla="*/ 302835 h 371700"/>
                <a:gd name="connsiteX9" fmla="*/ 125159 w 924444"/>
                <a:gd name="connsiteY9" fmla="*/ 244923 h 371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24444" h="371700">
                  <a:moveTo>
                    <a:pt x="125159" y="244923"/>
                  </a:moveTo>
                  <a:lnTo>
                    <a:pt x="853726" y="2131"/>
                  </a:lnTo>
                  <a:cubicBezTo>
                    <a:pt x="875538" y="-5108"/>
                    <a:pt x="899160" y="6703"/>
                    <a:pt x="906399" y="28420"/>
                  </a:cubicBezTo>
                  <a:lnTo>
                    <a:pt x="922306" y="76235"/>
                  </a:lnTo>
                  <a:cubicBezTo>
                    <a:pt x="929545" y="98047"/>
                    <a:pt x="917829" y="121574"/>
                    <a:pt x="895922" y="128813"/>
                  </a:cubicBezTo>
                  <a:lnTo>
                    <a:pt x="167450" y="371701"/>
                  </a:lnTo>
                  <a:lnTo>
                    <a:pt x="81058" y="364176"/>
                  </a:lnTo>
                  <a:lnTo>
                    <a:pt x="0" y="357127"/>
                  </a:lnTo>
                  <a:lnTo>
                    <a:pt x="60579" y="302835"/>
                  </a:lnTo>
                  <a:lnTo>
                    <a:pt x="125159" y="244923"/>
                  </a:lnTo>
                  <a:close/>
                </a:path>
              </a:pathLst>
            </a:custGeom>
            <a:solidFill>
              <a:srgbClr val="009FD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E469C470-7F22-3CFA-630E-4C15145F83F2}"/>
                </a:ext>
              </a:extLst>
            </p:cNvPr>
            <p:cNvSpPr/>
            <p:nvPr/>
          </p:nvSpPr>
          <p:spPr>
            <a:xfrm>
              <a:off x="5780340" y="3295649"/>
              <a:ext cx="778140" cy="319373"/>
            </a:xfrm>
            <a:custGeom>
              <a:avLst/>
              <a:gdLst>
                <a:gd name="connsiteX0" fmla="*/ 0 w 778140"/>
                <a:gd name="connsiteY0" fmla="*/ 255937 h 319373"/>
                <a:gd name="connsiteX1" fmla="*/ 768001 w 778140"/>
                <a:gd name="connsiteY1" fmla="*/ 0 h 319373"/>
                <a:gd name="connsiteX2" fmla="*/ 776002 w 778140"/>
                <a:gd name="connsiteY2" fmla="*/ 23908 h 319373"/>
                <a:gd name="connsiteX3" fmla="*/ 749618 w 778140"/>
                <a:gd name="connsiteY3" fmla="*/ 76486 h 319373"/>
                <a:gd name="connsiteX4" fmla="*/ 21146 w 778140"/>
                <a:gd name="connsiteY4" fmla="*/ 319373 h 319373"/>
                <a:gd name="connsiteX5" fmla="*/ 0 w 778140"/>
                <a:gd name="connsiteY5" fmla="*/ 255937 h 3193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78140" h="319373">
                  <a:moveTo>
                    <a:pt x="0" y="255937"/>
                  </a:moveTo>
                  <a:lnTo>
                    <a:pt x="768001" y="0"/>
                  </a:lnTo>
                  <a:lnTo>
                    <a:pt x="776002" y="23908"/>
                  </a:lnTo>
                  <a:cubicBezTo>
                    <a:pt x="783241" y="45720"/>
                    <a:pt x="771525" y="69247"/>
                    <a:pt x="749618" y="76486"/>
                  </a:cubicBezTo>
                  <a:lnTo>
                    <a:pt x="21146" y="319373"/>
                  </a:lnTo>
                  <a:lnTo>
                    <a:pt x="0" y="255937"/>
                  </a:lnTo>
                  <a:close/>
                </a:path>
              </a:pathLst>
            </a:custGeom>
            <a:solidFill>
              <a:srgbClr val="0071B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36B402AD-4F69-DC99-202D-0C3C7DFFA4AA}"/>
                </a:ext>
              </a:extLst>
            </p:cNvPr>
            <p:cNvSpPr/>
            <p:nvPr/>
          </p:nvSpPr>
          <p:spPr>
            <a:xfrm>
              <a:off x="5634037" y="3488244"/>
              <a:ext cx="167449" cy="126777"/>
            </a:xfrm>
            <a:custGeom>
              <a:avLst/>
              <a:gdLst>
                <a:gd name="connsiteX0" fmla="*/ 125159 w 167449"/>
                <a:gd name="connsiteY0" fmla="*/ 0 h 126777"/>
                <a:gd name="connsiteX1" fmla="*/ 167450 w 167449"/>
                <a:gd name="connsiteY1" fmla="*/ 126778 h 126777"/>
                <a:gd name="connsiteX2" fmla="*/ 81058 w 167449"/>
                <a:gd name="connsiteY2" fmla="*/ 119253 h 126777"/>
                <a:gd name="connsiteX3" fmla="*/ 0 w 167449"/>
                <a:gd name="connsiteY3" fmla="*/ 112205 h 126777"/>
                <a:gd name="connsiteX4" fmla="*/ 60579 w 167449"/>
                <a:gd name="connsiteY4" fmla="*/ 57912 h 126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7449" h="126777">
                  <a:moveTo>
                    <a:pt x="125159" y="0"/>
                  </a:moveTo>
                  <a:lnTo>
                    <a:pt x="167450" y="126778"/>
                  </a:lnTo>
                  <a:lnTo>
                    <a:pt x="81058" y="119253"/>
                  </a:lnTo>
                  <a:lnTo>
                    <a:pt x="0" y="112205"/>
                  </a:lnTo>
                  <a:lnTo>
                    <a:pt x="60579" y="57912"/>
                  </a:lnTo>
                  <a:close/>
                </a:path>
              </a:pathLst>
            </a:custGeom>
            <a:solidFill>
              <a:srgbClr val="FFE2B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4CB625CD-CF00-BB7B-D220-0C33E3F51F5F}"/>
                </a:ext>
              </a:extLst>
            </p:cNvPr>
            <p:cNvSpPr/>
            <p:nvPr/>
          </p:nvSpPr>
          <p:spPr>
            <a:xfrm>
              <a:off x="5634037" y="3546156"/>
              <a:ext cx="81057" cy="61341"/>
            </a:xfrm>
            <a:custGeom>
              <a:avLst/>
              <a:gdLst>
                <a:gd name="connsiteX0" fmla="*/ 60579 w 81057"/>
                <a:gd name="connsiteY0" fmla="*/ 0 h 61341"/>
                <a:gd name="connsiteX1" fmla="*/ 81058 w 81057"/>
                <a:gd name="connsiteY1" fmla="*/ 61341 h 61341"/>
                <a:gd name="connsiteX2" fmla="*/ 0 w 81057"/>
                <a:gd name="connsiteY2" fmla="*/ 54293 h 61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1057" h="61341">
                  <a:moveTo>
                    <a:pt x="60579" y="0"/>
                  </a:moveTo>
                  <a:lnTo>
                    <a:pt x="81058" y="61341"/>
                  </a:lnTo>
                  <a:lnTo>
                    <a:pt x="0" y="54293"/>
                  </a:lnTo>
                  <a:close/>
                </a:path>
              </a:pathLst>
            </a:custGeom>
            <a:solidFill>
              <a:srgbClr val="3D405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7B0C9B2B-F8F2-A7B0-9564-23D204E2D019}"/>
                </a:ext>
              </a:extLst>
            </p:cNvPr>
            <p:cNvSpPr/>
            <p:nvPr/>
          </p:nvSpPr>
          <p:spPr>
            <a:xfrm>
              <a:off x="6413086" y="3243322"/>
              <a:ext cx="145394" cy="153673"/>
            </a:xfrm>
            <a:custGeom>
              <a:avLst/>
              <a:gdLst>
                <a:gd name="connsiteX0" fmla="*/ 0 w 145394"/>
                <a:gd name="connsiteY0" fmla="*/ 26991 h 153673"/>
                <a:gd name="connsiteX1" fmla="*/ 74676 w 145394"/>
                <a:gd name="connsiteY1" fmla="*/ 2131 h 153673"/>
                <a:gd name="connsiteX2" fmla="*/ 127349 w 145394"/>
                <a:gd name="connsiteY2" fmla="*/ 28420 h 153673"/>
                <a:gd name="connsiteX3" fmla="*/ 143256 w 145394"/>
                <a:gd name="connsiteY3" fmla="*/ 76235 h 153673"/>
                <a:gd name="connsiteX4" fmla="*/ 116872 w 145394"/>
                <a:gd name="connsiteY4" fmla="*/ 128813 h 153673"/>
                <a:gd name="connsiteX5" fmla="*/ 42196 w 145394"/>
                <a:gd name="connsiteY5" fmla="*/ 153673 h 153673"/>
                <a:gd name="connsiteX6" fmla="*/ 0 w 145394"/>
                <a:gd name="connsiteY6" fmla="*/ 26991 h 153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5394" h="153673">
                  <a:moveTo>
                    <a:pt x="0" y="26991"/>
                  </a:moveTo>
                  <a:lnTo>
                    <a:pt x="74676" y="2131"/>
                  </a:lnTo>
                  <a:cubicBezTo>
                    <a:pt x="96488" y="-5108"/>
                    <a:pt x="120110" y="6703"/>
                    <a:pt x="127349" y="28420"/>
                  </a:cubicBezTo>
                  <a:lnTo>
                    <a:pt x="143256" y="76235"/>
                  </a:lnTo>
                  <a:cubicBezTo>
                    <a:pt x="150495" y="98047"/>
                    <a:pt x="138779" y="121574"/>
                    <a:pt x="116872" y="128813"/>
                  </a:cubicBezTo>
                  <a:lnTo>
                    <a:pt x="42196" y="153673"/>
                  </a:lnTo>
                  <a:lnTo>
                    <a:pt x="0" y="26991"/>
                  </a:lnTo>
                  <a:close/>
                </a:path>
              </a:pathLst>
            </a:custGeom>
            <a:solidFill>
              <a:srgbClr val="FFD52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A5D89682-F383-56A9-F094-8E9F031660C0}"/>
                </a:ext>
              </a:extLst>
            </p:cNvPr>
            <p:cNvSpPr/>
            <p:nvPr/>
          </p:nvSpPr>
          <p:spPr>
            <a:xfrm rot="-6505988">
              <a:off x="6345258" y="3317754"/>
              <a:ext cx="133636" cy="46577"/>
            </a:xfrm>
            <a:custGeom>
              <a:avLst/>
              <a:gdLst>
                <a:gd name="connsiteX0" fmla="*/ 0 w 133636"/>
                <a:gd name="connsiteY0" fmla="*/ 0 h 46577"/>
                <a:gd name="connsiteX1" fmla="*/ 133637 w 133636"/>
                <a:gd name="connsiteY1" fmla="*/ 0 h 46577"/>
                <a:gd name="connsiteX2" fmla="*/ 133637 w 133636"/>
                <a:gd name="connsiteY2" fmla="*/ 46578 h 46577"/>
                <a:gd name="connsiteX3" fmla="*/ 0 w 133636"/>
                <a:gd name="connsiteY3" fmla="*/ 46578 h 46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636" h="46577">
                  <a:moveTo>
                    <a:pt x="0" y="0"/>
                  </a:moveTo>
                  <a:lnTo>
                    <a:pt x="133637" y="0"/>
                  </a:lnTo>
                  <a:lnTo>
                    <a:pt x="133637" y="46578"/>
                  </a:lnTo>
                  <a:lnTo>
                    <a:pt x="0" y="46578"/>
                  </a:lnTo>
                  <a:close/>
                </a:path>
              </a:pathLst>
            </a:custGeom>
            <a:solidFill>
              <a:srgbClr val="3D405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EB5F63C1-B017-8708-CE81-FEAE7C44C899}"/>
                </a:ext>
              </a:extLst>
            </p:cNvPr>
            <p:cNvSpPr/>
            <p:nvPr/>
          </p:nvSpPr>
          <p:spPr>
            <a:xfrm>
              <a:off x="6434232" y="3295554"/>
              <a:ext cx="124344" cy="101345"/>
            </a:xfrm>
            <a:custGeom>
              <a:avLst/>
              <a:gdLst>
                <a:gd name="connsiteX0" fmla="*/ 0 w 124344"/>
                <a:gd name="connsiteY0" fmla="*/ 38100 h 101345"/>
                <a:gd name="connsiteX1" fmla="*/ 114205 w 124344"/>
                <a:gd name="connsiteY1" fmla="*/ 0 h 101345"/>
                <a:gd name="connsiteX2" fmla="*/ 122206 w 124344"/>
                <a:gd name="connsiteY2" fmla="*/ 23908 h 101345"/>
                <a:gd name="connsiteX3" fmla="*/ 95821 w 124344"/>
                <a:gd name="connsiteY3" fmla="*/ 76486 h 101345"/>
                <a:gd name="connsiteX4" fmla="*/ 21146 w 124344"/>
                <a:gd name="connsiteY4" fmla="*/ 101346 h 101345"/>
                <a:gd name="connsiteX5" fmla="*/ 0 w 124344"/>
                <a:gd name="connsiteY5" fmla="*/ 38100 h 101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4344" h="101345">
                  <a:moveTo>
                    <a:pt x="0" y="38100"/>
                  </a:moveTo>
                  <a:lnTo>
                    <a:pt x="114205" y="0"/>
                  </a:lnTo>
                  <a:lnTo>
                    <a:pt x="122206" y="23908"/>
                  </a:lnTo>
                  <a:cubicBezTo>
                    <a:pt x="129445" y="45720"/>
                    <a:pt x="117729" y="69247"/>
                    <a:pt x="95821" y="76486"/>
                  </a:cubicBezTo>
                  <a:lnTo>
                    <a:pt x="21146" y="101346"/>
                  </a:lnTo>
                  <a:lnTo>
                    <a:pt x="0" y="38100"/>
                  </a:lnTo>
                  <a:close/>
                </a:path>
              </a:pathLst>
            </a:custGeom>
            <a:solidFill>
              <a:srgbClr val="FFC32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</p:grpSp>
      <p:grpSp>
        <p:nvGrpSpPr>
          <p:cNvPr id="123" name="Graphic 828">
            <a:extLst>
              <a:ext uri="{FF2B5EF4-FFF2-40B4-BE49-F238E27FC236}">
                <a16:creationId xmlns:a16="http://schemas.microsoft.com/office/drawing/2014/main" id="{B5167A15-FDB5-01AC-3DA2-43A48FC67EED}"/>
              </a:ext>
            </a:extLst>
          </p:cNvPr>
          <p:cNvGrpSpPr/>
          <p:nvPr/>
        </p:nvGrpSpPr>
        <p:grpSpPr>
          <a:xfrm>
            <a:off x="544117" y="4563716"/>
            <a:ext cx="841681" cy="701090"/>
            <a:chOff x="6029366" y="3371852"/>
            <a:chExt cx="130719" cy="112577"/>
          </a:xfrm>
          <a:solidFill>
            <a:srgbClr val="E9D2AE"/>
          </a:solidFill>
        </p:grpSpPr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E696DE14-75DC-B0CC-7773-287A38E4CFAF}"/>
                </a:ext>
              </a:extLst>
            </p:cNvPr>
            <p:cNvSpPr/>
            <p:nvPr/>
          </p:nvSpPr>
          <p:spPr>
            <a:xfrm>
              <a:off x="6112695" y="3392266"/>
              <a:ext cx="47390" cy="36309"/>
            </a:xfrm>
            <a:custGeom>
              <a:avLst/>
              <a:gdLst>
                <a:gd name="connsiteX0" fmla="*/ 45789 w 47390"/>
                <a:gd name="connsiteY0" fmla="*/ 11587 h 36309"/>
                <a:gd name="connsiteX1" fmla="*/ 259 w 47390"/>
                <a:gd name="connsiteY1" fmla="*/ 23493 h 36309"/>
                <a:gd name="connsiteX2" fmla="*/ 45789 w 47390"/>
                <a:gd name="connsiteY2" fmla="*/ 11587 h 36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390" h="36309">
                  <a:moveTo>
                    <a:pt x="45789" y="11587"/>
                  </a:moveTo>
                  <a:cubicBezTo>
                    <a:pt x="33502" y="-7463"/>
                    <a:pt x="5117" y="-2700"/>
                    <a:pt x="259" y="23493"/>
                  </a:cubicBezTo>
                  <a:cubicBezTo>
                    <a:pt x="-4503" y="49687"/>
                    <a:pt x="58076" y="30637"/>
                    <a:pt x="45789" y="1158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683E35B1-5AB8-C7D7-9B14-F9DDF492A3B8}"/>
                </a:ext>
              </a:extLst>
            </p:cNvPr>
            <p:cNvSpPr/>
            <p:nvPr/>
          </p:nvSpPr>
          <p:spPr>
            <a:xfrm>
              <a:off x="6029366" y="3371852"/>
              <a:ext cx="49880" cy="40966"/>
            </a:xfrm>
            <a:custGeom>
              <a:avLst/>
              <a:gdLst>
                <a:gd name="connsiteX0" fmla="*/ 47869 w 49880"/>
                <a:gd name="connsiteY0" fmla="*/ 10570 h 40966"/>
                <a:gd name="connsiteX1" fmla="*/ 244 w 49880"/>
                <a:gd name="connsiteY1" fmla="*/ 20381 h 40966"/>
                <a:gd name="connsiteX2" fmla="*/ 47869 w 49880"/>
                <a:gd name="connsiteY2" fmla="*/ 10570 h 40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9880" h="40966">
                  <a:moveTo>
                    <a:pt x="47869" y="10570"/>
                  </a:moveTo>
                  <a:cubicBezTo>
                    <a:pt x="43392" y="-1241"/>
                    <a:pt x="5007" y="-9052"/>
                    <a:pt x="244" y="20381"/>
                  </a:cubicBezTo>
                  <a:cubicBezTo>
                    <a:pt x="-4518" y="49813"/>
                    <a:pt x="62157" y="48670"/>
                    <a:pt x="47869" y="1057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9CC490F7-798F-5F8C-0313-26C147208809}"/>
                </a:ext>
              </a:extLst>
            </p:cNvPr>
            <p:cNvSpPr/>
            <p:nvPr/>
          </p:nvSpPr>
          <p:spPr>
            <a:xfrm>
              <a:off x="6049377" y="3448519"/>
              <a:ext cx="34625" cy="35911"/>
            </a:xfrm>
            <a:custGeom>
              <a:avLst/>
              <a:gdLst>
                <a:gd name="connsiteX0" fmla="*/ 24238 w 34625"/>
                <a:gd name="connsiteY0" fmla="*/ 579 h 35911"/>
                <a:gd name="connsiteX1" fmla="*/ 4903 w 34625"/>
                <a:gd name="connsiteY1" fmla="*/ 32773 h 35911"/>
                <a:gd name="connsiteX2" fmla="*/ 24238 w 34625"/>
                <a:gd name="connsiteY2" fmla="*/ 579 h 359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4625" h="35911">
                  <a:moveTo>
                    <a:pt x="24238" y="579"/>
                  </a:moveTo>
                  <a:cubicBezTo>
                    <a:pt x="15856" y="-3993"/>
                    <a:pt x="-10909" y="19629"/>
                    <a:pt x="4903" y="32773"/>
                  </a:cubicBezTo>
                  <a:cubicBezTo>
                    <a:pt x="20714" y="45822"/>
                    <a:pt x="50432" y="14866"/>
                    <a:pt x="24238" y="57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</p:grpSp>
      <p:grpSp>
        <p:nvGrpSpPr>
          <p:cNvPr id="127" name="Graphic 828">
            <a:extLst>
              <a:ext uri="{FF2B5EF4-FFF2-40B4-BE49-F238E27FC236}">
                <a16:creationId xmlns:a16="http://schemas.microsoft.com/office/drawing/2014/main" id="{03B1B4AD-C0B0-E891-BF94-9504B7E6E641}"/>
              </a:ext>
            </a:extLst>
          </p:cNvPr>
          <p:cNvGrpSpPr/>
          <p:nvPr/>
        </p:nvGrpSpPr>
        <p:grpSpPr>
          <a:xfrm rot="5692648">
            <a:off x="10287065" y="1700234"/>
            <a:ext cx="682358" cy="598368"/>
            <a:chOff x="6029366" y="3371852"/>
            <a:chExt cx="130719" cy="112577"/>
          </a:xfrm>
          <a:solidFill>
            <a:srgbClr val="0F5B42"/>
          </a:solidFill>
        </p:grpSpPr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326440F1-EEBF-E881-F64B-225CD33B93AC}"/>
                </a:ext>
              </a:extLst>
            </p:cNvPr>
            <p:cNvSpPr/>
            <p:nvPr/>
          </p:nvSpPr>
          <p:spPr>
            <a:xfrm>
              <a:off x="6112695" y="3392266"/>
              <a:ext cx="47390" cy="36309"/>
            </a:xfrm>
            <a:custGeom>
              <a:avLst/>
              <a:gdLst>
                <a:gd name="connsiteX0" fmla="*/ 45789 w 47390"/>
                <a:gd name="connsiteY0" fmla="*/ 11587 h 36309"/>
                <a:gd name="connsiteX1" fmla="*/ 259 w 47390"/>
                <a:gd name="connsiteY1" fmla="*/ 23493 h 36309"/>
                <a:gd name="connsiteX2" fmla="*/ 45789 w 47390"/>
                <a:gd name="connsiteY2" fmla="*/ 11587 h 36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390" h="36309">
                  <a:moveTo>
                    <a:pt x="45789" y="11587"/>
                  </a:moveTo>
                  <a:cubicBezTo>
                    <a:pt x="33502" y="-7463"/>
                    <a:pt x="5117" y="-2700"/>
                    <a:pt x="259" y="23493"/>
                  </a:cubicBezTo>
                  <a:cubicBezTo>
                    <a:pt x="-4503" y="49687"/>
                    <a:pt x="58076" y="30637"/>
                    <a:pt x="45789" y="1158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1478C743-C241-D022-D7BD-51B7E957F386}"/>
                </a:ext>
              </a:extLst>
            </p:cNvPr>
            <p:cNvSpPr/>
            <p:nvPr/>
          </p:nvSpPr>
          <p:spPr>
            <a:xfrm>
              <a:off x="6029366" y="3371852"/>
              <a:ext cx="49880" cy="40966"/>
            </a:xfrm>
            <a:custGeom>
              <a:avLst/>
              <a:gdLst>
                <a:gd name="connsiteX0" fmla="*/ 47869 w 49880"/>
                <a:gd name="connsiteY0" fmla="*/ 10570 h 40966"/>
                <a:gd name="connsiteX1" fmla="*/ 244 w 49880"/>
                <a:gd name="connsiteY1" fmla="*/ 20381 h 40966"/>
                <a:gd name="connsiteX2" fmla="*/ 47869 w 49880"/>
                <a:gd name="connsiteY2" fmla="*/ 10570 h 40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9880" h="40966">
                  <a:moveTo>
                    <a:pt x="47869" y="10570"/>
                  </a:moveTo>
                  <a:cubicBezTo>
                    <a:pt x="43392" y="-1241"/>
                    <a:pt x="5007" y="-9052"/>
                    <a:pt x="244" y="20381"/>
                  </a:cubicBezTo>
                  <a:cubicBezTo>
                    <a:pt x="-4518" y="49813"/>
                    <a:pt x="62157" y="48670"/>
                    <a:pt x="47869" y="1057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3A477E52-7222-BB9D-03B5-C856537C1912}"/>
                </a:ext>
              </a:extLst>
            </p:cNvPr>
            <p:cNvSpPr/>
            <p:nvPr/>
          </p:nvSpPr>
          <p:spPr>
            <a:xfrm>
              <a:off x="6049377" y="3448519"/>
              <a:ext cx="34625" cy="35911"/>
            </a:xfrm>
            <a:custGeom>
              <a:avLst/>
              <a:gdLst>
                <a:gd name="connsiteX0" fmla="*/ 24238 w 34625"/>
                <a:gd name="connsiteY0" fmla="*/ 579 h 35911"/>
                <a:gd name="connsiteX1" fmla="*/ 4903 w 34625"/>
                <a:gd name="connsiteY1" fmla="*/ 32773 h 35911"/>
                <a:gd name="connsiteX2" fmla="*/ 24238 w 34625"/>
                <a:gd name="connsiteY2" fmla="*/ 579 h 359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4625" h="35911">
                  <a:moveTo>
                    <a:pt x="24238" y="579"/>
                  </a:moveTo>
                  <a:cubicBezTo>
                    <a:pt x="15856" y="-3993"/>
                    <a:pt x="-10909" y="19629"/>
                    <a:pt x="4903" y="32773"/>
                  </a:cubicBezTo>
                  <a:cubicBezTo>
                    <a:pt x="20714" y="45822"/>
                    <a:pt x="50432" y="14866"/>
                    <a:pt x="24238" y="57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</p:grpSp>
      <p:grpSp>
        <p:nvGrpSpPr>
          <p:cNvPr id="253" name="Graphic 837">
            <a:extLst>
              <a:ext uri="{FF2B5EF4-FFF2-40B4-BE49-F238E27FC236}">
                <a16:creationId xmlns:a16="http://schemas.microsoft.com/office/drawing/2014/main" id="{72C83A42-943F-3FE4-5D90-E132E94C3EE7}"/>
              </a:ext>
            </a:extLst>
          </p:cNvPr>
          <p:cNvGrpSpPr/>
          <p:nvPr/>
        </p:nvGrpSpPr>
        <p:grpSpPr>
          <a:xfrm>
            <a:off x="8636239" y="1078000"/>
            <a:ext cx="969490" cy="1048470"/>
            <a:chOff x="5681545" y="3195637"/>
            <a:chExt cx="2191520" cy="2054559"/>
          </a:xfrm>
        </p:grpSpPr>
        <p:grpSp>
          <p:nvGrpSpPr>
            <p:cNvPr id="254" name="Graphic 837">
              <a:extLst>
                <a:ext uri="{FF2B5EF4-FFF2-40B4-BE49-F238E27FC236}">
                  <a16:creationId xmlns:a16="http://schemas.microsoft.com/office/drawing/2014/main" id="{F29F99ED-AAC7-5F5F-8F45-1BC34F18F265}"/>
                </a:ext>
              </a:extLst>
            </p:cNvPr>
            <p:cNvGrpSpPr/>
            <p:nvPr/>
          </p:nvGrpSpPr>
          <p:grpSpPr>
            <a:xfrm>
              <a:off x="6845610" y="3195637"/>
              <a:ext cx="1027455" cy="1424085"/>
              <a:chOff x="6845610" y="3195637"/>
              <a:chExt cx="1027455" cy="1424085"/>
            </a:xfrm>
          </p:grpSpPr>
          <p:sp>
            <p:nvSpPr>
              <p:cNvPr id="258" name="Freeform: Shape 1069">
                <a:extLst>
                  <a:ext uri="{FF2B5EF4-FFF2-40B4-BE49-F238E27FC236}">
                    <a16:creationId xmlns:a16="http://schemas.microsoft.com/office/drawing/2014/main" id="{64CF0F13-8EA9-12A4-B8EE-1E0FB7DE87F8}"/>
                  </a:ext>
                </a:extLst>
              </p:cNvPr>
              <p:cNvSpPr/>
              <p:nvPr/>
            </p:nvSpPr>
            <p:spPr>
              <a:xfrm>
                <a:off x="6929729" y="3341583"/>
                <a:ext cx="943335" cy="1278138"/>
              </a:xfrm>
              <a:custGeom>
                <a:avLst/>
                <a:gdLst>
                  <a:gd name="connsiteX0" fmla="*/ 939035 w 943335"/>
                  <a:gd name="connsiteY0" fmla="*/ 860541 h 1278138"/>
                  <a:gd name="connsiteX1" fmla="*/ 909593 w 943335"/>
                  <a:gd name="connsiteY1" fmla="*/ 232169 h 1278138"/>
                  <a:gd name="connsiteX2" fmla="*/ 907490 w 943335"/>
                  <a:gd name="connsiteY2" fmla="*/ 191371 h 1278138"/>
                  <a:gd name="connsiteX3" fmla="*/ 898658 w 943335"/>
                  <a:gd name="connsiteY3" fmla="*/ 0 h 1278138"/>
                  <a:gd name="connsiteX4" fmla="*/ 246312 w 943335"/>
                  <a:gd name="connsiteY4" fmla="*/ 234272 h 1278138"/>
                  <a:gd name="connsiteX5" fmla="*/ 254724 w 943335"/>
                  <a:gd name="connsiteY5" fmla="*/ 417232 h 1278138"/>
                  <a:gd name="connsiteX6" fmla="*/ 257248 w 943335"/>
                  <a:gd name="connsiteY6" fmla="*/ 466442 h 1278138"/>
                  <a:gd name="connsiteX7" fmla="*/ 279539 w 943335"/>
                  <a:gd name="connsiteY7" fmla="*/ 936248 h 1278138"/>
                  <a:gd name="connsiteX8" fmla="*/ 74709 w 943335"/>
                  <a:gd name="connsiteY8" fmla="*/ 981252 h 1278138"/>
                  <a:gd name="connsiteX9" fmla="*/ 34752 w 943335"/>
                  <a:gd name="connsiteY9" fmla="*/ 1231507 h 1278138"/>
                  <a:gd name="connsiteX10" fmla="*/ 287951 w 943335"/>
                  <a:gd name="connsiteY10" fmla="*/ 1220992 h 1278138"/>
                  <a:gd name="connsiteX11" fmla="*/ 353144 w 943335"/>
                  <a:gd name="connsiteY11" fmla="*/ 1011955 h 1278138"/>
                  <a:gd name="connsiteX12" fmla="*/ 327487 w 943335"/>
                  <a:gd name="connsiteY12" fmla="*/ 465600 h 1278138"/>
                  <a:gd name="connsiteX13" fmla="*/ 843139 w 943335"/>
                  <a:gd name="connsiteY13" fmla="*/ 287267 h 1278138"/>
                  <a:gd name="connsiteX14" fmla="*/ 865851 w 943335"/>
                  <a:gd name="connsiteY14" fmla="*/ 768430 h 1278138"/>
                  <a:gd name="connsiteX15" fmla="*/ 656394 w 943335"/>
                  <a:gd name="connsiteY15" fmla="*/ 811331 h 1278138"/>
                  <a:gd name="connsiteX16" fmla="*/ 616437 w 943335"/>
                  <a:gd name="connsiteY16" fmla="*/ 1061586 h 1278138"/>
                  <a:gd name="connsiteX17" fmla="*/ 869636 w 943335"/>
                  <a:gd name="connsiteY17" fmla="*/ 1051071 h 1278138"/>
                  <a:gd name="connsiteX18" fmla="*/ 939035 w 943335"/>
                  <a:gd name="connsiteY18" fmla="*/ 860541 h 12781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943335" h="1278138">
                    <a:moveTo>
                      <a:pt x="939035" y="860541"/>
                    </a:moveTo>
                    <a:lnTo>
                      <a:pt x="909593" y="232169"/>
                    </a:lnTo>
                    <a:lnTo>
                      <a:pt x="907490" y="191371"/>
                    </a:lnTo>
                    <a:lnTo>
                      <a:pt x="898658" y="0"/>
                    </a:lnTo>
                    <a:lnTo>
                      <a:pt x="246312" y="234272"/>
                    </a:lnTo>
                    <a:lnTo>
                      <a:pt x="254724" y="417232"/>
                    </a:lnTo>
                    <a:lnTo>
                      <a:pt x="257248" y="466442"/>
                    </a:lnTo>
                    <a:lnTo>
                      <a:pt x="279539" y="936248"/>
                    </a:lnTo>
                    <a:cubicBezTo>
                      <a:pt x="218553" y="910171"/>
                      <a:pt x="136957" y="925733"/>
                      <a:pt x="74709" y="981252"/>
                    </a:cubicBezTo>
                    <a:cubicBezTo>
                      <a:pt x="-6466" y="1053174"/>
                      <a:pt x="-24131" y="1165473"/>
                      <a:pt x="34752" y="1231507"/>
                    </a:cubicBezTo>
                    <a:cubicBezTo>
                      <a:pt x="93636" y="1297540"/>
                      <a:pt x="207197" y="1292914"/>
                      <a:pt x="287951" y="1220992"/>
                    </a:cubicBezTo>
                    <a:cubicBezTo>
                      <a:pt x="353564" y="1162529"/>
                      <a:pt x="377959" y="1077568"/>
                      <a:pt x="353144" y="1011955"/>
                    </a:cubicBezTo>
                    <a:lnTo>
                      <a:pt x="327487" y="465600"/>
                    </a:lnTo>
                    <a:lnTo>
                      <a:pt x="843139" y="287267"/>
                    </a:lnTo>
                    <a:lnTo>
                      <a:pt x="865851" y="768430"/>
                    </a:lnTo>
                    <a:cubicBezTo>
                      <a:pt x="804444" y="739829"/>
                      <a:pt x="720324" y="754550"/>
                      <a:pt x="656394" y="811331"/>
                    </a:cubicBezTo>
                    <a:cubicBezTo>
                      <a:pt x="575219" y="883253"/>
                      <a:pt x="557554" y="995552"/>
                      <a:pt x="616437" y="1061586"/>
                    </a:cubicBezTo>
                    <a:cubicBezTo>
                      <a:pt x="675321" y="1127619"/>
                      <a:pt x="788882" y="1122993"/>
                      <a:pt x="869636" y="1051071"/>
                    </a:cubicBezTo>
                    <a:cubicBezTo>
                      <a:pt x="928940" y="998076"/>
                      <a:pt x="954176" y="922789"/>
                      <a:pt x="939035" y="860541"/>
                    </a:cubicBezTo>
                    <a:close/>
                  </a:path>
                </a:pathLst>
              </a:custGeom>
              <a:solidFill>
                <a:srgbClr val="DC755A">
                  <a:alpha val="43000"/>
                </a:srgbClr>
              </a:solidFill>
              <a:ln w="4204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Cordia New" panose="020B0304020202020204" pitchFamily="34" charset="-34"/>
                </a:endParaRPr>
              </a:p>
            </p:txBody>
          </p:sp>
          <p:sp>
            <p:nvSpPr>
              <p:cNvPr id="259" name="Freeform: Shape 1070">
                <a:extLst>
                  <a:ext uri="{FF2B5EF4-FFF2-40B4-BE49-F238E27FC236}">
                    <a16:creationId xmlns:a16="http://schemas.microsoft.com/office/drawing/2014/main" id="{F4A37645-ECE8-F5DE-6E31-B22EA2249444}"/>
                  </a:ext>
                </a:extLst>
              </p:cNvPr>
              <p:cNvSpPr/>
              <p:nvPr/>
            </p:nvSpPr>
            <p:spPr>
              <a:xfrm>
                <a:off x="6845610" y="3195637"/>
                <a:ext cx="943329" cy="1278138"/>
              </a:xfrm>
              <a:custGeom>
                <a:avLst/>
                <a:gdLst>
                  <a:gd name="connsiteX0" fmla="*/ 939035 w 943329"/>
                  <a:gd name="connsiteY0" fmla="*/ 860540 h 1278138"/>
                  <a:gd name="connsiteX1" fmla="*/ 909593 w 943329"/>
                  <a:gd name="connsiteY1" fmla="*/ 232169 h 1278138"/>
                  <a:gd name="connsiteX2" fmla="*/ 907490 w 943329"/>
                  <a:gd name="connsiteY2" fmla="*/ 191371 h 1278138"/>
                  <a:gd name="connsiteX3" fmla="*/ 898658 w 943329"/>
                  <a:gd name="connsiteY3" fmla="*/ 0 h 1278138"/>
                  <a:gd name="connsiteX4" fmla="*/ 246312 w 943329"/>
                  <a:gd name="connsiteY4" fmla="*/ 234272 h 1278138"/>
                  <a:gd name="connsiteX5" fmla="*/ 254724 w 943329"/>
                  <a:gd name="connsiteY5" fmla="*/ 417232 h 1278138"/>
                  <a:gd name="connsiteX6" fmla="*/ 257248 w 943329"/>
                  <a:gd name="connsiteY6" fmla="*/ 466442 h 1278138"/>
                  <a:gd name="connsiteX7" fmla="*/ 279539 w 943329"/>
                  <a:gd name="connsiteY7" fmla="*/ 936248 h 1278138"/>
                  <a:gd name="connsiteX8" fmla="*/ 74709 w 943329"/>
                  <a:gd name="connsiteY8" fmla="*/ 981252 h 1278138"/>
                  <a:gd name="connsiteX9" fmla="*/ 34752 w 943329"/>
                  <a:gd name="connsiteY9" fmla="*/ 1231507 h 1278138"/>
                  <a:gd name="connsiteX10" fmla="*/ 287951 w 943329"/>
                  <a:gd name="connsiteY10" fmla="*/ 1220992 h 1278138"/>
                  <a:gd name="connsiteX11" fmla="*/ 353144 w 943329"/>
                  <a:gd name="connsiteY11" fmla="*/ 1011955 h 1278138"/>
                  <a:gd name="connsiteX12" fmla="*/ 327487 w 943329"/>
                  <a:gd name="connsiteY12" fmla="*/ 465600 h 1278138"/>
                  <a:gd name="connsiteX13" fmla="*/ 842298 w 943329"/>
                  <a:gd name="connsiteY13" fmla="*/ 288109 h 1278138"/>
                  <a:gd name="connsiteX14" fmla="*/ 865010 w 943329"/>
                  <a:gd name="connsiteY14" fmla="*/ 769271 h 1278138"/>
                  <a:gd name="connsiteX15" fmla="*/ 655553 w 943329"/>
                  <a:gd name="connsiteY15" fmla="*/ 812172 h 1278138"/>
                  <a:gd name="connsiteX16" fmla="*/ 615596 w 943329"/>
                  <a:gd name="connsiteY16" fmla="*/ 1062427 h 1278138"/>
                  <a:gd name="connsiteX17" fmla="*/ 868795 w 943329"/>
                  <a:gd name="connsiteY17" fmla="*/ 1051912 h 1278138"/>
                  <a:gd name="connsiteX18" fmla="*/ 939035 w 943329"/>
                  <a:gd name="connsiteY18" fmla="*/ 860540 h 12781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943329" h="1278138">
                    <a:moveTo>
                      <a:pt x="939035" y="860540"/>
                    </a:moveTo>
                    <a:lnTo>
                      <a:pt x="909593" y="232169"/>
                    </a:lnTo>
                    <a:lnTo>
                      <a:pt x="907490" y="191371"/>
                    </a:lnTo>
                    <a:lnTo>
                      <a:pt x="898658" y="0"/>
                    </a:lnTo>
                    <a:lnTo>
                      <a:pt x="246312" y="234272"/>
                    </a:lnTo>
                    <a:lnTo>
                      <a:pt x="254724" y="417232"/>
                    </a:lnTo>
                    <a:lnTo>
                      <a:pt x="257248" y="466442"/>
                    </a:lnTo>
                    <a:lnTo>
                      <a:pt x="279539" y="936248"/>
                    </a:lnTo>
                    <a:cubicBezTo>
                      <a:pt x="218553" y="910171"/>
                      <a:pt x="136957" y="925733"/>
                      <a:pt x="74709" y="981252"/>
                    </a:cubicBezTo>
                    <a:cubicBezTo>
                      <a:pt x="-6466" y="1053174"/>
                      <a:pt x="-24131" y="1165473"/>
                      <a:pt x="34752" y="1231507"/>
                    </a:cubicBezTo>
                    <a:cubicBezTo>
                      <a:pt x="93636" y="1297540"/>
                      <a:pt x="207197" y="1292914"/>
                      <a:pt x="287951" y="1220992"/>
                    </a:cubicBezTo>
                    <a:cubicBezTo>
                      <a:pt x="353564" y="1162529"/>
                      <a:pt x="377959" y="1077568"/>
                      <a:pt x="353144" y="1011955"/>
                    </a:cubicBezTo>
                    <a:lnTo>
                      <a:pt x="327487" y="465600"/>
                    </a:lnTo>
                    <a:lnTo>
                      <a:pt x="842298" y="288109"/>
                    </a:lnTo>
                    <a:lnTo>
                      <a:pt x="865010" y="769271"/>
                    </a:lnTo>
                    <a:cubicBezTo>
                      <a:pt x="803603" y="740671"/>
                      <a:pt x="719483" y="755391"/>
                      <a:pt x="655553" y="812172"/>
                    </a:cubicBezTo>
                    <a:cubicBezTo>
                      <a:pt x="574378" y="884094"/>
                      <a:pt x="556712" y="996393"/>
                      <a:pt x="615596" y="1062427"/>
                    </a:cubicBezTo>
                    <a:cubicBezTo>
                      <a:pt x="674479" y="1128461"/>
                      <a:pt x="788041" y="1123834"/>
                      <a:pt x="868795" y="1051912"/>
                    </a:cubicBezTo>
                    <a:cubicBezTo>
                      <a:pt x="928940" y="998496"/>
                      <a:pt x="954176" y="923209"/>
                      <a:pt x="939035" y="860540"/>
                    </a:cubicBezTo>
                    <a:close/>
                  </a:path>
                </a:pathLst>
              </a:custGeom>
              <a:solidFill>
                <a:srgbClr val="D75903"/>
              </a:solidFill>
              <a:ln w="4204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Cordia New" panose="020B0304020202020204" pitchFamily="34" charset="-34"/>
                </a:endParaRPr>
              </a:p>
            </p:txBody>
          </p:sp>
        </p:grpSp>
        <p:grpSp>
          <p:nvGrpSpPr>
            <p:cNvPr id="255" name="Graphic 837">
              <a:extLst>
                <a:ext uri="{FF2B5EF4-FFF2-40B4-BE49-F238E27FC236}">
                  <a16:creationId xmlns:a16="http://schemas.microsoft.com/office/drawing/2014/main" id="{B81BADF0-2529-1C19-EBF4-4F5E2F6D5E39}"/>
                </a:ext>
              </a:extLst>
            </p:cNvPr>
            <p:cNvGrpSpPr/>
            <p:nvPr/>
          </p:nvGrpSpPr>
          <p:grpSpPr>
            <a:xfrm>
              <a:off x="5681545" y="3873218"/>
              <a:ext cx="837945" cy="1376978"/>
              <a:chOff x="5681545" y="3873218"/>
              <a:chExt cx="837945" cy="1376978"/>
            </a:xfrm>
          </p:grpSpPr>
          <p:sp>
            <p:nvSpPr>
              <p:cNvPr id="256" name="Freeform: Shape 1067">
                <a:extLst>
                  <a:ext uri="{FF2B5EF4-FFF2-40B4-BE49-F238E27FC236}">
                    <a16:creationId xmlns:a16="http://schemas.microsoft.com/office/drawing/2014/main" id="{C48F80E5-70FA-8193-2DE6-7770A018B782}"/>
                  </a:ext>
                </a:extLst>
              </p:cNvPr>
              <p:cNvSpPr/>
              <p:nvPr/>
            </p:nvSpPr>
            <p:spPr>
              <a:xfrm>
                <a:off x="5765690" y="4018744"/>
                <a:ext cx="753799" cy="1231452"/>
              </a:xfrm>
              <a:custGeom>
                <a:avLst/>
                <a:gdLst>
                  <a:gd name="connsiteX0" fmla="*/ 34579 w 753799"/>
                  <a:gd name="connsiteY0" fmla="*/ 1184821 h 1231452"/>
                  <a:gd name="connsiteX1" fmla="*/ 287779 w 753799"/>
                  <a:gd name="connsiteY1" fmla="*/ 1174306 h 1231452"/>
                  <a:gd name="connsiteX2" fmla="*/ 352971 w 753799"/>
                  <a:gd name="connsiteY2" fmla="*/ 965269 h 1231452"/>
                  <a:gd name="connsiteX3" fmla="*/ 327735 w 753799"/>
                  <a:gd name="connsiteY3" fmla="*/ 418914 h 1231452"/>
                  <a:gd name="connsiteX4" fmla="*/ 753800 w 753799"/>
                  <a:gd name="connsiteY4" fmla="*/ 266238 h 1231452"/>
                  <a:gd name="connsiteX5" fmla="*/ 751276 w 753799"/>
                  <a:gd name="connsiteY5" fmla="*/ 0 h 1231452"/>
                  <a:gd name="connsiteX6" fmla="*/ 246981 w 753799"/>
                  <a:gd name="connsiteY6" fmla="*/ 187165 h 1231452"/>
                  <a:gd name="connsiteX7" fmla="*/ 255393 w 753799"/>
                  <a:gd name="connsiteY7" fmla="*/ 370125 h 1231452"/>
                  <a:gd name="connsiteX8" fmla="*/ 257916 w 753799"/>
                  <a:gd name="connsiteY8" fmla="*/ 419335 h 1231452"/>
                  <a:gd name="connsiteX9" fmla="*/ 280208 w 753799"/>
                  <a:gd name="connsiteY9" fmla="*/ 889141 h 1231452"/>
                  <a:gd name="connsiteX10" fmla="*/ 75377 w 753799"/>
                  <a:gd name="connsiteY10" fmla="*/ 934145 h 1231452"/>
                  <a:gd name="connsiteX11" fmla="*/ 34579 w 753799"/>
                  <a:gd name="connsiteY11" fmla="*/ 1184821 h 12314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53799" h="1231452">
                    <a:moveTo>
                      <a:pt x="34579" y="1184821"/>
                    </a:moveTo>
                    <a:cubicBezTo>
                      <a:pt x="93463" y="1250854"/>
                      <a:pt x="207024" y="1246228"/>
                      <a:pt x="287779" y="1174306"/>
                    </a:cubicBezTo>
                    <a:cubicBezTo>
                      <a:pt x="353812" y="1115843"/>
                      <a:pt x="377786" y="1030882"/>
                      <a:pt x="352971" y="965269"/>
                    </a:cubicBezTo>
                    <a:lnTo>
                      <a:pt x="327735" y="418914"/>
                    </a:lnTo>
                    <a:lnTo>
                      <a:pt x="753800" y="266238"/>
                    </a:lnTo>
                    <a:lnTo>
                      <a:pt x="751276" y="0"/>
                    </a:lnTo>
                    <a:lnTo>
                      <a:pt x="246981" y="187165"/>
                    </a:lnTo>
                    <a:lnTo>
                      <a:pt x="255393" y="370125"/>
                    </a:lnTo>
                    <a:lnTo>
                      <a:pt x="257916" y="419335"/>
                    </a:lnTo>
                    <a:lnTo>
                      <a:pt x="280208" y="889141"/>
                    </a:lnTo>
                    <a:cubicBezTo>
                      <a:pt x="219221" y="863064"/>
                      <a:pt x="137626" y="878626"/>
                      <a:pt x="75377" y="934145"/>
                    </a:cubicBezTo>
                    <a:cubicBezTo>
                      <a:pt x="-6218" y="1006488"/>
                      <a:pt x="-24304" y="1118366"/>
                      <a:pt x="34579" y="1184821"/>
                    </a:cubicBezTo>
                    <a:close/>
                  </a:path>
                </a:pathLst>
              </a:custGeom>
              <a:solidFill>
                <a:srgbClr val="DC755A">
                  <a:alpha val="43000"/>
                </a:srgbClr>
              </a:solidFill>
              <a:ln w="4204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Cordia New" panose="020B0304020202020204" pitchFamily="34" charset="-34"/>
                </a:endParaRPr>
              </a:p>
            </p:txBody>
          </p:sp>
          <p:sp>
            <p:nvSpPr>
              <p:cNvPr id="257" name="Freeform: Shape 1068">
                <a:extLst>
                  <a:ext uri="{FF2B5EF4-FFF2-40B4-BE49-F238E27FC236}">
                    <a16:creationId xmlns:a16="http://schemas.microsoft.com/office/drawing/2014/main" id="{51C984BC-9A89-8142-3573-F335046DD72F}"/>
                  </a:ext>
                </a:extLst>
              </p:cNvPr>
              <p:cNvSpPr/>
              <p:nvPr/>
            </p:nvSpPr>
            <p:spPr>
              <a:xfrm>
                <a:off x="5681545" y="3873218"/>
                <a:ext cx="753825" cy="1231031"/>
              </a:xfrm>
              <a:custGeom>
                <a:avLst/>
                <a:gdLst>
                  <a:gd name="connsiteX0" fmla="*/ 34606 w 753825"/>
                  <a:gd name="connsiteY0" fmla="*/ 1184400 h 1231031"/>
                  <a:gd name="connsiteX1" fmla="*/ 287805 w 753825"/>
                  <a:gd name="connsiteY1" fmla="*/ 1173885 h 1231031"/>
                  <a:gd name="connsiteX2" fmla="*/ 352997 w 753825"/>
                  <a:gd name="connsiteY2" fmla="*/ 964848 h 1231031"/>
                  <a:gd name="connsiteX3" fmla="*/ 327761 w 753825"/>
                  <a:gd name="connsiteY3" fmla="*/ 418914 h 1231031"/>
                  <a:gd name="connsiteX4" fmla="*/ 753826 w 753825"/>
                  <a:gd name="connsiteY4" fmla="*/ 266238 h 1231031"/>
                  <a:gd name="connsiteX5" fmla="*/ 751302 w 753825"/>
                  <a:gd name="connsiteY5" fmla="*/ 0 h 1231031"/>
                  <a:gd name="connsiteX6" fmla="*/ 247007 w 753825"/>
                  <a:gd name="connsiteY6" fmla="*/ 186745 h 1231031"/>
                  <a:gd name="connsiteX7" fmla="*/ 255419 w 753825"/>
                  <a:gd name="connsiteY7" fmla="*/ 369704 h 1231031"/>
                  <a:gd name="connsiteX8" fmla="*/ 257942 w 753825"/>
                  <a:gd name="connsiteY8" fmla="*/ 418914 h 1231031"/>
                  <a:gd name="connsiteX9" fmla="*/ 280234 w 753825"/>
                  <a:gd name="connsiteY9" fmla="*/ 888721 h 1231031"/>
                  <a:gd name="connsiteX10" fmla="*/ 74983 w 753825"/>
                  <a:gd name="connsiteY10" fmla="*/ 934145 h 1231031"/>
                  <a:gd name="connsiteX11" fmla="*/ 34606 w 753825"/>
                  <a:gd name="connsiteY11" fmla="*/ 1184400 h 12310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53825" h="1231031">
                    <a:moveTo>
                      <a:pt x="34606" y="1184400"/>
                    </a:moveTo>
                    <a:cubicBezTo>
                      <a:pt x="93489" y="1250434"/>
                      <a:pt x="207050" y="1245807"/>
                      <a:pt x="287805" y="1173885"/>
                    </a:cubicBezTo>
                    <a:cubicBezTo>
                      <a:pt x="353838" y="1115422"/>
                      <a:pt x="377812" y="1030462"/>
                      <a:pt x="352997" y="964848"/>
                    </a:cubicBezTo>
                    <a:lnTo>
                      <a:pt x="327761" y="418914"/>
                    </a:lnTo>
                    <a:lnTo>
                      <a:pt x="753826" y="266238"/>
                    </a:lnTo>
                    <a:lnTo>
                      <a:pt x="751302" y="0"/>
                    </a:lnTo>
                    <a:lnTo>
                      <a:pt x="247007" y="186745"/>
                    </a:lnTo>
                    <a:lnTo>
                      <a:pt x="255419" y="369704"/>
                    </a:lnTo>
                    <a:lnTo>
                      <a:pt x="257942" y="418914"/>
                    </a:lnTo>
                    <a:lnTo>
                      <a:pt x="280234" y="888721"/>
                    </a:lnTo>
                    <a:cubicBezTo>
                      <a:pt x="218827" y="863064"/>
                      <a:pt x="137231" y="878626"/>
                      <a:pt x="74983" y="934145"/>
                    </a:cubicBezTo>
                    <a:cubicBezTo>
                      <a:pt x="-6192" y="1006067"/>
                      <a:pt x="-24278" y="1118366"/>
                      <a:pt x="34606" y="1184400"/>
                    </a:cubicBezTo>
                    <a:close/>
                  </a:path>
                </a:pathLst>
              </a:custGeom>
              <a:solidFill>
                <a:srgbClr val="D75903"/>
              </a:solidFill>
              <a:ln w="4204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Cordia New" panose="020B0304020202020204" pitchFamily="34" charset="-34"/>
                </a:endParaRPr>
              </a:p>
            </p:txBody>
          </p:sp>
        </p:grpSp>
      </p:grpSp>
      <p:sp>
        <p:nvSpPr>
          <p:cNvPr id="260" name="Graphic 19325">
            <a:extLst>
              <a:ext uri="{FF2B5EF4-FFF2-40B4-BE49-F238E27FC236}">
                <a16:creationId xmlns:a16="http://schemas.microsoft.com/office/drawing/2014/main" id="{1F2B64CC-C042-586C-3CDA-51817D0EC00B}"/>
              </a:ext>
            </a:extLst>
          </p:cNvPr>
          <p:cNvSpPr/>
          <p:nvPr/>
        </p:nvSpPr>
        <p:spPr>
          <a:xfrm>
            <a:off x="2164551" y="1033023"/>
            <a:ext cx="450166" cy="401523"/>
          </a:xfrm>
          <a:custGeom>
            <a:avLst/>
            <a:gdLst>
              <a:gd name="connsiteX0" fmla="*/ 146880 w 205159"/>
              <a:gd name="connsiteY0" fmla="*/ 9822 h 208179"/>
              <a:gd name="connsiteX1" fmla="*/ 148976 w 205159"/>
              <a:gd name="connsiteY1" fmla="*/ 64971 h 208179"/>
              <a:gd name="connsiteX2" fmla="*/ 153738 w 205159"/>
              <a:gd name="connsiteY2" fmla="*/ 73163 h 208179"/>
              <a:gd name="connsiteX3" fmla="*/ 200411 w 205159"/>
              <a:gd name="connsiteY3" fmla="*/ 102690 h 208179"/>
              <a:gd name="connsiteX4" fmla="*/ 198506 w 205159"/>
              <a:gd name="connsiteY4" fmla="*/ 120883 h 208179"/>
              <a:gd name="connsiteX5" fmla="*/ 146690 w 205159"/>
              <a:gd name="connsiteY5" fmla="*/ 139933 h 208179"/>
              <a:gd name="connsiteX6" fmla="*/ 140308 w 205159"/>
              <a:gd name="connsiteY6" fmla="*/ 146982 h 208179"/>
              <a:gd name="connsiteX7" fmla="*/ 126687 w 205159"/>
              <a:gd name="connsiteY7" fmla="*/ 200512 h 208179"/>
              <a:gd name="connsiteX8" fmla="*/ 108780 w 205159"/>
              <a:gd name="connsiteY8" fmla="*/ 204322 h 208179"/>
              <a:gd name="connsiteX9" fmla="*/ 74586 w 205159"/>
              <a:gd name="connsiteY9" fmla="*/ 160888 h 208179"/>
              <a:gd name="connsiteX10" fmla="*/ 65918 w 205159"/>
              <a:gd name="connsiteY10" fmla="*/ 156983 h 208179"/>
              <a:gd name="connsiteX11" fmla="*/ 10863 w 205159"/>
              <a:gd name="connsiteY11" fmla="*/ 160507 h 208179"/>
              <a:gd name="connsiteX12" fmla="*/ 1719 w 205159"/>
              <a:gd name="connsiteY12" fmla="*/ 144696 h 208179"/>
              <a:gd name="connsiteX13" fmla="*/ 32390 w 205159"/>
              <a:gd name="connsiteY13" fmla="*/ 98785 h 208179"/>
              <a:gd name="connsiteX14" fmla="*/ 33438 w 205159"/>
              <a:gd name="connsiteY14" fmla="*/ 89355 h 208179"/>
              <a:gd name="connsiteX15" fmla="*/ 13054 w 205159"/>
              <a:gd name="connsiteY15" fmla="*/ 38111 h 208179"/>
              <a:gd name="connsiteX16" fmla="*/ 25341 w 205159"/>
              <a:gd name="connsiteY16" fmla="*/ 24585 h 208179"/>
              <a:gd name="connsiteX17" fmla="*/ 78491 w 205159"/>
              <a:gd name="connsiteY17" fmla="*/ 39635 h 208179"/>
              <a:gd name="connsiteX18" fmla="*/ 87730 w 205159"/>
              <a:gd name="connsiteY18" fmla="*/ 37635 h 208179"/>
              <a:gd name="connsiteX19" fmla="*/ 130212 w 205159"/>
              <a:gd name="connsiteY19" fmla="*/ 2392 h 208179"/>
              <a:gd name="connsiteX20" fmla="*/ 146880 w 205159"/>
              <a:gd name="connsiteY20" fmla="*/ 9822 h 2081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205159" h="208179">
                <a:moveTo>
                  <a:pt x="146880" y="9822"/>
                </a:moveTo>
                <a:lnTo>
                  <a:pt x="148976" y="64971"/>
                </a:lnTo>
                <a:cubicBezTo>
                  <a:pt x="149071" y="68305"/>
                  <a:pt x="150881" y="71353"/>
                  <a:pt x="153738" y="73163"/>
                </a:cubicBezTo>
                <a:lnTo>
                  <a:pt x="200411" y="102690"/>
                </a:lnTo>
                <a:cubicBezTo>
                  <a:pt x="207555" y="107167"/>
                  <a:pt x="206412" y="117930"/>
                  <a:pt x="198506" y="120883"/>
                </a:cubicBezTo>
                <a:lnTo>
                  <a:pt x="146690" y="139933"/>
                </a:lnTo>
                <a:cubicBezTo>
                  <a:pt x="143547" y="141076"/>
                  <a:pt x="141165" y="143743"/>
                  <a:pt x="140308" y="146982"/>
                </a:cubicBezTo>
                <a:lnTo>
                  <a:pt x="126687" y="200512"/>
                </a:lnTo>
                <a:cubicBezTo>
                  <a:pt x="124592" y="208704"/>
                  <a:pt x="114019" y="210894"/>
                  <a:pt x="108780" y="204322"/>
                </a:cubicBezTo>
                <a:lnTo>
                  <a:pt x="74586" y="160888"/>
                </a:lnTo>
                <a:cubicBezTo>
                  <a:pt x="72490" y="158221"/>
                  <a:pt x="69252" y="156792"/>
                  <a:pt x="65918" y="156983"/>
                </a:cubicBezTo>
                <a:lnTo>
                  <a:pt x="10863" y="160507"/>
                </a:lnTo>
                <a:cubicBezTo>
                  <a:pt x="2481" y="161079"/>
                  <a:pt x="-2948" y="151649"/>
                  <a:pt x="1719" y="144696"/>
                </a:cubicBezTo>
                <a:lnTo>
                  <a:pt x="32390" y="98785"/>
                </a:lnTo>
                <a:cubicBezTo>
                  <a:pt x="34295" y="96023"/>
                  <a:pt x="34676" y="92499"/>
                  <a:pt x="33438" y="89355"/>
                </a:cubicBezTo>
                <a:lnTo>
                  <a:pt x="13054" y="38111"/>
                </a:lnTo>
                <a:cubicBezTo>
                  <a:pt x="9911" y="30300"/>
                  <a:pt x="17150" y="22299"/>
                  <a:pt x="25341" y="24585"/>
                </a:cubicBezTo>
                <a:lnTo>
                  <a:pt x="78491" y="39635"/>
                </a:lnTo>
                <a:cubicBezTo>
                  <a:pt x="81729" y="40587"/>
                  <a:pt x="85158" y="39825"/>
                  <a:pt x="87730" y="37635"/>
                </a:cubicBezTo>
                <a:lnTo>
                  <a:pt x="130212" y="2392"/>
                </a:lnTo>
                <a:cubicBezTo>
                  <a:pt x="136689" y="-3037"/>
                  <a:pt x="146595" y="1344"/>
                  <a:pt x="146880" y="9822"/>
                </a:cubicBezTo>
                <a:close/>
              </a:path>
            </a:pathLst>
          </a:custGeom>
          <a:solidFill>
            <a:srgbClr val="EDB863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th-TH" sz="2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Cordia New" panose="020B0304020202020204" pitchFamily="34" charset="-34"/>
            </a:endParaRPr>
          </a:p>
        </p:txBody>
      </p:sp>
      <p:sp>
        <p:nvSpPr>
          <p:cNvPr id="261" name="Graphic 19325">
            <a:extLst>
              <a:ext uri="{FF2B5EF4-FFF2-40B4-BE49-F238E27FC236}">
                <a16:creationId xmlns:a16="http://schemas.microsoft.com/office/drawing/2014/main" id="{56AFDCBE-5FE7-2B38-267D-E5C2BA8809FF}"/>
              </a:ext>
            </a:extLst>
          </p:cNvPr>
          <p:cNvSpPr/>
          <p:nvPr/>
        </p:nvSpPr>
        <p:spPr>
          <a:xfrm>
            <a:off x="2869079" y="6128975"/>
            <a:ext cx="250981" cy="263730"/>
          </a:xfrm>
          <a:custGeom>
            <a:avLst/>
            <a:gdLst>
              <a:gd name="connsiteX0" fmla="*/ 146880 w 205159"/>
              <a:gd name="connsiteY0" fmla="*/ 9822 h 208179"/>
              <a:gd name="connsiteX1" fmla="*/ 148976 w 205159"/>
              <a:gd name="connsiteY1" fmla="*/ 64971 h 208179"/>
              <a:gd name="connsiteX2" fmla="*/ 153738 w 205159"/>
              <a:gd name="connsiteY2" fmla="*/ 73163 h 208179"/>
              <a:gd name="connsiteX3" fmla="*/ 200411 w 205159"/>
              <a:gd name="connsiteY3" fmla="*/ 102690 h 208179"/>
              <a:gd name="connsiteX4" fmla="*/ 198506 w 205159"/>
              <a:gd name="connsiteY4" fmla="*/ 120883 h 208179"/>
              <a:gd name="connsiteX5" fmla="*/ 146690 w 205159"/>
              <a:gd name="connsiteY5" fmla="*/ 139933 h 208179"/>
              <a:gd name="connsiteX6" fmla="*/ 140308 w 205159"/>
              <a:gd name="connsiteY6" fmla="*/ 146982 h 208179"/>
              <a:gd name="connsiteX7" fmla="*/ 126687 w 205159"/>
              <a:gd name="connsiteY7" fmla="*/ 200512 h 208179"/>
              <a:gd name="connsiteX8" fmla="*/ 108780 w 205159"/>
              <a:gd name="connsiteY8" fmla="*/ 204322 h 208179"/>
              <a:gd name="connsiteX9" fmla="*/ 74586 w 205159"/>
              <a:gd name="connsiteY9" fmla="*/ 160888 h 208179"/>
              <a:gd name="connsiteX10" fmla="*/ 65918 w 205159"/>
              <a:gd name="connsiteY10" fmla="*/ 156983 h 208179"/>
              <a:gd name="connsiteX11" fmla="*/ 10863 w 205159"/>
              <a:gd name="connsiteY11" fmla="*/ 160507 h 208179"/>
              <a:gd name="connsiteX12" fmla="*/ 1719 w 205159"/>
              <a:gd name="connsiteY12" fmla="*/ 144696 h 208179"/>
              <a:gd name="connsiteX13" fmla="*/ 32390 w 205159"/>
              <a:gd name="connsiteY13" fmla="*/ 98785 h 208179"/>
              <a:gd name="connsiteX14" fmla="*/ 33438 w 205159"/>
              <a:gd name="connsiteY14" fmla="*/ 89355 h 208179"/>
              <a:gd name="connsiteX15" fmla="*/ 13054 w 205159"/>
              <a:gd name="connsiteY15" fmla="*/ 38111 h 208179"/>
              <a:gd name="connsiteX16" fmla="*/ 25341 w 205159"/>
              <a:gd name="connsiteY16" fmla="*/ 24585 h 208179"/>
              <a:gd name="connsiteX17" fmla="*/ 78491 w 205159"/>
              <a:gd name="connsiteY17" fmla="*/ 39635 h 208179"/>
              <a:gd name="connsiteX18" fmla="*/ 87730 w 205159"/>
              <a:gd name="connsiteY18" fmla="*/ 37635 h 208179"/>
              <a:gd name="connsiteX19" fmla="*/ 130212 w 205159"/>
              <a:gd name="connsiteY19" fmla="*/ 2392 h 208179"/>
              <a:gd name="connsiteX20" fmla="*/ 146880 w 205159"/>
              <a:gd name="connsiteY20" fmla="*/ 9822 h 2081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205159" h="208179">
                <a:moveTo>
                  <a:pt x="146880" y="9822"/>
                </a:moveTo>
                <a:lnTo>
                  <a:pt x="148976" y="64971"/>
                </a:lnTo>
                <a:cubicBezTo>
                  <a:pt x="149071" y="68305"/>
                  <a:pt x="150881" y="71353"/>
                  <a:pt x="153738" y="73163"/>
                </a:cubicBezTo>
                <a:lnTo>
                  <a:pt x="200411" y="102690"/>
                </a:lnTo>
                <a:cubicBezTo>
                  <a:pt x="207555" y="107167"/>
                  <a:pt x="206412" y="117930"/>
                  <a:pt x="198506" y="120883"/>
                </a:cubicBezTo>
                <a:lnTo>
                  <a:pt x="146690" y="139933"/>
                </a:lnTo>
                <a:cubicBezTo>
                  <a:pt x="143547" y="141076"/>
                  <a:pt x="141165" y="143743"/>
                  <a:pt x="140308" y="146982"/>
                </a:cubicBezTo>
                <a:lnTo>
                  <a:pt x="126687" y="200512"/>
                </a:lnTo>
                <a:cubicBezTo>
                  <a:pt x="124592" y="208704"/>
                  <a:pt x="114019" y="210894"/>
                  <a:pt x="108780" y="204322"/>
                </a:cubicBezTo>
                <a:lnTo>
                  <a:pt x="74586" y="160888"/>
                </a:lnTo>
                <a:cubicBezTo>
                  <a:pt x="72490" y="158221"/>
                  <a:pt x="69252" y="156792"/>
                  <a:pt x="65918" y="156983"/>
                </a:cubicBezTo>
                <a:lnTo>
                  <a:pt x="10863" y="160507"/>
                </a:lnTo>
                <a:cubicBezTo>
                  <a:pt x="2481" y="161079"/>
                  <a:pt x="-2948" y="151649"/>
                  <a:pt x="1719" y="144696"/>
                </a:cubicBezTo>
                <a:lnTo>
                  <a:pt x="32390" y="98785"/>
                </a:lnTo>
                <a:cubicBezTo>
                  <a:pt x="34295" y="96023"/>
                  <a:pt x="34676" y="92499"/>
                  <a:pt x="33438" y="89355"/>
                </a:cubicBezTo>
                <a:lnTo>
                  <a:pt x="13054" y="38111"/>
                </a:lnTo>
                <a:cubicBezTo>
                  <a:pt x="9911" y="30300"/>
                  <a:pt x="17150" y="22299"/>
                  <a:pt x="25341" y="24585"/>
                </a:cubicBezTo>
                <a:lnTo>
                  <a:pt x="78491" y="39635"/>
                </a:lnTo>
                <a:cubicBezTo>
                  <a:pt x="81729" y="40587"/>
                  <a:pt x="85158" y="39825"/>
                  <a:pt x="87730" y="37635"/>
                </a:cubicBezTo>
                <a:lnTo>
                  <a:pt x="130212" y="2392"/>
                </a:lnTo>
                <a:cubicBezTo>
                  <a:pt x="136689" y="-3037"/>
                  <a:pt x="146595" y="1344"/>
                  <a:pt x="146880" y="9822"/>
                </a:cubicBezTo>
                <a:close/>
              </a:path>
            </a:pathLst>
          </a:custGeom>
          <a:solidFill>
            <a:srgbClr val="EDB863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th-TH" sz="2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Cordia New" panose="020B0304020202020204" pitchFamily="34" charset="-34"/>
            </a:endParaRPr>
          </a:p>
        </p:txBody>
      </p:sp>
      <p:sp>
        <p:nvSpPr>
          <p:cNvPr id="262" name="Graphic 19325">
            <a:extLst>
              <a:ext uri="{FF2B5EF4-FFF2-40B4-BE49-F238E27FC236}">
                <a16:creationId xmlns:a16="http://schemas.microsoft.com/office/drawing/2014/main" id="{EA746E4C-9704-7753-5664-DF9232FD0106}"/>
              </a:ext>
            </a:extLst>
          </p:cNvPr>
          <p:cNvSpPr/>
          <p:nvPr/>
        </p:nvSpPr>
        <p:spPr>
          <a:xfrm>
            <a:off x="11385208" y="825876"/>
            <a:ext cx="614611" cy="653489"/>
          </a:xfrm>
          <a:custGeom>
            <a:avLst/>
            <a:gdLst>
              <a:gd name="connsiteX0" fmla="*/ 146880 w 205159"/>
              <a:gd name="connsiteY0" fmla="*/ 9822 h 208179"/>
              <a:gd name="connsiteX1" fmla="*/ 148976 w 205159"/>
              <a:gd name="connsiteY1" fmla="*/ 64971 h 208179"/>
              <a:gd name="connsiteX2" fmla="*/ 153738 w 205159"/>
              <a:gd name="connsiteY2" fmla="*/ 73163 h 208179"/>
              <a:gd name="connsiteX3" fmla="*/ 200411 w 205159"/>
              <a:gd name="connsiteY3" fmla="*/ 102690 h 208179"/>
              <a:gd name="connsiteX4" fmla="*/ 198506 w 205159"/>
              <a:gd name="connsiteY4" fmla="*/ 120883 h 208179"/>
              <a:gd name="connsiteX5" fmla="*/ 146690 w 205159"/>
              <a:gd name="connsiteY5" fmla="*/ 139933 h 208179"/>
              <a:gd name="connsiteX6" fmla="*/ 140308 w 205159"/>
              <a:gd name="connsiteY6" fmla="*/ 146982 h 208179"/>
              <a:gd name="connsiteX7" fmla="*/ 126687 w 205159"/>
              <a:gd name="connsiteY7" fmla="*/ 200512 h 208179"/>
              <a:gd name="connsiteX8" fmla="*/ 108780 w 205159"/>
              <a:gd name="connsiteY8" fmla="*/ 204322 h 208179"/>
              <a:gd name="connsiteX9" fmla="*/ 74586 w 205159"/>
              <a:gd name="connsiteY9" fmla="*/ 160888 h 208179"/>
              <a:gd name="connsiteX10" fmla="*/ 65918 w 205159"/>
              <a:gd name="connsiteY10" fmla="*/ 156983 h 208179"/>
              <a:gd name="connsiteX11" fmla="*/ 10863 w 205159"/>
              <a:gd name="connsiteY11" fmla="*/ 160507 h 208179"/>
              <a:gd name="connsiteX12" fmla="*/ 1719 w 205159"/>
              <a:gd name="connsiteY12" fmla="*/ 144696 h 208179"/>
              <a:gd name="connsiteX13" fmla="*/ 32390 w 205159"/>
              <a:gd name="connsiteY13" fmla="*/ 98785 h 208179"/>
              <a:gd name="connsiteX14" fmla="*/ 33438 w 205159"/>
              <a:gd name="connsiteY14" fmla="*/ 89355 h 208179"/>
              <a:gd name="connsiteX15" fmla="*/ 13054 w 205159"/>
              <a:gd name="connsiteY15" fmla="*/ 38111 h 208179"/>
              <a:gd name="connsiteX16" fmla="*/ 25341 w 205159"/>
              <a:gd name="connsiteY16" fmla="*/ 24585 h 208179"/>
              <a:gd name="connsiteX17" fmla="*/ 78491 w 205159"/>
              <a:gd name="connsiteY17" fmla="*/ 39635 h 208179"/>
              <a:gd name="connsiteX18" fmla="*/ 87730 w 205159"/>
              <a:gd name="connsiteY18" fmla="*/ 37635 h 208179"/>
              <a:gd name="connsiteX19" fmla="*/ 130212 w 205159"/>
              <a:gd name="connsiteY19" fmla="*/ 2392 h 208179"/>
              <a:gd name="connsiteX20" fmla="*/ 146880 w 205159"/>
              <a:gd name="connsiteY20" fmla="*/ 9822 h 2081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205159" h="208179">
                <a:moveTo>
                  <a:pt x="146880" y="9822"/>
                </a:moveTo>
                <a:lnTo>
                  <a:pt x="148976" y="64971"/>
                </a:lnTo>
                <a:cubicBezTo>
                  <a:pt x="149071" y="68305"/>
                  <a:pt x="150881" y="71353"/>
                  <a:pt x="153738" y="73163"/>
                </a:cubicBezTo>
                <a:lnTo>
                  <a:pt x="200411" y="102690"/>
                </a:lnTo>
                <a:cubicBezTo>
                  <a:pt x="207555" y="107167"/>
                  <a:pt x="206412" y="117930"/>
                  <a:pt x="198506" y="120883"/>
                </a:cubicBezTo>
                <a:lnTo>
                  <a:pt x="146690" y="139933"/>
                </a:lnTo>
                <a:cubicBezTo>
                  <a:pt x="143547" y="141076"/>
                  <a:pt x="141165" y="143743"/>
                  <a:pt x="140308" y="146982"/>
                </a:cubicBezTo>
                <a:lnTo>
                  <a:pt x="126687" y="200512"/>
                </a:lnTo>
                <a:cubicBezTo>
                  <a:pt x="124592" y="208704"/>
                  <a:pt x="114019" y="210894"/>
                  <a:pt x="108780" y="204322"/>
                </a:cubicBezTo>
                <a:lnTo>
                  <a:pt x="74586" y="160888"/>
                </a:lnTo>
                <a:cubicBezTo>
                  <a:pt x="72490" y="158221"/>
                  <a:pt x="69252" y="156792"/>
                  <a:pt x="65918" y="156983"/>
                </a:cubicBezTo>
                <a:lnTo>
                  <a:pt x="10863" y="160507"/>
                </a:lnTo>
                <a:cubicBezTo>
                  <a:pt x="2481" y="161079"/>
                  <a:pt x="-2948" y="151649"/>
                  <a:pt x="1719" y="144696"/>
                </a:cubicBezTo>
                <a:lnTo>
                  <a:pt x="32390" y="98785"/>
                </a:lnTo>
                <a:cubicBezTo>
                  <a:pt x="34295" y="96023"/>
                  <a:pt x="34676" y="92499"/>
                  <a:pt x="33438" y="89355"/>
                </a:cubicBezTo>
                <a:lnTo>
                  <a:pt x="13054" y="38111"/>
                </a:lnTo>
                <a:cubicBezTo>
                  <a:pt x="9911" y="30300"/>
                  <a:pt x="17150" y="22299"/>
                  <a:pt x="25341" y="24585"/>
                </a:cubicBezTo>
                <a:lnTo>
                  <a:pt x="78491" y="39635"/>
                </a:lnTo>
                <a:cubicBezTo>
                  <a:pt x="81729" y="40587"/>
                  <a:pt x="85158" y="39825"/>
                  <a:pt x="87730" y="37635"/>
                </a:cubicBezTo>
                <a:lnTo>
                  <a:pt x="130212" y="2392"/>
                </a:lnTo>
                <a:cubicBezTo>
                  <a:pt x="136689" y="-3037"/>
                  <a:pt x="146595" y="1344"/>
                  <a:pt x="146880" y="9822"/>
                </a:cubicBezTo>
                <a:close/>
              </a:path>
            </a:pathLst>
          </a:custGeom>
          <a:solidFill>
            <a:srgbClr val="EDB863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th-TH" sz="2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Cordia New" panose="020B0304020202020204" pitchFamily="34" charset="-34"/>
            </a:endParaRPr>
          </a:p>
        </p:txBody>
      </p:sp>
      <p:sp>
        <p:nvSpPr>
          <p:cNvPr id="263" name="Graphic 19325">
            <a:extLst>
              <a:ext uri="{FF2B5EF4-FFF2-40B4-BE49-F238E27FC236}">
                <a16:creationId xmlns:a16="http://schemas.microsoft.com/office/drawing/2014/main" id="{0E0F847E-2AD2-B94F-FF74-147788B3202F}"/>
              </a:ext>
            </a:extLst>
          </p:cNvPr>
          <p:cNvSpPr/>
          <p:nvPr/>
        </p:nvSpPr>
        <p:spPr>
          <a:xfrm>
            <a:off x="2885318" y="2885364"/>
            <a:ext cx="450166" cy="401523"/>
          </a:xfrm>
          <a:custGeom>
            <a:avLst/>
            <a:gdLst>
              <a:gd name="connsiteX0" fmla="*/ 146880 w 205159"/>
              <a:gd name="connsiteY0" fmla="*/ 9822 h 208179"/>
              <a:gd name="connsiteX1" fmla="*/ 148976 w 205159"/>
              <a:gd name="connsiteY1" fmla="*/ 64971 h 208179"/>
              <a:gd name="connsiteX2" fmla="*/ 153738 w 205159"/>
              <a:gd name="connsiteY2" fmla="*/ 73163 h 208179"/>
              <a:gd name="connsiteX3" fmla="*/ 200411 w 205159"/>
              <a:gd name="connsiteY3" fmla="*/ 102690 h 208179"/>
              <a:gd name="connsiteX4" fmla="*/ 198506 w 205159"/>
              <a:gd name="connsiteY4" fmla="*/ 120883 h 208179"/>
              <a:gd name="connsiteX5" fmla="*/ 146690 w 205159"/>
              <a:gd name="connsiteY5" fmla="*/ 139933 h 208179"/>
              <a:gd name="connsiteX6" fmla="*/ 140308 w 205159"/>
              <a:gd name="connsiteY6" fmla="*/ 146982 h 208179"/>
              <a:gd name="connsiteX7" fmla="*/ 126687 w 205159"/>
              <a:gd name="connsiteY7" fmla="*/ 200512 h 208179"/>
              <a:gd name="connsiteX8" fmla="*/ 108780 w 205159"/>
              <a:gd name="connsiteY8" fmla="*/ 204322 h 208179"/>
              <a:gd name="connsiteX9" fmla="*/ 74586 w 205159"/>
              <a:gd name="connsiteY9" fmla="*/ 160888 h 208179"/>
              <a:gd name="connsiteX10" fmla="*/ 65918 w 205159"/>
              <a:gd name="connsiteY10" fmla="*/ 156983 h 208179"/>
              <a:gd name="connsiteX11" fmla="*/ 10863 w 205159"/>
              <a:gd name="connsiteY11" fmla="*/ 160507 h 208179"/>
              <a:gd name="connsiteX12" fmla="*/ 1719 w 205159"/>
              <a:gd name="connsiteY12" fmla="*/ 144696 h 208179"/>
              <a:gd name="connsiteX13" fmla="*/ 32390 w 205159"/>
              <a:gd name="connsiteY13" fmla="*/ 98785 h 208179"/>
              <a:gd name="connsiteX14" fmla="*/ 33438 w 205159"/>
              <a:gd name="connsiteY14" fmla="*/ 89355 h 208179"/>
              <a:gd name="connsiteX15" fmla="*/ 13054 w 205159"/>
              <a:gd name="connsiteY15" fmla="*/ 38111 h 208179"/>
              <a:gd name="connsiteX16" fmla="*/ 25341 w 205159"/>
              <a:gd name="connsiteY16" fmla="*/ 24585 h 208179"/>
              <a:gd name="connsiteX17" fmla="*/ 78491 w 205159"/>
              <a:gd name="connsiteY17" fmla="*/ 39635 h 208179"/>
              <a:gd name="connsiteX18" fmla="*/ 87730 w 205159"/>
              <a:gd name="connsiteY18" fmla="*/ 37635 h 208179"/>
              <a:gd name="connsiteX19" fmla="*/ 130212 w 205159"/>
              <a:gd name="connsiteY19" fmla="*/ 2392 h 208179"/>
              <a:gd name="connsiteX20" fmla="*/ 146880 w 205159"/>
              <a:gd name="connsiteY20" fmla="*/ 9822 h 2081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205159" h="208179">
                <a:moveTo>
                  <a:pt x="146880" y="9822"/>
                </a:moveTo>
                <a:lnTo>
                  <a:pt x="148976" y="64971"/>
                </a:lnTo>
                <a:cubicBezTo>
                  <a:pt x="149071" y="68305"/>
                  <a:pt x="150881" y="71353"/>
                  <a:pt x="153738" y="73163"/>
                </a:cubicBezTo>
                <a:lnTo>
                  <a:pt x="200411" y="102690"/>
                </a:lnTo>
                <a:cubicBezTo>
                  <a:pt x="207555" y="107167"/>
                  <a:pt x="206412" y="117930"/>
                  <a:pt x="198506" y="120883"/>
                </a:cubicBezTo>
                <a:lnTo>
                  <a:pt x="146690" y="139933"/>
                </a:lnTo>
                <a:cubicBezTo>
                  <a:pt x="143547" y="141076"/>
                  <a:pt x="141165" y="143743"/>
                  <a:pt x="140308" y="146982"/>
                </a:cubicBezTo>
                <a:lnTo>
                  <a:pt x="126687" y="200512"/>
                </a:lnTo>
                <a:cubicBezTo>
                  <a:pt x="124592" y="208704"/>
                  <a:pt x="114019" y="210894"/>
                  <a:pt x="108780" y="204322"/>
                </a:cubicBezTo>
                <a:lnTo>
                  <a:pt x="74586" y="160888"/>
                </a:lnTo>
                <a:cubicBezTo>
                  <a:pt x="72490" y="158221"/>
                  <a:pt x="69252" y="156792"/>
                  <a:pt x="65918" y="156983"/>
                </a:cubicBezTo>
                <a:lnTo>
                  <a:pt x="10863" y="160507"/>
                </a:lnTo>
                <a:cubicBezTo>
                  <a:pt x="2481" y="161079"/>
                  <a:pt x="-2948" y="151649"/>
                  <a:pt x="1719" y="144696"/>
                </a:cubicBezTo>
                <a:lnTo>
                  <a:pt x="32390" y="98785"/>
                </a:lnTo>
                <a:cubicBezTo>
                  <a:pt x="34295" y="96023"/>
                  <a:pt x="34676" y="92499"/>
                  <a:pt x="33438" y="89355"/>
                </a:cubicBezTo>
                <a:lnTo>
                  <a:pt x="13054" y="38111"/>
                </a:lnTo>
                <a:cubicBezTo>
                  <a:pt x="9911" y="30300"/>
                  <a:pt x="17150" y="22299"/>
                  <a:pt x="25341" y="24585"/>
                </a:cubicBezTo>
                <a:lnTo>
                  <a:pt x="78491" y="39635"/>
                </a:lnTo>
                <a:cubicBezTo>
                  <a:pt x="81729" y="40587"/>
                  <a:pt x="85158" y="39825"/>
                  <a:pt x="87730" y="37635"/>
                </a:cubicBezTo>
                <a:lnTo>
                  <a:pt x="130212" y="2392"/>
                </a:lnTo>
                <a:cubicBezTo>
                  <a:pt x="136689" y="-3037"/>
                  <a:pt x="146595" y="1344"/>
                  <a:pt x="146880" y="9822"/>
                </a:cubicBezTo>
                <a:close/>
              </a:path>
            </a:pathLst>
          </a:custGeom>
          <a:solidFill>
            <a:srgbClr val="EDB863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th-TH" sz="2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Cordia New" panose="020B0304020202020204" pitchFamily="34" charset="-34"/>
            </a:endParaRPr>
          </a:p>
        </p:txBody>
      </p:sp>
      <p:sp>
        <p:nvSpPr>
          <p:cNvPr id="264" name="Graphic 19325">
            <a:extLst>
              <a:ext uri="{FF2B5EF4-FFF2-40B4-BE49-F238E27FC236}">
                <a16:creationId xmlns:a16="http://schemas.microsoft.com/office/drawing/2014/main" id="{E5ED5F60-E441-8C7C-964B-22C1FAF8F56A}"/>
              </a:ext>
            </a:extLst>
          </p:cNvPr>
          <p:cNvSpPr/>
          <p:nvPr/>
        </p:nvSpPr>
        <p:spPr>
          <a:xfrm>
            <a:off x="8206769" y="4522794"/>
            <a:ext cx="450166" cy="401523"/>
          </a:xfrm>
          <a:custGeom>
            <a:avLst/>
            <a:gdLst>
              <a:gd name="connsiteX0" fmla="*/ 146880 w 205159"/>
              <a:gd name="connsiteY0" fmla="*/ 9822 h 208179"/>
              <a:gd name="connsiteX1" fmla="*/ 148976 w 205159"/>
              <a:gd name="connsiteY1" fmla="*/ 64971 h 208179"/>
              <a:gd name="connsiteX2" fmla="*/ 153738 w 205159"/>
              <a:gd name="connsiteY2" fmla="*/ 73163 h 208179"/>
              <a:gd name="connsiteX3" fmla="*/ 200411 w 205159"/>
              <a:gd name="connsiteY3" fmla="*/ 102690 h 208179"/>
              <a:gd name="connsiteX4" fmla="*/ 198506 w 205159"/>
              <a:gd name="connsiteY4" fmla="*/ 120883 h 208179"/>
              <a:gd name="connsiteX5" fmla="*/ 146690 w 205159"/>
              <a:gd name="connsiteY5" fmla="*/ 139933 h 208179"/>
              <a:gd name="connsiteX6" fmla="*/ 140308 w 205159"/>
              <a:gd name="connsiteY6" fmla="*/ 146982 h 208179"/>
              <a:gd name="connsiteX7" fmla="*/ 126687 w 205159"/>
              <a:gd name="connsiteY7" fmla="*/ 200512 h 208179"/>
              <a:gd name="connsiteX8" fmla="*/ 108780 w 205159"/>
              <a:gd name="connsiteY8" fmla="*/ 204322 h 208179"/>
              <a:gd name="connsiteX9" fmla="*/ 74586 w 205159"/>
              <a:gd name="connsiteY9" fmla="*/ 160888 h 208179"/>
              <a:gd name="connsiteX10" fmla="*/ 65918 w 205159"/>
              <a:gd name="connsiteY10" fmla="*/ 156983 h 208179"/>
              <a:gd name="connsiteX11" fmla="*/ 10863 w 205159"/>
              <a:gd name="connsiteY11" fmla="*/ 160507 h 208179"/>
              <a:gd name="connsiteX12" fmla="*/ 1719 w 205159"/>
              <a:gd name="connsiteY12" fmla="*/ 144696 h 208179"/>
              <a:gd name="connsiteX13" fmla="*/ 32390 w 205159"/>
              <a:gd name="connsiteY13" fmla="*/ 98785 h 208179"/>
              <a:gd name="connsiteX14" fmla="*/ 33438 w 205159"/>
              <a:gd name="connsiteY14" fmla="*/ 89355 h 208179"/>
              <a:gd name="connsiteX15" fmla="*/ 13054 w 205159"/>
              <a:gd name="connsiteY15" fmla="*/ 38111 h 208179"/>
              <a:gd name="connsiteX16" fmla="*/ 25341 w 205159"/>
              <a:gd name="connsiteY16" fmla="*/ 24585 h 208179"/>
              <a:gd name="connsiteX17" fmla="*/ 78491 w 205159"/>
              <a:gd name="connsiteY17" fmla="*/ 39635 h 208179"/>
              <a:gd name="connsiteX18" fmla="*/ 87730 w 205159"/>
              <a:gd name="connsiteY18" fmla="*/ 37635 h 208179"/>
              <a:gd name="connsiteX19" fmla="*/ 130212 w 205159"/>
              <a:gd name="connsiteY19" fmla="*/ 2392 h 208179"/>
              <a:gd name="connsiteX20" fmla="*/ 146880 w 205159"/>
              <a:gd name="connsiteY20" fmla="*/ 9822 h 2081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205159" h="208179">
                <a:moveTo>
                  <a:pt x="146880" y="9822"/>
                </a:moveTo>
                <a:lnTo>
                  <a:pt x="148976" y="64971"/>
                </a:lnTo>
                <a:cubicBezTo>
                  <a:pt x="149071" y="68305"/>
                  <a:pt x="150881" y="71353"/>
                  <a:pt x="153738" y="73163"/>
                </a:cubicBezTo>
                <a:lnTo>
                  <a:pt x="200411" y="102690"/>
                </a:lnTo>
                <a:cubicBezTo>
                  <a:pt x="207555" y="107167"/>
                  <a:pt x="206412" y="117930"/>
                  <a:pt x="198506" y="120883"/>
                </a:cubicBezTo>
                <a:lnTo>
                  <a:pt x="146690" y="139933"/>
                </a:lnTo>
                <a:cubicBezTo>
                  <a:pt x="143547" y="141076"/>
                  <a:pt x="141165" y="143743"/>
                  <a:pt x="140308" y="146982"/>
                </a:cubicBezTo>
                <a:lnTo>
                  <a:pt x="126687" y="200512"/>
                </a:lnTo>
                <a:cubicBezTo>
                  <a:pt x="124592" y="208704"/>
                  <a:pt x="114019" y="210894"/>
                  <a:pt x="108780" y="204322"/>
                </a:cubicBezTo>
                <a:lnTo>
                  <a:pt x="74586" y="160888"/>
                </a:lnTo>
                <a:cubicBezTo>
                  <a:pt x="72490" y="158221"/>
                  <a:pt x="69252" y="156792"/>
                  <a:pt x="65918" y="156983"/>
                </a:cubicBezTo>
                <a:lnTo>
                  <a:pt x="10863" y="160507"/>
                </a:lnTo>
                <a:cubicBezTo>
                  <a:pt x="2481" y="161079"/>
                  <a:pt x="-2948" y="151649"/>
                  <a:pt x="1719" y="144696"/>
                </a:cubicBezTo>
                <a:lnTo>
                  <a:pt x="32390" y="98785"/>
                </a:lnTo>
                <a:cubicBezTo>
                  <a:pt x="34295" y="96023"/>
                  <a:pt x="34676" y="92499"/>
                  <a:pt x="33438" y="89355"/>
                </a:cubicBezTo>
                <a:lnTo>
                  <a:pt x="13054" y="38111"/>
                </a:lnTo>
                <a:cubicBezTo>
                  <a:pt x="9911" y="30300"/>
                  <a:pt x="17150" y="22299"/>
                  <a:pt x="25341" y="24585"/>
                </a:cubicBezTo>
                <a:lnTo>
                  <a:pt x="78491" y="39635"/>
                </a:lnTo>
                <a:cubicBezTo>
                  <a:pt x="81729" y="40587"/>
                  <a:pt x="85158" y="39825"/>
                  <a:pt x="87730" y="37635"/>
                </a:cubicBezTo>
                <a:lnTo>
                  <a:pt x="130212" y="2392"/>
                </a:lnTo>
                <a:cubicBezTo>
                  <a:pt x="136689" y="-3037"/>
                  <a:pt x="146595" y="1344"/>
                  <a:pt x="146880" y="9822"/>
                </a:cubicBezTo>
                <a:close/>
              </a:path>
            </a:pathLst>
          </a:custGeom>
          <a:solidFill>
            <a:srgbClr val="EDB863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th-TH" sz="2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Cordia New" panose="020B0304020202020204" pitchFamily="34" charset="-34"/>
            </a:endParaRPr>
          </a:p>
        </p:txBody>
      </p:sp>
      <p:sp>
        <p:nvSpPr>
          <p:cNvPr id="265" name="Graphic 19322">
            <a:extLst>
              <a:ext uri="{FF2B5EF4-FFF2-40B4-BE49-F238E27FC236}">
                <a16:creationId xmlns:a16="http://schemas.microsoft.com/office/drawing/2014/main" id="{7F871B22-3139-1FF2-EB18-6431EF123ECC}"/>
              </a:ext>
            </a:extLst>
          </p:cNvPr>
          <p:cNvSpPr/>
          <p:nvPr/>
        </p:nvSpPr>
        <p:spPr>
          <a:xfrm rot="19266580">
            <a:off x="-5384166" y="-1842519"/>
            <a:ext cx="7727288" cy="5913330"/>
          </a:xfrm>
          <a:custGeom>
            <a:avLst/>
            <a:gdLst>
              <a:gd name="connsiteX0" fmla="*/ 0 w 1854041"/>
              <a:gd name="connsiteY0" fmla="*/ 1754791 h 1754790"/>
              <a:gd name="connsiteX1" fmla="*/ 355854 w 1854041"/>
              <a:gd name="connsiteY1" fmla="*/ 1408938 h 1754790"/>
              <a:gd name="connsiteX2" fmla="*/ 1166717 w 1854041"/>
              <a:gd name="connsiteY2" fmla="*/ 1711452 h 1754790"/>
              <a:gd name="connsiteX3" fmla="*/ 1469231 w 1854041"/>
              <a:gd name="connsiteY3" fmla="*/ 677323 h 1754790"/>
              <a:gd name="connsiteX4" fmla="*/ 1854041 w 1854041"/>
              <a:gd name="connsiteY4" fmla="*/ 1076516 h 1754790"/>
              <a:gd name="connsiteX5" fmla="*/ 1854041 w 1854041"/>
              <a:gd name="connsiteY5" fmla="*/ 0 h 1754790"/>
              <a:gd name="connsiteX6" fmla="*/ 0 w 1854041"/>
              <a:gd name="connsiteY6" fmla="*/ 0 h 1754790"/>
              <a:gd name="connsiteX7" fmla="*/ 0 w 1854041"/>
              <a:gd name="connsiteY7" fmla="*/ 1754791 h 17547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854041" h="1754790">
                <a:moveTo>
                  <a:pt x="0" y="1754791"/>
                </a:moveTo>
                <a:cubicBezTo>
                  <a:pt x="0" y="1754791"/>
                  <a:pt x="97060" y="1443418"/>
                  <a:pt x="355854" y="1408938"/>
                </a:cubicBezTo>
                <a:cubicBezTo>
                  <a:pt x="653606" y="1369314"/>
                  <a:pt x="814102" y="1827943"/>
                  <a:pt x="1166717" y="1711452"/>
                </a:cubicBezTo>
                <a:cubicBezTo>
                  <a:pt x="1545241" y="1586293"/>
                  <a:pt x="1154049" y="794480"/>
                  <a:pt x="1469231" y="677323"/>
                </a:cubicBezTo>
                <a:cubicBezTo>
                  <a:pt x="1785271" y="559784"/>
                  <a:pt x="1854041" y="1076516"/>
                  <a:pt x="1854041" y="1076516"/>
                </a:cubicBezTo>
                <a:lnTo>
                  <a:pt x="1854041" y="0"/>
                </a:lnTo>
                <a:lnTo>
                  <a:pt x="0" y="0"/>
                </a:lnTo>
                <a:lnTo>
                  <a:pt x="0" y="1754791"/>
                </a:lnTo>
                <a:close/>
              </a:path>
            </a:pathLst>
          </a:custGeom>
          <a:noFill/>
          <a:ln w="38100" cap="rnd">
            <a:solidFill>
              <a:schemeClr val="bg2">
                <a:lumMod val="50000"/>
              </a:schemeClr>
            </a:solidFill>
            <a:custDash>
              <a:ds d="225000" sp="225000"/>
            </a:custDash>
            <a:round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th-TH" sz="2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Cordia New" panose="020B0304020202020204" pitchFamily="34" charset="-34"/>
            </a:endParaRPr>
          </a:p>
        </p:txBody>
      </p:sp>
      <p:grpSp>
        <p:nvGrpSpPr>
          <p:cNvPr id="299" name="Graphic 876">
            <a:extLst>
              <a:ext uri="{FF2B5EF4-FFF2-40B4-BE49-F238E27FC236}">
                <a16:creationId xmlns:a16="http://schemas.microsoft.com/office/drawing/2014/main" id="{0971B011-70A4-C7BC-CFA4-4FC3F7667D1F}"/>
              </a:ext>
            </a:extLst>
          </p:cNvPr>
          <p:cNvGrpSpPr/>
          <p:nvPr/>
        </p:nvGrpSpPr>
        <p:grpSpPr>
          <a:xfrm rot="1656797">
            <a:off x="1805391" y="3835436"/>
            <a:ext cx="1059547" cy="866816"/>
            <a:chOff x="-380835" y="371217"/>
            <a:chExt cx="1182052" cy="823912"/>
          </a:xfrm>
        </p:grpSpPr>
        <p:grpSp>
          <p:nvGrpSpPr>
            <p:cNvPr id="300" name="Graphic 876">
              <a:extLst>
                <a:ext uri="{FF2B5EF4-FFF2-40B4-BE49-F238E27FC236}">
                  <a16:creationId xmlns:a16="http://schemas.microsoft.com/office/drawing/2014/main" id="{8262AA2A-6EBB-4215-0442-D092AA7D5498}"/>
                </a:ext>
              </a:extLst>
            </p:cNvPr>
            <p:cNvGrpSpPr/>
            <p:nvPr/>
          </p:nvGrpSpPr>
          <p:grpSpPr>
            <a:xfrm>
              <a:off x="-276917" y="371217"/>
              <a:ext cx="1078134" cy="565413"/>
              <a:chOff x="-276917" y="371217"/>
              <a:chExt cx="1078134" cy="565413"/>
            </a:xfrm>
          </p:grpSpPr>
          <p:sp>
            <p:nvSpPr>
              <p:cNvPr id="304" name="Freeform: Shape 380">
                <a:extLst>
                  <a:ext uri="{FF2B5EF4-FFF2-40B4-BE49-F238E27FC236}">
                    <a16:creationId xmlns:a16="http://schemas.microsoft.com/office/drawing/2014/main" id="{9821C871-36A2-F7E4-4EED-59F6C23B42A4}"/>
                  </a:ext>
                </a:extLst>
              </p:cNvPr>
              <p:cNvSpPr/>
              <p:nvPr/>
            </p:nvSpPr>
            <p:spPr>
              <a:xfrm>
                <a:off x="-3264" y="496851"/>
                <a:ext cx="599598" cy="439778"/>
              </a:xfrm>
              <a:custGeom>
                <a:avLst/>
                <a:gdLst>
                  <a:gd name="connsiteX0" fmla="*/ 510254 w 599598"/>
                  <a:gd name="connsiteY0" fmla="*/ 0 h 439778"/>
                  <a:gd name="connsiteX1" fmla="*/ 0 w 599598"/>
                  <a:gd name="connsiteY1" fmla="*/ 174403 h 439778"/>
                  <a:gd name="connsiteX2" fmla="*/ 90106 w 599598"/>
                  <a:gd name="connsiteY2" fmla="*/ 434054 h 439778"/>
                  <a:gd name="connsiteX3" fmla="*/ 599599 w 599598"/>
                  <a:gd name="connsiteY3" fmla="*/ 257270 h 439778"/>
                  <a:gd name="connsiteX4" fmla="*/ 510254 w 599598"/>
                  <a:gd name="connsiteY4" fmla="*/ 0 h 4397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99598" h="439778">
                    <a:moveTo>
                      <a:pt x="510254" y="0"/>
                    </a:moveTo>
                    <a:lnTo>
                      <a:pt x="0" y="174403"/>
                    </a:lnTo>
                    <a:lnTo>
                      <a:pt x="90106" y="434054"/>
                    </a:lnTo>
                    <a:cubicBezTo>
                      <a:pt x="278511" y="460439"/>
                      <a:pt x="468059" y="394621"/>
                      <a:pt x="599599" y="257270"/>
                    </a:cubicBezTo>
                    <a:lnTo>
                      <a:pt x="510254" y="0"/>
                    </a:lnTo>
                    <a:close/>
                  </a:path>
                </a:pathLst>
              </a:custGeom>
              <a:solidFill>
                <a:srgbClr val="3D405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Cordia New" panose="020B0304020202020204" pitchFamily="34" charset="-34"/>
                </a:endParaRPr>
              </a:p>
            </p:txBody>
          </p:sp>
          <p:sp>
            <p:nvSpPr>
              <p:cNvPr id="305" name="Freeform: Shape 381">
                <a:extLst>
                  <a:ext uri="{FF2B5EF4-FFF2-40B4-BE49-F238E27FC236}">
                    <a16:creationId xmlns:a16="http://schemas.microsoft.com/office/drawing/2014/main" id="{36E6E002-6B70-2F9F-F09F-888ADEAE849A}"/>
                  </a:ext>
                </a:extLst>
              </p:cNvPr>
              <p:cNvSpPr/>
              <p:nvPr/>
            </p:nvSpPr>
            <p:spPr>
              <a:xfrm>
                <a:off x="-276917" y="371217"/>
                <a:ext cx="1078134" cy="458057"/>
              </a:xfrm>
              <a:custGeom>
                <a:avLst/>
                <a:gdLst>
                  <a:gd name="connsiteX0" fmla="*/ 1078135 w 1078134"/>
                  <a:gd name="connsiteY0" fmla="*/ 41910 h 458057"/>
                  <a:gd name="connsiteX1" fmla="*/ 618554 w 1078134"/>
                  <a:gd name="connsiteY1" fmla="*/ 458057 h 458057"/>
                  <a:gd name="connsiteX2" fmla="*/ 0 w 1078134"/>
                  <a:gd name="connsiteY2" fmla="*/ 416147 h 458057"/>
                  <a:gd name="connsiteX3" fmla="*/ 64294 w 1078134"/>
                  <a:gd name="connsiteY3" fmla="*/ 357950 h 458057"/>
                  <a:gd name="connsiteX4" fmla="*/ 98965 w 1078134"/>
                  <a:gd name="connsiteY4" fmla="*/ 326517 h 458057"/>
                  <a:gd name="connsiteX5" fmla="*/ 459581 w 1078134"/>
                  <a:gd name="connsiteY5" fmla="*/ 0 h 458057"/>
                  <a:gd name="connsiteX6" fmla="*/ 944975 w 1078134"/>
                  <a:gd name="connsiteY6" fmla="*/ 32957 h 458057"/>
                  <a:gd name="connsiteX7" fmla="*/ 991553 w 1078134"/>
                  <a:gd name="connsiteY7" fmla="*/ 36100 h 4580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78134" h="458057">
                    <a:moveTo>
                      <a:pt x="1078135" y="41910"/>
                    </a:moveTo>
                    <a:lnTo>
                      <a:pt x="618554" y="458057"/>
                    </a:lnTo>
                    <a:lnTo>
                      <a:pt x="0" y="416147"/>
                    </a:lnTo>
                    <a:lnTo>
                      <a:pt x="64294" y="357950"/>
                    </a:lnTo>
                    <a:lnTo>
                      <a:pt x="98965" y="326517"/>
                    </a:lnTo>
                    <a:lnTo>
                      <a:pt x="459581" y="0"/>
                    </a:lnTo>
                    <a:lnTo>
                      <a:pt x="944975" y="32957"/>
                    </a:lnTo>
                    <a:lnTo>
                      <a:pt x="991553" y="36100"/>
                    </a:lnTo>
                    <a:close/>
                  </a:path>
                </a:pathLst>
              </a:custGeom>
              <a:solidFill>
                <a:srgbClr val="3D405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Cordia New" panose="020B0304020202020204" pitchFamily="34" charset="-34"/>
                </a:endParaRPr>
              </a:p>
            </p:txBody>
          </p:sp>
          <p:sp>
            <p:nvSpPr>
              <p:cNvPr id="306" name="Freeform: Shape 382">
                <a:extLst>
                  <a:ext uri="{FF2B5EF4-FFF2-40B4-BE49-F238E27FC236}">
                    <a16:creationId xmlns:a16="http://schemas.microsoft.com/office/drawing/2014/main" id="{F45E09E5-2482-A13D-2069-7D1E11D3FDB6}"/>
                  </a:ext>
                </a:extLst>
              </p:cNvPr>
              <p:cNvSpPr/>
              <p:nvPr/>
            </p:nvSpPr>
            <p:spPr>
              <a:xfrm>
                <a:off x="-212623" y="371217"/>
                <a:ext cx="927258" cy="393954"/>
              </a:xfrm>
              <a:custGeom>
                <a:avLst/>
                <a:gdLst>
                  <a:gd name="connsiteX0" fmla="*/ 927259 w 927258"/>
                  <a:gd name="connsiteY0" fmla="*/ 36100 h 393954"/>
                  <a:gd name="connsiteX1" fmla="*/ 531971 w 927258"/>
                  <a:gd name="connsiteY1" fmla="*/ 393954 h 393954"/>
                  <a:gd name="connsiteX2" fmla="*/ 0 w 927258"/>
                  <a:gd name="connsiteY2" fmla="*/ 357950 h 393954"/>
                  <a:gd name="connsiteX3" fmla="*/ 34671 w 927258"/>
                  <a:gd name="connsiteY3" fmla="*/ 326517 h 393954"/>
                  <a:gd name="connsiteX4" fmla="*/ 395288 w 927258"/>
                  <a:gd name="connsiteY4" fmla="*/ 0 h 393954"/>
                  <a:gd name="connsiteX5" fmla="*/ 880682 w 927258"/>
                  <a:gd name="connsiteY5" fmla="*/ 32957 h 3939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27258" h="393954">
                    <a:moveTo>
                      <a:pt x="927259" y="36100"/>
                    </a:moveTo>
                    <a:lnTo>
                      <a:pt x="531971" y="393954"/>
                    </a:lnTo>
                    <a:lnTo>
                      <a:pt x="0" y="357950"/>
                    </a:lnTo>
                    <a:lnTo>
                      <a:pt x="34671" y="326517"/>
                    </a:lnTo>
                    <a:lnTo>
                      <a:pt x="395288" y="0"/>
                    </a:lnTo>
                    <a:lnTo>
                      <a:pt x="880682" y="32957"/>
                    </a:lnTo>
                    <a:close/>
                  </a:path>
                </a:pathLst>
              </a:custGeom>
              <a:solidFill>
                <a:srgbClr val="484D5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Cordia New" panose="020B0304020202020204" pitchFamily="34" charset="-34"/>
                </a:endParaRPr>
              </a:p>
            </p:txBody>
          </p:sp>
        </p:grpSp>
        <p:grpSp>
          <p:nvGrpSpPr>
            <p:cNvPr id="301" name="Graphic 876">
              <a:extLst>
                <a:ext uri="{FF2B5EF4-FFF2-40B4-BE49-F238E27FC236}">
                  <a16:creationId xmlns:a16="http://schemas.microsoft.com/office/drawing/2014/main" id="{5F2BAAB7-0E17-974B-8B79-294A67E35843}"/>
                </a:ext>
              </a:extLst>
            </p:cNvPr>
            <p:cNvGrpSpPr/>
            <p:nvPr/>
          </p:nvGrpSpPr>
          <p:grpSpPr>
            <a:xfrm>
              <a:off x="-380835" y="555811"/>
              <a:ext cx="644461" cy="639318"/>
              <a:chOff x="-380835" y="555811"/>
              <a:chExt cx="644461" cy="639318"/>
            </a:xfrm>
            <a:solidFill>
              <a:srgbClr val="FFD524"/>
            </a:solidFill>
          </p:grpSpPr>
          <p:sp>
            <p:nvSpPr>
              <p:cNvPr id="302" name="Freeform: Shape 378">
                <a:extLst>
                  <a:ext uri="{FF2B5EF4-FFF2-40B4-BE49-F238E27FC236}">
                    <a16:creationId xmlns:a16="http://schemas.microsoft.com/office/drawing/2014/main" id="{3363FC66-06C1-A2C3-E814-3F7E732F2E2B}"/>
                  </a:ext>
                </a:extLst>
              </p:cNvPr>
              <p:cNvSpPr/>
              <p:nvPr/>
            </p:nvSpPr>
            <p:spPr>
              <a:xfrm>
                <a:off x="-321494" y="555811"/>
                <a:ext cx="585120" cy="588168"/>
              </a:xfrm>
              <a:custGeom>
                <a:avLst/>
                <a:gdLst>
                  <a:gd name="connsiteX0" fmla="*/ 24956 w 585120"/>
                  <a:gd name="connsiteY0" fmla="*/ 588169 h 588168"/>
                  <a:gd name="connsiteX1" fmla="*/ 0 w 585120"/>
                  <a:gd name="connsiteY1" fmla="*/ 585883 h 588168"/>
                  <a:gd name="connsiteX2" fmla="*/ 32766 w 585120"/>
                  <a:gd name="connsiteY2" fmla="*/ 222790 h 588168"/>
                  <a:gd name="connsiteX3" fmla="*/ 575596 w 585120"/>
                  <a:gd name="connsiteY3" fmla="*/ 0 h 588168"/>
                  <a:gd name="connsiteX4" fmla="*/ 585121 w 585120"/>
                  <a:gd name="connsiteY4" fmla="*/ 23241 h 588168"/>
                  <a:gd name="connsiteX5" fmla="*/ 56388 w 585120"/>
                  <a:gd name="connsiteY5" fmla="*/ 240221 h 5881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85120" h="588168">
                    <a:moveTo>
                      <a:pt x="24956" y="588169"/>
                    </a:moveTo>
                    <a:lnTo>
                      <a:pt x="0" y="585883"/>
                    </a:lnTo>
                    <a:lnTo>
                      <a:pt x="32766" y="222790"/>
                    </a:lnTo>
                    <a:lnTo>
                      <a:pt x="575596" y="0"/>
                    </a:lnTo>
                    <a:lnTo>
                      <a:pt x="585121" y="23241"/>
                    </a:lnTo>
                    <a:lnTo>
                      <a:pt x="56388" y="240221"/>
                    </a:lnTo>
                    <a:close/>
                  </a:path>
                </a:pathLst>
              </a:custGeom>
              <a:solidFill>
                <a:srgbClr val="FFD52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Cordia New" panose="020B0304020202020204" pitchFamily="34" charset="-34"/>
                </a:endParaRPr>
              </a:p>
            </p:txBody>
          </p:sp>
          <p:sp>
            <p:nvSpPr>
              <p:cNvPr id="303" name="Freeform: Shape 379">
                <a:extLst>
                  <a:ext uri="{FF2B5EF4-FFF2-40B4-BE49-F238E27FC236}">
                    <a16:creationId xmlns:a16="http://schemas.microsoft.com/office/drawing/2014/main" id="{A9B686E8-F768-CBA6-6F52-B9856057E0ED}"/>
                  </a:ext>
                </a:extLst>
              </p:cNvPr>
              <p:cNvSpPr/>
              <p:nvPr/>
            </p:nvSpPr>
            <p:spPr>
              <a:xfrm>
                <a:off x="-380835" y="1007010"/>
                <a:ext cx="121695" cy="188118"/>
              </a:xfrm>
              <a:custGeom>
                <a:avLst/>
                <a:gdLst>
                  <a:gd name="connsiteX0" fmla="*/ 85058 w 121695"/>
                  <a:gd name="connsiteY0" fmla="*/ 1619 h 188118"/>
                  <a:gd name="connsiteX1" fmla="*/ 79915 w 121695"/>
                  <a:gd name="connsiteY1" fmla="*/ 0 h 188118"/>
                  <a:gd name="connsiteX2" fmla="*/ 0 w 121695"/>
                  <a:gd name="connsiteY2" fmla="*/ 170783 h 188118"/>
                  <a:gd name="connsiteX3" fmla="*/ 111824 w 121695"/>
                  <a:gd name="connsiteY3" fmla="*/ 188119 h 188118"/>
                  <a:gd name="connsiteX4" fmla="*/ 85058 w 121695"/>
                  <a:gd name="connsiteY4" fmla="*/ 1619 h 1881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695" h="188118">
                    <a:moveTo>
                      <a:pt x="85058" y="1619"/>
                    </a:moveTo>
                    <a:lnTo>
                      <a:pt x="79915" y="0"/>
                    </a:lnTo>
                    <a:cubicBezTo>
                      <a:pt x="64484" y="5810"/>
                      <a:pt x="10573" y="35814"/>
                      <a:pt x="0" y="170783"/>
                    </a:cubicBezTo>
                    <a:lnTo>
                      <a:pt x="111824" y="188119"/>
                    </a:lnTo>
                    <a:cubicBezTo>
                      <a:pt x="140684" y="56483"/>
                      <a:pt x="98393" y="12002"/>
                      <a:pt x="85058" y="1619"/>
                    </a:cubicBezTo>
                    <a:close/>
                  </a:path>
                </a:pathLst>
              </a:custGeom>
              <a:solidFill>
                <a:srgbClr val="FFD52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Cordia New" panose="020B0304020202020204" pitchFamily="34" charset="-34"/>
                </a:endParaRPr>
              </a:p>
            </p:txBody>
          </p:sp>
        </p:grpSp>
      </p:grpSp>
      <p:grpSp>
        <p:nvGrpSpPr>
          <p:cNvPr id="49" name="Graphic 47">
            <a:extLst>
              <a:ext uri="{FF2B5EF4-FFF2-40B4-BE49-F238E27FC236}">
                <a16:creationId xmlns:a16="http://schemas.microsoft.com/office/drawing/2014/main" id="{6D6E4BCB-C5A1-4FEB-CCC3-A25C86608A69}"/>
              </a:ext>
            </a:extLst>
          </p:cNvPr>
          <p:cNvGrpSpPr/>
          <p:nvPr/>
        </p:nvGrpSpPr>
        <p:grpSpPr>
          <a:xfrm rot="17376568">
            <a:off x="1458493" y="-352393"/>
            <a:ext cx="1544782" cy="1384995"/>
            <a:chOff x="6019800" y="3362325"/>
            <a:chExt cx="150832" cy="134189"/>
          </a:xfrm>
        </p:grpSpPr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91DD1B6B-4CFF-8D55-054F-14EAA5E88D86}"/>
                </a:ext>
              </a:extLst>
            </p:cNvPr>
            <p:cNvSpPr/>
            <p:nvPr/>
          </p:nvSpPr>
          <p:spPr>
            <a:xfrm>
              <a:off x="6076569" y="3396519"/>
              <a:ext cx="94063" cy="87325"/>
            </a:xfrm>
            <a:custGeom>
              <a:avLst/>
              <a:gdLst>
                <a:gd name="connsiteX0" fmla="*/ 28575 w 94063"/>
                <a:gd name="connsiteY0" fmla="*/ 2000 h 87325"/>
                <a:gd name="connsiteX1" fmla="*/ 30671 w 94063"/>
                <a:gd name="connsiteY1" fmla="*/ 0 h 87325"/>
                <a:gd name="connsiteX2" fmla="*/ 70866 w 94063"/>
                <a:gd name="connsiteY2" fmla="*/ 43339 h 87325"/>
                <a:gd name="connsiteX3" fmla="*/ 76009 w 94063"/>
                <a:gd name="connsiteY3" fmla="*/ 39910 h 87325"/>
                <a:gd name="connsiteX4" fmla="*/ 88868 w 94063"/>
                <a:gd name="connsiteY4" fmla="*/ 39529 h 87325"/>
                <a:gd name="connsiteX5" fmla="*/ 93821 w 94063"/>
                <a:gd name="connsiteY5" fmla="*/ 52102 h 87325"/>
                <a:gd name="connsiteX6" fmla="*/ 93821 w 94063"/>
                <a:gd name="connsiteY6" fmla="*/ 52292 h 87325"/>
                <a:gd name="connsiteX7" fmla="*/ 76962 w 94063"/>
                <a:gd name="connsiteY7" fmla="*/ 84011 h 87325"/>
                <a:gd name="connsiteX8" fmla="*/ 76772 w 94063"/>
                <a:gd name="connsiteY8" fmla="*/ 84201 h 87325"/>
                <a:gd name="connsiteX9" fmla="*/ 64008 w 94063"/>
                <a:gd name="connsiteY9" fmla="*/ 86297 h 87325"/>
                <a:gd name="connsiteX10" fmla="*/ 57436 w 94063"/>
                <a:gd name="connsiteY10" fmla="*/ 75438 h 87325"/>
                <a:gd name="connsiteX11" fmla="*/ 57436 w 94063"/>
                <a:gd name="connsiteY11" fmla="*/ 69152 h 87325"/>
                <a:gd name="connsiteX12" fmla="*/ 0 w 94063"/>
                <a:gd name="connsiteY12" fmla="*/ 56483 h 87325"/>
                <a:gd name="connsiteX13" fmla="*/ 571 w 94063"/>
                <a:gd name="connsiteY13" fmla="*/ 53626 h 87325"/>
                <a:gd name="connsiteX14" fmla="*/ 60293 w 94063"/>
                <a:gd name="connsiteY14" fmla="*/ 66675 h 87325"/>
                <a:gd name="connsiteX15" fmla="*/ 60198 w 94063"/>
                <a:gd name="connsiteY15" fmla="*/ 75343 h 87325"/>
                <a:gd name="connsiteX16" fmla="*/ 65056 w 94063"/>
                <a:gd name="connsiteY16" fmla="*/ 83630 h 87325"/>
                <a:gd name="connsiteX17" fmla="*/ 74581 w 94063"/>
                <a:gd name="connsiteY17" fmla="*/ 82106 h 87325"/>
                <a:gd name="connsiteX18" fmla="*/ 90964 w 94063"/>
                <a:gd name="connsiteY18" fmla="*/ 51245 h 87325"/>
                <a:gd name="connsiteX19" fmla="*/ 87344 w 94063"/>
                <a:gd name="connsiteY19" fmla="*/ 42005 h 87325"/>
                <a:gd name="connsiteX20" fmla="*/ 77629 w 94063"/>
                <a:gd name="connsiteY20" fmla="*/ 42386 h 87325"/>
                <a:gd name="connsiteX21" fmla="*/ 70485 w 94063"/>
                <a:gd name="connsiteY21" fmla="*/ 47149 h 87325"/>
                <a:gd name="connsiteX22" fmla="*/ 28575 w 94063"/>
                <a:gd name="connsiteY22" fmla="*/ 2000 h 87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4063" h="87325">
                  <a:moveTo>
                    <a:pt x="28575" y="2000"/>
                  </a:moveTo>
                  <a:lnTo>
                    <a:pt x="30671" y="0"/>
                  </a:lnTo>
                  <a:lnTo>
                    <a:pt x="70866" y="43339"/>
                  </a:lnTo>
                  <a:lnTo>
                    <a:pt x="76009" y="39910"/>
                  </a:lnTo>
                  <a:cubicBezTo>
                    <a:pt x="80105" y="37148"/>
                    <a:pt x="85058" y="36957"/>
                    <a:pt x="88868" y="39529"/>
                  </a:cubicBezTo>
                  <a:cubicBezTo>
                    <a:pt x="92869" y="42196"/>
                    <a:pt x="94774" y="46958"/>
                    <a:pt x="93821" y="52102"/>
                  </a:cubicBezTo>
                  <a:lnTo>
                    <a:pt x="93821" y="52292"/>
                  </a:lnTo>
                  <a:lnTo>
                    <a:pt x="76962" y="84011"/>
                  </a:lnTo>
                  <a:lnTo>
                    <a:pt x="76772" y="84201"/>
                  </a:lnTo>
                  <a:cubicBezTo>
                    <a:pt x="73057" y="87440"/>
                    <a:pt x="68104" y="88202"/>
                    <a:pt x="64008" y="86297"/>
                  </a:cubicBezTo>
                  <a:cubicBezTo>
                    <a:pt x="59912" y="84392"/>
                    <a:pt x="57436" y="80201"/>
                    <a:pt x="57436" y="75438"/>
                  </a:cubicBezTo>
                  <a:lnTo>
                    <a:pt x="57436" y="69152"/>
                  </a:lnTo>
                  <a:lnTo>
                    <a:pt x="0" y="56483"/>
                  </a:lnTo>
                  <a:lnTo>
                    <a:pt x="571" y="53626"/>
                  </a:lnTo>
                  <a:lnTo>
                    <a:pt x="60293" y="66675"/>
                  </a:lnTo>
                  <a:lnTo>
                    <a:pt x="60198" y="75343"/>
                  </a:lnTo>
                  <a:cubicBezTo>
                    <a:pt x="60198" y="79153"/>
                    <a:pt x="62008" y="82201"/>
                    <a:pt x="65056" y="83630"/>
                  </a:cubicBezTo>
                  <a:cubicBezTo>
                    <a:pt x="68104" y="85058"/>
                    <a:pt x="71628" y="84487"/>
                    <a:pt x="74581" y="82106"/>
                  </a:cubicBezTo>
                  <a:lnTo>
                    <a:pt x="90964" y="51245"/>
                  </a:lnTo>
                  <a:cubicBezTo>
                    <a:pt x="91726" y="47530"/>
                    <a:pt x="90297" y="43910"/>
                    <a:pt x="87344" y="42005"/>
                  </a:cubicBezTo>
                  <a:cubicBezTo>
                    <a:pt x="84487" y="40100"/>
                    <a:pt x="80867" y="40196"/>
                    <a:pt x="77629" y="42386"/>
                  </a:cubicBezTo>
                  <a:lnTo>
                    <a:pt x="70485" y="47149"/>
                  </a:lnTo>
                  <a:lnTo>
                    <a:pt x="28575" y="2000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9351CA11-AD33-8895-7E3F-C4DA6F9E4C1B}"/>
                </a:ext>
              </a:extLst>
            </p:cNvPr>
            <p:cNvSpPr/>
            <p:nvPr/>
          </p:nvSpPr>
          <p:spPr>
            <a:xfrm>
              <a:off x="6067805" y="3404997"/>
              <a:ext cx="94460" cy="91517"/>
            </a:xfrm>
            <a:custGeom>
              <a:avLst/>
              <a:gdLst>
                <a:gd name="connsiteX0" fmla="*/ 952 w 94460"/>
                <a:gd name="connsiteY0" fmla="*/ 49530 h 91517"/>
                <a:gd name="connsiteX1" fmla="*/ 58579 w 94460"/>
                <a:gd name="connsiteY1" fmla="*/ 70009 h 91517"/>
                <a:gd name="connsiteX2" fmla="*/ 57436 w 94460"/>
                <a:gd name="connsiteY2" fmla="*/ 78581 h 91517"/>
                <a:gd name="connsiteX3" fmla="*/ 61246 w 94460"/>
                <a:gd name="connsiteY3" fmla="*/ 87440 h 91517"/>
                <a:gd name="connsiteX4" fmla="*/ 70866 w 94460"/>
                <a:gd name="connsiteY4" fmla="*/ 87154 h 91517"/>
                <a:gd name="connsiteX5" fmla="*/ 90964 w 94460"/>
                <a:gd name="connsiteY5" fmla="*/ 58674 h 91517"/>
                <a:gd name="connsiteX6" fmla="*/ 88487 w 94460"/>
                <a:gd name="connsiteY6" fmla="*/ 48863 h 91517"/>
                <a:gd name="connsiteX7" fmla="*/ 78772 w 94460"/>
                <a:gd name="connsiteY7" fmla="*/ 48006 h 91517"/>
                <a:gd name="connsiteX8" fmla="*/ 71057 w 94460"/>
                <a:gd name="connsiteY8" fmla="*/ 51911 h 91517"/>
                <a:gd name="connsiteX9" fmla="*/ 35338 w 94460"/>
                <a:gd name="connsiteY9" fmla="*/ 1714 h 91517"/>
                <a:gd name="connsiteX10" fmla="*/ 37719 w 94460"/>
                <a:gd name="connsiteY10" fmla="*/ 0 h 91517"/>
                <a:gd name="connsiteX11" fmla="*/ 72104 w 94460"/>
                <a:gd name="connsiteY11" fmla="*/ 48101 h 91517"/>
                <a:gd name="connsiteX12" fmla="*/ 77629 w 94460"/>
                <a:gd name="connsiteY12" fmla="*/ 45339 h 91517"/>
                <a:gd name="connsiteX13" fmla="*/ 90488 w 94460"/>
                <a:gd name="connsiteY13" fmla="*/ 46577 h 91517"/>
                <a:gd name="connsiteX14" fmla="*/ 93821 w 94460"/>
                <a:gd name="connsiteY14" fmla="*/ 59626 h 91517"/>
                <a:gd name="connsiteX15" fmla="*/ 93726 w 94460"/>
                <a:gd name="connsiteY15" fmla="*/ 59817 h 91517"/>
                <a:gd name="connsiteX16" fmla="*/ 93631 w 94460"/>
                <a:gd name="connsiteY16" fmla="*/ 60007 h 91517"/>
                <a:gd name="connsiteX17" fmla="*/ 73057 w 94460"/>
                <a:gd name="connsiteY17" fmla="*/ 89154 h 91517"/>
                <a:gd name="connsiteX18" fmla="*/ 72866 w 94460"/>
                <a:gd name="connsiteY18" fmla="*/ 89345 h 91517"/>
                <a:gd name="connsiteX19" fmla="*/ 59912 w 94460"/>
                <a:gd name="connsiteY19" fmla="*/ 89821 h 91517"/>
                <a:gd name="connsiteX20" fmla="*/ 54864 w 94460"/>
                <a:gd name="connsiteY20" fmla="*/ 78200 h 91517"/>
                <a:gd name="connsiteX21" fmla="*/ 55721 w 94460"/>
                <a:gd name="connsiteY21" fmla="*/ 72009 h 91517"/>
                <a:gd name="connsiteX22" fmla="*/ 0 w 94460"/>
                <a:gd name="connsiteY22" fmla="*/ 52197 h 91517"/>
                <a:gd name="connsiteX23" fmla="*/ 952 w 94460"/>
                <a:gd name="connsiteY23" fmla="*/ 49530 h 915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94460" h="91517">
                  <a:moveTo>
                    <a:pt x="952" y="49530"/>
                  </a:moveTo>
                  <a:lnTo>
                    <a:pt x="58579" y="70009"/>
                  </a:lnTo>
                  <a:lnTo>
                    <a:pt x="57436" y="78581"/>
                  </a:lnTo>
                  <a:cubicBezTo>
                    <a:pt x="56960" y="82296"/>
                    <a:pt x="58388" y="85630"/>
                    <a:pt x="61246" y="87440"/>
                  </a:cubicBezTo>
                  <a:cubicBezTo>
                    <a:pt x="64103" y="89249"/>
                    <a:pt x="67723" y="89154"/>
                    <a:pt x="70866" y="87154"/>
                  </a:cubicBezTo>
                  <a:lnTo>
                    <a:pt x="90964" y="58674"/>
                  </a:lnTo>
                  <a:cubicBezTo>
                    <a:pt x="92107" y="54864"/>
                    <a:pt x="91154" y="51149"/>
                    <a:pt x="88487" y="48863"/>
                  </a:cubicBezTo>
                  <a:cubicBezTo>
                    <a:pt x="85820" y="46577"/>
                    <a:pt x="82201" y="46292"/>
                    <a:pt x="78772" y="48006"/>
                  </a:cubicBezTo>
                  <a:lnTo>
                    <a:pt x="71057" y="51911"/>
                  </a:lnTo>
                  <a:lnTo>
                    <a:pt x="35338" y="1714"/>
                  </a:lnTo>
                  <a:lnTo>
                    <a:pt x="37719" y="0"/>
                  </a:lnTo>
                  <a:lnTo>
                    <a:pt x="72104" y="48101"/>
                  </a:lnTo>
                  <a:lnTo>
                    <a:pt x="77629" y="45339"/>
                  </a:lnTo>
                  <a:cubicBezTo>
                    <a:pt x="82010" y="43148"/>
                    <a:pt x="86963" y="43625"/>
                    <a:pt x="90488" y="46577"/>
                  </a:cubicBezTo>
                  <a:cubicBezTo>
                    <a:pt x="94107" y="49720"/>
                    <a:pt x="95345" y="54674"/>
                    <a:pt x="93821" y="59626"/>
                  </a:cubicBezTo>
                  <a:lnTo>
                    <a:pt x="93726" y="59817"/>
                  </a:lnTo>
                  <a:lnTo>
                    <a:pt x="93631" y="60007"/>
                  </a:lnTo>
                  <a:lnTo>
                    <a:pt x="73057" y="89154"/>
                  </a:lnTo>
                  <a:lnTo>
                    <a:pt x="72866" y="89345"/>
                  </a:lnTo>
                  <a:cubicBezTo>
                    <a:pt x="68675" y="92107"/>
                    <a:pt x="63722" y="92202"/>
                    <a:pt x="59912" y="89821"/>
                  </a:cubicBezTo>
                  <a:cubicBezTo>
                    <a:pt x="56102" y="87440"/>
                    <a:pt x="54197" y="82963"/>
                    <a:pt x="54864" y="78200"/>
                  </a:cubicBezTo>
                  <a:lnTo>
                    <a:pt x="55721" y="72009"/>
                  </a:lnTo>
                  <a:lnTo>
                    <a:pt x="0" y="52197"/>
                  </a:lnTo>
                  <a:lnTo>
                    <a:pt x="952" y="49530"/>
                  </a:lnTo>
                  <a:close/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CB0D2038-5653-9489-FF61-6755A07CA900}"/>
                </a:ext>
              </a:extLst>
            </p:cNvPr>
            <p:cNvSpPr/>
            <p:nvPr/>
          </p:nvSpPr>
          <p:spPr>
            <a:xfrm>
              <a:off x="6019800" y="3362325"/>
              <a:ext cx="98107" cy="111728"/>
            </a:xfrm>
            <a:custGeom>
              <a:avLst/>
              <a:gdLst>
                <a:gd name="connsiteX0" fmla="*/ 0 w 98107"/>
                <a:gd name="connsiteY0" fmla="*/ 79153 h 111728"/>
                <a:gd name="connsiteX1" fmla="*/ 12764 w 98107"/>
                <a:gd name="connsiteY1" fmla="*/ 58103 h 111728"/>
                <a:gd name="connsiteX2" fmla="*/ 19241 w 98107"/>
                <a:gd name="connsiteY2" fmla="*/ 56960 h 111728"/>
                <a:gd name="connsiteX3" fmla="*/ 17145 w 98107"/>
                <a:gd name="connsiteY3" fmla="*/ 50673 h 111728"/>
                <a:gd name="connsiteX4" fmla="*/ 31433 w 98107"/>
                <a:gd name="connsiteY4" fmla="*/ 27146 h 111728"/>
                <a:gd name="connsiteX5" fmla="*/ 40100 w 98107"/>
                <a:gd name="connsiteY5" fmla="*/ 24098 h 111728"/>
                <a:gd name="connsiteX6" fmla="*/ 36767 w 98107"/>
                <a:gd name="connsiteY6" fmla="*/ 18288 h 111728"/>
                <a:gd name="connsiteX7" fmla="*/ 47911 w 98107"/>
                <a:gd name="connsiteY7" fmla="*/ 0 h 111728"/>
                <a:gd name="connsiteX8" fmla="*/ 48101 w 98107"/>
                <a:gd name="connsiteY8" fmla="*/ 95 h 111728"/>
                <a:gd name="connsiteX9" fmla="*/ 98108 w 98107"/>
                <a:gd name="connsiteY9" fmla="*/ 26670 h 111728"/>
                <a:gd name="connsiteX10" fmla="*/ 94012 w 98107"/>
                <a:gd name="connsiteY10" fmla="*/ 30575 h 111728"/>
                <a:gd name="connsiteX11" fmla="*/ 92012 w 98107"/>
                <a:gd name="connsiteY11" fmla="*/ 37052 h 111728"/>
                <a:gd name="connsiteX12" fmla="*/ 91916 w 98107"/>
                <a:gd name="connsiteY12" fmla="*/ 37243 h 111728"/>
                <a:gd name="connsiteX13" fmla="*/ 45053 w 98107"/>
                <a:gd name="connsiteY13" fmla="*/ 111728 h 111728"/>
                <a:gd name="connsiteX14" fmla="*/ 9144 w 98107"/>
                <a:gd name="connsiteY14" fmla="*/ 84487 h 111728"/>
                <a:gd name="connsiteX15" fmla="*/ 0 w 98107"/>
                <a:gd name="connsiteY15" fmla="*/ 79153 h 111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98107" h="111728">
                  <a:moveTo>
                    <a:pt x="0" y="79153"/>
                  </a:moveTo>
                  <a:lnTo>
                    <a:pt x="12764" y="58103"/>
                  </a:lnTo>
                  <a:lnTo>
                    <a:pt x="19241" y="56960"/>
                  </a:lnTo>
                  <a:lnTo>
                    <a:pt x="17145" y="50673"/>
                  </a:lnTo>
                  <a:lnTo>
                    <a:pt x="31433" y="27146"/>
                  </a:lnTo>
                  <a:lnTo>
                    <a:pt x="40100" y="24098"/>
                  </a:lnTo>
                  <a:lnTo>
                    <a:pt x="36767" y="18288"/>
                  </a:lnTo>
                  <a:lnTo>
                    <a:pt x="47911" y="0"/>
                  </a:lnTo>
                  <a:lnTo>
                    <a:pt x="48101" y="95"/>
                  </a:lnTo>
                  <a:lnTo>
                    <a:pt x="98108" y="26670"/>
                  </a:lnTo>
                  <a:lnTo>
                    <a:pt x="94012" y="30575"/>
                  </a:lnTo>
                  <a:lnTo>
                    <a:pt x="92012" y="37052"/>
                  </a:lnTo>
                  <a:lnTo>
                    <a:pt x="91916" y="37243"/>
                  </a:lnTo>
                  <a:lnTo>
                    <a:pt x="45053" y="111728"/>
                  </a:lnTo>
                  <a:cubicBezTo>
                    <a:pt x="45053" y="111728"/>
                    <a:pt x="14097" y="88964"/>
                    <a:pt x="9144" y="84487"/>
                  </a:cubicBezTo>
                  <a:cubicBezTo>
                    <a:pt x="5715" y="86106"/>
                    <a:pt x="0" y="79153"/>
                    <a:pt x="0" y="79153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C7862A57-FEE0-1EB1-5D41-E937E742ED84}"/>
                </a:ext>
              </a:extLst>
            </p:cNvPr>
            <p:cNvSpPr/>
            <p:nvPr/>
          </p:nvSpPr>
          <p:spPr>
            <a:xfrm>
              <a:off x="6067901" y="3362420"/>
              <a:ext cx="50006" cy="37147"/>
            </a:xfrm>
            <a:custGeom>
              <a:avLst/>
              <a:gdLst>
                <a:gd name="connsiteX0" fmla="*/ 43815 w 50006"/>
                <a:gd name="connsiteY0" fmla="*/ 37148 h 37147"/>
                <a:gd name="connsiteX1" fmla="*/ 0 w 50006"/>
                <a:gd name="connsiteY1" fmla="*/ 0 h 37147"/>
                <a:gd name="connsiteX2" fmla="*/ 50006 w 50006"/>
                <a:gd name="connsiteY2" fmla="*/ 26575 h 37147"/>
                <a:gd name="connsiteX3" fmla="*/ 45910 w 50006"/>
                <a:gd name="connsiteY3" fmla="*/ 30480 h 37147"/>
                <a:gd name="connsiteX4" fmla="*/ 43910 w 50006"/>
                <a:gd name="connsiteY4" fmla="*/ 36957 h 37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006" h="37147">
                  <a:moveTo>
                    <a:pt x="43815" y="37148"/>
                  </a:moveTo>
                  <a:lnTo>
                    <a:pt x="0" y="0"/>
                  </a:lnTo>
                  <a:lnTo>
                    <a:pt x="50006" y="26575"/>
                  </a:lnTo>
                  <a:lnTo>
                    <a:pt x="45910" y="30480"/>
                  </a:lnTo>
                  <a:lnTo>
                    <a:pt x="43910" y="36957"/>
                  </a:lnTo>
                  <a:close/>
                </a:path>
              </a:pathLst>
            </a:custGeom>
            <a:solidFill>
              <a:srgbClr val="DC4870">
                <a:alpha val="3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</p:grpSp>
      <p:grpSp>
        <p:nvGrpSpPr>
          <p:cNvPr id="55" name="Graphic 53">
            <a:extLst>
              <a:ext uri="{FF2B5EF4-FFF2-40B4-BE49-F238E27FC236}">
                <a16:creationId xmlns:a16="http://schemas.microsoft.com/office/drawing/2014/main" id="{87DD7E41-8BDF-5982-7CCD-0E68337B4882}"/>
              </a:ext>
            </a:extLst>
          </p:cNvPr>
          <p:cNvGrpSpPr/>
          <p:nvPr/>
        </p:nvGrpSpPr>
        <p:grpSpPr>
          <a:xfrm rot="626658">
            <a:off x="8424337" y="3680824"/>
            <a:ext cx="2317273" cy="1890225"/>
            <a:chOff x="5795949" y="3167093"/>
            <a:chExt cx="600710" cy="527646"/>
          </a:xfrm>
        </p:grpSpPr>
        <p:grpSp>
          <p:nvGrpSpPr>
            <p:cNvPr id="56" name="Graphic 53">
              <a:extLst>
                <a:ext uri="{FF2B5EF4-FFF2-40B4-BE49-F238E27FC236}">
                  <a16:creationId xmlns:a16="http://schemas.microsoft.com/office/drawing/2014/main" id="{BEE9EEF3-6759-077F-679C-F6F373AEF96A}"/>
                </a:ext>
              </a:extLst>
            </p:cNvPr>
            <p:cNvGrpSpPr/>
            <p:nvPr/>
          </p:nvGrpSpPr>
          <p:grpSpPr>
            <a:xfrm>
              <a:off x="5815028" y="3200058"/>
              <a:ext cx="581631" cy="494681"/>
              <a:chOff x="5815028" y="3200058"/>
              <a:chExt cx="581631" cy="494681"/>
            </a:xfrm>
            <a:solidFill>
              <a:srgbClr val="F4C63C"/>
            </a:solidFill>
          </p:grpSpPr>
          <p:sp>
            <p:nvSpPr>
              <p:cNvPr id="57" name="Freeform: Shape 56">
                <a:extLst>
                  <a:ext uri="{FF2B5EF4-FFF2-40B4-BE49-F238E27FC236}">
                    <a16:creationId xmlns:a16="http://schemas.microsoft.com/office/drawing/2014/main" id="{E364D496-E01C-9E37-CE84-442AA4262AA0}"/>
                  </a:ext>
                </a:extLst>
              </p:cNvPr>
              <p:cNvSpPr/>
              <p:nvPr/>
            </p:nvSpPr>
            <p:spPr>
              <a:xfrm rot="2232065">
                <a:off x="5800527" y="3368629"/>
                <a:ext cx="610633" cy="157539"/>
              </a:xfrm>
              <a:custGeom>
                <a:avLst/>
                <a:gdLst>
                  <a:gd name="connsiteX0" fmla="*/ 0 w 610633"/>
                  <a:gd name="connsiteY0" fmla="*/ 0 h 157539"/>
                  <a:gd name="connsiteX1" fmla="*/ 610634 w 610633"/>
                  <a:gd name="connsiteY1" fmla="*/ 0 h 157539"/>
                  <a:gd name="connsiteX2" fmla="*/ 610634 w 610633"/>
                  <a:gd name="connsiteY2" fmla="*/ 157540 h 157539"/>
                  <a:gd name="connsiteX3" fmla="*/ 0 w 610633"/>
                  <a:gd name="connsiteY3" fmla="*/ 157540 h 1575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10633" h="157539">
                    <a:moveTo>
                      <a:pt x="0" y="0"/>
                    </a:moveTo>
                    <a:lnTo>
                      <a:pt x="610634" y="0"/>
                    </a:lnTo>
                    <a:lnTo>
                      <a:pt x="610634" y="157540"/>
                    </a:lnTo>
                    <a:lnTo>
                      <a:pt x="0" y="157540"/>
                    </a:lnTo>
                    <a:close/>
                  </a:path>
                </a:pathLst>
              </a:custGeom>
              <a:solidFill>
                <a:schemeClr val="bg2">
                  <a:lumMod val="5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Cordia New" panose="020B0304020202020204" pitchFamily="34" charset="-34"/>
                </a:endParaRPr>
              </a:p>
            </p:txBody>
          </p:sp>
          <p:grpSp>
            <p:nvGrpSpPr>
              <p:cNvPr id="58" name="Graphic 53">
                <a:extLst>
                  <a:ext uri="{FF2B5EF4-FFF2-40B4-BE49-F238E27FC236}">
                    <a16:creationId xmlns:a16="http://schemas.microsoft.com/office/drawing/2014/main" id="{00FDC6AD-99B2-05F3-4A5C-F6A63B5987B4}"/>
                  </a:ext>
                </a:extLst>
              </p:cNvPr>
              <p:cNvGrpSpPr/>
              <p:nvPr/>
            </p:nvGrpSpPr>
            <p:grpSpPr>
              <a:xfrm>
                <a:off x="5845396" y="3320509"/>
                <a:ext cx="448151" cy="351567"/>
                <a:chOff x="5845396" y="3320509"/>
                <a:chExt cx="448151" cy="351567"/>
              </a:xfrm>
            </p:grpSpPr>
            <p:grpSp>
              <p:nvGrpSpPr>
                <p:cNvPr id="59" name="Graphic 53">
                  <a:extLst>
                    <a:ext uri="{FF2B5EF4-FFF2-40B4-BE49-F238E27FC236}">
                      <a16:creationId xmlns:a16="http://schemas.microsoft.com/office/drawing/2014/main" id="{69E16CBF-3C60-3D84-92D5-7B78AA2A3241}"/>
                    </a:ext>
                  </a:extLst>
                </p:cNvPr>
                <p:cNvGrpSpPr/>
                <p:nvPr/>
              </p:nvGrpSpPr>
              <p:grpSpPr>
                <a:xfrm>
                  <a:off x="5845396" y="3320509"/>
                  <a:ext cx="183260" cy="151542"/>
                  <a:chOff x="5845396" y="3320509"/>
                  <a:chExt cx="183260" cy="151542"/>
                </a:xfrm>
              </p:grpSpPr>
              <p:sp>
                <p:nvSpPr>
                  <p:cNvPr id="60" name="Freeform: Shape 59">
                    <a:extLst>
                      <a:ext uri="{FF2B5EF4-FFF2-40B4-BE49-F238E27FC236}">
                        <a16:creationId xmlns:a16="http://schemas.microsoft.com/office/drawing/2014/main" id="{B8BC80AD-005F-761A-0AAD-625ECC219B62}"/>
                      </a:ext>
                    </a:extLst>
                  </p:cNvPr>
                  <p:cNvSpPr/>
                  <p:nvPr/>
                </p:nvSpPr>
                <p:spPr>
                  <a:xfrm>
                    <a:off x="5845396" y="3320509"/>
                    <a:ext cx="18288" cy="24288"/>
                  </a:xfrm>
                  <a:custGeom>
                    <a:avLst/>
                    <a:gdLst>
                      <a:gd name="connsiteX0" fmla="*/ 18288 w 18288"/>
                      <a:gd name="connsiteY0" fmla="*/ 0 h 24288"/>
                      <a:gd name="connsiteX1" fmla="*/ 0 w 18288"/>
                      <a:gd name="connsiteY1" fmla="*/ 24289 h 242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288" h="24288">
                        <a:moveTo>
                          <a:pt x="18288" y="0"/>
                        </a:moveTo>
                        <a:lnTo>
                          <a:pt x="0" y="24289"/>
                        </a:lnTo>
                      </a:path>
                    </a:pathLst>
                  </a:custGeom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  <p:sp>
                <p:nvSpPr>
                  <p:cNvPr id="61" name="Freeform: Shape 60">
                    <a:extLst>
                      <a:ext uri="{FF2B5EF4-FFF2-40B4-BE49-F238E27FC236}">
                        <a16:creationId xmlns:a16="http://schemas.microsoft.com/office/drawing/2014/main" id="{D5E9B8F8-FC2E-453B-CA33-7D6D458C1943}"/>
                      </a:ext>
                    </a:extLst>
                  </p:cNvPr>
                  <p:cNvSpPr/>
                  <p:nvPr/>
                </p:nvSpPr>
                <p:spPr>
                  <a:xfrm>
                    <a:off x="5869685" y="3343560"/>
                    <a:ext cx="14763" cy="19621"/>
                  </a:xfrm>
                  <a:custGeom>
                    <a:avLst/>
                    <a:gdLst>
                      <a:gd name="connsiteX0" fmla="*/ 14764 w 14763"/>
                      <a:gd name="connsiteY0" fmla="*/ 0 h 19621"/>
                      <a:gd name="connsiteX1" fmla="*/ 0 w 14763"/>
                      <a:gd name="connsiteY1" fmla="*/ 19622 h 196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63" h="19621">
                        <a:moveTo>
                          <a:pt x="14764" y="0"/>
                        </a:moveTo>
                        <a:lnTo>
                          <a:pt x="0" y="19622"/>
                        </a:lnTo>
                      </a:path>
                    </a:pathLst>
                  </a:custGeom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  <p:sp>
                <p:nvSpPr>
                  <p:cNvPr id="62" name="Freeform: Shape 61">
                    <a:extLst>
                      <a:ext uri="{FF2B5EF4-FFF2-40B4-BE49-F238E27FC236}">
                        <a16:creationId xmlns:a16="http://schemas.microsoft.com/office/drawing/2014/main" id="{FD7CA466-6FAB-40B6-B05A-321F87BE5C24}"/>
                      </a:ext>
                    </a:extLst>
                  </p:cNvPr>
                  <p:cNvSpPr/>
                  <p:nvPr/>
                </p:nvSpPr>
                <p:spPr>
                  <a:xfrm>
                    <a:off x="5918929" y="3380803"/>
                    <a:ext cx="14763" cy="19526"/>
                  </a:xfrm>
                  <a:custGeom>
                    <a:avLst/>
                    <a:gdLst>
                      <a:gd name="connsiteX0" fmla="*/ 14764 w 14763"/>
                      <a:gd name="connsiteY0" fmla="*/ 0 h 19526"/>
                      <a:gd name="connsiteX1" fmla="*/ 0 w 14763"/>
                      <a:gd name="connsiteY1" fmla="*/ 19526 h 19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63" h="19526">
                        <a:moveTo>
                          <a:pt x="14764" y="0"/>
                        </a:moveTo>
                        <a:lnTo>
                          <a:pt x="0" y="19526"/>
                        </a:lnTo>
                      </a:path>
                    </a:pathLst>
                  </a:custGeom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  <p:sp>
                <p:nvSpPr>
                  <p:cNvPr id="63" name="Freeform: Shape 62">
                    <a:extLst>
                      <a:ext uri="{FF2B5EF4-FFF2-40B4-BE49-F238E27FC236}">
                        <a16:creationId xmlns:a16="http://schemas.microsoft.com/office/drawing/2014/main" id="{A1311E2B-6262-6CC7-C8A0-4F39A5842D94}"/>
                      </a:ext>
                    </a:extLst>
                  </p:cNvPr>
                  <p:cNvSpPr/>
                  <p:nvPr/>
                </p:nvSpPr>
                <p:spPr>
                  <a:xfrm>
                    <a:off x="5893974" y="3361943"/>
                    <a:ext cx="14763" cy="19526"/>
                  </a:xfrm>
                  <a:custGeom>
                    <a:avLst/>
                    <a:gdLst>
                      <a:gd name="connsiteX0" fmla="*/ 14764 w 14763"/>
                      <a:gd name="connsiteY0" fmla="*/ 0 h 19526"/>
                      <a:gd name="connsiteX1" fmla="*/ 0 w 14763"/>
                      <a:gd name="connsiteY1" fmla="*/ 19526 h 19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63" h="19526">
                        <a:moveTo>
                          <a:pt x="14764" y="0"/>
                        </a:moveTo>
                        <a:lnTo>
                          <a:pt x="0" y="19526"/>
                        </a:lnTo>
                      </a:path>
                    </a:pathLst>
                  </a:custGeom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  <p:sp>
                <p:nvSpPr>
                  <p:cNvPr id="64" name="Freeform: Shape 63">
                    <a:extLst>
                      <a:ext uri="{FF2B5EF4-FFF2-40B4-BE49-F238E27FC236}">
                        <a16:creationId xmlns:a16="http://schemas.microsoft.com/office/drawing/2014/main" id="{E4AAB17D-27BF-6EB2-FDDA-628A02469F20}"/>
                      </a:ext>
                    </a:extLst>
                  </p:cNvPr>
                  <p:cNvSpPr/>
                  <p:nvPr/>
                </p:nvSpPr>
                <p:spPr>
                  <a:xfrm>
                    <a:off x="5940456" y="3392328"/>
                    <a:ext cx="18288" cy="24193"/>
                  </a:xfrm>
                  <a:custGeom>
                    <a:avLst/>
                    <a:gdLst>
                      <a:gd name="connsiteX0" fmla="*/ 18288 w 18288"/>
                      <a:gd name="connsiteY0" fmla="*/ 0 h 24193"/>
                      <a:gd name="connsiteX1" fmla="*/ 0 w 18288"/>
                      <a:gd name="connsiteY1" fmla="*/ 24194 h 241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288" h="24193">
                        <a:moveTo>
                          <a:pt x="18288" y="0"/>
                        </a:moveTo>
                        <a:lnTo>
                          <a:pt x="0" y="24194"/>
                        </a:lnTo>
                      </a:path>
                    </a:pathLst>
                  </a:custGeom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  <p:sp>
                <p:nvSpPr>
                  <p:cNvPr id="65" name="Freeform: Shape 64">
                    <a:extLst>
                      <a:ext uri="{FF2B5EF4-FFF2-40B4-BE49-F238E27FC236}">
                        <a16:creationId xmlns:a16="http://schemas.microsoft.com/office/drawing/2014/main" id="{E9DF817F-4350-349F-B08D-A83C6827553F}"/>
                      </a:ext>
                    </a:extLst>
                  </p:cNvPr>
                  <p:cNvSpPr/>
                  <p:nvPr/>
                </p:nvSpPr>
                <p:spPr>
                  <a:xfrm>
                    <a:off x="5964745" y="3415378"/>
                    <a:ext cx="14763" cy="19526"/>
                  </a:xfrm>
                  <a:custGeom>
                    <a:avLst/>
                    <a:gdLst>
                      <a:gd name="connsiteX0" fmla="*/ 14764 w 14763"/>
                      <a:gd name="connsiteY0" fmla="*/ 0 h 19526"/>
                      <a:gd name="connsiteX1" fmla="*/ 0 w 14763"/>
                      <a:gd name="connsiteY1" fmla="*/ 19526 h 19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63" h="19526">
                        <a:moveTo>
                          <a:pt x="14764" y="0"/>
                        </a:moveTo>
                        <a:lnTo>
                          <a:pt x="0" y="19526"/>
                        </a:lnTo>
                      </a:path>
                    </a:pathLst>
                  </a:custGeom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  <p:sp>
                <p:nvSpPr>
                  <p:cNvPr id="66" name="Freeform: Shape 65">
                    <a:extLst>
                      <a:ext uri="{FF2B5EF4-FFF2-40B4-BE49-F238E27FC236}">
                        <a16:creationId xmlns:a16="http://schemas.microsoft.com/office/drawing/2014/main" id="{30BBB363-97C7-DC10-53A7-10BA39C8749E}"/>
                      </a:ext>
                    </a:extLst>
                  </p:cNvPr>
                  <p:cNvSpPr/>
                  <p:nvPr/>
                </p:nvSpPr>
                <p:spPr>
                  <a:xfrm>
                    <a:off x="6013894" y="3452526"/>
                    <a:ext cx="14763" cy="19526"/>
                  </a:xfrm>
                  <a:custGeom>
                    <a:avLst/>
                    <a:gdLst>
                      <a:gd name="connsiteX0" fmla="*/ 14764 w 14763"/>
                      <a:gd name="connsiteY0" fmla="*/ 0 h 19526"/>
                      <a:gd name="connsiteX1" fmla="*/ 0 w 14763"/>
                      <a:gd name="connsiteY1" fmla="*/ 19526 h 19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63" h="19526">
                        <a:moveTo>
                          <a:pt x="14764" y="0"/>
                        </a:moveTo>
                        <a:lnTo>
                          <a:pt x="0" y="19526"/>
                        </a:lnTo>
                      </a:path>
                    </a:pathLst>
                  </a:custGeom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  <p:sp>
                <p:nvSpPr>
                  <p:cNvPr id="67" name="Freeform: Shape 66">
                    <a:extLst>
                      <a:ext uri="{FF2B5EF4-FFF2-40B4-BE49-F238E27FC236}">
                        <a16:creationId xmlns:a16="http://schemas.microsoft.com/office/drawing/2014/main" id="{0D70E06C-B76A-4F0E-14FC-51A2039597AC}"/>
                      </a:ext>
                    </a:extLst>
                  </p:cNvPr>
                  <p:cNvSpPr/>
                  <p:nvPr/>
                </p:nvSpPr>
                <p:spPr>
                  <a:xfrm>
                    <a:off x="5989033" y="3433666"/>
                    <a:ext cx="14763" cy="19526"/>
                  </a:xfrm>
                  <a:custGeom>
                    <a:avLst/>
                    <a:gdLst>
                      <a:gd name="connsiteX0" fmla="*/ 14764 w 14763"/>
                      <a:gd name="connsiteY0" fmla="*/ 0 h 19526"/>
                      <a:gd name="connsiteX1" fmla="*/ 0 w 14763"/>
                      <a:gd name="connsiteY1" fmla="*/ 19526 h 19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63" h="19526">
                        <a:moveTo>
                          <a:pt x="14764" y="0"/>
                        </a:moveTo>
                        <a:lnTo>
                          <a:pt x="0" y="19526"/>
                        </a:lnTo>
                      </a:path>
                    </a:pathLst>
                  </a:custGeom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</p:grpSp>
            <p:grpSp>
              <p:nvGrpSpPr>
                <p:cNvPr id="68" name="Graphic 53">
                  <a:extLst>
                    <a:ext uri="{FF2B5EF4-FFF2-40B4-BE49-F238E27FC236}">
                      <a16:creationId xmlns:a16="http://schemas.microsoft.com/office/drawing/2014/main" id="{1B11702A-C509-40DB-10BB-AD1B2FAA0E44}"/>
                    </a:ext>
                  </a:extLst>
                </p:cNvPr>
                <p:cNvGrpSpPr/>
                <p:nvPr/>
              </p:nvGrpSpPr>
              <p:grpSpPr>
                <a:xfrm>
                  <a:off x="6037516" y="3465575"/>
                  <a:ext cx="256032" cy="206502"/>
                  <a:chOff x="6037516" y="3465575"/>
                  <a:chExt cx="256032" cy="206502"/>
                </a:xfrm>
              </p:grpSpPr>
              <p:sp>
                <p:nvSpPr>
                  <p:cNvPr id="69" name="Freeform: Shape 68">
                    <a:extLst>
                      <a:ext uri="{FF2B5EF4-FFF2-40B4-BE49-F238E27FC236}">
                        <a16:creationId xmlns:a16="http://schemas.microsoft.com/office/drawing/2014/main" id="{B6F89F29-67C1-2541-1501-8D54B3131E1A}"/>
                      </a:ext>
                    </a:extLst>
                  </p:cNvPr>
                  <p:cNvSpPr/>
                  <p:nvPr/>
                </p:nvSpPr>
                <p:spPr>
                  <a:xfrm>
                    <a:off x="6037516" y="3465575"/>
                    <a:ext cx="18288" cy="24288"/>
                  </a:xfrm>
                  <a:custGeom>
                    <a:avLst/>
                    <a:gdLst>
                      <a:gd name="connsiteX0" fmla="*/ 18288 w 18288"/>
                      <a:gd name="connsiteY0" fmla="*/ 0 h 24288"/>
                      <a:gd name="connsiteX1" fmla="*/ 0 w 18288"/>
                      <a:gd name="connsiteY1" fmla="*/ 24289 h 242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288" h="24288">
                        <a:moveTo>
                          <a:pt x="18288" y="0"/>
                        </a:moveTo>
                        <a:lnTo>
                          <a:pt x="0" y="24289"/>
                        </a:lnTo>
                      </a:path>
                    </a:pathLst>
                  </a:custGeom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  <p:sp>
                <p:nvSpPr>
                  <p:cNvPr id="70" name="Freeform: Shape 69">
                    <a:extLst>
                      <a:ext uri="{FF2B5EF4-FFF2-40B4-BE49-F238E27FC236}">
                        <a16:creationId xmlns:a16="http://schemas.microsoft.com/office/drawing/2014/main" id="{CA0C17C7-58C1-E11B-6808-84449833DB8D}"/>
                      </a:ext>
                    </a:extLst>
                  </p:cNvPr>
                  <p:cNvSpPr/>
                  <p:nvPr/>
                </p:nvSpPr>
                <p:spPr>
                  <a:xfrm>
                    <a:off x="6061804" y="3488626"/>
                    <a:ext cx="14763" cy="19621"/>
                  </a:xfrm>
                  <a:custGeom>
                    <a:avLst/>
                    <a:gdLst>
                      <a:gd name="connsiteX0" fmla="*/ 14764 w 14763"/>
                      <a:gd name="connsiteY0" fmla="*/ 0 h 19621"/>
                      <a:gd name="connsiteX1" fmla="*/ 0 w 14763"/>
                      <a:gd name="connsiteY1" fmla="*/ 19621 h 196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63" h="19621">
                        <a:moveTo>
                          <a:pt x="14764" y="0"/>
                        </a:moveTo>
                        <a:lnTo>
                          <a:pt x="0" y="19621"/>
                        </a:lnTo>
                      </a:path>
                    </a:pathLst>
                  </a:custGeom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  <p:sp>
                <p:nvSpPr>
                  <p:cNvPr id="100" name="Freeform: Shape 99">
                    <a:extLst>
                      <a:ext uri="{FF2B5EF4-FFF2-40B4-BE49-F238E27FC236}">
                        <a16:creationId xmlns:a16="http://schemas.microsoft.com/office/drawing/2014/main" id="{D28979E5-071E-4204-333F-FEE3D5E3D7EA}"/>
                      </a:ext>
                    </a:extLst>
                  </p:cNvPr>
                  <p:cNvSpPr/>
                  <p:nvPr/>
                </p:nvSpPr>
                <p:spPr>
                  <a:xfrm>
                    <a:off x="6110953" y="3525868"/>
                    <a:ext cx="14763" cy="19526"/>
                  </a:xfrm>
                  <a:custGeom>
                    <a:avLst/>
                    <a:gdLst>
                      <a:gd name="connsiteX0" fmla="*/ 14764 w 14763"/>
                      <a:gd name="connsiteY0" fmla="*/ 0 h 19526"/>
                      <a:gd name="connsiteX1" fmla="*/ 0 w 14763"/>
                      <a:gd name="connsiteY1" fmla="*/ 19526 h 19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63" h="19526">
                        <a:moveTo>
                          <a:pt x="14764" y="0"/>
                        </a:moveTo>
                        <a:lnTo>
                          <a:pt x="0" y="19526"/>
                        </a:lnTo>
                      </a:path>
                    </a:pathLst>
                  </a:custGeom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  <p:sp>
                <p:nvSpPr>
                  <p:cNvPr id="101" name="Freeform: Shape 100">
                    <a:extLst>
                      <a:ext uri="{FF2B5EF4-FFF2-40B4-BE49-F238E27FC236}">
                        <a16:creationId xmlns:a16="http://schemas.microsoft.com/office/drawing/2014/main" id="{88275495-1B0A-C01E-D453-E78DC862B9B0}"/>
                      </a:ext>
                    </a:extLst>
                  </p:cNvPr>
                  <p:cNvSpPr/>
                  <p:nvPr/>
                </p:nvSpPr>
                <p:spPr>
                  <a:xfrm>
                    <a:off x="6085998" y="3507009"/>
                    <a:ext cx="14763" cy="19526"/>
                  </a:xfrm>
                  <a:custGeom>
                    <a:avLst/>
                    <a:gdLst>
                      <a:gd name="connsiteX0" fmla="*/ 14764 w 14763"/>
                      <a:gd name="connsiteY0" fmla="*/ 0 h 19526"/>
                      <a:gd name="connsiteX1" fmla="*/ 0 w 14763"/>
                      <a:gd name="connsiteY1" fmla="*/ 19526 h 19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63" h="19526">
                        <a:moveTo>
                          <a:pt x="14764" y="0"/>
                        </a:moveTo>
                        <a:lnTo>
                          <a:pt x="0" y="19526"/>
                        </a:lnTo>
                      </a:path>
                    </a:pathLst>
                  </a:custGeom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  <p:sp>
                <p:nvSpPr>
                  <p:cNvPr id="102" name="Freeform: Shape 101">
                    <a:extLst>
                      <a:ext uri="{FF2B5EF4-FFF2-40B4-BE49-F238E27FC236}">
                        <a16:creationId xmlns:a16="http://schemas.microsoft.com/office/drawing/2014/main" id="{E12EFD54-2C21-A9FE-6B58-B58B5CA1F600}"/>
                      </a:ext>
                    </a:extLst>
                  </p:cNvPr>
                  <p:cNvSpPr/>
                  <p:nvPr/>
                </p:nvSpPr>
                <p:spPr>
                  <a:xfrm>
                    <a:off x="6132480" y="3537394"/>
                    <a:ext cx="18383" cy="24193"/>
                  </a:xfrm>
                  <a:custGeom>
                    <a:avLst/>
                    <a:gdLst>
                      <a:gd name="connsiteX0" fmla="*/ 18383 w 18383"/>
                      <a:gd name="connsiteY0" fmla="*/ 0 h 24193"/>
                      <a:gd name="connsiteX1" fmla="*/ 0 w 18383"/>
                      <a:gd name="connsiteY1" fmla="*/ 24193 h 241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383" h="24193">
                        <a:moveTo>
                          <a:pt x="18383" y="0"/>
                        </a:moveTo>
                        <a:lnTo>
                          <a:pt x="0" y="24193"/>
                        </a:lnTo>
                      </a:path>
                    </a:pathLst>
                  </a:custGeom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  <p:sp>
                <p:nvSpPr>
                  <p:cNvPr id="103" name="Freeform: Shape 102">
                    <a:extLst>
                      <a:ext uri="{FF2B5EF4-FFF2-40B4-BE49-F238E27FC236}">
                        <a16:creationId xmlns:a16="http://schemas.microsoft.com/office/drawing/2014/main" id="{00EC8BAF-6B14-E737-EB09-CEE535C6A35D}"/>
                      </a:ext>
                    </a:extLst>
                  </p:cNvPr>
                  <p:cNvSpPr/>
                  <p:nvPr/>
                </p:nvSpPr>
                <p:spPr>
                  <a:xfrm>
                    <a:off x="6156769" y="3560444"/>
                    <a:ext cx="14763" cy="19526"/>
                  </a:xfrm>
                  <a:custGeom>
                    <a:avLst/>
                    <a:gdLst>
                      <a:gd name="connsiteX0" fmla="*/ 14764 w 14763"/>
                      <a:gd name="connsiteY0" fmla="*/ 0 h 19526"/>
                      <a:gd name="connsiteX1" fmla="*/ 0 w 14763"/>
                      <a:gd name="connsiteY1" fmla="*/ 19526 h 19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63" h="19526">
                        <a:moveTo>
                          <a:pt x="14764" y="0"/>
                        </a:moveTo>
                        <a:lnTo>
                          <a:pt x="0" y="19526"/>
                        </a:lnTo>
                      </a:path>
                    </a:pathLst>
                  </a:custGeom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  <p:sp>
                <p:nvSpPr>
                  <p:cNvPr id="104" name="Freeform: Shape 103">
                    <a:extLst>
                      <a:ext uri="{FF2B5EF4-FFF2-40B4-BE49-F238E27FC236}">
                        <a16:creationId xmlns:a16="http://schemas.microsoft.com/office/drawing/2014/main" id="{676B88BB-47FE-2403-09AB-4E5E2887FE9D}"/>
                      </a:ext>
                    </a:extLst>
                  </p:cNvPr>
                  <p:cNvSpPr/>
                  <p:nvPr/>
                </p:nvSpPr>
                <p:spPr>
                  <a:xfrm>
                    <a:off x="6206013" y="3597592"/>
                    <a:ext cx="14763" cy="19526"/>
                  </a:xfrm>
                  <a:custGeom>
                    <a:avLst/>
                    <a:gdLst>
                      <a:gd name="connsiteX0" fmla="*/ 14764 w 14763"/>
                      <a:gd name="connsiteY0" fmla="*/ 0 h 19526"/>
                      <a:gd name="connsiteX1" fmla="*/ 0 w 14763"/>
                      <a:gd name="connsiteY1" fmla="*/ 19526 h 19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63" h="19526">
                        <a:moveTo>
                          <a:pt x="14764" y="0"/>
                        </a:moveTo>
                        <a:lnTo>
                          <a:pt x="0" y="19526"/>
                        </a:lnTo>
                      </a:path>
                    </a:pathLst>
                  </a:custGeom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  <p:sp>
                <p:nvSpPr>
                  <p:cNvPr id="105" name="Freeform: Shape 104">
                    <a:extLst>
                      <a:ext uri="{FF2B5EF4-FFF2-40B4-BE49-F238E27FC236}">
                        <a16:creationId xmlns:a16="http://schemas.microsoft.com/office/drawing/2014/main" id="{A82DF532-8EEF-F361-4582-0E4883DECC11}"/>
                      </a:ext>
                    </a:extLst>
                  </p:cNvPr>
                  <p:cNvSpPr/>
                  <p:nvPr/>
                </p:nvSpPr>
                <p:spPr>
                  <a:xfrm>
                    <a:off x="6181057" y="3578732"/>
                    <a:ext cx="14763" cy="19526"/>
                  </a:xfrm>
                  <a:custGeom>
                    <a:avLst/>
                    <a:gdLst>
                      <a:gd name="connsiteX0" fmla="*/ 14764 w 14763"/>
                      <a:gd name="connsiteY0" fmla="*/ 0 h 19526"/>
                      <a:gd name="connsiteX1" fmla="*/ 0 w 14763"/>
                      <a:gd name="connsiteY1" fmla="*/ 19526 h 19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63" h="19526">
                        <a:moveTo>
                          <a:pt x="14764" y="0"/>
                        </a:moveTo>
                        <a:lnTo>
                          <a:pt x="0" y="19526"/>
                        </a:lnTo>
                      </a:path>
                    </a:pathLst>
                  </a:custGeom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  <p:sp>
                <p:nvSpPr>
                  <p:cNvPr id="106" name="Freeform: Shape 105">
                    <a:extLst>
                      <a:ext uri="{FF2B5EF4-FFF2-40B4-BE49-F238E27FC236}">
                        <a16:creationId xmlns:a16="http://schemas.microsoft.com/office/drawing/2014/main" id="{9AA13565-2844-DC8D-FBE4-20A15379829C}"/>
                      </a:ext>
                    </a:extLst>
                  </p:cNvPr>
                  <p:cNvSpPr/>
                  <p:nvPr/>
                </p:nvSpPr>
                <p:spPr>
                  <a:xfrm>
                    <a:off x="6230206" y="3611117"/>
                    <a:ext cx="18287" cy="24288"/>
                  </a:xfrm>
                  <a:custGeom>
                    <a:avLst/>
                    <a:gdLst>
                      <a:gd name="connsiteX0" fmla="*/ 18288 w 18287"/>
                      <a:gd name="connsiteY0" fmla="*/ 0 h 24288"/>
                      <a:gd name="connsiteX1" fmla="*/ 0 w 18287"/>
                      <a:gd name="connsiteY1" fmla="*/ 24289 h 242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287" h="24288">
                        <a:moveTo>
                          <a:pt x="18288" y="0"/>
                        </a:moveTo>
                        <a:lnTo>
                          <a:pt x="0" y="24289"/>
                        </a:lnTo>
                      </a:path>
                    </a:pathLst>
                  </a:custGeom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  <p:sp>
                <p:nvSpPr>
                  <p:cNvPr id="107" name="Freeform: Shape 106">
                    <a:extLst>
                      <a:ext uri="{FF2B5EF4-FFF2-40B4-BE49-F238E27FC236}">
                        <a16:creationId xmlns:a16="http://schemas.microsoft.com/office/drawing/2014/main" id="{47DA9DAF-ECD1-E188-0944-18B52B43A51B}"/>
                      </a:ext>
                    </a:extLst>
                  </p:cNvPr>
                  <p:cNvSpPr/>
                  <p:nvPr/>
                </p:nvSpPr>
                <p:spPr>
                  <a:xfrm>
                    <a:off x="6254495" y="3634263"/>
                    <a:ext cx="14763" cy="19526"/>
                  </a:xfrm>
                  <a:custGeom>
                    <a:avLst/>
                    <a:gdLst>
                      <a:gd name="connsiteX0" fmla="*/ 14764 w 14763"/>
                      <a:gd name="connsiteY0" fmla="*/ 0 h 19526"/>
                      <a:gd name="connsiteX1" fmla="*/ 0 w 14763"/>
                      <a:gd name="connsiteY1" fmla="*/ 19526 h 19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63" h="19526">
                        <a:moveTo>
                          <a:pt x="14764" y="0"/>
                        </a:moveTo>
                        <a:lnTo>
                          <a:pt x="0" y="19526"/>
                        </a:lnTo>
                      </a:path>
                    </a:pathLst>
                  </a:custGeom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  <p:sp>
                <p:nvSpPr>
                  <p:cNvPr id="108" name="Freeform: Shape 107">
                    <a:extLst>
                      <a:ext uri="{FF2B5EF4-FFF2-40B4-BE49-F238E27FC236}">
                        <a16:creationId xmlns:a16="http://schemas.microsoft.com/office/drawing/2014/main" id="{2489E8D9-7988-EF40-F327-196FDEA61FD9}"/>
                      </a:ext>
                    </a:extLst>
                  </p:cNvPr>
                  <p:cNvSpPr/>
                  <p:nvPr/>
                </p:nvSpPr>
                <p:spPr>
                  <a:xfrm>
                    <a:off x="6278784" y="3652551"/>
                    <a:ext cx="14763" cy="19526"/>
                  </a:xfrm>
                  <a:custGeom>
                    <a:avLst/>
                    <a:gdLst>
                      <a:gd name="connsiteX0" fmla="*/ 14764 w 14763"/>
                      <a:gd name="connsiteY0" fmla="*/ 0 h 19526"/>
                      <a:gd name="connsiteX1" fmla="*/ 0 w 14763"/>
                      <a:gd name="connsiteY1" fmla="*/ 19526 h 19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63" h="19526">
                        <a:moveTo>
                          <a:pt x="14764" y="0"/>
                        </a:moveTo>
                        <a:lnTo>
                          <a:pt x="0" y="19526"/>
                        </a:lnTo>
                      </a:path>
                    </a:pathLst>
                  </a:custGeom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</p:grpSp>
          </p:grpSp>
        </p:grpSp>
        <p:grpSp>
          <p:nvGrpSpPr>
            <p:cNvPr id="109" name="Graphic 53">
              <a:extLst>
                <a:ext uri="{FF2B5EF4-FFF2-40B4-BE49-F238E27FC236}">
                  <a16:creationId xmlns:a16="http://schemas.microsoft.com/office/drawing/2014/main" id="{990FFE96-05C5-C456-A431-17E6E19B7826}"/>
                </a:ext>
              </a:extLst>
            </p:cNvPr>
            <p:cNvGrpSpPr/>
            <p:nvPr/>
          </p:nvGrpSpPr>
          <p:grpSpPr>
            <a:xfrm>
              <a:off x="5795949" y="3167093"/>
              <a:ext cx="581631" cy="494681"/>
              <a:chOff x="5795949" y="3167093"/>
              <a:chExt cx="581631" cy="494681"/>
            </a:xfrm>
            <a:solidFill>
              <a:srgbClr val="E9684D"/>
            </a:solidFill>
          </p:grpSpPr>
          <p:sp>
            <p:nvSpPr>
              <p:cNvPr id="110" name="Freeform: Shape 109">
                <a:extLst>
                  <a:ext uri="{FF2B5EF4-FFF2-40B4-BE49-F238E27FC236}">
                    <a16:creationId xmlns:a16="http://schemas.microsoft.com/office/drawing/2014/main" id="{457D3C7A-9BBE-44C0-F441-60A96A356578}"/>
                  </a:ext>
                </a:extLst>
              </p:cNvPr>
              <p:cNvSpPr/>
              <p:nvPr/>
            </p:nvSpPr>
            <p:spPr>
              <a:xfrm rot="2232065">
                <a:off x="5781448" y="3335663"/>
                <a:ext cx="610633" cy="157539"/>
              </a:xfrm>
              <a:custGeom>
                <a:avLst/>
                <a:gdLst>
                  <a:gd name="connsiteX0" fmla="*/ 0 w 610633"/>
                  <a:gd name="connsiteY0" fmla="*/ 0 h 157539"/>
                  <a:gd name="connsiteX1" fmla="*/ 610634 w 610633"/>
                  <a:gd name="connsiteY1" fmla="*/ 0 h 157539"/>
                  <a:gd name="connsiteX2" fmla="*/ 610634 w 610633"/>
                  <a:gd name="connsiteY2" fmla="*/ 157540 h 157539"/>
                  <a:gd name="connsiteX3" fmla="*/ 0 w 610633"/>
                  <a:gd name="connsiteY3" fmla="*/ 157540 h 1575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10633" h="157539">
                    <a:moveTo>
                      <a:pt x="0" y="0"/>
                    </a:moveTo>
                    <a:lnTo>
                      <a:pt x="610634" y="0"/>
                    </a:lnTo>
                    <a:lnTo>
                      <a:pt x="610634" y="157540"/>
                    </a:lnTo>
                    <a:lnTo>
                      <a:pt x="0" y="157540"/>
                    </a:lnTo>
                    <a:close/>
                  </a:path>
                </a:pathLst>
              </a:custGeom>
              <a:solidFill>
                <a:srgbClr val="E9684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Cordia New" panose="020B0304020202020204" pitchFamily="34" charset="-34"/>
                </a:endParaRPr>
              </a:p>
            </p:txBody>
          </p:sp>
          <p:grpSp>
            <p:nvGrpSpPr>
              <p:cNvPr id="111" name="Graphic 53">
                <a:extLst>
                  <a:ext uri="{FF2B5EF4-FFF2-40B4-BE49-F238E27FC236}">
                    <a16:creationId xmlns:a16="http://schemas.microsoft.com/office/drawing/2014/main" id="{880C94CE-CAEC-5CB5-D198-2B55B96DE598}"/>
                  </a:ext>
                </a:extLst>
              </p:cNvPr>
              <p:cNvGrpSpPr/>
              <p:nvPr/>
            </p:nvGrpSpPr>
            <p:grpSpPr>
              <a:xfrm>
                <a:off x="5826346" y="3287553"/>
                <a:ext cx="448151" cy="351567"/>
                <a:chOff x="5826346" y="3287553"/>
                <a:chExt cx="448151" cy="351567"/>
              </a:xfrm>
            </p:grpSpPr>
            <p:grpSp>
              <p:nvGrpSpPr>
                <p:cNvPr id="112" name="Graphic 53">
                  <a:extLst>
                    <a:ext uri="{FF2B5EF4-FFF2-40B4-BE49-F238E27FC236}">
                      <a16:creationId xmlns:a16="http://schemas.microsoft.com/office/drawing/2014/main" id="{0177662D-4E0F-3B0F-7410-8858EFC6447E}"/>
                    </a:ext>
                  </a:extLst>
                </p:cNvPr>
                <p:cNvGrpSpPr/>
                <p:nvPr/>
              </p:nvGrpSpPr>
              <p:grpSpPr>
                <a:xfrm>
                  <a:off x="5826346" y="3287553"/>
                  <a:ext cx="183260" cy="151542"/>
                  <a:chOff x="5826346" y="3287553"/>
                  <a:chExt cx="183260" cy="151542"/>
                </a:xfrm>
              </p:grpSpPr>
              <p:sp>
                <p:nvSpPr>
                  <p:cNvPr id="113" name="Freeform: Shape 112">
                    <a:extLst>
                      <a:ext uri="{FF2B5EF4-FFF2-40B4-BE49-F238E27FC236}">
                        <a16:creationId xmlns:a16="http://schemas.microsoft.com/office/drawing/2014/main" id="{BF8EA6E7-10E4-5215-8392-A875510BF517}"/>
                      </a:ext>
                    </a:extLst>
                  </p:cNvPr>
                  <p:cNvSpPr/>
                  <p:nvPr/>
                </p:nvSpPr>
                <p:spPr>
                  <a:xfrm>
                    <a:off x="5826346" y="3287553"/>
                    <a:ext cx="18288" cy="24193"/>
                  </a:xfrm>
                  <a:custGeom>
                    <a:avLst/>
                    <a:gdLst>
                      <a:gd name="connsiteX0" fmla="*/ 18288 w 18288"/>
                      <a:gd name="connsiteY0" fmla="*/ 0 h 24193"/>
                      <a:gd name="connsiteX1" fmla="*/ 0 w 18288"/>
                      <a:gd name="connsiteY1" fmla="*/ 24193 h 241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288" h="24193">
                        <a:moveTo>
                          <a:pt x="18288" y="0"/>
                        </a:moveTo>
                        <a:lnTo>
                          <a:pt x="0" y="24193"/>
                        </a:lnTo>
                      </a:path>
                    </a:pathLst>
                  </a:custGeom>
                  <a:ln w="9525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  <p:sp>
                <p:nvSpPr>
                  <p:cNvPr id="114" name="Freeform: Shape 113">
                    <a:extLst>
                      <a:ext uri="{FF2B5EF4-FFF2-40B4-BE49-F238E27FC236}">
                        <a16:creationId xmlns:a16="http://schemas.microsoft.com/office/drawing/2014/main" id="{4783FFC6-9C5D-2EFB-3695-2F5CA6E25CA8}"/>
                      </a:ext>
                    </a:extLst>
                  </p:cNvPr>
                  <p:cNvSpPr/>
                  <p:nvPr/>
                </p:nvSpPr>
                <p:spPr>
                  <a:xfrm>
                    <a:off x="5850635" y="3310603"/>
                    <a:ext cx="14763" cy="19526"/>
                  </a:xfrm>
                  <a:custGeom>
                    <a:avLst/>
                    <a:gdLst>
                      <a:gd name="connsiteX0" fmla="*/ 14764 w 14763"/>
                      <a:gd name="connsiteY0" fmla="*/ 0 h 19526"/>
                      <a:gd name="connsiteX1" fmla="*/ 0 w 14763"/>
                      <a:gd name="connsiteY1" fmla="*/ 19526 h 19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63" h="19526">
                        <a:moveTo>
                          <a:pt x="14764" y="0"/>
                        </a:moveTo>
                        <a:lnTo>
                          <a:pt x="0" y="19526"/>
                        </a:lnTo>
                      </a:path>
                    </a:pathLst>
                  </a:custGeom>
                  <a:ln w="9525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  <p:sp>
                <p:nvSpPr>
                  <p:cNvPr id="131" name="Freeform: Shape 130">
                    <a:extLst>
                      <a:ext uri="{FF2B5EF4-FFF2-40B4-BE49-F238E27FC236}">
                        <a16:creationId xmlns:a16="http://schemas.microsoft.com/office/drawing/2014/main" id="{09A82CAE-DE04-9C10-B847-77A16769A3F4}"/>
                      </a:ext>
                    </a:extLst>
                  </p:cNvPr>
                  <p:cNvSpPr/>
                  <p:nvPr/>
                </p:nvSpPr>
                <p:spPr>
                  <a:xfrm>
                    <a:off x="5899879" y="3347751"/>
                    <a:ext cx="14763" cy="19526"/>
                  </a:xfrm>
                  <a:custGeom>
                    <a:avLst/>
                    <a:gdLst>
                      <a:gd name="connsiteX0" fmla="*/ 14764 w 14763"/>
                      <a:gd name="connsiteY0" fmla="*/ 0 h 19526"/>
                      <a:gd name="connsiteX1" fmla="*/ 0 w 14763"/>
                      <a:gd name="connsiteY1" fmla="*/ 19526 h 19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63" h="19526">
                        <a:moveTo>
                          <a:pt x="14764" y="0"/>
                        </a:moveTo>
                        <a:lnTo>
                          <a:pt x="0" y="19526"/>
                        </a:lnTo>
                      </a:path>
                    </a:pathLst>
                  </a:custGeom>
                  <a:ln w="9525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  <p:sp>
                <p:nvSpPr>
                  <p:cNvPr id="132" name="Freeform: Shape 131">
                    <a:extLst>
                      <a:ext uri="{FF2B5EF4-FFF2-40B4-BE49-F238E27FC236}">
                        <a16:creationId xmlns:a16="http://schemas.microsoft.com/office/drawing/2014/main" id="{FC4CD188-272B-AECB-61BB-2F1ECDCCC940}"/>
                      </a:ext>
                    </a:extLst>
                  </p:cNvPr>
                  <p:cNvSpPr/>
                  <p:nvPr/>
                </p:nvSpPr>
                <p:spPr>
                  <a:xfrm>
                    <a:off x="5874924" y="3328891"/>
                    <a:ext cx="14763" cy="19526"/>
                  </a:xfrm>
                  <a:custGeom>
                    <a:avLst/>
                    <a:gdLst>
                      <a:gd name="connsiteX0" fmla="*/ 14764 w 14763"/>
                      <a:gd name="connsiteY0" fmla="*/ 0 h 19526"/>
                      <a:gd name="connsiteX1" fmla="*/ 0 w 14763"/>
                      <a:gd name="connsiteY1" fmla="*/ 19526 h 19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63" h="19526">
                        <a:moveTo>
                          <a:pt x="14764" y="0"/>
                        </a:moveTo>
                        <a:lnTo>
                          <a:pt x="0" y="19526"/>
                        </a:lnTo>
                      </a:path>
                    </a:pathLst>
                  </a:custGeom>
                  <a:ln w="9525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  <p:sp>
                <p:nvSpPr>
                  <p:cNvPr id="133" name="Freeform: Shape 132">
                    <a:extLst>
                      <a:ext uri="{FF2B5EF4-FFF2-40B4-BE49-F238E27FC236}">
                        <a16:creationId xmlns:a16="http://schemas.microsoft.com/office/drawing/2014/main" id="{29781E0E-38DB-6A8A-4DC9-DA80A968EC0D}"/>
                      </a:ext>
                    </a:extLst>
                  </p:cNvPr>
                  <p:cNvSpPr/>
                  <p:nvPr/>
                </p:nvSpPr>
                <p:spPr>
                  <a:xfrm>
                    <a:off x="5921406" y="3359276"/>
                    <a:ext cx="18288" cy="24288"/>
                  </a:xfrm>
                  <a:custGeom>
                    <a:avLst/>
                    <a:gdLst>
                      <a:gd name="connsiteX0" fmla="*/ 18288 w 18288"/>
                      <a:gd name="connsiteY0" fmla="*/ 0 h 24288"/>
                      <a:gd name="connsiteX1" fmla="*/ 0 w 18288"/>
                      <a:gd name="connsiteY1" fmla="*/ 24289 h 242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288" h="24288">
                        <a:moveTo>
                          <a:pt x="18288" y="0"/>
                        </a:moveTo>
                        <a:lnTo>
                          <a:pt x="0" y="24289"/>
                        </a:lnTo>
                      </a:path>
                    </a:pathLst>
                  </a:custGeom>
                  <a:ln w="9525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  <p:sp>
                <p:nvSpPr>
                  <p:cNvPr id="134" name="Freeform: Shape 133">
                    <a:extLst>
                      <a:ext uri="{FF2B5EF4-FFF2-40B4-BE49-F238E27FC236}">
                        <a16:creationId xmlns:a16="http://schemas.microsoft.com/office/drawing/2014/main" id="{9A688D84-C216-5CA4-6301-6B1368B4DDB5}"/>
                      </a:ext>
                    </a:extLst>
                  </p:cNvPr>
                  <p:cNvSpPr/>
                  <p:nvPr/>
                </p:nvSpPr>
                <p:spPr>
                  <a:xfrm>
                    <a:off x="5945695" y="3382327"/>
                    <a:ext cx="14763" cy="19621"/>
                  </a:xfrm>
                  <a:custGeom>
                    <a:avLst/>
                    <a:gdLst>
                      <a:gd name="connsiteX0" fmla="*/ 14764 w 14763"/>
                      <a:gd name="connsiteY0" fmla="*/ 0 h 19621"/>
                      <a:gd name="connsiteX1" fmla="*/ 0 w 14763"/>
                      <a:gd name="connsiteY1" fmla="*/ 19621 h 196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63" h="19621">
                        <a:moveTo>
                          <a:pt x="14764" y="0"/>
                        </a:moveTo>
                        <a:lnTo>
                          <a:pt x="0" y="19621"/>
                        </a:lnTo>
                      </a:path>
                    </a:pathLst>
                  </a:custGeom>
                  <a:ln w="9525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  <p:sp>
                <p:nvSpPr>
                  <p:cNvPr id="135" name="Freeform: Shape 134">
                    <a:extLst>
                      <a:ext uri="{FF2B5EF4-FFF2-40B4-BE49-F238E27FC236}">
                        <a16:creationId xmlns:a16="http://schemas.microsoft.com/office/drawing/2014/main" id="{A77247A7-3753-BA14-6008-B15791D98F8E}"/>
                      </a:ext>
                    </a:extLst>
                  </p:cNvPr>
                  <p:cNvSpPr/>
                  <p:nvPr/>
                </p:nvSpPr>
                <p:spPr>
                  <a:xfrm>
                    <a:off x="5994844" y="3419474"/>
                    <a:ext cx="14763" cy="19621"/>
                  </a:xfrm>
                  <a:custGeom>
                    <a:avLst/>
                    <a:gdLst>
                      <a:gd name="connsiteX0" fmla="*/ 14764 w 14763"/>
                      <a:gd name="connsiteY0" fmla="*/ 0 h 19621"/>
                      <a:gd name="connsiteX1" fmla="*/ 0 w 14763"/>
                      <a:gd name="connsiteY1" fmla="*/ 19621 h 196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63" h="19621">
                        <a:moveTo>
                          <a:pt x="14764" y="0"/>
                        </a:moveTo>
                        <a:lnTo>
                          <a:pt x="0" y="19621"/>
                        </a:lnTo>
                      </a:path>
                    </a:pathLst>
                  </a:custGeom>
                  <a:ln w="9525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  <p:sp>
                <p:nvSpPr>
                  <p:cNvPr id="136" name="Freeform: Shape 135">
                    <a:extLst>
                      <a:ext uri="{FF2B5EF4-FFF2-40B4-BE49-F238E27FC236}">
                        <a16:creationId xmlns:a16="http://schemas.microsoft.com/office/drawing/2014/main" id="{BA1B62BF-1392-AD43-995B-DB07C111B0D2}"/>
                      </a:ext>
                    </a:extLst>
                  </p:cNvPr>
                  <p:cNvSpPr/>
                  <p:nvPr/>
                </p:nvSpPr>
                <p:spPr>
                  <a:xfrm>
                    <a:off x="5969983" y="3400710"/>
                    <a:ext cx="14763" cy="19526"/>
                  </a:xfrm>
                  <a:custGeom>
                    <a:avLst/>
                    <a:gdLst>
                      <a:gd name="connsiteX0" fmla="*/ 14764 w 14763"/>
                      <a:gd name="connsiteY0" fmla="*/ 0 h 19526"/>
                      <a:gd name="connsiteX1" fmla="*/ 0 w 14763"/>
                      <a:gd name="connsiteY1" fmla="*/ 19526 h 19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63" h="19526">
                        <a:moveTo>
                          <a:pt x="14764" y="0"/>
                        </a:moveTo>
                        <a:lnTo>
                          <a:pt x="0" y="19526"/>
                        </a:lnTo>
                      </a:path>
                    </a:pathLst>
                  </a:custGeom>
                  <a:ln w="9525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</p:grpSp>
            <p:grpSp>
              <p:nvGrpSpPr>
                <p:cNvPr id="137" name="Graphic 53">
                  <a:extLst>
                    <a:ext uri="{FF2B5EF4-FFF2-40B4-BE49-F238E27FC236}">
                      <a16:creationId xmlns:a16="http://schemas.microsoft.com/office/drawing/2014/main" id="{0AD1FB5A-DF00-E215-89CC-C3F6EB5EBEC7}"/>
                    </a:ext>
                  </a:extLst>
                </p:cNvPr>
                <p:cNvGrpSpPr/>
                <p:nvPr/>
              </p:nvGrpSpPr>
              <p:grpSpPr>
                <a:xfrm>
                  <a:off x="6018466" y="3432619"/>
                  <a:ext cx="256032" cy="206502"/>
                  <a:chOff x="6018466" y="3432619"/>
                  <a:chExt cx="256032" cy="206502"/>
                </a:xfrm>
              </p:grpSpPr>
              <p:sp>
                <p:nvSpPr>
                  <p:cNvPr id="138" name="Freeform: Shape 137">
                    <a:extLst>
                      <a:ext uri="{FF2B5EF4-FFF2-40B4-BE49-F238E27FC236}">
                        <a16:creationId xmlns:a16="http://schemas.microsoft.com/office/drawing/2014/main" id="{27BA59F5-A203-FAD3-F9A1-A65BEFECEE2F}"/>
                      </a:ext>
                    </a:extLst>
                  </p:cNvPr>
                  <p:cNvSpPr/>
                  <p:nvPr/>
                </p:nvSpPr>
                <p:spPr>
                  <a:xfrm>
                    <a:off x="6018466" y="3432619"/>
                    <a:ext cx="18288" cy="24193"/>
                  </a:xfrm>
                  <a:custGeom>
                    <a:avLst/>
                    <a:gdLst>
                      <a:gd name="connsiteX0" fmla="*/ 18288 w 18288"/>
                      <a:gd name="connsiteY0" fmla="*/ 0 h 24193"/>
                      <a:gd name="connsiteX1" fmla="*/ 0 w 18288"/>
                      <a:gd name="connsiteY1" fmla="*/ 24194 h 241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288" h="24193">
                        <a:moveTo>
                          <a:pt x="18288" y="0"/>
                        </a:moveTo>
                        <a:lnTo>
                          <a:pt x="0" y="24194"/>
                        </a:lnTo>
                      </a:path>
                    </a:pathLst>
                  </a:custGeom>
                  <a:ln w="9525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  <p:sp>
                <p:nvSpPr>
                  <p:cNvPr id="139" name="Freeform: Shape 138">
                    <a:extLst>
                      <a:ext uri="{FF2B5EF4-FFF2-40B4-BE49-F238E27FC236}">
                        <a16:creationId xmlns:a16="http://schemas.microsoft.com/office/drawing/2014/main" id="{1AB42B2E-DCC2-EB1A-5A60-4BAE618777F9}"/>
                      </a:ext>
                    </a:extLst>
                  </p:cNvPr>
                  <p:cNvSpPr/>
                  <p:nvPr/>
                </p:nvSpPr>
                <p:spPr>
                  <a:xfrm>
                    <a:off x="6042754" y="3455669"/>
                    <a:ext cx="14763" cy="19526"/>
                  </a:xfrm>
                  <a:custGeom>
                    <a:avLst/>
                    <a:gdLst>
                      <a:gd name="connsiteX0" fmla="*/ 14764 w 14763"/>
                      <a:gd name="connsiteY0" fmla="*/ 0 h 19526"/>
                      <a:gd name="connsiteX1" fmla="*/ 0 w 14763"/>
                      <a:gd name="connsiteY1" fmla="*/ 19526 h 19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63" h="19526">
                        <a:moveTo>
                          <a:pt x="14764" y="0"/>
                        </a:moveTo>
                        <a:lnTo>
                          <a:pt x="0" y="19526"/>
                        </a:lnTo>
                      </a:path>
                    </a:pathLst>
                  </a:custGeom>
                  <a:ln w="9525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  <p:sp>
                <p:nvSpPr>
                  <p:cNvPr id="140" name="Freeform: Shape 139">
                    <a:extLst>
                      <a:ext uri="{FF2B5EF4-FFF2-40B4-BE49-F238E27FC236}">
                        <a16:creationId xmlns:a16="http://schemas.microsoft.com/office/drawing/2014/main" id="{5CBF7F48-12FC-E30C-1F6F-CBC964D08209}"/>
                      </a:ext>
                    </a:extLst>
                  </p:cNvPr>
                  <p:cNvSpPr/>
                  <p:nvPr/>
                </p:nvSpPr>
                <p:spPr>
                  <a:xfrm>
                    <a:off x="6091903" y="3492817"/>
                    <a:ext cx="14763" cy="19526"/>
                  </a:xfrm>
                  <a:custGeom>
                    <a:avLst/>
                    <a:gdLst>
                      <a:gd name="connsiteX0" fmla="*/ 14764 w 14763"/>
                      <a:gd name="connsiteY0" fmla="*/ 0 h 19526"/>
                      <a:gd name="connsiteX1" fmla="*/ 0 w 14763"/>
                      <a:gd name="connsiteY1" fmla="*/ 19526 h 19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63" h="19526">
                        <a:moveTo>
                          <a:pt x="14764" y="0"/>
                        </a:moveTo>
                        <a:lnTo>
                          <a:pt x="0" y="19526"/>
                        </a:lnTo>
                      </a:path>
                    </a:pathLst>
                  </a:custGeom>
                  <a:ln w="9525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  <p:sp>
                <p:nvSpPr>
                  <p:cNvPr id="141" name="Freeform: Shape 140">
                    <a:extLst>
                      <a:ext uri="{FF2B5EF4-FFF2-40B4-BE49-F238E27FC236}">
                        <a16:creationId xmlns:a16="http://schemas.microsoft.com/office/drawing/2014/main" id="{F7A15116-C3C1-D791-0AA6-BECBD9A4E5E4}"/>
                      </a:ext>
                    </a:extLst>
                  </p:cNvPr>
                  <p:cNvSpPr/>
                  <p:nvPr/>
                </p:nvSpPr>
                <p:spPr>
                  <a:xfrm>
                    <a:off x="6066948" y="3473957"/>
                    <a:ext cx="14763" cy="19526"/>
                  </a:xfrm>
                  <a:custGeom>
                    <a:avLst/>
                    <a:gdLst>
                      <a:gd name="connsiteX0" fmla="*/ 14764 w 14763"/>
                      <a:gd name="connsiteY0" fmla="*/ 0 h 19526"/>
                      <a:gd name="connsiteX1" fmla="*/ 0 w 14763"/>
                      <a:gd name="connsiteY1" fmla="*/ 19526 h 19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63" h="19526">
                        <a:moveTo>
                          <a:pt x="14764" y="0"/>
                        </a:moveTo>
                        <a:lnTo>
                          <a:pt x="0" y="19526"/>
                        </a:lnTo>
                      </a:path>
                    </a:pathLst>
                  </a:custGeom>
                  <a:ln w="9525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  <p:sp>
                <p:nvSpPr>
                  <p:cNvPr id="142" name="Freeform: Shape 141">
                    <a:extLst>
                      <a:ext uri="{FF2B5EF4-FFF2-40B4-BE49-F238E27FC236}">
                        <a16:creationId xmlns:a16="http://schemas.microsoft.com/office/drawing/2014/main" id="{5C08835A-7F07-8C5F-69CE-83079B8C8E35}"/>
                      </a:ext>
                    </a:extLst>
                  </p:cNvPr>
                  <p:cNvSpPr/>
                  <p:nvPr/>
                </p:nvSpPr>
                <p:spPr>
                  <a:xfrm>
                    <a:off x="6113430" y="3504342"/>
                    <a:ext cx="18383" cy="24288"/>
                  </a:xfrm>
                  <a:custGeom>
                    <a:avLst/>
                    <a:gdLst>
                      <a:gd name="connsiteX0" fmla="*/ 18383 w 18383"/>
                      <a:gd name="connsiteY0" fmla="*/ 0 h 24288"/>
                      <a:gd name="connsiteX1" fmla="*/ 0 w 18383"/>
                      <a:gd name="connsiteY1" fmla="*/ 24289 h 242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383" h="24288">
                        <a:moveTo>
                          <a:pt x="18383" y="0"/>
                        </a:moveTo>
                        <a:lnTo>
                          <a:pt x="0" y="24289"/>
                        </a:lnTo>
                      </a:path>
                    </a:pathLst>
                  </a:custGeom>
                  <a:ln w="9525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  <p:sp>
                <p:nvSpPr>
                  <p:cNvPr id="143" name="Freeform: Shape 142">
                    <a:extLst>
                      <a:ext uri="{FF2B5EF4-FFF2-40B4-BE49-F238E27FC236}">
                        <a16:creationId xmlns:a16="http://schemas.microsoft.com/office/drawing/2014/main" id="{165240B0-2BC6-2DFB-B816-61CB130B56FB}"/>
                      </a:ext>
                    </a:extLst>
                  </p:cNvPr>
                  <p:cNvSpPr/>
                  <p:nvPr/>
                </p:nvSpPr>
                <p:spPr>
                  <a:xfrm>
                    <a:off x="6137719" y="3527392"/>
                    <a:ext cx="14763" cy="19621"/>
                  </a:xfrm>
                  <a:custGeom>
                    <a:avLst/>
                    <a:gdLst>
                      <a:gd name="connsiteX0" fmla="*/ 14764 w 14763"/>
                      <a:gd name="connsiteY0" fmla="*/ 0 h 19621"/>
                      <a:gd name="connsiteX1" fmla="*/ 0 w 14763"/>
                      <a:gd name="connsiteY1" fmla="*/ 19621 h 196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63" h="19621">
                        <a:moveTo>
                          <a:pt x="14764" y="0"/>
                        </a:moveTo>
                        <a:lnTo>
                          <a:pt x="0" y="19621"/>
                        </a:lnTo>
                      </a:path>
                    </a:pathLst>
                  </a:custGeom>
                  <a:ln w="9525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  <p:sp>
                <p:nvSpPr>
                  <p:cNvPr id="144" name="Freeform: Shape 143">
                    <a:extLst>
                      <a:ext uri="{FF2B5EF4-FFF2-40B4-BE49-F238E27FC236}">
                        <a16:creationId xmlns:a16="http://schemas.microsoft.com/office/drawing/2014/main" id="{DE096457-E1CA-5E89-D379-FBE849938D7C}"/>
                      </a:ext>
                    </a:extLst>
                  </p:cNvPr>
                  <p:cNvSpPr/>
                  <p:nvPr/>
                </p:nvSpPr>
                <p:spPr>
                  <a:xfrm>
                    <a:off x="6186963" y="3564540"/>
                    <a:ext cx="14763" cy="19621"/>
                  </a:xfrm>
                  <a:custGeom>
                    <a:avLst/>
                    <a:gdLst>
                      <a:gd name="connsiteX0" fmla="*/ 14764 w 14763"/>
                      <a:gd name="connsiteY0" fmla="*/ 0 h 19621"/>
                      <a:gd name="connsiteX1" fmla="*/ 0 w 14763"/>
                      <a:gd name="connsiteY1" fmla="*/ 19622 h 196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63" h="19621">
                        <a:moveTo>
                          <a:pt x="14764" y="0"/>
                        </a:moveTo>
                        <a:lnTo>
                          <a:pt x="0" y="19622"/>
                        </a:lnTo>
                      </a:path>
                    </a:pathLst>
                  </a:custGeom>
                  <a:ln w="9525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  <p:sp>
                <p:nvSpPr>
                  <p:cNvPr id="145" name="Freeform: Shape 144">
                    <a:extLst>
                      <a:ext uri="{FF2B5EF4-FFF2-40B4-BE49-F238E27FC236}">
                        <a16:creationId xmlns:a16="http://schemas.microsoft.com/office/drawing/2014/main" id="{AA79E0D3-6F7D-F8F1-5713-363B2C3590CA}"/>
                      </a:ext>
                    </a:extLst>
                  </p:cNvPr>
                  <p:cNvSpPr/>
                  <p:nvPr/>
                </p:nvSpPr>
                <p:spPr>
                  <a:xfrm>
                    <a:off x="6162007" y="3545776"/>
                    <a:ext cx="14763" cy="19526"/>
                  </a:xfrm>
                  <a:custGeom>
                    <a:avLst/>
                    <a:gdLst>
                      <a:gd name="connsiteX0" fmla="*/ 14764 w 14763"/>
                      <a:gd name="connsiteY0" fmla="*/ 0 h 19526"/>
                      <a:gd name="connsiteX1" fmla="*/ 0 w 14763"/>
                      <a:gd name="connsiteY1" fmla="*/ 19526 h 19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63" h="19526">
                        <a:moveTo>
                          <a:pt x="14764" y="0"/>
                        </a:moveTo>
                        <a:lnTo>
                          <a:pt x="0" y="19526"/>
                        </a:lnTo>
                      </a:path>
                    </a:pathLst>
                  </a:custGeom>
                  <a:ln w="9525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  <p:sp>
                <p:nvSpPr>
                  <p:cNvPr id="146" name="Freeform: Shape 145">
                    <a:extLst>
                      <a:ext uri="{FF2B5EF4-FFF2-40B4-BE49-F238E27FC236}">
                        <a16:creationId xmlns:a16="http://schemas.microsoft.com/office/drawing/2014/main" id="{8FF4418F-7D86-46F2-FACB-A961002E85BD}"/>
                      </a:ext>
                    </a:extLst>
                  </p:cNvPr>
                  <p:cNvSpPr/>
                  <p:nvPr/>
                </p:nvSpPr>
                <p:spPr>
                  <a:xfrm>
                    <a:off x="6211156" y="3578161"/>
                    <a:ext cx="18287" cy="24288"/>
                  </a:xfrm>
                  <a:custGeom>
                    <a:avLst/>
                    <a:gdLst>
                      <a:gd name="connsiteX0" fmla="*/ 18288 w 18287"/>
                      <a:gd name="connsiteY0" fmla="*/ 0 h 24288"/>
                      <a:gd name="connsiteX1" fmla="*/ 0 w 18287"/>
                      <a:gd name="connsiteY1" fmla="*/ 24289 h 242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287" h="24288">
                        <a:moveTo>
                          <a:pt x="18288" y="0"/>
                        </a:moveTo>
                        <a:lnTo>
                          <a:pt x="0" y="24289"/>
                        </a:lnTo>
                      </a:path>
                    </a:pathLst>
                  </a:custGeom>
                  <a:ln w="9525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  <p:sp>
                <p:nvSpPr>
                  <p:cNvPr id="147" name="Freeform: Shape 146">
                    <a:extLst>
                      <a:ext uri="{FF2B5EF4-FFF2-40B4-BE49-F238E27FC236}">
                        <a16:creationId xmlns:a16="http://schemas.microsoft.com/office/drawing/2014/main" id="{5476A501-EF24-337C-D552-C5DDDE2BAAC5}"/>
                      </a:ext>
                    </a:extLst>
                  </p:cNvPr>
                  <p:cNvSpPr/>
                  <p:nvPr/>
                </p:nvSpPr>
                <p:spPr>
                  <a:xfrm>
                    <a:off x="6235445" y="3601211"/>
                    <a:ext cx="14763" cy="19526"/>
                  </a:xfrm>
                  <a:custGeom>
                    <a:avLst/>
                    <a:gdLst>
                      <a:gd name="connsiteX0" fmla="*/ 14764 w 14763"/>
                      <a:gd name="connsiteY0" fmla="*/ 0 h 19526"/>
                      <a:gd name="connsiteX1" fmla="*/ 0 w 14763"/>
                      <a:gd name="connsiteY1" fmla="*/ 19526 h 19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63" h="19526">
                        <a:moveTo>
                          <a:pt x="14764" y="0"/>
                        </a:moveTo>
                        <a:lnTo>
                          <a:pt x="0" y="19526"/>
                        </a:lnTo>
                      </a:path>
                    </a:pathLst>
                  </a:custGeom>
                  <a:ln w="9525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  <p:sp>
                <p:nvSpPr>
                  <p:cNvPr id="148" name="Freeform: Shape 147">
                    <a:extLst>
                      <a:ext uri="{FF2B5EF4-FFF2-40B4-BE49-F238E27FC236}">
                        <a16:creationId xmlns:a16="http://schemas.microsoft.com/office/drawing/2014/main" id="{B3065945-D999-10CC-02D5-C8B6B217CE7D}"/>
                      </a:ext>
                    </a:extLst>
                  </p:cNvPr>
                  <p:cNvSpPr/>
                  <p:nvPr/>
                </p:nvSpPr>
                <p:spPr>
                  <a:xfrm>
                    <a:off x="6259734" y="3619594"/>
                    <a:ext cx="14763" cy="19526"/>
                  </a:xfrm>
                  <a:custGeom>
                    <a:avLst/>
                    <a:gdLst>
                      <a:gd name="connsiteX0" fmla="*/ 14764 w 14763"/>
                      <a:gd name="connsiteY0" fmla="*/ 0 h 19526"/>
                      <a:gd name="connsiteX1" fmla="*/ 0 w 14763"/>
                      <a:gd name="connsiteY1" fmla="*/ 19526 h 19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63" h="19526">
                        <a:moveTo>
                          <a:pt x="14764" y="0"/>
                        </a:moveTo>
                        <a:lnTo>
                          <a:pt x="0" y="19526"/>
                        </a:lnTo>
                      </a:path>
                    </a:pathLst>
                  </a:custGeom>
                  <a:ln w="9525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</p:grpSp>
          </p:grpSp>
        </p:grpSp>
      </p:grpSp>
      <p:grpSp>
        <p:nvGrpSpPr>
          <p:cNvPr id="11" name="Graphic 44260">
            <a:extLst>
              <a:ext uri="{FF2B5EF4-FFF2-40B4-BE49-F238E27FC236}">
                <a16:creationId xmlns:a16="http://schemas.microsoft.com/office/drawing/2014/main" id="{AA37AA98-9C49-44F3-F8D0-9E4B7EF4376F}"/>
              </a:ext>
            </a:extLst>
          </p:cNvPr>
          <p:cNvGrpSpPr/>
          <p:nvPr/>
        </p:nvGrpSpPr>
        <p:grpSpPr>
          <a:xfrm>
            <a:off x="10620440" y="4659403"/>
            <a:ext cx="969040" cy="960328"/>
            <a:chOff x="5972175" y="3276600"/>
            <a:chExt cx="245554" cy="304990"/>
          </a:xfrm>
        </p:grpSpPr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0050A57F-39CA-194A-D1DD-3E13E43D9777}"/>
                </a:ext>
              </a:extLst>
            </p:cNvPr>
            <p:cNvSpPr/>
            <p:nvPr/>
          </p:nvSpPr>
          <p:spPr>
            <a:xfrm>
              <a:off x="5991225" y="3309651"/>
              <a:ext cx="226504" cy="271938"/>
            </a:xfrm>
            <a:custGeom>
              <a:avLst/>
              <a:gdLst>
                <a:gd name="connsiteX0" fmla="*/ 0 w 226504"/>
                <a:gd name="connsiteY0" fmla="*/ 163830 h 271938"/>
                <a:gd name="connsiteX1" fmla="*/ 21241 w 226504"/>
                <a:gd name="connsiteY1" fmla="*/ 122015 h 271938"/>
                <a:gd name="connsiteX2" fmla="*/ 42101 w 226504"/>
                <a:gd name="connsiteY2" fmla="*/ 129159 h 271938"/>
                <a:gd name="connsiteX3" fmla="*/ 172117 w 226504"/>
                <a:gd name="connsiteY3" fmla="*/ 0 h 271938"/>
                <a:gd name="connsiteX4" fmla="*/ 226505 w 226504"/>
                <a:gd name="connsiteY4" fmla="*/ 37052 h 271938"/>
                <a:gd name="connsiteX5" fmla="*/ 183833 w 226504"/>
                <a:gd name="connsiteY5" fmla="*/ 221647 h 271938"/>
                <a:gd name="connsiteX6" fmla="*/ 199644 w 226504"/>
                <a:gd name="connsiteY6" fmla="*/ 231743 h 271938"/>
                <a:gd name="connsiteX7" fmla="*/ 174022 w 226504"/>
                <a:gd name="connsiteY7" fmla="*/ 271939 h 271938"/>
                <a:gd name="connsiteX8" fmla="*/ 96298 w 226504"/>
                <a:gd name="connsiteY8" fmla="*/ 225076 h 271938"/>
                <a:gd name="connsiteX9" fmla="*/ 117348 w 226504"/>
                <a:gd name="connsiteY9" fmla="*/ 183547 h 271938"/>
                <a:gd name="connsiteX10" fmla="*/ 131826 w 226504"/>
                <a:gd name="connsiteY10" fmla="*/ 191643 h 271938"/>
                <a:gd name="connsiteX11" fmla="*/ 138589 w 226504"/>
                <a:gd name="connsiteY11" fmla="*/ 164783 h 271938"/>
                <a:gd name="connsiteX12" fmla="*/ 102013 w 226504"/>
                <a:gd name="connsiteY12" fmla="*/ 140684 h 271938"/>
                <a:gd name="connsiteX13" fmla="*/ 86963 w 226504"/>
                <a:gd name="connsiteY13" fmla="*/ 156496 h 271938"/>
                <a:gd name="connsiteX14" fmla="*/ 104013 w 226504"/>
                <a:gd name="connsiteY14" fmla="*/ 170783 h 271938"/>
                <a:gd name="connsiteX15" fmla="*/ 81629 w 226504"/>
                <a:gd name="connsiteY15" fmla="*/ 210693 h 271938"/>
                <a:gd name="connsiteX16" fmla="*/ 0 w 226504"/>
                <a:gd name="connsiteY16" fmla="*/ 163830 h 271938"/>
                <a:gd name="connsiteX17" fmla="*/ 162401 w 226504"/>
                <a:gd name="connsiteY17" fmla="*/ 79820 h 271938"/>
                <a:gd name="connsiteX18" fmla="*/ 128207 w 226504"/>
                <a:gd name="connsiteY18" fmla="*/ 109919 h 271938"/>
                <a:gd name="connsiteX19" fmla="*/ 153353 w 226504"/>
                <a:gd name="connsiteY19" fmla="*/ 124016 h 271938"/>
                <a:gd name="connsiteX20" fmla="*/ 162401 w 226504"/>
                <a:gd name="connsiteY20" fmla="*/ 79820 h 271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26504" h="271938">
                  <a:moveTo>
                    <a:pt x="0" y="163830"/>
                  </a:moveTo>
                  <a:cubicBezTo>
                    <a:pt x="1429" y="153162"/>
                    <a:pt x="21241" y="122015"/>
                    <a:pt x="21241" y="122015"/>
                  </a:cubicBezTo>
                  <a:lnTo>
                    <a:pt x="42101" y="129159"/>
                  </a:lnTo>
                  <a:cubicBezTo>
                    <a:pt x="97155" y="69342"/>
                    <a:pt x="172117" y="0"/>
                    <a:pt x="172117" y="0"/>
                  </a:cubicBezTo>
                  <a:cubicBezTo>
                    <a:pt x="184404" y="2477"/>
                    <a:pt x="226505" y="37052"/>
                    <a:pt x="226505" y="37052"/>
                  </a:cubicBezTo>
                  <a:lnTo>
                    <a:pt x="183833" y="221647"/>
                  </a:lnTo>
                  <a:lnTo>
                    <a:pt x="199644" y="231743"/>
                  </a:lnTo>
                  <a:lnTo>
                    <a:pt x="174022" y="271939"/>
                  </a:lnTo>
                  <a:cubicBezTo>
                    <a:pt x="174022" y="271939"/>
                    <a:pt x="98203" y="228600"/>
                    <a:pt x="96298" y="225076"/>
                  </a:cubicBezTo>
                  <a:cubicBezTo>
                    <a:pt x="94774" y="221456"/>
                    <a:pt x="115348" y="183071"/>
                    <a:pt x="117348" y="183547"/>
                  </a:cubicBezTo>
                  <a:cubicBezTo>
                    <a:pt x="119539" y="183737"/>
                    <a:pt x="131826" y="191643"/>
                    <a:pt x="131826" y="191643"/>
                  </a:cubicBezTo>
                  <a:lnTo>
                    <a:pt x="138589" y="164783"/>
                  </a:lnTo>
                  <a:lnTo>
                    <a:pt x="102013" y="140684"/>
                  </a:lnTo>
                  <a:lnTo>
                    <a:pt x="86963" y="156496"/>
                  </a:lnTo>
                  <a:lnTo>
                    <a:pt x="104013" y="170783"/>
                  </a:lnTo>
                  <a:cubicBezTo>
                    <a:pt x="104013" y="170783"/>
                    <a:pt x="82487" y="211265"/>
                    <a:pt x="81629" y="210693"/>
                  </a:cubicBezTo>
                  <a:lnTo>
                    <a:pt x="0" y="163830"/>
                  </a:lnTo>
                  <a:close/>
                  <a:moveTo>
                    <a:pt x="162401" y="79820"/>
                  </a:moveTo>
                  <a:lnTo>
                    <a:pt x="128207" y="109919"/>
                  </a:lnTo>
                  <a:lnTo>
                    <a:pt x="153353" y="124016"/>
                  </a:lnTo>
                  <a:lnTo>
                    <a:pt x="162401" y="79820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32951027-B152-B9F6-5FD5-30C4434F39BC}"/>
                </a:ext>
              </a:extLst>
            </p:cNvPr>
            <p:cNvSpPr/>
            <p:nvPr/>
          </p:nvSpPr>
          <p:spPr>
            <a:xfrm>
              <a:off x="5972175" y="3276600"/>
              <a:ext cx="226504" cy="271938"/>
            </a:xfrm>
            <a:custGeom>
              <a:avLst/>
              <a:gdLst>
                <a:gd name="connsiteX0" fmla="*/ 0 w 226504"/>
                <a:gd name="connsiteY0" fmla="*/ 163925 h 271938"/>
                <a:gd name="connsiteX1" fmla="*/ 21241 w 226504"/>
                <a:gd name="connsiteY1" fmla="*/ 122111 h 271938"/>
                <a:gd name="connsiteX2" fmla="*/ 42101 w 226504"/>
                <a:gd name="connsiteY2" fmla="*/ 129254 h 271938"/>
                <a:gd name="connsiteX3" fmla="*/ 172117 w 226504"/>
                <a:gd name="connsiteY3" fmla="*/ 0 h 271938"/>
                <a:gd name="connsiteX4" fmla="*/ 226505 w 226504"/>
                <a:gd name="connsiteY4" fmla="*/ 37052 h 271938"/>
                <a:gd name="connsiteX5" fmla="*/ 183833 w 226504"/>
                <a:gd name="connsiteY5" fmla="*/ 221647 h 271938"/>
                <a:gd name="connsiteX6" fmla="*/ 199644 w 226504"/>
                <a:gd name="connsiteY6" fmla="*/ 231743 h 271938"/>
                <a:gd name="connsiteX7" fmla="*/ 174022 w 226504"/>
                <a:gd name="connsiteY7" fmla="*/ 271939 h 271938"/>
                <a:gd name="connsiteX8" fmla="*/ 96298 w 226504"/>
                <a:gd name="connsiteY8" fmla="*/ 225076 h 271938"/>
                <a:gd name="connsiteX9" fmla="*/ 117348 w 226504"/>
                <a:gd name="connsiteY9" fmla="*/ 183547 h 271938"/>
                <a:gd name="connsiteX10" fmla="*/ 131826 w 226504"/>
                <a:gd name="connsiteY10" fmla="*/ 191643 h 271938"/>
                <a:gd name="connsiteX11" fmla="*/ 138589 w 226504"/>
                <a:gd name="connsiteY11" fmla="*/ 164783 h 271938"/>
                <a:gd name="connsiteX12" fmla="*/ 102013 w 226504"/>
                <a:gd name="connsiteY12" fmla="*/ 140684 h 271938"/>
                <a:gd name="connsiteX13" fmla="*/ 86963 w 226504"/>
                <a:gd name="connsiteY13" fmla="*/ 156496 h 271938"/>
                <a:gd name="connsiteX14" fmla="*/ 104013 w 226504"/>
                <a:gd name="connsiteY14" fmla="*/ 170783 h 271938"/>
                <a:gd name="connsiteX15" fmla="*/ 81629 w 226504"/>
                <a:gd name="connsiteY15" fmla="*/ 210693 h 271938"/>
                <a:gd name="connsiteX16" fmla="*/ 0 w 226504"/>
                <a:gd name="connsiteY16" fmla="*/ 163925 h 271938"/>
                <a:gd name="connsiteX17" fmla="*/ 162401 w 226504"/>
                <a:gd name="connsiteY17" fmla="*/ 79820 h 271938"/>
                <a:gd name="connsiteX18" fmla="*/ 128207 w 226504"/>
                <a:gd name="connsiteY18" fmla="*/ 109919 h 271938"/>
                <a:gd name="connsiteX19" fmla="*/ 153353 w 226504"/>
                <a:gd name="connsiteY19" fmla="*/ 124016 h 271938"/>
                <a:gd name="connsiteX20" fmla="*/ 162401 w 226504"/>
                <a:gd name="connsiteY20" fmla="*/ 79820 h 271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26504" h="271938">
                  <a:moveTo>
                    <a:pt x="0" y="163925"/>
                  </a:moveTo>
                  <a:cubicBezTo>
                    <a:pt x="1429" y="153257"/>
                    <a:pt x="21241" y="122111"/>
                    <a:pt x="21241" y="122111"/>
                  </a:cubicBezTo>
                  <a:lnTo>
                    <a:pt x="42101" y="129254"/>
                  </a:lnTo>
                  <a:cubicBezTo>
                    <a:pt x="97155" y="69437"/>
                    <a:pt x="172117" y="0"/>
                    <a:pt x="172117" y="0"/>
                  </a:cubicBezTo>
                  <a:cubicBezTo>
                    <a:pt x="184404" y="2477"/>
                    <a:pt x="226505" y="37052"/>
                    <a:pt x="226505" y="37052"/>
                  </a:cubicBezTo>
                  <a:lnTo>
                    <a:pt x="183833" y="221647"/>
                  </a:lnTo>
                  <a:lnTo>
                    <a:pt x="199644" y="231743"/>
                  </a:lnTo>
                  <a:lnTo>
                    <a:pt x="174022" y="271939"/>
                  </a:lnTo>
                  <a:cubicBezTo>
                    <a:pt x="174022" y="271939"/>
                    <a:pt x="98203" y="228600"/>
                    <a:pt x="96298" y="225076"/>
                  </a:cubicBezTo>
                  <a:cubicBezTo>
                    <a:pt x="94774" y="221456"/>
                    <a:pt x="115348" y="183071"/>
                    <a:pt x="117348" y="183547"/>
                  </a:cubicBezTo>
                  <a:cubicBezTo>
                    <a:pt x="119539" y="183737"/>
                    <a:pt x="131826" y="191643"/>
                    <a:pt x="131826" y="191643"/>
                  </a:cubicBezTo>
                  <a:lnTo>
                    <a:pt x="138589" y="164783"/>
                  </a:lnTo>
                  <a:lnTo>
                    <a:pt x="102013" y="140684"/>
                  </a:lnTo>
                  <a:lnTo>
                    <a:pt x="86963" y="156496"/>
                  </a:lnTo>
                  <a:lnTo>
                    <a:pt x="104013" y="170783"/>
                  </a:lnTo>
                  <a:cubicBezTo>
                    <a:pt x="104013" y="170783"/>
                    <a:pt x="82487" y="211265"/>
                    <a:pt x="81629" y="210693"/>
                  </a:cubicBezTo>
                  <a:lnTo>
                    <a:pt x="0" y="163925"/>
                  </a:lnTo>
                  <a:close/>
                  <a:moveTo>
                    <a:pt x="162401" y="79820"/>
                  </a:moveTo>
                  <a:lnTo>
                    <a:pt x="128207" y="109919"/>
                  </a:lnTo>
                  <a:lnTo>
                    <a:pt x="153353" y="124016"/>
                  </a:lnTo>
                  <a:lnTo>
                    <a:pt x="162401" y="79820"/>
                  </a:lnTo>
                  <a:close/>
                </a:path>
              </a:pathLst>
            </a:custGeom>
            <a:solidFill>
              <a:srgbClr val="DC755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</p:grpSp>
      <p:grpSp>
        <p:nvGrpSpPr>
          <p:cNvPr id="2" name="object 2">
            <a:extLst>
              <a:ext uri="{FF2B5EF4-FFF2-40B4-BE49-F238E27FC236}">
                <a16:creationId xmlns:a16="http://schemas.microsoft.com/office/drawing/2014/main" id="{2C83E669-173F-EF28-8DF1-189157FF1B1D}"/>
              </a:ext>
            </a:extLst>
          </p:cNvPr>
          <p:cNvGrpSpPr/>
          <p:nvPr/>
        </p:nvGrpSpPr>
        <p:grpSpPr>
          <a:xfrm>
            <a:off x="2263901" y="304800"/>
            <a:ext cx="8417728" cy="6248268"/>
            <a:chOff x="870203" y="338327"/>
            <a:chExt cx="6845808" cy="5999989"/>
          </a:xfrm>
        </p:grpSpPr>
        <p:pic>
          <p:nvPicPr>
            <p:cNvPr id="48" name="object 3">
              <a:extLst>
                <a:ext uri="{FF2B5EF4-FFF2-40B4-BE49-F238E27FC236}">
                  <a16:creationId xmlns:a16="http://schemas.microsoft.com/office/drawing/2014/main" id="{C5C33E9C-00FF-5780-9415-318A35731CC5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870203" y="1043940"/>
              <a:ext cx="6845808" cy="5294376"/>
            </a:xfrm>
            <a:prstGeom prst="rect">
              <a:avLst/>
            </a:prstGeom>
          </p:spPr>
        </p:pic>
        <p:pic>
          <p:nvPicPr>
            <p:cNvPr id="54" name="object 4">
              <a:extLst>
                <a:ext uri="{FF2B5EF4-FFF2-40B4-BE49-F238E27FC236}">
                  <a16:creationId xmlns:a16="http://schemas.microsoft.com/office/drawing/2014/main" id="{1D1D2204-171A-894F-8A7F-35DB1DE6CE2B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3229355" y="338327"/>
              <a:ext cx="2420112" cy="705612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555926109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F5B4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: Shape 6">
            <a:extLst>
              <a:ext uri="{FF2B5EF4-FFF2-40B4-BE49-F238E27FC236}">
                <a16:creationId xmlns:a16="http://schemas.microsoft.com/office/drawing/2014/main" id="{80014F4B-F394-404E-AC7D-C5D7DBB87343}"/>
              </a:ext>
            </a:extLst>
          </p:cNvPr>
          <p:cNvSpPr/>
          <p:nvPr/>
        </p:nvSpPr>
        <p:spPr>
          <a:xfrm rot="14173891">
            <a:off x="-1654429" y="596779"/>
            <a:ext cx="8916459" cy="8879692"/>
          </a:xfrm>
          <a:custGeom>
            <a:avLst/>
            <a:gdLst>
              <a:gd name="connsiteX0" fmla="*/ 3936674 w 5532100"/>
              <a:gd name="connsiteY0" fmla="*/ 44776 h 6709605"/>
              <a:gd name="connsiteX1" fmla="*/ 2572163 w 5532100"/>
              <a:gd name="connsiteY1" fmla="*/ 86276 h 6709605"/>
              <a:gd name="connsiteX2" fmla="*/ 1676454 w 5532100"/>
              <a:gd name="connsiteY2" fmla="*/ 559528 h 6709605"/>
              <a:gd name="connsiteX3" fmla="*/ 1324166 w 5532100"/>
              <a:gd name="connsiteY3" fmla="*/ 1581307 h 6709605"/>
              <a:gd name="connsiteX4" fmla="*/ 778519 w 5532100"/>
              <a:gd name="connsiteY4" fmla="*/ 2489453 h 6709605"/>
              <a:gd name="connsiteX5" fmla="*/ 285761 w 5532100"/>
              <a:gd name="connsiteY5" fmla="*/ 2785579 h 6709605"/>
              <a:gd name="connsiteX6" fmla="*/ 1025 w 5532100"/>
              <a:gd name="connsiteY6" fmla="*/ 3499450 h 6709605"/>
              <a:gd name="connsiteX7" fmla="*/ 1564000 w 5532100"/>
              <a:gd name="connsiteY7" fmla="*/ 4684085 h 6709605"/>
              <a:gd name="connsiteX8" fmla="*/ 2381554 w 5532100"/>
              <a:gd name="connsiteY8" fmla="*/ 5406988 h 6709605"/>
              <a:gd name="connsiteX9" fmla="*/ 2950111 w 5532100"/>
              <a:gd name="connsiteY9" fmla="*/ 6470136 h 6709605"/>
              <a:gd name="connsiteX10" fmla="*/ 4468575 w 5532100"/>
              <a:gd name="connsiteY10" fmla="*/ 6265387 h 6709605"/>
              <a:gd name="connsiteX11" fmla="*/ 4872050 w 5532100"/>
              <a:gd name="connsiteY11" fmla="*/ 5544316 h 6709605"/>
              <a:gd name="connsiteX12" fmla="*/ 5462077 w 5532100"/>
              <a:gd name="connsiteY12" fmla="*/ 3387126 h 6709605"/>
              <a:gd name="connsiteX13" fmla="*/ 5343076 w 5532100"/>
              <a:gd name="connsiteY13" fmla="*/ 1190661 h 6709605"/>
              <a:gd name="connsiteX14" fmla="*/ 4011425 w 5532100"/>
              <a:gd name="connsiteY14" fmla="*/ 51977 h 6709605"/>
              <a:gd name="connsiteX15" fmla="*/ 3936674 w 5532100"/>
              <a:gd name="connsiteY15" fmla="*/ 44776 h 67096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5532100" h="6709605">
                <a:moveTo>
                  <a:pt x="3936674" y="44776"/>
                </a:moveTo>
                <a:cubicBezTo>
                  <a:pt x="3486986" y="-26309"/>
                  <a:pt x="3009152" y="-12956"/>
                  <a:pt x="2572163" y="86276"/>
                </a:cubicBezTo>
                <a:cubicBezTo>
                  <a:pt x="2243571" y="160897"/>
                  <a:pt x="1912622" y="297832"/>
                  <a:pt x="1676454" y="559528"/>
                </a:cubicBezTo>
                <a:cubicBezTo>
                  <a:pt x="1439370" y="822140"/>
                  <a:pt x="1395514" y="1232815"/>
                  <a:pt x="1324166" y="1581307"/>
                </a:cubicBezTo>
                <a:cubicBezTo>
                  <a:pt x="1246535" y="1960039"/>
                  <a:pt x="1089570" y="2285752"/>
                  <a:pt x="778519" y="2489453"/>
                </a:cubicBezTo>
                <a:cubicBezTo>
                  <a:pt x="617627" y="2594838"/>
                  <a:pt x="431992" y="2657938"/>
                  <a:pt x="285761" y="2785579"/>
                </a:cubicBezTo>
                <a:cubicBezTo>
                  <a:pt x="94235" y="2952755"/>
                  <a:pt x="-11674" y="3225840"/>
                  <a:pt x="1025" y="3499450"/>
                </a:cubicBezTo>
                <a:cubicBezTo>
                  <a:pt x="42132" y="4388089"/>
                  <a:pt x="962845" y="4468339"/>
                  <a:pt x="1564000" y="4684085"/>
                </a:cubicBezTo>
                <a:cubicBezTo>
                  <a:pt x="1933699" y="4816700"/>
                  <a:pt x="2188849" y="5038991"/>
                  <a:pt x="2381554" y="5406988"/>
                </a:cubicBezTo>
                <a:cubicBezTo>
                  <a:pt x="2569676" y="5766476"/>
                  <a:pt x="2652152" y="6184483"/>
                  <a:pt x="2950111" y="6470136"/>
                </a:cubicBezTo>
                <a:cubicBezTo>
                  <a:pt x="3395609" y="6897175"/>
                  <a:pt x="4129771" y="6706172"/>
                  <a:pt x="4468575" y="6265387"/>
                </a:cubicBezTo>
                <a:cubicBezTo>
                  <a:pt x="4634049" y="6050035"/>
                  <a:pt x="4760773" y="5798026"/>
                  <a:pt x="4872050" y="5544316"/>
                </a:cubicBezTo>
                <a:cubicBezTo>
                  <a:pt x="5167259" y="4871160"/>
                  <a:pt x="5361142" y="4132678"/>
                  <a:pt x="5462077" y="3387126"/>
                </a:cubicBezTo>
                <a:cubicBezTo>
                  <a:pt x="5558298" y="2675873"/>
                  <a:pt x="5585920" y="1889870"/>
                  <a:pt x="5343076" y="1190661"/>
                </a:cubicBezTo>
                <a:cubicBezTo>
                  <a:pt x="5118822" y="544996"/>
                  <a:pt x="4637191" y="124765"/>
                  <a:pt x="4011425" y="51977"/>
                </a:cubicBezTo>
                <a:cubicBezTo>
                  <a:pt x="3986683" y="49097"/>
                  <a:pt x="3961416" y="48573"/>
                  <a:pt x="3936674" y="44776"/>
                </a:cubicBezTo>
                <a:close/>
              </a:path>
            </a:pathLst>
          </a:custGeom>
          <a:solidFill>
            <a:srgbClr val="E9D2AE"/>
          </a:solidFill>
          <a:ln w="13091" cap="flat">
            <a:noFill/>
            <a:prstDash val="solid"/>
            <a:miter/>
          </a:ln>
        </p:spPr>
        <p:txBody>
          <a:bodyPr rtlCol="0" anchor="ctr"/>
          <a:lstStyle/>
          <a:p>
            <a:endParaRPr lang="th-TH" dirty="0"/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952DD03B-DD17-4E9B-A0F2-7525DAB6F438}"/>
              </a:ext>
            </a:extLst>
          </p:cNvPr>
          <p:cNvSpPr txBox="1"/>
          <p:nvPr/>
        </p:nvSpPr>
        <p:spPr>
          <a:xfrm>
            <a:off x="6096000" y="2986878"/>
            <a:ext cx="5827323" cy="255454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8000" b="1" spc="300" dirty="0">
                <a:solidFill>
                  <a:srgbClr val="EDB863"/>
                </a:solidFill>
                <a:latin typeface="Berlin Sans FB Demi" panose="020E0802020502020306" pitchFamily="34" charset="0"/>
                <a:cs typeface="ARMNoklae" panose="02000506000000020004" pitchFamily="2" charset="0"/>
              </a:rPr>
              <a:t>English - Reading</a:t>
            </a:r>
            <a:endParaRPr lang="th-TH" sz="2400" spc="300" dirty="0">
              <a:solidFill>
                <a:srgbClr val="EDB863"/>
              </a:solidFill>
              <a:latin typeface="Berlin Sans FB Demi" panose="020E0802020502020306" pitchFamily="34" charset="0"/>
              <a:cs typeface="ARMNoklae" panose="02000506000000020004" pitchFamily="2" charset="0"/>
            </a:endParaRPr>
          </a:p>
        </p:txBody>
      </p:sp>
      <p:sp>
        <p:nvSpPr>
          <p:cNvPr id="17831" name="Freeform: Shape 17830">
            <a:extLst>
              <a:ext uri="{FF2B5EF4-FFF2-40B4-BE49-F238E27FC236}">
                <a16:creationId xmlns:a16="http://schemas.microsoft.com/office/drawing/2014/main" id="{93D5BCD2-D8BA-431C-8A16-A507B4718940}"/>
              </a:ext>
            </a:extLst>
          </p:cNvPr>
          <p:cNvSpPr/>
          <p:nvPr/>
        </p:nvSpPr>
        <p:spPr>
          <a:xfrm rot="387685">
            <a:off x="-219191" y="450726"/>
            <a:ext cx="5812133" cy="7302343"/>
          </a:xfrm>
          <a:custGeom>
            <a:avLst/>
            <a:gdLst>
              <a:gd name="connsiteX0" fmla="*/ 4324606 w 4324605"/>
              <a:gd name="connsiteY0" fmla="*/ 0 h 3379484"/>
              <a:gd name="connsiteX1" fmla="*/ 4180941 w 4324605"/>
              <a:gd name="connsiteY1" fmla="*/ 130383 h 3379484"/>
              <a:gd name="connsiteX2" fmla="*/ 2863825 w 4324605"/>
              <a:gd name="connsiteY2" fmla="*/ 2648869 h 3379484"/>
              <a:gd name="connsiteX3" fmla="*/ 2845754 w 4324605"/>
              <a:gd name="connsiteY3" fmla="*/ 3379485 h 3379484"/>
              <a:gd name="connsiteX4" fmla="*/ 1803862 w 4324605"/>
              <a:gd name="connsiteY4" fmla="*/ 2990594 h 3379484"/>
              <a:gd name="connsiteX5" fmla="*/ 1416507 w 4324605"/>
              <a:gd name="connsiteY5" fmla="*/ 1718205 h 3379484"/>
              <a:gd name="connsiteX6" fmla="*/ 0 w 4324605"/>
              <a:gd name="connsiteY6" fmla="*/ 0 h 3379484"/>
              <a:gd name="connsiteX7" fmla="*/ 4324606 w 4324605"/>
              <a:gd name="connsiteY7" fmla="*/ 0 h 3379484"/>
              <a:gd name="connsiteX0" fmla="*/ 3846867 w 3846867"/>
              <a:gd name="connsiteY0" fmla="*/ 0 h 3379485"/>
              <a:gd name="connsiteX1" fmla="*/ 3703202 w 3846867"/>
              <a:gd name="connsiteY1" fmla="*/ 130383 h 3379485"/>
              <a:gd name="connsiteX2" fmla="*/ 2386086 w 3846867"/>
              <a:gd name="connsiteY2" fmla="*/ 2648869 h 3379485"/>
              <a:gd name="connsiteX3" fmla="*/ 2368015 w 3846867"/>
              <a:gd name="connsiteY3" fmla="*/ 3379485 h 3379485"/>
              <a:gd name="connsiteX4" fmla="*/ 1326123 w 3846867"/>
              <a:gd name="connsiteY4" fmla="*/ 2990594 h 3379485"/>
              <a:gd name="connsiteX5" fmla="*/ 938768 w 3846867"/>
              <a:gd name="connsiteY5" fmla="*/ 1718205 h 3379485"/>
              <a:gd name="connsiteX6" fmla="*/ 0 w 3846867"/>
              <a:gd name="connsiteY6" fmla="*/ 80670 h 3379485"/>
              <a:gd name="connsiteX7" fmla="*/ 3846867 w 3846867"/>
              <a:gd name="connsiteY7" fmla="*/ 0 h 3379485"/>
              <a:gd name="connsiteX0" fmla="*/ 3358353 w 3358353"/>
              <a:gd name="connsiteY0" fmla="*/ 0 h 3379485"/>
              <a:gd name="connsiteX1" fmla="*/ 3214688 w 3358353"/>
              <a:gd name="connsiteY1" fmla="*/ 130383 h 3379485"/>
              <a:gd name="connsiteX2" fmla="*/ 1897572 w 3358353"/>
              <a:gd name="connsiteY2" fmla="*/ 2648869 h 3379485"/>
              <a:gd name="connsiteX3" fmla="*/ 1879501 w 3358353"/>
              <a:gd name="connsiteY3" fmla="*/ 3379485 h 3379485"/>
              <a:gd name="connsiteX4" fmla="*/ 837609 w 3358353"/>
              <a:gd name="connsiteY4" fmla="*/ 2990594 h 3379485"/>
              <a:gd name="connsiteX5" fmla="*/ 450254 w 3358353"/>
              <a:gd name="connsiteY5" fmla="*/ 1718205 h 3379485"/>
              <a:gd name="connsiteX6" fmla="*/ 0 w 3358353"/>
              <a:gd name="connsiteY6" fmla="*/ 549296 h 3379485"/>
              <a:gd name="connsiteX7" fmla="*/ 3358353 w 3358353"/>
              <a:gd name="connsiteY7" fmla="*/ 0 h 3379485"/>
              <a:gd name="connsiteX0" fmla="*/ 3358353 w 3358353"/>
              <a:gd name="connsiteY0" fmla="*/ 0 h 3379485"/>
              <a:gd name="connsiteX1" fmla="*/ 3214688 w 3358353"/>
              <a:gd name="connsiteY1" fmla="*/ 130383 h 3379485"/>
              <a:gd name="connsiteX2" fmla="*/ 1897572 w 3358353"/>
              <a:gd name="connsiteY2" fmla="*/ 2648869 h 3379485"/>
              <a:gd name="connsiteX3" fmla="*/ 1879501 w 3358353"/>
              <a:gd name="connsiteY3" fmla="*/ 3379485 h 3379485"/>
              <a:gd name="connsiteX4" fmla="*/ 837609 w 3358353"/>
              <a:gd name="connsiteY4" fmla="*/ 2990594 h 3379485"/>
              <a:gd name="connsiteX5" fmla="*/ 450254 w 3358353"/>
              <a:gd name="connsiteY5" fmla="*/ 1718205 h 3379485"/>
              <a:gd name="connsiteX6" fmla="*/ 0 w 3358353"/>
              <a:gd name="connsiteY6" fmla="*/ 549296 h 3379485"/>
              <a:gd name="connsiteX7" fmla="*/ 3358353 w 3358353"/>
              <a:gd name="connsiteY7" fmla="*/ 0 h 3379485"/>
              <a:gd name="connsiteX0" fmla="*/ 3412127 w 3412127"/>
              <a:gd name="connsiteY0" fmla="*/ 0 h 3379485"/>
              <a:gd name="connsiteX1" fmla="*/ 3268462 w 3412127"/>
              <a:gd name="connsiteY1" fmla="*/ 130383 h 3379485"/>
              <a:gd name="connsiteX2" fmla="*/ 1951346 w 3412127"/>
              <a:gd name="connsiteY2" fmla="*/ 2648869 h 3379485"/>
              <a:gd name="connsiteX3" fmla="*/ 1933275 w 3412127"/>
              <a:gd name="connsiteY3" fmla="*/ 3379485 h 3379485"/>
              <a:gd name="connsiteX4" fmla="*/ 891383 w 3412127"/>
              <a:gd name="connsiteY4" fmla="*/ 2990594 h 3379485"/>
              <a:gd name="connsiteX5" fmla="*/ 504028 w 3412127"/>
              <a:gd name="connsiteY5" fmla="*/ 1718205 h 3379485"/>
              <a:gd name="connsiteX6" fmla="*/ 0 w 3412127"/>
              <a:gd name="connsiteY6" fmla="*/ 483431 h 3379485"/>
              <a:gd name="connsiteX7" fmla="*/ 3412127 w 3412127"/>
              <a:gd name="connsiteY7" fmla="*/ 0 h 3379485"/>
              <a:gd name="connsiteX0" fmla="*/ 3656482 w 3656482"/>
              <a:gd name="connsiteY0" fmla="*/ 0 h 3379485"/>
              <a:gd name="connsiteX1" fmla="*/ 3512817 w 3656482"/>
              <a:gd name="connsiteY1" fmla="*/ 130383 h 3379485"/>
              <a:gd name="connsiteX2" fmla="*/ 2195701 w 3656482"/>
              <a:gd name="connsiteY2" fmla="*/ 2648869 h 3379485"/>
              <a:gd name="connsiteX3" fmla="*/ 2177630 w 3656482"/>
              <a:gd name="connsiteY3" fmla="*/ 3379485 h 3379485"/>
              <a:gd name="connsiteX4" fmla="*/ 1135738 w 3656482"/>
              <a:gd name="connsiteY4" fmla="*/ 2990594 h 3379485"/>
              <a:gd name="connsiteX5" fmla="*/ 748383 w 3656482"/>
              <a:gd name="connsiteY5" fmla="*/ 1718205 h 3379485"/>
              <a:gd name="connsiteX6" fmla="*/ 0 w 3656482"/>
              <a:gd name="connsiteY6" fmla="*/ 638672 h 3379485"/>
              <a:gd name="connsiteX7" fmla="*/ 3656482 w 3656482"/>
              <a:gd name="connsiteY7" fmla="*/ 0 h 3379485"/>
              <a:gd name="connsiteX0" fmla="*/ 3656482 w 3656482"/>
              <a:gd name="connsiteY0" fmla="*/ 0 h 3379485"/>
              <a:gd name="connsiteX1" fmla="*/ 3512817 w 3656482"/>
              <a:gd name="connsiteY1" fmla="*/ 130383 h 3379485"/>
              <a:gd name="connsiteX2" fmla="*/ 2195701 w 3656482"/>
              <a:gd name="connsiteY2" fmla="*/ 2648869 h 3379485"/>
              <a:gd name="connsiteX3" fmla="*/ 2177630 w 3656482"/>
              <a:gd name="connsiteY3" fmla="*/ 3379485 h 3379485"/>
              <a:gd name="connsiteX4" fmla="*/ 1135738 w 3656482"/>
              <a:gd name="connsiteY4" fmla="*/ 2990594 h 3379485"/>
              <a:gd name="connsiteX5" fmla="*/ 748383 w 3656482"/>
              <a:gd name="connsiteY5" fmla="*/ 1718205 h 3379485"/>
              <a:gd name="connsiteX6" fmla="*/ 0 w 3656482"/>
              <a:gd name="connsiteY6" fmla="*/ 638672 h 3379485"/>
              <a:gd name="connsiteX7" fmla="*/ 3656482 w 3656482"/>
              <a:gd name="connsiteY7" fmla="*/ 0 h 3379485"/>
              <a:gd name="connsiteX0" fmla="*/ 3656482 w 3656482"/>
              <a:gd name="connsiteY0" fmla="*/ 0 h 3379485"/>
              <a:gd name="connsiteX1" fmla="*/ 3512817 w 3656482"/>
              <a:gd name="connsiteY1" fmla="*/ 130383 h 3379485"/>
              <a:gd name="connsiteX2" fmla="*/ 2195701 w 3656482"/>
              <a:gd name="connsiteY2" fmla="*/ 2648869 h 3379485"/>
              <a:gd name="connsiteX3" fmla="*/ 2177630 w 3656482"/>
              <a:gd name="connsiteY3" fmla="*/ 3379485 h 3379485"/>
              <a:gd name="connsiteX4" fmla="*/ 1135738 w 3656482"/>
              <a:gd name="connsiteY4" fmla="*/ 2990594 h 3379485"/>
              <a:gd name="connsiteX5" fmla="*/ 792239 w 3656482"/>
              <a:gd name="connsiteY5" fmla="*/ 1590912 h 3379485"/>
              <a:gd name="connsiteX6" fmla="*/ 0 w 3656482"/>
              <a:gd name="connsiteY6" fmla="*/ 638672 h 3379485"/>
              <a:gd name="connsiteX7" fmla="*/ 3656482 w 3656482"/>
              <a:gd name="connsiteY7" fmla="*/ 0 h 3379485"/>
              <a:gd name="connsiteX0" fmla="*/ 3656482 w 3656482"/>
              <a:gd name="connsiteY0" fmla="*/ 0 h 3379485"/>
              <a:gd name="connsiteX1" fmla="*/ 3020776 w 3656482"/>
              <a:gd name="connsiteY1" fmla="*/ 722375 h 3379485"/>
              <a:gd name="connsiteX2" fmla="*/ 2195701 w 3656482"/>
              <a:gd name="connsiteY2" fmla="*/ 2648869 h 3379485"/>
              <a:gd name="connsiteX3" fmla="*/ 2177630 w 3656482"/>
              <a:gd name="connsiteY3" fmla="*/ 3379485 h 3379485"/>
              <a:gd name="connsiteX4" fmla="*/ 1135738 w 3656482"/>
              <a:gd name="connsiteY4" fmla="*/ 2990594 h 3379485"/>
              <a:gd name="connsiteX5" fmla="*/ 792239 w 3656482"/>
              <a:gd name="connsiteY5" fmla="*/ 1590912 h 3379485"/>
              <a:gd name="connsiteX6" fmla="*/ 0 w 3656482"/>
              <a:gd name="connsiteY6" fmla="*/ 638672 h 3379485"/>
              <a:gd name="connsiteX7" fmla="*/ 3656482 w 3656482"/>
              <a:gd name="connsiteY7" fmla="*/ 0 h 3379485"/>
              <a:gd name="connsiteX0" fmla="*/ 3371279 w 3371279"/>
              <a:gd name="connsiteY0" fmla="*/ 27497 h 3016182"/>
              <a:gd name="connsiteX1" fmla="*/ 3020776 w 3371279"/>
              <a:gd name="connsiteY1" fmla="*/ 359072 h 3016182"/>
              <a:gd name="connsiteX2" fmla="*/ 2195701 w 3371279"/>
              <a:gd name="connsiteY2" fmla="*/ 2285566 h 3016182"/>
              <a:gd name="connsiteX3" fmla="*/ 2177630 w 3371279"/>
              <a:gd name="connsiteY3" fmla="*/ 3016182 h 3016182"/>
              <a:gd name="connsiteX4" fmla="*/ 1135738 w 3371279"/>
              <a:gd name="connsiteY4" fmla="*/ 2627291 h 3016182"/>
              <a:gd name="connsiteX5" fmla="*/ 792239 w 3371279"/>
              <a:gd name="connsiteY5" fmla="*/ 1227609 h 3016182"/>
              <a:gd name="connsiteX6" fmla="*/ 0 w 3371279"/>
              <a:gd name="connsiteY6" fmla="*/ 275369 h 3016182"/>
              <a:gd name="connsiteX7" fmla="*/ 3371279 w 3371279"/>
              <a:gd name="connsiteY7" fmla="*/ 27497 h 3016182"/>
              <a:gd name="connsiteX0" fmla="*/ 3371279 w 3371279"/>
              <a:gd name="connsiteY0" fmla="*/ 124385 h 3113070"/>
              <a:gd name="connsiteX1" fmla="*/ 3020776 w 3371279"/>
              <a:gd name="connsiteY1" fmla="*/ 455960 h 3113070"/>
              <a:gd name="connsiteX2" fmla="*/ 2195701 w 3371279"/>
              <a:gd name="connsiteY2" fmla="*/ 2382454 h 3113070"/>
              <a:gd name="connsiteX3" fmla="*/ 2177630 w 3371279"/>
              <a:gd name="connsiteY3" fmla="*/ 3113070 h 3113070"/>
              <a:gd name="connsiteX4" fmla="*/ 1135738 w 3371279"/>
              <a:gd name="connsiteY4" fmla="*/ 2724179 h 3113070"/>
              <a:gd name="connsiteX5" fmla="*/ 792239 w 3371279"/>
              <a:gd name="connsiteY5" fmla="*/ 1324497 h 3113070"/>
              <a:gd name="connsiteX6" fmla="*/ 0 w 3371279"/>
              <a:gd name="connsiteY6" fmla="*/ 372257 h 3113070"/>
              <a:gd name="connsiteX7" fmla="*/ 3371279 w 3371279"/>
              <a:gd name="connsiteY7" fmla="*/ 124385 h 3113070"/>
              <a:gd name="connsiteX0" fmla="*/ 3371279 w 3371279"/>
              <a:gd name="connsiteY0" fmla="*/ 370784 h 3359469"/>
              <a:gd name="connsiteX1" fmla="*/ 3020776 w 3371279"/>
              <a:gd name="connsiteY1" fmla="*/ 702359 h 3359469"/>
              <a:gd name="connsiteX2" fmla="*/ 2195701 w 3371279"/>
              <a:gd name="connsiteY2" fmla="*/ 2628853 h 3359469"/>
              <a:gd name="connsiteX3" fmla="*/ 2177630 w 3371279"/>
              <a:gd name="connsiteY3" fmla="*/ 3359469 h 3359469"/>
              <a:gd name="connsiteX4" fmla="*/ 1135738 w 3371279"/>
              <a:gd name="connsiteY4" fmla="*/ 2970578 h 3359469"/>
              <a:gd name="connsiteX5" fmla="*/ 792239 w 3371279"/>
              <a:gd name="connsiteY5" fmla="*/ 1570896 h 3359469"/>
              <a:gd name="connsiteX6" fmla="*/ 0 w 3371279"/>
              <a:gd name="connsiteY6" fmla="*/ 618656 h 3359469"/>
              <a:gd name="connsiteX7" fmla="*/ 3371279 w 3371279"/>
              <a:gd name="connsiteY7" fmla="*/ 370784 h 3359469"/>
              <a:gd name="connsiteX0" fmla="*/ 3306755 w 3306755"/>
              <a:gd name="connsiteY0" fmla="*/ 377980 h 3341113"/>
              <a:gd name="connsiteX1" fmla="*/ 3020776 w 3306755"/>
              <a:gd name="connsiteY1" fmla="*/ 684003 h 3341113"/>
              <a:gd name="connsiteX2" fmla="*/ 2195701 w 3306755"/>
              <a:gd name="connsiteY2" fmla="*/ 2610497 h 3341113"/>
              <a:gd name="connsiteX3" fmla="*/ 2177630 w 3306755"/>
              <a:gd name="connsiteY3" fmla="*/ 3341113 h 3341113"/>
              <a:gd name="connsiteX4" fmla="*/ 1135738 w 3306755"/>
              <a:gd name="connsiteY4" fmla="*/ 2952222 h 3341113"/>
              <a:gd name="connsiteX5" fmla="*/ 792239 w 3306755"/>
              <a:gd name="connsiteY5" fmla="*/ 1552540 h 3341113"/>
              <a:gd name="connsiteX6" fmla="*/ 0 w 3306755"/>
              <a:gd name="connsiteY6" fmla="*/ 600300 h 3341113"/>
              <a:gd name="connsiteX7" fmla="*/ 3306755 w 3306755"/>
              <a:gd name="connsiteY7" fmla="*/ 377980 h 3341113"/>
              <a:gd name="connsiteX0" fmla="*/ 3306755 w 3306755"/>
              <a:gd name="connsiteY0" fmla="*/ 431773 h 3394906"/>
              <a:gd name="connsiteX1" fmla="*/ 3020776 w 3306755"/>
              <a:gd name="connsiteY1" fmla="*/ 737796 h 3394906"/>
              <a:gd name="connsiteX2" fmla="*/ 2195701 w 3306755"/>
              <a:gd name="connsiteY2" fmla="*/ 2664290 h 3394906"/>
              <a:gd name="connsiteX3" fmla="*/ 2177630 w 3306755"/>
              <a:gd name="connsiteY3" fmla="*/ 3394906 h 3394906"/>
              <a:gd name="connsiteX4" fmla="*/ 1135738 w 3306755"/>
              <a:gd name="connsiteY4" fmla="*/ 3006015 h 3394906"/>
              <a:gd name="connsiteX5" fmla="*/ 792239 w 3306755"/>
              <a:gd name="connsiteY5" fmla="*/ 1606333 h 3394906"/>
              <a:gd name="connsiteX6" fmla="*/ 0 w 3306755"/>
              <a:gd name="connsiteY6" fmla="*/ 654093 h 3394906"/>
              <a:gd name="connsiteX7" fmla="*/ 3306755 w 3306755"/>
              <a:gd name="connsiteY7" fmla="*/ 431773 h 3394906"/>
              <a:gd name="connsiteX0" fmla="*/ 3306755 w 3306755"/>
              <a:gd name="connsiteY0" fmla="*/ 414805 h 3377938"/>
              <a:gd name="connsiteX1" fmla="*/ 3020776 w 3306755"/>
              <a:gd name="connsiteY1" fmla="*/ 720828 h 3377938"/>
              <a:gd name="connsiteX2" fmla="*/ 2195701 w 3306755"/>
              <a:gd name="connsiteY2" fmla="*/ 2647322 h 3377938"/>
              <a:gd name="connsiteX3" fmla="*/ 2177630 w 3306755"/>
              <a:gd name="connsiteY3" fmla="*/ 3377938 h 3377938"/>
              <a:gd name="connsiteX4" fmla="*/ 1135738 w 3306755"/>
              <a:gd name="connsiteY4" fmla="*/ 2989047 h 3377938"/>
              <a:gd name="connsiteX5" fmla="*/ 792239 w 3306755"/>
              <a:gd name="connsiteY5" fmla="*/ 1589365 h 3377938"/>
              <a:gd name="connsiteX6" fmla="*/ 0 w 3306755"/>
              <a:gd name="connsiteY6" fmla="*/ 637125 h 3377938"/>
              <a:gd name="connsiteX7" fmla="*/ 3306755 w 3306755"/>
              <a:gd name="connsiteY7" fmla="*/ 414805 h 3377938"/>
              <a:gd name="connsiteX0" fmla="*/ 3306755 w 3306755"/>
              <a:gd name="connsiteY0" fmla="*/ 409909 h 3373042"/>
              <a:gd name="connsiteX1" fmla="*/ 3020776 w 3306755"/>
              <a:gd name="connsiteY1" fmla="*/ 715932 h 3373042"/>
              <a:gd name="connsiteX2" fmla="*/ 2195701 w 3306755"/>
              <a:gd name="connsiteY2" fmla="*/ 2642426 h 3373042"/>
              <a:gd name="connsiteX3" fmla="*/ 2177630 w 3306755"/>
              <a:gd name="connsiteY3" fmla="*/ 3373042 h 3373042"/>
              <a:gd name="connsiteX4" fmla="*/ 1135738 w 3306755"/>
              <a:gd name="connsiteY4" fmla="*/ 2984151 h 3373042"/>
              <a:gd name="connsiteX5" fmla="*/ 792239 w 3306755"/>
              <a:gd name="connsiteY5" fmla="*/ 1584469 h 3373042"/>
              <a:gd name="connsiteX6" fmla="*/ 0 w 3306755"/>
              <a:gd name="connsiteY6" fmla="*/ 632229 h 3373042"/>
              <a:gd name="connsiteX7" fmla="*/ 3306755 w 3306755"/>
              <a:gd name="connsiteY7" fmla="*/ 409909 h 3373042"/>
              <a:gd name="connsiteX0" fmla="*/ 3306755 w 3306755"/>
              <a:gd name="connsiteY0" fmla="*/ 428329 h 3391462"/>
              <a:gd name="connsiteX1" fmla="*/ 3020776 w 3306755"/>
              <a:gd name="connsiteY1" fmla="*/ 734352 h 3391462"/>
              <a:gd name="connsiteX2" fmla="*/ 2195701 w 3306755"/>
              <a:gd name="connsiteY2" fmla="*/ 2660846 h 3391462"/>
              <a:gd name="connsiteX3" fmla="*/ 2177630 w 3306755"/>
              <a:gd name="connsiteY3" fmla="*/ 3391462 h 3391462"/>
              <a:gd name="connsiteX4" fmla="*/ 1135738 w 3306755"/>
              <a:gd name="connsiteY4" fmla="*/ 3002571 h 3391462"/>
              <a:gd name="connsiteX5" fmla="*/ 792239 w 3306755"/>
              <a:gd name="connsiteY5" fmla="*/ 1602889 h 3391462"/>
              <a:gd name="connsiteX6" fmla="*/ 0 w 3306755"/>
              <a:gd name="connsiteY6" fmla="*/ 650649 h 3391462"/>
              <a:gd name="connsiteX7" fmla="*/ 3306755 w 3306755"/>
              <a:gd name="connsiteY7" fmla="*/ 428329 h 3391462"/>
              <a:gd name="connsiteX0" fmla="*/ 3306755 w 3306755"/>
              <a:gd name="connsiteY0" fmla="*/ 396784 h 3359917"/>
              <a:gd name="connsiteX1" fmla="*/ 3020776 w 3306755"/>
              <a:gd name="connsiteY1" fmla="*/ 702807 h 3359917"/>
              <a:gd name="connsiteX2" fmla="*/ 2195701 w 3306755"/>
              <a:gd name="connsiteY2" fmla="*/ 2629301 h 3359917"/>
              <a:gd name="connsiteX3" fmla="*/ 2177630 w 3306755"/>
              <a:gd name="connsiteY3" fmla="*/ 3359917 h 3359917"/>
              <a:gd name="connsiteX4" fmla="*/ 1135738 w 3306755"/>
              <a:gd name="connsiteY4" fmla="*/ 2971026 h 3359917"/>
              <a:gd name="connsiteX5" fmla="*/ 792239 w 3306755"/>
              <a:gd name="connsiteY5" fmla="*/ 1571344 h 3359917"/>
              <a:gd name="connsiteX6" fmla="*/ 0 w 3306755"/>
              <a:gd name="connsiteY6" fmla="*/ 619104 h 3359917"/>
              <a:gd name="connsiteX7" fmla="*/ 3306755 w 3306755"/>
              <a:gd name="connsiteY7" fmla="*/ 396784 h 3359917"/>
              <a:gd name="connsiteX0" fmla="*/ 3306755 w 3306755"/>
              <a:gd name="connsiteY0" fmla="*/ 417149 h 3380282"/>
              <a:gd name="connsiteX1" fmla="*/ 3020776 w 3306755"/>
              <a:gd name="connsiteY1" fmla="*/ 723172 h 3380282"/>
              <a:gd name="connsiteX2" fmla="*/ 2195701 w 3306755"/>
              <a:gd name="connsiteY2" fmla="*/ 2649666 h 3380282"/>
              <a:gd name="connsiteX3" fmla="*/ 2177630 w 3306755"/>
              <a:gd name="connsiteY3" fmla="*/ 3380282 h 3380282"/>
              <a:gd name="connsiteX4" fmla="*/ 1135738 w 3306755"/>
              <a:gd name="connsiteY4" fmla="*/ 2991391 h 3380282"/>
              <a:gd name="connsiteX5" fmla="*/ 792239 w 3306755"/>
              <a:gd name="connsiteY5" fmla="*/ 1591709 h 3380282"/>
              <a:gd name="connsiteX6" fmla="*/ 0 w 3306755"/>
              <a:gd name="connsiteY6" fmla="*/ 639469 h 3380282"/>
              <a:gd name="connsiteX7" fmla="*/ 3306755 w 3306755"/>
              <a:gd name="connsiteY7" fmla="*/ 417149 h 3380282"/>
              <a:gd name="connsiteX0" fmla="*/ 3306755 w 3306755"/>
              <a:gd name="connsiteY0" fmla="*/ 417149 h 3380282"/>
              <a:gd name="connsiteX1" fmla="*/ 3020776 w 3306755"/>
              <a:gd name="connsiteY1" fmla="*/ 723172 h 3380282"/>
              <a:gd name="connsiteX2" fmla="*/ 2195701 w 3306755"/>
              <a:gd name="connsiteY2" fmla="*/ 2649666 h 3380282"/>
              <a:gd name="connsiteX3" fmla="*/ 2177630 w 3306755"/>
              <a:gd name="connsiteY3" fmla="*/ 3380282 h 3380282"/>
              <a:gd name="connsiteX4" fmla="*/ 1135738 w 3306755"/>
              <a:gd name="connsiteY4" fmla="*/ 2991391 h 3380282"/>
              <a:gd name="connsiteX5" fmla="*/ 792239 w 3306755"/>
              <a:gd name="connsiteY5" fmla="*/ 1591709 h 3380282"/>
              <a:gd name="connsiteX6" fmla="*/ 0 w 3306755"/>
              <a:gd name="connsiteY6" fmla="*/ 639469 h 3380282"/>
              <a:gd name="connsiteX7" fmla="*/ 3306755 w 3306755"/>
              <a:gd name="connsiteY7" fmla="*/ 417149 h 3380282"/>
              <a:gd name="connsiteX0" fmla="*/ 3306755 w 3306755"/>
              <a:gd name="connsiteY0" fmla="*/ 417149 h 3380282"/>
              <a:gd name="connsiteX1" fmla="*/ 3020776 w 3306755"/>
              <a:gd name="connsiteY1" fmla="*/ 723172 h 3380282"/>
              <a:gd name="connsiteX2" fmla="*/ 2195701 w 3306755"/>
              <a:gd name="connsiteY2" fmla="*/ 2649666 h 3380282"/>
              <a:gd name="connsiteX3" fmla="*/ 2177630 w 3306755"/>
              <a:gd name="connsiteY3" fmla="*/ 3380282 h 3380282"/>
              <a:gd name="connsiteX4" fmla="*/ 1135738 w 3306755"/>
              <a:gd name="connsiteY4" fmla="*/ 2991391 h 3380282"/>
              <a:gd name="connsiteX5" fmla="*/ 792239 w 3306755"/>
              <a:gd name="connsiteY5" fmla="*/ 1591709 h 3380282"/>
              <a:gd name="connsiteX6" fmla="*/ 0 w 3306755"/>
              <a:gd name="connsiteY6" fmla="*/ 639469 h 3380282"/>
              <a:gd name="connsiteX7" fmla="*/ 3306755 w 3306755"/>
              <a:gd name="connsiteY7" fmla="*/ 417149 h 3380282"/>
              <a:gd name="connsiteX0" fmla="*/ 3306755 w 3306755"/>
              <a:gd name="connsiteY0" fmla="*/ 417149 h 3380282"/>
              <a:gd name="connsiteX1" fmla="*/ 3020776 w 3306755"/>
              <a:gd name="connsiteY1" fmla="*/ 723172 h 3380282"/>
              <a:gd name="connsiteX2" fmla="*/ 2195701 w 3306755"/>
              <a:gd name="connsiteY2" fmla="*/ 2649666 h 3380282"/>
              <a:gd name="connsiteX3" fmla="*/ 2177630 w 3306755"/>
              <a:gd name="connsiteY3" fmla="*/ 3380282 h 3380282"/>
              <a:gd name="connsiteX4" fmla="*/ 1135738 w 3306755"/>
              <a:gd name="connsiteY4" fmla="*/ 2991391 h 3380282"/>
              <a:gd name="connsiteX5" fmla="*/ 792239 w 3306755"/>
              <a:gd name="connsiteY5" fmla="*/ 1591709 h 3380282"/>
              <a:gd name="connsiteX6" fmla="*/ 0 w 3306755"/>
              <a:gd name="connsiteY6" fmla="*/ 639469 h 3380282"/>
              <a:gd name="connsiteX7" fmla="*/ 3306755 w 3306755"/>
              <a:gd name="connsiteY7" fmla="*/ 417149 h 3380282"/>
              <a:gd name="connsiteX0" fmla="*/ 3306755 w 3306755"/>
              <a:gd name="connsiteY0" fmla="*/ 417149 h 3380282"/>
              <a:gd name="connsiteX1" fmla="*/ 3020776 w 3306755"/>
              <a:gd name="connsiteY1" fmla="*/ 723172 h 3380282"/>
              <a:gd name="connsiteX2" fmla="*/ 2195701 w 3306755"/>
              <a:gd name="connsiteY2" fmla="*/ 2649666 h 3380282"/>
              <a:gd name="connsiteX3" fmla="*/ 2177630 w 3306755"/>
              <a:gd name="connsiteY3" fmla="*/ 3380282 h 3380282"/>
              <a:gd name="connsiteX4" fmla="*/ 1135738 w 3306755"/>
              <a:gd name="connsiteY4" fmla="*/ 2991391 h 3380282"/>
              <a:gd name="connsiteX5" fmla="*/ 792239 w 3306755"/>
              <a:gd name="connsiteY5" fmla="*/ 1591709 h 3380282"/>
              <a:gd name="connsiteX6" fmla="*/ 0 w 3306755"/>
              <a:gd name="connsiteY6" fmla="*/ 639469 h 3380282"/>
              <a:gd name="connsiteX7" fmla="*/ 3306755 w 3306755"/>
              <a:gd name="connsiteY7" fmla="*/ 417149 h 3380282"/>
              <a:gd name="connsiteX0" fmla="*/ 3306755 w 3306755"/>
              <a:gd name="connsiteY0" fmla="*/ 417149 h 3380282"/>
              <a:gd name="connsiteX1" fmla="*/ 3020776 w 3306755"/>
              <a:gd name="connsiteY1" fmla="*/ 723172 h 3380282"/>
              <a:gd name="connsiteX2" fmla="*/ 2195701 w 3306755"/>
              <a:gd name="connsiteY2" fmla="*/ 2649666 h 3380282"/>
              <a:gd name="connsiteX3" fmla="*/ 2177630 w 3306755"/>
              <a:gd name="connsiteY3" fmla="*/ 3380282 h 3380282"/>
              <a:gd name="connsiteX4" fmla="*/ 1135738 w 3306755"/>
              <a:gd name="connsiteY4" fmla="*/ 2991391 h 3380282"/>
              <a:gd name="connsiteX5" fmla="*/ 792239 w 3306755"/>
              <a:gd name="connsiteY5" fmla="*/ 1591709 h 3380282"/>
              <a:gd name="connsiteX6" fmla="*/ 0 w 3306755"/>
              <a:gd name="connsiteY6" fmla="*/ 639469 h 3380282"/>
              <a:gd name="connsiteX7" fmla="*/ 3306755 w 3306755"/>
              <a:gd name="connsiteY7" fmla="*/ 417149 h 3380282"/>
              <a:gd name="connsiteX0" fmla="*/ 3306755 w 3306755"/>
              <a:gd name="connsiteY0" fmla="*/ 417149 h 3380282"/>
              <a:gd name="connsiteX1" fmla="*/ 3020776 w 3306755"/>
              <a:gd name="connsiteY1" fmla="*/ 723172 h 3380282"/>
              <a:gd name="connsiteX2" fmla="*/ 2195701 w 3306755"/>
              <a:gd name="connsiteY2" fmla="*/ 2649666 h 3380282"/>
              <a:gd name="connsiteX3" fmla="*/ 2177630 w 3306755"/>
              <a:gd name="connsiteY3" fmla="*/ 3380282 h 3380282"/>
              <a:gd name="connsiteX4" fmla="*/ 1135738 w 3306755"/>
              <a:gd name="connsiteY4" fmla="*/ 2991391 h 3380282"/>
              <a:gd name="connsiteX5" fmla="*/ 792239 w 3306755"/>
              <a:gd name="connsiteY5" fmla="*/ 1591709 h 3380282"/>
              <a:gd name="connsiteX6" fmla="*/ 0 w 3306755"/>
              <a:gd name="connsiteY6" fmla="*/ 639469 h 3380282"/>
              <a:gd name="connsiteX7" fmla="*/ 3306755 w 3306755"/>
              <a:gd name="connsiteY7" fmla="*/ 417149 h 3380282"/>
              <a:gd name="connsiteX0" fmla="*/ 3306755 w 3306755"/>
              <a:gd name="connsiteY0" fmla="*/ 381581 h 3344714"/>
              <a:gd name="connsiteX1" fmla="*/ 3020776 w 3306755"/>
              <a:gd name="connsiteY1" fmla="*/ 687604 h 3344714"/>
              <a:gd name="connsiteX2" fmla="*/ 2195701 w 3306755"/>
              <a:gd name="connsiteY2" fmla="*/ 2614098 h 3344714"/>
              <a:gd name="connsiteX3" fmla="*/ 2177630 w 3306755"/>
              <a:gd name="connsiteY3" fmla="*/ 3344714 h 3344714"/>
              <a:gd name="connsiteX4" fmla="*/ 1135738 w 3306755"/>
              <a:gd name="connsiteY4" fmla="*/ 2955823 h 3344714"/>
              <a:gd name="connsiteX5" fmla="*/ 792239 w 3306755"/>
              <a:gd name="connsiteY5" fmla="*/ 1556141 h 3344714"/>
              <a:gd name="connsiteX6" fmla="*/ 0 w 3306755"/>
              <a:gd name="connsiteY6" fmla="*/ 603901 h 3344714"/>
              <a:gd name="connsiteX7" fmla="*/ 3306755 w 3306755"/>
              <a:gd name="connsiteY7" fmla="*/ 381581 h 3344714"/>
              <a:gd name="connsiteX0" fmla="*/ 3306755 w 3306755"/>
              <a:gd name="connsiteY0" fmla="*/ 398055 h 3361188"/>
              <a:gd name="connsiteX1" fmla="*/ 3020776 w 3306755"/>
              <a:gd name="connsiteY1" fmla="*/ 704078 h 3361188"/>
              <a:gd name="connsiteX2" fmla="*/ 2195701 w 3306755"/>
              <a:gd name="connsiteY2" fmla="*/ 2630572 h 3361188"/>
              <a:gd name="connsiteX3" fmla="*/ 2177630 w 3306755"/>
              <a:gd name="connsiteY3" fmla="*/ 3361188 h 3361188"/>
              <a:gd name="connsiteX4" fmla="*/ 1135738 w 3306755"/>
              <a:gd name="connsiteY4" fmla="*/ 2972297 h 3361188"/>
              <a:gd name="connsiteX5" fmla="*/ 792239 w 3306755"/>
              <a:gd name="connsiteY5" fmla="*/ 1572615 h 3361188"/>
              <a:gd name="connsiteX6" fmla="*/ 0 w 3306755"/>
              <a:gd name="connsiteY6" fmla="*/ 620375 h 3361188"/>
              <a:gd name="connsiteX7" fmla="*/ 3306755 w 3306755"/>
              <a:gd name="connsiteY7" fmla="*/ 398055 h 3361188"/>
              <a:gd name="connsiteX0" fmla="*/ 3306755 w 3306755"/>
              <a:gd name="connsiteY0" fmla="*/ 398055 h 3361188"/>
              <a:gd name="connsiteX1" fmla="*/ 3020776 w 3306755"/>
              <a:gd name="connsiteY1" fmla="*/ 704078 h 3361188"/>
              <a:gd name="connsiteX2" fmla="*/ 2195701 w 3306755"/>
              <a:gd name="connsiteY2" fmla="*/ 2630572 h 3361188"/>
              <a:gd name="connsiteX3" fmla="*/ 2177630 w 3306755"/>
              <a:gd name="connsiteY3" fmla="*/ 3361188 h 3361188"/>
              <a:gd name="connsiteX4" fmla="*/ 1135738 w 3306755"/>
              <a:gd name="connsiteY4" fmla="*/ 2972297 h 3361188"/>
              <a:gd name="connsiteX5" fmla="*/ 792239 w 3306755"/>
              <a:gd name="connsiteY5" fmla="*/ 1572615 h 3361188"/>
              <a:gd name="connsiteX6" fmla="*/ 0 w 3306755"/>
              <a:gd name="connsiteY6" fmla="*/ 620375 h 3361188"/>
              <a:gd name="connsiteX7" fmla="*/ 3306755 w 3306755"/>
              <a:gd name="connsiteY7" fmla="*/ 398055 h 3361188"/>
              <a:gd name="connsiteX0" fmla="*/ 3306755 w 3306755"/>
              <a:gd name="connsiteY0" fmla="*/ 398055 h 3361188"/>
              <a:gd name="connsiteX1" fmla="*/ 3020776 w 3306755"/>
              <a:gd name="connsiteY1" fmla="*/ 704078 h 3361188"/>
              <a:gd name="connsiteX2" fmla="*/ 2195701 w 3306755"/>
              <a:gd name="connsiteY2" fmla="*/ 2630572 h 3361188"/>
              <a:gd name="connsiteX3" fmla="*/ 2177630 w 3306755"/>
              <a:gd name="connsiteY3" fmla="*/ 3361188 h 3361188"/>
              <a:gd name="connsiteX4" fmla="*/ 1135738 w 3306755"/>
              <a:gd name="connsiteY4" fmla="*/ 2972297 h 3361188"/>
              <a:gd name="connsiteX5" fmla="*/ 792239 w 3306755"/>
              <a:gd name="connsiteY5" fmla="*/ 1572615 h 3361188"/>
              <a:gd name="connsiteX6" fmla="*/ 0 w 3306755"/>
              <a:gd name="connsiteY6" fmla="*/ 620375 h 3361188"/>
              <a:gd name="connsiteX7" fmla="*/ 3306755 w 3306755"/>
              <a:gd name="connsiteY7" fmla="*/ 398055 h 3361188"/>
              <a:gd name="connsiteX0" fmla="*/ 3306755 w 3306755"/>
              <a:gd name="connsiteY0" fmla="*/ 398055 h 3361188"/>
              <a:gd name="connsiteX1" fmla="*/ 3020776 w 3306755"/>
              <a:gd name="connsiteY1" fmla="*/ 704078 h 3361188"/>
              <a:gd name="connsiteX2" fmla="*/ 2195701 w 3306755"/>
              <a:gd name="connsiteY2" fmla="*/ 2630572 h 3361188"/>
              <a:gd name="connsiteX3" fmla="*/ 2177630 w 3306755"/>
              <a:gd name="connsiteY3" fmla="*/ 3361188 h 3361188"/>
              <a:gd name="connsiteX4" fmla="*/ 1135738 w 3306755"/>
              <a:gd name="connsiteY4" fmla="*/ 2972297 h 3361188"/>
              <a:gd name="connsiteX5" fmla="*/ 792239 w 3306755"/>
              <a:gd name="connsiteY5" fmla="*/ 1572615 h 3361188"/>
              <a:gd name="connsiteX6" fmla="*/ 0 w 3306755"/>
              <a:gd name="connsiteY6" fmla="*/ 620375 h 3361188"/>
              <a:gd name="connsiteX7" fmla="*/ 3306755 w 3306755"/>
              <a:gd name="connsiteY7" fmla="*/ 398055 h 3361188"/>
              <a:gd name="connsiteX0" fmla="*/ 3306755 w 3306755"/>
              <a:gd name="connsiteY0" fmla="*/ 398055 h 3361188"/>
              <a:gd name="connsiteX1" fmla="*/ 3020776 w 3306755"/>
              <a:gd name="connsiteY1" fmla="*/ 704078 h 3361188"/>
              <a:gd name="connsiteX2" fmla="*/ 2195701 w 3306755"/>
              <a:gd name="connsiteY2" fmla="*/ 2630572 h 3361188"/>
              <a:gd name="connsiteX3" fmla="*/ 2177630 w 3306755"/>
              <a:gd name="connsiteY3" fmla="*/ 3361188 h 3361188"/>
              <a:gd name="connsiteX4" fmla="*/ 1135738 w 3306755"/>
              <a:gd name="connsiteY4" fmla="*/ 2972297 h 3361188"/>
              <a:gd name="connsiteX5" fmla="*/ 792239 w 3306755"/>
              <a:gd name="connsiteY5" fmla="*/ 1572615 h 3361188"/>
              <a:gd name="connsiteX6" fmla="*/ 0 w 3306755"/>
              <a:gd name="connsiteY6" fmla="*/ 620375 h 3361188"/>
              <a:gd name="connsiteX7" fmla="*/ 3306755 w 3306755"/>
              <a:gd name="connsiteY7" fmla="*/ 398055 h 3361188"/>
              <a:gd name="connsiteX0" fmla="*/ 3306755 w 3306755"/>
              <a:gd name="connsiteY0" fmla="*/ 398055 h 3361188"/>
              <a:gd name="connsiteX1" fmla="*/ 3020776 w 3306755"/>
              <a:gd name="connsiteY1" fmla="*/ 704078 h 3361188"/>
              <a:gd name="connsiteX2" fmla="*/ 2195701 w 3306755"/>
              <a:gd name="connsiteY2" fmla="*/ 2630572 h 3361188"/>
              <a:gd name="connsiteX3" fmla="*/ 2177630 w 3306755"/>
              <a:gd name="connsiteY3" fmla="*/ 3361188 h 3361188"/>
              <a:gd name="connsiteX4" fmla="*/ 1135738 w 3306755"/>
              <a:gd name="connsiteY4" fmla="*/ 2972297 h 3361188"/>
              <a:gd name="connsiteX5" fmla="*/ 792239 w 3306755"/>
              <a:gd name="connsiteY5" fmla="*/ 1572615 h 3361188"/>
              <a:gd name="connsiteX6" fmla="*/ 0 w 3306755"/>
              <a:gd name="connsiteY6" fmla="*/ 620375 h 3361188"/>
              <a:gd name="connsiteX7" fmla="*/ 3306755 w 3306755"/>
              <a:gd name="connsiteY7" fmla="*/ 398055 h 3361188"/>
              <a:gd name="connsiteX0" fmla="*/ 3306755 w 3306755"/>
              <a:gd name="connsiteY0" fmla="*/ 398055 h 3361188"/>
              <a:gd name="connsiteX1" fmla="*/ 3020776 w 3306755"/>
              <a:gd name="connsiteY1" fmla="*/ 704078 h 3361188"/>
              <a:gd name="connsiteX2" fmla="*/ 2195701 w 3306755"/>
              <a:gd name="connsiteY2" fmla="*/ 2630572 h 3361188"/>
              <a:gd name="connsiteX3" fmla="*/ 2177630 w 3306755"/>
              <a:gd name="connsiteY3" fmla="*/ 3361188 h 3361188"/>
              <a:gd name="connsiteX4" fmla="*/ 1135738 w 3306755"/>
              <a:gd name="connsiteY4" fmla="*/ 2972297 h 3361188"/>
              <a:gd name="connsiteX5" fmla="*/ 792239 w 3306755"/>
              <a:gd name="connsiteY5" fmla="*/ 1572615 h 3361188"/>
              <a:gd name="connsiteX6" fmla="*/ 0 w 3306755"/>
              <a:gd name="connsiteY6" fmla="*/ 620375 h 3361188"/>
              <a:gd name="connsiteX7" fmla="*/ 3306755 w 3306755"/>
              <a:gd name="connsiteY7" fmla="*/ 398055 h 3361188"/>
              <a:gd name="connsiteX0" fmla="*/ 3306755 w 3306755"/>
              <a:gd name="connsiteY0" fmla="*/ 398055 h 3361188"/>
              <a:gd name="connsiteX1" fmla="*/ 3020776 w 3306755"/>
              <a:gd name="connsiteY1" fmla="*/ 704078 h 3361188"/>
              <a:gd name="connsiteX2" fmla="*/ 2195701 w 3306755"/>
              <a:gd name="connsiteY2" fmla="*/ 2630572 h 3361188"/>
              <a:gd name="connsiteX3" fmla="*/ 2177630 w 3306755"/>
              <a:gd name="connsiteY3" fmla="*/ 3361188 h 3361188"/>
              <a:gd name="connsiteX4" fmla="*/ 1135738 w 3306755"/>
              <a:gd name="connsiteY4" fmla="*/ 2972297 h 3361188"/>
              <a:gd name="connsiteX5" fmla="*/ 819184 w 3306755"/>
              <a:gd name="connsiteY5" fmla="*/ 1583654 h 3361188"/>
              <a:gd name="connsiteX6" fmla="*/ 0 w 3306755"/>
              <a:gd name="connsiteY6" fmla="*/ 620375 h 3361188"/>
              <a:gd name="connsiteX7" fmla="*/ 3306755 w 3306755"/>
              <a:gd name="connsiteY7" fmla="*/ 398055 h 3361188"/>
              <a:gd name="connsiteX0" fmla="*/ 3306755 w 3306755"/>
              <a:gd name="connsiteY0" fmla="*/ 398055 h 3361188"/>
              <a:gd name="connsiteX1" fmla="*/ 3020776 w 3306755"/>
              <a:gd name="connsiteY1" fmla="*/ 704078 h 3361188"/>
              <a:gd name="connsiteX2" fmla="*/ 2195701 w 3306755"/>
              <a:gd name="connsiteY2" fmla="*/ 2630572 h 3361188"/>
              <a:gd name="connsiteX3" fmla="*/ 2177630 w 3306755"/>
              <a:gd name="connsiteY3" fmla="*/ 3361188 h 3361188"/>
              <a:gd name="connsiteX4" fmla="*/ 1135738 w 3306755"/>
              <a:gd name="connsiteY4" fmla="*/ 2972297 h 3361188"/>
              <a:gd name="connsiteX5" fmla="*/ 819184 w 3306755"/>
              <a:gd name="connsiteY5" fmla="*/ 1583654 h 3361188"/>
              <a:gd name="connsiteX6" fmla="*/ 0 w 3306755"/>
              <a:gd name="connsiteY6" fmla="*/ 620375 h 3361188"/>
              <a:gd name="connsiteX7" fmla="*/ 3306755 w 3306755"/>
              <a:gd name="connsiteY7" fmla="*/ 398055 h 3361188"/>
              <a:gd name="connsiteX0" fmla="*/ 3306755 w 3306755"/>
              <a:gd name="connsiteY0" fmla="*/ 398055 h 3361188"/>
              <a:gd name="connsiteX1" fmla="*/ 3020776 w 3306755"/>
              <a:gd name="connsiteY1" fmla="*/ 704078 h 3361188"/>
              <a:gd name="connsiteX2" fmla="*/ 2195701 w 3306755"/>
              <a:gd name="connsiteY2" fmla="*/ 2630572 h 3361188"/>
              <a:gd name="connsiteX3" fmla="*/ 2177630 w 3306755"/>
              <a:gd name="connsiteY3" fmla="*/ 3361188 h 3361188"/>
              <a:gd name="connsiteX4" fmla="*/ 1135738 w 3306755"/>
              <a:gd name="connsiteY4" fmla="*/ 2972297 h 3361188"/>
              <a:gd name="connsiteX5" fmla="*/ 819184 w 3306755"/>
              <a:gd name="connsiteY5" fmla="*/ 1583654 h 3361188"/>
              <a:gd name="connsiteX6" fmla="*/ 0 w 3306755"/>
              <a:gd name="connsiteY6" fmla="*/ 620375 h 3361188"/>
              <a:gd name="connsiteX7" fmla="*/ 3306755 w 3306755"/>
              <a:gd name="connsiteY7" fmla="*/ 398055 h 3361188"/>
              <a:gd name="connsiteX0" fmla="*/ 3306755 w 3306755"/>
              <a:gd name="connsiteY0" fmla="*/ 398055 h 3361188"/>
              <a:gd name="connsiteX1" fmla="*/ 3020776 w 3306755"/>
              <a:gd name="connsiteY1" fmla="*/ 704078 h 3361188"/>
              <a:gd name="connsiteX2" fmla="*/ 2195701 w 3306755"/>
              <a:gd name="connsiteY2" fmla="*/ 2630572 h 3361188"/>
              <a:gd name="connsiteX3" fmla="*/ 2177630 w 3306755"/>
              <a:gd name="connsiteY3" fmla="*/ 3361188 h 3361188"/>
              <a:gd name="connsiteX4" fmla="*/ 1135738 w 3306755"/>
              <a:gd name="connsiteY4" fmla="*/ 2972297 h 3361188"/>
              <a:gd name="connsiteX5" fmla="*/ 819184 w 3306755"/>
              <a:gd name="connsiteY5" fmla="*/ 1583654 h 3361188"/>
              <a:gd name="connsiteX6" fmla="*/ 0 w 3306755"/>
              <a:gd name="connsiteY6" fmla="*/ 620375 h 3361188"/>
              <a:gd name="connsiteX7" fmla="*/ 3306755 w 3306755"/>
              <a:gd name="connsiteY7" fmla="*/ 398055 h 3361188"/>
              <a:gd name="connsiteX0" fmla="*/ 3359869 w 3359869"/>
              <a:gd name="connsiteY0" fmla="*/ 398055 h 3361188"/>
              <a:gd name="connsiteX1" fmla="*/ 3073890 w 3359869"/>
              <a:gd name="connsiteY1" fmla="*/ 704078 h 3361188"/>
              <a:gd name="connsiteX2" fmla="*/ 2248815 w 3359869"/>
              <a:gd name="connsiteY2" fmla="*/ 2630572 h 3361188"/>
              <a:gd name="connsiteX3" fmla="*/ 2230744 w 3359869"/>
              <a:gd name="connsiteY3" fmla="*/ 3361188 h 3361188"/>
              <a:gd name="connsiteX4" fmla="*/ 1188852 w 3359869"/>
              <a:gd name="connsiteY4" fmla="*/ 2972297 h 3361188"/>
              <a:gd name="connsiteX5" fmla="*/ 872298 w 3359869"/>
              <a:gd name="connsiteY5" fmla="*/ 1583654 h 3361188"/>
              <a:gd name="connsiteX6" fmla="*/ 53114 w 3359869"/>
              <a:gd name="connsiteY6" fmla="*/ 620375 h 3361188"/>
              <a:gd name="connsiteX7" fmla="*/ 3359869 w 3359869"/>
              <a:gd name="connsiteY7" fmla="*/ 398055 h 3361188"/>
              <a:gd name="connsiteX0" fmla="*/ 3359869 w 3359869"/>
              <a:gd name="connsiteY0" fmla="*/ 398055 h 3361188"/>
              <a:gd name="connsiteX1" fmla="*/ 3073890 w 3359869"/>
              <a:gd name="connsiteY1" fmla="*/ 704078 h 3361188"/>
              <a:gd name="connsiteX2" fmla="*/ 2248815 w 3359869"/>
              <a:gd name="connsiteY2" fmla="*/ 2630572 h 3361188"/>
              <a:gd name="connsiteX3" fmla="*/ 2230744 w 3359869"/>
              <a:gd name="connsiteY3" fmla="*/ 3361188 h 3361188"/>
              <a:gd name="connsiteX4" fmla="*/ 1188852 w 3359869"/>
              <a:gd name="connsiteY4" fmla="*/ 2972297 h 3361188"/>
              <a:gd name="connsiteX5" fmla="*/ 872298 w 3359869"/>
              <a:gd name="connsiteY5" fmla="*/ 1583654 h 3361188"/>
              <a:gd name="connsiteX6" fmla="*/ 53114 w 3359869"/>
              <a:gd name="connsiteY6" fmla="*/ 620375 h 3361188"/>
              <a:gd name="connsiteX7" fmla="*/ 3359869 w 3359869"/>
              <a:gd name="connsiteY7" fmla="*/ 398055 h 3361188"/>
              <a:gd name="connsiteX0" fmla="*/ 3359869 w 3359869"/>
              <a:gd name="connsiteY0" fmla="*/ 409954 h 3373087"/>
              <a:gd name="connsiteX1" fmla="*/ 3073890 w 3359869"/>
              <a:gd name="connsiteY1" fmla="*/ 715977 h 3373087"/>
              <a:gd name="connsiteX2" fmla="*/ 2248815 w 3359869"/>
              <a:gd name="connsiteY2" fmla="*/ 2642471 h 3373087"/>
              <a:gd name="connsiteX3" fmla="*/ 2230744 w 3359869"/>
              <a:gd name="connsiteY3" fmla="*/ 3373087 h 3373087"/>
              <a:gd name="connsiteX4" fmla="*/ 1188852 w 3359869"/>
              <a:gd name="connsiteY4" fmla="*/ 2984196 h 3373087"/>
              <a:gd name="connsiteX5" fmla="*/ 872298 w 3359869"/>
              <a:gd name="connsiteY5" fmla="*/ 1595553 h 3373087"/>
              <a:gd name="connsiteX6" fmla="*/ 53114 w 3359869"/>
              <a:gd name="connsiteY6" fmla="*/ 632274 h 3373087"/>
              <a:gd name="connsiteX7" fmla="*/ 3359869 w 3359869"/>
              <a:gd name="connsiteY7" fmla="*/ 409954 h 3373087"/>
              <a:gd name="connsiteX0" fmla="*/ 3359869 w 3359869"/>
              <a:gd name="connsiteY0" fmla="*/ 382521 h 3345654"/>
              <a:gd name="connsiteX1" fmla="*/ 3073890 w 3359869"/>
              <a:gd name="connsiteY1" fmla="*/ 688544 h 3345654"/>
              <a:gd name="connsiteX2" fmla="*/ 2248815 w 3359869"/>
              <a:gd name="connsiteY2" fmla="*/ 2615038 h 3345654"/>
              <a:gd name="connsiteX3" fmla="*/ 2230744 w 3359869"/>
              <a:gd name="connsiteY3" fmla="*/ 3345654 h 3345654"/>
              <a:gd name="connsiteX4" fmla="*/ 1188852 w 3359869"/>
              <a:gd name="connsiteY4" fmla="*/ 2956763 h 3345654"/>
              <a:gd name="connsiteX5" fmla="*/ 872298 w 3359869"/>
              <a:gd name="connsiteY5" fmla="*/ 1568120 h 3345654"/>
              <a:gd name="connsiteX6" fmla="*/ 53114 w 3359869"/>
              <a:gd name="connsiteY6" fmla="*/ 604841 h 3345654"/>
              <a:gd name="connsiteX7" fmla="*/ 3359869 w 3359869"/>
              <a:gd name="connsiteY7" fmla="*/ 382521 h 3345654"/>
              <a:gd name="connsiteX0" fmla="*/ 3359869 w 3359869"/>
              <a:gd name="connsiteY0" fmla="*/ 409290 h 3372423"/>
              <a:gd name="connsiteX1" fmla="*/ 3073890 w 3359869"/>
              <a:gd name="connsiteY1" fmla="*/ 715313 h 3372423"/>
              <a:gd name="connsiteX2" fmla="*/ 2248815 w 3359869"/>
              <a:gd name="connsiteY2" fmla="*/ 2641807 h 3372423"/>
              <a:gd name="connsiteX3" fmla="*/ 2230744 w 3359869"/>
              <a:gd name="connsiteY3" fmla="*/ 3372423 h 3372423"/>
              <a:gd name="connsiteX4" fmla="*/ 1188852 w 3359869"/>
              <a:gd name="connsiteY4" fmla="*/ 2983532 h 3372423"/>
              <a:gd name="connsiteX5" fmla="*/ 872298 w 3359869"/>
              <a:gd name="connsiteY5" fmla="*/ 1594889 h 3372423"/>
              <a:gd name="connsiteX6" fmla="*/ 53114 w 3359869"/>
              <a:gd name="connsiteY6" fmla="*/ 631610 h 3372423"/>
              <a:gd name="connsiteX7" fmla="*/ 3359869 w 3359869"/>
              <a:gd name="connsiteY7" fmla="*/ 409290 h 3372423"/>
              <a:gd name="connsiteX0" fmla="*/ 3365544 w 3365544"/>
              <a:gd name="connsiteY0" fmla="*/ 421804 h 3345040"/>
              <a:gd name="connsiteX1" fmla="*/ 3073890 w 3365544"/>
              <a:gd name="connsiteY1" fmla="*/ 687930 h 3345040"/>
              <a:gd name="connsiteX2" fmla="*/ 2248815 w 3365544"/>
              <a:gd name="connsiteY2" fmla="*/ 2614424 h 3345040"/>
              <a:gd name="connsiteX3" fmla="*/ 2230744 w 3365544"/>
              <a:gd name="connsiteY3" fmla="*/ 3345040 h 3345040"/>
              <a:gd name="connsiteX4" fmla="*/ 1188852 w 3365544"/>
              <a:gd name="connsiteY4" fmla="*/ 2956149 h 3345040"/>
              <a:gd name="connsiteX5" fmla="*/ 872298 w 3365544"/>
              <a:gd name="connsiteY5" fmla="*/ 1567506 h 3345040"/>
              <a:gd name="connsiteX6" fmla="*/ 53114 w 3365544"/>
              <a:gd name="connsiteY6" fmla="*/ 604227 h 3345040"/>
              <a:gd name="connsiteX7" fmla="*/ 3365544 w 3365544"/>
              <a:gd name="connsiteY7" fmla="*/ 421804 h 3345040"/>
              <a:gd name="connsiteX0" fmla="*/ 3365544 w 3365544"/>
              <a:gd name="connsiteY0" fmla="*/ 443551 h 3366787"/>
              <a:gd name="connsiteX1" fmla="*/ 3073890 w 3365544"/>
              <a:gd name="connsiteY1" fmla="*/ 709677 h 3366787"/>
              <a:gd name="connsiteX2" fmla="*/ 2248815 w 3365544"/>
              <a:gd name="connsiteY2" fmla="*/ 2636171 h 3366787"/>
              <a:gd name="connsiteX3" fmla="*/ 2230744 w 3365544"/>
              <a:gd name="connsiteY3" fmla="*/ 3366787 h 3366787"/>
              <a:gd name="connsiteX4" fmla="*/ 1188852 w 3365544"/>
              <a:gd name="connsiteY4" fmla="*/ 2977896 h 3366787"/>
              <a:gd name="connsiteX5" fmla="*/ 872298 w 3365544"/>
              <a:gd name="connsiteY5" fmla="*/ 1589253 h 3366787"/>
              <a:gd name="connsiteX6" fmla="*/ 53114 w 3365544"/>
              <a:gd name="connsiteY6" fmla="*/ 625974 h 3366787"/>
              <a:gd name="connsiteX7" fmla="*/ 3365544 w 3365544"/>
              <a:gd name="connsiteY7" fmla="*/ 443551 h 3366787"/>
              <a:gd name="connsiteX0" fmla="*/ 3365544 w 3365544"/>
              <a:gd name="connsiteY0" fmla="*/ 443551 h 3366787"/>
              <a:gd name="connsiteX1" fmla="*/ 3032617 w 3365544"/>
              <a:gd name="connsiteY1" fmla="*/ 895235 h 3366787"/>
              <a:gd name="connsiteX2" fmla="*/ 2248815 w 3365544"/>
              <a:gd name="connsiteY2" fmla="*/ 2636171 h 3366787"/>
              <a:gd name="connsiteX3" fmla="*/ 2230744 w 3365544"/>
              <a:gd name="connsiteY3" fmla="*/ 3366787 h 3366787"/>
              <a:gd name="connsiteX4" fmla="*/ 1188852 w 3365544"/>
              <a:gd name="connsiteY4" fmla="*/ 2977896 h 3366787"/>
              <a:gd name="connsiteX5" fmla="*/ 872298 w 3365544"/>
              <a:gd name="connsiteY5" fmla="*/ 1589253 h 3366787"/>
              <a:gd name="connsiteX6" fmla="*/ 53114 w 3365544"/>
              <a:gd name="connsiteY6" fmla="*/ 625974 h 3366787"/>
              <a:gd name="connsiteX7" fmla="*/ 3365544 w 3365544"/>
              <a:gd name="connsiteY7" fmla="*/ 443551 h 3366787"/>
              <a:gd name="connsiteX0" fmla="*/ 3365544 w 3365544"/>
              <a:gd name="connsiteY0" fmla="*/ 443551 h 3366787"/>
              <a:gd name="connsiteX1" fmla="*/ 3032617 w 3365544"/>
              <a:gd name="connsiteY1" fmla="*/ 895235 h 3366787"/>
              <a:gd name="connsiteX2" fmla="*/ 2248815 w 3365544"/>
              <a:gd name="connsiteY2" fmla="*/ 2636171 h 3366787"/>
              <a:gd name="connsiteX3" fmla="*/ 2230744 w 3365544"/>
              <a:gd name="connsiteY3" fmla="*/ 3366787 h 3366787"/>
              <a:gd name="connsiteX4" fmla="*/ 1188852 w 3365544"/>
              <a:gd name="connsiteY4" fmla="*/ 2977896 h 3366787"/>
              <a:gd name="connsiteX5" fmla="*/ 872298 w 3365544"/>
              <a:gd name="connsiteY5" fmla="*/ 1589253 h 3366787"/>
              <a:gd name="connsiteX6" fmla="*/ 53114 w 3365544"/>
              <a:gd name="connsiteY6" fmla="*/ 625974 h 3366787"/>
              <a:gd name="connsiteX7" fmla="*/ 3365544 w 3365544"/>
              <a:gd name="connsiteY7" fmla="*/ 443551 h 3366787"/>
              <a:gd name="connsiteX0" fmla="*/ 3365544 w 3365544"/>
              <a:gd name="connsiteY0" fmla="*/ 443551 h 3366787"/>
              <a:gd name="connsiteX1" fmla="*/ 3032617 w 3365544"/>
              <a:gd name="connsiteY1" fmla="*/ 895235 h 3366787"/>
              <a:gd name="connsiteX2" fmla="*/ 2248815 w 3365544"/>
              <a:gd name="connsiteY2" fmla="*/ 2636171 h 3366787"/>
              <a:gd name="connsiteX3" fmla="*/ 2230744 w 3365544"/>
              <a:gd name="connsiteY3" fmla="*/ 3366787 h 3366787"/>
              <a:gd name="connsiteX4" fmla="*/ 1188852 w 3365544"/>
              <a:gd name="connsiteY4" fmla="*/ 2977896 h 3366787"/>
              <a:gd name="connsiteX5" fmla="*/ 872298 w 3365544"/>
              <a:gd name="connsiteY5" fmla="*/ 1589253 h 3366787"/>
              <a:gd name="connsiteX6" fmla="*/ 53114 w 3365544"/>
              <a:gd name="connsiteY6" fmla="*/ 625974 h 3366787"/>
              <a:gd name="connsiteX7" fmla="*/ 3365544 w 3365544"/>
              <a:gd name="connsiteY7" fmla="*/ 443551 h 33667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365544" h="3366787">
                <a:moveTo>
                  <a:pt x="3365544" y="443551"/>
                </a:moveTo>
                <a:cubicBezTo>
                  <a:pt x="3315668" y="484753"/>
                  <a:pt x="3271523" y="484630"/>
                  <a:pt x="3032617" y="895235"/>
                </a:cubicBezTo>
                <a:cubicBezTo>
                  <a:pt x="2826373" y="1249704"/>
                  <a:pt x="2382461" y="2224246"/>
                  <a:pt x="2248815" y="2636171"/>
                </a:cubicBezTo>
                <a:cubicBezTo>
                  <a:pt x="2115170" y="3048096"/>
                  <a:pt x="2188457" y="3125628"/>
                  <a:pt x="2230744" y="3366787"/>
                </a:cubicBezTo>
                <a:lnTo>
                  <a:pt x="1188852" y="2977896"/>
                </a:lnTo>
                <a:cubicBezTo>
                  <a:pt x="1392917" y="2367148"/>
                  <a:pt x="1228338" y="2008829"/>
                  <a:pt x="872298" y="1589253"/>
                </a:cubicBezTo>
                <a:cubicBezTo>
                  <a:pt x="85576" y="694459"/>
                  <a:pt x="-109877" y="659847"/>
                  <a:pt x="53114" y="625974"/>
                </a:cubicBezTo>
                <a:cubicBezTo>
                  <a:pt x="1048009" y="154414"/>
                  <a:pt x="2867065" y="-414175"/>
                  <a:pt x="3365544" y="443551"/>
                </a:cubicBezTo>
                <a:close/>
              </a:path>
            </a:pathLst>
          </a:custGeom>
          <a:solidFill>
            <a:schemeClr val="bg1">
              <a:alpha val="43000"/>
            </a:schemeClr>
          </a:solidFill>
          <a:ln w="9026" cap="flat">
            <a:noFill/>
            <a:prstDash val="solid"/>
            <a:miter/>
          </a:ln>
        </p:spPr>
        <p:txBody>
          <a:bodyPr rtlCol="0" anchor="ctr"/>
          <a:lstStyle/>
          <a:p>
            <a:endParaRPr lang="th-TH" dirty="0"/>
          </a:p>
        </p:txBody>
      </p:sp>
      <p:sp>
        <p:nvSpPr>
          <p:cNvPr id="8072" name="TextBox 8071">
            <a:extLst>
              <a:ext uri="{FF2B5EF4-FFF2-40B4-BE49-F238E27FC236}">
                <a16:creationId xmlns:a16="http://schemas.microsoft.com/office/drawing/2014/main" id="{BA4F8293-B8D3-4B7F-A333-185F5BF40E5F}"/>
              </a:ext>
            </a:extLst>
          </p:cNvPr>
          <p:cNvSpPr txBox="1"/>
          <p:nvPr/>
        </p:nvSpPr>
        <p:spPr>
          <a:xfrm>
            <a:off x="682894" y="1643042"/>
            <a:ext cx="4525962" cy="304698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GB" sz="2400" dirty="0">
                <a:solidFill>
                  <a:srgbClr val="0F5B42"/>
                </a:solidFill>
                <a:latin typeface="Berlin Sans FB Demi" panose="020E0802020502020306" pitchFamily="34" charset="0"/>
              </a:rPr>
              <a:t>The reading test for Year 6 pupils will involve one paper, consisting of a reading booklet with a selection of texts and a separate answer booklet, with comprehension questions related to the reading booklet. This is an hour test.</a:t>
            </a:r>
            <a:endParaRPr lang="th-TH" sz="2400" dirty="0">
              <a:solidFill>
                <a:srgbClr val="0F5B42"/>
              </a:solidFill>
            </a:endParaRPr>
          </a:p>
        </p:txBody>
      </p:sp>
      <p:grpSp>
        <p:nvGrpSpPr>
          <p:cNvPr id="29" name="Graphic 27">
            <a:extLst>
              <a:ext uri="{FF2B5EF4-FFF2-40B4-BE49-F238E27FC236}">
                <a16:creationId xmlns:a16="http://schemas.microsoft.com/office/drawing/2014/main" id="{0C188F39-B2DF-4AD6-912A-E707662D5502}"/>
              </a:ext>
            </a:extLst>
          </p:cNvPr>
          <p:cNvGrpSpPr/>
          <p:nvPr/>
        </p:nvGrpSpPr>
        <p:grpSpPr>
          <a:xfrm rot="21423545">
            <a:off x="10136703" y="5895"/>
            <a:ext cx="3178793" cy="2621364"/>
            <a:chOff x="5791019" y="2906982"/>
            <a:chExt cx="3178793" cy="2621364"/>
          </a:xfrm>
        </p:grpSpPr>
        <p:grpSp>
          <p:nvGrpSpPr>
            <p:cNvPr id="8064" name="Graphic 27">
              <a:extLst>
                <a:ext uri="{FF2B5EF4-FFF2-40B4-BE49-F238E27FC236}">
                  <a16:creationId xmlns:a16="http://schemas.microsoft.com/office/drawing/2014/main" id="{0C188F39-B2DF-4AD6-912A-E707662D5502}"/>
                </a:ext>
              </a:extLst>
            </p:cNvPr>
            <p:cNvGrpSpPr/>
            <p:nvPr/>
          </p:nvGrpSpPr>
          <p:grpSpPr>
            <a:xfrm>
              <a:off x="6080076" y="2906982"/>
              <a:ext cx="2621364" cy="2621364"/>
              <a:chOff x="6080076" y="2906982"/>
              <a:chExt cx="2621364" cy="2621364"/>
            </a:xfrm>
          </p:grpSpPr>
          <p:sp>
            <p:nvSpPr>
              <p:cNvPr id="8065" name="Freeform: Shape 8064">
                <a:extLst>
                  <a:ext uri="{FF2B5EF4-FFF2-40B4-BE49-F238E27FC236}">
                    <a16:creationId xmlns:a16="http://schemas.microsoft.com/office/drawing/2014/main" id="{74DB872B-8D91-4BEF-A1E0-12FBF3A95950}"/>
                  </a:ext>
                </a:extLst>
              </p:cNvPr>
              <p:cNvSpPr/>
              <p:nvPr/>
            </p:nvSpPr>
            <p:spPr>
              <a:xfrm rot="-3777192">
                <a:off x="6416529" y="3243435"/>
                <a:ext cx="1948457" cy="1948457"/>
              </a:xfrm>
              <a:custGeom>
                <a:avLst/>
                <a:gdLst>
                  <a:gd name="connsiteX0" fmla="*/ 1948458 w 1948457"/>
                  <a:gd name="connsiteY0" fmla="*/ 974229 h 1948457"/>
                  <a:gd name="connsiteX1" fmla="*/ 974229 w 1948457"/>
                  <a:gd name="connsiteY1" fmla="*/ 1948458 h 1948457"/>
                  <a:gd name="connsiteX2" fmla="*/ 0 w 1948457"/>
                  <a:gd name="connsiteY2" fmla="*/ 974229 h 1948457"/>
                  <a:gd name="connsiteX3" fmla="*/ 974229 w 1948457"/>
                  <a:gd name="connsiteY3" fmla="*/ 0 h 1948457"/>
                  <a:gd name="connsiteX4" fmla="*/ 1948458 w 1948457"/>
                  <a:gd name="connsiteY4" fmla="*/ 974229 h 19484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48457" h="1948457">
                    <a:moveTo>
                      <a:pt x="1948458" y="974229"/>
                    </a:moveTo>
                    <a:cubicBezTo>
                      <a:pt x="1948458" y="1512281"/>
                      <a:pt x="1512281" y="1948458"/>
                      <a:pt x="974229" y="1948458"/>
                    </a:cubicBezTo>
                    <a:cubicBezTo>
                      <a:pt x="436177" y="1948458"/>
                      <a:pt x="0" y="1512281"/>
                      <a:pt x="0" y="974229"/>
                    </a:cubicBezTo>
                    <a:cubicBezTo>
                      <a:pt x="0" y="436177"/>
                      <a:pt x="436177" y="0"/>
                      <a:pt x="974229" y="0"/>
                    </a:cubicBezTo>
                    <a:cubicBezTo>
                      <a:pt x="1512281" y="0"/>
                      <a:pt x="1948458" y="436177"/>
                      <a:pt x="1948458" y="974229"/>
                    </a:cubicBezTo>
                    <a:close/>
                  </a:path>
                </a:pathLst>
              </a:custGeom>
              <a:solidFill>
                <a:srgbClr val="E9D2AE"/>
              </a:solidFill>
              <a:ln w="4955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grpSp>
            <p:nvGrpSpPr>
              <p:cNvPr id="8066" name="Graphic 27">
                <a:extLst>
                  <a:ext uri="{FF2B5EF4-FFF2-40B4-BE49-F238E27FC236}">
                    <a16:creationId xmlns:a16="http://schemas.microsoft.com/office/drawing/2014/main" id="{0C188F39-B2DF-4AD6-912A-E707662D5502}"/>
                  </a:ext>
                </a:extLst>
              </p:cNvPr>
              <p:cNvGrpSpPr/>
              <p:nvPr/>
            </p:nvGrpSpPr>
            <p:grpSpPr>
              <a:xfrm>
                <a:off x="6416094" y="3620276"/>
                <a:ext cx="1948769" cy="1252724"/>
                <a:chOff x="6416094" y="3620276"/>
                <a:chExt cx="1948769" cy="1252724"/>
              </a:xfrm>
              <a:solidFill>
                <a:srgbClr val="D3AB05"/>
              </a:solidFill>
            </p:grpSpPr>
            <p:sp>
              <p:nvSpPr>
                <p:cNvPr id="8067" name="Freeform: Shape 8066">
                  <a:extLst>
                    <a:ext uri="{FF2B5EF4-FFF2-40B4-BE49-F238E27FC236}">
                      <a16:creationId xmlns:a16="http://schemas.microsoft.com/office/drawing/2014/main" id="{9311198C-8015-4C74-B9A2-B48742CDB284}"/>
                    </a:ext>
                  </a:extLst>
                </p:cNvPr>
                <p:cNvSpPr/>
                <p:nvPr/>
              </p:nvSpPr>
              <p:spPr>
                <a:xfrm>
                  <a:off x="6416094" y="3620276"/>
                  <a:ext cx="1309412" cy="930777"/>
                </a:xfrm>
                <a:custGeom>
                  <a:avLst/>
                  <a:gdLst>
                    <a:gd name="connsiteX0" fmla="*/ 612916 w 1309412"/>
                    <a:gd name="connsiteY0" fmla="*/ 369444 h 930777"/>
                    <a:gd name="connsiteX1" fmla="*/ 985649 w 1309412"/>
                    <a:gd name="connsiteY1" fmla="*/ 147095 h 930777"/>
                    <a:gd name="connsiteX2" fmla="*/ 239191 w 1309412"/>
                    <a:gd name="connsiteY2" fmla="*/ 266210 h 930777"/>
                    <a:gd name="connsiteX3" fmla="*/ 596538 w 1309412"/>
                    <a:gd name="connsiteY3" fmla="*/ 25001 h 930777"/>
                    <a:gd name="connsiteX4" fmla="*/ 144891 w 1309412"/>
                    <a:gd name="connsiteY4" fmla="*/ 86544 h 930777"/>
                    <a:gd name="connsiteX5" fmla="*/ 41161 w 1309412"/>
                    <a:gd name="connsiteY5" fmla="*/ 876182 h 930777"/>
                    <a:gd name="connsiteX6" fmla="*/ 59524 w 1309412"/>
                    <a:gd name="connsiteY6" fmla="*/ 930777 h 930777"/>
                    <a:gd name="connsiteX7" fmla="*/ 744440 w 1309412"/>
                    <a:gd name="connsiteY7" fmla="*/ 708924 h 930777"/>
                    <a:gd name="connsiteX8" fmla="*/ 240183 w 1309412"/>
                    <a:gd name="connsiteY8" fmla="*/ 691553 h 930777"/>
                    <a:gd name="connsiteX9" fmla="*/ 1308751 w 1309412"/>
                    <a:gd name="connsiteY9" fmla="*/ 275640 h 930777"/>
                    <a:gd name="connsiteX10" fmla="*/ 612916 w 1309412"/>
                    <a:gd name="connsiteY10" fmla="*/ 369444 h 9307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309412" h="930777">
                      <a:moveTo>
                        <a:pt x="612916" y="369444"/>
                      </a:moveTo>
                      <a:cubicBezTo>
                        <a:pt x="594553" y="308894"/>
                        <a:pt x="1000043" y="235439"/>
                        <a:pt x="985649" y="147095"/>
                      </a:cubicBezTo>
                      <a:cubicBezTo>
                        <a:pt x="971256" y="58750"/>
                        <a:pt x="255073" y="338176"/>
                        <a:pt x="239191" y="266210"/>
                      </a:cubicBezTo>
                      <a:cubicBezTo>
                        <a:pt x="223805" y="194245"/>
                        <a:pt x="629791" y="123768"/>
                        <a:pt x="596538" y="25001"/>
                      </a:cubicBezTo>
                      <a:cubicBezTo>
                        <a:pt x="575693" y="-37038"/>
                        <a:pt x="326046" y="28972"/>
                        <a:pt x="144891" y="86544"/>
                      </a:cubicBezTo>
                      <a:cubicBezTo>
                        <a:pt x="4433" y="314849"/>
                        <a:pt x="-41724" y="599238"/>
                        <a:pt x="41161" y="876182"/>
                      </a:cubicBezTo>
                      <a:cubicBezTo>
                        <a:pt x="46620" y="894546"/>
                        <a:pt x="53072" y="912910"/>
                        <a:pt x="59524" y="930777"/>
                      </a:cubicBezTo>
                      <a:cubicBezTo>
                        <a:pt x="295274" y="889583"/>
                        <a:pt x="774715" y="795283"/>
                        <a:pt x="744440" y="708924"/>
                      </a:cubicBezTo>
                      <a:cubicBezTo>
                        <a:pt x="704238" y="594771"/>
                        <a:pt x="261525" y="763022"/>
                        <a:pt x="240183" y="691553"/>
                      </a:cubicBezTo>
                      <a:cubicBezTo>
                        <a:pt x="218842" y="620083"/>
                        <a:pt x="1340515" y="368451"/>
                        <a:pt x="1308751" y="275640"/>
                      </a:cubicBezTo>
                      <a:cubicBezTo>
                        <a:pt x="1276490" y="182829"/>
                        <a:pt x="631280" y="430491"/>
                        <a:pt x="612916" y="369444"/>
                      </a:cubicBezTo>
                      <a:close/>
                    </a:path>
                  </a:pathLst>
                </a:custGeom>
                <a:solidFill>
                  <a:srgbClr val="EDB863"/>
                </a:solidFill>
                <a:ln w="4956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8068" name="Freeform: Shape 8067">
                  <a:extLst>
                    <a:ext uri="{FF2B5EF4-FFF2-40B4-BE49-F238E27FC236}">
                      <a16:creationId xmlns:a16="http://schemas.microsoft.com/office/drawing/2014/main" id="{911FA44C-4A21-4F70-BE46-2210B86906BC}"/>
                    </a:ext>
                  </a:extLst>
                </p:cNvPr>
                <p:cNvSpPr/>
                <p:nvPr/>
              </p:nvSpPr>
              <p:spPr>
                <a:xfrm>
                  <a:off x="7333743" y="3857700"/>
                  <a:ext cx="1031121" cy="1015300"/>
                </a:xfrm>
                <a:custGeom>
                  <a:avLst/>
                  <a:gdLst>
                    <a:gd name="connsiteX0" fmla="*/ 961866 w 1031121"/>
                    <a:gd name="connsiteY0" fmla="*/ 0 h 1015300"/>
                    <a:gd name="connsiteX1" fmla="*/ 403014 w 1031121"/>
                    <a:gd name="connsiteY1" fmla="*/ 227313 h 1015300"/>
                    <a:gd name="connsiteX2" fmla="*/ 821408 w 1031121"/>
                    <a:gd name="connsiteY2" fmla="*/ 198526 h 1015300"/>
                    <a:gd name="connsiteX3" fmla="*/ 223844 w 1031121"/>
                    <a:gd name="connsiteY3" fmla="*/ 533539 h 1015300"/>
                    <a:gd name="connsiteX4" fmla="*/ 738027 w 1031121"/>
                    <a:gd name="connsiteY4" fmla="*/ 503264 h 1015300"/>
                    <a:gd name="connsiteX5" fmla="*/ 999 w 1031121"/>
                    <a:gd name="connsiteY5" fmla="*/ 865078 h 1015300"/>
                    <a:gd name="connsiteX6" fmla="*/ 699811 w 1031121"/>
                    <a:gd name="connsiteY6" fmla="*/ 776238 h 1015300"/>
                    <a:gd name="connsiteX7" fmla="*/ 446690 w 1031121"/>
                    <a:gd name="connsiteY7" fmla="*/ 996602 h 1015300"/>
                    <a:gd name="connsiteX8" fmla="*/ 832824 w 1031121"/>
                    <a:gd name="connsiteY8" fmla="*/ 948956 h 1015300"/>
                    <a:gd name="connsiteX9" fmla="*/ 990156 w 1031121"/>
                    <a:gd name="connsiteY9" fmla="*/ 80899 h 1015300"/>
                    <a:gd name="connsiteX10" fmla="*/ 961866 w 1031121"/>
                    <a:gd name="connsiteY10" fmla="*/ 0 h 1015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031121" h="1015300">
                      <a:moveTo>
                        <a:pt x="961866" y="0"/>
                      </a:moveTo>
                      <a:cubicBezTo>
                        <a:pt x="712219" y="77922"/>
                        <a:pt x="391103" y="186615"/>
                        <a:pt x="403014" y="227313"/>
                      </a:cubicBezTo>
                      <a:cubicBezTo>
                        <a:pt x="422867" y="293323"/>
                        <a:pt x="796593" y="115642"/>
                        <a:pt x="821408" y="198526"/>
                      </a:cubicBezTo>
                      <a:cubicBezTo>
                        <a:pt x="846224" y="281411"/>
                        <a:pt x="197043" y="463559"/>
                        <a:pt x="223844" y="533539"/>
                      </a:cubicBezTo>
                      <a:cubicBezTo>
                        <a:pt x="250645" y="603520"/>
                        <a:pt x="724130" y="443706"/>
                        <a:pt x="738027" y="503264"/>
                      </a:cubicBezTo>
                      <a:cubicBezTo>
                        <a:pt x="752420" y="562822"/>
                        <a:pt x="-31758" y="784675"/>
                        <a:pt x="999" y="865078"/>
                      </a:cubicBezTo>
                      <a:cubicBezTo>
                        <a:pt x="33755" y="945481"/>
                        <a:pt x="670032" y="676975"/>
                        <a:pt x="699811" y="776238"/>
                      </a:cubicBezTo>
                      <a:cubicBezTo>
                        <a:pt x="729590" y="875501"/>
                        <a:pt x="421874" y="913717"/>
                        <a:pt x="446690" y="996602"/>
                      </a:cubicBezTo>
                      <a:cubicBezTo>
                        <a:pt x="460090" y="1041270"/>
                        <a:pt x="655639" y="998091"/>
                        <a:pt x="832824" y="948956"/>
                      </a:cubicBezTo>
                      <a:cubicBezTo>
                        <a:pt x="1013979" y="709731"/>
                        <a:pt x="1082470" y="390600"/>
                        <a:pt x="990156" y="80899"/>
                      </a:cubicBezTo>
                      <a:cubicBezTo>
                        <a:pt x="982214" y="53106"/>
                        <a:pt x="972288" y="26305"/>
                        <a:pt x="961866" y="0"/>
                      </a:cubicBezTo>
                      <a:close/>
                    </a:path>
                  </a:pathLst>
                </a:custGeom>
                <a:solidFill>
                  <a:srgbClr val="EDB863"/>
                </a:solidFill>
                <a:ln w="4956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</p:grpSp>
        <p:sp>
          <p:nvSpPr>
            <p:cNvPr id="8069" name="Freeform: Shape 8068">
              <a:extLst>
                <a:ext uri="{FF2B5EF4-FFF2-40B4-BE49-F238E27FC236}">
                  <a16:creationId xmlns:a16="http://schemas.microsoft.com/office/drawing/2014/main" id="{45142ED9-65F5-4F83-8ACD-2979FA27C7F2}"/>
                </a:ext>
              </a:extLst>
            </p:cNvPr>
            <p:cNvSpPr/>
            <p:nvPr/>
          </p:nvSpPr>
          <p:spPr>
            <a:xfrm>
              <a:off x="5791019" y="3485774"/>
              <a:ext cx="3178793" cy="1586309"/>
            </a:xfrm>
            <a:custGeom>
              <a:avLst/>
              <a:gdLst>
                <a:gd name="connsiteX0" fmla="*/ 2246505 w 3178793"/>
                <a:gd name="connsiteY0" fmla="*/ 3164 h 1586309"/>
                <a:gd name="connsiteX1" fmla="*/ 2371080 w 3178793"/>
                <a:gd name="connsiteY1" fmla="*/ 136673 h 1586309"/>
                <a:gd name="connsiteX2" fmla="*/ 2725946 w 3178793"/>
                <a:gd name="connsiteY2" fmla="*/ 309391 h 1586309"/>
                <a:gd name="connsiteX3" fmla="*/ 1668794 w 3178793"/>
                <a:gd name="connsiteY3" fmla="*/ 1058331 h 1586309"/>
                <a:gd name="connsiteX4" fmla="*/ 373906 w 3178793"/>
                <a:gd name="connsiteY4" fmla="*/ 1013663 h 1586309"/>
                <a:gd name="connsiteX5" fmla="*/ 630501 w 3178793"/>
                <a:gd name="connsiteY5" fmla="*/ 632989 h 1586309"/>
                <a:gd name="connsiteX6" fmla="*/ 664251 w 3178793"/>
                <a:gd name="connsiteY6" fmla="*/ 461263 h 1586309"/>
                <a:gd name="connsiteX7" fmla="*/ 11596 w 3178793"/>
                <a:gd name="connsiteY7" fmla="*/ 1265295 h 1586309"/>
                <a:gd name="connsiteX8" fmla="*/ 1779968 w 3178793"/>
                <a:gd name="connsiteY8" fmla="*/ 1430568 h 1586309"/>
                <a:gd name="connsiteX9" fmla="*/ 3167171 w 3178793"/>
                <a:gd name="connsiteY9" fmla="*/ 320806 h 1586309"/>
                <a:gd name="connsiteX10" fmla="*/ 2246505 w 3178793"/>
                <a:gd name="connsiteY10" fmla="*/ 3164 h 1586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178793" h="1586309">
                  <a:moveTo>
                    <a:pt x="2246505" y="3164"/>
                  </a:moveTo>
                  <a:cubicBezTo>
                    <a:pt x="2291670" y="43366"/>
                    <a:pt x="2333360" y="88034"/>
                    <a:pt x="2371080" y="136673"/>
                  </a:cubicBezTo>
                  <a:cubicBezTo>
                    <a:pt x="2565140" y="154044"/>
                    <a:pt x="2697160" y="212113"/>
                    <a:pt x="2725946" y="309391"/>
                  </a:cubicBezTo>
                  <a:cubicBezTo>
                    <a:pt x="2791460" y="528762"/>
                    <a:pt x="2317975" y="863775"/>
                    <a:pt x="1668794" y="1058331"/>
                  </a:cubicBezTo>
                  <a:cubicBezTo>
                    <a:pt x="1019117" y="1252887"/>
                    <a:pt x="439916" y="1232538"/>
                    <a:pt x="373906" y="1013663"/>
                  </a:cubicBezTo>
                  <a:cubicBezTo>
                    <a:pt x="341149" y="904970"/>
                    <a:pt x="441901" y="767490"/>
                    <a:pt x="630501" y="632989"/>
                  </a:cubicBezTo>
                  <a:cubicBezTo>
                    <a:pt x="636457" y="574423"/>
                    <a:pt x="647872" y="517347"/>
                    <a:pt x="664251" y="461263"/>
                  </a:cubicBezTo>
                  <a:cubicBezTo>
                    <a:pt x="208137" y="715377"/>
                    <a:pt x="-60370" y="1024582"/>
                    <a:pt x="11596" y="1265295"/>
                  </a:cubicBezTo>
                  <a:cubicBezTo>
                    <a:pt x="116815" y="1617183"/>
                    <a:pt x="908934" y="1691134"/>
                    <a:pt x="1779968" y="1430568"/>
                  </a:cubicBezTo>
                  <a:cubicBezTo>
                    <a:pt x="2651499" y="1170002"/>
                    <a:pt x="3272390" y="673190"/>
                    <a:pt x="3167171" y="320806"/>
                  </a:cubicBezTo>
                  <a:cubicBezTo>
                    <a:pt x="3098183" y="90516"/>
                    <a:pt x="2734383" y="-20659"/>
                    <a:pt x="2246505" y="3164"/>
                  </a:cubicBezTo>
                  <a:close/>
                </a:path>
              </a:pathLst>
            </a:custGeom>
            <a:solidFill>
              <a:srgbClr val="D75903"/>
            </a:solidFill>
            <a:ln w="4956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 dirty="0"/>
            </a:p>
          </p:txBody>
        </p:sp>
      </p:grpSp>
      <p:grpSp>
        <p:nvGrpSpPr>
          <p:cNvPr id="49" name="Graphic 44260">
            <a:extLst>
              <a:ext uri="{FF2B5EF4-FFF2-40B4-BE49-F238E27FC236}">
                <a16:creationId xmlns:a16="http://schemas.microsoft.com/office/drawing/2014/main" id="{167C7071-C253-4831-8CB3-DE05ABCEA483}"/>
              </a:ext>
            </a:extLst>
          </p:cNvPr>
          <p:cNvGrpSpPr/>
          <p:nvPr/>
        </p:nvGrpSpPr>
        <p:grpSpPr>
          <a:xfrm>
            <a:off x="502577" y="169636"/>
            <a:ext cx="1374335" cy="1473811"/>
            <a:chOff x="5972175" y="3276600"/>
            <a:chExt cx="245554" cy="304990"/>
          </a:xfrm>
        </p:grpSpPr>
        <p:sp>
          <p:nvSpPr>
            <p:cNvPr id="50" name="Freeform: Shape 44262">
              <a:extLst>
                <a:ext uri="{FF2B5EF4-FFF2-40B4-BE49-F238E27FC236}">
                  <a16:creationId xmlns:a16="http://schemas.microsoft.com/office/drawing/2014/main" id="{D08C462E-B014-4367-9B5B-A4F7DCF57EC4}"/>
                </a:ext>
              </a:extLst>
            </p:cNvPr>
            <p:cNvSpPr/>
            <p:nvPr/>
          </p:nvSpPr>
          <p:spPr>
            <a:xfrm>
              <a:off x="5991225" y="3309651"/>
              <a:ext cx="226504" cy="271938"/>
            </a:xfrm>
            <a:custGeom>
              <a:avLst/>
              <a:gdLst>
                <a:gd name="connsiteX0" fmla="*/ 0 w 226504"/>
                <a:gd name="connsiteY0" fmla="*/ 163830 h 271938"/>
                <a:gd name="connsiteX1" fmla="*/ 21241 w 226504"/>
                <a:gd name="connsiteY1" fmla="*/ 122015 h 271938"/>
                <a:gd name="connsiteX2" fmla="*/ 42101 w 226504"/>
                <a:gd name="connsiteY2" fmla="*/ 129159 h 271938"/>
                <a:gd name="connsiteX3" fmla="*/ 172117 w 226504"/>
                <a:gd name="connsiteY3" fmla="*/ 0 h 271938"/>
                <a:gd name="connsiteX4" fmla="*/ 226505 w 226504"/>
                <a:gd name="connsiteY4" fmla="*/ 37052 h 271938"/>
                <a:gd name="connsiteX5" fmla="*/ 183833 w 226504"/>
                <a:gd name="connsiteY5" fmla="*/ 221647 h 271938"/>
                <a:gd name="connsiteX6" fmla="*/ 199644 w 226504"/>
                <a:gd name="connsiteY6" fmla="*/ 231743 h 271938"/>
                <a:gd name="connsiteX7" fmla="*/ 174022 w 226504"/>
                <a:gd name="connsiteY7" fmla="*/ 271939 h 271938"/>
                <a:gd name="connsiteX8" fmla="*/ 96298 w 226504"/>
                <a:gd name="connsiteY8" fmla="*/ 225076 h 271938"/>
                <a:gd name="connsiteX9" fmla="*/ 117348 w 226504"/>
                <a:gd name="connsiteY9" fmla="*/ 183547 h 271938"/>
                <a:gd name="connsiteX10" fmla="*/ 131826 w 226504"/>
                <a:gd name="connsiteY10" fmla="*/ 191643 h 271938"/>
                <a:gd name="connsiteX11" fmla="*/ 138589 w 226504"/>
                <a:gd name="connsiteY11" fmla="*/ 164783 h 271938"/>
                <a:gd name="connsiteX12" fmla="*/ 102013 w 226504"/>
                <a:gd name="connsiteY12" fmla="*/ 140684 h 271938"/>
                <a:gd name="connsiteX13" fmla="*/ 86963 w 226504"/>
                <a:gd name="connsiteY13" fmla="*/ 156496 h 271938"/>
                <a:gd name="connsiteX14" fmla="*/ 104013 w 226504"/>
                <a:gd name="connsiteY14" fmla="*/ 170783 h 271938"/>
                <a:gd name="connsiteX15" fmla="*/ 81629 w 226504"/>
                <a:gd name="connsiteY15" fmla="*/ 210693 h 271938"/>
                <a:gd name="connsiteX16" fmla="*/ 0 w 226504"/>
                <a:gd name="connsiteY16" fmla="*/ 163830 h 271938"/>
                <a:gd name="connsiteX17" fmla="*/ 162401 w 226504"/>
                <a:gd name="connsiteY17" fmla="*/ 79820 h 271938"/>
                <a:gd name="connsiteX18" fmla="*/ 128207 w 226504"/>
                <a:gd name="connsiteY18" fmla="*/ 109919 h 271938"/>
                <a:gd name="connsiteX19" fmla="*/ 153353 w 226504"/>
                <a:gd name="connsiteY19" fmla="*/ 124016 h 271938"/>
                <a:gd name="connsiteX20" fmla="*/ 162401 w 226504"/>
                <a:gd name="connsiteY20" fmla="*/ 79820 h 271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26504" h="271938">
                  <a:moveTo>
                    <a:pt x="0" y="163830"/>
                  </a:moveTo>
                  <a:cubicBezTo>
                    <a:pt x="1429" y="153162"/>
                    <a:pt x="21241" y="122015"/>
                    <a:pt x="21241" y="122015"/>
                  </a:cubicBezTo>
                  <a:lnTo>
                    <a:pt x="42101" y="129159"/>
                  </a:lnTo>
                  <a:cubicBezTo>
                    <a:pt x="97155" y="69342"/>
                    <a:pt x="172117" y="0"/>
                    <a:pt x="172117" y="0"/>
                  </a:cubicBezTo>
                  <a:cubicBezTo>
                    <a:pt x="184404" y="2477"/>
                    <a:pt x="226505" y="37052"/>
                    <a:pt x="226505" y="37052"/>
                  </a:cubicBezTo>
                  <a:lnTo>
                    <a:pt x="183833" y="221647"/>
                  </a:lnTo>
                  <a:lnTo>
                    <a:pt x="199644" y="231743"/>
                  </a:lnTo>
                  <a:lnTo>
                    <a:pt x="174022" y="271939"/>
                  </a:lnTo>
                  <a:cubicBezTo>
                    <a:pt x="174022" y="271939"/>
                    <a:pt x="98203" y="228600"/>
                    <a:pt x="96298" y="225076"/>
                  </a:cubicBezTo>
                  <a:cubicBezTo>
                    <a:pt x="94774" y="221456"/>
                    <a:pt x="115348" y="183071"/>
                    <a:pt x="117348" y="183547"/>
                  </a:cubicBezTo>
                  <a:cubicBezTo>
                    <a:pt x="119539" y="183737"/>
                    <a:pt x="131826" y="191643"/>
                    <a:pt x="131826" y="191643"/>
                  </a:cubicBezTo>
                  <a:lnTo>
                    <a:pt x="138589" y="164783"/>
                  </a:lnTo>
                  <a:lnTo>
                    <a:pt x="102013" y="140684"/>
                  </a:lnTo>
                  <a:lnTo>
                    <a:pt x="86963" y="156496"/>
                  </a:lnTo>
                  <a:lnTo>
                    <a:pt x="104013" y="170783"/>
                  </a:lnTo>
                  <a:cubicBezTo>
                    <a:pt x="104013" y="170783"/>
                    <a:pt x="82487" y="211265"/>
                    <a:pt x="81629" y="210693"/>
                  </a:cubicBezTo>
                  <a:lnTo>
                    <a:pt x="0" y="163830"/>
                  </a:lnTo>
                  <a:close/>
                  <a:moveTo>
                    <a:pt x="162401" y="79820"/>
                  </a:moveTo>
                  <a:lnTo>
                    <a:pt x="128207" y="109919"/>
                  </a:lnTo>
                  <a:lnTo>
                    <a:pt x="153353" y="124016"/>
                  </a:lnTo>
                  <a:lnTo>
                    <a:pt x="162401" y="79820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1" name="Freeform: Shape 44263">
              <a:extLst>
                <a:ext uri="{FF2B5EF4-FFF2-40B4-BE49-F238E27FC236}">
                  <a16:creationId xmlns:a16="http://schemas.microsoft.com/office/drawing/2014/main" id="{1332CFBB-6E87-4DA5-99FB-689D22CE481A}"/>
                </a:ext>
              </a:extLst>
            </p:cNvPr>
            <p:cNvSpPr/>
            <p:nvPr/>
          </p:nvSpPr>
          <p:spPr>
            <a:xfrm>
              <a:off x="5972175" y="3276600"/>
              <a:ext cx="226504" cy="271938"/>
            </a:xfrm>
            <a:custGeom>
              <a:avLst/>
              <a:gdLst>
                <a:gd name="connsiteX0" fmla="*/ 0 w 226504"/>
                <a:gd name="connsiteY0" fmla="*/ 163925 h 271938"/>
                <a:gd name="connsiteX1" fmla="*/ 21241 w 226504"/>
                <a:gd name="connsiteY1" fmla="*/ 122111 h 271938"/>
                <a:gd name="connsiteX2" fmla="*/ 42101 w 226504"/>
                <a:gd name="connsiteY2" fmla="*/ 129254 h 271938"/>
                <a:gd name="connsiteX3" fmla="*/ 172117 w 226504"/>
                <a:gd name="connsiteY3" fmla="*/ 0 h 271938"/>
                <a:gd name="connsiteX4" fmla="*/ 226505 w 226504"/>
                <a:gd name="connsiteY4" fmla="*/ 37052 h 271938"/>
                <a:gd name="connsiteX5" fmla="*/ 183833 w 226504"/>
                <a:gd name="connsiteY5" fmla="*/ 221647 h 271938"/>
                <a:gd name="connsiteX6" fmla="*/ 199644 w 226504"/>
                <a:gd name="connsiteY6" fmla="*/ 231743 h 271938"/>
                <a:gd name="connsiteX7" fmla="*/ 174022 w 226504"/>
                <a:gd name="connsiteY7" fmla="*/ 271939 h 271938"/>
                <a:gd name="connsiteX8" fmla="*/ 96298 w 226504"/>
                <a:gd name="connsiteY8" fmla="*/ 225076 h 271938"/>
                <a:gd name="connsiteX9" fmla="*/ 117348 w 226504"/>
                <a:gd name="connsiteY9" fmla="*/ 183547 h 271938"/>
                <a:gd name="connsiteX10" fmla="*/ 131826 w 226504"/>
                <a:gd name="connsiteY10" fmla="*/ 191643 h 271938"/>
                <a:gd name="connsiteX11" fmla="*/ 138589 w 226504"/>
                <a:gd name="connsiteY11" fmla="*/ 164783 h 271938"/>
                <a:gd name="connsiteX12" fmla="*/ 102013 w 226504"/>
                <a:gd name="connsiteY12" fmla="*/ 140684 h 271938"/>
                <a:gd name="connsiteX13" fmla="*/ 86963 w 226504"/>
                <a:gd name="connsiteY13" fmla="*/ 156496 h 271938"/>
                <a:gd name="connsiteX14" fmla="*/ 104013 w 226504"/>
                <a:gd name="connsiteY14" fmla="*/ 170783 h 271938"/>
                <a:gd name="connsiteX15" fmla="*/ 81629 w 226504"/>
                <a:gd name="connsiteY15" fmla="*/ 210693 h 271938"/>
                <a:gd name="connsiteX16" fmla="*/ 0 w 226504"/>
                <a:gd name="connsiteY16" fmla="*/ 163925 h 271938"/>
                <a:gd name="connsiteX17" fmla="*/ 162401 w 226504"/>
                <a:gd name="connsiteY17" fmla="*/ 79820 h 271938"/>
                <a:gd name="connsiteX18" fmla="*/ 128207 w 226504"/>
                <a:gd name="connsiteY18" fmla="*/ 109919 h 271938"/>
                <a:gd name="connsiteX19" fmla="*/ 153353 w 226504"/>
                <a:gd name="connsiteY19" fmla="*/ 124016 h 271938"/>
                <a:gd name="connsiteX20" fmla="*/ 162401 w 226504"/>
                <a:gd name="connsiteY20" fmla="*/ 79820 h 271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26504" h="271938">
                  <a:moveTo>
                    <a:pt x="0" y="163925"/>
                  </a:moveTo>
                  <a:cubicBezTo>
                    <a:pt x="1429" y="153257"/>
                    <a:pt x="21241" y="122111"/>
                    <a:pt x="21241" y="122111"/>
                  </a:cubicBezTo>
                  <a:lnTo>
                    <a:pt x="42101" y="129254"/>
                  </a:lnTo>
                  <a:cubicBezTo>
                    <a:pt x="97155" y="69437"/>
                    <a:pt x="172117" y="0"/>
                    <a:pt x="172117" y="0"/>
                  </a:cubicBezTo>
                  <a:cubicBezTo>
                    <a:pt x="184404" y="2477"/>
                    <a:pt x="226505" y="37052"/>
                    <a:pt x="226505" y="37052"/>
                  </a:cubicBezTo>
                  <a:lnTo>
                    <a:pt x="183833" y="221647"/>
                  </a:lnTo>
                  <a:lnTo>
                    <a:pt x="199644" y="231743"/>
                  </a:lnTo>
                  <a:lnTo>
                    <a:pt x="174022" y="271939"/>
                  </a:lnTo>
                  <a:cubicBezTo>
                    <a:pt x="174022" y="271939"/>
                    <a:pt x="98203" y="228600"/>
                    <a:pt x="96298" y="225076"/>
                  </a:cubicBezTo>
                  <a:cubicBezTo>
                    <a:pt x="94774" y="221456"/>
                    <a:pt x="115348" y="183071"/>
                    <a:pt x="117348" y="183547"/>
                  </a:cubicBezTo>
                  <a:cubicBezTo>
                    <a:pt x="119539" y="183737"/>
                    <a:pt x="131826" y="191643"/>
                    <a:pt x="131826" y="191643"/>
                  </a:cubicBezTo>
                  <a:lnTo>
                    <a:pt x="138589" y="164783"/>
                  </a:lnTo>
                  <a:lnTo>
                    <a:pt x="102013" y="140684"/>
                  </a:lnTo>
                  <a:lnTo>
                    <a:pt x="86963" y="156496"/>
                  </a:lnTo>
                  <a:lnTo>
                    <a:pt x="104013" y="170783"/>
                  </a:lnTo>
                  <a:cubicBezTo>
                    <a:pt x="104013" y="170783"/>
                    <a:pt x="82487" y="211265"/>
                    <a:pt x="81629" y="210693"/>
                  </a:cubicBezTo>
                  <a:lnTo>
                    <a:pt x="0" y="163925"/>
                  </a:lnTo>
                  <a:close/>
                  <a:moveTo>
                    <a:pt x="162401" y="79820"/>
                  </a:moveTo>
                  <a:lnTo>
                    <a:pt x="128207" y="109919"/>
                  </a:lnTo>
                  <a:lnTo>
                    <a:pt x="153353" y="124016"/>
                  </a:lnTo>
                  <a:lnTo>
                    <a:pt x="162401" y="79820"/>
                  </a:lnTo>
                  <a:close/>
                </a:path>
              </a:pathLst>
            </a:custGeom>
            <a:solidFill>
              <a:srgbClr val="DC755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grpSp>
        <p:nvGrpSpPr>
          <p:cNvPr id="52" name="Graphic 44264">
            <a:extLst>
              <a:ext uri="{FF2B5EF4-FFF2-40B4-BE49-F238E27FC236}">
                <a16:creationId xmlns:a16="http://schemas.microsoft.com/office/drawing/2014/main" id="{AEE59570-7737-4648-A7D2-1F1DE39603AC}"/>
              </a:ext>
            </a:extLst>
          </p:cNvPr>
          <p:cNvGrpSpPr/>
          <p:nvPr/>
        </p:nvGrpSpPr>
        <p:grpSpPr>
          <a:xfrm rot="958954">
            <a:off x="5711809" y="1225821"/>
            <a:ext cx="1140595" cy="1210499"/>
            <a:chOff x="5948362" y="3286088"/>
            <a:chExt cx="293127" cy="288168"/>
          </a:xfrm>
        </p:grpSpPr>
        <p:sp>
          <p:nvSpPr>
            <p:cNvPr id="53" name="Freeform: Shape 44266">
              <a:extLst>
                <a:ext uri="{FF2B5EF4-FFF2-40B4-BE49-F238E27FC236}">
                  <a16:creationId xmlns:a16="http://schemas.microsoft.com/office/drawing/2014/main" id="{8B71EB0A-9935-4BE2-95CE-154602A53642}"/>
                </a:ext>
              </a:extLst>
            </p:cNvPr>
            <p:cNvSpPr/>
            <p:nvPr/>
          </p:nvSpPr>
          <p:spPr>
            <a:xfrm>
              <a:off x="5967412" y="3319139"/>
              <a:ext cx="274077" cy="255117"/>
            </a:xfrm>
            <a:custGeom>
              <a:avLst/>
              <a:gdLst>
                <a:gd name="connsiteX0" fmla="*/ 142589 w 274077"/>
                <a:gd name="connsiteY0" fmla="*/ 224256 h 255117"/>
                <a:gd name="connsiteX1" fmla="*/ 155353 w 274077"/>
                <a:gd name="connsiteY1" fmla="*/ 204635 h 255117"/>
                <a:gd name="connsiteX2" fmla="*/ 57722 w 274077"/>
                <a:gd name="connsiteY2" fmla="*/ 129959 h 255117"/>
                <a:gd name="connsiteX3" fmla="*/ 41148 w 274077"/>
                <a:gd name="connsiteY3" fmla="*/ 152723 h 255117"/>
                <a:gd name="connsiteX4" fmla="*/ 0 w 274077"/>
                <a:gd name="connsiteY4" fmla="*/ 124434 h 255117"/>
                <a:gd name="connsiteX5" fmla="*/ 51435 w 274077"/>
                <a:gd name="connsiteY5" fmla="*/ 46520 h 255117"/>
                <a:gd name="connsiteX6" fmla="*/ 151829 w 274077"/>
                <a:gd name="connsiteY6" fmla="*/ 10515 h 255117"/>
                <a:gd name="connsiteX7" fmla="*/ 174403 w 274077"/>
                <a:gd name="connsiteY7" fmla="*/ 71570 h 255117"/>
                <a:gd name="connsiteX8" fmla="*/ 247650 w 274077"/>
                <a:gd name="connsiteY8" fmla="*/ 67094 h 255117"/>
                <a:gd name="connsiteX9" fmla="*/ 243078 w 274077"/>
                <a:gd name="connsiteY9" fmla="*/ 180822 h 255117"/>
                <a:gd name="connsiteX10" fmla="*/ 184214 w 274077"/>
                <a:gd name="connsiteY10" fmla="*/ 255117 h 255117"/>
                <a:gd name="connsiteX11" fmla="*/ 142589 w 274077"/>
                <a:gd name="connsiteY11" fmla="*/ 224256 h 255117"/>
                <a:gd name="connsiteX12" fmla="*/ 126397 w 274077"/>
                <a:gd name="connsiteY12" fmla="*/ 66427 h 255117"/>
                <a:gd name="connsiteX13" fmla="*/ 89821 w 274077"/>
                <a:gd name="connsiteY13" fmla="*/ 83762 h 255117"/>
                <a:gd name="connsiteX14" fmla="*/ 122682 w 274077"/>
                <a:gd name="connsiteY14" fmla="*/ 107956 h 255117"/>
                <a:gd name="connsiteX15" fmla="*/ 126397 w 274077"/>
                <a:gd name="connsiteY15" fmla="*/ 66427 h 255117"/>
                <a:gd name="connsiteX16" fmla="*/ 202311 w 274077"/>
                <a:gd name="connsiteY16" fmla="*/ 112433 h 255117"/>
                <a:gd name="connsiteX17" fmla="*/ 163640 w 274077"/>
                <a:gd name="connsiteY17" fmla="*/ 135483 h 255117"/>
                <a:gd name="connsiteX18" fmla="*/ 193834 w 274077"/>
                <a:gd name="connsiteY18" fmla="*/ 157391 h 255117"/>
                <a:gd name="connsiteX19" fmla="*/ 202311 w 274077"/>
                <a:gd name="connsiteY19" fmla="*/ 112433 h 25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74077" h="255117">
                  <a:moveTo>
                    <a:pt x="142589" y="224256"/>
                  </a:moveTo>
                  <a:cubicBezTo>
                    <a:pt x="141637" y="221208"/>
                    <a:pt x="155353" y="204635"/>
                    <a:pt x="155353" y="204635"/>
                  </a:cubicBezTo>
                  <a:cubicBezTo>
                    <a:pt x="155353" y="204635"/>
                    <a:pt x="60484" y="128339"/>
                    <a:pt x="57722" y="129959"/>
                  </a:cubicBezTo>
                  <a:cubicBezTo>
                    <a:pt x="54864" y="131102"/>
                    <a:pt x="41148" y="152723"/>
                    <a:pt x="41148" y="152723"/>
                  </a:cubicBezTo>
                  <a:cubicBezTo>
                    <a:pt x="28099" y="149199"/>
                    <a:pt x="0" y="124434"/>
                    <a:pt x="0" y="124434"/>
                  </a:cubicBezTo>
                  <a:cubicBezTo>
                    <a:pt x="0" y="124434"/>
                    <a:pt x="30956" y="75285"/>
                    <a:pt x="51435" y="46520"/>
                  </a:cubicBezTo>
                  <a:cubicBezTo>
                    <a:pt x="62484" y="30899"/>
                    <a:pt x="105632" y="-22346"/>
                    <a:pt x="151829" y="10515"/>
                  </a:cubicBezTo>
                  <a:cubicBezTo>
                    <a:pt x="184023" y="33470"/>
                    <a:pt x="173069" y="70618"/>
                    <a:pt x="174403" y="71570"/>
                  </a:cubicBezTo>
                  <a:cubicBezTo>
                    <a:pt x="174689" y="71761"/>
                    <a:pt x="213265" y="42710"/>
                    <a:pt x="247650" y="67094"/>
                  </a:cubicBezTo>
                  <a:cubicBezTo>
                    <a:pt x="290132" y="97383"/>
                    <a:pt x="276035" y="134626"/>
                    <a:pt x="243078" y="180822"/>
                  </a:cubicBezTo>
                  <a:cubicBezTo>
                    <a:pt x="225933" y="204825"/>
                    <a:pt x="202121" y="234448"/>
                    <a:pt x="184214" y="255117"/>
                  </a:cubicBezTo>
                  <a:cubicBezTo>
                    <a:pt x="170212" y="247497"/>
                    <a:pt x="143732" y="227114"/>
                    <a:pt x="142589" y="224256"/>
                  </a:cubicBezTo>
                  <a:close/>
                  <a:moveTo>
                    <a:pt x="126397" y="66427"/>
                  </a:moveTo>
                  <a:cubicBezTo>
                    <a:pt x="104299" y="49949"/>
                    <a:pt x="89821" y="83762"/>
                    <a:pt x="89821" y="83762"/>
                  </a:cubicBezTo>
                  <a:lnTo>
                    <a:pt x="122682" y="107956"/>
                  </a:lnTo>
                  <a:cubicBezTo>
                    <a:pt x="122968" y="108146"/>
                    <a:pt x="143923" y="79286"/>
                    <a:pt x="126397" y="66427"/>
                  </a:cubicBezTo>
                  <a:close/>
                  <a:moveTo>
                    <a:pt x="202311" y="112433"/>
                  </a:moveTo>
                  <a:cubicBezTo>
                    <a:pt x="183547" y="99098"/>
                    <a:pt x="163640" y="135483"/>
                    <a:pt x="163640" y="135483"/>
                  </a:cubicBezTo>
                  <a:lnTo>
                    <a:pt x="193834" y="157391"/>
                  </a:lnTo>
                  <a:cubicBezTo>
                    <a:pt x="193453" y="157867"/>
                    <a:pt x="220218" y="125196"/>
                    <a:pt x="202311" y="112433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4" name="Freeform: Shape 44267">
              <a:extLst>
                <a:ext uri="{FF2B5EF4-FFF2-40B4-BE49-F238E27FC236}">
                  <a16:creationId xmlns:a16="http://schemas.microsoft.com/office/drawing/2014/main" id="{30649339-8C8D-45CB-914E-666A96CBBBE0}"/>
                </a:ext>
              </a:extLst>
            </p:cNvPr>
            <p:cNvSpPr/>
            <p:nvPr/>
          </p:nvSpPr>
          <p:spPr>
            <a:xfrm>
              <a:off x="5948362" y="3286088"/>
              <a:ext cx="273982" cy="255212"/>
            </a:xfrm>
            <a:custGeom>
              <a:avLst/>
              <a:gdLst>
                <a:gd name="connsiteX0" fmla="*/ 142589 w 273982"/>
                <a:gd name="connsiteY0" fmla="*/ 224351 h 255212"/>
                <a:gd name="connsiteX1" fmla="*/ 155353 w 273982"/>
                <a:gd name="connsiteY1" fmla="*/ 204730 h 255212"/>
                <a:gd name="connsiteX2" fmla="*/ 57722 w 273982"/>
                <a:gd name="connsiteY2" fmla="*/ 130054 h 255212"/>
                <a:gd name="connsiteX3" fmla="*/ 41148 w 273982"/>
                <a:gd name="connsiteY3" fmla="*/ 152819 h 255212"/>
                <a:gd name="connsiteX4" fmla="*/ 0 w 273982"/>
                <a:gd name="connsiteY4" fmla="*/ 124434 h 255212"/>
                <a:gd name="connsiteX5" fmla="*/ 51435 w 273982"/>
                <a:gd name="connsiteY5" fmla="*/ 46520 h 255212"/>
                <a:gd name="connsiteX6" fmla="*/ 151829 w 273982"/>
                <a:gd name="connsiteY6" fmla="*/ 10515 h 255212"/>
                <a:gd name="connsiteX7" fmla="*/ 174403 w 273982"/>
                <a:gd name="connsiteY7" fmla="*/ 71570 h 255212"/>
                <a:gd name="connsiteX8" fmla="*/ 247555 w 273982"/>
                <a:gd name="connsiteY8" fmla="*/ 67189 h 255212"/>
                <a:gd name="connsiteX9" fmla="*/ 242983 w 273982"/>
                <a:gd name="connsiteY9" fmla="*/ 180917 h 255212"/>
                <a:gd name="connsiteX10" fmla="*/ 184118 w 273982"/>
                <a:gd name="connsiteY10" fmla="*/ 255212 h 255212"/>
                <a:gd name="connsiteX11" fmla="*/ 142589 w 273982"/>
                <a:gd name="connsiteY11" fmla="*/ 224351 h 255212"/>
                <a:gd name="connsiteX12" fmla="*/ 126397 w 273982"/>
                <a:gd name="connsiteY12" fmla="*/ 66427 h 255212"/>
                <a:gd name="connsiteX13" fmla="*/ 89821 w 273982"/>
                <a:gd name="connsiteY13" fmla="*/ 83762 h 255212"/>
                <a:gd name="connsiteX14" fmla="*/ 122682 w 273982"/>
                <a:gd name="connsiteY14" fmla="*/ 107956 h 255212"/>
                <a:gd name="connsiteX15" fmla="*/ 126397 w 273982"/>
                <a:gd name="connsiteY15" fmla="*/ 66427 h 255212"/>
                <a:gd name="connsiteX16" fmla="*/ 202311 w 273982"/>
                <a:gd name="connsiteY16" fmla="*/ 112433 h 255212"/>
                <a:gd name="connsiteX17" fmla="*/ 163640 w 273982"/>
                <a:gd name="connsiteY17" fmla="*/ 135483 h 255212"/>
                <a:gd name="connsiteX18" fmla="*/ 193834 w 273982"/>
                <a:gd name="connsiteY18" fmla="*/ 157391 h 255212"/>
                <a:gd name="connsiteX19" fmla="*/ 202311 w 273982"/>
                <a:gd name="connsiteY19" fmla="*/ 112433 h 255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73982" h="255212">
                  <a:moveTo>
                    <a:pt x="142589" y="224351"/>
                  </a:moveTo>
                  <a:cubicBezTo>
                    <a:pt x="141637" y="221303"/>
                    <a:pt x="155353" y="204730"/>
                    <a:pt x="155353" y="204730"/>
                  </a:cubicBezTo>
                  <a:cubicBezTo>
                    <a:pt x="155353" y="204730"/>
                    <a:pt x="60484" y="128435"/>
                    <a:pt x="57722" y="130054"/>
                  </a:cubicBezTo>
                  <a:cubicBezTo>
                    <a:pt x="54864" y="131197"/>
                    <a:pt x="41148" y="152819"/>
                    <a:pt x="41148" y="152819"/>
                  </a:cubicBezTo>
                  <a:cubicBezTo>
                    <a:pt x="28099" y="149199"/>
                    <a:pt x="0" y="124434"/>
                    <a:pt x="0" y="124434"/>
                  </a:cubicBezTo>
                  <a:cubicBezTo>
                    <a:pt x="0" y="124434"/>
                    <a:pt x="30956" y="75285"/>
                    <a:pt x="51435" y="46520"/>
                  </a:cubicBezTo>
                  <a:cubicBezTo>
                    <a:pt x="62484" y="30899"/>
                    <a:pt x="105632" y="-22346"/>
                    <a:pt x="151829" y="10515"/>
                  </a:cubicBezTo>
                  <a:cubicBezTo>
                    <a:pt x="184023" y="33470"/>
                    <a:pt x="173069" y="70618"/>
                    <a:pt x="174403" y="71570"/>
                  </a:cubicBezTo>
                  <a:cubicBezTo>
                    <a:pt x="174689" y="71761"/>
                    <a:pt x="213265" y="42710"/>
                    <a:pt x="247555" y="67189"/>
                  </a:cubicBezTo>
                  <a:cubicBezTo>
                    <a:pt x="290036" y="97478"/>
                    <a:pt x="275939" y="134721"/>
                    <a:pt x="242983" y="180917"/>
                  </a:cubicBezTo>
                  <a:cubicBezTo>
                    <a:pt x="225838" y="204920"/>
                    <a:pt x="202025" y="234543"/>
                    <a:pt x="184118" y="255212"/>
                  </a:cubicBezTo>
                  <a:cubicBezTo>
                    <a:pt x="170212" y="247592"/>
                    <a:pt x="143732" y="227114"/>
                    <a:pt x="142589" y="224351"/>
                  </a:cubicBezTo>
                  <a:close/>
                  <a:moveTo>
                    <a:pt x="126397" y="66427"/>
                  </a:moveTo>
                  <a:cubicBezTo>
                    <a:pt x="104299" y="49949"/>
                    <a:pt x="89821" y="83762"/>
                    <a:pt x="89821" y="83762"/>
                  </a:cubicBezTo>
                  <a:lnTo>
                    <a:pt x="122682" y="107956"/>
                  </a:lnTo>
                  <a:cubicBezTo>
                    <a:pt x="122968" y="108146"/>
                    <a:pt x="143923" y="79286"/>
                    <a:pt x="126397" y="66427"/>
                  </a:cubicBezTo>
                  <a:close/>
                  <a:moveTo>
                    <a:pt x="202311" y="112433"/>
                  </a:moveTo>
                  <a:cubicBezTo>
                    <a:pt x="183547" y="99098"/>
                    <a:pt x="163640" y="135483"/>
                    <a:pt x="163640" y="135483"/>
                  </a:cubicBezTo>
                  <a:lnTo>
                    <a:pt x="193834" y="157391"/>
                  </a:lnTo>
                  <a:cubicBezTo>
                    <a:pt x="193453" y="157867"/>
                    <a:pt x="220218" y="125196"/>
                    <a:pt x="202311" y="112433"/>
                  </a:cubicBezTo>
                  <a:close/>
                </a:path>
              </a:pathLst>
            </a:custGeom>
            <a:solidFill>
              <a:srgbClr val="E9684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grpSp>
        <p:nvGrpSpPr>
          <p:cNvPr id="55" name="Graphic 44268">
            <a:extLst>
              <a:ext uri="{FF2B5EF4-FFF2-40B4-BE49-F238E27FC236}">
                <a16:creationId xmlns:a16="http://schemas.microsoft.com/office/drawing/2014/main" id="{4854520F-F500-4C5A-8C55-5D9A94701324}"/>
              </a:ext>
            </a:extLst>
          </p:cNvPr>
          <p:cNvGrpSpPr/>
          <p:nvPr/>
        </p:nvGrpSpPr>
        <p:grpSpPr>
          <a:xfrm>
            <a:off x="7997010" y="5731098"/>
            <a:ext cx="1093185" cy="1323439"/>
            <a:chOff x="5976918" y="3286115"/>
            <a:chExt cx="237163" cy="282320"/>
          </a:xfrm>
          <a:solidFill>
            <a:srgbClr val="DC755A"/>
          </a:solidFill>
        </p:grpSpPr>
        <p:sp>
          <p:nvSpPr>
            <p:cNvPr id="56" name="Freeform: Shape 44270">
              <a:extLst>
                <a:ext uri="{FF2B5EF4-FFF2-40B4-BE49-F238E27FC236}">
                  <a16:creationId xmlns:a16="http://schemas.microsoft.com/office/drawing/2014/main" id="{AAF709C3-C084-4203-B38C-738FA8CAAFA4}"/>
                </a:ext>
              </a:extLst>
            </p:cNvPr>
            <p:cNvSpPr/>
            <p:nvPr/>
          </p:nvSpPr>
          <p:spPr>
            <a:xfrm>
              <a:off x="5995945" y="3319163"/>
              <a:ext cx="218136" cy="249272"/>
            </a:xfrm>
            <a:custGeom>
              <a:avLst/>
              <a:gdLst>
                <a:gd name="connsiteX0" fmla="*/ 127867 w 218136"/>
                <a:gd name="connsiteY0" fmla="*/ 13 h 249272"/>
                <a:gd name="connsiteX1" fmla="*/ 167205 w 218136"/>
                <a:gd name="connsiteY1" fmla="*/ 70498 h 249272"/>
                <a:gd name="connsiteX2" fmla="*/ 125391 w 218136"/>
                <a:gd name="connsiteY2" fmla="*/ 102407 h 249272"/>
                <a:gd name="connsiteX3" fmla="*/ 77766 w 218136"/>
                <a:gd name="connsiteY3" fmla="*/ 91549 h 249272"/>
                <a:gd name="connsiteX4" fmla="*/ 78051 w 218136"/>
                <a:gd name="connsiteY4" fmla="*/ 153652 h 249272"/>
                <a:gd name="connsiteX5" fmla="*/ 137868 w 218136"/>
                <a:gd name="connsiteY5" fmla="*/ 178321 h 249272"/>
                <a:gd name="connsiteX6" fmla="*/ 160919 w 218136"/>
                <a:gd name="connsiteY6" fmla="*/ 139364 h 249272"/>
                <a:gd name="connsiteX7" fmla="*/ 217878 w 218136"/>
                <a:gd name="connsiteY7" fmla="*/ 152604 h 249272"/>
                <a:gd name="connsiteX8" fmla="*/ 171301 w 218136"/>
                <a:gd name="connsiteY8" fmla="*/ 235376 h 249272"/>
                <a:gd name="connsiteX9" fmla="*/ 20711 w 218136"/>
                <a:gd name="connsiteY9" fmla="*/ 187084 h 249272"/>
                <a:gd name="connsiteX10" fmla="*/ 45571 w 218136"/>
                <a:gd name="connsiteY10" fmla="*/ 42685 h 249272"/>
                <a:gd name="connsiteX11" fmla="*/ 85481 w 218136"/>
                <a:gd name="connsiteY11" fmla="*/ 35161 h 249272"/>
                <a:gd name="connsiteX12" fmla="*/ 78909 w 218136"/>
                <a:gd name="connsiteY12" fmla="*/ 16873 h 249272"/>
                <a:gd name="connsiteX13" fmla="*/ 127867 w 218136"/>
                <a:gd name="connsiteY13" fmla="*/ 13 h 249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8136" h="249272">
                  <a:moveTo>
                    <a:pt x="127867" y="13"/>
                  </a:moveTo>
                  <a:cubicBezTo>
                    <a:pt x="130629" y="299"/>
                    <a:pt x="167205" y="70498"/>
                    <a:pt x="167205" y="70498"/>
                  </a:cubicBezTo>
                  <a:lnTo>
                    <a:pt x="125391" y="102407"/>
                  </a:lnTo>
                  <a:cubicBezTo>
                    <a:pt x="125391" y="102407"/>
                    <a:pt x="102912" y="76880"/>
                    <a:pt x="77766" y="91549"/>
                  </a:cubicBezTo>
                  <a:cubicBezTo>
                    <a:pt x="63192" y="100026"/>
                    <a:pt x="59859" y="122600"/>
                    <a:pt x="78051" y="153652"/>
                  </a:cubicBezTo>
                  <a:cubicBezTo>
                    <a:pt x="97387" y="186703"/>
                    <a:pt x="123962" y="186513"/>
                    <a:pt x="137868" y="178321"/>
                  </a:cubicBezTo>
                  <a:cubicBezTo>
                    <a:pt x="155775" y="167844"/>
                    <a:pt x="160347" y="144889"/>
                    <a:pt x="160919" y="139364"/>
                  </a:cubicBezTo>
                  <a:cubicBezTo>
                    <a:pt x="181207" y="145174"/>
                    <a:pt x="217878" y="152604"/>
                    <a:pt x="217878" y="152604"/>
                  </a:cubicBezTo>
                  <a:cubicBezTo>
                    <a:pt x="217878" y="152604"/>
                    <a:pt x="224451" y="204325"/>
                    <a:pt x="171301" y="235376"/>
                  </a:cubicBezTo>
                  <a:cubicBezTo>
                    <a:pt x="127677" y="260903"/>
                    <a:pt x="60335" y="254807"/>
                    <a:pt x="20711" y="187084"/>
                  </a:cubicBezTo>
                  <a:cubicBezTo>
                    <a:pt x="-20628" y="116314"/>
                    <a:pt x="6328" y="65545"/>
                    <a:pt x="45571" y="42685"/>
                  </a:cubicBezTo>
                  <a:cubicBezTo>
                    <a:pt x="66812" y="30208"/>
                    <a:pt x="85481" y="35161"/>
                    <a:pt x="85481" y="35161"/>
                  </a:cubicBezTo>
                  <a:lnTo>
                    <a:pt x="78909" y="16873"/>
                  </a:lnTo>
                  <a:cubicBezTo>
                    <a:pt x="79194" y="17539"/>
                    <a:pt x="111484" y="-558"/>
                    <a:pt x="127867" y="1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7" name="Freeform: Shape 44271">
              <a:extLst>
                <a:ext uri="{FF2B5EF4-FFF2-40B4-BE49-F238E27FC236}">
                  <a16:creationId xmlns:a16="http://schemas.microsoft.com/office/drawing/2014/main" id="{E843BF79-B49F-4388-BAFE-3DC6CA5187C3}"/>
                </a:ext>
              </a:extLst>
            </p:cNvPr>
            <p:cNvSpPr/>
            <p:nvPr/>
          </p:nvSpPr>
          <p:spPr>
            <a:xfrm>
              <a:off x="5976918" y="3286115"/>
              <a:ext cx="218113" cy="249268"/>
            </a:xfrm>
            <a:custGeom>
              <a:avLst/>
              <a:gdLst>
                <a:gd name="connsiteX0" fmla="*/ 127844 w 218113"/>
                <a:gd name="connsiteY0" fmla="*/ 9 h 249268"/>
                <a:gd name="connsiteX1" fmla="*/ 167182 w 218113"/>
                <a:gd name="connsiteY1" fmla="*/ 70494 h 249268"/>
                <a:gd name="connsiteX2" fmla="*/ 125368 w 218113"/>
                <a:gd name="connsiteY2" fmla="*/ 102403 h 249268"/>
                <a:gd name="connsiteX3" fmla="*/ 77743 w 218113"/>
                <a:gd name="connsiteY3" fmla="*/ 91544 h 249268"/>
                <a:gd name="connsiteX4" fmla="*/ 78028 w 218113"/>
                <a:gd name="connsiteY4" fmla="*/ 153647 h 249268"/>
                <a:gd name="connsiteX5" fmla="*/ 137845 w 218113"/>
                <a:gd name="connsiteY5" fmla="*/ 178317 h 249268"/>
                <a:gd name="connsiteX6" fmla="*/ 160896 w 218113"/>
                <a:gd name="connsiteY6" fmla="*/ 139360 h 249268"/>
                <a:gd name="connsiteX7" fmla="*/ 217855 w 218113"/>
                <a:gd name="connsiteY7" fmla="*/ 152600 h 249268"/>
                <a:gd name="connsiteX8" fmla="*/ 171278 w 218113"/>
                <a:gd name="connsiteY8" fmla="*/ 235372 h 249268"/>
                <a:gd name="connsiteX9" fmla="*/ 20688 w 218113"/>
                <a:gd name="connsiteY9" fmla="*/ 187080 h 249268"/>
                <a:gd name="connsiteX10" fmla="*/ 45548 w 218113"/>
                <a:gd name="connsiteY10" fmla="*/ 42872 h 249268"/>
                <a:gd name="connsiteX11" fmla="*/ 85458 w 218113"/>
                <a:gd name="connsiteY11" fmla="*/ 35347 h 249268"/>
                <a:gd name="connsiteX12" fmla="*/ 78886 w 218113"/>
                <a:gd name="connsiteY12" fmla="*/ 17059 h 249268"/>
                <a:gd name="connsiteX13" fmla="*/ 127844 w 218113"/>
                <a:gd name="connsiteY13" fmla="*/ 9 h 249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8113" h="249268">
                  <a:moveTo>
                    <a:pt x="127844" y="9"/>
                  </a:moveTo>
                  <a:cubicBezTo>
                    <a:pt x="130606" y="295"/>
                    <a:pt x="167182" y="70494"/>
                    <a:pt x="167182" y="70494"/>
                  </a:cubicBezTo>
                  <a:lnTo>
                    <a:pt x="125368" y="102403"/>
                  </a:lnTo>
                  <a:cubicBezTo>
                    <a:pt x="125368" y="102403"/>
                    <a:pt x="102889" y="76876"/>
                    <a:pt x="77743" y="91544"/>
                  </a:cubicBezTo>
                  <a:cubicBezTo>
                    <a:pt x="63169" y="100022"/>
                    <a:pt x="59836" y="122596"/>
                    <a:pt x="78028" y="153647"/>
                  </a:cubicBezTo>
                  <a:cubicBezTo>
                    <a:pt x="97364" y="186699"/>
                    <a:pt x="123939" y="186509"/>
                    <a:pt x="137845" y="178317"/>
                  </a:cubicBezTo>
                  <a:cubicBezTo>
                    <a:pt x="155752" y="167840"/>
                    <a:pt x="160324" y="144884"/>
                    <a:pt x="160896" y="139360"/>
                  </a:cubicBezTo>
                  <a:cubicBezTo>
                    <a:pt x="181184" y="145170"/>
                    <a:pt x="217855" y="152600"/>
                    <a:pt x="217855" y="152600"/>
                  </a:cubicBezTo>
                  <a:cubicBezTo>
                    <a:pt x="217855" y="152600"/>
                    <a:pt x="224428" y="204321"/>
                    <a:pt x="171278" y="235372"/>
                  </a:cubicBezTo>
                  <a:cubicBezTo>
                    <a:pt x="127654" y="260899"/>
                    <a:pt x="60312" y="254803"/>
                    <a:pt x="20688" y="187080"/>
                  </a:cubicBezTo>
                  <a:cubicBezTo>
                    <a:pt x="-20651" y="116500"/>
                    <a:pt x="6400" y="65827"/>
                    <a:pt x="45548" y="42872"/>
                  </a:cubicBezTo>
                  <a:cubicBezTo>
                    <a:pt x="66789" y="30489"/>
                    <a:pt x="85458" y="35347"/>
                    <a:pt x="85458" y="35347"/>
                  </a:cubicBezTo>
                  <a:lnTo>
                    <a:pt x="78886" y="17059"/>
                  </a:lnTo>
                  <a:cubicBezTo>
                    <a:pt x="79171" y="17630"/>
                    <a:pt x="111461" y="-467"/>
                    <a:pt x="127844" y="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grpSp>
        <p:nvGrpSpPr>
          <p:cNvPr id="58" name="Graphic 45029">
            <a:extLst>
              <a:ext uri="{FF2B5EF4-FFF2-40B4-BE49-F238E27FC236}">
                <a16:creationId xmlns:a16="http://schemas.microsoft.com/office/drawing/2014/main" id="{2434D846-20F4-4E4B-8E32-D002B7E17F96}"/>
              </a:ext>
            </a:extLst>
          </p:cNvPr>
          <p:cNvGrpSpPr/>
          <p:nvPr/>
        </p:nvGrpSpPr>
        <p:grpSpPr>
          <a:xfrm>
            <a:off x="9261925" y="2096563"/>
            <a:ext cx="210401" cy="182708"/>
            <a:chOff x="9117820" y="2027686"/>
            <a:chExt cx="210401" cy="182708"/>
          </a:xfrm>
        </p:grpSpPr>
        <p:sp>
          <p:nvSpPr>
            <p:cNvPr id="59" name="Freeform: Shape 53">
              <a:extLst>
                <a:ext uri="{FF2B5EF4-FFF2-40B4-BE49-F238E27FC236}">
                  <a16:creationId xmlns:a16="http://schemas.microsoft.com/office/drawing/2014/main" id="{09A8D4B9-4BBA-43DC-BD27-6EEC13D9B885}"/>
                </a:ext>
              </a:extLst>
            </p:cNvPr>
            <p:cNvSpPr/>
            <p:nvPr/>
          </p:nvSpPr>
          <p:spPr>
            <a:xfrm>
              <a:off x="9277433" y="2113468"/>
              <a:ext cx="50788" cy="35339"/>
            </a:xfrm>
            <a:custGeom>
              <a:avLst/>
              <a:gdLst>
                <a:gd name="connsiteX0" fmla="*/ 48729 w 50788"/>
                <a:gd name="connsiteY0" fmla="*/ 18622 h 35339"/>
                <a:gd name="connsiteX1" fmla="*/ 50444 w 50788"/>
                <a:gd name="connsiteY1" fmla="*/ 25861 h 35339"/>
                <a:gd name="connsiteX2" fmla="*/ 28346 w 50788"/>
                <a:gd name="connsiteY2" fmla="*/ 35290 h 35339"/>
                <a:gd name="connsiteX3" fmla="*/ 7105 w 50788"/>
                <a:gd name="connsiteY3" fmla="*/ 32719 h 35339"/>
                <a:gd name="connsiteX4" fmla="*/ 438 w 50788"/>
                <a:gd name="connsiteY4" fmla="*/ 30147 h 35339"/>
                <a:gd name="connsiteX5" fmla="*/ 723 w 50788"/>
                <a:gd name="connsiteY5" fmla="*/ 27385 h 35339"/>
                <a:gd name="connsiteX6" fmla="*/ 7391 w 50788"/>
                <a:gd name="connsiteY6" fmla="*/ 18526 h 35339"/>
                <a:gd name="connsiteX7" fmla="*/ 11772 w 50788"/>
                <a:gd name="connsiteY7" fmla="*/ 5858 h 35339"/>
                <a:gd name="connsiteX8" fmla="*/ 24726 w 50788"/>
                <a:gd name="connsiteY8" fmla="*/ 5572 h 35339"/>
                <a:gd name="connsiteX9" fmla="*/ 29298 w 50788"/>
                <a:gd name="connsiteY9" fmla="*/ 6906 h 35339"/>
                <a:gd name="connsiteX10" fmla="*/ 31965 w 50788"/>
                <a:gd name="connsiteY10" fmla="*/ 2334 h 35339"/>
                <a:gd name="connsiteX11" fmla="*/ 38633 w 50788"/>
                <a:gd name="connsiteY11" fmla="*/ 5191 h 35339"/>
                <a:gd name="connsiteX12" fmla="*/ 48729 w 50788"/>
                <a:gd name="connsiteY12" fmla="*/ 18622 h 35339"/>
                <a:gd name="connsiteX13" fmla="*/ 33108 w 50788"/>
                <a:gd name="connsiteY13" fmla="*/ 25956 h 35339"/>
                <a:gd name="connsiteX14" fmla="*/ 48729 w 50788"/>
                <a:gd name="connsiteY14" fmla="*/ 18622 h 35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0788" h="35339">
                  <a:moveTo>
                    <a:pt x="48729" y="18622"/>
                  </a:moveTo>
                  <a:cubicBezTo>
                    <a:pt x="51301" y="20527"/>
                    <a:pt x="50920" y="23194"/>
                    <a:pt x="50444" y="25861"/>
                  </a:cubicBezTo>
                  <a:cubicBezTo>
                    <a:pt x="44729" y="32814"/>
                    <a:pt x="37014" y="35767"/>
                    <a:pt x="28346" y="35290"/>
                  </a:cubicBezTo>
                  <a:cubicBezTo>
                    <a:pt x="21202" y="34909"/>
                    <a:pt x="14058" y="34528"/>
                    <a:pt x="7105" y="32719"/>
                  </a:cubicBezTo>
                  <a:cubicBezTo>
                    <a:pt x="4629" y="32623"/>
                    <a:pt x="1962" y="32623"/>
                    <a:pt x="438" y="30147"/>
                  </a:cubicBezTo>
                  <a:cubicBezTo>
                    <a:pt x="-229" y="29194"/>
                    <a:pt x="-134" y="28242"/>
                    <a:pt x="723" y="27385"/>
                  </a:cubicBezTo>
                  <a:cubicBezTo>
                    <a:pt x="5200" y="26146"/>
                    <a:pt x="8058" y="23860"/>
                    <a:pt x="7391" y="18526"/>
                  </a:cubicBezTo>
                  <a:cubicBezTo>
                    <a:pt x="6819" y="13764"/>
                    <a:pt x="9582" y="9859"/>
                    <a:pt x="11772" y="5858"/>
                  </a:cubicBezTo>
                  <a:cubicBezTo>
                    <a:pt x="16059" y="-1952"/>
                    <a:pt x="20250" y="-1857"/>
                    <a:pt x="24726" y="5572"/>
                  </a:cubicBezTo>
                  <a:cubicBezTo>
                    <a:pt x="26441" y="5477"/>
                    <a:pt x="26631" y="10335"/>
                    <a:pt x="29298" y="6906"/>
                  </a:cubicBezTo>
                  <a:cubicBezTo>
                    <a:pt x="29298" y="4810"/>
                    <a:pt x="30346" y="3477"/>
                    <a:pt x="31965" y="2334"/>
                  </a:cubicBezTo>
                  <a:cubicBezTo>
                    <a:pt x="34918" y="1667"/>
                    <a:pt x="36633" y="3858"/>
                    <a:pt x="38633" y="5191"/>
                  </a:cubicBezTo>
                  <a:cubicBezTo>
                    <a:pt x="42062" y="9668"/>
                    <a:pt x="47872" y="12240"/>
                    <a:pt x="48729" y="18622"/>
                  </a:cubicBezTo>
                  <a:cubicBezTo>
                    <a:pt x="43395" y="20908"/>
                    <a:pt x="37395" y="21479"/>
                    <a:pt x="33108" y="25956"/>
                  </a:cubicBezTo>
                  <a:cubicBezTo>
                    <a:pt x="38252" y="23384"/>
                    <a:pt x="43205" y="20431"/>
                    <a:pt x="48729" y="18622"/>
                  </a:cubicBezTo>
                  <a:close/>
                </a:path>
              </a:pathLst>
            </a:custGeom>
            <a:solidFill>
              <a:srgbClr val="FCCD0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0" name="Freeform: Shape 54">
              <a:extLst>
                <a:ext uri="{FF2B5EF4-FFF2-40B4-BE49-F238E27FC236}">
                  <a16:creationId xmlns:a16="http://schemas.microsoft.com/office/drawing/2014/main" id="{BA07D175-3F00-46D7-9169-0C90365B2378}"/>
                </a:ext>
              </a:extLst>
            </p:cNvPr>
            <p:cNvSpPr/>
            <p:nvPr/>
          </p:nvSpPr>
          <p:spPr>
            <a:xfrm>
              <a:off x="9218760" y="2142838"/>
              <a:ext cx="32187" cy="43580"/>
            </a:xfrm>
            <a:custGeom>
              <a:avLst/>
              <a:gdLst>
                <a:gd name="connsiteX0" fmla="*/ 29202 w 32187"/>
                <a:gd name="connsiteY0" fmla="*/ 28018 h 43580"/>
                <a:gd name="connsiteX1" fmla="*/ 26535 w 32187"/>
                <a:gd name="connsiteY1" fmla="*/ 30685 h 43580"/>
                <a:gd name="connsiteX2" fmla="*/ 17963 w 32187"/>
                <a:gd name="connsiteY2" fmla="*/ 43163 h 43580"/>
                <a:gd name="connsiteX3" fmla="*/ 13581 w 32187"/>
                <a:gd name="connsiteY3" fmla="*/ 43068 h 43580"/>
                <a:gd name="connsiteX4" fmla="*/ 3485 w 32187"/>
                <a:gd name="connsiteY4" fmla="*/ 39258 h 43580"/>
                <a:gd name="connsiteX5" fmla="*/ 722 w 32187"/>
                <a:gd name="connsiteY5" fmla="*/ 28018 h 43580"/>
                <a:gd name="connsiteX6" fmla="*/ 9105 w 32187"/>
                <a:gd name="connsiteY6" fmla="*/ 16588 h 43580"/>
                <a:gd name="connsiteX7" fmla="*/ 9771 w 32187"/>
                <a:gd name="connsiteY7" fmla="*/ 12016 h 43580"/>
                <a:gd name="connsiteX8" fmla="*/ 24440 w 32187"/>
                <a:gd name="connsiteY8" fmla="*/ 110 h 43580"/>
                <a:gd name="connsiteX9" fmla="*/ 28631 w 32187"/>
                <a:gd name="connsiteY9" fmla="*/ 1158 h 43580"/>
                <a:gd name="connsiteX10" fmla="*/ 27774 w 32187"/>
                <a:gd name="connsiteY10" fmla="*/ 6111 h 43580"/>
                <a:gd name="connsiteX11" fmla="*/ 24535 w 32187"/>
                <a:gd name="connsiteY11" fmla="*/ 19350 h 43580"/>
                <a:gd name="connsiteX12" fmla="*/ 32060 w 32187"/>
                <a:gd name="connsiteY12" fmla="*/ 21827 h 43580"/>
                <a:gd name="connsiteX13" fmla="*/ 29202 w 32187"/>
                <a:gd name="connsiteY13" fmla="*/ 28018 h 43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187" h="43580">
                  <a:moveTo>
                    <a:pt x="29202" y="28018"/>
                  </a:moveTo>
                  <a:cubicBezTo>
                    <a:pt x="28345" y="28875"/>
                    <a:pt x="27393" y="29733"/>
                    <a:pt x="26535" y="30685"/>
                  </a:cubicBezTo>
                  <a:cubicBezTo>
                    <a:pt x="22344" y="33924"/>
                    <a:pt x="21868" y="39734"/>
                    <a:pt x="17963" y="43163"/>
                  </a:cubicBezTo>
                  <a:cubicBezTo>
                    <a:pt x="16439" y="43734"/>
                    <a:pt x="15010" y="43734"/>
                    <a:pt x="13581" y="43068"/>
                  </a:cubicBezTo>
                  <a:cubicBezTo>
                    <a:pt x="11200" y="39067"/>
                    <a:pt x="6819" y="40591"/>
                    <a:pt x="3485" y="39258"/>
                  </a:cubicBezTo>
                  <a:cubicBezTo>
                    <a:pt x="-1373" y="36495"/>
                    <a:pt x="56" y="32114"/>
                    <a:pt x="722" y="28018"/>
                  </a:cubicBezTo>
                  <a:cubicBezTo>
                    <a:pt x="1865" y="22970"/>
                    <a:pt x="9676" y="22875"/>
                    <a:pt x="9105" y="16588"/>
                  </a:cubicBezTo>
                  <a:cubicBezTo>
                    <a:pt x="9105" y="15064"/>
                    <a:pt x="9295" y="13540"/>
                    <a:pt x="9771" y="12016"/>
                  </a:cubicBezTo>
                  <a:cubicBezTo>
                    <a:pt x="11962" y="4777"/>
                    <a:pt x="17106" y="1062"/>
                    <a:pt x="24440" y="110"/>
                  </a:cubicBezTo>
                  <a:cubicBezTo>
                    <a:pt x="25964" y="-81"/>
                    <a:pt x="27583" y="-176"/>
                    <a:pt x="28631" y="1158"/>
                  </a:cubicBezTo>
                  <a:cubicBezTo>
                    <a:pt x="30060" y="2967"/>
                    <a:pt x="29012" y="4682"/>
                    <a:pt x="27774" y="6111"/>
                  </a:cubicBezTo>
                  <a:cubicBezTo>
                    <a:pt x="24440" y="10016"/>
                    <a:pt x="19582" y="13540"/>
                    <a:pt x="24535" y="19350"/>
                  </a:cubicBezTo>
                  <a:cubicBezTo>
                    <a:pt x="26631" y="21446"/>
                    <a:pt x="30060" y="19541"/>
                    <a:pt x="32060" y="21827"/>
                  </a:cubicBezTo>
                  <a:cubicBezTo>
                    <a:pt x="32726" y="24399"/>
                    <a:pt x="30631" y="26018"/>
                    <a:pt x="29202" y="28018"/>
                  </a:cubicBezTo>
                  <a:close/>
                </a:path>
              </a:pathLst>
            </a:custGeom>
            <a:solidFill>
              <a:srgbClr val="FBC1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1" name="Freeform: Shape 55">
              <a:extLst>
                <a:ext uri="{FF2B5EF4-FFF2-40B4-BE49-F238E27FC236}">
                  <a16:creationId xmlns:a16="http://schemas.microsoft.com/office/drawing/2014/main" id="{D06931DA-DFF9-49D0-B6B4-4E6078C2516D}"/>
                </a:ext>
              </a:extLst>
            </p:cNvPr>
            <p:cNvSpPr/>
            <p:nvPr/>
          </p:nvSpPr>
          <p:spPr>
            <a:xfrm>
              <a:off x="9190336" y="2027686"/>
              <a:ext cx="30861" cy="57253"/>
            </a:xfrm>
            <a:custGeom>
              <a:avLst/>
              <a:gdLst>
                <a:gd name="connsiteX0" fmla="*/ 0 w 30861"/>
                <a:gd name="connsiteY0" fmla="*/ 56207 h 57253"/>
                <a:gd name="connsiteX1" fmla="*/ 1048 w 30861"/>
                <a:gd name="connsiteY1" fmla="*/ 20964 h 57253"/>
                <a:gd name="connsiteX2" fmla="*/ 13811 w 30861"/>
                <a:gd name="connsiteY2" fmla="*/ 105 h 57253"/>
                <a:gd name="connsiteX3" fmla="*/ 30861 w 30861"/>
                <a:gd name="connsiteY3" fmla="*/ 17250 h 57253"/>
                <a:gd name="connsiteX4" fmla="*/ 30194 w 30861"/>
                <a:gd name="connsiteY4" fmla="*/ 18488 h 57253"/>
                <a:gd name="connsiteX5" fmla="*/ 24193 w 30861"/>
                <a:gd name="connsiteY5" fmla="*/ 15345 h 57253"/>
                <a:gd name="connsiteX6" fmla="*/ 22193 w 30861"/>
                <a:gd name="connsiteY6" fmla="*/ 13344 h 57253"/>
                <a:gd name="connsiteX7" fmla="*/ 20479 w 30861"/>
                <a:gd name="connsiteY7" fmla="*/ 10963 h 57253"/>
                <a:gd name="connsiteX8" fmla="*/ 8477 w 30861"/>
                <a:gd name="connsiteY8" fmla="*/ 15726 h 57253"/>
                <a:gd name="connsiteX9" fmla="*/ 6953 w 30861"/>
                <a:gd name="connsiteY9" fmla="*/ 26108 h 57253"/>
                <a:gd name="connsiteX10" fmla="*/ 7049 w 30861"/>
                <a:gd name="connsiteY10" fmla="*/ 43158 h 57253"/>
                <a:gd name="connsiteX11" fmla="*/ 6191 w 30861"/>
                <a:gd name="connsiteY11" fmla="*/ 48301 h 57253"/>
                <a:gd name="connsiteX12" fmla="*/ 2381 w 30861"/>
                <a:gd name="connsiteY12" fmla="*/ 57159 h 57253"/>
                <a:gd name="connsiteX13" fmla="*/ 0 w 30861"/>
                <a:gd name="connsiteY13" fmla="*/ 56207 h 57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0861" h="57253">
                  <a:moveTo>
                    <a:pt x="0" y="56207"/>
                  </a:moveTo>
                  <a:cubicBezTo>
                    <a:pt x="381" y="44491"/>
                    <a:pt x="476" y="32680"/>
                    <a:pt x="1048" y="20964"/>
                  </a:cubicBezTo>
                  <a:cubicBezTo>
                    <a:pt x="1524" y="11820"/>
                    <a:pt x="2000" y="1343"/>
                    <a:pt x="13811" y="105"/>
                  </a:cubicBezTo>
                  <a:cubicBezTo>
                    <a:pt x="25051" y="-1038"/>
                    <a:pt x="29337" y="7344"/>
                    <a:pt x="30861" y="17250"/>
                  </a:cubicBezTo>
                  <a:cubicBezTo>
                    <a:pt x="30670" y="17631"/>
                    <a:pt x="30480" y="18107"/>
                    <a:pt x="30194" y="18488"/>
                  </a:cubicBezTo>
                  <a:cubicBezTo>
                    <a:pt x="27432" y="18774"/>
                    <a:pt x="26003" y="16678"/>
                    <a:pt x="24193" y="15345"/>
                  </a:cubicBezTo>
                  <a:cubicBezTo>
                    <a:pt x="23431" y="14773"/>
                    <a:pt x="22765" y="14106"/>
                    <a:pt x="22193" y="13344"/>
                  </a:cubicBezTo>
                  <a:cubicBezTo>
                    <a:pt x="21622" y="12582"/>
                    <a:pt x="21050" y="11725"/>
                    <a:pt x="20479" y="10963"/>
                  </a:cubicBezTo>
                  <a:cubicBezTo>
                    <a:pt x="14192" y="6772"/>
                    <a:pt x="10573" y="9249"/>
                    <a:pt x="8477" y="15726"/>
                  </a:cubicBezTo>
                  <a:cubicBezTo>
                    <a:pt x="7334" y="19059"/>
                    <a:pt x="8763" y="22869"/>
                    <a:pt x="6953" y="26108"/>
                  </a:cubicBezTo>
                  <a:cubicBezTo>
                    <a:pt x="4191" y="31823"/>
                    <a:pt x="8477" y="37443"/>
                    <a:pt x="7049" y="43158"/>
                  </a:cubicBezTo>
                  <a:cubicBezTo>
                    <a:pt x="6191" y="44777"/>
                    <a:pt x="5524" y="46396"/>
                    <a:pt x="6191" y="48301"/>
                  </a:cubicBezTo>
                  <a:cubicBezTo>
                    <a:pt x="5905" y="51730"/>
                    <a:pt x="5429" y="55064"/>
                    <a:pt x="2381" y="57159"/>
                  </a:cubicBezTo>
                  <a:cubicBezTo>
                    <a:pt x="1333" y="57445"/>
                    <a:pt x="571" y="57064"/>
                    <a:pt x="0" y="56207"/>
                  </a:cubicBezTo>
                  <a:close/>
                </a:path>
              </a:pathLst>
            </a:custGeom>
            <a:solidFill>
              <a:srgbClr val="FBD12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2" name="Freeform: Shape 56">
              <a:extLst>
                <a:ext uri="{FF2B5EF4-FFF2-40B4-BE49-F238E27FC236}">
                  <a16:creationId xmlns:a16="http://schemas.microsoft.com/office/drawing/2014/main" id="{A0D22577-F00B-4A9B-BCF7-BC8490C551F8}"/>
                </a:ext>
              </a:extLst>
            </p:cNvPr>
            <p:cNvSpPr/>
            <p:nvPr/>
          </p:nvSpPr>
          <p:spPr>
            <a:xfrm>
              <a:off x="9197038" y="2138912"/>
              <a:ext cx="24295" cy="67746"/>
            </a:xfrm>
            <a:custGeom>
              <a:avLst/>
              <a:gdLst>
                <a:gd name="connsiteX0" fmla="*/ 16538 w 24295"/>
                <a:gd name="connsiteY0" fmla="*/ 66711 h 67746"/>
                <a:gd name="connsiteX1" fmla="*/ 8156 w 24295"/>
                <a:gd name="connsiteY1" fmla="*/ 43946 h 67746"/>
                <a:gd name="connsiteX2" fmla="*/ 536 w 24295"/>
                <a:gd name="connsiteY2" fmla="*/ 3084 h 67746"/>
                <a:gd name="connsiteX3" fmla="*/ 536 w 24295"/>
                <a:gd name="connsiteY3" fmla="*/ 131 h 67746"/>
                <a:gd name="connsiteX4" fmla="*/ 5870 w 24295"/>
                <a:gd name="connsiteY4" fmla="*/ 3275 h 67746"/>
                <a:gd name="connsiteX5" fmla="*/ 12443 w 24295"/>
                <a:gd name="connsiteY5" fmla="*/ 28420 h 67746"/>
                <a:gd name="connsiteX6" fmla="*/ 21587 w 24295"/>
                <a:gd name="connsiteY6" fmla="*/ 55186 h 67746"/>
                <a:gd name="connsiteX7" fmla="*/ 23396 w 24295"/>
                <a:gd name="connsiteY7" fmla="*/ 61377 h 67746"/>
                <a:gd name="connsiteX8" fmla="*/ 23015 w 24295"/>
                <a:gd name="connsiteY8" fmla="*/ 67378 h 67746"/>
                <a:gd name="connsiteX9" fmla="*/ 16538 w 24295"/>
                <a:gd name="connsiteY9" fmla="*/ 66711 h 67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295" h="67746">
                  <a:moveTo>
                    <a:pt x="16538" y="66711"/>
                  </a:moveTo>
                  <a:cubicBezTo>
                    <a:pt x="11109" y="60139"/>
                    <a:pt x="9585" y="51852"/>
                    <a:pt x="8156" y="43946"/>
                  </a:cubicBezTo>
                  <a:cubicBezTo>
                    <a:pt x="5775" y="30325"/>
                    <a:pt x="4061" y="16514"/>
                    <a:pt x="536" y="3084"/>
                  </a:cubicBezTo>
                  <a:cubicBezTo>
                    <a:pt x="-130" y="2131"/>
                    <a:pt x="-226" y="1084"/>
                    <a:pt x="536" y="131"/>
                  </a:cubicBezTo>
                  <a:cubicBezTo>
                    <a:pt x="3299" y="-536"/>
                    <a:pt x="4537" y="1465"/>
                    <a:pt x="5870" y="3275"/>
                  </a:cubicBezTo>
                  <a:cubicBezTo>
                    <a:pt x="11776" y="10704"/>
                    <a:pt x="11300" y="19753"/>
                    <a:pt x="12443" y="28420"/>
                  </a:cubicBezTo>
                  <a:cubicBezTo>
                    <a:pt x="13681" y="37946"/>
                    <a:pt x="13300" y="48042"/>
                    <a:pt x="21587" y="55186"/>
                  </a:cubicBezTo>
                  <a:cubicBezTo>
                    <a:pt x="22063" y="57281"/>
                    <a:pt x="22444" y="59377"/>
                    <a:pt x="23396" y="61377"/>
                  </a:cubicBezTo>
                  <a:cubicBezTo>
                    <a:pt x="24063" y="63473"/>
                    <a:pt x="25206" y="65568"/>
                    <a:pt x="23015" y="67378"/>
                  </a:cubicBezTo>
                  <a:cubicBezTo>
                    <a:pt x="20729" y="67949"/>
                    <a:pt x="18539" y="67949"/>
                    <a:pt x="16538" y="66711"/>
                  </a:cubicBezTo>
                  <a:close/>
                </a:path>
              </a:pathLst>
            </a:custGeom>
            <a:solidFill>
              <a:srgbClr val="F9C61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3" name="Freeform: Shape 57">
              <a:extLst>
                <a:ext uri="{FF2B5EF4-FFF2-40B4-BE49-F238E27FC236}">
                  <a16:creationId xmlns:a16="http://schemas.microsoft.com/office/drawing/2014/main" id="{205361CC-13BB-49D3-95F9-6A6331078552}"/>
                </a:ext>
              </a:extLst>
            </p:cNvPr>
            <p:cNvSpPr/>
            <p:nvPr/>
          </p:nvSpPr>
          <p:spPr>
            <a:xfrm>
              <a:off x="9261487" y="2048291"/>
              <a:ext cx="37591" cy="50142"/>
            </a:xfrm>
            <a:custGeom>
              <a:avLst/>
              <a:gdLst>
                <a:gd name="connsiteX0" fmla="*/ 0 w 37591"/>
                <a:gd name="connsiteY0" fmla="*/ 10932 h 50142"/>
                <a:gd name="connsiteX1" fmla="*/ 25908 w 37591"/>
                <a:gd name="connsiteY1" fmla="*/ 645 h 50142"/>
                <a:gd name="connsiteX2" fmla="*/ 37433 w 37591"/>
                <a:gd name="connsiteY2" fmla="*/ 9503 h 50142"/>
                <a:gd name="connsiteX3" fmla="*/ 31528 w 37591"/>
                <a:gd name="connsiteY3" fmla="*/ 42174 h 50142"/>
                <a:gd name="connsiteX4" fmla="*/ 30194 w 37591"/>
                <a:gd name="connsiteY4" fmla="*/ 49794 h 50142"/>
                <a:gd name="connsiteX5" fmla="*/ 26194 w 37591"/>
                <a:gd name="connsiteY5" fmla="*/ 48079 h 50142"/>
                <a:gd name="connsiteX6" fmla="*/ 25813 w 37591"/>
                <a:gd name="connsiteY6" fmla="*/ 41507 h 50142"/>
                <a:gd name="connsiteX7" fmla="*/ 27813 w 37591"/>
                <a:gd name="connsiteY7" fmla="*/ 33792 h 50142"/>
                <a:gd name="connsiteX8" fmla="*/ 30194 w 37591"/>
                <a:gd name="connsiteY8" fmla="*/ 28172 h 50142"/>
                <a:gd name="connsiteX9" fmla="*/ 31337 w 37591"/>
                <a:gd name="connsiteY9" fmla="*/ 16837 h 50142"/>
                <a:gd name="connsiteX10" fmla="*/ 30194 w 37591"/>
                <a:gd name="connsiteY10" fmla="*/ 12456 h 50142"/>
                <a:gd name="connsiteX11" fmla="*/ 23336 w 37591"/>
                <a:gd name="connsiteY11" fmla="*/ 8551 h 50142"/>
                <a:gd name="connsiteX12" fmla="*/ 0 w 37591"/>
                <a:gd name="connsiteY12" fmla="*/ 10932 h 50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7591" h="50142">
                  <a:moveTo>
                    <a:pt x="0" y="10932"/>
                  </a:moveTo>
                  <a:cubicBezTo>
                    <a:pt x="8001" y="5979"/>
                    <a:pt x="16859" y="3026"/>
                    <a:pt x="25908" y="645"/>
                  </a:cubicBezTo>
                  <a:cubicBezTo>
                    <a:pt x="33338" y="-1355"/>
                    <a:pt x="37052" y="1216"/>
                    <a:pt x="37433" y="9503"/>
                  </a:cubicBezTo>
                  <a:cubicBezTo>
                    <a:pt x="38005" y="20933"/>
                    <a:pt x="37243" y="31982"/>
                    <a:pt x="31528" y="42174"/>
                  </a:cubicBezTo>
                  <a:cubicBezTo>
                    <a:pt x="30194" y="44650"/>
                    <a:pt x="29813" y="47127"/>
                    <a:pt x="30194" y="49794"/>
                  </a:cubicBezTo>
                  <a:cubicBezTo>
                    <a:pt x="28194" y="50746"/>
                    <a:pt x="27051" y="49603"/>
                    <a:pt x="26194" y="48079"/>
                  </a:cubicBezTo>
                  <a:cubicBezTo>
                    <a:pt x="25336" y="45984"/>
                    <a:pt x="25336" y="43698"/>
                    <a:pt x="25813" y="41507"/>
                  </a:cubicBezTo>
                  <a:cubicBezTo>
                    <a:pt x="26480" y="38935"/>
                    <a:pt x="27242" y="36364"/>
                    <a:pt x="27813" y="33792"/>
                  </a:cubicBezTo>
                  <a:cubicBezTo>
                    <a:pt x="28384" y="31792"/>
                    <a:pt x="29337" y="29982"/>
                    <a:pt x="30194" y="28172"/>
                  </a:cubicBezTo>
                  <a:cubicBezTo>
                    <a:pt x="31909" y="24553"/>
                    <a:pt x="31909" y="20647"/>
                    <a:pt x="31337" y="16837"/>
                  </a:cubicBezTo>
                  <a:cubicBezTo>
                    <a:pt x="31052" y="15409"/>
                    <a:pt x="30575" y="13980"/>
                    <a:pt x="30194" y="12456"/>
                  </a:cubicBezTo>
                  <a:cubicBezTo>
                    <a:pt x="29718" y="7884"/>
                    <a:pt x="27622" y="8074"/>
                    <a:pt x="23336" y="8551"/>
                  </a:cubicBezTo>
                  <a:cubicBezTo>
                    <a:pt x="15716" y="9598"/>
                    <a:pt x="8287" y="15694"/>
                    <a:pt x="0" y="10932"/>
                  </a:cubicBezTo>
                  <a:close/>
                </a:path>
              </a:pathLst>
            </a:custGeom>
            <a:solidFill>
              <a:srgbClr val="FACB2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4" name="Freeform: Shape 58">
              <a:extLst>
                <a:ext uri="{FF2B5EF4-FFF2-40B4-BE49-F238E27FC236}">
                  <a16:creationId xmlns:a16="http://schemas.microsoft.com/office/drawing/2014/main" id="{3E5C061A-43DC-4773-B594-B66DDFD7804E}"/>
                </a:ext>
              </a:extLst>
            </p:cNvPr>
            <p:cNvSpPr/>
            <p:nvPr/>
          </p:nvSpPr>
          <p:spPr>
            <a:xfrm>
              <a:off x="9243047" y="2051413"/>
              <a:ext cx="50790" cy="20783"/>
            </a:xfrm>
            <a:custGeom>
              <a:avLst/>
              <a:gdLst>
                <a:gd name="connsiteX0" fmla="*/ 18440 w 50790"/>
                <a:gd name="connsiteY0" fmla="*/ 7810 h 20783"/>
                <a:gd name="connsiteX1" fmla="*/ 49206 w 50790"/>
                <a:gd name="connsiteY1" fmla="*/ 0 h 20783"/>
                <a:gd name="connsiteX2" fmla="*/ 50730 w 50790"/>
                <a:gd name="connsiteY2" fmla="*/ 10192 h 20783"/>
                <a:gd name="connsiteX3" fmla="*/ 44920 w 50790"/>
                <a:gd name="connsiteY3" fmla="*/ 12002 h 20783"/>
                <a:gd name="connsiteX4" fmla="*/ 36157 w 50790"/>
                <a:gd name="connsiteY4" fmla="*/ 11049 h 20783"/>
                <a:gd name="connsiteX5" fmla="*/ 27584 w 50790"/>
                <a:gd name="connsiteY5" fmla="*/ 15621 h 20783"/>
                <a:gd name="connsiteX6" fmla="*/ 15392 w 50790"/>
                <a:gd name="connsiteY6" fmla="*/ 18193 h 20783"/>
                <a:gd name="connsiteX7" fmla="*/ 7487 w 50790"/>
                <a:gd name="connsiteY7" fmla="*/ 20479 h 20783"/>
                <a:gd name="connsiteX8" fmla="*/ 3391 w 50790"/>
                <a:gd name="connsiteY8" fmla="*/ 20288 h 20783"/>
                <a:gd name="connsiteX9" fmla="*/ 57 w 50790"/>
                <a:gd name="connsiteY9" fmla="*/ 14383 h 20783"/>
                <a:gd name="connsiteX10" fmla="*/ 914 w 50790"/>
                <a:gd name="connsiteY10" fmla="*/ 12097 h 20783"/>
                <a:gd name="connsiteX11" fmla="*/ 18440 w 50790"/>
                <a:gd name="connsiteY11" fmla="*/ 7810 h 207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0790" h="20783">
                  <a:moveTo>
                    <a:pt x="18440" y="7810"/>
                  </a:moveTo>
                  <a:cubicBezTo>
                    <a:pt x="28823" y="5715"/>
                    <a:pt x="39491" y="4667"/>
                    <a:pt x="49206" y="0"/>
                  </a:cubicBezTo>
                  <a:cubicBezTo>
                    <a:pt x="51778" y="3524"/>
                    <a:pt x="50349" y="6953"/>
                    <a:pt x="50730" y="10192"/>
                  </a:cubicBezTo>
                  <a:cubicBezTo>
                    <a:pt x="49206" y="12002"/>
                    <a:pt x="47111" y="12192"/>
                    <a:pt x="44920" y="12002"/>
                  </a:cubicBezTo>
                  <a:cubicBezTo>
                    <a:pt x="42062" y="11430"/>
                    <a:pt x="39205" y="10573"/>
                    <a:pt x="36157" y="11049"/>
                  </a:cubicBezTo>
                  <a:cubicBezTo>
                    <a:pt x="32633" y="11335"/>
                    <a:pt x="30442" y="14097"/>
                    <a:pt x="27584" y="15621"/>
                  </a:cubicBezTo>
                  <a:cubicBezTo>
                    <a:pt x="23393" y="15812"/>
                    <a:pt x="19107" y="15907"/>
                    <a:pt x="15392" y="18193"/>
                  </a:cubicBezTo>
                  <a:cubicBezTo>
                    <a:pt x="12535" y="18383"/>
                    <a:pt x="9963" y="19050"/>
                    <a:pt x="7487" y="20479"/>
                  </a:cubicBezTo>
                  <a:cubicBezTo>
                    <a:pt x="6058" y="20955"/>
                    <a:pt x="4724" y="20860"/>
                    <a:pt x="3391" y="20288"/>
                  </a:cubicBezTo>
                  <a:cubicBezTo>
                    <a:pt x="1486" y="18764"/>
                    <a:pt x="1200" y="16383"/>
                    <a:pt x="57" y="14383"/>
                  </a:cubicBezTo>
                  <a:cubicBezTo>
                    <a:pt x="-133" y="13430"/>
                    <a:pt x="152" y="12668"/>
                    <a:pt x="914" y="12097"/>
                  </a:cubicBezTo>
                  <a:cubicBezTo>
                    <a:pt x="7391" y="13335"/>
                    <a:pt x="12440" y="8668"/>
                    <a:pt x="18440" y="7810"/>
                  </a:cubicBezTo>
                  <a:close/>
                </a:path>
              </a:pathLst>
            </a:custGeom>
            <a:solidFill>
              <a:srgbClr val="F9C70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5" name="Freeform: Shape 59">
              <a:extLst>
                <a:ext uri="{FF2B5EF4-FFF2-40B4-BE49-F238E27FC236}">
                  <a16:creationId xmlns:a16="http://schemas.microsoft.com/office/drawing/2014/main" id="{E80968EF-C0E1-4B7E-A705-E664919346AA}"/>
                </a:ext>
              </a:extLst>
            </p:cNvPr>
            <p:cNvSpPr/>
            <p:nvPr/>
          </p:nvSpPr>
          <p:spPr>
            <a:xfrm>
              <a:off x="9117820" y="2113611"/>
              <a:ext cx="55370" cy="24376"/>
            </a:xfrm>
            <a:custGeom>
              <a:avLst/>
              <a:gdLst>
                <a:gd name="connsiteX0" fmla="*/ 52037 w 55370"/>
                <a:gd name="connsiteY0" fmla="*/ 23622 h 24376"/>
                <a:gd name="connsiteX1" fmla="*/ 13746 w 55370"/>
                <a:gd name="connsiteY1" fmla="*/ 22193 h 24376"/>
                <a:gd name="connsiteX2" fmla="*/ 30 w 55370"/>
                <a:gd name="connsiteY2" fmla="*/ 12763 h 24376"/>
                <a:gd name="connsiteX3" fmla="*/ 10889 w 55370"/>
                <a:gd name="connsiteY3" fmla="*/ 0 h 24376"/>
                <a:gd name="connsiteX4" fmla="*/ 12032 w 55370"/>
                <a:gd name="connsiteY4" fmla="*/ 857 h 24376"/>
                <a:gd name="connsiteX5" fmla="*/ 7745 w 55370"/>
                <a:gd name="connsiteY5" fmla="*/ 9334 h 24376"/>
                <a:gd name="connsiteX6" fmla="*/ 6983 w 55370"/>
                <a:gd name="connsiteY6" fmla="*/ 11811 h 24376"/>
                <a:gd name="connsiteX7" fmla="*/ 19747 w 55370"/>
                <a:gd name="connsiteY7" fmla="*/ 16573 h 24376"/>
                <a:gd name="connsiteX8" fmla="*/ 43083 w 55370"/>
                <a:gd name="connsiteY8" fmla="*/ 17907 h 24376"/>
                <a:gd name="connsiteX9" fmla="*/ 55370 w 55370"/>
                <a:gd name="connsiteY9" fmla="*/ 23050 h 24376"/>
                <a:gd name="connsiteX10" fmla="*/ 52037 w 55370"/>
                <a:gd name="connsiteY10" fmla="*/ 23622 h 24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5370" h="24376">
                  <a:moveTo>
                    <a:pt x="52037" y="23622"/>
                  </a:moveTo>
                  <a:cubicBezTo>
                    <a:pt x="39178" y="25051"/>
                    <a:pt x="26414" y="24384"/>
                    <a:pt x="13746" y="22193"/>
                  </a:cubicBezTo>
                  <a:cubicBezTo>
                    <a:pt x="7936" y="21145"/>
                    <a:pt x="697" y="20764"/>
                    <a:pt x="30" y="12763"/>
                  </a:cubicBezTo>
                  <a:cubicBezTo>
                    <a:pt x="-446" y="5810"/>
                    <a:pt x="4793" y="2095"/>
                    <a:pt x="10889" y="0"/>
                  </a:cubicBezTo>
                  <a:cubicBezTo>
                    <a:pt x="11270" y="286"/>
                    <a:pt x="11651" y="571"/>
                    <a:pt x="12032" y="857"/>
                  </a:cubicBezTo>
                  <a:cubicBezTo>
                    <a:pt x="12508" y="4667"/>
                    <a:pt x="9460" y="6572"/>
                    <a:pt x="7745" y="9334"/>
                  </a:cubicBezTo>
                  <a:cubicBezTo>
                    <a:pt x="7364" y="10096"/>
                    <a:pt x="7079" y="10954"/>
                    <a:pt x="6983" y="11811"/>
                  </a:cubicBezTo>
                  <a:cubicBezTo>
                    <a:pt x="9460" y="18097"/>
                    <a:pt x="15365" y="15240"/>
                    <a:pt x="19747" y="16573"/>
                  </a:cubicBezTo>
                  <a:cubicBezTo>
                    <a:pt x="27462" y="18574"/>
                    <a:pt x="35368" y="17335"/>
                    <a:pt x="43083" y="17907"/>
                  </a:cubicBezTo>
                  <a:cubicBezTo>
                    <a:pt x="47655" y="18288"/>
                    <a:pt x="53084" y="16954"/>
                    <a:pt x="55370" y="23050"/>
                  </a:cubicBezTo>
                  <a:cubicBezTo>
                    <a:pt x="54418" y="24384"/>
                    <a:pt x="53275" y="24575"/>
                    <a:pt x="52037" y="23622"/>
                  </a:cubicBezTo>
                  <a:close/>
                </a:path>
              </a:pathLst>
            </a:custGeom>
            <a:solidFill>
              <a:srgbClr val="F7CD2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6" name="Freeform: Shape 60">
              <a:extLst>
                <a:ext uri="{FF2B5EF4-FFF2-40B4-BE49-F238E27FC236}">
                  <a16:creationId xmlns:a16="http://schemas.microsoft.com/office/drawing/2014/main" id="{2F8AAF79-3A2C-46DD-A872-EAA7CFEA1654}"/>
                </a:ext>
              </a:extLst>
            </p:cNvPr>
            <p:cNvSpPr/>
            <p:nvPr/>
          </p:nvSpPr>
          <p:spPr>
            <a:xfrm>
              <a:off x="9128709" y="2092676"/>
              <a:ext cx="46864" cy="23328"/>
            </a:xfrm>
            <a:custGeom>
              <a:avLst/>
              <a:gdLst>
                <a:gd name="connsiteX0" fmla="*/ 0 w 46864"/>
                <a:gd name="connsiteY0" fmla="*/ 20935 h 23328"/>
                <a:gd name="connsiteX1" fmla="*/ 40958 w 46864"/>
                <a:gd name="connsiteY1" fmla="*/ 742 h 23328"/>
                <a:gd name="connsiteX2" fmla="*/ 45911 w 46864"/>
                <a:gd name="connsiteY2" fmla="*/ 171 h 23328"/>
                <a:gd name="connsiteX3" fmla="*/ 45244 w 46864"/>
                <a:gd name="connsiteY3" fmla="*/ 6267 h 23328"/>
                <a:gd name="connsiteX4" fmla="*/ 39719 w 46864"/>
                <a:gd name="connsiteY4" fmla="*/ 9505 h 23328"/>
                <a:gd name="connsiteX5" fmla="*/ 25622 w 46864"/>
                <a:gd name="connsiteY5" fmla="*/ 13696 h 23328"/>
                <a:gd name="connsiteX6" fmla="*/ 5334 w 46864"/>
                <a:gd name="connsiteY6" fmla="*/ 23316 h 23328"/>
                <a:gd name="connsiteX7" fmla="*/ 762 w 46864"/>
                <a:gd name="connsiteY7" fmla="*/ 21697 h 23328"/>
                <a:gd name="connsiteX8" fmla="*/ 0 w 46864"/>
                <a:gd name="connsiteY8" fmla="*/ 20935 h 23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864" h="23328">
                  <a:moveTo>
                    <a:pt x="0" y="20935"/>
                  </a:moveTo>
                  <a:cubicBezTo>
                    <a:pt x="13049" y="12934"/>
                    <a:pt x="25146" y="3123"/>
                    <a:pt x="40958" y="742"/>
                  </a:cubicBezTo>
                  <a:cubicBezTo>
                    <a:pt x="42577" y="75"/>
                    <a:pt x="44196" y="-210"/>
                    <a:pt x="45911" y="171"/>
                  </a:cubicBezTo>
                  <a:cubicBezTo>
                    <a:pt x="47816" y="2457"/>
                    <a:pt x="46482" y="4362"/>
                    <a:pt x="45244" y="6267"/>
                  </a:cubicBezTo>
                  <a:cubicBezTo>
                    <a:pt x="43720" y="7981"/>
                    <a:pt x="41910" y="9029"/>
                    <a:pt x="39719" y="9505"/>
                  </a:cubicBezTo>
                  <a:cubicBezTo>
                    <a:pt x="34576" y="9410"/>
                    <a:pt x="29623" y="9791"/>
                    <a:pt x="25622" y="13696"/>
                  </a:cubicBezTo>
                  <a:cubicBezTo>
                    <a:pt x="18479" y="15982"/>
                    <a:pt x="12859" y="21697"/>
                    <a:pt x="5334" y="23316"/>
                  </a:cubicBezTo>
                  <a:cubicBezTo>
                    <a:pt x="3620" y="23412"/>
                    <a:pt x="2000" y="22935"/>
                    <a:pt x="762" y="21697"/>
                  </a:cubicBezTo>
                  <a:lnTo>
                    <a:pt x="0" y="20935"/>
                  </a:lnTo>
                  <a:close/>
                </a:path>
              </a:pathLst>
            </a:custGeom>
            <a:solidFill>
              <a:srgbClr val="FDD41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7" name="Freeform: Shape 61">
              <a:extLst>
                <a:ext uri="{FF2B5EF4-FFF2-40B4-BE49-F238E27FC236}">
                  <a16:creationId xmlns:a16="http://schemas.microsoft.com/office/drawing/2014/main" id="{B4080F15-C710-4CFB-AA4F-906E038C82EB}"/>
                </a:ext>
              </a:extLst>
            </p:cNvPr>
            <p:cNvSpPr/>
            <p:nvPr/>
          </p:nvSpPr>
          <p:spPr>
            <a:xfrm>
              <a:off x="9284538" y="2139329"/>
              <a:ext cx="43338" cy="11318"/>
            </a:xfrm>
            <a:custGeom>
              <a:avLst/>
              <a:gdLst>
                <a:gd name="connsiteX0" fmla="*/ 0 w 43338"/>
                <a:gd name="connsiteY0" fmla="*/ 6858 h 11318"/>
                <a:gd name="connsiteX1" fmla="*/ 43339 w 43338"/>
                <a:gd name="connsiteY1" fmla="*/ 0 h 11318"/>
                <a:gd name="connsiteX2" fmla="*/ 21622 w 43338"/>
                <a:gd name="connsiteY2" fmla="*/ 11239 h 11318"/>
                <a:gd name="connsiteX3" fmla="*/ 0 w 43338"/>
                <a:gd name="connsiteY3" fmla="*/ 6858 h 113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338" h="11318">
                  <a:moveTo>
                    <a:pt x="0" y="6858"/>
                  </a:moveTo>
                  <a:cubicBezTo>
                    <a:pt x="14573" y="5620"/>
                    <a:pt x="30290" y="11239"/>
                    <a:pt x="43339" y="0"/>
                  </a:cubicBezTo>
                  <a:cubicBezTo>
                    <a:pt x="39910" y="11144"/>
                    <a:pt x="29908" y="10573"/>
                    <a:pt x="21622" y="11239"/>
                  </a:cubicBezTo>
                  <a:cubicBezTo>
                    <a:pt x="14383" y="11716"/>
                    <a:pt x="6858" y="10001"/>
                    <a:pt x="0" y="6858"/>
                  </a:cubicBezTo>
                  <a:close/>
                </a:path>
              </a:pathLst>
            </a:custGeom>
            <a:solidFill>
              <a:srgbClr val="F7D03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4" name="Freeform: Shape 62">
              <a:extLst>
                <a:ext uri="{FF2B5EF4-FFF2-40B4-BE49-F238E27FC236}">
                  <a16:creationId xmlns:a16="http://schemas.microsoft.com/office/drawing/2014/main" id="{FE3C5528-7E55-4B1F-8C32-9213D7BDDF03}"/>
                </a:ext>
              </a:extLst>
            </p:cNvPr>
            <p:cNvSpPr/>
            <p:nvPr/>
          </p:nvSpPr>
          <p:spPr>
            <a:xfrm>
              <a:off x="9249486" y="2137995"/>
              <a:ext cx="28384" cy="24955"/>
            </a:xfrm>
            <a:custGeom>
              <a:avLst/>
              <a:gdLst>
                <a:gd name="connsiteX0" fmla="*/ 28289 w 28384"/>
                <a:gd name="connsiteY0" fmla="*/ 3620 h 24955"/>
                <a:gd name="connsiteX1" fmla="*/ 28384 w 28384"/>
                <a:gd name="connsiteY1" fmla="*/ 5620 h 24955"/>
                <a:gd name="connsiteX2" fmla="*/ 11144 w 28384"/>
                <a:gd name="connsiteY2" fmla="*/ 17812 h 24955"/>
                <a:gd name="connsiteX3" fmla="*/ 5429 w 28384"/>
                <a:gd name="connsiteY3" fmla="*/ 24194 h 24955"/>
                <a:gd name="connsiteX4" fmla="*/ 2477 w 28384"/>
                <a:gd name="connsiteY4" fmla="*/ 24765 h 24955"/>
                <a:gd name="connsiteX5" fmla="*/ 0 w 28384"/>
                <a:gd name="connsiteY5" fmla="*/ 20765 h 24955"/>
                <a:gd name="connsiteX6" fmla="*/ 17621 w 28384"/>
                <a:gd name="connsiteY6" fmla="*/ 2667 h 24955"/>
                <a:gd name="connsiteX7" fmla="*/ 23432 w 28384"/>
                <a:gd name="connsiteY7" fmla="*/ 0 h 24955"/>
                <a:gd name="connsiteX8" fmla="*/ 28289 w 28384"/>
                <a:gd name="connsiteY8" fmla="*/ 3620 h 24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384" h="24955">
                  <a:moveTo>
                    <a:pt x="28289" y="3620"/>
                  </a:moveTo>
                  <a:cubicBezTo>
                    <a:pt x="28289" y="4286"/>
                    <a:pt x="28289" y="4953"/>
                    <a:pt x="28384" y="5620"/>
                  </a:cubicBezTo>
                  <a:cubicBezTo>
                    <a:pt x="19336" y="4858"/>
                    <a:pt x="16097" y="12668"/>
                    <a:pt x="11144" y="17812"/>
                  </a:cubicBezTo>
                  <a:cubicBezTo>
                    <a:pt x="9239" y="19812"/>
                    <a:pt x="8573" y="23146"/>
                    <a:pt x="5429" y="24194"/>
                  </a:cubicBezTo>
                  <a:cubicBezTo>
                    <a:pt x="4572" y="24955"/>
                    <a:pt x="3620" y="25146"/>
                    <a:pt x="2477" y="24765"/>
                  </a:cubicBezTo>
                  <a:cubicBezTo>
                    <a:pt x="1048" y="23813"/>
                    <a:pt x="95" y="22574"/>
                    <a:pt x="0" y="20765"/>
                  </a:cubicBezTo>
                  <a:cubicBezTo>
                    <a:pt x="2762" y="11716"/>
                    <a:pt x="11716" y="8763"/>
                    <a:pt x="17621" y="2667"/>
                  </a:cubicBezTo>
                  <a:cubicBezTo>
                    <a:pt x="19336" y="1238"/>
                    <a:pt x="21146" y="191"/>
                    <a:pt x="23432" y="0"/>
                  </a:cubicBezTo>
                  <a:cubicBezTo>
                    <a:pt x="25813" y="191"/>
                    <a:pt x="27527" y="1143"/>
                    <a:pt x="28289" y="3620"/>
                  </a:cubicBezTo>
                  <a:close/>
                </a:path>
              </a:pathLst>
            </a:custGeom>
            <a:solidFill>
              <a:srgbClr val="FCC40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5" name="Freeform: Shape 63">
              <a:extLst>
                <a:ext uri="{FF2B5EF4-FFF2-40B4-BE49-F238E27FC236}">
                  <a16:creationId xmlns:a16="http://schemas.microsoft.com/office/drawing/2014/main" id="{994A0860-6663-4FF0-9EFE-C84FCBEF4A1D}"/>
                </a:ext>
              </a:extLst>
            </p:cNvPr>
            <p:cNvSpPr/>
            <p:nvPr/>
          </p:nvSpPr>
          <p:spPr>
            <a:xfrm>
              <a:off x="9226150" y="2173523"/>
              <a:ext cx="19240" cy="30098"/>
            </a:xfrm>
            <a:custGeom>
              <a:avLst/>
              <a:gdLst>
                <a:gd name="connsiteX0" fmla="*/ 10478 w 19240"/>
                <a:gd name="connsiteY0" fmla="*/ 11430 h 30098"/>
                <a:gd name="connsiteX1" fmla="*/ 19241 w 19240"/>
                <a:gd name="connsiteY1" fmla="*/ 0 h 30098"/>
                <a:gd name="connsiteX2" fmla="*/ 6191 w 19240"/>
                <a:gd name="connsiteY2" fmla="*/ 30099 h 30098"/>
                <a:gd name="connsiteX3" fmla="*/ 762 w 19240"/>
                <a:gd name="connsiteY3" fmla="*/ 27813 h 30098"/>
                <a:gd name="connsiteX4" fmla="*/ 191 w 19240"/>
                <a:gd name="connsiteY4" fmla="*/ 23432 h 30098"/>
                <a:gd name="connsiteX5" fmla="*/ 2476 w 19240"/>
                <a:gd name="connsiteY5" fmla="*/ 19622 h 30098"/>
                <a:gd name="connsiteX6" fmla="*/ 10478 w 19240"/>
                <a:gd name="connsiteY6" fmla="*/ 11430 h 300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240" h="30098">
                  <a:moveTo>
                    <a:pt x="10478" y="11430"/>
                  </a:moveTo>
                  <a:cubicBezTo>
                    <a:pt x="13335" y="7620"/>
                    <a:pt x="11906" y="381"/>
                    <a:pt x="19241" y="0"/>
                  </a:cubicBezTo>
                  <a:cubicBezTo>
                    <a:pt x="17050" y="10954"/>
                    <a:pt x="8287" y="19145"/>
                    <a:pt x="6191" y="30099"/>
                  </a:cubicBezTo>
                  <a:cubicBezTo>
                    <a:pt x="4096" y="30099"/>
                    <a:pt x="2191" y="29337"/>
                    <a:pt x="762" y="27813"/>
                  </a:cubicBezTo>
                  <a:cubicBezTo>
                    <a:pt x="0" y="26384"/>
                    <a:pt x="-190" y="24955"/>
                    <a:pt x="191" y="23432"/>
                  </a:cubicBezTo>
                  <a:cubicBezTo>
                    <a:pt x="667" y="22003"/>
                    <a:pt x="1524" y="20764"/>
                    <a:pt x="2476" y="19622"/>
                  </a:cubicBezTo>
                  <a:cubicBezTo>
                    <a:pt x="4762" y="16573"/>
                    <a:pt x="7048" y="13430"/>
                    <a:pt x="10478" y="11430"/>
                  </a:cubicBezTo>
                  <a:close/>
                </a:path>
              </a:pathLst>
            </a:custGeom>
            <a:solidFill>
              <a:srgbClr val="FAC11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6" name="Freeform: Shape 64">
              <a:extLst>
                <a:ext uri="{FF2B5EF4-FFF2-40B4-BE49-F238E27FC236}">
                  <a16:creationId xmlns:a16="http://schemas.microsoft.com/office/drawing/2014/main" id="{8CA7C7CC-F6C4-4A52-ACE7-C5B9602E4D6A}"/>
                </a:ext>
              </a:extLst>
            </p:cNvPr>
            <p:cNvSpPr/>
            <p:nvPr/>
          </p:nvSpPr>
          <p:spPr>
            <a:xfrm>
              <a:off x="9281674" y="2095894"/>
              <a:ext cx="19545" cy="13592"/>
            </a:xfrm>
            <a:custGeom>
              <a:avLst/>
              <a:gdLst>
                <a:gd name="connsiteX0" fmla="*/ 7151 w 19545"/>
                <a:gd name="connsiteY0" fmla="*/ 0 h 13592"/>
                <a:gd name="connsiteX1" fmla="*/ 10008 w 19545"/>
                <a:gd name="connsiteY1" fmla="*/ 2191 h 13592"/>
                <a:gd name="connsiteX2" fmla="*/ 18962 w 19545"/>
                <a:gd name="connsiteY2" fmla="*/ 8954 h 13592"/>
                <a:gd name="connsiteX3" fmla="*/ 19057 w 19545"/>
                <a:gd name="connsiteY3" fmla="*/ 11906 h 13592"/>
                <a:gd name="connsiteX4" fmla="*/ 11342 w 19545"/>
                <a:gd name="connsiteY4" fmla="*/ 13240 h 13592"/>
                <a:gd name="connsiteX5" fmla="*/ 3150 w 19545"/>
                <a:gd name="connsiteY5" fmla="*/ 9811 h 13592"/>
                <a:gd name="connsiteX6" fmla="*/ 7151 w 19545"/>
                <a:gd name="connsiteY6" fmla="*/ 0 h 13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545" h="13592">
                  <a:moveTo>
                    <a:pt x="7151" y="0"/>
                  </a:moveTo>
                  <a:cubicBezTo>
                    <a:pt x="8103" y="762"/>
                    <a:pt x="9056" y="1429"/>
                    <a:pt x="10008" y="2191"/>
                  </a:cubicBezTo>
                  <a:cubicBezTo>
                    <a:pt x="13437" y="3810"/>
                    <a:pt x="16676" y="5715"/>
                    <a:pt x="18962" y="8954"/>
                  </a:cubicBezTo>
                  <a:cubicBezTo>
                    <a:pt x="19724" y="9906"/>
                    <a:pt x="19724" y="10954"/>
                    <a:pt x="19057" y="11906"/>
                  </a:cubicBezTo>
                  <a:cubicBezTo>
                    <a:pt x="16771" y="13716"/>
                    <a:pt x="14104" y="13907"/>
                    <a:pt x="11342" y="13240"/>
                  </a:cubicBezTo>
                  <a:cubicBezTo>
                    <a:pt x="8675" y="12097"/>
                    <a:pt x="6198" y="10382"/>
                    <a:pt x="3150" y="9811"/>
                  </a:cubicBezTo>
                  <a:cubicBezTo>
                    <a:pt x="-2946" y="3620"/>
                    <a:pt x="578" y="1238"/>
                    <a:pt x="7151" y="0"/>
                  </a:cubicBezTo>
                  <a:close/>
                </a:path>
              </a:pathLst>
            </a:custGeom>
            <a:solidFill>
              <a:srgbClr val="F9BF0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7" name="Freeform: Shape 65">
              <a:extLst>
                <a:ext uri="{FF2B5EF4-FFF2-40B4-BE49-F238E27FC236}">
                  <a16:creationId xmlns:a16="http://schemas.microsoft.com/office/drawing/2014/main" id="{44968AC5-2207-4CC6-8F21-62CB101300A9}"/>
                </a:ext>
              </a:extLst>
            </p:cNvPr>
            <p:cNvSpPr/>
            <p:nvPr/>
          </p:nvSpPr>
          <p:spPr>
            <a:xfrm>
              <a:off x="9169857" y="2131462"/>
              <a:ext cx="27908" cy="10628"/>
            </a:xfrm>
            <a:custGeom>
              <a:avLst/>
              <a:gdLst>
                <a:gd name="connsiteX0" fmla="*/ 0 w 27908"/>
                <a:gd name="connsiteY0" fmla="*/ 5771 h 10628"/>
                <a:gd name="connsiteX1" fmla="*/ 3048 w 27908"/>
                <a:gd name="connsiteY1" fmla="*/ 5199 h 10628"/>
                <a:gd name="connsiteX2" fmla="*/ 12192 w 27908"/>
                <a:gd name="connsiteY2" fmla="*/ 151 h 10628"/>
                <a:gd name="connsiteX3" fmla="*/ 21717 w 27908"/>
                <a:gd name="connsiteY3" fmla="*/ 913 h 10628"/>
                <a:gd name="connsiteX4" fmla="*/ 27908 w 27908"/>
                <a:gd name="connsiteY4" fmla="*/ 7866 h 10628"/>
                <a:gd name="connsiteX5" fmla="*/ 27622 w 27908"/>
                <a:gd name="connsiteY5" fmla="*/ 10628 h 10628"/>
                <a:gd name="connsiteX6" fmla="*/ 0 w 27908"/>
                <a:gd name="connsiteY6" fmla="*/ 5771 h 1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908" h="10628">
                  <a:moveTo>
                    <a:pt x="0" y="5771"/>
                  </a:moveTo>
                  <a:cubicBezTo>
                    <a:pt x="1048" y="5580"/>
                    <a:pt x="2000" y="5390"/>
                    <a:pt x="3048" y="5199"/>
                  </a:cubicBezTo>
                  <a:cubicBezTo>
                    <a:pt x="5620" y="2723"/>
                    <a:pt x="9239" y="2056"/>
                    <a:pt x="12192" y="151"/>
                  </a:cubicBezTo>
                  <a:cubicBezTo>
                    <a:pt x="15430" y="-325"/>
                    <a:pt x="18574" y="437"/>
                    <a:pt x="21717" y="913"/>
                  </a:cubicBezTo>
                  <a:cubicBezTo>
                    <a:pt x="25336" y="1865"/>
                    <a:pt x="27908" y="3770"/>
                    <a:pt x="27908" y="7866"/>
                  </a:cubicBezTo>
                  <a:cubicBezTo>
                    <a:pt x="27813" y="8819"/>
                    <a:pt x="27718" y="9676"/>
                    <a:pt x="27622" y="10628"/>
                  </a:cubicBezTo>
                  <a:cubicBezTo>
                    <a:pt x="19241" y="4628"/>
                    <a:pt x="8858" y="9676"/>
                    <a:pt x="0" y="5771"/>
                  </a:cubicBezTo>
                  <a:close/>
                </a:path>
              </a:pathLst>
            </a:custGeom>
            <a:solidFill>
              <a:srgbClr val="FACB2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8" name="Freeform: Shape 66">
              <a:extLst>
                <a:ext uri="{FF2B5EF4-FFF2-40B4-BE49-F238E27FC236}">
                  <a16:creationId xmlns:a16="http://schemas.microsoft.com/office/drawing/2014/main" id="{9696E345-F860-43D1-9D45-5E66F1E06535}"/>
                </a:ext>
              </a:extLst>
            </p:cNvPr>
            <p:cNvSpPr/>
            <p:nvPr/>
          </p:nvSpPr>
          <p:spPr>
            <a:xfrm>
              <a:off x="9219817" y="2044936"/>
              <a:ext cx="21762" cy="18044"/>
            </a:xfrm>
            <a:custGeom>
              <a:avLst/>
              <a:gdLst>
                <a:gd name="connsiteX0" fmla="*/ 1379 w 21762"/>
                <a:gd name="connsiteY0" fmla="*/ 0 h 18044"/>
                <a:gd name="connsiteX1" fmla="*/ 21763 w 21762"/>
                <a:gd name="connsiteY1" fmla="*/ 16478 h 18044"/>
                <a:gd name="connsiteX2" fmla="*/ 10238 w 21762"/>
                <a:gd name="connsiteY2" fmla="*/ 15240 h 18044"/>
                <a:gd name="connsiteX3" fmla="*/ 7571 w 21762"/>
                <a:gd name="connsiteY3" fmla="*/ 13811 h 18044"/>
                <a:gd name="connsiteX4" fmla="*/ 2618 w 21762"/>
                <a:gd name="connsiteY4" fmla="*/ 10478 h 18044"/>
                <a:gd name="connsiteX5" fmla="*/ 1094 w 21762"/>
                <a:gd name="connsiteY5" fmla="*/ 7906 h 18044"/>
                <a:gd name="connsiteX6" fmla="*/ 617 w 21762"/>
                <a:gd name="connsiteY6" fmla="*/ 762 h 18044"/>
                <a:gd name="connsiteX7" fmla="*/ 1379 w 21762"/>
                <a:gd name="connsiteY7" fmla="*/ 0 h 18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762" h="18044">
                  <a:moveTo>
                    <a:pt x="1379" y="0"/>
                  </a:moveTo>
                  <a:cubicBezTo>
                    <a:pt x="8142" y="5525"/>
                    <a:pt x="15000" y="11049"/>
                    <a:pt x="21763" y="16478"/>
                  </a:cubicBezTo>
                  <a:cubicBezTo>
                    <a:pt x="17477" y="20098"/>
                    <a:pt x="13952" y="16478"/>
                    <a:pt x="10238" y="15240"/>
                  </a:cubicBezTo>
                  <a:cubicBezTo>
                    <a:pt x="9285" y="14859"/>
                    <a:pt x="8428" y="14383"/>
                    <a:pt x="7571" y="13811"/>
                  </a:cubicBezTo>
                  <a:cubicBezTo>
                    <a:pt x="5856" y="12859"/>
                    <a:pt x="4046" y="11811"/>
                    <a:pt x="2618" y="10478"/>
                  </a:cubicBezTo>
                  <a:cubicBezTo>
                    <a:pt x="1951" y="9716"/>
                    <a:pt x="1475" y="8858"/>
                    <a:pt x="1094" y="7906"/>
                  </a:cubicBezTo>
                  <a:cubicBezTo>
                    <a:pt x="427" y="5525"/>
                    <a:pt x="-716" y="3239"/>
                    <a:pt x="617" y="762"/>
                  </a:cubicBezTo>
                  <a:lnTo>
                    <a:pt x="1379" y="0"/>
                  </a:lnTo>
                  <a:close/>
                </a:path>
              </a:pathLst>
            </a:custGeom>
            <a:solidFill>
              <a:srgbClr val="F7C92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9" name="Freeform: Shape 67">
              <a:extLst>
                <a:ext uri="{FF2B5EF4-FFF2-40B4-BE49-F238E27FC236}">
                  <a16:creationId xmlns:a16="http://schemas.microsoft.com/office/drawing/2014/main" id="{D8B17B95-FC4B-4BAC-8119-65C0D6AD0C10}"/>
                </a:ext>
              </a:extLst>
            </p:cNvPr>
            <p:cNvSpPr/>
            <p:nvPr/>
          </p:nvSpPr>
          <p:spPr>
            <a:xfrm>
              <a:off x="9297679" y="2104753"/>
              <a:ext cx="18482" cy="13906"/>
            </a:xfrm>
            <a:custGeom>
              <a:avLst/>
              <a:gdLst>
                <a:gd name="connsiteX0" fmla="*/ 2861 w 18482"/>
                <a:gd name="connsiteY0" fmla="*/ 2572 h 13906"/>
                <a:gd name="connsiteX1" fmla="*/ 3052 w 18482"/>
                <a:gd name="connsiteY1" fmla="*/ 0 h 13906"/>
                <a:gd name="connsiteX2" fmla="*/ 18482 w 18482"/>
                <a:gd name="connsiteY2" fmla="*/ 13907 h 13906"/>
                <a:gd name="connsiteX3" fmla="*/ 12100 w 18482"/>
                <a:gd name="connsiteY3" fmla="*/ 11621 h 13906"/>
                <a:gd name="connsiteX4" fmla="*/ 4 w 18482"/>
                <a:gd name="connsiteY4" fmla="*/ 5905 h 13906"/>
                <a:gd name="connsiteX5" fmla="*/ 2861 w 18482"/>
                <a:gd name="connsiteY5" fmla="*/ 2572 h 13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482" h="13906">
                  <a:moveTo>
                    <a:pt x="2861" y="2572"/>
                  </a:moveTo>
                  <a:cubicBezTo>
                    <a:pt x="2956" y="1715"/>
                    <a:pt x="2956" y="857"/>
                    <a:pt x="3052" y="0"/>
                  </a:cubicBezTo>
                  <a:cubicBezTo>
                    <a:pt x="9338" y="3429"/>
                    <a:pt x="14958" y="7525"/>
                    <a:pt x="18482" y="13907"/>
                  </a:cubicBezTo>
                  <a:cubicBezTo>
                    <a:pt x="16387" y="13145"/>
                    <a:pt x="14196" y="12383"/>
                    <a:pt x="12100" y="11621"/>
                  </a:cubicBezTo>
                  <a:cubicBezTo>
                    <a:pt x="7433" y="11144"/>
                    <a:pt x="2194" y="11716"/>
                    <a:pt x="4" y="5905"/>
                  </a:cubicBezTo>
                  <a:cubicBezTo>
                    <a:pt x="-92" y="4096"/>
                    <a:pt x="1718" y="3620"/>
                    <a:pt x="2861" y="2572"/>
                  </a:cubicBezTo>
                  <a:close/>
                </a:path>
              </a:pathLst>
            </a:custGeom>
            <a:solidFill>
              <a:srgbClr val="FBC70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0" name="Freeform: Shape 68">
              <a:extLst>
                <a:ext uri="{FF2B5EF4-FFF2-40B4-BE49-F238E27FC236}">
                  <a16:creationId xmlns:a16="http://schemas.microsoft.com/office/drawing/2014/main" id="{5ED4DBBF-EBE0-41A9-8286-7AA971DB9B09}"/>
                </a:ext>
              </a:extLst>
            </p:cNvPr>
            <p:cNvSpPr/>
            <p:nvPr/>
          </p:nvSpPr>
          <p:spPr>
            <a:xfrm>
              <a:off x="9218339" y="2195855"/>
              <a:ext cx="13929" cy="13283"/>
            </a:xfrm>
            <a:custGeom>
              <a:avLst/>
              <a:gdLst>
                <a:gd name="connsiteX0" fmla="*/ 9144 w 13929"/>
                <a:gd name="connsiteY0" fmla="*/ 5100 h 13283"/>
                <a:gd name="connsiteX1" fmla="*/ 13907 w 13929"/>
                <a:gd name="connsiteY1" fmla="*/ 7767 h 13283"/>
                <a:gd name="connsiteX2" fmla="*/ 13145 w 13929"/>
                <a:gd name="connsiteY2" fmla="*/ 9577 h 13283"/>
                <a:gd name="connsiteX3" fmla="*/ 2286 w 13929"/>
                <a:gd name="connsiteY3" fmla="*/ 9767 h 13283"/>
                <a:gd name="connsiteX4" fmla="*/ 0 w 13929"/>
                <a:gd name="connsiteY4" fmla="*/ 5195 h 13283"/>
                <a:gd name="connsiteX5" fmla="*/ 9144 w 13929"/>
                <a:gd name="connsiteY5" fmla="*/ 5100 h 132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929" h="13283">
                  <a:moveTo>
                    <a:pt x="9144" y="5100"/>
                  </a:moveTo>
                  <a:cubicBezTo>
                    <a:pt x="11239" y="5195"/>
                    <a:pt x="12954" y="5671"/>
                    <a:pt x="13907" y="7767"/>
                  </a:cubicBezTo>
                  <a:cubicBezTo>
                    <a:pt x="14002" y="8529"/>
                    <a:pt x="13811" y="9100"/>
                    <a:pt x="13145" y="9577"/>
                  </a:cubicBezTo>
                  <a:cubicBezTo>
                    <a:pt x="9525" y="11863"/>
                    <a:pt x="6001" y="16530"/>
                    <a:pt x="2286" y="9767"/>
                  </a:cubicBezTo>
                  <a:cubicBezTo>
                    <a:pt x="1524" y="8243"/>
                    <a:pt x="762" y="6719"/>
                    <a:pt x="0" y="5195"/>
                  </a:cubicBezTo>
                  <a:cubicBezTo>
                    <a:pt x="3048" y="-1377"/>
                    <a:pt x="6096" y="-2044"/>
                    <a:pt x="9144" y="5100"/>
                  </a:cubicBezTo>
                  <a:close/>
                </a:path>
              </a:pathLst>
            </a:custGeom>
            <a:solidFill>
              <a:srgbClr val="FBCC0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1" name="Freeform: Shape 69">
              <a:extLst>
                <a:ext uri="{FF2B5EF4-FFF2-40B4-BE49-F238E27FC236}">
                  <a16:creationId xmlns:a16="http://schemas.microsoft.com/office/drawing/2014/main" id="{4FA9B45D-54D8-4B3C-BC84-AC72AB06C8DC}"/>
                </a:ext>
              </a:extLst>
            </p:cNvPr>
            <p:cNvSpPr/>
            <p:nvPr/>
          </p:nvSpPr>
          <p:spPr>
            <a:xfrm>
              <a:off x="9169667" y="2083798"/>
              <a:ext cx="21883" cy="10340"/>
            </a:xfrm>
            <a:custGeom>
              <a:avLst/>
              <a:gdLst>
                <a:gd name="connsiteX0" fmla="*/ 5334 w 21883"/>
                <a:gd name="connsiteY0" fmla="*/ 9811 h 10340"/>
                <a:gd name="connsiteX1" fmla="*/ 0 w 21883"/>
                <a:gd name="connsiteY1" fmla="*/ 9525 h 10340"/>
                <a:gd name="connsiteX2" fmla="*/ 20669 w 21883"/>
                <a:gd name="connsiteY2" fmla="*/ 0 h 10340"/>
                <a:gd name="connsiteX3" fmla="*/ 21526 w 21883"/>
                <a:gd name="connsiteY3" fmla="*/ 762 h 10340"/>
                <a:gd name="connsiteX4" fmla="*/ 21526 w 21883"/>
                <a:gd name="connsiteY4" fmla="*/ 4001 h 10340"/>
                <a:gd name="connsiteX5" fmla="*/ 5334 w 21883"/>
                <a:gd name="connsiteY5" fmla="*/ 9811 h 10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883" h="10340">
                  <a:moveTo>
                    <a:pt x="5334" y="9811"/>
                  </a:moveTo>
                  <a:cubicBezTo>
                    <a:pt x="3524" y="9716"/>
                    <a:pt x="1810" y="9620"/>
                    <a:pt x="0" y="9525"/>
                  </a:cubicBezTo>
                  <a:cubicBezTo>
                    <a:pt x="6858" y="6382"/>
                    <a:pt x="13811" y="3239"/>
                    <a:pt x="20669" y="0"/>
                  </a:cubicBezTo>
                  <a:cubicBezTo>
                    <a:pt x="20955" y="286"/>
                    <a:pt x="21241" y="571"/>
                    <a:pt x="21526" y="762"/>
                  </a:cubicBezTo>
                  <a:cubicBezTo>
                    <a:pt x="22003" y="1905"/>
                    <a:pt x="22003" y="2953"/>
                    <a:pt x="21526" y="4001"/>
                  </a:cubicBezTo>
                  <a:cubicBezTo>
                    <a:pt x="17050" y="8573"/>
                    <a:pt x="12001" y="11621"/>
                    <a:pt x="5334" y="9811"/>
                  </a:cubicBezTo>
                  <a:close/>
                </a:path>
              </a:pathLst>
            </a:custGeom>
            <a:solidFill>
              <a:srgbClr val="F9CD2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2" name="Freeform: Shape 70">
              <a:extLst>
                <a:ext uri="{FF2B5EF4-FFF2-40B4-BE49-F238E27FC236}">
                  <a16:creationId xmlns:a16="http://schemas.microsoft.com/office/drawing/2014/main" id="{B962ADBB-7D85-43EA-BB03-0CCF760B447D}"/>
                </a:ext>
              </a:extLst>
            </p:cNvPr>
            <p:cNvSpPr/>
            <p:nvPr/>
          </p:nvSpPr>
          <p:spPr>
            <a:xfrm>
              <a:off x="9213577" y="2205335"/>
              <a:ext cx="17907" cy="5058"/>
            </a:xfrm>
            <a:custGeom>
              <a:avLst/>
              <a:gdLst>
                <a:gd name="connsiteX0" fmla="*/ 7048 w 17907"/>
                <a:gd name="connsiteY0" fmla="*/ 192 h 5058"/>
                <a:gd name="connsiteX1" fmla="*/ 17907 w 17907"/>
                <a:gd name="connsiteY1" fmla="*/ 1 h 5058"/>
                <a:gd name="connsiteX2" fmla="*/ 0 w 17907"/>
                <a:gd name="connsiteY2" fmla="*/ 192 h 5058"/>
                <a:gd name="connsiteX3" fmla="*/ 7048 w 17907"/>
                <a:gd name="connsiteY3" fmla="*/ 192 h 50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907" h="5058">
                  <a:moveTo>
                    <a:pt x="7048" y="192"/>
                  </a:moveTo>
                  <a:cubicBezTo>
                    <a:pt x="10763" y="4954"/>
                    <a:pt x="14288" y="-94"/>
                    <a:pt x="17907" y="1"/>
                  </a:cubicBezTo>
                  <a:cubicBezTo>
                    <a:pt x="12002" y="8288"/>
                    <a:pt x="6001" y="4954"/>
                    <a:pt x="0" y="192"/>
                  </a:cubicBezTo>
                  <a:cubicBezTo>
                    <a:pt x="2381" y="287"/>
                    <a:pt x="4667" y="192"/>
                    <a:pt x="7048" y="192"/>
                  </a:cubicBezTo>
                  <a:close/>
                </a:path>
              </a:pathLst>
            </a:custGeom>
            <a:solidFill>
              <a:srgbClr val="F9D0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3" name="Freeform: Shape 71">
              <a:extLst>
                <a:ext uri="{FF2B5EF4-FFF2-40B4-BE49-F238E27FC236}">
                  <a16:creationId xmlns:a16="http://schemas.microsoft.com/office/drawing/2014/main" id="{D5C50A84-AC4C-4415-9EA2-88371333D066}"/>
                </a:ext>
              </a:extLst>
            </p:cNvPr>
            <p:cNvSpPr/>
            <p:nvPr/>
          </p:nvSpPr>
          <p:spPr>
            <a:xfrm>
              <a:off x="9228546" y="2057128"/>
              <a:ext cx="15320" cy="10454"/>
            </a:xfrm>
            <a:custGeom>
              <a:avLst/>
              <a:gdLst>
                <a:gd name="connsiteX0" fmla="*/ 1224 w 15320"/>
                <a:gd name="connsiteY0" fmla="*/ 0 h 10454"/>
                <a:gd name="connsiteX1" fmla="*/ 13035 w 15320"/>
                <a:gd name="connsiteY1" fmla="*/ 4382 h 10454"/>
                <a:gd name="connsiteX2" fmla="*/ 15321 w 15320"/>
                <a:gd name="connsiteY2" fmla="*/ 6477 h 10454"/>
                <a:gd name="connsiteX3" fmla="*/ 14749 w 15320"/>
                <a:gd name="connsiteY3" fmla="*/ 7049 h 10454"/>
                <a:gd name="connsiteX4" fmla="*/ 12654 w 15320"/>
                <a:gd name="connsiteY4" fmla="*/ 9144 h 10454"/>
                <a:gd name="connsiteX5" fmla="*/ 5510 w 15320"/>
                <a:gd name="connsiteY5" fmla="*/ 9620 h 10454"/>
                <a:gd name="connsiteX6" fmla="*/ 176 w 15320"/>
                <a:gd name="connsiteY6" fmla="*/ 4286 h 10454"/>
                <a:gd name="connsiteX7" fmla="*/ 1224 w 15320"/>
                <a:gd name="connsiteY7" fmla="*/ 0 h 10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320" h="10454">
                  <a:moveTo>
                    <a:pt x="1224" y="0"/>
                  </a:moveTo>
                  <a:cubicBezTo>
                    <a:pt x="5129" y="1524"/>
                    <a:pt x="8463" y="4667"/>
                    <a:pt x="13035" y="4382"/>
                  </a:cubicBezTo>
                  <a:cubicBezTo>
                    <a:pt x="13797" y="5048"/>
                    <a:pt x="14559" y="5810"/>
                    <a:pt x="15321" y="6477"/>
                  </a:cubicBezTo>
                  <a:lnTo>
                    <a:pt x="14749" y="7049"/>
                  </a:lnTo>
                  <a:cubicBezTo>
                    <a:pt x="14082" y="7811"/>
                    <a:pt x="13416" y="8477"/>
                    <a:pt x="12654" y="9144"/>
                  </a:cubicBezTo>
                  <a:cubicBezTo>
                    <a:pt x="10368" y="10478"/>
                    <a:pt x="7986" y="11049"/>
                    <a:pt x="5510" y="9620"/>
                  </a:cubicBezTo>
                  <a:cubicBezTo>
                    <a:pt x="3414" y="8096"/>
                    <a:pt x="1414" y="6572"/>
                    <a:pt x="176" y="4286"/>
                  </a:cubicBezTo>
                  <a:cubicBezTo>
                    <a:pt x="-205" y="2572"/>
                    <a:pt x="-15" y="1143"/>
                    <a:pt x="1224" y="0"/>
                  </a:cubicBezTo>
                  <a:close/>
                </a:path>
              </a:pathLst>
            </a:custGeom>
            <a:solidFill>
              <a:srgbClr val="F9C60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4" name="Freeform: Shape 72">
              <a:extLst>
                <a:ext uri="{FF2B5EF4-FFF2-40B4-BE49-F238E27FC236}">
                  <a16:creationId xmlns:a16="http://schemas.microsoft.com/office/drawing/2014/main" id="{5A4E4026-F787-4411-93DF-CDFF96F05053}"/>
                </a:ext>
              </a:extLst>
            </p:cNvPr>
            <p:cNvSpPr/>
            <p:nvPr/>
          </p:nvSpPr>
          <p:spPr>
            <a:xfrm>
              <a:off x="9247962" y="2161834"/>
              <a:ext cx="6858" cy="9022"/>
            </a:xfrm>
            <a:custGeom>
              <a:avLst/>
              <a:gdLst>
                <a:gd name="connsiteX0" fmla="*/ 4477 w 6858"/>
                <a:gd name="connsiteY0" fmla="*/ 164 h 9022"/>
                <a:gd name="connsiteX1" fmla="*/ 6858 w 6858"/>
                <a:gd name="connsiteY1" fmla="*/ 259 h 9022"/>
                <a:gd name="connsiteX2" fmla="*/ 0 w 6858"/>
                <a:gd name="connsiteY2" fmla="*/ 9022 h 9022"/>
                <a:gd name="connsiteX3" fmla="*/ 2286 w 6858"/>
                <a:gd name="connsiteY3" fmla="*/ 2545 h 9022"/>
                <a:gd name="connsiteX4" fmla="*/ 4477 w 6858"/>
                <a:gd name="connsiteY4" fmla="*/ 164 h 9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858" h="9022">
                  <a:moveTo>
                    <a:pt x="4477" y="164"/>
                  </a:moveTo>
                  <a:cubicBezTo>
                    <a:pt x="5239" y="164"/>
                    <a:pt x="6096" y="259"/>
                    <a:pt x="6858" y="259"/>
                  </a:cubicBezTo>
                  <a:cubicBezTo>
                    <a:pt x="6001" y="4260"/>
                    <a:pt x="4191" y="7594"/>
                    <a:pt x="0" y="9022"/>
                  </a:cubicBezTo>
                  <a:cubicBezTo>
                    <a:pt x="762" y="6832"/>
                    <a:pt x="1524" y="4736"/>
                    <a:pt x="2286" y="2545"/>
                  </a:cubicBezTo>
                  <a:cubicBezTo>
                    <a:pt x="1715" y="545"/>
                    <a:pt x="2286" y="-407"/>
                    <a:pt x="4477" y="164"/>
                  </a:cubicBezTo>
                  <a:close/>
                </a:path>
              </a:pathLst>
            </a:custGeom>
            <a:solidFill>
              <a:srgbClr val="FAC11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5" name="Freeform: Shape 73">
              <a:extLst>
                <a:ext uri="{FF2B5EF4-FFF2-40B4-BE49-F238E27FC236}">
                  <a16:creationId xmlns:a16="http://schemas.microsoft.com/office/drawing/2014/main" id="{F16CB3B0-7977-4861-B097-9410456BAEC4}"/>
                </a:ext>
              </a:extLst>
            </p:cNvPr>
            <p:cNvSpPr/>
            <p:nvPr/>
          </p:nvSpPr>
          <p:spPr>
            <a:xfrm>
              <a:off x="9272876" y="2109262"/>
              <a:ext cx="36807" cy="33462"/>
            </a:xfrm>
            <a:custGeom>
              <a:avLst/>
              <a:gdLst>
                <a:gd name="connsiteX0" fmla="*/ 25378 w 36807"/>
                <a:gd name="connsiteY0" fmla="*/ 348 h 33462"/>
                <a:gd name="connsiteX1" fmla="*/ 36808 w 36807"/>
                <a:gd name="connsiteY1" fmla="*/ 7206 h 33462"/>
                <a:gd name="connsiteX2" fmla="*/ 34522 w 36807"/>
                <a:gd name="connsiteY2" fmla="*/ 11778 h 33462"/>
                <a:gd name="connsiteX3" fmla="*/ 27664 w 36807"/>
                <a:gd name="connsiteY3" fmla="*/ 11778 h 33462"/>
                <a:gd name="connsiteX4" fmla="*/ 22901 w 36807"/>
                <a:gd name="connsiteY4" fmla="*/ 4635 h 33462"/>
                <a:gd name="connsiteX5" fmla="*/ 14710 w 36807"/>
                <a:gd name="connsiteY5" fmla="*/ 26256 h 33462"/>
                <a:gd name="connsiteX6" fmla="*/ 4804 w 36807"/>
                <a:gd name="connsiteY6" fmla="*/ 32448 h 33462"/>
                <a:gd name="connsiteX7" fmla="*/ 232 w 36807"/>
                <a:gd name="connsiteY7" fmla="*/ 30161 h 33462"/>
                <a:gd name="connsiteX8" fmla="*/ 2994 w 36807"/>
                <a:gd name="connsiteY8" fmla="*/ 25494 h 33462"/>
                <a:gd name="connsiteX9" fmla="*/ 6137 w 36807"/>
                <a:gd name="connsiteY9" fmla="*/ 16255 h 33462"/>
                <a:gd name="connsiteX10" fmla="*/ 10805 w 36807"/>
                <a:gd name="connsiteY10" fmla="*/ 6825 h 33462"/>
                <a:gd name="connsiteX11" fmla="*/ 16329 w 36807"/>
                <a:gd name="connsiteY11" fmla="*/ 1491 h 33462"/>
                <a:gd name="connsiteX12" fmla="*/ 25378 w 36807"/>
                <a:gd name="connsiteY12" fmla="*/ 348 h 33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6807" h="33462">
                  <a:moveTo>
                    <a:pt x="25378" y="348"/>
                  </a:moveTo>
                  <a:cubicBezTo>
                    <a:pt x="27092" y="6063"/>
                    <a:pt x="34712" y="2063"/>
                    <a:pt x="36808" y="7206"/>
                  </a:cubicBezTo>
                  <a:cubicBezTo>
                    <a:pt x="36046" y="8730"/>
                    <a:pt x="35284" y="10254"/>
                    <a:pt x="34522" y="11778"/>
                  </a:cubicBezTo>
                  <a:cubicBezTo>
                    <a:pt x="32236" y="15017"/>
                    <a:pt x="29950" y="10159"/>
                    <a:pt x="27664" y="11778"/>
                  </a:cubicBezTo>
                  <a:cubicBezTo>
                    <a:pt x="24521" y="11111"/>
                    <a:pt x="24330" y="8159"/>
                    <a:pt x="22901" y="4635"/>
                  </a:cubicBezTo>
                  <a:cubicBezTo>
                    <a:pt x="19091" y="12064"/>
                    <a:pt x="12614" y="16731"/>
                    <a:pt x="14710" y="26256"/>
                  </a:cubicBezTo>
                  <a:cubicBezTo>
                    <a:pt x="16329" y="33591"/>
                    <a:pt x="10900" y="34638"/>
                    <a:pt x="4804" y="32448"/>
                  </a:cubicBezTo>
                  <a:cubicBezTo>
                    <a:pt x="3280" y="31686"/>
                    <a:pt x="1756" y="30924"/>
                    <a:pt x="232" y="30161"/>
                  </a:cubicBezTo>
                  <a:cubicBezTo>
                    <a:pt x="-721" y="27494"/>
                    <a:pt x="1470" y="26732"/>
                    <a:pt x="2994" y="25494"/>
                  </a:cubicBezTo>
                  <a:cubicBezTo>
                    <a:pt x="6709" y="23304"/>
                    <a:pt x="5185" y="19398"/>
                    <a:pt x="6137" y="16255"/>
                  </a:cubicBezTo>
                  <a:cubicBezTo>
                    <a:pt x="7566" y="13017"/>
                    <a:pt x="8995" y="9873"/>
                    <a:pt x="10805" y="6825"/>
                  </a:cubicBezTo>
                  <a:cubicBezTo>
                    <a:pt x="12424" y="4825"/>
                    <a:pt x="14234" y="3015"/>
                    <a:pt x="16329" y="1491"/>
                  </a:cubicBezTo>
                  <a:cubicBezTo>
                    <a:pt x="19282" y="348"/>
                    <a:pt x="22235" y="-509"/>
                    <a:pt x="25378" y="348"/>
                  </a:cubicBezTo>
                  <a:close/>
                </a:path>
              </a:pathLst>
            </a:custGeom>
            <a:solidFill>
              <a:srgbClr val="F9BE0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6" name="Freeform: Shape 74">
              <a:extLst>
                <a:ext uri="{FF2B5EF4-FFF2-40B4-BE49-F238E27FC236}">
                  <a16:creationId xmlns:a16="http://schemas.microsoft.com/office/drawing/2014/main" id="{A44F0C13-9DCB-4AEA-B8AA-5639B29B8D7C}"/>
                </a:ext>
              </a:extLst>
            </p:cNvPr>
            <p:cNvSpPr/>
            <p:nvPr/>
          </p:nvSpPr>
          <p:spPr>
            <a:xfrm>
              <a:off x="9303397" y="2131985"/>
              <a:ext cx="22764" cy="11318"/>
            </a:xfrm>
            <a:custGeom>
              <a:avLst/>
              <a:gdLst>
                <a:gd name="connsiteX0" fmla="*/ 22765 w 22764"/>
                <a:gd name="connsiteY0" fmla="*/ 104 h 11318"/>
                <a:gd name="connsiteX1" fmla="*/ 0 w 22764"/>
                <a:gd name="connsiteY1" fmla="*/ 10963 h 11318"/>
                <a:gd name="connsiteX2" fmla="*/ 22765 w 22764"/>
                <a:gd name="connsiteY2" fmla="*/ 104 h 11318"/>
                <a:gd name="connsiteX3" fmla="*/ 22765 w 22764"/>
                <a:gd name="connsiteY3" fmla="*/ 104 h 113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764" h="11318">
                  <a:moveTo>
                    <a:pt x="22765" y="104"/>
                  </a:moveTo>
                  <a:cubicBezTo>
                    <a:pt x="16002" y="4676"/>
                    <a:pt x="11144" y="13154"/>
                    <a:pt x="0" y="10963"/>
                  </a:cubicBezTo>
                  <a:cubicBezTo>
                    <a:pt x="5334" y="1057"/>
                    <a:pt x="13526" y="-467"/>
                    <a:pt x="22765" y="104"/>
                  </a:cubicBezTo>
                  <a:cubicBezTo>
                    <a:pt x="22670" y="104"/>
                    <a:pt x="22765" y="104"/>
                    <a:pt x="22765" y="104"/>
                  </a:cubicBezTo>
                  <a:close/>
                </a:path>
              </a:pathLst>
            </a:custGeom>
            <a:solidFill>
              <a:srgbClr val="FBC50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7" name="Freeform: Shape 75">
              <a:extLst>
                <a:ext uri="{FF2B5EF4-FFF2-40B4-BE49-F238E27FC236}">
                  <a16:creationId xmlns:a16="http://schemas.microsoft.com/office/drawing/2014/main" id="{8AB70495-9339-4AF7-B640-19BE61B22A59}"/>
                </a:ext>
              </a:extLst>
            </p:cNvPr>
            <p:cNvSpPr/>
            <p:nvPr/>
          </p:nvSpPr>
          <p:spPr>
            <a:xfrm>
              <a:off x="9300540" y="2117062"/>
              <a:ext cx="12304" cy="8472"/>
            </a:xfrm>
            <a:custGeom>
              <a:avLst/>
              <a:gdLst>
                <a:gd name="connsiteX0" fmla="*/ 0 w 12304"/>
                <a:gd name="connsiteY0" fmla="*/ 3978 h 8472"/>
                <a:gd name="connsiteX1" fmla="*/ 6858 w 12304"/>
                <a:gd name="connsiteY1" fmla="*/ 3978 h 8472"/>
                <a:gd name="connsiteX2" fmla="*/ 12287 w 12304"/>
                <a:gd name="connsiteY2" fmla="*/ 5978 h 8472"/>
                <a:gd name="connsiteX3" fmla="*/ 7334 w 12304"/>
                <a:gd name="connsiteY3" fmla="*/ 8169 h 8472"/>
                <a:gd name="connsiteX4" fmla="*/ 0 w 12304"/>
                <a:gd name="connsiteY4" fmla="*/ 3978 h 84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304" h="8472">
                  <a:moveTo>
                    <a:pt x="0" y="3978"/>
                  </a:moveTo>
                  <a:cubicBezTo>
                    <a:pt x="2286" y="-6785"/>
                    <a:pt x="4572" y="8169"/>
                    <a:pt x="6858" y="3978"/>
                  </a:cubicBezTo>
                  <a:cubicBezTo>
                    <a:pt x="8858" y="4264"/>
                    <a:pt x="12097" y="3311"/>
                    <a:pt x="12287" y="5978"/>
                  </a:cubicBezTo>
                  <a:cubicBezTo>
                    <a:pt x="12573" y="9122"/>
                    <a:pt x="9334" y="8550"/>
                    <a:pt x="7334" y="8169"/>
                  </a:cubicBezTo>
                  <a:cubicBezTo>
                    <a:pt x="4572" y="7693"/>
                    <a:pt x="1810" y="6550"/>
                    <a:pt x="0" y="3978"/>
                  </a:cubicBezTo>
                  <a:close/>
                </a:path>
              </a:pathLst>
            </a:custGeom>
            <a:solidFill>
              <a:srgbClr val="FBC70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8" name="Freeform: Shape 76">
              <a:extLst>
                <a:ext uri="{FF2B5EF4-FFF2-40B4-BE49-F238E27FC236}">
                  <a16:creationId xmlns:a16="http://schemas.microsoft.com/office/drawing/2014/main" id="{5931BA3E-683C-4987-B270-960C99FFADCF}"/>
                </a:ext>
              </a:extLst>
            </p:cNvPr>
            <p:cNvSpPr/>
            <p:nvPr/>
          </p:nvSpPr>
          <p:spPr>
            <a:xfrm>
              <a:off x="9290777" y="2125833"/>
              <a:ext cx="8334" cy="6024"/>
            </a:xfrm>
            <a:custGeom>
              <a:avLst/>
              <a:gdLst>
                <a:gd name="connsiteX0" fmla="*/ 8334 w 8334"/>
                <a:gd name="connsiteY0" fmla="*/ 2732 h 6024"/>
                <a:gd name="connsiteX1" fmla="*/ 5858 w 8334"/>
                <a:gd name="connsiteY1" fmla="*/ 5971 h 6024"/>
                <a:gd name="connsiteX2" fmla="*/ 143 w 8334"/>
                <a:gd name="connsiteY2" fmla="*/ 3209 h 6024"/>
                <a:gd name="connsiteX3" fmla="*/ 2714 w 8334"/>
                <a:gd name="connsiteY3" fmla="*/ 256 h 6024"/>
                <a:gd name="connsiteX4" fmla="*/ 8334 w 8334"/>
                <a:gd name="connsiteY4" fmla="*/ 2732 h 6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334" h="6024">
                  <a:moveTo>
                    <a:pt x="8334" y="2732"/>
                  </a:moveTo>
                  <a:cubicBezTo>
                    <a:pt x="8334" y="4542"/>
                    <a:pt x="7382" y="5780"/>
                    <a:pt x="5858" y="5971"/>
                  </a:cubicBezTo>
                  <a:cubicBezTo>
                    <a:pt x="3476" y="6257"/>
                    <a:pt x="1095" y="5399"/>
                    <a:pt x="143" y="3209"/>
                  </a:cubicBezTo>
                  <a:cubicBezTo>
                    <a:pt x="-524" y="1685"/>
                    <a:pt x="1286" y="542"/>
                    <a:pt x="2714" y="256"/>
                  </a:cubicBezTo>
                  <a:cubicBezTo>
                    <a:pt x="5096" y="-411"/>
                    <a:pt x="7286" y="161"/>
                    <a:pt x="8334" y="2732"/>
                  </a:cubicBezTo>
                  <a:close/>
                </a:path>
              </a:pathLst>
            </a:custGeom>
            <a:solidFill>
              <a:srgbClr val="FDDB2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9" name="Freeform: Shape 77">
              <a:extLst>
                <a:ext uri="{FF2B5EF4-FFF2-40B4-BE49-F238E27FC236}">
                  <a16:creationId xmlns:a16="http://schemas.microsoft.com/office/drawing/2014/main" id="{42065C27-251A-4A55-90B1-36B6C2BA2B9B}"/>
                </a:ext>
              </a:extLst>
            </p:cNvPr>
            <p:cNvSpPr/>
            <p:nvPr/>
          </p:nvSpPr>
          <p:spPr>
            <a:xfrm>
              <a:off x="9207597" y="2110237"/>
              <a:ext cx="74261" cy="54142"/>
            </a:xfrm>
            <a:custGeom>
              <a:avLst/>
              <a:gdLst>
                <a:gd name="connsiteX0" fmla="*/ 72369 w 74261"/>
                <a:gd name="connsiteY0" fmla="*/ 15376 h 54142"/>
                <a:gd name="connsiteX1" fmla="*/ 70083 w 74261"/>
                <a:gd name="connsiteY1" fmla="*/ 26806 h 54142"/>
                <a:gd name="connsiteX2" fmla="*/ 48366 w 74261"/>
                <a:gd name="connsiteY2" fmla="*/ 25282 h 54142"/>
                <a:gd name="connsiteX3" fmla="*/ 48747 w 74261"/>
                <a:gd name="connsiteY3" fmla="*/ 25472 h 54142"/>
                <a:gd name="connsiteX4" fmla="*/ 49128 w 74261"/>
                <a:gd name="connsiteY4" fmla="*/ 24520 h 54142"/>
                <a:gd name="connsiteX5" fmla="*/ 60939 w 74261"/>
                <a:gd name="connsiteY5" fmla="*/ 31282 h 54142"/>
                <a:gd name="connsiteX6" fmla="*/ 42651 w 74261"/>
                <a:gd name="connsiteY6" fmla="*/ 49570 h 54142"/>
                <a:gd name="connsiteX7" fmla="*/ 35793 w 74261"/>
                <a:gd name="connsiteY7" fmla="*/ 54142 h 54142"/>
                <a:gd name="connsiteX8" fmla="*/ 38555 w 74261"/>
                <a:gd name="connsiteY8" fmla="*/ 35759 h 54142"/>
                <a:gd name="connsiteX9" fmla="*/ 22077 w 74261"/>
                <a:gd name="connsiteY9" fmla="*/ 44998 h 54142"/>
                <a:gd name="connsiteX10" fmla="*/ 15029 w 74261"/>
                <a:gd name="connsiteY10" fmla="*/ 48046 h 54142"/>
                <a:gd name="connsiteX11" fmla="*/ 6932 w 74261"/>
                <a:gd name="connsiteY11" fmla="*/ 45570 h 54142"/>
                <a:gd name="connsiteX12" fmla="*/ 10076 w 74261"/>
                <a:gd name="connsiteY12" fmla="*/ 38331 h 54142"/>
                <a:gd name="connsiteX13" fmla="*/ 16267 w 74261"/>
                <a:gd name="connsiteY13" fmla="*/ 32330 h 54142"/>
                <a:gd name="connsiteX14" fmla="*/ 2075 w 74261"/>
                <a:gd name="connsiteY14" fmla="*/ 40045 h 54142"/>
                <a:gd name="connsiteX15" fmla="*/ 360 w 74261"/>
                <a:gd name="connsiteY15" fmla="*/ 29663 h 54142"/>
                <a:gd name="connsiteX16" fmla="*/ 1122 w 74261"/>
                <a:gd name="connsiteY16" fmla="*/ 26615 h 54142"/>
                <a:gd name="connsiteX17" fmla="*/ 6170 w 74261"/>
                <a:gd name="connsiteY17" fmla="*/ 18233 h 54142"/>
                <a:gd name="connsiteX18" fmla="*/ 5599 w 74261"/>
                <a:gd name="connsiteY18" fmla="*/ 12518 h 54142"/>
                <a:gd name="connsiteX19" fmla="*/ 10742 w 74261"/>
                <a:gd name="connsiteY19" fmla="*/ 9756 h 54142"/>
                <a:gd name="connsiteX20" fmla="*/ 15886 w 74261"/>
                <a:gd name="connsiteY20" fmla="*/ 12994 h 54142"/>
                <a:gd name="connsiteX21" fmla="*/ 23792 w 74261"/>
                <a:gd name="connsiteY21" fmla="*/ 18805 h 54142"/>
                <a:gd name="connsiteX22" fmla="*/ 25697 w 74261"/>
                <a:gd name="connsiteY22" fmla="*/ 25091 h 54142"/>
                <a:gd name="connsiteX23" fmla="*/ 29030 w 74261"/>
                <a:gd name="connsiteY23" fmla="*/ 26234 h 54142"/>
                <a:gd name="connsiteX24" fmla="*/ 28078 w 74261"/>
                <a:gd name="connsiteY24" fmla="*/ 22329 h 54142"/>
                <a:gd name="connsiteX25" fmla="*/ 28173 w 74261"/>
                <a:gd name="connsiteY25" fmla="*/ 19376 h 54142"/>
                <a:gd name="connsiteX26" fmla="*/ 37222 w 74261"/>
                <a:gd name="connsiteY26" fmla="*/ 9565 h 54142"/>
                <a:gd name="connsiteX27" fmla="*/ 38746 w 74261"/>
                <a:gd name="connsiteY27" fmla="*/ 7184 h 54142"/>
                <a:gd name="connsiteX28" fmla="*/ 47033 w 74261"/>
                <a:gd name="connsiteY28" fmla="*/ 4231 h 54142"/>
                <a:gd name="connsiteX29" fmla="*/ 58653 w 74261"/>
                <a:gd name="connsiteY29" fmla="*/ 40 h 54142"/>
                <a:gd name="connsiteX30" fmla="*/ 66273 w 74261"/>
                <a:gd name="connsiteY30" fmla="*/ 4612 h 54142"/>
                <a:gd name="connsiteX31" fmla="*/ 72369 w 74261"/>
                <a:gd name="connsiteY31" fmla="*/ 15376 h 54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74261" h="54142">
                  <a:moveTo>
                    <a:pt x="72369" y="15376"/>
                  </a:moveTo>
                  <a:cubicBezTo>
                    <a:pt x="72750" y="19376"/>
                    <a:pt x="77608" y="24329"/>
                    <a:pt x="70083" y="26806"/>
                  </a:cubicBezTo>
                  <a:cubicBezTo>
                    <a:pt x="62844" y="26329"/>
                    <a:pt x="56177" y="16804"/>
                    <a:pt x="48366" y="25282"/>
                  </a:cubicBezTo>
                  <a:cubicBezTo>
                    <a:pt x="47604" y="25853"/>
                    <a:pt x="47890" y="26139"/>
                    <a:pt x="48747" y="25472"/>
                  </a:cubicBezTo>
                  <a:cubicBezTo>
                    <a:pt x="49890" y="24520"/>
                    <a:pt x="47509" y="24615"/>
                    <a:pt x="49128" y="24520"/>
                  </a:cubicBezTo>
                  <a:cubicBezTo>
                    <a:pt x="55891" y="22043"/>
                    <a:pt x="60939" y="22329"/>
                    <a:pt x="60939" y="31282"/>
                  </a:cubicBezTo>
                  <a:cubicBezTo>
                    <a:pt x="56462" y="38998"/>
                    <a:pt x="46461" y="41188"/>
                    <a:pt x="42651" y="49570"/>
                  </a:cubicBezTo>
                  <a:cubicBezTo>
                    <a:pt x="40937" y="51952"/>
                    <a:pt x="37793" y="52142"/>
                    <a:pt x="35793" y="54142"/>
                  </a:cubicBezTo>
                  <a:cubicBezTo>
                    <a:pt x="27030" y="49094"/>
                    <a:pt x="27792" y="43951"/>
                    <a:pt x="38555" y="35759"/>
                  </a:cubicBezTo>
                  <a:cubicBezTo>
                    <a:pt x="29221" y="35950"/>
                    <a:pt x="29221" y="35950"/>
                    <a:pt x="22077" y="44998"/>
                  </a:cubicBezTo>
                  <a:cubicBezTo>
                    <a:pt x="20172" y="47094"/>
                    <a:pt x="17696" y="47761"/>
                    <a:pt x="15029" y="48046"/>
                  </a:cubicBezTo>
                  <a:cubicBezTo>
                    <a:pt x="11885" y="48427"/>
                    <a:pt x="8742" y="48332"/>
                    <a:pt x="6932" y="45570"/>
                  </a:cubicBezTo>
                  <a:cubicBezTo>
                    <a:pt x="4361" y="41855"/>
                    <a:pt x="8552" y="40617"/>
                    <a:pt x="10076" y="38331"/>
                  </a:cubicBezTo>
                  <a:cubicBezTo>
                    <a:pt x="11695" y="35950"/>
                    <a:pt x="13790" y="34235"/>
                    <a:pt x="16267" y="32330"/>
                  </a:cubicBezTo>
                  <a:cubicBezTo>
                    <a:pt x="10647" y="33949"/>
                    <a:pt x="8552" y="42522"/>
                    <a:pt x="2075" y="40045"/>
                  </a:cubicBezTo>
                  <a:cubicBezTo>
                    <a:pt x="-1831" y="38617"/>
                    <a:pt x="1122" y="33187"/>
                    <a:pt x="360" y="29663"/>
                  </a:cubicBezTo>
                  <a:cubicBezTo>
                    <a:pt x="455" y="28615"/>
                    <a:pt x="646" y="27568"/>
                    <a:pt x="1122" y="26615"/>
                  </a:cubicBezTo>
                  <a:cubicBezTo>
                    <a:pt x="2741" y="23758"/>
                    <a:pt x="6837" y="22424"/>
                    <a:pt x="6170" y="18233"/>
                  </a:cubicBezTo>
                  <a:cubicBezTo>
                    <a:pt x="5694" y="16328"/>
                    <a:pt x="4932" y="14518"/>
                    <a:pt x="5599" y="12518"/>
                  </a:cubicBezTo>
                  <a:cubicBezTo>
                    <a:pt x="6837" y="10613"/>
                    <a:pt x="8456" y="9661"/>
                    <a:pt x="10742" y="9756"/>
                  </a:cubicBezTo>
                  <a:cubicBezTo>
                    <a:pt x="12838" y="10232"/>
                    <a:pt x="14648" y="11185"/>
                    <a:pt x="15886" y="12994"/>
                  </a:cubicBezTo>
                  <a:cubicBezTo>
                    <a:pt x="14362" y="20614"/>
                    <a:pt x="20934" y="17281"/>
                    <a:pt x="23792" y="18805"/>
                  </a:cubicBezTo>
                  <a:cubicBezTo>
                    <a:pt x="25887" y="20519"/>
                    <a:pt x="24268" y="23281"/>
                    <a:pt x="25697" y="25091"/>
                  </a:cubicBezTo>
                  <a:cubicBezTo>
                    <a:pt x="26649" y="25948"/>
                    <a:pt x="27697" y="27853"/>
                    <a:pt x="29030" y="26234"/>
                  </a:cubicBezTo>
                  <a:cubicBezTo>
                    <a:pt x="29888" y="25186"/>
                    <a:pt x="28459" y="23662"/>
                    <a:pt x="28078" y="22329"/>
                  </a:cubicBezTo>
                  <a:cubicBezTo>
                    <a:pt x="27887" y="21376"/>
                    <a:pt x="27887" y="20329"/>
                    <a:pt x="28173" y="19376"/>
                  </a:cubicBezTo>
                  <a:cubicBezTo>
                    <a:pt x="29792" y="14804"/>
                    <a:pt x="36460" y="14995"/>
                    <a:pt x="37222" y="9565"/>
                  </a:cubicBezTo>
                  <a:cubicBezTo>
                    <a:pt x="37508" y="8613"/>
                    <a:pt x="37984" y="7851"/>
                    <a:pt x="38746" y="7184"/>
                  </a:cubicBezTo>
                  <a:cubicBezTo>
                    <a:pt x="41318" y="5660"/>
                    <a:pt x="44270" y="5184"/>
                    <a:pt x="47033" y="4231"/>
                  </a:cubicBezTo>
                  <a:cubicBezTo>
                    <a:pt x="51700" y="5184"/>
                    <a:pt x="53986" y="-531"/>
                    <a:pt x="58653" y="40"/>
                  </a:cubicBezTo>
                  <a:cubicBezTo>
                    <a:pt x="61701" y="802"/>
                    <a:pt x="64654" y="1660"/>
                    <a:pt x="66273" y="4612"/>
                  </a:cubicBezTo>
                  <a:cubicBezTo>
                    <a:pt x="66083" y="9756"/>
                    <a:pt x="73036" y="10423"/>
                    <a:pt x="72369" y="15376"/>
                  </a:cubicBezTo>
                  <a:close/>
                </a:path>
              </a:pathLst>
            </a:custGeom>
            <a:solidFill>
              <a:srgbClr val="F9BD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0" name="Freeform: Shape 78">
              <a:extLst>
                <a:ext uri="{FF2B5EF4-FFF2-40B4-BE49-F238E27FC236}">
                  <a16:creationId xmlns:a16="http://schemas.microsoft.com/office/drawing/2014/main" id="{B53D5996-35AD-4D19-B5DC-0659C5442BB9}"/>
                </a:ext>
              </a:extLst>
            </p:cNvPr>
            <p:cNvSpPr/>
            <p:nvPr/>
          </p:nvSpPr>
          <p:spPr>
            <a:xfrm>
              <a:off x="9200147" y="2139329"/>
              <a:ext cx="30384" cy="44897"/>
            </a:xfrm>
            <a:custGeom>
              <a:avLst/>
              <a:gdLst>
                <a:gd name="connsiteX0" fmla="*/ 9049 w 30384"/>
                <a:gd name="connsiteY0" fmla="*/ 0 h 44897"/>
                <a:gd name="connsiteX1" fmla="*/ 10382 w 30384"/>
                <a:gd name="connsiteY1" fmla="*/ 9906 h 44897"/>
                <a:gd name="connsiteX2" fmla="*/ 30385 w 30384"/>
                <a:gd name="connsiteY2" fmla="*/ 5143 h 44897"/>
                <a:gd name="connsiteX3" fmla="*/ 15526 w 30384"/>
                <a:gd name="connsiteY3" fmla="*/ 15240 h 44897"/>
                <a:gd name="connsiteX4" fmla="*/ 29527 w 30384"/>
                <a:gd name="connsiteY4" fmla="*/ 15907 h 44897"/>
                <a:gd name="connsiteX5" fmla="*/ 29527 w 30384"/>
                <a:gd name="connsiteY5" fmla="*/ 20479 h 44897"/>
                <a:gd name="connsiteX6" fmla="*/ 20383 w 30384"/>
                <a:gd name="connsiteY6" fmla="*/ 31909 h 44897"/>
                <a:gd name="connsiteX7" fmla="*/ 22670 w 30384"/>
                <a:gd name="connsiteY7" fmla="*/ 41053 h 44897"/>
                <a:gd name="connsiteX8" fmla="*/ 17050 w 30384"/>
                <a:gd name="connsiteY8" fmla="*/ 44863 h 44897"/>
                <a:gd name="connsiteX9" fmla="*/ 6667 w 30384"/>
                <a:gd name="connsiteY9" fmla="*/ 27337 h 44897"/>
                <a:gd name="connsiteX10" fmla="*/ 0 w 30384"/>
                <a:gd name="connsiteY10" fmla="*/ 4477 h 44897"/>
                <a:gd name="connsiteX11" fmla="*/ 2191 w 30384"/>
                <a:gd name="connsiteY11" fmla="*/ 2572 h 44897"/>
                <a:gd name="connsiteX12" fmla="*/ 9049 w 30384"/>
                <a:gd name="connsiteY12" fmla="*/ 0 h 44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0384" h="44897">
                  <a:moveTo>
                    <a:pt x="9049" y="0"/>
                  </a:moveTo>
                  <a:cubicBezTo>
                    <a:pt x="13811" y="2572"/>
                    <a:pt x="8572" y="6763"/>
                    <a:pt x="10382" y="9906"/>
                  </a:cubicBezTo>
                  <a:cubicBezTo>
                    <a:pt x="22193" y="1714"/>
                    <a:pt x="22193" y="1714"/>
                    <a:pt x="30385" y="5143"/>
                  </a:cubicBezTo>
                  <a:cubicBezTo>
                    <a:pt x="21717" y="3524"/>
                    <a:pt x="20669" y="11906"/>
                    <a:pt x="15526" y="15240"/>
                  </a:cubicBezTo>
                  <a:cubicBezTo>
                    <a:pt x="20098" y="19050"/>
                    <a:pt x="24955" y="14573"/>
                    <a:pt x="29527" y="15907"/>
                  </a:cubicBezTo>
                  <a:cubicBezTo>
                    <a:pt x="29527" y="17431"/>
                    <a:pt x="29527" y="18955"/>
                    <a:pt x="29527" y="20479"/>
                  </a:cubicBezTo>
                  <a:cubicBezTo>
                    <a:pt x="28575" y="26003"/>
                    <a:pt x="18574" y="24194"/>
                    <a:pt x="20383" y="31909"/>
                  </a:cubicBezTo>
                  <a:cubicBezTo>
                    <a:pt x="23051" y="34481"/>
                    <a:pt x="18002" y="38957"/>
                    <a:pt x="22670" y="41053"/>
                  </a:cubicBezTo>
                  <a:cubicBezTo>
                    <a:pt x="22955" y="45529"/>
                    <a:pt x="19812" y="44863"/>
                    <a:pt x="17050" y="44863"/>
                  </a:cubicBezTo>
                  <a:cubicBezTo>
                    <a:pt x="8572" y="42005"/>
                    <a:pt x="10096" y="33242"/>
                    <a:pt x="6667" y="27337"/>
                  </a:cubicBezTo>
                  <a:cubicBezTo>
                    <a:pt x="4286" y="19812"/>
                    <a:pt x="6858" y="10763"/>
                    <a:pt x="0" y="4477"/>
                  </a:cubicBezTo>
                  <a:cubicBezTo>
                    <a:pt x="667" y="3810"/>
                    <a:pt x="1429" y="3143"/>
                    <a:pt x="2191" y="2572"/>
                  </a:cubicBezTo>
                  <a:cubicBezTo>
                    <a:pt x="4477" y="1429"/>
                    <a:pt x="6572" y="95"/>
                    <a:pt x="9049" y="0"/>
                  </a:cubicBezTo>
                  <a:close/>
                </a:path>
              </a:pathLst>
            </a:custGeom>
            <a:solidFill>
              <a:srgbClr val="FBC9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1" name="Freeform: Shape 79">
              <a:extLst>
                <a:ext uri="{FF2B5EF4-FFF2-40B4-BE49-F238E27FC236}">
                  <a16:creationId xmlns:a16="http://schemas.microsoft.com/office/drawing/2014/main" id="{1A8F94DF-8D01-4CF6-B1C9-67DAEA834296}"/>
                </a:ext>
              </a:extLst>
            </p:cNvPr>
            <p:cNvSpPr/>
            <p:nvPr/>
          </p:nvSpPr>
          <p:spPr>
            <a:xfrm>
              <a:off x="9215780" y="2179955"/>
              <a:ext cx="17254" cy="16428"/>
            </a:xfrm>
            <a:custGeom>
              <a:avLst/>
              <a:gdLst>
                <a:gd name="connsiteX0" fmla="*/ 273 w 17254"/>
                <a:gd name="connsiteY0" fmla="*/ 2713 h 16428"/>
                <a:gd name="connsiteX1" fmla="*/ 7131 w 17254"/>
                <a:gd name="connsiteY1" fmla="*/ 427 h 16428"/>
                <a:gd name="connsiteX2" fmla="*/ 16275 w 17254"/>
                <a:gd name="connsiteY2" fmla="*/ 4999 h 16428"/>
                <a:gd name="connsiteX3" fmla="*/ 13989 w 17254"/>
                <a:gd name="connsiteY3" fmla="*/ 14143 h 16428"/>
                <a:gd name="connsiteX4" fmla="*/ 11703 w 17254"/>
                <a:gd name="connsiteY4" fmla="*/ 16429 h 16428"/>
                <a:gd name="connsiteX5" fmla="*/ 3130 w 17254"/>
                <a:gd name="connsiteY5" fmla="*/ 10618 h 16428"/>
                <a:gd name="connsiteX6" fmla="*/ 273 w 17254"/>
                <a:gd name="connsiteY6" fmla="*/ 2713 h 16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254" h="16428">
                  <a:moveTo>
                    <a:pt x="273" y="2713"/>
                  </a:moveTo>
                  <a:cubicBezTo>
                    <a:pt x="2749" y="2617"/>
                    <a:pt x="5512" y="3094"/>
                    <a:pt x="7131" y="427"/>
                  </a:cubicBezTo>
                  <a:cubicBezTo>
                    <a:pt x="9798" y="2713"/>
                    <a:pt x="17132" y="-4336"/>
                    <a:pt x="16275" y="4999"/>
                  </a:cubicBezTo>
                  <a:cubicBezTo>
                    <a:pt x="19418" y="8999"/>
                    <a:pt x="13989" y="10904"/>
                    <a:pt x="13989" y="14143"/>
                  </a:cubicBezTo>
                  <a:cubicBezTo>
                    <a:pt x="13227" y="14905"/>
                    <a:pt x="12465" y="15667"/>
                    <a:pt x="11703" y="16429"/>
                  </a:cubicBezTo>
                  <a:cubicBezTo>
                    <a:pt x="8655" y="14905"/>
                    <a:pt x="5035" y="13952"/>
                    <a:pt x="3130" y="10618"/>
                  </a:cubicBezTo>
                  <a:cubicBezTo>
                    <a:pt x="2368" y="7951"/>
                    <a:pt x="-965" y="6142"/>
                    <a:pt x="273" y="2713"/>
                  </a:cubicBezTo>
                  <a:close/>
                </a:path>
              </a:pathLst>
            </a:custGeom>
            <a:solidFill>
              <a:srgbClr val="FDCE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2" name="Freeform: Shape 80">
              <a:extLst>
                <a:ext uri="{FF2B5EF4-FFF2-40B4-BE49-F238E27FC236}">
                  <a16:creationId xmlns:a16="http://schemas.microsoft.com/office/drawing/2014/main" id="{13738400-BD40-4A5B-81F6-BBE75571401D}"/>
                </a:ext>
              </a:extLst>
            </p:cNvPr>
            <p:cNvSpPr/>
            <p:nvPr/>
          </p:nvSpPr>
          <p:spPr>
            <a:xfrm>
              <a:off x="9218106" y="2159807"/>
              <a:ext cx="11725" cy="11429"/>
            </a:xfrm>
            <a:custGeom>
              <a:avLst/>
              <a:gdLst>
                <a:gd name="connsiteX0" fmla="*/ 2519 w 11725"/>
                <a:gd name="connsiteY0" fmla="*/ 11430 h 11429"/>
                <a:gd name="connsiteX1" fmla="*/ 4233 w 11725"/>
                <a:gd name="connsiteY1" fmla="*/ 2477 h 11429"/>
                <a:gd name="connsiteX2" fmla="*/ 11568 w 11725"/>
                <a:gd name="connsiteY2" fmla="*/ 0 h 11429"/>
                <a:gd name="connsiteX3" fmla="*/ 2519 w 11725"/>
                <a:gd name="connsiteY3" fmla="*/ 11430 h 114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725" h="11429">
                  <a:moveTo>
                    <a:pt x="2519" y="11430"/>
                  </a:moveTo>
                  <a:cubicBezTo>
                    <a:pt x="-3006" y="7334"/>
                    <a:pt x="1947" y="4667"/>
                    <a:pt x="4233" y="2477"/>
                  </a:cubicBezTo>
                  <a:cubicBezTo>
                    <a:pt x="5948" y="857"/>
                    <a:pt x="9091" y="762"/>
                    <a:pt x="11568" y="0"/>
                  </a:cubicBezTo>
                  <a:cubicBezTo>
                    <a:pt x="12044" y="4477"/>
                    <a:pt x="12044" y="4477"/>
                    <a:pt x="2519" y="11430"/>
                  </a:cubicBezTo>
                  <a:close/>
                </a:path>
              </a:pathLst>
            </a:custGeom>
            <a:solidFill>
              <a:srgbClr val="F7BE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3" name="Freeform: Shape 81">
              <a:extLst>
                <a:ext uri="{FF2B5EF4-FFF2-40B4-BE49-F238E27FC236}">
                  <a16:creationId xmlns:a16="http://schemas.microsoft.com/office/drawing/2014/main" id="{D630D031-65E9-4BD4-8FC2-19A211567F32}"/>
                </a:ext>
              </a:extLst>
            </p:cNvPr>
            <p:cNvSpPr/>
            <p:nvPr/>
          </p:nvSpPr>
          <p:spPr>
            <a:xfrm>
              <a:off x="9243485" y="2159807"/>
              <a:ext cx="8953" cy="5622"/>
            </a:xfrm>
            <a:custGeom>
              <a:avLst/>
              <a:gdLst>
                <a:gd name="connsiteX0" fmla="*/ 0 w 8953"/>
                <a:gd name="connsiteY0" fmla="*/ 4572 h 5622"/>
                <a:gd name="connsiteX1" fmla="*/ 6858 w 8953"/>
                <a:gd name="connsiteY1" fmla="*/ 0 h 5622"/>
                <a:gd name="connsiteX2" fmla="*/ 8954 w 8953"/>
                <a:gd name="connsiteY2" fmla="*/ 2191 h 5622"/>
                <a:gd name="connsiteX3" fmla="*/ 6763 w 8953"/>
                <a:gd name="connsiteY3" fmla="*/ 4572 h 5622"/>
                <a:gd name="connsiteX4" fmla="*/ 0 w 8953"/>
                <a:gd name="connsiteY4" fmla="*/ 4572 h 56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953" h="5622">
                  <a:moveTo>
                    <a:pt x="0" y="4572"/>
                  </a:moveTo>
                  <a:cubicBezTo>
                    <a:pt x="191" y="-95"/>
                    <a:pt x="3524" y="0"/>
                    <a:pt x="6858" y="0"/>
                  </a:cubicBezTo>
                  <a:cubicBezTo>
                    <a:pt x="7525" y="762"/>
                    <a:pt x="8287" y="1429"/>
                    <a:pt x="8954" y="2191"/>
                  </a:cubicBezTo>
                  <a:cubicBezTo>
                    <a:pt x="8192" y="2953"/>
                    <a:pt x="7525" y="3810"/>
                    <a:pt x="6763" y="4572"/>
                  </a:cubicBezTo>
                  <a:cubicBezTo>
                    <a:pt x="4477" y="3905"/>
                    <a:pt x="2286" y="7239"/>
                    <a:pt x="0" y="4572"/>
                  </a:cubicBezTo>
                  <a:close/>
                </a:path>
              </a:pathLst>
            </a:custGeom>
            <a:solidFill>
              <a:srgbClr val="F6B3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4" name="Freeform: Shape 82">
              <a:extLst>
                <a:ext uri="{FF2B5EF4-FFF2-40B4-BE49-F238E27FC236}">
                  <a16:creationId xmlns:a16="http://schemas.microsoft.com/office/drawing/2014/main" id="{3649F1A1-627B-4723-9D52-8FCE938C08EF}"/>
                </a:ext>
              </a:extLst>
            </p:cNvPr>
            <p:cNvSpPr/>
            <p:nvPr/>
          </p:nvSpPr>
          <p:spPr>
            <a:xfrm>
              <a:off x="9228208" y="2184953"/>
              <a:ext cx="8419" cy="9143"/>
            </a:xfrm>
            <a:custGeom>
              <a:avLst/>
              <a:gdLst>
                <a:gd name="connsiteX0" fmla="*/ 1561 w 8419"/>
                <a:gd name="connsiteY0" fmla="*/ 9144 h 9143"/>
                <a:gd name="connsiteX1" fmla="*/ 3847 w 8419"/>
                <a:gd name="connsiteY1" fmla="*/ 0 h 9143"/>
                <a:gd name="connsiteX2" fmla="*/ 8419 w 8419"/>
                <a:gd name="connsiteY2" fmla="*/ 0 h 9143"/>
                <a:gd name="connsiteX3" fmla="*/ 1561 w 8419"/>
                <a:gd name="connsiteY3" fmla="*/ 9144 h 9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419" h="9143">
                  <a:moveTo>
                    <a:pt x="1561" y="9144"/>
                  </a:moveTo>
                  <a:cubicBezTo>
                    <a:pt x="-3201" y="4667"/>
                    <a:pt x="4514" y="3429"/>
                    <a:pt x="3847" y="0"/>
                  </a:cubicBezTo>
                  <a:cubicBezTo>
                    <a:pt x="5371" y="0"/>
                    <a:pt x="6895" y="0"/>
                    <a:pt x="8419" y="0"/>
                  </a:cubicBezTo>
                  <a:cubicBezTo>
                    <a:pt x="6514" y="3334"/>
                    <a:pt x="5657" y="7430"/>
                    <a:pt x="1561" y="9144"/>
                  </a:cubicBezTo>
                  <a:close/>
                </a:path>
              </a:pathLst>
            </a:custGeom>
            <a:solidFill>
              <a:srgbClr val="FAC70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5" name="Freeform: Shape 83">
              <a:extLst>
                <a:ext uri="{FF2B5EF4-FFF2-40B4-BE49-F238E27FC236}">
                  <a16:creationId xmlns:a16="http://schemas.microsoft.com/office/drawing/2014/main" id="{214D4795-079A-48E4-87DC-72913B9CFCE6}"/>
                </a:ext>
              </a:extLst>
            </p:cNvPr>
            <p:cNvSpPr/>
            <p:nvPr/>
          </p:nvSpPr>
          <p:spPr>
            <a:xfrm>
              <a:off x="9194396" y="2058124"/>
              <a:ext cx="47627" cy="49866"/>
            </a:xfrm>
            <a:custGeom>
              <a:avLst/>
              <a:gdLst>
                <a:gd name="connsiteX0" fmla="*/ 1179 w 47627"/>
                <a:gd name="connsiteY0" fmla="*/ 17196 h 49866"/>
                <a:gd name="connsiteX1" fmla="*/ 1179 w 47627"/>
                <a:gd name="connsiteY1" fmla="*/ 14910 h 49866"/>
                <a:gd name="connsiteX2" fmla="*/ 7370 w 47627"/>
                <a:gd name="connsiteY2" fmla="*/ 6528 h 49866"/>
                <a:gd name="connsiteX3" fmla="*/ 14514 w 47627"/>
                <a:gd name="connsiteY3" fmla="*/ 4242 h 49866"/>
                <a:gd name="connsiteX4" fmla="*/ 21181 w 47627"/>
                <a:gd name="connsiteY4" fmla="*/ 2813 h 49866"/>
                <a:gd name="connsiteX5" fmla="*/ 27849 w 47627"/>
                <a:gd name="connsiteY5" fmla="*/ 337 h 49866"/>
                <a:gd name="connsiteX6" fmla="*/ 29468 w 47627"/>
                <a:gd name="connsiteY6" fmla="*/ 7100 h 49866"/>
                <a:gd name="connsiteX7" fmla="*/ 22324 w 47627"/>
                <a:gd name="connsiteY7" fmla="*/ 16910 h 49866"/>
                <a:gd name="connsiteX8" fmla="*/ 32992 w 47627"/>
                <a:gd name="connsiteY8" fmla="*/ 9767 h 49866"/>
                <a:gd name="connsiteX9" fmla="*/ 38041 w 47627"/>
                <a:gd name="connsiteY9" fmla="*/ 15291 h 49866"/>
                <a:gd name="connsiteX10" fmla="*/ 47089 w 47627"/>
                <a:gd name="connsiteY10" fmla="*/ 28626 h 49866"/>
                <a:gd name="connsiteX11" fmla="*/ 39469 w 47627"/>
                <a:gd name="connsiteY11" fmla="*/ 36151 h 49866"/>
                <a:gd name="connsiteX12" fmla="*/ 35755 w 47627"/>
                <a:gd name="connsiteY12" fmla="*/ 38818 h 49866"/>
                <a:gd name="connsiteX13" fmla="*/ 31278 w 47627"/>
                <a:gd name="connsiteY13" fmla="*/ 39199 h 49866"/>
                <a:gd name="connsiteX14" fmla="*/ 26230 w 47627"/>
                <a:gd name="connsiteY14" fmla="*/ 36437 h 49866"/>
                <a:gd name="connsiteX15" fmla="*/ 20324 w 47627"/>
                <a:gd name="connsiteY15" fmla="*/ 38246 h 49866"/>
                <a:gd name="connsiteX16" fmla="*/ 19943 w 47627"/>
                <a:gd name="connsiteY16" fmla="*/ 45485 h 49866"/>
                <a:gd name="connsiteX17" fmla="*/ 4894 w 47627"/>
                <a:gd name="connsiteY17" fmla="*/ 42818 h 49866"/>
                <a:gd name="connsiteX18" fmla="*/ 322 w 47627"/>
                <a:gd name="connsiteY18" fmla="*/ 28912 h 49866"/>
                <a:gd name="connsiteX19" fmla="*/ 1179 w 47627"/>
                <a:gd name="connsiteY19" fmla="*/ 17196 h 49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7627" h="49866">
                  <a:moveTo>
                    <a:pt x="1179" y="17196"/>
                  </a:moveTo>
                  <a:cubicBezTo>
                    <a:pt x="-345" y="16434"/>
                    <a:pt x="-440" y="15672"/>
                    <a:pt x="1179" y="14910"/>
                  </a:cubicBezTo>
                  <a:cubicBezTo>
                    <a:pt x="3751" y="12529"/>
                    <a:pt x="4513" y="8814"/>
                    <a:pt x="7370" y="6528"/>
                  </a:cubicBezTo>
                  <a:cubicBezTo>
                    <a:pt x="9370" y="4814"/>
                    <a:pt x="11752" y="3766"/>
                    <a:pt x="14514" y="4242"/>
                  </a:cubicBezTo>
                  <a:cubicBezTo>
                    <a:pt x="17943" y="9576"/>
                    <a:pt x="20038" y="8433"/>
                    <a:pt x="21181" y="2813"/>
                  </a:cubicBezTo>
                  <a:cubicBezTo>
                    <a:pt x="22896" y="527"/>
                    <a:pt x="24991" y="-616"/>
                    <a:pt x="27849" y="337"/>
                  </a:cubicBezTo>
                  <a:cubicBezTo>
                    <a:pt x="30135" y="2242"/>
                    <a:pt x="28516" y="5004"/>
                    <a:pt x="29468" y="7100"/>
                  </a:cubicBezTo>
                  <a:cubicBezTo>
                    <a:pt x="28992" y="11005"/>
                    <a:pt x="26230" y="13481"/>
                    <a:pt x="22324" y="16910"/>
                  </a:cubicBezTo>
                  <a:cubicBezTo>
                    <a:pt x="28135" y="15958"/>
                    <a:pt x="27754" y="8719"/>
                    <a:pt x="32992" y="9767"/>
                  </a:cubicBezTo>
                  <a:cubicBezTo>
                    <a:pt x="35183" y="11195"/>
                    <a:pt x="36040" y="13767"/>
                    <a:pt x="38041" y="15291"/>
                  </a:cubicBezTo>
                  <a:cubicBezTo>
                    <a:pt x="43470" y="17958"/>
                    <a:pt x="43375" y="24435"/>
                    <a:pt x="47089" y="28626"/>
                  </a:cubicBezTo>
                  <a:cubicBezTo>
                    <a:pt x="49756" y="31674"/>
                    <a:pt x="41755" y="33103"/>
                    <a:pt x="39469" y="36151"/>
                  </a:cubicBezTo>
                  <a:cubicBezTo>
                    <a:pt x="38326" y="37199"/>
                    <a:pt x="37088" y="38151"/>
                    <a:pt x="35755" y="38818"/>
                  </a:cubicBezTo>
                  <a:cubicBezTo>
                    <a:pt x="34326" y="39389"/>
                    <a:pt x="32802" y="39485"/>
                    <a:pt x="31278" y="39199"/>
                  </a:cubicBezTo>
                  <a:cubicBezTo>
                    <a:pt x="29373" y="38723"/>
                    <a:pt x="27658" y="37770"/>
                    <a:pt x="26230" y="36437"/>
                  </a:cubicBezTo>
                  <a:cubicBezTo>
                    <a:pt x="22896" y="32722"/>
                    <a:pt x="22134" y="37389"/>
                    <a:pt x="20324" y="38246"/>
                  </a:cubicBezTo>
                  <a:cubicBezTo>
                    <a:pt x="14704" y="40342"/>
                    <a:pt x="22705" y="43199"/>
                    <a:pt x="19943" y="45485"/>
                  </a:cubicBezTo>
                  <a:cubicBezTo>
                    <a:pt x="13180" y="54058"/>
                    <a:pt x="9085" y="48343"/>
                    <a:pt x="4894" y="42818"/>
                  </a:cubicBezTo>
                  <a:cubicBezTo>
                    <a:pt x="6132" y="37294"/>
                    <a:pt x="3655" y="33008"/>
                    <a:pt x="322" y="28912"/>
                  </a:cubicBezTo>
                  <a:cubicBezTo>
                    <a:pt x="131" y="25007"/>
                    <a:pt x="3274" y="21292"/>
                    <a:pt x="1179" y="17196"/>
                  </a:cubicBezTo>
                  <a:close/>
                </a:path>
              </a:pathLst>
            </a:custGeom>
            <a:solidFill>
              <a:srgbClr val="FCC7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6" name="Freeform: Shape 84">
              <a:extLst>
                <a:ext uri="{FF2B5EF4-FFF2-40B4-BE49-F238E27FC236}">
                  <a16:creationId xmlns:a16="http://schemas.microsoft.com/office/drawing/2014/main" id="{557AB41C-65DE-4C25-B63E-43430FEB9B45}"/>
                </a:ext>
              </a:extLst>
            </p:cNvPr>
            <p:cNvSpPr/>
            <p:nvPr/>
          </p:nvSpPr>
          <p:spPr>
            <a:xfrm>
              <a:off x="9194395" y="2038464"/>
              <a:ext cx="19842" cy="17521"/>
            </a:xfrm>
            <a:custGeom>
              <a:avLst/>
              <a:gdLst>
                <a:gd name="connsiteX0" fmla="*/ 19372 w 19842"/>
                <a:gd name="connsiteY0" fmla="*/ 376 h 17521"/>
                <a:gd name="connsiteX1" fmla="*/ 19467 w 19842"/>
                <a:gd name="connsiteY1" fmla="*/ 2662 h 17521"/>
                <a:gd name="connsiteX2" fmla="*/ 4037 w 19842"/>
                <a:gd name="connsiteY2" fmla="*/ 17521 h 17521"/>
                <a:gd name="connsiteX3" fmla="*/ 1274 w 19842"/>
                <a:gd name="connsiteY3" fmla="*/ 14092 h 17521"/>
                <a:gd name="connsiteX4" fmla="*/ 3560 w 19842"/>
                <a:gd name="connsiteY4" fmla="*/ 4853 h 17521"/>
                <a:gd name="connsiteX5" fmla="*/ 19372 w 19842"/>
                <a:gd name="connsiteY5" fmla="*/ 376 h 175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842" h="17521">
                  <a:moveTo>
                    <a:pt x="19372" y="376"/>
                  </a:moveTo>
                  <a:cubicBezTo>
                    <a:pt x="19372" y="1138"/>
                    <a:pt x="19372" y="1900"/>
                    <a:pt x="19467" y="2662"/>
                  </a:cubicBezTo>
                  <a:cubicBezTo>
                    <a:pt x="22039" y="15616"/>
                    <a:pt x="10799" y="14187"/>
                    <a:pt x="4037" y="17521"/>
                  </a:cubicBezTo>
                  <a:cubicBezTo>
                    <a:pt x="2227" y="17140"/>
                    <a:pt x="608" y="16569"/>
                    <a:pt x="1274" y="14092"/>
                  </a:cubicBezTo>
                  <a:cubicBezTo>
                    <a:pt x="5942" y="11997"/>
                    <a:pt x="-5393" y="5996"/>
                    <a:pt x="3560" y="4853"/>
                  </a:cubicBezTo>
                  <a:cubicBezTo>
                    <a:pt x="8132" y="1424"/>
                    <a:pt x="13276" y="-957"/>
                    <a:pt x="19372" y="376"/>
                  </a:cubicBezTo>
                  <a:close/>
                </a:path>
              </a:pathLst>
            </a:custGeom>
            <a:solidFill>
              <a:srgbClr val="F8C30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7" name="Freeform: Shape 85">
              <a:extLst>
                <a:ext uri="{FF2B5EF4-FFF2-40B4-BE49-F238E27FC236}">
                  <a16:creationId xmlns:a16="http://schemas.microsoft.com/office/drawing/2014/main" id="{449AFE83-FF9B-4221-8767-310CD2ED6933}"/>
                </a:ext>
              </a:extLst>
            </p:cNvPr>
            <p:cNvSpPr/>
            <p:nvPr/>
          </p:nvSpPr>
          <p:spPr>
            <a:xfrm>
              <a:off x="9197860" y="2041126"/>
              <a:ext cx="25241" cy="19392"/>
            </a:xfrm>
            <a:custGeom>
              <a:avLst/>
              <a:gdLst>
                <a:gd name="connsiteX0" fmla="*/ 0 w 25241"/>
                <a:gd name="connsiteY0" fmla="*/ 13716 h 19392"/>
                <a:gd name="connsiteX1" fmla="*/ 16002 w 25241"/>
                <a:gd name="connsiteY1" fmla="*/ 0 h 19392"/>
                <a:gd name="connsiteX2" fmla="*/ 18288 w 25241"/>
                <a:gd name="connsiteY2" fmla="*/ 95 h 19392"/>
                <a:gd name="connsiteX3" fmla="*/ 25146 w 25241"/>
                <a:gd name="connsiteY3" fmla="*/ 11430 h 19392"/>
                <a:gd name="connsiteX4" fmla="*/ 25241 w 25241"/>
                <a:gd name="connsiteY4" fmla="*/ 13716 h 19392"/>
                <a:gd name="connsiteX5" fmla="*/ 14954 w 25241"/>
                <a:gd name="connsiteY5" fmla="*/ 19145 h 19392"/>
                <a:gd name="connsiteX6" fmla="*/ 12002 w 25241"/>
                <a:gd name="connsiteY6" fmla="*/ 19336 h 19392"/>
                <a:gd name="connsiteX7" fmla="*/ 9239 w 25241"/>
                <a:gd name="connsiteY7" fmla="*/ 18383 h 19392"/>
                <a:gd name="connsiteX8" fmla="*/ 0 w 25241"/>
                <a:gd name="connsiteY8" fmla="*/ 13716 h 19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241" h="19392">
                  <a:moveTo>
                    <a:pt x="0" y="13716"/>
                  </a:moveTo>
                  <a:cubicBezTo>
                    <a:pt x="5239" y="9049"/>
                    <a:pt x="15049" y="9716"/>
                    <a:pt x="16002" y="0"/>
                  </a:cubicBezTo>
                  <a:cubicBezTo>
                    <a:pt x="16764" y="0"/>
                    <a:pt x="17526" y="95"/>
                    <a:pt x="18288" y="95"/>
                  </a:cubicBezTo>
                  <a:cubicBezTo>
                    <a:pt x="18860" y="4953"/>
                    <a:pt x="22003" y="8096"/>
                    <a:pt x="25146" y="11430"/>
                  </a:cubicBezTo>
                  <a:cubicBezTo>
                    <a:pt x="25146" y="12192"/>
                    <a:pt x="25146" y="12954"/>
                    <a:pt x="25241" y="13716"/>
                  </a:cubicBezTo>
                  <a:cubicBezTo>
                    <a:pt x="22384" y="16574"/>
                    <a:pt x="18383" y="17336"/>
                    <a:pt x="14954" y="19145"/>
                  </a:cubicBezTo>
                  <a:cubicBezTo>
                    <a:pt x="14002" y="19431"/>
                    <a:pt x="13049" y="19431"/>
                    <a:pt x="12002" y="19336"/>
                  </a:cubicBezTo>
                  <a:cubicBezTo>
                    <a:pt x="11049" y="19050"/>
                    <a:pt x="10097" y="18764"/>
                    <a:pt x="9239" y="18383"/>
                  </a:cubicBezTo>
                  <a:cubicBezTo>
                    <a:pt x="6096" y="16669"/>
                    <a:pt x="667" y="19907"/>
                    <a:pt x="0" y="13716"/>
                  </a:cubicBezTo>
                  <a:close/>
                </a:path>
              </a:pathLst>
            </a:custGeom>
            <a:solidFill>
              <a:srgbClr val="F8BC0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8" name="Freeform: Shape 86">
              <a:extLst>
                <a:ext uri="{FF2B5EF4-FFF2-40B4-BE49-F238E27FC236}">
                  <a16:creationId xmlns:a16="http://schemas.microsoft.com/office/drawing/2014/main" id="{EE9D7924-4DDB-4B3B-B6B8-1C1FB281F22C}"/>
                </a:ext>
              </a:extLst>
            </p:cNvPr>
            <p:cNvSpPr/>
            <p:nvPr/>
          </p:nvSpPr>
          <p:spPr>
            <a:xfrm>
              <a:off x="9193267" y="2052556"/>
              <a:ext cx="16023" cy="20478"/>
            </a:xfrm>
            <a:custGeom>
              <a:avLst/>
              <a:gdLst>
                <a:gd name="connsiteX0" fmla="*/ 4594 w 16023"/>
                <a:gd name="connsiteY0" fmla="*/ 2286 h 20478"/>
                <a:gd name="connsiteX1" fmla="*/ 16024 w 16023"/>
                <a:gd name="connsiteY1" fmla="*/ 4572 h 20478"/>
                <a:gd name="connsiteX2" fmla="*/ 9166 w 16023"/>
                <a:gd name="connsiteY2" fmla="*/ 13716 h 20478"/>
                <a:gd name="connsiteX3" fmla="*/ 2308 w 16023"/>
                <a:gd name="connsiteY3" fmla="*/ 20479 h 20478"/>
                <a:gd name="connsiteX4" fmla="*/ 2308 w 16023"/>
                <a:gd name="connsiteY4" fmla="*/ 0 h 20478"/>
                <a:gd name="connsiteX5" fmla="*/ 4594 w 16023"/>
                <a:gd name="connsiteY5" fmla="*/ 2286 h 20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023" h="20478">
                  <a:moveTo>
                    <a:pt x="4594" y="2286"/>
                  </a:moveTo>
                  <a:cubicBezTo>
                    <a:pt x="7451" y="7811"/>
                    <a:pt x="12976" y="-95"/>
                    <a:pt x="16024" y="4572"/>
                  </a:cubicBezTo>
                  <a:cubicBezTo>
                    <a:pt x="14785" y="8382"/>
                    <a:pt x="10309" y="9811"/>
                    <a:pt x="9166" y="13716"/>
                  </a:cubicBezTo>
                  <a:cubicBezTo>
                    <a:pt x="7451" y="16574"/>
                    <a:pt x="6784" y="20479"/>
                    <a:pt x="2308" y="20479"/>
                  </a:cubicBezTo>
                  <a:cubicBezTo>
                    <a:pt x="4117" y="13621"/>
                    <a:pt x="-3693" y="6858"/>
                    <a:pt x="2308" y="0"/>
                  </a:cubicBezTo>
                  <a:cubicBezTo>
                    <a:pt x="3070" y="762"/>
                    <a:pt x="3832" y="1524"/>
                    <a:pt x="4594" y="2286"/>
                  </a:cubicBezTo>
                  <a:close/>
                </a:path>
              </a:pathLst>
            </a:custGeom>
            <a:solidFill>
              <a:srgbClr val="F9C30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9" name="Freeform: Shape 87">
              <a:extLst>
                <a:ext uri="{FF2B5EF4-FFF2-40B4-BE49-F238E27FC236}">
                  <a16:creationId xmlns:a16="http://schemas.microsoft.com/office/drawing/2014/main" id="{CF495DB9-ADFC-4F85-A97D-9CF48FF9FD77}"/>
                </a:ext>
              </a:extLst>
            </p:cNvPr>
            <p:cNvSpPr/>
            <p:nvPr/>
          </p:nvSpPr>
          <p:spPr>
            <a:xfrm>
              <a:off x="9196632" y="2032718"/>
              <a:ext cx="17135" cy="10853"/>
            </a:xfrm>
            <a:custGeom>
              <a:avLst/>
              <a:gdLst>
                <a:gd name="connsiteX0" fmla="*/ 17135 w 17135"/>
                <a:gd name="connsiteY0" fmla="*/ 6122 h 10853"/>
                <a:gd name="connsiteX1" fmla="*/ 1133 w 17135"/>
                <a:gd name="connsiteY1" fmla="*/ 10694 h 10853"/>
                <a:gd name="connsiteX2" fmla="*/ 7515 w 17135"/>
                <a:gd name="connsiteY2" fmla="*/ 1074 h 10853"/>
                <a:gd name="connsiteX3" fmla="*/ 17135 w 17135"/>
                <a:gd name="connsiteY3" fmla="*/ 6122 h 108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135" h="10853">
                  <a:moveTo>
                    <a:pt x="17135" y="6122"/>
                  </a:moveTo>
                  <a:cubicBezTo>
                    <a:pt x="12087" y="8789"/>
                    <a:pt x="7134" y="11551"/>
                    <a:pt x="1133" y="10694"/>
                  </a:cubicBezTo>
                  <a:cubicBezTo>
                    <a:pt x="-2582" y="3550"/>
                    <a:pt x="3705" y="2979"/>
                    <a:pt x="7515" y="1074"/>
                  </a:cubicBezTo>
                  <a:cubicBezTo>
                    <a:pt x="12849" y="-1498"/>
                    <a:pt x="15897" y="693"/>
                    <a:pt x="17135" y="6122"/>
                  </a:cubicBezTo>
                  <a:close/>
                </a:path>
              </a:pathLst>
            </a:custGeom>
            <a:solidFill>
              <a:srgbClr val="FCCC0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0" name="Freeform: Shape 88">
              <a:extLst>
                <a:ext uri="{FF2B5EF4-FFF2-40B4-BE49-F238E27FC236}">
                  <a16:creationId xmlns:a16="http://schemas.microsoft.com/office/drawing/2014/main" id="{AA055083-23E4-4064-AB6C-1DA0E97DEF95}"/>
                </a:ext>
              </a:extLst>
            </p:cNvPr>
            <p:cNvSpPr/>
            <p:nvPr/>
          </p:nvSpPr>
          <p:spPr>
            <a:xfrm>
              <a:off x="9214564" y="2041221"/>
              <a:ext cx="8347" cy="11334"/>
            </a:xfrm>
            <a:custGeom>
              <a:avLst/>
              <a:gdLst>
                <a:gd name="connsiteX0" fmla="*/ 8348 w 8347"/>
                <a:gd name="connsiteY0" fmla="*/ 11335 h 11334"/>
                <a:gd name="connsiteX1" fmla="*/ 1490 w 8347"/>
                <a:gd name="connsiteY1" fmla="*/ 0 h 11334"/>
                <a:gd name="connsiteX2" fmla="*/ 5871 w 8347"/>
                <a:gd name="connsiteY2" fmla="*/ 4572 h 11334"/>
                <a:gd name="connsiteX3" fmla="*/ 8348 w 8347"/>
                <a:gd name="connsiteY3" fmla="*/ 11335 h 11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347" h="11334">
                  <a:moveTo>
                    <a:pt x="8348" y="11335"/>
                  </a:moveTo>
                  <a:cubicBezTo>
                    <a:pt x="3299" y="9239"/>
                    <a:pt x="-2892" y="7811"/>
                    <a:pt x="1490" y="0"/>
                  </a:cubicBezTo>
                  <a:cubicBezTo>
                    <a:pt x="2918" y="1524"/>
                    <a:pt x="4442" y="3048"/>
                    <a:pt x="5871" y="4572"/>
                  </a:cubicBezTo>
                  <a:cubicBezTo>
                    <a:pt x="6728" y="6858"/>
                    <a:pt x="7586" y="9049"/>
                    <a:pt x="8348" y="11335"/>
                  </a:cubicBezTo>
                  <a:close/>
                </a:path>
              </a:pathLst>
            </a:custGeom>
            <a:solidFill>
              <a:srgbClr val="F8C30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1" name="Freeform: Shape 89">
              <a:extLst>
                <a:ext uri="{FF2B5EF4-FFF2-40B4-BE49-F238E27FC236}">
                  <a16:creationId xmlns:a16="http://schemas.microsoft.com/office/drawing/2014/main" id="{C5D6879F-5F30-4B5E-B4EE-654C44FB87DF}"/>
                </a:ext>
              </a:extLst>
            </p:cNvPr>
            <p:cNvSpPr/>
            <p:nvPr/>
          </p:nvSpPr>
          <p:spPr>
            <a:xfrm>
              <a:off x="9191002" y="2075321"/>
              <a:ext cx="7743" cy="12358"/>
            </a:xfrm>
            <a:custGeom>
              <a:avLst/>
              <a:gdLst>
                <a:gd name="connsiteX0" fmla="*/ 4572 w 7743"/>
                <a:gd name="connsiteY0" fmla="*/ 0 h 12358"/>
                <a:gd name="connsiteX1" fmla="*/ 4572 w 7743"/>
                <a:gd name="connsiteY1" fmla="*/ 11430 h 12358"/>
                <a:gd name="connsiteX2" fmla="*/ 0 w 7743"/>
                <a:gd name="connsiteY2" fmla="*/ 11430 h 12358"/>
                <a:gd name="connsiteX3" fmla="*/ 286 w 7743"/>
                <a:gd name="connsiteY3" fmla="*/ 9335 h 12358"/>
                <a:gd name="connsiteX4" fmla="*/ 4572 w 7743"/>
                <a:gd name="connsiteY4" fmla="*/ 0 h 12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743" h="12358">
                  <a:moveTo>
                    <a:pt x="4572" y="0"/>
                  </a:moveTo>
                  <a:cubicBezTo>
                    <a:pt x="10192" y="3810"/>
                    <a:pt x="7144" y="7620"/>
                    <a:pt x="4572" y="11430"/>
                  </a:cubicBezTo>
                  <a:cubicBezTo>
                    <a:pt x="3048" y="12668"/>
                    <a:pt x="1524" y="12668"/>
                    <a:pt x="0" y="11430"/>
                  </a:cubicBezTo>
                  <a:cubicBezTo>
                    <a:pt x="0" y="10763"/>
                    <a:pt x="95" y="10001"/>
                    <a:pt x="286" y="9335"/>
                  </a:cubicBezTo>
                  <a:cubicBezTo>
                    <a:pt x="1715" y="6286"/>
                    <a:pt x="3143" y="3143"/>
                    <a:pt x="4572" y="0"/>
                  </a:cubicBezTo>
                  <a:close/>
                </a:path>
              </a:pathLst>
            </a:custGeom>
            <a:solidFill>
              <a:srgbClr val="F9C30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2" name="Freeform: Shape 90">
              <a:extLst>
                <a:ext uri="{FF2B5EF4-FFF2-40B4-BE49-F238E27FC236}">
                  <a16:creationId xmlns:a16="http://schemas.microsoft.com/office/drawing/2014/main" id="{412B7BAF-6164-4960-9315-E5BF035CA344}"/>
                </a:ext>
              </a:extLst>
            </p:cNvPr>
            <p:cNvSpPr/>
            <p:nvPr/>
          </p:nvSpPr>
          <p:spPr>
            <a:xfrm>
              <a:off x="9172048" y="2100466"/>
              <a:ext cx="45261" cy="43433"/>
            </a:xfrm>
            <a:custGeom>
              <a:avLst/>
              <a:gdLst>
                <a:gd name="connsiteX0" fmla="*/ 28004 w 45261"/>
                <a:gd name="connsiteY0" fmla="*/ 0 h 43433"/>
                <a:gd name="connsiteX1" fmla="*/ 41719 w 45261"/>
                <a:gd name="connsiteY1" fmla="*/ 2286 h 43433"/>
                <a:gd name="connsiteX2" fmla="*/ 44577 w 45261"/>
                <a:gd name="connsiteY2" fmla="*/ 2381 h 43433"/>
                <a:gd name="connsiteX3" fmla="*/ 45244 w 45261"/>
                <a:gd name="connsiteY3" fmla="*/ 5525 h 43433"/>
                <a:gd name="connsiteX4" fmla="*/ 38481 w 45261"/>
                <a:gd name="connsiteY4" fmla="*/ 11811 h 43433"/>
                <a:gd name="connsiteX5" fmla="*/ 38005 w 45261"/>
                <a:gd name="connsiteY5" fmla="*/ 18669 h 43433"/>
                <a:gd name="connsiteX6" fmla="*/ 41815 w 45261"/>
                <a:gd name="connsiteY6" fmla="*/ 22955 h 43433"/>
                <a:gd name="connsiteX7" fmla="*/ 44101 w 45261"/>
                <a:gd name="connsiteY7" fmla="*/ 27432 h 43433"/>
                <a:gd name="connsiteX8" fmla="*/ 39053 w 45261"/>
                <a:gd name="connsiteY8" fmla="*/ 33623 h 43433"/>
                <a:gd name="connsiteX9" fmla="*/ 33147 w 45261"/>
                <a:gd name="connsiteY9" fmla="*/ 38672 h 43433"/>
                <a:gd name="connsiteX10" fmla="*/ 30385 w 45261"/>
                <a:gd name="connsiteY10" fmla="*/ 43434 h 43433"/>
                <a:gd name="connsiteX11" fmla="*/ 29337 w 45261"/>
                <a:gd name="connsiteY11" fmla="*/ 43434 h 43433"/>
                <a:gd name="connsiteX12" fmla="*/ 28289 w 45261"/>
                <a:gd name="connsiteY12" fmla="*/ 43434 h 43433"/>
                <a:gd name="connsiteX13" fmla="*/ 25813 w 45261"/>
                <a:gd name="connsiteY13" fmla="*/ 38862 h 43433"/>
                <a:gd name="connsiteX14" fmla="*/ 18860 w 45261"/>
                <a:gd name="connsiteY14" fmla="*/ 34100 h 43433"/>
                <a:gd name="connsiteX15" fmla="*/ 16192 w 45261"/>
                <a:gd name="connsiteY15" fmla="*/ 29432 h 43433"/>
                <a:gd name="connsiteX16" fmla="*/ 15621 w 45261"/>
                <a:gd name="connsiteY16" fmla="*/ 26765 h 43433"/>
                <a:gd name="connsiteX17" fmla="*/ 7906 w 45261"/>
                <a:gd name="connsiteY17" fmla="*/ 30575 h 43433"/>
                <a:gd name="connsiteX18" fmla="*/ 4858 w 45261"/>
                <a:gd name="connsiteY18" fmla="*/ 30480 h 43433"/>
                <a:gd name="connsiteX19" fmla="*/ 0 w 45261"/>
                <a:gd name="connsiteY19" fmla="*/ 18193 h 43433"/>
                <a:gd name="connsiteX20" fmla="*/ 9620 w 45261"/>
                <a:gd name="connsiteY20" fmla="*/ 15431 h 43433"/>
                <a:gd name="connsiteX21" fmla="*/ 20193 w 45261"/>
                <a:gd name="connsiteY21" fmla="*/ 7715 h 43433"/>
                <a:gd name="connsiteX22" fmla="*/ 20669 w 45261"/>
                <a:gd name="connsiteY22" fmla="*/ 4858 h 43433"/>
                <a:gd name="connsiteX23" fmla="*/ 28004 w 45261"/>
                <a:gd name="connsiteY23" fmla="*/ 0 h 43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45261" h="43433">
                  <a:moveTo>
                    <a:pt x="28004" y="0"/>
                  </a:moveTo>
                  <a:cubicBezTo>
                    <a:pt x="32385" y="2000"/>
                    <a:pt x="35814" y="9430"/>
                    <a:pt x="41719" y="2286"/>
                  </a:cubicBezTo>
                  <a:cubicBezTo>
                    <a:pt x="42672" y="1619"/>
                    <a:pt x="43625" y="1619"/>
                    <a:pt x="44577" y="2381"/>
                  </a:cubicBezTo>
                  <a:cubicBezTo>
                    <a:pt x="45053" y="3334"/>
                    <a:pt x="45339" y="4382"/>
                    <a:pt x="45244" y="5525"/>
                  </a:cubicBezTo>
                  <a:cubicBezTo>
                    <a:pt x="44291" y="9049"/>
                    <a:pt x="41529" y="10668"/>
                    <a:pt x="38481" y="11811"/>
                  </a:cubicBezTo>
                  <a:cubicBezTo>
                    <a:pt x="30194" y="13430"/>
                    <a:pt x="38100" y="16383"/>
                    <a:pt x="38005" y="18669"/>
                  </a:cubicBezTo>
                  <a:cubicBezTo>
                    <a:pt x="38481" y="20764"/>
                    <a:pt x="40195" y="21717"/>
                    <a:pt x="41815" y="22955"/>
                  </a:cubicBezTo>
                  <a:cubicBezTo>
                    <a:pt x="42577" y="24479"/>
                    <a:pt x="43339" y="26003"/>
                    <a:pt x="44101" y="27432"/>
                  </a:cubicBezTo>
                  <a:cubicBezTo>
                    <a:pt x="45053" y="31718"/>
                    <a:pt x="41148" y="31909"/>
                    <a:pt x="39053" y="33623"/>
                  </a:cubicBezTo>
                  <a:cubicBezTo>
                    <a:pt x="36386" y="34481"/>
                    <a:pt x="33909" y="35528"/>
                    <a:pt x="33147" y="38672"/>
                  </a:cubicBezTo>
                  <a:cubicBezTo>
                    <a:pt x="32671" y="40481"/>
                    <a:pt x="31813" y="42101"/>
                    <a:pt x="30385" y="43434"/>
                  </a:cubicBezTo>
                  <a:lnTo>
                    <a:pt x="29337" y="43434"/>
                  </a:lnTo>
                  <a:cubicBezTo>
                    <a:pt x="29337" y="43434"/>
                    <a:pt x="28289" y="43434"/>
                    <a:pt x="28289" y="43434"/>
                  </a:cubicBezTo>
                  <a:cubicBezTo>
                    <a:pt x="27432" y="41910"/>
                    <a:pt x="26670" y="40386"/>
                    <a:pt x="25813" y="38862"/>
                  </a:cubicBezTo>
                  <a:cubicBezTo>
                    <a:pt x="23431" y="37433"/>
                    <a:pt x="22288" y="34004"/>
                    <a:pt x="18860" y="34100"/>
                  </a:cubicBezTo>
                  <a:cubicBezTo>
                    <a:pt x="17050" y="33052"/>
                    <a:pt x="15430" y="31909"/>
                    <a:pt x="16192" y="29432"/>
                  </a:cubicBezTo>
                  <a:cubicBezTo>
                    <a:pt x="16192" y="28480"/>
                    <a:pt x="19431" y="26956"/>
                    <a:pt x="15621" y="26765"/>
                  </a:cubicBezTo>
                  <a:cubicBezTo>
                    <a:pt x="12382" y="26670"/>
                    <a:pt x="10287" y="28956"/>
                    <a:pt x="7906" y="30575"/>
                  </a:cubicBezTo>
                  <a:cubicBezTo>
                    <a:pt x="6858" y="30861"/>
                    <a:pt x="5905" y="30861"/>
                    <a:pt x="4858" y="30480"/>
                  </a:cubicBezTo>
                  <a:cubicBezTo>
                    <a:pt x="1143" y="27242"/>
                    <a:pt x="667" y="22670"/>
                    <a:pt x="0" y="18193"/>
                  </a:cubicBezTo>
                  <a:cubicBezTo>
                    <a:pt x="2381" y="14192"/>
                    <a:pt x="6191" y="15431"/>
                    <a:pt x="9620" y="15431"/>
                  </a:cubicBezTo>
                  <a:cubicBezTo>
                    <a:pt x="14859" y="15240"/>
                    <a:pt x="18860" y="13335"/>
                    <a:pt x="20193" y="7715"/>
                  </a:cubicBezTo>
                  <a:cubicBezTo>
                    <a:pt x="20098" y="6763"/>
                    <a:pt x="20288" y="5810"/>
                    <a:pt x="20669" y="4858"/>
                  </a:cubicBezTo>
                  <a:cubicBezTo>
                    <a:pt x="22574" y="2191"/>
                    <a:pt x="24860" y="476"/>
                    <a:pt x="28004" y="0"/>
                  </a:cubicBezTo>
                  <a:close/>
                </a:path>
              </a:pathLst>
            </a:custGeom>
            <a:solidFill>
              <a:srgbClr val="FBC1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3" name="Freeform: Shape 91">
              <a:extLst>
                <a:ext uri="{FF2B5EF4-FFF2-40B4-BE49-F238E27FC236}">
                  <a16:creationId xmlns:a16="http://schemas.microsoft.com/office/drawing/2014/main" id="{A4B13F2D-628B-4813-AB3C-5D45BD45AC24}"/>
                </a:ext>
              </a:extLst>
            </p:cNvPr>
            <p:cNvSpPr/>
            <p:nvPr/>
          </p:nvSpPr>
          <p:spPr>
            <a:xfrm>
              <a:off x="9206679" y="2166665"/>
              <a:ext cx="13974" cy="29760"/>
            </a:xfrm>
            <a:custGeom>
              <a:avLst/>
              <a:gdLst>
                <a:gd name="connsiteX0" fmla="*/ 9374 w 13974"/>
                <a:gd name="connsiteY0" fmla="*/ 16002 h 29760"/>
                <a:gd name="connsiteX1" fmla="*/ 13946 w 13974"/>
                <a:gd name="connsiteY1" fmla="*/ 22860 h 29760"/>
                <a:gd name="connsiteX2" fmla="*/ 9374 w 13974"/>
                <a:gd name="connsiteY2" fmla="*/ 29718 h 29760"/>
                <a:gd name="connsiteX3" fmla="*/ 230 w 13974"/>
                <a:gd name="connsiteY3" fmla="*/ 0 h 29760"/>
                <a:gd name="connsiteX4" fmla="*/ 9374 w 13974"/>
                <a:gd name="connsiteY4" fmla="*/ 16002 h 297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974" h="29760">
                  <a:moveTo>
                    <a:pt x="9374" y="16002"/>
                  </a:moveTo>
                  <a:cubicBezTo>
                    <a:pt x="10803" y="18383"/>
                    <a:pt x="14327" y="19336"/>
                    <a:pt x="13946" y="22860"/>
                  </a:cubicBezTo>
                  <a:cubicBezTo>
                    <a:pt x="12136" y="24955"/>
                    <a:pt x="15184" y="30290"/>
                    <a:pt x="9374" y="29718"/>
                  </a:cubicBezTo>
                  <a:cubicBezTo>
                    <a:pt x="5088" y="20193"/>
                    <a:pt x="-1294" y="11335"/>
                    <a:pt x="230" y="0"/>
                  </a:cubicBezTo>
                  <a:cubicBezTo>
                    <a:pt x="7945" y="2762"/>
                    <a:pt x="3754" y="12192"/>
                    <a:pt x="9374" y="16002"/>
                  </a:cubicBezTo>
                  <a:close/>
                </a:path>
              </a:pathLst>
            </a:custGeom>
            <a:solidFill>
              <a:srgbClr val="FCCA0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4" name="Freeform: Shape 92">
              <a:extLst>
                <a:ext uri="{FF2B5EF4-FFF2-40B4-BE49-F238E27FC236}">
                  <a16:creationId xmlns:a16="http://schemas.microsoft.com/office/drawing/2014/main" id="{97464069-ADA7-42C2-81E5-C9A4D9EB4096}"/>
                </a:ext>
              </a:extLst>
            </p:cNvPr>
            <p:cNvSpPr/>
            <p:nvPr/>
          </p:nvSpPr>
          <p:spPr>
            <a:xfrm>
              <a:off x="9216053" y="2189525"/>
              <a:ext cx="11429" cy="11430"/>
            </a:xfrm>
            <a:custGeom>
              <a:avLst/>
              <a:gdLst>
                <a:gd name="connsiteX0" fmla="*/ 0 w 11429"/>
                <a:gd name="connsiteY0" fmla="*/ 6858 h 11430"/>
                <a:gd name="connsiteX1" fmla="*/ 4572 w 11429"/>
                <a:gd name="connsiteY1" fmla="*/ 0 h 11430"/>
                <a:gd name="connsiteX2" fmla="*/ 11430 w 11429"/>
                <a:gd name="connsiteY2" fmla="*/ 6858 h 11430"/>
                <a:gd name="connsiteX3" fmla="*/ 11430 w 11429"/>
                <a:gd name="connsiteY3" fmla="*/ 11430 h 11430"/>
                <a:gd name="connsiteX4" fmla="*/ 2286 w 11429"/>
                <a:gd name="connsiteY4" fmla="*/ 11430 h 11430"/>
                <a:gd name="connsiteX5" fmla="*/ 0 w 11429"/>
                <a:gd name="connsiteY5" fmla="*/ 6858 h 11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429" h="11430">
                  <a:moveTo>
                    <a:pt x="0" y="6858"/>
                  </a:moveTo>
                  <a:cubicBezTo>
                    <a:pt x="1524" y="4572"/>
                    <a:pt x="3048" y="2286"/>
                    <a:pt x="4572" y="0"/>
                  </a:cubicBezTo>
                  <a:cubicBezTo>
                    <a:pt x="6858" y="2286"/>
                    <a:pt x="9144" y="4572"/>
                    <a:pt x="11430" y="6858"/>
                  </a:cubicBezTo>
                  <a:cubicBezTo>
                    <a:pt x="11430" y="8382"/>
                    <a:pt x="11430" y="9906"/>
                    <a:pt x="11430" y="11430"/>
                  </a:cubicBezTo>
                  <a:cubicBezTo>
                    <a:pt x="8382" y="6858"/>
                    <a:pt x="5334" y="9144"/>
                    <a:pt x="2286" y="11430"/>
                  </a:cubicBezTo>
                  <a:cubicBezTo>
                    <a:pt x="476" y="10382"/>
                    <a:pt x="95" y="8763"/>
                    <a:pt x="0" y="6858"/>
                  </a:cubicBezTo>
                  <a:close/>
                </a:path>
              </a:pathLst>
            </a:custGeom>
            <a:solidFill>
              <a:srgbClr val="FCCD0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5" name="Freeform: Shape 93">
              <a:extLst>
                <a:ext uri="{FF2B5EF4-FFF2-40B4-BE49-F238E27FC236}">
                  <a16:creationId xmlns:a16="http://schemas.microsoft.com/office/drawing/2014/main" id="{693D3773-5B0E-41ED-BE32-39B25CCDA75E}"/>
                </a:ext>
              </a:extLst>
            </p:cNvPr>
            <p:cNvSpPr/>
            <p:nvPr/>
          </p:nvSpPr>
          <p:spPr>
            <a:xfrm>
              <a:off x="9271965" y="2063986"/>
              <a:ext cx="24136" cy="18127"/>
            </a:xfrm>
            <a:custGeom>
              <a:avLst/>
              <a:gdLst>
                <a:gd name="connsiteX0" fmla="*/ 23908 w 24136"/>
                <a:gd name="connsiteY0" fmla="*/ 0 h 18127"/>
                <a:gd name="connsiteX1" fmla="*/ 21717 w 24136"/>
                <a:gd name="connsiteY1" fmla="*/ 13621 h 18127"/>
                <a:gd name="connsiteX2" fmla="*/ 953 w 24136"/>
                <a:gd name="connsiteY2" fmla="*/ 12764 h 18127"/>
                <a:gd name="connsiteX3" fmla="*/ 0 w 24136"/>
                <a:gd name="connsiteY3" fmla="*/ 9430 h 18127"/>
                <a:gd name="connsiteX4" fmla="*/ 8954 w 24136"/>
                <a:gd name="connsiteY4" fmla="*/ 190 h 18127"/>
                <a:gd name="connsiteX5" fmla="*/ 23908 w 24136"/>
                <a:gd name="connsiteY5" fmla="*/ 0 h 18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36" h="18127">
                  <a:moveTo>
                    <a:pt x="23908" y="0"/>
                  </a:moveTo>
                  <a:cubicBezTo>
                    <a:pt x="23336" y="4572"/>
                    <a:pt x="25813" y="9620"/>
                    <a:pt x="21717" y="13621"/>
                  </a:cubicBezTo>
                  <a:cubicBezTo>
                    <a:pt x="14573" y="19812"/>
                    <a:pt x="7620" y="19717"/>
                    <a:pt x="953" y="12764"/>
                  </a:cubicBezTo>
                  <a:cubicBezTo>
                    <a:pt x="286" y="11716"/>
                    <a:pt x="0" y="10573"/>
                    <a:pt x="0" y="9430"/>
                  </a:cubicBezTo>
                  <a:cubicBezTo>
                    <a:pt x="1048" y="4477"/>
                    <a:pt x="3810" y="1238"/>
                    <a:pt x="8954" y="190"/>
                  </a:cubicBezTo>
                  <a:cubicBezTo>
                    <a:pt x="14002" y="762"/>
                    <a:pt x="18955" y="95"/>
                    <a:pt x="23908" y="0"/>
                  </a:cubicBezTo>
                  <a:close/>
                </a:path>
              </a:pathLst>
            </a:custGeom>
            <a:solidFill>
              <a:srgbClr val="FBC20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6" name="Freeform: Shape 94">
              <a:extLst>
                <a:ext uri="{FF2B5EF4-FFF2-40B4-BE49-F238E27FC236}">
                  <a16:creationId xmlns:a16="http://schemas.microsoft.com/office/drawing/2014/main" id="{7FF18ACF-0188-4839-8564-4807AC255F48}"/>
                </a:ext>
              </a:extLst>
            </p:cNvPr>
            <p:cNvSpPr/>
            <p:nvPr/>
          </p:nvSpPr>
          <p:spPr>
            <a:xfrm>
              <a:off x="9265243" y="2084951"/>
              <a:ext cx="24315" cy="25115"/>
            </a:xfrm>
            <a:custGeom>
              <a:avLst/>
              <a:gdLst>
                <a:gd name="connsiteX0" fmla="*/ 23581 w 24315"/>
                <a:gd name="connsiteY0" fmla="*/ 10943 h 25115"/>
                <a:gd name="connsiteX1" fmla="*/ 21581 w 24315"/>
                <a:gd name="connsiteY1" fmla="*/ 20087 h 25115"/>
                <a:gd name="connsiteX2" fmla="*/ 10055 w 24315"/>
                <a:gd name="connsiteY2" fmla="*/ 24945 h 25115"/>
                <a:gd name="connsiteX3" fmla="*/ 721 w 24315"/>
                <a:gd name="connsiteY3" fmla="*/ 22564 h 25115"/>
                <a:gd name="connsiteX4" fmla="*/ 3007 w 24315"/>
                <a:gd name="connsiteY4" fmla="*/ 16372 h 25115"/>
                <a:gd name="connsiteX5" fmla="*/ 9484 w 24315"/>
                <a:gd name="connsiteY5" fmla="*/ 3514 h 25115"/>
                <a:gd name="connsiteX6" fmla="*/ 10627 w 24315"/>
                <a:gd name="connsiteY6" fmla="*/ 847 h 25115"/>
                <a:gd name="connsiteX7" fmla="*/ 22343 w 24315"/>
                <a:gd name="connsiteY7" fmla="*/ 847 h 25115"/>
                <a:gd name="connsiteX8" fmla="*/ 23867 w 24315"/>
                <a:gd name="connsiteY8" fmla="*/ 4085 h 25115"/>
                <a:gd name="connsiteX9" fmla="*/ 23581 w 24315"/>
                <a:gd name="connsiteY9" fmla="*/ 10943 h 25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315" h="25115">
                  <a:moveTo>
                    <a:pt x="23581" y="10943"/>
                  </a:moveTo>
                  <a:cubicBezTo>
                    <a:pt x="21295" y="13610"/>
                    <a:pt x="13675" y="15134"/>
                    <a:pt x="21581" y="20087"/>
                  </a:cubicBezTo>
                  <a:cubicBezTo>
                    <a:pt x="20057" y="27040"/>
                    <a:pt x="14532" y="24659"/>
                    <a:pt x="10055" y="24945"/>
                  </a:cubicBezTo>
                  <a:cubicBezTo>
                    <a:pt x="7007" y="24088"/>
                    <a:pt x="3674" y="23802"/>
                    <a:pt x="721" y="22564"/>
                  </a:cubicBezTo>
                  <a:cubicBezTo>
                    <a:pt x="-803" y="19611"/>
                    <a:pt x="149" y="17039"/>
                    <a:pt x="3007" y="16372"/>
                  </a:cubicBezTo>
                  <a:cubicBezTo>
                    <a:pt x="10722" y="14658"/>
                    <a:pt x="10341" y="9324"/>
                    <a:pt x="9484" y="3514"/>
                  </a:cubicBezTo>
                  <a:cubicBezTo>
                    <a:pt x="9389" y="2466"/>
                    <a:pt x="9865" y="1609"/>
                    <a:pt x="10627" y="847"/>
                  </a:cubicBezTo>
                  <a:cubicBezTo>
                    <a:pt x="14532" y="-1058"/>
                    <a:pt x="18437" y="847"/>
                    <a:pt x="22343" y="847"/>
                  </a:cubicBezTo>
                  <a:cubicBezTo>
                    <a:pt x="23771" y="1513"/>
                    <a:pt x="25010" y="2180"/>
                    <a:pt x="23867" y="4085"/>
                  </a:cubicBezTo>
                  <a:cubicBezTo>
                    <a:pt x="23867" y="6371"/>
                    <a:pt x="23771" y="8657"/>
                    <a:pt x="23581" y="10943"/>
                  </a:cubicBezTo>
                  <a:close/>
                </a:path>
              </a:pathLst>
            </a:custGeom>
            <a:solidFill>
              <a:srgbClr val="F5B2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7" name="Freeform: Shape 95">
              <a:extLst>
                <a:ext uri="{FF2B5EF4-FFF2-40B4-BE49-F238E27FC236}">
                  <a16:creationId xmlns:a16="http://schemas.microsoft.com/office/drawing/2014/main" id="{23685292-2F02-4E97-BF95-68A4D95D057A}"/>
                </a:ext>
              </a:extLst>
            </p:cNvPr>
            <p:cNvSpPr/>
            <p:nvPr/>
          </p:nvSpPr>
          <p:spPr>
            <a:xfrm>
              <a:off x="9263011" y="2074062"/>
              <a:ext cx="30765" cy="15623"/>
            </a:xfrm>
            <a:custGeom>
              <a:avLst/>
              <a:gdLst>
                <a:gd name="connsiteX0" fmla="*/ 10192 w 30765"/>
                <a:gd name="connsiteY0" fmla="*/ 1259 h 15623"/>
                <a:gd name="connsiteX1" fmla="*/ 30766 w 30765"/>
                <a:gd name="connsiteY1" fmla="*/ 3545 h 15623"/>
                <a:gd name="connsiteX2" fmla="*/ 28384 w 30765"/>
                <a:gd name="connsiteY2" fmla="*/ 8117 h 15623"/>
                <a:gd name="connsiteX3" fmla="*/ 24479 w 30765"/>
                <a:gd name="connsiteY3" fmla="*/ 10308 h 15623"/>
                <a:gd name="connsiteX4" fmla="*/ 12383 w 30765"/>
                <a:gd name="connsiteY4" fmla="*/ 12689 h 15623"/>
                <a:gd name="connsiteX5" fmla="*/ 12383 w 30765"/>
                <a:gd name="connsiteY5" fmla="*/ 12689 h 15623"/>
                <a:gd name="connsiteX6" fmla="*/ 0 w 30765"/>
                <a:gd name="connsiteY6" fmla="*/ 6212 h 15623"/>
                <a:gd name="connsiteX7" fmla="*/ 2286 w 30765"/>
                <a:gd name="connsiteY7" fmla="*/ 1735 h 15623"/>
                <a:gd name="connsiteX8" fmla="*/ 10192 w 30765"/>
                <a:gd name="connsiteY8" fmla="*/ 1259 h 15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0765" h="15623">
                  <a:moveTo>
                    <a:pt x="10192" y="1259"/>
                  </a:moveTo>
                  <a:cubicBezTo>
                    <a:pt x="16669" y="5640"/>
                    <a:pt x="23432" y="6879"/>
                    <a:pt x="30766" y="3545"/>
                  </a:cubicBezTo>
                  <a:cubicBezTo>
                    <a:pt x="30004" y="5069"/>
                    <a:pt x="29242" y="6593"/>
                    <a:pt x="28384" y="8117"/>
                  </a:cubicBezTo>
                  <a:cubicBezTo>
                    <a:pt x="27337" y="9260"/>
                    <a:pt x="26098" y="10022"/>
                    <a:pt x="24479" y="10308"/>
                  </a:cubicBezTo>
                  <a:cubicBezTo>
                    <a:pt x="20574" y="11736"/>
                    <a:pt x="15811" y="8974"/>
                    <a:pt x="12383" y="12689"/>
                  </a:cubicBezTo>
                  <a:lnTo>
                    <a:pt x="12383" y="12689"/>
                  </a:lnTo>
                  <a:cubicBezTo>
                    <a:pt x="3429" y="19737"/>
                    <a:pt x="1905" y="12689"/>
                    <a:pt x="0" y="6212"/>
                  </a:cubicBezTo>
                  <a:cubicBezTo>
                    <a:pt x="0" y="4307"/>
                    <a:pt x="857" y="2878"/>
                    <a:pt x="2286" y="1735"/>
                  </a:cubicBezTo>
                  <a:cubicBezTo>
                    <a:pt x="4858" y="211"/>
                    <a:pt x="7334" y="-1027"/>
                    <a:pt x="10192" y="1259"/>
                  </a:cubicBezTo>
                  <a:close/>
                </a:path>
              </a:pathLst>
            </a:custGeom>
            <a:solidFill>
              <a:srgbClr val="FCBE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8" name="Freeform: Shape 96">
              <a:extLst>
                <a:ext uri="{FF2B5EF4-FFF2-40B4-BE49-F238E27FC236}">
                  <a16:creationId xmlns:a16="http://schemas.microsoft.com/office/drawing/2014/main" id="{121EEAD7-6F53-40AF-8EA0-6324CEA6DB50}"/>
                </a:ext>
              </a:extLst>
            </p:cNvPr>
            <p:cNvSpPr/>
            <p:nvPr/>
          </p:nvSpPr>
          <p:spPr>
            <a:xfrm>
              <a:off x="9281727" y="2060869"/>
              <a:ext cx="14145" cy="6621"/>
            </a:xfrm>
            <a:custGeom>
              <a:avLst/>
              <a:gdLst>
                <a:gd name="connsiteX0" fmla="*/ 14146 w 14145"/>
                <a:gd name="connsiteY0" fmla="*/ 3117 h 6621"/>
                <a:gd name="connsiteX1" fmla="*/ 525 w 14145"/>
                <a:gd name="connsiteY1" fmla="*/ 5308 h 6621"/>
                <a:gd name="connsiteX2" fmla="*/ 2335 w 14145"/>
                <a:gd name="connsiteY2" fmla="*/ 260 h 6621"/>
                <a:gd name="connsiteX3" fmla="*/ 5097 w 14145"/>
                <a:gd name="connsiteY3" fmla="*/ 736 h 6621"/>
                <a:gd name="connsiteX4" fmla="*/ 11955 w 14145"/>
                <a:gd name="connsiteY4" fmla="*/ 736 h 6621"/>
                <a:gd name="connsiteX5" fmla="*/ 14146 w 14145"/>
                <a:gd name="connsiteY5" fmla="*/ 3117 h 6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145" h="6621">
                  <a:moveTo>
                    <a:pt x="14146" y="3117"/>
                  </a:moveTo>
                  <a:cubicBezTo>
                    <a:pt x="10145" y="7213"/>
                    <a:pt x="5573" y="7403"/>
                    <a:pt x="525" y="5308"/>
                  </a:cubicBezTo>
                  <a:cubicBezTo>
                    <a:pt x="-809" y="2927"/>
                    <a:pt x="620" y="1593"/>
                    <a:pt x="2335" y="260"/>
                  </a:cubicBezTo>
                  <a:cubicBezTo>
                    <a:pt x="3382" y="-217"/>
                    <a:pt x="4240" y="-26"/>
                    <a:pt x="5097" y="736"/>
                  </a:cubicBezTo>
                  <a:cubicBezTo>
                    <a:pt x="7383" y="736"/>
                    <a:pt x="9669" y="736"/>
                    <a:pt x="11955" y="736"/>
                  </a:cubicBezTo>
                  <a:cubicBezTo>
                    <a:pt x="12717" y="1593"/>
                    <a:pt x="13479" y="2355"/>
                    <a:pt x="14146" y="3117"/>
                  </a:cubicBezTo>
                  <a:close/>
                </a:path>
              </a:pathLst>
            </a:custGeom>
            <a:solidFill>
              <a:srgbClr val="F6B8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9" name="Freeform: Shape 97">
              <a:extLst>
                <a:ext uri="{FF2B5EF4-FFF2-40B4-BE49-F238E27FC236}">
                  <a16:creationId xmlns:a16="http://schemas.microsoft.com/office/drawing/2014/main" id="{A8ABBCE6-E764-4E13-B5AC-752CE2E5CC55}"/>
                </a:ext>
              </a:extLst>
            </p:cNvPr>
            <p:cNvSpPr/>
            <p:nvPr/>
          </p:nvSpPr>
          <p:spPr>
            <a:xfrm>
              <a:off x="9284262" y="2082178"/>
              <a:ext cx="7166" cy="6858"/>
            </a:xfrm>
            <a:custGeom>
              <a:avLst/>
              <a:gdLst>
                <a:gd name="connsiteX0" fmla="*/ 2562 w 7166"/>
                <a:gd name="connsiteY0" fmla="*/ 0 h 6858"/>
                <a:gd name="connsiteX1" fmla="*/ 7134 w 7166"/>
                <a:gd name="connsiteY1" fmla="*/ 0 h 6858"/>
                <a:gd name="connsiteX2" fmla="*/ 4943 w 7166"/>
                <a:gd name="connsiteY2" fmla="*/ 6858 h 6858"/>
                <a:gd name="connsiteX3" fmla="*/ 2562 w 7166"/>
                <a:gd name="connsiteY3" fmla="*/ 4572 h 6858"/>
                <a:gd name="connsiteX4" fmla="*/ 85 w 7166"/>
                <a:gd name="connsiteY4" fmla="*/ 4001 h 6858"/>
                <a:gd name="connsiteX5" fmla="*/ 2562 w 7166"/>
                <a:gd name="connsiteY5" fmla="*/ 0 h 6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166" h="6858">
                  <a:moveTo>
                    <a:pt x="2562" y="0"/>
                  </a:moveTo>
                  <a:cubicBezTo>
                    <a:pt x="4086" y="0"/>
                    <a:pt x="5610" y="0"/>
                    <a:pt x="7134" y="0"/>
                  </a:cubicBezTo>
                  <a:cubicBezTo>
                    <a:pt x="7134" y="2572"/>
                    <a:pt x="7610" y="5144"/>
                    <a:pt x="4943" y="6858"/>
                  </a:cubicBezTo>
                  <a:cubicBezTo>
                    <a:pt x="4181" y="6096"/>
                    <a:pt x="3419" y="5334"/>
                    <a:pt x="2562" y="4572"/>
                  </a:cubicBezTo>
                  <a:cubicBezTo>
                    <a:pt x="1609" y="5048"/>
                    <a:pt x="466" y="5144"/>
                    <a:pt x="85" y="4001"/>
                  </a:cubicBezTo>
                  <a:cubicBezTo>
                    <a:pt x="-391" y="2000"/>
                    <a:pt x="1228" y="1048"/>
                    <a:pt x="2562" y="0"/>
                  </a:cubicBezTo>
                  <a:close/>
                </a:path>
              </a:pathLst>
            </a:custGeom>
            <a:solidFill>
              <a:srgbClr val="F9BF0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40" name="Freeform: Shape 98">
              <a:extLst>
                <a:ext uri="{FF2B5EF4-FFF2-40B4-BE49-F238E27FC236}">
                  <a16:creationId xmlns:a16="http://schemas.microsoft.com/office/drawing/2014/main" id="{CA2433CA-8432-4192-BB41-7941A28BC964}"/>
                </a:ext>
              </a:extLst>
            </p:cNvPr>
            <p:cNvSpPr/>
            <p:nvPr/>
          </p:nvSpPr>
          <p:spPr>
            <a:xfrm>
              <a:off x="9256072" y="2064007"/>
              <a:ext cx="18147" cy="13599"/>
            </a:xfrm>
            <a:custGeom>
              <a:avLst/>
              <a:gdLst>
                <a:gd name="connsiteX0" fmla="*/ 17131 w 18147"/>
                <a:gd name="connsiteY0" fmla="*/ 11313 h 13599"/>
                <a:gd name="connsiteX1" fmla="*/ 10273 w 18147"/>
                <a:gd name="connsiteY1" fmla="*/ 13599 h 13599"/>
                <a:gd name="connsiteX2" fmla="*/ 1701 w 18147"/>
                <a:gd name="connsiteY2" fmla="*/ 9980 h 13599"/>
                <a:gd name="connsiteX3" fmla="*/ 1129 w 18147"/>
                <a:gd name="connsiteY3" fmla="*/ 4455 h 13599"/>
                <a:gd name="connsiteX4" fmla="*/ 14845 w 18147"/>
                <a:gd name="connsiteY4" fmla="*/ 2169 h 13599"/>
                <a:gd name="connsiteX5" fmla="*/ 17131 w 18147"/>
                <a:gd name="connsiteY5" fmla="*/ 9027 h 13599"/>
                <a:gd name="connsiteX6" fmla="*/ 17131 w 18147"/>
                <a:gd name="connsiteY6" fmla="*/ 11313 h 135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147" h="13599">
                  <a:moveTo>
                    <a:pt x="17131" y="11313"/>
                  </a:moveTo>
                  <a:cubicBezTo>
                    <a:pt x="14845" y="12075"/>
                    <a:pt x="12559" y="12837"/>
                    <a:pt x="10273" y="13599"/>
                  </a:cubicBezTo>
                  <a:cubicBezTo>
                    <a:pt x="7511" y="12266"/>
                    <a:pt x="4177" y="12075"/>
                    <a:pt x="1701" y="9980"/>
                  </a:cubicBezTo>
                  <a:cubicBezTo>
                    <a:pt x="82" y="8265"/>
                    <a:pt x="-871" y="6551"/>
                    <a:pt x="1129" y="4455"/>
                  </a:cubicBezTo>
                  <a:cubicBezTo>
                    <a:pt x="4939" y="-974"/>
                    <a:pt x="9607" y="-1069"/>
                    <a:pt x="14845" y="2169"/>
                  </a:cubicBezTo>
                  <a:cubicBezTo>
                    <a:pt x="17893" y="3693"/>
                    <a:pt x="19227" y="5789"/>
                    <a:pt x="17131" y="9027"/>
                  </a:cubicBezTo>
                  <a:cubicBezTo>
                    <a:pt x="17131" y="9789"/>
                    <a:pt x="17131" y="10551"/>
                    <a:pt x="17131" y="11313"/>
                  </a:cubicBezTo>
                  <a:close/>
                </a:path>
              </a:pathLst>
            </a:custGeom>
            <a:solidFill>
              <a:srgbClr val="FDCA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41" name="Freeform: Shape 99">
              <a:extLst>
                <a:ext uri="{FF2B5EF4-FFF2-40B4-BE49-F238E27FC236}">
                  <a16:creationId xmlns:a16="http://schemas.microsoft.com/office/drawing/2014/main" id="{DF56A92F-DF79-419A-9448-CF7CF614EF12}"/>
                </a:ext>
              </a:extLst>
            </p:cNvPr>
            <p:cNvSpPr/>
            <p:nvPr/>
          </p:nvSpPr>
          <p:spPr>
            <a:xfrm>
              <a:off x="9245161" y="2067459"/>
              <a:ext cx="15918" cy="14689"/>
            </a:xfrm>
            <a:custGeom>
              <a:avLst/>
              <a:gdLst>
                <a:gd name="connsiteX0" fmla="*/ 12040 w 15918"/>
                <a:gd name="connsiteY0" fmla="*/ 1098 h 14689"/>
                <a:gd name="connsiteX1" fmla="*/ 14326 w 15918"/>
                <a:gd name="connsiteY1" fmla="*/ 5670 h 14689"/>
                <a:gd name="connsiteX2" fmla="*/ 15088 w 15918"/>
                <a:gd name="connsiteY2" fmla="*/ 12528 h 14689"/>
                <a:gd name="connsiteX3" fmla="*/ 6516 w 15918"/>
                <a:gd name="connsiteY3" fmla="*/ 14243 h 14689"/>
                <a:gd name="connsiteX4" fmla="*/ 134 w 15918"/>
                <a:gd name="connsiteY4" fmla="*/ 8528 h 14689"/>
                <a:gd name="connsiteX5" fmla="*/ 5182 w 15918"/>
                <a:gd name="connsiteY5" fmla="*/ 3289 h 14689"/>
                <a:gd name="connsiteX6" fmla="*/ 12040 w 15918"/>
                <a:gd name="connsiteY6" fmla="*/ 1098 h 14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918" h="14689">
                  <a:moveTo>
                    <a:pt x="12040" y="1098"/>
                  </a:moveTo>
                  <a:cubicBezTo>
                    <a:pt x="12136" y="3003"/>
                    <a:pt x="12517" y="4718"/>
                    <a:pt x="14326" y="5670"/>
                  </a:cubicBezTo>
                  <a:cubicBezTo>
                    <a:pt x="16136" y="7766"/>
                    <a:pt x="16422" y="10052"/>
                    <a:pt x="15088" y="12528"/>
                  </a:cubicBezTo>
                  <a:cubicBezTo>
                    <a:pt x="12612" y="15005"/>
                    <a:pt x="9659" y="15005"/>
                    <a:pt x="6516" y="14243"/>
                  </a:cubicBezTo>
                  <a:cubicBezTo>
                    <a:pt x="3658" y="13195"/>
                    <a:pt x="1468" y="11385"/>
                    <a:pt x="134" y="8528"/>
                  </a:cubicBezTo>
                  <a:cubicBezTo>
                    <a:pt x="-818" y="4242"/>
                    <a:pt x="3563" y="5099"/>
                    <a:pt x="5182" y="3289"/>
                  </a:cubicBezTo>
                  <a:cubicBezTo>
                    <a:pt x="6516" y="-330"/>
                    <a:pt x="8897" y="-807"/>
                    <a:pt x="12040" y="1098"/>
                  </a:cubicBezTo>
                  <a:close/>
                </a:path>
              </a:pathLst>
            </a:custGeom>
            <a:solidFill>
              <a:srgbClr val="F8BD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42" name="Freeform: Shape 100">
              <a:extLst>
                <a:ext uri="{FF2B5EF4-FFF2-40B4-BE49-F238E27FC236}">
                  <a16:creationId xmlns:a16="http://schemas.microsoft.com/office/drawing/2014/main" id="{D1AAB394-25EE-418D-AF4A-7BEF12F9B690}"/>
                </a:ext>
              </a:extLst>
            </p:cNvPr>
            <p:cNvSpPr/>
            <p:nvPr/>
          </p:nvSpPr>
          <p:spPr>
            <a:xfrm>
              <a:off x="9270917" y="2059318"/>
              <a:ext cx="13716" cy="13716"/>
            </a:xfrm>
            <a:custGeom>
              <a:avLst/>
              <a:gdLst>
                <a:gd name="connsiteX0" fmla="*/ 2286 w 13716"/>
                <a:gd name="connsiteY0" fmla="*/ 13716 h 13716"/>
                <a:gd name="connsiteX1" fmla="*/ 0 w 13716"/>
                <a:gd name="connsiteY1" fmla="*/ 6858 h 13716"/>
                <a:gd name="connsiteX2" fmla="*/ 6858 w 13716"/>
                <a:gd name="connsiteY2" fmla="*/ 0 h 13716"/>
                <a:gd name="connsiteX3" fmla="*/ 13716 w 13716"/>
                <a:gd name="connsiteY3" fmla="*/ 2286 h 13716"/>
                <a:gd name="connsiteX4" fmla="*/ 11430 w 13716"/>
                <a:gd name="connsiteY4" fmla="*/ 6858 h 13716"/>
                <a:gd name="connsiteX5" fmla="*/ 2286 w 13716"/>
                <a:gd name="connsiteY5" fmla="*/ 13716 h 13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6" h="13716">
                  <a:moveTo>
                    <a:pt x="2286" y="13716"/>
                  </a:moveTo>
                  <a:cubicBezTo>
                    <a:pt x="1524" y="11430"/>
                    <a:pt x="762" y="9144"/>
                    <a:pt x="0" y="6858"/>
                  </a:cubicBezTo>
                  <a:cubicBezTo>
                    <a:pt x="95" y="2381"/>
                    <a:pt x="3905" y="1715"/>
                    <a:pt x="6858" y="0"/>
                  </a:cubicBezTo>
                  <a:cubicBezTo>
                    <a:pt x="8477" y="2667"/>
                    <a:pt x="11906" y="95"/>
                    <a:pt x="13716" y="2286"/>
                  </a:cubicBezTo>
                  <a:cubicBezTo>
                    <a:pt x="12954" y="3810"/>
                    <a:pt x="12192" y="5334"/>
                    <a:pt x="11430" y="6858"/>
                  </a:cubicBezTo>
                  <a:cubicBezTo>
                    <a:pt x="6286" y="6477"/>
                    <a:pt x="5334" y="11525"/>
                    <a:pt x="2286" y="13716"/>
                  </a:cubicBezTo>
                  <a:close/>
                </a:path>
              </a:pathLst>
            </a:custGeom>
            <a:solidFill>
              <a:srgbClr val="F8BF0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43" name="Freeform: Shape 101">
              <a:extLst>
                <a:ext uri="{FF2B5EF4-FFF2-40B4-BE49-F238E27FC236}">
                  <a16:creationId xmlns:a16="http://schemas.microsoft.com/office/drawing/2014/main" id="{36D90E77-A3D0-4D40-9548-E4DE5093776D}"/>
                </a:ext>
              </a:extLst>
            </p:cNvPr>
            <p:cNvSpPr/>
            <p:nvPr/>
          </p:nvSpPr>
          <p:spPr>
            <a:xfrm>
              <a:off x="9237676" y="2063986"/>
              <a:ext cx="9037" cy="10288"/>
            </a:xfrm>
            <a:custGeom>
              <a:avLst/>
              <a:gdLst>
                <a:gd name="connsiteX0" fmla="*/ 3523 w 9037"/>
                <a:gd name="connsiteY0" fmla="*/ 0 h 10288"/>
                <a:gd name="connsiteX1" fmla="*/ 5714 w 9037"/>
                <a:gd name="connsiteY1" fmla="*/ 95 h 10288"/>
                <a:gd name="connsiteX2" fmla="*/ 8095 w 9037"/>
                <a:gd name="connsiteY2" fmla="*/ 6763 h 10288"/>
                <a:gd name="connsiteX3" fmla="*/ 951 w 9037"/>
                <a:gd name="connsiteY3" fmla="*/ 9430 h 10288"/>
                <a:gd name="connsiteX4" fmla="*/ 3523 w 9037"/>
                <a:gd name="connsiteY4" fmla="*/ 0 h 10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037" h="10288">
                  <a:moveTo>
                    <a:pt x="3523" y="0"/>
                  </a:moveTo>
                  <a:cubicBezTo>
                    <a:pt x="4285" y="0"/>
                    <a:pt x="4952" y="0"/>
                    <a:pt x="5714" y="95"/>
                  </a:cubicBezTo>
                  <a:cubicBezTo>
                    <a:pt x="7333" y="2000"/>
                    <a:pt x="10667" y="3334"/>
                    <a:pt x="8095" y="6763"/>
                  </a:cubicBezTo>
                  <a:cubicBezTo>
                    <a:pt x="6476" y="9906"/>
                    <a:pt x="4285" y="11335"/>
                    <a:pt x="951" y="9430"/>
                  </a:cubicBezTo>
                  <a:cubicBezTo>
                    <a:pt x="-1716" y="5334"/>
                    <a:pt x="1904" y="2953"/>
                    <a:pt x="3523" y="0"/>
                  </a:cubicBezTo>
                  <a:close/>
                </a:path>
              </a:pathLst>
            </a:custGeom>
            <a:solidFill>
              <a:srgbClr val="FCCC0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44" name="Freeform: Shape 102">
              <a:extLst>
                <a:ext uri="{FF2B5EF4-FFF2-40B4-BE49-F238E27FC236}">
                  <a16:creationId xmlns:a16="http://schemas.microsoft.com/office/drawing/2014/main" id="{8F7B5707-734C-4AED-A8EF-1FE07DAE5AE5}"/>
                </a:ext>
              </a:extLst>
            </p:cNvPr>
            <p:cNvSpPr/>
            <p:nvPr/>
          </p:nvSpPr>
          <p:spPr>
            <a:xfrm>
              <a:off x="9238007" y="2070748"/>
              <a:ext cx="12335" cy="7825"/>
            </a:xfrm>
            <a:custGeom>
              <a:avLst/>
              <a:gdLst>
                <a:gd name="connsiteX0" fmla="*/ 906 w 12335"/>
                <a:gd name="connsiteY0" fmla="*/ 2286 h 7825"/>
                <a:gd name="connsiteX1" fmla="*/ 7764 w 12335"/>
                <a:gd name="connsiteY1" fmla="*/ 0 h 7825"/>
                <a:gd name="connsiteX2" fmla="*/ 12336 w 12335"/>
                <a:gd name="connsiteY2" fmla="*/ 0 h 7825"/>
                <a:gd name="connsiteX3" fmla="*/ 7764 w 12335"/>
                <a:gd name="connsiteY3" fmla="*/ 4572 h 7825"/>
                <a:gd name="connsiteX4" fmla="*/ 1382 w 12335"/>
                <a:gd name="connsiteY4" fmla="*/ 7144 h 7825"/>
                <a:gd name="connsiteX5" fmla="*/ 906 w 12335"/>
                <a:gd name="connsiteY5" fmla="*/ 2286 h 7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335" h="7825">
                  <a:moveTo>
                    <a:pt x="906" y="2286"/>
                  </a:moveTo>
                  <a:cubicBezTo>
                    <a:pt x="3192" y="1524"/>
                    <a:pt x="5478" y="762"/>
                    <a:pt x="7764" y="0"/>
                  </a:cubicBezTo>
                  <a:cubicBezTo>
                    <a:pt x="9288" y="0"/>
                    <a:pt x="10812" y="0"/>
                    <a:pt x="12336" y="0"/>
                  </a:cubicBezTo>
                  <a:cubicBezTo>
                    <a:pt x="10812" y="1524"/>
                    <a:pt x="9288" y="3048"/>
                    <a:pt x="7764" y="4572"/>
                  </a:cubicBezTo>
                  <a:cubicBezTo>
                    <a:pt x="6430" y="7334"/>
                    <a:pt x="4335" y="8763"/>
                    <a:pt x="1382" y="7144"/>
                  </a:cubicBezTo>
                  <a:cubicBezTo>
                    <a:pt x="-523" y="6096"/>
                    <a:pt x="-237" y="4096"/>
                    <a:pt x="906" y="2286"/>
                  </a:cubicBezTo>
                  <a:close/>
                </a:path>
              </a:pathLst>
            </a:custGeom>
            <a:solidFill>
              <a:srgbClr val="F2B7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45" name="Freeform: Shape 103">
              <a:extLst>
                <a:ext uri="{FF2B5EF4-FFF2-40B4-BE49-F238E27FC236}">
                  <a16:creationId xmlns:a16="http://schemas.microsoft.com/office/drawing/2014/main" id="{54DF1F3A-E109-42F5-A137-18C4BC6ADA3F}"/>
                </a:ext>
              </a:extLst>
            </p:cNvPr>
            <p:cNvSpPr/>
            <p:nvPr/>
          </p:nvSpPr>
          <p:spPr>
            <a:xfrm>
              <a:off x="9277680" y="2059382"/>
              <a:ext cx="9143" cy="3224"/>
            </a:xfrm>
            <a:custGeom>
              <a:avLst/>
              <a:gdLst>
                <a:gd name="connsiteX0" fmla="*/ 6858 w 9143"/>
                <a:gd name="connsiteY0" fmla="*/ 2318 h 3224"/>
                <a:gd name="connsiteX1" fmla="*/ 0 w 9143"/>
                <a:gd name="connsiteY1" fmla="*/ 32 h 3224"/>
                <a:gd name="connsiteX2" fmla="*/ 9144 w 9143"/>
                <a:gd name="connsiteY2" fmla="*/ 2318 h 3224"/>
                <a:gd name="connsiteX3" fmla="*/ 6858 w 9143"/>
                <a:gd name="connsiteY3" fmla="*/ 2318 h 3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143" h="3224">
                  <a:moveTo>
                    <a:pt x="6858" y="2318"/>
                  </a:moveTo>
                  <a:cubicBezTo>
                    <a:pt x="4572" y="1461"/>
                    <a:pt x="571" y="6128"/>
                    <a:pt x="0" y="32"/>
                  </a:cubicBezTo>
                  <a:cubicBezTo>
                    <a:pt x="3143" y="318"/>
                    <a:pt x="6763" y="-1016"/>
                    <a:pt x="9144" y="2318"/>
                  </a:cubicBezTo>
                  <a:cubicBezTo>
                    <a:pt x="8382" y="2223"/>
                    <a:pt x="7620" y="2318"/>
                    <a:pt x="6858" y="2318"/>
                  </a:cubicBezTo>
                  <a:close/>
                </a:path>
              </a:pathLst>
            </a:custGeom>
            <a:solidFill>
              <a:srgbClr val="FBC20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46" name="Freeform: Shape 104">
              <a:extLst>
                <a:ext uri="{FF2B5EF4-FFF2-40B4-BE49-F238E27FC236}">
                  <a16:creationId xmlns:a16="http://schemas.microsoft.com/office/drawing/2014/main" id="{A51B5E12-BA28-4426-AB44-D420E62F7A55}"/>
                </a:ext>
              </a:extLst>
            </p:cNvPr>
            <p:cNvSpPr/>
            <p:nvPr/>
          </p:nvSpPr>
          <p:spPr>
            <a:xfrm>
              <a:off x="9122422" y="2105079"/>
              <a:ext cx="59531" cy="31733"/>
            </a:xfrm>
            <a:custGeom>
              <a:avLst/>
              <a:gdLst>
                <a:gd name="connsiteX0" fmla="*/ 54864 w 59531"/>
                <a:gd name="connsiteY0" fmla="*/ 25106 h 31733"/>
                <a:gd name="connsiteX1" fmla="*/ 57150 w 59531"/>
                <a:gd name="connsiteY1" fmla="*/ 25106 h 31733"/>
                <a:gd name="connsiteX2" fmla="*/ 59531 w 59531"/>
                <a:gd name="connsiteY2" fmla="*/ 27392 h 31733"/>
                <a:gd name="connsiteX3" fmla="*/ 50578 w 59531"/>
                <a:gd name="connsiteY3" fmla="*/ 31488 h 31733"/>
                <a:gd name="connsiteX4" fmla="*/ 30575 w 59531"/>
                <a:gd name="connsiteY4" fmla="*/ 29678 h 31733"/>
                <a:gd name="connsiteX5" fmla="*/ 11430 w 59531"/>
                <a:gd name="connsiteY5" fmla="*/ 27392 h 31733"/>
                <a:gd name="connsiteX6" fmla="*/ 0 w 59531"/>
                <a:gd name="connsiteY6" fmla="*/ 18248 h 31733"/>
                <a:gd name="connsiteX7" fmla="*/ 0 w 59531"/>
                <a:gd name="connsiteY7" fmla="*/ 18248 h 31733"/>
                <a:gd name="connsiteX8" fmla="*/ 11430 w 59531"/>
                <a:gd name="connsiteY8" fmla="*/ 9199 h 31733"/>
                <a:gd name="connsiteX9" fmla="*/ 32004 w 59531"/>
                <a:gd name="connsiteY9" fmla="*/ 55 h 31733"/>
                <a:gd name="connsiteX10" fmla="*/ 33242 w 59531"/>
                <a:gd name="connsiteY10" fmla="*/ 2627 h 31733"/>
                <a:gd name="connsiteX11" fmla="*/ 30004 w 59531"/>
                <a:gd name="connsiteY11" fmla="*/ 7580 h 31733"/>
                <a:gd name="connsiteX12" fmla="*/ 24575 w 59531"/>
                <a:gd name="connsiteY12" fmla="*/ 12057 h 31733"/>
                <a:gd name="connsiteX13" fmla="*/ 23622 w 59531"/>
                <a:gd name="connsiteY13" fmla="*/ 16629 h 31733"/>
                <a:gd name="connsiteX14" fmla="*/ 33814 w 59531"/>
                <a:gd name="connsiteY14" fmla="*/ 14819 h 31733"/>
                <a:gd name="connsiteX15" fmla="*/ 38195 w 59531"/>
                <a:gd name="connsiteY15" fmla="*/ 14628 h 31733"/>
                <a:gd name="connsiteX16" fmla="*/ 49530 w 59531"/>
                <a:gd name="connsiteY16" fmla="*/ 19867 h 31733"/>
                <a:gd name="connsiteX17" fmla="*/ 54864 w 59531"/>
                <a:gd name="connsiteY17" fmla="*/ 25106 h 317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9531" h="31733">
                  <a:moveTo>
                    <a:pt x="54864" y="25106"/>
                  </a:moveTo>
                  <a:cubicBezTo>
                    <a:pt x="55626" y="25106"/>
                    <a:pt x="56388" y="25106"/>
                    <a:pt x="57150" y="25106"/>
                  </a:cubicBezTo>
                  <a:cubicBezTo>
                    <a:pt x="58484" y="25392"/>
                    <a:pt x="59246" y="26154"/>
                    <a:pt x="59531" y="27392"/>
                  </a:cubicBezTo>
                  <a:cubicBezTo>
                    <a:pt x="58674" y="33393"/>
                    <a:pt x="54102" y="31392"/>
                    <a:pt x="50578" y="31488"/>
                  </a:cubicBezTo>
                  <a:cubicBezTo>
                    <a:pt x="44196" y="27582"/>
                    <a:pt x="37243" y="29964"/>
                    <a:pt x="30575" y="29678"/>
                  </a:cubicBezTo>
                  <a:cubicBezTo>
                    <a:pt x="24003" y="29583"/>
                    <a:pt x="17621" y="29297"/>
                    <a:pt x="11430" y="27392"/>
                  </a:cubicBezTo>
                  <a:cubicBezTo>
                    <a:pt x="6477" y="25773"/>
                    <a:pt x="2096" y="23487"/>
                    <a:pt x="0" y="18248"/>
                  </a:cubicBezTo>
                  <a:lnTo>
                    <a:pt x="0" y="18248"/>
                  </a:lnTo>
                  <a:cubicBezTo>
                    <a:pt x="4382" y="15867"/>
                    <a:pt x="7525" y="12057"/>
                    <a:pt x="11430" y="9199"/>
                  </a:cubicBezTo>
                  <a:cubicBezTo>
                    <a:pt x="18479" y="6627"/>
                    <a:pt x="23432" y="-707"/>
                    <a:pt x="32004" y="55"/>
                  </a:cubicBezTo>
                  <a:cubicBezTo>
                    <a:pt x="32766" y="722"/>
                    <a:pt x="33147" y="1579"/>
                    <a:pt x="33242" y="2627"/>
                  </a:cubicBezTo>
                  <a:cubicBezTo>
                    <a:pt x="32957" y="4818"/>
                    <a:pt x="31814" y="6437"/>
                    <a:pt x="30004" y="7580"/>
                  </a:cubicBezTo>
                  <a:cubicBezTo>
                    <a:pt x="27718" y="8532"/>
                    <a:pt x="25813" y="9866"/>
                    <a:pt x="24575" y="12057"/>
                  </a:cubicBezTo>
                  <a:cubicBezTo>
                    <a:pt x="23336" y="13390"/>
                    <a:pt x="22193" y="14724"/>
                    <a:pt x="23622" y="16629"/>
                  </a:cubicBezTo>
                  <a:cubicBezTo>
                    <a:pt x="27718" y="20248"/>
                    <a:pt x="30194" y="14057"/>
                    <a:pt x="33814" y="14819"/>
                  </a:cubicBezTo>
                  <a:cubicBezTo>
                    <a:pt x="35243" y="14724"/>
                    <a:pt x="36957" y="15295"/>
                    <a:pt x="38195" y="14628"/>
                  </a:cubicBezTo>
                  <a:cubicBezTo>
                    <a:pt x="44101" y="11866"/>
                    <a:pt x="48578" y="11390"/>
                    <a:pt x="49530" y="19867"/>
                  </a:cubicBezTo>
                  <a:cubicBezTo>
                    <a:pt x="49816" y="22153"/>
                    <a:pt x="52197" y="24153"/>
                    <a:pt x="54864" y="25106"/>
                  </a:cubicBezTo>
                  <a:close/>
                </a:path>
              </a:pathLst>
            </a:custGeom>
            <a:solidFill>
              <a:srgbClr val="FBC30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47" name="Freeform: Shape 105">
              <a:extLst>
                <a:ext uri="{FF2B5EF4-FFF2-40B4-BE49-F238E27FC236}">
                  <a16:creationId xmlns:a16="http://schemas.microsoft.com/office/drawing/2014/main" id="{C66553D0-43E7-41C9-9E54-CF56AE287B6C}"/>
                </a:ext>
              </a:extLst>
            </p:cNvPr>
            <p:cNvSpPr/>
            <p:nvPr/>
          </p:nvSpPr>
          <p:spPr>
            <a:xfrm>
              <a:off x="9122300" y="2123326"/>
              <a:ext cx="11552" cy="9144"/>
            </a:xfrm>
            <a:custGeom>
              <a:avLst/>
              <a:gdLst>
                <a:gd name="connsiteX0" fmla="*/ 123 w 11552"/>
                <a:gd name="connsiteY0" fmla="*/ 0 h 9144"/>
                <a:gd name="connsiteX1" fmla="*/ 11553 w 11552"/>
                <a:gd name="connsiteY1" fmla="*/ 9144 h 9144"/>
                <a:gd name="connsiteX2" fmla="*/ 123 w 11552"/>
                <a:gd name="connsiteY2" fmla="*/ 0 h 9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552" h="9144">
                  <a:moveTo>
                    <a:pt x="123" y="0"/>
                  </a:moveTo>
                  <a:cubicBezTo>
                    <a:pt x="3933" y="3048"/>
                    <a:pt x="7743" y="6096"/>
                    <a:pt x="11553" y="9144"/>
                  </a:cubicBezTo>
                  <a:cubicBezTo>
                    <a:pt x="599" y="8572"/>
                    <a:pt x="-449" y="7620"/>
                    <a:pt x="123" y="0"/>
                  </a:cubicBezTo>
                  <a:close/>
                </a:path>
              </a:pathLst>
            </a:custGeom>
            <a:solidFill>
              <a:srgbClr val="FBCB1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48" name="Freeform: Shape 106">
              <a:extLst>
                <a:ext uri="{FF2B5EF4-FFF2-40B4-BE49-F238E27FC236}">
                  <a16:creationId xmlns:a16="http://schemas.microsoft.com/office/drawing/2014/main" id="{55C855FC-0079-4701-80C0-0F20D68F1714}"/>
                </a:ext>
              </a:extLst>
            </p:cNvPr>
            <p:cNvSpPr/>
            <p:nvPr/>
          </p:nvSpPr>
          <p:spPr>
            <a:xfrm>
              <a:off x="9122422" y="2114182"/>
              <a:ext cx="11429" cy="9144"/>
            </a:xfrm>
            <a:custGeom>
              <a:avLst/>
              <a:gdLst>
                <a:gd name="connsiteX0" fmla="*/ 11430 w 11429"/>
                <a:gd name="connsiteY0" fmla="*/ 0 h 9144"/>
                <a:gd name="connsiteX1" fmla="*/ 0 w 11429"/>
                <a:gd name="connsiteY1" fmla="*/ 9144 h 9144"/>
                <a:gd name="connsiteX2" fmla="*/ 7049 w 11429"/>
                <a:gd name="connsiteY2" fmla="*/ 191 h 9144"/>
                <a:gd name="connsiteX3" fmla="*/ 11430 w 11429"/>
                <a:gd name="connsiteY3" fmla="*/ 0 h 9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29" h="9144">
                  <a:moveTo>
                    <a:pt x="11430" y="0"/>
                  </a:moveTo>
                  <a:cubicBezTo>
                    <a:pt x="9430" y="5239"/>
                    <a:pt x="5906" y="8763"/>
                    <a:pt x="0" y="9144"/>
                  </a:cubicBezTo>
                  <a:cubicBezTo>
                    <a:pt x="2381" y="6096"/>
                    <a:pt x="4763" y="3143"/>
                    <a:pt x="7049" y="191"/>
                  </a:cubicBezTo>
                  <a:cubicBezTo>
                    <a:pt x="8573" y="95"/>
                    <a:pt x="10001" y="95"/>
                    <a:pt x="11430" y="0"/>
                  </a:cubicBezTo>
                  <a:close/>
                </a:path>
              </a:pathLst>
            </a:custGeom>
            <a:solidFill>
              <a:srgbClr val="FBCB1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49" name="Freeform: Shape 107">
              <a:extLst>
                <a:ext uri="{FF2B5EF4-FFF2-40B4-BE49-F238E27FC236}">
                  <a16:creationId xmlns:a16="http://schemas.microsoft.com/office/drawing/2014/main" id="{4D4C6DE6-8AFB-4057-A2AC-B3F8AE067EA6}"/>
                </a:ext>
              </a:extLst>
            </p:cNvPr>
            <p:cNvSpPr/>
            <p:nvPr/>
          </p:nvSpPr>
          <p:spPr>
            <a:xfrm>
              <a:off x="9171696" y="2086750"/>
              <a:ext cx="31722" cy="20573"/>
            </a:xfrm>
            <a:custGeom>
              <a:avLst/>
              <a:gdLst>
                <a:gd name="connsiteX0" fmla="*/ 28355 w 31722"/>
                <a:gd name="connsiteY0" fmla="*/ 13716 h 20573"/>
                <a:gd name="connsiteX1" fmla="*/ 21497 w 31722"/>
                <a:gd name="connsiteY1" fmla="*/ 20574 h 20573"/>
                <a:gd name="connsiteX2" fmla="*/ 6257 w 31722"/>
                <a:gd name="connsiteY2" fmla="*/ 18574 h 20573"/>
                <a:gd name="connsiteX3" fmla="*/ 1018 w 31722"/>
                <a:gd name="connsiteY3" fmla="*/ 11430 h 20573"/>
                <a:gd name="connsiteX4" fmla="*/ 3304 w 31722"/>
                <a:gd name="connsiteY4" fmla="*/ 6858 h 20573"/>
                <a:gd name="connsiteX5" fmla="*/ 19306 w 31722"/>
                <a:gd name="connsiteY5" fmla="*/ 0 h 20573"/>
                <a:gd name="connsiteX6" fmla="*/ 23783 w 31722"/>
                <a:gd name="connsiteY6" fmla="*/ 0 h 20573"/>
                <a:gd name="connsiteX7" fmla="*/ 28355 w 31722"/>
                <a:gd name="connsiteY7" fmla="*/ 13716 h 20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722" h="20573">
                  <a:moveTo>
                    <a:pt x="28355" y="13716"/>
                  </a:moveTo>
                  <a:cubicBezTo>
                    <a:pt x="26069" y="16002"/>
                    <a:pt x="23783" y="18288"/>
                    <a:pt x="21497" y="20574"/>
                  </a:cubicBezTo>
                  <a:cubicBezTo>
                    <a:pt x="16734" y="17526"/>
                    <a:pt x="11400" y="18098"/>
                    <a:pt x="6257" y="18574"/>
                  </a:cubicBezTo>
                  <a:cubicBezTo>
                    <a:pt x="-220" y="19241"/>
                    <a:pt x="-1077" y="16574"/>
                    <a:pt x="1018" y="11430"/>
                  </a:cubicBezTo>
                  <a:cubicBezTo>
                    <a:pt x="1780" y="9906"/>
                    <a:pt x="2542" y="8382"/>
                    <a:pt x="3304" y="6858"/>
                  </a:cubicBezTo>
                  <a:cubicBezTo>
                    <a:pt x="8638" y="4572"/>
                    <a:pt x="13972" y="2286"/>
                    <a:pt x="19306" y="0"/>
                  </a:cubicBezTo>
                  <a:cubicBezTo>
                    <a:pt x="20830" y="0"/>
                    <a:pt x="22354" y="0"/>
                    <a:pt x="23783" y="0"/>
                  </a:cubicBezTo>
                  <a:cubicBezTo>
                    <a:pt x="30355" y="2953"/>
                    <a:pt x="35308" y="6382"/>
                    <a:pt x="28355" y="13716"/>
                  </a:cubicBezTo>
                  <a:close/>
                </a:path>
              </a:pathLst>
            </a:custGeom>
            <a:solidFill>
              <a:srgbClr val="FCCB0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50" name="Freeform: Shape 108">
              <a:extLst>
                <a:ext uri="{FF2B5EF4-FFF2-40B4-BE49-F238E27FC236}">
                  <a16:creationId xmlns:a16="http://schemas.microsoft.com/office/drawing/2014/main" id="{0F6214FA-20C9-4379-ABC6-D5A9659A710E}"/>
                </a:ext>
              </a:extLst>
            </p:cNvPr>
            <p:cNvSpPr/>
            <p:nvPr/>
          </p:nvSpPr>
          <p:spPr>
            <a:xfrm>
              <a:off x="9165190" y="2098181"/>
              <a:ext cx="28004" cy="20574"/>
            </a:xfrm>
            <a:custGeom>
              <a:avLst/>
              <a:gdLst>
                <a:gd name="connsiteX0" fmla="*/ 7525 w 28004"/>
                <a:gd name="connsiteY0" fmla="*/ 0 h 20574"/>
                <a:gd name="connsiteX1" fmla="*/ 17050 w 28004"/>
                <a:gd name="connsiteY1" fmla="*/ 4858 h 20574"/>
                <a:gd name="connsiteX2" fmla="*/ 28004 w 28004"/>
                <a:gd name="connsiteY2" fmla="*/ 9144 h 20574"/>
                <a:gd name="connsiteX3" fmla="*/ 28004 w 28004"/>
                <a:gd name="connsiteY3" fmla="*/ 9144 h 20574"/>
                <a:gd name="connsiteX4" fmla="*/ 16574 w 28004"/>
                <a:gd name="connsiteY4" fmla="*/ 20574 h 20574"/>
                <a:gd name="connsiteX5" fmla="*/ 7430 w 28004"/>
                <a:gd name="connsiteY5" fmla="*/ 20574 h 20574"/>
                <a:gd name="connsiteX6" fmla="*/ 2096 w 28004"/>
                <a:gd name="connsiteY6" fmla="*/ 15621 h 20574"/>
                <a:gd name="connsiteX7" fmla="*/ 0 w 28004"/>
                <a:gd name="connsiteY7" fmla="*/ 5524 h 20574"/>
                <a:gd name="connsiteX8" fmla="*/ 2953 w 28004"/>
                <a:gd name="connsiteY8" fmla="*/ 2286 h 20574"/>
                <a:gd name="connsiteX9" fmla="*/ 7525 w 28004"/>
                <a:gd name="connsiteY9" fmla="*/ 0 h 20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8004" h="20574">
                  <a:moveTo>
                    <a:pt x="7525" y="0"/>
                  </a:moveTo>
                  <a:cubicBezTo>
                    <a:pt x="6572" y="9811"/>
                    <a:pt x="15526" y="-95"/>
                    <a:pt x="17050" y="4858"/>
                  </a:cubicBezTo>
                  <a:cubicBezTo>
                    <a:pt x="22574" y="1524"/>
                    <a:pt x="25051" y="5906"/>
                    <a:pt x="28004" y="9144"/>
                  </a:cubicBezTo>
                  <a:lnTo>
                    <a:pt x="28004" y="9144"/>
                  </a:lnTo>
                  <a:cubicBezTo>
                    <a:pt x="28099" y="16859"/>
                    <a:pt x="20860" y="17240"/>
                    <a:pt x="16574" y="20574"/>
                  </a:cubicBezTo>
                  <a:cubicBezTo>
                    <a:pt x="13526" y="20479"/>
                    <a:pt x="10478" y="18383"/>
                    <a:pt x="7430" y="20574"/>
                  </a:cubicBezTo>
                  <a:cubicBezTo>
                    <a:pt x="5715" y="18955"/>
                    <a:pt x="3239" y="18002"/>
                    <a:pt x="2096" y="15621"/>
                  </a:cubicBezTo>
                  <a:cubicBezTo>
                    <a:pt x="1810" y="12192"/>
                    <a:pt x="857" y="8858"/>
                    <a:pt x="0" y="5524"/>
                  </a:cubicBezTo>
                  <a:cubicBezTo>
                    <a:pt x="190" y="3715"/>
                    <a:pt x="1905" y="3334"/>
                    <a:pt x="2953" y="2286"/>
                  </a:cubicBezTo>
                  <a:cubicBezTo>
                    <a:pt x="4477" y="1524"/>
                    <a:pt x="6001" y="762"/>
                    <a:pt x="7525" y="0"/>
                  </a:cubicBezTo>
                  <a:close/>
                </a:path>
              </a:pathLst>
            </a:custGeom>
            <a:solidFill>
              <a:srgbClr val="FCC5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51" name="Freeform: Shape 109">
              <a:extLst>
                <a:ext uri="{FF2B5EF4-FFF2-40B4-BE49-F238E27FC236}">
                  <a16:creationId xmlns:a16="http://schemas.microsoft.com/office/drawing/2014/main" id="{C15DAE8F-DA3A-44CC-A806-6B410E56D4DF}"/>
                </a:ext>
              </a:extLst>
            </p:cNvPr>
            <p:cNvSpPr/>
            <p:nvPr/>
          </p:nvSpPr>
          <p:spPr>
            <a:xfrm>
              <a:off x="9154426" y="2099550"/>
              <a:ext cx="13716" cy="10568"/>
            </a:xfrm>
            <a:custGeom>
              <a:avLst/>
              <a:gdLst>
                <a:gd name="connsiteX0" fmla="*/ 13716 w 13716"/>
                <a:gd name="connsiteY0" fmla="*/ 917 h 10568"/>
                <a:gd name="connsiteX1" fmla="*/ 11430 w 13716"/>
                <a:gd name="connsiteY1" fmla="*/ 3203 h 10568"/>
                <a:gd name="connsiteX2" fmla="*/ 0 w 13716"/>
                <a:gd name="connsiteY2" fmla="*/ 7775 h 10568"/>
                <a:gd name="connsiteX3" fmla="*/ 0 w 13716"/>
                <a:gd name="connsiteY3" fmla="*/ 5489 h 10568"/>
                <a:gd name="connsiteX4" fmla="*/ 13716 w 13716"/>
                <a:gd name="connsiteY4" fmla="*/ 917 h 10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716" h="10568">
                  <a:moveTo>
                    <a:pt x="13716" y="917"/>
                  </a:moveTo>
                  <a:cubicBezTo>
                    <a:pt x="12954" y="1679"/>
                    <a:pt x="12192" y="2441"/>
                    <a:pt x="11430" y="3203"/>
                  </a:cubicBezTo>
                  <a:cubicBezTo>
                    <a:pt x="8572" y="7203"/>
                    <a:pt x="7144" y="14633"/>
                    <a:pt x="0" y="7775"/>
                  </a:cubicBezTo>
                  <a:cubicBezTo>
                    <a:pt x="0" y="7013"/>
                    <a:pt x="0" y="6251"/>
                    <a:pt x="0" y="5489"/>
                  </a:cubicBezTo>
                  <a:cubicBezTo>
                    <a:pt x="2381" y="-2608"/>
                    <a:pt x="8477" y="536"/>
                    <a:pt x="13716" y="917"/>
                  </a:cubicBezTo>
                  <a:close/>
                </a:path>
              </a:pathLst>
            </a:custGeom>
            <a:solidFill>
              <a:srgbClr val="FDD10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52" name="Freeform: Shape 110">
              <a:extLst>
                <a:ext uri="{FF2B5EF4-FFF2-40B4-BE49-F238E27FC236}">
                  <a16:creationId xmlns:a16="http://schemas.microsoft.com/office/drawing/2014/main" id="{9D08F5AC-2EDF-4A97-8CB9-425417437227}"/>
                </a:ext>
              </a:extLst>
            </p:cNvPr>
            <p:cNvSpPr/>
            <p:nvPr/>
          </p:nvSpPr>
          <p:spPr>
            <a:xfrm>
              <a:off x="9254915" y="2129388"/>
              <a:ext cx="22764" cy="12131"/>
            </a:xfrm>
            <a:custGeom>
              <a:avLst/>
              <a:gdLst>
                <a:gd name="connsiteX0" fmla="*/ 0 w 22764"/>
                <a:gd name="connsiteY0" fmla="*/ 7655 h 12131"/>
                <a:gd name="connsiteX1" fmla="*/ 14002 w 22764"/>
                <a:gd name="connsiteY1" fmla="*/ 2607 h 12131"/>
                <a:gd name="connsiteX2" fmla="*/ 22765 w 22764"/>
                <a:gd name="connsiteY2" fmla="*/ 7560 h 12131"/>
                <a:gd name="connsiteX3" fmla="*/ 18193 w 22764"/>
                <a:gd name="connsiteY3" fmla="*/ 9846 h 12131"/>
                <a:gd name="connsiteX4" fmla="*/ 13621 w 22764"/>
                <a:gd name="connsiteY4" fmla="*/ 12132 h 12131"/>
                <a:gd name="connsiteX5" fmla="*/ 2191 w 22764"/>
                <a:gd name="connsiteY5" fmla="*/ 7560 h 12131"/>
                <a:gd name="connsiteX6" fmla="*/ 0 w 22764"/>
                <a:gd name="connsiteY6" fmla="*/ 7655 h 12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764" h="12131">
                  <a:moveTo>
                    <a:pt x="0" y="7655"/>
                  </a:moveTo>
                  <a:cubicBezTo>
                    <a:pt x="3429" y="-346"/>
                    <a:pt x="8763" y="-2156"/>
                    <a:pt x="14002" y="2607"/>
                  </a:cubicBezTo>
                  <a:cubicBezTo>
                    <a:pt x="16478" y="4893"/>
                    <a:pt x="21717" y="2607"/>
                    <a:pt x="22765" y="7560"/>
                  </a:cubicBezTo>
                  <a:cubicBezTo>
                    <a:pt x="20860" y="7560"/>
                    <a:pt x="19145" y="8036"/>
                    <a:pt x="18193" y="9846"/>
                  </a:cubicBezTo>
                  <a:cubicBezTo>
                    <a:pt x="16669" y="10608"/>
                    <a:pt x="15145" y="11370"/>
                    <a:pt x="13621" y="12132"/>
                  </a:cubicBezTo>
                  <a:cubicBezTo>
                    <a:pt x="10763" y="8131"/>
                    <a:pt x="8477" y="2892"/>
                    <a:pt x="2191" y="7560"/>
                  </a:cubicBezTo>
                  <a:cubicBezTo>
                    <a:pt x="1524" y="8703"/>
                    <a:pt x="762" y="8703"/>
                    <a:pt x="0" y="7655"/>
                  </a:cubicBezTo>
                  <a:close/>
                </a:path>
              </a:pathLst>
            </a:custGeom>
            <a:solidFill>
              <a:srgbClr val="FDC4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53" name="Freeform: Shape 111">
              <a:extLst>
                <a:ext uri="{FF2B5EF4-FFF2-40B4-BE49-F238E27FC236}">
                  <a16:creationId xmlns:a16="http://schemas.microsoft.com/office/drawing/2014/main" id="{B275D5A0-69B4-4D2F-AA24-2CDA3F8A9E01}"/>
                </a:ext>
              </a:extLst>
            </p:cNvPr>
            <p:cNvSpPr/>
            <p:nvPr/>
          </p:nvSpPr>
          <p:spPr>
            <a:xfrm>
              <a:off x="9266303" y="2103471"/>
              <a:ext cx="25619" cy="15283"/>
            </a:xfrm>
            <a:custGeom>
              <a:avLst/>
              <a:gdLst>
                <a:gd name="connsiteX0" fmla="*/ 6900 w 25619"/>
                <a:gd name="connsiteY0" fmla="*/ 3853 h 15283"/>
                <a:gd name="connsiteX1" fmla="*/ 20616 w 25619"/>
                <a:gd name="connsiteY1" fmla="*/ 1567 h 15283"/>
                <a:gd name="connsiteX2" fmla="*/ 25188 w 25619"/>
                <a:gd name="connsiteY2" fmla="*/ 3853 h 15283"/>
                <a:gd name="connsiteX3" fmla="*/ 22902 w 25619"/>
                <a:gd name="connsiteY3" fmla="*/ 8425 h 15283"/>
                <a:gd name="connsiteX4" fmla="*/ 18330 w 25619"/>
                <a:gd name="connsiteY4" fmla="*/ 12997 h 15283"/>
                <a:gd name="connsiteX5" fmla="*/ 6900 w 25619"/>
                <a:gd name="connsiteY5" fmla="*/ 12997 h 15283"/>
                <a:gd name="connsiteX6" fmla="*/ 42 w 25619"/>
                <a:gd name="connsiteY6" fmla="*/ 8425 h 15283"/>
                <a:gd name="connsiteX7" fmla="*/ 6900 w 25619"/>
                <a:gd name="connsiteY7" fmla="*/ 3853 h 152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619" h="15283">
                  <a:moveTo>
                    <a:pt x="6900" y="3853"/>
                  </a:moveTo>
                  <a:cubicBezTo>
                    <a:pt x="11472" y="3091"/>
                    <a:pt x="16615" y="5758"/>
                    <a:pt x="20616" y="1567"/>
                  </a:cubicBezTo>
                  <a:cubicBezTo>
                    <a:pt x="24235" y="-1862"/>
                    <a:pt x="24712" y="996"/>
                    <a:pt x="25188" y="3853"/>
                  </a:cubicBezTo>
                  <a:cubicBezTo>
                    <a:pt x="26617" y="6520"/>
                    <a:pt x="24140" y="7187"/>
                    <a:pt x="22902" y="8425"/>
                  </a:cubicBezTo>
                  <a:cubicBezTo>
                    <a:pt x="22807" y="11378"/>
                    <a:pt x="21283" y="12902"/>
                    <a:pt x="18330" y="12997"/>
                  </a:cubicBezTo>
                  <a:cubicBezTo>
                    <a:pt x="14520" y="16045"/>
                    <a:pt x="10710" y="16045"/>
                    <a:pt x="6900" y="12997"/>
                  </a:cubicBezTo>
                  <a:cubicBezTo>
                    <a:pt x="4614" y="11473"/>
                    <a:pt x="2328" y="9949"/>
                    <a:pt x="42" y="8425"/>
                  </a:cubicBezTo>
                  <a:cubicBezTo>
                    <a:pt x="-530" y="2615"/>
                    <a:pt x="4900" y="5853"/>
                    <a:pt x="6900" y="3853"/>
                  </a:cubicBezTo>
                  <a:close/>
                </a:path>
              </a:pathLst>
            </a:custGeom>
            <a:solidFill>
              <a:srgbClr val="F9B9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54" name="Freeform: Shape 112">
              <a:extLst>
                <a:ext uri="{FF2B5EF4-FFF2-40B4-BE49-F238E27FC236}">
                  <a16:creationId xmlns:a16="http://schemas.microsoft.com/office/drawing/2014/main" id="{A783917F-2425-4F0A-83A6-690700EF33FA}"/>
                </a:ext>
              </a:extLst>
            </p:cNvPr>
            <p:cNvSpPr/>
            <p:nvPr/>
          </p:nvSpPr>
          <p:spPr>
            <a:xfrm>
              <a:off x="9289110" y="2107324"/>
              <a:ext cx="11334" cy="4645"/>
            </a:xfrm>
            <a:custGeom>
              <a:avLst/>
              <a:gdLst>
                <a:gd name="connsiteX0" fmla="*/ 0 w 11334"/>
                <a:gd name="connsiteY0" fmla="*/ 4572 h 4645"/>
                <a:gd name="connsiteX1" fmla="*/ 2286 w 11334"/>
                <a:gd name="connsiteY1" fmla="*/ 0 h 4645"/>
                <a:gd name="connsiteX2" fmla="*/ 11335 w 11334"/>
                <a:gd name="connsiteY2" fmla="*/ 0 h 4645"/>
                <a:gd name="connsiteX3" fmla="*/ 9049 w 11334"/>
                <a:gd name="connsiteY3" fmla="*/ 2286 h 4645"/>
                <a:gd name="connsiteX4" fmla="*/ 0 w 11334"/>
                <a:gd name="connsiteY4" fmla="*/ 4572 h 4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334" h="4645">
                  <a:moveTo>
                    <a:pt x="0" y="4572"/>
                  </a:moveTo>
                  <a:cubicBezTo>
                    <a:pt x="762" y="3048"/>
                    <a:pt x="1524" y="1524"/>
                    <a:pt x="2286" y="0"/>
                  </a:cubicBezTo>
                  <a:cubicBezTo>
                    <a:pt x="5334" y="0"/>
                    <a:pt x="8382" y="0"/>
                    <a:pt x="11335" y="0"/>
                  </a:cubicBezTo>
                  <a:cubicBezTo>
                    <a:pt x="10573" y="762"/>
                    <a:pt x="9811" y="1524"/>
                    <a:pt x="9049" y="2286"/>
                  </a:cubicBezTo>
                  <a:cubicBezTo>
                    <a:pt x="6286" y="3810"/>
                    <a:pt x="3334" y="4953"/>
                    <a:pt x="0" y="4572"/>
                  </a:cubicBezTo>
                  <a:close/>
                </a:path>
              </a:pathLst>
            </a:custGeom>
            <a:solidFill>
              <a:srgbClr val="F9B60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55" name="Freeform: Shape 113">
              <a:extLst>
                <a:ext uri="{FF2B5EF4-FFF2-40B4-BE49-F238E27FC236}">
                  <a16:creationId xmlns:a16="http://schemas.microsoft.com/office/drawing/2014/main" id="{7EAF4736-EDC8-4665-A9F9-82B90A7A5F95}"/>
                </a:ext>
              </a:extLst>
            </p:cNvPr>
            <p:cNvSpPr/>
            <p:nvPr/>
          </p:nvSpPr>
          <p:spPr>
            <a:xfrm>
              <a:off x="9179477" y="2124917"/>
              <a:ext cx="11334" cy="9765"/>
            </a:xfrm>
            <a:custGeom>
              <a:avLst/>
              <a:gdLst>
                <a:gd name="connsiteX0" fmla="*/ 2381 w 11334"/>
                <a:gd name="connsiteY0" fmla="*/ 7554 h 9765"/>
                <a:gd name="connsiteX1" fmla="*/ 0 w 11334"/>
                <a:gd name="connsiteY1" fmla="*/ 5268 h 9765"/>
                <a:gd name="connsiteX2" fmla="*/ 9144 w 11334"/>
                <a:gd name="connsiteY2" fmla="*/ 696 h 9765"/>
                <a:gd name="connsiteX3" fmla="*/ 9144 w 11334"/>
                <a:gd name="connsiteY3" fmla="*/ 5268 h 9765"/>
                <a:gd name="connsiteX4" fmla="*/ 11335 w 11334"/>
                <a:gd name="connsiteY4" fmla="*/ 9649 h 9765"/>
                <a:gd name="connsiteX5" fmla="*/ 2381 w 11334"/>
                <a:gd name="connsiteY5" fmla="*/ 7554 h 97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334" h="9765">
                  <a:moveTo>
                    <a:pt x="2381" y="7554"/>
                  </a:moveTo>
                  <a:cubicBezTo>
                    <a:pt x="1619" y="6792"/>
                    <a:pt x="857" y="6030"/>
                    <a:pt x="0" y="5268"/>
                  </a:cubicBezTo>
                  <a:cubicBezTo>
                    <a:pt x="1334" y="410"/>
                    <a:pt x="4477" y="-1019"/>
                    <a:pt x="9144" y="696"/>
                  </a:cubicBezTo>
                  <a:cubicBezTo>
                    <a:pt x="10287" y="2220"/>
                    <a:pt x="8096" y="3744"/>
                    <a:pt x="9144" y="5268"/>
                  </a:cubicBezTo>
                  <a:cubicBezTo>
                    <a:pt x="9906" y="6696"/>
                    <a:pt x="10668" y="8125"/>
                    <a:pt x="11335" y="9649"/>
                  </a:cubicBezTo>
                  <a:cubicBezTo>
                    <a:pt x="8096" y="10125"/>
                    <a:pt x="5239" y="9078"/>
                    <a:pt x="2381" y="7554"/>
                  </a:cubicBezTo>
                  <a:close/>
                </a:path>
              </a:pathLst>
            </a:custGeom>
            <a:solidFill>
              <a:srgbClr val="F8BE0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56" name="Freeform: Shape 114">
              <a:extLst>
                <a:ext uri="{FF2B5EF4-FFF2-40B4-BE49-F238E27FC236}">
                  <a16:creationId xmlns:a16="http://schemas.microsoft.com/office/drawing/2014/main" id="{7F317E97-C522-4275-B38D-9C3FB689C766}"/>
                </a:ext>
              </a:extLst>
            </p:cNvPr>
            <p:cNvSpPr/>
            <p:nvPr/>
          </p:nvSpPr>
          <p:spPr>
            <a:xfrm>
              <a:off x="9211470" y="2054836"/>
              <a:ext cx="16108" cy="7856"/>
            </a:xfrm>
            <a:custGeom>
              <a:avLst/>
              <a:gdLst>
                <a:gd name="connsiteX0" fmla="*/ 12 w 16108"/>
                <a:gd name="connsiteY0" fmla="*/ 4578 h 7856"/>
                <a:gd name="connsiteX1" fmla="*/ 11537 w 16108"/>
                <a:gd name="connsiteY1" fmla="*/ 6 h 7856"/>
                <a:gd name="connsiteX2" fmla="*/ 16109 w 16108"/>
                <a:gd name="connsiteY2" fmla="*/ 2292 h 7856"/>
                <a:gd name="connsiteX3" fmla="*/ 11537 w 16108"/>
                <a:gd name="connsiteY3" fmla="*/ 4578 h 7856"/>
                <a:gd name="connsiteX4" fmla="*/ 4679 w 16108"/>
                <a:gd name="connsiteY4" fmla="*/ 6864 h 7856"/>
                <a:gd name="connsiteX5" fmla="*/ 12 w 16108"/>
                <a:gd name="connsiteY5" fmla="*/ 4578 h 7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108" h="7856">
                  <a:moveTo>
                    <a:pt x="12" y="4578"/>
                  </a:moveTo>
                  <a:cubicBezTo>
                    <a:pt x="2964" y="958"/>
                    <a:pt x="7060" y="-89"/>
                    <a:pt x="11537" y="6"/>
                  </a:cubicBezTo>
                  <a:cubicBezTo>
                    <a:pt x="13442" y="101"/>
                    <a:pt x="15061" y="482"/>
                    <a:pt x="16109" y="2292"/>
                  </a:cubicBezTo>
                  <a:cubicBezTo>
                    <a:pt x="15252" y="4387"/>
                    <a:pt x="14013" y="5816"/>
                    <a:pt x="11537" y="4578"/>
                  </a:cubicBezTo>
                  <a:cubicBezTo>
                    <a:pt x="9251" y="5340"/>
                    <a:pt x="6965" y="6102"/>
                    <a:pt x="4679" y="6864"/>
                  </a:cubicBezTo>
                  <a:cubicBezTo>
                    <a:pt x="2012" y="8293"/>
                    <a:pt x="-179" y="8674"/>
                    <a:pt x="12" y="4578"/>
                  </a:cubicBezTo>
                  <a:close/>
                </a:path>
              </a:pathLst>
            </a:custGeom>
            <a:solidFill>
              <a:srgbClr val="FCC90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57" name="Freeform: Shape 115">
              <a:extLst>
                <a:ext uri="{FF2B5EF4-FFF2-40B4-BE49-F238E27FC236}">
                  <a16:creationId xmlns:a16="http://schemas.microsoft.com/office/drawing/2014/main" id="{043BFBAB-3435-477C-9210-F2B038330232}"/>
                </a:ext>
              </a:extLst>
            </p:cNvPr>
            <p:cNvSpPr/>
            <p:nvPr/>
          </p:nvSpPr>
          <p:spPr>
            <a:xfrm>
              <a:off x="9221767" y="2057128"/>
              <a:ext cx="8002" cy="7446"/>
            </a:xfrm>
            <a:custGeom>
              <a:avLst/>
              <a:gdLst>
                <a:gd name="connsiteX0" fmla="*/ 1144 w 8002"/>
                <a:gd name="connsiteY0" fmla="*/ 2286 h 7446"/>
                <a:gd name="connsiteX1" fmla="*/ 5716 w 8002"/>
                <a:gd name="connsiteY1" fmla="*/ 0 h 7446"/>
                <a:gd name="connsiteX2" fmla="*/ 8002 w 8002"/>
                <a:gd name="connsiteY2" fmla="*/ 0 h 7446"/>
                <a:gd name="connsiteX3" fmla="*/ 8002 w 8002"/>
                <a:gd name="connsiteY3" fmla="*/ 4572 h 7446"/>
                <a:gd name="connsiteX4" fmla="*/ 1144 w 8002"/>
                <a:gd name="connsiteY4" fmla="*/ 6858 h 7446"/>
                <a:gd name="connsiteX5" fmla="*/ 1144 w 8002"/>
                <a:gd name="connsiteY5" fmla="*/ 2286 h 74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002" h="7446">
                  <a:moveTo>
                    <a:pt x="1144" y="2286"/>
                  </a:moveTo>
                  <a:cubicBezTo>
                    <a:pt x="2668" y="1524"/>
                    <a:pt x="4192" y="762"/>
                    <a:pt x="5716" y="0"/>
                  </a:cubicBezTo>
                  <a:cubicBezTo>
                    <a:pt x="6478" y="0"/>
                    <a:pt x="7240" y="0"/>
                    <a:pt x="8002" y="0"/>
                  </a:cubicBezTo>
                  <a:cubicBezTo>
                    <a:pt x="8002" y="1524"/>
                    <a:pt x="8002" y="3048"/>
                    <a:pt x="8002" y="4572"/>
                  </a:cubicBezTo>
                  <a:cubicBezTo>
                    <a:pt x="6288" y="6953"/>
                    <a:pt x="4192" y="8287"/>
                    <a:pt x="1144" y="6858"/>
                  </a:cubicBezTo>
                  <a:cubicBezTo>
                    <a:pt x="-1332" y="5334"/>
                    <a:pt x="954" y="3810"/>
                    <a:pt x="1144" y="2286"/>
                  </a:cubicBezTo>
                  <a:close/>
                </a:path>
              </a:pathLst>
            </a:custGeom>
            <a:solidFill>
              <a:srgbClr val="F9C30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58" name="Freeform: Shape 116">
              <a:extLst>
                <a:ext uri="{FF2B5EF4-FFF2-40B4-BE49-F238E27FC236}">
                  <a16:creationId xmlns:a16="http://schemas.microsoft.com/office/drawing/2014/main" id="{84415468-6D73-45AD-96E7-B6A448041DF7}"/>
                </a:ext>
              </a:extLst>
            </p:cNvPr>
            <p:cNvSpPr/>
            <p:nvPr/>
          </p:nvSpPr>
          <p:spPr>
            <a:xfrm>
              <a:off x="9229360" y="2063890"/>
              <a:ext cx="22283" cy="31945"/>
            </a:xfrm>
            <a:custGeom>
              <a:avLst/>
              <a:gdLst>
                <a:gd name="connsiteX0" fmla="*/ 9553 w 22283"/>
                <a:gd name="connsiteY0" fmla="*/ 9144 h 31945"/>
                <a:gd name="connsiteX1" fmla="*/ 16411 w 22283"/>
                <a:gd name="connsiteY1" fmla="*/ 11430 h 31945"/>
                <a:gd name="connsiteX2" fmla="*/ 20983 w 22283"/>
                <a:gd name="connsiteY2" fmla="*/ 16002 h 31945"/>
                <a:gd name="connsiteX3" fmla="*/ 20793 w 22283"/>
                <a:gd name="connsiteY3" fmla="*/ 17336 h 31945"/>
                <a:gd name="connsiteX4" fmla="*/ 21650 w 22283"/>
                <a:gd name="connsiteY4" fmla="*/ 28099 h 31945"/>
                <a:gd name="connsiteX5" fmla="*/ 14982 w 22283"/>
                <a:gd name="connsiteY5" fmla="*/ 31909 h 31945"/>
                <a:gd name="connsiteX6" fmla="*/ 2695 w 22283"/>
                <a:gd name="connsiteY6" fmla="*/ 29623 h 31945"/>
                <a:gd name="connsiteX7" fmla="*/ 10696 w 22283"/>
                <a:gd name="connsiteY7" fmla="*/ 23146 h 31945"/>
                <a:gd name="connsiteX8" fmla="*/ 1266 w 22283"/>
                <a:gd name="connsiteY8" fmla="*/ 20479 h 31945"/>
                <a:gd name="connsiteX9" fmla="*/ 314 w 22283"/>
                <a:gd name="connsiteY9" fmla="*/ 11335 h 31945"/>
                <a:gd name="connsiteX10" fmla="*/ 3457 w 22283"/>
                <a:gd name="connsiteY10" fmla="*/ 2953 h 31945"/>
                <a:gd name="connsiteX11" fmla="*/ 4886 w 22283"/>
                <a:gd name="connsiteY11" fmla="*/ 2191 h 31945"/>
                <a:gd name="connsiteX12" fmla="*/ 11744 w 22283"/>
                <a:gd name="connsiteY12" fmla="*/ 0 h 31945"/>
                <a:gd name="connsiteX13" fmla="*/ 9553 w 22283"/>
                <a:gd name="connsiteY13" fmla="*/ 9144 h 31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2283" h="31945">
                  <a:moveTo>
                    <a:pt x="9553" y="9144"/>
                  </a:moveTo>
                  <a:cubicBezTo>
                    <a:pt x="10125" y="15145"/>
                    <a:pt x="13458" y="12668"/>
                    <a:pt x="16411" y="11430"/>
                  </a:cubicBezTo>
                  <a:cubicBezTo>
                    <a:pt x="18602" y="12287"/>
                    <a:pt x="20126" y="13811"/>
                    <a:pt x="20983" y="16002"/>
                  </a:cubicBezTo>
                  <a:cubicBezTo>
                    <a:pt x="20888" y="16478"/>
                    <a:pt x="20888" y="16955"/>
                    <a:pt x="20793" y="17336"/>
                  </a:cubicBezTo>
                  <a:cubicBezTo>
                    <a:pt x="19173" y="21050"/>
                    <a:pt x="23936" y="24289"/>
                    <a:pt x="21650" y="28099"/>
                  </a:cubicBezTo>
                  <a:cubicBezTo>
                    <a:pt x="20031" y="30385"/>
                    <a:pt x="17745" y="31528"/>
                    <a:pt x="14982" y="31909"/>
                  </a:cubicBezTo>
                  <a:cubicBezTo>
                    <a:pt x="10791" y="32004"/>
                    <a:pt x="6505" y="32099"/>
                    <a:pt x="2695" y="29623"/>
                  </a:cubicBezTo>
                  <a:cubicBezTo>
                    <a:pt x="2409" y="24003"/>
                    <a:pt x="8601" y="26289"/>
                    <a:pt x="10696" y="23146"/>
                  </a:cubicBezTo>
                  <a:cubicBezTo>
                    <a:pt x="7934" y="20669"/>
                    <a:pt x="3933" y="24670"/>
                    <a:pt x="1266" y="20479"/>
                  </a:cubicBezTo>
                  <a:cubicBezTo>
                    <a:pt x="3933" y="17526"/>
                    <a:pt x="8791" y="13525"/>
                    <a:pt x="314" y="11335"/>
                  </a:cubicBezTo>
                  <a:cubicBezTo>
                    <a:pt x="-829" y="7715"/>
                    <a:pt x="1362" y="5334"/>
                    <a:pt x="3457" y="2953"/>
                  </a:cubicBezTo>
                  <a:cubicBezTo>
                    <a:pt x="3933" y="2667"/>
                    <a:pt x="4410" y="2477"/>
                    <a:pt x="4886" y="2191"/>
                  </a:cubicBezTo>
                  <a:cubicBezTo>
                    <a:pt x="7172" y="1429"/>
                    <a:pt x="9458" y="762"/>
                    <a:pt x="11744" y="0"/>
                  </a:cubicBezTo>
                  <a:cubicBezTo>
                    <a:pt x="11077" y="3143"/>
                    <a:pt x="10315" y="6191"/>
                    <a:pt x="9553" y="9144"/>
                  </a:cubicBezTo>
                  <a:close/>
                </a:path>
              </a:pathLst>
            </a:custGeom>
            <a:solidFill>
              <a:srgbClr val="FBC2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59" name="Freeform: Shape 117">
              <a:extLst>
                <a:ext uri="{FF2B5EF4-FFF2-40B4-BE49-F238E27FC236}">
                  <a16:creationId xmlns:a16="http://schemas.microsoft.com/office/drawing/2014/main" id="{8A04D88B-1552-473E-BCCB-0B26845A1D86}"/>
                </a:ext>
              </a:extLst>
            </p:cNvPr>
            <p:cNvSpPr/>
            <p:nvPr/>
          </p:nvSpPr>
          <p:spPr>
            <a:xfrm>
              <a:off x="9212240" y="2061700"/>
              <a:ext cx="22101" cy="17990"/>
            </a:xfrm>
            <a:custGeom>
              <a:avLst/>
              <a:gdLst>
                <a:gd name="connsiteX0" fmla="*/ 10671 w 22101"/>
                <a:gd name="connsiteY0" fmla="*/ 2286 h 17990"/>
                <a:gd name="connsiteX1" fmla="*/ 17529 w 22101"/>
                <a:gd name="connsiteY1" fmla="*/ 0 h 17990"/>
                <a:gd name="connsiteX2" fmla="*/ 22101 w 22101"/>
                <a:gd name="connsiteY2" fmla="*/ 4572 h 17990"/>
                <a:gd name="connsiteX3" fmla="*/ 22101 w 22101"/>
                <a:gd name="connsiteY3" fmla="*/ 4572 h 17990"/>
                <a:gd name="connsiteX4" fmla="*/ 15243 w 22101"/>
                <a:gd name="connsiteY4" fmla="*/ 6858 h 17990"/>
                <a:gd name="connsiteX5" fmla="*/ 10481 w 22101"/>
                <a:gd name="connsiteY5" fmla="*/ 14859 h 17990"/>
                <a:gd name="connsiteX6" fmla="*/ 3623 w 22101"/>
                <a:gd name="connsiteY6" fmla="*/ 17812 h 17990"/>
                <a:gd name="connsiteX7" fmla="*/ 3 w 22101"/>
                <a:gd name="connsiteY7" fmla="*/ 14002 h 17990"/>
                <a:gd name="connsiteX8" fmla="*/ 4099 w 22101"/>
                <a:gd name="connsiteY8" fmla="*/ 9335 h 17990"/>
                <a:gd name="connsiteX9" fmla="*/ 10671 w 22101"/>
                <a:gd name="connsiteY9" fmla="*/ 2286 h 17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101" h="17990">
                  <a:moveTo>
                    <a:pt x="10671" y="2286"/>
                  </a:moveTo>
                  <a:cubicBezTo>
                    <a:pt x="12957" y="1524"/>
                    <a:pt x="15243" y="762"/>
                    <a:pt x="17529" y="0"/>
                  </a:cubicBezTo>
                  <a:cubicBezTo>
                    <a:pt x="20482" y="95"/>
                    <a:pt x="22006" y="1619"/>
                    <a:pt x="22101" y="4572"/>
                  </a:cubicBezTo>
                  <a:cubicBezTo>
                    <a:pt x="22101" y="4572"/>
                    <a:pt x="22101" y="4572"/>
                    <a:pt x="22101" y="4572"/>
                  </a:cubicBezTo>
                  <a:cubicBezTo>
                    <a:pt x="20292" y="6858"/>
                    <a:pt x="18672" y="9525"/>
                    <a:pt x="15243" y="6858"/>
                  </a:cubicBezTo>
                  <a:cubicBezTo>
                    <a:pt x="10576" y="7715"/>
                    <a:pt x="12767" y="12668"/>
                    <a:pt x="10481" y="14859"/>
                  </a:cubicBezTo>
                  <a:cubicBezTo>
                    <a:pt x="8576" y="16764"/>
                    <a:pt x="6671" y="18574"/>
                    <a:pt x="3623" y="17812"/>
                  </a:cubicBezTo>
                  <a:cubicBezTo>
                    <a:pt x="1718" y="17240"/>
                    <a:pt x="194" y="16097"/>
                    <a:pt x="3" y="14002"/>
                  </a:cubicBezTo>
                  <a:cubicBezTo>
                    <a:pt x="-92" y="11240"/>
                    <a:pt x="1813" y="9811"/>
                    <a:pt x="4099" y="9335"/>
                  </a:cubicBezTo>
                  <a:cubicBezTo>
                    <a:pt x="8195" y="8572"/>
                    <a:pt x="9147" y="5144"/>
                    <a:pt x="10671" y="2286"/>
                  </a:cubicBezTo>
                  <a:close/>
                </a:path>
              </a:pathLst>
            </a:custGeom>
            <a:solidFill>
              <a:srgbClr val="FDCD0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60" name="Freeform: Shape 118">
              <a:extLst>
                <a:ext uri="{FF2B5EF4-FFF2-40B4-BE49-F238E27FC236}">
                  <a16:creationId xmlns:a16="http://schemas.microsoft.com/office/drawing/2014/main" id="{3113011B-4386-470C-9139-CE36D96C543A}"/>
                </a:ext>
              </a:extLst>
            </p:cNvPr>
            <p:cNvSpPr/>
            <p:nvPr/>
          </p:nvSpPr>
          <p:spPr>
            <a:xfrm>
              <a:off x="9272057" y="2116468"/>
              <a:ext cx="12607" cy="9144"/>
            </a:xfrm>
            <a:custGeom>
              <a:avLst/>
              <a:gdLst>
                <a:gd name="connsiteX0" fmla="*/ 1146 w 12607"/>
                <a:gd name="connsiteY0" fmla="*/ 0 h 9144"/>
                <a:gd name="connsiteX1" fmla="*/ 12576 w 12607"/>
                <a:gd name="connsiteY1" fmla="*/ 0 h 9144"/>
                <a:gd name="connsiteX2" fmla="*/ 8004 w 12607"/>
                <a:gd name="connsiteY2" fmla="*/ 9144 h 9144"/>
                <a:gd name="connsiteX3" fmla="*/ 1146 w 12607"/>
                <a:gd name="connsiteY3" fmla="*/ 0 h 9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07" h="9144">
                  <a:moveTo>
                    <a:pt x="1146" y="0"/>
                  </a:moveTo>
                  <a:cubicBezTo>
                    <a:pt x="4956" y="0"/>
                    <a:pt x="8766" y="0"/>
                    <a:pt x="12576" y="0"/>
                  </a:cubicBezTo>
                  <a:cubicBezTo>
                    <a:pt x="12767" y="3905"/>
                    <a:pt x="12195" y="7430"/>
                    <a:pt x="8004" y="9144"/>
                  </a:cubicBezTo>
                  <a:cubicBezTo>
                    <a:pt x="8004" y="4286"/>
                    <a:pt x="-3616" y="8287"/>
                    <a:pt x="1146" y="0"/>
                  </a:cubicBezTo>
                  <a:close/>
                </a:path>
              </a:pathLst>
            </a:custGeom>
            <a:solidFill>
              <a:srgbClr val="F4B7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61" name="Freeform: Shape 119">
              <a:extLst>
                <a:ext uri="{FF2B5EF4-FFF2-40B4-BE49-F238E27FC236}">
                  <a16:creationId xmlns:a16="http://schemas.microsoft.com/office/drawing/2014/main" id="{AE8A6372-5FBF-4C48-9CD2-74CAA06051D4}"/>
                </a:ext>
              </a:extLst>
            </p:cNvPr>
            <p:cNvSpPr/>
            <p:nvPr/>
          </p:nvSpPr>
          <p:spPr>
            <a:xfrm>
              <a:off x="9243485" y="2086221"/>
              <a:ext cx="29622" cy="30590"/>
            </a:xfrm>
            <a:custGeom>
              <a:avLst/>
              <a:gdLst>
                <a:gd name="connsiteX0" fmla="*/ 0 w 29622"/>
                <a:gd name="connsiteY0" fmla="*/ 7387 h 30590"/>
                <a:gd name="connsiteX1" fmla="*/ 6858 w 29622"/>
                <a:gd name="connsiteY1" fmla="*/ 5101 h 30590"/>
                <a:gd name="connsiteX2" fmla="*/ 11525 w 29622"/>
                <a:gd name="connsiteY2" fmla="*/ 53 h 30590"/>
                <a:gd name="connsiteX3" fmla="*/ 16955 w 29622"/>
                <a:gd name="connsiteY3" fmla="*/ 9102 h 30590"/>
                <a:gd name="connsiteX4" fmla="*/ 16574 w 29622"/>
                <a:gd name="connsiteY4" fmla="*/ 11959 h 30590"/>
                <a:gd name="connsiteX5" fmla="*/ 14764 w 29622"/>
                <a:gd name="connsiteY5" fmla="*/ 13007 h 30590"/>
                <a:gd name="connsiteX6" fmla="*/ 16193 w 29622"/>
                <a:gd name="connsiteY6" fmla="*/ 13483 h 30590"/>
                <a:gd name="connsiteX7" fmla="*/ 19145 w 29622"/>
                <a:gd name="connsiteY7" fmla="*/ 15674 h 30590"/>
                <a:gd name="connsiteX8" fmla="*/ 22765 w 29622"/>
                <a:gd name="connsiteY8" fmla="*/ 21008 h 30590"/>
                <a:gd name="connsiteX9" fmla="*/ 29623 w 29622"/>
                <a:gd name="connsiteY9" fmla="*/ 21008 h 30590"/>
                <a:gd name="connsiteX10" fmla="*/ 22765 w 29622"/>
                <a:gd name="connsiteY10" fmla="*/ 25580 h 30590"/>
                <a:gd name="connsiteX11" fmla="*/ 11335 w 29622"/>
                <a:gd name="connsiteY11" fmla="*/ 30152 h 30590"/>
                <a:gd name="connsiteX12" fmla="*/ 3429 w 29622"/>
                <a:gd name="connsiteY12" fmla="*/ 28819 h 30590"/>
                <a:gd name="connsiteX13" fmla="*/ 1048 w 29622"/>
                <a:gd name="connsiteY13" fmla="*/ 27199 h 30590"/>
                <a:gd name="connsiteX14" fmla="*/ 0 w 29622"/>
                <a:gd name="connsiteY14" fmla="*/ 7387 h 305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9622" h="30590">
                  <a:moveTo>
                    <a:pt x="0" y="7387"/>
                  </a:moveTo>
                  <a:cubicBezTo>
                    <a:pt x="2286" y="6625"/>
                    <a:pt x="4572" y="5863"/>
                    <a:pt x="6858" y="5101"/>
                  </a:cubicBezTo>
                  <a:cubicBezTo>
                    <a:pt x="8668" y="3673"/>
                    <a:pt x="7525" y="-518"/>
                    <a:pt x="11525" y="53"/>
                  </a:cubicBezTo>
                  <a:cubicBezTo>
                    <a:pt x="14573" y="2339"/>
                    <a:pt x="15812" y="5768"/>
                    <a:pt x="16955" y="9102"/>
                  </a:cubicBezTo>
                  <a:cubicBezTo>
                    <a:pt x="17050" y="10054"/>
                    <a:pt x="16955" y="11102"/>
                    <a:pt x="16574" y="11959"/>
                  </a:cubicBezTo>
                  <a:cubicBezTo>
                    <a:pt x="16193" y="12531"/>
                    <a:pt x="14954" y="12436"/>
                    <a:pt x="14764" y="13007"/>
                  </a:cubicBezTo>
                  <a:cubicBezTo>
                    <a:pt x="14573" y="13483"/>
                    <a:pt x="15431" y="13769"/>
                    <a:pt x="16193" y="13483"/>
                  </a:cubicBezTo>
                  <a:cubicBezTo>
                    <a:pt x="17431" y="13960"/>
                    <a:pt x="18288" y="14722"/>
                    <a:pt x="19145" y="15674"/>
                  </a:cubicBezTo>
                  <a:cubicBezTo>
                    <a:pt x="20479" y="17389"/>
                    <a:pt x="21050" y="19579"/>
                    <a:pt x="22765" y="21008"/>
                  </a:cubicBezTo>
                  <a:cubicBezTo>
                    <a:pt x="25051" y="19579"/>
                    <a:pt x="27337" y="19579"/>
                    <a:pt x="29623" y="21008"/>
                  </a:cubicBezTo>
                  <a:cubicBezTo>
                    <a:pt x="27337" y="22532"/>
                    <a:pt x="25051" y="24056"/>
                    <a:pt x="22765" y="25580"/>
                  </a:cubicBezTo>
                  <a:cubicBezTo>
                    <a:pt x="18860" y="26723"/>
                    <a:pt x="16574" y="32152"/>
                    <a:pt x="11335" y="30152"/>
                  </a:cubicBezTo>
                  <a:cubicBezTo>
                    <a:pt x="9239" y="26723"/>
                    <a:pt x="6191" y="28438"/>
                    <a:pt x="3429" y="28819"/>
                  </a:cubicBezTo>
                  <a:cubicBezTo>
                    <a:pt x="2477" y="28628"/>
                    <a:pt x="1619" y="28057"/>
                    <a:pt x="1048" y="27199"/>
                  </a:cubicBezTo>
                  <a:cubicBezTo>
                    <a:pt x="191" y="20627"/>
                    <a:pt x="2000" y="13960"/>
                    <a:pt x="0" y="7387"/>
                  </a:cubicBezTo>
                  <a:close/>
                </a:path>
              </a:pathLst>
            </a:custGeom>
            <a:solidFill>
              <a:srgbClr val="F6B4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62" name="Freeform: Shape 120">
              <a:extLst>
                <a:ext uri="{FF2B5EF4-FFF2-40B4-BE49-F238E27FC236}">
                  <a16:creationId xmlns:a16="http://schemas.microsoft.com/office/drawing/2014/main" id="{A5BE20E0-8F89-49C9-8D65-A5E42B924871}"/>
                </a:ext>
              </a:extLst>
            </p:cNvPr>
            <p:cNvSpPr/>
            <p:nvPr/>
          </p:nvSpPr>
          <p:spPr>
            <a:xfrm>
              <a:off x="9221223" y="2115992"/>
              <a:ext cx="24547" cy="18192"/>
            </a:xfrm>
            <a:custGeom>
              <a:avLst/>
              <a:gdLst>
                <a:gd name="connsiteX0" fmla="*/ 24548 w 24547"/>
                <a:gd name="connsiteY0" fmla="*/ 2762 h 18192"/>
                <a:gd name="connsiteX1" fmla="*/ 24548 w 24547"/>
                <a:gd name="connsiteY1" fmla="*/ 5048 h 18192"/>
                <a:gd name="connsiteX2" fmla="*/ 13594 w 24547"/>
                <a:gd name="connsiteY2" fmla="*/ 14573 h 18192"/>
                <a:gd name="connsiteX3" fmla="*/ 10927 w 24547"/>
                <a:gd name="connsiteY3" fmla="*/ 14192 h 18192"/>
                <a:gd name="connsiteX4" fmla="*/ 2259 w 24547"/>
                <a:gd name="connsiteY4" fmla="*/ 18193 h 18192"/>
                <a:gd name="connsiteX5" fmla="*/ 1783 w 24547"/>
                <a:gd name="connsiteY5" fmla="*/ 7334 h 18192"/>
                <a:gd name="connsiteX6" fmla="*/ 7974 w 24547"/>
                <a:gd name="connsiteY6" fmla="*/ 0 h 18192"/>
                <a:gd name="connsiteX7" fmla="*/ 7974 w 24547"/>
                <a:gd name="connsiteY7" fmla="*/ 5810 h 18192"/>
                <a:gd name="connsiteX8" fmla="*/ 23500 w 24547"/>
                <a:gd name="connsiteY8" fmla="*/ 1619 h 18192"/>
                <a:gd name="connsiteX9" fmla="*/ 24548 w 24547"/>
                <a:gd name="connsiteY9" fmla="*/ 2762 h 18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547" h="18192">
                  <a:moveTo>
                    <a:pt x="24548" y="2762"/>
                  </a:moveTo>
                  <a:cubicBezTo>
                    <a:pt x="24548" y="3524"/>
                    <a:pt x="24548" y="4286"/>
                    <a:pt x="24548" y="5048"/>
                  </a:cubicBezTo>
                  <a:cubicBezTo>
                    <a:pt x="21976" y="9525"/>
                    <a:pt x="16166" y="10192"/>
                    <a:pt x="13594" y="14573"/>
                  </a:cubicBezTo>
                  <a:cubicBezTo>
                    <a:pt x="12642" y="15049"/>
                    <a:pt x="11689" y="14859"/>
                    <a:pt x="10927" y="14192"/>
                  </a:cubicBezTo>
                  <a:cubicBezTo>
                    <a:pt x="7308" y="13525"/>
                    <a:pt x="4736" y="15430"/>
                    <a:pt x="2259" y="18193"/>
                  </a:cubicBezTo>
                  <a:cubicBezTo>
                    <a:pt x="-312" y="14478"/>
                    <a:pt x="-408" y="10954"/>
                    <a:pt x="1783" y="7334"/>
                  </a:cubicBezTo>
                  <a:cubicBezTo>
                    <a:pt x="-1551" y="1238"/>
                    <a:pt x="-598" y="0"/>
                    <a:pt x="7974" y="0"/>
                  </a:cubicBezTo>
                  <a:cubicBezTo>
                    <a:pt x="10165" y="3238"/>
                    <a:pt x="8832" y="5239"/>
                    <a:pt x="7974" y="5810"/>
                  </a:cubicBezTo>
                  <a:cubicBezTo>
                    <a:pt x="11118" y="2953"/>
                    <a:pt x="15975" y="-2096"/>
                    <a:pt x="23500" y="1619"/>
                  </a:cubicBezTo>
                  <a:cubicBezTo>
                    <a:pt x="23786" y="2000"/>
                    <a:pt x="24167" y="2381"/>
                    <a:pt x="24548" y="2762"/>
                  </a:cubicBezTo>
                  <a:close/>
                </a:path>
              </a:pathLst>
            </a:custGeom>
            <a:solidFill>
              <a:srgbClr val="FCC1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63" name="Freeform: Shape 121">
              <a:extLst>
                <a:ext uri="{FF2B5EF4-FFF2-40B4-BE49-F238E27FC236}">
                  <a16:creationId xmlns:a16="http://schemas.microsoft.com/office/drawing/2014/main" id="{6B15CAFA-2D7A-43C1-B819-B64B5CCFB1C0}"/>
                </a:ext>
              </a:extLst>
            </p:cNvPr>
            <p:cNvSpPr/>
            <p:nvPr/>
          </p:nvSpPr>
          <p:spPr>
            <a:xfrm>
              <a:off x="9229767" y="2132452"/>
              <a:ext cx="11587" cy="9493"/>
            </a:xfrm>
            <a:custGeom>
              <a:avLst/>
              <a:gdLst>
                <a:gd name="connsiteX0" fmla="*/ 6860 w 11587"/>
                <a:gd name="connsiteY0" fmla="*/ 19 h 9493"/>
                <a:gd name="connsiteX1" fmla="*/ 10384 w 11587"/>
                <a:gd name="connsiteY1" fmla="*/ 7258 h 9493"/>
                <a:gd name="connsiteX2" fmla="*/ 2 w 11587"/>
                <a:gd name="connsiteY2" fmla="*/ 4591 h 9493"/>
                <a:gd name="connsiteX3" fmla="*/ 6860 w 11587"/>
                <a:gd name="connsiteY3" fmla="*/ 19 h 9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587" h="9493">
                  <a:moveTo>
                    <a:pt x="6860" y="19"/>
                  </a:moveTo>
                  <a:cubicBezTo>
                    <a:pt x="11622" y="686"/>
                    <a:pt x="12765" y="4115"/>
                    <a:pt x="10384" y="7258"/>
                  </a:cubicBezTo>
                  <a:cubicBezTo>
                    <a:pt x="5526" y="13735"/>
                    <a:pt x="3907" y="4019"/>
                    <a:pt x="2" y="4591"/>
                  </a:cubicBezTo>
                  <a:cubicBezTo>
                    <a:pt x="-93" y="-553"/>
                    <a:pt x="3621" y="19"/>
                    <a:pt x="6860" y="19"/>
                  </a:cubicBezTo>
                  <a:close/>
                </a:path>
              </a:pathLst>
            </a:custGeom>
            <a:solidFill>
              <a:srgbClr val="F5B7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64" name="Freeform: Shape 122">
              <a:extLst>
                <a:ext uri="{FF2B5EF4-FFF2-40B4-BE49-F238E27FC236}">
                  <a16:creationId xmlns:a16="http://schemas.microsoft.com/office/drawing/2014/main" id="{48079AE7-EDA1-425F-B527-45ABE28E5088}"/>
                </a:ext>
              </a:extLst>
            </p:cNvPr>
            <p:cNvSpPr/>
            <p:nvPr/>
          </p:nvSpPr>
          <p:spPr>
            <a:xfrm>
              <a:off x="9245291" y="2109819"/>
              <a:ext cx="11294" cy="8967"/>
            </a:xfrm>
            <a:custGeom>
              <a:avLst/>
              <a:gdLst>
                <a:gd name="connsiteX0" fmla="*/ 2766 w 11294"/>
                <a:gd name="connsiteY0" fmla="*/ 4363 h 8967"/>
                <a:gd name="connsiteX1" fmla="*/ 9433 w 11294"/>
                <a:gd name="connsiteY1" fmla="*/ 363 h 8967"/>
                <a:gd name="connsiteX2" fmla="*/ 9624 w 11294"/>
                <a:gd name="connsiteY2" fmla="*/ 6649 h 8967"/>
                <a:gd name="connsiteX3" fmla="*/ 480 w 11294"/>
                <a:gd name="connsiteY3" fmla="*/ 8935 h 8967"/>
                <a:gd name="connsiteX4" fmla="*/ 480 w 11294"/>
                <a:gd name="connsiteY4" fmla="*/ 8935 h 8967"/>
                <a:gd name="connsiteX5" fmla="*/ 2766 w 11294"/>
                <a:gd name="connsiteY5" fmla="*/ 4363 h 8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294" h="8967">
                  <a:moveTo>
                    <a:pt x="2766" y="4363"/>
                  </a:moveTo>
                  <a:cubicBezTo>
                    <a:pt x="4195" y="1601"/>
                    <a:pt x="6195" y="-971"/>
                    <a:pt x="9433" y="363"/>
                  </a:cubicBezTo>
                  <a:cubicBezTo>
                    <a:pt x="13243" y="1887"/>
                    <a:pt x="10100" y="4458"/>
                    <a:pt x="9624" y="6649"/>
                  </a:cubicBezTo>
                  <a:cubicBezTo>
                    <a:pt x="7243" y="9983"/>
                    <a:pt x="3623" y="8649"/>
                    <a:pt x="480" y="8935"/>
                  </a:cubicBezTo>
                  <a:lnTo>
                    <a:pt x="480" y="8935"/>
                  </a:lnTo>
                  <a:cubicBezTo>
                    <a:pt x="-1044" y="6268"/>
                    <a:pt x="1432" y="5601"/>
                    <a:pt x="2766" y="4363"/>
                  </a:cubicBezTo>
                  <a:close/>
                </a:path>
              </a:pathLst>
            </a:custGeom>
            <a:solidFill>
              <a:srgbClr val="FCC1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65" name="Freeform: Shape 123">
              <a:extLst>
                <a:ext uri="{FF2B5EF4-FFF2-40B4-BE49-F238E27FC236}">
                  <a16:creationId xmlns:a16="http://schemas.microsoft.com/office/drawing/2014/main" id="{7F9E54E9-2A99-46A3-B66F-17D42A78EB77}"/>
                </a:ext>
              </a:extLst>
            </p:cNvPr>
            <p:cNvSpPr/>
            <p:nvPr/>
          </p:nvSpPr>
          <p:spPr>
            <a:xfrm>
              <a:off x="9234341" y="2121041"/>
              <a:ext cx="14455" cy="9858"/>
            </a:xfrm>
            <a:custGeom>
              <a:avLst/>
              <a:gdLst>
                <a:gd name="connsiteX0" fmla="*/ 0 w 14455"/>
                <a:gd name="connsiteY0" fmla="*/ 9144 h 9858"/>
                <a:gd name="connsiteX1" fmla="*/ 11430 w 14455"/>
                <a:gd name="connsiteY1" fmla="*/ 0 h 9858"/>
                <a:gd name="connsiteX2" fmla="*/ 12668 w 14455"/>
                <a:gd name="connsiteY2" fmla="*/ 3715 h 9858"/>
                <a:gd name="connsiteX3" fmla="*/ 2286 w 14455"/>
                <a:gd name="connsiteY3" fmla="*/ 9144 h 9858"/>
                <a:gd name="connsiteX4" fmla="*/ 0 w 14455"/>
                <a:gd name="connsiteY4" fmla="*/ 9144 h 9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455" h="9858">
                  <a:moveTo>
                    <a:pt x="0" y="9144"/>
                  </a:moveTo>
                  <a:cubicBezTo>
                    <a:pt x="1048" y="2572"/>
                    <a:pt x="7525" y="2953"/>
                    <a:pt x="11430" y="0"/>
                  </a:cubicBezTo>
                  <a:cubicBezTo>
                    <a:pt x="14288" y="381"/>
                    <a:pt x="15907" y="1619"/>
                    <a:pt x="12668" y="3715"/>
                  </a:cubicBezTo>
                  <a:cubicBezTo>
                    <a:pt x="9430" y="5905"/>
                    <a:pt x="5715" y="7334"/>
                    <a:pt x="2286" y="9144"/>
                  </a:cubicBezTo>
                  <a:cubicBezTo>
                    <a:pt x="1524" y="10096"/>
                    <a:pt x="762" y="10096"/>
                    <a:pt x="0" y="9144"/>
                  </a:cubicBezTo>
                  <a:close/>
                </a:path>
              </a:pathLst>
            </a:custGeom>
            <a:solidFill>
              <a:srgbClr val="F5B7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66" name="Freeform: Shape 124">
              <a:extLst>
                <a:ext uri="{FF2B5EF4-FFF2-40B4-BE49-F238E27FC236}">
                  <a16:creationId xmlns:a16="http://schemas.microsoft.com/office/drawing/2014/main" id="{1A850DD1-CD00-44DF-99E6-510A1DE8A9D0}"/>
                </a:ext>
              </a:extLst>
            </p:cNvPr>
            <p:cNvSpPr/>
            <p:nvPr/>
          </p:nvSpPr>
          <p:spPr>
            <a:xfrm>
              <a:off x="9215291" y="2111221"/>
              <a:ext cx="14859" cy="12105"/>
            </a:xfrm>
            <a:custGeom>
              <a:avLst/>
              <a:gdLst>
                <a:gd name="connsiteX0" fmla="*/ 14478 w 14859"/>
                <a:gd name="connsiteY0" fmla="*/ 5248 h 12105"/>
                <a:gd name="connsiteX1" fmla="*/ 7620 w 14859"/>
                <a:gd name="connsiteY1" fmla="*/ 12106 h 12105"/>
                <a:gd name="connsiteX2" fmla="*/ 3048 w 14859"/>
                <a:gd name="connsiteY2" fmla="*/ 9820 h 12105"/>
                <a:gd name="connsiteX3" fmla="*/ 0 w 14859"/>
                <a:gd name="connsiteY3" fmla="*/ 6486 h 12105"/>
                <a:gd name="connsiteX4" fmla="*/ 12859 w 14859"/>
                <a:gd name="connsiteY4" fmla="*/ 1152 h 12105"/>
                <a:gd name="connsiteX5" fmla="*/ 14859 w 14859"/>
                <a:gd name="connsiteY5" fmla="*/ 3629 h 12105"/>
                <a:gd name="connsiteX6" fmla="*/ 14478 w 14859"/>
                <a:gd name="connsiteY6" fmla="*/ 5248 h 121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859" h="12105">
                  <a:moveTo>
                    <a:pt x="14478" y="5248"/>
                  </a:moveTo>
                  <a:cubicBezTo>
                    <a:pt x="11240" y="6581"/>
                    <a:pt x="5144" y="4962"/>
                    <a:pt x="7620" y="12106"/>
                  </a:cubicBezTo>
                  <a:cubicBezTo>
                    <a:pt x="5715" y="12106"/>
                    <a:pt x="4001" y="11630"/>
                    <a:pt x="3048" y="9820"/>
                  </a:cubicBezTo>
                  <a:cubicBezTo>
                    <a:pt x="1619" y="9058"/>
                    <a:pt x="191" y="8391"/>
                    <a:pt x="0" y="6486"/>
                  </a:cubicBezTo>
                  <a:cubicBezTo>
                    <a:pt x="2477" y="295"/>
                    <a:pt x="6763" y="-1420"/>
                    <a:pt x="12859" y="1152"/>
                  </a:cubicBezTo>
                  <a:cubicBezTo>
                    <a:pt x="13716" y="1819"/>
                    <a:pt x="14383" y="2676"/>
                    <a:pt x="14859" y="3629"/>
                  </a:cubicBezTo>
                  <a:cubicBezTo>
                    <a:pt x="14764" y="4200"/>
                    <a:pt x="14573" y="4676"/>
                    <a:pt x="14478" y="5248"/>
                  </a:cubicBezTo>
                  <a:close/>
                </a:path>
              </a:pathLst>
            </a:custGeom>
            <a:solidFill>
              <a:srgbClr val="F8B9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67" name="Freeform: Shape 125">
              <a:extLst>
                <a:ext uri="{FF2B5EF4-FFF2-40B4-BE49-F238E27FC236}">
                  <a16:creationId xmlns:a16="http://schemas.microsoft.com/office/drawing/2014/main" id="{9AB8FA56-133E-43C3-A8D9-74352A94486F}"/>
                </a:ext>
              </a:extLst>
            </p:cNvPr>
            <p:cNvSpPr/>
            <p:nvPr/>
          </p:nvSpPr>
          <p:spPr>
            <a:xfrm>
              <a:off x="9208064" y="2127899"/>
              <a:ext cx="8839" cy="9143"/>
            </a:xfrm>
            <a:custGeom>
              <a:avLst/>
              <a:gdLst>
                <a:gd name="connsiteX0" fmla="*/ 1131 w 8839"/>
                <a:gd name="connsiteY0" fmla="*/ 4572 h 9143"/>
                <a:gd name="connsiteX1" fmla="*/ 7989 w 8839"/>
                <a:gd name="connsiteY1" fmla="*/ 0 h 9143"/>
                <a:gd name="connsiteX2" fmla="*/ 1131 w 8839"/>
                <a:gd name="connsiteY2" fmla="*/ 9144 h 9143"/>
                <a:gd name="connsiteX3" fmla="*/ 178 w 8839"/>
                <a:gd name="connsiteY3" fmla="*/ 8191 h 9143"/>
                <a:gd name="connsiteX4" fmla="*/ 1131 w 8839"/>
                <a:gd name="connsiteY4" fmla="*/ 4572 h 9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839" h="9143">
                  <a:moveTo>
                    <a:pt x="1131" y="4572"/>
                  </a:moveTo>
                  <a:cubicBezTo>
                    <a:pt x="3417" y="3048"/>
                    <a:pt x="5703" y="1524"/>
                    <a:pt x="7989" y="0"/>
                  </a:cubicBezTo>
                  <a:cubicBezTo>
                    <a:pt x="10846" y="6953"/>
                    <a:pt x="5989" y="8001"/>
                    <a:pt x="1131" y="9144"/>
                  </a:cubicBezTo>
                  <a:cubicBezTo>
                    <a:pt x="845" y="8858"/>
                    <a:pt x="559" y="8477"/>
                    <a:pt x="178" y="8191"/>
                  </a:cubicBezTo>
                  <a:cubicBezTo>
                    <a:pt x="-203" y="6763"/>
                    <a:pt x="-12" y="5524"/>
                    <a:pt x="1131" y="4572"/>
                  </a:cubicBezTo>
                  <a:close/>
                </a:path>
              </a:pathLst>
            </a:custGeom>
            <a:solidFill>
              <a:srgbClr val="F8B9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68" name="Freeform: Shape 126">
              <a:extLst>
                <a:ext uri="{FF2B5EF4-FFF2-40B4-BE49-F238E27FC236}">
                  <a16:creationId xmlns:a16="http://schemas.microsoft.com/office/drawing/2014/main" id="{A9CF78E0-1CD7-4FA5-89A6-61428FBFE401}"/>
                </a:ext>
              </a:extLst>
            </p:cNvPr>
            <p:cNvSpPr/>
            <p:nvPr/>
          </p:nvSpPr>
          <p:spPr>
            <a:xfrm>
              <a:off x="9207592" y="2117590"/>
              <a:ext cx="10746" cy="7418"/>
            </a:xfrm>
            <a:custGeom>
              <a:avLst/>
              <a:gdLst>
                <a:gd name="connsiteX0" fmla="*/ 8461 w 10746"/>
                <a:gd name="connsiteY0" fmla="*/ 1164 h 7418"/>
                <a:gd name="connsiteX1" fmla="*/ 10747 w 10746"/>
                <a:gd name="connsiteY1" fmla="*/ 3450 h 7418"/>
                <a:gd name="connsiteX2" fmla="*/ 6175 w 10746"/>
                <a:gd name="connsiteY2" fmla="*/ 5832 h 7418"/>
                <a:gd name="connsiteX3" fmla="*/ 555 w 10746"/>
                <a:gd name="connsiteY3" fmla="*/ 6689 h 7418"/>
                <a:gd name="connsiteX4" fmla="*/ 1603 w 10746"/>
                <a:gd name="connsiteY4" fmla="*/ 3450 h 7418"/>
                <a:gd name="connsiteX5" fmla="*/ 8461 w 10746"/>
                <a:gd name="connsiteY5" fmla="*/ 1164 h 74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746" h="7418">
                  <a:moveTo>
                    <a:pt x="8461" y="1164"/>
                  </a:moveTo>
                  <a:cubicBezTo>
                    <a:pt x="9223" y="1926"/>
                    <a:pt x="9985" y="2688"/>
                    <a:pt x="10747" y="3450"/>
                  </a:cubicBezTo>
                  <a:cubicBezTo>
                    <a:pt x="9223" y="4212"/>
                    <a:pt x="7699" y="4974"/>
                    <a:pt x="6175" y="5832"/>
                  </a:cubicBezTo>
                  <a:cubicBezTo>
                    <a:pt x="4270" y="6213"/>
                    <a:pt x="2555" y="8594"/>
                    <a:pt x="555" y="6689"/>
                  </a:cubicBezTo>
                  <a:cubicBezTo>
                    <a:pt x="-683" y="5546"/>
                    <a:pt x="365" y="4212"/>
                    <a:pt x="1603" y="3450"/>
                  </a:cubicBezTo>
                  <a:cubicBezTo>
                    <a:pt x="3222" y="498"/>
                    <a:pt x="5127" y="-1312"/>
                    <a:pt x="8461" y="1164"/>
                  </a:cubicBezTo>
                  <a:close/>
                </a:path>
              </a:pathLst>
            </a:custGeom>
            <a:solidFill>
              <a:srgbClr val="EDAD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69" name="Freeform: Shape 127">
              <a:extLst>
                <a:ext uri="{FF2B5EF4-FFF2-40B4-BE49-F238E27FC236}">
                  <a16:creationId xmlns:a16="http://schemas.microsoft.com/office/drawing/2014/main" id="{9A200307-4A89-4967-8F3F-DB521C794F34}"/>
                </a:ext>
              </a:extLst>
            </p:cNvPr>
            <p:cNvSpPr/>
            <p:nvPr/>
          </p:nvSpPr>
          <p:spPr>
            <a:xfrm>
              <a:off x="9202337" y="2135623"/>
              <a:ext cx="6858" cy="8181"/>
            </a:xfrm>
            <a:custGeom>
              <a:avLst/>
              <a:gdLst>
                <a:gd name="connsiteX0" fmla="*/ 0 w 6858"/>
                <a:gd name="connsiteY0" fmla="*/ 8182 h 8181"/>
                <a:gd name="connsiteX1" fmla="*/ 0 w 6858"/>
                <a:gd name="connsiteY1" fmla="*/ 1324 h 8181"/>
                <a:gd name="connsiteX2" fmla="*/ 6858 w 6858"/>
                <a:gd name="connsiteY2" fmla="*/ 1324 h 8181"/>
                <a:gd name="connsiteX3" fmla="*/ 6858 w 6858"/>
                <a:gd name="connsiteY3" fmla="*/ 1324 h 8181"/>
                <a:gd name="connsiteX4" fmla="*/ 6858 w 6858"/>
                <a:gd name="connsiteY4" fmla="*/ 3610 h 8181"/>
                <a:gd name="connsiteX5" fmla="*/ 0 w 6858"/>
                <a:gd name="connsiteY5" fmla="*/ 8182 h 8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858" h="8181">
                  <a:moveTo>
                    <a:pt x="0" y="8182"/>
                  </a:moveTo>
                  <a:cubicBezTo>
                    <a:pt x="0" y="5896"/>
                    <a:pt x="0" y="3610"/>
                    <a:pt x="0" y="1324"/>
                  </a:cubicBezTo>
                  <a:cubicBezTo>
                    <a:pt x="2286" y="-295"/>
                    <a:pt x="4572" y="-581"/>
                    <a:pt x="6858" y="1324"/>
                  </a:cubicBezTo>
                  <a:lnTo>
                    <a:pt x="6858" y="1324"/>
                  </a:lnTo>
                  <a:cubicBezTo>
                    <a:pt x="6858" y="2086"/>
                    <a:pt x="6858" y="2848"/>
                    <a:pt x="6858" y="3610"/>
                  </a:cubicBezTo>
                  <a:cubicBezTo>
                    <a:pt x="5620" y="6658"/>
                    <a:pt x="3334" y="8182"/>
                    <a:pt x="0" y="8182"/>
                  </a:cubicBezTo>
                  <a:close/>
                </a:path>
              </a:pathLst>
            </a:custGeom>
            <a:solidFill>
              <a:srgbClr val="F8B9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70" name="Freeform: Shape 128">
              <a:extLst>
                <a:ext uri="{FF2B5EF4-FFF2-40B4-BE49-F238E27FC236}">
                  <a16:creationId xmlns:a16="http://schemas.microsoft.com/office/drawing/2014/main" id="{4911A15B-46A7-4115-83F9-FE05CE88EC23}"/>
                </a:ext>
              </a:extLst>
            </p:cNvPr>
            <p:cNvSpPr/>
            <p:nvPr/>
          </p:nvSpPr>
          <p:spPr>
            <a:xfrm>
              <a:off x="9228116" y="2130185"/>
              <a:ext cx="8511" cy="6857"/>
            </a:xfrm>
            <a:custGeom>
              <a:avLst/>
              <a:gdLst>
                <a:gd name="connsiteX0" fmla="*/ 6225 w 8511"/>
                <a:gd name="connsiteY0" fmla="*/ 0 h 6857"/>
                <a:gd name="connsiteX1" fmla="*/ 8511 w 8511"/>
                <a:gd name="connsiteY1" fmla="*/ 0 h 6857"/>
                <a:gd name="connsiteX2" fmla="*/ 8511 w 8511"/>
                <a:gd name="connsiteY2" fmla="*/ 2286 h 6857"/>
                <a:gd name="connsiteX3" fmla="*/ 1653 w 8511"/>
                <a:gd name="connsiteY3" fmla="*/ 6858 h 6857"/>
                <a:gd name="connsiteX4" fmla="*/ 3939 w 8511"/>
                <a:gd name="connsiteY4" fmla="*/ 0 h 6857"/>
                <a:gd name="connsiteX5" fmla="*/ 6225 w 8511"/>
                <a:gd name="connsiteY5" fmla="*/ 0 h 6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511" h="6857">
                  <a:moveTo>
                    <a:pt x="6225" y="0"/>
                  </a:moveTo>
                  <a:cubicBezTo>
                    <a:pt x="6987" y="0"/>
                    <a:pt x="7749" y="0"/>
                    <a:pt x="8511" y="0"/>
                  </a:cubicBezTo>
                  <a:cubicBezTo>
                    <a:pt x="8511" y="762"/>
                    <a:pt x="8511" y="1524"/>
                    <a:pt x="8511" y="2286"/>
                  </a:cubicBezTo>
                  <a:cubicBezTo>
                    <a:pt x="6225" y="3810"/>
                    <a:pt x="3939" y="5334"/>
                    <a:pt x="1653" y="6858"/>
                  </a:cubicBezTo>
                  <a:cubicBezTo>
                    <a:pt x="-3014" y="2762"/>
                    <a:pt x="3653" y="2477"/>
                    <a:pt x="3939" y="0"/>
                  </a:cubicBezTo>
                  <a:cubicBezTo>
                    <a:pt x="4701" y="0"/>
                    <a:pt x="5463" y="0"/>
                    <a:pt x="6225" y="0"/>
                  </a:cubicBezTo>
                  <a:close/>
                </a:path>
              </a:pathLst>
            </a:custGeom>
            <a:solidFill>
              <a:srgbClr val="F0B1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71" name="Freeform: Shape 129">
              <a:extLst>
                <a:ext uri="{FF2B5EF4-FFF2-40B4-BE49-F238E27FC236}">
                  <a16:creationId xmlns:a16="http://schemas.microsoft.com/office/drawing/2014/main" id="{62F47424-B468-4485-87C5-B5755C4BBCE1}"/>
                </a:ext>
              </a:extLst>
            </p:cNvPr>
            <p:cNvSpPr/>
            <p:nvPr/>
          </p:nvSpPr>
          <p:spPr>
            <a:xfrm>
              <a:off x="9253268" y="2137042"/>
              <a:ext cx="3933" cy="5543"/>
            </a:xfrm>
            <a:custGeom>
              <a:avLst/>
              <a:gdLst>
                <a:gd name="connsiteX0" fmla="*/ 1647 w 3933"/>
                <a:gd name="connsiteY0" fmla="*/ 0 h 5543"/>
                <a:gd name="connsiteX1" fmla="*/ 3933 w 3933"/>
                <a:gd name="connsiteY1" fmla="*/ 0 h 5543"/>
                <a:gd name="connsiteX2" fmla="*/ 1171 w 3933"/>
                <a:gd name="connsiteY2" fmla="*/ 5429 h 5543"/>
                <a:gd name="connsiteX3" fmla="*/ 1647 w 3933"/>
                <a:gd name="connsiteY3" fmla="*/ 0 h 5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3" h="5543">
                  <a:moveTo>
                    <a:pt x="1647" y="0"/>
                  </a:moveTo>
                  <a:cubicBezTo>
                    <a:pt x="2409" y="0"/>
                    <a:pt x="3171" y="0"/>
                    <a:pt x="3933" y="0"/>
                  </a:cubicBezTo>
                  <a:cubicBezTo>
                    <a:pt x="3267" y="2096"/>
                    <a:pt x="5172" y="6287"/>
                    <a:pt x="1171" y="5429"/>
                  </a:cubicBezTo>
                  <a:cubicBezTo>
                    <a:pt x="-1591" y="4763"/>
                    <a:pt x="1362" y="1810"/>
                    <a:pt x="1647" y="0"/>
                  </a:cubicBezTo>
                  <a:close/>
                </a:path>
              </a:pathLst>
            </a:custGeom>
            <a:solidFill>
              <a:srgbClr val="F4B3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72" name="Freeform: Shape 130">
              <a:extLst>
                <a:ext uri="{FF2B5EF4-FFF2-40B4-BE49-F238E27FC236}">
                  <a16:creationId xmlns:a16="http://schemas.microsoft.com/office/drawing/2014/main" id="{6499B650-A22D-4762-BE30-A1EF7CED37FA}"/>
                </a:ext>
              </a:extLst>
            </p:cNvPr>
            <p:cNvSpPr/>
            <p:nvPr/>
          </p:nvSpPr>
          <p:spPr>
            <a:xfrm>
              <a:off x="9229769" y="2092693"/>
              <a:ext cx="17487" cy="22335"/>
            </a:xfrm>
            <a:custGeom>
              <a:avLst/>
              <a:gdLst>
                <a:gd name="connsiteX0" fmla="*/ 13716 w 17487"/>
                <a:gd name="connsiteY0" fmla="*/ 916 h 22335"/>
                <a:gd name="connsiteX1" fmla="*/ 16002 w 17487"/>
                <a:gd name="connsiteY1" fmla="*/ 21490 h 22335"/>
                <a:gd name="connsiteX2" fmla="*/ 9906 w 17487"/>
                <a:gd name="connsiteY2" fmla="*/ 21966 h 22335"/>
                <a:gd name="connsiteX3" fmla="*/ 6001 w 17487"/>
                <a:gd name="connsiteY3" fmla="*/ 13489 h 22335"/>
                <a:gd name="connsiteX4" fmla="*/ 4286 w 17487"/>
                <a:gd name="connsiteY4" fmla="*/ 7583 h 22335"/>
                <a:gd name="connsiteX5" fmla="*/ 0 w 17487"/>
                <a:gd name="connsiteY5" fmla="*/ 3297 h 22335"/>
                <a:gd name="connsiteX6" fmla="*/ 2286 w 17487"/>
                <a:gd name="connsiteY6" fmla="*/ 1011 h 22335"/>
                <a:gd name="connsiteX7" fmla="*/ 13716 w 17487"/>
                <a:gd name="connsiteY7" fmla="*/ 916 h 22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487" h="22335">
                  <a:moveTo>
                    <a:pt x="13716" y="916"/>
                  </a:moveTo>
                  <a:cubicBezTo>
                    <a:pt x="20765" y="7107"/>
                    <a:pt x="15716" y="14536"/>
                    <a:pt x="16002" y="21490"/>
                  </a:cubicBezTo>
                  <a:cubicBezTo>
                    <a:pt x="14097" y="22823"/>
                    <a:pt x="12002" y="22252"/>
                    <a:pt x="9906" y="21966"/>
                  </a:cubicBezTo>
                  <a:cubicBezTo>
                    <a:pt x="5429" y="20537"/>
                    <a:pt x="572" y="19204"/>
                    <a:pt x="6001" y="13489"/>
                  </a:cubicBezTo>
                  <a:cubicBezTo>
                    <a:pt x="9144" y="10155"/>
                    <a:pt x="5715" y="9298"/>
                    <a:pt x="4286" y="7583"/>
                  </a:cubicBezTo>
                  <a:cubicBezTo>
                    <a:pt x="2667" y="6345"/>
                    <a:pt x="953" y="5202"/>
                    <a:pt x="0" y="3297"/>
                  </a:cubicBezTo>
                  <a:cubicBezTo>
                    <a:pt x="762" y="2535"/>
                    <a:pt x="1524" y="1773"/>
                    <a:pt x="2286" y="1011"/>
                  </a:cubicBezTo>
                  <a:cubicBezTo>
                    <a:pt x="6096" y="-1561"/>
                    <a:pt x="9906" y="1678"/>
                    <a:pt x="13716" y="916"/>
                  </a:cubicBezTo>
                  <a:close/>
                </a:path>
              </a:pathLst>
            </a:custGeom>
            <a:solidFill>
              <a:srgbClr val="FABD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73" name="Freeform: Shape 131">
              <a:extLst>
                <a:ext uri="{FF2B5EF4-FFF2-40B4-BE49-F238E27FC236}">
                  <a16:creationId xmlns:a16="http://schemas.microsoft.com/office/drawing/2014/main" id="{B0EE9A2F-27BA-4662-BAC7-5B514FA6E45A}"/>
                </a:ext>
              </a:extLst>
            </p:cNvPr>
            <p:cNvSpPr/>
            <p:nvPr/>
          </p:nvSpPr>
          <p:spPr>
            <a:xfrm>
              <a:off x="9210797" y="2093001"/>
              <a:ext cx="14730" cy="9751"/>
            </a:xfrm>
            <a:custGeom>
              <a:avLst/>
              <a:gdLst>
                <a:gd name="connsiteX0" fmla="*/ 5256 w 14730"/>
                <a:gd name="connsiteY0" fmla="*/ 9751 h 9751"/>
                <a:gd name="connsiteX1" fmla="*/ 2970 w 14730"/>
                <a:gd name="connsiteY1" fmla="*/ 9751 h 9751"/>
                <a:gd name="connsiteX2" fmla="*/ 2970 w 14730"/>
                <a:gd name="connsiteY2" fmla="*/ 2893 h 9751"/>
                <a:gd name="connsiteX3" fmla="*/ 9828 w 14730"/>
                <a:gd name="connsiteY3" fmla="*/ 607 h 9751"/>
                <a:gd name="connsiteX4" fmla="*/ 14400 w 14730"/>
                <a:gd name="connsiteY4" fmla="*/ 2893 h 9751"/>
                <a:gd name="connsiteX5" fmla="*/ 13162 w 14730"/>
                <a:gd name="connsiteY5" fmla="*/ 6703 h 9751"/>
                <a:gd name="connsiteX6" fmla="*/ 5256 w 14730"/>
                <a:gd name="connsiteY6" fmla="*/ 9751 h 9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0" h="9751">
                  <a:moveTo>
                    <a:pt x="5256" y="9751"/>
                  </a:moveTo>
                  <a:cubicBezTo>
                    <a:pt x="4494" y="9751"/>
                    <a:pt x="3732" y="9751"/>
                    <a:pt x="2970" y="9751"/>
                  </a:cubicBezTo>
                  <a:cubicBezTo>
                    <a:pt x="3732" y="7465"/>
                    <a:pt x="-4078" y="5179"/>
                    <a:pt x="2970" y="2893"/>
                  </a:cubicBezTo>
                  <a:cubicBezTo>
                    <a:pt x="4970" y="1179"/>
                    <a:pt x="6685" y="-1107"/>
                    <a:pt x="9828" y="607"/>
                  </a:cubicBezTo>
                  <a:cubicBezTo>
                    <a:pt x="11733" y="607"/>
                    <a:pt x="13448" y="1083"/>
                    <a:pt x="14400" y="2893"/>
                  </a:cubicBezTo>
                  <a:cubicBezTo>
                    <a:pt x="15257" y="4608"/>
                    <a:pt x="14305" y="5655"/>
                    <a:pt x="13162" y="6703"/>
                  </a:cubicBezTo>
                  <a:cubicBezTo>
                    <a:pt x="10781" y="8418"/>
                    <a:pt x="7637" y="7941"/>
                    <a:pt x="5256" y="9751"/>
                  </a:cubicBezTo>
                  <a:close/>
                </a:path>
              </a:pathLst>
            </a:custGeom>
            <a:solidFill>
              <a:srgbClr val="FDCC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74" name="Freeform: Shape 132">
              <a:extLst>
                <a:ext uri="{FF2B5EF4-FFF2-40B4-BE49-F238E27FC236}">
                  <a16:creationId xmlns:a16="http://schemas.microsoft.com/office/drawing/2014/main" id="{2A90AF5B-057E-46AC-96B4-A681F367F6C6}"/>
                </a:ext>
              </a:extLst>
            </p:cNvPr>
            <p:cNvSpPr/>
            <p:nvPr/>
          </p:nvSpPr>
          <p:spPr>
            <a:xfrm>
              <a:off x="9208195" y="2059318"/>
              <a:ext cx="8522" cy="9907"/>
            </a:xfrm>
            <a:custGeom>
              <a:avLst/>
              <a:gdLst>
                <a:gd name="connsiteX0" fmla="*/ 3286 w 8522"/>
                <a:gd name="connsiteY0" fmla="*/ 95 h 9907"/>
                <a:gd name="connsiteX1" fmla="*/ 7858 w 8522"/>
                <a:gd name="connsiteY1" fmla="*/ 2381 h 9907"/>
                <a:gd name="connsiteX2" fmla="*/ 1953 w 8522"/>
                <a:gd name="connsiteY2" fmla="*/ 9906 h 9907"/>
                <a:gd name="connsiteX3" fmla="*/ 1000 w 8522"/>
                <a:gd name="connsiteY3" fmla="*/ 4572 h 9907"/>
                <a:gd name="connsiteX4" fmla="*/ 1000 w 8522"/>
                <a:gd name="connsiteY4" fmla="*/ 0 h 9907"/>
                <a:gd name="connsiteX5" fmla="*/ 3286 w 8522"/>
                <a:gd name="connsiteY5" fmla="*/ 95 h 9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522" h="9907">
                  <a:moveTo>
                    <a:pt x="3286" y="95"/>
                  </a:moveTo>
                  <a:cubicBezTo>
                    <a:pt x="4239" y="1905"/>
                    <a:pt x="5953" y="2381"/>
                    <a:pt x="7858" y="2381"/>
                  </a:cubicBezTo>
                  <a:cubicBezTo>
                    <a:pt x="10430" y="8382"/>
                    <a:pt x="4905" y="9811"/>
                    <a:pt x="1953" y="9906"/>
                  </a:cubicBezTo>
                  <a:cubicBezTo>
                    <a:pt x="-2905" y="10001"/>
                    <a:pt x="3858" y="6096"/>
                    <a:pt x="1000" y="4572"/>
                  </a:cubicBezTo>
                  <a:cubicBezTo>
                    <a:pt x="-333" y="3048"/>
                    <a:pt x="-333" y="1524"/>
                    <a:pt x="1000" y="0"/>
                  </a:cubicBezTo>
                  <a:cubicBezTo>
                    <a:pt x="1762" y="95"/>
                    <a:pt x="2524" y="95"/>
                    <a:pt x="3286" y="95"/>
                  </a:cubicBezTo>
                  <a:close/>
                </a:path>
              </a:pathLst>
            </a:custGeom>
            <a:solidFill>
              <a:srgbClr val="F9C30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75" name="Freeform: Shape 133">
              <a:extLst>
                <a:ext uri="{FF2B5EF4-FFF2-40B4-BE49-F238E27FC236}">
                  <a16:creationId xmlns:a16="http://schemas.microsoft.com/office/drawing/2014/main" id="{873E1E45-15A6-4F5F-9D43-B4E529D9AC5A}"/>
                </a:ext>
              </a:extLst>
            </p:cNvPr>
            <p:cNvSpPr/>
            <p:nvPr/>
          </p:nvSpPr>
          <p:spPr>
            <a:xfrm>
              <a:off x="9203062" y="2071645"/>
              <a:ext cx="5457" cy="8819"/>
            </a:xfrm>
            <a:custGeom>
              <a:avLst/>
              <a:gdLst>
                <a:gd name="connsiteX0" fmla="*/ 609 w 5457"/>
                <a:gd name="connsiteY0" fmla="*/ 8819 h 8819"/>
                <a:gd name="connsiteX1" fmla="*/ 1847 w 5457"/>
                <a:gd name="connsiteY1" fmla="*/ 56 h 8819"/>
                <a:gd name="connsiteX2" fmla="*/ 4514 w 5457"/>
                <a:gd name="connsiteY2" fmla="*/ 1390 h 8819"/>
                <a:gd name="connsiteX3" fmla="*/ 609 w 5457"/>
                <a:gd name="connsiteY3" fmla="*/ 8819 h 8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57" h="8819">
                  <a:moveTo>
                    <a:pt x="609" y="8819"/>
                  </a:moveTo>
                  <a:cubicBezTo>
                    <a:pt x="1943" y="5867"/>
                    <a:pt x="-2248" y="2152"/>
                    <a:pt x="1847" y="56"/>
                  </a:cubicBezTo>
                  <a:cubicBezTo>
                    <a:pt x="2419" y="-229"/>
                    <a:pt x="4038" y="628"/>
                    <a:pt x="4514" y="1390"/>
                  </a:cubicBezTo>
                  <a:cubicBezTo>
                    <a:pt x="7181" y="5581"/>
                    <a:pt x="3657" y="7200"/>
                    <a:pt x="609" y="8819"/>
                  </a:cubicBezTo>
                  <a:close/>
                </a:path>
              </a:pathLst>
            </a:custGeom>
            <a:solidFill>
              <a:srgbClr val="F9C30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76" name="Freeform: Shape 134">
              <a:extLst>
                <a:ext uri="{FF2B5EF4-FFF2-40B4-BE49-F238E27FC236}">
                  <a16:creationId xmlns:a16="http://schemas.microsoft.com/office/drawing/2014/main" id="{EA01597E-D042-47DB-BF2A-E13C39D4A9CD}"/>
                </a:ext>
              </a:extLst>
            </p:cNvPr>
            <p:cNvSpPr/>
            <p:nvPr/>
          </p:nvSpPr>
          <p:spPr>
            <a:xfrm>
              <a:off x="9201678" y="2057128"/>
              <a:ext cx="7517" cy="9144"/>
            </a:xfrm>
            <a:custGeom>
              <a:avLst/>
              <a:gdLst>
                <a:gd name="connsiteX0" fmla="*/ 7517 w 7517"/>
                <a:gd name="connsiteY0" fmla="*/ 2286 h 9144"/>
                <a:gd name="connsiteX1" fmla="*/ 7517 w 7517"/>
                <a:gd name="connsiteY1" fmla="*/ 6858 h 9144"/>
                <a:gd name="connsiteX2" fmla="*/ 659 w 7517"/>
                <a:gd name="connsiteY2" fmla="*/ 9144 h 9144"/>
                <a:gd name="connsiteX3" fmla="*/ 7517 w 7517"/>
                <a:gd name="connsiteY3" fmla="*/ 0 h 9144"/>
                <a:gd name="connsiteX4" fmla="*/ 7517 w 7517"/>
                <a:gd name="connsiteY4" fmla="*/ 2286 h 9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17" h="9144">
                  <a:moveTo>
                    <a:pt x="7517" y="2286"/>
                  </a:moveTo>
                  <a:cubicBezTo>
                    <a:pt x="7517" y="3810"/>
                    <a:pt x="7517" y="5334"/>
                    <a:pt x="7517" y="6858"/>
                  </a:cubicBezTo>
                  <a:cubicBezTo>
                    <a:pt x="5231" y="7620"/>
                    <a:pt x="2945" y="8382"/>
                    <a:pt x="659" y="9144"/>
                  </a:cubicBezTo>
                  <a:cubicBezTo>
                    <a:pt x="-2294" y="2096"/>
                    <a:pt x="5517" y="3239"/>
                    <a:pt x="7517" y="0"/>
                  </a:cubicBezTo>
                  <a:cubicBezTo>
                    <a:pt x="7517" y="762"/>
                    <a:pt x="7517" y="1524"/>
                    <a:pt x="7517" y="2286"/>
                  </a:cubicBezTo>
                  <a:close/>
                </a:path>
              </a:pathLst>
            </a:custGeom>
            <a:solidFill>
              <a:srgbClr val="F2B60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77" name="Freeform: Shape 135">
              <a:extLst>
                <a:ext uri="{FF2B5EF4-FFF2-40B4-BE49-F238E27FC236}">
                  <a16:creationId xmlns:a16="http://schemas.microsoft.com/office/drawing/2014/main" id="{B0D5EB71-59FE-4018-822E-820CA5E8B81A}"/>
                </a:ext>
              </a:extLst>
            </p:cNvPr>
            <p:cNvSpPr/>
            <p:nvPr/>
          </p:nvSpPr>
          <p:spPr>
            <a:xfrm>
              <a:off x="9221952" y="2095894"/>
              <a:ext cx="12388" cy="7352"/>
            </a:xfrm>
            <a:custGeom>
              <a:avLst/>
              <a:gdLst>
                <a:gd name="connsiteX0" fmla="*/ 959 w 12388"/>
                <a:gd name="connsiteY0" fmla="*/ 2286 h 7352"/>
                <a:gd name="connsiteX1" fmla="*/ 3245 w 12388"/>
                <a:gd name="connsiteY1" fmla="*/ 0 h 7352"/>
                <a:gd name="connsiteX2" fmla="*/ 7817 w 12388"/>
                <a:gd name="connsiteY2" fmla="*/ 0 h 7352"/>
                <a:gd name="connsiteX3" fmla="*/ 12389 w 12388"/>
                <a:gd name="connsiteY3" fmla="*/ 2286 h 7352"/>
                <a:gd name="connsiteX4" fmla="*/ 5817 w 12388"/>
                <a:gd name="connsiteY4" fmla="*/ 6953 h 7352"/>
                <a:gd name="connsiteX5" fmla="*/ 959 w 12388"/>
                <a:gd name="connsiteY5" fmla="*/ 2286 h 7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388" h="7352">
                  <a:moveTo>
                    <a:pt x="959" y="2286"/>
                  </a:moveTo>
                  <a:cubicBezTo>
                    <a:pt x="1721" y="1524"/>
                    <a:pt x="2483" y="762"/>
                    <a:pt x="3245" y="0"/>
                  </a:cubicBezTo>
                  <a:cubicBezTo>
                    <a:pt x="4769" y="0"/>
                    <a:pt x="6293" y="0"/>
                    <a:pt x="7817" y="0"/>
                  </a:cubicBezTo>
                  <a:cubicBezTo>
                    <a:pt x="9722" y="95"/>
                    <a:pt x="11436" y="476"/>
                    <a:pt x="12389" y="2286"/>
                  </a:cubicBezTo>
                  <a:cubicBezTo>
                    <a:pt x="10960" y="4858"/>
                    <a:pt x="8388" y="6001"/>
                    <a:pt x="5817" y="6953"/>
                  </a:cubicBezTo>
                  <a:cubicBezTo>
                    <a:pt x="2197" y="7430"/>
                    <a:pt x="-1899" y="8573"/>
                    <a:pt x="959" y="2286"/>
                  </a:cubicBezTo>
                  <a:close/>
                </a:path>
              </a:pathLst>
            </a:custGeom>
            <a:solidFill>
              <a:srgbClr val="F4B7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78" name="Freeform: Shape 136">
              <a:extLst>
                <a:ext uri="{FF2B5EF4-FFF2-40B4-BE49-F238E27FC236}">
                  <a16:creationId xmlns:a16="http://schemas.microsoft.com/office/drawing/2014/main" id="{770CB45E-8212-48D5-ABD0-64A6E1000E9D}"/>
                </a:ext>
              </a:extLst>
            </p:cNvPr>
            <p:cNvSpPr/>
            <p:nvPr/>
          </p:nvSpPr>
          <p:spPr>
            <a:xfrm>
              <a:off x="9213767" y="2089385"/>
              <a:ext cx="7707" cy="6509"/>
            </a:xfrm>
            <a:custGeom>
              <a:avLst/>
              <a:gdLst>
                <a:gd name="connsiteX0" fmla="*/ 6858 w 7707"/>
                <a:gd name="connsiteY0" fmla="*/ 4223 h 6509"/>
                <a:gd name="connsiteX1" fmla="*/ 0 w 7707"/>
                <a:gd name="connsiteY1" fmla="*/ 6509 h 6509"/>
                <a:gd name="connsiteX2" fmla="*/ 6001 w 7707"/>
                <a:gd name="connsiteY2" fmla="*/ 32 h 6509"/>
                <a:gd name="connsiteX3" fmla="*/ 6858 w 7707"/>
                <a:gd name="connsiteY3" fmla="*/ 4223 h 65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707" h="6509">
                  <a:moveTo>
                    <a:pt x="6858" y="4223"/>
                  </a:moveTo>
                  <a:cubicBezTo>
                    <a:pt x="4572" y="4985"/>
                    <a:pt x="2286" y="5747"/>
                    <a:pt x="0" y="6509"/>
                  </a:cubicBezTo>
                  <a:cubicBezTo>
                    <a:pt x="286" y="2699"/>
                    <a:pt x="1810" y="-349"/>
                    <a:pt x="6001" y="32"/>
                  </a:cubicBezTo>
                  <a:cubicBezTo>
                    <a:pt x="9049" y="223"/>
                    <a:pt x="7144" y="2699"/>
                    <a:pt x="6858" y="4223"/>
                  </a:cubicBezTo>
                  <a:close/>
                </a:path>
              </a:pathLst>
            </a:custGeom>
            <a:solidFill>
              <a:srgbClr val="F9BF0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79" name="Freeform: Shape 137">
              <a:extLst>
                <a:ext uri="{FF2B5EF4-FFF2-40B4-BE49-F238E27FC236}">
                  <a16:creationId xmlns:a16="http://schemas.microsoft.com/office/drawing/2014/main" id="{774F1BBF-ADEC-4B47-BC01-C670BF7577A3}"/>
                </a:ext>
              </a:extLst>
            </p:cNvPr>
            <p:cNvSpPr/>
            <p:nvPr/>
          </p:nvSpPr>
          <p:spPr>
            <a:xfrm>
              <a:off x="9227483" y="2066272"/>
              <a:ext cx="6885" cy="9144"/>
            </a:xfrm>
            <a:custGeom>
              <a:avLst/>
              <a:gdLst>
                <a:gd name="connsiteX0" fmla="*/ 0 w 6885"/>
                <a:gd name="connsiteY0" fmla="*/ 2286 h 9144"/>
                <a:gd name="connsiteX1" fmla="*/ 6858 w 6885"/>
                <a:gd name="connsiteY1" fmla="*/ 0 h 9144"/>
                <a:gd name="connsiteX2" fmla="*/ 2286 w 6885"/>
                <a:gd name="connsiteY2" fmla="*/ 9144 h 9144"/>
                <a:gd name="connsiteX3" fmla="*/ 0 w 6885"/>
                <a:gd name="connsiteY3" fmla="*/ 2286 h 9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885" h="9144">
                  <a:moveTo>
                    <a:pt x="0" y="2286"/>
                  </a:moveTo>
                  <a:cubicBezTo>
                    <a:pt x="2286" y="1524"/>
                    <a:pt x="4572" y="762"/>
                    <a:pt x="6858" y="0"/>
                  </a:cubicBezTo>
                  <a:cubicBezTo>
                    <a:pt x="7239" y="4000"/>
                    <a:pt x="3620" y="6001"/>
                    <a:pt x="2286" y="9144"/>
                  </a:cubicBezTo>
                  <a:cubicBezTo>
                    <a:pt x="-381" y="7429"/>
                    <a:pt x="95" y="4763"/>
                    <a:pt x="0" y="2286"/>
                  </a:cubicBezTo>
                  <a:close/>
                </a:path>
              </a:pathLst>
            </a:custGeom>
            <a:solidFill>
              <a:srgbClr val="F1BC0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80" name="Freeform: Shape 138">
              <a:extLst>
                <a:ext uri="{FF2B5EF4-FFF2-40B4-BE49-F238E27FC236}">
                  <a16:creationId xmlns:a16="http://schemas.microsoft.com/office/drawing/2014/main" id="{0D6F8E89-5166-4A8B-8E23-2ABC649458D8}"/>
                </a:ext>
              </a:extLst>
            </p:cNvPr>
            <p:cNvSpPr/>
            <p:nvPr/>
          </p:nvSpPr>
          <p:spPr>
            <a:xfrm>
              <a:off x="9201004" y="2098181"/>
              <a:ext cx="31194" cy="22860"/>
            </a:xfrm>
            <a:custGeom>
              <a:avLst/>
              <a:gdLst>
                <a:gd name="connsiteX0" fmla="*/ 21908 w 31194"/>
                <a:gd name="connsiteY0" fmla="*/ 0 h 22860"/>
                <a:gd name="connsiteX1" fmla="*/ 26480 w 31194"/>
                <a:gd name="connsiteY1" fmla="*/ 2286 h 22860"/>
                <a:gd name="connsiteX2" fmla="*/ 26480 w 31194"/>
                <a:gd name="connsiteY2" fmla="*/ 16002 h 22860"/>
                <a:gd name="connsiteX3" fmla="*/ 15050 w 31194"/>
                <a:gd name="connsiteY3" fmla="*/ 20574 h 22860"/>
                <a:gd name="connsiteX4" fmla="*/ 8192 w 31194"/>
                <a:gd name="connsiteY4" fmla="*/ 22860 h 22860"/>
                <a:gd name="connsiteX5" fmla="*/ 0 w 31194"/>
                <a:gd name="connsiteY5" fmla="*/ 15240 h 22860"/>
                <a:gd name="connsiteX6" fmla="*/ 8192 w 31194"/>
                <a:gd name="connsiteY6" fmla="*/ 11525 h 22860"/>
                <a:gd name="connsiteX7" fmla="*/ 15050 w 31194"/>
                <a:gd name="connsiteY7" fmla="*/ 6953 h 22860"/>
                <a:gd name="connsiteX8" fmla="*/ 15050 w 31194"/>
                <a:gd name="connsiteY8" fmla="*/ 4667 h 22860"/>
                <a:gd name="connsiteX9" fmla="*/ 21908 w 31194"/>
                <a:gd name="connsiteY9" fmla="*/ 0 h 22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194" h="22860">
                  <a:moveTo>
                    <a:pt x="21908" y="0"/>
                  </a:moveTo>
                  <a:cubicBezTo>
                    <a:pt x="21812" y="4096"/>
                    <a:pt x="24003" y="3429"/>
                    <a:pt x="26480" y="2286"/>
                  </a:cubicBezTo>
                  <a:cubicBezTo>
                    <a:pt x="32766" y="6858"/>
                    <a:pt x="32766" y="11430"/>
                    <a:pt x="26480" y="16002"/>
                  </a:cubicBezTo>
                  <a:cubicBezTo>
                    <a:pt x="21146" y="13621"/>
                    <a:pt x="17717" y="16193"/>
                    <a:pt x="15050" y="20574"/>
                  </a:cubicBezTo>
                  <a:cubicBezTo>
                    <a:pt x="12764" y="21336"/>
                    <a:pt x="10478" y="22098"/>
                    <a:pt x="8192" y="22860"/>
                  </a:cubicBezTo>
                  <a:cubicBezTo>
                    <a:pt x="7049" y="19050"/>
                    <a:pt x="2477" y="18574"/>
                    <a:pt x="0" y="15240"/>
                  </a:cubicBezTo>
                  <a:cubicBezTo>
                    <a:pt x="3143" y="13811"/>
                    <a:pt x="5715" y="12668"/>
                    <a:pt x="8192" y="11525"/>
                  </a:cubicBezTo>
                  <a:cubicBezTo>
                    <a:pt x="14002" y="12763"/>
                    <a:pt x="15812" y="11525"/>
                    <a:pt x="15050" y="6953"/>
                  </a:cubicBezTo>
                  <a:cubicBezTo>
                    <a:pt x="15050" y="6191"/>
                    <a:pt x="15050" y="5429"/>
                    <a:pt x="15050" y="4667"/>
                  </a:cubicBezTo>
                  <a:cubicBezTo>
                    <a:pt x="14859" y="-762"/>
                    <a:pt x="20098" y="2191"/>
                    <a:pt x="21908" y="0"/>
                  </a:cubicBezTo>
                  <a:close/>
                </a:path>
              </a:pathLst>
            </a:custGeom>
            <a:solidFill>
              <a:srgbClr val="FCBD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81" name="Freeform: Shape 139">
              <a:extLst>
                <a:ext uri="{FF2B5EF4-FFF2-40B4-BE49-F238E27FC236}">
                  <a16:creationId xmlns:a16="http://schemas.microsoft.com/office/drawing/2014/main" id="{5975823C-49C4-4495-BBAF-AA394AFEEA47}"/>
                </a:ext>
              </a:extLst>
            </p:cNvPr>
            <p:cNvSpPr/>
            <p:nvPr/>
          </p:nvSpPr>
          <p:spPr>
            <a:xfrm>
              <a:off x="9156712" y="2114038"/>
              <a:ext cx="20573" cy="16146"/>
            </a:xfrm>
            <a:custGeom>
              <a:avLst/>
              <a:gdLst>
                <a:gd name="connsiteX0" fmla="*/ 11430 w 20573"/>
                <a:gd name="connsiteY0" fmla="*/ 144 h 16146"/>
                <a:gd name="connsiteX1" fmla="*/ 16002 w 20573"/>
                <a:gd name="connsiteY1" fmla="*/ 4716 h 16146"/>
                <a:gd name="connsiteX2" fmla="*/ 20574 w 20573"/>
                <a:gd name="connsiteY2" fmla="*/ 16146 h 16146"/>
                <a:gd name="connsiteX3" fmla="*/ 11430 w 20573"/>
                <a:gd name="connsiteY3" fmla="*/ 5478 h 16146"/>
                <a:gd name="connsiteX4" fmla="*/ 0 w 20573"/>
                <a:gd name="connsiteY4" fmla="*/ 7002 h 16146"/>
                <a:gd name="connsiteX5" fmla="*/ 11430 w 20573"/>
                <a:gd name="connsiteY5" fmla="*/ 144 h 161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573" h="16146">
                  <a:moveTo>
                    <a:pt x="11430" y="144"/>
                  </a:moveTo>
                  <a:cubicBezTo>
                    <a:pt x="14383" y="240"/>
                    <a:pt x="15907" y="1764"/>
                    <a:pt x="16002" y="4716"/>
                  </a:cubicBezTo>
                  <a:cubicBezTo>
                    <a:pt x="21050" y="7098"/>
                    <a:pt x="18764" y="12432"/>
                    <a:pt x="20574" y="16146"/>
                  </a:cubicBezTo>
                  <a:cubicBezTo>
                    <a:pt x="9620" y="13194"/>
                    <a:pt x="9620" y="13194"/>
                    <a:pt x="11430" y="5478"/>
                  </a:cubicBezTo>
                  <a:cubicBezTo>
                    <a:pt x="7525" y="5478"/>
                    <a:pt x="4572" y="12622"/>
                    <a:pt x="0" y="7002"/>
                  </a:cubicBezTo>
                  <a:cubicBezTo>
                    <a:pt x="2381" y="2335"/>
                    <a:pt x="5715" y="-713"/>
                    <a:pt x="11430" y="144"/>
                  </a:cubicBezTo>
                  <a:close/>
                </a:path>
              </a:pathLst>
            </a:custGeom>
            <a:solidFill>
              <a:srgbClr val="F8BE0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82" name="Freeform: Shape 140">
              <a:extLst>
                <a:ext uri="{FF2B5EF4-FFF2-40B4-BE49-F238E27FC236}">
                  <a16:creationId xmlns:a16="http://schemas.microsoft.com/office/drawing/2014/main" id="{BA1BB6AD-CDAC-469E-A0C8-DFBB6087FF7A}"/>
                </a:ext>
              </a:extLst>
            </p:cNvPr>
            <p:cNvSpPr/>
            <p:nvPr/>
          </p:nvSpPr>
          <p:spPr>
            <a:xfrm>
              <a:off x="9181858" y="2107324"/>
              <a:ext cx="15134" cy="11566"/>
            </a:xfrm>
            <a:custGeom>
              <a:avLst/>
              <a:gdLst>
                <a:gd name="connsiteX0" fmla="*/ 0 w 15134"/>
                <a:gd name="connsiteY0" fmla="*/ 11430 h 11566"/>
                <a:gd name="connsiteX1" fmla="*/ 11430 w 15134"/>
                <a:gd name="connsiteY1" fmla="*/ 0 h 11566"/>
                <a:gd name="connsiteX2" fmla="*/ 14002 w 15134"/>
                <a:gd name="connsiteY2" fmla="*/ 3810 h 11566"/>
                <a:gd name="connsiteX3" fmla="*/ 0 w 15134"/>
                <a:gd name="connsiteY3" fmla="*/ 11430 h 11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4" h="11566">
                  <a:moveTo>
                    <a:pt x="0" y="11430"/>
                  </a:moveTo>
                  <a:cubicBezTo>
                    <a:pt x="2381" y="6191"/>
                    <a:pt x="9525" y="5715"/>
                    <a:pt x="11430" y="0"/>
                  </a:cubicBezTo>
                  <a:cubicBezTo>
                    <a:pt x="13430" y="572"/>
                    <a:pt x="16955" y="1238"/>
                    <a:pt x="14002" y="3810"/>
                  </a:cubicBezTo>
                  <a:cubicBezTo>
                    <a:pt x="10001" y="7239"/>
                    <a:pt x="6572" y="12478"/>
                    <a:pt x="0" y="11430"/>
                  </a:cubicBezTo>
                  <a:close/>
                </a:path>
              </a:pathLst>
            </a:custGeom>
            <a:solidFill>
              <a:srgbClr val="F3B7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83" name="Freeform: Shape 141">
              <a:extLst>
                <a:ext uri="{FF2B5EF4-FFF2-40B4-BE49-F238E27FC236}">
                  <a16:creationId xmlns:a16="http://schemas.microsoft.com/office/drawing/2014/main" id="{5293B505-13FA-4E56-BD54-89CEC31B7D0F}"/>
                </a:ext>
              </a:extLst>
            </p:cNvPr>
            <p:cNvSpPr/>
            <p:nvPr/>
          </p:nvSpPr>
          <p:spPr>
            <a:xfrm>
              <a:off x="9185584" y="2123377"/>
              <a:ext cx="8322" cy="6807"/>
            </a:xfrm>
            <a:custGeom>
              <a:avLst/>
              <a:gdLst>
                <a:gd name="connsiteX0" fmla="*/ 3133 w 8322"/>
                <a:gd name="connsiteY0" fmla="*/ 6807 h 6807"/>
                <a:gd name="connsiteX1" fmla="*/ 3133 w 8322"/>
                <a:gd name="connsiteY1" fmla="*/ 2235 h 6807"/>
                <a:gd name="connsiteX2" fmla="*/ 8086 w 8322"/>
                <a:gd name="connsiteY2" fmla="*/ 1378 h 6807"/>
                <a:gd name="connsiteX3" fmla="*/ 3133 w 8322"/>
                <a:gd name="connsiteY3" fmla="*/ 6807 h 6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322" h="6807">
                  <a:moveTo>
                    <a:pt x="3133" y="6807"/>
                  </a:moveTo>
                  <a:cubicBezTo>
                    <a:pt x="-4582" y="5283"/>
                    <a:pt x="4562" y="3759"/>
                    <a:pt x="3133" y="2235"/>
                  </a:cubicBezTo>
                  <a:cubicBezTo>
                    <a:pt x="4657" y="426"/>
                    <a:pt x="7229" y="-1289"/>
                    <a:pt x="8086" y="1378"/>
                  </a:cubicBezTo>
                  <a:cubicBezTo>
                    <a:pt x="9134" y="4331"/>
                    <a:pt x="6562" y="6522"/>
                    <a:pt x="3133" y="6807"/>
                  </a:cubicBezTo>
                  <a:close/>
                </a:path>
              </a:pathLst>
            </a:custGeom>
            <a:solidFill>
              <a:srgbClr val="F4BA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84" name="Freeform: Shape 142">
              <a:extLst>
                <a:ext uri="{FF2B5EF4-FFF2-40B4-BE49-F238E27FC236}">
                  <a16:creationId xmlns:a16="http://schemas.microsoft.com/office/drawing/2014/main" id="{7DC72455-A3BA-45E3-A939-F5CD9449556B}"/>
                </a:ext>
              </a:extLst>
            </p:cNvPr>
            <p:cNvSpPr/>
            <p:nvPr/>
          </p:nvSpPr>
          <p:spPr>
            <a:xfrm>
              <a:off x="9209195" y="2105038"/>
              <a:ext cx="12102" cy="6700"/>
            </a:xfrm>
            <a:custGeom>
              <a:avLst/>
              <a:gdLst>
                <a:gd name="connsiteX0" fmla="*/ 6858 w 12102"/>
                <a:gd name="connsiteY0" fmla="*/ 0 h 6700"/>
                <a:gd name="connsiteX1" fmla="*/ 11144 w 12102"/>
                <a:gd name="connsiteY1" fmla="*/ 476 h 6700"/>
                <a:gd name="connsiteX2" fmla="*/ 10573 w 12102"/>
                <a:gd name="connsiteY2" fmla="*/ 3715 h 6700"/>
                <a:gd name="connsiteX3" fmla="*/ 0 w 12102"/>
                <a:gd name="connsiteY3" fmla="*/ 4572 h 6700"/>
                <a:gd name="connsiteX4" fmla="*/ 6858 w 12102"/>
                <a:gd name="connsiteY4" fmla="*/ 0 h 6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02" h="6700">
                  <a:moveTo>
                    <a:pt x="6858" y="0"/>
                  </a:moveTo>
                  <a:cubicBezTo>
                    <a:pt x="8287" y="95"/>
                    <a:pt x="10001" y="-190"/>
                    <a:pt x="11144" y="476"/>
                  </a:cubicBezTo>
                  <a:cubicBezTo>
                    <a:pt x="13049" y="1619"/>
                    <a:pt x="11716" y="3143"/>
                    <a:pt x="10573" y="3715"/>
                  </a:cubicBezTo>
                  <a:cubicBezTo>
                    <a:pt x="7239" y="5143"/>
                    <a:pt x="3905" y="9144"/>
                    <a:pt x="0" y="4572"/>
                  </a:cubicBezTo>
                  <a:cubicBezTo>
                    <a:pt x="3334" y="4572"/>
                    <a:pt x="5620" y="3048"/>
                    <a:pt x="6858" y="0"/>
                  </a:cubicBezTo>
                  <a:close/>
                </a:path>
              </a:pathLst>
            </a:custGeom>
            <a:solidFill>
              <a:srgbClr val="F7B2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85" name="Freeform: Shape 143">
              <a:extLst>
                <a:ext uri="{FF2B5EF4-FFF2-40B4-BE49-F238E27FC236}">
                  <a16:creationId xmlns:a16="http://schemas.microsoft.com/office/drawing/2014/main" id="{9E4D817A-5A0E-4FFA-B617-73E9A628230A}"/>
                </a:ext>
              </a:extLst>
            </p:cNvPr>
            <p:cNvSpPr/>
            <p:nvPr/>
          </p:nvSpPr>
          <p:spPr>
            <a:xfrm>
              <a:off x="9202337" y="2132471"/>
              <a:ext cx="6858" cy="4571"/>
            </a:xfrm>
            <a:custGeom>
              <a:avLst/>
              <a:gdLst>
                <a:gd name="connsiteX0" fmla="*/ 6858 w 6858"/>
                <a:gd name="connsiteY0" fmla="*/ 4572 h 4571"/>
                <a:gd name="connsiteX1" fmla="*/ 0 w 6858"/>
                <a:gd name="connsiteY1" fmla="*/ 4572 h 4571"/>
                <a:gd name="connsiteX2" fmla="*/ 6858 w 6858"/>
                <a:gd name="connsiteY2" fmla="*/ 0 h 4571"/>
                <a:gd name="connsiteX3" fmla="*/ 6858 w 6858"/>
                <a:gd name="connsiteY3" fmla="*/ 4572 h 4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858" h="4571">
                  <a:moveTo>
                    <a:pt x="6858" y="4572"/>
                  </a:moveTo>
                  <a:cubicBezTo>
                    <a:pt x="4572" y="4572"/>
                    <a:pt x="2286" y="4572"/>
                    <a:pt x="0" y="4572"/>
                  </a:cubicBezTo>
                  <a:cubicBezTo>
                    <a:pt x="1334" y="1524"/>
                    <a:pt x="3620" y="0"/>
                    <a:pt x="6858" y="0"/>
                  </a:cubicBezTo>
                  <a:cubicBezTo>
                    <a:pt x="6858" y="1524"/>
                    <a:pt x="6858" y="3048"/>
                    <a:pt x="6858" y="4572"/>
                  </a:cubicBezTo>
                  <a:close/>
                </a:path>
              </a:pathLst>
            </a:custGeom>
            <a:solidFill>
              <a:srgbClr val="F0B2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86" name="Freeform: Shape 144">
              <a:extLst>
                <a:ext uri="{FF2B5EF4-FFF2-40B4-BE49-F238E27FC236}">
                  <a16:creationId xmlns:a16="http://schemas.microsoft.com/office/drawing/2014/main" id="{815D9414-AB84-4213-95F9-DEF5193D3E62}"/>
                </a:ext>
              </a:extLst>
            </p:cNvPr>
            <p:cNvSpPr/>
            <p:nvPr/>
          </p:nvSpPr>
          <p:spPr>
            <a:xfrm>
              <a:off x="9254915" y="2079473"/>
              <a:ext cx="23224" cy="27851"/>
            </a:xfrm>
            <a:custGeom>
              <a:avLst/>
              <a:gdLst>
                <a:gd name="connsiteX0" fmla="*/ 11430 w 23224"/>
                <a:gd name="connsiteY0" fmla="*/ 27851 h 27851"/>
                <a:gd name="connsiteX1" fmla="*/ 6858 w 23224"/>
                <a:gd name="connsiteY1" fmla="*/ 23279 h 27851"/>
                <a:gd name="connsiteX2" fmla="*/ 4572 w 23224"/>
                <a:gd name="connsiteY2" fmla="*/ 16421 h 27851"/>
                <a:gd name="connsiteX3" fmla="*/ 0 w 23224"/>
                <a:gd name="connsiteY3" fmla="*/ 7277 h 27851"/>
                <a:gd name="connsiteX4" fmla="*/ 3143 w 23224"/>
                <a:gd name="connsiteY4" fmla="*/ 4991 h 27851"/>
                <a:gd name="connsiteX5" fmla="*/ 4001 w 23224"/>
                <a:gd name="connsiteY5" fmla="*/ 2229 h 27851"/>
                <a:gd name="connsiteX6" fmla="*/ 9144 w 23224"/>
                <a:gd name="connsiteY6" fmla="*/ 419 h 27851"/>
                <a:gd name="connsiteX7" fmla="*/ 20574 w 23224"/>
                <a:gd name="connsiteY7" fmla="*/ 7277 h 27851"/>
                <a:gd name="connsiteX8" fmla="*/ 15430 w 23224"/>
                <a:gd name="connsiteY8" fmla="*/ 23279 h 27851"/>
                <a:gd name="connsiteX9" fmla="*/ 11430 w 23224"/>
                <a:gd name="connsiteY9" fmla="*/ 27851 h 27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224" h="27851">
                  <a:moveTo>
                    <a:pt x="11430" y="27851"/>
                  </a:moveTo>
                  <a:cubicBezTo>
                    <a:pt x="8477" y="27756"/>
                    <a:pt x="6953" y="26232"/>
                    <a:pt x="6858" y="23279"/>
                  </a:cubicBezTo>
                  <a:cubicBezTo>
                    <a:pt x="4001" y="21660"/>
                    <a:pt x="9049" y="17564"/>
                    <a:pt x="4572" y="16421"/>
                  </a:cubicBezTo>
                  <a:cubicBezTo>
                    <a:pt x="1619" y="14135"/>
                    <a:pt x="381" y="10897"/>
                    <a:pt x="0" y="7277"/>
                  </a:cubicBezTo>
                  <a:cubicBezTo>
                    <a:pt x="190" y="5277"/>
                    <a:pt x="5143" y="10039"/>
                    <a:pt x="3143" y="4991"/>
                  </a:cubicBezTo>
                  <a:cubicBezTo>
                    <a:pt x="3238" y="3943"/>
                    <a:pt x="3429" y="3086"/>
                    <a:pt x="4001" y="2229"/>
                  </a:cubicBezTo>
                  <a:cubicBezTo>
                    <a:pt x="5620" y="1276"/>
                    <a:pt x="6763" y="-914"/>
                    <a:pt x="9144" y="419"/>
                  </a:cubicBezTo>
                  <a:cubicBezTo>
                    <a:pt x="11906" y="4515"/>
                    <a:pt x="13049" y="11087"/>
                    <a:pt x="20574" y="7277"/>
                  </a:cubicBezTo>
                  <a:cubicBezTo>
                    <a:pt x="25336" y="15850"/>
                    <a:pt x="23717" y="21184"/>
                    <a:pt x="15430" y="23279"/>
                  </a:cubicBezTo>
                  <a:cubicBezTo>
                    <a:pt x="12763" y="23946"/>
                    <a:pt x="11716" y="25375"/>
                    <a:pt x="11430" y="27851"/>
                  </a:cubicBezTo>
                  <a:close/>
                </a:path>
              </a:pathLst>
            </a:custGeom>
            <a:solidFill>
              <a:srgbClr val="F9B9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87" name="Freeform: Shape 145">
              <a:extLst>
                <a:ext uri="{FF2B5EF4-FFF2-40B4-BE49-F238E27FC236}">
                  <a16:creationId xmlns:a16="http://schemas.microsoft.com/office/drawing/2014/main" id="{0F181030-BD51-4561-8DC8-B76483A08677}"/>
                </a:ext>
              </a:extLst>
            </p:cNvPr>
            <p:cNvSpPr/>
            <p:nvPr/>
          </p:nvSpPr>
          <p:spPr>
            <a:xfrm>
              <a:off x="9274461" y="2082178"/>
              <a:ext cx="12362" cy="6081"/>
            </a:xfrm>
            <a:custGeom>
              <a:avLst/>
              <a:gdLst>
                <a:gd name="connsiteX0" fmla="*/ 12363 w 12362"/>
                <a:gd name="connsiteY0" fmla="*/ 0 h 6081"/>
                <a:gd name="connsiteX1" fmla="*/ 12363 w 12362"/>
                <a:gd name="connsiteY1" fmla="*/ 4572 h 6081"/>
                <a:gd name="connsiteX2" fmla="*/ 933 w 12362"/>
                <a:gd name="connsiteY2" fmla="*/ 4572 h 6081"/>
                <a:gd name="connsiteX3" fmla="*/ 1695 w 12362"/>
                <a:gd name="connsiteY3" fmla="*/ 667 h 6081"/>
                <a:gd name="connsiteX4" fmla="*/ 12363 w 12362"/>
                <a:gd name="connsiteY4" fmla="*/ 0 h 6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362" h="6081">
                  <a:moveTo>
                    <a:pt x="12363" y="0"/>
                  </a:moveTo>
                  <a:cubicBezTo>
                    <a:pt x="12172" y="1524"/>
                    <a:pt x="9791" y="3048"/>
                    <a:pt x="12363" y="4572"/>
                  </a:cubicBezTo>
                  <a:cubicBezTo>
                    <a:pt x="8553" y="8668"/>
                    <a:pt x="4743" y="2953"/>
                    <a:pt x="933" y="4572"/>
                  </a:cubicBezTo>
                  <a:cubicBezTo>
                    <a:pt x="837" y="3143"/>
                    <a:pt x="-1544" y="1048"/>
                    <a:pt x="1695" y="667"/>
                  </a:cubicBezTo>
                  <a:cubicBezTo>
                    <a:pt x="5314" y="190"/>
                    <a:pt x="8838" y="190"/>
                    <a:pt x="12363" y="0"/>
                  </a:cubicBezTo>
                  <a:close/>
                </a:path>
              </a:pathLst>
            </a:custGeom>
            <a:solidFill>
              <a:srgbClr val="F9B9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88" name="Freeform: Shape 146">
              <a:extLst>
                <a:ext uri="{FF2B5EF4-FFF2-40B4-BE49-F238E27FC236}">
                  <a16:creationId xmlns:a16="http://schemas.microsoft.com/office/drawing/2014/main" id="{38DB9987-8028-4030-9787-A28F2667153D}"/>
                </a:ext>
              </a:extLst>
            </p:cNvPr>
            <p:cNvSpPr/>
            <p:nvPr/>
          </p:nvSpPr>
          <p:spPr>
            <a:xfrm>
              <a:off x="9258844" y="2073035"/>
              <a:ext cx="7500" cy="9143"/>
            </a:xfrm>
            <a:custGeom>
              <a:avLst/>
              <a:gdLst>
                <a:gd name="connsiteX0" fmla="*/ 5215 w 7500"/>
                <a:gd name="connsiteY0" fmla="*/ 6858 h 9143"/>
                <a:gd name="connsiteX1" fmla="*/ 643 w 7500"/>
                <a:gd name="connsiteY1" fmla="*/ 9144 h 9143"/>
                <a:gd name="connsiteX2" fmla="*/ 71 w 7500"/>
                <a:gd name="connsiteY2" fmla="*/ 7620 h 9143"/>
                <a:gd name="connsiteX3" fmla="*/ 643 w 7500"/>
                <a:gd name="connsiteY3" fmla="*/ 6858 h 9143"/>
                <a:gd name="connsiteX4" fmla="*/ 643 w 7500"/>
                <a:gd name="connsiteY4" fmla="*/ 0 h 9143"/>
                <a:gd name="connsiteX5" fmla="*/ 7501 w 7500"/>
                <a:gd name="connsiteY5" fmla="*/ 4572 h 9143"/>
                <a:gd name="connsiteX6" fmla="*/ 5215 w 7500"/>
                <a:gd name="connsiteY6" fmla="*/ 6858 h 9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500" h="9143">
                  <a:moveTo>
                    <a:pt x="5215" y="6858"/>
                  </a:moveTo>
                  <a:cubicBezTo>
                    <a:pt x="3691" y="7620"/>
                    <a:pt x="2167" y="8382"/>
                    <a:pt x="643" y="9144"/>
                  </a:cubicBezTo>
                  <a:cubicBezTo>
                    <a:pt x="71" y="8668"/>
                    <a:pt x="-119" y="8096"/>
                    <a:pt x="71" y="7620"/>
                  </a:cubicBezTo>
                  <a:cubicBezTo>
                    <a:pt x="262" y="7144"/>
                    <a:pt x="452" y="6858"/>
                    <a:pt x="643" y="6858"/>
                  </a:cubicBezTo>
                  <a:cubicBezTo>
                    <a:pt x="643" y="4572"/>
                    <a:pt x="643" y="2286"/>
                    <a:pt x="643" y="0"/>
                  </a:cubicBezTo>
                  <a:cubicBezTo>
                    <a:pt x="3977" y="0"/>
                    <a:pt x="6167" y="1524"/>
                    <a:pt x="7501" y="4572"/>
                  </a:cubicBezTo>
                  <a:cubicBezTo>
                    <a:pt x="6739" y="5334"/>
                    <a:pt x="5977" y="6096"/>
                    <a:pt x="5215" y="6858"/>
                  </a:cubicBezTo>
                  <a:close/>
                </a:path>
              </a:pathLst>
            </a:custGeom>
            <a:solidFill>
              <a:srgbClr val="FBC20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89" name="Freeform: Shape 147">
              <a:extLst>
                <a:ext uri="{FF2B5EF4-FFF2-40B4-BE49-F238E27FC236}">
                  <a16:creationId xmlns:a16="http://schemas.microsoft.com/office/drawing/2014/main" id="{7B76A181-C821-43C3-AAC1-A1D3A533C6E5}"/>
                </a:ext>
              </a:extLst>
            </p:cNvPr>
            <p:cNvSpPr/>
            <p:nvPr/>
          </p:nvSpPr>
          <p:spPr>
            <a:xfrm>
              <a:off x="9250343" y="2079893"/>
              <a:ext cx="9144" cy="5808"/>
            </a:xfrm>
            <a:custGeom>
              <a:avLst/>
              <a:gdLst>
                <a:gd name="connsiteX0" fmla="*/ 9144 w 9144"/>
                <a:gd name="connsiteY0" fmla="*/ 0 h 5808"/>
                <a:gd name="connsiteX1" fmla="*/ 9144 w 9144"/>
                <a:gd name="connsiteY1" fmla="*/ 2286 h 5808"/>
                <a:gd name="connsiteX2" fmla="*/ 9144 w 9144"/>
                <a:gd name="connsiteY2" fmla="*/ 2286 h 5808"/>
                <a:gd name="connsiteX3" fmla="*/ 0 w 9144"/>
                <a:gd name="connsiteY3" fmla="*/ 0 h 5808"/>
                <a:gd name="connsiteX4" fmla="*/ 0 w 9144"/>
                <a:gd name="connsiteY4" fmla="*/ 0 h 5808"/>
                <a:gd name="connsiteX5" fmla="*/ 9144 w 9144"/>
                <a:gd name="connsiteY5" fmla="*/ 0 h 58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144" h="5808">
                  <a:moveTo>
                    <a:pt x="9144" y="0"/>
                  </a:moveTo>
                  <a:cubicBezTo>
                    <a:pt x="9144" y="762"/>
                    <a:pt x="9144" y="1524"/>
                    <a:pt x="9144" y="2286"/>
                  </a:cubicBezTo>
                  <a:lnTo>
                    <a:pt x="9144" y="2286"/>
                  </a:lnTo>
                  <a:cubicBezTo>
                    <a:pt x="5429" y="4286"/>
                    <a:pt x="667" y="10192"/>
                    <a:pt x="0" y="0"/>
                  </a:cubicBezTo>
                  <a:lnTo>
                    <a:pt x="0" y="0"/>
                  </a:lnTo>
                  <a:cubicBezTo>
                    <a:pt x="3048" y="0"/>
                    <a:pt x="6096" y="0"/>
                    <a:pt x="9144" y="0"/>
                  </a:cubicBezTo>
                  <a:close/>
                </a:path>
              </a:pathLst>
            </a:custGeom>
            <a:solidFill>
              <a:srgbClr val="F0B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90" name="Freeform: Shape 148">
              <a:extLst>
                <a:ext uri="{FF2B5EF4-FFF2-40B4-BE49-F238E27FC236}">
                  <a16:creationId xmlns:a16="http://schemas.microsoft.com/office/drawing/2014/main" id="{7185B668-FE20-4D03-BB59-8D4FB19C14E9}"/>
                </a:ext>
              </a:extLst>
            </p:cNvPr>
            <p:cNvSpPr/>
            <p:nvPr/>
          </p:nvSpPr>
          <p:spPr>
            <a:xfrm>
              <a:off x="9142639" y="2102753"/>
              <a:ext cx="27391" cy="25050"/>
            </a:xfrm>
            <a:custGeom>
              <a:avLst/>
              <a:gdLst>
                <a:gd name="connsiteX0" fmla="*/ 25503 w 27391"/>
                <a:gd name="connsiteY0" fmla="*/ 11430 h 25050"/>
                <a:gd name="connsiteX1" fmla="*/ 14073 w 27391"/>
                <a:gd name="connsiteY1" fmla="*/ 18288 h 25050"/>
                <a:gd name="connsiteX2" fmla="*/ 4739 w 27391"/>
                <a:gd name="connsiteY2" fmla="*/ 24003 h 25050"/>
                <a:gd name="connsiteX3" fmla="*/ 643 w 27391"/>
                <a:gd name="connsiteY3" fmla="*/ 25051 h 25050"/>
                <a:gd name="connsiteX4" fmla="*/ 2738 w 27391"/>
                <a:gd name="connsiteY4" fmla="*/ 18193 h 25050"/>
                <a:gd name="connsiteX5" fmla="*/ 4643 w 27391"/>
                <a:gd name="connsiteY5" fmla="*/ 16002 h 25050"/>
                <a:gd name="connsiteX6" fmla="*/ 9501 w 27391"/>
                <a:gd name="connsiteY6" fmla="*/ 9144 h 25050"/>
                <a:gd name="connsiteX7" fmla="*/ 11787 w 27391"/>
                <a:gd name="connsiteY7" fmla="*/ 4572 h 25050"/>
                <a:gd name="connsiteX8" fmla="*/ 23217 w 27391"/>
                <a:gd name="connsiteY8" fmla="*/ 0 h 25050"/>
                <a:gd name="connsiteX9" fmla="*/ 25503 w 27391"/>
                <a:gd name="connsiteY9" fmla="*/ 11430 h 25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7391" h="25050">
                  <a:moveTo>
                    <a:pt x="25503" y="11430"/>
                  </a:moveTo>
                  <a:cubicBezTo>
                    <a:pt x="21693" y="13716"/>
                    <a:pt x="17883" y="16002"/>
                    <a:pt x="14073" y="18288"/>
                  </a:cubicBezTo>
                  <a:cubicBezTo>
                    <a:pt x="10930" y="20193"/>
                    <a:pt x="7882" y="22193"/>
                    <a:pt x="4739" y="24003"/>
                  </a:cubicBezTo>
                  <a:cubicBezTo>
                    <a:pt x="3500" y="24670"/>
                    <a:pt x="2072" y="24765"/>
                    <a:pt x="643" y="25051"/>
                  </a:cubicBezTo>
                  <a:cubicBezTo>
                    <a:pt x="-1548" y="21527"/>
                    <a:pt x="2548" y="20574"/>
                    <a:pt x="2738" y="18193"/>
                  </a:cubicBezTo>
                  <a:cubicBezTo>
                    <a:pt x="3310" y="17431"/>
                    <a:pt x="3977" y="16669"/>
                    <a:pt x="4643" y="16002"/>
                  </a:cubicBezTo>
                  <a:cubicBezTo>
                    <a:pt x="6263" y="13811"/>
                    <a:pt x="8549" y="12002"/>
                    <a:pt x="9501" y="9144"/>
                  </a:cubicBezTo>
                  <a:cubicBezTo>
                    <a:pt x="10263" y="7620"/>
                    <a:pt x="11025" y="6096"/>
                    <a:pt x="11787" y="4572"/>
                  </a:cubicBezTo>
                  <a:cubicBezTo>
                    <a:pt x="17597" y="8191"/>
                    <a:pt x="19121" y="952"/>
                    <a:pt x="23217" y="0"/>
                  </a:cubicBezTo>
                  <a:cubicBezTo>
                    <a:pt x="27408" y="3143"/>
                    <a:pt x="28932" y="6763"/>
                    <a:pt x="25503" y="11430"/>
                  </a:cubicBezTo>
                  <a:close/>
                </a:path>
              </a:pathLst>
            </a:custGeom>
            <a:solidFill>
              <a:srgbClr val="FDCB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91" name="Freeform: Shape 149">
              <a:extLst>
                <a:ext uri="{FF2B5EF4-FFF2-40B4-BE49-F238E27FC236}">
                  <a16:creationId xmlns:a16="http://schemas.microsoft.com/office/drawing/2014/main" id="{12E6E6D9-E465-4EB9-99FA-001721ED67C9}"/>
                </a:ext>
              </a:extLst>
            </p:cNvPr>
            <p:cNvSpPr/>
            <p:nvPr/>
          </p:nvSpPr>
          <p:spPr>
            <a:xfrm>
              <a:off x="9145283" y="2110933"/>
              <a:ext cx="8356" cy="10107"/>
            </a:xfrm>
            <a:custGeom>
              <a:avLst/>
              <a:gdLst>
                <a:gd name="connsiteX0" fmla="*/ 6858 w 8356"/>
                <a:gd name="connsiteY0" fmla="*/ 964 h 10107"/>
                <a:gd name="connsiteX1" fmla="*/ 2286 w 8356"/>
                <a:gd name="connsiteY1" fmla="*/ 10108 h 10107"/>
                <a:gd name="connsiteX2" fmla="*/ 0 w 8356"/>
                <a:gd name="connsiteY2" fmla="*/ 5536 h 10107"/>
                <a:gd name="connsiteX3" fmla="*/ 6858 w 8356"/>
                <a:gd name="connsiteY3" fmla="*/ 964 h 10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356" h="10107">
                  <a:moveTo>
                    <a:pt x="6858" y="964"/>
                  </a:moveTo>
                  <a:cubicBezTo>
                    <a:pt x="11335" y="7060"/>
                    <a:pt x="4572" y="7441"/>
                    <a:pt x="2286" y="10108"/>
                  </a:cubicBezTo>
                  <a:cubicBezTo>
                    <a:pt x="571" y="9060"/>
                    <a:pt x="1333" y="6774"/>
                    <a:pt x="0" y="5536"/>
                  </a:cubicBezTo>
                  <a:cubicBezTo>
                    <a:pt x="286" y="1059"/>
                    <a:pt x="1905" y="-1513"/>
                    <a:pt x="6858" y="964"/>
                  </a:cubicBezTo>
                  <a:close/>
                </a:path>
              </a:pathLst>
            </a:custGeom>
            <a:solidFill>
              <a:srgbClr val="FBC3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92" name="Freeform: Shape 150">
              <a:extLst>
                <a:ext uri="{FF2B5EF4-FFF2-40B4-BE49-F238E27FC236}">
                  <a16:creationId xmlns:a16="http://schemas.microsoft.com/office/drawing/2014/main" id="{A55B4EC8-64F7-480E-86B5-DDA6492C3B82}"/>
                </a:ext>
              </a:extLst>
            </p:cNvPr>
            <p:cNvSpPr/>
            <p:nvPr/>
          </p:nvSpPr>
          <p:spPr>
            <a:xfrm>
              <a:off x="9141621" y="2116468"/>
              <a:ext cx="5947" cy="4572"/>
            </a:xfrm>
            <a:custGeom>
              <a:avLst/>
              <a:gdLst>
                <a:gd name="connsiteX0" fmla="*/ 3662 w 5947"/>
                <a:gd name="connsiteY0" fmla="*/ 0 h 4572"/>
                <a:gd name="connsiteX1" fmla="*/ 5948 w 5947"/>
                <a:gd name="connsiteY1" fmla="*/ 4572 h 4572"/>
                <a:gd name="connsiteX2" fmla="*/ 3662 w 5947"/>
                <a:gd name="connsiteY2" fmla="*/ 4572 h 4572"/>
                <a:gd name="connsiteX3" fmla="*/ 42 w 5947"/>
                <a:gd name="connsiteY3" fmla="*/ 2762 h 4572"/>
                <a:gd name="connsiteX4" fmla="*/ 3662 w 5947"/>
                <a:gd name="connsiteY4" fmla="*/ 0 h 4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47" h="4572">
                  <a:moveTo>
                    <a:pt x="3662" y="0"/>
                  </a:moveTo>
                  <a:cubicBezTo>
                    <a:pt x="5471" y="953"/>
                    <a:pt x="5948" y="2667"/>
                    <a:pt x="5948" y="4572"/>
                  </a:cubicBezTo>
                  <a:cubicBezTo>
                    <a:pt x="5186" y="4572"/>
                    <a:pt x="4424" y="4572"/>
                    <a:pt x="3662" y="4572"/>
                  </a:cubicBezTo>
                  <a:cubicBezTo>
                    <a:pt x="2423" y="4001"/>
                    <a:pt x="233" y="3620"/>
                    <a:pt x="42" y="2762"/>
                  </a:cubicBezTo>
                  <a:cubicBezTo>
                    <a:pt x="-434" y="191"/>
                    <a:pt x="3281" y="2096"/>
                    <a:pt x="3662" y="0"/>
                  </a:cubicBezTo>
                  <a:close/>
                </a:path>
              </a:pathLst>
            </a:custGeom>
            <a:solidFill>
              <a:srgbClr val="F5BA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93" name="Freeform: Shape 151">
              <a:extLst>
                <a:ext uri="{FF2B5EF4-FFF2-40B4-BE49-F238E27FC236}">
                  <a16:creationId xmlns:a16="http://schemas.microsoft.com/office/drawing/2014/main" id="{D66FB573-3C10-47C7-A20C-80303CE97CF7}"/>
                </a:ext>
              </a:extLst>
            </p:cNvPr>
            <p:cNvSpPr/>
            <p:nvPr/>
          </p:nvSpPr>
          <p:spPr>
            <a:xfrm>
              <a:off x="9245328" y="2079893"/>
              <a:ext cx="17588" cy="13716"/>
            </a:xfrm>
            <a:custGeom>
              <a:avLst/>
              <a:gdLst>
                <a:gd name="connsiteX0" fmla="*/ 5015 w 17588"/>
                <a:gd name="connsiteY0" fmla="*/ 0 h 13716"/>
                <a:gd name="connsiteX1" fmla="*/ 14159 w 17588"/>
                <a:gd name="connsiteY1" fmla="*/ 2286 h 13716"/>
                <a:gd name="connsiteX2" fmla="*/ 17588 w 17588"/>
                <a:gd name="connsiteY2" fmla="*/ 13716 h 13716"/>
                <a:gd name="connsiteX3" fmla="*/ 9587 w 17588"/>
                <a:gd name="connsiteY3" fmla="*/ 6858 h 13716"/>
                <a:gd name="connsiteX4" fmla="*/ 5015 w 17588"/>
                <a:gd name="connsiteY4" fmla="*/ 11430 h 13716"/>
                <a:gd name="connsiteX5" fmla="*/ 5015 w 17588"/>
                <a:gd name="connsiteY5" fmla="*/ 0 h 13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588" h="13716">
                  <a:moveTo>
                    <a:pt x="5015" y="0"/>
                  </a:moveTo>
                  <a:cubicBezTo>
                    <a:pt x="6253" y="7906"/>
                    <a:pt x="11206" y="1143"/>
                    <a:pt x="14159" y="2286"/>
                  </a:cubicBezTo>
                  <a:cubicBezTo>
                    <a:pt x="15207" y="5620"/>
                    <a:pt x="16159" y="8954"/>
                    <a:pt x="17588" y="13716"/>
                  </a:cubicBezTo>
                  <a:cubicBezTo>
                    <a:pt x="14159" y="10858"/>
                    <a:pt x="11873" y="8858"/>
                    <a:pt x="9587" y="6858"/>
                  </a:cubicBezTo>
                  <a:cubicBezTo>
                    <a:pt x="8063" y="8382"/>
                    <a:pt x="6539" y="9906"/>
                    <a:pt x="5015" y="11430"/>
                  </a:cubicBezTo>
                  <a:cubicBezTo>
                    <a:pt x="6730" y="7620"/>
                    <a:pt x="-7082" y="3810"/>
                    <a:pt x="5015" y="0"/>
                  </a:cubicBezTo>
                  <a:close/>
                </a:path>
              </a:pathLst>
            </a:custGeom>
            <a:solidFill>
              <a:srgbClr val="FCBE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94" name="Freeform: Shape 152">
              <a:extLst>
                <a:ext uri="{FF2B5EF4-FFF2-40B4-BE49-F238E27FC236}">
                  <a16:creationId xmlns:a16="http://schemas.microsoft.com/office/drawing/2014/main" id="{0EC1CFAB-2CBE-439E-90E8-14E6BDF93F77}"/>
                </a:ext>
              </a:extLst>
            </p:cNvPr>
            <p:cNvSpPr/>
            <p:nvPr/>
          </p:nvSpPr>
          <p:spPr>
            <a:xfrm>
              <a:off x="9227157" y="2111897"/>
              <a:ext cx="20900" cy="13620"/>
            </a:xfrm>
            <a:custGeom>
              <a:avLst/>
              <a:gdLst>
                <a:gd name="connsiteX0" fmla="*/ 14042 w 20900"/>
                <a:gd name="connsiteY0" fmla="*/ 0 h 13620"/>
                <a:gd name="connsiteX1" fmla="*/ 18614 w 20900"/>
                <a:gd name="connsiteY1" fmla="*/ 2286 h 13620"/>
                <a:gd name="connsiteX2" fmla="*/ 20900 w 20900"/>
                <a:gd name="connsiteY2" fmla="*/ 2286 h 13620"/>
                <a:gd name="connsiteX3" fmla="*/ 18614 w 20900"/>
                <a:gd name="connsiteY3" fmla="*/ 6858 h 13620"/>
                <a:gd name="connsiteX4" fmla="*/ 422 w 20900"/>
                <a:gd name="connsiteY4" fmla="*/ 13621 h 13620"/>
                <a:gd name="connsiteX5" fmla="*/ 2612 w 20900"/>
                <a:gd name="connsiteY5" fmla="*/ 4572 h 13620"/>
                <a:gd name="connsiteX6" fmla="*/ 2612 w 20900"/>
                <a:gd name="connsiteY6" fmla="*/ 4572 h 13620"/>
                <a:gd name="connsiteX7" fmla="*/ 14042 w 20900"/>
                <a:gd name="connsiteY7" fmla="*/ 0 h 13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0900" h="13620">
                  <a:moveTo>
                    <a:pt x="14042" y="0"/>
                  </a:moveTo>
                  <a:cubicBezTo>
                    <a:pt x="15566" y="762"/>
                    <a:pt x="17090" y="1524"/>
                    <a:pt x="18614" y="2286"/>
                  </a:cubicBezTo>
                  <a:cubicBezTo>
                    <a:pt x="19376" y="2286"/>
                    <a:pt x="20138" y="2286"/>
                    <a:pt x="20900" y="2286"/>
                  </a:cubicBezTo>
                  <a:cubicBezTo>
                    <a:pt x="20138" y="3810"/>
                    <a:pt x="19376" y="5334"/>
                    <a:pt x="18614" y="6858"/>
                  </a:cubicBezTo>
                  <a:cubicBezTo>
                    <a:pt x="11375" y="5334"/>
                    <a:pt x="5756" y="8953"/>
                    <a:pt x="422" y="13621"/>
                  </a:cubicBezTo>
                  <a:cubicBezTo>
                    <a:pt x="-1102" y="9334"/>
                    <a:pt x="1946" y="7334"/>
                    <a:pt x="2612" y="4572"/>
                  </a:cubicBezTo>
                  <a:lnTo>
                    <a:pt x="2612" y="4572"/>
                  </a:lnTo>
                  <a:cubicBezTo>
                    <a:pt x="4803" y="-1143"/>
                    <a:pt x="11471" y="4572"/>
                    <a:pt x="14042" y="0"/>
                  </a:cubicBezTo>
                  <a:close/>
                </a:path>
              </a:pathLst>
            </a:custGeom>
            <a:solidFill>
              <a:srgbClr val="F5B8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95" name="Freeform: Shape 153">
              <a:extLst>
                <a:ext uri="{FF2B5EF4-FFF2-40B4-BE49-F238E27FC236}">
                  <a16:creationId xmlns:a16="http://schemas.microsoft.com/office/drawing/2014/main" id="{70F9DA4B-4247-441A-80E7-5E1AFD76F3D5}"/>
                </a:ext>
              </a:extLst>
            </p:cNvPr>
            <p:cNvSpPr/>
            <p:nvPr/>
          </p:nvSpPr>
          <p:spPr>
            <a:xfrm>
              <a:off x="9258617" y="2095824"/>
              <a:ext cx="5520" cy="6928"/>
            </a:xfrm>
            <a:custGeom>
              <a:avLst/>
              <a:gdLst>
                <a:gd name="connsiteX0" fmla="*/ 871 w 5520"/>
                <a:gd name="connsiteY0" fmla="*/ 71 h 6928"/>
                <a:gd name="connsiteX1" fmla="*/ 3157 w 5520"/>
                <a:gd name="connsiteY1" fmla="*/ 6929 h 6928"/>
                <a:gd name="connsiteX2" fmla="*/ 871 w 5520"/>
                <a:gd name="connsiteY2" fmla="*/ 4643 h 6928"/>
                <a:gd name="connsiteX3" fmla="*/ 109 w 5520"/>
                <a:gd name="connsiteY3" fmla="*/ 3119 h 6928"/>
                <a:gd name="connsiteX4" fmla="*/ 871 w 5520"/>
                <a:gd name="connsiteY4" fmla="*/ 2357 h 6928"/>
                <a:gd name="connsiteX5" fmla="*/ 871 w 5520"/>
                <a:gd name="connsiteY5" fmla="*/ 71 h 6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520" h="6928">
                  <a:moveTo>
                    <a:pt x="871" y="71"/>
                  </a:moveTo>
                  <a:cubicBezTo>
                    <a:pt x="10872" y="-691"/>
                    <a:pt x="1347" y="4928"/>
                    <a:pt x="3157" y="6929"/>
                  </a:cubicBezTo>
                  <a:cubicBezTo>
                    <a:pt x="2395" y="6167"/>
                    <a:pt x="1633" y="5405"/>
                    <a:pt x="871" y="4643"/>
                  </a:cubicBezTo>
                  <a:cubicBezTo>
                    <a:pt x="109" y="4166"/>
                    <a:pt x="-177" y="3595"/>
                    <a:pt x="109" y="3119"/>
                  </a:cubicBezTo>
                  <a:cubicBezTo>
                    <a:pt x="394" y="2642"/>
                    <a:pt x="680" y="2357"/>
                    <a:pt x="871" y="2357"/>
                  </a:cubicBezTo>
                  <a:cubicBezTo>
                    <a:pt x="871" y="1595"/>
                    <a:pt x="871" y="833"/>
                    <a:pt x="871" y="71"/>
                  </a:cubicBezTo>
                  <a:close/>
                </a:path>
              </a:pathLst>
            </a:custGeom>
            <a:solidFill>
              <a:srgbClr val="EFAC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96" name="Freeform: Shape 154">
              <a:extLst>
                <a:ext uri="{FF2B5EF4-FFF2-40B4-BE49-F238E27FC236}">
                  <a16:creationId xmlns:a16="http://schemas.microsoft.com/office/drawing/2014/main" id="{283BCFA2-C01C-41B2-BBE7-686A62A9A44C}"/>
                </a:ext>
              </a:extLst>
            </p:cNvPr>
            <p:cNvSpPr/>
            <p:nvPr/>
          </p:nvSpPr>
          <p:spPr>
            <a:xfrm>
              <a:off x="9254035" y="2098181"/>
              <a:ext cx="5452" cy="5333"/>
            </a:xfrm>
            <a:custGeom>
              <a:avLst/>
              <a:gdLst>
                <a:gd name="connsiteX0" fmla="*/ 5452 w 5452"/>
                <a:gd name="connsiteY0" fmla="*/ 0 h 5333"/>
                <a:gd name="connsiteX1" fmla="*/ 5452 w 5452"/>
                <a:gd name="connsiteY1" fmla="*/ 2286 h 5333"/>
                <a:gd name="connsiteX2" fmla="*/ 1356 w 5452"/>
                <a:gd name="connsiteY2" fmla="*/ 5334 h 5333"/>
                <a:gd name="connsiteX3" fmla="*/ 23 w 5452"/>
                <a:gd name="connsiteY3" fmla="*/ 2857 h 5333"/>
                <a:gd name="connsiteX4" fmla="*/ 5452 w 5452"/>
                <a:gd name="connsiteY4" fmla="*/ 0 h 5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452" h="5333">
                  <a:moveTo>
                    <a:pt x="5452" y="0"/>
                  </a:moveTo>
                  <a:cubicBezTo>
                    <a:pt x="5452" y="762"/>
                    <a:pt x="5452" y="1524"/>
                    <a:pt x="5452" y="2286"/>
                  </a:cubicBezTo>
                  <a:cubicBezTo>
                    <a:pt x="4119" y="3334"/>
                    <a:pt x="2690" y="4286"/>
                    <a:pt x="1356" y="5334"/>
                  </a:cubicBezTo>
                  <a:cubicBezTo>
                    <a:pt x="880" y="4477"/>
                    <a:pt x="-168" y="3429"/>
                    <a:pt x="23" y="2857"/>
                  </a:cubicBezTo>
                  <a:cubicBezTo>
                    <a:pt x="975" y="476"/>
                    <a:pt x="3166" y="95"/>
                    <a:pt x="5452" y="0"/>
                  </a:cubicBezTo>
                  <a:close/>
                </a:path>
              </a:pathLst>
            </a:custGeom>
            <a:solidFill>
              <a:srgbClr val="FBBA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97" name="Freeform: Shape 155">
              <a:extLst>
                <a:ext uri="{FF2B5EF4-FFF2-40B4-BE49-F238E27FC236}">
                  <a16:creationId xmlns:a16="http://schemas.microsoft.com/office/drawing/2014/main" id="{47ACBA49-2577-4C2B-ADAB-4DB8532D79E1}"/>
                </a:ext>
              </a:extLst>
            </p:cNvPr>
            <p:cNvSpPr/>
            <p:nvPr/>
          </p:nvSpPr>
          <p:spPr>
            <a:xfrm>
              <a:off x="9227483" y="2098181"/>
              <a:ext cx="13715" cy="18287"/>
            </a:xfrm>
            <a:custGeom>
              <a:avLst/>
              <a:gdLst>
                <a:gd name="connsiteX0" fmla="*/ 13716 w 13715"/>
                <a:gd name="connsiteY0" fmla="*/ 13716 h 18287"/>
                <a:gd name="connsiteX1" fmla="*/ 2286 w 13715"/>
                <a:gd name="connsiteY1" fmla="*/ 18288 h 18287"/>
                <a:gd name="connsiteX2" fmla="*/ 0 w 13715"/>
                <a:gd name="connsiteY2" fmla="*/ 16002 h 18287"/>
                <a:gd name="connsiteX3" fmla="*/ 0 w 13715"/>
                <a:gd name="connsiteY3" fmla="*/ 2286 h 18287"/>
                <a:gd name="connsiteX4" fmla="*/ 6858 w 13715"/>
                <a:gd name="connsiteY4" fmla="*/ 0 h 18287"/>
                <a:gd name="connsiteX5" fmla="*/ 9144 w 13715"/>
                <a:gd name="connsiteY5" fmla="*/ 10001 h 18287"/>
                <a:gd name="connsiteX6" fmla="*/ 8382 w 13715"/>
                <a:gd name="connsiteY6" fmla="*/ 12573 h 18287"/>
                <a:gd name="connsiteX7" fmla="*/ 13716 w 13715"/>
                <a:gd name="connsiteY7" fmla="*/ 13716 h 18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715" h="18287">
                  <a:moveTo>
                    <a:pt x="13716" y="13716"/>
                  </a:moveTo>
                  <a:cubicBezTo>
                    <a:pt x="12764" y="22479"/>
                    <a:pt x="5239" y="14573"/>
                    <a:pt x="2286" y="18288"/>
                  </a:cubicBezTo>
                  <a:cubicBezTo>
                    <a:pt x="1524" y="17526"/>
                    <a:pt x="762" y="16764"/>
                    <a:pt x="0" y="16002"/>
                  </a:cubicBezTo>
                  <a:cubicBezTo>
                    <a:pt x="2858" y="11430"/>
                    <a:pt x="2858" y="6858"/>
                    <a:pt x="0" y="2286"/>
                  </a:cubicBezTo>
                  <a:cubicBezTo>
                    <a:pt x="2286" y="1524"/>
                    <a:pt x="4572" y="762"/>
                    <a:pt x="6858" y="0"/>
                  </a:cubicBezTo>
                  <a:cubicBezTo>
                    <a:pt x="15240" y="5048"/>
                    <a:pt x="15240" y="5143"/>
                    <a:pt x="9144" y="10001"/>
                  </a:cubicBezTo>
                  <a:cubicBezTo>
                    <a:pt x="8096" y="10858"/>
                    <a:pt x="7525" y="12097"/>
                    <a:pt x="8382" y="12573"/>
                  </a:cubicBezTo>
                  <a:cubicBezTo>
                    <a:pt x="9906" y="13335"/>
                    <a:pt x="11906" y="13335"/>
                    <a:pt x="13716" y="13716"/>
                  </a:cubicBezTo>
                  <a:close/>
                </a:path>
              </a:pathLst>
            </a:custGeom>
            <a:solidFill>
              <a:srgbClr val="FCC4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sp>
        <p:nvSpPr>
          <p:cNvPr id="198" name="Graphic 19325">
            <a:extLst>
              <a:ext uri="{FF2B5EF4-FFF2-40B4-BE49-F238E27FC236}">
                <a16:creationId xmlns:a16="http://schemas.microsoft.com/office/drawing/2014/main" id="{801922E0-326C-4549-ABB5-F3E7F0691844}"/>
              </a:ext>
            </a:extLst>
          </p:cNvPr>
          <p:cNvSpPr/>
          <p:nvPr/>
        </p:nvSpPr>
        <p:spPr>
          <a:xfrm>
            <a:off x="7412116" y="705816"/>
            <a:ext cx="450166" cy="401523"/>
          </a:xfrm>
          <a:custGeom>
            <a:avLst/>
            <a:gdLst>
              <a:gd name="connsiteX0" fmla="*/ 146880 w 205159"/>
              <a:gd name="connsiteY0" fmla="*/ 9822 h 208179"/>
              <a:gd name="connsiteX1" fmla="*/ 148976 w 205159"/>
              <a:gd name="connsiteY1" fmla="*/ 64971 h 208179"/>
              <a:gd name="connsiteX2" fmla="*/ 153738 w 205159"/>
              <a:gd name="connsiteY2" fmla="*/ 73163 h 208179"/>
              <a:gd name="connsiteX3" fmla="*/ 200411 w 205159"/>
              <a:gd name="connsiteY3" fmla="*/ 102690 h 208179"/>
              <a:gd name="connsiteX4" fmla="*/ 198506 w 205159"/>
              <a:gd name="connsiteY4" fmla="*/ 120883 h 208179"/>
              <a:gd name="connsiteX5" fmla="*/ 146690 w 205159"/>
              <a:gd name="connsiteY5" fmla="*/ 139933 h 208179"/>
              <a:gd name="connsiteX6" fmla="*/ 140308 w 205159"/>
              <a:gd name="connsiteY6" fmla="*/ 146982 h 208179"/>
              <a:gd name="connsiteX7" fmla="*/ 126687 w 205159"/>
              <a:gd name="connsiteY7" fmla="*/ 200512 h 208179"/>
              <a:gd name="connsiteX8" fmla="*/ 108780 w 205159"/>
              <a:gd name="connsiteY8" fmla="*/ 204322 h 208179"/>
              <a:gd name="connsiteX9" fmla="*/ 74586 w 205159"/>
              <a:gd name="connsiteY9" fmla="*/ 160888 h 208179"/>
              <a:gd name="connsiteX10" fmla="*/ 65918 w 205159"/>
              <a:gd name="connsiteY10" fmla="*/ 156983 h 208179"/>
              <a:gd name="connsiteX11" fmla="*/ 10863 w 205159"/>
              <a:gd name="connsiteY11" fmla="*/ 160507 h 208179"/>
              <a:gd name="connsiteX12" fmla="*/ 1719 w 205159"/>
              <a:gd name="connsiteY12" fmla="*/ 144696 h 208179"/>
              <a:gd name="connsiteX13" fmla="*/ 32390 w 205159"/>
              <a:gd name="connsiteY13" fmla="*/ 98785 h 208179"/>
              <a:gd name="connsiteX14" fmla="*/ 33438 w 205159"/>
              <a:gd name="connsiteY14" fmla="*/ 89355 h 208179"/>
              <a:gd name="connsiteX15" fmla="*/ 13054 w 205159"/>
              <a:gd name="connsiteY15" fmla="*/ 38111 h 208179"/>
              <a:gd name="connsiteX16" fmla="*/ 25341 w 205159"/>
              <a:gd name="connsiteY16" fmla="*/ 24585 h 208179"/>
              <a:gd name="connsiteX17" fmla="*/ 78491 w 205159"/>
              <a:gd name="connsiteY17" fmla="*/ 39635 h 208179"/>
              <a:gd name="connsiteX18" fmla="*/ 87730 w 205159"/>
              <a:gd name="connsiteY18" fmla="*/ 37635 h 208179"/>
              <a:gd name="connsiteX19" fmla="*/ 130212 w 205159"/>
              <a:gd name="connsiteY19" fmla="*/ 2392 h 208179"/>
              <a:gd name="connsiteX20" fmla="*/ 146880 w 205159"/>
              <a:gd name="connsiteY20" fmla="*/ 9822 h 2081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205159" h="208179">
                <a:moveTo>
                  <a:pt x="146880" y="9822"/>
                </a:moveTo>
                <a:lnTo>
                  <a:pt x="148976" y="64971"/>
                </a:lnTo>
                <a:cubicBezTo>
                  <a:pt x="149071" y="68305"/>
                  <a:pt x="150881" y="71353"/>
                  <a:pt x="153738" y="73163"/>
                </a:cubicBezTo>
                <a:lnTo>
                  <a:pt x="200411" y="102690"/>
                </a:lnTo>
                <a:cubicBezTo>
                  <a:pt x="207555" y="107167"/>
                  <a:pt x="206412" y="117930"/>
                  <a:pt x="198506" y="120883"/>
                </a:cubicBezTo>
                <a:lnTo>
                  <a:pt x="146690" y="139933"/>
                </a:lnTo>
                <a:cubicBezTo>
                  <a:pt x="143547" y="141076"/>
                  <a:pt x="141165" y="143743"/>
                  <a:pt x="140308" y="146982"/>
                </a:cubicBezTo>
                <a:lnTo>
                  <a:pt x="126687" y="200512"/>
                </a:lnTo>
                <a:cubicBezTo>
                  <a:pt x="124592" y="208704"/>
                  <a:pt x="114019" y="210894"/>
                  <a:pt x="108780" y="204322"/>
                </a:cubicBezTo>
                <a:lnTo>
                  <a:pt x="74586" y="160888"/>
                </a:lnTo>
                <a:cubicBezTo>
                  <a:pt x="72490" y="158221"/>
                  <a:pt x="69252" y="156792"/>
                  <a:pt x="65918" y="156983"/>
                </a:cubicBezTo>
                <a:lnTo>
                  <a:pt x="10863" y="160507"/>
                </a:lnTo>
                <a:cubicBezTo>
                  <a:pt x="2481" y="161079"/>
                  <a:pt x="-2948" y="151649"/>
                  <a:pt x="1719" y="144696"/>
                </a:cubicBezTo>
                <a:lnTo>
                  <a:pt x="32390" y="98785"/>
                </a:lnTo>
                <a:cubicBezTo>
                  <a:pt x="34295" y="96023"/>
                  <a:pt x="34676" y="92499"/>
                  <a:pt x="33438" y="89355"/>
                </a:cubicBezTo>
                <a:lnTo>
                  <a:pt x="13054" y="38111"/>
                </a:lnTo>
                <a:cubicBezTo>
                  <a:pt x="9911" y="30300"/>
                  <a:pt x="17150" y="22299"/>
                  <a:pt x="25341" y="24585"/>
                </a:cubicBezTo>
                <a:lnTo>
                  <a:pt x="78491" y="39635"/>
                </a:lnTo>
                <a:cubicBezTo>
                  <a:pt x="81729" y="40587"/>
                  <a:pt x="85158" y="39825"/>
                  <a:pt x="87730" y="37635"/>
                </a:cubicBezTo>
                <a:lnTo>
                  <a:pt x="130212" y="2392"/>
                </a:lnTo>
                <a:cubicBezTo>
                  <a:pt x="136689" y="-3037"/>
                  <a:pt x="146595" y="1344"/>
                  <a:pt x="146880" y="9822"/>
                </a:cubicBezTo>
                <a:close/>
              </a:path>
            </a:pathLst>
          </a:custGeom>
          <a:solidFill>
            <a:srgbClr val="EDB863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th-TH"/>
          </a:p>
        </p:txBody>
      </p:sp>
      <p:sp>
        <p:nvSpPr>
          <p:cNvPr id="199" name="Graphic 19325">
            <a:extLst>
              <a:ext uri="{FF2B5EF4-FFF2-40B4-BE49-F238E27FC236}">
                <a16:creationId xmlns:a16="http://schemas.microsoft.com/office/drawing/2014/main" id="{3F8B1ABC-326F-4BF6-A016-A5E0149DD6C5}"/>
              </a:ext>
            </a:extLst>
          </p:cNvPr>
          <p:cNvSpPr/>
          <p:nvPr/>
        </p:nvSpPr>
        <p:spPr>
          <a:xfrm>
            <a:off x="6171747" y="4674043"/>
            <a:ext cx="250981" cy="263730"/>
          </a:xfrm>
          <a:custGeom>
            <a:avLst/>
            <a:gdLst>
              <a:gd name="connsiteX0" fmla="*/ 146880 w 205159"/>
              <a:gd name="connsiteY0" fmla="*/ 9822 h 208179"/>
              <a:gd name="connsiteX1" fmla="*/ 148976 w 205159"/>
              <a:gd name="connsiteY1" fmla="*/ 64971 h 208179"/>
              <a:gd name="connsiteX2" fmla="*/ 153738 w 205159"/>
              <a:gd name="connsiteY2" fmla="*/ 73163 h 208179"/>
              <a:gd name="connsiteX3" fmla="*/ 200411 w 205159"/>
              <a:gd name="connsiteY3" fmla="*/ 102690 h 208179"/>
              <a:gd name="connsiteX4" fmla="*/ 198506 w 205159"/>
              <a:gd name="connsiteY4" fmla="*/ 120883 h 208179"/>
              <a:gd name="connsiteX5" fmla="*/ 146690 w 205159"/>
              <a:gd name="connsiteY5" fmla="*/ 139933 h 208179"/>
              <a:gd name="connsiteX6" fmla="*/ 140308 w 205159"/>
              <a:gd name="connsiteY6" fmla="*/ 146982 h 208179"/>
              <a:gd name="connsiteX7" fmla="*/ 126687 w 205159"/>
              <a:gd name="connsiteY7" fmla="*/ 200512 h 208179"/>
              <a:gd name="connsiteX8" fmla="*/ 108780 w 205159"/>
              <a:gd name="connsiteY8" fmla="*/ 204322 h 208179"/>
              <a:gd name="connsiteX9" fmla="*/ 74586 w 205159"/>
              <a:gd name="connsiteY9" fmla="*/ 160888 h 208179"/>
              <a:gd name="connsiteX10" fmla="*/ 65918 w 205159"/>
              <a:gd name="connsiteY10" fmla="*/ 156983 h 208179"/>
              <a:gd name="connsiteX11" fmla="*/ 10863 w 205159"/>
              <a:gd name="connsiteY11" fmla="*/ 160507 h 208179"/>
              <a:gd name="connsiteX12" fmla="*/ 1719 w 205159"/>
              <a:gd name="connsiteY12" fmla="*/ 144696 h 208179"/>
              <a:gd name="connsiteX13" fmla="*/ 32390 w 205159"/>
              <a:gd name="connsiteY13" fmla="*/ 98785 h 208179"/>
              <a:gd name="connsiteX14" fmla="*/ 33438 w 205159"/>
              <a:gd name="connsiteY14" fmla="*/ 89355 h 208179"/>
              <a:gd name="connsiteX15" fmla="*/ 13054 w 205159"/>
              <a:gd name="connsiteY15" fmla="*/ 38111 h 208179"/>
              <a:gd name="connsiteX16" fmla="*/ 25341 w 205159"/>
              <a:gd name="connsiteY16" fmla="*/ 24585 h 208179"/>
              <a:gd name="connsiteX17" fmla="*/ 78491 w 205159"/>
              <a:gd name="connsiteY17" fmla="*/ 39635 h 208179"/>
              <a:gd name="connsiteX18" fmla="*/ 87730 w 205159"/>
              <a:gd name="connsiteY18" fmla="*/ 37635 h 208179"/>
              <a:gd name="connsiteX19" fmla="*/ 130212 w 205159"/>
              <a:gd name="connsiteY19" fmla="*/ 2392 h 208179"/>
              <a:gd name="connsiteX20" fmla="*/ 146880 w 205159"/>
              <a:gd name="connsiteY20" fmla="*/ 9822 h 2081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205159" h="208179">
                <a:moveTo>
                  <a:pt x="146880" y="9822"/>
                </a:moveTo>
                <a:lnTo>
                  <a:pt x="148976" y="64971"/>
                </a:lnTo>
                <a:cubicBezTo>
                  <a:pt x="149071" y="68305"/>
                  <a:pt x="150881" y="71353"/>
                  <a:pt x="153738" y="73163"/>
                </a:cubicBezTo>
                <a:lnTo>
                  <a:pt x="200411" y="102690"/>
                </a:lnTo>
                <a:cubicBezTo>
                  <a:pt x="207555" y="107167"/>
                  <a:pt x="206412" y="117930"/>
                  <a:pt x="198506" y="120883"/>
                </a:cubicBezTo>
                <a:lnTo>
                  <a:pt x="146690" y="139933"/>
                </a:lnTo>
                <a:cubicBezTo>
                  <a:pt x="143547" y="141076"/>
                  <a:pt x="141165" y="143743"/>
                  <a:pt x="140308" y="146982"/>
                </a:cubicBezTo>
                <a:lnTo>
                  <a:pt x="126687" y="200512"/>
                </a:lnTo>
                <a:cubicBezTo>
                  <a:pt x="124592" y="208704"/>
                  <a:pt x="114019" y="210894"/>
                  <a:pt x="108780" y="204322"/>
                </a:cubicBezTo>
                <a:lnTo>
                  <a:pt x="74586" y="160888"/>
                </a:lnTo>
                <a:cubicBezTo>
                  <a:pt x="72490" y="158221"/>
                  <a:pt x="69252" y="156792"/>
                  <a:pt x="65918" y="156983"/>
                </a:cubicBezTo>
                <a:lnTo>
                  <a:pt x="10863" y="160507"/>
                </a:lnTo>
                <a:cubicBezTo>
                  <a:pt x="2481" y="161079"/>
                  <a:pt x="-2948" y="151649"/>
                  <a:pt x="1719" y="144696"/>
                </a:cubicBezTo>
                <a:lnTo>
                  <a:pt x="32390" y="98785"/>
                </a:lnTo>
                <a:cubicBezTo>
                  <a:pt x="34295" y="96023"/>
                  <a:pt x="34676" y="92499"/>
                  <a:pt x="33438" y="89355"/>
                </a:cubicBezTo>
                <a:lnTo>
                  <a:pt x="13054" y="38111"/>
                </a:lnTo>
                <a:cubicBezTo>
                  <a:pt x="9911" y="30300"/>
                  <a:pt x="17150" y="22299"/>
                  <a:pt x="25341" y="24585"/>
                </a:cubicBezTo>
                <a:lnTo>
                  <a:pt x="78491" y="39635"/>
                </a:lnTo>
                <a:cubicBezTo>
                  <a:pt x="81729" y="40587"/>
                  <a:pt x="85158" y="39825"/>
                  <a:pt x="87730" y="37635"/>
                </a:cubicBezTo>
                <a:lnTo>
                  <a:pt x="130212" y="2392"/>
                </a:lnTo>
                <a:cubicBezTo>
                  <a:pt x="136689" y="-3037"/>
                  <a:pt x="146595" y="1344"/>
                  <a:pt x="146880" y="9822"/>
                </a:cubicBezTo>
                <a:close/>
              </a:path>
            </a:pathLst>
          </a:custGeom>
          <a:solidFill>
            <a:srgbClr val="EDB863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th-TH"/>
          </a:p>
        </p:txBody>
      </p:sp>
      <p:sp>
        <p:nvSpPr>
          <p:cNvPr id="200" name="Graphic 19325">
            <a:extLst>
              <a:ext uri="{FF2B5EF4-FFF2-40B4-BE49-F238E27FC236}">
                <a16:creationId xmlns:a16="http://schemas.microsoft.com/office/drawing/2014/main" id="{801922E0-326C-4549-ABB5-F3E7F0691844}"/>
              </a:ext>
            </a:extLst>
          </p:cNvPr>
          <p:cNvSpPr/>
          <p:nvPr/>
        </p:nvSpPr>
        <p:spPr>
          <a:xfrm>
            <a:off x="10983608" y="5288151"/>
            <a:ext cx="426511" cy="380424"/>
          </a:xfrm>
          <a:custGeom>
            <a:avLst/>
            <a:gdLst>
              <a:gd name="connsiteX0" fmla="*/ 146880 w 205159"/>
              <a:gd name="connsiteY0" fmla="*/ 9822 h 208179"/>
              <a:gd name="connsiteX1" fmla="*/ 148976 w 205159"/>
              <a:gd name="connsiteY1" fmla="*/ 64971 h 208179"/>
              <a:gd name="connsiteX2" fmla="*/ 153738 w 205159"/>
              <a:gd name="connsiteY2" fmla="*/ 73163 h 208179"/>
              <a:gd name="connsiteX3" fmla="*/ 200411 w 205159"/>
              <a:gd name="connsiteY3" fmla="*/ 102690 h 208179"/>
              <a:gd name="connsiteX4" fmla="*/ 198506 w 205159"/>
              <a:gd name="connsiteY4" fmla="*/ 120883 h 208179"/>
              <a:gd name="connsiteX5" fmla="*/ 146690 w 205159"/>
              <a:gd name="connsiteY5" fmla="*/ 139933 h 208179"/>
              <a:gd name="connsiteX6" fmla="*/ 140308 w 205159"/>
              <a:gd name="connsiteY6" fmla="*/ 146982 h 208179"/>
              <a:gd name="connsiteX7" fmla="*/ 126687 w 205159"/>
              <a:gd name="connsiteY7" fmla="*/ 200512 h 208179"/>
              <a:gd name="connsiteX8" fmla="*/ 108780 w 205159"/>
              <a:gd name="connsiteY8" fmla="*/ 204322 h 208179"/>
              <a:gd name="connsiteX9" fmla="*/ 74586 w 205159"/>
              <a:gd name="connsiteY9" fmla="*/ 160888 h 208179"/>
              <a:gd name="connsiteX10" fmla="*/ 65918 w 205159"/>
              <a:gd name="connsiteY10" fmla="*/ 156983 h 208179"/>
              <a:gd name="connsiteX11" fmla="*/ 10863 w 205159"/>
              <a:gd name="connsiteY11" fmla="*/ 160507 h 208179"/>
              <a:gd name="connsiteX12" fmla="*/ 1719 w 205159"/>
              <a:gd name="connsiteY12" fmla="*/ 144696 h 208179"/>
              <a:gd name="connsiteX13" fmla="*/ 32390 w 205159"/>
              <a:gd name="connsiteY13" fmla="*/ 98785 h 208179"/>
              <a:gd name="connsiteX14" fmla="*/ 33438 w 205159"/>
              <a:gd name="connsiteY14" fmla="*/ 89355 h 208179"/>
              <a:gd name="connsiteX15" fmla="*/ 13054 w 205159"/>
              <a:gd name="connsiteY15" fmla="*/ 38111 h 208179"/>
              <a:gd name="connsiteX16" fmla="*/ 25341 w 205159"/>
              <a:gd name="connsiteY16" fmla="*/ 24585 h 208179"/>
              <a:gd name="connsiteX17" fmla="*/ 78491 w 205159"/>
              <a:gd name="connsiteY17" fmla="*/ 39635 h 208179"/>
              <a:gd name="connsiteX18" fmla="*/ 87730 w 205159"/>
              <a:gd name="connsiteY18" fmla="*/ 37635 h 208179"/>
              <a:gd name="connsiteX19" fmla="*/ 130212 w 205159"/>
              <a:gd name="connsiteY19" fmla="*/ 2392 h 208179"/>
              <a:gd name="connsiteX20" fmla="*/ 146880 w 205159"/>
              <a:gd name="connsiteY20" fmla="*/ 9822 h 2081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205159" h="208179">
                <a:moveTo>
                  <a:pt x="146880" y="9822"/>
                </a:moveTo>
                <a:lnTo>
                  <a:pt x="148976" y="64971"/>
                </a:lnTo>
                <a:cubicBezTo>
                  <a:pt x="149071" y="68305"/>
                  <a:pt x="150881" y="71353"/>
                  <a:pt x="153738" y="73163"/>
                </a:cubicBezTo>
                <a:lnTo>
                  <a:pt x="200411" y="102690"/>
                </a:lnTo>
                <a:cubicBezTo>
                  <a:pt x="207555" y="107167"/>
                  <a:pt x="206412" y="117930"/>
                  <a:pt x="198506" y="120883"/>
                </a:cubicBezTo>
                <a:lnTo>
                  <a:pt x="146690" y="139933"/>
                </a:lnTo>
                <a:cubicBezTo>
                  <a:pt x="143547" y="141076"/>
                  <a:pt x="141165" y="143743"/>
                  <a:pt x="140308" y="146982"/>
                </a:cubicBezTo>
                <a:lnTo>
                  <a:pt x="126687" y="200512"/>
                </a:lnTo>
                <a:cubicBezTo>
                  <a:pt x="124592" y="208704"/>
                  <a:pt x="114019" y="210894"/>
                  <a:pt x="108780" y="204322"/>
                </a:cubicBezTo>
                <a:lnTo>
                  <a:pt x="74586" y="160888"/>
                </a:lnTo>
                <a:cubicBezTo>
                  <a:pt x="72490" y="158221"/>
                  <a:pt x="69252" y="156792"/>
                  <a:pt x="65918" y="156983"/>
                </a:cubicBezTo>
                <a:lnTo>
                  <a:pt x="10863" y="160507"/>
                </a:lnTo>
                <a:cubicBezTo>
                  <a:pt x="2481" y="161079"/>
                  <a:pt x="-2948" y="151649"/>
                  <a:pt x="1719" y="144696"/>
                </a:cubicBezTo>
                <a:lnTo>
                  <a:pt x="32390" y="98785"/>
                </a:lnTo>
                <a:cubicBezTo>
                  <a:pt x="34295" y="96023"/>
                  <a:pt x="34676" y="92499"/>
                  <a:pt x="33438" y="89355"/>
                </a:cubicBezTo>
                <a:lnTo>
                  <a:pt x="13054" y="38111"/>
                </a:lnTo>
                <a:cubicBezTo>
                  <a:pt x="9911" y="30300"/>
                  <a:pt x="17150" y="22299"/>
                  <a:pt x="25341" y="24585"/>
                </a:cubicBezTo>
                <a:lnTo>
                  <a:pt x="78491" y="39635"/>
                </a:lnTo>
                <a:cubicBezTo>
                  <a:pt x="81729" y="40587"/>
                  <a:pt x="85158" y="39825"/>
                  <a:pt x="87730" y="37635"/>
                </a:cubicBezTo>
                <a:lnTo>
                  <a:pt x="130212" y="2392"/>
                </a:lnTo>
                <a:cubicBezTo>
                  <a:pt x="136689" y="-3037"/>
                  <a:pt x="146595" y="1344"/>
                  <a:pt x="146880" y="9822"/>
                </a:cubicBezTo>
                <a:close/>
              </a:path>
            </a:pathLst>
          </a:custGeom>
          <a:solidFill>
            <a:srgbClr val="EDB863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th-TH"/>
          </a:p>
        </p:txBody>
      </p:sp>
      <p:grpSp>
        <p:nvGrpSpPr>
          <p:cNvPr id="201" name="Graphic 15">
            <a:extLst>
              <a:ext uri="{FF2B5EF4-FFF2-40B4-BE49-F238E27FC236}">
                <a16:creationId xmlns:a16="http://schemas.microsoft.com/office/drawing/2014/main" id="{CB3E4E61-DED0-4D5D-A42B-CC9D75FEDFA3}"/>
              </a:ext>
            </a:extLst>
          </p:cNvPr>
          <p:cNvGrpSpPr/>
          <p:nvPr/>
        </p:nvGrpSpPr>
        <p:grpSpPr>
          <a:xfrm rot="20537283">
            <a:off x="7298955" y="1656599"/>
            <a:ext cx="1380786" cy="1184465"/>
            <a:chOff x="8203691" y="2074073"/>
            <a:chExt cx="976788" cy="876866"/>
          </a:xfrm>
        </p:grpSpPr>
        <p:sp>
          <p:nvSpPr>
            <p:cNvPr id="202" name="Freeform: Shape 1194">
              <a:extLst>
                <a:ext uri="{FF2B5EF4-FFF2-40B4-BE49-F238E27FC236}">
                  <a16:creationId xmlns:a16="http://schemas.microsoft.com/office/drawing/2014/main" id="{B41F345E-DCE2-4808-A033-9851B7294046}"/>
                </a:ext>
              </a:extLst>
            </p:cNvPr>
            <p:cNvSpPr/>
            <p:nvPr/>
          </p:nvSpPr>
          <p:spPr>
            <a:xfrm>
              <a:off x="8441721" y="2074132"/>
              <a:ext cx="738758" cy="634777"/>
            </a:xfrm>
            <a:custGeom>
              <a:avLst/>
              <a:gdLst>
                <a:gd name="connsiteX0" fmla="*/ 738759 w 738758"/>
                <a:gd name="connsiteY0" fmla="*/ 6603 h 634777"/>
                <a:gd name="connsiteX1" fmla="*/ 672179 w 738758"/>
                <a:gd name="connsiteY1" fmla="*/ 1650 h 634777"/>
                <a:gd name="connsiteX2" fmla="*/ 255270 w 738758"/>
                <a:gd name="connsiteY2" fmla="*/ 131476 h 634777"/>
                <a:gd name="connsiteX3" fmla="*/ 0 w 738758"/>
                <a:gd name="connsiteY3" fmla="*/ 337216 h 634777"/>
                <a:gd name="connsiteX4" fmla="*/ 239839 w 738758"/>
                <a:gd name="connsiteY4" fmla="*/ 634777 h 634777"/>
                <a:gd name="connsiteX5" fmla="*/ 515683 w 738758"/>
                <a:gd name="connsiteY5" fmla="*/ 412464 h 634777"/>
                <a:gd name="connsiteX6" fmla="*/ 722947 w 738758"/>
                <a:gd name="connsiteY6" fmla="*/ 78231 h 634777"/>
                <a:gd name="connsiteX7" fmla="*/ 738759 w 738758"/>
                <a:gd name="connsiteY7" fmla="*/ 6603 h 634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38758" h="634777">
                  <a:moveTo>
                    <a:pt x="738759" y="6603"/>
                  </a:moveTo>
                  <a:lnTo>
                    <a:pt x="672179" y="1650"/>
                  </a:lnTo>
                  <a:cubicBezTo>
                    <a:pt x="521779" y="-9589"/>
                    <a:pt x="372713" y="36893"/>
                    <a:pt x="255270" y="131476"/>
                  </a:cubicBezTo>
                  <a:lnTo>
                    <a:pt x="0" y="337216"/>
                  </a:lnTo>
                  <a:lnTo>
                    <a:pt x="239839" y="634777"/>
                  </a:lnTo>
                  <a:lnTo>
                    <a:pt x="515683" y="412464"/>
                  </a:lnTo>
                  <a:cubicBezTo>
                    <a:pt x="620744" y="327786"/>
                    <a:pt x="693801" y="209962"/>
                    <a:pt x="722947" y="78231"/>
                  </a:cubicBezTo>
                  <a:lnTo>
                    <a:pt x="738759" y="6603"/>
                  </a:lnTo>
                  <a:close/>
                </a:path>
              </a:pathLst>
            </a:custGeom>
            <a:solidFill>
              <a:srgbClr val="EA5C7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03" name="Freeform: Shape 1195">
              <a:extLst>
                <a:ext uri="{FF2B5EF4-FFF2-40B4-BE49-F238E27FC236}">
                  <a16:creationId xmlns:a16="http://schemas.microsoft.com/office/drawing/2014/main" id="{38AB8928-1A47-4993-94FF-E7D21729AD3E}"/>
                </a:ext>
              </a:extLst>
            </p:cNvPr>
            <p:cNvSpPr/>
            <p:nvPr/>
          </p:nvSpPr>
          <p:spPr>
            <a:xfrm>
              <a:off x="8203691" y="2222290"/>
              <a:ext cx="387762" cy="213238"/>
            </a:xfrm>
            <a:custGeom>
              <a:avLst/>
              <a:gdLst>
                <a:gd name="connsiteX0" fmla="*/ 387762 w 387762"/>
                <a:gd name="connsiteY0" fmla="*/ 68472 h 213238"/>
                <a:gd name="connsiteX1" fmla="*/ 387762 w 387762"/>
                <a:gd name="connsiteY1" fmla="*/ 68472 h 213238"/>
                <a:gd name="connsiteX2" fmla="*/ 129254 w 387762"/>
                <a:gd name="connsiteY2" fmla="*/ 40659 h 213238"/>
                <a:gd name="connsiteX3" fmla="*/ 0 w 387762"/>
                <a:gd name="connsiteY3" fmla="*/ 144767 h 213238"/>
                <a:gd name="connsiteX4" fmla="*/ 0 w 387762"/>
                <a:gd name="connsiteY4" fmla="*/ 144767 h 213238"/>
                <a:gd name="connsiteX5" fmla="*/ 258508 w 387762"/>
                <a:gd name="connsiteY5" fmla="*/ 172580 h 213238"/>
                <a:gd name="connsiteX6" fmla="*/ 387762 w 387762"/>
                <a:gd name="connsiteY6" fmla="*/ 68472 h 213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7762" h="213238">
                  <a:moveTo>
                    <a:pt x="387762" y="68472"/>
                  </a:moveTo>
                  <a:lnTo>
                    <a:pt x="387762" y="68472"/>
                  </a:lnTo>
                  <a:cubicBezTo>
                    <a:pt x="324040" y="-10586"/>
                    <a:pt x="208312" y="-22968"/>
                    <a:pt x="129254" y="40659"/>
                  </a:cubicBezTo>
                  <a:lnTo>
                    <a:pt x="0" y="144767"/>
                  </a:lnTo>
                  <a:lnTo>
                    <a:pt x="0" y="144767"/>
                  </a:lnTo>
                  <a:cubicBezTo>
                    <a:pt x="63722" y="223824"/>
                    <a:pt x="179451" y="236207"/>
                    <a:pt x="258508" y="172580"/>
                  </a:cubicBezTo>
                  <a:lnTo>
                    <a:pt x="387762" y="68472"/>
                  </a:lnTo>
                  <a:close/>
                </a:path>
              </a:pathLst>
            </a:custGeom>
            <a:solidFill>
              <a:srgbClr val="1995B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04" name="Freeform: Shape 1196">
              <a:extLst>
                <a:ext uri="{FF2B5EF4-FFF2-40B4-BE49-F238E27FC236}">
                  <a16:creationId xmlns:a16="http://schemas.microsoft.com/office/drawing/2014/main" id="{5D0F5645-9A82-4500-8B4E-5B74886781EA}"/>
                </a:ext>
              </a:extLst>
            </p:cNvPr>
            <p:cNvSpPr/>
            <p:nvPr/>
          </p:nvSpPr>
          <p:spPr>
            <a:xfrm>
              <a:off x="8633527" y="2588323"/>
              <a:ext cx="238464" cy="362616"/>
            </a:xfrm>
            <a:custGeom>
              <a:avLst/>
              <a:gdLst>
                <a:gd name="connsiteX0" fmla="*/ 197766 w 238464"/>
                <a:gd name="connsiteY0" fmla="*/ 0 h 362616"/>
                <a:gd name="connsiteX1" fmla="*/ 197766 w 238464"/>
                <a:gd name="connsiteY1" fmla="*/ 0 h 362616"/>
                <a:gd name="connsiteX2" fmla="*/ 169953 w 238464"/>
                <a:gd name="connsiteY2" fmla="*/ 258509 h 362616"/>
                <a:gd name="connsiteX3" fmla="*/ 40698 w 238464"/>
                <a:gd name="connsiteY3" fmla="*/ 362617 h 362616"/>
                <a:gd name="connsiteX4" fmla="*/ 40698 w 238464"/>
                <a:gd name="connsiteY4" fmla="*/ 362617 h 362616"/>
                <a:gd name="connsiteX5" fmla="*/ 68511 w 238464"/>
                <a:gd name="connsiteY5" fmla="*/ 104108 h 362616"/>
                <a:gd name="connsiteX6" fmla="*/ 197766 w 238464"/>
                <a:gd name="connsiteY6" fmla="*/ 0 h 3626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464" h="362616">
                  <a:moveTo>
                    <a:pt x="197766" y="0"/>
                  </a:moveTo>
                  <a:lnTo>
                    <a:pt x="197766" y="0"/>
                  </a:lnTo>
                  <a:cubicBezTo>
                    <a:pt x="261488" y="79057"/>
                    <a:pt x="249010" y="194786"/>
                    <a:pt x="169953" y="258509"/>
                  </a:cubicBezTo>
                  <a:lnTo>
                    <a:pt x="40698" y="362617"/>
                  </a:lnTo>
                  <a:lnTo>
                    <a:pt x="40698" y="362617"/>
                  </a:lnTo>
                  <a:cubicBezTo>
                    <a:pt x="-23024" y="283559"/>
                    <a:pt x="-10546" y="167831"/>
                    <a:pt x="68511" y="104108"/>
                  </a:cubicBezTo>
                  <a:lnTo>
                    <a:pt x="197766" y="0"/>
                  </a:lnTo>
                  <a:close/>
                </a:path>
              </a:pathLst>
            </a:custGeom>
            <a:solidFill>
              <a:srgbClr val="1995B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05" name="Freeform: Shape 1197">
              <a:extLst>
                <a:ext uri="{FF2B5EF4-FFF2-40B4-BE49-F238E27FC236}">
                  <a16:creationId xmlns:a16="http://schemas.microsoft.com/office/drawing/2014/main" id="{C1DBB0C4-1A59-43A5-9274-74073AA7EFFA}"/>
                </a:ext>
              </a:extLst>
            </p:cNvPr>
            <p:cNvSpPr/>
            <p:nvPr/>
          </p:nvSpPr>
          <p:spPr>
            <a:xfrm>
              <a:off x="8424529" y="2411349"/>
              <a:ext cx="257031" cy="305186"/>
            </a:xfrm>
            <a:custGeom>
              <a:avLst/>
              <a:gdLst>
                <a:gd name="connsiteX0" fmla="*/ 149399 w 257031"/>
                <a:gd name="connsiteY0" fmla="*/ 271081 h 305186"/>
                <a:gd name="connsiteX1" fmla="*/ 20240 w 257031"/>
                <a:gd name="connsiteY1" fmla="*/ 110871 h 305186"/>
                <a:gd name="connsiteX2" fmla="*/ 17192 w 257031"/>
                <a:gd name="connsiteY2" fmla="*/ 0 h 305186"/>
                <a:gd name="connsiteX3" fmla="*/ 17192 w 257031"/>
                <a:gd name="connsiteY3" fmla="*/ 0 h 305186"/>
                <a:gd name="connsiteX4" fmla="*/ 257031 w 257031"/>
                <a:gd name="connsiteY4" fmla="*/ 297561 h 305186"/>
                <a:gd name="connsiteX5" fmla="*/ 257031 w 257031"/>
                <a:gd name="connsiteY5" fmla="*/ 297561 h 305186"/>
                <a:gd name="connsiteX6" fmla="*/ 149399 w 257031"/>
                <a:gd name="connsiteY6" fmla="*/ 271081 h 3051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7031" h="305186">
                  <a:moveTo>
                    <a:pt x="149399" y="271081"/>
                  </a:moveTo>
                  <a:lnTo>
                    <a:pt x="20240" y="110871"/>
                  </a:lnTo>
                  <a:cubicBezTo>
                    <a:pt x="-5573" y="78772"/>
                    <a:pt x="-6812" y="33433"/>
                    <a:pt x="17192" y="0"/>
                  </a:cubicBezTo>
                  <a:lnTo>
                    <a:pt x="17192" y="0"/>
                  </a:lnTo>
                  <a:lnTo>
                    <a:pt x="257031" y="297561"/>
                  </a:lnTo>
                  <a:lnTo>
                    <a:pt x="257031" y="297561"/>
                  </a:lnTo>
                  <a:cubicBezTo>
                    <a:pt x="219216" y="314039"/>
                    <a:pt x="175211" y="303181"/>
                    <a:pt x="149399" y="271081"/>
                  </a:cubicBezTo>
                  <a:close/>
                </a:path>
              </a:pathLst>
            </a:custGeom>
            <a:solidFill>
              <a:srgbClr val="188FA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06" name="Freeform: Shape 1198">
              <a:extLst>
                <a:ext uri="{FF2B5EF4-FFF2-40B4-BE49-F238E27FC236}">
                  <a16:creationId xmlns:a16="http://schemas.microsoft.com/office/drawing/2014/main" id="{7392A522-86D4-47A9-96A3-9DD2AFF88993}"/>
                </a:ext>
              </a:extLst>
            </p:cNvPr>
            <p:cNvSpPr/>
            <p:nvPr/>
          </p:nvSpPr>
          <p:spPr>
            <a:xfrm>
              <a:off x="8922352" y="2074073"/>
              <a:ext cx="258127" cy="241644"/>
            </a:xfrm>
            <a:custGeom>
              <a:avLst/>
              <a:gdLst>
                <a:gd name="connsiteX0" fmla="*/ 179832 w 258127"/>
                <a:gd name="connsiteY0" fmla="*/ 241644 h 241644"/>
                <a:gd name="connsiteX1" fmla="*/ 0 w 258127"/>
                <a:gd name="connsiteY1" fmla="*/ 18569 h 241644"/>
                <a:gd name="connsiteX2" fmla="*/ 191548 w 258127"/>
                <a:gd name="connsiteY2" fmla="*/ 1614 h 241644"/>
                <a:gd name="connsiteX3" fmla="*/ 258128 w 258127"/>
                <a:gd name="connsiteY3" fmla="*/ 6567 h 241644"/>
                <a:gd name="connsiteX4" fmla="*/ 242221 w 258127"/>
                <a:gd name="connsiteY4" fmla="*/ 78291 h 241644"/>
                <a:gd name="connsiteX5" fmla="*/ 179832 w 258127"/>
                <a:gd name="connsiteY5" fmla="*/ 241644 h 241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8127" h="241644">
                  <a:moveTo>
                    <a:pt x="179832" y="241644"/>
                  </a:moveTo>
                  <a:lnTo>
                    <a:pt x="0" y="18569"/>
                  </a:lnTo>
                  <a:cubicBezTo>
                    <a:pt x="61913" y="2662"/>
                    <a:pt x="126588" y="-3148"/>
                    <a:pt x="191548" y="1614"/>
                  </a:cubicBezTo>
                  <a:lnTo>
                    <a:pt x="258128" y="6567"/>
                  </a:lnTo>
                  <a:lnTo>
                    <a:pt x="242221" y="78291"/>
                  </a:lnTo>
                  <a:cubicBezTo>
                    <a:pt x="229458" y="136012"/>
                    <a:pt x="208312" y="191067"/>
                    <a:pt x="179832" y="241644"/>
                  </a:cubicBezTo>
                  <a:close/>
                </a:path>
              </a:pathLst>
            </a:custGeom>
            <a:solidFill>
              <a:srgbClr val="1995B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07" name="Freeform: Shape 1199">
              <a:extLst>
                <a:ext uri="{FF2B5EF4-FFF2-40B4-BE49-F238E27FC236}">
                  <a16:creationId xmlns:a16="http://schemas.microsoft.com/office/drawing/2014/main" id="{18DB7B23-AE07-4D6E-8E83-9736CB780940}"/>
                </a:ext>
              </a:extLst>
            </p:cNvPr>
            <p:cNvSpPr/>
            <p:nvPr/>
          </p:nvSpPr>
          <p:spPr>
            <a:xfrm rot="-1912306">
              <a:off x="8749338" y="2168115"/>
              <a:ext cx="275643" cy="275643"/>
            </a:xfrm>
            <a:custGeom>
              <a:avLst/>
              <a:gdLst>
                <a:gd name="connsiteX0" fmla="*/ 275643 w 275643"/>
                <a:gd name="connsiteY0" fmla="*/ 137822 h 275643"/>
                <a:gd name="connsiteX1" fmla="*/ 137822 w 275643"/>
                <a:gd name="connsiteY1" fmla="*/ 275643 h 275643"/>
                <a:gd name="connsiteX2" fmla="*/ 1 w 275643"/>
                <a:gd name="connsiteY2" fmla="*/ 137822 h 275643"/>
                <a:gd name="connsiteX3" fmla="*/ 137822 w 275643"/>
                <a:gd name="connsiteY3" fmla="*/ 0 h 275643"/>
                <a:gd name="connsiteX4" fmla="*/ 275643 w 275643"/>
                <a:gd name="connsiteY4" fmla="*/ 137822 h 2756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5643" h="275643">
                  <a:moveTo>
                    <a:pt x="275643" y="137822"/>
                  </a:moveTo>
                  <a:cubicBezTo>
                    <a:pt x="275643" y="213938"/>
                    <a:pt x="213938" y="275643"/>
                    <a:pt x="137822" y="275643"/>
                  </a:cubicBezTo>
                  <a:cubicBezTo>
                    <a:pt x="61705" y="275643"/>
                    <a:pt x="1" y="213938"/>
                    <a:pt x="1" y="137822"/>
                  </a:cubicBezTo>
                  <a:cubicBezTo>
                    <a:pt x="1" y="61705"/>
                    <a:pt x="61706" y="0"/>
                    <a:pt x="137822" y="0"/>
                  </a:cubicBezTo>
                  <a:cubicBezTo>
                    <a:pt x="213939" y="0"/>
                    <a:pt x="275643" y="61705"/>
                    <a:pt x="275643" y="137822"/>
                  </a:cubicBezTo>
                  <a:close/>
                </a:path>
              </a:pathLst>
            </a:custGeom>
            <a:solidFill>
              <a:srgbClr val="FC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08" name="Freeform: Shape 1200">
              <a:extLst>
                <a:ext uri="{FF2B5EF4-FFF2-40B4-BE49-F238E27FC236}">
                  <a16:creationId xmlns:a16="http://schemas.microsoft.com/office/drawing/2014/main" id="{D8EAC51B-46AC-4D64-A17D-B830D045CA75}"/>
                </a:ext>
              </a:extLst>
            </p:cNvPr>
            <p:cNvSpPr/>
            <p:nvPr/>
          </p:nvSpPr>
          <p:spPr>
            <a:xfrm rot="-3068493">
              <a:off x="8795756" y="2214108"/>
              <a:ext cx="183070" cy="183070"/>
            </a:xfrm>
            <a:custGeom>
              <a:avLst/>
              <a:gdLst>
                <a:gd name="connsiteX0" fmla="*/ 183071 w 183070"/>
                <a:gd name="connsiteY0" fmla="*/ 91535 h 183070"/>
                <a:gd name="connsiteX1" fmla="*/ 91535 w 183070"/>
                <a:gd name="connsiteY1" fmla="*/ 183071 h 183070"/>
                <a:gd name="connsiteX2" fmla="*/ 0 w 183070"/>
                <a:gd name="connsiteY2" fmla="*/ 91535 h 183070"/>
                <a:gd name="connsiteX3" fmla="*/ 91535 w 183070"/>
                <a:gd name="connsiteY3" fmla="*/ 0 h 183070"/>
                <a:gd name="connsiteX4" fmla="*/ 183071 w 183070"/>
                <a:gd name="connsiteY4" fmla="*/ 91535 h 183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3070" h="183070">
                  <a:moveTo>
                    <a:pt x="183071" y="91535"/>
                  </a:moveTo>
                  <a:cubicBezTo>
                    <a:pt x="183071" y="142089"/>
                    <a:pt x="142089" y="183071"/>
                    <a:pt x="91535" y="183071"/>
                  </a:cubicBezTo>
                  <a:cubicBezTo>
                    <a:pt x="40982" y="183071"/>
                    <a:pt x="0" y="142089"/>
                    <a:pt x="0" y="91535"/>
                  </a:cubicBezTo>
                  <a:cubicBezTo>
                    <a:pt x="0" y="40982"/>
                    <a:pt x="40982" y="0"/>
                    <a:pt x="91535" y="0"/>
                  </a:cubicBezTo>
                  <a:cubicBezTo>
                    <a:pt x="142089" y="0"/>
                    <a:pt x="183071" y="40982"/>
                    <a:pt x="183071" y="91535"/>
                  </a:cubicBezTo>
                  <a:close/>
                </a:path>
              </a:pathLst>
            </a:custGeom>
            <a:solidFill>
              <a:srgbClr val="FFCE1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09" name="Freeform: Shape 1201">
              <a:extLst>
                <a:ext uri="{FF2B5EF4-FFF2-40B4-BE49-F238E27FC236}">
                  <a16:creationId xmlns:a16="http://schemas.microsoft.com/office/drawing/2014/main" id="{1CCF1D78-FCF7-443A-9329-315A061000BB}"/>
                </a:ext>
              </a:extLst>
            </p:cNvPr>
            <p:cNvSpPr/>
            <p:nvPr/>
          </p:nvSpPr>
          <p:spPr>
            <a:xfrm>
              <a:off x="8799289" y="2248376"/>
              <a:ext cx="179548" cy="58578"/>
            </a:xfrm>
            <a:custGeom>
              <a:avLst/>
              <a:gdLst>
                <a:gd name="connsiteX0" fmla="*/ 179546 w 179548"/>
                <a:gd name="connsiteY0" fmla="*/ 58579 h 58578"/>
                <a:gd name="connsiteX1" fmla="*/ 0 w 179548"/>
                <a:gd name="connsiteY1" fmla="*/ 32385 h 58578"/>
                <a:gd name="connsiteX2" fmla="*/ 16669 w 179548"/>
                <a:gd name="connsiteY2" fmla="*/ 0 h 58578"/>
                <a:gd name="connsiteX3" fmla="*/ 172879 w 179548"/>
                <a:gd name="connsiteY3" fmla="*/ 22765 h 58578"/>
                <a:gd name="connsiteX4" fmla="*/ 179546 w 179548"/>
                <a:gd name="connsiteY4" fmla="*/ 58579 h 58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9548" h="58578">
                  <a:moveTo>
                    <a:pt x="179546" y="58579"/>
                  </a:moveTo>
                  <a:lnTo>
                    <a:pt x="0" y="32385"/>
                  </a:lnTo>
                  <a:cubicBezTo>
                    <a:pt x="3334" y="20765"/>
                    <a:pt x="8858" y="9811"/>
                    <a:pt x="16669" y="0"/>
                  </a:cubicBezTo>
                  <a:lnTo>
                    <a:pt x="172879" y="22765"/>
                  </a:lnTo>
                  <a:cubicBezTo>
                    <a:pt x="177451" y="34290"/>
                    <a:pt x="179641" y="46482"/>
                    <a:pt x="179546" y="58579"/>
                  </a:cubicBezTo>
                  <a:close/>
                </a:path>
              </a:pathLst>
            </a:custGeom>
            <a:solidFill>
              <a:srgbClr val="FFDA6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10" name="Freeform: Shape 1202">
              <a:extLst>
                <a:ext uri="{FF2B5EF4-FFF2-40B4-BE49-F238E27FC236}">
                  <a16:creationId xmlns:a16="http://schemas.microsoft.com/office/drawing/2014/main" id="{67DF67E7-2F9D-49BB-A09E-EA973F93EE64}"/>
                </a:ext>
              </a:extLst>
            </p:cNvPr>
            <p:cNvSpPr/>
            <p:nvPr/>
          </p:nvSpPr>
          <p:spPr>
            <a:xfrm>
              <a:off x="8795764" y="2305145"/>
              <a:ext cx="179452" cy="75247"/>
            </a:xfrm>
            <a:custGeom>
              <a:avLst/>
              <a:gdLst>
                <a:gd name="connsiteX0" fmla="*/ 148972 w 179452"/>
                <a:gd name="connsiteY0" fmla="*/ 71819 h 75247"/>
                <a:gd name="connsiteX1" fmla="*/ 144400 w 179452"/>
                <a:gd name="connsiteY1" fmla="*/ 75248 h 75247"/>
                <a:gd name="connsiteX2" fmla="*/ 19623 w 179452"/>
                <a:gd name="connsiteY2" fmla="*/ 57150 h 75247"/>
                <a:gd name="connsiteX3" fmla="*/ 1 w 179452"/>
                <a:gd name="connsiteY3" fmla="*/ 0 h 75247"/>
                <a:gd name="connsiteX4" fmla="*/ 179452 w 179452"/>
                <a:gd name="connsiteY4" fmla="*/ 26098 h 75247"/>
                <a:gd name="connsiteX5" fmla="*/ 148972 w 179452"/>
                <a:gd name="connsiteY5" fmla="*/ 71819 h 752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9452" h="75247">
                  <a:moveTo>
                    <a:pt x="148972" y="71819"/>
                  </a:moveTo>
                  <a:cubicBezTo>
                    <a:pt x="147448" y="73057"/>
                    <a:pt x="145924" y="74104"/>
                    <a:pt x="144400" y="75248"/>
                  </a:cubicBezTo>
                  <a:lnTo>
                    <a:pt x="19623" y="57150"/>
                  </a:lnTo>
                  <a:cubicBezTo>
                    <a:pt x="6287" y="40196"/>
                    <a:pt x="-94" y="20002"/>
                    <a:pt x="1" y="0"/>
                  </a:cubicBezTo>
                  <a:lnTo>
                    <a:pt x="179452" y="26098"/>
                  </a:lnTo>
                  <a:cubicBezTo>
                    <a:pt x="174308" y="43434"/>
                    <a:pt x="164117" y="59531"/>
                    <a:pt x="148972" y="71819"/>
                  </a:cubicBezTo>
                  <a:close/>
                </a:path>
              </a:pathLst>
            </a:custGeom>
            <a:solidFill>
              <a:srgbClr val="FFDA6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11" name="Freeform: Shape 1203">
              <a:extLst>
                <a:ext uri="{FF2B5EF4-FFF2-40B4-BE49-F238E27FC236}">
                  <a16:creationId xmlns:a16="http://schemas.microsoft.com/office/drawing/2014/main" id="{29ACF767-6DF9-4D1E-8532-AD3D0E143074}"/>
                </a:ext>
              </a:extLst>
            </p:cNvPr>
            <p:cNvSpPr/>
            <p:nvPr/>
          </p:nvSpPr>
          <p:spPr>
            <a:xfrm>
              <a:off x="8258237" y="2522220"/>
              <a:ext cx="323405" cy="312396"/>
            </a:xfrm>
            <a:custGeom>
              <a:avLst/>
              <a:gdLst>
                <a:gd name="connsiteX0" fmla="*/ 323406 w 323405"/>
                <a:gd name="connsiteY0" fmla="*/ 169831 h 312396"/>
                <a:gd name="connsiteX1" fmla="*/ 186532 w 323405"/>
                <a:gd name="connsiteY1" fmla="*/ 0 h 312396"/>
                <a:gd name="connsiteX2" fmla="*/ 10033 w 323405"/>
                <a:gd name="connsiteY2" fmla="*/ 282321 h 312396"/>
                <a:gd name="connsiteX3" fmla="*/ 323406 w 323405"/>
                <a:gd name="connsiteY3" fmla="*/ 169831 h 312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23405" h="312396">
                  <a:moveTo>
                    <a:pt x="323406" y="169831"/>
                  </a:moveTo>
                  <a:lnTo>
                    <a:pt x="186532" y="0"/>
                  </a:lnTo>
                  <a:cubicBezTo>
                    <a:pt x="186532" y="0"/>
                    <a:pt x="-51022" y="51435"/>
                    <a:pt x="10033" y="282321"/>
                  </a:cubicBezTo>
                  <a:cubicBezTo>
                    <a:pt x="222726" y="391096"/>
                    <a:pt x="323406" y="169831"/>
                    <a:pt x="323406" y="169831"/>
                  </a:cubicBezTo>
                  <a:close/>
                </a:path>
              </a:pathLst>
            </a:custGeom>
            <a:solidFill>
              <a:srgbClr val="FFCE1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12" name="Freeform: Shape 1204">
              <a:extLst>
                <a:ext uri="{FF2B5EF4-FFF2-40B4-BE49-F238E27FC236}">
                  <a16:creationId xmlns:a16="http://schemas.microsoft.com/office/drawing/2014/main" id="{A566BF91-3A65-4535-BCE1-24BBE8D10078}"/>
                </a:ext>
              </a:extLst>
            </p:cNvPr>
            <p:cNvSpPr/>
            <p:nvPr/>
          </p:nvSpPr>
          <p:spPr>
            <a:xfrm>
              <a:off x="8325040" y="2557557"/>
              <a:ext cx="228123" cy="205650"/>
            </a:xfrm>
            <a:custGeom>
              <a:avLst/>
              <a:gdLst>
                <a:gd name="connsiteX0" fmla="*/ 0 w 228123"/>
                <a:gd name="connsiteY0" fmla="*/ 201263 h 205650"/>
                <a:gd name="connsiteX1" fmla="*/ 36290 w 228123"/>
                <a:gd name="connsiteY1" fmla="*/ 90678 h 205650"/>
                <a:gd name="connsiteX2" fmla="*/ 148209 w 228123"/>
                <a:gd name="connsiteY2" fmla="*/ 0 h 205650"/>
                <a:gd name="connsiteX3" fmla="*/ 228123 w 228123"/>
                <a:gd name="connsiteY3" fmla="*/ 99250 h 205650"/>
                <a:gd name="connsiteX4" fmla="*/ 115728 w 228123"/>
                <a:gd name="connsiteY4" fmla="*/ 189357 h 205650"/>
                <a:gd name="connsiteX5" fmla="*/ 0 w 228123"/>
                <a:gd name="connsiteY5" fmla="*/ 201263 h 205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8123" h="205650">
                  <a:moveTo>
                    <a:pt x="0" y="201263"/>
                  </a:moveTo>
                  <a:cubicBezTo>
                    <a:pt x="190" y="160020"/>
                    <a:pt x="12192" y="123635"/>
                    <a:pt x="36290" y="90678"/>
                  </a:cubicBezTo>
                  <a:cubicBezTo>
                    <a:pt x="67342" y="48196"/>
                    <a:pt x="113729" y="18193"/>
                    <a:pt x="148209" y="0"/>
                  </a:cubicBezTo>
                  <a:lnTo>
                    <a:pt x="228123" y="99250"/>
                  </a:lnTo>
                  <a:cubicBezTo>
                    <a:pt x="203073" y="129064"/>
                    <a:pt x="163830" y="167926"/>
                    <a:pt x="115728" y="189357"/>
                  </a:cubicBezTo>
                  <a:cubicBezTo>
                    <a:pt x="78486" y="205835"/>
                    <a:pt x="40291" y="209836"/>
                    <a:pt x="0" y="201263"/>
                  </a:cubicBezTo>
                  <a:close/>
                </a:path>
              </a:pathLst>
            </a:custGeom>
            <a:solidFill>
              <a:srgbClr val="F5972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13" name="Freeform: Shape 1205">
              <a:extLst>
                <a:ext uri="{FF2B5EF4-FFF2-40B4-BE49-F238E27FC236}">
                  <a16:creationId xmlns:a16="http://schemas.microsoft.com/office/drawing/2014/main" id="{896A063E-6B47-4B17-A8A2-CCE7DFD377AC}"/>
                </a:ext>
              </a:extLst>
            </p:cNvPr>
            <p:cNvSpPr/>
            <p:nvPr/>
          </p:nvSpPr>
          <p:spPr>
            <a:xfrm>
              <a:off x="8442954" y="2438775"/>
              <a:ext cx="275663" cy="227943"/>
            </a:xfrm>
            <a:custGeom>
              <a:avLst/>
              <a:gdLst>
                <a:gd name="connsiteX0" fmla="*/ 3339 w 275663"/>
                <a:gd name="connsiteY0" fmla="*/ 222319 h 227943"/>
                <a:gd name="connsiteX1" fmla="*/ 3339 w 275663"/>
                <a:gd name="connsiteY1" fmla="*/ 222319 h 227943"/>
                <a:gd name="connsiteX2" fmla="*/ 5625 w 275663"/>
                <a:gd name="connsiteY2" fmla="*/ 201173 h 227943"/>
                <a:gd name="connsiteX3" fmla="*/ 251180 w 275663"/>
                <a:gd name="connsiteY3" fmla="*/ 3339 h 227943"/>
                <a:gd name="connsiteX4" fmla="*/ 272325 w 275663"/>
                <a:gd name="connsiteY4" fmla="*/ 5625 h 227943"/>
                <a:gd name="connsiteX5" fmla="*/ 272325 w 275663"/>
                <a:gd name="connsiteY5" fmla="*/ 5625 h 227943"/>
                <a:gd name="connsiteX6" fmla="*/ 270039 w 275663"/>
                <a:gd name="connsiteY6" fmla="*/ 26771 h 227943"/>
                <a:gd name="connsiteX7" fmla="*/ 24484 w 275663"/>
                <a:gd name="connsiteY7" fmla="*/ 224605 h 227943"/>
                <a:gd name="connsiteX8" fmla="*/ 3339 w 275663"/>
                <a:gd name="connsiteY8" fmla="*/ 222319 h 2279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5663" h="227943">
                  <a:moveTo>
                    <a:pt x="3339" y="222319"/>
                  </a:moveTo>
                  <a:lnTo>
                    <a:pt x="3339" y="222319"/>
                  </a:lnTo>
                  <a:cubicBezTo>
                    <a:pt x="-1900" y="215842"/>
                    <a:pt x="-852" y="206412"/>
                    <a:pt x="5625" y="201173"/>
                  </a:cubicBezTo>
                  <a:lnTo>
                    <a:pt x="251180" y="3339"/>
                  </a:lnTo>
                  <a:cubicBezTo>
                    <a:pt x="257657" y="-1900"/>
                    <a:pt x="267086" y="-852"/>
                    <a:pt x="272325" y="5625"/>
                  </a:cubicBezTo>
                  <a:lnTo>
                    <a:pt x="272325" y="5625"/>
                  </a:lnTo>
                  <a:cubicBezTo>
                    <a:pt x="277564" y="12102"/>
                    <a:pt x="276516" y="21532"/>
                    <a:pt x="270039" y="26771"/>
                  </a:cubicBezTo>
                  <a:lnTo>
                    <a:pt x="24484" y="224605"/>
                  </a:lnTo>
                  <a:cubicBezTo>
                    <a:pt x="18007" y="229844"/>
                    <a:pt x="8578" y="228796"/>
                    <a:pt x="3339" y="222319"/>
                  </a:cubicBezTo>
                  <a:close/>
                </a:path>
              </a:pathLst>
            </a:custGeom>
            <a:solidFill>
              <a:srgbClr val="1995B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grpSp>
        <p:nvGrpSpPr>
          <p:cNvPr id="214" name="Graphic 44232">
            <a:extLst>
              <a:ext uri="{FF2B5EF4-FFF2-40B4-BE49-F238E27FC236}">
                <a16:creationId xmlns:a16="http://schemas.microsoft.com/office/drawing/2014/main" id="{89820610-7C7D-4C10-BEC0-0D1E5F3BB7FF}"/>
              </a:ext>
            </a:extLst>
          </p:cNvPr>
          <p:cNvGrpSpPr/>
          <p:nvPr/>
        </p:nvGrpSpPr>
        <p:grpSpPr>
          <a:xfrm rot="19614096">
            <a:off x="635449" y="4733793"/>
            <a:ext cx="4371576" cy="4029303"/>
            <a:chOff x="696549" y="4578468"/>
            <a:chExt cx="854163" cy="810703"/>
          </a:xfrm>
        </p:grpSpPr>
        <p:grpSp>
          <p:nvGrpSpPr>
            <p:cNvPr id="215" name="Graphic 44232">
              <a:extLst>
                <a:ext uri="{FF2B5EF4-FFF2-40B4-BE49-F238E27FC236}">
                  <a16:creationId xmlns:a16="http://schemas.microsoft.com/office/drawing/2014/main" id="{89820610-7C7D-4C10-BEC0-0D1E5F3BB7FF}"/>
                </a:ext>
              </a:extLst>
            </p:cNvPr>
            <p:cNvGrpSpPr/>
            <p:nvPr/>
          </p:nvGrpSpPr>
          <p:grpSpPr>
            <a:xfrm>
              <a:off x="719218" y="4625163"/>
              <a:ext cx="831493" cy="764007"/>
              <a:chOff x="719218" y="4625163"/>
              <a:chExt cx="831493" cy="764007"/>
            </a:xfrm>
            <a:solidFill>
              <a:srgbClr val="F4C63C"/>
            </a:solidFill>
          </p:grpSpPr>
          <p:sp>
            <p:nvSpPr>
              <p:cNvPr id="229" name="Freeform: Shape 44235">
                <a:extLst>
                  <a:ext uri="{FF2B5EF4-FFF2-40B4-BE49-F238E27FC236}">
                    <a16:creationId xmlns:a16="http://schemas.microsoft.com/office/drawing/2014/main" id="{75AA11F5-A09D-4396-AF1E-1EF79E99573D}"/>
                  </a:ext>
                </a:extLst>
              </p:cNvPr>
              <p:cNvSpPr/>
              <p:nvPr/>
            </p:nvSpPr>
            <p:spPr>
              <a:xfrm>
                <a:off x="719218" y="4631187"/>
                <a:ext cx="808951" cy="757983"/>
              </a:xfrm>
              <a:custGeom>
                <a:avLst/>
                <a:gdLst>
                  <a:gd name="connsiteX0" fmla="*/ 246468 w 808951"/>
                  <a:gd name="connsiteY0" fmla="*/ 11564 h 757983"/>
                  <a:gd name="connsiteX1" fmla="*/ 283997 w 808951"/>
                  <a:gd name="connsiteY1" fmla="*/ 4420 h 757983"/>
                  <a:gd name="connsiteX2" fmla="*/ 518598 w 808951"/>
                  <a:gd name="connsiteY2" fmla="*/ 155106 h 757983"/>
                  <a:gd name="connsiteX3" fmla="*/ 519741 w 808951"/>
                  <a:gd name="connsiteY3" fmla="*/ 153582 h 757983"/>
                  <a:gd name="connsiteX4" fmla="*/ 547458 w 808951"/>
                  <a:gd name="connsiteY4" fmla="*/ 173680 h 757983"/>
                  <a:gd name="connsiteX5" fmla="*/ 548982 w 808951"/>
                  <a:gd name="connsiteY5" fmla="*/ 174823 h 757983"/>
                  <a:gd name="connsiteX6" fmla="*/ 549363 w 808951"/>
                  <a:gd name="connsiteY6" fmla="*/ 175108 h 757983"/>
                  <a:gd name="connsiteX7" fmla="*/ 550983 w 808951"/>
                  <a:gd name="connsiteY7" fmla="*/ 176251 h 757983"/>
                  <a:gd name="connsiteX8" fmla="*/ 578605 w 808951"/>
                  <a:gd name="connsiteY8" fmla="*/ 196349 h 757983"/>
                  <a:gd name="connsiteX9" fmla="*/ 577653 w 808951"/>
                  <a:gd name="connsiteY9" fmla="*/ 197778 h 757983"/>
                  <a:gd name="connsiteX10" fmla="*/ 798633 w 808951"/>
                  <a:gd name="connsiteY10" fmla="*/ 376086 h 757983"/>
                  <a:gd name="connsiteX11" fmla="*/ 803586 w 808951"/>
                  <a:gd name="connsiteY11" fmla="*/ 414091 h 757983"/>
                  <a:gd name="connsiteX12" fmla="*/ 562508 w 808951"/>
                  <a:gd name="connsiteY12" fmla="*/ 746418 h 757983"/>
                  <a:gd name="connsiteX13" fmla="*/ 521360 w 808951"/>
                  <a:gd name="connsiteY13" fmla="*/ 750799 h 757983"/>
                  <a:gd name="connsiteX14" fmla="*/ 294855 w 808951"/>
                  <a:gd name="connsiteY14" fmla="*/ 565824 h 757983"/>
                  <a:gd name="connsiteX15" fmla="*/ 268281 w 808951"/>
                  <a:gd name="connsiteY15" fmla="*/ 562681 h 757983"/>
                  <a:gd name="connsiteX16" fmla="*/ 267900 w 808951"/>
                  <a:gd name="connsiteY16" fmla="*/ 562395 h 757983"/>
                  <a:gd name="connsiteX17" fmla="*/ 256089 w 808951"/>
                  <a:gd name="connsiteY17" fmla="*/ 536963 h 757983"/>
                  <a:gd name="connsiteX18" fmla="*/ 13963 w 808951"/>
                  <a:gd name="connsiteY18" fmla="*/ 384468 h 757983"/>
                  <a:gd name="connsiteX19" fmla="*/ 5295 w 808951"/>
                  <a:gd name="connsiteY19" fmla="*/ 343987 h 757983"/>
                  <a:gd name="connsiteX20" fmla="*/ 246468 w 808951"/>
                  <a:gd name="connsiteY20" fmla="*/ 11564 h 7579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808951" h="757983">
                    <a:moveTo>
                      <a:pt x="246468" y="11564"/>
                    </a:moveTo>
                    <a:cubicBezTo>
                      <a:pt x="255136" y="-437"/>
                      <a:pt x="271614" y="-3581"/>
                      <a:pt x="283997" y="4420"/>
                    </a:cubicBezTo>
                    <a:lnTo>
                      <a:pt x="518598" y="155106"/>
                    </a:lnTo>
                    <a:lnTo>
                      <a:pt x="519741" y="153582"/>
                    </a:lnTo>
                    <a:lnTo>
                      <a:pt x="547458" y="173680"/>
                    </a:lnTo>
                    <a:lnTo>
                      <a:pt x="548982" y="174823"/>
                    </a:lnTo>
                    <a:lnTo>
                      <a:pt x="549363" y="175108"/>
                    </a:lnTo>
                    <a:lnTo>
                      <a:pt x="550983" y="176251"/>
                    </a:lnTo>
                    <a:lnTo>
                      <a:pt x="578605" y="196349"/>
                    </a:lnTo>
                    <a:lnTo>
                      <a:pt x="577653" y="197778"/>
                    </a:lnTo>
                    <a:lnTo>
                      <a:pt x="798633" y="376086"/>
                    </a:lnTo>
                    <a:cubicBezTo>
                      <a:pt x="810158" y="385325"/>
                      <a:pt x="812349" y="402089"/>
                      <a:pt x="803586" y="414091"/>
                    </a:cubicBezTo>
                    <a:lnTo>
                      <a:pt x="562508" y="746418"/>
                    </a:lnTo>
                    <a:cubicBezTo>
                      <a:pt x="552792" y="759848"/>
                      <a:pt x="533552" y="761944"/>
                      <a:pt x="521360" y="750799"/>
                    </a:cubicBezTo>
                    <a:cubicBezTo>
                      <a:pt x="437730" y="674885"/>
                      <a:pt x="332479" y="572777"/>
                      <a:pt x="294855" y="565824"/>
                    </a:cubicBezTo>
                    <a:lnTo>
                      <a:pt x="268281" y="562681"/>
                    </a:lnTo>
                    <a:lnTo>
                      <a:pt x="267900" y="562395"/>
                    </a:lnTo>
                    <a:lnTo>
                      <a:pt x="256089" y="536963"/>
                    </a:lnTo>
                    <a:cubicBezTo>
                      <a:pt x="255517" y="520009"/>
                      <a:pt x="128073" y="449714"/>
                      <a:pt x="13963" y="384468"/>
                    </a:cubicBezTo>
                    <a:cubicBezTo>
                      <a:pt x="-324" y="376276"/>
                      <a:pt x="-4420" y="357417"/>
                      <a:pt x="5295" y="343987"/>
                    </a:cubicBezTo>
                    <a:lnTo>
                      <a:pt x="246468" y="11564"/>
                    </a:lnTo>
                    <a:close/>
                  </a:path>
                </a:pathLst>
              </a:custGeom>
              <a:solidFill>
                <a:srgbClr val="F4C63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 dirty="0"/>
              </a:p>
            </p:txBody>
          </p:sp>
          <p:sp>
            <p:nvSpPr>
              <p:cNvPr id="230" name="Freeform: Shape 44236">
                <a:extLst>
                  <a:ext uri="{FF2B5EF4-FFF2-40B4-BE49-F238E27FC236}">
                    <a16:creationId xmlns:a16="http://schemas.microsoft.com/office/drawing/2014/main" id="{0C6E3D8F-EE85-4FA1-93F3-F3CE86F38328}"/>
                  </a:ext>
                </a:extLst>
              </p:cNvPr>
              <p:cNvSpPr/>
              <p:nvPr/>
            </p:nvSpPr>
            <p:spPr>
              <a:xfrm rot="-8642603">
                <a:off x="1099429" y="4871166"/>
                <a:ext cx="329294" cy="435503"/>
              </a:xfrm>
              <a:custGeom>
                <a:avLst/>
                <a:gdLst>
                  <a:gd name="connsiteX0" fmla="*/ 0 w 329294"/>
                  <a:gd name="connsiteY0" fmla="*/ 0 h 435503"/>
                  <a:gd name="connsiteX1" fmla="*/ 329295 w 329294"/>
                  <a:gd name="connsiteY1" fmla="*/ 0 h 435503"/>
                  <a:gd name="connsiteX2" fmla="*/ 329295 w 329294"/>
                  <a:gd name="connsiteY2" fmla="*/ 435503 h 435503"/>
                  <a:gd name="connsiteX3" fmla="*/ 0 w 329294"/>
                  <a:gd name="connsiteY3" fmla="*/ 435503 h 4355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9294" h="435503">
                    <a:moveTo>
                      <a:pt x="0" y="0"/>
                    </a:moveTo>
                    <a:lnTo>
                      <a:pt x="329295" y="0"/>
                    </a:lnTo>
                    <a:lnTo>
                      <a:pt x="329295" y="435503"/>
                    </a:lnTo>
                    <a:lnTo>
                      <a:pt x="0" y="435503"/>
                    </a:lnTo>
                    <a:close/>
                  </a:path>
                </a:pathLst>
              </a:custGeom>
              <a:solidFill>
                <a:srgbClr val="F4C63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31" name="Freeform: Shape 44237">
                <a:extLst>
                  <a:ext uri="{FF2B5EF4-FFF2-40B4-BE49-F238E27FC236}">
                    <a16:creationId xmlns:a16="http://schemas.microsoft.com/office/drawing/2014/main" id="{87F45737-688F-47B2-B1C8-5DD9B8F87423}"/>
                  </a:ext>
                </a:extLst>
              </p:cNvPr>
              <p:cNvSpPr/>
              <p:nvPr/>
            </p:nvSpPr>
            <p:spPr>
              <a:xfrm rot="-8642603">
                <a:off x="836216" y="4680349"/>
                <a:ext cx="329294" cy="435503"/>
              </a:xfrm>
              <a:custGeom>
                <a:avLst/>
                <a:gdLst>
                  <a:gd name="connsiteX0" fmla="*/ 0 w 329294"/>
                  <a:gd name="connsiteY0" fmla="*/ 0 h 435503"/>
                  <a:gd name="connsiteX1" fmla="*/ 329295 w 329294"/>
                  <a:gd name="connsiteY1" fmla="*/ 0 h 435503"/>
                  <a:gd name="connsiteX2" fmla="*/ 329295 w 329294"/>
                  <a:gd name="connsiteY2" fmla="*/ 435504 h 435503"/>
                  <a:gd name="connsiteX3" fmla="*/ 0 w 329294"/>
                  <a:gd name="connsiteY3" fmla="*/ 435504 h 4355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9294" h="435503">
                    <a:moveTo>
                      <a:pt x="0" y="0"/>
                    </a:moveTo>
                    <a:lnTo>
                      <a:pt x="329295" y="0"/>
                    </a:lnTo>
                    <a:lnTo>
                      <a:pt x="329295" y="435504"/>
                    </a:lnTo>
                    <a:lnTo>
                      <a:pt x="0" y="435504"/>
                    </a:lnTo>
                    <a:close/>
                  </a:path>
                </a:pathLst>
              </a:custGeom>
              <a:solidFill>
                <a:srgbClr val="F4C63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32" name="Freeform: Shape 44238">
                <a:extLst>
                  <a:ext uri="{FF2B5EF4-FFF2-40B4-BE49-F238E27FC236}">
                    <a16:creationId xmlns:a16="http://schemas.microsoft.com/office/drawing/2014/main" id="{2DB47529-7846-40E6-B9EC-38B3641453A1}"/>
                  </a:ext>
                </a:extLst>
              </p:cNvPr>
              <p:cNvSpPr/>
              <p:nvPr/>
            </p:nvSpPr>
            <p:spPr>
              <a:xfrm>
                <a:off x="742230" y="4634465"/>
                <a:ext cx="515874" cy="523684"/>
              </a:xfrm>
              <a:custGeom>
                <a:avLst/>
                <a:gdLst>
                  <a:gd name="connsiteX0" fmla="*/ 269367 w 515874"/>
                  <a:gd name="connsiteY0" fmla="*/ 523685 h 523684"/>
                  <a:gd name="connsiteX1" fmla="*/ 0 w 515874"/>
                  <a:gd name="connsiteY1" fmla="*/ 339757 h 523684"/>
                  <a:gd name="connsiteX2" fmla="*/ 246507 w 515874"/>
                  <a:gd name="connsiteY2" fmla="*/ 0 h 523684"/>
                  <a:gd name="connsiteX3" fmla="*/ 515874 w 515874"/>
                  <a:gd name="connsiteY3" fmla="*/ 184023 h 523684"/>
                  <a:gd name="connsiteX4" fmla="*/ 269367 w 515874"/>
                  <a:gd name="connsiteY4" fmla="*/ 523685 h 5236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15874" h="523684">
                    <a:moveTo>
                      <a:pt x="269367" y="523685"/>
                    </a:moveTo>
                    <a:cubicBezTo>
                      <a:pt x="212312" y="425101"/>
                      <a:pt x="96488" y="394907"/>
                      <a:pt x="0" y="339757"/>
                    </a:cubicBezTo>
                    <a:lnTo>
                      <a:pt x="246507" y="0"/>
                    </a:lnTo>
                    <a:cubicBezTo>
                      <a:pt x="347948" y="50768"/>
                      <a:pt x="465773" y="78677"/>
                      <a:pt x="515874" y="184023"/>
                    </a:cubicBezTo>
                    <a:lnTo>
                      <a:pt x="269367" y="523685"/>
                    </a:lnTo>
                    <a:close/>
                  </a:path>
                </a:pathLst>
              </a:custGeom>
              <a:solidFill>
                <a:srgbClr val="F4C63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33" name="Freeform: Shape 44239">
                <a:extLst>
                  <a:ext uri="{FF2B5EF4-FFF2-40B4-BE49-F238E27FC236}">
                    <a16:creationId xmlns:a16="http://schemas.microsoft.com/office/drawing/2014/main" id="{DA18B2EF-2102-4960-9807-D761F478AFA9}"/>
                  </a:ext>
                </a:extLst>
              </p:cNvPr>
              <p:cNvSpPr/>
              <p:nvPr/>
            </p:nvSpPr>
            <p:spPr>
              <a:xfrm>
                <a:off x="1011597" y="4818392"/>
                <a:ext cx="504920" cy="538638"/>
              </a:xfrm>
              <a:custGeom>
                <a:avLst/>
                <a:gdLst>
                  <a:gd name="connsiteX0" fmla="*/ 0 w 504920"/>
                  <a:gd name="connsiteY0" fmla="*/ 339757 h 538638"/>
                  <a:gd name="connsiteX1" fmla="*/ 258509 w 504920"/>
                  <a:gd name="connsiteY1" fmla="*/ 538639 h 538638"/>
                  <a:gd name="connsiteX2" fmla="*/ 504920 w 504920"/>
                  <a:gd name="connsiteY2" fmla="*/ 198882 h 538638"/>
                  <a:gd name="connsiteX3" fmla="*/ 246412 w 504920"/>
                  <a:gd name="connsiteY3" fmla="*/ 0 h 538638"/>
                  <a:gd name="connsiteX4" fmla="*/ 0 w 504920"/>
                  <a:gd name="connsiteY4" fmla="*/ 339757 h 5386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4920" h="538638">
                    <a:moveTo>
                      <a:pt x="0" y="339757"/>
                    </a:moveTo>
                    <a:cubicBezTo>
                      <a:pt x="111443" y="363379"/>
                      <a:pt x="176117" y="464153"/>
                      <a:pt x="258509" y="538639"/>
                    </a:cubicBezTo>
                    <a:lnTo>
                      <a:pt x="504920" y="198882"/>
                    </a:lnTo>
                    <a:cubicBezTo>
                      <a:pt x="425196" y="118301"/>
                      <a:pt x="362045" y="14859"/>
                      <a:pt x="246412" y="0"/>
                    </a:cubicBezTo>
                    <a:lnTo>
                      <a:pt x="0" y="339757"/>
                    </a:lnTo>
                    <a:close/>
                  </a:path>
                </a:pathLst>
              </a:custGeom>
              <a:solidFill>
                <a:srgbClr val="F4C63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34" name="Freeform: Shape 44240">
                <a:extLst>
                  <a:ext uri="{FF2B5EF4-FFF2-40B4-BE49-F238E27FC236}">
                    <a16:creationId xmlns:a16="http://schemas.microsoft.com/office/drawing/2014/main" id="{09676CEC-E4C1-463C-8D77-C4DC6EAD7667}"/>
                  </a:ext>
                </a:extLst>
              </p:cNvPr>
              <p:cNvSpPr/>
              <p:nvPr/>
            </p:nvSpPr>
            <p:spPr>
              <a:xfrm>
                <a:off x="1011597" y="4818488"/>
                <a:ext cx="539114" cy="483584"/>
              </a:xfrm>
              <a:custGeom>
                <a:avLst/>
                <a:gdLst>
                  <a:gd name="connsiteX0" fmla="*/ 0 w 539114"/>
                  <a:gd name="connsiteY0" fmla="*/ 339662 h 483584"/>
                  <a:gd name="connsiteX1" fmla="*/ 292703 w 539114"/>
                  <a:gd name="connsiteY1" fmla="*/ 483584 h 483584"/>
                  <a:gd name="connsiteX2" fmla="*/ 539115 w 539114"/>
                  <a:gd name="connsiteY2" fmla="*/ 143827 h 483584"/>
                  <a:gd name="connsiteX3" fmla="*/ 246412 w 539114"/>
                  <a:gd name="connsiteY3" fmla="*/ 0 h 483584"/>
                  <a:gd name="connsiteX4" fmla="*/ 0 w 539114"/>
                  <a:gd name="connsiteY4" fmla="*/ 339662 h 4835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39114" h="483584">
                    <a:moveTo>
                      <a:pt x="0" y="339662"/>
                    </a:moveTo>
                    <a:cubicBezTo>
                      <a:pt x="111443" y="363284"/>
                      <a:pt x="210312" y="409099"/>
                      <a:pt x="292703" y="483584"/>
                    </a:cubicBezTo>
                    <a:lnTo>
                      <a:pt x="539115" y="143827"/>
                    </a:lnTo>
                    <a:cubicBezTo>
                      <a:pt x="459391" y="63246"/>
                      <a:pt x="362045" y="14859"/>
                      <a:pt x="246412" y="0"/>
                    </a:cubicBezTo>
                    <a:lnTo>
                      <a:pt x="0" y="339662"/>
                    </a:lnTo>
                    <a:close/>
                  </a:path>
                </a:pathLst>
              </a:custGeom>
              <a:solidFill>
                <a:srgbClr val="F4C63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35" name="Freeform: Shape 44241">
                <a:extLst>
                  <a:ext uri="{FF2B5EF4-FFF2-40B4-BE49-F238E27FC236}">
                    <a16:creationId xmlns:a16="http://schemas.microsoft.com/office/drawing/2014/main" id="{A1F9FB1C-B363-42A4-BD2F-3B484E6FF724}"/>
                  </a:ext>
                </a:extLst>
              </p:cNvPr>
              <p:cNvSpPr/>
              <p:nvPr/>
            </p:nvSpPr>
            <p:spPr>
              <a:xfrm>
                <a:off x="1009311" y="4686090"/>
                <a:ext cx="200596" cy="139826"/>
              </a:xfrm>
              <a:custGeom>
                <a:avLst/>
                <a:gdLst>
                  <a:gd name="connsiteX0" fmla="*/ 0 w 200596"/>
                  <a:gd name="connsiteY0" fmla="*/ 0 h 139826"/>
                  <a:gd name="connsiteX1" fmla="*/ 200596 w 200596"/>
                  <a:gd name="connsiteY1" fmla="*/ 139827 h 13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00596" h="139826">
                    <a:moveTo>
                      <a:pt x="0" y="0"/>
                    </a:moveTo>
                    <a:cubicBezTo>
                      <a:pt x="0" y="0"/>
                      <a:pt x="164973" y="78391"/>
                      <a:pt x="200596" y="139827"/>
                    </a:cubicBezTo>
                  </a:path>
                </a:pathLst>
              </a:custGeom>
              <a:solidFill>
                <a:srgbClr val="F4C63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36" name="Freeform: Shape 44242">
                <a:extLst>
                  <a:ext uri="{FF2B5EF4-FFF2-40B4-BE49-F238E27FC236}">
                    <a16:creationId xmlns:a16="http://schemas.microsoft.com/office/drawing/2014/main" id="{ADB95B0D-E256-440D-9542-F2B9FC797C0A}"/>
                  </a:ext>
                </a:extLst>
              </p:cNvPr>
              <p:cNvSpPr/>
              <p:nvPr/>
            </p:nvSpPr>
            <p:spPr>
              <a:xfrm>
                <a:off x="994452" y="4714379"/>
                <a:ext cx="200596" cy="139827"/>
              </a:xfrm>
              <a:custGeom>
                <a:avLst/>
                <a:gdLst>
                  <a:gd name="connsiteX0" fmla="*/ 0 w 200596"/>
                  <a:gd name="connsiteY0" fmla="*/ 0 h 139827"/>
                  <a:gd name="connsiteX1" fmla="*/ 200597 w 200596"/>
                  <a:gd name="connsiteY1" fmla="*/ 139827 h 1398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00596" h="139827">
                    <a:moveTo>
                      <a:pt x="0" y="0"/>
                    </a:moveTo>
                    <a:cubicBezTo>
                      <a:pt x="0" y="0"/>
                      <a:pt x="164973" y="78391"/>
                      <a:pt x="200597" y="139827"/>
                    </a:cubicBezTo>
                  </a:path>
                </a:pathLst>
              </a:custGeom>
              <a:solidFill>
                <a:srgbClr val="F4C63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37" name="Freeform: Shape 44243">
                <a:extLst>
                  <a:ext uri="{FF2B5EF4-FFF2-40B4-BE49-F238E27FC236}">
                    <a16:creationId xmlns:a16="http://schemas.microsoft.com/office/drawing/2014/main" id="{CA04DC81-1371-4E2C-A224-DF4442CBFDC7}"/>
                  </a:ext>
                </a:extLst>
              </p:cNvPr>
              <p:cNvSpPr/>
              <p:nvPr/>
            </p:nvSpPr>
            <p:spPr>
              <a:xfrm>
                <a:off x="974736" y="4751241"/>
                <a:ext cx="200691" cy="139827"/>
              </a:xfrm>
              <a:custGeom>
                <a:avLst/>
                <a:gdLst>
                  <a:gd name="connsiteX0" fmla="*/ 0 w 200691"/>
                  <a:gd name="connsiteY0" fmla="*/ 0 h 139827"/>
                  <a:gd name="connsiteX1" fmla="*/ 200692 w 200691"/>
                  <a:gd name="connsiteY1" fmla="*/ 139827 h 1398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00691" h="139827">
                    <a:moveTo>
                      <a:pt x="0" y="0"/>
                    </a:moveTo>
                    <a:cubicBezTo>
                      <a:pt x="0" y="0"/>
                      <a:pt x="164973" y="78391"/>
                      <a:pt x="200692" y="139827"/>
                    </a:cubicBezTo>
                  </a:path>
                </a:pathLst>
              </a:custGeom>
              <a:solidFill>
                <a:srgbClr val="F4C63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38" name="Freeform: Shape 44244">
                <a:extLst>
                  <a:ext uri="{FF2B5EF4-FFF2-40B4-BE49-F238E27FC236}">
                    <a16:creationId xmlns:a16="http://schemas.microsoft.com/office/drawing/2014/main" id="{5E14B4BE-330A-4068-B090-CA713CDB9BEF}"/>
                  </a:ext>
                </a:extLst>
              </p:cNvPr>
              <p:cNvSpPr/>
              <p:nvPr/>
            </p:nvSpPr>
            <p:spPr>
              <a:xfrm>
                <a:off x="952923" y="4777625"/>
                <a:ext cx="200691" cy="139827"/>
              </a:xfrm>
              <a:custGeom>
                <a:avLst/>
                <a:gdLst>
                  <a:gd name="connsiteX0" fmla="*/ 0 w 200691"/>
                  <a:gd name="connsiteY0" fmla="*/ 0 h 139827"/>
                  <a:gd name="connsiteX1" fmla="*/ 200692 w 200691"/>
                  <a:gd name="connsiteY1" fmla="*/ 139827 h 1398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00691" h="139827">
                    <a:moveTo>
                      <a:pt x="0" y="0"/>
                    </a:moveTo>
                    <a:cubicBezTo>
                      <a:pt x="0" y="0"/>
                      <a:pt x="164973" y="78391"/>
                      <a:pt x="200692" y="139827"/>
                    </a:cubicBezTo>
                  </a:path>
                </a:pathLst>
              </a:custGeom>
              <a:solidFill>
                <a:srgbClr val="F4C63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39" name="Freeform: Shape 44245">
                <a:extLst>
                  <a:ext uri="{FF2B5EF4-FFF2-40B4-BE49-F238E27FC236}">
                    <a16:creationId xmlns:a16="http://schemas.microsoft.com/office/drawing/2014/main" id="{9686E684-E953-4E32-9625-0667ABB07FC5}"/>
                  </a:ext>
                </a:extLst>
              </p:cNvPr>
              <p:cNvSpPr/>
              <p:nvPr/>
            </p:nvSpPr>
            <p:spPr>
              <a:xfrm>
                <a:off x="1133041" y="4976695"/>
                <a:ext cx="278987" cy="222792"/>
              </a:xfrm>
              <a:custGeom>
                <a:avLst/>
                <a:gdLst>
                  <a:gd name="connsiteX0" fmla="*/ 66294 w 278987"/>
                  <a:gd name="connsiteY0" fmla="*/ 3 h 222792"/>
                  <a:gd name="connsiteX1" fmla="*/ 0 w 278987"/>
                  <a:gd name="connsiteY1" fmla="*/ 104588 h 222792"/>
                  <a:gd name="connsiteX2" fmla="*/ 189548 w 278987"/>
                  <a:gd name="connsiteY2" fmla="*/ 222793 h 222792"/>
                  <a:gd name="connsiteX3" fmla="*/ 278987 w 278987"/>
                  <a:gd name="connsiteY3" fmla="*/ 104397 h 222792"/>
                  <a:gd name="connsiteX4" fmla="*/ 66294 w 278987"/>
                  <a:gd name="connsiteY4" fmla="*/ 3 h 2227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8987" h="222792">
                    <a:moveTo>
                      <a:pt x="66294" y="3"/>
                    </a:moveTo>
                    <a:lnTo>
                      <a:pt x="0" y="104588"/>
                    </a:lnTo>
                    <a:cubicBezTo>
                      <a:pt x="0" y="104588"/>
                      <a:pt x="150304" y="171548"/>
                      <a:pt x="189548" y="222793"/>
                    </a:cubicBezTo>
                    <a:lnTo>
                      <a:pt x="278987" y="104397"/>
                    </a:lnTo>
                    <a:cubicBezTo>
                      <a:pt x="278987" y="104397"/>
                      <a:pt x="217932" y="-664"/>
                      <a:pt x="66294" y="3"/>
                    </a:cubicBezTo>
                    <a:close/>
                  </a:path>
                </a:pathLst>
              </a:custGeom>
              <a:solidFill>
                <a:srgbClr val="F4C63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40" name="Freeform: Shape 44246">
                <a:extLst>
                  <a:ext uri="{FF2B5EF4-FFF2-40B4-BE49-F238E27FC236}">
                    <a16:creationId xmlns:a16="http://schemas.microsoft.com/office/drawing/2014/main" id="{CE01297F-7BBE-4BF4-BF92-D179F273574E}"/>
                  </a:ext>
                </a:extLst>
              </p:cNvPr>
              <p:cNvSpPr/>
              <p:nvPr/>
            </p:nvSpPr>
            <p:spPr>
              <a:xfrm>
                <a:off x="853863" y="4827060"/>
                <a:ext cx="256889" cy="223361"/>
              </a:xfrm>
              <a:custGeom>
                <a:avLst/>
                <a:gdLst>
                  <a:gd name="connsiteX0" fmla="*/ 256889 w 256889"/>
                  <a:gd name="connsiteY0" fmla="*/ 146113 h 223361"/>
                  <a:gd name="connsiteX1" fmla="*/ 193643 w 256889"/>
                  <a:gd name="connsiteY1" fmla="*/ 223361 h 223361"/>
                  <a:gd name="connsiteX2" fmla="*/ 0 w 256889"/>
                  <a:gd name="connsiteY2" fmla="*/ 86582 h 223361"/>
                  <a:gd name="connsiteX3" fmla="*/ 64008 w 256889"/>
                  <a:gd name="connsiteY3" fmla="*/ 0 h 223361"/>
                  <a:gd name="connsiteX4" fmla="*/ 256889 w 256889"/>
                  <a:gd name="connsiteY4" fmla="*/ 146113 h 2233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6889" h="223361">
                    <a:moveTo>
                      <a:pt x="256889" y="146113"/>
                    </a:moveTo>
                    <a:lnTo>
                      <a:pt x="193643" y="223361"/>
                    </a:lnTo>
                    <a:cubicBezTo>
                      <a:pt x="193643" y="223361"/>
                      <a:pt x="63151" y="100012"/>
                      <a:pt x="0" y="86582"/>
                    </a:cubicBezTo>
                    <a:lnTo>
                      <a:pt x="64008" y="0"/>
                    </a:lnTo>
                    <a:cubicBezTo>
                      <a:pt x="63913" y="0"/>
                      <a:pt x="192119" y="9049"/>
                      <a:pt x="256889" y="146113"/>
                    </a:cubicBezTo>
                    <a:close/>
                  </a:path>
                </a:pathLst>
              </a:custGeom>
              <a:solidFill>
                <a:srgbClr val="F4C63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grpSp>
          <p:nvGrpSpPr>
            <p:cNvPr id="216" name="Graphic 44232">
              <a:extLst>
                <a:ext uri="{FF2B5EF4-FFF2-40B4-BE49-F238E27FC236}">
                  <a16:creationId xmlns:a16="http://schemas.microsoft.com/office/drawing/2014/main" id="{89820610-7C7D-4C10-BEC0-0D1E5F3BB7FF}"/>
                </a:ext>
              </a:extLst>
            </p:cNvPr>
            <p:cNvGrpSpPr/>
            <p:nvPr/>
          </p:nvGrpSpPr>
          <p:grpSpPr>
            <a:xfrm>
              <a:off x="696549" y="4578468"/>
              <a:ext cx="831589" cy="764125"/>
              <a:chOff x="696549" y="4578468"/>
              <a:chExt cx="831589" cy="764125"/>
            </a:xfrm>
          </p:grpSpPr>
          <p:sp>
            <p:nvSpPr>
              <p:cNvPr id="217" name="Freeform: Shape 44248">
                <a:extLst>
                  <a:ext uri="{FF2B5EF4-FFF2-40B4-BE49-F238E27FC236}">
                    <a16:creationId xmlns:a16="http://schemas.microsoft.com/office/drawing/2014/main" id="{F7C6F630-D4A5-47AD-99E0-CFEEA5D82608}"/>
                  </a:ext>
                </a:extLst>
              </p:cNvPr>
              <p:cNvSpPr/>
              <p:nvPr/>
            </p:nvSpPr>
            <p:spPr>
              <a:xfrm>
                <a:off x="696549" y="4584515"/>
                <a:ext cx="809047" cy="758078"/>
              </a:xfrm>
              <a:custGeom>
                <a:avLst/>
                <a:gdLst>
                  <a:gd name="connsiteX0" fmla="*/ 246564 w 809047"/>
                  <a:gd name="connsiteY0" fmla="*/ 11564 h 758078"/>
                  <a:gd name="connsiteX1" fmla="*/ 284092 w 809047"/>
                  <a:gd name="connsiteY1" fmla="*/ 4420 h 758078"/>
                  <a:gd name="connsiteX2" fmla="*/ 518693 w 809047"/>
                  <a:gd name="connsiteY2" fmla="*/ 155106 h 758078"/>
                  <a:gd name="connsiteX3" fmla="*/ 519836 w 809047"/>
                  <a:gd name="connsiteY3" fmla="*/ 153582 h 758078"/>
                  <a:gd name="connsiteX4" fmla="*/ 547554 w 809047"/>
                  <a:gd name="connsiteY4" fmla="*/ 173680 h 758078"/>
                  <a:gd name="connsiteX5" fmla="*/ 549078 w 809047"/>
                  <a:gd name="connsiteY5" fmla="*/ 174823 h 758078"/>
                  <a:gd name="connsiteX6" fmla="*/ 549459 w 809047"/>
                  <a:gd name="connsiteY6" fmla="*/ 175108 h 758078"/>
                  <a:gd name="connsiteX7" fmla="*/ 551078 w 809047"/>
                  <a:gd name="connsiteY7" fmla="*/ 176251 h 758078"/>
                  <a:gd name="connsiteX8" fmla="*/ 578700 w 809047"/>
                  <a:gd name="connsiteY8" fmla="*/ 196349 h 758078"/>
                  <a:gd name="connsiteX9" fmla="*/ 577748 w 809047"/>
                  <a:gd name="connsiteY9" fmla="*/ 197778 h 758078"/>
                  <a:gd name="connsiteX10" fmla="*/ 798728 w 809047"/>
                  <a:gd name="connsiteY10" fmla="*/ 376086 h 758078"/>
                  <a:gd name="connsiteX11" fmla="*/ 803681 w 809047"/>
                  <a:gd name="connsiteY11" fmla="*/ 414091 h 758078"/>
                  <a:gd name="connsiteX12" fmla="*/ 562603 w 809047"/>
                  <a:gd name="connsiteY12" fmla="*/ 746513 h 758078"/>
                  <a:gd name="connsiteX13" fmla="*/ 521455 w 809047"/>
                  <a:gd name="connsiteY13" fmla="*/ 750895 h 758078"/>
                  <a:gd name="connsiteX14" fmla="*/ 294951 w 809047"/>
                  <a:gd name="connsiteY14" fmla="*/ 565919 h 758078"/>
                  <a:gd name="connsiteX15" fmla="*/ 268376 w 809047"/>
                  <a:gd name="connsiteY15" fmla="*/ 562776 h 758078"/>
                  <a:gd name="connsiteX16" fmla="*/ 267995 w 809047"/>
                  <a:gd name="connsiteY16" fmla="*/ 562490 h 758078"/>
                  <a:gd name="connsiteX17" fmla="*/ 256184 w 809047"/>
                  <a:gd name="connsiteY17" fmla="*/ 537058 h 758078"/>
                  <a:gd name="connsiteX18" fmla="*/ 13963 w 809047"/>
                  <a:gd name="connsiteY18" fmla="*/ 384468 h 758078"/>
                  <a:gd name="connsiteX19" fmla="*/ 5295 w 809047"/>
                  <a:gd name="connsiteY19" fmla="*/ 343987 h 758078"/>
                  <a:gd name="connsiteX20" fmla="*/ 246564 w 809047"/>
                  <a:gd name="connsiteY20" fmla="*/ 11564 h 7580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809047" h="758078">
                    <a:moveTo>
                      <a:pt x="246564" y="11564"/>
                    </a:moveTo>
                    <a:cubicBezTo>
                      <a:pt x="255231" y="-437"/>
                      <a:pt x="271710" y="-3581"/>
                      <a:pt x="284092" y="4420"/>
                    </a:cubicBezTo>
                    <a:lnTo>
                      <a:pt x="518693" y="155106"/>
                    </a:lnTo>
                    <a:lnTo>
                      <a:pt x="519836" y="153582"/>
                    </a:lnTo>
                    <a:lnTo>
                      <a:pt x="547554" y="173680"/>
                    </a:lnTo>
                    <a:lnTo>
                      <a:pt x="549078" y="174823"/>
                    </a:lnTo>
                    <a:lnTo>
                      <a:pt x="549459" y="175108"/>
                    </a:lnTo>
                    <a:lnTo>
                      <a:pt x="551078" y="176251"/>
                    </a:lnTo>
                    <a:lnTo>
                      <a:pt x="578700" y="196349"/>
                    </a:lnTo>
                    <a:lnTo>
                      <a:pt x="577748" y="197778"/>
                    </a:lnTo>
                    <a:lnTo>
                      <a:pt x="798728" y="376086"/>
                    </a:lnTo>
                    <a:cubicBezTo>
                      <a:pt x="810253" y="385325"/>
                      <a:pt x="812444" y="402089"/>
                      <a:pt x="803681" y="414091"/>
                    </a:cubicBezTo>
                    <a:lnTo>
                      <a:pt x="562603" y="746513"/>
                    </a:lnTo>
                    <a:cubicBezTo>
                      <a:pt x="552888" y="759943"/>
                      <a:pt x="533647" y="762039"/>
                      <a:pt x="521455" y="750895"/>
                    </a:cubicBezTo>
                    <a:cubicBezTo>
                      <a:pt x="437826" y="674980"/>
                      <a:pt x="332574" y="572872"/>
                      <a:pt x="294951" y="565919"/>
                    </a:cubicBezTo>
                    <a:lnTo>
                      <a:pt x="268376" y="562776"/>
                    </a:lnTo>
                    <a:lnTo>
                      <a:pt x="267995" y="562490"/>
                    </a:lnTo>
                    <a:lnTo>
                      <a:pt x="256184" y="537058"/>
                    </a:lnTo>
                    <a:cubicBezTo>
                      <a:pt x="255612" y="520009"/>
                      <a:pt x="128168" y="449714"/>
                      <a:pt x="13963" y="384468"/>
                    </a:cubicBezTo>
                    <a:cubicBezTo>
                      <a:pt x="-324" y="376276"/>
                      <a:pt x="-4420" y="357417"/>
                      <a:pt x="5295" y="343987"/>
                    </a:cubicBezTo>
                    <a:lnTo>
                      <a:pt x="246564" y="11564"/>
                    </a:lnTo>
                    <a:close/>
                  </a:path>
                </a:pathLst>
              </a:custGeom>
              <a:solidFill>
                <a:srgbClr val="E9684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18" name="Freeform: Shape 44249">
                <a:extLst>
                  <a:ext uri="{FF2B5EF4-FFF2-40B4-BE49-F238E27FC236}">
                    <a16:creationId xmlns:a16="http://schemas.microsoft.com/office/drawing/2014/main" id="{904BC6C0-F48D-4974-8A22-D209F5B56F71}"/>
                  </a:ext>
                </a:extLst>
              </p:cNvPr>
              <p:cNvSpPr/>
              <p:nvPr/>
            </p:nvSpPr>
            <p:spPr>
              <a:xfrm rot="-8642603">
                <a:off x="1076825" y="4824471"/>
                <a:ext cx="329294" cy="435503"/>
              </a:xfrm>
              <a:custGeom>
                <a:avLst/>
                <a:gdLst>
                  <a:gd name="connsiteX0" fmla="*/ 0 w 329294"/>
                  <a:gd name="connsiteY0" fmla="*/ 0 h 435503"/>
                  <a:gd name="connsiteX1" fmla="*/ 329295 w 329294"/>
                  <a:gd name="connsiteY1" fmla="*/ 0 h 435503"/>
                  <a:gd name="connsiteX2" fmla="*/ 329295 w 329294"/>
                  <a:gd name="connsiteY2" fmla="*/ 435503 h 435503"/>
                  <a:gd name="connsiteX3" fmla="*/ 0 w 329294"/>
                  <a:gd name="connsiteY3" fmla="*/ 435503 h 4355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9294" h="435503">
                    <a:moveTo>
                      <a:pt x="0" y="0"/>
                    </a:moveTo>
                    <a:lnTo>
                      <a:pt x="329295" y="0"/>
                    </a:lnTo>
                    <a:lnTo>
                      <a:pt x="329295" y="435503"/>
                    </a:lnTo>
                    <a:lnTo>
                      <a:pt x="0" y="435503"/>
                    </a:lnTo>
                    <a:close/>
                  </a:path>
                </a:pathLst>
              </a:custGeom>
              <a:solidFill>
                <a:srgbClr val="D6CBB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19" name="Freeform: Shape 44250">
                <a:extLst>
                  <a:ext uri="{FF2B5EF4-FFF2-40B4-BE49-F238E27FC236}">
                    <a16:creationId xmlns:a16="http://schemas.microsoft.com/office/drawing/2014/main" id="{1D7A2249-6D01-4544-A767-FD559AAFCCDD}"/>
                  </a:ext>
                </a:extLst>
              </p:cNvPr>
              <p:cNvSpPr/>
              <p:nvPr/>
            </p:nvSpPr>
            <p:spPr>
              <a:xfrm rot="-8642603">
                <a:off x="813613" y="4633654"/>
                <a:ext cx="329294" cy="435503"/>
              </a:xfrm>
              <a:custGeom>
                <a:avLst/>
                <a:gdLst>
                  <a:gd name="connsiteX0" fmla="*/ 0 w 329294"/>
                  <a:gd name="connsiteY0" fmla="*/ 0 h 435503"/>
                  <a:gd name="connsiteX1" fmla="*/ 329295 w 329294"/>
                  <a:gd name="connsiteY1" fmla="*/ 0 h 435503"/>
                  <a:gd name="connsiteX2" fmla="*/ 329295 w 329294"/>
                  <a:gd name="connsiteY2" fmla="*/ 435503 h 435503"/>
                  <a:gd name="connsiteX3" fmla="*/ 0 w 329294"/>
                  <a:gd name="connsiteY3" fmla="*/ 435503 h 4355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9294" h="435503">
                    <a:moveTo>
                      <a:pt x="0" y="0"/>
                    </a:moveTo>
                    <a:lnTo>
                      <a:pt x="329295" y="0"/>
                    </a:lnTo>
                    <a:lnTo>
                      <a:pt x="329295" y="435503"/>
                    </a:lnTo>
                    <a:lnTo>
                      <a:pt x="0" y="435503"/>
                    </a:lnTo>
                    <a:close/>
                  </a:path>
                </a:pathLst>
              </a:custGeom>
              <a:solidFill>
                <a:srgbClr val="D6CBB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20" name="Freeform: Shape 44251">
                <a:extLst>
                  <a:ext uri="{FF2B5EF4-FFF2-40B4-BE49-F238E27FC236}">
                    <a16:creationId xmlns:a16="http://schemas.microsoft.com/office/drawing/2014/main" id="{56F74A90-102E-49E3-831F-F8C728539E4D}"/>
                  </a:ext>
                </a:extLst>
              </p:cNvPr>
              <p:cNvSpPr/>
              <p:nvPr/>
            </p:nvSpPr>
            <p:spPr>
              <a:xfrm>
                <a:off x="719656" y="4587792"/>
                <a:ext cx="515778" cy="523684"/>
              </a:xfrm>
              <a:custGeom>
                <a:avLst/>
                <a:gdLst>
                  <a:gd name="connsiteX0" fmla="*/ 269367 w 515778"/>
                  <a:gd name="connsiteY0" fmla="*/ 523685 h 523684"/>
                  <a:gd name="connsiteX1" fmla="*/ 0 w 515778"/>
                  <a:gd name="connsiteY1" fmla="*/ 339757 h 523684"/>
                  <a:gd name="connsiteX2" fmla="*/ 246412 w 515778"/>
                  <a:gd name="connsiteY2" fmla="*/ 0 h 523684"/>
                  <a:gd name="connsiteX3" fmla="*/ 515779 w 515778"/>
                  <a:gd name="connsiteY3" fmla="*/ 184023 h 523684"/>
                  <a:gd name="connsiteX4" fmla="*/ 269367 w 515778"/>
                  <a:gd name="connsiteY4" fmla="*/ 523685 h 5236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15778" h="523684">
                    <a:moveTo>
                      <a:pt x="269367" y="523685"/>
                    </a:moveTo>
                    <a:cubicBezTo>
                      <a:pt x="212312" y="425101"/>
                      <a:pt x="96488" y="394907"/>
                      <a:pt x="0" y="339757"/>
                    </a:cubicBezTo>
                    <a:lnTo>
                      <a:pt x="246412" y="0"/>
                    </a:lnTo>
                    <a:cubicBezTo>
                      <a:pt x="347853" y="50768"/>
                      <a:pt x="465677" y="78677"/>
                      <a:pt x="515779" y="184023"/>
                    </a:cubicBezTo>
                    <a:lnTo>
                      <a:pt x="269367" y="523685"/>
                    </a:lnTo>
                    <a:close/>
                  </a:path>
                </a:pathLst>
              </a:custGeom>
              <a:solidFill>
                <a:srgbClr val="F2E9D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21" name="Freeform: Shape 44252">
                <a:extLst>
                  <a:ext uri="{FF2B5EF4-FFF2-40B4-BE49-F238E27FC236}">
                    <a16:creationId xmlns:a16="http://schemas.microsoft.com/office/drawing/2014/main" id="{C3F89E8F-021D-44FF-A836-73745D6E59B8}"/>
                  </a:ext>
                </a:extLst>
              </p:cNvPr>
              <p:cNvSpPr/>
              <p:nvPr/>
            </p:nvSpPr>
            <p:spPr>
              <a:xfrm>
                <a:off x="989023" y="4771720"/>
                <a:ext cx="504920" cy="538638"/>
              </a:xfrm>
              <a:custGeom>
                <a:avLst/>
                <a:gdLst>
                  <a:gd name="connsiteX0" fmla="*/ 0 w 504920"/>
                  <a:gd name="connsiteY0" fmla="*/ 339757 h 538638"/>
                  <a:gd name="connsiteX1" fmla="*/ 258509 w 504920"/>
                  <a:gd name="connsiteY1" fmla="*/ 538639 h 538638"/>
                  <a:gd name="connsiteX2" fmla="*/ 504920 w 504920"/>
                  <a:gd name="connsiteY2" fmla="*/ 198882 h 538638"/>
                  <a:gd name="connsiteX3" fmla="*/ 246412 w 504920"/>
                  <a:gd name="connsiteY3" fmla="*/ 0 h 538638"/>
                  <a:gd name="connsiteX4" fmla="*/ 0 w 504920"/>
                  <a:gd name="connsiteY4" fmla="*/ 339757 h 5386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4920" h="538638">
                    <a:moveTo>
                      <a:pt x="0" y="339757"/>
                    </a:moveTo>
                    <a:cubicBezTo>
                      <a:pt x="111443" y="363379"/>
                      <a:pt x="176117" y="464153"/>
                      <a:pt x="258509" y="538639"/>
                    </a:cubicBezTo>
                    <a:lnTo>
                      <a:pt x="504920" y="198882"/>
                    </a:lnTo>
                    <a:cubicBezTo>
                      <a:pt x="425196" y="118300"/>
                      <a:pt x="362045" y="14859"/>
                      <a:pt x="246412" y="0"/>
                    </a:cubicBezTo>
                    <a:lnTo>
                      <a:pt x="0" y="339757"/>
                    </a:lnTo>
                    <a:close/>
                  </a:path>
                </a:pathLst>
              </a:custGeom>
              <a:solidFill>
                <a:srgbClr val="F2E9D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22" name="Freeform: Shape 44253">
                <a:extLst>
                  <a:ext uri="{FF2B5EF4-FFF2-40B4-BE49-F238E27FC236}">
                    <a16:creationId xmlns:a16="http://schemas.microsoft.com/office/drawing/2014/main" id="{D90157E0-D91C-4C80-B4C6-AB10DD7C00FD}"/>
                  </a:ext>
                </a:extLst>
              </p:cNvPr>
              <p:cNvSpPr/>
              <p:nvPr/>
            </p:nvSpPr>
            <p:spPr>
              <a:xfrm>
                <a:off x="989023" y="4771815"/>
                <a:ext cx="539115" cy="483584"/>
              </a:xfrm>
              <a:custGeom>
                <a:avLst/>
                <a:gdLst>
                  <a:gd name="connsiteX0" fmla="*/ 0 w 539115"/>
                  <a:gd name="connsiteY0" fmla="*/ 339662 h 483584"/>
                  <a:gd name="connsiteX1" fmla="*/ 292703 w 539115"/>
                  <a:gd name="connsiteY1" fmla="*/ 483584 h 483584"/>
                  <a:gd name="connsiteX2" fmla="*/ 539115 w 539115"/>
                  <a:gd name="connsiteY2" fmla="*/ 143923 h 483584"/>
                  <a:gd name="connsiteX3" fmla="*/ 246412 w 539115"/>
                  <a:gd name="connsiteY3" fmla="*/ 0 h 483584"/>
                  <a:gd name="connsiteX4" fmla="*/ 0 w 539115"/>
                  <a:gd name="connsiteY4" fmla="*/ 339662 h 4835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39115" h="483584">
                    <a:moveTo>
                      <a:pt x="0" y="339662"/>
                    </a:moveTo>
                    <a:cubicBezTo>
                      <a:pt x="111443" y="363284"/>
                      <a:pt x="210312" y="409099"/>
                      <a:pt x="292703" y="483584"/>
                    </a:cubicBezTo>
                    <a:lnTo>
                      <a:pt x="539115" y="143923"/>
                    </a:lnTo>
                    <a:cubicBezTo>
                      <a:pt x="459391" y="63246"/>
                      <a:pt x="362045" y="14859"/>
                      <a:pt x="246412" y="0"/>
                    </a:cubicBezTo>
                    <a:lnTo>
                      <a:pt x="0" y="339662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23" name="Freeform: Shape 44254">
                <a:extLst>
                  <a:ext uri="{FF2B5EF4-FFF2-40B4-BE49-F238E27FC236}">
                    <a16:creationId xmlns:a16="http://schemas.microsoft.com/office/drawing/2014/main" id="{7A3F576D-25AF-4D6B-A535-7698380A3C9F}"/>
                  </a:ext>
                </a:extLst>
              </p:cNvPr>
              <p:cNvSpPr/>
              <p:nvPr/>
            </p:nvSpPr>
            <p:spPr>
              <a:xfrm>
                <a:off x="986737" y="4639418"/>
                <a:ext cx="200691" cy="139826"/>
              </a:xfrm>
              <a:custGeom>
                <a:avLst/>
                <a:gdLst>
                  <a:gd name="connsiteX0" fmla="*/ 0 w 200691"/>
                  <a:gd name="connsiteY0" fmla="*/ 0 h 139826"/>
                  <a:gd name="connsiteX1" fmla="*/ 200692 w 200691"/>
                  <a:gd name="connsiteY1" fmla="*/ 139827 h 13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00691" h="139826">
                    <a:moveTo>
                      <a:pt x="0" y="0"/>
                    </a:moveTo>
                    <a:cubicBezTo>
                      <a:pt x="0" y="0"/>
                      <a:pt x="164973" y="78391"/>
                      <a:pt x="200692" y="139827"/>
                    </a:cubicBezTo>
                  </a:path>
                </a:pathLst>
              </a:custGeom>
              <a:noFill/>
              <a:ln w="6954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24" name="Freeform: Shape 44255">
                <a:extLst>
                  <a:ext uri="{FF2B5EF4-FFF2-40B4-BE49-F238E27FC236}">
                    <a16:creationId xmlns:a16="http://schemas.microsoft.com/office/drawing/2014/main" id="{72288B86-02C5-4C0C-82CD-3F306779A637}"/>
                  </a:ext>
                </a:extLst>
              </p:cNvPr>
              <p:cNvSpPr/>
              <p:nvPr/>
            </p:nvSpPr>
            <p:spPr>
              <a:xfrm>
                <a:off x="971878" y="4667707"/>
                <a:ext cx="200691" cy="139826"/>
              </a:xfrm>
              <a:custGeom>
                <a:avLst/>
                <a:gdLst>
                  <a:gd name="connsiteX0" fmla="*/ 0 w 200691"/>
                  <a:gd name="connsiteY0" fmla="*/ 0 h 139826"/>
                  <a:gd name="connsiteX1" fmla="*/ 200692 w 200691"/>
                  <a:gd name="connsiteY1" fmla="*/ 139827 h 13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00691" h="139826">
                    <a:moveTo>
                      <a:pt x="0" y="0"/>
                    </a:moveTo>
                    <a:cubicBezTo>
                      <a:pt x="0" y="0"/>
                      <a:pt x="164973" y="78391"/>
                      <a:pt x="200692" y="139827"/>
                    </a:cubicBezTo>
                  </a:path>
                </a:pathLst>
              </a:custGeom>
              <a:noFill/>
              <a:ln w="6954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25" name="Freeform: Shape 44256">
                <a:extLst>
                  <a:ext uri="{FF2B5EF4-FFF2-40B4-BE49-F238E27FC236}">
                    <a16:creationId xmlns:a16="http://schemas.microsoft.com/office/drawing/2014/main" id="{A042BB47-4967-4329-8EDB-E455D9AD71E0}"/>
                  </a:ext>
                </a:extLst>
              </p:cNvPr>
              <p:cNvSpPr/>
              <p:nvPr/>
            </p:nvSpPr>
            <p:spPr>
              <a:xfrm>
                <a:off x="952161" y="4704568"/>
                <a:ext cx="200691" cy="139827"/>
              </a:xfrm>
              <a:custGeom>
                <a:avLst/>
                <a:gdLst>
                  <a:gd name="connsiteX0" fmla="*/ 0 w 200691"/>
                  <a:gd name="connsiteY0" fmla="*/ 0 h 139827"/>
                  <a:gd name="connsiteX1" fmla="*/ 200692 w 200691"/>
                  <a:gd name="connsiteY1" fmla="*/ 139827 h 1398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00691" h="139827">
                    <a:moveTo>
                      <a:pt x="0" y="0"/>
                    </a:moveTo>
                    <a:cubicBezTo>
                      <a:pt x="0" y="0"/>
                      <a:pt x="164973" y="78391"/>
                      <a:pt x="200692" y="139827"/>
                    </a:cubicBezTo>
                  </a:path>
                </a:pathLst>
              </a:custGeom>
              <a:noFill/>
              <a:ln w="6954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26" name="Freeform: Shape 44257">
                <a:extLst>
                  <a:ext uri="{FF2B5EF4-FFF2-40B4-BE49-F238E27FC236}">
                    <a16:creationId xmlns:a16="http://schemas.microsoft.com/office/drawing/2014/main" id="{5232C596-AF19-42A0-A6B8-ABBE3542D50A}"/>
                  </a:ext>
                </a:extLst>
              </p:cNvPr>
              <p:cNvSpPr/>
              <p:nvPr/>
            </p:nvSpPr>
            <p:spPr>
              <a:xfrm>
                <a:off x="930349" y="4730953"/>
                <a:ext cx="200596" cy="139827"/>
              </a:xfrm>
              <a:custGeom>
                <a:avLst/>
                <a:gdLst>
                  <a:gd name="connsiteX0" fmla="*/ 0 w 200596"/>
                  <a:gd name="connsiteY0" fmla="*/ 0 h 139827"/>
                  <a:gd name="connsiteX1" fmla="*/ 200596 w 200596"/>
                  <a:gd name="connsiteY1" fmla="*/ 139827 h 1398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00596" h="139827">
                    <a:moveTo>
                      <a:pt x="0" y="0"/>
                    </a:moveTo>
                    <a:cubicBezTo>
                      <a:pt x="0" y="0"/>
                      <a:pt x="164973" y="78391"/>
                      <a:pt x="200596" y="139827"/>
                    </a:cubicBezTo>
                  </a:path>
                </a:pathLst>
              </a:custGeom>
              <a:noFill/>
              <a:ln w="6954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th-TH" dirty="0"/>
              </a:p>
            </p:txBody>
          </p:sp>
          <p:sp>
            <p:nvSpPr>
              <p:cNvPr id="227" name="Freeform: Shape 44258">
                <a:extLst>
                  <a:ext uri="{FF2B5EF4-FFF2-40B4-BE49-F238E27FC236}">
                    <a16:creationId xmlns:a16="http://schemas.microsoft.com/office/drawing/2014/main" id="{698C08C5-BCAA-478B-96AE-AA7466B7F306}"/>
                  </a:ext>
                </a:extLst>
              </p:cNvPr>
              <p:cNvSpPr/>
              <p:nvPr/>
            </p:nvSpPr>
            <p:spPr>
              <a:xfrm>
                <a:off x="1110467" y="4930021"/>
                <a:ext cx="278987" cy="222793"/>
              </a:xfrm>
              <a:custGeom>
                <a:avLst/>
                <a:gdLst>
                  <a:gd name="connsiteX0" fmla="*/ 66294 w 278987"/>
                  <a:gd name="connsiteY0" fmla="*/ 4 h 222793"/>
                  <a:gd name="connsiteX1" fmla="*/ 0 w 278987"/>
                  <a:gd name="connsiteY1" fmla="*/ 104589 h 222793"/>
                  <a:gd name="connsiteX2" fmla="*/ 189547 w 278987"/>
                  <a:gd name="connsiteY2" fmla="*/ 222794 h 222793"/>
                  <a:gd name="connsiteX3" fmla="*/ 278987 w 278987"/>
                  <a:gd name="connsiteY3" fmla="*/ 104398 h 222793"/>
                  <a:gd name="connsiteX4" fmla="*/ 66294 w 278987"/>
                  <a:gd name="connsiteY4" fmla="*/ 4 h 2227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8987" h="222793">
                    <a:moveTo>
                      <a:pt x="66294" y="4"/>
                    </a:moveTo>
                    <a:lnTo>
                      <a:pt x="0" y="104589"/>
                    </a:lnTo>
                    <a:cubicBezTo>
                      <a:pt x="0" y="104589"/>
                      <a:pt x="150304" y="171549"/>
                      <a:pt x="189547" y="222794"/>
                    </a:cubicBezTo>
                    <a:lnTo>
                      <a:pt x="278987" y="104398"/>
                    </a:lnTo>
                    <a:cubicBezTo>
                      <a:pt x="278987" y="104398"/>
                      <a:pt x="217932" y="-758"/>
                      <a:pt x="66294" y="4"/>
                    </a:cubicBezTo>
                    <a:close/>
                  </a:path>
                </a:pathLst>
              </a:custGeom>
              <a:solidFill>
                <a:srgbClr val="EDB86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28" name="Freeform: Shape 44259">
                <a:extLst>
                  <a:ext uri="{FF2B5EF4-FFF2-40B4-BE49-F238E27FC236}">
                    <a16:creationId xmlns:a16="http://schemas.microsoft.com/office/drawing/2014/main" id="{BBA89749-C742-4FAF-BE77-A1F59768B5EF}"/>
                  </a:ext>
                </a:extLst>
              </p:cNvPr>
              <p:cNvSpPr/>
              <p:nvPr/>
            </p:nvSpPr>
            <p:spPr>
              <a:xfrm>
                <a:off x="831289" y="4780388"/>
                <a:ext cx="256889" cy="223361"/>
              </a:xfrm>
              <a:custGeom>
                <a:avLst/>
                <a:gdLst>
                  <a:gd name="connsiteX0" fmla="*/ 256889 w 256889"/>
                  <a:gd name="connsiteY0" fmla="*/ 146114 h 223361"/>
                  <a:gd name="connsiteX1" fmla="*/ 193643 w 256889"/>
                  <a:gd name="connsiteY1" fmla="*/ 223361 h 223361"/>
                  <a:gd name="connsiteX2" fmla="*/ 0 w 256889"/>
                  <a:gd name="connsiteY2" fmla="*/ 86582 h 223361"/>
                  <a:gd name="connsiteX3" fmla="*/ 64008 w 256889"/>
                  <a:gd name="connsiteY3" fmla="*/ 0 h 223361"/>
                  <a:gd name="connsiteX4" fmla="*/ 256889 w 256889"/>
                  <a:gd name="connsiteY4" fmla="*/ 146114 h 2233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6889" h="223361">
                    <a:moveTo>
                      <a:pt x="256889" y="146114"/>
                    </a:moveTo>
                    <a:lnTo>
                      <a:pt x="193643" y="223361"/>
                    </a:lnTo>
                    <a:cubicBezTo>
                      <a:pt x="193643" y="223361"/>
                      <a:pt x="63246" y="100013"/>
                      <a:pt x="0" y="86582"/>
                    </a:cubicBezTo>
                    <a:lnTo>
                      <a:pt x="64008" y="0"/>
                    </a:lnTo>
                    <a:cubicBezTo>
                      <a:pt x="63913" y="0"/>
                      <a:pt x="192119" y="9049"/>
                      <a:pt x="256889" y="14611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</p:grpSp>
      <p:sp>
        <p:nvSpPr>
          <p:cNvPr id="241" name="Graphic 19322">
            <a:extLst>
              <a:ext uri="{FF2B5EF4-FFF2-40B4-BE49-F238E27FC236}">
                <a16:creationId xmlns:a16="http://schemas.microsoft.com/office/drawing/2014/main" id="{75DD5234-0253-49F2-99D0-139B1B1EC09E}"/>
              </a:ext>
            </a:extLst>
          </p:cNvPr>
          <p:cNvSpPr/>
          <p:nvPr/>
        </p:nvSpPr>
        <p:spPr>
          <a:xfrm rot="7923693">
            <a:off x="8335834" y="4170573"/>
            <a:ext cx="7727288" cy="5913330"/>
          </a:xfrm>
          <a:custGeom>
            <a:avLst/>
            <a:gdLst>
              <a:gd name="connsiteX0" fmla="*/ 0 w 1854041"/>
              <a:gd name="connsiteY0" fmla="*/ 1754791 h 1754790"/>
              <a:gd name="connsiteX1" fmla="*/ 355854 w 1854041"/>
              <a:gd name="connsiteY1" fmla="*/ 1408938 h 1754790"/>
              <a:gd name="connsiteX2" fmla="*/ 1166717 w 1854041"/>
              <a:gd name="connsiteY2" fmla="*/ 1711452 h 1754790"/>
              <a:gd name="connsiteX3" fmla="*/ 1469231 w 1854041"/>
              <a:gd name="connsiteY3" fmla="*/ 677323 h 1754790"/>
              <a:gd name="connsiteX4" fmla="*/ 1854041 w 1854041"/>
              <a:gd name="connsiteY4" fmla="*/ 1076516 h 1754790"/>
              <a:gd name="connsiteX5" fmla="*/ 1854041 w 1854041"/>
              <a:gd name="connsiteY5" fmla="*/ 0 h 1754790"/>
              <a:gd name="connsiteX6" fmla="*/ 0 w 1854041"/>
              <a:gd name="connsiteY6" fmla="*/ 0 h 1754790"/>
              <a:gd name="connsiteX7" fmla="*/ 0 w 1854041"/>
              <a:gd name="connsiteY7" fmla="*/ 1754791 h 17547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854041" h="1754790">
                <a:moveTo>
                  <a:pt x="0" y="1754791"/>
                </a:moveTo>
                <a:cubicBezTo>
                  <a:pt x="0" y="1754791"/>
                  <a:pt x="97060" y="1443418"/>
                  <a:pt x="355854" y="1408938"/>
                </a:cubicBezTo>
                <a:cubicBezTo>
                  <a:pt x="653606" y="1369314"/>
                  <a:pt x="814102" y="1827943"/>
                  <a:pt x="1166717" y="1711452"/>
                </a:cubicBezTo>
                <a:cubicBezTo>
                  <a:pt x="1545241" y="1586293"/>
                  <a:pt x="1154049" y="794480"/>
                  <a:pt x="1469231" y="677323"/>
                </a:cubicBezTo>
                <a:cubicBezTo>
                  <a:pt x="1785271" y="559784"/>
                  <a:pt x="1854041" y="1076516"/>
                  <a:pt x="1854041" y="1076516"/>
                </a:cubicBezTo>
                <a:lnTo>
                  <a:pt x="1854041" y="0"/>
                </a:lnTo>
                <a:lnTo>
                  <a:pt x="0" y="0"/>
                </a:lnTo>
                <a:lnTo>
                  <a:pt x="0" y="1754791"/>
                </a:lnTo>
                <a:close/>
              </a:path>
            </a:pathLst>
          </a:custGeom>
          <a:noFill/>
          <a:ln w="38100" cap="rnd">
            <a:solidFill>
              <a:schemeClr val="bg2"/>
            </a:solidFill>
            <a:custDash>
              <a:ds d="225000" sp="225000"/>
            </a:custDash>
            <a:round/>
          </a:ln>
        </p:spPr>
        <p:txBody>
          <a:bodyPr rtlCol="0" anchor="ctr"/>
          <a:lstStyle/>
          <a:p>
            <a:endParaRPr lang="th-TH"/>
          </a:p>
        </p:txBody>
      </p:sp>
    </p:spTree>
    <p:extLst>
      <p:ext uri="{BB962C8B-B14F-4D97-AF65-F5344CB8AC3E}">
        <p14:creationId xmlns:p14="http://schemas.microsoft.com/office/powerpoint/2010/main" val="42735802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27A7110-F2A1-5DFF-6E72-8EBB7013788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1" name="Graphic 1">
            <a:extLst>
              <a:ext uri="{FF2B5EF4-FFF2-40B4-BE49-F238E27FC236}">
                <a16:creationId xmlns:a16="http://schemas.microsoft.com/office/drawing/2014/main" id="{9C669407-747B-73D1-E638-831D8D76010C}"/>
              </a:ext>
            </a:extLst>
          </p:cNvPr>
          <p:cNvGrpSpPr/>
          <p:nvPr/>
        </p:nvGrpSpPr>
        <p:grpSpPr>
          <a:xfrm>
            <a:off x="710914" y="5898719"/>
            <a:ext cx="1799619" cy="1773824"/>
            <a:chOff x="5748337" y="3124200"/>
            <a:chExt cx="695325" cy="609600"/>
          </a:xfrm>
          <a:solidFill>
            <a:schemeClr val="bg2">
              <a:lumMod val="50000"/>
            </a:schemeClr>
          </a:solidFill>
        </p:grpSpPr>
        <p:grpSp>
          <p:nvGrpSpPr>
            <p:cNvPr id="72" name="Graphic 1">
              <a:extLst>
                <a:ext uri="{FF2B5EF4-FFF2-40B4-BE49-F238E27FC236}">
                  <a16:creationId xmlns:a16="http://schemas.microsoft.com/office/drawing/2014/main" id="{6C1FDA31-8E79-1195-B097-9C9B057DCC78}"/>
                </a:ext>
              </a:extLst>
            </p:cNvPr>
            <p:cNvGrpSpPr/>
            <p:nvPr/>
          </p:nvGrpSpPr>
          <p:grpSpPr>
            <a:xfrm>
              <a:off x="6032547" y="3282867"/>
              <a:ext cx="412442" cy="452943"/>
              <a:chOff x="6032547" y="3282867"/>
              <a:chExt cx="412442" cy="452943"/>
            </a:xfrm>
            <a:grpFill/>
          </p:grpSpPr>
          <p:sp>
            <p:nvSpPr>
              <p:cNvPr id="87" name="Freeform: Shape 86">
                <a:extLst>
                  <a:ext uri="{FF2B5EF4-FFF2-40B4-BE49-F238E27FC236}">
                    <a16:creationId xmlns:a16="http://schemas.microsoft.com/office/drawing/2014/main" id="{F7D959B6-A88A-59F7-53C5-C240BF413567}"/>
                  </a:ext>
                </a:extLst>
              </p:cNvPr>
              <p:cNvSpPr/>
              <p:nvPr/>
            </p:nvSpPr>
            <p:spPr>
              <a:xfrm>
                <a:off x="6032547" y="3336353"/>
                <a:ext cx="369776" cy="399456"/>
              </a:xfrm>
              <a:custGeom>
                <a:avLst/>
                <a:gdLst>
                  <a:gd name="connsiteX0" fmla="*/ 364252 w 369776"/>
                  <a:gd name="connsiteY0" fmla="*/ 77978 h 399456"/>
                  <a:gd name="connsiteX1" fmla="*/ 84978 w 369776"/>
                  <a:gd name="connsiteY1" fmla="*/ 392207 h 399456"/>
                  <a:gd name="connsiteX2" fmla="*/ 54403 w 369776"/>
                  <a:gd name="connsiteY2" fmla="*/ 393922 h 399456"/>
                  <a:gd name="connsiteX3" fmla="*/ 7350 w 369776"/>
                  <a:gd name="connsiteY3" fmla="*/ 352107 h 399456"/>
                  <a:gd name="connsiteX4" fmla="*/ 5445 w 369776"/>
                  <a:gd name="connsiteY4" fmla="*/ 321532 h 399456"/>
                  <a:gd name="connsiteX5" fmla="*/ 284718 w 369776"/>
                  <a:gd name="connsiteY5" fmla="*/ 7302 h 399456"/>
                  <a:gd name="connsiteX6" fmla="*/ 315388 w 369776"/>
                  <a:gd name="connsiteY6" fmla="*/ 5492 h 399456"/>
                  <a:gd name="connsiteX7" fmla="*/ 362442 w 369776"/>
                  <a:gd name="connsiteY7" fmla="*/ 47307 h 399456"/>
                  <a:gd name="connsiteX8" fmla="*/ 364252 w 369776"/>
                  <a:gd name="connsiteY8" fmla="*/ 77978 h 399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69776" h="399456">
                    <a:moveTo>
                      <a:pt x="364252" y="77978"/>
                    </a:moveTo>
                    <a:lnTo>
                      <a:pt x="84978" y="392207"/>
                    </a:lnTo>
                    <a:cubicBezTo>
                      <a:pt x="77073" y="401161"/>
                      <a:pt x="63452" y="401923"/>
                      <a:pt x="54403" y="393922"/>
                    </a:cubicBezTo>
                    <a:lnTo>
                      <a:pt x="7350" y="352107"/>
                    </a:lnTo>
                    <a:cubicBezTo>
                      <a:pt x="-1699" y="344106"/>
                      <a:pt x="-2461" y="330485"/>
                      <a:pt x="5445" y="321532"/>
                    </a:cubicBezTo>
                    <a:lnTo>
                      <a:pt x="284718" y="7302"/>
                    </a:lnTo>
                    <a:cubicBezTo>
                      <a:pt x="292624" y="-1651"/>
                      <a:pt x="306340" y="-2509"/>
                      <a:pt x="315388" y="5492"/>
                    </a:cubicBezTo>
                    <a:lnTo>
                      <a:pt x="362442" y="47307"/>
                    </a:lnTo>
                    <a:cubicBezTo>
                      <a:pt x="371490" y="55308"/>
                      <a:pt x="372252" y="69024"/>
                      <a:pt x="364252" y="7797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Cordia New" panose="020B0304020202020204" pitchFamily="34" charset="-34"/>
                </a:endParaRPr>
              </a:p>
            </p:txBody>
          </p:sp>
          <p:sp>
            <p:nvSpPr>
              <p:cNvPr id="88" name="Freeform: Shape 87">
                <a:extLst>
                  <a:ext uri="{FF2B5EF4-FFF2-40B4-BE49-F238E27FC236}">
                    <a16:creationId xmlns:a16="http://schemas.microsoft.com/office/drawing/2014/main" id="{5476591A-7EBD-01C8-9477-80C7288CC71B}"/>
                  </a:ext>
                </a:extLst>
              </p:cNvPr>
              <p:cNvSpPr/>
              <p:nvPr/>
            </p:nvSpPr>
            <p:spPr>
              <a:xfrm>
                <a:off x="6032633" y="3336392"/>
                <a:ext cx="338924" cy="372928"/>
              </a:xfrm>
              <a:custGeom>
                <a:avLst/>
                <a:gdLst>
                  <a:gd name="connsiteX0" fmla="*/ 315302 w 338924"/>
                  <a:gd name="connsiteY0" fmla="*/ 5454 h 372928"/>
                  <a:gd name="connsiteX1" fmla="*/ 284727 w 338924"/>
                  <a:gd name="connsiteY1" fmla="*/ 7264 h 372928"/>
                  <a:gd name="connsiteX2" fmla="*/ 5454 w 338924"/>
                  <a:gd name="connsiteY2" fmla="*/ 321398 h 372928"/>
                  <a:gd name="connsiteX3" fmla="*/ 7264 w 338924"/>
                  <a:gd name="connsiteY3" fmla="*/ 351974 h 372928"/>
                  <a:gd name="connsiteX4" fmla="*/ 30886 w 338924"/>
                  <a:gd name="connsiteY4" fmla="*/ 372929 h 372928"/>
                  <a:gd name="connsiteX5" fmla="*/ 338924 w 338924"/>
                  <a:gd name="connsiteY5" fmla="*/ 26314 h 372928"/>
                  <a:gd name="connsiteX6" fmla="*/ 315302 w 338924"/>
                  <a:gd name="connsiteY6" fmla="*/ 5454 h 3729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38924" h="372928">
                    <a:moveTo>
                      <a:pt x="315302" y="5454"/>
                    </a:moveTo>
                    <a:cubicBezTo>
                      <a:pt x="306349" y="-2452"/>
                      <a:pt x="292633" y="-1690"/>
                      <a:pt x="284727" y="7264"/>
                    </a:cubicBezTo>
                    <a:lnTo>
                      <a:pt x="5454" y="321398"/>
                    </a:lnTo>
                    <a:cubicBezTo>
                      <a:pt x="-2452" y="330352"/>
                      <a:pt x="-1690" y="344068"/>
                      <a:pt x="7264" y="351974"/>
                    </a:cubicBezTo>
                    <a:lnTo>
                      <a:pt x="30886" y="372929"/>
                    </a:lnTo>
                    <a:lnTo>
                      <a:pt x="338924" y="26314"/>
                    </a:lnTo>
                    <a:lnTo>
                      <a:pt x="315302" y="545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Cordia New" panose="020B0304020202020204" pitchFamily="34" charset="-34"/>
                </a:endParaRPr>
              </a:p>
            </p:txBody>
          </p:sp>
          <p:grpSp>
            <p:nvGrpSpPr>
              <p:cNvPr id="89" name="Graphic 1">
                <a:extLst>
                  <a:ext uri="{FF2B5EF4-FFF2-40B4-BE49-F238E27FC236}">
                    <a16:creationId xmlns:a16="http://schemas.microsoft.com/office/drawing/2014/main" id="{0D2B2175-B97B-A9DF-D570-7F7CF69FBC3A}"/>
                  </a:ext>
                </a:extLst>
              </p:cNvPr>
              <p:cNvGrpSpPr/>
              <p:nvPr/>
            </p:nvGrpSpPr>
            <p:grpSpPr>
              <a:xfrm>
                <a:off x="6344125" y="3282867"/>
                <a:ext cx="100864" cy="104413"/>
                <a:chOff x="6344125" y="3282867"/>
                <a:chExt cx="100864" cy="104413"/>
              </a:xfrm>
              <a:grpFill/>
            </p:grpSpPr>
            <p:sp>
              <p:nvSpPr>
                <p:cNvPr id="98" name="Freeform: Shape 97">
                  <a:extLst>
                    <a:ext uri="{FF2B5EF4-FFF2-40B4-BE49-F238E27FC236}">
                      <a16:creationId xmlns:a16="http://schemas.microsoft.com/office/drawing/2014/main" id="{59CE0EB1-AFD3-DD2E-18F9-25C149259C8E}"/>
                    </a:ext>
                  </a:extLst>
                </p:cNvPr>
                <p:cNvSpPr/>
                <p:nvPr/>
              </p:nvSpPr>
              <p:spPr>
                <a:xfrm>
                  <a:off x="6344125" y="3282867"/>
                  <a:ext cx="100864" cy="104413"/>
                </a:xfrm>
                <a:custGeom>
                  <a:avLst/>
                  <a:gdLst>
                    <a:gd name="connsiteX0" fmla="*/ 93250 w 100864"/>
                    <a:gd name="connsiteY0" fmla="*/ 5734 h 104413"/>
                    <a:gd name="connsiteX1" fmla="*/ 93250 w 100864"/>
                    <a:gd name="connsiteY1" fmla="*/ 5734 h 104413"/>
                    <a:gd name="connsiteX2" fmla="*/ 67818 w 100864"/>
                    <a:gd name="connsiteY2" fmla="*/ 2496 h 104413"/>
                    <a:gd name="connsiteX3" fmla="*/ 52864 w 100864"/>
                    <a:gd name="connsiteY3" fmla="*/ 10211 h 104413"/>
                    <a:gd name="connsiteX4" fmla="*/ 19145 w 100864"/>
                    <a:gd name="connsiteY4" fmla="*/ 36405 h 104413"/>
                    <a:gd name="connsiteX5" fmla="*/ 0 w 100864"/>
                    <a:gd name="connsiteY5" fmla="*/ 57931 h 104413"/>
                    <a:gd name="connsiteX6" fmla="*/ 26194 w 100864"/>
                    <a:gd name="connsiteY6" fmla="*/ 81172 h 104413"/>
                    <a:gd name="connsiteX7" fmla="*/ 52388 w 100864"/>
                    <a:gd name="connsiteY7" fmla="*/ 104413 h 104413"/>
                    <a:gd name="connsiteX8" fmla="*/ 71533 w 100864"/>
                    <a:gd name="connsiteY8" fmla="*/ 82887 h 104413"/>
                    <a:gd name="connsiteX9" fmla="*/ 93536 w 100864"/>
                    <a:gd name="connsiteY9" fmla="*/ 46311 h 104413"/>
                    <a:gd name="connsiteX10" fmla="*/ 99441 w 100864"/>
                    <a:gd name="connsiteY10" fmla="*/ 30499 h 104413"/>
                    <a:gd name="connsiteX11" fmla="*/ 93250 w 100864"/>
                    <a:gd name="connsiteY11" fmla="*/ 5734 h 1044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00864" h="104413">
                      <a:moveTo>
                        <a:pt x="93250" y="5734"/>
                      </a:moveTo>
                      <a:lnTo>
                        <a:pt x="93250" y="5734"/>
                      </a:lnTo>
                      <a:cubicBezTo>
                        <a:pt x="86201" y="-457"/>
                        <a:pt x="76105" y="-1790"/>
                        <a:pt x="67818" y="2496"/>
                      </a:cubicBezTo>
                      <a:lnTo>
                        <a:pt x="52864" y="10211"/>
                      </a:lnTo>
                      <a:cubicBezTo>
                        <a:pt x="40100" y="16783"/>
                        <a:pt x="28670" y="25642"/>
                        <a:pt x="19145" y="36405"/>
                      </a:cubicBezTo>
                      <a:lnTo>
                        <a:pt x="0" y="57931"/>
                      </a:lnTo>
                      <a:lnTo>
                        <a:pt x="26194" y="81172"/>
                      </a:lnTo>
                      <a:lnTo>
                        <a:pt x="52388" y="104413"/>
                      </a:lnTo>
                      <a:lnTo>
                        <a:pt x="71533" y="82887"/>
                      </a:lnTo>
                      <a:cubicBezTo>
                        <a:pt x="81058" y="72124"/>
                        <a:pt x="88487" y="59741"/>
                        <a:pt x="93536" y="46311"/>
                      </a:cubicBezTo>
                      <a:lnTo>
                        <a:pt x="99441" y="30499"/>
                      </a:lnTo>
                      <a:cubicBezTo>
                        <a:pt x="102680" y="21927"/>
                        <a:pt x="100298" y="12021"/>
                        <a:pt x="93250" y="5734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Cordia New" panose="020B0304020202020204" pitchFamily="34" charset="-34"/>
                  </a:endParaRPr>
                </a:p>
              </p:txBody>
            </p:sp>
            <p:sp>
              <p:nvSpPr>
                <p:cNvPr id="99" name="Freeform: Shape 98">
                  <a:extLst>
                    <a:ext uri="{FF2B5EF4-FFF2-40B4-BE49-F238E27FC236}">
                      <a16:creationId xmlns:a16="http://schemas.microsoft.com/office/drawing/2014/main" id="{4B5EC846-79E8-50B4-825D-D9E4CFC763DC}"/>
                    </a:ext>
                  </a:extLst>
                </p:cNvPr>
                <p:cNvSpPr/>
                <p:nvPr/>
              </p:nvSpPr>
              <p:spPr>
                <a:xfrm>
                  <a:off x="6344125" y="3282929"/>
                  <a:ext cx="100795" cy="81300"/>
                </a:xfrm>
                <a:custGeom>
                  <a:avLst/>
                  <a:gdLst>
                    <a:gd name="connsiteX0" fmla="*/ 100774 w 100795"/>
                    <a:gd name="connsiteY0" fmla="*/ 23579 h 81300"/>
                    <a:gd name="connsiteX1" fmla="*/ 94012 w 100795"/>
                    <a:gd name="connsiteY1" fmla="*/ 25770 h 81300"/>
                    <a:gd name="connsiteX2" fmla="*/ 79057 w 100795"/>
                    <a:gd name="connsiteY2" fmla="*/ 33580 h 81300"/>
                    <a:gd name="connsiteX3" fmla="*/ 45339 w 100795"/>
                    <a:gd name="connsiteY3" fmla="*/ 59774 h 81300"/>
                    <a:gd name="connsiteX4" fmla="*/ 26194 w 100795"/>
                    <a:gd name="connsiteY4" fmla="*/ 81300 h 81300"/>
                    <a:gd name="connsiteX5" fmla="*/ 0 w 100795"/>
                    <a:gd name="connsiteY5" fmla="*/ 57964 h 81300"/>
                    <a:gd name="connsiteX6" fmla="*/ 19145 w 100795"/>
                    <a:gd name="connsiteY6" fmla="*/ 36438 h 81300"/>
                    <a:gd name="connsiteX7" fmla="*/ 52864 w 100795"/>
                    <a:gd name="connsiteY7" fmla="*/ 10244 h 81300"/>
                    <a:gd name="connsiteX8" fmla="*/ 67913 w 100795"/>
                    <a:gd name="connsiteY8" fmla="*/ 2529 h 81300"/>
                    <a:gd name="connsiteX9" fmla="*/ 93345 w 100795"/>
                    <a:gd name="connsiteY9" fmla="*/ 5672 h 81300"/>
                    <a:gd name="connsiteX10" fmla="*/ 93440 w 100795"/>
                    <a:gd name="connsiteY10" fmla="*/ 5767 h 81300"/>
                    <a:gd name="connsiteX11" fmla="*/ 100774 w 100795"/>
                    <a:gd name="connsiteY11" fmla="*/ 23579 h 81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00795" h="81300">
                      <a:moveTo>
                        <a:pt x="100774" y="23579"/>
                      </a:moveTo>
                      <a:cubicBezTo>
                        <a:pt x="98393" y="23865"/>
                        <a:pt x="96203" y="24627"/>
                        <a:pt x="94012" y="25770"/>
                      </a:cubicBezTo>
                      <a:lnTo>
                        <a:pt x="79057" y="33580"/>
                      </a:lnTo>
                      <a:cubicBezTo>
                        <a:pt x="66294" y="40152"/>
                        <a:pt x="54864" y="49011"/>
                        <a:pt x="45339" y="59774"/>
                      </a:cubicBezTo>
                      <a:lnTo>
                        <a:pt x="26194" y="81300"/>
                      </a:lnTo>
                      <a:lnTo>
                        <a:pt x="0" y="57964"/>
                      </a:lnTo>
                      <a:lnTo>
                        <a:pt x="19145" y="36438"/>
                      </a:lnTo>
                      <a:cubicBezTo>
                        <a:pt x="28670" y="25770"/>
                        <a:pt x="40005" y="16816"/>
                        <a:pt x="52864" y="10244"/>
                      </a:cubicBezTo>
                      <a:lnTo>
                        <a:pt x="67913" y="2529"/>
                      </a:lnTo>
                      <a:cubicBezTo>
                        <a:pt x="76200" y="-1758"/>
                        <a:pt x="86297" y="-519"/>
                        <a:pt x="93345" y="5672"/>
                      </a:cubicBezTo>
                      <a:lnTo>
                        <a:pt x="93440" y="5767"/>
                      </a:lnTo>
                      <a:cubicBezTo>
                        <a:pt x="98489" y="10339"/>
                        <a:pt x="101060" y="16911"/>
                        <a:pt x="100774" y="23579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Cordia New" panose="020B0304020202020204" pitchFamily="34" charset="-34"/>
                  </a:endParaRPr>
                </a:p>
              </p:txBody>
            </p:sp>
          </p:grpSp>
          <p:grpSp>
            <p:nvGrpSpPr>
              <p:cNvPr id="90" name="Graphic 1">
                <a:extLst>
                  <a:ext uri="{FF2B5EF4-FFF2-40B4-BE49-F238E27FC236}">
                    <a16:creationId xmlns:a16="http://schemas.microsoft.com/office/drawing/2014/main" id="{B89F11F5-6C29-E30D-0656-61BC07BA002F}"/>
                  </a:ext>
                </a:extLst>
              </p:cNvPr>
              <p:cNvGrpSpPr/>
              <p:nvPr/>
            </p:nvGrpSpPr>
            <p:grpSpPr>
              <a:xfrm>
                <a:off x="6047111" y="3351416"/>
                <a:ext cx="342765" cy="366929"/>
                <a:chOff x="6047111" y="3351416"/>
                <a:chExt cx="342765" cy="366929"/>
              </a:xfrm>
              <a:grpFill/>
            </p:grpSpPr>
            <p:grpSp>
              <p:nvGrpSpPr>
                <p:cNvPr id="91" name="Graphic 1">
                  <a:extLst>
                    <a:ext uri="{FF2B5EF4-FFF2-40B4-BE49-F238E27FC236}">
                      <a16:creationId xmlns:a16="http://schemas.microsoft.com/office/drawing/2014/main" id="{1B55DD48-F4F5-2C79-7D91-E5F8B2FFD2A4}"/>
                    </a:ext>
                  </a:extLst>
                </p:cNvPr>
                <p:cNvGrpSpPr/>
                <p:nvPr/>
              </p:nvGrpSpPr>
              <p:grpSpPr>
                <a:xfrm>
                  <a:off x="6168200" y="3351416"/>
                  <a:ext cx="221676" cy="238365"/>
                  <a:chOff x="6168200" y="3351416"/>
                  <a:chExt cx="221676" cy="238365"/>
                </a:xfrm>
                <a:grpFill/>
              </p:grpSpPr>
              <p:sp>
                <p:nvSpPr>
                  <p:cNvPr id="95" name="Freeform: Shape 94">
                    <a:extLst>
                      <a:ext uri="{FF2B5EF4-FFF2-40B4-BE49-F238E27FC236}">
                        <a16:creationId xmlns:a16="http://schemas.microsoft.com/office/drawing/2014/main" id="{0663E304-854C-3ED0-A83C-9E5F7380AE0B}"/>
                      </a:ext>
                    </a:extLst>
                  </p:cNvPr>
                  <p:cNvSpPr/>
                  <p:nvPr/>
                </p:nvSpPr>
                <p:spPr>
                  <a:xfrm rot="-2902359">
                    <a:off x="6332119" y="3341638"/>
                    <a:ext cx="21622" cy="106396"/>
                  </a:xfrm>
                  <a:custGeom>
                    <a:avLst/>
                    <a:gdLst>
                      <a:gd name="connsiteX0" fmla="*/ 0 w 21622"/>
                      <a:gd name="connsiteY0" fmla="*/ 0 h 106396"/>
                      <a:gd name="connsiteX1" fmla="*/ 21622 w 21622"/>
                      <a:gd name="connsiteY1" fmla="*/ 0 h 106396"/>
                      <a:gd name="connsiteX2" fmla="*/ 21622 w 21622"/>
                      <a:gd name="connsiteY2" fmla="*/ 106397 h 106396"/>
                      <a:gd name="connsiteX3" fmla="*/ 0 w 21622"/>
                      <a:gd name="connsiteY3" fmla="*/ 106397 h 1063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622" h="106396">
                        <a:moveTo>
                          <a:pt x="0" y="0"/>
                        </a:moveTo>
                        <a:lnTo>
                          <a:pt x="21622" y="0"/>
                        </a:lnTo>
                        <a:lnTo>
                          <a:pt x="21622" y="106397"/>
                        </a:lnTo>
                        <a:lnTo>
                          <a:pt x="0" y="106397"/>
                        </a:ln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  <p:sp>
                <p:nvSpPr>
                  <p:cNvPr id="96" name="Freeform: Shape 95">
                    <a:extLst>
                      <a:ext uri="{FF2B5EF4-FFF2-40B4-BE49-F238E27FC236}">
                        <a16:creationId xmlns:a16="http://schemas.microsoft.com/office/drawing/2014/main" id="{1A18D4EB-410C-26D4-5700-B191CB3806D0}"/>
                      </a:ext>
                    </a:extLst>
                  </p:cNvPr>
                  <p:cNvSpPr/>
                  <p:nvPr/>
                </p:nvSpPr>
                <p:spPr>
                  <a:xfrm rot="-2902359">
                    <a:off x="6302778" y="3374623"/>
                    <a:ext cx="21622" cy="106396"/>
                  </a:xfrm>
                  <a:custGeom>
                    <a:avLst/>
                    <a:gdLst>
                      <a:gd name="connsiteX0" fmla="*/ 0 w 21622"/>
                      <a:gd name="connsiteY0" fmla="*/ 0 h 106396"/>
                      <a:gd name="connsiteX1" fmla="*/ 21622 w 21622"/>
                      <a:gd name="connsiteY1" fmla="*/ 0 h 106396"/>
                      <a:gd name="connsiteX2" fmla="*/ 21622 w 21622"/>
                      <a:gd name="connsiteY2" fmla="*/ 106397 h 106396"/>
                      <a:gd name="connsiteX3" fmla="*/ 0 w 21622"/>
                      <a:gd name="connsiteY3" fmla="*/ 106397 h 1063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622" h="106396">
                        <a:moveTo>
                          <a:pt x="0" y="0"/>
                        </a:moveTo>
                        <a:lnTo>
                          <a:pt x="21622" y="0"/>
                        </a:lnTo>
                        <a:lnTo>
                          <a:pt x="21622" y="106397"/>
                        </a:lnTo>
                        <a:lnTo>
                          <a:pt x="0" y="106397"/>
                        </a:ln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  <p:sp>
                <p:nvSpPr>
                  <p:cNvPr id="97" name="Freeform: Shape 96">
                    <a:extLst>
                      <a:ext uri="{FF2B5EF4-FFF2-40B4-BE49-F238E27FC236}">
                        <a16:creationId xmlns:a16="http://schemas.microsoft.com/office/drawing/2014/main" id="{DC1BF05D-DFFB-323A-5AA7-9AD9AC776EEE}"/>
                      </a:ext>
                    </a:extLst>
                  </p:cNvPr>
                  <p:cNvSpPr/>
                  <p:nvPr/>
                </p:nvSpPr>
                <p:spPr>
                  <a:xfrm>
                    <a:off x="6168200" y="3473766"/>
                    <a:ext cx="106009" cy="116015"/>
                  </a:xfrm>
                  <a:custGeom>
                    <a:avLst/>
                    <a:gdLst>
                      <a:gd name="connsiteX0" fmla="*/ 73150 w 106009"/>
                      <a:gd name="connsiteY0" fmla="*/ 75915 h 116015"/>
                      <a:gd name="connsiteX1" fmla="*/ 3999 w 106009"/>
                      <a:gd name="connsiteY1" fmla="*/ 113158 h 116015"/>
                      <a:gd name="connsiteX2" fmla="*/ 32859 w 106009"/>
                      <a:gd name="connsiteY2" fmla="*/ 40101 h 116015"/>
                      <a:gd name="connsiteX3" fmla="*/ 102011 w 106009"/>
                      <a:gd name="connsiteY3" fmla="*/ 2858 h 116015"/>
                      <a:gd name="connsiteX4" fmla="*/ 73150 w 106009"/>
                      <a:gd name="connsiteY4" fmla="*/ 75915 h 1160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009" h="116015">
                        <a:moveTo>
                          <a:pt x="73150" y="75915"/>
                        </a:moveTo>
                        <a:cubicBezTo>
                          <a:pt x="46099" y="106395"/>
                          <a:pt x="15143" y="123064"/>
                          <a:pt x="3999" y="113158"/>
                        </a:cubicBezTo>
                        <a:cubicBezTo>
                          <a:pt x="-7145" y="103252"/>
                          <a:pt x="5808" y="70581"/>
                          <a:pt x="32859" y="40101"/>
                        </a:cubicBezTo>
                        <a:cubicBezTo>
                          <a:pt x="59910" y="9621"/>
                          <a:pt x="90867" y="-7048"/>
                          <a:pt x="102011" y="2858"/>
                        </a:cubicBezTo>
                        <a:cubicBezTo>
                          <a:pt x="113155" y="12764"/>
                          <a:pt x="100201" y="45435"/>
                          <a:pt x="73150" y="75915"/>
                        </a:cubicBez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</p:grpSp>
            <p:grpSp>
              <p:nvGrpSpPr>
                <p:cNvPr id="92" name="Graphic 1">
                  <a:extLst>
                    <a:ext uri="{FF2B5EF4-FFF2-40B4-BE49-F238E27FC236}">
                      <a16:creationId xmlns:a16="http://schemas.microsoft.com/office/drawing/2014/main" id="{2C4CBE63-715B-7E7E-B46C-29E3BA42DBFB}"/>
                    </a:ext>
                  </a:extLst>
                </p:cNvPr>
                <p:cNvGrpSpPr/>
                <p:nvPr/>
              </p:nvGrpSpPr>
              <p:grpSpPr>
                <a:xfrm>
                  <a:off x="6047111" y="3598485"/>
                  <a:ext cx="123187" cy="119861"/>
                  <a:chOff x="6047111" y="3598485"/>
                  <a:chExt cx="123187" cy="119861"/>
                </a:xfrm>
                <a:grpFill/>
              </p:grpSpPr>
              <p:sp>
                <p:nvSpPr>
                  <p:cNvPr id="93" name="Freeform: Shape 92">
                    <a:extLst>
                      <a:ext uri="{FF2B5EF4-FFF2-40B4-BE49-F238E27FC236}">
                        <a16:creationId xmlns:a16="http://schemas.microsoft.com/office/drawing/2014/main" id="{DC0E900D-D2AF-6055-70B9-4C536DF9F97D}"/>
                      </a:ext>
                    </a:extLst>
                  </p:cNvPr>
                  <p:cNvSpPr/>
                  <p:nvPr/>
                </p:nvSpPr>
                <p:spPr>
                  <a:xfrm rot="-2902130">
                    <a:off x="6112547" y="3588709"/>
                    <a:ext cx="21620" cy="106388"/>
                  </a:xfrm>
                  <a:custGeom>
                    <a:avLst/>
                    <a:gdLst>
                      <a:gd name="connsiteX0" fmla="*/ 0 w 21620"/>
                      <a:gd name="connsiteY0" fmla="*/ 0 h 106388"/>
                      <a:gd name="connsiteX1" fmla="*/ 21621 w 21620"/>
                      <a:gd name="connsiteY1" fmla="*/ 0 h 106388"/>
                      <a:gd name="connsiteX2" fmla="*/ 21621 w 21620"/>
                      <a:gd name="connsiteY2" fmla="*/ 106389 h 106388"/>
                      <a:gd name="connsiteX3" fmla="*/ 0 w 21620"/>
                      <a:gd name="connsiteY3" fmla="*/ 106389 h 1063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620" h="106388">
                        <a:moveTo>
                          <a:pt x="0" y="0"/>
                        </a:moveTo>
                        <a:lnTo>
                          <a:pt x="21621" y="0"/>
                        </a:lnTo>
                        <a:lnTo>
                          <a:pt x="21621" y="106389"/>
                        </a:lnTo>
                        <a:lnTo>
                          <a:pt x="0" y="106389"/>
                        </a:ln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  <p:sp>
                <p:nvSpPr>
                  <p:cNvPr id="94" name="Freeform: Shape 93">
                    <a:extLst>
                      <a:ext uri="{FF2B5EF4-FFF2-40B4-BE49-F238E27FC236}">
                        <a16:creationId xmlns:a16="http://schemas.microsoft.com/office/drawing/2014/main" id="{2E1C496B-ED14-CF48-28F9-D57C76A08F9B}"/>
                      </a:ext>
                    </a:extLst>
                  </p:cNvPr>
                  <p:cNvSpPr/>
                  <p:nvPr/>
                </p:nvSpPr>
                <p:spPr>
                  <a:xfrm rot="-2901873">
                    <a:off x="6083242" y="3621724"/>
                    <a:ext cx="21622" cy="106396"/>
                  </a:xfrm>
                  <a:custGeom>
                    <a:avLst/>
                    <a:gdLst>
                      <a:gd name="connsiteX0" fmla="*/ 0 w 21622"/>
                      <a:gd name="connsiteY0" fmla="*/ 0 h 106396"/>
                      <a:gd name="connsiteX1" fmla="*/ 21622 w 21622"/>
                      <a:gd name="connsiteY1" fmla="*/ 0 h 106396"/>
                      <a:gd name="connsiteX2" fmla="*/ 21622 w 21622"/>
                      <a:gd name="connsiteY2" fmla="*/ 106396 h 106396"/>
                      <a:gd name="connsiteX3" fmla="*/ 0 w 21622"/>
                      <a:gd name="connsiteY3" fmla="*/ 106396 h 1063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622" h="106396">
                        <a:moveTo>
                          <a:pt x="0" y="0"/>
                        </a:moveTo>
                        <a:lnTo>
                          <a:pt x="21622" y="0"/>
                        </a:lnTo>
                        <a:lnTo>
                          <a:pt x="21622" y="106396"/>
                        </a:lnTo>
                        <a:lnTo>
                          <a:pt x="0" y="106396"/>
                        </a:ln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</p:grpSp>
          </p:grpSp>
        </p:grpSp>
        <p:grpSp>
          <p:nvGrpSpPr>
            <p:cNvPr id="73" name="Graphic 1">
              <a:extLst>
                <a:ext uri="{FF2B5EF4-FFF2-40B4-BE49-F238E27FC236}">
                  <a16:creationId xmlns:a16="http://schemas.microsoft.com/office/drawing/2014/main" id="{484FADE2-AC15-C93E-4641-CF86E2231900}"/>
                </a:ext>
              </a:extLst>
            </p:cNvPr>
            <p:cNvGrpSpPr/>
            <p:nvPr/>
          </p:nvGrpSpPr>
          <p:grpSpPr>
            <a:xfrm>
              <a:off x="5748327" y="3124191"/>
              <a:ext cx="551476" cy="220228"/>
              <a:chOff x="5748327" y="3124191"/>
              <a:chExt cx="551476" cy="220228"/>
            </a:xfrm>
            <a:grpFill/>
          </p:grpSpPr>
          <p:sp>
            <p:nvSpPr>
              <p:cNvPr id="74" name="Freeform: Shape 73">
                <a:extLst>
                  <a:ext uri="{FF2B5EF4-FFF2-40B4-BE49-F238E27FC236}">
                    <a16:creationId xmlns:a16="http://schemas.microsoft.com/office/drawing/2014/main" id="{15D6C400-349D-85A0-F75A-D6B792B4C7F8}"/>
                  </a:ext>
                </a:extLst>
              </p:cNvPr>
              <p:cNvSpPr/>
              <p:nvPr/>
            </p:nvSpPr>
            <p:spPr>
              <a:xfrm>
                <a:off x="5748327" y="3124191"/>
                <a:ext cx="464823" cy="220228"/>
              </a:xfrm>
              <a:custGeom>
                <a:avLst/>
                <a:gdLst>
                  <a:gd name="connsiteX0" fmla="*/ 449113 w 464823"/>
                  <a:gd name="connsiteY0" fmla="*/ 103069 h 220228"/>
                  <a:gd name="connsiteX1" fmla="*/ 45063 w 464823"/>
                  <a:gd name="connsiteY1" fmla="*/ 219370 h 220228"/>
                  <a:gd name="connsiteX2" fmla="*/ 18297 w 464823"/>
                  <a:gd name="connsiteY2" fmla="*/ 204511 h 220228"/>
                  <a:gd name="connsiteX3" fmla="*/ 867 w 464823"/>
                  <a:gd name="connsiteY3" fmla="*/ 143932 h 220228"/>
                  <a:gd name="connsiteX4" fmla="*/ 15630 w 464823"/>
                  <a:gd name="connsiteY4" fmla="*/ 117071 h 220228"/>
                  <a:gd name="connsiteX5" fmla="*/ 419681 w 464823"/>
                  <a:gd name="connsiteY5" fmla="*/ 866 h 220228"/>
                  <a:gd name="connsiteX6" fmla="*/ 446541 w 464823"/>
                  <a:gd name="connsiteY6" fmla="*/ 15725 h 220228"/>
                  <a:gd name="connsiteX7" fmla="*/ 463972 w 464823"/>
                  <a:gd name="connsiteY7" fmla="*/ 76304 h 220228"/>
                  <a:gd name="connsiteX8" fmla="*/ 449113 w 464823"/>
                  <a:gd name="connsiteY8" fmla="*/ 103069 h 2202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64823" h="220228">
                    <a:moveTo>
                      <a:pt x="449113" y="103069"/>
                    </a:moveTo>
                    <a:lnTo>
                      <a:pt x="45063" y="219370"/>
                    </a:lnTo>
                    <a:cubicBezTo>
                      <a:pt x="33633" y="222703"/>
                      <a:pt x="21631" y="216036"/>
                      <a:pt x="18297" y="204511"/>
                    </a:cubicBezTo>
                    <a:lnTo>
                      <a:pt x="867" y="143932"/>
                    </a:lnTo>
                    <a:cubicBezTo>
                      <a:pt x="-2467" y="132311"/>
                      <a:pt x="4105" y="120405"/>
                      <a:pt x="15630" y="117071"/>
                    </a:cubicBezTo>
                    <a:lnTo>
                      <a:pt x="419681" y="866"/>
                    </a:lnTo>
                    <a:cubicBezTo>
                      <a:pt x="431111" y="-2468"/>
                      <a:pt x="443208" y="4105"/>
                      <a:pt x="446541" y="15725"/>
                    </a:cubicBezTo>
                    <a:lnTo>
                      <a:pt x="463972" y="76304"/>
                    </a:lnTo>
                    <a:cubicBezTo>
                      <a:pt x="467306" y="87829"/>
                      <a:pt x="460543" y="99831"/>
                      <a:pt x="449113" y="103069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Cordia New" panose="020B0304020202020204" pitchFamily="34" charset="-34"/>
                </a:endParaRPr>
              </a:p>
            </p:txBody>
          </p:sp>
          <p:sp>
            <p:nvSpPr>
              <p:cNvPr id="75" name="Freeform: Shape 74">
                <a:extLst>
                  <a:ext uri="{FF2B5EF4-FFF2-40B4-BE49-F238E27FC236}">
                    <a16:creationId xmlns:a16="http://schemas.microsoft.com/office/drawing/2014/main" id="{DC58CC90-67D4-58B0-40EA-201D6367F1BB}"/>
                  </a:ext>
                </a:extLst>
              </p:cNvPr>
              <p:cNvSpPr/>
              <p:nvPr/>
            </p:nvSpPr>
            <p:spPr>
              <a:xfrm>
                <a:off x="5748369" y="3124232"/>
                <a:ext cx="455167" cy="174180"/>
              </a:xfrm>
              <a:custGeom>
                <a:avLst/>
                <a:gdLst>
                  <a:gd name="connsiteX0" fmla="*/ 446405 w 455167"/>
                  <a:gd name="connsiteY0" fmla="*/ 15684 h 174180"/>
                  <a:gd name="connsiteX1" fmla="*/ 419544 w 455167"/>
                  <a:gd name="connsiteY1" fmla="*/ 825 h 174180"/>
                  <a:gd name="connsiteX2" fmla="*/ 15684 w 455167"/>
                  <a:gd name="connsiteY2" fmla="*/ 117030 h 174180"/>
                  <a:gd name="connsiteX3" fmla="*/ 825 w 455167"/>
                  <a:gd name="connsiteY3" fmla="*/ 143891 h 174180"/>
                  <a:gd name="connsiteX4" fmla="*/ 9588 w 455167"/>
                  <a:gd name="connsiteY4" fmla="*/ 174180 h 174180"/>
                  <a:gd name="connsiteX5" fmla="*/ 455168 w 455167"/>
                  <a:gd name="connsiteY5" fmla="*/ 45974 h 174180"/>
                  <a:gd name="connsiteX6" fmla="*/ 446405 w 455167"/>
                  <a:gd name="connsiteY6" fmla="*/ 15684 h 1741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55167" h="174180">
                    <a:moveTo>
                      <a:pt x="446405" y="15684"/>
                    </a:moveTo>
                    <a:cubicBezTo>
                      <a:pt x="443071" y="4159"/>
                      <a:pt x="431069" y="-2413"/>
                      <a:pt x="419544" y="825"/>
                    </a:cubicBezTo>
                    <a:lnTo>
                      <a:pt x="15684" y="117030"/>
                    </a:lnTo>
                    <a:cubicBezTo>
                      <a:pt x="4159" y="120364"/>
                      <a:pt x="-2413" y="132365"/>
                      <a:pt x="825" y="143891"/>
                    </a:cubicBezTo>
                    <a:lnTo>
                      <a:pt x="9588" y="174180"/>
                    </a:lnTo>
                    <a:lnTo>
                      <a:pt x="455168" y="45974"/>
                    </a:lnTo>
                    <a:lnTo>
                      <a:pt x="446405" y="1568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Cordia New" panose="020B0304020202020204" pitchFamily="34" charset="-34"/>
                </a:endParaRPr>
              </a:p>
            </p:txBody>
          </p:sp>
          <p:grpSp>
            <p:nvGrpSpPr>
              <p:cNvPr id="76" name="Graphic 1">
                <a:extLst>
                  <a:ext uri="{FF2B5EF4-FFF2-40B4-BE49-F238E27FC236}">
                    <a16:creationId xmlns:a16="http://schemas.microsoft.com/office/drawing/2014/main" id="{4B9B6404-8079-EBCD-12A3-E74E809988C1}"/>
                  </a:ext>
                </a:extLst>
              </p:cNvPr>
              <p:cNvGrpSpPr/>
              <p:nvPr/>
            </p:nvGrpSpPr>
            <p:grpSpPr>
              <a:xfrm>
                <a:off x="6192106" y="3124420"/>
                <a:ext cx="107697" cy="79789"/>
                <a:chOff x="6192106" y="3124420"/>
                <a:chExt cx="107697" cy="79789"/>
              </a:xfrm>
              <a:grpFill/>
            </p:grpSpPr>
            <p:sp>
              <p:nvSpPr>
                <p:cNvPr id="85" name="Freeform: Shape 84">
                  <a:extLst>
                    <a:ext uri="{FF2B5EF4-FFF2-40B4-BE49-F238E27FC236}">
                      <a16:creationId xmlns:a16="http://schemas.microsoft.com/office/drawing/2014/main" id="{E8BB1100-2047-262D-2133-6D38E9D7781C}"/>
                    </a:ext>
                  </a:extLst>
                </p:cNvPr>
                <p:cNvSpPr/>
                <p:nvPr/>
              </p:nvSpPr>
              <p:spPr>
                <a:xfrm>
                  <a:off x="6192106" y="3124420"/>
                  <a:ext cx="107647" cy="79789"/>
                </a:xfrm>
                <a:custGeom>
                  <a:avLst/>
                  <a:gdLst>
                    <a:gd name="connsiteX0" fmla="*/ 106775 w 107647"/>
                    <a:gd name="connsiteY0" fmla="*/ 18353 h 79789"/>
                    <a:gd name="connsiteX1" fmla="*/ 106775 w 107647"/>
                    <a:gd name="connsiteY1" fmla="*/ 18353 h 79789"/>
                    <a:gd name="connsiteX2" fmla="*/ 86963 w 107647"/>
                    <a:gd name="connsiteY2" fmla="*/ 1970 h 79789"/>
                    <a:gd name="connsiteX3" fmla="*/ 70199 w 107647"/>
                    <a:gd name="connsiteY3" fmla="*/ 446 h 79789"/>
                    <a:gd name="connsiteX4" fmla="*/ 27718 w 107647"/>
                    <a:gd name="connsiteY4" fmla="*/ 4542 h 79789"/>
                    <a:gd name="connsiteX5" fmla="*/ 0 w 107647"/>
                    <a:gd name="connsiteY5" fmla="*/ 12543 h 79789"/>
                    <a:gd name="connsiteX6" fmla="*/ 9716 w 107647"/>
                    <a:gd name="connsiteY6" fmla="*/ 46166 h 79789"/>
                    <a:gd name="connsiteX7" fmla="*/ 19431 w 107647"/>
                    <a:gd name="connsiteY7" fmla="*/ 79789 h 79789"/>
                    <a:gd name="connsiteX8" fmla="*/ 47149 w 107647"/>
                    <a:gd name="connsiteY8" fmla="*/ 71788 h 79789"/>
                    <a:gd name="connsiteX9" fmla="*/ 85249 w 107647"/>
                    <a:gd name="connsiteY9" fmla="*/ 52738 h 79789"/>
                    <a:gd name="connsiteX10" fmla="*/ 98679 w 107647"/>
                    <a:gd name="connsiteY10" fmla="*/ 42546 h 79789"/>
                    <a:gd name="connsiteX11" fmla="*/ 106775 w 107647"/>
                    <a:gd name="connsiteY11" fmla="*/ 18353 h 797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07647" h="79789">
                      <a:moveTo>
                        <a:pt x="106775" y="18353"/>
                      </a:moveTo>
                      <a:lnTo>
                        <a:pt x="106775" y="18353"/>
                      </a:lnTo>
                      <a:cubicBezTo>
                        <a:pt x="104203" y="9304"/>
                        <a:pt x="96298" y="2827"/>
                        <a:pt x="86963" y="1970"/>
                      </a:cubicBezTo>
                      <a:lnTo>
                        <a:pt x="70199" y="446"/>
                      </a:lnTo>
                      <a:cubicBezTo>
                        <a:pt x="55912" y="-792"/>
                        <a:pt x="41529" y="541"/>
                        <a:pt x="27718" y="4542"/>
                      </a:cubicBezTo>
                      <a:lnTo>
                        <a:pt x="0" y="12543"/>
                      </a:lnTo>
                      <a:lnTo>
                        <a:pt x="9716" y="46166"/>
                      </a:lnTo>
                      <a:lnTo>
                        <a:pt x="19431" y="79789"/>
                      </a:lnTo>
                      <a:lnTo>
                        <a:pt x="47149" y="71788"/>
                      </a:lnTo>
                      <a:cubicBezTo>
                        <a:pt x="60960" y="67788"/>
                        <a:pt x="73819" y="61311"/>
                        <a:pt x="85249" y="52738"/>
                      </a:cubicBezTo>
                      <a:lnTo>
                        <a:pt x="98679" y="42546"/>
                      </a:lnTo>
                      <a:cubicBezTo>
                        <a:pt x="106108" y="37022"/>
                        <a:pt x="109347" y="27402"/>
                        <a:pt x="106775" y="18353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Cordia New" panose="020B0304020202020204" pitchFamily="34" charset="-34"/>
                  </a:endParaRPr>
                </a:p>
              </p:txBody>
            </p:sp>
            <p:sp>
              <p:nvSpPr>
                <p:cNvPr id="86" name="Freeform: Shape 85">
                  <a:extLst>
                    <a:ext uri="{FF2B5EF4-FFF2-40B4-BE49-F238E27FC236}">
                      <a16:creationId xmlns:a16="http://schemas.microsoft.com/office/drawing/2014/main" id="{6F915ABF-C7A9-66E6-FB6A-62BD248BA0F1}"/>
                    </a:ext>
                  </a:extLst>
                </p:cNvPr>
                <p:cNvSpPr/>
                <p:nvPr/>
              </p:nvSpPr>
              <p:spPr>
                <a:xfrm>
                  <a:off x="6192201" y="3124476"/>
                  <a:ext cx="107601" cy="46205"/>
                </a:xfrm>
                <a:custGeom>
                  <a:avLst/>
                  <a:gdLst>
                    <a:gd name="connsiteX0" fmla="*/ 103442 w 107601"/>
                    <a:gd name="connsiteY0" fmla="*/ 37443 h 46205"/>
                    <a:gd name="connsiteX1" fmla="*/ 96584 w 107601"/>
                    <a:gd name="connsiteY1" fmla="*/ 35633 h 46205"/>
                    <a:gd name="connsiteX2" fmla="*/ 79724 w 107601"/>
                    <a:gd name="connsiteY2" fmla="*/ 34204 h 46205"/>
                    <a:gd name="connsiteX3" fmla="*/ 37243 w 107601"/>
                    <a:gd name="connsiteY3" fmla="*/ 38300 h 46205"/>
                    <a:gd name="connsiteX4" fmla="*/ 9620 w 107601"/>
                    <a:gd name="connsiteY4" fmla="*/ 46206 h 46205"/>
                    <a:gd name="connsiteX5" fmla="*/ 0 w 107601"/>
                    <a:gd name="connsiteY5" fmla="*/ 12487 h 46205"/>
                    <a:gd name="connsiteX6" fmla="*/ 27623 w 107601"/>
                    <a:gd name="connsiteY6" fmla="*/ 4581 h 46205"/>
                    <a:gd name="connsiteX7" fmla="*/ 70104 w 107601"/>
                    <a:gd name="connsiteY7" fmla="*/ 486 h 46205"/>
                    <a:gd name="connsiteX8" fmla="*/ 86963 w 107601"/>
                    <a:gd name="connsiteY8" fmla="*/ 2010 h 46205"/>
                    <a:gd name="connsiteX9" fmla="*/ 106680 w 107601"/>
                    <a:gd name="connsiteY9" fmla="*/ 18202 h 46205"/>
                    <a:gd name="connsiteX10" fmla="*/ 106680 w 107601"/>
                    <a:gd name="connsiteY10" fmla="*/ 18297 h 46205"/>
                    <a:gd name="connsiteX11" fmla="*/ 103442 w 107601"/>
                    <a:gd name="connsiteY11" fmla="*/ 37443 h 462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07601" h="46205">
                      <a:moveTo>
                        <a:pt x="103442" y="37443"/>
                      </a:moveTo>
                      <a:cubicBezTo>
                        <a:pt x="101346" y="36395"/>
                        <a:pt x="99060" y="35919"/>
                        <a:pt x="96584" y="35633"/>
                      </a:cubicBezTo>
                      <a:lnTo>
                        <a:pt x="79724" y="34204"/>
                      </a:lnTo>
                      <a:cubicBezTo>
                        <a:pt x="65437" y="32966"/>
                        <a:pt x="51054" y="34395"/>
                        <a:pt x="37243" y="38300"/>
                      </a:cubicBezTo>
                      <a:lnTo>
                        <a:pt x="9620" y="46206"/>
                      </a:lnTo>
                      <a:lnTo>
                        <a:pt x="0" y="12487"/>
                      </a:lnTo>
                      <a:lnTo>
                        <a:pt x="27623" y="4581"/>
                      </a:lnTo>
                      <a:cubicBezTo>
                        <a:pt x="41434" y="581"/>
                        <a:pt x="55817" y="-848"/>
                        <a:pt x="70104" y="486"/>
                      </a:cubicBezTo>
                      <a:lnTo>
                        <a:pt x="86963" y="2010"/>
                      </a:lnTo>
                      <a:cubicBezTo>
                        <a:pt x="96203" y="2772"/>
                        <a:pt x="104108" y="9249"/>
                        <a:pt x="106680" y="18202"/>
                      </a:cubicBezTo>
                      <a:lnTo>
                        <a:pt x="106680" y="18297"/>
                      </a:lnTo>
                      <a:cubicBezTo>
                        <a:pt x="108680" y="24965"/>
                        <a:pt x="107347" y="32013"/>
                        <a:pt x="103442" y="37443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Cordia New" panose="020B0304020202020204" pitchFamily="34" charset="-34"/>
                  </a:endParaRPr>
                </a:p>
              </p:txBody>
            </p:sp>
          </p:grpSp>
          <p:grpSp>
            <p:nvGrpSpPr>
              <p:cNvPr id="77" name="Graphic 1">
                <a:extLst>
                  <a:ext uri="{FF2B5EF4-FFF2-40B4-BE49-F238E27FC236}">
                    <a16:creationId xmlns:a16="http://schemas.microsoft.com/office/drawing/2014/main" id="{44347F23-AD62-207C-DB95-D00E43E054EB}"/>
                  </a:ext>
                </a:extLst>
              </p:cNvPr>
              <p:cNvGrpSpPr/>
              <p:nvPr/>
            </p:nvGrpSpPr>
            <p:grpSpPr>
              <a:xfrm>
                <a:off x="5777185" y="3127960"/>
                <a:ext cx="410155" cy="211733"/>
                <a:chOff x="5777185" y="3127960"/>
                <a:chExt cx="410155" cy="211733"/>
              </a:xfrm>
              <a:grpFill/>
            </p:grpSpPr>
            <p:grpSp>
              <p:nvGrpSpPr>
                <p:cNvPr id="78" name="Graphic 1">
                  <a:extLst>
                    <a:ext uri="{FF2B5EF4-FFF2-40B4-BE49-F238E27FC236}">
                      <a16:creationId xmlns:a16="http://schemas.microsoft.com/office/drawing/2014/main" id="{379F4E4A-626D-28B0-5EDE-6994421A14A3}"/>
                    </a:ext>
                  </a:extLst>
                </p:cNvPr>
                <p:cNvGrpSpPr/>
                <p:nvPr/>
              </p:nvGrpSpPr>
              <p:grpSpPr>
                <a:xfrm>
                  <a:off x="5915012" y="3127960"/>
                  <a:ext cx="272327" cy="137711"/>
                  <a:chOff x="5915012" y="3127960"/>
                  <a:chExt cx="272327" cy="137711"/>
                </a:xfrm>
                <a:grpFill/>
              </p:grpSpPr>
              <p:sp>
                <p:nvSpPr>
                  <p:cNvPr id="82" name="Freeform: Shape 81">
                    <a:extLst>
                      <a:ext uri="{FF2B5EF4-FFF2-40B4-BE49-F238E27FC236}">
                        <a16:creationId xmlns:a16="http://schemas.microsoft.com/office/drawing/2014/main" id="{F9719539-27A1-2B0A-42A7-0CFA5E21545C}"/>
                      </a:ext>
                    </a:extLst>
                  </p:cNvPr>
                  <p:cNvSpPr/>
                  <p:nvPr/>
                </p:nvSpPr>
                <p:spPr>
                  <a:xfrm rot="-963099">
                    <a:off x="6151431" y="3128875"/>
                    <a:ext cx="21621" cy="106392"/>
                  </a:xfrm>
                  <a:custGeom>
                    <a:avLst/>
                    <a:gdLst>
                      <a:gd name="connsiteX0" fmla="*/ 0 w 21621"/>
                      <a:gd name="connsiteY0" fmla="*/ 0 h 106392"/>
                      <a:gd name="connsiteX1" fmla="*/ 21621 w 21621"/>
                      <a:gd name="connsiteY1" fmla="*/ 0 h 106392"/>
                      <a:gd name="connsiteX2" fmla="*/ 21621 w 21621"/>
                      <a:gd name="connsiteY2" fmla="*/ 106393 h 106392"/>
                      <a:gd name="connsiteX3" fmla="*/ 0 w 21621"/>
                      <a:gd name="connsiteY3" fmla="*/ 106393 h 106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621" h="106392">
                        <a:moveTo>
                          <a:pt x="0" y="0"/>
                        </a:moveTo>
                        <a:lnTo>
                          <a:pt x="21621" y="0"/>
                        </a:lnTo>
                        <a:lnTo>
                          <a:pt x="21621" y="106393"/>
                        </a:lnTo>
                        <a:lnTo>
                          <a:pt x="0" y="106393"/>
                        </a:ln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  <p:sp>
                <p:nvSpPr>
                  <p:cNvPr id="83" name="Freeform: Shape 82">
                    <a:extLst>
                      <a:ext uri="{FF2B5EF4-FFF2-40B4-BE49-F238E27FC236}">
                        <a16:creationId xmlns:a16="http://schemas.microsoft.com/office/drawing/2014/main" id="{57834699-66E1-1283-51CA-6969FA886F72}"/>
                      </a:ext>
                    </a:extLst>
                  </p:cNvPr>
                  <p:cNvSpPr/>
                  <p:nvPr/>
                </p:nvSpPr>
                <p:spPr>
                  <a:xfrm rot="-963099">
                    <a:off x="6109042" y="3141064"/>
                    <a:ext cx="21621" cy="106392"/>
                  </a:xfrm>
                  <a:custGeom>
                    <a:avLst/>
                    <a:gdLst>
                      <a:gd name="connsiteX0" fmla="*/ 0 w 21621"/>
                      <a:gd name="connsiteY0" fmla="*/ 0 h 106392"/>
                      <a:gd name="connsiteX1" fmla="*/ 21621 w 21621"/>
                      <a:gd name="connsiteY1" fmla="*/ 0 h 106392"/>
                      <a:gd name="connsiteX2" fmla="*/ 21621 w 21621"/>
                      <a:gd name="connsiteY2" fmla="*/ 106393 h 106392"/>
                      <a:gd name="connsiteX3" fmla="*/ 0 w 21621"/>
                      <a:gd name="connsiteY3" fmla="*/ 106393 h 106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621" h="106392">
                        <a:moveTo>
                          <a:pt x="0" y="0"/>
                        </a:moveTo>
                        <a:lnTo>
                          <a:pt x="21621" y="0"/>
                        </a:lnTo>
                        <a:lnTo>
                          <a:pt x="21621" y="106393"/>
                        </a:lnTo>
                        <a:lnTo>
                          <a:pt x="0" y="106393"/>
                        </a:ln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  <p:sp>
                <p:nvSpPr>
                  <p:cNvPr id="84" name="Freeform: Shape 83">
                    <a:extLst>
                      <a:ext uri="{FF2B5EF4-FFF2-40B4-BE49-F238E27FC236}">
                        <a16:creationId xmlns:a16="http://schemas.microsoft.com/office/drawing/2014/main" id="{68BFA35C-69AC-D464-0A9D-825EF2D68377}"/>
                      </a:ext>
                    </a:extLst>
                  </p:cNvPr>
                  <p:cNvSpPr/>
                  <p:nvPr/>
                </p:nvSpPr>
                <p:spPr>
                  <a:xfrm>
                    <a:off x="5915012" y="3199737"/>
                    <a:ext cx="142517" cy="65934"/>
                  </a:xfrm>
                  <a:custGeom>
                    <a:avLst/>
                    <a:gdLst>
                      <a:gd name="connsiteX0" fmla="*/ 78688 w 142517"/>
                      <a:gd name="connsiteY0" fmla="*/ 58861 h 65934"/>
                      <a:gd name="connsiteX1" fmla="*/ 393 w 142517"/>
                      <a:gd name="connsiteY1" fmla="*/ 53336 h 65934"/>
                      <a:gd name="connsiteX2" fmla="*/ 63829 w 142517"/>
                      <a:gd name="connsiteY2" fmla="*/ 7045 h 65934"/>
                      <a:gd name="connsiteX3" fmla="*/ 142125 w 142517"/>
                      <a:gd name="connsiteY3" fmla="*/ 12569 h 65934"/>
                      <a:gd name="connsiteX4" fmla="*/ 78688 w 142517"/>
                      <a:gd name="connsiteY4" fmla="*/ 58861 h 659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2517" h="65934">
                        <a:moveTo>
                          <a:pt x="78688" y="58861"/>
                        </a:moveTo>
                        <a:cubicBezTo>
                          <a:pt x="39541" y="70100"/>
                          <a:pt x="4489" y="67719"/>
                          <a:pt x="393" y="53336"/>
                        </a:cubicBezTo>
                        <a:cubicBezTo>
                          <a:pt x="-3703" y="39049"/>
                          <a:pt x="24682" y="18284"/>
                          <a:pt x="63829" y="7045"/>
                        </a:cubicBezTo>
                        <a:cubicBezTo>
                          <a:pt x="102977" y="-4195"/>
                          <a:pt x="138029" y="-1718"/>
                          <a:pt x="142125" y="12569"/>
                        </a:cubicBezTo>
                        <a:cubicBezTo>
                          <a:pt x="146221" y="26857"/>
                          <a:pt x="117836" y="47621"/>
                          <a:pt x="78688" y="58861"/>
                        </a:cubicBez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</p:grpSp>
            <p:grpSp>
              <p:nvGrpSpPr>
                <p:cNvPr id="79" name="Graphic 1">
                  <a:extLst>
                    <a:ext uri="{FF2B5EF4-FFF2-40B4-BE49-F238E27FC236}">
                      <a16:creationId xmlns:a16="http://schemas.microsoft.com/office/drawing/2014/main" id="{77336E66-D4A9-9875-15A3-D24C1D73850B}"/>
                    </a:ext>
                  </a:extLst>
                </p:cNvPr>
                <p:cNvGrpSpPr/>
                <p:nvPr/>
              </p:nvGrpSpPr>
              <p:grpSpPr>
                <a:xfrm>
                  <a:off x="5777185" y="3219280"/>
                  <a:ext cx="92584" cy="120413"/>
                  <a:chOff x="5777185" y="3219280"/>
                  <a:chExt cx="92584" cy="120413"/>
                </a:xfrm>
                <a:grpFill/>
              </p:grpSpPr>
              <p:sp>
                <p:nvSpPr>
                  <p:cNvPr id="80" name="Freeform: Shape 79">
                    <a:extLst>
                      <a:ext uri="{FF2B5EF4-FFF2-40B4-BE49-F238E27FC236}">
                        <a16:creationId xmlns:a16="http://schemas.microsoft.com/office/drawing/2014/main" id="{80B2D6A4-1986-10AB-7BCB-305AC9257B0A}"/>
                      </a:ext>
                    </a:extLst>
                  </p:cNvPr>
                  <p:cNvSpPr/>
                  <p:nvPr/>
                </p:nvSpPr>
                <p:spPr>
                  <a:xfrm rot="-963099">
                    <a:off x="5833860" y="3220195"/>
                    <a:ext cx="21621" cy="106392"/>
                  </a:xfrm>
                  <a:custGeom>
                    <a:avLst/>
                    <a:gdLst>
                      <a:gd name="connsiteX0" fmla="*/ 0 w 21621"/>
                      <a:gd name="connsiteY0" fmla="*/ 0 h 106392"/>
                      <a:gd name="connsiteX1" fmla="*/ 21621 w 21621"/>
                      <a:gd name="connsiteY1" fmla="*/ 0 h 106392"/>
                      <a:gd name="connsiteX2" fmla="*/ 21621 w 21621"/>
                      <a:gd name="connsiteY2" fmla="*/ 106393 h 106392"/>
                      <a:gd name="connsiteX3" fmla="*/ 0 w 21621"/>
                      <a:gd name="connsiteY3" fmla="*/ 106393 h 106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621" h="106392">
                        <a:moveTo>
                          <a:pt x="0" y="0"/>
                        </a:moveTo>
                        <a:lnTo>
                          <a:pt x="21621" y="0"/>
                        </a:lnTo>
                        <a:lnTo>
                          <a:pt x="21621" y="106393"/>
                        </a:lnTo>
                        <a:lnTo>
                          <a:pt x="0" y="106393"/>
                        </a:ln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  <p:sp>
                <p:nvSpPr>
                  <p:cNvPr id="81" name="Freeform: Shape 80">
                    <a:extLst>
                      <a:ext uri="{FF2B5EF4-FFF2-40B4-BE49-F238E27FC236}">
                        <a16:creationId xmlns:a16="http://schemas.microsoft.com/office/drawing/2014/main" id="{FB0CE306-2415-66D4-E149-C5021C10ECDE}"/>
                      </a:ext>
                    </a:extLst>
                  </p:cNvPr>
                  <p:cNvSpPr/>
                  <p:nvPr/>
                </p:nvSpPr>
                <p:spPr>
                  <a:xfrm rot="-963099">
                    <a:off x="5791472" y="3232385"/>
                    <a:ext cx="21621" cy="106392"/>
                  </a:xfrm>
                  <a:custGeom>
                    <a:avLst/>
                    <a:gdLst>
                      <a:gd name="connsiteX0" fmla="*/ 0 w 21621"/>
                      <a:gd name="connsiteY0" fmla="*/ 0 h 106392"/>
                      <a:gd name="connsiteX1" fmla="*/ 21621 w 21621"/>
                      <a:gd name="connsiteY1" fmla="*/ 0 h 106392"/>
                      <a:gd name="connsiteX2" fmla="*/ 21621 w 21621"/>
                      <a:gd name="connsiteY2" fmla="*/ 106393 h 106392"/>
                      <a:gd name="connsiteX3" fmla="*/ 0 w 21621"/>
                      <a:gd name="connsiteY3" fmla="*/ 106393 h 106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621" h="106392">
                        <a:moveTo>
                          <a:pt x="0" y="0"/>
                        </a:moveTo>
                        <a:lnTo>
                          <a:pt x="21621" y="0"/>
                        </a:lnTo>
                        <a:lnTo>
                          <a:pt x="21621" y="106393"/>
                        </a:lnTo>
                        <a:lnTo>
                          <a:pt x="0" y="106393"/>
                        </a:ln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</p:grpSp>
          </p:grpSp>
        </p:grpSp>
      </p:grpSp>
      <p:grpSp>
        <p:nvGrpSpPr>
          <p:cNvPr id="34" name="Graphic 18676">
            <a:extLst>
              <a:ext uri="{FF2B5EF4-FFF2-40B4-BE49-F238E27FC236}">
                <a16:creationId xmlns:a16="http://schemas.microsoft.com/office/drawing/2014/main" id="{3BC0C85C-93A9-1DBC-FFFB-1AF03A9A61C0}"/>
              </a:ext>
            </a:extLst>
          </p:cNvPr>
          <p:cNvGrpSpPr/>
          <p:nvPr/>
        </p:nvGrpSpPr>
        <p:grpSpPr>
          <a:xfrm rot="1519580">
            <a:off x="10766527" y="-3209628"/>
            <a:ext cx="545271" cy="4481594"/>
            <a:chOff x="6731507" y="2028824"/>
            <a:chExt cx="178975" cy="2065305"/>
          </a:xfrm>
          <a:solidFill>
            <a:schemeClr val="bg2">
              <a:lumMod val="50000"/>
            </a:schemeClr>
          </a:solidFill>
        </p:grpSpPr>
        <p:grpSp>
          <p:nvGrpSpPr>
            <p:cNvPr id="35" name="Graphic 18676">
              <a:extLst>
                <a:ext uri="{FF2B5EF4-FFF2-40B4-BE49-F238E27FC236}">
                  <a16:creationId xmlns:a16="http://schemas.microsoft.com/office/drawing/2014/main" id="{F9C068D6-9D89-FDED-5885-3EBF6DFB69D2}"/>
                </a:ext>
              </a:extLst>
            </p:cNvPr>
            <p:cNvGrpSpPr/>
            <p:nvPr/>
          </p:nvGrpSpPr>
          <p:grpSpPr>
            <a:xfrm>
              <a:off x="6731507" y="3842384"/>
              <a:ext cx="171450" cy="251745"/>
              <a:chOff x="6731507" y="3842384"/>
              <a:chExt cx="171450" cy="251745"/>
            </a:xfrm>
            <a:grpFill/>
          </p:grpSpPr>
          <p:sp>
            <p:nvSpPr>
              <p:cNvPr id="39" name="Freeform: Shape 38">
                <a:extLst>
                  <a:ext uri="{FF2B5EF4-FFF2-40B4-BE49-F238E27FC236}">
                    <a16:creationId xmlns:a16="http://schemas.microsoft.com/office/drawing/2014/main" id="{1322E584-4FE9-E6EB-9C5D-4376228E49C0}"/>
                  </a:ext>
                </a:extLst>
              </p:cNvPr>
              <p:cNvSpPr/>
              <p:nvPr/>
            </p:nvSpPr>
            <p:spPr>
              <a:xfrm>
                <a:off x="6731507" y="3842384"/>
                <a:ext cx="171450" cy="251745"/>
              </a:xfrm>
              <a:custGeom>
                <a:avLst/>
                <a:gdLst>
                  <a:gd name="connsiteX0" fmla="*/ 171450 w 171450"/>
                  <a:gd name="connsiteY0" fmla="*/ 667 h 251745"/>
                  <a:gd name="connsiteX1" fmla="*/ 84677 w 171450"/>
                  <a:gd name="connsiteY1" fmla="*/ 251746 h 251745"/>
                  <a:gd name="connsiteX2" fmla="*/ 0 w 171450"/>
                  <a:gd name="connsiteY2" fmla="*/ 0 h 251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71450" h="251745">
                    <a:moveTo>
                      <a:pt x="171450" y="667"/>
                    </a:moveTo>
                    <a:lnTo>
                      <a:pt x="84677" y="251746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Cordia New" panose="020B0304020202020204" pitchFamily="34" charset="-34"/>
                </a:endParaRPr>
              </a:p>
            </p:txBody>
          </p:sp>
          <p:sp>
            <p:nvSpPr>
              <p:cNvPr id="40" name="Freeform: Shape 39">
                <a:extLst>
                  <a:ext uri="{FF2B5EF4-FFF2-40B4-BE49-F238E27FC236}">
                    <a16:creationId xmlns:a16="http://schemas.microsoft.com/office/drawing/2014/main" id="{519F9A22-AA95-DDEF-958B-150FC0B307E3}"/>
                  </a:ext>
                </a:extLst>
              </p:cNvPr>
              <p:cNvSpPr/>
              <p:nvPr/>
            </p:nvSpPr>
            <p:spPr>
              <a:xfrm>
                <a:off x="6779132" y="3984021"/>
                <a:ext cx="74961" cy="110108"/>
              </a:xfrm>
              <a:custGeom>
                <a:avLst/>
                <a:gdLst>
                  <a:gd name="connsiteX0" fmla="*/ 0 w 74961"/>
                  <a:gd name="connsiteY0" fmla="*/ 0 h 110108"/>
                  <a:gd name="connsiteX1" fmla="*/ 74962 w 74961"/>
                  <a:gd name="connsiteY1" fmla="*/ 286 h 110108"/>
                  <a:gd name="connsiteX2" fmla="*/ 37052 w 74961"/>
                  <a:gd name="connsiteY2" fmla="*/ 110109 h 110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4961" h="110108">
                    <a:moveTo>
                      <a:pt x="0" y="0"/>
                    </a:moveTo>
                    <a:lnTo>
                      <a:pt x="74962" y="286"/>
                    </a:lnTo>
                    <a:lnTo>
                      <a:pt x="37052" y="11010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Cordia New" panose="020B0304020202020204" pitchFamily="34" charset="-34"/>
                </a:endParaRPr>
              </a:p>
            </p:txBody>
          </p:sp>
        </p:grpSp>
        <p:grpSp>
          <p:nvGrpSpPr>
            <p:cNvPr id="36" name="Graphic 18676">
              <a:extLst>
                <a:ext uri="{FF2B5EF4-FFF2-40B4-BE49-F238E27FC236}">
                  <a16:creationId xmlns:a16="http://schemas.microsoft.com/office/drawing/2014/main" id="{E76BF348-B7C9-110C-0CE4-A621AE8FBCBD}"/>
                </a:ext>
              </a:extLst>
            </p:cNvPr>
            <p:cNvGrpSpPr/>
            <p:nvPr/>
          </p:nvGrpSpPr>
          <p:grpSpPr>
            <a:xfrm>
              <a:off x="6731507" y="2028824"/>
              <a:ext cx="178975" cy="1814227"/>
              <a:chOff x="6731507" y="2028824"/>
              <a:chExt cx="178975" cy="1814227"/>
            </a:xfrm>
            <a:grpFill/>
          </p:grpSpPr>
          <p:sp>
            <p:nvSpPr>
              <p:cNvPr id="37" name="Freeform: Shape 36">
                <a:extLst>
                  <a:ext uri="{FF2B5EF4-FFF2-40B4-BE49-F238E27FC236}">
                    <a16:creationId xmlns:a16="http://schemas.microsoft.com/office/drawing/2014/main" id="{9F1227A4-4729-E58B-E6F5-37CCF7B6E803}"/>
                  </a:ext>
                </a:extLst>
              </p:cNvPr>
              <p:cNvSpPr/>
              <p:nvPr/>
            </p:nvSpPr>
            <p:spPr>
              <a:xfrm>
                <a:off x="6731507" y="2028824"/>
                <a:ext cx="178975" cy="1814227"/>
              </a:xfrm>
              <a:custGeom>
                <a:avLst/>
                <a:gdLst>
                  <a:gd name="connsiteX0" fmla="*/ 171450 w 178975"/>
                  <a:gd name="connsiteY0" fmla="*/ 1814228 h 1814227"/>
                  <a:gd name="connsiteX1" fmla="*/ 178975 w 178975"/>
                  <a:gd name="connsiteY1" fmla="*/ 86107 h 1814227"/>
                  <a:gd name="connsiteX2" fmla="*/ 93631 w 178975"/>
                  <a:gd name="connsiteY2" fmla="*/ 1 h 1814227"/>
                  <a:gd name="connsiteX3" fmla="*/ 7525 w 178975"/>
                  <a:gd name="connsiteY3" fmla="*/ 85345 h 1814227"/>
                  <a:gd name="connsiteX4" fmla="*/ 0 w 178975"/>
                  <a:gd name="connsiteY4" fmla="*/ 1813466 h 1814227"/>
                  <a:gd name="connsiteX5" fmla="*/ 171450 w 178975"/>
                  <a:gd name="connsiteY5" fmla="*/ 1814228 h 18142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78975" h="1814227">
                    <a:moveTo>
                      <a:pt x="171450" y="1814228"/>
                    </a:moveTo>
                    <a:lnTo>
                      <a:pt x="178975" y="86107"/>
                    </a:lnTo>
                    <a:cubicBezTo>
                      <a:pt x="179165" y="38767"/>
                      <a:pt x="140970" y="286"/>
                      <a:pt x="93631" y="1"/>
                    </a:cubicBezTo>
                    <a:cubicBezTo>
                      <a:pt x="46292" y="-190"/>
                      <a:pt x="7715" y="38005"/>
                      <a:pt x="7525" y="85345"/>
                    </a:cubicBezTo>
                    <a:lnTo>
                      <a:pt x="0" y="1813466"/>
                    </a:lnTo>
                    <a:lnTo>
                      <a:pt x="171450" y="181422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Cordia New" panose="020B0304020202020204" pitchFamily="34" charset="-34"/>
                </a:endParaRPr>
              </a:p>
            </p:txBody>
          </p:sp>
          <p:sp>
            <p:nvSpPr>
              <p:cNvPr id="38" name="Freeform: Shape 37">
                <a:extLst>
                  <a:ext uri="{FF2B5EF4-FFF2-40B4-BE49-F238E27FC236}">
                    <a16:creationId xmlns:a16="http://schemas.microsoft.com/office/drawing/2014/main" id="{350A18DC-4B64-16C1-00E5-9B1A0D8196FF}"/>
                  </a:ext>
                </a:extLst>
              </p:cNvPr>
              <p:cNvSpPr/>
              <p:nvPr/>
            </p:nvSpPr>
            <p:spPr>
              <a:xfrm>
                <a:off x="6731507" y="2028824"/>
                <a:ext cx="93630" cy="1813846"/>
              </a:xfrm>
              <a:custGeom>
                <a:avLst/>
                <a:gdLst>
                  <a:gd name="connsiteX0" fmla="*/ 93631 w 93630"/>
                  <a:gd name="connsiteY0" fmla="*/ 1 h 1813846"/>
                  <a:gd name="connsiteX1" fmla="*/ 7525 w 93630"/>
                  <a:gd name="connsiteY1" fmla="*/ 85345 h 1813846"/>
                  <a:gd name="connsiteX2" fmla="*/ 0 w 93630"/>
                  <a:gd name="connsiteY2" fmla="*/ 1813466 h 1813846"/>
                  <a:gd name="connsiteX3" fmla="*/ 85725 w 93630"/>
                  <a:gd name="connsiteY3" fmla="*/ 1813846 h 1813846"/>
                  <a:gd name="connsiteX4" fmla="*/ 93631 w 93630"/>
                  <a:gd name="connsiteY4" fmla="*/ 1 h 18138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3630" h="1813846">
                    <a:moveTo>
                      <a:pt x="93631" y="1"/>
                    </a:moveTo>
                    <a:cubicBezTo>
                      <a:pt x="46292" y="-190"/>
                      <a:pt x="7715" y="38005"/>
                      <a:pt x="7525" y="85345"/>
                    </a:cubicBezTo>
                    <a:lnTo>
                      <a:pt x="0" y="1813466"/>
                    </a:lnTo>
                    <a:lnTo>
                      <a:pt x="85725" y="1813846"/>
                    </a:lnTo>
                    <a:lnTo>
                      <a:pt x="93631" y="1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Cordia New" panose="020B0304020202020204" pitchFamily="34" charset="-34"/>
                </a:endParaRPr>
              </a:p>
            </p:txBody>
          </p:sp>
        </p:grpSp>
      </p:grpSp>
      <p:grpSp>
        <p:nvGrpSpPr>
          <p:cNvPr id="14" name="Graphic 15">
            <a:extLst>
              <a:ext uri="{FF2B5EF4-FFF2-40B4-BE49-F238E27FC236}">
                <a16:creationId xmlns:a16="http://schemas.microsoft.com/office/drawing/2014/main" id="{426F826D-9D9D-7590-E203-7FB6A311E304}"/>
              </a:ext>
            </a:extLst>
          </p:cNvPr>
          <p:cNvGrpSpPr/>
          <p:nvPr/>
        </p:nvGrpSpPr>
        <p:grpSpPr>
          <a:xfrm rot="2587589">
            <a:off x="-208835" y="1113115"/>
            <a:ext cx="2121968" cy="1439490"/>
            <a:chOff x="6146131" y="1837154"/>
            <a:chExt cx="986043" cy="639817"/>
          </a:xfrm>
          <a:solidFill>
            <a:schemeClr val="bg2">
              <a:lumMod val="50000"/>
            </a:schemeClr>
          </a:solidFill>
        </p:grpSpPr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4C4026A2-42BC-C588-A9DE-E84E435E5920}"/>
                </a:ext>
              </a:extLst>
            </p:cNvPr>
            <p:cNvSpPr/>
            <p:nvPr/>
          </p:nvSpPr>
          <p:spPr>
            <a:xfrm rot="-4218342">
              <a:off x="6376223" y="1906842"/>
              <a:ext cx="500441" cy="500441"/>
            </a:xfrm>
            <a:custGeom>
              <a:avLst/>
              <a:gdLst>
                <a:gd name="connsiteX0" fmla="*/ 500441 w 500441"/>
                <a:gd name="connsiteY0" fmla="*/ 250221 h 500441"/>
                <a:gd name="connsiteX1" fmla="*/ 250221 w 500441"/>
                <a:gd name="connsiteY1" fmla="*/ 500441 h 500441"/>
                <a:gd name="connsiteX2" fmla="*/ 0 w 500441"/>
                <a:gd name="connsiteY2" fmla="*/ 250221 h 500441"/>
                <a:gd name="connsiteX3" fmla="*/ 250221 w 500441"/>
                <a:gd name="connsiteY3" fmla="*/ 0 h 500441"/>
                <a:gd name="connsiteX4" fmla="*/ 500441 w 500441"/>
                <a:gd name="connsiteY4" fmla="*/ 250221 h 500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0441" h="500441">
                  <a:moveTo>
                    <a:pt x="500441" y="250221"/>
                  </a:moveTo>
                  <a:cubicBezTo>
                    <a:pt x="500441" y="388414"/>
                    <a:pt x="388414" y="500441"/>
                    <a:pt x="250221" y="500441"/>
                  </a:cubicBezTo>
                  <a:cubicBezTo>
                    <a:pt x="112028" y="500441"/>
                    <a:pt x="0" y="388414"/>
                    <a:pt x="0" y="250221"/>
                  </a:cubicBezTo>
                  <a:cubicBezTo>
                    <a:pt x="0" y="112028"/>
                    <a:pt x="112028" y="0"/>
                    <a:pt x="250221" y="0"/>
                  </a:cubicBezTo>
                  <a:cubicBezTo>
                    <a:pt x="388414" y="0"/>
                    <a:pt x="500441" y="112028"/>
                    <a:pt x="500441" y="25022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5CC03679-1D88-92D3-EC4F-D1A772E9B119}"/>
                </a:ext>
              </a:extLst>
            </p:cNvPr>
            <p:cNvSpPr/>
            <p:nvPr/>
          </p:nvSpPr>
          <p:spPr>
            <a:xfrm>
              <a:off x="6623159" y="2090258"/>
              <a:ext cx="253724" cy="168988"/>
            </a:xfrm>
            <a:custGeom>
              <a:avLst/>
              <a:gdLst>
                <a:gd name="connsiteX0" fmla="*/ 244555 w 253724"/>
                <a:gd name="connsiteY0" fmla="*/ 193 h 168988"/>
                <a:gd name="connsiteX1" fmla="*/ 249603 w 253724"/>
                <a:gd name="connsiteY1" fmla="*/ 111921 h 168988"/>
                <a:gd name="connsiteX2" fmla="*/ 193025 w 253724"/>
                <a:gd name="connsiteY2" fmla="*/ 137258 h 168988"/>
                <a:gd name="connsiteX3" fmla="*/ 1192 w 253724"/>
                <a:gd name="connsiteY3" fmla="*/ 96586 h 168988"/>
                <a:gd name="connsiteX4" fmla="*/ 64437 w 253724"/>
                <a:gd name="connsiteY4" fmla="*/ 47056 h 168988"/>
                <a:gd name="connsiteX5" fmla="*/ 99204 w 253724"/>
                <a:gd name="connsiteY5" fmla="*/ 46104 h 168988"/>
                <a:gd name="connsiteX6" fmla="*/ 125493 w 253724"/>
                <a:gd name="connsiteY6" fmla="*/ 23053 h 168988"/>
                <a:gd name="connsiteX7" fmla="*/ 179214 w 253724"/>
                <a:gd name="connsiteY7" fmla="*/ 2860 h 168988"/>
                <a:gd name="connsiteX8" fmla="*/ 244555 w 253724"/>
                <a:gd name="connsiteY8" fmla="*/ 193 h 168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3724" h="168988">
                  <a:moveTo>
                    <a:pt x="244555" y="193"/>
                  </a:moveTo>
                  <a:cubicBezTo>
                    <a:pt x="254747" y="36483"/>
                    <a:pt x="256461" y="74869"/>
                    <a:pt x="249603" y="111921"/>
                  </a:cubicBezTo>
                  <a:cubicBezTo>
                    <a:pt x="235411" y="114112"/>
                    <a:pt x="217600" y="120875"/>
                    <a:pt x="193025" y="137258"/>
                  </a:cubicBezTo>
                  <a:cubicBezTo>
                    <a:pt x="79868" y="212791"/>
                    <a:pt x="9002" y="134686"/>
                    <a:pt x="1192" y="96586"/>
                  </a:cubicBezTo>
                  <a:cubicBezTo>
                    <a:pt x="-7572" y="54009"/>
                    <a:pt x="33862" y="47627"/>
                    <a:pt x="64437" y="47056"/>
                  </a:cubicBezTo>
                  <a:cubicBezTo>
                    <a:pt x="80916" y="46675"/>
                    <a:pt x="81773" y="54486"/>
                    <a:pt x="99204" y="46104"/>
                  </a:cubicBezTo>
                  <a:cubicBezTo>
                    <a:pt x="107300" y="42294"/>
                    <a:pt x="117682" y="28577"/>
                    <a:pt x="125493" y="23053"/>
                  </a:cubicBezTo>
                  <a:cubicBezTo>
                    <a:pt x="141876" y="11718"/>
                    <a:pt x="159402" y="5241"/>
                    <a:pt x="179214" y="2860"/>
                  </a:cubicBezTo>
                  <a:cubicBezTo>
                    <a:pt x="194073" y="1050"/>
                    <a:pt x="218361" y="-569"/>
                    <a:pt x="244555" y="19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07BB2091-45DE-00A9-0DC0-57360D38046D}"/>
                </a:ext>
              </a:extLst>
            </p:cNvPr>
            <p:cNvSpPr/>
            <p:nvPr/>
          </p:nvSpPr>
          <p:spPr>
            <a:xfrm>
              <a:off x="6442995" y="2296590"/>
              <a:ext cx="340899" cy="110760"/>
            </a:xfrm>
            <a:custGeom>
              <a:avLst/>
              <a:gdLst>
                <a:gd name="connsiteX0" fmla="*/ 340900 w 340899"/>
                <a:gd name="connsiteY0" fmla="*/ 55132 h 110760"/>
                <a:gd name="connsiteX1" fmla="*/ 10763 w 340899"/>
                <a:gd name="connsiteY1" fmla="*/ 41606 h 110760"/>
                <a:gd name="connsiteX2" fmla="*/ 0 w 340899"/>
                <a:gd name="connsiteY2" fmla="*/ 30652 h 110760"/>
                <a:gd name="connsiteX3" fmla="*/ 32290 w 340899"/>
                <a:gd name="connsiteY3" fmla="*/ 13126 h 110760"/>
                <a:gd name="connsiteX4" fmla="*/ 80010 w 340899"/>
                <a:gd name="connsiteY4" fmla="*/ 15603 h 110760"/>
                <a:gd name="connsiteX5" fmla="*/ 126111 w 340899"/>
                <a:gd name="connsiteY5" fmla="*/ 45321 h 110760"/>
                <a:gd name="connsiteX6" fmla="*/ 226124 w 340899"/>
                <a:gd name="connsiteY6" fmla="*/ 1220 h 110760"/>
                <a:gd name="connsiteX7" fmla="*/ 270891 w 340899"/>
                <a:gd name="connsiteY7" fmla="*/ 24556 h 110760"/>
                <a:gd name="connsiteX8" fmla="*/ 337757 w 340899"/>
                <a:gd name="connsiteY8" fmla="*/ 52750 h 110760"/>
                <a:gd name="connsiteX9" fmla="*/ 340900 w 340899"/>
                <a:gd name="connsiteY9" fmla="*/ 55132 h 1107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0899" h="110760">
                  <a:moveTo>
                    <a:pt x="340900" y="55132"/>
                  </a:moveTo>
                  <a:cubicBezTo>
                    <a:pt x="244602" y="133237"/>
                    <a:pt x="102870" y="129426"/>
                    <a:pt x="10763" y="41606"/>
                  </a:cubicBezTo>
                  <a:cubicBezTo>
                    <a:pt x="7049" y="37987"/>
                    <a:pt x="3334" y="34367"/>
                    <a:pt x="0" y="30652"/>
                  </a:cubicBezTo>
                  <a:cubicBezTo>
                    <a:pt x="8668" y="22461"/>
                    <a:pt x="19241" y="16365"/>
                    <a:pt x="32290" y="13126"/>
                  </a:cubicBezTo>
                  <a:cubicBezTo>
                    <a:pt x="47816" y="9221"/>
                    <a:pt x="64961" y="10269"/>
                    <a:pt x="80010" y="15603"/>
                  </a:cubicBezTo>
                  <a:cubicBezTo>
                    <a:pt x="95155" y="20746"/>
                    <a:pt x="112300" y="43416"/>
                    <a:pt x="126111" y="45321"/>
                  </a:cubicBezTo>
                  <a:cubicBezTo>
                    <a:pt x="161639" y="50274"/>
                    <a:pt x="177832" y="-9162"/>
                    <a:pt x="226124" y="1220"/>
                  </a:cubicBezTo>
                  <a:cubicBezTo>
                    <a:pt x="242507" y="4744"/>
                    <a:pt x="256032" y="17794"/>
                    <a:pt x="270891" y="24556"/>
                  </a:cubicBezTo>
                  <a:cubicBezTo>
                    <a:pt x="293656" y="34939"/>
                    <a:pt x="316230" y="39034"/>
                    <a:pt x="337757" y="52750"/>
                  </a:cubicBezTo>
                  <a:cubicBezTo>
                    <a:pt x="338900" y="53417"/>
                    <a:pt x="340043" y="54274"/>
                    <a:pt x="340900" y="5513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99297409-97D2-3C39-F931-44DCC5920D6A}"/>
                </a:ext>
              </a:extLst>
            </p:cNvPr>
            <p:cNvSpPr/>
            <p:nvPr/>
          </p:nvSpPr>
          <p:spPr>
            <a:xfrm>
              <a:off x="6146131" y="1962707"/>
              <a:ext cx="986043" cy="475617"/>
            </a:xfrm>
            <a:custGeom>
              <a:avLst/>
              <a:gdLst>
                <a:gd name="connsiteX0" fmla="*/ 665576 w 986043"/>
                <a:gd name="connsiteY0" fmla="*/ 36971 h 475617"/>
                <a:gd name="connsiteX1" fmla="*/ 768827 w 986043"/>
                <a:gd name="connsiteY1" fmla="*/ 8491 h 475617"/>
                <a:gd name="connsiteX2" fmla="*/ 878365 w 986043"/>
                <a:gd name="connsiteY2" fmla="*/ 871 h 475617"/>
                <a:gd name="connsiteX3" fmla="*/ 937610 w 986043"/>
                <a:gd name="connsiteY3" fmla="*/ 14016 h 475617"/>
                <a:gd name="connsiteX4" fmla="*/ 968376 w 986043"/>
                <a:gd name="connsiteY4" fmla="*/ 35256 h 475617"/>
                <a:gd name="connsiteX5" fmla="*/ 985807 w 986043"/>
                <a:gd name="connsiteY5" fmla="*/ 75642 h 475617"/>
                <a:gd name="connsiteX6" fmla="*/ 979520 w 986043"/>
                <a:gd name="connsiteY6" fmla="*/ 114028 h 475617"/>
                <a:gd name="connsiteX7" fmla="*/ 963613 w 986043"/>
                <a:gd name="connsiteY7" fmla="*/ 142794 h 475617"/>
                <a:gd name="connsiteX8" fmla="*/ 923323 w 986043"/>
                <a:gd name="connsiteY8" fmla="*/ 185180 h 475617"/>
                <a:gd name="connsiteX9" fmla="*/ 830740 w 986043"/>
                <a:gd name="connsiteY9" fmla="*/ 243663 h 475617"/>
                <a:gd name="connsiteX10" fmla="*/ 734537 w 986043"/>
                <a:gd name="connsiteY10" fmla="*/ 289860 h 475617"/>
                <a:gd name="connsiteX11" fmla="*/ 542513 w 986043"/>
                <a:gd name="connsiteY11" fmla="*/ 380061 h 475617"/>
                <a:gd name="connsiteX12" fmla="*/ 443548 w 986043"/>
                <a:gd name="connsiteY12" fmla="*/ 420352 h 475617"/>
                <a:gd name="connsiteX13" fmla="*/ 340583 w 986043"/>
                <a:gd name="connsiteY13" fmla="*/ 450451 h 475617"/>
                <a:gd name="connsiteX14" fmla="*/ 234094 w 986043"/>
                <a:gd name="connsiteY14" fmla="*/ 470740 h 475617"/>
                <a:gd name="connsiteX15" fmla="*/ 122556 w 986043"/>
                <a:gd name="connsiteY15" fmla="*/ 473597 h 475617"/>
                <a:gd name="connsiteX16" fmla="*/ 63310 w 986043"/>
                <a:gd name="connsiteY16" fmla="*/ 460548 h 475617"/>
                <a:gd name="connsiteX17" fmla="*/ 32259 w 986043"/>
                <a:gd name="connsiteY17" fmla="*/ 444165 h 475617"/>
                <a:gd name="connsiteX18" fmla="*/ 5494 w 986043"/>
                <a:gd name="connsiteY18" fmla="*/ 411208 h 475617"/>
                <a:gd name="connsiteX19" fmla="*/ 64 w 986043"/>
                <a:gd name="connsiteY19" fmla="*/ 388158 h 475617"/>
                <a:gd name="connsiteX20" fmla="*/ 2065 w 986043"/>
                <a:gd name="connsiteY20" fmla="*/ 366917 h 475617"/>
                <a:gd name="connsiteX21" fmla="*/ 15876 w 986043"/>
                <a:gd name="connsiteY21" fmla="*/ 334532 h 475617"/>
                <a:gd name="connsiteX22" fmla="*/ 54643 w 986043"/>
                <a:gd name="connsiteY22" fmla="*/ 289479 h 475617"/>
                <a:gd name="connsiteX23" fmla="*/ 144273 w 986043"/>
                <a:gd name="connsiteY23" fmla="*/ 226518 h 475617"/>
                <a:gd name="connsiteX24" fmla="*/ 241523 w 986043"/>
                <a:gd name="connsiteY24" fmla="*/ 182037 h 475617"/>
                <a:gd name="connsiteX25" fmla="*/ 244571 w 986043"/>
                <a:gd name="connsiteY25" fmla="*/ 187752 h 475617"/>
                <a:gd name="connsiteX26" fmla="*/ 162656 w 986043"/>
                <a:gd name="connsiteY26" fmla="*/ 253093 h 475617"/>
                <a:gd name="connsiteX27" fmla="*/ 90647 w 986043"/>
                <a:gd name="connsiteY27" fmla="*/ 324150 h 475617"/>
                <a:gd name="connsiteX28" fmla="*/ 65311 w 986043"/>
                <a:gd name="connsiteY28" fmla="*/ 362059 h 475617"/>
                <a:gd name="connsiteX29" fmla="*/ 60072 w 986043"/>
                <a:gd name="connsiteY29" fmla="*/ 378347 h 475617"/>
                <a:gd name="connsiteX30" fmla="*/ 60262 w 986043"/>
                <a:gd name="connsiteY30" fmla="*/ 383205 h 475617"/>
                <a:gd name="connsiteX31" fmla="*/ 61501 w 986043"/>
                <a:gd name="connsiteY31" fmla="*/ 385491 h 475617"/>
                <a:gd name="connsiteX32" fmla="*/ 85027 w 986043"/>
                <a:gd name="connsiteY32" fmla="*/ 398159 h 475617"/>
                <a:gd name="connsiteX33" fmla="*/ 128747 w 986043"/>
                <a:gd name="connsiteY33" fmla="*/ 405112 h 475617"/>
                <a:gd name="connsiteX34" fmla="*/ 328201 w 986043"/>
                <a:gd name="connsiteY34" fmla="*/ 390063 h 475617"/>
                <a:gd name="connsiteX35" fmla="*/ 429261 w 986043"/>
                <a:gd name="connsiteY35" fmla="*/ 369679 h 475617"/>
                <a:gd name="connsiteX36" fmla="*/ 530607 w 986043"/>
                <a:gd name="connsiteY36" fmla="*/ 345962 h 475617"/>
                <a:gd name="connsiteX37" fmla="*/ 725108 w 986043"/>
                <a:gd name="connsiteY37" fmla="*/ 271286 h 475617"/>
                <a:gd name="connsiteX38" fmla="*/ 886461 w 986043"/>
                <a:gd name="connsiteY38" fmla="*/ 145365 h 475617"/>
                <a:gd name="connsiteX39" fmla="*/ 915988 w 986043"/>
                <a:gd name="connsiteY39" fmla="*/ 109551 h 475617"/>
                <a:gd name="connsiteX40" fmla="*/ 928466 w 986043"/>
                <a:gd name="connsiteY40" fmla="*/ 79453 h 475617"/>
                <a:gd name="connsiteX41" fmla="*/ 926085 w 986043"/>
                <a:gd name="connsiteY41" fmla="*/ 72213 h 475617"/>
                <a:gd name="connsiteX42" fmla="*/ 914274 w 986043"/>
                <a:gd name="connsiteY42" fmla="*/ 63355 h 475617"/>
                <a:gd name="connsiteX43" fmla="*/ 872078 w 986043"/>
                <a:gd name="connsiteY43" fmla="*/ 50306 h 475617"/>
                <a:gd name="connsiteX44" fmla="*/ 771685 w 986043"/>
                <a:gd name="connsiteY44" fmla="*/ 42305 h 475617"/>
                <a:gd name="connsiteX45" fmla="*/ 666814 w 986043"/>
                <a:gd name="connsiteY45" fmla="*/ 43067 h 475617"/>
                <a:gd name="connsiteX46" fmla="*/ 665576 w 986043"/>
                <a:gd name="connsiteY46" fmla="*/ 36971 h 4756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986043" h="475617">
                  <a:moveTo>
                    <a:pt x="665576" y="36971"/>
                  </a:moveTo>
                  <a:cubicBezTo>
                    <a:pt x="698914" y="24303"/>
                    <a:pt x="733489" y="14968"/>
                    <a:pt x="768827" y="8491"/>
                  </a:cubicBezTo>
                  <a:cubicBezTo>
                    <a:pt x="804260" y="1919"/>
                    <a:pt x="840360" y="-1796"/>
                    <a:pt x="878365" y="871"/>
                  </a:cubicBezTo>
                  <a:cubicBezTo>
                    <a:pt x="897415" y="2300"/>
                    <a:pt x="916846" y="5348"/>
                    <a:pt x="937610" y="14016"/>
                  </a:cubicBezTo>
                  <a:cubicBezTo>
                    <a:pt x="947802" y="18588"/>
                    <a:pt x="958660" y="24874"/>
                    <a:pt x="968376" y="35256"/>
                  </a:cubicBezTo>
                  <a:cubicBezTo>
                    <a:pt x="978187" y="45734"/>
                    <a:pt x="984950" y="61355"/>
                    <a:pt x="985807" y="75642"/>
                  </a:cubicBezTo>
                  <a:cubicBezTo>
                    <a:pt x="986950" y="90216"/>
                    <a:pt x="983806" y="103170"/>
                    <a:pt x="979520" y="114028"/>
                  </a:cubicBezTo>
                  <a:cubicBezTo>
                    <a:pt x="975139" y="124982"/>
                    <a:pt x="969614" y="134317"/>
                    <a:pt x="963613" y="142794"/>
                  </a:cubicBezTo>
                  <a:cubicBezTo>
                    <a:pt x="951517" y="159558"/>
                    <a:pt x="937801" y="173178"/>
                    <a:pt x="923323" y="185180"/>
                  </a:cubicBezTo>
                  <a:cubicBezTo>
                    <a:pt x="894271" y="209088"/>
                    <a:pt x="862744" y="227280"/>
                    <a:pt x="830740" y="243663"/>
                  </a:cubicBezTo>
                  <a:cubicBezTo>
                    <a:pt x="798831" y="260046"/>
                    <a:pt x="766446" y="274715"/>
                    <a:pt x="734537" y="289860"/>
                  </a:cubicBezTo>
                  <a:cubicBezTo>
                    <a:pt x="670625" y="319959"/>
                    <a:pt x="607283" y="350629"/>
                    <a:pt x="542513" y="380061"/>
                  </a:cubicBezTo>
                  <a:cubicBezTo>
                    <a:pt x="510128" y="394540"/>
                    <a:pt x="477267" y="408636"/>
                    <a:pt x="443548" y="420352"/>
                  </a:cubicBezTo>
                  <a:cubicBezTo>
                    <a:pt x="409830" y="432163"/>
                    <a:pt x="375445" y="441974"/>
                    <a:pt x="340583" y="450451"/>
                  </a:cubicBezTo>
                  <a:cubicBezTo>
                    <a:pt x="305722" y="459024"/>
                    <a:pt x="270289" y="465977"/>
                    <a:pt x="234094" y="470740"/>
                  </a:cubicBezTo>
                  <a:cubicBezTo>
                    <a:pt x="197899" y="475311"/>
                    <a:pt x="160942" y="477502"/>
                    <a:pt x="122556" y="473597"/>
                  </a:cubicBezTo>
                  <a:cubicBezTo>
                    <a:pt x="103315" y="471597"/>
                    <a:pt x="83694" y="468263"/>
                    <a:pt x="63310" y="460548"/>
                  </a:cubicBezTo>
                  <a:cubicBezTo>
                    <a:pt x="53119" y="456738"/>
                    <a:pt x="42546" y="451785"/>
                    <a:pt x="32259" y="444165"/>
                  </a:cubicBezTo>
                  <a:cubicBezTo>
                    <a:pt x="22067" y="436545"/>
                    <a:pt x="11685" y="425591"/>
                    <a:pt x="5494" y="411208"/>
                  </a:cubicBezTo>
                  <a:cubicBezTo>
                    <a:pt x="2541" y="404350"/>
                    <a:pt x="541" y="395778"/>
                    <a:pt x="64" y="388158"/>
                  </a:cubicBezTo>
                  <a:cubicBezTo>
                    <a:pt x="-221" y="380538"/>
                    <a:pt x="445" y="373299"/>
                    <a:pt x="2065" y="366917"/>
                  </a:cubicBezTo>
                  <a:cubicBezTo>
                    <a:pt x="5113" y="354058"/>
                    <a:pt x="10161" y="343581"/>
                    <a:pt x="15876" y="334532"/>
                  </a:cubicBezTo>
                  <a:cubicBezTo>
                    <a:pt x="27401" y="316339"/>
                    <a:pt x="40831" y="302433"/>
                    <a:pt x="54643" y="289479"/>
                  </a:cubicBezTo>
                  <a:cubicBezTo>
                    <a:pt x="82646" y="264238"/>
                    <a:pt x="112840" y="244044"/>
                    <a:pt x="144273" y="226518"/>
                  </a:cubicBezTo>
                  <a:cubicBezTo>
                    <a:pt x="175610" y="208992"/>
                    <a:pt x="208090" y="194038"/>
                    <a:pt x="241523" y="182037"/>
                  </a:cubicBezTo>
                  <a:lnTo>
                    <a:pt x="244571" y="187752"/>
                  </a:lnTo>
                  <a:cubicBezTo>
                    <a:pt x="216472" y="209278"/>
                    <a:pt x="188850" y="230614"/>
                    <a:pt x="162656" y="253093"/>
                  </a:cubicBezTo>
                  <a:cubicBezTo>
                    <a:pt x="136558" y="275572"/>
                    <a:pt x="111412" y="299004"/>
                    <a:pt x="90647" y="324150"/>
                  </a:cubicBezTo>
                  <a:cubicBezTo>
                    <a:pt x="80265" y="336532"/>
                    <a:pt x="70930" y="349677"/>
                    <a:pt x="65311" y="362059"/>
                  </a:cubicBezTo>
                  <a:cubicBezTo>
                    <a:pt x="62548" y="368251"/>
                    <a:pt x="60453" y="374061"/>
                    <a:pt x="60072" y="378347"/>
                  </a:cubicBezTo>
                  <a:cubicBezTo>
                    <a:pt x="59786" y="380538"/>
                    <a:pt x="60072" y="382062"/>
                    <a:pt x="60262" y="383205"/>
                  </a:cubicBezTo>
                  <a:cubicBezTo>
                    <a:pt x="60739" y="384253"/>
                    <a:pt x="60739" y="384443"/>
                    <a:pt x="61501" y="385491"/>
                  </a:cubicBezTo>
                  <a:cubicBezTo>
                    <a:pt x="63406" y="388539"/>
                    <a:pt x="71978" y="394444"/>
                    <a:pt x="85027" y="398159"/>
                  </a:cubicBezTo>
                  <a:cubicBezTo>
                    <a:pt x="97791" y="401874"/>
                    <a:pt x="113126" y="403969"/>
                    <a:pt x="128747" y="405112"/>
                  </a:cubicBezTo>
                  <a:cubicBezTo>
                    <a:pt x="192184" y="408446"/>
                    <a:pt x="260954" y="401302"/>
                    <a:pt x="328201" y="390063"/>
                  </a:cubicBezTo>
                  <a:cubicBezTo>
                    <a:pt x="361919" y="384253"/>
                    <a:pt x="395542" y="377109"/>
                    <a:pt x="429261" y="369679"/>
                  </a:cubicBezTo>
                  <a:cubicBezTo>
                    <a:pt x="462979" y="362155"/>
                    <a:pt x="496888" y="354915"/>
                    <a:pt x="530607" y="345962"/>
                  </a:cubicBezTo>
                  <a:cubicBezTo>
                    <a:pt x="598044" y="328626"/>
                    <a:pt x="664147" y="304909"/>
                    <a:pt x="725108" y="271286"/>
                  </a:cubicBezTo>
                  <a:cubicBezTo>
                    <a:pt x="785877" y="237758"/>
                    <a:pt x="841027" y="192514"/>
                    <a:pt x="886461" y="145365"/>
                  </a:cubicBezTo>
                  <a:cubicBezTo>
                    <a:pt x="897605" y="133555"/>
                    <a:pt x="907987" y="121553"/>
                    <a:pt x="915988" y="109551"/>
                  </a:cubicBezTo>
                  <a:cubicBezTo>
                    <a:pt x="924085" y="97836"/>
                    <a:pt x="928943" y="85453"/>
                    <a:pt x="928466" y="79453"/>
                  </a:cubicBezTo>
                  <a:cubicBezTo>
                    <a:pt x="928180" y="76214"/>
                    <a:pt x="927800" y="74880"/>
                    <a:pt x="926085" y="72213"/>
                  </a:cubicBezTo>
                  <a:cubicBezTo>
                    <a:pt x="923989" y="69546"/>
                    <a:pt x="919798" y="66213"/>
                    <a:pt x="914274" y="63355"/>
                  </a:cubicBezTo>
                  <a:cubicBezTo>
                    <a:pt x="903034" y="57355"/>
                    <a:pt x="887794" y="53259"/>
                    <a:pt x="872078" y="50306"/>
                  </a:cubicBezTo>
                  <a:cubicBezTo>
                    <a:pt x="840360" y="44496"/>
                    <a:pt x="806070" y="43067"/>
                    <a:pt x="771685" y="42305"/>
                  </a:cubicBezTo>
                  <a:cubicBezTo>
                    <a:pt x="737204" y="41829"/>
                    <a:pt x="702247" y="42781"/>
                    <a:pt x="666814" y="43067"/>
                  </a:cubicBezTo>
                  <a:lnTo>
                    <a:pt x="665576" y="3697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3339EE47-9762-0D78-D21E-B6D9CEAC8F27}"/>
                </a:ext>
              </a:extLst>
            </p:cNvPr>
            <p:cNvSpPr/>
            <p:nvPr/>
          </p:nvSpPr>
          <p:spPr>
            <a:xfrm>
              <a:off x="6428326" y="1906848"/>
              <a:ext cx="403002" cy="164610"/>
            </a:xfrm>
            <a:custGeom>
              <a:avLst/>
              <a:gdLst>
                <a:gd name="connsiteX0" fmla="*/ 403003 w 403002"/>
                <a:gd name="connsiteY0" fmla="*/ 106546 h 164610"/>
                <a:gd name="connsiteX1" fmla="*/ 384524 w 403002"/>
                <a:gd name="connsiteY1" fmla="*/ 133025 h 164610"/>
                <a:gd name="connsiteX2" fmla="*/ 328993 w 403002"/>
                <a:gd name="connsiteY2" fmla="*/ 164362 h 164610"/>
                <a:gd name="connsiteX3" fmla="*/ 260032 w 403002"/>
                <a:gd name="connsiteY3" fmla="*/ 113308 h 164610"/>
                <a:gd name="connsiteX4" fmla="*/ 204501 w 403002"/>
                <a:gd name="connsiteY4" fmla="*/ 73494 h 164610"/>
                <a:gd name="connsiteX5" fmla="*/ 168878 w 403002"/>
                <a:gd name="connsiteY5" fmla="*/ 119214 h 164610"/>
                <a:gd name="connsiteX6" fmla="*/ 0 w 403002"/>
                <a:gd name="connsiteY6" fmla="*/ 97497 h 164610"/>
                <a:gd name="connsiteX7" fmla="*/ 17145 w 403002"/>
                <a:gd name="connsiteY7" fmla="*/ 77494 h 164610"/>
                <a:gd name="connsiteX8" fmla="*/ 370999 w 403002"/>
                <a:gd name="connsiteY8" fmla="*/ 69303 h 164610"/>
                <a:gd name="connsiteX9" fmla="*/ 403003 w 403002"/>
                <a:gd name="connsiteY9" fmla="*/ 106546 h 1646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03002" h="164610">
                  <a:moveTo>
                    <a:pt x="403003" y="106546"/>
                  </a:moveTo>
                  <a:cubicBezTo>
                    <a:pt x="396811" y="115309"/>
                    <a:pt x="391192" y="124738"/>
                    <a:pt x="384524" y="133025"/>
                  </a:cubicBezTo>
                  <a:cubicBezTo>
                    <a:pt x="369475" y="151694"/>
                    <a:pt x="354616" y="166744"/>
                    <a:pt x="328993" y="164362"/>
                  </a:cubicBezTo>
                  <a:cubicBezTo>
                    <a:pt x="298894" y="161505"/>
                    <a:pt x="278034" y="134644"/>
                    <a:pt x="260032" y="113308"/>
                  </a:cubicBezTo>
                  <a:cubicBezTo>
                    <a:pt x="247745" y="98830"/>
                    <a:pt x="228314" y="65398"/>
                    <a:pt x="204501" y="73494"/>
                  </a:cubicBezTo>
                  <a:cubicBezTo>
                    <a:pt x="191643" y="77971"/>
                    <a:pt x="179546" y="109022"/>
                    <a:pt x="168878" y="119214"/>
                  </a:cubicBezTo>
                  <a:cubicBezTo>
                    <a:pt x="118872" y="167220"/>
                    <a:pt x="51435" y="144836"/>
                    <a:pt x="0" y="97497"/>
                  </a:cubicBezTo>
                  <a:cubicBezTo>
                    <a:pt x="5239" y="90639"/>
                    <a:pt x="11049" y="83971"/>
                    <a:pt x="17145" y="77494"/>
                  </a:cubicBezTo>
                  <a:cubicBezTo>
                    <a:pt x="112585" y="-22518"/>
                    <a:pt x="270986" y="-26233"/>
                    <a:pt x="370999" y="69303"/>
                  </a:cubicBezTo>
                  <a:cubicBezTo>
                    <a:pt x="383191" y="80923"/>
                    <a:pt x="393859" y="93306"/>
                    <a:pt x="403003" y="10654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7B74EA9E-EF8D-58A1-FF66-6F2EF76BB1D0}"/>
                </a:ext>
              </a:extLst>
            </p:cNvPr>
            <p:cNvSpPr/>
            <p:nvPr/>
          </p:nvSpPr>
          <p:spPr>
            <a:xfrm>
              <a:off x="6376397" y="2123503"/>
              <a:ext cx="177814" cy="164877"/>
            </a:xfrm>
            <a:custGeom>
              <a:avLst/>
              <a:gdLst>
                <a:gd name="connsiteX0" fmla="*/ 100887 w 177814"/>
                <a:gd name="connsiteY0" fmla="*/ 136112 h 164877"/>
                <a:gd name="connsiteX1" fmla="*/ 37165 w 177814"/>
                <a:gd name="connsiteY1" fmla="*/ 164878 h 164877"/>
                <a:gd name="connsiteX2" fmla="*/ 2209 w 177814"/>
                <a:gd name="connsiteY2" fmla="*/ 0 h 164877"/>
                <a:gd name="connsiteX3" fmla="*/ 84695 w 177814"/>
                <a:gd name="connsiteY3" fmla="*/ 19526 h 164877"/>
                <a:gd name="connsiteX4" fmla="*/ 165181 w 177814"/>
                <a:gd name="connsiteY4" fmla="*/ 36195 h 164877"/>
                <a:gd name="connsiteX5" fmla="*/ 100887 w 177814"/>
                <a:gd name="connsiteY5" fmla="*/ 136112 h 1648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7814" h="164877">
                  <a:moveTo>
                    <a:pt x="100887" y="136112"/>
                  </a:moveTo>
                  <a:cubicBezTo>
                    <a:pt x="80599" y="146590"/>
                    <a:pt x="59263" y="157163"/>
                    <a:pt x="37165" y="164878"/>
                  </a:cubicBezTo>
                  <a:cubicBezTo>
                    <a:pt x="6399" y="115062"/>
                    <a:pt x="-5316" y="56483"/>
                    <a:pt x="2209" y="0"/>
                  </a:cubicBezTo>
                  <a:cubicBezTo>
                    <a:pt x="15448" y="13525"/>
                    <a:pt x="37642" y="29242"/>
                    <a:pt x="84695" y="19526"/>
                  </a:cubicBezTo>
                  <a:cubicBezTo>
                    <a:pt x="111651" y="13906"/>
                    <a:pt x="143655" y="15526"/>
                    <a:pt x="165181" y="36195"/>
                  </a:cubicBezTo>
                  <a:cubicBezTo>
                    <a:pt x="207663" y="76867"/>
                    <a:pt x="131939" y="120205"/>
                    <a:pt x="100887" y="13611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</p:grpSp>
      <p:grpSp>
        <p:nvGrpSpPr>
          <p:cNvPr id="4" name="Graphic 15">
            <a:extLst>
              <a:ext uri="{FF2B5EF4-FFF2-40B4-BE49-F238E27FC236}">
                <a16:creationId xmlns:a16="http://schemas.microsoft.com/office/drawing/2014/main" id="{E082E7EA-83EF-0F07-26D3-E672D26905F2}"/>
              </a:ext>
            </a:extLst>
          </p:cNvPr>
          <p:cNvGrpSpPr/>
          <p:nvPr/>
        </p:nvGrpSpPr>
        <p:grpSpPr>
          <a:xfrm rot="2587589">
            <a:off x="-268274" y="1041765"/>
            <a:ext cx="2121968" cy="1439490"/>
            <a:chOff x="6146131" y="1837154"/>
            <a:chExt cx="986043" cy="639817"/>
          </a:xfrm>
        </p:grpSpPr>
        <p:sp>
          <p:nvSpPr>
            <p:cNvPr id="5" name="Freeform: Shape 4">
              <a:extLst>
                <a:ext uri="{FF2B5EF4-FFF2-40B4-BE49-F238E27FC236}">
                  <a16:creationId xmlns:a16="http://schemas.microsoft.com/office/drawing/2014/main" id="{F38D3746-FA5F-0A78-1E44-552E0EE7D178}"/>
                </a:ext>
              </a:extLst>
            </p:cNvPr>
            <p:cNvSpPr/>
            <p:nvPr/>
          </p:nvSpPr>
          <p:spPr>
            <a:xfrm rot="-4218342">
              <a:off x="6376223" y="1906842"/>
              <a:ext cx="500441" cy="500441"/>
            </a:xfrm>
            <a:custGeom>
              <a:avLst/>
              <a:gdLst>
                <a:gd name="connsiteX0" fmla="*/ 500441 w 500441"/>
                <a:gd name="connsiteY0" fmla="*/ 250221 h 500441"/>
                <a:gd name="connsiteX1" fmla="*/ 250221 w 500441"/>
                <a:gd name="connsiteY1" fmla="*/ 500441 h 500441"/>
                <a:gd name="connsiteX2" fmla="*/ 0 w 500441"/>
                <a:gd name="connsiteY2" fmla="*/ 250221 h 500441"/>
                <a:gd name="connsiteX3" fmla="*/ 250221 w 500441"/>
                <a:gd name="connsiteY3" fmla="*/ 0 h 500441"/>
                <a:gd name="connsiteX4" fmla="*/ 500441 w 500441"/>
                <a:gd name="connsiteY4" fmla="*/ 250221 h 500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0441" h="500441">
                  <a:moveTo>
                    <a:pt x="500441" y="250221"/>
                  </a:moveTo>
                  <a:cubicBezTo>
                    <a:pt x="500441" y="388414"/>
                    <a:pt x="388414" y="500441"/>
                    <a:pt x="250221" y="500441"/>
                  </a:cubicBezTo>
                  <a:cubicBezTo>
                    <a:pt x="112028" y="500441"/>
                    <a:pt x="0" y="388414"/>
                    <a:pt x="0" y="250221"/>
                  </a:cubicBezTo>
                  <a:cubicBezTo>
                    <a:pt x="0" y="112028"/>
                    <a:pt x="112028" y="0"/>
                    <a:pt x="250221" y="0"/>
                  </a:cubicBezTo>
                  <a:cubicBezTo>
                    <a:pt x="388414" y="0"/>
                    <a:pt x="500441" y="112028"/>
                    <a:pt x="500441" y="250221"/>
                  </a:cubicBezTo>
                  <a:close/>
                </a:path>
              </a:pathLst>
            </a:custGeom>
            <a:solidFill>
              <a:srgbClr val="F27C9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id="{CA8BFAD3-1720-85F0-01B7-D5B70CFDCFEC}"/>
                </a:ext>
              </a:extLst>
            </p:cNvPr>
            <p:cNvSpPr/>
            <p:nvPr/>
          </p:nvSpPr>
          <p:spPr>
            <a:xfrm>
              <a:off x="6623159" y="2090258"/>
              <a:ext cx="253724" cy="168988"/>
            </a:xfrm>
            <a:custGeom>
              <a:avLst/>
              <a:gdLst>
                <a:gd name="connsiteX0" fmla="*/ 244555 w 253724"/>
                <a:gd name="connsiteY0" fmla="*/ 193 h 168988"/>
                <a:gd name="connsiteX1" fmla="*/ 249603 w 253724"/>
                <a:gd name="connsiteY1" fmla="*/ 111921 h 168988"/>
                <a:gd name="connsiteX2" fmla="*/ 193025 w 253724"/>
                <a:gd name="connsiteY2" fmla="*/ 137258 h 168988"/>
                <a:gd name="connsiteX3" fmla="*/ 1192 w 253724"/>
                <a:gd name="connsiteY3" fmla="*/ 96586 h 168988"/>
                <a:gd name="connsiteX4" fmla="*/ 64437 w 253724"/>
                <a:gd name="connsiteY4" fmla="*/ 47056 h 168988"/>
                <a:gd name="connsiteX5" fmla="*/ 99204 w 253724"/>
                <a:gd name="connsiteY5" fmla="*/ 46104 h 168988"/>
                <a:gd name="connsiteX6" fmla="*/ 125493 w 253724"/>
                <a:gd name="connsiteY6" fmla="*/ 23053 h 168988"/>
                <a:gd name="connsiteX7" fmla="*/ 179214 w 253724"/>
                <a:gd name="connsiteY7" fmla="*/ 2860 h 168988"/>
                <a:gd name="connsiteX8" fmla="*/ 244555 w 253724"/>
                <a:gd name="connsiteY8" fmla="*/ 193 h 168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3724" h="168988">
                  <a:moveTo>
                    <a:pt x="244555" y="193"/>
                  </a:moveTo>
                  <a:cubicBezTo>
                    <a:pt x="254747" y="36483"/>
                    <a:pt x="256461" y="74869"/>
                    <a:pt x="249603" y="111921"/>
                  </a:cubicBezTo>
                  <a:cubicBezTo>
                    <a:pt x="235411" y="114112"/>
                    <a:pt x="217600" y="120875"/>
                    <a:pt x="193025" y="137258"/>
                  </a:cubicBezTo>
                  <a:cubicBezTo>
                    <a:pt x="79868" y="212791"/>
                    <a:pt x="9002" y="134686"/>
                    <a:pt x="1192" y="96586"/>
                  </a:cubicBezTo>
                  <a:cubicBezTo>
                    <a:pt x="-7572" y="54009"/>
                    <a:pt x="33862" y="47627"/>
                    <a:pt x="64437" y="47056"/>
                  </a:cubicBezTo>
                  <a:cubicBezTo>
                    <a:pt x="80916" y="46675"/>
                    <a:pt x="81773" y="54486"/>
                    <a:pt x="99204" y="46104"/>
                  </a:cubicBezTo>
                  <a:cubicBezTo>
                    <a:pt x="107300" y="42294"/>
                    <a:pt x="117682" y="28577"/>
                    <a:pt x="125493" y="23053"/>
                  </a:cubicBezTo>
                  <a:cubicBezTo>
                    <a:pt x="141876" y="11718"/>
                    <a:pt x="159402" y="5241"/>
                    <a:pt x="179214" y="2860"/>
                  </a:cubicBezTo>
                  <a:cubicBezTo>
                    <a:pt x="194073" y="1050"/>
                    <a:pt x="218361" y="-569"/>
                    <a:pt x="244555" y="193"/>
                  </a:cubicBezTo>
                  <a:close/>
                </a:path>
              </a:pathLst>
            </a:custGeom>
            <a:solidFill>
              <a:srgbClr val="EA5C7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432F9C7D-06DE-9AC5-6CBF-ED84F6AAF894}"/>
                </a:ext>
              </a:extLst>
            </p:cNvPr>
            <p:cNvSpPr/>
            <p:nvPr/>
          </p:nvSpPr>
          <p:spPr>
            <a:xfrm>
              <a:off x="6442995" y="2296590"/>
              <a:ext cx="340899" cy="110760"/>
            </a:xfrm>
            <a:custGeom>
              <a:avLst/>
              <a:gdLst>
                <a:gd name="connsiteX0" fmla="*/ 340900 w 340899"/>
                <a:gd name="connsiteY0" fmla="*/ 55132 h 110760"/>
                <a:gd name="connsiteX1" fmla="*/ 10763 w 340899"/>
                <a:gd name="connsiteY1" fmla="*/ 41606 h 110760"/>
                <a:gd name="connsiteX2" fmla="*/ 0 w 340899"/>
                <a:gd name="connsiteY2" fmla="*/ 30652 h 110760"/>
                <a:gd name="connsiteX3" fmla="*/ 32290 w 340899"/>
                <a:gd name="connsiteY3" fmla="*/ 13126 h 110760"/>
                <a:gd name="connsiteX4" fmla="*/ 80010 w 340899"/>
                <a:gd name="connsiteY4" fmla="*/ 15603 h 110760"/>
                <a:gd name="connsiteX5" fmla="*/ 126111 w 340899"/>
                <a:gd name="connsiteY5" fmla="*/ 45321 h 110760"/>
                <a:gd name="connsiteX6" fmla="*/ 226124 w 340899"/>
                <a:gd name="connsiteY6" fmla="*/ 1220 h 110760"/>
                <a:gd name="connsiteX7" fmla="*/ 270891 w 340899"/>
                <a:gd name="connsiteY7" fmla="*/ 24556 h 110760"/>
                <a:gd name="connsiteX8" fmla="*/ 337757 w 340899"/>
                <a:gd name="connsiteY8" fmla="*/ 52750 h 110760"/>
                <a:gd name="connsiteX9" fmla="*/ 340900 w 340899"/>
                <a:gd name="connsiteY9" fmla="*/ 55132 h 1107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0899" h="110760">
                  <a:moveTo>
                    <a:pt x="340900" y="55132"/>
                  </a:moveTo>
                  <a:cubicBezTo>
                    <a:pt x="244602" y="133237"/>
                    <a:pt x="102870" y="129426"/>
                    <a:pt x="10763" y="41606"/>
                  </a:cubicBezTo>
                  <a:cubicBezTo>
                    <a:pt x="7049" y="37987"/>
                    <a:pt x="3334" y="34367"/>
                    <a:pt x="0" y="30652"/>
                  </a:cubicBezTo>
                  <a:cubicBezTo>
                    <a:pt x="8668" y="22461"/>
                    <a:pt x="19241" y="16365"/>
                    <a:pt x="32290" y="13126"/>
                  </a:cubicBezTo>
                  <a:cubicBezTo>
                    <a:pt x="47816" y="9221"/>
                    <a:pt x="64961" y="10269"/>
                    <a:pt x="80010" y="15603"/>
                  </a:cubicBezTo>
                  <a:cubicBezTo>
                    <a:pt x="95155" y="20746"/>
                    <a:pt x="112300" y="43416"/>
                    <a:pt x="126111" y="45321"/>
                  </a:cubicBezTo>
                  <a:cubicBezTo>
                    <a:pt x="161639" y="50274"/>
                    <a:pt x="177832" y="-9162"/>
                    <a:pt x="226124" y="1220"/>
                  </a:cubicBezTo>
                  <a:cubicBezTo>
                    <a:pt x="242507" y="4744"/>
                    <a:pt x="256032" y="17794"/>
                    <a:pt x="270891" y="24556"/>
                  </a:cubicBezTo>
                  <a:cubicBezTo>
                    <a:pt x="293656" y="34939"/>
                    <a:pt x="316230" y="39034"/>
                    <a:pt x="337757" y="52750"/>
                  </a:cubicBezTo>
                  <a:cubicBezTo>
                    <a:pt x="338900" y="53417"/>
                    <a:pt x="340043" y="54274"/>
                    <a:pt x="340900" y="55132"/>
                  </a:cubicBezTo>
                  <a:close/>
                </a:path>
              </a:pathLst>
            </a:custGeom>
            <a:solidFill>
              <a:srgbClr val="EA5C7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BF0C0A54-6CB8-0D00-AF56-FE778E373729}"/>
                </a:ext>
              </a:extLst>
            </p:cNvPr>
            <p:cNvSpPr/>
            <p:nvPr/>
          </p:nvSpPr>
          <p:spPr>
            <a:xfrm>
              <a:off x="6146131" y="1962707"/>
              <a:ext cx="986043" cy="475617"/>
            </a:xfrm>
            <a:custGeom>
              <a:avLst/>
              <a:gdLst>
                <a:gd name="connsiteX0" fmla="*/ 665576 w 986043"/>
                <a:gd name="connsiteY0" fmla="*/ 36971 h 475617"/>
                <a:gd name="connsiteX1" fmla="*/ 768827 w 986043"/>
                <a:gd name="connsiteY1" fmla="*/ 8491 h 475617"/>
                <a:gd name="connsiteX2" fmla="*/ 878365 w 986043"/>
                <a:gd name="connsiteY2" fmla="*/ 871 h 475617"/>
                <a:gd name="connsiteX3" fmla="*/ 937610 w 986043"/>
                <a:gd name="connsiteY3" fmla="*/ 14016 h 475617"/>
                <a:gd name="connsiteX4" fmla="*/ 968376 w 986043"/>
                <a:gd name="connsiteY4" fmla="*/ 35256 h 475617"/>
                <a:gd name="connsiteX5" fmla="*/ 985807 w 986043"/>
                <a:gd name="connsiteY5" fmla="*/ 75642 h 475617"/>
                <a:gd name="connsiteX6" fmla="*/ 979520 w 986043"/>
                <a:gd name="connsiteY6" fmla="*/ 114028 h 475617"/>
                <a:gd name="connsiteX7" fmla="*/ 963613 w 986043"/>
                <a:gd name="connsiteY7" fmla="*/ 142794 h 475617"/>
                <a:gd name="connsiteX8" fmla="*/ 923323 w 986043"/>
                <a:gd name="connsiteY8" fmla="*/ 185180 h 475617"/>
                <a:gd name="connsiteX9" fmla="*/ 830740 w 986043"/>
                <a:gd name="connsiteY9" fmla="*/ 243663 h 475617"/>
                <a:gd name="connsiteX10" fmla="*/ 734537 w 986043"/>
                <a:gd name="connsiteY10" fmla="*/ 289860 h 475617"/>
                <a:gd name="connsiteX11" fmla="*/ 542513 w 986043"/>
                <a:gd name="connsiteY11" fmla="*/ 380061 h 475617"/>
                <a:gd name="connsiteX12" fmla="*/ 443548 w 986043"/>
                <a:gd name="connsiteY12" fmla="*/ 420352 h 475617"/>
                <a:gd name="connsiteX13" fmla="*/ 340583 w 986043"/>
                <a:gd name="connsiteY13" fmla="*/ 450451 h 475617"/>
                <a:gd name="connsiteX14" fmla="*/ 234094 w 986043"/>
                <a:gd name="connsiteY14" fmla="*/ 470740 h 475617"/>
                <a:gd name="connsiteX15" fmla="*/ 122556 w 986043"/>
                <a:gd name="connsiteY15" fmla="*/ 473597 h 475617"/>
                <a:gd name="connsiteX16" fmla="*/ 63310 w 986043"/>
                <a:gd name="connsiteY16" fmla="*/ 460548 h 475617"/>
                <a:gd name="connsiteX17" fmla="*/ 32259 w 986043"/>
                <a:gd name="connsiteY17" fmla="*/ 444165 h 475617"/>
                <a:gd name="connsiteX18" fmla="*/ 5494 w 986043"/>
                <a:gd name="connsiteY18" fmla="*/ 411208 h 475617"/>
                <a:gd name="connsiteX19" fmla="*/ 64 w 986043"/>
                <a:gd name="connsiteY19" fmla="*/ 388158 h 475617"/>
                <a:gd name="connsiteX20" fmla="*/ 2065 w 986043"/>
                <a:gd name="connsiteY20" fmla="*/ 366917 h 475617"/>
                <a:gd name="connsiteX21" fmla="*/ 15876 w 986043"/>
                <a:gd name="connsiteY21" fmla="*/ 334532 h 475617"/>
                <a:gd name="connsiteX22" fmla="*/ 54643 w 986043"/>
                <a:gd name="connsiteY22" fmla="*/ 289479 h 475617"/>
                <a:gd name="connsiteX23" fmla="*/ 144273 w 986043"/>
                <a:gd name="connsiteY23" fmla="*/ 226518 h 475617"/>
                <a:gd name="connsiteX24" fmla="*/ 241523 w 986043"/>
                <a:gd name="connsiteY24" fmla="*/ 182037 h 475617"/>
                <a:gd name="connsiteX25" fmla="*/ 244571 w 986043"/>
                <a:gd name="connsiteY25" fmla="*/ 187752 h 475617"/>
                <a:gd name="connsiteX26" fmla="*/ 162656 w 986043"/>
                <a:gd name="connsiteY26" fmla="*/ 253093 h 475617"/>
                <a:gd name="connsiteX27" fmla="*/ 90647 w 986043"/>
                <a:gd name="connsiteY27" fmla="*/ 324150 h 475617"/>
                <a:gd name="connsiteX28" fmla="*/ 65311 w 986043"/>
                <a:gd name="connsiteY28" fmla="*/ 362059 h 475617"/>
                <a:gd name="connsiteX29" fmla="*/ 60072 w 986043"/>
                <a:gd name="connsiteY29" fmla="*/ 378347 h 475617"/>
                <a:gd name="connsiteX30" fmla="*/ 60262 w 986043"/>
                <a:gd name="connsiteY30" fmla="*/ 383205 h 475617"/>
                <a:gd name="connsiteX31" fmla="*/ 61501 w 986043"/>
                <a:gd name="connsiteY31" fmla="*/ 385491 h 475617"/>
                <a:gd name="connsiteX32" fmla="*/ 85027 w 986043"/>
                <a:gd name="connsiteY32" fmla="*/ 398159 h 475617"/>
                <a:gd name="connsiteX33" fmla="*/ 128747 w 986043"/>
                <a:gd name="connsiteY33" fmla="*/ 405112 h 475617"/>
                <a:gd name="connsiteX34" fmla="*/ 328201 w 986043"/>
                <a:gd name="connsiteY34" fmla="*/ 390063 h 475617"/>
                <a:gd name="connsiteX35" fmla="*/ 429261 w 986043"/>
                <a:gd name="connsiteY35" fmla="*/ 369679 h 475617"/>
                <a:gd name="connsiteX36" fmla="*/ 530607 w 986043"/>
                <a:gd name="connsiteY36" fmla="*/ 345962 h 475617"/>
                <a:gd name="connsiteX37" fmla="*/ 725108 w 986043"/>
                <a:gd name="connsiteY37" fmla="*/ 271286 h 475617"/>
                <a:gd name="connsiteX38" fmla="*/ 886461 w 986043"/>
                <a:gd name="connsiteY38" fmla="*/ 145365 h 475617"/>
                <a:gd name="connsiteX39" fmla="*/ 915988 w 986043"/>
                <a:gd name="connsiteY39" fmla="*/ 109551 h 475617"/>
                <a:gd name="connsiteX40" fmla="*/ 928466 w 986043"/>
                <a:gd name="connsiteY40" fmla="*/ 79453 h 475617"/>
                <a:gd name="connsiteX41" fmla="*/ 926085 w 986043"/>
                <a:gd name="connsiteY41" fmla="*/ 72213 h 475617"/>
                <a:gd name="connsiteX42" fmla="*/ 914274 w 986043"/>
                <a:gd name="connsiteY42" fmla="*/ 63355 h 475617"/>
                <a:gd name="connsiteX43" fmla="*/ 872078 w 986043"/>
                <a:gd name="connsiteY43" fmla="*/ 50306 h 475617"/>
                <a:gd name="connsiteX44" fmla="*/ 771685 w 986043"/>
                <a:gd name="connsiteY44" fmla="*/ 42305 h 475617"/>
                <a:gd name="connsiteX45" fmla="*/ 666814 w 986043"/>
                <a:gd name="connsiteY45" fmla="*/ 43067 h 475617"/>
                <a:gd name="connsiteX46" fmla="*/ 665576 w 986043"/>
                <a:gd name="connsiteY46" fmla="*/ 36971 h 4756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986043" h="475617">
                  <a:moveTo>
                    <a:pt x="665576" y="36971"/>
                  </a:moveTo>
                  <a:cubicBezTo>
                    <a:pt x="698914" y="24303"/>
                    <a:pt x="733489" y="14968"/>
                    <a:pt x="768827" y="8491"/>
                  </a:cubicBezTo>
                  <a:cubicBezTo>
                    <a:pt x="804260" y="1919"/>
                    <a:pt x="840360" y="-1796"/>
                    <a:pt x="878365" y="871"/>
                  </a:cubicBezTo>
                  <a:cubicBezTo>
                    <a:pt x="897415" y="2300"/>
                    <a:pt x="916846" y="5348"/>
                    <a:pt x="937610" y="14016"/>
                  </a:cubicBezTo>
                  <a:cubicBezTo>
                    <a:pt x="947802" y="18588"/>
                    <a:pt x="958660" y="24874"/>
                    <a:pt x="968376" y="35256"/>
                  </a:cubicBezTo>
                  <a:cubicBezTo>
                    <a:pt x="978187" y="45734"/>
                    <a:pt x="984950" y="61355"/>
                    <a:pt x="985807" y="75642"/>
                  </a:cubicBezTo>
                  <a:cubicBezTo>
                    <a:pt x="986950" y="90216"/>
                    <a:pt x="983806" y="103170"/>
                    <a:pt x="979520" y="114028"/>
                  </a:cubicBezTo>
                  <a:cubicBezTo>
                    <a:pt x="975139" y="124982"/>
                    <a:pt x="969614" y="134317"/>
                    <a:pt x="963613" y="142794"/>
                  </a:cubicBezTo>
                  <a:cubicBezTo>
                    <a:pt x="951517" y="159558"/>
                    <a:pt x="937801" y="173178"/>
                    <a:pt x="923323" y="185180"/>
                  </a:cubicBezTo>
                  <a:cubicBezTo>
                    <a:pt x="894271" y="209088"/>
                    <a:pt x="862744" y="227280"/>
                    <a:pt x="830740" y="243663"/>
                  </a:cubicBezTo>
                  <a:cubicBezTo>
                    <a:pt x="798831" y="260046"/>
                    <a:pt x="766446" y="274715"/>
                    <a:pt x="734537" y="289860"/>
                  </a:cubicBezTo>
                  <a:cubicBezTo>
                    <a:pt x="670625" y="319959"/>
                    <a:pt x="607283" y="350629"/>
                    <a:pt x="542513" y="380061"/>
                  </a:cubicBezTo>
                  <a:cubicBezTo>
                    <a:pt x="510128" y="394540"/>
                    <a:pt x="477267" y="408636"/>
                    <a:pt x="443548" y="420352"/>
                  </a:cubicBezTo>
                  <a:cubicBezTo>
                    <a:pt x="409830" y="432163"/>
                    <a:pt x="375445" y="441974"/>
                    <a:pt x="340583" y="450451"/>
                  </a:cubicBezTo>
                  <a:cubicBezTo>
                    <a:pt x="305722" y="459024"/>
                    <a:pt x="270289" y="465977"/>
                    <a:pt x="234094" y="470740"/>
                  </a:cubicBezTo>
                  <a:cubicBezTo>
                    <a:pt x="197899" y="475311"/>
                    <a:pt x="160942" y="477502"/>
                    <a:pt x="122556" y="473597"/>
                  </a:cubicBezTo>
                  <a:cubicBezTo>
                    <a:pt x="103315" y="471597"/>
                    <a:pt x="83694" y="468263"/>
                    <a:pt x="63310" y="460548"/>
                  </a:cubicBezTo>
                  <a:cubicBezTo>
                    <a:pt x="53119" y="456738"/>
                    <a:pt x="42546" y="451785"/>
                    <a:pt x="32259" y="444165"/>
                  </a:cubicBezTo>
                  <a:cubicBezTo>
                    <a:pt x="22067" y="436545"/>
                    <a:pt x="11685" y="425591"/>
                    <a:pt x="5494" y="411208"/>
                  </a:cubicBezTo>
                  <a:cubicBezTo>
                    <a:pt x="2541" y="404350"/>
                    <a:pt x="541" y="395778"/>
                    <a:pt x="64" y="388158"/>
                  </a:cubicBezTo>
                  <a:cubicBezTo>
                    <a:pt x="-221" y="380538"/>
                    <a:pt x="445" y="373299"/>
                    <a:pt x="2065" y="366917"/>
                  </a:cubicBezTo>
                  <a:cubicBezTo>
                    <a:pt x="5113" y="354058"/>
                    <a:pt x="10161" y="343581"/>
                    <a:pt x="15876" y="334532"/>
                  </a:cubicBezTo>
                  <a:cubicBezTo>
                    <a:pt x="27401" y="316339"/>
                    <a:pt x="40831" y="302433"/>
                    <a:pt x="54643" y="289479"/>
                  </a:cubicBezTo>
                  <a:cubicBezTo>
                    <a:pt x="82646" y="264238"/>
                    <a:pt x="112840" y="244044"/>
                    <a:pt x="144273" y="226518"/>
                  </a:cubicBezTo>
                  <a:cubicBezTo>
                    <a:pt x="175610" y="208992"/>
                    <a:pt x="208090" y="194038"/>
                    <a:pt x="241523" y="182037"/>
                  </a:cubicBezTo>
                  <a:lnTo>
                    <a:pt x="244571" y="187752"/>
                  </a:lnTo>
                  <a:cubicBezTo>
                    <a:pt x="216472" y="209278"/>
                    <a:pt x="188850" y="230614"/>
                    <a:pt x="162656" y="253093"/>
                  </a:cubicBezTo>
                  <a:cubicBezTo>
                    <a:pt x="136558" y="275572"/>
                    <a:pt x="111412" y="299004"/>
                    <a:pt x="90647" y="324150"/>
                  </a:cubicBezTo>
                  <a:cubicBezTo>
                    <a:pt x="80265" y="336532"/>
                    <a:pt x="70930" y="349677"/>
                    <a:pt x="65311" y="362059"/>
                  </a:cubicBezTo>
                  <a:cubicBezTo>
                    <a:pt x="62548" y="368251"/>
                    <a:pt x="60453" y="374061"/>
                    <a:pt x="60072" y="378347"/>
                  </a:cubicBezTo>
                  <a:cubicBezTo>
                    <a:pt x="59786" y="380538"/>
                    <a:pt x="60072" y="382062"/>
                    <a:pt x="60262" y="383205"/>
                  </a:cubicBezTo>
                  <a:cubicBezTo>
                    <a:pt x="60739" y="384253"/>
                    <a:pt x="60739" y="384443"/>
                    <a:pt x="61501" y="385491"/>
                  </a:cubicBezTo>
                  <a:cubicBezTo>
                    <a:pt x="63406" y="388539"/>
                    <a:pt x="71978" y="394444"/>
                    <a:pt x="85027" y="398159"/>
                  </a:cubicBezTo>
                  <a:cubicBezTo>
                    <a:pt x="97791" y="401874"/>
                    <a:pt x="113126" y="403969"/>
                    <a:pt x="128747" y="405112"/>
                  </a:cubicBezTo>
                  <a:cubicBezTo>
                    <a:pt x="192184" y="408446"/>
                    <a:pt x="260954" y="401302"/>
                    <a:pt x="328201" y="390063"/>
                  </a:cubicBezTo>
                  <a:cubicBezTo>
                    <a:pt x="361919" y="384253"/>
                    <a:pt x="395542" y="377109"/>
                    <a:pt x="429261" y="369679"/>
                  </a:cubicBezTo>
                  <a:cubicBezTo>
                    <a:pt x="462979" y="362155"/>
                    <a:pt x="496888" y="354915"/>
                    <a:pt x="530607" y="345962"/>
                  </a:cubicBezTo>
                  <a:cubicBezTo>
                    <a:pt x="598044" y="328626"/>
                    <a:pt x="664147" y="304909"/>
                    <a:pt x="725108" y="271286"/>
                  </a:cubicBezTo>
                  <a:cubicBezTo>
                    <a:pt x="785877" y="237758"/>
                    <a:pt x="841027" y="192514"/>
                    <a:pt x="886461" y="145365"/>
                  </a:cubicBezTo>
                  <a:cubicBezTo>
                    <a:pt x="897605" y="133555"/>
                    <a:pt x="907987" y="121553"/>
                    <a:pt x="915988" y="109551"/>
                  </a:cubicBezTo>
                  <a:cubicBezTo>
                    <a:pt x="924085" y="97836"/>
                    <a:pt x="928943" y="85453"/>
                    <a:pt x="928466" y="79453"/>
                  </a:cubicBezTo>
                  <a:cubicBezTo>
                    <a:pt x="928180" y="76214"/>
                    <a:pt x="927800" y="74880"/>
                    <a:pt x="926085" y="72213"/>
                  </a:cubicBezTo>
                  <a:cubicBezTo>
                    <a:pt x="923989" y="69546"/>
                    <a:pt x="919798" y="66213"/>
                    <a:pt x="914274" y="63355"/>
                  </a:cubicBezTo>
                  <a:cubicBezTo>
                    <a:pt x="903034" y="57355"/>
                    <a:pt x="887794" y="53259"/>
                    <a:pt x="872078" y="50306"/>
                  </a:cubicBezTo>
                  <a:cubicBezTo>
                    <a:pt x="840360" y="44496"/>
                    <a:pt x="806070" y="43067"/>
                    <a:pt x="771685" y="42305"/>
                  </a:cubicBezTo>
                  <a:cubicBezTo>
                    <a:pt x="737204" y="41829"/>
                    <a:pt x="702247" y="42781"/>
                    <a:pt x="666814" y="43067"/>
                  </a:cubicBezTo>
                  <a:lnTo>
                    <a:pt x="665576" y="36971"/>
                  </a:lnTo>
                  <a:close/>
                </a:path>
              </a:pathLst>
            </a:custGeom>
            <a:solidFill>
              <a:srgbClr val="FFCE1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9DFB69E0-8505-4ECC-1AA3-64B45390663A}"/>
                </a:ext>
              </a:extLst>
            </p:cNvPr>
            <p:cNvSpPr/>
            <p:nvPr/>
          </p:nvSpPr>
          <p:spPr>
            <a:xfrm>
              <a:off x="6428326" y="1906848"/>
              <a:ext cx="403002" cy="164610"/>
            </a:xfrm>
            <a:custGeom>
              <a:avLst/>
              <a:gdLst>
                <a:gd name="connsiteX0" fmla="*/ 403003 w 403002"/>
                <a:gd name="connsiteY0" fmla="*/ 106546 h 164610"/>
                <a:gd name="connsiteX1" fmla="*/ 384524 w 403002"/>
                <a:gd name="connsiteY1" fmla="*/ 133025 h 164610"/>
                <a:gd name="connsiteX2" fmla="*/ 328993 w 403002"/>
                <a:gd name="connsiteY2" fmla="*/ 164362 h 164610"/>
                <a:gd name="connsiteX3" fmla="*/ 260032 w 403002"/>
                <a:gd name="connsiteY3" fmla="*/ 113308 h 164610"/>
                <a:gd name="connsiteX4" fmla="*/ 204501 w 403002"/>
                <a:gd name="connsiteY4" fmla="*/ 73494 h 164610"/>
                <a:gd name="connsiteX5" fmla="*/ 168878 w 403002"/>
                <a:gd name="connsiteY5" fmla="*/ 119214 h 164610"/>
                <a:gd name="connsiteX6" fmla="*/ 0 w 403002"/>
                <a:gd name="connsiteY6" fmla="*/ 97497 h 164610"/>
                <a:gd name="connsiteX7" fmla="*/ 17145 w 403002"/>
                <a:gd name="connsiteY7" fmla="*/ 77494 h 164610"/>
                <a:gd name="connsiteX8" fmla="*/ 370999 w 403002"/>
                <a:gd name="connsiteY8" fmla="*/ 69303 h 164610"/>
                <a:gd name="connsiteX9" fmla="*/ 403003 w 403002"/>
                <a:gd name="connsiteY9" fmla="*/ 106546 h 1646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03002" h="164610">
                  <a:moveTo>
                    <a:pt x="403003" y="106546"/>
                  </a:moveTo>
                  <a:cubicBezTo>
                    <a:pt x="396811" y="115309"/>
                    <a:pt x="391192" y="124738"/>
                    <a:pt x="384524" y="133025"/>
                  </a:cubicBezTo>
                  <a:cubicBezTo>
                    <a:pt x="369475" y="151694"/>
                    <a:pt x="354616" y="166744"/>
                    <a:pt x="328993" y="164362"/>
                  </a:cubicBezTo>
                  <a:cubicBezTo>
                    <a:pt x="298894" y="161505"/>
                    <a:pt x="278034" y="134644"/>
                    <a:pt x="260032" y="113308"/>
                  </a:cubicBezTo>
                  <a:cubicBezTo>
                    <a:pt x="247745" y="98830"/>
                    <a:pt x="228314" y="65398"/>
                    <a:pt x="204501" y="73494"/>
                  </a:cubicBezTo>
                  <a:cubicBezTo>
                    <a:pt x="191643" y="77971"/>
                    <a:pt x="179546" y="109022"/>
                    <a:pt x="168878" y="119214"/>
                  </a:cubicBezTo>
                  <a:cubicBezTo>
                    <a:pt x="118872" y="167220"/>
                    <a:pt x="51435" y="144836"/>
                    <a:pt x="0" y="97497"/>
                  </a:cubicBezTo>
                  <a:cubicBezTo>
                    <a:pt x="5239" y="90639"/>
                    <a:pt x="11049" y="83971"/>
                    <a:pt x="17145" y="77494"/>
                  </a:cubicBezTo>
                  <a:cubicBezTo>
                    <a:pt x="112585" y="-22518"/>
                    <a:pt x="270986" y="-26233"/>
                    <a:pt x="370999" y="69303"/>
                  </a:cubicBezTo>
                  <a:cubicBezTo>
                    <a:pt x="383191" y="80923"/>
                    <a:pt x="393859" y="93306"/>
                    <a:pt x="403003" y="106546"/>
                  </a:cubicBezTo>
                  <a:close/>
                </a:path>
              </a:pathLst>
            </a:custGeom>
            <a:solidFill>
              <a:srgbClr val="EA5C7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613F0141-5963-4CF1-083F-1DBE986398E5}"/>
                </a:ext>
              </a:extLst>
            </p:cNvPr>
            <p:cNvSpPr/>
            <p:nvPr/>
          </p:nvSpPr>
          <p:spPr>
            <a:xfrm>
              <a:off x="6376397" y="2123503"/>
              <a:ext cx="177814" cy="164877"/>
            </a:xfrm>
            <a:custGeom>
              <a:avLst/>
              <a:gdLst>
                <a:gd name="connsiteX0" fmla="*/ 100887 w 177814"/>
                <a:gd name="connsiteY0" fmla="*/ 136112 h 164877"/>
                <a:gd name="connsiteX1" fmla="*/ 37165 w 177814"/>
                <a:gd name="connsiteY1" fmla="*/ 164878 h 164877"/>
                <a:gd name="connsiteX2" fmla="*/ 2209 w 177814"/>
                <a:gd name="connsiteY2" fmla="*/ 0 h 164877"/>
                <a:gd name="connsiteX3" fmla="*/ 84695 w 177814"/>
                <a:gd name="connsiteY3" fmla="*/ 19526 h 164877"/>
                <a:gd name="connsiteX4" fmla="*/ 165181 w 177814"/>
                <a:gd name="connsiteY4" fmla="*/ 36195 h 164877"/>
                <a:gd name="connsiteX5" fmla="*/ 100887 w 177814"/>
                <a:gd name="connsiteY5" fmla="*/ 136112 h 1648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7814" h="164877">
                  <a:moveTo>
                    <a:pt x="100887" y="136112"/>
                  </a:moveTo>
                  <a:cubicBezTo>
                    <a:pt x="80599" y="146590"/>
                    <a:pt x="59263" y="157163"/>
                    <a:pt x="37165" y="164878"/>
                  </a:cubicBezTo>
                  <a:cubicBezTo>
                    <a:pt x="6399" y="115062"/>
                    <a:pt x="-5316" y="56483"/>
                    <a:pt x="2209" y="0"/>
                  </a:cubicBezTo>
                  <a:cubicBezTo>
                    <a:pt x="15448" y="13525"/>
                    <a:pt x="37642" y="29242"/>
                    <a:pt x="84695" y="19526"/>
                  </a:cubicBezTo>
                  <a:cubicBezTo>
                    <a:pt x="111651" y="13906"/>
                    <a:pt x="143655" y="15526"/>
                    <a:pt x="165181" y="36195"/>
                  </a:cubicBezTo>
                  <a:cubicBezTo>
                    <a:pt x="207663" y="76867"/>
                    <a:pt x="131939" y="120205"/>
                    <a:pt x="100887" y="136112"/>
                  </a:cubicBezTo>
                  <a:close/>
                </a:path>
              </a:pathLst>
            </a:custGeom>
            <a:solidFill>
              <a:srgbClr val="EA5C7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</p:grpSp>
      <p:grpSp>
        <p:nvGrpSpPr>
          <p:cNvPr id="21" name="Graphic 44264">
            <a:extLst>
              <a:ext uri="{FF2B5EF4-FFF2-40B4-BE49-F238E27FC236}">
                <a16:creationId xmlns:a16="http://schemas.microsoft.com/office/drawing/2014/main" id="{EF33C5B1-EBD2-8CDA-219F-02C40290275E}"/>
              </a:ext>
            </a:extLst>
          </p:cNvPr>
          <p:cNvGrpSpPr/>
          <p:nvPr/>
        </p:nvGrpSpPr>
        <p:grpSpPr>
          <a:xfrm rot="2449016">
            <a:off x="10303211" y="5716984"/>
            <a:ext cx="935517" cy="848000"/>
            <a:chOff x="5948362" y="3286088"/>
            <a:chExt cx="293127" cy="288168"/>
          </a:xfrm>
        </p:grpSpPr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2D418745-182A-8E66-81AE-8193F1FEE966}"/>
                </a:ext>
              </a:extLst>
            </p:cNvPr>
            <p:cNvSpPr/>
            <p:nvPr/>
          </p:nvSpPr>
          <p:spPr>
            <a:xfrm>
              <a:off x="5967412" y="3319139"/>
              <a:ext cx="274077" cy="255117"/>
            </a:xfrm>
            <a:custGeom>
              <a:avLst/>
              <a:gdLst>
                <a:gd name="connsiteX0" fmla="*/ 142589 w 274077"/>
                <a:gd name="connsiteY0" fmla="*/ 224256 h 255117"/>
                <a:gd name="connsiteX1" fmla="*/ 155353 w 274077"/>
                <a:gd name="connsiteY1" fmla="*/ 204635 h 255117"/>
                <a:gd name="connsiteX2" fmla="*/ 57722 w 274077"/>
                <a:gd name="connsiteY2" fmla="*/ 129959 h 255117"/>
                <a:gd name="connsiteX3" fmla="*/ 41148 w 274077"/>
                <a:gd name="connsiteY3" fmla="*/ 152723 h 255117"/>
                <a:gd name="connsiteX4" fmla="*/ 0 w 274077"/>
                <a:gd name="connsiteY4" fmla="*/ 124434 h 255117"/>
                <a:gd name="connsiteX5" fmla="*/ 51435 w 274077"/>
                <a:gd name="connsiteY5" fmla="*/ 46520 h 255117"/>
                <a:gd name="connsiteX6" fmla="*/ 151829 w 274077"/>
                <a:gd name="connsiteY6" fmla="*/ 10515 h 255117"/>
                <a:gd name="connsiteX7" fmla="*/ 174403 w 274077"/>
                <a:gd name="connsiteY7" fmla="*/ 71570 h 255117"/>
                <a:gd name="connsiteX8" fmla="*/ 247650 w 274077"/>
                <a:gd name="connsiteY8" fmla="*/ 67094 h 255117"/>
                <a:gd name="connsiteX9" fmla="*/ 243078 w 274077"/>
                <a:gd name="connsiteY9" fmla="*/ 180822 h 255117"/>
                <a:gd name="connsiteX10" fmla="*/ 184214 w 274077"/>
                <a:gd name="connsiteY10" fmla="*/ 255117 h 255117"/>
                <a:gd name="connsiteX11" fmla="*/ 142589 w 274077"/>
                <a:gd name="connsiteY11" fmla="*/ 224256 h 255117"/>
                <a:gd name="connsiteX12" fmla="*/ 126397 w 274077"/>
                <a:gd name="connsiteY12" fmla="*/ 66427 h 255117"/>
                <a:gd name="connsiteX13" fmla="*/ 89821 w 274077"/>
                <a:gd name="connsiteY13" fmla="*/ 83762 h 255117"/>
                <a:gd name="connsiteX14" fmla="*/ 122682 w 274077"/>
                <a:gd name="connsiteY14" fmla="*/ 107956 h 255117"/>
                <a:gd name="connsiteX15" fmla="*/ 126397 w 274077"/>
                <a:gd name="connsiteY15" fmla="*/ 66427 h 255117"/>
                <a:gd name="connsiteX16" fmla="*/ 202311 w 274077"/>
                <a:gd name="connsiteY16" fmla="*/ 112433 h 255117"/>
                <a:gd name="connsiteX17" fmla="*/ 163640 w 274077"/>
                <a:gd name="connsiteY17" fmla="*/ 135483 h 255117"/>
                <a:gd name="connsiteX18" fmla="*/ 193834 w 274077"/>
                <a:gd name="connsiteY18" fmla="*/ 157391 h 255117"/>
                <a:gd name="connsiteX19" fmla="*/ 202311 w 274077"/>
                <a:gd name="connsiteY19" fmla="*/ 112433 h 25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74077" h="255117">
                  <a:moveTo>
                    <a:pt x="142589" y="224256"/>
                  </a:moveTo>
                  <a:cubicBezTo>
                    <a:pt x="141637" y="221208"/>
                    <a:pt x="155353" y="204635"/>
                    <a:pt x="155353" y="204635"/>
                  </a:cubicBezTo>
                  <a:cubicBezTo>
                    <a:pt x="155353" y="204635"/>
                    <a:pt x="60484" y="128339"/>
                    <a:pt x="57722" y="129959"/>
                  </a:cubicBezTo>
                  <a:cubicBezTo>
                    <a:pt x="54864" y="131102"/>
                    <a:pt x="41148" y="152723"/>
                    <a:pt x="41148" y="152723"/>
                  </a:cubicBezTo>
                  <a:cubicBezTo>
                    <a:pt x="28099" y="149199"/>
                    <a:pt x="0" y="124434"/>
                    <a:pt x="0" y="124434"/>
                  </a:cubicBezTo>
                  <a:cubicBezTo>
                    <a:pt x="0" y="124434"/>
                    <a:pt x="30956" y="75285"/>
                    <a:pt x="51435" y="46520"/>
                  </a:cubicBezTo>
                  <a:cubicBezTo>
                    <a:pt x="62484" y="30899"/>
                    <a:pt x="105632" y="-22346"/>
                    <a:pt x="151829" y="10515"/>
                  </a:cubicBezTo>
                  <a:cubicBezTo>
                    <a:pt x="184023" y="33470"/>
                    <a:pt x="173069" y="70618"/>
                    <a:pt x="174403" y="71570"/>
                  </a:cubicBezTo>
                  <a:cubicBezTo>
                    <a:pt x="174689" y="71761"/>
                    <a:pt x="213265" y="42710"/>
                    <a:pt x="247650" y="67094"/>
                  </a:cubicBezTo>
                  <a:cubicBezTo>
                    <a:pt x="290132" y="97383"/>
                    <a:pt x="276035" y="134626"/>
                    <a:pt x="243078" y="180822"/>
                  </a:cubicBezTo>
                  <a:cubicBezTo>
                    <a:pt x="225933" y="204825"/>
                    <a:pt x="202121" y="234448"/>
                    <a:pt x="184214" y="255117"/>
                  </a:cubicBezTo>
                  <a:cubicBezTo>
                    <a:pt x="170212" y="247497"/>
                    <a:pt x="143732" y="227114"/>
                    <a:pt x="142589" y="224256"/>
                  </a:cubicBezTo>
                  <a:close/>
                  <a:moveTo>
                    <a:pt x="126397" y="66427"/>
                  </a:moveTo>
                  <a:cubicBezTo>
                    <a:pt x="104299" y="49949"/>
                    <a:pt x="89821" y="83762"/>
                    <a:pt x="89821" y="83762"/>
                  </a:cubicBezTo>
                  <a:lnTo>
                    <a:pt x="122682" y="107956"/>
                  </a:lnTo>
                  <a:cubicBezTo>
                    <a:pt x="122968" y="108146"/>
                    <a:pt x="143923" y="79286"/>
                    <a:pt x="126397" y="66427"/>
                  </a:cubicBezTo>
                  <a:close/>
                  <a:moveTo>
                    <a:pt x="202311" y="112433"/>
                  </a:moveTo>
                  <a:cubicBezTo>
                    <a:pt x="183547" y="99098"/>
                    <a:pt x="163640" y="135483"/>
                    <a:pt x="163640" y="135483"/>
                  </a:cubicBezTo>
                  <a:lnTo>
                    <a:pt x="193834" y="157391"/>
                  </a:lnTo>
                  <a:cubicBezTo>
                    <a:pt x="193453" y="157867"/>
                    <a:pt x="220218" y="125196"/>
                    <a:pt x="202311" y="112433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B25D6C37-7707-69D8-59C2-4EE5B0B38D45}"/>
                </a:ext>
              </a:extLst>
            </p:cNvPr>
            <p:cNvSpPr/>
            <p:nvPr/>
          </p:nvSpPr>
          <p:spPr>
            <a:xfrm>
              <a:off x="5948362" y="3286088"/>
              <a:ext cx="273982" cy="255212"/>
            </a:xfrm>
            <a:custGeom>
              <a:avLst/>
              <a:gdLst>
                <a:gd name="connsiteX0" fmla="*/ 142589 w 273982"/>
                <a:gd name="connsiteY0" fmla="*/ 224351 h 255212"/>
                <a:gd name="connsiteX1" fmla="*/ 155353 w 273982"/>
                <a:gd name="connsiteY1" fmla="*/ 204730 h 255212"/>
                <a:gd name="connsiteX2" fmla="*/ 57722 w 273982"/>
                <a:gd name="connsiteY2" fmla="*/ 130054 h 255212"/>
                <a:gd name="connsiteX3" fmla="*/ 41148 w 273982"/>
                <a:gd name="connsiteY3" fmla="*/ 152819 h 255212"/>
                <a:gd name="connsiteX4" fmla="*/ 0 w 273982"/>
                <a:gd name="connsiteY4" fmla="*/ 124434 h 255212"/>
                <a:gd name="connsiteX5" fmla="*/ 51435 w 273982"/>
                <a:gd name="connsiteY5" fmla="*/ 46520 h 255212"/>
                <a:gd name="connsiteX6" fmla="*/ 151829 w 273982"/>
                <a:gd name="connsiteY6" fmla="*/ 10515 h 255212"/>
                <a:gd name="connsiteX7" fmla="*/ 174403 w 273982"/>
                <a:gd name="connsiteY7" fmla="*/ 71570 h 255212"/>
                <a:gd name="connsiteX8" fmla="*/ 247555 w 273982"/>
                <a:gd name="connsiteY8" fmla="*/ 67189 h 255212"/>
                <a:gd name="connsiteX9" fmla="*/ 242983 w 273982"/>
                <a:gd name="connsiteY9" fmla="*/ 180917 h 255212"/>
                <a:gd name="connsiteX10" fmla="*/ 184118 w 273982"/>
                <a:gd name="connsiteY10" fmla="*/ 255212 h 255212"/>
                <a:gd name="connsiteX11" fmla="*/ 142589 w 273982"/>
                <a:gd name="connsiteY11" fmla="*/ 224351 h 255212"/>
                <a:gd name="connsiteX12" fmla="*/ 126397 w 273982"/>
                <a:gd name="connsiteY12" fmla="*/ 66427 h 255212"/>
                <a:gd name="connsiteX13" fmla="*/ 89821 w 273982"/>
                <a:gd name="connsiteY13" fmla="*/ 83762 h 255212"/>
                <a:gd name="connsiteX14" fmla="*/ 122682 w 273982"/>
                <a:gd name="connsiteY14" fmla="*/ 107956 h 255212"/>
                <a:gd name="connsiteX15" fmla="*/ 126397 w 273982"/>
                <a:gd name="connsiteY15" fmla="*/ 66427 h 255212"/>
                <a:gd name="connsiteX16" fmla="*/ 202311 w 273982"/>
                <a:gd name="connsiteY16" fmla="*/ 112433 h 255212"/>
                <a:gd name="connsiteX17" fmla="*/ 163640 w 273982"/>
                <a:gd name="connsiteY17" fmla="*/ 135483 h 255212"/>
                <a:gd name="connsiteX18" fmla="*/ 193834 w 273982"/>
                <a:gd name="connsiteY18" fmla="*/ 157391 h 255212"/>
                <a:gd name="connsiteX19" fmla="*/ 202311 w 273982"/>
                <a:gd name="connsiteY19" fmla="*/ 112433 h 255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73982" h="255212">
                  <a:moveTo>
                    <a:pt x="142589" y="224351"/>
                  </a:moveTo>
                  <a:cubicBezTo>
                    <a:pt x="141637" y="221303"/>
                    <a:pt x="155353" y="204730"/>
                    <a:pt x="155353" y="204730"/>
                  </a:cubicBezTo>
                  <a:cubicBezTo>
                    <a:pt x="155353" y="204730"/>
                    <a:pt x="60484" y="128435"/>
                    <a:pt x="57722" y="130054"/>
                  </a:cubicBezTo>
                  <a:cubicBezTo>
                    <a:pt x="54864" y="131197"/>
                    <a:pt x="41148" y="152819"/>
                    <a:pt x="41148" y="152819"/>
                  </a:cubicBezTo>
                  <a:cubicBezTo>
                    <a:pt x="28099" y="149199"/>
                    <a:pt x="0" y="124434"/>
                    <a:pt x="0" y="124434"/>
                  </a:cubicBezTo>
                  <a:cubicBezTo>
                    <a:pt x="0" y="124434"/>
                    <a:pt x="30956" y="75285"/>
                    <a:pt x="51435" y="46520"/>
                  </a:cubicBezTo>
                  <a:cubicBezTo>
                    <a:pt x="62484" y="30899"/>
                    <a:pt x="105632" y="-22346"/>
                    <a:pt x="151829" y="10515"/>
                  </a:cubicBezTo>
                  <a:cubicBezTo>
                    <a:pt x="184023" y="33470"/>
                    <a:pt x="173069" y="70618"/>
                    <a:pt x="174403" y="71570"/>
                  </a:cubicBezTo>
                  <a:cubicBezTo>
                    <a:pt x="174689" y="71761"/>
                    <a:pt x="213265" y="42710"/>
                    <a:pt x="247555" y="67189"/>
                  </a:cubicBezTo>
                  <a:cubicBezTo>
                    <a:pt x="290036" y="97478"/>
                    <a:pt x="275939" y="134721"/>
                    <a:pt x="242983" y="180917"/>
                  </a:cubicBezTo>
                  <a:cubicBezTo>
                    <a:pt x="225838" y="204920"/>
                    <a:pt x="202025" y="234543"/>
                    <a:pt x="184118" y="255212"/>
                  </a:cubicBezTo>
                  <a:cubicBezTo>
                    <a:pt x="170212" y="247592"/>
                    <a:pt x="143732" y="227114"/>
                    <a:pt x="142589" y="224351"/>
                  </a:cubicBezTo>
                  <a:close/>
                  <a:moveTo>
                    <a:pt x="126397" y="66427"/>
                  </a:moveTo>
                  <a:cubicBezTo>
                    <a:pt x="104299" y="49949"/>
                    <a:pt x="89821" y="83762"/>
                    <a:pt x="89821" y="83762"/>
                  </a:cubicBezTo>
                  <a:lnTo>
                    <a:pt x="122682" y="107956"/>
                  </a:lnTo>
                  <a:cubicBezTo>
                    <a:pt x="122968" y="108146"/>
                    <a:pt x="143923" y="79286"/>
                    <a:pt x="126397" y="66427"/>
                  </a:cubicBezTo>
                  <a:close/>
                  <a:moveTo>
                    <a:pt x="202311" y="112433"/>
                  </a:moveTo>
                  <a:cubicBezTo>
                    <a:pt x="183547" y="99098"/>
                    <a:pt x="163640" y="135483"/>
                    <a:pt x="163640" y="135483"/>
                  </a:cubicBezTo>
                  <a:lnTo>
                    <a:pt x="193834" y="157391"/>
                  </a:lnTo>
                  <a:cubicBezTo>
                    <a:pt x="193453" y="157867"/>
                    <a:pt x="220218" y="125196"/>
                    <a:pt x="202311" y="112433"/>
                  </a:cubicBezTo>
                  <a:close/>
                </a:path>
              </a:pathLst>
            </a:custGeom>
            <a:solidFill>
              <a:srgbClr val="E9684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</p:grpSp>
      <p:grpSp>
        <p:nvGrpSpPr>
          <p:cNvPr id="24" name="Graphic 44268">
            <a:extLst>
              <a:ext uri="{FF2B5EF4-FFF2-40B4-BE49-F238E27FC236}">
                <a16:creationId xmlns:a16="http://schemas.microsoft.com/office/drawing/2014/main" id="{81F3C80D-6454-7E88-E1A4-4BD5798E5538}"/>
              </a:ext>
            </a:extLst>
          </p:cNvPr>
          <p:cNvGrpSpPr/>
          <p:nvPr/>
        </p:nvGrpSpPr>
        <p:grpSpPr>
          <a:xfrm rot="21000767">
            <a:off x="11660569" y="5221244"/>
            <a:ext cx="821499" cy="1060982"/>
            <a:chOff x="5976918" y="3286115"/>
            <a:chExt cx="237163" cy="282320"/>
          </a:xfrm>
          <a:solidFill>
            <a:srgbClr val="DC755A"/>
          </a:solidFill>
        </p:grpSpPr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6403F6DF-F317-3A70-BD28-A7026F7FC403}"/>
                </a:ext>
              </a:extLst>
            </p:cNvPr>
            <p:cNvSpPr/>
            <p:nvPr/>
          </p:nvSpPr>
          <p:spPr>
            <a:xfrm>
              <a:off x="5995945" y="3319163"/>
              <a:ext cx="218136" cy="249272"/>
            </a:xfrm>
            <a:custGeom>
              <a:avLst/>
              <a:gdLst>
                <a:gd name="connsiteX0" fmla="*/ 127867 w 218136"/>
                <a:gd name="connsiteY0" fmla="*/ 13 h 249272"/>
                <a:gd name="connsiteX1" fmla="*/ 167205 w 218136"/>
                <a:gd name="connsiteY1" fmla="*/ 70498 h 249272"/>
                <a:gd name="connsiteX2" fmla="*/ 125391 w 218136"/>
                <a:gd name="connsiteY2" fmla="*/ 102407 h 249272"/>
                <a:gd name="connsiteX3" fmla="*/ 77766 w 218136"/>
                <a:gd name="connsiteY3" fmla="*/ 91549 h 249272"/>
                <a:gd name="connsiteX4" fmla="*/ 78051 w 218136"/>
                <a:gd name="connsiteY4" fmla="*/ 153652 h 249272"/>
                <a:gd name="connsiteX5" fmla="*/ 137868 w 218136"/>
                <a:gd name="connsiteY5" fmla="*/ 178321 h 249272"/>
                <a:gd name="connsiteX6" fmla="*/ 160919 w 218136"/>
                <a:gd name="connsiteY6" fmla="*/ 139364 h 249272"/>
                <a:gd name="connsiteX7" fmla="*/ 217878 w 218136"/>
                <a:gd name="connsiteY7" fmla="*/ 152604 h 249272"/>
                <a:gd name="connsiteX8" fmla="*/ 171301 w 218136"/>
                <a:gd name="connsiteY8" fmla="*/ 235376 h 249272"/>
                <a:gd name="connsiteX9" fmla="*/ 20711 w 218136"/>
                <a:gd name="connsiteY9" fmla="*/ 187084 h 249272"/>
                <a:gd name="connsiteX10" fmla="*/ 45571 w 218136"/>
                <a:gd name="connsiteY10" fmla="*/ 42685 h 249272"/>
                <a:gd name="connsiteX11" fmla="*/ 85481 w 218136"/>
                <a:gd name="connsiteY11" fmla="*/ 35161 h 249272"/>
                <a:gd name="connsiteX12" fmla="*/ 78909 w 218136"/>
                <a:gd name="connsiteY12" fmla="*/ 16873 h 249272"/>
                <a:gd name="connsiteX13" fmla="*/ 127867 w 218136"/>
                <a:gd name="connsiteY13" fmla="*/ 13 h 249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8136" h="249272">
                  <a:moveTo>
                    <a:pt x="127867" y="13"/>
                  </a:moveTo>
                  <a:cubicBezTo>
                    <a:pt x="130629" y="299"/>
                    <a:pt x="167205" y="70498"/>
                    <a:pt x="167205" y="70498"/>
                  </a:cubicBezTo>
                  <a:lnTo>
                    <a:pt x="125391" y="102407"/>
                  </a:lnTo>
                  <a:cubicBezTo>
                    <a:pt x="125391" y="102407"/>
                    <a:pt x="102912" y="76880"/>
                    <a:pt x="77766" y="91549"/>
                  </a:cubicBezTo>
                  <a:cubicBezTo>
                    <a:pt x="63192" y="100026"/>
                    <a:pt x="59859" y="122600"/>
                    <a:pt x="78051" y="153652"/>
                  </a:cubicBezTo>
                  <a:cubicBezTo>
                    <a:pt x="97387" y="186703"/>
                    <a:pt x="123962" y="186513"/>
                    <a:pt x="137868" y="178321"/>
                  </a:cubicBezTo>
                  <a:cubicBezTo>
                    <a:pt x="155775" y="167844"/>
                    <a:pt x="160347" y="144889"/>
                    <a:pt x="160919" y="139364"/>
                  </a:cubicBezTo>
                  <a:cubicBezTo>
                    <a:pt x="181207" y="145174"/>
                    <a:pt x="217878" y="152604"/>
                    <a:pt x="217878" y="152604"/>
                  </a:cubicBezTo>
                  <a:cubicBezTo>
                    <a:pt x="217878" y="152604"/>
                    <a:pt x="224451" y="204325"/>
                    <a:pt x="171301" y="235376"/>
                  </a:cubicBezTo>
                  <a:cubicBezTo>
                    <a:pt x="127677" y="260903"/>
                    <a:pt x="60335" y="254807"/>
                    <a:pt x="20711" y="187084"/>
                  </a:cubicBezTo>
                  <a:cubicBezTo>
                    <a:pt x="-20628" y="116314"/>
                    <a:pt x="6328" y="65545"/>
                    <a:pt x="45571" y="42685"/>
                  </a:cubicBezTo>
                  <a:cubicBezTo>
                    <a:pt x="66812" y="30208"/>
                    <a:pt x="85481" y="35161"/>
                    <a:pt x="85481" y="35161"/>
                  </a:cubicBezTo>
                  <a:lnTo>
                    <a:pt x="78909" y="16873"/>
                  </a:lnTo>
                  <a:cubicBezTo>
                    <a:pt x="79194" y="17539"/>
                    <a:pt x="111484" y="-558"/>
                    <a:pt x="127867" y="1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8F86C238-F488-8FA8-108E-FF8312FF66DB}"/>
                </a:ext>
              </a:extLst>
            </p:cNvPr>
            <p:cNvSpPr/>
            <p:nvPr/>
          </p:nvSpPr>
          <p:spPr>
            <a:xfrm>
              <a:off x="5976918" y="3286115"/>
              <a:ext cx="218113" cy="249268"/>
            </a:xfrm>
            <a:custGeom>
              <a:avLst/>
              <a:gdLst>
                <a:gd name="connsiteX0" fmla="*/ 127844 w 218113"/>
                <a:gd name="connsiteY0" fmla="*/ 9 h 249268"/>
                <a:gd name="connsiteX1" fmla="*/ 167182 w 218113"/>
                <a:gd name="connsiteY1" fmla="*/ 70494 h 249268"/>
                <a:gd name="connsiteX2" fmla="*/ 125368 w 218113"/>
                <a:gd name="connsiteY2" fmla="*/ 102403 h 249268"/>
                <a:gd name="connsiteX3" fmla="*/ 77743 w 218113"/>
                <a:gd name="connsiteY3" fmla="*/ 91544 h 249268"/>
                <a:gd name="connsiteX4" fmla="*/ 78028 w 218113"/>
                <a:gd name="connsiteY4" fmla="*/ 153647 h 249268"/>
                <a:gd name="connsiteX5" fmla="*/ 137845 w 218113"/>
                <a:gd name="connsiteY5" fmla="*/ 178317 h 249268"/>
                <a:gd name="connsiteX6" fmla="*/ 160896 w 218113"/>
                <a:gd name="connsiteY6" fmla="*/ 139360 h 249268"/>
                <a:gd name="connsiteX7" fmla="*/ 217855 w 218113"/>
                <a:gd name="connsiteY7" fmla="*/ 152600 h 249268"/>
                <a:gd name="connsiteX8" fmla="*/ 171278 w 218113"/>
                <a:gd name="connsiteY8" fmla="*/ 235372 h 249268"/>
                <a:gd name="connsiteX9" fmla="*/ 20688 w 218113"/>
                <a:gd name="connsiteY9" fmla="*/ 187080 h 249268"/>
                <a:gd name="connsiteX10" fmla="*/ 45548 w 218113"/>
                <a:gd name="connsiteY10" fmla="*/ 42872 h 249268"/>
                <a:gd name="connsiteX11" fmla="*/ 85458 w 218113"/>
                <a:gd name="connsiteY11" fmla="*/ 35347 h 249268"/>
                <a:gd name="connsiteX12" fmla="*/ 78886 w 218113"/>
                <a:gd name="connsiteY12" fmla="*/ 17059 h 249268"/>
                <a:gd name="connsiteX13" fmla="*/ 127844 w 218113"/>
                <a:gd name="connsiteY13" fmla="*/ 9 h 249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8113" h="249268">
                  <a:moveTo>
                    <a:pt x="127844" y="9"/>
                  </a:moveTo>
                  <a:cubicBezTo>
                    <a:pt x="130606" y="295"/>
                    <a:pt x="167182" y="70494"/>
                    <a:pt x="167182" y="70494"/>
                  </a:cubicBezTo>
                  <a:lnTo>
                    <a:pt x="125368" y="102403"/>
                  </a:lnTo>
                  <a:cubicBezTo>
                    <a:pt x="125368" y="102403"/>
                    <a:pt x="102889" y="76876"/>
                    <a:pt x="77743" y="91544"/>
                  </a:cubicBezTo>
                  <a:cubicBezTo>
                    <a:pt x="63169" y="100022"/>
                    <a:pt x="59836" y="122596"/>
                    <a:pt x="78028" y="153647"/>
                  </a:cubicBezTo>
                  <a:cubicBezTo>
                    <a:pt x="97364" y="186699"/>
                    <a:pt x="123939" y="186509"/>
                    <a:pt x="137845" y="178317"/>
                  </a:cubicBezTo>
                  <a:cubicBezTo>
                    <a:pt x="155752" y="167840"/>
                    <a:pt x="160324" y="144884"/>
                    <a:pt x="160896" y="139360"/>
                  </a:cubicBezTo>
                  <a:cubicBezTo>
                    <a:pt x="181184" y="145170"/>
                    <a:pt x="217855" y="152600"/>
                    <a:pt x="217855" y="152600"/>
                  </a:cubicBezTo>
                  <a:cubicBezTo>
                    <a:pt x="217855" y="152600"/>
                    <a:pt x="224428" y="204321"/>
                    <a:pt x="171278" y="235372"/>
                  </a:cubicBezTo>
                  <a:cubicBezTo>
                    <a:pt x="127654" y="260899"/>
                    <a:pt x="60312" y="254803"/>
                    <a:pt x="20688" y="187080"/>
                  </a:cubicBezTo>
                  <a:cubicBezTo>
                    <a:pt x="-20651" y="116500"/>
                    <a:pt x="6400" y="65827"/>
                    <a:pt x="45548" y="42872"/>
                  </a:cubicBezTo>
                  <a:cubicBezTo>
                    <a:pt x="66789" y="30489"/>
                    <a:pt x="85458" y="35347"/>
                    <a:pt x="85458" y="35347"/>
                  </a:cubicBezTo>
                  <a:lnTo>
                    <a:pt x="78886" y="17059"/>
                  </a:lnTo>
                  <a:cubicBezTo>
                    <a:pt x="79171" y="17630"/>
                    <a:pt x="111461" y="-467"/>
                    <a:pt x="127844" y="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</p:grpSp>
      <p:grpSp>
        <p:nvGrpSpPr>
          <p:cNvPr id="27" name="Graphic 18676">
            <a:extLst>
              <a:ext uri="{FF2B5EF4-FFF2-40B4-BE49-F238E27FC236}">
                <a16:creationId xmlns:a16="http://schemas.microsoft.com/office/drawing/2014/main" id="{99A9299E-CD7F-F877-9021-C6B4319126CC}"/>
              </a:ext>
            </a:extLst>
          </p:cNvPr>
          <p:cNvGrpSpPr/>
          <p:nvPr/>
        </p:nvGrpSpPr>
        <p:grpSpPr>
          <a:xfrm rot="1519580">
            <a:off x="10722563" y="-3263338"/>
            <a:ext cx="545271" cy="4481594"/>
            <a:chOff x="6731507" y="2028824"/>
            <a:chExt cx="178975" cy="2065305"/>
          </a:xfrm>
        </p:grpSpPr>
        <p:grpSp>
          <p:nvGrpSpPr>
            <p:cNvPr id="28" name="Graphic 18676">
              <a:extLst>
                <a:ext uri="{FF2B5EF4-FFF2-40B4-BE49-F238E27FC236}">
                  <a16:creationId xmlns:a16="http://schemas.microsoft.com/office/drawing/2014/main" id="{D33D1534-63A3-76F9-AA6B-3ED58E3D3CE8}"/>
                </a:ext>
              </a:extLst>
            </p:cNvPr>
            <p:cNvGrpSpPr/>
            <p:nvPr/>
          </p:nvGrpSpPr>
          <p:grpSpPr>
            <a:xfrm>
              <a:off x="6731507" y="3842384"/>
              <a:ext cx="171450" cy="251745"/>
              <a:chOff x="6731507" y="3842384"/>
              <a:chExt cx="171450" cy="251745"/>
            </a:xfrm>
          </p:grpSpPr>
          <p:sp>
            <p:nvSpPr>
              <p:cNvPr id="32" name="Freeform: Shape 31">
                <a:extLst>
                  <a:ext uri="{FF2B5EF4-FFF2-40B4-BE49-F238E27FC236}">
                    <a16:creationId xmlns:a16="http://schemas.microsoft.com/office/drawing/2014/main" id="{507DA397-2673-49D1-62AB-B027E1246869}"/>
                  </a:ext>
                </a:extLst>
              </p:cNvPr>
              <p:cNvSpPr/>
              <p:nvPr/>
            </p:nvSpPr>
            <p:spPr>
              <a:xfrm>
                <a:off x="6731507" y="3842384"/>
                <a:ext cx="171450" cy="251745"/>
              </a:xfrm>
              <a:custGeom>
                <a:avLst/>
                <a:gdLst>
                  <a:gd name="connsiteX0" fmla="*/ 171450 w 171450"/>
                  <a:gd name="connsiteY0" fmla="*/ 667 h 251745"/>
                  <a:gd name="connsiteX1" fmla="*/ 84677 w 171450"/>
                  <a:gd name="connsiteY1" fmla="*/ 251746 h 251745"/>
                  <a:gd name="connsiteX2" fmla="*/ 0 w 171450"/>
                  <a:gd name="connsiteY2" fmla="*/ 0 h 251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71450" h="251745">
                    <a:moveTo>
                      <a:pt x="171450" y="667"/>
                    </a:moveTo>
                    <a:lnTo>
                      <a:pt x="84677" y="25174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9E4C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Cordia New" panose="020B0304020202020204" pitchFamily="34" charset="-34"/>
                </a:endParaRPr>
              </a:p>
            </p:txBody>
          </p:sp>
          <p:sp>
            <p:nvSpPr>
              <p:cNvPr id="33" name="Freeform: Shape 32">
                <a:extLst>
                  <a:ext uri="{FF2B5EF4-FFF2-40B4-BE49-F238E27FC236}">
                    <a16:creationId xmlns:a16="http://schemas.microsoft.com/office/drawing/2014/main" id="{3661EEB3-2F03-C96A-296F-84BDD8CD5A65}"/>
                  </a:ext>
                </a:extLst>
              </p:cNvPr>
              <p:cNvSpPr/>
              <p:nvPr/>
            </p:nvSpPr>
            <p:spPr>
              <a:xfrm>
                <a:off x="6779132" y="3984021"/>
                <a:ext cx="74961" cy="110108"/>
              </a:xfrm>
              <a:custGeom>
                <a:avLst/>
                <a:gdLst>
                  <a:gd name="connsiteX0" fmla="*/ 0 w 74961"/>
                  <a:gd name="connsiteY0" fmla="*/ 0 h 110108"/>
                  <a:gd name="connsiteX1" fmla="*/ 74962 w 74961"/>
                  <a:gd name="connsiteY1" fmla="*/ 286 h 110108"/>
                  <a:gd name="connsiteX2" fmla="*/ 37052 w 74961"/>
                  <a:gd name="connsiteY2" fmla="*/ 110109 h 110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4961" h="110108">
                    <a:moveTo>
                      <a:pt x="0" y="0"/>
                    </a:moveTo>
                    <a:lnTo>
                      <a:pt x="74962" y="286"/>
                    </a:lnTo>
                    <a:lnTo>
                      <a:pt x="37052" y="110109"/>
                    </a:lnTo>
                    <a:close/>
                  </a:path>
                </a:pathLst>
              </a:custGeom>
              <a:solidFill>
                <a:srgbClr val="90A4A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Cordia New" panose="020B0304020202020204" pitchFamily="34" charset="-34"/>
                </a:endParaRPr>
              </a:p>
            </p:txBody>
          </p:sp>
        </p:grpSp>
        <p:grpSp>
          <p:nvGrpSpPr>
            <p:cNvPr id="29" name="Graphic 18676">
              <a:extLst>
                <a:ext uri="{FF2B5EF4-FFF2-40B4-BE49-F238E27FC236}">
                  <a16:creationId xmlns:a16="http://schemas.microsoft.com/office/drawing/2014/main" id="{BAB27109-2D49-1DFC-1478-FE1DE4F11525}"/>
                </a:ext>
              </a:extLst>
            </p:cNvPr>
            <p:cNvGrpSpPr/>
            <p:nvPr/>
          </p:nvGrpSpPr>
          <p:grpSpPr>
            <a:xfrm>
              <a:off x="6731507" y="2028824"/>
              <a:ext cx="178975" cy="1814227"/>
              <a:chOff x="6731507" y="2028824"/>
              <a:chExt cx="178975" cy="1814227"/>
            </a:xfrm>
          </p:grpSpPr>
          <p:sp>
            <p:nvSpPr>
              <p:cNvPr id="30" name="Freeform: Shape 29">
                <a:extLst>
                  <a:ext uri="{FF2B5EF4-FFF2-40B4-BE49-F238E27FC236}">
                    <a16:creationId xmlns:a16="http://schemas.microsoft.com/office/drawing/2014/main" id="{C342BF24-974C-037A-BC11-08A8157D87FE}"/>
                  </a:ext>
                </a:extLst>
              </p:cNvPr>
              <p:cNvSpPr/>
              <p:nvPr/>
            </p:nvSpPr>
            <p:spPr>
              <a:xfrm>
                <a:off x="6731507" y="2028824"/>
                <a:ext cx="178975" cy="1814227"/>
              </a:xfrm>
              <a:custGeom>
                <a:avLst/>
                <a:gdLst>
                  <a:gd name="connsiteX0" fmla="*/ 171450 w 178975"/>
                  <a:gd name="connsiteY0" fmla="*/ 1814228 h 1814227"/>
                  <a:gd name="connsiteX1" fmla="*/ 178975 w 178975"/>
                  <a:gd name="connsiteY1" fmla="*/ 86107 h 1814227"/>
                  <a:gd name="connsiteX2" fmla="*/ 93631 w 178975"/>
                  <a:gd name="connsiteY2" fmla="*/ 1 h 1814227"/>
                  <a:gd name="connsiteX3" fmla="*/ 7525 w 178975"/>
                  <a:gd name="connsiteY3" fmla="*/ 85345 h 1814227"/>
                  <a:gd name="connsiteX4" fmla="*/ 0 w 178975"/>
                  <a:gd name="connsiteY4" fmla="*/ 1813466 h 1814227"/>
                  <a:gd name="connsiteX5" fmla="*/ 171450 w 178975"/>
                  <a:gd name="connsiteY5" fmla="*/ 1814228 h 18142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78975" h="1814227">
                    <a:moveTo>
                      <a:pt x="171450" y="1814228"/>
                    </a:moveTo>
                    <a:lnTo>
                      <a:pt x="178975" y="86107"/>
                    </a:lnTo>
                    <a:cubicBezTo>
                      <a:pt x="179165" y="38767"/>
                      <a:pt x="140970" y="286"/>
                      <a:pt x="93631" y="1"/>
                    </a:cubicBezTo>
                    <a:cubicBezTo>
                      <a:pt x="46292" y="-190"/>
                      <a:pt x="7715" y="38005"/>
                      <a:pt x="7525" y="85345"/>
                    </a:cubicBezTo>
                    <a:lnTo>
                      <a:pt x="0" y="1813466"/>
                    </a:lnTo>
                    <a:lnTo>
                      <a:pt x="171450" y="1814228"/>
                    </a:lnTo>
                    <a:close/>
                  </a:path>
                </a:pathLst>
              </a:custGeom>
              <a:solidFill>
                <a:srgbClr val="FFAB0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Cordia New" panose="020B0304020202020204" pitchFamily="34" charset="-34"/>
                </a:endParaRPr>
              </a:p>
            </p:txBody>
          </p:sp>
          <p:sp>
            <p:nvSpPr>
              <p:cNvPr id="31" name="Freeform: Shape 30">
                <a:extLst>
                  <a:ext uri="{FF2B5EF4-FFF2-40B4-BE49-F238E27FC236}">
                    <a16:creationId xmlns:a16="http://schemas.microsoft.com/office/drawing/2014/main" id="{855A8427-49B2-8EAF-A2BA-7CE033FA6DCB}"/>
                  </a:ext>
                </a:extLst>
              </p:cNvPr>
              <p:cNvSpPr/>
              <p:nvPr/>
            </p:nvSpPr>
            <p:spPr>
              <a:xfrm>
                <a:off x="6731507" y="2028824"/>
                <a:ext cx="93630" cy="1813846"/>
              </a:xfrm>
              <a:custGeom>
                <a:avLst/>
                <a:gdLst>
                  <a:gd name="connsiteX0" fmla="*/ 93631 w 93630"/>
                  <a:gd name="connsiteY0" fmla="*/ 1 h 1813846"/>
                  <a:gd name="connsiteX1" fmla="*/ 7525 w 93630"/>
                  <a:gd name="connsiteY1" fmla="*/ 85345 h 1813846"/>
                  <a:gd name="connsiteX2" fmla="*/ 0 w 93630"/>
                  <a:gd name="connsiteY2" fmla="*/ 1813466 h 1813846"/>
                  <a:gd name="connsiteX3" fmla="*/ 85725 w 93630"/>
                  <a:gd name="connsiteY3" fmla="*/ 1813846 h 1813846"/>
                  <a:gd name="connsiteX4" fmla="*/ 93631 w 93630"/>
                  <a:gd name="connsiteY4" fmla="*/ 1 h 18138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3630" h="1813846">
                    <a:moveTo>
                      <a:pt x="93631" y="1"/>
                    </a:moveTo>
                    <a:cubicBezTo>
                      <a:pt x="46292" y="-190"/>
                      <a:pt x="7715" y="38005"/>
                      <a:pt x="7525" y="85345"/>
                    </a:cubicBezTo>
                    <a:lnTo>
                      <a:pt x="0" y="1813466"/>
                    </a:lnTo>
                    <a:lnTo>
                      <a:pt x="85725" y="1813846"/>
                    </a:lnTo>
                    <a:lnTo>
                      <a:pt x="93631" y="1"/>
                    </a:lnTo>
                    <a:close/>
                  </a:path>
                </a:pathLst>
              </a:custGeom>
              <a:solidFill>
                <a:srgbClr val="EF8648">
                  <a:alpha val="50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Cordia New" panose="020B0304020202020204" pitchFamily="34" charset="-34"/>
                </a:endParaRPr>
              </a:p>
            </p:txBody>
          </p:sp>
        </p:grpSp>
      </p:grpSp>
      <p:grpSp>
        <p:nvGrpSpPr>
          <p:cNvPr id="3" name="Graphic 1">
            <a:extLst>
              <a:ext uri="{FF2B5EF4-FFF2-40B4-BE49-F238E27FC236}">
                <a16:creationId xmlns:a16="http://schemas.microsoft.com/office/drawing/2014/main" id="{2F418FD0-6C76-F7C9-B67F-ADA58779CBF5}"/>
              </a:ext>
            </a:extLst>
          </p:cNvPr>
          <p:cNvGrpSpPr/>
          <p:nvPr/>
        </p:nvGrpSpPr>
        <p:grpSpPr>
          <a:xfrm>
            <a:off x="679137" y="5851350"/>
            <a:ext cx="1799619" cy="1773824"/>
            <a:chOff x="5748337" y="3124200"/>
            <a:chExt cx="695325" cy="609600"/>
          </a:xfrm>
        </p:grpSpPr>
        <p:grpSp>
          <p:nvGrpSpPr>
            <p:cNvPr id="11680" name="Graphic 1">
              <a:extLst>
                <a:ext uri="{FF2B5EF4-FFF2-40B4-BE49-F238E27FC236}">
                  <a16:creationId xmlns:a16="http://schemas.microsoft.com/office/drawing/2014/main" id="{1754869C-6A81-F2E3-856F-FF325EFCFED2}"/>
                </a:ext>
              </a:extLst>
            </p:cNvPr>
            <p:cNvGrpSpPr/>
            <p:nvPr/>
          </p:nvGrpSpPr>
          <p:grpSpPr>
            <a:xfrm>
              <a:off x="6032547" y="3282867"/>
              <a:ext cx="412442" cy="452943"/>
              <a:chOff x="6032547" y="3282867"/>
              <a:chExt cx="412442" cy="452943"/>
            </a:xfrm>
          </p:grpSpPr>
          <p:sp>
            <p:nvSpPr>
              <p:cNvPr id="11681" name="Freeform: Shape 11680">
                <a:extLst>
                  <a:ext uri="{FF2B5EF4-FFF2-40B4-BE49-F238E27FC236}">
                    <a16:creationId xmlns:a16="http://schemas.microsoft.com/office/drawing/2014/main" id="{51752EE3-E946-CF58-12BA-4914374FFAFD}"/>
                  </a:ext>
                </a:extLst>
              </p:cNvPr>
              <p:cNvSpPr/>
              <p:nvPr/>
            </p:nvSpPr>
            <p:spPr>
              <a:xfrm>
                <a:off x="6032547" y="3336353"/>
                <a:ext cx="369776" cy="399456"/>
              </a:xfrm>
              <a:custGeom>
                <a:avLst/>
                <a:gdLst>
                  <a:gd name="connsiteX0" fmla="*/ 364252 w 369776"/>
                  <a:gd name="connsiteY0" fmla="*/ 77978 h 399456"/>
                  <a:gd name="connsiteX1" fmla="*/ 84978 w 369776"/>
                  <a:gd name="connsiteY1" fmla="*/ 392207 h 399456"/>
                  <a:gd name="connsiteX2" fmla="*/ 54403 w 369776"/>
                  <a:gd name="connsiteY2" fmla="*/ 393922 h 399456"/>
                  <a:gd name="connsiteX3" fmla="*/ 7350 w 369776"/>
                  <a:gd name="connsiteY3" fmla="*/ 352107 h 399456"/>
                  <a:gd name="connsiteX4" fmla="*/ 5445 w 369776"/>
                  <a:gd name="connsiteY4" fmla="*/ 321532 h 399456"/>
                  <a:gd name="connsiteX5" fmla="*/ 284718 w 369776"/>
                  <a:gd name="connsiteY5" fmla="*/ 7302 h 399456"/>
                  <a:gd name="connsiteX6" fmla="*/ 315388 w 369776"/>
                  <a:gd name="connsiteY6" fmla="*/ 5492 h 399456"/>
                  <a:gd name="connsiteX7" fmla="*/ 362442 w 369776"/>
                  <a:gd name="connsiteY7" fmla="*/ 47307 h 399456"/>
                  <a:gd name="connsiteX8" fmla="*/ 364252 w 369776"/>
                  <a:gd name="connsiteY8" fmla="*/ 77978 h 399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69776" h="399456">
                    <a:moveTo>
                      <a:pt x="364252" y="77978"/>
                    </a:moveTo>
                    <a:lnTo>
                      <a:pt x="84978" y="392207"/>
                    </a:lnTo>
                    <a:cubicBezTo>
                      <a:pt x="77073" y="401161"/>
                      <a:pt x="63452" y="401923"/>
                      <a:pt x="54403" y="393922"/>
                    </a:cubicBezTo>
                    <a:lnTo>
                      <a:pt x="7350" y="352107"/>
                    </a:lnTo>
                    <a:cubicBezTo>
                      <a:pt x="-1699" y="344106"/>
                      <a:pt x="-2461" y="330485"/>
                      <a:pt x="5445" y="321532"/>
                    </a:cubicBezTo>
                    <a:lnTo>
                      <a:pt x="284718" y="7302"/>
                    </a:lnTo>
                    <a:cubicBezTo>
                      <a:pt x="292624" y="-1651"/>
                      <a:pt x="306340" y="-2509"/>
                      <a:pt x="315388" y="5492"/>
                    </a:cubicBezTo>
                    <a:lnTo>
                      <a:pt x="362442" y="47307"/>
                    </a:lnTo>
                    <a:cubicBezTo>
                      <a:pt x="371490" y="55308"/>
                      <a:pt x="372252" y="69024"/>
                      <a:pt x="364252" y="77978"/>
                    </a:cubicBezTo>
                    <a:close/>
                  </a:path>
                </a:pathLst>
              </a:custGeom>
              <a:solidFill>
                <a:srgbClr val="008C4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Cordia New" panose="020B0304020202020204" pitchFamily="34" charset="-34"/>
                </a:endParaRPr>
              </a:p>
            </p:txBody>
          </p:sp>
          <p:sp>
            <p:nvSpPr>
              <p:cNvPr id="11682" name="Freeform: Shape 11681">
                <a:extLst>
                  <a:ext uri="{FF2B5EF4-FFF2-40B4-BE49-F238E27FC236}">
                    <a16:creationId xmlns:a16="http://schemas.microsoft.com/office/drawing/2014/main" id="{3437DE4F-7C0A-DE76-97B5-C0856EFA6A38}"/>
                  </a:ext>
                </a:extLst>
              </p:cNvPr>
              <p:cNvSpPr/>
              <p:nvPr/>
            </p:nvSpPr>
            <p:spPr>
              <a:xfrm>
                <a:off x="6032633" y="3336392"/>
                <a:ext cx="338924" cy="372928"/>
              </a:xfrm>
              <a:custGeom>
                <a:avLst/>
                <a:gdLst>
                  <a:gd name="connsiteX0" fmla="*/ 315302 w 338924"/>
                  <a:gd name="connsiteY0" fmla="*/ 5454 h 372928"/>
                  <a:gd name="connsiteX1" fmla="*/ 284727 w 338924"/>
                  <a:gd name="connsiteY1" fmla="*/ 7264 h 372928"/>
                  <a:gd name="connsiteX2" fmla="*/ 5454 w 338924"/>
                  <a:gd name="connsiteY2" fmla="*/ 321398 h 372928"/>
                  <a:gd name="connsiteX3" fmla="*/ 7264 w 338924"/>
                  <a:gd name="connsiteY3" fmla="*/ 351974 h 372928"/>
                  <a:gd name="connsiteX4" fmla="*/ 30886 w 338924"/>
                  <a:gd name="connsiteY4" fmla="*/ 372929 h 372928"/>
                  <a:gd name="connsiteX5" fmla="*/ 338924 w 338924"/>
                  <a:gd name="connsiteY5" fmla="*/ 26314 h 372928"/>
                  <a:gd name="connsiteX6" fmla="*/ 315302 w 338924"/>
                  <a:gd name="connsiteY6" fmla="*/ 5454 h 3729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38924" h="372928">
                    <a:moveTo>
                      <a:pt x="315302" y="5454"/>
                    </a:moveTo>
                    <a:cubicBezTo>
                      <a:pt x="306349" y="-2452"/>
                      <a:pt x="292633" y="-1690"/>
                      <a:pt x="284727" y="7264"/>
                    </a:cubicBezTo>
                    <a:lnTo>
                      <a:pt x="5454" y="321398"/>
                    </a:lnTo>
                    <a:cubicBezTo>
                      <a:pt x="-2452" y="330352"/>
                      <a:pt x="-1690" y="344068"/>
                      <a:pt x="7264" y="351974"/>
                    </a:cubicBezTo>
                    <a:lnTo>
                      <a:pt x="30886" y="372929"/>
                    </a:lnTo>
                    <a:lnTo>
                      <a:pt x="338924" y="26314"/>
                    </a:lnTo>
                    <a:lnTo>
                      <a:pt x="315302" y="5454"/>
                    </a:lnTo>
                    <a:close/>
                  </a:path>
                </a:pathLst>
              </a:custGeom>
              <a:solidFill>
                <a:srgbClr val="00B25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Cordia New" panose="020B0304020202020204" pitchFamily="34" charset="-34"/>
                </a:endParaRPr>
              </a:p>
            </p:txBody>
          </p:sp>
          <p:grpSp>
            <p:nvGrpSpPr>
              <p:cNvPr id="11683" name="Graphic 1">
                <a:extLst>
                  <a:ext uri="{FF2B5EF4-FFF2-40B4-BE49-F238E27FC236}">
                    <a16:creationId xmlns:a16="http://schemas.microsoft.com/office/drawing/2014/main" id="{6BF62DA3-E0CA-36AA-4C55-73B97B3C9F47}"/>
                  </a:ext>
                </a:extLst>
              </p:cNvPr>
              <p:cNvGrpSpPr/>
              <p:nvPr/>
            </p:nvGrpSpPr>
            <p:grpSpPr>
              <a:xfrm>
                <a:off x="6344125" y="3282867"/>
                <a:ext cx="100864" cy="104413"/>
                <a:chOff x="6344125" y="3282867"/>
                <a:chExt cx="100864" cy="104413"/>
              </a:xfrm>
            </p:grpSpPr>
            <p:sp>
              <p:nvSpPr>
                <p:cNvPr id="11684" name="Freeform: Shape 11683">
                  <a:extLst>
                    <a:ext uri="{FF2B5EF4-FFF2-40B4-BE49-F238E27FC236}">
                      <a16:creationId xmlns:a16="http://schemas.microsoft.com/office/drawing/2014/main" id="{86F72355-690F-FBFE-58BF-8398C99CC8E8}"/>
                    </a:ext>
                  </a:extLst>
                </p:cNvPr>
                <p:cNvSpPr/>
                <p:nvPr/>
              </p:nvSpPr>
              <p:spPr>
                <a:xfrm>
                  <a:off x="6344125" y="3282867"/>
                  <a:ext cx="100864" cy="104413"/>
                </a:xfrm>
                <a:custGeom>
                  <a:avLst/>
                  <a:gdLst>
                    <a:gd name="connsiteX0" fmla="*/ 93250 w 100864"/>
                    <a:gd name="connsiteY0" fmla="*/ 5734 h 104413"/>
                    <a:gd name="connsiteX1" fmla="*/ 93250 w 100864"/>
                    <a:gd name="connsiteY1" fmla="*/ 5734 h 104413"/>
                    <a:gd name="connsiteX2" fmla="*/ 67818 w 100864"/>
                    <a:gd name="connsiteY2" fmla="*/ 2496 h 104413"/>
                    <a:gd name="connsiteX3" fmla="*/ 52864 w 100864"/>
                    <a:gd name="connsiteY3" fmla="*/ 10211 h 104413"/>
                    <a:gd name="connsiteX4" fmla="*/ 19145 w 100864"/>
                    <a:gd name="connsiteY4" fmla="*/ 36405 h 104413"/>
                    <a:gd name="connsiteX5" fmla="*/ 0 w 100864"/>
                    <a:gd name="connsiteY5" fmla="*/ 57931 h 104413"/>
                    <a:gd name="connsiteX6" fmla="*/ 26194 w 100864"/>
                    <a:gd name="connsiteY6" fmla="*/ 81172 h 104413"/>
                    <a:gd name="connsiteX7" fmla="*/ 52388 w 100864"/>
                    <a:gd name="connsiteY7" fmla="*/ 104413 h 104413"/>
                    <a:gd name="connsiteX8" fmla="*/ 71533 w 100864"/>
                    <a:gd name="connsiteY8" fmla="*/ 82887 h 104413"/>
                    <a:gd name="connsiteX9" fmla="*/ 93536 w 100864"/>
                    <a:gd name="connsiteY9" fmla="*/ 46311 h 104413"/>
                    <a:gd name="connsiteX10" fmla="*/ 99441 w 100864"/>
                    <a:gd name="connsiteY10" fmla="*/ 30499 h 104413"/>
                    <a:gd name="connsiteX11" fmla="*/ 93250 w 100864"/>
                    <a:gd name="connsiteY11" fmla="*/ 5734 h 1044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00864" h="104413">
                      <a:moveTo>
                        <a:pt x="93250" y="5734"/>
                      </a:moveTo>
                      <a:lnTo>
                        <a:pt x="93250" y="5734"/>
                      </a:lnTo>
                      <a:cubicBezTo>
                        <a:pt x="86201" y="-457"/>
                        <a:pt x="76105" y="-1790"/>
                        <a:pt x="67818" y="2496"/>
                      </a:cubicBezTo>
                      <a:lnTo>
                        <a:pt x="52864" y="10211"/>
                      </a:lnTo>
                      <a:cubicBezTo>
                        <a:pt x="40100" y="16783"/>
                        <a:pt x="28670" y="25642"/>
                        <a:pt x="19145" y="36405"/>
                      </a:cubicBezTo>
                      <a:lnTo>
                        <a:pt x="0" y="57931"/>
                      </a:lnTo>
                      <a:lnTo>
                        <a:pt x="26194" y="81172"/>
                      </a:lnTo>
                      <a:lnTo>
                        <a:pt x="52388" y="104413"/>
                      </a:lnTo>
                      <a:lnTo>
                        <a:pt x="71533" y="82887"/>
                      </a:lnTo>
                      <a:cubicBezTo>
                        <a:pt x="81058" y="72124"/>
                        <a:pt x="88487" y="59741"/>
                        <a:pt x="93536" y="46311"/>
                      </a:cubicBezTo>
                      <a:lnTo>
                        <a:pt x="99441" y="30499"/>
                      </a:lnTo>
                      <a:cubicBezTo>
                        <a:pt x="102680" y="21927"/>
                        <a:pt x="100298" y="12021"/>
                        <a:pt x="93250" y="5734"/>
                      </a:cubicBezTo>
                      <a:close/>
                    </a:path>
                  </a:pathLst>
                </a:custGeom>
                <a:solidFill>
                  <a:srgbClr val="008C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Cordia New" panose="020B0304020202020204" pitchFamily="34" charset="-34"/>
                  </a:endParaRPr>
                </a:p>
              </p:txBody>
            </p:sp>
            <p:sp>
              <p:nvSpPr>
                <p:cNvPr id="11686" name="Freeform: Shape 11685">
                  <a:extLst>
                    <a:ext uri="{FF2B5EF4-FFF2-40B4-BE49-F238E27FC236}">
                      <a16:creationId xmlns:a16="http://schemas.microsoft.com/office/drawing/2014/main" id="{5DA51C2F-2F86-C3AD-C934-B88AA5FC0815}"/>
                    </a:ext>
                  </a:extLst>
                </p:cNvPr>
                <p:cNvSpPr/>
                <p:nvPr/>
              </p:nvSpPr>
              <p:spPr>
                <a:xfrm>
                  <a:off x="6344125" y="3282929"/>
                  <a:ext cx="100795" cy="81300"/>
                </a:xfrm>
                <a:custGeom>
                  <a:avLst/>
                  <a:gdLst>
                    <a:gd name="connsiteX0" fmla="*/ 100774 w 100795"/>
                    <a:gd name="connsiteY0" fmla="*/ 23579 h 81300"/>
                    <a:gd name="connsiteX1" fmla="*/ 94012 w 100795"/>
                    <a:gd name="connsiteY1" fmla="*/ 25770 h 81300"/>
                    <a:gd name="connsiteX2" fmla="*/ 79057 w 100795"/>
                    <a:gd name="connsiteY2" fmla="*/ 33580 h 81300"/>
                    <a:gd name="connsiteX3" fmla="*/ 45339 w 100795"/>
                    <a:gd name="connsiteY3" fmla="*/ 59774 h 81300"/>
                    <a:gd name="connsiteX4" fmla="*/ 26194 w 100795"/>
                    <a:gd name="connsiteY4" fmla="*/ 81300 h 81300"/>
                    <a:gd name="connsiteX5" fmla="*/ 0 w 100795"/>
                    <a:gd name="connsiteY5" fmla="*/ 57964 h 81300"/>
                    <a:gd name="connsiteX6" fmla="*/ 19145 w 100795"/>
                    <a:gd name="connsiteY6" fmla="*/ 36438 h 81300"/>
                    <a:gd name="connsiteX7" fmla="*/ 52864 w 100795"/>
                    <a:gd name="connsiteY7" fmla="*/ 10244 h 81300"/>
                    <a:gd name="connsiteX8" fmla="*/ 67913 w 100795"/>
                    <a:gd name="connsiteY8" fmla="*/ 2529 h 81300"/>
                    <a:gd name="connsiteX9" fmla="*/ 93345 w 100795"/>
                    <a:gd name="connsiteY9" fmla="*/ 5672 h 81300"/>
                    <a:gd name="connsiteX10" fmla="*/ 93440 w 100795"/>
                    <a:gd name="connsiteY10" fmla="*/ 5767 h 81300"/>
                    <a:gd name="connsiteX11" fmla="*/ 100774 w 100795"/>
                    <a:gd name="connsiteY11" fmla="*/ 23579 h 81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00795" h="81300">
                      <a:moveTo>
                        <a:pt x="100774" y="23579"/>
                      </a:moveTo>
                      <a:cubicBezTo>
                        <a:pt x="98393" y="23865"/>
                        <a:pt x="96203" y="24627"/>
                        <a:pt x="94012" y="25770"/>
                      </a:cubicBezTo>
                      <a:lnTo>
                        <a:pt x="79057" y="33580"/>
                      </a:lnTo>
                      <a:cubicBezTo>
                        <a:pt x="66294" y="40152"/>
                        <a:pt x="54864" y="49011"/>
                        <a:pt x="45339" y="59774"/>
                      </a:cubicBezTo>
                      <a:lnTo>
                        <a:pt x="26194" y="81300"/>
                      </a:lnTo>
                      <a:lnTo>
                        <a:pt x="0" y="57964"/>
                      </a:lnTo>
                      <a:lnTo>
                        <a:pt x="19145" y="36438"/>
                      </a:lnTo>
                      <a:cubicBezTo>
                        <a:pt x="28670" y="25770"/>
                        <a:pt x="40005" y="16816"/>
                        <a:pt x="52864" y="10244"/>
                      </a:cubicBezTo>
                      <a:lnTo>
                        <a:pt x="67913" y="2529"/>
                      </a:lnTo>
                      <a:cubicBezTo>
                        <a:pt x="76200" y="-1758"/>
                        <a:pt x="86297" y="-519"/>
                        <a:pt x="93345" y="5672"/>
                      </a:cubicBezTo>
                      <a:lnTo>
                        <a:pt x="93440" y="5767"/>
                      </a:lnTo>
                      <a:cubicBezTo>
                        <a:pt x="98489" y="10339"/>
                        <a:pt x="101060" y="16911"/>
                        <a:pt x="100774" y="23579"/>
                      </a:cubicBezTo>
                      <a:close/>
                    </a:path>
                  </a:pathLst>
                </a:custGeom>
                <a:solidFill>
                  <a:srgbClr val="00B25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Cordia New" panose="020B0304020202020204" pitchFamily="34" charset="-34"/>
                  </a:endParaRPr>
                </a:p>
              </p:txBody>
            </p:sp>
          </p:grpSp>
          <p:grpSp>
            <p:nvGrpSpPr>
              <p:cNvPr id="11688" name="Graphic 1">
                <a:extLst>
                  <a:ext uri="{FF2B5EF4-FFF2-40B4-BE49-F238E27FC236}">
                    <a16:creationId xmlns:a16="http://schemas.microsoft.com/office/drawing/2014/main" id="{79D796E0-B415-0DF3-8754-197826A4F4DC}"/>
                  </a:ext>
                </a:extLst>
              </p:cNvPr>
              <p:cNvGrpSpPr/>
              <p:nvPr/>
            </p:nvGrpSpPr>
            <p:grpSpPr>
              <a:xfrm>
                <a:off x="6047111" y="3351416"/>
                <a:ext cx="342765" cy="366929"/>
                <a:chOff x="6047111" y="3351416"/>
                <a:chExt cx="342765" cy="366929"/>
              </a:xfrm>
              <a:solidFill>
                <a:srgbClr val="3D4051"/>
              </a:solidFill>
            </p:grpSpPr>
            <p:grpSp>
              <p:nvGrpSpPr>
                <p:cNvPr id="11689" name="Graphic 1">
                  <a:extLst>
                    <a:ext uri="{FF2B5EF4-FFF2-40B4-BE49-F238E27FC236}">
                      <a16:creationId xmlns:a16="http://schemas.microsoft.com/office/drawing/2014/main" id="{9A99841D-81FF-B334-2A6C-B9A26366CC5E}"/>
                    </a:ext>
                  </a:extLst>
                </p:cNvPr>
                <p:cNvGrpSpPr/>
                <p:nvPr/>
              </p:nvGrpSpPr>
              <p:grpSpPr>
                <a:xfrm>
                  <a:off x="6168200" y="3351416"/>
                  <a:ext cx="221676" cy="238365"/>
                  <a:chOff x="6168200" y="3351416"/>
                  <a:chExt cx="221676" cy="238365"/>
                </a:xfrm>
                <a:solidFill>
                  <a:srgbClr val="3D4051"/>
                </a:solidFill>
              </p:grpSpPr>
              <p:sp>
                <p:nvSpPr>
                  <p:cNvPr id="11690" name="Freeform: Shape 11689">
                    <a:extLst>
                      <a:ext uri="{FF2B5EF4-FFF2-40B4-BE49-F238E27FC236}">
                        <a16:creationId xmlns:a16="http://schemas.microsoft.com/office/drawing/2014/main" id="{ACD07757-7BBD-0610-D821-2F205A99C815}"/>
                      </a:ext>
                    </a:extLst>
                  </p:cNvPr>
                  <p:cNvSpPr/>
                  <p:nvPr/>
                </p:nvSpPr>
                <p:spPr>
                  <a:xfrm rot="-2902359">
                    <a:off x="6332119" y="3341638"/>
                    <a:ext cx="21622" cy="106396"/>
                  </a:xfrm>
                  <a:custGeom>
                    <a:avLst/>
                    <a:gdLst>
                      <a:gd name="connsiteX0" fmla="*/ 0 w 21622"/>
                      <a:gd name="connsiteY0" fmla="*/ 0 h 106396"/>
                      <a:gd name="connsiteX1" fmla="*/ 21622 w 21622"/>
                      <a:gd name="connsiteY1" fmla="*/ 0 h 106396"/>
                      <a:gd name="connsiteX2" fmla="*/ 21622 w 21622"/>
                      <a:gd name="connsiteY2" fmla="*/ 106397 h 106396"/>
                      <a:gd name="connsiteX3" fmla="*/ 0 w 21622"/>
                      <a:gd name="connsiteY3" fmla="*/ 106397 h 1063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622" h="106396">
                        <a:moveTo>
                          <a:pt x="0" y="0"/>
                        </a:moveTo>
                        <a:lnTo>
                          <a:pt x="21622" y="0"/>
                        </a:lnTo>
                        <a:lnTo>
                          <a:pt x="21622" y="106397"/>
                        </a:lnTo>
                        <a:lnTo>
                          <a:pt x="0" y="106397"/>
                        </a:lnTo>
                        <a:close/>
                      </a:path>
                    </a:pathLst>
                  </a:custGeom>
                  <a:solidFill>
                    <a:srgbClr val="3D405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  <p:sp>
                <p:nvSpPr>
                  <p:cNvPr id="11691" name="Freeform: Shape 11690">
                    <a:extLst>
                      <a:ext uri="{FF2B5EF4-FFF2-40B4-BE49-F238E27FC236}">
                        <a16:creationId xmlns:a16="http://schemas.microsoft.com/office/drawing/2014/main" id="{6F7C6AB8-40C3-4351-D7B0-2CFEAF0C3A78}"/>
                      </a:ext>
                    </a:extLst>
                  </p:cNvPr>
                  <p:cNvSpPr/>
                  <p:nvPr/>
                </p:nvSpPr>
                <p:spPr>
                  <a:xfrm rot="-2902359">
                    <a:off x="6302778" y="3374623"/>
                    <a:ext cx="21622" cy="106396"/>
                  </a:xfrm>
                  <a:custGeom>
                    <a:avLst/>
                    <a:gdLst>
                      <a:gd name="connsiteX0" fmla="*/ 0 w 21622"/>
                      <a:gd name="connsiteY0" fmla="*/ 0 h 106396"/>
                      <a:gd name="connsiteX1" fmla="*/ 21622 w 21622"/>
                      <a:gd name="connsiteY1" fmla="*/ 0 h 106396"/>
                      <a:gd name="connsiteX2" fmla="*/ 21622 w 21622"/>
                      <a:gd name="connsiteY2" fmla="*/ 106397 h 106396"/>
                      <a:gd name="connsiteX3" fmla="*/ 0 w 21622"/>
                      <a:gd name="connsiteY3" fmla="*/ 106397 h 1063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622" h="106396">
                        <a:moveTo>
                          <a:pt x="0" y="0"/>
                        </a:moveTo>
                        <a:lnTo>
                          <a:pt x="21622" y="0"/>
                        </a:lnTo>
                        <a:lnTo>
                          <a:pt x="21622" y="106397"/>
                        </a:lnTo>
                        <a:lnTo>
                          <a:pt x="0" y="106397"/>
                        </a:lnTo>
                        <a:close/>
                      </a:path>
                    </a:pathLst>
                  </a:custGeom>
                  <a:solidFill>
                    <a:srgbClr val="3D405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  <p:sp>
                <p:nvSpPr>
                  <p:cNvPr id="11692" name="Freeform: Shape 11691">
                    <a:extLst>
                      <a:ext uri="{FF2B5EF4-FFF2-40B4-BE49-F238E27FC236}">
                        <a16:creationId xmlns:a16="http://schemas.microsoft.com/office/drawing/2014/main" id="{EE11506A-A55D-606D-3E37-9302B2A68A65}"/>
                      </a:ext>
                    </a:extLst>
                  </p:cNvPr>
                  <p:cNvSpPr/>
                  <p:nvPr/>
                </p:nvSpPr>
                <p:spPr>
                  <a:xfrm>
                    <a:off x="6168200" y="3473766"/>
                    <a:ext cx="106009" cy="116015"/>
                  </a:xfrm>
                  <a:custGeom>
                    <a:avLst/>
                    <a:gdLst>
                      <a:gd name="connsiteX0" fmla="*/ 73150 w 106009"/>
                      <a:gd name="connsiteY0" fmla="*/ 75915 h 116015"/>
                      <a:gd name="connsiteX1" fmla="*/ 3999 w 106009"/>
                      <a:gd name="connsiteY1" fmla="*/ 113158 h 116015"/>
                      <a:gd name="connsiteX2" fmla="*/ 32859 w 106009"/>
                      <a:gd name="connsiteY2" fmla="*/ 40101 h 116015"/>
                      <a:gd name="connsiteX3" fmla="*/ 102011 w 106009"/>
                      <a:gd name="connsiteY3" fmla="*/ 2858 h 116015"/>
                      <a:gd name="connsiteX4" fmla="*/ 73150 w 106009"/>
                      <a:gd name="connsiteY4" fmla="*/ 75915 h 1160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009" h="116015">
                        <a:moveTo>
                          <a:pt x="73150" y="75915"/>
                        </a:moveTo>
                        <a:cubicBezTo>
                          <a:pt x="46099" y="106395"/>
                          <a:pt x="15143" y="123064"/>
                          <a:pt x="3999" y="113158"/>
                        </a:cubicBezTo>
                        <a:cubicBezTo>
                          <a:pt x="-7145" y="103252"/>
                          <a:pt x="5808" y="70581"/>
                          <a:pt x="32859" y="40101"/>
                        </a:cubicBezTo>
                        <a:cubicBezTo>
                          <a:pt x="59910" y="9621"/>
                          <a:pt x="90867" y="-7048"/>
                          <a:pt x="102011" y="2858"/>
                        </a:cubicBezTo>
                        <a:cubicBezTo>
                          <a:pt x="113155" y="12764"/>
                          <a:pt x="100201" y="45435"/>
                          <a:pt x="73150" y="75915"/>
                        </a:cubicBezTo>
                        <a:close/>
                      </a:path>
                    </a:pathLst>
                  </a:custGeom>
                  <a:solidFill>
                    <a:srgbClr val="3D405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</p:grpSp>
            <p:grpSp>
              <p:nvGrpSpPr>
                <p:cNvPr id="11693" name="Graphic 1">
                  <a:extLst>
                    <a:ext uri="{FF2B5EF4-FFF2-40B4-BE49-F238E27FC236}">
                      <a16:creationId xmlns:a16="http://schemas.microsoft.com/office/drawing/2014/main" id="{BBF3F243-E60E-7E0C-32F1-7A1C718B7943}"/>
                    </a:ext>
                  </a:extLst>
                </p:cNvPr>
                <p:cNvGrpSpPr/>
                <p:nvPr/>
              </p:nvGrpSpPr>
              <p:grpSpPr>
                <a:xfrm>
                  <a:off x="6047111" y="3598485"/>
                  <a:ext cx="123187" cy="119861"/>
                  <a:chOff x="6047111" y="3598485"/>
                  <a:chExt cx="123187" cy="119861"/>
                </a:xfrm>
                <a:solidFill>
                  <a:srgbClr val="3D4051"/>
                </a:solidFill>
              </p:grpSpPr>
              <p:sp>
                <p:nvSpPr>
                  <p:cNvPr id="11694" name="Freeform: Shape 11693">
                    <a:extLst>
                      <a:ext uri="{FF2B5EF4-FFF2-40B4-BE49-F238E27FC236}">
                        <a16:creationId xmlns:a16="http://schemas.microsoft.com/office/drawing/2014/main" id="{DB3F80AC-E8E0-BF5D-A3A1-818D25E63CE6}"/>
                      </a:ext>
                    </a:extLst>
                  </p:cNvPr>
                  <p:cNvSpPr/>
                  <p:nvPr/>
                </p:nvSpPr>
                <p:spPr>
                  <a:xfrm rot="-2902130">
                    <a:off x="6112547" y="3588709"/>
                    <a:ext cx="21620" cy="106388"/>
                  </a:xfrm>
                  <a:custGeom>
                    <a:avLst/>
                    <a:gdLst>
                      <a:gd name="connsiteX0" fmla="*/ 0 w 21620"/>
                      <a:gd name="connsiteY0" fmla="*/ 0 h 106388"/>
                      <a:gd name="connsiteX1" fmla="*/ 21621 w 21620"/>
                      <a:gd name="connsiteY1" fmla="*/ 0 h 106388"/>
                      <a:gd name="connsiteX2" fmla="*/ 21621 w 21620"/>
                      <a:gd name="connsiteY2" fmla="*/ 106389 h 106388"/>
                      <a:gd name="connsiteX3" fmla="*/ 0 w 21620"/>
                      <a:gd name="connsiteY3" fmla="*/ 106389 h 1063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620" h="106388">
                        <a:moveTo>
                          <a:pt x="0" y="0"/>
                        </a:moveTo>
                        <a:lnTo>
                          <a:pt x="21621" y="0"/>
                        </a:lnTo>
                        <a:lnTo>
                          <a:pt x="21621" y="106389"/>
                        </a:lnTo>
                        <a:lnTo>
                          <a:pt x="0" y="106389"/>
                        </a:lnTo>
                        <a:close/>
                      </a:path>
                    </a:pathLst>
                  </a:custGeom>
                  <a:solidFill>
                    <a:srgbClr val="3D405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  <p:sp>
                <p:nvSpPr>
                  <p:cNvPr id="11695" name="Freeform: Shape 11694">
                    <a:extLst>
                      <a:ext uri="{FF2B5EF4-FFF2-40B4-BE49-F238E27FC236}">
                        <a16:creationId xmlns:a16="http://schemas.microsoft.com/office/drawing/2014/main" id="{1A6613DF-B05A-B166-DB5F-5EDF6414D05A}"/>
                      </a:ext>
                    </a:extLst>
                  </p:cNvPr>
                  <p:cNvSpPr/>
                  <p:nvPr/>
                </p:nvSpPr>
                <p:spPr>
                  <a:xfrm rot="-2901873">
                    <a:off x="6083242" y="3621724"/>
                    <a:ext cx="21622" cy="106396"/>
                  </a:xfrm>
                  <a:custGeom>
                    <a:avLst/>
                    <a:gdLst>
                      <a:gd name="connsiteX0" fmla="*/ 0 w 21622"/>
                      <a:gd name="connsiteY0" fmla="*/ 0 h 106396"/>
                      <a:gd name="connsiteX1" fmla="*/ 21622 w 21622"/>
                      <a:gd name="connsiteY1" fmla="*/ 0 h 106396"/>
                      <a:gd name="connsiteX2" fmla="*/ 21622 w 21622"/>
                      <a:gd name="connsiteY2" fmla="*/ 106396 h 106396"/>
                      <a:gd name="connsiteX3" fmla="*/ 0 w 21622"/>
                      <a:gd name="connsiteY3" fmla="*/ 106396 h 1063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622" h="106396">
                        <a:moveTo>
                          <a:pt x="0" y="0"/>
                        </a:moveTo>
                        <a:lnTo>
                          <a:pt x="21622" y="0"/>
                        </a:lnTo>
                        <a:lnTo>
                          <a:pt x="21622" y="106396"/>
                        </a:lnTo>
                        <a:lnTo>
                          <a:pt x="0" y="106396"/>
                        </a:lnTo>
                        <a:close/>
                      </a:path>
                    </a:pathLst>
                  </a:custGeom>
                  <a:solidFill>
                    <a:srgbClr val="3D405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</p:grpSp>
          </p:grpSp>
        </p:grpSp>
        <p:grpSp>
          <p:nvGrpSpPr>
            <p:cNvPr id="11696" name="Graphic 1">
              <a:extLst>
                <a:ext uri="{FF2B5EF4-FFF2-40B4-BE49-F238E27FC236}">
                  <a16:creationId xmlns:a16="http://schemas.microsoft.com/office/drawing/2014/main" id="{D999C64D-CCD9-1897-2047-C661158A3D9C}"/>
                </a:ext>
              </a:extLst>
            </p:cNvPr>
            <p:cNvGrpSpPr/>
            <p:nvPr/>
          </p:nvGrpSpPr>
          <p:grpSpPr>
            <a:xfrm>
              <a:off x="5748327" y="3124191"/>
              <a:ext cx="551476" cy="220228"/>
              <a:chOff x="5748327" y="3124191"/>
              <a:chExt cx="551476" cy="220228"/>
            </a:xfrm>
          </p:grpSpPr>
          <p:sp>
            <p:nvSpPr>
              <p:cNvPr id="11697" name="Freeform: Shape 11696">
                <a:extLst>
                  <a:ext uri="{FF2B5EF4-FFF2-40B4-BE49-F238E27FC236}">
                    <a16:creationId xmlns:a16="http://schemas.microsoft.com/office/drawing/2014/main" id="{E0A66299-7D8F-9DDC-9937-C71D0710A32C}"/>
                  </a:ext>
                </a:extLst>
              </p:cNvPr>
              <p:cNvSpPr/>
              <p:nvPr/>
            </p:nvSpPr>
            <p:spPr>
              <a:xfrm>
                <a:off x="5748327" y="3124191"/>
                <a:ext cx="464823" cy="220228"/>
              </a:xfrm>
              <a:custGeom>
                <a:avLst/>
                <a:gdLst>
                  <a:gd name="connsiteX0" fmla="*/ 449113 w 464823"/>
                  <a:gd name="connsiteY0" fmla="*/ 103069 h 220228"/>
                  <a:gd name="connsiteX1" fmla="*/ 45063 w 464823"/>
                  <a:gd name="connsiteY1" fmla="*/ 219370 h 220228"/>
                  <a:gd name="connsiteX2" fmla="*/ 18297 w 464823"/>
                  <a:gd name="connsiteY2" fmla="*/ 204511 h 220228"/>
                  <a:gd name="connsiteX3" fmla="*/ 867 w 464823"/>
                  <a:gd name="connsiteY3" fmla="*/ 143932 h 220228"/>
                  <a:gd name="connsiteX4" fmla="*/ 15630 w 464823"/>
                  <a:gd name="connsiteY4" fmla="*/ 117071 h 220228"/>
                  <a:gd name="connsiteX5" fmla="*/ 419681 w 464823"/>
                  <a:gd name="connsiteY5" fmla="*/ 866 h 220228"/>
                  <a:gd name="connsiteX6" fmla="*/ 446541 w 464823"/>
                  <a:gd name="connsiteY6" fmla="*/ 15725 h 220228"/>
                  <a:gd name="connsiteX7" fmla="*/ 463972 w 464823"/>
                  <a:gd name="connsiteY7" fmla="*/ 76304 h 220228"/>
                  <a:gd name="connsiteX8" fmla="*/ 449113 w 464823"/>
                  <a:gd name="connsiteY8" fmla="*/ 103069 h 2202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64823" h="220228">
                    <a:moveTo>
                      <a:pt x="449113" y="103069"/>
                    </a:moveTo>
                    <a:lnTo>
                      <a:pt x="45063" y="219370"/>
                    </a:lnTo>
                    <a:cubicBezTo>
                      <a:pt x="33633" y="222703"/>
                      <a:pt x="21631" y="216036"/>
                      <a:pt x="18297" y="204511"/>
                    </a:cubicBezTo>
                    <a:lnTo>
                      <a:pt x="867" y="143932"/>
                    </a:lnTo>
                    <a:cubicBezTo>
                      <a:pt x="-2467" y="132311"/>
                      <a:pt x="4105" y="120405"/>
                      <a:pt x="15630" y="117071"/>
                    </a:cubicBezTo>
                    <a:lnTo>
                      <a:pt x="419681" y="866"/>
                    </a:lnTo>
                    <a:cubicBezTo>
                      <a:pt x="431111" y="-2468"/>
                      <a:pt x="443208" y="4105"/>
                      <a:pt x="446541" y="15725"/>
                    </a:cubicBezTo>
                    <a:lnTo>
                      <a:pt x="463972" y="76304"/>
                    </a:lnTo>
                    <a:cubicBezTo>
                      <a:pt x="467306" y="87829"/>
                      <a:pt x="460543" y="99831"/>
                      <a:pt x="449113" y="103069"/>
                    </a:cubicBezTo>
                    <a:close/>
                  </a:path>
                </a:pathLst>
              </a:custGeom>
              <a:solidFill>
                <a:srgbClr val="AE1E0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Cordia New" panose="020B0304020202020204" pitchFamily="34" charset="-34"/>
                </a:endParaRPr>
              </a:p>
            </p:txBody>
          </p:sp>
          <p:sp>
            <p:nvSpPr>
              <p:cNvPr id="11698" name="Freeform: Shape 11697">
                <a:extLst>
                  <a:ext uri="{FF2B5EF4-FFF2-40B4-BE49-F238E27FC236}">
                    <a16:creationId xmlns:a16="http://schemas.microsoft.com/office/drawing/2014/main" id="{AAED6EF5-C081-9589-CA1F-D73FED98ACB2}"/>
                  </a:ext>
                </a:extLst>
              </p:cNvPr>
              <p:cNvSpPr/>
              <p:nvPr/>
            </p:nvSpPr>
            <p:spPr>
              <a:xfrm>
                <a:off x="5748369" y="3124232"/>
                <a:ext cx="455167" cy="174180"/>
              </a:xfrm>
              <a:custGeom>
                <a:avLst/>
                <a:gdLst>
                  <a:gd name="connsiteX0" fmla="*/ 446405 w 455167"/>
                  <a:gd name="connsiteY0" fmla="*/ 15684 h 174180"/>
                  <a:gd name="connsiteX1" fmla="*/ 419544 w 455167"/>
                  <a:gd name="connsiteY1" fmla="*/ 825 h 174180"/>
                  <a:gd name="connsiteX2" fmla="*/ 15684 w 455167"/>
                  <a:gd name="connsiteY2" fmla="*/ 117030 h 174180"/>
                  <a:gd name="connsiteX3" fmla="*/ 825 w 455167"/>
                  <a:gd name="connsiteY3" fmla="*/ 143891 h 174180"/>
                  <a:gd name="connsiteX4" fmla="*/ 9588 w 455167"/>
                  <a:gd name="connsiteY4" fmla="*/ 174180 h 174180"/>
                  <a:gd name="connsiteX5" fmla="*/ 455168 w 455167"/>
                  <a:gd name="connsiteY5" fmla="*/ 45974 h 174180"/>
                  <a:gd name="connsiteX6" fmla="*/ 446405 w 455167"/>
                  <a:gd name="connsiteY6" fmla="*/ 15684 h 1741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55167" h="174180">
                    <a:moveTo>
                      <a:pt x="446405" y="15684"/>
                    </a:moveTo>
                    <a:cubicBezTo>
                      <a:pt x="443071" y="4159"/>
                      <a:pt x="431069" y="-2413"/>
                      <a:pt x="419544" y="825"/>
                    </a:cubicBezTo>
                    <a:lnTo>
                      <a:pt x="15684" y="117030"/>
                    </a:lnTo>
                    <a:cubicBezTo>
                      <a:pt x="4159" y="120364"/>
                      <a:pt x="-2413" y="132365"/>
                      <a:pt x="825" y="143891"/>
                    </a:cubicBezTo>
                    <a:lnTo>
                      <a:pt x="9588" y="174180"/>
                    </a:lnTo>
                    <a:lnTo>
                      <a:pt x="455168" y="45974"/>
                    </a:lnTo>
                    <a:lnTo>
                      <a:pt x="446405" y="15684"/>
                    </a:lnTo>
                    <a:close/>
                  </a:path>
                </a:pathLst>
              </a:custGeom>
              <a:solidFill>
                <a:srgbClr val="FF582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Cordia New" panose="020B0304020202020204" pitchFamily="34" charset="-34"/>
                </a:endParaRPr>
              </a:p>
            </p:txBody>
          </p:sp>
          <p:grpSp>
            <p:nvGrpSpPr>
              <p:cNvPr id="11699" name="Graphic 1">
                <a:extLst>
                  <a:ext uri="{FF2B5EF4-FFF2-40B4-BE49-F238E27FC236}">
                    <a16:creationId xmlns:a16="http://schemas.microsoft.com/office/drawing/2014/main" id="{9562FFD6-01FC-ECF8-C928-3F8375D7E5A4}"/>
                  </a:ext>
                </a:extLst>
              </p:cNvPr>
              <p:cNvGrpSpPr/>
              <p:nvPr/>
            </p:nvGrpSpPr>
            <p:grpSpPr>
              <a:xfrm>
                <a:off x="6192106" y="3124420"/>
                <a:ext cx="107697" cy="79789"/>
                <a:chOff x="6192106" y="3124420"/>
                <a:chExt cx="107697" cy="79789"/>
              </a:xfrm>
            </p:grpSpPr>
            <p:sp>
              <p:nvSpPr>
                <p:cNvPr id="11700" name="Freeform: Shape 11699">
                  <a:extLst>
                    <a:ext uri="{FF2B5EF4-FFF2-40B4-BE49-F238E27FC236}">
                      <a16:creationId xmlns:a16="http://schemas.microsoft.com/office/drawing/2014/main" id="{2697FE23-D40E-2CB3-88D4-4F8DB48D760B}"/>
                    </a:ext>
                  </a:extLst>
                </p:cNvPr>
                <p:cNvSpPr/>
                <p:nvPr/>
              </p:nvSpPr>
              <p:spPr>
                <a:xfrm>
                  <a:off x="6192106" y="3124420"/>
                  <a:ext cx="107647" cy="79789"/>
                </a:xfrm>
                <a:custGeom>
                  <a:avLst/>
                  <a:gdLst>
                    <a:gd name="connsiteX0" fmla="*/ 106775 w 107647"/>
                    <a:gd name="connsiteY0" fmla="*/ 18353 h 79789"/>
                    <a:gd name="connsiteX1" fmla="*/ 106775 w 107647"/>
                    <a:gd name="connsiteY1" fmla="*/ 18353 h 79789"/>
                    <a:gd name="connsiteX2" fmla="*/ 86963 w 107647"/>
                    <a:gd name="connsiteY2" fmla="*/ 1970 h 79789"/>
                    <a:gd name="connsiteX3" fmla="*/ 70199 w 107647"/>
                    <a:gd name="connsiteY3" fmla="*/ 446 h 79789"/>
                    <a:gd name="connsiteX4" fmla="*/ 27718 w 107647"/>
                    <a:gd name="connsiteY4" fmla="*/ 4542 h 79789"/>
                    <a:gd name="connsiteX5" fmla="*/ 0 w 107647"/>
                    <a:gd name="connsiteY5" fmla="*/ 12543 h 79789"/>
                    <a:gd name="connsiteX6" fmla="*/ 9716 w 107647"/>
                    <a:gd name="connsiteY6" fmla="*/ 46166 h 79789"/>
                    <a:gd name="connsiteX7" fmla="*/ 19431 w 107647"/>
                    <a:gd name="connsiteY7" fmla="*/ 79789 h 79789"/>
                    <a:gd name="connsiteX8" fmla="*/ 47149 w 107647"/>
                    <a:gd name="connsiteY8" fmla="*/ 71788 h 79789"/>
                    <a:gd name="connsiteX9" fmla="*/ 85249 w 107647"/>
                    <a:gd name="connsiteY9" fmla="*/ 52738 h 79789"/>
                    <a:gd name="connsiteX10" fmla="*/ 98679 w 107647"/>
                    <a:gd name="connsiteY10" fmla="*/ 42546 h 79789"/>
                    <a:gd name="connsiteX11" fmla="*/ 106775 w 107647"/>
                    <a:gd name="connsiteY11" fmla="*/ 18353 h 797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07647" h="79789">
                      <a:moveTo>
                        <a:pt x="106775" y="18353"/>
                      </a:moveTo>
                      <a:lnTo>
                        <a:pt x="106775" y="18353"/>
                      </a:lnTo>
                      <a:cubicBezTo>
                        <a:pt x="104203" y="9304"/>
                        <a:pt x="96298" y="2827"/>
                        <a:pt x="86963" y="1970"/>
                      </a:cubicBezTo>
                      <a:lnTo>
                        <a:pt x="70199" y="446"/>
                      </a:lnTo>
                      <a:cubicBezTo>
                        <a:pt x="55912" y="-792"/>
                        <a:pt x="41529" y="541"/>
                        <a:pt x="27718" y="4542"/>
                      </a:cubicBezTo>
                      <a:lnTo>
                        <a:pt x="0" y="12543"/>
                      </a:lnTo>
                      <a:lnTo>
                        <a:pt x="9716" y="46166"/>
                      </a:lnTo>
                      <a:lnTo>
                        <a:pt x="19431" y="79789"/>
                      </a:lnTo>
                      <a:lnTo>
                        <a:pt x="47149" y="71788"/>
                      </a:lnTo>
                      <a:cubicBezTo>
                        <a:pt x="60960" y="67788"/>
                        <a:pt x="73819" y="61311"/>
                        <a:pt x="85249" y="52738"/>
                      </a:cubicBezTo>
                      <a:lnTo>
                        <a:pt x="98679" y="42546"/>
                      </a:lnTo>
                      <a:cubicBezTo>
                        <a:pt x="106108" y="37022"/>
                        <a:pt x="109347" y="27402"/>
                        <a:pt x="106775" y="18353"/>
                      </a:cubicBezTo>
                      <a:close/>
                    </a:path>
                  </a:pathLst>
                </a:custGeom>
                <a:solidFill>
                  <a:srgbClr val="AE1E0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Cordia New" panose="020B0304020202020204" pitchFamily="34" charset="-34"/>
                  </a:endParaRPr>
                </a:p>
              </p:txBody>
            </p:sp>
            <p:sp>
              <p:nvSpPr>
                <p:cNvPr id="11701" name="Freeform: Shape 11700">
                  <a:extLst>
                    <a:ext uri="{FF2B5EF4-FFF2-40B4-BE49-F238E27FC236}">
                      <a16:creationId xmlns:a16="http://schemas.microsoft.com/office/drawing/2014/main" id="{F12DBA77-8500-12AB-FB42-028204B02CC9}"/>
                    </a:ext>
                  </a:extLst>
                </p:cNvPr>
                <p:cNvSpPr/>
                <p:nvPr/>
              </p:nvSpPr>
              <p:spPr>
                <a:xfrm>
                  <a:off x="6192201" y="3124476"/>
                  <a:ext cx="107601" cy="46205"/>
                </a:xfrm>
                <a:custGeom>
                  <a:avLst/>
                  <a:gdLst>
                    <a:gd name="connsiteX0" fmla="*/ 103442 w 107601"/>
                    <a:gd name="connsiteY0" fmla="*/ 37443 h 46205"/>
                    <a:gd name="connsiteX1" fmla="*/ 96584 w 107601"/>
                    <a:gd name="connsiteY1" fmla="*/ 35633 h 46205"/>
                    <a:gd name="connsiteX2" fmla="*/ 79724 w 107601"/>
                    <a:gd name="connsiteY2" fmla="*/ 34204 h 46205"/>
                    <a:gd name="connsiteX3" fmla="*/ 37243 w 107601"/>
                    <a:gd name="connsiteY3" fmla="*/ 38300 h 46205"/>
                    <a:gd name="connsiteX4" fmla="*/ 9620 w 107601"/>
                    <a:gd name="connsiteY4" fmla="*/ 46206 h 46205"/>
                    <a:gd name="connsiteX5" fmla="*/ 0 w 107601"/>
                    <a:gd name="connsiteY5" fmla="*/ 12487 h 46205"/>
                    <a:gd name="connsiteX6" fmla="*/ 27623 w 107601"/>
                    <a:gd name="connsiteY6" fmla="*/ 4581 h 46205"/>
                    <a:gd name="connsiteX7" fmla="*/ 70104 w 107601"/>
                    <a:gd name="connsiteY7" fmla="*/ 486 h 46205"/>
                    <a:gd name="connsiteX8" fmla="*/ 86963 w 107601"/>
                    <a:gd name="connsiteY8" fmla="*/ 2010 h 46205"/>
                    <a:gd name="connsiteX9" fmla="*/ 106680 w 107601"/>
                    <a:gd name="connsiteY9" fmla="*/ 18202 h 46205"/>
                    <a:gd name="connsiteX10" fmla="*/ 106680 w 107601"/>
                    <a:gd name="connsiteY10" fmla="*/ 18297 h 46205"/>
                    <a:gd name="connsiteX11" fmla="*/ 103442 w 107601"/>
                    <a:gd name="connsiteY11" fmla="*/ 37443 h 462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07601" h="46205">
                      <a:moveTo>
                        <a:pt x="103442" y="37443"/>
                      </a:moveTo>
                      <a:cubicBezTo>
                        <a:pt x="101346" y="36395"/>
                        <a:pt x="99060" y="35919"/>
                        <a:pt x="96584" y="35633"/>
                      </a:cubicBezTo>
                      <a:lnTo>
                        <a:pt x="79724" y="34204"/>
                      </a:lnTo>
                      <a:cubicBezTo>
                        <a:pt x="65437" y="32966"/>
                        <a:pt x="51054" y="34395"/>
                        <a:pt x="37243" y="38300"/>
                      </a:cubicBezTo>
                      <a:lnTo>
                        <a:pt x="9620" y="46206"/>
                      </a:lnTo>
                      <a:lnTo>
                        <a:pt x="0" y="12487"/>
                      </a:lnTo>
                      <a:lnTo>
                        <a:pt x="27623" y="4581"/>
                      </a:lnTo>
                      <a:cubicBezTo>
                        <a:pt x="41434" y="581"/>
                        <a:pt x="55817" y="-848"/>
                        <a:pt x="70104" y="486"/>
                      </a:cubicBezTo>
                      <a:lnTo>
                        <a:pt x="86963" y="2010"/>
                      </a:lnTo>
                      <a:cubicBezTo>
                        <a:pt x="96203" y="2772"/>
                        <a:pt x="104108" y="9249"/>
                        <a:pt x="106680" y="18202"/>
                      </a:cubicBezTo>
                      <a:lnTo>
                        <a:pt x="106680" y="18297"/>
                      </a:lnTo>
                      <a:cubicBezTo>
                        <a:pt x="108680" y="24965"/>
                        <a:pt x="107347" y="32013"/>
                        <a:pt x="103442" y="37443"/>
                      </a:cubicBezTo>
                      <a:close/>
                    </a:path>
                  </a:pathLst>
                </a:custGeom>
                <a:solidFill>
                  <a:srgbClr val="FF582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Cordia New" panose="020B0304020202020204" pitchFamily="34" charset="-34"/>
                  </a:endParaRPr>
                </a:p>
              </p:txBody>
            </p:sp>
          </p:grpSp>
          <p:grpSp>
            <p:nvGrpSpPr>
              <p:cNvPr id="11702" name="Graphic 1">
                <a:extLst>
                  <a:ext uri="{FF2B5EF4-FFF2-40B4-BE49-F238E27FC236}">
                    <a16:creationId xmlns:a16="http://schemas.microsoft.com/office/drawing/2014/main" id="{595FDC45-82D2-9C9A-51A7-F8963A3EB3C4}"/>
                  </a:ext>
                </a:extLst>
              </p:cNvPr>
              <p:cNvGrpSpPr/>
              <p:nvPr/>
            </p:nvGrpSpPr>
            <p:grpSpPr>
              <a:xfrm>
                <a:off x="5777185" y="3127960"/>
                <a:ext cx="410155" cy="211733"/>
                <a:chOff x="5777185" y="3127960"/>
                <a:chExt cx="410155" cy="211733"/>
              </a:xfrm>
              <a:solidFill>
                <a:srgbClr val="3D4051"/>
              </a:solidFill>
            </p:grpSpPr>
            <p:grpSp>
              <p:nvGrpSpPr>
                <p:cNvPr id="11703" name="Graphic 1">
                  <a:extLst>
                    <a:ext uri="{FF2B5EF4-FFF2-40B4-BE49-F238E27FC236}">
                      <a16:creationId xmlns:a16="http://schemas.microsoft.com/office/drawing/2014/main" id="{5AA04242-9B28-8C53-ADD1-1ECC5A46E571}"/>
                    </a:ext>
                  </a:extLst>
                </p:cNvPr>
                <p:cNvGrpSpPr/>
                <p:nvPr/>
              </p:nvGrpSpPr>
              <p:grpSpPr>
                <a:xfrm>
                  <a:off x="5915012" y="3127960"/>
                  <a:ext cx="272327" cy="137711"/>
                  <a:chOff x="5915012" y="3127960"/>
                  <a:chExt cx="272327" cy="137711"/>
                </a:xfrm>
                <a:solidFill>
                  <a:srgbClr val="3D4051"/>
                </a:solidFill>
              </p:grpSpPr>
              <p:sp>
                <p:nvSpPr>
                  <p:cNvPr id="11704" name="Freeform: Shape 11703">
                    <a:extLst>
                      <a:ext uri="{FF2B5EF4-FFF2-40B4-BE49-F238E27FC236}">
                        <a16:creationId xmlns:a16="http://schemas.microsoft.com/office/drawing/2014/main" id="{FC3404B8-0508-08AD-3E72-A28C7BD4288C}"/>
                      </a:ext>
                    </a:extLst>
                  </p:cNvPr>
                  <p:cNvSpPr/>
                  <p:nvPr/>
                </p:nvSpPr>
                <p:spPr>
                  <a:xfrm rot="-963099">
                    <a:off x="6151431" y="3128875"/>
                    <a:ext cx="21621" cy="106392"/>
                  </a:xfrm>
                  <a:custGeom>
                    <a:avLst/>
                    <a:gdLst>
                      <a:gd name="connsiteX0" fmla="*/ 0 w 21621"/>
                      <a:gd name="connsiteY0" fmla="*/ 0 h 106392"/>
                      <a:gd name="connsiteX1" fmla="*/ 21621 w 21621"/>
                      <a:gd name="connsiteY1" fmla="*/ 0 h 106392"/>
                      <a:gd name="connsiteX2" fmla="*/ 21621 w 21621"/>
                      <a:gd name="connsiteY2" fmla="*/ 106393 h 106392"/>
                      <a:gd name="connsiteX3" fmla="*/ 0 w 21621"/>
                      <a:gd name="connsiteY3" fmla="*/ 106393 h 106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621" h="106392">
                        <a:moveTo>
                          <a:pt x="0" y="0"/>
                        </a:moveTo>
                        <a:lnTo>
                          <a:pt x="21621" y="0"/>
                        </a:lnTo>
                        <a:lnTo>
                          <a:pt x="21621" y="106393"/>
                        </a:lnTo>
                        <a:lnTo>
                          <a:pt x="0" y="106393"/>
                        </a:lnTo>
                        <a:close/>
                      </a:path>
                    </a:pathLst>
                  </a:custGeom>
                  <a:solidFill>
                    <a:srgbClr val="3D405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  <p:sp>
                <p:nvSpPr>
                  <p:cNvPr id="11705" name="Freeform: Shape 11704">
                    <a:extLst>
                      <a:ext uri="{FF2B5EF4-FFF2-40B4-BE49-F238E27FC236}">
                        <a16:creationId xmlns:a16="http://schemas.microsoft.com/office/drawing/2014/main" id="{468E00C4-D751-482F-D7C3-C85759F2E823}"/>
                      </a:ext>
                    </a:extLst>
                  </p:cNvPr>
                  <p:cNvSpPr/>
                  <p:nvPr/>
                </p:nvSpPr>
                <p:spPr>
                  <a:xfrm rot="-963099">
                    <a:off x="6109042" y="3141064"/>
                    <a:ext cx="21621" cy="106392"/>
                  </a:xfrm>
                  <a:custGeom>
                    <a:avLst/>
                    <a:gdLst>
                      <a:gd name="connsiteX0" fmla="*/ 0 w 21621"/>
                      <a:gd name="connsiteY0" fmla="*/ 0 h 106392"/>
                      <a:gd name="connsiteX1" fmla="*/ 21621 w 21621"/>
                      <a:gd name="connsiteY1" fmla="*/ 0 h 106392"/>
                      <a:gd name="connsiteX2" fmla="*/ 21621 w 21621"/>
                      <a:gd name="connsiteY2" fmla="*/ 106393 h 106392"/>
                      <a:gd name="connsiteX3" fmla="*/ 0 w 21621"/>
                      <a:gd name="connsiteY3" fmla="*/ 106393 h 106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621" h="106392">
                        <a:moveTo>
                          <a:pt x="0" y="0"/>
                        </a:moveTo>
                        <a:lnTo>
                          <a:pt x="21621" y="0"/>
                        </a:lnTo>
                        <a:lnTo>
                          <a:pt x="21621" y="106393"/>
                        </a:lnTo>
                        <a:lnTo>
                          <a:pt x="0" y="106393"/>
                        </a:lnTo>
                        <a:close/>
                      </a:path>
                    </a:pathLst>
                  </a:custGeom>
                  <a:solidFill>
                    <a:srgbClr val="3D405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  <p:sp>
                <p:nvSpPr>
                  <p:cNvPr id="11706" name="Freeform: Shape 11705">
                    <a:extLst>
                      <a:ext uri="{FF2B5EF4-FFF2-40B4-BE49-F238E27FC236}">
                        <a16:creationId xmlns:a16="http://schemas.microsoft.com/office/drawing/2014/main" id="{D5CF2779-A4C8-CCF9-D374-F168BA31D789}"/>
                      </a:ext>
                    </a:extLst>
                  </p:cNvPr>
                  <p:cNvSpPr/>
                  <p:nvPr/>
                </p:nvSpPr>
                <p:spPr>
                  <a:xfrm>
                    <a:off x="5915012" y="3199737"/>
                    <a:ext cx="142517" cy="65934"/>
                  </a:xfrm>
                  <a:custGeom>
                    <a:avLst/>
                    <a:gdLst>
                      <a:gd name="connsiteX0" fmla="*/ 78688 w 142517"/>
                      <a:gd name="connsiteY0" fmla="*/ 58861 h 65934"/>
                      <a:gd name="connsiteX1" fmla="*/ 393 w 142517"/>
                      <a:gd name="connsiteY1" fmla="*/ 53336 h 65934"/>
                      <a:gd name="connsiteX2" fmla="*/ 63829 w 142517"/>
                      <a:gd name="connsiteY2" fmla="*/ 7045 h 65934"/>
                      <a:gd name="connsiteX3" fmla="*/ 142125 w 142517"/>
                      <a:gd name="connsiteY3" fmla="*/ 12569 h 65934"/>
                      <a:gd name="connsiteX4" fmla="*/ 78688 w 142517"/>
                      <a:gd name="connsiteY4" fmla="*/ 58861 h 659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2517" h="65934">
                        <a:moveTo>
                          <a:pt x="78688" y="58861"/>
                        </a:moveTo>
                        <a:cubicBezTo>
                          <a:pt x="39541" y="70100"/>
                          <a:pt x="4489" y="67719"/>
                          <a:pt x="393" y="53336"/>
                        </a:cubicBezTo>
                        <a:cubicBezTo>
                          <a:pt x="-3703" y="39049"/>
                          <a:pt x="24682" y="18284"/>
                          <a:pt x="63829" y="7045"/>
                        </a:cubicBezTo>
                        <a:cubicBezTo>
                          <a:pt x="102977" y="-4195"/>
                          <a:pt x="138029" y="-1718"/>
                          <a:pt x="142125" y="12569"/>
                        </a:cubicBezTo>
                        <a:cubicBezTo>
                          <a:pt x="146221" y="26857"/>
                          <a:pt x="117836" y="47621"/>
                          <a:pt x="78688" y="58861"/>
                        </a:cubicBezTo>
                        <a:close/>
                      </a:path>
                    </a:pathLst>
                  </a:custGeom>
                  <a:solidFill>
                    <a:srgbClr val="3D405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</p:grpSp>
            <p:grpSp>
              <p:nvGrpSpPr>
                <p:cNvPr id="11707" name="Graphic 1">
                  <a:extLst>
                    <a:ext uri="{FF2B5EF4-FFF2-40B4-BE49-F238E27FC236}">
                      <a16:creationId xmlns:a16="http://schemas.microsoft.com/office/drawing/2014/main" id="{9AA9A04C-09B2-41F2-BC55-D115EAEBAA85}"/>
                    </a:ext>
                  </a:extLst>
                </p:cNvPr>
                <p:cNvGrpSpPr/>
                <p:nvPr/>
              </p:nvGrpSpPr>
              <p:grpSpPr>
                <a:xfrm>
                  <a:off x="5777185" y="3219280"/>
                  <a:ext cx="92584" cy="120413"/>
                  <a:chOff x="5777185" y="3219280"/>
                  <a:chExt cx="92584" cy="120413"/>
                </a:xfrm>
                <a:solidFill>
                  <a:srgbClr val="3D4051"/>
                </a:solidFill>
              </p:grpSpPr>
              <p:sp>
                <p:nvSpPr>
                  <p:cNvPr id="11708" name="Freeform: Shape 11707">
                    <a:extLst>
                      <a:ext uri="{FF2B5EF4-FFF2-40B4-BE49-F238E27FC236}">
                        <a16:creationId xmlns:a16="http://schemas.microsoft.com/office/drawing/2014/main" id="{85639A48-6079-83A7-EE09-E6254D9C4C3D}"/>
                      </a:ext>
                    </a:extLst>
                  </p:cNvPr>
                  <p:cNvSpPr/>
                  <p:nvPr/>
                </p:nvSpPr>
                <p:spPr>
                  <a:xfrm rot="-963099">
                    <a:off x="5833860" y="3220195"/>
                    <a:ext cx="21621" cy="106392"/>
                  </a:xfrm>
                  <a:custGeom>
                    <a:avLst/>
                    <a:gdLst>
                      <a:gd name="connsiteX0" fmla="*/ 0 w 21621"/>
                      <a:gd name="connsiteY0" fmla="*/ 0 h 106392"/>
                      <a:gd name="connsiteX1" fmla="*/ 21621 w 21621"/>
                      <a:gd name="connsiteY1" fmla="*/ 0 h 106392"/>
                      <a:gd name="connsiteX2" fmla="*/ 21621 w 21621"/>
                      <a:gd name="connsiteY2" fmla="*/ 106393 h 106392"/>
                      <a:gd name="connsiteX3" fmla="*/ 0 w 21621"/>
                      <a:gd name="connsiteY3" fmla="*/ 106393 h 106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621" h="106392">
                        <a:moveTo>
                          <a:pt x="0" y="0"/>
                        </a:moveTo>
                        <a:lnTo>
                          <a:pt x="21621" y="0"/>
                        </a:lnTo>
                        <a:lnTo>
                          <a:pt x="21621" y="106393"/>
                        </a:lnTo>
                        <a:lnTo>
                          <a:pt x="0" y="106393"/>
                        </a:lnTo>
                        <a:close/>
                      </a:path>
                    </a:pathLst>
                  </a:custGeom>
                  <a:solidFill>
                    <a:srgbClr val="3D405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  <p:sp>
                <p:nvSpPr>
                  <p:cNvPr id="11709" name="Freeform: Shape 11708">
                    <a:extLst>
                      <a:ext uri="{FF2B5EF4-FFF2-40B4-BE49-F238E27FC236}">
                        <a16:creationId xmlns:a16="http://schemas.microsoft.com/office/drawing/2014/main" id="{45487377-11F7-115D-D60D-520DA19352C0}"/>
                      </a:ext>
                    </a:extLst>
                  </p:cNvPr>
                  <p:cNvSpPr/>
                  <p:nvPr/>
                </p:nvSpPr>
                <p:spPr>
                  <a:xfrm rot="-963099">
                    <a:off x="5791472" y="3232385"/>
                    <a:ext cx="21621" cy="106392"/>
                  </a:xfrm>
                  <a:custGeom>
                    <a:avLst/>
                    <a:gdLst>
                      <a:gd name="connsiteX0" fmla="*/ 0 w 21621"/>
                      <a:gd name="connsiteY0" fmla="*/ 0 h 106392"/>
                      <a:gd name="connsiteX1" fmla="*/ 21621 w 21621"/>
                      <a:gd name="connsiteY1" fmla="*/ 0 h 106392"/>
                      <a:gd name="connsiteX2" fmla="*/ 21621 w 21621"/>
                      <a:gd name="connsiteY2" fmla="*/ 106393 h 106392"/>
                      <a:gd name="connsiteX3" fmla="*/ 0 w 21621"/>
                      <a:gd name="connsiteY3" fmla="*/ 106393 h 106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621" h="106392">
                        <a:moveTo>
                          <a:pt x="0" y="0"/>
                        </a:moveTo>
                        <a:lnTo>
                          <a:pt x="21621" y="0"/>
                        </a:lnTo>
                        <a:lnTo>
                          <a:pt x="21621" y="106393"/>
                        </a:lnTo>
                        <a:lnTo>
                          <a:pt x="0" y="106393"/>
                        </a:lnTo>
                        <a:close/>
                      </a:path>
                    </a:pathLst>
                  </a:custGeom>
                  <a:solidFill>
                    <a:srgbClr val="3D405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</p:grpSp>
          </p:grpSp>
        </p:grpSp>
      </p:grpSp>
      <p:grpSp>
        <p:nvGrpSpPr>
          <p:cNvPr id="11711" name="Graphic 11709">
            <a:extLst>
              <a:ext uri="{FF2B5EF4-FFF2-40B4-BE49-F238E27FC236}">
                <a16:creationId xmlns:a16="http://schemas.microsoft.com/office/drawing/2014/main" id="{A2122CDC-FB57-4ED4-FA38-C111FE4E0881}"/>
              </a:ext>
            </a:extLst>
          </p:cNvPr>
          <p:cNvGrpSpPr/>
          <p:nvPr/>
        </p:nvGrpSpPr>
        <p:grpSpPr>
          <a:xfrm rot="3673055">
            <a:off x="11208022" y="3522179"/>
            <a:ext cx="2168913" cy="789557"/>
            <a:chOff x="5634037" y="3243322"/>
            <a:chExt cx="924539" cy="371700"/>
          </a:xfrm>
        </p:grpSpPr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9F4AFBFC-DA1E-47AA-6ECD-61CB3B9FFD4A}"/>
                </a:ext>
              </a:extLst>
            </p:cNvPr>
            <p:cNvSpPr/>
            <p:nvPr/>
          </p:nvSpPr>
          <p:spPr>
            <a:xfrm>
              <a:off x="5634037" y="3243322"/>
              <a:ext cx="924444" cy="371700"/>
            </a:xfrm>
            <a:custGeom>
              <a:avLst/>
              <a:gdLst>
                <a:gd name="connsiteX0" fmla="*/ 125159 w 924444"/>
                <a:gd name="connsiteY0" fmla="*/ 244923 h 371700"/>
                <a:gd name="connsiteX1" fmla="*/ 853726 w 924444"/>
                <a:gd name="connsiteY1" fmla="*/ 2131 h 371700"/>
                <a:gd name="connsiteX2" fmla="*/ 906399 w 924444"/>
                <a:gd name="connsiteY2" fmla="*/ 28420 h 371700"/>
                <a:gd name="connsiteX3" fmla="*/ 922306 w 924444"/>
                <a:gd name="connsiteY3" fmla="*/ 76235 h 371700"/>
                <a:gd name="connsiteX4" fmla="*/ 895922 w 924444"/>
                <a:gd name="connsiteY4" fmla="*/ 128813 h 371700"/>
                <a:gd name="connsiteX5" fmla="*/ 167450 w 924444"/>
                <a:gd name="connsiteY5" fmla="*/ 371701 h 371700"/>
                <a:gd name="connsiteX6" fmla="*/ 81058 w 924444"/>
                <a:gd name="connsiteY6" fmla="*/ 364176 h 371700"/>
                <a:gd name="connsiteX7" fmla="*/ 0 w 924444"/>
                <a:gd name="connsiteY7" fmla="*/ 357127 h 371700"/>
                <a:gd name="connsiteX8" fmla="*/ 60579 w 924444"/>
                <a:gd name="connsiteY8" fmla="*/ 302835 h 371700"/>
                <a:gd name="connsiteX9" fmla="*/ 125159 w 924444"/>
                <a:gd name="connsiteY9" fmla="*/ 244923 h 371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24444" h="371700">
                  <a:moveTo>
                    <a:pt x="125159" y="244923"/>
                  </a:moveTo>
                  <a:lnTo>
                    <a:pt x="853726" y="2131"/>
                  </a:lnTo>
                  <a:cubicBezTo>
                    <a:pt x="875538" y="-5108"/>
                    <a:pt x="899160" y="6703"/>
                    <a:pt x="906399" y="28420"/>
                  </a:cubicBezTo>
                  <a:lnTo>
                    <a:pt x="922306" y="76235"/>
                  </a:lnTo>
                  <a:cubicBezTo>
                    <a:pt x="929545" y="98047"/>
                    <a:pt x="917829" y="121574"/>
                    <a:pt x="895922" y="128813"/>
                  </a:cubicBezTo>
                  <a:lnTo>
                    <a:pt x="167450" y="371701"/>
                  </a:lnTo>
                  <a:lnTo>
                    <a:pt x="81058" y="364176"/>
                  </a:lnTo>
                  <a:lnTo>
                    <a:pt x="0" y="357127"/>
                  </a:lnTo>
                  <a:lnTo>
                    <a:pt x="60579" y="302835"/>
                  </a:lnTo>
                  <a:lnTo>
                    <a:pt x="125159" y="244923"/>
                  </a:lnTo>
                  <a:close/>
                </a:path>
              </a:pathLst>
            </a:custGeom>
            <a:solidFill>
              <a:srgbClr val="009FD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8CE2A8F6-8CD9-1539-0FDD-F3A0AB2987F3}"/>
                </a:ext>
              </a:extLst>
            </p:cNvPr>
            <p:cNvSpPr/>
            <p:nvPr/>
          </p:nvSpPr>
          <p:spPr>
            <a:xfrm>
              <a:off x="5780340" y="3295649"/>
              <a:ext cx="778140" cy="319373"/>
            </a:xfrm>
            <a:custGeom>
              <a:avLst/>
              <a:gdLst>
                <a:gd name="connsiteX0" fmla="*/ 0 w 778140"/>
                <a:gd name="connsiteY0" fmla="*/ 255937 h 319373"/>
                <a:gd name="connsiteX1" fmla="*/ 768001 w 778140"/>
                <a:gd name="connsiteY1" fmla="*/ 0 h 319373"/>
                <a:gd name="connsiteX2" fmla="*/ 776002 w 778140"/>
                <a:gd name="connsiteY2" fmla="*/ 23908 h 319373"/>
                <a:gd name="connsiteX3" fmla="*/ 749618 w 778140"/>
                <a:gd name="connsiteY3" fmla="*/ 76486 h 319373"/>
                <a:gd name="connsiteX4" fmla="*/ 21146 w 778140"/>
                <a:gd name="connsiteY4" fmla="*/ 319373 h 319373"/>
                <a:gd name="connsiteX5" fmla="*/ 0 w 778140"/>
                <a:gd name="connsiteY5" fmla="*/ 255937 h 3193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78140" h="319373">
                  <a:moveTo>
                    <a:pt x="0" y="255937"/>
                  </a:moveTo>
                  <a:lnTo>
                    <a:pt x="768001" y="0"/>
                  </a:lnTo>
                  <a:lnTo>
                    <a:pt x="776002" y="23908"/>
                  </a:lnTo>
                  <a:cubicBezTo>
                    <a:pt x="783241" y="45720"/>
                    <a:pt x="771525" y="69247"/>
                    <a:pt x="749618" y="76486"/>
                  </a:cubicBezTo>
                  <a:lnTo>
                    <a:pt x="21146" y="319373"/>
                  </a:lnTo>
                  <a:lnTo>
                    <a:pt x="0" y="255937"/>
                  </a:lnTo>
                  <a:close/>
                </a:path>
              </a:pathLst>
            </a:custGeom>
            <a:solidFill>
              <a:srgbClr val="0071B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1F9375F2-6026-1382-95E3-798B3884FE41}"/>
                </a:ext>
              </a:extLst>
            </p:cNvPr>
            <p:cNvSpPr/>
            <p:nvPr/>
          </p:nvSpPr>
          <p:spPr>
            <a:xfrm>
              <a:off x="5634037" y="3488244"/>
              <a:ext cx="167449" cy="126777"/>
            </a:xfrm>
            <a:custGeom>
              <a:avLst/>
              <a:gdLst>
                <a:gd name="connsiteX0" fmla="*/ 125159 w 167449"/>
                <a:gd name="connsiteY0" fmla="*/ 0 h 126777"/>
                <a:gd name="connsiteX1" fmla="*/ 167450 w 167449"/>
                <a:gd name="connsiteY1" fmla="*/ 126778 h 126777"/>
                <a:gd name="connsiteX2" fmla="*/ 81058 w 167449"/>
                <a:gd name="connsiteY2" fmla="*/ 119253 h 126777"/>
                <a:gd name="connsiteX3" fmla="*/ 0 w 167449"/>
                <a:gd name="connsiteY3" fmla="*/ 112205 h 126777"/>
                <a:gd name="connsiteX4" fmla="*/ 60579 w 167449"/>
                <a:gd name="connsiteY4" fmla="*/ 57912 h 126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7449" h="126777">
                  <a:moveTo>
                    <a:pt x="125159" y="0"/>
                  </a:moveTo>
                  <a:lnTo>
                    <a:pt x="167450" y="126778"/>
                  </a:lnTo>
                  <a:lnTo>
                    <a:pt x="81058" y="119253"/>
                  </a:lnTo>
                  <a:lnTo>
                    <a:pt x="0" y="112205"/>
                  </a:lnTo>
                  <a:lnTo>
                    <a:pt x="60579" y="57912"/>
                  </a:lnTo>
                  <a:close/>
                </a:path>
              </a:pathLst>
            </a:custGeom>
            <a:solidFill>
              <a:srgbClr val="FFE2B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B6D00558-CE37-7489-55BC-D492BAC2802C}"/>
                </a:ext>
              </a:extLst>
            </p:cNvPr>
            <p:cNvSpPr/>
            <p:nvPr/>
          </p:nvSpPr>
          <p:spPr>
            <a:xfrm>
              <a:off x="5634037" y="3546156"/>
              <a:ext cx="81057" cy="61341"/>
            </a:xfrm>
            <a:custGeom>
              <a:avLst/>
              <a:gdLst>
                <a:gd name="connsiteX0" fmla="*/ 60579 w 81057"/>
                <a:gd name="connsiteY0" fmla="*/ 0 h 61341"/>
                <a:gd name="connsiteX1" fmla="*/ 81058 w 81057"/>
                <a:gd name="connsiteY1" fmla="*/ 61341 h 61341"/>
                <a:gd name="connsiteX2" fmla="*/ 0 w 81057"/>
                <a:gd name="connsiteY2" fmla="*/ 54293 h 61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1057" h="61341">
                  <a:moveTo>
                    <a:pt x="60579" y="0"/>
                  </a:moveTo>
                  <a:lnTo>
                    <a:pt x="81058" y="61341"/>
                  </a:lnTo>
                  <a:lnTo>
                    <a:pt x="0" y="54293"/>
                  </a:lnTo>
                  <a:close/>
                </a:path>
              </a:pathLst>
            </a:custGeom>
            <a:solidFill>
              <a:srgbClr val="3D405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11EA4318-E8C5-82AF-6B29-7C324424F5F4}"/>
                </a:ext>
              </a:extLst>
            </p:cNvPr>
            <p:cNvSpPr/>
            <p:nvPr/>
          </p:nvSpPr>
          <p:spPr>
            <a:xfrm>
              <a:off x="6413086" y="3243322"/>
              <a:ext cx="145394" cy="153673"/>
            </a:xfrm>
            <a:custGeom>
              <a:avLst/>
              <a:gdLst>
                <a:gd name="connsiteX0" fmla="*/ 0 w 145394"/>
                <a:gd name="connsiteY0" fmla="*/ 26991 h 153673"/>
                <a:gd name="connsiteX1" fmla="*/ 74676 w 145394"/>
                <a:gd name="connsiteY1" fmla="*/ 2131 h 153673"/>
                <a:gd name="connsiteX2" fmla="*/ 127349 w 145394"/>
                <a:gd name="connsiteY2" fmla="*/ 28420 h 153673"/>
                <a:gd name="connsiteX3" fmla="*/ 143256 w 145394"/>
                <a:gd name="connsiteY3" fmla="*/ 76235 h 153673"/>
                <a:gd name="connsiteX4" fmla="*/ 116872 w 145394"/>
                <a:gd name="connsiteY4" fmla="*/ 128813 h 153673"/>
                <a:gd name="connsiteX5" fmla="*/ 42196 w 145394"/>
                <a:gd name="connsiteY5" fmla="*/ 153673 h 153673"/>
                <a:gd name="connsiteX6" fmla="*/ 0 w 145394"/>
                <a:gd name="connsiteY6" fmla="*/ 26991 h 153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5394" h="153673">
                  <a:moveTo>
                    <a:pt x="0" y="26991"/>
                  </a:moveTo>
                  <a:lnTo>
                    <a:pt x="74676" y="2131"/>
                  </a:lnTo>
                  <a:cubicBezTo>
                    <a:pt x="96488" y="-5108"/>
                    <a:pt x="120110" y="6703"/>
                    <a:pt x="127349" y="28420"/>
                  </a:cubicBezTo>
                  <a:lnTo>
                    <a:pt x="143256" y="76235"/>
                  </a:lnTo>
                  <a:cubicBezTo>
                    <a:pt x="150495" y="98047"/>
                    <a:pt x="138779" y="121574"/>
                    <a:pt x="116872" y="128813"/>
                  </a:cubicBezTo>
                  <a:lnTo>
                    <a:pt x="42196" y="153673"/>
                  </a:lnTo>
                  <a:lnTo>
                    <a:pt x="0" y="26991"/>
                  </a:lnTo>
                  <a:close/>
                </a:path>
              </a:pathLst>
            </a:custGeom>
            <a:solidFill>
              <a:srgbClr val="FFD52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D46F9DE9-DF00-08AE-732A-24C5ADD5334F}"/>
                </a:ext>
              </a:extLst>
            </p:cNvPr>
            <p:cNvSpPr/>
            <p:nvPr/>
          </p:nvSpPr>
          <p:spPr>
            <a:xfrm rot="-6505988">
              <a:off x="6345258" y="3317754"/>
              <a:ext cx="133636" cy="46577"/>
            </a:xfrm>
            <a:custGeom>
              <a:avLst/>
              <a:gdLst>
                <a:gd name="connsiteX0" fmla="*/ 0 w 133636"/>
                <a:gd name="connsiteY0" fmla="*/ 0 h 46577"/>
                <a:gd name="connsiteX1" fmla="*/ 133637 w 133636"/>
                <a:gd name="connsiteY1" fmla="*/ 0 h 46577"/>
                <a:gd name="connsiteX2" fmla="*/ 133637 w 133636"/>
                <a:gd name="connsiteY2" fmla="*/ 46578 h 46577"/>
                <a:gd name="connsiteX3" fmla="*/ 0 w 133636"/>
                <a:gd name="connsiteY3" fmla="*/ 46578 h 46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636" h="46577">
                  <a:moveTo>
                    <a:pt x="0" y="0"/>
                  </a:moveTo>
                  <a:lnTo>
                    <a:pt x="133637" y="0"/>
                  </a:lnTo>
                  <a:lnTo>
                    <a:pt x="133637" y="46578"/>
                  </a:lnTo>
                  <a:lnTo>
                    <a:pt x="0" y="46578"/>
                  </a:lnTo>
                  <a:close/>
                </a:path>
              </a:pathLst>
            </a:custGeom>
            <a:solidFill>
              <a:srgbClr val="3D405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743ECF47-FF18-BC56-040D-72B84BCC6ACC}"/>
                </a:ext>
              </a:extLst>
            </p:cNvPr>
            <p:cNvSpPr/>
            <p:nvPr/>
          </p:nvSpPr>
          <p:spPr>
            <a:xfrm>
              <a:off x="6434232" y="3295554"/>
              <a:ext cx="124344" cy="101345"/>
            </a:xfrm>
            <a:custGeom>
              <a:avLst/>
              <a:gdLst>
                <a:gd name="connsiteX0" fmla="*/ 0 w 124344"/>
                <a:gd name="connsiteY0" fmla="*/ 38100 h 101345"/>
                <a:gd name="connsiteX1" fmla="*/ 114205 w 124344"/>
                <a:gd name="connsiteY1" fmla="*/ 0 h 101345"/>
                <a:gd name="connsiteX2" fmla="*/ 122206 w 124344"/>
                <a:gd name="connsiteY2" fmla="*/ 23908 h 101345"/>
                <a:gd name="connsiteX3" fmla="*/ 95821 w 124344"/>
                <a:gd name="connsiteY3" fmla="*/ 76486 h 101345"/>
                <a:gd name="connsiteX4" fmla="*/ 21146 w 124344"/>
                <a:gd name="connsiteY4" fmla="*/ 101346 h 101345"/>
                <a:gd name="connsiteX5" fmla="*/ 0 w 124344"/>
                <a:gd name="connsiteY5" fmla="*/ 38100 h 101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4344" h="101345">
                  <a:moveTo>
                    <a:pt x="0" y="38100"/>
                  </a:moveTo>
                  <a:lnTo>
                    <a:pt x="114205" y="0"/>
                  </a:lnTo>
                  <a:lnTo>
                    <a:pt x="122206" y="23908"/>
                  </a:lnTo>
                  <a:cubicBezTo>
                    <a:pt x="129445" y="45720"/>
                    <a:pt x="117729" y="69247"/>
                    <a:pt x="95821" y="76486"/>
                  </a:cubicBezTo>
                  <a:lnTo>
                    <a:pt x="21146" y="101346"/>
                  </a:lnTo>
                  <a:lnTo>
                    <a:pt x="0" y="38100"/>
                  </a:lnTo>
                  <a:close/>
                </a:path>
              </a:pathLst>
            </a:custGeom>
            <a:solidFill>
              <a:srgbClr val="FFC32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</p:grpSp>
      <p:grpSp>
        <p:nvGrpSpPr>
          <p:cNvPr id="123" name="Graphic 828">
            <a:extLst>
              <a:ext uri="{FF2B5EF4-FFF2-40B4-BE49-F238E27FC236}">
                <a16:creationId xmlns:a16="http://schemas.microsoft.com/office/drawing/2014/main" id="{5E1334E2-5B08-7936-A372-5C9400D99B37}"/>
              </a:ext>
            </a:extLst>
          </p:cNvPr>
          <p:cNvGrpSpPr/>
          <p:nvPr/>
        </p:nvGrpSpPr>
        <p:grpSpPr>
          <a:xfrm>
            <a:off x="544117" y="4563716"/>
            <a:ext cx="841681" cy="701090"/>
            <a:chOff x="6029366" y="3371852"/>
            <a:chExt cx="130719" cy="112577"/>
          </a:xfrm>
          <a:solidFill>
            <a:srgbClr val="E9D2AE"/>
          </a:solidFill>
        </p:grpSpPr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3403A2AC-017B-8D5E-D4F7-85111E4A96A1}"/>
                </a:ext>
              </a:extLst>
            </p:cNvPr>
            <p:cNvSpPr/>
            <p:nvPr/>
          </p:nvSpPr>
          <p:spPr>
            <a:xfrm>
              <a:off x="6112695" y="3392266"/>
              <a:ext cx="47390" cy="36309"/>
            </a:xfrm>
            <a:custGeom>
              <a:avLst/>
              <a:gdLst>
                <a:gd name="connsiteX0" fmla="*/ 45789 w 47390"/>
                <a:gd name="connsiteY0" fmla="*/ 11587 h 36309"/>
                <a:gd name="connsiteX1" fmla="*/ 259 w 47390"/>
                <a:gd name="connsiteY1" fmla="*/ 23493 h 36309"/>
                <a:gd name="connsiteX2" fmla="*/ 45789 w 47390"/>
                <a:gd name="connsiteY2" fmla="*/ 11587 h 36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390" h="36309">
                  <a:moveTo>
                    <a:pt x="45789" y="11587"/>
                  </a:moveTo>
                  <a:cubicBezTo>
                    <a:pt x="33502" y="-7463"/>
                    <a:pt x="5117" y="-2700"/>
                    <a:pt x="259" y="23493"/>
                  </a:cubicBezTo>
                  <a:cubicBezTo>
                    <a:pt x="-4503" y="49687"/>
                    <a:pt x="58076" y="30637"/>
                    <a:pt x="45789" y="1158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DD2D86FD-903D-FE5D-1398-8DD6B557E064}"/>
                </a:ext>
              </a:extLst>
            </p:cNvPr>
            <p:cNvSpPr/>
            <p:nvPr/>
          </p:nvSpPr>
          <p:spPr>
            <a:xfrm>
              <a:off x="6029366" y="3371852"/>
              <a:ext cx="49880" cy="40966"/>
            </a:xfrm>
            <a:custGeom>
              <a:avLst/>
              <a:gdLst>
                <a:gd name="connsiteX0" fmla="*/ 47869 w 49880"/>
                <a:gd name="connsiteY0" fmla="*/ 10570 h 40966"/>
                <a:gd name="connsiteX1" fmla="*/ 244 w 49880"/>
                <a:gd name="connsiteY1" fmla="*/ 20381 h 40966"/>
                <a:gd name="connsiteX2" fmla="*/ 47869 w 49880"/>
                <a:gd name="connsiteY2" fmla="*/ 10570 h 40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9880" h="40966">
                  <a:moveTo>
                    <a:pt x="47869" y="10570"/>
                  </a:moveTo>
                  <a:cubicBezTo>
                    <a:pt x="43392" y="-1241"/>
                    <a:pt x="5007" y="-9052"/>
                    <a:pt x="244" y="20381"/>
                  </a:cubicBezTo>
                  <a:cubicBezTo>
                    <a:pt x="-4518" y="49813"/>
                    <a:pt x="62157" y="48670"/>
                    <a:pt x="47869" y="1057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061AAC43-7BBE-1B17-CC10-F4793EC1B93D}"/>
                </a:ext>
              </a:extLst>
            </p:cNvPr>
            <p:cNvSpPr/>
            <p:nvPr/>
          </p:nvSpPr>
          <p:spPr>
            <a:xfrm>
              <a:off x="6049377" y="3448519"/>
              <a:ext cx="34625" cy="35911"/>
            </a:xfrm>
            <a:custGeom>
              <a:avLst/>
              <a:gdLst>
                <a:gd name="connsiteX0" fmla="*/ 24238 w 34625"/>
                <a:gd name="connsiteY0" fmla="*/ 579 h 35911"/>
                <a:gd name="connsiteX1" fmla="*/ 4903 w 34625"/>
                <a:gd name="connsiteY1" fmla="*/ 32773 h 35911"/>
                <a:gd name="connsiteX2" fmla="*/ 24238 w 34625"/>
                <a:gd name="connsiteY2" fmla="*/ 579 h 359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4625" h="35911">
                  <a:moveTo>
                    <a:pt x="24238" y="579"/>
                  </a:moveTo>
                  <a:cubicBezTo>
                    <a:pt x="15856" y="-3993"/>
                    <a:pt x="-10909" y="19629"/>
                    <a:pt x="4903" y="32773"/>
                  </a:cubicBezTo>
                  <a:cubicBezTo>
                    <a:pt x="20714" y="45822"/>
                    <a:pt x="50432" y="14866"/>
                    <a:pt x="24238" y="57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</p:grpSp>
      <p:grpSp>
        <p:nvGrpSpPr>
          <p:cNvPr id="127" name="Graphic 828">
            <a:extLst>
              <a:ext uri="{FF2B5EF4-FFF2-40B4-BE49-F238E27FC236}">
                <a16:creationId xmlns:a16="http://schemas.microsoft.com/office/drawing/2014/main" id="{45297BF5-0A7A-30AD-0A5C-79B4E021F2D9}"/>
              </a:ext>
            </a:extLst>
          </p:cNvPr>
          <p:cNvGrpSpPr/>
          <p:nvPr/>
        </p:nvGrpSpPr>
        <p:grpSpPr>
          <a:xfrm rot="5692648">
            <a:off x="10287065" y="1700234"/>
            <a:ext cx="682358" cy="598368"/>
            <a:chOff x="6029366" y="3371852"/>
            <a:chExt cx="130719" cy="112577"/>
          </a:xfrm>
          <a:solidFill>
            <a:srgbClr val="0F5B42"/>
          </a:solidFill>
        </p:grpSpPr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C9085756-3178-D8BF-CC05-DBC763CF215F}"/>
                </a:ext>
              </a:extLst>
            </p:cNvPr>
            <p:cNvSpPr/>
            <p:nvPr/>
          </p:nvSpPr>
          <p:spPr>
            <a:xfrm>
              <a:off x="6112695" y="3392266"/>
              <a:ext cx="47390" cy="36309"/>
            </a:xfrm>
            <a:custGeom>
              <a:avLst/>
              <a:gdLst>
                <a:gd name="connsiteX0" fmla="*/ 45789 w 47390"/>
                <a:gd name="connsiteY0" fmla="*/ 11587 h 36309"/>
                <a:gd name="connsiteX1" fmla="*/ 259 w 47390"/>
                <a:gd name="connsiteY1" fmla="*/ 23493 h 36309"/>
                <a:gd name="connsiteX2" fmla="*/ 45789 w 47390"/>
                <a:gd name="connsiteY2" fmla="*/ 11587 h 36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390" h="36309">
                  <a:moveTo>
                    <a:pt x="45789" y="11587"/>
                  </a:moveTo>
                  <a:cubicBezTo>
                    <a:pt x="33502" y="-7463"/>
                    <a:pt x="5117" y="-2700"/>
                    <a:pt x="259" y="23493"/>
                  </a:cubicBezTo>
                  <a:cubicBezTo>
                    <a:pt x="-4503" y="49687"/>
                    <a:pt x="58076" y="30637"/>
                    <a:pt x="45789" y="1158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BE2D9756-DC7F-5319-9B1B-A5295049C04A}"/>
                </a:ext>
              </a:extLst>
            </p:cNvPr>
            <p:cNvSpPr/>
            <p:nvPr/>
          </p:nvSpPr>
          <p:spPr>
            <a:xfrm>
              <a:off x="6029366" y="3371852"/>
              <a:ext cx="49880" cy="40966"/>
            </a:xfrm>
            <a:custGeom>
              <a:avLst/>
              <a:gdLst>
                <a:gd name="connsiteX0" fmla="*/ 47869 w 49880"/>
                <a:gd name="connsiteY0" fmla="*/ 10570 h 40966"/>
                <a:gd name="connsiteX1" fmla="*/ 244 w 49880"/>
                <a:gd name="connsiteY1" fmla="*/ 20381 h 40966"/>
                <a:gd name="connsiteX2" fmla="*/ 47869 w 49880"/>
                <a:gd name="connsiteY2" fmla="*/ 10570 h 40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9880" h="40966">
                  <a:moveTo>
                    <a:pt x="47869" y="10570"/>
                  </a:moveTo>
                  <a:cubicBezTo>
                    <a:pt x="43392" y="-1241"/>
                    <a:pt x="5007" y="-9052"/>
                    <a:pt x="244" y="20381"/>
                  </a:cubicBezTo>
                  <a:cubicBezTo>
                    <a:pt x="-4518" y="49813"/>
                    <a:pt x="62157" y="48670"/>
                    <a:pt x="47869" y="1057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46E3E307-489E-F384-FCFA-5B0A6A474F10}"/>
                </a:ext>
              </a:extLst>
            </p:cNvPr>
            <p:cNvSpPr/>
            <p:nvPr/>
          </p:nvSpPr>
          <p:spPr>
            <a:xfrm>
              <a:off x="6049377" y="3448519"/>
              <a:ext cx="34625" cy="35911"/>
            </a:xfrm>
            <a:custGeom>
              <a:avLst/>
              <a:gdLst>
                <a:gd name="connsiteX0" fmla="*/ 24238 w 34625"/>
                <a:gd name="connsiteY0" fmla="*/ 579 h 35911"/>
                <a:gd name="connsiteX1" fmla="*/ 4903 w 34625"/>
                <a:gd name="connsiteY1" fmla="*/ 32773 h 35911"/>
                <a:gd name="connsiteX2" fmla="*/ 24238 w 34625"/>
                <a:gd name="connsiteY2" fmla="*/ 579 h 359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4625" h="35911">
                  <a:moveTo>
                    <a:pt x="24238" y="579"/>
                  </a:moveTo>
                  <a:cubicBezTo>
                    <a:pt x="15856" y="-3993"/>
                    <a:pt x="-10909" y="19629"/>
                    <a:pt x="4903" y="32773"/>
                  </a:cubicBezTo>
                  <a:cubicBezTo>
                    <a:pt x="20714" y="45822"/>
                    <a:pt x="50432" y="14866"/>
                    <a:pt x="24238" y="57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</p:grpSp>
      <p:grpSp>
        <p:nvGrpSpPr>
          <p:cNvPr id="253" name="Graphic 837">
            <a:extLst>
              <a:ext uri="{FF2B5EF4-FFF2-40B4-BE49-F238E27FC236}">
                <a16:creationId xmlns:a16="http://schemas.microsoft.com/office/drawing/2014/main" id="{14E2C049-16D6-E89B-091F-FE5039AD11EB}"/>
              </a:ext>
            </a:extLst>
          </p:cNvPr>
          <p:cNvGrpSpPr/>
          <p:nvPr/>
        </p:nvGrpSpPr>
        <p:grpSpPr>
          <a:xfrm>
            <a:off x="8636239" y="1078000"/>
            <a:ext cx="969490" cy="1048470"/>
            <a:chOff x="5681545" y="3195637"/>
            <a:chExt cx="2191520" cy="2054559"/>
          </a:xfrm>
        </p:grpSpPr>
        <p:grpSp>
          <p:nvGrpSpPr>
            <p:cNvPr id="254" name="Graphic 837">
              <a:extLst>
                <a:ext uri="{FF2B5EF4-FFF2-40B4-BE49-F238E27FC236}">
                  <a16:creationId xmlns:a16="http://schemas.microsoft.com/office/drawing/2014/main" id="{66FF183F-E82F-332B-F82D-17A97614444A}"/>
                </a:ext>
              </a:extLst>
            </p:cNvPr>
            <p:cNvGrpSpPr/>
            <p:nvPr/>
          </p:nvGrpSpPr>
          <p:grpSpPr>
            <a:xfrm>
              <a:off x="6845610" y="3195637"/>
              <a:ext cx="1027455" cy="1424085"/>
              <a:chOff x="6845610" y="3195637"/>
              <a:chExt cx="1027455" cy="1424085"/>
            </a:xfrm>
          </p:grpSpPr>
          <p:sp>
            <p:nvSpPr>
              <p:cNvPr id="258" name="Freeform: Shape 1069">
                <a:extLst>
                  <a:ext uri="{FF2B5EF4-FFF2-40B4-BE49-F238E27FC236}">
                    <a16:creationId xmlns:a16="http://schemas.microsoft.com/office/drawing/2014/main" id="{7249D087-19EF-393C-5A3B-1EDF0A177404}"/>
                  </a:ext>
                </a:extLst>
              </p:cNvPr>
              <p:cNvSpPr/>
              <p:nvPr/>
            </p:nvSpPr>
            <p:spPr>
              <a:xfrm>
                <a:off x="6929729" y="3341583"/>
                <a:ext cx="943335" cy="1278138"/>
              </a:xfrm>
              <a:custGeom>
                <a:avLst/>
                <a:gdLst>
                  <a:gd name="connsiteX0" fmla="*/ 939035 w 943335"/>
                  <a:gd name="connsiteY0" fmla="*/ 860541 h 1278138"/>
                  <a:gd name="connsiteX1" fmla="*/ 909593 w 943335"/>
                  <a:gd name="connsiteY1" fmla="*/ 232169 h 1278138"/>
                  <a:gd name="connsiteX2" fmla="*/ 907490 w 943335"/>
                  <a:gd name="connsiteY2" fmla="*/ 191371 h 1278138"/>
                  <a:gd name="connsiteX3" fmla="*/ 898658 w 943335"/>
                  <a:gd name="connsiteY3" fmla="*/ 0 h 1278138"/>
                  <a:gd name="connsiteX4" fmla="*/ 246312 w 943335"/>
                  <a:gd name="connsiteY4" fmla="*/ 234272 h 1278138"/>
                  <a:gd name="connsiteX5" fmla="*/ 254724 w 943335"/>
                  <a:gd name="connsiteY5" fmla="*/ 417232 h 1278138"/>
                  <a:gd name="connsiteX6" fmla="*/ 257248 w 943335"/>
                  <a:gd name="connsiteY6" fmla="*/ 466442 h 1278138"/>
                  <a:gd name="connsiteX7" fmla="*/ 279539 w 943335"/>
                  <a:gd name="connsiteY7" fmla="*/ 936248 h 1278138"/>
                  <a:gd name="connsiteX8" fmla="*/ 74709 w 943335"/>
                  <a:gd name="connsiteY8" fmla="*/ 981252 h 1278138"/>
                  <a:gd name="connsiteX9" fmla="*/ 34752 w 943335"/>
                  <a:gd name="connsiteY9" fmla="*/ 1231507 h 1278138"/>
                  <a:gd name="connsiteX10" fmla="*/ 287951 w 943335"/>
                  <a:gd name="connsiteY10" fmla="*/ 1220992 h 1278138"/>
                  <a:gd name="connsiteX11" fmla="*/ 353144 w 943335"/>
                  <a:gd name="connsiteY11" fmla="*/ 1011955 h 1278138"/>
                  <a:gd name="connsiteX12" fmla="*/ 327487 w 943335"/>
                  <a:gd name="connsiteY12" fmla="*/ 465600 h 1278138"/>
                  <a:gd name="connsiteX13" fmla="*/ 843139 w 943335"/>
                  <a:gd name="connsiteY13" fmla="*/ 287267 h 1278138"/>
                  <a:gd name="connsiteX14" fmla="*/ 865851 w 943335"/>
                  <a:gd name="connsiteY14" fmla="*/ 768430 h 1278138"/>
                  <a:gd name="connsiteX15" fmla="*/ 656394 w 943335"/>
                  <a:gd name="connsiteY15" fmla="*/ 811331 h 1278138"/>
                  <a:gd name="connsiteX16" fmla="*/ 616437 w 943335"/>
                  <a:gd name="connsiteY16" fmla="*/ 1061586 h 1278138"/>
                  <a:gd name="connsiteX17" fmla="*/ 869636 w 943335"/>
                  <a:gd name="connsiteY17" fmla="*/ 1051071 h 1278138"/>
                  <a:gd name="connsiteX18" fmla="*/ 939035 w 943335"/>
                  <a:gd name="connsiteY18" fmla="*/ 860541 h 12781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943335" h="1278138">
                    <a:moveTo>
                      <a:pt x="939035" y="860541"/>
                    </a:moveTo>
                    <a:lnTo>
                      <a:pt x="909593" y="232169"/>
                    </a:lnTo>
                    <a:lnTo>
                      <a:pt x="907490" y="191371"/>
                    </a:lnTo>
                    <a:lnTo>
                      <a:pt x="898658" y="0"/>
                    </a:lnTo>
                    <a:lnTo>
                      <a:pt x="246312" y="234272"/>
                    </a:lnTo>
                    <a:lnTo>
                      <a:pt x="254724" y="417232"/>
                    </a:lnTo>
                    <a:lnTo>
                      <a:pt x="257248" y="466442"/>
                    </a:lnTo>
                    <a:lnTo>
                      <a:pt x="279539" y="936248"/>
                    </a:lnTo>
                    <a:cubicBezTo>
                      <a:pt x="218553" y="910171"/>
                      <a:pt x="136957" y="925733"/>
                      <a:pt x="74709" y="981252"/>
                    </a:cubicBezTo>
                    <a:cubicBezTo>
                      <a:pt x="-6466" y="1053174"/>
                      <a:pt x="-24131" y="1165473"/>
                      <a:pt x="34752" y="1231507"/>
                    </a:cubicBezTo>
                    <a:cubicBezTo>
                      <a:pt x="93636" y="1297540"/>
                      <a:pt x="207197" y="1292914"/>
                      <a:pt x="287951" y="1220992"/>
                    </a:cubicBezTo>
                    <a:cubicBezTo>
                      <a:pt x="353564" y="1162529"/>
                      <a:pt x="377959" y="1077568"/>
                      <a:pt x="353144" y="1011955"/>
                    </a:cubicBezTo>
                    <a:lnTo>
                      <a:pt x="327487" y="465600"/>
                    </a:lnTo>
                    <a:lnTo>
                      <a:pt x="843139" y="287267"/>
                    </a:lnTo>
                    <a:lnTo>
                      <a:pt x="865851" y="768430"/>
                    </a:lnTo>
                    <a:cubicBezTo>
                      <a:pt x="804444" y="739829"/>
                      <a:pt x="720324" y="754550"/>
                      <a:pt x="656394" y="811331"/>
                    </a:cubicBezTo>
                    <a:cubicBezTo>
                      <a:pt x="575219" y="883253"/>
                      <a:pt x="557554" y="995552"/>
                      <a:pt x="616437" y="1061586"/>
                    </a:cubicBezTo>
                    <a:cubicBezTo>
                      <a:pt x="675321" y="1127619"/>
                      <a:pt x="788882" y="1122993"/>
                      <a:pt x="869636" y="1051071"/>
                    </a:cubicBezTo>
                    <a:cubicBezTo>
                      <a:pt x="928940" y="998076"/>
                      <a:pt x="954176" y="922789"/>
                      <a:pt x="939035" y="860541"/>
                    </a:cubicBezTo>
                    <a:close/>
                  </a:path>
                </a:pathLst>
              </a:custGeom>
              <a:solidFill>
                <a:srgbClr val="DC755A">
                  <a:alpha val="43000"/>
                </a:srgbClr>
              </a:solidFill>
              <a:ln w="4204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Cordia New" panose="020B0304020202020204" pitchFamily="34" charset="-34"/>
                </a:endParaRPr>
              </a:p>
            </p:txBody>
          </p:sp>
          <p:sp>
            <p:nvSpPr>
              <p:cNvPr id="259" name="Freeform: Shape 1070">
                <a:extLst>
                  <a:ext uri="{FF2B5EF4-FFF2-40B4-BE49-F238E27FC236}">
                    <a16:creationId xmlns:a16="http://schemas.microsoft.com/office/drawing/2014/main" id="{E49D6041-6C2A-5A70-55D1-AC2AAAA3862A}"/>
                  </a:ext>
                </a:extLst>
              </p:cNvPr>
              <p:cNvSpPr/>
              <p:nvPr/>
            </p:nvSpPr>
            <p:spPr>
              <a:xfrm>
                <a:off x="6845610" y="3195637"/>
                <a:ext cx="943329" cy="1278138"/>
              </a:xfrm>
              <a:custGeom>
                <a:avLst/>
                <a:gdLst>
                  <a:gd name="connsiteX0" fmla="*/ 939035 w 943329"/>
                  <a:gd name="connsiteY0" fmla="*/ 860540 h 1278138"/>
                  <a:gd name="connsiteX1" fmla="*/ 909593 w 943329"/>
                  <a:gd name="connsiteY1" fmla="*/ 232169 h 1278138"/>
                  <a:gd name="connsiteX2" fmla="*/ 907490 w 943329"/>
                  <a:gd name="connsiteY2" fmla="*/ 191371 h 1278138"/>
                  <a:gd name="connsiteX3" fmla="*/ 898658 w 943329"/>
                  <a:gd name="connsiteY3" fmla="*/ 0 h 1278138"/>
                  <a:gd name="connsiteX4" fmla="*/ 246312 w 943329"/>
                  <a:gd name="connsiteY4" fmla="*/ 234272 h 1278138"/>
                  <a:gd name="connsiteX5" fmla="*/ 254724 w 943329"/>
                  <a:gd name="connsiteY5" fmla="*/ 417232 h 1278138"/>
                  <a:gd name="connsiteX6" fmla="*/ 257248 w 943329"/>
                  <a:gd name="connsiteY6" fmla="*/ 466442 h 1278138"/>
                  <a:gd name="connsiteX7" fmla="*/ 279539 w 943329"/>
                  <a:gd name="connsiteY7" fmla="*/ 936248 h 1278138"/>
                  <a:gd name="connsiteX8" fmla="*/ 74709 w 943329"/>
                  <a:gd name="connsiteY8" fmla="*/ 981252 h 1278138"/>
                  <a:gd name="connsiteX9" fmla="*/ 34752 w 943329"/>
                  <a:gd name="connsiteY9" fmla="*/ 1231507 h 1278138"/>
                  <a:gd name="connsiteX10" fmla="*/ 287951 w 943329"/>
                  <a:gd name="connsiteY10" fmla="*/ 1220992 h 1278138"/>
                  <a:gd name="connsiteX11" fmla="*/ 353144 w 943329"/>
                  <a:gd name="connsiteY11" fmla="*/ 1011955 h 1278138"/>
                  <a:gd name="connsiteX12" fmla="*/ 327487 w 943329"/>
                  <a:gd name="connsiteY12" fmla="*/ 465600 h 1278138"/>
                  <a:gd name="connsiteX13" fmla="*/ 842298 w 943329"/>
                  <a:gd name="connsiteY13" fmla="*/ 288109 h 1278138"/>
                  <a:gd name="connsiteX14" fmla="*/ 865010 w 943329"/>
                  <a:gd name="connsiteY14" fmla="*/ 769271 h 1278138"/>
                  <a:gd name="connsiteX15" fmla="*/ 655553 w 943329"/>
                  <a:gd name="connsiteY15" fmla="*/ 812172 h 1278138"/>
                  <a:gd name="connsiteX16" fmla="*/ 615596 w 943329"/>
                  <a:gd name="connsiteY16" fmla="*/ 1062427 h 1278138"/>
                  <a:gd name="connsiteX17" fmla="*/ 868795 w 943329"/>
                  <a:gd name="connsiteY17" fmla="*/ 1051912 h 1278138"/>
                  <a:gd name="connsiteX18" fmla="*/ 939035 w 943329"/>
                  <a:gd name="connsiteY18" fmla="*/ 860540 h 12781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943329" h="1278138">
                    <a:moveTo>
                      <a:pt x="939035" y="860540"/>
                    </a:moveTo>
                    <a:lnTo>
                      <a:pt x="909593" y="232169"/>
                    </a:lnTo>
                    <a:lnTo>
                      <a:pt x="907490" y="191371"/>
                    </a:lnTo>
                    <a:lnTo>
                      <a:pt x="898658" y="0"/>
                    </a:lnTo>
                    <a:lnTo>
                      <a:pt x="246312" y="234272"/>
                    </a:lnTo>
                    <a:lnTo>
                      <a:pt x="254724" y="417232"/>
                    </a:lnTo>
                    <a:lnTo>
                      <a:pt x="257248" y="466442"/>
                    </a:lnTo>
                    <a:lnTo>
                      <a:pt x="279539" y="936248"/>
                    </a:lnTo>
                    <a:cubicBezTo>
                      <a:pt x="218553" y="910171"/>
                      <a:pt x="136957" y="925733"/>
                      <a:pt x="74709" y="981252"/>
                    </a:cubicBezTo>
                    <a:cubicBezTo>
                      <a:pt x="-6466" y="1053174"/>
                      <a:pt x="-24131" y="1165473"/>
                      <a:pt x="34752" y="1231507"/>
                    </a:cubicBezTo>
                    <a:cubicBezTo>
                      <a:pt x="93636" y="1297540"/>
                      <a:pt x="207197" y="1292914"/>
                      <a:pt x="287951" y="1220992"/>
                    </a:cubicBezTo>
                    <a:cubicBezTo>
                      <a:pt x="353564" y="1162529"/>
                      <a:pt x="377959" y="1077568"/>
                      <a:pt x="353144" y="1011955"/>
                    </a:cubicBezTo>
                    <a:lnTo>
                      <a:pt x="327487" y="465600"/>
                    </a:lnTo>
                    <a:lnTo>
                      <a:pt x="842298" y="288109"/>
                    </a:lnTo>
                    <a:lnTo>
                      <a:pt x="865010" y="769271"/>
                    </a:lnTo>
                    <a:cubicBezTo>
                      <a:pt x="803603" y="740671"/>
                      <a:pt x="719483" y="755391"/>
                      <a:pt x="655553" y="812172"/>
                    </a:cubicBezTo>
                    <a:cubicBezTo>
                      <a:pt x="574378" y="884094"/>
                      <a:pt x="556712" y="996393"/>
                      <a:pt x="615596" y="1062427"/>
                    </a:cubicBezTo>
                    <a:cubicBezTo>
                      <a:pt x="674479" y="1128461"/>
                      <a:pt x="788041" y="1123834"/>
                      <a:pt x="868795" y="1051912"/>
                    </a:cubicBezTo>
                    <a:cubicBezTo>
                      <a:pt x="928940" y="998496"/>
                      <a:pt x="954176" y="923209"/>
                      <a:pt x="939035" y="860540"/>
                    </a:cubicBezTo>
                    <a:close/>
                  </a:path>
                </a:pathLst>
              </a:custGeom>
              <a:solidFill>
                <a:srgbClr val="D75903"/>
              </a:solidFill>
              <a:ln w="4204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Cordia New" panose="020B0304020202020204" pitchFamily="34" charset="-34"/>
                </a:endParaRPr>
              </a:p>
            </p:txBody>
          </p:sp>
        </p:grpSp>
        <p:grpSp>
          <p:nvGrpSpPr>
            <p:cNvPr id="255" name="Graphic 837">
              <a:extLst>
                <a:ext uri="{FF2B5EF4-FFF2-40B4-BE49-F238E27FC236}">
                  <a16:creationId xmlns:a16="http://schemas.microsoft.com/office/drawing/2014/main" id="{9BF2C3BA-BAFB-50DF-D17A-612E6EC89ADB}"/>
                </a:ext>
              </a:extLst>
            </p:cNvPr>
            <p:cNvGrpSpPr/>
            <p:nvPr/>
          </p:nvGrpSpPr>
          <p:grpSpPr>
            <a:xfrm>
              <a:off x="5681545" y="3873218"/>
              <a:ext cx="837945" cy="1376978"/>
              <a:chOff x="5681545" y="3873218"/>
              <a:chExt cx="837945" cy="1376978"/>
            </a:xfrm>
          </p:grpSpPr>
          <p:sp>
            <p:nvSpPr>
              <p:cNvPr id="256" name="Freeform: Shape 1067">
                <a:extLst>
                  <a:ext uri="{FF2B5EF4-FFF2-40B4-BE49-F238E27FC236}">
                    <a16:creationId xmlns:a16="http://schemas.microsoft.com/office/drawing/2014/main" id="{8FA4B3ED-3017-50FA-98A7-C0792E1F4924}"/>
                  </a:ext>
                </a:extLst>
              </p:cNvPr>
              <p:cNvSpPr/>
              <p:nvPr/>
            </p:nvSpPr>
            <p:spPr>
              <a:xfrm>
                <a:off x="5765690" y="4018744"/>
                <a:ext cx="753799" cy="1231452"/>
              </a:xfrm>
              <a:custGeom>
                <a:avLst/>
                <a:gdLst>
                  <a:gd name="connsiteX0" fmla="*/ 34579 w 753799"/>
                  <a:gd name="connsiteY0" fmla="*/ 1184821 h 1231452"/>
                  <a:gd name="connsiteX1" fmla="*/ 287779 w 753799"/>
                  <a:gd name="connsiteY1" fmla="*/ 1174306 h 1231452"/>
                  <a:gd name="connsiteX2" fmla="*/ 352971 w 753799"/>
                  <a:gd name="connsiteY2" fmla="*/ 965269 h 1231452"/>
                  <a:gd name="connsiteX3" fmla="*/ 327735 w 753799"/>
                  <a:gd name="connsiteY3" fmla="*/ 418914 h 1231452"/>
                  <a:gd name="connsiteX4" fmla="*/ 753800 w 753799"/>
                  <a:gd name="connsiteY4" fmla="*/ 266238 h 1231452"/>
                  <a:gd name="connsiteX5" fmla="*/ 751276 w 753799"/>
                  <a:gd name="connsiteY5" fmla="*/ 0 h 1231452"/>
                  <a:gd name="connsiteX6" fmla="*/ 246981 w 753799"/>
                  <a:gd name="connsiteY6" fmla="*/ 187165 h 1231452"/>
                  <a:gd name="connsiteX7" fmla="*/ 255393 w 753799"/>
                  <a:gd name="connsiteY7" fmla="*/ 370125 h 1231452"/>
                  <a:gd name="connsiteX8" fmla="*/ 257916 w 753799"/>
                  <a:gd name="connsiteY8" fmla="*/ 419335 h 1231452"/>
                  <a:gd name="connsiteX9" fmla="*/ 280208 w 753799"/>
                  <a:gd name="connsiteY9" fmla="*/ 889141 h 1231452"/>
                  <a:gd name="connsiteX10" fmla="*/ 75377 w 753799"/>
                  <a:gd name="connsiteY10" fmla="*/ 934145 h 1231452"/>
                  <a:gd name="connsiteX11" fmla="*/ 34579 w 753799"/>
                  <a:gd name="connsiteY11" fmla="*/ 1184821 h 12314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53799" h="1231452">
                    <a:moveTo>
                      <a:pt x="34579" y="1184821"/>
                    </a:moveTo>
                    <a:cubicBezTo>
                      <a:pt x="93463" y="1250854"/>
                      <a:pt x="207024" y="1246228"/>
                      <a:pt x="287779" y="1174306"/>
                    </a:cubicBezTo>
                    <a:cubicBezTo>
                      <a:pt x="353812" y="1115843"/>
                      <a:pt x="377786" y="1030882"/>
                      <a:pt x="352971" y="965269"/>
                    </a:cubicBezTo>
                    <a:lnTo>
                      <a:pt x="327735" y="418914"/>
                    </a:lnTo>
                    <a:lnTo>
                      <a:pt x="753800" y="266238"/>
                    </a:lnTo>
                    <a:lnTo>
                      <a:pt x="751276" y="0"/>
                    </a:lnTo>
                    <a:lnTo>
                      <a:pt x="246981" y="187165"/>
                    </a:lnTo>
                    <a:lnTo>
                      <a:pt x="255393" y="370125"/>
                    </a:lnTo>
                    <a:lnTo>
                      <a:pt x="257916" y="419335"/>
                    </a:lnTo>
                    <a:lnTo>
                      <a:pt x="280208" y="889141"/>
                    </a:lnTo>
                    <a:cubicBezTo>
                      <a:pt x="219221" y="863064"/>
                      <a:pt x="137626" y="878626"/>
                      <a:pt x="75377" y="934145"/>
                    </a:cubicBezTo>
                    <a:cubicBezTo>
                      <a:pt x="-6218" y="1006488"/>
                      <a:pt x="-24304" y="1118366"/>
                      <a:pt x="34579" y="1184821"/>
                    </a:cubicBezTo>
                    <a:close/>
                  </a:path>
                </a:pathLst>
              </a:custGeom>
              <a:solidFill>
                <a:srgbClr val="DC755A">
                  <a:alpha val="43000"/>
                </a:srgbClr>
              </a:solidFill>
              <a:ln w="4204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Cordia New" panose="020B0304020202020204" pitchFamily="34" charset="-34"/>
                </a:endParaRPr>
              </a:p>
            </p:txBody>
          </p:sp>
          <p:sp>
            <p:nvSpPr>
              <p:cNvPr id="257" name="Freeform: Shape 1068">
                <a:extLst>
                  <a:ext uri="{FF2B5EF4-FFF2-40B4-BE49-F238E27FC236}">
                    <a16:creationId xmlns:a16="http://schemas.microsoft.com/office/drawing/2014/main" id="{1436F6A7-F53F-6ECE-97A4-1C0BD437251B}"/>
                  </a:ext>
                </a:extLst>
              </p:cNvPr>
              <p:cNvSpPr/>
              <p:nvPr/>
            </p:nvSpPr>
            <p:spPr>
              <a:xfrm>
                <a:off x="5681545" y="3873218"/>
                <a:ext cx="753825" cy="1231031"/>
              </a:xfrm>
              <a:custGeom>
                <a:avLst/>
                <a:gdLst>
                  <a:gd name="connsiteX0" fmla="*/ 34606 w 753825"/>
                  <a:gd name="connsiteY0" fmla="*/ 1184400 h 1231031"/>
                  <a:gd name="connsiteX1" fmla="*/ 287805 w 753825"/>
                  <a:gd name="connsiteY1" fmla="*/ 1173885 h 1231031"/>
                  <a:gd name="connsiteX2" fmla="*/ 352997 w 753825"/>
                  <a:gd name="connsiteY2" fmla="*/ 964848 h 1231031"/>
                  <a:gd name="connsiteX3" fmla="*/ 327761 w 753825"/>
                  <a:gd name="connsiteY3" fmla="*/ 418914 h 1231031"/>
                  <a:gd name="connsiteX4" fmla="*/ 753826 w 753825"/>
                  <a:gd name="connsiteY4" fmla="*/ 266238 h 1231031"/>
                  <a:gd name="connsiteX5" fmla="*/ 751302 w 753825"/>
                  <a:gd name="connsiteY5" fmla="*/ 0 h 1231031"/>
                  <a:gd name="connsiteX6" fmla="*/ 247007 w 753825"/>
                  <a:gd name="connsiteY6" fmla="*/ 186745 h 1231031"/>
                  <a:gd name="connsiteX7" fmla="*/ 255419 w 753825"/>
                  <a:gd name="connsiteY7" fmla="*/ 369704 h 1231031"/>
                  <a:gd name="connsiteX8" fmla="*/ 257942 w 753825"/>
                  <a:gd name="connsiteY8" fmla="*/ 418914 h 1231031"/>
                  <a:gd name="connsiteX9" fmla="*/ 280234 w 753825"/>
                  <a:gd name="connsiteY9" fmla="*/ 888721 h 1231031"/>
                  <a:gd name="connsiteX10" fmla="*/ 74983 w 753825"/>
                  <a:gd name="connsiteY10" fmla="*/ 934145 h 1231031"/>
                  <a:gd name="connsiteX11" fmla="*/ 34606 w 753825"/>
                  <a:gd name="connsiteY11" fmla="*/ 1184400 h 12310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53825" h="1231031">
                    <a:moveTo>
                      <a:pt x="34606" y="1184400"/>
                    </a:moveTo>
                    <a:cubicBezTo>
                      <a:pt x="93489" y="1250434"/>
                      <a:pt x="207050" y="1245807"/>
                      <a:pt x="287805" y="1173885"/>
                    </a:cubicBezTo>
                    <a:cubicBezTo>
                      <a:pt x="353838" y="1115422"/>
                      <a:pt x="377812" y="1030462"/>
                      <a:pt x="352997" y="964848"/>
                    </a:cubicBezTo>
                    <a:lnTo>
                      <a:pt x="327761" y="418914"/>
                    </a:lnTo>
                    <a:lnTo>
                      <a:pt x="753826" y="266238"/>
                    </a:lnTo>
                    <a:lnTo>
                      <a:pt x="751302" y="0"/>
                    </a:lnTo>
                    <a:lnTo>
                      <a:pt x="247007" y="186745"/>
                    </a:lnTo>
                    <a:lnTo>
                      <a:pt x="255419" y="369704"/>
                    </a:lnTo>
                    <a:lnTo>
                      <a:pt x="257942" y="418914"/>
                    </a:lnTo>
                    <a:lnTo>
                      <a:pt x="280234" y="888721"/>
                    </a:lnTo>
                    <a:cubicBezTo>
                      <a:pt x="218827" y="863064"/>
                      <a:pt x="137231" y="878626"/>
                      <a:pt x="74983" y="934145"/>
                    </a:cubicBezTo>
                    <a:cubicBezTo>
                      <a:pt x="-6192" y="1006067"/>
                      <a:pt x="-24278" y="1118366"/>
                      <a:pt x="34606" y="1184400"/>
                    </a:cubicBezTo>
                    <a:close/>
                  </a:path>
                </a:pathLst>
              </a:custGeom>
              <a:solidFill>
                <a:srgbClr val="D75903"/>
              </a:solidFill>
              <a:ln w="4204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Cordia New" panose="020B0304020202020204" pitchFamily="34" charset="-34"/>
                </a:endParaRPr>
              </a:p>
            </p:txBody>
          </p:sp>
        </p:grpSp>
      </p:grpSp>
      <p:sp>
        <p:nvSpPr>
          <p:cNvPr id="260" name="Graphic 19325">
            <a:extLst>
              <a:ext uri="{FF2B5EF4-FFF2-40B4-BE49-F238E27FC236}">
                <a16:creationId xmlns:a16="http://schemas.microsoft.com/office/drawing/2014/main" id="{FF791105-B126-A68A-8227-826118A43A91}"/>
              </a:ext>
            </a:extLst>
          </p:cNvPr>
          <p:cNvSpPr/>
          <p:nvPr/>
        </p:nvSpPr>
        <p:spPr>
          <a:xfrm>
            <a:off x="2164551" y="1033023"/>
            <a:ext cx="450166" cy="401523"/>
          </a:xfrm>
          <a:custGeom>
            <a:avLst/>
            <a:gdLst>
              <a:gd name="connsiteX0" fmla="*/ 146880 w 205159"/>
              <a:gd name="connsiteY0" fmla="*/ 9822 h 208179"/>
              <a:gd name="connsiteX1" fmla="*/ 148976 w 205159"/>
              <a:gd name="connsiteY1" fmla="*/ 64971 h 208179"/>
              <a:gd name="connsiteX2" fmla="*/ 153738 w 205159"/>
              <a:gd name="connsiteY2" fmla="*/ 73163 h 208179"/>
              <a:gd name="connsiteX3" fmla="*/ 200411 w 205159"/>
              <a:gd name="connsiteY3" fmla="*/ 102690 h 208179"/>
              <a:gd name="connsiteX4" fmla="*/ 198506 w 205159"/>
              <a:gd name="connsiteY4" fmla="*/ 120883 h 208179"/>
              <a:gd name="connsiteX5" fmla="*/ 146690 w 205159"/>
              <a:gd name="connsiteY5" fmla="*/ 139933 h 208179"/>
              <a:gd name="connsiteX6" fmla="*/ 140308 w 205159"/>
              <a:gd name="connsiteY6" fmla="*/ 146982 h 208179"/>
              <a:gd name="connsiteX7" fmla="*/ 126687 w 205159"/>
              <a:gd name="connsiteY7" fmla="*/ 200512 h 208179"/>
              <a:gd name="connsiteX8" fmla="*/ 108780 w 205159"/>
              <a:gd name="connsiteY8" fmla="*/ 204322 h 208179"/>
              <a:gd name="connsiteX9" fmla="*/ 74586 w 205159"/>
              <a:gd name="connsiteY9" fmla="*/ 160888 h 208179"/>
              <a:gd name="connsiteX10" fmla="*/ 65918 w 205159"/>
              <a:gd name="connsiteY10" fmla="*/ 156983 h 208179"/>
              <a:gd name="connsiteX11" fmla="*/ 10863 w 205159"/>
              <a:gd name="connsiteY11" fmla="*/ 160507 h 208179"/>
              <a:gd name="connsiteX12" fmla="*/ 1719 w 205159"/>
              <a:gd name="connsiteY12" fmla="*/ 144696 h 208179"/>
              <a:gd name="connsiteX13" fmla="*/ 32390 w 205159"/>
              <a:gd name="connsiteY13" fmla="*/ 98785 h 208179"/>
              <a:gd name="connsiteX14" fmla="*/ 33438 w 205159"/>
              <a:gd name="connsiteY14" fmla="*/ 89355 h 208179"/>
              <a:gd name="connsiteX15" fmla="*/ 13054 w 205159"/>
              <a:gd name="connsiteY15" fmla="*/ 38111 h 208179"/>
              <a:gd name="connsiteX16" fmla="*/ 25341 w 205159"/>
              <a:gd name="connsiteY16" fmla="*/ 24585 h 208179"/>
              <a:gd name="connsiteX17" fmla="*/ 78491 w 205159"/>
              <a:gd name="connsiteY17" fmla="*/ 39635 h 208179"/>
              <a:gd name="connsiteX18" fmla="*/ 87730 w 205159"/>
              <a:gd name="connsiteY18" fmla="*/ 37635 h 208179"/>
              <a:gd name="connsiteX19" fmla="*/ 130212 w 205159"/>
              <a:gd name="connsiteY19" fmla="*/ 2392 h 208179"/>
              <a:gd name="connsiteX20" fmla="*/ 146880 w 205159"/>
              <a:gd name="connsiteY20" fmla="*/ 9822 h 2081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205159" h="208179">
                <a:moveTo>
                  <a:pt x="146880" y="9822"/>
                </a:moveTo>
                <a:lnTo>
                  <a:pt x="148976" y="64971"/>
                </a:lnTo>
                <a:cubicBezTo>
                  <a:pt x="149071" y="68305"/>
                  <a:pt x="150881" y="71353"/>
                  <a:pt x="153738" y="73163"/>
                </a:cubicBezTo>
                <a:lnTo>
                  <a:pt x="200411" y="102690"/>
                </a:lnTo>
                <a:cubicBezTo>
                  <a:pt x="207555" y="107167"/>
                  <a:pt x="206412" y="117930"/>
                  <a:pt x="198506" y="120883"/>
                </a:cubicBezTo>
                <a:lnTo>
                  <a:pt x="146690" y="139933"/>
                </a:lnTo>
                <a:cubicBezTo>
                  <a:pt x="143547" y="141076"/>
                  <a:pt x="141165" y="143743"/>
                  <a:pt x="140308" y="146982"/>
                </a:cubicBezTo>
                <a:lnTo>
                  <a:pt x="126687" y="200512"/>
                </a:lnTo>
                <a:cubicBezTo>
                  <a:pt x="124592" y="208704"/>
                  <a:pt x="114019" y="210894"/>
                  <a:pt x="108780" y="204322"/>
                </a:cubicBezTo>
                <a:lnTo>
                  <a:pt x="74586" y="160888"/>
                </a:lnTo>
                <a:cubicBezTo>
                  <a:pt x="72490" y="158221"/>
                  <a:pt x="69252" y="156792"/>
                  <a:pt x="65918" y="156983"/>
                </a:cubicBezTo>
                <a:lnTo>
                  <a:pt x="10863" y="160507"/>
                </a:lnTo>
                <a:cubicBezTo>
                  <a:pt x="2481" y="161079"/>
                  <a:pt x="-2948" y="151649"/>
                  <a:pt x="1719" y="144696"/>
                </a:cubicBezTo>
                <a:lnTo>
                  <a:pt x="32390" y="98785"/>
                </a:lnTo>
                <a:cubicBezTo>
                  <a:pt x="34295" y="96023"/>
                  <a:pt x="34676" y="92499"/>
                  <a:pt x="33438" y="89355"/>
                </a:cubicBezTo>
                <a:lnTo>
                  <a:pt x="13054" y="38111"/>
                </a:lnTo>
                <a:cubicBezTo>
                  <a:pt x="9911" y="30300"/>
                  <a:pt x="17150" y="22299"/>
                  <a:pt x="25341" y="24585"/>
                </a:cubicBezTo>
                <a:lnTo>
                  <a:pt x="78491" y="39635"/>
                </a:lnTo>
                <a:cubicBezTo>
                  <a:pt x="81729" y="40587"/>
                  <a:pt x="85158" y="39825"/>
                  <a:pt x="87730" y="37635"/>
                </a:cubicBezTo>
                <a:lnTo>
                  <a:pt x="130212" y="2392"/>
                </a:lnTo>
                <a:cubicBezTo>
                  <a:pt x="136689" y="-3037"/>
                  <a:pt x="146595" y="1344"/>
                  <a:pt x="146880" y="9822"/>
                </a:cubicBezTo>
                <a:close/>
              </a:path>
            </a:pathLst>
          </a:custGeom>
          <a:solidFill>
            <a:srgbClr val="EDB863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th-TH" sz="2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Cordia New" panose="020B0304020202020204" pitchFamily="34" charset="-34"/>
            </a:endParaRPr>
          </a:p>
        </p:txBody>
      </p:sp>
      <p:sp>
        <p:nvSpPr>
          <p:cNvPr id="261" name="Graphic 19325">
            <a:extLst>
              <a:ext uri="{FF2B5EF4-FFF2-40B4-BE49-F238E27FC236}">
                <a16:creationId xmlns:a16="http://schemas.microsoft.com/office/drawing/2014/main" id="{58EE2D99-C8C2-1F7B-F183-913DAF8F1E15}"/>
              </a:ext>
            </a:extLst>
          </p:cNvPr>
          <p:cNvSpPr/>
          <p:nvPr/>
        </p:nvSpPr>
        <p:spPr>
          <a:xfrm>
            <a:off x="2869079" y="6128975"/>
            <a:ext cx="250981" cy="263730"/>
          </a:xfrm>
          <a:custGeom>
            <a:avLst/>
            <a:gdLst>
              <a:gd name="connsiteX0" fmla="*/ 146880 w 205159"/>
              <a:gd name="connsiteY0" fmla="*/ 9822 h 208179"/>
              <a:gd name="connsiteX1" fmla="*/ 148976 w 205159"/>
              <a:gd name="connsiteY1" fmla="*/ 64971 h 208179"/>
              <a:gd name="connsiteX2" fmla="*/ 153738 w 205159"/>
              <a:gd name="connsiteY2" fmla="*/ 73163 h 208179"/>
              <a:gd name="connsiteX3" fmla="*/ 200411 w 205159"/>
              <a:gd name="connsiteY3" fmla="*/ 102690 h 208179"/>
              <a:gd name="connsiteX4" fmla="*/ 198506 w 205159"/>
              <a:gd name="connsiteY4" fmla="*/ 120883 h 208179"/>
              <a:gd name="connsiteX5" fmla="*/ 146690 w 205159"/>
              <a:gd name="connsiteY5" fmla="*/ 139933 h 208179"/>
              <a:gd name="connsiteX6" fmla="*/ 140308 w 205159"/>
              <a:gd name="connsiteY6" fmla="*/ 146982 h 208179"/>
              <a:gd name="connsiteX7" fmla="*/ 126687 w 205159"/>
              <a:gd name="connsiteY7" fmla="*/ 200512 h 208179"/>
              <a:gd name="connsiteX8" fmla="*/ 108780 w 205159"/>
              <a:gd name="connsiteY8" fmla="*/ 204322 h 208179"/>
              <a:gd name="connsiteX9" fmla="*/ 74586 w 205159"/>
              <a:gd name="connsiteY9" fmla="*/ 160888 h 208179"/>
              <a:gd name="connsiteX10" fmla="*/ 65918 w 205159"/>
              <a:gd name="connsiteY10" fmla="*/ 156983 h 208179"/>
              <a:gd name="connsiteX11" fmla="*/ 10863 w 205159"/>
              <a:gd name="connsiteY11" fmla="*/ 160507 h 208179"/>
              <a:gd name="connsiteX12" fmla="*/ 1719 w 205159"/>
              <a:gd name="connsiteY12" fmla="*/ 144696 h 208179"/>
              <a:gd name="connsiteX13" fmla="*/ 32390 w 205159"/>
              <a:gd name="connsiteY13" fmla="*/ 98785 h 208179"/>
              <a:gd name="connsiteX14" fmla="*/ 33438 w 205159"/>
              <a:gd name="connsiteY14" fmla="*/ 89355 h 208179"/>
              <a:gd name="connsiteX15" fmla="*/ 13054 w 205159"/>
              <a:gd name="connsiteY15" fmla="*/ 38111 h 208179"/>
              <a:gd name="connsiteX16" fmla="*/ 25341 w 205159"/>
              <a:gd name="connsiteY16" fmla="*/ 24585 h 208179"/>
              <a:gd name="connsiteX17" fmla="*/ 78491 w 205159"/>
              <a:gd name="connsiteY17" fmla="*/ 39635 h 208179"/>
              <a:gd name="connsiteX18" fmla="*/ 87730 w 205159"/>
              <a:gd name="connsiteY18" fmla="*/ 37635 h 208179"/>
              <a:gd name="connsiteX19" fmla="*/ 130212 w 205159"/>
              <a:gd name="connsiteY19" fmla="*/ 2392 h 208179"/>
              <a:gd name="connsiteX20" fmla="*/ 146880 w 205159"/>
              <a:gd name="connsiteY20" fmla="*/ 9822 h 2081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205159" h="208179">
                <a:moveTo>
                  <a:pt x="146880" y="9822"/>
                </a:moveTo>
                <a:lnTo>
                  <a:pt x="148976" y="64971"/>
                </a:lnTo>
                <a:cubicBezTo>
                  <a:pt x="149071" y="68305"/>
                  <a:pt x="150881" y="71353"/>
                  <a:pt x="153738" y="73163"/>
                </a:cubicBezTo>
                <a:lnTo>
                  <a:pt x="200411" y="102690"/>
                </a:lnTo>
                <a:cubicBezTo>
                  <a:pt x="207555" y="107167"/>
                  <a:pt x="206412" y="117930"/>
                  <a:pt x="198506" y="120883"/>
                </a:cubicBezTo>
                <a:lnTo>
                  <a:pt x="146690" y="139933"/>
                </a:lnTo>
                <a:cubicBezTo>
                  <a:pt x="143547" y="141076"/>
                  <a:pt x="141165" y="143743"/>
                  <a:pt x="140308" y="146982"/>
                </a:cubicBezTo>
                <a:lnTo>
                  <a:pt x="126687" y="200512"/>
                </a:lnTo>
                <a:cubicBezTo>
                  <a:pt x="124592" y="208704"/>
                  <a:pt x="114019" y="210894"/>
                  <a:pt x="108780" y="204322"/>
                </a:cubicBezTo>
                <a:lnTo>
                  <a:pt x="74586" y="160888"/>
                </a:lnTo>
                <a:cubicBezTo>
                  <a:pt x="72490" y="158221"/>
                  <a:pt x="69252" y="156792"/>
                  <a:pt x="65918" y="156983"/>
                </a:cubicBezTo>
                <a:lnTo>
                  <a:pt x="10863" y="160507"/>
                </a:lnTo>
                <a:cubicBezTo>
                  <a:pt x="2481" y="161079"/>
                  <a:pt x="-2948" y="151649"/>
                  <a:pt x="1719" y="144696"/>
                </a:cubicBezTo>
                <a:lnTo>
                  <a:pt x="32390" y="98785"/>
                </a:lnTo>
                <a:cubicBezTo>
                  <a:pt x="34295" y="96023"/>
                  <a:pt x="34676" y="92499"/>
                  <a:pt x="33438" y="89355"/>
                </a:cubicBezTo>
                <a:lnTo>
                  <a:pt x="13054" y="38111"/>
                </a:lnTo>
                <a:cubicBezTo>
                  <a:pt x="9911" y="30300"/>
                  <a:pt x="17150" y="22299"/>
                  <a:pt x="25341" y="24585"/>
                </a:cubicBezTo>
                <a:lnTo>
                  <a:pt x="78491" y="39635"/>
                </a:lnTo>
                <a:cubicBezTo>
                  <a:pt x="81729" y="40587"/>
                  <a:pt x="85158" y="39825"/>
                  <a:pt x="87730" y="37635"/>
                </a:cubicBezTo>
                <a:lnTo>
                  <a:pt x="130212" y="2392"/>
                </a:lnTo>
                <a:cubicBezTo>
                  <a:pt x="136689" y="-3037"/>
                  <a:pt x="146595" y="1344"/>
                  <a:pt x="146880" y="9822"/>
                </a:cubicBezTo>
                <a:close/>
              </a:path>
            </a:pathLst>
          </a:custGeom>
          <a:solidFill>
            <a:srgbClr val="EDB863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th-TH" sz="2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Cordia New" panose="020B0304020202020204" pitchFamily="34" charset="-34"/>
            </a:endParaRPr>
          </a:p>
        </p:txBody>
      </p:sp>
      <p:sp>
        <p:nvSpPr>
          <p:cNvPr id="262" name="Graphic 19325">
            <a:extLst>
              <a:ext uri="{FF2B5EF4-FFF2-40B4-BE49-F238E27FC236}">
                <a16:creationId xmlns:a16="http://schemas.microsoft.com/office/drawing/2014/main" id="{10CCA3E8-DB7A-A96E-A218-379A70436DBD}"/>
              </a:ext>
            </a:extLst>
          </p:cNvPr>
          <p:cNvSpPr/>
          <p:nvPr/>
        </p:nvSpPr>
        <p:spPr>
          <a:xfrm>
            <a:off x="11385208" y="825876"/>
            <a:ext cx="614611" cy="653489"/>
          </a:xfrm>
          <a:custGeom>
            <a:avLst/>
            <a:gdLst>
              <a:gd name="connsiteX0" fmla="*/ 146880 w 205159"/>
              <a:gd name="connsiteY0" fmla="*/ 9822 h 208179"/>
              <a:gd name="connsiteX1" fmla="*/ 148976 w 205159"/>
              <a:gd name="connsiteY1" fmla="*/ 64971 h 208179"/>
              <a:gd name="connsiteX2" fmla="*/ 153738 w 205159"/>
              <a:gd name="connsiteY2" fmla="*/ 73163 h 208179"/>
              <a:gd name="connsiteX3" fmla="*/ 200411 w 205159"/>
              <a:gd name="connsiteY3" fmla="*/ 102690 h 208179"/>
              <a:gd name="connsiteX4" fmla="*/ 198506 w 205159"/>
              <a:gd name="connsiteY4" fmla="*/ 120883 h 208179"/>
              <a:gd name="connsiteX5" fmla="*/ 146690 w 205159"/>
              <a:gd name="connsiteY5" fmla="*/ 139933 h 208179"/>
              <a:gd name="connsiteX6" fmla="*/ 140308 w 205159"/>
              <a:gd name="connsiteY6" fmla="*/ 146982 h 208179"/>
              <a:gd name="connsiteX7" fmla="*/ 126687 w 205159"/>
              <a:gd name="connsiteY7" fmla="*/ 200512 h 208179"/>
              <a:gd name="connsiteX8" fmla="*/ 108780 w 205159"/>
              <a:gd name="connsiteY8" fmla="*/ 204322 h 208179"/>
              <a:gd name="connsiteX9" fmla="*/ 74586 w 205159"/>
              <a:gd name="connsiteY9" fmla="*/ 160888 h 208179"/>
              <a:gd name="connsiteX10" fmla="*/ 65918 w 205159"/>
              <a:gd name="connsiteY10" fmla="*/ 156983 h 208179"/>
              <a:gd name="connsiteX11" fmla="*/ 10863 w 205159"/>
              <a:gd name="connsiteY11" fmla="*/ 160507 h 208179"/>
              <a:gd name="connsiteX12" fmla="*/ 1719 w 205159"/>
              <a:gd name="connsiteY12" fmla="*/ 144696 h 208179"/>
              <a:gd name="connsiteX13" fmla="*/ 32390 w 205159"/>
              <a:gd name="connsiteY13" fmla="*/ 98785 h 208179"/>
              <a:gd name="connsiteX14" fmla="*/ 33438 w 205159"/>
              <a:gd name="connsiteY14" fmla="*/ 89355 h 208179"/>
              <a:gd name="connsiteX15" fmla="*/ 13054 w 205159"/>
              <a:gd name="connsiteY15" fmla="*/ 38111 h 208179"/>
              <a:gd name="connsiteX16" fmla="*/ 25341 w 205159"/>
              <a:gd name="connsiteY16" fmla="*/ 24585 h 208179"/>
              <a:gd name="connsiteX17" fmla="*/ 78491 w 205159"/>
              <a:gd name="connsiteY17" fmla="*/ 39635 h 208179"/>
              <a:gd name="connsiteX18" fmla="*/ 87730 w 205159"/>
              <a:gd name="connsiteY18" fmla="*/ 37635 h 208179"/>
              <a:gd name="connsiteX19" fmla="*/ 130212 w 205159"/>
              <a:gd name="connsiteY19" fmla="*/ 2392 h 208179"/>
              <a:gd name="connsiteX20" fmla="*/ 146880 w 205159"/>
              <a:gd name="connsiteY20" fmla="*/ 9822 h 2081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205159" h="208179">
                <a:moveTo>
                  <a:pt x="146880" y="9822"/>
                </a:moveTo>
                <a:lnTo>
                  <a:pt x="148976" y="64971"/>
                </a:lnTo>
                <a:cubicBezTo>
                  <a:pt x="149071" y="68305"/>
                  <a:pt x="150881" y="71353"/>
                  <a:pt x="153738" y="73163"/>
                </a:cubicBezTo>
                <a:lnTo>
                  <a:pt x="200411" y="102690"/>
                </a:lnTo>
                <a:cubicBezTo>
                  <a:pt x="207555" y="107167"/>
                  <a:pt x="206412" y="117930"/>
                  <a:pt x="198506" y="120883"/>
                </a:cubicBezTo>
                <a:lnTo>
                  <a:pt x="146690" y="139933"/>
                </a:lnTo>
                <a:cubicBezTo>
                  <a:pt x="143547" y="141076"/>
                  <a:pt x="141165" y="143743"/>
                  <a:pt x="140308" y="146982"/>
                </a:cubicBezTo>
                <a:lnTo>
                  <a:pt x="126687" y="200512"/>
                </a:lnTo>
                <a:cubicBezTo>
                  <a:pt x="124592" y="208704"/>
                  <a:pt x="114019" y="210894"/>
                  <a:pt x="108780" y="204322"/>
                </a:cubicBezTo>
                <a:lnTo>
                  <a:pt x="74586" y="160888"/>
                </a:lnTo>
                <a:cubicBezTo>
                  <a:pt x="72490" y="158221"/>
                  <a:pt x="69252" y="156792"/>
                  <a:pt x="65918" y="156983"/>
                </a:cubicBezTo>
                <a:lnTo>
                  <a:pt x="10863" y="160507"/>
                </a:lnTo>
                <a:cubicBezTo>
                  <a:pt x="2481" y="161079"/>
                  <a:pt x="-2948" y="151649"/>
                  <a:pt x="1719" y="144696"/>
                </a:cubicBezTo>
                <a:lnTo>
                  <a:pt x="32390" y="98785"/>
                </a:lnTo>
                <a:cubicBezTo>
                  <a:pt x="34295" y="96023"/>
                  <a:pt x="34676" y="92499"/>
                  <a:pt x="33438" y="89355"/>
                </a:cubicBezTo>
                <a:lnTo>
                  <a:pt x="13054" y="38111"/>
                </a:lnTo>
                <a:cubicBezTo>
                  <a:pt x="9911" y="30300"/>
                  <a:pt x="17150" y="22299"/>
                  <a:pt x="25341" y="24585"/>
                </a:cubicBezTo>
                <a:lnTo>
                  <a:pt x="78491" y="39635"/>
                </a:lnTo>
                <a:cubicBezTo>
                  <a:pt x="81729" y="40587"/>
                  <a:pt x="85158" y="39825"/>
                  <a:pt x="87730" y="37635"/>
                </a:cubicBezTo>
                <a:lnTo>
                  <a:pt x="130212" y="2392"/>
                </a:lnTo>
                <a:cubicBezTo>
                  <a:pt x="136689" y="-3037"/>
                  <a:pt x="146595" y="1344"/>
                  <a:pt x="146880" y="9822"/>
                </a:cubicBezTo>
                <a:close/>
              </a:path>
            </a:pathLst>
          </a:custGeom>
          <a:solidFill>
            <a:srgbClr val="EDB863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th-TH" sz="2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Cordia New" panose="020B0304020202020204" pitchFamily="34" charset="-34"/>
            </a:endParaRPr>
          </a:p>
        </p:txBody>
      </p:sp>
      <p:sp>
        <p:nvSpPr>
          <p:cNvPr id="263" name="Graphic 19325">
            <a:extLst>
              <a:ext uri="{FF2B5EF4-FFF2-40B4-BE49-F238E27FC236}">
                <a16:creationId xmlns:a16="http://schemas.microsoft.com/office/drawing/2014/main" id="{0D4B5362-787D-E462-5A3B-84EE47456CA5}"/>
              </a:ext>
            </a:extLst>
          </p:cNvPr>
          <p:cNvSpPr/>
          <p:nvPr/>
        </p:nvSpPr>
        <p:spPr>
          <a:xfrm>
            <a:off x="2885318" y="2885364"/>
            <a:ext cx="450166" cy="401523"/>
          </a:xfrm>
          <a:custGeom>
            <a:avLst/>
            <a:gdLst>
              <a:gd name="connsiteX0" fmla="*/ 146880 w 205159"/>
              <a:gd name="connsiteY0" fmla="*/ 9822 h 208179"/>
              <a:gd name="connsiteX1" fmla="*/ 148976 w 205159"/>
              <a:gd name="connsiteY1" fmla="*/ 64971 h 208179"/>
              <a:gd name="connsiteX2" fmla="*/ 153738 w 205159"/>
              <a:gd name="connsiteY2" fmla="*/ 73163 h 208179"/>
              <a:gd name="connsiteX3" fmla="*/ 200411 w 205159"/>
              <a:gd name="connsiteY3" fmla="*/ 102690 h 208179"/>
              <a:gd name="connsiteX4" fmla="*/ 198506 w 205159"/>
              <a:gd name="connsiteY4" fmla="*/ 120883 h 208179"/>
              <a:gd name="connsiteX5" fmla="*/ 146690 w 205159"/>
              <a:gd name="connsiteY5" fmla="*/ 139933 h 208179"/>
              <a:gd name="connsiteX6" fmla="*/ 140308 w 205159"/>
              <a:gd name="connsiteY6" fmla="*/ 146982 h 208179"/>
              <a:gd name="connsiteX7" fmla="*/ 126687 w 205159"/>
              <a:gd name="connsiteY7" fmla="*/ 200512 h 208179"/>
              <a:gd name="connsiteX8" fmla="*/ 108780 w 205159"/>
              <a:gd name="connsiteY8" fmla="*/ 204322 h 208179"/>
              <a:gd name="connsiteX9" fmla="*/ 74586 w 205159"/>
              <a:gd name="connsiteY9" fmla="*/ 160888 h 208179"/>
              <a:gd name="connsiteX10" fmla="*/ 65918 w 205159"/>
              <a:gd name="connsiteY10" fmla="*/ 156983 h 208179"/>
              <a:gd name="connsiteX11" fmla="*/ 10863 w 205159"/>
              <a:gd name="connsiteY11" fmla="*/ 160507 h 208179"/>
              <a:gd name="connsiteX12" fmla="*/ 1719 w 205159"/>
              <a:gd name="connsiteY12" fmla="*/ 144696 h 208179"/>
              <a:gd name="connsiteX13" fmla="*/ 32390 w 205159"/>
              <a:gd name="connsiteY13" fmla="*/ 98785 h 208179"/>
              <a:gd name="connsiteX14" fmla="*/ 33438 w 205159"/>
              <a:gd name="connsiteY14" fmla="*/ 89355 h 208179"/>
              <a:gd name="connsiteX15" fmla="*/ 13054 w 205159"/>
              <a:gd name="connsiteY15" fmla="*/ 38111 h 208179"/>
              <a:gd name="connsiteX16" fmla="*/ 25341 w 205159"/>
              <a:gd name="connsiteY16" fmla="*/ 24585 h 208179"/>
              <a:gd name="connsiteX17" fmla="*/ 78491 w 205159"/>
              <a:gd name="connsiteY17" fmla="*/ 39635 h 208179"/>
              <a:gd name="connsiteX18" fmla="*/ 87730 w 205159"/>
              <a:gd name="connsiteY18" fmla="*/ 37635 h 208179"/>
              <a:gd name="connsiteX19" fmla="*/ 130212 w 205159"/>
              <a:gd name="connsiteY19" fmla="*/ 2392 h 208179"/>
              <a:gd name="connsiteX20" fmla="*/ 146880 w 205159"/>
              <a:gd name="connsiteY20" fmla="*/ 9822 h 2081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205159" h="208179">
                <a:moveTo>
                  <a:pt x="146880" y="9822"/>
                </a:moveTo>
                <a:lnTo>
                  <a:pt x="148976" y="64971"/>
                </a:lnTo>
                <a:cubicBezTo>
                  <a:pt x="149071" y="68305"/>
                  <a:pt x="150881" y="71353"/>
                  <a:pt x="153738" y="73163"/>
                </a:cubicBezTo>
                <a:lnTo>
                  <a:pt x="200411" y="102690"/>
                </a:lnTo>
                <a:cubicBezTo>
                  <a:pt x="207555" y="107167"/>
                  <a:pt x="206412" y="117930"/>
                  <a:pt x="198506" y="120883"/>
                </a:cubicBezTo>
                <a:lnTo>
                  <a:pt x="146690" y="139933"/>
                </a:lnTo>
                <a:cubicBezTo>
                  <a:pt x="143547" y="141076"/>
                  <a:pt x="141165" y="143743"/>
                  <a:pt x="140308" y="146982"/>
                </a:cubicBezTo>
                <a:lnTo>
                  <a:pt x="126687" y="200512"/>
                </a:lnTo>
                <a:cubicBezTo>
                  <a:pt x="124592" y="208704"/>
                  <a:pt x="114019" y="210894"/>
                  <a:pt x="108780" y="204322"/>
                </a:cubicBezTo>
                <a:lnTo>
                  <a:pt x="74586" y="160888"/>
                </a:lnTo>
                <a:cubicBezTo>
                  <a:pt x="72490" y="158221"/>
                  <a:pt x="69252" y="156792"/>
                  <a:pt x="65918" y="156983"/>
                </a:cubicBezTo>
                <a:lnTo>
                  <a:pt x="10863" y="160507"/>
                </a:lnTo>
                <a:cubicBezTo>
                  <a:pt x="2481" y="161079"/>
                  <a:pt x="-2948" y="151649"/>
                  <a:pt x="1719" y="144696"/>
                </a:cubicBezTo>
                <a:lnTo>
                  <a:pt x="32390" y="98785"/>
                </a:lnTo>
                <a:cubicBezTo>
                  <a:pt x="34295" y="96023"/>
                  <a:pt x="34676" y="92499"/>
                  <a:pt x="33438" y="89355"/>
                </a:cubicBezTo>
                <a:lnTo>
                  <a:pt x="13054" y="38111"/>
                </a:lnTo>
                <a:cubicBezTo>
                  <a:pt x="9911" y="30300"/>
                  <a:pt x="17150" y="22299"/>
                  <a:pt x="25341" y="24585"/>
                </a:cubicBezTo>
                <a:lnTo>
                  <a:pt x="78491" y="39635"/>
                </a:lnTo>
                <a:cubicBezTo>
                  <a:pt x="81729" y="40587"/>
                  <a:pt x="85158" y="39825"/>
                  <a:pt x="87730" y="37635"/>
                </a:cubicBezTo>
                <a:lnTo>
                  <a:pt x="130212" y="2392"/>
                </a:lnTo>
                <a:cubicBezTo>
                  <a:pt x="136689" y="-3037"/>
                  <a:pt x="146595" y="1344"/>
                  <a:pt x="146880" y="9822"/>
                </a:cubicBezTo>
                <a:close/>
              </a:path>
            </a:pathLst>
          </a:custGeom>
          <a:solidFill>
            <a:srgbClr val="EDB863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th-TH" sz="2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Cordia New" panose="020B0304020202020204" pitchFamily="34" charset="-34"/>
            </a:endParaRPr>
          </a:p>
        </p:txBody>
      </p:sp>
      <p:sp>
        <p:nvSpPr>
          <p:cNvPr id="264" name="Graphic 19325">
            <a:extLst>
              <a:ext uri="{FF2B5EF4-FFF2-40B4-BE49-F238E27FC236}">
                <a16:creationId xmlns:a16="http://schemas.microsoft.com/office/drawing/2014/main" id="{D814A4A5-5BAF-FA56-B204-45FC0E2C1128}"/>
              </a:ext>
            </a:extLst>
          </p:cNvPr>
          <p:cNvSpPr/>
          <p:nvPr/>
        </p:nvSpPr>
        <p:spPr>
          <a:xfrm>
            <a:off x="8206769" y="4522794"/>
            <a:ext cx="450166" cy="401523"/>
          </a:xfrm>
          <a:custGeom>
            <a:avLst/>
            <a:gdLst>
              <a:gd name="connsiteX0" fmla="*/ 146880 w 205159"/>
              <a:gd name="connsiteY0" fmla="*/ 9822 h 208179"/>
              <a:gd name="connsiteX1" fmla="*/ 148976 w 205159"/>
              <a:gd name="connsiteY1" fmla="*/ 64971 h 208179"/>
              <a:gd name="connsiteX2" fmla="*/ 153738 w 205159"/>
              <a:gd name="connsiteY2" fmla="*/ 73163 h 208179"/>
              <a:gd name="connsiteX3" fmla="*/ 200411 w 205159"/>
              <a:gd name="connsiteY3" fmla="*/ 102690 h 208179"/>
              <a:gd name="connsiteX4" fmla="*/ 198506 w 205159"/>
              <a:gd name="connsiteY4" fmla="*/ 120883 h 208179"/>
              <a:gd name="connsiteX5" fmla="*/ 146690 w 205159"/>
              <a:gd name="connsiteY5" fmla="*/ 139933 h 208179"/>
              <a:gd name="connsiteX6" fmla="*/ 140308 w 205159"/>
              <a:gd name="connsiteY6" fmla="*/ 146982 h 208179"/>
              <a:gd name="connsiteX7" fmla="*/ 126687 w 205159"/>
              <a:gd name="connsiteY7" fmla="*/ 200512 h 208179"/>
              <a:gd name="connsiteX8" fmla="*/ 108780 w 205159"/>
              <a:gd name="connsiteY8" fmla="*/ 204322 h 208179"/>
              <a:gd name="connsiteX9" fmla="*/ 74586 w 205159"/>
              <a:gd name="connsiteY9" fmla="*/ 160888 h 208179"/>
              <a:gd name="connsiteX10" fmla="*/ 65918 w 205159"/>
              <a:gd name="connsiteY10" fmla="*/ 156983 h 208179"/>
              <a:gd name="connsiteX11" fmla="*/ 10863 w 205159"/>
              <a:gd name="connsiteY11" fmla="*/ 160507 h 208179"/>
              <a:gd name="connsiteX12" fmla="*/ 1719 w 205159"/>
              <a:gd name="connsiteY12" fmla="*/ 144696 h 208179"/>
              <a:gd name="connsiteX13" fmla="*/ 32390 w 205159"/>
              <a:gd name="connsiteY13" fmla="*/ 98785 h 208179"/>
              <a:gd name="connsiteX14" fmla="*/ 33438 w 205159"/>
              <a:gd name="connsiteY14" fmla="*/ 89355 h 208179"/>
              <a:gd name="connsiteX15" fmla="*/ 13054 w 205159"/>
              <a:gd name="connsiteY15" fmla="*/ 38111 h 208179"/>
              <a:gd name="connsiteX16" fmla="*/ 25341 w 205159"/>
              <a:gd name="connsiteY16" fmla="*/ 24585 h 208179"/>
              <a:gd name="connsiteX17" fmla="*/ 78491 w 205159"/>
              <a:gd name="connsiteY17" fmla="*/ 39635 h 208179"/>
              <a:gd name="connsiteX18" fmla="*/ 87730 w 205159"/>
              <a:gd name="connsiteY18" fmla="*/ 37635 h 208179"/>
              <a:gd name="connsiteX19" fmla="*/ 130212 w 205159"/>
              <a:gd name="connsiteY19" fmla="*/ 2392 h 208179"/>
              <a:gd name="connsiteX20" fmla="*/ 146880 w 205159"/>
              <a:gd name="connsiteY20" fmla="*/ 9822 h 2081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205159" h="208179">
                <a:moveTo>
                  <a:pt x="146880" y="9822"/>
                </a:moveTo>
                <a:lnTo>
                  <a:pt x="148976" y="64971"/>
                </a:lnTo>
                <a:cubicBezTo>
                  <a:pt x="149071" y="68305"/>
                  <a:pt x="150881" y="71353"/>
                  <a:pt x="153738" y="73163"/>
                </a:cubicBezTo>
                <a:lnTo>
                  <a:pt x="200411" y="102690"/>
                </a:lnTo>
                <a:cubicBezTo>
                  <a:pt x="207555" y="107167"/>
                  <a:pt x="206412" y="117930"/>
                  <a:pt x="198506" y="120883"/>
                </a:cubicBezTo>
                <a:lnTo>
                  <a:pt x="146690" y="139933"/>
                </a:lnTo>
                <a:cubicBezTo>
                  <a:pt x="143547" y="141076"/>
                  <a:pt x="141165" y="143743"/>
                  <a:pt x="140308" y="146982"/>
                </a:cubicBezTo>
                <a:lnTo>
                  <a:pt x="126687" y="200512"/>
                </a:lnTo>
                <a:cubicBezTo>
                  <a:pt x="124592" y="208704"/>
                  <a:pt x="114019" y="210894"/>
                  <a:pt x="108780" y="204322"/>
                </a:cubicBezTo>
                <a:lnTo>
                  <a:pt x="74586" y="160888"/>
                </a:lnTo>
                <a:cubicBezTo>
                  <a:pt x="72490" y="158221"/>
                  <a:pt x="69252" y="156792"/>
                  <a:pt x="65918" y="156983"/>
                </a:cubicBezTo>
                <a:lnTo>
                  <a:pt x="10863" y="160507"/>
                </a:lnTo>
                <a:cubicBezTo>
                  <a:pt x="2481" y="161079"/>
                  <a:pt x="-2948" y="151649"/>
                  <a:pt x="1719" y="144696"/>
                </a:cubicBezTo>
                <a:lnTo>
                  <a:pt x="32390" y="98785"/>
                </a:lnTo>
                <a:cubicBezTo>
                  <a:pt x="34295" y="96023"/>
                  <a:pt x="34676" y="92499"/>
                  <a:pt x="33438" y="89355"/>
                </a:cubicBezTo>
                <a:lnTo>
                  <a:pt x="13054" y="38111"/>
                </a:lnTo>
                <a:cubicBezTo>
                  <a:pt x="9911" y="30300"/>
                  <a:pt x="17150" y="22299"/>
                  <a:pt x="25341" y="24585"/>
                </a:cubicBezTo>
                <a:lnTo>
                  <a:pt x="78491" y="39635"/>
                </a:lnTo>
                <a:cubicBezTo>
                  <a:pt x="81729" y="40587"/>
                  <a:pt x="85158" y="39825"/>
                  <a:pt x="87730" y="37635"/>
                </a:cubicBezTo>
                <a:lnTo>
                  <a:pt x="130212" y="2392"/>
                </a:lnTo>
                <a:cubicBezTo>
                  <a:pt x="136689" y="-3037"/>
                  <a:pt x="146595" y="1344"/>
                  <a:pt x="146880" y="9822"/>
                </a:cubicBezTo>
                <a:close/>
              </a:path>
            </a:pathLst>
          </a:custGeom>
          <a:solidFill>
            <a:srgbClr val="EDB863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th-TH" sz="2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Cordia New" panose="020B0304020202020204" pitchFamily="34" charset="-34"/>
            </a:endParaRPr>
          </a:p>
        </p:txBody>
      </p:sp>
      <p:sp>
        <p:nvSpPr>
          <p:cNvPr id="265" name="Graphic 19322">
            <a:extLst>
              <a:ext uri="{FF2B5EF4-FFF2-40B4-BE49-F238E27FC236}">
                <a16:creationId xmlns:a16="http://schemas.microsoft.com/office/drawing/2014/main" id="{91C9D496-F5F6-D558-08D5-C688D37EAFA7}"/>
              </a:ext>
            </a:extLst>
          </p:cNvPr>
          <p:cNvSpPr/>
          <p:nvPr/>
        </p:nvSpPr>
        <p:spPr>
          <a:xfrm rot="19266580">
            <a:off x="-5384166" y="-1842519"/>
            <a:ext cx="7727288" cy="5913330"/>
          </a:xfrm>
          <a:custGeom>
            <a:avLst/>
            <a:gdLst>
              <a:gd name="connsiteX0" fmla="*/ 0 w 1854041"/>
              <a:gd name="connsiteY0" fmla="*/ 1754791 h 1754790"/>
              <a:gd name="connsiteX1" fmla="*/ 355854 w 1854041"/>
              <a:gd name="connsiteY1" fmla="*/ 1408938 h 1754790"/>
              <a:gd name="connsiteX2" fmla="*/ 1166717 w 1854041"/>
              <a:gd name="connsiteY2" fmla="*/ 1711452 h 1754790"/>
              <a:gd name="connsiteX3" fmla="*/ 1469231 w 1854041"/>
              <a:gd name="connsiteY3" fmla="*/ 677323 h 1754790"/>
              <a:gd name="connsiteX4" fmla="*/ 1854041 w 1854041"/>
              <a:gd name="connsiteY4" fmla="*/ 1076516 h 1754790"/>
              <a:gd name="connsiteX5" fmla="*/ 1854041 w 1854041"/>
              <a:gd name="connsiteY5" fmla="*/ 0 h 1754790"/>
              <a:gd name="connsiteX6" fmla="*/ 0 w 1854041"/>
              <a:gd name="connsiteY6" fmla="*/ 0 h 1754790"/>
              <a:gd name="connsiteX7" fmla="*/ 0 w 1854041"/>
              <a:gd name="connsiteY7" fmla="*/ 1754791 h 17547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854041" h="1754790">
                <a:moveTo>
                  <a:pt x="0" y="1754791"/>
                </a:moveTo>
                <a:cubicBezTo>
                  <a:pt x="0" y="1754791"/>
                  <a:pt x="97060" y="1443418"/>
                  <a:pt x="355854" y="1408938"/>
                </a:cubicBezTo>
                <a:cubicBezTo>
                  <a:pt x="653606" y="1369314"/>
                  <a:pt x="814102" y="1827943"/>
                  <a:pt x="1166717" y="1711452"/>
                </a:cubicBezTo>
                <a:cubicBezTo>
                  <a:pt x="1545241" y="1586293"/>
                  <a:pt x="1154049" y="794480"/>
                  <a:pt x="1469231" y="677323"/>
                </a:cubicBezTo>
                <a:cubicBezTo>
                  <a:pt x="1785271" y="559784"/>
                  <a:pt x="1854041" y="1076516"/>
                  <a:pt x="1854041" y="1076516"/>
                </a:cubicBezTo>
                <a:lnTo>
                  <a:pt x="1854041" y="0"/>
                </a:lnTo>
                <a:lnTo>
                  <a:pt x="0" y="0"/>
                </a:lnTo>
                <a:lnTo>
                  <a:pt x="0" y="1754791"/>
                </a:lnTo>
                <a:close/>
              </a:path>
            </a:pathLst>
          </a:custGeom>
          <a:noFill/>
          <a:ln w="38100" cap="rnd">
            <a:solidFill>
              <a:schemeClr val="bg2">
                <a:lumMod val="50000"/>
              </a:schemeClr>
            </a:solidFill>
            <a:custDash>
              <a:ds d="225000" sp="225000"/>
            </a:custDash>
            <a:round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th-TH" sz="2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Cordia New" panose="020B0304020202020204" pitchFamily="34" charset="-34"/>
            </a:endParaRPr>
          </a:p>
        </p:txBody>
      </p:sp>
      <p:grpSp>
        <p:nvGrpSpPr>
          <p:cNvPr id="299" name="Graphic 876">
            <a:extLst>
              <a:ext uri="{FF2B5EF4-FFF2-40B4-BE49-F238E27FC236}">
                <a16:creationId xmlns:a16="http://schemas.microsoft.com/office/drawing/2014/main" id="{27C09352-DD3A-937B-EDD3-6290FCE3F1B4}"/>
              </a:ext>
            </a:extLst>
          </p:cNvPr>
          <p:cNvGrpSpPr/>
          <p:nvPr/>
        </p:nvGrpSpPr>
        <p:grpSpPr>
          <a:xfrm rot="1656797">
            <a:off x="1805391" y="3835436"/>
            <a:ext cx="1059547" cy="866816"/>
            <a:chOff x="-380835" y="371217"/>
            <a:chExt cx="1182052" cy="823912"/>
          </a:xfrm>
        </p:grpSpPr>
        <p:grpSp>
          <p:nvGrpSpPr>
            <p:cNvPr id="300" name="Graphic 876">
              <a:extLst>
                <a:ext uri="{FF2B5EF4-FFF2-40B4-BE49-F238E27FC236}">
                  <a16:creationId xmlns:a16="http://schemas.microsoft.com/office/drawing/2014/main" id="{D4EF5E5C-4E92-0C4A-477E-848D0FCEF5BD}"/>
                </a:ext>
              </a:extLst>
            </p:cNvPr>
            <p:cNvGrpSpPr/>
            <p:nvPr/>
          </p:nvGrpSpPr>
          <p:grpSpPr>
            <a:xfrm>
              <a:off x="-276917" y="371217"/>
              <a:ext cx="1078134" cy="565413"/>
              <a:chOff x="-276917" y="371217"/>
              <a:chExt cx="1078134" cy="565413"/>
            </a:xfrm>
          </p:grpSpPr>
          <p:sp>
            <p:nvSpPr>
              <p:cNvPr id="304" name="Freeform: Shape 380">
                <a:extLst>
                  <a:ext uri="{FF2B5EF4-FFF2-40B4-BE49-F238E27FC236}">
                    <a16:creationId xmlns:a16="http://schemas.microsoft.com/office/drawing/2014/main" id="{1A41673F-AA23-4FA9-23CA-19B206A0862D}"/>
                  </a:ext>
                </a:extLst>
              </p:cNvPr>
              <p:cNvSpPr/>
              <p:nvPr/>
            </p:nvSpPr>
            <p:spPr>
              <a:xfrm>
                <a:off x="-3264" y="496851"/>
                <a:ext cx="599598" cy="439778"/>
              </a:xfrm>
              <a:custGeom>
                <a:avLst/>
                <a:gdLst>
                  <a:gd name="connsiteX0" fmla="*/ 510254 w 599598"/>
                  <a:gd name="connsiteY0" fmla="*/ 0 h 439778"/>
                  <a:gd name="connsiteX1" fmla="*/ 0 w 599598"/>
                  <a:gd name="connsiteY1" fmla="*/ 174403 h 439778"/>
                  <a:gd name="connsiteX2" fmla="*/ 90106 w 599598"/>
                  <a:gd name="connsiteY2" fmla="*/ 434054 h 439778"/>
                  <a:gd name="connsiteX3" fmla="*/ 599599 w 599598"/>
                  <a:gd name="connsiteY3" fmla="*/ 257270 h 439778"/>
                  <a:gd name="connsiteX4" fmla="*/ 510254 w 599598"/>
                  <a:gd name="connsiteY4" fmla="*/ 0 h 4397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99598" h="439778">
                    <a:moveTo>
                      <a:pt x="510254" y="0"/>
                    </a:moveTo>
                    <a:lnTo>
                      <a:pt x="0" y="174403"/>
                    </a:lnTo>
                    <a:lnTo>
                      <a:pt x="90106" y="434054"/>
                    </a:lnTo>
                    <a:cubicBezTo>
                      <a:pt x="278511" y="460439"/>
                      <a:pt x="468059" y="394621"/>
                      <a:pt x="599599" y="257270"/>
                    </a:cubicBezTo>
                    <a:lnTo>
                      <a:pt x="510254" y="0"/>
                    </a:lnTo>
                    <a:close/>
                  </a:path>
                </a:pathLst>
              </a:custGeom>
              <a:solidFill>
                <a:srgbClr val="3D405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Cordia New" panose="020B0304020202020204" pitchFamily="34" charset="-34"/>
                </a:endParaRPr>
              </a:p>
            </p:txBody>
          </p:sp>
          <p:sp>
            <p:nvSpPr>
              <p:cNvPr id="305" name="Freeform: Shape 381">
                <a:extLst>
                  <a:ext uri="{FF2B5EF4-FFF2-40B4-BE49-F238E27FC236}">
                    <a16:creationId xmlns:a16="http://schemas.microsoft.com/office/drawing/2014/main" id="{1ED7DF3E-38FE-ABEE-AF0C-85ED2D109458}"/>
                  </a:ext>
                </a:extLst>
              </p:cNvPr>
              <p:cNvSpPr/>
              <p:nvPr/>
            </p:nvSpPr>
            <p:spPr>
              <a:xfrm>
                <a:off x="-276917" y="371217"/>
                <a:ext cx="1078134" cy="458057"/>
              </a:xfrm>
              <a:custGeom>
                <a:avLst/>
                <a:gdLst>
                  <a:gd name="connsiteX0" fmla="*/ 1078135 w 1078134"/>
                  <a:gd name="connsiteY0" fmla="*/ 41910 h 458057"/>
                  <a:gd name="connsiteX1" fmla="*/ 618554 w 1078134"/>
                  <a:gd name="connsiteY1" fmla="*/ 458057 h 458057"/>
                  <a:gd name="connsiteX2" fmla="*/ 0 w 1078134"/>
                  <a:gd name="connsiteY2" fmla="*/ 416147 h 458057"/>
                  <a:gd name="connsiteX3" fmla="*/ 64294 w 1078134"/>
                  <a:gd name="connsiteY3" fmla="*/ 357950 h 458057"/>
                  <a:gd name="connsiteX4" fmla="*/ 98965 w 1078134"/>
                  <a:gd name="connsiteY4" fmla="*/ 326517 h 458057"/>
                  <a:gd name="connsiteX5" fmla="*/ 459581 w 1078134"/>
                  <a:gd name="connsiteY5" fmla="*/ 0 h 458057"/>
                  <a:gd name="connsiteX6" fmla="*/ 944975 w 1078134"/>
                  <a:gd name="connsiteY6" fmla="*/ 32957 h 458057"/>
                  <a:gd name="connsiteX7" fmla="*/ 991553 w 1078134"/>
                  <a:gd name="connsiteY7" fmla="*/ 36100 h 4580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78134" h="458057">
                    <a:moveTo>
                      <a:pt x="1078135" y="41910"/>
                    </a:moveTo>
                    <a:lnTo>
                      <a:pt x="618554" y="458057"/>
                    </a:lnTo>
                    <a:lnTo>
                      <a:pt x="0" y="416147"/>
                    </a:lnTo>
                    <a:lnTo>
                      <a:pt x="64294" y="357950"/>
                    </a:lnTo>
                    <a:lnTo>
                      <a:pt x="98965" y="326517"/>
                    </a:lnTo>
                    <a:lnTo>
                      <a:pt x="459581" y="0"/>
                    </a:lnTo>
                    <a:lnTo>
                      <a:pt x="944975" y="32957"/>
                    </a:lnTo>
                    <a:lnTo>
                      <a:pt x="991553" y="36100"/>
                    </a:lnTo>
                    <a:close/>
                  </a:path>
                </a:pathLst>
              </a:custGeom>
              <a:solidFill>
                <a:srgbClr val="3D405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Cordia New" panose="020B0304020202020204" pitchFamily="34" charset="-34"/>
                </a:endParaRPr>
              </a:p>
            </p:txBody>
          </p:sp>
          <p:sp>
            <p:nvSpPr>
              <p:cNvPr id="306" name="Freeform: Shape 382">
                <a:extLst>
                  <a:ext uri="{FF2B5EF4-FFF2-40B4-BE49-F238E27FC236}">
                    <a16:creationId xmlns:a16="http://schemas.microsoft.com/office/drawing/2014/main" id="{17C44597-B6EA-7627-22CE-90839F614C4B}"/>
                  </a:ext>
                </a:extLst>
              </p:cNvPr>
              <p:cNvSpPr/>
              <p:nvPr/>
            </p:nvSpPr>
            <p:spPr>
              <a:xfrm>
                <a:off x="-212623" y="371217"/>
                <a:ext cx="927258" cy="393954"/>
              </a:xfrm>
              <a:custGeom>
                <a:avLst/>
                <a:gdLst>
                  <a:gd name="connsiteX0" fmla="*/ 927259 w 927258"/>
                  <a:gd name="connsiteY0" fmla="*/ 36100 h 393954"/>
                  <a:gd name="connsiteX1" fmla="*/ 531971 w 927258"/>
                  <a:gd name="connsiteY1" fmla="*/ 393954 h 393954"/>
                  <a:gd name="connsiteX2" fmla="*/ 0 w 927258"/>
                  <a:gd name="connsiteY2" fmla="*/ 357950 h 393954"/>
                  <a:gd name="connsiteX3" fmla="*/ 34671 w 927258"/>
                  <a:gd name="connsiteY3" fmla="*/ 326517 h 393954"/>
                  <a:gd name="connsiteX4" fmla="*/ 395288 w 927258"/>
                  <a:gd name="connsiteY4" fmla="*/ 0 h 393954"/>
                  <a:gd name="connsiteX5" fmla="*/ 880682 w 927258"/>
                  <a:gd name="connsiteY5" fmla="*/ 32957 h 3939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27258" h="393954">
                    <a:moveTo>
                      <a:pt x="927259" y="36100"/>
                    </a:moveTo>
                    <a:lnTo>
                      <a:pt x="531971" y="393954"/>
                    </a:lnTo>
                    <a:lnTo>
                      <a:pt x="0" y="357950"/>
                    </a:lnTo>
                    <a:lnTo>
                      <a:pt x="34671" y="326517"/>
                    </a:lnTo>
                    <a:lnTo>
                      <a:pt x="395288" y="0"/>
                    </a:lnTo>
                    <a:lnTo>
                      <a:pt x="880682" y="32957"/>
                    </a:lnTo>
                    <a:close/>
                  </a:path>
                </a:pathLst>
              </a:custGeom>
              <a:solidFill>
                <a:srgbClr val="484D5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Cordia New" panose="020B0304020202020204" pitchFamily="34" charset="-34"/>
                </a:endParaRPr>
              </a:p>
            </p:txBody>
          </p:sp>
        </p:grpSp>
        <p:grpSp>
          <p:nvGrpSpPr>
            <p:cNvPr id="301" name="Graphic 876">
              <a:extLst>
                <a:ext uri="{FF2B5EF4-FFF2-40B4-BE49-F238E27FC236}">
                  <a16:creationId xmlns:a16="http://schemas.microsoft.com/office/drawing/2014/main" id="{02D60229-CCB5-9F85-91F7-2597FAFBD992}"/>
                </a:ext>
              </a:extLst>
            </p:cNvPr>
            <p:cNvGrpSpPr/>
            <p:nvPr/>
          </p:nvGrpSpPr>
          <p:grpSpPr>
            <a:xfrm>
              <a:off x="-380835" y="555811"/>
              <a:ext cx="644461" cy="639318"/>
              <a:chOff x="-380835" y="555811"/>
              <a:chExt cx="644461" cy="639318"/>
            </a:xfrm>
            <a:solidFill>
              <a:srgbClr val="FFD524"/>
            </a:solidFill>
          </p:grpSpPr>
          <p:sp>
            <p:nvSpPr>
              <p:cNvPr id="302" name="Freeform: Shape 378">
                <a:extLst>
                  <a:ext uri="{FF2B5EF4-FFF2-40B4-BE49-F238E27FC236}">
                    <a16:creationId xmlns:a16="http://schemas.microsoft.com/office/drawing/2014/main" id="{647041A7-AF2A-BEB0-AE56-D95574146548}"/>
                  </a:ext>
                </a:extLst>
              </p:cNvPr>
              <p:cNvSpPr/>
              <p:nvPr/>
            </p:nvSpPr>
            <p:spPr>
              <a:xfrm>
                <a:off x="-321494" y="555811"/>
                <a:ext cx="585120" cy="588168"/>
              </a:xfrm>
              <a:custGeom>
                <a:avLst/>
                <a:gdLst>
                  <a:gd name="connsiteX0" fmla="*/ 24956 w 585120"/>
                  <a:gd name="connsiteY0" fmla="*/ 588169 h 588168"/>
                  <a:gd name="connsiteX1" fmla="*/ 0 w 585120"/>
                  <a:gd name="connsiteY1" fmla="*/ 585883 h 588168"/>
                  <a:gd name="connsiteX2" fmla="*/ 32766 w 585120"/>
                  <a:gd name="connsiteY2" fmla="*/ 222790 h 588168"/>
                  <a:gd name="connsiteX3" fmla="*/ 575596 w 585120"/>
                  <a:gd name="connsiteY3" fmla="*/ 0 h 588168"/>
                  <a:gd name="connsiteX4" fmla="*/ 585121 w 585120"/>
                  <a:gd name="connsiteY4" fmla="*/ 23241 h 588168"/>
                  <a:gd name="connsiteX5" fmla="*/ 56388 w 585120"/>
                  <a:gd name="connsiteY5" fmla="*/ 240221 h 5881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85120" h="588168">
                    <a:moveTo>
                      <a:pt x="24956" y="588169"/>
                    </a:moveTo>
                    <a:lnTo>
                      <a:pt x="0" y="585883"/>
                    </a:lnTo>
                    <a:lnTo>
                      <a:pt x="32766" y="222790"/>
                    </a:lnTo>
                    <a:lnTo>
                      <a:pt x="575596" y="0"/>
                    </a:lnTo>
                    <a:lnTo>
                      <a:pt x="585121" y="23241"/>
                    </a:lnTo>
                    <a:lnTo>
                      <a:pt x="56388" y="240221"/>
                    </a:lnTo>
                    <a:close/>
                  </a:path>
                </a:pathLst>
              </a:custGeom>
              <a:solidFill>
                <a:srgbClr val="FFD52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Cordia New" panose="020B0304020202020204" pitchFamily="34" charset="-34"/>
                </a:endParaRPr>
              </a:p>
            </p:txBody>
          </p:sp>
          <p:sp>
            <p:nvSpPr>
              <p:cNvPr id="303" name="Freeform: Shape 379">
                <a:extLst>
                  <a:ext uri="{FF2B5EF4-FFF2-40B4-BE49-F238E27FC236}">
                    <a16:creationId xmlns:a16="http://schemas.microsoft.com/office/drawing/2014/main" id="{79FF4282-6FAF-CB30-46AD-85EC5CB4F4B5}"/>
                  </a:ext>
                </a:extLst>
              </p:cNvPr>
              <p:cNvSpPr/>
              <p:nvPr/>
            </p:nvSpPr>
            <p:spPr>
              <a:xfrm>
                <a:off x="-380835" y="1007010"/>
                <a:ext cx="121695" cy="188118"/>
              </a:xfrm>
              <a:custGeom>
                <a:avLst/>
                <a:gdLst>
                  <a:gd name="connsiteX0" fmla="*/ 85058 w 121695"/>
                  <a:gd name="connsiteY0" fmla="*/ 1619 h 188118"/>
                  <a:gd name="connsiteX1" fmla="*/ 79915 w 121695"/>
                  <a:gd name="connsiteY1" fmla="*/ 0 h 188118"/>
                  <a:gd name="connsiteX2" fmla="*/ 0 w 121695"/>
                  <a:gd name="connsiteY2" fmla="*/ 170783 h 188118"/>
                  <a:gd name="connsiteX3" fmla="*/ 111824 w 121695"/>
                  <a:gd name="connsiteY3" fmla="*/ 188119 h 188118"/>
                  <a:gd name="connsiteX4" fmla="*/ 85058 w 121695"/>
                  <a:gd name="connsiteY4" fmla="*/ 1619 h 1881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695" h="188118">
                    <a:moveTo>
                      <a:pt x="85058" y="1619"/>
                    </a:moveTo>
                    <a:lnTo>
                      <a:pt x="79915" y="0"/>
                    </a:lnTo>
                    <a:cubicBezTo>
                      <a:pt x="64484" y="5810"/>
                      <a:pt x="10573" y="35814"/>
                      <a:pt x="0" y="170783"/>
                    </a:cubicBezTo>
                    <a:lnTo>
                      <a:pt x="111824" y="188119"/>
                    </a:lnTo>
                    <a:cubicBezTo>
                      <a:pt x="140684" y="56483"/>
                      <a:pt x="98393" y="12002"/>
                      <a:pt x="85058" y="1619"/>
                    </a:cubicBezTo>
                    <a:close/>
                  </a:path>
                </a:pathLst>
              </a:custGeom>
              <a:solidFill>
                <a:srgbClr val="FFD52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Cordia New" panose="020B0304020202020204" pitchFamily="34" charset="-34"/>
                </a:endParaRPr>
              </a:p>
            </p:txBody>
          </p:sp>
        </p:grpSp>
      </p:grpSp>
      <p:grpSp>
        <p:nvGrpSpPr>
          <p:cNvPr id="49" name="Graphic 47">
            <a:extLst>
              <a:ext uri="{FF2B5EF4-FFF2-40B4-BE49-F238E27FC236}">
                <a16:creationId xmlns:a16="http://schemas.microsoft.com/office/drawing/2014/main" id="{9EE2DC5C-5349-6FD9-E109-4FED8B21994C}"/>
              </a:ext>
            </a:extLst>
          </p:cNvPr>
          <p:cNvGrpSpPr/>
          <p:nvPr/>
        </p:nvGrpSpPr>
        <p:grpSpPr>
          <a:xfrm rot="17376568">
            <a:off x="1458493" y="-352393"/>
            <a:ext cx="1544782" cy="1384995"/>
            <a:chOff x="6019800" y="3362325"/>
            <a:chExt cx="150832" cy="134189"/>
          </a:xfrm>
        </p:grpSpPr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7729DE26-A307-B808-21F1-F15D76F39B0F}"/>
                </a:ext>
              </a:extLst>
            </p:cNvPr>
            <p:cNvSpPr/>
            <p:nvPr/>
          </p:nvSpPr>
          <p:spPr>
            <a:xfrm>
              <a:off x="6076569" y="3396519"/>
              <a:ext cx="94063" cy="87325"/>
            </a:xfrm>
            <a:custGeom>
              <a:avLst/>
              <a:gdLst>
                <a:gd name="connsiteX0" fmla="*/ 28575 w 94063"/>
                <a:gd name="connsiteY0" fmla="*/ 2000 h 87325"/>
                <a:gd name="connsiteX1" fmla="*/ 30671 w 94063"/>
                <a:gd name="connsiteY1" fmla="*/ 0 h 87325"/>
                <a:gd name="connsiteX2" fmla="*/ 70866 w 94063"/>
                <a:gd name="connsiteY2" fmla="*/ 43339 h 87325"/>
                <a:gd name="connsiteX3" fmla="*/ 76009 w 94063"/>
                <a:gd name="connsiteY3" fmla="*/ 39910 h 87325"/>
                <a:gd name="connsiteX4" fmla="*/ 88868 w 94063"/>
                <a:gd name="connsiteY4" fmla="*/ 39529 h 87325"/>
                <a:gd name="connsiteX5" fmla="*/ 93821 w 94063"/>
                <a:gd name="connsiteY5" fmla="*/ 52102 h 87325"/>
                <a:gd name="connsiteX6" fmla="*/ 93821 w 94063"/>
                <a:gd name="connsiteY6" fmla="*/ 52292 h 87325"/>
                <a:gd name="connsiteX7" fmla="*/ 76962 w 94063"/>
                <a:gd name="connsiteY7" fmla="*/ 84011 h 87325"/>
                <a:gd name="connsiteX8" fmla="*/ 76772 w 94063"/>
                <a:gd name="connsiteY8" fmla="*/ 84201 h 87325"/>
                <a:gd name="connsiteX9" fmla="*/ 64008 w 94063"/>
                <a:gd name="connsiteY9" fmla="*/ 86297 h 87325"/>
                <a:gd name="connsiteX10" fmla="*/ 57436 w 94063"/>
                <a:gd name="connsiteY10" fmla="*/ 75438 h 87325"/>
                <a:gd name="connsiteX11" fmla="*/ 57436 w 94063"/>
                <a:gd name="connsiteY11" fmla="*/ 69152 h 87325"/>
                <a:gd name="connsiteX12" fmla="*/ 0 w 94063"/>
                <a:gd name="connsiteY12" fmla="*/ 56483 h 87325"/>
                <a:gd name="connsiteX13" fmla="*/ 571 w 94063"/>
                <a:gd name="connsiteY13" fmla="*/ 53626 h 87325"/>
                <a:gd name="connsiteX14" fmla="*/ 60293 w 94063"/>
                <a:gd name="connsiteY14" fmla="*/ 66675 h 87325"/>
                <a:gd name="connsiteX15" fmla="*/ 60198 w 94063"/>
                <a:gd name="connsiteY15" fmla="*/ 75343 h 87325"/>
                <a:gd name="connsiteX16" fmla="*/ 65056 w 94063"/>
                <a:gd name="connsiteY16" fmla="*/ 83630 h 87325"/>
                <a:gd name="connsiteX17" fmla="*/ 74581 w 94063"/>
                <a:gd name="connsiteY17" fmla="*/ 82106 h 87325"/>
                <a:gd name="connsiteX18" fmla="*/ 90964 w 94063"/>
                <a:gd name="connsiteY18" fmla="*/ 51245 h 87325"/>
                <a:gd name="connsiteX19" fmla="*/ 87344 w 94063"/>
                <a:gd name="connsiteY19" fmla="*/ 42005 h 87325"/>
                <a:gd name="connsiteX20" fmla="*/ 77629 w 94063"/>
                <a:gd name="connsiteY20" fmla="*/ 42386 h 87325"/>
                <a:gd name="connsiteX21" fmla="*/ 70485 w 94063"/>
                <a:gd name="connsiteY21" fmla="*/ 47149 h 87325"/>
                <a:gd name="connsiteX22" fmla="*/ 28575 w 94063"/>
                <a:gd name="connsiteY22" fmla="*/ 2000 h 87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4063" h="87325">
                  <a:moveTo>
                    <a:pt x="28575" y="2000"/>
                  </a:moveTo>
                  <a:lnTo>
                    <a:pt x="30671" y="0"/>
                  </a:lnTo>
                  <a:lnTo>
                    <a:pt x="70866" y="43339"/>
                  </a:lnTo>
                  <a:lnTo>
                    <a:pt x="76009" y="39910"/>
                  </a:lnTo>
                  <a:cubicBezTo>
                    <a:pt x="80105" y="37148"/>
                    <a:pt x="85058" y="36957"/>
                    <a:pt x="88868" y="39529"/>
                  </a:cubicBezTo>
                  <a:cubicBezTo>
                    <a:pt x="92869" y="42196"/>
                    <a:pt x="94774" y="46958"/>
                    <a:pt x="93821" y="52102"/>
                  </a:cubicBezTo>
                  <a:lnTo>
                    <a:pt x="93821" y="52292"/>
                  </a:lnTo>
                  <a:lnTo>
                    <a:pt x="76962" y="84011"/>
                  </a:lnTo>
                  <a:lnTo>
                    <a:pt x="76772" y="84201"/>
                  </a:lnTo>
                  <a:cubicBezTo>
                    <a:pt x="73057" y="87440"/>
                    <a:pt x="68104" y="88202"/>
                    <a:pt x="64008" y="86297"/>
                  </a:cubicBezTo>
                  <a:cubicBezTo>
                    <a:pt x="59912" y="84392"/>
                    <a:pt x="57436" y="80201"/>
                    <a:pt x="57436" y="75438"/>
                  </a:cubicBezTo>
                  <a:lnTo>
                    <a:pt x="57436" y="69152"/>
                  </a:lnTo>
                  <a:lnTo>
                    <a:pt x="0" y="56483"/>
                  </a:lnTo>
                  <a:lnTo>
                    <a:pt x="571" y="53626"/>
                  </a:lnTo>
                  <a:lnTo>
                    <a:pt x="60293" y="66675"/>
                  </a:lnTo>
                  <a:lnTo>
                    <a:pt x="60198" y="75343"/>
                  </a:lnTo>
                  <a:cubicBezTo>
                    <a:pt x="60198" y="79153"/>
                    <a:pt x="62008" y="82201"/>
                    <a:pt x="65056" y="83630"/>
                  </a:cubicBezTo>
                  <a:cubicBezTo>
                    <a:pt x="68104" y="85058"/>
                    <a:pt x="71628" y="84487"/>
                    <a:pt x="74581" y="82106"/>
                  </a:cubicBezTo>
                  <a:lnTo>
                    <a:pt x="90964" y="51245"/>
                  </a:lnTo>
                  <a:cubicBezTo>
                    <a:pt x="91726" y="47530"/>
                    <a:pt x="90297" y="43910"/>
                    <a:pt x="87344" y="42005"/>
                  </a:cubicBezTo>
                  <a:cubicBezTo>
                    <a:pt x="84487" y="40100"/>
                    <a:pt x="80867" y="40196"/>
                    <a:pt x="77629" y="42386"/>
                  </a:cubicBezTo>
                  <a:lnTo>
                    <a:pt x="70485" y="47149"/>
                  </a:lnTo>
                  <a:lnTo>
                    <a:pt x="28575" y="2000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3C506F38-AB12-6614-896E-D353039E3A8D}"/>
                </a:ext>
              </a:extLst>
            </p:cNvPr>
            <p:cNvSpPr/>
            <p:nvPr/>
          </p:nvSpPr>
          <p:spPr>
            <a:xfrm>
              <a:off x="6067805" y="3404997"/>
              <a:ext cx="94460" cy="91517"/>
            </a:xfrm>
            <a:custGeom>
              <a:avLst/>
              <a:gdLst>
                <a:gd name="connsiteX0" fmla="*/ 952 w 94460"/>
                <a:gd name="connsiteY0" fmla="*/ 49530 h 91517"/>
                <a:gd name="connsiteX1" fmla="*/ 58579 w 94460"/>
                <a:gd name="connsiteY1" fmla="*/ 70009 h 91517"/>
                <a:gd name="connsiteX2" fmla="*/ 57436 w 94460"/>
                <a:gd name="connsiteY2" fmla="*/ 78581 h 91517"/>
                <a:gd name="connsiteX3" fmla="*/ 61246 w 94460"/>
                <a:gd name="connsiteY3" fmla="*/ 87440 h 91517"/>
                <a:gd name="connsiteX4" fmla="*/ 70866 w 94460"/>
                <a:gd name="connsiteY4" fmla="*/ 87154 h 91517"/>
                <a:gd name="connsiteX5" fmla="*/ 90964 w 94460"/>
                <a:gd name="connsiteY5" fmla="*/ 58674 h 91517"/>
                <a:gd name="connsiteX6" fmla="*/ 88487 w 94460"/>
                <a:gd name="connsiteY6" fmla="*/ 48863 h 91517"/>
                <a:gd name="connsiteX7" fmla="*/ 78772 w 94460"/>
                <a:gd name="connsiteY7" fmla="*/ 48006 h 91517"/>
                <a:gd name="connsiteX8" fmla="*/ 71057 w 94460"/>
                <a:gd name="connsiteY8" fmla="*/ 51911 h 91517"/>
                <a:gd name="connsiteX9" fmla="*/ 35338 w 94460"/>
                <a:gd name="connsiteY9" fmla="*/ 1714 h 91517"/>
                <a:gd name="connsiteX10" fmla="*/ 37719 w 94460"/>
                <a:gd name="connsiteY10" fmla="*/ 0 h 91517"/>
                <a:gd name="connsiteX11" fmla="*/ 72104 w 94460"/>
                <a:gd name="connsiteY11" fmla="*/ 48101 h 91517"/>
                <a:gd name="connsiteX12" fmla="*/ 77629 w 94460"/>
                <a:gd name="connsiteY12" fmla="*/ 45339 h 91517"/>
                <a:gd name="connsiteX13" fmla="*/ 90488 w 94460"/>
                <a:gd name="connsiteY13" fmla="*/ 46577 h 91517"/>
                <a:gd name="connsiteX14" fmla="*/ 93821 w 94460"/>
                <a:gd name="connsiteY14" fmla="*/ 59626 h 91517"/>
                <a:gd name="connsiteX15" fmla="*/ 93726 w 94460"/>
                <a:gd name="connsiteY15" fmla="*/ 59817 h 91517"/>
                <a:gd name="connsiteX16" fmla="*/ 93631 w 94460"/>
                <a:gd name="connsiteY16" fmla="*/ 60007 h 91517"/>
                <a:gd name="connsiteX17" fmla="*/ 73057 w 94460"/>
                <a:gd name="connsiteY17" fmla="*/ 89154 h 91517"/>
                <a:gd name="connsiteX18" fmla="*/ 72866 w 94460"/>
                <a:gd name="connsiteY18" fmla="*/ 89345 h 91517"/>
                <a:gd name="connsiteX19" fmla="*/ 59912 w 94460"/>
                <a:gd name="connsiteY19" fmla="*/ 89821 h 91517"/>
                <a:gd name="connsiteX20" fmla="*/ 54864 w 94460"/>
                <a:gd name="connsiteY20" fmla="*/ 78200 h 91517"/>
                <a:gd name="connsiteX21" fmla="*/ 55721 w 94460"/>
                <a:gd name="connsiteY21" fmla="*/ 72009 h 91517"/>
                <a:gd name="connsiteX22" fmla="*/ 0 w 94460"/>
                <a:gd name="connsiteY22" fmla="*/ 52197 h 91517"/>
                <a:gd name="connsiteX23" fmla="*/ 952 w 94460"/>
                <a:gd name="connsiteY23" fmla="*/ 49530 h 915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94460" h="91517">
                  <a:moveTo>
                    <a:pt x="952" y="49530"/>
                  </a:moveTo>
                  <a:lnTo>
                    <a:pt x="58579" y="70009"/>
                  </a:lnTo>
                  <a:lnTo>
                    <a:pt x="57436" y="78581"/>
                  </a:lnTo>
                  <a:cubicBezTo>
                    <a:pt x="56960" y="82296"/>
                    <a:pt x="58388" y="85630"/>
                    <a:pt x="61246" y="87440"/>
                  </a:cubicBezTo>
                  <a:cubicBezTo>
                    <a:pt x="64103" y="89249"/>
                    <a:pt x="67723" y="89154"/>
                    <a:pt x="70866" y="87154"/>
                  </a:cubicBezTo>
                  <a:lnTo>
                    <a:pt x="90964" y="58674"/>
                  </a:lnTo>
                  <a:cubicBezTo>
                    <a:pt x="92107" y="54864"/>
                    <a:pt x="91154" y="51149"/>
                    <a:pt x="88487" y="48863"/>
                  </a:cubicBezTo>
                  <a:cubicBezTo>
                    <a:pt x="85820" y="46577"/>
                    <a:pt x="82201" y="46292"/>
                    <a:pt x="78772" y="48006"/>
                  </a:cubicBezTo>
                  <a:lnTo>
                    <a:pt x="71057" y="51911"/>
                  </a:lnTo>
                  <a:lnTo>
                    <a:pt x="35338" y="1714"/>
                  </a:lnTo>
                  <a:lnTo>
                    <a:pt x="37719" y="0"/>
                  </a:lnTo>
                  <a:lnTo>
                    <a:pt x="72104" y="48101"/>
                  </a:lnTo>
                  <a:lnTo>
                    <a:pt x="77629" y="45339"/>
                  </a:lnTo>
                  <a:cubicBezTo>
                    <a:pt x="82010" y="43148"/>
                    <a:pt x="86963" y="43625"/>
                    <a:pt x="90488" y="46577"/>
                  </a:cubicBezTo>
                  <a:cubicBezTo>
                    <a:pt x="94107" y="49720"/>
                    <a:pt x="95345" y="54674"/>
                    <a:pt x="93821" y="59626"/>
                  </a:cubicBezTo>
                  <a:lnTo>
                    <a:pt x="93726" y="59817"/>
                  </a:lnTo>
                  <a:lnTo>
                    <a:pt x="93631" y="60007"/>
                  </a:lnTo>
                  <a:lnTo>
                    <a:pt x="73057" y="89154"/>
                  </a:lnTo>
                  <a:lnTo>
                    <a:pt x="72866" y="89345"/>
                  </a:lnTo>
                  <a:cubicBezTo>
                    <a:pt x="68675" y="92107"/>
                    <a:pt x="63722" y="92202"/>
                    <a:pt x="59912" y="89821"/>
                  </a:cubicBezTo>
                  <a:cubicBezTo>
                    <a:pt x="56102" y="87440"/>
                    <a:pt x="54197" y="82963"/>
                    <a:pt x="54864" y="78200"/>
                  </a:cubicBezTo>
                  <a:lnTo>
                    <a:pt x="55721" y="72009"/>
                  </a:lnTo>
                  <a:lnTo>
                    <a:pt x="0" y="52197"/>
                  </a:lnTo>
                  <a:lnTo>
                    <a:pt x="952" y="49530"/>
                  </a:lnTo>
                  <a:close/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ADF629E9-0226-5A31-307C-B80456ECA743}"/>
                </a:ext>
              </a:extLst>
            </p:cNvPr>
            <p:cNvSpPr/>
            <p:nvPr/>
          </p:nvSpPr>
          <p:spPr>
            <a:xfrm>
              <a:off x="6019800" y="3362325"/>
              <a:ext cx="98107" cy="111728"/>
            </a:xfrm>
            <a:custGeom>
              <a:avLst/>
              <a:gdLst>
                <a:gd name="connsiteX0" fmla="*/ 0 w 98107"/>
                <a:gd name="connsiteY0" fmla="*/ 79153 h 111728"/>
                <a:gd name="connsiteX1" fmla="*/ 12764 w 98107"/>
                <a:gd name="connsiteY1" fmla="*/ 58103 h 111728"/>
                <a:gd name="connsiteX2" fmla="*/ 19241 w 98107"/>
                <a:gd name="connsiteY2" fmla="*/ 56960 h 111728"/>
                <a:gd name="connsiteX3" fmla="*/ 17145 w 98107"/>
                <a:gd name="connsiteY3" fmla="*/ 50673 h 111728"/>
                <a:gd name="connsiteX4" fmla="*/ 31433 w 98107"/>
                <a:gd name="connsiteY4" fmla="*/ 27146 h 111728"/>
                <a:gd name="connsiteX5" fmla="*/ 40100 w 98107"/>
                <a:gd name="connsiteY5" fmla="*/ 24098 h 111728"/>
                <a:gd name="connsiteX6" fmla="*/ 36767 w 98107"/>
                <a:gd name="connsiteY6" fmla="*/ 18288 h 111728"/>
                <a:gd name="connsiteX7" fmla="*/ 47911 w 98107"/>
                <a:gd name="connsiteY7" fmla="*/ 0 h 111728"/>
                <a:gd name="connsiteX8" fmla="*/ 48101 w 98107"/>
                <a:gd name="connsiteY8" fmla="*/ 95 h 111728"/>
                <a:gd name="connsiteX9" fmla="*/ 98108 w 98107"/>
                <a:gd name="connsiteY9" fmla="*/ 26670 h 111728"/>
                <a:gd name="connsiteX10" fmla="*/ 94012 w 98107"/>
                <a:gd name="connsiteY10" fmla="*/ 30575 h 111728"/>
                <a:gd name="connsiteX11" fmla="*/ 92012 w 98107"/>
                <a:gd name="connsiteY11" fmla="*/ 37052 h 111728"/>
                <a:gd name="connsiteX12" fmla="*/ 91916 w 98107"/>
                <a:gd name="connsiteY12" fmla="*/ 37243 h 111728"/>
                <a:gd name="connsiteX13" fmla="*/ 45053 w 98107"/>
                <a:gd name="connsiteY13" fmla="*/ 111728 h 111728"/>
                <a:gd name="connsiteX14" fmla="*/ 9144 w 98107"/>
                <a:gd name="connsiteY14" fmla="*/ 84487 h 111728"/>
                <a:gd name="connsiteX15" fmla="*/ 0 w 98107"/>
                <a:gd name="connsiteY15" fmla="*/ 79153 h 111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98107" h="111728">
                  <a:moveTo>
                    <a:pt x="0" y="79153"/>
                  </a:moveTo>
                  <a:lnTo>
                    <a:pt x="12764" y="58103"/>
                  </a:lnTo>
                  <a:lnTo>
                    <a:pt x="19241" y="56960"/>
                  </a:lnTo>
                  <a:lnTo>
                    <a:pt x="17145" y="50673"/>
                  </a:lnTo>
                  <a:lnTo>
                    <a:pt x="31433" y="27146"/>
                  </a:lnTo>
                  <a:lnTo>
                    <a:pt x="40100" y="24098"/>
                  </a:lnTo>
                  <a:lnTo>
                    <a:pt x="36767" y="18288"/>
                  </a:lnTo>
                  <a:lnTo>
                    <a:pt x="47911" y="0"/>
                  </a:lnTo>
                  <a:lnTo>
                    <a:pt x="48101" y="95"/>
                  </a:lnTo>
                  <a:lnTo>
                    <a:pt x="98108" y="26670"/>
                  </a:lnTo>
                  <a:lnTo>
                    <a:pt x="94012" y="30575"/>
                  </a:lnTo>
                  <a:lnTo>
                    <a:pt x="92012" y="37052"/>
                  </a:lnTo>
                  <a:lnTo>
                    <a:pt x="91916" y="37243"/>
                  </a:lnTo>
                  <a:lnTo>
                    <a:pt x="45053" y="111728"/>
                  </a:lnTo>
                  <a:cubicBezTo>
                    <a:pt x="45053" y="111728"/>
                    <a:pt x="14097" y="88964"/>
                    <a:pt x="9144" y="84487"/>
                  </a:cubicBezTo>
                  <a:cubicBezTo>
                    <a:pt x="5715" y="86106"/>
                    <a:pt x="0" y="79153"/>
                    <a:pt x="0" y="79153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219E236B-F750-8986-90A5-45E072A4D278}"/>
                </a:ext>
              </a:extLst>
            </p:cNvPr>
            <p:cNvSpPr/>
            <p:nvPr/>
          </p:nvSpPr>
          <p:spPr>
            <a:xfrm>
              <a:off x="6067901" y="3362420"/>
              <a:ext cx="50006" cy="37147"/>
            </a:xfrm>
            <a:custGeom>
              <a:avLst/>
              <a:gdLst>
                <a:gd name="connsiteX0" fmla="*/ 43815 w 50006"/>
                <a:gd name="connsiteY0" fmla="*/ 37148 h 37147"/>
                <a:gd name="connsiteX1" fmla="*/ 0 w 50006"/>
                <a:gd name="connsiteY1" fmla="*/ 0 h 37147"/>
                <a:gd name="connsiteX2" fmla="*/ 50006 w 50006"/>
                <a:gd name="connsiteY2" fmla="*/ 26575 h 37147"/>
                <a:gd name="connsiteX3" fmla="*/ 45910 w 50006"/>
                <a:gd name="connsiteY3" fmla="*/ 30480 h 37147"/>
                <a:gd name="connsiteX4" fmla="*/ 43910 w 50006"/>
                <a:gd name="connsiteY4" fmla="*/ 36957 h 37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006" h="37147">
                  <a:moveTo>
                    <a:pt x="43815" y="37148"/>
                  </a:moveTo>
                  <a:lnTo>
                    <a:pt x="0" y="0"/>
                  </a:lnTo>
                  <a:lnTo>
                    <a:pt x="50006" y="26575"/>
                  </a:lnTo>
                  <a:lnTo>
                    <a:pt x="45910" y="30480"/>
                  </a:lnTo>
                  <a:lnTo>
                    <a:pt x="43910" y="36957"/>
                  </a:lnTo>
                  <a:close/>
                </a:path>
              </a:pathLst>
            </a:custGeom>
            <a:solidFill>
              <a:srgbClr val="DC4870">
                <a:alpha val="3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</p:grpSp>
      <p:grpSp>
        <p:nvGrpSpPr>
          <p:cNvPr id="55" name="Graphic 53">
            <a:extLst>
              <a:ext uri="{FF2B5EF4-FFF2-40B4-BE49-F238E27FC236}">
                <a16:creationId xmlns:a16="http://schemas.microsoft.com/office/drawing/2014/main" id="{729A02A6-1CB5-C706-933F-64AAE9E310AD}"/>
              </a:ext>
            </a:extLst>
          </p:cNvPr>
          <p:cNvGrpSpPr/>
          <p:nvPr/>
        </p:nvGrpSpPr>
        <p:grpSpPr>
          <a:xfrm rot="626658">
            <a:off x="8424337" y="3680824"/>
            <a:ext cx="2317273" cy="1890225"/>
            <a:chOff x="5795949" y="3167093"/>
            <a:chExt cx="600710" cy="527646"/>
          </a:xfrm>
        </p:grpSpPr>
        <p:grpSp>
          <p:nvGrpSpPr>
            <p:cNvPr id="56" name="Graphic 53">
              <a:extLst>
                <a:ext uri="{FF2B5EF4-FFF2-40B4-BE49-F238E27FC236}">
                  <a16:creationId xmlns:a16="http://schemas.microsoft.com/office/drawing/2014/main" id="{B1000261-7FAB-7213-A5EC-B1A257EA2D87}"/>
                </a:ext>
              </a:extLst>
            </p:cNvPr>
            <p:cNvGrpSpPr/>
            <p:nvPr/>
          </p:nvGrpSpPr>
          <p:grpSpPr>
            <a:xfrm>
              <a:off x="5815028" y="3200058"/>
              <a:ext cx="581631" cy="494681"/>
              <a:chOff x="5815028" y="3200058"/>
              <a:chExt cx="581631" cy="494681"/>
            </a:xfrm>
            <a:solidFill>
              <a:srgbClr val="F4C63C"/>
            </a:solidFill>
          </p:grpSpPr>
          <p:sp>
            <p:nvSpPr>
              <p:cNvPr id="57" name="Freeform: Shape 56">
                <a:extLst>
                  <a:ext uri="{FF2B5EF4-FFF2-40B4-BE49-F238E27FC236}">
                    <a16:creationId xmlns:a16="http://schemas.microsoft.com/office/drawing/2014/main" id="{BCDA2802-1E86-B7A2-1B4C-0F3C559D13E1}"/>
                  </a:ext>
                </a:extLst>
              </p:cNvPr>
              <p:cNvSpPr/>
              <p:nvPr/>
            </p:nvSpPr>
            <p:spPr>
              <a:xfrm rot="2232065">
                <a:off x="5800527" y="3368629"/>
                <a:ext cx="610633" cy="157539"/>
              </a:xfrm>
              <a:custGeom>
                <a:avLst/>
                <a:gdLst>
                  <a:gd name="connsiteX0" fmla="*/ 0 w 610633"/>
                  <a:gd name="connsiteY0" fmla="*/ 0 h 157539"/>
                  <a:gd name="connsiteX1" fmla="*/ 610634 w 610633"/>
                  <a:gd name="connsiteY1" fmla="*/ 0 h 157539"/>
                  <a:gd name="connsiteX2" fmla="*/ 610634 w 610633"/>
                  <a:gd name="connsiteY2" fmla="*/ 157540 h 157539"/>
                  <a:gd name="connsiteX3" fmla="*/ 0 w 610633"/>
                  <a:gd name="connsiteY3" fmla="*/ 157540 h 1575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10633" h="157539">
                    <a:moveTo>
                      <a:pt x="0" y="0"/>
                    </a:moveTo>
                    <a:lnTo>
                      <a:pt x="610634" y="0"/>
                    </a:lnTo>
                    <a:lnTo>
                      <a:pt x="610634" y="157540"/>
                    </a:lnTo>
                    <a:lnTo>
                      <a:pt x="0" y="157540"/>
                    </a:lnTo>
                    <a:close/>
                  </a:path>
                </a:pathLst>
              </a:custGeom>
              <a:solidFill>
                <a:schemeClr val="bg2">
                  <a:lumMod val="5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Cordia New" panose="020B0304020202020204" pitchFamily="34" charset="-34"/>
                </a:endParaRPr>
              </a:p>
            </p:txBody>
          </p:sp>
          <p:grpSp>
            <p:nvGrpSpPr>
              <p:cNvPr id="58" name="Graphic 53">
                <a:extLst>
                  <a:ext uri="{FF2B5EF4-FFF2-40B4-BE49-F238E27FC236}">
                    <a16:creationId xmlns:a16="http://schemas.microsoft.com/office/drawing/2014/main" id="{D3677BAD-D5F4-5833-20D4-BB095CC518D4}"/>
                  </a:ext>
                </a:extLst>
              </p:cNvPr>
              <p:cNvGrpSpPr/>
              <p:nvPr/>
            </p:nvGrpSpPr>
            <p:grpSpPr>
              <a:xfrm>
                <a:off x="5845396" y="3320509"/>
                <a:ext cx="448151" cy="351567"/>
                <a:chOff x="5845396" y="3320509"/>
                <a:chExt cx="448151" cy="351567"/>
              </a:xfrm>
            </p:grpSpPr>
            <p:grpSp>
              <p:nvGrpSpPr>
                <p:cNvPr id="59" name="Graphic 53">
                  <a:extLst>
                    <a:ext uri="{FF2B5EF4-FFF2-40B4-BE49-F238E27FC236}">
                      <a16:creationId xmlns:a16="http://schemas.microsoft.com/office/drawing/2014/main" id="{F5065558-9591-FBF7-EE95-36085F6FEF9A}"/>
                    </a:ext>
                  </a:extLst>
                </p:cNvPr>
                <p:cNvGrpSpPr/>
                <p:nvPr/>
              </p:nvGrpSpPr>
              <p:grpSpPr>
                <a:xfrm>
                  <a:off x="5845396" y="3320509"/>
                  <a:ext cx="183260" cy="151542"/>
                  <a:chOff x="5845396" y="3320509"/>
                  <a:chExt cx="183260" cy="151542"/>
                </a:xfrm>
              </p:grpSpPr>
              <p:sp>
                <p:nvSpPr>
                  <p:cNvPr id="60" name="Freeform: Shape 59">
                    <a:extLst>
                      <a:ext uri="{FF2B5EF4-FFF2-40B4-BE49-F238E27FC236}">
                        <a16:creationId xmlns:a16="http://schemas.microsoft.com/office/drawing/2014/main" id="{26BED45B-9EE8-C1A3-F54D-0E49B926CB8D}"/>
                      </a:ext>
                    </a:extLst>
                  </p:cNvPr>
                  <p:cNvSpPr/>
                  <p:nvPr/>
                </p:nvSpPr>
                <p:spPr>
                  <a:xfrm>
                    <a:off x="5845396" y="3320509"/>
                    <a:ext cx="18288" cy="24288"/>
                  </a:xfrm>
                  <a:custGeom>
                    <a:avLst/>
                    <a:gdLst>
                      <a:gd name="connsiteX0" fmla="*/ 18288 w 18288"/>
                      <a:gd name="connsiteY0" fmla="*/ 0 h 24288"/>
                      <a:gd name="connsiteX1" fmla="*/ 0 w 18288"/>
                      <a:gd name="connsiteY1" fmla="*/ 24289 h 242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288" h="24288">
                        <a:moveTo>
                          <a:pt x="18288" y="0"/>
                        </a:moveTo>
                        <a:lnTo>
                          <a:pt x="0" y="24289"/>
                        </a:lnTo>
                      </a:path>
                    </a:pathLst>
                  </a:custGeom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  <p:sp>
                <p:nvSpPr>
                  <p:cNvPr id="61" name="Freeform: Shape 60">
                    <a:extLst>
                      <a:ext uri="{FF2B5EF4-FFF2-40B4-BE49-F238E27FC236}">
                        <a16:creationId xmlns:a16="http://schemas.microsoft.com/office/drawing/2014/main" id="{9CCBCA40-7E32-105A-2D98-5CBB61E3DF16}"/>
                      </a:ext>
                    </a:extLst>
                  </p:cNvPr>
                  <p:cNvSpPr/>
                  <p:nvPr/>
                </p:nvSpPr>
                <p:spPr>
                  <a:xfrm>
                    <a:off x="5869685" y="3343560"/>
                    <a:ext cx="14763" cy="19621"/>
                  </a:xfrm>
                  <a:custGeom>
                    <a:avLst/>
                    <a:gdLst>
                      <a:gd name="connsiteX0" fmla="*/ 14764 w 14763"/>
                      <a:gd name="connsiteY0" fmla="*/ 0 h 19621"/>
                      <a:gd name="connsiteX1" fmla="*/ 0 w 14763"/>
                      <a:gd name="connsiteY1" fmla="*/ 19622 h 196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63" h="19621">
                        <a:moveTo>
                          <a:pt x="14764" y="0"/>
                        </a:moveTo>
                        <a:lnTo>
                          <a:pt x="0" y="19622"/>
                        </a:lnTo>
                      </a:path>
                    </a:pathLst>
                  </a:custGeom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  <p:sp>
                <p:nvSpPr>
                  <p:cNvPr id="62" name="Freeform: Shape 61">
                    <a:extLst>
                      <a:ext uri="{FF2B5EF4-FFF2-40B4-BE49-F238E27FC236}">
                        <a16:creationId xmlns:a16="http://schemas.microsoft.com/office/drawing/2014/main" id="{5E1BE624-5F73-8688-04D0-BC72AB44C832}"/>
                      </a:ext>
                    </a:extLst>
                  </p:cNvPr>
                  <p:cNvSpPr/>
                  <p:nvPr/>
                </p:nvSpPr>
                <p:spPr>
                  <a:xfrm>
                    <a:off x="5918929" y="3380803"/>
                    <a:ext cx="14763" cy="19526"/>
                  </a:xfrm>
                  <a:custGeom>
                    <a:avLst/>
                    <a:gdLst>
                      <a:gd name="connsiteX0" fmla="*/ 14764 w 14763"/>
                      <a:gd name="connsiteY0" fmla="*/ 0 h 19526"/>
                      <a:gd name="connsiteX1" fmla="*/ 0 w 14763"/>
                      <a:gd name="connsiteY1" fmla="*/ 19526 h 19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63" h="19526">
                        <a:moveTo>
                          <a:pt x="14764" y="0"/>
                        </a:moveTo>
                        <a:lnTo>
                          <a:pt x="0" y="19526"/>
                        </a:lnTo>
                      </a:path>
                    </a:pathLst>
                  </a:custGeom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  <p:sp>
                <p:nvSpPr>
                  <p:cNvPr id="63" name="Freeform: Shape 62">
                    <a:extLst>
                      <a:ext uri="{FF2B5EF4-FFF2-40B4-BE49-F238E27FC236}">
                        <a16:creationId xmlns:a16="http://schemas.microsoft.com/office/drawing/2014/main" id="{60A56D2C-2BDF-30FF-0CA5-379054AEC84C}"/>
                      </a:ext>
                    </a:extLst>
                  </p:cNvPr>
                  <p:cNvSpPr/>
                  <p:nvPr/>
                </p:nvSpPr>
                <p:spPr>
                  <a:xfrm>
                    <a:off x="5893974" y="3361943"/>
                    <a:ext cx="14763" cy="19526"/>
                  </a:xfrm>
                  <a:custGeom>
                    <a:avLst/>
                    <a:gdLst>
                      <a:gd name="connsiteX0" fmla="*/ 14764 w 14763"/>
                      <a:gd name="connsiteY0" fmla="*/ 0 h 19526"/>
                      <a:gd name="connsiteX1" fmla="*/ 0 w 14763"/>
                      <a:gd name="connsiteY1" fmla="*/ 19526 h 19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63" h="19526">
                        <a:moveTo>
                          <a:pt x="14764" y="0"/>
                        </a:moveTo>
                        <a:lnTo>
                          <a:pt x="0" y="19526"/>
                        </a:lnTo>
                      </a:path>
                    </a:pathLst>
                  </a:custGeom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  <p:sp>
                <p:nvSpPr>
                  <p:cNvPr id="64" name="Freeform: Shape 63">
                    <a:extLst>
                      <a:ext uri="{FF2B5EF4-FFF2-40B4-BE49-F238E27FC236}">
                        <a16:creationId xmlns:a16="http://schemas.microsoft.com/office/drawing/2014/main" id="{ABEC2046-A3E0-BDC2-354F-F1AACEF2C290}"/>
                      </a:ext>
                    </a:extLst>
                  </p:cNvPr>
                  <p:cNvSpPr/>
                  <p:nvPr/>
                </p:nvSpPr>
                <p:spPr>
                  <a:xfrm>
                    <a:off x="5940456" y="3392328"/>
                    <a:ext cx="18288" cy="24193"/>
                  </a:xfrm>
                  <a:custGeom>
                    <a:avLst/>
                    <a:gdLst>
                      <a:gd name="connsiteX0" fmla="*/ 18288 w 18288"/>
                      <a:gd name="connsiteY0" fmla="*/ 0 h 24193"/>
                      <a:gd name="connsiteX1" fmla="*/ 0 w 18288"/>
                      <a:gd name="connsiteY1" fmla="*/ 24194 h 241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288" h="24193">
                        <a:moveTo>
                          <a:pt x="18288" y="0"/>
                        </a:moveTo>
                        <a:lnTo>
                          <a:pt x="0" y="24194"/>
                        </a:lnTo>
                      </a:path>
                    </a:pathLst>
                  </a:custGeom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  <p:sp>
                <p:nvSpPr>
                  <p:cNvPr id="65" name="Freeform: Shape 64">
                    <a:extLst>
                      <a:ext uri="{FF2B5EF4-FFF2-40B4-BE49-F238E27FC236}">
                        <a16:creationId xmlns:a16="http://schemas.microsoft.com/office/drawing/2014/main" id="{A03F7C51-8BAD-F297-A5F6-668C46AD654A}"/>
                      </a:ext>
                    </a:extLst>
                  </p:cNvPr>
                  <p:cNvSpPr/>
                  <p:nvPr/>
                </p:nvSpPr>
                <p:spPr>
                  <a:xfrm>
                    <a:off x="5964745" y="3415378"/>
                    <a:ext cx="14763" cy="19526"/>
                  </a:xfrm>
                  <a:custGeom>
                    <a:avLst/>
                    <a:gdLst>
                      <a:gd name="connsiteX0" fmla="*/ 14764 w 14763"/>
                      <a:gd name="connsiteY0" fmla="*/ 0 h 19526"/>
                      <a:gd name="connsiteX1" fmla="*/ 0 w 14763"/>
                      <a:gd name="connsiteY1" fmla="*/ 19526 h 19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63" h="19526">
                        <a:moveTo>
                          <a:pt x="14764" y="0"/>
                        </a:moveTo>
                        <a:lnTo>
                          <a:pt x="0" y="19526"/>
                        </a:lnTo>
                      </a:path>
                    </a:pathLst>
                  </a:custGeom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  <p:sp>
                <p:nvSpPr>
                  <p:cNvPr id="66" name="Freeform: Shape 65">
                    <a:extLst>
                      <a:ext uri="{FF2B5EF4-FFF2-40B4-BE49-F238E27FC236}">
                        <a16:creationId xmlns:a16="http://schemas.microsoft.com/office/drawing/2014/main" id="{FCA8740C-8D90-1DCF-37D5-379FF44CC0E2}"/>
                      </a:ext>
                    </a:extLst>
                  </p:cNvPr>
                  <p:cNvSpPr/>
                  <p:nvPr/>
                </p:nvSpPr>
                <p:spPr>
                  <a:xfrm>
                    <a:off x="6013894" y="3452526"/>
                    <a:ext cx="14763" cy="19526"/>
                  </a:xfrm>
                  <a:custGeom>
                    <a:avLst/>
                    <a:gdLst>
                      <a:gd name="connsiteX0" fmla="*/ 14764 w 14763"/>
                      <a:gd name="connsiteY0" fmla="*/ 0 h 19526"/>
                      <a:gd name="connsiteX1" fmla="*/ 0 w 14763"/>
                      <a:gd name="connsiteY1" fmla="*/ 19526 h 19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63" h="19526">
                        <a:moveTo>
                          <a:pt x="14764" y="0"/>
                        </a:moveTo>
                        <a:lnTo>
                          <a:pt x="0" y="19526"/>
                        </a:lnTo>
                      </a:path>
                    </a:pathLst>
                  </a:custGeom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  <p:sp>
                <p:nvSpPr>
                  <p:cNvPr id="67" name="Freeform: Shape 66">
                    <a:extLst>
                      <a:ext uri="{FF2B5EF4-FFF2-40B4-BE49-F238E27FC236}">
                        <a16:creationId xmlns:a16="http://schemas.microsoft.com/office/drawing/2014/main" id="{50E4FA09-1AEC-73E1-FC66-7F84CA1D2883}"/>
                      </a:ext>
                    </a:extLst>
                  </p:cNvPr>
                  <p:cNvSpPr/>
                  <p:nvPr/>
                </p:nvSpPr>
                <p:spPr>
                  <a:xfrm>
                    <a:off x="5989033" y="3433666"/>
                    <a:ext cx="14763" cy="19526"/>
                  </a:xfrm>
                  <a:custGeom>
                    <a:avLst/>
                    <a:gdLst>
                      <a:gd name="connsiteX0" fmla="*/ 14764 w 14763"/>
                      <a:gd name="connsiteY0" fmla="*/ 0 h 19526"/>
                      <a:gd name="connsiteX1" fmla="*/ 0 w 14763"/>
                      <a:gd name="connsiteY1" fmla="*/ 19526 h 19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63" h="19526">
                        <a:moveTo>
                          <a:pt x="14764" y="0"/>
                        </a:moveTo>
                        <a:lnTo>
                          <a:pt x="0" y="19526"/>
                        </a:lnTo>
                      </a:path>
                    </a:pathLst>
                  </a:custGeom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</p:grpSp>
            <p:grpSp>
              <p:nvGrpSpPr>
                <p:cNvPr id="68" name="Graphic 53">
                  <a:extLst>
                    <a:ext uri="{FF2B5EF4-FFF2-40B4-BE49-F238E27FC236}">
                      <a16:creationId xmlns:a16="http://schemas.microsoft.com/office/drawing/2014/main" id="{6FCE866A-5E16-0694-D43E-23D34370DE4A}"/>
                    </a:ext>
                  </a:extLst>
                </p:cNvPr>
                <p:cNvGrpSpPr/>
                <p:nvPr/>
              </p:nvGrpSpPr>
              <p:grpSpPr>
                <a:xfrm>
                  <a:off x="6037516" y="3465575"/>
                  <a:ext cx="256032" cy="206502"/>
                  <a:chOff x="6037516" y="3465575"/>
                  <a:chExt cx="256032" cy="206502"/>
                </a:xfrm>
              </p:grpSpPr>
              <p:sp>
                <p:nvSpPr>
                  <p:cNvPr id="69" name="Freeform: Shape 68">
                    <a:extLst>
                      <a:ext uri="{FF2B5EF4-FFF2-40B4-BE49-F238E27FC236}">
                        <a16:creationId xmlns:a16="http://schemas.microsoft.com/office/drawing/2014/main" id="{771ADAC6-134E-860A-0627-6B1F74B39DA7}"/>
                      </a:ext>
                    </a:extLst>
                  </p:cNvPr>
                  <p:cNvSpPr/>
                  <p:nvPr/>
                </p:nvSpPr>
                <p:spPr>
                  <a:xfrm>
                    <a:off x="6037516" y="3465575"/>
                    <a:ext cx="18288" cy="24288"/>
                  </a:xfrm>
                  <a:custGeom>
                    <a:avLst/>
                    <a:gdLst>
                      <a:gd name="connsiteX0" fmla="*/ 18288 w 18288"/>
                      <a:gd name="connsiteY0" fmla="*/ 0 h 24288"/>
                      <a:gd name="connsiteX1" fmla="*/ 0 w 18288"/>
                      <a:gd name="connsiteY1" fmla="*/ 24289 h 242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288" h="24288">
                        <a:moveTo>
                          <a:pt x="18288" y="0"/>
                        </a:moveTo>
                        <a:lnTo>
                          <a:pt x="0" y="24289"/>
                        </a:lnTo>
                      </a:path>
                    </a:pathLst>
                  </a:custGeom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  <p:sp>
                <p:nvSpPr>
                  <p:cNvPr id="70" name="Freeform: Shape 69">
                    <a:extLst>
                      <a:ext uri="{FF2B5EF4-FFF2-40B4-BE49-F238E27FC236}">
                        <a16:creationId xmlns:a16="http://schemas.microsoft.com/office/drawing/2014/main" id="{D60003C3-C7F1-0665-F02B-BF060B561DAC}"/>
                      </a:ext>
                    </a:extLst>
                  </p:cNvPr>
                  <p:cNvSpPr/>
                  <p:nvPr/>
                </p:nvSpPr>
                <p:spPr>
                  <a:xfrm>
                    <a:off x="6061804" y="3488626"/>
                    <a:ext cx="14763" cy="19621"/>
                  </a:xfrm>
                  <a:custGeom>
                    <a:avLst/>
                    <a:gdLst>
                      <a:gd name="connsiteX0" fmla="*/ 14764 w 14763"/>
                      <a:gd name="connsiteY0" fmla="*/ 0 h 19621"/>
                      <a:gd name="connsiteX1" fmla="*/ 0 w 14763"/>
                      <a:gd name="connsiteY1" fmla="*/ 19621 h 196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63" h="19621">
                        <a:moveTo>
                          <a:pt x="14764" y="0"/>
                        </a:moveTo>
                        <a:lnTo>
                          <a:pt x="0" y="19621"/>
                        </a:lnTo>
                      </a:path>
                    </a:pathLst>
                  </a:custGeom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  <p:sp>
                <p:nvSpPr>
                  <p:cNvPr id="100" name="Freeform: Shape 99">
                    <a:extLst>
                      <a:ext uri="{FF2B5EF4-FFF2-40B4-BE49-F238E27FC236}">
                        <a16:creationId xmlns:a16="http://schemas.microsoft.com/office/drawing/2014/main" id="{52ECC9E2-75F0-071E-5493-D1C967810D8C}"/>
                      </a:ext>
                    </a:extLst>
                  </p:cNvPr>
                  <p:cNvSpPr/>
                  <p:nvPr/>
                </p:nvSpPr>
                <p:spPr>
                  <a:xfrm>
                    <a:off x="6110953" y="3525868"/>
                    <a:ext cx="14763" cy="19526"/>
                  </a:xfrm>
                  <a:custGeom>
                    <a:avLst/>
                    <a:gdLst>
                      <a:gd name="connsiteX0" fmla="*/ 14764 w 14763"/>
                      <a:gd name="connsiteY0" fmla="*/ 0 h 19526"/>
                      <a:gd name="connsiteX1" fmla="*/ 0 w 14763"/>
                      <a:gd name="connsiteY1" fmla="*/ 19526 h 19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63" h="19526">
                        <a:moveTo>
                          <a:pt x="14764" y="0"/>
                        </a:moveTo>
                        <a:lnTo>
                          <a:pt x="0" y="19526"/>
                        </a:lnTo>
                      </a:path>
                    </a:pathLst>
                  </a:custGeom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  <p:sp>
                <p:nvSpPr>
                  <p:cNvPr id="101" name="Freeform: Shape 100">
                    <a:extLst>
                      <a:ext uri="{FF2B5EF4-FFF2-40B4-BE49-F238E27FC236}">
                        <a16:creationId xmlns:a16="http://schemas.microsoft.com/office/drawing/2014/main" id="{EC0DE86F-F0FF-E1E0-8D6C-2E117B75A076}"/>
                      </a:ext>
                    </a:extLst>
                  </p:cNvPr>
                  <p:cNvSpPr/>
                  <p:nvPr/>
                </p:nvSpPr>
                <p:spPr>
                  <a:xfrm>
                    <a:off x="6085998" y="3507009"/>
                    <a:ext cx="14763" cy="19526"/>
                  </a:xfrm>
                  <a:custGeom>
                    <a:avLst/>
                    <a:gdLst>
                      <a:gd name="connsiteX0" fmla="*/ 14764 w 14763"/>
                      <a:gd name="connsiteY0" fmla="*/ 0 h 19526"/>
                      <a:gd name="connsiteX1" fmla="*/ 0 w 14763"/>
                      <a:gd name="connsiteY1" fmla="*/ 19526 h 19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63" h="19526">
                        <a:moveTo>
                          <a:pt x="14764" y="0"/>
                        </a:moveTo>
                        <a:lnTo>
                          <a:pt x="0" y="19526"/>
                        </a:lnTo>
                      </a:path>
                    </a:pathLst>
                  </a:custGeom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  <p:sp>
                <p:nvSpPr>
                  <p:cNvPr id="102" name="Freeform: Shape 101">
                    <a:extLst>
                      <a:ext uri="{FF2B5EF4-FFF2-40B4-BE49-F238E27FC236}">
                        <a16:creationId xmlns:a16="http://schemas.microsoft.com/office/drawing/2014/main" id="{D200E0B6-5963-876A-8D03-530D5F972515}"/>
                      </a:ext>
                    </a:extLst>
                  </p:cNvPr>
                  <p:cNvSpPr/>
                  <p:nvPr/>
                </p:nvSpPr>
                <p:spPr>
                  <a:xfrm>
                    <a:off x="6132480" y="3537394"/>
                    <a:ext cx="18383" cy="24193"/>
                  </a:xfrm>
                  <a:custGeom>
                    <a:avLst/>
                    <a:gdLst>
                      <a:gd name="connsiteX0" fmla="*/ 18383 w 18383"/>
                      <a:gd name="connsiteY0" fmla="*/ 0 h 24193"/>
                      <a:gd name="connsiteX1" fmla="*/ 0 w 18383"/>
                      <a:gd name="connsiteY1" fmla="*/ 24193 h 241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383" h="24193">
                        <a:moveTo>
                          <a:pt x="18383" y="0"/>
                        </a:moveTo>
                        <a:lnTo>
                          <a:pt x="0" y="24193"/>
                        </a:lnTo>
                      </a:path>
                    </a:pathLst>
                  </a:custGeom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  <p:sp>
                <p:nvSpPr>
                  <p:cNvPr id="103" name="Freeform: Shape 102">
                    <a:extLst>
                      <a:ext uri="{FF2B5EF4-FFF2-40B4-BE49-F238E27FC236}">
                        <a16:creationId xmlns:a16="http://schemas.microsoft.com/office/drawing/2014/main" id="{53C21200-7C41-9B5F-A526-74FCAFCB09E3}"/>
                      </a:ext>
                    </a:extLst>
                  </p:cNvPr>
                  <p:cNvSpPr/>
                  <p:nvPr/>
                </p:nvSpPr>
                <p:spPr>
                  <a:xfrm>
                    <a:off x="6156769" y="3560444"/>
                    <a:ext cx="14763" cy="19526"/>
                  </a:xfrm>
                  <a:custGeom>
                    <a:avLst/>
                    <a:gdLst>
                      <a:gd name="connsiteX0" fmla="*/ 14764 w 14763"/>
                      <a:gd name="connsiteY0" fmla="*/ 0 h 19526"/>
                      <a:gd name="connsiteX1" fmla="*/ 0 w 14763"/>
                      <a:gd name="connsiteY1" fmla="*/ 19526 h 19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63" h="19526">
                        <a:moveTo>
                          <a:pt x="14764" y="0"/>
                        </a:moveTo>
                        <a:lnTo>
                          <a:pt x="0" y="19526"/>
                        </a:lnTo>
                      </a:path>
                    </a:pathLst>
                  </a:custGeom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  <p:sp>
                <p:nvSpPr>
                  <p:cNvPr id="104" name="Freeform: Shape 103">
                    <a:extLst>
                      <a:ext uri="{FF2B5EF4-FFF2-40B4-BE49-F238E27FC236}">
                        <a16:creationId xmlns:a16="http://schemas.microsoft.com/office/drawing/2014/main" id="{88563305-9D43-0B78-9508-91DF544FE6FB}"/>
                      </a:ext>
                    </a:extLst>
                  </p:cNvPr>
                  <p:cNvSpPr/>
                  <p:nvPr/>
                </p:nvSpPr>
                <p:spPr>
                  <a:xfrm>
                    <a:off x="6206013" y="3597592"/>
                    <a:ext cx="14763" cy="19526"/>
                  </a:xfrm>
                  <a:custGeom>
                    <a:avLst/>
                    <a:gdLst>
                      <a:gd name="connsiteX0" fmla="*/ 14764 w 14763"/>
                      <a:gd name="connsiteY0" fmla="*/ 0 h 19526"/>
                      <a:gd name="connsiteX1" fmla="*/ 0 w 14763"/>
                      <a:gd name="connsiteY1" fmla="*/ 19526 h 19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63" h="19526">
                        <a:moveTo>
                          <a:pt x="14764" y="0"/>
                        </a:moveTo>
                        <a:lnTo>
                          <a:pt x="0" y="19526"/>
                        </a:lnTo>
                      </a:path>
                    </a:pathLst>
                  </a:custGeom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  <p:sp>
                <p:nvSpPr>
                  <p:cNvPr id="105" name="Freeform: Shape 104">
                    <a:extLst>
                      <a:ext uri="{FF2B5EF4-FFF2-40B4-BE49-F238E27FC236}">
                        <a16:creationId xmlns:a16="http://schemas.microsoft.com/office/drawing/2014/main" id="{AEA8954B-7901-86F4-93DD-7EC0801BF0A5}"/>
                      </a:ext>
                    </a:extLst>
                  </p:cNvPr>
                  <p:cNvSpPr/>
                  <p:nvPr/>
                </p:nvSpPr>
                <p:spPr>
                  <a:xfrm>
                    <a:off x="6181057" y="3578732"/>
                    <a:ext cx="14763" cy="19526"/>
                  </a:xfrm>
                  <a:custGeom>
                    <a:avLst/>
                    <a:gdLst>
                      <a:gd name="connsiteX0" fmla="*/ 14764 w 14763"/>
                      <a:gd name="connsiteY0" fmla="*/ 0 h 19526"/>
                      <a:gd name="connsiteX1" fmla="*/ 0 w 14763"/>
                      <a:gd name="connsiteY1" fmla="*/ 19526 h 19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63" h="19526">
                        <a:moveTo>
                          <a:pt x="14764" y="0"/>
                        </a:moveTo>
                        <a:lnTo>
                          <a:pt x="0" y="19526"/>
                        </a:lnTo>
                      </a:path>
                    </a:pathLst>
                  </a:custGeom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  <p:sp>
                <p:nvSpPr>
                  <p:cNvPr id="106" name="Freeform: Shape 105">
                    <a:extLst>
                      <a:ext uri="{FF2B5EF4-FFF2-40B4-BE49-F238E27FC236}">
                        <a16:creationId xmlns:a16="http://schemas.microsoft.com/office/drawing/2014/main" id="{C3B1E607-EB88-B0C8-005D-4CE7B909C3F8}"/>
                      </a:ext>
                    </a:extLst>
                  </p:cNvPr>
                  <p:cNvSpPr/>
                  <p:nvPr/>
                </p:nvSpPr>
                <p:spPr>
                  <a:xfrm>
                    <a:off x="6230206" y="3611117"/>
                    <a:ext cx="18287" cy="24288"/>
                  </a:xfrm>
                  <a:custGeom>
                    <a:avLst/>
                    <a:gdLst>
                      <a:gd name="connsiteX0" fmla="*/ 18288 w 18287"/>
                      <a:gd name="connsiteY0" fmla="*/ 0 h 24288"/>
                      <a:gd name="connsiteX1" fmla="*/ 0 w 18287"/>
                      <a:gd name="connsiteY1" fmla="*/ 24289 h 242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287" h="24288">
                        <a:moveTo>
                          <a:pt x="18288" y="0"/>
                        </a:moveTo>
                        <a:lnTo>
                          <a:pt x="0" y="24289"/>
                        </a:lnTo>
                      </a:path>
                    </a:pathLst>
                  </a:custGeom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  <p:sp>
                <p:nvSpPr>
                  <p:cNvPr id="107" name="Freeform: Shape 106">
                    <a:extLst>
                      <a:ext uri="{FF2B5EF4-FFF2-40B4-BE49-F238E27FC236}">
                        <a16:creationId xmlns:a16="http://schemas.microsoft.com/office/drawing/2014/main" id="{3A2AEB07-44A6-4CED-30A5-C2B050E8C56E}"/>
                      </a:ext>
                    </a:extLst>
                  </p:cNvPr>
                  <p:cNvSpPr/>
                  <p:nvPr/>
                </p:nvSpPr>
                <p:spPr>
                  <a:xfrm>
                    <a:off x="6254495" y="3634263"/>
                    <a:ext cx="14763" cy="19526"/>
                  </a:xfrm>
                  <a:custGeom>
                    <a:avLst/>
                    <a:gdLst>
                      <a:gd name="connsiteX0" fmla="*/ 14764 w 14763"/>
                      <a:gd name="connsiteY0" fmla="*/ 0 h 19526"/>
                      <a:gd name="connsiteX1" fmla="*/ 0 w 14763"/>
                      <a:gd name="connsiteY1" fmla="*/ 19526 h 19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63" h="19526">
                        <a:moveTo>
                          <a:pt x="14764" y="0"/>
                        </a:moveTo>
                        <a:lnTo>
                          <a:pt x="0" y="19526"/>
                        </a:lnTo>
                      </a:path>
                    </a:pathLst>
                  </a:custGeom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  <p:sp>
                <p:nvSpPr>
                  <p:cNvPr id="108" name="Freeform: Shape 107">
                    <a:extLst>
                      <a:ext uri="{FF2B5EF4-FFF2-40B4-BE49-F238E27FC236}">
                        <a16:creationId xmlns:a16="http://schemas.microsoft.com/office/drawing/2014/main" id="{E604F325-B33F-98CE-0530-915CAEF3EB6C}"/>
                      </a:ext>
                    </a:extLst>
                  </p:cNvPr>
                  <p:cNvSpPr/>
                  <p:nvPr/>
                </p:nvSpPr>
                <p:spPr>
                  <a:xfrm>
                    <a:off x="6278784" y="3652551"/>
                    <a:ext cx="14763" cy="19526"/>
                  </a:xfrm>
                  <a:custGeom>
                    <a:avLst/>
                    <a:gdLst>
                      <a:gd name="connsiteX0" fmla="*/ 14764 w 14763"/>
                      <a:gd name="connsiteY0" fmla="*/ 0 h 19526"/>
                      <a:gd name="connsiteX1" fmla="*/ 0 w 14763"/>
                      <a:gd name="connsiteY1" fmla="*/ 19526 h 19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63" h="19526">
                        <a:moveTo>
                          <a:pt x="14764" y="0"/>
                        </a:moveTo>
                        <a:lnTo>
                          <a:pt x="0" y="19526"/>
                        </a:lnTo>
                      </a:path>
                    </a:pathLst>
                  </a:custGeom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</p:grpSp>
          </p:grpSp>
        </p:grpSp>
        <p:grpSp>
          <p:nvGrpSpPr>
            <p:cNvPr id="109" name="Graphic 53">
              <a:extLst>
                <a:ext uri="{FF2B5EF4-FFF2-40B4-BE49-F238E27FC236}">
                  <a16:creationId xmlns:a16="http://schemas.microsoft.com/office/drawing/2014/main" id="{E822FAA5-F6C6-A22D-7BE1-0EFD8CFF35C9}"/>
                </a:ext>
              </a:extLst>
            </p:cNvPr>
            <p:cNvGrpSpPr/>
            <p:nvPr/>
          </p:nvGrpSpPr>
          <p:grpSpPr>
            <a:xfrm>
              <a:off x="5795949" y="3167093"/>
              <a:ext cx="581631" cy="494681"/>
              <a:chOff x="5795949" y="3167093"/>
              <a:chExt cx="581631" cy="494681"/>
            </a:xfrm>
            <a:solidFill>
              <a:srgbClr val="E9684D"/>
            </a:solidFill>
          </p:grpSpPr>
          <p:sp>
            <p:nvSpPr>
              <p:cNvPr id="110" name="Freeform: Shape 109">
                <a:extLst>
                  <a:ext uri="{FF2B5EF4-FFF2-40B4-BE49-F238E27FC236}">
                    <a16:creationId xmlns:a16="http://schemas.microsoft.com/office/drawing/2014/main" id="{DD533134-C882-7A00-C7C3-C5707A538003}"/>
                  </a:ext>
                </a:extLst>
              </p:cNvPr>
              <p:cNvSpPr/>
              <p:nvPr/>
            </p:nvSpPr>
            <p:spPr>
              <a:xfrm rot="2232065">
                <a:off x="5781448" y="3335663"/>
                <a:ext cx="610633" cy="157539"/>
              </a:xfrm>
              <a:custGeom>
                <a:avLst/>
                <a:gdLst>
                  <a:gd name="connsiteX0" fmla="*/ 0 w 610633"/>
                  <a:gd name="connsiteY0" fmla="*/ 0 h 157539"/>
                  <a:gd name="connsiteX1" fmla="*/ 610634 w 610633"/>
                  <a:gd name="connsiteY1" fmla="*/ 0 h 157539"/>
                  <a:gd name="connsiteX2" fmla="*/ 610634 w 610633"/>
                  <a:gd name="connsiteY2" fmla="*/ 157540 h 157539"/>
                  <a:gd name="connsiteX3" fmla="*/ 0 w 610633"/>
                  <a:gd name="connsiteY3" fmla="*/ 157540 h 1575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10633" h="157539">
                    <a:moveTo>
                      <a:pt x="0" y="0"/>
                    </a:moveTo>
                    <a:lnTo>
                      <a:pt x="610634" y="0"/>
                    </a:lnTo>
                    <a:lnTo>
                      <a:pt x="610634" y="157540"/>
                    </a:lnTo>
                    <a:lnTo>
                      <a:pt x="0" y="157540"/>
                    </a:lnTo>
                    <a:close/>
                  </a:path>
                </a:pathLst>
              </a:custGeom>
              <a:solidFill>
                <a:srgbClr val="E9684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Cordia New" panose="020B0304020202020204" pitchFamily="34" charset="-34"/>
                </a:endParaRPr>
              </a:p>
            </p:txBody>
          </p:sp>
          <p:grpSp>
            <p:nvGrpSpPr>
              <p:cNvPr id="111" name="Graphic 53">
                <a:extLst>
                  <a:ext uri="{FF2B5EF4-FFF2-40B4-BE49-F238E27FC236}">
                    <a16:creationId xmlns:a16="http://schemas.microsoft.com/office/drawing/2014/main" id="{0D087C5E-7035-9E74-9B31-0137DF870424}"/>
                  </a:ext>
                </a:extLst>
              </p:cNvPr>
              <p:cNvGrpSpPr/>
              <p:nvPr/>
            </p:nvGrpSpPr>
            <p:grpSpPr>
              <a:xfrm>
                <a:off x="5826346" y="3287553"/>
                <a:ext cx="448151" cy="351567"/>
                <a:chOff x="5826346" y="3287553"/>
                <a:chExt cx="448151" cy="351567"/>
              </a:xfrm>
            </p:grpSpPr>
            <p:grpSp>
              <p:nvGrpSpPr>
                <p:cNvPr id="112" name="Graphic 53">
                  <a:extLst>
                    <a:ext uri="{FF2B5EF4-FFF2-40B4-BE49-F238E27FC236}">
                      <a16:creationId xmlns:a16="http://schemas.microsoft.com/office/drawing/2014/main" id="{332BD45A-0B44-D080-62D6-013286F7DFC0}"/>
                    </a:ext>
                  </a:extLst>
                </p:cNvPr>
                <p:cNvGrpSpPr/>
                <p:nvPr/>
              </p:nvGrpSpPr>
              <p:grpSpPr>
                <a:xfrm>
                  <a:off x="5826346" y="3287553"/>
                  <a:ext cx="183260" cy="151542"/>
                  <a:chOff x="5826346" y="3287553"/>
                  <a:chExt cx="183260" cy="151542"/>
                </a:xfrm>
              </p:grpSpPr>
              <p:sp>
                <p:nvSpPr>
                  <p:cNvPr id="113" name="Freeform: Shape 112">
                    <a:extLst>
                      <a:ext uri="{FF2B5EF4-FFF2-40B4-BE49-F238E27FC236}">
                        <a16:creationId xmlns:a16="http://schemas.microsoft.com/office/drawing/2014/main" id="{862641EE-BABA-DDE6-C8DF-BBC18D815382}"/>
                      </a:ext>
                    </a:extLst>
                  </p:cNvPr>
                  <p:cNvSpPr/>
                  <p:nvPr/>
                </p:nvSpPr>
                <p:spPr>
                  <a:xfrm>
                    <a:off x="5826346" y="3287553"/>
                    <a:ext cx="18288" cy="24193"/>
                  </a:xfrm>
                  <a:custGeom>
                    <a:avLst/>
                    <a:gdLst>
                      <a:gd name="connsiteX0" fmla="*/ 18288 w 18288"/>
                      <a:gd name="connsiteY0" fmla="*/ 0 h 24193"/>
                      <a:gd name="connsiteX1" fmla="*/ 0 w 18288"/>
                      <a:gd name="connsiteY1" fmla="*/ 24193 h 241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288" h="24193">
                        <a:moveTo>
                          <a:pt x="18288" y="0"/>
                        </a:moveTo>
                        <a:lnTo>
                          <a:pt x="0" y="24193"/>
                        </a:lnTo>
                      </a:path>
                    </a:pathLst>
                  </a:custGeom>
                  <a:ln w="9525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  <p:sp>
                <p:nvSpPr>
                  <p:cNvPr id="114" name="Freeform: Shape 113">
                    <a:extLst>
                      <a:ext uri="{FF2B5EF4-FFF2-40B4-BE49-F238E27FC236}">
                        <a16:creationId xmlns:a16="http://schemas.microsoft.com/office/drawing/2014/main" id="{D5F3CFFC-FF56-681C-63A3-B39C33FD1F04}"/>
                      </a:ext>
                    </a:extLst>
                  </p:cNvPr>
                  <p:cNvSpPr/>
                  <p:nvPr/>
                </p:nvSpPr>
                <p:spPr>
                  <a:xfrm>
                    <a:off x="5850635" y="3310603"/>
                    <a:ext cx="14763" cy="19526"/>
                  </a:xfrm>
                  <a:custGeom>
                    <a:avLst/>
                    <a:gdLst>
                      <a:gd name="connsiteX0" fmla="*/ 14764 w 14763"/>
                      <a:gd name="connsiteY0" fmla="*/ 0 h 19526"/>
                      <a:gd name="connsiteX1" fmla="*/ 0 w 14763"/>
                      <a:gd name="connsiteY1" fmla="*/ 19526 h 19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63" h="19526">
                        <a:moveTo>
                          <a:pt x="14764" y="0"/>
                        </a:moveTo>
                        <a:lnTo>
                          <a:pt x="0" y="19526"/>
                        </a:lnTo>
                      </a:path>
                    </a:pathLst>
                  </a:custGeom>
                  <a:ln w="9525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  <p:sp>
                <p:nvSpPr>
                  <p:cNvPr id="131" name="Freeform: Shape 130">
                    <a:extLst>
                      <a:ext uri="{FF2B5EF4-FFF2-40B4-BE49-F238E27FC236}">
                        <a16:creationId xmlns:a16="http://schemas.microsoft.com/office/drawing/2014/main" id="{893BF703-F28A-F009-D3FE-DAE693F2C61D}"/>
                      </a:ext>
                    </a:extLst>
                  </p:cNvPr>
                  <p:cNvSpPr/>
                  <p:nvPr/>
                </p:nvSpPr>
                <p:spPr>
                  <a:xfrm>
                    <a:off x="5899879" y="3347751"/>
                    <a:ext cx="14763" cy="19526"/>
                  </a:xfrm>
                  <a:custGeom>
                    <a:avLst/>
                    <a:gdLst>
                      <a:gd name="connsiteX0" fmla="*/ 14764 w 14763"/>
                      <a:gd name="connsiteY0" fmla="*/ 0 h 19526"/>
                      <a:gd name="connsiteX1" fmla="*/ 0 w 14763"/>
                      <a:gd name="connsiteY1" fmla="*/ 19526 h 19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63" h="19526">
                        <a:moveTo>
                          <a:pt x="14764" y="0"/>
                        </a:moveTo>
                        <a:lnTo>
                          <a:pt x="0" y="19526"/>
                        </a:lnTo>
                      </a:path>
                    </a:pathLst>
                  </a:custGeom>
                  <a:ln w="9525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  <p:sp>
                <p:nvSpPr>
                  <p:cNvPr id="132" name="Freeform: Shape 131">
                    <a:extLst>
                      <a:ext uri="{FF2B5EF4-FFF2-40B4-BE49-F238E27FC236}">
                        <a16:creationId xmlns:a16="http://schemas.microsoft.com/office/drawing/2014/main" id="{243208FD-0992-3D69-121A-0529FEAFB93C}"/>
                      </a:ext>
                    </a:extLst>
                  </p:cNvPr>
                  <p:cNvSpPr/>
                  <p:nvPr/>
                </p:nvSpPr>
                <p:spPr>
                  <a:xfrm>
                    <a:off x="5874924" y="3328891"/>
                    <a:ext cx="14763" cy="19526"/>
                  </a:xfrm>
                  <a:custGeom>
                    <a:avLst/>
                    <a:gdLst>
                      <a:gd name="connsiteX0" fmla="*/ 14764 w 14763"/>
                      <a:gd name="connsiteY0" fmla="*/ 0 h 19526"/>
                      <a:gd name="connsiteX1" fmla="*/ 0 w 14763"/>
                      <a:gd name="connsiteY1" fmla="*/ 19526 h 19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63" h="19526">
                        <a:moveTo>
                          <a:pt x="14764" y="0"/>
                        </a:moveTo>
                        <a:lnTo>
                          <a:pt x="0" y="19526"/>
                        </a:lnTo>
                      </a:path>
                    </a:pathLst>
                  </a:custGeom>
                  <a:ln w="9525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  <p:sp>
                <p:nvSpPr>
                  <p:cNvPr id="133" name="Freeform: Shape 132">
                    <a:extLst>
                      <a:ext uri="{FF2B5EF4-FFF2-40B4-BE49-F238E27FC236}">
                        <a16:creationId xmlns:a16="http://schemas.microsoft.com/office/drawing/2014/main" id="{602CFBFD-1B16-A09F-A3BB-B0D2E3249E06}"/>
                      </a:ext>
                    </a:extLst>
                  </p:cNvPr>
                  <p:cNvSpPr/>
                  <p:nvPr/>
                </p:nvSpPr>
                <p:spPr>
                  <a:xfrm>
                    <a:off x="5921406" y="3359276"/>
                    <a:ext cx="18288" cy="24288"/>
                  </a:xfrm>
                  <a:custGeom>
                    <a:avLst/>
                    <a:gdLst>
                      <a:gd name="connsiteX0" fmla="*/ 18288 w 18288"/>
                      <a:gd name="connsiteY0" fmla="*/ 0 h 24288"/>
                      <a:gd name="connsiteX1" fmla="*/ 0 w 18288"/>
                      <a:gd name="connsiteY1" fmla="*/ 24289 h 242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288" h="24288">
                        <a:moveTo>
                          <a:pt x="18288" y="0"/>
                        </a:moveTo>
                        <a:lnTo>
                          <a:pt x="0" y="24289"/>
                        </a:lnTo>
                      </a:path>
                    </a:pathLst>
                  </a:custGeom>
                  <a:ln w="9525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  <p:sp>
                <p:nvSpPr>
                  <p:cNvPr id="134" name="Freeform: Shape 133">
                    <a:extLst>
                      <a:ext uri="{FF2B5EF4-FFF2-40B4-BE49-F238E27FC236}">
                        <a16:creationId xmlns:a16="http://schemas.microsoft.com/office/drawing/2014/main" id="{B7295CBE-B956-7A32-56E2-5683E0313B8B}"/>
                      </a:ext>
                    </a:extLst>
                  </p:cNvPr>
                  <p:cNvSpPr/>
                  <p:nvPr/>
                </p:nvSpPr>
                <p:spPr>
                  <a:xfrm>
                    <a:off x="5945695" y="3382327"/>
                    <a:ext cx="14763" cy="19621"/>
                  </a:xfrm>
                  <a:custGeom>
                    <a:avLst/>
                    <a:gdLst>
                      <a:gd name="connsiteX0" fmla="*/ 14764 w 14763"/>
                      <a:gd name="connsiteY0" fmla="*/ 0 h 19621"/>
                      <a:gd name="connsiteX1" fmla="*/ 0 w 14763"/>
                      <a:gd name="connsiteY1" fmla="*/ 19621 h 196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63" h="19621">
                        <a:moveTo>
                          <a:pt x="14764" y="0"/>
                        </a:moveTo>
                        <a:lnTo>
                          <a:pt x="0" y="19621"/>
                        </a:lnTo>
                      </a:path>
                    </a:pathLst>
                  </a:custGeom>
                  <a:ln w="9525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  <p:sp>
                <p:nvSpPr>
                  <p:cNvPr id="135" name="Freeform: Shape 134">
                    <a:extLst>
                      <a:ext uri="{FF2B5EF4-FFF2-40B4-BE49-F238E27FC236}">
                        <a16:creationId xmlns:a16="http://schemas.microsoft.com/office/drawing/2014/main" id="{EE2DBE55-0E14-E58C-C0FA-5B0CCF275A14}"/>
                      </a:ext>
                    </a:extLst>
                  </p:cNvPr>
                  <p:cNvSpPr/>
                  <p:nvPr/>
                </p:nvSpPr>
                <p:spPr>
                  <a:xfrm>
                    <a:off x="5994844" y="3419474"/>
                    <a:ext cx="14763" cy="19621"/>
                  </a:xfrm>
                  <a:custGeom>
                    <a:avLst/>
                    <a:gdLst>
                      <a:gd name="connsiteX0" fmla="*/ 14764 w 14763"/>
                      <a:gd name="connsiteY0" fmla="*/ 0 h 19621"/>
                      <a:gd name="connsiteX1" fmla="*/ 0 w 14763"/>
                      <a:gd name="connsiteY1" fmla="*/ 19621 h 196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63" h="19621">
                        <a:moveTo>
                          <a:pt x="14764" y="0"/>
                        </a:moveTo>
                        <a:lnTo>
                          <a:pt x="0" y="19621"/>
                        </a:lnTo>
                      </a:path>
                    </a:pathLst>
                  </a:custGeom>
                  <a:ln w="9525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  <p:sp>
                <p:nvSpPr>
                  <p:cNvPr id="136" name="Freeform: Shape 135">
                    <a:extLst>
                      <a:ext uri="{FF2B5EF4-FFF2-40B4-BE49-F238E27FC236}">
                        <a16:creationId xmlns:a16="http://schemas.microsoft.com/office/drawing/2014/main" id="{3F65D716-AD10-A65B-E4C8-C927CD4B66D7}"/>
                      </a:ext>
                    </a:extLst>
                  </p:cNvPr>
                  <p:cNvSpPr/>
                  <p:nvPr/>
                </p:nvSpPr>
                <p:spPr>
                  <a:xfrm>
                    <a:off x="5969983" y="3400710"/>
                    <a:ext cx="14763" cy="19526"/>
                  </a:xfrm>
                  <a:custGeom>
                    <a:avLst/>
                    <a:gdLst>
                      <a:gd name="connsiteX0" fmla="*/ 14764 w 14763"/>
                      <a:gd name="connsiteY0" fmla="*/ 0 h 19526"/>
                      <a:gd name="connsiteX1" fmla="*/ 0 w 14763"/>
                      <a:gd name="connsiteY1" fmla="*/ 19526 h 19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63" h="19526">
                        <a:moveTo>
                          <a:pt x="14764" y="0"/>
                        </a:moveTo>
                        <a:lnTo>
                          <a:pt x="0" y="19526"/>
                        </a:lnTo>
                      </a:path>
                    </a:pathLst>
                  </a:custGeom>
                  <a:ln w="9525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</p:grpSp>
            <p:grpSp>
              <p:nvGrpSpPr>
                <p:cNvPr id="137" name="Graphic 53">
                  <a:extLst>
                    <a:ext uri="{FF2B5EF4-FFF2-40B4-BE49-F238E27FC236}">
                      <a16:creationId xmlns:a16="http://schemas.microsoft.com/office/drawing/2014/main" id="{9049912D-AC35-AFAB-F2FC-47A0B6D79BAA}"/>
                    </a:ext>
                  </a:extLst>
                </p:cNvPr>
                <p:cNvGrpSpPr/>
                <p:nvPr/>
              </p:nvGrpSpPr>
              <p:grpSpPr>
                <a:xfrm>
                  <a:off x="6018466" y="3432619"/>
                  <a:ext cx="256032" cy="206502"/>
                  <a:chOff x="6018466" y="3432619"/>
                  <a:chExt cx="256032" cy="206502"/>
                </a:xfrm>
              </p:grpSpPr>
              <p:sp>
                <p:nvSpPr>
                  <p:cNvPr id="138" name="Freeform: Shape 137">
                    <a:extLst>
                      <a:ext uri="{FF2B5EF4-FFF2-40B4-BE49-F238E27FC236}">
                        <a16:creationId xmlns:a16="http://schemas.microsoft.com/office/drawing/2014/main" id="{1A52A8DA-AC46-D55B-6311-6003044B958D}"/>
                      </a:ext>
                    </a:extLst>
                  </p:cNvPr>
                  <p:cNvSpPr/>
                  <p:nvPr/>
                </p:nvSpPr>
                <p:spPr>
                  <a:xfrm>
                    <a:off x="6018466" y="3432619"/>
                    <a:ext cx="18288" cy="24193"/>
                  </a:xfrm>
                  <a:custGeom>
                    <a:avLst/>
                    <a:gdLst>
                      <a:gd name="connsiteX0" fmla="*/ 18288 w 18288"/>
                      <a:gd name="connsiteY0" fmla="*/ 0 h 24193"/>
                      <a:gd name="connsiteX1" fmla="*/ 0 w 18288"/>
                      <a:gd name="connsiteY1" fmla="*/ 24194 h 241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288" h="24193">
                        <a:moveTo>
                          <a:pt x="18288" y="0"/>
                        </a:moveTo>
                        <a:lnTo>
                          <a:pt x="0" y="24194"/>
                        </a:lnTo>
                      </a:path>
                    </a:pathLst>
                  </a:custGeom>
                  <a:ln w="9525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  <p:sp>
                <p:nvSpPr>
                  <p:cNvPr id="139" name="Freeform: Shape 138">
                    <a:extLst>
                      <a:ext uri="{FF2B5EF4-FFF2-40B4-BE49-F238E27FC236}">
                        <a16:creationId xmlns:a16="http://schemas.microsoft.com/office/drawing/2014/main" id="{F66EBC82-2769-52A1-A66F-C8D9F8024427}"/>
                      </a:ext>
                    </a:extLst>
                  </p:cNvPr>
                  <p:cNvSpPr/>
                  <p:nvPr/>
                </p:nvSpPr>
                <p:spPr>
                  <a:xfrm>
                    <a:off x="6042754" y="3455669"/>
                    <a:ext cx="14763" cy="19526"/>
                  </a:xfrm>
                  <a:custGeom>
                    <a:avLst/>
                    <a:gdLst>
                      <a:gd name="connsiteX0" fmla="*/ 14764 w 14763"/>
                      <a:gd name="connsiteY0" fmla="*/ 0 h 19526"/>
                      <a:gd name="connsiteX1" fmla="*/ 0 w 14763"/>
                      <a:gd name="connsiteY1" fmla="*/ 19526 h 19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63" h="19526">
                        <a:moveTo>
                          <a:pt x="14764" y="0"/>
                        </a:moveTo>
                        <a:lnTo>
                          <a:pt x="0" y="19526"/>
                        </a:lnTo>
                      </a:path>
                    </a:pathLst>
                  </a:custGeom>
                  <a:ln w="9525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  <p:sp>
                <p:nvSpPr>
                  <p:cNvPr id="140" name="Freeform: Shape 139">
                    <a:extLst>
                      <a:ext uri="{FF2B5EF4-FFF2-40B4-BE49-F238E27FC236}">
                        <a16:creationId xmlns:a16="http://schemas.microsoft.com/office/drawing/2014/main" id="{6C934496-94C7-25CC-D704-534B52F56C00}"/>
                      </a:ext>
                    </a:extLst>
                  </p:cNvPr>
                  <p:cNvSpPr/>
                  <p:nvPr/>
                </p:nvSpPr>
                <p:spPr>
                  <a:xfrm>
                    <a:off x="6091903" y="3492817"/>
                    <a:ext cx="14763" cy="19526"/>
                  </a:xfrm>
                  <a:custGeom>
                    <a:avLst/>
                    <a:gdLst>
                      <a:gd name="connsiteX0" fmla="*/ 14764 w 14763"/>
                      <a:gd name="connsiteY0" fmla="*/ 0 h 19526"/>
                      <a:gd name="connsiteX1" fmla="*/ 0 w 14763"/>
                      <a:gd name="connsiteY1" fmla="*/ 19526 h 19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63" h="19526">
                        <a:moveTo>
                          <a:pt x="14764" y="0"/>
                        </a:moveTo>
                        <a:lnTo>
                          <a:pt x="0" y="19526"/>
                        </a:lnTo>
                      </a:path>
                    </a:pathLst>
                  </a:custGeom>
                  <a:ln w="9525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  <p:sp>
                <p:nvSpPr>
                  <p:cNvPr id="141" name="Freeform: Shape 140">
                    <a:extLst>
                      <a:ext uri="{FF2B5EF4-FFF2-40B4-BE49-F238E27FC236}">
                        <a16:creationId xmlns:a16="http://schemas.microsoft.com/office/drawing/2014/main" id="{62844231-D7D5-EAFD-73DC-BD63E7DF1E5E}"/>
                      </a:ext>
                    </a:extLst>
                  </p:cNvPr>
                  <p:cNvSpPr/>
                  <p:nvPr/>
                </p:nvSpPr>
                <p:spPr>
                  <a:xfrm>
                    <a:off x="6066948" y="3473957"/>
                    <a:ext cx="14763" cy="19526"/>
                  </a:xfrm>
                  <a:custGeom>
                    <a:avLst/>
                    <a:gdLst>
                      <a:gd name="connsiteX0" fmla="*/ 14764 w 14763"/>
                      <a:gd name="connsiteY0" fmla="*/ 0 h 19526"/>
                      <a:gd name="connsiteX1" fmla="*/ 0 w 14763"/>
                      <a:gd name="connsiteY1" fmla="*/ 19526 h 19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63" h="19526">
                        <a:moveTo>
                          <a:pt x="14764" y="0"/>
                        </a:moveTo>
                        <a:lnTo>
                          <a:pt x="0" y="19526"/>
                        </a:lnTo>
                      </a:path>
                    </a:pathLst>
                  </a:custGeom>
                  <a:ln w="9525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  <p:sp>
                <p:nvSpPr>
                  <p:cNvPr id="142" name="Freeform: Shape 141">
                    <a:extLst>
                      <a:ext uri="{FF2B5EF4-FFF2-40B4-BE49-F238E27FC236}">
                        <a16:creationId xmlns:a16="http://schemas.microsoft.com/office/drawing/2014/main" id="{C94AD6FA-9BB2-8368-5032-46C7308D9D3B}"/>
                      </a:ext>
                    </a:extLst>
                  </p:cNvPr>
                  <p:cNvSpPr/>
                  <p:nvPr/>
                </p:nvSpPr>
                <p:spPr>
                  <a:xfrm>
                    <a:off x="6113430" y="3504342"/>
                    <a:ext cx="18383" cy="24288"/>
                  </a:xfrm>
                  <a:custGeom>
                    <a:avLst/>
                    <a:gdLst>
                      <a:gd name="connsiteX0" fmla="*/ 18383 w 18383"/>
                      <a:gd name="connsiteY0" fmla="*/ 0 h 24288"/>
                      <a:gd name="connsiteX1" fmla="*/ 0 w 18383"/>
                      <a:gd name="connsiteY1" fmla="*/ 24289 h 242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383" h="24288">
                        <a:moveTo>
                          <a:pt x="18383" y="0"/>
                        </a:moveTo>
                        <a:lnTo>
                          <a:pt x="0" y="24289"/>
                        </a:lnTo>
                      </a:path>
                    </a:pathLst>
                  </a:custGeom>
                  <a:ln w="9525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  <p:sp>
                <p:nvSpPr>
                  <p:cNvPr id="143" name="Freeform: Shape 142">
                    <a:extLst>
                      <a:ext uri="{FF2B5EF4-FFF2-40B4-BE49-F238E27FC236}">
                        <a16:creationId xmlns:a16="http://schemas.microsoft.com/office/drawing/2014/main" id="{277E02C1-179D-BECD-D78D-AFA590518DAC}"/>
                      </a:ext>
                    </a:extLst>
                  </p:cNvPr>
                  <p:cNvSpPr/>
                  <p:nvPr/>
                </p:nvSpPr>
                <p:spPr>
                  <a:xfrm>
                    <a:off x="6137719" y="3527392"/>
                    <a:ext cx="14763" cy="19621"/>
                  </a:xfrm>
                  <a:custGeom>
                    <a:avLst/>
                    <a:gdLst>
                      <a:gd name="connsiteX0" fmla="*/ 14764 w 14763"/>
                      <a:gd name="connsiteY0" fmla="*/ 0 h 19621"/>
                      <a:gd name="connsiteX1" fmla="*/ 0 w 14763"/>
                      <a:gd name="connsiteY1" fmla="*/ 19621 h 196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63" h="19621">
                        <a:moveTo>
                          <a:pt x="14764" y="0"/>
                        </a:moveTo>
                        <a:lnTo>
                          <a:pt x="0" y="19621"/>
                        </a:lnTo>
                      </a:path>
                    </a:pathLst>
                  </a:custGeom>
                  <a:ln w="9525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  <p:sp>
                <p:nvSpPr>
                  <p:cNvPr id="144" name="Freeform: Shape 143">
                    <a:extLst>
                      <a:ext uri="{FF2B5EF4-FFF2-40B4-BE49-F238E27FC236}">
                        <a16:creationId xmlns:a16="http://schemas.microsoft.com/office/drawing/2014/main" id="{EDAE64B3-4D66-1471-0CFB-9FB896A9F055}"/>
                      </a:ext>
                    </a:extLst>
                  </p:cNvPr>
                  <p:cNvSpPr/>
                  <p:nvPr/>
                </p:nvSpPr>
                <p:spPr>
                  <a:xfrm>
                    <a:off x="6186963" y="3564540"/>
                    <a:ext cx="14763" cy="19621"/>
                  </a:xfrm>
                  <a:custGeom>
                    <a:avLst/>
                    <a:gdLst>
                      <a:gd name="connsiteX0" fmla="*/ 14764 w 14763"/>
                      <a:gd name="connsiteY0" fmla="*/ 0 h 19621"/>
                      <a:gd name="connsiteX1" fmla="*/ 0 w 14763"/>
                      <a:gd name="connsiteY1" fmla="*/ 19622 h 196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63" h="19621">
                        <a:moveTo>
                          <a:pt x="14764" y="0"/>
                        </a:moveTo>
                        <a:lnTo>
                          <a:pt x="0" y="19622"/>
                        </a:lnTo>
                      </a:path>
                    </a:pathLst>
                  </a:custGeom>
                  <a:ln w="9525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  <p:sp>
                <p:nvSpPr>
                  <p:cNvPr id="145" name="Freeform: Shape 144">
                    <a:extLst>
                      <a:ext uri="{FF2B5EF4-FFF2-40B4-BE49-F238E27FC236}">
                        <a16:creationId xmlns:a16="http://schemas.microsoft.com/office/drawing/2014/main" id="{945D4377-3BAE-BCBF-F4B2-544A4FFDEE69}"/>
                      </a:ext>
                    </a:extLst>
                  </p:cNvPr>
                  <p:cNvSpPr/>
                  <p:nvPr/>
                </p:nvSpPr>
                <p:spPr>
                  <a:xfrm>
                    <a:off x="6162007" y="3545776"/>
                    <a:ext cx="14763" cy="19526"/>
                  </a:xfrm>
                  <a:custGeom>
                    <a:avLst/>
                    <a:gdLst>
                      <a:gd name="connsiteX0" fmla="*/ 14764 w 14763"/>
                      <a:gd name="connsiteY0" fmla="*/ 0 h 19526"/>
                      <a:gd name="connsiteX1" fmla="*/ 0 w 14763"/>
                      <a:gd name="connsiteY1" fmla="*/ 19526 h 19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63" h="19526">
                        <a:moveTo>
                          <a:pt x="14764" y="0"/>
                        </a:moveTo>
                        <a:lnTo>
                          <a:pt x="0" y="19526"/>
                        </a:lnTo>
                      </a:path>
                    </a:pathLst>
                  </a:custGeom>
                  <a:ln w="9525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  <p:sp>
                <p:nvSpPr>
                  <p:cNvPr id="146" name="Freeform: Shape 145">
                    <a:extLst>
                      <a:ext uri="{FF2B5EF4-FFF2-40B4-BE49-F238E27FC236}">
                        <a16:creationId xmlns:a16="http://schemas.microsoft.com/office/drawing/2014/main" id="{3C6C5630-28D0-673B-32E3-E14952F37935}"/>
                      </a:ext>
                    </a:extLst>
                  </p:cNvPr>
                  <p:cNvSpPr/>
                  <p:nvPr/>
                </p:nvSpPr>
                <p:spPr>
                  <a:xfrm>
                    <a:off x="6211156" y="3578161"/>
                    <a:ext cx="18287" cy="24288"/>
                  </a:xfrm>
                  <a:custGeom>
                    <a:avLst/>
                    <a:gdLst>
                      <a:gd name="connsiteX0" fmla="*/ 18288 w 18287"/>
                      <a:gd name="connsiteY0" fmla="*/ 0 h 24288"/>
                      <a:gd name="connsiteX1" fmla="*/ 0 w 18287"/>
                      <a:gd name="connsiteY1" fmla="*/ 24289 h 242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287" h="24288">
                        <a:moveTo>
                          <a:pt x="18288" y="0"/>
                        </a:moveTo>
                        <a:lnTo>
                          <a:pt x="0" y="24289"/>
                        </a:lnTo>
                      </a:path>
                    </a:pathLst>
                  </a:custGeom>
                  <a:ln w="9525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  <p:sp>
                <p:nvSpPr>
                  <p:cNvPr id="147" name="Freeform: Shape 146">
                    <a:extLst>
                      <a:ext uri="{FF2B5EF4-FFF2-40B4-BE49-F238E27FC236}">
                        <a16:creationId xmlns:a16="http://schemas.microsoft.com/office/drawing/2014/main" id="{F6F2953E-63A4-73D9-7205-57B3309B0804}"/>
                      </a:ext>
                    </a:extLst>
                  </p:cNvPr>
                  <p:cNvSpPr/>
                  <p:nvPr/>
                </p:nvSpPr>
                <p:spPr>
                  <a:xfrm>
                    <a:off x="6235445" y="3601211"/>
                    <a:ext cx="14763" cy="19526"/>
                  </a:xfrm>
                  <a:custGeom>
                    <a:avLst/>
                    <a:gdLst>
                      <a:gd name="connsiteX0" fmla="*/ 14764 w 14763"/>
                      <a:gd name="connsiteY0" fmla="*/ 0 h 19526"/>
                      <a:gd name="connsiteX1" fmla="*/ 0 w 14763"/>
                      <a:gd name="connsiteY1" fmla="*/ 19526 h 19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63" h="19526">
                        <a:moveTo>
                          <a:pt x="14764" y="0"/>
                        </a:moveTo>
                        <a:lnTo>
                          <a:pt x="0" y="19526"/>
                        </a:lnTo>
                      </a:path>
                    </a:pathLst>
                  </a:custGeom>
                  <a:ln w="9525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  <p:sp>
                <p:nvSpPr>
                  <p:cNvPr id="148" name="Freeform: Shape 147">
                    <a:extLst>
                      <a:ext uri="{FF2B5EF4-FFF2-40B4-BE49-F238E27FC236}">
                        <a16:creationId xmlns:a16="http://schemas.microsoft.com/office/drawing/2014/main" id="{E455B870-C26F-9E70-7288-F10AF79C14E8}"/>
                      </a:ext>
                    </a:extLst>
                  </p:cNvPr>
                  <p:cNvSpPr/>
                  <p:nvPr/>
                </p:nvSpPr>
                <p:spPr>
                  <a:xfrm>
                    <a:off x="6259734" y="3619594"/>
                    <a:ext cx="14763" cy="19526"/>
                  </a:xfrm>
                  <a:custGeom>
                    <a:avLst/>
                    <a:gdLst>
                      <a:gd name="connsiteX0" fmla="*/ 14764 w 14763"/>
                      <a:gd name="connsiteY0" fmla="*/ 0 h 19526"/>
                      <a:gd name="connsiteX1" fmla="*/ 0 w 14763"/>
                      <a:gd name="connsiteY1" fmla="*/ 19526 h 19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63" h="19526">
                        <a:moveTo>
                          <a:pt x="14764" y="0"/>
                        </a:moveTo>
                        <a:lnTo>
                          <a:pt x="0" y="19526"/>
                        </a:lnTo>
                      </a:path>
                    </a:pathLst>
                  </a:custGeom>
                  <a:ln w="9525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</p:grpSp>
          </p:grpSp>
        </p:grpSp>
      </p:grpSp>
      <p:grpSp>
        <p:nvGrpSpPr>
          <p:cNvPr id="11" name="Graphic 44260">
            <a:extLst>
              <a:ext uri="{FF2B5EF4-FFF2-40B4-BE49-F238E27FC236}">
                <a16:creationId xmlns:a16="http://schemas.microsoft.com/office/drawing/2014/main" id="{9D4FA634-23EE-123F-85E7-E2628DC7622A}"/>
              </a:ext>
            </a:extLst>
          </p:cNvPr>
          <p:cNvGrpSpPr/>
          <p:nvPr/>
        </p:nvGrpSpPr>
        <p:grpSpPr>
          <a:xfrm>
            <a:off x="10620440" y="4659403"/>
            <a:ext cx="969040" cy="960328"/>
            <a:chOff x="5972175" y="3276600"/>
            <a:chExt cx="245554" cy="304990"/>
          </a:xfrm>
        </p:grpSpPr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85DCEA09-9AA5-EC05-7230-B8E239749E45}"/>
                </a:ext>
              </a:extLst>
            </p:cNvPr>
            <p:cNvSpPr/>
            <p:nvPr/>
          </p:nvSpPr>
          <p:spPr>
            <a:xfrm>
              <a:off x="5991225" y="3309651"/>
              <a:ext cx="226504" cy="271938"/>
            </a:xfrm>
            <a:custGeom>
              <a:avLst/>
              <a:gdLst>
                <a:gd name="connsiteX0" fmla="*/ 0 w 226504"/>
                <a:gd name="connsiteY0" fmla="*/ 163830 h 271938"/>
                <a:gd name="connsiteX1" fmla="*/ 21241 w 226504"/>
                <a:gd name="connsiteY1" fmla="*/ 122015 h 271938"/>
                <a:gd name="connsiteX2" fmla="*/ 42101 w 226504"/>
                <a:gd name="connsiteY2" fmla="*/ 129159 h 271938"/>
                <a:gd name="connsiteX3" fmla="*/ 172117 w 226504"/>
                <a:gd name="connsiteY3" fmla="*/ 0 h 271938"/>
                <a:gd name="connsiteX4" fmla="*/ 226505 w 226504"/>
                <a:gd name="connsiteY4" fmla="*/ 37052 h 271938"/>
                <a:gd name="connsiteX5" fmla="*/ 183833 w 226504"/>
                <a:gd name="connsiteY5" fmla="*/ 221647 h 271938"/>
                <a:gd name="connsiteX6" fmla="*/ 199644 w 226504"/>
                <a:gd name="connsiteY6" fmla="*/ 231743 h 271938"/>
                <a:gd name="connsiteX7" fmla="*/ 174022 w 226504"/>
                <a:gd name="connsiteY7" fmla="*/ 271939 h 271938"/>
                <a:gd name="connsiteX8" fmla="*/ 96298 w 226504"/>
                <a:gd name="connsiteY8" fmla="*/ 225076 h 271938"/>
                <a:gd name="connsiteX9" fmla="*/ 117348 w 226504"/>
                <a:gd name="connsiteY9" fmla="*/ 183547 h 271938"/>
                <a:gd name="connsiteX10" fmla="*/ 131826 w 226504"/>
                <a:gd name="connsiteY10" fmla="*/ 191643 h 271938"/>
                <a:gd name="connsiteX11" fmla="*/ 138589 w 226504"/>
                <a:gd name="connsiteY11" fmla="*/ 164783 h 271938"/>
                <a:gd name="connsiteX12" fmla="*/ 102013 w 226504"/>
                <a:gd name="connsiteY12" fmla="*/ 140684 h 271938"/>
                <a:gd name="connsiteX13" fmla="*/ 86963 w 226504"/>
                <a:gd name="connsiteY13" fmla="*/ 156496 h 271938"/>
                <a:gd name="connsiteX14" fmla="*/ 104013 w 226504"/>
                <a:gd name="connsiteY14" fmla="*/ 170783 h 271938"/>
                <a:gd name="connsiteX15" fmla="*/ 81629 w 226504"/>
                <a:gd name="connsiteY15" fmla="*/ 210693 h 271938"/>
                <a:gd name="connsiteX16" fmla="*/ 0 w 226504"/>
                <a:gd name="connsiteY16" fmla="*/ 163830 h 271938"/>
                <a:gd name="connsiteX17" fmla="*/ 162401 w 226504"/>
                <a:gd name="connsiteY17" fmla="*/ 79820 h 271938"/>
                <a:gd name="connsiteX18" fmla="*/ 128207 w 226504"/>
                <a:gd name="connsiteY18" fmla="*/ 109919 h 271938"/>
                <a:gd name="connsiteX19" fmla="*/ 153353 w 226504"/>
                <a:gd name="connsiteY19" fmla="*/ 124016 h 271938"/>
                <a:gd name="connsiteX20" fmla="*/ 162401 w 226504"/>
                <a:gd name="connsiteY20" fmla="*/ 79820 h 271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26504" h="271938">
                  <a:moveTo>
                    <a:pt x="0" y="163830"/>
                  </a:moveTo>
                  <a:cubicBezTo>
                    <a:pt x="1429" y="153162"/>
                    <a:pt x="21241" y="122015"/>
                    <a:pt x="21241" y="122015"/>
                  </a:cubicBezTo>
                  <a:lnTo>
                    <a:pt x="42101" y="129159"/>
                  </a:lnTo>
                  <a:cubicBezTo>
                    <a:pt x="97155" y="69342"/>
                    <a:pt x="172117" y="0"/>
                    <a:pt x="172117" y="0"/>
                  </a:cubicBezTo>
                  <a:cubicBezTo>
                    <a:pt x="184404" y="2477"/>
                    <a:pt x="226505" y="37052"/>
                    <a:pt x="226505" y="37052"/>
                  </a:cubicBezTo>
                  <a:lnTo>
                    <a:pt x="183833" y="221647"/>
                  </a:lnTo>
                  <a:lnTo>
                    <a:pt x="199644" y="231743"/>
                  </a:lnTo>
                  <a:lnTo>
                    <a:pt x="174022" y="271939"/>
                  </a:lnTo>
                  <a:cubicBezTo>
                    <a:pt x="174022" y="271939"/>
                    <a:pt x="98203" y="228600"/>
                    <a:pt x="96298" y="225076"/>
                  </a:cubicBezTo>
                  <a:cubicBezTo>
                    <a:pt x="94774" y="221456"/>
                    <a:pt x="115348" y="183071"/>
                    <a:pt x="117348" y="183547"/>
                  </a:cubicBezTo>
                  <a:cubicBezTo>
                    <a:pt x="119539" y="183737"/>
                    <a:pt x="131826" y="191643"/>
                    <a:pt x="131826" y="191643"/>
                  </a:cubicBezTo>
                  <a:lnTo>
                    <a:pt x="138589" y="164783"/>
                  </a:lnTo>
                  <a:lnTo>
                    <a:pt x="102013" y="140684"/>
                  </a:lnTo>
                  <a:lnTo>
                    <a:pt x="86963" y="156496"/>
                  </a:lnTo>
                  <a:lnTo>
                    <a:pt x="104013" y="170783"/>
                  </a:lnTo>
                  <a:cubicBezTo>
                    <a:pt x="104013" y="170783"/>
                    <a:pt x="82487" y="211265"/>
                    <a:pt x="81629" y="210693"/>
                  </a:cubicBezTo>
                  <a:lnTo>
                    <a:pt x="0" y="163830"/>
                  </a:lnTo>
                  <a:close/>
                  <a:moveTo>
                    <a:pt x="162401" y="79820"/>
                  </a:moveTo>
                  <a:lnTo>
                    <a:pt x="128207" y="109919"/>
                  </a:lnTo>
                  <a:lnTo>
                    <a:pt x="153353" y="124016"/>
                  </a:lnTo>
                  <a:lnTo>
                    <a:pt x="162401" y="79820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AF950B85-579D-DC72-E2FA-F93458A24170}"/>
                </a:ext>
              </a:extLst>
            </p:cNvPr>
            <p:cNvSpPr/>
            <p:nvPr/>
          </p:nvSpPr>
          <p:spPr>
            <a:xfrm>
              <a:off x="5972175" y="3276600"/>
              <a:ext cx="226504" cy="271938"/>
            </a:xfrm>
            <a:custGeom>
              <a:avLst/>
              <a:gdLst>
                <a:gd name="connsiteX0" fmla="*/ 0 w 226504"/>
                <a:gd name="connsiteY0" fmla="*/ 163925 h 271938"/>
                <a:gd name="connsiteX1" fmla="*/ 21241 w 226504"/>
                <a:gd name="connsiteY1" fmla="*/ 122111 h 271938"/>
                <a:gd name="connsiteX2" fmla="*/ 42101 w 226504"/>
                <a:gd name="connsiteY2" fmla="*/ 129254 h 271938"/>
                <a:gd name="connsiteX3" fmla="*/ 172117 w 226504"/>
                <a:gd name="connsiteY3" fmla="*/ 0 h 271938"/>
                <a:gd name="connsiteX4" fmla="*/ 226505 w 226504"/>
                <a:gd name="connsiteY4" fmla="*/ 37052 h 271938"/>
                <a:gd name="connsiteX5" fmla="*/ 183833 w 226504"/>
                <a:gd name="connsiteY5" fmla="*/ 221647 h 271938"/>
                <a:gd name="connsiteX6" fmla="*/ 199644 w 226504"/>
                <a:gd name="connsiteY6" fmla="*/ 231743 h 271938"/>
                <a:gd name="connsiteX7" fmla="*/ 174022 w 226504"/>
                <a:gd name="connsiteY7" fmla="*/ 271939 h 271938"/>
                <a:gd name="connsiteX8" fmla="*/ 96298 w 226504"/>
                <a:gd name="connsiteY8" fmla="*/ 225076 h 271938"/>
                <a:gd name="connsiteX9" fmla="*/ 117348 w 226504"/>
                <a:gd name="connsiteY9" fmla="*/ 183547 h 271938"/>
                <a:gd name="connsiteX10" fmla="*/ 131826 w 226504"/>
                <a:gd name="connsiteY10" fmla="*/ 191643 h 271938"/>
                <a:gd name="connsiteX11" fmla="*/ 138589 w 226504"/>
                <a:gd name="connsiteY11" fmla="*/ 164783 h 271938"/>
                <a:gd name="connsiteX12" fmla="*/ 102013 w 226504"/>
                <a:gd name="connsiteY12" fmla="*/ 140684 h 271938"/>
                <a:gd name="connsiteX13" fmla="*/ 86963 w 226504"/>
                <a:gd name="connsiteY13" fmla="*/ 156496 h 271938"/>
                <a:gd name="connsiteX14" fmla="*/ 104013 w 226504"/>
                <a:gd name="connsiteY14" fmla="*/ 170783 h 271938"/>
                <a:gd name="connsiteX15" fmla="*/ 81629 w 226504"/>
                <a:gd name="connsiteY15" fmla="*/ 210693 h 271938"/>
                <a:gd name="connsiteX16" fmla="*/ 0 w 226504"/>
                <a:gd name="connsiteY16" fmla="*/ 163925 h 271938"/>
                <a:gd name="connsiteX17" fmla="*/ 162401 w 226504"/>
                <a:gd name="connsiteY17" fmla="*/ 79820 h 271938"/>
                <a:gd name="connsiteX18" fmla="*/ 128207 w 226504"/>
                <a:gd name="connsiteY18" fmla="*/ 109919 h 271938"/>
                <a:gd name="connsiteX19" fmla="*/ 153353 w 226504"/>
                <a:gd name="connsiteY19" fmla="*/ 124016 h 271938"/>
                <a:gd name="connsiteX20" fmla="*/ 162401 w 226504"/>
                <a:gd name="connsiteY20" fmla="*/ 79820 h 271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26504" h="271938">
                  <a:moveTo>
                    <a:pt x="0" y="163925"/>
                  </a:moveTo>
                  <a:cubicBezTo>
                    <a:pt x="1429" y="153257"/>
                    <a:pt x="21241" y="122111"/>
                    <a:pt x="21241" y="122111"/>
                  </a:cubicBezTo>
                  <a:lnTo>
                    <a:pt x="42101" y="129254"/>
                  </a:lnTo>
                  <a:cubicBezTo>
                    <a:pt x="97155" y="69437"/>
                    <a:pt x="172117" y="0"/>
                    <a:pt x="172117" y="0"/>
                  </a:cubicBezTo>
                  <a:cubicBezTo>
                    <a:pt x="184404" y="2477"/>
                    <a:pt x="226505" y="37052"/>
                    <a:pt x="226505" y="37052"/>
                  </a:cubicBezTo>
                  <a:lnTo>
                    <a:pt x="183833" y="221647"/>
                  </a:lnTo>
                  <a:lnTo>
                    <a:pt x="199644" y="231743"/>
                  </a:lnTo>
                  <a:lnTo>
                    <a:pt x="174022" y="271939"/>
                  </a:lnTo>
                  <a:cubicBezTo>
                    <a:pt x="174022" y="271939"/>
                    <a:pt x="98203" y="228600"/>
                    <a:pt x="96298" y="225076"/>
                  </a:cubicBezTo>
                  <a:cubicBezTo>
                    <a:pt x="94774" y="221456"/>
                    <a:pt x="115348" y="183071"/>
                    <a:pt x="117348" y="183547"/>
                  </a:cubicBezTo>
                  <a:cubicBezTo>
                    <a:pt x="119539" y="183737"/>
                    <a:pt x="131826" y="191643"/>
                    <a:pt x="131826" y="191643"/>
                  </a:cubicBezTo>
                  <a:lnTo>
                    <a:pt x="138589" y="164783"/>
                  </a:lnTo>
                  <a:lnTo>
                    <a:pt x="102013" y="140684"/>
                  </a:lnTo>
                  <a:lnTo>
                    <a:pt x="86963" y="156496"/>
                  </a:lnTo>
                  <a:lnTo>
                    <a:pt x="104013" y="170783"/>
                  </a:lnTo>
                  <a:cubicBezTo>
                    <a:pt x="104013" y="170783"/>
                    <a:pt x="82487" y="211265"/>
                    <a:pt x="81629" y="210693"/>
                  </a:cubicBezTo>
                  <a:lnTo>
                    <a:pt x="0" y="163925"/>
                  </a:lnTo>
                  <a:close/>
                  <a:moveTo>
                    <a:pt x="162401" y="79820"/>
                  </a:moveTo>
                  <a:lnTo>
                    <a:pt x="128207" y="109919"/>
                  </a:lnTo>
                  <a:lnTo>
                    <a:pt x="153353" y="124016"/>
                  </a:lnTo>
                  <a:lnTo>
                    <a:pt x="162401" y="79820"/>
                  </a:lnTo>
                  <a:close/>
                </a:path>
              </a:pathLst>
            </a:custGeom>
            <a:solidFill>
              <a:srgbClr val="DC755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</p:grpSp>
      <p:grpSp>
        <p:nvGrpSpPr>
          <p:cNvPr id="2" name="object 2">
            <a:extLst>
              <a:ext uri="{FF2B5EF4-FFF2-40B4-BE49-F238E27FC236}">
                <a16:creationId xmlns:a16="http://schemas.microsoft.com/office/drawing/2014/main" id="{181A30BD-849D-C569-70D3-7F707CCA159D}"/>
              </a:ext>
            </a:extLst>
          </p:cNvPr>
          <p:cNvGrpSpPr/>
          <p:nvPr/>
        </p:nvGrpSpPr>
        <p:grpSpPr>
          <a:xfrm>
            <a:off x="1847710" y="708526"/>
            <a:ext cx="7351884" cy="5730374"/>
            <a:chOff x="457200" y="952500"/>
            <a:chExt cx="8129016" cy="5448300"/>
          </a:xfrm>
        </p:grpSpPr>
        <p:pic>
          <p:nvPicPr>
            <p:cNvPr id="54" name="object 3">
              <a:extLst>
                <a:ext uri="{FF2B5EF4-FFF2-40B4-BE49-F238E27FC236}">
                  <a16:creationId xmlns:a16="http://schemas.microsoft.com/office/drawing/2014/main" id="{C776EADF-35D1-BC7A-EB58-4F5EFA5DF351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457200" y="1447800"/>
              <a:ext cx="8129016" cy="4953000"/>
            </a:xfrm>
            <a:prstGeom prst="rect">
              <a:avLst/>
            </a:prstGeom>
          </p:spPr>
        </p:pic>
        <p:pic>
          <p:nvPicPr>
            <p:cNvPr id="11648" name="object 4">
              <a:extLst>
                <a:ext uri="{FF2B5EF4-FFF2-40B4-BE49-F238E27FC236}">
                  <a16:creationId xmlns:a16="http://schemas.microsoft.com/office/drawing/2014/main" id="{98C01603-80C3-5CE5-FBBB-A792BEB6DA4B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3110483" y="952500"/>
              <a:ext cx="2923032" cy="658367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037995183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>
            <a:lumMod val="9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1" name="Graphic 1">
            <a:extLst>
              <a:ext uri="{FF2B5EF4-FFF2-40B4-BE49-F238E27FC236}">
                <a16:creationId xmlns:a16="http://schemas.microsoft.com/office/drawing/2014/main" id="{72DE07B2-49DE-4C69-9494-120528081C00}"/>
              </a:ext>
            </a:extLst>
          </p:cNvPr>
          <p:cNvGrpSpPr/>
          <p:nvPr/>
        </p:nvGrpSpPr>
        <p:grpSpPr>
          <a:xfrm>
            <a:off x="710914" y="5898719"/>
            <a:ext cx="1799619" cy="1773824"/>
            <a:chOff x="5748337" y="3124200"/>
            <a:chExt cx="695325" cy="609600"/>
          </a:xfrm>
          <a:solidFill>
            <a:schemeClr val="bg2">
              <a:lumMod val="50000"/>
            </a:schemeClr>
          </a:solidFill>
        </p:grpSpPr>
        <p:grpSp>
          <p:nvGrpSpPr>
            <p:cNvPr id="72" name="Graphic 1">
              <a:extLst>
                <a:ext uri="{FF2B5EF4-FFF2-40B4-BE49-F238E27FC236}">
                  <a16:creationId xmlns:a16="http://schemas.microsoft.com/office/drawing/2014/main" id="{D75840A7-2919-40CB-A82C-2AD69D7673A5}"/>
                </a:ext>
              </a:extLst>
            </p:cNvPr>
            <p:cNvGrpSpPr/>
            <p:nvPr/>
          </p:nvGrpSpPr>
          <p:grpSpPr>
            <a:xfrm>
              <a:off x="6032547" y="3282867"/>
              <a:ext cx="412442" cy="452943"/>
              <a:chOff x="6032547" y="3282867"/>
              <a:chExt cx="412442" cy="452943"/>
            </a:xfrm>
            <a:grpFill/>
          </p:grpSpPr>
          <p:sp>
            <p:nvSpPr>
              <p:cNvPr id="87" name="Freeform: Shape 86">
                <a:extLst>
                  <a:ext uri="{FF2B5EF4-FFF2-40B4-BE49-F238E27FC236}">
                    <a16:creationId xmlns:a16="http://schemas.microsoft.com/office/drawing/2014/main" id="{AB10C774-087E-4B16-8266-2E5B640A906A}"/>
                  </a:ext>
                </a:extLst>
              </p:cNvPr>
              <p:cNvSpPr/>
              <p:nvPr/>
            </p:nvSpPr>
            <p:spPr>
              <a:xfrm>
                <a:off x="6032547" y="3336353"/>
                <a:ext cx="369776" cy="399456"/>
              </a:xfrm>
              <a:custGeom>
                <a:avLst/>
                <a:gdLst>
                  <a:gd name="connsiteX0" fmla="*/ 364252 w 369776"/>
                  <a:gd name="connsiteY0" fmla="*/ 77978 h 399456"/>
                  <a:gd name="connsiteX1" fmla="*/ 84978 w 369776"/>
                  <a:gd name="connsiteY1" fmla="*/ 392207 h 399456"/>
                  <a:gd name="connsiteX2" fmla="*/ 54403 w 369776"/>
                  <a:gd name="connsiteY2" fmla="*/ 393922 h 399456"/>
                  <a:gd name="connsiteX3" fmla="*/ 7350 w 369776"/>
                  <a:gd name="connsiteY3" fmla="*/ 352107 h 399456"/>
                  <a:gd name="connsiteX4" fmla="*/ 5445 w 369776"/>
                  <a:gd name="connsiteY4" fmla="*/ 321532 h 399456"/>
                  <a:gd name="connsiteX5" fmla="*/ 284718 w 369776"/>
                  <a:gd name="connsiteY5" fmla="*/ 7302 h 399456"/>
                  <a:gd name="connsiteX6" fmla="*/ 315388 w 369776"/>
                  <a:gd name="connsiteY6" fmla="*/ 5492 h 399456"/>
                  <a:gd name="connsiteX7" fmla="*/ 362442 w 369776"/>
                  <a:gd name="connsiteY7" fmla="*/ 47307 h 399456"/>
                  <a:gd name="connsiteX8" fmla="*/ 364252 w 369776"/>
                  <a:gd name="connsiteY8" fmla="*/ 77978 h 399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69776" h="399456">
                    <a:moveTo>
                      <a:pt x="364252" y="77978"/>
                    </a:moveTo>
                    <a:lnTo>
                      <a:pt x="84978" y="392207"/>
                    </a:lnTo>
                    <a:cubicBezTo>
                      <a:pt x="77073" y="401161"/>
                      <a:pt x="63452" y="401923"/>
                      <a:pt x="54403" y="393922"/>
                    </a:cubicBezTo>
                    <a:lnTo>
                      <a:pt x="7350" y="352107"/>
                    </a:lnTo>
                    <a:cubicBezTo>
                      <a:pt x="-1699" y="344106"/>
                      <a:pt x="-2461" y="330485"/>
                      <a:pt x="5445" y="321532"/>
                    </a:cubicBezTo>
                    <a:lnTo>
                      <a:pt x="284718" y="7302"/>
                    </a:lnTo>
                    <a:cubicBezTo>
                      <a:pt x="292624" y="-1651"/>
                      <a:pt x="306340" y="-2509"/>
                      <a:pt x="315388" y="5492"/>
                    </a:cubicBezTo>
                    <a:lnTo>
                      <a:pt x="362442" y="47307"/>
                    </a:lnTo>
                    <a:cubicBezTo>
                      <a:pt x="371490" y="55308"/>
                      <a:pt x="372252" y="69024"/>
                      <a:pt x="364252" y="7797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Cordia New" panose="020B0304020202020204" pitchFamily="34" charset="-34"/>
                </a:endParaRPr>
              </a:p>
            </p:txBody>
          </p:sp>
          <p:sp>
            <p:nvSpPr>
              <p:cNvPr id="88" name="Freeform: Shape 87">
                <a:extLst>
                  <a:ext uri="{FF2B5EF4-FFF2-40B4-BE49-F238E27FC236}">
                    <a16:creationId xmlns:a16="http://schemas.microsoft.com/office/drawing/2014/main" id="{7EDD93C5-5B90-4522-8DCB-C06ED814A3FF}"/>
                  </a:ext>
                </a:extLst>
              </p:cNvPr>
              <p:cNvSpPr/>
              <p:nvPr/>
            </p:nvSpPr>
            <p:spPr>
              <a:xfrm>
                <a:off x="6032633" y="3336392"/>
                <a:ext cx="338924" cy="372928"/>
              </a:xfrm>
              <a:custGeom>
                <a:avLst/>
                <a:gdLst>
                  <a:gd name="connsiteX0" fmla="*/ 315302 w 338924"/>
                  <a:gd name="connsiteY0" fmla="*/ 5454 h 372928"/>
                  <a:gd name="connsiteX1" fmla="*/ 284727 w 338924"/>
                  <a:gd name="connsiteY1" fmla="*/ 7264 h 372928"/>
                  <a:gd name="connsiteX2" fmla="*/ 5454 w 338924"/>
                  <a:gd name="connsiteY2" fmla="*/ 321398 h 372928"/>
                  <a:gd name="connsiteX3" fmla="*/ 7264 w 338924"/>
                  <a:gd name="connsiteY3" fmla="*/ 351974 h 372928"/>
                  <a:gd name="connsiteX4" fmla="*/ 30886 w 338924"/>
                  <a:gd name="connsiteY4" fmla="*/ 372929 h 372928"/>
                  <a:gd name="connsiteX5" fmla="*/ 338924 w 338924"/>
                  <a:gd name="connsiteY5" fmla="*/ 26314 h 372928"/>
                  <a:gd name="connsiteX6" fmla="*/ 315302 w 338924"/>
                  <a:gd name="connsiteY6" fmla="*/ 5454 h 3729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38924" h="372928">
                    <a:moveTo>
                      <a:pt x="315302" y="5454"/>
                    </a:moveTo>
                    <a:cubicBezTo>
                      <a:pt x="306349" y="-2452"/>
                      <a:pt x="292633" y="-1690"/>
                      <a:pt x="284727" y="7264"/>
                    </a:cubicBezTo>
                    <a:lnTo>
                      <a:pt x="5454" y="321398"/>
                    </a:lnTo>
                    <a:cubicBezTo>
                      <a:pt x="-2452" y="330352"/>
                      <a:pt x="-1690" y="344068"/>
                      <a:pt x="7264" y="351974"/>
                    </a:cubicBezTo>
                    <a:lnTo>
                      <a:pt x="30886" y="372929"/>
                    </a:lnTo>
                    <a:lnTo>
                      <a:pt x="338924" y="26314"/>
                    </a:lnTo>
                    <a:lnTo>
                      <a:pt x="315302" y="545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Cordia New" panose="020B0304020202020204" pitchFamily="34" charset="-34"/>
                </a:endParaRPr>
              </a:p>
            </p:txBody>
          </p:sp>
          <p:grpSp>
            <p:nvGrpSpPr>
              <p:cNvPr id="89" name="Graphic 1">
                <a:extLst>
                  <a:ext uri="{FF2B5EF4-FFF2-40B4-BE49-F238E27FC236}">
                    <a16:creationId xmlns:a16="http://schemas.microsoft.com/office/drawing/2014/main" id="{0C0756B5-A404-4C46-B1B4-1C52C4A05553}"/>
                  </a:ext>
                </a:extLst>
              </p:cNvPr>
              <p:cNvGrpSpPr/>
              <p:nvPr/>
            </p:nvGrpSpPr>
            <p:grpSpPr>
              <a:xfrm>
                <a:off x="6344125" y="3282867"/>
                <a:ext cx="100864" cy="104413"/>
                <a:chOff x="6344125" y="3282867"/>
                <a:chExt cx="100864" cy="104413"/>
              </a:xfrm>
              <a:grpFill/>
            </p:grpSpPr>
            <p:sp>
              <p:nvSpPr>
                <p:cNvPr id="98" name="Freeform: Shape 97">
                  <a:extLst>
                    <a:ext uri="{FF2B5EF4-FFF2-40B4-BE49-F238E27FC236}">
                      <a16:creationId xmlns:a16="http://schemas.microsoft.com/office/drawing/2014/main" id="{F32A1366-5E65-47BB-93D3-B040FFE5BED0}"/>
                    </a:ext>
                  </a:extLst>
                </p:cNvPr>
                <p:cNvSpPr/>
                <p:nvPr/>
              </p:nvSpPr>
              <p:spPr>
                <a:xfrm>
                  <a:off x="6344125" y="3282867"/>
                  <a:ext cx="100864" cy="104413"/>
                </a:xfrm>
                <a:custGeom>
                  <a:avLst/>
                  <a:gdLst>
                    <a:gd name="connsiteX0" fmla="*/ 93250 w 100864"/>
                    <a:gd name="connsiteY0" fmla="*/ 5734 h 104413"/>
                    <a:gd name="connsiteX1" fmla="*/ 93250 w 100864"/>
                    <a:gd name="connsiteY1" fmla="*/ 5734 h 104413"/>
                    <a:gd name="connsiteX2" fmla="*/ 67818 w 100864"/>
                    <a:gd name="connsiteY2" fmla="*/ 2496 h 104413"/>
                    <a:gd name="connsiteX3" fmla="*/ 52864 w 100864"/>
                    <a:gd name="connsiteY3" fmla="*/ 10211 h 104413"/>
                    <a:gd name="connsiteX4" fmla="*/ 19145 w 100864"/>
                    <a:gd name="connsiteY4" fmla="*/ 36405 h 104413"/>
                    <a:gd name="connsiteX5" fmla="*/ 0 w 100864"/>
                    <a:gd name="connsiteY5" fmla="*/ 57931 h 104413"/>
                    <a:gd name="connsiteX6" fmla="*/ 26194 w 100864"/>
                    <a:gd name="connsiteY6" fmla="*/ 81172 h 104413"/>
                    <a:gd name="connsiteX7" fmla="*/ 52388 w 100864"/>
                    <a:gd name="connsiteY7" fmla="*/ 104413 h 104413"/>
                    <a:gd name="connsiteX8" fmla="*/ 71533 w 100864"/>
                    <a:gd name="connsiteY8" fmla="*/ 82887 h 104413"/>
                    <a:gd name="connsiteX9" fmla="*/ 93536 w 100864"/>
                    <a:gd name="connsiteY9" fmla="*/ 46311 h 104413"/>
                    <a:gd name="connsiteX10" fmla="*/ 99441 w 100864"/>
                    <a:gd name="connsiteY10" fmla="*/ 30499 h 104413"/>
                    <a:gd name="connsiteX11" fmla="*/ 93250 w 100864"/>
                    <a:gd name="connsiteY11" fmla="*/ 5734 h 1044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00864" h="104413">
                      <a:moveTo>
                        <a:pt x="93250" y="5734"/>
                      </a:moveTo>
                      <a:lnTo>
                        <a:pt x="93250" y="5734"/>
                      </a:lnTo>
                      <a:cubicBezTo>
                        <a:pt x="86201" y="-457"/>
                        <a:pt x="76105" y="-1790"/>
                        <a:pt x="67818" y="2496"/>
                      </a:cubicBezTo>
                      <a:lnTo>
                        <a:pt x="52864" y="10211"/>
                      </a:lnTo>
                      <a:cubicBezTo>
                        <a:pt x="40100" y="16783"/>
                        <a:pt x="28670" y="25642"/>
                        <a:pt x="19145" y="36405"/>
                      </a:cubicBezTo>
                      <a:lnTo>
                        <a:pt x="0" y="57931"/>
                      </a:lnTo>
                      <a:lnTo>
                        <a:pt x="26194" y="81172"/>
                      </a:lnTo>
                      <a:lnTo>
                        <a:pt x="52388" y="104413"/>
                      </a:lnTo>
                      <a:lnTo>
                        <a:pt x="71533" y="82887"/>
                      </a:lnTo>
                      <a:cubicBezTo>
                        <a:pt x="81058" y="72124"/>
                        <a:pt x="88487" y="59741"/>
                        <a:pt x="93536" y="46311"/>
                      </a:cubicBezTo>
                      <a:lnTo>
                        <a:pt x="99441" y="30499"/>
                      </a:lnTo>
                      <a:cubicBezTo>
                        <a:pt x="102680" y="21927"/>
                        <a:pt x="100298" y="12021"/>
                        <a:pt x="93250" y="5734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Cordia New" panose="020B0304020202020204" pitchFamily="34" charset="-34"/>
                  </a:endParaRPr>
                </a:p>
              </p:txBody>
            </p:sp>
            <p:sp>
              <p:nvSpPr>
                <p:cNvPr id="99" name="Freeform: Shape 98">
                  <a:extLst>
                    <a:ext uri="{FF2B5EF4-FFF2-40B4-BE49-F238E27FC236}">
                      <a16:creationId xmlns:a16="http://schemas.microsoft.com/office/drawing/2014/main" id="{0ECB6895-7B8D-41CF-8969-4A8DD8B0B5F9}"/>
                    </a:ext>
                  </a:extLst>
                </p:cNvPr>
                <p:cNvSpPr/>
                <p:nvPr/>
              </p:nvSpPr>
              <p:spPr>
                <a:xfrm>
                  <a:off x="6344125" y="3282929"/>
                  <a:ext cx="100795" cy="81300"/>
                </a:xfrm>
                <a:custGeom>
                  <a:avLst/>
                  <a:gdLst>
                    <a:gd name="connsiteX0" fmla="*/ 100774 w 100795"/>
                    <a:gd name="connsiteY0" fmla="*/ 23579 h 81300"/>
                    <a:gd name="connsiteX1" fmla="*/ 94012 w 100795"/>
                    <a:gd name="connsiteY1" fmla="*/ 25770 h 81300"/>
                    <a:gd name="connsiteX2" fmla="*/ 79057 w 100795"/>
                    <a:gd name="connsiteY2" fmla="*/ 33580 h 81300"/>
                    <a:gd name="connsiteX3" fmla="*/ 45339 w 100795"/>
                    <a:gd name="connsiteY3" fmla="*/ 59774 h 81300"/>
                    <a:gd name="connsiteX4" fmla="*/ 26194 w 100795"/>
                    <a:gd name="connsiteY4" fmla="*/ 81300 h 81300"/>
                    <a:gd name="connsiteX5" fmla="*/ 0 w 100795"/>
                    <a:gd name="connsiteY5" fmla="*/ 57964 h 81300"/>
                    <a:gd name="connsiteX6" fmla="*/ 19145 w 100795"/>
                    <a:gd name="connsiteY6" fmla="*/ 36438 h 81300"/>
                    <a:gd name="connsiteX7" fmla="*/ 52864 w 100795"/>
                    <a:gd name="connsiteY7" fmla="*/ 10244 h 81300"/>
                    <a:gd name="connsiteX8" fmla="*/ 67913 w 100795"/>
                    <a:gd name="connsiteY8" fmla="*/ 2529 h 81300"/>
                    <a:gd name="connsiteX9" fmla="*/ 93345 w 100795"/>
                    <a:gd name="connsiteY9" fmla="*/ 5672 h 81300"/>
                    <a:gd name="connsiteX10" fmla="*/ 93440 w 100795"/>
                    <a:gd name="connsiteY10" fmla="*/ 5767 h 81300"/>
                    <a:gd name="connsiteX11" fmla="*/ 100774 w 100795"/>
                    <a:gd name="connsiteY11" fmla="*/ 23579 h 81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00795" h="81300">
                      <a:moveTo>
                        <a:pt x="100774" y="23579"/>
                      </a:moveTo>
                      <a:cubicBezTo>
                        <a:pt x="98393" y="23865"/>
                        <a:pt x="96203" y="24627"/>
                        <a:pt x="94012" y="25770"/>
                      </a:cubicBezTo>
                      <a:lnTo>
                        <a:pt x="79057" y="33580"/>
                      </a:lnTo>
                      <a:cubicBezTo>
                        <a:pt x="66294" y="40152"/>
                        <a:pt x="54864" y="49011"/>
                        <a:pt x="45339" y="59774"/>
                      </a:cubicBezTo>
                      <a:lnTo>
                        <a:pt x="26194" y="81300"/>
                      </a:lnTo>
                      <a:lnTo>
                        <a:pt x="0" y="57964"/>
                      </a:lnTo>
                      <a:lnTo>
                        <a:pt x="19145" y="36438"/>
                      </a:lnTo>
                      <a:cubicBezTo>
                        <a:pt x="28670" y="25770"/>
                        <a:pt x="40005" y="16816"/>
                        <a:pt x="52864" y="10244"/>
                      </a:cubicBezTo>
                      <a:lnTo>
                        <a:pt x="67913" y="2529"/>
                      </a:lnTo>
                      <a:cubicBezTo>
                        <a:pt x="76200" y="-1758"/>
                        <a:pt x="86297" y="-519"/>
                        <a:pt x="93345" y="5672"/>
                      </a:cubicBezTo>
                      <a:lnTo>
                        <a:pt x="93440" y="5767"/>
                      </a:lnTo>
                      <a:cubicBezTo>
                        <a:pt x="98489" y="10339"/>
                        <a:pt x="101060" y="16911"/>
                        <a:pt x="100774" y="23579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Cordia New" panose="020B0304020202020204" pitchFamily="34" charset="-34"/>
                  </a:endParaRPr>
                </a:p>
              </p:txBody>
            </p:sp>
          </p:grpSp>
          <p:grpSp>
            <p:nvGrpSpPr>
              <p:cNvPr id="90" name="Graphic 1">
                <a:extLst>
                  <a:ext uri="{FF2B5EF4-FFF2-40B4-BE49-F238E27FC236}">
                    <a16:creationId xmlns:a16="http://schemas.microsoft.com/office/drawing/2014/main" id="{6AA147F8-F86F-4E7A-8E62-11B26779C6C7}"/>
                  </a:ext>
                </a:extLst>
              </p:cNvPr>
              <p:cNvGrpSpPr/>
              <p:nvPr/>
            </p:nvGrpSpPr>
            <p:grpSpPr>
              <a:xfrm>
                <a:off x="6047111" y="3351416"/>
                <a:ext cx="342765" cy="366929"/>
                <a:chOff x="6047111" y="3351416"/>
                <a:chExt cx="342765" cy="366929"/>
              </a:xfrm>
              <a:grpFill/>
            </p:grpSpPr>
            <p:grpSp>
              <p:nvGrpSpPr>
                <p:cNvPr id="91" name="Graphic 1">
                  <a:extLst>
                    <a:ext uri="{FF2B5EF4-FFF2-40B4-BE49-F238E27FC236}">
                      <a16:creationId xmlns:a16="http://schemas.microsoft.com/office/drawing/2014/main" id="{B7F722D3-2F87-4687-9B9E-3B45571185D5}"/>
                    </a:ext>
                  </a:extLst>
                </p:cNvPr>
                <p:cNvGrpSpPr/>
                <p:nvPr/>
              </p:nvGrpSpPr>
              <p:grpSpPr>
                <a:xfrm>
                  <a:off x="6168200" y="3351416"/>
                  <a:ext cx="221676" cy="238365"/>
                  <a:chOff x="6168200" y="3351416"/>
                  <a:chExt cx="221676" cy="238365"/>
                </a:xfrm>
                <a:grpFill/>
              </p:grpSpPr>
              <p:sp>
                <p:nvSpPr>
                  <p:cNvPr id="95" name="Freeform: Shape 94">
                    <a:extLst>
                      <a:ext uri="{FF2B5EF4-FFF2-40B4-BE49-F238E27FC236}">
                        <a16:creationId xmlns:a16="http://schemas.microsoft.com/office/drawing/2014/main" id="{7A9C5DB7-4654-4ADA-A200-794C419C08B9}"/>
                      </a:ext>
                    </a:extLst>
                  </p:cNvPr>
                  <p:cNvSpPr/>
                  <p:nvPr/>
                </p:nvSpPr>
                <p:spPr>
                  <a:xfrm rot="-2902359">
                    <a:off x="6332119" y="3341638"/>
                    <a:ext cx="21622" cy="106396"/>
                  </a:xfrm>
                  <a:custGeom>
                    <a:avLst/>
                    <a:gdLst>
                      <a:gd name="connsiteX0" fmla="*/ 0 w 21622"/>
                      <a:gd name="connsiteY0" fmla="*/ 0 h 106396"/>
                      <a:gd name="connsiteX1" fmla="*/ 21622 w 21622"/>
                      <a:gd name="connsiteY1" fmla="*/ 0 h 106396"/>
                      <a:gd name="connsiteX2" fmla="*/ 21622 w 21622"/>
                      <a:gd name="connsiteY2" fmla="*/ 106397 h 106396"/>
                      <a:gd name="connsiteX3" fmla="*/ 0 w 21622"/>
                      <a:gd name="connsiteY3" fmla="*/ 106397 h 1063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622" h="106396">
                        <a:moveTo>
                          <a:pt x="0" y="0"/>
                        </a:moveTo>
                        <a:lnTo>
                          <a:pt x="21622" y="0"/>
                        </a:lnTo>
                        <a:lnTo>
                          <a:pt x="21622" y="106397"/>
                        </a:lnTo>
                        <a:lnTo>
                          <a:pt x="0" y="106397"/>
                        </a:ln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  <p:sp>
                <p:nvSpPr>
                  <p:cNvPr id="96" name="Freeform: Shape 95">
                    <a:extLst>
                      <a:ext uri="{FF2B5EF4-FFF2-40B4-BE49-F238E27FC236}">
                        <a16:creationId xmlns:a16="http://schemas.microsoft.com/office/drawing/2014/main" id="{524A3E0F-8D83-4EA6-A06E-999564A83BF3}"/>
                      </a:ext>
                    </a:extLst>
                  </p:cNvPr>
                  <p:cNvSpPr/>
                  <p:nvPr/>
                </p:nvSpPr>
                <p:spPr>
                  <a:xfrm rot="-2902359">
                    <a:off x="6302778" y="3374623"/>
                    <a:ext cx="21622" cy="106396"/>
                  </a:xfrm>
                  <a:custGeom>
                    <a:avLst/>
                    <a:gdLst>
                      <a:gd name="connsiteX0" fmla="*/ 0 w 21622"/>
                      <a:gd name="connsiteY0" fmla="*/ 0 h 106396"/>
                      <a:gd name="connsiteX1" fmla="*/ 21622 w 21622"/>
                      <a:gd name="connsiteY1" fmla="*/ 0 h 106396"/>
                      <a:gd name="connsiteX2" fmla="*/ 21622 w 21622"/>
                      <a:gd name="connsiteY2" fmla="*/ 106397 h 106396"/>
                      <a:gd name="connsiteX3" fmla="*/ 0 w 21622"/>
                      <a:gd name="connsiteY3" fmla="*/ 106397 h 1063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622" h="106396">
                        <a:moveTo>
                          <a:pt x="0" y="0"/>
                        </a:moveTo>
                        <a:lnTo>
                          <a:pt x="21622" y="0"/>
                        </a:lnTo>
                        <a:lnTo>
                          <a:pt x="21622" y="106397"/>
                        </a:lnTo>
                        <a:lnTo>
                          <a:pt x="0" y="106397"/>
                        </a:ln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  <p:sp>
                <p:nvSpPr>
                  <p:cNvPr id="97" name="Freeform: Shape 96">
                    <a:extLst>
                      <a:ext uri="{FF2B5EF4-FFF2-40B4-BE49-F238E27FC236}">
                        <a16:creationId xmlns:a16="http://schemas.microsoft.com/office/drawing/2014/main" id="{E36F2489-35A8-4CB3-B8A2-92A629B20573}"/>
                      </a:ext>
                    </a:extLst>
                  </p:cNvPr>
                  <p:cNvSpPr/>
                  <p:nvPr/>
                </p:nvSpPr>
                <p:spPr>
                  <a:xfrm>
                    <a:off x="6168200" y="3473766"/>
                    <a:ext cx="106009" cy="116015"/>
                  </a:xfrm>
                  <a:custGeom>
                    <a:avLst/>
                    <a:gdLst>
                      <a:gd name="connsiteX0" fmla="*/ 73150 w 106009"/>
                      <a:gd name="connsiteY0" fmla="*/ 75915 h 116015"/>
                      <a:gd name="connsiteX1" fmla="*/ 3999 w 106009"/>
                      <a:gd name="connsiteY1" fmla="*/ 113158 h 116015"/>
                      <a:gd name="connsiteX2" fmla="*/ 32859 w 106009"/>
                      <a:gd name="connsiteY2" fmla="*/ 40101 h 116015"/>
                      <a:gd name="connsiteX3" fmla="*/ 102011 w 106009"/>
                      <a:gd name="connsiteY3" fmla="*/ 2858 h 116015"/>
                      <a:gd name="connsiteX4" fmla="*/ 73150 w 106009"/>
                      <a:gd name="connsiteY4" fmla="*/ 75915 h 1160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009" h="116015">
                        <a:moveTo>
                          <a:pt x="73150" y="75915"/>
                        </a:moveTo>
                        <a:cubicBezTo>
                          <a:pt x="46099" y="106395"/>
                          <a:pt x="15143" y="123064"/>
                          <a:pt x="3999" y="113158"/>
                        </a:cubicBezTo>
                        <a:cubicBezTo>
                          <a:pt x="-7145" y="103252"/>
                          <a:pt x="5808" y="70581"/>
                          <a:pt x="32859" y="40101"/>
                        </a:cubicBezTo>
                        <a:cubicBezTo>
                          <a:pt x="59910" y="9621"/>
                          <a:pt x="90867" y="-7048"/>
                          <a:pt x="102011" y="2858"/>
                        </a:cubicBezTo>
                        <a:cubicBezTo>
                          <a:pt x="113155" y="12764"/>
                          <a:pt x="100201" y="45435"/>
                          <a:pt x="73150" y="75915"/>
                        </a:cubicBez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</p:grpSp>
            <p:grpSp>
              <p:nvGrpSpPr>
                <p:cNvPr id="92" name="Graphic 1">
                  <a:extLst>
                    <a:ext uri="{FF2B5EF4-FFF2-40B4-BE49-F238E27FC236}">
                      <a16:creationId xmlns:a16="http://schemas.microsoft.com/office/drawing/2014/main" id="{204C2015-4827-4F99-9E06-D6240530D9AE}"/>
                    </a:ext>
                  </a:extLst>
                </p:cNvPr>
                <p:cNvGrpSpPr/>
                <p:nvPr/>
              </p:nvGrpSpPr>
              <p:grpSpPr>
                <a:xfrm>
                  <a:off x="6047111" y="3598485"/>
                  <a:ext cx="123187" cy="119861"/>
                  <a:chOff x="6047111" y="3598485"/>
                  <a:chExt cx="123187" cy="119861"/>
                </a:xfrm>
                <a:grpFill/>
              </p:grpSpPr>
              <p:sp>
                <p:nvSpPr>
                  <p:cNvPr id="93" name="Freeform: Shape 92">
                    <a:extLst>
                      <a:ext uri="{FF2B5EF4-FFF2-40B4-BE49-F238E27FC236}">
                        <a16:creationId xmlns:a16="http://schemas.microsoft.com/office/drawing/2014/main" id="{F1895795-ADE3-48D0-A0F5-B56759E0D6FB}"/>
                      </a:ext>
                    </a:extLst>
                  </p:cNvPr>
                  <p:cNvSpPr/>
                  <p:nvPr/>
                </p:nvSpPr>
                <p:spPr>
                  <a:xfrm rot="-2902130">
                    <a:off x="6112547" y="3588709"/>
                    <a:ext cx="21620" cy="106388"/>
                  </a:xfrm>
                  <a:custGeom>
                    <a:avLst/>
                    <a:gdLst>
                      <a:gd name="connsiteX0" fmla="*/ 0 w 21620"/>
                      <a:gd name="connsiteY0" fmla="*/ 0 h 106388"/>
                      <a:gd name="connsiteX1" fmla="*/ 21621 w 21620"/>
                      <a:gd name="connsiteY1" fmla="*/ 0 h 106388"/>
                      <a:gd name="connsiteX2" fmla="*/ 21621 w 21620"/>
                      <a:gd name="connsiteY2" fmla="*/ 106389 h 106388"/>
                      <a:gd name="connsiteX3" fmla="*/ 0 w 21620"/>
                      <a:gd name="connsiteY3" fmla="*/ 106389 h 1063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620" h="106388">
                        <a:moveTo>
                          <a:pt x="0" y="0"/>
                        </a:moveTo>
                        <a:lnTo>
                          <a:pt x="21621" y="0"/>
                        </a:lnTo>
                        <a:lnTo>
                          <a:pt x="21621" y="106389"/>
                        </a:lnTo>
                        <a:lnTo>
                          <a:pt x="0" y="106389"/>
                        </a:ln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  <p:sp>
                <p:nvSpPr>
                  <p:cNvPr id="94" name="Freeform: Shape 93">
                    <a:extLst>
                      <a:ext uri="{FF2B5EF4-FFF2-40B4-BE49-F238E27FC236}">
                        <a16:creationId xmlns:a16="http://schemas.microsoft.com/office/drawing/2014/main" id="{CCDF4719-B86B-4186-A603-4A2E8B089BD4}"/>
                      </a:ext>
                    </a:extLst>
                  </p:cNvPr>
                  <p:cNvSpPr/>
                  <p:nvPr/>
                </p:nvSpPr>
                <p:spPr>
                  <a:xfrm rot="-2901873">
                    <a:off x="6083242" y="3621724"/>
                    <a:ext cx="21622" cy="106396"/>
                  </a:xfrm>
                  <a:custGeom>
                    <a:avLst/>
                    <a:gdLst>
                      <a:gd name="connsiteX0" fmla="*/ 0 w 21622"/>
                      <a:gd name="connsiteY0" fmla="*/ 0 h 106396"/>
                      <a:gd name="connsiteX1" fmla="*/ 21622 w 21622"/>
                      <a:gd name="connsiteY1" fmla="*/ 0 h 106396"/>
                      <a:gd name="connsiteX2" fmla="*/ 21622 w 21622"/>
                      <a:gd name="connsiteY2" fmla="*/ 106396 h 106396"/>
                      <a:gd name="connsiteX3" fmla="*/ 0 w 21622"/>
                      <a:gd name="connsiteY3" fmla="*/ 106396 h 1063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622" h="106396">
                        <a:moveTo>
                          <a:pt x="0" y="0"/>
                        </a:moveTo>
                        <a:lnTo>
                          <a:pt x="21622" y="0"/>
                        </a:lnTo>
                        <a:lnTo>
                          <a:pt x="21622" y="106396"/>
                        </a:lnTo>
                        <a:lnTo>
                          <a:pt x="0" y="106396"/>
                        </a:ln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</p:grpSp>
          </p:grpSp>
        </p:grpSp>
        <p:grpSp>
          <p:nvGrpSpPr>
            <p:cNvPr id="73" name="Graphic 1">
              <a:extLst>
                <a:ext uri="{FF2B5EF4-FFF2-40B4-BE49-F238E27FC236}">
                  <a16:creationId xmlns:a16="http://schemas.microsoft.com/office/drawing/2014/main" id="{A6C406BC-5451-4AA5-8A2C-158119A27B6A}"/>
                </a:ext>
              </a:extLst>
            </p:cNvPr>
            <p:cNvGrpSpPr/>
            <p:nvPr/>
          </p:nvGrpSpPr>
          <p:grpSpPr>
            <a:xfrm>
              <a:off x="5748327" y="3124191"/>
              <a:ext cx="551476" cy="220228"/>
              <a:chOff x="5748327" y="3124191"/>
              <a:chExt cx="551476" cy="220228"/>
            </a:xfrm>
            <a:grpFill/>
          </p:grpSpPr>
          <p:sp>
            <p:nvSpPr>
              <p:cNvPr id="74" name="Freeform: Shape 73">
                <a:extLst>
                  <a:ext uri="{FF2B5EF4-FFF2-40B4-BE49-F238E27FC236}">
                    <a16:creationId xmlns:a16="http://schemas.microsoft.com/office/drawing/2014/main" id="{9F51C107-5DDC-4CAB-BDBD-4E2B02938F94}"/>
                  </a:ext>
                </a:extLst>
              </p:cNvPr>
              <p:cNvSpPr/>
              <p:nvPr/>
            </p:nvSpPr>
            <p:spPr>
              <a:xfrm>
                <a:off x="5748327" y="3124191"/>
                <a:ext cx="464823" cy="220228"/>
              </a:xfrm>
              <a:custGeom>
                <a:avLst/>
                <a:gdLst>
                  <a:gd name="connsiteX0" fmla="*/ 449113 w 464823"/>
                  <a:gd name="connsiteY0" fmla="*/ 103069 h 220228"/>
                  <a:gd name="connsiteX1" fmla="*/ 45063 w 464823"/>
                  <a:gd name="connsiteY1" fmla="*/ 219370 h 220228"/>
                  <a:gd name="connsiteX2" fmla="*/ 18297 w 464823"/>
                  <a:gd name="connsiteY2" fmla="*/ 204511 h 220228"/>
                  <a:gd name="connsiteX3" fmla="*/ 867 w 464823"/>
                  <a:gd name="connsiteY3" fmla="*/ 143932 h 220228"/>
                  <a:gd name="connsiteX4" fmla="*/ 15630 w 464823"/>
                  <a:gd name="connsiteY4" fmla="*/ 117071 h 220228"/>
                  <a:gd name="connsiteX5" fmla="*/ 419681 w 464823"/>
                  <a:gd name="connsiteY5" fmla="*/ 866 h 220228"/>
                  <a:gd name="connsiteX6" fmla="*/ 446541 w 464823"/>
                  <a:gd name="connsiteY6" fmla="*/ 15725 h 220228"/>
                  <a:gd name="connsiteX7" fmla="*/ 463972 w 464823"/>
                  <a:gd name="connsiteY7" fmla="*/ 76304 h 220228"/>
                  <a:gd name="connsiteX8" fmla="*/ 449113 w 464823"/>
                  <a:gd name="connsiteY8" fmla="*/ 103069 h 2202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64823" h="220228">
                    <a:moveTo>
                      <a:pt x="449113" y="103069"/>
                    </a:moveTo>
                    <a:lnTo>
                      <a:pt x="45063" y="219370"/>
                    </a:lnTo>
                    <a:cubicBezTo>
                      <a:pt x="33633" y="222703"/>
                      <a:pt x="21631" y="216036"/>
                      <a:pt x="18297" y="204511"/>
                    </a:cubicBezTo>
                    <a:lnTo>
                      <a:pt x="867" y="143932"/>
                    </a:lnTo>
                    <a:cubicBezTo>
                      <a:pt x="-2467" y="132311"/>
                      <a:pt x="4105" y="120405"/>
                      <a:pt x="15630" y="117071"/>
                    </a:cubicBezTo>
                    <a:lnTo>
                      <a:pt x="419681" y="866"/>
                    </a:lnTo>
                    <a:cubicBezTo>
                      <a:pt x="431111" y="-2468"/>
                      <a:pt x="443208" y="4105"/>
                      <a:pt x="446541" y="15725"/>
                    </a:cubicBezTo>
                    <a:lnTo>
                      <a:pt x="463972" y="76304"/>
                    </a:lnTo>
                    <a:cubicBezTo>
                      <a:pt x="467306" y="87829"/>
                      <a:pt x="460543" y="99831"/>
                      <a:pt x="449113" y="103069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Cordia New" panose="020B0304020202020204" pitchFamily="34" charset="-34"/>
                </a:endParaRPr>
              </a:p>
            </p:txBody>
          </p:sp>
          <p:sp>
            <p:nvSpPr>
              <p:cNvPr id="75" name="Freeform: Shape 74">
                <a:extLst>
                  <a:ext uri="{FF2B5EF4-FFF2-40B4-BE49-F238E27FC236}">
                    <a16:creationId xmlns:a16="http://schemas.microsoft.com/office/drawing/2014/main" id="{1A2F7E4B-E870-4015-BE77-006818145548}"/>
                  </a:ext>
                </a:extLst>
              </p:cNvPr>
              <p:cNvSpPr/>
              <p:nvPr/>
            </p:nvSpPr>
            <p:spPr>
              <a:xfrm>
                <a:off x="5748369" y="3124232"/>
                <a:ext cx="455167" cy="174180"/>
              </a:xfrm>
              <a:custGeom>
                <a:avLst/>
                <a:gdLst>
                  <a:gd name="connsiteX0" fmla="*/ 446405 w 455167"/>
                  <a:gd name="connsiteY0" fmla="*/ 15684 h 174180"/>
                  <a:gd name="connsiteX1" fmla="*/ 419544 w 455167"/>
                  <a:gd name="connsiteY1" fmla="*/ 825 h 174180"/>
                  <a:gd name="connsiteX2" fmla="*/ 15684 w 455167"/>
                  <a:gd name="connsiteY2" fmla="*/ 117030 h 174180"/>
                  <a:gd name="connsiteX3" fmla="*/ 825 w 455167"/>
                  <a:gd name="connsiteY3" fmla="*/ 143891 h 174180"/>
                  <a:gd name="connsiteX4" fmla="*/ 9588 w 455167"/>
                  <a:gd name="connsiteY4" fmla="*/ 174180 h 174180"/>
                  <a:gd name="connsiteX5" fmla="*/ 455168 w 455167"/>
                  <a:gd name="connsiteY5" fmla="*/ 45974 h 174180"/>
                  <a:gd name="connsiteX6" fmla="*/ 446405 w 455167"/>
                  <a:gd name="connsiteY6" fmla="*/ 15684 h 1741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55167" h="174180">
                    <a:moveTo>
                      <a:pt x="446405" y="15684"/>
                    </a:moveTo>
                    <a:cubicBezTo>
                      <a:pt x="443071" y="4159"/>
                      <a:pt x="431069" y="-2413"/>
                      <a:pt x="419544" y="825"/>
                    </a:cubicBezTo>
                    <a:lnTo>
                      <a:pt x="15684" y="117030"/>
                    </a:lnTo>
                    <a:cubicBezTo>
                      <a:pt x="4159" y="120364"/>
                      <a:pt x="-2413" y="132365"/>
                      <a:pt x="825" y="143891"/>
                    </a:cubicBezTo>
                    <a:lnTo>
                      <a:pt x="9588" y="174180"/>
                    </a:lnTo>
                    <a:lnTo>
                      <a:pt x="455168" y="45974"/>
                    </a:lnTo>
                    <a:lnTo>
                      <a:pt x="446405" y="1568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Cordia New" panose="020B0304020202020204" pitchFamily="34" charset="-34"/>
                </a:endParaRPr>
              </a:p>
            </p:txBody>
          </p:sp>
          <p:grpSp>
            <p:nvGrpSpPr>
              <p:cNvPr id="76" name="Graphic 1">
                <a:extLst>
                  <a:ext uri="{FF2B5EF4-FFF2-40B4-BE49-F238E27FC236}">
                    <a16:creationId xmlns:a16="http://schemas.microsoft.com/office/drawing/2014/main" id="{5302B81B-03DF-4967-936D-7A261577CA0E}"/>
                  </a:ext>
                </a:extLst>
              </p:cNvPr>
              <p:cNvGrpSpPr/>
              <p:nvPr/>
            </p:nvGrpSpPr>
            <p:grpSpPr>
              <a:xfrm>
                <a:off x="6192106" y="3124420"/>
                <a:ext cx="107697" cy="79789"/>
                <a:chOff x="6192106" y="3124420"/>
                <a:chExt cx="107697" cy="79789"/>
              </a:xfrm>
              <a:grpFill/>
            </p:grpSpPr>
            <p:sp>
              <p:nvSpPr>
                <p:cNvPr id="85" name="Freeform: Shape 84">
                  <a:extLst>
                    <a:ext uri="{FF2B5EF4-FFF2-40B4-BE49-F238E27FC236}">
                      <a16:creationId xmlns:a16="http://schemas.microsoft.com/office/drawing/2014/main" id="{70AB6C10-1563-4529-840E-76C88729B2F8}"/>
                    </a:ext>
                  </a:extLst>
                </p:cNvPr>
                <p:cNvSpPr/>
                <p:nvPr/>
              </p:nvSpPr>
              <p:spPr>
                <a:xfrm>
                  <a:off x="6192106" y="3124420"/>
                  <a:ext cx="107647" cy="79789"/>
                </a:xfrm>
                <a:custGeom>
                  <a:avLst/>
                  <a:gdLst>
                    <a:gd name="connsiteX0" fmla="*/ 106775 w 107647"/>
                    <a:gd name="connsiteY0" fmla="*/ 18353 h 79789"/>
                    <a:gd name="connsiteX1" fmla="*/ 106775 w 107647"/>
                    <a:gd name="connsiteY1" fmla="*/ 18353 h 79789"/>
                    <a:gd name="connsiteX2" fmla="*/ 86963 w 107647"/>
                    <a:gd name="connsiteY2" fmla="*/ 1970 h 79789"/>
                    <a:gd name="connsiteX3" fmla="*/ 70199 w 107647"/>
                    <a:gd name="connsiteY3" fmla="*/ 446 h 79789"/>
                    <a:gd name="connsiteX4" fmla="*/ 27718 w 107647"/>
                    <a:gd name="connsiteY4" fmla="*/ 4542 h 79789"/>
                    <a:gd name="connsiteX5" fmla="*/ 0 w 107647"/>
                    <a:gd name="connsiteY5" fmla="*/ 12543 h 79789"/>
                    <a:gd name="connsiteX6" fmla="*/ 9716 w 107647"/>
                    <a:gd name="connsiteY6" fmla="*/ 46166 h 79789"/>
                    <a:gd name="connsiteX7" fmla="*/ 19431 w 107647"/>
                    <a:gd name="connsiteY7" fmla="*/ 79789 h 79789"/>
                    <a:gd name="connsiteX8" fmla="*/ 47149 w 107647"/>
                    <a:gd name="connsiteY8" fmla="*/ 71788 h 79789"/>
                    <a:gd name="connsiteX9" fmla="*/ 85249 w 107647"/>
                    <a:gd name="connsiteY9" fmla="*/ 52738 h 79789"/>
                    <a:gd name="connsiteX10" fmla="*/ 98679 w 107647"/>
                    <a:gd name="connsiteY10" fmla="*/ 42546 h 79789"/>
                    <a:gd name="connsiteX11" fmla="*/ 106775 w 107647"/>
                    <a:gd name="connsiteY11" fmla="*/ 18353 h 797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07647" h="79789">
                      <a:moveTo>
                        <a:pt x="106775" y="18353"/>
                      </a:moveTo>
                      <a:lnTo>
                        <a:pt x="106775" y="18353"/>
                      </a:lnTo>
                      <a:cubicBezTo>
                        <a:pt x="104203" y="9304"/>
                        <a:pt x="96298" y="2827"/>
                        <a:pt x="86963" y="1970"/>
                      </a:cubicBezTo>
                      <a:lnTo>
                        <a:pt x="70199" y="446"/>
                      </a:lnTo>
                      <a:cubicBezTo>
                        <a:pt x="55912" y="-792"/>
                        <a:pt x="41529" y="541"/>
                        <a:pt x="27718" y="4542"/>
                      </a:cubicBezTo>
                      <a:lnTo>
                        <a:pt x="0" y="12543"/>
                      </a:lnTo>
                      <a:lnTo>
                        <a:pt x="9716" y="46166"/>
                      </a:lnTo>
                      <a:lnTo>
                        <a:pt x="19431" y="79789"/>
                      </a:lnTo>
                      <a:lnTo>
                        <a:pt x="47149" y="71788"/>
                      </a:lnTo>
                      <a:cubicBezTo>
                        <a:pt x="60960" y="67788"/>
                        <a:pt x="73819" y="61311"/>
                        <a:pt x="85249" y="52738"/>
                      </a:cubicBezTo>
                      <a:lnTo>
                        <a:pt x="98679" y="42546"/>
                      </a:lnTo>
                      <a:cubicBezTo>
                        <a:pt x="106108" y="37022"/>
                        <a:pt x="109347" y="27402"/>
                        <a:pt x="106775" y="18353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Cordia New" panose="020B0304020202020204" pitchFamily="34" charset="-34"/>
                  </a:endParaRPr>
                </a:p>
              </p:txBody>
            </p:sp>
            <p:sp>
              <p:nvSpPr>
                <p:cNvPr id="86" name="Freeform: Shape 85">
                  <a:extLst>
                    <a:ext uri="{FF2B5EF4-FFF2-40B4-BE49-F238E27FC236}">
                      <a16:creationId xmlns:a16="http://schemas.microsoft.com/office/drawing/2014/main" id="{25446253-271F-4E48-A6FD-DADA2A9C6EDC}"/>
                    </a:ext>
                  </a:extLst>
                </p:cNvPr>
                <p:cNvSpPr/>
                <p:nvPr/>
              </p:nvSpPr>
              <p:spPr>
                <a:xfrm>
                  <a:off x="6192201" y="3124476"/>
                  <a:ext cx="107601" cy="46205"/>
                </a:xfrm>
                <a:custGeom>
                  <a:avLst/>
                  <a:gdLst>
                    <a:gd name="connsiteX0" fmla="*/ 103442 w 107601"/>
                    <a:gd name="connsiteY0" fmla="*/ 37443 h 46205"/>
                    <a:gd name="connsiteX1" fmla="*/ 96584 w 107601"/>
                    <a:gd name="connsiteY1" fmla="*/ 35633 h 46205"/>
                    <a:gd name="connsiteX2" fmla="*/ 79724 w 107601"/>
                    <a:gd name="connsiteY2" fmla="*/ 34204 h 46205"/>
                    <a:gd name="connsiteX3" fmla="*/ 37243 w 107601"/>
                    <a:gd name="connsiteY3" fmla="*/ 38300 h 46205"/>
                    <a:gd name="connsiteX4" fmla="*/ 9620 w 107601"/>
                    <a:gd name="connsiteY4" fmla="*/ 46206 h 46205"/>
                    <a:gd name="connsiteX5" fmla="*/ 0 w 107601"/>
                    <a:gd name="connsiteY5" fmla="*/ 12487 h 46205"/>
                    <a:gd name="connsiteX6" fmla="*/ 27623 w 107601"/>
                    <a:gd name="connsiteY6" fmla="*/ 4581 h 46205"/>
                    <a:gd name="connsiteX7" fmla="*/ 70104 w 107601"/>
                    <a:gd name="connsiteY7" fmla="*/ 486 h 46205"/>
                    <a:gd name="connsiteX8" fmla="*/ 86963 w 107601"/>
                    <a:gd name="connsiteY8" fmla="*/ 2010 h 46205"/>
                    <a:gd name="connsiteX9" fmla="*/ 106680 w 107601"/>
                    <a:gd name="connsiteY9" fmla="*/ 18202 h 46205"/>
                    <a:gd name="connsiteX10" fmla="*/ 106680 w 107601"/>
                    <a:gd name="connsiteY10" fmla="*/ 18297 h 46205"/>
                    <a:gd name="connsiteX11" fmla="*/ 103442 w 107601"/>
                    <a:gd name="connsiteY11" fmla="*/ 37443 h 462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07601" h="46205">
                      <a:moveTo>
                        <a:pt x="103442" y="37443"/>
                      </a:moveTo>
                      <a:cubicBezTo>
                        <a:pt x="101346" y="36395"/>
                        <a:pt x="99060" y="35919"/>
                        <a:pt x="96584" y="35633"/>
                      </a:cubicBezTo>
                      <a:lnTo>
                        <a:pt x="79724" y="34204"/>
                      </a:lnTo>
                      <a:cubicBezTo>
                        <a:pt x="65437" y="32966"/>
                        <a:pt x="51054" y="34395"/>
                        <a:pt x="37243" y="38300"/>
                      </a:cubicBezTo>
                      <a:lnTo>
                        <a:pt x="9620" y="46206"/>
                      </a:lnTo>
                      <a:lnTo>
                        <a:pt x="0" y="12487"/>
                      </a:lnTo>
                      <a:lnTo>
                        <a:pt x="27623" y="4581"/>
                      </a:lnTo>
                      <a:cubicBezTo>
                        <a:pt x="41434" y="581"/>
                        <a:pt x="55817" y="-848"/>
                        <a:pt x="70104" y="486"/>
                      </a:cubicBezTo>
                      <a:lnTo>
                        <a:pt x="86963" y="2010"/>
                      </a:lnTo>
                      <a:cubicBezTo>
                        <a:pt x="96203" y="2772"/>
                        <a:pt x="104108" y="9249"/>
                        <a:pt x="106680" y="18202"/>
                      </a:cubicBezTo>
                      <a:lnTo>
                        <a:pt x="106680" y="18297"/>
                      </a:lnTo>
                      <a:cubicBezTo>
                        <a:pt x="108680" y="24965"/>
                        <a:pt x="107347" y="32013"/>
                        <a:pt x="103442" y="37443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Cordia New" panose="020B0304020202020204" pitchFamily="34" charset="-34"/>
                  </a:endParaRPr>
                </a:p>
              </p:txBody>
            </p:sp>
          </p:grpSp>
          <p:grpSp>
            <p:nvGrpSpPr>
              <p:cNvPr id="77" name="Graphic 1">
                <a:extLst>
                  <a:ext uri="{FF2B5EF4-FFF2-40B4-BE49-F238E27FC236}">
                    <a16:creationId xmlns:a16="http://schemas.microsoft.com/office/drawing/2014/main" id="{4F44FBD1-6586-473D-8B14-A32DC0EE1368}"/>
                  </a:ext>
                </a:extLst>
              </p:cNvPr>
              <p:cNvGrpSpPr/>
              <p:nvPr/>
            </p:nvGrpSpPr>
            <p:grpSpPr>
              <a:xfrm>
                <a:off x="5777185" y="3127960"/>
                <a:ext cx="410155" cy="211733"/>
                <a:chOff x="5777185" y="3127960"/>
                <a:chExt cx="410155" cy="211733"/>
              </a:xfrm>
              <a:grpFill/>
            </p:grpSpPr>
            <p:grpSp>
              <p:nvGrpSpPr>
                <p:cNvPr id="78" name="Graphic 1">
                  <a:extLst>
                    <a:ext uri="{FF2B5EF4-FFF2-40B4-BE49-F238E27FC236}">
                      <a16:creationId xmlns:a16="http://schemas.microsoft.com/office/drawing/2014/main" id="{2D8C110C-041E-4C37-A1B7-F07BFBA85D7F}"/>
                    </a:ext>
                  </a:extLst>
                </p:cNvPr>
                <p:cNvGrpSpPr/>
                <p:nvPr/>
              </p:nvGrpSpPr>
              <p:grpSpPr>
                <a:xfrm>
                  <a:off x="5915012" y="3127960"/>
                  <a:ext cx="272327" cy="137711"/>
                  <a:chOff x="5915012" y="3127960"/>
                  <a:chExt cx="272327" cy="137711"/>
                </a:xfrm>
                <a:grpFill/>
              </p:grpSpPr>
              <p:sp>
                <p:nvSpPr>
                  <p:cNvPr id="82" name="Freeform: Shape 81">
                    <a:extLst>
                      <a:ext uri="{FF2B5EF4-FFF2-40B4-BE49-F238E27FC236}">
                        <a16:creationId xmlns:a16="http://schemas.microsoft.com/office/drawing/2014/main" id="{59670BD9-7075-46CE-8FDD-FCC9F8228D8A}"/>
                      </a:ext>
                    </a:extLst>
                  </p:cNvPr>
                  <p:cNvSpPr/>
                  <p:nvPr/>
                </p:nvSpPr>
                <p:spPr>
                  <a:xfrm rot="-963099">
                    <a:off x="6151431" y="3128875"/>
                    <a:ext cx="21621" cy="106392"/>
                  </a:xfrm>
                  <a:custGeom>
                    <a:avLst/>
                    <a:gdLst>
                      <a:gd name="connsiteX0" fmla="*/ 0 w 21621"/>
                      <a:gd name="connsiteY0" fmla="*/ 0 h 106392"/>
                      <a:gd name="connsiteX1" fmla="*/ 21621 w 21621"/>
                      <a:gd name="connsiteY1" fmla="*/ 0 h 106392"/>
                      <a:gd name="connsiteX2" fmla="*/ 21621 w 21621"/>
                      <a:gd name="connsiteY2" fmla="*/ 106393 h 106392"/>
                      <a:gd name="connsiteX3" fmla="*/ 0 w 21621"/>
                      <a:gd name="connsiteY3" fmla="*/ 106393 h 106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621" h="106392">
                        <a:moveTo>
                          <a:pt x="0" y="0"/>
                        </a:moveTo>
                        <a:lnTo>
                          <a:pt x="21621" y="0"/>
                        </a:lnTo>
                        <a:lnTo>
                          <a:pt x="21621" y="106393"/>
                        </a:lnTo>
                        <a:lnTo>
                          <a:pt x="0" y="106393"/>
                        </a:ln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  <p:sp>
                <p:nvSpPr>
                  <p:cNvPr id="83" name="Freeform: Shape 82">
                    <a:extLst>
                      <a:ext uri="{FF2B5EF4-FFF2-40B4-BE49-F238E27FC236}">
                        <a16:creationId xmlns:a16="http://schemas.microsoft.com/office/drawing/2014/main" id="{7B062E24-E0EE-450C-B975-5081FDE2997A}"/>
                      </a:ext>
                    </a:extLst>
                  </p:cNvPr>
                  <p:cNvSpPr/>
                  <p:nvPr/>
                </p:nvSpPr>
                <p:spPr>
                  <a:xfrm rot="-963099">
                    <a:off x="6109042" y="3141064"/>
                    <a:ext cx="21621" cy="106392"/>
                  </a:xfrm>
                  <a:custGeom>
                    <a:avLst/>
                    <a:gdLst>
                      <a:gd name="connsiteX0" fmla="*/ 0 w 21621"/>
                      <a:gd name="connsiteY0" fmla="*/ 0 h 106392"/>
                      <a:gd name="connsiteX1" fmla="*/ 21621 w 21621"/>
                      <a:gd name="connsiteY1" fmla="*/ 0 h 106392"/>
                      <a:gd name="connsiteX2" fmla="*/ 21621 w 21621"/>
                      <a:gd name="connsiteY2" fmla="*/ 106393 h 106392"/>
                      <a:gd name="connsiteX3" fmla="*/ 0 w 21621"/>
                      <a:gd name="connsiteY3" fmla="*/ 106393 h 106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621" h="106392">
                        <a:moveTo>
                          <a:pt x="0" y="0"/>
                        </a:moveTo>
                        <a:lnTo>
                          <a:pt x="21621" y="0"/>
                        </a:lnTo>
                        <a:lnTo>
                          <a:pt x="21621" y="106393"/>
                        </a:lnTo>
                        <a:lnTo>
                          <a:pt x="0" y="106393"/>
                        </a:ln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  <p:sp>
                <p:nvSpPr>
                  <p:cNvPr id="84" name="Freeform: Shape 83">
                    <a:extLst>
                      <a:ext uri="{FF2B5EF4-FFF2-40B4-BE49-F238E27FC236}">
                        <a16:creationId xmlns:a16="http://schemas.microsoft.com/office/drawing/2014/main" id="{83299580-2AA8-4259-9101-48FD5C8D0DC4}"/>
                      </a:ext>
                    </a:extLst>
                  </p:cNvPr>
                  <p:cNvSpPr/>
                  <p:nvPr/>
                </p:nvSpPr>
                <p:spPr>
                  <a:xfrm>
                    <a:off x="5915012" y="3199737"/>
                    <a:ext cx="142517" cy="65934"/>
                  </a:xfrm>
                  <a:custGeom>
                    <a:avLst/>
                    <a:gdLst>
                      <a:gd name="connsiteX0" fmla="*/ 78688 w 142517"/>
                      <a:gd name="connsiteY0" fmla="*/ 58861 h 65934"/>
                      <a:gd name="connsiteX1" fmla="*/ 393 w 142517"/>
                      <a:gd name="connsiteY1" fmla="*/ 53336 h 65934"/>
                      <a:gd name="connsiteX2" fmla="*/ 63829 w 142517"/>
                      <a:gd name="connsiteY2" fmla="*/ 7045 h 65934"/>
                      <a:gd name="connsiteX3" fmla="*/ 142125 w 142517"/>
                      <a:gd name="connsiteY3" fmla="*/ 12569 h 65934"/>
                      <a:gd name="connsiteX4" fmla="*/ 78688 w 142517"/>
                      <a:gd name="connsiteY4" fmla="*/ 58861 h 659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2517" h="65934">
                        <a:moveTo>
                          <a:pt x="78688" y="58861"/>
                        </a:moveTo>
                        <a:cubicBezTo>
                          <a:pt x="39541" y="70100"/>
                          <a:pt x="4489" y="67719"/>
                          <a:pt x="393" y="53336"/>
                        </a:cubicBezTo>
                        <a:cubicBezTo>
                          <a:pt x="-3703" y="39049"/>
                          <a:pt x="24682" y="18284"/>
                          <a:pt x="63829" y="7045"/>
                        </a:cubicBezTo>
                        <a:cubicBezTo>
                          <a:pt x="102977" y="-4195"/>
                          <a:pt x="138029" y="-1718"/>
                          <a:pt x="142125" y="12569"/>
                        </a:cubicBezTo>
                        <a:cubicBezTo>
                          <a:pt x="146221" y="26857"/>
                          <a:pt x="117836" y="47621"/>
                          <a:pt x="78688" y="58861"/>
                        </a:cubicBez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</p:grpSp>
            <p:grpSp>
              <p:nvGrpSpPr>
                <p:cNvPr id="79" name="Graphic 1">
                  <a:extLst>
                    <a:ext uri="{FF2B5EF4-FFF2-40B4-BE49-F238E27FC236}">
                      <a16:creationId xmlns:a16="http://schemas.microsoft.com/office/drawing/2014/main" id="{B96539CE-D316-4295-A251-62096DD6AB81}"/>
                    </a:ext>
                  </a:extLst>
                </p:cNvPr>
                <p:cNvGrpSpPr/>
                <p:nvPr/>
              </p:nvGrpSpPr>
              <p:grpSpPr>
                <a:xfrm>
                  <a:off x="5777185" y="3219280"/>
                  <a:ext cx="92584" cy="120413"/>
                  <a:chOff x="5777185" y="3219280"/>
                  <a:chExt cx="92584" cy="120413"/>
                </a:xfrm>
                <a:grpFill/>
              </p:grpSpPr>
              <p:sp>
                <p:nvSpPr>
                  <p:cNvPr id="80" name="Freeform: Shape 79">
                    <a:extLst>
                      <a:ext uri="{FF2B5EF4-FFF2-40B4-BE49-F238E27FC236}">
                        <a16:creationId xmlns:a16="http://schemas.microsoft.com/office/drawing/2014/main" id="{EA7C11F7-0990-48D7-A76F-3775E6245942}"/>
                      </a:ext>
                    </a:extLst>
                  </p:cNvPr>
                  <p:cNvSpPr/>
                  <p:nvPr/>
                </p:nvSpPr>
                <p:spPr>
                  <a:xfrm rot="-963099">
                    <a:off x="5833860" y="3220195"/>
                    <a:ext cx="21621" cy="106392"/>
                  </a:xfrm>
                  <a:custGeom>
                    <a:avLst/>
                    <a:gdLst>
                      <a:gd name="connsiteX0" fmla="*/ 0 w 21621"/>
                      <a:gd name="connsiteY0" fmla="*/ 0 h 106392"/>
                      <a:gd name="connsiteX1" fmla="*/ 21621 w 21621"/>
                      <a:gd name="connsiteY1" fmla="*/ 0 h 106392"/>
                      <a:gd name="connsiteX2" fmla="*/ 21621 w 21621"/>
                      <a:gd name="connsiteY2" fmla="*/ 106393 h 106392"/>
                      <a:gd name="connsiteX3" fmla="*/ 0 w 21621"/>
                      <a:gd name="connsiteY3" fmla="*/ 106393 h 106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621" h="106392">
                        <a:moveTo>
                          <a:pt x="0" y="0"/>
                        </a:moveTo>
                        <a:lnTo>
                          <a:pt x="21621" y="0"/>
                        </a:lnTo>
                        <a:lnTo>
                          <a:pt x="21621" y="106393"/>
                        </a:lnTo>
                        <a:lnTo>
                          <a:pt x="0" y="106393"/>
                        </a:ln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  <p:sp>
                <p:nvSpPr>
                  <p:cNvPr id="81" name="Freeform: Shape 80">
                    <a:extLst>
                      <a:ext uri="{FF2B5EF4-FFF2-40B4-BE49-F238E27FC236}">
                        <a16:creationId xmlns:a16="http://schemas.microsoft.com/office/drawing/2014/main" id="{8B5B8C3D-2961-4B30-962D-4E38D06D2B00}"/>
                      </a:ext>
                    </a:extLst>
                  </p:cNvPr>
                  <p:cNvSpPr/>
                  <p:nvPr/>
                </p:nvSpPr>
                <p:spPr>
                  <a:xfrm rot="-963099">
                    <a:off x="5791472" y="3232385"/>
                    <a:ext cx="21621" cy="106392"/>
                  </a:xfrm>
                  <a:custGeom>
                    <a:avLst/>
                    <a:gdLst>
                      <a:gd name="connsiteX0" fmla="*/ 0 w 21621"/>
                      <a:gd name="connsiteY0" fmla="*/ 0 h 106392"/>
                      <a:gd name="connsiteX1" fmla="*/ 21621 w 21621"/>
                      <a:gd name="connsiteY1" fmla="*/ 0 h 106392"/>
                      <a:gd name="connsiteX2" fmla="*/ 21621 w 21621"/>
                      <a:gd name="connsiteY2" fmla="*/ 106393 h 106392"/>
                      <a:gd name="connsiteX3" fmla="*/ 0 w 21621"/>
                      <a:gd name="connsiteY3" fmla="*/ 106393 h 106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621" h="106392">
                        <a:moveTo>
                          <a:pt x="0" y="0"/>
                        </a:moveTo>
                        <a:lnTo>
                          <a:pt x="21621" y="0"/>
                        </a:lnTo>
                        <a:lnTo>
                          <a:pt x="21621" y="106393"/>
                        </a:lnTo>
                        <a:lnTo>
                          <a:pt x="0" y="106393"/>
                        </a:ln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</p:grpSp>
          </p:grpSp>
        </p:grpSp>
      </p:grpSp>
      <p:grpSp>
        <p:nvGrpSpPr>
          <p:cNvPr id="34" name="Graphic 18676">
            <a:extLst>
              <a:ext uri="{FF2B5EF4-FFF2-40B4-BE49-F238E27FC236}">
                <a16:creationId xmlns:a16="http://schemas.microsoft.com/office/drawing/2014/main" id="{9D98185F-6AAE-4E36-B064-C7E9B4CC05E5}"/>
              </a:ext>
            </a:extLst>
          </p:cNvPr>
          <p:cNvGrpSpPr/>
          <p:nvPr/>
        </p:nvGrpSpPr>
        <p:grpSpPr>
          <a:xfrm rot="1519580">
            <a:off x="10766527" y="-3209628"/>
            <a:ext cx="545271" cy="4481594"/>
            <a:chOff x="6731507" y="2028824"/>
            <a:chExt cx="178975" cy="2065305"/>
          </a:xfrm>
          <a:solidFill>
            <a:schemeClr val="bg2">
              <a:lumMod val="50000"/>
            </a:schemeClr>
          </a:solidFill>
        </p:grpSpPr>
        <p:grpSp>
          <p:nvGrpSpPr>
            <p:cNvPr id="35" name="Graphic 18676">
              <a:extLst>
                <a:ext uri="{FF2B5EF4-FFF2-40B4-BE49-F238E27FC236}">
                  <a16:creationId xmlns:a16="http://schemas.microsoft.com/office/drawing/2014/main" id="{45CF74E2-B191-4F43-BE73-8224D32A4CD6}"/>
                </a:ext>
              </a:extLst>
            </p:cNvPr>
            <p:cNvGrpSpPr/>
            <p:nvPr/>
          </p:nvGrpSpPr>
          <p:grpSpPr>
            <a:xfrm>
              <a:off x="6731507" y="3842384"/>
              <a:ext cx="171450" cy="251745"/>
              <a:chOff x="6731507" y="3842384"/>
              <a:chExt cx="171450" cy="251745"/>
            </a:xfrm>
            <a:grpFill/>
          </p:grpSpPr>
          <p:sp>
            <p:nvSpPr>
              <p:cNvPr id="39" name="Freeform: Shape 38">
                <a:extLst>
                  <a:ext uri="{FF2B5EF4-FFF2-40B4-BE49-F238E27FC236}">
                    <a16:creationId xmlns:a16="http://schemas.microsoft.com/office/drawing/2014/main" id="{39D4130E-A279-4A95-9C9E-0CD1AA4984AE}"/>
                  </a:ext>
                </a:extLst>
              </p:cNvPr>
              <p:cNvSpPr/>
              <p:nvPr/>
            </p:nvSpPr>
            <p:spPr>
              <a:xfrm>
                <a:off x="6731507" y="3842384"/>
                <a:ext cx="171450" cy="251745"/>
              </a:xfrm>
              <a:custGeom>
                <a:avLst/>
                <a:gdLst>
                  <a:gd name="connsiteX0" fmla="*/ 171450 w 171450"/>
                  <a:gd name="connsiteY0" fmla="*/ 667 h 251745"/>
                  <a:gd name="connsiteX1" fmla="*/ 84677 w 171450"/>
                  <a:gd name="connsiteY1" fmla="*/ 251746 h 251745"/>
                  <a:gd name="connsiteX2" fmla="*/ 0 w 171450"/>
                  <a:gd name="connsiteY2" fmla="*/ 0 h 251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71450" h="251745">
                    <a:moveTo>
                      <a:pt x="171450" y="667"/>
                    </a:moveTo>
                    <a:lnTo>
                      <a:pt x="84677" y="251746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Cordia New" panose="020B0304020202020204" pitchFamily="34" charset="-34"/>
                </a:endParaRPr>
              </a:p>
            </p:txBody>
          </p:sp>
          <p:sp>
            <p:nvSpPr>
              <p:cNvPr id="40" name="Freeform: Shape 39">
                <a:extLst>
                  <a:ext uri="{FF2B5EF4-FFF2-40B4-BE49-F238E27FC236}">
                    <a16:creationId xmlns:a16="http://schemas.microsoft.com/office/drawing/2014/main" id="{E366B7B3-3CC9-4D5B-BF41-F1C0ED984DEA}"/>
                  </a:ext>
                </a:extLst>
              </p:cNvPr>
              <p:cNvSpPr/>
              <p:nvPr/>
            </p:nvSpPr>
            <p:spPr>
              <a:xfrm>
                <a:off x="6779132" y="3984021"/>
                <a:ext cx="74961" cy="110108"/>
              </a:xfrm>
              <a:custGeom>
                <a:avLst/>
                <a:gdLst>
                  <a:gd name="connsiteX0" fmla="*/ 0 w 74961"/>
                  <a:gd name="connsiteY0" fmla="*/ 0 h 110108"/>
                  <a:gd name="connsiteX1" fmla="*/ 74962 w 74961"/>
                  <a:gd name="connsiteY1" fmla="*/ 286 h 110108"/>
                  <a:gd name="connsiteX2" fmla="*/ 37052 w 74961"/>
                  <a:gd name="connsiteY2" fmla="*/ 110109 h 110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4961" h="110108">
                    <a:moveTo>
                      <a:pt x="0" y="0"/>
                    </a:moveTo>
                    <a:lnTo>
                      <a:pt x="74962" y="286"/>
                    </a:lnTo>
                    <a:lnTo>
                      <a:pt x="37052" y="11010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Cordia New" panose="020B0304020202020204" pitchFamily="34" charset="-34"/>
                </a:endParaRPr>
              </a:p>
            </p:txBody>
          </p:sp>
        </p:grpSp>
        <p:grpSp>
          <p:nvGrpSpPr>
            <p:cNvPr id="36" name="Graphic 18676">
              <a:extLst>
                <a:ext uri="{FF2B5EF4-FFF2-40B4-BE49-F238E27FC236}">
                  <a16:creationId xmlns:a16="http://schemas.microsoft.com/office/drawing/2014/main" id="{B9F48D19-6B50-48B3-B7AE-FAE372A22DEC}"/>
                </a:ext>
              </a:extLst>
            </p:cNvPr>
            <p:cNvGrpSpPr/>
            <p:nvPr/>
          </p:nvGrpSpPr>
          <p:grpSpPr>
            <a:xfrm>
              <a:off x="6731507" y="2028824"/>
              <a:ext cx="178975" cy="1814227"/>
              <a:chOff x="6731507" y="2028824"/>
              <a:chExt cx="178975" cy="1814227"/>
            </a:xfrm>
            <a:grpFill/>
          </p:grpSpPr>
          <p:sp>
            <p:nvSpPr>
              <p:cNvPr id="37" name="Freeform: Shape 36">
                <a:extLst>
                  <a:ext uri="{FF2B5EF4-FFF2-40B4-BE49-F238E27FC236}">
                    <a16:creationId xmlns:a16="http://schemas.microsoft.com/office/drawing/2014/main" id="{F2BEF816-2E1B-4D84-A315-71666137FA3D}"/>
                  </a:ext>
                </a:extLst>
              </p:cNvPr>
              <p:cNvSpPr/>
              <p:nvPr/>
            </p:nvSpPr>
            <p:spPr>
              <a:xfrm>
                <a:off x="6731507" y="2028824"/>
                <a:ext cx="178975" cy="1814227"/>
              </a:xfrm>
              <a:custGeom>
                <a:avLst/>
                <a:gdLst>
                  <a:gd name="connsiteX0" fmla="*/ 171450 w 178975"/>
                  <a:gd name="connsiteY0" fmla="*/ 1814228 h 1814227"/>
                  <a:gd name="connsiteX1" fmla="*/ 178975 w 178975"/>
                  <a:gd name="connsiteY1" fmla="*/ 86107 h 1814227"/>
                  <a:gd name="connsiteX2" fmla="*/ 93631 w 178975"/>
                  <a:gd name="connsiteY2" fmla="*/ 1 h 1814227"/>
                  <a:gd name="connsiteX3" fmla="*/ 7525 w 178975"/>
                  <a:gd name="connsiteY3" fmla="*/ 85345 h 1814227"/>
                  <a:gd name="connsiteX4" fmla="*/ 0 w 178975"/>
                  <a:gd name="connsiteY4" fmla="*/ 1813466 h 1814227"/>
                  <a:gd name="connsiteX5" fmla="*/ 171450 w 178975"/>
                  <a:gd name="connsiteY5" fmla="*/ 1814228 h 18142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78975" h="1814227">
                    <a:moveTo>
                      <a:pt x="171450" y="1814228"/>
                    </a:moveTo>
                    <a:lnTo>
                      <a:pt x="178975" y="86107"/>
                    </a:lnTo>
                    <a:cubicBezTo>
                      <a:pt x="179165" y="38767"/>
                      <a:pt x="140970" y="286"/>
                      <a:pt x="93631" y="1"/>
                    </a:cubicBezTo>
                    <a:cubicBezTo>
                      <a:pt x="46292" y="-190"/>
                      <a:pt x="7715" y="38005"/>
                      <a:pt x="7525" y="85345"/>
                    </a:cubicBezTo>
                    <a:lnTo>
                      <a:pt x="0" y="1813466"/>
                    </a:lnTo>
                    <a:lnTo>
                      <a:pt x="171450" y="181422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Cordia New" panose="020B0304020202020204" pitchFamily="34" charset="-34"/>
                </a:endParaRPr>
              </a:p>
            </p:txBody>
          </p:sp>
          <p:sp>
            <p:nvSpPr>
              <p:cNvPr id="38" name="Freeform: Shape 37">
                <a:extLst>
                  <a:ext uri="{FF2B5EF4-FFF2-40B4-BE49-F238E27FC236}">
                    <a16:creationId xmlns:a16="http://schemas.microsoft.com/office/drawing/2014/main" id="{9BEC5781-2A0F-4442-983B-2F2663F95D23}"/>
                  </a:ext>
                </a:extLst>
              </p:cNvPr>
              <p:cNvSpPr/>
              <p:nvPr/>
            </p:nvSpPr>
            <p:spPr>
              <a:xfrm>
                <a:off x="6731507" y="2028824"/>
                <a:ext cx="93630" cy="1813846"/>
              </a:xfrm>
              <a:custGeom>
                <a:avLst/>
                <a:gdLst>
                  <a:gd name="connsiteX0" fmla="*/ 93631 w 93630"/>
                  <a:gd name="connsiteY0" fmla="*/ 1 h 1813846"/>
                  <a:gd name="connsiteX1" fmla="*/ 7525 w 93630"/>
                  <a:gd name="connsiteY1" fmla="*/ 85345 h 1813846"/>
                  <a:gd name="connsiteX2" fmla="*/ 0 w 93630"/>
                  <a:gd name="connsiteY2" fmla="*/ 1813466 h 1813846"/>
                  <a:gd name="connsiteX3" fmla="*/ 85725 w 93630"/>
                  <a:gd name="connsiteY3" fmla="*/ 1813846 h 1813846"/>
                  <a:gd name="connsiteX4" fmla="*/ 93631 w 93630"/>
                  <a:gd name="connsiteY4" fmla="*/ 1 h 18138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3630" h="1813846">
                    <a:moveTo>
                      <a:pt x="93631" y="1"/>
                    </a:moveTo>
                    <a:cubicBezTo>
                      <a:pt x="46292" y="-190"/>
                      <a:pt x="7715" y="38005"/>
                      <a:pt x="7525" y="85345"/>
                    </a:cubicBezTo>
                    <a:lnTo>
                      <a:pt x="0" y="1813466"/>
                    </a:lnTo>
                    <a:lnTo>
                      <a:pt x="85725" y="1813846"/>
                    </a:lnTo>
                    <a:lnTo>
                      <a:pt x="93631" y="1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Cordia New" panose="020B0304020202020204" pitchFamily="34" charset="-34"/>
                </a:endParaRPr>
              </a:p>
            </p:txBody>
          </p:sp>
        </p:grpSp>
      </p:grpSp>
      <p:grpSp>
        <p:nvGrpSpPr>
          <p:cNvPr id="14" name="Graphic 15">
            <a:extLst>
              <a:ext uri="{FF2B5EF4-FFF2-40B4-BE49-F238E27FC236}">
                <a16:creationId xmlns:a16="http://schemas.microsoft.com/office/drawing/2014/main" id="{8B9D6CA5-23E6-4138-8B71-8FFAB8090F84}"/>
              </a:ext>
            </a:extLst>
          </p:cNvPr>
          <p:cNvGrpSpPr/>
          <p:nvPr/>
        </p:nvGrpSpPr>
        <p:grpSpPr>
          <a:xfrm rot="2587589">
            <a:off x="-208835" y="1113115"/>
            <a:ext cx="2121968" cy="1439490"/>
            <a:chOff x="6146131" y="1837154"/>
            <a:chExt cx="986043" cy="639817"/>
          </a:xfrm>
          <a:solidFill>
            <a:schemeClr val="bg2">
              <a:lumMod val="50000"/>
            </a:schemeClr>
          </a:solidFill>
        </p:grpSpPr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17379C26-75DF-4D39-9DB7-5BC2BEB80D91}"/>
                </a:ext>
              </a:extLst>
            </p:cNvPr>
            <p:cNvSpPr/>
            <p:nvPr/>
          </p:nvSpPr>
          <p:spPr>
            <a:xfrm rot="-4218342">
              <a:off x="6376223" y="1906842"/>
              <a:ext cx="500441" cy="500441"/>
            </a:xfrm>
            <a:custGeom>
              <a:avLst/>
              <a:gdLst>
                <a:gd name="connsiteX0" fmla="*/ 500441 w 500441"/>
                <a:gd name="connsiteY0" fmla="*/ 250221 h 500441"/>
                <a:gd name="connsiteX1" fmla="*/ 250221 w 500441"/>
                <a:gd name="connsiteY1" fmla="*/ 500441 h 500441"/>
                <a:gd name="connsiteX2" fmla="*/ 0 w 500441"/>
                <a:gd name="connsiteY2" fmla="*/ 250221 h 500441"/>
                <a:gd name="connsiteX3" fmla="*/ 250221 w 500441"/>
                <a:gd name="connsiteY3" fmla="*/ 0 h 500441"/>
                <a:gd name="connsiteX4" fmla="*/ 500441 w 500441"/>
                <a:gd name="connsiteY4" fmla="*/ 250221 h 500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0441" h="500441">
                  <a:moveTo>
                    <a:pt x="500441" y="250221"/>
                  </a:moveTo>
                  <a:cubicBezTo>
                    <a:pt x="500441" y="388414"/>
                    <a:pt x="388414" y="500441"/>
                    <a:pt x="250221" y="500441"/>
                  </a:cubicBezTo>
                  <a:cubicBezTo>
                    <a:pt x="112028" y="500441"/>
                    <a:pt x="0" y="388414"/>
                    <a:pt x="0" y="250221"/>
                  </a:cubicBezTo>
                  <a:cubicBezTo>
                    <a:pt x="0" y="112028"/>
                    <a:pt x="112028" y="0"/>
                    <a:pt x="250221" y="0"/>
                  </a:cubicBezTo>
                  <a:cubicBezTo>
                    <a:pt x="388414" y="0"/>
                    <a:pt x="500441" y="112028"/>
                    <a:pt x="500441" y="25022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9D48D435-A4AD-4581-84DB-D66EAC50BE08}"/>
                </a:ext>
              </a:extLst>
            </p:cNvPr>
            <p:cNvSpPr/>
            <p:nvPr/>
          </p:nvSpPr>
          <p:spPr>
            <a:xfrm>
              <a:off x="6623159" y="2090258"/>
              <a:ext cx="253724" cy="168988"/>
            </a:xfrm>
            <a:custGeom>
              <a:avLst/>
              <a:gdLst>
                <a:gd name="connsiteX0" fmla="*/ 244555 w 253724"/>
                <a:gd name="connsiteY0" fmla="*/ 193 h 168988"/>
                <a:gd name="connsiteX1" fmla="*/ 249603 w 253724"/>
                <a:gd name="connsiteY1" fmla="*/ 111921 h 168988"/>
                <a:gd name="connsiteX2" fmla="*/ 193025 w 253724"/>
                <a:gd name="connsiteY2" fmla="*/ 137258 h 168988"/>
                <a:gd name="connsiteX3" fmla="*/ 1192 w 253724"/>
                <a:gd name="connsiteY3" fmla="*/ 96586 h 168988"/>
                <a:gd name="connsiteX4" fmla="*/ 64437 w 253724"/>
                <a:gd name="connsiteY4" fmla="*/ 47056 h 168988"/>
                <a:gd name="connsiteX5" fmla="*/ 99204 w 253724"/>
                <a:gd name="connsiteY5" fmla="*/ 46104 h 168988"/>
                <a:gd name="connsiteX6" fmla="*/ 125493 w 253724"/>
                <a:gd name="connsiteY6" fmla="*/ 23053 h 168988"/>
                <a:gd name="connsiteX7" fmla="*/ 179214 w 253724"/>
                <a:gd name="connsiteY7" fmla="*/ 2860 h 168988"/>
                <a:gd name="connsiteX8" fmla="*/ 244555 w 253724"/>
                <a:gd name="connsiteY8" fmla="*/ 193 h 168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3724" h="168988">
                  <a:moveTo>
                    <a:pt x="244555" y="193"/>
                  </a:moveTo>
                  <a:cubicBezTo>
                    <a:pt x="254747" y="36483"/>
                    <a:pt x="256461" y="74869"/>
                    <a:pt x="249603" y="111921"/>
                  </a:cubicBezTo>
                  <a:cubicBezTo>
                    <a:pt x="235411" y="114112"/>
                    <a:pt x="217600" y="120875"/>
                    <a:pt x="193025" y="137258"/>
                  </a:cubicBezTo>
                  <a:cubicBezTo>
                    <a:pt x="79868" y="212791"/>
                    <a:pt x="9002" y="134686"/>
                    <a:pt x="1192" y="96586"/>
                  </a:cubicBezTo>
                  <a:cubicBezTo>
                    <a:pt x="-7572" y="54009"/>
                    <a:pt x="33862" y="47627"/>
                    <a:pt x="64437" y="47056"/>
                  </a:cubicBezTo>
                  <a:cubicBezTo>
                    <a:pt x="80916" y="46675"/>
                    <a:pt x="81773" y="54486"/>
                    <a:pt x="99204" y="46104"/>
                  </a:cubicBezTo>
                  <a:cubicBezTo>
                    <a:pt x="107300" y="42294"/>
                    <a:pt x="117682" y="28577"/>
                    <a:pt x="125493" y="23053"/>
                  </a:cubicBezTo>
                  <a:cubicBezTo>
                    <a:pt x="141876" y="11718"/>
                    <a:pt x="159402" y="5241"/>
                    <a:pt x="179214" y="2860"/>
                  </a:cubicBezTo>
                  <a:cubicBezTo>
                    <a:pt x="194073" y="1050"/>
                    <a:pt x="218361" y="-569"/>
                    <a:pt x="244555" y="19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35D320EB-1505-4576-9DB4-8BFC194FDBB7}"/>
                </a:ext>
              </a:extLst>
            </p:cNvPr>
            <p:cNvSpPr/>
            <p:nvPr/>
          </p:nvSpPr>
          <p:spPr>
            <a:xfrm>
              <a:off x="6442995" y="2296590"/>
              <a:ext cx="340899" cy="110760"/>
            </a:xfrm>
            <a:custGeom>
              <a:avLst/>
              <a:gdLst>
                <a:gd name="connsiteX0" fmla="*/ 340900 w 340899"/>
                <a:gd name="connsiteY0" fmla="*/ 55132 h 110760"/>
                <a:gd name="connsiteX1" fmla="*/ 10763 w 340899"/>
                <a:gd name="connsiteY1" fmla="*/ 41606 h 110760"/>
                <a:gd name="connsiteX2" fmla="*/ 0 w 340899"/>
                <a:gd name="connsiteY2" fmla="*/ 30652 h 110760"/>
                <a:gd name="connsiteX3" fmla="*/ 32290 w 340899"/>
                <a:gd name="connsiteY3" fmla="*/ 13126 h 110760"/>
                <a:gd name="connsiteX4" fmla="*/ 80010 w 340899"/>
                <a:gd name="connsiteY4" fmla="*/ 15603 h 110760"/>
                <a:gd name="connsiteX5" fmla="*/ 126111 w 340899"/>
                <a:gd name="connsiteY5" fmla="*/ 45321 h 110760"/>
                <a:gd name="connsiteX6" fmla="*/ 226124 w 340899"/>
                <a:gd name="connsiteY6" fmla="*/ 1220 h 110760"/>
                <a:gd name="connsiteX7" fmla="*/ 270891 w 340899"/>
                <a:gd name="connsiteY7" fmla="*/ 24556 h 110760"/>
                <a:gd name="connsiteX8" fmla="*/ 337757 w 340899"/>
                <a:gd name="connsiteY8" fmla="*/ 52750 h 110760"/>
                <a:gd name="connsiteX9" fmla="*/ 340900 w 340899"/>
                <a:gd name="connsiteY9" fmla="*/ 55132 h 1107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0899" h="110760">
                  <a:moveTo>
                    <a:pt x="340900" y="55132"/>
                  </a:moveTo>
                  <a:cubicBezTo>
                    <a:pt x="244602" y="133237"/>
                    <a:pt x="102870" y="129426"/>
                    <a:pt x="10763" y="41606"/>
                  </a:cubicBezTo>
                  <a:cubicBezTo>
                    <a:pt x="7049" y="37987"/>
                    <a:pt x="3334" y="34367"/>
                    <a:pt x="0" y="30652"/>
                  </a:cubicBezTo>
                  <a:cubicBezTo>
                    <a:pt x="8668" y="22461"/>
                    <a:pt x="19241" y="16365"/>
                    <a:pt x="32290" y="13126"/>
                  </a:cubicBezTo>
                  <a:cubicBezTo>
                    <a:pt x="47816" y="9221"/>
                    <a:pt x="64961" y="10269"/>
                    <a:pt x="80010" y="15603"/>
                  </a:cubicBezTo>
                  <a:cubicBezTo>
                    <a:pt x="95155" y="20746"/>
                    <a:pt x="112300" y="43416"/>
                    <a:pt x="126111" y="45321"/>
                  </a:cubicBezTo>
                  <a:cubicBezTo>
                    <a:pt x="161639" y="50274"/>
                    <a:pt x="177832" y="-9162"/>
                    <a:pt x="226124" y="1220"/>
                  </a:cubicBezTo>
                  <a:cubicBezTo>
                    <a:pt x="242507" y="4744"/>
                    <a:pt x="256032" y="17794"/>
                    <a:pt x="270891" y="24556"/>
                  </a:cubicBezTo>
                  <a:cubicBezTo>
                    <a:pt x="293656" y="34939"/>
                    <a:pt x="316230" y="39034"/>
                    <a:pt x="337757" y="52750"/>
                  </a:cubicBezTo>
                  <a:cubicBezTo>
                    <a:pt x="338900" y="53417"/>
                    <a:pt x="340043" y="54274"/>
                    <a:pt x="340900" y="5513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63AEA5C3-45E5-4C23-810F-C725CDE1E436}"/>
                </a:ext>
              </a:extLst>
            </p:cNvPr>
            <p:cNvSpPr/>
            <p:nvPr/>
          </p:nvSpPr>
          <p:spPr>
            <a:xfrm>
              <a:off x="6146131" y="1962707"/>
              <a:ext cx="986043" cy="475617"/>
            </a:xfrm>
            <a:custGeom>
              <a:avLst/>
              <a:gdLst>
                <a:gd name="connsiteX0" fmla="*/ 665576 w 986043"/>
                <a:gd name="connsiteY0" fmla="*/ 36971 h 475617"/>
                <a:gd name="connsiteX1" fmla="*/ 768827 w 986043"/>
                <a:gd name="connsiteY1" fmla="*/ 8491 h 475617"/>
                <a:gd name="connsiteX2" fmla="*/ 878365 w 986043"/>
                <a:gd name="connsiteY2" fmla="*/ 871 h 475617"/>
                <a:gd name="connsiteX3" fmla="*/ 937610 w 986043"/>
                <a:gd name="connsiteY3" fmla="*/ 14016 h 475617"/>
                <a:gd name="connsiteX4" fmla="*/ 968376 w 986043"/>
                <a:gd name="connsiteY4" fmla="*/ 35256 h 475617"/>
                <a:gd name="connsiteX5" fmla="*/ 985807 w 986043"/>
                <a:gd name="connsiteY5" fmla="*/ 75642 h 475617"/>
                <a:gd name="connsiteX6" fmla="*/ 979520 w 986043"/>
                <a:gd name="connsiteY6" fmla="*/ 114028 h 475617"/>
                <a:gd name="connsiteX7" fmla="*/ 963613 w 986043"/>
                <a:gd name="connsiteY7" fmla="*/ 142794 h 475617"/>
                <a:gd name="connsiteX8" fmla="*/ 923323 w 986043"/>
                <a:gd name="connsiteY8" fmla="*/ 185180 h 475617"/>
                <a:gd name="connsiteX9" fmla="*/ 830740 w 986043"/>
                <a:gd name="connsiteY9" fmla="*/ 243663 h 475617"/>
                <a:gd name="connsiteX10" fmla="*/ 734537 w 986043"/>
                <a:gd name="connsiteY10" fmla="*/ 289860 h 475617"/>
                <a:gd name="connsiteX11" fmla="*/ 542513 w 986043"/>
                <a:gd name="connsiteY11" fmla="*/ 380061 h 475617"/>
                <a:gd name="connsiteX12" fmla="*/ 443548 w 986043"/>
                <a:gd name="connsiteY12" fmla="*/ 420352 h 475617"/>
                <a:gd name="connsiteX13" fmla="*/ 340583 w 986043"/>
                <a:gd name="connsiteY13" fmla="*/ 450451 h 475617"/>
                <a:gd name="connsiteX14" fmla="*/ 234094 w 986043"/>
                <a:gd name="connsiteY14" fmla="*/ 470740 h 475617"/>
                <a:gd name="connsiteX15" fmla="*/ 122556 w 986043"/>
                <a:gd name="connsiteY15" fmla="*/ 473597 h 475617"/>
                <a:gd name="connsiteX16" fmla="*/ 63310 w 986043"/>
                <a:gd name="connsiteY16" fmla="*/ 460548 h 475617"/>
                <a:gd name="connsiteX17" fmla="*/ 32259 w 986043"/>
                <a:gd name="connsiteY17" fmla="*/ 444165 h 475617"/>
                <a:gd name="connsiteX18" fmla="*/ 5494 w 986043"/>
                <a:gd name="connsiteY18" fmla="*/ 411208 h 475617"/>
                <a:gd name="connsiteX19" fmla="*/ 64 w 986043"/>
                <a:gd name="connsiteY19" fmla="*/ 388158 h 475617"/>
                <a:gd name="connsiteX20" fmla="*/ 2065 w 986043"/>
                <a:gd name="connsiteY20" fmla="*/ 366917 h 475617"/>
                <a:gd name="connsiteX21" fmla="*/ 15876 w 986043"/>
                <a:gd name="connsiteY21" fmla="*/ 334532 h 475617"/>
                <a:gd name="connsiteX22" fmla="*/ 54643 w 986043"/>
                <a:gd name="connsiteY22" fmla="*/ 289479 h 475617"/>
                <a:gd name="connsiteX23" fmla="*/ 144273 w 986043"/>
                <a:gd name="connsiteY23" fmla="*/ 226518 h 475617"/>
                <a:gd name="connsiteX24" fmla="*/ 241523 w 986043"/>
                <a:gd name="connsiteY24" fmla="*/ 182037 h 475617"/>
                <a:gd name="connsiteX25" fmla="*/ 244571 w 986043"/>
                <a:gd name="connsiteY25" fmla="*/ 187752 h 475617"/>
                <a:gd name="connsiteX26" fmla="*/ 162656 w 986043"/>
                <a:gd name="connsiteY26" fmla="*/ 253093 h 475617"/>
                <a:gd name="connsiteX27" fmla="*/ 90647 w 986043"/>
                <a:gd name="connsiteY27" fmla="*/ 324150 h 475617"/>
                <a:gd name="connsiteX28" fmla="*/ 65311 w 986043"/>
                <a:gd name="connsiteY28" fmla="*/ 362059 h 475617"/>
                <a:gd name="connsiteX29" fmla="*/ 60072 w 986043"/>
                <a:gd name="connsiteY29" fmla="*/ 378347 h 475617"/>
                <a:gd name="connsiteX30" fmla="*/ 60262 w 986043"/>
                <a:gd name="connsiteY30" fmla="*/ 383205 h 475617"/>
                <a:gd name="connsiteX31" fmla="*/ 61501 w 986043"/>
                <a:gd name="connsiteY31" fmla="*/ 385491 h 475617"/>
                <a:gd name="connsiteX32" fmla="*/ 85027 w 986043"/>
                <a:gd name="connsiteY32" fmla="*/ 398159 h 475617"/>
                <a:gd name="connsiteX33" fmla="*/ 128747 w 986043"/>
                <a:gd name="connsiteY33" fmla="*/ 405112 h 475617"/>
                <a:gd name="connsiteX34" fmla="*/ 328201 w 986043"/>
                <a:gd name="connsiteY34" fmla="*/ 390063 h 475617"/>
                <a:gd name="connsiteX35" fmla="*/ 429261 w 986043"/>
                <a:gd name="connsiteY35" fmla="*/ 369679 h 475617"/>
                <a:gd name="connsiteX36" fmla="*/ 530607 w 986043"/>
                <a:gd name="connsiteY36" fmla="*/ 345962 h 475617"/>
                <a:gd name="connsiteX37" fmla="*/ 725108 w 986043"/>
                <a:gd name="connsiteY37" fmla="*/ 271286 h 475617"/>
                <a:gd name="connsiteX38" fmla="*/ 886461 w 986043"/>
                <a:gd name="connsiteY38" fmla="*/ 145365 h 475617"/>
                <a:gd name="connsiteX39" fmla="*/ 915988 w 986043"/>
                <a:gd name="connsiteY39" fmla="*/ 109551 h 475617"/>
                <a:gd name="connsiteX40" fmla="*/ 928466 w 986043"/>
                <a:gd name="connsiteY40" fmla="*/ 79453 h 475617"/>
                <a:gd name="connsiteX41" fmla="*/ 926085 w 986043"/>
                <a:gd name="connsiteY41" fmla="*/ 72213 h 475617"/>
                <a:gd name="connsiteX42" fmla="*/ 914274 w 986043"/>
                <a:gd name="connsiteY42" fmla="*/ 63355 h 475617"/>
                <a:gd name="connsiteX43" fmla="*/ 872078 w 986043"/>
                <a:gd name="connsiteY43" fmla="*/ 50306 h 475617"/>
                <a:gd name="connsiteX44" fmla="*/ 771685 w 986043"/>
                <a:gd name="connsiteY44" fmla="*/ 42305 h 475617"/>
                <a:gd name="connsiteX45" fmla="*/ 666814 w 986043"/>
                <a:gd name="connsiteY45" fmla="*/ 43067 h 475617"/>
                <a:gd name="connsiteX46" fmla="*/ 665576 w 986043"/>
                <a:gd name="connsiteY46" fmla="*/ 36971 h 4756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986043" h="475617">
                  <a:moveTo>
                    <a:pt x="665576" y="36971"/>
                  </a:moveTo>
                  <a:cubicBezTo>
                    <a:pt x="698914" y="24303"/>
                    <a:pt x="733489" y="14968"/>
                    <a:pt x="768827" y="8491"/>
                  </a:cubicBezTo>
                  <a:cubicBezTo>
                    <a:pt x="804260" y="1919"/>
                    <a:pt x="840360" y="-1796"/>
                    <a:pt x="878365" y="871"/>
                  </a:cubicBezTo>
                  <a:cubicBezTo>
                    <a:pt x="897415" y="2300"/>
                    <a:pt x="916846" y="5348"/>
                    <a:pt x="937610" y="14016"/>
                  </a:cubicBezTo>
                  <a:cubicBezTo>
                    <a:pt x="947802" y="18588"/>
                    <a:pt x="958660" y="24874"/>
                    <a:pt x="968376" y="35256"/>
                  </a:cubicBezTo>
                  <a:cubicBezTo>
                    <a:pt x="978187" y="45734"/>
                    <a:pt x="984950" y="61355"/>
                    <a:pt x="985807" y="75642"/>
                  </a:cubicBezTo>
                  <a:cubicBezTo>
                    <a:pt x="986950" y="90216"/>
                    <a:pt x="983806" y="103170"/>
                    <a:pt x="979520" y="114028"/>
                  </a:cubicBezTo>
                  <a:cubicBezTo>
                    <a:pt x="975139" y="124982"/>
                    <a:pt x="969614" y="134317"/>
                    <a:pt x="963613" y="142794"/>
                  </a:cubicBezTo>
                  <a:cubicBezTo>
                    <a:pt x="951517" y="159558"/>
                    <a:pt x="937801" y="173178"/>
                    <a:pt x="923323" y="185180"/>
                  </a:cubicBezTo>
                  <a:cubicBezTo>
                    <a:pt x="894271" y="209088"/>
                    <a:pt x="862744" y="227280"/>
                    <a:pt x="830740" y="243663"/>
                  </a:cubicBezTo>
                  <a:cubicBezTo>
                    <a:pt x="798831" y="260046"/>
                    <a:pt x="766446" y="274715"/>
                    <a:pt x="734537" y="289860"/>
                  </a:cubicBezTo>
                  <a:cubicBezTo>
                    <a:pt x="670625" y="319959"/>
                    <a:pt x="607283" y="350629"/>
                    <a:pt x="542513" y="380061"/>
                  </a:cubicBezTo>
                  <a:cubicBezTo>
                    <a:pt x="510128" y="394540"/>
                    <a:pt x="477267" y="408636"/>
                    <a:pt x="443548" y="420352"/>
                  </a:cubicBezTo>
                  <a:cubicBezTo>
                    <a:pt x="409830" y="432163"/>
                    <a:pt x="375445" y="441974"/>
                    <a:pt x="340583" y="450451"/>
                  </a:cubicBezTo>
                  <a:cubicBezTo>
                    <a:pt x="305722" y="459024"/>
                    <a:pt x="270289" y="465977"/>
                    <a:pt x="234094" y="470740"/>
                  </a:cubicBezTo>
                  <a:cubicBezTo>
                    <a:pt x="197899" y="475311"/>
                    <a:pt x="160942" y="477502"/>
                    <a:pt x="122556" y="473597"/>
                  </a:cubicBezTo>
                  <a:cubicBezTo>
                    <a:pt x="103315" y="471597"/>
                    <a:pt x="83694" y="468263"/>
                    <a:pt x="63310" y="460548"/>
                  </a:cubicBezTo>
                  <a:cubicBezTo>
                    <a:pt x="53119" y="456738"/>
                    <a:pt x="42546" y="451785"/>
                    <a:pt x="32259" y="444165"/>
                  </a:cubicBezTo>
                  <a:cubicBezTo>
                    <a:pt x="22067" y="436545"/>
                    <a:pt x="11685" y="425591"/>
                    <a:pt x="5494" y="411208"/>
                  </a:cubicBezTo>
                  <a:cubicBezTo>
                    <a:pt x="2541" y="404350"/>
                    <a:pt x="541" y="395778"/>
                    <a:pt x="64" y="388158"/>
                  </a:cubicBezTo>
                  <a:cubicBezTo>
                    <a:pt x="-221" y="380538"/>
                    <a:pt x="445" y="373299"/>
                    <a:pt x="2065" y="366917"/>
                  </a:cubicBezTo>
                  <a:cubicBezTo>
                    <a:pt x="5113" y="354058"/>
                    <a:pt x="10161" y="343581"/>
                    <a:pt x="15876" y="334532"/>
                  </a:cubicBezTo>
                  <a:cubicBezTo>
                    <a:pt x="27401" y="316339"/>
                    <a:pt x="40831" y="302433"/>
                    <a:pt x="54643" y="289479"/>
                  </a:cubicBezTo>
                  <a:cubicBezTo>
                    <a:pt x="82646" y="264238"/>
                    <a:pt x="112840" y="244044"/>
                    <a:pt x="144273" y="226518"/>
                  </a:cubicBezTo>
                  <a:cubicBezTo>
                    <a:pt x="175610" y="208992"/>
                    <a:pt x="208090" y="194038"/>
                    <a:pt x="241523" y="182037"/>
                  </a:cubicBezTo>
                  <a:lnTo>
                    <a:pt x="244571" y="187752"/>
                  </a:lnTo>
                  <a:cubicBezTo>
                    <a:pt x="216472" y="209278"/>
                    <a:pt x="188850" y="230614"/>
                    <a:pt x="162656" y="253093"/>
                  </a:cubicBezTo>
                  <a:cubicBezTo>
                    <a:pt x="136558" y="275572"/>
                    <a:pt x="111412" y="299004"/>
                    <a:pt x="90647" y="324150"/>
                  </a:cubicBezTo>
                  <a:cubicBezTo>
                    <a:pt x="80265" y="336532"/>
                    <a:pt x="70930" y="349677"/>
                    <a:pt x="65311" y="362059"/>
                  </a:cubicBezTo>
                  <a:cubicBezTo>
                    <a:pt x="62548" y="368251"/>
                    <a:pt x="60453" y="374061"/>
                    <a:pt x="60072" y="378347"/>
                  </a:cubicBezTo>
                  <a:cubicBezTo>
                    <a:pt x="59786" y="380538"/>
                    <a:pt x="60072" y="382062"/>
                    <a:pt x="60262" y="383205"/>
                  </a:cubicBezTo>
                  <a:cubicBezTo>
                    <a:pt x="60739" y="384253"/>
                    <a:pt x="60739" y="384443"/>
                    <a:pt x="61501" y="385491"/>
                  </a:cubicBezTo>
                  <a:cubicBezTo>
                    <a:pt x="63406" y="388539"/>
                    <a:pt x="71978" y="394444"/>
                    <a:pt x="85027" y="398159"/>
                  </a:cubicBezTo>
                  <a:cubicBezTo>
                    <a:pt x="97791" y="401874"/>
                    <a:pt x="113126" y="403969"/>
                    <a:pt x="128747" y="405112"/>
                  </a:cubicBezTo>
                  <a:cubicBezTo>
                    <a:pt x="192184" y="408446"/>
                    <a:pt x="260954" y="401302"/>
                    <a:pt x="328201" y="390063"/>
                  </a:cubicBezTo>
                  <a:cubicBezTo>
                    <a:pt x="361919" y="384253"/>
                    <a:pt x="395542" y="377109"/>
                    <a:pt x="429261" y="369679"/>
                  </a:cubicBezTo>
                  <a:cubicBezTo>
                    <a:pt x="462979" y="362155"/>
                    <a:pt x="496888" y="354915"/>
                    <a:pt x="530607" y="345962"/>
                  </a:cubicBezTo>
                  <a:cubicBezTo>
                    <a:pt x="598044" y="328626"/>
                    <a:pt x="664147" y="304909"/>
                    <a:pt x="725108" y="271286"/>
                  </a:cubicBezTo>
                  <a:cubicBezTo>
                    <a:pt x="785877" y="237758"/>
                    <a:pt x="841027" y="192514"/>
                    <a:pt x="886461" y="145365"/>
                  </a:cubicBezTo>
                  <a:cubicBezTo>
                    <a:pt x="897605" y="133555"/>
                    <a:pt x="907987" y="121553"/>
                    <a:pt x="915988" y="109551"/>
                  </a:cubicBezTo>
                  <a:cubicBezTo>
                    <a:pt x="924085" y="97836"/>
                    <a:pt x="928943" y="85453"/>
                    <a:pt x="928466" y="79453"/>
                  </a:cubicBezTo>
                  <a:cubicBezTo>
                    <a:pt x="928180" y="76214"/>
                    <a:pt x="927800" y="74880"/>
                    <a:pt x="926085" y="72213"/>
                  </a:cubicBezTo>
                  <a:cubicBezTo>
                    <a:pt x="923989" y="69546"/>
                    <a:pt x="919798" y="66213"/>
                    <a:pt x="914274" y="63355"/>
                  </a:cubicBezTo>
                  <a:cubicBezTo>
                    <a:pt x="903034" y="57355"/>
                    <a:pt x="887794" y="53259"/>
                    <a:pt x="872078" y="50306"/>
                  </a:cubicBezTo>
                  <a:cubicBezTo>
                    <a:pt x="840360" y="44496"/>
                    <a:pt x="806070" y="43067"/>
                    <a:pt x="771685" y="42305"/>
                  </a:cubicBezTo>
                  <a:cubicBezTo>
                    <a:pt x="737204" y="41829"/>
                    <a:pt x="702247" y="42781"/>
                    <a:pt x="666814" y="43067"/>
                  </a:cubicBezTo>
                  <a:lnTo>
                    <a:pt x="665576" y="3697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92256969-7FDE-417E-90DD-17A10A3A3A14}"/>
                </a:ext>
              </a:extLst>
            </p:cNvPr>
            <p:cNvSpPr/>
            <p:nvPr/>
          </p:nvSpPr>
          <p:spPr>
            <a:xfrm>
              <a:off x="6428326" y="1906848"/>
              <a:ext cx="403002" cy="164610"/>
            </a:xfrm>
            <a:custGeom>
              <a:avLst/>
              <a:gdLst>
                <a:gd name="connsiteX0" fmla="*/ 403003 w 403002"/>
                <a:gd name="connsiteY0" fmla="*/ 106546 h 164610"/>
                <a:gd name="connsiteX1" fmla="*/ 384524 w 403002"/>
                <a:gd name="connsiteY1" fmla="*/ 133025 h 164610"/>
                <a:gd name="connsiteX2" fmla="*/ 328993 w 403002"/>
                <a:gd name="connsiteY2" fmla="*/ 164362 h 164610"/>
                <a:gd name="connsiteX3" fmla="*/ 260032 w 403002"/>
                <a:gd name="connsiteY3" fmla="*/ 113308 h 164610"/>
                <a:gd name="connsiteX4" fmla="*/ 204501 w 403002"/>
                <a:gd name="connsiteY4" fmla="*/ 73494 h 164610"/>
                <a:gd name="connsiteX5" fmla="*/ 168878 w 403002"/>
                <a:gd name="connsiteY5" fmla="*/ 119214 h 164610"/>
                <a:gd name="connsiteX6" fmla="*/ 0 w 403002"/>
                <a:gd name="connsiteY6" fmla="*/ 97497 h 164610"/>
                <a:gd name="connsiteX7" fmla="*/ 17145 w 403002"/>
                <a:gd name="connsiteY7" fmla="*/ 77494 h 164610"/>
                <a:gd name="connsiteX8" fmla="*/ 370999 w 403002"/>
                <a:gd name="connsiteY8" fmla="*/ 69303 h 164610"/>
                <a:gd name="connsiteX9" fmla="*/ 403003 w 403002"/>
                <a:gd name="connsiteY9" fmla="*/ 106546 h 1646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03002" h="164610">
                  <a:moveTo>
                    <a:pt x="403003" y="106546"/>
                  </a:moveTo>
                  <a:cubicBezTo>
                    <a:pt x="396811" y="115309"/>
                    <a:pt x="391192" y="124738"/>
                    <a:pt x="384524" y="133025"/>
                  </a:cubicBezTo>
                  <a:cubicBezTo>
                    <a:pt x="369475" y="151694"/>
                    <a:pt x="354616" y="166744"/>
                    <a:pt x="328993" y="164362"/>
                  </a:cubicBezTo>
                  <a:cubicBezTo>
                    <a:pt x="298894" y="161505"/>
                    <a:pt x="278034" y="134644"/>
                    <a:pt x="260032" y="113308"/>
                  </a:cubicBezTo>
                  <a:cubicBezTo>
                    <a:pt x="247745" y="98830"/>
                    <a:pt x="228314" y="65398"/>
                    <a:pt x="204501" y="73494"/>
                  </a:cubicBezTo>
                  <a:cubicBezTo>
                    <a:pt x="191643" y="77971"/>
                    <a:pt x="179546" y="109022"/>
                    <a:pt x="168878" y="119214"/>
                  </a:cubicBezTo>
                  <a:cubicBezTo>
                    <a:pt x="118872" y="167220"/>
                    <a:pt x="51435" y="144836"/>
                    <a:pt x="0" y="97497"/>
                  </a:cubicBezTo>
                  <a:cubicBezTo>
                    <a:pt x="5239" y="90639"/>
                    <a:pt x="11049" y="83971"/>
                    <a:pt x="17145" y="77494"/>
                  </a:cubicBezTo>
                  <a:cubicBezTo>
                    <a:pt x="112585" y="-22518"/>
                    <a:pt x="270986" y="-26233"/>
                    <a:pt x="370999" y="69303"/>
                  </a:cubicBezTo>
                  <a:cubicBezTo>
                    <a:pt x="383191" y="80923"/>
                    <a:pt x="393859" y="93306"/>
                    <a:pt x="403003" y="10654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A1022C83-4C49-4393-A741-7BCFEE22119E}"/>
                </a:ext>
              </a:extLst>
            </p:cNvPr>
            <p:cNvSpPr/>
            <p:nvPr/>
          </p:nvSpPr>
          <p:spPr>
            <a:xfrm>
              <a:off x="6376397" y="2123503"/>
              <a:ext cx="177814" cy="164877"/>
            </a:xfrm>
            <a:custGeom>
              <a:avLst/>
              <a:gdLst>
                <a:gd name="connsiteX0" fmla="*/ 100887 w 177814"/>
                <a:gd name="connsiteY0" fmla="*/ 136112 h 164877"/>
                <a:gd name="connsiteX1" fmla="*/ 37165 w 177814"/>
                <a:gd name="connsiteY1" fmla="*/ 164878 h 164877"/>
                <a:gd name="connsiteX2" fmla="*/ 2209 w 177814"/>
                <a:gd name="connsiteY2" fmla="*/ 0 h 164877"/>
                <a:gd name="connsiteX3" fmla="*/ 84695 w 177814"/>
                <a:gd name="connsiteY3" fmla="*/ 19526 h 164877"/>
                <a:gd name="connsiteX4" fmla="*/ 165181 w 177814"/>
                <a:gd name="connsiteY4" fmla="*/ 36195 h 164877"/>
                <a:gd name="connsiteX5" fmla="*/ 100887 w 177814"/>
                <a:gd name="connsiteY5" fmla="*/ 136112 h 1648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7814" h="164877">
                  <a:moveTo>
                    <a:pt x="100887" y="136112"/>
                  </a:moveTo>
                  <a:cubicBezTo>
                    <a:pt x="80599" y="146590"/>
                    <a:pt x="59263" y="157163"/>
                    <a:pt x="37165" y="164878"/>
                  </a:cubicBezTo>
                  <a:cubicBezTo>
                    <a:pt x="6399" y="115062"/>
                    <a:pt x="-5316" y="56483"/>
                    <a:pt x="2209" y="0"/>
                  </a:cubicBezTo>
                  <a:cubicBezTo>
                    <a:pt x="15448" y="13525"/>
                    <a:pt x="37642" y="29242"/>
                    <a:pt x="84695" y="19526"/>
                  </a:cubicBezTo>
                  <a:cubicBezTo>
                    <a:pt x="111651" y="13906"/>
                    <a:pt x="143655" y="15526"/>
                    <a:pt x="165181" y="36195"/>
                  </a:cubicBezTo>
                  <a:cubicBezTo>
                    <a:pt x="207663" y="76867"/>
                    <a:pt x="131939" y="120205"/>
                    <a:pt x="100887" y="13611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</p:grpSp>
      <p:grpSp>
        <p:nvGrpSpPr>
          <p:cNvPr id="4" name="Graphic 15">
            <a:extLst>
              <a:ext uri="{FF2B5EF4-FFF2-40B4-BE49-F238E27FC236}">
                <a16:creationId xmlns:a16="http://schemas.microsoft.com/office/drawing/2014/main" id="{0736D167-B5CB-4CB6-9BCB-4266376FB24D}"/>
              </a:ext>
            </a:extLst>
          </p:cNvPr>
          <p:cNvGrpSpPr/>
          <p:nvPr/>
        </p:nvGrpSpPr>
        <p:grpSpPr>
          <a:xfrm rot="2587589">
            <a:off x="-268274" y="1041765"/>
            <a:ext cx="2121968" cy="1439490"/>
            <a:chOff x="6146131" y="1837154"/>
            <a:chExt cx="986043" cy="639817"/>
          </a:xfrm>
        </p:grpSpPr>
        <p:sp>
          <p:nvSpPr>
            <p:cNvPr id="5" name="Freeform: Shape 4">
              <a:extLst>
                <a:ext uri="{FF2B5EF4-FFF2-40B4-BE49-F238E27FC236}">
                  <a16:creationId xmlns:a16="http://schemas.microsoft.com/office/drawing/2014/main" id="{87D3E7A5-F0F2-42FB-8C69-77C09C04C0F5}"/>
                </a:ext>
              </a:extLst>
            </p:cNvPr>
            <p:cNvSpPr/>
            <p:nvPr/>
          </p:nvSpPr>
          <p:spPr>
            <a:xfrm rot="-4218342">
              <a:off x="6376223" y="1906842"/>
              <a:ext cx="500441" cy="500441"/>
            </a:xfrm>
            <a:custGeom>
              <a:avLst/>
              <a:gdLst>
                <a:gd name="connsiteX0" fmla="*/ 500441 w 500441"/>
                <a:gd name="connsiteY0" fmla="*/ 250221 h 500441"/>
                <a:gd name="connsiteX1" fmla="*/ 250221 w 500441"/>
                <a:gd name="connsiteY1" fmla="*/ 500441 h 500441"/>
                <a:gd name="connsiteX2" fmla="*/ 0 w 500441"/>
                <a:gd name="connsiteY2" fmla="*/ 250221 h 500441"/>
                <a:gd name="connsiteX3" fmla="*/ 250221 w 500441"/>
                <a:gd name="connsiteY3" fmla="*/ 0 h 500441"/>
                <a:gd name="connsiteX4" fmla="*/ 500441 w 500441"/>
                <a:gd name="connsiteY4" fmla="*/ 250221 h 500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0441" h="500441">
                  <a:moveTo>
                    <a:pt x="500441" y="250221"/>
                  </a:moveTo>
                  <a:cubicBezTo>
                    <a:pt x="500441" y="388414"/>
                    <a:pt x="388414" y="500441"/>
                    <a:pt x="250221" y="500441"/>
                  </a:cubicBezTo>
                  <a:cubicBezTo>
                    <a:pt x="112028" y="500441"/>
                    <a:pt x="0" y="388414"/>
                    <a:pt x="0" y="250221"/>
                  </a:cubicBezTo>
                  <a:cubicBezTo>
                    <a:pt x="0" y="112028"/>
                    <a:pt x="112028" y="0"/>
                    <a:pt x="250221" y="0"/>
                  </a:cubicBezTo>
                  <a:cubicBezTo>
                    <a:pt x="388414" y="0"/>
                    <a:pt x="500441" y="112028"/>
                    <a:pt x="500441" y="250221"/>
                  </a:cubicBezTo>
                  <a:close/>
                </a:path>
              </a:pathLst>
            </a:custGeom>
            <a:solidFill>
              <a:srgbClr val="F27C9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id="{44A318F4-B45F-48EA-93A1-7322A5520028}"/>
                </a:ext>
              </a:extLst>
            </p:cNvPr>
            <p:cNvSpPr/>
            <p:nvPr/>
          </p:nvSpPr>
          <p:spPr>
            <a:xfrm>
              <a:off x="6623159" y="2090258"/>
              <a:ext cx="253724" cy="168988"/>
            </a:xfrm>
            <a:custGeom>
              <a:avLst/>
              <a:gdLst>
                <a:gd name="connsiteX0" fmla="*/ 244555 w 253724"/>
                <a:gd name="connsiteY0" fmla="*/ 193 h 168988"/>
                <a:gd name="connsiteX1" fmla="*/ 249603 w 253724"/>
                <a:gd name="connsiteY1" fmla="*/ 111921 h 168988"/>
                <a:gd name="connsiteX2" fmla="*/ 193025 w 253724"/>
                <a:gd name="connsiteY2" fmla="*/ 137258 h 168988"/>
                <a:gd name="connsiteX3" fmla="*/ 1192 w 253724"/>
                <a:gd name="connsiteY3" fmla="*/ 96586 h 168988"/>
                <a:gd name="connsiteX4" fmla="*/ 64437 w 253724"/>
                <a:gd name="connsiteY4" fmla="*/ 47056 h 168988"/>
                <a:gd name="connsiteX5" fmla="*/ 99204 w 253724"/>
                <a:gd name="connsiteY5" fmla="*/ 46104 h 168988"/>
                <a:gd name="connsiteX6" fmla="*/ 125493 w 253724"/>
                <a:gd name="connsiteY6" fmla="*/ 23053 h 168988"/>
                <a:gd name="connsiteX7" fmla="*/ 179214 w 253724"/>
                <a:gd name="connsiteY7" fmla="*/ 2860 h 168988"/>
                <a:gd name="connsiteX8" fmla="*/ 244555 w 253724"/>
                <a:gd name="connsiteY8" fmla="*/ 193 h 168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3724" h="168988">
                  <a:moveTo>
                    <a:pt x="244555" y="193"/>
                  </a:moveTo>
                  <a:cubicBezTo>
                    <a:pt x="254747" y="36483"/>
                    <a:pt x="256461" y="74869"/>
                    <a:pt x="249603" y="111921"/>
                  </a:cubicBezTo>
                  <a:cubicBezTo>
                    <a:pt x="235411" y="114112"/>
                    <a:pt x="217600" y="120875"/>
                    <a:pt x="193025" y="137258"/>
                  </a:cubicBezTo>
                  <a:cubicBezTo>
                    <a:pt x="79868" y="212791"/>
                    <a:pt x="9002" y="134686"/>
                    <a:pt x="1192" y="96586"/>
                  </a:cubicBezTo>
                  <a:cubicBezTo>
                    <a:pt x="-7572" y="54009"/>
                    <a:pt x="33862" y="47627"/>
                    <a:pt x="64437" y="47056"/>
                  </a:cubicBezTo>
                  <a:cubicBezTo>
                    <a:pt x="80916" y="46675"/>
                    <a:pt x="81773" y="54486"/>
                    <a:pt x="99204" y="46104"/>
                  </a:cubicBezTo>
                  <a:cubicBezTo>
                    <a:pt x="107300" y="42294"/>
                    <a:pt x="117682" y="28577"/>
                    <a:pt x="125493" y="23053"/>
                  </a:cubicBezTo>
                  <a:cubicBezTo>
                    <a:pt x="141876" y="11718"/>
                    <a:pt x="159402" y="5241"/>
                    <a:pt x="179214" y="2860"/>
                  </a:cubicBezTo>
                  <a:cubicBezTo>
                    <a:pt x="194073" y="1050"/>
                    <a:pt x="218361" y="-569"/>
                    <a:pt x="244555" y="193"/>
                  </a:cubicBezTo>
                  <a:close/>
                </a:path>
              </a:pathLst>
            </a:custGeom>
            <a:solidFill>
              <a:srgbClr val="EA5C7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D8D774AA-19E6-4CFC-8422-9230F192B279}"/>
                </a:ext>
              </a:extLst>
            </p:cNvPr>
            <p:cNvSpPr/>
            <p:nvPr/>
          </p:nvSpPr>
          <p:spPr>
            <a:xfrm>
              <a:off x="6442995" y="2296590"/>
              <a:ext cx="340899" cy="110760"/>
            </a:xfrm>
            <a:custGeom>
              <a:avLst/>
              <a:gdLst>
                <a:gd name="connsiteX0" fmla="*/ 340900 w 340899"/>
                <a:gd name="connsiteY0" fmla="*/ 55132 h 110760"/>
                <a:gd name="connsiteX1" fmla="*/ 10763 w 340899"/>
                <a:gd name="connsiteY1" fmla="*/ 41606 h 110760"/>
                <a:gd name="connsiteX2" fmla="*/ 0 w 340899"/>
                <a:gd name="connsiteY2" fmla="*/ 30652 h 110760"/>
                <a:gd name="connsiteX3" fmla="*/ 32290 w 340899"/>
                <a:gd name="connsiteY3" fmla="*/ 13126 h 110760"/>
                <a:gd name="connsiteX4" fmla="*/ 80010 w 340899"/>
                <a:gd name="connsiteY4" fmla="*/ 15603 h 110760"/>
                <a:gd name="connsiteX5" fmla="*/ 126111 w 340899"/>
                <a:gd name="connsiteY5" fmla="*/ 45321 h 110760"/>
                <a:gd name="connsiteX6" fmla="*/ 226124 w 340899"/>
                <a:gd name="connsiteY6" fmla="*/ 1220 h 110760"/>
                <a:gd name="connsiteX7" fmla="*/ 270891 w 340899"/>
                <a:gd name="connsiteY7" fmla="*/ 24556 h 110760"/>
                <a:gd name="connsiteX8" fmla="*/ 337757 w 340899"/>
                <a:gd name="connsiteY8" fmla="*/ 52750 h 110760"/>
                <a:gd name="connsiteX9" fmla="*/ 340900 w 340899"/>
                <a:gd name="connsiteY9" fmla="*/ 55132 h 1107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0899" h="110760">
                  <a:moveTo>
                    <a:pt x="340900" y="55132"/>
                  </a:moveTo>
                  <a:cubicBezTo>
                    <a:pt x="244602" y="133237"/>
                    <a:pt x="102870" y="129426"/>
                    <a:pt x="10763" y="41606"/>
                  </a:cubicBezTo>
                  <a:cubicBezTo>
                    <a:pt x="7049" y="37987"/>
                    <a:pt x="3334" y="34367"/>
                    <a:pt x="0" y="30652"/>
                  </a:cubicBezTo>
                  <a:cubicBezTo>
                    <a:pt x="8668" y="22461"/>
                    <a:pt x="19241" y="16365"/>
                    <a:pt x="32290" y="13126"/>
                  </a:cubicBezTo>
                  <a:cubicBezTo>
                    <a:pt x="47816" y="9221"/>
                    <a:pt x="64961" y="10269"/>
                    <a:pt x="80010" y="15603"/>
                  </a:cubicBezTo>
                  <a:cubicBezTo>
                    <a:pt x="95155" y="20746"/>
                    <a:pt x="112300" y="43416"/>
                    <a:pt x="126111" y="45321"/>
                  </a:cubicBezTo>
                  <a:cubicBezTo>
                    <a:pt x="161639" y="50274"/>
                    <a:pt x="177832" y="-9162"/>
                    <a:pt x="226124" y="1220"/>
                  </a:cubicBezTo>
                  <a:cubicBezTo>
                    <a:pt x="242507" y="4744"/>
                    <a:pt x="256032" y="17794"/>
                    <a:pt x="270891" y="24556"/>
                  </a:cubicBezTo>
                  <a:cubicBezTo>
                    <a:pt x="293656" y="34939"/>
                    <a:pt x="316230" y="39034"/>
                    <a:pt x="337757" y="52750"/>
                  </a:cubicBezTo>
                  <a:cubicBezTo>
                    <a:pt x="338900" y="53417"/>
                    <a:pt x="340043" y="54274"/>
                    <a:pt x="340900" y="55132"/>
                  </a:cubicBezTo>
                  <a:close/>
                </a:path>
              </a:pathLst>
            </a:custGeom>
            <a:solidFill>
              <a:srgbClr val="EA5C7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1AA20B66-9817-4801-BEEC-EE952BE662F6}"/>
                </a:ext>
              </a:extLst>
            </p:cNvPr>
            <p:cNvSpPr/>
            <p:nvPr/>
          </p:nvSpPr>
          <p:spPr>
            <a:xfrm>
              <a:off x="6146131" y="1962707"/>
              <a:ext cx="986043" cy="475617"/>
            </a:xfrm>
            <a:custGeom>
              <a:avLst/>
              <a:gdLst>
                <a:gd name="connsiteX0" fmla="*/ 665576 w 986043"/>
                <a:gd name="connsiteY0" fmla="*/ 36971 h 475617"/>
                <a:gd name="connsiteX1" fmla="*/ 768827 w 986043"/>
                <a:gd name="connsiteY1" fmla="*/ 8491 h 475617"/>
                <a:gd name="connsiteX2" fmla="*/ 878365 w 986043"/>
                <a:gd name="connsiteY2" fmla="*/ 871 h 475617"/>
                <a:gd name="connsiteX3" fmla="*/ 937610 w 986043"/>
                <a:gd name="connsiteY3" fmla="*/ 14016 h 475617"/>
                <a:gd name="connsiteX4" fmla="*/ 968376 w 986043"/>
                <a:gd name="connsiteY4" fmla="*/ 35256 h 475617"/>
                <a:gd name="connsiteX5" fmla="*/ 985807 w 986043"/>
                <a:gd name="connsiteY5" fmla="*/ 75642 h 475617"/>
                <a:gd name="connsiteX6" fmla="*/ 979520 w 986043"/>
                <a:gd name="connsiteY6" fmla="*/ 114028 h 475617"/>
                <a:gd name="connsiteX7" fmla="*/ 963613 w 986043"/>
                <a:gd name="connsiteY7" fmla="*/ 142794 h 475617"/>
                <a:gd name="connsiteX8" fmla="*/ 923323 w 986043"/>
                <a:gd name="connsiteY8" fmla="*/ 185180 h 475617"/>
                <a:gd name="connsiteX9" fmla="*/ 830740 w 986043"/>
                <a:gd name="connsiteY9" fmla="*/ 243663 h 475617"/>
                <a:gd name="connsiteX10" fmla="*/ 734537 w 986043"/>
                <a:gd name="connsiteY10" fmla="*/ 289860 h 475617"/>
                <a:gd name="connsiteX11" fmla="*/ 542513 w 986043"/>
                <a:gd name="connsiteY11" fmla="*/ 380061 h 475617"/>
                <a:gd name="connsiteX12" fmla="*/ 443548 w 986043"/>
                <a:gd name="connsiteY12" fmla="*/ 420352 h 475617"/>
                <a:gd name="connsiteX13" fmla="*/ 340583 w 986043"/>
                <a:gd name="connsiteY13" fmla="*/ 450451 h 475617"/>
                <a:gd name="connsiteX14" fmla="*/ 234094 w 986043"/>
                <a:gd name="connsiteY14" fmla="*/ 470740 h 475617"/>
                <a:gd name="connsiteX15" fmla="*/ 122556 w 986043"/>
                <a:gd name="connsiteY15" fmla="*/ 473597 h 475617"/>
                <a:gd name="connsiteX16" fmla="*/ 63310 w 986043"/>
                <a:gd name="connsiteY16" fmla="*/ 460548 h 475617"/>
                <a:gd name="connsiteX17" fmla="*/ 32259 w 986043"/>
                <a:gd name="connsiteY17" fmla="*/ 444165 h 475617"/>
                <a:gd name="connsiteX18" fmla="*/ 5494 w 986043"/>
                <a:gd name="connsiteY18" fmla="*/ 411208 h 475617"/>
                <a:gd name="connsiteX19" fmla="*/ 64 w 986043"/>
                <a:gd name="connsiteY19" fmla="*/ 388158 h 475617"/>
                <a:gd name="connsiteX20" fmla="*/ 2065 w 986043"/>
                <a:gd name="connsiteY20" fmla="*/ 366917 h 475617"/>
                <a:gd name="connsiteX21" fmla="*/ 15876 w 986043"/>
                <a:gd name="connsiteY21" fmla="*/ 334532 h 475617"/>
                <a:gd name="connsiteX22" fmla="*/ 54643 w 986043"/>
                <a:gd name="connsiteY22" fmla="*/ 289479 h 475617"/>
                <a:gd name="connsiteX23" fmla="*/ 144273 w 986043"/>
                <a:gd name="connsiteY23" fmla="*/ 226518 h 475617"/>
                <a:gd name="connsiteX24" fmla="*/ 241523 w 986043"/>
                <a:gd name="connsiteY24" fmla="*/ 182037 h 475617"/>
                <a:gd name="connsiteX25" fmla="*/ 244571 w 986043"/>
                <a:gd name="connsiteY25" fmla="*/ 187752 h 475617"/>
                <a:gd name="connsiteX26" fmla="*/ 162656 w 986043"/>
                <a:gd name="connsiteY26" fmla="*/ 253093 h 475617"/>
                <a:gd name="connsiteX27" fmla="*/ 90647 w 986043"/>
                <a:gd name="connsiteY27" fmla="*/ 324150 h 475617"/>
                <a:gd name="connsiteX28" fmla="*/ 65311 w 986043"/>
                <a:gd name="connsiteY28" fmla="*/ 362059 h 475617"/>
                <a:gd name="connsiteX29" fmla="*/ 60072 w 986043"/>
                <a:gd name="connsiteY29" fmla="*/ 378347 h 475617"/>
                <a:gd name="connsiteX30" fmla="*/ 60262 w 986043"/>
                <a:gd name="connsiteY30" fmla="*/ 383205 h 475617"/>
                <a:gd name="connsiteX31" fmla="*/ 61501 w 986043"/>
                <a:gd name="connsiteY31" fmla="*/ 385491 h 475617"/>
                <a:gd name="connsiteX32" fmla="*/ 85027 w 986043"/>
                <a:gd name="connsiteY32" fmla="*/ 398159 h 475617"/>
                <a:gd name="connsiteX33" fmla="*/ 128747 w 986043"/>
                <a:gd name="connsiteY33" fmla="*/ 405112 h 475617"/>
                <a:gd name="connsiteX34" fmla="*/ 328201 w 986043"/>
                <a:gd name="connsiteY34" fmla="*/ 390063 h 475617"/>
                <a:gd name="connsiteX35" fmla="*/ 429261 w 986043"/>
                <a:gd name="connsiteY35" fmla="*/ 369679 h 475617"/>
                <a:gd name="connsiteX36" fmla="*/ 530607 w 986043"/>
                <a:gd name="connsiteY36" fmla="*/ 345962 h 475617"/>
                <a:gd name="connsiteX37" fmla="*/ 725108 w 986043"/>
                <a:gd name="connsiteY37" fmla="*/ 271286 h 475617"/>
                <a:gd name="connsiteX38" fmla="*/ 886461 w 986043"/>
                <a:gd name="connsiteY38" fmla="*/ 145365 h 475617"/>
                <a:gd name="connsiteX39" fmla="*/ 915988 w 986043"/>
                <a:gd name="connsiteY39" fmla="*/ 109551 h 475617"/>
                <a:gd name="connsiteX40" fmla="*/ 928466 w 986043"/>
                <a:gd name="connsiteY40" fmla="*/ 79453 h 475617"/>
                <a:gd name="connsiteX41" fmla="*/ 926085 w 986043"/>
                <a:gd name="connsiteY41" fmla="*/ 72213 h 475617"/>
                <a:gd name="connsiteX42" fmla="*/ 914274 w 986043"/>
                <a:gd name="connsiteY42" fmla="*/ 63355 h 475617"/>
                <a:gd name="connsiteX43" fmla="*/ 872078 w 986043"/>
                <a:gd name="connsiteY43" fmla="*/ 50306 h 475617"/>
                <a:gd name="connsiteX44" fmla="*/ 771685 w 986043"/>
                <a:gd name="connsiteY44" fmla="*/ 42305 h 475617"/>
                <a:gd name="connsiteX45" fmla="*/ 666814 w 986043"/>
                <a:gd name="connsiteY45" fmla="*/ 43067 h 475617"/>
                <a:gd name="connsiteX46" fmla="*/ 665576 w 986043"/>
                <a:gd name="connsiteY46" fmla="*/ 36971 h 4756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986043" h="475617">
                  <a:moveTo>
                    <a:pt x="665576" y="36971"/>
                  </a:moveTo>
                  <a:cubicBezTo>
                    <a:pt x="698914" y="24303"/>
                    <a:pt x="733489" y="14968"/>
                    <a:pt x="768827" y="8491"/>
                  </a:cubicBezTo>
                  <a:cubicBezTo>
                    <a:pt x="804260" y="1919"/>
                    <a:pt x="840360" y="-1796"/>
                    <a:pt x="878365" y="871"/>
                  </a:cubicBezTo>
                  <a:cubicBezTo>
                    <a:pt x="897415" y="2300"/>
                    <a:pt x="916846" y="5348"/>
                    <a:pt x="937610" y="14016"/>
                  </a:cubicBezTo>
                  <a:cubicBezTo>
                    <a:pt x="947802" y="18588"/>
                    <a:pt x="958660" y="24874"/>
                    <a:pt x="968376" y="35256"/>
                  </a:cubicBezTo>
                  <a:cubicBezTo>
                    <a:pt x="978187" y="45734"/>
                    <a:pt x="984950" y="61355"/>
                    <a:pt x="985807" y="75642"/>
                  </a:cubicBezTo>
                  <a:cubicBezTo>
                    <a:pt x="986950" y="90216"/>
                    <a:pt x="983806" y="103170"/>
                    <a:pt x="979520" y="114028"/>
                  </a:cubicBezTo>
                  <a:cubicBezTo>
                    <a:pt x="975139" y="124982"/>
                    <a:pt x="969614" y="134317"/>
                    <a:pt x="963613" y="142794"/>
                  </a:cubicBezTo>
                  <a:cubicBezTo>
                    <a:pt x="951517" y="159558"/>
                    <a:pt x="937801" y="173178"/>
                    <a:pt x="923323" y="185180"/>
                  </a:cubicBezTo>
                  <a:cubicBezTo>
                    <a:pt x="894271" y="209088"/>
                    <a:pt x="862744" y="227280"/>
                    <a:pt x="830740" y="243663"/>
                  </a:cubicBezTo>
                  <a:cubicBezTo>
                    <a:pt x="798831" y="260046"/>
                    <a:pt x="766446" y="274715"/>
                    <a:pt x="734537" y="289860"/>
                  </a:cubicBezTo>
                  <a:cubicBezTo>
                    <a:pt x="670625" y="319959"/>
                    <a:pt x="607283" y="350629"/>
                    <a:pt x="542513" y="380061"/>
                  </a:cubicBezTo>
                  <a:cubicBezTo>
                    <a:pt x="510128" y="394540"/>
                    <a:pt x="477267" y="408636"/>
                    <a:pt x="443548" y="420352"/>
                  </a:cubicBezTo>
                  <a:cubicBezTo>
                    <a:pt x="409830" y="432163"/>
                    <a:pt x="375445" y="441974"/>
                    <a:pt x="340583" y="450451"/>
                  </a:cubicBezTo>
                  <a:cubicBezTo>
                    <a:pt x="305722" y="459024"/>
                    <a:pt x="270289" y="465977"/>
                    <a:pt x="234094" y="470740"/>
                  </a:cubicBezTo>
                  <a:cubicBezTo>
                    <a:pt x="197899" y="475311"/>
                    <a:pt x="160942" y="477502"/>
                    <a:pt x="122556" y="473597"/>
                  </a:cubicBezTo>
                  <a:cubicBezTo>
                    <a:pt x="103315" y="471597"/>
                    <a:pt x="83694" y="468263"/>
                    <a:pt x="63310" y="460548"/>
                  </a:cubicBezTo>
                  <a:cubicBezTo>
                    <a:pt x="53119" y="456738"/>
                    <a:pt x="42546" y="451785"/>
                    <a:pt x="32259" y="444165"/>
                  </a:cubicBezTo>
                  <a:cubicBezTo>
                    <a:pt x="22067" y="436545"/>
                    <a:pt x="11685" y="425591"/>
                    <a:pt x="5494" y="411208"/>
                  </a:cubicBezTo>
                  <a:cubicBezTo>
                    <a:pt x="2541" y="404350"/>
                    <a:pt x="541" y="395778"/>
                    <a:pt x="64" y="388158"/>
                  </a:cubicBezTo>
                  <a:cubicBezTo>
                    <a:pt x="-221" y="380538"/>
                    <a:pt x="445" y="373299"/>
                    <a:pt x="2065" y="366917"/>
                  </a:cubicBezTo>
                  <a:cubicBezTo>
                    <a:pt x="5113" y="354058"/>
                    <a:pt x="10161" y="343581"/>
                    <a:pt x="15876" y="334532"/>
                  </a:cubicBezTo>
                  <a:cubicBezTo>
                    <a:pt x="27401" y="316339"/>
                    <a:pt x="40831" y="302433"/>
                    <a:pt x="54643" y="289479"/>
                  </a:cubicBezTo>
                  <a:cubicBezTo>
                    <a:pt x="82646" y="264238"/>
                    <a:pt x="112840" y="244044"/>
                    <a:pt x="144273" y="226518"/>
                  </a:cubicBezTo>
                  <a:cubicBezTo>
                    <a:pt x="175610" y="208992"/>
                    <a:pt x="208090" y="194038"/>
                    <a:pt x="241523" y="182037"/>
                  </a:cubicBezTo>
                  <a:lnTo>
                    <a:pt x="244571" y="187752"/>
                  </a:lnTo>
                  <a:cubicBezTo>
                    <a:pt x="216472" y="209278"/>
                    <a:pt x="188850" y="230614"/>
                    <a:pt x="162656" y="253093"/>
                  </a:cubicBezTo>
                  <a:cubicBezTo>
                    <a:pt x="136558" y="275572"/>
                    <a:pt x="111412" y="299004"/>
                    <a:pt x="90647" y="324150"/>
                  </a:cubicBezTo>
                  <a:cubicBezTo>
                    <a:pt x="80265" y="336532"/>
                    <a:pt x="70930" y="349677"/>
                    <a:pt x="65311" y="362059"/>
                  </a:cubicBezTo>
                  <a:cubicBezTo>
                    <a:pt x="62548" y="368251"/>
                    <a:pt x="60453" y="374061"/>
                    <a:pt x="60072" y="378347"/>
                  </a:cubicBezTo>
                  <a:cubicBezTo>
                    <a:pt x="59786" y="380538"/>
                    <a:pt x="60072" y="382062"/>
                    <a:pt x="60262" y="383205"/>
                  </a:cubicBezTo>
                  <a:cubicBezTo>
                    <a:pt x="60739" y="384253"/>
                    <a:pt x="60739" y="384443"/>
                    <a:pt x="61501" y="385491"/>
                  </a:cubicBezTo>
                  <a:cubicBezTo>
                    <a:pt x="63406" y="388539"/>
                    <a:pt x="71978" y="394444"/>
                    <a:pt x="85027" y="398159"/>
                  </a:cubicBezTo>
                  <a:cubicBezTo>
                    <a:pt x="97791" y="401874"/>
                    <a:pt x="113126" y="403969"/>
                    <a:pt x="128747" y="405112"/>
                  </a:cubicBezTo>
                  <a:cubicBezTo>
                    <a:pt x="192184" y="408446"/>
                    <a:pt x="260954" y="401302"/>
                    <a:pt x="328201" y="390063"/>
                  </a:cubicBezTo>
                  <a:cubicBezTo>
                    <a:pt x="361919" y="384253"/>
                    <a:pt x="395542" y="377109"/>
                    <a:pt x="429261" y="369679"/>
                  </a:cubicBezTo>
                  <a:cubicBezTo>
                    <a:pt x="462979" y="362155"/>
                    <a:pt x="496888" y="354915"/>
                    <a:pt x="530607" y="345962"/>
                  </a:cubicBezTo>
                  <a:cubicBezTo>
                    <a:pt x="598044" y="328626"/>
                    <a:pt x="664147" y="304909"/>
                    <a:pt x="725108" y="271286"/>
                  </a:cubicBezTo>
                  <a:cubicBezTo>
                    <a:pt x="785877" y="237758"/>
                    <a:pt x="841027" y="192514"/>
                    <a:pt x="886461" y="145365"/>
                  </a:cubicBezTo>
                  <a:cubicBezTo>
                    <a:pt x="897605" y="133555"/>
                    <a:pt x="907987" y="121553"/>
                    <a:pt x="915988" y="109551"/>
                  </a:cubicBezTo>
                  <a:cubicBezTo>
                    <a:pt x="924085" y="97836"/>
                    <a:pt x="928943" y="85453"/>
                    <a:pt x="928466" y="79453"/>
                  </a:cubicBezTo>
                  <a:cubicBezTo>
                    <a:pt x="928180" y="76214"/>
                    <a:pt x="927800" y="74880"/>
                    <a:pt x="926085" y="72213"/>
                  </a:cubicBezTo>
                  <a:cubicBezTo>
                    <a:pt x="923989" y="69546"/>
                    <a:pt x="919798" y="66213"/>
                    <a:pt x="914274" y="63355"/>
                  </a:cubicBezTo>
                  <a:cubicBezTo>
                    <a:pt x="903034" y="57355"/>
                    <a:pt x="887794" y="53259"/>
                    <a:pt x="872078" y="50306"/>
                  </a:cubicBezTo>
                  <a:cubicBezTo>
                    <a:pt x="840360" y="44496"/>
                    <a:pt x="806070" y="43067"/>
                    <a:pt x="771685" y="42305"/>
                  </a:cubicBezTo>
                  <a:cubicBezTo>
                    <a:pt x="737204" y="41829"/>
                    <a:pt x="702247" y="42781"/>
                    <a:pt x="666814" y="43067"/>
                  </a:cubicBezTo>
                  <a:lnTo>
                    <a:pt x="665576" y="36971"/>
                  </a:lnTo>
                  <a:close/>
                </a:path>
              </a:pathLst>
            </a:custGeom>
            <a:solidFill>
              <a:srgbClr val="FFCE1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92A6A93C-23A6-4BC6-9F60-FCCB3C67DEDE}"/>
                </a:ext>
              </a:extLst>
            </p:cNvPr>
            <p:cNvSpPr/>
            <p:nvPr/>
          </p:nvSpPr>
          <p:spPr>
            <a:xfrm>
              <a:off x="6428326" y="1906848"/>
              <a:ext cx="403002" cy="164610"/>
            </a:xfrm>
            <a:custGeom>
              <a:avLst/>
              <a:gdLst>
                <a:gd name="connsiteX0" fmla="*/ 403003 w 403002"/>
                <a:gd name="connsiteY0" fmla="*/ 106546 h 164610"/>
                <a:gd name="connsiteX1" fmla="*/ 384524 w 403002"/>
                <a:gd name="connsiteY1" fmla="*/ 133025 h 164610"/>
                <a:gd name="connsiteX2" fmla="*/ 328993 w 403002"/>
                <a:gd name="connsiteY2" fmla="*/ 164362 h 164610"/>
                <a:gd name="connsiteX3" fmla="*/ 260032 w 403002"/>
                <a:gd name="connsiteY3" fmla="*/ 113308 h 164610"/>
                <a:gd name="connsiteX4" fmla="*/ 204501 w 403002"/>
                <a:gd name="connsiteY4" fmla="*/ 73494 h 164610"/>
                <a:gd name="connsiteX5" fmla="*/ 168878 w 403002"/>
                <a:gd name="connsiteY5" fmla="*/ 119214 h 164610"/>
                <a:gd name="connsiteX6" fmla="*/ 0 w 403002"/>
                <a:gd name="connsiteY6" fmla="*/ 97497 h 164610"/>
                <a:gd name="connsiteX7" fmla="*/ 17145 w 403002"/>
                <a:gd name="connsiteY7" fmla="*/ 77494 h 164610"/>
                <a:gd name="connsiteX8" fmla="*/ 370999 w 403002"/>
                <a:gd name="connsiteY8" fmla="*/ 69303 h 164610"/>
                <a:gd name="connsiteX9" fmla="*/ 403003 w 403002"/>
                <a:gd name="connsiteY9" fmla="*/ 106546 h 1646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03002" h="164610">
                  <a:moveTo>
                    <a:pt x="403003" y="106546"/>
                  </a:moveTo>
                  <a:cubicBezTo>
                    <a:pt x="396811" y="115309"/>
                    <a:pt x="391192" y="124738"/>
                    <a:pt x="384524" y="133025"/>
                  </a:cubicBezTo>
                  <a:cubicBezTo>
                    <a:pt x="369475" y="151694"/>
                    <a:pt x="354616" y="166744"/>
                    <a:pt x="328993" y="164362"/>
                  </a:cubicBezTo>
                  <a:cubicBezTo>
                    <a:pt x="298894" y="161505"/>
                    <a:pt x="278034" y="134644"/>
                    <a:pt x="260032" y="113308"/>
                  </a:cubicBezTo>
                  <a:cubicBezTo>
                    <a:pt x="247745" y="98830"/>
                    <a:pt x="228314" y="65398"/>
                    <a:pt x="204501" y="73494"/>
                  </a:cubicBezTo>
                  <a:cubicBezTo>
                    <a:pt x="191643" y="77971"/>
                    <a:pt x="179546" y="109022"/>
                    <a:pt x="168878" y="119214"/>
                  </a:cubicBezTo>
                  <a:cubicBezTo>
                    <a:pt x="118872" y="167220"/>
                    <a:pt x="51435" y="144836"/>
                    <a:pt x="0" y="97497"/>
                  </a:cubicBezTo>
                  <a:cubicBezTo>
                    <a:pt x="5239" y="90639"/>
                    <a:pt x="11049" y="83971"/>
                    <a:pt x="17145" y="77494"/>
                  </a:cubicBezTo>
                  <a:cubicBezTo>
                    <a:pt x="112585" y="-22518"/>
                    <a:pt x="270986" y="-26233"/>
                    <a:pt x="370999" y="69303"/>
                  </a:cubicBezTo>
                  <a:cubicBezTo>
                    <a:pt x="383191" y="80923"/>
                    <a:pt x="393859" y="93306"/>
                    <a:pt x="403003" y="106546"/>
                  </a:cubicBezTo>
                  <a:close/>
                </a:path>
              </a:pathLst>
            </a:custGeom>
            <a:solidFill>
              <a:srgbClr val="EA5C7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1BC25F8C-934B-47C8-9E88-9E690454605A}"/>
                </a:ext>
              </a:extLst>
            </p:cNvPr>
            <p:cNvSpPr/>
            <p:nvPr/>
          </p:nvSpPr>
          <p:spPr>
            <a:xfrm>
              <a:off x="6376397" y="2123503"/>
              <a:ext cx="177814" cy="164877"/>
            </a:xfrm>
            <a:custGeom>
              <a:avLst/>
              <a:gdLst>
                <a:gd name="connsiteX0" fmla="*/ 100887 w 177814"/>
                <a:gd name="connsiteY0" fmla="*/ 136112 h 164877"/>
                <a:gd name="connsiteX1" fmla="*/ 37165 w 177814"/>
                <a:gd name="connsiteY1" fmla="*/ 164878 h 164877"/>
                <a:gd name="connsiteX2" fmla="*/ 2209 w 177814"/>
                <a:gd name="connsiteY2" fmla="*/ 0 h 164877"/>
                <a:gd name="connsiteX3" fmla="*/ 84695 w 177814"/>
                <a:gd name="connsiteY3" fmla="*/ 19526 h 164877"/>
                <a:gd name="connsiteX4" fmla="*/ 165181 w 177814"/>
                <a:gd name="connsiteY4" fmla="*/ 36195 h 164877"/>
                <a:gd name="connsiteX5" fmla="*/ 100887 w 177814"/>
                <a:gd name="connsiteY5" fmla="*/ 136112 h 1648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7814" h="164877">
                  <a:moveTo>
                    <a:pt x="100887" y="136112"/>
                  </a:moveTo>
                  <a:cubicBezTo>
                    <a:pt x="80599" y="146590"/>
                    <a:pt x="59263" y="157163"/>
                    <a:pt x="37165" y="164878"/>
                  </a:cubicBezTo>
                  <a:cubicBezTo>
                    <a:pt x="6399" y="115062"/>
                    <a:pt x="-5316" y="56483"/>
                    <a:pt x="2209" y="0"/>
                  </a:cubicBezTo>
                  <a:cubicBezTo>
                    <a:pt x="15448" y="13525"/>
                    <a:pt x="37642" y="29242"/>
                    <a:pt x="84695" y="19526"/>
                  </a:cubicBezTo>
                  <a:cubicBezTo>
                    <a:pt x="111651" y="13906"/>
                    <a:pt x="143655" y="15526"/>
                    <a:pt x="165181" y="36195"/>
                  </a:cubicBezTo>
                  <a:cubicBezTo>
                    <a:pt x="207663" y="76867"/>
                    <a:pt x="131939" y="120205"/>
                    <a:pt x="100887" y="136112"/>
                  </a:cubicBezTo>
                  <a:close/>
                </a:path>
              </a:pathLst>
            </a:custGeom>
            <a:solidFill>
              <a:srgbClr val="EA5C7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</p:grpSp>
      <p:grpSp>
        <p:nvGrpSpPr>
          <p:cNvPr id="21" name="Graphic 44264">
            <a:extLst>
              <a:ext uri="{FF2B5EF4-FFF2-40B4-BE49-F238E27FC236}">
                <a16:creationId xmlns:a16="http://schemas.microsoft.com/office/drawing/2014/main" id="{5C25F421-5298-425A-8446-012AAC86B806}"/>
              </a:ext>
            </a:extLst>
          </p:cNvPr>
          <p:cNvGrpSpPr/>
          <p:nvPr/>
        </p:nvGrpSpPr>
        <p:grpSpPr>
          <a:xfrm rot="2449016">
            <a:off x="10303211" y="5716984"/>
            <a:ext cx="935517" cy="848000"/>
            <a:chOff x="5948362" y="3286088"/>
            <a:chExt cx="293127" cy="288168"/>
          </a:xfrm>
        </p:grpSpPr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718D76B9-D4F3-4F47-AAEA-535FF4CD7D0F}"/>
                </a:ext>
              </a:extLst>
            </p:cNvPr>
            <p:cNvSpPr/>
            <p:nvPr/>
          </p:nvSpPr>
          <p:spPr>
            <a:xfrm>
              <a:off x="5967412" y="3319139"/>
              <a:ext cx="274077" cy="255117"/>
            </a:xfrm>
            <a:custGeom>
              <a:avLst/>
              <a:gdLst>
                <a:gd name="connsiteX0" fmla="*/ 142589 w 274077"/>
                <a:gd name="connsiteY0" fmla="*/ 224256 h 255117"/>
                <a:gd name="connsiteX1" fmla="*/ 155353 w 274077"/>
                <a:gd name="connsiteY1" fmla="*/ 204635 h 255117"/>
                <a:gd name="connsiteX2" fmla="*/ 57722 w 274077"/>
                <a:gd name="connsiteY2" fmla="*/ 129959 h 255117"/>
                <a:gd name="connsiteX3" fmla="*/ 41148 w 274077"/>
                <a:gd name="connsiteY3" fmla="*/ 152723 h 255117"/>
                <a:gd name="connsiteX4" fmla="*/ 0 w 274077"/>
                <a:gd name="connsiteY4" fmla="*/ 124434 h 255117"/>
                <a:gd name="connsiteX5" fmla="*/ 51435 w 274077"/>
                <a:gd name="connsiteY5" fmla="*/ 46520 h 255117"/>
                <a:gd name="connsiteX6" fmla="*/ 151829 w 274077"/>
                <a:gd name="connsiteY6" fmla="*/ 10515 h 255117"/>
                <a:gd name="connsiteX7" fmla="*/ 174403 w 274077"/>
                <a:gd name="connsiteY7" fmla="*/ 71570 h 255117"/>
                <a:gd name="connsiteX8" fmla="*/ 247650 w 274077"/>
                <a:gd name="connsiteY8" fmla="*/ 67094 h 255117"/>
                <a:gd name="connsiteX9" fmla="*/ 243078 w 274077"/>
                <a:gd name="connsiteY9" fmla="*/ 180822 h 255117"/>
                <a:gd name="connsiteX10" fmla="*/ 184214 w 274077"/>
                <a:gd name="connsiteY10" fmla="*/ 255117 h 255117"/>
                <a:gd name="connsiteX11" fmla="*/ 142589 w 274077"/>
                <a:gd name="connsiteY11" fmla="*/ 224256 h 255117"/>
                <a:gd name="connsiteX12" fmla="*/ 126397 w 274077"/>
                <a:gd name="connsiteY12" fmla="*/ 66427 h 255117"/>
                <a:gd name="connsiteX13" fmla="*/ 89821 w 274077"/>
                <a:gd name="connsiteY13" fmla="*/ 83762 h 255117"/>
                <a:gd name="connsiteX14" fmla="*/ 122682 w 274077"/>
                <a:gd name="connsiteY14" fmla="*/ 107956 h 255117"/>
                <a:gd name="connsiteX15" fmla="*/ 126397 w 274077"/>
                <a:gd name="connsiteY15" fmla="*/ 66427 h 255117"/>
                <a:gd name="connsiteX16" fmla="*/ 202311 w 274077"/>
                <a:gd name="connsiteY16" fmla="*/ 112433 h 255117"/>
                <a:gd name="connsiteX17" fmla="*/ 163640 w 274077"/>
                <a:gd name="connsiteY17" fmla="*/ 135483 h 255117"/>
                <a:gd name="connsiteX18" fmla="*/ 193834 w 274077"/>
                <a:gd name="connsiteY18" fmla="*/ 157391 h 255117"/>
                <a:gd name="connsiteX19" fmla="*/ 202311 w 274077"/>
                <a:gd name="connsiteY19" fmla="*/ 112433 h 25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74077" h="255117">
                  <a:moveTo>
                    <a:pt x="142589" y="224256"/>
                  </a:moveTo>
                  <a:cubicBezTo>
                    <a:pt x="141637" y="221208"/>
                    <a:pt x="155353" y="204635"/>
                    <a:pt x="155353" y="204635"/>
                  </a:cubicBezTo>
                  <a:cubicBezTo>
                    <a:pt x="155353" y="204635"/>
                    <a:pt x="60484" y="128339"/>
                    <a:pt x="57722" y="129959"/>
                  </a:cubicBezTo>
                  <a:cubicBezTo>
                    <a:pt x="54864" y="131102"/>
                    <a:pt x="41148" y="152723"/>
                    <a:pt x="41148" y="152723"/>
                  </a:cubicBezTo>
                  <a:cubicBezTo>
                    <a:pt x="28099" y="149199"/>
                    <a:pt x="0" y="124434"/>
                    <a:pt x="0" y="124434"/>
                  </a:cubicBezTo>
                  <a:cubicBezTo>
                    <a:pt x="0" y="124434"/>
                    <a:pt x="30956" y="75285"/>
                    <a:pt x="51435" y="46520"/>
                  </a:cubicBezTo>
                  <a:cubicBezTo>
                    <a:pt x="62484" y="30899"/>
                    <a:pt x="105632" y="-22346"/>
                    <a:pt x="151829" y="10515"/>
                  </a:cubicBezTo>
                  <a:cubicBezTo>
                    <a:pt x="184023" y="33470"/>
                    <a:pt x="173069" y="70618"/>
                    <a:pt x="174403" y="71570"/>
                  </a:cubicBezTo>
                  <a:cubicBezTo>
                    <a:pt x="174689" y="71761"/>
                    <a:pt x="213265" y="42710"/>
                    <a:pt x="247650" y="67094"/>
                  </a:cubicBezTo>
                  <a:cubicBezTo>
                    <a:pt x="290132" y="97383"/>
                    <a:pt x="276035" y="134626"/>
                    <a:pt x="243078" y="180822"/>
                  </a:cubicBezTo>
                  <a:cubicBezTo>
                    <a:pt x="225933" y="204825"/>
                    <a:pt x="202121" y="234448"/>
                    <a:pt x="184214" y="255117"/>
                  </a:cubicBezTo>
                  <a:cubicBezTo>
                    <a:pt x="170212" y="247497"/>
                    <a:pt x="143732" y="227114"/>
                    <a:pt x="142589" y="224256"/>
                  </a:cubicBezTo>
                  <a:close/>
                  <a:moveTo>
                    <a:pt x="126397" y="66427"/>
                  </a:moveTo>
                  <a:cubicBezTo>
                    <a:pt x="104299" y="49949"/>
                    <a:pt x="89821" y="83762"/>
                    <a:pt x="89821" y="83762"/>
                  </a:cubicBezTo>
                  <a:lnTo>
                    <a:pt x="122682" y="107956"/>
                  </a:lnTo>
                  <a:cubicBezTo>
                    <a:pt x="122968" y="108146"/>
                    <a:pt x="143923" y="79286"/>
                    <a:pt x="126397" y="66427"/>
                  </a:cubicBezTo>
                  <a:close/>
                  <a:moveTo>
                    <a:pt x="202311" y="112433"/>
                  </a:moveTo>
                  <a:cubicBezTo>
                    <a:pt x="183547" y="99098"/>
                    <a:pt x="163640" y="135483"/>
                    <a:pt x="163640" y="135483"/>
                  </a:cubicBezTo>
                  <a:lnTo>
                    <a:pt x="193834" y="157391"/>
                  </a:lnTo>
                  <a:cubicBezTo>
                    <a:pt x="193453" y="157867"/>
                    <a:pt x="220218" y="125196"/>
                    <a:pt x="202311" y="112433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9DE0FFA5-24C2-4964-938F-0AA7E9F41EAE}"/>
                </a:ext>
              </a:extLst>
            </p:cNvPr>
            <p:cNvSpPr/>
            <p:nvPr/>
          </p:nvSpPr>
          <p:spPr>
            <a:xfrm>
              <a:off x="5948362" y="3286088"/>
              <a:ext cx="273982" cy="255212"/>
            </a:xfrm>
            <a:custGeom>
              <a:avLst/>
              <a:gdLst>
                <a:gd name="connsiteX0" fmla="*/ 142589 w 273982"/>
                <a:gd name="connsiteY0" fmla="*/ 224351 h 255212"/>
                <a:gd name="connsiteX1" fmla="*/ 155353 w 273982"/>
                <a:gd name="connsiteY1" fmla="*/ 204730 h 255212"/>
                <a:gd name="connsiteX2" fmla="*/ 57722 w 273982"/>
                <a:gd name="connsiteY2" fmla="*/ 130054 h 255212"/>
                <a:gd name="connsiteX3" fmla="*/ 41148 w 273982"/>
                <a:gd name="connsiteY3" fmla="*/ 152819 h 255212"/>
                <a:gd name="connsiteX4" fmla="*/ 0 w 273982"/>
                <a:gd name="connsiteY4" fmla="*/ 124434 h 255212"/>
                <a:gd name="connsiteX5" fmla="*/ 51435 w 273982"/>
                <a:gd name="connsiteY5" fmla="*/ 46520 h 255212"/>
                <a:gd name="connsiteX6" fmla="*/ 151829 w 273982"/>
                <a:gd name="connsiteY6" fmla="*/ 10515 h 255212"/>
                <a:gd name="connsiteX7" fmla="*/ 174403 w 273982"/>
                <a:gd name="connsiteY7" fmla="*/ 71570 h 255212"/>
                <a:gd name="connsiteX8" fmla="*/ 247555 w 273982"/>
                <a:gd name="connsiteY8" fmla="*/ 67189 h 255212"/>
                <a:gd name="connsiteX9" fmla="*/ 242983 w 273982"/>
                <a:gd name="connsiteY9" fmla="*/ 180917 h 255212"/>
                <a:gd name="connsiteX10" fmla="*/ 184118 w 273982"/>
                <a:gd name="connsiteY10" fmla="*/ 255212 h 255212"/>
                <a:gd name="connsiteX11" fmla="*/ 142589 w 273982"/>
                <a:gd name="connsiteY11" fmla="*/ 224351 h 255212"/>
                <a:gd name="connsiteX12" fmla="*/ 126397 w 273982"/>
                <a:gd name="connsiteY12" fmla="*/ 66427 h 255212"/>
                <a:gd name="connsiteX13" fmla="*/ 89821 w 273982"/>
                <a:gd name="connsiteY13" fmla="*/ 83762 h 255212"/>
                <a:gd name="connsiteX14" fmla="*/ 122682 w 273982"/>
                <a:gd name="connsiteY14" fmla="*/ 107956 h 255212"/>
                <a:gd name="connsiteX15" fmla="*/ 126397 w 273982"/>
                <a:gd name="connsiteY15" fmla="*/ 66427 h 255212"/>
                <a:gd name="connsiteX16" fmla="*/ 202311 w 273982"/>
                <a:gd name="connsiteY16" fmla="*/ 112433 h 255212"/>
                <a:gd name="connsiteX17" fmla="*/ 163640 w 273982"/>
                <a:gd name="connsiteY17" fmla="*/ 135483 h 255212"/>
                <a:gd name="connsiteX18" fmla="*/ 193834 w 273982"/>
                <a:gd name="connsiteY18" fmla="*/ 157391 h 255212"/>
                <a:gd name="connsiteX19" fmla="*/ 202311 w 273982"/>
                <a:gd name="connsiteY19" fmla="*/ 112433 h 255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73982" h="255212">
                  <a:moveTo>
                    <a:pt x="142589" y="224351"/>
                  </a:moveTo>
                  <a:cubicBezTo>
                    <a:pt x="141637" y="221303"/>
                    <a:pt x="155353" y="204730"/>
                    <a:pt x="155353" y="204730"/>
                  </a:cubicBezTo>
                  <a:cubicBezTo>
                    <a:pt x="155353" y="204730"/>
                    <a:pt x="60484" y="128435"/>
                    <a:pt x="57722" y="130054"/>
                  </a:cubicBezTo>
                  <a:cubicBezTo>
                    <a:pt x="54864" y="131197"/>
                    <a:pt x="41148" y="152819"/>
                    <a:pt x="41148" y="152819"/>
                  </a:cubicBezTo>
                  <a:cubicBezTo>
                    <a:pt x="28099" y="149199"/>
                    <a:pt x="0" y="124434"/>
                    <a:pt x="0" y="124434"/>
                  </a:cubicBezTo>
                  <a:cubicBezTo>
                    <a:pt x="0" y="124434"/>
                    <a:pt x="30956" y="75285"/>
                    <a:pt x="51435" y="46520"/>
                  </a:cubicBezTo>
                  <a:cubicBezTo>
                    <a:pt x="62484" y="30899"/>
                    <a:pt x="105632" y="-22346"/>
                    <a:pt x="151829" y="10515"/>
                  </a:cubicBezTo>
                  <a:cubicBezTo>
                    <a:pt x="184023" y="33470"/>
                    <a:pt x="173069" y="70618"/>
                    <a:pt x="174403" y="71570"/>
                  </a:cubicBezTo>
                  <a:cubicBezTo>
                    <a:pt x="174689" y="71761"/>
                    <a:pt x="213265" y="42710"/>
                    <a:pt x="247555" y="67189"/>
                  </a:cubicBezTo>
                  <a:cubicBezTo>
                    <a:pt x="290036" y="97478"/>
                    <a:pt x="275939" y="134721"/>
                    <a:pt x="242983" y="180917"/>
                  </a:cubicBezTo>
                  <a:cubicBezTo>
                    <a:pt x="225838" y="204920"/>
                    <a:pt x="202025" y="234543"/>
                    <a:pt x="184118" y="255212"/>
                  </a:cubicBezTo>
                  <a:cubicBezTo>
                    <a:pt x="170212" y="247592"/>
                    <a:pt x="143732" y="227114"/>
                    <a:pt x="142589" y="224351"/>
                  </a:cubicBezTo>
                  <a:close/>
                  <a:moveTo>
                    <a:pt x="126397" y="66427"/>
                  </a:moveTo>
                  <a:cubicBezTo>
                    <a:pt x="104299" y="49949"/>
                    <a:pt x="89821" y="83762"/>
                    <a:pt x="89821" y="83762"/>
                  </a:cubicBezTo>
                  <a:lnTo>
                    <a:pt x="122682" y="107956"/>
                  </a:lnTo>
                  <a:cubicBezTo>
                    <a:pt x="122968" y="108146"/>
                    <a:pt x="143923" y="79286"/>
                    <a:pt x="126397" y="66427"/>
                  </a:cubicBezTo>
                  <a:close/>
                  <a:moveTo>
                    <a:pt x="202311" y="112433"/>
                  </a:moveTo>
                  <a:cubicBezTo>
                    <a:pt x="183547" y="99098"/>
                    <a:pt x="163640" y="135483"/>
                    <a:pt x="163640" y="135483"/>
                  </a:cubicBezTo>
                  <a:lnTo>
                    <a:pt x="193834" y="157391"/>
                  </a:lnTo>
                  <a:cubicBezTo>
                    <a:pt x="193453" y="157867"/>
                    <a:pt x="220218" y="125196"/>
                    <a:pt x="202311" y="112433"/>
                  </a:cubicBezTo>
                  <a:close/>
                </a:path>
              </a:pathLst>
            </a:custGeom>
            <a:solidFill>
              <a:srgbClr val="E9684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</p:grpSp>
      <p:pic>
        <p:nvPicPr>
          <p:cNvPr id="48" name="Picture 47">
            <a:extLst>
              <a:ext uri="{FF2B5EF4-FFF2-40B4-BE49-F238E27FC236}">
                <a16:creationId xmlns:a16="http://schemas.microsoft.com/office/drawing/2014/main" id="{17781883-7C75-154A-5FE4-AB2252A84A1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643187" y="300037"/>
            <a:ext cx="6905625" cy="6257925"/>
          </a:xfrm>
          <a:prstGeom prst="rect">
            <a:avLst/>
          </a:prstGeom>
        </p:spPr>
      </p:pic>
      <p:grpSp>
        <p:nvGrpSpPr>
          <p:cNvPr id="24" name="Graphic 44268">
            <a:extLst>
              <a:ext uri="{FF2B5EF4-FFF2-40B4-BE49-F238E27FC236}">
                <a16:creationId xmlns:a16="http://schemas.microsoft.com/office/drawing/2014/main" id="{5968CD3F-6252-4A78-9964-A239577DD517}"/>
              </a:ext>
            </a:extLst>
          </p:cNvPr>
          <p:cNvGrpSpPr/>
          <p:nvPr/>
        </p:nvGrpSpPr>
        <p:grpSpPr>
          <a:xfrm rot="21000767">
            <a:off x="11660569" y="5221244"/>
            <a:ext cx="821499" cy="1060982"/>
            <a:chOff x="5976918" y="3286115"/>
            <a:chExt cx="237163" cy="282320"/>
          </a:xfrm>
          <a:solidFill>
            <a:srgbClr val="DC755A"/>
          </a:solidFill>
        </p:grpSpPr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FF1E6618-BDA2-4C06-A95C-E513E61D1B9D}"/>
                </a:ext>
              </a:extLst>
            </p:cNvPr>
            <p:cNvSpPr/>
            <p:nvPr/>
          </p:nvSpPr>
          <p:spPr>
            <a:xfrm>
              <a:off x="5995945" y="3319163"/>
              <a:ext cx="218136" cy="249272"/>
            </a:xfrm>
            <a:custGeom>
              <a:avLst/>
              <a:gdLst>
                <a:gd name="connsiteX0" fmla="*/ 127867 w 218136"/>
                <a:gd name="connsiteY0" fmla="*/ 13 h 249272"/>
                <a:gd name="connsiteX1" fmla="*/ 167205 w 218136"/>
                <a:gd name="connsiteY1" fmla="*/ 70498 h 249272"/>
                <a:gd name="connsiteX2" fmla="*/ 125391 w 218136"/>
                <a:gd name="connsiteY2" fmla="*/ 102407 h 249272"/>
                <a:gd name="connsiteX3" fmla="*/ 77766 w 218136"/>
                <a:gd name="connsiteY3" fmla="*/ 91549 h 249272"/>
                <a:gd name="connsiteX4" fmla="*/ 78051 w 218136"/>
                <a:gd name="connsiteY4" fmla="*/ 153652 h 249272"/>
                <a:gd name="connsiteX5" fmla="*/ 137868 w 218136"/>
                <a:gd name="connsiteY5" fmla="*/ 178321 h 249272"/>
                <a:gd name="connsiteX6" fmla="*/ 160919 w 218136"/>
                <a:gd name="connsiteY6" fmla="*/ 139364 h 249272"/>
                <a:gd name="connsiteX7" fmla="*/ 217878 w 218136"/>
                <a:gd name="connsiteY7" fmla="*/ 152604 h 249272"/>
                <a:gd name="connsiteX8" fmla="*/ 171301 w 218136"/>
                <a:gd name="connsiteY8" fmla="*/ 235376 h 249272"/>
                <a:gd name="connsiteX9" fmla="*/ 20711 w 218136"/>
                <a:gd name="connsiteY9" fmla="*/ 187084 h 249272"/>
                <a:gd name="connsiteX10" fmla="*/ 45571 w 218136"/>
                <a:gd name="connsiteY10" fmla="*/ 42685 h 249272"/>
                <a:gd name="connsiteX11" fmla="*/ 85481 w 218136"/>
                <a:gd name="connsiteY11" fmla="*/ 35161 h 249272"/>
                <a:gd name="connsiteX12" fmla="*/ 78909 w 218136"/>
                <a:gd name="connsiteY12" fmla="*/ 16873 h 249272"/>
                <a:gd name="connsiteX13" fmla="*/ 127867 w 218136"/>
                <a:gd name="connsiteY13" fmla="*/ 13 h 249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8136" h="249272">
                  <a:moveTo>
                    <a:pt x="127867" y="13"/>
                  </a:moveTo>
                  <a:cubicBezTo>
                    <a:pt x="130629" y="299"/>
                    <a:pt x="167205" y="70498"/>
                    <a:pt x="167205" y="70498"/>
                  </a:cubicBezTo>
                  <a:lnTo>
                    <a:pt x="125391" y="102407"/>
                  </a:lnTo>
                  <a:cubicBezTo>
                    <a:pt x="125391" y="102407"/>
                    <a:pt x="102912" y="76880"/>
                    <a:pt x="77766" y="91549"/>
                  </a:cubicBezTo>
                  <a:cubicBezTo>
                    <a:pt x="63192" y="100026"/>
                    <a:pt x="59859" y="122600"/>
                    <a:pt x="78051" y="153652"/>
                  </a:cubicBezTo>
                  <a:cubicBezTo>
                    <a:pt x="97387" y="186703"/>
                    <a:pt x="123962" y="186513"/>
                    <a:pt x="137868" y="178321"/>
                  </a:cubicBezTo>
                  <a:cubicBezTo>
                    <a:pt x="155775" y="167844"/>
                    <a:pt x="160347" y="144889"/>
                    <a:pt x="160919" y="139364"/>
                  </a:cubicBezTo>
                  <a:cubicBezTo>
                    <a:pt x="181207" y="145174"/>
                    <a:pt x="217878" y="152604"/>
                    <a:pt x="217878" y="152604"/>
                  </a:cubicBezTo>
                  <a:cubicBezTo>
                    <a:pt x="217878" y="152604"/>
                    <a:pt x="224451" y="204325"/>
                    <a:pt x="171301" y="235376"/>
                  </a:cubicBezTo>
                  <a:cubicBezTo>
                    <a:pt x="127677" y="260903"/>
                    <a:pt x="60335" y="254807"/>
                    <a:pt x="20711" y="187084"/>
                  </a:cubicBezTo>
                  <a:cubicBezTo>
                    <a:pt x="-20628" y="116314"/>
                    <a:pt x="6328" y="65545"/>
                    <a:pt x="45571" y="42685"/>
                  </a:cubicBezTo>
                  <a:cubicBezTo>
                    <a:pt x="66812" y="30208"/>
                    <a:pt x="85481" y="35161"/>
                    <a:pt x="85481" y="35161"/>
                  </a:cubicBezTo>
                  <a:lnTo>
                    <a:pt x="78909" y="16873"/>
                  </a:lnTo>
                  <a:cubicBezTo>
                    <a:pt x="79194" y="17539"/>
                    <a:pt x="111484" y="-558"/>
                    <a:pt x="127867" y="1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C56A2567-9390-4D0F-858F-8D8932060EB4}"/>
                </a:ext>
              </a:extLst>
            </p:cNvPr>
            <p:cNvSpPr/>
            <p:nvPr/>
          </p:nvSpPr>
          <p:spPr>
            <a:xfrm>
              <a:off x="5976918" y="3286115"/>
              <a:ext cx="218113" cy="249268"/>
            </a:xfrm>
            <a:custGeom>
              <a:avLst/>
              <a:gdLst>
                <a:gd name="connsiteX0" fmla="*/ 127844 w 218113"/>
                <a:gd name="connsiteY0" fmla="*/ 9 h 249268"/>
                <a:gd name="connsiteX1" fmla="*/ 167182 w 218113"/>
                <a:gd name="connsiteY1" fmla="*/ 70494 h 249268"/>
                <a:gd name="connsiteX2" fmla="*/ 125368 w 218113"/>
                <a:gd name="connsiteY2" fmla="*/ 102403 h 249268"/>
                <a:gd name="connsiteX3" fmla="*/ 77743 w 218113"/>
                <a:gd name="connsiteY3" fmla="*/ 91544 h 249268"/>
                <a:gd name="connsiteX4" fmla="*/ 78028 w 218113"/>
                <a:gd name="connsiteY4" fmla="*/ 153647 h 249268"/>
                <a:gd name="connsiteX5" fmla="*/ 137845 w 218113"/>
                <a:gd name="connsiteY5" fmla="*/ 178317 h 249268"/>
                <a:gd name="connsiteX6" fmla="*/ 160896 w 218113"/>
                <a:gd name="connsiteY6" fmla="*/ 139360 h 249268"/>
                <a:gd name="connsiteX7" fmla="*/ 217855 w 218113"/>
                <a:gd name="connsiteY7" fmla="*/ 152600 h 249268"/>
                <a:gd name="connsiteX8" fmla="*/ 171278 w 218113"/>
                <a:gd name="connsiteY8" fmla="*/ 235372 h 249268"/>
                <a:gd name="connsiteX9" fmla="*/ 20688 w 218113"/>
                <a:gd name="connsiteY9" fmla="*/ 187080 h 249268"/>
                <a:gd name="connsiteX10" fmla="*/ 45548 w 218113"/>
                <a:gd name="connsiteY10" fmla="*/ 42872 h 249268"/>
                <a:gd name="connsiteX11" fmla="*/ 85458 w 218113"/>
                <a:gd name="connsiteY11" fmla="*/ 35347 h 249268"/>
                <a:gd name="connsiteX12" fmla="*/ 78886 w 218113"/>
                <a:gd name="connsiteY12" fmla="*/ 17059 h 249268"/>
                <a:gd name="connsiteX13" fmla="*/ 127844 w 218113"/>
                <a:gd name="connsiteY13" fmla="*/ 9 h 249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8113" h="249268">
                  <a:moveTo>
                    <a:pt x="127844" y="9"/>
                  </a:moveTo>
                  <a:cubicBezTo>
                    <a:pt x="130606" y="295"/>
                    <a:pt x="167182" y="70494"/>
                    <a:pt x="167182" y="70494"/>
                  </a:cubicBezTo>
                  <a:lnTo>
                    <a:pt x="125368" y="102403"/>
                  </a:lnTo>
                  <a:cubicBezTo>
                    <a:pt x="125368" y="102403"/>
                    <a:pt x="102889" y="76876"/>
                    <a:pt x="77743" y="91544"/>
                  </a:cubicBezTo>
                  <a:cubicBezTo>
                    <a:pt x="63169" y="100022"/>
                    <a:pt x="59836" y="122596"/>
                    <a:pt x="78028" y="153647"/>
                  </a:cubicBezTo>
                  <a:cubicBezTo>
                    <a:pt x="97364" y="186699"/>
                    <a:pt x="123939" y="186509"/>
                    <a:pt x="137845" y="178317"/>
                  </a:cubicBezTo>
                  <a:cubicBezTo>
                    <a:pt x="155752" y="167840"/>
                    <a:pt x="160324" y="144884"/>
                    <a:pt x="160896" y="139360"/>
                  </a:cubicBezTo>
                  <a:cubicBezTo>
                    <a:pt x="181184" y="145170"/>
                    <a:pt x="217855" y="152600"/>
                    <a:pt x="217855" y="152600"/>
                  </a:cubicBezTo>
                  <a:cubicBezTo>
                    <a:pt x="217855" y="152600"/>
                    <a:pt x="224428" y="204321"/>
                    <a:pt x="171278" y="235372"/>
                  </a:cubicBezTo>
                  <a:cubicBezTo>
                    <a:pt x="127654" y="260899"/>
                    <a:pt x="60312" y="254803"/>
                    <a:pt x="20688" y="187080"/>
                  </a:cubicBezTo>
                  <a:cubicBezTo>
                    <a:pt x="-20651" y="116500"/>
                    <a:pt x="6400" y="65827"/>
                    <a:pt x="45548" y="42872"/>
                  </a:cubicBezTo>
                  <a:cubicBezTo>
                    <a:pt x="66789" y="30489"/>
                    <a:pt x="85458" y="35347"/>
                    <a:pt x="85458" y="35347"/>
                  </a:cubicBezTo>
                  <a:lnTo>
                    <a:pt x="78886" y="17059"/>
                  </a:lnTo>
                  <a:cubicBezTo>
                    <a:pt x="79171" y="17630"/>
                    <a:pt x="111461" y="-467"/>
                    <a:pt x="127844" y="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</p:grpSp>
      <p:grpSp>
        <p:nvGrpSpPr>
          <p:cNvPr id="27" name="Graphic 18676">
            <a:extLst>
              <a:ext uri="{FF2B5EF4-FFF2-40B4-BE49-F238E27FC236}">
                <a16:creationId xmlns:a16="http://schemas.microsoft.com/office/drawing/2014/main" id="{3935A8B8-E08F-44EE-9036-D69130A520FD}"/>
              </a:ext>
            </a:extLst>
          </p:cNvPr>
          <p:cNvGrpSpPr/>
          <p:nvPr/>
        </p:nvGrpSpPr>
        <p:grpSpPr>
          <a:xfrm rot="1519580">
            <a:off x="10722563" y="-3263338"/>
            <a:ext cx="545271" cy="4481594"/>
            <a:chOff x="6731507" y="2028824"/>
            <a:chExt cx="178975" cy="2065305"/>
          </a:xfrm>
        </p:grpSpPr>
        <p:grpSp>
          <p:nvGrpSpPr>
            <p:cNvPr id="28" name="Graphic 18676">
              <a:extLst>
                <a:ext uri="{FF2B5EF4-FFF2-40B4-BE49-F238E27FC236}">
                  <a16:creationId xmlns:a16="http://schemas.microsoft.com/office/drawing/2014/main" id="{0F8185B2-DC99-4BBD-B418-5B1CA8E2FCD7}"/>
                </a:ext>
              </a:extLst>
            </p:cNvPr>
            <p:cNvGrpSpPr/>
            <p:nvPr/>
          </p:nvGrpSpPr>
          <p:grpSpPr>
            <a:xfrm>
              <a:off x="6731507" y="3842384"/>
              <a:ext cx="171450" cy="251745"/>
              <a:chOff x="6731507" y="3842384"/>
              <a:chExt cx="171450" cy="251745"/>
            </a:xfrm>
          </p:grpSpPr>
          <p:sp>
            <p:nvSpPr>
              <p:cNvPr id="32" name="Freeform: Shape 31">
                <a:extLst>
                  <a:ext uri="{FF2B5EF4-FFF2-40B4-BE49-F238E27FC236}">
                    <a16:creationId xmlns:a16="http://schemas.microsoft.com/office/drawing/2014/main" id="{B5372859-88DC-420D-89A6-239832D654A8}"/>
                  </a:ext>
                </a:extLst>
              </p:cNvPr>
              <p:cNvSpPr/>
              <p:nvPr/>
            </p:nvSpPr>
            <p:spPr>
              <a:xfrm>
                <a:off x="6731507" y="3842384"/>
                <a:ext cx="171450" cy="251745"/>
              </a:xfrm>
              <a:custGeom>
                <a:avLst/>
                <a:gdLst>
                  <a:gd name="connsiteX0" fmla="*/ 171450 w 171450"/>
                  <a:gd name="connsiteY0" fmla="*/ 667 h 251745"/>
                  <a:gd name="connsiteX1" fmla="*/ 84677 w 171450"/>
                  <a:gd name="connsiteY1" fmla="*/ 251746 h 251745"/>
                  <a:gd name="connsiteX2" fmla="*/ 0 w 171450"/>
                  <a:gd name="connsiteY2" fmla="*/ 0 h 251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71450" h="251745">
                    <a:moveTo>
                      <a:pt x="171450" y="667"/>
                    </a:moveTo>
                    <a:lnTo>
                      <a:pt x="84677" y="25174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9E4C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Cordia New" panose="020B0304020202020204" pitchFamily="34" charset="-34"/>
                </a:endParaRPr>
              </a:p>
            </p:txBody>
          </p:sp>
          <p:sp>
            <p:nvSpPr>
              <p:cNvPr id="33" name="Freeform: Shape 32">
                <a:extLst>
                  <a:ext uri="{FF2B5EF4-FFF2-40B4-BE49-F238E27FC236}">
                    <a16:creationId xmlns:a16="http://schemas.microsoft.com/office/drawing/2014/main" id="{0894063A-BEAF-4AB9-996B-09917DE08188}"/>
                  </a:ext>
                </a:extLst>
              </p:cNvPr>
              <p:cNvSpPr/>
              <p:nvPr/>
            </p:nvSpPr>
            <p:spPr>
              <a:xfrm>
                <a:off x="6779132" y="3984021"/>
                <a:ext cx="74961" cy="110108"/>
              </a:xfrm>
              <a:custGeom>
                <a:avLst/>
                <a:gdLst>
                  <a:gd name="connsiteX0" fmla="*/ 0 w 74961"/>
                  <a:gd name="connsiteY0" fmla="*/ 0 h 110108"/>
                  <a:gd name="connsiteX1" fmla="*/ 74962 w 74961"/>
                  <a:gd name="connsiteY1" fmla="*/ 286 h 110108"/>
                  <a:gd name="connsiteX2" fmla="*/ 37052 w 74961"/>
                  <a:gd name="connsiteY2" fmla="*/ 110109 h 110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4961" h="110108">
                    <a:moveTo>
                      <a:pt x="0" y="0"/>
                    </a:moveTo>
                    <a:lnTo>
                      <a:pt x="74962" y="286"/>
                    </a:lnTo>
                    <a:lnTo>
                      <a:pt x="37052" y="110109"/>
                    </a:lnTo>
                    <a:close/>
                  </a:path>
                </a:pathLst>
              </a:custGeom>
              <a:solidFill>
                <a:srgbClr val="90A4A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Cordia New" panose="020B0304020202020204" pitchFamily="34" charset="-34"/>
                </a:endParaRPr>
              </a:p>
            </p:txBody>
          </p:sp>
        </p:grpSp>
        <p:grpSp>
          <p:nvGrpSpPr>
            <p:cNvPr id="29" name="Graphic 18676">
              <a:extLst>
                <a:ext uri="{FF2B5EF4-FFF2-40B4-BE49-F238E27FC236}">
                  <a16:creationId xmlns:a16="http://schemas.microsoft.com/office/drawing/2014/main" id="{03F1BF53-C0E5-41C5-9A90-20175D196DD5}"/>
                </a:ext>
              </a:extLst>
            </p:cNvPr>
            <p:cNvGrpSpPr/>
            <p:nvPr/>
          </p:nvGrpSpPr>
          <p:grpSpPr>
            <a:xfrm>
              <a:off x="6731507" y="2028824"/>
              <a:ext cx="178975" cy="1814227"/>
              <a:chOff x="6731507" y="2028824"/>
              <a:chExt cx="178975" cy="1814227"/>
            </a:xfrm>
          </p:grpSpPr>
          <p:sp>
            <p:nvSpPr>
              <p:cNvPr id="30" name="Freeform: Shape 29">
                <a:extLst>
                  <a:ext uri="{FF2B5EF4-FFF2-40B4-BE49-F238E27FC236}">
                    <a16:creationId xmlns:a16="http://schemas.microsoft.com/office/drawing/2014/main" id="{D46B61DB-ED76-4F38-A769-CD4C30FE6A80}"/>
                  </a:ext>
                </a:extLst>
              </p:cNvPr>
              <p:cNvSpPr/>
              <p:nvPr/>
            </p:nvSpPr>
            <p:spPr>
              <a:xfrm>
                <a:off x="6731507" y="2028824"/>
                <a:ext cx="178975" cy="1814227"/>
              </a:xfrm>
              <a:custGeom>
                <a:avLst/>
                <a:gdLst>
                  <a:gd name="connsiteX0" fmla="*/ 171450 w 178975"/>
                  <a:gd name="connsiteY0" fmla="*/ 1814228 h 1814227"/>
                  <a:gd name="connsiteX1" fmla="*/ 178975 w 178975"/>
                  <a:gd name="connsiteY1" fmla="*/ 86107 h 1814227"/>
                  <a:gd name="connsiteX2" fmla="*/ 93631 w 178975"/>
                  <a:gd name="connsiteY2" fmla="*/ 1 h 1814227"/>
                  <a:gd name="connsiteX3" fmla="*/ 7525 w 178975"/>
                  <a:gd name="connsiteY3" fmla="*/ 85345 h 1814227"/>
                  <a:gd name="connsiteX4" fmla="*/ 0 w 178975"/>
                  <a:gd name="connsiteY4" fmla="*/ 1813466 h 1814227"/>
                  <a:gd name="connsiteX5" fmla="*/ 171450 w 178975"/>
                  <a:gd name="connsiteY5" fmla="*/ 1814228 h 18142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78975" h="1814227">
                    <a:moveTo>
                      <a:pt x="171450" y="1814228"/>
                    </a:moveTo>
                    <a:lnTo>
                      <a:pt x="178975" y="86107"/>
                    </a:lnTo>
                    <a:cubicBezTo>
                      <a:pt x="179165" y="38767"/>
                      <a:pt x="140970" y="286"/>
                      <a:pt x="93631" y="1"/>
                    </a:cubicBezTo>
                    <a:cubicBezTo>
                      <a:pt x="46292" y="-190"/>
                      <a:pt x="7715" y="38005"/>
                      <a:pt x="7525" y="85345"/>
                    </a:cubicBezTo>
                    <a:lnTo>
                      <a:pt x="0" y="1813466"/>
                    </a:lnTo>
                    <a:lnTo>
                      <a:pt x="171450" y="1814228"/>
                    </a:lnTo>
                    <a:close/>
                  </a:path>
                </a:pathLst>
              </a:custGeom>
              <a:solidFill>
                <a:srgbClr val="FFAB0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Cordia New" panose="020B0304020202020204" pitchFamily="34" charset="-34"/>
                </a:endParaRPr>
              </a:p>
            </p:txBody>
          </p:sp>
          <p:sp>
            <p:nvSpPr>
              <p:cNvPr id="31" name="Freeform: Shape 30">
                <a:extLst>
                  <a:ext uri="{FF2B5EF4-FFF2-40B4-BE49-F238E27FC236}">
                    <a16:creationId xmlns:a16="http://schemas.microsoft.com/office/drawing/2014/main" id="{337D8FFA-020D-4773-A54D-42BD913C91A3}"/>
                  </a:ext>
                </a:extLst>
              </p:cNvPr>
              <p:cNvSpPr/>
              <p:nvPr/>
            </p:nvSpPr>
            <p:spPr>
              <a:xfrm>
                <a:off x="6731507" y="2028824"/>
                <a:ext cx="93630" cy="1813846"/>
              </a:xfrm>
              <a:custGeom>
                <a:avLst/>
                <a:gdLst>
                  <a:gd name="connsiteX0" fmla="*/ 93631 w 93630"/>
                  <a:gd name="connsiteY0" fmla="*/ 1 h 1813846"/>
                  <a:gd name="connsiteX1" fmla="*/ 7525 w 93630"/>
                  <a:gd name="connsiteY1" fmla="*/ 85345 h 1813846"/>
                  <a:gd name="connsiteX2" fmla="*/ 0 w 93630"/>
                  <a:gd name="connsiteY2" fmla="*/ 1813466 h 1813846"/>
                  <a:gd name="connsiteX3" fmla="*/ 85725 w 93630"/>
                  <a:gd name="connsiteY3" fmla="*/ 1813846 h 1813846"/>
                  <a:gd name="connsiteX4" fmla="*/ 93631 w 93630"/>
                  <a:gd name="connsiteY4" fmla="*/ 1 h 18138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3630" h="1813846">
                    <a:moveTo>
                      <a:pt x="93631" y="1"/>
                    </a:moveTo>
                    <a:cubicBezTo>
                      <a:pt x="46292" y="-190"/>
                      <a:pt x="7715" y="38005"/>
                      <a:pt x="7525" y="85345"/>
                    </a:cubicBezTo>
                    <a:lnTo>
                      <a:pt x="0" y="1813466"/>
                    </a:lnTo>
                    <a:lnTo>
                      <a:pt x="85725" y="1813846"/>
                    </a:lnTo>
                    <a:lnTo>
                      <a:pt x="93631" y="1"/>
                    </a:lnTo>
                    <a:close/>
                  </a:path>
                </a:pathLst>
              </a:custGeom>
              <a:solidFill>
                <a:srgbClr val="EF8648">
                  <a:alpha val="50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Cordia New" panose="020B0304020202020204" pitchFamily="34" charset="-34"/>
                </a:endParaRPr>
              </a:p>
            </p:txBody>
          </p:sp>
        </p:grpSp>
      </p:grpSp>
      <p:grpSp>
        <p:nvGrpSpPr>
          <p:cNvPr id="3" name="Graphic 1">
            <a:extLst>
              <a:ext uri="{FF2B5EF4-FFF2-40B4-BE49-F238E27FC236}">
                <a16:creationId xmlns:a16="http://schemas.microsoft.com/office/drawing/2014/main" id="{0DB294EF-7C9D-42AA-B46F-A8410D5B227C}"/>
              </a:ext>
            </a:extLst>
          </p:cNvPr>
          <p:cNvGrpSpPr/>
          <p:nvPr/>
        </p:nvGrpSpPr>
        <p:grpSpPr>
          <a:xfrm>
            <a:off x="679137" y="5851350"/>
            <a:ext cx="1799619" cy="1773824"/>
            <a:chOff x="5748337" y="3124200"/>
            <a:chExt cx="695325" cy="609600"/>
          </a:xfrm>
        </p:grpSpPr>
        <p:grpSp>
          <p:nvGrpSpPr>
            <p:cNvPr id="11680" name="Graphic 1">
              <a:extLst>
                <a:ext uri="{FF2B5EF4-FFF2-40B4-BE49-F238E27FC236}">
                  <a16:creationId xmlns:a16="http://schemas.microsoft.com/office/drawing/2014/main" id="{0DB294EF-7C9D-42AA-B46F-A8410D5B227C}"/>
                </a:ext>
              </a:extLst>
            </p:cNvPr>
            <p:cNvGrpSpPr/>
            <p:nvPr/>
          </p:nvGrpSpPr>
          <p:grpSpPr>
            <a:xfrm>
              <a:off x="6032547" y="3282867"/>
              <a:ext cx="412442" cy="452943"/>
              <a:chOff x="6032547" y="3282867"/>
              <a:chExt cx="412442" cy="452943"/>
            </a:xfrm>
          </p:grpSpPr>
          <p:sp>
            <p:nvSpPr>
              <p:cNvPr id="11681" name="Freeform: Shape 11680">
                <a:extLst>
                  <a:ext uri="{FF2B5EF4-FFF2-40B4-BE49-F238E27FC236}">
                    <a16:creationId xmlns:a16="http://schemas.microsoft.com/office/drawing/2014/main" id="{67C8E4BE-E586-418B-9F53-AF7B5F6CDCEB}"/>
                  </a:ext>
                </a:extLst>
              </p:cNvPr>
              <p:cNvSpPr/>
              <p:nvPr/>
            </p:nvSpPr>
            <p:spPr>
              <a:xfrm>
                <a:off x="6032547" y="3336353"/>
                <a:ext cx="369776" cy="399456"/>
              </a:xfrm>
              <a:custGeom>
                <a:avLst/>
                <a:gdLst>
                  <a:gd name="connsiteX0" fmla="*/ 364252 w 369776"/>
                  <a:gd name="connsiteY0" fmla="*/ 77978 h 399456"/>
                  <a:gd name="connsiteX1" fmla="*/ 84978 w 369776"/>
                  <a:gd name="connsiteY1" fmla="*/ 392207 h 399456"/>
                  <a:gd name="connsiteX2" fmla="*/ 54403 w 369776"/>
                  <a:gd name="connsiteY2" fmla="*/ 393922 h 399456"/>
                  <a:gd name="connsiteX3" fmla="*/ 7350 w 369776"/>
                  <a:gd name="connsiteY3" fmla="*/ 352107 h 399456"/>
                  <a:gd name="connsiteX4" fmla="*/ 5445 w 369776"/>
                  <a:gd name="connsiteY4" fmla="*/ 321532 h 399456"/>
                  <a:gd name="connsiteX5" fmla="*/ 284718 w 369776"/>
                  <a:gd name="connsiteY5" fmla="*/ 7302 h 399456"/>
                  <a:gd name="connsiteX6" fmla="*/ 315388 w 369776"/>
                  <a:gd name="connsiteY6" fmla="*/ 5492 h 399456"/>
                  <a:gd name="connsiteX7" fmla="*/ 362442 w 369776"/>
                  <a:gd name="connsiteY7" fmla="*/ 47307 h 399456"/>
                  <a:gd name="connsiteX8" fmla="*/ 364252 w 369776"/>
                  <a:gd name="connsiteY8" fmla="*/ 77978 h 399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69776" h="399456">
                    <a:moveTo>
                      <a:pt x="364252" y="77978"/>
                    </a:moveTo>
                    <a:lnTo>
                      <a:pt x="84978" y="392207"/>
                    </a:lnTo>
                    <a:cubicBezTo>
                      <a:pt x="77073" y="401161"/>
                      <a:pt x="63452" y="401923"/>
                      <a:pt x="54403" y="393922"/>
                    </a:cubicBezTo>
                    <a:lnTo>
                      <a:pt x="7350" y="352107"/>
                    </a:lnTo>
                    <a:cubicBezTo>
                      <a:pt x="-1699" y="344106"/>
                      <a:pt x="-2461" y="330485"/>
                      <a:pt x="5445" y="321532"/>
                    </a:cubicBezTo>
                    <a:lnTo>
                      <a:pt x="284718" y="7302"/>
                    </a:lnTo>
                    <a:cubicBezTo>
                      <a:pt x="292624" y="-1651"/>
                      <a:pt x="306340" y="-2509"/>
                      <a:pt x="315388" y="5492"/>
                    </a:cubicBezTo>
                    <a:lnTo>
                      <a:pt x="362442" y="47307"/>
                    </a:lnTo>
                    <a:cubicBezTo>
                      <a:pt x="371490" y="55308"/>
                      <a:pt x="372252" y="69024"/>
                      <a:pt x="364252" y="77978"/>
                    </a:cubicBezTo>
                    <a:close/>
                  </a:path>
                </a:pathLst>
              </a:custGeom>
              <a:solidFill>
                <a:srgbClr val="008C4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Cordia New" panose="020B0304020202020204" pitchFamily="34" charset="-34"/>
                </a:endParaRPr>
              </a:p>
            </p:txBody>
          </p:sp>
          <p:sp>
            <p:nvSpPr>
              <p:cNvPr id="11682" name="Freeform: Shape 11681">
                <a:extLst>
                  <a:ext uri="{FF2B5EF4-FFF2-40B4-BE49-F238E27FC236}">
                    <a16:creationId xmlns:a16="http://schemas.microsoft.com/office/drawing/2014/main" id="{EE355244-DFC7-43AE-A51C-D255C9CA9574}"/>
                  </a:ext>
                </a:extLst>
              </p:cNvPr>
              <p:cNvSpPr/>
              <p:nvPr/>
            </p:nvSpPr>
            <p:spPr>
              <a:xfrm>
                <a:off x="6032633" y="3336392"/>
                <a:ext cx="338924" cy="372928"/>
              </a:xfrm>
              <a:custGeom>
                <a:avLst/>
                <a:gdLst>
                  <a:gd name="connsiteX0" fmla="*/ 315302 w 338924"/>
                  <a:gd name="connsiteY0" fmla="*/ 5454 h 372928"/>
                  <a:gd name="connsiteX1" fmla="*/ 284727 w 338924"/>
                  <a:gd name="connsiteY1" fmla="*/ 7264 h 372928"/>
                  <a:gd name="connsiteX2" fmla="*/ 5454 w 338924"/>
                  <a:gd name="connsiteY2" fmla="*/ 321398 h 372928"/>
                  <a:gd name="connsiteX3" fmla="*/ 7264 w 338924"/>
                  <a:gd name="connsiteY3" fmla="*/ 351974 h 372928"/>
                  <a:gd name="connsiteX4" fmla="*/ 30886 w 338924"/>
                  <a:gd name="connsiteY4" fmla="*/ 372929 h 372928"/>
                  <a:gd name="connsiteX5" fmla="*/ 338924 w 338924"/>
                  <a:gd name="connsiteY5" fmla="*/ 26314 h 372928"/>
                  <a:gd name="connsiteX6" fmla="*/ 315302 w 338924"/>
                  <a:gd name="connsiteY6" fmla="*/ 5454 h 3729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38924" h="372928">
                    <a:moveTo>
                      <a:pt x="315302" y="5454"/>
                    </a:moveTo>
                    <a:cubicBezTo>
                      <a:pt x="306349" y="-2452"/>
                      <a:pt x="292633" y="-1690"/>
                      <a:pt x="284727" y="7264"/>
                    </a:cubicBezTo>
                    <a:lnTo>
                      <a:pt x="5454" y="321398"/>
                    </a:lnTo>
                    <a:cubicBezTo>
                      <a:pt x="-2452" y="330352"/>
                      <a:pt x="-1690" y="344068"/>
                      <a:pt x="7264" y="351974"/>
                    </a:cubicBezTo>
                    <a:lnTo>
                      <a:pt x="30886" y="372929"/>
                    </a:lnTo>
                    <a:lnTo>
                      <a:pt x="338924" y="26314"/>
                    </a:lnTo>
                    <a:lnTo>
                      <a:pt x="315302" y="5454"/>
                    </a:lnTo>
                    <a:close/>
                  </a:path>
                </a:pathLst>
              </a:custGeom>
              <a:solidFill>
                <a:srgbClr val="00B25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Cordia New" panose="020B0304020202020204" pitchFamily="34" charset="-34"/>
                </a:endParaRPr>
              </a:p>
            </p:txBody>
          </p:sp>
          <p:grpSp>
            <p:nvGrpSpPr>
              <p:cNvPr id="11683" name="Graphic 1">
                <a:extLst>
                  <a:ext uri="{FF2B5EF4-FFF2-40B4-BE49-F238E27FC236}">
                    <a16:creationId xmlns:a16="http://schemas.microsoft.com/office/drawing/2014/main" id="{0DB294EF-7C9D-42AA-B46F-A8410D5B227C}"/>
                  </a:ext>
                </a:extLst>
              </p:cNvPr>
              <p:cNvGrpSpPr/>
              <p:nvPr/>
            </p:nvGrpSpPr>
            <p:grpSpPr>
              <a:xfrm>
                <a:off x="6344125" y="3282867"/>
                <a:ext cx="100864" cy="104413"/>
                <a:chOff x="6344125" y="3282867"/>
                <a:chExt cx="100864" cy="104413"/>
              </a:xfrm>
            </p:grpSpPr>
            <p:sp>
              <p:nvSpPr>
                <p:cNvPr id="11684" name="Freeform: Shape 11683">
                  <a:extLst>
                    <a:ext uri="{FF2B5EF4-FFF2-40B4-BE49-F238E27FC236}">
                      <a16:creationId xmlns:a16="http://schemas.microsoft.com/office/drawing/2014/main" id="{A1DC5A5F-F7BD-40B7-B2B6-5536C74B7FD8}"/>
                    </a:ext>
                  </a:extLst>
                </p:cNvPr>
                <p:cNvSpPr/>
                <p:nvPr/>
              </p:nvSpPr>
              <p:spPr>
                <a:xfrm>
                  <a:off x="6344125" y="3282867"/>
                  <a:ext cx="100864" cy="104413"/>
                </a:xfrm>
                <a:custGeom>
                  <a:avLst/>
                  <a:gdLst>
                    <a:gd name="connsiteX0" fmla="*/ 93250 w 100864"/>
                    <a:gd name="connsiteY0" fmla="*/ 5734 h 104413"/>
                    <a:gd name="connsiteX1" fmla="*/ 93250 w 100864"/>
                    <a:gd name="connsiteY1" fmla="*/ 5734 h 104413"/>
                    <a:gd name="connsiteX2" fmla="*/ 67818 w 100864"/>
                    <a:gd name="connsiteY2" fmla="*/ 2496 h 104413"/>
                    <a:gd name="connsiteX3" fmla="*/ 52864 w 100864"/>
                    <a:gd name="connsiteY3" fmla="*/ 10211 h 104413"/>
                    <a:gd name="connsiteX4" fmla="*/ 19145 w 100864"/>
                    <a:gd name="connsiteY4" fmla="*/ 36405 h 104413"/>
                    <a:gd name="connsiteX5" fmla="*/ 0 w 100864"/>
                    <a:gd name="connsiteY5" fmla="*/ 57931 h 104413"/>
                    <a:gd name="connsiteX6" fmla="*/ 26194 w 100864"/>
                    <a:gd name="connsiteY6" fmla="*/ 81172 h 104413"/>
                    <a:gd name="connsiteX7" fmla="*/ 52388 w 100864"/>
                    <a:gd name="connsiteY7" fmla="*/ 104413 h 104413"/>
                    <a:gd name="connsiteX8" fmla="*/ 71533 w 100864"/>
                    <a:gd name="connsiteY8" fmla="*/ 82887 h 104413"/>
                    <a:gd name="connsiteX9" fmla="*/ 93536 w 100864"/>
                    <a:gd name="connsiteY9" fmla="*/ 46311 h 104413"/>
                    <a:gd name="connsiteX10" fmla="*/ 99441 w 100864"/>
                    <a:gd name="connsiteY10" fmla="*/ 30499 h 104413"/>
                    <a:gd name="connsiteX11" fmla="*/ 93250 w 100864"/>
                    <a:gd name="connsiteY11" fmla="*/ 5734 h 1044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00864" h="104413">
                      <a:moveTo>
                        <a:pt x="93250" y="5734"/>
                      </a:moveTo>
                      <a:lnTo>
                        <a:pt x="93250" y="5734"/>
                      </a:lnTo>
                      <a:cubicBezTo>
                        <a:pt x="86201" y="-457"/>
                        <a:pt x="76105" y="-1790"/>
                        <a:pt x="67818" y="2496"/>
                      </a:cubicBezTo>
                      <a:lnTo>
                        <a:pt x="52864" y="10211"/>
                      </a:lnTo>
                      <a:cubicBezTo>
                        <a:pt x="40100" y="16783"/>
                        <a:pt x="28670" y="25642"/>
                        <a:pt x="19145" y="36405"/>
                      </a:cubicBezTo>
                      <a:lnTo>
                        <a:pt x="0" y="57931"/>
                      </a:lnTo>
                      <a:lnTo>
                        <a:pt x="26194" y="81172"/>
                      </a:lnTo>
                      <a:lnTo>
                        <a:pt x="52388" y="104413"/>
                      </a:lnTo>
                      <a:lnTo>
                        <a:pt x="71533" y="82887"/>
                      </a:lnTo>
                      <a:cubicBezTo>
                        <a:pt x="81058" y="72124"/>
                        <a:pt x="88487" y="59741"/>
                        <a:pt x="93536" y="46311"/>
                      </a:cubicBezTo>
                      <a:lnTo>
                        <a:pt x="99441" y="30499"/>
                      </a:lnTo>
                      <a:cubicBezTo>
                        <a:pt x="102680" y="21927"/>
                        <a:pt x="100298" y="12021"/>
                        <a:pt x="93250" y="5734"/>
                      </a:cubicBezTo>
                      <a:close/>
                    </a:path>
                  </a:pathLst>
                </a:custGeom>
                <a:solidFill>
                  <a:srgbClr val="008C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Cordia New" panose="020B0304020202020204" pitchFamily="34" charset="-34"/>
                  </a:endParaRPr>
                </a:p>
              </p:txBody>
            </p:sp>
            <p:sp>
              <p:nvSpPr>
                <p:cNvPr id="11686" name="Freeform: Shape 11685">
                  <a:extLst>
                    <a:ext uri="{FF2B5EF4-FFF2-40B4-BE49-F238E27FC236}">
                      <a16:creationId xmlns:a16="http://schemas.microsoft.com/office/drawing/2014/main" id="{7AA4848E-0BF4-49B9-80FB-38630CE471A9}"/>
                    </a:ext>
                  </a:extLst>
                </p:cNvPr>
                <p:cNvSpPr/>
                <p:nvPr/>
              </p:nvSpPr>
              <p:spPr>
                <a:xfrm>
                  <a:off x="6344125" y="3282929"/>
                  <a:ext cx="100795" cy="81300"/>
                </a:xfrm>
                <a:custGeom>
                  <a:avLst/>
                  <a:gdLst>
                    <a:gd name="connsiteX0" fmla="*/ 100774 w 100795"/>
                    <a:gd name="connsiteY0" fmla="*/ 23579 h 81300"/>
                    <a:gd name="connsiteX1" fmla="*/ 94012 w 100795"/>
                    <a:gd name="connsiteY1" fmla="*/ 25770 h 81300"/>
                    <a:gd name="connsiteX2" fmla="*/ 79057 w 100795"/>
                    <a:gd name="connsiteY2" fmla="*/ 33580 h 81300"/>
                    <a:gd name="connsiteX3" fmla="*/ 45339 w 100795"/>
                    <a:gd name="connsiteY3" fmla="*/ 59774 h 81300"/>
                    <a:gd name="connsiteX4" fmla="*/ 26194 w 100795"/>
                    <a:gd name="connsiteY4" fmla="*/ 81300 h 81300"/>
                    <a:gd name="connsiteX5" fmla="*/ 0 w 100795"/>
                    <a:gd name="connsiteY5" fmla="*/ 57964 h 81300"/>
                    <a:gd name="connsiteX6" fmla="*/ 19145 w 100795"/>
                    <a:gd name="connsiteY6" fmla="*/ 36438 h 81300"/>
                    <a:gd name="connsiteX7" fmla="*/ 52864 w 100795"/>
                    <a:gd name="connsiteY7" fmla="*/ 10244 h 81300"/>
                    <a:gd name="connsiteX8" fmla="*/ 67913 w 100795"/>
                    <a:gd name="connsiteY8" fmla="*/ 2529 h 81300"/>
                    <a:gd name="connsiteX9" fmla="*/ 93345 w 100795"/>
                    <a:gd name="connsiteY9" fmla="*/ 5672 h 81300"/>
                    <a:gd name="connsiteX10" fmla="*/ 93440 w 100795"/>
                    <a:gd name="connsiteY10" fmla="*/ 5767 h 81300"/>
                    <a:gd name="connsiteX11" fmla="*/ 100774 w 100795"/>
                    <a:gd name="connsiteY11" fmla="*/ 23579 h 81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00795" h="81300">
                      <a:moveTo>
                        <a:pt x="100774" y="23579"/>
                      </a:moveTo>
                      <a:cubicBezTo>
                        <a:pt x="98393" y="23865"/>
                        <a:pt x="96203" y="24627"/>
                        <a:pt x="94012" y="25770"/>
                      </a:cubicBezTo>
                      <a:lnTo>
                        <a:pt x="79057" y="33580"/>
                      </a:lnTo>
                      <a:cubicBezTo>
                        <a:pt x="66294" y="40152"/>
                        <a:pt x="54864" y="49011"/>
                        <a:pt x="45339" y="59774"/>
                      </a:cubicBezTo>
                      <a:lnTo>
                        <a:pt x="26194" y="81300"/>
                      </a:lnTo>
                      <a:lnTo>
                        <a:pt x="0" y="57964"/>
                      </a:lnTo>
                      <a:lnTo>
                        <a:pt x="19145" y="36438"/>
                      </a:lnTo>
                      <a:cubicBezTo>
                        <a:pt x="28670" y="25770"/>
                        <a:pt x="40005" y="16816"/>
                        <a:pt x="52864" y="10244"/>
                      </a:cubicBezTo>
                      <a:lnTo>
                        <a:pt x="67913" y="2529"/>
                      </a:lnTo>
                      <a:cubicBezTo>
                        <a:pt x="76200" y="-1758"/>
                        <a:pt x="86297" y="-519"/>
                        <a:pt x="93345" y="5672"/>
                      </a:cubicBezTo>
                      <a:lnTo>
                        <a:pt x="93440" y="5767"/>
                      </a:lnTo>
                      <a:cubicBezTo>
                        <a:pt x="98489" y="10339"/>
                        <a:pt x="101060" y="16911"/>
                        <a:pt x="100774" y="23579"/>
                      </a:cubicBezTo>
                      <a:close/>
                    </a:path>
                  </a:pathLst>
                </a:custGeom>
                <a:solidFill>
                  <a:srgbClr val="00B25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Cordia New" panose="020B0304020202020204" pitchFamily="34" charset="-34"/>
                  </a:endParaRPr>
                </a:p>
              </p:txBody>
            </p:sp>
          </p:grpSp>
          <p:grpSp>
            <p:nvGrpSpPr>
              <p:cNvPr id="11688" name="Graphic 1">
                <a:extLst>
                  <a:ext uri="{FF2B5EF4-FFF2-40B4-BE49-F238E27FC236}">
                    <a16:creationId xmlns:a16="http://schemas.microsoft.com/office/drawing/2014/main" id="{0DB294EF-7C9D-42AA-B46F-A8410D5B227C}"/>
                  </a:ext>
                </a:extLst>
              </p:cNvPr>
              <p:cNvGrpSpPr/>
              <p:nvPr/>
            </p:nvGrpSpPr>
            <p:grpSpPr>
              <a:xfrm>
                <a:off x="6047111" y="3351416"/>
                <a:ext cx="342765" cy="366929"/>
                <a:chOff x="6047111" y="3351416"/>
                <a:chExt cx="342765" cy="366929"/>
              </a:xfrm>
              <a:solidFill>
                <a:srgbClr val="3D4051"/>
              </a:solidFill>
            </p:grpSpPr>
            <p:grpSp>
              <p:nvGrpSpPr>
                <p:cNvPr id="11689" name="Graphic 1">
                  <a:extLst>
                    <a:ext uri="{FF2B5EF4-FFF2-40B4-BE49-F238E27FC236}">
                      <a16:creationId xmlns:a16="http://schemas.microsoft.com/office/drawing/2014/main" id="{0DB294EF-7C9D-42AA-B46F-A8410D5B227C}"/>
                    </a:ext>
                  </a:extLst>
                </p:cNvPr>
                <p:cNvGrpSpPr/>
                <p:nvPr/>
              </p:nvGrpSpPr>
              <p:grpSpPr>
                <a:xfrm>
                  <a:off x="6168200" y="3351416"/>
                  <a:ext cx="221676" cy="238365"/>
                  <a:chOff x="6168200" y="3351416"/>
                  <a:chExt cx="221676" cy="238365"/>
                </a:xfrm>
                <a:solidFill>
                  <a:srgbClr val="3D4051"/>
                </a:solidFill>
              </p:grpSpPr>
              <p:sp>
                <p:nvSpPr>
                  <p:cNvPr id="11690" name="Freeform: Shape 11689">
                    <a:extLst>
                      <a:ext uri="{FF2B5EF4-FFF2-40B4-BE49-F238E27FC236}">
                        <a16:creationId xmlns:a16="http://schemas.microsoft.com/office/drawing/2014/main" id="{88757380-54AE-4924-B245-61E6DAFA3C02}"/>
                      </a:ext>
                    </a:extLst>
                  </p:cNvPr>
                  <p:cNvSpPr/>
                  <p:nvPr/>
                </p:nvSpPr>
                <p:spPr>
                  <a:xfrm rot="-2902359">
                    <a:off x="6332119" y="3341638"/>
                    <a:ext cx="21622" cy="106396"/>
                  </a:xfrm>
                  <a:custGeom>
                    <a:avLst/>
                    <a:gdLst>
                      <a:gd name="connsiteX0" fmla="*/ 0 w 21622"/>
                      <a:gd name="connsiteY0" fmla="*/ 0 h 106396"/>
                      <a:gd name="connsiteX1" fmla="*/ 21622 w 21622"/>
                      <a:gd name="connsiteY1" fmla="*/ 0 h 106396"/>
                      <a:gd name="connsiteX2" fmla="*/ 21622 w 21622"/>
                      <a:gd name="connsiteY2" fmla="*/ 106397 h 106396"/>
                      <a:gd name="connsiteX3" fmla="*/ 0 w 21622"/>
                      <a:gd name="connsiteY3" fmla="*/ 106397 h 1063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622" h="106396">
                        <a:moveTo>
                          <a:pt x="0" y="0"/>
                        </a:moveTo>
                        <a:lnTo>
                          <a:pt x="21622" y="0"/>
                        </a:lnTo>
                        <a:lnTo>
                          <a:pt x="21622" y="106397"/>
                        </a:lnTo>
                        <a:lnTo>
                          <a:pt x="0" y="106397"/>
                        </a:lnTo>
                        <a:close/>
                      </a:path>
                    </a:pathLst>
                  </a:custGeom>
                  <a:solidFill>
                    <a:srgbClr val="3D405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  <p:sp>
                <p:nvSpPr>
                  <p:cNvPr id="11691" name="Freeform: Shape 11690">
                    <a:extLst>
                      <a:ext uri="{FF2B5EF4-FFF2-40B4-BE49-F238E27FC236}">
                        <a16:creationId xmlns:a16="http://schemas.microsoft.com/office/drawing/2014/main" id="{4C9B6B38-9E13-4A36-B207-114F492D665A}"/>
                      </a:ext>
                    </a:extLst>
                  </p:cNvPr>
                  <p:cNvSpPr/>
                  <p:nvPr/>
                </p:nvSpPr>
                <p:spPr>
                  <a:xfrm rot="-2902359">
                    <a:off x="6302778" y="3374623"/>
                    <a:ext cx="21622" cy="106396"/>
                  </a:xfrm>
                  <a:custGeom>
                    <a:avLst/>
                    <a:gdLst>
                      <a:gd name="connsiteX0" fmla="*/ 0 w 21622"/>
                      <a:gd name="connsiteY0" fmla="*/ 0 h 106396"/>
                      <a:gd name="connsiteX1" fmla="*/ 21622 w 21622"/>
                      <a:gd name="connsiteY1" fmla="*/ 0 h 106396"/>
                      <a:gd name="connsiteX2" fmla="*/ 21622 w 21622"/>
                      <a:gd name="connsiteY2" fmla="*/ 106397 h 106396"/>
                      <a:gd name="connsiteX3" fmla="*/ 0 w 21622"/>
                      <a:gd name="connsiteY3" fmla="*/ 106397 h 1063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622" h="106396">
                        <a:moveTo>
                          <a:pt x="0" y="0"/>
                        </a:moveTo>
                        <a:lnTo>
                          <a:pt x="21622" y="0"/>
                        </a:lnTo>
                        <a:lnTo>
                          <a:pt x="21622" y="106397"/>
                        </a:lnTo>
                        <a:lnTo>
                          <a:pt x="0" y="106397"/>
                        </a:lnTo>
                        <a:close/>
                      </a:path>
                    </a:pathLst>
                  </a:custGeom>
                  <a:solidFill>
                    <a:srgbClr val="3D405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  <p:sp>
                <p:nvSpPr>
                  <p:cNvPr id="11692" name="Freeform: Shape 11691">
                    <a:extLst>
                      <a:ext uri="{FF2B5EF4-FFF2-40B4-BE49-F238E27FC236}">
                        <a16:creationId xmlns:a16="http://schemas.microsoft.com/office/drawing/2014/main" id="{43FF7CF8-4EA3-4811-9149-8A64DF3B4806}"/>
                      </a:ext>
                    </a:extLst>
                  </p:cNvPr>
                  <p:cNvSpPr/>
                  <p:nvPr/>
                </p:nvSpPr>
                <p:spPr>
                  <a:xfrm>
                    <a:off x="6168200" y="3473766"/>
                    <a:ext cx="106009" cy="116015"/>
                  </a:xfrm>
                  <a:custGeom>
                    <a:avLst/>
                    <a:gdLst>
                      <a:gd name="connsiteX0" fmla="*/ 73150 w 106009"/>
                      <a:gd name="connsiteY0" fmla="*/ 75915 h 116015"/>
                      <a:gd name="connsiteX1" fmla="*/ 3999 w 106009"/>
                      <a:gd name="connsiteY1" fmla="*/ 113158 h 116015"/>
                      <a:gd name="connsiteX2" fmla="*/ 32859 w 106009"/>
                      <a:gd name="connsiteY2" fmla="*/ 40101 h 116015"/>
                      <a:gd name="connsiteX3" fmla="*/ 102011 w 106009"/>
                      <a:gd name="connsiteY3" fmla="*/ 2858 h 116015"/>
                      <a:gd name="connsiteX4" fmla="*/ 73150 w 106009"/>
                      <a:gd name="connsiteY4" fmla="*/ 75915 h 1160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009" h="116015">
                        <a:moveTo>
                          <a:pt x="73150" y="75915"/>
                        </a:moveTo>
                        <a:cubicBezTo>
                          <a:pt x="46099" y="106395"/>
                          <a:pt x="15143" y="123064"/>
                          <a:pt x="3999" y="113158"/>
                        </a:cubicBezTo>
                        <a:cubicBezTo>
                          <a:pt x="-7145" y="103252"/>
                          <a:pt x="5808" y="70581"/>
                          <a:pt x="32859" y="40101"/>
                        </a:cubicBezTo>
                        <a:cubicBezTo>
                          <a:pt x="59910" y="9621"/>
                          <a:pt x="90867" y="-7048"/>
                          <a:pt x="102011" y="2858"/>
                        </a:cubicBezTo>
                        <a:cubicBezTo>
                          <a:pt x="113155" y="12764"/>
                          <a:pt x="100201" y="45435"/>
                          <a:pt x="73150" y="75915"/>
                        </a:cubicBezTo>
                        <a:close/>
                      </a:path>
                    </a:pathLst>
                  </a:custGeom>
                  <a:solidFill>
                    <a:srgbClr val="3D405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</p:grpSp>
            <p:grpSp>
              <p:nvGrpSpPr>
                <p:cNvPr id="11693" name="Graphic 1">
                  <a:extLst>
                    <a:ext uri="{FF2B5EF4-FFF2-40B4-BE49-F238E27FC236}">
                      <a16:creationId xmlns:a16="http://schemas.microsoft.com/office/drawing/2014/main" id="{0DB294EF-7C9D-42AA-B46F-A8410D5B227C}"/>
                    </a:ext>
                  </a:extLst>
                </p:cNvPr>
                <p:cNvGrpSpPr/>
                <p:nvPr/>
              </p:nvGrpSpPr>
              <p:grpSpPr>
                <a:xfrm>
                  <a:off x="6047111" y="3598485"/>
                  <a:ext cx="123187" cy="119861"/>
                  <a:chOff x="6047111" y="3598485"/>
                  <a:chExt cx="123187" cy="119861"/>
                </a:xfrm>
                <a:solidFill>
                  <a:srgbClr val="3D4051"/>
                </a:solidFill>
              </p:grpSpPr>
              <p:sp>
                <p:nvSpPr>
                  <p:cNvPr id="11694" name="Freeform: Shape 11693">
                    <a:extLst>
                      <a:ext uri="{FF2B5EF4-FFF2-40B4-BE49-F238E27FC236}">
                        <a16:creationId xmlns:a16="http://schemas.microsoft.com/office/drawing/2014/main" id="{52F4475C-11BF-41DB-9F6C-9813706604E0}"/>
                      </a:ext>
                    </a:extLst>
                  </p:cNvPr>
                  <p:cNvSpPr/>
                  <p:nvPr/>
                </p:nvSpPr>
                <p:spPr>
                  <a:xfrm rot="-2902130">
                    <a:off x="6112547" y="3588709"/>
                    <a:ext cx="21620" cy="106388"/>
                  </a:xfrm>
                  <a:custGeom>
                    <a:avLst/>
                    <a:gdLst>
                      <a:gd name="connsiteX0" fmla="*/ 0 w 21620"/>
                      <a:gd name="connsiteY0" fmla="*/ 0 h 106388"/>
                      <a:gd name="connsiteX1" fmla="*/ 21621 w 21620"/>
                      <a:gd name="connsiteY1" fmla="*/ 0 h 106388"/>
                      <a:gd name="connsiteX2" fmla="*/ 21621 w 21620"/>
                      <a:gd name="connsiteY2" fmla="*/ 106389 h 106388"/>
                      <a:gd name="connsiteX3" fmla="*/ 0 w 21620"/>
                      <a:gd name="connsiteY3" fmla="*/ 106389 h 1063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620" h="106388">
                        <a:moveTo>
                          <a:pt x="0" y="0"/>
                        </a:moveTo>
                        <a:lnTo>
                          <a:pt x="21621" y="0"/>
                        </a:lnTo>
                        <a:lnTo>
                          <a:pt x="21621" y="106389"/>
                        </a:lnTo>
                        <a:lnTo>
                          <a:pt x="0" y="106389"/>
                        </a:lnTo>
                        <a:close/>
                      </a:path>
                    </a:pathLst>
                  </a:custGeom>
                  <a:solidFill>
                    <a:srgbClr val="3D405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  <p:sp>
                <p:nvSpPr>
                  <p:cNvPr id="11695" name="Freeform: Shape 11694">
                    <a:extLst>
                      <a:ext uri="{FF2B5EF4-FFF2-40B4-BE49-F238E27FC236}">
                        <a16:creationId xmlns:a16="http://schemas.microsoft.com/office/drawing/2014/main" id="{6783E065-849A-47F8-AD7C-B6A315AD54E3}"/>
                      </a:ext>
                    </a:extLst>
                  </p:cNvPr>
                  <p:cNvSpPr/>
                  <p:nvPr/>
                </p:nvSpPr>
                <p:spPr>
                  <a:xfrm rot="-2901873">
                    <a:off x="6083242" y="3621724"/>
                    <a:ext cx="21622" cy="106396"/>
                  </a:xfrm>
                  <a:custGeom>
                    <a:avLst/>
                    <a:gdLst>
                      <a:gd name="connsiteX0" fmla="*/ 0 w 21622"/>
                      <a:gd name="connsiteY0" fmla="*/ 0 h 106396"/>
                      <a:gd name="connsiteX1" fmla="*/ 21622 w 21622"/>
                      <a:gd name="connsiteY1" fmla="*/ 0 h 106396"/>
                      <a:gd name="connsiteX2" fmla="*/ 21622 w 21622"/>
                      <a:gd name="connsiteY2" fmla="*/ 106396 h 106396"/>
                      <a:gd name="connsiteX3" fmla="*/ 0 w 21622"/>
                      <a:gd name="connsiteY3" fmla="*/ 106396 h 1063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622" h="106396">
                        <a:moveTo>
                          <a:pt x="0" y="0"/>
                        </a:moveTo>
                        <a:lnTo>
                          <a:pt x="21622" y="0"/>
                        </a:lnTo>
                        <a:lnTo>
                          <a:pt x="21622" y="106396"/>
                        </a:lnTo>
                        <a:lnTo>
                          <a:pt x="0" y="106396"/>
                        </a:lnTo>
                        <a:close/>
                      </a:path>
                    </a:pathLst>
                  </a:custGeom>
                  <a:solidFill>
                    <a:srgbClr val="3D405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</p:grpSp>
          </p:grpSp>
        </p:grpSp>
        <p:grpSp>
          <p:nvGrpSpPr>
            <p:cNvPr id="11696" name="Graphic 1">
              <a:extLst>
                <a:ext uri="{FF2B5EF4-FFF2-40B4-BE49-F238E27FC236}">
                  <a16:creationId xmlns:a16="http://schemas.microsoft.com/office/drawing/2014/main" id="{0DB294EF-7C9D-42AA-B46F-A8410D5B227C}"/>
                </a:ext>
              </a:extLst>
            </p:cNvPr>
            <p:cNvGrpSpPr/>
            <p:nvPr/>
          </p:nvGrpSpPr>
          <p:grpSpPr>
            <a:xfrm>
              <a:off x="5748327" y="3124191"/>
              <a:ext cx="551476" cy="220228"/>
              <a:chOff x="5748327" y="3124191"/>
              <a:chExt cx="551476" cy="220228"/>
            </a:xfrm>
          </p:grpSpPr>
          <p:sp>
            <p:nvSpPr>
              <p:cNvPr id="11697" name="Freeform: Shape 11696">
                <a:extLst>
                  <a:ext uri="{FF2B5EF4-FFF2-40B4-BE49-F238E27FC236}">
                    <a16:creationId xmlns:a16="http://schemas.microsoft.com/office/drawing/2014/main" id="{4CCC2D88-63CA-47D5-BC66-D1BDC723BC3D}"/>
                  </a:ext>
                </a:extLst>
              </p:cNvPr>
              <p:cNvSpPr/>
              <p:nvPr/>
            </p:nvSpPr>
            <p:spPr>
              <a:xfrm>
                <a:off x="5748327" y="3124191"/>
                <a:ext cx="464823" cy="220228"/>
              </a:xfrm>
              <a:custGeom>
                <a:avLst/>
                <a:gdLst>
                  <a:gd name="connsiteX0" fmla="*/ 449113 w 464823"/>
                  <a:gd name="connsiteY0" fmla="*/ 103069 h 220228"/>
                  <a:gd name="connsiteX1" fmla="*/ 45063 w 464823"/>
                  <a:gd name="connsiteY1" fmla="*/ 219370 h 220228"/>
                  <a:gd name="connsiteX2" fmla="*/ 18297 w 464823"/>
                  <a:gd name="connsiteY2" fmla="*/ 204511 h 220228"/>
                  <a:gd name="connsiteX3" fmla="*/ 867 w 464823"/>
                  <a:gd name="connsiteY3" fmla="*/ 143932 h 220228"/>
                  <a:gd name="connsiteX4" fmla="*/ 15630 w 464823"/>
                  <a:gd name="connsiteY4" fmla="*/ 117071 h 220228"/>
                  <a:gd name="connsiteX5" fmla="*/ 419681 w 464823"/>
                  <a:gd name="connsiteY5" fmla="*/ 866 h 220228"/>
                  <a:gd name="connsiteX6" fmla="*/ 446541 w 464823"/>
                  <a:gd name="connsiteY6" fmla="*/ 15725 h 220228"/>
                  <a:gd name="connsiteX7" fmla="*/ 463972 w 464823"/>
                  <a:gd name="connsiteY7" fmla="*/ 76304 h 220228"/>
                  <a:gd name="connsiteX8" fmla="*/ 449113 w 464823"/>
                  <a:gd name="connsiteY8" fmla="*/ 103069 h 2202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64823" h="220228">
                    <a:moveTo>
                      <a:pt x="449113" y="103069"/>
                    </a:moveTo>
                    <a:lnTo>
                      <a:pt x="45063" y="219370"/>
                    </a:lnTo>
                    <a:cubicBezTo>
                      <a:pt x="33633" y="222703"/>
                      <a:pt x="21631" y="216036"/>
                      <a:pt x="18297" y="204511"/>
                    </a:cubicBezTo>
                    <a:lnTo>
                      <a:pt x="867" y="143932"/>
                    </a:lnTo>
                    <a:cubicBezTo>
                      <a:pt x="-2467" y="132311"/>
                      <a:pt x="4105" y="120405"/>
                      <a:pt x="15630" y="117071"/>
                    </a:cubicBezTo>
                    <a:lnTo>
                      <a:pt x="419681" y="866"/>
                    </a:lnTo>
                    <a:cubicBezTo>
                      <a:pt x="431111" y="-2468"/>
                      <a:pt x="443208" y="4105"/>
                      <a:pt x="446541" y="15725"/>
                    </a:cubicBezTo>
                    <a:lnTo>
                      <a:pt x="463972" y="76304"/>
                    </a:lnTo>
                    <a:cubicBezTo>
                      <a:pt x="467306" y="87829"/>
                      <a:pt x="460543" y="99831"/>
                      <a:pt x="449113" y="103069"/>
                    </a:cubicBezTo>
                    <a:close/>
                  </a:path>
                </a:pathLst>
              </a:custGeom>
              <a:solidFill>
                <a:srgbClr val="AE1E0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Cordia New" panose="020B0304020202020204" pitchFamily="34" charset="-34"/>
                </a:endParaRPr>
              </a:p>
            </p:txBody>
          </p:sp>
          <p:sp>
            <p:nvSpPr>
              <p:cNvPr id="11698" name="Freeform: Shape 11697">
                <a:extLst>
                  <a:ext uri="{FF2B5EF4-FFF2-40B4-BE49-F238E27FC236}">
                    <a16:creationId xmlns:a16="http://schemas.microsoft.com/office/drawing/2014/main" id="{BF334297-F254-4CA0-B395-D7F5C8A1C64A}"/>
                  </a:ext>
                </a:extLst>
              </p:cNvPr>
              <p:cNvSpPr/>
              <p:nvPr/>
            </p:nvSpPr>
            <p:spPr>
              <a:xfrm>
                <a:off x="5748369" y="3124232"/>
                <a:ext cx="455167" cy="174180"/>
              </a:xfrm>
              <a:custGeom>
                <a:avLst/>
                <a:gdLst>
                  <a:gd name="connsiteX0" fmla="*/ 446405 w 455167"/>
                  <a:gd name="connsiteY0" fmla="*/ 15684 h 174180"/>
                  <a:gd name="connsiteX1" fmla="*/ 419544 w 455167"/>
                  <a:gd name="connsiteY1" fmla="*/ 825 h 174180"/>
                  <a:gd name="connsiteX2" fmla="*/ 15684 w 455167"/>
                  <a:gd name="connsiteY2" fmla="*/ 117030 h 174180"/>
                  <a:gd name="connsiteX3" fmla="*/ 825 w 455167"/>
                  <a:gd name="connsiteY3" fmla="*/ 143891 h 174180"/>
                  <a:gd name="connsiteX4" fmla="*/ 9588 w 455167"/>
                  <a:gd name="connsiteY4" fmla="*/ 174180 h 174180"/>
                  <a:gd name="connsiteX5" fmla="*/ 455168 w 455167"/>
                  <a:gd name="connsiteY5" fmla="*/ 45974 h 174180"/>
                  <a:gd name="connsiteX6" fmla="*/ 446405 w 455167"/>
                  <a:gd name="connsiteY6" fmla="*/ 15684 h 1741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55167" h="174180">
                    <a:moveTo>
                      <a:pt x="446405" y="15684"/>
                    </a:moveTo>
                    <a:cubicBezTo>
                      <a:pt x="443071" y="4159"/>
                      <a:pt x="431069" y="-2413"/>
                      <a:pt x="419544" y="825"/>
                    </a:cubicBezTo>
                    <a:lnTo>
                      <a:pt x="15684" y="117030"/>
                    </a:lnTo>
                    <a:cubicBezTo>
                      <a:pt x="4159" y="120364"/>
                      <a:pt x="-2413" y="132365"/>
                      <a:pt x="825" y="143891"/>
                    </a:cubicBezTo>
                    <a:lnTo>
                      <a:pt x="9588" y="174180"/>
                    </a:lnTo>
                    <a:lnTo>
                      <a:pt x="455168" y="45974"/>
                    </a:lnTo>
                    <a:lnTo>
                      <a:pt x="446405" y="15684"/>
                    </a:lnTo>
                    <a:close/>
                  </a:path>
                </a:pathLst>
              </a:custGeom>
              <a:solidFill>
                <a:srgbClr val="FF582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Cordia New" panose="020B0304020202020204" pitchFamily="34" charset="-34"/>
                </a:endParaRPr>
              </a:p>
            </p:txBody>
          </p:sp>
          <p:grpSp>
            <p:nvGrpSpPr>
              <p:cNvPr id="11699" name="Graphic 1">
                <a:extLst>
                  <a:ext uri="{FF2B5EF4-FFF2-40B4-BE49-F238E27FC236}">
                    <a16:creationId xmlns:a16="http://schemas.microsoft.com/office/drawing/2014/main" id="{0DB294EF-7C9D-42AA-B46F-A8410D5B227C}"/>
                  </a:ext>
                </a:extLst>
              </p:cNvPr>
              <p:cNvGrpSpPr/>
              <p:nvPr/>
            </p:nvGrpSpPr>
            <p:grpSpPr>
              <a:xfrm>
                <a:off x="6192106" y="3124420"/>
                <a:ext cx="107697" cy="79789"/>
                <a:chOff x="6192106" y="3124420"/>
                <a:chExt cx="107697" cy="79789"/>
              </a:xfrm>
            </p:grpSpPr>
            <p:sp>
              <p:nvSpPr>
                <p:cNvPr id="11700" name="Freeform: Shape 11699">
                  <a:extLst>
                    <a:ext uri="{FF2B5EF4-FFF2-40B4-BE49-F238E27FC236}">
                      <a16:creationId xmlns:a16="http://schemas.microsoft.com/office/drawing/2014/main" id="{78BC37A4-54C1-4383-81B1-DEB2A8D3DCD5}"/>
                    </a:ext>
                  </a:extLst>
                </p:cNvPr>
                <p:cNvSpPr/>
                <p:nvPr/>
              </p:nvSpPr>
              <p:spPr>
                <a:xfrm>
                  <a:off x="6192106" y="3124420"/>
                  <a:ext cx="107647" cy="79789"/>
                </a:xfrm>
                <a:custGeom>
                  <a:avLst/>
                  <a:gdLst>
                    <a:gd name="connsiteX0" fmla="*/ 106775 w 107647"/>
                    <a:gd name="connsiteY0" fmla="*/ 18353 h 79789"/>
                    <a:gd name="connsiteX1" fmla="*/ 106775 w 107647"/>
                    <a:gd name="connsiteY1" fmla="*/ 18353 h 79789"/>
                    <a:gd name="connsiteX2" fmla="*/ 86963 w 107647"/>
                    <a:gd name="connsiteY2" fmla="*/ 1970 h 79789"/>
                    <a:gd name="connsiteX3" fmla="*/ 70199 w 107647"/>
                    <a:gd name="connsiteY3" fmla="*/ 446 h 79789"/>
                    <a:gd name="connsiteX4" fmla="*/ 27718 w 107647"/>
                    <a:gd name="connsiteY4" fmla="*/ 4542 h 79789"/>
                    <a:gd name="connsiteX5" fmla="*/ 0 w 107647"/>
                    <a:gd name="connsiteY5" fmla="*/ 12543 h 79789"/>
                    <a:gd name="connsiteX6" fmla="*/ 9716 w 107647"/>
                    <a:gd name="connsiteY6" fmla="*/ 46166 h 79789"/>
                    <a:gd name="connsiteX7" fmla="*/ 19431 w 107647"/>
                    <a:gd name="connsiteY7" fmla="*/ 79789 h 79789"/>
                    <a:gd name="connsiteX8" fmla="*/ 47149 w 107647"/>
                    <a:gd name="connsiteY8" fmla="*/ 71788 h 79789"/>
                    <a:gd name="connsiteX9" fmla="*/ 85249 w 107647"/>
                    <a:gd name="connsiteY9" fmla="*/ 52738 h 79789"/>
                    <a:gd name="connsiteX10" fmla="*/ 98679 w 107647"/>
                    <a:gd name="connsiteY10" fmla="*/ 42546 h 79789"/>
                    <a:gd name="connsiteX11" fmla="*/ 106775 w 107647"/>
                    <a:gd name="connsiteY11" fmla="*/ 18353 h 797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07647" h="79789">
                      <a:moveTo>
                        <a:pt x="106775" y="18353"/>
                      </a:moveTo>
                      <a:lnTo>
                        <a:pt x="106775" y="18353"/>
                      </a:lnTo>
                      <a:cubicBezTo>
                        <a:pt x="104203" y="9304"/>
                        <a:pt x="96298" y="2827"/>
                        <a:pt x="86963" y="1970"/>
                      </a:cubicBezTo>
                      <a:lnTo>
                        <a:pt x="70199" y="446"/>
                      </a:lnTo>
                      <a:cubicBezTo>
                        <a:pt x="55912" y="-792"/>
                        <a:pt x="41529" y="541"/>
                        <a:pt x="27718" y="4542"/>
                      </a:cubicBezTo>
                      <a:lnTo>
                        <a:pt x="0" y="12543"/>
                      </a:lnTo>
                      <a:lnTo>
                        <a:pt x="9716" y="46166"/>
                      </a:lnTo>
                      <a:lnTo>
                        <a:pt x="19431" y="79789"/>
                      </a:lnTo>
                      <a:lnTo>
                        <a:pt x="47149" y="71788"/>
                      </a:lnTo>
                      <a:cubicBezTo>
                        <a:pt x="60960" y="67788"/>
                        <a:pt x="73819" y="61311"/>
                        <a:pt x="85249" y="52738"/>
                      </a:cubicBezTo>
                      <a:lnTo>
                        <a:pt x="98679" y="42546"/>
                      </a:lnTo>
                      <a:cubicBezTo>
                        <a:pt x="106108" y="37022"/>
                        <a:pt x="109347" y="27402"/>
                        <a:pt x="106775" y="18353"/>
                      </a:cubicBezTo>
                      <a:close/>
                    </a:path>
                  </a:pathLst>
                </a:custGeom>
                <a:solidFill>
                  <a:srgbClr val="AE1E0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Cordia New" panose="020B0304020202020204" pitchFamily="34" charset="-34"/>
                  </a:endParaRPr>
                </a:p>
              </p:txBody>
            </p:sp>
            <p:sp>
              <p:nvSpPr>
                <p:cNvPr id="11701" name="Freeform: Shape 11700">
                  <a:extLst>
                    <a:ext uri="{FF2B5EF4-FFF2-40B4-BE49-F238E27FC236}">
                      <a16:creationId xmlns:a16="http://schemas.microsoft.com/office/drawing/2014/main" id="{3CDDD6E9-6DF7-43E9-A26D-6F5A834863C5}"/>
                    </a:ext>
                  </a:extLst>
                </p:cNvPr>
                <p:cNvSpPr/>
                <p:nvPr/>
              </p:nvSpPr>
              <p:spPr>
                <a:xfrm>
                  <a:off x="6192201" y="3124476"/>
                  <a:ext cx="107601" cy="46205"/>
                </a:xfrm>
                <a:custGeom>
                  <a:avLst/>
                  <a:gdLst>
                    <a:gd name="connsiteX0" fmla="*/ 103442 w 107601"/>
                    <a:gd name="connsiteY0" fmla="*/ 37443 h 46205"/>
                    <a:gd name="connsiteX1" fmla="*/ 96584 w 107601"/>
                    <a:gd name="connsiteY1" fmla="*/ 35633 h 46205"/>
                    <a:gd name="connsiteX2" fmla="*/ 79724 w 107601"/>
                    <a:gd name="connsiteY2" fmla="*/ 34204 h 46205"/>
                    <a:gd name="connsiteX3" fmla="*/ 37243 w 107601"/>
                    <a:gd name="connsiteY3" fmla="*/ 38300 h 46205"/>
                    <a:gd name="connsiteX4" fmla="*/ 9620 w 107601"/>
                    <a:gd name="connsiteY4" fmla="*/ 46206 h 46205"/>
                    <a:gd name="connsiteX5" fmla="*/ 0 w 107601"/>
                    <a:gd name="connsiteY5" fmla="*/ 12487 h 46205"/>
                    <a:gd name="connsiteX6" fmla="*/ 27623 w 107601"/>
                    <a:gd name="connsiteY6" fmla="*/ 4581 h 46205"/>
                    <a:gd name="connsiteX7" fmla="*/ 70104 w 107601"/>
                    <a:gd name="connsiteY7" fmla="*/ 486 h 46205"/>
                    <a:gd name="connsiteX8" fmla="*/ 86963 w 107601"/>
                    <a:gd name="connsiteY8" fmla="*/ 2010 h 46205"/>
                    <a:gd name="connsiteX9" fmla="*/ 106680 w 107601"/>
                    <a:gd name="connsiteY9" fmla="*/ 18202 h 46205"/>
                    <a:gd name="connsiteX10" fmla="*/ 106680 w 107601"/>
                    <a:gd name="connsiteY10" fmla="*/ 18297 h 46205"/>
                    <a:gd name="connsiteX11" fmla="*/ 103442 w 107601"/>
                    <a:gd name="connsiteY11" fmla="*/ 37443 h 462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07601" h="46205">
                      <a:moveTo>
                        <a:pt x="103442" y="37443"/>
                      </a:moveTo>
                      <a:cubicBezTo>
                        <a:pt x="101346" y="36395"/>
                        <a:pt x="99060" y="35919"/>
                        <a:pt x="96584" y="35633"/>
                      </a:cubicBezTo>
                      <a:lnTo>
                        <a:pt x="79724" y="34204"/>
                      </a:lnTo>
                      <a:cubicBezTo>
                        <a:pt x="65437" y="32966"/>
                        <a:pt x="51054" y="34395"/>
                        <a:pt x="37243" y="38300"/>
                      </a:cubicBezTo>
                      <a:lnTo>
                        <a:pt x="9620" y="46206"/>
                      </a:lnTo>
                      <a:lnTo>
                        <a:pt x="0" y="12487"/>
                      </a:lnTo>
                      <a:lnTo>
                        <a:pt x="27623" y="4581"/>
                      </a:lnTo>
                      <a:cubicBezTo>
                        <a:pt x="41434" y="581"/>
                        <a:pt x="55817" y="-848"/>
                        <a:pt x="70104" y="486"/>
                      </a:cubicBezTo>
                      <a:lnTo>
                        <a:pt x="86963" y="2010"/>
                      </a:lnTo>
                      <a:cubicBezTo>
                        <a:pt x="96203" y="2772"/>
                        <a:pt x="104108" y="9249"/>
                        <a:pt x="106680" y="18202"/>
                      </a:cubicBezTo>
                      <a:lnTo>
                        <a:pt x="106680" y="18297"/>
                      </a:lnTo>
                      <a:cubicBezTo>
                        <a:pt x="108680" y="24965"/>
                        <a:pt x="107347" y="32013"/>
                        <a:pt x="103442" y="37443"/>
                      </a:cubicBezTo>
                      <a:close/>
                    </a:path>
                  </a:pathLst>
                </a:custGeom>
                <a:solidFill>
                  <a:srgbClr val="FF582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Cordia New" panose="020B0304020202020204" pitchFamily="34" charset="-34"/>
                  </a:endParaRPr>
                </a:p>
              </p:txBody>
            </p:sp>
          </p:grpSp>
          <p:grpSp>
            <p:nvGrpSpPr>
              <p:cNvPr id="11702" name="Graphic 1">
                <a:extLst>
                  <a:ext uri="{FF2B5EF4-FFF2-40B4-BE49-F238E27FC236}">
                    <a16:creationId xmlns:a16="http://schemas.microsoft.com/office/drawing/2014/main" id="{0DB294EF-7C9D-42AA-B46F-A8410D5B227C}"/>
                  </a:ext>
                </a:extLst>
              </p:cNvPr>
              <p:cNvGrpSpPr/>
              <p:nvPr/>
            </p:nvGrpSpPr>
            <p:grpSpPr>
              <a:xfrm>
                <a:off x="5777185" y="3127960"/>
                <a:ext cx="410155" cy="211733"/>
                <a:chOff x="5777185" y="3127960"/>
                <a:chExt cx="410155" cy="211733"/>
              </a:xfrm>
              <a:solidFill>
                <a:srgbClr val="3D4051"/>
              </a:solidFill>
            </p:grpSpPr>
            <p:grpSp>
              <p:nvGrpSpPr>
                <p:cNvPr id="11703" name="Graphic 1">
                  <a:extLst>
                    <a:ext uri="{FF2B5EF4-FFF2-40B4-BE49-F238E27FC236}">
                      <a16:creationId xmlns:a16="http://schemas.microsoft.com/office/drawing/2014/main" id="{0DB294EF-7C9D-42AA-B46F-A8410D5B227C}"/>
                    </a:ext>
                  </a:extLst>
                </p:cNvPr>
                <p:cNvGrpSpPr/>
                <p:nvPr/>
              </p:nvGrpSpPr>
              <p:grpSpPr>
                <a:xfrm>
                  <a:off x="5915012" y="3127960"/>
                  <a:ext cx="272327" cy="137711"/>
                  <a:chOff x="5915012" y="3127960"/>
                  <a:chExt cx="272327" cy="137711"/>
                </a:xfrm>
                <a:solidFill>
                  <a:srgbClr val="3D4051"/>
                </a:solidFill>
              </p:grpSpPr>
              <p:sp>
                <p:nvSpPr>
                  <p:cNvPr id="11704" name="Freeform: Shape 11703">
                    <a:extLst>
                      <a:ext uri="{FF2B5EF4-FFF2-40B4-BE49-F238E27FC236}">
                        <a16:creationId xmlns:a16="http://schemas.microsoft.com/office/drawing/2014/main" id="{87077C23-AAD1-424D-B2B8-E769200A6B8D}"/>
                      </a:ext>
                    </a:extLst>
                  </p:cNvPr>
                  <p:cNvSpPr/>
                  <p:nvPr/>
                </p:nvSpPr>
                <p:spPr>
                  <a:xfrm rot="-963099">
                    <a:off x="6151431" y="3128875"/>
                    <a:ext cx="21621" cy="106392"/>
                  </a:xfrm>
                  <a:custGeom>
                    <a:avLst/>
                    <a:gdLst>
                      <a:gd name="connsiteX0" fmla="*/ 0 w 21621"/>
                      <a:gd name="connsiteY0" fmla="*/ 0 h 106392"/>
                      <a:gd name="connsiteX1" fmla="*/ 21621 w 21621"/>
                      <a:gd name="connsiteY1" fmla="*/ 0 h 106392"/>
                      <a:gd name="connsiteX2" fmla="*/ 21621 w 21621"/>
                      <a:gd name="connsiteY2" fmla="*/ 106393 h 106392"/>
                      <a:gd name="connsiteX3" fmla="*/ 0 w 21621"/>
                      <a:gd name="connsiteY3" fmla="*/ 106393 h 106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621" h="106392">
                        <a:moveTo>
                          <a:pt x="0" y="0"/>
                        </a:moveTo>
                        <a:lnTo>
                          <a:pt x="21621" y="0"/>
                        </a:lnTo>
                        <a:lnTo>
                          <a:pt x="21621" y="106393"/>
                        </a:lnTo>
                        <a:lnTo>
                          <a:pt x="0" y="106393"/>
                        </a:lnTo>
                        <a:close/>
                      </a:path>
                    </a:pathLst>
                  </a:custGeom>
                  <a:solidFill>
                    <a:srgbClr val="3D405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  <p:sp>
                <p:nvSpPr>
                  <p:cNvPr id="11705" name="Freeform: Shape 11704">
                    <a:extLst>
                      <a:ext uri="{FF2B5EF4-FFF2-40B4-BE49-F238E27FC236}">
                        <a16:creationId xmlns:a16="http://schemas.microsoft.com/office/drawing/2014/main" id="{1A54C0E5-A5BE-4E8C-A35A-AAC3C010A9D2}"/>
                      </a:ext>
                    </a:extLst>
                  </p:cNvPr>
                  <p:cNvSpPr/>
                  <p:nvPr/>
                </p:nvSpPr>
                <p:spPr>
                  <a:xfrm rot="-963099">
                    <a:off x="6109042" y="3141064"/>
                    <a:ext cx="21621" cy="106392"/>
                  </a:xfrm>
                  <a:custGeom>
                    <a:avLst/>
                    <a:gdLst>
                      <a:gd name="connsiteX0" fmla="*/ 0 w 21621"/>
                      <a:gd name="connsiteY0" fmla="*/ 0 h 106392"/>
                      <a:gd name="connsiteX1" fmla="*/ 21621 w 21621"/>
                      <a:gd name="connsiteY1" fmla="*/ 0 h 106392"/>
                      <a:gd name="connsiteX2" fmla="*/ 21621 w 21621"/>
                      <a:gd name="connsiteY2" fmla="*/ 106393 h 106392"/>
                      <a:gd name="connsiteX3" fmla="*/ 0 w 21621"/>
                      <a:gd name="connsiteY3" fmla="*/ 106393 h 106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621" h="106392">
                        <a:moveTo>
                          <a:pt x="0" y="0"/>
                        </a:moveTo>
                        <a:lnTo>
                          <a:pt x="21621" y="0"/>
                        </a:lnTo>
                        <a:lnTo>
                          <a:pt x="21621" y="106393"/>
                        </a:lnTo>
                        <a:lnTo>
                          <a:pt x="0" y="106393"/>
                        </a:lnTo>
                        <a:close/>
                      </a:path>
                    </a:pathLst>
                  </a:custGeom>
                  <a:solidFill>
                    <a:srgbClr val="3D405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  <p:sp>
                <p:nvSpPr>
                  <p:cNvPr id="11706" name="Freeform: Shape 11705">
                    <a:extLst>
                      <a:ext uri="{FF2B5EF4-FFF2-40B4-BE49-F238E27FC236}">
                        <a16:creationId xmlns:a16="http://schemas.microsoft.com/office/drawing/2014/main" id="{7D2CCA79-6F37-40C8-B08F-22527D1011C4}"/>
                      </a:ext>
                    </a:extLst>
                  </p:cNvPr>
                  <p:cNvSpPr/>
                  <p:nvPr/>
                </p:nvSpPr>
                <p:spPr>
                  <a:xfrm>
                    <a:off x="5915012" y="3199737"/>
                    <a:ext cx="142517" cy="65934"/>
                  </a:xfrm>
                  <a:custGeom>
                    <a:avLst/>
                    <a:gdLst>
                      <a:gd name="connsiteX0" fmla="*/ 78688 w 142517"/>
                      <a:gd name="connsiteY0" fmla="*/ 58861 h 65934"/>
                      <a:gd name="connsiteX1" fmla="*/ 393 w 142517"/>
                      <a:gd name="connsiteY1" fmla="*/ 53336 h 65934"/>
                      <a:gd name="connsiteX2" fmla="*/ 63829 w 142517"/>
                      <a:gd name="connsiteY2" fmla="*/ 7045 h 65934"/>
                      <a:gd name="connsiteX3" fmla="*/ 142125 w 142517"/>
                      <a:gd name="connsiteY3" fmla="*/ 12569 h 65934"/>
                      <a:gd name="connsiteX4" fmla="*/ 78688 w 142517"/>
                      <a:gd name="connsiteY4" fmla="*/ 58861 h 659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2517" h="65934">
                        <a:moveTo>
                          <a:pt x="78688" y="58861"/>
                        </a:moveTo>
                        <a:cubicBezTo>
                          <a:pt x="39541" y="70100"/>
                          <a:pt x="4489" y="67719"/>
                          <a:pt x="393" y="53336"/>
                        </a:cubicBezTo>
                        <a:cubicBezTo>
                          <a:pt x="-3703" y="39049"/>
                          <a:pt x="24682" y="18284"/>
                          <a:pt x="63829" y="7045"/>
                        </a:cubicBezTo>
                        <a:cubicBezTo>
                          <a:pt x="102977" y="-4195"/>
                          <a:pt x="138029" y="-1718"/>
                          <a:pt x="142125" y="12569"/>
                        </a:cubicBezTo>
                        <a:cubicBezTo>
                          <a:pt x="146221" y="26857"/>
                          <a:pt x="117836" y="47621"/>
                          <a:pt x="78688" y="58861"/>
                        </a:cubicBezTo>
                        <a:close/>
                      </a:path>
                    </a:pathLst>
                  </a:custGeom>
                  <a:solidFill>
                    <a:srgbClr val="3D405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</p:grpSp>
            <p:grpSp>
              <p:nvGrpSpPr>
                <p:cNvPr id="11707" name="Graphic 1">
                  <a:extLst>
                    <a:ext uri="{FF2B5EF4-FFF2-40B4-BE49-F238E27FC236}">
                      <a16:creationId xmlns:a16="http://schemas.microsoft.com/office/drawing/2014/main" id="{0DB294EF-7C9D-42AA-B46F-A8410D5B227C}"/>
                    </a:ext>
                  </a:extLst>
                </p:cNvPr>
                <p:cNvGrpSpPr/>
                <p:nvPr/>
              </p:nvGrpSpPr>
              <p:grpSpPr>
                <a:xfrm>
                  <a:off x="5777185" y="3219280"/>
                  <a:ext cx="92584" cy="120413"/>
                  <a:chOff x="5777185" y="3219280"/>
                  <a:chExt cx="92584" cy="120413"/>
                </a:xfrm>
                <a:solidFill>
                  <a:srgbClr val="3D4051"/>
                </a:solidFill>
              </p:grpSpPr>
              <p:sp>
                <p:nvSpPr>
                  <p:cNvPr id="11708" name="Freeform: Shape 11707">
                    <a:extLst>
                      <a:ext uri="{FF2B5EF4-FFF2-40B4-BE49-F238E27FC236}">
                        <a16:creationId xmlns:a16="http://schemas.microsoft.com/office/drawing/2014/main" id="{73DBC2BD-BE53-4B8D-B55A-2E53E378317B}"/>
                      </a:ext>
                    </a:extLst>
                  </p:cNvPr>
                  <p:cNvSpPr/>
                  <p:nvPr/>
                </p:nvSpPr>
                <p:spPr>
                  <a:xfrm rot="-963099">
                    <a:off x="5833860" y="3220195"/>
                    <a:ext cx="21621" cy="106392"/>
                  </a:xfrm>
                  <a:custGeom>
                    <a:avLst/>
                    <a:gdLst>
                      <a:gd name="connsiteX0" fmla="*/ 0 w 21621"/>
                      <a:gd name="connsiteY0" fmla="*/ 0 h 106392"/>
                      <a:gd name="connsiteX1" fmla="*/ 21621 w 21621"/>
                      <a:gd name="connsiteY1" fmla="*/ 0 h 106392"/>
                      <a:gd name="connsiteX2" fmla="*/ 21621 w 21621"/>
                      <a:gd name="connsiteY2" fmla="*/ 106393 h 106392"/>
                      <a:gd name="connsiteX3" fmla="*/ 0 w 21621"/>
                      <a:gd name="connsiteY3" fmla="*/ 106393 h 106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621" h="106392">
                        <a:moveTo>
                          <a:pt x="0" y="0"/>
                        </a:moveTo>
                        <a:lnTo>
                          <a:pt x="21621" y="0"/>
                        </a:lnTo>
                        <a:lnTo>
                          <a:pt x="21621" y="106393"/>
                        </a:lnTo>
                        <a:lnTo>
                          <a:pt x="0" y="106393"/>
                        </a:lnTo>
                        <a:close/>
                      </a:path>
                    </a:pathLst>
                  </a:custGeom>
                  <a:solidFill>
                    <a:srgbClr val="3D405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  <p:sp>
                <p:nvSpPr>
                  <p:cNvPr id="11709" name="Freeform: Shape 11708">
                    <a:extLst>
                      <a:ext uri="{FF2B5EF4-FFF2-40B4-BE49-F238E27FC236}">
                        <a16:creationId xmlns:a16="http://schemas.microsoft.com/office/drawing/2014/main" id="{91EF679D-B0B1-4F84-8363-62360706D3FE}"/>
                      </a:ext>
                    </a:extLst>
                  </p:cNvPr>
                  <p:cNvSpPr/>
                  <p:nvPr/>
                </p:nvSpPr>
                <p:spPr>
                  <a:xfrm rot="-963099">
                    <a:off x="5791472" y="3232385"/>
                    <a:ext cx="21621" cy="106392"/>
                  </a:xfrm>
                  <a:custGeom>
                    <a:avLst/>
                    <a:gdLst>
                      <a:gd name="connsiteX0" fmla="*/ 0 w 21621"/>
                      <a:gd name="connsiteY0" fmla="*/ 0 h 106392"/>
                      <a:gd name="connsiteX1" fmla="*/ 21621 w 21621"/>
                      <a:gd name="connsiteY1" fmla="*/ 0 h 106392"/>
                      <a:gd name="connsiteX2" fmla="*/ 21621 w 21621"/>
                      <a:gd name="connsiteY2" fmla="*/ 106393 h 106392"/>
                      <a:gd name="connsiteX3" fmla="*/ 0 w 21621"/>
                      <a:gd name="connsiteY3" fmla="*/ 106393 h 106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621" h="106392">
                        <a:moveTo>
                          <a:pt x="0" y="0"/>
                        </a:moveTo>
                        <a:lnTo>
                          <a:pt x="21621" y="0"/>
                        </a:lnTo>
                        <a:lnTo>
                          <a:pt x="21621" y="106393"/>
                        </a:lnTo>
                        <a:lnTo>
                          <a:pt x="0" y="106393"/>
                        </a:lnTo>
                        <a:close/>
                      </a:path>
                    </a:pathLst>
                  </a:custGeom>
                  <a:solidFill>
                    <a:srgbClr val="3D405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</p:grpSp>
          </p:grpSp>
        </p:grpSp>
      </p:grpSp>
      <p:grpSp>
        <p:nvGrpSpPr>
          <p:cNvPr id="11711" name="Graphic 11709">
            <a:extLst>
              <a:ext uri="{FF2B5EF4-FFF2-40B4-BE49-F238E27FC236}">
                <a16:creationId xmlns:a16="http://schemas.microsoft.com/office/drawing/2014/main" id="{1D81BABC-A5C1-4501-9CFF-56A9174F2173}"/>
              </a:ext>
            </a:extLst>
          </p:cNvPr>
          <p:cNvGrpSpPr/>
          <p:nvPr/>
        </p:nvGrpSpPr>
        <p:grpSpPr>
          <a:xfrm rot="3673055">
            <a:off x="11208022" y="3522179"/>
            <a:ext cx="2168913" cy="789557"/>
            <a:chOff x="5634037" y="3243322"/>
            <a:chExt cx="924539" cy="371700"/>
          </a:xfrm>
        </p:grpSpPr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FEDD0545-5ABA-4F4D-B6BA-ECD79B7EA410}"/>
                </a:ext>
              </a:extLst>
            </p:cNvPr>
            <p:cNvSpPr/>
            <p:nvPr/>
          </p:nvSpPr>
          <p:spPr>
            <a:xfrm>
              <a:off x="5634037" y="3243322"/>
              <a:ext cx="924444" cy="371700"/>
            </a:xfrm>
            <a:custGeom>
              <a:avLst/>
              <a:gdLst>
                <a:gd name="connsiteX0" fmla="*/ 125159 w 924444"/>
                <a:gd name="connsiteY0" fmla="*/ 244923 h 371700"/>
                <a:gd name="connsiteX1" fmla="*/ 853726 w 924444"/>
                <a:gd name="connsiteY1" fmla="*/ 2131 h 371700"/>
                <a:gd name="connsiteX2" fmla="*/ 906399 w 924444"/>
                <a:gd name="connsiteY2" fmla="*/ 28420 h 371700"/>
                <a:gd name="connsiteX3" fmla="*/ 922306 w 924444"/>
                <a:gd name="connsiteY3" fmla="*/ 76235 h 371700"/>
                <a:gd name="connsiteX4" fmla="*/ 895922 w 924444"/>
                <a:gd name="connsiteY4" fmla="*/ 128813 h 371700"/>
                <a:gd name="connsiteX5" fmla="*/ 167450 w 924444"/>
                <a:gd name="connsiteY5" fmla="*/ 371701 h 371700"/>
                <a:gd name="connsiteX6" fmla="*/ 81058 w 924444"/>
                <a:gd name="connsiteY6" fmla="*/ 364176 h 371700"/>
                <a:gd name="connsiteX7" fmla="*/ 0 w 924444"/>
                <a:gd name="connsiteY7" fmla="*/ 357127 h 371700"/>
                <a:gd name="connsiteX8" fmla="*/ 60579 w 924444"/>
                <a:gd name="connsiteY8" fmla="*/ 302835 h 371700"/>
                <a:gd name="connsiteX9" fmla="*/ 125159 w 924444"/>
                <a:gd name="connsiteY9" fmla="*/ 244923 h 371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24444" h="371700">
                  <a:moveTo>
                    <a:pt x="125159" y="244923"/>
                  </a:moveTo>
                  <a:lnTo>
                    <a:pt x="853726" y="2131"/>
                  </a:lnTo>
                  <a:cubicBezTo>
                    <a:pt x="875538" y="-5108"/>
                    <a:pt x="899160" y="6703"/>
                    <a:pt x="906399" y="28420"/>
                  </a:cubicBezTo>
                  <a:lnTo>
                    <a:pt x="922306" y="76235"/>
                  </a:lnTo>
                  <a:cubicBezTo>
                    <a:pt x="929545" y="98047"/>
                    <a:pt x="917829" y="121574"/>
                    <a:pt x="895922" y="128813"/>
                  </a:cubicBezTo>
                  <a:lnTo>
                    <a:pt x="167450" y="371701"/>
                  </a:lnTo>
                  <a:lnTo>
                    <a:pt x="81058" y="364176"/>
                  </a:lnTo>
                  <a:lnTo>
                    <a:pt x="0" y="357127"/>
                  </a:lnTo>
                  <a:lnTo>
                    <a:pt x="60579" y="302835"/>
                  </a:lnTo>
                  <a:lnTo>
                    <a:pt x="125159" y="244923"/>
                  </a:lnTo>
                  <a:close/>
                </a:path>
              </a:pathLst>
            </a:custGeom>
            <a:solidFill>
              <a:srgbClr val="009FD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C3080E0F-779B-408B-A6D2-B0919E7A7A88}"/>
                </a:ext>
              </a:extLst>
            </p:cNvPr>
            <p:cNvSpPr/>
            <p:nvPr/>
          </p:nvSpPr>
          <p:spPr>
            <a:xfrm>
              <a:off x="5780340" y="3295649"/>
              <a:ext cx="778140" cy="319373"/>
            </a:xfrm>
            <a:custGeom>
              <a:avLst/>
              <a:gdLst>
                <a:gd name="connsiteX0" fmla="*/ 0 w 778140"/>
                <a:gd name="connsiteY0" fmla="*/ 255937 h 319373"/>
                <a:gd name="connsiteX1" fmla="*/ 768001 w 778140"/>
                <a:gd name="connsiteY1" fmla="*/ 0 h 319373"/>
                <a:gd name="connsiteX2" fmla="*/ 776002 w 778140"/>
                <a:gd name="connsiteY2" fmla="*/ 23908 h 319373"/>
                <a:gd name="connsiteX3" fmla="*/ 749618 w 778140"/>
                <a:gd name="connsiteY3" fmla="*/ 76486 h 319373"/>
                <a:gd name="connsiteX4" fmla="*/ 21146 w 778140"/>
                <a:gd name="connsiteY4" fmla="*/ 319373 h 319373"/>
                <a:gd name="connsiteX5" fmla="*/ 0 w 778140"/>
                <a:gd name="connsiteY5" fmla="*/ 255937 h 3193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78140" h="319373">
                  <a:moveTo>
                    <a:pt x="0" y="255937"/>
                  </a:moveTo>
                  <a:lnTo>
                    <a:pt x="768001" y="0"/>
                  </a:lnTo>
                  <a:lnTo>
                    <a:pt x="776002" y="23908"/>
                  </a:lnTo>
                  <a:cubicBezTo>
                    <a:pt x="783241" y="45720"/>
                    <a:pt x="771525" y="69247"/>
                    <a:pt x="749618" y="76486"/>
                  </a:cubicBezTo>
                  <a:lnTo>
                    <a:pt x="21146" y="319373"/>
                  </a:lnTo>
                  <a:lnTo>
                    <a:pt x="0" y="255937"/>
                  </a:lnTo>
                  <a:close/>
                </a:path>
              </a:pathLst>
            </a:custGeom>
            <a:solidFill>
              <a:srgbClr val="0071B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6D127A93-A5FC-4DC9-980B-CBDA395EC54C}"/>
                </a:ext>
              </a:extLst>
            </p:cNvPr>
            <p:cNvSpPr/>
            <p:nvPr/>
          </p:nvSpPr>
          <p:spPr>
            <a:xfrm>
              <a:off x="5634037" y="3488244"/>
              <a:ext cx="167449" cy="126777"/>
            </a:xfrm>
            <a:custGeom>
              <a:avLst/>
              <a:gdLst>
                <a:gd name="connsiteX0" fmla="*/ 125159 w 167449"/>
                <a:gd name="connsiteY0" fmla="*/ 0 h 126777"/>
                <a:gd name="connsiteX1" fmla="*/ 167450 w 167449"/>
                <a:gd name="connsiteY1" fmla="*/ 126778 h 126777"/>
                <a:gd name="connsiteX2" fmla="*/ 81058 w 167449"/>
                <a:gd name="connsiteY2" fmla="*/ 119253 h 126777"/>
                <a:gd name="connsiteX3" fmla="*/ 0 w 167449"/>
                <a:gd name="connsiteY3" fmla="*/ 112205 h 126777"/>
                <a:gd name="connsiteX4" fmla="*/ 60579 w 167449"/>
                <a:gd name="connsiteY4" fmla="*/ 57912 h 126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7449" h="126777">
                  <a:moveTo>
                    <a:pt x="125159" y="0"/>
                  </a:moveTo>
                  <a:lnTo>
                    <a:pt x="167450" y="126778"/>
                  </a:lnTo>
                  <a:lnTo>
                    <a:pt x="81058" y="119253"/>
                  </a:lnTo>
                  <a:lnTo>
                    <a:pt x="0" y="112205"/>
                  </a:lnTo>
                  <a:lnTo>
                    <a:pt x="60579" y="57912"/>
                  </a:lnTo>
                  <a:close/>
                </a:path>
              </a:pathLst>
            </a:custGeom>
            <a:solidFill>
              <a:srgbClr val="FFE2B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AFB8E116-1E02-4DC8-8784-ABCD711C4532}"/>
                </a:ext>
              </a:extLst>
            </p:cNvPr>
            <p:cNvSpPr/>
            <p:nvPr/>
          </p:nvSpPr>
          <p:spPr>
            <a:xfrm>
              <a:off x="5634037" y="3546156"/>
              <a:ext cx="81057" cy="61341"/>
            </a:xfrm>
            <a:custGeom>
              <a:avLst/>
              <a:gdLst>
                <a:gd name="connsiteX0" fmla="*/ 60579 w 81057"/>
                <a:gd name="connsiteY0" fmla="*/ 0 h 61341"/>
                <a:gd name="connsiteX1" fmla="*/ 81058 w 81057"/>
                <a:gd name="connsiteY1" fmla="*/ 61341 h 61341"/>
                <a:gd name="connsiteX2" fmla="*/ 0 w 81057"/>
                <a:gd name="connsiteY2" fmla="*/ 54293 h 61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1057" h="61341">
                  <a:moveTo>
                    <a:pt x="60579" y="0"/>
                  </a:moveTo>
                  <a:lnTo>
                    <a:pt x="81058" y="61341"/>
                  </a:lnTo>
                  <a:lnTo>
                    <a:pt x="0" y="54293"/>
                  </a:lnTo>
                  <a:close/>
                </a:path>
              </a:pathLst>
            </a:custGeom>
            <a:solidFill>
              <a:srgbClr val="3D405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A37357D2-FF4D-4E12-8881-E844EB0E8D2A}"/>
                </a:ext>
              </a:extLst>
            </p:cNvPr>
            <p:cNvSpPr/>
            <p:nvPr/>
          </p:nvSpPr>
          <p:spPr>
            <a:xfrm>
              <a:off x="6413086" y="3243322"/>
              <a:ext cx="145394" cy="153673"/>
            </a:xfrm>
            <a:custGeom>
              <a:avLst/>
              <a:gdLst>
                <a:gd name="connsiteX0" fmla="*/ 0 w 145394"/>
                <a:gd name="connsiteY0" fmla="*/ 26991 h 153673"/>
                <a:gd name="connsiteX1" fmla="*/ 74676 w 145394"/>
                <a:gd name="connsiteY1" fmla="*/ 2131 h 153673"/>
                <a:gd name="connsiteX2" fmla="*/ 127349 w 145394"/>
                <a:gd name="connsiteY2" fmla="*/ 28420 h 153673"/>
                <a:gd name="connsiteX3" fmla="*/ 143256 w 145394"/>
                <a:gd name="connsiteY3" fmla="*/ 76235 h 153673"/>
                <a:gd name="connsiteX4" fmla="*/ 116872 w 145394"/>
                <a:gd name="connsiteY4" fmla="*/ 128813 h 153673"/>
                <a:gd name="connsiteX5" fmla="*/ 42196 w 145394"/>
                <a:gd name="connsiteY5" fmla="*/ 153673 h 153673"/>
                <a:gd name="connsiteX6" fmla="*/ 0 w 145394"/>
                <a:gd name="connsiteY6" fmla="*/ 26991 h 153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5394" h="153673">
                  <a:moveTo>
                    <a:pt x="0" y="26991"/>
                  </a:moveTo>
                  <a:lnTo>
                    <a:pt x="74676" y="2131"/>
                  </a:lnTo>
                  <a:cubicBezTo>
                    <a:pt x="96488" y="-5108"/>
                    <a:pt x="120110" y="6703"/>
                    <a:pt x="127349" y="28420"/>
                  </a:cubicBezTo>
                  <a:lnTo>
                    <a:pt x="143256" y="76235"/>
                  </a:lnTo>
                  <a:cubicBezTo>
                    <a:pt x="150495" y="98047"/>
                    <a:pt x="138779" y="121574"/>
                    <a:pt x="116872" y="128813"/>
                  </a:cubicBezTo>
                  <a:lnTo>
                    <a:pt x="42196" y="153673"/>
                  </a:lnTo>
                  <a:lnTo>
                    <a:pt x="0" y="26991"/>
                  </a:lnTo>
                  <a:close/>
                </a:path>
              </a:pathLst>
            </a:custGeom>
            <a:solidFill>
              <a:srgbClr val="FFD52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C1EF2F9E-F502-485B-9B8D-C756401DA078}"/>
                </a:ext>
              </a:extLst>
            </p:cNvPr>
            <p:cNvSpPr/>
            <p:nvPr/>
          </p:nvSpPr>
          <p:spPr>
            <a:xfrm rot="-6505988">
              <a:off x="6345258" y="3317754"/>
              <a:ext cx="133636" cy="46577"/>
            </a:xfrm>
            <a:custGeom>
              <a:avLst/>
              <a:gdLst>
                <a:gd name="connsiteX0" fmla="*/ 0 w 133636"/>
                <a:gd name="connsiteY0" fmla="*/ 0 h 46577"/>
                <a:gd name="connsiteX1" fmla="*/ 133637 w 133636"/>
                <a:gd name="connsiteY1" fmla="*/ 0 h 46577"/>
                <a:gd name="connsiteX2" fmla="*/ 133637 w 133636"/>
                <a:gd name="connsiteY2" fmla="*/ 46578 h 46577"/>
                <a:gd name="connsiteX3" fmla="*/ 0 w 133636"/>
                <a:gd name="connsiteY3" fmla="*/ 46578 h 46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636" h="46577">
                  <a:moveTo>
                    <a:pt x="0" y="0"/>
                  </a:moveTo>
                  <a:lnTo>
                    <a:pt x="133637" y="0"/>
                  </a:lnTo>
                  <a:lnTo>
                    <a:pt x="133637" y="46578"/>
                  </a:lnTo>
                  <a:lnTo>
                    <a:pt x="0" y="46578"/>
                  </a:lnTo>
                  <a:close/>
                </a:path>
              </a:pathLst>
            </a:custGeom>
            <a:solidFill>
              <a:srgbClr val="3D405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93EA1531-B55F-4804-A393-4AC6F8042B98}"/>
                </a:ext>
              </a:extLst>
            </p:cNvPr>
            <p:cNvSpPr/>
            <p:nvPr/>
          </p:nvSpPr>
          <p:spPr>
            <a:xfrm>
              <a:off x="6434232" y="3295554"/>
              <a:ext cx="124344" cy="101345"/>
            </a:xfrm>
            <a:custGeom>
              <a:avLst/>
              <a:gdLst>
                <a:gd name="connsiteX0" fmla="*/ 0 w 124344"/>
                <a:gd name="connsiteY0" fmla="*/ 38100 h 101345"/>
                <a:gd name="connsiteX1" fmla="*/ 114205 w 124344"/>
                <a:gd name="connsiteY1" fmla="*/ 0 h 101345"/>
                <a:gd name="connsiteX2" fmla="*/ 122206 w 124344"/>
                <a:gd name="connsiteY2" fmla="*/ 23908 h 101345"/>
                <a:gd name="connsiteX3" fmla="*/ 95821 w 124344"/>
                <a:gd name="connsiteY3" fmla="*/ 76486 h 101345"/>
                <a:gd name="connsiteX4" fmla="*/ 21146 w 124344"/>
                <a:gd name="connsiteY4" fmla="*/ 101346 h 101345"/>
                <a:gd name="connsiteX5" fmla="*/ 0 w 124344"/>
                <a:gd name="connsiteY5" fmla="*/ 38100 h 101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4344" h="101345">
                  <a:moveTo>
                    <a:pt x="0" y="38100"/>
                  </a:moveTo>
                  <a:lnTo>
                    <a:pt x="114205" y="0"/>
                  </a:lnTo>
                  <a:lnTo>
                    <a:pt x="122206" y="23908"/>
                  </a:lnTo>
                  <a:cubicBezTo>
                    <a:pt x="129445" y="45720"/>
                    <a:pt x="117729" y="69247"/>
                    <a:pt x="95821" y="76486"/>
                  </a:cubicBezTo>
                  <a:lnTo>
                    <a:pt x="21146" y="101346"/>
                  </a:lnTo>
                  <a:lnTo>
                    <a:pt x="0" y="38100"/>
                  </a:lnTo>
                  <a:close/>
                </a:path>
              </a:pathLst>
            </a:custGeom>
            <a:solidFill>
              <a:srgbClr val="FFC32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</p:grpSp>
      <p:grpSp>
        <p:nvGrpSpPr>
          <p:cNvPr id="123" name="Graphic 828">
            <a:extLst>
              <a:ext uri="{FF2B5EF4-FFF2-40B4-BE49-F238E27FC236}">
                <a16:creationId xmlns:a16="http://schemas.microsoft.com/office/drawing/2014/main" id="{ECB8CB4F-E7F0-4B07-8691-508D01B67512}"/>
              </a:ext>
            </a:extLst>
          </p:cNvPr>
          <p:cNvGrpSpPr/>
          <p:nvPr/>
        </p:nvGrpSpPr>
        <p:grpSpPr>
          <a:xfrm>
            <a:off x="544117" y="4563716"/>
            <a:ext cx="841681" cy="701090"/>
            <a:chOff x="6029366" y="3371852"/>
            <a:chExt cx="130719" cy="112577"/>
          </a:xfrm>
          <a:solidFill>
            <a:srgbClr val="E9D2AE"/>
          </a:solidFill>
        </p:grpSpPr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2AF9A557-BB62-48E8-A103-6EBA8F282284}"/>
                </a:ext>
              </a:extLst>
            </p:cNvPr>
            <p:cNvSpPr/>
            <p:nvPr/>
          </p:nvSpPr>
          <p:spPr>
            <a:xfrm>
              <a:off x="6112695" y="3392266"/>
              <a:ext cx="47390" cy="36309"/>
            </a:xfrm>
            <a:custGeom>
              <a:avLst/>
              <a:gdLst>
                <a:gd name="connsiteX0" fmla="*/ 45789 w 47390"/>
                <a:gd name="connsiteY0" fmla="*/ 11587 h 36309"/>
                <a:gd name="connsiteX1" fmla="*/ 259 w 47390"/>
                <a:gd name="connsiteY1" fmla="*/ 23493 h 36309"/>
                <a:gd name="connsiteX2" fmla="*/ 45789 w 47390"/>
                <a:gd name="connsiteY2" fmla="*/ 11587 h 36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390" h="36309">
                  <a:moveTo>
                    <a:pt x="45789" y="11587"/>
                  </a:moveTo>
                  <a:cubicBezTo>
                    <a:pt x="33502" y="-7463"/>
                    <a:pt x="5117" y="-2700"/>
                    <a:pt x="259" y="23493"/>
                  </a:cubicBezTo>
                  <a:cubicBezTo>
                    <a:pt x="-4503" y="49687"/>
                    <a:pt x="58076" y="30637"/>
                    <a:pt x="45789" y="1158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9132102E-2B08-4DEC-B2EC-8DB51974A008}"/>
                </a:ext>
              </a:extLst>
            </p:cNvPr>
            <p:cNvSpPr/>
            <p:nvPr/>
          </p:nvSpPr>
          <p:spPr>
            <a:xfrm>
              <a:off x="6029366" y="3371852"/>
              <a:ext cx="49880" cy="40966"/>
            </a:xfrm>
            <a:custGeom>
              <a:avLst/>
              <a:gdLst>
                <a:gd name="connsiteX0" fmla="*/ 47869 w 49880"/>
                <a:gd name="connsiteY0" fmla="*/ 10570 h 40966"/>
                <a:gd name="connsiteX1" fmla="*/ 244 w 49880"/>
                <a:gd name="connsiteY1" fmla="*/ 20381 h 40966"/>
                <a:gd name="connsiteX2" fmla="*/ 47869 w 49880"/>
                <a:gd name="connsiteY2" fmla="*/ 10570 h 40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9880" h="40966">
                  <a:moveTo>
                    <a:pt x="47869" y="10570"/>
                  </a:moveTo>
                  <a:cubicBezTo>
                    <a:pt x="43392" y="-1241"/>
                    <a:pt x="5007" y="-9052"/>
                    <a:pt x="244" y="20381"/>
                  </a:cubicBezTo>
                  <a:cubicBezTo>
                    <a:pt x="-4518" y="49813"/>
                    <a:pt x="62157" y="48670"/>
                    <a:pt x="47869" y="1057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4A139B3B-1F2B-4BC2-82A6-E84D5AD2516D}"/>
                </a:ext>
              </a:extLst>
            </p:cNvPr>
            <p:cNvSpPr/>
            <p:nvPr/>
          </p:nvSpPr>
          <p:spPr>
            <a:xfrm>
              <a:off x="6049377" y="3448519"/>
              <a:ext cx="34625" cy="35911"/>
            </a:xfrm>
            <a:custGeom>
              <a:avLst/>
              <a:gdLst>
                <a:gd name="connsiteX0" fmla="*/ 24238 w 34625"/>
                <a:gd name="connsiteY0" fmla="*/ 579 h 35911"/>
                <a:gd name="connsiteX1" fmla="*/ 4903 w 34625"/>
                <a:gd name="connsiteY1" fmla="*/ 32773 h 35911"/>
                <a:gd name="connsiteX2" fmla="*/ 24238 w 34625"/>
                <a:gd name="connsiteY2" fmla="*/ 579 h 359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4625" h="35911">
                  <a:moveTo>
                    <a:pt x="24238" y="579"/>
                  </a:moveTo>
                  <a:cubicBezTo>
                    <a:pt x="15856" y="-3993"/>
                    <a:pt x="-10909" y="19629"/>
                    <a:pt x="4903" y="32773"/>
                  </a:cubicBezTo>
                  <a:cubicBezTo>
                    <a:pt x="20714" y="45822"/>
                    <a:pt x="50432" y="14866"/>
                    <a:pt x="24238" y="57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</p:grpSp>
      <p:grpSp>
        <p:nvGrpSpPr>
          <p:cNvPr id="127" name="Graphic 828">
            <a:extLst>
              <a:ext uri="{FF2B5EF4-FFF2-40B4-BE49-F238E27FC236}">
                <a16:creationId xmlns:a16="http://schemas.microsoft.com/office/drawing/2014/main" id="{6568A5FC-1464-4185-A4FE-BA0C3C3B1BB1}"/>
              </a:ext>
            </a:extLst>
          </p:cNvPr>
          <p:cNvGrpSpPr/>
          <p:nvPr/>
        </p:nvGrpSpPr>
        <p:grpSpPr>
          <a:xfrm rot="5692648">
            <a:off x="10287065" y="1700234"/>
            <a:ext cx="682358" cy="598368"/>
            <a:chOff x="6029366" y="3371852"/>
            <a:chExt cx="130719" cy="112577"/>
          </a:xfrm>
          <a:solidFill>
            <a:srgbClr val="0F5B42"/>
          </a:solidFill>
        </p:grpSpPr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5B4B2A92-4D68-4643-98AA-D1CFE5162757}"/>
                </a:ext>
              </a:extLst>
            </p:cNvPr>
            <p:cNvSpPr/>
            <p:nvPr/>
          </p:nvSpPr>
          <p:spPr>
            <a:xfrm>
              <a:off x="6112695" y="3392266"/>
              <a:ext cx="47390" cy="36309"/>
            </a:xfrm>
            <a:custGeom>
              <a:avLst/>
              <a:gdLst>
                <a:gd name="connsiteX0" fmla="*/ 45789 w 47390"/>
                <a:gd name="connsiteY0" fmla="*/ 11587 h 36309"/>
                <a:gd name="connsiteX1" fmla="*/ 259 w 47390"/>
                <a:gd name="connsiteY1" fmla="*/ 23493 h 36309"/>
                <a:gd name="connsiteX2" fmla="*/ 45789 w 47390"/>
                <a:gd name="connsiteY2" fmla="*/ 11587 h 36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390" h="36309">
                  <a:moveTo>
                    <a:pt x="45789" y="11587"/>
                  </a:moveTo>
                  <a:cubicBezTo>
                    <a:pt x="33502" y="-7463"/>
                    <a:pt x="5117" y="-2700"/>
                    <a:pt x="259" y="23493"/>
                  </a:cubicBezTo>
                  <a:cubicBezTo>
                    <a:pt x="-4503" y="49687"/>
                    <a:pt x="58076" y="30637"/>
                    <a:pt x="45789" y="1158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EFE3861F-BE33-4E5D-8594-AE59AB829822}"/>
                </a:ext>
              </a:extLst>
            </p:cNvPr>
            <p:cNvSpPr/>
            <p:nvPr/>
          </p:nvSpPr>
          <p:spPr>
            <a:xfrm>
              <a:off x="6029366" y="3371852"/>
              <a:ext cx="49880" cy="40966"/>
            </a:xfrm>
            <a:custGeom>
              <a:avLst/>
              <a:gdLst>
                <a:gd name="connsiteX0" fmla="*/ 47869 w 49880"/>
                <a:gd name="connsiteY0" fmla="*/ 10570 h 40966"/>
                <a:gd name="connsiteX1" fmla="*/ 244 w 49880"/>
                <a:gd name="connsiteY1" fmla="*/ 20381 h 40966"/>
                <a:gd name="connsiteX2" fmla="*/ 47869 w 49880"/>
                <a:gd name="connsiteY2" fmla="*/ 10570 h 40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9880" h="40966">
                  <a:moveTo>
                    <a:pt x="47869" y="10570"/>
                  </a:moveTo>
                  <a:cubicBezTo>
                    <a:pt x="43392" y="-1241"/>
                    <a:pt x="5007" y="-9052"/>
                    <a:pt x="244" y="20381"/>
                  </a:cubicBezTo>
                  <a:cubicBezTo>
                    <a:pt x="-4518" y="49813"/>
                    <a:pt x="62157" y="48670"/>
                    <a:pt x="47869" y="1057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BCBCF966-D9FC-4286-AC95-70887C0CB888}"/>
                </a:ext>
              </a:extLst>
            </p:cNvPr>
            <p:cNvSpPr/>
            <p:nvPr/>
          </p:nvSpPr>
          <p:spPr>
            <a:xfrm>
              <a:off x="6049377" y="3448519"/>
              <a:ext cx="34625" cy="35911"/>
            </a:xfrm>
            <a:custGeom>
              <a:avLst/>
              <a:gdLst>
                <a:gd name="connsiteX0" fmla="*/ 24238 w 34625"/>
                <a:gd name="connsiteY0" fmla="*/ 579 h 35911"/>
                <a:gd name="connsiteX1" fmla="*/ 4903 w 34625"/>
                <a:gd name="connsiteY1" fmla="*/ 32773 h 35911"/>
                <a:gd name="connsiteX2" fmla="*/ 24238 w 34625"/>
                <a:gd name="connsiteY2" fmla="*/ 579 h 359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4625" h="35911">
                  <a:moveTo>
                    <a:pt x="24238" y="579"/>
                  </a:moveTo>
                  <a:cubicBezTo>
                    <a:pt x="15856" y="-3993"/>
                    <a:pt x="-10909" y="19629"/>
                    <a:pt x="4903" y="32773"/>
                  </a:cubicBezTo>
                  <a:cubicBezTo>
                    <a:pt x="20714" y="45822"/>
                    <a:pt x="50432" y="14866"/>
                    <a:pt x="24238" y="57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</p:grpSp>
      <p:grpSp>
        <p:nvGrpSpPr>
          <p:cNvPr id="253" name="Graphic 837">
            <a:extLst>
              <a:ext uri="{FF2B5EF4-FFF2-40B4-BE49-F238E27FC236}">
                <a16:creationId xmlns:a16="http://schemas.microsoft.com/office/drawing/2014/main" id="{A70F7C4F-2341-441F-BF0A-5E899662CAE0}"/>
              </a:ext>
            </a:extLst>
          </p:cNvPr>
          <p:cNvGrpSpPr/>
          <p:nvPr/>
        </p:nvGrpSpPr>
        <p:grpSpPr>
          <a:xfrm>
            <a:off x="8636239" y="1078000"/>
            <a:ext cx="969490" cy="1048470"/>
            <a:chOff x="5681545" y="3195637"/>
            <a:chExt cx="2191520" cy="2054559"/>
          </a:xfrm>
        </p:grpSpPr>
        <p:grpSp>
          <p:nvGrpSpPr>
            <p:cNvPr id="254" name="Graphic 837">
              <a:extLst>
                <a:ext uri="{FF2B5EF4-FFF2-40B4-BE49-F238E27FC236}">
                  <a16:creationId xmlns:a16="http://schemas.microsoft.com/office/drawing/2014/main" id="{98F80D56-1C19-4FFA-A785-B31BBE33B5B7}"/>
                </a:ext>
              </a:extLst>
            </p:cNvPr>
            <p:cNvGrpSpPr/>
            <p:nvPr/>
          </p:nvGrpSpPr>
          <p:grpSpPr>
            <a:xfrm>
              <a:off x="6845610" y="3195637"/>
              <a:ext cx="1027455" cy="1424085"/>
              <a:chOff x="6845610" y="3195637"/>
              <a:chExt cx="1027455" cy="1424085"/>
            </a:xfrm>
          </p:grpSpPr>
          <p:sp>
            <p:nvSpPr>
              <p:cNvPr id="258" name="Freeform: Shape 1069">
                <a:extLst>
                  <a:ext uri="{FF2B5EF4-FFF2-40B4-BE49-F238E27FC236}">
                    <a16:creationId xmlns:a16="http://schemas.microsoft.com/office/drawing/2014/main" id="{E08CD64B-3C1C-4C9E-B920-EFE279C1DA15}"/>
                  </a:ext>
                </a:extLst>
              </p:cNvPr>
              <p:cNvSpPr/>
              <p:nvPr/>
            </p:nvSpPr>
            <p:spPr>
              <a:xfrm>
                <a:off x="6929729" y="3341583"/>
                <a:ext cx="943335" cy="1278138"/>
              </a:xfrm>
              <a:custGeom>
                <a:avLst/>
                <a:gdLst>
                  <a:gd name="connsiteX0" fmla="*/ 939035 w 943335"/>
                  <a:gd name="connsiteY0" fmla="*/ 860541 h 1278138"/>
                  <a:gd name="connsiteX1" fmla="*/ 909593 w 943335"/>
                  <a:gd name="connsiteY1" fmla="*/ 232169 h 1278138"/>
                  <a:gd name="connsiteX2" fmla="*/ 907490 w 943335"/>
                  <a:gd name="connsiteY2" fmla="*/ 191371 h 1278138"/>
                  <a:gd name="connsiteX3" fmla="*/ 898658 w 943335"/>
                  <a:gd name="connsiteY3" fmla="*/ 0 h 1278138"/>
                  <a:gd name="connsiteX4" fmla="*/ 246312 w 943335"/>
                  <a:gd name="connsiteY4" fmla="*/ 234272 h 1278138"/>
                  <a:gd name="connsiteX5" fmla="*/ 254724 w 943335"/>
                  <a:gd name="connsiteY5" fmla="*/ 417232 h 1278138"/>
                  <a:gd name="connsiteX6" fmla="*/ 257248 w 943335"/>
                  <a:gd name="connsiteY6" fmla="*/ 466442 h 1278138"/>
                  <a:gd name="connsiteX7" fmla="*/ 279539 w 943335"/>
                  <a:gd name="connsiteY7" fmla="*/ 936248 h 1278138"/>
                  <a:gd name="connsiteX8" fmla="*/ 74709 w 943335"/>
                  <a:gd name="connsiteY8" fmla="*/ 981252 h 1278138"/>
                  <a:gd name="connsiteX9" fmla="*/ 34752 w 943335"/>
                  <a:gd name="connsiteY9" fmla="*/ 1231507 h 1278138"/>
                  <a:gd name="connsiteX10" fmla="*/ 287951 w 943335"/>
                  <a:gd name="connsiteY10" fmla="*/ 1220992 h 1278138"/>
                  <a:gd name="connsiteX11" fmla="*/ 353144 w 943335"/>
                  <a:gd name="connsiteY11" fmla="*/ 1011955 h 1278138"/>
                  <a:gd name="connsiteX12" fmla="*/ 327487 w 943335"/>
                  <a:gd name="connsiteY12" fmla="*/ 465600 h 1278138"/>
                  <a:gd name="connsiteX13" fmla="*/ 843139 w 943335"/>
                  <a:gd name="connsiteY13" fmla="*/ 287267 h 1278138"/>
                  <a:gd name="connsiteX14" fmla="*/ 865851 w 943335"/>
                  <a:gd name="connsiteY14" fmla="*/ 768430 h 1278138"/>
                  <a:gd name="connsiteX15" fmla="*/ 656394 w 943335"/>
                  <a:gd name="connsiteY15" fmla="*/ 811331 h 1278138"/>
                  <a:gd name="connsiteX16" fmla="*/ 616437 w 943335"/>
                  <a:gd name="connsiteY16" fmla="*/ 1061586 h 1278138"/>
                  <a:gd name="connsiteX17" fmla="*/ 869636 w 943335"/>
                  <a:gd name="connsiteY17" fmla="*/ 1051071 h 1278138"/>
                  <a:gd name="connsiteX18" fmla="*/ 939035 w 943335"/>
                  <a:gd name="connsiteY18" fmla="*/ 860541 h 12781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943335" h="1278138">
                    <a:moveTo>
                      <a:pt x="939035" y="860541"/>
                    </a:moveTo>
                    <a:lnTo>
                      <a:pt x="909593" y="232169"/>
                    </a:lnTo>
                    <a:lnTo>
                      <a:pt x="907490" y="191371"/>
                    </a:lnTo>
                    <a:lnTo>
                      <a:pt x="898658" y="0"/>
                    </a:lnTo>
                    <a:lnTo>
                      <a:pt x="246312" y="234272"/>
                    </a:lnTo>
                    <a:lnTo>
                      <a:pt x="254724" y="417232"/>
                    </a:lnTo>
                    <a:lnTo>
                      <a:pt x="257248" y="466442"/>
                    </a:lnTo>
                    <a:lnTo>
                      <a:pt x="279539" y="936248"/>
                    </a:lnTo>
                    <a:cubicBezTo>
                      <a:pt x="218553" y="910171"/>
                      <a:pt x="136957" y="925733"/>
                      <a:pt x="74709" y="981252"/>
                    </a:cubicBezTo>
                    <a:cubicBezTo>
                      <a:pt x="-6466" y="1053174"/>
                      <a:pt x="-24131" y="1165473"/>
                      <a:pt x="34752" y="1231507"/>
                    </a:cubicBezTo>
                    <a:cubicBezTo>
                      <a:pt x="93636" y="1297540"/>
                      <a:pt x="207197" y="1292914"/>
                      <a:pt x="287951" y="1220992"/>
                    </a:cubicBezTo>
                    <a:cubicBezTo>
                      <a:pt x="353564" y="1162529"/>
                      <a:pt x="377959" y="1077568"/>
                      <a:pt x="353144" y="1011955"/>
                    </a:cubicBezTo>
                    <a:lnTo>
                      <a:pt x="327487" y="465600"/>
                    </a:lnTo>
                    <a:lnTo>
                      <a:pt x="843139" y="287267"/>
                    </a:lnTo>
                    <a:lnTo>
                      <a:pt x="865851" y="768430"/>
                    </a:lnTo>
                    <a:cubicBezTo>
                      <a:pt x="804444" y="739829"/>
                      <a:pt x="720324" y="754550"/>
                      <a:pt x="656394" y="811331"/>
                    </a:cubicBezTo>
                    <a:cubicBezTo>
                      <a:pt x="575219" y="883253"/>
                      <a:pt x="557554" y="995552"/>
                      <a:pt x="616437" y="1061586"/>
                    </a:cubicBezTo>
                    <a:cubicBezTo>
                      <a:pt x="675321" y="1127619"/>
                      <a:pt x="788882" y="1122993"/>
                      <a:pt x="869636" y="1051071"/>
                    </a:cubicBezTo>
                    <a:cubicBezTo>
                      <a:pt x="928940" y="998076"/>
                      <a:pt x="954176" y="922789"/>
                      <a:pt x="939035" y="860541"/>
                    </a:cubicBezTo>
                    <a:close/>
                  </a:path>
                </a:pathLst>
              </a:custGeom>
              <a:solidFill>
                <a:srgbClr val="DC755A">
                  <a:alpha val="43000"/>
                </a:srgbClr>
              </a:solidFill>
              <a:ln w="4204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Cordia New" panose="020B0304020202020204" pitchFamily="34" charset="-34"/>
                </a:endParaRPr>
              </a:p>
            </p:txBody>
          </p:sp>
          <p:sp>
            <p:nvSpPr>
              <p:cNvPr id="259" name="Freeform: Shape 1070">
                <a:extLst>
                  <a:ext uri="{FF2B5EF4-FFF2-40B4-BE49-F238E27FC236}">
                    <a16:creationId xmlns:a16="http://schemas.microsoft.com/office/drawing/2014/main" id="{B3355AF7-30EB-465C-B73F-3823DA7ED00A}"/>
                  </a:ext>
                </a:extLst>
              </p:cNvPr>
              <p:cNvSpPr/>
              <p:nvPr/>
            </p:nvSpPr>
            <p:spPr>
              <a:xfrm>
                <a:off x="6845610" y="3195637"/>
                <a:ext cx="943329" cy="1278138"/>
              </a:xfrm>
              <a:custGeom>
                <a:avLst/>
                <a:gdLst>
                  <a:gd name="connsiteX0" fmla="*/ 939035 w 943329"/>
                  <a:gd name="connsiteY0" fmla="*/ 860540 h 1278138"/>
                  <a:gd name="connsiteX1" fmla="*/ 909593 w 943329"/>
                  <a:gd name="connsiteY1" fmla="*/ 232169 h 1278138"/>
                  <a:gd name="connsiteX2" fmla="*/ 907490 w 943329"/>
                  <a:gd name="connsiteY2" fmla="*/ 191371 h 1278138"/>
                  <a:gd name="connsiteX3" fmla="*/ 898658 w 943329"/>
                  <a:gd name="connsiteY3" fmla="*/ 0 h 1278138"/>
                  <a:gd name="connsiteX4" fmla="*/ 246312 w 943329"/>
                  <a:gd name="connsiteY4" fmla="*/ 234272 h 1278138"/>
                  <a:gd name="connsiteX5" fmla="*/ 254724 w 943329"/>
                  <a:gd name="connsiteY5" fmla="*/ 417232 h 1278138"/>
                  <a:gd name="connsiteX6" fmla="*/ 257248 w 943329"/>
                  <a:gd name="connsiteY6" fmla="*/ 466442 h 1278138"/>
                  <a:gd name="connsiteX7" fmla="*/ 279539 w 943329"/>
                  <a:gd name="connsiteY7" fmla="*/ 936248 h 1278138"/>
                  <a:gd name="connsiteX8" fmla="*/ 74709 w 943329"/>
                  <a:gd name="connsiteY8" fmla="*/ 981252 h 1278138"/>
                  <a:gd name="connsiteX9" fmla="*/ 34752 w 943329"/>
                  <a:gd name="connsiteY9" fmla="*/ 1231507 h 1278138"/>
                  <a:gd name="connsiteX10" fmla="*/ 287951 w 943329"/>
                  <a:gd name="connsiteY10" fmla="*/ 1220992 h 1278138"/>
                  <a:gd name="connsiteX11" fmla="*/ 353144 w 943329"/>
                  <a:gd name="connsiteY11" fmla="*/ 1011955 h 1278138"/>
                  <a:gd name="connsiteX12" fmla="*/ 327487 w 943329"/>
                  <a:gd name="connsiteY12" fmla="*/ 465600 h 1278138"/>
                  <a:gd name="connsiteX13" fmla="*/ 842298 w 943329"/>
                  <a:gd name="connsiteY13" fmla="*/ 288109 h 1278138"/>
                  <a:gd name="connsiteX14" fmla="*/ 865010 w 943329"/>
                  <a:gd name="connsiteY14" fmla="*/ 769271 h 1278138"/>
                  <a:gd name="connsiteX15" fmla="*/ 655553 w 943329"/>
                  <a:gd name="connsiteY15" fmla="*/ 812172 h 1278138"/>
                  <a:gd name="connsiteX16" fmla="*/ 615596 w 943329"/>
                  <a:gd name="connsiteY16" fmla="*/ 1062427 h 1278138"/>
                  <a:gd name="connsiteX17" fmla="*/ 868795 w 943329"/>
                  <a:gd name="connsiteY17" fmla="*/ 1051912 h 1278138"/>
                  <a:gd name="connsiteX18" fmla="*/ 939035 w 943329"/>
                  <a:gd name="connsiteY18" fmla="*/ 860540 h 12781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943329" h="1278138">
                    <a:moveTo>
                      <a:pt x="939035" y="860540"/>
                    </a:moveTo>
                    <a:lnTo>
                      <a:pt x="909593" y="232169"/>
                    </a:lnTo>
                    <a:lnTo>
                      <a:pt x="907490" y="191371"/>
                    </a:lnTo>
                    <a:lnTo>
                      <a:pt x="898658" y="0"/>
                    </a:lnTo>
                    <a:lnTo>
                      <a:pt x="246312" y="234272"/>
                    </a:lnTo>
                    <a:lnTo>
                      <a:pt x="254724" y="417232"/>
                    </a:lnTo>
                    <a:lnTo>
                      <a:pt x="257248" y="466442"/>
                    </a:lnTo>
                    <a:lnTo>
                      <a:pt x="279539" y="936248"/>
                    </a:lnTo>
                    <a:cubicBezTo>
                      <a:pt x="218553" y="910171"/>
                      <a:pt x="136957" y="925733"/>
                      <a:pt x="74709" y="981252"/>
                    </a:cubicBezTo>
                    <a:cubicBezTo>
                      <a:pt x="-6466" y="1053174"/>
                      <a:pt x="-24131" y="1165473"/>
                      <a:pt x="34752" y="1231507"/>
                    </a:cubicBezTo>
                    <a:cubicBezTo>
                      <a:pt x="93636" y="1297540"/>
                      <a:pt x="207197" y="1292914"/>
                      <a:pt x="287951" y="1220992"/>
                    </a:cubicBezTo>
                    <a:cubicBezTo>
                      <a:pt x="353564" y="1162529"/>
                      <a:pt x="377959" y="1077568"/>
                      <a:pt x="353144" y="1011955"/>
                    </a:cubicBezTo>
                    <a:lnTo>
                      <a:pt x="327487" y="465600"/>
                    </a:lnTo>
                    <a:lnTo>
                      <a:pt x="842298" y="288109"/>
                    </a:lnTo>
                    <a:lnTo>
                      <a:pt x="865010" y="769271"/>
                    </a:lnTo>
                    <a:cubicBezTo>
                      <a:pt x="803603" y="740671"/>
                      <a:pt x="719483" y="755391"/>
                      <a:pt x="655553" y="812172"/>
                    </a:cubicBezTo>
                    <a:cubicBezTo>
                      <a:pt x="574378" y="884094"/>
                      <a:pt x="556712" y="996393"/>
                      <a:pt x="615596" y="1062427"/>
                    </a:cubicBezTo>
                    <a:cubicBezTo>
                      <a:pt x="674479" y="1128461"/>
                      <a:pt x="788041" y="1123834"/>
                      <a:pt x="868795" y="1051912"/>
                    </a:cubicBezTo>
                    <a:cubicBezTo>
                      <a:pt x="928940" y="998496"/>
                      <a:pt x="954176" y="923209"/>
                      <a:pt x="939035" y="860540"/>
                    </a:cubicBezTo>
                    <a:close/>
                  </a:path>
                </a:pathLst>
              </a:custGeom>
              <a:solidFill>
                <a:srgbClr val="D75903"/>
              </a:solidFill>
              <a:ln w="4204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Cordia New" panose="020B0304020202020204" pitchFamily="34" charset="-34"/>
                </a:endParaRPr>
              </a:p>
            </p:txBody>
          </p:sp>
        </p:grpSp>
        <p:grpSp>
          <p:nvGrpSpPr>
            <p:cNvPr id="255" name="Graphic 837">
              <a:extLst>
                <a:ext uri="{FF2B5EF4-FFF2-40B4-BE49-F238E27FC236}">
                  <a16:creationId xmlns:a16="http://schemas.microsoft.com/office/drawing/2014/main" id="{48C0670C-DE04-47FD-8173-85829F8B6C75}"/>
                </a:ext>
              </a:extLst>
            </p:cNvPr>
            <p:cNvGrpSpPr/>
            <p:nvPr/>
          </p:nvGrpSpPr>
          <p:grpSpPr>
            <a:xfrm>
              <a:off x="5681545" y="3873218"/>
              <a:ext cx="837945" cy="1376978"/>
              <a:chOff x="5681545" y="3873218"/>
              <a:chExt cx="837945" cy="1376978"/>
            </a:xfrm>
          </p:grpSpPr>
          <p:sp>
            <p:nvSpPr>
              <p:cNvPr id="256" name="Freeform: Shape 1067">
                <a:extLst>
                  <a:ext uri="{FF2B5EF4-FFF2-40B4-BE49-F238E27FC236}">
                    <a16:creationId xmlns:a16="http://schemas.microsoft.com/office/drawing/2014/main" id="{A0207808-27B7-4D80-812E-B0AF2B706F34}"/>
                  </a:ext>
                </a:extLst>
              </p:cNvPr>
              <p:cNvSpPr/>
              <p:nvPr/>
            </p:nvSpPr>
            <p:spPr>
              <a:xfrm>
                <a:off x="5765690" y="4018744"/>
                <a:ext cx="753799" cy="1231452"/>
              </a:xfrm>
              <a:custGeom>
                <a:avLst/>
                <a:gdLst>
                  <a:gd name="connsiteX0" fmla="*/ 34579 w 753799"/>
                  <a:gd name="connsiteY0" fmla="*/ 1184821 h 1231452"/>
                  <a:gd name="connsiteX1" fmla="*/ 287779 w 753799"/>
                  <a:gd name="connsiteY1" fmla="*/ 1174306 h 1231452"/>
                  <a:gd name="connsiteX2" fmla="*/ 352971 w 753799"/>
                  <a:gd name="connsiteY2" fmla="*/ 965269 h 1231452"/>
                  <a:gd name="connsiteX3" fmla="*/ 327735 w 753799"/>
                  <a:gd name="connsiteY3" fmla="*/ 418914 h 1231452"/>
                  <a:gd name="connsiteX4" fmla="*/ 753800 w 753799"/>
                  <a:gd name="connsiteY4" fmla="*/ 266238 h 1231452"/>
                  <a:gd name="connsiteX5" fmla="*/ 751276 w 753799"/>
                  <a:gd name="connsiteY5" fmla="*/ 0 h 1231452"/>
                  <a:gd name="connsiteX6" fmla="*/ 246981 w 753799"/>
                  <a:gd name="connsiteY6" fmla="*/ 187165 h 1231452"/>
                  <a:gd name="connsiteX7" fmla="*/ 255393 w 753799"/>
                  <a:gd name="connsiteY7" fmla="*/ 370125 h 1231452"/>
                  <a:gd name="connsiteX8" fmla="*/ 257916 w 753799"/>
                  <a:gd name="connsiteY8" fmla="*/ 419335 h 1231452"/>
                  <a:gd name="connsiteX9" fmla="*/ 280208 w 753799"/>
                  <a:gd name="connsiteY9" fmla="*/ 889141 h 1231452"/>
                  <a:gd name="connsiteX10" fmla="*/ 75377 w 753799"/>
                  <a:gd name="connsiteY10" fmla="*/ 934145 h 1231452"/>
                  <a:gd name="connsiteX11" fmla="*/ 34579 w 753799"/>
                  <a:gd name="connsiteY11" fmla="*/ 1184821 h 12314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53799" h="1231452">
                    <a:moveTo>
                      <a:pt x="34579" y="1184821"/>
                    </a:moveTo>
                    <a:cubicBezTo>
                      <a:pt x="93463" y="1250854"/>
                      <a:pt x="207024" y="1246228"/>
                      <a:pt x="287779" y="1174306"/>
                    </a:cubicBezTo>
                    <a:cubicBezTo>
                      <a:pt x="353812" y="1115843"/>
                      <a:pt x="377786" y="1030882"/>
                      <a:pt x="352971" y="965269"/>
                    </a:cubicBezTo>
                    <a:lnTo>
                      <a:pt x="327735" y="418914"/>
                    </a:lnTo>
                    <a:lnTo>
                      <a:pt x="753800" y="266238"/>
                    </a:lnTo>
                    <a:lnTo>
                      <a:pt x="751276" y="0"/>
                    </a:lnTo>
                    <a:lnTo>
                      <a:pt x="246981" y="187165"/>
                    </a:lnTo>
                    <a:lnTo>
                      <a:pt x="255393" y="370125"/>
                    </a:lnTo>
                    <a:lnTo>
                      <a:pt x="257916" y="419335"/>
                    </a:lnTo>
                    <a:lnTo>
                      <a:pt x="280208" y="889141"/>
                    </a:lnTo>
                    <a:cubicBezTo>
                      <a:pt x="219221" y="863064"/>
                      <a:pt x="137626" y="878626"/>
                      <a:pt x="75377" y="934145"/>
                    </a:cubicBezTo>
                    <a:cubicBezTo>
                      <a:pt x="-6218" y="1006488"/>
                      <a:pt x="-24304" y="1118366"/>
                      <a:pt x="34579" y="1184821"/>
                    </a:cubicBezTo>
                    <a:close/>
                  </a:path>
                </a:pathLst>
              </a:custGeom>
              <a:solidFill>
                <a:srgbClr val="DC755A">
                  <a:alpha val="43000"/>
                </a:srgbClr>
              </a:solidFill>
              <a:ln w="4204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Cordia New" panose="020B0304020202020204" pitchFamily="34" charset="-34"/>
                </a:endParaRPr>
              </a:p>
            </p:txBody>
          </p:sp>
          <p:sp>
            <p:nvSpPr>
              <p:cNvPr id="257" name="Freeform: Shape 1068">
                <a:extLst>
                  <a:ext uri="{FF2B5EF4-FFF2-40B4-BE49-F238E27FC236}">
                    <a16:creationId xmlns:a16="http://schemas.microsoft.com/office/drawing/2014/main" id="{35E365B2-E932-47B3-BA06-7215BF7D51A9}"/>
                  </a:ext>
                </a:extLst>
              </p:cNvPr>
              <p:cNvSpPr/>
              <p:nvPr/>
            </p:nvSpPr>
            <p:spPr>
              <a:xfrm>
                <a:off x="5681545" y="3873218"/>
                <a:ext cx="753825" cy="1231031"/>
              </a:xfrm>
              <a:custGeom>
                <a:avLst/>
                <a:gdLst>
                  <a:gd name="connsiteX0" fmla="*/ 34606 w 753825"/>
                  <a:gd name="connsiteY0" fmla="*/ 1184400 h 1231031"/>
                  <a:gd name="connsiteX1" fmla="*/ 287805 w 753825"/>
                  <a:gd name="connsiteY1" fmla="*/ 1173885 h 1231031"/>
                  <a:gd name="connsiteX2" fmla="*/ 352997 w 753825"/>
                  <a:gd name="connsiteY2" fmla="*/ 964848 h 1231031"/>
                  <a:gd name="connsiteX3" fmla="*/ 327761 w 753825"/>
                  <a:gd name="connsiteY3" fmla="*/ 418914 h 1231031"/>
                  <a:gd name="connsiteX4" fmla="*/ 753826 w 753825"/>
                  <a:gd name="connsiteY4" fmla="*/ 266238 h 1231031"/>
                  <a:gd name="connsiteX5" fmla="*/ 751302 w 753825"/>
                  <a:gd name="connsiteY5" fmla="*/ 0 h 1231031"/>
                  <a:gd name="connsiteX6" fmla="*/ 247007 w 753825"/>
                  <a:gd name="connsiteY6" fmla="*/ 186745 h 1231031"/>
                  <a:gd name="connsiteX7" fmla="*/ 255419 w 753825"/>
                  <a:gd name="connsiteY7" fmla="*/ 369704 h 1231031"/>
                  <a:gd name="connsiteX8" fmla="*/ 257942 w 753825"/>
                  <a:gd name="connsiteY8" fmla="*/ 418914 h 1231031"/>
                  <a:gd name="connsiteX9" fmla="*/ 280234 w 753825"/>
                  <a:gd name="connsiteY9" fmla="*/ 888721 h 1231031"/>
                  <a:gd name="connsiteX10" fmla="*/ 74983 w 753825"/>
                  <a:gd name="connsiteY10" fmla="*/ 934145 h 1231031"/>
                  <a:gd name="connsiteX11" fmla="*/ 34606 w 753825"/>
                  <a:gd name="connsiteY11" fmla="*/ 1184400 h 12310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53825" h="1231031">
                    <a:moveTo>
                      <a:pt x="34606" y="1184400"/>
                    </a:moveTo>
                    <a:cubicBezTo>
                      <a:pt x="93489" y="1250434"/>
                      <a:pt x="207050" y="1245807"/>
                      <a:pt x="287805" y="1173885"/>
                    </a:cubicBezTo>
                    <a:cubicBezTo>
                      <a:pt x="353838" y="1115422"/>
                      <a:pt x="377812" y="1030462"/>
                      <a:pt x="352997" y="964848"/>
                    </a:cubicBezTo>
                    <a:lnTo>
                      <a:pt x="327761" y="418914"/>
                    </a:lnTo>
                    <a:lnTo>
                      <a:pt x="753826" y="266238"/>
                    </a:lnTo>
                    <a:lnTo>
                      <a:pt x="751302" y="0"/>
                    </a:lnTo>
                    <a:lnTo>
                      <a:pt x="247007" y="186745"/>
                    </a:lnTo>
                    <a:lnTo>
                      <a:pt x="255419" y="369704"/>
                    </a:lnTo>
                    <a:lnTo>
                      <a:pt x="257942" y="418914"/>
                    </a:lnTo>
                    <a:lnTo>
                      <a:pt x="280234" y="888721"/>
                    </a:lnTo>
                    <a:cubicBezTo>
                      <a:pt x="218827" y="863064"/>
                      <a:pt x="137231" y="878626"/>
                      <a:pt x="74983" y="934145"/>
                    </a:cubicBezTo>
                    <a:cubicBezTo>
                      <a:pt x="-6192" y="1006067"/>
                      <a:pt x="-24278" y="1118366"/>
                      <a:pt x="34606" y="1184400"/>
                    </a:cubicBezTo>
                    <a:close/>
                  </a:path>
                </a:pathLst>
              </a:custGeom>
              <a:solidFill>
                <a:srgbClr val="D75903"/>
              </a:solidFill>
              <a:ln w="4204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Cordia New" panose="020B0304020202020204" pitchFamily="34" charset="-34"/>
                </a:endParaRPr>
              </a:p>
            </p:txBody>
          </p:sp>
        </p:grpSp>
      </p:grpSp>
      <p:sp>
        <p:nvSpPr>
          <p:cNvPr id="260" name="Graphic 19325">
            <a:extLst>
              <a:ext uri="{FF2B5EF4-FFF2-40B4-BE49-F238E27FC236}">
                <a16:creationId xmlns:a16="http://schemas.microsoft.com/office/drawing/2014/main" id="{076BFB6E-8AA9-41EA-B47A-E86D43AF214F}"/>
              </a:ext>
            </a:extLst>
          </p:cNvPr>
          <p:cNvSpPr/>
          <p:nvPr/>
        </p:nvSpPr>
        <p:spPr>
          <a:xfrm>
            <a:off x="2164551" y="1033023"/>
            <a:ext cx="450166" cy="401523"/>
          </a:xfrm>
          <a:custGeom>
            <a:avLst/>
            <a:gdLst>
              <a:gd name="connsiteX0" fmla="*/ 146880 w 205159"/>
              <a:gd name="connsiteY0" fmla="*/ 9822 h 208179"/>
              <a:gd name="connsiteX1" fmla="*/ 148976 w 205159"/>
              <a:gd name="connsiteY1" fmla="*/ 64971 h 208179"/>
              <a:gd name="connsiteX2" fmla="*/ 153738 w 205159"/>
              <a:gd name="connsiteY2" fmla="*/ 73163 h 208179"/>
              <a:gd name="connsiteX3" fmla="*/ 200411 w 205159"/>
              <a:gd name="connsiteY3" fmla="*/ 102690 h 208179"/>
              <a:gd name="connsiteX4" fmla="*/ 198506 w 205159"/>
              <a:gd name="connsiteY4" fmla="*/ 120883 h 208179"/>
              <a:gd name="connsiteX5" fmla="*/ 146690 w 205159"/>
              <a:gd name="connsiteY5" fmla="*/ 139933 h 208179"/>
              <a:gd name="connsiteX6" fmla="*/ 140308 w 205159"/>
              <a:gd name="connsiteY6" fmla="*/ 146982 h 208179"/>
              <a:gd name="connsiteX7" fmla="*/ 126687 w 205159"/>
              <a:gd name="connsiteY7" fmla="*/ 200512 h 208179"/>
              <a:gd name="connsiteX8" fmla="*/ 108780 w 205159"/>
              <a:gd name="connsiteY8" fmla="*/ 204322 h 208179"/>
              <a:gd name="connsiteX9" fmla="*/ 74586 w 205159"/>
              <a:gd name="connsiteY9" fmla="*/ 160888 h 208179"/>
              <a:gd name="connsiteX10" fmla="*/ 65918 w 205159"/>
              <a:gd name="connsiteY10" fmla="*/ 156983 h 208179"/>
              <a:gd name="connsiteX11" fmla="*/ 10863 w 205159"/>
              <a:gd name="connsiteY11" fmla="*/ 160507 h 208179"/>
              <a:gd name="connsiteX12" fmla="*/ 1719 w 205159"/>
              <a:gd name="connsiteY12" fmla="*/ 144696 h 208179"/>
              <a:gd name="connsiteX13" fmla="*/ 32390 w 205159"/>
              <a:gd name="connsiteY13" fmla="*/ 98785 h 208179"/>
              <a:gd name="connsiteX14" fmla="*/ 33438 w 205159"/>
              <a:gd name="connsiteY14" fmla="*/ 89355 h 208179"/>
              <a:gd name="connsiteX15" fmla="*/ 13054 w 205159"/>
              <a:gd name="connsiteY15" fmla="*/ 38111 h 208179"/>
              <a:gd name="connsiteX16" fmla="*/ 25341 w 205159"/>
              <a:gd name="connsiteY16" fmla="*/ 24585 h 208179"/>
              <a:gd name="connsiteX17" fmla="*/ 78491 w 205159"/>
              <a:gd name="connsiteY17" fmla="*/ 39635 h 208179"/>
              <a:gd name="connsiteX18" fmla="*/ 87730 w 205159"/>
              <a:gd name="connsiteY18" fmla="*/ 37635 h 208179"/>
              <a:gd name="connsiteX19" fmla="*/ 130212 w 205159"/>
              <a:gd name="connsiteY19" fmla="*/ 2392 h 208179"/>
              <a:gd name="connsiteX20" fmla="*/ 146880 w 205159"/>
              <a:gd name="connsiteY20" fmla="*/ 9822 h 2081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205159" h="208179">
                <a:moveTo>
                  <a:pt x="146880" y="9822"/>
                </a:moveTo>
                <a:lnTo>
                  <a:pt x="148976" y="64971"/>
                </a:lnTo>
                <a:cubicBezTo>
                  <a:pt x="149071" y="68305"/>
                  <a:pt x="150881" y="71353"/>
                  <a:pt x="153738" y="73163"/>
                </a:cubicBezTo>
                <a:lnTo>
                  <a:pt x="200411" y="102690"/>
                </a:lnTo>
                <a:cubicBezTo>
                  <a:pt x="207555" y="107167"/>
                  <a:pt x="206412" y="117930"/>
                  <a:pt x="198506" y="120883"/>
                </a:cubicBezTo>
                <a:lnTo>
                  <a:pt x="146690" y="139933"/>
                </a:lnTo>
                <a:cubicBezTo>
                  <a:pt x="143547" y="141076"/>
                  <a:pt x="141165" y="143743"/>
                  <a:pt x="140308" y="146982"/>
                </a:cubicBezTo>
                <a:lnTo>
                  <a:pt x="126687" y="200512"/>
                </a:lnTo>
                <a:cubicBezTo>
                  <a:pt x="124592" y="208704"/>
                  <a:pt x="114019" y="210894"/>
                  <a:pt x="108780" y="204322"/>
                </a:cubicBezTo>
                <a:lnTo>
                  <a:pt x="74586" y="160888"/>
                </a:lnTo>
                <a:cubicBezTo>
                  <a:pt x="72490" y="158221"/>
                  <a:pt x="69252" y="156792"/>
                  <a:pt x="65918" y="156983"/>
                </a:cubicBezTo>
                <a:lnTo>
                  <a:pt x="10863" y="160507"/>
                </a:lnTo>
                <a:cubicBezTo>
                  <a:pt x="2481" y="161079"/>
                  <a:pt x="-2948" y="151649"/>
                  <a:pt x="1719" y="144696"/>
                </a:cubicBezTo>
                <a:lnTo>
                  <a:pt x="32390" y="98785"/>
                </a:lnTo>
                <a:cubicBezTo>
                  <a:pt x="34295" y="96023"/>
                  <a:pt x="34676" y="92499"/>
                  <a:pt x="33438" y="89355"/>
                </a:cubicBezTo>
                <a:lnTo>
                  <a:pt x="13054" y="38111"/>
                </a:lnTo>
                <a:cubicBezTo>
                  <a:pt x="9911" y="30300"/>
                  <a:pt x="17150" y="22299"/>
                  <a:pt x="25341" y="24585"/>
                </a:cubicBezTo>
                <a:lnTo>
                  <a:pt x="78491" y="39635"/>
                </a:lnTo>
                <a:cubicBezTo>
                  <a:pt x="81729" y="40587"/>
                  <a:pt x="85158" y="39825"/>
                  <a:pt x="87730" y="37635"/>
                </a:cubicBezTo>
                <a:lnTo>
                  <a:pt x="130212" y="2392"/>
                </a:lnTo>
                <a:cubicBezTo>
                  <a:pt x="136689" y="-3037"/>
                  <a:pt x="146595" y="1344"/>
                  <a:pt x="146880" y="9822"/>
                </a:cubicBezTo>
                <a:close/>
              </a:path>
            </a:pathLst>
          </a:custGeom>
          <a:solidFill>
            <a:srgbClr val="EDB863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th-TH" sz="2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Cordia New" panose="020B0304020202020204" pitchFamily="34" charset="-34"/>
            </a:endParaRPr>
          </a:p>
        </p:txBody>
      </p:sp>
      <p:sp>
        <p:nvSpPr>
          <p:cNvPr id="261" name="Graphic 19325">
            <a:extLst>
              <a:ext uri="{FF2B5EF4-FFF2-40B4-BE49-F238E27FC236}">
                <a16:creationId xmlns:a16="http://schemas.microsoft.com/office/drawing/2014/main" id="{7D212570-F8BD-45DA-81E6-0E33BCF875FA}"/>
              </a:ext>
            </a:extLst>
          </p:cNvPr>
          <p:cNvSpPr/>
          <p:nvPr/>
        </p:nvSpPr>
        <p:spPr>
          <a:xfrm>
            <a:off x="2869079" y="6128975"/>
            <a:ext cx="250981" cy="263730"/>
          </a:xfrm>
          <a:custGeom>
            <a:avLst/>
            <a:gdLst>
              <a:gd name="connsiteX0" fmla="*/ 146880 w 205159"/>
              <a:gd name="connsiteY0" fmla="*/ 9822 h 208179"/>
              <a:gd name="connsiteX1" fmla="*/ 148976 w 205159"/>
              <a:gd name="connsiteY1" fmla="*/ 64971 h 208179"/>
              <a:gd name="connsiteX2" fmla="*/ 153738 w 205159"/>
              <a:gd name="connsiteY2" fmla="*/ 73163 h 208179"/>
              <a:gd name="connsiteX3" fmla="*/ 200411 w 205159"/>
              <a:gd name="connsiteY3" fmla="*/ 102690 h 208179"/>
              <a:gd name="connsiteX4" fmla="*/ 198506 w 205159"/>
              <a:gd name="connsiteY4" fmla="*/ 120883 h 208179"/>
              <a:gd name="connsiteX5" fmla="*/ 146690 w 205159"/>
              <a:gd name="connsiteY5" fmla="*/ 139933 h 208179"/>
              <a:gd name="connsiteX6" fmla="*/ 140308 w 205159"/>
              <a:gd name="connsiteY6" fmla="*/ 146982 h 208179"/>
              <a:gd name="connsiteX7" fmla="*/ 126687 w 205159"/>
              <a:gd name="connsiteY7" fmla="*/ 200512 h 208179"/>
              <a:gd name="connsiteX8" fmla="*/ 108780 w 205159"/>
              <a:gd name="connsiteY8" fmla="*/ 204322 h 208179"/>
              <a:gd name="connsiteX9" fmla="*/ 74586 w 205159"/>
              <a:gd name="connsiteY9" fmla="*/ 160888 h 208179"/>
              <a:gd name="connsiteX10" fmla="*/ 65918 w 205159"/>
              <a:gd name="connsiteY10" fmla="*/ 156983 h 208179"/>
              <a:gd name="connsiteX11" fmla="*/ 10863 w 205159"/>
              <a:gd name="connsiteY11" fmla="*/ 160507 h 208179"/>
              <a:gd name="connsiteX12" fmla="*/ 1719 w 205159"/>
              <a:gd name="connsiteY12" fmla="*/ 144696 h 208179"/>
              <a:gd name="connsiteX13" fmla="*/ 32390 w 205159"/>
              <a:gd name="connsiteY13" fmla="*/ 98785 h 208179"/>
              <a:gd name="connsiteX14" fmla="*/ 33438 w 205159"/>
              <a:gd name="connsiteY14" fmla="*/ 89355 h 208179"/>
              <a:gd name="connsiteX15" fmla="*/ 13054 w 205159"/>
              <a:gd name="connsiteY15" fmla="*/ 38111 h 208179"/>
              <a:gd name="connsiteX16" fmla="*/ 25341 w 205159"/>
              <a:gd name="connsiteY16" fmla="*/ 24585 h 208179"/>
              <a:gd name="connsiteX17" fmla="*/ 78491 w 205159"/>
              <a:gd name="connsiteY17" fmla="*/ 39635 h 208179"/>
              <a:gd name="connsiteX18" fmla="*/ 87730 w 205159"/>
              <a:gd name="connsiteY18" fmla="*/ 37635 h 208179"/>
              <a:gd name="connsiteX19" fmla="*/ 130212 w 205159"/>
              <a:gd name="connsiteY19" fmla="*/ 2392 h 208179"/>
              <a:gd name="connsiteX20" fmla="*/ 146880 w 205159"/>
              <a:gd name="connsiteY20" fmla="*/ 9822 h 2081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205159" h="208179">
                <a:moveTo>
                  <a:pt x="146880" y="9822"/>
                </a:moveTo>
                <a:lnTo>
                  <a:pt x="148976" y="64971"/>
                </a:lnTo>
                <a:cubicBezTo>
                  <a:pt x="149071" y="68305"/>
                  <a:pt x="150881" y="71353"/>
                  <a:pt x="153738" y="73163"/>
                </a:cubicBezTo>
                <a:lnTo>
                  <a:pt x="200411" y="102690"/>
                </a:lnTo>
                <a:cubicBezTo>
                  <a:pt x="207555" y="107167"/>
                  <a:pt x="206412" y="117930"/>
                  <a:pt x="198506" y="120883"/>
                </a:cubicBezTo>
                <a:lnTo>
                  <a:pt x="146690" y="139933"/>
                </a:lnTo>
                <a:cubicBezTo>
                  <a:pt x="143547" y="141076"/>
                  <a:pt x="141165" y="143743"/>
                  <a:pt x="140308" y="146982"/>
                </a:cubicBezTo>
                <a:lnTo>
                  <a:pt x="126687" y="200512"/>
                </a:lnTo>
                <a:cubicBezTo>
                  <a:pt x="124592" y="208704"/>
                  <a:pt x="114019" y="210894"/>
                  <a:pt x="108780" y="204322"/>
                </a:cubicBezTo>
                <a:lnTo>
                  <a:pt x="74586" y="160888"/>
                </a:lnTo>
                <a:cubicBezTo>
                  <a:pt x="72490" y="158221"/>
                  <a:pt x="69252" y="156792"/>
                  <a:pt x="65918" y="156983"/>
                </a:cubicBezTo>
                <a:lnTo>
                  <a:pt x="10863" y="160507"/>
                </a:lnTo>
                <a:cubicBezTo>
                  <a:pt x="2481" y="161079"/>
                  <a:pt x="-2948" y="151649"/>
                  <a:pt x="1719" y="144696"/>
                </a:cubicBezTo>
                <a:lnTo>
                  <a:pt x="32390" y="98785"/>
                </a:lnTo>
                <a:cubicBezTo>
                  <a:pt x="34295" y="96023"/>
                  <a:pt x="34676" y="92499"/>
                  <a:pt x="33438" y="89355"/>
                </a:cubicBezTo>
                <a:lnTo>
                  <a:pt x="13054" y="38111"/>
                </a:lnTo>
                <a:cubicBezTo>
                  <a:pt x="9911" y="30300"/>
                  <a:pt x="17150" y="22299"/>
                  <a:pt x="25341" y="24585"/>
                </a:cubicBezTo>
                <a:lnTo>
                  <a:pt x="78491" y="39635"/>
                </a:lnTo>
                <a:cubicBezTo>
                  <a:pt x="81729" y="40587"/>
                  <a:pt x="85158" y="39825"/>
                  <a:pt x="87730" y="37635"/>
                </a:cubicBezTo>
                <a:lnTo>
                  <a:pt x="130212" y="2392"/>
                </a:lnTo>
                <a:cubicBezTo>
                  <a:pt x="136689" y="-3037"/>
                  <a:pt x="146595" y="1344"/>
                  <a:pt x="146880" y="9822"/>
                </a:cubicBezTo>
                <a:close/>
              </a:path>
            </a:pathLst>
          </a:custGeom>
          <a:solidFill>
            <a:srgbClr val="EDB863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th-TH" sz="2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Cordia New" panose="020B0304020202020204" pitchFamily="34" charset="-34"/>
            </a:endParaRPr>
          </a:p>
        </p:txBody>
      </p:sp>
      <p:sp>
        <p:nvSpPr>
          <p:cNvPr id="262" name="Graphic 19325">
            <a:extLst>
              <a:ext uri="{FF2B5EF4-FFF2-40B4-BE49-F238E27FC236}">
                <a16:creationId xmlns:a16="http://schemas.microsoft.com/office/drawing/2014/main" id="{9216CD92-0672-490C-8FA5-053FEBA15FC1}"/>
              </a:ext>
            </a:extLst>
          </p:cNvPr>
          <p:cNvSpPr/>
          <p:nvPr/>
        </p:nvSpPr>
        <p:spPr>
          <a:xfrm>
            <a:off x="11385208" y="825876"/>
            <a:ext cx="614611" cy="653489"/>
          </a:xfrm>
          <a:custGeom>
            <a:avLst/>
            <a:gdLst>
              <a:gd name="connsiteX0" fmla="*/ 146880 w 205159"/>
              <a:gd name="connsiteY0" fmla="*/ 9822 h 208179"/>
              <a:gd name="connsiteX1" fmla="*/ 148976 w 205159"/>
              <a:gd name="connsiteY1" fmla="*/ 64971 h 208179"/>
              <a:gd name="connsiteX2" fmla="*/ 153738 w 205159"/>
              <a:gd name="connsiteY2" fmla="*/ 73163 h 208179"/>
              <a:gd name="connsiteX3" fmla="*/ 200411 w 205159"/>
              <a:gd name="connsiteY3" fmla="*/ 102690 h 208179"/>
              <a:gd name="connsiteX4" fmla="*/ 198506 w 205159"/>
              <a:gd name="connsiteY4" fmla="*/ 120883 h 208179"/>
              <a:gd name="connsiteX5" fmla="*/ 146690 w 205159"/>
              <a:gd name="connsiteY5" fmla="*/ 139933 h 208179"/>
              <a:gd name="connsiteX6" fmla="*/ 140308 w 205159"/>
              <a:gd name="connsiteY6" fmla="*/ 146982 h 208179"/>
              <a:gd name="connsiteX7" fmla="*/ 126687 w 205159"/>
              <a:gd name="connsiteY7" fmla="*/ 200512 h 208179"/>
              <a:gd name="connsiteX8" fmla="*/ 108780 w 205159"/>
              <a:gd name="connsiteY8" fmla="*/ 204322 h 208179"/>
              <a:gd name="connsiteX9" fmla="*/ 74586 w 205159"/>
              <a:gd name="connsiteY9" fmla="*/ 160888 h 208179"/>
              <a:gd name="connsiteX10" fmla="*/ 65918 w 205159"/>
              <a:gd name="connsiteY10" fmla="*/ 156983 h 208179"/>
              <a:gd name="connsiteX11" fmla="*/ 10863 w 205159"/>
              <a:gd name="connsiteY11" fmla="*/ 160507 h 208179"/>
              <a:gd name="connsiteX12" fmla="*/ 1719 w 205159"/>
              <a:gd name="connsiteY12" fmla="*/ 144696 h 208179"/>
              <a:gd name="connsiteX13" fmla="*/ 32390 w 205159"/>
              <a:gd name="connsiteY13" fmla="*/ 98785 h 208179"/>
              <a:gd name="connsiteX14" fmla="*/ 33438 w 205159"/>
              <a:gd name="connsiteY14" fmla="*/ 89355 h 208179"/>
              <a:gd name="connsiteX15" fmla="*/ 13054 w 205159"/>
              <a:gd name="connsiteY15" fmla="*/ 38111 h 208179"/>
              <a:gd name="connsiteX16" fmla="*/ 25341 w 205159"/>
              <a:gd name="connsiteY16" fmla="*/ 24585 h 208179"/>
              <a:gd name="connsiteX17" fmla="*/ 78491 w 205159"/>
              <a:gd name="connsiteY17" fmla="*/ 39635 h 208179"/>
              <a:gd name="connsiteX18" fmla="*/ 87730 w 205159"/>
              <a:gd name="connsiteY18" fmla="*/ 37635 h 208179"/>
              <a:gd name="connsiteX19" fmla="*/ 130212 w 205159"/>
              <a:gd name="connsiteY19" fmla="*/ 2392 h 208179"/>
              <a:gd name="connsiteX20" fmla="*/ 146880 w 205159"/>
              <a:gd name="connsiteY20" fmla="*/ 9822 h 2081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205159" h="208179">
                <a:moveTo>
                  <a:pt x="146880" y="9822"/>
                </a:moveTo>
                <a:lnTo>
                  <a:pt x="148976" y="64971"/>
                </a:lnTo>
                <a:cubicBezTo>
                  <a:pt x="149071" y="68305"/>
                  <a:pt x="150881" y="71353"/>
                  <a:pt x="153738" y="73163"/>
                </a:cubicBezTo>
                <a:lnTo>
                  <a:pt x="200411" y="102690"/>
                </a:lnTo>
                <a:cubicBezTo>
                  <a:pt x="207555" y="107167"/>
                  <a:pt x="206412" y="117930"/>
                  <a:pt x="198506" y="120883"/>
                </a:cubicBezTo>
                <a:lnTo>
                  <a:pt x="146690" y="139933"/>
                </a:lnTo>
                <a:cubicBezTo>
                  <a:pt x="143547" y="141076"/>
                  <a:pt x="141165" y="143743"/>
                  <a:pt x="140308" y="146982"/>
                </a:cubicBezTo>
                <a:lnTo>
                  <a:pt x="126687" y="200512"/>
                </a:lnTo>
                <a:cubicBezTo>
                  <a:pt x="124592" y="208704"/>
                  <a:pt x="114019" y="210894"/>
                  <a:pt x="108780" y="204322"/>
                </a:cubicBezTo>
                <a:lnTo>
                  <a:pt x="74586" y="160888"/>
                </a:lnTo>
                <a:cubicBezTo>
                  <a:pt x="72490" y="158221"/>
                  <a:pt x="69252" y="156792"/>
                  <a:pt x="65918" y="156983"/>
                </a:cubicBezTo>
                <a:lnTo>
                  <a:pt x="10863" y="160507"/>
                </a:lnTo>
                <a:cubicBezTo>
                  <a:pt x="2481" y="161079"/>
                  <a:pt x="-2948" y="151649"/>
                  <a:pt x="1719" y="144696"/>
                </a:cubicBezTo>
                <a:lnTo>
                  <a:pt x="32390" y="98785"/>
                </a:lnTo>
                <a:cubicBezTo>
                  <a:pt x="34295" y="96023"/>
                  <a:pt x="34676" y="92499"/>
                  <a:pt x="33438" y="89355"/>
                </a:cubicBezTo>
                <a:lnTo>
                  <a:pt x="13054" y="38111"/>
                </a:lnTo>
                <a:cubicBezTo>
                  <a:pt x="9911" y="30300"/>
                  <a:pt x="17150" y="22299"/>
                  <a:pt x="25341" y="24585"/>
                </a:cubicBezTo>
                <a:lnTo>
                  <a:pt x="78491" y="39635"/>
                </a:lnTo>
                <a:cubicBezTo>
                  <a:pt x="81729" y="40587"/>
                  <a:pt x="85158" y="39825"/>
                  <a:pt x="87730" y="37635"/>
                </a:cubicBezTo>
                <a:lnTo>
                  <a:pt x="130212" y="2392"/>
                </a:lnTo>
                <a:cubicBezTo>
                  <a:pt x="136689" y="-3037"/>
                  <a:pt x="146595" y="1344"/>
                  <a:pt x="146880" y="9822"/>
                </a:cubicBezTo>
                <a:close/>
              </a:path>
            </a:pathLst>
          </a:custGeom>
          <a:solidFill>
            <a:srgbClr val="EDB863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th-TH" sz="2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Cordia New" panose="020B0304020202020204" pitchFamily="34" charset="-34"/>
            </a:endParaRPr>
          </a:p>
        </p:txBody>
      </p:sp>
      <p:sp>
        <p:nvSpPr>
          <p:cNvPr id="263" name="Graphic 19325">
            <a:extLst>
              <a:ext uri="{FF2B5EF4-FFF2-40B4-BE49-F238E27FC236}">
                <a16:creationId xmlns:a16="http://schemas.microsoft.com/office/drawing/2014/main" id="{076BFB6E-8AA9-41EA-B47A-E86D43AF214F}"/>
              </a:ext>
            </a:extLst>
          </p:cNvPr>
          <p:cNvSpPr/>
          <p:nvPr/>
        </p:nvSpPr>
        <p:spPr>
          <a:xfrm>
            <a:off x="2885318" y="2885364"/>
            <a:ext cx="450166" cy="401523"/>
          </a:xfrm>
          <a:custGeom>
            <a:avLst/>
            <a:gdLst>
              <a:gd name="connsiteX0" fmla="*/ 146880 w 205159"/>
              <a:gd name="connsiteY0" fmla="*/ 9822 h 208179"/>
              <a:gd name="connsiteX1" fmla="*/ 148976 w 205159"/>
              <a:gd name="connsiteY1" fmla="*/ 64971 h 208179"/>
              <a:gd name="connsiteX2" fmla="*/ 153738 w 205159"/>
              <a:gd name="connsiteY2" fmla="*/ 73163 h 208179"/>
              <a:gd name="connsiteX3" fmla="*/ 200411 w 205159"/>
              <a:gd name="connsiteY3" fmla="*/ 102690 h 208179"/>
              <a:gd name="connsiteX4" fmla="*/ 198506 w 205159"/>
              <a:gd name="connsiteY4" fmla="*/ 120883 h 208179"/>
              <a:gd name="connsiteX5" fmla="*/ 146690 w 205159"/>
              <a:gd name="connsiteY5" fmla="*/ 139933 h 208179"/>
              <a:gd name="connsiteX6" fmla="*/ 140308 w 205159"/>
              <a:gd name="connsiteY6" fmla="*/ 146982 h 208179"/>
              <a:gd name="connsiteX7" fmla="*/ 126687 w 205159"/>
              <a:gd name="connsiteY7" fmla="*/ 200512 h 208179"/>
              <a:gd name="connsiteX8" fmla="*/ 108780 w 205159"/>
              <a:gd name="connsiteY8" fmla="*/ 204322 h 208179"/>
              <a:gd name="connsiteX9" fmla="*/ 74586 w 205159"/>
              <a:gd name="connsiteY9" fmla="*/ 160888 h 208179"/>
              <a:gd name="connsiteX10" fmla="*/ 65918 w 205159"/>
              <a:gd name="connsiteY10" fmla="*/ 156983 h 208179"/>
              <a:gd name="connsiteX11" fmla="*/ 10863 w 205159"/>
              <a:gd name="connsiteY11" fmla="*/ 160507 h 208179"/>
              <a:gd name="connsiteX12" fmla="*/ 1719 w 205159"/>
              <a:gd name="connsiteY12" fmla="*/ 144696 h 208179"/>
              <a:gd name="connsiteX13" fmla="*/ 32390 w 205159"/>
              <a:gd name="connsiteY13" fmla="*/ 98785 h 208179"/>
              <a:gd name="connsiteX14" fmla="*/ 33438 w 205159"/>
              <a:gd name="connsiteY14" fmla="*/ 89355 h 208179"/>
              <a:gd name="connsiteX15" fmla="*/ 13054 w 205159"/>
              <a:gd name="connsiteY15" fmla="*/ 38111 h 208179"/>
              <a:gd name="connsiteX16" fmla="*/ 25341 w 205159"/>
              <a:gd name="connsiteY16" fmla="*/ 24585 h 208179"/>
              <a:gd name="connsiteX17" fmla="*/ 78491 w 205159"/>
              <a:gd name="connsiteY17" fmla="*/ 39635 h 208179"/>
              <a:gd name="connsiteX18" fmla="*/ 87730 w 205159"/>
              <a:gd name="connsiteY18" fmla="*/ 37635 h 208179"/>
              <a:gd name="connsiteX19" fmla="*/ 130212 w 205159"/>
              <a:gd name="connsiteY19" fmla="*/ 2392 h 208179"/>
              <a:gd name="connsiteX20" fmla="*/ 146880 w 205159"/>
              <a:gd name="connsiteY20" fmla="*/ 9822 h 2081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205159" h="208179">
                <a:moveTo>
                  <a:pt x="146880" y="9822"/>
                </a:moveTo>
                <a:lnTo>
                  <a:pt x="148976" y="64971"/>
                </a:lnTo>
                <a:cubicBezTo>
                  <a:pt x="149071" y="68305"/>
                  <a:pt x="150881" y="71353"/>
                  <a:pt x="153738" y="73163"/>
                </a:cubicBezTo>
                <a:lnTo>
                  <a:pt x="200411" y="102690"/>
                </a:lnTo>
                <a:cubicBezTo>
                  <a:pt x="207555" y="107167"/>
                  <a:pt x="206412" y="117930"/>
                  <a:pt x="198506" y="120883"/>
                </a:cubicBezTo>
                <a:lnTo>
                  <a:pt x="146690" y="139933"/>
                </a:lnTo>
                <a:cubicBezTo>
                  <a:pt x="143547" y="141076"/>
                  <a:pt x="141165" y="143743"/>
                  <a:pt x="140308" y="146982"/>
                </a:cubicBezTo>
                <a:lnTo>
                  <a:pt x="126687" y="200512"/>
                </a:lnTo>
                <a:cubicBezTo>
                  <a:pt x="124592" y="208704"/>
                  <a:pt x="114019" y="210894"/>
                  <a:pt x="108780" y="204322"/>
                </a:cubicBezTo>
                <a:lnTo>
                  <a:pt x="74586" y="160888"/>
                </a:lnTo>
                <a:cubicBezTo>
                  <a:pt x="72490" y="158221"/>
                  <a:pt x="69252" y="156792"/>
                  <a:pt x="65918" y="156983"/>
                </a:cubicBezTo>
                <a:lnTo>
                  <a:pt x="10863" y="160507"/>
                </a:lnTo>
                <a:cubicBezTo>
                  <a:pt x="2481" y="161079"/>
                  <a:pt x="-2948" y="151649"/>
                  <a:pt x="1719" y="144696"/>
                </a:cubicBezTo>
                <a:lnTo>
                  <a:pt x="32390" y="98785"/>
                </a:lnTo>
                <a:cubicBezTo>
                  <a:pt x="34295" y="96023"/>
                  <a:pt x="34676" y="92499"/>
                  <a:pt x="33438" y="89355"/>
                </a:cubicBezTo>
                <a:lnTo>
                  <a:pt x="13054" y="38111"/>
                </a:lnTo>
                <a:cubicBezTo>
                  <a:pt x="9911" y="30300"/>
                  <a:pt x="17150" y="22299"/>
                  <a:pt x="25341" y="24585"/>
                </a:cubicBezTo>
                <a:lnTo>
                  <a:pt x="78491" y="39635"/>
                </a:lnTo>
                <a:cubicBezTo>
                  <a:pt x="81729" y="40587"/>
                  <a:pt x="85158" y="39825"/>
                  <a:pt x="87730" y="37635"/>
                </a:cubicBezTo>
                <a:lnTo>
                  <a:pt x="130212" y="2392"/>
                </a:lnTo>
                <a:cubicBezTo>
                  <a:pt x="136689" y="-3037"/>
                  <a:pt x="146595" y="1344"/>
                  <a:pt x="146880" y="9822"/>
                </a:cubicBezTo>
                <a:close/>
              </a:path>
            </a:pathLst>
          </a:custGeom>
          <a:solidFill>
            <a:srgbClr val="EDB863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th-TH" sz="2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Cordia New" panose="020B0304020202020204" pitchFamily="34" charset="-34"/>
            </a:endParaRPr>
          </a:p>
        </p:txBody>
      </p:sp>
      <p:sp>
        <p:nvSpPr>
          <p:cNvPr id="264" name="Graphic 19325">
            <a:extLst>
              <a:ext uri="{FF2B5EF4-FFF2-40B4-BE49-F238E27FC236}">
                <a16:creationId xmlns:a16="http://schemas.microsoft.com/office/drawing/2014/main" id="{076BFB6E-8AA9-41EA-B47A-E86D43AF214F}"/>
              </a:ext>
            </a:extLst>
          </p:cNvPr>
          <p:cNvSpPr/>
          <p:nvPr/>
        </p:nvSpPr>
        <p:spPr>
          <a:xfrm>
            <a:off x="8206769" y="4522794"/>
            <a:ext cx="450166" cy="401523"/>
          </a:xfrm>
          <a:custGeom>
            <a:avLst/>
            <a:gdLst>
              <a:gd name="connsiteX0" fmla="*/ 146880 w 205159"/>
              <a:gd name="connsiteY0" fmla="*/ 9822 h 208179"/>
              <a:gd name="connsiteX1" fmla="*/ 148976 w 205159"/>
              <a:gd name="connsiteY1" fmla="*/ 64971 h 208179"/>
              <a:gd name="connsiteX2" fmla="*/ 153738 w 205159"/>
              <a:gd name="connsiteY2" fmla="*/ 73163 h 208179"/>
              <a:gd name="connsiteX3" fmla="*/ 200411 w 205159"/>
              <a:gd name="connsiteY3" fmla="*/ 102690 h 208179"/>
              <a:gd name="connsiteX4" fmla="*/ 198506 w 205159"/>
              <a:gd name="connsiteY4" fmla="*/ 120883 h 208179"/>
              <a:gd name="connsiteX5" fmla="*/ 146690 w 205159"/>
              <a:gd name="connsiteY5" fmla="*/ 139933 h 208179"/>
              <a:gd name="connsiteX6" fmla="*/ 140308 w 205159"/>
              <a:gd name="connsiteY6" fmla="*/ 146982 h 208179"/>
              <a:gd name="connsiteX7" fmla="*/ 126687 w 205159"/>
              <a:gd name="connsiteY7" fmla="*/ 200512 h 208179"/>
              <a:gd name="connsiteX8" fmla="*/ 108780 w 205159"/>
              <a:gd name="connsiteY8" fmla="*/ 204322 h 208179"/>
              <a:gd name="connsiteX9" fmla="*/ 74586 w 205159"/>
              <a:gd name="connsiteY9" fmla="*/ 160888 h 208179"/>
              <a:gd name="connsiteX10" fmla="*/ 65918 w 205159"/>
              <a:gd name="connsiteY10" fmla="*/ 156983 h 208179"/>
              <a:gd name="connsiteX11" fmla="*/ 10863 w 205159"/>
              <a:gd name="connsiteY11" fmla="*/ 160507 h 208179"/>
              <a:gd name="connsiteX12" fmla="*/ 1719 w 205159"/>
              <a:gd name="connsiteY12" fmla="*/ 144696 h 208179"/>
              <a:gd name="connsiteX13" fmla="*/ 32390 w 205159"/>
              <a:gd name="connsiteY13" fmla="*/ 98785 h 208179"/>
              <a:gd name="connsiteX14" fmla="*/ 33438 w 205159"/>
              <a:gd name="connsiteY14" fmla="*/ 89355 h 208179"/>
              <a:gd name="connsiteX15" fmla="*/ 13054 w 205159"/>
              <a:gd name="connsiteY15" fmla="*/ 38111 h 208179"/>
              <a:gd name="connsiteX16" fmla="*/ 25341 w 205159"/>
              <a:gd name="connsiteY16" fmla="*/ 24585 h 208179"/>
              <a:gd name="connsiteX17" fmla="*/ 78491 w 205159"/>
              <a:gd name="connsiteY17" fmla="*/ 39635 h 208179"/>
              <a:gd name="connsiteX18" fmla="*/ 87730 w 205159"/>
              <a:gd name="connsiteY18" fmla="*/ 37635 h 208179"/>
              <a:gd name="connsiteX19" fmla="*/ 130212 w 205159"/>
              <a:gd name="connsiteY19" fmla="*/ 2392 h 208179"/>
              <a:gd name="connsiteX20" fmla="*/ 146880 w 205159"/>
              <a:gd name="connsiteY20" fmla="*/ 9822 h 2081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205159" h="208179">
                <a:moveTo>
                  <a:pt x="146880" y="9822"/>
                </a:moveTo>
                <a:lnTo>
                  <a:pt x="148976" y="64971"/>
                </a:lnTo>
                <a:cubicBezTo>
                  <a:pt x="149071" y="68305"/>
                  <a:pt x="150881" y="71353"/>
                  <a:pt x="153738" y="73163"/>
                </a:cubicBezTo>
                <a:lnTo>
                  <a:pt x="200411" y="102690"/>
                </a:lnTo>
                <a:cubicBezTo>
                  <a:pt x="207555" y="107167"/>
                  <a:pt x="206412" y="117930"/>
                  <a:pt x="198506" y="120883"/>
                </a:cubicBezTo>
                <a:lnTo>
                  <a:pt x="146690" y="139933"/>
                </a:lnTo>
                <a:cubicBezTo>
                  <a:pt x="143547" y="141076"/>
                  <a:pt x="141165" y="143743"/>
                  <a:pt x="140308" y="146982"/>
                </a:cubicBezTo>
                <a:lnTo>
                  <a:pt x="126687" y="200512"/>
                </a:lnTo>
                <a:cubicBezTo>
                  <a:pt x="124592" y="208704"/>
                  <a:pt x="114019" y="210894"/>
                  <a:pt x="108780" y="204322"/>
                </a:cubicBezTo>
                <a:lnTo>
                  <a:pt x="74586" y="160888"/>
                </a:lnTo>
                <a:cubicBezTo>
                  <a:pt x="72490" y="158221"/>
                  <a:pt x="69252" y="156792"/>
                  <a:pt x="65918" y="156983"/>
                </a:cubicBezTo>
                <a:lnTo>
                  <a:pt x="10863" y="160507"/>
                </a:lnTo>
                <a:cubicBezTo>
                  <a:pt x="2481" y="161079"/>
                  <a:pt x="-2948" y="151649"/>
                  <a:pt x="1719" y="144696"/>
                </a:cubicBezTo>
                <a:lnTo>
                  <a:pt x="32390" y="98785"/>
                </a:lnTo>
                <a:cubicBezTo>
                  <a:pt x="34295" y="96023"/>
                  <a:pt x="34676" y="92499"/>
                  <a:pt x="33438" y="89355"/>
                </a:cubicBezTo>
                <a:lnTo>
                  <a:pt x="13054" y="38111"/>
                </a:lnTo>
                <a:cubicBezTo>
                  <a:pt x="9911" y="30300"/>
                  <a:pt x="17150" y="22299"/>
                  <a:pt x="25341" y="24585"/>
                </a:cubicBezTo>
                <a:lnTo>
                  <a:pt x="78491" y="39635"/>
                </a:lnTo>
                <a:cubicBezTo>
                  <a:pt x="81729" y="40587"/>
                  <a:pt x="85158" y="39825"/>
                  <a:pt x="87730" y="37635"/>
                </a:cubicBezTo>
                <a:lnTo>
                  <a:pt x="130212" y="2392"/>
                </a:lnTo>
                <a:cubicBezTo>
                  <a:pt x="136689" y="-3037"/>
                  <a:pt x="146595" y="1344"/>
                  <a:pt x="146880" y="9822"/>
                </a:cubicBezTo>
                <a:close/>
              </a:path>
            </a:pathLst>
          </a:custGeom>
          <a:solidFill>
            <a:srgbClr val="EDB863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th-TH" sz="2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Cordia New" panose="020B0304020202020204" pitchFamily="34" charset="-34"/>
            </a:endParaRPr>
          </a:p>
        </p:txBody>
      </p:sp>
      <p:sp>
        <p:nvSpPr>
          <p:cNvPr id="265" name="Graphic 19322">
            <a:extLst>
              <a:ext uri="{FF2B5EF4-FFF2-40B4-BE49-F238E27FC236}">
                <a16:creationId xmlns:a16="http://schemas.microsoft.com/office/drawing/2014/main" id="{E2D21D1C-1444-4B25-916F-66EDC58DA94B}"/>
              </a:ext>
            </a:extLst>
          </p:cNvPr>
          <p:cNvSpPr/>
          <p:nvPr/>
        </p:nvSpPr>
        <p:spPr>
          <a:xfrm rot="19266580">
            <a:off x="-5384166" y="-1842519"/>
            <a:ext cx="7727288" cy="5913330"/>
          </a:xfrm>
          <a:custGeom>
            <a:avLst/>
            <a:gdLst>
              <a:gd name="connsiteX0" fmla="*/ 0 w 1854041"/>
              <a:gd name="connsiteY0" fmla="*/ 1754791 h 1754790"/>
              <a:gd name="connsiteX1" fmla="*/ 355854 w 1854041"/>
              <a:gd name="connsiteY1" fmla="*/ 1408938 h 1754790"/>
              <a:gd name="connsiteX2" fmla="*/ 1166717 w 1854041"/>
              <a:gd name="connsiteY2" fmla="*/ 1711452 h 1754790"/>
              <a:gd name="connsiteX3" fmla="*/ 1469231 w 1854041"/>
              <a:gd name="connsiteY3" fmla="*/ 677323 h 1754790"/>
              <a:gd name="connsiteX4" fmla="*/ 1854041 w 1854041"/>
              <a:gd name="connsiteY4" fmla="*/ 1076516 h 1754790"/>
              <a:gd name="connsiteX5" fmla="*/ 1854041 w 1854041"/>
              <a:gd name="connsiteY5" fmla="*/ 0 h 1754790"/>
              <a:gd name="connsiteX6" fmla="*/ 0 w 1854041"/>
              <a:gd name="connsiteY6" fmla="*/ 0 h 1754790"/>
              <a:gd name="connsiteX7" fmla="*/ 0 w 1854041"/>
              <a:gd name="connsiteY7" fmla="*/ 1754791 h 17547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854041" h="1754790">
                <a:moveTo>
                  <a:pt x="0" y="1754791"/>
                </a:moveTo>
                <a:cubicBezTo>
                  <a:pt x="0" y="1754791"/>
                  <a:pt x="97060" y="1443418"/>
                  <a:pt x="355854" y="1408938"/>
                </a:cubicBezTo>
                <a:cubicBezTo>
                  <a:pt x="653606" y="1369314"/>
                  <a:pt x="814102" y="1827943"/>
                  <a:pt x="1166717" y="1711452"/>
                </a:cubicBezTo>
                <a:cubicBezTo>
                  <a:pt x="1545241" y="1586293"/>
                  <a:pt x="1154049" y="794480"/>
                  <a:pt x="1469231" y="677323"/>
                </a:cubicBezTo>
                <a:cubicBezTo>
                  <a:pt x="1785271" y="559784"/>
                  <a:pt x="1854041" y="1076516"/>
                  <a:pt x="1854041" y="1076516"/>
                </a:cubicBezTo>
                <a:lnTo>
                  <a:pt x="1854041" y="0"/>
                </a:lnTo>
                <a:lnTo>
                  <a:pt x="0" y="0"/>
                </a:lnTo>
                <a:lnTo>
                  <a:pt x="0" y="1754791"/>
                </a:lnTo>
                <a:close/>
              </a:path>
            </a:pathLst>
          </a:custGeom>
          <a:noFill/>
          <a:ln w="38100" cap="rnd">
            <a:solidFill>
              <a:schemeClr val="bg2">
                <a:lumMod val="50000"/>
              </a:schemeClr>
            </a:solidFill>
            <a:custDash>
              <a:ds d="225000" sp="225000"/>
            </a:custDash>
            <a:round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th-TH" sz="2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Cordia New" panose="020B0304020202020204" pitchFamily="34" charset="-34"/>
            </a:endParaRPr>
          </a:p>
        </p:txBody>
      </p:sp>
      <p:grpSp>
        <p:nvGrpSpPr>
          <p:cNvPr id="299" name="Graphic 876">
            <a:extLst>
              <a:ext uri="{FF2B5EF4-FFF2-40B4-BE49-F238E27FC236}">
                <a16:creationId xmlns:a16="http://schemas.microsoft.com/office/drawing/2014/main" id="{7A2089B7-881F-4BB2-9150-0E870759F876}"/>
              </a:ext>
            </a:extLst>
          </p:cNvPr>
          <p:cNvGrpSpPr/>
          <p:nvPr/>
        </p:nvGrpSpPr>
        <p:grpSpPr>
          <a:xfrm rot="1656797">
            <a:off x="1805391" y="3835436"/>
            <a:ext cx="1059547" cy="866816"/>
            <a:chOff x="-380835" y="371217"/>
            <a:chExt cx="1182052" cy="823912"/>
          </a:xfrm>
        </p:grpSpPr>
        <p:grpSp>
          <p:nvGrpSpPr>
            <p:cNvPr id="300" name="Graphic 876">
              <a:extLst>
                <a:ext uri="{FF2B5EF4-FFF2-40B4-BE49-F238E27FC236}">
                  <a16:creationId xmlns:a16="http://schemas.microsoft.com/office/drawing/2014/main" id="{007F61F4-9845-4B4E-AB2C-52F810DA1526}"/>
                </a:ext>
              </a:extLst>
            </p:cNvPr>
            <p:cNvGrpSpPr/>
            <p:nvPr/>
          </p:nvGrpSpPr>
          <p:grpSpPr>
            <a:xfrm>
              <a:off x="-276917" y="371217"/>
              <a:ext cx="1078134" cy="565413"/>
              <a:chOff x="-276917" y="371217"/>
              <a:chExt cx="1078134" cy="565413"/>
            </a:xfrm>
          </p:grpSpPr>
          <p:sp>
            <p:nvSpPr>
              <p:cNvPr id="304" name="Freeform: Shape 380">
                <a:extLst>
                  <a:ext uri="{FF2B5EF4-FFF2-40B4-BE49-F238E27FC236}">
                    <a16:creationId xmlns:a16="http://schemas.microsoft.com/office/drawing/2014/main" id="{D36DF30A-C074-4395-9280-20BD0D399D31}"/>
                  </a:ext>
                </a:extLst>
              </p:cNvPr>
              <p:cNvSpPr/>
              <p:nvPr/>
            </p:nvSpPr>
            <p:spPr>
              <a:xfrm>
                <a:off x="-3264" y="496851"/>
                <a:ext cx="599598" cy="439778"/>
              </a:xfrm>
              <a:custGeom>
                <a:avLst/>
                <a:gdLst>
                  <a:gd name="connsiteX0" fmla="*/ 510254 w 599598"/>
                  <a:gd name="connsiteY0" fmla="*/ 0 h 439778"/>
                  <a:gd name="connsiteX1" fmla="*/ 0 w 599598"/>
                  <a:gd name="connsiteY1" fmla="*/ 174403 h 439778"/>
                  <a:gd name="connsiteX2" fmla="*/ 90106 w 599598"/>
                  <a:gd name="connsiteY2" fmla="*/ 434054 h 439778"/>
                  <a:gd name="connsiteX3" fmla="*/ 599599 w 599598"/>
                  <a:gd name="connsiteY3" fmla="*/ 257270 h 439778"/>
                  <a:gd name="connsiteX4" fmla="*/ 510254 w 599598"/>
                  <a:gd name="connsiteY4" fmla="*/ 0 h 4397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99598" h="439778">
                    <a:moveTo>
                      <a:pt x="510254" y="0"/>
                    </a:moveTo>
                    <a:lnTo>
                      <a:pt x="0" y="174403"/>
                    </a:lnTo>
                    <a:lnTo>
                      <a:pt x="90106" y="434054"/>
                    </a:lnTo>
                    <a:cubicBezTo>
                      <a:pt x="278511" y="460439"/>
                      <a:pt x="468059" y="394621"/>
                      <a:pt x="599599" y="257270"/>
                    </a:cubicBezTo>
                    <a:lnTo>
                      <a:pt x="510254" y="0"/>
                    </a:lnTo>
                    <a:close/>
                  </a:path>
                </a:pathLst>
              </a:custGeom>
              <a:solidFill>
                <a:srgbClr val="3D405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Cordia New" panose="020B0304020202020204" pitchFamily="34" charset="-34"/>
                </a:endParaRPr>
              </a:p>
            </p:txBody>
          </p:sp>
          <p:sp>
            <p:nvSpPr>
              <p:cNvPr id="305" name="Freeform: Shape 381">
                <a:extLst>
                  <a:ext uri="{FF2B5EF4-FFF2-40B4-BE49-F238E27FC236}">
                    <a16:creationId xmlns:a16="http://schemas.microsoft.com/office/drawing/2014/main" id="{DF34787E-2C2F-44C6-B5F6-2BEA5AA79251}"/>
                  </a:ext>
                </a:extLst>
              </p:cNvPr>
              <p:cNvSpPr/>
              <p:nvPr/>
            </p:nvSpPr>
            <p:spPr>
              <a:xfrm>
                <a:off x="-276917" y="371217"/>
                <a:ext cx="1078134" cy="458057"/>
              </a:xfrm>
              <a:custGeom>
                <a:avLst/>
                <a:gdLst>
                  <a:gd name="connsiteX0" fmla="*/ 1078135 w 1078134"/>
                  <a:gd name="connsiteY0" fmla="*/ 41910 h 458057"/>
                  <a:gd name="connsiteX1" fmla="*/ 618554 w 1078134"/>
                  <a:gd name="connsiteY1" fmla="*/ 458057 h 458057"/>
                  <a:gd name="connsiteX2" fmla="*/ 0 w 1078134"/>
                  <a:gd name="connsiteY2" fmla="*/ 416147 h 458057"/>
                  <a:gd name="connsiteX3" fmla="*/ 64294 w 1078134"/>
                  <a:gd name="connsiteY3" fmla="*/ 357950 h 458057"/>
                  <a:gd name="connsiteX4" fmla="*/ 98965 w 1078134"/>
                  <a:gd name="connsiteY4" fmla="*/ 326517 h 458057"/>
                  <a:gd name="connsiteX5" fmla="*/ 459581 w 1078134"/>
                  <a:gd name="connsiteY5" fmla="*/ 0 h 458057"/>
                  <a:gd name="connsiteX6" fmla="*/ 944975 w 1078134"/>
                  <a:gd name="connsiteY6" fmla="*/ 32957 h 458057"/>
                  <a:gd name="connsiteX7" fmla="*/ 991553 w 1078134"/>
                  <a:gd name="connsiteY7" fmla="*/ 36100 h 4580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78134" h="458057">
                    <a:moveTo>
                      <a:pt x="1078135" y="41910"/>
                    </a:moveTo>
                    <a:lnTo>
                      <a:pt x="618554" y="458057"/>
                    </a:lnTo>
                    <a:lnTo>
                      <a:pt x="0" y="416147"/>
                    </a:lnTo>
                    <a:lnTo>
                      <a:pt x="64294" y="357950"/>
                    </a:lnTo>
                    <a:lnTo>
                      <a:pt x="98965" y="326517"/>
                    </a:lnTo>
                    <a:lnTo>
                      <a:pt x="459581" y="0"/>
                    </a:lnTo>
                    <a:lnTo>
                      <a:pt x="944975" y="32957"/>
                    </a:lnTo>
                    <a:lnTo>
                      <a:pt x="991553" y="36100"/>
                    </a:lnTo>
                    <a:close/>
                  </a:path>
                </a:pathLst>
              </a:custGeom>
              <a:solidFill>
                <a:srgbClr val="3D405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Cordia New" panose="020B0304020202020204" pitchFamily="34" charset="-34"/>
                </a:endParaRPr>
              </a:p>
            </p:txBody>
          </p:sp>
          <p:sp>
            <p:nvSpPr>
              <p:cNvPr id="306" name="Freeform: Shape 382">
                <a:extLst>
                  <a:ext uri="{FF2B5EF4-FFF2-40B4-BE49-F238E27FC236}">
                    <a16:creationId xmlns:a16="http://schemas.microsoft.com/office/drawing/2014/main" id="{BD41349B-9382-4562-A2EB-0B030B473C21}"/>
                  </a:ext>
                </a:extLst>
              </p:cNvPr>
              <p:cNvSpPr/>
              <p:nvPr/>
            </p:nvSpPr>
            <p:spPr>
              <a:xfrm>
                <a:off x="-212623" y="371217"/>
                <a:ext cx="927258" cy="393954"/>
              </a:xfrm>
              <a:custGeom>
                <a:avLst/>
                <a:gdLst>
                  <a:gd name="connsiteX0" fmla="*/ 927259 w 927258"/>
                  <a:gd name="connsiteY0" fmla="*/ 36100 h 393954"/>
                  <a:gd name="connsiteX1" fmla="*/ 531971 w 927258"/>
                  <a:gd name="connsiteY1" fmla="*/ 393954 h 393954"/>
                  <a:gd name="connsiteX2" fmla="*/ 0 w 927258"/>
                  <a:gd name="connsiteY2" fmla="*/ 357950 h 393954"/>
                  <a:gd name="connsiteX3" fmla="*/ 34671 w 927258"/>
                  <a:gd name="connsiteY3" fmla="*/ 326517 h 393954"/>
                  <a:gd name="connsiteX4" fmla="*/ 395288 w 927258"/>
                  <a:gd name="connsiteY4" fmla="*/ 0 h 393954"/>
                  <a:gd name="connsiteX5" fmla="*/ 880682 w 927258"/>
                  <a:gd name="connsiteY5" fmla="*/ 32957 h 3939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27258" h="393954">
                    <a:moveTo>
                      <a:pt x="927259" y="36100"/>
                    </a:moveTo>
                    <a:lnTo>
                      <a:pt x="531971" y="393954"/>
                    </a:lnTo>
                    <a:lnTo>
                      <a:pt x="0" y="357950"/>
                    </a:lnTo>
                    <a:lnTo>
                      <a:pt x="34671" y="326517"/>
                    </a:lnTo>
                    <a:lnTo>
                      <a:pt x="395288" y="0"/>
                    </a:lnTo>
                    <a:lnTo>
                      <a:pt x="880682" y="32957"/>
                    </a:lnTo>
                    <a:close/>
                  </a:path>
                </a:pathLst>
              </a:custGeom>
              <a:solidFill>
                <a:srgbClr val="484D5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Cordia New" panose="020B0304020202020204" pitchFamily="34" charset="-34"/>
                </a:endParaRPr>
              </a:p>
            </p:txBody>
          </p:sp>
        </p:grpSp>
        <p:grpSp>
          <p:nvGrpSpPr>
            <p:cNvPr id="301" name="Graphic 876">
              <a:extLst>
                <a:ext uri="{FF2B5EF4-FFF2-40B4-BE49-F238E27FC236}">
                  <a16:creationId xmlns:a16="http://schemas.microsoft.com/office/drawing/2014/main" id="{0651C3C4-664C-436D-A1A7-06A32D979200}"/>
                </a:ext>
              </a:extLst>
            </p:cNvPr>
            <p:cNvGrpSpPr/>
            <p:nvPr/>
          </p:nvGrpSpPr>
          <p:grpSpPr>
            <a:xfrm>
              <a:off x="-380835" y="555811"/>
              <a:ext cx="644461" cy="639318"/>
              <a:chOff x="-380835" y="555811"/>
              <a:chExt cx="644461" cy="639318"/>
            </a:xfrm>
            <a:solidFill>
              <a:srgbClr val="FFD524"/>
            </a:solidFill>
          </p:grpSpPr>
          <p:sp>
            <p:nvSpPr>
              <p:cNvPr id="302" name="Freeform: Shape 378">
                <a:extLst>
                  <a:ext uri="{FF2B5EF4-FFF2-40B4-BE49-F238E27FC236}">
                    <a16:creationId xmlns:a16="http://schemas.microsoft.com/office/drawing/2014/main" id="{AD5EABB7-B2A6-4BF4-B019-6B0F21500B96}"/>
                  </a:ext>
                </a:extLst>
              </p:cNvPr>
              <p:cNvSpPr/>
              <p:nvPr/>
            </p:nvSpPr>
            <p:spPr>
              <a:xfrm>
                <a:off x="-321494" y="555811"/>
                <a:ext cx="585120" cy="588168"/>
              </a:xfrm>
              <a:custGeom>
                <a:avLst/>
                <a:gdLst>
                  <a:gd name="connsiteX0" fmla="*/ 24956 w 585120"/>
                  <a:gd name="connsiteY0" fmla="*/ 588169 h 588168"/>
                  <a:gd name="connsiteX1" fmla="*/ 0 w 585120"/>
                  <a:gd name="connsiteY1" fmla="*/ 585883 h 588168"/>
                  <a:gd name="connsiteX2" fmla="*/ 32766 w 585120"/>
                  <a:gd name="connsiteY2" fmla="*/ 222790 h 588168"/>
                  <a:gd name="connsiteX3" fmla="*/ 575596 w 585120"/>
                  <a:gd name="connsiteY3" fmla="*/ 0 h 588168"/>
                  <a:gd name="connsiteX4" fmla="*/ 585121 w 585120"/>
                  <a:gd name="connsiteY4" fmla="*/ 23241 h 588168"/>
                  <a:gd name="connsiteX5" fmla="*/ 56388 w 585120"/>
                  <a:gd name="connsiteY5" fmla="*/ 240221 h 5881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85120" h="588168">
                    <a:moveTo>
                      <a:pt x="24956" y="588169"/>
                    </a:moveTo>
                    <a:lnTo>
                      <a:pt x="0" y="585883"/>
                    </a:lnTo>
                    <a:lnTo>
                      <a:pt x="32766" y="222790"/>
                    </a:lnTo>
                    <a:lnTo>
                      <a:pt x="575596" y="0"/>
                    </a:lnTo>
                    <a:lnTo>
                      <a:pt x="585121" y="23241"/>
                    </a:lnTo>
                    <a:lnTo>
                      <a:pt x="56388" y="240221"/>
                    </a:lnTo>
                    <a:close/>
                  </a:path>
                </a:pathLst>
              </a:custGeom>
              <a:solidFill>
                <a:srgbClr val="FFD52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Cordia New" panose="020B0304020202020204" pitchFamily="34" charset="-34"/>
                </a:endParaRPr>
              </a:p>
            </p:txBody>
          </p:sp>
          <p:sp>
            <p:nvSpPr>
              <p:cNvPr id="303" name="Freeform: Shape 379">
                <a:extLst>
                  <a:ext uri="{FF2B5EF4-FFF2-40B4-BE49-F238E27FC236}">
                    <a16:creationId xmlns:a16="http://schemas.microsoft.com/office/drawing/2014/main" id="{218B0A24-83E5-4CE7-BED0-853DA2EE3382}"/>
                  </a:ext>
                </a:extLst>
              </p:cNvPr>
              <p:cNvSpPr/>
              <p:nvPr/>
            </p:nvSpPr>
            <p:spPr>
              <a:xfrm>
                <a:off x="-380835" y="1007010"/>
                <a:ext cx="121695" cy="188118"/>
              </a:xfrm>
              <a:custGeom>
                <a:avLst/>
                <a:gdLst>
                  <a:gd name="connsiteX0" fmla="*/ 85058 w 121695"/>
                  <a:gd name="connsiteY0" fmla="*/ 1619 h 188118"/>
                  <a:gd name="connsiteX1" fmla="*/ 79915 w 121695"/>
                  <a:gd name="connsiteY1" fmla="*/ 0 h 188118"/>
                  <a:gd name="connsiteX2" fmla="*/ 0 w 121695"/>
                  <a:gd name="connsiteY2" fmla="*/ 170783 h 188118"/>
                  <a:gd name="connsiteX3" fmla="*/ 111824 w 121695"/>
                  <a:gd name="connsiteY3" fmla="*/ 188119 h 188118"/>
                  <a:gd name="connsiteX4" fmla="*/ 85058 w 121695"/>
                  <a:gd name="connsiteY4" fmla="*/ 1619 h 1881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695" h="188118">
                    <a:moveTo>
                      <a:pt x="85058" y="1619"/>
                    </a:moveTo>
                    <a:lnTo>
                      <a:pt x="79915" y="0"/>
                    </a:lnTo>
                    <a:cubicBezTo>
                      <a:pt x="64484" y="5810"/>
                      <a:pt x="10573" y="35814"/>
                      <a:pt x="0" y="170783"/>
                    </a:cubicBezTo>
                    <a:lnTo>
                      <a:pt x="111824" y="188119"/>
                    </a:lnTo>
                    <a:cubicBezTo>
                      <a:pt x="140684" y="56483"/>
                      <a:pt x="98393" y="12002"/>
                      <a:pt x="85058" y="1619"/>
                    </a:cubicBezTo>
                    <a:close/>
                  </a:path>
                </a:pathLst>
              </a:custGeom>
              <a:solidFill>
                <a:srgbClr val="FFD52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Cordia New" panose="020B0304020202020204" pitchFamily="34" charset="-34"/>
                </a:endParaRPr>
              </a:p>
            </p:txBody>
          </p:sp>
        </p:grpSp>
      </p:grpSp>
      <p:grpSp>
        <p:nvGrpSpPr>
          <p:cNvPr id="49" name="Graphic 47">
            <a:extLst>
              <a:ext uri="{FF2B5EF4-FFF2-40B4-BE49-F238E27FC236}">
                <a16:creationId xmlns:a16="http://schemas.microsoft.com/office/drawing/2014/main" id="{8AA32C2F-E853-4C8E-B321-F7998B7951C2}"/>
              </a:ext>
            </a:extLst>
          </p:cNvPr>
          <p:cNvGrpSpPr/>
          <p:nvPr/>
        </p:nvGrpSpPr>
        <p:grpSpPr>
          <a:xfrm rot="17376568">
            <a:off x="1458493" y="-352393"/>
            <a:ext cx="1544782" cy="1384995"/>
            <a:chOff x="6019800" y="3362325"/>
            <a:chExt cx="150832" cy="134189"/>
          </a:xfrm>
        </p:grpSpPr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21BA2CE0-1135-42C6-A688-F4C2DE7637AF}"/>
                </a:ext>
              </a:extLst>
            </p:cNvPr>
            <p:cNvSpPr/>
            <p:nvPr/>
          </p:nvSpPr>
          <p:spPr>
            <a:xfrm>
              <a:off x="6076569" y="3396519"/>
              <a:ext cx="94063" cy="87325"/>
            </a:xfrm>
            <a:custGeom>
              <a:avLst/>
              <a:gdLst>
                <a:gd name="connsiteX0" fmla="*/ 28575 w 94063"/>
                <a:gd name="connsiteY0" fmla="*/ 2000 h 87325"/>
                <a:gd name="connsiteX1" fmla="*/ 30671 w 94063"/>
                <a:gd name="connsiteY1" fmla="*/ 0 h 87325"/>
                <a:gd name="connsiteX2" fmla="*/ 70866 w 94063"/>
                <a:gd name="connsiteY2" fmla="*/ 43339 h 87325"/>
                <a:gd name="connsiteX3" fmla="*/ 76009 w 94063"/>
                <a:gd name="connsiteY3" fmla="*/ 39910 h 87325"/>
                <a:gd name="connsiteX4" fmla="*/ 88868 w 94063"/>
                <a:gd name="connsiteY4" fmla="*/ 39529 h 87325"/>
                <a:gd name="connsiteX5" fmla="*/ 93821 w 94063"/>
                <a:gd name="connsiteY5" fmla="*/ 52102 h 87325"/>
                <a:gd name="connsiteX6" fmla="*/ 93821 w 94063"/>
                <a:gd name="connsiteY6" fmla="*/ 52292 h 87325"/>
                <a:gd name="connsiteX7" fmla="*/ 76962 w 94063"/>
                <a:gd name="connsiteY7" fmla="*/ 84011 h 87325"/>
                <a:gd name="connsiteX8" fmla="*/ 76772 w 94063"/>
                <a:gd name="connsiteY8" fmla="*/ 84201 h 87325"/>
                <a:gd name="connsiteX9" fmla="*/ 64008 w 94063"/>
                <a:gd name="connsiteY9" fmla="*/ 86297 h 87325"/>
                <a:gd name="connsiteX10" fmla="*/ 57436 w 94063"/>
                <a:gd name="connsiteY10" fmla="*/ 75438 h 87325"/>
                <a:gd name="connsiteX11" fmla="*/ 57436 w 94063"/>
                <a:gd name="connsiteY11" fmla="*/ 69152 h 87325"/>
                <a:gd name="connsiteX12" fmla="*/ 0 w 94063"/>
                <a:gd name="connsiteY12" fmla="*/ 56483 h 87325"/>
                <a:gd name="connsiteX13" fmla="*/ 571 w 94063"/>
                <a:gd name="connsiteY13" fmla="*/ 53626 h 87325"/>
                <a:gd name="connsiteX14" fmla="*/ 60293 w 94063"/>
                <a:gd name="connsiteY14" fmla="*/ 66675 h 87325"/>
                <a:gd name="connsiteX15" fmla="*/ 60198 w 94063"/>
                <a:gd name="connsiteY15" fmla="*/ 75343 h 87325"/>
                <a:gd name="connsiteX16" fmla="*/ 65056 w 94063"/>
                <a:gd name="connsiteY16" fmla="*/ 83630 h 87325"/>
                <a:gd name="connsiteX17" fmla="*/ 74581 w 94063"/>
                <a:gd name="connsiteY17" fmla="*/ 82106 h 87325"/>
                <a:gd name="connsiteX18" fmla="*/ 90964 w 94063"/>
                <a:gd name="connsiteY18" fmla="*/ 51245 h 87325"/>
                <a:gd name="connsiteX19" fmla="*/ 87344 w 94063"/>
                <a:gd name="connsiteY19" fmla="*/ 42005 h 87325"/>
                <a:gd name="connsiteX20" fmla="*/ 77629 w 94063"/>
                <a:gd name="connsiteY20" fmla="*/ 42386 h 87325"/>
                <a:gd name="connsiteX21" fmla="*/ 70485 w 94063"/>
                <a:gd name="connsiteY21" fmla="*/ 47149 h 87325"/>
                <a:gd name="connsiteX22" fmla="*/ 28575 w 94063"/>
                <a:gd name="connsiteY22" fmla="*/ 2000 h 87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4063" h="87325">
                  <a:moveTo>
                    <a:pt x="28575" y="2000"/>
                  </a:moveTo>
                  <a:lnTo>
                    <a:pt x="30671" y="0"/>
                  </a:lnTo>
                  <a:lnTo>
                    <a:pt x="70866" y="43339"/>
                  </a:lnTo>
                  <a:lnTo>
                    <a:pt x="76009" y="39910"/>
                  </a:lnTo>
                  <a:cubicBezTo>
                    <a:pt x="80105" y="37148"/>
                    <a:pt x="85058" y="36957"/>
                    <a:pt x="88868" y="39529"/>
                  </a:cubicBezTo>
                  <a:cubicBezTo>
                    <a:pt x="92869" y="42196"/>
                    <a:pt x="94774" y="46958"/>
                    <a:pt x="93821" y="52102"/>
                  </a:cubicBezTo>
                  <a:lnTo>
                    <a:pt x="93821" y="52292"/>
                  </a:lnTo>
                  <a:lnTo>
                    <a:pt x="76962" y="84011"/>
                  </a:lnTo>
                  <a:lnTo>
                    <a:pt x="76772" y="84201"/>
                  </a:lnTo>
                  <a:cubicBezTo>
                    <a:pt x="73057" y="87440"/>
                    <a:pt x="68104" y="88202"/>
                    <a:pt x="64008" y="86297"/>
                  </a:cubicBezTo>
                  <a:cubicBezTo>
                    <a:pt x="59912" y="84392"/>
                    <a:pt x="57436" y="80201"/>
                    <a:pt x="57436" y="75438"/>
                  </a:cubicBezTo>
                  <a:lnTo>
                    <a:pt x="57436" y="69152"/>
                  </a:lnTo>
                  <a:lnTo>
                    <a:pt x="0" y="56483"/>
                  </a:lnTo>
                  <a:lnTo>
                    <a:pt x="571" y="53626"/>
                  </a:lnTo>
                  <a:lnTo>
                    <a:pt x="60293" y="66675"/>
                  </a:lnTo>
                  <a:lnTo>
                    <a:pt x="60198" y="75343"/>
                  </a:lnTo>
                  <a:cubicBezTo>
                    <a:pt x="60198" y="79153"/>
                    <a:pt x="62008" y="82201"/>
                    <a:pt x="65056" y="83630"/>
                  </a:cubicBezTo>
                  <a:cubicBezTo>
                    <a:pt x="68104" y="85058"/>
                    <a:pt x="71628" y="84487"/>
                    <a:pt x="74581" y="82106"/>
                  </a:cubicBezTo>
                  <a:lnTo>
                    <a:pt x="90964" y="51245"/>
                  </a:lnTo>
                  <a:cubicBezTo>
                    <a:pt x="91726" y="47530"/>
                    <a:pt x="90297" y="43910"/>
                    <a:pt x="87344" y="42005"/>
                  </a:cubicBezTo>
                  <a:cubicBezTo>
                    <a:pt x="84487" y="40100"/>
                    <a:pt x="80867" y="40196"/>
                    <a:pt x="77629" y="42386"/>
                  </a:cubicBezTo>
                  <a:lnTo>
                    <a:pt x="70485" y="47149"/>
                  </a:lnTo>
                  <a:lnTo>
                    <a:pt x="28575" y="2000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B47737B3-4067-4B24-A9B9-6A42A0785BAF}"/>
                </a:ext>
              </a:extLst>
            </p:cNvPr>
            <p:cNvSpPr/>
            <p:nvPr/>
          </p:nvSpPr>
          <p:spPr>
            <a:xfrm>
              <a:off x="6067805" y="3404997"/>
              <a:ext cx="94460" cy="91517"/>
            </a:xfrm>
            <a:custGeom>
              <a:avLst/>
              <a:gdLst>
                <a:gd name="connsiteX0" fmla="*/ 952 w 94460"/>
                <a:gd name="connsiteY0" fmla="*/ 49530 h 91517"/>
                <a:gd name="connsiteX1" fmla="*/ 58579 w 94460"/>
                <a:gd name="connsiteY1" fmla="*/ 70009 h 91517"/>
                <a:gd name="connsiteX2" fmla="*/ 57436 w 94460"/>
                <a:gd name="connsiteY2" fmla="*/ 78581 h 91517"/>
                <a:gd name="connsiteX3" fmla="*/ 61246 w 94460"/>
                <a:gd name="connsiteY3" fmla="*/ 87440 h 91517"/>
                <a:gd name="connsiteX4" fmla="*/ 70866 w 94460"/>
                <a:gd name="connsiteY4" fmla="*/ 87154 h 91517"/>
                <a:gd name="connsiteX5" fmla="*/ 90964 w 94460"/>
                <a:gd name="connsiteY5" fmla="*/ 58674 h 91517"/>
                <a:gd name="connsiteX6" fmla="*/ 88487 w 94460"/>
                <a:gd name="connsiteY6" fmla="*/ 48863 h 91517"/>
                <a:gd name="connsiteX7" fmla="*/ 78772 w 94460"/>
                <a:gd name="connsiteY7" fmla="*/ 48006 h 91517"/>
                <a:gd name="connsiteX8" fmla="*/ 71057 w 94460"/>
                <a:gd name="connsiteY8" fmla="*/ 51911 h 91517"/>
                <a:gd name="connsiteX9" fmla="*/ 35338 w 94460"/>
                <a:gd name="connsiteY9" fmla="*/ 1714 h 91517"/>
                <a:gd name="connsiteX10" fmla="*/ 37719 w 94460"/>
                <a:gd name="connsiteY10" fmla="*/ 0 h 91517"/>
                <a:gd name="connsiteX11" fmla="*/ 72104 w 94460"/>
                <a:gd name="connsiteY11" fmla="*/ 48101 h 91517"/>
                <a:gd name="connsiteX12" fmla="*/ 77629 w 94460"/>
                <a:gd name="connsiteY12" fmla="*/ 45339 h 91517"/>
                <a:gd name="connsiteX13" fmla="*/ 90488 w 94460"/>
                <a:gd name="connsiteY13" fmla="*/ 46577 h 91517"/>
                <a:gd name="connsiteX14" fmla="*/ 93821 w 94460"/>
                <a:gd name="connsiteY14" fmla="*/ 59626 h 91517"/>
                <a:gd name="connsiteX15" fmla="*/ 93726 w 94460"/>
                <a:gd name="connsiteY15" fmla="*/ 59817 h 91517"/>
                <a:gd name="connsiteX16" fmla="*/ 93631 w 94460"/>
                <a:gd name="connsiteY16" fmla="*/ 60007 h 91517"/>
                <a:gd name="connsiteX17" fmla="*/ 73057 w 94460"/>
                <a:gd name="connsiteY17" fmla="*/ 89154 h 91517"/>
                <a:gd name="connsiteX18" fmla="*/ 72866 w 94460"/>
                <a:gd name="connsiteY18" fmla="*/ 89345 h 91517"/>
                <a:gd name="connsiteX19" fmla="*/ 59912 w 94460"/>
                <a:gd name="connsiteY19" fmla="*/ 89821 h 91517"/>
                <a:gd name="connsiteX20" fmla="*/ 54864 w 94460"/>
                <a:gd name="connsiteY20" fmla="*/ 78200 h 91517"/>
                <a:gd name="connsiteX21" fmla="*/ 55721 w 94460"/>
                <a:gd name="connsiteY21" fmla="*/ 72009 h 91517"/>
                <a:gd name="connsiteX22" fmla="*/ 0 w 94460"/>
                <a:gd name="connsiteY22" fmla="*/ 52197 h 91517"/>
                <a:gd name="connsiteX23" fmla="*/ 952 w 94460"/>
                <a:gd name="connsiteY23" fmla="*/ 49530 h 915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94460" h="91517">
                  <a:moveTo>
                    <a:pt x="952" y="49530"/>
                  </a:moveTo>
                  <a:lnTo>
                    <a:pt x="58579" y="70009"/>
                  </a:lnTo>
                  <a:lnTo>
                    <a:pt x="57436" y="78581"/>
                  </a:lnTo>
                  <a:cubicBezTo>
                    <a:pt x="56960" y="82296"/>
                    <a:pt x="58388" y="85630"/>
                    <a:pt x="61246" y="87440"/>
                  </a:cubicBezTo>
                  <a:cubicBezTo>
                    <a:pt x="64103" y="89249"/>
                    <a:pt x="67723" y="89154"/>
                    <a:pt x="70866" y="87154"/>
                  </a:cubicBezTo>
                  <a:lnTo>
                    <a:pt x="90964" y="58674"/>
                  </a:lnTo>
                  <a:cubicBezTo>
                    <a:pt x="92107" y="54864"/>
                    <a:pt x="91154" y="51149"/>
                    <a:pt x="88487" y="48863"/>
                  </a:cubicBezTo>
                  <a:cubicBezTo>
                    <a:pt x="85820" y="46577"/>
                    <a:pt x="82201" y="46292"/>
                    <a:pt x="78772" y="48006"/>
                  </a:cubicBezTo>
                  <a:lnTo>
                    <a:pt x="71057" y="51911"/>
                  </a:lnTo>
                  <a:lnTo>
                    <a:pt x="35338" y="1714"/>
                  </a:lnTo>
                  <a:lnTo>
                    <a:pt x="37719" y="0"/>
                  </a:lnTo>
                  <a:lnTo>
                    <a:pt x="72104" y="48101"/>
                  </a:lnTo>
                  <a:lnTo>
                    <a:pt x="77629" y="45339"/>
                  </a:lnTo>
                  <a:cubicBezTo>
                    <a:pt x="82010" y="43148"/>
                    <a:pt x="86963" y="43625"/>
                    <a:pt x="90488" y="46577"/>
                  </a:cubicBezTo>
                  <a:cubicBezTo>
                    <a:pt x="94107" y="49720"/>
                    <a:pt x="95345" y="54674"/>
                    <a:pt x="93821" y="59626"/>
                  </a:cubicBezTo>
                  <a:lnTo>
                    <a:pt x="93726" y="59817"/>
                  </a:lnTo>
                  <a:lnTo>
                    <a:pt x="93631" y="60007"/>
                  </a:lnTo>
                  <a:lnTo>
                    <a:pt x="73057" y="89154"/>
                  </a:lnTo>
                  <a:lnTo>
                    <a:pt x="72866" y="89345"/>
                  </a:lnTo>
                  <a:cubicBezTo>
                    <a:pt x="68675" y="92107"/>
                    <a:pt x="63722" y="92202"/>
                    <a:pt x="59912" y="89821"/>
                  </a:cubicBezTo>
                  <a:cubicBezTo>
                    <a:pt x="56102" y="87440"/>
                    <a:pt x="54197" y="82963"/>
                    <a:pt x="54864" y="78200"/>
                  </a:cubicBezTo>
                  <a:lnTo>
                    <a:pt x="55721" y="72009"/>
                  </a:lnTo>
                  <a:lnTo>
                    <a:pt x="0" y="52197"/>
                  </a:lnTo>
                  <a:lnTo>
                    <a:pt x="952" y="49530"/>
                  </a:lnTo>
                  <a:close/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6B667795-8050-4168-9EFC-BF69ADDD834A}"/>
                </a:ext>
              </a:extLst>
            </p:cNvPr>
            <p:cNvSpPr/>
            <p:nvPr/>
          </p:nvSpPr>
          <p:spPr>
            <a:xfrm>
              <a:off x="6019800" y="3362325"/>
              <a:ext cx="98107" cy="111728"/>
            </a:xfrm>
            <a:custGeom>
              <a:avLst/>
              <a:gdLst>
                <a:gd name="connsiteX0" fmla="*/ 0 w 98107"/>
                <a:gd name="connsiteY0" fmla="*/ 79153 h 111728"/>
                <a:gd name="connsiteX1" fmla="*/ 12764 w 98107"/>
                <a:gd name="connsiteY1" fmla="*/ 58103 h 111728"/>
                <a:gd name="connsiteX2" fmla="*/ 19241 w 98107"/>
                <a:gd name="connsiteY2" fmla="*/ 56960 h 111728"/>
                <a:gd name="connsiteX3" fmla="*/ 17145 w 98107"/>
                <a:gd name="connsiteY3" fmla="*/ 50673 h 111728"/>
                <a:gd name="connsiteX4" fmla="*/ 31433 w 98107"/>
                <a:gd name="connsiteY4" fmla="*/ 27146 h 111728"/>
                <a:gd name="connsiteX5" fmla="*/ 40100 w 98107"/>
                <a:gd name="connsiteY5" fmla="*/ 24098 h 111728"/>
                <a:gd name="connsiteX6" fmla="*/ 36767 w 98107"/>
                <a:gd name="connsiteY6" fmla="*/ 18288 h 111728"/>
                <a:gd name="connsiteX7" fmla="*/ 47911 w 98107"/>
                <a:gd name="connsiteY7" fmla="*/ 0 h 111728"/>
                <a:gd name="connsiteX8" fmla="*/ 48101 w 98107"/>
                <a:gd name="connsiteY8" fmla="*/ 95 h 111728"/>
                <a:gd name="connsiteX9" fmla="*/ 98108 w 98107"/>
                <a:gd name="connsiteY9" fmla="*/ 26670 h 111728"/>
                <a:gd name="connsiteX10" fmla="*/ 94012 w 98107"/>
                <a:gd name="connsiteY10" fmla="*/ 30575 h 111728"/>
                <a:gd name="connsiteX11" fmla="*/ 92012 w 98107"/>
                <a:gd name="connsiteY11" fmla="*/ 37052 h 111728"/>
                <a:gd name="connsiteX12" fmla="*/ 91916 w 98107"/>
                <a:gd name="connsiteY12" fmla="*/ 37243 h 111728"/>
                <a:gd name="connsiteX13" fmla="*/ 45053 w 98107"/>
                <a:gd name="connsiteY13" fmla="*/ 111728 h 111728"/>
                <a:gd name="connsiteX14" fmla="*/ 9144 w 98107"/>
                <a:gd name="connsiteY14" fmla="*/ 84487 h 111728"/>
                <a:gd name="connsiteX15" fmla="*/ 0 w 98107"/>
                <a:gd name="connsiteY15" fmla="*/ 79153 h 111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98107" h="111728">
                  <a:moveTo>
                    <a:pt x="0" y="79153"/>
                  </a:moveTo>
                  <a:lnTo>
                    <a:pt x="12764" y="58103"/>
                  </a:lnTo>
                  <a:lnTo>
                    <a:pt x="19241" y="56960"/>
                  </a:lnTo>
                  <a:lnTo>
                    <a:pt x="17145" y="50673"/>
                  </a:lnTo>
                  <a:lnTo>
                    <a:pt x="31433" y="27146"/>
                  </a:lnTo>
                  <a:lnTo>
                    <a:pt x="40100" y="24098"/>
                  </a:lnTo>
                  <a:lnTo>
                    <a:pt x="36767" y="18288"/>
                  </a:lnTo>
                  <a:lnTo>
                    <a:pt x="47911" y="0"/>
                  </a:lnTo>
                  <a:lnTo>
                    <a:pt x="48101" y="95"/>
                  </a:lnTo>
                  <a:lnTo>
                    <a:pt x="98108" y="26670"/>
                  </a:lnTo>
                  <a:lnTo>
                    <a:pt x="94012" y="30575"/>
                  </a:lnTo>
                  <a:lnTo>
                    <a:pt x="92012" y="37052"/>
                  </a:lnTo>
                  <a:lnTo>
                    <a:pt x="91916" y="37243"/>
                  </a:lnTo>
                  <a:lnTo>
                    <a:pt x="45053" y="111728"/>
                  </a:lnTo>
                  <a:cubicBezTo>
                    <a:pt x="45053" y="111728"/>
                    <a:pt x="14097" y="88964"/>
                    <a:pt x="9144" y="84487"/>
                  </a:cubicBezTo>
                  <a:cubicBezTo>
                    <a:pt x="5715" y="86106"/>
                    <a:pt x="0" y="79153"/>
                    <a:pt x="0" y="79153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FE3DAD48-B385-46BA-89B2-8DB964A6D46D}"/>
                </a:ext>
              </a:extLst>
            </p:cNvPr>
            <p:cNvSpPr/>
            <p:nvPr/>
          </p:nvSpPr>
          <p:spPr>
            <a:xfrm>
              <a:off x="6067901" y="3362420"/>
              <a:ext cx="50006" cy="37147"/>
            </a:xfrm>
            <a:custGeom>
              <a:avLst/>
              <a:gdLst>
                <a:gd name="connsiteX0" fmla="*/ 43815 w 50006"/>
                <a:gd name="connsiteY0" fmla="*/ 37148 h 37147"/>
                <a:gd name="connsiteX1" fmla="*/ 0 w 50006"/>
                <a:gd name="connsiteY1" fmla="*/ 0 h 37147"/>
                <a:gd name="connsiteX2" fmla="*/ 50006 w 50006"/>
                <a:gd name="connsiteY2" fmla="*/ 26575 h 37147"/>
                <a:gd name="connsiteX3" fmla="*/ 45910 w 50006"/>
                <a:gd name="connsiteY3" fmla="*/ 30480 h 37147"/>
                <a:gd name="connsiteX4" fmla="*/ 43910 w 50006"/>
                <a:gd name="connsiteY4" fmla="*/ 36957 h 37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006" h="37147">
                  <a:moveTo>
                    <a:pt x="43815" y="37148"/>
                  </a:moveTo>
                  <a:lnTo>
                    <a:pt x="0" y="0"/>
                  </a:lnTo>
                  <a:lnTo>
                    <a:pt x="50006" y="26575"/>
                  </a:lnTo>
                  <a:lnTo>
                    <a:pt x="45910" y="30480"/>
                  </a:lnTo>
                  <a:lnTo>
                    <a:pt x="43910" y="36957"/>
                  </a:lnTo>
                  <a:close/>
                </a:path>
              </a:pathLst>
            </a:custGeom>
            <a:solidFill>
              <a:srgbClr val="DC4870">
                <a:alpha val="3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</p:grpSp>
      <p:grpSp>
        <p:nvGrpSpPr>
          <p:cNvPr id="55" name="Graphic 53">
            <a:extLst>
              <a:ext uri="{FF2B5EF4-FFF2-40B4-BE49-F238E27FC236}">
                <a16:creationId xmlns:a16="http://schemas.microsoft.com/office/drawing/2014/main" id="{5E20D5EF-8789-4BD7-B4CD-C6F09AEF99B6}"/>
              </a:ext>
            </a:extLst>
          </p:cNvPr>
          <p:cNvGrpSpPr/>
          <p:nvPr/>
        </p:nvGrpSpPr>
        <p:grpSpPr>
          <a:xfrm rot="626658">
            <a:off x="8424337" y="3680824"/>
            <a:ext cx="2317273" cy="1890225"/>
            <a:chOff x="5795949" y="3167093"/>
            <a:chExt cx="600710" cy="527646"/>
          </a:xfrm>
        </p:grpSpPr>
        <p:grpSp>
          <p:nvGrpSpPr>
            <p:cNvPr id="56" name="Graphic 53">
              <a:extLst>
                <a:ext uri="{FF2B5EF4-FFF2-40B4-BE49-F238E27FC236}">
                  <a16:creationId xmlns:a16="http://schemas.microsoft.com/office/drawing/2014/main" id="{5E20D5EF-8789-4BD7-B4CD-C6F09AEF99B6}"/>
                </a:ext>
              </a:extLst>
            </p:cNvPr>
            <p:cNvGrpSpPr/>
            <p:nvPr/>
          </p:nvGrpSpPr>
          <p:grpSpPr>
            <a:xfrm>
              <a:off x="5815028" y="3200058"/>
              <a:ext cx="581631" cy="494681"/>
              <a:chOff x="5815028" y="3200058"/>
              <a:chExt cx="581631" cy="494681"/>
            </a:xfrm>
            <a:solidFill>
              <a:srgbClr val="F4C63C"/>
            </a:solidFill>
          </p:grpSpPr>
          <p:sp>
            <p:nvSpPr>
              <p:cNvPr id="57" name="Freeform: Shape 56">
                <a:extLst>
                  <a:ext uri="{FF2B5EF4-FFF2-40B4-BE49-F238E27FC236}">
                    <a16:creationId xmlns:a16="http://schemas.microsoft.com/office/drawing/2014/main" id="{1F941D7F-379B-42F1-AC32-FA7EF8FAAF1D}"/>
                  </a:ext>
                </a:extLst>
              </p:cNvPr>
              <p:cNvSpPr/>
              <p:nvPr/>
            </p:nvSpPr>
            <p:spPr>
              <a:xfrm rot="2232065">
                <a:off x="5800527" y="3368629"/>
                <a:ext cx="610633" cy="157539"/>
              </a:xfrm>
              <a:custGeom>
                <a:avLst/>
                <a:gdLst>
                  <a:gd name="connsiteX0" fmla="*/ 0 w 610633"/>
                  <a:gd name="connsiteY0" fmla="*/ 0 h 157539"/>
                  <a:gd name="connsiteX1" fmla="*/ 610634 w 610633"/>
                  <a:gd name="connsiteY1" fmla="*/ 0 h 157539"/>
                  <a:gd name="connsiteX2" fmla="*/ 610634 w 610633"/>
                  <a:gd name="connsiteY2" fmla="*/ 157540 h 157539"/>
                  <a:gd name="connsiteX3" fmla="*/ 0 w 610633"/>
                  <a:gd name="connsiteY3" fmla="*/ 157540 h 1575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10633" h="157539">
                    <a:moveTo>
                      <a:pt x="0" y="0"/>
                    </a:moveTo>
                    <a:lnTo>
                      <a:pt x="610634" y="0"/>
                    </a:lnTo>
                    <a:lnTo>
                      <a:pt x="610634" y="157540"/>
                    </a:lnTo>
                    <a:lnTo>
                      <a:pt x="0" y="157540"/>
                    </a:lnTo>
                    <a:close/>
                  </a:path>
                </a:pathLst>
              </a:custGeom>
              <a:solidFill>
                <a:schemeClr val="bg2">
                  <a:lumMod val="5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Cordia New" panose="020B0304020202020204" pitchFamily="34" charset="-34"/>
                </a:endParaRPr>
              </a:p>
            </p:txBody>
          </p:sp>
          <p:grpSp>
            <p:nvGrpSpPr>
              <p:cNvPr id="58" name="Graphic 53">
                <a:extLst>
                  <a:ext uri="{FF2B5EF4-FFF2-40B4-BE49-F238E27FC236}">
                    <a16:creationId xmlns:a16="http://schemas.microsoft.com/office/drawing/2014/main" id="{5E20D5EF-8789-4BD7-B4CD-C6F09AEF99B6}"/>
                  </a:ext>
                </a:extLst>
              </p:cNvPr>
              <p:cNvGrpSpPr/>
              <p:nvPr/>
            </p:nvGrpSpPr>
            <p:grpSpPr>
              <a:xfrm>
                <a:off x="5845396" y="3320509"/>
                <a:ext cx="448151" cy="351567"/>
                <a:chOff x="5845396" y="3320509"/>
                <a:chExt cx="448151" cy="351567"/>
              </a:xfrm>
            </p:grpSpPr>
            <p:grpSp>
              <p:nvGrpSpPr>
                <p:cNvPr id="59" name="Graphic 53">
                  <a:extLst>
                    <a:ext uri="{FF2B5EF4-FFF2-40B4-BE49-F238E27FC236}">
                      <a16:creationId xmlns:a16="http://schemas.microsoft.com/office/drawing/2014/main" id="{5E20D5EF-8789-4BD7-B4CD-C6F09AEF99B6}"/>
                    </a:ext>
                  </a:extLst>
                </p:cNvPr>
                <p:cNvGrpSpPr/>
                <p:nvPr/>
              </p:nvGrpSpPr>
              <p:grpSpPr>
                <a:xfrm>
                  <a:off x="5845396" y="3320509"/>
                  <a:ext cx="183260" cy="151542"/>
                  <a:chOff x="5845396" y="3320509"/>
                  <a:chExt cx="183260" cy="151542"/>
                </a:xfrm>
              </p:grpSpPr>
              <p:sp>
                <p:nvSpPr>
                  <p:cNvPr id="60" name="Freeform: Shape 59">
                    <a:extLst>
                      <a:ext uri="{FF2B5EF4-FFF2-40B4-BE49-F238E27FC236}">
                        <a16:creationId xmlns:a16="http://schemas.microsoft.com/office/drawing/2014/main" id="{0F0F1009-D070-49FA-B841-4861DB3450D2}"/>
                      </a:ext>
                    </a:extLst>
                  </p:cNvPr>
                  <p:cNvSpPr/>
                  <p:nvPr/>
                </p:nvSpPr>
                <p:spPr>
                  <a:xfrm>
                    <a:off x="5845396" y="3320509"/>
                    <a:ext cx="18288" cy="24288"/>
                  </a:xfrm>
                  <a:custGeom>
                    <a:avLst/>
                    <a:gdLst>
                      <a:gd name="connsiteX0" fmla="*/ 18288 w 18288"/>
                      <a:gd name="connsiteY0" fmla="*/ 0 h 24288"/>
                      <a:gd name="connsiteX1" fmla="*/ 0 w 18288"/>
                      <a:gd name="connsiteY1" fmla="*/ 24289 h 242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288" h="24288">
                        <a:moveTo>
                          <a:pt x="18288" y="0"/>
                        </a:moveTo>
                        <a:lnTo>
                          <a:pt x="0" y="24289"/>
                        </a:lnTo>
                      </a:path>
                    </a:pathLst>
                  </a:custGeom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  <p:sp>
                <p:nvSpPr>
                  <p:cNvPr id="61" name="Freeform: Shape 60">
                    <a:extLst>
                      <a:ext uri="{FF2B5EF4-FFF2-40B4-BE49-F238E27FC236}">
                        <a16:creationId xmlns:a16="http://schemas.microsoft.com/office/drawing/2014/main" id="{B54A59A0-5B0B-42F9-A8B8-CBB5C68A88A5}"/>
                      </a:ext>
                    </a:extLst>
                  </p:cNvPr>
                  <p:cNvSpPr/>
                  <p:nvPr/>
                </p:nvSpPr>
                <p:spPr>
                  <a:xfrm>
                    <a:off x="5869685" y="3343560"/>
                    <a:ext cx="14763" cy="19621"/>
                  </a:xfrm>
                  <a:custGeom>
                    <a:avLst/>
                    <a:gdLst>
                      <a:gd name="connsiteX0" fmla="*/ 14764 w 14763"/>
                      <a:gd name="connsiteY0" fmla="*/ 0 h 19621"/>
                      <a:gd name="connsiteX1" fmla="*/ 0 w 14763"/>
                      <a:gd name="connsiteY1" fmla="*/ 19622 h 196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63" h="19621">
                        <a:moveTo>
                          <a:pt x="14764" y="0"/>
                        </a:moveTo>
                        <a:lnTo>
                          <a:pt x="0" y="19622"/>
                        </a:lnTo>
                      </a:path>
                    </a:pathLst>
                  </a:custGeom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  <p:sp>
                <p:nvSpPr>
                  <p:cNvPr id="62" name="Freeform: Shape 61">
                    <a:extLst>
                      <a:ext uri="{FF2B5EF4-FFF2-40B4-BE49-F238E27FC236}">
                        <a16:creationId xmlns:a16="http://schemas.microsoft.com/office/drawing/2014/main" id="{92DBB8A2-E379-448E-BAC6-B2E0DDBA217A}"/>
                      </a:ext>
                    </a:extLst>
                  </p:cNvPr>
                  <p:cNvSpPr/>
                  <p:nvPr/>
                </p:nvSpPr>
                <p:spPr>
                  <a:xfrm>
                    <a:off x="5918929" y="3380803"/>
                    <a:ext cx="14763" cy="19526"/>
                  </a:xfrm>
                  <a:custGeom>
                    <a:avLst/>
                    <a:gdLst>
                      <a:gd name="connsiteX0" fmla="*/ 14764 w 14763"/>
                      <a:gd name="connsiteY0" fmla="*/ 0 h 19526"/>
                      <a:gd name="connsiteX1" fmla="*/ 0 w 14763"/>
                      <a:gd name="connsiteY1" fmla="*/ 19526 h 19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63" h="19526">
                        <a:moveTo>
                          <a:pt x="14764" y="0"/>
                        </a:moveTo>
                        <a:lnTo>
                          <a:pt x="0" y="19526"/>
                        </a:lnTo>
                      </a:path>
                    </a:pathLst>
                  </a:custGeom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  <p:sp>
                <p:nvSpPr>
                  <p:cNvPr id="63" name="Freeform: Shape 62">
                    <a:extLst>
                      <a:ext uri="{FF2B5EF4-FFF2-40B4-BE49-F238E27FC236}">
                        <a16:creationId xmlns:a16="http://schemas.microsoft.com/office/drawing/2014/main" id="{3CAC74D4-8C0F-4FE4-AE41-04313DD478FA}"/>
                      </a:ext>
                    </a:extLst>
                  </p:cNvPr>
                  <p:cNvSpPr/>
                  <p:nvPr/>
                </p:nvSpPr>
                <p:spPr>
                  <a:xfrm>
                    <a:off x="5893974" y="3361943"/>
                    <a:ext cx="14763" cy="19526"/>
                  </a:xfrm>
                  <a:custGeom>
                    <a:avLst/>
                    <a:gdLst>
                      <a:gd name="connsiteX0" fmla="*/ 14764 w 14763"/>
                      <a:gd name="connsiteY0" fmla="*/ 0 h 19526"/>
                      <a:gd name="connsiteX1" fmla="*/ 0 w 14763"/>
                      <a:gd name="connsiteY1" fmla="*/ 19526 h 19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63" h="19526">
                        <a:moveTo>
                          <a:pt x="14764" y="0"/>
                        </a:moveTo>
                        <a:lnTo>
                          <a:pt x="0" y="19526"/>
                        </a:lnTo>
                      </a:path>
                    </a:pathLst>
                  </a:custGeom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  <p:sp>
                <p:nvSpPr>
                  <p:cNvPr id="64" name="Freeform: Shape 63">
                    <a:extLst>
                      <a:ext uri="{FF2B5EF4-FFF2-40B4-BE49-F238E27FC236}">
                        <a16:creationId xmlns:a16="http://schemas.microsoft.com/office/drawing/2014/main" id="{58059EA1-11D4-41F4-9DAB-58CAD2D8F874}"/>
                      </a:ext>
                    </a:extLst>
                  </p:cNvPr>
                  <p:cNvSpPr/>
                  <p:nvPr/>
                </p:nvSpPr>
                <p:spPr>
                  <a:xfrm>
                    <a:off x="5940456" y="3392328"/>
                    <a:ext cx="18288" cy="24193"/>
                  </a:xfrm>
                  <a:custGeom>
                    <a:avLst/>
                    <a:gdLst>
                      <a:gd name="connsiteX0" fmla="*/ 18288 w 18288"/>
                      <a:gd name="connsiteY0" fmla="*/ 0 h 24193"/>
                      <a:gd name="connsiteX1" fmla="*/ 0 w 18288"/>
                      <a:gd name="connsiteY1" fmla="*/ 24194 h 241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288" h="24193">
                        <a:moveTo>
                          <a:pt x="18288" y="0"/>
                        </a:moveTo>
                        <a:lnTo>
                          <a:pt x="0" y="24194"/>
                        </a:lnTo>
                      </a:path>
                    </a:pathLst>
                  </a:custGeom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  <p:sp>
                <p:nvSpPr>
                  <p:cNvPr id="65" name="Freeform: Shape 64">
                    <a:extLst>
                      <a:ext uri="{FF2B5EF4-FFF2-40B4-BE49-F238E27FC236}">
                        <a16:creationId xmlns:a16="http://schemas.microsoft.com/office/drawing/2014/main" id="{05A70FCB-161F-4279-BF16-1B6F60170A5F}"/>
                      </a:ext>
                    </a:extLst>
                  </p:cNvPr>
                  <p:cNvSpPr/>
                  <p:nvPr/>
                </p:nvSpPr>
                <p:spPr>
                  <a:xfrm>
                    <a:off x="5964745" y="3415378"/>
                    <a:ext cx="14763" cy="19526"/>
                  </a:xfrm>
                  <a:custGeom>
                    <a:avLst/>
                    <a:gdLst>
                      <a:gd name="connsiteX0" fmla="*/ 14764 w 14763"/>
                      <a:gd name="connsiteY0" fmla="*/ 0 h 19526"/>
                      <a:gd name="connsiteX1" fmla="*/ 0 w 14763"/>
                      <a:gd name="connsiteY1" fmla="*/ 19526 h 19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63" h="19526">
                        <a:moveTo>
                          <a:pt x="14764" y="0"/>
                        </a:moveTo>
                        <a:lnTo>
                          <a:pt x="0" y="19526"/>
                        </a:lnTo>
                      </a:path>
                    </a:pathLst>
                  </a:custGeom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  <p:sp>
                <p:nvSpPr>
                  <p:cNvPr id="66" name="Freeform: Shape 65">
                    <a:extLst>
                      <a:ext uri="{FF2B5EF4-FFF2-40B4-BE49-F238E27FC236}">
                        <a16:creationId xmlns:a16="http://schemas.microsoft.com/office/drawing/2014/main" id="{82E5C83D-E12E-421D-930C-2045C855BFB1}"/>
                      </a:ext>
                    </a:extLst>
                  </p:cNvPr>
                  <p:cNvSpPr/>
                  <p:nvPr/>
                </p:nvSpPr>
                <p:spPr>
                  <a:xfrm>
                    <a:off x="6013894" y="3452526"/>
                    <a:ext cx="14763" cy="19526"/>
                  </a:xfrm>
                  <a:custGeom>
                    <a:avLst/>
                    <a:gdLst>
                      <a:gd name="connsiteX0" fmla="*/ 14764 w 14763"/>
                      <a:gd name="connsiteY0" fmla="*/ 0 h 19526"/>
                      <a:gd name="connsiteX1" fmla="*/ 0 w 14763"/>
                      <a:gd name="connsiteY1" fmla="*/ 19526 h 19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63" h="19526">
                        <a:moveTo>
                          <a:pt x="14764" y="0"/>
                        </a:moveTo>
                        <a:lnTo>
                          <a:pt x="0" y="19526"/>
                        </a:lnTo>
                      </a:path>
                    </a:pathLst>
                  </a:custGeom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  <p:sp>
                <p:nvSpPr>
                  <p:cNvPr id="67" name="Freeform: Shape 66">
                    <a:extLst>
                      <a:ext uri="{FF2B5EF4-FFF2-40B4-BE49-F238E27FC236}">
                        <a16:creationId xmlns:a16="http://schemas.microsoft.com/office/drawing/2014/main" id="{AC527C24-53AF-4C8E-8BBB-DDE3F3AA1A7C}"/>
                      </a:ext>
                    </a:extLst>
                  </p:cNvPr>
                  <p:cNvSpPr/>
                  <p:nvPr/>
                </p:nvSpPr>
                <p:spPr>
                  <a:xfrm>
                    <a:off x="5989033" y="3433666"/>
                    <a:ext cx="14763" cy="19526"/>
                  </a:xfrm>
                  <a:custGeom>
                    <a:avLst/>
                    <a:gdLst>
                      <a:gd name="connsiteX0" fmla="*/ 14764 w 14763"/>
                      <a:gd name="connsiteY0" fmla="*/ 0 h 19526"/>
                      <a:gd name="connsiteX1" fmla="*/ 0 w 14763"/>
                      <a:gd name="connsiteY1" fmla="*/ 19526 h 19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63" h="19526">
                        <a:moveTo>
                          <a:pt x="14764" y="0"/>
                        </a:moveTo>
                        <a:lnTo>
                          <a:pt x="0" y="19526"/>
                        </a:lnTo>
                      </a:path>
                    </a:pathLst>
                  </a:custGeom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</p:grpSp>
            <p:grpSp>
              <p:nvGrpSpPr>
                <p:cNvPr id="68" name="Graphic 53">
                  <a:extLst>
                    <a:ext uri="{FF2B5EF4-FFF2-40B4-BE49-F238E27FC236}">
                      <a16:creationId xmlns:a16="http://schemas.microsoft.com/office/drawing/2014/main" id="{5E20D5EF-8789-4BD7-B4CD-C6F09AEF99B6}"/>
                    </a:ext>
                  </a:extLst>
                </p:cNvPr>
                <p:cNvGrpSpPr/>
                <p:nvPr/>
              </p:nvGrpSpPr>
              <p:grpSpPr>
                <a:xfrm>
                  <a:off x="6037516" y="3465575"/>
                  <a:ext cx="256032" cy="206502"/>
                  <a:chOff x="6037516" y="3465575"/>
                  <a:chExt cx="256032" cy="206502"/>
                </a:xfrm>
              </p:grpSpPr>
              <p:sp>
                <p:nvSpPr>
                  <p:cNvPr id="69" name="Freeform: Shape 68">
                    <a:extLst>
                      <a:ext uri="{FF2B5EF4-FFF2-40B4-BE49-F238E27FC236}">
                        <a16:creationId xmlns:a16="http://schemas.microsoft.com/office/drawing/2014/main" id="{EEDEB2FA-17FD-4A19-91AA-14BD5A7163D2}"/>
                      </a:ext>
                    </a:extLst>
                  </p:cNvPr>
                  <p:cNvSpPr/>
                  <p:nvPr/>
                </p:nvSpPr>
                <p:spPr>
                  <a:xfrm>
                    <a:off x="6037516" y="3465575"/>
                    <a:ext cx="18288" cy="24288"/>
                  </a:xfrm>
                  <a:custGeom>
                    <a:avLst/>
                    <a:gdLst>
                      <a:gd name="connsiteX0" fmla="*/ 18288 w 18288"/>
                      <a:gd name="connsiteY0" fmla="*/ 0 h 24288"/>
                      <a:gd name="connsiteX1" fmla="*/ 0 w 18288"/>
                      <a:gd name="connsiteY1" fmla="*/ 24289 h 242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288" h="24288">
                        <a:moveTo>
                          <a:pt x="18288" y="0"/>
                        </a:moveTo>
                        <a:lnTo>
                          <a:pt x="0" y="24289"/>
                        </a:lnTo>
                      </a:path>
                    </a:pathLst>
                  </a:custGeom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  <p:sp>
                <p:nvSpPr>
                  <p:cNvPr id="70" name="Freeform: Shape 69">
                    <a:extLst>
                      <a:ext uri="{FF2B5EF4-FFF2-40B4-BE49-F238E27FC236}">
                        <a16:creationId xmlns:a16="http://schemas.microsoft.com/office/drawing/2014/main" id="{36CCD47F-8596-4F6B-B072-E9B99B823C51}"/>
                      </a:ext>
                    </a:extLst>
                  </p:cNvPr>
                  <p:cNvSpPr/>
                  <p:nvPr/>
                </p:nvSpPr>
                <p:spPr>
                  <a:xfrm>
                    <a:off x="6061804" y="3488626"/>
                    <a:ext cx="14763" cy="19621"/>
                  </a:xfrm>
                  <a:custGeom>
                    <a:avLst/>
                    <a:gdLst>
                      <a:gd name="connsiteX0" fmla="*/ 14764 w 14763"/>
                      <a:gd name="connsiteY0" fmla="*/ 0 h 19621"/>
                      <a:gd name="connsiteX1" fmla="*/ 0 w 14763"/>
                      <a:gd name="connsiteY1" fmla="*/ 19621 h 196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63" h="19621">
                        <a:moveTo>
                          <a:pt x="14764" y="0"/>
                        </a:moveTo>
                        <a:lnTo>
                          <a:pt x="0" y="19621"/>
                        </a:lnTo>
                      </a:path>
                    </a:pathLst>
                  </a:custGeom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  <p:sp>
                <p:nvSpPr>
                  <p:cNvPr id="100" name="Freeform: Shape 99">
                    <a:extLst>
                      <a:ext uri="{FF2B5EF4-FFF2-40B4-BE49-F238E27FC236}">
                        <a16:creationId xmlns:a16="http://schemas.microsoft.com/office/drawing/2014/main" id="{791A2F47-387B-40AB-B76D-4AC71F902FD3}"/>
                      </a:ext>
                    </a:extLst>
                  </p:cNvPr>
                  <p:cNvSpPr/>
                  <p:nvPr/>
                </p:nvSpPr>
                <p:spPr>
                  <a:xfrm>
                    <a:off x="6110953" y="3525868"/>
                    <a:ext cx="14763" cy="19526"/>
                  </a:xfrm>
                  <a:custGeom>
                    <a:avLst/>
                    <a:gdLst>
                      <a:gd name="connsiteX0" fmla="*/ 14764 w 14763"/>
                      <a:gd name="connsiteY0" fmla="*/ 0 h 19526"/>
                      <a:gd name="connsiteX1" fmla="*/ 0 w 14763"/>
                      <a:gd name="connsiteY1" fmla="*/ 19526 h 19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63" h="19526">
                        <a:moveTo>
                          <a:pt x="14764" y="0"/>
                        </a:moveTo>
                        <a:lnTo>
                          <a:pt x="0" y="19526"/>
                        </a:lnTo>
                      </a:path>
                    </a:pathLst>
                  </a:custGeom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  <p:sp>
                <p:nvSpPr>
                  <p:cNvPr id="101" name="Freeform: Shape 100">
                    <a:extLst>
                      <a:ext uri="{FF2B5EF4-FFF2-40B4-BE49-F238E27FC236}">
                        <a16:creationId xmlns:a16="http://schemas.microsoft.com/office/drawing/2014/main" id="{224D1AEB-F30D-490B-ADF6-5FCE0678C2BA}"/>
                      </a:ext>
                    </a:extLst>
                  </p:cNvPr>
                  <p:cNvSpPr/>
                  <p:nvPr/>
                </p:nvSpPr>
                <p:spPr>
                  <a:xfrm>
                    <a:off x="6085998" y="3507009"/>
                    <a:ext cx="14763" cy="19526"/>
                  </a:xfrm>
                  <a:custGeom>
                    <a:avLst/>
                    <a:gdLst>
                      <a:gd name="connsiteX0" fmla="*/ 14764 w 14763"/>
                      <a:gd name="connsiteY0" fmla="*/ 0 h 19526"/>
                      <a:gd name="connsiteX1" fmla="*/ 0 w 14763"/>
                      <a:gd name="connsiteY1" fmla="*/ 19526 h 19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63" h="19526">
                        <a:moveTo>
                          <a:pt x="14764" y="0"/>
                        </a:moveTo>
                        <a:lnTo>
                          <a:pt x="0" y="19526"/>
                        </a:lnTo>
                      </a:path>
                    </a:pathLst>
                  </a:custGeom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  <p:sp>
                <p:nvSpPr>
                  <p:cNvPr id="102" name="Freeform: Shape 101">
                    <a:extLst>
                      <a:ext uri="{FF2B5EF4-FFF2-40B4-BE49-F238E27FC236}">
                        <a16:creationId xmlns:a16="http://schemas.microsoft.com/office/drawing/2014/main" id="{B622D342-E765-42E7-AFDE-520B57328953}"/>
                      </a:ext>
                    </a:extLst>
                  </p:cNvPr>
                  <p:cNvSpPr/>
                  <p:nvPr/>
                </p:nvSpPr>
                <p:spPr>
                  <a:xfrm>
                    <a:off x="6132480" y="3537394"/>
                    <a:ext cx="18383" cy="24193"/>
                  </a:xfrm>
                  <a:custGeom>
                    <a:avLst/>
                    <a:gdLst>
                      <a:gd name="connsiteX0" fmla="*/ 18383 w 18383"/>
                      <a:gd name="connsiteY0" fmla="*/ 0 h 24193"/>
                      <a:gd name="connsiteX1" fmla="*/ 0 w 18383"/>
                      <a:gd name="connsiteY1" fmla="*/ 24193 h 241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383" h="24193">
                        <a:moveTo>
                          <a:pt x="18383" y="0"/>
                        </a:moveTo>
                        <a:lnTo>
                          <a:pt x="0" y="24193"/>
                        </a:lnTo>
                      </a:path>
                    </a:pathLst>
                  </a:custGeom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  <p:sp>
                <p:nvSpPr>
                  <p:cNvPr id="103" name="Freeform: Shape 102">
                    <a:extLst>
                      <a:ext uri="{FF2B5EF4-FFF2-40B4-BE49-F238E27FC236}">
                        <a16:creationId xmlns:a16="http://schemas.microsoft.com/office/drawing/2014/main" id="{7F23AECD-0050-4D00-ACC8-259A9207D970}"/>
                      </a:ext>
                    </a:extLst>
                  </p:cNvPr>
                  <p:cNvSpPr/>
                  <p:nvPr/>
                </p:nvSpPr>
                <p:spPr>
                  <a:xfrm>
                    <a:off x="6156769" y="3560444"/>
                    <a:ext cx="14763" cy="19526"/>
                  </a:xfrm>
                  <a:custGeom>
                    <a:avLst/>
                    <a:gdLst>
                      <a:gd name="connsiteX0" fmla="*/ 14764 w 14763"/>
                      <a:gd name="connsiteY0" fmla="*/ 0 h 19526"/>
                      <a:gd name="connsiteX1" fmla="*/ 0 w 14763"/>
                      <a:gd name="connsiteY1" fmla="*/ 19526 h 19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63" h="19526">
                        <a:moveTo>
                          <a:pt x="14764" y="0"/>
                        </a:moveTo>
                        <a:lnTo>
                          <a:pt x="0" y="19526"/>
                        </a:lnTo>
                      </a:path>
                    </a:pathLst>
                  </a:custGeom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  <p:sp>
                <p:nvSpPr>
                  <p:cNvPr id="104" name="Freeform: Shape 103">
                    <a:extLst>
                      <a:ext uri="{FF2B5EF4-FFF2-40B4-BE49-F238E27FC236}">
                        <a16:creationId xmlns:a16="http://schemas.microsoft.com/office/drawing/2014/main" id="{E564FEBD-C1E0-4DE4-80AB-0D257B7F667A}"/>
                      </a:ext>
                    </a:extLst>
                  </p:cNvPr>
                  <p:cNvSpPr/>
                  <p:nvPr/>
                </p:nvSpPr>
                <p:spPr>
                  <a:xfrm>
                    <a:off x="6206013" y="3597592"/>
                    <a:ext cx="14763" cy="19526"/>
                  </a:xfrm>
                  <a:custGeom>
                    <a:avLst/>
                    <a:gdLst>
                      <a:gd name="connsiteX0" fmla="*/ 14764 w 14763"/>
                      <a:gd name="connsiteY0" fmla="*/ 0 h 19526"/>
                      <a:gd name="connsiteX1" fmla="*/ 0 w 14763"/>
                      <a:gd name="connsiteY1" fmla="*/ 19526 h 19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63" h="19526">
                        <a:moveTo>
                          <a:pt x="14764" y="0"/>
                        </a:moveTo>
                        <a:lnTo>
                          <a:pt x="0" y="19526"/>
                        </a:lnTo>
                      </a:path>
                    </a:pathLst>
                  </a:custGeom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  <p:sp>
                <p:nvSpPr>
                  <p:cNvPr id="105" name="Freeform: Shape 104">
                    <a:extLst>
                      <a:ext uri="{FF2B5EF4-FFF2-40B4-BE49-F238E27FC236}">
                        <a16:creationId xmlns:a16="http://schemas.microsoft.com/office/drawing/2014/main" id="{435B5D73-B3ED-4642-BAF4-F89415DBAB6A}"/>
                      </a:ext>
                    </a:extLst>
                  </p:cNvPr>
                  <p:cNvSpPr/>
                  <p:nvPr/>
                </p:nvSpPr>
                <p:spPr>
                  <a:xfrm>
                    <a:off x="6181057" y="3578732"/>
                    <a:ext cx="14763" cy="19526"/>
                  </a:xfrm>
                  <a:custGeom>
                    <a:avLst/>
                    <a:gdLst>
                      <a:gd name="connsiteX0" fmla="*/ 14764 w 14763"/>
                      <a:gd name="connsiteY0" fmla="*/ 0 h 19526"/>
                      <a:gd name="connsiteX1" fmla="*/ 0 w 14763"/>
                      <a:gd name="connsiteY1" fmla="*/ 19526 h 19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63" h="19526">
                        <a:moveTo>
                          <a:pt x="14764" y="0"/>
                        </a:moveTo>
                        <a:lnTo>
                          <a:pt x="0" y="19526"/>
                        </a:lnTo>
                      </a:path>
                    </a:pathLst>
                  </a:custGeom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  <p:sp>
                <p:nvSpPr>
                  <p:cNvPr id="106" name="Freeform: Shape 105">
                    <a:extLst>
                      <a:ext uri="{FF2B5EF4-FFF2-40B4-BE49-F238E27FC236}">
                        <a16:creationId xmlns:a16="http://schemas.microsoft.com/office/drawing/2014/main" id="{4C464F78-7D17-4486-953B-631C41097C4C}"/>
                      </a:ext>
                    </a:extLst>
                  </p:cNvPr>
                  <p:cNvSpPr/>
                  <p:nvPr/>
                </p:nvSpPr>
                <p:spPr>
                  <a:xfrm>
                    <a:off x="6230206" y="3611117"/>
                    <a:ext cx="18287" cy="24288"/>
                  </a:xfrm>
                  <a:custGeom>
                    <a:avLst/>
                    <a:gdLst>
                      <a:gd name="connsiteX0" fmla="*/ 18288 w 18287"/>
                      <a:gd name="connsiteY0" fmla="*/ 0 h 24288"/>
                      <a:gd name="connsiteX1" fmla="*/ 0 w 18287"/>
                      <a:gd name="connsiteY1" fmla="*/ 24289 h 242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287" h="24288">
                        <a:moveTo>
                          <a:pt x="18288" y="0"/>
                        </a:moveTo>
                        <a:lnTo>
                          <a:pt x="0" y="24289"/>
                        </a:lnTo>
                      </a:path>
                    </a:pathLst>
                  </a:custGeom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  <p:sp>
                <p:nvSpPr>
                  <p:cNvPr id="107" name="Freeform: Shape 106">
                    <a:extLst>
                      <a:ext uri="{FF2B5EF4-FFF2-40B4-BE49-F238E27FC236}">
                        <a16:creationId xmlns:a16="http://schemas.microsoft.com/office/drawing/2014/main" id="{7A24FC97-2415-4BDE-8DBF-EDA41D89D9E9}"/>
                      </a:ext>
                    </a:extLst>
                  </p:cNvPr>
                  <p:cNvSpPr/>
                  <p:nvPr/>
                </p:nvSpPr>
                <p:spPr>
                  <a:xfrm>
                    <a:off x="6254495" y="3634263"/>
                    <a:ext cx="14763" cy="19526"/>
                  </a:xfrm>
                  <a:custGeom>
                    <a:avLst/>
                    <a:gdLst>
                      <a:gd name="connsiteX0" fmla="*/ 14764 w 14763"/>
                      <a:gd name="connsiteY0" fmla="*/ 0 h 19526"/>
                      <a:gd name="connsiteX1" fmla="*/ 0 w 14763"/>
                      <a:gd name="connsiteY1" fmla="*/ 19526 h 19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63" h="19526">
                        <a:moveTo>
                          <a:pt x="14764" y="0"/>
                        </a:moveTo>
                        <a:lnTo>
                          <a:pt x="0" y="19526"/>
                        </a:lnTo>
                      </a:path>
                    </a:pathLst>
                  </a:custGeom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  <p:sp>
                <p:nvSpPr>
                  <p:cNvPr id="108" name="Freeform: Shape 107">
                    <a:extLst>
                      <a:ext uri="{FF2B5EF4-FFF2-40B4-BE49-F238E27FC236}">
                        <a16:creationId xmlns:a16="http://schemas.microsoft.com/office/drawing/2014/main" id="{706FE40F-25BD-4D7A-81FE-48A5928D5E50}"/>
                      </a:ext>
                    </a:extLst>
                  </p:cNvPr>
                  <p:cNvSpPr/>
                  <p:nvPr/>
                </p:nvSpPr>
                <p:spPr>
                  <a:xfrm>
                    <a:off x="6278784" y="3652551"/>
                    <a:ext cx="14763" cy="19526"/>
                  </a:xfrm>
                  <a:custGeom>
                    <a:avLst/>
                    <a:gdLst>
                      <a:gd name="connsiteX0" fmla="*/ 14764 w 14763"/>
                      <a:gd name="connsiteY0" fmla="*/ 0 h 19526"/>
                      <a:gd name="connsiteX1" fmla="*/ 0 w 14763"/>
                      <a:gd name="connsiteY1" fmla="*/ 19526 h 19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63" h="19526">
                        <a:moveTo>
                          <a:pt x="14764" y="0"/>
                        </a:moveTo>
                        <a:lnTo>
                          <a:pt x="0" y="19526"/>
                        </a:lnTo>
                      </a:path>
                    </a:pathLst>
                  </a:custGeom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</p:grpSp>
          </p:grpSp>
        </p:grpSp>
        <p:grpSp>
          <p:nvGrpSpPr>
            <p:cNvPr id="109" name="Graphic 53">
              <a:extLst>
                <a:ext uri="{FF2B5EF4-FFF2-40B4-BE49-F238E27FC236}">
                  <a16:creationId xmlns:a16="http://schemas.microsoft.com/office/drawing/2014/main" id="{5E20D5EF-8789-4BD7-B4CD-C6F09AEF99B6}"/>
                </a:ext>
              </a:extLst>
            </p:cNvPr>
            <p:cNvGrpSpPr/>
            <p:nvPr/>
          </p:nvGrpSpPr>
          <p:grpSpPr>
            <a:xfrm>
              <a:off x="5795949" y="3167093"/>
              <a:ext cx="581631" cy="494681"/>
              <a:chOff x="5795949" y="3167093"/>
              <a:chExt cx="581631" cy="494681"/>
            </a:xfrm>
            <a:solidFill>
              <a:srgbClr val="E9684D"/>
            </a:solidFill>
          </p:grpSpPr>
          <p:sp>
            <p:nvSpPr>
              <p:cNvPr id="110" name="Freeform: Shape 109">
                <a:extLst>
                  <a:ext uri="{FF2B5EF4-FFF2-40B4-BE49-F238E27FC236}">
                    <a16:creationId xmlns:a16="http://schemas.microsoft.com/office/drawing/2014/main" id="{7074EEF3-262B-4D06-A300-BC033A8D8B8B}"/>
                  </a:ext>
                </a:extLst>
              </p:cNvPr>
              <p:cNvSpPr/>
              <p:nvPr/>
            </p:nvSpPr>
            <p:spPr>
              <a:xfrm rot="2232065">
                <a:off x="5781448" y="3335663"/>
                <a:ext cx="610633" cy="157539"/>
              </a:xfrm>
              <a:custGeom>
                <a:avLst/>
                <a:gdLst>
                  <a:gd name="connsiteX0" fmla="*/ 0 w 610633"/>
                  <a:gd name="connsiteY0" fmla="*/ 0 h 157539"/>
                  <a:gd name="connsiteX1" fmla="*/ 610634 w 610633"/>
                  <a:gd name="connsiteY1" fmla="*/ 0 h 157539"/>
                  <a:gd name="connsiteX2" fmla="*/ 610634 w 610633"/>
                  <a:gd name="connsiteY2" fmla="*/ 157540 h 157539"/>
                  <a:gd name="connsiteX3" fmla="*/ 0 w 610633"/>
                  <a:gd name="connsiteY3" fmla="*/ 157540 h 1575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10633" h="157539">
                    <a:moveTo>
                      <a:pt x="0" y="0"/>
                    </a:moveTo>
                    <a:lnTo>
                      <a:pt x="610634" y="0"/>
                    </a:lnTo>
                    <a:lnTo>
                      <a:pt x="610634" y="157540"/>
                    </a:lnTo>
                    <a:lnTo>
                      <a:pt x="0" y="157540"/>
                    </a:lnTo>
                    <a:close/>
                  </a:path>
                </a:pathLst>
              </a:custGeom>
              <a:solidFill>
                <a:srgbClr val="E9684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Cordia New" panose="020B0304020202020204" pitchFamily="34" charset="-34"/>
                </a:endParaRPr>
              </a:p>
            </p:txBody>
          </p:sp>
          <p:grpSp>
            <p:nvGrpSpPr>
              <p:cNvPr id="111" name="Graphic 53">
                <a:extLst>
                  <a:ext uri="{FF2B5EF4-FFF2-40B4-BE49-F238E27FC236}">
                    <a16:creationId xmlns:a16="http://schemas.microsoft.com/office/drawing/2014/main" id="{5E20D5EF-8789-4BD7-B4CD-C6F09AEF99B6}"/>
                  </a:ext>
                </a:extLst>
              </p:cNvPr>
              <p:cNvGrpSpPr/>
              <p:nvPr/>
            </p:nvGrpSpPr>
            <p:grpSpPr>
              <a:xfrm>
                <a:off x="5826346" y="3287553"/>
                <a:ext cx="448151" cy="351567"/>
                <a:chOff x="5826346" y="3287553"/>
                <a:chExt cx="448151" cy="351567"/>
              </a:xfrm>
            </p:grpSpPr>
            <p:grpSp>
              <p:nvGrpSpPr>
                <p:cNvPr id="112" name="Graphic 53">
                  <a:extLst>
                    <a:ext uri="{FF2B5EF4-FFF2-40B4-BE49-F238E27FC236}">
                      <a16:creationId xmlns:a16="http://schemas.microsoft.com/office/drawing/2014/main" id="{5E20D5EF-8789-4BD7-B4CD-C6F09AEF99B6}"/>
                    </a:ext>
                  </a:extLst>
                </p:cNvPr>
                <p:cNvGrpSpPr/>
                <p:nvPr/>
              </p:nvGrpSpPr>
              <p:grpSpPr>
                <a:xfrm>
                  <a:off x="5826346" y="3287553"/>
                  <a:ext cx="183260" cy="151542"/>
                  <a:chOff x="5826346" y="3287553"/>
                  <a:chExt cx="183260" cy="151542"/>
                </a:xfrm>
              </p:grpSpPr>
              <p:sp>
                <p:nvSpPr>
                  <p:cNvPr id="113" name="Freeform: Shape 112">
                    <a:extLst>
                      <a:ext uri="{FF2B5EF4-FFF2-40B4-BE49-F238E27FC236}">
                        <a16:creationId xmlns:a16="http://schemas.microsoft.com/office/drawing/2014/main" id="{32F2EF7C-8620-4BBF-8B6A-DA695D0DD18E}"/>
                      </a:ext>
                    </a:extLst>
                  </p:cNvPr>
                  <p:cNvSpPr/>
                  <p:nvPr/>
                </p:nvSpPr>
                <p:spPr>
                  <a:xfrm>
                    <a:off x="5826346" y="3287553"/>
                    <a:ext cx="18288" cy="24193"/>
                  </a:xfrm>
                  <a:custGeom>
                    <a:avLst/>
                    <a:gdLst>
                      <a:gd name="connsiteX0" fmla="*/ 18288 w 18288"/>
                      <a:gd name="connsiteY0" fmla="*/ 0 h 24193"/>
                      <a:gd name="connsiteX1" fmla="*/ 0 w 18288"/>
                      <a:gd name="connsiteY1" fmla="*/ 24193 h 241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288" h="24193">
                        <a:moveTo>
                          <a:pt x="18288" y="0"/>
                        </a:moveTo>
                        <a:lnTo>
                          <a:pt x="0" y="24193"/>
                        </a:lnTo>
                      </a:path>
                    </a:pathLst>
                  </a:custGeom>
                  <a:ln w="9525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  <p:sp>
                <p:nvSpPr>
                  <p:cNvPr id="114" name="Freeform: Shape 113">
                    <a:extLst>
                      <a:ext uri="{FF2B5EF4-FFF2-40B4-BE49-F238E27FC236}">
                        <a16:creationId xmlns:a16="http://schemas.microsoft.com/office/drawing/2014/main" id="{698949DF-8A42-4331-9CE3-E9A57D2AD3B5}"/>
                      </a:ext>
                    </a:extLst>
                  </p:cNvPr>
                  <p:cNvSpPr/>
                  <p:nvPr/>
                </p:nvSpPr>
                <p:spPr>
                  <a:xfrm>
                    <a:off x="5850635" y="3310603"/>
                    <a:ext cx="14763" cy="19526"/>
                  </a:xfrm>
                  <a:custGeom>
                    <a:avLst/>
                    <a:gdLst>
                      <a:gd name="connsiteX0" fmla="*/ 14764 w 14763"/>
                      <a:gd name="connsiteY0" fmla="*/ 0 h 19526"/>
                      <a:gd name="connsiteX1" fmla="*/ 0 w 14763"/>
                      <a:gd name="connsiteY1" fmla="*/ 19526 h 19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63" h="19526">
                        <a:moveTo>
                          <a:pt x="14764" y="0"/>
                        </a:moveTo>
                        <a:lnTo>
                          <a:pt x="0" y="19526"/>
                        </a:lnTo>
                      </a:path>
                    </a:pathLst>
                  </a:custGeom>
                  <a:ln w="9525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  <p:sp>
                <p:nvSpPr>
                  <p:cNvPr id="131" name="Freeform: Shape 130">
                    <a:extLst>
                      <a:ext uri="{FF2B5EF4-FFF2-40B4-BE49-F238E27FC236}">
                        <a16:creationId xmlns:a16="http://schemas.microsoft.com/office/drawing/2014/main" id="{FE58DEF8-D59A-43A6-89EC-617B32868526}"/>
                      </a:ext>
                    </a:extLst>
                  </p:cNvPr>
                  <p:cNvSpPr/>
                  <p:nvPr/>
                </p:nvSpPr>
                <p:spPr>
                  <a:xfrm>
                    <a:off x="5899879" y="3347751"/>
                    <a:ext cx="14763" cy="19526"/>
                  </a:xfrm>
                  <a:custGeom>
                    <a:avLst/>
                    <a:gdLst>
                      <a:gd name="connsiteX0" fmla="*/ 14764 w 14763"/>
                      <a:gd name="connsiteY0" fmla="*/ 0 h 19526"/>
                      <a:gd name="connsiteX1" fmla="*/ 0 w 14763"/>
                      <a:gd name="connsiteY1" fmla="*/ 19526 h 19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63" h="19526">
                        <a:moveTo>
                          <a:pt x="14764" y="0"/>
                        </a:moveTo>
                        <a:lnTo>
                          <a:pt x="0" y="19526"/>
                        </a:lnTo>
                      </a:path>
                    </a:pathLst>
                  </a:custGeom>
                  <a:ln w="9525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  <p:sp>
                <p:nvSpPr>
                  <p:cNvPr id="132" name="Freeform: Shape 131">
                    <a:extLst>
                      <a:ext uri="{FF2B5EF4-FFF2-40B4-BE49-F238E27FC236}">
                        <a16:creationId xmlns:a16="http://schemas.microsoft.com/office/drawing/2014/main" id="{246274FC-D924-4D94-A7FD-B37C2B308E29}"/>
                      </a:ext>
                    </a:extLst>
                  </p:cNvPr>
                  <p:cNvSpPr/>
                  <p:nvPr/>
                </p:nvSpPr>
                <p:spPr>
                  <a:xfrm>
                    <a:off x="5874924" y="3328891"/>
                    <a:ext cx="14763" cy="19526"/>
                  </a:xfrm>
                  <a:custGeom>
                    <a:avLst/>
                    <a:gdLst>
                      <a:gd name="connsiteX0" fmla="*/ 14764 w 14763"/>
                      <a:gd name="connsiteY0" fmla="*/ 0 h 19526"/>
                      <a:gd name="connsiteX1" fmla="*/ 0 w 14763"/>
                      <a:gd name="connsiteY1" fmla="*/ 19526 h 19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63" h="19526">
                        <a:moveTo>
                          <a:pt x="14764" y="0"/>
                        </a:moveTo>
                        <a:lnTo>
                          <a:pt x="0" y="19526"/>
                        </a:lnTo>
                      </a:path>
                    </a:pathLst>
                  </a:custGeom>
                  <a:ln w="9525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  <p:sp>
                <p:nvSpPr>
                  <p:cNvPr id="133" name="Freeform: Shape 132">
                    <a:extLst>
                      <a:ext uri="{FF2B5EF4-FFF2-40B4-BE49-F238E27FC236}">
                        <a16:creationId xmlns:a16="http://schemas.microsoft.com/office/drawing/2014/main" id="{F7D78EF3-F694-43A3-B154-628CC512AC2D}"/>
                      </a:ext>
                    </a:extLst>
                  </p:cNvPr>
                  <p:cNvSpPr/>
                  <p:nvPr/>
                </p:nvSpPr>
                <p:spPr>
                  <a:xfrm>
                    <a:off x="5921406" y="3359276"/>
                    <a:ext cx="18288" cy="24288"/>
                  </a:xfrm>
                  <a:custGeom>
                    <a:avLst/>
                    <a:gdLst>
                      <a:gd name="connsiteX0" fmla="*/ 18288 w 18288"/>
                      <a:gd name="connsiteY0" fmla="*/ 0 h 24288"/>
                      <a:gd name="connsiteX1" fmla="*/ 0 w 18288"/>
                      <a:gd name="connsiteY1" fmla="*/ 24289 h 242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288" h="24288">
                        <a:moveTo>
                          <a:pt x="18288" y="0"/>
                        </a:moveTo>
                        <a:lnTo>
                          <a:pt x="0" y="24289"/>
                        </a:lnTo>
                      </a:path>
                    </a:pathLst>
                  </a:custGeom>
                  <a:ln w="9525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  <p:sp>
                <p:nvSpPr>
                  <p:cNvPr id="134" name="Freeform: Shape 133">
                    <a:extLst>
                      <a:ext uri="{FF2B5EF4-FFF2-40B4-BE49-F238E27FC236}">
                        <a16:creationId xmlns:a16="http://schemas.microsoft.com/office/drawing/2014/main" id="{B6C49105-E870-4273-8C04-A591DE7DD50F}"/>
                      </a:ext>
                    </a:extLst>
                  </p:cNvPr>
                  <p:cNvSpPr/>
                  <p:nvPr/>
                </p:nvSpPr>
                <p:spPr>
                  <a:xfrm>
                    <a:off x="5945695" y="3382327"/>
                    <a:ext cx="14763" cy="19621"/>
                  </a:xfrm>
                  <a:custGeom>
                    <a:avLst/>
                    <a:gdLst>
                      <a:gd name="connsiteX0" fmla="*/ 14764 w 14763"/>
                      <a:gd name="connsiteY0" fmla="*/ 0 h 19621"/>
                      <a:gd name="connsiteX1" fmla="*/ 0 w 14763"/>
                      <a:gd name="connsiteY1" fmla="*/ 19621 h 196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63" h="19621">
                        <a:moveTo>
                          <a:pt x="14764" y="0"/>
                        </a:moveTo>
                        <a:lnTo>
                          <a:pt x="0" y="19621"/>
                        </a:lnTo>
                      </a:path>
                    </a:pathLst>
                  </a:custGeom>
                  <a:ln w="9525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  <p:sp>
                <p:nvSpPr>
                  <p:cNvPr id="135" name="Freeform: Shape 134">
                    <a:extLst>
                      <a:ext uri="{FF2B5EF4-FFF2-40B4-BE49-F238E27FC236}">
                        <a16:creationId xmlns:a16="http://schemas.microsoft.com/office/drawing/2014/main" id="{EF83F2C4-40BD-4A15-8D3A-F53D5C8B0E92}"/>
                      </a:ext>
                    </a:extLst>
                  </p:cNvPr>
                  <p:cNvSpPr/>
                  <p:nvPr/>
                </p:nvSpPr>
                <p:spPr>
                  <a:xfrm>
                    <a:off x="5994844" y="3419474"/>
                    <a:ext cx="14763" cy="19621"/>
                  </a:xfrm>
                  <a:custGeom>
                    <a:avLst/>
                    <a:gdLst>
                      <a:gd name="connsiteX0" fmla="*/ 14764 w 14763"/>
                      <a:gd name="connsiteY0" fmla="*/ 0 h 19621"/>
                      <a:gd name="connsiteX1" fmla="*/ 0 w 14763"/>
                      <a:gd name="connsiteY1" fmla="*/ 19621 h 196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63" h="19621">
                        <a:moveTo>
                          <a:pt x="14764" y="0"/>
                        </a:moveTo>
                        <a:lnTo>
                          <a:pt x="0" y="19621"/>
                        </a:lnTo>
                      </a:path>
                    </a:pathLst>
                  </a:custGeom>
                  <a:ln w="9525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  <p:sp>
                <p:nvSpPr>
                  <p:cNvPr id="136" name="Freeform: Shape 135">
                    <a:extLst>
                      <a:ext uri="{FF2B5EF4-FFF2-40B4-BE49-F238E27FC236}">
                        <a16:creationId xmlns:a16="http://schemas.microsoft.com/office/drawing/2014/main" id="{39CE288E-1492-4729-805A-987A1DB86A0D}"/>
                      </a:ext>
                    </a:extLst>
                  </p:cNvPr>
                  <p:cNvSpPr/>
                  <p:nvPr/>
                </p:nvSpPr>
                <p:spPr>
                  <a:xfrm>
                    <a:off x="5969983" y="3400710"/>
                    <a:ext cx="14763" cy="19526"/>
                  </a:xfrm>
                  <a:custGeom>
                    <a:avLst/>
                    <a:gdLst>
                      <a:gd name="connsiteX0" fmla="*/ 14764 w 14763"/>
                      <a:gd name="connsiteY0" fmla="*/ 0 h 19526"/>
                      <a:gd name="connsiteX1" fmla="*/ 0 w 14763"/>
                      <a:gd name="connsiteY1" fmla="*/ 19526 h 19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63" h="19526">
                        <a:moveTo>
                          <a:pt x="14764" y="0"/>
                        </a:moveTo>
                        <a:lnTo>
                          <a:pt x="0" y="19526"/>
                        </a:lnTo>
                      </a:path>
                    </a:pathLst>
                  </a:custGeom>
                  <a:ln w="9525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</p:grpSp>
            <p:grpSp>
              <p:nvGrpSpPr>
                <p:cNvPr id="137" name="Graphic 53">
                  <a:extLst>
                    <a:ext uri="{FF2B5EF4-FFF2-40B4-BE49-F238E27FC236}">
                      <a16:creationId xmlns:a16="http://schemas.microsoft.com/office/drawing/2014/main" id="{5E20D5EF-8789-4BD7-B4CD-C6F09AEF99B6}"/>
                    </a:ext>
                  </a:extLst>
                </p:cNvPr>
                <p:cNvGrpSpPr/>
                <p:nvPr/>
              </p:nvGrpSpPr>
              <p:grpSpPr>
                <a:xfrm>
                  <a:off x="6018466" y="3432619"/>
                  <a:ext cx="256032" cy="206502"/>
                  <a:chOff x="6018466" y="3432619"/>
                  <a:chExt cx="256032" cy="206502"/>
                </a:xfrm>
              </p:grpSpPr>
              <p:sp>
                <p:nvSpPr>
                  <p:cNvPr id="138" name="Freeform: Shape 137">
                    <a:extLst>
                      <a:ext uri="{FF2B5EF4-FFF2-40B4-BE49-F238E27FC236}">
                        <a16:creationId xmlns:a16="http://schemas.microsoft.com/office/drawing/2014/main" id="{D5AF5EBC-0307-450C-AF37-C4786E9E7431}"/>
                      </a:ext>
                    </a:extLst>
                  </p:cNvPr>
                  <p:cNvSpPr/>
                  <p:nvPr/>
                </p:nvSpPr>
                <p:spPr>
                  <a:xfrm>
                    <a:off x="6018466" y="3432619"/>
                    <a:ext cx="18288" cy="24193"/>
                  </a:xfrm>
                  <a:custGeom>
                    <a:avLst/>
                    <a:gdLst>
                      <a:gd name="connsiteX0" fmla="*/ 18288 w 18288"/>
                      <a:gd name="connsiteY0" fmla="*/ 0 h 24193"/>
                      <a:gd name="connsiteX1" fmla="*/ 0 w 18288"/>
                      <a:gd name="connsiteY1" fmla="*/ 24194 h 241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288" h="24193">
                        <a:moveTo>
                          <a:pt x="18288" y="0"/>
                        </a:moveTo>
                        <a:lnTo>
                          <a:pt x="0" y="24194"/>
                        </a:lnTo>
                      </a:path>
                    </a:pathLst>
                  </a:custGeom>
                  <a:ln w="9525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  <p:sp>
                <p:nvSpPr>
                  <p:cNvPr id="139" name="Freeform: Shape 138">
                    <a:extLst>
                      <a:ext uri="{FF2B5EF4-FFF2-40B4-BE49-F238E27FC236}">
                        <a16:creationId xmlns:a16="http://schemas.microsoft.com/office/drawing/2014/main" id="{C88F1B3D-94B3-4BC6-A3EB-546DD6C87050}"/>
                      </a:ext>
                    </a:extLst>
                  </p:cNvPr>
                  <p:cNvSpPr/>
                  <p:nvPr/>
                </p:nvSpPr>
                <p:spPr>
                  <a:xfrm>
                    <a:off x="6042754" y="3455669"/>
                    <a:ext cx="14763" cy="19526"/>
                  </a:xfrm>
                  <a:custGeom>
                    <a:avLst/>
                    <a:gdLst>
                      <a:gd name="connsiteX0" fmla="*/ 14764 w 14763"/>
                      <a:gd name="connsiteY0" fmla="*/ 0 h 19526"/>
                      <a:gd name="connsiteX1" fmla="*/ 0 w 14763"/>
                      <a:gd name="connsiteY1" fmla="*/ 19526 h 19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63" h="19526">
                        <a:moveTo>
                          <a:pt x="14764" y="0"/>
                        </a:moveTo>
                        <a:lnTo>
                          <a:pt x="0" y="19526"/>
                        </a:lnTo>
                      </a:path>
                    </a:pathLst>
                  </a:custGeom>
                  <a:ln w="9525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  <p:sp>
                <p:nvSpPr>
                  <p:cNvPr id="140" name="Freeform: Shape 139">
                    <a:extLst>
                      <a:ext uri="{FF2B5EF4-FFF2-40B4-BE49-F238E27FC236}">
                        <a16:creationId xmlns:a16="http://schemas.microsoft.com/office/drawing/2014/main" id="{ACD42F81-AB43-49D2-9596-E3450B58C719}"/>
                      </a:ext>
                    </a:extLst>
                  </p:cNvPr>
                  <p:cNvSpPr/>
                  <p:nvPr/>
                </p:nvSpPr>
                <p:spPr>
                  <a:xfrm>
                    <a:off x="6091903" y="3492817"/>
                    <a:ext cx="14763" cy="19526"/>
                  </a:xfrm>
                  <a:custGeom>
                    <a:avLst/>
                    <a:gdLst>
                      <a:gd name="connsiteX0" fmla="*/ 14764 w 14763"/>
                      <a:gd name="connsiteY0" fmla="*/ 0 h 19526"/>
                      <a:gd name="connsiteX1" fmla="*/ 0 w 14763"/>
                      <a:gd name="connsiteY1" fmla="*/ 19526 h 19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63" h="19526">
                        <a:moveTo>
                          <a:pt x="14764" y="0"/>
                        </a:moveTo>
                        <a:lnTo>
                          <a:pt x="0" y="19526"/>
                        </a:lnTo>
                      </a:path>
                    </a:pathLst>
                  </a:custGeom>
                  <a:ln w="9525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  <p:sp>
                <p:nvSpPr>
                  <p:cNvPr id="141" name="Freeform: Shape 140">
                    <a:extLst>
                      <a:ext uri="{FF2B5EF4-FFF2-40B4-BE49-F238E27FC236}">
                        <a16:creationId xmlns:a16="http://schemas.microsoft.com/office/drawing/2014/main" id="{8DB994F6-CCA8-4E18-9EEA-D055C9EEF13F}"/>
                      </a:ext>
                    </a:extLst>
                  </p:cNvPr>
                  <p:cNvSpPr/>
                  <p:nvPr/>
                </p:nvSpPr>
                <p:spPr>
                  <a:xfrm>
                    <a:off x="6066948" y="3473957"/>
                    <a:ext cx="14763" cy="19526"/>
                  </a:xfrm>
                  <a:custGeom>
                    <a:avLst/>
                    <a:gdLst>
                      <a:gd name="connsiteX0" fmla="*/ 14764 w 14763"/>
                      <a:gd name="connsiteY0" fmla="*/ 0 h 19526"/>
                      <a:gd name="connsiteX1" fmla="*/ 0 w 14763"/>
                      <a:gd name="connsiteY1" fmla="*/ 19526 h 19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63" h="19526">
                        <a:moveTo>
                          <a:pt x="14764" y="0"/>
                        </a:moveTo>
                        <a:lnTo>
                          <a:pt x="0" y="19526"/>
                        </a:lnTo>
                      </a:path>
                    </a:pathLst>
                  </a:custGeom>
                  <a:ln w="9525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  <p:sp>
                <p:nvSpPr>
                  <p:cNvPr id="142" name="Freeform: Shape 141">
                    <a:extLst>
                      <a:ext uri="{FF2B5EF4-FFF2-40B4-BE49-F238E27FC236}">
                        <a16:creationId xmlns:a16="http://schemas.microsoft.com/office/drawing/2014/main" id="{80FF1AED-FA3B-4247-998C-477409826BEF}"/>
                      </a:ext>
                    </a:extLst>
                  </p:cNvPr>
                  <p:cNvSpPr/>
                  <p:nvPr/>
                </p:nvSpPr>
                <p:spPr>
                  <a:xfrm>
                    <a:off x="6113430" y="3504342"/>
                    <a:ext cx="18383" cy="24288"/>
                  </a:xfrm>
                  <a:custGeom>
                    <a:avLst/>
                    <a:gdLst>
                      <a:gd name="connsiteX0" fmla="*/ 18383 w 18383"/>
                      <a:gd name="connsiteY0" fmla="*/ 0 h 24288"/>
                      <a:gd name="connsiteX1" fmla="*/ 0 w 18383"/>
                      <a:gd name="connsiteY1" fmla="*/ 24289 h 242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383" h="24288">
                        <a:moveTo>
                          <a:pt x="18383" y="0"/>
                        </a:moveTo>
                        <a:lnTo>
                          <a:pt x="0" y="24289"/>
                        </a:lnTo>
                      </a:path>
                    </a:pathLst>
                  </a:custGeom>
                  <a:ln w="9525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  <p:sp>
                <p:nvSpPr>
                  <p:cNvPr id="143" name="Freeform: Shape 142">
                    <a:extLst>
                      <a:ext uri="{FF2B5EF4-FFF2-40B4-BE49-F238E27FC236}">
                        <a16:creationId xmlns:a16="http://schemas.microsoft.com/office/drawing/2014/main" id="{EEA6290C-22EE-48C6-8672-FD8C9A00D4F7}"/>
                      </a:ext>
                    </a:extLst>
                  </p:cNvPr>
                  <p:cNvSpPr/>
                  <p:nvPr/>
                </p:nvSpPr>
                <p:spPr>
                  <a:xfrm>
                    <a:off x="6137719" y="3527392"/>
                    <a:ext cx="14763" cy="19621"/>
                  </a:xfrm>
                  <a:custGeom>
                    <a:avLst/>
                    <a:gdLst>
                      <a:gd name="connsiteX0" fmla="*/ 14764 w 14763"/>
                      <a:gd name="connsiteY0" fmla="*/ 0 h 19621"/>
                      <a:gd name="connsiteX1" fmla="*/ 0 w 14763"/>
                      <a:gd name="connsiteY1" fmla="*/ 19621 h 196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63" h="19621">
                        <a:moveTo>
                          <a:pt x="14764" y="0"/>
                        </a:moveTo>
                        <a:lnTo>
                          <a:pt x="0" y="19621"/>
                        </a:lnTo>
                      </a:path>
                    </a:pathLst>
                  </a:custGeom>
                  <a:ln w="9525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  <p:sp>
                <p:nvSpPr>
                  <p:cNvPr id="144" name="Freeform: Shape 143">
                    <a:extLst>
                      <a:ext uri="{FF2B5EF4-FFF2-40B4-BE49-F238E27FC236}">
                        <a16:creationId xmlns:a16="http://schemas.microsoft.com/office/drawing/2014/main" id="{27C45E90-88A3-49CE-BD70-CDA3ABB16D5C}"/>
                      </a:ext>
                    </a:extLst>
                  </p:cNvPr>
                  <p:cNvSpPr/>
                  <p:nvPr/>
                </p:nvSpPr>
                <p:spPr>
                  <a:xfrm>
                    <a:off x="6186963" y="3564540"/>
                    <a:ext cx="14763" cy="19621"/>
                  </a:xfrm>
                  <a:custGeom>
                    <a:avLst/>
                    <a:gdLst>
                      <a:gd name="connsiteX0" fmla="*/ 14764 w 14763"/>
                      <a:gd name="connsiteY0" fmla="*/ 0 h 19621"/>
                      <a:gd name="connsiteX1" fmla="*/ 0 w 14763"/>
                      <a:gd name="connsiteY1" fmla="*/ 19622 h 196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63" h="19621">
                        <a:moveTo>
                          <a:pt x="14764" y="0"/>
                        </a:moveTo>
                        <a:lnTo>
                          <a:pt x="0" y="19622"/>
                        </a:lnTo>
                      </a:path>
                    </a:pathLst>
                  </a:custGeom>
                  <a:ln w="9525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  <p:sp>
                <p:nvSpPr>
                  <p:cNvPr id="145" name="Freeform: Shape 144">
                    <a:extLst>
                      <a:ext uri="{FF2B5EF4-FFF2-40B4-BE49-F238E27FC236}">
                        <a16:creationId xmlns:a16="http://schemas.microsoft.com/office/drawing/2014/main" id="{CDF35DE1-BC02-41A1-95C5-D634D33B4060}"/>
                      </a:ext>
                    </a:extLst>
                  </p:cNvPr>
                  <p:cNvSpPr/>
                  <p:nvPr/>
                </p:nvSpPr>
                <p:spPr>
                  <a:xfrm>
                    <a:off x="6162007" y="3545776"/>
                    <a:ext cx="14763" cy="19526"/>
                  </a:xfrm>
                  <a:custGeom>
                    <a:avLst/>
                    <a:gdLst>
                      <a:gd name="connsiteX0" fmla="*/ 14764 w 14763"/>
                      <a:gd name="connsiteY0" fmla="*/ 0 h 19526"/>
                      <a:gd name="connsiteX1" fmla="*/ 0 w 14763"/>
                      <a:gd name="connsiteY1" fmla="*/ 19526 h 19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63" h="19526">
                        <a:moveTo>
                          <a:pt x="14764" y="0"/>
                        </a:moveTo>
                        <a:lnTo>
                          <a:pt x="0" y="19526"/>
                        </a:lnTo>
                      </a:path>
                    </a:pathLst>
                  </a:custGeom>
                  <a:ln w="9525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  <p:sp>
                <p:nvSpPr>
                  <p:cNvPr id="146" name="Freeform: Shape 145">
                    <a:extLst>
                      <a:ext uri="{FF2B5EF4-FFF2-40B4-BE49-F238E27FC236}">
                        <a16:creationId xmlns:a16="http://schemas.microsoft.com/office/drawing/2014/main" id="{DDF7F1B5-3637-4BF1-80A4-F6B12EFDF455}"/>
                      </a:ext>
                    </a:extLst>
                  </p:cNvPr>
                  <p:cNvSpPr/>
                  <p:nvPr/>
                </p:nvSpPr>
                <p:spPr>
                  <a:xfrm>
                    <a:off x="6211156" y="3578161"/>
                    <a:ext cx="18287" cy="24288"/>
                  </a:xfrm>
                  <a:custGeom>
                    <a:avLst/>
                    <a:gdLst>
                      <a:gd name="connsiteX0" fmla="*/ 18288 w 18287"/>
                      <a:gd name="connsiteY0" fmla="*/ 0 h 24288"/>
                      <a:gd name="connsiteX1" fmla="*/ 0 w 18287"/>
                      <a:gd name="connsiteY1" fmla="*/ 24289 h 242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287" h="24288">
                        <a:moveTo>
                          <a:pt x="18288" y="0"/>
                        </a:moveTo>
                        <a:lnTo>
                          <a:pt x="0" y="24289"/>
                        </a:lnTo>
                      </a:path>
                    </a:pathLst>
                  </a:custGeom>
                  <a:ln w="9525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  <p:sp>
                <p:nvSpPr>
                  <p:cNvPr id="147" name="Freeform: Shape 146">
                    <a:extLst>
                      <a:ext uri="{FF2B5EF4-FFF2-40B4-BE49-F238E27FC236}">
                        <a16:creationId xmlns:a16="http://schemas.microsoft.com/office/drawing/2014/main" id="{BD94D3C9-9AB2-4758-A3CE-CB50BEE746D8}"/>
                      </a:ext>
                    </a:extLst>
                  </p:cNvPr>
                  <p:cNvSpPr/>
                  <p:nvPr/>
                </p:nvSpPr>
                <p:spPr>
                  <a:xfrm>
                    <a:off x="6235445" y="3601211"/>
                    <a:ext cx="14763" cy="19526"/>
                  </a:xfrm>
                  <a:custGeom>
                    <a:avLst/>
                    <a:gdLst>
                      <a:gd name="connsiteX0" fmla="*/ 14764 w 14763"/>
                      <a:gd name="connsiteY0" fmla="*/ 0 h 19526"/>
                      <a:gd name="connsiteX1" fmla="*/ 0 w 14763"/>
                      <a:gd name="connsiteY1" fmla="*/ 19526 h 19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63" h="19526">
                        <a:moveTo>
                          <a:pt x="14764" y="0"/>
                        </a:moveTo>
                        <a:lnTo>
                          <a:pt x="0" y="19526"/>
                        </a:lnTo>
                      </a:path>
                    </a:pathLst>
                  </a:custGeom>
                  <a:ln w="9525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  <p:sp>
                <p:nvSpPr>
                  <p:cNvPr id="148" name="Freeform: Shape 147">
                    <a:extLst>
                      <a:ext uri="{FF2B5EF4-FFF2-40B4-BE49-F238E27FC236}">
                        <a16:creationId xmlns:a16="http://schemas.microsoft.com/office/drawing/2014/main" id="{8988B264-A06C-4FD2-8851-F6DAD7ADDD52}"/>
                      </a:ext>
                    </a:extLst>
                  </p:cNvPr>
                  <p:cNvSpPr/>
                  <p:nvPr/>
                </p:nvSpPr>
                <p:spPr>
                  <a:xfrm>
                    <a:off x="6259734" y="3619594"/>
                    <a:ext cx="14763" cy="19526"/>
                  </a:xfrm>
                  <a:custGeom>
                    <a:avLst/>
                    <a:gdLst>
                      <a:gd name="connsiteX0" fmla="*/ 14764 w 14763"/>
                      <a:gd name="connsiteY0" fmla="*/ 0 h 19526"/>
                      <a:gd name="connsiteX1" fmla="*/ 0 w 14763"/>
                      <a:gd name="connsiteY1" fmla="*/ 19526 h 19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63" h="19526">
                        <a:moveTo>
                          <a:pt x="14764" y="0"/>
                        </a:moveTo>
                        <a:lnTo>
                          <a:pt x="0" y="19526"/>
                        </a:lnTo>
                      </a:path>
                    </a:pathLst>
                  </a:custGeom>
                  <a:ln w="9525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</p:grpSp>
          </p:grpSp>
        </p:grpSp>
      </p:grpSp>
      <p:grpSp>
        <p:nvGrpSpPr>
          <p:cNvPr id="11" name="Graphic 44260">
            <a:extLst>
              <a:ext uri="{FF2B5EF4-FFF2-40B4-BE49-F238E27FC236}">
                <a16:creationId xmlns:a16="http://schemas.microsoft.com/office/drawing/2014/main" id="{95DBC3B3-B454-42DA-A1F8-4242A2B28FD2}"/>
              </a:ext>
            </a:extLst>
          </p:cNvPr>
          <p:cNvGrpSpPr/>
          <p:nvPr/>
        </p:nvGrpSpPr>
        <p:grpSpPr>
          <a:xfrm>
            <a:off x="10620440" y="4659403"/>
            <a:ext cx="969040" cy="960328"/>
            <a:chOff x="5972175" y="3276600"/>
            <a:chExt cx="245554" cy="304990"/>
          </a:xfrm>
        </p:grpSpPr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8675C8A9-AFCC-4845-9FF4-C0C4E29E1B9C}"/>
                </a:ext>
              </a:extLst>
            </p:cNvPr>
            <p:cNvSpPr/>
            <p:nvPr/>
          </p:nvSpPr>
          <p:spPr>
            <a:xfrm>
              <a:off x="5991225" y="3309651"/>
              <a:ext cx="226504" cy="271938"/>
            </a:xfrm>
            <a:custGeom>
              <a:avLst/>
              <a:gdLst>
                <a:gd name="connsiteX0" fmla="*/ 0 w 226504"/>
                <a:gd name="connsiteY0" fmla="*/ 163830 h 271938"/>
                <a:gd name="connsiteX1" fmla="*/ 21241 w 226504"/>
                <a:gd name="connsiteY1" fmla="*/ 122015 h 271938"/>
                <a:gd name="connsiteX2" fmla="*/ 42101 w 226504"/>
                <a:gd name="connsiteY2" fmla="*/ 129159 h 271938"/>
                <a:gd name="connsiteX3" fmla="*/ 172117 w 226504"/>
                <a:gd name="connsiteY3" fmla="*/ 0 h 271938"/>
                <a:gd name="connsiteX4" fmla="*/ 226505 w 226504"/>
                <a:gd name="connsiteY4" fmla="*/ 37052 h 271938"/>
                <a:gd name="connsiteX5" fmla="*/ 183833 w 226504"/>
                <a:gd name="connsiteY5" fmla="*/ 221647 h 271938"/>
                <a:gd name="connsiteX6" fmla="*/ 199644 w 226504"/>
                <a:gd name="connsiteY6" fmla="*/ 231743 h 271938"/>
                <a:gd name="connsiteX7" fmla="*/ 174022 w 226504"/>
                <a:gd name="connsiteY7" fmla="*/ 271939 h 271938"/>
                <a:gd name="connsiteX8" fmla="*/ 96298 w 226504"/>
                <a:gd name="connsiteY8" fmla="*/ 225076 h 271938"/>
                <a:gd name="connsiteX9" fmla="*/ 117348 w 226504"/>
                <a:gd name="connsiteY9" fmla="*/ 183547 h 271938"/>
                <a:gd name="connsiteX10" fmla="*/ 131826 w 226504"/>
                <a:gd name="connsiteY10" fmla="*/ 191643 h 271938"/>
                <a:gd name="connsiteX11" fmla="*/ 138589 w 226504"/>
                <a:gd name="connsiteY11" fmla="*/ 164783 h 271938"/>
                <a:gd name="connsiteX12" fmla="*/ 102013 w 226504"/>
                <a:gd name="connsiteY12" fmla="*/ 140684 h 271938"/>
                <a:gd name="connsiteX13" fmla="*/ 86963 w 226504"/>
                <a:gd name="connsiteY13" fmla="*/ 156496 h 271938"/>
                <a:gd name="connsiteX14" fmla="*/ 104013 w 226504"/>
                <a:gd name="connsiteY14" fmla="*/ 170783 h 271938"/>
                <a:gd name="connsiteX15" fmla="*/ 81629 w 226504"/>
                <a:gd name="connsiteY15" fmla="*/ 210693 h 271938"/>
                <a:gd name="connsiteX16" fmla="*/ 0 w 226504"/>
                <a:gd name="connsiteY16" fmla="*/ 163830 h 271938"/>
                <a:gd name="connsiteX17" fmla="*/ 162401 w 226504"/>
                <a:gd name="connsiteY17" fmla="*/ 79820 h 271938"/>
                <a:gd name="connsiteX18" fmla="*/ 128207 w 226504"/>
                <a:gd name="connsiteY18" fmla="*/ 109919 h 271938"/>
                <a:gd name="connsiteX19" fmla="*/ 153353 w 226504"/>
                <a:gd name="connsiteY19" fmla="*/ 124016 h 271938"/>
                <a:gd name="connsiteX20" fmla="*/ 162401 w 226504"/>
                <a:gd name="connsiteY20" fmla="*/ 79820 h 271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26504" h="271938">
                  <a:moveTo>
                    <a:pt x="0" y="163830"/>
                  </a:moveTo>
                  <a:cubicBezTo>
                    <a:pt x="1429" y="153162"/>
                    <a:pt x="21241" y="122015"/>
                    <a:pt x="21241" y="122015"/>
                  </a:cubicBezTo>
                  <a:lnTo>
                    <a:pt x="42101" y="129159"/>
                  </a:lnTo>
                  <a:cubicBezTo>
                    <a:pt x="97155" y="69342"/>
                    <a:pt x="172117" y="0"/>
                    <a:pt x="172117" y="0"/>
                  </a:cubicBezTo>
                  <a:cubicBezTo>
                    <a:pt x="184404" y="2477"/>
                    <a:pt x="226505" y="37052"/>
                    <a:pt x="226505" y="37052"/>
                  </a:cubicBezTo>
                  <a:lnTo>
                    <a:pt x="183833" y="221647"/>
                  </a:lnTo>
                  <a:lnTo>
                    <a:pt x="199644" y="231743"/>
                  </a:lnTo>
                  <a:lnTo>
                    <a:pt x="174022" y="271939"/>
                  </a:lnTo>
                  <a:cubicBezTo>
                    <a:pt x="174022" y="271939"/>
                    <a:pt x="98203" y="228600"/>
                    <a:pt x="96298" y="225076"/>
                  </a:cubicBezTo>
                  <a:cubicBezTo>
                    <a:pt x="94774" y="221456"/>
                    <a:pt x="115348" y="183071"/>
                    <a:pt x="117348" y="183547"/>
                  </a:cubicBezTo>
                  <a:cubicBezTo>
                    <a:pt x="119539" y="183737"/>
                    <a:pt x="131826" y="191643"/>
                    <a:pt x="131826" y="191643"/>
                  </a:cubicBezTo>
                  <a:lnTo>
                    <a:pt x="138589" y="164783"/>
                  </a:lnTo>
                  <a:lnTo>
                    <a:pt x="102013" y="140684"/>
                  </a:lnTo>
                  <a:lnTo>
                    <a:pt x="86963" y="156496"/>
                  </a:lnTo>
                  <a:lnTo>
                    <a:pt x="104013" y="170783"/>
                  </a:lnTo>
                  <a:cubicBezTo>
                    <a:pt x="104013" y="170783"/>
                    <a:pt x="82487" y="211265"/>
                    <a:pt x="81629" y="210693"/>
                  </a:cubicBezTo>
                  <a:lnTo>
                    <a:pt x="0" y="163830"/>
                  </a:lnTo>
                  <a:close/>
                  <a:moveTo>
                    <a:pt x="162401" y="79820"/>
                  </a:moveTo>
                  <a:lnTo>
                    <a:pt x="128207" y="109919"/>
                  </a:lnTo>
                  <a:lnTo>
                    <a:pt x="153353" y="124016"/>
                  </a:lnTo>
                  <a:lnTo>
                    <a:pt x="162401" y="79820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98AED41A-6947-4563-A969-2D227CB9DAD6}"/>
                </a:ext>
              </a:extLst>
            </p:cNvPr>
            <p:cNvSpPr/>
            <p:nvPr/>
          </p:nvSpPr>
          <p:spPr>
            <a:xfrm>
              <a:off x="5972175" y="3276600"/>
              <a:ext cx="226504" cy="271938"/>
            </a:xfrm>
            <a:custGeom>
              <a:avLst/>
              <a:gdLst>
                <a:gd name="connsiteX0" fmla="*/ 0 w 226504"/>
                <a:gd name="connsiteY0" fmla="*/ 163925 h 271938"/>
                <a:gd name="connsiteX1" fmla="*/ 21241 w 226504"/>
                <a:gd name="connsiteY1" fmla="*/ 122111 h 271938"/>
                <a:gd name="connsiteX2" fmla="*/ 42101 w 226504"/>
                <a:gd name="connsiteY2" fmla="*/ 129254 h 271938"/>
                <a:gd name="connsiteX3" fmla="*/ 172117 w 226504"/>
                <a:gd name="connsiteY3" fmla="*/ 0 h 271938"/>
                <a:gd name="connsiteX4" fmla="*/ 226505 w 226504"/>
                <a:gd name="connsiteY4" fmla="*/ 37052 h 271938"/>
                <a:gd name="connsiteX5" fmla="*/ 183833 w 226504"/>
                <a:gd name="connsiteY5" fmla="*/ 221647 h 271938"/>
                <a:gd name="connsiteX6" fmla="*/ 199644 w 226504"/>
                <a:gd name="connsiteY6" fmla="*/ 231743 h 271938"/>
                <a:gd name="connsiteX7" fmla="*/ 174022 w 226504"/>
                <a:gd name="connsiteY7" fmla="*/ 271939 h 271938"/>
                <a:gd name="connsiteX8" fmla="*/ 96298 w 226504"/>
                <a:gd name="connsiteY8" fmla="*/ 225076 h 271938"/>
                <a:gd name="connsiteX9" fmla="*/ 117348 w 226504"/>
                <a:gd name="connsiteY9" fmla="*/ 183547 h 271938"/>
                <a:gd name="connsiteX10" fmla="*/ 131826 w 226504"/>
                <a:gd name="connsiteY10" fmla="*/ 191643 h 271938"/>
                <a:gd name="connsiteX11" fmla="*/ 138589 w 226504"/>
                <a:gd name="connsiteY11" fmla="*/ 164783 h 271938"/>
                <a:gd name="connsiteX12" fmla="*/ 102013 w 226504"/>
                <a:gd name="connsiteY12" fmla="*/ 140684 h 271938"/>
                <a:gd name="connsiteX13" fmla="*/ 86963 w 226504"/>
                <a:gd name="connsiteY13" fmla="*/ 156496 h 271938"/>
                <a:gd name="connsiteX14" fmla="*/ 104013 w 226504"/>
                <a:gd name="connsiteY14" fmla="*/ 170783 h 271938"/>
                <a:gd name="connsiteX15" fmla="*/ 81629 w 226504"/>
                <a:gd name="connsiteY15" fmla="*/ 210693 h 271938"/>
                <a:gd name="connsiteX16" fmla="*/ 0 w 226504"/>
                <a:gd name="connsiteY16" fmla="*/ 163925 h 271938"/>
                <a:gd name="connsiteX17" fmla="*/ 162401 w 226504"/>
                <a:gd name="connsiteY17" fmla="*/ 79820 h 271938"/>
                <a:gd name="connsiteX18" fmla="*/ 128207 w 226504"/>
                <a:gd name="connsiteY18" fmla="*/ 109919 h 271938"/>
                <a:gd name="connsiteX19" fmla="*/ 153353 w 226504"/>
                <a:gd name="connsiteY19" fmla="*/ 124016 h 271938"/>
                <a:gd name="connsiteX20" fmla="*/ 162401 w 226504"/>
                <a:gd name="connsiteY20" fmla="*/ 79820 h 271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26504" h="271938">
                  <a:moveTo>
                    <a:pt x="0" y="163925"/>
                  </a:moveTo>
                  <a:cubicBezTo>
                    <a:pt x="1429" y="153257"/>
                    <a:pt x="21241" y="122111"/>
                    <a:pt x="21241" y="122111"/>
                  </a:cubicBezTo>
                  <a:lnTo>
                    <a:pt x="42101" y="129254"/>
                  </a:lnTo>
                  <a:cubicBezTo>
                    <a:pt x="97155" y="69437"/>
                    <a:pt x="172117" y="0"/>
                    <a:pt x="172117" y="0"/>
                  </a:cubicBezTo>
                  <a:cubicBezTo>
                    <a:pt x="184404" y="2477"/>
                    <a:pt x="226505" y="37052"/>
                    <a:pt x="226505" y="37052"/>
                  </a:cubicBezTo>
                  <a:lnTo>
                    <a:pt x="183833" y="221647"/>
                  </a:lnTo>
                  <a:lnTo>
                    <a:pt x="199644" y="231743"/>
                  </a:lnTo>
                  <a:lnTo>
                    <a:pt x="174022" y="271939"/>
                  </a:lnTo>
                  <a:cubicBezTo>
                    <a:pt x="174022" y="271939"/>
                    <a:pt x="98203" y="228600"/>
                    <a:pt x="96298" y="225076"/>
                  </a:cubicBezTo>
                  <a:cubicBezTo>
                    <a:pt x="94774" y="221456"/>
                    <a:pt x="115348" y="183071"/>
                    <a:pt x="117348" y="183547"/>
                  </a:cubicBezTo>
                  <a:cubicBezTo>
                    <a:pt x="119539" y="183737"/>
                    <a:pt x="131826" y="191643"/>
                    <a:pt x="131826" y="191643"/>
                  </a:cubicBezTo>
                  <a:lnTo>
                    <a:pt x="138589" y="164783"/>
                  </a:lnTo>
                  <a:lnTo>
                    <a:pt x="102013" y="140684"/>
                  </a:lnTo>
                  <a:lnTo>
                    <a:pt x="86963" y="156496"/>
                  </a:lnTo>
                  <a:lnTo>
                    <a:pt x="104013" y="170783"/>
                  </a:lnTo>
                  <a:cubicBezTo>
                    <a:pt x="104013" y="170783"/>
                    <a:pt x="82487" y="211265"/>
                    <a:pt x="81629" y="210693"/>
                  </a:cubicBezTo>
                  <a:lnTo>
                    <a:pt x="0" y="163925"/>
                  </a:lnTo>
                  <a:close/>
                  <a:moveTo>
                    <a:pt x="162401" y="79820"/>
                  </a:moveTo>
                  <a:lnTo>
                    <a:pt x="128207" y="109919"/>
                  </a:lnTo>
                  <a:lnTo>
                    <a:pt x="153353" y="124016"/>
                  </a:lnTo>
                  <a:lnTo>
                    <a:pt x="162401" y="79820"/>
                  </a:lnTo>
                  <a:close/>
                </a:path>
              </a:pathLst>
            </a:custGeom>
            <a:solidFill>
              <a:srgbClr val="DC755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42353056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DB0CDBC-9C76-F9BA-715D-08D25CAB06C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1" name="Graphic 1">
            <a:extLst>
              <a:ext uri="{FF2B5EF4-FFF2-40B4-BE49-F238E27FC236}">
                <a16:creationId xmlns:a16="http://schemas.microsoft.com/office/drawing/2014/main" id="{850C5818-BE0F-B1FC-9A0F-FFE4BC861BCC}"/>
              </a:ext>
            </a:extLst>
          </p:cNvPr>
          <p:cNvGrpSpPr/>
          <p:nvPr/>
        </p:nvGrpSpPr>
        <p:grpSpPr>
          <a:xfrm>
            <a:off x="710914" y="5898719"/>
            <a:ext cx="1799619" cy="1773824"/>
            <a:chOff x="5748337" y="3124200"/>
            <a:chExt cx="695325" cy="609600"/>
          </a:xfrm>
          <a:solidFill>
            <a:schemeClr val="bg2">
              <a:lumMod val="50000"/>
            </a:schemeClr>
          </a:solidFill>
        </p:grpSpPr>
        <p:grpSp>
          <p:nvGrpSpPr>
            <p:cNvPr id="72" name="Graphic 1">
              <a:extLst>
                <a:ext uri="{FF2B5EF4-FFF2-40B4-BE49-F238E27FC236}">
                  <a16:creationId xmlns:a16="http://schemas.microsoft.com/office/drawing/2014/main" id="{355E0203-E56E-1086-011E-0E4FED2FB2F6}"/>
                </a:ext>
              </a:extLst>
            </p:cNvPr>
            <p:cNvGrpSpPr/>
            <p:nvPr/>
          </p:nvGrpSpPr>
          <p:grpSpPr>
            <a:xfrm>
              <a:off x="6032547" y="3282867"/>
              <a:ext cx="412442" cy="452943"/>
              <a:chOff x="6032547" y="3282867"/>
              <a:chExt cx="412442" cy="452943"/>
            </a:xfrm>
            <a:grpFill/>
          </p:grpSpPr>
          <p:sp>
            <p:nvSpPr>
              <p:cNvPr id="87" name="Freeform: Shape 86">
                <a:extLst>
                  <a:ext uri="{FF2B5EF4-FFF2-40B4-BE49-F238E27FC236}">
                    <a16:creationId xmlns:a16="http://schemas.microsoft.com/office/drawing/2014/main" id="{FB3B2048-C0EB-16BE-5929-A22740B778FD}"/>
                  </a:ext>
                </a:extLst>
              </p:cNvPr>
              <p:cNvSpPr/>
              <p:nvPr/>
            </p:nvSpPr>
            <p:spPr>
              <a:xfrm>
                <a:off x="6032547" y="3336353"/>
                <a:ext cx="369776" cy="399456"/>
              </a:xfrm>
              <a:custGeom>
                <a:avLst/>
                <a:gdLst>
                  <a:gd name="connsiteX0" fmla="*/ 364252 w 369776"/>
                  <a:gd name="connsiteY0" fmla="*/ 77978 h 399456"/>
                  <a:gd name="connsiteX1" fmla="*/ 84978 w 369776"/>
                  <a:gd name="connsiteY1" fmla="*/ 392207 h 399456"/>
                  <a:gd name="connsiteX2" fmla="*/ 54403 w 369776"/>
                  <a:gd name="connsiteY2" fmla="*/ 393922 h 399456"/>
                  <a:gd name="connsiteX3" fmla="*/ 7350 w 369776"/>
                  <a:gd name="connsiteY3" fmla="*/ 352107 h 399456"/>
                  <a:gd name="connsiteX4" fmla="*/ 5445 w 369776"/>
                  <a:gd name="connsiteY4" fmla="*/ 321532 h 399456"/>
                  <a:gd name="connsiteX5" fmla="*/ 284718 w 369776"/>
                  <a:gd name="connsiteY5" fmla="*/ 7302 h 399456"/>
                  <a:gd name="connsiteX6" fmla="*/ 315388 w 369776"/>
                  <a:gd name="connsiteY6" fmla="*/ 5492 h 399456"/>
                  <a:gd name="connsiteX7" fmla="*/ 362442 w 369776"/>
                  <a:gd name="connsiteY7" fmla="*/ 47307 h 399456"/>
                  <a:gd name="connsiteX8" fmla="*/ 364252 w 369776"/>
                  <a:gd name="connsiteY8" fmla="*/ 77978 h 399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69776" h="399456">
                    <a:moveTo>
                      <a:pt x="364252" y="77978"/>
                    </a:moveTo>
                    <a:lnTo>
                      <a:pt x="84978" y="392207"/>
                    </a:lnTo>
                    <a:cubicBezTo>
                      <a:pt x="77073" y="401161"/>
                      <a:pt x="63452" y="401923"/>
                      <a:pt x="54403" y="393922"/>
                    </a:cubicBezTo>
                    <a:lnTo>
                      <a:pt x="7350" y="352107"/>
                    </a:lnTo>
                    <a:cubicBezTo>
                      <a:pt x="-1699" y="344106"/>
                      <a:pt x="-2461" y="330485"/>
                      <a:pt x="5445" y="321532"/>
                    </a:cubicBezTo>
                    <a:lnTo>
                      <a:pt x="284718" y="7302"/>
                    </a:lnTo>
                    <a:cubicBezTo>
                      <a:pt x="292624" y="-1651"/>
                      <a:pt x="306340" y="-2509"/>
                      <a:pt x="315388" y="5492"/>
                    </a:cubicBezTo>
                    <a:lnTo>
                      <a:pt x="362442" y="47307"/>
                    </a:lnTo>
                    <a:cubicBezTo>
                      <a:pt x="371490" y="55308"/>
                      <a:pt x="372252" y="69024"/>
                      <a:pt x="364252" y="7797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Cordia New" panose="020B0304020202020204" pitchFamily="34" charset="-34"/>
                </a:endParaRPr>
              </a:p>
            </p:txBody>
          </p:sp>
          <p:sp>
            <p:nvSpPr>
              <p:cNvPr id="88" name="Freeform: Shape 87">
                <a:extLst>
                  <a:ext uri="{FF2B5EF4-FFF2-40B4-BE49-F238E27FC236}">
                    <a16:creationId xmlns:a16="http://schemas.microsoft.com/office/drawing/2014/main" id="{58CB19C2-7B97-F6B3-AF1A-ACB4E5E2C108}"/>
                  </a:ext>
                </a:extLst>
              </p:cNvPr>
              <p:cNvSpPr/>
              <p:nvPr/>
            </p:nvSpPr>
            <p:spPr>
              <a:xfrm>
                <a:off x="6032633" y="3336392"/>
                <a:ext cx="338924" cy="372928"/>
              </a:xfrm>
              <a:custGeom>
                <a:avLst/>
                <a:gdLst>
                  <a:gd name="connsiteX0" fmla="*/ 315302 w 338924"/>
                  <a:gd name="connsiteY0" fmla="*/ 5454 h 372928"/>
                  <a:gd name="connsiteX1" fmla="*/ 284727 w 338924"/>
                  <a:gd name="connsiteY1" fmla="*/ 7264 h 372928"/>
                  <a:gd name="connsiteX2" fmla="*/ 5454 w 338924"/>
                  <a:gd name="connsiteY2" fmla="*/ 321398 h 372928"/>
                  <a:gd name="connsiteX3" fmla="*/ 7264 w 338924"/>
                  <a:gd name="connsiteY3" fmla="*/ 351974 h 372928"/>
                  <a:gd name="connsiteX4" fmla="*/ 30886 w 338924"/>
                  <a:gd name="connsiteY4" fmla="*/ 372929 h 372928"/>
                  <a:gd name="connsiteX5" fmla="*/ 338924 w 338924"/>
                  <a:gd name="connsiteY5" fmla="*/ 26314 h 372928"/>
                  <a:gd name="connsiteX6" fmla="*/ 315302 w 338924"/>
                  <a:gd name="connsiteY6" fmla="*/ 5454 h 3729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38924" h="372928">
                    <a:moveTo>
                      <a:pt x="315302" y="5454"/>
                    </a:moveTo>
                    <a:cubicBezTo>
                      <a:pt x="306349" y="-2452"/>
                      <a:pt x="292633" y="-1690"/>
                      <a:pt x="284727" y="7264"/>
                    </a:cubicBezTo>
                    <a:lnTo>
                      <a:pt x="5454" y="321398"/>
                    </a:lnTo>
                    <a:cubicBezTo>
                      <a:pt x="-2452" y="330352"/>
                      <a:pt x="-1690" y="344068"/>
                      <a:pt x="7264" y="351974"/>
                    </a:cubicBezTo>
                    <a:lnTo>
                      <a:pt x="30886" y="372929"/>
                    </a:lnTo>
                    <a:lnTo>
                      <a:pt x="338924" y="26314"/>
                    </a:lnTo>
                    <a:lnTo>
                      <a:pt x="315302" y="545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Cordia New" panose="020B0304020202020204" pitchFamily="34" charset="-34"/>
                </a:endParaRPr>
              </a:p>
            </p:txBody>
          </p:sp>
          <p:grpSp>
            <p:nvGrpSpPr>
              <p:cNvPr id="89" name="Graphic 1">
                <a:extLst>
                  <a:ext uri="{FF2B5EF4-FFF2-40B4-BE49-F238E27FC236}">
                    <a16:creationId xmlns:a16="http://schemas.microsoft.com/office/drawing/2014/main" id="{ADA0F55F-ECD6-F8DA-1A6A-00131195ACEF}"/>
                  </a:ext>
                </a:extLst>
              </p:cNvPr>
              <p:cNvGrpSpPr/>
              <p:nvPr/>
            </p:nvGrpSpPr>
            <p:grpSpPr>
              <a:xfrm>
                <a:off x="6344125" y="3282867"/>
                <a:ext cx="100864" cy="104413"/>
                <a:chOff x="6344125" y="3282867"/>
                <a:chExt cx="100864" cy="104413"/>
              </a:xfrm>
              <a:grpFill/>
            </p:grpSpPr>
            <p:sp>
              <p:nvSpPr>
                <p:cNvPr id="98" name="Freeform: Shape 97">
                  <a:extLst>
                    <a:ext uri="{FF2B5EF4-FFF2-40B4-BE49-F238E27FC236}">
                      <a16:creationId xmlns:a16="http://schemas.microsoft.com/office/drawing/2014/main" id="{25A9A88A-013B-CDF5-6B8C-1E459391454F}"/>
                    </a:ext>
                  </a:extLst>
                </p:cNvPr>
                <p:cNvSpPr/>
                <p:nvPr/>
              </p:nvSpPr>
              <p:spPr>
                <a:xfrm>
                  <a:off x="6344125" y="3282867"/>
                  <a:ext cx="100864" cy="104413"/>
                </a:xfrm>
                <a:custGeom>
                  <a:avLst/>
                  <a:gdLst>
                    <a:gd name="connsiteX0" fmla="*/ 93250 w 100864"/>
                    <a:gd name="connsiteY0" fmla="*/ 5734 h 104413"/>
                    <a:gd name="connsiteX1" fmla="*/ 93250 w 100864"/>
                    <a:gd name="connsiteY1" fmla="*/ 5734 h 104413"/>
                    <a:gd name="connsiteX2" fmla="*/ 67818 w 100864"/>
                    <a:gd name="connsiteY2" fmla="*/ 2496 h 104413"/>
                    <a:gd name="connsiteX3" fmla="*/ 52864 w 100864"/>
                    <a:gd name="connsiteY3" fmla="*/ 10211 h 104413"/>
                    <a:gd name="connsiteX4" fmla="*/ 19145 w 100864"/>
                    <a:gd name="connsiteY4" fmla="*/ 36405 h 104413"/>
                    <a:gd name="connsiteX5" fmla="*/ 0 w 100864"/>
                    <a:gd name="connsiteY5" fmla="*/ 57931 h 104413"/>
                    <a:gd name="connsiteX6" fmla="*/ 26194 w 100864"/>
                    <a:gd name="connsiteY6" fmla="*/ 81172 h 104413"/>
                    <a:gd name="connsiteX7" fmla="*/ 52388 w 100864"/>
                    <a:gd name="connsiteY7" fmla="*/ 104413 h 104413"/>
                    <a:gd name="connsiteX8" fmla="*/ 71533 w 100864"/>
                    <a:gd name="connsiteY8" fmla="*/ 82887 h 104413"/>
                    <a:gd name="connsiteX9" fmla="*/ 93536 w 100864"/>
                    <a:gd name="connsiteY9" fmla="*/ 46311 h 104413"/>
                    <a:gd name="connsiteX10" fmla="*/ 99441 w 100864"/>
                    <a:gd name="connsiteY10" fmla="*/ 30499 h 104413"/>
                    <a:gd name="connsiteX11" fmla="*/ 93250 w 100864"/>
                    <a:gd name="connsiteY11" fmla="*/ 5734 h 1044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00864" h="104413">
                      <a:moveTo>
                        <a:pt x="93250" y="5734"/>
                      </a:moveTo>
                      <a:lnTo>
                        <a:pt x="93250" y="5734"/>
                      </a:lnTo>
                      <a:cubicBezTo>
                        <a:pt x="86201" y="-457"/>
                        <a:pt x="76105" y="-1790"/>
                        <a:pt x="67818" y="2496"/>
                      </a:cubicBezTo>
                      <a:lnTo>
                        <a:pt x="52864" y="10211"/>
                      </a:lnTo>
                      <a:cubicBezTo>
                        <a:pt x="40100" y="16783"/>
                        <a:pt x="28670" y="25642"/>
                        <a:pt x="19145" y="36405"/>
                      </a:cubicBezTo>
                      <a:lnTo>
                        <a:pt x="0" y="57931"/>
                      </a:lnTo>
                      <a:lnTo>
                        <a:pt x="26194" y="81172"/>
                      </a:lnTo>
                      <a:lnTo>
                        <a:pt x="52388" y="104413"/>
                      </a:lnTo>
                      <a:lnTo>
                        <a:pt x="71533" y="82887"/>
                      </a:lnTo>
                      <a:cubicBezTo>
                        <a:pt x="81058" y="72124"/>
                        <a:pt x="88487" y="59741"/>
                        <a:pt x="93536" y="46311"/>
                      </a:cubicBezTo>
                      <a:lnTo>
                        <a:pt x="99441" y="30499"/>
                      </a:lnTo>
                      <a:cubicBezTo>
                        <a:pt x="102680" y="21927"/>
                        <a:pt x="100298" y="12021"/>
                        <a:pt x="93250" y="5734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Cordia New" panose="020B0304020202020204" pitchFamily="34" charset="-34"/>
                  </a:endParaRPr>
                </a:p>
              </p:txBody>
            </p:sp>
            <p:sp>
              <p:nvSpPr>
                <p:cNvPr id="99" name="Freeform: Shape 98">
                  <a:extLst>
                    <a:ext uri="{FF2B5EF4-FFF2-40B4-BE49-F238E27FC236}">
                      <a16:creationId xmlns:a16="http://schemas.microsoft.com/office/drawing/2014/main" id="{0D13D580-9AD1-DD82-E2C0-60565AA1E06E}"/>
                    </a:ext>
                  </a:extLst>
                </p:cNvPr>
                <p:cNvSpPr/>
                <p:nvPr/>
              </p:nvSpPr>
              <p:spPr>
                <a:xfrm>
                  <a:off x="6344125" y="3282929"/>
                  <a:ext cx="100795" cy="81300"/>
                </a:xfrm>
                <a:custGeom>
                  <a:avLst/>
                  <a:gdLst>
                    <a:gd name="connsiteX0" fmla="*/ 100774 w 100795"/>
                    <a:gd name="connsiteY0" fmla="*/ 23579 h 81300"/>
                    <a:gd name="connsiteX1" fmla="*/ 94012 w 100795"/>
                    <a:gd name="connsiteY1" fmla="*/ 25770 h 81300"/>
                    <a:gd name="connsiteX2" fmla="*/ 79057 w 100795"/>
                    <a:gd name="connsiteY2" fmla="*/ 33580 h 81300"/>
                    <a:gd name="connsiteX3" fmla="*/ 45339 w 100795"/>
                    <a:gd name="connsiteY3" fmla="*/ 59774 h 81300"/>
                    <a:gd name="connsiteX4" fmla="*/ 26194 w 100795"/>
                    <a:gd name="connsiteY4" fmla="*/ 81300 h 81300"/>
                    <a:gd name="connsiteX5" fmla="*/ 0 w 100795"/>
                    <a:gd name="connsiteY5" fmla="*/ 57964 h 81300"/>
                    <a:gd name="connsiteX6" fmla="*/ 19145 w 100795"/>
                    <a:gd name="connsiteY6" fmla="*/ 36438 h 81300"/>
                    <a:gd name="connsiteX7" fmla="*/ 52864 w 100795"/>
                    <a:gd name="connsiteY7" fmla="*/ 10244 h 81300"/>
                    <a:gd name="connsiteX8" fmla="*/ 67913 w 100795"/>
                    <a:gd name="connsiteY8" fmla="*/ 2529 h 81300"/>
                    <a:gd name="connsiteX9" fmla="*/ 93345 w 100795"/>
                    <a:gd name="connsiteY9" fmla="*/ 5672 h 81300"/>
                    <a:gd name="connsiteX10" fmla="*/ 93440 w 100795"/>
                    <a:gd name="connsiteY10" fmla="*/ 5767 h 81300"/>
                    <a:gd name="connsiteX11" fmla="*/ 100774 w 100795"/>
                    <a:gd name="connsiteY11" fmla="*/ 23579 h 81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00795" h="81300">
                      <a:moveTo>
                        <a:pt x="100774" y="23579"/>
                      </a:moveTo>
                      <a:cubicBezTo>
                        <a:pt x="98393" y="23865"/>
                        <a:pt x="96203" y="24627"/>
                        <a:pt x="94012" y="25770"/>
                      </a:cubicBezTo>
                      <a:lnTo>
                        <a:pt x="79057" y="33580"/>
                      </a:lnTo>
                      <a:cubicBezTo>
                        <a:pt x="66294" y="40152"/>
                        <a:pt x="54864" y="49011"/>
                        <a:pt x="45339" y="59774"/>
                      </a:cubicBezTo>
                      <a:lnTo>
                        <a:pt x="26194" y="81300"/>
                      </a:lnTo>
                      <a:lnTo>
                        <a:pt x="0" y="57964"/>
                      </a:lnTo>
                      <a:lnTo>
                        <a:pt x="19145" y="36438"/>
                      </a:lnTo>
                      <a:cubicBezTo>
                        <a:pt x="28670" y="25770"/>
                        <a:pt x="40005" y="16816"/>
                        <a:pt x="52864" y="10244"/>
                      </a:cubicBezTo>
                      <a:lnTo>
                        <a:pt x="67913" y="2529"/>
                      </a:lnTo>
                      <a:cubicBezTo>
                        <a:pt x="76200" y="-1758"/>
                        <a:pt x="86297" y="-519"/>
                        <a:pt x="93345" y="5672"/>
                      </a:cubicBezTo>
                      <a:lnTo>
                        <a:pt x="93440" y="5767"/>
                      </a:lnTo>
                      <a:cubicBezTo>
                        <a:pt x="98489" y="10339"/>
                        <a:pt x="101060" y="16911"/>
                        <a:pt x="100774" y="23579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Cordia New" panose="020B0304020202020204" pitchFamily="34" charset="-34"/>
                  </a:endParaRPr>
                </a:p>
              </p:txBody>
            </p:sp>
          </p:grpSp>
          <p:grpSp>
            <p:nvGrpSpPr>
              <p:cNvPr id="90" name="Graphic 1">
                <a:extLst>
                  <a:ext uri="{FF2B5EF4-FFF2-40B4-BE49-F238E27FC236}">
                    <a16:creationId xmlns:a16="http://schemas.microsoft.com/office/drawing/2014/main" id="{2CAC5975-1937-E6D3-F5C1-AC9364713CF7}"/>
                  </a:ext>
                </a:extLst>
              </p:cNvPr>
              <p:cNvGrpSpPr/>
              <p:nvPr/>
            </p:nvGrpSpPr>
            <p:grpSpPr>
              <a:xfrm>
                <a:off x="6047111" y="3351416"/>
                <a:ext cx="342765" cy="366929"/>
                <a:chOff x="6047111" y="3351416"/>
                <a:chExt cx="342765" cy="366929"/>
              </a:xfrm>
              <a:grpFill/>
            </p:grpSpPr>
            <p:grpSp>
              <p:nvGrpSpPr>
                <p:cNvPr id="91" name="Graphic 1">
                  <a:extLst>
                    <a:ext uri="{FF2B5EF4-FFF2-40B4-BE49-F238E27FC236}">
                      <a16:creationId xmlns:a16="http://schemas.microsoft.com/office/drawing/2014/main" id="{5D583BAF-B289-6E32-ECCD-714CD214DC4D}"/>
                    </a:ext>
                  </a:extLst>
                </p:cNvPr>
                <p:cNvGrpSpPr/>
                <p:nvPr/>
              </p:nvGrpSpPr>
              <p:grpSpPr>
                <a:xfrm>
                  <a:off x="6168200" y="3351416"/>
                  <a:ext cx="221676" cy="238365"/>
                  <a:chOff x="6168200" y="3351416"/>
                  <a:chExt cx="221676" cy="238365"/>
                </a:xfrm>
                <a:grpFill/>
              </p:grpSpPr>
              <p:sp>
                <p:nvSpPr>
                  <p:cNvPr id="95" name="Freeform: Shape 94">
                    <a:extLst>
                      <a:ext uri="{FF2B5EF4-FFF2-40B4-BE49-F238E27FC236}">
                        <a16:creationId xmlns:a16="http://schemas.microsoft.com/office/drawing/2014/main" id="{5C3ED8DA-EBD7-4AC9-C524-37A94B20DC51}"/>
                      </a:ext>
                    </a:extLst>
                  </p:cNvPr>
                  <p:cNvSpPr/>
                  <p:nvPr/>
                </p:nvSpPr>
                <p:spPr>
                  <a:xfrm rot="-2902359">
                    <a:off x="6332119" y="3341638"/>
                    <a:ext cx="21622" cy="106396"/>
                  </a:xfrm>
                  <a:custGeom>
                    <a:avLst/>
                    <a:gdLst>
                      <a:gd name="connsiteX0" fmla="*/ 0 w 21622"/>
                      <a:gd name="connsiteY0" fmla="*/ 0 h 106396"/>
                      <a:gd name="connsiteX1" fmla="*/ 21622 w 21622"/>
                      <a:gd name="connsiteY1" fmla="*/ 0 h 106396"/>
                      <a:gd name="connsiteX2" fmla="*/ 21622 w 21622"/>
                      <a:gd name="connsiteY2" fmla="*/ 106397 h 106396"/>
                      <a:gd name="connsiteX3" fmla="*/ 0 w 21622"/>
                      <a:gd name="connsiteY3" fmla="*/ 106397 h 1063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622" h="106396">
                        <a:moveTo>
                          <a:pt x="0" y="0"/>
                        </a:moveTo>
                        <a:lnTo>
                          <a:pt x="21622" y="0"/>
                        </a:lnTo>
                        <a:lnTo>
                          <a:pt x="21622" y="106397"/>
                        </a:lnTo>
                        <a:lnTo>
                          <a:pt x="0" y="106397"/>
                        </a:ln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  <p:sp>
                <p:nvSpPr>
                  <p:cNvPr id="96" name="Freeform: Shape 95">
                    <a:extLst>
                      <a:ext uri="{FF2B5EF4-FFF2-40B4-BE49-F238E27FC236}">
                        <a16:creationId xmlns:a16="http://schemas.microsoft.com/office/drawing/2014/main" id="{DA56F474-441C-A142-7A27-B8382503338F}"/>
                      </a:ext>
                    </a:extLst>
                  </p:cNvPr>
                  <p:cNvSpPr/>
                  <p:nvPr/>
                </p:nvSpPr>
                <p:spPr>
                  <a:xfrm rot="-2902359">
                    <a:off x="6302778" y="3374623"/>
                    <a:ext cx="21622" cy="106396"/>
                  </a:xfrm>
                  <a:custGeom>
                    <a:avLst/>
                    <a:gdLst>
                      <a:gd name="connsiteX0" fmla="*/ 0 w 21622"/>
                      <a:gd name="connsiteY0" fmla="*/ 0 h 106396"/>
                      <a:gd name="connsiteX1" fmla="*/ 21622 w 21622"/>
                      <a:gd name="connsiteY1" fmla="*/ 0 h 106396"/>
                      <a:gd name="connsiteX2" fmla="*/ 21622 w 21622"/>
                      <a:gd name="connsiteY2" fmla="*/ 106397 h 106396"/>
                      <a:gd name="connsiteX3" fmla="*/ 0 w 21622"/>
                      <a:gd name="connsiteY3" fmla="*/ 106397 h 1063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622" h="106396">
                        <a:moveTo>
                          <a:pt x="0" y="0"/>
                        </a:moveTo>
                        <a:lnTo>
                          <a:pt x="21622" y="0"/>
                        </a:lnTo>
                        <a:lnTo>
                          <a:pt x="21622" y="106397"/>
                        </a:lnTo>
                        <a:lnTo>
                          <a:pt x="0" y="106397"/>
                        </a:ln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  <p:sp>
                <p:nvSpPr>
                  <p:cNvPr id="97" name="Freeform: Shape 96">
                    <a:extLst>
                      <a:ext uri="{FF2B5EF4-FFF2-40B4-BE49-F238E27FC236}">
                        <a16:creationId xmlns:a16="http://schemas.microsoft.com/office/drawing/2014/main" id="{333C02B3-42C1-2C48-CE3C-22C9E3FF7C97}"/>
                      </a:ext>
                    </a:extLst>
                  </p:cNvPr>
                  <p:cNvSpPr/>
                  <p:nvPr/>
                </p:nvSpPr>
                <p:spPr>
                  <a:xfrm>
                    <a:off x="6168200" y="3473766"/>
                    <a:ext cx="106009" cy="116015"/>
                  </a:xfrm>
                  <a:custGeom>
                    <a:avLst/>
                    <a:gdLst>
                      <a:gd name="connsiteX0" fmla="*/ 73150 w 106009"/>
                      <a:gd name="connsiteY0" fmla="*/ 75915 h 116015"/>
                      <a:gd name="connsiteX1" fmla="*/ 3999 w 106009"/>
                      <a:gd name="connsiteY1" fmla="*/ 113158 h 116015"/>
                      <a:gd name="connsiteX2" fmla="*/ 32859 w 106009"/>
                      <a:gd name="connsiteY2" fmla="*/ 40101 h 116015"/>
                      <a:gd name="connsiteX3" fmla="*/ 102011 w 106009"/>
                      <a:gd name="connsiteY3" fmla="*/ 2858 h 116015"/>
                      <a:gd name="connsiteX4" fmla="*/ 73150 w 106009"/>
                      <a:gd name="connsiteY4" fmla="*/ 75915 h 1160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009" h="116015">
                        <a:moveTo>
                          <a:pt x="73150" y="75915"/>
                        </a:moveTo>
                        <a:cubicBezTo>
                          <a:pt x="46099" y="106395"/>
                          <a:pt x="15143" y="123064"/>
                          <a:pt x="3999" y="113158"/>
                        </a:cubicBezTo>
                        <a:cubicBezTo>
                          <a:pt x="-7145" y="103252"/>
                          <a:pt x="5808" y="70581"/>
                          <a:pt x="32859" y="40101"/>
                        </a:cubicBezTo>
                        <a:cubicBezTo>
                          <a:pt x="59910" y="9621"/>
                          <a:pt x="90867" y="-7048"/>
                          <a:pt x="102011" y="2858"/>
                        </a:cubicBezTo>
                        <a:cubicBezTo>
                          <a:pt x="113155" y="12764"/>
                          <a:pt x="100201" y="45435"/>
                          <a:pt x="73150" y="75915"/>
                        </a:cubicBez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</p:grpSp>
            <p:grpSp>
              <p:nvGrpSpPr>
                <p:cNvPr id="92" name="Graphic 1">
                  <a:extLst>
                    <a:ext uri="{FF2B5EF4-FFF2-40B4-BE49-F238E27FC236}">
                      <a16:creationId xmlns:a16="http://schemas.microsoft.com/office/drawing/2014/main" id="{098041C1-1264-662D-F55F-FFD6DB45B957}"/>
                    </a:ext>
                  </a:extLst>
                </p:cNvPr>
                <p:cNvGrpSpPr/>
                <p:nvPr/>
              </p:nvGrpSpPr>
              <p:grpSpPr>
                <a:xfrm>
                  <a:off x="6047111" y="3598485"/>
                  <a:ext cx="123187" cy="119861"/>
                  <a:chOff x="6047111" y="3598485"/>
                  <a:chExt cx="123187" cy="119861"/>
                </a:xfrm>
                <a:grpFill/>
              </p:grpSpPr>
              <p:sp>
                <p:nvSpPr>
                  <p:cNvPr id="93" name="Freeform: Shape 92">
                    <a:extLst>
                      <a:ext uri="{FF2B5EF4-FFF2-40B4-BE49-F238E27FC236}">
                        <a16:creationId xmlns:a16="http://schemas.microsoft.com/office/drawing/2014/main" id="{AEB86F71-AC1D-3C93-03D3-CA9638F2332A}"/>
                      </a:ext>
                    </a:extLst>
                  </p:cNvPr>
                  <p:cNvSpPr/>
                  <p:nvPr/>
                </p:nvSpPr>
                <p:spPr>
                  <a:xfrm rot="-2902130">
                    <a:off x="6112547" y="3588709"/>
                    <a:ext cx="21620" cy="106388"/>
                  </a:xfrm>
                  <a:custGeom>
                    <a:avLst/>
                    <a:gdLst>
                      <a:gd name="connsiteX0" fmla="*/ 0 w 21620"/>
                      <a:gd name="connsiteY0" fmla="*/ 0 h 106388"/>
                      <a:gd name="connsiteX1" fmla="*/ 21621 w 21620"/>
                      <a:gd name="connsiteY1" fmla="*/ 0 h 106388"/>
                      <a:gd name="connsiteX2" fmla="*/ 21621 w 21620"/>
                      <a:gd name="connsiteY2" fmla="*/ 106389 h 106388"/>
                      <a:gd name="connsiteX3" fmla="*/ 0 w 21620"/>
                      <a:gd name="connsiteY3" fmla="*/ 106389 h 1063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620" h="106388">
                        <a:moveTo>
                          <a:pt x="0" y="0"/>
                        </a:moveTo>
                        <a:lnTo>
                          <a:pt x="21621" y="0"/>
                        </a:lnTo>
                        <a:lnTo>
                          <a:pt x="21621" y="106389"/>
                        </a:lnTo>
                        <a:lnTo>
                          <a:pt x="0" y="106389"/>
                        </a:ln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  <p:sp>
                <p:nvSpPr>
                  <p:cNvPr id="94" name="Freeform: Shape 93">
                    <a:extLst>
                      <a:ext uri="{FF2B5EF4-FFF2-40B4-BE49-F238E27FC236}">
                        <a16:creationId xmlns:a16="http://schemas.microsoft.com/office/drawing/2014/main" id="{0DF7B4C4-59D3-10FE-3A5D-A9750B2E629D}"/>
                      </a:ext>
                    </a:extLst>
                  </p:cNvPr>
                  <p:cNvSpPr/>
                  <p:nvPr/>
                </p:nvSpPr>
                <p:spPr>
                  <a:xfrm rot="-2901873">
                    <a:off x="6083242" y="3621724"/>
                    <a:ext cx="21622" cy="106396"/>
                  </a:xfrm>
                  <a:custGeom>
                    <a:avLst/>
                    <a:gdLst>
                      <a:gd name="connsiteX0" fmla="*/ 0 w 21622"/>
                      <a:gd name="connsiteY0" fmla="*/ 0 h 106396"/>
                      <a:gd name="connsiteX1" fmla="*/ 21622 w 21622"/>
                      <a:gd name="connsiteY1" fmla="*/ 0 h 106396"/>
                      <a:gd name="connsiteX2" fmla="*/ 21622 w 21622"/>
                      <a:gd name="connsiteY2" fmla="*/ 106396 h 106396"/>
                      <a:gd name="connsiteX3" fmla="*/ 0 w 21622"/>
                      <a:gd name="connsiteY3" fmla="*/ 106396 h 1063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622" h="106396">
                        <a:moveTo>
                          <a:pt x="0" y="0"/>
                        </a:moveTo>
                        <a:lnTo>
                          <a:pt x="21622" y="0"/>
                        </a:lnTo>
                        <a:lnTo>
                          <a:pt x="21622" y="106396"/>
                        </a:lnTo>
                        <a:lnTo>
                          <a:pt x="0" y="106396"/>
                        </a:ln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</p:grpSp>
          </p:grpSp>
        </p:grpSp>
        <p:grpSp>
          <p:nvGrpSpPr>
            <p:cNvPr id="73" name="Graphic 1">
              <a:extLst>
                <a:ext uri="{FF2B5EF4-FFF2-40B4-BE49-F238E27FC236}">
                  <a16:creationId xmlns:a16="http://schemas.microsoft.com/office/drawing/2014/main" id="{9321B7A2-AA69-F622-DD15-07DAA38ADC0D}"/>
                </a:ext>
              </a:extLst>
            </p:cNvPr>
            <p:cNvGrpSpPr/>
            <p:nvPr/>
          </p:nvGrpSpPr>
          <p:grpSpPr>
            <a:xfrm>
              <a:off x="5748327" y="3124191"/>
              <a:ext cx="551476" cy="220228"/>
              <a:chOff x="5748327" y="3124191"/>
              <a:chExt cx="551476" cy="220228"/>
            </a:xfrm>
            <a:grpFill/>
          </p:grpSpPr>
          <p:sp>
            <p:nvSpPr>
              <p:cNvPr id="74" name="Freeform: Shape 73">
                <a:extLst>
                  <a:ext uri="{FF2B5EF4-FFF2-40B4-BE49-F238E27FC236}">
                    <a16:creationId xmlns:a16="http://schemas.microsoft.com/office/drawing/2014/main" id="{F8980CC3-57EC-3DC4-74AE-A475FCC81A0D}"/>
                  </a:ext>
                </a:extLst>
              </p:cNvPr>
              <p:cNvSpPr/>
              <p:nvPr/>
            </p:nvSpPr>
            <p:spPr>
              <a:xfrm>
                <a:off x="5748327" y="3124191"/>
                <a:ext cx="464823" cy="220228"/>
              </a:xfrm>
              <a:custGeom>
                <a:avLst/>
                <a:gdLst>
                  <a:gd name="connsiteX0" fmla="*/ 449113 w 464823"/>
                  <a:gd name="connsiteY0" fmla="*/ 103069 h 220228"/>
                  <a:gd name="connsiteX1" fmla="*/ 45063 w 464823"/>
                  <a:gd name="connsiteY1" fmla="*/ 219370 h 220228"/>
                  <a:gd name="connsiteX2" fmla="*/ 18297 w 464823"/>
                  <a:gd name="connsiteY2" fmla="*/ 204511 h 220228"/>
                  <a:gd name="connsiteX3" fmla="*/ 867 w 464823"/>
                  <a:gd name="connsiteY3" fmla="*/ 143932 h 220228"/>
                  <a:gd name="connsiteX4" fmla="*/ 15630 w 464823"/>
                  <a:gd name="connsiteY4" fmla="*/ 117071 h 220228"/>
                  <a:gd name="connsiteX5" fmla="*/ 419681 w 464823"/>
                  <a:gd name="connsiteY5" fmla="*/ 866 h 220228"/>
                  <a:gd name="connsiteX6" fmla="*/ 446541 w 464823"/>
                  <a:gd name="connsiteY6" fmla="*/ 15725 h 220228"/>
                  <a:gd name="connsiteX7" fmla="*/ 463972 w 464823"/>
                  <a:gd name="connsiteY7" fmla="*/ 76304 h 220228"/>
                  <a:gd name="connsiteX8" fmla="*/ 449113 w 464823"/>
                  <a:gd name="connsiteY8" fmla="*/ 103069 h 2202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64823" h="220228">
                    <a:moveTo>
                      <a:pt x="449113" y="103069"/>
                    </a:moveTo>
                    <a:lnTo>
                      <a:pt x="45063" y="219370"/>
                    </a:lnTo>
                    <a:cubicBezTo>
                      <a:pt x="33633" y="222703"/>
                      <a:pt x="21631" y="216036"/>
                      <a:pt x="18297" y="204511"/>
                    </a:cubicBezTo>
                    <a:lnTo>
                      <a:pt x="867" y="143932"/>
                    </a:lnTo>
                    <a:cubicBezTo>
                      <a:pt x="-2467" y="132311"/>
                      <a:pt x="4105" y="120405"/>
                      <a:pt x="15630" y="117071"/>
                    </a:cubicBezTo>
                    <a:lnTo>
                      <a:pt x="419681" y="866"/>
                    </a:lnTo>
                    <a:cubicBezTo>
                      <a:pt x="431111" y="-2468"/>
                      <a:pt x="443208" y="4105"/>
                      <a:pt x="446541" y="15725"/>
                    </a:cubicBezTo>
                    <a:lnTo>
                      <a:pt x="463972" y="76304"/>
                    </a:lnTo>
                    <a:cubicBezTo>
                      <a:pt x="467306" y="87829"/>
                      <a:pt x="460543" y="99831"/>
                      <a:pt x="449113" y="103069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Cordia New" panose="020B0304020202020204" pitchFamily="34" charset="-34"/>
                </a:endParaRPr>
              </a:p>
            </p:txBody>
          </p:sp>
          <p:sp>
            <p:nvSpPr>
              <p:cNvPr id="75" name="Freeform: Shape 74">
                <a:extLst>
                  <a:ext uri="{FF2B5EF4-FFF2-40B4-BE49-F238E27FC236}">
                    <a16:creationId xmlns:a16="http://schemas.microsoft.com/office/drawing/2014/main" id="{A642F96F-5F8F-1C1C-025F-66F80AACFC3C}"/>
                  </a:ext>
                </a:extLst>
              </p:cNvPr>
              <p:cNvSpPr/>
              <p:nvPr/>
            </p:nvSpPr>
            <p:spPr>
              <a:xfrm>
                <a:off x="5748369" y="3124232"/>
                <a:ext cx="455167" cy="174180"/>
              </a:xfrm>
              <a:custGeom>
                <a:avLst/>
                <a:gdLst>
                  <a:gd name="connsiteX0" fmla="*/ 446405 w 455167"/>
                  <a:gd name="connsiteY0" fmla="*/ 15684 h 174180"/>
                  <a:gd name="connsiteX1" fmla="*/ 419544 w 455167"/>
                  <a:gd name="connsiteY1" fmla="*/ 825 h 174180"/>
                  <a:gd name="connsiteX2" fmla="*/ 15684 w 455167"/>
                  <a:gd name="connsiteY2" fmla="*/ 117030 h 174180"/>
                  <a:gd name="connsiteX3" fmla="*/ 825 w 455167"/>
                  <a:gd name="connsiteY3" fmla="*/ 143891 h 174180"/>
                  <a:gd name="connsiteX4" fmla="*/ 9588 w 455167"/>
                  <a:gd name="connsiteY4" fmla="*/ 174180 h 174180"/>
                  <a:gd name="connsiteX5" fmla="*/ 455168 w 455167"/>
                  <a:gd name="connsiteY5" fmla="*/ 45974 h 174180"/>
                  <a:gd name="connsiteX6" fmla="*/ 446405 w 455167"/>
                  <a:gd name="connsiteY6" fmla="*/ 15684 h 1741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55167" h="174180">
                    <a:moveTo>
                      <a:pt x="446405" y="15684"/>
                    </a:moveTo>
                    <a:cubicBezTo>
                      <a:pt x="443071" y="4159"/>
                      <a:pt x="431069" y="-2413"/>
                      <a:pt x="419544" y="825"/>
                    </a:cubicBezTo>
                    <a:lnTo>
                      <a:pt x="15684" y="117030"/>
                    </a:lnTo>
                    <a:cubicBezTo>
                      <a:pt x="4159" y="120364"/>
                      <a:pt x="-2413" y="132365"/>
                      <a:pt x="825" y="143891"/>
                    </a:cubicBezTo>
                    <a:lnTo>
                      <a:pt x="9588" y="174180"/>
                    </a:lnTo>
                    <a:lnTo>
                      <a:pt x="455168" y="45974"/>
                    </a:lnTo>
                    <a:lnTo>
                      <a:pt x="446405" y="1568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Cordia New" panose="020B0304020202020204" pitchFamily="34" charset="-34"/>
                </a:endParaRPr>
              </a:p>
            </p:txBody>
          </p:sp>
          <p:grpSp>
            <p:nvGrpSpPr>
              <p:cNvPr id="76" name="Graphic 1">
                <a:extLst>
                  <a:ext uri="{FF2B5EF4-FFF2-40B4-BE49-F238E27FC236}">
                    <a16:creationId xmlns:a16="http://schemas.microsoft.com/office/drawing/2014/main" id="{450E8090-3D1F-23B4-9240-A931BBBA9E75}"/>
                  </a:ext>
                </a:extLst>
              </p:cNvPr>
              <p:cNvGrpSpPr/>
              <p:nvPr/>
            </p:nvGrpSpPr>
            <p:grpSpPr>
              <a:xfrm>
                <a:off x="6192106" y="3124420"/>
                <a:ext cx="107697" cy="79789"/>
                <a:chOff x="6192106" y="3124420"/>
                <a:chExt cx="107697" cy="79789"/>
              </a:xfrm>
              <a:grpFill/>
            </p:grpSpPr>
            <p:sp>
              <p:nvSpPr>
                <p:cNvPr id="85" name="Freeform: Shape 84">
                  <a:extLst>
                    <a:ext uri="{FF2B5EF4-FFF2-40B4-BE49-F238E27FC236}">
                      <a16:creationId xmlns:a16="http://schemas.microsoft.com/office/drawing/2014/main" id="{05822B66-DAD1-86F1-B60E-F1401490D940}"/>
                    </a:ext>
                  </a:extLst>
                </p:cNvPr>
                <p:cNvSpPr/>
                <p:nvPr/>
              </p:nvSpPr>
              <p:spPr>
                <a:xfrm>
                  <a:off x="6192106" y="3124420"/>
                  <a:ext cx="107647" cy="79789"/>
                </a:xfrm>
                <a:custGeom>
                  <a:avLst/>
                  <a:gdLst>
                    <a:gd name="connsiteX0" fmla="*/ 106775 w 107647"/>
                    <a:gd name="connsiteY0" fmla="*/ 18353 h 79789"/>
                    <a:gd name="connsiteX1" fmla="*/ 106775 w 107647"/>
                    <a:gd name="connsiteY1" fmla="*/ 18353 h 79789"/>
                    <a:gd name="connsiteX2" fmla="*/ 86963 w 107647"/>
                    <a:gd name="connsiteY2" fmla="*/ 1970 h 79789"/>
                    <a:gd name="connsiteX3" fmla="*/ 70199 w 107647"/>
                    <a:gd name="connsiteY3" fmla="*/ 446 h 79789"/>
                    <a:gd name="connsiteX4" fmla="*/ 27718 w 107647"/>
                    <a:gd name="connsiteY4" fmla="*/ 4542 h 79789"/>
                    <a:gd name="connsiteX5" fmla="*/ 0 w 107647"/>
                    <a:gd name="connsiteY5" fmla="*/ 12543 h 79789"/>
                    <a:gd name="connsiteX6" fmla="*/ 9716 w 107647"/>
                    <a:gd name="connsiteY6" fmla="*/ 46166 h 79789"/>
                    <a:gd name="connsiteX7" fmla="*/ 19431 w 107647"/>
                    <a:gd name="connsiteY7" fmla="*/ 79789 h 79789"/>
                    <a:gd name="connsiteX8" fmla="*/ 47149 w 107647"/>
                    <a:gd name="connsiteY8" fmla="*/ 71788 h 79789"/>
                    <a:gd name="connsiteX9" fmla="*/ 85249 w 107647"/>
                    <a:gd name="connsiteY9" fmla="*/ 52738 h 79789"/>
                    <a:gd name="connsiteX10" fmla="*/ 98679 w 107647"/>
                    <a:gd name="connsiteY10" fmla="*/ 42546 h 79789"/>
                    <a:gd name="connsiteX11" fmla="*/ 106775 w 107647"/>
                    <a:gd name="connsiteY11" fmla="*/ 18353 h 797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07647" h="79789">
                      <a:moveTo>
                        <a:pt x="106775" y="18353"/>
                      </a:moveTo>
                      <a:lnTo>
                        <a:pt x="106775" y="18353"/>
                      </a:lnTo>
                      <a:cubicBezTo>
                        <a:pt x="104203" y="9304"/>
                        <a:pt x="96298" y="2827"/>
                        <a:pt x="86963" y="1970"/>
                      </a:cubicBezTo>
                      <a:lnTo>
                        <a:pt x="70199" y="446"/>
                      </a:lnTo>
                      <a:cubicBezTo>
                        <a:pt x="55912" y="-792"/>
                        <a:pt x="41529" y="541"/>
                        <a:pt x="27718" y="4542"/>
                      </a:cubicBezTo>
                      <a:lnTo>
                        <a:pt x="0" y="12543"/>
                      </a:lnTo>
                      <a:lnTo>
                        <a:pt x="9716" y="46166"/>
                      </a:lnTo>
                      <a:lnTo>
                        <a:pt x="19431" y="79789"/>
                      </a:lnTo>
                      <a:lnTo>
                        <a:pt x="47149" y="71788"/>
                      </a:lnTo>
                      <a:cubicBezTo>
                        <a:pt x="60960" y="67788"/>
                        <a:pt x="73819" y="61311"/>
                        <a:pt x="85249" y="52738"/>
                      </a:cubicBezTo>
                      <a:lnTo>
                        <a:pt x="98679" y="42546"/>
                      </a:lnTo>
                      <a:cubicBezTo>
                        <a:pt x="106108" y="37022"/>
                        <a:pt x="109347" y="27402"/>
                        <a:pt x="106775" y="18353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Cordia New" panose="020B0304020202020204" pitchFamily="34" charset="-34"/>
                  </a:endParaRPr>
                </a:p>
              </p:txBody>
            </p:sp>
            <p:sp>
              <p:nvSpPr>
                <p:cNvPr id="86" name="Freeform: Shape 85">
                  <a:extLst>
                    <a:ext uri="{FF2B5EF4-FFF2-40B4-BE49-F238E27FC236}">
                      <a16:creationId xmlns:a16="http://schemas.microsoft.com/office/drawing/2014/main" id="{24AE3BBC-77DB-F626-3010-664D85E2B885}"/>
                    </a:ext>
                  </a:extLst>
                </p:cNvPr>
                <p:cNvSpPr/>
                <p:nvPr/>
              </p:nvSpPr>
              <p:spPr>
                <a:xfrm>
                  <a:off x="6192201" y="3124476"/>
                  <a:ext cx="107601" cy="46205"/>
                </a:xfrm>
                <a:custGeom>
                  <a:avLst/>
                  <a:gdLst>
                    <a:gd name="connsiteX0" fmla="*/ 103442 w 107601"/>
                    <a:gd name="connsiteY0" fmla="*/ 37443 h 46205"/>
                    <a:gd name="connsiteX1" fmla="*/ 96584 w 107601"/>
                    <a:gd name="connsiteY1" fmla="*/ 35633 h 46205"/>
                    <a:gd name="connsiteX2" fmla="*/ 79724 w 107601"/>
                    <a:gd name="connsiteY2" fmla="*/ 34204 h 46205"/>
                    <a:gd name="connsiteX3" fmla="*/ 37243 w 107601"/>
                    <a:gd name="connsiteY3" fmla="*/ 38300 h 46205"/>
                    <a:gd name="connsiteX4" fmla="*/ 9620 w 107601"/>
                    <a:gd name="connsiteY4" fmla="*/ 46206 h 46205"/>
                    <a:gd name="connsiteX5" fmla="*/ 0 w 107601"/>
                    <a:gd name="connsiteY5" fmla="*/ 12487 h 46205"/>
                    <a:gd name="connsiteX6" fmla="*/ 27623 w 107601"/>
                    <a:gd name="connsiteY6" fmla="*/ 4581 h 46205"/>
                    <a:gd name="connsiteX7" fmla="*/ 70104 w 107601"/>
                    <a:gd name="connsiteY7" fmla="*/ 486 h 46205"/>
                    <a:gd name="connsiteX8" fmla="*/ 86963 w 107601"/>
                    <a:gd name="connsiteY8" fmla="*/ 2010 h 46205"/>
                    <a:gd name="connsiteX9" fmla="*/ 106680 w 107601"/>
                    <a:gd name="connsiteY9" fmla="*/ 18202 h 46205"/>
                    <a:gd name="connsiteX10" fmla="*/ 106680 w 107601"/>
                    <a:gd name="connsiteY10" fmla="*/ 18297 h 46205"/>
                    <a:gd name="connsiteX11" fmla="*/ 103442 w 107601"/>
                    <a:gd name="connsiteY11" fmla="*/ 37443 h 462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07601" h="46205">
                      <a:moveTo>
                        <a:pt x="103442" y="37443"/>
                      </a:moveTo>
                      <a:cubicBezTo>
                        <a:pt x="101346" y="36395"/>
                        <a:pt x="99060" y="35919"/>
                        <a:pt x="96584" y="35633"/>
                      </a:cubicBezTo>
                      <a:lnTo>
                        <a:pt x="79724" y="34204"/>
                      </a:lnTo>
                      <a:cubicBezTo>
                        <a:pt x="65437" y="32966"/>
                        <a:pt x="51054" y="34395"/>
                        <a:pt x="37243" y="38300"/>
                      </a:cubicBezTo>
                      <a:lnTo>
                        <a:pt x="9620" y="46206"/>
                      </a:lnTo>
                      <a:lnTo>
                        <a:pt x="0" y="12487"/>
                      </a:lnTo>
                      <a:lnTo>
                        <a:pt x="27623" y="4581"/>
                      </a:lnTo>
                      <a:cubicBezTo>
                        <a:pt x="41434" y="581"/>
                        <a:pt x="55817" y="-848"/>
                        <a:pt x="70104" y="486"/>
                      </a:cubicBezTo>
                      <a:lnTo>
                        <a:pt x="86963" y="2010"/>
                      </a:lnTo>
                      <a:cubicBezTo>
                        <a:pt x="96203" y="2772"/>
                        <a:pt x="104108" y="9249"/>
                        <a:pt x="106680" y="18202"/>
                      </a:cubicBezTo>
                      <a:lnTo>
                        <a:pt x="106680" y="18297"/>
                      </a:lnTo>
                      <a:cubicBezTo>
                        <a:pt x="108680" y="24965"/>
                        <a:pt x="107347" y="32013"/>
                        <a:pt x="103442" y="37443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Cordia New" panose="020B0304020202020204" pitchFamily="34" charset="-34"/>
                  </a:endParaRPr>
                </a:p>
              </p:txBody>
            </p:sp>
          </p:grpSp>
          <p:grpSp>
            <p:nvGrpSpPr>
              <p:cNvPr id="77" name="Graphic 1">
                <a:extLst>
                  <a:ext uri="{FF2B5EF4-FFF2-40B4-BE49-F238E27FC236}">
                    <a16:creationId xmlns:a16="http://schemas.microsoft.com/office/drawing/2014/main" id="{C522D8C7-EADB-51F9-F62F-61C0A25C4368}"/>
                  </a:ext>
                </a:extLst>
              </p:cNvPr>
              <p:cNvGrpSpPr/>
              <p:nvPr/>
            </p:nvGrpSpPr>
            <p:grpSpPr>
              <a:xfrm>
                <a:off x="5777185" y="3127960"/>
                <a:ext cx="410155" cy="211733"/>
                <a:chOff x="5777185" y="3127960"/>
                <a:chExt cx="410155" cy="211733"/>
              </a:xfrm>
              <a:grpFill/>
            </p:grpSpPr>
            <p:grpSp>
              <p:nvGrpSpPr>
                <p:cNvPr id="78" name="Graphic 1">
                  <a:extLst>
                    <a:ext uri="{FF2B5EF4-FFF2-40B4-BE49-F238E27FC236}">
                      <a16:creationId xmlns:a16="http://schemas.microsoft.com/office/drawing/2014/main" id="{AEF6C572-D055-01D6-7A4A-14B5E4EBFD65}"/>
                    </a:ext>
                  </a:extLst>
                </p:cNvPr>
                <p:cNvGrpSpPr/>
                <p:nvPr/>
              </p:nvGrpSpPr>
              <p:grpSpPr>
                <a:xfrm>
                  <a:off x="5915012" y="3127960"/>
                  <a:ext cx="272327" cy="137711"/>
                  <a:chOff x="5915012" y="3127960"/>
                  <a:chExt cx="272327" cy="137711"/>
                </a:xfrm>
                <a:grpFill/>
              </p:grpSpPr>
              <p:sp>
                <p:nvSpPr>
                  <p:cNvPr id="82" name="Freeform: Shape 81">
                    <a:extLst>
                      <a:ext uri="{FF2B5EF4-FFF2-40B4-BE49-F238E27FC236}">
                        <a16:creationId xmlns:a16="http://schemas.microsoft.com/office/drawing/2014/main" id="{932F9297-AB98-E440-5EA4-D9F98FCF33CA}"/>
                      </a:ext>
                    </a:extLst>
                  </p:cNvPr>
                  <p:cNvSpPr/>
                  <p:nvPr/>
                </p:nvSpPr>
                <p:spPr>
                  <a:xfrm rot="-963099">
                    <a:off x="6151431" y="3128875"/>
                    <a:ext cx="21621" cy="106392"/>
                  </a:xfrm>
                  <a:custGeom>
                    <a:avLst/>
                    <a:gdLst>
                      <a:gd name="connsiteX0" fmla="*/ 0 w 21621"/>
                      <a:gd name="connsiteY0" fmla="*/ 0 h 106392"/>
                      <a:gd name="connsiteX1" fmla="*/ 21621 w 21621"/>
                      <a:gd name="connsiteY1" fmla="*/ 0 h 106392"/>
                      <a:gd name="connsiteX2" fmla="*/ 21621 w 21621"/>
                      <a:gd name="connsiteY2" fmla="*/ 106393 h 106392"/>
                      <a:gd name="connsiteX3" fmla="*/ 0 w 21621"/>
                      <a:gd name="connsiteY3" fmla="*/ 106393 h 106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621" h="106392">
                        <a:moveTo>
                          <a:pt x="0" y="0"/>
                        </a:moveTo>
                        <a:lnTo>
                          <a:pt x="21621" y="0"/>
                        </a:lnTo>
                        <a:lnTo>
                          <a:pt x="21621" y="106393"/>
                        </a:lnTo>
                        <a:lnTo>
                          <a:pt x="0" y="106393"/>
                        </a:ln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  <p:sp>
                <p:nvSpPr>
                  <p:cNvPr id="83" name="Freeform: Shape 82">
                    <a:extLst>
                      <a:ext uri="{FF2B5EF4-FFF2-40B4-BE49-F238E27FC236}">
                        <a16:creationId xmlns:a16="http://schemas.microsoft.com/office/drawing/2014/main" id="{BBB94754-02E4-C98F-49F7-2558DEC2ECED}"/>
                      </a:ext>
                    </a:extLst>
                  </p:cNvPr>
                  <p:cNvSpPr/>
                  <p:nvPr/>
                </p:nvSpPr>
                <p:spPr>
                  <a:xfrm rot="-963099">
                    <a:off x="6109042" y="3141064"/>
                    <a:ext cx="21621" cy="106392"/>
                  </a:xfrm>
                  <a:custGeom>
                    <a:avLst/>
                    <a:gdLst>
                      <a:gd name="connsiteX0" fmla="*/ 0 w 21621"/>
                      <a:gd name="connsiteY0" fmla="*/ 0 h 106392"/>
                      <a:gd name="connsiteX1" fmla="*/ 21621 w 21621"/>
                      <a:gd name="connsiteY1" fmla="*/ 0 h 106392"/>
                      <a:gd name="connsiteX2" fmla="*/ 21621 w 21621"/>
                      <a:gd name="connsiteY2" fmla="*/ 106393 h 106392"/>
                      <a:gd name="connsiteX3" fmla="*/ 0 w 21621"/>
                      <a:gd name="connsiteY3" fmla="*/ 106393 h 106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621" h="106392">
                        <a:moveTo>
                          <a:pt x="0" y="0"/>
                        </a:moveTo>
                        <a:lnTo>
                          <a:pt x="21621" y="0"/>
                        </a:lnTo>
                        <a:lnTo>
                          <a:pt x="21621" y="106393"/>
                        </a:lnTo>
                        <a:lnTo>
                          <a:pt x="0" y="106393"/>
                        </a:ln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  <p:sp>
                <p:nvSpPr>
                  <p:cNvPr id="84" name="Freeform: Shape 83">
                    <a:extLst>
                      <a:ext uri="{FF2B5EF4-FFF2-40B4-BE49-F238E27FC236}">
                        <a16:creationId xmlns:a16="http://schemas.microsoft.com/office/drawing/2014/main" id="{4681AE96-626F-9FDA-A310-DB1C935D37F9}"/>
                      </a:ext>
                    </a:extLst>
                  </p:cNvPr>
                  <p:cNvSpPr/>
                  <p:nvPr/>
                </p:nvSpPr>
                <p:spPr>
                  <a:xfrm>
                    <a:off x="5915012" y="3199737"/>
                    <a:ext cx="142517" cy="65934"/>
                  </a:xfrm>
                  <a:custGeom>
                    <a:avLst/>
                    <a:gdLst>
                      <a:gd name="connsiteX0" fmla="*/ 78688 w 142517"/>
                      <a:gd name="connsiteY0" fmla="*/ 58861 h 65934"/>
                      <a:gd name="connsiteX1" fmla="*/ 393 w 142517"/>
                      <a:gd name="connsiteY1" fmla="*/ 53336 h 65934"/>
                      <a:gd name="connsiteX2" fmla="*/ 63829 w 142517"/>
                      <a:gd name="connsiteY2" fmla="*/ 7045 h 65934"/>
                      <a:gd name="connsiteX3" fmla="*/ 142125 w 142517"/>
                      <a:gd name="connsiteY3" fmla="*/ 12569 h 65934"/>
                      <a:gd name="connsiteX4" fmla="*/ 78688 w 142517"/>
                      <a:gd name="connsiteY4" fmla="*/ 58861 h 659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2517" h="65934">
                        <a:moveTo>
                          <a:pt x="78688" y="58861"/>
                        </a:moveTo>
                        <a:cubicBezTo>
                          <a:pt x="39541" y="70100"/>
                          <a:pt x="4489" y="67719"/>
                          <a:pt x="393" y="53336"/>
                        </a:cubicBezTo>
                        <a:cubicBezTo>
                          <a:pt x="-3703" y="39049"/>
                          <a:pt x="24682" y="18284"/>
                          <a:pt x="63829" y="7045"/>
                        </a:cubicBezTo>
                        <a:cubicBezTo>
                          <a:pt x="102977" y="-4195"/>
                          <a:pt x="138029" y="-1718"/>
                          <a:pt x="142125" y="12569"/>
                        </a:cubicBezTo>
                        <a:cubicBezTo>
                          <a:pt x="146221" y="26857"/>
                          <a:pt x="117836" y="47621"/>
                          <a:pt x="78688" y="58861"/>
                        </a:cubicBez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</p:grpSp>
            <p:grpSp>
              <p:nvGrpSpPr>
                <p:cNvPr id="79" name="Graphic 1">
                  <a:extLst>
                    <a:ext uri="{FF2B5EF4-FFF2-40B4-BE49-F238E27FC236}">
                      <a16:creationId xmlns:a16="http://schemas.microsoft.com/office/drawing/2014/main" id="{631A24C3-8D8A-0FF7-2BA8-35D283B595FB}"/>
                    </a:ext>
                  </a:extLst>
                </p:cNvPr>
                <p:cNvGrpSpPr/>
                <p:nvPr/>
              </p:nvGrpSpPr>
              <p:grpSpPr>
                <a:xfrm>
                  <a:off x="5777185" y="3219280"/>
                  <a:ext cx="92584" cy="120413"/>
                  <a:chOff x="5777185" y="3219280"/>
                  <a:chExt cx="92584" cy="120413"/>
                </a:xfrm>
                <a:grpFill/>
              </p:grpSpPr>
              <p:sp>
                <p:nvSpPr>
                  <p:cNvPr id="80" name="Freeform: Shape 79">
                    <a:extLst>
                      <a:ext uri="{FF2B5EF4-FFF2-40B4-BE49-F238E27FC236}">
                        <a16:creationId xmlns:a16="http://schemas.microsoft.com/office/drawing/2014/main" id="{6162B3DE-2BD8-15AF-80CF-874A68D414BC}"/>
                      </a:ext>
                    </a:extLst>
                  </p:cNvPr>
                  <p:cNvSpPr/>
                  <p:nvPr/>
                </p:nvSpPr>
                <p:spPr>
                  <a:xfrm rot="-963099">
                    <a:off x="5833860" y="3220195"/>
                    <a:ext cx="21621" cy="106392"/>
                  </a:xfrm>
                  <a:custGeom>
                    <a:avLst/>
                    <a:gdLst>
                      <a:gd name="connsiteX0" fmla="*/ 0 w 21621"/>
                      <a:gd name="connsiteY0" fmla="*/ 0 h 106392"/>
                      <a:gd name="connsiteX1" fmla="*/ 21621 w 21621"/>
                      <a:gd name="connsiteY1" fmla="*/ 0 h 106392"/>
                      <a:gd name="connsiteX2" fmla="*/ 21621 w 21621"/>
                      <a:gd name="connsiteY2" fmla="*/ 106393 h 106392"/>
                      <a:gd name="connsiteX3" fmla="*/ 0 w 21621"/>
                      <a:gd name="connsiteY3" fmla="*/ 106393 h 106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621" h="106392">
                        <a:moveTo>
                          <a:pt x="0" y="0"/>
                        </a:moveTo>
                        <a:lnTo>
                          <a:pt x="21621" y="0"/>
                        </a:lnTo>
                        <a:lnTo>
                          <a:pt x="21621" y="106393"/>
                        </a:lnTo>
                        <a:lnTo>
                          <a:pt x="0" y="106393"/>
                        </a:ln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  <p:sp>
                <p:nvSpPr>
                  <p:cNvPr id="81" name="Freeform: Shape 80">
                    <a:extLst>
                      <a:ext uri="{FF2B5EF4-FFF2-40B4-BE49-F238E27FC236}">
                        <a16:creationId xmlns:a16="http://schemas.microsoft.com/office/drawing/2014/main" id="{9C362D9F-07BD-F3A9-4C86-298158717461}"/>
                      </a:ext>
                    </a:extLst>
                  </p:cNvPr>
                  <p:cNvSpPr/>
                  <p:nvPr/>
                </p:nvSpPr>
                <p:spPr>
                  <a:xfrm rot="-963099">
                    <a:off x="5791472" y="3232385"/>
                    <a:ext cx="21621" cy="106392"/>
                  </a:xfrm>
                  <a:custGeom>
                    <a:avLst/>
                    <a:gdLst>
                      <a:gd name="connsiteX0" fmla="*/ 0 w 21621"/>
                      <a:gd name="connsiteY0" fmla="*/ 0 h 106392"/>
                      <a:gd name="connsiteX1" fmla="*/ 21621 w 21621"/>
                      <a:gd name="connsiteY1" fmla="*/ 0 h 106392"/>
                      <a:gd name="connsiteX2" fmla="*/ 21621 w 21621"/>
                      <a:gd name="connsiteY2" fmla="*/ 106393 h 106392"/>
                      <a:gd name="connsiteX3" fmla="*/ 0 w 21621"/>
                      <a:gd name="connsiteY3" fmla="*/ 106393 h 106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621" h="106392">
                        <a:moveTo>
                          <a:pt x="0" y="0"/>
                        </a:moveTo>
                        <a:lnTo>
                          <a:pt x="21621" y="0"/>
                        </a:lnTo>
                        <a:lnTo>
                          <a:pt x="21621" y="106393"/>
                        </a:lnTo>
                        <a:lnTo>
                          <a:pt x="0" y="106393"/>
                        </a:ln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</p:grpSp>
          </p:grpSp>
        </p:grpSp>
      </p:grpSp>
      <p:grpSp>
        <p:nvGrpSpPr>
          <p:cNvPr id="34" name="Graphic 18676">
            <a:extLst>
              <a:ext uri="{FF2B5EF4-FFF2-40B4-BE49-F238E27FC236}">
                <a16:creationId xmlns:a16="http://schemas.microsoft.com/office/drawing/2014/main" id="{00DE8405-C4FD-5740-0185-640C6BA0E919}"/>
              </a:ext>
            </a:extLst>
          </p:cNvPr>
          <p:cNvGrpSpPr/>
          <p:nvPr/>
        </p:nvGrpSpPr>
        <p:grpSpPr>
          <a:xfrm rot="1519580">
            <a:off x="10766527" y="-3209628"/>
            <a:ext cx="545271" cy="4481594"/>
            <a:chOff x="6731507" y="2028824"/>
            <a:chExt cx="178975" cy="2065305"/>
          </a:xfrm>
          <a:solidFill>
            <a:schemeClr val="bg2">
              <a:lumMod val="50000"/>
            </a:schemeClr>
          </a:solidFill>
        </p:grpSpPr>
        <p:grpSp>
          <p:nvGrpSpPr>
            <p:cNvPr id="35" name="Graphic 18676">
              <a:extLst>
                <a:ext uri="{FF2B5EF4-FFF2-40B4-BE49-F238E27FC236}">
                  <a16:creationId xmlns:a16="http://schemas.microsoft.com/office/drawing/2014/main" id="{7883C4C0-1756-CC7D-C1AC-043718150831}"/>
                </a:ext>
              </a:extLst>
            </p:cNvPr>
            <p:cNvGrpSpPr/>
            <p:nvPr/>
          </p:nvGrpSpPr>
          <p:grpSpPr>
            <a:xfrm>
              <a:off x="6731507" y="3842384"/>
              <a:ext cx="171450" cy="251745"/>
              <a:chOff x="6731507" y="3842384"/>
              <a:chExt cx="171450" cy="251745"/>
            </a:xfrm>
            <a:grpFill/>
          </p:grpSpPr>
          <p:sp>
            <p:nvSpPr>
              <p:cNvPr id="39" name="Freeform: Shape 38">
                <a:extLst>
                  <a:ext uri="{FF2B5EF4-FFF2-40B4-BE49-F238E27FC236}">
                    <a16:creationId xmlns:a16="http://schemas.microsoft.com/office/drawing/2014/main" id="{276DE176-1394-1BDE-7B22-34449F67FD4D}"/>
                  </a:ext>
                </a:extLst>
              </p:cNvPr>
              <p:cNvSpPr/>
              <p:nvPr/>
            </p:nvSpPr>
            <p:spPr>
              <a:xfrm>
                <a:off x="6731507" y="3842384"/>
                <a:ext cx="171450" cy="251745"/>
              </a:xfrm>
              <a:custGeom>
                <a:avLst/>
                <a:gdLst>
                  <a:gd name="connsiteX0" fmla="*/ 171450 w 171450"/>
                  <a:gd name="connsiteY0" fmla="*/ 667 h 251745"/>
                  <a:gd name="connsiteX1" fmla="*/ 84677 w 171450"/>
                  <a:gd name="connsiteY1" fmla="*/ 251746 h 251745"/>
                  <a:gd name="connsiteX2" fmla="*/ 0 w 171450"/>
                  <a:gd name="connsiteY2" fmla="*/ 0 h 251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71450" h="251745">
                    <a:moveTo>
                      <a:pt x="171450" y="667"/>
                    </a:moveTo>
                    <a:lnTo>
                      <a:pt x="84677" y="251746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Cordia New" panose="020B0304020202020204" pitchFamily="34" charset="-34"/>
                </a:endParaRPr>
              </a:p>
            </p:txBody>
          </p:sp>
          <p:sp>
            <p:nvSpPr>
              <p:cNvPr id="40" name="Freeform: Shape 39">
                <a:extLst>
                  <a:ext uri="{FF2B5EF4-FFF2-40B4-BE49-F238E27FC236}">
                    <a16:creationId xmlns:a16="http://schemas.microsoft.com/office/drawing/2014/main" id="{E194087C-BEAD-6BD0-C577-392DCBDE25CB}"/>
                  </a:ext>
                </a:extLst>
              </p:cNvPr>
              <p:cNvSpPr/>
              <p:nvPr/>
            </p:nvSpPr>
            <p:spPr>
              <a:xfrm>
                <a:off x="6779132" y="3984021"/>
                <a:ext cx="74961" cy="110108"/>
              </a:xfrm>
              <a:custGeom>
                <a:avLst/>
                <a:gdLst>
                  <a:gd name="connsiteX0" fmla="*/ 0 w 74961"/>
                  <a:gd name="connsiteY0" fmla="*/ 0 h 110108"/>
                  <a:gd name="connsiteX1" fmla="*/ 74962 w 74961"/>
                  <a:gd name="connsiteY1" fmla="*/ 286 h 110108"/>
                  <a:gd name="connsiteX2" fmla="*/ 37052 w 74961"/>
                  <a:gd name="connsiteY2" fmla="*/ 110109 h 110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4961" h="110108">
                    <a:moveTo>
                      <a:pt x="0" y="0"/>
                    </a:moveTo>
                    <a:lnTo>
                      <a:pt x="74962" y="286"/>
                    </a:lnTo>
                    <a:lnTo>
                      <a:pt x="37052" y="11010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Cordia New" panose="020B0304020202020204" pitchFamily="34" charset="-34"/>
                </a:endParaRPr>
              </a:p>
            </p:txBody>
          </p:sp>
        </p:grpSp>
        <p:grpSp>
          <p:nvGrpSpPr>
            <p:cNvPr id="36" name="Graphic 18676">
              <a:extLst>
                <a:ext uri="{FF2B5EF4-FFF2-40B4-BE49-F238E27FC236}">
                  <a16:creationId xmlns:a16="http://schemas.microsoft.com/office/drawing/2014/main" id="{7E1806D1-177A-A222-A827-8EF9243A8591}"/>
                </a:ext>
              </a:extLst>
            </p:cNvPr>
            <p:cNvGrpSpPr/>
            <p:nvPr/>
          </p:nvGrpSpPr>
          <p:grpSpPr>
            <a:xfrm>
              <a:off x="6731507" y="2028824"/>
              <a:ext cx="178975" cy="1814227"/>
              <a:chOff x="6731507" y="2028824"/>
              <a:chExt cx="178975" cy="1814227"/>
            </a:xfrm>
            <a:grpFill/>
          </p:grpSpPr>
          <p:sp>
            <p:nvSpPr>
              <p:cNvPr id="37" name="Freeform: Shape 36">
                <a:extLst>
                  <a:ext uri="{FF2B5EF4-FFF2-40B4-BE49-F238E27FC236}">
                    <a16:creationId xmlns:a16="http://schemas.microsoft.com/office/drawing/2014/main" id="{DE11A9CD-D1E9-CE05-EA32-366AA5D2B08B}"/>
                  </a:ext>
                </a:extLst>
              </p:cNvPr>
              <p:cNvSpPr/>
              <p:nvPr/>
            </p:nvSpPr>
            <p:spPr>
              <a:xfrm>
                <a:off x="6731507" y="2028824"/>
                <a:ext cx="178975" cy="1814227"/>
              </a:xfrm>
              <a:custGeom>
                <a:avLst/>
                <a:gdLst>
                  <a:gd name="connsiteX0" fmla="*/ 171450 w 178975"/>
                  <a:gd name="connsiteY0" fmla="*/ 1814228 h 1814227"/>
                  <a:gd name="connsiteX1" fmla="*/ 178975 w 178975"/>
                  <a:gd name="connsiteY1" fmla="*/ 86107 h 1814227"/>
                  <a:gd name="connsiteX2" fmla="*/ 93631 w 178975"/>
                  <a:gd name="connsiteY2" fmla="*/ 1 h 1814227"/>
                  <a:gd name="connsiteX3" fmla="*/ 7525 w 178975"/>
                  <a:gd name="connsiteY3" fmla="*/ 85345 h 1814227"/>
                  <a:gd name="connsiteX4" fmla="*/ 0 w 178975"/>
                  <a:gd name="connsiteY4" fmla="*/ 1813466 h 1814227"/>
                  <a:gd name="connsiteX5" fmla="*/ 171450 w 178975"/>
                  <a:gd name="connsiteY5" fmla="*/ 1814228 h 18142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78975" h="1814227">
                    <a:moveTo>
                      <a:pt x="171450" y="1814228"/>
                    </a:moveTo>
                    <a:lnTo>
                      <a:pt x="178975" y="86107"/>
                    </a:lnTo>
                    <a:cubicBezTo>
                      <a:pt x="179165" y="38767"/>
                      <a:pt x="140970" y="286"/>
                      <a:pt x="93631" y="1"/>
                    </a:cubicBezTo>
                    <a:cubicBezTo>
                      <a:pt x="46292" y="-190"/>
                      <a:pt x="7715" y="38005"/>
                      <a:pt x="7525" y="85345"/>
                    </a:cubicBezTo>
                    <a:lnTo>
                      <a:pt x="0" y="1813466"/>
                    </a:lnTo>
                    <a:lnTo>
                      <a:pt x="171450" y="181422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Cordia New" panose="020B0304020202020204" pitchFamily="34" charset="-34"/>
                </a:endParaRPr>
              </a:p>
            </p:txBody>
          </p:sp>
          <p:sp>
            <p:nvSpPr>
              <p:cNvPr id="38" name="Freeform: Shape 37">
                <a:extLst>
                  <a:ext uri="{FF2B5EF4-FFF2-40B4-BE49-F238E27FC236}">
                    <a16:creationId xmlns:a16="http://schemas.microsoft.com/office/drawing/2014/main" id="{0D903CA3-E3EA-9589-1FD0-4931CFFDBEAA}"/>
                  </a:ext>
                </a:extLst>
              </p:cNvPr>
              <p:cNvSpPr/>
              <p:nvPr/>
            </p:nvSpPr>
            <p:spPr>
              <a:xfrm>
                <a:off x="6731507" y="2028824"/>
                <a:ext cx="93630" cy="1813846"/>
              </a:xfrm>
              <a:custGeom>
                <a:avLst/>
                <a:gdLst>
                  <a:gd name="connsiteX0" fmla="*/ 93631 w 93630"/>
                  <a:gd name="connsiteY0" fmla="*/ 1 h 1813846"/>
                  <a:gd name="connsiteX1" fmla="*/ 7525 w 93630"/>
                  <a:gd name="connsiteY1" fmla="*/ 85345 h 1813846"/>
                  <a:gd name="connsiteX2" fmla="*/ 0 w 93630"/>
                  <a:gd name="connsiteY2" fmla="*/ 1813466 h 1813846"/>
                  <a:gd name="connsiteX3" fmla="*/ 85725 w 93630"/>
                  <a:gd name="connsiteY3" fmla="*/ 1813846 h 1813846"/>
                  <a:gd name="connsiteX4" fmla="*/ 93631 w 93630"/>
                  <a:gd name="connsiteY4" fmla="*/ 1 h 18138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3630" h="1813846">
                    <a:moveTo>
                      <a:pt x="93631" y="1"/>
                    </a:moveTo>
                    <a:cubicBezTo>
                      <a:pt x="46292" y="-190"/>
                      <a:pt x="7715" y="38005"/>
                      <a:pt x="7525" y="85345"/>
                    </a:cubicBezTo>
                    <a:lnTo>
                      <a:pt x="0" y="1813466"/>
                    </a:lnTo>
                    <a:lnTo>
                      <a:pt x="85725" y="1813846"/>
                    </a:lnTo>
                    <a:lnTo>
                      <a:pt x="93631" y="1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Cordia New" panose="020B0304020202020204" pitchFamily="34" charset="-34"/>
                </a:endParaRPr>
              </a:p>
            </p:txBody>
          </p:sp>
        </p:grpSp>
      </p:grpSp>
      <p:grpSp>
        <p:nvGrpSpPr>
          <p:cNvPr id="14" name="Graphic 15">
            <a:extLst>
              <a:ext uri="{FF2B5EF4-FFF2-40B4-BE49-F238E27FC236}">
                <a16:creationId xmlns:a16="http://schemas.microsoft.com/office/drawing/2014/main" id="{1C325827-86CF-8D5D-7061-67DEC3133B1B}"/>
              </a:ext>
            </a:extLst>
          </p:cNvPr>
          <p:cNvGrpSpPr/>
          <p:nvPr/>
        </p:nvGrpSpPr>
        <p:grpSpPr>
          <a:xfrm rot="2587589">
            <a:off x="-208835" y="1113115"/>
            <a:ext cx="2121968" cy="1439490"/>
            <a:chOff x="6146131" y="1837154"/>
            <a:chExt cx="986043" cy="639817"/>
          </a:xfrm>
          <a:solidFill>
            <a:schemeClr val="bg2">
              <a:lumMod val="50000"/>
            </a:schemeClr>
          </a:solidFill>
        </p:grpSpPr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75373CBE-6CBD-0EE7-0566-7F2DBA966829}"/>
                </a:ext>
              </a:extLst>
            </p:cNvPr>
            <p:cNvSpPr/>
            <p:nvPr/>
          </p:nvSpPr>
          <p:spPr>
            <a:xfrm rot="-4218342">
              <a:off x="6376223" y="1906842"/>
              <a:ext cx="500441" cy="500441"/>
            </a:xfrm>
            <a:custGeom>
              <a:avLst/>
              <a:gdLst>
                <a:gd name="connsiteX0" fmla="*/ 500441 w 500441"/>
                <a:gd name="connsiteY0" fmla="*/ 250221 h 500441"/>
                <a:gd name="connsiteX1" fmla="*/ 250221 w 500441"/>
                <a:gd name="connsiteY1" fmla="*/ 500441 h 500441"/>
                <a:gd name="connsiteX2" fmla="*/ 0 w 500441"/>
                <a:gd name="connsiteY2" fmla="*/ 250221 h 500441"/>
                <a:gd name="connsiteX3" fmla="*/ 250221 w 500441"/>
                <a:gd name="connsiteY3" fmla="*/ 0 h 500441"/>
                <a:gd name="connsiteX4" fmla="*/ 500441 w 500441"/>
                <a:gd name="connsiteY4" fmla="*/ 250221 h 500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0441" h="500441">
                  <a:moveTo>
                    <a:pt x="500441" y="250221"/>
                  </a:moveTo>
                  <a:cubicBezTo>
                    <a:pt x="500441" y="388414"/>
                    <a:pt x="388414" y="500441"/>
                    <a:pt x="250221" y="500441"/>
                  </a:cubicBezTo>
                  <a:cubicBezTo>
                    <a:pt x="112028" y="500441"/>
                    <a:pt x="0" y="388414"/>
                    <a:pt x="0" y="250221"/>
                  </a:cubicBezTo>
                  <a:cubicBezTo>
                    <a:pt x="0" y="112028"/>
                    <a:pt x="112028" y="0"/>
                    <a:pt x="250221" y="0"/>
                  </a:cubicBezTo>
                  <a:cubicBezTo>
                    <a:pt x="388414" y="0"/>
                    <a:pt x="500441" y="112028"/>
                    <a:pt x="500441" y="25022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D6A36FEF-00C9-37DB-DAB3-46B53989AC31}"/>
                </a:ext>
              </a:extLst>
            </p:cNvPr>
            <p:cNvSpPr/>
            <p:nvPr/>
          </p:nvSpPr>
          <p:spPr>
            <a:xfrm>
              <a:off x="6623159" y="2090258"/>
              <a:ext cx="253724" cy="168988"/>
            </a:xfrm>
            <a:custGeom>
              <a:avLst/>
              <a:gdLst>
                <a:gd name="connsiteX0" fmla="*/ 244555 w 253724"/>
                <a:gd name="connsiteY0" fmla="*/ 193 h 168988"/>
                <a:gd name="connsiteX1" fmla="*/ 249603 w 253724"/>
                <a:gd name="connsiteY1" fmla="*/ 111921 h 168988"/>
                <a:gd name="connsiteX2" fmla="*/ 193025 w 253724"/>
                <a:gd name="connsiteY2" fmla="*/ 137258 h 168988"/>
                <a:gd name="connsiteX3" fmla="*/ 1192 w 253724"/>
                <a:gd name="connsiteY3" fmla="*/ 96586 h 168988"/>
                <a:gd name="connsiteX4" fmla="*/ 64437 w 253724"/>
                <a:gd name="connsiteY4" fmla="*/ 47056 h 168988"/>
                <a:gd name="connsiteX5" fmla="*/ 99204 w 253724"/>
                <a:gd name="connsiteY5" fmla="*/ 46104 h 168988"/>
                <a:gd name="connsiteX6" fmla="*/ 125493 w 253724"/>
                <a:gd name="connsiteY6" fmla="*/ 23053 h 168988"/>
                <a:gd name="connsiteX7" fmla="*/ 179214 w 253724"/>
                <a:gd name="connsiteY7" fmla="*/ 2860 h 168988"/>
                <a:gd name="connsiteX8" fmla="*/ 244555 w 253724"/>
                <a:gd name="connsiteY8" fmla="*/ 193 h 168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3724" h="168988">
                  <a:moveTo>
                    <a:pt x="244555" y="193"/>
                  </a:moveTo>
                  <a:cubicBezTo>
                    <a:pt x="254747" y="36483"/>
                    <a:pt x="256461" y="74869"/>
                    <a:pt x="249603" y="111921"/>
                  </a:cubicBezTo>
                  <a:cubicBezTo>
                    <a:pt x="235411" y="114112"/>
                    <a:pt x="217600" y="120875"/>
                    <a:pt x="193025" y="137258"/>
                  </a:cubicBezTo>
                  <a:cubicBezTo>
                    <a:pt x="79868" y="212791"/>
                    <a:pt x="9002" y="134686"/>
                    <a:pt x="1192" y="96586"/>
                  </a:cubicBezTo>
                  <a:cubicBezTo>
                    <a:pt x="-7572" y="54009"/>
                    <a:pt x="33862" y="47627"/>
                    <a:pt x="64437" y="47056"/>
                  </a:cubicBezTo>
                  <a:cubicBezTo>
                    <a:pt x="80916" y="46675"/>
                    <a:pt x="81773" y="54486"/>
                    <a:pt x="99204" y="46104"/>
                  </a:cubicBezTo>
                  <a:cubicBezTo>
                    <a:pt x="107300" y="42294"/>
                    <a:pt x="117682" y="28577"/>
                    <a:pt x="125493" y="23053"/>
                  </a:cubicBezTo>
                  <a:cubicBezTo>
                    <a:pt x="141876" y="11718"/>
                    <a:pt x="159402" y="5241"/>
                    <a:pt x="179214" y="2860"/>
                  </a:cubicBezTo>
                  <a:cubicBezTo>
                    <a:pt x="194073" y="1050"/>
                    <a:pt x="218361" y="-569"/>
                    <a:pt x="244555" y="19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C7451406-1BCA-EFB6-3A9B-4D98BF738FDB}"/>
                </a:ext>
              </a:extLst>
            </p:cNvPr>
            <p:cNvSpPr/>
            <p:nvPr/>
          </p:nvSpPr>
          <p:spPr>
            <a:xfrm>
              <a:off x="6442995" y="2296590"/>
              <a:ext cx="340899" cy="110760"/>
            </a:xfrm>
            <a:custGeom>
              <a:avLst/>
              <a:gdLst>
                <a:gd name="connsiteX0" fmla="*/ 340900 w 340899"/>
                <a:gd name="connsiteY0" fmla="*/ 55132 h 110760"/>
                <a:gd name="connsiteX1" fmla="*/ 10763 w 340899"/>
                <a:gd name="connsiteY1" fmla="*/ 41606 h 110760"/>
                <a:gd name="connsiteX2" fmla="*/ 0 w 340899"/>
                <a:gd name="connsiteY2" fmla="*/ 30652 h 110760"/>
                <a:gd name="connsiteX3" fmla="*/ 32290 w 340899"/>
                <a:gd name="connsiteY3" fmla="*/ 13126 h 110760"/>
                <a:gd name="connsiteX4" fmla="*/ 80010 w 340899"/>
                <a:gd name="connsiteY4" fmla="*/ 15603 h 110760"/>
                <a:gd name="connsiteX5" fmla="*/ 126111 w 340899"/>
                <a:gd name="connsiteY5" fmla="*/ 45321 h 110760"/>
                <a:gd name="connsiteX6" fmla="*/ 226124 w 340899"/>
                <a:gd name="connsiteY6" fmla="*/ 1220 h 110760"/>
                <a:gd name="connsiteX7" fmla="*/ 270891 w 340899"/>
                <a:gd name="connsiteY7" fmla="*/ 24556 h 110760"/>
                <a:gd name="connsiteX8" fmla="*/ 337757 w 340899"/>
                <a:gd name="connsiteY8" fmla="*/ 52750 h 110760"/>
                <a:gd name="connsiteX9" fmla="*/ 340900 w 340899"/>
                <a:gd name="connsiteY9" fmla="*/ 55132 h 1107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0899" h="110760">
                  <a:moveTo>
                    <a:pt x="340900" y="55132"/>
                  </a:moveTo>
                  <a:cubicBezTo>
                    <a:pt x="244602" y="133237"/>
                    <a:pt x="102870" y="129426"/>
                    <a:pt x="10763" y="41606"/>
                  </a:cubicBezTo>
                  <a:cubicBezTo>
                    <a:pt x="7049" y="37987"/>
                    <a:pt x="3334" y="34367"/>
                    <a:pt x="0" y="30652"/>
                  </a:cubicBezTo>
                  <a:cubicBezTo>
                    <a:pt x="8668" y="22461"/>
                    <a:pt x="19241" y="16365"/>
                    <a:pt x="32290" y="13126"/>
                  </a:cubicBezTo>
                  <a:cubicBezTo>
                    <a:pt x="47816" y="9221"/>
                    <a:pt x="64961" y="10269"/>
                    <a:pt x="80010" y="15603"/>
                  </a:cubicBezTo>
                  <a:cubicBezTo>
                    <a:pt x="95155" y="20746"/>
                    <a:pt x="112300" y="43416"/>
                    <a:pt x="126111" y="45321"/>
                  </a:cubicBezTo>
                  <a:cubicBezTo>
                    <a:pt x="161639" y="50274"/>
                    <a:pt x="177832" y="-9162"/>
                    <a:pt x="226124" y="1220"/>
                  </a:cubicBezTo>
                  <a:cubicBezTo>
                    <a:pt x="242507" y="4744"/>
                    <a:pt x="256032" y="17794"/>
                    <a:pt x="270891" y="24556"/>
                  </a:cubicBezTo>
                  <a:cubicBezTo>
                    <a:pt x="293656" y="34939"/>
                    <a:pt x="316230" y="39034"/>
                    <a:pt x="337757" y="52750"/>
                  </a:cubicBezTo>
                  <a:cubicBezTo>
                    <a:pt x="338900" y="53417"/>
                    <a:pt x="340043" y="54274"/>
                    <a:pt x="340900" y="5513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72439391-9BAC-289C-8C3C-A8DC7168CEC0}"/>
                </a:ext>
              </a:extLst>
            </p:cNvPr>
            <p:cNvSpPr/>
            <p:nvPr/>
          </p:nvSpPr>
          <p:spPr>
            <a:xfrm>
              <a:off x="6146131" y="1962707"/>
              <a:ext cx="986043" cy="475617"/>
            </a:xfrm>
            <a:custGeom>
              <a:avLst/>
              <a:gdLst>
                <a:gd name="connsiteX0" fmla="*/ 665576 w 986043"/>
                <a:gd name="connsiteY0" fmla="*/ 36971 h 475617"/>
                <a:gd name="connsiteX1" fmla="*/ 768827 w 986043"/>
                <a:gd name="connsiteY1" fmla="*/ 8491 h 475617"/>
                <a:gd name="connsiteX2" fmla="*/ 878365 w 986043"/>
                <a:gd name="connsiteY2" fmla="*/ 871 h 475617"/>
                <a:gd name="connsiteX3" fmla="*/ 937610 w 986043"/>
                <a:gd name="connsiteY3" fmla="*/ 14016 h 475617"/>
                <a:gd name="connsiteX4" fmla="*/ 968376 w 986043"/>
                <a:gd name="connsiteY4" fmla="*/ 35256 h 475617"/>
                <a:gd name="connsiteX5" fmla="*/ 985807 w 986043"/>
                <a:gd name="connsiteY5" fmla="*/ 75642 h 475617"/>
                <a:gd name="connsiteX6" fmla="*/ 979520 w 986043"/>
                <a:gd name="connsiteY6" fmla="*/ 114028 h 475617"/>
                <a:gd name="connsiteX7" fmla="*/ 963613 w 986043"/>
                <a:gd name="connsiteY7" fmla="*/ 142794 h 475617"/>
                <a:gd name="connsiteX8" fmla="*/ 923323 w 986043"/>
                <a:gd name="connsiteY8" fmla="*/ 185180 h 475617"/>
                <a:gd name="connsiteX9" fmla="*/ 830740 w 986043"/>
                <a:gd name="connsiteY9" fmla="*/ 243663 h 475617"/>
                <a:gd name="connsiteX10" fmla="*/ 734537 w 986043"/>
                <a:gd name="connsiteY10" fmla="*/ 289860 h 475617"/>
                <a:gd name="connsiteX11" fmla="*/ 542513 w 986043"/>
                <a:gd name="connsiteY11" fmla="*/ 380061 h 475617"/>
                <a:gd name="connsiteX12" fmla="*/ 443548 w 986043"/>
                <a:gd name="connsiteY12" fmla="*/ 420352 h 475617"/>
                <a:gd name="connsiteX13" fmla="*/ 340583 w 986043"/>
                <a:gd name="connsiteY13" fmla="*/ 450451 h 475617"/>
                <a:gd name="connsiteX14" fmla="*/ 234094 w 986043"/>
                <a:gd name="connsiteY14" fmla="*/ 470740 h 475617"/>
                <a:gd name="connsiteX15" fmla="*/ 122556 w 986043"/>
                <a:gd name="connsiteY15" fmla="*/ 473597 h 475617"/>
                <a:gd name="connsiteX16" fmla="*/ 63310 w 986043"/>
                <a:gd name="connsiteY16" fmla="*/ 460548 h 475617"/>
                <a:gd name="connsiteX17" fmla="*/ 32259 w 986043"/>
                <a:gd name="connsiteY17" fmla="*/ 444165 h 475617"/>
                <a:gd name="connsiteX18" fmla="*/ 5494 w 986043"/>
                <a:gd name="connsiteY18" fmla="*/ 411208 h 475617"/>
                <a:gd name="connsiteX19" fmla="*/ 64 w 986043"/>
                <a:gd name="connsiteY19" fmla="*/ 388158 h 475617"/>
                <a:gd name="connsiteX20" fmla="*/ 2065 w 986043"/>
                <a:gd name="connsiteY20" fmla="*/ 366917 h 475617"/>
                <a:gd name="connsiteX21" fmla="*/ 15876 w 986043"/>
                <a:gd name="connsiteY21" fmla="*/ 334532 h 475617"/>
                <a:gd name="connsiteX22" fmla="*/ 54643 w 986043"/>
                <a:gd name="connsiteY22" fmla="*/ 289479 h 475617"/>
                <a:gd name="connsiteX23" fmla="*/ 144273 w 986043"/>
                <a:gd name="connsiteY23" fmla="*/ 226518 h 475617"/>
                <a:gd name="connsiteX24" fmla="*/ 241523 w 986043"/>
                <a:gd name="connsiteY24" fmla="*/ 182037 h 475617"/>
                <a:gd name="connsiteX25" fmla="*/ 244571 w 986043"/>
                <a:gd name="connsiteY25" fmla="*/ 187752 h 475617"/>
                <a:gd name="connsiteX26" fmla="*/ 162656 w 986043"/>
                <a:gd name="connsiteY26" fmla="*/ 253093 h 475617"/>
                <a:gd name="connsiteX27" fmla="*/ 90647 w 986043"/>
                <a:gd name="connsiteY27" fmla="*/ 324150 h 475617"/>
                <a:gd name="connsiteX28" fmla="*/ 65311 w 986043"/>
                <a:gd name="connsiteY28" fmla="*/ 362059 h 475617"/>
                <a:gd name="connsiteX29" fmla="*/ 60072 w 986043"/>
                <a:gd name="connsiteY29" fmla="*/ 378347 h 475617"/>
                <a:gd name="connsiteX30" fmla="*/ 60262 w 986043"/>
                <a:gd name="connsiteY30" fmla="*/ 383205 h 475617"/>
                <a:gd name="connsiteX31" fmla="*/ 61501 w 986043"/>
                <a:gd name="connsiteY31" fmla="*/ 385491 h 475617"/>
                <a:gd name="connsiteX32" fmla="*/ 85027 w 986043"/>
                <a:gd name="connsiteY32" fmla="*/ 398159 h 475617"/>
                <a:gd name="connsiteX33" fmla="*/ 128747 w 986043"/>
                <a:gd name="connsiteY33" fmla="*/ 405112 h 475617"/>
                <a:gd name="connsiteX34" fmla="*/ 328201 w 986043"/>
                <a:gd name="connsiteY34" fmla="*/ 390063 h 475617"/>
                <a:gd name="connsiteX35" fmla="*/ 429261 w 986043"/>
                <a:gd name="connsiteY35" fmla="*/ 369679 h 475617"/>
                <a:gd name="connsiteX36" fmla="*/ 530607 w 986043"/>
                <a:gd name="connsiteY36" fmla="*/ 345962 h 475617"/>
                <a:gd name="connsiteX37" fmla="*/ 725108 w 986043"/>
                <a:gd name="connsiteY37" fmla="*/ 271286 h 475617"/>
                <a:gd name="connsiteX38" fmla="*/ 886461 w 986043"/>
                <a:gd name="connsiteY38" fmla="*/ 145365 h 475617"/>
                <a:gd name="connsiteX39" fmla="*/ 915988 w 986043"/>
                <a:gd name="connsiteY39" fmla="*/ 109551 h 475617"/>
                <a:gd name="connsiteX40" fmla="*/ 928466 w 986043"/>
                <a:gd name="connsiteY40" fmla="*/ 79453 h 475617"/>
                <a:gd name="connsiteX41" fmla="*/ 926085 w 986043"/>
                <a:gd name="connsiteY41" fmla="*/ 72213 h 475617"/>
                <a:gd name="connsiteX42" fmla="*/ 914274 w 986043"/>
                <a:gd name="connsiteY42" fmla="*/ 63355 h 475617"/>
                <a:gd name="connsiteX43" fmla="*/ 872078 w 986043"/>
                <a:gd name="connsiteY43" fmla="*/ 50306 h 475617"/>
                <a:gd name="connsiteX44" fmla="*/ 771685 w 986043"/>
                <a:gd name="connsiteY44" fmla="*/ 42305 h 475617"/>
                <a:gd name="connsiteX45" fmla="*/ 666814 w 986043"/>
                <a:gd name="connsiteY45" fmla="*/ 43067 h 475617"/>
                <a:gd name="connsiteX46" fmla="*/ 665576 w 986043"/>
                <a:gd name="connsiteY46" fmla="*/ 36971 h 4756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986043" h="475617">
                  <a:moveTo>
                    <a:pt x="665576" y="36971"/>
                  </a:moveTo>
                  <a:cubicBezTo>
                    <a:pt x="698914" y="24303"/>
                    <a:pt x="733489" y="14968"/>
                    <a:pt x="768827" y="8491"/>
                  </a:cubicBezTo>
                  <a:cubicBezTo>
                    <a:pt x="804260" y="1919"/>
                    <a:pt x="840360" y="-1796"/>
                    <a:pt x="878365" y="871"/>
                  </a:cubicBezTo>
                  <a:cubicBezTo>
                    <a:pt x="897415" y="2300"/>
                    <a:pt x="916846" y="5348"/>
                    <a:pt x="937610" y="14016"/>
                  </a:cubicBezTo>
                  <a:cubicBezTo>
                    <a:pt x="947802" y="18588"/>
                    <a:pt x="958660" y="24874"/>
                    <a:pt x="968376" y="35256"/>
                  </a:cubicBezTo>
                  <a:cubicBezTo>
                    <a:pt x="978187" y="45734"/>
                    <a:pt x="984950" y="61355"/>
                    <a:pt x="985807" y="75642"/>
                  </a:cubicBezTo>
                  <a:cubicBezTo>
                    <a:pt x="986950" y="90216"/>
                    <a:pt x="983806" y="103170"/>
                    <a:pt x="979520" y="114028"/>
                  </a:cubicBezTo>
                  <a:cubicBezTo>
                    <a:pt x="975139" y="124982"/>
                    <a:pt x="969614" y="134317"/>
                    <a:pt x="963613" y="142794"/>
                  </a:cubicBezTo>
                  <a:cubicBezTo>
                    <a:pt x="951517" y="159558"/>
                    <a:pt x="937801" y="173178"/>
                    <a:pt x="923323" y="185180"/>
                  </a:cubicBezTo>
                  <a:cubicBezTo>
                    <a:pt x="894271" y="209088"/>
                    <a:pt x="862744" y="227280"/>
                    <a:pt x="830740" y="243663"/>
                  </a:cubicBezTo>
                  <a:cubicBezTo>
                    <a:pt x="798831" y="260046"/>
                    <a:pt x="766446" y="274715"/>
                    <a:pt x="734537" y="289860"/>
                  </a:cubicBezTo>
                  <a:cubicBezTo>
                    <a:pt x="670625" y="319959"/>
                    <a:pt x="607283" y="350629"/>
                    <a:pt x="542513" y="380061"/>
                  </a:cubicBezTo>
                  <a:cubicBezTo>
                    <a:pt x="510128" y="394540"/>
                    <a:pt x="477267" y="408636"/>
                    <a:pt x="443548" y="420352"/>
                  </a:cubicBezTo>
                  <a:cubicBezTo>
                    <a:pt x="409830" y="432163"/>
                    <a:pt x="375445" y="441974"/>
                    <a:pt x="340583" y="450451"/>
                  </a:cubicBezTo>
                  <a:cubicBezTo>
                    <a:pt x="305722" y="459024"/>
                    <a:pt x="270289" y="465977"/>
                    <a:pt x="234094" y="470740"/>
                  </a:cubicBezTo>
                  <a:cubicBezTo>
                    <a:pt x="197899" y="475311"/>
                    <a:pt x="160942" y="477502"/>
                    <a:pt x="122556" y="473597"/>
                  </a:cubicBezTo>
                  <a:cubicBezTo>
                    <a:pt x="103315" y="471597"/>
                    <a:pt x="83694" y="468263"/>
                    <a:pt x="63310" y="460548"/>
                  </a:cubicBezTo>
                  <a:cubicBezTo>
                    <a:pt x="53119" y="456738"/>
                    <a:pt x="42546" y="451785"/>
                    <a:pt x="32259" y="444165"/>
                  </a:cubicBezTo>
                  <a:cubicBezTo>
                    <a:pt x="22067" y="436545"/>
                    <a:pt x="11685" y="425591"/>
                    <a:pt x="5494" y="411208"/>
                  </a:cubicBezTo>
                  <a:cubicBezTo>
                    <a:pt x="2541" y="404350"/>
                    <a:pt x="541" y="395778"/>
                    <a:pt x="64" y="388158"/>
                  </a:cubicBezTo>
                  <a:cubicBezTo>
                    <a:pt x="-221" y="380538"/>
                    <a:pt x="445" y="373299"/>
                    <a:pt x="2065" y="366917"/>
                  </a:cubicBezTo>
                  <a:cubicBezTo>
                    <a:pt x="5113" y="354058"/>
                    <a:pt x="10161" y="343581"/>
                    <a:pt x="15876" y="334532"/>
                  </a:cubicBezTo>
                  <a:cubicBezTo>
                    <a:pt x="27401" y="316339"/>
                    <a:pt x="40831" y="302433"/>
                    <a:pt x="54643" y="289479"/>
                  </a:cubicBezTo>
                  <a:cubicBezTo>
                    <a:pt x="82646" y="264238"/>
                    <a:pt x="112840" y="244044"/>
                    <a:pt x="144273" y="226518"/>
                  </a:cubicBezTo>
                  <a:cubicBezTo>
                    <a:pt x="175610" y="208992"/>
                    <a:pt x="208090" y="194038"/>
                    <a:pt x="241523" y="182037"/>
                  </a:cubicBezTo>
                  <a:lnTo>
                    <a:pt x="244571" y="187752"/>
                  </a:lnTo>
                  <a:cubicBezTo>
                    <a:pt x="216472" y="209278"/>
                    <a:pt x="188850" y="230614"/>
                    <a:pt x="162656" y="253093"/>
                  </a:cubicBezTo>
                  <a:cubicBezTo>
                    <a:pt x="136558" y="275572"/>
                    <a:pt x="111412" y="299004"/>
                    <a:pt x="90647" y="324150"/>
                  </a:cubicBezTo>
                  <a:cubicBezTo>
                    <a:pt x="80265" y="336532"/>
                    <a:pt x="70930" y="349677"/>
                    <a:pt x="65311" y="362059"/>
                  </a:cubicBezTo>
                  <a:cubicBezTo>
                    <a:pt x="62548" y="368251"/>
                    <a:pt x="60453" y="374061"/>
                    <a:pt x="60072" y="378347"/>
                  </a:cubicBezTo>
                  <a:cubicBezTo>
                    <a:pt x="59786" y="380538"/>
                    <a:pt x="60072" y="382062"/>
                    <a:pt x="60262" y="383205"/>
                  </a:cubicBezTo>
                  <a:cubicBezTo>
                    <a:pt x="60739" y="384253"/>
                    <a:pt x="60739" y="384443"/>
                    <a:pt x="61501" y="385491"/>
                  </a:cubicBezTo>
                  <a:cubicBezTo>
                    <a:pt x="63406" y="388539"/>
                    <a:pt x="71978" y="394444"/>
                    <a:pt x="85027" y="398159"/>
                  </a:cubicBezTo>
                  <a:cubicBezTo>
                    <a:pt x="97791" y="401874"/>
                    <a:pt x="113126" y="403969"/>
                    <a:pt x="128747" y="405112"/>
                  </a:cubicBezTo>
                  <a:cubicBezTo>
                    <a:pt x="192184" y="408446"/>
                    <a:pt x="260954" y="401302"/>
                    <a:pt x="328201" y="390063"/>
                  </a:cubicBezTo>
                  <a:cubicBezTo>
                    <a:pt x="361919" y="384253"/>
                    <a:pt x="395542" y="377109"/>
                    <a:pt x="429261" y="369679"/>
                  </a:cubicBezTo>
                  <a:cubicBezTo>
                    <a:pt x="462979" y="362155"/>
                    <a:pt x="496888" y="354915"/>
                    <a:pt x="530607" y="345962"/>
                  </a:cubicBezTo>
                  <a:cubicBezTo>
                    <a:pt x="598044" y="328626"/>
                    <a:pt x="664147" y="304909"/>
                    <a:pt x="725108" y="271286"/>
                  </a:cubicBezTo>
                  <a:cubicBezTo>
                    <a:pt x="785877" y="237758"/>
                    <a:pt x="841027" y="192514"/>
                    <a:pt x="886461" y="145365"/>
                  </a:cubicBezTo>
                  <a:cubicBezTo>
                    <a:pt x="897605" y="133555"/>
                    <a:pt x="907987" y="121553"/>
                    <a:pt x="915988" y="109551"/>
                  </a:cubicBezTo>
                  <a:cubicBezTo>
                    <a:pt x="924085" y="97836"/>
                    <a:pt x="928943" y="85453"/>
                    <a:pt x="928466" y="79453"/>
                  </a:cubicBezTo>
                  <a:cubicBezTo>
                    <a:pt x="928180" y="76214"/>
                    <a:pt x="927800" y="74880"/>
                    <a:pt x="926085" y="72213"/>
                  </a:cubicBezTo>
                  <a:cubicBezTo>
                    <a:pt x="923989" y="69546"/>
                    <a:pt x="919798" y="66213"/>
                    <a:pt x="914274" y="63355"/>
                  </a:cubicBezTo>
                  <a:cubicBezTo>
                    <a:pt x="903034" y="57355"/>
                    <a:pt x="887794" y="53259"/>
                    <a:pt x="872078" y="50306"/>
                  </a:cubicBezTo>
                  <a:cubicBezTo>
                    <a:pt x="840360" y="44496"/>
                    <a:pt x="806070" y="43067"/>
                    <a:pt x="771685" y="42305"/>
                  </a:cubicBezTo>
                  <a:cubicBezTo>
                    <a:pt x="737204" y="41829"/>
                    <a:pt x="702247" y="42781"/>
                    <a:pt x="666814" y="43067"/>
                  </a:cubicBezTo>
                  <a:lnTo>
                    <a:pt x="665576" y="3697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AC43FAE5-6479-9E5C-34B1-3CCBD10112C9}"/>
                </a:ext>
              </a:extLst>
            </p:cNvPr>
            <p:cNvSpPr/>
            <p:nvPr/>
          </p:nvSpPr>
          <p:spPr>
            <a:xfrm>
              <a:off x="6428326" y="1906848"/>
              <a:ext cx="403002" cy="164610"/>
            </a:xfrm>
            <a:custGeom>
              <a:avLst/>
              <a:gdLst>
                <a:gd name="connsiteX0" fmla="*/ 403003 w 403002"/>
                <a:gd name="connsiteY0" fmla="*/ 106546 h 164610"/>
                <a:gd name="connsiteX1" fmla="*/ 384524 w 403002"/>
                <a:gd name="connsiteY1" fmla="*/ 133025 h 164610"/>
                <a:gd name="connsiteX2" fmla="*/ 328993 w 403002"/>
                <a:gd name="connsiteY2" fmla="*/ 164362 h 164610"/>
                <a:gd name="connsiteX3" fmla="*/ 260032 w 403002"/>
                <a:gd name="connsiteY3" fmla="*/ 113308 h 164610"/>
                <a:gd name="connsiteX4" fmla="*/ 204501 w 403002"/>
                <a:gd name="connsiteY4" fmla="*/ 73494 h 164610"/>
                <a:gd name="connsiteX5" fmla="*/ 168878 w 403002"/>
                <a:gd name="connsiteY5" fmla="*/ 119214 h 164610"/>
                <a:gd name="connsiteX6" fmla="*/ 0 w 403002"/>
                <a:gd name="connsiteY6" fmla="*/ 97497 h 164610"/>
                <a:gd name="connsiteX7" fmla="*/ 17145 w 403002"/>
                <a:gd name="connsiteY7" fmla="*/ 77494 h 164610"/>
                <a:gd name="connsiteX8" fmla="*/ 370999 w 403002"/>
                <a:gd name="connsiteY8" fmla="*/ 69303 h 164610"/>
                <a:gd name="connsiteX9" fmla="*/ 403003 w 403002"/>
                <a:gd name="connsiteY9" fmla="*/ 106546 h 1646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03002" h="164610">
                  <a:moveTo>
                    <a:pt x="403003" y="106546"/>
                  </a:moveTo>
                  <a:cubicBezTo>
                    <a:pt x="396811" y="115309"/>
                    <a:pt x="391192" y="124738"/>
                    <a:pt x="384524" y="133025"/>
                  </a:cubicBezTo>
                  <a:cubicBezTo>
                    <a:pt x="369475" y="151694"/>
                    <a:pt x="354616" y="166744"/>
                    <a:pt x="328993" y="164362"/>
                  </a:cubicBezTo>
                  <a:cubicBezTo>
                    <a:pt x="298894" y="161505"/>
                    <a:pt x="278034" y="134644"/>
                    <a:pt x="260032" y="113308"/>
                  </a:cubicBezTo>
                  <a:cubicBezTo>
                    <a:pt x="247745" y="98830"/>
                    <a:pt x="228314" y="65398"/>
                    <a:pt x="204501" y="73494"/>
                  </a:cubicBezTo>
                  <a:cubicBezTo>
                    <a:pt x="191643" y="77971"/>
                    <a:pt x="179546" y="109022"/>
                    <a:pt x="168878" y="119214"/>
                  </a:cubicBezTo>
                  <a:cubicBezTo>
                    <a:pt x="118872" y="167220"/>
                    <a:pt x="51435" y="144836"/>
                    <a:pt x="0" y="97497"/>
                  </a:cubicBezTo>
                  <a:cubicBezTo>
                    <a:pt x="5239" y="90639"/>
                    <a:pt x="11049" y="83971"/>
                    <a:pt x="17145" y="77494"/>
                  </a:cubicBezTo>
                  <a:cubicBezTo>
                    <a:pt x="112585" y="-22518"/>
                    <a:pt x="270986" y="-26233"/>
                    <a:pt x="370999" y="69303"/>
                  </a:cubicBezTo>
                  <a:cubicBezTo>
                    <a:pt x="383191" y="80923"/>
                    <a:pt x="393859" y="93306"/>
                    <a:pt x="403003" y="10654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1C2D2E03-905A-7156-2D52-2F92986C9C93}"/>
                </a:ext>
              </a:extLst>
            </p:cNvPr>
            <p:cNvSpPr/>
            <p:nvPr/>
          </p:nvSpPr>
          <p:spPr>
            <a:xfrm>
              <a:off x="6376397" y="2123503"/>
              <a:ext cx="177814" cy="164877"/>
            </a:xfrm>
            <a:custGeom>
              <a:avLst/>
              <a:gdLst>
                <a:gd name="connsiteX0" fmla="*/ 100887 w 177814"/>
                <a:gd name="connsiteY0" fmla="*/ 136112 h 164877"/>
                <a:gd name="connsiteX1" fmla="*/ 37165 w 177814"/>
                <a:gd name="connsiteY1" fmla="*/ 164878 h 164877"/>
                <a:gd name="connsiteX2" fmla="*/ 2209 w 177814"/>
                <a:gd name="connsiteY2" fmla="*/ 0 h 164877"/>
                <a:gd name="connsiteX3" fmla="*/ 84695 w 177814"/>
                <a:gd name="connsiteY3" fmla="*/ 19526 h 164877"/>
                <a:gd name="connsiteX4" fmla="*/ 165181 w 177814"/>
                <a:gd name="connsiteY4" fmla="*/ 36195 h 164877"/>
                <a:gd name="connsiteX5" fmla="*/ 100887 w 177814"/>
                <a:gd name="connsiteY5" fmla="*/ 136112 h 1648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7814" h="164877">
                  <a:moveTo>
                    <a:pt x="100887" y="136112"/>
                  </a:moveTo>
                  <a:cubicBezTo>
                    <a:pt x="80599" y="146590"/>
                    <a:pt x="59263" y="157163"/>
                    <a:pt x="37165" y="164878"/>
                  </a:cubicBezTo>
                  <a:cubicBezTo>
                    <a:pt x="6399" y="115062"/>
                    <a:pt x="-5316" y="56483"/>
                    <a:pt x="2209" y="0"/>
                  </a:cubicBezTo>
                  <a:cubicBezTo>
                    <a:pt x="15448" y="13525"/>
                    <a:pt x="37642" y="29242"/>
                    <a:pt x="84695" y="19526"/>
                  </a:cubicBezTo>
                  <a:cubicBezTo>
                    <a:pt x="111651" y="13906"/>
                    <a:pt x="143655" y="15526"/>
                    <a:pt x="165181" y="36195"/>
                  </a:cubicBezTo>
                  <a:cubicBezTo>
                    <a:pt x="207663" y="76867"/>
                    <a:pt x="131939" y="120205"/>
                    <a:pt x="100887" y="13611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</p:grpSp>
      <p:grpSp>
        <p:nvGrpSpPr>
          <p:cNvPr id="4" name="Graphic 15">
            <a:extLst>
              <a:ext uri="{FF2B5EF4-FFF2-40B4-BE49-F238E27FC236}">
                <a16:creationId xmlns:a16="http://schemas.microsoft.com/office/drawing/2014/main" id="{6DC26F92-8ED9-873C-5691-BA3F419B4013}"/>
              </a:ext>
            </a:extLst>
          </p:cNvPr>
          <p:cNvGrpSpPr/>
          <p:nvPr/>
        </p:nvGrpSpPr>
        <p:grpSpPr>
          <a:xfrm rot="2587589">
            <a:off x="-268274" y="1041765"/>
            <a:ext cx="2121968" cy="1439490"/>
            <a:chOff x="6146131" y="1837154"/>
            <a:chExt cx="986043" cy="639817"/>
          </a:xfrm>
        </p:grpSpPr>
        <p:sp>
          <p:nvSpPr>
            <p:cNvPr id="5" name="Freeform: Shape 4">
              <a:extLst>
                <a:ext uri="{FF2B5EF4-FFF2-40B4-BE49-F238E27FC236}">
                  <a16:creationId xmlns:a16="http://schemas.microsoft.com/office/drawing/2014/main" id="{829B33D5-3BC1-8EA1-E5B1-9589B22B0091}"/>
                </a:ext>
              </a:extLst>
            </p:cNvPr>
            <p:cNvSpPr/>
            <p:nvPr/>
          </p:nvSpPr>
          <p:spPr>
            <a:xfrm rot="-4218342">
              <a:off x="6376223" y="1906842"/>
              <a:ext cx="500441" cy="500441"/>
            </a:xfrm>
            <a:custGeom>
              <a:avLst/>
              <a:gdLst>
                <a:gd name="connsiteX0" fmla="*/ 500441 w 500441"/>
                <a:gd name="connsiteY0" fmla="*/ 250221 h 500441"/>
                <a:gd name="connsiteX1" fmla="*/ 250221 w 500441"/>
                <a:gd name="connsiteY1" fmla="*/ 500441 h 500441"/>
                <a:gd name="connsiteX2" fmla="*/ 0 w 500441"/>
                <a:gd name="connsiteY2" fmla="*/ 250221 h 500441"/>
                <a:gd name="connsiteX3" fmla="*/ 250221 w 500441"/>
                <a:gd name="connsiteY3" fmla="*/ 0 h 500441"/>
                <a:gd name="connsiteX4" fmla="*/ 500441 w 500441"/>
                <a:gd name="connsiteY4" fmla="*/ 250221 h 500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0441" h="500441">
                  <a:moveTo>
                    <a:pt x="500441" y="250221"/>
                  </a:moveTo>
                  <a:cubicBezTo>
                    <a:pt x="500441" y="388414"/>
                    <a:pt x="388414" y="500441"/>
                    <a:pt x="250221" y="500441"/>
                  </a:cubicBezTo>
                  <a:cubicBezTo>
                    <a:pt x="112028" y="500441"/>
                    <a:pt x="0" y="388414"/>
                    <a:pt x="0" y="250221"/>
                  </a:cubicBezTo>
                  <a:cubicBezTo>
                    <a:pt x="0" y="112028"/>
                    <a:pt x="112028" y="0"/>
                    <a:pt x="250221" y="0"/>
                  </a:cubicBezTo>
                  <a:cubicBezTo>
                    <a:pt x="388414" y="0"/>
                    <a:pt x="500441" y="112028"/>
                    <a:pt x="500441" y="250221"/>
                  </a:cubicBezTo>
                  <a:close/>
                </a:path>
              </a:pathLst>
            </a:custGeom>
            <a:solidFill>
              <a:srgbClr val="F27C9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id="{B05EA580-3FA4-8F78-E4B2-8052ECA2FA06}"/>
                </a:ext>
              </a:extLst>
            </p:cNvPr>
            <p:cNvSpPr/>
            <p:nvPr/>
          </p:nvSpPr>
          <p:spPr>
            <a:xfrm>
              <a:off x="6623159" y="2090258"/>
              <a:ext cx="253724" cy="168988"/>
            </a:xfrm>
            <a:custGeom>
              <a:avLst/>
              <a:gdLst>
                <a:gd name="connsiteX0" fmla="*/ 244555 w 253724"/>
                <a:gd name="connsiteY0" fmla="*/ 193 h 168988"/>
                <a:gd name="connsiteX1" fmla="*/ 249603 w 253724"/>
                <a:gd name="connsiteY1" fmla="*/ 111921 h 168988"/>
                <a:gd name="connsiteX2" fmla="*/ 193025 w 253724"/>
                <a:gd name="connsiteY2" fmla="*/ 137258 h 168988"/>
                <a:gd name="connsiteX3" fmla="*/ 1192 w 253724"/>
                <a:gd name="connsiteY3" fmla="*/ 96586 h 168988"/>
                <a:gd name="connsiteX4" fmla="*/ 64437 w 253724"/>
                <a:gd name="connsiteY4" fmla="*/ 47056 h 168988"/>
                <a:gd name="connsiteX5" fmla="*/ 99204 w 253724"/>
                <a:gd name="connsiteY5" fmla="*/ 46104 h 168988"/>
                <a:gd name="connsiteX6" fmla="*/ 125493 w 253724"/>
                <a:gd name="connsiteY6" fmla="*/ 23053 h 168988"/>
                <a:gd name="connsiteX7" fmla="*/ 179214 w 253724"/>
                <a:gd name="connsiteY7" fmla="*/ 2860 h 168988"/>
                <a:gd name="connsiteX8" fmla="*/ 244555 w 253724"/>
                <a:gd name="connsiteY8" fmla="*/ 193 h 168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3724" h="168988">
                  <a:moveTo>
                    <a:pt x="244555" y="193"/>
                  </a:moveTo>
                  <a:cubicBezTo>
                    <a:pt x="254747" y="36483"/>
                    <a:pt x="256461" y="74869"/>
                    <a:pt x="249603" y="111921"/>
                  </a:cubicBezTo>
                  <a:cubicBezTo>
                    <a:pt x="235411" y="114112"/>
                    <a:pt x="217600" y="120875"/>
                    <a:pt x="193025" y="137258"/>
                  </a:cubicBezTo>
                  <a:cubicBezTo>
                    <a:pt x="79868" y="212791"/>
                    <a:pt x="9002" y="134686"/>
                    <a:pt x="1192" y="96586"/>
                  </a:cubicBezTo>
                  <a:cubicBezTo>
                    <a:pt x="-7572" y="54009"/>
                    <a:pt x="33862" y="47627"/>
                    <a:pt x="64437" y="47056"/>
                  </a:cubicBezTo>
                  <a:cubicBezTo>
                    <a:pt x="80916" y="46675"/>
                    <a:pt x="81773" y="54486"/>
                    <a:pt x="99204" y="46104"/>
                  </a:cubicBezTo>
                  <a:cubicBezTo>
                    <a:pt x="107300" y="42294"/>
                    <a:pt x="117682" y="28577"/>
                    <a:pt x="125493" y="23053"/>
                  </a:cubicBezTo>
                  <a:cubicBezTo>
                    <a:pt x="141876" y="11718"/>
                    <a:pt x="159402" y="5241"/>
                    <a:pt x="179214" y="2860"/>
                  </a:cubicBezTo>
                  <a:cubicBezTo>
                    <a:pt x="194073" y="1050"/>
                    <a:pt x="218361" y="-569"/>
                    <a:pt x="244555" y="193"/>
                  </a:cubicBezTo>
                  <a:close/>
                </a:path>
              </a:pathLst>
            </a:custGeom>
            <a:solidFill>
              <a:srgbClr val="EA5C7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770B9440-90FB-B80E-CC75-0698FBFECA5F}"/>
                </a:ext>
              </a:extLst>
            </p:cNvPr>
            <p:cNvSpPr/>
            <p:nvPr/>
          </p:nvSpPr>
          <p:spPr>
            <a:xfrm>
              <a:off x="6442995" y="2296590"/>
              <a:ext cx="340899" cy="110760"/>
            </a:xfrm>
            <a:custGeom>
              <a:avLst/>
              <a:gdLst>
                <a:gd name="connsiteX0" fmla="*/ 340900 w 340899"/>
                <a:gd name="connsiteY0" fmla="*/ 55132 h 110760"/>
                <a:gd name="connsiteX1" fmla="*/ 10763 w 340899"/>
                <a:gd name="connsiteY1" fmla="*/ 41606 h 110760"/>
                <a:gd name="connsiteX2" fmla="*/ 0 w 340899"/>
                <a:gd name="connsiteY2" fmla="*/ 30652 h 110760"/>
                <a:gd name="connsiteX3" fmla="*/ 32290 w 340899"/>
                <a:gd name="connsiteY3" fmla="*/ 13126 h 110760"/>
                <a:gd name="connsiteX4" fmla="*/ 80010 w 340899"/>
                <a:gd name="connsiteY4" fmla="*/ 15603 h 110760"/>
                <a:gd name="connsiteX5" fmla="*/ 126111 w 340899"/>
                <a:gd name="connsiteY5" fmla="*/ 45321 h 110760"/>
                <a:gd name="connsiteX6" fmla="*/ 226124 w 340899"/>
                <a:gd name="connsiteY6" fmla="*/ 1220 h 110760"/>
                <a:gd name="connsiteX7" fmla="*/ 270891 w 340899"/>
                <a:gd name="connsiteY7" fmla="*/ 24556 h 110760"/>
                <a:gd name="connsiteX8" fmla="*/ 337757 w 340899"/>
                <a:gd name="connsiteY8" fmla="*/ 52750 h 110760"/>
                <a:gd name="connsiteX9" fmla="*/ 340900 w 340899"/>
                <a:gd name="connsiteY9" fmla="*/ 55132 h 1107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0899" h="110760">
                  <a:moveTo>
                    <a:pt x="340900" y="55132"/>
                  </a:moveTo>
                  <a:cubicBezTo>
                    <a:pt x="244602" y="133237"/>
                    <a:pt x="102870" y="129426"/>
                    <a:pt x="10763" y="41606"/>
                  </a:cubicBezTo>
                  <a:cubicBezTo>
                    <a:pt x="7049" y="37987"/>
                    <a:pt x="3334" y="34367"/>
                    <a:pt x="0" y="30652"/>
                  </a:cubicBezTo>
                  <a:cubicBezTo>
                    <a:pt x="8668" y="22461"/>
                    <a:pt x="19241" y="16365"/>
                    <a:pt x="32290" y="13126"/>
                  </a:cubicBezTo>
                  <a:cubicBezTo>
                    <a:pt x="47816" y="9221"/>
                    <a:pt x="64961" y="10269"/>
                    <a:pt x="80010" y="15603"/>
                  </a:cubicBezTo>
                  <a:cubicBezTo>
                    <a:pt x="95155" y="20746"/>
                    <a:pt x="112300" y="43416"/>
                    <a:pt x="126111" y="45321"/>
                  </a:cubicBezTo>
                  <a:cubicBezTo>
                    <a:pt x="161639" y="50274"/>
                    <a:pt x="177832" y="-9162"/>
                    <a:pt x="226124" y="1220"/>
                  </a:cubicBezTo>
                  <a:cubicBezTo>
                    <a:pt x="242507" y="4744"/>
                    <a:pt x="256032" y="17794"/>
                    <a:pt x="270891" y="24556"/>
                  </a:cubicBezTo>
                  <a:cubicBezTo>
                    <a:pt x="293656" y="34939"/>
                    <a:pt x="316230" y="39034"/>
                    <a:pt x="337757" y="52750"/>
                  </a:cubicBezTo>
                  <a:cubicBezTo>
                    <a:pt x="338900" y="53417"/>
                    <a:pt x="340043" y="54274"/>
                    <a:pt x="340900" y="55132"/>
                  </a:cubicBezTo>
                  <a:close/>
                </a:path>
              </a:pathLst>
            </a:custGeom>
            <a:solidFill>
              <a:srgbClr val="EA5C7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E70882A3-173E-CA5B-09F0-EBFCCF0651B4}"/>
                </a:ext>
              </a:extLst>
            </p:cNvPr>
            <p:cNvSpPr/>
            <p:nvPr/>
          </p:nvSpPr>
          <p:spPr>
            <a:xfrm>
              <a:off x="6146131" y="1962707"/>
              <a:ext cx="986043" cy="475617"/>
            </a:xfrm>
            <a:custGeom>
              <a:avLst/>
              <a:gdLst>
                <a:gd name="connsiteX0" fmla="*/ 665576 w 986043"/>
                <a:gd name="connsiteY0" fmla="*/ 36971 h 475617"/>
                <a:gd name="connsiteX1" fmla="*/ 768827 w 986043"/>
                <a:gd name="connsiteY1" fmla="*/ 8491 h 475617"/>
                <a:gd name="connsiteX2" fmla="*/ 878365 w 986043"/>
                <a:gd name="connsiteY2" fmla="*/ 871 h 475617"/>
                <a:gd name="connsiteX3" fmla="*/ 937610 w 986043"/>
                <a:gd name="connsiteY3" fmla="*/ 14016 h 475617"/>
                <a:gd name="connsiteX4" fmla="*/ 968376 w 986043"/>
                <a:gd name="connsiteY4" fmla="*/ 35256 h 475617"/>
                <a:gd name="connsiteX5" fmla="*/ 985807 w 986043"/>
                <a:gd name="connsiteY5" fmla="*/ 75642 h 475617"/>
                <a:gd name="connsiteX6" fmla="*/ 979520 w 986043"/>
                <a:gd name="connsiteY6" fmla="*/ 114028 h 475617"/>
                <a:gd name="connsiteX7" fmla="*/ 963613 w 986043"/>
                <a:gd name="connsiteY7" fmla="*/ 142794 h 475617"/>
                <a:gd name="connsiteX8" fmla="*/ 923323 w 986043"/>
                <a:gd name="connsiteY8" fmla="*/ 185180 h 475617"/>
                <a:gd name="connsiteX9" fmla="*/ 830740 w 986043"/>
                <a:gd name="connsiteY9" fmla="*/ 243663 h 475617"/>
                <a:gd name="connsiteX10" fmla="*/ 734537 w 986043"/>
                <a:gd name="connsiteY10" fmla="*/ 289860 h 475617"/>
                <a:gd name="connsiteX11" fmla="*/ 542513 w 986043"/>
                <a:gd name="connsiteY11" fmla="*/ 380061 h 475617"/>
                <a:gd name="connsiteX12" fmla="*/ 443548 w 986043"/>
                <a:gd name="connsiteY12" fmla="*/ 420352 h 475617"/>
                <a:gd name="connsiteX13" fmla="*/ 340583 w 986043"/>
                <a:gd name="connsiteY13" fmla="*/ 450451 h 475617"/>
                <a:gd name="connsiteX14" fmla="*/ 234094 w 986043"/>
                <a:gd name="connsiteY14" fmla="*/ 470740 h 475617"/>
                <a:gd name="connsiteX15" fmla="*/ 122556 w 986043"/>
                <a:gd name="connsiteY15" fmla="*/ 473597 h 475617"/>
                <a:gd name="connsiteX16" fmla="*/ 63310 w 986043"/>
                <a:gd name="connsiteY16" fmla="*/ 460548 h 475617"/>
                <a:gd name="connsiteX17" fmla="*/ 32259 w 986043"/>
                <a:gd name="connsiteY17" fmla="*/ 444165 h 475617"/>
                <a:gd name="connsiteX18" fmla="*/ 5494 w 986043"/>
                <a:gd name="connsiteY18" fmla="*/ 411208 h 475617"/>
                <a:gd name="connsiteX19" fmla="*/ 64 w 986043"/>
                <a:gd name="connsiteY19" fmla="*/ 388158 h 475617"/>
                <a:gd name="connsiteX20" fmla="*/ 2065 w 986043"/>
                <a:gd name="connsiteY20" fmla="*/ 366917 h 475617"/>
                <a:gd name="connsiteX21" fmla="*/ 15876 w 986043"/>
                <a:gd name="connsiteY21" fmla="*/ 334532 h 475617"/>
                <a:gd name="connsiteX22" fmla="*/ 54643 w 986043"/>
                <a:gd name="connsiteY22" fmla="*/ 289479 h 475617"/>
                <a:gd name="connsiteX23" fmla="*/ 144273 w 986043"/>
                <a:gd name="connsiteY23" fmla="*/ 226518 h 475617"/>
                <a:gd name="connsiteX24" fmla="*/ 241523 w 986043"/>
                <a:gd name="connsiteY24" fmla="*/ 182037 h 475617"/>
                <a:gd name="connsiteX25" fmla="*/ 244571 w 986043"/>
                <a:gd name="connsiteY25" fmla="*/ 187752 h 475617"/>
                <a:gd name="connsiteX26" fmla="*/ 162656 w 986043"/>
                <a:gd name="connsiteY26" fmla="*/ 253093 h 475617"/>
                <a:gd name="connsiteX27" fmla="*/ 90647 w 986043"/>
                <a:gd name="connsiteY27" fmla="*/ 324150 h 475617"/>
                <a:gd name="connsiteX28" fmla="*/ 65311 w 986043"/>
                <a:gd name="connsiteY28" fmla="*/ 362059 h 475617"/>
                <a:gd name="connsiteX29" fmla="*/ 60072 w 986043"/>
                <a:gd name="connsiteY29" fmla="*/ 378347 h 475617"/>
                <a:gd name="connsiteX30" fmla="*/ 60262 w 986043"/>
                <a:gd name="connsiteY30" fmla="*/ 383205 h 475617"/>
                <a:gd name="connsiteX31" fmla="*/ 61501 w 986043"/>
                <a:gd name="connsiteY31" fmla="*/ 385491 h 475617"/>
                <a:gd name="connsiteX32" fmla="*/ 85027 w 986043"/>
                <a:gd name="connsiteY32" fmla="*/ 398159 h 475617"/>
                <a:gd name="connsiteX33" fmla="*/ 128747 w 986043"/>
                <a:gd name="connsiteY33" fmla="*/ 405112 h 475617"/>
                <a:gd name="connsiteX34" fmla="*/ 328201 w 986043"/>
                <a:gd name="connsiteY34" fmla="*/ 390063 h 475617"/>
                <a:gd name="connsiteX35" fmla="*/ 429261 w 986043"/>
                <a:gd name="connsiteY35" fmla="*/ 369679 h 475617"/>
                <a:gd name="connsiteX36" fmla="*/ 530607 w 986043"/>
                <a:gd name="connsiteY36" fmla="*/ 345962 h 475617"/>
                <a:gd name="connsiteX37" fmla="*/ 725108 w 986043"/>
                <a:gd name="connsiteY37" fmla="*/ 271286 h 475617"/>
                <a:gd name="connsiteX38" fmla="*/ 886461 w 986043"/>
                <a:gd name="connsiteY38" fmla="*/ 145365 h 475617"/>
                <a:gd name="connsiteX39" fmla="*/ 915988 w 986043"/>
                <a:gd name="connsiteY39" fmla="*/ 109551 h 475617"/>
                <a:gd name="connsiteX40" fmla="*/ 928466 w 986043"/>
                <a:gd name="connsiteY40" fmla="*/ 79453 h 475617"/>
                <a:gd name="connsiteX41" fmla="*/ 926085 w 986043"/>
                <a:gd name="connsiteY41" fmla="*/ 72213 h 475617"/>
                <a:gd name="connsiteX42" fmla="*/ 914274 w 986043"/>
                <a:gd name="connsiteY42" fmla="*/ 63355 h 475617"/>
                <a:gd name="connsiteX43" fmla="*/ 872078 w 986043"/>
                <a:gd name="connsiteY43" fmla="*/ 50306 h 475617"/>
                <a:gd name="connsiteX44" fmla="*/ 771685 w 986043"/>
                <a:gd name="connsiteY44" fmla="*/ 42305 h 475617"/>
                <a:gd name="connsiteX45" fmla="*/ 666814 w 986043"/>
                <a:gd name="connsiteY45" fmla="*/ 43067 h 475617"/>
                <a:gd name="connsiteX46" fmla="*/ 665576 w 986043"/>
                <a:gd name="connsiteY46" fmla="*/ 36971 h 4756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986043" h="475617">
                  <a:moveTo>
                    <a:pt x="665576" y="36971"/>
                  </a:moveTo>
                  <a:cubicBezTo>
                    <a:pt x="698914" y="24303"/>
                    <a:pt x="733489" y="14968"/>
                    <a:pt x="768827" y="8491"/>
                  </a:cubicBezTo>
                  <a:cubicBezTo>
                    <a:pt x="804260" y="1919"/>
                    <a:pt x="840360" y="-1796"/>
                    <a:pt x="878365" y="871"/>
                  </a:cubicBezTo>
                  <a:cubicBezTo>
                    <a:pt x="897415" y="2300"/>
                    <a:pt x="916846" y="5348"/>
                    <a:pt x="937610" y="14016"/>
                  </a:cubicBezTo>
                  <a:cubicBezTo>
                    <a:pt x="947802" y="18588"/>
                    <a:pt x="958660" y="24874"/>
                    <a:pt x="968376" y="35256"/>
                  </a:cubicBezTo>
                  <a:cubicBezTo>
                    <a:pt x="978187" y="45734"/>
                    <a:pt x="984950" y="61355"/>
                    <a:pt x="985807" y="75642"/>
                  </a:cubicBezTo>
                  <a:cubicBezTo>
                    <a:pt x="986950" y="90216"/>
                    <a:pt x="983806" y="103170"/>
                    <a:pt x="979520" y="114028"/>
                  </a:cubicBezTo>
                  <a:cubicBezTo>
                    <a:pt x="975139" y="124982"/>
                    <a:pt x="969614" y="134317"/>
                    <a:pt x="963613" y="142794"/>
                  </a:cubicBezTo>
                  <a:cubicBezTo>
                    <a:pt x="951517" y="159558"/>
                    <a:pt x="937801" y="173178"/>
                    <a:pt x="923323" y="185180"/>
                  </a:cubicBezTo>
                  <a:cubicBezTo>
                    <a:pt x="894271" y="209088"/>
                    <a:pt x="862744" y="227280"/>
                    <a:pt x="830740" y="243663"/>
                  </a:cubicBezTo>
                  <a:cubicBezTo>
                    <a:pt x="798831" y="260046"/>
                    <a:pt x="766446" y="274715"/>
                    <a:pt x="734537" y="289860"/>
                  </a:cubicBezTo>
                  <a:cubicBezTo>
                    <a:pt x="670625" y="319959"/>
                    <a:pt x="607283" y="350629"/>
                    <a:pt x="542513" y="380061"/>
                  </a:cubicBezTo>
                  <a:cubicBezTo>
                    <a:pt x="510128" y="394540"/>
                    <a:pt x="477267" y="408636"/>
                    <a:pt x="443548" y="420352"/>
                  </a:cubicBezTo>
                  <a:cubicBezTo>
                    <a:pt x="409830" y="432163"/>
                    <a:pt x="375445" y="441974"/>
                    <a:pt x="340583" y="450451"/>
                  </a:cubicBezTo>
                  <a:cubicBezTo>
                    <a:pt x="305722" y="459024"/>
                    <a:pt x="270289" y="465977"/>
                    <a:pt x="234094" y="470740"/>
                  </a:cubicBezTo>
                  <a:cubicBezTo>
                    <a:pt x="197899" y="475311"/>
                    <a:pt x="160942" y="477502"/>
                    <a:pt x="122556" y="473597"/>
                  </a:cubicBezTo>
                  <a:cubicBezTo>
                    <a:pt x="103315" y="471597"/>
                    <a:pt x="83694" y="468263"/>
                    <a:pt x="63310" y="460548"/>
                  </a:cubicBezTo>
                  <a:cubicBezTo>
                    <a:pt x="53119" y="456738"/>
                    <a:pt x="42546" y="451785"/>
                    <a:pt x="32259" y="444165"/>
                  </a:cubicBezTo>
                  <a:cubicBezTo>
                    <a:pt x="22067" y="436545"/>
                    <a:pt x="11685" y="425591"/>
                    <a:pt x="5494" y="411208"/>
                  </a:cubicBezTo>
                  <a:cubicBezTo>
                    <a:pt x="2541" y="404350"/>
                    <a:pt x="541" y="395778"/>
                    <a:pt x="64" y="388158"/>
                  </a:cubicBezTo>
                  <a:cubicBezTo>
                    <a:pt x="-221" y="380538"/>
                    <a:pt x="445" y="373299"/>
                    <a:pt x="2065" y="366917"/>
                  </a:cubicBezTo>
                  <a:cubicBezTo>
                    <a:pt x="5113" y="354058"/>
                    <a:pt x="10161" y="343581"/>
                    <a:pt x="15876" y="334532"/>
                  </a:cubicBezTo>
                  <a:cubicBezTo>
                    <a:pt x="27401" y="316339"/>
                    <a:pt x="40831" y="302433"/>
                    <a:pt x="54643" y="289479"/>
                  </a:cubicBezTo>
                  <a:cubicBezTo>
                    <a:pt x="82646" y="264238"/>
                    <a:pt x="112840" y="244044"/>
                    <a:pt x="144273" y="226518"/>
                  </a:cubicBezTo>
                  <a:cubicBezTo>
                    <a:pt x="175610" y="208992"/>
                    <a:pt x="208090" y="194038"/>
                    <a:pt x="241523" y="182037"/>
                  </a:cubicBezTo>
                  <a:lnTo>
                    <a:pt x="244571" y="187752"/>
                  </a:lnTo>
                  <a:cubicBezTo>
                    <a:pt x="216472" y="209278"/>
                    <a:pt x="188850" y="230614"/>
                    <a:pt x="162656" y="253093"/>
                  </a:cubicBezTo>
                  <a:cubicBezTo>
                    <a:pt x="136558" y="275572"/>
                    <a:pt x="111412" y="299004"/>
                    <a:pt x="90647" y="324150"/>
                  </a:cubicBezTo>
                  <a:cubicBezTo>
                    <a:pt x="80265" y="336532"/>
                    <a:pt x="70930" y="349677"/>
                    <a:pt x="65311" y="362059"/>
                  </a:cubicBezTo>
                  <a:cubicBezTo>
                    <a:pt x="62548" y="368251"/>
                    <a:pt x="60453" y="374061"/>
                    <a:pt x="60072" y="378347"/>
                  </a:cubicBezTo>
                  <a:cubicBezTo>
                    <a:pt x="59786" y="380538"/>
                    <a:pt x="60072" y="382062"/>
                    <a:pt x="60262" y="383205"/>
                  </a:cubicBezTo>
                  <a:cubicBezTo>
                    <a:pt x="60739" y="384253"/>
                    <a:pt x="60739" y="384443"/>
                    <a:pt x="61501" y="385491"/>
                  </a:cubicBezTo>
                  <a:cubicBezTo>
                    <a:pt x="63406" y="388539"/>
                    <a:pt x="71978" y="394444"/>
                    <a:pt x="85027" y="398159"/>
                  </a:cubicBezTo>
                  <a:cubicBezTo>
                    <a:pt x="97791" y="401874"/>
                    <a:pt x="113126" y="403969"/>
                    <a:pt x="128747" y="405112"/>
                  </a:cubicBezTo>
                  <a:cubicBezTo>
                    <a:pt x="192184" y="408446"/>
                    <a:pt x="260954" y="401302"/>
                    <a:pt x="328201" y="390063"/>
                  </a:cubicBezTo>
                  <a:cubicBezTo>
                    <a:pt x="361919" y="384253"/>
                    <a:pt x="395542" y="377109"/>
                    <a:pt x="429261" y="369679"/>
                  </a:cubicBezTo>
                  <a:cubicBezTo>
                    <a:pt x="462979" y="362155"/>
                    <a:pt x="496888" y="354915"/>
                    <a:pt x="530607" y="345962"/>
                  </a:cubicBezTo>
                  <a:cubicBezTo>
                    <a:pt x="598044" y="328626"/>
                    <a:pt x="664147" y="304909"/>
                    <a:pt x="725108" y="271286"/>
                  </a:cubicBezTo>
                  <a:cubicBezTo>
                    <a:pt x="785877" y="237758"/>
                    <a:pt x="841027" y="192514"/>
                    <a:pt x="886461" y="145365"/>
                  </a:cubicBezTo>
                  <a:cubicBezTo>
                    <a:pt x="897605" y="133555"/>
                    <a:pt x="907987" y="121553"/>
                    <a:pt x="915988" y="109551"/>
                  </a:cubicBezTo>
                  <a:cubicBezTo>
                    <a:pt x="924085" y="97836"/>
                    <a:pt x="928943" y="85453"/>
                    <a:pt x="928466" y="79453"/>
                  </a:cubicBezTo>
                  <a:cubicBezTo>
                    <a:pt x="928180" y="76214"/>
                    <a:pt x="927800" y="74880"/>
                    <a:pt x="926085" y="72213"/>
                  </a:cubicBezTo>
                  <a:cubicBezTo>
                    <a:pt x="923989" y="69546"/>
                    <a:pt x="919798" y="66213"/>
                    <a:pt x="914274" y="63355"/>
                  </a:cubicBezTo>
                  <a:cubicBezTo>
                    <a:pt x="903034" y="57355"/>
                    <a:pt x="887794" y="53259"/>
                    <a:pt x="872078" y="50306"/>
                  </a:cubicBezTo>
                  <a:cubicBezTo>
                    <a:pt x="840360" y="44496"/>
                    <a:pt x="806070" y="43067"/>
                    <a:pt x="771685" y="42305"/>
                  </a:cubicBezTo>
                  <a:cubicBezTo>
                    <a:pt x="737204" y="41829"/>
                    <a:pt x="702247" y="42781"/>
                    <a:pt x="666814" y="43067"/>
                  </a:cubicBezTo>
                  <a:lnTo>
                    <a:pt x="665576" y="36971"/>
                  </a:lnTo>
                  <a:close/>
                </a:path>
              </a:pathLst>
            </a:custGeom>
            <a:solidFill>
              <a:srgbClr val="FFCE1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318E03B9-0B09-0132-0678-82EE4C7AC540}"/>
                </a:ext>
              </a:extLst>
            </p:cNvPr>
            <p:cNvSpPr/>
            <p:nvPr/>
          </p:nvSpPr>
          <p:spPr>
            <a:xfrm>
              <a:off x="6428326" y="1906848"/>
              <a:ext cx="403002" cy="164610"/>
            </a:xfrm>
            <a:custGeom>
              <a:avLst/>
              <a:gdLst>
                <a:gd name="connsiteX0" fmla="*/ 403003 w 403002"/>
                <a:gd name="connsiteY0" fmla="*/ 106546 h 164610"/>
                <a:gd name="connsiteX1" fmla="*/ 384524 w 403002"/>
                <a:gd name="connsiteY1" fmla="*/ 133025 h 164610"/>
                <a:gd name="connsiteX2" fmla="*/ 328993 w 403002"/>
                <a:gd name="connsiteY2" fmla="*/ 164362 h 164610"/>
                <a:gd name="connsiteX3" fmla="*/ 260032 w 403002"/>
                <a:gd name="connsiteY3" fmla="*/ 113308 h 164610"/>
                <a:gd name="connsiteX4" fmla="*/ 204501 w 403002"/>
                <a:gd name="connsiteY4" fmla="*/ 73494 h 164610"/>
                <a:gd name="connsiteX5" fmla="*/ 168878 w 403002"/>
                <a:gd name="connsiteY5" fmla="*/ 119214 h 164610"/>
                <a:gd name="connsiteX6" fmla="*/ 0 w 403002"/>
                <a:gd name="connsiteY6" fmla="*/ 97497 h 164610"/>
                <a:gd name="connsiteX7" fmla="*/ 17145 w 403002"/>
                <a:gd name="connsiteY7" fmla="*/ 77494 h 164610"/>
                <a:gd name="connsiteX8" fmla="*/ 370999 w 403002"/>
                <a:gd name="connsiteY8" fmla="*/ 69303 h 164610"/>
                <a:gd name="connsiteX9" fmla="*/ 403003 w 403002"/>
                <a:gd name="connsiteY9" fmla="*/ 106546 h 1646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03002" h="164610">
                  <a:moveTo>
                    <a:pt x="403003" y="106546"/>
                  </a:moveTo>
                  <a:cubicBezTo>
                    <a:pt x="396811" y="115309"/>
                    <a:pt x="391192" y="124738"/>
                    <a:pt x="384524" y="133025"/>
                  </a:cubicBezTo>
                  <a:cubicBezTo>
                    <a:pt x="369475" y="151694"/>
                    <a:pt x="354616" y="166744"/>
                    <a:pt x="328993" y="164362"/>
                  </a:cubicBezTo>
                  <a:cubicBezTo>
                    <a:pt x="298894" y="161505"/>
                    <a:pt x="278034" y="134644"/>
                    <a:pt x="260032" y="113308"/>
                  </a:cubicBezTo>
                  <a:cubicBezTo>
                    <a:pt x="247745" y="98830"/>
                    <a:pt x="228314" y="65398"/>
                    <a:pt x="204501" y="73494"/>
                  </a:cubicBezTo>
                  <a:cubicBezTo>
                    <a:pt x="191643" y="77971"/>
                    <a:pt x="179546" y="109022"/>
                    <a:pt x="168878" y="119214"/>
                  </a:cubicBezTo>
                  <a:cubicBezTo>
                    <a:pt x="118872" y="167220"/>
                    <a:pt x="51435" y="144836"/>
                    <a:pt x="0" y="97497"/>
                  </a:cubicBezTo>
                  <a:cubicBezTo>
                    <a:pt x="5239" y="90639"/>
                    <a:pt x="11049" y="83971"/>
                    <a:pt x="17145" y="77494"/>
                  </a:cubicBezTo>
                  <a:cubicBezTo>
                    <a:pt x="112585" y="-22518"/>
                    <a:pt x="270986" y="-26233"/>
                    <a:pt x="370999" y="69303"/>
                  </a:cubicBezTo>
                  <a:cubicBezTo>
                    <a:pt x="383191" y="80923"/>
                    <a:pt x="393859" y="93306"/>
                    <a:pt x="403003" y="106546"/>
                  </a:cubicBezTo>
                  <a:close/>
                </a:path>
              </a:pathLst>
            </a:custGeom>
            <a:solidFill>
              <a:srgbClr val="EA5C7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6AE50193-8365-273A-948F-7533A824CCD8}"/>
                </a:ext>
              </a:extLst>
            </p:cNvPr>
            <p:cNvSpPr/>
            <p:nvPr/>
          </p:nvSpPr>
          <p:spPr>
            <a:xfrm>
              <a:off x="6376397" y="2123503"/>
              <a:ext cx="177814" cy="164877"/>
            </a:xfrm>
            <a:custGeom>
              <a:avLst/>
              <a:gdLst>
                <a:gd name="connsiteX0" fmla="*/ 100887 w 177814"/>
                <a:gd name="connsiteY0" fmla="*/ 136112 h 164877"/>
                <a:gd name="connsiteX1" fmla="*/ 37165 w 177814"/>
                <a:gd name="connsiteY1" fmla="*/ 164878 h 164877"/>
                <a:gd name="connsiteX2" fmla="*/ 2209 w 177814"/>
                <a:gd name="connsiteY2" fmla="*/ 0 h 164877"/>
                <a:gd name="connsiteX3" fmla="*/ 84695 w 177814"/>
                <a:gd name="connsiteY3" fmla="*/ 19526 h 164877"/>
                <a:gd name="connsiteX4" fmla="*/ 165181 w 177814"/>
                <a:gd name="connsiteY4" fmla="*/ 36195 h 164877"/>
                <a:gd name="connsiteX5" fmla="*/ 100887 w 177814"/>
                <a:gd name="connsiteY5" fmla="*/ 136112 h 1648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7814" h="164877">
                  <a:moveTo>
                    <a:pt x="100887" y="136112"/>
                  </a:moveTo>
                  <a:cubicBezTo>
                    <a:pt x="80599" y="146590"/>
                    <a:pt x="59263" y="157163"/>
                    <a:pt x="37165" y="164878"/>
                  </a:cubicBezTo>
                  <a:cubicBezTo>
                    <a:pt x="6399" y="115062"/>
                    <a:pt x="-5316" y="56483"/>
                    <a:pt x="2209" y="0"/>
                  </a:cubicBezTo>
                  <a:cubicBezTo>
                    <a:pt x="15448" y="13525"/>
                    <a:pt x="37642" y="29242"/>
                    <a:pt x="84695" y="19526"/>
                  </a:cubicBezTo>
                  <a:cubicBezTo>
                    <a:pt x="111651" y="13906"/>
                    <a:pt x="143655" y="15526"/>
                    <a:pt x="165181" y="36195"/>
                  </a:cubicBezTo>
                  <a:cubicBezTo>
                    <a:pt x="207663" y="76867"/>
                    <a:pt x="131939" y="120205"/>
                    <a:pt x="100887" y="136112"/>
                  </a:cubicBezTo>
                  <a:close/>
                </a:path>
              </a:pathLst>
            </a:custGeom>
            <a:solidFill>
              <a:srgbClr val="EA5C7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</p:grpSp>
      <p:grpSp>
        <p:nvGrpSpPr>
          <p:cNvPr id="21" name="Graphic 44264">
            <a:extLst>
              <a:ext uri="{FF2B5EF4-FFF2-40B4-BE49-F238E27FC236}">
                <a16:creationId xmlns:a16="http://schemas.microsoft.com/office/drawing/2014/main" id="{A840BED1-03D5-3A07-479B-3A748376C2C5}"/>
              </a:ext>
            </a:extLst>
          </p:cNvPr>
          <p:cNvGrpSpPr/>
          <p:nvPr/>
        </p:nvGrpSpPr>
        <p:grpSpPr>
          <a:xfrm rot="2449016">
            <a:off x="10303211" y="5716984"/>
            <a:ext cx="935517" cy="848000"/>
            <a:chOff x="5948362" y="3286088"/>
            <a:chExt cx="293127" cy="288168"/>
          </a:xfrm>
        </p:grpSpPr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A2A451F9-8F0C-B490-7D4E-516F6D691171}"/>
                </a:ext>
              </a:extLst>
            </p:cNvPr>
            <p:cNvSpPr/>
            <p:nvPr/>
          </p:nvSpPr>
          <p:spPr>
            <a:xfrm>
              <a:off x="5967412" y="3319139"/>
              <a:ext cx="274077" cy="255117"/>
            </a:xfrm>
            <a:custGeom>
              <a:avLst/>
              <a:gdLst>
                <a:gd name="connsiteX0" fmla="*/ 142589 w 274077"/>
                <a:gd name="connsiteY0" fmla="*/ 224256 h 255117"/>
                <a:gd name="connsiteX1" fmla="*/ 155353 w 274077"/>
                <a:gd name="connsiteY1" fmla="*/ 204635 h 255117"/>
                <a:gd name="connsiteX2" fmla="*/ 57722 w 274077"/>
                <a:gd name="connsiteY2" fmla="*/ 129959 h 255117"/>
                <a:gd name="connsiteX3" fmla="*/ 41148 w 274077"/>
                <a:gd name="connsiteY3" fmla="*/ 152723 h 255117"/>
                <a:gd name="connsiteX4" fmla="*/ 0 w 274077"/>
                <a:gd name="connsiteY4" fmla="*/ 124434 h 255117"/>
                <a:gd name="connsiteX5" fmla="*/ 51435 w 274077"/>
                <a:gd name="connsiteY5" fmla="*/ 46520 h 255117"/>
                <a:gd name="connsiteX6" fmla="*/ 151829 w 274077"/>
                <a:gd name="connsiteY6" fmla="*/ 10515 h 255117"/>
                <a:gd name="connsiteX7" fmla="*/ 174403 w 274077"/>
                <a:gd name="connsiteY7" fmla="*/ 71570 h 255117"/>
                <a:gd name="connsiteX8" fmla="*/ 247650 w 274077"/>
                <a:gd name="connsiteY8" fmla="*/ 67094 h 255117"/>
                <a:gd name="connsiteX9" fmla="*/ 243078 w 274077"/>
                <a:gd name="connsiteY9" fmla="*/ 180822 h 255117"/>
                <a:gd name="connsiteX10" fmla="*/ 184214 w 274077"/>
                <a:gd name="connsiteY10" fmla="*/ 255117 h 255117"/>
                <a:gd name="connsiteX11" fmla="*/ 142589 w 274077"/>
                <a:gd name="connsiteY11" fmla="*/ 224256 h 255117"/>
                <a:gd name="connsiteX12" fmla="*/ 126397 w 274077"/>
                <a:gd name="connsiteY12" fmla="*/ 66427 h 255117"/>
                <a:gd name="connsiteX13" fmla="*/ 89821 w 274077"/>
                <a:gd name="connsiteY13" fmla="*/ 83762 h 255117"/>
                <a:gd name="connsiteX14" fmla="*/ 122682 w 274077"/>
                <a:gd name="connsiteY14" fmla="*/ 107956 h 255117"/>
                <a:gd name="connsiteX15" fmla="*/ 126397 w 274077"/>
                <a:gd name="connsiteY15" fmla="*/ 66427 h 255117"/>
                <a:gd name="connsiteX16" fmla="*/ 202311 w 274077"/>
                <a:gd name="connsiteY16" fmla="*/ 112433 h 255117"/>
                <a:gd name="connsiteX17" fmla="*/ 163640 w 274077"/>
                <a:gd name="connsiteY17" fmla="*/ 135483 h 255117"/>
                <a:gd name="connsiteX18" fmla="*/ 193834 w 274077"/>
                <a:gd name="connsiteY18" fmla="*/ 157391 h 255117"/>
                <a:gd name="connsiteX19" fmla="*/ 202311 w 274077"/>
                <a:gd name="connsiteY19" fmla="*/ 112433 h 25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74077" h="255117">
                  <a:moveTo>
                    <a:pt x="142589" y="224256"/>
                  </a:moveTo>
                  <a:cubicBezTo>
                    <a:pt x="141637" y="221208"/>
                    <a:pt x="155353" y="204635"/>
                    <a:pt x="155353" y="204635"/>
                  </a:cubicBezTo>
                  <a:cubicBezTo>
                    <a:pt x="155353" y="204635"/>
                    <a:pt x="60484" y="128339"/>
                    <a:pt x="57722" y="129959"/>
                  </a:cubicBezTo>
                  <a:cubicBezTo>
                    <a:pt x="54864" y="131102"/>
                    <a:pt x="41148" y="152723"/>
                    <a:pt x="41148" y="152723"/>
                  </a:cubicBezTo>
                  <a:cubicBezTo>
                    <a:pt x="28099" y="149199"/>
                    <a:pt x="0" y="124434"/>
                    <a:pt x="0" y="124434"/>
                  </a:cubicBezTo>
                  <a:cubicBezTo>
                    <a:pt x="0" y="124434"/>
                    <a:pt x="30956" y="75285"/>
                    <a:pt x="51435" y="46520"/>
                  </a:cubicBezTo>
                  <a:cubicBezTo>
                    <a:pt x="62484" y="30899"/>
                    <a:pt x="105632" y="-22346"/>
                    <a:pt x="151829" y="10515"/>
                  </a:cubicBezTo>
                  <a:cubicBezTo>
                    <a:pt x="184023" y="33470"/>
                    <a:pt x="173069" y="70618"/>
                    <a:pt x="174403" y="71570"/>
                  </a:cubicBezTo>
                  <a:cubicBezTo>
                    <a:pt x="174689" y="71761"/>
                    <a:pt x="213265" y="42710"/>
                    <a:pt x="247650" y="67094"/>
                  </a:cubicBezTo>
                  <a:cubicBezTo>
                    <a:pt x="290132" y="97383"/>
                    <a:pt x="276035" y="134626"/>
                    <a:pt x="243078" y="180822"/>
                  </a:cubicBezTo>
                  <a:cubicBezTo>
                    <a:pt x="225933" y="204825"/>
                    <a:pt x="202121" y="234448"/>
                    <a:pt x="184214" y="255117"/>
                  </a:cubicBezTo>
                  <a:cubicBezTo>
                    <a:pt x="170212" y="247497"/>
                    <a:pt x="143732" y="227114"/>
                    <a:pt x="142589" y="224256"/>
                  </a:cubicBezTo>
                  <a:close/>
                  <a:moveTo>
                    <a:pt x="126397" y="66427"/>
                  </a:moveTo>
                  <a:cubicBezTo>
                    <a:pt x="104299" y="49949"/>
                    <a:pt x="89821" y="83762"/>
                    <a:pt x="89821" y="83762"/>
                  </a:cubicBezTo>
                  <a:lnTo>
                    <a:pt x="122682" y="107956"/>
                  </a:lnTo>
                  <a:cubicBezTo>
                    <a:pt x="122968" y="108146"/>
                    <a:pt x="143923" y="79286"/>
                    <a:pt x="126397" y="66427"/>
                  </a:cubicBezTo>
                  <a:close/>
                  <a:moveTo>
                    <a:pt x="202311" y="112433"/>
                  </a:moveTo>
                  <a:cubicBezTo>
                    <a:pt x="183547" y="99098"/>
                    <a:pt x="163640" y="135483"/>
                    <a:pt x="163640" y="135483"/>
                  </a:cubicBezTo>
                  <a:lnTo>
                    <a:pt x="193834" y="157391"/>
                  </a:lnTo>
                  <a:cubicBezTo>
                    <a:pt x="193453" y="157867"/>
                    <a:pt x="220218" y="125196"/>
                    <a:pt x="202311" y="112433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1496F722-AFF4-EA54-BE41-E5F8D3BBF14B}"/>
                </a:ext>
              </a:extLst>
            </p:cNvPr>
            <p:cNvSpPr/>
            <p:nvPr/>
          </p:nvSpPr>
          <p:spPr>
            <a:xfrm>
              <a:off x="5948362" y="3286088"/>
              <a:ext cx="273982" cy="255212"/>
            </a:xfrm>
            <a:custGeom>
              <a:avLst/>
              <a:gdLst>
                <a:gd name="connsiteX0" fmla="*/ 142589 w 273982"/>
                <a:gd name="connsiteY0" fmla="*/ 224351 h 255212"/>
                <a:gd name="connsiteX1" fmla="*/ 155353 w 273982"/>
                <a:gd name="connsiteY1" fmla="*/ 204730 h 255212"/>
                <a:gd name="connsiteX2" fmla="*/ 57722 w 273982"/>
                <a:gd name="connsiteY2" fmla="*/ 130054 h 255212"/>
                <a:gd name="connsiteX3" fmla="*/ 41148 w 273982"/>
                <a:gd name="connsiteY3" fmla="*/ 152819 h 255212"/>
                <a:gd name="connsiteX4" fmla="*/ 0 w 273982"/>
                <a:gd name="connsiteY4" fmla="*/ 124434 h 255212"/>
                <a:gd name="connsiteX5" fmla="*/ 51435 w 273982"/>
                <a:gd name="connsiteY5" fmla="*/ 46520 h 255212"/>
                <a:gd name="connsiteX6" fmla="*/ 151829 w 273982"/>
                <a:gd name="connsiteY6" fmla="*/ 10515 h 255212"/>
                <a:gd name="connsiteX7" fmla="*/ 174403 w 273982"/>
                <a:gd name="connsiteY7" fmla="*/ 71570 h 255212"/>
                <a:gd name="connsiteX8" fmla="*/ 247555 w 273982"/>
                <a:gd name="connsiteY8" fmla="*/ 67189 h 255212"/>
                <a:gd name="connsiteX9" fmla="*/ 242983 w 273982"/>
                <a:gd name="connsiteY9" fmla="*/ 180917 h 255212"/>
                <a:gd name="connsiteX10" fmla="*/ 184118 w 273982"/>
                <a:gd name="connsiteY10" fmla="*/ 255212 h 255212"/>
                <a:gd name="connsiteX11" fmla="*/ 142589 w 273982"/>
                <a:gd name="connsiteY11" fmla="*/ 224351 h 255212"/>
                <a:gd name="connsiteX12" fmla="*/ 126397 w 273982"/>
                <a:gd name="connsiteY12" fmla="*/ 66427 h 255212"/>
                <a:gd name="connsiteX13" fmla="*/ 89821 w 273982"/>
                <a:gd name="connsiteY13" fmla="*/ 83762 h 255212"/>
                <a:gd name="connsiteX14" fmla="*/ 122682 w 273982"/>
                <a:gd name="connsiteY14" fmla="*/ 107956 h 255212"/>
                <a:gd name="connsiteX15" fmla="*/ 126397 w 273982"/>
                <a:gd name="connsiteY15" fmla="*/ 66427 h 255212"/>
                <a:gd name="connsiteX16" fmla="*/ 202311 w 273982"/>
                <a:gd name="connsiteY16" fmla="*/ 112433 h 255212"/>
                <a:gd name="connsiteX17" fmla="*/ 163640 w 273982"/>
                <a:gd name="connsiteY17" fmla="*/ 135483 h 255212"/>
                <a:gd name="connsiteX18" fmla="*/ 193834 w 273982"/>
                <a:gd name="connsiteY18" fmla="*/ 157391 h 255212"/>
                <a:gd name="connsiteX19" fmla="*/ 202311 w 273982"/>
                <a:gd name="connsiteY19" fmla="*/ 112433 h 255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73982" h="255212">
                  <a:moveTo>
                    <a:pt x="142589" y="224351"/>
                  </a:moveTo>
                  <a:cubicBezTo>
                    <a:pt x="141637" y="221303"/>
                    <a:pt x="155353" y="204730"/>
                    <a:pt x="155353" y="204730"/>
                  </a:cubicBezTo>
                  <a:cubicBezTo>
                    <a:pt x="155353" y="204730"/>
                    <a:pt x="60484" y="128435"/>
                    <a:pt x="57722" y="130054"/>
                  </a:cubicBezTo>
                  <a:cubicBezTo>
                    <a:pt x="54864" y="131197"/>
                    <a:pt x="41148" y="152819"/>
                    <a:pt x="41148" y="152819"/>
                  </a:cubicBezTo>
                  <a:cubicBezTo>
                    <a:pt x="28099" y="149199"/>
                    <a:pt x="0" y="124434"/>
                    <a:pt x="0" y="124434"/>
                  </a:cubicBezTo>
                  <a:cubicBezTo>
                    <a:pt x="0" y="124434"/>
                    <a:pt x="30956" y="75285"/>
                    <a:pt x="51435" y="46520"/>
                  </a:cubicBezTo>
                  <a:cubicBezTo>
                    <a:pt x="62484" y="30899"/>
                    <a:pt x="105632" y="-22346"/>
                    <a:pt x="151829" y="10515"/>
                  </a:cubicBezTo>
                  <a:cubicBezTo>
                    <a:pt x="184023" y="33470"/>
                    <a:pt x="173069" y="70618"/>
                    <a:pt x="174403" y="71570"/>
                  </a:cubicBezTo>
                  <a:cubicBezTo>
                    <a:pt x="174689" y="71761"/>
                    <a:pt x="213265" y="42710"/>
                    <a:pt x="247555" y="67189"/>
                  </a:cubicBezTo>
                  <a:cubicBezTo>
                    <a:pt x="290036" y="97478"/>
                    <a:pt x="275939" y="134721"/>
                    <a:pt x="242983" y="180917"/>
                  </a:cubicBezTo>
                  <a:cubicBezTo>
                    <a:pt x="225838" y="204920"/>
                    <a:pt x="202025" y="234543"/>
                    <a:pt x="184118" y="255212"/>
                  </a:cubicBezTo>
                  <a:cubicBezTo>
                    <a:pt x="170212" y="247592"/>
                    <a:pt x="143732" y="227114"/>
                    <a:pt x="142589" y="224351"/>
                  </a:cubicBezTo>
                  <a:close/>
                  <a:moveTo>
                    <a:pt x="126397" y="66427"/>
                  </a:moveTo>
                  <a:cubicBezTo>
                    <a:pt x="104299" y="49949"/>
                    <a:pt x="89821" y="83762"/>
                    <a:pt x="89821" y="83762"/>
                  </a:cubicBezTo>
                  <a:lnTo>
                    <a:pt x="122682" y="107956"/>
                  </a:lnTo>
                  <a:cubicBezTo>
                    <a:pt x="122968" y="108146"/>
                    <a:pt x="143923" y="79286"/>
                    <a:pt x="126397" y="66427"/>
                  </a:cubicBezTo>
                  <a:close/>
                  <a:moveTo>
                    <a:pt x="202311" y="112433"/>
                  </a:moveTo>
                  <a:cubicBezTo>
                    <a:pt x="183547" y="99098"/>
                    <a:pt x="163640" y="135483"/>
                    <a:pt x="163640" y="135483"/>
                  </a:cubicBezTo>
                  <a:lnTo>
                    <a:pt x="193834" y="157391"/>
                  </a:lnTo>
                  <a:cubicBezTo>
                    <a:pt x="193453" y="157867"/>
                    <a:pt x="220218" y="125196"/>
                    <a:pt x="202311" y="112433"/>
                  </a:cubicBezTo>
                  <a:close/>
                </a:path>
              </a:pathLst>
            </a:custGeom>
            <a:solidFill>
              <a:srgbClr val="E9684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</p:grpSp>
      <p:pic>
        <p:nvPicPr>
          <p:cNvPr id="48" name="Picture 47">
            <a:extLst>
              <a:ext uri="{FF2B5EF4-FFF2-40B4-BE49-F238E27FC236}">
                <a16:creationId xmlns:a16="http://schemas.microsoft.com/office/drawing/2014/main" id="{95D14A87-B726-CF11-28E0-35FBE781BED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643187" y="300037"/>
            <a:ext cx="6905625" cy="6257925"/>
          </a:xfrm>
          <a:prstGeom prst="rect">
            <a:avLst/>
          </a:prstGeom>
        </p:spPr>
      </p:pic>
      <p:grpSp>
        <p:nvGrpSpPr>
          <p:cNvPr id="24" name="Graphic 44268">
            <a:extLst>
              <a:ext uri="{FF2B5EF4-FFF2-40B4-BE49-F238E27FC236}">
                <a16:creationId xmlns:a16="http://schemas.microsoft.com/office/drawing/2014/main" id="{AFD702D2-669B-0D4D-FE7B-F0878CDBF001}"/>
              </a:ext>
            </a:extLst>
          </p:cNvPr>
          <p:cNvGrpSpPr/>
          <p:nvPr/>
        </p:nvGrpSpPr>
        <p:grpSpPr>
          <a:xfrm rot="21000767">
            <a:off x="11660569" y="5221244"/>
            <a:ext cx="821499" cy="1060982"/>
            <a:chOff x="5976918" y="3286115"/>
            <a:chExt cx="237163" cy="282320"/>
          </a:xfrm>
          <a:solidFill>
            <a:srgbClr val="DC755A"/>
          </a:solidFill>
        </p:grpSpPr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59820214-DFF6-C527-1DFE-9FC588D82C5D}"/>
                </a:ext>
              </a:extLst>
            </p:cNvPr>
            <p:cNvSpPr/>
            <p:nvPr/>
          </p:nvSpPr>
          <p:spPr>
            <a:xfrm>
              <a:off x="5995945" y="3319163"/>
              <a:ext cx="218136" cy="249272"/>
            </a:xfrm>
            <a:custGeom>
              <a:avLst/>
              <a:gdLst>
                <a:gd name="connsiteX0" fmla="*/ 127867 w 218136"/>
                <a:gd name="connsiteY0" fmla="*/ 13 h 249272"/>
                <a:gd name="connsiteX1" fmla="*/ 167205 w 218136"/>
                <a:gd name="connsiteY1" fmla="*/ 70498 h 249272"/>
                <a:gd name="connsiteX2" fmla="*/ 125391 w 218136"/>
                <a:gd name="connsiteY2" fmla="*/ 102407 h 249272"/>
                <a:gd name="connsiteX3" fmla="*/ 77766 w 218136"/>
                <a:gd name="connsiteY3" fmla="*/ 91549 h 249272"/>
                <a:gd name="connsiteX4" fmla="*/ 78051 w 218136"/>
                <a:gd name="connsiteY4" fmla="*/ 153652 h 249272"/>
                <a:gd name="connsiteX5" fmla="*/ 137868 w 218136"/>
                <a:gd name="connsiteY5" fmla="*/ 178321 h 249272"/>
                <a:gd name="connsiteX6" fmla="*/ 160919 w 218136"/>
                <a:gd name="connsiteY6" fmla="*/ 139364 h 249272"/>
                <a:gd name="connsiteX7" fmla="*/ 217878 w 218136"/>
                <a:gd name="connsiteY7" fmla="*/ 152604 h 249272"/>
                <a:gd name="connsiteX8" fmla="*/ 171301 w 218136"/>
                <a:gd name="connsiteY8" fmla="*/ 235376 h 249272"/>
                <a:gd name="connsiteX9" fmla="*/ 20711 w 218136"/>
                <a:gd name="connsiteY9" fmla="*/ 187084 h 249272"/>
                <a:gd name="connsiteX10" fmla="*/ 45571 w 218136"/>
                <a:gd name="connsiteY10" fmla="*/ 42685 h 249272"/>
                <a:gd name="connsiteX11" fmla="*/ 85481 w 218136"/>
                <a:gd name="connsiteY11" fmla="*/ 35161 h 249272"/>
                <a:gd name="connsiteX12" fmla="*/ 78909 w 218136"/>
                <a:gd name="connsiteY12" fmla="*/ 16873 h 249272"/>
                <a:gd name="connsiteX13" fmla="*/ 127867 w 218136"/>
                <a:gd name="connsiteY13" fmla="*/ 13 h 249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8136" h="249272">
                  <a:moveTo>
                    <a:pt x="127867" y="13"/>
                  </a:moveTo>
                  <a:cubicBezTo>
                    <a:pt x="130629" y="299"/>
                    <a:pt x="167205" y="70498"/>
                    <a:pt x="167205" y="70498"/>
                  </a:cubicBezTo>
                  <a:lnTo>
                    <a:pt x="125391" y="102407"/>
                  </a:lnTo>
                  <a:cubicBezTo>
                    <a:pt x="125391" y="102407"/>
                    <a:pt x="102912" y="76880"/>
                    <a:pt x="77766" y="91549"/>
                  </a:cubicBezTo>
                  <a:cubicBezTo>
                    <a:pt x="63192" y="100026"/>
                    <a:pt x="59859" y="122600"/>
                    <a:pt x="78051" y="153652"/>
                  </a:cubicBezTo>
                  <a:cubicBezTo>
                    <a:pt x="97387" y="186703"/>
                    <a:pt x="123962" y="186513"/>
                    <a:pt x="137868" y="178321"/>
                  </a:cubicBezTo>
                  <a:cubicBezTo>
                    <a:pt x="155775" y="167844"/>
                    <a:pt x="160347" y="144889"/>
                    <a:pt x="160919" y="139364"/>
                  </a:cubicBezTo>
                  <a:cubicBezTo>
                    <a:pt x="181207" y="145174"/>
                    <a:pt x="217878" y="152604"/>
                    <a:pt x="217878" y="152604"/>
                  </a:cubicBezTo>
                  <a:cubicBezTo>
                    <a:pt x="217878" y="152604"/>
                    <a:pt x="224451" y="204325"/>
                    <a:pt x="171301" y="235376"/>
                  </a:cubicBezTo>
                  <a:cubicBezTo>
                    <a:pt x="127677" y="260903"/>
                    <a:pt x="60335" y="254807"/>
                    <a:pt x="20711" y="187084"/>
                  </a:cubicBezTo>
                  <a:cubicBezTo>
                    <a:pt x="-20628" y="116314"/>
                    <a:pt x="6328" y="65545"/>
                    <a:pt x="45571" y="42685"/>
                  </a:cubicBezTo>
                  <a:cubicBezTo>
                    <a:pt x="66812" y="30208"/>
                    <a:pt x="85481" y="35161"/>
                    <a:pt x="85481" y="35161"/>
                  </a:cubicBezTo>
                  <a:lnTo>
                    <a:pt x="78909" y="16873"/>
                  </a:lnTo>
                  <a:cubicBezTo>
                    <a:pt x="79194" y="17539"/>
                    <a:pt x="111484" y="-558"/>
                    <a:pt x="127867" y="1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D13DD028-2422-EF75-1590-528446F9F4A7}"/>
                </a:ext>
              </a:extLst>
            </p:cNvPr>
            <p:cNvSpPr/>
            <p:nvPr/>
          </p:nvSpPr>
          <p:spPr>
            <a:xfrm>
              <a:off x="5976918" y="3286115"/>
              <a:ext cx="218113" cy="249268"/>
            </a:xfrm>
            <a:custGeom>
              <a:avLst/>
              <a:gdLst>
                <a:gd name="connsiteX0" fmla="*/ 127844 w 218113"/>
                <a:gd name="connsiteY0" fmla="*/ 9 h 249268"/>
                <a:gd name="connsiteX1" fmla="*/ 167182 w 218113"/>
                <a:gd name="connsiteY1" fmla="*/ 70494 h 249268"/>
                <a:gd name="connsiteX2" fmla="*/ 125368 w 218113"/>
                <a:gd name="connsiteY2" fmla="*/ 102403 h 249268"/>
                <a:gd name="connsiteX3" fmla="*/ 77743 w 218113"/>
                <a:gd name="connsiteY3" fmla="*/ 91544 h 249268"/>
                <a:gd name="connsiteX4" fmla="*/ 78028 w 218113"/>
                <a:gd name="connsiteY4" fmla="*/ 153647 h 249268"/>
                <a:gd name="connsiteX5" fmla="*/ 137845 w 218113"/>
                <a:gd name="connsiteY5" fmla="*/ 178317 h 249268"/>
                <a:gd name="connsiteX6" fmla="*/ 160896 w 218113"/>
                <a:gd name="connsiteY6" fmla="*/ 139360 h 249268"/>
                <a:gd name="connsiteX7" fmla="*/ 217855 w 218113"/>
                <a:gd name="connsiteY7" fmla="*/ 152600 h 249268"/>
                <a:gd name="connsiteX8" fmla="*/ 171278 w 218113"/>
                <a:gd name="connsiteY8" fmla="*/ 235372 h 249268"/>
                <a:gd name="connsiteX9" fmla="*/ 20688 w 218113"/>
                <a:gd name="connsiteY9" fmla="*/ 187080 h 249268"/>
                <a:gd name="connsiteX10" fmla="*/ 45548 w 218113"/>
                <a:gd name="connsiteY10" fmla="*/ 42872 h 249268"/>
                <a:gd name="connsiteX11" fmla="*/ 85458 w 218113"/>
                <a:gd name="connsiteY11" fmla="*/ 35347 h 249268"/>
                <a:gd name="connsiteX12" fmla="*/ 78886 w 218113"/>
                <a:gd name="connsiteY12" fmla="*/ 17059 h 249268"/>
                <a:gd name="connsiteX13" fmla="*/ 127844 w 218113"/>
                <a:gd name="connsiteY13" fmla="*/ 9 h 249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8113" h="249268">
                  <a:moveTo>
                    <a:pt x="127844" y="9"/>
                  </a:moveTo>
                  <a:cubicBezTo>
                    <a:pt x="130606" y="295"/>
                    <a:pt x="167182" y="70494"/>
                    <a:pt x="167182" y="70494"/>
                  </a:cubicBezTo>
                  <a:lnTo>
                    <a:pt x="125368" y="102403"/>
                  </a:lnTo>
                  <a:cubicBezTo>
                    <a:pt x="125368" y="102403"/>
                    <a:pt x="102889" y="76876"/>
                    <a:pt x="77743" y="91544"/>
                  </a:cubicBezTo>
                  <a:cubicBezTo>
                    <a:pt x="63169" y="100022"/>
                    <a:pt x="59836" y="122596"/>
                    <a:pt x="78028" y="153647"/>
                  </a:cubicBezTo>
                  <a:cubicBezTo>
                    <a:pt x="97364" y="186699"/>
                    <a:pt x="123939" y="186509"/>
                    <a:pt x="137845" y="178317"/>
                  </a:cubicBezTo>
                  <a:cubicBezTo>
                    <a:pt x="155752" y="167840"/>
                    <a:pt x="160324" y="144884"/>
                    <a:pt x="160896" y="139360"/>
                  </a:cubicBezTo>
                  <a:cubicBezTo>
                    <a:pt x="181184" y="145170"/>
                    <a:pt x="217855" y="152600"/>
                    <a:pt x="217855" y="152600"/>
                  </a:cubicBezTo>
                  <a:cubicBezTo>
                    <a:pt x="217855" y="152600"/>
                    <a:pt x="224428" y="204321"/>
                    <a:pt x="171278" y="235372"/>
                  </a:cubicBezTo>
                  <a:cubicBezTo>
                    <a:pt x="127654" y="260899"/>
                    <a:pt x="60312" y="254803"/>
                    <a:pt x="20688" y="187080"/>
                  </a:cubicBezTo>
                  <a:cubicBezTo>
                    <a:pt x="-20651" y="116500"/>
                    <a:pt x="6400" y="65827"/>
                    <a:pt x="45548" y="42872"/>
                  </a:cubicBezTo>
                  <a:cubicBezTo>
                    <a:pt x="66789" y="30489"/>
                    <a:pt x="85458" y="35347"/>
                    <a:pt x="85458" y="35347"/>
                  </a:cubicBezTo>
                  <a:lnTo>
                    <a:pt x="78886" y="17059"/>
                  </a:lnTo>
                  <a:cubicBezTo>
                    <a:pt x="79171" y="17630"/>
                    <a:pt x="111461" y="-467"/>
                    <a:pt x="127844" y="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</p:grpSp>
      <p:grpSp>
        <p:nvGrpSpPr>
          <p:cNvPr id="27" name="Graphic 18676">
            <a:extLst>
              <a:ext uri="{FF2B5EF4-FFF2-40B4-BE49-F238E27FC236}">
                <a16:creationId xmlns:a16="http://schemas.microsoft.com/office/drawing/2014/main" id="{23232CA8-CAE8-329D-96E0-35C7A2350CB5}"/>
              </a:ext>
            </a:extLst>
          </p:cNvPr>
          <p:cNvGrpSpPr/>
          <p:nvPr/>
        </p:nvGrpSpPr>
        <p:grpSpPr>
          <a:xfrm rot="1519580">
            <a:off x="10722563" y="-3263338"/>
            <a:ext cx="545271" cy="4481594"/>
            <a:chOff x="6731507" y="2028824"/>
            <a:chExt cx="178975" cy="2065305"/>
          </a:xfrm>
        </p:grpSpPr>
        <p:grpSp>
          <p:nvGrpSpPr>
            <p:cNvPr id="28" name="Graphic 18676">
              <a:extLst>
                <a:ext uri="{FF2B5EF4-FFF2-40B4-BE49-F238E27FC236}">
                  <a16:creationId xmlns:a16="http://schemas.microsoft.com/office/drawing/2014/main" id="{12130E6A-3B3B-E17A-BADD-A04A4C3A272D}"/>
                </a:ext>
              </a:extLst>
            </p:cNvPr>
            <p:cNvGrpSpPr/>
            <p:nvPr/>
          </p:nvGrpSpPr>
          <p:grpSpPr>
            <a:xfrm>
              <a:off x="6731507" y="3842384"/>
              <a:ext cx="171450" cy="251745"/>
              <a:chOff x="6731507" y="3842384"/>
              <a:chExt cx="171450" cy="251745"/>
            </a:xfrm>
          </p:grpSpPr>
          <p:sp>
            <p:nvSpPr>
              <p:cNvPr id="32" name="Freeform: Shape 31">
                <a:extLst>
                  <a:ext uri="{FF2B5EF4-FFF2-40B4-BE49-F238E27FC236}">
                    <a16:creationId xmlns:a16="http://schemas.microsoft.com/office/drawing/2014/main" id="{1BE54C00-4813-B7C6-D326-CA7A7C793AB9}"/>
                  </a:ext>
                </a:extLst>
              </p:cNvPr>
              <p:cNvSpPr/>
              <p:nvPr/>
            </p:nvSpPr>
            <p:spPr>
              <a:xfrm>
                <a:off x="6731507" y="3842384"/>
                <a:ext cx="171450" cy="251745"/>
              </a:xfrm>
              <a:custGeom>
                <a:avLst/>
                <a:gdLst>
                  <a:gd name="connsiteX0" fmla="*/ 171450 w 171450"/>
                  <a:gd name="connsiteY0" fmla="*/ 667 h 251745"/>
                  <a:gd name="connsiteX1" fmla="*/ 84677 w 171450"/>
                  <a:gd name="connsiteY1" fmla="*/ 251746 h 251745"/>
                  <a:gd name="connsiteX2" fmla="*/ 0 w 171450"/>
                  <a:gd name="connsiteY2" fmla="*/ 0 h 251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71450" h="251745">
                    <a:moveTo>
                      <a:pt x="171450" y="667"/>
                    </a:moveTo>
                    <a:lnTo>
                      <a:pt x="84677" y="25174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9E4C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Cordia New" panose="020B0304020202020204" pitchFamily="34" charset="-34"/>
                </a:endParaRPr>
              </a:p>
            </p:txBody>
          </p:sp>
          <p:sp>
            <p:nvSpPr>
              <p:cNvPr id="33" name="Freeform: Shape 32">
                <a:extLst>
                  <a:ext uri="{FF2B5EF4-FFF2-40B4-BE49-F238E27FC236}">
                    <a16:creationId xmlns:a16="http://schemas.microsoft.com/office/drawing/2014/main" id="{3B77708C-8F8B-CDCA-D6FB-A0FF208041E1}"/>
                  </a:ext>
                </a:extLst>
              </p:cNvPr>
              <p:cNvSpPr/>
              <p:nvPr/>
            </p:nvSpPr>
            <p:spPr>
              <a:xfrm>
                <a:off x="6779132" y="3984021"/>
                <a:ext cx="74961" cy="110108"/>
              </a:xfrm>
              <a:custGeom>
                <a:avLst/>
                <a:gdLst>
                  <a:gd name="connsiteX0" fmla="*/ 0 w 74961"/>
                  <a:gd name="connsiteY0" fmla="*/ 0 h 110108"/>
                  <a:gd name="connsiteX1" fmla="*/ 74962 w 74961"/>
                  <a:gd name="connsiteY1" fmla="*/ 286 h 110108"/>
                  <a:gd name="connsiteX2" fmla="*/ 37052 w 74961"/>
                  <a:gd name="connsiteY2" fmla="*/ 110109 h 110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4961" h="110108">
                    <a:moveTo>
                      <a:pt x="0" y="0"/>
                    </a:moveTo>
                    <a:lnTo>
                      <a:pt x="74962" y="286"/>
                    </a:lnTo>
                    <a:lnTo>
                      <a:pt x="37052" y="110109"/>
                    </a:lnTo>
                    <a:close/>
                  </a:path>
                </a:pathLst>
              </a:custGeom>
              <a:solidFill>
                <a:srgbClr val="90A4A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Cordia New" panose="020B0304020202020204" pitchFamily="34" charset="-34"/>
                </a:endParaRPr>
              </a:p>
            </p:txBody>
          </p:sp>
        </p:grpSp>
        <p:grpSp>
          <p:nvGrpSpPr>
            <p:cNvPr id="29" name="Graphic 18676">
              <a:extLst>
                <a:ext uri="{FF2B5EF4-FFF2-40B4-BE49-F238E27FC236}">
                  <a16:creationId xmlns:a16="http://schemas.microsoft.com/office/drawing/2014/main" id="{68BD5F64-3358-FEAB-6AFE-623E8A6A41A3}"/>
                </a:ext>
              </a:extLst>
            </p:cNvPr>
            <p:cNvGrpSpPr/>
            <p:nvPr/>
          </p:nvGrpSpPr>
          <p:grpSpPr>
            <a:xfrm>
              <a:off x="6731507" y="2028824"/>
              <a:ext cx="178975" cy="1814227"/>
              <a:chOff x="6731507" y="2028824"/>
              <a:chExt cx="178975" cy="1814227"/>
            </a:xfrm>
          </p:grpSpPr>
          <p:sp>
            <p:nvSpPr>
              <p:cNvPr id="30" name="Freeform: Shape 29">
                <a:extLst>
                  <a:ext uri="{FF2B5EF4-FFF2-40B4-BE49-F238E27FC236}">
                    <a16:creationId xmlns:a16="http://schemas.microsoft.com/office/drawing/2014/main" id="{7AFF0B24-5352-7FB8-7447-2A25B15C77E8}"/>
                  </a:ext>
                </a:extLst>
              </p:cNvPr>
              <p:cNvSpPr/>
              <p:nvPr/>
            </p:nvSpPr>
            <p:spPr>
              <a:xfrm>
                <a:off x="6731507" y="2028824"/>
                <a:ext cx="178975" cy="1814227"/>
              </a:xfrm>
              <a:custGeom>
                <a:avLst/>
                <a:gdLst>
                  <a:gd name="connsiteX0" fmla="*/ 171450 w 178975"/>
                  <a:gd name="connsiteY0" fmla="*/ 1814228 h 1814227"/>
                  <a:gd name="connsiteX1" fmla="*/ 178975 w 178975"/>
                  <a:gd name="connsiteY1" fmla="*/ 86107 h 1814227"/>
                  <a:gd name="connsiteX2" fmla="*/ 93631 w 178975"/>
                  <a:gd name="connsiteY2" fmla="*/ 1 h 1814227"/>
                  <a:gd name="connsiteX3" fmla="*/ 7525 w 178975"/>
                  <a:gd name="connsiteY3" fmla="*/ 85345 h 1814227"/>
                  <a:gd name="connsiteX4" fmla="*/ 0 w 178975"/>
                  <a:gd name="connsiteY4" fmla="*/ 1813466 h 1814227"/>
                  <a:gd name="connsiteX5" fmla="*/ 171450 w 178975"/>
                  <a:gd name="connsiteY5" fmla="*/ 1814228 h 18142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78975" h="1814227">
                    <a:moveTo>
                      <a:pt x="171450" y="1814228"/>
                    </a:moveTo>
                    <a:lnTo>
                      <a:pt x="178975" y="86107"/>
                    </a:lnTo>
                    <a:cubicBezTo>
                      <a:pt x="179165" y="38767"/>
                      <a:pt x="140970" y="286"/>
                      <a:pt x="93631" y="1"/>
                    </a:cubicBezTo>
                    <a:cubicBezTo>
                      <a:pt x="46292" y="-190"/>
                      <a:pt x="7715" y="38005"/>
                      <a:pt x="7525" y="85345"/>
                    </a:cubicBezTo>
                    <a:lnTo>
                      <a:pt x="0" y="1813466"/>
                    </a:lnTo>
                    <a:lnTo>
                      <a:pt x="171450" y="1814228"/>
                    </a:lnTo>
                    <a:close/>
                  </a:path>
                </a:pathLst>
              </a:custGeom>
              <a:solidFill>
                <a:srgbClr val="FFAB0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Cordia New" panose="020B0304020202020204" pitchFamily="34" charset="-34"/>
                </a:endParaRPr>
              </a:p>
            </p:txBody>
          </p:sp>
          <p:sp>
            <p:nvSpPr>
              <p:cNvPr id="31" name="Freeform: Shape 30">
                <a:extLst>
                  <a:ext uri="{FF2B5EF4-FFF2-40B4-BE49-F238E27FC236}">
                    <a16:creationId xmlns:a16="http://schemas.microsoft.com/office/drawing/2014/main" id="{979D03CA-1DF7-BE7D-40EA-5037D6B78846}"/>
                  </a:ext>
                </a:extLst>
              </p:cNvPr>
              <p:cNvSpPr/>
              <p:nvPr/>
            </p:nvSpPr>
            <p:spPr>
              <a:xfrm>
                <a:off x="6731507" y="2028824"/>
                <a:ext cx="93630" cy="1813846"/>
              </a:xfrm>
              <a:custGeom>
                <a:avLst/>
                <a:gdLst>
                  <a:gd name="connsiteX0" fmla="*/ 93631 w 93630"/>
                  <a:gd name="connsiteY0" fmla="*/ 1 h 1813846"/>
                  <a:gd name="connsiteX1" fmla="*/ 7525 w 93630"/>
                  <a:gd name="connsiteY1" fmla="*/ 85345 h 1813846"/>
                  <a:gd name="connsiteX2" fmla="*/ 0 w 93630"/>
                  <a:gd name="connsiteY2" fmla="*/ 1813466 h 1813846"/>
                  <a:gd name="connsiteX3" fmla="*/ 85725 w 93630"/>
                  <a:gd name="connsiteY3" fmla="*/ 1813846 h 1813846"/>
                  <a:gd name="connsiteX4" fmla="*/ 93631 w 93630"/>
                  <a:gd name="connsiteY4" fmla="*/ 1 h 18138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3630" h="1813846">
                    <a:moveTo>
                      <a:pt x="93631" y="1"/>
                    </a:moveTo>
                    <a:cubicBezTo>
                      <a:pt x="46292" y="-190"/>
                      <a:pt x="7715" y="38005"/>
                      <a:pt x="7525" y="85345"/>
                    </a:cubicBezTo>
                    <a:lnTo>
                      <a:pt x="0" y="1813466"/>
                    </a:lnTo>
                    <a:lnTo>
                      <a:pt x="85725" y="1813846"/>
                    </a:lnTo>
                    <a:lnTo>
                      <a:pt x="93631" y="1"/>
                    </a:lnTo>
                    <a:close/>
                  </a:path>
                </a:pathLst>
              </a:custGeom>
              <a:solidFill>
                <a:srgbClr val="EF8648">
                  <a:alpha val="50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Cordia New" panose="020B0304020202020204" pitchFamily="34" charset="-34"/>
                </a:endParaRPr>
              </a:p>
            </p:txBody>
          </p:sp>
        </p:grpSp>
      </p:grpSp>
      <p:grpSp>
        <p:nvGrpSpPr>
          <p:cNvPr id="3" name="Graphic 1">
            <a:extLst>
              <a:ext uri="{FF2B5EF4-FFF2-40B4-BE49-F238E27FC236}">
                <a16:creationId xmlns:a16="http://schemas.microsoft.com/office/drawing/2014/main" id="{71413CBD-4D76-91B7-0A29-4C544D1DC6CB}"/>
              </a:ext>
            </a:extLst>
          </p:cNvPr>
          <p:cNvGrpSpPr/>
          <p:nvPr/>
        </p:nvGrpSpPr>
        <p:grpSpPr>
          <a:xfrm>
            <a:off x="679137" y="5851350"/>
            <a:ext cx="1799619" cy="1773824"/>
            <a:chOff x="5748337" y="3124200"/>
            <a:chExt cx="695325" cy="609600"/>
          </a:xfrm>
        </p:grpSpPr>
        <p:grpSp>
          <p:nvGrpSpPr>
            <p:cNvPr id="11680" name="Graphic 1">
              <a:extLst>
                <a:ext uri="{FF2B5EF4-FFF2-40B4-BE49-F238E27FC236}">
                  <a16:creationId xmlns:a16="http://schemas.microsoft.com/office/drawing/2014/main" id="{C2E8A154-FBE8-846D-66E2-F1BA18DDC5A1}"/>
                </a:ext>
              </a:extLst>
            </p:cNvPr>
            <p:cNvGrpSpPr/>
            <p:nvPr/>
          </p:nvGrpSpPr>
          <p:grpSpPr>
            <a:xfrm>
              <a:off x="6032547" y="3282867"/>
              <a:ext cx="412442" cy="452943"/>
              <a:chOff x="6032547" y="3282867"/>
              <a:chExt cx="412442" cy="452943"/>
            </a:xfrm>
          </p:grpSpPr>
          <p:sp>
            <p:nvSpPr>
              <p:cNvPr id="11681" name="Freeform: Shape 11680">
                <a:extLst>
                  <a:ext uri="{FF2B5EF4-FFF2-40B4-BE49-F238E27FC236}">
                    <a16:creationId xmlns:a16="http://schemas.microsoft.com/office/drawing/2014/main" id="{5716F3ED-C4A9-9D3D-7653-6D76DB25D221}"/>
                  </a:ext>
                </a:extLst>
              </p:cNvPr>
              <p:cNvSpPr/>
              <p:nvPr/>
            </p:nvSpPr>
            <p:spPr>
              <a:xfrm>
                <a:off x="6032547" y="3336353"/>
                <a:ext cx="369776" cy="399456"/>
              </a:xfrm>
              <a:custGeom>
                <a:avLst/>
                <a:gdLst>
                  <a:gd name="connsiteX0" fmla="*/ 364252 w 369776"/>
                  <a:gd name="connsiteY0" fmla="*/ 77978 h 399456"/>
                  <a:gd name="connsiteX1" fmla="*/ 84978 w 369776"/>
                  <a:gd name="connsiteY1" fmla="*/ 392207 h 399456"/>
                  <a:gd name="connsiteX2" fmla="*/ 54403 w 369776"/>
                  <a:gd name="connsiteY2" fmla="*/ 393922 h 399456"/>
                  <a:gd name="connsiteX3" fmla="*/ 7350 w 369776"/>
                  <a:gd name="connsiteY3" fmla="*/ 352107 h 399456"/>
                  <a:gd name="connsiteX4" fmla="*/ 5445 w 369776"/>
                  <a:gd name="connsiteY4" fmla="*/ 321532 h 399456"/>
                  <a:gd name="connsiteX5" fmla="*/ 284718 w 369776"/>
                  <a:gd name="connsiteY5" fmla="*/ 7302 h 399456"/>
                  <a:gd name="connsiteX6" fmla="*/ 315388 w 369776"/>
                  <a:gd name="connsiteY6" fmla="*/ 5492 h 399456"/>
                  <a:gd name="connsiteX7" fmla="*/ 362442 w 369776"/>
                  <a:gd name="connsiteY7" fmla="*/ 47307 h 399456"/>
                  <a:gd name="connsiteX8" fmla="*/ 364252 w 369776"/>
                  <a:gd name="connsiteY8" fmla="*/ 77978 h 399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69776" h="399456">
                    <a:moveTo>
                      <a:pt x="364252" y="77978"/>
                    </a:moveTo>
                    <a:lnTo>
                      <a:pt x="84978" y="392207"/>
                    </a:lnTo>
                    <a:cubicBezTo>
                      <a:pt x="77073" y="401161"/>
                      <a:pt x="63452" y="401923"/>
                      <a:pt x="54403" y="393922"/>
                    </a:cubicBezTo>
                    <a:lnTo>
                      <a:pt x="7350" y="352107"/>
                    </a:lnTo>
                    <a:cubicBezTo>
                      <a:pt x="-1699" y="344106"/>
                      <a:pt x="-2461" y="330485"/>
                      <a:pt x="5445" y="321532"/>
                    </a:cubicBezTo>
                    <a:lnTo>
                      <a:pt x="284718" y="7302"/>
                    </a:lnTo>
                    <a:cubicBezTo>
                      <a:pt x="292624" y="-1651"/>
                      <a:pt x="306340" y="-2509"/>
                      <a:pt x="315388" y="5492"/>
                    </a:cubicBezTo>
                    <a:lnTo>
                      <a:pt x="362442" y="47307"/>
                    </a:lnTo>
                    <a:cubicBezTo>
                      <a:pt x="371490" y="55308"/>
                      <a:pt x="372252" y="69024"/>
                      <a:pt x="364252" y="77978"/>
                    </a:cubicBezTo>
                    <a:close/>
                  </a:path>
                </a:pathLst>
              </a:custGeom>
              <a:solidFill>
                <a:srgbClr val="008C4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Cordia New" panose="020B0304020202020204" pitchFamily="34" charset="-34"/>
                </a:endParaRPr>
              </a:p>
            </p:txBody>
          </p:sp>
          <p:sp>
            <p:nvSpPr>
              <p:cNvPr id="11682" name="Freeform: Shape 11681">
                <a:extLst>
                  <a:ext uri="{FF2B5EF4-FFF2-40B4-BE49-F238E27FC236}">
                    <a16:creationId xmlns:a16="http://schemas.microsoft.com/office/drawing/2014/main" id="{C793F88F-8DB2-D8D7-8315-35B3B86D23C8}"/>
                  </a:ext>
                </a:extLst>
              </p:cNvPr>
              <p:cNvSpPr/>
              <p:nvPr/>
            </p:nvSpPr>
            <p:spPr>
              <a:xfrm>
                <a:off x="6032633" y="3336392"/>
                <a:ext cx="338924" cy="372928"/>
              </a:xfrm>
              <a:custGeom>
                <a:avLst/>
                <a:gdLst>
                  <a:gd name="connsiteX0" fmla="*/ 315302 w 338924"/>
                  <a:gd name="connsiteY0" fmla="*/ 5454 h 372928"/>
                  <a:gd name="connsiteX1" fmla="*/ 284727 w 338924"/>
                  <a:gd name="connsiteY1" fmla="*/ 7264 h 372928"/>
                  <a:gd name="connsiteX2" fmla="*/ 5454 w 338924"/>
                  <a:gd name="connsiteY2" fmla="*/ 321398 h 372928"/>
                  <a:gd name="connsiteX3" fmla="*/ 7264 w 338924"/>
                  <a:gd name="connsiteY3" fmla="*/ 351974 h 372928"/>
                  <a:gd name="connsiteX4" fmla="*/ 30886 w 338924"/>
                  <a:gd name="connsiteY4" fmla="*/ 372929 h 372928"/>
                  <a:gd name="connsiteX5" fmla="*/ 338924 w 338924"/>
                  <a:gd name="connsiteY5" fmla="*/ 26314 h 372928"/>
                  <a:gd name="connsiteX6" fmla="*/ 315302 w 338924"/>
                  <a:gd name="connsiteY6" fmla="*/ 5454 h 3729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38924" h="372928">
                    <a:moveTo>
                      <a:pt x="315302" y="5454"/>
                    </a:moveTo>
                    <a:cubicBezTo>
                      <a:pt x="306349" y="-2452"/>
                      <a:pt x="292633" y="-1690"/>
                      <a:pt x="284727" y="7264"/>
                    </a:cubicBezTo>
                    <a:lnTo>
                      <a:pt x="5454" y="321398"/>
                    </a:lnTo>
                    <a:cubicBezTo>
                      <a:pt x="-2452" y="330352"/>
                      <a:pt x="-1690" y="344068"/>
                      <a:pt x="7264" y="351974"/>
                    </a:cubicBezTo>
                    <a:lnTo>
                      <a:pt x="30886" y="372929"/>
                    </a:lnTo>
                    <a:lnTo>
                      <a:pt x="338924" y="26314"/>
                    </a:lnTo>
                    <a:lnTo>
                      <a:pt x="315302" y="5454"/>
                    </a:lnTo>
                    <a:close/>
                  </a:path>
                </a:pathLst>
              </a:custGeom>
              <a:solidFill>
                <a:srgbClr val="00B25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Cordia New" panose="020B0304020202020204" pitchFamily="34" charset="-34"/>
                </a:endParaRPr>
              </a:p>
            </p:txBody>
          </p:sp>
          <p:grpSp>
            <p:nvGrpSpPr>
              <p:cNvPr id="11683" name="Graphic 1">
                <a:extLst>
                  <a:ext uri="{FF2B5EF4-FFF2-40B4-BE49-F238E27FC236}">
                    <a16:creationId xmlns:a16="http://schemas.microsoft.com/office/drawing/2014/main" id="{1F6EBEA8-2DAC-1607-77A9-6632E1A48E16}"/>
                  </a:ext>
                </a:extLst>
              </p:cNvPr>
              <p:cNvGrpSpPr/>
              <p:nvPr/>
            </p:nvGrpSpPr>
            <p:grpSpPr>
              <a:xfrm>
                <a:off x="6344125" y="3282867"/>
                <a:ext cx="100864" cy="104413"/>
                <a:chOff x="6344125" y="3282867"/>
                <a:chExt cx="100864" cy="104413"/>
              </a:xfrm>
            </p:grpSpPr>
            <p:sp>
              <p:nvSpPr>
                <p:cNvPr id="11684" name="Freeform: Shape 11683">
                  <a:extLst>
                    <a:ext uri="{FF2B5EF4-FFF2-40B4-BE49-F238E27FC236}">
                      <a16:creationId xmlns:a16="http://schemas.microsoft.com/office/drawing/2014/main" id="{D4512C4D-4285-108D-1602-C6BCE49F87DE}"/>
                    </a:ext>
                  </a:extLst>
                </p:cNvPr>
                <p:cNvSpPr/>
                <p:nvPr/>
              </p:nvSpPr>
              <p:spPr>
                <a:xfrm>
                  <a:off x="6344125" y="3282867"/>
                  <a:ext cx="100864" cy="104413"/>
                </a:xfrm>
                <a:custGeom>
                  <a:avLst/>
                  <a:gdLst>
                    <a:gd name="connsiteX0" fmla="*/ 93250 w 100864"/>
                    <a:gd name="connsiteY0" fmla="*/ 5734 h 104413"/>
                    <a:gd name="connsiteX1" fmla="*/ 93250 w 100864"/>
                    <a:gd name="connsiteY1" fmla="*/ 5734 h 104413"/>
                    <a:gd name="connsiteX2" fmla="*/ 67818 w 100864"/>
                    <a:gd name="connsiteY2" fmla="*/ 2496 h 104413"/>
                    <a:gd name="connsiteX3" fmla="*/ 52864 w 100864"/>
                    <a:gd name="connsiteY3" fmla="*/ 10211 h 104413"/>
                    <a:gd name="connsiteX4" fmla="*/ 19145 w 100864"/>
                    <a:gd name="connsiteY4" fmla="*/ 36405 h 104413"/>
                    <a:gd name="connsiteX5" fmla="*/ 0 w 100864"/>
                    <a:gd name="connsiteY5" fmla="*/ 57931 h 104413"/>
                    <a:gd name="connsiteX6" fmla="*/ 26194 w 100864"/>
                    <a:gd name="connsiteY6" fmla="*/ 81172 h 104413"/>
                    <a:gd name="connsiteX7" fmla="*/ 52388 w 100864"/>
                    <a:gd name="connsiteY7" fmla="*/ 104413 h 104413"/>
                    <a:gd name="connsiteX8" fmla="*/ 71533 w 100864"/>
                    <a:gd name="connsiteY8" fmla="*/ 82887 h 104413"/>
                    <a:gd name="connsiteX9" fmla="*/ 93536 w 100864"/>
                    <a:gd name="connsiteY9" fmla="*/ 46311 h 104413"/>
                    <a:gd name="connsiteX10" fmla="*/ 99441 w 100864"/>
                    <a:gd name="connsiteY10" fmla="*/ 30499 h 104413"/>
                    <a:gd name="connsiteX11" fmla="*/ 93250 w 100864"/>
                    <a:gd name="connsiteY11" fmla="*/ 5734 h 1044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00864" h="104413">
                      <a:moveTo>
                        <a:pt x="93250" y="5734"/>
                      </a:moveTo>
                      <a:lnTo>
                        <a:pt x="93250" y="5734"/>
                      </a:lnTo>
                      <a:cubicBezTo>
                        <a:pt x="86201" y="-457"/>
                        <a:pt x="76105" y="-1790"/>
                        <a:pt x="67818" y="2496"/>
                      </a:cubicBezTo>
                      <a:lnTo>
                        <a:pt x="52864" y="10211"/>
                      </a:lnTo>
                      <a:cubicBezTo>
                        <a:pt x="40100" y="16783"/>
                        <a:pt x="28670" y="25642"/>
                        <a:pt x="19145" y="36405"/>
                      </a:cubicBezTo>
                      <a:lnTo>
                        <a:pt x="0" y="57931"/>
                      </a:lnTo>
                      <a:lnTo>
                        <a:pt x="26194" y="81172"/>
                      </a:lnTo>
                      <a:lnTo>
                        <a:pt x="52388" y="104413"/>
                      </a:lnTo>
                      <a:lnTo>
                        <a:pt x="71533" y="82887"/>
                      </a:lnTo>
                      <a:cubicBezTo>
                        <a:pt x="81058" y="72124"/>
                        <a:pt x="88487" y="59741"/>
                        <a:pt x="93536" y="46311"/>
                      </a:cubicBezTo>
                      <a:lnTo>
                        <a:pt x="99441" y="30499"/>
                      </a:lnTo>
                      <a:cubicBezTo>
                        <a:pt x="102680" y="21927"/>
                        <a:pt x="100298" y="12021"/>
                        <a:pt x="93250" y="5734"/>
                      </a:cubicBezTo>
                      <a:close/>
                    </a:path>
                  </a:pathLst>
                </a:custGeom>
                <a:solidFill>
                  <a:srgbClr val="008C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Cordia New" panose="020B0304020202020204" pitchFamily="34" charset="-34"/>
                  </a:endParaRPr>
                </a:p>
              </p:txBody>
            </p:sp>
            <p:sp>
              <p:nvSpPr>
                <p:cNvPr id="11686" name="Freeform: Shape 11685">
                  <a:extLst>
                    <a:ext uri="{FF2B5EF4-FFF2-40B4-BE49-F238E27FC236}">
                      <a16:creationId xmlns:a16="http://schemas.microsoft.com/office/drawing/2014/main" id="{0DD2A086-D558-C1C7-368E-21AF4ADB2F71}"/>
                    </a:ext>
                  </a:extLst>
                </p:cNvPr>
                <p:cNvSpPr/>
                <p:nvPr/>
              </p:nvSpPr>
              <p:spPr>
                <a:xfrm>
                  <a:off x="6344125" y="3282929"/>
                  <a:ext cx="100795" cy="81300"/>
                </a:xfrm>
                <a:custGeom>
                  <a:avLst/>
                  <a:gdLst>
                    <a:gd name="connsiteX0" fmla="*/ 100774 w 100795"/>
                    <a:gd name="connsiteY0" fmla="*/ 23579 h 81300"/>
                    <a:gd name="connsiteX1" fmla="*/ 94012 w 100795"/>
                    <a:gd name="connsiteY1" fmla="*/ 25770 h 81300"/>
                    <a:gd name="connsiteX2" fmla="*/ 79057 w 100795"/>
                    <a:gd name="connsiteY2" fmla="*/ 33580 h 81300"/>
                    <a:gd name="connsiteX3" fmla="*/ 45339 w 100795"/>
                    <a:gd name="connsiteY3" fmla="*/ 59774 h 81300"/>
                    <a:gd name="connsiteX4" fmla="*/ 26194 w 100795"/>
                    <a:gd name="connsiteY4" fmla="*/ 81300 h 81300"/>
                    <a:gd name="connsiteX5" fmla="*/ 0 w 100795"/>
                    <a:gd name="connsiteY5" fmla="*/ 57964 h 81300"/>
                    <a:gd name="connsiteX6" fmla="*/ 19145 w 100795"/>
                    <a:gd name="connsiteY6" fmla="*/ 36438 h 81300"/>
                    <a:gd name="connsiteX7" fmla="*/ 52864 w 100795"/>
                    <a:gd name="connsiteY7" fmla="*/ 10244 h 81300"/>
                    <a:gd name="connsiteX8" fmla="*/ 67913 w 100795"/>
                    <a:gd name="connsiteY8" fmla="*/ 2529 h 81300"/>
                    <a:gd name="connsiteX9" fmla="*/ 93345 w 100795"/>
                    <a:gd name="connsiteY9" fmla="*/ 5672 h 81300"/>
                    <a:gd name="connsiteX10" fmla="*/ 93440 w 100795"/>
                    <a:gd name="connsiteY10" fmla="*/ 5767 h 81300"/>
                    <a:gd name="connsiteX11" fmla="*/ 100774 w 100795"/>
                    <a:gd name="connsiteY11" fmla="*/ 23579 h 81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00795" h="81300">
                      <a:moveTo>
                        <a:pt x="100774" y="23579"/>
                      </a:moveTo>
                      <a:cubicBezTo>
                        <a:pt x="98393" y="23865"/>
                        <a:pt x="96203" y="24627"/>
                        <a:pt x="94012" y="25770"/>
                      </a:cubicBezTo>
                      <a:lnTo>
                        <a:pt x="79057" y="33580"/>
                      </a:lnTo>
                      <a:cubicBezTo>
                        <a:pt x="66294" y="40152"/>
                        <a:pt x="54864" y="49011"/>
                        <a:pt x="45339" y="59774"/>
                      </a:cubicBezTo>
                      <a:lnTo>
                        <a:pt x="26194" y="81300"/>
                      </a:lnTo>
                      <a:lnTo>
                        <a:pt x="0" y="57964"/>
                      </a:lnTo>
                      <a:lnTo>
                        <a:pt x="19145" y="36438"/>
                      </a:lnTo>
                      <a:cubicBezTo>
                        <a:pt x="28670" y="25770"/>
                        <a:pt x="40005" y="16816"/>
                        <a:pt x="52864" y="10244"/>
                      </a:cubicBezTo>
                      <a:lnTo>
                        <a:pt x="67913" y="2529"/>
                      </a:lnTo>
                      <a:cubicBezTo>
                        <a:pt x="76200" y="-1758"/>
                        <a:pt x="86297" y="-519"/>
                        <a:pt x="93345" y="5672"/>
                      </a:cubicBezTo>
                      <a:lnTo>
                        <a:pt x="93440" y="5767"/>
                      </a:lnTo>
                      <a:cubicBezTo>
                        <a:pt x="98489" y="10339"/>
                        <a:pt x="101060" y="16911"/>
                        <a:pt x="100774" y="23579"/>
                      </a:cubicBezTo>
                      <a:close/>
                    </a:path>
                  </a:pathLst>
                </a:custGeom>
                <a:solidFill>
                  <a:srgbClr val="00B25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Cordia New" panose="020B0304020202020204" pitchFamily="34" charset="-34"/>
                  </a:endParaRPr>
                </a:p>
              </p:txBody>
            </p:sp>
          </p:grpSp>
          <p:grpSp>
            <p:nvGrpSpPr>
              <p:cNvPr id="11688" name="Graphic 1">
                <a:extLst>
                  <a:ext uri="{FF2B5EF4-FFF2-40B4-BE49-F238E27FC236}">
                    <a16:creationId xmlns:a16="http://schemas.microsoft.com/office/drawing/2014/main" id="{B7A036B8-4F3B-CBE6-B181-0619620260C0}"/>
                  </a:ext>
                </a:extLst>
              </p:cNvPr>
              <p:cNvGrpSpPr/>
              <p:nvPr/>
            </p:nvGrpSpPr>
            <p:grpSpPr>
              <a:xfrm>
                <a:off x="6047111" y="3351416"/>
                <a:ext cx="342765" cy="366929"/>
                <a:chOff x="6047111" y="3351416"/>
                <a:chExt cx="342765" cy="366929"/>
              </a:xfrm>
              <a:solidFill>
                <a:srgbClr val="3D4051"/>
              </a:solidFill>
            </p:grpSpPr>
            <p:grpSp>
              <p:nvGrpSpPr>
                <p:cNvPr id="11689" name="Graphic 1">
                  <a:extLst>
                    <a:ext uri="{FF2B5EF4-FFF2-40B4-BE49-F238E27FC236}">
                      <a16:creationId xmlns:a16="http://schemas.microsoft.com/office/drawing/2014/main" id="{58E65D85-FB2A-906B-65EC-5D70488C0F65}"/>
                    </a:ext>
                  </a:extLst>
                </p:cNvPr>
                <p:cNvGrpSpPr/>
                <p:nvPr/>
              </p:nvGrpSpPr>
              <p:grpSpPr>
                <a:xfrm>
                  <a:off x="6168200" y="3351416"/>
                  <a:ext cx="221676" cy="238365"/>
                  <a:chOff x="6168200" y="3351416"/>
                  <a:chExt cx="221676" cy="238365"/>
                </a:xfrm>
                <a:solidFill>
                  <a:srgbClr val="3D4051"/>
                </a:solidFill>
              </p:grpSpPr>
              <p:sp>
                <p:nvSpPr>
                  <p:cNvPr id="11690" name="Freeform: Shape 11689">
                    <a:extLst>
                      <a:ext uri="{FF2B5EF4-FFF2-40B4-BE49-F238E27FC236}">
                        <a16:creationId xmlns:a16="http://schemas.microsoft.com/office/drawing/2014/main" id="{222851B6-EA83-1A02-9EAC-17E3FF6ED92E}"/>
                      </a:ext>
                    </a:extLst>
                  </p:cNvPr>
                  <p:cNvSpPr/>
                  <p:nvPr/>
                </p:nvSpPr>
                <p:spPr>
                  <a:xfrm rot="-2902359">
                    <a:off x="6332119" y="3341638"/>
                    <a:ext cx="21622" cy="106396"/>
                  </a:xfrm>
                  <a:custGeom>
                    <a:avLst/>
                    <a:gdLst>
                      <a:gd name="connsiteX0" fmla="*/ 0 w 21622"/>
                      <a:gd name="connsiteY0" fmla="*/ 0 h 106396"/>
                      <a:gd name="connsiteX1" fmla="*/ 21622 w 21622"/>
                      <a:gd name="connsiteY1" fmla="*/ 0 h 106396"/>
                      <a:gd name="connsiteX2" fmla="*/ 21622 w 21622"/>
                      <a:gd name="connsiteY2" fmla="*/ 106397 h 106396"/>
                      <a:gd name="connsiteX3" fmla="*/ 0 w 21622"/>
                      <a:gd name="connsiteY3" fmla="*/ 106397 h 1063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622" h="106396">
                        <a:moveTo>
                          <a:pt x="0" y="0"/>
                        </a:moveTo>
                        <a:lnTo>
                          <a:pt x="21622" y="0"/>
                        </a:lnTo>
                        <a:lnTo>
                          <a:pt x="21622" y="106397"/>
                        </a:lnTo>
                        <a:lnTo>
                          <a:pt x="0" y="106397"/>
                        </a:lnTo>
                        <a:close/>
                      </a:path>
                    </a:pathLst>
                  </a:custGeom>
                  <a:solidFill>
                    <a:srgbClr val="3D405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  <p:sp>
                <p:nvSpPr>
                  <p:cNvPr id="11691" name="Freeform: Shape 11690">
                    <a:extLst>
                      <a:ext uri="{FF2B5EF4-FFF2-40B4-BE49-F238E27FC236}">
                        <a16:creationId xmlns:a16="http://schemas.microsoft.com/office/drawing/2014/main" id="{22F0368E-0DFB-DFE4-3BEF-E1183B711D77}"/>
                      </a:ext>
                    </a:extLst>
                  </p:cNvPr>
                  <p:cNvSpPr/>
                  <p:nvPr/>
                </p:nvSpPr>
                <p:spPr>
                  <a:xfrm rot="-2902359">
                    <a:off x="6302778" y="3374623"/>
                    <a:ext cx="21622" cy="106396"/>
                  </a:xfrm>
                  <a:custGeom>
                    <a:avLst/>
                    <a:gdLst>
                      <a:gd name="connsiteX0" fmla="*/ 0 w 21622"/>
                      <a:gd name="connsiteY0" fmla="*/ 0 h 106396"/>
                      <a:gd name="connsiteX1" fmla="*/ 21622 w 21622"/>
                      <a:gd name="connsiteY1" fmla="*/ 0 h 106396"/>
                      <a:gd name="connsiteX2" fmla="*/ 21622 w 21622"/>
                      <a:gd name="connsiteY2" fmla="*/ 106397 h 106396"/>
                      <a:gd name="connsiteX3" fmla="*/ 0 w 21622"/>
                      <a:gd name="connsiteY3" fmla="*/ 106397 h 1063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622" h="106396">
                        <a:moveTo>
                          <a:pt x="0" y="0"/>
                        </a:moveTo>
                        <a:lnTo>
                          <a:pt x="21622" y="0"/>
                        </a:lnTo>
                        <a:lnTo>
                          <a:pt x="21622" y="106397"/>
                        </a:lnTo>
                        <a:lnTo>
                          <a:pt x="0" y="106397"/>
                        </a:lnTo>
                        <a:close/>
                      </a:path>
                    </a:pathLst>
                  </a:custGeom>
                  <a:solidFill>
                    <a:srgbClr val="3D405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  <p:sp>
                <p:nvSpPr>
                  <p:cNvPr id="11692" name="Freeform: Shape 11691">
                    <a:extLst>
                      <a:ext uri="{FF2B5EF4-FFF2-40B4-BE49-F238E27FC236}">
                        <a16:creationId xmlns:a16="http://schemas.microsoft.com/office/drawing/2014/main" id="{E36E52A7-99D1-D7D6-5D22-DEF04E245B37}"/>
                      </a:ext>
                    </a:extLst>
                  </p:cNvPr>
                  <p:cNvSpPr/>
                  <p:nvPr/>
                </p:nvSpPr>
                <p:spPr>
                  <a:xfrm>
                    <a:off x="6168200" y="3473766"/>
                    <a:ext cx="106009" cy="116015"/>
                  </a:xfrm>
                  <a:custGeom>
                    <a:avLst/>
                    <a:gdLst>
                      <a:gd name="connsiteX0" fmla="*/ 73150 w 106009"/>
                      <a:gd name="connsiteY0" fmla="*/ 75915 h 116015"/>
                      <a:gd name="connsiteX1" fmla="*/ 3999 w 106009"/>
                      <a:gd name="connsiteY1" fmla="*/ 113158 h 116015"/>
                      <a:gd name="connsiteX2" fmla="*/ 32859 w 106009"/>
                      <a:gd name="connsiteY2" fmla="*/ 40101 h 116015"/>
                      <a:gd name="connsiteX3" fmla="*/ 102011 w 106009"/>
                      <a:gd name="connsiteY3" fmla="*/ 2858 h 116015"/>
                      <a:gd name="connsiteX4" fmla="*/ 73150 w 106009"/>
                      <a:gd name="connsiteY4" fmla="*/ 75915 h 1160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009" h="116015">
                        <a:moveTo>
                          <a:pt x="73150" y="75915"/>
                        </a:moveTo>
                        <a:cubicBezTo>
                          <a:pt x="46099" y="106395"/>
                          <a:pt x="15143" y="123064"/>
                          <a:pt x="3999" y="113158"/>
                        </a:cubicBezTo>
                        <a:cubicBezTo>
                          <a:pt x="-7145" y="103252"/>
                          <a:pt x="5808" y="70581"/>
                          <a:pt x="32859" y="40101"/>
                        </a:cubicBezTo>
                        <a:cubicBezTo>
                          <a:pt x="59910" y="9621"/>
                          <a:pt x="90867" y="-7048"/>
                          <a:pt x="102011" y="2858"/>
                        </a:cubicBezTo>
                        <a:cubicBezTo>
                          <a:pt x="113155" y="12764"/>
                          <a:pt x="100201" y="45435"/>
                          <a:pt x="73150" y="75915"/>
                        </a:cubicBezTo>
                        <a:close/>
                      </a:path>
                    </a:pathLst>
                  </a:custGeom>
                  <a:solidFill>
                    <a:srgbClr val="3D405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</p:grpSp>
            <p:grpSp>
              <p:nvGrpSpPr>
                <p:cNvPr id="11693" name="Graphic 1">
                  <a:extLst>
                    <a:ext uri="{FF2B5EF4-FFF2-40B4-BE49-F238E27FC236}">
                      <a16:creationId xmlns:a16="http://schemas.microsoft.com/office/drawing/2014/main" id="{190ACFA4-CB4C-57EC-B648-EE74BEB3117D}"/>
                    </a:ext>
                  </a:extLst>
                </p:cNvPr>
                <p:cNvGrpSpPr/>
                <p:nvPr/>
              </p:nvGrpSpPr>
              <p:grpSpPr>
                <a:xfrm>
                  <a:off x="6047111" y="3598485"/>
                  <a:ext cx="123187" cy="119861"/>
                  <a:chOff x="6047111" y="3598485"/>
                  <a:chExt cx="123187" cy="119861"/>
                </a:xfrm>
                <a:solidFill>
                  <a:srgbClr val="3D4051"/>
                </a:solidFill>
              </p:grpSpPr>
              <p:sp>
                <p:nvSpPr>
                  <p:cNvPr id="11694" name="Freeform: Shape 11693">
                    <a:extLst>
                      <a:ext uri="{FF2B5EF4-FFF2-40B4-BE49-F238E27FC236}">
                        <a16:creationId xmlns:a16="http://schemas.microsoft.com/office/drawing/2014/main" id="{EAC731C1-51C9-59CA-F541-EFBCC373B6D5}"/>
                      </a:ext>
                    </a:extLst>
                  </p:cNvPr>
                  <p:cNvSpPr/>
                  <p:nvPr/>
                </p:nvSpPr>
                <p:spPr>
                  <a:xfrm rot="-2902130">
                    <a:off x="6112547" y="3588709"/>
                    <a:ext cx="21620" cy="106388"/>
                  </a:xfrm>
                  <a:custGeom>
                    <a:avLst/>
                    <a:gdLst>
                      <a:gd name="connsiteX0" fmla="*/ 0 w 21620"/>
                      <a:gd name="connsiteY0" fmla="*/ 0 h 106388"/>
                      <a:gd name="connsiteX1" fmla="*/ 21621 w 21620"/>
                      <a:gd name="connsiteY1" fmla="*/ 0 h 106388"/>
                      <a:gd name="connsiteX2" fmla="*/ 21621 w 21620"/>
                      <a:gd name="connsiteY2" fmla="*/ 106389 h 106388"/>
                      <a:gd name="connsiteX3" fmla="*/ 0 w 21620"/>
                      <a:gd name="connsiteY3" fmla="*/ 106389 h 1063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620" h="106388">
                        <a:moveTo>
                          <a:pt x="0" y="0"/>
                        </a:moveTo>
                        <a:lnTo>
                          <a:pt x="21621" y="0"/>
                        </a:lnTo>
                        <a:lnTo>
                          <a:pt x="21621" y="106389"/>
                        </a:lnTo>
                        <a:lnTo>
                          <a:pt x="0" y="106389"/>
                        </a:lnTo>
                        <a:close/>
                      </a:path>
                    </a:pathLst>
                  </a:custGeom>
                  <a:solidFill>
                    <a:srgbClr val="3D405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  <p:sp>
                <p:nvSpPr>
                  <p:cNvPr id="11695" name="Freeform: Shape 11694">
                    <a:extLst>
                      <a:ext uri="{FF2B5EF4-FFF2-40B4-BE49-F238E27FC236}">
                        <a16:creationId xmlns:a16="http://schemas.microsoft.com/office/drawing/2014/main" id="{B368B246-16E7-759E-CAB1-277FBB1891EA}"/>
                      </a:ext>
                    </a:extLst>
                  </p:cNvPr>
                  <p:cNvSpPr/>
                  <p:nvPr/>
                </p:nvSpPr>
                <p:spPr>
                  <a:xfrm rot="-2901873">
                    <a:off x="6083242" y="3621724"/>
                    <a:ext cx="21622" cy="106396"/>
                  </a:xfrm>
                  <a:custGeom>
                    <a:avLst/>
                    <a:gdLst>
                      <a:gd name="connsiteX0" fmla="*/ 0 w 21622"/>
                      <a:gd name="connsiteY0" fmla="*/ 0 h 106396"/>
                      <a:gd name="connsiteX1" fmla="*/ 21622 w 21622"/>
                      <a:gd name="connsiteY1" fmla="*/ 0 h 106396"/>
                      <a:gd name="connsiteX2" fmla="*/ 21622 w 21622"/>
                      <a:gd name="connsiteY2" fmla="*/ 106396 h 106396"/>
                      <a:gd name="connsiteX3" fmla="*/ 0 w 21622"/>
                      <a:gd name="connsiteY3" fmla="*/ 106396 h 1063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622" h="106396">
                        <a:moveTo>
                          <a:pt x="0" y="0"/>
                        </a:moveTo>
                        <a:lnTo>
                          <a:pt x="21622" y="0"/>
                        </a:lnTo>
                        <a:lnTo>
                          <a:pt x="21622" y="106396"/>
                        </a:lnTo>
                        <a:lnTo>
                          <a:pt x="0" y="106396"/>
                        </a:lnTo>
                        <a:close/>
                      </a:path>
                    </a:pathLst>
                  </a:custGeom>
                  <a:solidFill>
                    <a:srgbClr val="3D405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</p:grpSp>
          </p:grpSp>
        </p:grpSp>
        <p:grpSp>
          <p:nvGrpSpPr>
            <p:cNvPr id="11696" name="Graphic 1">
              <a:extLst>
                <a:ext uri="{FF2B5EF4-FFF2-40B4-BE49-F238E27FC236}">
                  <a16:creationId xmlns:a16="http://schemas.microsoft.com/office/drawing/2014/main" id="{268A19D8-E1F8-E2E0-314A-C9C777B463C5}"/>
                </a:ext>
              </a:extLst>
            </p:cNvPr>
            <p:cNvGrpSpPr/>
            <p:nvPr/>
          </p:nvGrpSpPr>
          <p:grpSpPr>
            <a:xfrm>
              <a:off x="5748327" y="3124191"/>
              <a:ext cx="551476" cy="220228"/>
              <a:chOff x="5748327" y="3124191"/>
              <a:chExt cx="551476" cy="220228"/>
            </a:xfrm>
          </p:grpSpPr>
          <p:sp>
            <p:nvSpPr>
              <p:cNvPr id="11697" name="Freeform: Shape 11696">
                <a:extLst>
                  <a:ext uri="{FF2B5EF4-FFF2-40B4-BE49-F238E27FC236}">
                    <a16:creationId xmlns:a16="http://schemas.microsoft.com/office/drawing/2014/main" id="{550908DC-AAC3-C77B-DCD2-1BEDCE4886F9}"/>
                  </a:ext>
                </a:extLst>
              </p:cNvPr>
              <p:cNvSpPr/>
              <p:nvPr/>
            </p:nvSpPr>
            <p:spPr>
              <a:xfrm>
                <a:off x="5748327" y="3124191"/>
                <a:ext cx="464823" cy="220228"/>
              </a:xfrm>
              <a:custGeom>
                <a:avLst/>
                <a:gdLst>
                  <a:gd name="connsiteX0" fmla="*/ 449113 w 464823"/>
                  <a:gd name="connsiteY0" fmla="*/ 103069 h 220228"/>
                  <a:gd name="connsiteX1" fmla="*/ 45063 w 464823"/>
                  <a:gd name="connsiteY1" fmla="*/ 219370 h 220228"/>
                  <a:gd name="connsiteX2" fmla="*/ 18297 w 464823"/>
                  <a:gd name="connsiteY2" fmla="*/ 204511 h 220228"/>
                  <a:gd name="connsiteX3" fmla="*/ 867 w 464823"/>
                  <a:gd name="connsiteY3" fmla="*/ 143932 h 220228"/>
                  <a:gd name="connsiteX4" fmla="*/ 15630 w 464823"/>
                  <a:gd name="connsiteY4" fmla="*/ 117071 h 220228"/>
                  <a:gd name="connsiteX5" fmla="*/ 419681 w 464823"/>
                  <a:gd name="connsiteY5" fmla="*/ 866 h 220228"/>
                  <a:gd name="connsiteX6" fmla="*/ 446541 w 464823"/>
                  <a:gd name="connsiteY6" fmla="*/ 15725 h 220228"/>
                  <a:gd name="connsiteX7" fmla="*/ 463972 w 464823"/>
                  <a:gd name="connsiteY7" fmla="*/ 76304 h 220228"/>
                  <a:gd name="connsiteX8" fmla="*/ 449113 w 464823"/>
                  <a:gd name="connsiteY8" fmla="*/ 103069 h 2202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64823" h="220228">
                    <a:moveTo>
                      <a:pt x="449113" y="103069"/>
                    </a:moveTo>
                    <a:lnTo>
                      <a:pt x="45063" y="219370"/>
                    </a:lnTo>
                    <a:cubicBezTo>
                      <a:pt x="33633" y="222703"/>
                      <a:pt x="21631" y="216036"/>
                      <a:pt x="18297" y="204511"/>
                    </a:cubicBezTo>
                    <a:lnTo>
                      <a:pt x="867" y="143932"/>
                    </a:lnTo>
                    <a:cubicBezTo>
                      <a:pt x="-2467" y="132311"/>
                      <a:pt x="4105" y="120405"/>
                      <a:pt x="15630" y="117071"/>
                    </a:cubicBezTo>
                    <a:lnTo>
                      <a:pt x="419681" y="866"/>
                    </a:lnTo>
                    <a:cubicBezTo>
                      <a:pt x="431111" y="-2468"/>
                      <a:pt x="443208" y="4105"/>
                      <a:pt x="446541" y="15725"/>
                    </a:cubicBezTo>
                    <a:lnTo>
                      <a:pt x="463972" y="76304"/>
                    </a:lnTo>
                    <a:cubicBezTo>
                      <a:pt x="467306" y="87829"/>
                      <a:pt x="460543" y="99831"/>
                      <a:pt x="449113" y="103069"/>
                    </a:cubicBezTo>
                    <a:close/>
                  </a:path>
                </a:pathLst>
              </a:custGeom>
              <a:solidFill>
                <a:srgbClr val="AE1E0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Cordia New" panose="020B0304020202020204" pitchFamily="34" charset="-34"/>
                </a:endParaRPr>
              </a:p>
            </p:txBody>
          </p:sp>
          <p:sp>
            <p:nvSpPr>
              <p:cNvPr id="11698" name="Freeform: Shape 11697">
                <a:extLst>
                  <a:ext uri="{FF2B5EF4-FFF2-40B4-BE49-F238E27FC236}">
                    <a16:creationId xmlns:a16="http://schemas.microsoft.com/office/drawing/2014/main" id="{800F42AB-004D-8114-FC14-A5889E798ED5}"/>
                  </a:ext>
                </a:extLst>
              </p:cNvPr>
              <p:cNvSpPr/>
              <p:nvPr/>
            </p:nvSpPr>
            <p:spPr>
              <a:xfrm>
                <a:off x="5748369" y="3124232"/>
                <a:ext cx="455167" cy="174180"/>
              </a:xfrm>
              <a:custGeom>
                <a:avLst/>
                <a:gdLst>
                  <a:gd name="connsiteX0" fmla="*/ 446405 w 455167"/>
                  <a:gd name="connsiteY0" fmla="*/ 15684 h 174180"/>
                  <a:gd name="connsiteX1" fmla="*/ 419544 w 455167"/>
                  <a:gd name="connsiteY1" fmla="*/ 825 h 174180"/>
                  <a:gd name="connsiteX2" fmla="*/ 15684 w 455167"/>
                  <a:gd name="connsiteY2" fmla="*/ 117030 h 174180"/>
                  <a:gd name="connsiteX3" fmla="*/ 825 w 455167"/>
                  <a:gd name="connsiteY3" fmla="*/ 143891 h 174180"/>
                  <a:gd name="connsiteX4" fmla="*/ 9588 w 455167"/>
                  <a:gd name="connsiteY4" fmla="*/ 174180 h 174180"/>
                  <a:gd name="connsiteX5" fmla="*/ 455168 w 455167"/>
                  <a:gd name="connsiteY5" fmla="*/ 45974 h 174180"/>
                  <a:gd name="connsiteX6" fmla="*/ 446405 w 455167"/>
                  <a:gd name="connsiteY6" fmla="*/ 15684 h 1741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55167" h="174180">
                    <a:moveTo>
                      <a:pt x="446405" y="15684"/>
                    </a:moveTo>
                    <a:cubicBezTo>
                      <a:pt x="443071" y="4159"/>
                      <a:pt x="431069" y="-2413"/>
                      <a:pt x="419544" y="825"/>
                    </a:cubicBezTo>
                    <a:lnTo>
                      <a:pt x="15684" y="117030"/>
                    </a:lnTo>
                    <a:cubicBezTo>
                      <a:pt x="4159" y="120364"/>
                      <a:pt x="-2413" y="132365"/>
                      <a:pt x="825" y="143891"/>
                    </a:cubicBezTo>
                    <a:lnTo>
                      <a:pt x="9588" y="174180"/>
                    </a:lnTo>
                    <a:lnTo>
                      <a:pt x="455168" y="45974"/>
                    </a:lnTo>
                    <a:lnTo>
                      <a:pt x="446405" y="15684"/>
                    </a:lnTo>
                    <a:close/>
                  </a:path>
                </a:pathLst>
              </a:custGeom>
              <a:solidFill>
                <a:srgbClr val="FF582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Cordia New" panose="020B0304020202020204" pitchFamily="34" charset="-34"/>
                </a:endParaRPr>
              </a:p>
            </p:txBody>
          </p:sp>
          <p:grpSp>
            <p:nvGrpSpPr>
              <p:cNvPr id="11699" name="Graphic 1">
                <a:extLst>
                  <a:ext uri="{FF2B5EF4-FFF2-40B4-BE49-F238E27FC236}">
                    <a16:creationId xmlns:a16="http://schemas.microsoft.com/office/drawing/2014/main" id="{3F54509B-1D77-75D7-EAF0-C0A2FEDEB0E3}"/>
                  </a:ext>
                </a:extLst>
              </p:cNvPr>
              <p:cNvGrpSpPr/>
              <p:nvPr/>
            </p:nvGrpSpPr>
            <p:grpSpPr>
              <a:xfrm>
                <a:off x="6192106" y="3124420"/>
                <a:ext cx="107697" cy="79789"/>
                <a:chOff x="6192106" y="3124420"/>
                <a:chExt cx="107697" cy="79789"/>
              </a:xfrm>
            </p:grpSpPr>
            <p:sp>
              <p:nvSpPr>
                <p:cNvPr id="11700" name="Freeform: Shape 11699">
                  <a:extLst>
                    <a:ext uri="{FF2B5EF4-FFF2-40B4-BE49-F238E27FC236}">
                      <a16:creationId xmlns:a16="http://schemas.microsoft.com/office/drawing/2014/main" id="{66245683-5397-66DE-24D0-37195A150987}"/>
                    </a:ext>
                  </a:extLst>
                </p:cNvPr>
                <p:cNvSpPr/>
                <p:nvPr/>
              </p:nvSpPr>
              <p:spPr>
                <a:xfrm>
                  <a:off x="6192106" y="3124420"/>
                  <a:ext cx="107647" cy="79789"/>
                </a:xfrm>
                <a:custGeom>
                  <a:avLst/>
                  <a:gdLst>
                    <a:gd name="connsiteX0" fmla="*/ 106775 w 107647"/>
                    <a:gd name="connsiteY0" fmla="*/ 18353 h 79789"/>
                    <a:gd name="connsiteX1" fmla="*/ 106775 w 107647"/>
                    <a:gd name="connsiteY1" fmla="*/ 18353 h 79789"/>
                    <a:gd name="connsiteX2" fmla="*/ 86963 w 107647"/>
                    <a:gd name="connsiteY2" fmla="*/ 1970 h 79789"/>
                    <a:gd name="connsiteX3" fmla="*/ 70199 w 107647"/>
                    <a:gd name="connsiteY3" fmla="*/ 446 h 79789"/>
                    <a:gd name="connsiteX4" fmla="*/ 27718 w 107647"/>
                    <a:gd name="connsiteY4" fmla="*/ 4542 h 79789"/>
                    <a:gd name="connsiteX5" fmla="*/ 0 w 107647"/>
                    <a:gd name="connsiteY5" fmla="*/ 12543 h 79789"/>
                    <a:gd name="connsiteX6" fmla="*/ 9716 w 107647"/>
                    <a:gd name="connsiteY6" fmla="*/ 46166 h 79789"/>
                    <a:gd name="connsiteX7" fmla="*/ 19431 w 107647"/>
                    <a:gd name="connsiteY7" fmla="*/ 79789 h 79789"/>
                    <a:gd name="connsiteX8" fmla="*/ 47149 w 107647"/>
                    <a:gd name="connsiteY8" fmla="*/ 71788 h 79789"/>
                    <a:gd name="connsiteX9" fmla="*/ 85249 w 107647"/>
                    <a:gd name="connsiteY9" fmla="*/ 52738 h 79789"/>
                    <a:gd name="connsiteX10" fmla="*/ 98679 w 107647"/>
                    <a:gd name="connsiteY10" fmla="*/ 42546 h 79789"/>
                    <a:gd name="connsiteX11" fmla="*/ 106775 w 107647"/>
                    <a:gd name="connsiteY11" fmla="*/ 18353 h 797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07647" h="79789">
                      <a:moveTo>
                        <a:pt x="106775" y="18353"/>
                      </a:moveTo>
                      <a:lnTo>
                        <a:pt x="106775" y="18353"/>
                      </a:lnTo>
                      <a:cubicBezTo>
                        <a:pt x="104203" y="9304"/>
                        <a:pt x="96298" y="2827"/>
                        <a:pt x="86963" y="1970"/>
                      </a:cubicBezTo>
                      <a:lnTo>
                        <a:pt x="70199" y="446"/>
                      </a:lnTo>
                      <a:cubicBezTo>
                        <a:pt x="55912" y="-792"/>
                        <a:pt x="41529" y="541"/>
                        <a:pt x="27718" y="4542"/>
                      </a:cubicBezTo>
                      <a:lnTo>
                        <a:pt x="0" y="12543"/>
                      </a:lnTo>
                      <a:lnTo>
                        <a:pt x="9716" y="46166"/>
                      </a:lnTo>
                      <a:lnTo>
                        <a:pt x="19431" y="79789"/>
                      </a:lnTo>
                      <a:lnTo>
                        <a:pt x="47149" y="71788"/>
                      </a:lnTo>
                      <a:cubicBezTo>
                        <a:pt x="60960" y="67788"/>
                        <a:pt x="73819" y="61311"/>
                        <a:pt x="85249" y="52738"/>
                      </a:cubicBezTo>
                      <a:lnTo>
                        <a:pt x="98679" y="42546"/>
                      </a:lnTo>
                      <a:cubicBezTo>
                        <a:pt x="106108" y="37022"/>
                        <a:pt x="109347" y="27402"/>
                        <a:pt x="106775" y="18353"/>
                      </a:cubicBezTo>
                      <a:close/>
                    </a:path>
                  </a:pathLst>
                </a:custGeom>
                <a:solidFill>
                  <a:srgbClr val="AE1E0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Cordia New" panose="020B0304020202020204" pitchFamily="34" charset="-34"/>
                  </a:endParaRPr>
                </a:p>
              </p:txBody>
            </p:sp>
            <p:sp>
              <p:nvSpPr>
                <p:cNvPr id="11701" name="Freeform: Shape 11700">
                  <a:extLst>
                    <a:ext uri="{FF2B5EF4-FFF2-40B4-BE49-F238E27FC236}">
                      <a16:creationId xmlns:a16="http://schemas.microsoft.com/office/drawing/2014/main" id="{A92E7ABF-5638-ED07-CAB3-5622461E6273}"/>
                    </a:ext>
                  </a:extLst>
                </p:cNvPr>
                <p:cNvSpPr/>
                <p:nvPr/>
              </p:nvSpPr>
              <p:spPr>
                <a:xfrm>
                  <a:off x="6192201" y="3124476"/>
                  <a:ext cx="107601" cy="46205"/>
                </a:xfrm>
                <a:custGeom>
                  <a:avLst/>
                  <a:gdLst>
                    <a:gd name="connsiteX0" fmla="*/ 103442 w 107601"/>
                    <a:gd name="connsiteY0" fmla="*/ 37443 h 46205"/>
                    <a:gd name="connsiteX1" fmla="*/ 96584 w 107601"/>
                    <a:gd name="connsiteY1" fmla="*/ 35633 h 46205"/>
                    <a:gd name="connsiteX2" fmla="*/ 79724 w 107601"/>
                    <a:gd name="connsiteY2" fmla="*/ 34204 h 46205"/>
                    <a:gd name="connsiteX3" fmla="*/ 37243 w 107601"/>
                    <a:gd name="connsiteY3" fmla="*/ 38300 h 46205"/>
                    <a:gd name="connsiteX4" fmla="*/ 9620 w 107601"/>
                    <a:gd name="connsiteY4" fmla="*/ 46206 h 46205"/>
                    <a:gd name="connsiteX5" fmla="*/ 0 w 107601"/>
                    <a:gd name="connsiteY5" fmla="*/ 12487 h 46205"/>
                    <a:gd name="connsiteX6" fmla="*/ 27623 w 107601"/>
                    <a:gd name="connsiteY6" fmla="*/ 4581 h 46205"/>
                    <a:gd name="connsiteX7" fmla="*/ 70104 w 107601"/>
                    <a:gd name="connsiteY7" fmla="*/ 486 h 46205"/>
                    <a:gd name="connsiteX8" fmla="*/ 86963 w 107601"/>
                    <a:gd name="connsiteY8" fmla="*/ 2010 h 46205"/>
                    <a:gd name="connsiteX9" fmla="*/ 106680 w 107601"/>
                    <a:gd name="connsiteY9" fmla="*/ 18202 h 46205"/>
                    <a:gd name="connsiteX10" fmla="*/ 106680 w 107601"/>
                    <a:gd name="connsiteY10" fmla="*/ 18297 h 46205"/>
                    <a:gd name="connsiteX11" fmla="*/ 103442 w 107601"/>
                    <a:gd name="connsiteY11" fmla="*/ 37443 h 462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07601" h="46205">
                      <a:moveTo>
                        <a:pt x="103442" y="37443"/>
                      </a:moveTo>
                      <a:cubicBezTo>
                        <a:pt x="101346" y="36395"/>
                        <a:pt x="99060" y="35919"/>
                        <a:pt x="96584" y="35633"/>
                      </a:cubicBezTo>
                      <a:lnTo>
                        <a:pt x="79724" y="34204"/>
                      </a:lnTo>
                      <a:cubicBezTo>
                        <a:pt x="65437" y="32966"/>
                        <a:pt x="51054" y="34395"/>
                        <a:pt x="37243" y="38300"/>
                      </a:cubicBezTo>
                      <a:lnTo>
                        <a:pt x="9620" y="46206"/>
                      </a:lnTo>
                      <a:lnTo>
                        <a:pt x="0" y="12487"/>
                      </a:lnTo>
                      <a:lnTo>
                        <a:pt x="27623" y="4581"/>
                      </a:lnTo>
                      <a:cubicBezTo>
                        <a:pt x="41434" y="581"/>
                        <a:pt x="55817" y="-848"/>
                        <a:pt x="70104" y="486"/>
                      </a:cubicBezTo>
                      <a:lnTo>
                        <a:pt x="86963" y="2010"/>
                      </a:lnTo>
                      <a:cubicBezTo>
                        <a:pt x="96203" y="2772"/>
                        <a:pt x="104108" y="9249"/>
                        <a:pt x="106680" y="18202"/>
                      </a:cubicBezTo>
                      <a:lnTo>
                        <a:pt x="106680" y="18297"/>
                      </a:lnTo>
                      <a:cubicBezTo>
                        <a:pt x="108680" y="24965"/>
                        <a:pt x="107347" y="32013"/>
                        <a:pt x="103442" y="37443"/>
                      </a:cubicBezTo>
                      <a:close/>
                    </a:path>
                  </a:pathLst>
                </a:custGeom>
                <a:solidFill>
                  <a:srgbClr val="FF582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Cordia New" panose="020B0304020202020204" pitchFamily="34" charset="-34"/>
                  </a:endParaRPr>
                </a:p>
              </p:txBody>
            </p:sp>
          </p:grpSp>
          <p:grpSp>
            <p:nvGrpSpPr>
              <p:cNvPr id="11702" name="Graphic 1">
                <a:extLst>
                  <a:ext uri="{FF2B5EF4-FFF2-40B4-BE49-F238E27FC236}">
                    <a16:creationId xmlns:a16="http://schemas.microsoft.com/office/drawing/2014/main" id="{B6E918BB-BC2F-8E6A-1D8E-DD90F472F459}"/>
                  </a:ext>
                </a:extLst>
              </p:cNvPr>
              <p:cNvGrpSpPr/>
              <p:nvPr/>
            </p:nvGrpSpPr>
            <p:grpSpPr>
              <a:xfrm>
                <a:off x="5777185" y="3127960"/>
                <a:ext cx="410155" cy="211733"/>
                <a:chOff x="5777185" y="3127960"/>
                <a:chExt cx="410155" cy="211733"/>
              </a:xfrm>
              <a:solidFill>
                <a:srgbClr val="3D4051"/>
              </a:solidFill>
            </p:grpSpPr>
            <p:grpSp>
              <p:nvGrpSpPr>
                <p:cNvPr id="11703" name="Graphic 1">
                  <a:extLst>
                    <a:ext uri="{FF2B5EF4-FFF2-40B4-BE49-F238E27FC236}">
                      <a16:creationId xmlns:a16="http://schemas.microsoft.com/office/drawing/2014/main" id="{6C16365A-CD3C-734E-D4D9-DC223A4ACFAB}"/>
                    </a:ext>
                  </a:extLst>
                </p:cNvPr>
                <p:cNvGrpSpPr/>
                <p:nvPr/>
              </p:nvGrpSpPr>
              <p:grpSpPr>
                <a:xfrm>
                  <a:off x="5915012" y="3127960"/>
                  <a:ext cx="272327" cy="137711"/>
                  <a:chOff x="5915012" y="3127960"/>
                  <a:chExt cx="272327" cy="137711"/>
                </a:xfrm>
                <a:solidFill>
                  <a:srgbClr val="3D4051"/>
                </a:solidFill>
              </p:grpSpPr>
              <p:sp>
                <p:nvSpPr>
                  <p:cNvPr id="11704" name="Freeform: Shape 11703">
                    <a:extLst>
                      <a:ext uri="{FF2B5EF4-FFF2-40B4-BE49-F238E27FC236}">
                        <a16:creationId xmlns:a16="http://schemas.microsoft.com/office/drawing/2014/main" id="{41501E4D-9047-0CBC-D11D-820A4E639F20}"/>
                      </a:ext>
                    </a:extLst>
                  </p:cNvPr>
                  <p:cNvSpPr/>
                  <p:nvPr/>
                </p:nvSpPr>
                <p:spPr>
                  <a:xfrm rot="-963099">
                    <a:off x="6151431" y="3128875"/>
                    <a:ext cx="21621" cy="106392"/>
                  </a:xfrm>
                  <a:custGeom>
                    <a:avLst/>
                    <a:gdLst>
                      <a:gd name="connsiteX0" fmla="*/ 0 w 21621"/>
                      <a:gd name="connsiteY0" fmla="*/ 0 h 106392"/>
                      <a:gd name="connsiteX1" fmla="*/ 21621 w 21621"/>
                      <a:gd name="connsiteY1" fmla="*/ 0 h 106392"/>
                      <a:gd name="connsiteX2" fmla="*/ 21621 w 21621"/>
                      <a:gd name="connsiteY2" fmla="*/ 106393 h 106392"/>
                      <a:gd name="connsiteX3" fmla="*/ 0 w 21621"/>
                      <a:gd name="connsiteY3" fmla="*/ 106393 h 106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621" h="106392">
                        <a:moveTo>
                          <a:pt x="0" y="0"/>
                        </a:moveTo>
                        <a:lnTo>
                          <a:pt x="21621" y="0"/>
                        </a:lnTo>
                        <a:lnTo>
                          <a:pt x="21621" y="106393"/>
                        </a:lnTo>
                        <a:lnTo>
                          <a:pt x="0" y="106393"/>
                        </a:lnTo>
                        <a:close/>
                      </a:path>
                    </a:pathLst>
                  </a:custGeom>
                  <a:solidFill>
                    <a:srgbClr val="3D405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  <p:sp>
                <p:nvSpPr>
                  <p:cNvPr id="11705" name="Freeform: Shape 11704">
                    <a:extLst>
                      <a:ext uri="{FF2B5EF4-FFF2-40B4-BE49-F238E27FC236}">
                        <a16:creationId xmlns:a16="http://schemas.microsoft.com/office/drawing/2014/main" id="{F7C507E7-C955-C723-01C2-441311C113CE}"/>
                      </a:ext>
                    </a:extLst>
                  </p:cNvPr>
                  <p:cNvSpPr/>
                  <p:nvPr/>
                </p:nvSpPr>
                <p:spPr>
                  <a:xfrm rot="-963099">
                    <a:off x="6109042" y="3141064"/>
                    <a:ext cx="21621" cy="106392"/>
                  </a:xfrm>
                  <a:custGeom>
                    <a:avLst/>
                    <a:gdLst>
                      <a:gd name="connsiteX0" fmla="*/ 0 w 21621"/>
                      <a:gd name="connsiteY0" fmla="*/ 0 h 106392"/>
                      <a:gd name="connsiteX1" fmla="*/ 21621 w 21621"/>
                      <a:gd name="connsiteY1" fmla="*/ 0 h 106392"/>
                      <a:gd name="connsiteX2" fmla="*/ 21621 w 21621"/>
                      <a:gd name="connsiteY2" fmla="*/ 106393 h 106392"/>
                      <a:gd name="connsiteX3" fmla="*/ 0 w 21621"/>
                      <a:gd name="connsiteY3" fmla="*/ 106393 h 106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621" h="106392">
                        <a:moveTo>
                          <a:pt x="0" y="0"/>
                        </a:moveTo>
                        <a:lnTo>
                          <a:pt x="21621" y="0"/>
                        </a:lnTo>
                        <a:lnTo>
                          <a:pt x="21621" y="106393"/>
                        </a:lnTo>
                        <a:lnTo>
                          <a:pt x="0" y="106393"/>
                        </a:lnTo>
                        <a:close/>
                      </a:path>
                    </a:pathLst>
                  </a:custGeom>
                  <a:solidFill>
                    <a:srgbClr val="3D405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  <p:sp>
                <p:nvSpPr>
                  <p:cNvPr id="11706" name="Freeform: Shape 11705">
                    <a:extLst>
                      <a:ext uri="{FF2B5EF4-FFF2-40B4-BE49-F238E27FC236}">
                        <a16:creationId xmlns:a16="http://schemas.microsoft.com/office/drawing/2014/main" id="{CFB2165D-6E58-196C-5410-6573EE33150F}"/>
                      </a:ext>
                    </a:extLst>
                  </p:cNvPr>
                  <p:cNvSpPr/>
                  <p:nvPr/>
                </p:nvSpPr>
                <p:spPr>
                  <a:xfrm>
                    <a:off x="5915012" y="3199737"/>
                    <a:ext cx="142517" cy="65934"/>
                  </a:xfrm>
                  <a:custGeom>
                    <a:avLst/>
                    <a:gdLst>
                      <a:gd name="connsiteX0" fmla="*/ 78688 w 142517"/>
                      <a:gd name="connsiteY0" fmla="*/ 58861 h 65934"/>
                      <a:gd name="connsiteX1" fmla="*/ 393 w 142517"/>
                      <a:gd name="connsiteY1" fmla="*/ 53336 h 65934"/>
                      <a:gd name="connsiteX2" fmla="*/ 63829 w 142517"/>
                      <a:gd name="connsiteY2" fmla="*/ 7045 h 65934"/>
                      <a:gd name="connsiteX3" fmla="*/ 142125 w 142517"/>
                      <a:gd name="connsiteY3" fmla="*/ 12569 h 65934"/>
                      <a:gd name="connsiteX4" fmla="*/ 78688 w 142517"/>
                      <a:gd name="connsiteY4" fmla="*/ 58861 h 659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2517" h="65934">
                        <a:moveTo>
                          <a:pt x="78688" y="58861"/>
                        </a:moveTo>
                        <a:cubicBezTo>
                          <a:pt x="39541" y="70100"/>
                          <a:pt x="4489" y="67719"/>
                          <a:pt x="393" y="53336"/>
                        </a:cubicBezTo>
                        <a:cubicBezTo>
                          <a:pt x="-3703" y="39049"/>
                          <a:pt x="24682" y="18284"/>
                          <a:pt x="63829" y="7045"/>
                        </a:cubicBezTo>
                        <a:cubicBezTo>
                          <a:pt x="102977" y="-4195"/>
                          <a:pt x="138029" y="-1718"/>
                          <a:pt x="142125" y="12569"/>
                        </a:cubicBezTo>
                        <a:cubicBezTo>
                          <a:pt x="146221" y="26857"/>
                          <a:pt x="117836" y="47621"/>
                          <a:pt x="78688" y="58861"/>
                        </a:cubicBezTo>
                        <a:close/>
                      </a:path>
                    </a:pathLst>
                  </a:custGeom>
                  <a:solidFill>
                    <a:srgbClr val="3D405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</p:grpSp>
            <p:grpSp>
              <p:nvGrpSpPr>
                <p:cNvPr id="11707" name="Graphic 1">
                  <a:extLst>
                    <a:ext uri="{FF2B5EF4-FFF2-40B4-BE49-F238E27FC236}">
                      <a16:creationId xmlns:a16="http://schemas.microsoft.com/office/drawing/2014/main" id="{A7AFFAAB-AF7E-913D-402D-1B70DF893A47}"/>
                    </a:ext>
                  </a:extLst>
                </p:cNvPr>
                <p:cNvGrpSpPr/>
                <p:nvPr/>
              </p:nvGrpSpPr>
              <p:grpSpPr>
                <a:xfrm>
                  <a:off x="5777185" y="3219280"/>
                  <a:ext cx="92584" cy="120413"/>
                  <a:chOff x="5777185" y="3219280"/>
                  <a:chExt cx="92584" cy="120413"/>
                </a:xfrm>
                <a:solidFill>
                  <a:srgbClr val="3D4051"/>
                </a:solidFill>
              </p:grpSpPr>
              <p:sp>
                <p:nvSpPr>
                  <p:cNvPr id="11708" name="Freeform: Shape 11707">
                    <a:extLst>
                      <a:ext uri="{FF2B5EF4-FFF2-40B4-BE49-F238E27FC236}">
                        <a16:creationId xmlns:a16="http://schemas.microsoft.com/office/drawing/2014/main" id="{18D0A238-FAA3-449C-D30C-21874E849A02}"/>
                      </a:ext>
                    </a:extLst>
                  </p:cNvPr>
                  <p:cNvSpPr/>
                  <p:nvPr/>
                </p:nvSpPr>
                <p:spPr>
                  <a:xfrm rot="-963099">
                    <a:off x="5833860" y="3220195"/>
                    <a:ext cx="21621" cy="106392"/>
                  </a:xfrm>
                  <a:custGeom>
                    <a:avLst/>
                    <a:gdLst>
                      <a:gd name="connsiteX0" fmla="*/ 0 w 21621"/>
                      <a:gd name="connsiteY0" fmla="*/ 0 h 106392"/>
                      <a:gd name="connsiteX1" fmla="*/ 21621 w 21621"/>
                      <a:gd name="connsiteY1" fmla="*/ 0 h 106392"/>
                      <a:gd name="connsiteX2" fmla="*/ 21621 w 21621"/>
                      <a:gd name="connsiteY2" fmla="*/ 106393 h 106392"/>
                      <a:gd name="connsiteX3" fmla="*/ 0 w 21621"/>
                      <a:gd name="connsiteY3" fmla="*/ 106393 h 106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621" h="106392">
                        <a:moveTo>
                          <a:pt x="0" y="0"/>
                        </a:moveTo>
                        <a:lnTo>
                          <a:pt x="21621" y="0"/>
                        </a:lnTo>
                        <a:lnTo>
                          <a:pt x="21621" y="106393"/>
                        </a:lnTo>
                        <a:lnTo>
                          <a:pt x="0" y="106393"/>
                        </a:lnTo>
                        <a:close/>
                      </a:path>
                    </a:pathLst>
                  </a:custGeom>
                  <a:solidFill>
                    <a:srgbClr val="3D405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  <p:sp>
                <p:nvSpPr>
                  <p:cNvPr id="11709" name="Freeform: Shape 11708">
                    <a:extLst>
                      <a:ext uri="{FF2B5EF4-FFF2-40B4-BE49-F238E27FC236}">
                        <a16:creationId xmlns:a16="http://schemas.microsoft.com/office/drawing/2014/main" id="{000F9B69-6D60-1687-8BB0-AC6624D272F2}"/>
                      </a:ext>
                    </a:extLst>
                  </p:cNvPr>
                  <p:cNvSpPr/>
                  <p:nvPr/>
                </p:nvSpPr>
                <p:spPr>
                  <a:xfrm rot="-963099">
                    <a:off x="5791472" y="3232385"/>
                    <a:ext cx="21621" cy="106392"/>
                  </a:xfrm>
                  <a:custGeom>
                    <a:avLst/>
                    <a:gdLst>
                      <a:gd name="connsiteX0" fmla="*/ 0 w 21621"/>
                      <a:gd name="connsiteY0" fmla="*/ 0 h 106392"/>
                      <a:gd name="connsiteX1" fmla="*/ 21621 w 21621"/>
                      <a:gd name="connsiteY1" fmla="*/ 0 h 106392"/>
                      <a:gd name="connsiteX2" fmla="*/ 21621 w 21621"/>
                      <a:gd name="connsiteY2" fmla="*/ 106393 h 106392"/>
                      <a:gd name="connsiteX3" fmla="*/ 0 w 21621"/>
                      <a:gd name="connsiteY3" fmla="*/ 106393 h 106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621" h="106392">
                        <a:moveTo>
                          <a:pt x="0" y="0"/>
                        </a:moveTo>
                        <a:lnTo>
                          <a:pt x="21621" y="0"/>
                        </a:lnTo>
                        <a:lnTo>
                          <a:pt x="21621" y="106393"/>
                        </a:lnTo>
                        <a:lnTo>
                          <a:pt x="0" y="106393"/>
                        </a:lnTo>
                        <a:close/>
                      </a:path>
                    </a:pathLst>
                  </a:custGeom>
                  <a:solidFill>
                    <a:srgbClr val="3D405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</p:grpSp>
          </p:grpSp>
        </p:grpSp>
      </p:grpSp>
      <p:grpSp>
        <p:nvGrpSpPr>
          <p:cNvPr id="11711" name="Graphic 11709">
            <a:extLst>
              <a:ext uri="{FF2B5EF4-FFF2-40B4-BE49-F238E27FC236}">
                <a16:creationId xmlns:a16="http://schemas.microsoft.com/office/drawing/2014/main" id="{1D697CE2-22E7-D833-1793-073C96AEC3AB}"/>
              </a:ext>
            </a:extLst>
          </p:cNvPr>
          <p:cNvGrpSpPr/>
          <p:nvPr/>
        </p:nvGrpSpPr>
        <p:grpSpPr>
          <a:xfrm rot="3673055">
            <a:off x="11208022" y="3522179"/>
            <a:ext cx="2168913" cy="789557"/>
            <a:chOff x="5634037" y="3243322"/>
            <a:chExt cx="924539" cy="371700"/>
          </a:xfrm>
        </p:grpSpPr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010E9817-13C1-A1C8-DBFF-0125C1F3EC30}"/>
                </a:ext>
              </a:extLst>
            </p:cNvPr>
            <p:cNvSpPr/>
            <p:nvPr/>
          </p:nvSpPr>
          <p:spPr>
            <a:xfrm>
              <a:off x="5634037" y="3243322"/>
              <a:ext cx="924444" cy="371700"/>
            </a:xfrm>
            <a:custGeom>
              <a:avLst/>
              <a:gdLst>
                <a:gd name="connsiteX0" fmla="*/ 125159 w 924444"/>
                <a:gd name="connsiteY0" fmla="*/ 244923 h 371700"/>
                <a:gd name="connsiteX1" fmla="*/ 853726 w 924444"/>
                <a:gd name="connsiteY1" fmla="*/ 2131 h 371700"/>
                <a:gd name="connsiteX2" fmla="*/ 906399 w 924444"/>
                <a:gd name="connsiteY2" fmla="*/ 28420 h 371700"/>
                <a:gd name="connsiteX3" fmla="*/ 922306 w 924444"/>
                <a:gd name="connsiteY3" fmla="*/ 76235 h 371700"/>
                <a:gd name="connsiteX4" fmla="*/ 895922 w 924444"/>
                <a:gd name="connsiteY4" fmla="*/ 128813 h 371700"/>
                <a:gd name="connsiteX5" fmla="*/ 167450 w 924444"/>
                <a:gd name="connsiteY5" fmla="*/ 371701 h 371700"/>
                <a:gd name="connsiteX6" fmla="*/ 81058 w 924444"/>
                <a:gd name="connsiteY6" fmla="*/ 364176 h 371700"/>
                <a:gd name="connsiteX7" fmla="*/ 0 w 924444"/>
                <a:gd name="connsiteY7" fmla="*/ 357127 h 371700"/>
                <a:gd name="connsiteX8" fmla="*/ 60579 w 924444"/>
                <a:gd name="connsiteY8" fmla="*/ 302835 h 371700"/>
                <a:gd name="connsiteX9" fmla="*/ 125159 w 924444"/>
                <a:gd name="connsiteY9" fmla="*/ 244923 h 371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24444" h="371700">
                  <a:moveTo>
                    <a:pt x="125159" y="244923"/>
                  </a:moveTo>
                  <a:lnTo>
                    <a:pt x="853726" y="2131"/>
                  </a:lnTo>
                  <a:cubicBezTo>
                    <a:pt x="875538" y="-5108"/>
                    <a:pt x="899160" y="6703"/>
                    <a:pt x="906399" y="28420"/>
                  </a:cubicBezTo>
                  <a:lnTo>
                    <a:pt x="922306" y="76235"/>
                  </a:lnTo>
                  <a:cubicBezTo>
                    <a:pt x="929545" y="98047"/>
                    <a:pt x="917829" y="121574"/>
                    <a:pt x="895922" y="128813"/>
                  </a:cubicBezTo>
                  <a:lnTo>
                    <a:pt x="167450" y="371701"/>
                  </a:lnTo>
                  <a:lnTo>
                    <a:pt x="81058" y="364176"/>
                  </a:lnTo>
                  <a:lnTo>
                    <a:pt x="0" y="357127"/>
                  </a:lnTo>
                  <a:lnTo>
                    <a:pt x="60579" y="302835"/>
                  </a:lnTo>
                  <a:lnTo>
                    <a:pt x="125159" y="244923"/>
                  </a:lnTo>
                  <a:close/>
                </a:path>
              </a:pathLst>
            </a:custGeom>
            <a:solidFill>
              <a:srgbClr val="009FD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6AF7D74C-6866-0A9A-5E77-9F84EAB86624}"/>
                </a:ext>
              </a:extLst>
            </p:cNvPr>
            <p:cNvSpPr/>
            <p:nvPr/>
          </p:nvSpPr>
          <p:spPr>
            <a:xfrm>
              <a:off x="5780340" y="3295649"/>
              <a:ext cx="778140" cy="319373"/>
            </a:xfrm>
            <a:custGeom>
              <a:avLst/>
              <a:gdLst>
                <a:gd name="connsiteX0" fmla="*/ 0 w 778140"/>
                <a:gd name="connsiteY0" fmla="*/ 255937 h 319373"/>
                <a:gd name="connsiteX1" fmla="*/ 768001 w 778140"/>
                <a:gd name="connsiteY1" fmla="*/ 0 h 319373"/>
                <a:gd name="connsiteX2" fmla="*/ 776002 w 778140"/>
                <a:gd name="connsiteY2" fmla="*/ 23908 h 319373"/>
                <a:gd name="connsiteX3" fmla="*/ 749618 w 778140"/>
                <a:gd name="connsiteY3" fmla="*/ 76486 h 319373"/>
                <a:gd name="connsiteX4" fmla="*/ 21146 w 778140"/>
                <a:gd name="connsiteY4" fmla="*/ 319373 h 319373"/>
                <a:gd name="connsiteX5" fmla="*/ 0 w 778140"/>
                <a:gd name="connsiteY5" fmla="*/ 255937 h 3193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78140" h="319373">
                  <a:moveTo>
                    <a:pt x="0" y="255937"/>
                  </a:moveTo>
                  <a:lnTo>
                    <a:pt x="768001" y="0"/>
                  </a:lnTo>
                  <a:lnTo>
                    <a:pt x="776002" y="23908"/>
                  </a:lnTo>
                  <a:cubicBezTo>
                    <a:pt x="783241" y="45720"/>
                    <a:pt x="771525" y="69247"/>
                    <a:pt x="749618" y="76486"/>
                  </a:cubicBezTo>
                  <a:lnTo>
                    <a:pt x="21146" y="319373"/>
                  </a:lnTo>
                  <a:lnTo>
                    <a:pt x="0" y="255937"/>
                  </a:lnTo>
                  <a:close/>
                </a:path>
              </a:pathLst>
            </a:custGeom>
            <a:solidFill>
              <a:srgbClr val="0071B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55BC0B38-92ED-FC68-3F22-C767164CD775}"/>
                </a:ext>
              </a:extLst>
            </p:cNvPr>
            <p:cNvSpPr/>
            <p:nvPr/>
          </p:nvSpPr>
          <p:spPr>
            <a:xfrm>
              <a:off x="5634037" y="3488244"/>
              <a:ext cx="167449" cy="126777"/>
            </a:xfrm>
            <a:custGeom>
              <a:avLst/>
              <a:gdLst>
                <a:gd name="connsiteX0" fmla="*/ 125159 w 167449"/>
                <a:gd name="connsiteY0" fmla="*/ 0 h 126777"/>
                <a:gd name="connsiteX1" fmla="*/ 167450 w 167449"/>
                <a:gd name="connsiteY1" fmla="*/ 126778 h 126777"/>
                <a:gd name="connsiteX2" fmla="*/ 81058 w 167449"/>
                <a:gd name="connsiteY2" fmla="*/ 119253 h 126777"/>
                <a:gd name="connsiteX3" fmla="*/ 0 w 167449"/>
                <a:gd name="connsiteY3" fmla="*/ 112205 h 126777"/>
                <a:gd name="connsiteX4" fmla="*/ 60579 w 167449"/>
                <a:gd name="connsiteY4" fmla="*/ 57912 h 126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7449" h="126777">
                  <a:moveTo>
                    <a:pt x="125159" y="0"/>
                  </a:moveTo>
                  <a:lnTo>
                    <a:pt x="167450" y="126778"/>
                  </a:lnTo>
                  <a:lnTo>
                    <a:pt x="81058" y="119253"/>
                  </a:lnTo>
                  <a:lnTo>
                    <a:pt x="0" y="112205"/>
                  </a:lnTo>
                  <a:lnTo>
                    <a:pt x="60579" y="57912"/>
                  </a:lnTo>
                  <a:close/>
                </a:path>
              </a:pathLst>
            </a:custGeom>
            <a:solidFill>
              <a:srgbClr val="FFE2B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3B376881-C2D6-8A43-BE55-AF20084AF9A8}"/>
                </a:ext>
              </a:extLst>
            </p:cNvPr>
            <p:cNvSpPr/>
            <p:nvPr/>
          </p:nvSpPr>
          <p:spPr>
            <a:xfrm>
              <a:off x="5634037" y="3546156"/>
              <a:ext cx="81057" cy="61341"/>
            </a:xfrm>
            <a:custGeom>
              <a:avLst/>
              <a:gdLst>
                <a:gd name="connsiteX0" fmla="*/ 60579 w 81057"/>
                <a:gd name="connsiteY0" fmla="*/ 0 h 61341"/>
                <a:gd name="connsiteX1" fmla="*/ 81058 w 81057"/>
                <a:gd name="connsiteY1" fmla="*/ 61341 h 61341"/>
                <a:gd name="connsiteX2" fmla="*/ 0 w 81057"/>
                <a:gd name="connsiteY2" fmla="*/ 54293 h 61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1057" h="61341">
                  <a:moveTo>
                    <a:pt x="60579" y="0"/>
                  </a:moveTo>
                  <a:lnTo>
                    <a:pt x="81058" y="61341"/>
                  </a:lnTo>
                  <a:lnTo>
                    <a:pt x="0" y="54293"/>
                  </a:lnTo>
                  <a:close/>
                </a:path>
              </a:pathLst>
            </a:custGeom>
            <a:solidFill>
              <a:srgbClr val="3D405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5E22C582-066F-6D15-FA79-446C65BFCD81}"/>
                </a:ext>
              </a:extLst>
            </p:cNvPr>
            <p:cNvSpPr/>
            <p:nvPr/>
          </p:nvSpPr>
          <p:spPr>
            <a:xfrm>
              <a:off x="6413086" y="3243322"/>
              <a:ext cx="145394" cy="153673"/>
            </a:xfrm>
            <a:custGeom>
              <a:avLst/>
              <a:gdLst>
                <a:gd name="connsiteX0" fmla="*/ 0 w 145394"/>
                <a:gd name="connsiteY0" fmla="*/ 26991 h 153673"/>
                <a:gd name="connsiteX1" fmla="*/ 74676 w 145394"/>
                <a:gd name="connsiteY1" fmla="*/ 2131 h 153673"/>
                <a:gd name="connsiteX2" fmla="*/ 127349 w 145394"/>
                <a:gd name="connsiteY2" fmla="*/ 28420 h 153673"/>
                <a:gd name="connsiteX3" fmla="*/ 143256 w 145394"/>
                <a:gd name="connsiteY3" fmla="*/ 76235 h 153673"/>
                <a:gd name="connsiteX4" fmla="*/ 116872 w 145394"/>
                <a:gd name="connsiteY4" fmla="*/ 128813 h 153673"/>
                <a:gd name="connsiteX5" fmla="*/ 42196 w 145394"/>
                <a:gd name="connsiteY5" fmla="*/ 153673 h 153673"/>
                <a:gd name="connsiteX6" fmla="*/ 0 w 145394"/>
                <a:gd name="connsiteY6" fmla="*/ 26991 h 153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5394" h="153673">
                  <a:moveTo>
                    <a:pt x="0" y="26991"/>
                  </a:moveTo>
                  <a:lnTo>
                    <a:pt x="74676" y="2131"/>
                  </a:lnTo>
                  <a:cubicBezTo>
                    <a:pt x="96488" y="-5108"/>
                    <a:pt x="120110" y="6703"/>
                    <a:pt x="127349" y="28420"/>
                  </a:cubicBezTo>
                  <a:lnTo>
                    <a:pt x="143256" y="76235"/>
                  </a:lnTo>
                  <a:cubicBezTo>
                    <a:pt x="150495" y="98047"/>
                    <a:pt x="138779" y="121574"/>
                    <a:pt x="116872" y="128813"/>
                  </a:cubicBezTo>
                  <a:lnTo>
                    <a:pt x="42196" y="153673"/>
                  </a:lnTo>
                  <a:lnTo>
                    <a:pt x="0" y="26991"/>
                  </a:lnTo>
                  <a:close/>
                </a:path>
              </a:pathLst>
            </a:custGeom>
            <a:solidFill>
              <a:srgbClr val="FFD52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457CADE3-515D-373B-4460-9B574CC2BA33}"/>
                </a:ext>
              </a:extLst>
            </p:cNvPr>
            <p:cNvSpPr/>
            <p:nvPr/>
          </p:nvSpPr>
          <p:spPr>
            <a:xfrm rot="-6505988">
              <a:off x="6345258" y="3317754"/>
              <a:ext cx="133636" cy="46577"/>
            </a:xfrm>
            <a:custGeom>
              <a:avLst/>
              <a:gdLst>
                <a:gd name="connsiteX0" fmla="*/ 0 w 133636"/>
                <a:gd name="connsiteY0" fmla="*/ 0 h 46577"/>
                <a:gd name="connsiteX1" fmla="*/ 133637 w 133636"/>
                <a:gd name="connsiteY1" fmla="*/ 0 h 46577"/>
                <a:gd name="connsiteX2" fmla="*/ 133637 w 133636"/>
                <a:gd name="connsiteY2" fmla="*/ 46578 h 46577"/>
                <a:gd name="connsiteX3" fmla="*/ 0 w 133636"/>
                <a:gd name="connsiteY3" fmla="*/ 46578 h 46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636" h="46577">
                  <a:moveTo>
                    <a:pt x="0" y="0"/>
                  </a:moveTo>
                  <a:lnTo>
                    <a:pt x="133637" y="0"/>
                  </a:lnTo>
                  <a:lnTo>
                    <a:pt x="133637" y="46578"/>
                  </a:lnTo>
                  <a:lnTo>
                    <a:pt x="0" y="46578"/>
                  </a:lnTo>
                  <a:close/>
                </a:path>
              </a:pathLst>
            </a:custGeom>
            <a:solidFill>
              <a:srgbClr val="3D405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25291949-24E9-94AB-7087-11FFD067AF28}"/>
                </a:ext>
              </a:extLst>
            </p:cNvPr>
            <p:cNvSpPr/>
            <p:nvPr/>
          </p:nvSpPr>
          <p:spPr>
            <a:xfrm>
              <a:off x="6434232" y="3295554"/>
              <a:ext cx="124344" cy="101345"/>
            </a:xfrm>
            <a:custGeom>
              <a:avLst/>
              <a:gdLst>
                <a:gd name="connsiteX0" fmla="*/ 0 w 124344"/>
                <a:gd name="connsiteY0" fmla="*/ 38100 h 101345"/>
                <a:gd name="connsiteX1" fmla="*/ 114205 w 124344"/>
                <a:gd name="connsiteY1" fmla="*/ 0 h 101345"/>
                <a:gd name="connsiteX2" fmla="*/ 122206 w 124344"/>
                <a:gd name="connsiteY2" fmla="*/ 23908 h 101345"/>
                <a:gd name="connsiteX3" fmla="*/ 95821 w 124344"/>
                <a:gd name="connsiteY3" fmla="*/ 76486 h 101345"/>
                <a:gd name="connsiteX4" fmla="*/ 21146 w 124344"/>
                <a:gd name="connsiteY4" fmla="*/ 101346 h 101345"/>
                <a:gd name="connsiteX5" fmla="*/ 0 w 124344"/>
                <a:gd name="connsiteY5" fmla="*/ 38100 h 101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4344" h="101345">
                  <a:moveTo>
                    <a:pt x="0" y="38100"/>
                  </a:moveTo>
                  <a:lnTo>
                    <a:pt x="114205" y="0"/>
                  </a:lnTo>
                  <a:lnTo>
                    <a:pt x="122206" y="23908"/>
                  </a:lnTo>
                  <a:cubicBezTo>
                    <a:pt x="129445" y="45720"/>
                    <a:pt x="117729" y="69247"/>
                    <a:pt x="95821" y="76486"/>
                  </a:cubicBezTo>
                  <a:lnTo>
                    <a:pt x="21146" y="101346"/>
                  </a:lnTo>
                  <a:lnTo>
                    <a:pt x="0" y="38100"/>
                  </a:lnTo>
                  <a:close/>
                </a:path>
              </a:pathLst>
            </a:custGeom>
            <a:solidFill>
              <a:srgbClr val="FFC32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</p:grpSp>
      <p:grpSp>
        <p:nvGrpSpPr>
          <p:cNvPr id="123" name="Graphic 828">
            <a:extLst>
              <a:ext uri="{FF2B5EF4-FFF2-40B4-BE49-F238E27FC236}">
                <a16:creationId xmlns:a16="http://schemas.microsoft.com/office/drawing/2014/main" id="{D3601DC4-A693-73DE-3DEB-F806FCCEDD73}"/>
              </a:ext>
            </a:extLst>
          </p:cNvPr>
          <p:cNvGrpSpPr/>
          <p:nvPr/>
        </p:nvGrpSpPr>
        <p:grpSpPr>
          <a:xfrm>
            <a:off x="544117" y="4563716"/>
            <a:ext cx="841681" cy="701090"/>
            <a:chOff x="6029366" y="3371852"/>
            <a:chExt cx="130719" cy="112577"/>
          </a:xfrm>
          <a:solidFill>
            <a:srgbClr val="E9D2AE"/>
          </a:solidFill>
        </p:grpSpPr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796A267A-C98E-87AE-7ED0-5C1266AF45B8}"/>
                </a:ext>
              </a:extLst>
            </p:cNvPr>
            <p:cNvSpPr/>
            <p:nvPr/>
          </p:nvSpPr>
          <p:spPr>
            <a:xfrm>
              <a:off x="6112695" y="3392266"/>
              <a:ext cx="47390" cy="36309"/>
            </a:xfrm>
            <a:custGeom>
              <a:avLst/>
              <a:gdLst>
                <a:gd name="connsiteX0" fmla="*/ 45789 w 47390"/>
                <a:gd name="connsiteY0" fmla="*/ 11587 h 36309"/>
                <a:gd name="connsiteX1" fmla="*/ 259 w 47390"/>
                <a:gd name="connsiteY1" fmla="*/ 23493 h 36309"/>
                <a:gd name="connsiteX2" fmla="*/ 45789 w 47390"/>
                <a:gd name="connsiteY2" fmla="*/ 11587 h 36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390" h="36309">
                  <a:moveTo>
                    <a:pt x="45789" y="11587"/>
                  </a:moveTo>
                  <a:cubicBezTo>
                    <a:pt x="33502" y="-7463"/>
                    <a:pt x="5117" y="-2700"/>
                    <a:pt x="259" y="23493"/>
                  </a:cubicBezTo>
                  <a:cubicBezTo>
                    <a:pt x="-4503" y="49687"/>
                    <a:pt x="58076" y="30637"/>
                    <a:pt x="45789" y="1158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5D11CBCC-872B-EA14-A6F5-D421B94E447C}"/>
                </a:ext>
              </a:extLst>
            </p:cNvPr>
            <p:cNvSpPr/>
            <p:nvPr/>
          </p:nvSpPr>
          <p:spPr>
            <a:xfrm>
              <a:off x="6029366" y="3371852"/>
              <a:ext cx="49880" cy="40966"/>
            </a:xfrm>
            <a:custGeom>
              <a:avLst/>
              <a:gdLst>
                <a:gd name="connsiteX0" fmla="*/ 47869 w 49880"/>
                <a:gd name="connsiteY0" fmla="*/ 10570 h 40966"/>
                <a:gd name="connsiteX1" fmla="*/ 244 w 49880"/>
                <a:gd name="connsiteY1" fmla="*/ 20381 h 40966"/>
                <a:gd name="connsiteX2" fmla="*/ 47869 w 49880"/>
                <a:gd name="connsiteY2" fmla="*/ 10570 h 40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9880" h="40966">
                  <a:moveTo>
                    <a:pt x="47869" y="10570"/>
                  </a:moveTo>
                  <a:cubicBezTo>
                    <a:pt x="43392" y="-1241"/>
                    <a:pt x="5007" y="-9052"/>
                    <a:pt x="244" y="20381"/>
                  </a:cubicBezTo>
                  <a:cubicBezTo>
                    <a:pt x="-4518" y="49813"/>
                    <a:pt x="62157" y="48670"/>
                    <a:pt x="47869" y="1057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77C9A093-D920-50B1-ADBF-9371858E674F}"/>
                </a:ext>
              </a:extLst>
            </p:cNvPr>
            <p:cNvSpPr/>
            <p:nvPr/>
          </p:nvSpPr>
          <p:spPr>
            <a:xfrm>
              <a:off x="6049377" y="3448519"/>
              <a:ext cx="34625" cy="35911"/>
            </a:xfrm>
            <a:custGeom>
              <a:avLst/>
              <a:gdLst>
                <a:gd name="connsiteX0" fmla="*/ 24238 w 34625"/>
                <a:gd name="connsiteY0" fmla="*/ 579 h 35911"/>
                <a:gd name="connsiteX1" fmla="*/ 4903 w 34625"/>
                <a:gd name="connsiteY1" fmla="*/ 32773 h 35911"/>
                <a:gd name="connsiteX2" fmla="*/ 24238 w 34625"/>
                <a:gd name="connsiteY2" fmla="*/ 579 h 359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4625" h="35911">
                  <a:moveTo>
                    <a:pt x="24238" y="579"/>
                  </a:moveTo>
                  <a:cubicBezTo>
                    <a:pt x="15856" y="-3993"/>
                    <a:pt x="-10909" y="19629"/>
                    <a:pt x="4903" y="32773"/>
                  </a:cubicBezTo>
                  <a:cubicBezTo>
                    <a:pt x="20714" y="45822"/>
                    <a:pt x="50432" y="14866"/>
                    <a:pt x="24238" y="57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</p:grpSp>
      <p:grpSp>
        <p:nvGrpSpPr>
          <p:cNvPr id="127" name="Graphic 828">
            <a:extLst>
              <a:ext uri="{FF2B5EF4-FFF2-40B4-BE49-F238E27FC236}">
                <a16:creationId xmlns:a16="http://schemas.microsoft.com/office/drawing/2014/main" id="{4A74D404-10F4-2283-3FB2-E21A45230E0E}"/>
              </a:ext>
            </a:extLst>
          </p:cNvPr>
          <p:cNvGrpSpPr/>
          <p:nvPr/>
        </p:nvGrpSpPr>
        <p:grpSpPr>
          <a:xfrm rot="5692648">
            <a:off x="10287065" y="1700234"/>
            <a:ext cx="682358" cy="598368"/>
            <a:chOff x="6029366" y="3371852"/>
            <a:chExt cx="130719" cy="112577"/>
          </a:xfrm>
          <a:solidFill>
            <a:srgbClr val="0F5B42"/>
          </a:solidFill>
        </p:grpSpPr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D62C343E-E9F7-6D3F-09EC-E0C0A6B6364E}"/>
                </a:ext>
              </a:extLst>
            </p:cNvPr>
            <p:cNvSpPr/>
            <p:nvPr/>
          </p:nvSpPr>
          <p:spPr>
            <a:xfrm>
              <a:off x="6112695" y="3392266"/>
              <a:ext cx="47390" cy="36309"/>
            </a:xfrm>
            <a:custGeom>
              <a:avLst/>
              <a:gdLst>
                <a:gd name="connsiteX0" fmla="*/ 45789 w 47390"/>
                <a:gd name="connsiteY0" fmla="*/ 11587 h 36309"/>
                <a:gd name="connsiteX1" fmla="*/ 259 w 47390"/>
                <a:gd name="connsiteY1" fmla="*/ 23493 h 36309"/>
                <a:gd name="connsiteX2" fmla="*/ 45789 w 47390"/>
                <a:gd name="connsiteY2" fmla="*/ 11587 h 36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390" h="36309">
                  <a:moveTo>
                    <a:pt x="45789" y="11587"/>
                  </a:moveTo>
                  <a:cubicBezTo>
                    <a:pt x="33502" y="-7463"/>
                    <a:pt x="5117" y="-2700"/>
                    <a:pt x="259" y="23493"/>
                  </a:cubicBezTo>
                  <a:cubicBezTo>
                    <a:pt x="-4503" y="49687"/>
                    <a:pt x="58076" y="30637"/>
                    <a:pt x="45789" y="1158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5B3D9845-5409-D060-505A-7270E0FD40A7}"/>
                </a:ext>
              </a:extLst>
            </p:cNvPr>
            <p:cNvSpPr/>
            <p:nvPr/>
          </p:nvSpPr>
          <p:spPr>
            <a:xfrm>
              <a:off x="6029366" y="3371852"/>
              <a:ext cx="49880" cy="40966"/>
            </a:xfrm>
            <a:custGeom>
              <a:avLst/>
              <a:gdLst>
                <a:gd name="connsiteX0" fmla="*/ 47869 w 49880"/>
                <a:gd name="connsiteY0" fmla="*/ 10570 h 40966"/>
                <a:gd name="connsiteX1" fmla="*/ 244 w 49880"/>
                <a:gd name="connsiteY1" fmla="*/ 20381 h 40966"/>
                <a:gd name="connsiteX2" fmla="*/ 47869 w 49880"/>
                <a:gd name="connsiteY2" fmla="*/ 10570 h 40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9880" h="40966">
                  <a:moveTo>
                    <a:pt x="47869" y="10570"/>
                  </a:moveTo>
                  <a:cubicBezTo>
                    <a:pt x="43392" y="-1241"/>
                    <a:pt x="5007" y="-9052"/>
                    <a:pt x="244" y="20381"/>
                  </a:cubicBezTo>
                  <a:cubicBezTo>
                    <a:pt x="-4518" y="49813"/>
                    <a:pt x="62157" y="48670"/>
                    <a:pt x="47869" y="1057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2AC9D237-3BEA-796A-D514-A00BD4FA174F}"/>
                </a:ext>
              </a:extLst>
            </p:cNvPr>
            <p:cNvSpPr/>
            <p:nvPr/>
          </p:nvSpPr>
          <p:spPr>
            <a:xfrm>
              <a:off x="6049377" y="3448519"/>
              <a:ext cx="34625" cy="35911"/>
            </a:xfrm>
            <a:custGeom>
              <a:avLst/>
              <a:gdLst>
                <a:gd name="connsiteX0" fmla="*/ 24238 w 34625"/>
                <a:gd name="connsiteY0" fmla="*/ 579 h 35911"/>
                <a:gd name="connsiteX1" fmla="*/ 4903 w 34625"/>
                <a:gd name="connsiteY1" fmla="*/ 32773 h 35911"/>
                <a:gd name="connsiteX2" fmla="*/ 24238 w 34625"/>
                <a:gd name="connsiteY2" fmla="*/ 579 h 359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4625" h="35911">
                  <a:moveTo>
                    <a:pt x="24238" y="579"/>
                  </a:moveTo>
                  <a:cubicBezTo>
                    <a:pt x="15856" y="-3993"/>
                    <a:pt x="-10909" y="19629"/>
                    <a:pt x="4903" y="32773"/>
                  </a:cubicBezTo>
                  <a:cubicBezTo>
                    <a:pt x="20714" y="45822"/>
                    <a:pt x="50432" y="14866"/>
                    <a:pt x="24238" y="57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</p:grpSp>
      <p:grpSp>
        <p:nvGrpSpPr>
          <p:cNvPr id="253" name="Graphic 837">
            <a:extLst>
              <a:ext uri="{FF2B5EF4-FFF2-40B4-BE49-F238E27FC236}">
                <a16:creationId xmlns:a16="http://schemas.microsoft.com/office/drawing/2014/main" id="{A8993E70-DF15-4CED-9BCD-EB2A2F214652}"/>
              </a:ext>
            </a:extLst>
          </p:cNvPr>
          <p:cNvGrpSpPr/>
          <p:nvPr/>
        </p:nvGrpSpPr>
        <p:grpSpPr>
          <a:xfrm>
            <a:off x="8636239" y="1078000"/>
            <a:ext cx="969490" cy="1048470"/>
            <a:chOff x="5681545" y="3195637"/>
            <a:chExt cx="2191520" cy="2054559"/>
          </a:xfrm>
        </p:grpSpPr>
        <p:grpSp>
          <p:nvGrpSpPr>
            <p:cNvPr id="254" name="Graphic 837">
              <a:extLst>
                <a:ext uri="{FF2B5EF4-FFF2-40B4-BE49-F238E27FC236}">
                  <a16:creationId xmlns:a16="http://schemas.microsoft.com/office/drawing/2014/main" id="{4DC91943-75F0-5AD7-EF10-481A0DAC0941}"/>
                </a:ext>
              </a:extLst>
            </p:cNvPr>
            <p:cNvGrpSpPr/>
            <p:nvPr/>
          </p:nvGrpSpPr>
          <p:grpSpPr>
            <a:xfrm>
              <a:off x="6845610" y="3195637"/>
              <a:ext cx="1027455" cy="1424085"/>
              <a:chOff x="6845610" y="3195637"/>
              <a:chExt cx="1027455" cy="1424085"/>
            </a:xfrm>
          </p:grpSpPr>
          <p:sp>
            <p:nvSpPr>
              <p:cNvPr id="258" name="Freeform: Shape 1069">
                <a:extLst>
                  <a:ext uri="{FF2B5EF4-FFF2-40B4-BE49-F238E27FC236}">
                    <a16:creationId xmlns:a16="http://schemas.microsoft.com/office/drawing/2014/main" id="{910FA663-D33F-F656-0774-14CC82B1668E}"/>
                  </a:ext>
                </a:extLst>
              </p:cNvPr>
              <p:cNvSpPr/>
              <p:nvPr/>
            </p:nvSpPr>
            <p:spPr>
              <a:xfrm>
                <a:off x="6929729" y="3341583"/>
                <a:ext cx="943335" cy="1278138"/>
              </a:xfrm>
              <a:custGeom>
                <a:avLst/>
                <a:gdLst>
                  <a:gd name="connsiteX0" fmla="*/ 939035 w 943335"/>
                  <a:gd name="connsiteY0" fmla="*/ 860541 h 1278138"/>
                  <a:gd name="connsiteX1" fmla="*/ 909593 w 943335"/>
                  <a:gd name="connsiteY1" fmla="*/ 232169 h 1278138"/>
                  <a:gd name="connsiteX2" fmla="*/ 907490 w 943335"/>
                  <a:gd name="connsiteY2" fmla="*/ 191371 h 1278138"/>
                  <a:gd name="connsiteX3" fmla="*/ 898658 w 943335"/>
                  <a:gd name="connsiteY3" fmla="*/ 0 h 1278138"/>
                  <a:gd name="connsiteX4" fmla="*/ 246312 w 943335"/>
                  <a:gd name="connsiteY4" fmla="*/ 234272 h 1278138"/>
                  <a:gd name="connsiteX5" fmla="*/ 254724 w 943335"/>
                  <a:gd name="connsiteY5" fmla="*/ 417232 h 1278138"/>
                  <a:gd name="connsiteX6" fmla="*/ 257248 w 943335"/>
                  <a:gd name="connsiteY6" fmla="*/ 466442 h 1278138"/>
                  <a:gd name="connsiteX7" fmla="*/ 279539 w 943335"/>
                  <a:gd name="connsiteY7" fmla="*/ 936248 h 1278138"/>
                  <a:gd name="connsiteX8" fmla="*/ 74709 w 943335"/>
                  <a:gd name="connsiteY8" fmla="*/ 981252 h 1278138"/>
                  <a:gd name="connsiteX9" fmla="*/ 34752 w 943335"/>
                  <a:gd name="connsiteY9" fmla="*/ 1231507 h 1278138"/>
                  <a:gd name="connsiteX10" fmla="*/ 287951 w 943335"/>
                  <a:gd name="connsiteY10" fmla="*/ 1220992 h 1278138"/>
                  <a:gd name="connsiteX11" fmla="*/ 353144 w 943335"/>
                  <a:gd name="connsiteY11" fmla="*/ 1011955 h 1278138"/>
                  <a:gd name="connsiteX12" fmla="*/ 327487 w 943335"/>
                  <a:gd name="connsiteY12" fmla="*/ 465600 h 1278138"/>
                  <a:gd name="connsiteX13" fmla="*/ 843139 w 943335"/>
                  <a:gd name="connsiteY13" fmla="*/ 287267 h 1278138"/>
                  <a:gd name="connsiteX14" fmla="*/ 865851 w 943335"/>
                  <a:gd name="connsiteY14" fmla="*/ 768430 h 1278138"/>
                  <a:gd name="connsiteX15" fmla="*/ 656394 w 943335"/>
                  <a:gd name="connsiteY15" fmla="*/ 811331 h 1278138"/>
                  <a:gd name="connsiteX16" fmla="*/ 616437 w 943335"/>
                  <a:gd name="connsiteY16" fmla="*/ 1061586 h 1278138"/>
                  <a:gd name="connsiteX17" fmla="*/ 869636 w 943335"/>
                  <a:gd name="connsiteY17" fmla="*/ 1051071 h 1278138"/>
                  <a:gd name="connsiteX18" fmla="*/ 939035 w 943335"/>
                  <a:gd name="connsiteY18" fmla="*/ 860541 h 12781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943335" h="1278138">
                    <a:moveTo>
                      <a:pt x="939035" y="860541"/>
                    </a:moveTo>
                    <a:lnTo>
                      <a:pt x="909593" y="232169"/>
                    </a:lnTo>
                    <a:lnTo>
                      <a:pt x="907490" y="191371"/>
                    </a:lnTo>
                    <a:lnTo>
                      <a:pt x="898658" y="0"/>
                    </a:lnTo>
                    <a:lnTo>
                      <a:pt x="246312" y="234272"/>
                    </a:lnTo>
                    <a:lnTo>
                      <a:pt x="254724" y="417232"/>
                    </a:lnTo>
                    <a:lnTo>
                      <a:pt x="257248" y="466442"/>
                    </a:lnTo>
                    <a:lnTo>
                      <a:pt x="279539" y="936248"/>
                    </a:lnTo>
                    <a:cubicBezTo>
                      <a:pt x="218553" y="910171"/>
                      <a:pt x="136957" y="925733"/>
                      <a:pt x="74709" y="981252"/>
                    </a:cubicBezTo>
                    <a:cubicBezTo>
                      <a:pt x="-6466" y="1053174"/>
                      <a:pt x="-24131" y="1165473"/>
                      <a:pt x="34752" y="1231507"/>
                    </a:cubicBezTo>
                    <a:cubicBezTo>
                      <a:pt x="93636" y="1297540"/>
                      <a:pt x="207197" y="1292914"/>
                      <a:pt x="287951" y="1220992"/>
                    </a:cubicBezTo>
                    <a:cubicBezTo>
                      <a:pt x="353564" y="1162529"/>
                      <a:pt x="377959" y="1077568"/>
                      <a:pt x="353144" y="1011955"/>
                    </a:cubicBezTo>
                    <a:lnTo>
                      <a:pt x="327487" y="465600"/>
                    </a:lnTo>
                    <a:lnTo>
                      <a:pt x="843139" y="287267"/>
                    </a:lnTo>
                    <a:lnTo>
                      <a:pt x="865851" y="768430"/>
                    </a:lnTo>
                    <a:cubicBezTo>
                      <a:pt x="804444" y="739829"/>
                      <a:pt x="720324" y="754550"/>
                      <a:pt x="656394" y="811331"/>
                    </a:cubicBezTo>
                    <a:cubicBezTo>
                      <a:pt x="575219" y="883253"/>
                      <a:pt x="557554" y="995552"/>
                      <a:pt x="616437" y="1061586"/>
                    </a:cubicBezTo>
                    <a:cubicBezTo>
                      <a:pt x="675321" y="1127619"/>
                      <a:pt x="788882" y="1122993"/>
                      <a:pt x="869636" y="1051071"/>
                    </a:cubicBezTo>
                    <a:cubicBezTo>
                      <a:pt x="928940" y="998076"/>
                      <a:pt x="954176" y="922789"/>
                      <a:pt x="939035" y="860541"/>
                    </a:cubicBezTo>
                    <a:close/>
                  </a:path>
                </a:pathLst>
              </a:custGeom>
              <a:solidFill>
                <a:srgbClr val="DC755A">
                  <a:alpha val="43000"/>
                </a:srgbClr>
              </a:solidFill>
              <a:ln w="4204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Cordia New" panose="020B0304020202020204" pitchFamily="34" charset="-34"/>
                </a:endParaRPr>
              </a:p>
            </p:txBody>
          </p:sp>
          <p:sp>
            <p:nvSpPr>
              <p:cNvPr id="259" name="Freeform: Shape 1070">
                <a:extLst>
                  <a:ext uri="{FF2B5EF4-FFF2-40B4-BE49-F238E27FC236}">
                    <a16:creationId xmlns:a16="http://schemas.microsoft.com/office/drawing/2014/main" id="{513EC559-2CC3-6F16-3CB7-A459ADEC765C}"/>
                  </a:ext>
                </a:extLst>
              </p:cNvPr>
              <p:cNvSpPr/>
              <p:nvPr/>
            </p:nvSpPr>
            <p:spPr>
              <a:xfrm>
                <a:off x="6845610" y="3195637"/>
                <a:ext cx="943329" cy="1278138"/>
              </a:xfrm>
              <a:custGeom>
                <a:avLst/>
                <a:gdLst>
                  <a:gd name="connsiteX0" fmla="*/ 939035 w 943329"/>
                  <a:gd name="connsiteY0" fmla="*/ 860540 h 1278138"/>
                  <a:gd name="connsiteX1" fmla="*/ 909593 w 943329"/>
                  <a:gd name="connsiteY1" fmla="*/ 232169 h 1278138"/>
                  <a:gd name="connsiteX2" fmla="*/ 907490 w 943329"/>
                  <a:gd name="connsiteY2" fmla="*/ 191371 h 1278138"/>
                  <a:gd name="connsiteX3" fmla="*/ 898658 w 943329"/>
                  <a:gd name="connsiteY3" fmla="*/ 0 h 1278138"/>
                  <a:gd name="connsiteX4" fmla="*/ 246312 w 943329"/>
                  <a:gd name="connsiteY4" fmla="*/ 234272 h 1278138"/>
                  <a:gd name="connsiteX5" fmla="*/ 254724 w 943329"/>
                  <a:gd name="connsiteY5" fmla="*/ 417232 h 1278138"/>
                  <a:gd name="connsiteX6" fmla="*/ 257248 w 943329"/>
                  <a:gd name="connsiteY6" fmla="*/ 466442 h 1278138"/>
                  <a:gd name="connsiteX7" fmla="*/ 279539 w 943329"/>
                  <a:gd name="connsiteY7" fmla="*/ 936248 h 1278138"/>
                  <a:gd name="connsiteX8" fmla="*/ 74709 w 943329"/>
                  <a:gd name="connsiteY8" fmla="*/ 981252 h 1278138"/>
                  <a:gd name="connsiteX9" fmla="*/ 34752 w 943329"/>
                  <a:gd name="connsiteY9" fmla="*/ 1231507 h 1278138"/>
                  <a:gd name="connsiteX10" fmla="*/ 287951 w 943329"/>
                  <a:gd name="connsiteY10" fmla="*/ 1220992 h 1278138"/>
                  <a:gd name="connsiteX11" fmla="*/ 353144 w 943329"/>
                  <a:gd name="connsiteY11" fmla="*/ 1011955 h 1278138"/>
                  <a:gd name="connsiteX12" fmla="*/ 327487 w 943329"/>
                  <a:gd name="connsiteY12" fmla="*/ 465600 h 1278138"/>
                  <a:gd name="connsiteX13" fmla="*/ 842298 w 943329"/>
                  <a:gd name="connsiteY13" fmla="*/ 288109 h 1278138"/>
                  <a:gd name="connsiteX14" fmla="*/ 865010 w 943329"/>
                  <a:gd name="connsiteY14" fmla="*/ 769271 h 1278138"/>
                  <a:gd name="connsiteX15" fmla="*/ 655553 w 943329"/>
                  <a:gd name="connsiteY15" fmla="*/ 812172 h 1278138"/>
                  <a:gd name="connsiteX16" fmla="*/ 615596 w 943329"/>
                  <a:gd name="connsiteY16" fmla="*/ 1062427 h 1278138"/>
                  <a:gd name="connsiteX17" fmla="*/ 868795 w 943329"/>
                  <a:gd name="connsiteY17" fmla="*/ 1051912 h 1278138"/>
                  <a:gd name="connsiteX18" fmla="*/ 939035 w 943329"/>
                  <a:gd name="connsiteY18" fmla="*/ 860540 h 12781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943329" h="1278138">
                    <a:moveTo>
                      <a:pt x="939035" y="860540"/>
                    </a:moveTo>
                    <a:lnTo>
                      <a:pt x="909593" y="232169"/>
                    </a:lnTo>
                    <a:lnTo>
                      <a:pt x="907490" y="191371"/>
                    </a:lnTo>
                    <a:lnTo>
                      <a:pt x="898658" y="0"/>
                    </a:lnTo>
                    <a:lnTo>
                      <a:pt x="246312" y="234272"/>
                    </a:lnTo>
                    <a:lnTo>
                      <a:pt x="254724" y="417232"/>
                    </a:lnTo>
                    <a:lnTo>
                      <a:pt x="257248" y="466442"/>
                    </a:lnTo>
                    <a:lnTo>
                      <a:pt x="279539" y="936248"/>
                    </a:lnTo>
                    <a:cubicBezTo>
                      <a:pt x="218553" y="910171"/>
                      <a:pt x="136957" y="925733"/>
                      <a:pt x="74709" y="981252"/>
                    </a:cubicBezTo>
                    <a:cubicBezTo>
                      <a:pt x="-6466" y="1053174"/>
                      <a:pt x="-24131" y="1165473"/>
                      <a:pt x="34752" y="1231507"/>
                    </a:cubicBezTo>
                    <a:cubicBezTo>
                      <a:pt x="93636" y="1297540"/>
                      <a:pt x="207197" y="1292914"/>
                      <a:pt x="287951" y="1220992"/>
                    </a:cubicBezTo>
                    <a:cubicBezTo>
                      <a:pt x="353564" y="1162529"/>
                      <a:pt x="377959" y="1077568"/>
                      <a:pt x="353144" y="1011955"/>
                    </a:cubicBezTo>
                    <a:lnTo>
                      <a:pt x="327487" y="465600"/>
                    </a:lnTo>
                    <a:lnTo>
                      <a:pt x="842298" y="288109"/>
                    </a:lnTo>
                    <a:lnTo>
                      <a:pt x="865010" y="769271"/>
                    </a:lnTo>
                    <a:cubicBezTo>
                      <a:pt x="803603" y="740671"/>
                      <a:pt x="719483" y="755391"/>
                      <a:pt x="655553" y="812172"/>
                    </a:cubicBezTo>
                    <a:cubicBezTo>
                      <a:pt x="574378" y="884094"/>
                      <a:pt x="556712" y="996393"/>
                      <a:pt x="615596" y="1062427"/>
                    </a:cubicBezTo>
                    <a:cubicBezTo>
                      <a:pt x="674479" y="1128461"/>
                      <a:pt x="788041" y="1123834"/>
                      <a:pt x="868795" y="1051912"/>
                    </a:cubicBezTo>
                    <a:cubicBezTo>
                      <a:pt x="928940" y="998496"/>
                      <a:pt x="954176" y="923209"/>
                      <a:pt x="939035" y="860540"/>
                    </a:cubicBezTo>
                    <a:close/>
                  </a:path>
                </a:pathLst>
              </a:custGeom>
              <a:solidFill>
                <a:srgbClr val="D75903"/>
              </a:solidFill>
              <a:ln w="4204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Cordia New" panose="020B0304020202020204" pitchFamily="34" charset="-34"/>
                </a:endParaRPr>
              </a:p>
            </p:txBody>
          </p:sp>
        </p:grpSp>
        <p:grpSp>
          <p:nvGrpSpPr>
            <p:cNvPr id="255" name="Graphic 837">
              <a:extLst>
                <a:ext uri="{FF2B5EF4-FFF2-40B4-BE49-F238E27FC236}">
                  <a16:creationId xmlns:a16="http://schemas.microsoft.com/office/drawing/2014/main" id="{B03FFA1D-DA32-3CAC-D739-A608E0C2F9AE}"/>
                </a:ext>
              </a:extLst>
            </p:cNvPr>
            <p:cNvGrpSpPr/>
            <p:nvPr/>
          </p:nvGrpSpPr>
          <p:grpSpPr>
            <a:xfrm>
              <a:off x="5681545" y="3873218"/>
              <a:ext cx="837945" cy="1376978"/>
              <a:chOff x="5681545" y="3873218"/>
              <a:chExt cx="837945" cy="1376978"/>
            </a:xfrm>
          </p:grpSpPr>
          <p:sp>
            <p:nvSpPr>
              <p:cNvPr id="256" name="Freeform: Shape 1067">
                <a:extLst>
                  <a:ext uri="{FF2B5EF4-FFF2-40B4-BE49-F238E27FC236}">
                    <a16:creationId xmlns:a16="http://schemas.microsoft.com/office/drawing/2014/main" id="{52B54588-C3D8-77AD-E330-8E33BE9EDDCE}"/>
                  </a:ext>
                </a:extLst>
              </p:cNvPr>
              <p:cNvSpPr/>
              <p:nvPr/>
            </p:nvSpPr>
            <p:spPr>
              <a:xfrm>
                <a:off x="5765690" y="4018744"/>
                <a:ext cx="753799" cy="1231452"/>
              </a:xfrm>
              <a:custGeom>
                <a:avLst/>
                <a:gdLst>
                  <a:gd name="connsiteX0" fmla="*/ 34579 w 753799"/>
                  <a:gd name="connsiteY0" fmla="*/ 1184821 h 1231452"/>
                  <a:gd name="connsiteX1" fmla="*/ 287779 w 753799"/>
                  <a:gd name="connsiteY1" fmla="*/ 1174306 h 1231452"/>
                  <a:gd name="connsiteX2" fmla="*/ 352971 w 753799"/>
                  <a:gd name="connsiteY2" fmla="*/ 965269 h 1231452"/>
                  <a:gd name="connsiteX3" fmla="*/ 327735 w 753799"/>
                  <a:gd name="connsiteY3" fmla="*/ 418914 h 1231452"/>
                  <a:gd name="connsiteX4" fmla="*/ 753800 w 753799"/>
                  <a:gd name="connsiteY4" fmla="*/ 266238 h 1231452"/>
                  <a:gd name="connsiteX5" fmla="*/ 751276 w 753799"/>
                  <a:gd name="connsiteY5" fmla="*/ 0 h 1231452"/>
                  <a:gd name="connsiteX6" fmla="*/ 246981 w 753799"/>
                  <a:gd name="connsiteY6" fmla="*/ 187165 h 1231452"/>
                  <a:gd name="connsiteX7" fmla="*/ 255393 w 753799"/>
                  <a:gd name="connsiteY7" fmla="*/ 370125 h 1231452"/>
                  <a:gd name="connsiteX8" fmla="*/ 257916 w 753799"/>
                  <a:gd name="connsiteY8" fmla="*/ 419335 h 1231452"/>
                  <a:gd name="connsiteX9" fmla="*/ 280208 w 753799"/>
                  <a:gd name="connsiteY9" fmla="*/ 889141 h 1231452"/>
                  <a:gd name="connsiteX10" fmla="*/ 75377 w 753799"/>
                  <a:gd name="connsiteY10" fmla="*/ 934145 h 1231452"/>
                  <a:gd name="connsiteX11" fmla="*/ 34579 w 753799"/>
                  <a:gd name="connsiteY11" fmla="*/ 1184821 h 12314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53799" h="1231452">
                    <a:moveTo>
                      <a:pt x="34579" y="1184821"/>
                    </a:moveTo>
                    <a:cubicBezTo>
                      <a:pt x="93463" y="1250854"/>
                      <a:pt x="207024" y="1246228"/>
                      <a:pt x="287779" y="1174306"/>
                    </a:cubicBezTo>
                    <a:cubicBezTo>
                      <a:pt x="353812" y="1115843"/>
                      <a:pt x="377786" y="1030882"/>
                      <a:pt x="352971" y="965269"/>
                    </a:cubicBezTo>
                    <a:lnTo>
                      <a:pt x="327735" y="418914"/>
                    </a:lnTo>
                    <a:lnTo>
                      <a:pt x="753800" y="266238"/>
                    </a:lnTo>
                    <a:lnTo>
                      <a:pt x="751276" y="0"/>
                    </a:lnTo>
                    <a:lnTo>
                      <a:pt x="246981" y="187165"/>
                    </a:lnTo>
                    <a:lnTo>
                      <a:pt x="255393" y="370125"/>
                    </a:lnTo>
                    <a:lnTo>
                      <a:pt x="257916" y="419335"/>
                    </a:lnTo>
                    <a:lnTo>
                      <a:pt x="280208" y="889141"/>
                    </a:lnTo>
                    <a:cubicBezTo>
                      <a:pt x="219221" y="863064"/>
                      <a:pt x="137626" y="878626"/>
                      <a:pt x="75377" y="934145"/>
                    </a:cubicBezTo>
                    <a:cubicBezTo>
                      <a:pt x="-6218" y="1006488"/>
                      <a:pt x="-24304" y="1118366"/>
                      <a:pt x="34579" y="1184821"/>
                    </a:cubicBezTo>
                    <a:close/>
                  </a:path>
                </a:pathLst>
              </a:custGeom>
              <a:solidFill>
                <a:srgbClr val="DC755A">
                  <a:alpha val="43000"/>
                </a:srgbClr>
              </a:solidFill>
              <a:ln w="4204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Cordia New" panose="020B0304020202020204" pitchFamily="34" charset="-34"/>
                </a:endParaRPr>
              </a:p>
            </p:txBody>
          </p:sp>
          <p:sp>
            <p:nvSpPr>
              <p:cNvPr id="257" name="Freeform: Shape 1068">
                <a:extLst>
                  <a:ext uri="{FF2B5EF4-FFF2-40B4-BE49-F238E27FC236}">
                    <a16:creationId xmlns:a16="http://schemas.microsoft.com/office/drawing/2014/main" id="{2996D6F8-6F58-1060-88B3-6DB00E8C0D52}"/>
                  </a:ext>
                </a:extLst>
              </p:cNvPr>
              <p:cNvSpPr/>
              <p:nvPr/>
            </p:nvSpPr>
            <p:spPr>
              <a:xfrm>
                <a:off x="5681545" y="3873218"/>
                <a:ext cx="753825" cy="1231031"/>
              </a:xfrm>
              <a:custGeom>
                <a:avLst/>
                <a:gdLst>
                  <a:gd name="connsiteX0" fmla="*/ 34606 w 753825"/>
                  <a:gd name="connsiteY0" fmla="*/ 1184400 h 1231031"/>
                  <a:gd name="connsiteX1" fmla="*/ 287805 w 753825"/>
                  <a:gd name="connsiteY1" fmla="*/ 1173885 h 1231031"/>
                  <a:gd name="connsiteX2" fmla="*/ 352997 w 753825"/>
                  <a:gd name="connsiteY2" fmla="*/ 964848 h 1231031"/>
                  <a:gd name="connsiteX3" fmla="*/ 327761 w 753825"/>
                  <a:gd name="connsiteY3" fmla="*/ 418914 h 1231031"/>
                  <a:gd name="connsiteX4" fmla="*/ 753826 w 753825"/>
                  <a:gd name="connsiteY4" fmla="*/ 266238 h 1231031"/>
                  <a:gd name="connsiteX5" fmla="*/ 751302 w 753825"/>
                  <a:gd name="connsiteY5" fmla="*/ 0 h 1231031"/>
                  <a:gd name="connsiteX6" fmla="*/ 247007 w 753825"/>
                  <a:gd name="connsiteY6" fmla="*/ 186745 h 1231031"/>
                  <a:gd name="connsiteX7" fmla="*/ 255419 w 753825"/>
                  <a:gd name="connsiteY7" fmla="*/ 369704 h 1231031"/>
                  <a:gd name="connsiteX8" fmla="*/ 257942 w 753825"/>
                  <a:gd name="connsiteY8" fmla="*/ 418914 h 1231031"/>
                  <a:gd name="connsiteX9" fmla="*/ 280234 w 753825"/>
                  <a:gd name="connsiteY9" fmla="*/ 888721 h 1231031"/>
                  <a:gd name="connsiteX10" fmla="*/ 74983 w 753825"/>
                  <a:gd name="connsiteY10" fmla="*/ 934145 h 1231031"/>
                  <a:gd name="connsiteX11" fmla="*/ 34606 w 753825"/>
                  <a:gd name="connsiteY11" fmla="*/ 1184400 h 12310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53825" h="1231031">
                    <a:moveTo>
                      <a:pt x="34606" y="1184400"/>
                    </a:moveTo>
                    <a:cubicBezTo>
                      <a:pt x="93489" y="1250434"/>
                      <a:pt x="207050" y="1245807"/>
                      <a:pt x="287805" y="1173885"/>
                    </a:cubicBezTo>
                    <a:cubicBezTo>
                      <a:pt x="353838" y="1115422"/>
                      <a:pt x="377812" y="1030462"/>
                      <a:pt x="352997" y="964848"/>
                    </a:cubicBezTo>
                    <a:lnTo>
                      <a:pt x="327761" y="418914"/>
                    </a:lnTo>
                    <a:lnTo>
                      <a:pt x="753826" y="266238"/>
                    </a:lnTo>
                    <a:lnTo>
                      <a:pt x="751302" y="0"/>
                    </a:lnTo>
                    <a:lnTo>
                      <a:pt x="247007" y="186745"/>
                    </a:lnTo>
                    <a:lnTo>
                      <a:pt x="255419" y="369704"/>
                    </a:lnTo>
                    <a:lnTo>
                      <a:pt x="257942" y="418914"/>
                    </a:lnTo>
                    <a:lnTo>
                      <a:pt x="280234" y="888721"/>
                    </a:lnTo>
                    <a:cubicBezTo>
                      <a:pt x="218827" y="863064"/>
                      <a:pt x="137231" y="878626"/>
                      <a:pt x="74983" y="934145"/>
                    </a:cubicBezTo>
                    <a:cubicBezTo>
                      <a:pt x="-6192" y="1006067"/>
                      <a:pt x="-24278" y="1118366"/>
                      <a:pt x="34606" y="1184400"/>
                    </a:cubicBezTo>
                    <a:close/>
                  </a:path>
                </a:pathLst>
              </a:custGeom>
              <a:solidFill>
                <a:srgbClr val="D75903"/>
              </a:solidFill>
              <a:ln w="4204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Cordia New" panose="020B0304020202020204" pitchFamily="34" charset="-34"/>
                </a:endParaRPr>
              </a:p>
            </p:txBody>
          </p:sp>
        </p:grpSp>
      </p:grpSp>
      <p:sp>
        <p:nvSpPr>
          <p:cNvPr id="260" name="Graphic 19325">
            <a:extLst>
              <a:ext uri="{FF2B5EF4-FFF2-40B4-BE49-F238E27FC236}">
                <a16:creationId xmlns:a16="http://schemas.microsoft.com/office/drawing/2014/main" id="{6CACCF37-A383-00AB-16E8-4C594A29E09D}"/>
              </a:ext>
            </a:extLst>
          </p:cNvPr>
          <p:cNvSpPr/>
          <p:nvPr/>
        </p:nvSpPr>
        <p:spPr>
          <a:xfrm>
            <a:off x="2164551" y="1033023"/>
            <a:ext cx="450166" cy="401523"/>
          </a:xfrm>
          <a:custGeom>
            <a:avLst/>
            <a:gdLst>
              <a:gd name="connsiteX0" fmla="*/ 146880 w 205159"/>
              <a:gd name="connsiteY0" fmla="*/ 9822 h 208179"/>
              <a:gd name="connsiteX1" fmla="*/ 148976 w 205159"/>
              <a:gd name="connsiteY1" fmla="*/ 64971 h 208179"/>
              <a:gd name="connsiteX2" fmla="*/ 153738 w 205159"/>
              <a:gd name="connsiteY2" fmla="*/ 73163 h 208179"/>
              <a:gd name="connsiteX3" fmla="*/ 200411 w 205159"/>
              <a:gd name="connsiteY3" fmla="*/ 102690 h 208179"/>
              <a:gd name="connsiteX4" fmla="*/ 198506 w 205159"/>
              <a:gd name="connsiteY4" fmla="*/ 120883 h 208179"/>
              <a:gd name="connsiteX5" fmla="*/ 146690 w 205159"/>
              <a:gd name="connsiteY5" fmla="*/ 139933 h 208179"/>
              <a:gd name="connsiteX6" fmla="*/ 140308 w 205159"/>
              <a:gd name="connsiteY6" fmla="*/ 146982 h 208179"/>
              <a:gd name="connsiteX7" fmla="*/ 126687 w 205159"/>
              <a:gd name="connsiteY7" fmla="*/ 200512 h 208179"/>
              <a:gd name="connsiteX8" fmla="*/ 108780 w 205159"/>
              <a:gd name="connsiteY8" fmla="*/ 204322 h 208179"/>
              <a:gd name="connsiteX9" fmla="*/ 74586 w 205159"/>
              <a:gd name="connsiteY9" fmla="*/ 160888 h 208179"/>
              <a:gd name="connsiteX10" fmla="*/ 65918 w 205159"/>
              <a:gd name="connsiteY10" fmla="*/ 156983 h 208179"/>
              <a:gd name="connsiteX11" fmla="*/ 10863 w 205159"/>
              <a:gd name="connsiteY11" fmla="*/ 160507 h 208179"/>
              <a:gd name="connsiteX12" fmla="*/ 1719 w 205159"/>
              <a:gd name="connsiteY12" fmla="*/ 144696 h 208179"/>
              <a:gd name="connsiteX13" fmla="*/ 32390 w 205159"/>
              <a:gd name="connsiteY13" fmla="*/ 98785 h 208179"/>
              <a:gd name="connsiteX14" fmla="*/ 33438 w 205159"/>
              <a:gd name="connsiteY14" fmla="*/ 89355 h 208179"/>
              <a:gd name="connsiteX15" fmla="*/ 13054 w 205159"/>
              <a:gd name="connsiteY15" fmla="*/ 38111 h 208179"/>
              <a:gd name="connsiteX16" fmla="*/ 25341 w 205159"/>
              <a:gd name="connsiteY16" fmla="*/ 24585 h 208179"/>
              <a:gd name="connsiteX17" fmla="*/ 78491 w 205159"/>
              <a:gd name="connsiteY17" fmla="*/ 39635 h 208179"/>
              <a:gd name="connsiteX18" fmla="*/ 87730 w 205159"/>
              <a:gd name="connsiteY18" fmla="*/ 37635 h 208179"/>
              <a:gd name="connsiteX19" fmla="*/ 130212 w 205159"/>
              <a:gd name="connsiteY19" fmla="*/ 2392 h 208179"/>
              <a:gd name="connsiteX20" fmla="*/ 146880 w 205159"/>
              <a:gd name="connsiteY20" fmla="*/ 9822 h 2081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205159" h="208179">
                <a:moveTo>
                  <a:pt x="146880" y="9822"/>
                </a:moveTo>
                <a:lnTo>
                  <a:pt x="148976" y="64971"/>
                </a:lnTo>
                <a:cubicBezTo>
                  <a:pt x="149071" y="68305"/>
                  <a:pt x="150881" y="71353"/>
                  <a:pt x="153738" y="73163"/>
                </a:cubicBezTo>
                <a:lnTo>
                  <a:pt x="200411" y="102690"/>
                </a:lnTo>
                <a:cubicBezTo>
                  <a:pt x="207555" y="107167"/>
                  <a:pt x="206412" y="117930"/>
                  <a:pt x="198506" y="120883"/>
                </a:cubicBezTo>
                <a:lnTo>
                  <a:pt x="146690" y="139933"/>
                </a:lnTo>
                <a:cubicBezTo>
                  <a:pt x="143547" y="141076"/>
                  <a:pt x="141165" y="143743"/>
                  <a:pt x="140308" y="146982"/>
                </a:cubicBezTo>
                <a:lnTo>
                  <a:pt x="126687" y="200512"/>
                </a:lnTo>
                <a:cubicBezTo>
                  <a:pt x="124592" y="208704"/>
                  <a:pt x="114019" y="210894"/>
                  <a:pt x="108780" y="204322"/>
                </a:cubicBezTo>
                <a:lnTo>
                  <a:pt x="74586" y="160888"/>
                </a:lnTo>
                <a:cubicBezTo>
                  <a:pt x="72490" y="158221"/>
                  <a:pt x="69252" y="156792"/>
                  <a:pt x="65918" y="156983"/>
                </a:cubicBezTo>
                <a:lnTo>
                  <a:pt x="10863" y="160507"/>
                </a:lnTo>
                <a:cubicBezTo>
                  <a:pt x="2481" y="161079"/>
                  <a:pt x="-2948" y="151649"/>
                  <a:pt x="1719" y="144696"/>
                </a:cubicBezTo>
                <a:lnTo>
                  <a:pt x="32390" y="98785"/>
                </a:lnTo>
                <a:cubicBezTo>
                  <a:pt x="34295" y="96023"/>
                  <a:pt x="34676" y="92499"/>
                  <a:pt x="33438" y="89355"/>
                </a:cubicBezTo>
                <a:lnTo>
                  <a:pt x="13054" y="38111"/>
                </a:lnTo>
                <a:cubicBezTo>
                  <a:pt x="9911" y="30300"/>
                  <a:pt x="17150" y="22299"/>
                  <a:pt x="25341" y="24585"/>
                </a:cubicBezTo>
                <a:lnTo>
                  <a:pt x="78491" y="39635"/>
                </a:lnTo>
                <a:cubicBezTo>
                  <a:pt x="81729" y="40587"/>
                  <a:pt x="85158" y="39825"/>
                  <a:pt x="87730" y="37635"/>
                </a:cubicBezTo>
                <a:lnTo>
                  <a:pt x="130212" y="2392"/>
                </a:lnTo>
                <a:cubicBezTo>
                  <a:pt x="136689" y="-3037"/>
                  <a:pt x="146595" y="1344"/>
                  <a:pt x="146880" y="9822"/>
                </a:cubicBezTo>
                <a:close/>
              </a:path>
            </a:pathLst>
          </a:custGeom>
          <a:solidFill>
            <a:srgbClr val="EDB863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th-TH" sz="2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Cordia New" panose="020B0304020202020204" pitchFamily="34" charset="-34"/>
            </a:endParaRPr>
          </a:p>
        </p:txBody>
      </p:sp>
      <p:sp>
        <p:nvSpPr>
          <p:cNvPr id="261" name="Graphic 19325">
            <a:extLst>
              <a:ext uri="{FF2B5EF4-FFF2-40B4-BE49-F238E27FC236}">
                <a16:creationId xmlns:a16="http://schemas.microsoft.com/office/drawing/2014/main" id="{2FEFBD2B-0A4E-CDC5-A57C-7CA359F8DCA7}"/>
              </a:ext>
            </a:extLst>
          </p:cNvPr>
          <p:cNvSpPr/>
          <p:nvPr/>
        </p:nvSpPr>
        <p:spPr>
          <a:xfrm>
            <a:off x="2869079" y="6128975"/>
            <a:ext cx="250981" cy="263730"/>
          </a:xfrm>
          <a:custGeom>
            <a:avLst/>
            <a:gdLst>
              <a:gd name="connsiteX0" fmla="*/ 146880 w 205159"/>
              <a:gd name="connsiteY0" fmla="*/ 9822 h 208179"/>
              <a:gd name="connsiteX1" fmla="*/ 148976 w 205159"/>
              <a:gd name="connsiteY1" fmla="*/ 64971 h 208179"/>
              <a:gd name="connsiteX2" fmla="*/ 153738 w 205159"/>
              <a:gd name="connsiteY2" fmla="*/ 73163 h 208179"/>
              <a:gd name="connsiteX3" fmla="*/ 200411 w 205159"/>
              <a:gd name="connsiteY3" fmla="*/ 102690 h 208179"/>
              <a:gd name="connsiteX4" fmla="*/ 198506 w 205159"/>
              <a:gd name="connsiteY4" fmla="*/ 120883 h 208179"/>
              <a:gd name="connsiteX5" fmla="*/ 146690 w 205159"/>
              <a:gd name="connsiteY5" fmla="*/ 139933 h 208179"/>
              <a:gd name="connsiteX6" fmla="*/ 140308 w 205159"/>
              <a:gd name="connsiteY6" fmla="*/ 146982 h 208179"/>
              <a:gd name="connsiteX7" fmla="*/ 126687 w 205159"/>
              <a:gd name="connsiteY7" fmla="*/ 200512 h 208179"/>
              <a:gd name="connsiteX8" fmla="*/ 108780 w 205159"/>
              <a:gd name="connsiteY8" fmla="*/ 204322 h 208179"/>
              <a:gd name="connsiteX9" fmla="*/ 74586 w 205159"/>
              <a:gd name="connsiteY9" fmla="*/ 160888 h 208179"/>
              <a:gd name="connsiteX10" fmla="*/ 65918 w 205159"/>
              <a:gd name="connsiteY10" fmla="*/ 156983 h 208179"/>
              <a:gd name="connsiteX11" fmla="*/ 10863 w 205159"/>
              <a:gd name="connsiteY11" fmla="*/ 160507 h 208179"/>
              <a:gd name="connsiteX12" fmla="*/ 1719 w 205159"/>
              <a:gd name="connsiteY12" fmla="*/ 144696 h 208179"/>
              <a:gd name="connsiteX13" fmla="*/ 32390 w 205159"/>
              <a:gd name="connsiteY13" fmla="*/ 98785 h 208179"/>
              <a:gd name="connsiteX14" fmla="*/ 33438 w 205159"/>
              <a:gd name="connsiteY14" fmla="*/ 89355 h 208179"/>
              <a:gd name="connsiteX15" fmla="*/ 13054 w 205159"/>
              <a:gd name="connsiteY15" fmla="*/ 38111 h 208179"/>
              <a:gd name="connsiteX16" fmla="*/ 25341 w 205159"/>
              <a:gd name="connsiteY16" fmla="*/ 24585 h 208179"/>
              <a:gd name="connsiteX17" fmla="*/ 78491 w 205159"/>
              <a:gd name="connsiteY17" fmla="*/ 39635 h 208179"/>
              <a:gd name="connsiteX18" fmla="*/ 87730 w 205159"/>
              <a:gd name="connsiteY18" fmla="*/ 37635 h 208179"/>
              <a:gd name="connsiteX19" fmla="*/ 130212 w 205159"/>
              <a:gd name="connsiteY19" fmla="*/ 2392 h 208179"/>
              <a:gd name="connsiteX20" fmla="*/ 146880 w 205159"/>
              <a:gd name="connsiteY20" fmla="*/ 9822 h 2081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205159" h="208179">
                <a:moveTo>
                  <a:pt x="146880" y="9822"/>
                </a:moveTo>
                <a:lnTo>
                  <a:pt x="148976" y="64971"/>
                </a:lnTo>
                <a:cubicBezTo>
                  <a:pt x="149071" y="68305"/>
                  <a:pt x="150881" y="71353"/>
                  <a:pt x="153738" y="73163"/>
                </a:cubicBezTo>
                <a:lnTo>
                  <a:pt x="200411" y="102690"/>
                </a:lnTo>
                <a:cubicBezTo>
                  <a:pt x="207555" y="107167"/>
                  <a:pt x="206412" y="117930"/>
                  <a:pt x="198506" y="120883"/>
                </a:cubicBezTo>
                <a:lnTo>
                  <a:pt x="146690" y="139933"/>
                </a:lnTo>
                <a:cubicBezTo>
                  <a:pt x="143547" y="141076"/>
                  <a:pt x="141165" y="143743"/>
                  <a:pt x="140308" y="146982"/>
                </a:cubicBezTo>
                <a:lnTo>
                  <a:pt x="126687" y="200512"/>
                </a:lnTo>
                <a:cubicBezTo>
                  <a:pt x="124592" y="208704"/>
                  <a:pt x="114019" y="210894"/>
                  <a:pt x="108780" y="204322"/>
                </a:cubicBezTo>
                <a:lnTo>
                  <a:pt x="74586" y="160888"/>
                </a:lnTo>
                <a:cubicBezTo>
                  <a:pt x="72490" y="158221"/>
                  <a:pt x="69252" y="156792"/>
                  <a:pt x="65918" y="156983"/>
                </a:cubicBezTo>
                <a:lnTo>
                  <a:pt x="10863" y="160507"/>
                </a:lnTo>
                <a:cubicBezTo>
                  <a:pt x="2481" y="161079"/>
                  <a:pt x="-2948" y="151649"/>
                  <a:pt x="1719" y="144696"/>
                </a:cubicBezTo>
                <a:lnTo>
                  <a:pt x="32390" y="98785"/>
                </a:lnTo>
                <a:cubicBezTo>
                  <a:pt x="34295" y="96023"/>
                  <a:pt x="34676" y="92499"/>
                  <a:pt x="33438" y="89355"/>
                </a:cubicBezTo>
                <a:lnTo>
                  <a:pt x="13054" y="38111"/>
                </a:lnTo>
                <a:cubicBezTo>
                  <a:pt x="9911" y="30300"/>
                  <a:pt x="17150" y="22299"/>
                  <a:pt x="25341" y="24585"/>
                </a:cubicBezTo>
                <a:lnTo>
                  <a:pt x="78491" y="39635"/>
                </a:lnTo>
                <a:cubicBezTo>
                  <a:pt x="81729" y="40587"/>
                  <a:pt x="85158" y="39825"/>
                  <a:pt x="87730" y="37635"/>
                </a:cubicBezTo>
                <a:lnTo>
                  <a:pt x="130212" y="2392"/>
                </a:lnTo>
                <a:cubicBezTo>
                  <a:pt x="136689" y="-3037"/>
                  <a:pt x="146595" y="1344"/>
                  <a:pt x="146880" y="9822"/>
                </a:cubicBezTo>
                <a:close/>
              </a:path>
            </a:pathLst>
          </a:custGeom>
          <a:solidFill>
            <a:srgbClr val="EDB863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th-TH" sz="2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Cordia New" panose="020B0304020202020204" pitchFamily="34" charset="-34"/>
            </a:endParaRPr>
          </a:p>
        </p:txBody>
      </p:sp>
      <p:sp>
        <p:nvSpPr>
          <p:cNvPr id="262" name="Graphic 19325">
            <a:extLst>
              <a:ext uri="{FF2B5EF4-FFF2-40B4-BE49-F238E27FC236}">
                <a16:creationId xmlns:a16="http://schemas.microsoft.com/office/drawing/2014/main" id="{DD1A42FA-89B2-94DF-C753-889580065D45}"/>
              </a:ext>
            </a:extLst>
          </p:cNvPr>
          <p:cNvSpPr/>
          <p:nvPr/>
        </p:nvSpPr>
        <p:spPr>
          <a:xfrm>
            <a:off x="11385208" y="825876"/>
            <a:ext cx="614611" cy="653489"/>
          </a:xfrm>
          <a:custGeom>
            <a:avLst/>
            <a:gdLst>
              <a:gd name="connsiteX0" fmla="*/ 146880 w 205159"/>
              <a:gd name="connsiteY0" fmla="*/ 9822 h 208179"/>
              <a:gd name="connsiteX1" fmla="*/ 148976 w 205159"/>
              <a:gd name="connsiteY1" fmla="*/ 64971 h 208179"/>
              <a:gd name="connsiteX2" fmla="*/ 153738 w 205159"/>
              <a:gd name="connsiteY2" fmla="*/ 73163 h 208179"/>
              <a:gd name="connsiteX3" fmla="*/ 200411 w 205159"/>
              <a:gd name="connsiteY3" fmla="*/ 102690 h 208179"/>
              <a:gd name="connsiteX4" fmla="*/ 198506 w 205159"/>
              <a:gd name="connsiteY4" fmla="*/ 120883 h 208179"/>
              <a:gd name="connsiteX5" fmla="*/ 146690 w 205159"/>
              <a:gd name="connsiteY5" fmla="*/ 139933 h 208179"/>
              <a:gd name="connsiteX6" fmla="*/ 140308 w 205159"/>
              <a:gd name="connsiteY6" fmla="*/ 146982 h 208179"/>
              <a:gd name="connsiteX7" fmla="*/ 126687 w 205159"/>
              <a:gd name="connsiteY7" fmla="*/ 200512 h 208179"/>
              <a:gd name="connsiteX8" fmla="*/ 108780 w 205159"/>
              <a:gd name="connsiteY8" fmla="*/ 204322 h 208179"/>
              <a:gd name="connsiteX9" fmla="*/ 74586 w 205159"/>
              <a:gd name="connsiteY9" fmla="*/ 160888 h 208179"/>
              <a:gd name="connsiteX10" fmla="*/ 65918 w 205159"/>
              <a:gd name="connsiteY10" fmla="*/ 156983 h 208179"/>
              <a:gd name="connsiteX11" fmla="*/ 10863 w 205159"/>
              <a:gd name="connsiteY11" fmla="*/ 160507 h 208179"/>
              <a:gd name="connsiteX12" fmla="*/ 1719 w 205159"/>
              <a:gd name="connsiteY12" fmla="*/ 144696 h 208179"/>
              <a:gd name="connsiteX13" fmla="*/ 32390 w 205159"/>
              <a:gd name="connsiteY13" fmla="*/ 98785 h 208179"/>
              <a:gd name="connsiteX14" fmla="*/ 33438 w 205159"/>
              <a:gd name="connsiteY14" fmla="*/ 89355 h 208179"/>
              <a:gd name="connsiteX15" fmla="*/ 13054 w 205159"/>
              <a:gd name="connsiteY15" fmla="*/ 38111 h 208179"/>
              <a:gd name="connsiteX16" fmla="*/ 25341 w 205159"/>
              <a:gd name="connsiteY16" fmla="*/ 24585 h 208179"/>
              <a:gd name="connsiteX17" fmla="*/ 78491 w 205159"/>
              <a:gd name="connsiteY17" fmla="*/ 39635 h 208179"/>
              <a:gd name="connsiteX18" fmla="*/ 87730 w 205159"/>
              <a:gd name="connsiteY18" fmla="*/ 37635 h 208179"/>
              <a:gd name="connsiteX19" fmla="*/ 130212 w 205159"/>
              <a:gd name="connsiteY19" fmla="*/ 2392 h 208179"/>
              <a:gd name="connsiteX20" fmla="*/ 146880 w 205159"/>
              <a:gd name="connsiteY20" fmla="*/ 9822 h 2081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205159" h="208179">
                <a:moveTo>
                  <a:pt x="146880" y="9822"/>
                </a:moveTo>
                <a:lnTo>
                  <a:pt x="148976" y="64971"/>
                </a:lnTo>
                <a:cubicBezTo>
                  <a:pt x="149071" y="68305"/>
                  <a:pt x="150881" y="71353"/>
                  <a:pt x="153738" y="73163"/>
                </a:cubicBezTo>
                <a:lnTo>
                  <a:pt x="200411" y="102690"/>
                </a:lnTo>
                <a:cubicBezTo>
                  <a:pt x="207555" y="107167"/>
                  <a:pt x="206412" y="117930"/>
                  <a:pt x="198506" y="120883"/>
                </a:cubicBezTo>
                <a:lnTo>
                  <a:pt x="146690" y="139933"/>
                </a:lnTo>
                <a:cubicBezTo>
                  <a:pt x="143547" y="141076"/>
                  <a:pt x="141165" y="143743"/>
                  <a:pt x="140308" y="146982"/>
                </a:cubicBezTo>
                <a:lnTo>
                  <a:pt x="126687" y="200512"/>
                </a:lnTo>
                <a:cubicBezTo>
                  <a:pt x="124592" y="208704"/>
                  <a:pt x="114019" y="210894"/>
                  <a:pt x="108780" y="204322"/>
                </a:cubicBezTo>
                <a:lnTo>
                  <a:pt x="74586" y="160888"/>
                </a:lnTo>
                <a:cubicBezTo>
                  <a:pt x="72490" y="158221"/>
                  <a:pt x="69252" y="156792"/>
                  <a:pt x="65918" y="156983"/>
                </a:cubicBezTo>
                <a:lnTo>
                  <a:pt x="10863" y="160507"/>
                </a:lnTo>
                <a:cubicBezTo>
                  <a:pt x="2481" y="161079"/>
                  <a:pt x="-2948" y="151649"/>
                  <a:pt x="1719" y="144696"/>
                </a:cubicBezTo>
                <a:lnTo>
                  <a:pt x="32390" y="98785"/>
                </a:lnTo>
                <a:cubicBezTo>
                  <a:pt x="34295" y="96023"/>
                  <a:pt x="34676" y="92499"/>
                  <a:pt x="33438" y="89355"/>
                </a:cubicBezTo>
                <a:lnTo>
                  <a:pt x="13054" y="38111"/>
                </a:lnTo>
                <a:cubicBezTo>
                  <a:pt x="9911" y="30300"/>
                  <a:pt x="17150" y="22299"/>
                  <a:pt x="25341" y="24585"/>
                </a:cubicBezTo>
                <a:lnTo>
                  <a:pt x="78491" y="39635"/>
                </a:lnTo>
                <a:cubicBezTo>
                  <a:pt x="81729" y="40587"/>
                  <a:pt x="85158" y="39825"/>
                  <a:pt x="87730" y="37635"/>
                </a:cubicBezTo>
                <a:lnTo>
                  <a:pt x="130212" y="2392"/>
                </a:lnTo>
                <a:cubicBezTo>
                  <a:pt x="136689" y="-3037"/>
                  <a:pt x="146595" y="1344"/>
                  <a:pt x="146880" y="9822"/>
                </a:cubicBezTo>
                <a:close/>
              </a:path>
            </a:pathLst>
          </a:custGeom>
          <a:solidFill>
            <a:srgbClr val="EDB863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th-TH" sz="2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Cordia New" panose="020B0304020202020204" pitchFamily="34" charset="-34"/>
            </a:endParaRPr>
          </a:p>
        </p:txBody>
      </p:sp>
      <p:sp>
        <p:nvSpPr>
          <p:cNvPr id="263" name="Graphic 19325">
            <a:extLst>
              <a:ext uri="{FF2B5EF4-FFF2-40B4-BE49-F238E27FC236}">
                <a16:creationId xmlns:a16="http://schemas.microsoft.com/office/drawing/2014/main" id="{5BC92DCF-BE5D-F11A-CCDF-952C4C9368C4}"/>
              </a:ext>
            </a:extLst>
          </p:cNvPr>
          <p:cNvSpPr/>
          <p:nvPr/>
        </p:nvSpPr>
        <p:spPr>
          <a:xfrm>
            <a:off x="2885318" y="2885364"/>
            <a:ext cx="450166" cy="401523"/>
          </a:xfrm>
          <a:custGeom>
            <a:avLst/>
            <a:gdLst>
              <a:gd name="connsiteX0" fmla="*/ 146880 w 205159"/>
              <a:gd name="connsiteY0" fmla="*/ 9822 h 208179"/>
              <a:gd name="connsiteX1" fmla="*/ 148976 w 205159"/>
              <a:gd name="connsiteY1" fmla="*/ 64971 h 208179"/>
              <a:gd name="connsiteX2" fmla="*/ 153738 w 205159"/>
              <a:gd name="connsiteY2" fmla="*/ 73163 h 208179"/>
              <a:gd name="connsiteX3" fmla="*/ 200411 w 205159"/>
              <a:gd name="connsiteY3" fmla="*/ 102690 h 208179"/>
              <a:gd name="connsiteX4" fmla="*/ 198506 w 205159"/>
              <a:gd name="connsiteY4" fmla="*/ 120883 h 208179"/>
              <a:gd name="connsiteX5" fmla="*/ 146690 w 205159"/>
              <a:gd name="connsiteY5" fmla="*/ 139933 h 208179"/>
              <a:gd name="connsiteX6" fmla="*/ 140308 w 205159"/>
              <a:gd name="connsiteY6" fmla="*/ 146982 h 208179"/>
              <a:gd name="connsiteX7" fmla="*/ 126687 w 205159"/>
              <a:gd name="connsiteY7" fmla="*/ 200512 h 208179"/>
              <a:gd name="connsiteX8" fmla="*/ 108780 w 205159"/>
              <a:gd name="connsiteY8" fmla="*/ 204322 h 208179"/>
              <a:gd name="connsiteX9" fmla="*/ 74586 w 205159"/>
              <a:gd name="connsiteY9" fmla="*/ 160888 h 208179"/>
              <a:gd name="connsiteX10" fmla="*/ 65918 w 205159"/>
              <a:gd name="connsiteY10" fmla="*/ 156983 h 208179"/>
              <a:gd name="connsiteX11" fmla="*/ 10863 w 205159"/>
              <a:gd name="connsiteY11" fmla="*/ 160507 h 208179"/>
              <a:gd name="connsiteX12" fmla="*/ 1719 w 205159"/>
              <a:gd name="connsiteY12" fmla="*/ 144696 h 208179"/>
              <a:gd name="connsiteX13" fmla="*/ 32390 w 205159"/>
              <a:gd name="connsiteY13" fmla="*/ 98785 h 208179"/>
              <a:gd name="connsiteX14" fmla="*/ 33438 w 205159"/>
              <a:gd name="connsiteY14" fmla="*/ 89355 h 208179"/>
              <a:gd name="connsiteX15" fmla="*/ 13054 w 205159"/>
              <a:gd name="connsiteY15" fmla="*/ 38111 h 208179"/>
              <a:gd name="connsiteX16" fmla="*/ 25341 w 205159"/>
              <a:gd name="connsiteY16" fmla="*/ 24585 h 208179"/>
              <a:gd name="connsiteX17" fmla="*/ 78491 w 205159"/>
              <a:gd name="connsiteY17" fmla="*/ 39635 h 208179"/>
              <a:gd name="connsiteX18" fmla="*/ 87730 w 205159"/>
              <a:gd name="connsiteY18" fmla="*/ 37635 h 208179"/>
              <a:gd name="connsiteX19" fmla="*/ 130212 w 205159"/>
              <a:gd name="connsiteY19" fmla="*/ 2392 h 208179"/>
              <a:gd name="connsiteX20" fmla="*/ 146880 w 205159"/>
              <a:gd name="connsiteY20" fmla="*/ 9822 h 2081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205159" h="208179">
                <a:moveTo>
                  <a:pt x="146880" y="9822"/>
                </a:moveTo>
                <a:lnTo>
                  <a:pt x="148976" y="64971"/>
                </a:lnTo>
                <a:cubicBezTo>
                  <a:pt x="149071" y="68305"/>
                  <a:pt x="150881" y="71353"/>
                  <a:pt x="153738" y="73163"/>
                </a:cubicBezTo>
                <a:lnTo>
                  <a:pt x="200411" y="102690"/>
                </a:lnTo>
                <a:cubicBezTo>
                  <a:pt x="207555" y="107167"/>
                  <a:pt x="206412" y="117930"/>
                  <a:pt x="198506" y="120883"/>
                </a:cubicBezTo>
                <a:lnTo>
                  <a:pt x="146690" y="139933"/>
                </a:lnTo>
                <a:cubicBezTo>
                  <a:pt x="143547" y="141076"/>
                  <a:pt x="141165" y="143743"/>
                  <a:pt x="140308" y="146982"/>
                </a:cubicBezTo>
                <a:lnTo>
                  <a:pt x="126687" y="200512"/>
                </a:lnTo>
                <a:cubicBezTo>
                  <a:pt x="124592" y="208704"/>
                  <a:pt x="114019" y="210894"/>
                  <a:pt x="108780" y="204322"/>
                </a:cubicBezTo>
                <a:lnTo>
                  <a:pt x="74586" y="160888"/>
                </a:lnTo>
                <a:cubicBezTo>
                  <a:pt x="72490" y="158221"/>
                  <a:pt x="69252" y="156792"/>
                  <a:pt x="65918" y="156983"/>
                </a:cubicBezTo>
                <a:lnTo>
                  <a:pt x="10863" y="160507"/>
                </a:lnTo>
                <a:cubicBezTo>
                  <a:pt x="2481" y="161079"/>
                  <a:pt x="-2948" y="151649"/>
                  <a:pt x="1719" y="144696"/>
                </a:cubicBezTo>
                <a:lnTo>
                  <a:pt x="32390" y="98785"/>
                </a:lnTo>
                <a:cubicBezTo>
                  <a:pt x="34295" y="96023"/>
                  <a:pt x="34676" y="92499"/>
                  <a:pt x="33438" y="89355"/>
                </a:cubicBezTo>
                <a:lnTo>
                  <a:pt x="13054" y="38111"/>
                </a:lnTo>
                <a:cubicBezTo>
                  <a:pt x="9911" y="30300"/>
                  <a:pt x="17150" y="22299"/>
                  <a:pt x="25341" y="24585"/>
                </a:cubicBezTo>
                <a:lnTo>
                  <a:pt x="78491" y="39635"/>
                </a:lnTo>
                <a:cubicBezTo>
                  <a:pt x="81729" y="40587"/>
                  <a:pt x="85158" y="39825"/>
                  <a:pt x="87730" y="37635"/>
                </a:cubicBezTo>
                <a:lnTo>
                  <a:pt x="130212" y="2392"/>
                </a:lnTo>
                <a:cubicBezTo>
                  <a:pt x="136689" y="-3037"/>
                  <a:pt x="146595" y="1344"/>
                  <a:pt x="146880" y="9822"/>
                </a:cubicBezTo>
                <a:close/>
              </a:path>
            </a:pathLst>
          </a:custGeom>
          <a:solidFill>
            <a:srgbClr val="EDB863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th-TH" sz="2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Cordia New" panose="020B0304020202020204" pitchFamily="34" charset="-34"/>
            </a:endParaRPr>
          </a:p>
        </p:txBody>
      </p:sp>
      <p:sp>
        <p:nvSpPr>
          <p:cNvPr id="264" name="Graphic 19325">
            <a:extLst>
              <a:ext uri="{FF2B5EF4-FFF2-40B4-BE49-F238E27FC236}">
                <a16:creationId xmlns:a16="http://schemas.microsoft.com/office/drawing/2014/main" id="{A3F7500C-CB2C-D9AD-A2B4-AE8C915A0DC8}"/>
              </a:ext>
            </a:extLst>
          </p:cNvPr>
          <p:cNvSpPr/>
          <p:nvPr/>
        </p:nvSpPr>
        <p:spPr>
          <a:xfrm>
            <a:off x="8206769" y="4522794"/>
            <a:ext cx="450166" cy="401523"/>
          </a:xfrm>
          <a:custGeom>
            <a:avLst/>
            <a:gdLst>
              <a:gd name="connsiteX0" fmla="*/ 146880 w 205159"/>
              <a:gd name="connsiteY0" fmla="*/ 9822 h 208179"/>
              <a:gd name="connsiteX1" fmla="*/ 148976 w 205159"/>
              <a:gd name="connsiteY1" fmla="*/ 64971 h 208179"/>
              <a:gd name="connsiteX2" fmla="*/ 153738 w 205159"/>
              <a:gd name="connsiteY2" fmla="*/ 73163 h 208179"/>
              <a:gd name="connsiteX3" fmla="*/ 200411 w 205159"/>
              <a:gd name="connsiteY3" fmla="*/ 102690 h 208179"/>
              <a:gd name="connsiteX4" fmla="*/ 198506 w 205159"/>
              <a:gd name="connsiteY4" fmla="*/ 120883 h 208179"/>
              <a:gd name="connsiteX5" fmla="*/ 146690 w 205159"/>
              <a:gd name="connsiteY5" fmla="*/ 139933 h 208179"/>
              <a:gd name="connsiteX6" fmla="*/ 140308 w 205159"/>
              <a:gd name="connsiteY6" fmla="*/ 146982 h 208179"/>
              <a:gd name="connsiteX7" fmla="*/ 126687 w 205159"/>
              <a:gd name="connsiteY7" fmla="*/ 200512 h 208179"/>
              <a:gd name="connsiteX8" fmla="*/ 108780 w 205159"/>
              <a:gd name="connsiteY8" fmla="*/ 204322 h 208179"/>
              <a:gd name="connsiteX9" fmla="*/ 74586 w 205159"/>
              <a:gd name="connsiteY9" fmla="*/ 160888 h 208179"/>
              <a:gd name="connsiteX10" fmla="*/ 65918 w 205159"/>
              <a:gd name="connsiteY10" fmla="*/ 156983 h 208179"/>
              <a:gd name="connsiteX11" fmla="*/ 10863 w 205159"/>
              <a:gd name="connsiteY11" fmla="*/ 160507 h 208179"/>
              <a:gd name="connsiteX12" fmla="*/ 1719 w 205159"/>
              <a:gd name="connsiteY12" fmla="*/ 144696 h 208179"/>
              <a:gd name="connsiteX13" fmla="*/ 32390 w 205159"/>
              <a:gd name="connsiteY13" fmla="*/ 98785 h 208179"/>
              <a:gd name="connsiteX14" fmla="*/ 33438 w 205159"/>
              <a:gd name="connsiteY14" fmla="*/ 89355 h 208179"/>
              <a:gd name="connsiteX15" fmla="*/ 13054 w 205159"/>
              <a:gd name="connsiteY15" fmla="*/ 38111 h 208179"/>
              <a:gd name="connsiteX16" fmla="*/ 25341 w 205159"/>
              <a:gd name="connsiteY16" fmla="*/ 24585 h 208179"/>
              <a:gd name="connsiteX17" fmla="*/ 78491 w 205159"/>
              <a:gd name="connsiteY17" fmla="*/ 39635 h 208179"/>
              <a:gd name="connsiteX18" fmla="*/ 87730 w 205159"/>
              <a:gd name="connsiteY18" fmla="*/ 37635 h 208179"/>
              <a:gd name="connsiteX19" fmla="*/ 130212 w 205159"/>
              <a:gd name="connsiteY19" fmla="*/ 2392 h 208179"/>
              <a:gd name="connsiteX20" fmla="*/ 146880 w 205159"/>
              <a:gd name="connsiteY20" fmla="*/ 9822 h 2081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205159" h="208179">
                <a:moveTo>
                  <a:pt x="146880" y="9822"/>
                </a:moveTo>
                <a:lnTo>
                  <a:pt x="148976" y="64971"/>
                </a:lnTo>
                <a:cubicBezTo>
                  <a:pt x="149071" y="68305"/>
                  <a:pt x="150881" y="71353"/>
                  <a:pt x="153738" y="73163"/>
                </a:cubicBezTo>
                <a:lnTo>
                  <a:pt x="200411" y="102690"/>
                </a:lnTo>
                <a:cubicBezTo>
                  <a:pt x="207555" y="107167"/>
                  <a:pt x="206412" y="117930"/>
                  <a:pt x="198506" y="120883"/>
                </a:cubicBezTo>
                <a:lnTo>
                  <a:pt x="146690" y="139933"/>
                </a:lnTo>
                <a:cubicBezTo>
                  <a:pt x="143547" y="141076"/>
                  <a:pt x="141165" y="143743"/>
                  <a:pt x="140308" y="146982"/>
                </a:cubicBezTo>
                <a:lnTo>
                  <a:pt x="126687" y="200512"/>
                </a:lnTo>
                <a:cubicBezTo>
                  <a:pt x="124592" y="208704"/>
                  <a:pt x="114019" y="210894"/>
                  <a:pt x="108780" y="204322"/>
                </a:cubicBezTo>
                <a:lnTo>
                  <a:pt x="74586" y="160888"/>
                </a:lnTo>
                <a:cubicBezTo>
                  <a:pt x="72490" y="158221"/>
                  <a:pt x="69252" y="156792"/>
                  <a:pt x="65918" y="156983"/>
                </a:cubicBezTo>
                <a:lnTo>
                  <a:pt x="10863" y="160507"/>
                </a:lnTo>
                <a:cubicBezTo>
                  <a:pt x="2481" y="161079"/>
                  <a:pt x="-2948" y="151649"/>
                  <a:pt x="1719" y="144696"/>
                </a:cubicBezTo>
                <a:lnTo>
                  <a:pt x="32390" y="98785"/>
                </a:lnTo>
                <a:cubicBezTo>
                  <a:pt x="34295" y="96023"/>
                  <a:pt x="34676" y="92499"/>
                  <a:pt x="33438" y="89355"/>
                </a:cubicBezTo>
                <a:lnTo>
                  <a:pt x="13054" y="38111"/>
                </a:lnTo>
                <a:cubicBezTo>
                  <a:pt x="9911" y="30300"/>
                  <a:pt x="17150" y="22299"/>
                  <a:pt x="25341" y="24585"/>
                </a:cubicBezTo>
                <a:lnTo>
                  <a:pt x="78491" y="39635"/>
                </a:lnTo>
                <a:cubicBezTo>
                  <a:pt x="81729" y="40587"/>
                  <a:pt x="85158" y="39825"/>
                  <a:pt x="87730" y="37635"/>
                </a:cubicBezTo>
                <a:lnTo>
                  <a:pt x="130212" y="2392"/>
                </a:lnTo>
                <a:cubicBezTo>
                  <a:pt x="136689" y="-3037"/>
                  <a:pt x="146595" y="1344"/>
                  <a:pt x="146880" y="9822"/>
                </a:cubicBezTo>
                <a:close/>
              </a:path>
            </a:pathLst>
          </a:custGeom>
          <a:solidFill>
            <a:srgbClr val="EDB863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th-TH" sz="2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Cordia New" panose="020B0304020202020204" pitchFamily="34" charset="-34"/>
            </a:endParaRPr>
          </a:p>
        </p:txBody>
      </p:sp>
      <p:sp>
        <p:nvSpPr>
          <p:cNvPr id="265" name="Graphic 19322">
            <a:extLst>
              <a:ext uri="{FF2B5EF4-FFF2-40B4-BE49-F238E27FC236}">
                <a16:creationId xmlns:a16="http://schemas.microsoft.com/office/drawing/2014/main" id="{5F44CC5D-9589-AC23-451F-CF63D54FFD3B}"/>
              </a:ext>
            </a:extLst>
          </p:cNvPr>
          <p:cNvSpPr/>
          <p:nvPr/>
        </p:nvSpPr>
        <p:spPr>
          <a:xfrm rot="19266580">
            <a:off x="-5384166" y="-1842519"/>
            <a:ext cx="7727288" cy="5913330"/>
          </a:xfrm>
          <a:custGeom>
            <a:avLst/>
            <a:gdLst>
              <a:gd name="connsiteX0" fmla="*/ 0 w 1854041"/>
              <a:gd name="connsiteY0" fmla="*/ 1754791 h 1754790"/>
              <a:gd name="connsiteX1" fmla="*/ 355854 w 1854041"/>
              <a:gd name="connsiteY1" fmla="*/ 1408938 h 1754790"/>
              <a:gd name="connsiteX2" fmla="*/ 1166717 w 1854041"/>
              <a:gd name="connsiteY2" fmla="*/ 1711452 h 1754790"/>
              <a:gd name="connsiteX3" fmla="*/ 1469231 w 1854041"/>
              <a:gd name="connsiteY3" fmla="*/ 677323 h 1754790"/>
              <a:gd name="connsiteX4" fmla="*/ 1854041 w 1854041"/>
              <a:gd name="connsiteY4" fmla="*/ 1076516 h 1754790"/>
              <a:gd name="connsiteX5" fmla="*/ 1854041 w 1854041"/>
              <a:gd name="connsiteY5" fmla="*/ 0 h 1754790"/>
              <a:gd name="connsiteX6" fmla="*/ 0 w 1854041"/>
              <a:gd name="connsiteY6" fmla="*/ 0 h 1754790"/>
              <a:gd name="connsiteX7" fmla="*/ 0 w 1854041"/>
              <a:gd name="connsiteY7" fmla="*/ 1754791 h 17547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854041" h="1754790">
                <a:moveTo>
                  <a:pt x="0" y="1754791"/>
                </a:moveTo>
                <a:cubicBezTo>
                  <a:pt x="0" y="1754791"/>
                  <a:pt x="97060" y="1443418"/>
                  <a:pt x="355854" y="1408938"/>
                </a:cubicBezTo>
                <a:cubicBezTo>
                  <a:pt x="653606" y="1369314"/>
                  <a:pt x="814102" y="1827943"/>
                  <a:pt x="1166717" y="1711452"/>
                </a:cubicBezTo>
                <a:cubicBezTo>
                  <a:pt x="1545241" y="1586293"/>
                  <a:pt x="1154049" y="794480"/>
                  <a:pt x="1469231" y="677323"/>
                </a:cubicBezTo>
                <a:cubicBezTo>
                  <a:pt x="1785271" y="559784"/>
                  <a:pt x="1854041" y="1076516"/>
                  <a:pt x="1854041" y="1076516"/>
                </a:cubicBezTo>
                <a:lnTo>
                  <a:pt x="1854041" y="0"/>
                </a:lnTo>
                <a:lnTo>
                  <a:pt x="0" y="0"/>
                </a:lnTo>
                <a:lnTo>
                  <a:pt x="0" y="1754791"/>
                </a:lnTo>
                <a:close/>
              </a:path>
            </a:pathLst>
          </a:custGeom>
          <a:noFill/>
          <a:ln w="38100" cap="rnd">
            <a:solidFill>
              <a:schemeClr val="bg2">
                <a:lumMod val="50000"/>
              </a:schemeClr>
            </a:solidFill>
            <a:custDash>
              <a:ds d="225000" sp="225000"/>
            </a:custDash>
            <a:round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th-TH" sz="2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Cordia New" panose="020B0304020202020204" pitchFamily="34" charset="-34"/>
            </a:endParaRPr>
          </a:p>
        </p:txBody>
      </p:sp>
      <p:grpSp>
        <p:nvGrpSpPr>
          <p:cNvPr id="299" name="Graphic 876">
            <a:extLst>
              <a:ext uri="{FF2B5EF4-FFF2-40B4-BE49-F238E27FC236}">
                <a16:creationId xmlns:a16="http://schemas.microsoft.com/office/drawing/2014/main" id="{4F1E265C-54B0-69EE-6E42-5D861EC8B996}"/>
              </a:ext>
            </a:extLst>
          </p:cNvPr>
          <p:cNvGrpSpPr/>
          <p:nvPr/>
        </p:nvGrpSpPr>
        <p:grpSpPr>
          <a:xfrm rot="1656797">
            <a:off x="1805391" y="3835436"/>
            <a:ext cx="1059547" cy="866816"/>
            <a:chOff x="-380835" y="371217"/>
            <a:chExt cx="1182052" cy="823912"/>
          </a:xfrm>
        </p:grpSpPr>
        <p:grpSp>
          <p:nvGrpSpPr>
            <p:cNvPr id="300" name="Graphic 876">
              <a:extLst>
                <a:ext uri="{FF2B5EF4-FFF2-40B4-BE49-F238E27FC236}">
                  <a16:creationId xmlns:a16="http://schemas.microsoft.com/office/drawing/2014/main" id="{EDD04F73-2424-22E2-7920-DA49BF5D2824}"/>
                </a:ext>
              </a:extLst>
            </p:cNvPr>
            <p:cNvGrpSpPr/>
            <p:nvPr/>
          </p:nvGrpSpPr>
          <p:grpSpPr>
            <a:xfrm>
              <a:off x="-276917" y="371217"/>
              <a:ext cx="1078134" cy="565413"/>
              <a:chOff x="-276917" y="371217"/>
              <a:chExt cx="1078134" cy="565413"/>
            </a:xfrm>
          </p:grpSpPr>
          <p:sp>
            <p:nvSpPr>
              <p:cNvPr id="304" name="Freeform: Shape 380">
                <a:extLst>
                  <a:ext uri="{FF2B5EF4-FFF2-40B4-BE49-F238E27FC236}">
                    <a16:creationId xmlns:a16="http://schemas.microsoft.com/office/drawing/2014/main" id="{F0224770-37F6-0D0E-75A9-CE99C2614846}"/>
                  </a:ext>
                </a:extLst>
              </p:cNvPr>
              <p:cNvSpPr/>
              <p:nvPr/>
            </p:nvSpPr>
            <p:spPr>
              <a:xfrm>
                <a:off x="-3264" y="496851"/>
                <a:ext cx="599598" cy="439778"/>
              </a:xfrm>
              <a:custGeom>
                <a:avLst/>
                <a:gdLst>
                  <a:gd name="connsiteX0" fmla="*/ 510254 w 599598"/>
                  <a:gd name="connsiteY0" fmla="*/ 0 h 439778"/>
                  <a:gd name="connsiteX1" fmla="*/ 0 w 599598"/>
                  <a:gd name="connsiteY1" fmla="*/ 174403 h 439778"/>
                  <a:gd name="connsiteX2" fmla="*/ 90106 w 599598"/>
                  <a:gd name="connsiteY2" fmla="*/ 434054 h 439778"/>
                  <a:gd name="connsiteX3" fmla="*/ 599599 w 599598"/>
                  <a:gd name="connsiteY3" fmla="*/ 257270 h 439778"/>
                  <a:gd name="connsiteX4" fmla="*/ 510254 w 599598"/>
                  <a:gd name="connsiteY4" fmla="*/ 0 h 4397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99598" h="439778">
                    <a:moveTo>
                      <a:pt x="510254" y="0"/>
                    </a:moveTo>
                    <a:lnTo>
                      <a:pt x="0" y="174403"/>
                    </a:lnTo>
                    <a:lnTo>
                      <a:pt x="90106" y="434054"/>
                    </a:lnTo>
                    <a:cubicBezTo>
                      <a:pt x="278511" y="460439"/>
                      <a:pt x="468059" y="394621"/>
                      <a:pt x="599599" y="257270"/>
                    </a:cubicBezTo>
                    <a:lnTo>
                      <a:pt x="510254" y="0"/>
                    </a:lnTo>
                    <a:close/>
                  </a:path>
                </a:pathLst>
              </a:custGeom>
              <a:solidFill>
                <a:srgbClr val="3D405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Cordia New" panose="020B0304020202020204" pitchFamily="34" charset="-34"/>
                </a:endParaRPr>
              </a:p>
            </p:txBody>
          </p:sp>
          <p:sp>
            <p:nvSpPr>
              <p:cNvPr id="305" name="Freeform: Shape 381">
                <a:extLst>
                  <a:ext uri="{FF2B5EF4-FFF2-40B4-BE49-F238E27FC236}">
                    <a16:creationId xmlns:a16="http://schemas.microsoft.com/office/drawing/2014/main" id="{62C6457A-46C9-F474-E200-CF3AC877907E}"/>
                  </a:ext>
                </a:extLst>
              </p:cNvPr>
              <p:cNvSpPr/>
              <p:nvPr/>
            </p:nvSpPr>
            <p:spPr>
              <a:xfrm>
                <a:off x="-276917" y="371217"/>
                <a:ext cx="1078134" cy="458057"/>
              </a:xfrm>
              <a:custGeom>
                <a:avLst/>
                <a:gdLst>
                  <a:gd name="connsiteX0" fmla="*/ 1078135 w 1078134"/>
                  <a:gd name="connsiteY0" fmla="*/ 41910 h 458057"/>
                  <a:gd name="connsiteX1" fmla="*/ 618554 w 1078134"/>
                  <a:gd name="connsiteY1" fmla="*/ 458057 h 458057"/>
                  <a:gd name="connsiteX2" fmla="*/ 0 w 1078134"/>
                  <a:gd name="connsiteY2" fmla="*/ 416147 h 458057"/>
                  <a:gd name="connsiteX3" fmla="*/ 64294 w 1078134"/>
                  <a:gd name="connsiteY3" fmla="*/ 357950 h 458057"/>
                  <a:gd name="connsiteX4" fmla="*/ 98965 w 1078134"/>
                  <a:gd name="connsiteY4" fmla="*/ 326517 h 458057"/>
                  <a:gd name="connsiteX5" fmla="*/ 459581 w 1078134"/>
                  <a:gd name="connsiteY5" fmla="*/ 0 h 458057"/>
                  <a:gd name="connsiteX6" fmla="*/ 944975 w 1078134"/>
                  <a:gd name="connsiteY6" fmla="*/ 32957 h 458057"/>
                  <a:gd name="connsiteX7" fmla="*/ 991553 w 1078134"/>
                  <a:gd name="connsiteY7" fmla="*/ 36100 h 4580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78134" h="458057">
                    <a:moveTo>
                      <a:pt x="1078135" y="41910"/>
                    </a:moveTo>
                    <a:lnTo>
                      <a:pt x="618554" y="458057"/>
                    </a:lnTo>
                    <a:lnTo>
                      <a:pt x="0" y="416147"/>
                    </a:lnTo>
                    <a:lnTo>
                      <a:pt x="64294" y="357950"/>
                    </a:lnTo>
                    <a:lnTo>
                      <a:pt x="98965" y="326517"/>
                    </a:lnTo>
                    <a:lnTo>
                      <a:pt x="459581" y="0"/>
                    </a:lnTo>
                    <a:lnTo>
                      <a:pt x="944975" y="32957"/>
                    </a:lnTo>
                    <a:lnTo>
                      <a:pt x="991553" y="36100"/>
                    </a:lnTo>
                    <a:close/>
                  </a:path>
                </a:pathLst>
              </a:custGeom>
              <a:solidFill>
                <a:srgbClr val="3D405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Cordia New" panose="020B0304020202020204" pitchFamily="34" charset="-34"/>
                </a:endParaRPr>
              </a:p>
            </p:txBody>
          </p:sp>
          <p:sp>
            <p:nvSpPr>
              <p:cNvPr id="306" name="Freeform: Shape 382">
                <a:extLst>
                  <a:ext uri="{FF2B5EF4-FFF2-40B4-BE49-F238E27FC236}">
                    <a16:creationId xmlns:a16="http://schemas.microsoft.com/office/drawing/2014/main" id="{07AC30B1-1950-BC5B-E2A5-65CABDC28408}"/>
                  </a:ext>
                </a:extLst>
              </p:cNvPr>
              <p:cNvSpPr/>
              <p:nvPr/>
            </p:nvSpPr>
            <p:spPr>
              <a:xfrm>
                <a:off x="-212623" y="371217"/>
                <a:ext cx="927258" cy="393954"/>
              </a:xfrm>
              <a:custGeom>
                <a:avLst/>
                <a:gdLst>
                  <a:gd name="connsiteX0" fmla="*/ 927259 w 927258"/>
                  <a:gd name="connsiteY0" fmla="*/ 36100 h 393954"/>
                  <a:gd name="connsiteX1" fmla="*/ 531971 w 927258"/>
                  <a:gd name="connsiteY1" fmla="*/ 393954 h 393954"/>
                  <a:gd name="connsiteX2" fmla="*/ 0 w 927258"/>
                  <a:gd name="connsiteY2" fmla="*/ 357950 h 393954"/>
                  <a:gd name="connsiteX3" fmla="*/ 34671 w 927258"/>
                  <a:gd name="connsiteY3" fmla="*/ 326517 h 393954"/>
                  <a:gd name="connsiteX4" fmla="*/ 395288 w 927258"/>
                  <a:gd name="connsiteY4" fmla="*/ 0 h 393954"/>
                  <a:gd name="connsiteX5" fmla="*/ 880682 w 927258"/>
                  <a:gd name="connsiteY5" fmla="*/ 32957 h 3939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27258" h="393954">
                    <a:moveTo>
                      <a:pt x="927259" y="36100"/>
                    </a:moveTo>
                    <a:lnTo>
                      <a:pt x="531971" y="393954"/>
                    </a:lnTo>
                    <a:lnTo>
                      <a:pt x="0" y="357950"/>
                    </a:lnTo>
                    <a:lnTo>
                      <a:pt x="34671" y="326517"/>
                    </a:lnTo>
                    <a:lnTo>
                      <a:pt x="395288" y="0"/>
                    </a:lnTo>
                    <a:lnTo>
                      <a:pt x="880682" y="32957"/>
                    </a:lnTo>
                    <a:close/>
                  </a:path>
                </a:pathLst>
              </a:custGeom>
              <a:solidFill>
                <a:srgbClr val="484D5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Cordia New" panose="020B0304020202020204" pitchFamily="34" charset="-34"/>
                </a:endParaRPr>
              </a:p>
            </p:txBody>
          </p:sp>
        </p:grpSp>
        <p:grpSp>
          <p:nvGrpSpPr>
            <p:cNvPr id="301" name="Graphic 876">
              <a:extLst>
                <a:ext uri="{FF2B5EF4-FFF2-40B4-BE49-F238E27FC236}">
                  <a16:creationId xmlns:a16="http://schemas.microsoft.com/office/drawing/2014/main" id="{22646E06-4AB5-FE23-2112-E9136957A7FA}"/>
                </a:ext>
              </a:extLst>
            </p:cNvPr>
            <p:cNvGrpSpPr/>
            <p:nvPr/>
          </p:nvGrpSpPr>
          <p:grpSpPr>
            <a:xfrm>
              <a:off x="-380835" y="555811"/>
              <a:ext cx="644461" cy="639318"/>
              <a:chOff x="-380835" y="555811"/>
              <a:chExt cx="644461" cy="639318"/>
            </a:xfrm>
            <a:solidFill>
              <a:srgbClr val="FFD524"/>
            </a:solidFill>
          </p:grpSpPr>
          <p:sp>
            <p:nvSpPr>
              <p:cNvPr id="302" name="Freeform: Shape 378">
                <a:extLst>
                  <a:ext uri="{FF2B5EF4-FFF2-40B4-BE49-F238E27FC236}">
                    <a16:creationId xmlns:a16="http://schemas.microsoft.com/office/drawing/2014/main" id="{D0305CF2-014A-93B1-07B9-626D52075699}"/>
                  </a:ext>
                </a:extLst>
              </p:cNvPr>
              <p:cNvSpPr/>
              <p:nvPr/>
            </p:nvSpPr>
            <p:spPr>
              <a:xfrm>
                <a:off x="-321494" y="555811"/>
                <a:ext cx="585120" cy="588168"/>
              </a:xfrm>
              <a:custGeom>
                <a:avLst/>
                <a:gdLst>
                  <a:gd name="connsiteX0" fmla="*/ 24956 w 585120"/>
                  <a:gd name="connsiteY0" fmla="*/ 588169 h 588168"/>
                  <a:gd name="connsiteX1" fmla="*/ 0 w 585120"/>
                  <a:gd name="connsiteY1" fmla="*/ 585883 h 588168"/>
                  <a:gd name="connsiteX2" fmla="*/ 32766 w 585120"/>
                  <a:gd name="connsiteY2" fmla="*/ 222790 h 588168"/>
                  <a:gd name="connsiteX3" fmla="*/ 575596 w 585120"/>
                  <a:gd name="connsiteY3" fmla="*/ 0 h 588168"/>
                  <a:gd name="connsiteX4" fmla="*/ 585121 w 585120"/>
                  <a:gd name="connsiteY4" fmla="*/ 23241 h 588168"/>
                  <a:gd name="connsiteX5" fmla="*/ 56388 w 585120"/>
                  <a:gd name="connsiteY5" fmla="*/ 240221 h 5881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85120" h="588168">
                    <a:moveTo>
                      <a:pt x="24956" y="588169"/>
                    </a:moveTo>
                    <a:lnTo>
                      <a:pt x="0" y="585883"/>
                    </a:lnTo>
                    <a:lnTo>
                      <a:pt x="32766" y="222790"/>
                    </a:lnTo>
                    <a:lnTo>
                      <a:pt x="575596" y="0"/>
                    </a:lnTo>
                    <a:lnTo>
                      <a:pt x="585121" y="23241"/>
                    </a:lnTo>
                    <a:lnTo>
                      <a:pt x="56388" y="240221"/>
                    </a:lnTo>
                    <a:close/>
                  </a:path>
                </a:pathLst>
              </a:custGeom>
              <a:solidFill>
                <a:srgbClr val="FFD52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Cordia New" panose="020B0304020202020204" pitchFamily="34" charset="-34"/>
                </a:endParaRPr>
              </a:p>
            </p:txBody>
          </p:sp>
          <p:sp>
            <p:nvSpPr>
              <p:cNvPr id="303" name="Freeform: Shape 379">
                <a:extLst>
                  <a:ext uri="{FF2B5EF4-FFF2-40B4-BE49-F238E27FC236}">
                    <a16:creationId xmlns:a16="http://schemas.microsoft.com/office/drawing/2014/main" id="{57809DD1-B607-6C81-EDEB-B1E043A3782C}"/>
                  </a:ext>
                </a:extLst>
              </p:cNvPr>
              <p:cNvSpPr/>
              <p:nvPr/>
            </p:nvSpPr>
            <p:spPr>
              <a:xfrm>
                <a:off x="-380835" y="1007010"/>
                <a:ext cx="121695" cy="188118"/>
              </a:xfrm>
              <a:custGeom>
                <a:avLst/>
                <a:gdLst>
                  <a:gd name="connsiteX0" fmla="*/ 85058 w 121695"/>
                  <a:gd name="connsiteY0" fmla="*/ 1619 h 188118"/>
                  <a:gd name="connsiteX1" fmla="*/ 79915 w 121695"/>
                  <a:gd name="connsiteY1" fmla="*/ 0 h 188118"/>
                  <a:gd name="connsiteX2" fmla="*/ 0 w 121695"/>
                  <a:gd name="connsiteY2" fmla="*/ 170783 h 188118"/>
                  <a:gd name="connsiteX3" fmla="*/ 111824 w 121695"/>
                  <a:gd name="connsiteY3" fmla="*/ 188119 h 188118"/>
                  <a:gd name="connsiteX4" fmla="*/ 85058 w 121695"/>
                  <a:gd name="connsiteY4" fmla="*/ 1619 h 1881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695" h="188118">
                    <a:moveTo>
                      <a:pt x="85058" y="1619"/>
                    </a:moveTo>
                    <a:lnTo>
                      <a:pt x="79915" y="0"/>
                    </a:lnTo>
                    <a:cubicBezTo>
                      <a:pt x="64484" y="5810"/>
                      <a:pt x="10573" y="35814"/>
                      <a:pt x="0" y="170783"/>
                    </a:cubicBezTo>
                    <a:lnTo>
                      <a:pt x="111824" y="188119"/>
                    </a:lnTo>
                    <a:cubicBezTo>
                      <a:pt x="140684" y="56483"/>
                      <a:pt x="98393" y="12002"/>
                      <a:pt x="85058" y="1619"/>
                    </a:cubicBezTo>
                    <a:close/>
                  </a:path>
                </a:pathLst>
              </a:custGeom>
              <a:solidFill>
                <a:srgbClr val="FFD52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Cordia New" panose="020B0304020202020204" pitchFamily="34" charset="-34"/>
                </a:endParaRPr>
              </a:p>
            </p:txBody>
          </p:sp>
        </p:grpSp>
      </p:grpSp>
      <p:grpSp>
        <p:nvGrpSpPr>
          <p:cNvPr id="49" name="Graphic 47">
            <a:extLst>
              <a:ext uri="{FF2B5EF4-FFF2-40B4-BE49-F238E27FC236}">
                <a16:creationId xmlns:a16="http://schemas.microsoft.com/office/drawing/2014/main" id="{C4B783E9-1FA9-EB1D-20E7-4147483106C5}"/>
              </a:ext>
            </a:extLst>
          </p:cNvPr>
          <p:cNvGrpSpPr/>
          <p:nvPr/>
        </p:nvGrpSpPr>
        <p:grpSpPr>
          <a:xfrm rot="17376568">
            <a:off x="1458493" y="-352393"/>
            <a:ext cx="1544782" cy="1384995"/>
            <a:chOff x="6019800" y="3362325"/>
            <a:chExt cx="150832" cy="134189"/>
          </a:xfrm>
        </p:grpSpPr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5D6236CB-529B-B91D-F68E-3DE4E5B16BC8}"/>
                </a:ext>
              </a:extLst>
            </p:cNvPr>
            <p:cNvSpPr/>
            <p:nvPr/>
          </p:nvSpPr>
          <p:spPr>
            <a:xfrm>
              <a:off x="6076569" y="3396519"/>
              <a:ext cx="94063" cy="87325"/>
            </a:xfrm>
            <a:custGeom>
              <a:avLst/>
              <a:gdLst>
                <a:gd name="connsiteX0" fmla="*/ 28575 w 94063"/>
                <a:gd name="connsiteY0" fmla="*/ 2000 h 87325"/>
                <a:gd name="connsiteX1" fmla="*/ 30671 w 94063"/>
                <a:gd name="connsiteY1" fmla="*/ 0 h 87325"/>
                <a:gd name="connsiteX2" fmla="*/ 70866 w 94063"/>
                <a:gd name="connsiteY2" fmla="*/ 43339 h 87325"/>
                <a:gd name="connsiteX3" fmla="*/ 76009 w 94063"/>
                <a:gd name="connsiteY3" fmla="*/ 39910 h 87325"/>
                <a:gd name="connsiteX4" fmla="*/ 88868 w 94063"/>
                <a:gd name="connsiteY4" fmla="*/ 39529 h 87325"/>
                <a:gd name="connsiteX5" fmla="*/ 93821 w 94063"/>
                <a:gd name="connsiteY5" fmla="*/ 52102 h 87325"/>
                <a:gd name="connsiteX6" fmla="*/ 93821 w 94063"/>
                <a:gd name="connsiteY6" fmla="*/ 52292 h 87325"/>
                <a:gd name="connsiteX7" fmla="*/ 76962 w 94063"/>
                <a:gd name="connsiteY7" fmla="*/ 84011 h 87325"/>
                <a:gd name="connsiteX8" fmla="*/ 76772 w 94063"/>
                <a:gd name="connsiteY8" fmla="*/ 84201 h 87325"/>
                <a:gd name="connsiteX9" fmla="*/ 64008 w 94063"/>
                <a:gd name="connsiteY9" fmla="*/ 86297 h 87325"/>
                <a:gd name="connsiteX10" fmla="*/ 57436 w 94063"/>
                <a:gd name="connsiteY10" fmla="*/ 75438 h 87325"/>
                <a:gd name="connsiteX11" fmla="*/ 57436 w 94063"/>
                <a:gd name="connsiteY11" fmla="*/ 69152 h 87325"/>
                <a:gd name="connsiteX12" fmla="*/ 0 w 94063"/>
                <a:gd name="connsiteY12" fmla="*/ 56483 h 87325"/>
                <a:gd name="connsiteX13" fmla="*/ 571 w 94063"/>
                <a:gd name="connsiteY13" fmla="*/ 53626 h 87325"/>
                <a:gd name="connsiteX14" fmla="*/ 60293 w 94063"/>
                <a:gd name="connsiteY14" fmla="*/ 66675 h 87325"/>
                <a:gd name="connsiteX15" fmla="*/ 60198 w 94063"/>
                <a:gd name="connsiteY15" fmla="*/ 75343 h 87325"/>
                <a:gd name="connsiteX16" fmla="*/ 65056 w 94063"/>
                <a:gd name="connsiteY16" fmla="*/ 83630 h 87325"/>
                <a:gd name="connsiteX17" fmla="*/ 74581 w 94063"/>
                <a:gd name="connsiteY17" fmla="*/ 82106 h 87325"/>
                <a:gd name="connsiteX18" fmla="*/ 90964 w 94063"/>
                <a:gd name="connsiteY18" fmla="*/ 51245 h 87325"/>
                <a:gd name="connsiteX19" fmla="*/ 87344 w 94063"/>
                <a:gd name="connsiteY19" fmla="*/ 42005 h 87325"/>
                <a:gd name="connsiteX20" fmla="*/ 77629 w 94063"/>
                <a:gd name="connsiteY20" fmla="*/ 42386 h 87325"/>
                <a:gd name="connsiteX21" fmla="*/ 70485 w 94063"/>
                <a:gd name="connsiteY21" fmla="*/ 47149 h 87325"/>
                <a:gd name="connsiteX22" fmla="*/ 28575 w 94063"/>
                <a:gd name="connsiteY22" fmla="*/ 2000 h 87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4063" h="87325">
                  <a:moveTo>
                    <a:pt x="28575" y="2000"/>
                  </a:moveTo>
                  <a:lnTo>
                    <a:pt x="30671" y="0"/>
                  </a:lnTo>
                  <a:lnTo>
                    <a:pt x="70866" y="43339"/>
                  </a:lnTo>
                  <a:lnTo>
                    <a:pt x="76009" y="39910"/>
                  </a:lnTo>
                  <a:cubicBezTo>
                    <a:pt x="80105" y="37148"/>
                    <a:pt x="85058" y="36957"/>
                    <a:pt x="88868" y="39529"/>
                  </a:cubicBezTo>
                  <a:cubicBezTo>
                    <a:pt x="92869" y="42196"/>
                    <a:pt x="94774" y="46958"/>
                    <a:pt x="93821" y="52102"/>
                  </a:cubicBezTo>
                  <a:lnTo>
                    <a:pt x="93821" y="52292"/>
                  </a:lnTo>
                  <a:lnTo>
                    <a:pt x="76962" y="84011"/>
                  </a:lnTo>
                  <a:lnTo>
                    <a:pt x="76772" y="84201"/>
                  </a:lnTo>
                  <a:cubicBezTo>
                    <a:pt x="73057" y="87440"/>
                    <a:pt x="68104" y="88202"/>
                    <a:pt x="64008" y="86297"/>
                  </a:cubicBezTo>
                  <a:cubicBezTo>
                    <a:pt x="59912" y="84392"/>
                    <a:pt x="57436" y="80201"/>
                    <a:pt x="57436" y="75438"/>
                  </a:cubicBezTo>
                  <a:lnTo>
                    <a:pt x="57436" y="69152"/>
                  </a:lnTo>
                  <a:lnTo>
                    <a:pt x="0" y="56483"/>
                  </a:lnTo>
                  <a:lnTo>
                    <a:pt x="571" y="53626"/>
                  </a:lnTo>
                  <a:lnTo>
                    <a:pt x="60293" y="66675"/>
                  </a:lnTo>
                  <a:lnTo>
                    <a:pt x="60198" y="75343"/>
                  </a:lnTo>
                  <a:cubicBezTo>
                    <a:pt x="60198" y="79153"/>
                    <a:pt x="62008" y="82201"/>
                    <a:pt x="65056" y="83630"/>
                  </a:cubicBezTo>
                  <a:cubicBezTo>
                    <a:pt x="68104" y="85058"/>
                    <a:pt x="71628" y="84487"/>
                    <a:pt x="74581" y="82106"/>
                  </a:cubicBezTo>
                  <a:lnTo>
                    <a:pt x="90964" y="51245"/>
                  </a:lnTo>
                  <a:cubicBezTo>
                    <a:pt x="91726" y="47530"/>
                    <a:pt x="90297" y="43910"/>
                    <a:pt x="87344" y="42005"/>
                  </a:cubicBezTo>
                  <a:cubicBezTo>
                    <a:pt x="84487" y="40100"/>
                    <a:pt x="80867" y="40196"/>
                    <a:pt x="77629" y="42386"/>
                  </a:cubicBezTo>
                  <a:lnTo>
                    <a:pt x="70485" y="47149"/>
                  </a:lnTo>
                  <a:lnTo>
                    <a:pt x="28575" y="2000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F78A54F1-485B-7A9F-6B94-C60917011F34}"/>
                </a:ext>
              </a:extLst>
            </p:cNvPr>
            <p:cNvSpPr/>
            <p:nvPr/>
          </p:nvSpPr>
          <p:spPr>
            <a:xfrm>
              <a:off x="6067805" y="3404997"/>
              <a:ext cx="94460" cy="91517"/>
            </a:xfrm>
            <a:custGeom>
              <a:avLst/>
              <a:gdLst>
                <a:gd name="connsiteX0" fmla="*/ 952 w 94460"/>
                <a:gd name="connsiteY0" fmla="*/ 49530 h 91517"/>
                <a:gd name="connsiteX1" fmla="*/ 58579 w 94460"/>
                <a:gd name="connsiteY1" fmla="*/ 70009 h 91517"/>
                <a:gd name="connsiteX2" fmla="*/ 57436 w 94460"/>
                <a:gd name="connsiteY2" fmla="*/ 78581 h 91517"/>
                <a:gd name="connsiteX3" fmla="*/ 61246 w 94460"/>
                <a:gd name="connsiteY3" fmla="*/ 87440 h 91517"/>
                <a:gd name="connsiteX4" fmla="*/ 70866 w 94460"/>
                <a:gd name="connsiteY4" fmla="*/ 87154 h 91517"/>
                <a:gd name="connsiteX5" fmla="*/ 90964 w 94460"/>
                <a:gd name="connsiteY5" fmla="*/ 58674 h 91517"/>
                <a:gd name="connsiteX6" fmla="*/ 88487 w 94460"/>
                <a:gd name="connsiteY6" fmla="*/ 48863 h 91517"/>
                <a:gd name="connsiteX7" fmla="*/ 78772 w 94460"/>
                <a:gd name="connsiteY7" fmla="*/ 48006 h 91517"/>
                <a:gd name="connsiteX8" fmla="*/ 71057 w 94460"/>
                <a:gd name="connsiteY8" fmla="*/ 51911 h 91517"/>
                <a:gd name="connsiteX9" fmla="*/ 35338 w 94460"/>
                <a:gd name="connsiteY9" fmla="*/ 1714 h 91517"/>
                <a:gd name="connsiteX10" fmla="*/ 37719 w 94460"/>
                <a:gd name="connsiteY10" fmla="*/ 0 h 91517"/>
                <a:gd name="connsiteX11" fmla="*/ 72104 w 94460"/>
                <a:gd name="connsiteY11" fmla="*/ 48101 h 91517"/>
                <a:gd name="connsiteX12" fmla="*/ 77629 w 94460"/>
                <a:gd name="connsiteY12" fmla="*/ 45339 h 91517"/>
                <a:gd name="connsiteX13" fmla="*/ 90488 w 94460"/>
                <a:gd name="connsiteY13" fmla="*/ 46577 h 91517"/>
                <a:gd name="connsiteX14" fmla="*/ 93821 w 94460"/>
                <a:gd name="connsiteY14" fmla="*/ 59626 h 91517"/>
                <a:gd name="connsiteX15" fmla="*/ 93726 w 94460"/>
                <a:gd name="connsiteY15" fmla="*/ 59817 h 91517"/>
                <a:gd name="connsiteX16" fmla="*/ 93631 w 94460"/>
                <a:gd name="connsiteY16" fmla="*/ 60007 h 91517"/>
                <a:gd name="connsiteX17" fmla="*/ 73057 w 94460"/>
                <a:gd name="connsiteY17" fmla="*/ 89154 h 91517"/>
                <a:gd name="connsiteX18" fmla="*/ 72866 w 94460"/>
                <a:gd name="connsiteY18" fmla="*/ 89345 h 91517"/>
                <a:gd name="connsiteX19" fmla="*/ 59912 w 94460"/>
                <a:gd name="connsiteY19" fmla="*/ 89821 h 91517"/>
                <a:gd name="connsiteX20" fmla="*/ 54864 w 94460"/>
                <a:gd name="connsiteY20" fmla="*/ 78200 h 91517"/>
                <a:gd name="connsiteX21" fmla="*/ 55721 w 94460"/>
                <a:gd name="connsiteY21" fmla="*/ 72009 h 91517"/>
                <a:gd name="connsiteX22" fmla="*/ 0 w 94460"/>
                <a:gd name="connsiteY22" fmla="*/ 52197 h 91517"/>
                <a:gd name="connsiteX23" fmla="*/ 952 w 94460"/>
                <a:gd name="connsiteY23" fmla="*/ 49530 h 915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94460" h="91517">
                  <a:moveTo>
                    <a:pt x="952" y="49530"/>
                  </a:moveTo>
                  <a:lnTo>
                    <a:pt x="58579" y="70009"/>
                  </a:lnTo>
                  <a:lnTo>
                    <a:pt x="57436" y="78581"/>
                  </a:lnTo>
                  <a:cubicBezTo>
                    <a:pt x="56960" y="82296"/>
                    <a:pt x="58388" y="85630"/>
                    <a:pt x="61246" y="87440"/>
                  </a:cubicBezTo>
                  <a:cubicBezTo>
                    <a:pt x="64103" y="89249"/>
                    <a:pt x="67723" y="89154"/>
                    <a:pt x="70866" y="87154"/>
                  </a:cubicBezTo>
                  <a:lnTo>
                    <a:pt x="90964" y="58674"/>
                  </a:lnTo>
                  <a:cubicBezTo>
                    <a:pt x="92107" y="54864"/>
                    <a:pt x="91154" y="51149"/>
                    <a:pt x="88487" y="48863"/>
                  </a:cubicBezTo>
                  <a:cubicBezTo>
                    <a:pt x="85820" y="46577"/>
                    <a:pt x="82201" y="46292"/>
                    <a:pt x="78772" y="48006"/>
                  </a:cubicBezTo>
                  <a:lnTo>
                    <a:pt x="71057" y="51911"/>
                  </a:lnTo>
                  <a:lnTo>
                    <a:pt x="35338" y="1714"/>
                  </a:lnTo>
                  <a:lnTo>
                    <a:pt x="37719" y="0"/>
                  </a:lnTo>
                  <a:lnTo>
                    <a:pt x="72104" y="48101"/>
                  </a:lnTo>
                  <a:lnTo>
                    <a:pt x="77629" y="45339"/>
                  </a:lnTo>
                  <a:cubicBezTo>
                    <a:pt x="82010" y="43148"/>
                    <a:pt x="86963" y="43625"/>
                    <a:pt x="90488" y="46577"/>
                  </a:cubicBezTo>
                  <a:cubicBezTo>
                    <a:pt x="94107" y="49720"/>
                    <a:pt x="95345" y="54674"/>
                    <a:pt x="93821" y="59626"/>
                  </a:cubicBezTo>
                  <a:lnTo>
                    <a:pt x="93726" y="59817"/>
                  </a:lnTo>
                  <a:lnTo>
                    <a:pt x="93631" y="60007"/>
                  </a:lnTo>
                  <a:lnTo>
                    <a:pt x="73057" y="89154"/>
                  </a:lnTo>
                  <a:lnTo>
                    <a:pt x="72866" y="89345"/>
                  </a:lnTo>
                  <a:cubicBezTo>
                    <a:pt x="68675" y="92107"/>
                    <a:pt x="63722" y="92202"/>
                    <a:pt x="59912" y="89821"/>
                  </a:cubicBezTo>
                  <a:cubicBezTo>
                    <a:pt x="56102" y="87440"/>
                    <a:pt x="54197" y="82963"/>
                    <a:pt x="54864" y="78200"/>
                  </a:cubicBezTo>
                  <a:lnTo>
                    <a:pt x="55721" y="72009"/>
                  </a:lnTo>
                  <a:lnTo>
                    <a:pt x="0" y="52197"/>
                  </a:lnTo>
                  <a:lnTo>
                    <a:pt x="952" y="49530"/>
                  </a:lnTo>
                  <a:close/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3FB807FA-A11B-5231-8821-21A3E1D62536}"/>
                </a:ext>
              </a:extLst>
            </p:cNvPr>
            <p:cNvSpPr/>
            <p:nvPr/>
          </p:nvSpPr>
          <p:spPr>
            <a:xfrm>
              <a:off x="6019800" y="3362325"/>
              <a:ext cx="98107" cy="111728"/>
            </a:xfrm>
            <a:custGeom>
              <a:avLst/>
              <a:gdLst>
                <a:gd name="connsiteX0" fmla="*/ 0 w 98107"/>
                <a:gd name="connsiteY0" fmla="*/ 79153 h 111728"/>
                <a:gd name="connsiteX1" fmla="*/ 12764 w 98107"/>
                <a:gd name="connsiteY1" fmla="*/ 58103 h 111728"/>
                <a:gd name="connsiteX2" fmla="*/ 19241 w 98107"/>
                <a:gd name="connsiteY2" fmla="*/ 56960 h 111728"/>
                <a:gd name="connsiteX3" fmla="*/ 17145 w 98107"/>
                <a:gd name="connsiteY3" fmla="*/ 50673 h 111728"/>
                <a:gd name="connsiteX4" fmla="*/ 31433 w 98107"/>
                <a:gd name="connsiteY4" fmla="*/ 27146 h 111728"/>
                <a:gd name="connsiteX5" fmla="*/ 40100 w 98107"/>
                <a:gd name="connsiteY5" fmla="*/ 24098 h 111728"/>
                <a:gd name="connsiteX6" fmla="*/ 36767 w 98107"/>
                <a:gd name="connsiteY6" fmla="*/ 18288 h 111728"/>
                <a:gd name="connsiteX7" fmla="*/ 47911 w 98107"/>
                <a:gd name="connsiteY7" fmla="*/ 0 h 111728"/>
                <a:gd name="connsiteX8" fmla="*/ 48101 w 98107"/>
                <a:gd name="connsiteY8" fmla="*/ 95 h 111728"/>
                <a:gd name="connsiteX9" fmla="*/ 98108 w 98107"/>
                <a:gd name="connsiteY9" fmla="*/ 26670 h 111728"/>
                <a:gd name="connsiteX10" fmla="*/ 94012 w 98107"/>
                <a:gd name="connsiteY10" fmla="*/ 30575 h 111728"/>
                <a:gd name="connsiteX11" fmla="*/ 92012 w 98107"/>
                <a:gd name="connsiteY11" fmla="*/ 37052 h 111728"/>
                <a:gd name="connsiteX12" fmla="*/ 91916 w 98107"/>
                <a:gd name="connsiteY12" fmla="*/ 37243 h 111728"/>
                <a:gd name="connsiteX13" fmla="*/ 45053 w 98107"/>
                <a:gd name="connsiteY13" fmla="*/ 111728 h 111728"/>
                <a:gd name="connsiteX14" fmla="*/ 9144 w 98107"/>
                <a:gd name="connsiteY14" fmla="*/ 84487 h 111728"/>
                <a:gd name="connsiteX15" fmla="*/ 0 w 98107"/>
                <a:gd name="connsiteY15" fmla="*/ 79153 h 111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98107" h="111728">
                  <a:moveTo>
                    <a:pt x="0" y="79153"/>
                  </a:moveTo>
                  <a:lnTo>
                    <a:pt x="12764" y="58103"/>
                  </a:lnTo>
                  <a:lnTo>
                    <a:pt x="19241" y="56960"/>
                  </a:lnTo>
                  <a:lnTo>
                    <a:pt x="17145" y="50673"/>
                  </a:lnTo>
                  <a:lnTo>
                    <a:pt x="31433" y="27146"/>
                  </a:lnTo>
                  <a:lnTo>
                    <a:pt x="40100" y="24098"/>
                  </a:lnTo>
                  <a:lnTo>
                    <a:pt x="36767" y="18288"/>
                  </a:lnTo>
                  <a:lnTo>
                    <a:pt x="47911" y="0"/>
                  </a:lnTo>
                  <a:lnTo>
                    <a:pt x="48101" y="95"/>
                  </a:lnTo>
                  <a:lnTo>
                    <a:pt x="98108" y="26670"/>
                  </a:lnTo>
                  <a:lnTo>
                    <a:pt x="94012" y="30575"/>
                  </a:lnTo>
                  <a:lnTo>
                    <a:pt x="92012" y="37052"/>
                  </a:lnTo>
                  <a:lnTo>
                    <a:pt x="91916" y="37243"/>
                  </a:lnTo>
                  <a:lnTo>
                    <a:pt x="45053" y="111728"/>
                  </a:lnTo>
                  <a:cubicBezTo>
                    <a:pt x="45053" y="111728"/>
                    <a:pt x="14097" y="88964"/>
                    <a:pt x="9144" y="84487"/>
                  </a:cubicBezTo>
                  <a:cubicBezTo>
                    <a:pt x="5715" y="86106"/>
                    <a:pt x="0" y="79153"/>
                    <a:pt x="0" y="79153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8EAEDBCB-014A-8B7C-524E-C8CCDF49D4A3}"/>
                </a:ext>
              </a:extLst>
            </p:cNvPr>
            <p:cNvSpPr/>
            <p:nvPr/>
          </p:nvSpPr>
          <p:spPr>
            <a:xfrm>
              <a:off x="6067901" y="3362420"/>
              <a:ext cx="50006" cy="37147"/>
            </a:xfrm>
            <a:custGeom>
              <a:avLst/>
              <a:gdLst>
                <a:gd name="connsiteX0" fmla="*/ 43815 w 50006"/>
                <a:gd name="connsiteY0" fmla="*/ 37148 h 37147"/>
                <a:gd name="connsiteX1" fmla="*/ 0 w 50006"/>
                <a:gd name="connsiteY1" fmla="*/ 0 h 37147"/>
                <a:gd name="connsiteX2" fmla="*/ 50006 w 50006"/>
                <a:gd name="connsiteY2" fmla="*/ 26575 h 37147"/>
                <a:gd name="connsiteX3" fmla="*/ 45910 w 50006"/>
                <a:gd name="connsiteY3" fmla="*/ 30480 h 37147"/>
                <a:gd name="connsiteX4" fmla="*/ 43910 w 50006"/>
                <a:gd name="connsiteY4" fmla="*/ 36957 h 37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006" h="37147">
                  <a:moveTo>
                    <a:pt x="43815" y="37148"/>
                  </a:moveTo>
                  <a:lnTo>
                    <a:pt x="0" y="0"/>
                  </a:lnTo>
                  <a:lnTo>
                    <a:pt x="50006" y="26575"/>
                  </a:lnTo>
                  <a:lnTo>
                    <a:pt x="45910" y="30480"/>
                  </a:lnTo>
                  <a:lnTo>
                    <a:pt x="43910" y="36957"/>
                  </a:lnTo>
                  <a:close/>
                </a:path>
              </a:pathLst>
            </a:custGeom>
            <a:solidFill>
              <a:srgbClr val="DC4870">
                <a:alpha val="3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</p:grpSp>
      <p:grpSp>
        <p:nvGrpSpPr>
          <p:cNvPr id="55" name="Graphic 53">
            <a:extLst>
              <a:ext uri="{FF2B5EF4-FFF2-40B4-BE49-F238E27FC236}">
                <a16:creationId xmlns:a16="http://schemas.microsoft.com/office/drawing/2014/main" id="{DDDF7971-EC09-7268-D854-D49E79C8EC96}"/>
              </a:ext>
            </a:extLst>
          </p:cNvPr>
          <p:cNvGrpSpPr/>
          <p:nvPr/>
        </p:nvGrpSpPr>
        <p:grpSpPr>
          <a:xfrm rot="626658">
            <a:off x="8424337" y="3680824"/>
            <a:ext cx="2317273" cy="1890225"/>
            <a:chOff x="5795949" y="3167093"/>
            <a:chExt cx="600710" cy="527646"/>
          </a:xfrm>
        </p:grpSpPr>
        <p:grpSp>
          <p:nvGrpSpPr>
            <p:cNvPr id="56" name="Graphic 53">
              <a:extLst>
                <a:ext uri="{FF2B5EF4-FFF2-40B4-BE49-F238E27FC236}">
                  <a16:creationId xmlns:a16="http://schemas.microsoft.com/office/drawing/2014/main" id="{68C5FFC3-E297-9166-ABD1-7DC028AFEC11}"/>
                </a:ext>
              </a:extLst>
            </p:cNvPr>
            <p:cNvGrpSpPr/>
            <p:nvPr/>
          </p:nvGrpSpPr>
          <p:grpSpPr>
            <a:xfrm>
              <a:off x="5815028" y="3200058"/>
              <a:ext cx="581631" cy="494681"/>
              <a:chOff x="5815028" y="3200058"/>
              <a:chExt cx="581631" cy="494681"/>
            </a:xfrm>
            <a:solidFill>
              <a:srgbClr val="F4C63C"/>
            </a:solidFill>
          </p:grpSpPr>
          <p:sp>
            <p:nvSpPr>
              <p:cNvPr id="57" name="Freeform: Shape 56">
                <a:extLst>
                  <a:ext uri="{FF2B5EF4-FFF2-40B4-BE49-F238E27FC236}">
                    <a16:creationId xmlns:a16="http://schemas.microsoft.com/office/drawing/2014/main" id="{418C1DFA-A38C-D5C4-D5E2-CF34F384F53A}"/>
                  </a:ext>
                </a:extLst>
              </p:cNvPr>
              <p:cNvSpPr/>
              <p:nvPr/>
            </p:nvSpPr>
            <p:spPr>
              <a:xfrm rot="2232065">
                <a:off x="5800527" y="3368629"/>
                <a:ext cx="610633" cy="157539"/>
              </a:xfrm>
              <a:custGeom>
                <a:avLst/>
                <a:gdLst>
                  <a:gd name="connsiteX0" fmla="*/ 0 w 610633"/>
                  <a:gd name="connsiteY0" fmla="*/ 0 h 157539"/>
                  <a:gd name="connsiteX1" fmla="*/ 610634 w 610633"/>
                  <a:gd name="connsiteY1" fmla="*/ 0 h 157539"/>
                  <a:gd name="connsiteX2" fmla="*/ 610634 w 610633"/>
                  <a:gd name="connsiteY2" fmla="*/ 157540 h 157539"/>
                  <a:gd name="connsiteX3" fmla="*/ 0 w 610633"/>
                  <a:gd name="connsiteY3" fmla="*/ 157540 h 1575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10633" h="157539">
                    <a:moveTo>
                      <a:pt x="0" y="0"/>
                    </a:moveTo>
                    <a:lnTo>
                      <a:pt x="610634" y="0"/>
                    </a:lnTo>
                    <a:lnTo>
                      <a:pt x="610634" y="157540"/>
                    </a:lnTo>
                    <a:lnTo>
                      <a:pt x="0" y="157540"/>
                    </a:lnTo>
                    <a:close/>
                  </a:path>
                </a:pathLst>
              </a:custGeom>
              <a:solidFill>
                <a:schemeClr val="bg2">
                  <a:lumMod val="5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Cordia New" panose="020B0304020202020204" pitchFamily="34" charset="-34"/>
                </a:endParaRPr>
              </a:p>
            </p:txBody>
          </p:sp>
          <p:grpSp>
            <p:nvGrpSpPr>
              <p:cNvPr id="58" name="Graphic 53">
                <a:extLst>
                  <a:ext uri="{FF2B5EF4-FFF2-40B4-BE49-F238E27FC236}">
                    <a16:creationId xmlns:a16="http://schemas.microsoft.com/office/drawing/2014/main" id="{A5DD03C3-904E-AF2F-0635-FDAE106A963D}"/>
                  </a:ext>
                </a:extLst>
              </p:cNvPr>
              <p:cNvGrpSpPr/>
              <p:nvPr/>
            </p:nvGrpSpPr>
            <p:grpSpPr>
              <a:xfrm>
                <a:off x="5845396" y="3320509"/>
                <a:ext cx="448151" cy="351567"/>
                <a:chOff x="5845396" y="3320509"/>
                <a:chExt cx="448151" cy="351567"/>
              </a:xfrm>
            </p:grpSpPr>
            <p:grpSp>
              <p:nvGrpSpPr>
                <p:cNvPr id="59" name="Graphic 53">
                  <a:extLst>
                    <a:ext uri="{FF2B5EF4-FFF2-40B4-BE49-F238E27FC236}">
                      <a16:creationId xmlns:a16="http://schemas.microsoft.com/office/drawing/2014/main" id="{A1CBF1B1-B729-E0A2-E99C-3B788C6C12EC}"/>
                    </a:ext>
                  </a:extLst>
                </p:cNvPr>
                <p:cNvGrpSpPr/>
                <p:nvPr/>
              </p:nvGrpSpPr>
              <p:grpSpPr>
                <a:xfrm>
                  <a:off x="5845396" y="3320509"/>
                  <a:ext cx="183260" cy="151542"/>
                  <a:chOff x="5845396" y="3320509"/>
                  <a:chExt cx="183260" cy="151542"/>
                </a:xfrm>
              </p:grpSpPr>
              <p:sp>
                <p:nvSpPr>
                  <p:cNvPr id="60" name="Freeform: Shape 59">
                    <a:extLst>
                      <a:ext uri="{FF2B5EF4-FFF2-40B4-BE49-F238E27FC236}">
                        <a16:creationId xmlns:a16="http://schemas.microsoft.com/office/drawing/2014/main" id="{3671A531-2DD4-7A7F-04A9-78A4E9E903CC}"/>
                      </a:ext>
                    </a:extLst>
                  </p:cNvPr>
                  <p:cNvSpPr/>
                  <p:nvPr/>
                </p:nvSpPr>
                <p:spPr>
                  <a:xfrm>
                    <a:off x="5845396" y="3320509"/>
                    <a:ext cx="18288" cy="24288"/>
                  </a:xfrm>
                  <a:custGeom>
                    <a:avLst/>
                    <a:gdLst>
                      <a:gd name="connsiteX0" fmla="*/ 18288 w 18288"/>
                      <a:gd name="connsiteY0" fmla="*/ 0 h 24288"/>
                      <a:gd name="connsiteX1" fmla="*/ 0 w 18288"/>
                      <a:gd name="connsiteY1" fmla="*/ 24289 h 242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288" h="24288">
                        <a:moveTo>
                          <a:pt x="18288" y="0"/>
                        </a:moveTo>
                        <a:lnTo>
                          <a:pt x="0" y="24289"/>
                        </a:lnTo>
                      </a:path>
                    </a:pathLst>
                  </a:custGeom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  <p:sp>
                <p:nvSpPr>
                  <p:cNvPr id="61" name="Freeform: Shape 60">
                    <a:extLst>
                      <a:ext uri="{FF2B5EF4-FFF2-40B4-BE49-F238E27FC236}">
                        <a16:creationId xmlns:a16="http://schemas.microsoft.com/office/drawing/2014/main" id="{3E3B5843-1588-6261-42B1-BC86964BDF5D}"/>
                      </a:ext>
                    </a:extLst>
                  </p:cNvPr>
                  <p:cNvSpPr/>
                  <p:nvPr/>
                </p:nvSpPr>
                <p:spPr>
                  <a:xfrm>
                    <a:off x="5869685" y="3343560"/>
                    <a:ext cx="14763" cy="19621"/>
                  </a:xfrm>
                  <a:custGeom>
                    <a:avLst/>
                    <a:gdLst>
                      <a:gd name="connsiteX0" fmla="*/ 14764 w 14763"/>
                      <a:gd name="connsiteY0" fmla="*/ 0 h 19621"/>
                      <a:gd name="connsiteX1" fmla="*/ 0 w 14763"/>
                      <a:gd name="connsiteY1" fmla="*/ 19622 h 196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63" h="19621">
                        <a:moveTo>
                          <a:pt x="14764" y="0"/>
                        </a:moveTo>
                        <a:lnTo>
                          <a:pt x="0" y="19622"/>
                        </a:lnTo>
                      </a:path>
                    </a:pathLst>
                  </a:custGeom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  <p:sp>
                <p:nvSpPr>
                  <p:cNvPr id="62" name="Freeform: Shape 61">
                    <a:extLst>
                      <a:ext uri="{FF2B5EF4-FFF2-40B4-BE49-F238E27FC236}">
                        <a16:creationId xmlns:a16="http://schemas.microsoft.com/office/drawing/2014/main" id="{5EBED93D-3AEB-A730-0E27-DBA0A24C8643}"/>
                      </a:ext>
                    </a:extLst>
                  </p:cNvPr>
                  <p:cNvSpPr/>
                  <p:nvPr/>
                </p:nvSpPr>
                <p:spPr>
                  <a:xfrm>
                    <a:off x="5918929" y="3380803"/>
                    <a:ext cx="14763" cy="19526"/>
                  </a:xfrm>
                  <a:custGeom>
                    <a:avLst/>
                    <a:gdLst>
                      <a:gd name="connsiteX0" fmla="*/ 14764 w 14763"/>
                      <a:gd name="connsiteY0" fmla="*/ 0 h 19526"/>
                      <a:gd name="connsiteX1" fmla="*/ 0 w 14763"/>
                      <a:gd name="connsiteY1" fmla="*/ 19526 h 19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63" h="19526">
                        <a:moveTo>
                          <a:pt x="14764" y="0"/>
                        </a:moveTo>
                        <a:lnTo>
                          <a:pt x="0" y="19526"/>
                        </a:lnTo>
                      </a:path>
                    </a:pathLst>
                  </a:custGeom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  <p:sp>
                <p:nvSpPr>
                  <p:cNvPr id="63" name="Freeform: Shape 62">
                    <a:extLst>
                      <a:ext uri="{FF2B5EF4-FFF2-40B4-BE49-F238E27FC236}">
                        <a16:creationId xmlns:a16="http://schemas.microsoft.com/office/drawing/2014/main" id="{F9590EFD-F00D-EF54-4BF9-BC6BDB26F8DC}"/>
                      </a:ext>
                    </a:extLst>
                  </p:cNvPr>
                  <p:cNvSpPr/>
                  <p:nvPr/>
                </p:nvSpPr>
                <p:spPr>
                  <a:xfrm>
                    <a:off x="5893974" y="3361943"/>
                    <a:ext cx="14763" cy="19526"/>
                  </a:xfrm>
                  <a:custGeom>
                    <a:avLst/>
                    <a:gdLst>
                      <a:gd name="connsiteX0" fmla="*/ 14764 w 14763"/>
                      <a:gd name="connsiteY0" fmla="*/ 0 h 19526"/>
                      <a:gd name="connsiteX1" fmla="*/ 0 w 14763"/>
                      <a:gd name="connsiteY1" fmla="*/ 19526 h 19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63" h="19526">
                        <a:moveTo>
                          <a:pt x="14764" y="0"/>
                        </a:moveTo>
                        <a:lnTo>
                          <a:pt x="0" y="19526"/>
                        </a:lnTo>
                      </a:path>
                    </a:pathLst>
                  </a:custGeom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  <p:sp>
                <p:nvSpPr>
                  <p:cNvPr id="64" name="Freeform: Shape 63">
                    <a:extLst>
                      <a:ext uri="{FF2B5EF4-FFF2-40B4-BE49-F238E27FC236}">
                        <a16:creationId xmlns:a16="http://schemas.microsoft.com/office/drawing/2014/main" id="{64714646-5746-198D-08F6-77CDC46BF642}"/>
                      </a:ext>
                    </a:extLst>
                  </p:cNvPr>
                  <p:cNvSpPr/>
                  <p:nvPr/>
                </p:nvSpPr>
                <p:spPr>
                  <a:xfrm>
                    <a:off x="5940456" y="3392328"/>
                    <a:ext cx="18288" cy="24193"/>
                  </a:xfrm>
                  <a:custGeom>
                    <a:avLst/>
                    <a:gdLst>
                      <a:gd name="connsiteX0" fmla="*/ 18288 w 18288"/>
                      <a:gd name="connsiteY0" fmla="*/ 0 h 24193"/>
                      <a:gd name="connsiteX1" fmla="*/ 0 w 18288"/>
                      <a:gd name="connsiteY1" fmla="*/ 24194 h 241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288" h="24193">
                        <a:moveTo>
                          <a:pt x="18288" y="0"/>
                        </a:moveTo>
                        <a:lnTo>
                          <a:pt x="0" y="24194"/>
                        </a:lnTo>
                      </a:path>
                    </a:pathLst>
                  </a:custGeom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  <p:sp>
                <p:nvSpPr>
                  <p:cNvPr id="65" name="Freeform: Shape 64">
                    <a:extLst>
                      <a:ext uri="{FF2B5EF4-FFF2-40B4-BE49-F238E27FC236}">
                        <a16:creationId xmlns:a16="http://schemas.microsoft.com/office/drawing/2014/main" id="{DA81ACE3-1EBC-BC6A-B9FB-13D73A571EB1}"/>
                      </a:ext>
                    </a:extLst>
                  </p:cNvPr>
                  <p:cNvSpPr/>
                  <p:nvPr/>
                </p:nvSpPr>
                <p:spPr>
                  <a:xfrm>
                    <a:off x="5964745" y="3415378"/>
                    <a:ext cx="14763" cy="19526"/>
                  </a:xfrm>
                  <a:custGeom>
                    <a:avLst/>
                    <a:gdLst>
                      <a:gd name="connsiteX0" fmla="*/ 14764 w 14763"/>
                      <a:gd name="connsiteY0" fmla="*/ 0 h 19526"/>
                      <a:gd name="connsiteX1" fmla="*/ 0 w 14763"/>
                      <a:gd name="connsiteY1" fmla="*/ 19526 h 19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63" h="19526">
                        <a:moveTo>
                          <a:pt x="14764" y="0"/>
                        </a:moveTo>
                        <a:lnTo>
                          <a:pt x="0" y="19526"/>
                        </a:lnTo>
                      </a:path>
                    </a:pathLst>
                  </a:custGeom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  <p:sp>
                <p:nvSpPr>
                  <p:cNvPr id="66" name="Freeform: Shape 65">
                    <a:extLst>
                      <a:ext uri="{FF2B5EF4-FFF2-40B4-BE49-F238E27FC236}">
                        <a16:creationId xmlns:a16="http://schemas.microsoft.com/office/drawing/2014/main" id="{EEDF2156-FD8B-BA8A-6BD5-82E79C4126DA}"/>
                      </a:ext>
                    </a:extLst>
                  </p:cNvPr>
                  <p:cNvSpPr/>
                  <p:nvPr/>
                </p:nvSpPr>
                <p:spPr>
                  <a:xfrm>
                    <a:off x="6013894" y="3452526"/>
                    <a:ext cx="14763" cy="19526"/>
                  </a:xfrm>
                  <a:custGeom>
                    <a:avLst/>
                    <a:gdLst>
                      <a:gd name="connsiteX0" fmla="*/ 14764 w 14763"/>
                      <a:gd name="connsiteY0" fmla="*/ 0 h 19526"/>
                      <a:gd name="connsiteX1" fmla="*/ 0 w 14763"/>
                      <a:gd name="connsiteY1" fmla="*/ 19526 h 19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63" h="19526">
                        <a:moveTo>
                          <a:pt x="14764" y="0"/>
                        </a:moveTo>
                        <a:lnTo>
                          <a:pt x="0" y="19526"/>
                        </a:lnTo>
                      </a:path>
                    </a:pathLst>
                  </a:custGeom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  <p:sp>
                <p:nvSpPr>
                  <p:cNvPr id="67" name="Freeform: Shape 66">
                    <a:extLst>
                      <a:ext uri="{FF2B5EF4-FFF2-40B4-BE49-F238E27FC236}">
                        <a16:creationId xmlns:a16="http://schemas.microsoft.com/office/drawing/2014/main" id="{59AC2C69-44FD-D5CB-05B4-9606B770B00F}"/>
                      </a:ext>
                    </a:extLst>
                  </p:cNvPr>
                  <p:cNvSpPr/>
                  <p:nvPr/>
                </p:nvSpPr>
                <p:spPr>
                  <a:xfrm>
                    <a:off x="5989033" y="3433666"/>
                    <a:ext cx="14763" cy="19526"/>
                  </a:xfrm>
                  <a:custGeom>
                    <a:avLst/>
                    <a:gdLst>
                      <a:gd name="connsiteX0" fmla="*/ 14764 w 14763"/>
                      <a:gd name="connsiteY0" fmla="*/ 0 h 19526"/>
                      <a:gd name="connsiteX1" fmla="*/ 0 w 14763"/>
                      <a:gd name="connsiteY1" fmla="*/ 19526 h 19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63" h="19526">
                        <a:moveTo>
                          <a:pt x="14764" y="0"/>
                        </a:moveTo>
                        <a:lnTo>
                          <a:pt x="0" y="19526"/>
                        </a:lnTo>
                      </a:path>
                    </a:pathLst>
                  </a:custGeom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</p:grpSp>
            <p:grpSp>
              <p:nvGrpSpPr>
                <p:cNvPr id="68" name="Graphic 53">
                  <a:extLst>
                    <a:ext uri="{FF2B5EF4-FFF2-40B4-BE49-F238E27FC236}">
                      <a16:creationId xmlns:a16="http://schemas.microsoft.com/office/drawing/2014/main" id="{5846C5A7-9527-D832-70CC-89A3AF539DFA}"/>
                    </a:ext>
                  </a:extLst>
                </p:cNvPr>
                <p:cNvGrpSpPr/>
                <p:nvPr/>
              </p:nvGrpSpPr>
              <p:grpSpPr>
                <a:xfrm>
                  <a:off x="6037516" y="3465575"/>
                  <a:ext cx="256032" cy="206502"/>
                  <a:chOff x="6037516" y="3465575"/>
                  <a:chExt cx="256032" cy="206502"/>
                </a:xfrm>
              </p:grpSpPr>
              <p:sp>
                <p:nvSpPr>
                  <p:cNvPr id="69" name="Freeform: Shape 68">
                    <a:extLst>
                      <a:ext uri="{FF2B5EF4-FFF2-40B4-BE49-F238E27FC236}">
                        <a16:creationId xmlns:a16="http://schemas.microsoft.com/office/drawing/2014/main" id="{8336D929-2839-1CCE-E5D5-2F0AC1286615}"/>
                      </a:ext>
                    </a:extLst>
                  </p:cNvPr>
                  <p:cNvSpPr/>
                  <p:nvPr/>
                </p:nvSpPr>
                <p:spPr>
                  <a:xfrm>
                    <a:off x="6037516" y="3465575"/>
                    <a:ext cx="18288" cy="24288"/>
                  </a:xfrm>
                  <a:custGeom>
                    <a:avLst/>
                    <a:gdLst>
                      <a:gd name="connsiteX0" fmla="*/ 18288 w 18288"/>
                      <a:gd name="connsiteY0" fmla="*/ 0 h 24288"/>
                      <a:gd name="connsiteX1" fmla="*/ 0 w 18288"/>
                      <a:gd name="connsiteY1" fmla="*/ 24289 h 242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288" h="24288">
                        <a:moveTo>
                          <a:pt x="18288" y="0"/>
                        </a:moveTo>
                        <a:lnTo>
                          <a:pt x="0" y="24289"/>
                        </a:lnTo>
                      </a:path>
                    </a:pathLst>
                  </a:custGeom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  <p:sp>
                <p:nvSpPr>
                  <p:cNvPr id="70" name="Freeform: Shape 69">
                    <a:extLst>
                      <a:ext uri="{FF2B5EF4-FFF2-40B4-BE49-F238E27FC236}">
                        <a16:creationId xmlns:a16="http://schemas.microsoft.com/office/drawing/2014/main" id="{8FF03F16-DEC8-799E-7918-A3FA97856EC4}"/>
                      </a:ext>
                    </a:extLst>
                  </p:cNvPr>
                  <p:cNvSpPr/>
                  <p:nvPr/>
                </p:nvSpPr>
                <p:spPr>
                  <a:xfrm>
                    <a:off x="6061804" y="3488626"/>
                    <a:ext cx="14763" cy="19621"/>
                  </a:xfrm>
                  <a:custGeom>
                    <a:avLst/>
                    <a:gdLst>
                      <a:gd name="connsiteX0" fmla="*/ 14764 w 14763"/>
                      <a:gd name="connsiteY0" fmla="*/ 0 h 19621"/>
                      <a:gd name="connsiteX1" fmla="*/ 0 w 14763"/>
                      <a:gd name="connsiteY1" fmla="*/ 19621 h 196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63" h="19621">
                        <a:moveTo>
                          <a:pt x="14764" y="0"/>
                        </a:moveTo>
                        <a:lnTo>
                          <a:pt x="0" y="19621"/>
                        </a:lnTo>
                      </a:path>
                    </a:pathLst>
                  </a:custGeom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  <p:sp>
                <p:nvSpPr>
                  <p:cNvPr id="100" name="Freeform: Shape 99">
                    <a:extLst>
                      <a:ext uri="{FF2B5EF4-FFF2-40B4-BE49-F238E27FC236}">
                        <a16:creationId xmlns:a16="http://schemas.microsoft.com/office/drawing/2014/main" id="{68784C98-9BF2-C886-AB91-4726EE30BC93}"/>
                      </a:ext>
                    </a:extLst>
                  </p:cNvPr>
                  <p:cNvSpPr/>
                  <p:nvPr/>
                </p:nvSpPr>
                <p:spPr>
                  <a:xfrm>
                    <a:off x="6110953" y="3525868"/>
                    <a:ext cx="14763" cy="19526"/>
                  </a:xfrm>
                  <a:custGeom>
                    <a:avLst/>
                    <a:gdLst>
                      <a:gd name="connsiteX0" fmla="*/ 14764 w 14763"/>
                      <a:gd name="connsiteY0" fmla="*/ 0 h 19526"/>
                      <a:gd name="connsiteX1" fmla="*/ 0 w 14763"/>
                      <a:gd name="connsiteY1" fmla="*/ 19526 h 19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63" h="19526">
                        <a:moveTo>
                          <a:pt x="14764" y="0"/>
                        </a:moveTo>
                        <a:lnTo>
                          <a:pt x="0" y="19526"/>
                        </a:lnTo>
                      </a:path>
                    </a:pathLst>
                  </a:custGeom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  <p:sp>
                <p:nvSpPr>
                  <p:cNvPr id="101" name="Freeform: Shape 100">
                    <a:extLst>
                      <a:ext uri="{FF2B5EF4-FFF2-40B4-BE49-F238E27FC236}">
                        <a16:creationId xmlns:a16="http://schemas.microsoft.com/office/drawing/2014/main" id="{19B0EB24-5E93-042E-453D-CF9E1254A765}"/>
                      </a:ext>
                    </a:extLst>
                  </p:cNvPr>
                  <p:cNvSpPr/>
                  <p:nvPr/>
                </p:nvSpPr>
                <p:spPr>
                  <a:xfrm>
                    <a:off x="6085998" y="3507009"/>
                    <a:ext cx="14763" cy="19526"/>
                  </a:xfrm>
                  <a:custGeom>
                    <a:avLst/>
                    <a:gdLst>
                      <a:gd name="connsiteX0" fmla="*/ 14764 w 14763"/>
                      <a:gd name="connsiteY0" fmla="*/ 0 h 19526"/>
                      <a:gd name="connsiteX1" fmla="*/ 0 w 14763"/>
                      <a:gd name="connsiteY1" fmla="*/ 19526 h 19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63" h="19526">
                        <a:moveTo>
                          <a:pt x="14764" y="0"/>
                        </a:moveTo>
                        <a:lnTo>
                          <a:pt x="0" y="19526"/>
                        </a:lnTo>
                      </a:path>
                    </a:pathLst>
                  </a:custGeom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  <p:sp>
                <p:nvSpPr>
                  <p:cNvPr id="102" name="Freeform: Shape 101">
                    <a:extLst>
                      <a:ext uri="{FF2B5EF4-FFF2-40B4-BE49-F238E27FC236}">
                        <a16:creationId xmlns:a16="http://schemas.microsoft.com/office/drawing/2014/main" id="{4B10869D-14E5-0112-792E-FA39EC6628F9}"/>
                      </a:ext>
                    </a:extLst>
                  </p:cNvPr>
                  <p:cNvSpPr/>
                  <p:nvPr/>
                </p:nvSpPr>
                <p:spPr>
                  <a:xfrm>
                    <a:off x="6132480" y="3537394"/>
                    <a:ext cx="18383" cy="24193"/>
                  </a:xfrm>
                  <a:custGeom>
                    <a:avLst/>
                    <a:gdLst>
                      <a:gd name="connsiteX0" fmla="*/ 18383 w 18383"/>
                      <a:gd name="connsiteY0" fmla="*/ 0 h 24193"/>
                      <a:gd name="connsiteX1" fmla="*/ 0 w 18383"/>
                      <a:gd name="connsiteY1" fmla="*/ 24193 h 241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383" h="24193">
                        <a:moveTo>
                          <a:pt x="18383" y="0"/>
                        </a:moveTo>
                        <a:lnTo>
                          <a:pt x="0" y="24193"/>
                        </a:lnTo>
                      </a:path>
                    </a:pathLst>
                  </a:custGeom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  <p:sp>
                <p:nvSpPr>
                  <p:cNvPr id="103" name="Freeform: Shape 102">
                    <a:extLst>
                      <a:ext uri="{FF2B5EF4-FFF2-40B4-BE49-F238E27FC236}">
                        <a16:creationId xmlns:a16="http://schemas.microsoft.com/office/drawing/2014/main" id="{4CCA1AB0-ADB1-167C-4D48-0506E41839A0}"/>
                      </a:ext>
                    </a:extLst>
                  </p:cNvPr>
                  <p:cNvSpPr/>
                  <p:nvPr/>
                </p:nvSpPr>
                <p:spPr>
                  <a:xfrm>
                    <a:off x="6156769" y="3560444"/>
                    <a:ext cx="14763" cy="19526"/>
                  </a:xfrm>
                  <a:custGeom>
                    <a:avLst/>
                    <a:gdLst>
                      <a:gd name="connsiteX0" fmla="*/ 14764 w 14763"/>
                      <a:gd name="connsiteY0" fmla="*/ 0 h 19526"/>
                      <a:gd name="connsiteX1" fmla="*/ 0 w 14763"/>
                      <a:gd name="connsiteY1" fmla="*/ 19526 h 19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63" h="19526">
                        <a:moveTo>
                          <a:pt x="14764" y="0"/>
                        </a:moveTo>
                        <a:lnTo>
                          <a:pt x="0" y="19526"/>
                        </a:lnTo>
                      </a:path>
                    </a:pathLst>
                  </a:custGeom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  <p:sp>
                <p:nvSpPr>
                  <p:cNvPr id="104" name="Freeform: Shape 103">
                    <a:extLst>
                      <a:ext uri="{FF2B5EF4-FFF2-40B4-BE49-F238E27FC236}">
                        <a16:creationId xmlns:a16="http://schemas.microsoft.com/office/drawing/2014/main" id="{70BBE5AF-1C36-8FDA-B2EE-E4B0B99E55A5}"/>
                      </a:ext>
                    </a:extLst>
                  </p:cNvPr>
                  <p:cNvSpPr/>
                  <p:nvPr/>
                </p:nvSpPr>
                <p:spPr>
                  <a:xfrm>
                    <a:off x="6206013" y="3597592"/>
                    <a:ext cx="14763" cy="19526"/>
                  </a:xfrm>
                  <a:custGeom>
                    <a:avLst/>
                    <a:gdLst>
                      <a:gd name="connsiteX0" fmla="*/ 14764 w 14763"/>
                      <a:gd name="connsiteY0" fmla="*/ 0 h 19526"/>
                      <a:gd name="connsiteX1" fmla="*/ 0 w 14763"/>
                      <a:gd name="connsiteY1" fmla="*/ 19526 h 19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63" h="19526">
                        <a:moveTo>
                          <a:pt x="14764" y="0"/>
                        </a:moveTo>
                        <a:lnTo>
                          <a:pt x="0" y="19526"/>
                        </a:lnTo>
                      </a:path>
                    </a:pathLst>
                  </a:custGeom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  <p:sp>
                <p:nvSpPr>
                  <p:cNvPr id="105" name="Freeform: Shape 104">
                    <a:extLst>
                      <a:ext uri="{FF2B5EF4-FFF2-40B4-BE49-F238E27FC236}">
                        <a16:creationId xmlns:a16="http://schemas.microsoft.com/office/drawing/2014/main" id="{514B58DD-DF4D-4AEA-8D7D-105046DBBABB}"/>
                      </a:ext>
                    </a:extLst>
                  </p:cNvPr>
                  <p:cNvSpPr/>
                  <p:nvPr/>
                </p:nvSpPr>
                <p:spPr>
                  <a:xfrm>
                    <a:off x="6181057" y="3578732"/>
                    <a:ext cx="14763" cy="19526"/>
                  </a:xfrm>
                  <a:custGeom>
                    <a:avLst/>
                    <a:gdLst>
                      <a:gd name="connsiteX0" fmla="*/ 14764 w 14763"/>
                      <a:gd name="connsiteY0" fmla="*/ 0 h 19526"/>
                      <a:gd name="connsiteX1" fmla="*/ 0 w 14763"/>
                      <a:gd name="connsiteY1" fmla="*/ 19526 h 19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63" h="19526">
                        <a:moveTo>
                          <a:pt x="14764" y="0"/>
                        </a:moveTo>
                        <a:lnTo>
                          <a:pt x="0" y="19526"/>
                        </a:lnTo>
                      </a:path>
                    </a:pathLst>
                  </a:custGeom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  <p:sp>
                <p:nvSpPr>
                  <p:cNvPr id="106" name="Freeform: Shape 105">
                    <a:extLst>
                      <a:ext uri="{FF2B5EF4-FFF2-40B4-BE49-F238E27FC236}">
                        <a16:creationId xmlns:a16="http://schemas.microsoft.com/office/drawing/2014/main" id="{54745800-DF7F-E15E-FBC5-80277D9A139B}"/>
                      </a:ext>
                    </a:extLst>
                  </p:cNvPr>
                  <p:cNvSpPr/>
                  <p:nvPr/>
                </p:nvSpPr>
                <p:spPr>
                  <a:xfrm>
                    <a:off x="6230206" y="3611117"/>
                    <a:ext cx="18287" cy="24288"/>
                  </a:xfrm>
                  <a:custGeom>
                    <a:avLst/>
                    <a:gdLst>
                      <a:gd name="connsiteX0" fmla="*/ 18288 w 18287"/>
                      <a:gd name="connsiteY0" fmla="*/ 0 h 24288"/>
                      <a:gd name="connsiteX1" fmla="*/ 0 w 18287"/>
                      <a:gd name="connsiteY1" fmla="*/ 24289 h 242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287" h="24288">
                        <a:moveTo>
                          <a:pt x="18288" y="0"/>
                        </a:moveTo>
                        <a:lnTo>
                          <a:pt x="0" y="24289"/>
                        </a:lnTo>
                      </a:path>
                    </a:pathLst>
                  </a:custGeom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  <p:sp>
                <p:nvSpPr>
                  <p:cNvPr id="107" name="Freeform: Shape 106">
                    <a:extLst>
                      <a:ext uri="{FF2B5EF4-FFF2-40B4-BE49-F238E27FC236}">
                        <a16:creationId xmlns:a16="http://schemas.microsoft.com/office/drawing/2014/main" id="{8B199045-C6E0-B52E-16E9-B11EA315AE1C}"/>
                      </a:ext>
                    </a:extLst>
                  </p:cNvPr>
                  <p:cNvSpPr/>
                  <p:nvPr/>
                </p:nvSpPr>
                <p:spPr>
                  <a:xfrm>
                    <a:off x="6254495" y="3634263"/>
                    <a:ext cx="14763" cy="19526"/>
                  </a:xfrm>
                  <a:custGeom>
                    <a:avLst/>
                    <a:gdLst>
                      <a:gd name="connsiteX0" fmla="*/ 14764 w 14763"/>
                      <a:gd name="connsiteY0" fmla="*/ 0 h 19526"/>
                      <a:gd name="connsiteX1" fmla="*/ 0 w 14763"/>
                      <a:gd name="connsiteY1" fmla="*/ 19526 h 19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63" h="19526">
                        <a:moveTo>
                          <a:pt x="14764" y="0"/>
                        </a:moveTo>
                        <a:lnTo>
                          <a:pt x="0" y="19526"/>
                        </a:lnTo>
                      </a:path>
                    </a:pathLst>
                  </a:custGeom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  <p:sp>
                <p:nvSpPr>
                  <p:cNvPr id="108" name="Freeform: Shape 107">
                    <a:extLst>
                      <a:ext uri="{FF2B5EF4-FFF2-40B4-BE49-F238E27FC236}">
                        <a16:creationId xmlns:a16="http://schemas.microsoft.com/office/drawing/2014/main" id="{2373EF1D-625B-A4CE-91E7-080925A1ABAB}"/>
                      </a:ext>
                    </a:extLst>
                  </p:cNvPr>
                  <p:cNvSpPr/>
                  <p:nvPr/>
                </p:nvSpPr>
                <p:spPr>
                  <a:xfrm>
                    <a:off x="6278784" y="3652551"/>
                    <a:ext cx="14763" cy="19526"/>
                  </a:xfrm>
                  <a:custGeom>
                    <a:avLst/>
                    <a:gdLst>
                      <a:gd name="connsiteX0" fmla="*/ 14764 w 14763"/>
                      <a:gd name="connsiteY0" fmla="*/ 0 h 19526"/>
                      <a:gd name="connsiteX1" fmla="*/ 0 w 14763"/>
                      <a:gd name="connsiteY1" fmla="*/ 19526 h 19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63" h="19526">
                        <a:moveTo>
                          <a:pt x="14764" y="0"/>
                        </a:moveTo>
                        <a:lnTo>
                          <a:pt x="0" y="19526"/>
                        </a:lnTo>
                      </a:path>
                    </a:pathLst>
                  </a:custGeom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</p:grpSp>
          </p:grpSp>
        </p:grpSp>
        <p:grpSp>
          <p:nvGrpSpPr>
            <p:cNvPr id="109" name="Graphic 53">
              <a:extLst>
                <a:ext uri="{FF2B5EF4-FFF2-40B4-BE49-F238E27FC236}">
                  <a16:creationId xmlns:a16="http://schemas.microsoft.com/office/drawing/2014/main" id="{56331A8C-109B-7E46-2740-B8DB9B8839ED}"/>
                </a:ext>
              </a:extLst>
            </p:cNvPr>
            <p:cNvGrpSpPr/>
            <p:nvPr/>
          </p:nvGrpSpPr>
          <p:grpSpPr>
            <a:xfrm>
              <a:off x="5795949" y="3167093"/>
              <a:ext cx="581631" cy="494681"/>
              <a:chOff x="5795949" y="3167093"/>
              <a:chExt cx="581631" cy="494681"/>
            </a:xfrm>
            <a:solidFill>
              <a:srgbClr val="E9684D"/>
            </a:solidFill>
          </p:grpSpPr>
          <p:sp>
            <p:nvSpPr>
              <p:cNvPr id="110" name="Freeform: Shape 109">
                <a:extLst>
                  <a:ext uri="{FF2B5EF4-FFF2-40B4-BE49-F238E27FC236}">
                    <a16:creationId xmlns:a16="http://schemas.microsoft.com/office/drawing/2014/main" id="{EB186FEB-B803-15D6-FD64-2C5D38329931}"/>
                  </a:ext>
                </a:extLst>
              </p:cNvPr>
              <p:cNvSpPr/>
              <p:nvPr/>
            </p:nvSpPr>
            <p:spPr>
              <a:xfrm rot="2232065">
                <a:off x="5781448" y="3335663"/>
                <a:ext cx="610633" cy="157539"/>
              </a:xfrm>
              <a:custGeom>
                <a:avLst/>
                <a:gdLst>
                  <a:gd name="connsiteX0" fmla="*/ 0 w 610633"/>
                  <a:gd name="connsiteY0" fmla="*/ 0 h 157539"/>
                  <a:gd name="connsiteX1" fmla="*/ 610634 w 610633"/>
                  <a:gd name="connsiteY1" fmla="*/ 0 h 157539"/>
                  <a:gd name="connsiteX2" fmla="*/ 610634 w 610633"/>
                  <a:gd name="connsiteY2" fmla="*/ 157540 h 157539"/>
                  <a:gd name="connsiteX3" fmla="*/ 0 w 610633"/>
                  <a:gd name="connsiteY3" fmla="*/ 157540 h 1575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10633" h="157539">
                    <a:moveTo>
                      <a:pt x="0" y="0"/>
                    </a:moveTo>
                    <a:lnTo>
                      <a:pt x="610634" y="0"/>
                    </a:lnTo>
                    <a:lnTo>
                      <a:pt x="610634" y="157540"/>
                    </a:lnTo>
                    <a:lnTo>
                      <a:pt x="0" y="157540"/>
                    </a:lnTo>
                    <a:close/>
                  </a:path>
                </a:pathLst>
              </a:custGeom>
              <a:solidFill>
                <a:srgbClr val="E9684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Cordia New" panose="020B0304020202020204" pitchFamily="34" charset="-34"/>
                </a:endParaRPr>
              </a:p>
            </p:txBody>
          </p:sp>
          <p:grpSp>
            <p:nvGrpSpPr>
              <p:cNvPr id="111" name="Graphic 53">
                <a:extLst>
                  <a:ext uri="{FF2B5EF4-FFF2-40B4-BE49-F238E27FC236}">
                    <a16:creationId xmlns:a16="http://schemas.microsoft.com/office/drawing/2014/main" id="{FB6A4360-C58D-0BD1-1D98-8549ED7A3ABC}"/>
                  </a:ext>
                </a:extLst>
              </p:cNvPr>
              <p:cNvGrpSpPr/>
              <p:nvPr/>
            </p:nvGrpSpPr>
            <p:grpSpPr>
              <a:xfrm>
                <a:off x="5826346" y="3287553"/>
                <a:ext cx="448151" cy="351567"/>
                <a:chOff x="5826346" y="3287553"/>
                <a:chExt cx="448151" cy="351567"/>
              </a:xfrm>
            </p:grpSpPr>
            <p:grpSp>
              <p:nvGrpSpPr>
                <p:cNvPr id="112" name="Graphic 53">
                  <a:extLst>
                    <a:ext uri="{FF2B5EF4-FFF2-40B4-BE49-F238E27FC236}">
                      <a16:creationId xmlns:a16="http://schemas.microsoft.com/office/drawing/2014/main" id="{39D3E552-9C9C-3A34-3006-98E4DCCC6E2E}"/>
                    </a:ext>
                  </a:extLst>
                </p:cNvPr>
                <p:cNvGrpSpPr/>
                <p:nvPr/>
              </p:nvGrpSpPr>
              <p:grpSpPr>
                <a:xfrm>
                  <a:off x="5826346" y="3287553"/>
                  <a:ext cx="183260" cy="151542"/>
                  <a:chOff x="5826346" y="3287553"/>
                  <a:chExt cx="183260" cy="151542"/>
                </a:xfrm>
              </p:grpSpPr>
              <p:sp>
                <p:nvSpPr>
                  <p:cNvPr id="113" name="Freeform: Shape 112">
                    <a:extLst>
                      <a:ext uri="{FF2B5EF4-FFF2-40B4-BE49-F238E27FC236}">
                        <a16:creationId xmlns:a16="http://schemas.microsoft.com/office/drawing/2014/main" id="{6BD13943-F4A6-08D8-5E03-E10F619D253A}"/>
                      </a:ext>
                    </a:extLst>
                  </p:cNvPr>
                  <p:cNvSpPr/>
                  <p:nvPr/>
                </p:nvSpPr>
                <p:spPr>
                  <a:xfrm>
                    <a:off x="5826346" y="3287553"/>
                    <a:ext cx="18288" cy="24193"/>
                  </a:xfrm>
                  <a:custGeom>
                    <a:avLst/>
                    <a:gdLst>
                      <a:gd name="connsiteX0" fmla="*/ 18288 w 18288"/>
                      <a:gd name="connsiteY0" fmla="*/ 0 h 24193"/>
                      <a:gd name="connsiteX1" fmla="*/ 0 w 18288"/>
                      <a:gd name="connsiteY1" fmla="*/ 24193 h 241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288" h="24193">
                        <a:moveTo>
                          <a:pt x="18288" y="0"/>
                        </a:moveTo>
                        <a:lnTo>
                          <a:pt x="0" y="24193"/>
                        </a:lnTo>
                      </a:path>
                    </a:pathLst>
                  </a:custGeom>
                  <a:ln w="9525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  <p:sp>
                <p:nvSpPr>
                  <p:cNvPr id="114" name="Freeform: Shape 113">
                    <a:extLst>
                      <a:ext uri="{FF2B5EF4-FFF2-40B4-BE49-F238E27FC236}">
                        <a16:creationId xmlns:a16="http://schemas.microsoft.com/office/drawing/2014/main" id="{5B3D6D19-BB80-9C1B-C7D8-561A30B9763E}"/>
                      </a:ext>
                    </a:extLst>
                  </p:cNvPr>
                  <p:cNvSpPr/>
                  <p:nvPr/>
                </p:nvSpPr>
                <p:spPr>
                  <a:xfrm>
                    <a:off x="5850635" y="3310603"/>
                    <a:ext cx="14763" cy="19526"/>
                  </a:xfrm>
                  <a:custGeom>
                    <a:avLst/>
                    <a:gdLst>
                      <a:gd name="connsiteX0" fmla="*/ 14764 w 14763"/>
                      <a:gd name="connsiteY0" fmla="*/ 0 h 19526"/>
                      <a:gd name="connsiteX1" fmla="*/ 0 w 14763"/>
                      <a:gd name="connsiteY1" fmla="*/ 19526 h 19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63" h="19526">
                        <a:moveTo>
                          <a:pt x="14764" y="0"/>
                        </a:moveTo>
                        <a:lnTo>
                          <a:pt x="0" y="19526"/>
                        </a:lnTo>
                      </a:path>
                    </a:pathLst>
                  </a:custGeom>
                  <a:ln w="9525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  <p:sp>
                <p:nvSpPr>
                  <p:cNvPr id="131" name="Freeform: Shape 130">
                    <a:extLst>
                      <a:ext uri="{FF2B5EF4-FFF2-40B4-BE49-F238E27FC236}">
                        <a16:creationId xmlns:a16="http://schemas.microsoft.com/office/drawing/2014/main" id="{CEB9BF70-9DD7-DD1E-D41D-330A758C0C48}"/>
                      </a:ext>
                    </a:extLst>
                  </p:cNvPr>
                  <p:cNvSpPr/>
                  <p:nvPr/>
                </p:nvSpPr>
                <p:spPr>
                  <a:xfrm>
                    <a:off x="5899879" y="3347751"/>
                    <a:ext cx="14763" cy="19526"/>
                  </a:xfrm>
                  <a:custGeom>
                    <a:avLst/>
                    <a:gdLst>
                      <a:gd name="connsiteX0" fmla="*/ 14764 w 14763"/>
                      <a:gd name="connsiteY0" fmla="*/ 0 h 19526"/>
                      <a:gd name="connsiteX1" fmla="*/ 0 w 14763"/>
                      <a:gd name="connsiteY1" fmla="*/ 19526 h 19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63" h="19526">
                        <a:moveTo>
                          <a:pt x="14764" y="0"/>
                        </a:moveTo>
                        <a:lnTo>
                          <a:pt x="0" y="19526"/>
                        </a:lnTo>
                      </a:path>
                    </a:pathLst>
                  </a:custGeom>
                  <a:ln w="9525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  <p:sp>
                <p:nvSpPr>
                  <p:cNvPr id="132" name="Freeform: Shape 131">
                    <a:extLst>
                      <a:ext uri="{FF2B5EF4-FFF2-40B4-BE49-F238E27FC236}">
                        <a16:creationId xmlns:a16="http://schemas.microsoft.com/office/drawing/2014/main" id="{3758A8DC-6CEC-2111-2CE4-BAAF042A895A}"/>
                      </a:ext>
                    </a:extLst>
                  </p:cNvPr>
                  <p:cNvSpPr/>
                  <p:nvPr/>
                </p:nvSpPr>
                <p:spPr>
                  <a:xfrm>
                    <a:off x="5874924" y="3328891"/>
                    <a:ext cx="14763" cy="19526"/>
                  </a:xfrm>
                  <a:custGeom>
                    <a:avLst/>
                    <a:gdLst>
                      <a:gd name="connsiteX0" fmla="*/ 14764 w 14763"/>
                      <a:gd name="connsiteY0" fmla="*/ 0 h 19526"/>
                      <a:gd name="connsiteX1" fmla="*/ 0 w 14763"/>
                      <a:gd name="connsiteY1" fmla="*/ 19526 h 19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63" h="19526">
                        <a:moveTo>
                          <a:pt x="14764" y="0"/>
                        </a:moveTo>
                        <a:lnTo>
                          <a:pt x="0" y="19526"/>
                        </a:lnTo>
                      </a:path>
                    </a:pathLst>
                  </a:custGeom>
                  <a:ln w="9525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  <p:sp>
                <p:nvSpPr>
                  <p:cNvPr id="133" name="Freeform: Shape 132">
                    <a:extLst>
                      <a:ext uri="{FF2B5EF4-FFF2-40B4-BE49-F238E27FC236}">
                        <a16:creationId xmlns:a16="http://schemas.microsoft.com/office/drawing/2014/main" id="{D63C63C1-1A3E-837F-C682-73989FD63498}"/>
                      </a:ext>
                    </a:extLst>
                  </p:cNvPr>
                  <p:cNvSpPr/>
                  <p:nvPr/>
                </p:nvSpPr>
                <p:spPr>
                  <a:xfrm>
                    <a:off x="5921406" y="3359276"/>
                    <a:ext cx="18288" cy="24288"/>
                  </a:xfrm>
                  <a:custGeom>
                    <a:avLst/>
                    <a:gdLst>
                      <a:gd name="connsiteX0" fmla="*/ 18288 w 18288"/>
                      <a:gd name="connsiteY0" fmla="*/ 0 h 24288"/>
                      <a:gd name="connsiteX1" fmla="*/ 0 w 18288"/>
                      <a:gd name="connsiteY1" fmla="*/ 24289 h 242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288" h="24288">
                        <a:moveTo>
                          <a:pt x="18288" y="0"/>
                        </a:moveTo>
                        <a:lnTo>
                          <a:pt x="0" y="24289"/>
                        </a:lnTo>
                      </a:path>
                    </a:pathLst>
                  </a:custGeom>
                  <a:ln w="9525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  <p:sp>
                <p:nvSpPr>
                  <p:cNvPr id="134" name="Freeform: Shape 133">
                    <a:extLst>
                      <a:ext uri="{FF2B5EF4-FFF2-40B4-BE49-F238E27FC236}">
                        <a16:creationId xmlns:a16="http://schemas.microsoft.com/office/drawing/2014/main" id="{F6508253-050E-A5E0-0E2F-949D14F47F26}"/>
                      </a:ext>
                    </a:extLst>
                  </p:cNvPr>
                  <p:cNvSpPr/>
                  <p:nvPr/>
                </p:nvSpPr>
                <p:spPr>
                  <a:xfrm>
                    <a:off x="5945695" y="3382327"/>
                    <a:ext cx="14763" cy="19621"/>
                  </a:xfrm>
                  <a:custGeom>
                    <a:avLst/>
                    <a:gdLst>
                      <a:gd name="connsiteX0" fmla="*/ 14764 w 14763"/>
                      <a:gd name="connsiteY0" fmla="*/ 0 h 19621"/>
                      <a:gd name="connsiteX1" fmla="*/ 0 w 14763"/>
                      <a:gd name="connsiteY1" fmla="*/ 19621 h 196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63" h="19621">
                        <a:moveTo>
                          <a:pt x="14764" y="0"/>
                        </a:moveTo>
                        <a:lnTo>
                          <a:pt x="0" y="19621"/>
                        </a:lnTo>
                      </a:path>
                    </a:pathLst>
                  </a:custGeom>
                  <a:ln w="9525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  <p:sp>
                <p:nvSpPr>
                  <p:cNvPr id="135" name="Freeform: Shape 134">
                    <a:extLst>
                      <a:ext uri="{FF2B5EF4-FFF2-40B4-BE49-F238E27FC236}">
                        <a16:creationId xmlns:a16="http://schemas.microsoft.com/office/drawing/2014/main" id="{F4ADD713-30DF-62D9-B79B-8E0B29DCFBCD}"/>
                      </a:ext>
                    </a:extLst>
                  </p:cNvPr>
                  <p:cNvSpPr/>
                  <p:nvPr/>
                </p:nvSpPr>
                <p:spPr>
                  <a:xfrm>
                    <a:off x="5994844" y="3419474"/>
                    <a:ext cx="14763" cy="19621"/>
                  </a:xfrm>
                  <a:custGeom>
                    <a:avLst/>
                    <a:gdLst>
                      <a:gd name="connsiteX0" fmla="*/ 14764 w 14763"/>
                      <a:gd name="connsiteY0" fmla="*/ 0 h 19621"/>
                      <a:gd name="connsiteX1" fmla="*/ 0 w 14763"/>
                      <a:gd name="connsiteY1" fmla="*/ 19621 h 196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63" h="19621">
                        <a:moveTo>
                          <a:pt x="14764" y="0"/>
                        </a:moveTo>
                        <a:lnTo>
                          <a:pt x="0" y="19621"/>
                        </a:lnTo>
                      </a:path>
                    </a:pathLst>
                  </a:custGeom>
                  <a:ln w="9525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  <p:sp>
                <p:nvSpPr>
                  <p:cNvPr id="136" name="Freeform: Shape 135">
                    <a:extLst>
                      <a:ext uri="{FF2B5EF4-FFF2-40B4-BE49-F238E27FC236}">
                        <a16:creationId xmlns:a16="http://schemas.microsoft.com/office/drawing/2014/main" id="{D206483B-56DF-2284-8F7A-EF3D8441164C}"/>
                      </a:ext>
                    </a:extLst>
                  </p:cNvPr>
                  <p:cNvSpPr/>
                  <p:nvPr/>
                </p:nvSpPr>
                <p:spPr>
                  <a:xfrm>
                    <a:off x="5969983" y="3400710"/>
                    <a:ext cx="14763" cy="19526"/>
                  </a:xfrm>
                  <a:custGeom>
                    <a:avLst/>
                    <a:gdLst>
                      <a:gd name="connsiteX0" fmla="*/ 14764 w 14763"/>
                      <a:gd name="connsiteY0" fmla="*/ 0 h 19526"/>
                      <a:gd name="connsiteX1" fmla="*/ 0 w 14763"/>
                      <a:gd name="connsiteY1" fmla="*/ 19526 h 19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63" h="19526">
                        <a:moveTo>
                          <a:pt x="14764" y="0"/>
                        </a:moveTo>
                        <a:lnTo>
                          <a:pt x="0" y="19526"/>
                        </a:lnTo>
                      </a:path>
                    </a:pathLst>
                  </a:custGeom>
                  <a:ln w="9525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</p:grpSp>
            <p:grpSp>
              <p:nvGrpSpPr>
                <p:cNvPr id="137" name="Graphic 53">
                  <a:extLst>
                    <a:ext uri="{FF2B5EF4-FFF2-40B4-BE49-F238E27FC236}">
                      <a16:creationId xmlns:a16="http://schemas.microsoft.com/office/drawing/2014/main" id="{7AD8EA89-4D57-3624-0284-26449E1C583A}"/>
                    </a:ext>
                  </a:extLst>
                </p:cNvPr>
                <p:cNvGrpSpPr/>
                <p:nvPr/>
              </p:nvGrpSpPr>
              <p:grpSpPr>
                <a:xfrm>
                  <a:off x="6018466" y="3432619"/>
                  <a:ext cx="256032" cy="206502"/>
                  <a:chOff x="6018466" y="3432619"/>
                  <a:chExt cx="256032" cy="206502"/>
                </a:xfrm>
              </p:grpSpPr>
              <p:sp>
                <p:nvSpPr>
                  <p:cNvPr id="138" name="Freeform: Shape 137">
                    <a:extLst>
                      <a:ext uri="{FF2B5EF4-FFF2-40B4-BE49-F238E27FC236}">
                        <a16:creationId xmlns:a16="http://schemas.microsoft.com/office/drawing/2014/main" id="{6825C98D-FA6A-F76D-0C0A-9FEEAD28950E}"/>
                      </a:ext>
                    </a:extLst>
                  </p:cNvPr>
                  <p:cNvSpPr/>
                  <p:nvPr/>
                </p:nvSpPr>
                <p:spPr>
                  <a:xfrm>
                    <a:off x="6018466" y="3432619"/>
                    <a:ext cx="18288" cy="24193"/>
                  </a:xfrm>
                  <a:custGeom>
                    <a:avLst/>
                    <a:gdLst>
                      <a:gd name="connsiteX0" fmla="*/ 18288 w 18288"/>
                      <a:gd name="connsiteY0" fmla="*/ 0 h 24193"/>
                      <a:gd name="connsiteX1" fmla="*/ 0 w 18288"/>
                      <a:gd name="connsiteY1" fmla="*/ 24194 h 241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288" h="24193">
                        <a:moveTo>
                          <a:pt x="18288" y="0"/>
                        </a:moveTo>
                        <a:lnTo>
                          <a:pt x="0" y="24194"/>
                        </a:lnTo>
                      </a:path>
                    </a:pathLst>
                  </a:custGeom>
                  <a:ln w="9525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  <p:sp>
                <p:nvSpPr>
                  <p:cNvPr id="139" name="Freeform: Shape 138">
                    <a:extLst>
                      <a:ext uri="{FF2B5EF4-FFF2-40B4-BE49-F238E27FC236}">
                        <a16:creationId xmlns:a16="http://schemas.microsoft.com/office/drawing/2014/main" id="{80C87384-0EC7-6598-8EA4-B2D47C3C8492}"/>
                      </a:ext>
                    </a:extLst>
                  </p:cNvPr>
                  <p:cNvSpPr/>
                  <p:nvPr/>
                </p:nvSpPr>
                <p:spPr>
                  <a:xfrm>
                    <a:off x="6042754" y="3455669"/>
                    <a:ext cx="14763" cy="19526"/>
                  </a:xfrm>
                  <a:custGeom>
                    <a:avLst/>
                    <a:gdLst>
                      <a:gd name="connsiteX0" fmla="*/ 14764 w 14763"/>
                      <a:gd name="connsiteY0" fmla="*/ 0 h 19526"/>
                      <a:gd name="connsiteX1" fmla="*/ 0 w 14763"/>
                      <a:gd name="connsiteY1" fmla="*/ 19526 h 19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63" h="19526">
                        <a:moveTo>
                          <a:pt x="14764" y="0"/>
                        </a:moveTo>
                        <a:lnTo>
                          <a:pt x="0" y="19526"/>
                        </a:lnTo>
                      </a:path>
                    </a:pathLst>
                  </a:custGeom>
                  <a:ln w="9525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  <p:sp>
                <p:nvSpPr>
                  <p:cNvPr id="140" name="Freeform: Shape 139">
                    <a:extLst>
                      <a:ext uri="{FF2B5EF4-FFF2-40B4-BE49-F238E27FC236}">
                        <a16:creationId xmlns:a16="http://schemas.microsoft.com/office/drawing/2014/main" id="{61D0FD77-7F04-9E2C-31A5-082FE72E3D2A}"/>
                      </a:ext>
                    </a:extLst>
                  </p:cNvPr>
                  <p:cNvSpPr/>
                  <p:nvPr/>
                </p:nvSpPr>
                <p:spPr>
                  <a:xfrm>
                    <a:off x="6091903" y="3492817"/>
                    <a:ext cx="14763" cy="19526"/>
                  </a:xfrm>
                  <a:custGeom>
                    <a:avLst/>
                    <a:gdLst>
                      <a:gd name="connsiteX0" fmla="*/ 14764 w 14763"/>
                      <a:gd name="connsiteY0" fmla="*/ 0 h 19526"/>
                      <a:gd name="connsiteX1" fmla="*/ 0 w 14763"/>
                      <a:gd name="connsiteY1" fmla="*/ 19526 h 19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63" h="19526">
                        <a:moveTo>
                          <a:pt x="14764" y="0"/>
                        </a:moveTo>
                        <a:lnTo>
                          <a:pt x="0" y="19526"/>
                        </a:lnTo>
                      </a:path>
                    </a:pathLst>
                  </a:custGeom>
                  <a:ln w="9525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  <p:sp>
                <p:nvSpPr>
                  <p:cNvPr id="141" name="Freeform: Shape 140">
                    <a:extLst>
                      <a:ext uri="{FF2B5EF4-FFF2-40B4-BE49-F238E27FC236}">
                        <a16:creationId xmlns:a16="http://schemas.microsoft.com/office/drawing/2014/main" id="{1EDD2C45-C52C-3BF5-326A-22DAF011CAF7}"/>
                      </a:ext>
                    </a:extLst>
                  </p:cNvPr>
                  <p:cNvSpPr/>
                  <p:nvPr/>
                </p:nvSpPr>
                <p:spPr>
                  <a:xfrm>
                    <a:off x="6066948" y="3473957"/>
                    <a:ext cx="14763" cy="19526"/>
                  </a:xfrm>
                  <a:custGeom>
                    <a:avLst/>
                    <a:gdLst>
                      <a:gd name="connsiteX0" fmla="*/ 14764 w 14763"/>
                      <a:gd name="connsiteY0" fmla="*/ 0 h 19526"/>
                      <a:gd name="connsiteX1" fmla="*/ 0 w 14763"/>
                      <a:gd name="connsiteY1" fmla="*/ 19526 h 19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63" h="19526">
                        <a:moveTo>
                          <a:pt x="14764" y="0"/>
                        </a:moveTo>
                        <a:lnTo>
                          <a:pt x="0" y="19526"/>
                        </a:lnTo>
                      </a:path>
                    </a:pathLst>
                  </a:custGeom>
                  <a:ln w="9525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  <p:sp>
                <p:nvSpPr>
                  <p:cNvPr id="142" name="Freeform: Shape 141">
                    <a:extLst>
                      <a:ext uri="{FF2B5EF4-FFF2-40B4-BE49-F238E27FC236}">
                        <a16:creationId xmlns:a16="http://schemas.microsoft.com/office/drawing/2014/main" id="{563F0E30-8278-CE21-4D1C-8FA182CBA514}"/>
                      </a:ext>
                    </a:extLst>
                  </p:cNvPr>
                  <p:cNvSpPr/>
                  <p:nvPr/>
                </p:nvSpPr>
                <p:spPr>
                  <a:xfrm>
                    <a:off x="6113430" y="3504342"/>
                    <a:ext cx="18383" cy="24288"/>
                  </a:xfrm>
                  <a:custGeom>
                    <a:avLst/>
                    <a:gdLst>
                      <a:gd name="connsiteX0" fmla="*/ 18383 w 18383"/>
                      <a:gd name="connsiteY0" fmla="*/ 0 h 24288"/>
                      <a:gd name="connsiteX1" fmla="*/ 0 w 18383"/>
                      <a:gd name="connsiteY1" fmla="*/ 24289 h 242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383" h="24288">
                        <a:moveTo>
                          <a:pt x="18383" y="0"/>
                        </a:moveTo>
                        <a:lnTo>
                          <a:pt x="0" y="24289"/>
                        </a:lnTo>
                      </a:path>
                    </a:pathLst>
                  </a:custGeom>
                  <a:ln w="9525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  <p:sp>
                <p:nvSpPr>
                  <p:cNvPr id="143" name="Freeform: Shape 142">
                    <a:extLst>
                      <a:ext uri="{FF2B5EF4-FFF2-40B4-BE49-F238E27FC236}">
                        <a16:creationId xmlns:a16="http://schemas.microsoft.com/office/drawing/2014/main" id="{2559EFBD-029F-28DD-FB4D-DEB90343C092}"/>
                      </a:ext>
                    </a:extLst>
                  </p:cNvPr>
                  <p:cNvSpPr/>
                  <p:nvPr/>
                </p:nvSpPr>
                <p:spPr>
                  <a:xfrm>
                    <a:off x="6137719" y="3527392"/>
                    <a:ext cx="14763" cy="19621"/>
                  </a:xfrm>
                  <a:custGeom>
                    <a:avLst/>
                    <a:gdLst>
                      <a:gd name="connsiteX0" fmla="*/ 14764 w 14763"/>
                      <a:gd name="connsiteY0" fmla="*/ 0 h 19621"/>
                      <a:gd name="connsiteX1" fmla="*/ 0 w 14763"/>
                      <a:gd name="connsiteY1" fmla="*/ 19621 h 196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63" h="19621">
                        <a:moveTo>
                          <a:pt x="14764" y="0"/>
                        </a:moveTo>
                        <a:lnTo>
                          <a:pt x="0" y="19621"/>
                        </a:lnTo>
                      </a:path>
                    </a:pathLst>
                  </a:custGeom>
                  <a:ln w="9525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  <p:sp>
                <p:nvSpPr>
                  <p:cNvPr id="144" name="Freeform: Shape 143">
                    <a:extLst>
                      <a:ext uri="{FF2B5EF4-FFF2-40B4-BE49-F238E27FC236}">
                        <a16:creationId xmlns:a16="http://schemas.microsoft.com/office/drawing/2014/main" id="{2360B896-3480-A42A-E608-8C6FC4660E3C}"/>
                      </a:ext>
                    </a:extLst>
                  </p:cNvPr>
                  <p:cNvSpPr/>
                  <p:nvPr/>
                </p:nvSpPr>
                <p:spPr>
                  <a:xfrm>
                    <a:off x="6186963" y="3564540"/>
                    <a:ext cx="14763" cy="19621"/>
                  </a:xfrm>
                  <a:custGeom>
                    <a:avLst/>
                    <a:gdLst>
                      <a:gd name="connsiteX0" fmla="*/ 14764 w 14763"/>
                      <a:gd name="connsiteY0" fmla="*/ 0 h 19621"/>
                      <a:gd name="connsiteX1" fmla="*/ 0 w 14763"/>
                      <a:gd name="connsiteY1" fmla="*/ 19622 h 196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63" h="19621">
                        <a:moveTo>
                          <a:pt x="14764" y="0"/>
                        </a:moveTo>
                        <a:lnTo>
                          <a:pt x="0" y="19622"/>
                        </a:lnTo>
                      </a:path>
                    </a:pathLst>
                  </a:custGeom>
                  <a:ln w="9525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  <p:sp>
                <p:nvSpPr>
                  <p:cNvPr id="145" name="Freeform: Shape 144">
                    <a:extLst>
                      <a:ext uri="{FF2B5EF4-FFF2-40B4-BE49-F238E27FC236}">
                        <a16:creationId xmlns:a16="http://schemas.microsoft.com/office/drawing/2014/main" id="{5CCB8C76-7B7D-5900-A9DC-896456329EA8}"/>
                      </a:ext>
                    </a:extLst>
                  </p:cNvPr>
                  <p:cNvSpPr/>
                  <p:nvPr/>
                </p:nvSpPr>
                <p:spPr>
                  <a:xfrm>
                    <a:off x="6162007" y="3545776"/>
                    <a:ext cx="14763" cy="19526"/>
                  </a:xfrm>
                  <a:custGeom>
                    <a:avLst/>
                    <a:gdLst>
                      <a:gd name="connsiteX0" fmla="*/ 14764 w 14763"/>
                      <a:gd name="connsiteY0" fmla="*/ 0 h 19526"/>
                      <a:gd name="connsiteX1" fmla="*/ 0 w 14763"/>
                      <a:gd name="connsiteY1" fmla="*/ 19526 h 19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63" h="19526">
                        <a:moveTo>
                          <a:pt x="14764" y="0"/>
                        </a:moveTo>
                        <a:lnTo>
                          <a:pt x="0" y="19526"/>
                        </a:lnTo>
                      </a:path>
                    </a:pathLst>
                  </a:custGeom>
                  <a:ln w="9525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  <p:sp>
                <p:nvSpPr>
                  <p:cNvPr id="146" name="Freeform: Shape 145">
                    <a:extLst>
                      <a:ext uri="{FF2B5EF4-FFF2-40B4-BE49-F238E27FC236}">
                        <a16:creationId xmlns:a16="http://schemas.microsoft.com/office/drawing/2014/main" id="{8F193DF9-0760-996B-69BF-E3AA4B5BB410}"/>
                      </a:ext>
                    </a:extLst>
                  </p:cNvPr>
                  <p:cNvSpPr/>
                  <p:nvPr/>
                </p:nvSpPr>
                <p:spPr>
                  <a:xfrm>
                    <a:off x="6211156" y="3578161"/>
                    <a:ext cx="18287" cy="24288"/>
                  </a:xfrm>
                  <a:custGeom>
                    <a:avLst/>
                    <a:gdLst>
                      <a:gd name="connsiteX0" fmla="*/ 18288 w 18287"/>
                      <a:gd name="connsiteY0" fmla="*/ 0 h 24288"/>
                      <a:gd name="connsiteX1" fmla="*/ 0 w 18287"/>
                      <a:gd name="connsiteY1" fmla="*/ 24289 h 242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287" h="24288">
                        <a:moveTo>
                          <a:pt x="18288" y="0"/>
                        </a:moveTo>
                        <a:lnTo>
                          <a:pt x="0" y="24289"/>
                        </a:lnTo>
                      </a:path>
                    </a:pathLst>
                  </a:custGeom>
                  <a:ln w="9525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  <p:sp>
                <p:nvSpPr>
                  <p:cNvPr id="147" name="Freeform: Shape 146">
                    <a:extLst>
                      <a:ext uri="{FF2B5EF4-FFF2-40B4-BE49-F238E27FC236}">
                        <a16:creationId xmlns:a16="http://schemas.microsoft.com/office/drawing/2014/main" id="{0CC02E67-E2D7-5763-3945-55B26B70425D}"/>
                      </a:ext>
                    </a:extLst>
                  </p:cNvPr>
                  <p:cNvSpPr/>
                  <p:nvPr/>
                </p:nvSpPr>
                <p:spPr>
                  <a:xfrm>
                    <a:off x="6235445" y="3601211"/>
                    <a:ext cx="14763" cy="19526"/>
                  </a:xfrm>
                  <a:custGeom>
                    <a:avLst/>
                    <a:gdLst>
                      <a:gd name="connsiteX0" fmla="*/ 14764 w 14763"/>
                      <a:gd name="connsiteY0" fmla="*/ 0 h 19526"/>
                      <a:gd name="connsiteX1" fmla="*/ 0 w 14763"/>
                      <a:gd name="connsiteY1" fmla="*/ 19526 h 19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63" h="19526">
                        <a:moveTo>
                          <a:pt x="14764" y="0"/>
                        </a:moveTo>
                        <a:lnTo>
                          <a:pt x="0" y="19526"/>
                        </a:lnTo>
                      </a:path>
                    </a:pathLst>
                  </a:custGeom>
                  <a:ln w="9525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  <p:sp>
                <p:nvSpPr>
                  <p:cNvPr id="148" name="Freeform: Shape 147">
                    <a:extLst>
                      <a:ext uri="{FF2B5EF4-FFF2-40B4-BE49-F238E27FC236}">
                        <a16:creationId xmlns:a16="http://schemas.microsoft.com/office/drawing/2014/main" id="{72D1BD2D-B23B-4C5D-1E8D-37E2B3B9F075}"/>
                      </a:ext>
                    </a:extLst>
                  </p:cNvPr>
                  <p:cNvSpPr/>
                  <p:nvPr/>
                </p:nvSpPr>
                <p:spPr>
                  <a:xfrm>
                    <a:off x="6259734" y="3619594"/>
                    <a:ext cx="14763" cy="19526"/>
                  </a:xfrm>
                  <a:custGeom>
                    <a:avLst/>
                    <a:gdLst>
                      <a:gd name="connsiteX0" fmla="*/ 14764 w 14763"/>
                      <a:gd name="connsiteY0" fmla="*/ 0 h 19526"/>
                      <a:gd name="connsiteX1" fmla="*/ 0 w 14763"/>
                      <a:gd name="connsiteY1" fmla="*/ 19526 h 19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63" h="19526">
                        <a:moveTo>
                          <a:pt x="14764" y="0"/>
                        </a:moveTo>
                        <a:lnTo>
                          <a:pt x="0" y="19526"/>
                        </a:lnTo>
                      </a:path>
                    </a:pathLst>
                  </a:custGeom>
                  <a:ln w="9525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</p:grpSp>
          </p:grpSp>
        </p:grpSp>
      </p:grpSp>
      <p:grpSp>
        <p:nvGrpSpPr>
          <p:cNvPr id="11" name="Graphic 44260">
            <a:extLst>
              <a:ext uri="{FF2B5EF4-FFF2-40B4-BE49-F238E27FC236}">
                <a16:creationId xmlns:a16="http://schemas.microsoft.com/office/drawing/2014/main" id="{BD7A9337-3B5C-005C-30D8-4FC99F085301}"/>
              </a:ext>
            </a:extLst>
          </p:cNvPr>
          <p:cNvGrpSpPr/>
          <p:nvPr/>
        </p:nvGrpSpPr>
        <p:grpSpPr>
          <a:xfrm>
            <a:off x="10620440" y="4659403"/>
            <a:ext cx="969040" cy="960328"/>
            <a:chOff x="5972175" y="3276600"/>
            <a:chExt cx="245554" cy="304990"/>
          </a:xfrm>
        </p:grpSpPr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90246F0F-33B6-742D-F52E-1CDF2C94A250}"/>
                </a:ext>
              </a:extLst>
            </p:cNvPr>
            <p:cNvSpPr/>
            <p:nvPr/>
          </p:nvSpPr>
          <p:spPr>
            <a:xfrm>
              <a:off x="5991225" y="3309651"/>
              <a:ext cx="226504" cy="271938"/>
            </a:xfrm>
            <a:custGeom>
              <a:avLst/>
              <a:gdLst>
                <a:gd name="connsiteX0" fmla="*/ 0 w 226504"/>
                <a:gd name="connsiteY0" fmla="*/ 163830 h 271938"/>
                <a:gd name="connsiteX1" fmla="*/ 21241 w 226504"/>
                <a:gd name="connsiteY1" fmla="*/ 122015 h 271938"/>
                <a:gd name="connsiteX2" fmla="*/ 42101 w 226504"/>
                <a:gd name="connsiteY2" fmla="*/ 129159 h 271938"/>
                <a:gd name="connsiteX3" fmla="*/ 172117 w 226504"/>
                <a:gd name="connsiteY3" fmla="*/ 0 h 271938"/>
                <a:gd name="connsiteX4" fmla="*/ 226505 w 226504"/>
                <a:gd name="connsiteY4" fmla="*/ 37052 h 271938"/>
                <a:gd name="connsiteX5" fmla="*/ 183833 w 226504"/>
                <a:gd name="connsiteY5" fmla="*/ 221647 h 271938"/>
                <a:gd name="connsiteX6" fmla="*/ 199644 w 226504"/>
                <a:gd name="connsiteY6" fmla="*/ 231743 h 271938"/>
                <a:gd name="connsiteX7" fmla="*/ 174022 w 226504"/>
                <a:gd name="connsiteY7" fmla="*/ 271939 h 271938"/>
                <a:gd name="connsiteX8" fmla="*/ 96298 w 226504"/>
                <a:gd name="connsiteY8" fmla="*/ 225076 h 271938"/>
                <a:gd name="connsiteX9" fmla="*/ 117348 w 226504"/>
                <a:gd name="connsiteY9" fmla="*/ 183547 h 271938"/>
                <a:gd name="connsiteX10" fmla="*/ 131826 w 226504"/>
                <a:gd name="connsiteY10" fmla="*/ 191643 h 271938"/>
                <a:gd name="connsiteX11" fmla="*/ 138589 w 226504"/>
                <a:gd name="connsiteY11" fmla="*/ 164783 h 271938"/>
                <a:gd name="connsiteX12" fmla="*/ 102013 w 226504"/>
                <a:gd name="connsiteY12" fmla="*/ 140684 h 271938"/>
                <a:gd name="connsiteX13" fmla="*/ 86963 w 226504"/>
                <a:gd name="connsiteY13" fmla="*/ 156496 h 271938"/>
                <a:gd name="connsiteX14" fmla="*/ 104013 w 226504"/>
                <a:gd name="connsiteY14" fmla="*/ 170783 h 271938"/>
                <a:gd name="connsiteX15" fmla="*/ 81629 w 226504"/>
                <a:gd name="connsiteY15" fmla="*/ 210693 h 271938"/>
                <a:gd name="connsiteX16" fmla="*/ 0 w 226504"/>
                <a:gd name="connsiteY16" fmla="*/ 163830 h 271938"/>
                <a:gd name="connsiteX17" fmla="*/ 162401 w 226504"/>
                <a:gd name="connsiteY17" fmla="*/ 79820 h 271938"/>
                <a:gd name="connsiteX18" fmla="*/ 128207 w 226504"/>
                <a:gd name="connsiteY18" fmla="*/ 109919 h 271938"/>
                <a:gd name="connsiteX19" fmla="*/ 153353 w 226504"/>
                <a:gd name="connsiteY19" fmla="*/ 124016 h 271938"/>
                <a:gd name="connsiteX20" fmla="*/ 162401 w 226504"/>
                <a:gd name="connsiteY20" fmla="*/ 79820 h 271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26504" h="271938">
                  <a:moveTo>
                    <a:pt x="0" y="163830"/>
                  </a:moveTo>
                  <a:cubicBezTo>
                    <a:pt x="1429" y="153162"/>
                    <a:pt x="21241" y="122015"/>
                    <a:pt x="21241" y="122015"/>
                  </a:cubicBezTo>
                  <a:lnTo>
                    <a:pt x="42101" y="129159"/>
                  </a:lnTo>
                  <a:cubicBezTo>
                    <a:pt x="97155" y="69342"/>
                    <a:pt x="172117" y="0"/>
                    <a:pt x="172117" y="0"/>
                  </a:cubicBezTo>
                  <a:cubicBezTo>
                    <a:pt x="184404" y="2477"/>
                    <a:pt x="226505" y="37052"/>
                    <a:pt x="226505" y="37052"/>
                  </a:cubicBezTo>
                  <a:lnTo>
                    <a:pt x="183833" y="221647"/>
                  </a:lnTo>
                  <a:lnTo>
                    <a:pt x="199644" y="231743"/>
                  </a:lnTo>
                  <a:lnTo>
                    <a:pt x="174022" y="271939"/>
                  </a:lnTo>
                  <a:cubicBezTo>
                    <a:pt x="174022" y="271939"/>
                    <a:pt x="98203" y="228600"/>
                    <a:pt x="96298" y="225076"/>
                  </a:cubicBezTo>
                  <a:cubicBezTo>
                    <a:pt x="94774" y="221456"/>
                    <a:pt x="115348" y="183071"/>
                    <a:pt x="117348" y="183547"/>
                  </a:cubicBezTo>
                  <a:cubicBezTo>
                    <a:pt x="119539" y="183737"/>
                    <a:pt x="131826" y="191643"/>
                    <a:pt x="131826" y="191643"/>
                  </a:cubicBezTo>
                  <a:lnTo>
                    <a:pt x="138589" y="164783"/>
                  </a:lnTo>
                  <a:lnTo>
                    <a:pt x="102013" y="140684"/>
                  </a:lnTo>
                  <a:lnTo>
                    <a:pt x="86963" y="156496"/>
                  </a:lnTo>
                  <a:lnTo>
                    <a:pt x="104013" y="170783"/>
                  </a:lnTo>
                  <a:cubicBezTo>
                    <a:pt x="104013" y="170783"/>
                    <a:pt x="82487" y="211265"/>
                    <a:pt x="81629" y="210693"/>
                  </a:cubicBezTo>
                  <a:lnTo>
                    <a:pt x="0" y="163830"/>
                  </a:lnTo>
                  <a:close/>
                  <a:moveTo>
                    <a:pt x="162401" y="79820"/>
                  </a:moveTo>
                  <a:lnTo>
                    <a:pt x="128207" y="109919"/>
                  </a:lnTo>
                  <a:lnTo>
                    <a:pt x="153353" y="124016"/>
                  </a:lnTo>
                  <a:lnTo>
                    <a:pt x="162401" y="79820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E3B966AF-78F4-53C9-464C-E8C050EB57F3}"/>
                </a:ext>
              </a:extLst>
            </p:cNvPr>
            <p:cNvSpPr/>
            <p:nvPr/>
          </p:nvSpPr>
          <p:spPr>
            <a:xfrm>
              <a:off x="5972175" y="3276600"/>
              <a:ext cx="226504" cy="271938"/>
            </a:xfrm>
            <a:custGeom>
              <a:avLst/>
              <a:gdLst>
                <a:gd name="connsiteX0" fmla="*/ 0 w 226504"/>
                <a:gd name="connsiteY0" fmla="*/ 163925 h 271938"/>
                <a:gd name="connsiteX1" fmla="*/ 21241 w 226504"/>
                <a:gd name="connsiteY1" fmla="*/ 122111 h 271938"/>
                <a:gd name="connsiteX2" fmla="*/ 42101 w 226504"/>
                <a:gd name="connsiteY2" fmla="*/ 129254 h 271938"/>
                <a:gd name="connsiteX3" fmla="*/ 172117 w 226504"/>
                <a:gd name="connsiteY3" fmla="*/ 0 h 271938"/>
                <a:gd name="connsiteX4" fmla="*/ 226505 w 226504"/>
                <a:gd name="connsiteY4" fmla="*/ 37052 h 271938"/>
                <a:gd name="connsiteX5" fmla="*/ 183833 w 226504"/>
                <a:gd name="connsiteY5" fmla="*/ 221647 h 271938"/>
                <a:gd name="connsiteX6" fmla="*/ 199644 w 226504"/>
                <a:gd name="connsiteY6" fmla="*/ 231743 h 271938"/>
                <a:gd name="connsiteX7" fmla="*/ 174022 w 226504"/>
                <a:gd name="connsiteY7" fmla="*/ 271939 h 271938"/>
                <a:gd name="connsiteX8" fmla="*/ 96298 w 226504"/>
                <a:gd name="connsiteY8" fmla="*/ 225076 h 271938"/>
                <a:gd name="connsiteX9" fmla="*/ 117348 w 226504"/>
                <a:gd name="connsiteY9" fmla="*/ 183547 h 271938"/>
                <a:gd name="connsiteX10" fmla="*/ 131826 w 226504"/>
                <a:gd name="connsiteY10" fmla="*/ 191643 h 271938"/>
                <a:gd name="connsiteX11" fmla="*/ 138589 w 226504"/>
                <a:gd name="connsiteY11" fmla="*/ 164783 h 271938"/>
                <a:gd name="connsiteX12" fmla="*/ 102013 w 226504"/>
                <a:gd name="connsiteY12" fmla="*/ 140684 h 271938"/>
                <a:gd name="connsiteX13" fmla="*/ 86963 w 226504"/>
                <a:gd name="connsiteY13" fmla="*/ 156496 h 271938"/>
                <a:gd name="connsiteX14" fmla="*/ 104013 w 226504"/>
                <a:gd name="connsiteY14" fmla="*/ 170783 h 271938"/>
                <a:gd name="connsiteX15" fmla="*/ 81629 w 226504"/>
                <a:gd name="connsiteY15" fmla="*/ 210693 h 271938"/>
                <a:gd name="connsiteX16" fmla="*/ 0 w 226504"/>
                <a:gd name="connsiteY16" fmla="*/ 163925 h 271938"/>
                <a:gd name="connsiteX17" fmla="*/ 162401 w 226504"/>
                <a:gd name="connsiteY17" fmla="*/ 79820 h 271938"/>
                <a:gd name="connsiteX18" fmla="*/ 128207 w 226504"/>
                <a:gd name="connsiteY18" fmla="*/ 109919 h 271938"/>
                <a:gd name="connsiteX19" fmla="*/ 153353 w 226504"/>
                <a:gd name="connsiteY19" fmla="*/ 124016 h 271938"/>
                <a:gd name="connsiteX20" fmla="*/ 162401 w 226504"/>
                <a:gd name="connsiteY20" fmla="*/ 79820 h 271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26504" h="271938">
                  <a:moveTo>
                    <a:pt x="0" y="163925"/>
                  </a:moveTo>
                  <a:cubicBezTo>
                    <a:pt x="1429" y="153257"/>
                    <a:pt x="21241" y="122111"/>
                    <a:pt x="21241" y="122111"/>
                  </a:cubicBezTo>
                  <a:lnTo>
                    <a:pt x="42101" y="129254"/>
                  </a:lnTo>
                  <a:cubicBezTo>
                    <a:pt x="97155" y="69437"/>
                    <a:pt x="172117" y="0"/>
                    <a:pt x="172117" y="0"/>
                  </a:cubicBezTo>
                  <a:cubicBezTo>
                    <a:pt x="184404" y="2477"/>
                    <a:pt x="226505" y="37052"/>
                    <a:pt x="226505" y="37052"/>
                  </a:cubicBezTo>
                  <a:lnTo>
                    <a:pt x="183833" y="221647"/>
                  </a:lnTo>
                  <a:lnTo>
                    <a:pt x="199644" y="231743"/>
                  </a:lnTo>
                  <a:lnTo>
                    <a:pt x="174022" y="271939"/>
                  </a:lnTo>
                  <a:cubicBezTo>
                    <a:pt x="174022" y="271939"/>
                    <a:pt x="98203" y="228600"/>
                    <a:pt x="96298" y="225076"/>
                  </a:cubicBezTo>
                  <a:cubicBezTo>
                    <a:pt x="94774" y="221456"/>
                    <a:pt x="115348" y="183071"/>
                    <a:pt x="117348" y="183547"/>
                  </a:cubicBezTo>
                  <a:cubicBezTo>
                    <a:pt x="119539" y="183737"/>
                    <a:pt x="131826" y="191643"/>
                    <a:pt x="131826" y="191643"/>
                  </a:cubicBezTo>
                  <a:lnTo>
                    <a:pt x="138589" y="164783"/>
                  </a:lnTo>
                  <a:lnTo>
                    <a:pt x="102013" y="140684"/>
                  </a:lnTo>
                  <a:lnTo>
                    <a:pt x="86963" y="156496"/>
                  </a:lnTo>
                  <a:lnTo>
                    <a:pt x="104013" y="170783"/>
                  </a:lnTo>
                  <a:cubicBezTo>
                    <a:pt x="104013" y="170783"/>
                    <a:pt x="82487" y="211265"/>
                    <a:pt x="81629" y="210693"/>
                  </a:cubicBezTo>
                  <a:lnTo>
                    <a:pt x="0" y="163925"/>
                  </a:lnTo>
                  <a:close/>
                  <a:moveTo>
                    <a:pt x="162401" y="79820"/>
                  </a:moveTo>
                  <a:lnTo>
                    <a:pt x="128207" y="109919"/>
                  </a:lnTo>
                  <a:lnTo>
                    <a:pt x="153353" y="124016"/>
                  </a:lnTo>
                  <a:lnTo>
                    <a:pt x="162401" y="79820"/>
                  </a:lnTo>
                  <a:close/>
                </a:path>
              </a:pathLst>
            </a:custGeom>
            <a:solidFill>
              <a:srgbClr val="DC755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501149543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1A7A3D0-C2A1-E72A-60C9-0A7D87288F9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1" name="Graphic 1">
            <a:extLst>
              <a:ext uri="{FF2B5EF4-FFF2-40B4-BE49-F238E27FC236}">
                <a16:creationId xmlns:a16="http://schemas.microsoft.com/office/drawing/2014/main" id="{55354067-37D7-02D4-84B1-BBE13569E0A8}"/>
              </a:ext>
            </a:extLst>
          </p:cNvPr>
          <p:cNvGrpSpPr/>
          <p:nvPr/>
        </p:nvGrpSpPr>
        <p:grpSpPr>
          <a:xfrm>
            <a:off x="710914" y="5898719"/>
            <a:ext cx="1799619" cy="1773824"/>
            <a:chOff x="5748337" y="3124200"/>
            <a:chExt cx="695325" cy="609600"/>
          </a:xfrm>
          <a:solidFill>
            <a:schemeClr val="bg2">
              <a:lumMod val="50000"/>
            </a:schemeClr>
          </a:solidFill>
        </p:grpSpPr>
        <p:grpSp>
          <p:nvGrpSpPr>
            <p:cNvPr id="72" name="Graphic 1">
              <a:extLst>
                <a:ext uri="{FF2B5EF4-FFF2-40B4-BE49-F238E27FC236}">
                  <a16:creationId xmlns:a16="http://schemas.microsoft.com/office/drawing/2014/main" id="{5A79E118-1523-5AF0-A9C7-E88EBE1E72DC}"/>
                </a:ext>
              </a:extLst>
            </p:cNvPr>
            <p:cNvGrpSpPr/>
            <p:nvPr/>
          </p:nvGrpSpPr>
          <p:grpSpPr>
            <a:xfrm>
              <a:off x="6032547" y="3282867"/>
              <a:ext cx="412442" cy="452943"/>
              <a:chOff x="6032547" y="3282867"/>
              <a:chExt cx="412442" cy="452943"/>
            </a:xfrm>
            <a:grpFill/>
          </p:grpSpPr>
          <p:sp>
            <p:nvSpPr>
              <p:cNvPr id="87" name="Freeform: Shape 86">
                <a:extLst>
                  <a:ext uri="{FF2B5EF4-FFF2-40B4-BE49-F238E27FC236}">
                    <a16:creationId xmlns:a16="http://schemas.microsoft.com/office/drawing/2014/main" id="{BB806CF5-B082-6E1B-A5F1-D7C5AA4EEF95}"/>
                  </a:ext>
                </a:extLst>
              </p:cNvPr>
              <p:cNvSpPr/>
              <p:nvPr/>
            </p:nvSpPr>
            <p:spPr>
              <a:xfrm>
                <a:off x="6032547" y="3336353"/>
                <a:ext cx="369776" cy="399456"/>
              </a:xfrm>
              <a:custGeom>
                <a:avLst/>
                <a:gdLst>
                  <a:gd name="connsiteX0" fmla="*/ 364252 w 369776"/>
                  <a:gd name="connsiteY0" fmla="*/ 77978 h 399456"/>
                  <a:gd name="connsiteX1" fmla="*/ 84978 w 369776"/>
                  <a:gd name="connsiteY1" fmla="*/ 392207 h 399456"/>
                  <a:gd name="connsiteX2" fmla="*/ 54403 w 369776"/>
                  <a:gd name="connsiteY2" fmla="*/ 393922 h 399456"/>
                  <a:gd name="connsiteX3" fmla="*/ 7350 w 369776"/>
                  <a:gd name="connsiteY3" fmla="*/ 352107 h 399456"/>
                  <a:gd name="connsiteX4" fmla="*/ 5445 w 369776"/>
                  <a:gd name="connsiteY4" fmla="*/ 321532 h 399456"/>
                  <a:gd name="connsiteX5" fmla="*/ 284718 w 369776"/>
                  <a:gd name="connsiteY5" fmla="*/ 7302 h 399456"/>
                  <a:gd name="connsiteX6" fmla="*/ 315388 w 369776"/>
                  <a:gd name="connsiteY6" fmla="*/ 5492 h 399456"/>
                  <a:gd name="connsiteX7" fmla="*/ 362442 w 369776"/>
                  <a:gd name="connsiteY7" fmla="*/ 47307 h 399456"/>
                  <a:gd name="connsiteX8" fmla="*/ 364252 w 369776"/>
                  <a:gd name="connsiteY8" fmla="*/ 77978 h 399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69776" h="399456">
                    <a:moveTo>
                      <a:pt x="364252" y="77978"/>
                    </a:moveTo>
                    <a:lnTo>
                      <a:pt x="84978" y="392207"/>
                    </a:lnTo>
                    <a:cubicBezTo>
                      <a:pt x="77073" y="401161"/>
                      <a:pt x="63452" y="401923"/>
                      <a:pt x="54403" y="393922"/>
                    </a:cubicBezTo>
                    <a:lnTo>
                      <a:pt x="7350" y="352107"/>
                    </a:lnTo>
                    <a:cubicBezTo>
                      <a:pt x="-1699" y="344106"/>
                      <a:pt x="-2461" y="330485"/>
                      <a:pt x="5445" y="321532"/>
                    </a:cubicBezTo>
                    <a:lnTo>
                      <a:pt x="284718" y="7302"/>
                    </a:lnTo>
                    <a:cubicBezTo>
                      <a:pt x="292624" y="-1651"/>
                      <a:pt x="306340" y="-2509"/>
                      <a:pt x="315388" y="5492"/>
                    </a:cubicBezTo>
                    <a:lnTo>
                      <a:pt x="362442" y="47307"/>
                    </a:lnTo>
                    <a:cubicBezTo>
                      <a:pt x="371490" y="55308"/>
                      <a:pt x="372252" y="69024"/>
                      <a:pt x="364252" y="7797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Cordia New" panose="020B0304020202020204" pitchFamily="34" charset="-34"/>
                </a:endParaRPr>
              </a:p>
            </p:txBody>
          </p:sp>
          <p:sp>
            <p:nvSpPr>
              <p:cNvPr id="88" name="Freeform: Shape 87">
                <a:extLst>
                  <a:ext uri="{FF2B5EF4-FFF2-40B4-BE49-F238E27FC236}">
                    <a16:creationId xmlns:a16="http://schemas.microsoft.com/office/drawing/2014/main" id="{1F859677-8AE6-BC98-493D-0DE06ED726F4}"/>
                  </a:ext>
                </a:extLst>
              </p:cNvPr>
              <p:cNvSpPr/>
              <p:nvPr/>
            </p:nvSpPr>
            <p:spPr>
              <a:xfrm>
                <a:off x="6032633" y="3336392"/>
                <a:ext cx="338924" cy="372928"/>
              </a:xfrm>
              <a:custGeom>
                <a:avLst/>
                <a:gdLst>
                  <a:gd name="connsiteX0" fmla="*/ 315302 w 338924"/>
                  <a:gd name="connsiteY0" fmla="*/ 5454 h 372928"/>
                  <a:gd name="connsiteX1" fmla="*/ 284727 w 338924"/>
                  <a:gd name="connsiteY1" fmla="*/ 7264 h 372928"/>
                  <a:gd name="connsiteX2" fmla="*/ 5454 w 338924"/>
                  <a:gd name="connsiteY2" fmla="*/ 321398 h 372928"/>
                  <a:gd name="connsiteX3" fmla="*/ 7264 w 338924"/>
                  <a:gd name="connsiteY3" fmla="*/ 351974 h 372928"/>
                  <a:gd name="connsiteX4" fmla="*/ 30886 w 338924"/>
                  <a:gd name="connsiteY4" fmla="*/ 372929 h 372928"/>
                  <a:gd name="connsiteX5" fmla="*/ 338924 w 338924"/>
                  <a:gd name="connsiteY5" fmla="*/ 26314 h 372928"/>
                  <a:gd name="connsiteX6" fmla="*/ 315302 w 338924"/>
                  <a:gd name="connsiteY6" fmla="*/ 5454 h 3729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38924" h="372928">
                    <a:moveTo>
                      <a:pt x="315302" y="5454"/>
                    </a:moveTo>
                    <a:cubicBezTo>
                      <a:pt x="306349" y="-2452"/>
                      <a:pt x="292633" y="-1690"/>
                      <a:pt x="284727" y="7264"/>
                    </a:cubicBezTo>
                    <a:lnTo>
                      <a:pt x="5454" y="321398"/>
                    </a:lnTo>
                    <a:cubicBezTo>
                      <a:pt x="-2452" y="330352"/>
                      <a:pt x="-1690" y="344068"/>
                      <a:pt x="7264" y="351974"/>
                    </a:cubicBezTo>
                    <a:lnTo>
                      <a:pt x="30886" y="372929"/>
                    </a:lnTo>
                    <a:lnTo>
                      <a:pt x="338924" y="26314"/>
                    </a:lnTo>
                    <a:lnTo>
                      <a:pt x="315302" y="545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Cordia New" panose="020B0304020202020204" pitchFamily="34" charset="-34"/>
                </a:endParaRPr>
              </a:p>
            </p:txBody>
          </p:sp>
          <p:grpSp>
            <p:nvGrpSpPr>
              <p:cNvPr id="89" name="Graphic 1">
                <a:extLst>
                  <a:ext uri="{FF2B5EF4-FFF2-40B4-BE49-F238E27FC236}">
                    <a16:creationId xmlns:a16="http://schemas.microsoft.com/office/drawing/2014/main" id="{030B2D2A-9B4C-CDCA-6E93-23CA1DC8756D}"/>
                  </a:ext>
                </a:extLst>
              </p:cNvPr>
              <p:cNvGrpSpPr/>
              <p:nvPr/>
            </p:nvGrpSpPr>
            <p:grpSpPr>
              <a:xfrm>
                <a:off x="6344125" y="3282867"/>
                <a:ext cx="100864" cy="104413"/>
                <a:chOff x="6344125" y="3282867"/>
                <a:chExt cx="100864" cy="104413"/>
              </a:xfrm>
              <a:grpFill/>
            </p:grpSpPr>
            <p:sp>
              <p:nvSpPr>
                <p:cNvPr id="98" name="Freeform: Shape 97">
                  <a:extLst>
                    <a:ext uri="{FF2B5EF4-FFF2-40B4-BE49-F238E27FC236}">
                      <a16:creationId xmlns:a16="http://schemas.microsoft.com/office/drawing/2014/main" id="{F675BDEE-75DC-4F3D-F406-4F5FA894C508}"/>
                    </a:ext>
                  </a:extLst>
                </p:cNvPr>
                <p:cNvSpPr/>
                <p:nvPr/>
              </p:nvSpPr>
              <p:spPr>
                <a:xfrm>
                  <a:off x="6344125" y="3282867"/>
                  <a:ext cx="100864" cy="104413"/>
                </a:xfrm>
                <a:custGeom>
                  <a:avLst/>
                  <a:gdLst>
                    <a:gd name="connsiteX0" fmla="*/ 93250 w 100864"/>
                    <a:gd name="connsiteY0" fmla="*/ 5734 h 104413"/>
                    <a:gd name="connsiteX1" fmla="*/ 93250 w 100864"/>
                    <a:gd name="connsiteY1" fmla="*/ 5734 h 104413"/>
                    <a:gd name="connsiteX2" fmla="*/ 67818 w 100864"/>
                    <a:gd name="connsiteY2" fmla="*/ 2496 h 104413"/>
                    <a:gd name="connsiteX3" fmla="*/ 52864 w 100864"/>
                    <a:gd name="connsiteY3" fmla="*/ 10211 h 104413"/>
                    <a:gd name="connsiteX4" fmla="*/ 19145 w 100864"/>
                    <a:gd name="connsiteY4" fmla="*/ 36405 h 104413"/>
                    <a:gd name="connsiteX5" fmla="*/ 0 w 100864"/>
                    <a:gd name="connsiteY5" fmla="*/ 57931 h 104413"/>
                    <a:gd name="connsiteX6" fmla="*/ 26194 w 100864"/>
                    <a:gd name="connsiteY6" fmla="*/ 81172 h 104413"/>
                    <a:gd name="connsiteX7" fmla="*/ 52388 w 100864"/>
                    <a:gd name="connsiteY7" fmla="*/ 104413 h 104413"/>
                    <a:gd name="connsiteX8" fmla="*/ 71533 w 100864"/>
                    <a:gd name="connsiteY8" fmla="*/ 82887 h 104413"/>
                    <a:gd name="connsiteX9" fmla="*/ 93536 w 100864"/>
                    <a:gd name="connsiteY9" fmla="*/ 46311 h 104413"/>
                    <a:gd name="connsiteX10" fmla="*/ 99441 w 100864"/>
                    <a:gd name="connsiteY10" fmla="*/ 30499 h 104413"/>
                    <a:gd name="connsiteX11" fmla="*/ 93250 w 100864"/>
                    <a:gd name="connsiteY11" fmla="*/ 5734 h 1044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00864" h="104413">
                      <a:moveTo>
                        <a:pt x="93250" y="5734"/>
                      </a:moveTo>
                      <a:lnTo>
                        <a:pt x="93250" y="5734"/>
                      </a:lnTo>
                      <a:cubicBezTo>
                        <a:pt x="86201" y="-457"/>
                        <a:pt x="76105" y="-1790"/>
                        <a:pt x="67818" y="2496"/>
                      </a:cubicBezTo>
                      <a:lnTo>
                        <a:pt x="52864" y="10211"/>
                      </a:lnTo>
                      <a:cubicBezTo>
                        <a:pt x="40100" y="16783"/>
                        <a:pt x="28670" y="25642"/>
                        <a:pt x="19145" y="36405"/>
                      </a:cubicBezTo>
                      <a:lnTo>
                        <a:pt x="0" y="57931"/>
                      </a:lnTo>
                      <a:lnTo>
                        <a:pt x="26194" y="81172"/>
                      </a:lnTo>
                      <a:lnTo>
                        <a:pt x="52388" y="104413"/>
                      </a:lnTo>
                      <a:lnTo>
                        <a:pt x="71533" y="82887"/>
                      </a:lnTo>
                      <a:cubicBezTo>
                        <a:pt x="81058" y="72124"/>
                        <a:pt x="88487" y="59741"/>
                        <a:pt x="93536" y="46311"/>
                      </a:cubicBezTo>
                      <a:lnTo>
                        <a:pt x="99441" y="30499"/>
                      </a:lnTo>
                      <a:cubicBezTo>
                        <a:pt x="102680" y="21927"/>
                        <a:pt x="100298" y="12021"/>
                        <a:pt x="93250" y="5734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Cordia New" panose="020B0304020202020204" pitchFamily="34" charset="-34"/>
                  </a:endParaRPr>
                </a:p>
              </p:txBody>
            </p:sp>
            <p:sp>
              <p:nvSpPr>
                <p:cNvPr id="99" name="Freeform: Shape 98">
                  <a:extLst>
                    <a:ext uri="{FF2B5EF4-FFF2-40B4-BE49-F238E27FC236}">
                      <a16:creationId xmlns:a16="http://schemas.microsoft.com/office/drawing/2014/main" id="{5B6AAA56-2974-1022-CF07-823BD6FABB07}"/>
                    </a:ext>
                  </a:extLst>
                </p:cNvPr>
                <p:cNvSpPr/>
                <p:nvPr/>
              </p:nvSpPr>
              <p:spPr>
                <a:xfrm>
                  <a:off x="6344125" y="3282929"/>
                  <a:ext cx="100795" cy="81300"/>
                </a:xfrm>
                <a:custGeom>
                  <a:avLst/>
                  <a:gdLst>
                    <a:gd name="connsiteX0" fmla="*/ 100774 w 100795"/>
                    <a:gd name="connsiteY0" fmla="*/ 23579 h 81300"/>
                    <a:gd name="connsiteX1" fmla="*/ 94012 w 100795"/>
                    <a:gd name="connsiteY1" fmla="*/ 25770 h 81300"/>
                    <a:gd name="connsiteX2" fmla="*/ 79057 w 100795"/>
                    <a:gd name="connsiteY2" fmla="*/ 33580 h 81300"/>
                    <a:gd name="connsiteX3" fmla="*/ 45339 w 100795"/>
                    <a:gd name="connsiteY3" fmla="*/ 59774 h 81300"/>
                    <a:gd name="connsiteX4" fmla="*/ 26194 w 100795"/>
                    <a:gd name="connsiteY4" fmla="*/ 81300 h 81300"/>
                    <a:gd name="connsiteX5" fmla="*/ 0 w 100795"/>
                    <a:gd name="connsiteY5" fmla="*/ 57964 h 81300"/>
                    <a:gd name="connsiteX6" fmla="*/ 19145 w 100795"/>
                    <a:gd name="connsiteY6" fmla="*/ 36438 h 81300"/>
                    <a:gd name="connsiteX7" fmla="*/ 52864 w 100795"/>
                    <a:gd name="connsiteY7" fmla="*/ 10244 h 81300"/>
                    <a:gd name="connsiteX8" fmla="*/ 67913 w 100795"/>
                    <a:gd name="connsiteY8" fmla="*/ 2529 h 81300"/>
                    <a:gd name="connsiteX9" fmla="*/ 93345 w 100795"/>
                    <a:gd name="connsiteY9" fmla="*/ 5672 h 81300"/>
                    <a:gd name="connsiteX10" fmla="*/ 93440 w 100795"/>
                    <a:gd name="connsiteY10" fmla="*/ 5767 h 81300"/>
                    <a:gd name="connsiteX11" fmla="*/ 100774 w 100795"/>
                    <a:gd name="connsiteY11" fmla="*/ 23579 h 81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00795" h="81300">
                      <a:moveTo>
                        <a:pt x="100774" y="23579"/>
                      </a:moveTo>
                      <a:cubicBezTo>
                        <a:pt x="98393" y="23865"/>
                        <a:pt x="96203" y="24627"/>
                        <a:pt x="94012" y="25770"/>
                      </a:cubicBezTo>
                      <a:lnTo>
                        <a:pt x="79057" y="33580"/>
                      </a:lnTo>
                      <a:cubicBezTo>
                        <a:pt x="66294" y="40152"/>
                        <a:pt x="54864" y="49011"/>
                        <a:pt x="45339" y="59774"/>
                      </a:cubicBezTo>
                      <a:lnTo>
                        <a:pt x="26194" y="81300"/>
                      </a:lnTo>
                      <a:lnTo>
                        <a:pt x="0" y="57964"/>
                      </a:lnTo>
                      <a:lnTo>
                        <a:pt x="19145" y="36438"/>
                      </a:lnTo>
                      <a:cubicBezTo>
                        <a:pt x="28670" y="25770"/>
                        <a:pt x="40005" y="16816"/>
                        <a:pt x="52864" y="10244"/>
                      </a:cubicBezTo>
                      <a:lnTo>
                        <a:pt x="67913" y="2529"/>
                      </a:lnTo>
                      <a:cubicBezTo>
                        <a:pt x="76200" y="-1758"/>
                        <a:pt x="86297" y="-519"/>
                        <a:pt x="93345" y="5672"/>
                      </a:cubicBezTo>
                      <a:lnTo>
                        <a:pt x="93440" y="5767"/>
                      </a:lnTo>
                      <a:cubicBezTo>
                        <a:pt x="98489" y="10339"/>
                        <a:pt x="101060" y="16911"/>
                        <a:pt x="100774" y="23579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Cordia New" panose="020B0304020202020204" pitchFamily="34" charset="-34"/>
                  </a:endParaRPr>
                </a:p>
              </p:txBody>
            </p:sp>
          </p:grpSp>
          <p:grpSp>
            <p:nvGrpSpPr>
              <p:cNvPr id="90" name="Graphic 1">
                <a:extLst>
                  <a:ext uri="{FF2B5EF4-FFF2-40B4-BE49-F238E27FC236}">
                    <a16:creationId xmlns:a16="http://schemas.microsoft.com/office/drawing/2014/main" id="{B58DB4CF-1905-FCE9-DA91-6FD5FB49BAA7}"/>
                  </a:ext>
                </a:extLst>
              </p:cNvPr>
              <p:cNvGrpSpPr/>
              <p:nvPr/>
            </p:nvGrpSpPr>
            <p:grpSpPr>
              <a:xfrm>
                <a:off x="6047111" y="3351416"/>
                <a:ext cx="342765" cy="366929"/>
                <a:chOff x="6047111" y="3351416"/>
                <a:chExt cx="342765" cy="366929"/>
              </a:xfrm>
              <a:grpFill/>
            </p:grpSpPr>
            <p:grpSp>
              <p:nvGrpSpPr>
                <p:cNvPr id="91" name="Graphic 1">
                  <a:extLst>
                    <a:ext uri="{FF2B5EF4-FFF2-40B4-BE49-F238E27FC236}">
                      <a16:creationId xmlns:a16="http://schemas.microsoft.com/office/drawing/2014/main" id="{2AEE07E3-2F3C-2AC1-B3EC-B91E7BA2F079}"/>
                    </a:ext>
                  </a:extLst>
                </p:cNvPr>
                <p:cNvGrpSpPr/>
                <p:nvPr/>
              </p:nvGrpSpPr>
              <p:grpSpPr>
                <a:xfrm>
                  <a:off x="6168200" y="3351416"/>
                  <a:ext cx="221676" cy="238365"/>
                  <a:chOff x="6168200" y="3351416"/>
                  <a:chExt cx="221676" cy="238365"/>
                </a:xfrm>
                <a:grpFill/>
              </p:grpSpPr>
              <p:sp>
                <p:nvSpPr>
                  <p:cNvPr id="95" name="Freeform: Shape 94">
                    <a:extLst>
                      <a:ext uri="{FF2B5EF4-FFF2-40B4-BE49-F238E27FC236}">
                        <a16:creationId xmlns:a16="http://schemas.microsoft.com/office/drawing/2014/main" id="{9A023AEC-8E36-190D-773D-147685300E4B}"/>
                      </a:ext>
                    </a:extLst>
                  </p:cNvPr>
                  <p:cNvSpPr/>
                  <p:nvPr/>
                </p:nvSpPr>
                <p:spPr>
                  <a:xfrm rot="-2902359">
                    <a:off x="6332119" y="3341638"/>
                    <a:ext cx="21622" cy="106396"/>
                  </a:xfrm>
                  <a:custGeom>
                    <a:avLst/>
                    <a:gdLst>
                      <a:gd name="connsiteX0" fmla="*/ 0 w 21622"/>
                      <a:gd name="connsiteY0" fmla="*/ 0 h 106396"/>
                      <a:gd name="connsiteX1" fmla="*/ 21622 w 21622"/>
                      <a:gd name="connsiteY1" fmla="*/ 0 h 106396"/>
                      <a:gd name="connsiteX2" fmla="*/ 21622 w 21622"/>
                      <a:gd name="connsiteY2" fmla="*/ 106397 h 106396"/>
                      <a:gd name="connsiteX3" fmla="*/ 0 w 21622"/>
                      <a:gd name="connsiteY3" fmla="*/ 106397 h 1063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622" h="106396">
                        <a:moveTo>
                          <a:pt x="0" y="0"/>
                        </a:moveTo>
                        <a:lnTo>
                          <a:pt x="21622" y="0"/>
                        </a:lnTo>
                        <a:lnTo>
                          <a:pt x="21622" y="106397"/>
                        </a:lnTo>
                        <a:lnTo>
                          <a:pt x="0" y="106397"/>
                        </a:ln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  <p:sp>
                <p:nvSpPr>
                  <p:cNvPr id="96" name="Freeform: Shape 95">
                    <a:extLst>
                      <a:ext uri="{FF2B5EF4-FFF2-40B4-BE49-F238E27FC236}">
                        <a16:creationId xmlns:a16="http://schemas.microsoft.com/office/drawing/2014/main" id="{FDA9D692-20BC-624E-BA6C-3B2D2DDE4435}"/>
                      </a:ext>
                    </a:extLst>
                  </p:cNvPr>
                  <p:cNvSpPr/>
                  <p:nvPr/>
                </p:nvSpPr>
                <p:spPr>
                  <a:xfrm rot="-2902359">
                    <a:off x="6302778" y="3374623"/>
                    <a:ext cx="21622" cy="106396"/>
                  </a:xfrm>
                  <a:custGeom>
                    <a:avLst/>
                    <a:gdLst>
                      <a:gd name="connsiteX0" fmla="*/ 0 w 21622"/>
                      <a:gd name="connsiteY0" fmla="*/ 0 h 106396"/>
                      <a:gd name="connsiteX1" fmla="*/ 21622 w 21622"/>
                      <a:gd name="connsiteY1" fmla="*/ 0 h 106396"/>
                      <a:gd name="connsiteX2" fmla="*/ 21622 w 21622"/>
                      <a:gd name="connsiteY2" fmla="*/ 106397 h 106396"/>
                      <a:gd name="connsiteX3" fmla="*/ 0 w 21622"/>
                      <a:gd name="connsiteY3" fmla="*/ 106397 h 1063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622" h="106396">
                        <a:moveTo>
                          <a:pt x="0" y="0"/>
                        </a:moveTo>
                        <a:lnTo>
                          <a:pt x="21622" y="0"/>
                        </a:lnTo>
                        <a:lnTo>
                          <a:pt x="21622" y="106397"/>
                        </a:lnTo>
                        <a:lnTo>
                          <a:pt x="0" y="106397"/>
                        </a:ln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  <p:sp>
                <p:nvSpPr>
                  <p:cNvPr id="97" name="Freeform: Shape 96">
                    <a:extLst>
                      <a:ext uri="{FF2B5EF4-FFF2-40B4-BE49-F238E27FC236}">
                        <a16:creationId xmlns:a16="http://schemas.microsoft.com/office/drawing/2014/main" id="{0EF2F0D0-8E32-1D49-FB96-530AB4CF2168}"/>
                      </a:ext>
                    </a:extLst>
                  </p:cNvPr>
                  <p:cNvSpPr/>
                  <p:nvPr/>
                </p:nvSpPr>
                <p:spPr>
                  <a:xfrm>
                    <a:off x="6168200" y="3473766"/>
                    <a:ext cx="106009" cy="116015"/>
                  </a:xfrm>
                  <a:custGeom>
                    <a:avLst/>
                    <a:gdLst>
                      <a:gd name="connsiteX0" fmla="*/ 73150 w 106009"/>
                      <a:gd name="connsiteY0" fmla="*/ 75915 h 116015"/>
                      <a:gd name="connsiteX1" fmla="*/ 3999 w 106009"/>
                      <a:gd name="connsiteY1" fmla="*/ 113158 h 116015"/>
                      <a:gd name="connsiteX2" fmla="*/ 32859 w 106009"/>
                      <a:gd name="connsiteY2" fmla="*/ 40101 h 116015"/>
                      <a:gd name="connsiteX3" fmla="*/ 102011 w 106009"/>
                      <a:gd name="connsiteY3" fmla="*/ 2858 h 116015"/>
                      <a:gd name="connsiteX4" fmla="*/ 73150 w 106009"/>
                      <a:gd name="connsiteY4" fmla="*/ 75915 h 1160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009" h="116015">
                        <a:moveTo>
                          <a:pt x="73150" y="75915"/>
                        </a:moveTo>
                        <a:cubicBezTo>
                          <a:pt x="46099" y="106395"/>
                          <a:pt x="15143" y="123064"/>
                          <a:pt x="3999" y="113158"/>
                        </a:cubicBezTo>
                        <a:cubicBezTo>
                          <a:pt x="-7145" y="103252"/>
                          <a:pt x="5808" y="70581"/>
                          <a:pt x="32859" y="40101"/>
                        </a:cubicBezTo>
                        <a:cubicBezTo>
                          <a:pt x="59910" y="9621"/>
                          <a:pt x="90867" y="-7048"/>
                          <a:pt x="102011" y="2858"/>
                        </a:cubicBezTo>
                        <a:cubicBezTo>
                          <a:pt x="113155" y="12764"/>
                          <a:pt x="100201" y="45435"/>
                          <a:pt x="73150" y="75915"/>
                        </a:cubicBez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</p:grpSp>
            <p:grpSp>
              <p:nvGrpSpPr>
                <p:cNvPr id="92" name="Graphic 1">
                  <a:extLst>
                    <a:ext uri="{FF2B5EF4-FFF2-40B4-BE49-F238E27FC236}">
                      <a16:creationId xmlns:a16="http://schemas.microsoft.com/office/drawing/2014/main" id="{FC9F2E77-71BF-C68F-A8E1-AEC4CD043B58}"/>
                    </a:ext>
                  </a:extLst>
                </p:cNvPr>
                <p:cNvGrpSpPr/>
                <p:nvPr/>
              </p:nvGrpSpPr>
              <p:grpSpPr>
                <a:xfrm>
                  <a:off x="6047111" y="3598485"/>
                  <a:ext cx="123187" cy="119861"/>
                  <a:chOff x="6047111" y="3598485"/>
                  <a:chExt cx="123187" cy="119861"/>
                </a:xfrm>
                <a:grpFill/>
              </p:grpSpPr>
              <p:sp>
                <p:nvSpPr>
                  <p:cNvPr id="93" name="Freeform: Shape 92">
                    <a:extLst>
                      <a:ext uri="{FF2B5EF4-FFF2-40B4-BE49-F238E27FC236}">
                        <a16:creationId xmlns:a16="http://schemas.microsoft.com/office/drawing/2014/main" id="{691DF59E-58BF-6AB0-A772-AB409E2B49B2}"/>
                      </a:ext>
                    </a:extLst>
                  </p:cNvPr>
                  <p:cNvSpPr/>
                  <p:nvPr/>
                </p:nvSpPr>
                <p:spPr>
                  <a:xfrm rot="-2902130">
                    <a:off x="6112547" y="3588709"/>
                    <a:ext cx="21620" cy="106388"/>
                  </a:xfrm>
                  <a:custGeom>
                    <a:avLst/>
                    <a:gdLst>
                      <a:gd name="connsiteX0" fmla="*/ 0 w 21620"/>
                      <a:gd name="connsiteY0" fmla="*/ 0 h 106388"/>
                      <a:gd name="connsiteX1" fmla="*/ 21621 w 21620"/>
                      <a:gd name="connsiteY1" fmla="*/ 0 h 106388"/>
                      <a:gd name="connsiteX2" fmla="*/ 21621 w 21620"/>
                      <a:gd name="connsiteY2" fmla="*/ 106389 h 106388"/>
                      <a:gd name="connsiteX3" fmla="*/ 0 w 21620"/>
                      <a:gd name="connsiteY3" fmla="*/ 106389 h 1063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620" h="106388">
                        <a:moveTo>
                          <a:pt x="0" y="0"/>
                        </a:moveTo>
                        <a:lnTo>
                          <a:pt x="21621" y="0"/>
                        </a:lnTo>
                        <a:lnTo>
                          <a:pt x="21621" y="106389"/>
                        </a:lnTo>
                        <a:lnTo>
                          <a:pt x="0" y="106389"/>
                        </a:ln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  <p:sp>
                <p:nvSpPr>
                  <p:cNvPr id="94" name="Freeform: Shape 93">
                    <a:extLst>
                      <a:ext uri="{FF2B5EF4-FFF2-40B4-BE49-F238E27FC236}">
                        <a16:creationId xmlns:a16="http://schemas.microsoft.com/office/drawing/2014/main" id="{76C15FFC-F563-7E3D-D49F-0F2CA1EB086A}"/>
                      </a:ext>
                    </a:extLst>
                  </p:cNvPr>
                  <p:cNvSpPr/>
                  <p:nvPr/>
                </p:nvSpPr>
                <p:spPr>
                  <a:xfrm rot="-2901873">
                    <a:off x="6083242" y="3621724"/>
                    <a:ext cx="21622" cy="106396"/>
                  </a:xfrm>
                  <a:custGeom>
                    <a:avLst/>
                    <a:gdLst>
                      <a:gd name="connsiteX0" fmla="*/ 0 w 21622"/>
                      <a:gd name="connsiteY0" fmla="*/ 0 h 106396"/>
                      <a:gd name="connsiteX1" fmla="*/ 21622 w 21622"/>
                      <a:gd name="connsiteY1" fmla="*/ 0 h 106396"/>
                      <a:gd name="connsiteX2" fmla="*/ 21622 w 21622"/>
                      <a:gd name="connsiteY2" fmla="*/ 106396 h 106396"/>
                      <a:gd name="connsiteX3" fmla="*/ 0 w 21622"/>
                      <a:gd name="connsiteY3" fmla="*/ 106396 h 1063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622" h="106396">
                        <a:moveTo>
                          <a:pt x="0" y="0"/>
                        </a:moveTo>
                        <a:lnTo>
                          <a:pt x="21622" y="0"/>
                        </a:lnTo>
                        <a:lnTo>
                          <a:pt x="21622" y="106396"/>
                        </a:lnTo>
                        <a:lnTo>
                          <a:pt x="0" y="106396"/>
                        </a:ln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</p:grpSp>
          </p:grpSp>
        </p:grpSp>
        <p:grpSp>
          <p:nvGrpSpPr>
            <p:cNvPr id="73" name="Graphic 1">
              <a:extLst>
                <a:ext uri="{FF2B5EF4-FFF2-40B4-BE49-F238E27FC236}">
                  <a16:creationId xmlns:a16="http://schemas.microsoft.com/office/drawing/2014/main" id="{646DE681-2E78-0E77-00A6-E8E715855DED}"/>
                </a:ext>
              </a:extLst>
            </p:cNvPr>
            <p:cNvGrpSpPr/>
            <p:nvPr/>
          </p:nvGrpSpPr>
          <p:grpSpPr>
            <a:xfrm>
              <a:off x="5748327" y="3124191"/>
              <a:ext cx="551476" cy="220228"/>
              <a:chOff x="5748327" y="3124191"/>
              <a:chExt cx="551476" cy="220228"/>
            </a:xfrm>
            <a:grpFill/>
          </p:grpSpPr>
          <p:sp>
            <p:nvSpPr>
              <p:cNvPr id="74" name="Freeform: Shape 73">
                <a:extLst>
                  <a:ext uri="{FF2B5EF4-FFF2-40B4-BE49-F238E27FC236}">
                    <a16:creationId xmlns:a16="http://schemas.microsoft.com/office/drawing/2014/main" id="{34D3A96F-B251-BF93-8EC6-1CD2DAE05103}"/>
                  </a:ext>
                </a:extLst>
              </p:cNvPr>
              <p:cNvSpPr/>
              <p:nvPr/>
            </p:nvSpPr>
            <p:spPr>
              <a:xfrm>
                <a:off x="5748327" y="3124191"/>
                <a:ext cx="464823" cy="220228"/>
              </a:xfrm>
              <a:custGeom>
                <a:avLst/>
                <a:gdLst>
                  <a:gd name="connsiteX0" fmla="*/ 449113 w 464823"/>
                  <a:gd name="connsiteY0" fmla="*/ 103069 h 220228"/>
                  <a:gd name="connsiteX1" fmla="*/ 45063 w 464823"/>
                  <a:gd name="connsiteY1" fmla="*/ 219370 h 220228"/>
                  <a:gd name="connsiteX2" fmla="*/ 18297 w 464823"/>
                  <a:gd name="connsiteY2" fmla="*/ 204511 h 220228"/>
                  <a:gd name="connsiteX3" fmla="*/ 867 w 464823"/>
                  <a:gd name="connsiteY3" fmla="*/ 143932 h 220228"/>
                  <a:gd name="connsiteX4" fmla="*/ 15630 w 464823"/>
                  <a:gd name="connsiteY4" fmla="*/ 117071 h 220228"/>
                  <a:gd name="connsiteX5" fmla="*/ 419681 w 464823"/>
                  <a:gd name="connsiteY5" fmla="*/ 866 h 220228"/>
                  <a:gd name="connsiteX6" fmla="*/ 446541 w 464823"/>
                  <a:gd name="connsiteY6" fmla="*/ 15725 h 220228"/>
                  <a:gd name="connsiteX7" fmla="*/ 463972 w 464823"/>
                  <a:gd name="connsiteY7" fmla="*/ 76304 h 220228"/>
                  <a:gd name="connsiteX8" fmla="*/ 449113 w 464823"/>
                  <a:gd name="connsiteY8" fmla="*/ 103069 h 2202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64823" h="220228">
                    <a:moveTo>
                      <a:pt x="449113" y="103069"/>
                    </a:moveTo>
                    <a:lnTo>
                      <a:pt x="45063" y="219370"/>
                    </a:lnTo>
                    <a:cubicBezTo>
                      <a:pt x="33633" y="222703"/>
                      <a:pt x="21631" y="216036"/>
                      <a:pt x="18297" y="204511"/>
                    </a:cubicBezTo>
                    <a:lnTo>
                      <a:pt x="867" y="143932"/>
                    </a:lnTo>
                    <a:cubicBezTo>
                      <a:pt x="-2467" y="132311"/>
                      <a:pt x="4105" y="120405"/>
                      <a:pt x="15630" y="117071"/>
                    </a:cubicBezTo>
                    <a:lnTo>
                      <a:pt x="419681" y="866"/>
                    </a:lnTo>
                    <a:cubicBezTo>
                      <a:pt x="431111" y="-2468"/>
                      <a:pt x="443208" y="4105"/>
                      <a:pt x="446541" y="15725"/>
                    </a:cubicBezTo>
                    <a:lnTo>
                      <a:pt x="463972" y="76304"/>
                    </a:lnTo>
                    <a:cubicBezTo>
                      <a:pt x="467306" y="87829"/>
                      <a:pt x="460543" y="99831"/>
                      <a:pt x="449113" y="103069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Cordia New" panose="020B0304020202020204" pitchFamily="34" charset="-34"/>
                </a:endParaRPr>
              </a:p>
            </p:txBody>
          </p:sp>
          <p:sp>
            <p:nvSpPr>
              <p:cNvPr id="75" name="Freeform: Shape 74">
                <a:extLst>
                  <a:ext uri="{FF2B5EF4-FFF2-40B4-BE49-F238E27FC236}">
                    <a16:creationId xmlns:a16="http://schemas.microsoft.com/office/drawing/2014/main" id="{2B348883-0938-09BC-1876-BAB0BA1E74D3}"/>
                  </a:ext>
                </a:extLst>
              </p:cNvPr>
              <p:cNvSpPr/>
              <p:nvPr/>
            </p:nvSpPr>
            <p:spPr>
              <a:xfrm>
                <a:off x="5748369" y="3124232"/>
                <a:ext cx="455167" cy="174180"/>
              </a:xfrm>
              <a:custGeom>
                <a:avLst/>
                <a:gdLst>
                  <a:gd name="connsiteX0" fmla="*/ 446405 w 455167"/>
                  <a:gd name="connsiteY0" fmla="*/ 15684 h 174180"/>
                  <a:gd name="connsiteX1" fmla="*/ 419544 w 455167"/>
                  <a:gd name="connsiteY1" fmla="*/ 825 h 174180"/>
                  <a:gd name="connsiteX2" fmla="*/ 15684 w 455167"/>
                  <a:gd name="connsiteY2" fmla="*/ 117030 h 174180"/>
                  <a:gd name="connsiteX3" fmla="*/ 825 w 455167"/>
                  <a:gd name="connsiteY3" fmla="*/ 143891 h 174180"/>
                  <a:gd name="connsiteX4" fmla="*/ 9588 w 455167"/>
                  <a:gd name="connsiteY4" fmla="*/ 174180 h 174180"/>
                  <a:gd name="connsiteX5" fmla="*/ 455168 w 455167"/>
                  <a:gd name="connsiteY5" fmla="*/ 45974 h 174180"/>
                  <a:gd name="connsiteX6" fmla="*/ 446405 w 455167"/>
                  <a:gd name="connsiteY6" fmla="*/ 15684 h 1741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55167" h="174180">
                    <a:moveTo>
                      <a:pt x="446405" y="15684"/>
                    </a:moveTo>
                    <a:cubicBezTo>
                      <a:pt x="443071" y="4159"/>
                      <a:pt x="431069" y="-2413"/>
                      <a:pt x="419544" y="825"/>
                    </a:cubicBezTo>
                    <a:lnTo>
                      <a:pt x="15684" y="117030"/>
                    </a:lnTo>
                    <a:cubicBezTo>
                      <a:pt x="4159" y="120364"/>
                      <a:pt x="-2413" y="132365"/>
                      <a:pt x="825" y="143891"/>
                    </a:cubicBezTo>
                    <a:lnTo>
                      <a:pt x="9588" y="174180"/>
                    </a:lnTo>
                    <a:lnTo>
                      <a:pt x="455168" y="45974"/>
                    </a:lnTo>
                    <a:lnTo>
                      <a:pt x="446405" y="1568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Cordia New" panose="020B0304020202020204" pitchFamily="34" charset="-34"/>
                </a:endParaRPr>
              </a:p>
            </p:txBody>
          </p:sp>
          <p:grpSp>
            <p:nvGrpSpPr>
              <p:cNvPr id="76" name="Graphic 1">
                <a:extLst>
                  <a:ext uri="{FF2B5EF4-FFF2-40B4-BE49-F238E27FC236}">
                    <a16:creationId xmlns:a16="http://schemas.microsoft.com/office/drawing/2014/main" id="{BD404DA9-ECCD-AEC1-C20B-6263B71C67E1}"/>
                  </a:ext>
                </a:extLst>
              </p:cNvPr>
              <p:cNvGrpSpPr/>
              <p:nvPr/>
            </p:nvGrpSpPr>
            <p:grpSpPr>
              <a:xfrm>
                <a:off x="6192106" y="3124420"/>
                <a:ext cx="107697" cy="79789"/>
                <a:chOff x="6192106" y="3124420"/>
                <a:chExt cx="107697" cy="79789"/>
              </a:xfrm>
              <a:grpFill/>
            </p:grpSpPr>
            <p:sp>
              <p:nvSpPr>
                <p:cNvPr id="85" name="Freeform: Shape 84">
                  <a:extLst>
                    <a:ext uri="{FF2B5EF4-FFF2-40B4-BE49-F238E27FC236}">
                      <a16:creationId xmlns:a16="http://schemas.microsoft.com/office/drawing/2014/main" id="{E4107702-B693-B292-7FC7-8346F7A09FC4}"/>
                    </a:ext>
                  </a:extLst>
                </p:cNvPr>
                <p:cNvSpPr/>
                <p:nvPr/>
              </p:nvSpPr>
              <p:spPr>
                <a:xfrm>
                  <a:off x="6192106" y="3124420"/>
                  <a:ext cx="107647" cy="79789"/>
                </a:xfrm>
                <a:custGeom>
                  <a:avLst/>
                  <a:gdLst>
                    <a:gd name="connsiteX0" fmla="*/ 106775 w 107647"/>
                    <a:gd name="connsiteY0" fmla="*/ 18353 h 79789"/>
                    <a:gd name="connsiteX1" fmla="*/ 106775 w 107647"/>
                    <a:gd name="connsiteY1" fmla="*/ 18353 h 79789"/>
                    <a:gd name="connsiteX2" fmla="*/ 86963 w 107647"/>
                    <a:gd name="connsiteY2" fmla="*/ 1970 h 79789"/>
                    <a:gd name="connsiteX3" fmla="*/ 70199 w 107647"/>
                    <a:gd name="connsiteY3" fmla="*/ 446 h 79789"/>
                    <a:gd name="connsiteX4" fmla="*/ 27718 w 107647"/>
                    <a:gd name="connsiteY4" fmla="*/ 4542 h 79789"/>
                    <a:gd name="connsiteX5" fmla="*/ 0 w 107647"/>
                    <a:gd name="connsiteY5" fmla="*/ 12543 h 79789"/>
                    <a:gd name="connsiteX6" fmla="*/ 9716 w 107647"/>
                    <a:gd name="connsiteY6" fmla="*/ 46166 h 79789"/>
                    <a:gd name="connsiteX7" fmla="*/ 19431 w 107647"/>
                    <a:gd name="connsiteY7" fmla="*/ 79789 h 79789"/>
                    <a:gd name="connsiteX8" fmla="*/ 47149 w 107647"/>
                    <a:gd name="connsiteY8" fmla="*/ 71788 h 79789"/>
                    <a:gd name="connsiteX9" fmla="*/ 85249 w 107647"/>
                    <a:gd name="connsiteY9" fmla="*/ 52738 h 79789"/>
                    <a:gd name="connsiteX10" fmla="*/ 98679 w 107647"/>
                    <a:gd name="connsiteY10" fmla="*/ 42546 h 79789"/>
                    <a:gd name="connsiteX11" fmla="*/ 106775 w 107647"/>
                    <a:gd name="connsiteY11" fmla="*/ 18353 h 797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07647" h="79789">
                      <a:moveTo>
                        <a:pt x="106775" y="18353"/>
                      </a:moveTo>
                      <a:lnTo>
                        <a:pt x="106775" y="18353"/>
                      </a:lnTo>
                      <a:cubicBezTo>
                        <a:pt x="104203" y="9304"/>
                        <a:pt x="96298" y="2827"/>
                        <a:pt x="86963" y="1970"/>
                      </a:cubicBezTo>
                      <a:lnTo>
                        <a:pt x="70199" y="446"/>
                      </a:lnTo>
                      <a:cubicBezTo>
                        <a:pt x="55912" y="-792"/>
                        <a:pt x="41529" y="541"/>
                        <a:pt x="27718" y="4542"/>
                      </a:cubicBezTo>
                      <a:lnTo>
                        <a:pt x="0" y="12543"/>
                      </a:lnTo>
                      <a:lnTo>
                        <a:pt x="9716" y="46166"/>
                      </a:lnTo>
                      <a:lnTo>
                        <a:pt x="19431" y="79789"/>
                      </a:lnTo>
                      <a:lnTo>
                        <a:pt x="47149" y="71788"/>
                      </a:lnTo>
                      <a:cubicBezTo>
                        <a:pt x="60960" y="67788"/>
                        <a:pt x="73819" y="61311"/>
                        <a:pt x="85249" y="52738"/>
                      </a:cubicBezTo>
                      <a:lnTo>
                        <a:pt x="98679" y="42546"/>
                      </a:lnTo>
                      <a:cubicBezTo>
                        <a:pt x="106108" y="37022"/>
                        <a:pt x="109347" y="27402"/>
                        <a:pt x="106775" y="18353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Cordia New" panose="020B0304020202020204" pitchFamily="34" charset="-34"/>
                  </a:endParaRPr>
                </a:p>
              </p:txBody>
            </p:sp>
            <p:sp>
              <p:nvSpPr>
                <p:cNvPr id="86" name="Freeform: Shape 85">
                  <a:extLst>
                    <a:ext uri="{FF2B5EF4-FFF2-40B4-BE49-F238E27FC236}">
                      <a16:creationId xmlns:a16="http://schemas.microsoft.com/office/drawing/2014/main" id="{3866DECF-481E-8F6D-C3C9-9772D94757E7}"/>
                    </a:ext>
                  </a:extLst>
                </p:cNvPr>
                <p:cNvSpPr/>
                <p:nvPr/>
              </p:nvSpPr>
              <p:spPr>
                <a:xfrm>
                  <a:off x="6192201" y="3124476"/>
                  <a:ext cx="107601" cy="46205"/>
                </a:xfrm>
                <a:custGeom>
                  <a:avLst/>
                  <a:gdLst>
                    <a:gd name="connsiteX0" fmla="*/ 103442 w 107601"/>
                    <a:gd name="connsiteY0" fmla="*/ 37443 h 46205"/>
                    <a:gd name="connsiteX1" fmla="*/ 96584 w 107601"/>
                    <a:gd name="connsiteY1" fmla="*/ 35633 h 46205"/>
                    <a:gd name="connsiteX2" fmla="*/ 79724 w 107601"/>
                    <a:gd name="connsiteY2" fmla="*/ 34204 h 46205"/>
                    <a:gd name="connsiteX3" fmla="*/ 37243 w 107601"/>
                    <a:gd name="connsiteY3" fmla="*/ 38300 h 46205"/>
                    <a:gd name="connsiteX4" fmla="*/ 9620 w 107601"/>
                    <a:gd name="connsiteY4" fmla="*/ 46206 h 46205"/>
                    <a:gd name="connsiteX5" fmla="*/ 0 w 107601"/>
                    <a:gd name="connsiteY5" fmla="*/ 12487 h 46205"/>
                    <a:gd name="connsiteX6" fmla="*/ 27623 w 107601"/>
                    <a:gd name="connsiteY6" fmla="*/ 4581 h 46205"/>
                    <a:gd name="connsiteX7" fmla="*/ 70104 w 107601"/>
                    <a:gd name="connsiteY7" fmla="*/ 486 h 46205"/>
                    <a:gd name="connsiteX8" fmla="*/ 86963 w 107601"/>
                    <a:gd name="connsiteY8" fmla="*/ 2010 h 46205"/>
                    <a:gd name="connsiteX9" fmla="*/ 106680 w 107601"/>
                    <a:gd name="connsiteY9" fmla="*/ 18202 h 46205"/>
                    <a:gd name="connsiteX10" fmla="*/ 106680 w 107601"/>
                    <a:gd name="connsiteY10" fmla="*/ 18297 h 46205"/>
                    <a:gd name="connsiteX11" fmla="*/ 103442 w 107601"/>
                    <a:gd name="connsiteY11" fmla="*/ 37443 h 462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07601" h="46205">
                      <a:moveTo>
                        <a:pt x="103442" y="37443"/>
                      </a:moveTo>
                      <a:cubicBezTo>
                        <a:pt x="101346" y="36395"/>
                        <a:pt x="99060" y="35919"/>
                        <a:pt x="96584" y="35633"/>
                      </a:cubicBezTo>
                      <a:lnTo>
                        <a:pt x="79724" y="34204"/>
                      </a:lnTo>
                      <a:cubicBezTo>
                        <a:pt x="65437" y="32966"/>
                        <a:pt x="51054" y="34395"/>
                        <a:pt x="37243" y="38300"/>
                      </a:cubicBezTo>
                      <a:lnTo>
                        <a:pt x="9620" y="46206"/>
                      </a:lnTo>
                      <a:lnTo>
                        <a:pt x="0" y="12487"/>
                      </a:lnTo>
                      <a:lnTo>
                        <a:pt x="27623" y="4581"/>
                      </a:lnTo>
                      <a:cubicBezTo>
                        <a:pt x="41434" y="581"/>
                        <a:pt x="55817" y="-848"/>
                        <a:pt x="70104" y="486"/>
                      </a:cubicBezTo>
                      <a:lnTo>
                        <a:pt x="86963" y="2010"/>
                      </a:lnTo>
                      <a:cubicBezTo>
                        <a:pt x="96203" y="2772"/>
                        <a:pt x="104108" y="9249"/>
                        <a:pt x="106680" y="18202"/>
                      </a:cubicBezTo>
                      <a:lnTo>
                        <a:pt x="106680" y="18297"/>
                      </a:lnTo>
                      <a:cubicBezTo>
                        <a:pt x="108680" y="24965"/>
                        <a:pt x="107347" y="32013"/>
                        <a:pt x="103442" y="37443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Cordia New" panose="020B0304020202020204" pitchFamily="34" charset="-34"/>
                  </a:endParaRPr>
                </a:p>
              </p:txBody>
            </p:sp>
          </p:grpSp>
          <p:grpSp>
            <p:nvGrpSpPr>
              <p:cNvPr id="77" name="Graphic 1">
                <a:extLst>
                  <a:ext uri="{FF2B5EF4-FFF2-40B4-BE49-F238E27FC236}">
                    <a16:creationId xmlns:a16="http://schemas.microsoft.com/office/drawing/2014/main" id="{8EB8C16E-A3C4-A6CC-F47F-9A6FC7961E51}"/>
                  </a:ext>
                </a:extLst>
              </p:cNvPr>
              <p:cNvGrpSpPr/>
              <p:nvPr/>
            </p:nvGrpSpPr>
            <p:grpSpPr>
              <a:xfrm>
                <a:off x="5777185" y="3127960"/>
                <a:ext cx="410155" cy="211733"/>
                <a:chOff x="5777185" y="3127960"/>
                <a:chExt cx="410155" cy="211733"/>
              </a:xfrm>
              <a:grpFill/>
            </p:grpSpPr>
            <p:grpSp>
              <p:nvGrpSpPr>
                <p:cNvPr id="78" name="Graphic 1">
                  <a:extLst>
                    <a:ext uri="{FF2B5EF4-FFF2-40B4-BE49-F238E27FC236}">
                      <a16:creationId xmlns:a16="http://schemas.microsoft.com/office/drawing/2014/main" id="{83E42FB0-E8FA-F4CC-55A2-C05845B0C5AE}"/>
                    </a:ext>
                  </a:extLst>
                </p:cNvPr>
                <p:cNvGrpSpPr/>
                <p:nvPr/>
              </p:nvGrpSpPr>
              <p:grpSpPr>
                <a:xfrm>
                  <a:off x="5915012" y="3127960"/>
                  <a:ext cx="272327" cy="137711"/>
                  <a:chOff x="5915012" y="3127960"/>
                  <a:chExt cx="272327" cy="137711"/>
                </a:xfrm>
                <a:grpFill/>
              </p:grpSpPr>
              <p:sp>
                <p:nvSpPr>
                  <p:cNvPr id="82" name="Freeform: Shape 81">
                    <a:extLst>
                      <a:ext uri="{FF2B5EF4-FFF2-40B4-BE49-F238E27FC236}">
                        <a16:creationId xmlns:a16="http://schemas.microsoft.com/office/drawing/2014/main" id="{B5CB676C-91E1-B0AA-F328-42810C882724}"/>
                      </a:ext>
                    </a:extLst>
                  </p:cNvPr>
                  <p:cNvSpPr/>
                  <p:nvPr/>
                </p:nvSpPr>
                <p:spPr>
                  <a:xfrm rot="-963099">
                    <a:off x="6151431" y="3128875"/>
                    <a:ext cx="21621" cy="106392"/>
                  </a:xfrm>
                  <a:custGeom>
                    <a:avLst/>
                    <a:gdLst>
                      <a:gd name="connsiteX0" fmla="*/ 0 w 21621"/>
                      <a:gd name="connsiteY0" fmla="*/ 0 h 106392"/>
                      <a:gd name="connsiteX1" fmla="*/ 21621 w 21621"/>
                      <a:gd name="connsiteY1" fmla="*/ 0 h 106392"/>
                      <a:gd name="connsiteX2" fmla="*/ 21621 w 21621"/>
                      <a:gd name="connsiteY2" fmla="*/ 106393 h 106392"/>
                      <a:gd name="connsiteX3" fmla="*/ 0 w 21621"/>
                      <a:gd name="connsiteY3" fmla="*/ 106393 h 106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621" h="106392">
                        <a:moveTo>
                          <a:pt x="0" y="0"/>
                        </a:moveTo>
                        <a:lnTo>
                          <a:pt x="21621" y="0"/>
                        </a:lnTo>
                        <a:lnTo>
                          <a:pt x="21621" y="106393"/>
                        </a:lnTo>
                        <a:lnTo>
                          <a:pt x="0" y="106393"/>
                        </a:ln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  <p:sp>
                <p:nvSpPr>
                  <p:cNvPr id="83" name="Freeform: Shape 82">
                    <a:extLst>
                      <a:ext uri="{FF2B5EF4-FFF2-40B4-BE49-F238E27FC236}">
                        <a16:creationId xmlns:a16="http://schemas.microsoft.com/office/drawing/2014/main" id="{04C9D09D-4F05-E6AB-C523-4EF618499EA2}"/>
                      </a:ext>
                    </a:extLst>
                  </p:cNvPr>
                  <p:cNvSpPr/>
                  <p:nvPr/>
                </p:nvSpPr>
                <p:spPr>
                  <a:xfrm rot="-963099">
                    <a:off x="6109042" y="3141064"/>
                    <a:ext cx="21621" cy="106392"/>
                  </a:xfrm>
                  <a:custGeom>
                    <a:avLst/>
                    <a:gdLst>
                      <a:gd name="connsiteX0" fmla="*/ 0 w 21621"/>
                      <a:gd name="connsiteY0" fmla="*/ 0 h 106392"/>
                      <a:gd name="connsiteX1" fmla="*/ 21621 w 21621"/>
                      <a:gd name="connsiteY1" fmla="*/ 0 h 106392"/>
                      <a:gd name="connsiteX2" fmla="*/ 21621 w 21621"/>
                      <a:gd name="connsiteY2" fmla="*/ 106393 h 106392"/>
                      <a:gd name="connsiteX3" fmla="*/ 0 w 21621"/>
                      <a:gd name="connsiteY3" fmla="*/ 106393 h 106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621" h="106392">
                        <a:moveTo>
                          <a:pt x="0" y="0"/>
                        </a:moveTo>
                        <a:lnTo>
                          <a:pt x="21621" y="0"/>
                        </a:lnTo>
                        <a:lnTo>
                          <a:pt x="21621" y="106393"/>
                        </a:lnTo>
                        <a:lnTo>
                          <a:pt x="0" y="106393"/>
                        </a:ln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  <p:sp>
                <p:nvSpPr>
                  <p:cNvPr id="84" name="Freeform: Shape 83">
                    <a:extLst>
                      <a:ext uri="{FF2B5EF4-FFF2-40B4-BE49-F238E27FC236}">
                        <a16:creationId xmlns:a16="http://schemas.microsoft.com/office/drawing/2014/main" id="{F3D6E4B2-E59E-7843-19E5-25F801508163}"/>
                      </a:ext>
                    </a:extLst>
                  </p:cNvPr>
                  <p:cNvSpPr/>
                  <p:nvPr/>
                </p:nvSpPr>
                <p:spPr>
                  <a:xfrm>
                    <a:off x="5915012" y="3199737"/>
                    <a:ext cx="142517" cy="65934"/>
                  </a:xfrm>
                  <a:custGeom>
                    <a:avLst/>
                    <a:gdLst>
                      <a:gd name="connsiteX0" fmla="*/ 78688 w 142517"/>
                      <a:gd name="connsiteY0" fmla="*/ 58861 h 65934"/>
                      <a:gd name="connsiteX1" fmla="*/ 393 w 142517"/>
                      <a:gd name="connsiteY1" fmla="*/ 53336 h 65934"/>
                      <a:gd name="connsiteX2" fmla="*/ 63829 w 142517"/>
                      <a:gd name="connsiteY2" fmla="*/ 7045 h 65934"/>
                      <a:gd name="connsiteX3" fmla="*/ 142125 w 142517"/>
                      <a:gd name="connsiteY3" fmla="*/ 12569 h 65934"/>
                      <a:gd name="connsiteX4" fmla="*/ 78688 w 142517"/>
                      <a:gd name="connsiteY4" fmla="*/ 58861 h 659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2517" h="65934">
                        <a:moveTo>
                          <a:pt x="78688" y="58861"/>
                        </a:moveTo>
                        <a:cubicBezTo>
                          <a:pt x="39541" y="70100"/>
                          <a:pt x="4489" y="67719"/>
                          <a:pt x="393" y="53336"/>
                        </a:cubicBezTo>
                        <a:cubicBezTo>
                          <a:pt x="-3703" y="39049"/>
                          <a:pt x="24682" y="18284"/>
                          <a:pt x="63829" y="7045"/>
                        </a:cubicBezTo>
                        <a:cubicBezTo>
                          <a:pt x="102977" y="-4195"/>
                          <a:pt x="138029" y="-1718"/>
                          <a:pt x="142125" y="12569"/>
                        </a:cubicBezTo>
                        <a:cubicBezTo>
                          <a:pt x="146221" y="26857"/>
                          <a:pt x="117836" y="47621"/>
                          <a:pt x="78688" y="58861"/>
                        </a:cubicBez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</p:grpSp>
            <p:grpSp>
              <p:nvGrpSpPr>
                <p:cNvPr id="79" name="Graphic 1">
                  <a:extLst>
                    <a:ext uri="{FF2B5EF4-FFF2-40B4-BE49-F238E27FC236}">
                      <a16:creationId xmlns:a16="http://schemas.microsoft.com/office/drawing/2014/main" id="{1B5D00B1-2FCA-8675-7A38-3F680F51AA08}"/>
                    </a:ext>
                  </a:extLst>
                </p:cNvPr>
                <p:cNvGrpSpPr/>
                <p:nvPr/>
              </p:nvGrpSpPr>
              <p:grpSpPr>
                <a:xfrm>
                  <a:off x="5777185" y="3219280"/>
                  <a:ext cx="92584" cy="120413"/>
                  <a:chOff x="5777185" y="3219280"/>
                  <a:chExt cx="92584" cy="120413"/>
                </a:xfrm>
                <a:grpFill/>
              </p:grpSpPr>
              <p:sp>
                <p:nvSpPr>
                  <p:cNvPr id="80" name="Freeform: Shape 79">
                    <a:extLst>
                      <a:ext uri="{FF2B5EF4-FFF2-40B4-BE49-F238E27FC236}">
                        <a16:creationId xmlns:a16="http://schemas.microsoft.com/office/drawing/2014/main" id="{EC8A8A55-8067-08F3-6D65-F9558A232728}"/>
                      </a:ext>
                    </a:extLst>
                  </p:cNvPr>
                  <p:cNvSpPr/>
                  <p:nvPr/>
                </p:nvSpPr>
                <p:spPr>
                  <a:xfrm rot="-963099">
                    <a:off x="5833860" y="3220195"/>
                    <a:ext cx="21621" cy="106392"/>
                  </a:xfrm>
                  <a:custGeom>
                    <a:avLst/>
                    <a:gdLst>
                      <a:gd name="connsiteX0" fmla="*/ 0 w 21621"/>
                      <a:gd name="connsiteY0" fmla="*/ 0 h 106392"/>
                      <a:gd name="connsiteX1" fmla="*/ 21621 w 21621"/>
                      <a:gd name="connsiteY1" fmla="*/ 0 h 106392"/>
                      <a:gd name="connsiteX2" fmla="*/ 21621 w 21621"/>
                      <a:gd name="connsiteY2" fmla="*/ 106393 h 106392"/>
                      <a:gd name="connsiteX3" fmla="*/ 0 w 21621"/>
                      <a:gd name="connsiteY3" fmla="*/ 106393 h 106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621" h="106392">
                        <a:moveTo>
                          <a:pt x="0" y="0"/>
                        </a:moveTo>
                        <a:lnTo>
                          <a:pt x="21621" y="0"/>
                        </a:lnTo>
                        <a:lnTo>
                          <a:pt x="21621" y="106393"/>
                        </a:lnTo>
                        <a:lnTo>
                          <a:pt x="0" y="106393"/>
                        </a:ln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  <p:sp>
                <p:nvSpPr>
                  <p:cNvPr id="81" name="Freeform: Shape 80">
                    <a:extLst>
                      <a:ext uri="{FF2B5EF4-FFF2-40B4-BE49-F238E27FC236}">
                        <a16:creationId xmlns:a16="http://schemas.microsoft.com/office/drawing/2014/main" id="{690C0620-106A-7E95-35B3-2E730E3CD160}"/>
                      </a:ext>
                    </a:extLst>
                  </p:cNvPr>
                  <p:cNvSpPr/>
                  <p:nvPr/>
                </p:nvSpPr>
                <p:spPr>
                  <a:xfrm rot="-963099">
                    <a:off x="5791472" y="3232385"/>
                    <a:ext cx="21621" cy="106392"/>
                  </a:xfrm>
                  <a:custGeom>
                    <a:avLst/>
                    <a:gdLst>
                      <a:gd name="connsiteX0" fmla="*/ 0 w 21621"/>
                      <a:gd name="connsiteY0" fmla="*/ 0 h 106392"/>
                      <a:gd name="connsiteX1" fmla="*/ 21621 w 21621"/>
                      <a:gd name="connsiteY1" fmla="*/ 0 h 106392"/>
                      <a:gd name="connsiteX2" fmla="*/ 21621 w 21621"/>
                      <a:gd name="connsiteY2" fmla="*/ 106393 h 106392"/>
                      <a:gd name="connsiteX3" fmla="*/ 0 w 21621"/>
                      <a:gd name="connsiteY3" fmla="*/ 106393 h 106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621" h="106392">
                        <a:moveTo>
                          <a:pt x="0" y="0"/>
                        </a:moveTo>
                        <a:lnTo>
                          <a:pt x="21621" y="0"/>
                        </a:lnTo>
                        <a:lnTo>
                          <a:pt x="21621" y="106393"/>
                        </a:lnTo>
                        <a:lnTo>
                          <a:pt x="0" y="106393"/>
                        </a:ln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</p:grpSp>
          </p:grpSp>
        </p:grpSp>
      </p:grpSp>
      <p:grpSp>
        <p:nvGrpSpPr>
          <p:cNvPr id="34" name="Graphic 18676">
            <a:extLst>
              <a:ext uri="{FF2B5EF4-FFF2-40B4-BE49-F238E27FC236}">
                <a16:creationId xmlns:a16="http://schemas.microsoft.com/office/drawing/2014/main" id="{6DED8FCE-EE45-6961-9E48-C72DD28BF601}"/>
              </a:ext>
            </a:extLst>
          </p:cNvPr>
          <p:cNvGrpSpPr/>
          <p:nvPr/>
        </p:nvGrpSpPr>
        <p:grpSpPr>
          <a:xfrm rot="1519580">
            <a:off x="10766527" y="-3209628"/>
            <a:ext cx="545271" cy="4481594"/>
            <a:chOff x="6731507" y="2028824"/>
            <a:chExt cx="178975" cy="2065305"/>
          </a:xfrm>
          <a:solidFill>
            <a:schemeClr val="bg2">
              <a:lumMod val="50000"/>
            </a:schemeClr>
          </a:solidFill>
        </p:grpSpPr>
        <p:grpSp>
          <p:nvGrpSpPr>
            <p:cNvPr id="35" name="Graphic 18676">
              <a:extLst>
                <a:ext uri="{FF2B5EF4-FFF2-40B4-BE49-F238E27FC236}">
                  <a16:creationId xmlns:a16="http://schemas.microsoft.com/office/drawing/2014/main" id="{E88989F0-2DB3-3CCB-F6EB-5DBA0B2AE873}"/>
                </a:ext>
              </a:extLst>
            </p:cNvPr>
            <p:cNvGrpSpPr/>
            <p:nvPr/>
          </p:nvGrpSpPr>
          <p:grpSpPr>
            <a:xfrm>
              <a:off x="6731507" y="3842384"/>
              <a:ext cx="171450" cy="251745"/>
              <a:chOff x="6731507" y="3842384"/>
              <a:chExt cx="171450" cy="251745"/>
            </a:xfrm>
            <a:grpFill/>
          </p:grpSpPr>
          <p:sp>
            <p:nvSpPr>
              <p:cNvPr id="39" name="Freeform: Shape 38">
                <a:extLst>
                  <a:ext uri="{FF2B5EF4-FFF2-40B4-BE49-F238E27FC236}">
                    <a16:creationId xmlns:a16="http://schemas.microsoft.com/office/drawing/2014/main" id="{2165A58F-6A13-D588-5AAA-8A9C8F7B6708}"/>
                  </a:ext>
                </a:extLst>
              </p:cNvPr>
              <p:cNvSpPr/>
              <p:nvPr/>
            </p:nvSpPr>
            <p:spPr>
              <a:xfrm>
                <a:off x="6731507" y="3842384"/>
                <a:ext cx="171450" cy="251745"/>
              </a:xfrm>
              <a:custGeom>
                <a:avLst/>
                <a:gdLst>
                  <a:gd name="connsiteX0" fmla="*/ 171450 w 171450"/>
                  <a:gd name="connsiteY0" fmla="*/ 667 h 251745"/>
                  <a:gd name="connsiteX1" fmla="*/ 84677 w 171450"/>
                  <a:gd name="connsiteY1" fmla="*/ 251746 h 251745"/>
                  <a:gd name="connsiteX2" fmla="*/ 0 w 171450"/>
                  <a:gd name="connsiteY2" fmla="*/ 0 h 251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71450" h="251745">
                    <a:moveTo>
                      <a:pt x="171450" y="667"/>
                    </a:moveTo>
                    <a:lnTo>
                      <a:pt x="84677" y="251746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Cordia New" panose="020B0304020202020204" pitchFamily="34" charset="-34"/>
                </a:endParaRPr>
              </a:p>
            </p:txBody>
          </p:sp>
          <p:sp>
            <p:nvSpPr>
              <p:cNvPr id="40" name="Freeform: Shape 39">
                <a:extLst>
                  <a:ext uri="{FF2B5EF4-FFF2-40B4-BE49-F238E27FC236}">
                    <a16:creationId xmlns:a16="http://schemas.microsoft.com/office/drawing/2014/main" id="{4113C46E-0253-A74A-24C4-7CD625A6EEFC}"/>
                  </a:ext>
                </a:extLst>
              </p:cNvPr>
              <p:cNvSpPr/>
              <p:nvPr/>
            </p:nvSpPr>
            <p:spPr>
              <a:xfrm>
                <a:off x="6779132" y="3984021"/>
                <a:ext cx="74961" cy="110108"/>
              </a:xfrm>
              <a:custGeom>
                <a:avLst/>
                <a:gdLst>
                  <a:gd name="connsiteX0" fmla="*/ 0 w 74961"/>
                  <a:gd name="connsiteY0" fmla="*/ 0 h 110108"/>
                  <a:gd name="connsiteX1" fmla="*/ 74962 w 74961"/>
                  <a:gd name="connsiteY1" fmla="*/ 286 h 110108"/>
                  <a:gd name="connsiteX2" fmla="*/ 37052 w 74961"/>
                  <a:gd name="connsiteY2" fmla="*/ 110109 h 110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4961" h="110108">
                    <a:moveTo>
                      <a:pt x="0" y="0"/>
                    </a:moveTo>
                    <a:lnTo>
                      <a:pt x="74962" y="286"/>
                    </a:lnTo>
                    <a:lnTo>
                      <a:pt x="37052" y="11010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Cordia New" panose="020B0304020202020204" pitchFamily="34" charset="-34"/>
                </a:endParaRPr>
              </a:p>
            </p:txBody>
          </p:sp>
        </p:grpSp>
        <p:grpSp>
          <p:nvGrpSpPr>
            <p:cNvPr id="36" name="Graphic 18676">
              <a:extLst>
                <a:ext uri="{FF2B5EF4-FFF2-40B4-BE49-F238E27FC236}">
                  <a16:creationId xmlns:a16="http://schemas.microsoft.com/office/drawing/2014/main" id="{2E628165-F351-4CF5-1947-29F540E16FCF}"/>
                </a:ext>
              </a:extLst>
            </p:cNvPr>
            <p:cNvGrpSpPr/>
            <p:nvPr/>
          </p:nvGrpSpPr>
          <p:grpSpPr>
            <a:xfrm>
              <a:off x="6731507" y="2028824"/>
              <a:ext cx="178975" cy="1814227"/>
              <a:chOff x="6731507" y="2028824"/>
              <a:chExt cx="178975" cy="1814227"/>
            </a:xfrm>
            <a:grpFill/>
          </p:grpSpPr>
          <p:sp>
            <p:nvSpPr>
              <p:cNvPr id="37" name="Freeform: Shape 36">
                <a:extLst>
                  <a:ext uri="{FF2B5EF4-FFF2-40B4-BE49-F238E27FC236}">
                    <a16:creationId xmlns:a16="http://schemas.microsoft.com/office/drawing/2014/main" id="{A82BCC0D-FA8F-164F-CBE9-40F8D561D448}"/>
                  </a:ext>
                </a:extLst>
              </p:cNvPr>
              <p:cNvSpPr/>
              <p:nvPr/>
            </p:nvSpPr>
            <p:spPr>
              <a:xfrm>
                <a:off x="6731507" y="2028824"/>
                <a:ext cx="178975" cy="1814227"/>
              </a:xfrm>
              <a:custGeom>
                <a:avLst/>
                <a:gdLst>
                  <a:gd name="connsiteX0" fmla="*/ 171450 w 178975"/>
                  <a:gd name="connsiteY0" fmla="*/ 1814228 h 1814227"/>
                  <a:gd name="connsiteX1" fmla="*/ 178975 w 178975"/>
                  <a:gd name="connsiteY1" fmla="*/ 86107 h 1814227"/>
                  <a:gd name="connsiteX2" fmla="*/ 93631 w 178975"/>
                  <a:gd name="connsiteY2" fmla="*/ 1 h 1814227"/>
                  <a:gd name="connsiteX3" fmla="*/ 7525 w 178975"/>
                  <a:gd name="connsiteY3" fmla="*/ 85345 h 1814227"/>
                  <a:gd name="connsiteX4" fmla="*/ 0 w 178975"/>
                  <a:gd name="connsiteY4" fmla="*/ 1813466 h 1814227"/>
                  <a:gd name="connsiteX5" fmla="*/ 171450 w 178975"/>
                  <a:gd name="connsiteY5" fmla="*/ 1814228 h 18142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78975" h="1814227">
                    <a:moveTo>
                      <a:pt x="171450" y="1814228"/>
                    </a:moveTo>
                    <a:lnTo>
                      <a:pt x="178975" y="86107"/>
                    </a:lnTo>
                    <a:cubicBezTo>
                      <a:pt x="179165" y="38767"/>
                      <a:pt x="140970" y="286"/>
                      <a:pt x="93631" y="1"/>
                    </a:cubicBezTo>
                    <a:cubicBezTo>
                      <a:pt x="46292" y="-190"/>
                      <a:pt x="7715" y="38005"/>
                      <a:pt x="7525" y="85345"/>
                    </a:cubicBezTo>
                    <a:lnTo>
                      <a:pt x="0" y="1813466"/>
                    </a:lnTo>
                    <a:lnTo>
                      <a:pt x="171450" y="181422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Cordia New" panose="020B0304020202020204" pitchFamily="34" charset="-34"/>
                </a:endParaRPr>
              </a:p>
            </p:txBody>
          </p:sp>
          <p:sp>
            <p:nvSpPr>
              <p:cNvPr id="38" name="Freeform: Shape 37">
                <a:extLst>
                  <a:ext uri="{FF2B5EF4-FFF2-40B4-BE49-F238E27FC236}">
                    <a16:creationId xmlns:a16="http://schemas.microsoft.com/office/drawing/2014/main" id="{29EFAD42-4E3E-383E-C3E5-FB92E737DD73}"/>
                  </a:ext>
                </a:extLst>
              </p:cNvPr>
              <p:cNvSpPr/>
              <p:nvPr/>
            </p:nvSpPr>
            <p:spPr>
              <a:xfrm>
                <a:off x="6731507" y="2028824"/>
                <a:ext cx="93630" cy="1813846"/>
              </a:xfrm>
              <a:custGeom>
                <a:avLst/>
                <a:gdLst>
                  <a:gd name="connsiteX0" fmla="*/ 93631 w 93630"/>
                  <a:gd name="connsiteY0" fmla="*/ 1 h 1813846"/>
                  <a:gd name="connsiteX1" fmla="*/ 7525 w 93630"/>
                  <a:gd name="connsiteY1" fmla="*/ 85345 h 1813846"/>
                  <a:gd name="connsiteX2" fmla="*/ 0 w 93630"/>
                  <a:gd name="connsiteY2" fmla="*/ 1813466 h 1813846"/>
                  <a:gd name="connsiteX3" fmla="*/ 85725 w 93630"/>
                  <a:gd name="connsiteY3" fmla="*/ 1813846 h 1813846"/>
                  <a:gd name="connsiteX4" fmla="*/ 93631 w 93630"/>
                  <a:gd name="connsiteY4" fmla="*/ 1 h 18138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3630" h="1813846">
                    <a:moveTo>
                      <a:pt x="93631" y="1"/>
                    </a:moveTo>
                    <a:cubicBezTo>
                      <a:pt x="46292" y="-190"/>
                      <a:pt x="7715" y="38005"/>
                      <a:pt x="7525" y="85345"/>
                    </a:cubicBezTo>
                    <a:lnTo>
                      <a:pt x="0" y="1813466"/>
                    </a:lnTo>
                    <a:lnTo>
                      <a:pt x="85725" y="1813846"/>
                    </a:lnTo>
                    <a:lnTo>
                      <a:pt x="93631" y="1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Cordia New" panose="020B0304020202020204" pitchFamily="34" charset="-34"/>
                </a:endParaRPr>
              </a:p>
            </p:txBody>
          </p:sp>
        </p:grpSp>
      </p:grpSp>
      <p:grpSp>
        <p:nvGrpSpPr>
          <p:cNvPr id="14" name="Graphic 15">
            <a:extLst>
              <a:ext uri="{FF2B5EF4-FFF2-40B4-BE49-F238E27FC236}">
                <a16:creationId xmlns:a16="http://schemas.microsoft.com/office/drawing/2014/main" id="{A9111328-9288-9A7A-FA80-8BA89E774877}"/>
              </a:ext>
            </a:extLst>
          </p:cNvPr>
          <p:cNvGrpSpPr/>
          <p:nvPr/>
        </p:nvGrpSpPr>
        <p:grpSpPr>
          <a:xfrm rot="2587589">
            <a:off x="-208835" y="1113115"/>
            <a:ext cx="2121968" cy="1439490"/>
            <a:chOff x="6146131" y="1837154"/>
            <a:chExt cx="986043" cy="639817"/>
          </a:xfrm>
          <a:solidFill>
            <a:schemeClr val="bg2">
              <a:lumMod val="50000"/>
            </a:schemeClr>
          </a:solidFill>
        </p:grpSpPr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79A0BCA3-F164-C45C-7E1E-F3E3286A71AA}"/>
                </a:ext>
              </a:extLst>
            </p:cNvPr>
            <p:cNvSpPr/>
            <p:nvPr/>
          </p:nvSpPr>
          <p:spPr>
            <a:xfrm rot="-4218342">
              <a:off x="6376223" y="1906842"/>
              <a:ext cx="500441" cy="500441"/>
            </a:xfrm>
            <a:custGeom>
              <a:avLst/>
              <a:gdLst>
                <a:gd name="connsiteX0" fmla="*/ 500441 w 500441"/>
                <a:gd name="connsiteY0" fmla="*/ 250221 h 500441"/>
                <a:gd name="connsiteX1" fmla="*/ 250221 w 500441"/>
                <a:gd name="connsiteY1" fmla="*/ 500441 h 500441"/>
                <a:gd name="connsiteX2" fmla="*/ 0 w 500441"/>
                <a:gd name="connsiteY2" fmla="*/ 250221 h 500441"/>
                <a:gd name="connsiteX3" fmla="*/ 250221 w 500441"/>
                <a:gd name="connsiteY3" fmla="*/ 0 h 500441"/>
                <a:gd name="connsiteX4" fmla="*/ 500441 w 500441"/>
                <a:gd name="connsiteY4" fmla="*/ 250221 h 500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0441" h="500441">
                  <a:moveTo>
                    <a:pt x="500441" y="250221"/>
                  </a:moveTo>
                  <a:cubicBezTo>
                    <a:pt x="500441" y="388414"/>
                    <a:pt x="388414" y="500441"/>
                    <a:pt x="250221" y="500441"/>
                  </a:cubicBezTo>
                  <a:cubicBezTo>
                    <a:pt x="112028" y="500441"/>
                    <a:pt x="0" y="388414"/>
                    <a:pt x="0" y="250221"/>
                  </a:cubicBezTo>
                  <a:cubicBezTo>
                    <a:pt x="0" y="112028"/>
                    <a:pt x="112028" y="0"/>
                    <a:pt x="250221" y="0"/>
                  </a:cubicBezTo>
                  <a:cubicBezTo>
                    <a:pt x="388414" y="0"/>
                    <a:pt x="500441" y="112028"/>
                    <a:pt x="500441" y="25022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B36C3028-92A8-907F-61C9-199EAD841205}"/>
                </a:ext>
              </a:extLst>
            </p:cNvPr>
            <p:cNvSpPr/>
            <p:nvPr/>
          </p:nvSpPr>
          <p:spPr>
            <a:xfrm>
              <a:off x="6623159" y="2090258"/>
              <a:ext cx="253724" cy="168988"/>
            </a:xfrm>
            <a:custGeom>
              <a:avLst/>
              <a:gdLst>
                <a:gd name="connsiteX0" fmla="*/ 244555 w 253724"/>
                <a:gd name="connsiteY0" fmla="*/ 193 h 168988"/>
                <a:gd name="connsiteX1" fmla="*/ 249603 w 253724"/>
                <a:gd name="connsiteY1" fmla="*/ 111921 h 168988"/>
                <a:gd name="connsiteX2" fmla="*/ 193025 w 253724"/>
                <a:gd name="connsiteY2" fmla="*/ 137258 h 168988"/>
                <a:gd name="connsiteX3" fmla="*/ 1192 w 253724"/>
                <a:gd name="connsiteY3" fmla="*/ 96586 h 168988"/>
                <a:gd name="connsiteX4" fmla="*/ 64437 w 253724"/>
                <a:gd name="connsiteY4" fmla="*/ 47056 h 168988"/>
                <a:gd name="connsiteX5" fmla="*/ 99204 w 253724"/>
                <a:gd name="connsiteY5" fmla="*/ 46104 h 168988"/>
                <a:gd name="connsiteX6" fmla="*/ 125493 w 253724"/>
                <a:gd name="connsiteY6" fmla="*/ 23053 h 168988"/>
                <a:gd name="connsiteX7" fmla="*/ 179214 w 253724"/>
                <a:gd name="connsiteY7" fmla="*/ 2860 h 168988"/>
                <a:gd name="connsiteX8" fmla="*/ 244555 w 253724"/>
                <a:gd name="connsiteY8" fmla="*/ 193 h 168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3724" h="168988">
                  <a:moveTo>
                    <a:pt x="244555" y="193"/>
                  </a:moveTo>
                  <a:cubicBezTo>
                    <a:pt x="254747" y="36483"/>
                    <a:pt x="256461" y="74869"/>
                    <a:pt x="249603" y="111921"/>
                  </a:cubicBezTo>
                  <a:cubicBezTo>
                    <a:pt x="235411" y="114112"/>
                    <a:pt x="217600" y="120875"/>
                    <a:pt x="193025" y="137258"/>
                  </a:cubicBezTo>
                  <a:cubicBezTo>
                    <a:pt x="79868" y="212791"/>
                    <a:pt x="9002" y="134686"/>
                    <a:pt x="1192" y="96586"/>
                  </a:cubicBezTo>
                  <a:cubicBezTo>
                    <a:pt x="-7572" y="54009"/>
                    <a:pt x="33862" y="47627"/>
                    <a:pt x="64437" y="47056"/>
                  </a:cubicBezTo>
                  <a:cubicBezTo>
                    <a:pt x="80916" y="46675"/>
                    <a:pt x="81773" y="54486"/>
                    <a:pt x="99204" y="46104"/>
                  </a:cubicBezTo>
                  <a:cubicBezTo>
                    <a:pt x="107300" y="42294"/>
                    <a:pt x="117682" y="28577"/>
                    <a:pt x="125493" y="23053"/>
                  </a:cubicBezTo>
                  <a:cubicBezTo>
                    <a:pt x="141876" y="11718"/>
                    <a:pt x="159402" y="5241"/>
                    <a:pt x="179214" y="2860"/>
                  </a:cubicBezTo>
                  <a:cubicBezTo>
                    <a:pt x="194073" y="1050"/>
                    <a:pt x="218361" y="-569"/>
                    <a:pt x="244555" y="19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50472591-1943-A5C1-2CCD-A9C12BE310D5}"/>
                </a:ext>
              </a:extLst>
            </p:cNvPr>
            <p:cNvSpPr/>
            <p:nvPr/>
          </p:nvSpPr>
          <p:spPr>
            <a:xfrm>
              <a:off x="6442995" y="2296590"/>
              <a:ext cx="340899" cy="110760"/>
            </a:xfrm>
            <a:custGeom>
              <a:avLst/>
              <a:gdLst>
                <a:gd name="connsiteX0" fmla="*/ 340900 w 340899"/>
                <a:gd name="connsiteY0" fmla="*/ 55132 h 110760"/>
                <a:gd name="connsiteX1" fmla="*/ 10763 w 340899"/>
                <a:gd name="connsiteY1" fmla="*/ 41606 h 110760"/>
                <a:gd name="connsiteX2" fmla="*/ 0 w 340899"/>
                <a:gd name="connsiteY2" fmla="*/ 30652 h 110760"/>
                <a:gd name="connsiteX3" fmla="*/ 32290 w 340899"/>
                <a:gd name="connsiteY3" fmla="*/ 13126 h 110760"/>
                <a:gd name="connsiteX4" fmla="*/ 80010 w 340899"/>
                <a:gd name="connsiteY4" fmla="*/ 15603 h 110760"/>
                <a:gd name="connsiteX5" fmla="*/ 126111 w 340899"/>
                <a:gd name="connsiteY5" fmla="*/ 45321 h 110760"/>
                <a:gd name="connsiteX6" fmla="*/ 226124 w 340899"/>
                <a:gd name="connsiteY6" fmla="*/ 1220 h 110760"/>
                <a:gd name="connsiteX7" fmla="*/ 270891 w 340899"/>
                <a:gd name="connsiteY7" fmla="*/ 24556 h 110760"/>
                <a:gd name="connsiteX8" fmla="*/ 337757 w 340899"/>
                <a:gd name="connsiteY8" fmla="*/ 52750 h 110760"/>
                <a:gd name="connsiteX9" fmla="*/ 340900 w 340899"/>
                <a:gd name="connsiteY9" fmla="*/ 55132 h 1107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0899" h="110760">
                  <a:moveTo>
                    <a:pt x="340900" y="55132"/>
                  </a:moveTo>
                  <a:cubicBezTo>
                    <a:pt x="244602" y="133237"/>
                    <a:pt x="102870" y="129426"/>
                    <a:pt x="10763" y="41606"/>
                  </a:cubicBezTo>
                  <a:cubicBezTo>
                    <a:pt x="7049" y="37987"/>
                    <a:pt x="3334" y="34367"/>
                    <a:pt x="0" y="30652"/>
                  </a:cubicBezTo>
                  <a:cubicBezTo>
                    <a:pt x="8668" y="22461"/>
                    <a:pt x="19241" y="16365"/>
                    <a:pt x="32290" y="13126"/>
                  </a:cubicBezTo>
                  <a:cubicBezTo>
                    <a:pt x="47816" y="9221"/>
                    <a:pt x="64961" y="10269"/>
                    <a:pt x="80010" y="15603"/>
                  </a:cubicBezTo>
                  <a:cubicBezTo>
                    <a:pt x="95155" y="20746"/>
                    <a:pt x="112300" y="43416"/>
                    <a:pt x="126111" y="45321"/>
                  </a:cubicBezTo>
                  <a:cubicBezTo>
                    <a:pt x="161639" y="50274"/>
                    <a:pt x="177832" y="-9162"/>
                    <a:pt x="226124" y="1220"/>
                  </a:cubicBezTo>
                  <a:cubicBezTo>
                    <a:pt x="242507" y="4744"/>
                    <a:pt x="256032" y="17794"/>
                    <a:pt x="270891" y="24556"/>
                  </a:cubicBezTo>
                  <a:cubicBezTo>
                    <a:pt x="293656" y="34939"/>
                    <a:pt x="316230" y="39034"/>
                    <a:pt x="337757" y="52750"/>
                  </a:cubicBezTo>
                  <a:cubicBezTo>
                    <a:pt x="338900" y="53417"/>
                    <a:pt x="340043" y="54274"/>
                    <a:pt x="340900" y="5513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283D0B95-54AF-CEDF-6C59-C9158DC04AE1}"/>
                </a:ext>
              </a:extLst>
            </p:cNvPr>
            <p:cNvSpPr/>
            <p:nvPr/>
          </p:nvSpPr>
          <p:spPr>
            <a:xfrm>
              <a:off x="6146131" y="1962707"/>
              <a:ext cx="986043" cy="475617"/>
            </a:xfrm>
            <a:custGeom>
              <a:avLst/>
              <a:gdLst>
                <a:gd name="connsiteX0" fmla="*/ 665576 w 986043"/>
                <a:gd name="connsiteY0" fmla="*/ 36971 h 475617"/>
                <a:gd name="connsiteX1" fmla="*/ 768827 w 986043"/>
                <a:gd name="connsiteY1" fmla="*/ 8491 h 475617"/>
                <a:gd name="connsiteX2" fmla="*/ 878365 w 986043"/>
                <a:gd name="connsiteY2" fmla="*/ 871 h 475617"/>
                <a:gd name="connsiteX3" fmla="*/ 937610 w 986043"/>
                <a:gd name="connsiteY3" fmla="*/ 14016 h 475617"/>
                <a:gd name="connsiteX4" fmla="*/ 968376 w 986043"/>
                <a:gd name="connsiteY4" fmla="*/ 35256 h 475617"/>
                <a:gd name="connsiteX5" fmla="*/ 985807 w 986043"/>
                <a:gd name="connsiteY5" fmla="*/ 75642 h 475617"/>
                <a:gd name="connsiteX6" fmla="*/ 979520 w 986043"/>
                <a:gd name="connsiteY6" fmla="*/ 114028 h 475617"/>
                <a:gd name="connsiteX7" fmla="*/ 963613 w 986043"/>
                <a:gd name="connsiteY7" fmla="*/ 142794 h 475617"/>
                <a:gd name="connsiteX8" fmla="*/ 923323 w 986043"/>
                <a:gd name="connsiteY8" fmla="*/ 185180 h 475617"/>
                <a:gd name="connsiteX9" fmla="*/ 830740 w 986043"/>
                <a:gd name="connsiteY9" fmla="*/ 243663 h 475617"/>
                <a:gd name="connsiteX10" fmla="*/ 734537 w 986043"/>
                <a:gd name="connsiteY10" fmla="*/ 289860 h 475617"/>
                <a:gd name="connsiteX11" fmla="*/ 542513 w 986043"/>
                <a:gd name="connsiteY11" fmla="*/ 380061 h 475617"/>
                <a:gd name="connsiteX12" fmla="*/ 443548 w 986043"/>
                <a:gd name="connsiteY12" fmla="*/ 420352 h 475617"/>
                <a:gd name="connsiteX13" fmla="*/ 340583 w 986043"/>
                <a:gd name="connsiteY13" fmla="*/ 450451 h 475617"/>
                <a:gd name="connsiteX14" fmla="*/ 234094 w 986043"/>
                <a:gd name="connsiteY14" fmla="*/ 470740 h 475617"/>
                <a:gd name="connsiteX15" fmla="*/ 122556 w 986043"/>
                <a:gd name="connsiteY15" fmla="*/ 473597 h 475617"/>
                <a:gd name="connsiteX16" fmla="*/ 63310 w 986043"/>
                <a:gd name="connsiteY16" fmla="*/ 460548 h 475617"/>
                <a:gd name="connsiteX17" fmla="*/ 32259 w 986043"/>
                <a:gd name="connsiteY17" fmla="*/ 444165 h 475617"/>
                <a:gd name="connsiteX18" fmla="*/ 5494 w 986043"/>
                <a:gd name="connsiteY18" fmla="*/ 411208 h 475617"/>
                <a:gd name="connsiteX19" fmla="*/ 64 w 986043"/>
                <a:gd name="connsiteY19" fmla="*/ 388158 h 475617"/>
                <a:gd name="connsiteX20" fmla="*/ 2065 w 986043"/>
                <a:gd name="connsiteY20" fmla="*/ 366917 h 475617"/>
                <a:gd name="connsiteX21" fmla="*/ 15876 w 986043"/>
                <a:gd name="connsiteY21" fmla="*/ 334532 h 475617"/>
                <a:gd name="connsiteX22" fmla="*/ 54643 w 986043"/>
                <a:gd name="connsiteY22" fmla="*/ 289479 h 475617"/>
                <a:gd name="connsiteX23" fmla="*/ 144273 w 986043"/>
                <a:gd name="connsiteY23" fmla="*/ 226518 h 475617"/>
                <a:gd name="connsiteX24" fmla="*/ 241523 w 986043"/>
                <a:gd name="connsiteY24" fmla="*/ 182037 h 475617"/>
                <a:gd name="connsiteX25" fmla="*/ 244571 w 986043"/>
                <a:gd name="connsiteY25" fmla="*/ 187752 h 475617"/>
                <a:gd name="connsiteX26" fmla="*/ 162656 w 986043"/>
                <a:gd name="connsiteY26" fmla="*/ 253093 h 475617"/>
                <a:gd name="connsiteX27" fmla="*/ 90647 w 986043"/>
                <a:gd name="connsiteY27" fmla="*/ 324150 h 475617"/>
                <a:gd name="connsiteX28" fmla="*/ 65311 w 986043"/>
                <a:gd name="connsiteY28" fmla="*/ 362059 h 475617"/>
                <a:gd name="connsiteX29" fmla="*/ 60072 w 986043"/>
                <a:gd name="connsiteY29" fmla="*/ 378347 h 475617"/>
                <a:gd name="connsiteX30" fmla="*/ 60262 w 986043"/>
                <a:gd name="connsiteY30" fmla="*/ 383205 h 475617"/>
                <a:gd name="connsiteX31" fmla="*/ 61501 w 986043"/>
                <a:gd name="connsiteY31" fmla="*/ 385491 h 475617"/>
                <a:gd name="connsiteX32" fmla="*/ 85027 w 986043"/>
                <a:gd name="connsiteY32" fmla="*/ 398159 h 475617"/>
                <a:gd name="connsiteX33" fmla="*/ 128747 w 986043"/>
                <a:gd name="connsiteY33" fmla="*/ 405112 h 475617"/>
                <a:gd name="connsiteX34" fmla="*/ 328201 w 986043"/>
                <a:gd name="connsiteY34" fmla="*/ 390063 h 475617"/>
                <a:gd name="connsiteX35" fmla="*/ 429261 w 986043"/>
                <a:gd name="connsiteY35" fmla="*/ 369679 h 475617"/>
                <a:gd name="connsiteX36" fmla="*/ 530607 w 986043"/>
                <a:gd name="connsiteY36" fmla="*/ 345962 h 475617"/>
                <a:gd name="connsiteX37" fmla="*/ 725108 w 986043"/>
                <a:gd name="connsiteY37" fmla="*/ 271286 h 475617"/>
                <a:gd name="connsiteX38" fmla="*/ 886461 w 986043"/>
                <a:gd name="connsiteY38" fmla="*/ 145365 h 475617"/>
                <a:gd name="connsiteX39" fmla="*/ 915988 w 986043"/>
                <a:gd name="connsiteY39" fmla="*/ 109551 h 475617"/>
                <a:gd name="connsiteX40" fmla="*/ 928466 w 986043"/>
                <a:gd name="connsiteY40" fmla="*/ 79453 h 475617"/>
                <a:gd name="connsiteX41" fmla="*/ 926085 w 986043"/>
                <a:gd name="connsiteY41" fmla="*/ 72213 h 475617"/>
                <a:gd name="connsiteX42" fmla="*/ 914274 w 986043"/>
                <a:gd name="connsiteY42" fmla="*/ 63355 h 475617"/>
                <a:gd name="connsiteX43" fmla="*/ 872078 w 986043"/>
                <a:gd name="connsiteY43" fmla="*/ 50306 h 475617"/>
                <a:gd name="connsiteX44" fmla="*/ 771685 w 986043"/>
                <a:gd name="connsiteY44" fmla="*/ 42305 h 475617"/>
                <a:gd name="connsiteX45" fmla="*/ 666814 w 986043"/>
                <a:gd name="connsiteY45" fmla="*/ 43067 h 475617"/>
                <a:gd name="connsiteX46" fmla="*/ 665576 w 986043"/>
                <a:gd name="connsiteY46" fmla="*/ 36971 h 4756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986043" h="475617">
                  <a:moveTo>
                    <a:pt x="665576" y="36971"/>
                  </a:moveTo>
                  <a:cubicBezTo>
                    <a:pt x="698914" y="24303"/>
                    <a:pt x="733489" y="14968"/>
                    <a:pt x="768827" y="8491"/>
                  </a:cubicBezTo>
                  <a:cubicBezTo>
                    <a:pt x="804260" y="1919"/>
                    <a:pt x="840360" y="-1796"/>
                    <a:pt x="878365" y="871"/>
                  </a:cubicBezTo>
                  <a:cubicBezTo>
                    <a:pt x="897415" y="2300"/>
                    <a:pt x="916846" y="5348"/>
                    <a:pt x="937610" y="14016"/>
                  </a:cubicBezTo>
                  <a:cubicBezTo>
                    <a:pt x="947802" y="18588"/>
                    <a:pt x="958660" y="24874"/>
                    <a:pt x="968376" y="35256"/>
                  </a:cubicBezTo>
                  <a:cubicBezTo>
                    <a:pt x="978187" y="45734"/>
                    <a:pt x="984950" y="61355"/>
                    <a:pt x="985807" y="75642"/>
                  </a:cubicBezTo>
                  <a:cubicBezTo>
                    <a:pt x="986950" y="90216"/>
                    <a:pt x="983806" y="103170"/>
                    <a:pt x="979520" y="114028"/>
                  </a:cubicBezTo>
                  <a:cubicBezTo>
                    <a:pt x="975139" y="124982"/>
                    <a:pt x="969614" y="134317"/>
                    <a:pt x="963613" y="142794"/>
                  </a:cubicBezTo>
                  <a:cubicBezTo>
                    <a:pt x="951517" y="159558"/>
                    <a:pt x="937801" y="173178"/>
                    <a:pt x="923323" y="185180"/>
                  </a:cubicBezTo>
                  <a:cubicBezTo>
                    <a:pt x="894271" y="209088"/>
                    <a:pt x="862744" y="227280"/>
                    <a:pt x="830740" y="243663"/>
                  </a:cubicBezTo>
                  <a:cubicBezTo>
                    <a:pt x="798831" y="260046"/>
                    <a:pt x="766446" y="274715"/>
                    <a:pt x="734537" y="289860"/>
                  </a:cubicBezTo>
                  <a:cubicBezTo>
                    <a:pt x="670625" y="319959"/>
                    <a:pt x="607283" y="350629"/>
                    <a:pt x="542513" y="380061"/>
                  </a:cubicBezTo>
                  <a:cubicBezTo>
                    <a:pt x="510128" y="394540"/>
                    <a:pt x="477267" y="408636"/>
                    <a:pt x="443548" y="420352"/>
                  </a:cubicBezTo>
                  <a:cubicBezTo>
                    <a:pt x="409830" y="432163"/>
                    <a:pt x="375445" y="441974"/>
                    <a:pt x="340583" y="450451"/>
                  </a:cubicBezTo>
                  <a:cubicBezTo>
                    <a:pt x="305722" y="459024"/>
                    <a:pt x="270289" y="465977"/>
                    <a:pt x="234094" y="470740"/>
                  </a:cubicBezTo>
                  <a:cubicBezTo>
                    <a:pt x="197899" y="475311"/>
                    <a:pt x="160942" y="477502"/>
                    <a:pt x="122556" y="473597"/>
                  </a:cubicBezTo>
                  <a:cubicBezTo>
                    <a:pt x="103315" y="471597"/>
                    <a:pt x="83694" y="468263"/>
                    <a:pt x="63310" y="460548"/>
                  </a:cubicBezTo>
                  <a:cubicBezTo>
                    <a:pt x="53119" y="456738"/>
                    <a:pt x="42546" y="451785"/>
                    <a:pt x="32259" y="444165"/>
                  </a:cubicBezTo>
                  <a:cubicBezTo>
                    <a:pt x="22067" y="436545"/>
                    <a:pt x="11685" y="425591"/>
                    <a:pt x="5494" y="411208"/>
                  </a:cubicBezTo>
                  <a:cubicBezTo>
                    <a:pt x="2541" y="404350"/>
                    <a:pt x="541" y="395778"/>
                    <a:pt x="64" y="388158"/>
                  </a:cubicBezTo>
                  <a:cubicBezTo>
                    <a:pt x="-221" y="380538"/>
                    <a:pt x="445" y="373299"/>
                    <a:pt x="2065" y="366917"/>
                  </a:cubicBezTo>
                  <a:cubicBezTo>
                    <a:pt x="5113" y="354058"/>
                    <a:pt x="10161" y="343581"/>
                    <a:pt x="15876" y="334532"/>
                  </a:cubicBezTo>
                  <a:cubicBezTo>
                    <a:pt x="27401" y="316339"/>
                    <a:pt x="40831" y="302433"/>
                    <a:pt x="54643" y="289479"/>
                  </a:cubicBezTo>
                  <a:cubicBezTo>
                    <a:pt x="82646" y="264238"/>
                    <a:pt x="112840" y="244044"/>
                    <a:pt x="144273" y="226518"/>
                  </a:cubicBezTo>
                  <a:cubicBezTo>
                    <a:pt x="175610" y="208992"/>
                    <a:pt x="208090" y="194038"/>
                    <a:pt x="241523" y="182037"/>
                  </a:cubicBezTo>
                  <a:lnTo>
                    <a:pt x="244571" y="187752"/>
                  </a:lnTo>
                  <a:cubicBezTo>
                    <a:pt x="216472" y="209278"/>
                    <a:pt x="188850" y="230614"/>
                    <a:pt x="162656" y="253093"/>
                  </a:cubicBezTo>
                  <a:cubicBezTo>
                    <a:pt x="136558" y="275572"/>
                    <a:pt x="111412" y="299004"/>
                    <a:pt x="90647" y="324150"/>
                  </a:cubicBezTo>
                  <a:cubicBezTo>
                    <a:pt x="80265" y="336532"/>
                    <a:pt x="70930" y="349677"/>
                    <a:pt x="65311" y="362059"/>
                  </a:cubicBezTo>
                  <a:cubicBezTo>
                    <a:pt x="62548" y="368251"/>
                    <a:pt x="60453" y="374061"/>
                    <a:pt x="60072" y="378347"/>
                  </a:cubicBezTo>
                  <a:cubicBezTo>
                    <a:pt x="59786" y="380538"/>
                    <a:pt x="60072" y="382062"/>
                    <a:pt x="60262" y="383205"/>
                  </a:cubicBezTo>
                  <a:cubicBezTo>
                    <a:pt x="60739" y="384253"/>
                    <a:pt x="60739" y="384443"/>
                    <a:pt x="61501" y="385491"/>
                  </a:cubicBezTo>
                  <a:cubicBezTo>
                    <a:pt x="63406" y="388539"/>
                    <a:pt x="71978" y="394444"/>
                    <a:pt x="85027" y="398159"/>
                  </a:cubicBezTo>
                  <a:cubicBezTo>
                    <a:pt x="97791" y="401874"/>
                    <a:pt x="113126" y="403969"/>
                    <a:pt x="128747" y="405112"/>
                  </a:cubicBezTo>
                  <a:cubicBezTo>
                    <a:pt x="192184" y="408446"/>
                    <a:pt x="260954" y="401302"/>
                    <a:pt x="328201" y="390063"/>
                  </a:cubicBezTo>
                  <a:cubicBezTo>
                    <a:pt x="361919" y="384253"/>
                    <a:pt x="395542" y="377109"/>
                    <a:pt x="429261" y="369679"/>
                  </a:cubicBezTo>
                  <a:cubicBezTo>
                    <a:pt x="462979" y="362155"/>
                    <a:pt x="496888" y="354915"/>
                    <a:pt x="530607" y="345962"/>
                  </a:cubicBezTo>
                  <a:cubicBezTo>
                    <a:pt x="598044" y="328626"/>
                    <a:pt x="664147" y="304909"/>
                    <a:pt x="725108" y="271286"/>
                  </a:cubicBezTo>
                  <a:cubicBezTo>
                    <a:pt x="785877" y="237758"/>
                    <a:pt x="841027" y="192514"/>
                    <a:pt x="886461" y="145365"/>
                  </a:cubicBezTo>
                  <a:cubicBezTo>
                    <a:pt x="897605" y="133555"/>
                    <a:pt x="907987" y="121553"/>
                    <a:pt x="915988" y="109551"/>
                  </a:cubicBezTo>
                  <a:cubicBezTo>
                    <a:pt x="924085" y="97836"/>
                    <a:pt x="928943" y="85453"/>
                    <a:pt x="928466" y="79453"/>
                  </a:cubicBezTo>
                  <a:cubicBezTo>
                    <a:pt x="928180" y="76214"/>
                    <a:pt x="927800" y="74880"/>
                    <a:pt x="926085" y="72213"/>
                  </a:cubicBezTo>
                  <a:cubicBezTo>
                    <a:pt x="923989" y="69546"/>
                    <a:pt x="919798" y="66213"/>
                    <a:pt x="914274" y="63355"/>
                  </a:cubicBezTo>
                  <a:cubicBezTo>
                    <a:pt x="903034" y="57355"/>
                    <a:pt x="887794" y="53259"/>
                    <a:pt x="872078" y="50306"/>
                  </a:cubicBezTo>
                  <a:cubicBezTo>
                    <a:pt x="840360" y="44496"/>
                    <a:pt x="806070" y="43067"/>
                    <a:pt x="771685" y="42305"/>
                  </a:cubicBezTo>
                  <a:cubicBezTo>
                    <a:pt x="737204" y="41829"/>
                    <a:pt x="702247" y="42781"/>
                    <a:pt x="666814" y="43067"/>
                  </a:cubicBezTo>
                  <a:lnTo>
                    <a:pt x="665576" y="3697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03DD53CC-68EF-DAD4-ACA6-D3787EFDEAB4}"/>
                </a:ext>
              </a:extLst>
            </p:cNvPr>
            <p:cNvSpPr/>
            <p:nvPr/>
          </p:nvSpPr>
          <p:spPr>
            <a:xfrm>
              <a:off x="6428326" y="1906848"/>
              <a:ext cx="403002" cy="164610"/>
            </a:xfrm>
            <a:custGeom>
              <a:avLst/>
              <a:gdLst>
                <a:gd name="connsiteX0" fmla="*/ 403003 w 403002"/>
                <a:gd name="connsiteY0" fmla="*/ 106546 h 164610"/>
                <a:gd name="connsiteX1" fmla="*/ 384524 w 403002"/>
                <a:gd name="connsiteY1" fmla="*/ 133025 h 164610"/>
                <a:gd name="connsiteX2" fmla="*/ 328993 w 403002"/>
                <a:gd name="connsiteY2" fmla="*/ 164362 h 164610"/>
                <a:gd name="connsiteX3" fmla="*/ 260032 w 403002"/>
                <a:gd name="connsiteY3" fmla="*/ 113308 h 164610"/>
                <a:gd name="connsiteX4" fmla="*/ 204501 w 403002"/>
                <a:gd name="connsiteY4" fmla="*/ 73494 h 164610"/>
                <a:gd name="connsiteX5" fmla="*/ 168878 w 403002"/>
                <a:gd name="connsiteY5" fmla="*/ 119214 h 164610"/>
                <a:gd name="connsiteX6" fmla="*/ 0 w 403002"/>
                <a:gd name="connsiteY6" fmla="*/ 97497 h 164610"/>
                <a:gd name="connsiteX7" fmla="*/ 17145 w 403002"/>
                <a:gd name="connsiteY7" fmla="*/ 77494 h 164610"/>
                <a:gd name="connsiteX8" fmla="*/ 370999 w 403002"/>
                <a:gd name="connsiteY8" fmla="*/ 69303 h 164610"/>
                <a:gd name="connsiteX9" fmla="*/ 403003 w 403002"/>
                <a:gd name="connsiteY9" fmla="*/ 106546 h 1646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03002" h="164610">
                  <a:moveTo>
                    <a:pt x="403003" y="106546"/>
                  </a:moveTo>
                  <a:cubicBezTo>
                    <a:pt x="396811" y="115309"/>
                    <a:pt x="391192" y="124738"/>
                    <a:pt x="384524" y="133025"/>
                  </a:cubicBezTo>
                  <a:cubicBezTo>
                    <a:pt x="369475" y="151694"/>
                    <a:pt x="354616" y="166744"/>
                    <a:pt x="328993" y="164362"/>
                  </a:cubicBezTo>
                  <a:cubicBezTo>
                    <a:pt x="298894" y="161505"/>
                    <a:pt x="278034" y="134644"/>
                    <a:pt x="260032" y="113308"/>
                  </a:cubicBezTo>
                  <a:cubicBezTo>
                    <a:pt x="247745" y="98830"/>
                    <a:pt x="228314" y="65398"/>
                    <a:pt x="204501" y="73494"/>
                  </a:cubicBezTo>
                  <a:cubicBezTo>
                    <a:pt x="191643" y="77971"/>
                    <a:pt x="179546" y="109022"/>
                    <a:pt x="168878" y="119214"/>
                  </a:cubicBezTo>
                  <a:cubicBezTo>
                    <a:pt x="118872" y="167220"/>
                    <a:pt x="51435" y="144836"/>
                    <a:pt x="0" y="97497"/>
                  </a:cubicBezTo>
                  <a:cubicBezTo>
                    <a:pt x="5239" y="90639"/>
                    <a:pt x="11049" y="83971"/>
                    <a:pt x="17145" y="77494"/>
                  </a:cubicBezTo>
                  <a:cubicBezTo>
                    <a:pt x="112585" y="-22518"/>
                    <a:pt x="270986" y="-26233"/>
                    <a:pt x="370999" y="69303"/>
                  </a:cubicBezTo>
                  <a:cubicBezTo>
                    <a:pt x="383191" y="80923"/>
                    <a:pt x="393859" y="93306"/>
                    <a:pt x="403003" y="10654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3D94F84C-39FF-CC1F-67EE-ABAB62E515F9}"/>
                </a:ext>
              </a:extLst>
            </p:cNvPr>
            <p:cNvSpPr/>
            <p:nvPr/>
          </p:nvSpPr>
          <p:spPr>
            <a:xfrm>
              <a:off x="6376397" y="2123503"/>
              <a:ext cx="177814" cy="164877"/>
            </a:xfrm>
            <a:custGeom>
              <a:avLst/>
              <a:gdLst>
                <a:gd name="connsiteX0" fmla="*/ 100887 w 177814"/>
                <a:gd name="connsiteY0" fmla="*/ 136112 h 164877"/>
                <a:gd name="connsiteX1" fmla="*/ 37165 w 177814"/>
                <a:gd name="connsiteY1" fmla="*/ 164878 h 164877"/>
                <a:gd name="connsiteX2" fmla="*/ 2209 w 177814"/>
                <a:gd name="connsiteY2" fmla="*/ 0 h 164877"/>
                <a:gd name="connsiteX3" fmla="*/ 84695 w 177814"/>
                <a:gd name="connsiteY3" fmla="*/ 19526 h 164877"/>
                <a:gd name="connsiteX4" fmla="*/ 165181 w 177814"/>
                <a:gd name="connsiteY4" fmla="*/ 36195 h 164877"/>
                <a:gd name="connsiteX5" fmla="*/ 100887 w 177814"/>
                <a:gd name="connsiteY5" fmla="*/ 136112 h 1648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7814" h="164877">
                  <a:moveTo>
                    <a:pt x="100887" y="136112"/>
                  </a:moveTo>
                  <a:cubicBezTo>
                    <a:pt x="80599" y="146590"/>
                    <a:pt x="59263" y="157163"/>
                    <a:pt x="37165" y="164878"/>
                  </a:cubicBezTo>
                  <a:cubicBezTo>
                    <a:pt x="6399" y="115062"/>
                    <a:pt x="-5316" y="56483"/>
                    <a:pt x="2209" y="0"/>
                  </a:cubicBezTo>
                  <a:cubicBezTo>
                    <a:pt x="15448" y="13525"/>
                    <a:pt x="37642" y="29242"/>
                    <a:pt x="84695" y="19526"/>
                  </a:cubicBezTo>
                  <a:cubicBezTo>
                    <a:pt x="111651" y="13906"/>
                    <a:pt x="143655" y="15526"/>
                    <a:pt x="165181" y="36195"/>
                  </a:cubicBezTo>
                  <a:cubicBezTo>
                    <a:pt x="207663" y="76867"/>
                    <a:pt x="131939" y="120205"/>
                    <a:pt x="100887" y="13611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</p:grpSp>
      <p:grpSp>
        <p:nvGrpSpPr>
          <p:cNvPr id="4" name="Graphic 15">
            <a:extLst>
              <a:ext uri="{FF2B5EF4-FFF2-40B4-BE49-F238E27FC236}">
                <a16:creationId xmlns:a16="http://schemas.microsoft.com/office/drawing/2014/main" id="{0001BD3D-70D3-1955-34DB-528C08E64813}"/>
              </a:ext>
            </a:extLst>
          </p:cNvPr>
          <p:cNvGrpSpPr/>
          <p:nvPr/>
        </p:nvGrpSpPr>
        <p:grpSpPr>
          <a:xfrm rot="2587589">
            <a:off x="-268274" y="1041765"/>
            <a:ext cx="2121968" cy="1439490"/>
            <a:chOff x="6146131" y="1837154"/>
            <a:chExt cx="986043" cy="639817"/>
          </a:xfrm>
        </p:grpSpPr>
        <p:sp>
          <p:nvSpPr>
            <p:cNvPr id="5" name="Freeform: Shape 4">
              <a:extLst>
                <a:ext uri="{FF2B5EF4-FFF2-40B4-BE49-F238E27FC236}">
                  <a16:creationId xmlns:a16="http://schemas.microsoft.com/office/drawing/2014/main" id="{2EF5EC95-0AF5-B14E-2A44-52C269A9E5E1}"/>
                </a:ext>
              </a:extLst>
            </p:cNvPr>
            <p:cNvSpPr/>
            <p:nvPr/>
          </p:nvSpPr>
          <p:spPr>
            <a:xfrm rot="-4218342">
              <a:off x="6376223" y="1906842"/>
              <a:ext cx="500441" cy="500441"/>
            </a:xfrm>
            <a:custGeom>
              <a:avLst/>
              <a:gdLst>
                <a:gd name="connsiteX0" fmla="*/ 500441 w 500441"/>
                <a:gd name="connsiteY0" fmla="*/ 250221 h 500441"/>
                <a:gd name="connsiteX1" fmla="*/ 250221 w 500441"/>
                <a:gd name="connsiteY1" fmla="*/ 500441 h 500441"/>
                <a:gd name="connsiteX2" fmla="*/ 0 w 500441"/>
                <a:gd name="connsiteY2" fmla="*/ 250221 h 500441"/>
                <a:gd name="connsiteX3" fmla="*/ 250221 w 500441"/>
                <a:gd name="connsiteY3" fmla="*/ 0 h 500441"/>
                <a:gd name="connsiteX4" fmla="*/ 500441 w 500441"/>
                <a:gd name="connsiteY4" fmla="*/ 250221 h 500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0441" h="500441">
                  <a:moveTo>
                    <a:pt x="500441" y="250221"/>
                  </a:moveTo>
                  <a:cubicBezTo>
                    <a:pt x="500441" y="388414"/>
                    <a:pt x="388414" y="500441"/>
                    <a:pt x="250221" y="500441"/>
                  </a:cubicBezTo>
                  <a:cubicBezTo>
                    <a:pt x="112028" y="500441"/>
                    <a:pt x="0" y="388414"/>
                    <a:pt x="0" y="250221"/>
                  </a:cubicBezTo>
                  <a:cubicBezTo>
                    <a:pt x="0" y="112028"/>
                    <a:pt x="112028" y="0"/>
                    <a:pt x="250221" y="0"/>
                  </a:cubicBezTo>
                  <a:cubicBezTo>
                    <a:pt x="388414" y="0"/>
                    <a:pt x="500441" y="112028"/>
                    <a:pt x="500441" y="250221"/>
                  </a:cubicBezTo>
                  <a:close/>
                </a:path>
              </a:pathLst>
            </a:custGeom>
            <a:solidFill>
              <a:srgbClr val="F27C9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id="{0F6EDE50-2C12-5A16-5DE4-0540DF85CBCD}"/>
                </a:ext>
              </a:extLst>
            </p:cNvPr>
            <p:cNvSpPr/>
            <p:nvPr/>
          </p:nvSpPr>
          <p:spPr>
            <a:xfrm>
              <a:off x="6623159" y="2090258"/>
              <a:ext cx="253724" cy="168988"/>
            </a:xfrm>
            <a:custGeom>
              <a:avLst/>
              <a:gdLst>
                <a:gd name="connsiteX0" fmla="*/ 244555 w 253724"/>
                <a:gd name="connsiteY0" fmla="*/ 193 h 168988"/>
                <a:gd name="connsiteX1" fmla="*/ 249603 w 253724"/>
                <a:gd name="connsiteY1" fmla="*/ 111921 h 168988"/>
                <a:gd name="connsiteX2" fmla="*/ 193025 w 253724"/>
                <a:gd name="connsiteY2" fmla="*/ 137258 h 168988"/>
                <a:gd name="connsiteX3" fmla="*/ 1192 w 253724"/>
                <a:gd name="connsiteY3" fmla="*/ 96586 h 168988"/>
                <a:gd name="connsiteX4" fmla="*/ 64437 w 253724"/>
                <a:gd name="connsiteY4" fmla="*/ 47056 h 168988"/>
                <a:gd name="connsiteX5" fmla="*/ 99204 w 253724"/>
                <a:gd name="connsiteY5" fmla="*/ 46104 h 168988"/>
                <a:gd name="connsiteX6" fmla="*/ 125493 w 253724"/>
                <a:gd name="connsiteY6" fmla="*/ 23053 h 168988"/>
                <a:gd name="connsiteX7" fmla="*/ 179214 w 253724"/>
                <a:gd name="connsiteY7" fmla="*/ 2860 h 168988"/>
                <a:gd name="connsiteX8" fmla="*/ 244555 w 253724"/>
                <a:gd name="connsiteY8" fmla="*/ 193 h 168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3724" h="168988">
                  <a:moveTo>
                    <a:pt x="244555" y="193"/>
                  </a:moveTo>
                  <a:cubicBezTo>
                    <a:pt x="254747" y="36483"/>
                    <a:pt x="256461" y="74869"/>
                    <a:pt x="249603" y="111921"/>
                  </a:cubicBezTo>
                  <a:cubicBezTo>
                    <a:pt x="235411" y="114112"/>
                    <a:pt x="217600" y="120875"/>
                    <a:pt x="193025" y="137258"/>
                  </a:cubicBezTo>
                  <a:cubicBezTo>
                    <a:pt x="79868" y="212791"/>
                    <a:pt x="9002" y="134686"/>
                    <a:pt x="1192" y="96586"/>
                  </a:cubicBezTo>
                  <a:cubicBezTo>
                    <a:pt x="-7572" y="54009"/>
                    <a:pt x="33862" y="47627"/>
                    <a:pt x="64437" y="47056"/>
                  </a:cubicBezTo>
                  <a:cubicBezTo>
                    <a:pt x="80916" y="46675"/>
                    <a:pt x="81773" y="54486"/>
                    <a:pt x="99204" y="46104"/>
                  </a:cubicBezTo>
                  <a:cubicBezTo>
                    <a:pt x="107300" y="42294"/>
                    <a:pt x="117682" y="28577"/>
                    <a:pt x="125493" y="23053"/>
                  </a:cubicBezTo>
                  <a:cubicBezTo>
                    <a:pt x="141876" y="11718"/>
                    <a:pt x="159402" y="5241"/>
                    <a:pt x="179214" y="2860"/>
                  </a:cubicBezTo>
                  <a:cubicBezTo>
                    <a:pt x="194073" y="1050"/>
                    <a:pt x="218361" y="-569"/>
                    <a:pt x="244555" y="193"/>
                  </a:cubicBezTo>
                  <a:close/>
                </a:path>
              </a:pathLst>
            </a:custGeom>
            <a:solidFill>
              <a:srgbClr val="EA5C7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ED9DBD6E-5434-0063-1ACC-94B7E53DE9AF}"/>
                </a:ext>
              </a:extLst>
            </p:cNvPr>
            <p:cNvSpPr/>
            <p:nvPr/>
          </p:nvSpPr>
          <p:spPr>
            <a:xfrm>
              <a:off x="6442995" y="2296590"/>
              <a:ext cx="340899" cy="110760"/>
            </a:xfrm>
            <a:custGeom>
              <a:avLst/>
              <a:gdLst>
                <a:gd name="connsiteX0" fmla="*/ 340900 w 340899"/>
                <a:gd name="connsiteY0" fmla="*/ 55132 h 110760"/>
                <a:gd name="connsiteX1" fmla="*/ 10763 w 340899"/>
                <a:gd name="connsiteY1" fmla="*/ 41606 h 110760"/>
                <a:gd name="connsiteX2" fmla="*/ 0 w 340899"/>
                <a:gd name="connsiteY2" fmla="*/ 30652 h 110760"/>
                <a:gd name="connsiteX3" fmla="*/ 32290 w 340899"/>
                <a:gd name="connsiteY3" fmla="*/ 13126 h 110760"/>
                <a:gd name="connsiteX4" fmla="*/ 80010 w 340899"/>
                <a:gd name="connsiteY4" fmla="*/ 15603 h 110760"/>
                <a:gd name="connsiteX5" fmla="*/ 126111 w 340899"/>
                <a:gd name="connsiteY5" fmla="*/ 45321 h 110760"/>
                <a:gd name="connsiteX6" fmla="*/ 226124 w 340899"/>
                <a:gd name="connsiteY6" fmla="*/ 1220 h 110760"/>
                <a:gd name="connsiteX7" fmla="*/ 270891 w 340899"/>
                <a:gd name="connsiteY7" fmla="*/ 24556 h 110760"/>
                <a:gd name="connsiteX8" fmla="*/ 337757 w 340899"/>
                <a:gd name="connsiteY8" fmla="*/ 52750 h 110760"/>
                <a:gd name="connsiteX9" fmla="*/ 340900 w 340899"/>
                <a:gd name="connsiteY9" fmla="*/ 55132 h 1107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0899" h="110760">
                  <a:moveTo>
                    <a:pt x="340900" y="55132"/>
                  </a:moveTo>
                  <a:cubicBezTo>
                    <a:pt x="244602" y="133237"/>
                    <a:pt x="102870" y="129426"/>
                    <a:pt x="10763" y="41606"/>
                  </a:cubicBezTo>
                  <a:cubicBezTo>
                    <a:pt x="7049" y="37987"/>
                    <a:pt x="3334" y="34367"/>
                    <a:pt x="0" y="30652"/>
                  </a:cubicBezTo>
                  <a:cubicBezTo>
                    <a:pt x="8668" y="22461"/>
                    <a:pt x="19241" y="16365"/>
                    <a:pt x="32290" y="13126"/>
                  </a:cubicBezTo>
                  <a:cubicBezTo>
                    <a:pt x="47816" y="9221"/>
                    <a:pt x="64961" y="10269"/>
                    <a:pt x="80010" y="15603"/>
                  </a:cubicBezTo>
                  <a:cubicBezTo>
                    <a:pt x="95155" y="20746"/>
                    <a:pt x="112300" y="43416"/>
                    <a:pt x="126111" y="45321"/>
                  </a:cubicBezTo>
                  <a:cubicBezTo>
                    <a:pt x="161639" y="50274"/>
                    <a:pt x="177832" y="-9162"/>
                    <a:pt x="226124" y="1220"/>
                  </a:cubicBezTo>
                  <a:cubicBezTo>
                    <a:pt x="242507" y="4744"/>
                    <a:pt x="256032" y="17794"/>
                    <a:pt x="270891" y="24556"/>
                  </a:cubicBezTo>
                  <a:cubicBezTo>
                    <a:pt x="293656" y="34939"/>
                    <a:pt x="316230" y="39034"/>
                    <a:pt x="337757" y="52750"/>
                  </a:cubicBezTo>
                  <a:cubicBezTo>
                    <a:pt x="338900" y="53417"/>
                    <a:pt x="340043" y="54274"/>
                    <a:pt x="340900" y="55132"/>
                  </a:cubicBezTo>
                  <a:close/>
                </a:path>
              </a:pathLst>
            </a:custGeom>
            <a:solidFill>
              <a:srgbClr val="EA5C7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C8206AE9-0127-CB3B-5D30-FE4036E94639}"/>
                </a:ext>
              </a:extLst>
            </p:cNvPr>
            <p:cNvSpPr/>
            <p:nvPr/>
          </p:nvSpPr>
          <p:spPr>
            <a:xfrm>
              <a:off x="6146131" y="1962707"/>
              <a:ext cx="986043" cy="475617"/>
            </a:xfrm>
            <a:custGeom>
              <a:avLst/>
              <a:gdLst>
                <a:gd name="connsiteX0" fmla="*/ 665576 w 986043"/>
                <a:gd name="connsiteY0" fmla="*/ 36971 h 475617"/>
                <a:gd name="connsiteX1" fmla="*/ 768827 w 986043"/>
                <a:gd name="connsiteY1" fmla="*/ 8491 h 475617"/>
                <a:gd name="connsiteX2" fmla="*/ 878365 w 986043"/>
                <a:gd name="connsiteY2" fmla="*/ 871 h 475617"/>
                <a:gd name="connsiteX3" fmla="*/ 937610 w 986043"/>
                <a:gd name="connsiteY3" fmla="*/ 14016 h 475617"/>
                <a:gd name="connsiteX4" fmla="*/ 968376 w 986043"/>
                <a:gd name="connsiteY4" fmla="*/ 35256 h 475617"/>
                <a:gd name="connsiteX5" fmla="*/ 985807 w 986043"/>
                <a:gd name="connsiteY5" fmla="*/ 75642 h 475617"/>
                <a:gd name="connsiteX6" fmla="*/ 979520 w 986043"/>
                <a:gd name="connsiteY6" fmla="*/ 114028 h 475617"/>
                <a:gd name="connsiteX7" fmla="*/ 963613 w 986043"/>
                <a:gd name="connsiteY7" fmla="*/ 142794 h 475617"/>
                <a:gd name="connsiteX8" fmla="*/ 923323 w 986043"/>
                <a:gd name="connsiteY8" fmla="*/ 185180 h 475617"/>
                <a:gd name="connsiteX9" fmla="*/ 830740 w 986043"/>
                <a:gd name="connsiteY9" fmla="*/ 243663 h 475617"/>
                <a:gd name="connsiteX10" fmla="*/ 734537 w 986043"/>
                <a:gd name="connsiteY10" fmla="*/ 289860 h 475617"/>
                <a:gd name="connsiteX11" fmla="*/ 542513 w 986043"/>
                <a:gd name="connsiteY11" fmla="*/ 380061 h 475617"/>
                <a:gd name="connsiteX12" fmla="*/ 443548 w 986043"/>
                <a:gd name="connsiteY12" fmla="*/ 420352 h 475617"/>
                <a:gd name="connsiteX13" fmla="*/ 340583 w 986043"/>
                <a:gd name="connsiteY13" fmla="*/ 450451 h 475617"/>
                <a:gd name="connsiteX14" fmla="*/ 234094 w 986043"/>
                <a:gd name="connsiteY14" fmla="*/ 470740 h 475617"/>
                <a:gd name="connsiteX15" fmla="*/ 122556 w 986043"/>
                <a:gd name="connsiteY15" fmla="*/ 473597 h 475617"/>
                <a:gd name="connsiteX16" fmla="*/ 63310 w 986043"/>
                <a:gd name="connsiteY16" fmla="*/ 460548 h 475617"/>
                <a:gd name="connsiteX17" fmla="*/ 32259 w 986043"/>
                <a:gd name="connsiteY17" fmla="*/ 444165 h 475617"/>
                <a:gd name="connsiteX18" fmla="*/ 5494 w 986043"/>
                <a:gd name="connsiteY18" fmla="*/ 411208 h 475617"/>
                <a:gd name="connsiteX19" fmla="*/ 64 w 986043"/>
                <a:gd name="connsiteY19" fmla="*/ 388158 h 475617"/>
                <a:gd name="connsiteX20" fmla="*/ 2065 w 986043"/>
                <a:gd name="connsiteY20" fmla="*/ 366917 h 475617"/>
                <a:gd name="connsiteX21" fmla="*/ 15876 w 986043"/>
                <a:gd name="connsiteY21" fmla="*/ 334532 h 475617"/>
                <a:gd name="connsiteX22" fmla="*/ 54643 w 986043"/>
                <a:gd name="connsiteY22" fmla="*/ 289479 h 475617"/>
                <a:gd name="connsiteX23" fmla="*/ 144273 w 986043"/>
                <a:gd name="connsiteY23" fmla="*/ 226518 h 475617"/>
                <a:gd name="connsiteX24" fmla="*/ 241523 w 986043"/>
                <a:gd name="connsiteY24" fmla="*/ 182037 h 475617"/>
                <a:gd name="connsiteX25" fmla="*/ 244571 w 986043"/>
                <a:gd name="connsiteY25" fmla="*/ 187752 h 475617"/>
                <a:gd name="connsiteX26" fmla="*/ 162656 w 986043"/>
                <a:gd name="connsiteY26" fmla="*/ 253093 h 475617"/>
                <a:gd name="connsiteX27" fmla="*/ 90647 w 986043"/>
                <a:gd name="connsiteY27" fmla="*/ 324150 h 475617"/>
                <a:gd name="connsiteX28" fmla="*/ 65311 w 986043"/>
                <a:gd name="connsiteY28" fmla="*/ 362059 h 475617"/>
                <a:gd name="connsiteX29" fmla="*/ 60072 w 986043"/>
                <a:gd name="connsiteY29" fmla="*/ 378347 h 475617"/>
                <a:gd name="connsiteX30" fmla="*/ 60262 w 986043"/>
                <a:gd name="connsiteY30" fmla="*/ 383205 h 475617"/>
                <a:gd name="connsiteX31" fmla="*/ 61501 w 986043"/>
                <a:gd name="connsiteY31" fmla="*/ 385491 h 475617"/>
                <a:gd name="connsiteX32" fmla="*/ 85027 w 986043"/>
                <a:gd name="connsiteY32" fmla="*/ 398159 h 475617"/>
                <a:gd name="connsiteX33" fmla="*/ 128747 w 986043"/>
                <a:gd name="connsiteY33" fmla="*/ 405112 h 475617"/>
                <a:gd name="connsiteX34" fmla="*/ 328201 w 986043"/>
                <a:gd name="connsiteY34" fmla="*/ 390063 h 475617"/>
                <a:gd name="connsiteX35" fmla="*/ 429261 w 986043"/>
                <a:gd name="connsiteY35" fmla="*/ 369679 h 475617"/>
                <a:gd name="connsiteX36" fmla="*/ 530607 w 986043"/>
                <a:gd name="connsiteY36" fmla="*/ 345962 h 475617"/>
                <a:gd name="connsiteX37" fmla="*/ 725108 w 986043"/>
                <a:gd name="connsiteY37" fmla="*/ 271286 h 475617"/>
                <a:gd name="connsiteX38" fmla="*/ 886461 w 986043"/>
                <a:gd name="connsiteY38" fmla="*/ 145365 h 475617"/>
                <a:gd name="connsiteX39" fmla="*/ 915988 w 986043"/>
                <a:gd name="connsiteY39" fmla="*/ 109551 h 475617"/>
                <a:gd name="connsiteX40" fmla="*/ 928466 w 986043"/>
                <a:gd name="connsiteY40" fmla="*/ 79453 h 475617"/>
                <a:gd name="connsiteX41" fmla="*/ 926085 w 986043"/>
                <a:gd name="connsiteY41" fmla="*/ 72213 h 475617"/>
                <a:gd name="connsiteX42" fmla="*/ 914274 w 986043"/>
                <a:gd name="connsiteY42" fmla="*/ 63355 h 475617"/>
                <a:gd name="connsiteX43" fmla="*/ 872078 w 986043"/>
                <a:gd name="connsiteY43" fmla="*/ 50306 h 475617"/>
                <a:gd name="connsiteX44" fmla="*/ 771685 w 986043"/>
                <a:gd name="connsiteY44" fmla="*/ 42305 h 475617"/>
                <a:gd name="connsiteX45" fmla="*/ 666814 w 986043"/>
                <a:gd name="connsiteY45" fmla="*/ 43067 h 475617"/>
                <a:gd name="connsiteX46" fmla="*/ 665576 w 986043"/>
                <a:gd name="connsiteY46" fmla="*/ 36971 h 4756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986043" h="475617">
                  <a:moveTo>
                    <a:pt x="665576" y="36971"/>
                  </a:moveTo>
                  <a:cubicBezTo>
                    <a:pt x="698914" y="24303"/>
                    <a:pt x="733489" y="14968"/>
                    <a:pt x="768827" y="8491"/>
                  </a:cubicBezTo>
                  <a:cubicBezTo>
                    <a:pt x="804260" y="1919"/>
                    <a:pt x="840360" y="-1796"/>
                    <a:pt x="878365" y="871"/>
                  </a:cubicBezTo>
                  <a:cubicBezTo>
                    <a:pt x="897415" y="2300"/>
                    <a:pt x="916846" y="5348"/>
                    <a:pt x="937610" y="14016"/>
                  </a:cubicBezTo>
                  <a:cubicBezTo>
                    <a:pt x="947802" y="18588"/>
                    <a:pt x="958660" y="24874"/>
                    <a:pt x="968376" y="35256"/>
                  </a:cubicBezTo>
                  <a:cubicBezTo>
                    <a:pt x="978187" y="45734"/>
                    <a:pt x="984950" y="61355"/>
                    <a:pt x="985807" y="75642"/>
                  </a:cubicBezTo>
                  <a:cubicBezTo>
                    <a:pt x="986950" y="90216"/>
                    <a:pt x="983806" y="103170"/>
                    <a:pt x="979520" y="114028"/>
                  </a:cubicBezTo>
                  <a:cubicBezTo>
                    <a:pt x="975139" y="124982"/>
                    <a:pt x="969614" y="134317"/>
                    <a:pt x="963613" y="142794"/>
                  </a:cubicBezTo>
                  <a:cubicBezTo>
                    <a:pt x="951517" y="159558"/>
                    <a:pt x="937801" y="173178"/>
                    <a:pt x="923323" y="185180"/>
                  </a:cubicBezTo>
                  <a:cubicBezTo>
                    <a:pt x="894271" y="209088"/>
                    <a:pt x="862744" y="227280"/>
                    <a:pt x="830740" y="243663"/>
                  </a:cubicBezTo>
                  <a:cubicBezTo>
                    <a:pt x="798831" y="260046"/>
                    <a:pt x="766446" y="274715"/>
                    <a:pt x="734537" y="289860"/>
                  </a:cubicBezTo>
                  <a:cubicBezTo>
                    <a:pt x="670625" y="319959"/>
                    <a:pt x="607283" y="350629"/>
                    <a:pt x="542513" y="380061"/>
                  </a:cubicBezTo>
                  <a:cubicBezTo>
                    <a:pt x="510128" y="394540"/>
                    <a:pt x="477267" y="408636"/>
                    <a:pt x="443548" y="420352"/>
                  </a:cubicBezTo>
                  <a:cubicBezTo>
                    <a:pt x="409830" y="432163"/>
                    <a:pt x="375445" y="441974"/>
                    <a:pt x="340583" y="450451"/>
                  </a:cubicBezTo>
                  <a:cubicBezTo>
                    <a:pt x="305722" y="459024"/>
                    <a:pt x="270289" y="465977"/>
                    <a:pt x="234094" y="470740"/>
                  </a:cubicBezTo>
                  <a:cubicBezTo>
                    <a:pt x="197899" y="475311"/>
                    <a:pt x="160942" y="477502"/>
                    <a:pt x="122556" y="473597"/>
                  </a:cubicBezTo>
                  <a:cubicBezTo>
                    <a:pt x="103315" y="471597"/>
                    <a:pt x="83694" y="468263"/>
                    <a:pt x="63310" y="460548"/>
                  </a:cubicBezTo>
                  <a:cubicBezTo>
                    <a:pt x="53119" y="456738"/>
                    <a:pt x="42546" y="451785"/>
                    <a:pt x="32259" y="444165"/>
                  </a:cubicBezTo>
                  <a:cubicBezTo>
                    <a:pt x="22067" y="436545"/>
                    <a:pt x="11685" y="425591"/>
                    <a:pt x="5494" y="411208"/>
                  </a:cubicBezTo>
                  <a:cubicBezTo>
                    <a:pt x="2541" y="404350"/>
                    <a:pt x="541" y="395778"/>
                    <a:pt x="64" y="388158"/>
                  </a:cubicBezTo>
                  <a:cubicBezTo>
                    <a:pt x="-221" y="380538"/>
                    <a:pt x="445" y="373299"/>
                    <a:pt x="2065" y="366917"/>
                  </a:cubicBezTo>
                  <a:cubicBezTo>
                    <a:pt x="5113" y="354058"/>
                    <a:pt x="10161" y="343581"/>
                    <a:pt x="15876" y="334532"/>
                  </a:cubicBezTo>
                  <a:cubicBezTo>
                    <a:pt x="27401" y="316339"/>
                    <a:pt x="40831" y="302433"/>
                    <a:pt x="54643" y="289479"/>
                  </a:cubicBezTo>
                  <a:cubicBezTo>
                    <a:pt x="82646" y="264238"/>
                    <a:pt x="112840" y="244044"/>
                    <a:pt x="144273" y="226518"/>
                  </a:cubicBezTo>
                  <a:cubicBezTo>
                    <a:pt x="175610" y="208992"/>
                    <a:pt x="208090" y="194038"/>
                    <a:pt x="241523" y="182037"/>
                  </a:cubicBezTo>
                  <a:lnTo>
                    <a:pt x="244571" y="187752"/>
                  </a:lnTo>
                  <a:cubicBezTo>
                    <a:pt x="216472" y="209278"/>
                    <a:pt x="188850" y="230614"/>
                    <a:pt x="162656" y="253093"/>
                  </a:cubicBezTo>
                  <a:cubicBezTo>
                    <a:pt x="136558" y="275572"/>
                    <a:pt x="111412" y="299004"/>
                    <a:pt x="90647" y="324150"/>
                  </a:cubicBezTo>
                  <a:cubicBezTo>
                    <a:pt x="80265" y="336532"/>
                    <a:pt x="70930" y="349677"/>
                    <a:pt x="65311" y="362059"/>
                  </a:cubicBezTo>
                  <a:cubicBezTo>
                    <a:pt x="62548" y="368251"/>
                    <a:pt x="60453" y="374061"/>
                    <a:pt x="60072" y="378347"/>
                  </a:cubicBezTo>
                  <a:cubicBezTo>
                    <a:pt x="59786" y="380538"/>
                    <a:pt x="60072" y="382062"/>
                    <a:pt x="60262" y="383205"/>
                  </a:cubicBezTo>
                  <a:cubicBezTo>
                    <a:pt x="60739" y="384253"/>
                    <a:pt x="60739" y="384443"/>
                    <a:pt x="61501" y="385491"/>
                  </a:cubicBezTo>
                  <a:cubicBezTo>
                    <a:pt x="63406" y="388539"/>
                    <a:pt x="71978" y="394444"/>
                    <a:pt x="85027" y="398159"/>
                  </a:cubicBezTo>
                  <a:cubicBezTo>
                    <a:pt x="97791" y="401874"/>
                    <a:pt x="113126" y="403969"/>
                    <a:pt x="128747" y="405112"/>
                  </a:cubicBezTo>
                  <a:cubicBezTo>
                    <a:pt x="192184" y="408446"/>
                    <a:pt x="260954" y="401302"/>
                    <a:pt x="328201" y="390063"/>
                  </a:cubicBezTo>
                  <a:cubicBezTo>
                    <a:pt x="361919" y="384253"/>
                    <a:pt x="395542" y="377109"/>
                    <a:pt x="429261" y="369679"/>
                  </a:cubicBezTo>
                  <a:cubicBezTo>
                    <a:pt x="462979" y="362155"/>
                    <a:pt x="496888" y="354915"/>
                    <a:pt x="530607" y="345962"/>
                  </a:cubicBezTo>
                  <a:cubicBezTo>
                    <a:pt x="598044" y="328626"/>
                    <a:pt x="664147" y="304909"/>
                    <a:pt x="725108" y="271286"/>
                  </a:cubicBezTo>
                  <a:cubicBezTo>
                    <a:pt x="785877" y="237758"/>
                    <a:pt x="841027" y="192514"/>
                    <a:pt x="886461" y="145365"/>
                  </a:cubicBezTo>
                  <a:cubicBezTo>
                    <a:pt x="897605" y="133555"/>
                    <a:pt x="907987" y="121553"/>
                    <a:pt x="915988" y="109551"/>
                  </a:cubicBezTo>
                  <a:cubicBezTo>
                    <a:pt x="924085" y="97836"/>
                    <a:pt x="928943" y="85453"/>
                    <a:pt x="928466" y="79453"/>
                  </a:cubicBezTo>
                  <a:cubicBezTo>
                    <a:pt x="928180" y="76214"/>
                    <a:pt x="927800" y="74880"/>
                    <a:pt x="926085" y="72213"/>
                  </a:cubicBezTo>
                  <a:cubicBezTo>
                    <a:pt x="923989" y="69546"/>
                    <a:pt x="919798" y="66213"/>
                    <a:pt x="914274" y="63355"/>
                  </a:cubicBezTo>
                  <a:cubicBezTo>
                    <a:pt x="903034" y="57355"/>
                    <a:pt x="887794" y="53259"/>
                    <a:pt x="872078" y="50306"/>
                  </a:cubicBezTo>
                  <a:cubicBezTo>
                    <a:pt x="840360" y="44496"/>
                    <a:pt x="806070" y="43067"/>
                    <a:pt x="771685" y="42305"/>
                  </a:cubicBezTo>
                  <a:cubicBezTo>
                    <a:pt x="737204" y="41829"/>
                    <a:pt x="702247" y="42781"/>
                    <a:pt x="666814" y="43067"/>
                  </a:cubicBezTo>
                  <a:lnTo>
                    <a:pt x="665576" y="36971"/>
                  </a:lnTo>
                  <a:close/>
                </a:path>
              </a:pathLst>
            </a:custGeom>
            <a:solidFill>
              <a:srgbClr val="FFCE1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009E80AD-014C-4646-E69B-9426DD8E9580}"/>
                </a:ext>
              </a:extLst>
            </p:cNvPr>
            <p:cNvSpPr/>
            <p:nvPr/>
          </p:nvSpPr>
          <p:spPr>
            <a:xfrm>
              <a:off x="6428326" y="1906848"/>
              <a:ext cx="403002" cy="164610"/>
            </a:xfrm>
            <a:custGeom>
              <a:avLst/>
              <a:gdLst>
                <a:gd name="connsiteX0" fmla="*/ 403003 w 403002"/>
                <a:gd name="connsiteY0" fmla="*/ 106546 h 164610"/>
                <a:gd name="connsiteX1" fmla="*/ 384524 w 403002"/>
                <a:gd name="connsiteY1" fmla="*/ 133025 h 164610"/>
                <a:gd name="connsiteX2" fmla="*/ 328993 w 403002"/>
                <a:gd name="connsiteY2" fmla="*/ 164362 h 164610"/>
                <a:gd name="connsiteX3" fmla="*/ 260032 w 403002"/>
                <a:gd name="connsiteY3" fmla="*/ 113308 h 164610"/>
                <a:gd name="connsiteX4" fmla="*/ 204501 w 403002"/>
                <a:gd name="connsiteY4" fmla="*/ 73494 h 164610"/>
                <a:gd name="connsiteX5" fmla="*/ 168878 w 403002"/>
                <a:gd name="connsiteY5" fmla="*/ 119214 h 164610"/>
                <a:gd name="connsiteX6" fmla="*/ 0 w 403002"/>
                <a:gd name="connsiteY6" fmla="*/ 97497 h 164610"/>
                <a:gd name="connsiteX7" fmla="*/ 17145 w 403002"/>
                <a:gd name="connsiteY7" fmla="*/ 77494 h 164610"/>
                <a:gd name="connsiteX8" fmla="*/ 370999 w 403002"/>
                <a:gd name="connsiteY8" fmla="*/ 69303 h 164610"/>
                <a:gd name="connsiteX9" fmla="*/ 403003 w 403002"/>
                <a:gd name="connsiteY9" fmla="*/ 106546 h 1646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03002" h="164610">
                  <a:moveTo>
                    <a:pt x="403003" y="106546"/>
                  </a:moveTo>
                  <a:cubicBezTo>
                    <a:pt x="396811" y="115309"/>
                    <a:pt x="391192" y="124738"/>
                    <a:pt x="384524" y="133025"/>
                  </a:cubicBezTo>
                  <a:cubicBezTo>
                    <a:pt x="369475" y="151694"/>
                    <a:pt x="354616" y="166744"/>
                    <a:pt x="328993" y="164362"/>
                  </a:cubicBezTo>
                  <a:cubicBezTo>
                    <a:pt x="298894" y="161505"/>
                    <a:pt x="278034" y="134644"/>
                    <a:pt x="260032" y="113308"/>
                  </a:cubicBezTo>
                  <a:cubicBezTo>
                    <a:pt x="247745" y="98830"/>
                    <a:pt x="228314" y="65398"/>
                    <a:pt x="204501" y="73494"/>
                  </a:cubicBezTo>
                  <a:cubicBezTo>
                    <a:pt x="191643" y="77971"/>
                    <a:pt x="179546" y="109022"/>
                    <a:pt x="168878" y="119214"/>
                  </a:cubicBezTo>
                  <a:cubicBezTo>
                    <a:pt x="118872" y="167220"/>
                    <a:pt x="51435" y="144836"/>
                    <a:pt x="0" y="97497"/>
                  </a:cubicBezTo>
                  <a:cubicBezTo>
                    <a:pt x="5239" y="90639"/>
                    <a:pt x="11049" y="83971"/>
                    <a:pt x="17145" y="77494"/>
                  </a:cubicBezTo>
                  <a:cubicBezTo>
                    <a:pt x="112585" y="-22518"/>
                    <a:pt x="270986" y="-26233"/>
                    <a:pt x="370999" y="69303"/>
                  </a:cubicBezTo>
                  <a:cubicBezTo>
                    <a:pt x="383191" y="80923"/>
                    <a:pt x="393859" y="93306"/>
                    <a:pt x="403003" y="106546"/>
                  </a:cubicBezTo>
                  <a:close/>
                </a:path>
              </a:pathLst>
            </a:custGeom>
            <a:solidFill>
              <a:srgbClr val="EA5C7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00949C22-57D0-D0CE-9FD2-741472574AF9}"/>
                </a:ext>
              </a:extLst>
            </p:cNvPr>
            <p:cNvSpPr/>
            <p:nvPr/>
          </p:nvSpPr>
          <p:spPr>
            <a:xfrm>
              <a:off x="6376397" y="2123503"/>
              <a:ext cx="177814" cy="164877"/>
            </a:xfrm>
            <a:custGeom>
              <a:avLst/>
              <a:gdLst>
                <a:gd name="connsiteX0" fmla="*/ 100887 w 177814"/>
                <a:gd name="connsiteY0" fmla="*/ 136112 h 164877"/>
                <a:gd name="connsiteX1" fmla="*/ 37165 w 177814"/>
                <a:gd name="connsiteY1" fmla="*/ 164878 h 164877"/>
                <a:gd name="connsiteX2" fmla="*/ 2209 w 177814"/>
                <a:gd name="connsiteY2" fmla="*/ 0 h 164877"/>
                <a:gd name="connsiteX3" fmla="*/ 84695 w 177814"/>
                <a:gd name="connsiteY3" fmla="*/ 19526 h 164877"/>
                <a:gd name="connsiteX4" fmla="*/ 165181 w 177814"/>
                <a:gd name="connsiteY4" fmla="*/ 36195 h 164877"/>
                <a:gd name="connsiteX5" fmla="*/ 100887 w 177814"/>
                <a:gd name="connsiteY5" fmla="*/ 136112 h 1648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7814" h="164877">
                  <a:moveTo>
                    <a:pt x="100887" y="136112"/>
                  </a:moveTo>
                  <a:cubicBezTo>
                    <a:pt x="80599" y="146590"/>
                    <a:pt x="59263" y="157163"/>
                    <a:pt x="37165" y="164878"/>
                  </a:cubicBezTo>
                  <a:cubicBezTo>
                    <a:pt x="6399" y="115062"/>
                    <a:pt x="-5316" y="56483"/>
                    <a:pt x="2209" y="0"/>
                  </a:cubicBezTo>
                  <a:cubicBezTo>
                    <a:pt x="15448" y="13525"/>
                    <a:pt x="37642" y="29242"/>
                    <a:pt x="84695" y="19526"/>
                  </a:cubicBezTo>
                  <a:cubicBezTo>
                    <a:pt x="111651" y="13906"/>
                    <a:pt x="143655" y="15526"/>
                    <a:pt x="165181" y="36195"/>
                  </a:cubicBezTo>
                  <a:cubicBezTo>
                    <a:pt x="207663" y="76867"/>
                    <a:pt x="131939" y="120205"/>
                    <a:pt x="100887" y="136112"/>
                  </a:cubicBezTo>
                  <a:close/>
                </a:path>
              </a:pathLst>
            </a:custGeom>
            <a:solidFill>
              <a:srgbClr val="EA5C7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</p:grpSp>
      <p:grpSp>
        <p:nvGrpSpPr>
          <p:cNvPr id="21" name="Graphic 44264">
            <a:extLst>
              <a:ext uri="{FF2B5EF4-FFF2-40B4-BE49-F238E27FC236}">
                <a16:creationId xmlns:a16="http://schemas.microsoft.com/office/drawing/2014/main" id="{59BB890F-FF15-9446-25C0-C2E0C954FC95}"/>
              </a:ext>
            </a:extLst>
          </p:cNvPr>
          <p:cNvGrpSpPr/>
          <p:nvPr/>
        </p:nvGrpSpPr>
        <p:grpSpPr>
          <a:xfrm rot="2449016">
            <a:off x="10303211" y="5716984"/>
            <a:ext cx="935517" cy="848000"/>
            <a:chOff x="5948362" y="3286088"/>
            <a:chExt cx="293127" cy="288168"/>
          </a:xfrm>
        </p:grpSpPr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75AD7932-395C-413A-D159-98A045963706}"/>
                </a:ext>
              </a:extLst>
            </p:cNvPr>
            <p:cNvSpPr/>
            <p:nvPr/>
          </p:nvSpPr>
          <p:spPr>
            <a:xfrm>
              <a:off x="5967412" y="3319139"/>
              <a:ext cx="274077" cy="255117"/>
            </a:xfrm>
            <a:custGeom>
              <a:avLst/>
              <a:gdLst>
                <a:gd name="connsiteX0" fmla="*/ 142589 w 274077"/>
                <a:gd name="connsiteY0" fmla="*/ 224256 h 255117"/>
                <a:gd name="connsiteX1" fmla="*/ 155353 w 274077"/>
                <a:gd name="connsiteY1" fmla="*/ 204635 h 255117"/>
                <a:gd name="connsiteX2" fmla="*/ 57722 w 274077"/>
                <a:gd name="connsiteY2" fmla="*/ 129959 h 255117"/>
                <a:gd name="connsiteX3" fmla="*/ 41148 w 274077"/>
                <a:gd name="connsiteY3" fmla="*/ 152723 h 255117"/>
                <a:gd name="connsiteX4" fmla="*/ 0 w 274077"/>
                <a:gd name="connsiteY4" fmla="*/ 124434 h 255117"/>
                <a:gd name="connsiteX5" fmla="*/ 51435 w 274077"/>
                <a:gd name="connsiteY5" fmla="*/ 46520 h 255117"/>
                <a:gd name="connsiteX6" fmla="*/ 151829 w 274077"/>
                <a:gd name="connsiteY6" fmla="*/ 10515 h 255117"/>
                <a:gd name="connsiteX7" fmla="*/ 174403 w 274077"/>
                <a:gd name="connsiteY7" fmla="*/ 71570 h 255117"/>
                <a:gd name="connsiteX8" fmla="*/ 247650 w 274077"/>
                <a:gd name="connsiteY8" fmla="*/ 67094 h 255117"/>
                <a:gd name="connsiteX9" fmla="*/ 243078 w 274077"/>
                <a:gd name="connsiteY9" fmla="*/ 180822 h 255117"/>
                <a:gd name="connsiteX10" fmla="*/ 184214 w 274077"/>
                <a:gd name="connsiteY10" fmla="*/ 255117 h 255117"/>
                <a:gd name="connsiteX11" fmla="*/ 142589 w 274077"/>
                <a:gd name="connsiteY11" fmla="*/ 224256 h 255117"/>
                <a:gd name="connsiteX12" fmla="*/ 126397 w 274077"/>
                <a:gd name="connsiteY12" fmla="*/ 66427 h 255117"/>
                <a:gd name="connsiteX13" fmla="*/ 89821 w 274077"/>
                <a:gd name="connsiteY13" fmla="*/ 83762 h 255117"/>
                <a:gd name="connsiteX14" fmla="*/ 122682 w 274077"/>
                <a:gd name="connsiteY14" fmla="*/ 107956 h 255117"/>
                <a:gd name="connsiteX15" fmla="*/ 126397 w 274077"/>
                <a:gd name="connsiteY15" fmla="*/ 66427 h 255117"/>
                <a:gd name="connsiteX16" fmla="*/ 202311 w 274077"/>
                <a:gd name="connsiteY16" fmla="*/ 112433 h 255117"/>
                <a:gd name="connsiteX17" fmla="*/ 163640 w 274077"/>
                <a:gd name="connsiteY17" fmla="*/ 135483 h 255117"/>
                <a:gd name="connsiteX18" fmla="*/ 193834 w 274077"/>
                <a:gd name="connsiteY18" fmla="*/ 157391 h 255117"/>
                <a:gd name="connsiteX19" fmla="*/ 202311 w 274077"/>
                <a:gd name="connsiteY19" fmla="*/ 112433 h 25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74077" h="255117">
                  <a:moveTo>
                    <a:pt x="142589" y="224256"/>
                  </a:moveTo>
                  <a:cubicBezTo>
                    <a:pt x="141637" y="221208"/>
                    <a:pt x="155353" y="204635"/>
                    <a:pt x="155353" y="204635"/>
                  </a:cubicBezTo>
                  <a:cubicBezTo>
                    <a:pt x="155353" y="204635"/>
                    <a:pt x="60484" y="128339"/>
                    <a:pt x="57722" y="129959"/>
                  </a:cubicBezTo>
                  <a:cubicBezTo>
                    <a:pt x="54864" y="131102"/>
                    <a:pt x="41148" y="152723"/>
                    <a:pt x="41148" y="152723"/>
                  </a:cubicBezTo>
                  <a:cubicBezTo>
                    <a:pt x="28099" y="149199"/>
                    <a:pt x="0" y="124434"/>
                    <a:pt x="0" y="124434"/>
                  </a:cubicBezTo>
                  <a:cubicBezTo>
                    <a:pt x="0" y="124434"/>
                    <a:pt x="30956" y="75285"/>
                    <a:pt x="51435" y="46520"/>
                  </a:cubicBezTo>
                  <a:cubicBezTo>
                    <a:pt x="62484" y="30899"/>
                    <a:pt x="105632" y="-22346"/>
                    <a:pt x="151829" y="10515"/>
                  </a:cubicBezTo>
                  <a:cubicBezTo>
                    <a:pt x="184023" y="33470"/>
                    <a:pt x="173069" y="70618"/>
                    <a:pt x="174403" y="71570"/>
                  </a:cubicBezTo>
                  <a:cubicBezTo>
                    <a:pt x="174689" y="71761"/>
                    <a:pt x="213265" y="42710"/>
                    <a:pt x="247650" y="67094"/>
                  </a:cubicBezTo>
                  <a:cubicBezTo>
                    <a:pt x="290132" y="97383"/>
                    <a:pt x="276035" y="134626"/>
                    <a:pt x="243078" y="180822"/>
                  </a:cubicBezTo>
                  <a:cubicBezTo>
                    <a:pt x="225933" y="204825"/>
                    <a:pt x="202121" y="234448"/>
                    <a:pt x="184214" y="255117"/>
                  </a:cubicBezTo>
                  <a:cubicBezTo>
                    <a:pt x="170212" y="247497"/>
                    <a:pt x="143732" y="227114"/>
                    <a:pt x="142589" y="224256"/>
                  </a:cubicBezTo>
                  <a:close/>
                  <a:moveTo>
                    <a:pt x="126397" y="66427"/>
                  </a:moveTo>
                  <a:cubicBezTo>
                    <a:pt x="104299" y="49949"/>
                    <a:pt x="89821" y="83762"/>
                    <a:pt x="89821" y="83762"/>
                  </a:cubicBezTo>
                  <a:lnTo>
                    <a:pt x="122682" y="107956"/>
                  </a:lnTo>
                  <a:cubicBezTo>
                    <a:pt x="122968" y="108146"/>
                    <a:pt x="143923" y="79286"/>
                    <a:pt x="126397" y="66427"/>
                  </a:cubicBezTo>
                  <a:close/>
                  <a:moveTo>
                    <a:pt x="202311" y="112433"/>
                  </a:moveTo>
                  <a:cubicBezTo>
                    <a:pt x="183547" y="99098"/>
                    <a:pt x="163640" y="135483"/>
                    <a:pt x="163640" y="135483"/>
                  </a:cubicBezTo>
                  <a:lnTo>
                    <a:pt x="193834" y="157391"/>
                  </a:lnTo>
                  <a:cubicBezTo>
                    <a:pt x="193453" y="157867"/>
                    <a:pt x="220218" y="125196"/>
                    <a:pt x="202311" y="112433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06AB04BE-07AF-B381-1ACC-3868058D4BB7}"/>
                </a:ext>
              </a:extLst>
            </p:cNvPr>
            <p:cNvSpPr/>
            <p:nvPr/>
          </p:nvSpPr>
          <p:spPr>
            <a:xfrm>
              <a:off x="5948362" y="3286088"/>
              <a:ext cx="273982" cy="255212"/>
            </a:xfrm>
            <a:custGeom>
              <a:avLst/>
              <a:gdLst>
                <a:gd name="connsiteX0" fmla="*/ 142589 w 273982"/>
                <a:gd name="connsiteY0" fmla="*/ 224351 h 255212"/>
                <a:gd name="connsiteX1" fmla="*/ 155353 w 273982"/>
                <a:gd name="connsiteY1" fmla="*/ 204730 h 255212"/>
                <a:gd name="connsiteX2" fmla="*/ 57722 w 273982"/>
                <a:gd name="connsiteY2" fmla="*/ 130054 h 255212"/>
                <a:gd name="connsiteX3" fmla="*/ 41148 w 273982"/>
                <a:gd name="connsiteY3" fmla="*/ 152819 h 255212"/>
                <a:gd name="connsiteX4" fmla="*/ 0 w 273982"/>
                <a:gd name="connsiteY4" fmla="*/ 124434 h 255212"/>
                <a:gd name="connsiteX5" fmla="*/ 51435 w 273982"/>
                <a:gd name="connsiteY5" fmla="*/ 46520 h 255212"/>
                <a:gd name="connsiteX6" fmla="*/ 151829 w 273982"/>
                <a:gd name="connsiteY6" fmla="*/ 10515 h 255212"/>
                <a:gd name="connsiteX7" fmla="*/ 174403 w 273982"/>
                <a:gd name="connsiteY7" fmla="*/ 71570 h 255212"/>
                <a:gd name="connsiteX8" fmla="*/ 247555 w 273982"/>
                <a:gd name="connsiteY8" fmla="*/ 67189 h 255212"/>
                <a:gd name="connsiteX9" fmla="*/ 242983 w 273982"/>
                <a:gd name="connsiteY9" fmla="*/ 180917 h 255212"/>
                <a:gd name="connsiteX10" fmla="*/ 184118 w 273982"/>
                <a:gd name="connsiteY10" fmla="*/ 255212 h 255212"/>
                <a:gd name="connsiteX11" fmla="*/ 142589 w 273982"/>
                <a:gd name="connsiteY11" fmla="*/ 224351 h 255212"/>
                <a:gd name="connsiteX12" fmla="*/ 126397 w 273982"/>
                <a:gd name="connsiteY12" fmla="*/ 66427 h 255212"/>
                <a:gd name="connsiteX13" fmla="*/ 89821 w 273982"/>
                <a:gd name="connsiteY13" fmla="*/ 83762 h 255212"/>
                <a:gd name="connsiteX14" fmla="*/ 122682 w 273982"/>
                <a:gd name="connsiteY14" fmla="*/ 107956 h 255212"/>
                <a:gd name="connsiteX15" fmla="*/ 126397 w 273982"/>
                <a:gd name="connsiteY15" fmla="*/ 66427 h 255212"/>
                <a:gd name="connsiteX16" fmla="*/ 202311 w 273982"/>
                <a:gd name="connsiteY16" fmla="*/ 112433 h 255212"/>
                <a:gd name="connsiteX17" fmla="*/ 163640 w 273982"/>
                <a:gd name="connsiteY17" fmla="*/ 135483 h 255212"/>
                <a:gd name="connsiteX18" fmla="*/ 193834 w 273982"/>
                <a:gd name="connsiteY18" fmla="*/ 157391 h 255212"/>
                <a:gd name="connsiteX19" fmla="*/ 202311 w 273982"/>
                <a:gd name="connsiteY19" fmla="*/ 112433 h 255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73982" h="255212">
                  <a:moveTo>
                    <a:pt x="142589" y="224351"/>
                  </a:moveTo>
                  <a:cubicBezTo>
                    <a:pt x="141637" y="221303"/>
                    <a:pt x="155353" y="204730"/>
                    <a:pt x="155353" y="204730"/>
                  </a:cubicBezTo>
                  <a:cubicBezTo>
                    <a:pt x="155353" y="204730"/>
                    <a:pt x="60484" y="128435"/>
                    <a:pt x="57722" y="130054"/>
                  </a:cubicBezTo>
                  <a:cubicBezTo>
                    <a:pt x="54864" y="131197"/>
                    <a:pt x="41148" y="152819"/>
                    <a:pt x="41148" y="152819"/>
                  </a:cubicBezTo>
                  <a:cubicBezTo>
                    <a:pt x="28099" y="149199"/>
                    <a:pt x="0" y="124434"/>
                    <a:pt x="0" y="124434"/>
                  </a:cubicBezTo>
                  <a:cubicBezTo>
                    <a:pt x="0" y="124434"/>
                    <a:pt x="30956" y="75285"/>
                    <a:pt x="51435" y="46520"/>
                  </a:cubicBezTo>
                  <a:cubicBezTo>
                    <a:pt x="62484" y="30899"/>
                    <a:pt x="105632" y="-22346"/>
                    <a:pt x="151829" y="10515"/>
                  </a:cubicBezTo>
                  <a:cubicBezTo>
                    <a:pt x="184023" y="33470"/>
                    <a:pt x="173069" y="70618"/>
                    <a:pt x="174403" y="71570"/>
                  </a:cubicBezTo>
                  <a:cubicBezTo>
                    <a:pt x="174689" y="71761"/>
                    <a:pt x="213265" y="42710"/>
                    <a:pt x="247555" y="67189"/>
                  </a:cubicBezTo>
                  <a:cubicBezTo>
                    <a:pt x="290036" y="97478"/>
                    <a:pt x="275939" y="134721"/>
                    <a:pt x="242983" y="180917"/>
                  </a:cubicBezTo>
                  <a:cubicBezTo>
                    <a:pt x="225838" y="204920"/>
                    <a:pt x="202025" y="234543"/>
                    <a:pt x="184118" y="255212"/>
                  </a:cubicBezTo>
                  <a:cubicBezTo>
                    <a:pt x="170212" y="247592"/>
                    <a:pt x="143732" y="227114"/>
                    <a:pt x="142589" y="224351"/>
                  </a:cubicBezTo>
                  <a:close/>
                  <a:moveTo>
                    <a:pt x="126397" y="66427"/>
                  </a:moveTo>
                  <a:cubicBezTo>
                    <a:pt x="104299" y="49949"/>
                    <a:pt x="89821" y="83762"/>
                    <a:pt x="89821" y="83762"/>
                  </a:cubicBezTo>
                  <a:lnTo>
                    <a:pt x="122682" y="107956"/>
                  </a:lnTo>
                  <a:cubicBezTo>
                    <a:pt x="122968" y="108146"/>
                    <a:pt x="143923" y="79286"/>
                    <a:pt x="126397" y="66427"/>
                  </a:cubicBezTo>
                  <a:close/>
                  <a:moveTo>
                    <a:pt x="202311" y="112433"/>
                  </a:moveTo>
                  <a:cubicBezTo>
                    <a:pt x="183547" y="99098"/>
                    <a:pt x="163640" y="135483"/>
                    <a:pt x="163640" y="135483"/>
                  </a:cubicBezTo>
                  <a:lnTo>
                    <a:pt x="193834" y="157391"/>
                  </a:lnTo>
                  <a:cubicBezTo>
                    <a:pt x="193453" y="157867"/>
                    <a:pt x="220218" y="125196"/>
                    <a:pt x="202311" y="112433"/>
                  </a:cubicBezTo>
                  <a:close/>
                </a:path>
              </a:pathLst>
            </a:custGeom>
            <a:solidFill>
              <a:srgbClr val="E9684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</p:grpSp>
      <p:pic>
        <p:nvPicPr>
          <p:cNvPr id="48" name="Picture 47">
            <a:extLst>
              <a:ext uri="{FF2B5EF4-FFF2-40B4-BE49-F238E27FC236}">
                <a16:creationId xmlns:a16="http://schemas.microsoft.com/office/drawing/2014/main" id="{0818E79F-47D5-CF70-23E4-1A40D4D2A89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643187" y="300037"/>
            <a:ext cx="6905625" cy="6257925"/>
          </a:xfrm>
          <a:prstGeom prst="rect">
            <a:avLst/>
          </a:prstGeom>
        </p:spPr>
      </p:pic>
      <p:grpSp>
        <p:nvGrpSpPr>
          <p:cNvPr id="24" name="Graphic 44268">
            <a:extLst>
              <a:ext uri="{FF2B5EF4-FFF2-40B4-BE49-F238E27FC236}">
                <a16:creationId xmlns:a16="http://schemas.microsoft.com/office/drawing/2014/main" id="{9AD55D39-DFE8-D90D-6592-0CA7F2556BA7}"/>
              </a:ext>
            </a:extLst>
          </p:cNvPr>
          <p:cNvGrpSpPr/>
          <p:nvPr/>
        </p:nvGrpSpPr>
        <p:grpSpPr>
          <a:xfrm rot="21000767">
            <a:off x="11660569" y="5221244"/>
            <a:ext cx="821499" cy="1060982"/>
            <a:chOff x="5976918" y="3286115"/>
            <a:chExt cx="237163" cy="282320"/>
          </a:xfrm>
          <a:solidFill>
            <a:srgbClr val="DC755A"/>
          </a:solidFill>
        </p:grpSpPr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958DF89F-97BD-B0B8-0B18-BC649A526D6B}"/>
                </a:ext>
              </a:extLst>
            </p:cNvPr>
            <p:cNvSpPr/>
            <p:nvPr/>
          </p:nvSpPr>
          <p:spPr>
            <a:xfrm>
              <a:off x="5995945" y="3319163"/>
              <a:ext cx="218136" cy="249272"/>
            </a:xfrm>
            <a:custGeom>
              <a:avLst/>
              <a:gdLst>
                <a:gd name="connsiteX0" fmla="*/ 127867 w 218136"/>
                <a:gd name="connsiteY0" fmla="*/ 13 h 249272"/>
                <a:gd name="connsiteX1" fmla="*/ 167205 w 218136"/>
                <a:gd name="connsiteY1" fmla="*/ 70498 h 249272"/>
                <a:gd name="connsiteX2" fmla="*/ 125391 w 218136"/>
                <a:gd name="connsiteY2" fmla="*/ 102407 h 249272"/>
                <a:gd name="connsiteX3" fmla="*/ 77766 w 218136"/>
                <a:gd name="connsiteY3" fmla="*/ 91549 h 249272"/>
                <a:gd name="connsiteX4" fmla="*/ 78051 w 218136"/>
                <a:gd name="connsiteY4" fmla="*/ 153652 h 249272"/>
                <a:gd name="connsiteX5" fmla="*/ 137868 w 218136"/>
                <a:gd name="connsiteY5" fmla="*/ 178321 h 249272"/>
                <a:gd name="connsiteX6" fmla="*/ 160919 w 218136"/>
                <a:gd name="connsiteY6" fmla="*/ 139364 h 249272"/>
                <a:gd name="connsiteX7" fmla="*/ 217878 w 218136"/>
                <a:gd name="connsiteY7" fmla="*/ 152604 h 249272"/>
                <a:gd name="connsiteX8" fmla="*/ 171301 w 218136"/>
                <a:gd name="connsiteY8" fmla="*/ 235376 h 249272"/>
                <a:gd name="connsiteX9" fmla="*/ 20711 w 218136"/>
                <a:gd name="connsiteY9" fmla="*/ 187084 h 249272"/>
                <a:gd name="connsiteX10" fmla="*/ 45571 w 218136"/>
                <a:gd name="connsiteY10" fmla="*/ 42685 h 249272"/>
                <a:gd name="connsiteX11" fmla="*/ 85481 w 218136"/>
                <a:gd name="connsiteY11" fmla="*/ 35161 h 249272"/>
                <a:gd name="connsiteX12" fmla="*/ 78909 w 218136"/>
                <a:gd name="connsiteY12" fmla="*/ 16873 h 249272"/>
                <a:gd name="connsiteX13" fmla="*/ 127867 w 218136"/>
                <a:gd name="connsiteY13" fmla="*/ 13 h 249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8136" h="249272">
                  <a:moveTo>
                    <a:pt x="127867" y="13"/>
                  </a:moveTo>
                  <a:cubicBezTo>
                    <a:pt x="130629" y="299"/>
                    <a:pt x="167205" y="70498"/>
                    <a:pt x="167205" y="70498"/>
                  </a:cubicBezTo>
                  <a:lnTo>
                    <a:pt x="125391" y="102407"/>
                  </a:lnTo>
                  <a:cubicBezTo>
                    <a:pt x="125391" y="102407"/>
                    <a:pt x="102912" y="76880"/>
                    <a:pt x="77766" y="91549"/>
                  </a:cubicBezTo>
                  <a:cubicBezTo>
                    <a:pt x="63192" y="100026"/>
                    <a:pt x="59859" y="122600"/>
                    <a:pt x="78051" y="153652"/>
                  </a:cubicBezTo>
                  <a:cubicBezTo>
                    <a:pt x="97387" y="186703"/>
                    <a:pt x="123962" y="186513"/>
                    <a:pt x="137868" y="178321"/>
                  </a:cubicBezTo>
                  <a:cubicBezTo>
                    <a:pt x="155775" y="167844"/>
                    <a:pt x="160347" y="144889"/>
                    <a:pt x="160919" y="139364"/>
                  </a:cubicBezTo>
                  <a:cubicBezTo>
                    <a:pt x="181207" y="145174"/>
                    <a:pt x="217878" y="152604"/>
                    <a:pt x="217878" y="152604"/>
                  </a:cubicBezTo>
                  <a:cubicBezTo>
                    <a:pt x="217878" y="152604"/>
                    <a:pt x="224451" y="204325"/>
                    <a:pt x="171301" y="235376"/>
                  </a:cubicBezTo>
                  <a:cubicBezTo>
                    <a:pt x="127677" y="260903"/>
                    <a:pt x="60335" y="254807"/>
                    <a:pt x="20711" y="187084"/>
                  </a:cubicBezTo>
                  <a:cubicBezTo>
                    <a:pt x="-20628" y="116314"/>
                    <a:pt x="6328" y="65545"/>
                    <a:pt x="45571" y="42685"/>
                  </a:cubicBezTo>
                  <a:cubicBezTo>
                    <a:pt x="66812" y="30208"/>
                    <a:pt x="85481" y="35161"/>
                    <a:pt x="85481" y="35161"/>
                  </a:cubicBezTo>
                  <a:lnTo>
                    <a:pt x="78909" y="16873"/>
                  </a:lnTo>
                  <a:cubicBezTo>
                    <a:pt x="79194" y="17539"/>
                    <a:pt x="111484" y="-558"/>
                    <a:pt x="127867" y="1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268D08BC-2D0C-F715-B4CD-2E6E0F319F59}"/>
                </a:ext>
              </a:extLst>
            </p:cNvPr>
            <p:cNvSpPr/>
            <p:nvPr/>
          </p:nvSpPr>
          <p:spPr>
            <a:xfrm>
              <a:off x="5976918" y="3286115"/>
              <a:ext cx="218113" cy="249268"/>
            </a:xfrm>
            <a:custGeom>
              <a:avLst/>
              <a:gdLst>
                <a:gd name="connsiteX0" fmla="*/ 127844 w 218113"/>
                <a:gd name="connsiteY0" fmla="*/ 9 h 249268"/>
                <a:gd name="connsiteX1" fmla="*/ 167182 w 218113"/>
                <a:gd name="connsiteY1" fmla="*/ 70494 h 249268"/>
                <a:gd name="connsiteX2" fmla="*/ 125368 w 218113"/>
                <a:gd name="connsiteY2" fmla="*/ 102403 h 249268"/>
                <a:gd name="connsiteX3" fmla="*/ 77743 w 218113"/>
                <a:gd name="connsiteY3" fmla="*/ 91544 h 249268"/>
                <a:gd name="connsiteX4" fmla="*/ 78028 w 218113"/>
                <a:gd name="connsiteY4" fmla="*/ 153647 h 249268"/>
                <a:gd name="connsiteX5" fmla="*/ 137845 w 218113"/>
                <a:gd name="connsiteY5" fmla="*/ 178317 h 249268"/>
                <a:gd name="connsiteX6" fmla="*/ 160896 w 218113"/>
                <a:gd name="connsiteY6" fmla="*/ 139360 h 249268"/>
                <a:gd name="connsiteX7" fmla="*/ 217855 w 218113"/>
                <a:gd name="connsiteY7" fmla="*/ 152600 h 249268"/>
                <a:gd name="connsiteX8" fmla="*/ 171278 w 218113"/>
                <a:gd name="connsiteY8" fmla="*/ 235372 h 249268"/>
                <a:gd name="connsiteX9" fmla="*/ 20688 w 218113"/>
                <a:gd name="connsiteY9" fmla="*/ 187080 h 249268"/>
                <a:gd name="connsiteX10" fmla="*/ 45548 w 218113"/>
                <a:gd name="connsiteY10" fmla="*/ 42872 h 249268"/>
                <a:gd name="connsiteX11" fmla="*/ 85458 w 218113"/>
                <a:gd name="connsiteY11" fmla="*/ 35347 h 249268"/>
                <a:gd name="connsiteX12" fmla="*/ 78886 w 218113"/>
                <a:gd name="connsiteY12" fmla="*/ 17059 h 249268"/>
                <a:gd name="connsiteX13" fmla="*/ 127844 w 218113"/>
                <a:gd name="connsiteY13" fmla="*/ 9 h 249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8113" h="249268">
                  <a:moveTo>
                    <a:pt x="127844" y="9"/>
                  </a:moveTo>
                  <a:cubicBezTo>
                    <a:pt x="130606" y="295"/>
                    <a:pt x="167182" y="70494"/>
                    <a:pt x="167182" y="70494"/>
                  </a:cubicBezTo>
                  <a:lnTo>
                    <a:pt x="125368" y="102403"/>
                  </a:lnTo>
                  <a:cubicBezTo>
                    <a:pt x="125368" y="102403"/>
                    <a:pt x="102889" y="76876"/>
                    <a:pt x="77743" y="91544"/>
                  </a:cubicBezTo>
                  <a:cubicBezTo>
                    <a:pt x="63169" y="100022"/>
                    <a:pt x="59836" y="122596"/>
                    <a:pt x="78028" y="153647"/>
                  </a:cubicBezTo>
                  <a:cubicBezTo>
                    <a:pt x="97364" y="186699"/>
                    <a:pt x="123939" y="186509"/>
                    <a:pt x="137845" y="178317"/>
                  </a:cubicBezTo>
                  <a:cubicBezTo>
                    <a:pt x="155752" y="167840"/>
                    <a:pt x="160324" y="144884"/>
                    <a:pt x="160896" y="139360"/>
                  </a:cubicBezTo>
                  <a:cubicBezTo>
                    <a:pt x="181184" y="145170"/>
                    <a:pt x="217855" y="152600"/>
                    <a:pt x="217855" y="152600"/>
                  </a:cubicBezTo>
                  <a:cubicBezTo>
                    <a:pt x="217855" y="152600"/>
                    <a:pt x="224428" y="204321"/>
                    <a:pt x="171278" y="235372"/>
                  </a:cubicBezTo>
                  <a:cubicBezTo>
                    <a:pt x="127654" y="260899"/>
                    <a:pt x="60312" y="254803"/>
                    <a:pt x="20688" y="187080"/>
                  </a:cubicBezTo>
                  <a:cubicBezTo>
                    <a:pt x="-20651" y="116500"/>
                    <a:pt x="6400" y="65827"/>
                    <a:pt x="45548" y="42872"/>
                  </a:cubicBezTo>
                  <a:cubicBezTo>
                    <a:pt x="66789" y="30489"/>
                    <a:pt x="85458" y="35347"/>
                    <a:pt x="85458" y="35347"/>
                  </a:cubicBezTo>
                  <a:lnTo>
                    <a:pt x="78886" y="17059"/>
                  </a:lnTo>
                  <a:cubicBezTo>
                    <a:pt x="79171" y="17630"/>
                    <a:pt x="111461" y="-467"/>
                    <a:pt x="127844" y="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</p:grpSp>
      <p:grpSp>
        <p:nvGrpSpPr>
          <p:cNvPr id="27" name="Graphic 18676">
            <a:extLst>
              <a:ext uri="{FF2B5EF4-FFF2-40B4-BE49-F238E27FC236}">
                <a16:creationId xmlns:a16="http://schemas.microsoft.com/office/drawing/2014/main" id="{5341631E-B5A1-6464-F58C-F644B6879781}"/>
              </a:ext>
            </a:extLst>
          </p:cNvPr>
          <p:cNvGrpSpPr/>
          <p:nvPr/>
        </p:nvGrpSpPr>
        <p:grpSpPr>
          <a:xfrm rot="1519580">
            <a:off x="10722563" y="-3263338"/>
            <a:ext cx="545271" cy="4481594"/>
            <a:chOff x="6731507" y="2028824"/>
            <a:chExt cx="178975" cy="2065305"/>
          </a:xfrm>
        </p:grpSpPr>
        <p:grpSp>
          <p:nvGrpSpPr>
            <p:cNvPr id="28" name="Graphic 18676">
              <a:extLst>
                <a:ext uri="{FF2B5EF4-FFF2-40B4-BE49-F238E27FC236}">
                  <a16:creationId xmlns:a16="http://schemas.microsoft.com/office/drawing/2014/main" id="{9B61E5BD-3B41-56D8-630A-774E1928E2AC}"/>
                </a:ext>
              </a:extLst>
            </p:cNvPr>
            <p:cNvGrpSpPr/>
            <p:nvPr/>
          </p:nvGrpSpPr>
          <p:grpSpPr>
            <a:xfrm>
              <a:off x="6731507" y="3842384"/>
              <a:ext cx="171450" cy="251745"/>
              <a:chOff x="6731507" y="3842384"/>
              <a:chExt cx="171450" cy="251745"/>
            </a:xfrm>
          </p:grpSpPr>
          <p:sp>
            <p:nvSpPr>
              <p:cNvPr id="32" name="Freeform: Shape 31">
                <a:extLst>
                  <a:ext uri="{FF2B5EF4-FFF2-40B4-BE49-F238E27FC236}">
                    <a16:creationId xmlns:a16="http://schemas.microsoft.com/office/drawing/2014/main" id="{F7E4666C-EDC7-0AF7-246B-F25D86772878}"/>
                  </a:ext>
                </a:extLst>
              </p:cNvPr>
              <p:cNvSpPr/>
              <p:nvPr/>
            </p:nvSpPr>
            <p:spPr>
              <a:xfrm>
                <a:off x="6731507" y="3842384"/>
                <a:ext cx="171450" cy="251745"/>
              </a:xfrm>
              <a:custGeom>
                <a:avLst/>
                <a:gdLst>
                  <a:gd name="connsiteX0" fmla="*/ 171450 w 171450"/>
                  <a:gd name="connsiteY0" fmla="*/ 667 h 251745"/>
                  <a:gd name="connsiteX1" fmla="*/ 84677 w 171450"/>
                  <a:gd name="connsiteY1" fmla="*/ 251746 h 251745"/>
                  <a:gd name="connsiteX2" fmla="*/ 0 w 171450"/>
                  <a:gd name="connsiteY2" fmla="*/ 0 h 251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71450" h="251745">
                    <a:moveTo>
                      <a:pt x="171450" y="667"/>
                    </a:moveTo>
                    <a:lnTo>
                      <a:pt x="84677" y="25174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9E4C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Cordia New" panose="020B0304020202020204" pitchFamily="34" charset="-34"/>
                </a:endParaRPr>
              </a:p>
            </p:txBody>
          </p:sp>
          <p:sp>
            <p:nvSpPr>
              <p:cNvPr id="33" name="Freeform: Shape 32">
                <a:extLst>
                  <a:ext uri="{FF2B5EF4-FFF2-40B4-BE49-F238E27FC236}">
                    <a16:creationId xmlns:a16="http://schemas.microsoft.com/office/drawing/2014/main" id="{B03186ED-2543-CA02-3B1F-9730DDE466C9}"/>
                  </a:ext>
                </a:extLst>
              </p:cNvPr>
              <p:cNvSpPr/>
              <p:nvPr/>
            </p:nvSpPr>
            <p:spPr>
              <a:xfrm>
                <a:off x="6779132" y="3984021"/>
                <a:ext cx="74961" cy="110108"/>
              </a:xfrm>
              <a:custGeom>
                <a:avLst/>
                <a:gdLst>
                  <a:gd name="connsiteX0" fmla="*/ 0 w 74961"/>
                  <a:gd name="connsiteY0" fmla="*/ 0 h 110108"/>
                  <a:gd name="connsiteX1" fmla="*/ 74962 w 74961"/>
                  <a:gd name="connsiteY1" fmla="*/ 286 h 110108"/>
                  <a:gd name="connsiteX2" fmla="*/ 37052 w 74961"/>
                  <a:gd name="connsiteY2" fmla="*/ 110109 h 110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4961" h="110108">
                    <a:moveTo>
                      <a:pt x="0" y="0"/>
                    </a:moveTo>
                    <a:lnTo>
                      <a:pt x="74962" y="286"/>
                    </a:lnTo>
                    <a:lnTo>
                      <a:pt x="37052" y="110109"/>
                    </a:lnTo>
                    <a:close/>
                  </a:path>
                </a:pathLst>
              </a:custGeom>
              <a:solidFill>
                <a:srgbClr val="90A4A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Cordia New" panose="020B0304020202020204" pitchFamily="34" charset="-34"/>
                </a:endParaRPr>
              </a:p>
            </p:txBody>
          </p:sp>
        </p:grpSp>
        <p:grpSp>
          <p:nvGrpSpPr>
            <p:cNvPr id="29" name="Graphic 18676">
              <a:extLst>
                <a:ext uri="{FF2B5EF4-FFF2-40B4-BE49-F238E27FC236}">
                  <a16:creationId xmlns:a16="http://schemas.microsoft.com/office/drawing/2014/main" id="{A6262F2D-032F-4C7F-C722-12C5AE7864A9}"/>
                </a:ext>
              </a:extLst>
            </p:cNvPr>
            <p:cNvGrpSpPr/>
            <p:nvPr/>
          </p:nvGrpSpPr>
          <p:grpSpPr>
            <a:xfrm>
              <a:off x="6731507" y="2028824"/>
              <a:ext cx="178975" cy="1814227"/>
              <a:chOff x="6731507" y="2028824"/>
              <a:chExt cx="178975" cy="1814227"/>
            </a:xfrm>
          </p:grpSpPr>
          <p:sp>
            <p:nvSpPr>
              <p:cNvPr id="30" name="Freeform: Shape 29">
                <a:extLst>
                  <a:ext uri="{FF2B5EF4-FFF2-40B4-BE49-F238E27FC236}">
                    <a16:creationId xmlns:a16="http://schemas.microsoft.com/office/drawing/2014/main" id="{A5A8FA2E-005D-84E2-74CF-CDD8CF7EB697}"/>
                  </a:ext>
                </a:extLst>
              </p:cNvPr>
              <p:cNvSpPr/>
              <p:nvPr/>
            </p:nvSpPr>
            <p:spPr>
              <a:xfrm>
                <a:off x="6731507" y="2028824"/>
                <a:ext cx="178975" cy="1814227"/>
              </a:xfrm>
              <a:custGeom>
                <a:avLst/>
                <a:gdLst>
                  <a:gd name="connsiteX0" fmla="*/ 171450 w 178975"/>
                  <a:gd name="connsiteY0" fmla="*/ 1814228 h 1814227"/>
                  <a:gd name="connsiteX1" fmla="*/ 178975 w 178975"/>
                  <a:gd name="connsiteY1" fmla="*/ 86107 h 1814227"/>
                  <a:gd name="connsiteX2" fmla="*/ 93631 w 178975"/>
                  <a:gd name="connsiteY2" fmla="*/ 1 h 1814227"/>
                  <a:gd name="connsiteX3" fmla="*/ 7525 w 178975"/>
                  <a:gd name="connsiteY3" fmla="*/ 85345 h 1814227"/>
                  <a:gd name="connsiteX4" fmla="*/ 0 w 178975"/>
                  <a:gd name="connsiteY4" fmla="*/ 1813466 h 1814227"/>
                  <a:gd name="connsiteX5" fmla="*/ 171450 w 178975"/>
                  <a:gd name="connsiteY5" fmla="*/ 1814228 h 18142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78975" h="1814227">
                    <a:moveTo>
                      <a:pt x="171450" y="1814228"/>
                    </a:moveTo>
                    <a:lnTo>
                      <a:pt x="178975" y="86107"/>
                    </a:lnTo>
                    <a:cubicBezTo>
                      <a:pt x="179165" y="38767"/>
                      <a:pt x="140970" y="286"/>
                      <a:pt x="93631" y="1"/>
                    </a:cubicBezTo>
                    <a:cubicBezTo>
                      <a:pt x="46292" y="-190"/>
                      <a:pt x="7715" y="38005"/>
                      <a:pt x="7525" y="85345"/>
                    </a:cubicBezTo>
                    <a:lnTo>
                      <a:pt x="0" y="1813466"/>
                    </a:lnTo>
                    <a:lnTo>
                      <a:pt x="171450" y="1814228"/>
                    </a:lnTo>
                    <a:close/>
                  </a:path>
                </a:pathLst>
              </a:custGeom>
              <a:solidFill>
                <a:srgbClr val="FFAB0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Cordia New" panose="020B0304020202020204" pitchFamily="34" charset="-34"/>
                </a:endParaRPr>
              </a:p>
            </p:txBody>
          </p:sp>
          <p:sp>
            <p:nvSpPr>
              <p:cNvPr id="31" name="Freeform: Shape 30">
                <a:extLst>
                  <a:ext uri="{FF2B5EF4-FFF2-40B4-BE49-F238E27FC236}">
                    <a16:creationId xmlns:a16="http://schemas.microsoft.com/office/drawing/2014/main" id="{26C418A6-7DFD-8EF1-97BF-186A573686EE}"/>
                  </a:ext>
                </a:extLst>
              </p:cNvPr>
              <p:cNvSpPr/>
              <p:nvPr/>
            </p:nvSpPr>
            <p:spPr>
              <a:xfrm>
                <a:off x="6731507" y="2028824"/>
                <a:ext cx="93630" cy="1813846"/>
              </a:xfrm>
              <a:custGeom>
                <a:avLst/>
                <a:gdLst>
                  <a:gd name="connsiteX0" fmla="*/ 93631 w 93630"/>
                  <a:gd name="connsiteY0" fmla="*/ 1 h 1813846"/>
                  <a:gd name="connsiteX1" fmla="*/ 7525 w 93630"/>
                  <a:gd name="connsiteY1" fmla="*/ 85345 h 1813846"/>
                  <a:gd name="connsiteX2" fmla="*/ 0 w 93630"/>
                  <a:gd name="connsiteY2" fmla="*/ 1813466 h 1813846"/>
                  <a:gd name="connsiteX3" fmla="*/ 85725 w 93630"/>
                  <a:gd name="connsiteY3" fmla="*/ 1813846 h 1813846"/>
                  <a:gd name="connsiteX4" fmla="*/ 93631 w 93630"/>
                  <a:gd name="connsiteY4" fmla="*/ 1 h 18138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3630" h="1813846">
                    <a:moveTo>
                      <a:pt x="93631" y="1"/>
                    </a:moveTo>
                    <a:cubicBezTo>
                      <a:pt x="46292" y="-190"/>
                      <a:pt x="7715" y="38005"/>
                      <a:pt x="7525" y="85345"/>
                    </a:cubicBezTo>
                    <a:lnTo>
                      <a:pt x="0" y="1813466"/>
                    </a:lnTo>
                    <a:lnTo>
                      <a:pt x="85725" y="1813846"/>
                    </a:lnTo>
                    <a:lnTo>
                      <a:pt x="93631" y="1"/>
                    </a:lnTo>
                    <a:close/>
                  </a:path>
                </a:pathLst>
              </a:custGeom>
              <a:solidFill>
                <a:srgbClr val="EF8648">
                  <a:alpha val="50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Cordia New" panose="020B0304020202020204" pitchFamily="34" charset="-34"/>
                </a:endParaRPr>
              </a:p>
            </p:txBody>
          </p:sp>
        </p:grpSp>
      </p:grpSp>
      <p:grpSp>
        <p:nvGrpSpPr>
          <p:cNvPr id="3" name="Graphic 1">
            <a:extLst>
              <a:ext uri="{FF2B5EF4-FFF2-40B4-BE49-F238E27FC236}">
                <a16:creationId xmlns:a16="http://schemas.microsoft.com/office/drawing/2014/main" id="{57029AD4-96A7-096C-FD50-A14EA6EBD85F}"/>
              </a:ext>
            </a:extLst>
          </p:cNvPr>
          <p:cNvGrpSpPr/>
          <p:nvPr/>
        </p:nvGrpSpPr>
        <p:grpSpPr>
          <a:xfrm>
            <a:off x="679137" y="5851350"/>
            <a:ext cx="1799619" cy="1773824"/>
            <a:chOff x="5748337" y="3124200"/>
            <a:chExt cx="695325" cy="609600"/>
          </a:xfrm>
        </p:grpSpPr>
        <p:grpSp>
          <p:nvGrpSpPr>
            <p:cNvPr id="11680" name="Graphic 1">
              <a:extLst>
                <a:ext uri="{FF2B5EF4-FFF2-40B4-BE49-F238E27FC236}">
                  <a16:creationId xmlns:a16="http://schemas.microsoft.com/office/drawing/2014/main" id="{CACE3A30-98DF-4B60-5696-42388E414A6C}"/>
                </a:ext>
              </a:extLst>
            </p:cNvPr>
            <p:cNvGrpSpPr/>
            <p:nvPr/>
          </p:nvGrpSpPr>
          <p:grpSpPr>
            <a:xfrm>
              <a:off x="6032547" y="3282867"/>
              <a:ext cx="412442" cy="452943"/>
              <a:chOff x="6032547" y="3282867"/>
              <a:chExt cx="412442" cy="452943"/>
            </a:xfrm>
          </p:grpSpPr>
          <p:sp>
            <p:nvSpPr>
              <p:cNvPr id="11681" name="Freeform: Shape 11680">
                <a:extLst>
                  <a:ext uri="{FF2B5EF4-FFF2-40B4-BE49-F238E27FC236}">
                    <a16:creationId xmlns:a16="http://schemas.microsoft.com/office/drawing/2014/main" id="{F5F8F645-A8A3-7D4B-084E-715D92751D06}"/>
                  </a:ext>
                </a:extLst>
              </p:cNvPr>
              <p:cNvSpPr/>
              <p:nvPr/>
            </p:nvSpPr>
            <p:spPr>
              <a:xfrm>
                <a:off x="6032547" y="3336353"/>
                <a:ext cx="369776" cy="399456"/>
              </a:xfrm>
              <a:custGeom>
                <a:avLst/>
                <a:gdLst>
                  <a:gd name="connsiteX0" fmla="*/ 364252 w 369776"/>
                  <a:gd name="connsiteY0" fmla="*/ 77978 h 399456"/>
                  <a:gd name="connsiteX1" fmla="*/ 84978 w 369776"/>
                  <a:gd name="connsiteY1" fmla="*/ 392207 h 399456"/>
                  <a:gd name="connsiteX2" fmla="*/ 54403 w 369776"/>
                  <a:gd name="connsiteY2" fmla="*/ 393922 h 399456"/>
                  <a:gd name="connsiteX3" fmla="*/ 7350 w 369776"/>
                  <a:gd name="connsiteY3" fmla="*/ 352107 h 399456"/>
                  <a:gd name="connsiteX4" fmla="*/ 5445 w 369776"/>
                  <a:gd name="connsiteY4" fmla="*/ 321532 h 399456"/>
                  <a:gd name="connsiteX5" fmla="*/ 284718 w 369776"/>
                  <a:gd name="connsiteY5" fmla="*/ 7302 h 399456"/>
                  <a:gd name="connsiteX6" fmla="*/ 315388 w 369776"/>
                  <a:gd name="connsiteY6" fmla="*/ 5492 h 399456"/>
                  <a:gd name="connsiteX7" fmla="*/ 362442 w 369776"/>
                  <a:gd name="connsiteY7" fmla="*/ 47307 h 399456"/>
                  <a:gd name="connsiteX8" fmla="*/ 364252 w 369776"/>
                  <a:gd name="connsiteY8" fmla="*/ 77978 h 399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69776" h="399456">
                    <a:moveTo>
                      <a:pt x="364252" y="77978"/>
                    </a:moveTo>
                    <a:lnTo>
                      <a:pt x="84978" y="392207"/>
                    </a:lnTo>
                    <a:cubicBezTo>
                      <a:pt x="77073" y="401161"/>
                      <a:pt x="63452" y="401923"/>
                      <a:pt x="54403" y="393922"/>
                    </a:cubicBezTo>
                    <a:lnTo>
                      <a:pt x="7350" y="352107"/>
                    </a:lnTo>
                    <a:cubicBezTo>
                      <a:pt x="-1699" y="344106"/>
                      <a:pt x="-2461" y="330485"/>
                      <a:pt x="5445" y="321532"/>
                    </a:cubicBezTo>
                    <a:lnTo>
                      <a:pt x="284718" y="7302"/>
                    </a:lnTo>
                    <a:cubicBezTo>
                      <a:pt x="292624" y="-1651"/>
                      <a:pt x="306340" y="-2509"/>
                      <a:pt x="315388" y="5492"/>
                    </a:cubicBezTo>
                    <a:lnTo>
                      <a:pt x="362442" y="47307"/>
                    </a:lnTo>
                    <a:cubicBezTo>
                      <a:pt x="371490" y="55308"/>
                      <a:pt x="372252" y="69024"/>
                      <a:pt x="364252" y="77978"/>
                    </a:cubicBezTo>
                    <a:close/>
                  </a:path>
                </a:pathLst>
              </a:custGeom>
              <a:solidFill>
                <a:srgbClr val="008C4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Cordia New" panose="020B0304020202020204" pitchFamily="34" charset="-34"/>
                </a:endParaRPr>
              </a:p>
            </p:txBody>
          </p:sp>
          <p:sp>
            <p:nvSpPr>
              <p:cNvPr id="11682" name="Freeform: Shape 11681">
                <a:extLst>
                  <a:ext uri="{FF2B5EF4-FFF2-40B4-BE49-F238E27FC236}">
                    <a16:creationId xmlns:a16="http://schemas.microsoft.com/office/drawing/2014/main" id="{237977B4-5401-C3CB-C623-B69FEA034373}"/>
                  </a:ext>
                </a:extLst>
              </p:cNvPr>
              <p:cNvSpPr/>
              <p:nvPr/>
            </p:nvSpPr>
            <p:spPr>
              <a:xfrm>
                <a:off x="6032633" y="3336392"/>
                <a:ext cx="338924" cy="372928"/>
              </a:xfrm>
              <a:custGeom>
                <a:avLst/>
                <a:gdLst>
                  <a:gd name="connsiteX0" fmla="*/ 315302 w 338924"/>
                  <a:gd name="connsiteY0" fmla="*/ 5454 h 372928"/>
                  <a:gd name="connsiteX1" fmla="*/ 284727 w 338924"/>
                  <a:gd name="connsiteY1" fmla="*/ 7264 h 372928"/>
                  <a:gd name="connsiteX2" fmla="*/ 5454 w 338924"/>
                  <a:gd name="connsiteY2" fmla="*/ 321398 h 372928"/>
                  <a:gd name="connsiteX3" fmla="*/ 7264 w 338924"/>
                  <a:gd name="connsiteY3" fmla="*/ 351974 h 372928"/>
                  <a:gd name="connsiteX4" fmla="*/ 30886 w 338924"/>
                  <a:gd name="connsiteY4" fmla="*/ 372929 h 372928"/>
                  <a:gd name="connsiteX5" fmla="*/ 338924 w 338924"/>
                  <a:gd name="connsiteY5" fmla="*/ 26314 h 372928"/>
                  <a:gd name="connsiteX6" fmla="*/ 315302 w 338924"/>
                  <a:gd name="connsiteY6" fmla="*/ 5454 h 3729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38924" h="372928">
                    <a:moveTo>
                      <a:pt x="315302" y="5454"/>
                    </a:moveTo>
                    <a:cubicBezTo>
                      <a:pt x="306349" y="-2452"/>
                      <a:pt x="292633" y="-1690"/>
                      <a:pt x="284727" y="7264"/>
                    </a:cubicBezTo>
                    <a:lnTo>
                      <a:pt x="5454" y="321398"/>
                    </a:lnTo>
                    <a:cubicBezTo>
                      <a:pt x="-2452" y="330352"/>
                      <a:pt x="-1690" y="344068"/>
                      <a:pt x="7264" y="351974"/>
                    </a:cubicBezTo>
                    <a:lnTo>
                      <a:pt x="30886" y="372929"/>
                    </a:lnTo>
                    <a:lnTo>
                      <a:pt x="338924" y="26314"/>
                    </a:lnTo>
                    <a:lnTo>
                      <a:pt x="315302" y="5454"/>
                    </a:lnTo>
                    <a:close/>
                  </a:path>
                </a:pathLst>
              </a:custGeom>
              <a:solidFill>
                <a:srgbClr val="00B25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Cordia New" panose="020B0304020202020204" pitchFamily="34" charset="-34"/>
                </a:endParaRPr>
              </a:p>
            </p:txBody>
          </p:sp>
          <p:grpSp>
            <p:nvGrpSpPr>
              <p:cNvPr id="11683" name="Graphic 1">
                <a:extLst>
                  <a:ext uri="{FF2B5EF4-FFF2-40B4-BE49-F238E27FC236}">
                    <a16:creationId xmlns:a16="http://schemas.microsoft.com/office/drawing/2014/main" id="{AE627C8C-5AEC-6212-0C23-91B7F5BB4093}"/>
                  </a:ext>
                </a:extLst>
              </p:cNvPr>
              <p:cNvGrpSpPr/>
              <p:nvPr/>
            </p:nvGrpSpPr>
            <p:grpSpPr>
              <a:xfrm>
                <a:off x="6344125" y="3282867"/>
                <a:ext cx="100864" cy="104413"/>
                <a:chOff x="6344125" y="3282867"/>
                <a:chExt cx="100864" cy="104413"/>
              </a:xfrm>
            </p:grpSpPr>
            <p:sp>
              <p:nvSpPr>
                <p:cNvPr id="11684" name="Freeform: Shape 11683">
                  <a:extLst>
                    <a:ext uri="{FF2B5EF4-FFF2-40B4-BE49-F238E27FC236}">
                      <a16:creationId xmlns:a16="http://schemas.microsoft.com/office/drawing/2014/main" id="{252CF689-2D1E-B9BF-F9C3-C0E8874B3657}"/>
                    </a:ext>
                  </a:extLst>
                </p:cNvPr>
                <p:cNvSpPr/>
                <p:nvPr/>
              </p:nvSpPr>
              <p:spPr>
                <a:xfrm>
                  <a:off x="6344125" y="3282867"/>
                  <a:ext cx="100864" cy="104413"/>
                </a:xfrm>
                <a:custGeom>
                  <a:avLst/>
                  <a:gdLst>
                    <a:gd name="connsiteX0" fmla="*/ 93250 w 100864"/>
                    <a:gd name="connsiteY0" fmla="*/ 5734 h 104413"/>
                    <a:gd name="connsiteX1" fmla="*/ 93250 w 100864"/>
                    <a:gd name="connsiteY1" fmla="*/ 5734 h 104413"/>
                    <a:gd name="connsiteX2" fmla="*/ 67818 w 100864"/>
                    <a:gd name="connsiteY2" fmla="*/ 2496 h 104413"/>
                    <a:gd name="connsiteX3" fmla="*/ 52864 w 100864"/>
                    <a:gd name="connsiteY3" fmla="*/ 10211 h 104413"/>
                    <a:gd name="connsiteX4" fmla="*/ 19145 w 100864"/>
                    <a:gd name="connsiteY4" fmla="*/ 36405 h 104413"/>
                    <a:gd name="connsiteX5" fmla="*/ 0 w 100864"/>
                    <a:gd name="connsiteY5" fmla="*/ 57931 h 104413"/>
                    <a:gd name="connsiteX6" fmla="*/ 26194 w 100864"/>
                    <a:gd name="connsiteY6" fmla="*/ 81172 h 104413"/>
                    <a:gd name="connsiteX7" fmla="*/ 52388 w 100864"/>
                    <a:gd name="connsiteY7" fmla="*/ 104413 h 104413"/>
                    <a:gd name="connsiteX8" fmla="*/ 71533 w 100864"/>
                    <a:gd name="connsiteY8" fmla="*/ 82887 h 104413"/>
                    <a:gd name="connsiteX9" fmla="*/ 93536 w 100864"/>
                    <a:gd name="connsiteY9" fmla="*/ 46311 h 104413"/>
                    <a:gd name="connsiteX10" fmla="*/ 99441 w 100864"/>
                    <a:gd name="connsiteY10" fmla="*/ 30499 h 104413"/>
                    <a:gd name="connsiteX11" fmla="*/ 93250 w 100864"/>
                    <a:gd name="connsiteY11" fmla="*/ 5734 h 1044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00864" h="104413">
                      <a:moveTo>
                        <a:pt x="93250" y="5734"/>
                      </a:moveTo>
                      <a:lnTo>
                        <a:pt x="93250" y="5734"/>
                      </a:lnTo>
                      <a:cubicBezTo>
                        <a:pt x="86201" y="-457"/>
                        <a:pt x="76105" y="-1790"/>
                        <a:pt x="67818" y="2496"/>
                      </a:cubicBezTo>
                      <a:lnTo>
                        <a:pt x="52864" y="10211"/>
                      </a:lnTo>
                      <a:cubicBezTo>
                        <a:pt x="40100" y="16783"/>
                        <a:pt x="28670" y="25642"/>
                        <a:pt x="19145" y="36405"/>
                      </a:cubicBezTo>
                      <a:lnTo>
                        <a:pt x="0" y="57931"/>
                      </a:lnTo>
                      <a:lnTo>
                        <a:pt x="26194" y="81172"/>
                      </a:lnTo>
                      <a:lnTo>
                        <a:pt x="52388" y="104413"/>
                      </a:lnTo>
                      <a:lnTo>
                        <a:pt x="71533" y="82887"/>
                      </a:lnTo>
                      <a:cubicBezTo>
                        <a:pt x="81058" y="72124"/>
                        <a:pt x="88487" y="59741"/>
                        <a:pt x="93536" y="46311"/>
                      </a:cubicBezTo>
                      <a:lnTo>
                        <a:pt x="99441" y="30499"/>
                      </a:lnTo>
                      <a:cubicBezTo>
                        <a:pt x="102680" y="21927"/>
                        <a:pt x="100298" y="12021"/>
                        <a:pt x="93250" y="5734"/>
                      </a:cubicBezTo>
                      <a:close/>
                    </a:path>
                  </a:pathLst>
                </a:custGeom>
                <a:solidFill>
                  <a:srgbClr val="008C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Cordia New" panose="020B0304020202020204" pitchFamily="34" charset="-34"/>
                  </a:endParaRPr>
                </a:p>
              </p:txBody>
            </p:sp>
            <p:sp>
              <p:nvSpPr>
                <p:cNvPr id="11686" name="Freeform: Shape 11685">
                  <a:extLst>
                    <a:ext uri="{FF2B5EF4-FFF2-40B4-BE49-F238E27FC236}">
                      <a16:creationId xmlns:a16="http://schemas.microsoft.com/office/drawing/2014/main" id="{2A5E2CD4-DA90-5268-FD45-AF50257D9EF8}"/>
                    </a:ext>
                  </a:extLst>
                </p:cNvPr>
                <p:cNvSpPr/>
                <p:nvPr/>
              </p:nvSpPr>
              <p:spPr>
                <a:xfrm>
                  <a:off x="6344125" y="3282929"/>
                  <a:ext cx="100795" cy="81300"/>
                </a:xfrm>
                <a:custGeom>
                  <a:avLst/>
                  <a:gdLst>
                    <a:gd name="connsiteX0" fmla="*/ 100774 w 100795"/>
                    <a:gd name="connsiteY0" fmla="*/ 23579 h 81300"/>
                    <a:gd name="connsiteX1" fmla="*/ 94012 w 100795"/>
                    <a:gd name="connsiteY1" fmla="*/ 25770 h 81300"/>
                    <a:gd name="connsiteX2" fmla="*/ 79057 w 100795"/>
                    <a:gd name="connsiteY2" fmla="*/ 33580 h 81300"/>
                    <a:gd name="connsiteX3" fmla="*/ 45339 w 100795"/>
                    <a:gd name="connsiteY3" fmla="*/ 59774 h 81300"/>
                    <a:gd name="connsiteX4" fmla="*/ 26194 w 100795"/>
                    <a:gd name="connsiteY4" fmla="*/ 81300 h 81300"/>
                    <a:gd name="connsiteX5" fmla="*/ 0 w 100795"/>
                    <a:gd name="connsiteY5" fmla="*/ 57964 h 81300"/>
                    <a:gd name="connsiteX6" fmla="*/ 19145 w 100795"/>
                    <a:gd name="connsiteY6" fmla="*/ 36438 h 81300"/>
                    <a:gd name="connsiteX7" fmla="*/ 52864 w 100795"/>
                    <a:gd name="connsiteY7" fmla="*/ 10244 h 81300"/>
                    <a:gd name="connsiteX8" fmla="*/ 67913 w 100795"/>
                    <a:gd name="connsiteY8" fmla="*/ 2529 h 81300"/>
                    <a:gd name="connsiteX9" fmla="*/ 93345 w 100795"/>
                    <a:gd name="connsiteY9" fmla="*/ 5672 h 81300"/>
                    <a:gd name="connsiteX10" fmla="*/ 93440 w 100795"/>
                    <a:gd name="connsiteY10" fmla="*/ 5767 h 81300"/>
                    <a:gd name="connsiteX11" fmla="*/ 100774 w 100795"/>
                    <a:gd name="connsiteY11" fmla="*/ 23579 h 81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00795" h="81300">
                      <a:moveTo>
                        <a:pt x="100774" y="23579"/>
                      </a:moveTo>
                      <a:cubicBezTo>
                        <a:pt x="98393" y="23865"/>
                        <a:pt x="96203" y="24627"/>
                        <a:pt x="94012" y="25770"/>
                      </a:cubicBezTo>
                      <a:lnTo>
                        <a:pt x="79057" y="33580"/>
                      </a:lnTo>
                      <a:cubicBezTo>
                        <a:pt x="66294" y="40152"/>
                        <a:pt x="54864" y="49011"/>
                        <a:pt x="45339" y="59774"/>
                      </a:cubicBezTo>
                      <a:lnTo>
                        <a:pt x="26194" y="81300"/>
                      </a:lnTo>
                      <a:lnTo>
                        <a:pt x="0" y="57964"/>
                      </a:lnTo>
                      <a:lnTo>
                        <a:pt x="19145" y="36438"/>
                      </a:lnTo>
                      <a:cubicBezTo>
                        <a:pt x="28670" y="25770"/>
                        <a:pt x="40005" y="16816"/>
                        <a:pt x="52864" y="10244"/>
                      </a:cubicBezTo>
                      <a:lnTo>
                        <a:pt x="67913" y="2529"/>
                      </a:lnTo>
                      <a:cubicBezTo>
                        <a:pt x="76200" y="-1758"/>
                        <a:pt x="86297" y="-519"/>
                        <a:pt x="93345" y="5672"/>
                      </a:cubicBezTo>
                      <a:lnTo>
                        <a:pt x="93440" y="5767"/>
                      </a:lnTo>
                      <a:cubicBezTo>
                        <a:pt x="98489" y="10339"/>
                        <a:pt x="101060" y="16911"/>
                        <a:pt x="100774" y="23579"/>
                      </a:cubicBezTo>
                      <a:close/>
                    </a:path>
                  </a:pathLst>
                </a:custGeom>
                <a:solidFill>
                  <a:srgbClr val="00B25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Cordia New" panose="020B0304020202020204" pitchFamily="34" charset="-34"/>
                  </a:endParaRPr>
                </a:p>
              </p:txBody>
            </p:sp>
          </p:grpSp>
          <p:grpSp>
            <p:nvGrpSpPr>
              <p:cNvPr id="11688" name="Graphic 1">
                <a:extLst>
                  <a:ext uri="{FF2B5EF4-FFF2-40B4-BE49-F238E27FC236}">
                    <a16:creationId xmlns:a16="http://schemas.microsoft.com/office/drawing/2014/main" id="{B03C1F98-33D3-ED54-C6DB-BAD1D19798D8}"/>
                  </a:ext>
                </a:extLst>
              </p:cNvPr>
              <p:cNvGrpSpPr/>
              <p:nvPr/>
            </p:nvGrpSpPr>
            <p:grpSpPr>
              <a:xfrm>
                <a:off x="6047111" y="3351416"/>
                <a:ext cx="342765" cy="366929"/>
                <a:chOff x="6047111" y="3351416"/>
                <a:chExt cx="342765" cy="366929"/>
              </a:xfrm>
              <a:solidFill>
                <a:srgbClr val="3D4051"/>
              </a:solidFill>
            </p:grpSpPr>
            <p:grpSp>
              <p:nvGrpSpPr>
                <p:cNvPr id="11689" name="Graphic 1">
                  <a:extLst>
                    <a:ext uri="{FF2B5EF4-FFF2-40B4-BE49-F238E27FC236}">
                      <a16:creationId xmlns:a16="http://schemas.microsoft.com/office/drawing/2014/main" id="{891B48BD-A268-2C1E-35DF-98BBCE1DD151}"/>
                    </a:ext>
                  </a:extLst>
                </p:cNvPr>
                <p:cNvGrpSpPr/>
                <p:nvPr/>
              </p:nvGrpSpPr>
              <p:grpSpPr>
                <a:xfrm>
                  <a:off x="6168200" y="3351416"/>
                  <a:ext cx="221676" cy="238365"/>
                  <a:chOff x="6168200" y="3351416"/>
                  <a:chExt cx="221676" cy="238365"/>
                </a:xfrm>
                <a:solidFill>
                  <a:srgbClr val="3D4051"/>
                </a:solidFill>
              </p:grpSpPr>
              <p:sp>
                <p:nvSpPr>
                  <p:cNvPr id="11690" name="Freeform: Shape 11689">
                    <a:extLst>
                      <a:ext uri="{FF2B5EF4-FFF2-40B4-BE49-F238E27FC236}">
                        <a16:creationId xmlns:a16="http://schemas.microsoft.com/office/drawing/2014/main" id="{912337EA-0371-4296-E120-BCC543FCE97D}"/>
                      </a:ext>
                    </a:extLst>
                  </p:cNvPr>
                  <p:cNvSpPr/>
                  <p:nvPr/>
                </p:nvSpPr>
                <p:spPr>
                  <a:xfrm rot="-2902359">
                    <a:off x="6332119" y="3341638"/>
                    <a:ext cx="21622" cy="106396"/>
                  </a:xfrm>
                  <a:custGeom>
                    <a:avLst/>
                    <a:gdLst>
                      <a:gd name="connsiteX0" fmla="*/ 0 w 21622"/>
                      <a:gd name="connsiteY0" fmla="*/ 0 h 106396"/>
                      <a:gd name="connsiteX1" fmla="*/ 21622 w 21622"/>
                      <a:gd name="connsiteY1" fmla="*/ 0 h 106396"/>
                      <a:gd name="connsiteX2" fmla="*/ 21622 w 21622"/>
                      <a:gd name="connsiteY2" fmla="*/ 106397 h 106396"/>
                      <a:gd name="connsiteX3" fmla="*/ 0 w 21622"/>
                      <a:gd name="connsiteY3" fmla="*/ 106397 h 1063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622" h="106396">
                        <a:moveTo>
                          <a:pt x="0" y="0"/>
                        </a:moveTo>
                        <a:lnTo>
                          <a:pt x="21622" y="0"/>
                        </a:lnTo>
                        <a:lnTo>
                          <a:pt x="21622" y="106397"/>
                        </a:lnTo>
                        <a:lnTo>
                          <a:pt x="0" y="106397"/>
                        </a:lnTo>
                        <a:close/>
                      </a:path>
                    </a:pathLst>
                  </a:custGeom>
                  <a:solidFill>
                    <a:srgbClr val="3D405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  <p:sp>
                <p:nvSpPr>
                  <p:cNvPr id="11691" name="Freeform: Shape 11690">
                    <a:extLst>
                      <a:ext uri="{FF2B5EF4-FFF2-40B4-BE49-F238E27FC236}">
                        <a16:creationId xmlns:a16="http://schemas.microsoft.com/office/drawing/2014/main" id="{D076AFD4-DA0A-7C45-CF3E-8CEF79B0D7A4}"/>
                      </a:ext>
                    </a:extLst>
                  </p:cNvPr>
                  <p:cNvSpPr/>
                  <p:nvPr/>
                </p:nvSpPr>
                <p:spPr>
                  <a:xfrm rot="-2902359">
                    <a:off x="6302778" y="3374623"/>
                    <a:ext cx="21622" cy="106396"/>
                  </a:xfrm>
                  <a:custGeom>
                    <a:avLst/>
                    <a:gdLst>
                      <a:gd name="connsiteX0" fmla="*/ 0 w 21622"/>
                      <a:gd name="connsiteY0" fmla="*/ 0 h 106396"/>
                      <a:gd name="connsiteX1" fmla="*/ 21622 w 21622"/>
                      <a:gd name="connsiteY1" fmla="*/ 0 h 106396"/>
                      <a:gd name="connsiteX2" fmla="*/ 21622 w 21622"/>
                      <a:gd name="connsiteY2" fmla="*/ 106397 h 106396"/>
                      <a:gd name="connsiteX3" fmla="*/ 0 w 21622"/>
                      <a:gd name="connsiteY3" fmla="*/ 106397 h 1063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622" h="106396">
                        <a:moveTo>
                          <a:pt x="0" y="0"/>
                        </a:moveTo>
                        <a:lnTo>
                          <a:pt x="21622" y="0"/>
                        </a:lnTo>
                        <a:lnTo>
                          <a:pt x="21622" y="106397"/>
                        </a:lnTo>
                        <a:lnTo>
                          <a:pt x="0" y="106397"/>
                        </a:lnTo>
                        <a:close/>
                      </a:path>
                    </a:pathLst>
                  </a:custGeom>
                  <a:solidFill>
                    <a:srgbClr val="3D405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  <p:sp>
                <p:nvSpPr>
                  <p:cNvPr id="11692" name="Freeform: Shape 11691">
                    <a:extLst>
                      <a:ext uri="{FF2B5EF4-FFF2-40B4-BE49-F238E27FC236}">
                        <a16:creationId xmlns:a16="http://schemas.microsoft.com/office/drawing/2014/main" id="{D4F751EF-CD39-C4B7-075A-904158307DC5}"/>
                      </a:ext>
                    </a:extLst>
                  </p:cNvPr>
                  <p:cNvSpPr/>
                  <p:nvPr/>
                </p:nvSpPr>
                <p:spPr>
                  <a:xfrm>
                    <a:off x="6168200" y="3473766"/>
                    <a:ext cx="106009" cy="116015"/>
                  </a:xfrm>
                  <a:custGeom>
                    <a:avLst/>
                    <a:gdLst>
                      <a:gd name="connsiteX0" fmla="*/ 73150 w 106009"/>
                      <a:gd name="connsiteY0" fmla="*/ 75915 h 116015"/>
                      <a:gd name="connsiteX1" fmla="*/ 3999 w 106009"/>
                      <a:gd name="connsiteY1" fmla="*/ 113158 h 116015"/>
                      <a:gd name="connsiteX2" fmla="*/ 32859 w 106009"/>
                      <a:gd name="connsiteY2" fmla="*/ 40101 h 116015"/>
                      <a:gd name="connsiteX3" fmla="*/ 102011 w 106009"/>
                      <a:gd name="connsiteY3" fmla="*/ 2858 h 116015"/>
                      <a:gd name="connsiteX4" fmla="*/ 73150 w 106009"/>
                      <a:gd name="connsiteY4" fmla="*/ 75915 h 1160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009" h="116015">
                        <a:moveTo>
                          <a:pt x="73150" y="75915"/>
                        </a:moveTo>
                        <a:cubicBezTo>
                          <a:pt x="46099" y="106395"/>
                          <a:pt x="15143" y="123064"/>
                          <a:pt x="3999" y="113158"/>
                        </a:cubicBezTo>
                        <a:cubicBezTo>
                          <a:pt x="-7145" y="103252"/>
                          <a:pt x="5808" y="70581"/>
                          <a:pt x="32859" y="40101"/>
                        </a:cubicBezTo>
                        <a:cubicBezTo>
                          <a:pt x="59910" y="9621"/>
                          <a:pt x="90867" y="-7048"/>
                          <a:pt x="102011" y="2858"/>
                        </a:cubicBezTo>
                        <a:cubicBezTo>
                          <a:pt x="113155" y="12764"/>
                          <a:pt x="100201" y="45435"/>
                          <a:pt x="73150" y="75915"/>
                        </a:cubicBezTo>
                        <a:close/>
                      </a:path>
                    </a:pathLst>
                  </a:custGeom>
                  <a:solidFill>
                    <a:srgbClr val="3D405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</p:grpSp>
            <p:grpSp>
              <p:nvGrpSpPr>
                <p:cNvPr id="11693" name="Graphic 1">
                  <a:extLst>
                    <a:ext uri="{FF2B5EF4-FFF2-40B4-BE49-F238E27FC236}">
                      <a16:creationId xmlns:a16="http://schemas.microsoft.com/office/drawing/2014/main" id="{9C059E69-3BDC-C496-8DAF-E9A413F69140}"/>
                    </a:ext>
                  </a:extLst>
                </p:cNvPr>
                <p:cNvGrpSpPr/>
                <p:nvPr/>
              </p:nvGrpSpPr>
              <p:grpSpPr>
                <a:xfrm>
                  <a:off x="6047111" y="3598485"/>
                  <a:ext cx="123187" cy="119861"/>
                  <a:chOff x="6047111" y="3598485"/>
                  <a:chExt cx="123187" cy="119861"/>
                </a:xfrm>
                <a:solidFill>
                  <a:srgbClr val="3D4051"/>
                </a:solidFill>
              </p:grpSpPr>
              <p:sp>
                <p:nvSpPr>
                  <p:cNvPr id="11694" name="Freeform: Shape 11693">
                    <a:extLst>
                      <a:ext uri="{FF2B5EF4-FFF2-40B4-BE49-F238E27FC236}">
                        <a16:creationId xmlns:a16="http://schemas.microsoft.com/office/drawing/2014/main" id="{CE723F6C-02AD-04EF-02D4-E4670D2D4EE5}"/>
                      </a:ext>
                    </a:extLst>
                  </p:cNvPr>
                  <p:cNvSpPr/>
                  <p:nvPr/>
                </p:nvSpPr>
                <p:spPr>
                  <a:xfrm rot="-2902130">
                    <a:off x="6112547" y="3588709"/>
                    <a:ext cx="21620" cy="106388"/>
                  </a:xfrm>
                  <a:custGeom>
                    <a:avLst/>
                    <a:gdLst>
                      <a:gd name="connsiteX0" fmla="*/ 0 w 21620"/>
                      <a:gd name="connsiteY0" fmla="*/ 0 h 106388"/>
                      <a:gd name="connsiteX1" fmla="*/ 21621 w 21620"/>
                      <a:gd name="connsiteY1" fmla="*/ 0 h 106388"/>
                      <a:gd name="connsiteX2" fmla="*/ 21621 w 21620"/>
                      <a:gd name="connsiteY2" fmla="*/ 106389 h 106388"/>
                      <a:gd name="connsiteX3" fmla="*/ 0 w 21620"/>
                      <a:gd name="connsiteY3" fmla="*/ 106389 h 1063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620" h="106388">
                        <a:moveTo>
                          <a:pt x="0" y="0"/>
                        </a:moveTo>
                        <a:lnTo>
                          <a:pt x="21621" y="0"/>
                        </a:lnTo>
                        <a:lnTo>
                          <a:pt x="21621" y="106389"/>
                        </a:lnTo>
                        <a:lnTo>
                          <a:pt x="0" y="106389"/>
                        </a:lnTo>
                        <a:close/>
                      </a:path>
                    </a:pathLst>
                  </a:custGeom>
                  <a:solidFill>
                    <a:srgbClr val="3D405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  <p:sp>
                <p:nvSpPr>
                  <p:cNvPr id="11695" name="Freeform: Shape 11694">
                    <a:extLst>
                      <a:ext uri="{FF2B5EF4-FFF2-40B4-BE49-F238E27FC236}">
                        <a16:creationId xmlns:a16="http://schemas.microsoft.com/office/drawing/2014/main" id="{CBA84D7F-A6D0-D303-EE91-70204E6F82DF}"/>
                      </a:ext>
                    </a:extLst>
                  </p:cNvPr>
                  <p:cNvSpPr/>
                  <p:nvPr/>
                </p:nvSpPr>
                <p:spPr>
                  <a:xfrm rot="-2901873">
                    <a:off x="6083242" y="3621724"/>
                    <a:ext cx="21622" cy="106396"/>
                  </a:xfrm>
                  <a:custGeom>
                    <a:avLst/>
                    <a:gdLst>
                      <a:gd name="connsiteX0" fmla="*/ 0 w 21622"/>
                      <a:gd name="connsiteY0" fmla="*/ 0 h 106396"/>
                      <a:gd name="connsiteX1" fmla="*/ 21622 w 21622"/>
                      <a:gd name="connsiteY1" fmla="*/ 0 h 106396"/>
                      <a:gd name="connsiteX2" fmla="*/ 21622 w 21622"/>
                      <a:gd name="connsiteY2" fmla="*/ 106396 h 106396"/>
                      <a:gd name="connsiteX3" fmla="*/ 0 w 21622"/>
                      <a:gd name="connsiteY3" fmla="*/ 106396 h 1063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622" h="106396">
                        <a:moveTo>
                          <a:pt x="0" y="0"/>
                        </a:moveTo>
                        <a:lnTo>
                          <a:pt x="21622" y="0"/>
                        </a:lnTo>
                        <a:lnTo>
                          <a:pt x="21622" y="106396"/>
                        </a:lnTo>
                        <a:lnTo>
                          <a:pt x="0" y="106396"/>
                        </a:lnTo>
                        <a:close/>
                      </a:path>
                    </a:pathLst>
                  </a:custGeom>
                  <a:solidFill>
                    <a:srgbClr val="3D405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</p:grpSp>
          </p:grpSp>
        </p:grpSp>
        <p:grpSp>
          <p:nvGrpSpPr>
            <p:cNvPr id="11696" name="Graphic 1">
              <a:extLst>
                <a:ext uri="{FF2B5EF4-FFF2-40B4-BE49-F238E27FC236}">
                  <a16:creationId xmlns:a16="http://schemas.microsoft.com/office/drawing/2014/main" id="{6558D980-7F51-8767-FDFE-65C6BC07FCE0}"/>
                </a:ext>
              </a:extLst>
            </p:cNvPr>
            <p:cNvGrpSpPr/>
            <p:nvPr/>
          </p:nvGrpSpPr>
          <p:grpSpPr>
            <a:xfrm>
              <a:off x="5748327" y="3124191"/>
              <a:ext cx="551476" cy="220228"/>
              <a:chOff x="5748327" y="3124191"/>
              <a:chExt cx="551476" cy="220228"/>
            </a:xfrm>
          </p:grpSpPr>
          <p:sp>
            <p:nvSpPr>
              <p:cNvPr id="11697" name="Freeform: Shape 11696">
                <a:extLst>
                  <a:ext uri="{FF2B5EF4-FFF2-40B4-BE49-F238E27FC236}">
                    <a16:creationId xmlns:a16="http://schemas.microsoft.com/office/drawing/2014/main" id="{819C3221-A2DC-571D-2AAC-7E0481072E6F}"/>
                  </a:ext>
                </a:extLst>
              </p:cNvPr>
              <p:cNvSpPr/>
              <p:nvPr/>
            </p:nvSpPr>
            <p:spPr>
              <a:xfrm>
                <a:off x="5748327" y="3124191"/>
                <a:ext cx="464823" cy="220228"/>
              </a:xfrm>
              <a:custGeom>
                <a:avLst/>
                <a:gdLst>
                  <a:gd name="connsiteX0" fmla="*/ 449113 w 464823"/>
                  <a:gd name="connsiteY0" fmla="*/ 103069 h 220228"/>
                  <a:gd name="connsiteX1" fmla="*/ 45063 w 464823"/>
                  <a:gd name="connsiteY1" fmla="*/ 219370 h 220228"/>
                  <a:gd name="connsiteX2" fmla="*/ 18297 w 464823"/>
                  <a:gd name="connsiteY2" fmla="*/ 204511 h 220228"/>
                  <a:gd name="connsiteX3" fmla="*/ 867 w 464823"/>
                  <a:gd name="connsiteY3" fmla="*/ 143932 h 220228"/>
                  <a:gd name="connsiteX4" fmla="*/ 15630 w 464823"/>
                  <a:gd name="connsiteY4" fmla="*/ 117071 h 220228"/>
                  <a:gd name="connsiteX5" fmla="*/ 419681 w 464823"/>
                  <a:gd name="connsiteY5" fmla="*/ 866 h 220228"/>
                  <a:gd name="connsiteX6" fmla="*/ 446541 w 464823"/>
                  <a:gd name="connsiteY6" fmla="*/ 15725 h 220228"/>
                  <a:gd name="connsiteX7" fmla="*/ 463972 w 464823"/>
                  <a:gd name="connsiteY7" fmla="*/ 76304 h 220228"/>
                  <a:gd name="connsiteX8" fmla="*/ 449113 w 464823"/>
                  <a:gd name="connsiteY8" fmla="*/ 103069 h 2202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64823" h="220228">
                    <a:moveTo>
                      <a:pt x="449113" y="103069"/>
                    </a:moveTo>
                    <a:lnTo>
                      <a:pt x="45063" y="219370"/>
                    </a:lnTo>
                    <a:cubicBezTo>
                      <a:pt x="33633" y="222703"/>
                      <a:pt x="21631" y="216036"/>
                      <a:pt x="18297" y="204511"/>
                    </a:cubicBezTo>
                    <a:lnTo>
                      <a:pt x="867" y="143932"/>
                    </a:lnTo>
                    <a:cubicBezTo>
                      <a:pt x="-2467" y="132311"/>
                      <a:pt x="4105" y="120405"/>
                      <a:pt x="15630" y="117071"/>
                    </a:cubicBezTo>
                    <a:lnTo>
                      <a:pt x="419681" y="866"/>
                    </a:lnTo>
                    <a:cubicBezTo>
                      <a:pt x="431111" y="-2468"/>
                      <a:pt x="443208" y="4105"/>
                      <a:pt x="446541" y="15725"/>
                    </a:cubicBezTo>
                    <a:lnTo>
                      <a:pt x="463972" y="76304"/>
                    </a:lnTo>
                    <a:cubicBezTo>
                      <a:pt x="467306" y="87829"/>
                      <a:pt x="460543" y="99831"/>
                      <a:pt x="449113" y="103069"/>
                    </a:cubicBezTo>
                    <a:close/>
                  </a:path>
                </a:pathLst>
              </a:custGeom>
              <a:solidFill>
                <a:srgbClr val="AE1E0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Cordia New" panose="020B0304020202020204" pitchFamily="34" charset="-34"/>
                </a:endParaRPr>
              </a:p>
            </p:txBody>
          </p:sp>
          <p:sp>
            <p:nvSpPr>
              <p:cNvPr id="11698" name="Freeform: Shape 11697">
                <a:extLst>
                  <a:ext uri="{FF2B5EF4-FFF2-40B4-BE49-F238E27FC236}">
                    <a16:creationId xmlns:a16="http://schemas.microsoft.com/office/drawing/2014/main" id="{B2E5E17E-1AE4-683C-15BE-76D9FD8DE151}"/>
                  </a:ext>
                </a:extLst>
              </p:cNvPr>
              <p:cNvSpPr/>
              <p:nvPr/>
            </p:nvSpPr>
            <p:spPr>
              <a:xfrm>
                <a:off x="5748369" y="3124232"/>
                <a:ext cx="455167" cy="174180"/>
              </a:xfrm>
              <a:custGeom>
                <a:avLst/>
                <a:gdLst>
                  <a:gd name="connsiteX0" fmla="*/ 446405 w 455167"/>
                  <a:gd name="connsiteY0" fmla="*/ 15684 h 174180"/>
                  <a:gd name="connsiteX1" fmla="*/ 419544 w 455167"/>
                  <a:gd name="connsiteY1" fmla="*/ 825 h 174180"/>
                  <a:gd name="connsiteX2" fmla="*/ 15684 w 455167"/>
                  <a:gd name="connsiteY2" fmla="*/ 117030 h 174180"/>
                  <a:gd name="connsiteX3" fmla="*/ 825 w 455167"/>
                  <a:gd name="connsiteY3" fmla="*/ 143891 h 174180"/>
                  <a:gd name="connsiteX4" fmla="*/ 9588 w 455167"/>
                  <a:gd name="connsiteY4" fmla="*/ 174180 h 174180"/>
                  <a:gd name="connsiteX5" fmla="*/ 455168 w 455167"/>
                  <a:gd name="connsiteY5" fmla="*/ 45974 h 174180"/>
                  <a:gd name="connsiteX6" fmla="*/ 446405 w 455167"/>
                  <a:gd name="connsiteY6" fmla="*/ 15684 h 1741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55167" h="174180">
                    <a:moveTo>
                      <a:pt x="446405" y="15684"/>
                    </a:moveTo>
                    <a:cubicBezTo>
                      <a:pt x="443071" y="4159"/>
                      <a:pt x="431069" y="-2413"/>
                      <a:pt x="419544" y="825"/>
                    </a:cubicBezTo>
                    <a:lnTo>
                      <a:pt x="15684" y="117030"/>
                    </a:lnTo>
                    <a:cubicBezTo>
                      <a:pt x="4159" y="120364"/>
                      <a:pt x="-2413" y="132365"/>
                      <a:pt x="825" y="143891"/>
                    </a:cubicBezTo>
                    <a:lnTo>
                      <a:pt x="9588" y="174180"/>
                    </a:lnTo>
                    <a:lnTo>
                      <a:pt x="455168" y="45974"/>
                    </a:lnTo>
                    <a:lnTo>
                      <a:pt x="446405" y="15684"/>
                    </a:lnTo>
                    <a:close/>
                  </a:path>
                </a:pathLst>
              </a:custGeom>
              <a:solidFill>
                <a:srgbClr val="FF582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Cordia New" panose="020B0304020202020204" pitchFamily="34" charset="-34"/>
                </a:endParaRPr>
              </a:p>
            </p:txBody>
          </p:sp>
          <p:grpSp>
            <p:nvGrpSpPr>
              <p:cNvPr id="11699" name="Graphic 1">
                <a:extLst>
                  <a:ext uri="{FF2B5EF4-FFF2-40B4-BE49-F238E27FC236}">
                    <a16:creationId xmlns:a16="http://schemas.microsoft.com/office/drawing/2014/main" id="{256F371D-28D0-67C4-2B87-9C085011CA0C}"/>
                  </a:ext>
                </a:extLst>
              </p:cNvPr>
              <p:cNvGrpSpPr/>
              <p:nvPr/>
            </p:nvGrpSpPr>
            <p:grpSpPr>
              <a:xfrm>
                <a:off x="6192106" y="3124420"/>
                <a:ext cx="107697" cy="79789"/>
                <a:chOff x="6192106" y="3124420"/>
                <a:chExt cx="107697" cy="79789"/>
              </a:xfrm>
            </p:grpSpPr>
            <p:sp>
              <p:nvSpPr>
                <p:cNvPr id="11700" name="Freeform: Shape 11699">
                  <a:extLst>
                    <a:ext uri="{FF2B5EF4-FFF2-40B4-BE49-F238E27FC236}">
                      <a16:creationId xmlns:a16="http://schemas.microsoft.com/office/drawing/2014/main" id="{974F1740-EFBD-2FE2-C350-8C78CD903ECA}"/>
                    </a:ext>
                  </a:extLst>
                </p:cNvPr>
                <p:cNvSpPr/>
                <p:nvPr/>
              </p:nvSpPr>
              <p:spPr>
                <a:xfrm>
                  <a:off x="6192106" y="3124420"/>
                  <a:ext cx="107647" cy="79789"/>
                </a:xfrm>
                <a:custGeom>
                  <a:avLst/>
                  <a:gdLst>
                    <a:gd name="connsiteX0" fmla="*/ 106775 w 107647"/>
                    <a:gd name="connsiteY0" fmla="*/ 18353 h 79789"/>
                    <a:gd name="connsiteX1" fmla="*/ 106775 w 107647"/>
                    <a:gd name="connsiteY1" fmla="*/ 18353 h 79789"/>
                    <a:gd name="connsiteX2" fmla="*/ 86963 w 107647"/>
                    <a:gd name="connsiteY2" fmla="*/ 1970 h 79789"/>
                    <a:gd name="connsiteX3" fmla="*/ 70199 w 107647"/>
                    <a:gd name="connsiteY3" fmla="*/ 446 h 79789"/>
                    <a:gd name="connsiteX4" fmla="*/ 27718 w 107647"/>
                    <a:gd name="connsiteY4" fmla="*/ 4542 h 79789"/>
                    <a:gd name="connsiteX5" fmla="*/ 0 w 107647"/>
                    <a:gd name="connsiteY5" fmla="*/ 12543 h 79789"/>
                    <a:gd name="connsiteX6" fmla="*/ 9716 w 107647"/>
                    <a:gd name="connsiteY6" fmla="*/ 46166 h 79789"/>
                    <a:gd name="connsiteX7" fmla="*/ 19431 w 107647"/>
                    <a:gd name="connsiteY7" fmla="*/ 79789 h 79789"/>
                    <a:gd name="connsiteX8" fmla="*/ 47149 w 107647"/>
                    <a:gd name="connsiteY8" fmla="*/ 71788 h 79789"/>
                    <a:gd name="connsiteX9" fmla="*/ 85249 w 107647"/>
                    <a:gd name="connsiteY9" fmla="*/ 52738 h 79789"/>
                    <a:gd name="connsiteX10" fmla="*/ 98679 w 107647"/>
                    <a:gd name="connsiteY10" fmla="*/ 42546 h 79789"/>
                    <a:gd name="connsiteX11" fmla="*/ 106775 w 107647"/>
                    <a:gd name="connsiteY11" fmla="*/ 18353 h 797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07647" h="79789">
                      <a:moveTo>
                        <a:pt x="106775" y="18353"/>
                      </a:moveTo>
                      <a:lnTo>
                        <a:pt x="106775" y="18353"/>
                      </a:lnTo>
                      <a:cubicBezTo>
                        <a:pt x="104203" y="9304"/>
                        <a:pt x="96298" y="2827"/>
                        <a:pt x="86963" y="1970"/>
                      </a:cubicBezTo>
                      <a:lnTo>
                        <a:pt x="70199" y="446"/>
                      </a:lnTo>
                      <a:cubicBezTo>
                        <a:pt x="55912" y="-792"/>
                        <a:pt x="41529" y="541"/>
                        <a:pt x="27718" y="4542"/>
                      </a:cubicBezTo>
                      <a:lnTo>
                        <a:pt x="0" y="12543"/>
                      </a:lnTo>
                      <a:lnTo>
                        <a:pt x="9716" y="46166"/>
                      </a:lnTo>
                      <a:lnTo>
                        <a:pt x="19431" y="79789"/>
                      </a:lnTo>
                      <a:lnTo>
                        <a:pt x="47149" y="71788"/>
                      </a:lnTo>
                      <a:cubicBezTo>
                        <a:pt x="60960" y="67788"/>
                        <a:pt x="73819" y="61311"/>
                        <a:pt x="85249" y="52738"/>
                      </a:cubicBezTo>
                      <a:lnTo>
                        <a:pt x="98679" y="42546"/>
                      </a:lnTo>
                      <a:cubicBezTo>
                        <a:pt x="106108" y="37022"/>
                        <a:pt x="109347" y="27402"/>
                        <a:pt x="106775" y="18353"/>
                      </a:cubicBezTo>
                      <a:close/>
                    </a:path>
                  </a:pathLst>
                </a:custGeom>
                <a:solidFill>
                  <a:srgbClr val="AE1E0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Cordia New" panose="020B0304020202020204" pitchFamily="34" charset="-34"/>
                  </a:endParaRPr>
                </a:p>
              </p:txBody>
            </p:sp>
            <p:sp>
              <p:nvSpPr>
                <p:cNvPr id="11701" name="Freeform: Shape 11700">
                  <a:extLst>
                    <a:ext uri="{FF2B5EF4-FFF2-40B4-BE49-F238E27FC236}">
                      <a16:creationId xmlns:a16="http://schemas.microsoft.com/office/drawing/2014/main" id="{3DD7BE4E-967F-3C93-91AC-9D29FA44887B}"/>
                    </a:ext>
                  </a:extLst>
                </p:cNvPr>
                <p:cNvSpPr/>
                <p:nvPr/>
              </p:nvSpPr>
              <p:spPr>
                <a:xfrm>
                  <a:off x="6192201" y="3124476"/>
                  <a:ext cx="107601" cy="46205"/>
                </a:xfrm>
                <a:custGeom>
                  <a:avLst/>
                  <a:gdLst>
                    <a:gd name="connsiteX0" fmla="*/ 103442 w 107601"/>
                    <a:gd name="connsiteY0" fmla="*/ 37443 h 46205"/>
                    <a:gd name="connsiteX1" fmla="*/ 96584 w 107601"/>
                    <a:gd name="connsiteY1" fmla="*/ 35633 h 46205"/>
                    <a:gd name="connsiteX2" fmla="*/ 79724 w 107601"/>
                    <a:gd name="connsiteY2" fmla="*/ 34204 h 46205"/>
                    <a:gd name="connsiteX3" fmla="*/ 37243 w 107601"/>
                    <a:gd name="connsiteY3" fmla="*/ 38300 h 46205"/>
                    <a:gd name="connsiteX4" fmla="*/ 9620 w 107601"/>
                    <a:gd name="connsiteY4" fmla="*/ 46206 h 46205"/>
                    <a:gd name="connsiteX5" fmla="*/ 0 w 107601"/>
                    <a:gd name="connsiteY5" fmla="*/ 12487 h 46205"/>
                    <a:gd name="connsiteX6" fmla="*/ 27623 w 107601"/>
                    <a:gd name="connsiteY6" fmla="*/ 4581 h 46205"/>
                    <a:gd name="connsiteX7" fmla="*/ 70104 w 107601"/>
                    <a:gd name="connsiteY7" fmla="*/ 486 h 46205"/>
                    <a:gd name="connsiteX8" fmla="*/ 86963 w 107601"/>
                    <a:gd name="connsiteY8" fmla="*/ 2010 h 46205"/>
                    <a:gd name="connsiteX9" fmla="*/ 106680 w 107601"/>
                    <a:gd name="connsiteY9" fmla="*/ 18202 h 46205"/>
                    <a:gd name="connsiteX10" fmla="*/ 106680 w 107601"/>
                    <a:gd name="connsiteY10" fmla="*/ 18297 h 46205"/>
                    <a:gd name="connsiteX11" fmla="*/ 103442 w 107601"/>
                    <a:gd name="connsiteY11" fmla="*/ 37443 h 462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07601" h="46205">
                      <a:moveTo>
                        <a:pt x="103442" y="37443"/>
                      </a:moveTo>
                      <a:cubicBezTo>
                        <a:pt x="101346" y="36395"/>
                        <a:pt x="99060" y="35919"/>
                        <a:pt x="96584" y="35633"/>
                      </a:cubicBezTo>
                      <a:lnTo>
                        <a:pt x="79724" y="34204"/>
                      </a:lnTo>
                      <a:cubicBezTo>
                        <a:pt x="65437" y="32966"/>
                        <a:pt x="51054" y="34395"/>
                        <a:pt x="37243" y="38300"/>
                      </a:cubicBezTo>
                      <a:lnTo>
                        <a:pt x="9620" y="46206"/>
                      </a:lnTo>
                      <a:lnTo>
                        <a:pt x="0" y="12487"/>
                      </a:lnTo>
                      <a:lnTo>
                        <a:pt x="27623" y="4581"/>
                      </a:lnTo>
                      <a:cubicBezTo>
                        <a:pt x="41434" y="581"/>
                        <a:pt x="55817" y="-848"/>
                        <a:pt x="70104" y="486"/>
                      </a:cubicBezTo>
                      <a:lnTo>
                        <a:pt x="86963" y="2010"/>
                      </a:lnTo>
                      <a:cubicBezTo>
                        <a:pt x="96203" y="2772"/>
                        <a:pt x="104108" y="9249"/>
                        <a:pt x="106680" y="18202"/>
                      </a:cubicBezTo>
                      <a:lnTo>
                        <a:pt x="106680" y="18297"/>
                      </a:lnTo>
                      <a:cubicBezTo>
                        <a:pt x="108680" y="24965"/>
                        <a:pt x="107347" y="32013"/>
                        <a:pt x="103442" y="37443"/>
                      </a:cubicBezTo>
                      <a:close/>
                    </a:path>
                  </a:pathLst>
                </a:custGeom>
                <a:solidFill>
                  <a:srgbClr val="FF582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Cordia New" panose="020B0304020202020204" pitchFamily="34" charset="-34"/>
                  </a:endParaRPr>
                </a:p>
              </p:txBody>
            </p:sp>
          </p:grpSp>
          <p:grpSp>
            <p:nvGrpSpPr>
              <p:cNvPr id="11702" name="Graphic 1">
                <a:extLst>
                  <a:ext uri="{FF2B5EF4-FFF2-40B4-BE49-F238E27FC236}">
                    <a16:creationId xmlns:a16="http://schemas.microsoft.com/office/drawing/2014/main" id="{A94E7F1F-452B-79E4-69B6-82402549043B}"/>
                  </a:ext>
                </a:extLst>
              </p:cNvPr>
              <p:cNvGrpSpPr/>
              <p:nvPr/>
            </p:nvGrpSpPr>
            <p:grpSpPr>
              <a:xfrm>
                <a:off x="5777185" y="3127960"/>
                <a:ext cx="410155" cy="211733"/>
                <a:chOff x="5777185" y="3127960"/>
                <a:chExt cx="410155" cy="211733"/>
              </a:xfrm>
              <a:solidFill>
                <a:srgbClr val="3D4051"/>
              </a:solidFill>
            </p:grpSpPr>
            <p:grpSp>
              <p:nvGrpSpPr>
                <p:cNvPr id="11703" name="Graphic 1">
                  <a:extLst>
                    <a:ext uri="{FF2B5EF4-FFF2-40B4-BE49-F238E27FC236}">
                      <a16:creationId xmlns:a16="http://schemas.microsoft.com/office/drawing/2014/main" id="{044A8EE5-16AC-6142-FA7E-9F4D99C26FD5}"/>
                    </a:ext>
                  </a:extLst>
                </p:cNvPr>
                <p:cNvGrpSpPr/>
                <p:nvPr/>
              </p:nvGrpSpPr>
              <p:grpSpPr>
                <a:xfrm>
                  <a:off x="5915012" y="3127960"/>
                  <a:ext cx="272327" cy="137711"/>
                  <a:chOff x="5915012" y="3127960"/>
                  <a:chExt cx="272327" cy="137711"/>
                </a:xfrm>
                <a:solidFill>
                  <a:srgbClr val="3D4051"/>
                </a:solidFill>
              </p:grpSpPr>
              <p:sp>
                <p:nvSpPr>
                  <p:cNvPr id="11704" name="Freeform: Shape 11703">
                    <a:extLst>
                      <a:ext uri="{FF2B5EF4-FFF2-40B4-BE49-F238E27FC236}">
                        <a16:creationId xmlns:a16="http://schemas.microsoft.com/office/drawing/2014/main" id="{D0EBC0A9-D78D-74BB-E20F-8B74342F1936}"/>
                      </a:ext>
                    </a:extLst>
                  </p:cNvPr>
                  <p:cNvSpPr/>
                  <p:nvPr/>
                </p:nvSpPr>
                <p:spPr>
                  <a:xfrm rot="-963099">
                    <a:off x="6151431" y="3128875"/>
                    <a:ext cx="21621" cy="106392"/>
                  </a:xfrm>
                  <a:custGeom>
                    <a:avLst/>
                    <a:gdLst>
                      <a:gd name="connsiteX0" fmla="*/ 0 w 21621"/>
                      <a:gd name="connsiteY0" fmla="*/ 0 h 106392"/>
                      <a:gd name="connsiteX1" fmla="*/ 21621 w 21621"/>
                      <a:gd name="connsiteY1" fmla="*/ 0 h 106392"/>
                      <a:gd name="connsiteX2" fmla="*/ 21621 w 21621"/>
                      <a:gd name="connsiteY2" fmla="*/ 106393 h 106392"/>
                      <a:gd name="connsiteX3" fmla="*/ 0 w 21621"/>
                      <a:gd name="connsiteY3" fmla="*/ 106393 h 106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621" h="106392">
                        <a:moveTo>
                          <a:pt x="0" y="0"/>
                        </a:moveTo>
                        <a:lnTo>
                          <a:pt x="21621" y="0"/>
                        </a:lnTo>
                        <a:lnTo>
                          <a:pt x="21621" y="106393"/>
                        </a:lnTo>
                        <a:lnTo>
                          <a:pt x="0" y="106393"/>
                        </a:lnTo>
                        <a:close/>
                      </a:path>
                    </a:pathLst>
                  </a:custGeom>
                  <a:solidFill>
                    <a:srgbClr val="3D405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  <p:sp>
                <p:nvSpPr>
                  <p:cNvPr id="11705" name="Freeform: Shape 11704">
                    <a:extLst>
                      <a:ext uri="{FF2B5EF4-FFF2-40B4-BE49-F238E27FC236}">
                        <a16:creationId xmlns:a16="http://schemas.microsoft.com/office/drawing/2014/main" id="{2AE09796-AB35-73D1-2084-E57A8549669A}"/>
                      </a:ext>
                    </a:extLst>
                  </p:cNvPr>
                  <p:cNvSpPr/>
                  <p:nvPr/>
                </p:nvSpPr>
                <p:spPr>
                  <a:xfrm rot="-963099">
                    <a:off x="6109042" y="3141064"/>
                    <a:ext cx="21621" cy="106392"/>
                  </a:xfrm>
                  <a:custGeom>
                    <a:avLst/>
                    <a:gdLst>
                      <a:gd name="connsiteX0" fmla="*/ 0 w 21621"/>
                      <a:gd name="connsiteY0" fmla="*/ 0 h 106392"/>
                      <a:gd name="connsiteX1" fmla="*/ 21621 w 21621"/>
                      <a:gd name="connsiteY1" fmla="*/ 0 h 106392"/>
                      <a:gd name="connsiteX2" fmla="*/ 21621 w 21621"/>
                      <a:gd name="connsiteY2" fmla="*/ 106393 h 106392"/>
                      <a:gd name="connsiteX3" fmla="*/ 0 w 21621"/>
                      <a:gd name="connsiteY3" fmla="*/ 106393 h 106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621" h="106392">
                        <a:moveTo>
                          <a:pt x="0" y="0"/>
                        </a:moveTo>
                        <a:lnTo>
                          <a:pt x="21621" y="0"/>
                        </a:lnTo>
                        <a:lnTo>
                          <a:pt x="21621" y="106393"/>
                        </a:lnTo>
                        <a:lnTo>
                          <a:pt x="0" y="106393"/>
                        </a:lnTo>
                        <a:close/>
                      </a:path>
                    </a:pathLst>
                  </a:custGeom>
                  <a:solidFill>
                    <a:srgbClr val="3D405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  <p:sp>
                <p:nvSpPr>
                  <p:cNvPr id="11706" name="Freeform: Shape 11705">
                    <a:extLst>
                      <a:ext uri="{FF2B5EF4-FFF2-40B4-BE49-F238E27FC236}">
                        <a16:creationId xmlns:a16="http://schemas.microsoft.com/office/drawing/2014/main" id="{10498F7E-73F6-075D-52A9-A4513118D780}"/>
                      </a:ext>
                    </a:extLst>
                  </p:cNvPr>
                  <p:cNvSpPr/>
                  <p:nvPr/>
                </p:nvSpPr>
                <p:spPr>
                  <a:xfrm>
                    <a:off x="5915012" y="3199737"/>
                    <a:ext cx="142517" cy="65934"/>
                  </a:xfrm>
                  <a:custGeom>
                    <a:avLst/>
                    <a:gdLst>
                      <a:gd name="connsiteX0" fmla="*/ 78688 w 142517"/>
                      <a:gd name="connsiteY0" fmla="*/ 58861 h 65934"/>
                      <a:gd name="connsiteX1" fmla="*/ 393 w 142517"/>
                      <a:gd name="connsiteY1" fmla="*/ 53336 h 65934"/>
                      <a:gd name="connsiteX2" fmla="*/ 63829 w 142517"/>
                      <a:gd name="connsiteY2" fmla="*/ 7045 h 65934"/>
                      <a:gd name="connsiteX3" fmla="*/ 142125 w 142517"/>
                      <a:gd name="connsiteY3" fmla="*/ 12569 h 65934"/>
                      <a:gd name="connsiteX4" fmla="*/ 78688 w 142517"/>
                      <a:gd name="connsiteY4" fmla="*/ 58861 h 659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2517" h="65934">
                        <a:moveTo>
                          <a:pt x="78688" y="58861"/>
                        </a:moveTo>
                        <a:cubicBezTo>
                          <a:pt x="39541" y="70100"/>
                          <a:pt x="4489" y="67719"/>
                          <a:pt x="393" y="53336"/>
                        </a:cubicBezTo>
                        <a:cubicBezTo>
                          <a:pt x="-3703" y="39049"/>
                          <a:pt x="24682" y="18284"/>
                          <a:pt x="63829" y="7045"/>
                        </a:cubicBezTo>
                        <a:cubicBezTo>
                          <a:pt x="102977" y="-4195"/>
                          <a:pt x="138029" y="-1718"/>
                          <a:pt x="142125" y="12569"/>
                        </a:cubicBezTo>
                        <a:cubicBezTo>
                          <a:pt x="146221" y="26857"/>
                          <a:pt x="117836" y="47621"/>
                          <a:pt x="78688" y="58861"/>
                        </a:cubicBezTo>
                        <a:close/>
                      </a:path>
                    </a:pathLst>
                  </a:custGeom>
                  <a:solidFill>
                    <a:srgbClr val="3D405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</p:grpSp>
            <p:grpSp>
              <p:nvGrpSpPr>
                <p:cNvPr id="11707" name="Graphic 1">
                  <a:extLst>
                    <a:ext uri="{FF2B5EF4-FFF2-40B4-BE49-F238E27FC236}">
                      <a16:creationId xmlns:a16="http://schemas.microsoft.com/office/drawing/2014/main" id="{5066F8B4-4534-186D-D1E7-D979094FD8A8}"/>
                    </a:ext>
                  </a:extLst>
                </p:cNvPr>
                <p:cNvGrpSpPr/>
                <p:nvPr/>
              </p:nvGrpSpPr>
              <p:grpSpPr>
                <a:xfrm>
                  <a:off x="5777185" y="3219280"/>
                  <a:ext cx="92584" cy="120413"/>
                  <a:chOff x="5777185" y="3219280"/>
                  <a:chExt cx="92584" cy="120413"/>
                </a:xfrm>
                <a:solidFill>
                  <a:srgbClr val="3D4051"/>
                </a:solidFill>
              </p:grpSpPr>
              <p:sp>
                <p:nvSpPr>
                  <p:cNvPr id="11708" name="Freeform: Shape 11707">
                    <a:extLst>
                      <a:ext uri="{FF2B5EF4-FFF2-40B4-BE49-F238E27FC236}">
                        <a16:creationId xmlns:a16="http://schemas.microsoft.com/office/drawing/2014/main" id="{764BCF7D-18F8-84D3-F57D-B92D5DA30578}"/>
                      </a:ext>
                    </a:extLst>
                  </p:cNvPr>
                  <p:cNvSpPr/>
                  <p:nvPr/>
                </p:nvSpPr>
                <p:spPr>
                  <a:xfrm rot="-963099">
                    <a:off x="5833860" y="3220195"/>
                    <a:ext cx="21621" cy="106392"/>
                  </a:xfrm>
                  <a:custGeom>
                    <a:avLst/>
                    <a:gdLst>
                      <a:gd name="connsiteX0" fmla="*/ 0 w 21621"/>
                      <a:gd name="connsiteY0" fmla="*/ 0 h 106392"/>
                      <a:gd name="connsiteX1" fmla="*/ 21621 w 21621"/>
                      <a:gd name="connsiteY1" fmla="*/ 0 h 106392"/>
                      <a:gd name="connsiteX2" fmla="*/ 21621 w 21621"/>
                      <a:gd name="connsiteY2" fmla="*/ 106393 h 106392"/>
                      <a:gd name="connsiteX3" fmla="*/ 0 w 21621"/>
                      <a:gd name="connsiteY3" fmla="*/ 106393 h 106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621" h="106392">
                        <a:moveTo>
                          <a:pt x="0" y="0"/>
                        </a:moveTo>
                        <a:lnTo>
                          <a:pt x="21621" y="0"/>
                        </a:lnTo>
                        <a:lnTo>
                          <a:pt x="21621" y="106393"/>
                        </a:lnTo>
                        <a:lnTo>
                          <a:pt x="0" y="106393"/>
                        </a:lnTo>
                        <a:close/>
                      </a:path>
                    </a:pathLst>
                  </a:custGeom>
                  <a:solidFill>
                    <a:srgbClr val="3D405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  <p:sp>
                <p:nvSpPr>
                  <p:cNvPr id="11709" name="Freeform: Shape 11708">
                    <a:extLst>
                      <a:ext uri="{FF2B5EF4-FFF2-40B4-BE49-F238E27FC236}">
                        <a16:creationId xmlns:a16="http://schemas.microsoft.com/office/drawing/2014/main" id="{0C43B319-BD85-E458-D6A1-689C2046A3CC}"/>
                      </a:ext>
                    </a:extLst>
                  </p:cNvPr>
                  <p:cNvSpPr/>
                  <p:nvPr/>
                </p:nvSpPr>
                <p:spPr>
                  <a:xfrm rot="-963099">
                    <a:off x="5791472" y="3232385"/>
                    <a:ext cx="21621" cy="106392"/>
                  </a:xfrm>
                  <a:custGeom>
                    <a:avLst/>
                    <a:gdLst>
                      <a:gd name="connsiteX0" fmla="*/ 0 w 21621"/>
                      <a:gd name="connsiteY0" fmla="*/ 0 h 106392"/>
                      <a:gd name="connsiteX1" fmla="*/ 21621 w 21621"/>
                      <a:gd name="connsiteY1" fmla="*/ 0 h 106392"/>
                      <a:gd name="connsiteX2" fmla="*/ 21621 w 21621"/>
                      <a:gd name="connsiteY2" fmla="*/ 106393 h 106392"/>
                      <a:gd name="connsiteX3" fmla="*/ 0 w 21621"/>
                      <a:gd name="connsiteY3" fmla="*/ 106393 h 106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621" h="106392">
                        <a:moveTo>
                          <a:pt x="0" y="0"/>
                        </a:moveTo>
                        <a:lnTo>
                          <a:pt x="21621" y="0"/>
                        </a:lnTo>
                        <a:lnTo>
                          <a:pt x="21621" y="106393"/>
                        </a:lnTo>
                        <a:lnTo>
                          <a:pt x="0" y="106393"/>
                        </a:lnTo>
                        <a:close/>
                      </a:path>
                    </a:pathLst>
                  </a:custGeom>
                  <a:solidFill>
                    <a:srgbClr val="3D405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</p:grpSp>
          </p:grpSp>
        </p:grpSp>
      </p:grpSp>
      <p:grpSp>
        <p:nvGrpSpPr>
          <p:cNvPr id="11711" name="Graphic 11709">
            <a:extLst>
              <a:ext uri="{FF2B5EF4-FFF2-40B4-BE49-F238E27FC236}">
                <a16:creationId xmlns:a16="http://schemas.microsoft.com/office/drawing/2014/main" id="{62B08CA2-ACFA-AC90-8EF8-CF6200725019}"/>
              </a:ext>
            </a:extLst>
          </p:cNvPr>
          <p:cNvGrpSpPr/>
          <p:nvPr/>
        </p:nvGrpSpPr>
        <p:grpSpPr>
          <a:xfrm rot="3673055">
            <a:off x="11208022" y="3522179"/>
            <a:ext cx="2168913" cy="789557"/>
            <a:chOff x="5634037" y="3243322"/>
            <a:chExt cx="924539" cy="371700"/>
          </a:xfrm>
        </p:grpSpPr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256D28FB-64A4-03DB-7E39-479D3D60BD7A}"/>
                </a:ext>
              </a:extLst>
            </p:cNvPr>
            <p:cNvSpPr/>
            <p:nvPr/>
          </p:nvSpPr>
          <p:spPr>
            <a:xfrm>
              <a:off x="5634037" y="3243322"/>
              <a:ext cx="924444" cy="371700"/>
            </a:xfrm>
            <a:custGeom>
              <a:avLst/>
              <a:gdLst>
                <a:gd name="connsiteX0" fmla="*/ 125159 w 924444"/>
                <a:gd name="connsiteY0" fmla="*/ 244923 h 371700"/>
                <a:gd name="connsiteX1" fmla="*/ 853726 w 924444"/>
                <a:gd name="connsiteY1" fmla="*/ 2131 h 371700"/>
                <a:gd name="connsiteX2" fmla="*/ 906399 w 924444"/>
                <a:gd name="connsiteY2" fmla="*/ 28420 h 371700"/>
                <a:gd name="connsiteX3" fmla="*/ 922306 w 924444"/>
                <a:gd name="connsiteY3" fmla="*/ 76235 h 371700"/>
                <a:gd name="connsiteX4" fmla="*/ 895922 w 924444"/>
                <a:gd name="connsiteY4" fmla="*/ 128813 h 371700"/>
                <a:gd name="connsiteX5" fmla="*/ 167450 w 924444"/>
                <a:gd name="connsiteY5" fmla="*/ 371701 h 371700"/>
                <a:gd name="connsiteX6" fmla="*/ 81058 w 924444"/>
                <a:gd name="connsiteY6" fmla="*/ 364176 h 371700"/>
                <a:gd name="connsiteX7" fmla="*/ 0 w 924444"/>
                <a:gd name="connsiteY7" fmla="*/ 357127 h 371700"/>
                <a:gd name="connsiteX8" fmla="*/ 60579 w 924444"/>
                <a:gd name="connsiteY8" fmla="*/ 302835 h 371700"/>
                <a:gd name="connsiteX9" fmla="*/ 125159 w 924444"/>
                <a:gd name="connsiteY9" fmla="*/ 244923 h 371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24444" h="371700">
                  <a:moveTo>
                    <a:pt x="125159" y="244923"/>
                  </a:moveTo>
                  <a:lnTo>
                    <a:pt x="853726" y="2131"/>
                  </a:lnTo>
                  <a:cubicBezTo>
                    <a:pt x="875538" y="-5108"/>
                    <a:pt x="899160" y="6703"/>
                    <a:pt x="906399" y="28420"/>
                  </a:cubicBezTo>
                  <a:lnTo>
                    <a:pt x="922306" y="76235"/>
                  </a:lnTo>
                  <a:cubicBezTo>
                    <a:pt x="929545" y="98047"/>
                    <a:pt x="917829" y="121574"/>
                    <a:pt x="895922" y="128813"/>
                  </a:cubicBezTo>
                  <a:lnTo>
                    <a:pt x="167450" y="371701"/>
                  </a:lnTo>
                  <a:lnTo>
                    <a:pt x="81058" y="364176"/>
                  </a:lnTo>
                  <a:lnTo>
                    <a:pt x="0" y="357127"/>
                  </a:lnTo>
                  <a:lnTo>
                    <a:pt x="60579" y="302835"/>
                  </a:lnTo>
                  <a:lnTo>
                    <a:pt x="125159" y="244923"/>
                  </a:lnTo>
                  <a:close/>
                </a:path>
              </a:pathLst>
            </a:custGeom>
            <a:solidFill>
              <a:srgbClr val="009FD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CE0E19A1-32F4-0248-F381-BFB79DDFCD30}"/>
                </a:ext>
              </a:extLst>
            </p:cNvPr>
            <p:cNvSpPr/>
            <p:nvPr/>
          </p:nvSpPr>
          <p:spPr>
            <a:xfrm>
              <a:off x="5780340" y="3295649"/>
              <a:ext cx="778140" cy="319373"/>
            </a:xfrm>
            <a:custGeom>
              <a:avLst/>
              <a:gdLst>
                <a:gd name="connsiteX0" fmla="*/ 0 w 778140"/>
                <a:gd name="connsiteY0" fmla="*/ 255937 h 319373"/>
                <a:gd name="connsiteX1" fmla="*/ 768001 w 778140"/>
                <a:gd name="connsiteY1" fmla="*/ 0 h 319373"/>
                <a:gd name="connsiteX2" fmla="*/ 776002 w 778140"/>
                <a:gd name="connsiteY2" fmla="*/ 23908 h 319373"/>
                <a:gd name="connsiteX3" fmla="*/ 749618 w 778140"/>
                <a:gd name="connsiteY3" fmla="*/ 76486 h 319373"/>
                <a:gd name="connsiteX4" fmla="*/ 21146 w 778140"/>
                <a:gd name="connsiteY4" fmla="*/ 319373 h 319373"/>
                <a:gd name="connsiteX5" fmla="*/ 0 w 778140"/>
                <a:gd name="connsiteY5" fmla="*/ 255937 h 3193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78140" h="319373">
                  <a:moveTo>
                    <a:pt x="0" y="255937"/>
                  </a:moveTo>
                  <a:lnTo>
                    <a:pt x="768001" y="0"/>
                  </a:lnTo>
                  <a:lnTo>
                    <a:pt x="776002" y="23908"/>
                  </a:lnTo>
                  <a:cubicBezTo>
                    <a:pt x="783241" y="45720"/>
                    <a:pt x="771525" y="69247"/>
                    <a:pt x="749618" y="76486"/>
                  </a:cubicBezTo>
                  <a:lnTo>
                    <a:pt x="21146" y="319373"/>
                  </a:lnTo>
                  <a:lnTo>
                    <a:pt x="0" y="255937"/>
                  </a:lnTo>
                  <a:close/>
                </a:path>
              </a:pathLst>
            </a:custGeom>
            <a:solidFill>
              <a:srgbClr val="0071B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B1681AD9-E4F7-9ACC-3BD7-A90EFC94F207}"/>
                </a:ext>
              </a:extLst>
            </p:cNvPr>
            <p:cNvSpPr/>
            <p:nvPr/>
          </p:nvSpPr>
          <p:spPr>
            <a:xfrm>
              <a:off x="5634037" y="3488244"/>
              <a:ext cx="167449" cy="126777"/>
            </a:xfrm>
            <a:custGeom>
              <a:avLst/>
              <a:gdLst>
                <a:gd name="connsiteX0" fmla="*/ 125159 w 167449"/>
                <a:gd name="connsiteY0" fmla="*/ 0 h 126777"/>
                <a:gd name="connsiteX1" fmla="*/ 167450 w 167449"/>
                <a:gd name="connsiteY1" fmla="*/ 126778 h 126777"/>
                <a:gd name="connsiteX2" fmla="*/ 81058 w 167449"/>
                <a:gd name="connsiteY2" fmla="*/ 119253 h 126777"/>
                <a:gd name="connsiteX3" fmla="*/ 0 w 167449"/>
                <a:gd name="connsiteY3" fmla="*/ 112205 h 126777"/>
                <a:gd name="connsiteX4" fmla="*/ 60579 w 167449"/>
                <a:gd name="connsiteY4" fmla="*/ 57912 h 126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7449" h="126777">
                  <a:moveTo>
                    <a:pt x="125159" y="0"/>
                  </a:moveTo>
                  <a:lnTo>
                    <a:pt x="167450" y="126778"/>
                  </a:lnTo>
                  <a:lnTo>
                    <a:pt x="81058" y="119253"/>
                  </a:lnTo>
                  <a:lnTo>
                    <a:pt x="0" y="112205"/>
                  </a:lnTo>
                  <a:lnTo>
                    <a:pt x="60579" y="57912"/>
                  </a:lnTo>
                  <a:close/>
                </a:path>
              </a:pathLst>
            </a:custGeom>
            <a:solidFill>
              <a:srgbClr val="FFE2B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2C418F19-312B-C585-3320-5A2296A56A9A}"/>
                </a:ext>
              </a:extLst>
            </p:cNvPr>
            <p:cNvSpPr/>
            <p:nvPr/>
          </p:nvSpPr>
          <p:spPr>
            <a:xfrm>
              <a:off x="5634037" y="3546156"/>
              <a:ext cx="81057" cy="61341"/>
            </a:xfrm>
            <a:custGeom>
              <a:avLst/>
              <a:gdLst>
                <a:gd name="connsiteX0" fmla="*/ 60579 w 81057"/>
                <a:gd name="connsiteY0" fmla="*/ 0 h 61341"/>
                <a:gd name="connsiteX1" fmla="*/ 81058 w 81057"/>
                <a:gd name="connsiteY1" fmla="*/ 61341 h 61341"/>
                <a:gd name="connsiteX2" fmla="*/ 0 w 81057"/>
                <a:gd name="connsiteY2" fmla="*/ 54293 h 61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1057" h="61341">
                  <a:moveTo>
                    <a:pt x="60579" y="0"/>
                  </a:moveTo>
                  <a:lnTo>
                    <a:pt x="81058" y="61341"/>
                  </a:lnTo>
                  <a:lnTo>
                    <a:pt x="0" y="54293"/>
                  </a:lnTo>
                  <a:close/>
                </a:path>
              </a:pathLst>
            </a:custGeom>
            <a:solidFill>
              <a:srgbClr val="3D405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88E8422F-12DB-0789-2E83-19A337B22183}"/>
                </a:ext>
              </a:extLst>
            </p:cNvPr>
            <p:cNvSpPr/>
            <p:nvPr/>
          </p:nvSpPr>
          <p:spPr>
            <a:xfrm>
              <a:off x="6413086" y="3243322"/>
              <a:ext cx="145394" cy="153673"/>
            </a:xfrm>
            <a:custGeom>
              <a:avLst/>
              <a:gdLst>
                <a:gd name="connsiteX0" fmla="*/ 0 w 145394"/>
                <a:gd name="connsiteY0" fmla="*/ 26991 h 153673"/>
                <a:gd name="connsiteX1" fmla="*/ 74676 w 145394"/>
                <a:gd name="connsiteY1" fmla="*/ 2131 h 153673"/>
                <a:gd name="connsiteX2" fmla="*/ 127349 w 145394"/>
                <a:gd name="connsiteY2" fmla="*/ 28420 h 153673"/>
                <a:gd name="connsiteX3" fmla="*/ 143256 w 145394"/>
                <a:gd name="connsiteY3" fmla="*/ 76235 h 153673"/>
                <a:gd name="connsiteX4" fmla="*/ 116872 w 145394"/>
                <a:gd name="connsiteY4" fmla="*/ 128813 h 153673"/>
                <a:gd name="connsiteX5" fmla="*/ 42196 w 145394"/>
                <a:gd name="connsiteY5" fmla="*/ 153673 h 153673"/>
                <a:gd name="connsiteX6" fmla="*/ 0 w 145394"/>
                <a:gd name="connsiteY6" fmla="*/ 26991 h 153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5394" h="153673">
                  <a:moveTo>
                    <a:pt x="0" y="26991"/>
                  </a:moveTo>
                  <a:lnTo>
                    <a:pt x="74676" y="2131"/>
                  </a:lnTo>
                  <a:cubicBezTo>
                    <a:pt x="96488" y="-5108"/>
                    <a:pt x="120110" y="6703"/>
                    <a:pt x="127349" y="28420"/>
                  </a:cubicBezTo>
                  <a:lnTo>
                    <a:pt x="143256" y="76235"/>
                  </a:lnTo>
                  <a:cubicBezTo>
                    <a:pt x="150495" y="98047"/>
                    <a:pt x="138779" y="121574"/>
                    <a:pt x="116872" y="128813"/>
                  </a:cubicBezTo>
                  <a:lnTo>
                    <a:pt x="42196" y="153673"/>
                  </a:lnTo>
                  <a:lnTo>
                    <a:pt x="0" y="26991"/>
                  </a:lnTo>
                  <a:close/>
                </a:path>
              </a:pathLst>
            </a:custGeom>
            <a:solidFill>
              <a:srgbClr val="FFD52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074CB116-9576-BEB9-E8F5-13E15D315498}"/>
                </a:ext>
              </a:extLst>
            </p:cNvPr>
            <p:cNvSpPr/>
            <p:nvPr/>
          </p:nvSpPr>
          <p:spPr>
            <a:xfrm rot="-6505988">
              <a:off x="6345258" y="3317754"/>
              <a:ext cx="133636" cy="46577"/>
            </a:xfrm>
            <a:custGeom>
              <a:avLst/>
              <a:gdLst>
                <a:gd name="connsiteX0" fmla="*/ 0 w 133636"/>
                <a:gd name="connsiteY0" fmla="*/ 0 h 46577"/>
                <a:gd name="connsiteX1" fmla="*/ 133637 w 133636"/>
                <a:gd name="connsiteY1" fmla="*/ 0 h 46577"/>
                <a:gd name="connsiteX2" fmla="*/ 133637 w 133636"/>
                <a:gd name="connsiteY2" fmla="*/ 46578 h 46577"/>
                <a:gd name="connsiteX3" fmla="*/ 0 w 133636"/>
                <a:gd name="connsiteY3" fmla="*/ 46578 h 46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636" h="46577">
                  <a:moveTo>
                    <a:pt x="0" y="0"/>
                  </a:moveTo>
                  <a:lnTo>
                    <a:pt x="133637" y="0"/>
                  </a:lnTo>
                  <a:lnTo>
                    <a:pt x="133637" y="46578"/>
                  </a:lnTo>
                  <a:lnTo>
                    <a:pt x="0" y="46578"/>
                  </a:lnTo>
                  <a:close/>
                </a:path>
              </a:pathLst>
            </a:custGeom>
            <a:solidFill>
              <a:srgbClr val="3D405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6457B9A1-6A7B-0188-DA78-B5E062E2545E}"/>
                </a:ext>
              </a:extLst>
            </p:cNvPr>
            <p:cNvSpPr/>
            <p:nvPr/>
          </p:nvSpPr>
          <p:spPr>
            <a:xfrm>
              <a:off x="6434232" y="3295554"/>
              <a:ext cx="124344" cy="101345"/>
            </a:xfrm>
            <a:custGeom>
              <a:avLst/>
              <a:gdLst>
                <a:gd name="connsiteX0" fmla="*/ 0 w 124344"/>
                <a:gd name="connsiteY0" fmla="*/ 38100 h 101345"/>
                <a:gd name="connsiteX1" fmla="*/ 114205 w 124344"/>
                <a:gd name="connsiteY1" fmla="*/ 0 h 101345"/>
                <a:gd name="connsiteX2" fmla="*/ 122206 w 124344"/>
                <a:gd name="connsiteY2" fmla="*/ 23908 h 101345"/>
                <a:gd name="connsiteX3" fmla="*/ 95821 w 124344"/>
                <a:gd name="connsiteY3" fmla="*/ 76486 h 101345"/>
                <a:gd name="connsiteX4" fmla="*/ 21146 w 124344"/>
                <a:gd name="connsiteY4" fmla="*/ 101346 h 101345"/>
                <a:gd name="connsiteX5" fmla="*/ 0 w 124344"/>
                <a:gd name="connsiteY5" fmla="*/ 38100 h 101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4344" h="101345">
                  <a:moveTo>
                    <a:pt x="0" y="38100"/>
                  </a:moveTo>
                  <a:lnTo>
                    <a:pt x="114205" y="0"/>
                  </a:lnTo>
                  <a:lnTo>
                    <a:pt x="122206" y="23908"/>
                  </a:lnTo>
                  <a:cubicBezTo>
                    <a:pt x="129445" y="45720"/>
                    <a:pt x="117729" y="69247"/>
                    <a:pt x="95821" y="76486"/>
                  </a:cubicBezTo>
                  <a:lnTo>
                    <a:pt x="21146" y="101346"/>
                  </a:lnTo>
                  <a:lnTo>
                    <a:pt x="0" y="38100"/>
                  </a:lnTo>
                  <a:close/>
                </a:path>
              </a:pathLst>
            </a:custGeom>
            <a:solidFill>
              <a:srgbClr val="FFC32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</p:grpSp>
      <p:grpSp>
        <p:nvGrpSpPr>
          <p:cNvPr id="123" name="Graphic 828">
            <a:extLst>
              <a:ext uri="{FF2B5EF4-FFF2-40B4-BE49-F238E27FC236}">
                <a16:creationId xmlns:a16="http://schemas.microsoft.com/office/drawing/2014/main" id="{EF6C5417-FCFC-79EE-E268-E5625B3E7BF3}"/>
              </a:ext>
            </a:extLst>
          </p:cNvPr>
          <p:cNvGrpSpPr/>
          <p:nvPr/>
        </p:nvGrpSpPr>
        <p:grpSpPr>
          <a:xfrm>
            <a:off x="544117" y="4563716"/>
            <a:ext cx="841681" cy="701090"/>
            <a:chOff x="6029366" y="3371852"/>
            <a:chExt cx="130719" cy="112577"/>
          </a:xfrm>
          <a:solidFill>
            <a:srgbClr val="E9D2AE"/>
          </a:solidFill>
        </p:grpSpPr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555AD401-52EA-8D05-7608-DF3EA561E68B}"/>
                </a:ext>
              </a:extLst>
            </p:cNvPr>
            <p:cNvSpPr/>
            <p:nvPr/>
          </p:nvSpPr>
          <p:spPr>
            <a:xfrm>
              <a:off x="6112695" y="3392266"/>
              <a:ext cx="47390" cy="36309"/>
            </a:xfrm>
            <a:custGeom>
              <a:avLst/>
              <a:gdLst>
                <a:gd name="connsiteX0" fmla="*/ 45789 w 47390"/>
                <a:gd name="connsiteY0" fmla="*/ 11587 h 36309"/>
                <a:gd name="connsiteX1" fmla="*/ 259 w 47390"/>
                <a:gd name="connsiteY1" fmla="*/ 23493 h 36309"/>
                <a:gd name="connsiteX2" fmla="*/ 45789 w 47390"/>
                <a:gd name="connsiteY2" fmla="*/ 11587 h 36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390" h="36309">
                  <a:moveTo>
                    <a:pt x="45789" y="11587"/>
                  </a:moveTo>
                  <a:cubicBezTo>
                    <a:pt x="33502" y="-7463"/>
                    <a:pt x="5117" y="-2700"/>
                    <a:pt x="259" y="23493"/>
                  </a:cubicBezTo>
                  <a:cubicBezTo>
                    <a:pt x="-4503" y="49687"/>
                    <a:pt x="58076" y="30637"/>
                    <a:pt x="45789" y="1158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42B4E27D-40C9-C339-77E0-3C5783850EAC}"/>
                </a:ext>
              </a:extLst>
            </p:cNvPr>
            <p:cNvSpPr/>
            <p:nvPr/>
          </p:nvSpPr>
          <p:spPr>
            <a:xfrm>
              <a:off x="6029366" y="3371852"/>
              <a:ext cx="49880" cy="40966"/>
            </a:xfrm>
            <a:custGeom>
              <a:avLst/>
              <a:gdLst>
                <a:gd name="connsiteX0" fmla="*/ 47869 w 49880"/>
                <a:gd name="connsiteY0" fmla="*/ 10570 h 40966"/>
                <a:gd name="connsiteX1" fmla="*/ 244 w 49880"/>
                <a:gd name="connsiteY1" fmla="*/ 20381 h 40966"/>
                <a:gd name="connsiteX2" fmla="*/ 47869 w 49880"/>
                <a:gd name="connsiteY2" fmla="*/ 10570 h 40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9880" h="40966">
                  <a:moveTo>
                    <a:pt x="47869" y="10570"/>
                  </a:moveTo>
                  <a:cubicBezTo>
                    <a:pt x="43392" y="-1241"/>
                    <a:pt x="5007" y="-9052"/>
                    <a:pt x="244" y="20381"/>
                  </a:cubicBezTo>
                  <a:cubicBezTo>
                    <a:pt x="-4518" y="49813"/>
                    <a:pt x="62157" y="48670"/>
                    <a:pt x="47869" y="1057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4CFAD8C6-02B7-CFC6-F5B6-9E7D4FF3D356}"/>
                </a:ext>
              </a:extLst>
            </p:cNvPr>
            <p:cNvSpPr/>
            <p:nvPr/>
          </p:nvSpPr>
          <p:spPr>
            <a:xfrm>
              <a:off x="6049377" y="3448519"/>
              <a:ext cx="34625" cy="35911"/>
            </a:xfrm>
            <a:custGeom>
              <a:avLst/>
              <a:gdLst>
                <a:gd name="connsiteX0" fmla="*/ 24238 w 34625"/>
                <a:gd name="connsiteY0" fmla="*/ 579 h 35911"/>
                <a:gd name="connsiteX1" fmla="*/ 4903 w 34625"/>
                <a:gd name="connsiteY1" fmla="*/ 32773 h 35911"/>
                <a:gd name="connsiteX2" fmla="*/ 24238 w 34625"/>
                <a:gd name="connsiteY2" fmla="*/ 579 h 359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4625" h="35911">
                  <a:moveTo>
                    <a:pt x="24238" y="579"/>
                  </a:moveTo>
                  <a:cubicBezTo>
                    <a:pt x="15856" y="-3993"/>
                    <a:pt x="-10909" y="19629"/>
                    <a:pt x="4903" y="32773"/>
                  </a:cubicBezTo>
                  <a:cubicBezTo>
                    <a:pt x="20714" y="45822"/>
                    <a:pt x="50432" y="14866"/>
                    <a:pt x="24238" y="57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</p:grpSp>
      <p:grpSp>
        <p:nvGrpSpPr>
          <p:cNvPr id="127" name="Graphic 828">
            <a:extLst>
              <a:ext uri="{FF2B5EF4-FFF2-40B4-BE49-F238E27FC236}">
                <a16:creationId xmlns:a16="http://schemas.microsoft.com/office/drawing/2014/main" id="{3DF063AE-EB1E-9ED2-2ADA-4B4C5693BC6D}"/>
              </a:ext>
            </a:extLst>
          </p:cNvPr>
          <p:cNvGrpSpPr/>
          <p:nvPr/>
        </p:nvGrpSpPr>
        <p:grpSpPr>
          <a:xfrm rot="5692648">
            <a:off x="10287065" y="1700234"/>
            <a:ext cx="682358" cy="598368"/>
            <a:chOff x="6029366" y="3371852"/>
            <a:chExt cx="130719" cy="112577"/>
          </a:xfrm>
          <a:solidFill>
            <a:srgbClr val="0F5B42"/>
          </a:solidFill>
        </p:grpSpPr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44A93667-4026-9AE8-D63B-A524507CA7E7}"/>
                </a:ext>
              </a:extLst>
            </p:cNvPr>
            <p:cNvSpPr/>
            <p:nvPr/>
          </p:nvSpPr>
          <p:spPr>
            <a:xfrm>
              <a:off x="6112695" y="3392266"/>
              <a:ext cx="47390" cy="36309"/>
            </a:xfrm>
            <a:custGeom>
              <a:avLst/>
              <a:gdLst>
                <a:gd name="connsiteX0" fmla="*/ 45789 w 47390"/>
                <a:gd name="connsiteY0" fmla="*/ 11587 h 36309"/>
                <a:gd name="connsiteX1" fmla="*/ 259 w 47390"/>
                <a:gd name="connsiteY1" fmla="*/ 23493 h 36309"/>
                <a:gd name="connsiteX2" fmla="*/ 45789 w 47390"/>
                <a:gd name="connsiteY2" fmla="*/ 11587 h 36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390" h="36309">
                  <a:moveTo>
                    <a:pt x="45789" y="11587"/>
                  </a:moveTo>
                  <a:cubicBezTo>
                    <a:pt x="33502" y="-7463"/>
                    <a:pt x="5117" y="-2700"/>
                    <a:pt x="259" y="23493"/>
                  </a:cubicBezTo>
                  <a:cubicBezTo>
                    <a:pt x="-4503" y="49687"/>
                    <a:pt x="58076" y="30637"/>
                    <a:pt x="45789" y="1158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280A0920-FCB1-E571-C88C-CC2B91776165}"/>
                </a:ext>
              </a:extLst>
            </p:cNvPr>
            <p:cNvSpPr/>
            <p:nvPr/>
          </p:nvSpPr>
          <p:spPr>
            <a:xfrm>
              <a:off x="6029366" y="3371852"/>
              <a:ext cx="49880" cy="40966"/>
            </a:xfrm>
            <a:custGeom>
              <a:avLst/>
              <a:gdLst>
                <a:gd name="connsiteX0" fmla="*/ 47869 w 49880"/>
                <a:gd name="connsiteY0" fmla="*/ 10570 h 40966"/>
                <a:gd name="connsiteX1" fmla="*/ 244 w 49880"/>
                <a:gd name="connsiteY1" fmla="*/ 20381 h 40966"/>
                <a:gd name="connsiteX2" fmla="*/ 47869 w 49880"/>
                <a:gd name="connsiteY2" fmla="*/ 10570 h 40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9880" h="40966">
                  <a:moveTo>
                    <a:pt x="47869" y="10570"/>
                  </a:moveTo>
                  <a:cubicBezTo>
                    <a:pt x="43392" y="-1241"/>
                    <a:pt x="5007" y="-9052"/>
                    <a:pt x="244" y="20381"/>
                  </a:cubicBezTo>
                  <a:cubicBezTo>
                    <a:pt x="-4518" y="49813"/>
                    <a:pt x="62157" y="48670"/>
                    <a:pt x="47869" y="1057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9BD7E7C7-C442-9397-9117-FA4ED7033450}"/>
                </a:ext>
              </a:extLst>
            </p:cNvPr>
            <p:cNvSpPr/>
            <p:nvPr/>
          </p:nvSpPr>
          <p:spPr>
            <a:xfrm>
              <a:off x="6049377" y="3448519"/>
              <a:ext cx="34625" cy="35911"/>
            </a:xfrm>
            <a:custGeom>
              <a:avLst/>
              <a:gdLst>
                <a:gd name="connsiteX0" fmla="*/ 24238 w 34625"/>
                <a:gd name="connsiteY0" fmla="*/ 579 h 35911"/>
                <a:gd name="connsiteX1" fmla="*/ 4903 w 34625"/>
                <a:gd name="connsiteY1" fmla="*/ 32773 h 35911"/>
                <a:gd name="connsiteX2" fmla="*/ 24238 w 34625"/>
                <a:gd name="connsiteY2" fmla="*/ 579 h 359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4625" h="35911">
                  <a:moveTo>
                    <a:pt x="24238" y="579"/>
                  </a:moveTo>
                  <a:cubicBezTo>
                    <a:pt x="15856" y="-3993"/>
                    <a:pt x="-10909" y="19629"/>
                    <a:pt x="4903" y="32773"/>
                  </a:cubicBezTo>
                  <a:cubicBezTo>
                    <a:pt x="20714" y="45822"/>
                    <a:pt x="50432" y="14866"/>
                    <a:pt x="24238" y="57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</p:grpSp>
      <p:grpSp>
        <p:nvGrpSpPr>
          <p:cNvPr id="253" name="Graphic 837">
            <a:extLst>
              <a:ext uri="{FF2B5EF4-FFF2-40B4-BE49-F238E27FC236}">
                <a16:creationId xmlns:a16="http://schemas.microsoft.com/office/drawing/2014/main" id="{39CBF6B3-B441-F920-91C4-25D3480228F3}"/>
              </a:ext>
            </a:extLst>
          </p:cNvPr>
          <p:cNvGrpSpPr/>
          <p:nvPr/>
        </p:nvGrpSpPr>
        <p:grpSpPr>
          <a:xfrm>
            <a:off x="8636239" y="1078000"/>
            <a:ext cx="969490" cy="1048470"/>
            <a:chOff x="5681545" y="3195637"/>
            <a:chExt cx="2191520" cy="2054559"/>
          </a:xfrm>
        </p:grpSpPr>
        <p:grpSp>
          <p:nvGrpSpPr>
            <p:cNvPr id="254" name="Graphic 837">
              <a:extLst>
                <a:ext uri="{FF2B5EF4-FFF2-40B4-BE49-F238E27FC236}">
                  <a16:creationId xmlns:a16="http://schemas.microsoft.com/office/drawing/2014/main" id="{7D5041FB-ECB3-D1BE-02D2-171E1EFF20A8}"/>
                </a:ext>
              </a:extLst>
            </p:cNvPr>
            <p:cNvGrpSpPr/>
            <p:nvPr/>
          </p:nvGrpSpPr>
          <p:grpSpPr>
            <a:xfrm>
              <a:off x="6845610" y="3195637"/>
              <a:ext cx="1027455" cy="1424085"/>
              <a:chOff x="6845610" y="3195637"/>
              <a:chExt cx="1027455" cy="1424085"/>
            </a:xfrm>
          </p:grpSpPr>
          <p:sp>
            <p:nvSpPr>
              <p:cNvPr id="258" name="Freeform: Shape 1069">
                <a:extLst>
                  <a:ext uri="{FF2B5EF4-FFF2-40B4-BE49-F238E27FC236}">
                    <a16:creationId xmlns:a16="http://schemas.microsoft.com/office/drawing/2014/main" id="{BF498B4A-0272-A94B-7841-3C987026F5F6}"/>
                  </a:ext>
                </a:extLst>
              </p:cNvPr>
              <p:cNvSpPr/>
              <p:nvPr/>
            </p:nvSpPr>
            <p:spPr>
              <a:xfrm>
                <a:off x="6929729" y="3341583"/>
                <a:ext cx="943335" cy="1278138"/>
              </a:xfrm>
              <a:custGeom>
                <a:avLst/>
                <a:gdLst>
                  <a:gd name="connsiteX0" fmla="*/ 939035 w 943335"/>
                  <a:gd name="connsiteY0" fmla="*/ 860541 h 1278138"/>
                  <a:gd name="connsiteX1" fmla="*/ 909593 w 943335"/>
                  <a:gd name="connsiteY1" fmla="*/ 232169 h 1278138"/>
                  <a:gd name="connsiteX2" fmla="*/ 907490 w 943335"/>
                  <a:gd name="connsiteY2" fmla="*/ 191371 h 1278138"/>
                  <a:gd name="connsiteX3" fmla="*/ 898658 w 943335"/>
                  <a:gd name="connsiteY3" fmla="*/ 0 h 1278138"/>
                  <a:gd name="connsiteX4" fmla="*/ 246312 w 943335"/>
                  <a:gd name="connsiteY4" fmla="*/ 234272 h 1278138"/>
                  <a:gd name="connsiteX5" fmla="*/ 254724 w 943335"/>
                  <a:gd name="connsiteY5" fmla="*/ 417232 h 1278138"/>
                  <a:gd name="connsiteX6" fmla="*/ 257248 w 943335"/>
                  <a:gd name="connsiteY6" fmla="*/ 466442 h 1278138"/>
                  <a:gd name="connsiteX7" fmla="*/ 279539 w 943335"/>
                  <a:gd name="connsiteY7" fmla="*/ 936248 h 1278138"/>
                  <a:gd name="connsiteX8" fmla="*/ 74709 w 943335"/>
                  <a:gd name="connsiteY8" fmla="*/ 981252 h 1278138"/>
                  <a:gd name="connsiteX9" fmla="*/ 34752 w 943335"/>
                  <a:gd name="connsiteY9" fmla="*/ 1231507 h 1278138"/>
                  <a:gd name="connsiteX10" fmla="*/ 287951 w 943335"/>
                  <a:gd name="connsiteY10" fmla="*/ 1220992 h 1278138"/>
                  <a:gd name="connsiteX11" fmla="*/ 353144 w 943335"/>
                  <a:gd name="connsiteY11" fmla="*/ 1011955 h 1278138"/>
                  <a:gd name="connsiteX12" fmla="*/ 327487 w 943335"/>
                  <a:gd name="connsiteY12" fmla="*/ 465600 h 1278138"/>
                  <a:gd name="connsiteX13" fmla="*/ 843139 w 943335"/>
                  <a:gd name="connsiteY13" fmla="*/ 287267 h 1278138"/>
                  <a:gd name="connsiteX14" fmla="*/ 865851 w 943335"/>
                  <a:gd name="connsiteY14" fmla="*/ 768430 h 1278138"/>
                  <a:gd name="connsiteX15" fmla="*/ 656394 w 943335"/>
                  <a:gd name="connsiteY15" fmla="*/ 811331 h 1278138"/>
                  <a:gd name="connsiteX16" fmla="*/ 616437 w 943335"/>
                  <a:gd name="connsiteY16" fmla="*/ 1061586 h 1278138"/>
                  <a:gd name="connsiteX17" fmla="*/ 869636 w 943335"/>
                  <a:gd name="connsiteY17" fmla="*/ 1051071 h 1278138"/>
                  <a:gd name="connsiteX18" fmla="*/ 939035 w 943335"/>
                  <a:gd name="connsiteY18" fmla="*/ 860541 h 12781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943335" h="1278138">
                    <a:moveTo>
                      <a:pt x="939035" y="860541"/>
                    </a:moveTo>
                    <a:lnTo>
                      <a:pt x="909593" y="232169"/>
                    </a:lnTo>
                    <a:lnTo>
                      <a:pt x="907490" y="191371"/>
                    </a:lnTo>
                    <a:lnTo>
                      <a:pt x="898658" y="0"/>
                    </a:lnTo>
                    <a:lnTo>
                      <a:pt x="246312" y="234272"/>
                    </a:lnTo>
                    <a:lnTo>
                      <a:pt x="254724" y="417232"/>
                    </a:lnTo>
                    <a:lnTo>
                      <a:pt x="257248" y="466442"/>
                    </a:lnTo>
                    <a:lnTo>
                      <a:pt x="279539" y="936248"/>
                    </a:lnTo>
                    <a:cubicBezTo>
                      <a:pt x="218553" y="910171"/>
                      <a:pt x="136957" y="925733"/>
                      <a:pt x="74709" y="981252"/>
                    </a:cubicBezTo>
                    <a:cubicBezTo>
                      <a:pt x="-6466" y="1053174"/>
                      <a:pt x="-24131" y="1165473"/>
                      <a:pt x="34752" y="1231507"/>
                    </a:cubicBezTo>
                    <a:cubicBezTo>
                      <a:pt x="93636" y="1297540"/>
                      <a:pt x="207197" y="1292914"/>
                      <a:pt x="287951" y="1220992"/>
                    </a:cubicBezTo>
                    <a:cubicBezTo>
                      <a:pt x="353564" y="1162529"/>
                      <a:pt x="377959" y="1077568"/>
                      <a:pt x="353144" y="1011955"/>
                    </a:cubicBezTo>
                    <a:lnTo>
                      <a:pt x="327487" y="465600"/>
                    </a:lnTo>
                    <a:lnTo>
                      <a:pt x="843139" y="287267"/>
                    </a:lnTo>
                    <a:lnTo>
                      <a:pt x="865851" y="768430"/>
                    </a:lnTo>
                    <a:cubicBezTo>
                      <a:pt x="804444" y="739829"/>
                      <a:pt x="720324" y="754550"/>
                      <a:pt x="656394" y="811331"/>
                    </a:cubicBezTo>
                    <a:cubicBezTo>
                      <a:pt x="575219" y="883253"/>
                      <a:pt x="557554" y="995552"/>
                      <a:pt x="616437" y="1061586"/>
                    </a:cubicBezTo>
                    <a:cubicBezTo>
                      <a:pt x="675321" y="1127619"/>
                      <a:pt x="788882" y="1122993"/>
                      <a:pt x="869636" y="1051071"/>
                    </a:cubicBezTo>
                    <a:cubicBezTo>
                      <a:pt x="928940" y="998076"/>
                      <a:pt x="954176" y="922789"/>
                      <a:pt x="939035" y="860541"/>
                    </a:cubicBezTo>
                    <a:close/>
                  </a:path>
                </a:pathLst>
              </a:custGeom>
              <a:solidFill>
                <a:srgbClr val="DC755A">
                  <a:alpha val="43000"/>
                </a:srgbClr>
              </a:solidFill>
              <a:ln w="4204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Cordia New" panose="020B0304020202020204" pitchFamily="34" charset="-34"/>
                </a:endParaRPr>
              </a:p>
            </p:txBody>
          </p:sp>
          <p:sp>
            <p:nvSpPr>
              <p:cNvPr id="259" name="Freeform: Shape 1070">
                <a:extLst>
                  <a:ext uri="{FF2B5EF4-FFF2-40B4-BE49-F238E27FC236}">
                    <a16:creationId xmlns:a16="http://schemas.microsoft.com/office/drawing/2014/main" id="{04F0B932-16C3-2EC0-80B5-70D72DE2885C}"/>
                  </a:ext>
                </a:extLst>
              </p:cNvPr>
              <p:cNvSpPr/>
              <p:nvPr/>
            </p:nvSpPr>
            <p:spPr>
              <a:xfrm>
                <a:off x="6845610" y="3195637"/>
                <a:ext cx="943329" cy="1278138"/>
              </a:xfrm>
              <a:custGeom>
                <a:avLst/>
                <a:gdLst>
                  <a:gd name="connsiteX0" fmla="*/ 939035 w 943329"/>
                  <a:gd name="connsiteY0" fmla="*/ 860540 h 1278138"/>
                  <a:gd name="connsiteX1" fmla="*/ 909593 w 943329"/>
                  <a:gd name="connsiteY1" fmla="*/ 232169 h 1278138"/>
                  <a:gd name="connsiteX2" fmla="*/ 907490 w 943329"/>
                  <a:gd name="connsiteY2" fmla="*/ 191371 h 1278138"/>
                  <a:gd name="connsiteX3" fmla="*/ 898658 w 943329"/>
                  <a:gd name="connsiteY3" fmla="*/ 0 h 1278138"/>
                  <a:gd name="connsiteX4" fmla="*/ 246312 w 943329"/>
                  <a:gd name="connsiteY4" fmla="*/ 234272 h 1278138"/>
                  <a:gd name="connsiteX5" fmla="*/ 254724 w 943329"/>
                  <a:gd name="connsiteY5" fmla="*/ 417232 h 1278138"/>
                  <a:gd name="connsiteX6" fmla="*/ 257248 w 943329"/>
                  <a:gd name="connsiteY6" fmla="*/ 466442 h 1278138"/>
                  <a:gd name="connsiteX7" fmla="*/ 279539 w 943329"/>
                  <a:gd name="connsiteY7" fmla="*/ 936248 h 1278138"/>
                  <a:gd name="connsiteX8" fmla="*/ 74709 w 943329"/>
                  <a:gd name="connsiteY8" fmla="*/ 981252 h 1278138"/>
                  <a:gd name="connsiteX9" fmla="*/ 34752 w 943329"/>
                  <a:gd name="connsiteY9" fmla="*/ 1231507 h 1278138"/>
                  <a:gd name="connsiteX10" fmla="*/ 287951 w 943329"/>
                  <a:gd name="connsiteY10" fmla="*/ 1220992 h 1278138"/>
                  <a:gd name="connsiteX11" fmla="*/ 353144 w 943329"/>
                  <a:gd name="connsiteY11" fmla="*/ 1011955 h 1278138"/>
                  <a:gd name="connsiteX12" fmla="*/ 327487 w 943329"/>
                  <a:gd name="connsiteY12" fmla="*/ 465600 h 1278138"/>
                  <a:gd name="connsiteX13" fmla="*/ 842298 w 943329"/>
                  <a:gd name="connsiteY13" fmla="*/ 288109 h 1278138"/>
                  <a:gd name="connsiteX14" fmla="*/ 865010 w 943329"/>
                  <a:gd name="connsiteY14" fmla="*/ 769271 h 1278138"/>
                  <a:gd name="connsiteX15" fmla="*/ 655553 w 943329"/>
                  <a:gd name="connsiteY15" fmla="*/ 812172 h 1278138"/>
                  <a:gd name="connsiteX16" fmla="*/ 615596 w 943329"/>
                  <a:gd name="connsiteY16" fmla="*/ 1062427 h 1278138"/>
                  <a:gd name="connsiteX17" fmla="*/ 868795 w 943329"/>
                  <a:gd name="connsiteY17" fmla="*/ 1051912 h 1278138"/>
                  <a:gd name="connsiteX18" fmla="*/ 939035 w 943329"/>
                  <a:gd name="connsiteY18" fmla="*/ 860540 h 12781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943329" h="1278138">
                    <a:moveTo>
                      <a:pt x="939035" y="860540"/>
                    </a:moveTo>
                    <a:lnTo>
                      <a:pt x="909593" y="232169"/>
                    </a:lnTo>
                    <a:lnTo>
                      <a:pt x="907490" y="191371"/>
                    </a:lnTo>
                    <a:lnTo>
                      <a:pt x="898658" y="0"/>
                    </a:lnTo>
                    <a:lnTo>
                      <a:pt x="246312" y="234272"/>
                    </a:lnTo>
                    <a:lnTo>
                      <a:pt x="254724" y="417232"/>
                    </a:lnTo>
                    <a:lnTo>
                      <a:pt x="257248" y="466442"/>
                    </a:lnTo>
                    <a:lnTo>
                      <a:pt x="279539" y="936248"/>
                    </a:lnTo>
                    <a:cubicBezTo>
                      <a:pt x="218553" y="910171"/>
                      <a:pt x="136957" y="925733"/>
                      <a:pt x="74709" y="981252"/>
                    </a:cubicBezTo>
                    <a:cubicBezTo>
                      <a:pt x="-6466" y="1053174"/>
                      <a:pt x="-24131" y="1165473"/>
                      <a:pt x="34752" y="1231507"/>
                    </a:cubicBezTo>
                    <a:cubicBezTo>
                      <a:pt x="93636" y="1297540"/>
                      <a:pt x="207197" y="1292914"/>
                      <a:pt x="287951" y="1220992"/>
                    </a:cubicBezTo>
                    <a:cubicBezTo>
                      <a:pt x="353564" y="1162529"/>
                      <a:pt x="377959" y="1077568"/>
                      <a:pt x="353144" y="1011955"/>
                    </a:cubicBezTo>
                    <a:lnTo>
                      <a:pt x="327487" y="465600"/>
                    </a:lnTo>
                    <a:lnTo>
                      <a:pt x="842298" y="288109"/>
                    </a:lnTo>
                    <a:lnTo>
                      <a:pt x="865010" y="769271"/>
                    </a:lnTo>
                    <a:cubicBezTo>
                      <a:pt x="803603" y="740671"/>
                      <a:pt x="719483" y="755391"/>
                      <a:pt x="655553" y="812172"/>
                    </a:cubicBezTo>
                    <a:cubicBezTo>
                      <a:pt x="574378" y="884094"/>
                      <a:pt x="556712" y="996393"/>
                      <a:pt x="615596" y="1062427"/>
                    </a:cubicBezTo>
                    <a:cubicBezTo>
                      <a:pt x="674479" y="1128461"/>
                      <a:pt x="788041" y="1123834"/>
                      <a:pt x="868795" y="1051912"/>
                    </a:cubicBezTo>
                    <a:cubicBezTo>
                      <a:pt x="928940" y="998496"/>
                      <a:pt x="954176" y="923209"/>
                      <a:pt x="939035" y="860540"/>
                    </a:cubicBezTo>
                    <a:close/>
                  </a:path>
                </a:pathLst>
              </a:custGeom>
              <a:solidFill>
                <a:srgbClr val="D75903"/>
              </a:solidFill>
              <a:ln w="4204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Cordia New" panose="020B0304020202020204" pitchFamily="34" charset="-34"/>
                </a:endParaRPr>
              </a:p>
            </p:txBody>
          </p:sp>
        </p:grpSp>
        <p:grpSp>
          <p:nvGrpSpPr>
            <p:cNvPr id="255" name="Graphic 837">
              <a:extLst>
                <a:ext uri="{FF2B5EF4-FFF2-40B4-BE49-F238E27FC236}">
                  <a16:creationId xmlns:a16="http://schemas.microsoft.com/office/drawing/2014/main" id="{2595C24D-468B-852D-C2C7-0178A6641D11}"/>
                </a:ext>
              </a:extLst>
            </p:cNvPr>
            <p:cNvGrpSpPr/>
            <p:nvPr/>
          </p:nvGrpSpPr>
          <p:grpSpPr>
            <a:xfrm>
              <a:off x="5681545" y="3873218"/>
              <a:ext cx="837945" cy="1376978"/>
              <a:chOff x="5681545" y="3873218"/>
              <a:chExt cx="837945" cy="1376978"/>
            </a:xfrm>
          </p:grpSpPr>
          <p:sp>
            <p:nvSpPr>
              <p:cNvPr id="256" name="Freeform: Shape 1067">
                <a:extLst>
                  <a:ext uri="{FF2B5EF4-FFF2-40B4-BE49-F238E27FC236}">
                    <a16:creationId xmlns:a16="http://schemas.microsoft.com/office/drawing/2014/main" id="{E3BC74C3-ED24-C202-20A6-68D2D504AE81}"/>
                  </a:ext>
                </a:extLst>
              </p:cNvPr>
              <p:cNvSpPr/>
              <p:nvPr/>
            </p:nvSpPr>
            <p:spPr>
              <a:xfrm>
                <a:off x="5765690" y="4018744"/>
                <a:ext cx="753799" cy="1231452"/>
              </a:xfrm>
              <a:custGeom>
                <a:avLst/>
                <a:gdLst>
                  <a:gd name="connsiteX0" fmla="*/ 34579 w 753799"/>
                  <a:gd name="connsiteY0" fmla="*/ 1184821 h 1231452"/>
                  <a:gd name="connsiteX1" fmla="*/ 287779 w 753799"/>
                  <a:gd name="connsiteY1" fmla="*/ 1174306 h 1231452"/>
                  <a:gd name="connsiteX2" fmla="*/ 352971 w 753799"/>
                  <a:gd name="connsiteY2" fmla="*/ 965269 h 1231452"/>
                  <a:gd name="connsiteX3" fmla="*/ 327735 w 753799"/>
                  <a:gd name="connsiteY3" fmla="*/ 418914 h 1231452"/>
                  <a:gd name="connsiteX4" fmla="*/ 753800 w 753799"/>
                  <a:gd name="connsiteY4" fmla="*/ 266238 h 1231452"/>
                  <a:gd name="connsiteX5" fmla="*/ 751276 w 753799"/>
                  <a:gd name="connsiteY5" fmla="*/ 0 h 1231452"/>
                  <a:gd name="connsiteX6" fmla="*/ 246981 w 753799"/>
                  <a:gd name="connsiteY6" fmla="*/ 187165 h 1231452"/>
                  <a:gd name="connsiteX7" fmla="*/ 255393 w 753799"/>
                  <a:gd name="connsiteY7" fmla="*/ 370125 h 1231452"/>
                  <a:gd name="connsiteX8" fmla="*/ 257916 w 753799"/>
                  <a:gd name="connsiteY8" fmla="*/ 419335 h 1231452"/>
                  <a:gd name="connsiteX9" fmla="*/ 280208 w 753799"/>
                  <a:gd name="connsiteY9" fmla="*/ 889141 h 1231452"/>
                  <a:gd name="connsiteX10" fmla="*/ 75377 w 753799"/>
                  <a:gd name="connsiteY10" fmla="*/ 934145 h 1231452"/>
                  <a:gd name="connsiteX11" fmla="*/ 34579 w 753799"/>
                  <a:gd name="connsiteY11" fmla="*/ 1184821 h 12314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53799" h="1231452">
                    <a:moveTo>
                      <a:pt x="34579" y="1184821"/>
                    </a:moveTo>
                    <a:cubicBezTo>
                      <a:pt x="93463" y="1250854"/>
                      <a:pt x="207024" y="1246228"/>
                      <a:pt x="287779" y="1174306"/>
                    </a:cubicBezTo>
                    <a:cubicBezTo>
                      <a:pt x="353812" y="1115843"/>
                      <a:pt x="377786" y="1030882"/>
                      <a:pt x="352971" y="965269"/>
                    </a:cubicBezTo>
                    <a:lnTo>
                      <a:pt x="327735" y="418914"/>
                    </a:lnTo>
                    <a:lnTo>
                      <a:pt x="753800" y="266238"/>
                    </a:lnTo>
                    <a:lnTo>
                      <a:pt x="751276" y="0"/>
                    </a:lnTo>
                    <a:lnTo>
                      <a:pt x="246981" y="187165"/>
                    </a:lnTo>
                    <a:lnTo>
                      <a:pt x="255393" y="370125"/>
                    </a:lnTo>
                    <a:lnTo>
                      <a:pt x="257916" y="419335"/>
                    </a:lnTo>
                    <a:lnTo>
                      <a:pt x="280208" y="889141"/>
                    </a:lnTo>
                    <a:cubicBezTo>
                      <a:pt x="219221" y="863064"/>
                      <a:pt x="137626" y="878626"/>
                      <a:pt x="75377" y="934145"/>
                    </a:cubicBezTo>
                    <a:cubicBezTo>
                      <a:pt x="-6218" y="1006488"/>
                      <a:pt x="-24304" y="1118366"/>
                      <a:pt x="34579" y="1184821"/>
                    </a:cubicBezTo>
                    <a:close/>
                  </a:path>
                </a:pathLst>
              </a:custGeom>
              <a:solidFill>
                <a:srgbClr val="DC755A">
                  <a:alpha val="43000"/>
                </a:srgbClr>
              </a:solidFill>
              <a:ln w="4204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Cordia New" panose="020B0304020202020204" pitchFamily="34" charset="-34"/>
                </a:endParaRPr>
              </a:p>
            </p:txBody>
          </p:sp>
          <p:sp>
            <p:nvSpPr>
              <p:cNvPr id="257" name="Freeform: Shape 1068">
                <a:extLst>
                  <a:ext uri="{FF2B5EF4-FFF2-40B4-BE49-F238E27FC236}">
                    <a16:creationId xmlns:a16="http://schemas.microsoft.com/office/drawing/2014/main" id="{843599E2-80E8-A2D1-9323-F2BCD8DEC557}"/>
                  </a:ext>
                </a:extLst>
              </p:cNvPr>
              <p:cNvSpPr/>
              <p:nvPr/>
            </p:nvSpPr>
            <p:spPr>
              <a:xfrm>
                <a:off x="5681545" y="3873218"/>
                <a:ext cx="753825" cy="1231031"/>
              </a:xfrm>
              <a:custGeom>
                <a:avLst/>
                <a:gdLst>
                  <a:gd name="connsiteX0" fmla="*/ 34606 w 753825"/>
                  <a:gd name="connsiteY0" fmla="*/ 1184400 h 1231031"/>
                  <a:gd name="connsiteX1" fmla="*/ 287805 w 753825"/>
                  <a:gd name="connsiteY1" fmla="*/ 1173885 h 1231031"/>
                  <a:gd name="connsiteX2" fmla="*/ 352997 w 753825"/>
                  <a:gd name="connsiteY2" fmla="*/ 964848 h 1231031"/>
                  <a:gd name="connsiteX3" fmla="*/ 327761 w 753825"/>
                  <a:gd name="connsiteY3" fmla="*/ 418914 h 1231031"/>
                  <a:gd name="connsiteX4" fmla="*/ 753826 w 753825"/>
                  <a:gd name="connsiteY4" fmla="*/ 266238 h 1231031"/>
                  <a:gd name="connsiteX5" fmla="*/ 751302 w 753825"/>
                  <a:gd name="connsiteY5" fmla="*/ 0 h 1231031"/>
                  <a:gd name="connsiteX6" fmla="*/ 247007 w 753825"/>
                  <a:gd name="connsiteY6" fmla="*/ 186745 h 1231031"/>
                  <a:gd name="connsiteX7" fmla="*/ 255419 w 753825"/>
                  <a:gd name="connsiteY7" fmla="*/ 369704 h 1231031"/>
                  <a:gd name="connsiteX8" fmla="*/ 257942 w 753825"/>
                  <a:gd name="connsiteY8" fmla="*/ 418914 h 1231031"/>
                  <a:gd name="connsiteX9" fmla="*/ 280234 w 753825"/>
                  <a:gd name="connsiteY9" fmla="*/ 888721 h 1231031"/>
                  <a:gd name="connsiteX10" fmla="*/ 74983 w 753825"/>
                  <a:gd name="connsiteY10" fmla="*/ 934145 h 1231031"/>
                  <a:gd name="connsiteX11" fmla="*/ 34606 w 753825"/>
                  <a:gd name="connsiteY11" fmla="*/ 1184400 h 12310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53825" h="1231031">
                    <a:moveTo>
                      <a:pt x="34606" y="1184400"/>
                    </a:moveTo>
                    <a:cubicBezTo>
                      <a:pt x="93489" y="1250434"/>
                      <a:pt x="207050" y="1245807"/>
                      <a:pt x="287805" y="1173885"/>
                    </a:cubicBezTo>
                    <a:cubicBezTo>
                      <a:pt x="353838" y="1115422"/>
                      <a:pt x="377812" y="1030462"/>
                      <a:pt x="352997" y="964848"/>
                    </a:cubicBezTo>
                    <a:lnTo>
                      <a:pt x="327761" y="418914"/>
                    </a:lnTo>
                    <a:lnTo>
                      <a:pt x="753826" y="266238"/>
                    </a:lnTo>
                    <a:lnTo>
                      <a:pt x="751302" y="0"/>
                    </a:lnTo>
                    <a:lnTo>
                      <a:pt x="247007" y="186745"/>
                    </a:lnTo>
                    <a:lnTo>
                      <a:pt x="255419" y="369704"/>
                    </a:lnTo>
                    <a:lnTo>
                      <a:pt x="257942" y="418914"/>
                    </a:lnTo>
                    <a:lnTo>
                      <a:pt x="280234" y="888721"/>
                    </a:lnTo>
                    <a:cubicBezTo>
                      <a:pt x="218827" y="863064"/>
                      <a:pt x="137231" y="878626"/>
                      <a:pt x="74983" y="934145"/>
                    </a:cubicBezTo>
                    <a:cubicBezTo>
                      <a:pt x="-6192" y="1006067"/>
                      <a:pt x="-24278" y="1118366"/>
                      <a:pt x="34606" y="1184400"/>
                    </a:cubicBezTo>
                    <a:close/>
                  </a:path>
                </a:pathLst>
              </a:custGeom>
              <a:solidFill>
                <a:srgbClr val="D75903"/>
              </a:solidFill>
              <a:ln w="4204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Cordia New" panose="020B0304020202020204" pitchFamily="34" charset="-34"/>
                </a:endParaRPr>
              </a:p>
            </p:txBody>
          </p:sp>
        </p:grpSp>
      </p:grpSp>
      <p:sp>
        <p:nvSpPr>
          <p:cNvPr id="260" name="Graphic 19325">
            <a:extLst>
              <a:ext uri="{FF2B5EF4-FFF2-40B4-BE49-F238E27FC236}">
                <a16:creationId xmlns:a16="http://schemas.microsoft.com/office/drawing/2014/main" id="{1AAADF52-7FBA-9434-A5DC-E61D03819E9C}"/>
              </a:ext>
            </a:extLst>
          </p:cNvPr>
          <p:cNvSpPr/>
          <p:nvPr/>
        </p:nvSpPr>
        <p:spPr>
          <a:xfrm>
            <a:off x="2164551" y="1033023"/>
            <a:ext cx="450166" cy="401523"/>
          </a:xfrm>
          <a:custGeom>
            <a:avLst/>
            <a:gdLst>
              <a:gd name="connsiteX0" fmla="*/ 146880 w 205159"/>
              <a:gd name="connsiteY0" fmla="*/ 9822 h 208179"/>
              <a:gd name="connsiteX1" fmla="*/ 148976 w 205159"/>
              <a:gd name="connsiteY1" fmla="*/ 64971 h 208179"/>
              <a:gd name="connsiteX2" fmla="*/ 153738 w 205159"/>
              <a:gd name="connsiteY2" fmla="*/ 73163 h 208179"/>
              <a:gd name="connsiteX3" fmla="*/ 200411 w 205159"/>
              <a:gd name="connsiteY3" fmla="*/ 102690 h 208179"/>
              <a:gd name="connsiteX4" fmla="*/ 198506 w 205159"/>
              <a:gd name="connsiteY4" fmla="*/ 120883 h 208179"/>
              <a:gd name="connsiteX5" fmla="*/ 146690 w 205159"/>
              <a:gd name="connsiteY5" fmla="*/ 139933 h 208179"/>
              <a:gd name="connsiteX6" fmla="*/ 140308 w 205159"/>
              <a:gd name="connsiteY6" fmla="*/ 146982 h 208179"/>
              <a:gd name="connsiteX7" fmla="*/ 126687 w 205159"/>
              <a:gd name="connsiteY7" fmla="*/ 200512 h 208179"/>
              <a:gd name="connsiteX8" fmla="*/ 108780 w 205159"/>
              <a:gd name="connsiteY8" fmla="*/ 204322 h 208179"/>
              <a:gd name="connsiteX9" fmla="*/ 74586 w 205159"/>
              <a:gd name="connsiteY9" fmla="*/ 160888 h 208179"/>
              <a:gd name="connsiteX10" fmla="*/ 65918 w 205159"/>
              <a:gd name="connsiteY10" fmla="*/ 156983 h 208179"/>
              <a:gd name="connsiteX11" fmla="*/ 10863 w 205159"/>
              <a:gd name="connsiteY11" fmla="*/ 160507 h 208179"/>
              <a:gd name="connsiteX12" fmla="*/ 1719 w 205159"/>
              <a:gd name="connsiteY12" fmla="*/ 144696 h 208179"/>
              <a:gd name="connsiteX13" fmla="*/ 32390 w 205159"/>
              <a:gd name="connsiteY13" fmla="*/ 98785 h 208179"/>
              <a:gd name="connsiteX14" fmla="*/ 33438 w 205159"/>
              <a:gd name="connsiteY14" fmla="*/ 89355 h 208179"/>
              <a:gd name="connsiteX15" fmla="*/ 13054 w 205159"/>
              <a:gd name="connsiteY15" fmla="*/ 38111 h 208179"/>
              <a:gd name="connsiteX16" fmla="*/ 25341 w 205159"/>
              <a:gd name="connsiteY16" fmla="*/ 24585 h 208179"/>
              <a:gd name="connsiteX17" fmla="*/ 78491 w 205159"/>
              <a:gd name="connsiteY17" fmla="*/ 39635 h 208179"/>
              <a:gd name="connsiteX18" fmla="*/ 87730 w 205159"/>
              <a:gd name="connsiteY18" fmla="*/ 37635 h 208179"/>
              <a:gd name="connsiteX19" fmla="*/ 130212 w 205159"/>
              <a:gd name="connsiteY19" fmla="*/ 2392 h 208179"/>
              <a:gd name="connsiteX20" fmla="*/ 146880 w 205159"/>
              <a:gd name="connsiteY20" fmla="*/ 9822 h 2081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205159" h="208179">
                <a:moveTo>
                  <a:pt x="146880" y="9822"/>
                </a:moveTo>
                <a:lnTo>
                  <a:pt x="148976" y="64971"/>
                </a:lnTo>
                <a:cubicBezTo>
                  <a:pt x="149071" y="68305"/>
                  <a:pt x="150881" y="71353"/>
                  <a:pt x="153738" y="73163"/>
                </a:cubicBezTo>
                <a:lnTo>
                  <a:pt x="200411" y="102690"/>
                </a:lnTo>
                <a:cubicBezTo>
                  <a:pt x="207555" y="107167"/>
                  <a:pt x="206412" y="117930"/>
                  <a:pt x="198506" y="120883"/>
                </a:cubicBezTo>
                <a:lnTo>
                  <a:pt x="146690" y="139933"/>
                </a:lnTo>
                <a:cubicBezTo>
                  <a:pt x="143547" y="141076"/>
                  <a:pt x="141165" y="143743"/>
                  <a:pt x="140308" y="146982"/>
                </a:cubicBezTo>
                <a:lnTo>
                  <a:pt x="126687" y="200512"/>
                </a:lnTo>
                <a:cubicBezTo>
                  <a:pt x="124592" y="208704"/>
                  <a:pt x="114019" y="210894"/>
                  <a:pt x="108780" y="204322"/>
                </a:cubicBezTo>
                <a:lnTo>
                  <a:pt x="74586" y="160888"/>
                </a:lnTo>
                <a:cubicBezTo>
                  <a:pt x="72490" y="158221"/>
                  <a:pt x="69252" y="156792"/>
                  <a:pt x="65918" y="156983"/>
                </a:cubicBezTo>
                <a:lnTo>
                  <a:pt x="10863" y="160507"/>
                </a:lnTo>
                <a:cubicBezTo>
                  <a:pt x="2481" y="161079"/>
                  <a:pt x="-2948" y="151649"/>
                  <a:pt x="1719" y="144696"/>
                </a:cubicBezTo>
                <a:lnTo>
                  <a:pt x="32390" y="98785"/>
                </a:lnTo>
                <a:cubicBezTo>
                  <a:pt x="34295" y="96023"/>
                  <a:pt x="34676" y="92499"/>
                  <a:pt x="33438" y="89355"/>
                </a:cubicBezTo>
                <a:lnTo>
                  <a:pt x="13054" y="38111"/>
                </a:lnTo>
                <a:cubicBezTo>
                  <a:pt x="9911" y="30300"/>
                  <a:pt x="17150" y="22299"/>
                  <a:pt x="25341" y="24585"/>
                </a:cubicBezTo>
                <a:lnTo>
                  <a:pt x="78491" y="39635"/>
                </a:lnTo>
                <a:cubicBezTo>
                  <a:pt x="81729" y="40587"/>
                  <a:pt x="85158" y="39825"/>
                  <a:pt x="87730" y="37635"/>
                </a:cubicBezTo>
                <a:lnTo>
                  <a:pt x="130212" y="2392"/>
                </a:lnTo>
                <a:cubicBezTo>
                  <a:pt x="136689" y="-3037"/>
                  <a:pt x="146595" y="1344"/>
                  <a:pt x="146880" y="9822"/>
                </a:cubicBezTo>
                <a:close/>
              </a:path>
            </a:pathLst>
          </a:custGeom>
          <a:solidFill>
            <a:srgbClr val="EDB863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th-TH" sz="2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Cordia New" panose="020B0304020202020204" pitchFamily="34" charset="-34"/>
            </a:endParaRPr>
          </a:p>
        </p:txBody>
      </p:sp>
      <p:sp>
        <p:nvSpPr>
          <p:cNvPr id="261" name="Graphic 19325">
            <a:extLst>
              <a:ext uri="{FF2B5EF4-FFF2-40B4-BE49-F238E27FC236}">
                <a16:creationId xmlns:a16="http://schemas.microsoft.com/office/drawing/2014/main" id="{6B588912-4EC2-374B-29EA-0ADC434E0ED8}"/>
              </a:ext>
            </a:extLst>
          </p:cNvPr>
          <p:cNvSpPr/>
          <p:nvPr/>
        </p:nvSpPr>
        <p:spPr>
          <a:xfrm>
            <a:off x="2869079" y="6128975"/>
            <a:ext cx="250981" cy="263730"/>
          </a:xfrm>
          <a:custGeom>
            <a:avLst/>
            <a:gdLst>
              <a:gd name="connsiteX0" fmla="*/ 146880 w 205159"/>
              <a:gd name="connsiteY0" fmla="*/ 9822 h 208179"/>
              <a:gd name="connsiteX1" fmla="*/ 148976 w 205159"/>
              <a:gd name="connsiteY1" fmla="*/ 64971 h 208179"/>
              <a:gd name="connsiteX2" fmla="*/ 153738 w 205159"/>
              <a:gd name="connsiteY2" fmla="*/ 73163 h 208179"/>
              <a:gd name="connsiteX3" fmla="*/ 200411 w 205159"/>
              <a:gd name="connsiteY3" fmla="*/ 102690 h 208179"/>
              <a:gd name="connsiteX4" fmla="*/ 198506 w 205159"/>
              <a:gd name="connsiteY4" fmla="*/ 120883 h 208179"/>
              <a:gd name="connsiteX5" fmla="*/ 146690 w 205159"/>
              <a:gd name="connsiteY5" fmla="*/ 139933 h 208179"/>
              <a:gd name="connsiteX6" fmla="*/ 140308 w 205159"/>
              <a:gd name="connsiteY6" fmla="*/ 146982 h 208179"/>
              <a:gd name="connsiteX7" fmla="*/ 126687 w 205159"/>
              <a:gd name="connsiteY7" fmla="*/ 200512 h 208179"/>
              <a:gd name="connsiteX8" fmla="*/ 108780 w 205159"/>
              <a:gd name="connsiteY8" fmla="*/ 204322 h 208179"/>
              <a:gd name="connsiteX9" fmla="*/ 74586 w 205159"/>
              <a:gd name="connsiteY9" fmla="*/ 160888 h 208179"/>
              <a:gd name="connsiteX10" fmla="*/ 65918 w 205159"/>
              <a:gd name="connsiteY10" fmla="*/ 156983 h 208179"/>
              <a:gd name="connsiteX11" fmla="*/ 10863 w 205159"/>
              <a:gd name="connsiteY11" fmla="*/ 160507 h 208179"/>
              <a:gd name="connsiteX12" fmla="*/ 1719 w 205159"/>
              <a:gd name="connsiteY12" fmla="*/ 144696 h 208179"/>
              <a:gd name="connsiteX13" fmla="*/ 32390 w 205159"/>
              <a:gd name="connsiteY13" fmla="*/ 98785 h 208179"/>
              <a:gd name="connsiteX14" fmla="*/ 33438 w 205159"/>
              <a:gd name="connsiteY14" fmla="*/ 89355 h 208179"/>
              <a:gd name="connsiteX15" fmla="*/ 13054 w 205159"/>
              <a:gd name="connsiteY15" fmla="*/ 38111 h 208179"/>
              <a:gd name="connsiteX16" fmla="*/ 25341 w 205159"/>
              <a:gd name="connsiteY16" fmla="*/ 24585 h 208179"/>
              <a:gd name="connsiteX17" fmla="*/ 78491 w 205159"/>
              <a:gd name="connsiteY17" fmla="*/ 39635 h 208179"/>
              <a:gd name="connsiteX18" fmla="*/ 87730 w 205159"/>
              <a:gd name="connsiteY18" fmla="*/ 37635 h 208179"/>
              <a:gd name="connsiteX19" fmla="*/ 130212 w 205159"/>
              <a:gd name="connsiteY19" fmla="*/ 2392 h 208179"/>
              <a:gd name="connsiteX20" fmla="*/ 146880 w 205159"/>
              <a:gd name="connsiteY20" fmla="*/ 9822 h 2081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205159" h="208179">
                <a:moveTo>
                  <a:pt x="146880" y="9822"/>
                </a:moveTo>
                <a:lnTo>
                  <a:pt x="148976" y="64971"/>
                </a:lnTo>
                <a:cubicBezTo>
                  <a:pt x="149071" y="68305"/>
                  <a:pt x="150881" y="71353"/>
                  <a:pt x="153738" y="73163"/>
                </a:cubicBezTo>
                <a:lnTo>
                  <a:pt x="200411" y="102690"/>
                </a:lnTo>
                <a:cubicBezTo>
                  <a:pt x="207555" y="107167"/>
                  <a:pt x="206412" y="117930"/>
                  <a:pt x="198506" y="120883"/>
                </a:cubicBezTo>
                <a:lnTo>
                  <a:pt x="146690" y="139933"/>
                </a:lnTo>
                <a:cubicBezTo>
                  <a:pt x="143547" y="141076"/>
                  <a:pt x="141165" y="143743"/>
                  <a:pt x="140308" y="146982"/>
                </a:cubicBezTo>
                <a:lnTo>
                  <a:pt x="126687" y="200512"/>
                </a:lnTo>
                <a:cubicBezTo>
                  <a:pt x="124592" y="208704"/>
                  <a:pt x="114019" y="210894"/>
                  <a:pt x="108780" y="204322"/>
                </a:cubicBezTo>
                <a:lnTo>
                  <a:pt x="74586" y="160888"/>
                </a:lnTo>
                <a:cubicBezTo>
                  <a:pt x="72490" y="158221"/>
                  <a:pt x="69252" y="156792"/>
                  <a:pt x="65918" y="156983"/>
                </a:cubicBezTo>
                <a:lnTo>
                  <a:pt x="10863" y="160507"/>
                </a:lnTo>
                <a:cubicBezTo>
                  <a:pt x="2481" y="161079"/>
                  <a:pt x="-2948" y="151649"/>
                  <a:pt x="1719" y="144696"/>
                </a:cubicBezTo>
                <a:lnTo>
                  <a:pt x="32390" y="98785"/>
                </a:lnTo>
                <a:cubicBezTo>
                  <a:pt x="34295" y="96023"/>
                  <a:pt x="34676" y="92499"/>
                  <a:pt x="33438" y="89355"/>
                </a:cubicBezTo>
                <a:lnTo>
                  <a:pt x="13054" y="38111"/>
                </a:lnTo>
                <a:cubicBezTo>
                  <a:pt x="9911" y="30300"/>
                  <a:pt x="17150" y="22299"/>
                  <a:pt x="25341" y="24585"/>
                </a:cubicBezTo>
                <a:lnTo>
                  <a:pt x="78491" y="39635"/>
                </a:lnTo>
                <a:cubicBezTo>
                  <a:pt x="81729" y="40587"/>
                  <a:pt x="85158" y="39825"/>
                  <a:pt x="87730" y="37635"/>
                </a:cubicBezTo>
                <a:lnTo>
                  <a:pt x="130212" y="2392"/>
                </a:lnTo>
                <a:cubicBezTo>
                  <a:pt x="136689" y="-3037"/>
                  <a:pt x="146595" y="1344"/>
                  <a:pt x="146880" y="9822"/>
                </a:cubicBezTo>
                <a:close/>
              </a:path>
            </a:pathLst>
          </a:custGeom>
          <a:solidFill>
            <a:srgbClr val="EDB863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th-TH" sz="2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Cordia New" panose="020B0304020202020204" pitchFamily="34" charset="-34"/>
            </a:endParaRPr>
          </a:p>
        </p:txBody>
      </p:sp>
      <p:sp>
        <p:nvSpPr>
          <p:cNvPr id="262" name="Graphic 19325">
            <a:extLst>
              <a:ext uri="{FF2B5EF4-FFF2-40B4-BE49-F238E27FC236}">
                <a16:creationId xmlns:a16="http://schemas.microsoft.com/office/drawing/2014/main" id="{420BF12B-99E4-41AD-1B21-98ED470AD4C4}"/>
              </a:ext>
            </a:extLst>
          </p:cNvPr>
          <p:cNvSpPr/>
          <p:nvPr/>
        </p:nvSpPr>
        <p:spPr>
          <a:xfrm>
            <a:off x="11385208" y="825876"/>
            <a:ext cx="614611" cy="653489"/>
          </a:xfrm>
          <a:custGeom>
            <a:avLst/>
            <a:gdLst>
              <a:gd name="connsiteX0" fmla="*/ 146880 w 205159"/>
              <a:gd name="connsiteY0" fmla="*/ 9822 h 208179"/>
              <a:gd name="connsiteX1" fmla="*/ 148976 w 205159"/>
              <a:gd name="connsiteY1" fmla="*/ 64971 h 208179"/>
              <a:gd name="connsiteX2" fmla="*/ 153738 w 205159"/>
              <a:gd name="connsiteY2" fmla="*/ 73163 h 208179"/>
              <a:gd name="connsiteX3" fmla="*/ 200411 w 205159"/>
              <a:gd name="connsiteY3" fmla="*/ 102690 h 208179"/>
              <a:gd name="connsiteX4" fmla="*/ 198506 w 205159"/>
              <a:gd name="connsiteY4" fmla="*/ 120883 h 208179"/>
              <a:gd name="connsiteX5" fmla="*/ 146690 w 205159"/>
              <a:gd name="connsiteY5" fmla="*/ 139933 h 208179"/>
              <a:gd name="connsiteX6" fmla="*/ 140308 w 205159"/>
              <a:gd name="connsiteY6" fmla="*/ 146982 h 208179"/>
              <a:gd name="connsiteX7" fmla="*/ 126687 w 205159"/>
              <a:gd name="connsiteY7" fmla="*/ 200512 h 208179"/>
              <a:gd name="connsiteX8" fmla="*/ 108780 w 205159"/>
              <a:gd name="connsiteY8" fmla="*/ 204322 h 208179"/>
              <a:gd name="connsiteX9" fmla="*/ 74586 w 205159"/>
              <a:gd name="connsiteY9" fmla="*/ 160888 h 208179"/>
              <a:gd name="connsiteX10" fmla="*/ 65918 w 205159"/>
              <a:gd name="connsiteY10" fmla="*/ 156983 h 208179"/>
              <a:gd name="connsiteX11" fmla="*/ 10863 w 205159"/>
              <a:gd name="connsiteY11" fmla="*/ 160507 h 208179"/>
              <a:gd name="connsiteX12" fmla="*/ 1719 w 205159"/>
              <a:gd name="connsiteY12" fmla="*/ 144696 h 208179"/>
              <a:gd name="connsiteX13" fmla="*/ 32390 w 205159"/>
              <a:gd name="connsiteY13" fmla="*/ 98785 h 208179"/>
              <a:gd name="connsiteX14" fmla="*/ 33438 w 205159"/>
              <a:gd name="connsiteY14" fmla="*/ 89355 h 208179"/>
              <a:gd name="connsiteX15" fmla="*/ 13054 w 205159"/>
              <a:gd name="connsiteY15" fmla="*/ 38111 h 208179"/>
              <a:gd name="connsiteX16" fmla="*/ 25341 w 205159"/>
              <a:gd name="connsiteY16" fmla="*/ 24585 h 208179"/>
              <a:gd name="connsiteX17" fmla="*/ 78491 w 205159"/>
              <a:gd name="connsiteY17" fmla="*/ 39635 h 208179"/>
              <a:gd name="connsiteX18" fmla="*/ 87730 w 205159"/>
              <a:gd name="connsiteY18" fmla="*/ 37635 h 208179"/>
              <a:gd name="connsiteX19" fmla="*/ 130212 w 205159"/>
              <a:gd name="connsiteY19" fmla="*/ 2392 h 208179"/>
              <a:gd name="connsiteX20" fmla="*/ 146880 w 205159"/>
              <a:gd name="connsiteY20" fmla="*/ 9822 h 2081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205159" h="208179">
                <a:moveTo>
                  <a:pt x="146880" y="9822"/>
                </a:moveTo>
                <a:lnTo>
                  <a:pt x="148976" y="64971"/>
                </a:lnTo>
                <a:cubicBezTo>
                  <a:pt x="149071" y="68305"/>
                  <a:pt x="150881" y="71353"/>
                  <a:pt x="153738" y="73163"/>
                </a:cubicBezTo>
                <a:lnTo>
                  <a:pt x="200411" y="102690"/>
                </a:lnTo>
                <a:cubicBezTo>
                  <a:pt x="207555" y="107167"/>
                  <a:pt x="206412" y="117930"/>
                  <a:pt x="198506" y="120883"/>
                </a:cubicBezTo>
                <a:lnTo>
                  <a:pt x="146690" y="139933"/>
                </a:lnTo>
                <a:cubicBezTo>
                  <a:pt x="143547" y="141076"/>
                  <a:pt x="141165" y="143743"/>
                  <a:pt x="140308" y="146982"/>
                </a:cubicBezTo>
                <a:lnTo>
                  <a:pt x="126687" y="200512"/>
                </a:lnTo>
                <a:cubicBezTo>
                  <a:pt x="124592" y="208704"/>
                  <a:pt x="114019" y="210894"/>
                  <a:pt x="108780" y="204322"/>
                </a:cubicBezTo>
                <a:lnTo>
                  <a:pt x="74586" y="160888"/>
                </a:lnTo>
                <a:cubicBezTo>
                  <a:pt x="72490" y="158221"/>
                  <a:pt x="69252" y="156792"/>
                  <a:pt x="65918" y="156983"/>
                </a:cubicBezTo>
                <a:lnTo>
                  <a:pt x="10863" y="160507"/>
                </a:lnTo>
                <a:cubicBezTo>
                  <a:pt x="2481" y="161079"/>
                  <a:pt x="-2948" y="151649"/>
                  <a:pt x="1719" y="144696"/>
                </a:cubicBezTo>
                <a:lnTo>
                  <a:pt x="32390" y="98785"/>
                </a:lnTo>
                <a:cubicBezTo>
                  <a:pt x="34295" y="96023"/>
                  <a:pt x="34676" y="92499"/>
                  <a:pt x="33438" y="89355"/>
                </a:cubicBezTo>
                <a:lnTo>
                  <a:pt x="13054" y="38111"/>
                </a:lnTo>
                <a:cubicBezTo>
                  <a:pt x="9911" y="30300"/>
                  <a:pt x="17150" y="22299"/>
                  <a:pt x="25341" y="24585"/>
                </a:cubicBezTo>
                <a:lnTo>
                  <a:pt x="78491" y="39635"/>
                </a:lnTo>
                <a:cubicBezTo>
                  <a:pt x="81729" y="40587"/>
                  <a:pt x="85158" y="39825"/>
                  <a:pt x="87730" y="37635"/>
                </a:cubicBezTo>
                <a:lnTo>
                  <a:pt x="130212" y="2392"/>
                </a:lnTo>
                <a:cubicBezTo>
                  <a:pt x="136689" y="-3037"/>
                  <a:pt x="146595" y="1344"/>
                  <a:pt x="146880" y="9822"/>
                </a:cubicBezTo>
                <a:close/>
              </a:path>
            </a:pathLst>
          </a:custGeom>
          <a:solidFill>
            <a:srgbClr val="EDB863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th-TH" sz="2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Cordia New" panose="020B0304020202020204" pitchFamily="34" charset="-34"/>
            </a:endParaRPr>
          </a:p>
        </p:txBody>
      </p:sp>
      <p:sp>
        <p:nvSpPr>
          <p:cNvPr id="263" name="Graphic 19325">
            <a:extLst>
              <a:ext uri="{FF2B5EF4-FFF2-40B4-BE49-F238E27FC236}">
                <a16:creationId xmlns:a16="http://schemas.microsoft.com/office/drawing/2014/main" id="{8A37E70B-2AE8-D09E-8AED-A9F5589AEBA0}"/>
              </a:ext>
            </a:extLst>
          </p:cNvPr>
          <p:cNvSpPr/>
          <p:nvPr/>
        </p:nvSpPr>
        <p:spPr>
          <a:xfrm>
            <a:off x="2885318" y="2885364"/>
            <a:ext cx="450166" cy="401523"/>
          </a:xfrm>
          <a:custGeom>
            <a:avLst/>
            <a:gdLst>
              <a:gd name="connsiteX0" fmla="*/ 146880 w 205159"/>
              <a:gd name="connsiteY0" fmla="*/ 9822 h 208179"/>
              <a:gd name="connsiteX1" fmla="*/ 148976 w 205159"/>
              <a:gd name="connsiteY1" fmla="*/ 64971 h 208179"/>
              <a:gd name="connsiteX2" fmla="*/ 153738 w 205159"/>
              <a:gd name="connsiteY2" fmla="*/ 73163 h 208179"/>
              <a:gd name="connsiteX3" fmla="*/ 200411 w 205159"/>
              <a:gd name="connsiteY3" fmla="*/ 102690 h 208179"/>
              <a:gd name="connsiteX4" fmla="*/ 198506 w 205159"/>
              <a:gd name="connsiteY4" fmla="*/ 120883 h 208179"/>
              <a:gd name="connsiteX5" fmla="*/ 146690 w 205159"/>
              <a:gd name="connsiteY5" fmla="*/ 139933 h 208179"/>
              <a:gd name="connsiteX6" fmla="*/ 140308 w 205159"/>
              <a:gd name="connsiteY6" fmla="*/ 146982 h 208179"/>
              <a:gd name="connsiteX7" fmla="*/ 126687 w 205159"/>
              <a:gd name="connsiteY7" fmla="*/ 200512 h 208179"/>
              <a:gd name="connsiteX8" fmla="*/ 108780 w 205159"/>
              <a:gd name="connsiteY8" fmla="*/ 204322 h 208179"/>
              <a:gd name="connsiteX9" fmla="*/ 74586 w 205159"/>
              <a:gd name="connsiteY9" fmla="*/ 160888 h 208179"/>
              <a:gd name="connsiteX10" fmla="*/ 65918 w 205159"/>
              <a:gd name="connsiteY10" fmla="*/ 156983 h 208179"/>
              <a:gd name="connsiteX11" fmla="*/ 10863 w 205159"/>
              <a:gd name="connsiteY11" fmla="*/ 160507 h 208179"/>
              <a:gd name="connsiteX12" fmla="*/ 1719 w 205159"/>
              <a:gd name="connsiteY12" fmla="*/ 144696 h 208179"/>
              <a:gd name="connsiteX13" fmla="*/ 32390 w 205159"/>
              <a:gd name="connsiteY13" fmla="*/ 98785 h 208179"/>
              <a:gd name="connsiteX14" fmla="*/ 33438 w 205159"/>
              <a:gd name="connsiteY14" fmla="*/ 89355 h 208179"/>
              <a:gd name="connsiteX15" fmla="*/ 13054 w 205159"/>
              <a:gd name="connsiteY15" fmla="*/ 38111 h 208179"/>
              <a:gd name="connsiteX16" fmla="*/ 25341 w 205159"/>
              <a:gd name="connsiteY16" fmla="*/ 24585 h 208179"/>
              <a:gd name="connsiteX17" fmla="*/ 78491 w 205159"/>
              <a:gd name="connsiteY17" fmla="*/ 39635 h 208179"/>
              <a:gd name="connsiteX18" fmla="*/ 87730 w 205159"/>
              <a:gd name="connsiteY18" fmla="*/ 37635 h 208179"/>
              <a:gd name="connsiteX19" fmla="*/ 130212 w 205159"/>
              <a:gd name="connsiteY19" fmla="*/ 2392 h 208179"/>
              <a:gd name="connsiteX20" fmla="*/ 146880 w 205159"/>
              <a:gd name="connsiteY20" fmla="*/ 9822 h 2081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205159" h="208179">
                <a:moveTo>
                  <a:pt x="146880" y="9822"/>
                </a:moveTo>
                <a:lnTo>
                  <a:pt x="148976" y="64971"/>
                </a:lnTo>
                <a:cubicBezTo>
                  <a:pt x="149071" y="68305"/>
                  <a:pt x="150881" y="71353"/>
                  <a:pt x="153738" y="73163"/>
                </a:cubicBezTo>
                <a:lnTo>
                  <a:pt x="200411" y="102690"/>
                </a:lnTo>
                <a:cubicBezTo>
                  <a:pt x="207555" y="107167"/>
                  <a:pt x="206412" y="117930"/>
                  <a:pt x="198506" y="120883"/>
                </a:cubicBezTo>
                <a:lnTo>
                  <a:pt x="146690" y="139933"/>
                </a:lnTo>
                <a:cubicBezTo>
                  <a:pt x="143547" y="141076"/>
                  <a:pt x="141165" y="143743"/>
                  <a:pt x="140308" y="146982"/>
                </a:cubicBezTo>
                <a:lnTo>
                  <a:pt x="126687" y="200512"/>
                </a:lnTo>
                <a:cubicBezTo>
                  <a:pt x="124592" y="208704"/>
                  <a:pt x="114019" y="210894"/>
                  <a:pt x="108780" y="204322"/>
                </a:cubicBezTo>
                <a:lnTo>
                  <a:pt x="74586" y="160888"/>
                </a:lnTo>
                <a:cubicBezTo>
                  <a:pt x="72490" y="158221"/>
                  <a:pt x="69252" y="156792"/>
                  <a:pt x="65918" y="156983"/>
                </a:cubicBezTo>
                <a:lnTo>
                  <a:pt x="10863" y="160507"/>
                </a:lnTo>
                <a:cubicBezTo>
                  <a:pt x="2481" y="161079"/>
                  <a:pt x="-2948" y="151649"/>
                  <a:pt x="1719" y="144696"/>
                </a:cubicBezTo>
                <a:lnTo>
                  <a:pt x="32390" y="98785"/>
                </a:lnTo>
                <a:cubicBezTo>
                  <a:pt x="34295" y="96023"/>
                  <a:pt x="34676" y="92499"/>
                  <a:pt x="33438" y="89355"/>
                </a:cubicBezTo>
                <a:lnTo>
                  <a:pt x="13054" y="38111"/>
                </a:lnTo>
                <a:cubicBezTo>
                  <a:pt x="9911" y="30300"/>
                  <a:pt x="17150" y="22299"/>
                  <a:pt x="25341" y="24585"/>
                </a:cubicBezTo>
                <a:lnTo>
                  <a:pt x="78491" y="39635"/>
                </a:lnTo>
                <a:cubicBezTo>
                  <a:pt x="81729" y="40587"/>
                  <a:pt x="85158" y="39825"/>
                  <a:pt x="87730" y="37635"/>
                </a:cubicBezTo>
                <a:lnTo>
                  <a:pt x="130212" y="2392"/>
                </a:lnTo>
                <a:cubicBezTo>
                  <a:pt x="136689" y="-3037"/>
                  <a:pt x="146595" y="1344"/>
                  <a:pt x="146880" y="9822"/>
                </a:cubicBezTo>
                <a:close/>
              </a:path>
            </a:pathLst>
          </a:custGeom>
          <a:solidFill>
            <a:srgbClr val="EDB863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th-TH" sz="2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Cordia New" panose="020B0304020202020204" pitchFamily="34" charset="-34"/>
            </a:endParaRPr>
          </a:p>
        </p:txBody>
      </p:sp>
      <p:sp>
        <p:nvSpPr>
          <p:cNvPr id="264" name="Graphic 19325">
            <a:extLst>
              <a:ext uri="{FF2B5EF4-FFF2-40B4-BE49-F238E27FC236}">
                <a16:creationId xmlns:a16="http://schemas.microsoft.com/office/drawing/2014/main" id="{00CB5143-1E46-3702-E769-9F148B34E00C}"/>
              </a:ext>
            </a:extLst>
          </p:cNvPr>
          <p:cNvSpPr/>
          <p:nvPr/>
        </p:nvSpPr>
        <p:spPr>
          <a:xfrm>
            <a:off x="8206769" y="4522794"/>
            <a:ext cx="450166" cy="401523"/>
          </a:xfrm>
          <a:custGeom>
            <a:avLst/>
            <a:gdLst>
              <a:gd name="connsiteX0" fmla="*/ 146880 w 205159"/>
              <a:gd name="connsiteY0" fmla="*/ 9822 h 208179"/>
              <a:gd name="connsiteX1" fmla="*/ 148976 w 205159"/>
              <a:gd name="connsiteY1" fmla="*/ 64971 h 208179"/>
              <a:gd name="connsiteX2" fmla="*/ 153738 w 205159"/>
              <a:gd name="connsiteY2" fmla="*/ 73163 h 208179"/>
              <a:gd name="connsiteX3" fmla="*/ 200411 w 205159"/>
              <a:gd name="connsiteY3" fmla="*/ 102690 h 208179"/>
              <a:gd name="connsiteX4" fmla="*/ 198506 w 205159"/>
              <a:gd name="connsiteY4" fmla="*/ 120883 h 208179"/>
              <a:gd name="connsiteX5" fmla="*/ 146690 w 205159"/>
              <a:gd name="connsiteY5" fmla="*/ 139933 h 208179"/>
              <a:gd name="connsiteX6" fmla="*/ 140308 w 205159"/>
              <a:gd name="connsiteY6" fmla="*/ 146982 h 208179"/>
              <a:gd name="connsiteX7" fmla="*/ 126687 w 205159"/>
              <a:gd name="connsiteY7" fmla="*/ 200512 h 208179"/>
              <a:gd name="connsiteX8" fmla="*/ 108780 w 205159"/>
              <a:gd name="connsiteY8" fmla="*/ 204322 h 208179"/>
              <a:gd name="connsiteX9" fmla="*/ 74586 w 205159"/>
              <a:gd name="connsiteY9" fmla="*/ 160888 h 208179"/>
              <a:gd name="connsiteX10" fmla="*/ 65918 w 205159"/>
              <a:gd name="connsiteY10" fmla="*/ 156983 h 208179"/>
              <a:gd name="connsiteX11" fmla="*/ 10863 w 205159"/>
              <a:gd name="connsiteY11" fmla="*/ 160507 h 208179"/>
              <a:gd name="connsiteX12" fmla="*/ 1719 w 205159"/>
              <a:gd name="connsiteY12" fmla="*/ 144696 h 208179"/>
              <a:gd name="connsiteX13" fmla="*/ 32390 w 205159"/>
              <a:gd name="connsiteY13" fmla="*/ 98785 h 208179"/>
              <a:gd name="connsiteX14" fmla="*/ 33438 w 205159"/>
              <a:gd name="connsiteY14" fmla="*/ 89355 h 208179"/>
              <a:gd name="connsiteX15" fmla="*/ 13054 w 205159"/>
              <a:gd name="connsiteY15" fmla="*/ 38111 h 208179"/>
              <a:gd name="connsiteX16" fmla="*/ 25341 w 205159"/>
              <a:gd name="connsiteY16" fmla="*/ 24585 h 208179"/>
              <a:gd name="connsiteX17" fmla="*/ 78491 w 205159"/>
              <a:gd name="connsiteY17" fmla="*/ 39635 h 208179"/>
              <a:gd name="connsiteX18" fmla="*/ 87730 w 205159"/>
              <a:gd name="connsiteY18" fmla="*/ 37635 h 208179"/>
              <a:gd name="connsiteX19" fmla="*/ 130212 w 205159"/>
              <a:gd name="connsiteY19" fmla="*/ 2392 h 208179"/>
              <a:gd name="connsiteX20" fmla="*/ 146880 w 205159"/>
              <a:gd name="connsiteY20" fmla="*/ 9822 h 2081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205159" h="208179">
                <a:moveTo>
                  <a:pt x="146880" y="9822"/>
                </a:moveTo>
                <a:lnTo>
                  <a:pt x="148976" y="64971"/>
                </a:lnTo>
                <a:cubicBezTo>
                  <a:pt x="149071" y="68305"/>
                  <a:pt x="150881" y="71353"/>
                  <a:pt x="153738" y="73163"/>
                </a:cubicBezTo>
                <a:lnTo>
                  <a:pt x="200411" y="102690"/>
                </a:lnTo>
                <a:cubicBezTo>
                  <a:pt x="207555" y="107167"/>
                  <a:pt x="206412" y="117930"/>
                  <a:pt x="198506" y="120883"/>
                </a:cubicBezTo>
                <a:lnTo>
                  <a:pt x="146690" y="139933"/>
                </a:lnTo>
                <a:cubicBezTo>
                  <a:pt x="143547" y="141076"/>
                  <a:pt x="141165" y="143743"/>
                  <a:pt x="140308" y="146982"/>
                </a:cubicBezTo>
                <a:lnTo>
                  <a:pt x="126687" y="200512"/>
                </a:lnTo>
                <a:cubicBezTo>
                  <a:pt x="124592" y="208704"/>
                  <a:pt x="114019" y="210894"/>
                  <a:pt x="108780" y="204322"/>
                </a:cubicBezTo>
                <a:lnTo>
                  <a:pt x="74586" y="160888"/>
                </a:lnTo>
                <a:cubicBezTo>
                  <a:pt x="72490" y="158221"/>
                  <a:pt x="69252" y="156792"/>
                  <a:pt x="65918" y="156983"/>
                </a:cubicBezTo>
                <a:lnTo>
                  <a:pt x="10863" y="160507"/>
                </a:lnTo>
                <a:cubicBezTo>
                  <a:pt x="2481" y="161079"/>
                  <a:pt x="-2948" y="151649"/>
                  <a:pt x="1719" y="144696"/>
                </a:cubicBezTo>
                <a:lnTo>
                  <a:pt x="32390" y="98785"/>
                </a:lnTo>
                <a:cubicBezTo>
                  <a:pt x="34295" y="96023"/>
                  <a:pt x="34676" y="92499"/>
                  <a:pt x="33438" y="89355"/>
                </a:cubicBezTo>
                <a:lnTo>
                  <a:pt x="13054" y="38111"/>
                </a:lnTo>
                <a:cubicBezTo>
                  <a:pt x="9911" y="30300"/>
                  <a:pt x="17150" y="22299"/>
                  <a:pt x="25341" y="24585"/>
                </a:cubicBezTo>
                <a:lnTo>
                  <a:pt x="78491" y="39635"/>
                </a:lnTo>
                <a:cubicBezTo>
                  <a:pt x="81729" y="40587"/>
                  <a:pt x="85158" y="39825"/>
                  <a:pt x="87730" y="37635"/>
                </a:cubicBezTo>
                <a:lnTo>
                  <a:pt x="130212" y="2392"/>
                </a:lnTo>
                <a:cubicBezTo>
                  <a:pt x="136689" y="-3037"/>
                  <a:pt x="146595" y="1344"/>
                  <a:pt x="146880" y="9822"/>
                </a:cubicBezTo>
                <a:close/>
              </a:path>
            </a:pathLst>
          </a:custGeom>
          <a:solidFill>
            <a:srgbClr val="EDB863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th-TH" sz="2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Cordia New" panose="020B0304020202020204" pitchFamily="34" charset="-34"/>
            </a:endParaRPr>
          </a:p>
        </p:txBody>
      </p:sp>
      <p:sp>
        <p:nvSpPr>
          <p:cNvPr id="265" name="Graphic 19322">
            <a:extLst>
              <a:ext uri="{FF2B5EF4-FFF2-40B4-BE49-F238E27FC236}">
                <a16:creationId xmlns:a16="http://schemas.microsoft.com/office/drawing/2014/main" id="{97A0515E-3CB8-8C17-9364-C3E9CADBBF10}"/>
              </a:ext>
            </a:extLst>
          </p:cNvPr>
          <p:cNvSpPr/>
          <p:nvPr/>
        </p:nvSpPr>
        <p:spPr>
          <a:xfrm rot="19266580">
            <a:off x="-5384166" y="-1842519"/>
            <a:ext cx="7727288" cy="5913330"/>
          </a:xfrm>
          <a:custGeom>
            <a:avLst/>
            <a:gdLst>
              <a:gd name="connsiteX0" fmla="*/ 0 w 1854041"/>
              <a:gd name="connsiteY0" fmla="*/ 1754791 h 1754790"/>
              <a:gd name="connsiteX1" fmla="*/ 355854 w 1854041"/>
              <a:gd name="connsiteY1" fmla="*/ 1408938 h 1754790"/>
              <a:gd name="connsiteX2" fmla="*/ 1166717 w 1854041"/>
              <a:gd name="connsiteY2" fmla="*/ 1711452 h 1754790"/>
              <a:gd name="connsiteX3" fmla="*/ 1469231 w 1854041"/>
              <a:gd name="connsiteY3" fmla="*/ 677323 h 1754790"/>
              <a:gd name="connsiteX4" fmla="*/ 1854041 w 1854041"/>
              <a:gd name="connsiteY4" fmla="*/ 1076516 h 1754790"/>
              <a:gd name="connsiteX5" fmla="*/ 1854041 w 1854041"/>
              <a:gd name="connsiteY5" fmla="*/ 0 h 1754790"/>
              <a:gd name="connsiteX6" fmla="*/ 0 w 1854041"/>
              <a:gd name="connsiteY6" fmla="*/ 0 h 1754790"/>
              <a:gd name="connsiteX7" fmla="*/ 0 w 1854041"/>
              <a:gd name="connsiteY7" fmla="*/ 1754791 h 17547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854041" h="1754790">
                <a:moveTo>
                  <a:pt x="0" y="1754791"/>
                </a:moveTo>
                <a:cubicBezTo>
                  <a:pt x="0" y="1754791"/>
                  <a:pt x="97060" y="1443418"/>
                  <a:pt x="355854" y="1408938"/>
                </a:cubicBezTo>
                <a:cubicBezTo>
                  <a:pt x="653606" y="1369314"/>
                  <a:pt x="814102" y="1827943"/>
                  <a:pt x="1166717" y="1711452"/>
                </a:cubicBezTo>
                <a:cubicBezTo>
                  <a:pt x="1545241" y="1586293"/>
                  <a:pt x="1154049" y="794480"/>
                  <a:pt x="1469231" y="677323"/>
                </a:cubicBezTo>
                <a:cubicBezTo>
                  <a:pt x="1785271" y="559784"/>
                  <a:pt x="1854041" y="1076516"/>
                  <a:pt x="1854041" y="1076516"/>
                </a:cubicBezTo>
                <a:lnTo>
                  <a:pt x="1854041" y="0"/>
                </a:lnTo>
                <a:lnTo>
                  <a:pt x="0" y="0"/>
                </a:lnTo>
                <a:lnTo>
                  <a:pt x="0" y="1754791"/>
                </a:lnTo>
                <a:close/>
              </a:path>
            </a:pathLst>
          </a:custGeom>
          <a:noFill/>
          <a:ln w="38100" cap="rnd">
            <a:solidFill>
              <a:schemeClr val="bg2">
                <a:lumMod val="50000"/>
              </a:schemeClr>
            </a:solidFill>
            <a:custDash>
              <a:ds d="225000" sp="225000"/>
            </a:custDash>
            <a:round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th-TH" sz="2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Cordia New" panose="020B0304020202020204" pitchFamily="34" charset="-34"/>
            </a:endParaRPr>
          </a:p>
        </p:txBody>
      </p:sp>
      <p:grpSp>
        <p:nvGrpSpPr>
          <p:cNvPr id="299" name="Graphic 876">
            <a:extLst>
              <a:ext uri="{FF2B5EF4-FFF2-40B4-BE49-F238E27FC236}">
                <a16:creationId xmlns:a16="http://schemas.microsoft.com/office/drawing/2014/main" id="{875EB2B0-DDE9-787E-B2B1-6A94E26FA983}"/>
              </a:ext>
            </a:extLst>
          </p:cNvPr>
          <p:cNvGrpSpPr/>
          <p:nvPr/>
        </p:nvGrpSpPr>
        <p:grpSpPr>
          <a:xfrm rot="1656797">
            <a:off x="1805391" y="3835436"/>
            <a:ext cx="1059547" cy="866816"/>
            <a:chOff x="-380835" y="371217"/>
            <a:chExt cx="1182052" cy="823912"/>
          </a:xfrm>
        </p:grpSpPr>
        <p:grpSp>
          <p:nvGrpSpPr>
            <p:cNvPr id="300" name="Graphic 876">
              <a:extLst>
                <a:ext uri="{FF2B5EF4-FFF2-40B4-BE49-F238E27FC236}">
                  <a16:creationId xmlns:a16="http://schemas.microsoft.com/office/drawing/2014/main" id="{9F43A62C-FCC8-5BFC-C9FC-115E257F8A63}"/>
                </a:ext>
              </a:extLst>
            </p:cNvPr>
            <p:cNvGrpSpPr/>
            <p:nvPr/>
          </p:nvGrpSpPr>
          <p:grpSpPr>
            <a:xfrm>
              <a:off x="-276917" y="371217"/>
              <a:ext cx="1078134" cy="565413"/>
              <a:chOff x="-276917" y="371217"/>
              <a:chExt cx="1078134" cy="565413"/>
            </a:xfrm>
          </p:grpSpPr>
          <p:sp>
            <p:nvSpPr>
              <p:cNvPr id="304" name="Freeform: Shape 380">
                <a:extLst>
                  <a:ext uri="{FF2B5EF4-FFF2-40B4-BE49-F238E27FC236}">
                    <a16:creationId xmlns:a16="http://schemas.microsoft.com/office/drawing/2014/main" id="{C95131DC-2A1E-EFB6-F155-A2D1C30A258D}"/>
                  </a:ext>
                </a:extLst>
              </p:cNvPr>
              <p:cNvSpPr/>
              <p:nvPr/>
            </p:nvSpPr>
            <p:spPr>
              <a:xfrm>
                <a:off x="-3264" y="496851"/>
                <a:ext cx="599598" cy="439778"/>
              </a:xfrm>
              <a:custGeom>
                <a:avLst/>
                <a:gdLst>
                  <a:gd name="connsiteX0" fmla="*/ 510254 w 599598"/>
                  <a:gd name="connsiteY0" fmla="*/ 0 h 439778"/>
                  <a:gd name="connsiteX1" fmla="*/ 0 w 599598"/>
                  <a:gd name="connsiteY1" fmla="*/ 174403 h 439778"/>
                  <a:gd name="connsiteX2" fmla="*/ 90106 w 599598"/>
                  <a:gd name="connsiteY2" fmla="*/ 434054 h 439778"/>
                  <a:gd name="connsiteX3" fmla="*/ 599599 w 599598"/>
                  <a:gd name="connsiteY3" fmla="*/ 257270 h 439778"/>
                  <a:gd name="connsiteX4" fmla="*/ 510254 w 599598"/>
                  <a:gd name="connsiteY4" fmla="*/ 0 h 4397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99598" h="439778">
                    <a:moveTo>
                      <a:pt x="510254" y="0"/>
                    </a:moveTo>
                    <a:lnTo>
                      <a:pt x="0" y="174403"/>
                    </a:lnTo>
                    <a:lnTo>
                      <a:pt x="90106" y="434054"/>
                    </a:lnTo>
                    <a:cubicBezTo>
                      <a:pt x="278511" y="460439"/>
                      <a:pt x="468059" y="394621"/>
                      <a:pt x="599599" y="257270"/>
                    </a:cubicBezTo>
                    <a:lnTo>
                      <a:pt x="510254" y="0"/>
                    </a:lnTo>
                    <a:close/>
                  </a:path>
                </a:pathLst>
              </a:custGeom>
              <a:solidFill>
                <a:srgbClr val="3D405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Cordia New" panose="020B0304020202020204" pitchFamily="34" charset="-34"/>
                </a:endParaRPr>
              </a:p>
            </p:txBody>
          </p:sp>
          <p:sp>
            <p:nvSpPr>
              <p:cNvPr id="305" name="Freeform: Shape 381">
                <a:extLst>
                  <a:ext uri="{FF2B5EF4-FFF2-40B4-BE49-F238E27FC236}">
                    <a16:creationId xmlns:a16="http://schemas.microsoft.com/office/drawing/2014/main" id="{69ED455B-5261-44AD-E7C8-EA0001DD1934}"/>
                  </a:ext>
                </a:extLst>
              </p:cNvPr>
              <p:cNvSpPr/>
              <p:nvPr/>
            </p:nvSpPr>
            <p:spPr>
              <a:xfrm>
                <a:off x="-276917" y="371217"/>
                <a:ext cx="1078134" cy="458057"/>
              </a:xfrm>
              <a:custGeom>
                <a:avLst/>
                <a:gdLst>
                  <a:gd name="connsiteX0" fmla="*/ 1078135 w 1078134"/>
                  <a:gd name="connsiteY0" fmla="*/ 41910 h 458057"/>
                  <a:gd name="connsiteX1" fmla="*/ 618554 w 1078134"/>
                  <a:gd name="connsiteY1" fmla="*/ 458057 h 458057"/>
                  <a:gd name="connsiteX2" fmla="*/ 0 w 1078134"/>
                  <a:gd name="connsiteY2" fmla="*/ 416147 h 458057"/>
                  <a:gd name="connsiteX3" fmla="*/ 64294 w 1078134"/>
                  <a:gd name="connsiteY3" fmla="*/ 357950 h 458057"/>
                  <a:gd name="connsiteX4" fmla="*/ 98965 w 1078134"/>
                  <a:gd name="connsiteY4" fmla="*/ 326517 h 458057"/>
                  <a:gd name="connsiteX5" fmla="*/ 459581 w 1078134"/>
                  <a:gd name="connsiteY5" fmla="*/ 0 h 458057"/>
                  <a:gd name="connsiteX6" fmla="*/ 944975 w 1078134"/>
                  <a:gd name="connsiteY6" fmla="*/ 32957 h 458057"/>
                  <a:gd name="connsiteX7" fmla="*/ 991553 w 1078134"/>
                  <a:gd name="connsiteY7" fmla="*/ 36100 h 4580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78134" h="458057">
                    <a:moveTo>
                      <a:pt x="1078135" y="41910"/>
                    </a:moveTo>
                    <a:lnTo>
                      <a:pt x="618554" y="458057"/>
                    </a:lnTo>
                    <a:lnTo>
                      <a:pt x="0" y="416147"/>
                    </a:lnTo>
                    <a:lnTo>
                      <a:pt x="64294" y="357950"/>
                    </a:lnTo>
                    <a:lnTo>
                      <a:pt x="98965" y="326517"/>
                    </a:lnTo>
                    <a:lnTo>
                      <a:pt x="459581" y="0"/>
                    </a:lnTo>
                    <a:lnTo>
                      <a:pt x="944975" y="32957"/>
                    </a:lnTo>
                    <a:lnTo>
                      <a:pt x="991553" y="36100"/>
                    </a:lnTo>
                    <a:close/>
                  </a:path>
                </a:pathLst>
              </a:custGeom>
              <a:solidFill>
                <a:srgbClr val="3D405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Cordia New" panose="020B0304020202020204" pitchFamily="34" charset="-34"/>
                </a:endParaRPr>
              </a:p>
            </p:txBody>
          </p:sp>
          <p:sp>
            <p:nvSpPr>
              <p:cNvPr id="306" name="Freeform: Shape 382">
                <a:extLst>
                  <a:ext uri="{FF2B5EF4-FFF2-40B4-BE49-F238E27FC236}">
                    <a16:creationId xmlns:a16="http://schemas.microsoft.com/office/drawing/2014/main" id="{96DED09E-D814-A451-CDDE-11C936BC026E}"/>
                  </a:ext>
                </a:extLst>
              </p:cNvPr>
              <p:cNvSpPr/>
              <p:nvPr/>
            </p:nvSpPr>
            <p:spPr>
              <a:xfrm>
                <a:off x="-212623" y="371217"/>
                <a:ext cx="927258" cy="393954"/>
              </a:xfrm>
              <a:custGeom>
                <a:avLst/>
                <a:gdLst>
                  <a:gd name="connsiteX0" fmla="*/ 927259 w 927258"/>
                  <a:gd name="connsiteY0" fmla="*/ 36100 h 393954"/>
                  <a:gd name="connsiteX1" fmla="*/ 531971 w 927258"/>
                  <a:gd name="connsiteY1" fmla="*/ 393954 h 393954"/>
                  <a:gd name="connsiteX2" fmla="*/ 0 w 927258"/>
                  <a:gd name="connsiteY2" fmla="*/ 357950 h 393954"/>
                  <a:gd name="connsiteX3" fmla="*/ 34671 w 927258"/>
                  <a:gd name="connsiteY3" fmla="*/ 326517 h 393954"/>
                  <a:gd name="connsiteX4" fmla="*/ 395288 w 927258"/>
                  <a:gd name="connsiteY4" fmla="*/ 0 h 393954"/>
                  <a:gd name="connsiteX5" fmla="*/ 880682 w 927258"/>
                  <a:gd name="connsiteY5" fmla="*/ 32957 h 3939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27258" h="393954">
                    <a:moveTo>
                      <a:pt x="927259" y="36100"/>
                    </a:moveTo>
                    <a:lnTo>
                      <a:pt x="531971" y="393954"/>
                    </a:lnTo>
                    <a:lnTo>
                      <a:pt x="0" y="357950"/>
                    </a:lnTo>
                    <a:lnTo>
                      <a:pt x="34671" y="326517"/>
                    </a:lnTo>
                    <a:lnTo>
                      <a:pt x="395288" y="0"/>
                    </a:lnTo>
                    <a:lnTo>
                      <a:pt x="880682" y="32957"/>
                    </a:lnTo>
                    <a:close/>
                  </a:path>
                </a:pathLst>
              </a:custGeom>
              <a:solidFill>
                <a:srgbClr val="484D5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Cordia New" panose="020B0304020202020204" pitchFamily="34" charset="-34"/>
                </a:endParaRPr>
              </a:p>
            </p:txBody>
          </p:sp>
        </p:grpSp>
        <p:grpSp>
          <p:nvGrpSpPr>
            <p:cNvPr id="301" name="Graphic 876">
              <a:extLst>
                <a:ext uri="{FF2B5EF4-FFF2-40B4-BE49-F238E27FC236}">
                  <a16:creationId xmlns:a16="http://schemas.microsoft.com/office/drawing/2014/main" id="{6131DE55-8077-8ECD-374D-CF975377F490}"/>
                </a:ext>
              </a:extLst>
            </p:cNvPr>
            <p:cNvGrpSpPr/>
            <p:nvPr/>
          </p:nvGrpSpPr>
          <p:grpSpPr>
            <a:xfrm>
              <a:off x="-380835" y="555811"/>
              <a:ext cx="644461" cy="639318"/>
              <a:chOff x="-380835" y="555811"/>
              <a:chExt cx="644461" cy="639318"/>
            </a:xfrm>
            <a:solidFill>
              <a:srgbClr val="FFD524"/>
            </a:solidFill>
          </p:grpSpPr>
          <p:sp>
            <p:nvSpPr>
              <p:cNvPr id="302" name="Freeform: Shape 378">
                <a:extLst>
                  <a:ext uri="{FF2B5EF4-FFF2-40B4-BE49-F238E27FC236}">
                    <a16:creationId xmlns:a16="http://schemas.microsoft.com/office/drawing/2014/main" id="{3B250A96-4133-6F92-C876-E7F52FE4D83B}"/>
                  </a:ext>
                </a:extLst>
              </p:cNvPr>
              <p:cNvSpPr/>
              <p:nvPr/>
            </p:nvSpPr>
            <p:spPr>
              <a:xfrm>
                <a:off x="-321494" y="555811"/>
                <a:ext cx="585120" cy="588168"/>
              </a:xfrm>
              <a:custGeom>
                <a:avLst/>
                <a:gdLst>
                  <a:gd name="connsiteX0" fmla="*/ 24956 w 585120"/>
                  <a:gd name="connsiteY0" fmla="*/ 588169 h 588168"/>
                  <a:gd name="connsiteX1" fmla="*/ 0 w 585120"/>
                  <a:gd name="connsiteY1" fmla="*/ 585883 h 588168"/>
                  <a:gd name="connsiteX2" fmla="*/ 32766 w 585120"/>
                  <a:gd name="connsiteY2" fmla="*/ 222790 h 588168"/>
                  <a:gd name="connsiteX3" fmla="*/ 575596 w 585120"/>
                  <a:gd name="connsiteY3" fmla="*/ 0 h 588168"/>
                  <a:gd name="connsiteX4" fmla="*/ 585121 w 585120"/>
                  <a:gd name="connsiteY4" fmla="*/ 23241 h 588168"/>
                  <a:gd name="connsiteX5" fmla="*/ 56388 w 585120"/>
                  <a:gd name="connsiteY5" fmla="*/ 240221 h 5881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85120" h="588168">
                    <a:moveTo>
                      <a:pt x="24956" y="588169"/>
                    </a:moveTo>
                    <a:lnTo>
                      <a:pt x="0" y="585883"/>
                    </a:lnTo>
                    <a:lnTo>
                      <a:pt x="32766" y="222790"/>
                    </a:lnTo>
                    <a:lnTo>
                      <a:pt x="575596" y="0"/>
                    </a:lnTo>
                    <a:lnTo>
                      <a:pt x="585121" y="23241"/>
                    </a:lnTo>
                    <a:lnTo>
                      <a:pt x="56388" y="240221"/>
                    </a:lnTo>
                    <a:close/>
                  </a:path>
                </a:pathLst>
              </a:custGeom>
              <a:solidFill>
                <a:srgbClr val="FFD52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Cordia New" panose="020B0304020202020204" pitchFamily="34" charset="-34"/>
                </a:endParaRPr>
              </a:p>
            </p:txBody>
          </p:sp>
          <p:sp>
            <p:nvSpPr>
              <p:cNvPr id="303" name="Freeform: Shape 379">
                <a:extLst>
                  <a:ext uri="{FF2B5EF4-FFF2-40B4-BE49-F238E27FC236}">
                    <a16:creationId xmlns:a16="http://schemas.microsoft.com/office/drawing/2014/main" id="{D799CC11-C10C-302B-8C51-BE16F95BF502}"/>
                  </a:ext>
                </a:extLst>
              </p:cNvPr>
              <p:cNvSpPr/>
              <p:nvPr/>
            </p:nvSpPr>
            <p:spPr>
              <a:xfrm>
                <a:off x="-380835" y="1007010"/>
                <a:ext cx="121695" cy="188118"/>
              </a:xfrm>
              <a:custGeom>
                <a:avLst/>
                <a:gdLst>
                  <a:gd name="connsiteX0" fmla="*/ 85058 w 121695"/>
                  <a:gd name="connsiteY0" fmla="*/ 1619 h 188118"/>
                  <a:gd name="connsiteX1" fmla="*/ 79915 w 121695"/>
                  <a:gd name="connsiteY1" fmla="*/ 0 h 188118"/>
                  <a:gd name="connsiteX2" fmla="*/ 0 w 121695"/>
                  <a:gd name="connsiteY2" fmla="*/ 170783 h 188118"/>
                  <a:gd name="connsiteX3" fmla="*/ 111824 w 121695"/>
                  <a:gd name="connsiteY3" fmla="*/ 188119 h 188118"/>
                  <a:gd name="connsiteX4" fmla="*/ 85058 w 121695"/>
                  <a:gd name="connsiteY4" fmla="*/ 1619 h 1881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695" h="188118">
                    <a:moveTo>
                      <a:pt x="85058" y="1619"/>
                    </a:moveTo>
                    <a:lnTo>
                      <a:pt x="79915" y="0"/>
                    </a:lnTo>
                    <a:cubicBezTo>
                      <a:pt x="64484" y="5810"/>
                      <a:pt x="10573" y="35814"/>
                      <a:pt x="0" y="170783"/>
                    </a:cubicBezTo>
                    <a:lnTo>
                      <a:pt x="111824" y="188119"/>
                    </a:lnTo>
                    <a:cubicBezTo>
                      <a:pt x="140684" y="56483"/>
                      <a:pt x="98393" y="12002"/>
                      <a:pt x="85058" y="1619"/>
                    </a:cubicBezTo>
                    <a:close/>
                  </a:path>
                </a:pathLst>
              </a:custGeom>
              <a:solidFill>
                <a:srgbClr val="FFD52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Cordia New" panose="020B0304020202020204" pitchFamily="34" charset="-34"/>
                </a:endParaRPr>
              </a:p>
            </p:txBody>
          </p:sp>
        </p:grpSp>
      </p:grpSp>
      <p:grpSp>
        <p:nvGrpSpPr>
          <p:cNvPr id="49" name="Graphic 47">
            <a:extLst>
              <a:ext uri="{FF2B5EF4-FFF2-40B4-BE49-F238E27FC236}">
                <a16:creationId xmlns:a16="http://schemas.microsoft.com/office/drawing/2014/main" id="{DD46DF1C-9E2B-FFB5-F375-4310E7A3B20E}"/>
              </a:ext>
            </a:extLst>
          </p:cNvPr>
          <p:cNvGrpSpPr/>
          <p:nvPr/>
        </p:nvGrpSpPr>
        <p:grpSpPr>
          <a:xfrm rot="17376568">
            <a:off x="1458493" y="-352393"/>
            <a:ext cx="1544782" cy="1384995"/>
            <a:chOff x="6019800" y="3362325"/>
            <a:chExt cx="150832" cy="134189"/>
          </a:xfrm>
        </p:grpSpPr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F1E02DC4-F274-9193-A76E-700CB5245C2A}"/>
                </a:ext>
              </a:extLst>
            </p:cNvPr>
            <p:cNvSpPr/>
            <p:nvPr/>
          </p:nvSpPr>
          <p:spPr>
            <a:xfrm>
              <a:off x="6076569" y="3396519"/>
              <a:ext cx="94063" cy="87325"/>
            </a:xfrm>
            <a:custGeom>
              <a:avLst/>
              <a:gdLst>
                <a:gd name="connsiteX0" fmla="*/ 28575 w 94063"/>
                <a:gd name="connsiteY0" fmla="*/ 2000 h 87325"/>
                <a:gd name="connsiteX1" fmla="*/ 30671 w 94063"/>
                <a:gd name="connsiteY1" fmla="*/ 0 h 87325"/>
                <a:gd name="connsiteX2" fmla="*/ 70866 w 94063"/>
                <a:gd name="connsiteY2" fmla="*/ 43339 h 87325"/>
                <a:gd name="connsiteX3" fmla="*/ 76009 w 94063"/>
                <a:gd name="connsiteY3" fmla="*/ 39910 h 87325"/>
                <a:gd name="connsiteX4" fmla="*/ 88868 w 94063"/>
                <a:gd name="connsiteY4" fmla="*/ 39529 h 87325"/>
                <a:gd name="connsiteX5" fmla="*/ 93821 w 94063"/>
                <a:gd name="connsiteY5" fmla="*/ 52102 h 87325"/>
                <a:gd name="connsiteX6" fmla="*/ 93821 w 94063"/>
                <a:gd name="connsiteY6" fmla="*/ 52292 h 87325"/>
                <a:gd name="connsiteX7" fmla="*/ 76962 w 94063"/>
                <a:gd name="connsiteY7" fmla="*/ 84011 h 87325"/>
                <a:gd name="connsiteX8" fmla="*/ 76772 w 94063"/>
                <a:gd name="connsiteY8" fmla="*/ 84201 h 87325"/>
                <a:gd name="connsiteX9" fmla="*/ 64008 w 94063"/>
                <a:gd name="connsiteY9" fmla="*/ 86297 h 87325"/>
                <a:gd name="connsiteX10" fmla="*/ 57436 w 94063"/>
                <a:gd name="connsiteY10" fmla="*/ 75438 h 87325"/>
                <a:gd name="connsiteX11" fmla="*/ 57436 w 94063"/>
                <a:gd name="connsiteY11" fmla="*/ 69152 h 87325"/>
                <a:gd name="connsiteX12" fmla="*/ 0 w 94063"/>
                <a:gd name="connsiteY12" fmla="*/ 56483 h 87325"/>
                <a:gd name="connsiteX13" fmla="*/ 571 w 94063"/>
                <a:gd name="connsiteY13" fmla="*/ 53626 h 87325"/>
                <a:gd name="connsiteX14" fmla="*/ 60293 w 94063"/>
                <a:gd name="connsiteY14" fmla="*/ 66675 h 87325"/>
                <a:gd name="connsiteX15" fmla="*/ 60198 w 94063"/>
                <a:gd name="connsiteY15" fmla="*/ 75343 h 87325"/>
                <a:gd name="connsiteX16" fmla="*/ 65056 w 94063"/>
                <a:gd name="connsiteY16" fmla="*/ 83630 h 87325"/>
                <a:gd name="connsiteX17" fmla="*/ 74581 w 94063"/>
                <a:gd name="connsiteY17" fmla="*/ 82106 h 87325"/>
                <a:gd name="connsiteX18" fmla="*/ 90964 w 94063"/>
                <a:gd name="connsiteY18" fmla="*/ 51245 h 87325"/>
                <a:gd name="connsiteX19" fmla="*/ 87344 w 94063"/>
                <a:gd name="connsiteY19" fmla="*/ 42005 h 87325"/>
                <a:gd name="connsiteX20" fmla="*/ 77629 w 94063"/>
                <a:gd name="connsiteY20" fmla="*/ 42386 h 87325"/>
                <a:gd name="connsiteX21" fmla="*/ 70485 w 94063"/>
                <a:gd name="connsiteY21" fmla="*/ 47149 h 87325"/>
                <a:gd name="connsiteX22" fmla="*/ 28575 w 94063"/>
                <a:gd name="connsiteY22" fmla="*/ 2000 h 87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4063" h="87325">
                  <a:moveTo>
                    <a:pt x="28575" y="2000"/>
                  </a:moveTo>
                  <a:lnTo>
                    <a:pt x="30671" y="0"/>
                  </a:lnTo>
                  <a:lnTo>
                    <a:pt x="70866" y="43339"/>
                  </a:lnTo>
                  <a:lnTo>
                    <a:pt x="76009" y="39910"/>
                  </a:lnTo>
                  <a:cubicBezTo>
                    <a:pt x="80105" y="37148"/>
                    <a:pt x="85058" y="36957"/>
                    <a:pt x="88868" y="39529"/>
                  </a:cubicBezTo>
                  <a:cubicBezTo>
                    <a:pt x="92869" y="42196"/>
                    <a:pt x="94774" y="46958"/>
                    <a:pt x="93821" y="52102"/>
                  </a:cubicBezTo>
                  <a:lnTo>
                    <a:pt x="93821" y="52292"/>
                  </a:lnTo>
                  <a:lnTo>
                    <a:pt x="76962" y="84011"/>
                  </a:lnTo>
                  <a:lnTo>
                    <a:pt x="76772" y="84201"/>
                  </a:lnTo>
                  <a:cubicBezTo>
                    <a:pt x="73057" y="87440"/>
                    <a:pt x="68104" y="88202"/>
                    <a:pt x="64008" y="86297"/>
                  </a:cubicBezTo>
                  <a:cubicBezTo>
                    <a:pt x="59912" y="84392"/>
                    <a:pt x="57436" y="80201"/>
                    <a:pt x="57436" y="75438"/>
                  </a:cubicBezTo>
                  <a:lnTo>
                    <a:pt x="57436" y="69152"/>
                  </a:lnTo>
                  <a:lnTo>
                    <a:pt x="0" y="56483"/>
                  </a:lnTo>
                  <a:lnTo>
                    <a:pt x="571" y="53626"/>
                  </a:lnTo>
                  <a:lnTo>
                    <a:pt x="60293" y="66675"/>
                  </a:lnTo>
                  <a:lnTo>
                    <a:pt x="60198" y="75343"/>
                  </a:lnTo>
                  <a:cubicBezTo>
                    <a:pt x="60198" y="79153"/>
                    <a:pt x="62008" y="82201"/>
                    <a:pt x="65056" y="83630"/>
                  </a:cubicBezTo>
                  <a:cubicBezTo>
                    <a:pt x="68104" y="85058"/>
                    <a:pt x="71628" y="84487"/>
                    <a:pt x="74581" y="82106"/>
                  </a:cubicBezTo>
                  <a:lnTo>
                    <a:pt x="90964" y="51245"/>
                  </a:lnTo>
                  <a:cubicBezTo>
                    <a:pt x="91726" y="47530"/>
                    <a:pt x="90297" y="43910"/>
                    <a:pt x="87344" y="42005"/>
                  </a:cubicBezTo>
                  <a:cubicBezTo>
                    <a:pt x="84487" y="40100"/>
                    <a:pt x="80867" y="40196"/>
                    <a:pt x="77629" y="42386"/>
                  </a:cubicBezTo>
                  <a:lnTo>
                    <a:pt x="70485" y="47149"/>
                  </a:lnTo>
                  <a:lnTo>
                    <a:pt x="28575" y="2000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1403DA9A-3AC4-579D-114E-0FBEEB4175CF}"/>
                </a:ext>
              </a:extLst>
            </p:cNvPr>
            <p:cNvSpPr/>
            <p:nvPr/>
          </p:nvSpPr>
          <p:spPr>
            <a:xfrm>
              <a:off x="6067805" y="3404997"/>
              <a:ext cx="94460" cy="91517"/>
            </a:xfrm>
            <a:custGeom>
              <a:avLst/>
              <a:gdLst>
                <a:gd name="connsiteX0" fmla="*/ 952 w 94460"/>
                <a:gd name="connsiteY0" fmla="*/ 49530 h 91517"/>
                <a:gd name="connsiteX1" fmla="*/ 58579 w 94460"/>
                <a:gd name="connsiteY1" fmla="*/ 70009 h 91517"/>
                <a:gd name="connsiteX2" fmla="*/ 57436 w 94460"/>
                <a:gd name="connsiteY2" fmla="*/ 78581 h 91517"/>
                <a:gd name="connsiteX3" fmla="*/ 61246 w 94460"/>
                <a:gd name="connsiteY3" fmla="*/ 87440 h 91517"/>
                <a:gd name="connsiteX4" fmla="*/ 70866 w 94460"/>
                <a:gd name="connsiteY4" fmla="*/ 87154 h 91517"/>
                <a:gd name="connsiteX5" fmla="*/ 90964 w 94460"/>
                <a:gd name="connsiteY5" fmla="*/ 58674 h 91517"/>
                <a:gd name="connsiteX6" fmla="*/ 88487 w 94460"/>
                <a:gd name="connsiteY6" fmla="*/ 48863 h 91517"/>
                <a:gd name="connsiteX7" fmla="*/ 78772 w 94460"/>
                <a:gd name="connsiteY7" fmla="*/ 48006 h 91517"/>
                <a:gd name="connsiteX8" fmla="*/ 71057 w 94460"/>
                <a:gd name="connsiteY8" fmla="*/ 51911 h 91517"/>
                <a:gd name="connsiteX9" fmla="*/ 35338 w 94460"/>
                <a:gd name="connsiteY9" fmla="*/ 1714 h 91517"/>
                <a:gd name="connsiteX10" fmla="*/ 37719 w 94460"/>
                <a:gd name="connsiteY10" fmla="*/ 0 h 91517"/>
                <a:gd name="connsiteX11" fmla="*/ 72104 w 94460"/>
                <a:gd name="connsiteY11" fmla="*/ 48101 h 91517"/>
                <a:gd name="connsiteX12" fmla="*/ 77629 w 94460"/>
                <a:gd name="connsiteY12" fmla="*/ 45339 h 91517"/>
                <a:gd name="connsiteX13" fmla="*/ 90488 w 94460"/>
                <a:gd name="connsiteY13" fmla="*/ 46577 h 91517"/>
                <a:gd name="connsiteX14" fmla="*/ 93821 w 94460"/>
                <a:gd name="connsiteY14" fmla="*/ 59626 h 91517"/>
                <a:gd name="connsiteX15" fmla="*/ 93726 w 94460"/>
                <a:gd name="connsiteY15" fmla="*/ 59817 h 91517"/>
                <a:gd name="connsiteX16" fmla="*/ 93631 w 94460"/>
                <a:gd name="connsiteY16" fmla="*/ 60007 h 91517"/>
                <a:gd name="connsiteX17" fmla="*/ 73057 w 94460"/>
                <a:gd name="connsiteY17" fmla="*/ 89154 h 91517"/>
                <a:gd name="connsiteX18" fmla="*/ 72866 w 94460"/>
                <a:gd name="connsiteY18" fmla="*/ 89345 h 91517"/>
                <a:gd name="connsiteX19" fmla="*/ 59912 w 94460"/>
                <a:gd name="connsiteY19" fmla="*/ 89821 h 91517"/>
                <a:gd name="connsiteX20" fmla="*/ 54864 w 94460"/>
                <a:gd name="connsiteY20" fmla="*/ 78200 h 91517"/>
                <a:gd name="connsiteX21" fmla="*/ 55721 w 94460"/>
                <a:gd name="connsiteY21" fmla="*/ 72009 h 91517"/>
                <a:gd name="connsiteX22" fmla="*/ 0 w 94460"/>
                <a:gd name="connsiteY22" fmla="*/ 52197 h 91517"/>
                <a:gd name="connsiteX23" fmla="*/ 952 w 94460"/>
                <a:gd name="connsiteY23" fmla="*/ 49530 h 915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94460" h="91517">
                  <a:moveTo>
                    <a:pt x="952" y="49530"/>
                  </a:moveTo>
                  <a:lnTo>
                    <a:pt x="58579" y="70009"/>
                  </a:lnTo>
                  <a:lnTo>
                    <a:pt x="57436" y="78581"/>
                  </a:lnTo>
                  <a:cubicBezTo>
                    <a:pt x="56960" y="82296"/>
                    <a:pt x="58388" y="85630"/>
                    <a:pt x="61246" y="87440"/>
                  </a:cubicBezTo>
                  <a:cubicBezTo>
                    <a:pt x="64103" y="89249"/>
                    <a:pt x="67723" y="89154"/>
                    <a:pt x="70866" y="87154"/>
                  </a:cubicBezTo>
                  <a:lnTo>
                    <a:pt x="90964" y="58674"/>
                  </a:lnTo>
                  <a:cubicBezTo>
                    <a:pt x="92107" y="54864"/>
                    <a:pt x="91154" y="51149"/>
                    <a:pt x="88487" y="48863"/>
                  </a:cubicBezTo>
                  <a:cubicBezTo>
                    <a:pt x="85820" y="46577"/>
                    <a:pt x="82201" y="46292"/>
                    <a:pt x="78772" y="48006"/>
                  </a:cubicBezTo>
                  <a:lnTo>
                    <a:pt x="71057" y="51911"/>
                  </a:lnTo>
                  <a:lnTo>
                    <a:pt x="35338" y="1714"/>
                  </a:lnTo>
                  <a:lnTo>
                    <a:pt x="37719" y="0"/>
                  </a:lnTo>
                  <a:lnTo>
                    <a:pt x="72104" y="48101"/>
                  </a:lnTo>
                  <a:lnTo>
                    <a:pt x="77629" y="45339"/>
                  </a:lnTo>
                  <a:cubicBezTo>
                    <a:pt x="82010" y="43148"/>
                    <a:pt x="86963" y="43625"/>
                    <a:pt x="90488" y="46577"/>
                  </a:cubicBezTo>
                  <a:cubicBezTo>
                    <a:pt x="94107" y="49720"/>
                    <a:pt x="95345" y="54674"/>
                    <a:pt x="93821" y="59626"/>
                  </a:cubicBezTo>
                  <a:lnTo>
                    <a:pt x="93726" y="59817"/>
                  </a:lnTo>
                  <a:lnTo>
                    <a:pt x="93631" y="60007"/>
                  </a:lnTo>
                  <a:lnTo>
                    <a:pt x="73057" y="89154"/>
                  </a:lnTo>
                  <a:lnTo>
                    <a:pt x="72866" y="89345"/>
                  </a:lnTo>
                  <a:cubicBezTo>
                    <a:pt x="68675" y="92107"/>
                    <a:pt x="63722" y="92202"/>
                    <a:pt x="59912" y="89821"/>
                  </a:cubicBezTo>
                  <a:cubicBezTo>
                    <a:pt x="56102" y="87440"/>
                    <a:pt x="54197" y="82963"/>
                    <a:pt x="54864" y="78200"/>
                  </a:cubicBezTo>
                  <a:lnTo>
                    <a:pt x="55721" y="72009"/>
                  </a:lnTo>
                  <a:lnTo>
                    <a:pt x="0" y="52197"/>
                  </a:lnTo>
                  <a:lnTo>
                    <a:pt x="952" y="49530"/>
                  </a:lnTo>
                  <a:close/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632B257D-79E0-ABFA-4E06-5B12B4521856}"/>
                </a:ext>
              </a:extLst>
            </p:cNvPr>
            <p:cNvSpPr/>
            <p:nvPr/>
          </p:nvSpPr>
          <p:spPr>
            <a:xfrm>
              <a:off x="6019800" y="3362325"/>
              <a:ext cx="98107" cy="111728"/>
            </a:xfrm>
            <a:custGeom>
              <a:avLst/>
              <a:gdLst>
                <a:gd name="connsiteX0" fmla="*/ 0 w 98107"/>
                <a:gd name="connsiteY0" fmla="*/ 79153 h 111728"/>
                <a:gd name="connsiteX1" fmla="*/ 12764 w 98107"/>
                <a:gd name="connsiteY1" fmla="*/ 58103 h 111728"/>
                <a:gd name="connsiteX2" fmla="*/ 19241 w 98107"/>
                <a:gd name="connsiteY2" fmla="*/ 56960 h 111728"/>
                <a:gd name="connsiteX3" fmla="*/ 17145 w 98107"/>
                <a:gd name="connsiteY3" fmla="*/ 50673 h 111728"/>
                <a:gd name="connsiteX4" fmla="*/ 31433 w 98107"/>
                <a:gd name="connsiteY4" fmla="*/ 27146 h 111728"/>
                <a:gd name="connsiteX5" fmla="*/ 40100 w 98107"/>
                <a:gd name="connsiteY5" fmla="*/ 24098 h 111728"/>
                <a:gd name="connsiteX6" fmla="*/ 36767 w 98107"/>
                <a:gd name="connsiteY6" fmla="*/ 18288 h 111728"/>
                <a:gd name="connsiteX7" fmla="*/ 47911 w 98107"/>
                <a:gd name="connsiteY7" fmla="*/ 0 h 111728"/>
                <a:gd name="connsiteX8" fmla="*/ 48101 w 98107"/>
                <a:gd name="connsiteY8" fmla="*/ 95 h 111728"/>
                <a:gd name="connsiteX9" fmla="*/ 98108 w 98107"/>
                <a:gd name="connsiteY9" fmla="*/ 26670 h 111728"/>
                <a:gd name="connsiteX10" fmla="*/ 94012 w 98107"/>
                <a:gd name="connsiteY10" fmla="*/ 30575 h 111728"/>
                <a:gd name="connsiteX11" fmla="*/ 92012 w 98107"/>
                <a:gd name="connsiteY11" fmla="*/ 37052 h 111728"/>
                <a:gd name="connsiteX12" fmla="*/ 91916 w 98107"/>
                <a:gd name="connsiteY12" fmla="*/ 37243 h 111728"/>
                <a:gd name="connsiteX13" fmla="*/ 45053 w 98107"/>
                <a:gd name="connsiteY13" fmla="*/ 111728 h 111728"/>
                <a:gd name="connsiteX14" fmla="*/ 9144 w 98107"/>
                <a:gd name="connsiteY14" fmla="*/ 84487 h 111728"/>
                <a:gd name="connsiteX15" fmla="*/ 0 w 98107"/>
                <a:gd name="connsiteY15" fmla="*/ 79153 h 111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98107" h="111728">
                  <a:moveTo>
                    <a:pt x="0" y="79153"/>
                  </a:moveTo>
                  <a:lnTo>
                    <a:pt x="12764" y="58103"/>
                  </a:lnTo>
                  <a:lnTo>
                    <a:pt x="19241" y="56960"/>
                  </a:lnTo>
                  <a:lnTo>
                    <a:pt x="17145" y="50673"/>
                  </a:lnTo>
                  <a:lnTo>
                    <a:pt x="31433" y="27146"/>
                  </a:lnTo>
                  <a:lnTo>
                    <a:pt x="40100" y="24098"/>
                  </a:lnTo>
                  <a:lnTo>
                    <a:pt x="36767" y="18288"/>
                  </a:lnTo>
                  <a:lnTo>
                    <a:pt x="47911" y="0"/>
                  </a:lnTo>
                  <a:lnTo>
                    <a:pt x="48101" y="95"/>
                  </a:lnTo>
                  <a:lnTo>
                    <a:pt x="98108" y="26670"/>
                  </a:lnTo>
                  <a:lnTo>
                    <a:pt x="94012" y="30575"/>
                  </a:lnTo>
                  <a:lnTo>
                    <a:pt x="92012" y="37052"/>
                  </a:lnTo>
                  <a:lnTo>
                    <a:pt x="91916" y="37243"/>
                  </a:lnTo>
                  <a:lnTo>
                    <a:pt x="45053" y="111728"/>
                  </a:lnTo>
                  <a:cubicBezTo>
                    <a:pt x="45053" y="111728"/>
                    <a:pt x="14097" y="88964"/>
                    <a:pt x="9144" y="84487"/>
                  </a:cubicBezTo>
                  <a:cubicBezTo>
                    <a:pt x="5715" y="86106"/>
                    <a:pt x="0" y="79153"/>
                    <a:pt x="0" y="79153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9846C269-8F1A-C416-1C79-F049A10929F7}"/>
                </a:ext>
              </a:extLst>
            </p:cNvPr>
            <p:cNvSpPr/>
            <p:nvPr/>
          </p:nvSpPr>
          <p:spPr>
            <a:xfrm>
              <a:off x="6067901" y="3362420"/>
              <a:ext cx="50006" cy="37147"/>
            </a:xfrm>
            <a:custGeom>
              <a:avLst/>
              <a:gdLst>
                <a:gd name="connsiteX0" fmla="*/ 43815 w 50006"/>
                <a:gd name="connsiteY0" fmla="*/ 37148 h 37147"/>
                <a:gd name="connsiteX1" fmla="*/ 0 w 50006"/>
                <a:gd name="connsiteY1" fmla="*/ 0 h 37147"/>
                <a:gd name="connsiteX2" fmla="*/ 50006 w 50006"/>
                <a:gd name="connsiteY2" fmla="*/ 26575 h 37147"/>
                <a:gd name="connsiteX3" fmla="*/ 45910 w 50006"/>
                <a:gd name="connsiteY3" fmla="*/ 30480 h 37147"/>
                <a:gd name="connsiteX4" fmla="*/ 43910 w 50006"/>
                <a:gd name="connsiteY4" fmla="*/ 36957 h 37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006" h="37147">
                  <a:moveTo>
                    <a:pt x="43815" y="37148"/>
                  </a:moveTo>
                  <a:lnTo>
                    <a:pt x="0" y="0"/>
                  </a:lnTo>
                  <a:lnTo>
                    <a:pt x="50006" y="26575"/>
                  </a:lnTo>
                  <a:lnTo>
                    <a:pt x="45910" y="30480"/>
                  </a:lnTo>
                  <a:lnTo>
                    <a:pt x="43910" y="36957"/>
                  </a:lnTo>
                  <a:close/>
                </a:path>
              </a:pathLst>
            </a:custGeom>
            <a:solidFill>
              <a:srgbClr val="DC4870">
                <a:alpha val="3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</p:grpSp>
      <p:grpSp>
        <p:nvGrpSpPr>
          <p:cNvPr id="55" name="Graphic 53">
            <a:extLst>
              <a:ext uri="{FF2B5EF4-FFF2-40B4-BE49-F238E27FC236}">
                <a16:creationId xmlns:a16="http://schemas.microsoft.com/office/drawing/2014/main" id="{689145A7-2C68-7B5A-407C-3FD2C5954D0E}"/>
              </a:ext>
            </a:extLst>
          </p:cNvPr>
          <p:cNvGrpSpPr/>
          <p:nvPr/>
        </p:nvGrpSpPr>
        <p:grpSpPr>
          <a:xfrm rot="626658">
            <a:off x="8424337" y="3680824"/>
            <a:ext cx="2317273" cy="1890225"/>
            <a:chOff x="5795949" y="3167093"/>
            <a:chExt cx="600710" cy="527646"/>
          </a:xfrm>
        </p:grpSpPr>
        <p:grpSp>
          <p:nvGrpSpPr>
            <p:cNvPr id="56" name="Graphic 53">
              <a:extLst>
                <a:ext uri="{FF2B5EF4-FFF2-40B4-BE49-F238E27FC236}">
                  <a16:creationId xmlns:a16="http://schemas.microsoft.com/office/drawing/2014/main" id="{3768410B-A7B9-C089-164A-A4CFCC63ECC2}"/>
                </a:ext>
              </a:extLst>
            </p:cNvPr>
            <p:cNvGrpSpPr/>
            <p:nvPr/>
          </p:nvGrpSpPr>
          <p:grpSpPr>
            <a:xfrm>
              <a:off x="5815028" y="3200058"/>
              <a:ext cx="581631" cy="494681"/>
              <a:chOff x="5815028" y="3200058"/>
              <a:chExt cx="581631" cy="494681"/>
            </a:xfrm>
            <a:solidFill>
              <a:srgbClr val="F4C63C"/>
            </a:solidFill>
          </p:grpSpPr>
          <p:sp>
            <p:nvSpPr>
              <p:cNvPr id="57" name="Freeform: Shape 56">
                <a:extLst>
                  <a:ext uri="{FF2B5EF4-FFF2-40B4-BE49-F238E27FC236}">
                    <a16:creationId xmlns:a16="http://schemas.microsoft.com/office/drawing/2014/main" id="{7DAAB311-A079-DD3E-3C48-A2A09DF9AB1A}"/>
                  </a:ext>
                </a:extLst>
              </p:cNvPr>
              <p:cNvSpPr/>
              <p:nvPr/>
            </p:nvSpPr>
            <p:spPr>
              <a:xfrm rot="2232065">
                <a:off x="5800527" y="3368629"/>
                <a:ext cx="610633" cy="157539"/>
              </a:xfrm>
              <a:custGeom>
                <a:avLst/>
                <a:gdLst>
                  <a:gd name="connsiteX0" fmla="*/ 0 w 610633"/>
                  <a:gd name="connsiteY0" fmla="*/ 0 h 157539"/>
                  <a:gd name="connsiteX1" fmla="*/ 610634 w 610633"/>
                  <a:gd name="connsiteY1" fmla="*/ 0 h 157539"/>
                  <a:gd name="connsiteX2" fmla="*/ 610634 w 610633"/>
                  <a:gd name="connsiteY2" fmla="*/ 157540 h 157539"/>
                  <a:gd name="connsiteX3" fmla="*/ 0 w 610633"/>
                  <a:gd name="connsiteY3" fmla="*/ 157540 h 1575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10633" h="157539">
                    <a:moveTo>
                      <a:pt x="0" y="0"/>
                    </a:moveTo>
                    <a:lnTo>
                      <a:pt x="610634" y="0"/>
                    </a:lnTo>
                    <a:lnTo>
                      <a:pt x="610634" y="157540"/>
                    </a:lnTo>
                    <a:lnTo>
                      <a:pt x="0" y="157540"/>
                    </a:lnTo>
                    <a:close/>
                  </a:path>
                </a:pathLst>
              </a:custGeom>
              <a:solidFill>
                <a:schemeClr val="bg2">
                  <a:lumMod val="5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Cordia New" panose="020B0304020202020204" pitchFamily="34" charset="-34"/>
                </a:endParaRPr>
              </a:p>
            </p:txBody>
          </p:sp>
          <p:grpSp>
            <p:nvGrpSpPr>
              <p:cNvPr id="58" name="Graphic 53">
                <a:extLst>
                  <a:ext uri="{FF2B5EF4-FFF2-40B4-BE49-F238E27FC236}">
                    <a16:creationId xmlns:a16="http://schemas.microsoft.com/office/drawing/2014/main" id="{2C54C828-5089-0D1F-7D34-9777FDEA20B5}"/>
                  </a:ext>
                </a:extLst>
              </p:cNvPr>
              <p:cNvGrpSpPr/>
              <p:nvPr/>
            </p:nvGrpSpPr>
            <p:grpSpPr>
              <a:xfrm>
                <a:off x="5845396" y="3320509"/>
                <a:ext cx="448151" cy="351567"/>
                <a:chOff x="5845396" y="3320509"/>
                <a:chExt cx="448151" cy="351567"/>
              </a:xfrm>
            </p:grpSpPr>
            <p:grpSp>
              <p:nvGrpSpPr>
                <p:cNvPr id="59" name="Graphic 53">
                  <a:extLst>
                    <a:ext uri="{FF2B5EF4-FFF2-40B4-BE49-F238E27FC236}">
                      <a16:creationId xmlns:a16="http://schemas.microsoft.com/office/drawing/2014/main" id="{B34A7A04-2AD6-CE82-CED4-7BDEB07FF0F4}"/>
                    </a:ext>
                  </a:extLst>
                </p:cNvPr>
                <p:cNvGrpSpPr/>
                <p:nvPr/>
              </p:nvGrpSpPr>
              <p:grpSpPr>
                <a:xfrm>
                  <a:off x="5845396" y="3320509"/>
                  <a:ext cx="183260" cy="151542"/>
                  <a:chOff x="5845396" y="3320509"/>
                  <a:chExt cx="183260" cy="151542"/>
                </a:xfrm>
              </p:grpSpPr>
              <p:sp>
                <p:nvSpPr>
                  <p:cNvPr id="60" name="Freeform: Shape 59">
                    <a:extLst>
                      <a:ext uri="{FF2B5EF4-FFF2-40B4-BE49-F238E27FC236}">
                        <a16:creationId xmlns:a16="http://schemas.microsoft.com/office/drawing/2014/main" id="{DE8A6BF4-3AA1-C0E2-21EA-895B8EA58974}"/>
                      </a:ext>
                    </a:extLst>
                  </p:cNvPr>
                  <p:cNvSpPr/>
                  <p:nvPr/>
                </p:nvSpPr>
                <p:spPr>
                  <a:xfrm>
                    <a:off x="5845396" y="3320509"/>
                    <a:ext cx="18288" cy="24288"/>
                  </a:xfrm>
                  <a:custGeom>
                    <a:avLst/>
                    <a:gdLst>
                      <a:gd name="connsiteX0" fmla="*/ 18288 w 18288"/>
                      <a:gd name="connsiteY0" fmla="*/ 0 h 24288"/>
                      <a:gd name="connsiteX1" fmla="*/ 0 w 18288"/>
                      <a:gd name="connsiteY1" fmla="*/ 24289 h 242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288" h="24288">
                        <a:moveTo>
                          <a:pt x="18288" y="0"/>
                        </a:moveTo>
                        <a:lnTo>
                          <a:pt x="0" y="24289"/>
                        </a:lnTo>
                      </a:path>
                    </a:pathLst>
                  </a:custGeom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  <p:sp>
                <p:nvSpPr>
                  <p:cNvPr id="61" name="Freeform: Shape 60">
                    <a:extLst>
                      <a:ext uri="{FF2B5EF4-FFF2-40B4-BE49-F238E27FC236}">
                        <a16:creationId xmlns:a16="http://schemas.microsoft.com/office/drawing/2014/main" id="{03315141-B451-AE9F-47CE-A63AFA844954}"/>
                      </a:ext>
                    </a:extLst>
                  </p:cNvPr>
                  <p:cNvSpPr/>
                  <p:nvPr/>
                </p:nvSpPr>
                <p:spPr>
                  <a:xfrm>
                    <a:off x="5869685" y="3343560"/>
                    <a:ext cx="14763" cy="19621"/>
                  </a:xfrm>
                  <a:custGeom>
                    <a:avLst/>
                    <a:gdLst>
                      <a:gd name="connsiteX0" fmla="*/ 14764 w 14763"/>
                      <a:gd name="connsiteY0" fmla="*/ 0 h 19621"/>
                      <a:gd name="connsiteX1" fmla="*/ 0 w 14763"/>
                      <a:gd name="connsiteY1" fmla="*/ 19622 h 196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63" h="19621">
                        <a:moveTo>
                          <a:pt x="14764" y="0"/>
                        </a:moveTo>
                        <a:lnTo>
                          <a:pt x="0" y="19622"/>
                        </a:lnTo>
                      </a:path>
                    </a:pathLst>
                  </a:custGeom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  <p:sp>
                <p:nvSpPr>
                  <p:cNvPr id="62" name="Freeform: Shape 61">
                    <a:extLst>
                      <a:ext uri="{FF2B5EF4-FFF2-40B4-BE49-F238E27FC236}">
                        <a16:creationId xmlns:a16="http://schemas.microsoft.com/office/drawing/2014/main" id="{F5BEBF2D-CEA4-B387-C15E-301A48B89427}"/>
                      </a:ext>
                    </a:extLst>
                  </p:cNvPr>
                  <p:cNvSpPr/>
                  <p:nvPr/>
                </p:nvSpPr>
                <p:spPr>
                  <a:xfrm>
                    <a:off x="5918929" y="3380803"/>
                    <a:ext cx="14763" cy="19526"/>
                  </a:xfrm>
                  <a:custGeom>
                    <a:avLst/>
                    <a:gdLst>
                      <a:gd name="connsiteX0" fmla="*/ 14764 w 14763"/>
                      <a:gd name="connsiteY0" fmla="*/ 0 h 19526"/>
                      <a:gd name="connsiteX1" fmla="*/ 0 w 14763"/>
                      <a:gd name="connsiteY1" fmla="*/ 19526 h 19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63" h="19526">
                        <a:moveTo>
                          <a:pt x="14764" y="0"/>
                        </a:moveTo>
                        <a:lnTo>
                          <a:pt x="0" y="19526"/>
                        </a:lnTo>
                      </a:path>
                    </a:pathLst>
                  </a:custGeom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  <p:sp>
                <p:nvSpPr>
                  <p:cNvPr id="63" name="Freeform: Shape 62">
                    <a:extLst>
                      <a:ext uri="{FF2B5EF4-FFF2-40B4-BE49-F238E27FC236}">
                        <a16:creationId xmlns:a16="http://schemas.microsoft.com/office/drawing/2014/main" id="{4D301837-2A02-8D78-4941-68887B82280B}"/>
                      </a:ext>
                    </a:extLst>
                  </p:cNvPr>
                  <p:cNvSpPr/>
                  <p:nvPr/>
                </p:nvSpPr>
                <p:spPr>
                  <a:xfrm>
                    <a:off x="5893974" y="3361943"/>
                    <a:ext cx="14763" cy="19526"/>
                  </a:xfrm>
                  <a:custGeom>
                    <a:avLst/>
                    <a:gdLst>
                      <a:gd name="connsiteX0" fmla="*/ 14764 w 14763"/>
                      <a:gd name="connsiteY0" fmla="*/ 0 h 19526"/>
                      <a:gd name="connsiteX1" fmla="*/ 0 w 14763"/>
                      <a:gd name="connsiteY1" fmla="*/ 19526 h 19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63" h="19526">
                        <a:moveTo>
                          <a:pt x="14764" y="0"/>
                        </a:moveTo>
                        <a:lnTo>
                          <a:pt x="0" y="19526"/>
                        </a:lnTo>
                      </a:path>
                    </a:pathLst>
                  </a:custGeom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  <p:sp>
                <p:nvSpPr>
                  <p:cNvPr id="64" name="Freeform: Shape 63">
                    <a:extLst>
                      <a:ext uri="{FF2B5EF4-FFF2-40B4-BE49-F238E27FC236}">
                        <a16:creationId xmlns:a16="http://schemas.microsoft.com/office/drawing/2014/main" id="{93E66F9E-5FBF-2265-C2B8-8F5893FF775F}"/>
                      </a:ext>
                    </a:extLst>
                  </p:cNvPr>
                  <p:cNvSpPr/>
                  <p:nvPr/>
                </p:nvSpPr>
                <p:spPr>
                  <a:xfrm>
                    <a:off x="5940456" y="3392328"/>
                    <a:ext cx="18288" cy="24193"/>
                  </a:xfrm>
                  <a:custGeom>
                    <a:avLst/>
                    <a:gdLst>
                      <a:gd name="connsiteX0" fmla="*/ 18288 w 18288"/>
                      <a:gd name="connsiteY0" fmla="*/ 0 h 24193"/>
                      <a:gd name="connsiteX1" fmla="*/ 0 w 18288"/>
                      <a:gd name="connsiteY1" fmla="*/ 24194 h 241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288" h="24193">
                        <a:moveTo>
                          <a:pt x="18288" y="0"/>
                        </a:moveTo>
                        <a:lnTo>
                          <a:pt x="0" y="24194"/>
                        </a:lnTo>
                      </a:path>
                    </a:pathLst>
                  </a:custGeom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  <p:sp>
                <p:nvSpPr>
                  <p:cNvPr id="65" name="Freeform: Shape 64">
                    <a:extLst>
                      <a:ext uri="{FF2B5EF4-FFF2-40B4-BE49-F238E27FC236}">
                        <a16:creationId xmlns:a16="http://schemas.microsoft.com/office/drawing/2014/main" id="{60E004F0-1920-442E-9C9E-C2E63474D79B}"/>
                      </a:ext>
                    </a:extLst>
                  </p:cNvPr>
                  <p:cNvSpPr/>
                  <p:nvPr/>
                </p:nvSpPr>
                <p:spPr>
                  <a:xfrm>
                    <a:off x="5964745" y="3415378"/>
                    <a:ext cx="14763" cy="19526"/>
                  </a:xfrm>
                  <a:custGeom>
                    <a:avLst/>
                    <a:gdLst>
                      <a:gd name="connsiteX0" fmla="*/ 14764 w 14763"/>
                      <a:gd name="connsiteY0" fmla="*/ 0 h 19526"/>
                      <a:gd name="connsiteX1" fmla="*/ 0 w 14763"/>
                      <a:gd name="connsiteY1" fmla="*/ 19526 h 19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63" h="19526">
                        <a:moveTo>
                          <a:pt x="14764" y="0"/>
                        </a:moveTo>
                        <a:lnTo>
                          <a:pt x="0" y="19526"/>
                        </a:lnTo>
                      </a:path>
                    </a:pathLst>
                  </a:custGeom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  <p:sp>
                <p:nvSpPr>
                  <p:cNvPr id="66" name="Freeform: Shape 65">
                    <a:extLst>
                      <a:ext uri="{FF2B5EF4-FFF2-40B4-BE49-F238E27FC236}">
                        <a16:creationId xmlns:a16="http://schemas.microsoft.com/office/drawing/2014/main" id="{F36A83D2-EC10-E6EC-3CCB-7BA17911505F}"/>
                      </a:ext>
                    </a:extLst>
                  </p:cNvPr>
                  <p:cNvSpPr/>
                  <p:nvPr/>
                </p:nvSpPr>
                <p:spPr>
                  <a:xfrm>
                    <a:off x="6013894" y="3452526"/>
                    <a:ext cx="14763" cy="19526"/>
                  </a:xfrm>
                  <a:custGeom>
                    <a:avLst/>
                    <a:gdLst>
                      <a:gd name="connsiteX0" fmla="*/ 14764 w 14763"/>
                      <a:gd name="connsiteY0" fmla="*/ 0 h 19526"/>
                      <a:gd name="connsiteX1" fmla="*/ 0 w 14763"/>
                      <a:gd name="connsiteY1" fmla="*/ 19526 h 19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63" h="19526">
                        <a:moveTo>
                          <a:pt x="14764" y="0"/>
                        </a:moveTo>
                        <a:lnTo>
                          <a:pt x="0" y="19526"/>
                        </a:lnTo>
                      </a:path>
                    </a:pathLst>
                  </a:custGeom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  <p:sp>
                <p:nvSpPr>
                  <p:cNvPr id="67" name="Freeform: Shape 66">
                    <a:extLst>
                      <a:ext uri="{FF2B5EF4-FFF2-40B4-BE49-F238E27FC236}">
                        <a16:creationId xmlns:a16="http://schemas.microsoft.com/office/drawing/2014/main" id="{CB975851-C67E-0BE0-DAF2-1C6CCAFF711E}"/>
                      </a:ext>
                    </a:extLst>
                  </p:cNvPr>
                  <p:cNvSpPr/>
                  <p:nvPr/>
                </p:nvSpPr>
                <p:spPr>
                  <a:xfrm>
                    <a:off x="5989033" y="3433666"/>
                    <a:ext cx="14763" cy="19526"/>
                  </a:xfrm>
                  <a:custGeom>
                    <a:avLst/>
                    <a:gdLst>
                      <a:gd name="connsiteX0" fmla="*/ 14764 w 14763"/>
                      <a:gd name="connsiteY0" fmla="*/ 0 h 19526"/>
                      <a:gd name="connsiteX1" fmla="*/ 0 w 14763"/>
                      <a:gd name="connsiteY1" fmla="*/ 19526 h 19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63" h="19526">
                        <a:moveTo>
                          <a:pt x="14764" y="0"/>
                        </a:moveTo>
                        <a:lnTo>
                          <a:pt x="0" y="19526"/>
                        </a:lnTo>
                      </a:path>
                    </a:pathLst>
                  </a:custGeom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</p:grpSp>
            <p:grpSp>
              <p:nvGrpSpPr>
                <p:cNvPr id="68" name="Graphic 53">
                  <a:extLst>
                    <a:ext uri="{FF2B5EF4-FFF2-40B4-BE49-F238E27FC236}">
                      <a16:creationId xmlns:a16="http://schemas.microsoft.com/office/drawing/2014/main" id="{208C3CC1-D378-8FD1-2AF8-28F5A923F19B}"/>
                    </a:ext>
                  </a:extLst>
                </p:cNvPr>
                <p:cNvGrpSpPr/>
                <p:nvPr/>
              </p:nvGrpSpPr>
              <p:grpSpPr>
                <a:xfrm>
                  <a:off x="6037516" y="3465575"/>
                  <a:ext cx="256032" cy="206502"/>
                  <a:chOff x="6037516" y="3465575"/>
                  <a:chExt cx="256032" cy="206502"/>
                </a:xfrm>
              </p:grpSpPr>
              <p:sp>
                <p:nvSpPr>
                  <p:cNvPr id="69" name="Freeform: Shape 68">
                    <a:extLst>
                      <a:ext uri="{FF2B5EF4-FFF2-40B4-BE49-F238E27FC236}">
                        <a16:creationId xmlns:a16="http://schemas.microsoft.com/office/drawing/2014/main" id="{9FC9AB60-1D58-08C1-C410-227E1B80D0E4}"/>
                      </a:ext>
                    </a:extLst>
                  </p:cNvPr>
                  <p:cNvSpPr/>
                  <p:nvPr/>
                </p:nvSpPr>
                <p:spPr>
                  <a:xfrm>
                    <a:off x="6037516" y="3465575"/>
                    <a:ext cx="18288" cy="24288"/>
                  </a:xfrm>
                  <a:custGeom>
                    <a:avLst/>
                    <a:gdLst>
                      <a:gd name="connsiteX0" fmla="*/ 18288 w 18288"/>
                      <a:gd name="connsiteY0" fmla="*/ 0 h 24288"/>
                      <a:gd name="connsiteX1" fmla="*/ 0 w 18288"/>
                      <a:gd name="connsiteY1" fmla="*/ 24289 h 242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288" h="24288">
                        <a:moveTo>
                          <a:pt x="18288" y="0"/>
                        </a:moveTo>
                        <a:lnTo>
                          <a:pt x="0" y="24289"/>
                        </a:lnTo>
                      </a:path>
                    </a:pathLst>
                  </a:custGeom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  <p:sp>
                <p:nvSpPr>
                  <p:cNvPr id="70" name="Freeform: Shape 69">
                    <a:extLst>
                      <a:ext uri="{FF2B5EF4-FFF2-40B4-BE49-F238E27FC236}">
                        <a16:creationId xmlns:a16="http://schemas.microsoft.com/office/drawing/2014/main" id="{5F81E677-B2ED-4CA1-1A48-5368BE3CC42F}"/>
                      </a:ext>
                    </a:extLst>
                  </p:cNvPr>
                  <p:cNvSpPr/>
                  <p:nvPr/>
                </p:nvSpPr>
                <p:spPr>
                  <a:xfrm>
                    <a:off x="6061804" y="3488626"/>
                    <a:ext cx="14763" cy="19621"/>
                  </a:xfrm>
                  <a:custGeom>
                    <a:avLst/>
                    <a:gdLst>
                      <a:gd name="connsiteX0" fmla="*/ 14764 w 14763"/>
                      <a:gd name="connsiteY0" fmla="*/ 0 h 19621"/>
                      <a:gd name="connsiteX1" fmla="*/ 0 w 14763"/>
                      <a:gd name="connsiteY1" fmla="*/ 19621 h 196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63" h="19621">
                        <a:moveTo>
                          <a:pt x="14764" y="0"/>
                        </a:moveTo>
                        <a:lnTo>
                          <a:pt x="0" y="19621"/>
                        </a:lnTo>
                      </a:path>
                    </a:pathLst>
                  </a:custGeom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  <p:sp>
                <p:nvSpPr>
                  <p:cNvPr id="100" name="Freeform: Shape 99">
                    <a:extLst>
                      <a:ext uri="{FF2B5EF4-FFF2-40B4-BE49-F238E27FC236}">
                        <a16:creationId xmlns:a16="http://schemas.microsoft.com/office/drawing/2014/main" id="{A41F421B-A1CF-5595-08B4-9189C0331061}"/>
                      </a:ext>
                    </a:extLst>
                  </p:cNvPr>
                  <p:cNvSpPr/>
                  <p:nvPr/>
                </p:nvSpPr>
                <p:spPr>
                  <a:xfrm>
                    <a:off x="6110953" y="3525868"/>
                    <a:ext cx="14763" cy="19526"/>
                  </a:xfrm>
                  <a:custGeom>
                    <a:avLst/>
                    <a:gdLst>
                      <a:gd name="connsiteX0" fmla="*/ 14764 w 14763"/>
                      <a:gd name="connsiteY0" fmla="*/ 0 h 19526"/>
                      <a:gd name="connsiteX1" fmla="*/ 0 w 14763"/>
                      <a:gd name="connsiteY1" fmla="*/ 19526 h 19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63" h="19526">
                        <a:moveTo>
                          <a:pt x="14764" y="0"/>
                        </a:moveTo>
                        <a:lnTo>
                          <a:pt x="0" y="19526"/>
                        </a:lnTo>
                      </a:path>
                    </a:pathLst>
                  </a:custGeom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  <p:sp>
                <p:nvSpPr>
                  <p:cNvPr id="101" name="Freeform: Shape 100">
                    <a:extLst>
                      <a:ext uri="{FF2B5EF4-FFF2-40B4-BE49-F238E27FC236}">
                        <a16:creationId xmlns:a16="http://schemas.microsoft.com/office/drawing/2014/main" id="{3F873557-2F4D-6DDA-97A4-9722D7062819}"/>
                      </a:ext>
                    </a:extLst>
                  </p:cNvPr>
                  <p:cNvSpPr/>
                  <p:nvPr/>
                </p:nvSpPr>
                <p:spPr>
                  <a:xfrm>
                    <a:off x="6085998" y="3507009"/>
                    <a:ext cx="14763" cy="19526"/>
                  </a:xfrm>
                  <a:custGeom>
                    <a:avLst/>
                    <a:gdLst>
                      <a:gd name="connsiteX0" fmla="*/ 14764 w 14763"/>
                      <a:gd name="connsiteY0" fmla="*/ 0 h 19526"/>
                      <a:gd name="connsiteX1" fmla="*/ 0 w 14763"/>
                      <a:gd name="connsiteY1" fmla="*/ 19526 h 19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63" h="19526">
                        <a:moveTo>
                          <a:pt x="14764" y="0"/>
                        </a:moveTo>
                        <a:lnTo>
                          <a:pt x="0" y="19526"/>
                        </a:lnTo>
                      </a:path>
                    </a:pathLst>
                  </a:custGeom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  <p:sp>
                <p:nvSpPr>
                  <p:cNvPr id="102" name="Freeform: Shape 101">
                    <a:extLst>
                      <a:ext uri="{FF2B5EF4-FFF2-40B4-BE49-F238E27FC236}">
                        <a16:creationId xmlns:a16="http://schemas.microsoft.com/office/drawing/2014/main" id="{612B0250-AB29-4106-674C-2F4AE44B110A}"/>
                      </a:ext>
                    </a:extLst>
                  </p:cNvPr>
                  <p:cNvSpPr/>
                  <p:nvPr/>
                </p:nvSpPr>
                <p:spPr>
                  <a:xfrm>
                    <a:off x="6132480" y="3537394"/>
                    <a:ext cx="18383" cy="24193"/>
                  </a:xfrm>
                  <a:custGeom>
                    <a:avLst/>
                    <a:gdLst>
                      <a:gd name="connsiteX0" fmla="*/ 18383 w 18383"/>
                      <a:gd name="connsiteY0" fmla="*/ 0 h 24193"/>
                      <a:gd name="connsiteX1" fmla="*/ 0 w 18383"/>
                      <a:gd name="connsiteY1" fmla="*/ 24193 h 241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383" h="24193">
                        <a:moveTo>
                          <a:pt x="18383" y="0"/>
                        </a:moveTo>
                        <a:lnTo>
                          <a:pt x="0" y="24193"/>
                        </a:lnTo>
                      </a:path>
                    </a:pathLst>
                  </a:custGeom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  <p:sp>
                <p:nvSpPr>
                  <p:cNvPr id="103" name="Freeform: Shape 102">
                    <a:extLst>
                      <a:ext uri="{FF2B5EF4-FFF2-40B4-BE49-F238E27FC236}">
                        <a16:creationId xmlns:a16="http://schemas.microsoft.com/office/drawing/2014/main" id="{1781E765-BFD1-3130-D54C-20CFE85B36E4}"/>
                      </a:ext>
                    </a:extLst>
                  </p:cNvPr>
                  <p:cNvSpPr/>
                  <p:nvPr/>
                </p:nvSpPr>
                <p:spPr>
                  <a:xfrm>
                    <a:off x="6156769" y="3560444"/>
                    <a:ext cx="14763" cy="19526"/>
                  </a:xfrm>
                  <a:custGeom>
                    <a:avLst/>
                    <a:gdLst>
                      <a:gd name="connsiteX0" fmla="*/ 14764 w 14763"/>
                      <a:gd name="connsiteY0" fmla="*/ 0 h 19526"/>
                      <a:gd name="connsiteX1" fmla="*/ 0 w 14763"/>
                      <a:gd name="connsiteY1" fmla="*/ 19526 h 19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63" h="19526">
                        <a:moveTo>
                          <a:pt x="14764" y="0"/>
                        </a:moveTo>
                        <a:lnTo>
                          <a:pt x="0" y="19526"/>
                        </a:lnTo>
                      </a:path>
                    </a:pathLst>
                  </a:custGeom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  <p:sp>
                <p:nvSpPr>
                  <p:cNvPr id="104" name="Freeform: Shape 103">
                    <a:extLst>
                      <a:ext uri="{FF2B5EF4-FFF2-40B4-BE49-F238E27FC236}">
                        <a16:creationId xmlns:a16="http://schemas.microsoft.com/office/drawing/2014/main" id="{73045E29-5D5F-A1AB-769C-393E1EF6362F}"/>
                      </a:ext>
                    </a:extLst>
                  </p:cNvPr>
                  <p:cNvSpPr/>
                  <p:nvPr/>
                </p:nvSpPr>
                <p:spPr>
                  <a:xfrm>
                    <a:off x="6206013" y="3597592"/>
                    <a:ext cx="14763" cy="19526"/>
                  </a:xfrm>
                  <a:custGeom>
                    <a:avLst/>
                    <a:gdLst>
                      <a:gd name="connsiteX0" fmla="*/ 14764 w 14763"/>
                      <a:gd name="connsiteY0" fmla="*/ 0 h 19526"/>
                      <a:gd name="connsiteX1" fmla="*/ 0 w 14763"/>
                      <a:gd name="connsiteY1" fmla="*/ 19526 h 19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63" h="19526">
                        <a:moveTo>
                          <a:pt x="14764" y="0"/>
                        </a:moveTo>
                        <a:lnTo>
                          <a:pt x="0" y="19526"/>
                        </a:lnTo>
                      </a:path>
                    </a:pathLst>
                  </a:custGeom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  <p:sp>
                <p:nvSpPr>
                  <p:cNvPr id="105" name="Freeform: Shape 104">
                    <a:extLst>
                      <a:ext uri="{FF2B5EF4-FFF2-40B4-BE49-F238E27FC236}">
                        <a16:creationId xmlns:a16="http://schemas.microsoft.com/office/drawing/2014/main" id="{303A83AD-3C6A-EE09-B86B-92BABDB3623A}"/>
                      </a:ext>
                    </a:extLst>
                  </p:cNvPr>
                  <p:cNvSpPr/>
                  <p:nvPr/>
                </p:nvSpPr>
                <p:spPr>
                  <a:xfrm>
                    <a:off x="6181057" y="3578732"/>
                    <a:ext cx="14763" cy="19526"/>
                  </a:xfrm>
                  <a:custGeom>
                    <a:avLst/>
                    <a:gdLst>
                      <a:gd name="connsiteX0" fmla="*/ 14764 w 14763"/>
                      <a:gd name="connsiteY0" fmla="*/ 0 h 19526"/>
                      <a:gd name="connsiteX1" fmla="*/ 0 w 14763"/>
                      <a:gd name="connsiteY1" fmla="*/ 19526 h 19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63" h="19526">
                        <a:moveTo>
                          <a:pt x="14764" y="0"/>
                        </a:moveTo>
                        <a:lnTo>
                          <a:pt x="0" y="19526"/>
                        </a:lnTo>
                      </a:path>
                    </a:pathLst>
                  </a:custGeom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  <p:sp>
                <p:nvSpPr>
                  <p:cNvPr id="106" name="Freeform: Shape 105">
                    <a:extLst>
                      <a:ext uri="{FF2B5EF4-FFF2-40B4-BE49-F238E27FC236}">
                        <a16:creationId xmlns:a16="http://schemas.microsoft.com/office/drawing/2014/main" id="{EB0F9B90-D826-FE4E-A613-CD2CFCE7D240}"/>
                      </a:ext>
                    </a:extLst>
                  </p:cNvPr>
                  <p:cNvSpPr/>
                  <p:nvPr/>
                </p:nvSpPr>
                <p:spPr>
                  <a:xfrm>
                    <a:off x="6230206" y="3611117"/>
                    <a:ext cx="18287" cy="24288"/>
                  </a:xfrm>
                  <a:custGeom>
                    <a:avLst/>
                    <a:gdLst>
                      <a:gd name="connsiteX0" fmla="*/ 18288 w 18287"/>
                      <a:gd name="connsiteY0" fmla="*/ 0 h 24288"/>
                      <a:gd name="connsiteX1" fmla="*/ 0 w 18287"/>
                      <a:gd name="connsiteY1" fmla="*/ 24289 h 242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287" h="24288">
                        <a:moveTo>
                          <a:pt x="18288" y="0"/>
                        </a:moveTo>
                        <a:lnTo>
                          <a:pt x="0" y="24289"/>
                        </a:lnTo>
                      </a:path>
                    </a:pathLst>
                  </a:custGeom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  <p:sp>
                <p:nvSpPr>
                  <p:cNvPr id="107" name="Freeform: Shape 106">
                    <a:extLst>
                      <a:ext uri="{FF2B5EF4-FFF2-40B4-BE49-F238E27FC236}">
                        <a16:creationId xmlns:a16="http://schemas.microsoft.com/office/drawing/2014/main" id="{F8110CE4-6662-071B-5806-B83EF66A0FC3}"/>
                      </a:ext>
                    </a:extLst>
                  </p:cNvPr>
                  <p:cNvSpPr/>
                  <p:nvPr/>
                </p:nvSpPr>
                <p:spPr>
                  <a:xfrm>
                    <a:off x="6254495" y="3634263"/>
                    <a:ext cx="14763" cy="19526"/>
                  </a:xfrm>
                  <a:custGeom>
                    <a:avLst/>
                    <a:gdLst>
                      <a:gd name="connsiteX0" fmla="*/ 14764 w 14763"/>
                      <a:gd name="connsiteY0" fmla="*/ 0 h 19526"/>
                      <a:gd name="connsiteX1" fmla="*/ 0 w 14763"/>
                      <a:gd name="connsiteY1" fmla="*/ 19526 h 19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63" h="19526">
                        <a:moveTo>
                          <a:pt x="14764" y="0"/>
                        </a:moveTo>
                        <a:lnTo>
                          <a:pt x="0" y="19526"/>
                        </a:lnTo>
                      </a:path>
                    </a:pathLst>
                  </a:custGeom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  <p:sp>
                <p:nvSpPr>
                  <p:cNvPr id="108" name="Freeform: Shape 107">
                    <a:extLst>
                      <a:ext uri="{FF2B5EF4-FFF2-40B4-BE49-F238E27FC236}">
                        <a16:creationId xmlns:a16="http://schemas.microsoft.com/office/drawing/2014/main" id="{78C12E6F-3597-AA7A-1EC4-700E0CDC1D02}"/>
                      </a:ext>
                    </a:extLst>
                  </p:cNvPr>
                  <p:cNvSpPr/>
                  <p:nvPr/>
                </p:nvSpPr>
                <p:spPr>
                  <a:xfrm>
                    <a:off x="6278784" y="3652551"/>
                    <a:ext cx="14763" cy="19526"/>
                  </a:xfrm>
                  <a:custGeom>
                    <a:avLst/>
                    <a:gdLst>
                      <a:gd name="connsiteX0" fmla="*/ 14764 w 14763"/>
                      <a:gd name="connsiteY0" fmla="*/ 0 h 19526"/>
                      <a:gd name="connsiteX1" fmla="*/ 0 w 14763"/>
                      <a:gd name="connsiteY1" fmla="*/ 19526 h 19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63" h="19526">
                        <a:moveTo>
                          <a:pt x="14764" y="0"/>
                        </a:moveTo>
                        <a:lnTo>
                          <a:pt x="0" y="19526"/>
                        </a:lnTo>
                      </a:path>
                    </a:pathLst>
                  </a:custGeom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</p:grpSp>
          </p:grpSp>
        </p:grpSp>
        <p:grpSp>
          <p:nvGrpSpPr>
            <p:cNvPr id="109" name="Graphic 53">
              <a:extLst>
                <a:ext uri="{FF2B5EF4-FFF2-40B4-BE49-F238E27FC236}">
                  <a16:creationId xmlns:a16="http://schemas.microsoft.com/office/drawing/2014/main" id="{E8F9AA1C-34AF-68B6-5A14-49C694190B3C}"/>
                </a:ext>
              </a:extLst>
            </p:cNvPr>
            <p:cNvGrpSpPr/>
            <p:nvPr/>
          </p:nvGrpSpPr>
          <p:grpSpPr>
            <a:xfrm>
              <a:off x="5795949" y="3167093"/>
              <a:ext cx="581631" cy="494681"/>
              <a:chOff x="5795949" y="3167093"/>
              <a:chExt cx="581631" cy="494681"/>
            </a:xfrm>
            <a:solidFill>
              <a:srgbClr val="E9684D"/>
            </a:solidFill>
          </p:grpSpPr>
          <p:sp>
            <p:nvSpPr>
              <p:cNvPr id="110" name="Freeform: Shape 109">
                <a:extLst>
                  <a:ext uri="{FF2B5EF4-FFF2-40B4-BE49-F238E27FC236}">
                    <a16:creationId xmlns:a16="http://schemas.microsoft.com/office/drawing/2014/main" id="{0031BBEF-F529-0877-B57B-A6EE9BBBB94E}"/>
                  </a:ext>
                </a:extLst>
              </p:cNvPr>
              <p:cNvSpPr/>
              <p:nvPr/>
            </p:nvSpPr>
            <p:spPr>
              <a:xfrm rot="2232065">
                <a:off x="5781448" y="3335663"/>
                <a:ext cx="610633" cy="157539"/>
              </a:xfrm>
              <a:custGeom>
                <a:avLst/>
                <a:gdLst>
                  <a:gd name="connsiteX0" fmla="*/ 0 w 610633"/>
                  <a:gd name="connsiteY0" fmla="*/ 0 h 157539"/>
                  <a:gd name="connsiteX1" fmla="*/ 610634 w 610633"/>
                  <a:gd name="connsiteY1" fmla="*/ 0 h 157539"/>
                  <a:gd name="connsiteX2" fmla="*/ 610634 w 610633"/>
                  <a:gd name="connsiteY2" fmla="*/ 157540 h 157539"/>
                  <a:gd name="connsiteX3" fmla="*/ 0 w 610633"/>
                  <a:gd name="connsiteY3" fmla="*/ 157540 h 1575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10633" h="157539">
                    <a:moveTo>
                      <a:pt x="0" y="0"/>
                    </a:moveTo>
                    <a:lnTo>
                      <a:pt x="610634" y="0"/>
                    </a:lnTo>
                    <a:lnTo>
                      <a:pt x="610634" y="157540"/>
                    </a:lnTo>
                    <a:lnTo>
                      <a:pt x="0" y="157540"/>
                    </a:lnTo>
                    <a:close/>
                  </a:path>
                </a:pathLst>
              </a:custGeom>
              <a:solidFill>
                <a:srgbClr val="E9684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Cordia New" panose="020B0304020202020204" pitchFamily="34" charset="-34"/>
                </a:endParaRPr>
              </a:p>
            </p:txBody>
          </p:sp>
          <p:grpSp>
            <p:nvGrpSpPr>
              <p:cNvPr id="111" name="Graphic 53">
                <a:extLst>
                  <a:ext uri="{FF2B5EF4-FFF2-40B4-BE49-F238E27FC236}">
                    <a16:creationId xmlns:a16="http://schemas.microsoft.com/office/drawing/2014/main" id="{1D803F9C-4F3C-6A62-B85E-27DC33DB6484}"/>
                  </a:ext>
                </a:extLst>
              </p:cNvPr>
              <p:cNvGrpSpPr/>
              <p:nvPr/>
            </p:nvGrpSpPr>
            <p:grpSpPr>
              <a:xfrm>
                <a:off x="5826346" y="3287553"/>
                <a:ext cx="448151" cy="351567"/>
                <a:chOff x="5826346" y="3287553"/>
                <a:chExt cx="448151" cy="351567"/>
              </a:xfrm>
            </p:grpSpPr>
            <p:grpSp>
              <p:nvGrpSpPr>
                <p:cNvPr id="112" name="Graphic 53">
                  <a:extLst>
                    <a:ext uri="{FF2B5EF4-FFF2-40B4-BE49-F238E27FC236}">
                      <a16:creationId xmlns:a16="http://schemas.microsoft.com/office/drawing/2014/main" id="{4694EACB-2944-E50E-64DB-E7E693E21A11}"/>
                    </a:ext>
                  </a:extLst>
                </p:cNvPr>
                <p:cNvGrpSpPr/>
                <p:nvPr/>
              </p:nvGrpSpPr>
              <p:grpSpPr>
                <a:xfrm>
                  <a:off x="5826346" y="3287553"/>
                  <a:ext cx="183260" cy="151542"/>
                  <a:chOff x="5826346" y="3287553"/>
                  <a:chExt cx="183260" cy="151542"/>
                </a:xfrm>
              </p:grpSpPr>
              <p:sp>
                <p:nvSpPr>
                  <p:cNvPr id="113" name="Freeform: Shape 112">
                    <a:extLst>
                      <a:ext uri="{FF2B5EF4-FFF2-40B4-BE49-F238E27FC236}">
                        <a16:creationId xmlns:a16="http://schemas.microsoft.com/office/drawing/2014/main" id="{655B4333-1CD1-DAB3-A9DC-043EA592C24B}"/>
                      </a:ext>
                    </a:extLst>
                  </p:cNvPr>
                  <p:cNvSpPr/>
                  <p:nvPr/>
                </p:nvSpPr>
                <p:spPr>
                  <a:xfrm>
                    <a:off x="5826346" y="3287553"/>
                    <a:ext cx="18288" cy="24193"/>
                  </a:xfrm>
                  <a:custGeom>
                    <a:avLst/>
                    <a:gdLst>
                      <a:gd name="connsiteX0" fmla="*/ 18288 w 18288"/>
                      <a:gd name="connsiteY0" fmla="*/ 0 h 24193"/>
                      <a:gd name="connsiteX1" fmla="*/ 0 w 18288"/>
                      <a:gd name="connsiteY1" fmla="*/ 24193 h 241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288" h="24193">
                        <a:moveTo>
                          <a:pt x="18288" y="0"/>
                        </a:moveTo>
                        <a:lnTo>
                          <a:pt x="0" y="24193"/>
                        </a:lnTo>
                      </a:path>
                    </a:pathLst>
                  </a:custGeom>
                  <a:ln w="9525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  <p:sp>
                <p:nvSpPr>
                  <p:cNvPr id="114" name="Freeform: Shape 113">
                    <a:extLst>
                      <a:ext uri="{FF2B5EF4-FFF2-40B4-BE49-F238E27FC236}">
                        <a16:creationId xmlns:a16="http://schemas.microsoft.com/office/drawing/2014/main" id="{736FFEAE-FF24-0E39-5995-5DBF839DACA9}"/>
                      </a:ext>
                    </a:extLst>
                  </p:cNvPr>
                  <p:cNvSpPr/>
                  <p:nvPr/>
                </p:nvSpPr>
                <p:spPr>
                  <a:xfrm>
                    <a:off x="5850635" y="3310603"/>
                    <a:ext cx="14763" cy="19526"/>
                  </a:xfrm>
                  <a:custGeom>
                    <a:avLst/>
                    <a:gdLst>
                      <a:gd name="connsiteX0" fmla="*/ 14764 w 14763"/>
                      <a:gd name="connsiteY0" fmla="*/ 0 h 19526"/>
                      <a:gd name="connsiteX1" fmla="*/ 0 w 14763"/>
                      <a:gd name="connsiteY1" fmla="*/ 19526 h 19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63" h="19526">
                        <a:moveTo>
                          <a:pt x="14764" y="0"/>
                        </a:moveTo>
                        <a:lnTo>
                          <a:pt x="0" y="19526"/>
                        </a:lnTo>
                      </a:path>
                    </a:pathLst>
                  </a:custGeom>
                  <a:ln w="9525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  <p:sp>
                <p:nvSpPr>
                  <p:cNvPr id="131" name="Freeform: Shape 130">
                    <a:extLst>
                      <a:ext uri="{FF2B5EF4-FFF2-40B4-BE49-F238E27FC236}">
                        <a16:creationId xmlns:a16="http://schemas.microsoft.com/office/drawing/2014/main" id="{38464802-D50B-F7F6-5895-4EAD7924CC64}"/>
                      </a:ext>
                    </a:extLst>
                  </p:cNvPr>
                  <p:cNvSpPr/>
                  <p:nvPr/>
                </p:nvSpPr>
                <p:spPr>
                  <a:xfrm>
                    <a:off x="5899879" y="3347751"/>
                    <a:ext cx="14763" cy="19526"/>
                  </a:xfrm>
                  <a:custGeom>
                    <a:avLst/>
                    <a:gdLst>
                      <a:gd name="connsiteX0" fmla="*/ 14764 w 14763"/>
                      <a:gd name="connsiteY0" fmla="*/ 0 h 19526"/>
                      <a:gd name="connsiteX1" fmla="*/ 0 w 14763"/>
                      <a:gd name="connsiteY1" fmla="*/ 19526 h 19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63" h="19526">
                        <a:moveTo>
                          <a:pt x="14764" y="0"/>
                        </a:moveTo>
                        <a:lnTo>
                          <a:pt x="0" y="19526"/>
                        </a:lnTo>
                      </a:path>
                    </a:pathLst>
                  </a:custGeom>
                  <a:ln w="9525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  <p:sp>
                <p:nvSpPr>
                  <p:cNvPr id="132" name="Freeform: Shape 131">
                    <a:extLst>
                      <a:ext uri="{FF2B5EF4-FFF2-40B4-BE49-F238E27FC236}">
                        <a16:creationId xmlns:a16="http://schemas.microsoft.com/office/drawing/2014/main" id="{30CBAE1E-FF88-B79C-0B5F-C6F599D13161}"/>
                      </a:ext>
                    </a:extLst>
                  </p:cNvPr>
                  <p:cNvSpPr/>
                  <p:nvPr/>
                </p:nvSpPr>
                <p:spPr>
                  <a:xfrm>
                    <a:off x="5874924" y="3328891"/>
                    <a:ext cx="14763" cy="19526"/>
                  </a:xfrm>
                  <a:custGeom>
                    <a:avLst/>
                    <a:gdLst>
                      <a:gd name="connsiteX0" fmla="*/ 14764 w 14763"/>
                      <a:gd name="connsiteY0" fmla="*/ 0 h 19526"/>
                      <a:gd name="connsiteX1" fmla="*/ 0 w 14763"/>
                      <a:gd name="connsiteY1" fmla="*/ 19526 h 19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63" h="19526">
                        <a:moveTo>
                          <a:pt x="14764" y="0"/>
                        </a:moveTo>
                        <a:lnTo>
                          <a:pt x="0" y="19526"/>
                        </a:lnTo>
                      </a:path>
                    </a:pathLst>
                  </a:custGeom>
                  <a:ln w="9525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  <p:sp>
                <p:nvSpPr>
                  <p:cNvPr id="133" name="Freeform: Shape 132">
                    <a:extLst>
                      <a:ext uri="{FF2B5EF4-FFF2-40B4-BE49-F238E27FC236}">
                        <a16:creationId xmlns:a16="http://schemas.microsoft.com/office/drawing/2014/main" id="{3946F1FA-A413-2355-5913-CB210172C53A}"/>
                      </a:ext>
                    </a:extLst>
                  </p:cNvPr>
                  <p:cNvSpPr/>
                  <p:nvPr/>
                </p:nvSpPr>
                <p:spPr>
                  <a:xfrm>
                    <a:off x="5921406" y="3359276"/>
                    <a:ext cx="18288" cy="24288"/>
                  </a:xfrm>
                  <a:custGeom>
                    <a:avLst/>
                    <a:gdLst>
                      <a:gd name="connsiteX0" fmla="*/ 18288 w 18288"/>
                      <a:gd name="connsiteY0" fmla="*/ 0 h 24288"/>
                      <a:gd name="connsiteX1" fmla="*/ 0 w 18288"/>
                      <a:gd name="connsiteY1" fmla="*/ 24289 h 242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288" h="24288">
                        <a:moveTo>
                          <a:pt x="18288" y="0"/>
                        </a:moveTo>
                        <a:lnTo>
                          <a:pt x="0" y="24289"/>
                        </a:lnTo>
                      </a:path>
                    </a:pathLst>
                  </a:custGeom>
                  <a:ln w="9525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  <p:sp>
                <p:nvSpPr>
                  <p:cNvPr id="134" name="Freeform: Shape 133">
                    <a:extLst>
                      <a:ext uri="{FF2B5EF4-FFF2-40B4-BE49-F238E27FC236}">
                        <a16:creationId xmlns:a16="http://schemas.microsoft.com/office/drawing/2014/main" id="{77DD11C5-ED23-AF5B-3149-175D3AEB6436}"/>
                      </a:ext>
                    </a:extLst>
                  </p:cNvPr>
                  <p:cNvSpPr/>
                  <p:nvPr/>
                </p:nvSpPr>
                <p:spPr>
                  <a:xfrm>
                    <a:off x="5945695" y="3382327"/>
                    <a:ext cx="14763" cy="19621"/>
                  </a:xfrm>
                  <a:custGeom>
                    <a:avLst/>
                    <a:gdLst>
                      <a:gd name="connsiteX0" fmla="*/ 14764 w 14763"/>
                      <a:gd name="connsiteY0" fmla="*/ 0 h 19621"/>
                      <a:gd name="connsiteX1" fmla="*/ 0 w 14763"/>
                      <a:gd name="connsiteY1" fmla="*/ 19621 h 196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63" h="19621">
                        <a:moveTo>
                          <a:pt x="14764" y="0"/>
                        </a:moveTo>
                        <a:lnTo>
                          <a:pt x="0" y="19621"/>
                        </a:lnTo>
                      </a:path>
                    </a:pathLst>
                  </a:custGeom>
                  <a:ln w="9525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  <p:sp>
                <p:nvSpPr>
                  <p:cNvPr id="135" name="Freeform: Shape 134">
                    <a:extLst>
                      <a:ext uri="{FF2B5EF4-FFF2-40B4-BE49-F238E27FC236}">
                        <a16:creationId xmlns:a16="http://schemas.microsoft.com/office/drawing/2014/main" id="{1555BB20-1D7A-A639-399B-034BE2EDAC16}"/>
                      </a:ext>
                    </a:extLst>
                  </p:cNvPr>
                  <p:cNvSpPr/>
                  <p:nvPr/>
                </p:nvSpPr>
                <p:spPr>
                  <a:xfrm>
                    <a:off x="5994844" y="3419474"/>
                    <a:ext cx="14763" cy="19621"/>
                  </a:xfrm>
                  <a:custGeom>
                    <a:avLst/>
                    <a:gdLst>
                      <a:gd name="connsiteX0" fmla="*/ 14764 w 14763"/>
                      <a:gd name="connsiteY0" fmla="*/ 0 h 19621"/>
                      <a:gd name="connsiteX1" fmla="*/ 0 w 14763"/>
                      <a:gd name="connsiteY1" fmla="*/ 19621 h 196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63" h="19621">
                        <a:moveTo>
                          <a:pt x="14764" y="0"/>
                        </a:moveTo>
                        <a:lnTo>
                          <a:pt x="0" y="19621"/>
                        </a:lnTo>
                      </a:path>
                    </a:pathLst>
                  </a:custGeom>
                  <a:ln w="9525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  <p:sp>
                <p:nvSpPr>
                  <p:cNvPr id="136" name="Freeform: Shape 135">
                    <a:extLst>
                      <a:ext uri="{FF2B5EF4-FFF2-40B4-BE49-F238E27FC236}">
                        <a16:creationId xmlns:a16="http://schemas.microsoft.com/office/drawing/2014/main" id="{267D4582-4C0F-D5DF-DEDC-26B355963896}"/>
                      </a:ext>
                    </a:extLst>
                  </p:cNvPr>
                  <p:cNvSpPr/>
                  <p:nvPr/>
                </p:nvSpPr>
                <p:spPr>
                  <a:xfrm>
                    <a:off x="5969983" y="3400710"/>
                    <a:ext cx="14763" cy="19526"/>
                  </a:xfrm>
                  <a:custGeom>
                    <a:avLst/>
                    <a:gdLst>
                      <a:gd name="connsiteX0" fmla="*/ 14764 w 14763"/>
                      <a:gd name="connsiteY0" fmla="*/ 0 h 19526"/>
                      <a:gd name="connsiteX1" fmla="*/ 0 w 14763"/>
                      <a:gd name="connsiteY1" fmla="*/ 19526 h 19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63" h="19526">
                        <a:moveTo>
                          <a:pt x="14764" y="0"/>
                        </a:moveTo>
                        <a:lnTo>
                          <a:pt x="0" y="19526"/>
                        </a:lnTo>
                      </a:path>
                    </a:pathLst>
                  </a:custGeom>
                  <a:ln w="9525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</p:grpSp>
            <p:grpSp>
              <p:nvGrpSpPr>
                <p:cNvPr id="137" name="Graphic 53">
                  <a:extLst>
                    <a:ext uri="{FF2B5EF4-FFF2-40B4-BE49-F238E27FC236}">
                      <a16:creationId xmlns:a16="http://schemas.microsoft.com/office/drawing/2014/main" id="{6A5E0F72-28AD-2D12-00BA-C5E2AADC1850}"/>
                    </a:ext>
                  </a:extLst>
                </p:cNvPr>
                <p:cNvGrpSpPr/>
                <p:nvPr/>
              </p:nvGrpSpPr>
              <p:grpSpPr>
                <a:xfrm>
                  <a:off x="6018466" y="3432619"/>
                  <a:ext cx="256032" cy="206502"/>
                  <a:chOff x="6018466" y="3432619"/>
                  <a:chExt cx="256032" cy="206502"/>
                </a:xfrm>
              </p:grpSpPr>
              <p:sp>
                <p:nvSpPr>
                  <p:cNvPr id="138" name="Freeform: Shape 137">
                    <a:extLst>
                      <a:ext uri="{FF2B5EF4-FFF2-40B4-BE49-F238E27FC236}">
                        <a16:creationId xmlns:a16="http://schemas.microsoft.com/office/drawing/2014/main" id="{87CBCA5B-B64F-B1A8-B30F-A5F918FA1518}"/>
                      </a:ext>
                    </a:extLst>
                  </p:cNvPr>
                  <p:cNvSpPr/>
                  <p:nvPr/>
                </p:nvSpPr>
                <p:spPr>
                  <a:xfrm>
                    <a:off x="6018466" y="3432619"/>
                    <a:ext cx="18288" cy="24193"/>
                  </a:xfrm>
                  <a:custGeom>
                    <a:avLst/>
                    <a:gdLst>
                      <a:gd name="connsiteX0" fmla="*/ 18288 w 18288"/>
                      <a:gd name="connsiteY0" fmla="*/ 0 h 24193"/>
                      <a:gd name="connsiteX1" fmla="*/ 0 w 18288"/>
                      <a:gd name="connsiteY1" fmla="*/ 24194 h 241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288" h="24193">
                        <a:moveTo>
                          <a:pt x="18288" y="0"/>
                        </a:moveTo>
                        <a:lnTo>
                          <a:pt x="0" y="24194"/>
                        </a:lnTo>
                      </a:path>
                    </a:pathLst>
                  </a:custGeom>
                  <a:ln w="9525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  <p:sp>
                <p:nvSpPr>
                  <p:cNvPr id="139" name="Freeform: Shape 138">
                    <a:extLst>
                      <a:ext uri="{FF2B5EF4-FFF2-40B4-BE49-F238E27FC236}">
                        <a16:creationId xmlns:a16="http://schemas.microsoft.com/office/drawing/2014/main" id="{9DE5E786-EA6B-3059-5E8F-9FF40600DE30}"/>
                      </a:ext>
                    </a:extLst>
                  </p:cNvPr>
                  <p:cNvSpPr/>
                  <p:nvPr/>
                </p:nvSpPr>
                <p:spPr>
                  <a:xfrm>
                    <a:off x="6042754" y="3455669"/>
                    <a:ext cx="14763" cy="19526"/>
                  </a:xfrm>
                  <a:custGeom>
                    <a:avLst/>
                    <a:gdLst>
                      <a:gd name="connsiteX0" fmla="*/ 14764 w 14763"/>
                      <a:gd name="connsiteY0" fmla="*/ 0 h 19526"/>
                      <a:gd name="connsiteX1" fmla="*/ 0 w 14763"/>
                      <a:gd name="connsiteY1" fmla="*/ 19526 h 19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63" h="19526">
                        <a:moveTo>
                          <a:pt x="14764" y="0"/>
                        </a:moveTo>
                        <a:lnTo>
                          <a:pt x="0" y="19526"/>
                        </a:lnTo>
                      </a:path>
                    </a:pathLst>
                  </a:custGeom>
                  <a:ln w="9525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  <p:sp>
                <p:nvSpPr>
                  <p:cNvPr id="140" name="Freeform: Shape 139">
                    <a:extLst>
                      <a:ext uri="{FF2B5EF4-FFF2-40B4-BE49-F238E27FC236}">
                        <a16:creationId xmlns:a16="http://schemas.microsoft.com/office/drawing/2014/main" id="{BF32BD6B-1F7A-888D-273B-AB1C3B55CB05}"/>
                      </a:ext>
                    </a:extLst>
                  </p:cNvPr>
                  <p:cNvSpPr/>
                  <p:nvPr/>
                </p:nvSpPr>
                <p:spPr>
                  <a:xfrm>
                    <a:off x="6091903" y="3492817"/>
                    <a:ext cx="14763" cy="19526"/>
                  </a:xfrm>
                  <a:custGeom>
                    <a:avLst/>
                    <a:gdLst>
                      <a:gd name="connsiteX0" fmla="*/ 14764 w 14763"/>
                      <a:gd name="connsiteY0" fmla="*/ 0 h 19526"/>
                      <a:gd name="connsiteX1" fmla="*/ 0 w 14763"/>
                      <a:gd name="connsiteY1" fmla="*/ 19526 h 19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63" h="19526">
                        <a:moveTo>
                          <a:pt x="14764" y="0"/>
                        </a:moveTo>
                        <a:lnTo>
                          <a:pt x="0" y="19526"/>
                        </a:lnTo>
                      </a:path>
                    </a:pathLst>
                  </a:custGeom>
                  <a:ln w="9525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  <p:sp>
                <p:nvSpPr>
                  <p:cNvPr id="141" name="Freeform: Shape 140">
                    <a:extLst>
                      <a:ext uri="{FF2B5EF4-FFF2-40B4-BE49-F238E27FC236}">
                        <a16:creationId xmlns:a16="http://schemas.microsoft.com/office/drawing/2014/main" id="{F61D4980-04FE-5FB0-6BBD-470D265FED3A}"/>
                      </a:ext>
                    </a:extLst>
                  </p:cNvPr>
                  <p:cNvSpPr/>
                  <p:nvPr/>
                </p:nvSpPr>
                <p:spPr>
                  <a:xfrm>
                    <a:off x="6066948" y="3473957"/>
                    <a:ext cx="14763" cy="19526"/>
                  </a:xfrm>
                  <a:custGeom>
                    <a:avLst/>
                    <a:gdLst>
                      <a:gd name="connsiteX0" fmla="*/ 14764 w 14763"/>
                      <a:gd name="connsiteY0" fmla="*/ 0 h 19526"/>
                      <a:gd name="connsiteX1" fmla="*/ 0 w 14763"/>
                      <a:gd name="connsiteY1" fmla="*/ 19526 h 19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63" h="19526">
                        <a:moveTo>
                          <a:pt x="14764" y="0"/>
                        </a:moveTo>
                        <a:lnTo>
                          <a:pt x="0" y="19526"/>
                        </a:lnTo>
                      </a:path>
                    </a:pathLst>
                  </a:custGeom>
                  <a:ln w="9525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  <p:sp>
                <p:nvSpPr>
                  <p:cNvPr id="142" name="Freeform: Shape 141">
                    <a:extLst>
                      <a:ext uri="{FF2B5EF4-FFF2-40B4-BE49-F238E27FC236}">
                        <a16:creationId xmlns:a16="http://schemas.microsoft.com/office/drawing/2014/main" id="{931B7B3F-0B3F-C2AA-D319-131BD62D0E60}"/>
                      </a:ext>
                    </a:extLst>
                  </p:cNvPr>
                  <p:cNvSpPr/>
                  <p:nvPr/>
                </p:nvSpPr>
                <p:spPr>
                  <a:xfrm>
                    <a:off x="6113430" y="3504342"/>
                    <a:ext cx="18383" cy="24288"/>
                  </a:xfrm>
                  <a:custGeom>
                    <a:avLst/>
                    <a:gdLst>
                      <a:gd name="connsiteX0" fmla="*/ 18383 w 18383"/>
                      <a:gd name="connsiteY0" fmla="*/ 0 h 24288"/>
                      <a:gd name="connsiteX1" fmla="*/ 0 w 18383"/>
                      <a:gd name="connsiteY1" fmla="*/ 24289 h 242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383" h="24288">
                        <a:moveTo>
                          <a:pt x="18383" y="0"/>
                        </a:moveTo>
                        <a:lnTo>
                          <a:pt x="0" y="24289"/>
                        </a:lnTo>
                      </a:path>
                    </a:pathLst>
                  </a:custGeom>
                  <a:ln w="9525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  <p:sp>
                <p:nvSpPr>
                  <p:cNvPr id="143" name="Freeform: Shape 142">
                    <a:extLst>
                      <a:ext uri="{FF2B5EF4-FFF2-40B4-BE49-F238E27FC236}">
                        <a16:creationId xmlns:a16="http://schemas.microsoft.com/office/drawing/2014/main" id="{3B253F83-6D03-56EF-ADA0-FC7B8F2C6E41}"/>
                      </a:ext>
                    </a:extLst>
                  </p:cNvPr>
                  <p:cNvSpPr/>
                  <p:nvPr/>
                </p:nvSpPr>
                <p:spPr>
                  <a:xfrm>
                    <a:off x="6137719" y="3527392"/>
                    <a:ext cx="14763" cy="19621"/>
                  </a:xfrm>
                  <a:custGeom>
                    <a:avLst/>
                    <a:gdLst>
                      <a:gd name="connsiteX0" fmla="*/ 14764 w 14763"/>
                      <a:gd name="connsiteY0" fmla="*/ 0 h 19621"/>
                      <a:gd name="connsiteX1" fmla="*/ 0 w 14763"/>
                      <a:gd name="connsiteY1" fmla="*/ 19621 h 196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63" h="19621">
                        <a:moveTo>
                          <a:pt x="14764" y="0"/>
                        </a:moveTo>
                        <a:lnTo>
                          <a:pt x="0" y="19621"/>
                        </a:lnTo>
                      </a:path>
                    </a:pathLst>
                  </a:custGeom>
                  <a:ln w="9525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  <p:sp>
                <p:nvSpPr>
                  <p:cNvPr id="144" name="Freeform: Shape 143">
                    <a:extLst>
                      <a:ext uri="{FF2B5EF4-FFF2-40B4-BE49-F238E27FC236}">
                        <a16:creationId xmlns:a16="http://schemas.microsoft.com/office/drawing/2014/main" id="{5F7946EE-DDCA-9D3C-9217-19BA89EC335D}"/>
                      </a:ext>
                    </a:extLst>
                  </p:cNvPr>
                  <p:cNvSpPr/>
                  <p:nvPr/>
                </p:nvSpPr>
                <p:spPr>
                  <a:xfrm>
                    <a:off x="6186963" y="3564540"/>
                    <a:ext cx="14763" cy="19621"/>
                  </a:xfrm>
                  <a:custGeom>
                    <a:avLst/>
                    <a:gdLst>
                      <a:gd name="connsiteX0" fmla="*/ 14764 w 14763"/>
                      <a:gd name="connsiteY0" fmla="*/ 0 h 19621"/>
                      <a:gd name="connsiteX1" fmla="*/ 0 w 14763"/>
                      <a:gd name="connsiteY1" fmla="*/ 19622 h 196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63" h="19621">
                        <a:moveTo>
                          <a:pt x="14764" y="0"/>
                        </a:moveTo>
                        <a:lnTo>
                          <a:pt x="0" y="19622"/>
                        </a:lnTo>
                      </a:path>
                    </a:pathLst>
                  </a:custGeom>
                  <a:ln w="9525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  <p:sp>
                <p:nvSpPr>
                  <p:cNvPr id="145" name="Freeform: Shape 144">
                    <a:extLst>
                      <a:ext uri="{FF2B5EF4-FFF2-40B4-BE49-F238E27FC236}">
                        <a16:creationId xmlns:a16="http://schemas.microsoft.com/office/drawing/2014/main" id="{9071CC27-CE4B-2DE6-4516-823283660856}"/>
                      </a:ext>
                    </a:extLst>
                  </p:cNvPr>
                  <p:cNvSpPr/>
                  <p:nvPr/>
                </p:nvSpPr>
                <p:spPr>
                  <a:xfrm>
                    <a:off x="6162007" y="3545776"/>
                    <a:ext cx="14763" cy="19526"/>
                  </a:xfrm>
                  <a:custGeom>
                    <a:avLst/>
                    <a:gdLst>
                      <a:gd name="connsiteX0" fmla="*/ 14764 w 14763"/>
                      <a:gd name="connsiteY0" fmla="*/ 0 h 19526"/>
                      <a:gd name="connsiteX1" fmla="*/ 0 w 14763"/>
                      <a:gd name="connsiteY1" fmla="*/ 19526 h 19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63" h="19526">
                        <a:moveTo>
                          <a:pt x="14764" y="0"/>
                        </a:moveTo>
                        <a:lnTo>
                          <a:pt x="0" y="19526"/>
                        </a:lnTo>
                      </a:path>
                    </a:pathLst>
                  </a:custGeom>
                  <a:ln w="9525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  <p:sp>
                <p:nvSpPr>
                  <p:cNvPr id="146" name="Freeform: Shape 145">
                    <a:extLst>
                      <a:ext uri="{FF2B5EF4-FFF2-40B4-BE49-F238E27FC236}">
                        <a16:creationId xmlns:a16="http://schemas.microsoft.com/office/drawing/2014/main" id="{0F87944C-657B-4068-59D3-46EEDF7BF8F1}"/>
                      </a:ext>
                    </a:extLst>
                  </p:cNvPr>
                  <p:cNvSpPr/>
                  <p:nvPr/>
                </p:nvSpPr>
                <p:spPr>
                  <a:xfrm>
                    <a:off x="6211156" y="3578161"/>
                    <a:ext cx="18287" cy="24288"/>
                  </a:xfrm>
                  <a:custGeom>
                    <a:avLst/>
                    <a:gdLst>
                      <a:gd name="connsiteX0" fmla="*/ 18288 w 18287"/>
                      <a:gd name="connsiteY0" fmla="*/ 0 h 24288"/>
                      <a:gd name="connsiteX1" fmla="*/ 0 w 18287"/>
                      <a:gd name="connsiteY1" fmla="*/ 24289 h 242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287" h="24288">
                        <a:moveTo>
                          <a:pt x="18288" y="0"/>
                        </a:moveTo>
                        <a:lnTo>
                          <a:pt x="0" y="24289"/>
                        </a:lnTo>
                      </a:path>
                    </a:pathLst>
                  </a:custGeom>
                  <a:ln w="9525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  <p:sp>
                <p:nvSpPr>
                  <p:cNvPr id="147" name="Freeform: Shape 146">
                    <a:extLst>
                      <a:ext uri="{FF2B5EF4-FFF2-40B4-BE49-F238E27FC236}">
                        <a16:creationId xmlns:a16="http://schemas.microsoft.com/office/drawing/2014/main" id="{44E40D9F-1FFC-24D2-56E9-7104AED49C34}"/>
                      </a:ext>
                    </a:extLst>
                  </p:cNvPr>
                  <p:cNvSpPr/>
                  <p:nvPr/>
                </p:nvSpPr>
                <p:spPr>
                  <a:xfrm>
                    <a:off x="6235445" y="3601211"/>
                    <a:ext cx="14763" cy="19526"/>
                  </a:xfrm>
                  <a:custGeom>
                    <a:avLst/>
                    <a:gdLst>
                      <a:gd name="connsiteX0" fmla="*/ 14764 w 14763"/>
                      <a:gd name="connsiteY0" fmla="*/ 0 h 19526"/>
                      <a:gd name="connsiteX1" fmla="*/ 0 w 14763"/>
                      <a:gd name="connsiteY1" fmla="*/ 19526 h 19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63" h="19526">
                        <a:moveTo>
                          <a:pt x="14764" y="0"/>
                        </a:moveTo>
                        <a:lnTo>
                          <a:pt x="0" y="19526"/>
                        </a:lnTo>
                      </a:path>
                    </a:pathLst>
                  </a:custGeom>
                  <a:ln w="9525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  <p:sp>
                <p:nvSpPr>
                  <p:cNvPr id="148" name="Freeform: Shape 147">
                    <a:extLst>
                      <a:ext uri="{FF2B5EF4-FFF2-40B4-BE49-F238E27FC236}">
                        <a16:creationId xmlns:a16="http://schemas.microsoft.com/office/drawing/2014/main" id="{A5435CBB-CD1F-D241-6E2C-984D09E4F830}"/>
                      </a:ext>
                    </a:extLst>
                  </p:cNvPr>
                  <p:cNvSpPr/>
                  <p:nvPr/>
                </p:nvSpPr>
                <p:spPr>
                  <a:xfrm>
                    <a:off x="6259734" y="3619594"/>
                    <a:ext cx="14763" cy="19526"/>
                  </a:xfrm>
                  <a:custGeom>
                    <a:avLst/>
                    <a:gdLst>
                      <a:gd name="connsiteX0" fmla="*/ 14764 w 14763"/>
                      <a:gd name="connsiteY0" fmla="*/ 0 h 19526"/>
                      <a:gd name="connsiteX1" fmla="*/ 0 w 14763"/>
                      <a:gd name="connsiteY1" fmla="*/ 19526 h 19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63" h="19526">
                        <a:moveTo>
                          <a:pt x="14764" y="0"/>
                        </a:moveTo>
                        <a:lnTo>
                          <a:pt x="0" y="19526"/>
                        </a:lnTo>
                      </a:path>
                    </a:pathLst>
                  </a:custGeom>
                  <a:ln w="9525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</p:grpSp>
          </p:grpSp>
        </p:grpSp>
      </p:grpSp>
      <p:grpSp>
        <p:nvGrpSpPr>
          <p:cNvPr id="11" name="Graphic 44260">
            <a:extLst>
              <a:ext uri="{FF2B5EF4-FFF2-40B4-BE49-F238E27FC236}">
                <a16:creationId xmlns:a16="http://schemas.microsoft.com/office/drawing/2014/main" id="{38BF4F7A-AA6D-6E9A-2E44-12438E5DB9C3}"/>
              </a:ext>
            </a:extLst>
          </p:cNvPr>
          <p:cNvGrpSpPr/>
          <p:nvPr/>
        </p:nvGrpSpPr>
        <p:grpSpPr>
          <a:xfrm>
            <a:off x="10620440" y="4659403"/>
            <a:ext cx="969040" cy="960328"/>
            <a:chOff x="5972175" y="3276600"/>
            <a:chExt cx="245554" cy="304990"/>
          </a:xfrm>
        </p:grpSpPr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0C6C41F3-57B2-227A-97B9-9CE723352CE6}"/>
                </a:ext>
              </a:extLst>
            </p:cNvPr>
            <p:cNvSpPr/>
            <p:nvPr/>
          </p:nvSpPr>
          <p:spPr>
            <a:xfrm>
              <a:off x="5991225" y="3309651"/>
              <a:ext cx="226504" cy="271938"/>
            </a:xfrm>
            <a:custGeom>
              <a:avLst/>
              <a:gdLst>
                <a:gd name="connsiteX0" fmla="*/ 0 w 226504"/>
                <a:gd name="connsiteY0" fmla="*/ 163830 h 271938"/>
                <a:gd name="connsiteX1" fmla="*/ 21241 w 226504"/>
                <a:gd name="connsiteY1" fmla="*/ 122015 h 271938"/>
                <a:gd name="connsiteX2" fmla="*/ 42101 w 226504"/>
                <a:gd name="connsiteY2" fmla="*/ 129159 h 271938"/>
                <a:gd name="connsiteX3" fmla="*/ 172117 w 226504"/>
                <a:gd name="connsiteY3" fmla="*/ 0 h 271938"/>
                <a:gd name="connsiteX4" fmla="*/ 226505 w 226504"/>
                <a:gd name="connsiteY4" fmla="*/ 37052 h 271938"/>
                <a:gd name="connsiteX5" fmla="*/ 183833 w 226504"/>
                <a:gd name="connsiteY5" fmla="*/ 221647 h 271938"/>
                <a:gd name="connsiteX6" fmla="*/ 199644 w 226504"/>
                <a:gd name="connsiteY6" fmla="*/ 231743 h 271938"/>
                <a:gd name="connsiteX7" fmla="*/ 174022 w 226504"/>
                <a:gd name="connsiteY7" fmla="*/ 271939 h 271938"/>
                <a:gd name="connsiteX8" fmla="*/ 96298 w 226504"/>
                <a:gd name="connsiteY8" fmla="*/ 225076 h 271938"/>
                <a:gd name="connsiteX9" fmla="*/ 117348 w 226504"/>
                <a:gd name="connsiteY9" fmla="*/ 183547 h 271938"/>
                <a:gd name="connsiteX10" fmla="*/ 131826 w 226504"/>
                <a:gd name="connsiteY10" fmla="*/ 191643 h 271938"/>
                <a:gd name="connsiteX11" fmla="*/ 138589 w 226504"/>
                <a:gd name="connsiteY11" fmla="*/ 164783 h 271938"/>
                <a:gd name="connsiteX12" fmla="*/ 102013 w 226504"/>
                <a:gd name="connsiteY12" fmla="*/ 140684 h 271938"/>
                <a:gd name="connsiteX13" fmla="*/ 86963 w 226504"/>
                <a:gd name="connsiteY13" fmla="*/ 156496 h 271938"/>
                <a:gd name="connsiteX14" fmla="*/ 104013 w 226504"/>
                <a:gd name="connsiteY14" fmla="*/ 170783 h 271938"/>
                <a:gd name="connsiteX15" fmla="*/ 81629 w 226504"/>
                <a:gd name="connsiteY15" fmla="*/ 210693 h 271938"/>
                <a:gd name="connsiteX16" fmla="*/ 0 w 226504"/>
                <a:gd name="connsiteY16" fmla="*/ 163830 h 271938"/>
                <a:gd name="connsiteX17" fmla="*/ 162401 w 226504"/>
                <a:gd name="connsiteY17" fmla="*/ 79820 h 271938"/>
                <a:gd name="connsiteX18" fmla="*/ 128207 w 226504"/>
                <a:gd name="connsiteY18" fmla="*/ 109919 h 271938"/>
                <a:gd name="connsiteX19" fmla="*/ 153353 w 226504"/>
                <a:gd name="connsiteY19" fmla="*/ 124016 h 271938"/>
                <a:gd name="connsiteX20" fmla="*/ 162401 w 226504"/>
                <a:gd name="connsiteY20" fmla="*/ 79820 h 271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26504" h="271938">
                  <a:moveTo>
                    <a:pt x="0" y="163830"/>
                  </a:moveTo>
                  <a:cubicBezTo>
                    <a:pt x="1429" y="153162"/>
                    <a:pt x="21241" y="122015"/>
                    <a:pt x="21241" y="122015"/>
                  </a:cubicBezTo>
                  <a:lnTo>
                    <a:pt x="42101" y="129159"/>
                  </a:lnTo>
                  <a:cubicBezTo>
                    <a:pt x="97155" y="69342"/>
                    <a:pt x="172117" y="0"/>
                    <a:pt x="172117" y="0"/>
                  </a:cubicBezTo>
                  <a:cubicBezTo>
                    <a:pt x="184404" y="2477"/>
                    <a:pt x="226505" y="37052"/>
                    <a:pt x="226505" y="37052"/>
                  </a:cubicBezTo>
                  <a:lnTo>
                    <a:pt x="183833" y="221647"/>
                  </a:lnTo>
                  <a:lnTo>
                    <a:pt x="199644" y="231743"/>
                  </a:lnTo>
                  <a:lnTo>
                    <a:pt x="174022" y="271939"/>
                  </a:lnTo>
                  <a:cubicBezTo>
                    <a:pt x="174022" y="271939"/>
                    <a:pt x="98203" y="228600"/>
                    <a:pt x="96298" y="225076"/>
                  </a:cubicBezTo>
                  <a:cubicBezTo>
                    <a:pt x="94774" y="221456"/>
                    <a:pt x="115348" y="183071"/>
                    <a:pt x="117348" y="183547"/>
                  </a:cubicBezTo>
                  <a:cubicBezTo>
                    <a:pt x="119539" y="183737"/>
                    <a:pt x="131826" y="191643"/>
                    <a:pt x="131826" y="191643"/>
                  </a:cubicBezTo>
                  <a:lnTo>
                    <a:pt x="138589" y="164783"/>
                  </a:lnTo>
                  <a:lnTo>
                    <a:pt x="102013" y="140684"/>
                  </a:lnTo>
                  <a:lnTo>
                    <a:pt x="86963" y="156496"/>
                  </a:lnTo>
                  <a:lnTo>
                    <a:pt x="104013" y="170783"/>
                  </a:lnTo>
                  <a:cubicBezTo>
                    <a:pt x="104013" y="170783"/>
                    <a:pt x="82487" y="211265"/>
                    <a:pt x="81629" y="210693"/>
                  </a:cubicBezTo>
                  <a:lnTo>
                    <a:pt x="0" y="163830"/>
                  </a:lnTo>
                  <a:close/>
                  <a:moveTo>
                    <a:pt x="162401" y="79820"/>
                  </a:moveTo>
                  <a:lnTo>
                    <a:pt x="128207" y="109919"/>
                  </a:lnTo>
                  <a:lnTo>
                    <a:pt x="153353" y="124016"/>
                  </a:lnTo>
                  <a:lnTo>
                    <a:pt x="162401" y="79820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F32257F9-8FEE-FD84-2241-8046F021CCD4}"/>
                </a:ext>
              </a:extLst>
            </p:cNvPr>
            <p:cNvSpPr/>
            <p:nvPr/>
          </p:nvSpPr>
          <p:spPr>
            <a:xfrm>
              <a:off x="5972175" y="3276600"/>
              <a:ext cx="226504" cy="271938"/>
            </a:xfrm>
            <a:custGeom>
              <a:avLst/>
              <a:gdLst>
                <a:gd name="connsiteX0" fmla="*/ 0 w 226504"/>
                <a:gd name="connsiteY0" fmla="*/ 163925 h 271938"/>
                <a:gd name="connsiteX1" fmla="*/ 21241 w 226504"/>
                <a:gd name="connsiteY1" fmla="*/ 122111 h 271938"/>
                <a:gd name="connsiteX2" fmla="*/ 42101 w 226504"/>
                <a:gd name="connsiteY2" fmla="*/ 129254 h 271938"/>
                <a:gd name="connsiteX3" fmla="*/ 172117 w 226504"/>
                <a:gd name="connsiteY3" fmla="*/ 0 h 271938"/>
                <a:gd name="connsiteX4" fmla="*/ 226505 w 226504"/>
                <a:gd name="connsiteY4" fmla="*/ 37052 h 271938"/>
                <a:gd name="connsiteX5" fmla="*/ 183833 w 226504"/>
                <a:gd name="connsiteY5" fmla="*/ 221647 h 271938"/>
                <a:gd name="connsiteX6" fmla="*/ 199644 w 226504"/>
                <a:gd name="connsiteY6" fmla="*/ 231743 h 271938"/>
                <a:gd name="connsiteX7" fmla="*/ 174022 w 226504"/>
                <a:gd name="connsiteY7" fmla="*/ 271939 h 271938"/>
                <a:gd name="connsiteX8" fmla="*/ 96298 w 226504"/>
                <a:gd name="connsiteY8" fmla="*/ 225076 h 271938"/>
                <a:gd name="connsiteX9" fmla="*/ 117348 w 226504"/>
                <a:gd name="connsiteY9" fmla="*/ 183547 h 271938"/>
                <a:gd name="connsiteX10" fmla="*/ 131826 w 226504"/>
                <a:gd name="connsiteY10" fmla="*/ 191643 h 271938"/>
                <a:gd name="connsiteX11" fmla="*/ 138589 w 226504"/>
                <a:gd name="connsiteY11" fmla="*/ 164783 h 271938"/>
                <a:gd name="connsiteX12" fmla="*/ 102013 w 226504"/>
                <a:gd name="connsiteY12" fmla="*/ 140684 h 271938"/>
                <a:gd name="connsiteX13" fmla="*/ 86963 w 226504"/>
                <a:gd name="connsiteY13" fmla="*/ 156496 h 271938"/>
                <a:gd name="connsiteX14" fmla="*/ 104013 w 226504"/>
                <a:gd name="connsiteY14" fmla="*/ 170783 h 271938"/>
                <a:gd name="connsiteX15" fmla="*/ 81629 w 226504"/>
                <a:gd name="connsiteY15" fmla="*/ 210693 h 271938"/>
                <a:gd name="connsiteX16" fmla="*/ 0 w 226504"/>
                <a:gd name="connsiteY16" fmla="*/ 163925 h 271938"/>
                <a:gd name="connsiteX17" fmla="*/ 162401 w 226504"/>
                <a:gd name="connsiteY17" fmla="*/ 79820 h 271938"/>
                <a:gd name="connsiteX18" fmla="*/ 128207 w 226504"/>
                <a:gd name="connsiteY18" fmla="*/ 109919 h 271938"/>
                <a:gd name="connsiteX19" fmla="*/ 153353 w 226504"/>
                <a:gd name="connsiteY19" fmla="*/ 124016 h 271938"/>
                <a:gd name="connsiteX20" fmla="*/ 162401 w 226504"/>
                <a:gd name="connsiteY20" fmla="*/ 79820 h 271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26504" h="271938">
                  <a:moveTo>
                    <a:pt x="0" y="163925"/>
                  </a:moveTo>
                  <a:cubicBezTo>
                    <a:pt x="1429" y="153257"/>
                    <a:pt x="21241" y="122111"/>
                    <a:pt x="21241" y="122111"/>
                  </a:cubicBezTo>
                  <a:lnTo>
                    <a:pt x="42101" y="129254"/>
                  </a:lnTo>
                  <a:cubicBezTo>
                    <a:pt x="97155" y="69437"/>
                    <a:pt x="172117" y="0"/>
                    <a:pt x="172117" y="0"/>
                  </a:cubicBezTo>
                  <a:cubicBezTo>
                    <a:pt x="184404" y="2477"/>
                    <a:pt x="226505" y="37052"/>
                    <a:pt x="226505" y="37052"/>
                  </a:cubicBezTo>
                  <a:lnTo>
                    <a:pt x="183833" y="221647"/>
                  </a:lnTo>
                  <a:lnTo>
                    <a:pt x="199644" y="231743"/>
                  </a:lnTo>
                  <a:lnTo>
                    <a:pt x="174022" y="271939"/>
                  </a:lnTo>
                  <a:cubicBezTo>
                    <a:pt x="174022" y="271939"/>
                    <a:pt x="98203" y="228600"/>
                    <a:pt x="96298" y="225076"/>
                  </a:cubicBezTo>
                  <a:cubicBezTo>
                    <a:pt x="94774" y="221456"/>
                    <a:pt x="115348" y="183071"/>
                    <a:pt x="117348" y="183547"/>
                  </a:cubicBezTo>
                  <a:cubicBezTo>
                    <a:pt x="119539" y="183737"/>
                    <a:pt x="131826" y="191643"/>
                    <a:pt x="131826" y="191643"/>
                  </a:cubicBezTo>
                  <a:lnTo>
                    <a:pt x="138589" y="164783"/>
                  </a:lnTo>
                  <a:lnTo>
                    <a:pt x="102013" y="140684"/>
                  </a:lnTo>
                  <a:lnTo>
                    <a:pt x="86963" y="156496"/>
                  </a:lnTo>
                  <a:lnTo>
                    <a:pt x="104013" y="170783"/>
                  </a:lnTo>
                  <a:cubicBezTo>
                    <a:pt x="104013" y="170783"/>
                    <a:pt x="82487" y="211265"/>
                    <a:pt x="81629" y="210693"/>
                  </a:cubicBezTo>
                  <a:lnTo>
                    <a:pt x="0" y="163925"/>
                  </a:lnTo>
                  <a:close/>
                  <a:moveTo>
                    <a:pt x="162401" y="79820"/>
                  </a:moveTo>
                  <a:lnTo>
                    <a:pt x="128207" y="109919"/>
                  </a:lnTo>
                  <a:lnTo>
                    <a:pt x="153353" y="124016"/>
                  </a:lnTo>
                  <a:lnTo>
                    <a:pt x="162401" y="79820"/>
                  </a:lnTo>
                  <a:close/>
                </a:path>
              </a:pathLst>
            </a:custGeom>
            <a:solidFill>
              <a:srgbClr val="DC755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130788976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656A843-953C-F98C-4EED-7C490629FD7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1" name="Graphic 1">
            <a:extLst>
              <a:ext uri="{FF2B5EF4-FFF2-40B4-BE49-F238E27FC236}">
                <a16:creationId xmlns:a16="http://schemas.microsoft.com/office/drawing/2014/main" id="{5042C2C6-360A-0029-4FFB-55683A98F583}"/>
              </a:ext>
            </a:extLst>
          </p:cNvPr>
          <p:cNvGrpSpPr/>
          <p:nvPr/>
        </p:nvGrpSpPr>
        <p:grpSpPr>
          <a:xfrm>
            <a:off x="710914" y="5898719"/>
            <a:ext cx="1799619" cy="1773824"/>
            <a:chOff x="5748337" y="3124200"/>
            <a:chExt cx="695325" cy="609600"/>
          </a:xfrm>
          <a:solidFill>
            <a:schemeClr val="bg2">
              <a:lumMod val="50000"/>
            </a:schemeClr>
          </a:solidFill>
        </p:grpSpPr>
        <p:grpSp>
          <p:nvGrpSpPr>
            <p:cNvPr id="72" name="Graphic 1">
              <a:extLst>
                <a:ext uri="{FF2B5EF4-FFF2-40B4-BE49-F238E27FC236}">
                  <a16:creationId xmlns:a16="http://schemas.microsoft.com/office/drawing/2014/main" id="{31B9617B-6687-3A27-6FE0-83EDF746D9C8}"/>
                </a:ext>
              </a:extLst>
            </p:cNvPr>
            <p:cNvGrpSpPr/>
            <p:nvPr/>
          </p:nvGrpSpPr>
          <p:grpSpPr>
            <a:xfrm>
              <a:off x="6032547" y="3282867"/>
              <a:ext cx="412442" cy="452943"/>
              <a:chOff x="6032547" y="3282867"/>
              <a:chExt cx="412442" cy="452943"/>
            </a:xfrm>
            <a:grpFill/>
          </p:grpSpPr>
          <p:sp>
            <p:nvSpPr>
              <p:cNvPr id="87" name="Freeform: Shape 86">
                <a:extLst>
                  <a:ext uri="{FF2B5EF4-FFF2-40B4-BE49-F238E27FC236}">
                    <a16:creationId xmlns:a16="http://schemas.microsoft.com/office/drawing/2014/main" id="{FE458EFF-6D40-0147-753F-6734F02AF634}"/>
                  </a:ext>
                </a:extLst>
              </p:cNvPr>
              <p:cNvSpPr/>
              <p:nvPr/>
            </p:nvSpPr>
            <p:spPr>
              <a:xfrm>
                <a:off x="6032547" y="3336353"/>
                <a:ext cx="369776" cy="399456"/>
              </a:xfrm>
              <a:custGeom>
                <a:avLst/>
                <a:gdLst>
                  <a:gd name="connsiteX0" fmla="*/ 364252 w 369776"/>
                  <a:gd name="connsiteY0" fmla="*/ 77978 h 399456"/>
                  <a:gd name="connsiteX1" fmla="*/ 84978 w 369776"/>
                  <a:gd name="connsiteY1" fmla="*/ 392207 h 399456"/>
                  <a:gd name="connsiteX2" fmla="*/ 54403 w 369776"/>
                  <a:gd name="connsiteY2" fmla="*/ 393922 h 399456"/>
                  <a:gd name="connsiteX3" fmla="*/ 7350 w 369776"/>
                  <a:gd name="connsiteY3" fmla="*/ 352107 h 399456"/>
                  <a:gd name="connsiteX4" fmla="*/ 5445 w 369776"/>
                  <a:gd name="connsiteY4" fmla="*/ 321532 h 399456"/>
                  <a:gd name="connsiteX5" fmla="*/ 284718 w 369776"/>
                  <a:gd name="connsiteY5" fmla="*/ 7302 h 399456"/>
                  <a:gd name="connsiteX6" fmla="*/ 315388 w 369776"/>
                  <a:gd name="connsiteY6" fmla="*/ 5492 h 399456"/>
                  <a:gd name="connsiteX7" fmla="*/ 362442 w 369776"/>
                  <a:gd name="connsiteY7" fmla="*/ 47307 h 399456"/>
                  <a:gd name="connsiteX8" fmla="*/ 364252 w 369776"/>
                  <a:gd name="connsiteY8" fmla="*/ 77978 h 399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69776" h="399456">
                    <a:moveTo>
                      <a:pt x="364252" y="77978"/>
                    </a:moveTo>
                    <a:lnTo>
                      <a:pt x="84978" y="392207"/>
                    </a:lnTo>
                    <a:cubicBezTo>
                      <a:pt x="77073" y="401161"/>
                      <a:pt x="63452" y="401923"/>
                      <a:pt x="54403" y="393922"/>
                    </a:cubicBezTo>
                    <a:lnTo>
                      <a:pt x="7350" y="352107"/>
                    </a:lnTo>
                    <a:cubicBezTo>
                      <a:pt x="-1699" y="344106"/>
                      <a:pt x="-2461" y="330485"/>
                      <a:pt x="5445" y="321532"/>
                    </a:cubicBezTo>
                    <a:lnTo>
                      <a:pt x="284718" y="7302"/>
                    </a:lnTo>
                    <a:cubicBezTo>
                      <a:pt x="292624" y="-1651"/>
                      <a:pt x="306340" y="-2509"/>
                      <a:pt x="315388" y="5492"/>
                    </a:cubicBezTo>
                    <a:lnTo>
                      <a:pt x="362442" y="47307"/>
                    </a:lnTo>
                    <a:cubicBezTo>
                      <a:pt x="371490" y="55308"/>
                      <a:pt x="372252" y="69024"/>
                      <a:pt x="364252" y="7797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Cordia New" panose="020B0304020202020204" pitchFamily="34" charset="-34"/>
                </a:endParaRPr>
              </a:p>
            </p:txBody>
          </p:sp>
          <p:sp>
            <p:nvSpPr>
              <p:cNvPr id="88" name="Freeform: Shape 87">
                <a:extLst>
                  <a:ext uri="{FF2B5EF4-FFF2-40B4-BE49-F238E27FC236}">
                    <a16:creationId xmlns:a16="http://schemas.microsoft.com/office/drawing/2014/main" id="{4C25BB52-060B-D70F-6D81-FE89F12EEB60}"/>
                  </a:ext>
                </a:extLst>
              </p:cNvPr>
              <p:cNvSpPr/>
              <p:nvPr/>
            </p:nvSpPr>
            <p:spPr>
              <a:xfrm>
                <a:off x="6032633" y="3336392"/>
                <a:ext cx="338924" cy="372928"/>
              </a:xfrm>
              <a:custGeom>
                <a:avLst/>
                <a:gdLst>
                  <a:gd name="connsiteX0" fmla="*/ 315302 w 338924"/>
                  <a:gd name="connsiteY0" fmla="*/ 5454 h 372928"/>
                  <a:gd name="connsiteX1" fmla="*/ 284727 w 338924"/>
                  <a:gd name="connsiteY1" fmla="*/ 7264 h 372928"/>
                  <a:gd name="connsiteX2" fmla="*/ 5454 w 338924"/>
                  <a:gd name="connsiteY2" fmla="*/ 321398 h 372928"/>
                  <a:gd name="connsiteX3" fmla="*/ 7264 w 338924"/>
                  <a:gd name="connsiteY3" fmla="*/ 351974 h 372928"/>
                  <a:gd name="connsiteX4" fmla="*/ 30886 w 338924"/>
                  <a:gd name="connsiteY4" fmla="*/ 372929 h 372928"/>
                  <a:gd name="connsiteX5" fmla="*/ 338924 w 338924"/>
                  <a:gd name="connsiteY5" fmla="*/ 26314 h 372928"/>
                  <a:gd name="connsiteX6" fmla="*/ 315302 w 338924"/>
                  <a:gd name="connsiteY6" fmla="*/ 5454 h 3729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38924" h="372928">
                    <a:moveTo>
                      <a:pt x="315302" y="5454"/>
                    </a:moveTo>
                    <a:cubicBezTo>
                      <a:pt x="306349" y="-2452"/>
                      <a:pt x="292633" y="-1690"/>
                      <a:pt x="284727" y="7264"/>
                    </a:cubicBezTo>
                    <a:lnTo>
                      <a:pt x="5454" y="321398"/>
                    </a:lnTo>
                    <a:cubicBezTo>
                      <a:pt x="-2452" y="330352"/>
                      <a:pt x="-1690" y="344068"/>
                      <a:pt x="7264" y="351974"/>
                    </a:cubicBezTo>
                    <a:lnTo>
                      <a:pt x="30886" y="372929"/>
                    </a:lnTo>
                    <a:lnTo>
                      <a:pt x="338924" y="26314"/>
                    </a:lnTo>
                    <a:lnTo>
                      <a:pt x="315302" y="545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Cordia New" panose="020B0304020202020204" pitchFamily="34" charset="-34"/>
                </a:endParaRPr>
              </a:p>
            </p:txBody>
          </p:sp>
          <p:grpSp>
            <p:nvGrpSpPr>
              <p:cNvPr id="89" name="Graphic 1">
                <a:extLst>
                  <a:ext uri="{FF2B5EF4-FFF2-40B4-BE49-F238E27FC236}">
                    <a16:creationId xmlns:a16="http://schemas.microsoft.com/office/drawing/2014/main" id="{12116CAB-AAEF-A283-9BE7-16ACB8A33E96}"/>
                  </a:ext>
                </a:extLst>
              </p:cNvPr>
              <p:cNvGrpSpPr/>
              <p:nvPr/>
            </p:nvGrpSpPr>
            <p:grpSpPr>
              <a:xfrm>
                <a:off x="6344125" y="3282867"/>
                <a:ext cx="100864" cy="104413"/>
                <a:chOff x="6344125" y="3282867"/>
                <a:chExt cx="100864" cy="104413"/>
              </a:xfrm>
              <a:grpFill/>
            </p:grpSpPr>
            <p:sp>
              <p:nvSpPr>
                <p:cNvPr id="98" name="Freeform: Shape 97">
                  <a:extLst>
                    <a:ext uri="{FF2B5EF4-FFF2-40B4-BE49-F238E27FC236}">
                      <a16:creationId xmlns:a16="http://schemas.microsoft.com/office/drawing/2014/main" id="{37C68DC8-EF63-75AF-1BC3-8E6C4D5D00E4}"/>
                    </a:ext>
                  </a:extLst>
                </p:cNvPr>
                <p:cNvSpPr/>
                <p:nvPr/>
              </p:nvSpPr>
              <p:spPr>
                <a:xfrm>
                  <a:off x="6344125" y="3282867"/>
                  <a:ext cx="100864" cy="104413"/>
                </a:xfrm>
                <a:custGeom>
                  <a:avLst/>
                  <a:gdLst>
                    <a:gd name="connsiteX0" fmla="*/ 93250 w 100864"/>
                    <a:gd name="connsiteY0" fmla="*/ 5734 h 104413"/>
                    <a:gd name="connsiteX1" fmla="*/ 93250 w 100864"/>
                    <a:gd name="connsiteY1" fmla="*/ 5734 h 104413"/>
                    <a:gd name="connsiteX2" fmla="*/ 67818 w 100864"/>
                    <a:gd name="connsiteY2" fmla="*/ 2496 h 104413"/>
                    <a:gd name="connsiteX3" fmla="*/ 52864 w 100864"/>
                    <a:gd name="connsiteY3" fmla="*/ 10211 h 104413"/>
                    <a:gd name="connsiteX4" fmla="*/ 19145 w 100864"/>
                    <a:gd name="connsiteY4" fmla="*/ 36405 h 104413"/>
                    <a:gd name="connsiteX5" fmla="*/ 0 w 100864"/>
                    <a:gd name="connsiteY5" fmla="*/ 57931 h 104413"/>
                    <a:gd name="connsiteX6" fmla="*/ 26194 w 100864"/>
                    <a:gd name="connsiteY6" fmla="*/ 81172 h 104413"/>
                    <a:gd name="connsiteX7" fmla="*/ 52388 w 100864"/>
                    <a:gd name="connsiteY7" fmla="*/ 104413 h 104413"/>
                    <a:gd name="connsiteX8" fmla="*/ 71533 w 100864"/>
                    <a:gd name="connsiteY8" fmla="*/ 82887 h 104413"/>
                    <a:gd name="connsiteX9" fmla="*/ 93536 w 100864"/>
                    <a:gd name="connsiteY9" fmla="*/ 46311 h 104413"/>
                    <a:gd name="connsiteX10" fmla="*/ 99441 w 100864"/>
                    <a:gd name="connsiteY10" fmla="*/ 30499 h 104413"/>
                    <a:gd name="connsiteX11" fmla="*/ 93250 w 100864"/>
                    <a:gd name="connsiteY11" fmla="*/ 5734 h 1044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00864" h="104413">
                      <a:moveTo>
                        <a:pt x="93250" y="5734"/>
                      </a:moveTo>
                      <a:lnTo>
                        <a:pt x="93250" y="5734"/>
                      </a:lnTo>
                      <a:cubicBezTo>
                        <a:pt x="86201" y="-457"/>
                        <a:pt x="76105" y="-1790"/>
                        <a:pt x="67818" y="2496"/>
                      </a:cubicBezTo>
                      <a:lnTo>
                        <a:pt x="52864" y="10211"/>
                      </a:lnTo>
                      <a:cubicBezTo>
                        <a:pt x="40100" y="16783"/>
                        <a:pt x="28670" y="25642"/>
                        <a:pt x="19145" y="36405"/>
                      </a:cubicBezTo>
                      <a:lnTo>
                        <a:pt x="0" y="57931"/>
                      </a:lnTo>
                      <a:lnTo>
                        <a:pt x="26194" y="81172"/>
                      </a:lnTo>
                      <a:lnTo>
                        <a:pt x="52388" y="104413"/>
                      </a:lnTo>
                      <a:lnTo>
                        <a:pt x="71533" y="82887"/>
                      </a:lnTo>
                      <a:cubicBezTo>
                        <a:pt x="81058" y="72124"/>
                        <a:pt x="88487" y="59741"/>
                        <a:pt x="93536" y="46311"/>
                      </a:cubicBezTo>
                      <a:lnTo>
                        <a:pt x="99441" y="30499"/>
                      </a:lnTo>
                      <a:cubicBezTo>
                        <a:pt x="102680" y="21927"/>
                        <a:pt x="100298" y="12021"/>
                        <a:pt x="93250" y="5734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Cordia New" panose="020B0304020202020204" pitchFamily="34" charset="-34"/>
                  </a:endParaRPr>
                </a:p>
              </p:txBody>
            </p:sp>
            <p:sp>
              <p:nvSpPr>
                <p:cNvPr id="99" name="Freeform: Shape 98">
                  <a:extLst>
                    <a:ext uri="{FF2B5EF4-FFF2-40B4-BE49-F238E27FC236}">
                      <a16:creationId xmlns:a16="http://schemas.microsoft.com/office/drawing/2014/main" id="{C55BD279-B495-180A-BF44-44A27AFBE2D8}"/>
                    </a:ext>
                  </a:extLst>
                </p:cNvPr>
                <p:cNvSpPr/>
                <p:nvPr/>
              </p:nvSpPr>
              <p:spPr>
                <a:xfrm>
                  <a:off x="6344125" y="3282929"/>
                  <a:ext cx="100795" cy="81300"/>
                </a:xfrm>
                <a:custGeom>
                  <a:avLst/>
                  <a:gdLst>
                    <a:gd name="connsiteX0" fmla="*/ 100774 w 100795"/>
                    <a:gd name="connsiteY0" fmla="*/ 23579 h 81300"/>
                    <a:gd name="connsiteX1" fmla="*/ 94012 w 100795"/>
                    <a:gd name="connsiteY1" fmla="*/ 25770 h 81300"/>
                    <a:gd name="connsiteX2" fmla="*/ 79057 w 100795"/>
                    <a:gd name="connsiteY2" fmla="*/ 33580 h 81300"/>
                    <a:gd name="connsiteX3" fmla="*/ 45339 w 100795"/>
                    <a:gd name="connsiteY3" fmla="*/ 59774 h 81300"/>
                    <a:gd name="connsiteX4" fmla="*/ 26194 w 100795"/>
                    <a:gd name="connsiteY4" fmla="*/ 81300 h 81300"/>
                    <a:gd name="connsiteX5" fmla="*/ 0 w 100795"/>
                    <a:gd name="connsiteY5" fmla="*/ 57964 h 81300"/>
                    <a:gd name="connsiteX6" fmla="*/ 19145 w 100795"/>
                    <a:gd name="connsiteY6" fmla="*/ 36438 h 81300"/>
                    <a:gd name="connsiteX7" fmla="*/ 52864 w 100795"/>
                    <a:gd name="connsiteY7" fmla="*/ 10244 h 81300"/>
                    <a:gd name="connsiteX8" fmla="*/ 67913 w 100795"/>
                    <a:gd name="connsiteY8" fmla="*/ 2529 h 81300"/>
                    <a:gd name="connsiteX9" fmla="*/ 93345 w 100795"/>
                    <a:gd name="connsiteY9" fmla="*/ 5672 h 81300"/>
                    <a:gd name="connsiteX10" fmla="*/ 93440 w 100795"/>
                    <a:gd name="connsiteY10" fmla="*/ 5767 h 81300"/>
                    <a:gd name="connsiteX11" fmla="*/ 100774 w 100795"/>
                    <a:gd name="connsiteY11" fmla="*/ 23579 h 81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00795" h="81300">
                      <a:moveTo>
                        <a:pt x="100774" y="23579"/>
                      </a:moveTo>
                      <a:cubicBezTo>
                        <a:pt x="98393" y="23865"/>
                        <a:pt x="96203" y="24627"/>
                        <a:pt x="94012" y="25770"/>
                      </a:cubicBezTo>
                      <a:lnTo>
                        <a:pt x="79057" y="33580"/>
                      </a:lnTo>
                      <a:cubicBezTo>
                        <a:pt x="66294" y="40152"/>
                        <a:pt x="54864" y="49011"/>
                        <a:pt x="45339" y="59774"/>
                      </a:cubicBezTo>
                      <a:lnTo>
                        <a:pt x="26194" y="81300"/>
                      </a:lnTo>
                      <a:lnTo>
                        <a:pt x="0" y="57964"/>
                      </a:lnTo>
                      <a:lnTo>
                        <a:pt x="19145" y="36438"/>
                      </a:lnTo>
                      <a:cubicBezTo>
                        <a:pt x="28670" y="25770"/>
                        <a:pt x="40005" y="16816"/>
                        <a:pt x="52864" y="10244"/>
                      </a:cubicBezTo>
                      <a:lnTo>
                        <a:pt x="67913" y="2529"/>
                      </a:lnTo>
                      <a:cubicBezTo>
                        <a:pt x="76200" y="-1758"/>
                        <a:pt x="86297" y="-519"/>
                        <a:pt x="93345" y="5672"/>
                      </a:cubicBezTo>
                      <a:lnTo>
                        <a:pt x="93440" y="5767"/>
                      </a:lnTo>
                      <a:cubicBezTo>
                        <a:pt x="98489" y="10339"/>
                        <a:pt x="101060" y="16911"/>
                        <a:pt x="100774" y="23579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Cordia New" panose="020B0304020202020204" pitchFamily="34" charset="-34"/>
                  </a:endParaRPr>
                </a:p>
              </p:txBody>
            </p:sp>
          </p:grpSp>
          <p:grpSp>
            <p:nvGrpSpPr>
              <p:cNvPr id="90" name="Graphic 1">
                <a:extLst>
                  <a:ext uri="{FF2B5EF4-FFF2-40B4-BE49-F238E27FC236}">
                    <a16:creationId xmlns:a16="http://schemas.microsoft.com/office/drawing/2014/main" id="{10397A12-B645-5040-C4F0-441EED0AEE67}"/>
                  </a:ext>
                </a:extLst>
              </p:cNvPr>
              <p:cNvGrpSpPr/>
              <p:nvPr/>
            </p:nvGrpSpPr>
            <p:grpSpPr>
              <a:xfrm>
                <a:off x="6047111" y="3351416"/>
                <a:ext cx="342765" cy="366929"/>
                <a:chOff x="6047111" y="3351416"/>
                <a:chExt cx="342765" cy="366929"/>
              </a:xfrm>
              <a:grpFill/>
            </p:grpSpPr>
            <p:grpSp>
              <p:nvGrpSpPr>
                <p:cNvPr id="91" name="Graphic 1">
                  <a:extLst>
                    <a:ext uri="{FF2B5EF4-FFF2-40B4-BE49-F238E27FC236}">
                      <a16:creationId xmlns:a16="http://schemas.microsoft.com/office/drawing/2014/main" id="{621AC9B4-441D-6017-B0FC-10360B731022}"/>
                    </a:ext>
                  </a:extLst>
                </p:cNvPr>
                <p:cNvGrpSpPr/>
                <p:nvPr/>
              </p:nvGrpSpPr>
              <p:grpSpPr>
                <a:xfrm>
                  <a:off x="6168200" y="3351416"/>
                  <a:ext cx="221676" cy="238365"/>
                  <a:chOff x="6168200" y="3351416"/>
                  <a:chExt cx="221676" cy="238365"/>
                </a:xfrm>
                <a:grpFill/>
              </p:grpSpPr>
              <p:sp>
                <p:nvSpPr>
                  <p:cNvPr id="95" name="Freeform: Shape 94">
                    <a:extLst>
                      <a:ext uri="{FF2B5EF4-FFF2-40B4-BE49-F238E27FC236}">
                        <a16:creationId xmlns:a16="http://schemas.microsoft.com/office/drawing/2014/main" id="{68A266FC-F383-08B1-C608-4C8C01A072DD}"/>
                      </a:ext>
                    </a:extLst>
                  </p:cNvPr>
                  <p:cNvSpPr/>
                  <p:nvPr/>
                </p:nvSpPr>
                <p:spPr>
                  <a:xfrm rot="-2902359">
                    <a:off x="6332119" y="3341638"/>
                    <a:ext cx="21622" cy="106396"/>
                  </a:xfrm>
                  <a:custGeom>
                    <a:avLst/>
                    <a:gdLst>
                      <a:gd name="connsiteX0" fmla="*/ 0 w 21622"/>
                      <a:gd name="connsiteY0" fmla="*/ 0 h 106396"/>
                      <a:gd name="connsiteX1" fmla="*/ 21622 w 21622"/>
                      <a:gd name="connsiteY1" fmla="*/ 0 h 106396"/>
                      <a:gd name="connsiteX2" fmla="*/ 21622 w 21622"/>
                      <a:gd name="connsiteY2" fmla="*/ 106397 h 106396"/>
                      <a:gd name="connsiteX3" fmla="*/ 0 w 21622"/>
                      <a:gd name="connsiteY3" fmla="*/ 106397 h 1063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622" h="106396">
                        <a:moveTo>
                          <a:pt x="0" y="0"/>
                        </a:moveTo>
                        <a:lnTo>
                          <a:pt x="21622" y="0"/>
                        </a:lnTo>
                        <a:lnTo>
                          <a:pt x="21622" y="106397"/>
                        </a:lnTo>
                        <a:lnTo>
                          <a:pt x="0" y="106397"/>
                        </a:ln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  <p:sp>
                <p:nvSpPr>
                  <p:cNvPr id="96" name="Freeform: Shape 95">
                    <a:extLst>
                      <a:ext uri="{FF2B5EF4-FFF2-40B4-BE49-F238E27FC236}">
                        <a16:creationId xmlns:a16="http://schemas.microsoft.com/office/drawing/2014/main" id="{B70F341D-3419-F4ED-4F43-3652A5573271}"/>
                      </a:ext>
                    </a:extLst>
                  </p:cNvPr>
                  <p:cNvSpPr/>
                  <p:nvPr/>
                </p:nvSpPr>
                <p:spPr>
                  <a:xfrm rot="-2902359">
                    <a:off x="6302778" y="3374623"/>
                    <a:ext cx="21622" cy="106396"/>
                  </a:xfrm>
                  <a:custGeom>
                    <a:avLst/>
                    <a:gdLst>
                      <a:gd name="connsiteX0" fmla="*/ 0 w 21622"/>
                      <a:gd name="connsiteY0" fmla="*/ 0 h 106396"/>
                      <a:gd name="connsiteX1" fmla="*/ 21622 w 21622"/>
                      <a:gd name="connsiteY1" fmla="*/ 0 h 106396"/>
                      <a:gd name="connsiteX2" fmla="*/ 21622 w 21622"/>
                      <a:gd name="connsiteY2" fmla="*/ 106397 h 106396"/>
                      <a:gd name="connsiteX3" fmla="*/ 0 w 21622"/>
                      <a:gd name="connsiteY3" fmla="*/ 106397 h 1063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622" h="106396">
                        <a:moveTo>
                          <a:pt x="0" y="0"/>
                        </a:moveTo>
                        <a:lnTo>
                          <a:pt x="21622" y="0"/>
                        </a:lnTo>
                        <a:lnTo>
                          <a:pt x="21622" y="106397"/>
                        </a:lnTo>
                        <a:lnTo>
                          <a:pt x="0" y="106397"/>
                        </a:ln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  <p:sp>
                <p:nvSpPr>
                  <p:cNvPr id="97" name="Freeform: Shape 96">
                    <a:extLst>
                      <a:ext uri="{FF2B5EF4-FFF2-40B4-BE49-F238E27FC236}">
                        <a16:creationId xmlns:a16="http://schemas.microsoft.com/office/drawing/2014/main" id="{5A05C6D1-123B-0466-B6D8-E499ECB437D1}"/>
                      </a:ext>
                    </a:extLst>
                  </p:cNvPr>
                  <p:cNvSpPr/>
                  <p:nvPr/>
                </p:nvSpPr>
                <p:spPr>
                  <a:xfrm>
                    <a:off x="6168200" y="3473766"/>
                    <a:ext cx="106009" cy="116015"/>
                  </a:xfrm>
                  <a:custGeom>
                    <a:avLst/>
                    <a:gdLst>
                      <a:gd name="connsiteX0" fmla="*/ 73150 w 106009"/>
                      <a:gd name="connsiteY0" fmla="*/ 75915 h 116015"/>
                      <a:gd name="connsiteX1" fmla="*/ 3999 w 106009"/>
                      <a:gd name="connsiteY1" fmla="*/ 113158 h 116015"/>
                      <a:gd name="connsiteX2" fmla="*/ 32859 w 106009"/>
                      <a:gd name="connsiteY2" fmla="*/ 40101 h 116015"/>
                      <a:gd name="connsiteX3" fmla="*/ 102011 w 106009"/>
                      <a:gd name="connsiteY3" fmla="*/ 2858 h 116015"/>
                      <a:gd name="connsiteX4" fmla="*/ 73150 w 106009"/>
                      <a:gd name="connsiteY4" fmla="*/ 75915 h 1160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009" h="116015">
                        <a:moveTo>
                          <a:pt x="73150" y="75915"/>
                        </a:moveTo>
                        <a:cubicBezTo>
                          <a:pt x="46099" y="106395"/>
                          <a:pt x="15143" y="123064"/>
                          <a:pt x="3999" y="113158"/>
                        </a:cubicBezTo>
                        <a:cubicBezTo>
                          <a:pt x="-7145" y="103252"/>
                          <a:pt x="5808" y="70581"/>
                          <a:pt x="32859" y="40101"/>
                        </a:cubicBezTo>
                        <a:cubicBezTo>
                          <a:pt x="59910" y="9621"/>
                          <a:pt x="90867" y="-7048"/>
                          <a:pt x="102011" y="2858"/>
                        </a:cubicBezTo>
                        <a:cubicBezTo>
                          <a:pt x="113155" y="12764"/>
                          <a:pt x="100201" y="45435"/>
                          <a:pt x="73150" y="75915"/>
                        </a:cubicBez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</p:grpSp>
            <p:grpSp>
              <p:nvGrpSpPr>
                <p:cNvPr id="92" name="Graphic 1">
                  <a:extLst>
                    <a:ext uri="{FF2B5EF4-FFF2-40B4-BE49-F238E27FC236}">
                      <a16:creationId xmlns:a16="http://schemas.microsoft.com/office/drawing/2014/main" id="{FE4B75D0-69F5-1906-FEB2-A689F5EDACF9}"/>
                    </a:ext>
                  </a:extLst>
                </p:cNvPr>
                <p:cNvGrpSpPr/>
                <p:nvPr/>
              </p:nvGrpSpPr>
              <p:grpSpPr>
                <a:xfrm>
                  <a:off x="6047111" y="3598485"/>
                  <a:ext cx="123187" cy="119861"/>
                  <a:chOff x="6047111" y="3598485"/>
                  <a:chExt cx="123187" cy="119861"/>
                </a:xfrm>
                <a:grpFill/>
              </p:grpSpPr>
              <p:sp>
                <p:nvSpPr>
                  <p:cNvPr id="93" name="Freeform: Shape 92">
                    <a:extLst>
                      <a:ext uri="{FF2B5EF4-FFF2-40B4-BE49-F238E27FC236}">
                        <a16:creationId xmlns:a16="http://schemas.microsoft.com/office/drawing/2014/main" id="{E81D7D09-269B-0C1E-7FE0-3C18504C0C62}"/>
                      </a:ext>
                    </a:extLst>
                  </p:cNvPr>
                  <p:cNvSpPr/>
                  <p:nvPr/>
                </p:nvSpPr>
                <p:spPr>
                  <a:xfrm rot="-2902130">
                    <a:off x="6112547" y="3588709"/>
                    <a:ext cx="21620" cy="106388"/>
                  </a:xfrm>
                  <a:custGeom>
                    <a:avLst/>
                    <a:gdLst>
                      <a:gd name="connsiteX0" fmla="*/ 0 w 21620"/>
                      <a:gd name="connsiteY0" fmla="*/ 0 h 106388"/>
                      <a:gd name="connsiteX1" fmla="*/ 21621 w 21620"/>
                      <a:gd name="connsiteY1" fmla="*/ 0 h 106388"/>
                      <a:gd name="connsiteX2" fmla="*/ 21621 w 21620"/>
                      <a:gd name="connsiteY2" fmla="*/ 106389 h 106388"/>
                      <a:gd name="connsiteX3" fmla="*/ 0 w 21620"/>
                      <a:gd name="connsiteY3" fmla="*/ 106389 h 1063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620" h="106388">
                        <a:moveTo>
                          <a:pt x="0" y="0"/>
                        </a:moveTo>
                        <a:lnTo>
                          <a:pt x="21621" y="0"/>
                        </a:lnTo>
                        <a:lnTo>
                          <a:pt x="21621" y="106389"/>
                        </a:lnTo>
                        <a:lnTo>
                          <a:pt x="0" y="106389"/>
                        </a:ln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  <p:sp>
                <p:nvSpPr>
                  <p:cNvPr id="94" name="Freeform: Shape 93">
                    <a:extLst>
                      <a:ext uri="{FF2B5EF4-FFF2-40B4-BE49-F238E27FC236}">
                        <a16:creationId xmlns:a16="http://schemas.microsoft.com/office/drawing/2014/main" id="{BA5FDA59-32AE-F0DF-8DF1-1D0B3DB2E619}"/>
                      </a:ext>
                    </a:extLst>
                  </p:cNvPr>
                  <p:cNvSpPr/>
                  <p:nvPr/>
                </p:nvSpPr>
                <p:spPr>
                  <a:xfrm rot="-2901873">
                    <a:off x="6083242" y="3621724"/>
                    <a:ext cx="21622" cy="106396"/>
                  </a:xfrm>
                  <a:custGeom>
                    <a:avLst/>
                    <a:gdLst>
                      <a:gd name="connsiteX0" fmla="*/ 0 w 21622"/>
                      <a:gd name="connsiteY0" fmla="*/ 0 h 106396"/>
                      <a:gd name="connsiteX1" fmla="*/ 21622 w 21622"/>
                      <a:gd name="connsiteY1" fmla="*/ 0 h 106396"/>
                      <a:gd name="connsiteX2" fmla="*/ 21622 w 21622"/>
                      <a:gd name="connsiteY2" fmla="*/ 106396 h 106396"/>
                      <a:gd name="connsiteX3" fmla="*/ 0 w 21622"/>
                      <a:gd name="connsiteY3" fmla="*/ 106396 h 1063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622" h="106396">
                        <a:moveTo>
                          <a:pt x="0" y="0"/>
                        </a:moveTo>
                        <a:lnTo>
                          <a:pt x="21622" y="0"/>
                        </a:lnTo>
                        <a:lnTo>
                          <a:pt x="21622" y="106396"/>
                        </a:lnTo>
                        <a:lnTo>
                          <a:pt x="0" y="106396"/>
                        </a:ln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</p:grpSp>
          </p:grpSp>
        </p:grpSp>
        <p:grpSp>
          <p:nvGrpSpPr>
            <p:cNvPr id="73" name="Graphic 1">
              <a:extLst>
                <a:ext uri="{FF2B5EF4-FFF2-40B4-BE49-F238E27FC236}">
                  <a16:creationId xmlns:a16="http://schemas.microsoft.com/office/drawing/2014/main" id="{EAFCFACA-1C08-9003-712A-3EAE1F1AA90B}"/>
                </a:ext>
              </a:extLst>
            </p:cNvPr>
            <p:cNvGrpSpPr/>
            <p:nvPr/>
          </p:nvGrpSpPr>
          <p:grpSpPr>
            <a:xfrm>
              <a:off x="5748327" y="3124191"/>
              <a:ext cx="551476" cy="220228"/>
              <a:chOff x="5748327" y="3124191"/>
              <a:chExt cx="551476" cy="220228"/>
            </a:xfrm>
            <a:grpFill/>
          </p:grpSpPr>
          <p:sp>
            <p:nvSpPr>
              <p:cNvPr id="74" name="Freeform: Shape 73">
                <a:extLst>
                  <a:ext uri="{FF2B5EF4-FFF2-40B4-BE49-F238E27FC236}">
                    <a16:creationId xmlns:a16="http://schemas.microsoft.com/office/drawing/2014/main" id="{BCEEA118-0F72-CE79-A794-D03E20BA9B77}"/>
                  </a:ext>
                </a:extLst>
              </p:cNvPr>
              <p:cNvSpPr/>
              <p:nvPr/>
            </p:nvSpPr>
            <p:spPr>
              <a:xfrm>
                <a:off x="5748327" y="3124191"/>
                <a:ext cx="464823" cy="220228"/>
              </a:xfrm>
              <a:custGeom>
                <a:avLst/>
                <a:gdLst>
                  <a:gd name="connsiteX0" fmla="*/ 449113 w 464823"/>
                  <a:gd name="connsiteY0" fmla="*/ 103069 h 220228"/>
                  <a:gd name="connsiteX1" fmla="*/ 45063 w 464823"/>
                  <a:gd name="connsiteY1" fmla="*/ 219370 h 220228"/>
                  <a:gd name="connsiteX2" fmla="*/ 18297 w 464823"/>
                  <a:gd name="connsiteY2" fmla="*/ 204511 h 220228"/>
                  <a:gd name="connsiteX3" fmla="*/ 867 w 464823"/>
                  <a:gd name="connsiteY3" fmla="*/ 143932 h 220228"/>
                  <a:gd name="connsiteX4" fmla="*/ 15630 w 464823"/>
                  <a:gd name="connsiteY4" fmla="*/ 117071 h 220228"/>
                  <a:gd name="connsiteX5" fmla="*/ 419681 w 464823"/>
                  <a:gd name="connsiteY5" fmla="*/ 866 h 220228"/>
                  <a:gd name="connsiteX6" fmla="*/ 446541 w 464823"/>
                  <a:gd name="connsiteY6" fmla="*/ 15725 h 220228"/>
                  <a:gd name="connsiteX7" fmla="*/ 463972 w 464823"/>
                  <a:gd name="connsiteY7" fmla="*/ 76304 h 220228"/>
                  <a:gd name="connsiteX8" fmla="*/ 449113 w 464823"/>
                  <a:gd name="connsiteY8" fmla="*/ 103069 h 2202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64823" h="220228">
                    <a:moveTo>
                      <a:pt x="449113" y="103069"/>
                    </a:moveTo>
                    <a:lnTo>
                      <a:pt x="45063" y="219370"/>
                    </a:lnTo>
                    <a:cubicBezTo>
                      <a:pt x="33633" y="222703"/>
                      <a:pt x="21631" y="216036"/>
                      <a:pt x="18297" y="204511"/>
                    </a:cubicBezTo>
                    <a:lnTo>
                      <a:pt x="867" y="143932"/>
                    </a:lnTo>
                    <a:cubicBezTo>
                      <a:pt x="-2467" y="132311"/>
                      <a:pt x="4105" y="120405"/>
                      <a:pt x="15630" y="117071"/>
                    </a:cubicBezTo>
                    <a:lnTo>
                      <a:pt x="419681" y="866"/>
                    </a:lnTo>
                    <a:cubicBezTo>
                      <a:pt x="431111" y="-2468"/>
                      <a:pt x="443208" y="4105"/>
                      <a:pt x="446541" y="15725"/>
                    </a:cubicBezTo>
                    <a:lnTo>
                      <a:pt x="463972" y="76304"/>
                    </a:lnTo>
                    <a:cubicBezTo>
                      <a:pt x="467306" y="87829"/>
                      <a:pt x="460543" y="99831"/>
                      <a:pt x="449113" y="103069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Cordia New" panose="020B0304020202020204" pitchFamily="34" charset="-34"/>
                </a:endParaRPr>
              </a:p>
            </p:txBody>
          </p:sp>
          <p:sp>
            <p:nvSpPr>
              <p:cNvPr id="75" name="Freeform: Shape 74">
                <a:extLst>
                  <a:ext uri="{FF2B5EF4-FFF2-40B4-BE49-F238E27FC236}">
                    <a16:creationId xmlns:a16="http://schemas.microsoft.com/office/drawing/2014/main" id="{9D46E39F-9F34-FFEA-9402-8D22FF5F0085}"/>
                  </a:ext>
                </a:extLst>
              </p:cNvPr>
              <p:cNvSpPr/>
              <p:nvPr/>
            </p:nvSpPr>
            <p:spPr>
              <a:xfrm>
                <a:off x="5748369" y="3124232"/>
                <a:ext cx="455167" cy="174180"/>
              </a:xfrm>
              <a:custGeom>
                <a:avLst/>
                <a:gdLst>
                  <a:gd name="connsiteX0" fmla="*/ 446405 w 455167"/>
                  <a:gd name="connsiteY0" fmla="*/ 15684 h 174180"/>
                  <a:gd name="connsiteX1" fmla="*/ 419544 w 455167"/>
                  <a:gd name="connsiteY1" fmla="*/ 825 h 174180"/>
                  <a:gd name="connsiteX2" fmla="*/ 15684 w 455167"/>
                  <a:gd name="connsiteY2" fmla="*/ 117030 h 174180"/>
                  <a:gd name="connsiteX3" fmla="*/ 825 w 455167"/>
                  <a:gd name="connsiteY3" fmla="*/ 143891 h 174180"/>
                  <a:gd name="connsiteX4" fmla="*/ 9588 w 455167"/>
                  <a:gd name="connsiteY4" fmla="*/ 174180 h 174180"/>
                  <a:gd name="connsiteX5" fmla="*/ 455168 w 455167"/>
                  <a:gd name="connsiteY5" fmla="*/ 45974 h 174180"/>
                  <a:gd name="connsiteX6" fmla="*/ 446405 w 455167"/>
                  <a:gd name="connsiteY6" fmla="*/ 15684 h 1741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55167" h="174180">
                    <a:moveTo>
                      <a:pt x="446405" y="15684"/>
                    </a:moveTo>
                    <a:cubicBezTo>
                      <a:pt x="443071" y="4159"/>
                      <a:pt x="431069" y="-2413"/>
                      <a:pt x="419544" y="825"/>
                    </a:cubicBezTo>
                    <a:lnTo>
                      <a:pt x="15684" y="117030"/>
                    </a:lnTo>
                    <a:cubicBezTo>
                      <a:pt x="4159" y="120364"/>
                      <a:pt x="-2413" y="132365"/>
                      <a:pt x="825" y="143891"/>
                    </a:cubicBezTo>
                    <a:lnTo>
                      <a:pt x="9588" y="174180"/>
                    </a:lnTo>
                    <a:lnTo>
                      <a:pt x="455168" y="45974"/>
                    </a:lnTo>
                    <a:lnTo>
                      <a:pt x="446405" y="1568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Cordia New" panose="020B0304020202020204" pitchFamily="34" charset="-34"/>
                </a:endParaRPr>
              </a:p>
            </p:txBody>
          </p:sp>
          <p:grpSp>
            <p:nvGrpSpPr>
              <p:cNvPr id="76" name="Graphic 1">
                <a:extLst>
                  <a:ext uri="{FF2B5EF4-FFF2-40B4-BE49-F238E27FC236}">
                    <a16:creationId xmlns:a16="http://schemas.microsoft.com/office/drawing/2014/main" id="{6D71AA88-028D-A848-25F6-AF0A59C01D12}"/>
                  </a:ext>
                </a:extLst>
              </p:cNvPr>
              <p:cNvGrpSpPr/>
              <p:nvPr/>
            </p:nvGrpSpPr>
            <p:grpSpPr>
              <a:xfrm>
                <a:off x="6192106" y="3124420"/>
                <a:ext cx="107697" cy="79789"/>
                <a:chOff x="6192106" y="3124420"/>
                <a:chExt cx="107697" cy="79789"/>
              </a:xfrm>
              <a:grpFill/>
            </p:grpSpPr>
            <p:sp>
              <p:nvSpPr>
                <p:cNvPr id="85" name="Freeform: Shape 84">
                  <a:extLst>
                    <a:ext uri="{FF2B5EF4-FFF2-40B4-BE49-F238E27FC236}">
                      <a16:creationId xmlns:a16="http://schemas.microsoft.com/office/drawing/2014/main" id="{D8BC3187-A839-344B-BD63-DDDBC4A9E517}"/>
                    </a:ext>
                  </a:extLst>
                </p:cNvPr>
                <p:cNvSpPr/>
                <p:nvPr/>
              </p:nvSpPr>
              <p:spPr>
                <a:xfrm>
                  <a:off x="6192106" y="3124420"/>
                  <a:ext cx="107647" cy="79789"/>
                </a:xfrm>
                <a:custGeom>
                  <a:avLst/>
                  <a:gdLst>
                    <a:gd name="connsiteX0" fmla="*/ 106775 w 107647"/>
                    <a:gd name="connsiteY0" fmla="*/ 18353 h 79789"/>
                    <a:gd name="connsiteX1" fmla="*/ 106775 w 107647"/>
                    <a:gd name="connsiteY1" fmla="*/ 18353 h 79789"/>
                    <a:gd name="connsiteX2" fmla="*/ 86963 w 107647"/>
                    <a:gd name="connsiteY2" fmla="*/ 1970 h 79789"/>
                    <a:gd name="connsiteX3" fmla="*/ 70199 w 107647"/>
                    <a:gd name="connsiteY3" fmla="*/ 446 h 79789"/>
                    <a:gd name="connsiteX4" fmla="*/ 27718 w 107647"/>
                    <a:gd name="connsiteY4" fmla="*/ 4542 h 79789"/>
                    <a:gd name="connsiteX5" fmla="*/ 0 w 107647"/>
                    <a:gd name="connsiteY5" fmla="*/ 12543 h 79789"/>
                    <a:gd name="connsiteX6" fmla="*/ 9716 w 107647"/>
                    <a:gd name="connsiteY6" fmla="*/ 46166 h 79789"/>
                    <a:gd name="connsiteX7" fmla="*/ 19431 w 107647"/>
                    <a:gd name="connsiteY7" fmla="*/ 79789 h 79789"/>
                    <a:gd name="connsiteX8" fmla="*/ 47149 w 107647"/>
                    <a:gd name="connsiteY8" fmla="*/ 71788 h 79789"/>
                    <a:gd name="connsiteX9" fmla="*/ 85249 w 107647"/>
                    <a:gd name="connsiteY9" fmla="*/ 52738 h 79789"/>
                    <a:gd name="connsiteX10" fmla="*/ 98679 w 107647"/>
                    <a:gd name="connsiteY10" fmla="*/ 42546 h 79789"/>
                    <a:gd name="connsiteX11" fmla="*/ 106775 w 107647"/>
                    <a:gd name="connsiteY11" fmla="*/ 18353 h 797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07647" h="79789">
                      <a:moveTo>
                        <a:pt x="106775" y="18353"/>
                      </a:moveTo>
                      <a:lnTo>
                        <a:pt x="106775" y="18353"/>
                      </a:lnTo>
                      <a:cubicBezTo>
                        <a:pt x="104203" y="9304"/>
                        <a:pt x="96298" y="2827"/>
                        <a:pt x="86963" y="1970"/>
                      </a:cubicBezTo>
                      <a:lnTo>
                        <a:pt x="70199" y="446"/>
                      </a:lnTo>
                      <a:cubicBezTo>
                        <a:pt x="55912" y="-792"/>
                        <a:pt x="41529" y="541"/>
                        <a:pt x="27718" y="4542"/>
                      </a:cubicBezTo>
                      <a:lnTo>
                        <a:pt x="0" y="12543"/>
                      </a:lnTo>
                      <a:lnTo>
                        <a:pt x="9716" y="46166"/>
                      </a:lnTo>
                      <a:lnTo>
                        <a:pt x="19431" y="79789"/>
                      </a:lnTo>
                      <a:lnTo>
                        <a:pt x="47149" y="71788"/>
                      </a:lnTo>
                      <a:cubicBezTo>
                        <a:pt x="60960" y="67788"/>
                        <a:pt x="73819" y="61311"/>
                        <a:pt x="85249" y="52738"/>
                      </a:cubicBezTo>
                      <a:lnTo>
                        <a:pt x="98679" y="42546"/>
                      </a:lnTo>
                      <a:cubicBezTo>
                        <a:pt x="106108" y="37022"/>
                        <a:pt x="109347" y="27402"/>
                        <a:pt x="106775" y="18353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Cordia New" panose="020B0304020202020204" pitchFamily="34" charset="-34"/>
                  </a:endParaRPr>
                </a:p>
              </p:txBody>
            </p:sp>
            <p:sp>
              <p:nvSpPr>
                <p:cNvPr id="86" name="Freeform: Shape 85">
                  <a:extLst>
                    <a:ext uri="{FF2B5EF4-FFF2-40B4-BE49-F238E27FC236}">
                      <a16:creationId xmlns:a16="http://schemas.microsoft.com/office/drawing/2014/main" id="{FDD70AAE-8758-E444-DFB3-2B0BE15E8142}"/>
                    </a:ext>
                  </a:extLst>
                </p:cNvPr>
                <p:cNvSpPr/>
                <p:nvPr/>
              </p:nvSpPr>
              <p:spPr>
                <a:xfrm>
                  <a:off x="6192201" y="3124476"/>
                  <a:ext cx="107601" cy="46205"/>
                </a:xfrm>
                <a:custGeom>
                  <a:avLst/>
                  <a:gdLst>
                    <a:gd name="connsiteX0" fmla="*/ 103442 w 107601"/>
                    <a:gd name="connsiteY0" fmla="*/ 37443 h 46205"/>
                    <a:gd name="connsiteX1" fmla="*/ 96584 w 107601"/>
                    <a:gd name="connsiteY1" fmla="*/ 35633 h 46205"/>
                    <a:gd name="connsiteX2" fmla="*/ 79724 w 107601"/>
                    <a:gd name="connsiteY2" fmla="*/ 34204 h 46205"/>
                    <a:gd name="connsiteX3" fmla="*/ 37243 w 107601"/>
                    <a:gd name="connsiteY3" fmla="*/ 38300 h 46205"/>
                    <a:gd name="connsiteX4" fmla="*/ 9620 w 107601"/>
                    <a:gd name="connsiteY4" fmla="*/ 46206 h 46205"/>
                    <a:gd name="connsiteX5" fmla="*/ 0 w 107601"/>
                    <a:gd name="connsiteY5" fmla="*/ 12487 h 46205"/>
                    <a:gd name="connsiteX6" fmla="*/ 27623 w 107601"/>
                    <a:gd name="connsiteY6" fmla="*/ 4581 h 46205"/>
                    <a:gd name="connsiteX7" fmla="*/ 70104 w 107601"/>
                    <a:gd name="connsiteY7" fmla="*/ 486 h 46205"/>
                    <a:gd name="connsiteX8" fmla="*/ 86963 w 107601"/>
                    <a:gd name="connsiteY8" fmla="*/ 2010 h 46205"/>
                    <a:gd name="connsiteX9" fmla="*/ 106680 w 107601"/>
                    <a:gd name="connsiteY9" fmla="*/ 18202 h 46205"/>
                    <a:gd name="connsiteX10" fmla="*/ 106680 w 107601"/>
                    <a:gd name="connsiteY10" fmla="*/ 18297 h 46205"/>
                    <a:gd name="connsiteX11" fmla="*/ 103442 w 107601"/>
                    <a:gd name="connsiteY11" fmla="*/ 37443 h 462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07601" h="46205">
                      <a:moveTo>
                        <a:pt x="103442" y="37443"/>
                      </a:moveTo>
                      <a:cubicBezTo>
                        <a:pt x="101346" y="36395"/>
                        <a:pt x="99060" y="35919"/>
                        <a:pt x="96584" y="35633"/>
                      </a:cubicBezTo>
                      <a:lnTo>
                        <a:pt x="79724" y="34204"/>
                      </a:lnTo>
                      <a:cubicBezTo>
                        <a:pt x="65437" y="32966"/>
                        <a:pt x="51054" y="34395"/>
                        <a:pt x="37243" y="38300"/>
                      </a:cubicBezTo>
                      <a:lnTo>
                        <a:pt x="9620" y="46206"/>
                      </a:lnTo>
                      <a:lnTo>
                        <a:pt x="0" y="12487"/>
                      </a:lnTo>
                      <a:lnTo>
                        <a:pt x="27623" y="4581"/>
                      </a:lnTo>
                      <a:cubicBezTo>
                        <a:pt x="41434" y="581"/>
                        <a:pt x="55817" y="-848"/>
                        <a:pt x="70104" y="486"/>
                      </a:cubicBezTo>
                      <a:lnTo>
                        <a:pt x="86963" y="2010"/>
                      </a:lnTo>
                      <a:cubicBezTo>
                        <a:pt x="96203" y="2772"/>
                        <a:pt x="104108" y="9249"/>
                        <a:pt x="106680" y="18202"/>
                      </a:cubicBezTo>
                      <a:lnTo>
                        <a:pt x="106680" y="18297"/>
                      </a:lnTo>
                      <a:cubicBezTo>
                        <a:pt x="108680" y="24965"/>
                        <a:pt x="107347" y="32013"/>
                        <a:pt x="103442" y="37443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Cordia New" panose="020B0304020202020204" pitchFamily="34" charset="-34"/>
                  </a:endParaRPr>
                </a:p>
              </p:txBody>
            </p:sp>
          </p:grpSp>
          <p:grpSp>
            <p:nvGrpSpPr>
              <p:cNvPr id="77" name="Graphic 1">
                <a:extLst>
                  <a:ext uri="{FF2B5EF4-FFF2-40B4-BE49-F238E27FC236}">
                    <a16:creationId xmlns:a16="http://schemas.microsoft.com/office/drawing/2014/main" id="{299CE75A-02F1-2F5E-C186-9EEDA7E4B6B5}"/>
                  </a:ext>
                </a:extLst>
              </p:cNvPr>
              <p:cNvGrpSpPr/>
              <p:nvPr/>
            </p:nvGrpSpPr>
            <p:grpSpPr>
              <a:xfrm>
                <a:off x="5777185" y="3127960"/>
                <a:ext cx="410155" cy="211733"/>
                <a:chOff x="5777185" y="3127960"/>
                <a:chExt cx="410155" cy="211733"/>
              </a:xfrm>
              <a:grpFill/>
            </p:grpSpPr>
            <p:grpSp>
              <p:nvGrpSpPr>
                <p:cNvPr id="78" name="Graphic 1">
                  <a:extLst>
                    <a:ext uri="{FF2B5EF4-FFF2-40B4-BE49-F238E27FC236}">
                      <a16:creationId xmlns:a16="http://schemas.microsoft.com/office/drawing/2014/main" id="{87C43E64-29BB-F5B5-6A00-8532686ECCA4}"/>
                    </a:ext>
                  </a:extLst>
                </p:cNvPr>
                <p:cNvGrpSpPr/>
                <p:nvPr/>
              </p:nvGrpSpPr>
              <p:grpSpPr>
                <a:xfrm>
                  <a:off x="5915012" y="3127960"/>
                  <a:ext cx="272327" cy="137711"/>
                  <a:chOff x="5915012" y="3127960"/>
                  <a:chExt cx="272327" cy="137711"/>
                </a:xfrm>
                <a:grpFill/>
              </p:grpSpPr>
              <p:sp>
                <p:nvSpPr>
                  <p:cNvPr id="82" name="Freeform: Shape 81">
                    <a:extLst>
                      <a:ext uri="{FF2B5EF4-FFF2-40B4-BE49-F238E27FC236}">
                        <a16:creationId xmlns:a16="http://schemas.microsoft.com/office/drawing/2014/main" id="{60BBE732-61EE-C638-900E-788D9D22D95E}"/>
                      </a:ext>
                    </a:extLst>
                  </p:cNvPr>
                  <p:cNvSpPr/>
                  <p:nvPr/>
                </p:nvSpPr>
                <p:spPr>
                  <a:xfrm rot="-963099">
                    <a:off x="6151431" y="3128875"/>
                    <a:ext cx="21621" cy="106392"/>
                  </a:xfrm>
                  <a:custGeom>
                    <a:avLst/>
                    <a:gdLst>
                      <a:gd name="connsiteX0" fmla="*/ 0 w 21621"/>
                      <a:gd name="connsiteY0" fmla="*/ 0 h 106392"/>
                      <a:gd name="connsiteX1" fmla="*/ 21621 w 21621"/>
                      <a:gd name="connsiteY1" fmla="*/ 0 h 106392"/>
                      <a:gd name="connsiteX2" fmla="*/ 21621 w 21621"/>
                      <a:gd name="connsiteY2" fmla="*/ 106393 h 106392"/>
                      <a:gd name="connsiteX3" fmla="*/ 0 w 21621"/>
                      <a:gd name="connsiteY3" fmla="*/ 106393 h 106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621" h="106392">
                        <a:moveTo>
                          <a:pt x="0" y="0"/>
                        </a:moveTo>
                        <a:lnTo>
                          <a:pt x="21621" y="0"/>
                        </a:lnTo>
                        <a:lnTo>
                          <a:pt x="21621" y="106393"/>
                        </a:lnTo>
                        <a:lnTo>
                          <a:pt x="0" y="106393"/>
                        </a:ln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  <p:sp>
                <p:nvSpPr>
                  <p:cNvPr id="83" name="Freeform: Shape 82">
                    <a:extLst>
                      <a:ext uri="{FF2B5EF4-FFF2-40B4-BE49-F238E27FC236}">
                        <a16:creationId xmlns:a16="http://schemas.microsoft.com/office/drawing/2014/main" id="{6BC046AA-370D-8DD5-437C-69893AE6DE9B}"/>
                      </a:ext>
                    </a:extLst>
                  </p:cNvPr>
                  <p:cNvSpPr/>
                  <p:nvPr/>
                </p:nvSpPr>
                <p:spPr>
                  <a:xfrm rot="-963099">
                    <a:off x="6109042" y="3141064"/>
                    <a:ext cx="21621" cy="106392"/>
                  </a:xfrm>
                  <a:custGeom>
                    <a:avLst/>
                    <a:gdLst>
                      <a:gd name="connsiteX0" fmla="*/ 0 w 21621"/>
                      <a:gd name="connsiteY0" fmla="*/ 0 h 106392"/>
                      <a:gd name="connsiteX1" fmla="*/ 21621 w 21621"/>
                      <a:gd name="connsiteY1" fmla="*/ 0 h 106392"/>
                      <a:gd name="connsiteX2" fmla="*/ 21621 w 21621"/>
                      <a:gd name="connsiteY2" fmla="*/ 106393 h 106392"/>
                      <a:gd name="connsiteX3" fmla="*/ 0 w 21621"/>
                      <a:gd name="connsiteY3" fmla="*/ 106393 h 106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621" h="106392">
                        <a:moveTo>
                          <a:pt x="0" y="0"/>
                        </a:moveTo>
                        <a:lnTo>
                          <a:pt x="21621" y="0"/>
                        </a:lnTo>
                        <a:lnTo>
                          <a:pt x="21621" y="106393"/>
                        </a:lnTo>
                        <a:lnTo>
                          <a:pt x="0" y="106393"/>
                        </a:ln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  <p:sp>
                <p:nvSpPr>
                  <p:cNvPr id="84" name="Freeform: Shape 83">
                    <a:extLst>
                      <a:ext uri="{FF2B5EF4-FFF2-40B4-BE49-F238E27FC236}">
                        <a16:creationId xmlns:a16="http://schemas.microsoft.com/office/drawing/2014/main" id="{CAC5C439-808E-F16B-1D04-F8EFA06F898B}"/>
                      </a:ext>
                    </a:extLst>
                  </p:cNvPr>
                  <p:cNvSpPr/>
                  <p:nvPr/>
                </p:nvSpPr>
                <p:spPr>
                  <a:xfrm>
                    <a:off x="5915012" y="3199737"/>
                    <a:ext cx="142517" cy="65934"/>
                  </a:xfrm>
                  <a:custGeom>
                    <a:avLst/>
                    <a:gdLst>
                      <a:gd name="connsiteX0" fmla="*/ 78688 w 142517"/>
                      <a:gd name="connsiteY0" fmla="*/ 58861 h 65934"/>
                      <a:gd name="connsiteX1" fmla="*/ 393 w 142517"/>
                      <a:gd name="connsiteY1" fmla="*/ 53336 h 65934"/>
                      <a:gd name="connsiteX2" fmla="*/ 63829 w 142517"/>
                      <a:gd name="connsiteY2" fmla="*/ 7045 h 65934"/>
                      <a:gd name="connsiteX3" fmla="*/ 142125 w 142517"/>
                      <a:gd name="connsiteY3" fmla="*/ 12569 h 65934"/>
                      <a:gd name="connsiteX4" fmla="*/ 78688 w 142517"/>
                      <a:gd name="connsiteY4" fmla="*/ 58861 h 659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2517" h="65934">
                        <a:moveTo>
                          <a:pt x="78688" y="58861"/>
                        </a:moveTo>
                        <a:cubicBezTo>
                          <a:pt x="39541" y="70100"/>
                          <a:pt x="4489" y="67719"/>
                          <a:pt x="393" y="53336"/>
                        </a:cubicBezTo>
                        <a:cubicBezTo>
                          <a:pt x="-3703" y="39049"/>
                          <a:pt x="24682" y="18284"/>
                          <a:pt x="63829" y="7045"/>
                        </a:cubicBezTo>
                        <a:cubicBezTo>
                          <a:pt x="102977" y="-4195"/>
                          <a:pt x="138029" y="-1718"/>
                          <a:pt x="142125" y="12569"/>
                        </a:cubicBezTo>
                        <a:cubicBezTo>
                          <a:pt x="146221" y="26857"/>
                          <a:pt x="117836" y="47621"/>
                          <a:pt x="78688" y="58861"/>
                        </a:cubicBez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</p:grpSp>
            <p:grpSp>
              <p:nvGrpSpPr>
                <p:cNvPr id="79" name="Graphic 1">
                  <a:extLst>
                    <a:ext uri="{FF2B5EF4-FFF2-40B4-BE49-F238E27FC236}">
                      <a16:creationId xmlns:a16="http://schemas.microsoft.com/office/drawing/2014/main" id="{FBA66730-1FB9-93A7-6417-1E645BCDB4D8}"/>
                    </a:ext>
                  </a:extLst>
                </p:cNvPr>
                <p:cNvGrpSpPr/>
                <p:nvPr/>
              </p:nvGrpSpPr>
              <p:grpSpPr>
                <a:xfrm>
                  <a:off x="5777185" y="3219280"/>
                  <a:ext cx="92584" cy="120413"/>
                  <a:chOff x="5777185" y="3219280"/>
                  <a:chExt cx="92584" cy="120413"/>
                </a:xfrm>
                <a:grpFill/>
              </p:grpSpPr>
              <p:sp>
                <p:nvSpPr>
                  <p:cNvPr id="80" name="Freeform: Shape 79">
                    <a:extLst>
                      <a:ext uri="{FF2B5EF4-FFF2-40B4-BE49-F238E27FC236}">
                        <a16:creationId xmlns:a16="http://schemas.microsoft.com/office/drawing/2014/main" id="{F46979D1-6DF2-284A-F80D-61F5631F7667}"/>
                      </a:ext>
                    </a:extLst>
                  </p:cNvPr>
                  <p:cNvSpPr/>
                  <p:nvPr/>
                </p:nvSpPr>
                <p:spPr>
                  <a:xfrm rot="-963099">
                    <a:off x="5833860" y="3220195"/>
                    <a:ext cx="21621" cy="106392"/>
                  </a:xfrm>
                  <a:custGeom>
                    <a:avLst/>
                    <a:gdLst>
                      <a:gd name="connsiteX0" fmla="*/ 0 w 21621"/>
                      <a:gd name="connsiteY0" fmla="*/ 0 h 106392"/>
                      <a:gd name="connsiteX1" fmla="*/ 21621 w 21621"/>
                      <a:gd name="connsiteY1" fmla="*/ 0 h 106392"/>
                      <a:gd name="connsiteX2" fmla="*/ 21621 w 21621"/>
                      <a:gd name="connsiteY2" fmla="*/ 106393 h 106392"/>
                      <a:gd name="connsiteX3" fmla="*/ 0 w 21621"/>
                      <a:gd name="connsiteY3" fmla="*/ 106393 h 106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621" h="106392">
                        <a:moveTo>
                          <a:pt x="0" y="0"/>
                        </a:moveTo>
                        <a:lnTo>
                          <a:pt x="21621" y="0"/>
                        </a:lnTo>
                        <a:lnTo>
                          <a:pt x="21621" y="106393"/>
                        </a:lnTo>
                        <a:lnTo>
                          <a:pt x="0" y="106393"/>
                        </a:ln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  <p:sp>
                <p:nvSpPr>
                  <p:cNvPr id="81" name="Freeform: Shape 80">
                    <a:extLst>
                      <a:ext uri="{FF2B5EF4-FFF2-40B4-BE49-F238E27FC236}">
                        <a16:creationId xmlns:a16="http://schemas.microsoft.com/office/drawing/2014/main" id="{5763BE08-FC13-CFBE-0B50-43321A61F558}"/>
                      </a:ext>
                    </a:extLst>
                  </p:cNvPr>
                  <p:cNvSpPr/>
                  <p:nvPr/>
                </p:nvSpPr>
                <p:spPr>
                  <a:xfrm rot="-963099">
                    <a:off x="5791472" y="3232385"/>
                    <a:ext cx="21621" cy="106392"/>
                  </a:xfrm>
                  <a:custGeom>
                    <a:avLst/>
                    <a:gdLst>
                      <a:gd name="connsiteX0" fmla="*/ 0 w 21621"/>
                      <a:gd name="connsiteY0" fmla="*/ 0 h 106392"/>
                      <a:gd name="connsiteX1" fmla="*/ 21621 w 21621"/>
                      <a:gd name="connsiteY1" fmla="*/ 0 h 106392"/>
                      <a:gd name="connsiteX2" fmla="*/ 21621 w 21621"/>
                      <a:gd name="connsiteY2" fmla="*/ 106393 h 106392"/>
                      <a:gd name="connsiteX3" fmla="*/ 0 w 21621"/>
                      <a:gd name="connsiteY3" fmla="*/ 106393 h 106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621" h="106392">
                        <a:moveTo>
                          <a:pt x="0" y="0"/>
                        </a:moveTo>
                        <a:lnTo>
                          <a:pt x="21621" y="0"/>
                        </a:lnTo>
                        <a:lnTo>
                          <a:pt x="21621" y="106393"/>
                        </a:lnTo>
                        <a:lnTo>
                          <a:pt x="0" y="106393"/>
                        </a:ln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</p:grpSp>
          </p:grpSp>
        </p:grpSp>
      </p:grpSp>
      <p:grpSp>
        <p:nvGrpSpPr>
          <p:cNvPr id="34" name="Graphic 18676">
            <a:extLst>
              <a:ext uri="{FF2B5EF4-FFF2-40B4-BE49-F238E27FC236}">
                <a16:creationId xmlns:a16="http://schemas.microsoft.com/office/drawing/2014/main" id="{95763D6F-FCA9-1C4B-CBF6-B96B39F060EF}"/>
              </a:ext>
            </a:extLst>
          </p:cNvPr>
          <p:cNvGrpSpPr/>
          <p:nvPr/>
        </p:nvGrpSpPr>
        <p:grpSpPr>
          <a:xfrm rot="1519580">
            <a:off x="10766527" y="-3209628"/>
            <a:ext cx="545271" cy="4481594"/>
            <a:chOff x="6731507" y="2028824"/>
            <a:chExt cx="178975" cy="2065305"/>
          </a:xfrm>
          <a:solidFill>
            <a:schemeClr val="bg2">
              <a:lumMod val="50000"/>
            </a:schemeClr>
          </a:solidFill>
        </p:grpSpPr>
        <p:grpSp>
          <p:nvGrpSpPr>
            <p:cNvPr id="35" name="Graphic 18676">
              <a:extLst>
                <a:ext uri="{FF2B5EF4-FFF2-40B4-BE49-F238E27FC236}">
                  <a16:creationId xmlns:a16="http://schemas.microsoft.com/office/drawing/2014/main" id="{09648455-C512-22D3-51FF-2546DA0B234B}"/>
                </a:ext>
              </a:extLst>
            </p:cNvPr>
            <p:cNvGrpSpPr/>
            <p:nvPr/>
          </p:nvGrpSpPr>
          <p:grpSpPr>
            <a:xfrm>
              <a:off x="6731507" y="3842384"/>
              <a:ext cx="171450" cy="251745"/>
              <a:chOff x="6731507" y="3842384"/>
              <a:chExt cx="171450" cy="251745"/>
            </a:xfrm>
            <a:grpFill/>
          </p:grpSpPr>
          <p:sp>
            <p:nvSpPr>
              <p:cNvPr id="39" name="Freeform: Shape 38">
                <a:extLst>
                  <a:ext uri="{FF2B5EF4-FFF2-40B4-BE49-F238E27FC236}">
                    <a16:creationId xmlns:a16="http://schemas.microsoft.com/office/drawing/2014/main" id="{6B8553FD-CCF7-625B-BA62-0A8D499C5286}"/>
                  </a:ext>
                </a:extLst>
              </p:cNvPr>
              <p:cNvSpPr/>
              <p:nvPr/>
            </p:nvSpPr>
            <p:spPr>
              <a:xfrm>
                <a:off x="6731507" y="3842384"/>
                <a:ext cx="171450" cy="251745"/>
              </a:xfrm>
              <a:custGeom>
                <a:avLst/>
                <a:gdLst>
                  <a:gd name="connsiteX0" fmla="*/ 171450 w 171450"/>
                  <a:gd name="connsiteY0" fmla="*/ 667 h 251745"/>
                  <a:gd name="connsiteX1" fmla="*/ 84677 w 171450"/>
                  <a:gd name="connsiteY1" fmla="*/ 251746 h 251745"/>
                  <a:gd name="connsiteX2" fmla="*/ 0 w 171450"/>
                  <a:gd name="connsiteY2" fmla="*/ 0 h 251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71450" h="251745">
                    <a:moveTo>
                      <a:pt x="171450" y="667"/>
                    </a:moveTo>
                    <a:lnTo>
                      <a:pt x="84677" y="251746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Cordia New" panose="020B0304020202020204" pitchFamily="34" charset="-34"/>
                </a:endParaRPr>
              </a:p>
            </p:txBody>
          </p:sp>
          <p:sp>
            <p:nvSpPr>
              <p:cNvPr id="40" name="Freeform: Shape 39">
                <a:extLst>
                  <a:ext uri="{FF2B5EF4-FFF2-40B4-BE49-F238E27FC236}">
                    <a16:creationId xmlns:a16="http://schemas.microsoft.com/office/drawing/2014/main" id="{1E3A879F-18B0-D7A1-1B16-710329FACC6F}"/>
                  </a:ext>
                </a:extLst>
              </p:cNvPr>
              <p:cNvSpPr/>
              <p:nvPr/>
            </p:nvSpPr>
            <p:spPr>
              <a:xfrm>
                <a:off x="6779132" y="3984021"/>
                <a:ext cx="74961" cy="110108"/>
              </a:xfrm>
              <a:custGeom>
                <a:avLst/>
                <a:gdLst>
                  <a:gd name="connsiteX0" fmla="*/ 0 w 74961"/>
                  <a:gd name="connsiteY0" fmla="*/ 0 h 110108"/>
                  <a:gd name="connsiteX1" fmla="*/ 74962 w 74961"/>
                  <a:gd name="connsiteY1" fmla="*/ 286 h 110108"/>
                  <a:gd name="connsiteX2" fmla="*/ 37052 w 74961"/>
                  <a:gd name="connsiteY2" fmla="*/ 110109 h 110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4961" h="110108">
                    <a:moveTo>
                      <a:pt x="0" y="0"/>
                    </a:moveTo>
                    <a:lnTo>
                      <a:pt x="74962" y="286"/>
                    </a:lnTo>
                    <a:lnTo>
                      <a:pt x="37052" y="11010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Cordia New" panose="020B0304020202020204" pitchFamily="34" charset="-34"/>
                </a:endParaRPr>
              </a:p>
            </p:txBody>
          </p:sp>
        </p:grpSp>
        <p:grpSp>
          <p:nvGrpSpPr>
            <p:cNvPr id="36" name="Graphic 18676">
              <a:extLst>
                <a:ext uri="{FF2B5EF4-FFF2-40B4-BE49-F238E27FC236}">
                  <a16:creationId xmlns:a16="http://schemas.microsoft.com/office/drawing/2014/main" id="{73020393-8BE7-EEC1-7B51-1DAB9D176088}"/>
                </a:ext>
              </a:extLst>
            </p:cNvPr>
            <p:cNvGrpSpPr/>
            <p:nvPr/>
          </p:nvGrpSpPr>
          <p:grpSpPr>
            <a:xfrm>
              <a:off x="6731507" y="2028824"/>
              <a:ext cx="178975" cy="1814227"/>
              <a:chOff x="6731507" y="2028824"/>
              <a:chExt cx="178975" cy="1814227"/>
            </a:xfrm>
            <a:grpFill/>
          </p:grpSpPr>
          <p:sp>
            <p:nvSpPr>
              <p:cNvPr id="37" name="Freeform: Shape 36">
                <a:extLst>
                  <a:ext uri="{FF2B5EF4-FFF2-40B4-BE49-F238E27FC236}">
                    <a16:creationId xmlns:a16="http://schemas.microsoft.com/office/drawing/2014/main" id="{5F920D0B-8016-5FE4-11C9-3595D9442D82}"/>
                  </a:ext>
                </a:extLst>
              </p:cNvPr>
              <p:cNvSpPr/>
              <p:nvPr/>
            </p:nvSpPr>
            <p:spPr>
              <a:xfrm>
                <a:off x="6731507" y="2028824"/>
                <a:ext cx="178975" cy="1814227"/>
              </a:xfrm>
              <a:custGeom>
                <a:avLst/>
                <a:gdLst>
                  <a:gd name="connsiteX0" fmla="*/ 171450 w 178975"/>
                  <a:gd name="connsiteY0" fmla="*/ 1814228 h 1814227"/>
                  <a:gd name="connsiteX1" fmla="*/ 178975 w 178975"/>
                  <a:gd name="connsiteY1" fmla="*/ 86107 h 1814227"/>
                  <a:gd name="connsiteX2" fmla="*/ 93631 w 178975"/>
                  <a:gd name="connsiteY2" fmla="*/ 1 h 1814227"/>
                  <a:gd name="connsiteX3" fmla="*/ 7525 w 178975"/>
                  <a:gd name="connsiteY3" fmla="*/ 85345 h 1814227"/>
                  <a:gd name="connsiteX4" fmla="*/ 0 w 178975"/>
                  <a:gd name="connsiteY4" fmla="*/ 1813466 h 1814227"/>
                  <a:gd name="connsiteX5" fmla="*/ 171450 w 178975"/>
                  <a:gd name="connsiteY5" fmla="*/ 1814228 h 18142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78975" h="1814227">
                    <a:moveTo>
                      <a:pt x="171450" y="1814228"/>
                    </a:moveTo>
                    <a:lnTo>
                      <a:pt x="178975" y="86107"/>
                    </a:lnTo>
                    <a:cubicBezTo>
                      <a:pt x="179165" y="38767"/>
                      <a:pt x="140970" y="286"/>
                      <a:pt x="93631" y="1"/>
                    </a:cubicBezTo>
                    <a:cubicBezTo>
                      <a:pt x="46292" y="-190"/>
                      <a:pt x="7715" y="38005"/>
                      <a:pt x="7525" y="85345"/>
                    </a:cubicBezTo>
                    <a:lnTo>
                      <a:pt x="0" y="1813466"/>
                    </a:lnTo>
                    <a:lnTo>
                      <a:pt x="171450" y="181422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Cordia New" panose="020B0304020202020204" pitchFamily="34" charset="-34"/>
                </a:endParaRPr>
              </a:p>
            </p:txBody>
          </p:sp>
          <p:sp>
            <p:nvSpPr>
              <p:cNvPr id="38" name="Freeform: Shape 37">
                <a:extLst>
                  <a:ext uri="{FF2B5EF4-FFF2-40B4-BE49-F238E27FC236}">
                    <a16:creationId xmlns:a16="http://schemas.microsoft.com/office/drawing/2014/main" id="{CFD38AC3-0FA7-0779-5FF8-445A2540F5AE}"/>
                  </a:ext>
                </a:extLst>
              </p:cNvPr>
              <p:cNvSpPr/>
              <p:nvPr/>
            </p:nvSpPr>
            <p:spPr>
              <a:xfrm>
                <a:off x="6731507" y="2028824"/>
                <a:ext cx="93630" cy="1813846"/>
              </a:xfrm>
              <a:custGeom>
                <a:avLst/>
                <a:gdLst>
                  <a:gd name="connsiteX0" fmla="*/ 93631 w 93630"/>
                  <a:gd name="connsiteY0" fmla="*/ 1 h 1813846"/>
                  <a:gd name="connsiteX1" fmla="*/ 7525 w 93630"/>
                  <a:gd name="connsiteY1" fmla="*/ 85345 h 1813846"/>
                  <a:gd name="connsiteX2" fmla="*/ 0 w 93630"/>
                  <a:gd name="connsiteY2" fmla="*/ 1813466 h 1813846"/>
                  <a:gd name="connsiteX3" fmla="*/ 85725 w 93630"/>
                  <a:gd name="connsiteY3" fmla="*/ 1813846 h 1813846"/>
                  <a:gd name="connsiteX4" fmla="*/ 93631 w 93630"/>
                  <a:gd name="connsiteY4" fmla="*/ 1 h 18138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3630" h="1813846">
                    <a:moveTo>
                      <a:pt x="93631" y="1"/>
                    </a:moveTo>
                    <a:cubicBezTo>
                      <a:pt x="46292" y="-190"/>
                      <a:pt x="7715" y="38005"/>
                      <a:pt x="7525" y="85345"/>
                    </a:cubicBezTo>
                    <a:lnTo>
                      <a:pt x="0" y="1813466"/>
                    </a:lnTo>
                    <a:lnTo>
                      <a:pt x="85725" y="1813846"/>
                    </a:lnTo>
                    <a:lnTo>
                      <a:pt x="93631" y="1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Cordia New" panose="020B0304020202020204" pitchFamily="34" charset="-34"/>
                </a:endParaRPr>
              </a:p>
            </p:txBody>
          </p:sp>
        </p:grpSp>
      </p:grpSp>
      <p:grpSp>
        <p:nvGrpSpPr>
          <p:cNvPr id="14" name="Graphic 15">
            <a:extLst>
              <a:ext uri="{FF2B5EF4-FFF2-40B4-BE49-F238E27FC236}">
                <a16:creationId xmlns:a16="http://schemas.microsoft.com/office/drawing/2014/main" id="{B7C2BB23-B745-CB7C-F5E2-78E5DB44AFBE}"/>
              </a:ext>
            </a:extLst>
          </p:cNvPr>
          <p:cNvGrpSpPr/>
          <p:nvPr/>
        </p:nvGrpSpPr>
        <p:grpSpPr>
          <a:xfrm rot="2587589">
            <a:off x="-208835" y="1113115"/>
            <a:ext cx="2121968" cy="1439490"/>
            <a:chOff x="6146131" y="1837154"/>
            <a:chExt cx="986043" cy="639817"/>
          </a:xfrm>
          <a:solidFill>
            <a:schemeClr val="bg2">
              <a:lumMod val="50000"/>
            </a:schemeClr>
          </a:solidFill>
        </p:grpSpPr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B5CBB0F3-CA44-3B68-2AD7-9B0CB7D72F1E}"/>
                </a:ext>
              </a:extLst>
            </p:cNvPr>
            <p:cNvSpPr/>
            <p:nvPr/>
          </p:nvSpPr>
          <p:spPr>
            <a:xfrm rot="-4218342">
              <a:off x="6376223" y="1906842"/>
              <a:ext cx="500441" cy="500441"/>
            </a:xfrm>
            <a:custGeom>
              <a:avLst/>
              <a:gdLst>
                <a:gd name="connsiteX0" fmla="*/ 500441 w 500441"/>
                <a:gd name="connsiteY0" fmla="*/ 250221 h 500441"/>
                <a:gd name="connsiteX1" fmla="*/ 250221 w 500441"/>
                <a:gd name="connsiteY1" fmla="*/ 500441 h 500441"/>
                <a:gd name="connsiteX2" fmla="*/ 0 w 500441"/>
                <a:gd name="connsiteY2" fmla="*/ 250221 h 500441"/>
                <a:gd name="connsiteX3" fmla="*/ 250221 w 500441"/>
                <a:gd name="connsiteY3" fmla="*/ 0 h 500441"/>
                <a:gd name="connsiteX4" fmla="*/ 500441 w 500441"/>
                <a:gd name="connsiteY4" fmla="*/ 250221 h 500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0441" h="500441">
                  <a:moveTo>
                    <a:pt x="500441" y="250221"/>
                  </a:moveTo>
                  <a:cubicBezTo>
                    <a:pt x="500441" y="388414"/>
                    <a:pt x="388414" y="500441"/>
                    <a:pt x="250221" y="500441"/>
                  </a:cubicBezTo>
                  <a:cubicBezTo>
                    <a:pt x="112028" y="500441"/>
                    <a:pt x="0" y="388414"/>
                    <a:pt x="0" y="250221"/>
                  </a:cubicBezTo>
                  <a:cubicBezTo>
                    <a:pt x="0" y="112028"/>
                    <a:pt x="112028" y="0"/>
                    <a:pt x="250221" y="0"/>
                  </a:cubicBezTo>
                  <a:cubicBezTo>
                    <a:pt x="388414" y="0"/>
                    <a:pt x="500441" y="112028"/>
                    <a:pt x="500441" y="25022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9FC8726C-5246-91DA-EF11-E675EC7B3C10}"/>
                </a:ext>
              </a:extLst>
            </p:cNvPr>
            <p:cNvSpPr/>
            <p:nvPr/>
          </p:nvSpPr>
          <p:spPr>
            <a:xfrm>
              <a:off x="6623159" y="2090258"/>
              <a:ext cx="253724" cy="168988"/>
            </a:xfrm>
            <a:custGeom>
              <a:avLst/>
              <a:gdLst>
                <a:gd name="connsiteX0" fmla="*/ 244555 w 253724"/>
                <a:gd name="connsiteY0" fmla="*/ 193 h 168988"/>
                <a:gd name="connsiteX1" fmla="*/ 249603 w 253724"/>
                <a:gd name="connsiteY1" fmla="*/ 111921 h 168988"/>
                <a:gd name="connsiteX2" fmla="*/ 193025 w 253724"/>
                <a:gd name="connsiteY2" fmla="*/ 137258 h 168988"/>
                <a:gd name="connsiteX3" fmla="*/ 1192 w 253724"/>
                <a:gd name="connsiteY3" fmla="*/ 96586 h 168988"/>
                <a:gd name="connsiteX4" fmla="*/ 64437 w 253724"/>
                <a:gd name="connsiteY4" fmla="*/ 47056 h 168988"/>
                <a:gd name="connsiteX5" fmla="*/ 99204 w 253724"/>
                <a:gd name="connsiteY5" fmla="*/ 46104 h 168988"/>
                <a:gd name="connsiteX6" fmla="*/ 125493 w 253724"/>
                <a:gd name="connsiteY6" fmla="*/ 23053 h 168988"/>
                <a:gd name="connsiteX7" fmla="*/ 179214 w 253724"/>
                <a:gd name="connsiteY7" fmla="*/ 2860 h 168988"/>
                <a:gd name="connsiteX8" fmla="*/ 244555 w 253724"/>
                <a:gd name="connsiteY8" fmla="*/ 193 h 168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3724" h="168988">
                  <a:moveTo>
                    <a:pt x="244555" y="193"/>
                  </a:moveTo>
                  <a:cubicBezTo>
                    <a:pt x="254747" y="36483"/>
                    <a:pt x="256461" y="74869"/>
                    <a:pt x="249603" y="111921"/>
                  </a:cubicBezTo>
                  <a:cubicBezTo>
                    <a:pt x="235411" y="114112"/>
                    <a:pt x="217600" y="120875"/>
                    <a:pt x="193025" y="137258"/>
                  </a:cubicBezTo>
                  <a:cubicBezTo>
                    <a:pt x="79868" y="212791"/>
                    <a:pt x="9002" y="134686"/>
                    <a:pt x="1192" y="96586"/>
                  </a:cubicBezTo>
                  <a:cubicBezTo>
                    <a:pt x="-7572" y="54009"/>
                    <a:pt x="33862" y="47627"/>
                    <a:pt x="64437" y="47056"/>
                  </a:cubicBezTo>
                  <a:cubicBezTo>
                    <a:pt x="80916" y="46675"/>
                    <a:pt x="81773" y="54486"/>
                    <a:pt x="99204" y="46104"/>
                  </a:cubicBezTo>
                  <a:cubicBezTo>
                    <a:pt x="107300" y="42294"/>
                    <a:pt x="117682" y="28577"/>
                    <a:pt x="125493" y="23053"/>
                  </a:cubicBezTo>
                  <a:cubicBezTo>
                    <a:pt x="141876" y="11718"/>
                    <a:pt x="159402" y="5241"/>
                    <a:pt x="179214" y="2860"/>
                  </a:cubicBezTo>
                  <a:cubicBezTo>
                    <a:pt x="194073" y="1050"/>
                    <a:pt x="218361" y="-569"/>
                    <a:pt x="244555" y="19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C51B987A-BA6F-D892-6FD8-9F3AFCB12479}"/>
                </a:ext>
              </a:extLst>
            </p:cNvPr>
            <p:cNvSpPr/>
            <p:nvPr/>
          </p:nvSpPr>
          <p:spPr>
            <a:xfrm>
              <a:off x="6442995" y="2296590"/>
              <a:ext cx="340899" cy="110760"/>
            </a:xfrm>
            <a:custGeom>
              <a:avLst/>
              <a:gdLst>
                <a:gd name="connsiteX0" fmla="*/ 340900 w 340899"/>
                <a:gd name="connsiteY0" fmla="*/ 55132 h 110760"/>
                <a:gd name="connsiteX1" fmla="*/ 10763 w 340899"/>
                <a:gd name="connsiteY1" fmla="*/ 41606 h 110760"/>
                <a:gd name="connsiteX2" fmla="*/ 0 w 340899"/>
                <a:gd name="connsiteY2" fmla="*/ 30652 h 110760"/>
                <a:gd name="connsiteX3" fmla="*/ 32290 w 340899"/>
                <a:gd name="connsiteY3" fmla="*/ 13126 h 110760"/>
                <a:gd name="connsiteX4" fmla="*/ 80010 w 340899"/>
                <a:gd name="connsiteY4" fmla="*/ 15603 h 110760"/>
                <a:gd name="connsiteX5" fmla="*/ 126111 w 340899"/>
                <a:gd name="connsiteY5" fmla="*/ 45321 h 110760"/>
                <a:gd name="connsiteX6" fmla="*/ 226124 w 340899"/>
                <a:gd name="connsiteY6" fmla="*/ 1220 h 110760"/>
                <a:gd name="connsiteX7" fmla="*/ 270891 w 340899"/>
                <a:gd name="connsiteY7" fmla="*/ 24556 h 110760"/>
                <a:gd name="connsiteX8" fmla="*/ 337757 w 340899"/>
                <a:gd name="connsiteY8" fmla="*/ 52750 h 110760"/>
                <a:gd name="connsiteX9" fmla="*/ 340900 w 340899"/>
                <a:gd name="connsiteY9" fmla="*/ 55132 h 1107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0899" h="110760">
                  <a:moveTo>
                    <a:pt x="340900" y="55132"/>
                  </a:moveTo>
                  <a:cubicBezTo>
                    <a:pt x="244602" y="133237"/>
                    <a:pt x="102870" y="129426"/>
                    <a:pt x="10763" y="41606"/>
                  </a:cubicBezTo>
                  <a:cubicBezTo>
                    <a:pt x="7049" y="37987"/>
                    <a:pt x="3334" y="34367"/>
                    <a:pt x="0" y="30652"/>
                  </a:cubicBezTo>
                  <a:cubicBezTo>
                    <a:pt x="8668" y="22461"/>
                    <a:pt x="19241" y="16365"/>
                    <a:pt x="32290" y="13126"/>
                  </a:cubicBezTo>
                  <a:cubicBezTo>
                    <a:pt x="47816" y="9221"/>
                    <a:pt x="64961" y="10269"/>
                    <a:pt x="80010" y="15603"/>
                  </a:cubicBezTo>
                  <a:cubicBezTo>
                    <a:pt x="95155" y="20746"/>
                    <a:pt x="112300" y="43416"/>
                    <a:pt x="126111" y="45321"/>
                  </a:cubicBezTo>
                  <a:cubicBezTo>
                    <a:pt x="161639" y="50274"/>
                    <a:pt x="177832" y="-9162"/>
                    <a:pt x="226124" y="1220"/>
                  </a:cubicBezTo>
                  <a:cubicBezTo>
                    <a:pt x="242507" y="4744"/>
                    <a:pt x="256032" y="17794"/>
                    <a:pt x="270891" y="24556"/>
                  </a:cubicBezTo>
                  <a:cubicBezTo>
                    <a:pt x="293656" y="34939"/>
                    <a:pt x="316230" y="39034"/>
                    <a:pt x="337757" y="52750"/>
                  </a:cubicBezTo>
                  <a:cubicBezTo>
                    <a:pt x="338900" y="53417"/>
                    <a:pt x="340043" y="54274"/>
                    <a:pt x="340900" y="5513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58B18FF2-D1F8-EA6D-0D10-8329960588BE}"/>
                </a:ext>
              </a:extLst>
            </p:cNvPr>
            <p:cNvSpPr/>
            <p:nvPr/>
          </p:nvSpPr>
          <p:spPr>
            <a:xfrm>
              <a:off x="6146131" y="1962707"/>
              <a:ext cx="986043" cy="475617"/>
            </a:xfrm>
            <a:custGeom>
              <a:avLst/>
              <a:gdLst>
                <a:gd name="connsiteX0" fmla="*/ 665576 w 986043"/>
                <a:gd name="connsiteY0" fmla="*/ 36971 h 475617"/>
                <a:gd name="connsiteX1" fmla="*/ 768827 w 986043"/>
                <a:gd name="connsiteY1" fmla="*/ 8491 h 475617"/>
                <a:gd name="connsiteX2" fmla="*/ 878365 w 986043"/>
                <a:gd name="connsiteY2" fmla="*/ 871 h 475617"/>
                <a:gd name="connsiteX3" fmla="*/ 937610 w 986043"/>
                <a:gd name="connsiteY3" fmla="*/ 14016 h 475617"/>
                <a:gd name="connsiteX4" fmla="*/ 968376 w 986043"/>
                <a:gd name="connsiteY4" fmla="*/ 35256 h 475617"/>
                <a:gd name="connsiteX5" fmla="*/ 985807 w 986043"/>
                <a:gd name="connsiteY5" fmla="*/ 75642 h 475617"/>
                <a:gd name="connsiteX6" fmla="*/ 979520 w 986043"/>
                <a:gd name="connsiteY6" fmla="*/ 114028 h 475617"/>
                <a:gd name="connsiteX7" fmla="*/ 963613 w 986043"/>
                <a:gd name="connsiteY7" fmla="*/ 142794 h 475617"/>
                <a:gd name="connsiteX8" fmla="*/ 923323 w 986043"/>
                <a:gd name="connsiteY8" fmla="*/ 185180 h 475617"/>
                <a:gd name="connsiteX9" fmla="*/ 830740 w 986043"/>
                <a:gd name="connsiteY9" fmla="*/ 243663 h 475617"/>
                <a:gd name="connsiteX10" fmla="*/ 734537 w 986043"/>
                <a:gd name="connsiteY10" fmla="*/ 289860 h 475617"/>
                <a:gd name="connsiteX11" fmla="*/ 542513 w 986043"/>
                <a:gd name="connsiteY11" fmla="*/ 380061 h 475617"/>
                <a:gd name="connsiteX12" fmla="*/ 443548 w 986043"/>
                <a:gd name="connsiteY12" fmla="*/ 420352 h 475617"/>
                <a:gd name="connsiteX13" fmla="*/ 340583 w 986043"/>
                <a:gd name="connsiteY13" fmla="*/ 450451 h 475617"/>
                <a:gd name="connsiteX14" fmla="*/ 234094 w 986043"/>
                <a:gd name="connsiteY14" fmla="*/ 470740 h 475617"/>
                <a:gd name="connsiteX15" fmla="*/ 122556 w 986043"/>
                <a:gd name="connsiteY15" fmla="*/ 473597 h 475617"/>
                <a:gd name="connsiteX16" fmla="*/ 63310 w 986043"/>
                <a:gd name="connsiteY16" fmla="*/ 460548 h 475617"/>
                <a:gd name="connsiteX17" fmla="*/ 32259 w 986043"/>
                <a:gd name="connsiteY17" fmla="*/ 444165 h 475617"/>
                <a:gd name="connsiteX18" fmla="*/ 5494 w 986043"/>
                <a:gd name="connsiteY18" fmla="*/ 411208 h 475617"/>
                <a:gd name="connsiteX19" fmla="*/ 64 w 986043"/>
                <a:gd name="connsiteY19" fmla="*/ 388158 h 475617"/>
                <a:gd name="connsiteX20" fmla="*/ 2065 w 986043"/>
                <a:gd name="connsiteY20" fmla="*/ 366917 h 475617"/>
                <a:gd name="connsiteX21" fmla="*/ 15876 w 986043"/>
                <a:gd name="connsiteY21" fmla="*/ 334532 h 475617"/>
                <a:gd name="connsiteX22" fmla="*/ 54643 w 986043"/>
                <a:gd name="connsiteY22" fmla="*/ 289479 h 475617"/>
                <a:gd name="connsiteX23" fmla="*/ 144273 w 986043"/>
                <a:gd name="connsiteY23" fmla="*/ 226518 h 475617"/>
                <a:gd name="connsiteX24" fmla="*/ 241523 w 986043"/>
                <a:gd name="connsiteY24" fmla="*/ 182037 h 475617"/>
                <a:gd name="connsiteX25" fmla="*/ 244571 w 986043"/>
                <a:gd name="connsiteY25" fmla="*/ 187752 h 475617"/>
                <a:gd name="connsiteX26" fmla="*/ 162656 w 986043"/>
                <a:gd name="connsiteY26" fmla="*/ 253093 h 475617"/>
                <a:gd name="connsiteX27" fmla="*/ 90647 w 986043"/>
                <a:gd name="connsiteY27" fmla="*/ 324150 h 475617"/>
                <a:gd name="connsiteX28" fmla="*/ 65311 w 986043"/>
                <a:gd name="connsiteY28" fmla="*/ 362059 h 475617"/>
                <a:gd name="connsiteX29" fmla="*/ 60072 w 986043"/>
                <a:gd name="connsiteY29" fmla="*/ 378347 h 475617"/>
                <a:gd name="connsiteX30" fmla="*/ 60262 w 986043"/>
                <a:gd name="connsiteY30" fmla="*/ 383205 h 475617"/>
                <a:gd name="connsiteX31" fmla="*/ 61501 w 986043"/>
                <a:gd name="connsiteY31" fmla="*/ 385491 h 475617"/>
                <a:gd name="connsiteX32" fmla="*/ 85027 w 986043"/>
                <a:gd name="connsiteY32" fmla="*/ 398159 h 475617"/>
                <a:gd name="connsiteX33" fmla="*/ 128747 w 986043"/>
                <a:gd name="connsiteY33" fmla="*/ 405112 h 475617"/>
                <a:gd name="connsiteX34" fmla="*/ 328201 w 986043"/>
                <a:gd name="connsiteY34" fmla="*/ 390063 h 475617"/>
                <a:gd name="connsiteX35" fmla="*/ 429261 w 986043"/>
                <a:gd name="connsiteY35" fmla="*/ 369679 h 475617"/>
                <a:gd name="connsiteX36" fmla="*/ 530607 w 986043"/>
                <a:gd name="connsiteY36" fmla="*/ 345962 h 475617"/>
                <a:gd name="connsiteX37" fmla="*/ 725108 w 986043"/>
                <a:gd name="connsiteY37" fmla="*/ 271286 h 475617"/>
                <a:gd name="connsiteX38" fmla="*/ 886461 w 986043"/>
                <a:gd name="connsiteY38" fmla="*/ 145365 h 475617"/>
                <a:gd name="connsiteX39" fmla="*/ 915988 w 986043"/>
                <a:gd name="connsiteY39" fmla="*/ 109551 h 475617"/>
                <a:gd name="connsiteX40" fmla="*/ 928466 w 986043"/>
                <a:gd name="connsiteY40" fmla="*/ 79453 h 475617"/>
                <a:gd name="connsiteX41" fmla="*/ 926085 w 986043"/>
                <a:gd name="connsiteY41" fmla="*/ 72213 h 475617"/>
                <a:gd name="connsiteX42" fmla="*/ 914274 w 986043"/>
                <a:gd name="connsiteY42" fmla="*/ 63355 h 475617"/>
                <a:gd name="connsiteX43" fmla="*/ 872078 w 986043"/>
                <a:gd name="connsiteY43" fmla="*/ 50306 h 475617"/>
                <a:gd name="connsiteX44" fmla="*/ 771685 w 986043"/>
                <a:gd name="connsiteY44" fmla="*/ 42305 h 475617"/>
                <a:gd name="connsiteX45" fmla="*/ 666814 w 986043"/>
                <a:gd name="connsiteY45" fmla="*/ 43067 h 475617"/>
                <a:gd name="connsiteX46" fmla="*/ 665576 w 986043"/>
                <a:gd name="connsiteY46" fmla="*/ 36971 h 4756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986043" h="475617">
                  <a:moveTo>
                    <a:pt x="665576" y="36971"/>
                  </a:moveTo>
                  <a:cubicBezTo>
                    <a:pt x="698914" y="24303"/>
                    <a:pt x="733489" y="14968"/>
                    <a:pt x="768827" y="8491"/>
                  </a:cubicBezTo>
                  <a:cubicBezTo>
                    <a:pt x="804260" y="1919"/>
                    <a:pt x="840360" y="-1796"/>
                    <a:pt x="878365" y="871"/>
                  </a:cubicBezTo>
                  <a:cubicBezTo>
                    <a:pt x="897415" y="2300"/>
                    <a:pt x="916846" y="5348"/>
                    <a:pt x="937610" y="14016"/>
                  </a:cubicBezTo>
                  <a:cubicBezTo>
                    <a:pt x="947802" y="18588"/>
                    <a:pt x="958660" y="24874"/>
                    <a:pt x="968376" y="35256"/>
                  </a:cubicBezTo>
                  <a:cubicBezTo>
                    <a:pt x="978187" y="45734"/>
                    <a:pt x="984950" y="61355"/>
                    <a:pt x="985807" y="75642"/>
                  </a:cubicBezTo>
                  <a:cubicBezTo>
                    <a:pt x="986950" y="90216"/>
                    <a:pt x="983806" y="103170"/>
                    <a:pt x="979520" y="114028"/>
                  </a:cubicBezTo>
                  <a:cubicBezTo>
                    <a:pt x="975139" y="124982"/>
                    <a:pt x="969614" y="134317"/>
                    <a:pt x="963613" y="142794"/>
                  </a:cubicBezTo>
                  <a:cubicBezTo>
                    <a:pt x="951517" y="159558"/>
                    <a:pt x="937801" y="173178"/>
                    <a:pt x="923323" y="185180"/>
                  </a:cubicBezTo>
                  <a:cubicBezTo>
                    <a:pt x="894271" y="209088"/>
                    <a:pt x="862744" y="227280"/>
                    <a:pt x="830740" y="243663"/>
                  </a:cubicBezTo>
                  <a:cubicBezTo>
                    <a:pt x="798831" y="260046"/>
                    <a:pt x="766446" y="274715"/>
                    <a:pt x="734537" y="289860"/>
                  </a:cubicBezTo>
                  <a:cubicBezTo>
                    <a:pt x="670625" y="319959"/>
                    <a:pt x="607283" y="350629"/>
                    <a:pt x="542513" y="380061"/>
                  </a:cubicBezTo>
                  <a:cubicBezTo>
                    <a:pt x="510128" y="394540"/>
                    <a:pt x="477267" y="408636"/>
                    <a:pt x="443548" y="420352"/>
                  </a:cubicBezTo>
                  <a:cubicBezTo>
                    <a:pt x="409830" y="432163"/>
                    <a:pt x="375445" y="441974"/>
                    <a:pt x="340583" y="450451"/>
                  </a:cubicBezTo>
                  <a:cubicBezTo>
                    <a:pt x="305722" y="459024"/>
                    <a:pt x="270289" y="465977"/>
                    <a:pt x="234094" y="470740"/>
                  </a:cubicBezTo>
                  <a:cubicBezTo>
                    <a:pt x="197899" y="475311"/>
                    <a:pt x="160942" y="477502"/>
                    <a:pt x="122556" y="473597"/>
                  </a:cubicBezTo>
                  <a:cubicBezTo>
                    <a:pt x="103315" y="471597"/>
                    <a:pt x="83694" y="468263"/>
                    <a:pt x="63310" y="460548"/>
                  </a:cubicBezTo>
                  <a:cubicBezTo>
                    <a:pt x="53119" y="456738"/>
                    <a:pt x="42546" y="451785"/>
                    <a:pt x="32259" y="444165"/>
                  </a:cubicBezTo>
                  <a:cubicBezTo>
                    <a:pt x="22067" y="436545"/>
                    <a:pt x="11685" y="425591"/>
                    <a:pt x="5494" y="411208"/>
                  </a:cubicBezTo>
                  <a:cubicBezTo>
                    <a:pt x="2541" y="404350"/>
                    <a:pt x="541" y="395778"/>
                    <a:pt x="64" y="388158"/>
                  </a:cubicBezTo>
                  <a:cubicBezTo>
                    <a:pt x="-221" y="380538"/>
                    <a:pt x="445" y="373299"/>
                    <a:pt x="2065" y="366917"/>
                  </a:cubicBezTo>
                  <a:cubicBezTo>
                    <a:pt x="5113" y="354058"/>
                    <a:pt x="10161" y="343581"/>
                    <a:pt x="15876" y="334532"/>
                  </a:cubicBezTo>
                  <a:cubicBezTo>
                    <a:pt x="27401" y="316339"/>
                    <a:pt x="40831" y="302433"/>
                    <a:pt x="54643" y="289479"/>
                  </a:cubicBezTo>
                  <a:cubicBezTo>
                    <a:pt x="82646" y="264238"/>
                    <a:pt x="112840" y="244044"/>
                    <a:pt x="144273" y="226518"/>
                  </a:cubicBezTo>
                  <a:cubicBezTo>
                    <a:pt x="175610" y="208992"/>
                    <a:pt x="208090" y="194038"/>
                    <a:pt x="241523" y="182037"/>
                  </a:cubicBezTo>
                  <a:lnTo>
                    <a:pt x="244571" y="187752"/>
                  </a:lnTo>
                  <a:cubicBezTo>
                    <a:pt x="216472" y="209278"/>
                    <a:pt x="188850" y="230614"/>
                    <a:pt x="162656" y="253093"/>
                  </a:cubicBezTo>
                  <a:cubicBezTo>
                    <a:pt x="136558" y="275572"/>
                    <a:pt x="111412" y="299004"/>
                    <a:pt x="90647" y="324150"/>
                  </a:cubicBezTo>
                  <a:cubicBezTo>
                    <a:pt x="80265" y="336532"/>
                    <a:pt x="70930" y="349677"/>
                    <a:pt x="65311" y="362059"/>
                  </a:cubicBezTo>
                  <a:cubicBezTo>
                    <a:pt x="62548" y="368251"/>
                    <a:pt x="60453" y="374061"/>
                    <a:pt x="60072" y="378347"/>
                  </a:cubicBezTo>
                  <a:cubicBezTo>
                    <a:pt x="59786" y="380538"/>
                    <a:pt x="60072" y="382062"/>
                    <a:pt x="60262" y="383205"/>
                  </a:cubicBezTo>
                  <a:cubicBezTo>
                    <a:pt x="60739" y="384253"/>
                    <a:pt x="60739" y="384443"/>
                    <a:pt x="61501" y="385491"/>
                  </a:cubicBezTo>
                  <a:cubicBezTo>
                    <a:pt x="63406" y="388539"/>
                    <a:pt x="71978" y="394444"/>
                    <a:pt x="85027" y="398159"/>
                  </a:cubicBezTo>
                  <a:cubicBezTo>
                    <a:pt x="97791" y="401874"/>
                    <a:pt x="113126" y="403969"/>
                    <a:pt x="128747" y="405112"/>
                  </a:cubicBezTo>
                  <a:cubicBezTo>
                    <a:pt x="192184" y="408446"/>
                    <a:pt x="260954" y="401302"/>
                    <a:pt x="328201" y="390063"/>
                  </a:cubicBezTo>
                  <a:cubicBezTo>
                    <a:pt x="361919" y="384253"/>
                    <a:pt x="395542" y="377109"/>
                    <a:pt x="429261" y="369679"/>
                  </a:cubicBezTo>
                  <a:cubicBezTo>
                    <a:pt x="462979" y="362155"/>
                    <a:pt x="496888" y="354915"/>
                    <a:pt x="530607" y="345962"/>
                  </a:cubicBezTo>
                  <a:cubicBezTo>
                    <a:pt x="598044" y="328626"/>
                    <a:pt x="664147" y="304909"/>
                    <a:pt x="725108" y="271286"/>
                  </a:cubicBezTo>
                  <a:cubicBezTo>
                    <a:pt x="785877" y="237758"/>
                    <a:pt x="841027" y="192514"/>
                    <a:pt x="886461" y="145365"/>
                  </a:cubicBezTo>
                  <a:cubicBezTo>
                    <a:pt x="897605" y="133555"/>
                    <a:pt x="907987" y="121553"/>
                    <a:pt x="915988" y="109551"/>
                  </a:cubicBezTo>
                  <a:cubicBezTo>
                    <a:pt x="924085" y="97836"/>
                    <a:pt x="928943" y="85453"/>
                    <a:pt x="928466" y="79453"/>
                  </a:cubicBezTo>
                  <a:cubicBezTo>
                    <a:pt x="928180" y="76214"/>
                    <a:pt x="927800" y="74880"/>
                    <a:pt x="926085" y="72213"/>
                  </a:cubicBezTo>
                  <a:cubicBezTo>
                    <a:pt x="923989" y="69546"/>
                    <a:pt x="919798" y="66213"/>
                    <a:pt x="914274" y="63355"/>
                  </a:cubicBezTo>
                  <a:cubicBezTo>
                    <a:pt x="903034" y="57355"/>
                    <a:pt x="887794" y="53259"/>
                    <a:pt x="872078" y="50306"/>
                  </a:cubicBezTo>
                  <a:cubicBezTo>
                    <a:pt x="840360" y="44496"/>
                    <a:pt x="806070" y="43067"/>
                    <a:pt x="771685" y="42305"/>
                  </a:cubicBezTo>
                  <a:cubicBezTo>
                    <a:pt x="737204" y="41829"/>
                    <a:pt x="702247" y="42781"/>
                    <a:pt x="666814" y="43067"/>
                  </a:cubicBezTo>
                  <a:lnTo>
                    <a:pt x="665576" y="3697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8E7ABE9E-C0F4-4593-4DB9-ED3780258CAD}"/>
                </a:ext>
              </a:extLst>
            </p:cNvPr>
            <p:cNvSpPr/>
            <p:nvPr/>
          </p:nvSpPr>
          <p:spPr>
            <a:xfrm>
              <a:off x="6428326" y="1906848"/>
              <a:ext cx="403002" cy="164610"/>
            </a:xfrm>
            <a:custGeom>
              <a:avLst/>
              <a:gdLst>
                <a:gd name="connsiteX0" fmla="*/ 403003 w 403002"/>
                <a:gd name="connsiteY0" fmla="*/ 106546 h 164610"/>
                <a:gd name="connsiteX1" fmla="*/ 384524 w 403002"/>
                <a:gd name="connsiteY1" fmla="*/ 133025 h 164610"/>
                <a:gd name="connsiteX2" fmla="*/ 328993 w 403002"/>
                <a:gd name="connsiteY2" fmla="*/ 164362 h 164610"/>
                <a:gd name="connsiteX3" fmla="*/ 260032 w 403002"/>
                <a:gd name="connsiteY3" fmla="*/ 113308 h 164610"/>
                <a:gd name="connsiteX4" fmla="*/ 204501 w 403002"/>
                <a:gd name="connsiteY4" fmla="*/ 73494 h 164610"/>
                <a:gd name="connsiteX5" fmla="*/ 168878 w 403002"/>
                <a:gd name="connsiteY5" fmla="*/ 119214 h 164610"/>
                <a:gd name="connsiteX6" fmla="*/ 0 w 403002"/>
                <a:gd name="connsiteY6" fmla="*/ 97497 h 164610"/>
                <a:gd name="connsiteX7" fmla="*/ 17145 w 403002"/>
                <a:gd name="connsiteY7" fmla="*/ 77494 h 164610"/>
                <a:gd name="connsiteX8" fmla="*/ 370999 w 403002"/>
                <a:gd name="connsiteY8" fmla="*/ 69303 h 164610"/>
                <a:gd name="connsiteX9" fmla="*/ 403003 w 403002"/>
                <a:gd name="connsiteY9" fmla="*/ 106546 h 1646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03002" h="164610">
                  <a:moveTo>
                    <a:pt x="403003" y="106546"/>
                  </a:moveTo>
                  <a:cubicBezTo>
                    <a:pt x="396811" y="115309"/>
                    <a:pt x="391192" y="124738"/>
                    <a:pt x="384524" y="133025"/>
                  </a:cubicBezTo>
                  <a:cubicBezTo>
                    <a:pt x="369475" y="151694"/>
                    <a:pt x="354616" y="166744"/>
                    <a:pt x="328993" y="164362"/>
                  </a:cubicBezTo>
                  <a:cubicBezTo>
                    <a:pt x="298894" y="161505"/>
                    <a:pt x="278034" y="134644"/>
                    <a:pt x="260032" y="113308"/>
                  </a:cubicBezTo>
                  <a:cubicBezTo>
                    <a:pt x="247745" y="98830"/>
                    <a:pt x="228314" y="65398"/>
                    <a:pt x="204501" y="73494"/>
                  </a:cubicBezTo>
                  <a:cubicBezTo>
                    <a:pt x="191643" y="77971"/>
                    <a:pt x="179546" y="109022"/>
                    <a:pt x="168878" y="119214"/>
                  </a:cubicBezTo>
                  <a:cubicBezTo>
                    <a:pt x="118872" y="167220"/>
                    <a:pt x="51435" y="144836"/>
                    <a:pt x="0" y="97497"/>
                  </a:cubicBezTo>
                  <a:cubicBezTo>
                    <a:pt x="5239" y="90639"/>
                    <a:pt x="11049" y="83971"/>
                    <a:pt x="17145" y="77494"/>
                  </a:cubicBezTo>
                  <a:cubicBezTo>
                    <a:pt x="112585" y="-22518"/>
                    <a:pt x="270986" y="-26233"/>
                    <a:pt x="370999" y="69303"/>
                  </a:cubicBezTo>
                  <a:cubicBezTo>
                    <a:pt x="383191" y="80923"/>
                    <a:pt x="393859" y="93306"/>
                    <a:pt x="403003" y="10654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B5805000-BA13-C359-0C97-82EB6AACB101}"/>
                </a:ext>
              </a:extLst>
            </p:cNvPr>
            <p:cNvSpPr/>
            <p:nvPr/>
          </p:nvSpPr>
          <p:spPr>
            <a:xfrm>
              <a:off x="6376397" y="2123503"/>
              <a:ext cx="177814" cy="164877"/>
            </a:xfrm>
            <a:custGeom>
              <a:avLst/>
              <a:gdLst>
                <a:gd name="connsiteX0" fmla="*/ 100887 w 177814"/>
                <a:gd name="connsiteY0" fmla="*/ 136112 h 164877"/>
                <a:gd name="connsiteX1" fmla="*/ 37165 w 177814"/>
                <a:gd name="connsiteY1" fmla="*/ 164878 h 164877"/>
                <a:gd name="connsiteX2" fmla="*/ 2209 w 177814"/>
                <a:gd name="connsiteY2" fmla="*/ 0 h 164877"/>
                <a:gd name="connsiteX3" fmla="*/ 84695 w 177814"/>
                <a:gd name="connsiteY3" fmla="*/ 19526 h 164877"/>
                <a:gd name="connsiteX4" fmla="*/ 165181 w 177814"/>
                <a:gd name="connsiteY4" fmla="*/ 36195 h 164877"/>
                <a:gd name="connsiteX5" fmla="*/ 100887 w 177814"/>
                <a:gd name="connsiteY5" fmla="*/ 136112 h 1648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7814" h="164877">
                  <a:moveTo>
                    <a:pt x="100887" y="136112"/>
                  </a:moveTo>
                  <a:cubicBezTo>
                    <a:pt x="80599" y="146590"/>
                    <a:pt x="59263" y="157163"/>
                    <a:pt x="37165" y="164878"/>
                  </a:cubicBezTo>
                  <a:cubicBezTo>
                    <a:pt x="6399" y="115062"/>
                    <a:pt x="-5316" y="56483"/>
                    <a:pt x="2209" y="0"/>
                  </a:cubicBezTo>
                  <a:cubicBezTo>
                    <a:pt x="15448" y="13525"/>
                    <a:pt x="37642" y="29242"/>
                    <a:pt x="84695" y="19526"/>
                  </a:cubicBezTo>
                  <a:cubicBezTo>
                    <a:pt x="111651" y="13906"/>
                    <a:pt x="143655" y="15526"/>
                    <a:pt x="165181" y="36195"/>
                  </a:cubicBezTo>
                  <a:cubicBezTo>
                    <a:pt x="207663" y="76867"/>
                    <a:pt x="131939" y="120205"/>
                    <a:pt x="100887" y="13611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</p:grpSp>
      <p:grpSp>
        <p:nvGrpSpPr>
          <p:cNvPr id="4" name="Graphic 15">
            <a:extLst>
              <a:ext uri="{FF2B5EF4-FFF2-40B4-BE49-F238E27FC236}">
                <a16:creationId xmlns:a16="http://schemas.microsoft.com/office/drawing/2014/main" id="{48873728-702B-55FC-AE07-5F4C84DA6695}"/>
              </a:ext>
            </a:extLst>
          </p:cNvPr>
          <p:cNvGrpSpPr/>
          <p:nvPr/>
        </p:nvGrpSpPr>
        <p:grpSpPr>
          <a:xfrm rot="2587589">
            <a:off x="-268274" y="1041765"/>
            <a:ext cx="2121968" cy="1439490"/>
            <a:chOff x="6146131" y="1837154"/>
            <a:chExt cx="986043" cy="639817"/>
          </a:xfrm>
        </p:grpSpPr>
        <p:sp>
          <p:nvSpPr>
            <p:cNvPr id="5" name="Freeform: Shape 4">
              <a:extLst>
                <a:ext uri="{FF2B5EF4-FFF2-40B4-BE49-F238E27FC236}">
                  <a16:creationId xmlns:a16="http://schemas.microsoft.com/office/drawing/2014/main" id="{2BA139CC-D671-6B08-5BAA-3261CA2C7956}"/>
                </a:ext>
              </a:extLst>
            </p:cNvPr>
            <p:cNvSpPr/>
            <p:nvPr/>
          </p:nvSpPr>
          <p:spPr>
            <a:xfrm rot="-4218342">
              <a:off x="6376223" y="1906842"/>
              <a:ext cx="500441" cy="500441"/>
            </a:xfrm>
            <a:custGeom>
              <a:avLst/>
              <a:gdLst>
                <a:gd name="connsiteX0" fmla="*/ 500441 w 500441"/>
                <a:gd name="connsiteY0" fmla="*/ 250221 h 500441"/>
                <a:gd name="connsiteX1" fmla="*/ 250221 w 500441"/>
                <a:gd name="connsiteY1" fmla="*/ 500441 h 500441"/>
                <a:gd name="connsiteX2" fmla="*/ 0 w 500441"/>
                <a:gd name="connsiteY2" fmla="*/ 250221 h 500441"/>
                <a:gd name="connsiteX3" fmla="*/ 250221 w 500441"/>
                <a:gd name="connsiteY3" fmla="*/ 0 h 500441"/>
                <a:gd name="connsiteX4" fmla="*/ 500441 w 500441"/>
                <a:gd name="connsiteY4" fmla="*/ 250221 h 500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0441" h="500441">
                  <a:moveTo>
                    <a:pt x="500441" y="250221"/>
                  </a:moveTo>
                  <a:cubicBezTo>
                    <a:pt x="500441" y="388414"/>
                    <a:pt x="388414" y="500441"/>
                    <a:pt x="250221" y="500441"/>
                  </a:cubicBezTo>
                  <a:cubicBezTo>
                    <a:pt x="112028" y="500441"/>
                    <a:pt x="0" y="388414"/>
                    <a:pt x="0" y="250221"/>
                  </a:cubicBezTo>
                  <a:cubicBezTo>
                    <a:pt x="0" y="112028"/>
                    <a:pt x="112028" y="0"/>
                    <a:pt x="250221" y="0"/>
                  </a:cubicBezTo>
                  <a:cubicBezTo>
                    <a:pt x="388414" y="0"/>
                    <a:pt x="500441" y="112028"/>
                    <a:pt x="500441" y="250221"/>
                  </a:cubicBezTo>
                  <a:close/>
                </a:path>
              </a:pathLst>
            </a:custGeom>
            <a:solidFill>
              <a:srgbClr val="F27C9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id="{413868C7-969F-DD3D-00E4-ADAB7E55ED14}"/>
                </a:ext>
              </a:extLst>
            </p:cNvPr>
            <p:cNvSpPr/>
            <p:nvPr/>
          </p:nvSpPr>
          <p:spPr>
            <a:xfrm>
              <a:off x="6623159" y="2090258"/>
              <a:ext cx="253724" cy="168988"/>
            </a:xfrm>
            <a:custGeom>
              <a:avLst/>
              <a:gdLst>
                <a:gd name="connsiteX0" fmla="*/ 244555 w 253724"/>
                <a:gd name="connsiteY0" fmla="*/ 193 h 168988"/>
                <a:gd name="connsiteX1" fmla="*/ 249603 w 253724"/>
                <a:gd name="connsiteY1" fmla="*/ 111921 h 168988"/>
                <a:gd name="connsiteX2" fmla="*/ 193025 w 253724"/>
                <a:gd name="connsiteY2" fmla="*/ 137258 h 168988"/>
                <a:gd name="connsiteX3" fmla="*/ 1192 w 253724"/>
                <a:gd name="connsiteY3" fmla="*/ 96586 h 168988"/>
                <a:gd name="connsiteX4" fmla="*/ 64437 w 253724"/>
                <a:gd name="connsiteY4" fmla="*/ 47056 h 168988"/>
                <a:gd name="connsiteX5" fmla="*/ 99204 w 253724"/>
                <a:gd name="connsiteY5" fmla="*/ 46104 h 168988"/>
                <a:gd name="connsiteX6" fmla="*/ 125493 w 253724"/>
                <a:gd name="connsiteY6" fmla="*/ 23053 h 168988"/>
                <a:gd name="connsiteX7" fmla="*/ 179214 w 253724"/>
                <a:gd name="connsiteY7" fmla="*/ 2860 h 168988"/>
                <a:gd name="connsiteX8" fmla="*/ 244555 w 253724"/>
                <a:gd name="connsiteY8" fmla="*/ 193 h 168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3724" h="168988">
                  <a:moveTo>
                    <a:pt x="244555" y="193"/>
                  </a:moveTo>
                  <a:cubicBezTo>
                    <a:pt x="254747" y="36483"/>
                    <a:pt x="256461" y="74869"/>
                    <a:pt x="249603" y="111921"/>
                  </a:cubicBezTo>
                  <a:cubicBezTo>
                    <a:pt x="235411" y="114112"/>
                    <a:pt x="217600" y="120875"/>
                    <a:pt x="193025" y="137258"/>
                  </a:cubicBezTo>
                  <a:cubicBezTo>
                    <a:pt x="79868" y="212791"/>
                    <a:pt x="9002" y="134686"/>
                    <a:pt x="1192" y="96586"/>
                  </a:cubicBezTo>
                  <a:cubicBezTo>
                    <a:pt x="-7572" y="54009"/>
                    <a:pt x="33862" y="47627"/>
                    <a:pt x="64437" y="47056"/>
                  </a:cubicBezTo>
                  <a:cubicBezTo>
                    <a:pt x="80916" y="46675"/>
                    <a:pt x="81773" y="54486"/>
                    <a:pt x="99204" y="46104"/>
                  </a:cubicBezTo>
                  <a:cubicBezTo>
                    <a:pt x="107300" y="42294"/>
                    <a:pt x="117682" y="28577"/>
                    <a:pt x="125493" y="23053"/>
                  </a:cubicBezTo>
                  <a:cubicBezTo>
                    <a:pt x="141876" y="11718"/>
                    <a:pt x="159402" y="5241"/>
                    <a:pt x="179214" y="2860"/>
                  </a:cubicBezTo>
                  <a:cubicBezTo>
                    <a:pt x="194073" y="1050"/>
                    <a:pt x="218361" y="-569"/>
                    <a:pt x="244555" y="193"/>
                  </a:cubicBezTo>
                  <a:close/>
                </a:path>
              </a:pathLst>
            </a:custGeom>
            <a:solidFill>
              <a:srgbClr val="EA5C7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7DB5149A-C3FC-C87F-B90B-6330DEF41C7A}"/>
                </a:ext>
              </a:extLst>
            </p:cNvPr>
            <p:cNvSpPr/>
            <p:nvPr/>
          </p:nvSpPr>
          <p:spPr>
            <a:xfrm>
              <a:off x="6442995" y="2296590"/>
              <a:ext cx="340899" cy="110760"/>
            </a:xfrm>
            <a:custGeom>
              <a:avLst/>
              <a:gdLst>
                <a:gd name="connsiteX0" fmla="*/ 340900 w 340899"/>
                <a:gd name="connsiteY0" fmla="*/ 55132 h 110760"/>
                <a:gd name="connsiteX1" fmla="*/ 10763 w 340899"/>
                <a:gd name="connsiteY1" fmla="*/ 41606 h 110760"/>
                <a:gd name="connsiteX2" fmla="*/ 0 w 340899"/>
                <a:gd name="connsiteY2" fmla="*/ 30652 h 110760"/>
                <a:gd name="connsiteX3" fmla="*/ 32290 w 340899"/>
                <a:gd name="connsiteY3" fmla="*/ 13126 h 110760"/>
                <a:gd name="connsiteX4" fmla="*/ 80010 w 340899"/>
                <a:gd name="connsiteY4" fmla="*/ 15603 h 110760"/>
                <a:gd name="connsiteX5" fmla="*/ 126111 w 340899"/>
                <a:gd name="connsiteY5" fmla="*/ 45321 h 110760"/>
                <a:gd name="connsiteX6" fmla="*/ 226124 w 340899"/>
                <a:gd name="connsiteY6" fmla="*/ 1220 h 110760"/>
                <a:gd name="connsiteX7" fmla="*/ 270891 w 340899"/>
                <a:gd name="connsiteY7" fmla="*/ 24556 h 110760"/>
                <a:gd name="connsiteX8" fmla="*/ 337757 w 340899"/>
                <a:gd name="connsiteY8" fmla="*/ 52750 h 110760"/>
                <a:gd name="connsiteX9" fmla="*/ 340900 w 340899"/>
                <a:gd name="connsiteY9" fmla="*/ 55132 h 1107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0899" h="110760">
                  <a:moveTo>
                    <a:pt x="340900" y="55132"/>
                  </a:moveTo>
                  <a:cubicBezTo>
                    <a:pt x="244602" y="133237"/>
                    <a:pt x="102870" y="129426"/>
                    <a:pt x="10763" y="41606"/>
                  </a:cubicBezTo>
                  <a:cubicBezTo>
                    <a:pt x="7049" y="37987"/>
                    <a:pt x="3334" y="34367"/>
                    <a:pt x="0" y="30652"/>
                  </a:cubicBezTo>
                  <a:cubicBezTo>
                    <a:pt x="8668" y="22461"/>
                    <a:pt x="19241" y="16365"/>
                    <a:pt x="32290" y="13126"/>
                  </a:cubicBezTo>
                  <a:cubicBezTo>
                    <a:pt x="47816" y="9221"/>
                    <a:pt x="64961" y="10269"/>
                    <a:pt x="80010" y="15603"/>
                  </a:cubicBezTo>
                  <a:cubicBezTo>
                    <a:pt x="95155" y="20746"/>
                    <a:pt x="112300" y="43416"/>
                    <a:pt x="126111" y="45321"/>
                  </a:cubicBezTo>
                  <a:cubicBezTo>
                    <a:pt x="161639" y="50274"/>
                    <a:pt x="177832" y="-9162"/>
                    <a:pt x="226124" y="1220"/>
                  </a:cubicBezTo>
                  <a:cubicBezTo>
                    <a:pt x="242507" y="4744"/>
                    <a:pt x="256032" y="17794"/>
                    <a:pt x="270891" y="24556"/>
                  </a:cubicBezTo>
                  <a:cubicBezTo>
                    <a:pt x="293656" y="34939"/>
                    <a:pt x="316230" y="39034"/>
                    <a:pt x="337757" y="52750"/>
                  </a:cubicBezTo>
                  <a:cubicBezTo>
                    <a:pt x="338900" y="53417"/>
                    <a:pt x="340043" y="54274"/>
                    <a:pt x="340900" y="55132"/>
                  </a:cubicBezTo>
                  <a:close/>
                </a:path>
              </a:pathLst>
            </a:custGeom>
            <a:solidFill>
              <a:srgbClr val="EA5C7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FF3EF241-BF89-8030-3DD7-A2321FEA05F0}"/>
                </a:ext>
              </a:extLst>
            </p:cNvPr>
            <p:cNvSpPr/>
            <p:nvPr/>
          </p:nvSpPr>
          <p:spPr>
            <a:xfrm>
              <a:off x="6146131" y="1962707"/>
              <a:ext cx="986043" cy="475617"/>
            </a:xfrm>
            <a:custGeom>
              <a:avLst/>
              <a:gdLst>
                <a:gd name="connsiteX0" fmla="*/ 665576 w 986043"/>
                <a:gd name="connsiteY0" fmla="*/ 36971 h 475617"/>
                <a:gd name="connsiteX1" fmla="*/ 768827 w 986043"/>
                <a:gd name="connsiteY1" fmla="*/ 8491 h 475617"/>
                <a:gd name="connsiteX2" fmla="*/ 878365 w 986043"/>
                <a:gd name="connsiteY2" fmla="*/ 871 h 475617"/>
                <a:gd name="connsiteX3" fmla="*/ 937610 w 986043"/>
                <a:gd name="connsiteY3" fmla="*/ 14016 h 475617"/>
                <a:gd name="connsiteX4" fmla="*/ 968376 w 986043"/>
                <a:gd name="connsiteY4" fmla="*/ 35256 h 475617"/>
                <a:gd name="connsiteX5" fmla="*/ 985807 w 986043"/>
                <a:gd name="connsiteY5" fmla="*/ 75642 h 475617"/>
                <a:gd name="connsiteX6" fmla="*/ 979520 w 986043"/>
                <a:gd name="connsiteY6" fmla="*/ 114028 h 475617"/>
                <a:gd name="connsiteX7" fmla="*/ 963613 w 986043"/>
                <a:gd name="connsiteY7" fmla="*/ 142794 h 475617"/>
                <a:gd name="connsiteX8" fmla="*/ 923323 w 986043"/>
                <a:gd name="connsiteY8" fmla="*/ 185180 h 475617"/>
                <a:gd name="connsiteX9" fmla="*/ 830740 w 986043"/>
                <a:gd name="connsiteY9" fmla="*/ 243663 h 475617"/>
                <a:gd name="connsiteX10" fmla="*/ 734537 w 986043"/>
                <a:gd name="connsiteY10" fmla="*/ 289860 h 475617"/>
                <a:gd name="connsiteX11" fmla="*/ 542513 w 986043"/>
                <a:gd name="connsiteY11" fmla="*/ 380061 h 475617"/>
                <a:gd name="connsiteX12" fmla="*/ 443548 w 986043"/>
                <a:gd name="connsiteY12" fmla="*/ 420352 h 475617"/>
                <a:gd name="connsiteX13" fmla="*/ 340583 w 986043"/>
                <a:gd name="connsiteY13" fmla="*/ 450451 h 475617"/>
                <a:gd name="connsiteX14" fmla="*/ 234094 w 986043"/>
                <a:gd name="connsiteY14" fmla="*/ 470740 h 475617"/>
                <a:gd name="connsiteX15" fmla="*/ 122556 w 986043"/>
                <a:gd name="connsiteY15" fmla="*/ 473597 h 475617"/>
                <a:gd name="connsiteX16" fmla="*/ 63310 w 986043"/>
                <a:gd name="connsiteY16" fmla="*/ 460548 h 475617"/>
                <a:gd name="connsiteX17" fmla="*/ 32259 w 986043"/>
                <a:gd name="connsiteY17" fmla="*/ 444165 h 475617"/>
                <a:gd name="connsiteX18" fmla="*/ 5494 w 986043"/>
                <a:gd name="connsiteY18" fmla="*/ 411208 h 475617"/>
                <a:gd name="connsiteX19" fmla="*/ 64 w 986043"/>
                <a:gd name="connsiteY19" fmla="*/ 388158 h 475617"/>
                <a:gd name="connsiteX20" fmla="*/ 2065 w 986043"/>
                <a:gd name="connsiteY20" fmla="*/ 366917 h 475617"/>
                <a:gd name="connsiteX21" fmla="*/ 15876 w 986043"/>
                <a:gd name="connsiteY21" fmla="*/ 334532 h 475617"/>
                <a:gd name="connsiteX22" fmla="*/ 54643 w 986043"/>
                <a:gd name="connsiteY22" fmla="*/ 289479 h 475617"/>
                <a:gd name="connsiteX23" fmla="*/ 144273 w 986043"/>
                <a:gd name="connsiteY23" fmla="*/ 226518 h 475617"/>
                <a:gd name="connsiteX24" fmla="*/ 241523 w 986043"/>
                <a:gd name="connsiteY24" fmla="*/ 182037 h 475617"/>
                <a:gd name="connsiteX25" fmla="*/ 244571 w 986043"/>
                <a:gd name="connsiteY25" fmla="*/ 187752 h 475617"/>
                <a:gd name="connsiteX26" fmla="*/ 162656 w 986043"/>
                <a:gd name="connsiteY26" fmla="*/ 253093 h 475617"/>
                <a:gd name="connsiteX27" fmla="*/ 90647 w 986043"/>
                <a:gd name="connsiteY27" fmla="*/ 324150 h 475617"/>
                <a:gd name="connsiteX28" fmla="*/ 65311 w 986043"/>
                <a:gd name="connsiteY28" fmla="*/ 362059 h 475617"/>
                <a:gd name="connsiteX29" fmla="*/ 60072 w 986043"/>
                <a:gd name="connsiteY29" fmla="*/ 378347 h 475617"/>
                <a:gd name="connsiteX30" fmla="*/ 60262 w 986043"/>
                <a:gd name="connsiteY30" fmla="*/ 383205 h 475617"/>
                <a:gd name="connsiteX31" fmla="*/ 61501 w 986043"/>
                <a:gd name="connsiteY31" fmla="*/ 385491 h 475617"/>
                <a:gd name="connsiteX32" fmla="*/ 85027 w 986043"/>
                <a:gd name="connsiteY32" fmla="*/ 398159 h 475617"/>
                <a:gd name="connsiteX33" fmla="*/ 128747 w 986043"/>
                <a:gd name="connsiteY33" fmla="*/ 405112 h 475617"/>
                <a:gd name="connsiteX34" fmla="*/ 328201 w 986043"/>
                <a:gd name="connsiteY34" fmla="*/ 390063 h 475617"/>
                <a:gd name="connsiteX35" fmla="*/ 429261 w 986043"/>
                <a:gd name="connsiteY35" fmla="*/ 369679 h 475617"/>
                <a:gd name="connsiteX36" fmla="*/ 530607 w 986043"/>
                <a:gd name="connsiteY36" fmla="*/ 345962 h 475617"/>
                <a:gd name="connsiteX37" fmla="*/ 725108 w 986043"/>
                <a:gd name="connsiteY37" fmla="*/ 271286 h 475617"/>
                <a:gd name="connsiteX38" fmla="*/ 886461 w 986043"/>
                <a:gd name="connsiteY38" fmla="*/ 145365 h 475617"/>
                <a:gd name="connsiteX39" fmla="*/ 915988 w 986043"/>
                <a:gd name="connsiteY39" fmla="*/ 109551 h 475617"/>
                <a:gd name="connsiteX40" fmla="*/ 928466 w 986043"/>
                <a:gd name="connsiteY40" fmla="*/ 79453 h 475617"/>
                <a:gd name="connsiteX41" fmla="*/ 926085 w 986043"/>
                <a:gd name="connsiteY41" fmla="*/ 72213 h 475617"/>
                <a:gd name="connsiteX42" fmla="*/ 914274 w 986043"/>
                <a:gd name="connsiteY42" fmla="*/ 63355 h 475617"/>
                <a:gd name="connsiteX43" fmla="*/ 872078 w 986043"/>
                <a:gd name="connsiteY43" fmla="*/ 50306 h 475617"/>
                <a:gd name="connsiteX44" fmla="*/ 771685 w 986043"/>
                <a:gd name="connsiteY44" fmla="*/ 42305 h 475617"/>
                <a:gd name="connsiteX45" fmla="*/ 666814 w 986043"/>
                <a:gd name="connsiteY45" fmla="*/ 43067 h 475617"/>
                <a:gd name="connsiteX46" fmla="*/ 665576 w 986043"/>
                <a:gd name="connsiteY46" fmla="*/ 36971 h 4756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986043" h="475617">
                  <a:moveTo>
                    <a:pt x="665576" y="36971"/>
                  </a:moveTo>
                  <a:cubicBezTo>
                    <a:pt x="698914" y="24303"/>
                    <a:pt x="733489" y="14968"/>
                    <a:pt x="768827" y="8491"/>
                  </a:cubicBezTo>
                  <a:cubicBezTo>
                    <a:pt x="804260" y="1919"/>
                    <a:pt x="840360" y="-1796"/>
                    <a:pt x="878365" y="871"/>
                  </a:cubicBezTo>
                  <a:cubicBezTo>
                    <a:pt x="897415" y="2300"/>
                    <a:pt x="916846" y="5348"/>
                    <a:pt x="937610" y="14016"/>
                  </a:cubicBezTo>
                  <a:cubicBezTo>
                    <a:pt x="947802" y="18588"/>
                    <a:pt x="958660" y="24874"/>
                    <a:pt x="968376" y="35256"/>
                  </a:cubicBezTo>
                  <a:cubicBezTo>
                    <a:pt x="978187" y="45734"/>
                    <a:pt x="984950" y="61355"/>
                    <a:pt x="985807" y="75642"/>
                  </a:cubicBezTo>
                  <a:cubicBezTo>
                    <a:pt x="986950" y="90216"/>
                    <a:pt x="983806" y="103170"/>
                    <a:pt x="979520" y="114028"/>
                  </a:cubicBezTo>
                  <a:cubicBezTo>
                    <a:pt x="975139" y="124982"/>
                    <a:pt x="969614" y="134317"/>
                    <a:pt x="963613" y="142794"/>
                  </a:cubicBezTo>
                  <a:cubicBezTo>
                    <a:pt x="951517" y="159558"/>
                    <a:pt x="937801" y="173178"/>
                    <a:pt x="923323" y="185180"/>
                  </a:cubicBezTo>
                  <a:cubicBezTo>
                    <a:pt x="894271" y="209088"/>
                    <a:pt x="862744" y="227280"/>
                    <a:pt x="830740" y="243663"/>
                  </a:cubicBezTo>
                  <a:cubicBezTo>
                    <a:pt x="798831" y="260046"/>
                    <a:pt x="766446" y="274715"/>
                    <a:pt x="734537" y="289860"/>
                  </a:cubicBezTo>
                  <a:cubicBezTo>
                    <a:pt x="670625" y="319959"/>
                    <a:pt x="607283" y="350629"/>
                    <a:pt x="542513" y="380061"/>
                  </a:cubicBezTo>
                  <a:cubicBezTo>
                    <a:pt x="510128" y="394540"/>
                    <a:pt x="477267" y="408636"/>
                    <a:pt x="443548" y="420352"/>
                  </a:cubicBezTo>
                  <a:cubicBezTo>
                    <a:pt x="409830" y="432163"/>
                    <a:pt x="375445" y="441974"/>
                    <a:pt x="340583" y="450451"/>
                  </a:cubicBezTo>
                  <a:cubicBezTo>
                    <a:pt x="305722" y="459024"/>
                    <a:pt x="270289" y="465977"/>
                    <a:pt x="234094" y="470740"/>
                  </a:cubicBezTo>
                  <a:cubicBezTo>
                    <a:pt x="197899" y="475311"/>
                    <a:pt x="160942" y="477502"/>
                    <a:pt x="122556" y="473597"/>
                  </a:cubicBezTo>
                  <a:cubicBezTo>
                    <a:pt x="103315" y="471597"/>
                    <a:pt x="83694" y="468263"/>
                    <a:pt x="63310" y="460548"/>
                  </a:cubicBezTo>
                  <a:cubicBezTo>
                    <a:pt x="53119" y="456738"/>
                    <a:pt x="42546" y="451785"/>
                    <a:pt x="32259" y="444165"/>
                  </a:cubicBezTo>
                  <a:cubicBezTo>
                    <a:pt x="22067" y="436545"/>
                    <a:pt x="11685" y="425591"/>
                    <a:pt x="5494" y="411208"/>
                  </a:cubicBezTo>
                  <a:cubicBezTo>
                    <a:pt x="2541" y="404350"/>
                    <a:pt x="541" y="395778"/>
                    <a:pt x="64" y="388158"/>
                  </a:cubicBezTo>
                  <a:cubicBezTo>
                    <a:pt x="-221" y="380538"/>
                    <a:pt x="445" y="373299"/>
                    <a:pt x="2065" y="366917"/>
                  </a:cubicBezTo>
                  <a:cubicBezTo>
                    <a:pt x="5113" y="354058"/>
                    <a:pt x="10161" y="343581"/>
                    <a:pt x="15876" y="334532"/>
                  </a:cubicBezTo>
                  <a:cubicBezTo>
                    <a:pt x="27401" y="316339"/>
                    <a:pt x="40831" y="302433"/>
                    <a:pt x="54643" y="289479"/>
                  </a:cubicBezTo>
                  <a:cubicBezTo>
                    <a:pt x="82646" y="264238"/>
                    <a:pt x="112840" y="244044"/>
                    <a:pt x="144273" y="226518"/>
                  </a:cubicBezTo>
                  <a:cubicBezTo>
                    <a:pt x="175610" y="208992"/>
                    <a:pt x="208090" y="194038"/>
                    <a:pt x="241523" y="182037"/>
                  </a:cubicBezTo>
                  <a:lnTo>
                    <a:pt x="244571" y="187752"/>
                  </a:lnTo>
                  <a:cubicBezTo>
                    <a:pt x="216472" y="209278"/>
                    <a:pt x="188850" y="230614"/>
                    <a:pt x="162656" y="253093"/>
                  </a:cubicBezTo>
                  <a:cubicBezTo>
                    <a:pt x="136558" y="275572"/>
                    <a:pt x="111412" y="299004"/>
                    <a:pt x="90647" y="324150"/>
                  </a:cubicBezTo>
                  <a:cubicBezTo>
                    <a:pt x="80265" y="336532"/>
                    <a:pt x="70930" y="349677"/>
                    <a:pt x="65311" y="362059"/>
                  </a:cubicBezTo>
                  <a:cubicBezTo>
                    <a:pt x="62548" y="368251"/>
                    <a:pt x="60453" y="374061"/>
                    <a:pt x="60072" y="378347"/>
                  </a:cubicBezTo>
                  <a:cubicBezTo>
                    <a:pt x="59786" y="380538"/>
                    <a:pt x="60072" y="382062"/>
                    <a:pt x="60262" y="383205"/>
                  </a:cubicBezTo>
                  <a:cubicBezTo>
                    <a:pt x="60739" y="384253"/>
                    <a:pt x="60739" y="384443"/>
                    <a:pt x="61501" y="385491"/>
                  </a:cubicBezTo>
                  <a:cubicBezTo>
                    <a:pt x="63406" y="388539"/>
                    <a:pt x="71978" y="394444"/>
                    <a:pt x="85027" y="398159"/>
                  </a:cubicBezTo>
                  <a:cubicBezTo>
                    <a:pt x="97791" y="401874"/>
                    <a:pt x="113126" y="403969"/>
                    <a:pt x="128747" y="405112"/>
                  </a:cubicBezTo>
                  <a:cubicBezTo>
                    <a:pt x="192184" y="408446"/>
                    <a:pt x="260954" y="401302"/>
                    <a:pt x="328201" y="390063"/>
                  </a:cubicBezTo>
                  <a:cubicBezTo>
                    <a:pt x="361919" y="384253"/>
                    <a:pt x="395542" y="377109"/>
                    <a:pt x="429261" y="369679"/>
                  </a:cubicBezTo>
                  <a:cubicBezTo>
                    <a:pt x="462979" y="362155"/>
                    <a:pt x="496888" y="354915"/>
                    <a:pt x="530607" y="345962"/>
                  </a:cubicBezTo>
                  <a:cubicBezTo>
                    <a:pt x="598044" y="328626"/>
                    <a:pt x="664147" y="304909"/>
                    <a:pt x="725108" y="271286"/>
                  </a:cubicBezTo>
                  <a:cubicBezTo>
                    <a:pt x="785877" y="237758"/>
                    <a:pt x="841027" y="192514"/>
                    <a:pt x="886461" y="145365"/>
                  </a:cubicBezTo>
                  <a:cubicBezTo>
                    <a:pt x="897605" y="133555"/>
                    <a:pt x="907987" y="121553"/>
                    <a:pt x="915988" y="109551"/>
                  </a:cubicBezTo>
                  <a:cubicBezTo>
                    <a:pt x="924085" y="97836"/>
                    <a:pt x="928943" y="85453"/>
                    <a:pt x="928466" y="79453"/>
                  </a:cubicBezTo>
                  <a:cubicBezTo>
                    <a:pt x="928180" y="76214"/>
                    <a:pt x="927800" y="74880"/>
                    <a:pt x="926085" y="72213"/>
                  </a:cubicBezTo>
                  <a:cubicBezTo>
                    <a:pt x="923989" y="69546"/>
                    <a:pt x="919798" y="66213"/>
                    <a:pt x="914274" y="63355"/>
                  </a:cubicBezTo>
                  <a:cubicBezTo>
                    <a:pt x="903034" y="57355"/>
                    <a:pt x="887794" y="53259"/>
                    <a:pt x="872078" y="50306"/>
                  </a:cubicBezTo>
                  <a:cubicBezTo>
                    <a:pt x="840360" y="44496"/>
                    <a:pt x="806070" y="43067"/>
                    <a:pt x="771685" y="42305"/>
                  </a:cubicBezTo>
                  <a:cubicBezTo>
                    <a:pt x="737204" y="41829"/>
                    <a:pt x="702247" y="42781"/>
                    <a:pt x="666814" y="43067"/>
                  </a:cubicBezTo>
                  <a:lnTo>
                    <a:pt x="665576" y="36971"/>
                  </a:lnTo>
                  <a:close/>
                </a:path>
              </a:pathLst>
            </a:custGeom>
            <a:solidFill>
              <a:srgbClr val="FFCE1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A9A99A5A-1504-7B8A-3AED-B9D588AFB272}"/>
                </a:ext>
              </a:extLst>
            </p:cNvPr>
            <p:cNvSpPr/>
            <p:nvPr/>
          </p:nvSpPr>
          <p:spPr>
            <a:xfrm>
              <a:off x="6428326" y="1906848"/>
              <a:ext cx="403002" cy="164610"/>
            </a:xfrm>
            <a:custGeom>
              <a:avLst/>
              <a:gdLst>
                <a:gd name="connsiteX0" fmla="*/ 403003 w 403002"/>
                <a:gd name="connsiteY0" fmla="*/ 106546 h 164610"/>
                <a:gd name="connsiteX1" fmla="*/ 384524 w 403002"/>
                <a:gd name="connsiteY1" fmla="*/ 133025 h 164610"/>
                <a:gd name="connsiteX2" fmla="*/ 328993 w 403002"/>
                <a:gd name="connsiteY2" fmla="*/ 164362 h 164610"/>
                <a:gd name="connsiteX3" fmla="*/ 260032 w 403002"/>
                <a:gd name="connsiteY3" fmla="*/ 113308 h 164610"/>
                <a:gd name="connsiteX4" fmla="*/ 204501 w 403002"/>
                <a:gd name="connsiteY4" fmla="*/ 73494 h 164610"/>
                <a:gd name="connsiteX5" fmla="*/ 168878 w 403002"/>
                <a:gd name="connsiteY5" fmla="*/ 119214 h 164610"/>
                <a:gd name="connsiteX6" fmla="*/ 0 w 403002"/>
                <a:gd name="connsiteY6" fmla="*/ 97497 h 164610"/>
                <a:gd name="connsiteX7" fmla="*/ 17145 w 403002"/>
                <a:gd name="connsiteY7" fmla="*/ 77494 h 164610"/>
                <a:gd name="connsiteX8" fmla="*/ 370999 w 403002"/>
                <a:gd name="connsiteY8" fmla="*/ 69303 h 164610"/>
                <a:gd name="connsiteX9" fmla="*/ 403003 w 403002"/>
                <a:gd name="connsiteY9" fmla="*/ 106546 h 1646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03002" h="164610">
                  <a:moveTo>
                    <a:pt x="403003" y="106546"/>
                  </a:moveTo>
                  <a:cubicBezTo>
                    <a:pt x="396811" y="115309"/>
                    <a:pt x="391192" y="124738"/>
                    <a:pt x="384524" y="133025"/>
                  </a:cubicBezTo>
                  <a:cubicBezTo>
                    <a:pt x="369475" y="151694"/>
                    <a:pt x="354616" y="166744"/>
                    <a:pt x="328993" y="164362"/>
                  </a:cubicBezTo>
                  <a:cubicBezTo>
                    <a:pt x="298894" y="161505"/>
                    <a:pt x="278034" y="134644"/>
                    <a:pt x="260032" y="113308"/>
                  </a:cubicBezTo>
                  <a:cubicBezTo>
                    <a:pt x="247745" y="98830"/>
                    <a:pt x="228314" y="65398"/>
                    <a:pt x="204501" y="73494"/>
                  </a:cubicBezTo>
                  <a:cubicBezTo>
                    <a:pt x="191643" y="77971"/>
                    <a:pt x="179546" y="109022"/>
                    <a:pt x="168878" y="119214"/>
                  </a:cubicBezTo>
                  <a:cubicBezTo>
                    <a:pt x="118872" y="167220"/>
                    <a:pt x="51435" y="144836"/>
                    <a:pt x="0" y="97497"/>
                  </a:cubicBezTo>
                  <a:cubicBezTo>
                    <a:pt x="5239" y="90639"/>
                    <a:pt x="11049" y="83971"/>
                    <a:pt x="17145" y="77494"/>
                  </a:cubicBezTo>
                  <a:cubicBezTo>
                    <a:pt x="112585" y="-22518"/>
                    <a:pt x="270986" y="-26233"/>
                    <a:pt x="370999" y="69303"/>
                  </a:cubicBezTo>
                  <a:cubicBezTo>
                    <a:pt x="383191" y="80923"/>
                    <a:pt x="393859" y="93306"/>
                    <a:pt x="403003" y="106546"/>
                  </a:cubicBezTo>
                  <a:close/>
                </a:path>
              </a:pathLst>
            </a:custGeom>
            <a:solidFill>
              <a:srgbClr val="EA5C7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3B890F6F-57EC-1598-0CA5-ECB396A95500}"/>
                </a:ext>
              </a:extLst>
            </p:cNvPr>
            <p:cNvSpPr/>
            <p:nvPr/>
          </p:nvSpPr>
          <p:spPr>
            <a:xfrm>
              <a:off x="6376397" y="2123503"/>
              <a:ext cx="177814" cy="164877"/>
            </a:xfrm>
            <a:custGeom>
              <a:avLst/>
              <a:gdLst>
                <a:gd name="connsiteX0" fmla="*/ 100887 w 177814"/>
                <a:gd name="connsiteY0" fmla="*/ 136112 h 164877"/>
                <a:gd name="connsiteX1" fmla="*/ 37165 w 177814"/>
                <a:gd name="connsiteY1" fmla="*/ 164878 h 164877"/>
                <a:gd name="connsiteX2" fmla="*/ 2209 w 177814"/>
                <a:gd name="connsiteY2" fmla="*/ 0 h 164877"/>
                <a:gd name="connsiteX3" fmla="*/ 84695 w 177814"/>
                <a:gd name="connsiteY3" fmla="*/ 19526 h 164877"/>
                <a:gd name="connsiteX4" fmla="*/ 165181 w 177814"/>
                <a:gd name="connsiteY4" fmla="*/ 36195 h 164877"/>
                <a:gd name="connsiteX5" fmla="*/ 100887 w 177814"/>
                <a:gd name="connsiteY5" fmla="*/ 136112 h 1648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7814" h="164877">
                  <a:moveTo>
                    <a:pt x="100887" y="136112"/>
                  </a:moveTo>
                  <a:cubicBezTo>
                    <a:pt x="80599" y="146590"/>
                    <a:pt x="59263" y="157163"/>
                    <a:pt x="37165" y="164878"/>
                  </a:cubicBezTo>
                  <a:cubicBezTo>
                    <a:pt x="6399" y="115062"/>
                    <a:pt x="-5316" y="56483"/>
                    <a:pt x="2209" y="0"/>
                  </a:cubicBezTo>
                  <a:cubicBezTo>
                    <a:pt x="15448" y="13525"/>
                    <a:pt x="37642" y="29242"/>
                    <a:pt x="84695" y="19526"/>
                  </a:cubicBezTo>
                  <a:cubicBezTo>
                    <a:pt x="111651" y="13906"/>
                    <a:pt x="143655" y="15526"/>
                    <a:pt x="165181" y="36195"/>
                  </a:cubicBezTo>
                  <a:cubicBezTo>
                    <a:pt x="207663" y="76867"/>
                    <a:pt x="131939" y="120205"/>
                    <a:pt x="100887" y="136112"/>
                  </a:cubicBezTo>
                  <a:close/>
                </a:path>
              </a:pathLst>
            </a:custGeom>
            <a:solidFill>
              <a:srgbClr val="EA5C7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</p:grpSp>
      <p:grpSp>
        <p:nvGrpSpPr>
          <p:cNvPr id="21" name="Graphic 44264">
            <a:extLst>
              <a:ext uri="{FF2B5EF4-FFF2-40B4-BE49-F238E27FC236}">
                <a16:creationId xmlns:a16="http://schemas.microsoft.com/office/drawing/2014/main" id="{62F6F06B-42EA-9969-9E4E-665A8EF1F281}"/>
              </a:ext>
            </a:extLst>
          </p:cNvPr>
          <p:cNvGrpSpPr/>
          <p:nvPr/>
        </p:nvGrpSpPr>
        <p:grpSpPr>
          <a:xfrm rot="2449016">
            <a:off x="10303211" y="5716984"/>
            <a:ext cx="935517" cy="848000"/>
            <a:chOff x="5948362" y="3286088"/>
            <a:chExt cx="293127" cy="288168"/>
          </a:xfrm>
        </p:grpSpPr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88B9278B-E46B-CD31-41B6-C122B5DEB0F9}"/>
                </a:ext>
              </a:extLst>
            </p:cNvPr>
            <p:cNvSpPr/>
            <p:nvPr/>
          </p:nvSpPr>
          <p:spPr>
            <a:xfrm>
              <a:off x="5967412" y="3319139"/>
              <a:ext cx="274077" cy="255117"/>
            </a:xfrm>
            <a:custGeom>
              <a:avLst/>
              <a:gdLst>
                <a:gd name="connsiteX0" fmla="*/ 142589 w 274077"/>
                <a:gd name="connsiteY0" fmla="*/ 224256 h 255117"/>
                <a:gd name="connsiteX1" fmla="*/ 155353 w 274077"/>
                <a:gd name="connsiteY1" fmla="*/ 204635 h 255117"/>
                <a:gd name="connsiteX2" fmla="*/ 57722 w 274077"/>
                <a:gd name="connsiteY2" fmla="*/ 129959 h 255117"/>
                <a:gd name="connsiteX3" fmla="*/ 41148 w 274077"/>
                <a:gd name="connsiteY3" fmla="*/ 152723 h 255117"/>
                <a:gd name="connsiteX4" fmla="*/ 0 w 274077"/>
                <a:gd name="connsiteY4" fmla="*/ 124434 h 255117"/>
                <a:gd name="connsiteX5" fmla="*/ 51435 w 274077"/>
                <a:gd name="connsiteY5" fmla="*/ 46520 h 255117"/>
                <a:gd name="connsiteX6" fmla="*/ 151829 w 274077"/>
                <a:gd name="connsiteY6" fmla="*/ 10515 h 255117"/>
                <a:gd name="connsiteX7" fmla="*/ 174403 w 274077"/>
                <a:gd name="connsiteY7" fmla="*/ 71570 h 255117"/>
                <a:gd name="connsiteX8" fmla="*/ 247650 w 274077"/>
                <a:gd name="connsiteY8" fmla="*/ 67094 h 255117"/>
                <a:gd name="connsiteX9" fmla="*/ 243078 w 274077"/>
                <a:gd name="connsiteY9" fmla="*/ 180822 h 255117"/>
                <a:gd name="connsiteX10" fmla="*/ 184214 w 274077"/>
                <a:gd name="connsiteY10" fmla="*/ 255117 h 255117"/>
                <a:gd name="connsiteX11" fmla="*/ 142589 w 274077"/>
                <a:gd name="connsiteY11" fmla="*/ 224256 h 255117"/>
                <a:gd name="connsiteX12" fmla="*/ 126397 w 274077"/>
                <a:gd name="connsiteY12" fmla="*/ 66427 h 255117"/>
                <a:gd name="connsiteX13" fmla="*/ 89821 w 274077"/>
                <a:gd name="connsiteY13" fmla="*/ 83762 h 255117"/>
                <a:gd name="connsiteX14" fmla="*/ 122682 w 274077"/>
                <a:gd name="connsiteY14" fmla="*/ 107956 h 255117"/>
                <a:gd name="connsiteX15" fmla="*/ 126397 w 274077"/>
                <a:gd name="connsiteY15" fmla="*/ 66427 h 255117"/>
                <a:gd name="connsiteX16" fmla="*/ 202311 w 274077"/>
                <a:gd name="connsiteY16" fmla="*/ 112433 h 255117"/>
                <a:gd name="connsiteX17" fmla="*/ 163640 w 274077"/>
                <a:gd name="connsiteY17" fmla="*/ 135483 h 255117"/>
                <a:gd name="connsiteX18" fmla="*/ 193834 w 274077"/>
                <a:gd name="connsiteY18" fmla="*/ 157391 h 255117"/>
                <a:gd name="connsiteX19" fmla="*/ 202311 w 274077"/>
                <a:gd name="connsiteY19" fmla="*/ 112433 h 25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74077" h="255117">
                  <a:moveTo>
                    <a:pt x="142589" y="224256"/>
                  </a:moveTo>
                  <a:cubicBezTo>
                    <a:pt x="141637" y="221208"/>
                    <a:pt x="155353" y="204635"/>
                    <a:pt x="155353" y="204635"/>
                  </a:cubicBezTo>
                  <a:cubicBezTo>
                    <a:pt x="155353" y="204635"/>
                    <a:pt x="60484" y="128339"/>
                    <a:pt x="57722" y="129959"/>
                  </a:cubicBezTo>
                  <a:cubicBezTo>
                    <a:pt x="54864" y="131102"/>
                    <a:pt x="41148" y="152723"/>
                    <a:pt x="41148" y="152723"/>
                  </a:cubicBezTo>
                  <a:cubicBezTo>
                    <a:pt x="28099" y="149199"/>
                    <a:pt x="0" y="124434"/>
                    <a:pt x="0" y="124434"/>
                  </a:cubicBezTo>
                  <a:cubicBezTo>
                    <a:pt x="0" y="124434"/>
                    <a:pt x="30956" y="75285"/>
                    <a:pt x="51435" y="46520"/>
                  </a:cubicBezTo>
                  <a:cubicBezTo>
                    <a:pt x="62484" y="30899"/>
                    <a:pt x="105632" y="-22346"/>
                    <a:pt x="151829" y="10515"/>
                  </a:cubicBezTo>
                  <a:cubicBezTo>
                    <a:pt x="184023" y="33470"/>
                    <a:pt x="173069" y="70618"/>
                    <a:pt x="174403" y="71570"/>
                  </a:cubicBezTo>
                  <a:cubicBezTo>
                    <a:pt x="174689" y="71761"/>
                    <a:pt x="213265" y="42710"/>
                    <a:pt x="247650" y="67094"/>
                  </a:cubicBezTo>
                  <a:cubicBezTo>
                    <a:pt x="290132" y="97383"/>
                    <a:pt x="276035" y="134626"/>
                    <a:pt x="243078" y="180822"/>
                  </a:cubicBezTo>
                  <a:cubicBezTo>
                    <a:pt x="225933" y="204825"/>
                    <a:pt x="202121" y="234448"/>
                    <a:pt x="184214" y="255117"/>
                  </a:cubicBezTo>
                  <a:cubicBezTo>
                    <a:pt x="170212" y="247497"/>
                    <a:pt x="143732" y="227114"/>
                    <a:pt x="142589" y="224256"/>
                  </a:cubicBezTo>
                  <a:close/>
                  <a:moveTo>
                    <a:pt x="126397" y="66427"/>
                  </a:moveTo>
                  <a:cubicBezTo>
                    <a:pt x="104299" y="49949"/>
                    <a:pt x="89821" y="83762"/>
                    <a:pt x="89821" y="83762"/>
                  </a:cubicBezTo>
                  <a:lnTo>
                    <a:pt x="122682" y="107956"/>
                  </a:lnTo>
                  <a:cubicBezTo>
                    <a:pt x="122968" y="108146"/>
                    <a:pt x="143923" y="79286"/>
                    <a:pt x="126397" y="66427"/>
                  </a:cubicBezTo>
                  <a:close/>
                  <a:moveTo>
                    <a:pt x="202311" y="112433"/>
                  </a:moveTo>
                  <a:cubicBezTo>
                    <a:pt x="183547" y="99098"/>
                    <a:pt x="163640" y="135483"/>
                    <a:pt x="163640" y="135483"/>
                  </a:cubicBezTo>
                  <a:lnTo>
                    <a:pt x="193834" y="157391"/>
                  </a:lnTo>
                  <a:cubicBezTo>
                    <a:pt x="193453" y="157867"/>
                    <a:pt x="220218" y="125196"/>
                    <a:pt x="202311" y="112433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9A12F74E-A2EF-5D6F-2BE4-FB36B66892CD}"/>
                </a:ext>
              </a:extLst>
            </p:cNvPr>
            <p:cNvSpPr/>
            <p:nvPr/>
          </p:nvSpPr>
          <p:spPr>
            <a:xfrm>
              <a:off x="5948362" y="3286088"/>
              <a:ext cx="273982" cy="255212"/>
            </a:xfrm>
            <a:custGeom>
              <a:avLst/>
              <a:gdLst>
                <a:gd name="connsiteX0" fmla="*/ 142589 w 273982"/>
                <a:gd name="connsiteY0" fmla="*/ 224351 h 255212"/>
                <a:gd name="connsiteX1" fmla="*/ 155353 w 273982"/>
                <a:gd name="connsiteY1" fmla="*/ 204730 h 255212"/>
                <a:gd name="connsiteX2" fmla="*/ 57722 w 273982"/>
                <a:gd name="connsiteY2" fmla="*/ 130054 h 255212"/>
                <a:gd name="connsiteX3" fmla="*/ 41148 w 273982"/>
                <a:gd name="connsiteY3" fmla="*/ 152819 h 255212"/>
                <a:gd name="connsiteX4" fmla="*/ 0 w 273982"/>
                <a:gd name="connsiteY4" fmla="*/ 124434 h 255212"/>
                <a:gd name="connsiteX5" fmla="*/ 51435 w 273982"/>
                <a:gd name="connsiteY5" fmla="*/ 46520 h 255212"/>
                <a:gd name="connsiteX6" fmla="*/ 151829 w 273982"/>
                <a:gd name="connsiteY6" fmla="*/ 10515 h 255212"/>
                <a:gd name="connsiteX7" fmla="*/ 174403 w 273982"/>
                <a:gd name="connsiteY7" fmla="*/ 71570 h 255212"/>
                <a:gd name="connsiteX8" fmla="*/ 247555 w 273982"/>
                <a:gd name="connsiteY8" fmla="*/ 67189 h 255212"/>
                <a:gd name="connsiteX9" fmla="*/ 242983 w 273982"/>
                <a:gd name="connsiteY9" fmla="*/ 180917 h 255212"/>
                <a:gd name="connsiteX10" fmla="*/ 184118 w 273982"/>
                <a:gd name="connsiteY10" fmla="*/ 255212 h 255212"/>
                <a:gd name="connsiteX11" fmla="*/ 142589 w 273982"/>
                <a:gd name="connsiteY11" fmla="*/ 224351 h 255212"/>
                <a:gd name="connsiteX12" fmla="*/ 126397 w 273982"/>
                <a:gd name="connsiteY12" fmla="*/ 66427 h 255212"/>
                <a:gd name="connsiteX13" fmla="*/ 89821 w 273982"/>
                <a:gd name="connsiteY13" fmla="*/ 83762 h 255212"/>
                <a:gd name="connsiteX14" fmla="*/ 122682 w 273982"/>
                <a:gd name="connsiteY14" fmla="*/ 107956 h 255212"/>
                <a:gd name="connsiteX15" fmla="*/ 126397 w 273982"/>
                <a:gd name="connsiteY15" fmla="*/ 66427 h 255212"/>
                <a:gd name="connsiteX16" fmla="*/ 202311 w 273982"/>
                <a:gd name="connsiteY16" fmla="*/ 112433 h 255212"/>
                <a:gd name="connsiteX17" fmla="*/ 163640 w 273982"/>
                <a:gd name="connsiteY17" fmla="*/ 135483 h 255212"/>
                <a:gd name="connsiteX18" fmla="*/ 193834 w 273982"/>
                <a:gd name="connsiteY18" fmla="*/ 157391 h 255212"/>
                <a:gd name="connsiteX19" fmla="*/ 202311 w 273982"/>
                <a:gd name="connsiteY19" fmla="*/ 112433 h 255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73982" h="255212">
                  <a:moveTo>
                    <a:pt x="142589" y="224351"/>
                  </a:moveTo>
                  <a:cubicBezTo>
                    <a:pt x="141637" y="221303"/>
                    <a:pt x="155353" y="204730"/>
                    <a:pt x="155353" y="204730"/>
                  </a:cubicBezTo>
                  <a:cubicBezTo>
                    <a:pt x="155353" y="204730"/>
                    <a:pt x="60484" y="128435"/>
                    <a:pt x="57722" y="130054"/>
                  </a:cubicBezTo>
                  <a:cubicBezTo>
                    <a:pt x="54864" y="131197"/>
                    <a:pt x="41148" y="152819"/>
                    <a:pt x="41148" y="152819"/>
                  </a:cubicBezTo>
                  <a:cubicBezTo>
                    <a:pt x="28099" y="149199"/>
                    <a:pt x="0" y="124434"/>
                    <a:pt x="0" y="124434"/>
                  </a:cubicBezTo>
                  <a:cubicBezTo>
                    <a:pt x="0" y="124434"/>
                    <a:pt x="30956" y="75285"/>
                    <a:pt x="51435" y="46520"/>
                  </a:cubicBezTo>
                  <a:cubicBezTo>
                    <a:pt x="62484" y="30899"/>
                    <a:pt x="105632" y="-22346"/>
                    <a:pt x="151829" y="10515"/>
                  </a:cubicBezTo>
                  <a:cubicBezTo>
                    <a:pt x="184023" y="33470"/>
                    <a:pt x="173069" y="70618"/>
                    <a:pt x="174403" y="71570"/>
                  </a:cubicBezTo>
                  <a:cubicBezTo>
                    <a:pt x="174689" y="71761"/>
                    <a:pt x="213265" y="42710"/>
                    <a:pt x="247555" y="67189"/>
                  </a:cubicBezTo>
                  <a:cubicBezTo>
                    <a:pt x="290036" y="97478"/>
                    <a:pt x="275939" y="134721"/>
                    <a:pt x="242983" y="180917"/>
                  </a:cubicBezTo>
                  <a:cubicBezTo>
                    <a:pt x="225838" y="204920"/>
                    <a:pt x="202025" y="234543"/>
                    <a:pt x="184118" y="255212"/>
                  </a:cubicBezTo>
                  <a:cubicBezTo>
                    <a:pt x="170212" y="247592"/>
                    <a:pt x="143732" y="227114"/>
                    <a:pt x="142589" y="224351"/>
                  </a:cubicBezTo>
                  <a:close/>
                  <a:moveTo>
                    <a:pt x="126397" y="66427"/>
                  </a:moveTo>
                  <a:cubicBezTo>
                    <a:pt x="104299" y="49949"/>
                    <a:pt x="89821" y="83762"/>
                    <a:pt x="89821" y="83762"/>
                  </a:cubicBezTo>
                  <a:lnTo>
                    <a:pt x="122682" y="107956"/>
                  </a:lnTo>
                  <a:cubicBezTo>
                    <a:pt x="122968" y="108146"/>
                    <a:pt x="143923" y="79286"/>
                    <a:pt x="126397" y="66427"/>
                  </a:cubicBezTo>
                  <a:close/>
                  <a:moveTo>
                    <a:pt x="202311" y="112433"/>
                  </a:moveTo>
                  <a:cubicBezTo>
                    <a:pt x="183547" y="99098"/>
                    <a:pt x="163640" y="135483"/>
                    <a:pt x="163640" y="135483"/>
                  </a:cubicBezTo>
                  <a:lnTo>
                    <a:pt x="193834" y="157391"/>
                  </a:lnTo>
                  <a:cubicBezTo>
                    <a:pt x="193453" y="157867"/>
                    <a:pt x="220218" y="125196"/>
                    <a:pt x="202311" y="112433"/>
                  </a:cubicBezTo>
                  <a:close/>
                </a:path>
              </a:pathLst>
            </a:custGeom>
            <a:solidFill>
              <a:srgbClr val="E9684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</p:grpSp>
      <p:grpSp>
        <p:nvGrpSpPr>
          <p:cNvPr id="24" name="Graphic 44268">
            <a:extLst>
              <a:ext uri="{FF2B5EF4-FFF2-40B4-BE49-F238E27FC236}">
                <a16:creationId xmlns:a16="http://schemas.microsoft.com/office/drawing/2014/main" id="{2972A4BA-6DB0-790C-3A7E-F5757C24DF60}"/>
              </a:ext>
            </a:extLst>
          </p:cNvPr>
          <p:cNvGrpSpPr/>
          <p:nvPr/>
        </p:nvGrpSpPr>
        <p:grpSpPr>
          <a:xfrm rot="21000767">
            <a:off x="11660569" y="5221244"/>
            <a:ext cx="821499" cy="1060982"/>
            <a:chOff x="5976918" y="3286115"/>
            <a:chExt cx="237163" cy="282320"/>
          </a:xfrm>
          <a:solidFill>
            <a:srgbClr val="DC755A"/>
          </a:solidFill>
        </p:grpSpPr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BE78EB4C-899F-9265-2DB2-937398B7B2C8}"/>
                </a:ext>
              </a:extLst>
            </p:cNvPr>
            <p:cNvSpPr/>
            <p:nvPr/>
          </p:nvSpPr>
          <p:spPr>
            <a:xfrm>
              <a:off x="5995945" y="3319163"/>
              <a:ext cx="218136" cy="249272"/>
            </a:xfrm>
            <a:custGeom>
              <a:avLst/>
              <a:gdLst>
                <a:gd name="connsiteX0" fmla="*/ 127867 w 218136"/>
                <a:gd name="connsiteY0" fmla="*/ 13 h 249272"/>
                <a:gd name="connsiteX1" fmla="*/ 167205 w 218136"/>
                <a:gd name="connsiteY1" fmla="*/ 70498 h 249272"/>
                <a:gd name="connsiteX2" fmla="*/ 125391 w 218136"/>
                <a:gd name="connsiteY2" fmla="*/ 102407 h 249272"/>
                <a:gd name="connsiteX3" fmla="*/ 77766 w 218136"/>
                <a:gd name="connsiteY3" fmla="*/ 91549 h 249272"/>
                <a:gd name="connsiteX4" fmla="*/ 78051 w 218136"/>
                <a:gd name="connsiteY4" fmla="*/ 153652 h 249272"/>
                <a:gd name="connsiteX5" fmla="*/ 137868 w 218136"/>
                <a:gd name="connsiteY5" fmla="*/ 178321 h 249272"/>
                <a:gd name="connsiteX6" fmla="*/ 160919 w 218136"/>
                <a:gd name="connsiteY6" fmla="*/ 139364 h 249272"/>
                <a:gd name="connsiteX7" fmla="*/ 217878 w 218136"/>
                <a:gd name="connsiteY7" fmla="*/ 152604 h 249272"/>
                <a:gd name="connsiteX8" fmla="*/ 171301 w 218136"/>
                <a:gd name="connsiteY8" fmla="*/ 235376 h 249272"/>
                <a:gd name="connsiteX9" fmla="*/ 20711 w 218136"/>
                <a:gd name="connsiteY9" fmla="*/ 187084 h 249272"/>
                <a:gd name="connsiteX10" fmla="*/ 45571 w 218136"/>
                <a:gd name="connsiteY10" fmla="*/ 42685 h 249272"/>
                <a:gd name="connsiteX11" fmla="*/ 85481 w 218136"/>
                <a:gd name="connsiteY11" fmla="*/ 35161 h 249272"/>
                <a:gd name="connsiteX12" fmla="*/ 78909 w 218136"/>
                <a:gd name="connsiteY12" fmla="*/ 16873 h 249272"/>
                <a:gd name="connsiteX13" fmla="*/ 127867 w 218136"/>
                <a:gd name="connsiteY13" fmla="*/ 13 h 249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8136" h="249272">
                  <a:moveTo>
                    <a:pt x="127867" y="13"/>
                  </a:moveTo>
                  <a:cubicBezTo>
                    <a:pt x="130629" y="299"/>
                    <a:pt x="167205" y="70498"/>
                    <a:pt x="167205" y="70498"/>
                  </a:cubicBezTo>
                  <a:lnTo>
                    <a:pt x="125391" y="102407"/>
                  </a:lnTo>
                  <a:cubicBezTo>
                    <a:pt x="125391" y="102407"/>
                    <a:pt x="102912" y="76880"/>
                    <a:pt x="77766" y="91549"/>
                  </a:cubicBezTo>
                  <a:cubicBezTo>
                    <a:pt x="63192" y="100026"/>
                    <a:pt x="59859" y="122600"/>
                    <a:pt x="78051" y="153652"/>
                  </a:cubicBezTo>
                  <a:cubicBezTo>
                    <a:pt x="97387" y="186703"/>
                    <a:pt x="123962" y="186513"/>
                    <a:pt x="137868" y="178321"/>
                  </a:cubicBezTo>
                  <a:cubicBezTo>
                    <a:pt x="155775" y="167844"/>
                    <a:pt x="160347" y="144889"/>
                    <a:pt x="160919" y="139364"/>
                  </a:cubicBezTo>
                  <a:cubicBezTo>
                    <a:pt x="181207" y="145174"/>
                    <a:pt x="217878" y="152604"/>
                    <a:pt x="217878" y="152604"/>
                  </a:cubicBezTo>
                  <a:cubicBezTo>
                    <a:pt x="217878" y="152604"/>
                    <a:pt x="224451" y="204325"/>
                    <a:pt x="171301" y="235376"/>
                  </a:cubicBezTo>
                  <a:cubicBezTo>
                    <a:pt x="127677" y="260903"/>
                    <a:pt x="60335" y="254807"/>
                    <a:pt x="20711" y="187084"/>
                  </a:cubicBezTo>
                  <a:cubicBezTo>
                    <a:pt x="-20628" y="116314"/>
                    <a:pt x="6328" y="65545"/>
                    <a:pt x="45571" y="42685"/>
                  </a:cubicBezTo>
                  <a:cubicBezTo>
                    <a:pt x="66812" y="30208"/>
                    <a:pt x="85481" y="35161"/>
                    <a:pt x="85481" y="35161"/>
                  </a:cubicBezTo>
                  <a:lnTo>
                    <a:pt x="78909" y="16873"/>
                  </a:lnTo>
                  <a:cubicBezTo>
                    <a:pt x="79194" y="17539"/>
                    <a:pt x="111484" y="-558"/>
                    <a:pt x="127867" y="1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275950A1-2DC6-DEF2-B523-E592E372E12A}"/>
                </a:ext>
              </a:extLst>
            </p:cNvPr>
            <p:cNvSpPr/>
            <p:nvPr/>
          </p:nvSpPr>
          <p:spPr>
            <a:xfrm>
              <a:off x="5976918" y="3286115"/>
              <a:ext cx="218113" cy="249268"/>
            </a:xfrm>
            <a:custGeom>
              <a:avLst/>
              <a:gdLst>
                <a:gd name="connsiteX0" fmla="*/ 127844 w 218113"/>
                <a:gd name="connsiteY0" fmla="*/ 9 h 249268"/>
                <a:gd name="connsiteX1" fmla="*/ 167182 w 218113"/>
                <a:gd name="connsiteY1" fmla="*/ 70494 h 249268"/>
                <a:gd name="connsiteX2" fmla="*/ 125368 w 218113"/>
                <a:gd name="connsiteY2" fmla="*/ 102403 h 249268"/>
                <a:gd name="connsiteX3" fmla="*/ 77743 w 218113"/>
                <a:gd name="connsiteY3" fmla="*/ 91544 h 249268"/>
                <a:gd name="connsiteX4" fmla="*/ 78028 w 218113"/>
                <a:gd name="connsiteY4" fmla="*/ 153647 h 249268"/>
                <a:gd name="connsiteX5" fmla="*/ 137845 w 218113"/>
                <a:gd name="connsiteY5" fmla="*/ 178317 h 249268"/>
                <a:gd name="connsiteX6" fmla="*/ 160896 w 218113"/>
                <a:gd name="connsiteY6" fmla="*/ 139360 h 249268"/>
                <a:gd name="connsiteX7" fmla="*/ 217855 w 218113"/>
                <a:gd name="connsiteY7" fmla="*/ 152600 h 249268"/>
                <a:gd name="connsiteX8" fmla="*/ 171278 w 218113"/>
                <a:gd name="connsiteY8" fmla="*/ 235372 h 249268"/>
                <a:gd name="connsiteX9" fmla="*/ 20688 w 218113"/>
                <a:gd name="connsiteY9" fmla="*/ 187080 h 249268"/>
                <a:gd name="connsiteX10" fmla="*/ 45548 w 218113"/>
                <a:gd name="connsiteY10" fmla="*/ 42872 h 249268"/>
                <a:gd name="connsiteX11" fmla="*/ 85458 w 218113"/>
                <a:gd name="connsiteY11" fmla="*/ 35347 h 249268"/>
                <a:gd name="connsiteX12" fmla="*/ 78886 w 218113"/>
                <a:gd name="connsiteY12" fmla="*/ 17059 h 249268"/>
                <a:gd name="connsiteX13" fmla="*/ 127844 w 218113"/>
                <a:gd name="connsiteY13" fmla="*/ 9 h 249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8113" h="249268">
                  <a:moveTo>
                    <a:pt x="127844" y="9"/>
                  </a:moveTo>
                  <a:cubicBezTo>
                    <a:pt x="130606" y="295"/>
                    <a:pt x="167182" y="70494"/>
                    <a:pt x="167182" y="70494"/>
                  </a:cubicBezTo>
                  <a:lnTo>
                    <a:pt x="125368" y="102403"/>
                  </a:lnTo>
                  <a:cubicBezTo>
                    <a:pt x="125368" y="102403"/>
                    <a:pt x="102889" y="76876"/>
                    <a:pt x="77743" y="91544"/>
                  </a:cubicBezTo>
                  <a:cubicBezTo>
                    <a:pt x="63169" y="100022"/>
                    <a:pt x="59836" y="122596"/>
                    <a:pt x="78028" y="153647"/>
                  </a:cubicBezTo>
                  <a:cubicBezTo>
                    <a:pt x="97364" y="186699"/>
                    <a:pt x="123939" y="186509"/>
                    <a:pt x="137845" y="178317"/>
                  </a:cubicBezTo>
                  <a:cubicBezTo>
                    <a:pt x="155752" y="167840"/>
                    <a:pt x="160324" y="144884"/>
                    <a:pt x="160896" y="139360"/>
                  </a:cubicBezTo>
                  <a:cubicBezTo>
                    <a:pt x="181184" y="145170"/>
                    <a:pt x="217855" y="152600"/>
                    <a:pt x="217855" y="152600"/>
                  </a:cubicBezTo>
                  <a:cubicBezTo>
                    <a:pt x="217855" y="152600"/>
                    <a:pt x="224428" y="204321"/>
                    <a:pt x="171278" y="235372"/>
                  </a:cubicBezTo>
                  <a:cubicBezTo>
                    <a:pt x="127654" y="260899"/>
                    <a:pt x="60312" y="254803"/>
                    <a:pt x="20688" y="187080"/>
                  </a:cubicBezTo>
                  <a:cubicBezTo>
                    <a:pt x="-20651" y="116500"/>
                    <a:pt x="6400" y="65827"/>
                    <a:pt x="45548" y="42872"/>
                  </a:cubicBezTo>
                  <a:cubicBezTo>
                    <a:pt x="66789" y="30489"/>
                    <a:pt x="85458" y="35347"/>
                    <a:pt x="85458" y="35347"/>
                  </a:cubicBezTo>
                  <a:lnTo>
                    <a:pt x="78886" y="17059"/>
                  </a:lnTo>
                  <a:cubicBezTo>
                    <a:pt x="79171" y="17630"/>
                    <a:pt x="111461" y="-467"/>
                    <a:pt x="127844" y="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</p:grpSp>
      <p:grpSp>
        <p:nvGrpSpPr>
          <p:cNvPr id="27" name="Graphic 18676">
            <a:extLst>
              <a:ext uri="{FF2B5EF4-FFF2-40B4-BE49-F238E27FC236}">
                <a16:creationId xmlns:a16="http://schemas.microsoft.com/office/drawing/2014/main" id="{DDFF992E-3389-7BD2-5C67-C3EBDFCA1C42}"/>
              </a:ext>
            </a:extLst>
          </p:cNvPr>
          <p:cNvGrpSpPr/>
          <p:nvPr/>
        </p:nvGrpSpPr>
        <p:grpSpPr>
          <a:xfrm rot="1519580">
            <a:off x="10722563" y="-3263338"/>
            <a:ext cx="545271" cy="4481594"/>
            <a:chOff x="6731507" y="2028824"/>
            <a:chExt cx="178975" cy="2065305"/>
          </a:xfrm>
        </p:grpSpPr>
        <p:grpSp>
          <p:nvGrpSpPr>
            <p:cNvPr id="28" name="Graphic 18676">
              <a:extLst>
                <a:ext uri="{FF2B5EF4-FFF2-40B4-BE49-F238E27FC236}">
                  <a16:creationId xmlns:a16="http://schemas.microsoft.com/office/drawing/2014/main" id="{E371B4CC-BE12-4C0A-5B92-C3FB851D1DE4}"/>
                </a:ext>
              </a:extLst>
            </p:cNvPr>
            <p:cNvGrpSpPr/>
            <p:nvPr/>
          </p:nvGrpSpPr>
          <p:grpSpPr>
            <a:xfrm>
              <a:off x="6731507" y="3842384"/>
              <a:ext cx="171450" cy="251745"/>
              <a:chOff x="6731507" y="3842384"/>
              <a:chExt cx="171450" cy="251745"/>
            </a:xfrm>
          </p:grpSpPr>
          <p:sp>
            <p:nvSpPr>
              <p:cNvPr id="32" name="Freeform: Shape 31">
                <a:extLst>
                  <a:ext uri="{FF2B5EF4-FFF2-40B4-BE49-F238E27FC236}">
                    <a16:creationId xmlns:a16="http://schemas.microsoft.com/office/drawing/2014/main" id="{A1109B12-4B82-988B-318C-FB1D259A5D0B}"/>
                  </a:ext>
                </a:extLst>
              </p:cNvPr>
              <p:cNvSpPr/>
              <p:nvPr/>
            </p:nvSpPr>
            <p:spPr>
              <a:xfrm>
                <a:off x="6731507" y="3842384"/>
                <a:ext cx="171450" cy="251745"/>
              </a:xfrm>
              <a:custGeom>
                <a:avLst/>
                <a:gdLst>
                  <a:gd name="connsiteX0" fmla="*/ 171450 w 171450"/>
                  <a:gd name="connsiteY0" fmla="*/ 667 h 251745"/>
                  <a:gd name="connsiteX1" fmla="*/ 84677 w 171450"/>
                  <a:gd name="connsiteY1" fmla="*/ 251746 h 251745"/>
                  <a:gd name="connsiteX2" fmla="*/ 0 w 171450"/>
                  <a:gd name="connsiteY2" fmla="*/ 0 h 251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71450" h="251745">
                    <a:moveTo>
                      <a:pt x="171450" y="667"/>
                    </a:moveTo>
                    <a:lnTo>
                      <a:pt x="84677" y="25174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9E4C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Cordia New" panose="020B0304020202020204" pitchFamily="34" charset="-34"/>
                </a:endParaRPr>
              </a:p>
            </p:txBody>
          </p:sp>
          <p:sp>
            <p:nvSpPr>
              <p:cNvPr id="33" name="Freeform: Shape 32">
                <a:extLst>
                  <a:ext uri="{FF2B5EF4-FFF2-40B4-BE49-F238E27FC236}">
                    <a16:creationId xmlns:a16="http://schemas.microsoft.com/office/drawing/2014/main" id="{EB45778E-607B-052C-0720-938CE2F5C721}"/>
                  </a:ext>
                </a:extLst>
              </p:cNvPr>
              <p:cNvSpPr/>
              <p:nvPr/>
            </p:nvSpPr>
            <p:spPr>
              <a:xfrm>
                <a:off x="6779132" y="3984021"/>
                <a:ext cx="74961" cy="110108"/>
              </a:xfrm>
              <a:custGeom>
                <a:avLst/>
                <a:gdLst>
                  <a:gd name="connsiteX0" fmla="*/ 0 w 74961"/>
                  <a:gd name="connsiteY0" fmla="*/ 0 h 110108"/>
                  <a:gd name="connsiteX1" fmla="*/ 74962 w 74961"/>
                  <a:gd name="connsiteY1" fmla="*/ 286 h 110108"/>
                  <a:gd name="connsiteX2" fmla="*/ 37052 w 74961"/>
                  <a:gd name="connsiteY2" fmla="*/ 110109 h 110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4961" h="110108">
                    <a:moveTo>
                      <a:pt x="0" y="0"/>
                    </a:moveTo>
                    <a:lnTo>
                      <a:pt x="74962" y="286"/>
                    </a:lnTo>
                    <a:lnTo>
                      <a:pt x="37052" y="110109"/>
                    </a:lnTo>
                    <a:close/>
                  </a:path>
                </a:pathLst>
              </a:custGeom>
              <a:solidFill>
                <a:srgbClr val="90A4A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Cordia New" panose="020B0304020202020204" pitchFamily="34" charset="-34"/>
                </a:endParaRPr>
              </a:p>
            </p:txBody>
          </p:sp>
        </p:grpSp>
        <p:grpSp>
          <p:nvGrpSpPr>
            <p:cNvPr id="29" name="Graphic 18676">
              <a:extLst>
                <a:ext uri="{FF2B5EF4-FFF2-40B4-BE49-F238E27FC236}">
                  <a16:creationId xmlns:a16="http://schemas.microsoft.com/office/drawing/2014/main" id="{DEC5914E-8DBF-7309-9772-C826CC5100B8}"/>
                </a:ext>
              </a:extLst>
            </p:cNvPr>
            <p:cNvGrpSpPr/>
            <p:nvPr/>
          </p:nvGrpSpPr>
          <p:grpSpPr>
            <a:xfrm>
              <a:off x="6731507" y="2028824"/>
              <a:ext cx="178975" cy="1814227"/>
              <a:chOff x="6731507" y="2028824"/>
              <a:chExt cx="178975" cy="1814227"/>
            </a:xfrm>
          </p:grpSpPr>
          <p:sp>
            <p:nvSpPr>
              <p:cNvPr id="30" name="Freeform: Shape 29">
                <a:extLst>
                  <a:ext uri="{FF2B5EF4-FFF2-40B4-BE49-F238E27FC236}">
                    <a16:creationId xmlns:a16="http://schemas.microsoft.com/office/drawing/2014/main" id="{80520961-D5E7-8979-6617-5FC7170B97AC}"/>
                  </a:ext>
                </a:extLst>
              </p:cNvPr>
              <p:cNvSpPr/>
              <p:nvPr/>
            </p:nvSpPr>
            <p:spPr>
              <a:xfrm>
                <a:off x="6731507" y="2028824"/>
                <a:ext cx="178975" cy="1814227"/>
              </a:xfrm>
              <a:custGeom>
                <a:avLst/>
                <a:gdLst>
                  <a:gd name="connsiteX0" fmla="*/ 171450 w 178975"/>
                  <a:gd name="connsiteY0" fmla="*/ 1814228 h 1814227"/>
                  <a:gd name="connsiteX1" fmla="*/ 178975 w 178975"/>
                  <a:gd name="connsiteY1" fmla="*/ 86107 h 1814227"/>
                  <a:gd name="connsiteX2" fmla="*/ 93631 w 178975"/>
                  <a:gd name="connsiteY2" fmla="*/ 1 h 1814227"/>
                  <a:gd name="connsiteX3" fmla="*/ 7525 w 178975"/>
                  <a:gd name="connsiteY3" fmla="*/ 85345 h 1814227"/>
                  <a:gd name="connsiteX4" fmla="*/ 0 w 178975"/>
                  <a:gd name="connsiteY4" fmla="*/ 1813466 h 1814227"/>
                  <a:gd name="connsiteX5" fmla="*/ 171450 w 178975"/>
                  <a:gd name="connsiteY5" fmla="*/ 1814228 h 18142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78975" h="1814227">
                    <a:moveTo>
                      <a:pt x="171450" y="1814228"/>
                    </a:moveTo>
                    <a:lnTo>
                      <a:pt x="178975" y="86107"/>
                    </a:lnTo>
                    <a:cubicBezTo>
                      <a:pt x="179165" y="38767"/>
                      <a:pt x="140970" y="286"/>
                      <a:pt x="93631" y="1"/>
                    </a:cubicBezTo>
                    <a:cubicBezTo>
                      <a:pt x="46292" y="-190"/>
                      <a:pt x="7715" y="38005"/>
                      <a:pt x="7525" y="85345"/>
                    </a:cubicBezTo>
                    <a:lnTo>
                      <a:pt x="0" y="1813466"/>
                    </a:lnTo>
                    <a:lnTo>
                      <a:pt x="171450" y="1814228"/>
                    </a:lnTo>
                    <a:close/>
                  </a:path>
                </a:pathLst>
              </a:custGeom>
              <a:solidFill>
                <a:srgbClr val="FFAB0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Cordia New" panose="020B0304020202020204" pitchFamily="34" charset="-34"/>
                </a:endParaRPr>
              </a:p>
            </p:txBody>
          </p:sp>
          <p:sp>
            <p:nvSpPr>
              <p:cNvPr id="31" name="Freeform: Shape 30">
                <a:extLst>
                  <a:ext uri="{FF2B5EF4-FFF2-40B4-BE49-F238E27FC236}">
                    <a16:creationId xmlns:a16="http://schemas.microsoft.com/office/drawing/2014/main" id="{69D1F5AB-E379-6E8D-25A5-F7FB5CD3A332}"/>
                  </a:ext>
                </a:extLst>
              </p:cNvPr>
              <p:cNvSpPr/>
              <p:nvPr/>
            </p:nvSpPr>
            <p:spPr>
              <a:xfrm>
                <a:off x="6731507" y="2028824"/>
                <a:ext cx="93630" cy="1813846"/>
              </a:xfrm>
              <a:custGeom>
                <a:avLst/>
                <a:gdLst>
                  <a:gd name="connsiteX0" fmla="*/ 93631 w 93630"/>
                  <a:gd name="connsiteY0" fmla="*/ 1 h 1813846"/>
                  <a:gd name="connsiteX1" fmla="*/ 7525 w 93630"/>
                  <a:gd name="connsiteY1" fmla="*/ 85345 h 1813846"/>
                  <a:gd name="connsiteX2" fmla="*/ 0 w 93630"/>
                  <a:gd name="connsiteY2" fmla="*/ 1813466 h 1813846"/>
                  <a:gd name="connsiteX3" fmla="*/ 85725 w 93630"/>
                  <a:gd name="connsiteY3" fmla="*/ 1813846 h 1813846"/>
                  <a:gd name="connsiteX4" fmla="*/ 93631 w 93630"/>
                  <a:gd name="connsiteY4" fmla="*/ 1 h 18138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3630" h="1813846">
                    <a:moveTo>
                      <a:pt x="93631" y="1"/>
                    </a:moveTo>
                    <a:cubicBezTo>
                      <a:pt x="46292" y="-190"/>
                      <a:pt x="7715" y="38005"/>
                      <a:pt x="7525" y="85345"/>
                    </a:cubicBezTo>
                    <a:lnTo>
                      <a:pt x="0" y="1813466"/>
                    </a:lnTo>
                    <a:lnTo>
                      <a:pt x="85725" y="1813846"/>
                    </a:lnTo>
                    <a:lnTo>
                      <a:pt x="93631" y="1"/>
                    </a:lnTo>
                    <a:close/>
                  </a:path>
                </a:pathLst>
              </a:custGeom>
              <a:solidFill>
                <a:srgbClr val="EF8648">
                  <a:alpha val="50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Cordia New" panose="020B0304020202020204" pitchFamily="34" charset="-34"/>
                </a:endParaRPr>
              </a:p>
            </p:txBody>
          </p:sp>
        </p:grpSp>
      </p:grpSp>
      <p:grpSp>
        <p:nvGrpSpPr>
          <p:cNvPr id="3" name="Graphic 1">
            <a:extLst>
              <a:ext uri="{FF2B5EF4-FFF2-40B4-BE49-F238E27FC236}">
                <a16:creationId xmlns:a16="http://schemas.microsoft.com/office/drawing/2014/main" id="{380B84D9-2311-486C-87C2-B959F4C7FAA2}"/>
              </a:ext>
            </a:extLst>
          </p:cNvPr>
          <p:cNvGrpSpPr/>
          <p:nvPr/>
        </p:nvGrpSpPr>
        <p:grpSpPr>
          <a:xfrm>
            <a:off x="679137" y="5851350"/>
            <a:ext cx="1799619" cy="1773824"/>
            <a:chOff x="5748337" y="3124200"/>
            <a:chExt cx="695325" cy="609600"/>
          </a:xfrm>
        </p:grpSpPr>
        <p:grpSp>
          <p:nvGrpSpPr>
            <p:cNvPr id="11680" name="Graphic 1">
              <a:extLst>
                <a:ext uri="{FF2B5EF4-FFF2-40B4-BE49-F238E27FC236}">
                  <a16:creationId xmlns:a16="http://schemas.microsoft.com/office/drawing/2014/main" id="{1AE353BF-B373-6B20-5FA1-D041643BCB7A}"/>
                </a:ext>
              </a:extLst>
            </p:cNvPr>
            <p:cNvGrpSpPr/>
            <p:nvPr/>
          </p:nvGrpSpPr>
          <p:grpSpPr>
            <a:xfrm>
              <a:off x="6032547" y="3282867"/>
              <a:ext cx="412442" cy="452943"/>
              <a:chOff x="6032547" y="3282867"/>
              <a:chExt cx="412442" cy="452943"/>
            </a:xfrm>
          </p:grpSpPr>
          <p:sp>
            <p:nvSpPr>
              <p:cNvPr id="11681" name="Freeform: Shape 11680">
                <a:extLst>
                  <a:ext uri="{FF2B5EF4-FFF2-40B4-BE49-F238E27FC236}">
                    <a16:creationId xmlns:a16="http://schemas.microsoft.com/office/drawing/2014/main" id="{74B46711-A4AE-1B1B-D35A-986CD4893BB0}"/>
                  </a:ext>
                </a:extLst>
              </p:cNvPr>
              <p:cNvSpPr/>
              <p:nvPr/>
            </p:nvSpPr>
            <p:spPr>
              <a:xfrm>
                <a:off x="6032547" y="3336353"/>
                <a:ext cx="369776" cy="399456"/>
              </a:xfrm>
              <a:custGeom>
                <a:avLst/>
                <a:gdLst>
                  <a:gd name="connsiteX0" fmla="*/ 364252 w 369776"/>
                  <a:gd name="connsiteY0" fmla="*/ 77978 h 399456"/>
                  <a:gd name="connsiteX1" fmla="*/ 84978 w 369776"/>
                  <a:gd name="connsiteY1" fmla="*/ 392207 h 399456"/>
                  <a:gd name="connsiteX2" fmla="*/ 54403 w 369776"/>
                  <a:gd name="connsiteY2" fmla="*/ 393922 h 399456"/>
                  <a:gd name="connsiteX3" fmla="*/ 7350 w 369776"/>
                  <a:gd name="connsiteY3" fmla="*/ 352107 h 399456"/>
                  <a:gd name="connsiteX4" fmla="*/ 5445 w 369776"/>
                  <a:gd name="connsiteY4" fmla="*/ 321532 h 399456"/>
                  <a:gd name="connsiteX5" fmla="*/ 284718 w 369776"/>
                  <a:gd name="connsiteY5" fmla="*/ 7302 h 399456"/>
                  <a:gd name="connsiteX6" fmla="*/ 315388 w 369776"/>
                  <a:gd name="connsiteY6" fmla="*/ 5492 h 399456"/>
                  <a:gd name="connsiteX7" fmla="*/ 362442 w 369776"/>
                  <a:gd name="connsiteY7" fmla="*/ 47307 h 399456"/>
                  <a:gd name="connsiteX8" fmla="*/ 364252 w 369776"/>
                  <a:gd name="connsiteY8" fmla="*/ 77978 h 399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69776" h="399456">
                    <a:moveTo>
                      <a:pt x="364252" y="77978"/>
                    </a:moveTo>
                    <a:lnTo>
                      <a:pt x="84978" y="392207"/>
                    </a:lnTo>
                    <a:cubicBezTo>
                      <a:pt x="77073" y="401161"/>
                      <a:pt x="63452" y="401923"/>
                      <a:pt x="54403" y="393922"/>
                    </a:cubicBezTo>
                    <a:lnTo>
                      <a:pt x="7350" y="352107"/>
                    </a:lnTo>
                    <a:cubicBezTo>
                      <a:pt x="-1699" y="344106"/>
                      <a:pt x="-2461" y="330485"/>
                      <a:pt x="5445" y="321532"/>
                    </a:cubicBezTo>
                    <a:lnTo>
                      <a:pt x="284718" y="7302"/>
                    </a:lnTo>
                    <a:cubicBezTo>
                      <a:pt x="292624" y="-1651"/>
                      <a:pt x="306340" y="-2509"/>
                      <a:pt x="315388" y="5492"/>
                    </a:cubicBezTo>
                    <a:lnTo>
                      <a:pt x="362442" y="47307"/>
                    </a:lnTo>
                    <a:cubicBezTo>
                      <a:pt x="371490" y="55308"/>
                      <a:pt x="372252" y="69024"/>
                      <a:pt x="364252" y="77978"/>
                    </a:cubicBezTo>
                    <a:close/>
                  </a:path>
                </a:pathLst>
              </a:custGeom>
              <a:solidFill>
                <a:srgbClr val="008C4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Cordia New" panose="020B0304020202020204" pitchFamily="34" charset="-34"/>
                </a:endParaRPr>
              </a:p>
            </p:txBody>
          </p:sp>
          <p:sp>
            <p:nvSpPr>
              <p:cNvPr id="11682" name="Freeform: Shape 11681">
                <a:extLst>
                  <a:ext uri="{FF2B5EF4-FFF2-40B4-BE49-F238E27FC236}">
                    <a16:creationId xmlns:a16="http://schemas.microsoft.com/office/drawing/2014/main" id="{24841B8D-C481-BE0E-C198-193BADD97F7A}"/>
                  </a:ext>
                </a:extLst>
              </p:cNvPr>
              <p:cNvSpPr/>
              <p:nvPr/>
            </p:nvSpPr>
            <p:spPr>
              <a:xfrm>
                <a:off x="6032633" y="3336392"/>
                <a:ext cx="338924" cy="372928"/>
              </a:xfrm>
              <a:custGeom>
                <a:avLst/>
                <a:gdLst>
                  <a:gd name="connsiteX0" fmla="*/ 315302 w 338924"/>
                  <a:gd name="connsiteY0" fmla="*/ 5454 h 372928"/>
                  <a:gd name="connsiteX1" fmla="*/ 284727 w 338924"/>
                  <a:gd name="connsiteY1" fmla="*/ 7264 h 372928"/>
                  <a:gd name="connsiteX2" fmla="*/ 5454 w 338924"/>
                  <a:gd name="connsiteY2" fmla="*/ 321398 h 372928"/>
                  <a:gd name="connsiteX3" fmla="*/ 7264 w 338924"/>
                  <a:gd name="connsiteY3" fmla="*/ 351974 h 372928"/>
                  <a:gd name="connsiteX4" fmla="*/ 30886 w 338924"/>
                  <a:gd name="connsiteY4" fmla="*/ 372929 h 372928"/>
                  <a:gd name="connsiteX5" fmla="*/ 338924 w 338924"/>
                  <a:gd name="connsiteY5" fmla="*/ 26314 h 372928"/>
                  <a:gd name="connsiteX6" fmla="*/ 315302 w 338924"/>
                  <a:gd name="connsiteY6" fmla="*/ 5454 h 3729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38924" h="372928">
                    <a:moveTo>
                      <a:pt x="315302" y="5454"/>
                    </a:moveTo>
                    <a:cubicBezTo>
                      <a:pt x="306349" y="-2452"/>
                      <a:pt x="292633" y="-1690"/>
                      <a:pt x="284727" y="7264"/>
                    </a:cubicBezTo>
                    <a:lnTo>
                      <a:pt x="5454" y="321398"/>
                    </a:lnTo>
                    <a:cubicBezTo>
                      <a:pt x="-2452" y="330352"/>
                      <a:pt x="-1690" y="344068"/>
                      <a:pt x="7264" y="351974"/>
                    </a:cubicBezTo>
                    <a:lnTo>
                      <a:pt x="30886" y="372929"/>
                    </a:lnTo>
                    <a:lnTo>
                      <a:pt x="338924" y="26314"/>
                    </a:lnTo>
                    <a:lnTo>
                      <a:pt x="315302" y="5454"/>
                    </a:lnTo>
                    <a:close/>
                  </a:path>
                </a:pathLst>
              </a:custGeom>
              <a:solidFill>
                <a:srgbClr val="00B25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Cordia New" panose="020B0304020202020204" pitchFamily="34" charset="-34"/>
                </a:endParaRPr>
              </a:p>
            </p:txBody>
          </p:sp>
          <p:grpSp>
            <p:nvGrpSpPr>
              <p:cNvPr id="11683" name="Graphic 1">
                <a:extLst>
                  <a:ext uri="{FF2B5EF4-FFF2-40B4-BE49-F238E27FC236}">
                    <a16:creationId xmlns:a16="http://schemas.microsoft.com/office/drawing/2014/main" id="{490D4D11-52EE-A00C-C9DB-954818B6CAC1}"/>
                  </a:ext>
                </a:extLst>
              </p:cNvPr>
              <p:cNvGrpSpPr/>
              <p:nvPr/>
            </p:nvGrpSpPr>
            <p:grpSpPr>
              <a:xfrm>
                <a:off x="6344125" y="3282867"/>
                <a:ext cx="100864" cy="104413"/>
                <a:chOff x="6344125" y="3282867"/>
                <a:chExt cx="100864" cy="104413"/>
              </a:xfrm>
            </p:grpSpPr>
            <p:sp>
              <p:nvSpPr>
                <p:cNvPr id="11684" name="Freeform: Shape 11683">
                  <a:extLst>
                    <a:ext uri="{FF2B5EF4-FFF2-40B4-BE49-F238E27FC236}">
                      <a16:creationId xmlns:a16="http://schemas.microsoft.com/office/drawing/2014/main" id="{9A1FF3D8-FC60-E65E-C4C2-8F090C1B942F}"/>
                    </a:ext>
                  </a:extLst>
                </p:cNvPr>
                <p:cNvSpPr/>
                <p:nvPr/>
              </p:nvSpPr>
              <p:spPr>
                <a:xfrm>
                  <a:off x="6344125" y="3282867"/>
                  <a:ext cx="100864" cy="104413"/>
                </a:xfrm>
                <a:custGeom>
                  <a:avLst/>
                  <a:gdLst>
                    <a:gd name="connsiteX0" fmla="*/ 93250 w 100864"/>
                    <a:gd name="connsiteY0" fmla="*/ 5734 h 104413"/>
                    <a:gd name="connsiteX1" fmla="*/ 93250 w 100864"/>
                    <a:gd name="connsiteY1" fmla="*/ 5734 h 104413"/>
                    <a:gd name="connsiteX2" fmla="*/ 67818 w 100864"/>
                    <a:gd name="connsiteY2" fmla="*/ 2496 h 104413"/>
                    <a:gd name="connsiteX3" fmla="*/ 52864 w 100864"/>
                    <a:gd name="connsiteY3" fmla="*/ 10211 h 104413"/>
                    <a:gd name="connsiteX4" fmla="*/ 19145 w 100864"/>
                    <a:gd name="connsiteY4" fmla="*/ 36405 h 104413"/>
                    <a:gd name="connsiteX5" fmla="*/ 0 w 100864"/>
                    <a:gd name="connsiteY5" fmla="*/ 57931 h 104413"/>
                    <a:gd name="connsiteX6" fmla="*/ 26194 w 100864"/>
                    <a:gd name="connsiteY6" fmla="*/ 81172 h 104413"/>
                    <a:gd name="connsiteX7" fmla="*/ 52388 w 100864"/>
                    <a:gd name="connsiteY7" fmla="*/ 104413 h 104413"/>
                    <a:gd name="connsiteX8" fmla="*/ 71533 w 100864"/>
                    <a:gd name="connsiteY8" fmla="*/ 82887 h 104413"/>
                    <a:gd name="connsiteX9" fmla="*/ 93536 w 100864"/>
                    <a:gd name="connsiteY9" fmla="*/ 46311 h 104413"/>
                    <a:gd name="connsiteX10" fmla="*/ 99441 w 100864"/>
                    <a:gd name="connsiteY10" fmla="*/ 30499 h 104413"/>
                    <a:gd name="connsiteX11" fmla="*/ 93250 w 100864"/>
                    <a:gd name="connsiteY11" fmla="*/ 5734 h 1044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00864" h="104413">
                      <a:moveTo>
                        <a:pt x="93250" y="5734"/>
                      </a:moveTo>
                      <a:lnTo>
                        <a:pt x="93250" y="5734"/>
                      </a:lnTo>
                      <a:cubicBezTo>
                        <a:pt x="86201" y="-457"/>
                        <a:pt x="76105" y="-1790"/>
                        <a:pt x="67818" y="2496"/>
                      </a:cubicBezTo>
                      <a:lnTo>
                        <a:pt x="52864" y="10211"/>
                      </a:lnTo>
                      <a:cubicBezTo>
                        <a:pt x="40100" y="16783"/>
                        <a:pt x="28670" y="25642"/>
                        <a:pt x="19145" y="36405"/>
                      </a:cubicBezTo>
                      <a:lnTo>
                        <a:pt x="0" y="57931"/>
                      </a:lnTo>
                      <a:lnTo>
                        <a:pt x="26194" y="81172"/>
                      </a:lnTo>
                      <a:lnTo>
                        <a:pt x="52388" y="104413"/>
                      </a:lnTo>
                      <a:lnTo>
                        <a:pt x="71533" y="82887"/>
                      </a:lnTo>
                      <a:cubicBezTo>
                        <a:pt x="81058" y="72124"/>
                        <a:pt x="88487" y="59741"/>
                        <a:pt x="93536" y="46311"/>
                      </a:cubicBezTo>
                      <a:lnTo>
                        <a:pt x="99441" y="30499"/>
                      </a:lnTo>
                      <a:cubicBezTo>
                        <a:pt x="102680" y="21927"/>
                        <a:pt x="100298" y="12021"/>
                        <a:pt x="93250" y="5734"/>
                      </a:cubicBezTo>
                      <a:close/>
                    </a:path>
                  </a:pathLst>
                </a:custGeom>
                <a:solidFill>
                  <a:srgbClr val="008C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Cordia New" panose="020B0304020202020204" pitchFamily="34" charset="-34"/>
                  </a:endParaRPr>
                </a:p>
              </p:txBody>
            </p:sp>
            <p:sp>
              <p:nvSpPr>
                <p:cNvPr id="11686" name="Freeform: Shape 11685">
                  <a:extLst>
                    <a:ext uri="{FF2B5EF4-FFF2-40B4-BE49-F238E27FC236}">
                      <a16:creationId xmlns:a16="http://schemas.microsoft.com/office/drawing/2014/main" id="{700D765B-964F-A26E-061B-5A3F91191B7C}"/>
                    </a:ext>
                  </a:extLst>
                </p:cNvPr>
                <p:cNvSpPr/>
                <p:nvPr/>
              </p:nvSpPr>
              <p:spPr>
                <a:xfrm>
                  <a:off x="6344125" y="3282929"/>
                  <a:ext cx="100795" cy="81300"/>
                </a:xfrm>
                <a:custGeom>
                  <a:avLst/>
                  <a:gdLst>
                    <a:gd name="connsiteX0" fmla="*/ 100774 w 100795"/>
                    <a:gd name="connsiteY0" fmla="*/ 23579 h 81300"/>
                    <a:gd name="connsiteX1" fmla="*/ 94012 w 100795"/>
                    <a:gd name="connsiteY1" fmla="*/ 25770 h 81300"/>
                    <a:gd name="connsiteX2" fmla="*/ 79057 w 100795"/>
                    <a:gd name="connsiteY2" fmla="*/ 33580 h 81300"/>
                    <a:gd name="connsiteX3" fmla="*/ 45339 w 100795"/>
                    <a:gd name="connsiteY3" fmla="*/ 59774 h 81300"/>
                    <a:gd name="connsiteX4" fmla="*/ 26194 w 100795"/>
                    <a:gd name="connsiteY4" fmla="*/ 81300 h 81300"/>
                    <a:gd name="connsiteX5" fmla="*/ 0 w 100795"/>
                    <a:gd name="connsiteY5" fmla="*/ 57964 h 81300"/>
                    <a:gd name="connsiteX6" fmla="*/ 19145 w 100795"/>
                    <a:gd name="connsiteY6" fmla="*/ 36438 h 81300"/>
                    <a:gd name="connsiteX7" fmla="*/ 52864 w 100795"/>
                    <a:gd name="connsiteY7" fmla="*/ 10244 h 81300"/>
                    <a:gd name="connsiteX8" fmla="*/ 67913 w 100795"/>
                    <a:gd name="connsiteY8" fmla="*/ 2529 h 81300"/>
                    <a:gd name="connsiteX9" fmla="*/ 93345 w 100795"/>
                    <a:gd name="connsiteY9" fmla="*/ 5672 h 81300"/>
                    <a:gd name="connsiteX10" fmla="*/ 93440 w 100795"/>
                    <a:gd name="connsiteY10" fmla="*/ 5767 h 81300"/>
                    <a:gd name="connsiteX11" fmla="*/ 100774 w 100795"/>
                    <a:gd name="connsiteY11" fmla="*/ 23579 h 81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00795" h="81300">
                      <a:moveTo>
                        <a:pt x="100774" y="23579"/>
                      </a:moveTo>
                      <a:cubicBezTo>
                        <a:pt x="98393" y="23865"/>
                        <a:pt x="96203" y="24627"/>
                        <a:pt x="94012" y="25770"/>
                      </a:cubicBezTo>
                      <a:lnTo>
                        <a:pt x="79057" y="33580"/>
                      </a:lnTo>
                      <a:cubicBezTo>
                        <a:pt x="66294" y="40152"/>
                        <a:pt x="54864" y="49011"/>
                        <a:pt x="45339" y="59774"/>
                      </a:cubicBezTo>
                      <a:lnTo>
                        <a:pt x="26194" y="81300"/>
                      </a:lnTo>
                      <a:lnTo>
                        <a:pt x="0" y="57964"/>
                      </a:lnTo>
                      <a:lnTo>
                        <a:pt x="19145" y="36438"/>
                      </a:lnTo>
                      <a:cubicBezTo>
                        <a:pt x="28670" y="25770"/>
                        <a:pt x="40005" y="16816"/>
                        <a:pt x="52864" y="10244"/>
                      </a:cubicBezTo>
                      <a:lnTo>
                        <a:pt x="67913" y="2529"/>
                      </a:lnTo>
                      <a:cubicBezTo>
                        <a:pt x="76200" y="-1758"/>
                        <a:pt x="86297" y="-519"/>
                        <a:pt x="93345" y="5672"/>
                      </a:cubicBezTo>
                      <a:lnTo>
                        <a:pt x="93440" y="5767"/>
                      </a:lnTo>
                      <a:cubicBezTo>
                        <a:pt x="98489" y="10339"/>
                        <a:pt x="101060" y="16911"/>
                        <a:pt x="100774" y="23579"/>
                      </a:cubicBezTo>
                      <a:close/>
                    </a:path>
                  </a:pathLst>
                </a:custGeom>
                <a:solidFill>
                  <a:srgbClr val="00B25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Cordia New" panose="020B0304020202020204" pitchFamily="34" charset="-34"/>
                  </a:endParaRPr>
                </a:p>
              </p:txBody>
            </p:sp>
          </p:grpSp>
          <p:grpSp>
            <p:nvGrpSpPr>
              <p:cNvPr id="11688" name="Graphic 1">
                <a:extLst>
                  <a:ext uri="{FF2B5EF4-FFF2-40B4-BE49-F238E27FC236}">
                    <a16:creationId xmlns:a16="http://schemas.microsoft.com/office/drawing/2014/main" id="{EA9ADDAD-B75E-562E-9EFA-F4B0AB048C2C}"/>
                  </a:ext>
                </a:extLst>
              </p:cNvPr>
              <p:cNvGrpSpPr/>
              <p:nvPr/>
            </p:nvGrpSpPr>
            <p:grpSpPr>
              <a:xfrm>
                <a:off x="6047111" y="3351416"/>
                <a:ext cx="342765" cy="366929"/>
                <a:chOff x="6047111" y="3351416"/>
                <a:chExt cx="342765" cy="366929"/>
              </a:xfrm>
              <a:solidFill>
                <a:srgbClr val="3D4051"/>
              </a:solidFill>
            </p:grpSpPr>
            <p:grpSp>
              <p:nvGrpSpPr>
                <p:cNvPr id="11689" name="Graphic 1">
                  <a:extLst>
                    <a:ext uri="{FF2B5EF4-FFF2-40B4-BE49-F238E27FC236}">
                      <a16:creationId xmlns:a16="http://schemas.microsoft.com/office/drawing/2014/main" id="{B01839F0-6211-1AAB-0104-E6F806AB061A}"/>
                    </a:ext>
                  </a:extLst>
                </p:cNvPr>
                <p:cNvGrpSpPr/>
                <p:nvPr/>
              </p:nvGrpSpPr>
              <p:grpSpPr>
                <a:xfrm>
                  <a:off x="6168200" y="3351416"/>
                  <a:ext cx="221676" cy="238365"/>
                  <a:chOff x="6168200" y="3351416"/>
                  <a:chExt cx="221676" cy="238365"/>
                </a:xfrm>
                <a:solidFill>
                  <a:srgbClr val="3D4051"/>
                </a:solidFill>
              </p:grpSpPr>
              <p:sp>
                <p:nvSpPr>
                  <p:cNvPr id="11690" name="Freeform: Shape 11689">
                    <a:extLst>
                      <a:ext uri="{FF2B5EF4-FFF2-40B4-BE49-F238E27FC236}">
                        <a16:creationId xmlns:a16="http://schemas.microsoft.com/office/drawing/2014/main" id="{F1265655-138D-EAC6-30D5-120165ACCA49}"/>
                      </a:ext>
                    </a:extLst>
                  </p:cNvPr>
                  <p:cNvSpPr/>
                  <p:nvPr/>
                </p:nvSpPr>
                <p:spPr>
                  <a:xfrm rot="-2902359">
                    <a:off x="6332119" y="3341638"/>
                    <a:ext cx="21622" cy="106396"/>
                  </a:xfrm>
                  <a:custGeom>
                    <a:avLst/>
                    <a:gdLst>
                      <a:gd name="connsiteX0" fmla="*/ 0 w 21622"/>
                      <a:gd name="connsiteY0" fmla="*/ 0 h 106396"/>
                      <a:gd name="connsiteX1" fmla="*/ 21622 w 21622"/>
                      <a:gd name="connsiteY1" fmla="*/ 0 h 106396"/>
                      <a:gd name="connsiteX2" fmla="*/ 21622 w 21622"/>
                      <a:gd name="connsiteY2" fmla="*/ 106397 h 106396"/>
                      <a:gd name="connsiteX3" fmla="*/ 0 w 21622"/>
                      <a:gd name="connsiteY3" fmla="*/ 106397 h 1063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622" h="106396">
                        <a:moveTo>
                          <a:pt x="0" y="0"/>
                        </a:moveTo>
                        <a:lnTo>
                          <a:pt x="21622" y="0"/>
                        </a:lnTo>
                        <a:lnTo>
                          <a:pt x="21622" y="106397"/>
                        </a:lnTo>
                        <a:lnTo>
                          <a:pt x="0" y="106397"/>
                        </a:lnTo>
                        <a:close/>
                      </a:path>
                    </a:pathLst>
                  </a:custGeom>
                  <a:solidFill>
                    <a:srgbClr val="3D405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  <p:sp>
                <p:nvSpPr>
                  <p:cNvPr id="11691" name="Freeform: Shape 11690">
                    <a:extLst>
                      <a:ext uri="{FF2B5EF4-FFF2-40B4-BE49-F238E27FC236}">
                        <a16:creationId xmlns:a16="http://schemas.microsoft.com/office/drawing/2014/main" id="{E9E2D7BE-C55C-A203-9495-6BCE65A37EAF}"/>
                      </a:ext>
                    </a:extLst>
                  </p:cNvPr>
                  <p:cNvSpPr/>
                  <p:nvPr/>
                </p:nvSpPr>
                <p:spPr>
                  <a:xfrm rot="-2902359">
                    <a:off x="6302778" y="3374623"/>
                    <a:ext cx="21622" cy="106396"/>
                  </a:xfrm>
                  <a:custGeom>
                    <a:avLst/>
                    <a:gdLst>
                      <a:gd name="connsiteX0" fmla="*/ 0 w 21622"/>
                      <a:gd name="connsiteY0" fmla="*/ 0 h 106396"/>
                      <a:gd name="connsiteX1" fmla="*/ 21622 w 21622"/>
                      <a:gd name="connsiteY1" fmla="*/ 0 h 106396"/>
                      <a:gd name="connsiteX2" fmla="*/ 21622 w 21622"/>
                      <a:gd name="connsiteY2" fmla="*/ 106397 h 106396"/>
                      <a:gd name="connsiteX3" fmla="*/ 0 w 21622"/>
                      <a:gd name="connsiteY3" fmla="*/ 106397 h 1063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622" h="106396">
                        <a:moveTo>
                          <a:pt x="0" y="0"/>
                        </a:moveTo>
                        <a:lnTo>
                          <a:pt x="21622" y="0"/>
                        </a:lnTo>
                        <a:lnTo>
                          <a:pt x="21622" y="106397"/>
                        </a:lnTo>
                        <a:lnTo>
                          <a:pt x="0" y="106397"/>
                        </a:lnTo>
                        <a:close/>
                      </a:path>
                    </a:pathLst>
                  </a:custGeom>
                  <a:solidFill>
                    <a:srgbClr val="3D405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  <p:sp>
                <p:nvSpPr>
                  <p:cNvPr id="11692" name="Freeform: Shape 11691">
                    <a:extLst>
                      <a:ext uri="{FF2B5EF4-FFF2-40B4-BE49-F238E27FC236}">
                        <a16:creationId xmlns:a16="http://schemas.microsoft.com/office/drawing/2014/main" id="{F3FB090B-D58D-326C-4061-3AC26AD555BE}"/>
                      </a:ext>
                    </a:extLst>
                  </p:cNvPr>
                  <p:cNvSpPr/>
                  <p:nvPr/>
                </p:nvSpPr>
                <p:spPr>
                  <a:xfrm>
                    <a:off x="6168200" y="3473766"/>
                    <a:ext cx="106009" cy="116015"/>
                  </a:xfrm>
                  <a:custGeom>
                    <a:avLst/>
                    <a:gdLst>
                      <a:gd name="connsiteX0" fmla="*/ 73150 w 106009"/>
                      <a:gd name="connsiteY0" fmla="*/ 75915 h 116015"/>
                      <a:gd name="connsiteX1" fmla="*/ 3999 w 106009"/>
                      <a:gd name="connsiteY1" fmla="*/ 113158 h 116015"/>
                      <a:gd name="connsiteX2" fmla="*/ 32859 w 106009"/>
                      <a:gd name="connsiteY2" fmla="*/ 40101 h 116015"/>
                      <a:gd name="connsiteX3" fmla="*/ 102011 w 106009"/>
                      <a:gd name="connsiteY3" fmla="*/ 2858 h 116015"/>
                      <a:gd name="connsiteX4" fmla="*/ 73150 w 106009"/>
                      <a:gd name="connsiteY4" fmla="*/ 75915 h 1160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009" h="116015">
                        <a:moveTo>
                          <a:pt x="73150" y="75915"/>
                        </a:moveTo>
                        <a:cubicBezTo>
                          <a:pt x="46099" y="106395"/>
                          <a:pt x="15143" y="123064"/>
                          <a:pt x="3999" y="113158"/>
                        </a:cubicBezTo>
                        <a:cubicBezTo>
                          <a:pt x="-7145" y="103252"/>
                          <a:pt x="5808" y="70581"/>
                          <a:pt x="32859" y="40101"/>
                        </a:cubicBezTo>
                        <a:cubicBezTo>
                          <a:pt x="59910" y="9621"/>
                          <a:pt x="90867" y="-7048"/>
                          <a:pt x="102011" y="2858"/>
                        </a:cubicBezTo>
                        <a:cubicBezTo>
                          <a:pt x="113155" y="12764"/>
                          <a:pt x="100201" y="45435"/>
                          <a:pt x="73150" y="75915"/>
                        </a:cubicBezTo>
                        <a:close/>
                      </a:path>
                    </a:pathLst>
                  </a:custGeom>
                  <a:solidFill>
                    <a:srgbClr val="3D405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</p:grpSp>
            <p:grpSp>
              <p:nvGrpSpPr>
                <p:cNvPr id="11693" name="Graphic 1">
                  <a:extLst>
                    <a:ext uri="{FF2B5EF4-FFF2-40B4-BE49-F238E27FC236}">
                      <a16:creationId xmlns:a16="http://schemas.microsoft.com/office/drawing/2014/main" id="{61951175-9CF3-EEAB-FBB9-0DBD3D4C9699}"/>
                    </a:ext>
                  </a:extLst>
                </p:cNvPr>
                <p:cNvGrpSpPr/>
                <p:nvPr/>
              </p:nvGrpSpPr>
              <p:grpSpPr>
                <a:xfrm>
                  <a:off x="6047111" y="3598485"/>
                  <a:ext cx="123187" cy="119861"/>
                  <a:chOff x="6047111" y="3598485"/>
                  <a:chExt cx="123187" cy="119861"/>
                </a:xfrm>
                <a:solidFill>
                  <a:srgbClr val="3D4051"/>
                </a:solidFill>
              </p:grpSpPr>
              <p:sp>
                <p:nvSpPr>
                  <p:cNvPr id="11694" name="Freeform: Shape 11693">
                    <a:extLst>
                      <a:ext uri="{FF2B5EF4-FFF2-40B4-BE49-F238E27FC236}">
                        <a16:creationId xmlns:a16="http://schemas.microsoft.com/office/drawing/2014/main" id="{6D1B8442-4436-685B-411D-5DB85499484C}"/>
                      </a:ext>
                    </a:extLst>
                  </p:cNvPr>
                  <p:cNvSpPr/>
                  <p:nvPr/>
                </p:nvSpPr>
                <p:spPr>
                  <a:xfrm rot="-2902130">
                    <a:off x="6112547" y="3588709"/>
                    <a:ext cx="21620" cy="106388"/>
                  </a:xfrm>
                  <a:custGeom>
                    <a:avLst/>
                    <a:gdLst>
                      <a:gd name="connsiteX0" fmla="*/ 0 w 21620"/>
                      <a:gd name="connsiteY0" fmla="*/ 0 h 106388"/>
                      <a:gd name="connsiteX1" fmla="*/ 21621 w 21620"/>
                      <a:gd name="connsiteY1" fmla="*/ 0 h 106388"/>
                      <a:gd name="connsiteX2" fmla="*/ 21621 w 21620"/>
                      <a:gd name="connsiteY2" fmla="*/ 106389 h 106388"/>
                      <a:gd name="connsiteX3" fmla="*/ 0 w 21620"/>
                      <a:gd name="connsiteY3" fmla="*/ 106389 h 1063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620" h="106388">
                        <a:moveTo>
                          <a:pt x="0" y="0"/>
                        </a:moveTo>
                        <a:lnTo>
                          <a:pt x="21621" y="0"/>
                        </a:lnTo>
                        <a:lnTo>
                          <a:pt x="21621" y="106389"/>
                        </a:lnTo>
                        <a:lnTo>
                          <a:pt x="0" y="106389"/>
                        </a:lnTo>
                        <a:close/>
                      </a:path>
                    </a:pathLst>
                  </a:custGeom>
                  <a:solidFill>
                    <a:srgbClr val="3D405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  <p:sp>
                <p:nvSpPr>
                  <p:cNvPr id="11695" name="Freeform: Shape 11694">
                    <a:extLst>
                      <a:ext uri="{FF2B5EF4-FFF2-40B4-BE49-F238E27FC236}">
                        <a16:creationId xmlns:a16="http://schemas.microsoft.com/office/drawing/2014/main" id="{AE993B59-38F0-5A2D-136B-3C3CAC960076}"/>
                      </a:ext>
                    </a:extLst>
                  </p:cNvPr>
                  <p:cNvSpPr/>
                  <p:nvPr/>
                </p:nvSpPr>
                <p:spPr>
                  <a:xfrm rot="-2901873">
                    <a:off x="6083242" y="3621724"/>
                    <a:ext cx="21622" cy="106396"/>
                  </a:xfrm>
                  <a:custGeom>
                    <a:avLst/>
                    <a:gdLst>
                      <a:gd name="connsiteX0" fmla="*/ 0 w 21622"/>
                      <a:gd name="connsiteY0" fmla="*/ 0 h 106396"/>
                      <a:gd name="connsiteX1" fmla="*/ 21622 w 21622"/>
                      <a:gd name="connsiteY1" fmla="*/ 0 h 106396"/>
                      <a:gd name="connsiteX2" fmla="*/ 21622 w 21622"/>
                      <a:gd name="connsiteY2" fmla="*/ 106396 h 106396"/>
                      <a:gd name="connsiteX3" fmla="*/ 0 w 21622"/>
                      <a:gd name="connsiteY3" fmla="*/ 106396 h 1063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622" h="106396">
                        <a:moveTo>
                          <a:pt x="0" y="0"/>
                        </a:moveTo>
                        <a:lnTo>
                          <a:pt x="21622" y="0"/>
                        </a:lnTo>
                        <a:lnTo>
                          <a:pt x="21622" y="106396"/>
                        </a:lnTo>
                        <a:lnTo>
                          <a:pt x="0" y="106396"/>
                        </a:lnTo>
                        <a:close/>
                      </a:path>
                    </a:pathLst>
                  </a:custGeom>
                  <a:solidFill>
                    <a:srgbClr val="3D405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</p:grpSp>
          </p:grpSp>
        </p:grpSp>
        <p:grpSp>
          <p:nvGrpSpPr>
            <p:cNvPr id="11696" name="Graphic 1">
              <a:extLst>
                <a:ext uri="{FF2B5EF4-FFF2-40B4-BE49-F238E27FC236}">
                  <a16:creationId xmlns:a16="http://schemas.microsoft.com/office/drawing/2014/main" id="{E348A74D-6387-F43C-C4DA-333E4C3004BB}"/>
                </a:ext>
              </a:extLst>
            </p:cNvPr>
            <p:cNvGrpSpPr/>
            <p:nvPr/>
          </p:nvGrpSpPr>
          <p:grpSpPr>
            <a:xfrm>
              <a:off x="5748327" y="3124191"/>
              <a:ext cx="551476" cy="220228"/>
              <a:chOff x="5748327" y="3124191"/>
              <a:chExt cx="551476" cy="220228"/>
            </a:xfrm>
          </p:grpSpPr>
          <p:sp>
            <p:nvSpPr>
              <p:cNvPr id="11697" name="Freeform: Shape 11696">
                <a:extLst>
                  <a:ext uri="{FF2B5EF4-FFF2-40B4-BE49-F238E27FC236}">
                    <a16:creationId xmlns:a16="http://schemas.microsoft.com/office/drawing/2014/main" id="{C6ADE5D0-0E99-CCD6-23D5-2F6FD917F599}"/>
                  </a:ext>
                </a:extLst>
              </p:cNvPr>
              <p:cNvSpPr/>
              <p:nvPr/>
            </p:nvSpPr>
            <p:spPr>
              <a:xfrm>
                <a:off x="5748327" y="3124191"/>
                <a:ext cx="464823" cy="220228"/>
              </a:xfrm>
              <a:custGeom>
                <a:avLst/>
                <a:gdLst>
                  <a:gd name="connsiteX0" fmla="*/ 449113 w 464823"/>
                  <a:gd name="connsiteY0" fmla="*/ 103069 h 220228"/>
                  <a:gd name="connsiteX1" fmla="*/ 45063 w 464823"/>
                  <a:gd name="connsiteY1" fmla="*/ 219370 h 220228"/>
                  <a:gd name="connsiteX2" fmla="*/ 18297 w 464823"/>
                  <a:gd name="connsiteY2" fmla="*/ 204511 h 220228"/>
                  <a:gd name="connsiteX3" fmla="*/ 867 w 464823"/>
                  <a:gd name="connsiteY3" fmla="*/ 143932 h 220228"/>
                  <a:gd name="connsiteX4" fmla="*/ 15630 w 464823"/>
                  <a:gd name="connsiteY4" fmla="*/ 117071 h 220228"/>
                  <a:gd name="connsiteX5" fmla="*/ 419681 w 464823"/>
                  <a:gd name="connsiteY5" fmla="*/ 866 h 220228"/>
                  <a:gd name="connsiteX6" fmla="*/ 446541 w 464823"/>
                  <a:gd name="connsiteY6" fmla="*/ 15725 h 220228"/>
                  <a:gd name="connsiteX7" fmla="*/ 463972 w 464823"/>
                  <a:gd name="connsiteY7" fmla="*/ 76304 h 220228"/>
                  <a:gd name="connsiteX8" fmla="*/ 449113 w 464823"/>
                  <a:gd name="connsiteY8" fmla="*/ 103069 h 2202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64823" h="220228">
                    <a:moveTo>
                      <a:pt x="449113" y="103069"/>
                    </a:moveTo>
                    <a:lnTo>
                      <a:pt x="45063" y="219370"/>
                    </a:lnTo>
                    <a:cubicBezTo>
                      <a:pt x="33633" y="222703"/>
                      <a:pt x="21631" y="216036"/>
                      <a:pt x="18297" y="204511"/>
                    </a:cubicBezTo>
                    <a:lnTo>
                      <a:pt x="867" y="143932"/>
                    </a:lnTo>
                    <a:cubicBezTo>
                      <a:pt x="-2467" y="132311"/>
                      <a:pt x="4105" y="120405"/>
                      <a:pt x="15630" y="117071"/>
                    </a:cubicBezTo>
                    <a:lnTo>
                      <a:pt x="419681" y="866"/>
                    </a:lnTo>
                    <a:cubicBezTo>
                      <a:pt x="431111" y="-2468"/>
                      <a:pt x="443208" y="4105"/>
                      <a:pt x="446541" y="15725"/>
                    </a:cubicBezTo>
                    <a:lnTo>
                      <a:pt x="463972" y="76304"/>
                    </a:lnTo>
                    <a:cubicBezTo>
                      <a:pt x="467306" y="87829"/>
                      <a:pt x="460543" y="99831"/>
                      <a:pt x="449113" y="103069"/>
                    </a:cubicBezTo>
                    <a:close/>
                  </a:path>
                </a:pathLst>
              </a:custGeom>
              <a:solidFill>
                <a:srgbClr val="AE1E0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Cordia New" panose="020B0304020202020204" pitchFamily="34" charset="-34"/>
                </a:endParaRPr>
              </a:p>
            </p:txBody>
          </p:sp>
          <p:sp>
            <p:nvSpPr>
              <p:cNvPr id="11698" name="Freeform: Shape 11697">
                <a:extLst>
                  <a:ext uri="{FF2B5EF4-FFF2-40B4-BE49-F238E27FC236}">
                    <a16:creationId xmlns:a16="http://schemas.microsoft.com/office/drawing/2014/main" id="{417636B9-C1C1-866F-7152-D4F8A9D3D879}"/>
                  </a:ext>
                </a:extLst>
              </p:cNvPr>
              <p:cNvSpPr/>
              <p:nvPr/>
            </p:nvSpPr>
            <p:spPr>
              <a:xfrm>
                <a:off x="5748369" y="3124232"/>
                <a:ext cx="455167" cy="174180"/>
              </a:xfrm>
              <a:custGeom>
                <a:avLst/>
                <a:gdLst>
                  <a:gd name="connsiteX0" fmla="*/ 446405 w 455167"/>
                  <a:gd name="connsiteY0" fmla="*/ 15684 h 174180"/>
                  <a:gd name="connsiteX1" fmla="*/ 419544 w 455167"/>
                  <a:gd name="connsiteY1" fmla="*/ 825 h 174180"/>
                  <a:gd name="connsiteX2" fmla="*/ 15684 w 455167"/>
                  <a:gd name="connsiteY2" fmla="*/ 117030 h 174180"/>
                  <a:gd name="connsiteX3" fmla="*/ 825 w 455167"/>
                  <a:gd name="connsiteY3" fmla="*/ 143891 h 174180"/>
                  <a:gd name="connsiteX4" fmla="*/ 9588 w 455167"/>
                  <a:gd name="connsiteY4" fmla="*/ 174180 h 174180"/>
                  <a:gd name="connsiteX5" fmla="*/ 455168 w 455167"/>
                  <a:gd name="connsiteY5" fmla="*/ 45974 h 174180"/>
                  <a:gd name="connsiteX6" fmla="*/ 446405 w 455167"/>
                  <a:gd name="connsiteY6" fmla="*/ 15684 h 1741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55167" h="174180">
                    <a:moveTo>
                      <a:pt x="446405" y="15684"/>
                    </a:moveTo>
                    <a:cubicBezTo>
                      <a:pt x="443071" y="4159"/>
                      <a:pt x="431069" y="-2413"/>
                      <a:pt x="419544" y="825"/>
                    </a:cubicBezTo>
                    <a:lnTo>
                      <a:pt x="15684" y="117030"/>
                    </a:lnTo>
                    <a:cubicBezTo>
                      <a:pt x="4159" y="120364"/>
                      <a:pt x="-2413" y="132365"/>
                      <a:pt x="825" y="143891"/>
                    </a:cubicBezTo>
                    <a:lnTo>
                      <a:pt x="9588" y="174180"/>
                    </a:lnTo>
                    <a:lnTo>
                      <a:pt x="455168" y="45974"/>
                    </a:lnTo>
                    <a:lnTo>
                      <a:pt x="446405" y="15684"/>
                    </a:lnTo>
                    <a:close/>
                  </a:path>
                </a:pathLst>
              </a:custGeom>
              <a:solidFill>
                <a:srgbClr val="FF582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Cordia New" panose="020B0304020202020204" pitchFamily="34" charset="-34"/>
                </a:endParaRPr>
              </a:p>
            </p:txBody>
          </p:sp>
          <p:grpSp>
            <p:nvGrpSpPr>
              <p:cNvPr id="11699" name="Graphic 1">
                <a:extLst>
                  <a:ext uri="{FF2B5EF4-FFF2-40B4-BE49-F238E27FC236}">
                    <a16:creationId xmlns:a16="http://schemas.microsoft.com/office/drawing/2014/main" id="{FDDD5637-C724-1784-622A-91F549AEB9F6}"/>
                  </a:ext>
                </a:extLst>
              </p:cNvPr>
              <p:cNvGrpSpPr/>
              <p:nvPr/>
            </p:nvGrpSpPr>
            <p:grpSpPr>
              <a:xfrm>
                <a:off x="6192106" y="3124420"/>
                <a:ext cx="107697" cy="79789"/>
                <a:chOff x="6192106" y="3124420"/>
                <a:chExt cx="107697" cy="79789"/>
              </a:xfrm>
            </p:grpSpPr>
            <p:sp>
              <p:nvSpPr>
                <p:cNvPr id="11700" name="Freeform: Shape 11699">
                  <a:extLst>
                    <a:ext uri="{FF2B5EF4-FFF2-40B4-BE49-F238E27FC236}">
                      <a16:creationId xmlns:a16="http://schemas.microsoft.com/office/drawing/2014/main" id="{9C8AC65A-F729-A3BF-5676-9E61570324E4}"/>
                    </a:ext>
                  </a:extLst>
                </p:cNvPr>
                <p:cNvSpPr/>
                <p:nvPr/>
              </p:nvSpPr>
              <p:spPr>
                <a:xfrm>
                  <a:off x="6192106" y="3124420"/>
                  <a:ext cx="107647" cy="79789"/>
                </a:xfrm>
                <a:custGeom>
                  <a:avLst/>
                  <a:gdLst>
                    <a:gd name="connsiteX0" fmla="*/ 106775 w 107647"/>
                    <a:gd name="connsiteY0" fmla="*/ 18353 h 79789"/>
                    <a:gd name="connsiteX1" fmla="*/ 106775 w 107647"/>
                    <a:gd name="connsiteY1" fmla="*/ 18353 h 79789"/>
                    <a:gd name="connsiteX2" fmla="*/ 86963 w 107647"/>
                    <a:gd name="connsiteY2" fmla="*/ 1970 h 79789"/>
                    <a:gd name="connsiteX3" fmla="*/ 70199 w 107647"/>
                    <a:gd name="connsiteY3" fmla="*/ 446 h 79789"/>
                    <a:gd name="connsiteX4" fmla="*/ 27718 w 107647"/>
                    <a:gd name="connsiteY4" fmla="*/ 4542 h 79789"/>
                    <a:gd name="connsiteX5" fmla="*/ 0 w 107647"/>
                    <a:gd name="connsiteY5" fmla="*/ 12543 h 79789"/>
                    <a:gd name="connsiteX6" fmla="*/ 9716 w 107647"/>
                    <a:gd name="connsiteY6" fmla="*/ 46166 h 79789"/>
                    <a:gd name="connsiteX7" fmla="*/ 19431 w 107647"/>
                    <a:gd name="connsiteY7" fmla="*/ 79789 h 79789"/>
                    <a:gd name="connsiteX8" fmla="*/ 47149 w 107647"/>
                    <a:gd name="connsiteY8" fmla="*/ 71788 h 79789"/>
                    <a:gd name="connsiteX9" fmla="*/ 85249 w 107647"/>
                    <a:gd name="connsiteY9" fmla="*/ 52738 h 79789"/>
                    <a:gd name="connsiteX10" fmla="*/ 98679 w 107647"/>
                    <a:gd name="connsiteY10" fmla="*/ 42546 h 79789"/>
                    <a:gd name="connsiteX11" fmla="*/ 106775 w 107647"/>
                    <a:gd name="connsiteY11" fmla="*/ 18353 h 797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07647" h="79789">
                      <a:moveTo>
                        <a:pt x="106775" y="18353"/>
                      </a:moveTo>
                      <a:lnTo>
                        <a:pt x="106775" y="18353"/>
                      </a:lnTo>
                      <a:cubicBezTo>
                        <a:pt x="104203" y="9304"/>
                        <a:pt x="96298" y="2827"/>
                        <a:pt x="86963" y="1970"/>
                      </a:cubicBezTo>
                      <a:lnTo>
                        <a:pt x="70199" y="446"/>
                      </a:lnTo>
                      <a:cubicBezTo>
                        <a:pt x="55912" y="-792"/>
                        <a:pt x="41529" y="541"/>
                        <a:pt x="27718" y="4542"/>
                      </a:cubicBezTo>
                      <a:lnTo>
                        <a:pt x="0" y="12543"/>
                      </a:lnTo>
                      <a:lnTo>
                        <a:pt x="9716" y="46166"/>
                      </a:lnTo>
                      <a:lnTo>
                        <a:pt x="19431" y="79789"/>
                      </a:lnTo>
                      <a:lnTo>
                        <a:pt x="47149" y="71788"/>
                      </a:lnTo>
                      <a:cubicBezTo>
                        <a:pt x="60960" y="67788"/>
                        <a:pt x="73819" y="61311"/>
                        <a:pt x="85249" y="52738"/>
                      </a:cubicBezTo>
                      <a:lnTo>
                        <a:pt x="98679" y="42546"/>
                      </a:lnTo>
                      <a:cubicBezTo>
                        <a:pt x="106108" y="37022"/>
                        <a:pt x="109347" y="27402"/>
                        <a:pt x="106775" y="18353"/>
                      </a:cubicBezTo>
                      <a:close/>
                    </a:path>
                  </a:pathLst>
                </a:custGeom>
                <a:solidFill>
                  <a:srgbClr val="AE1E0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Cordia New" panose="020B0304020202020204" pitchFamily="34" charset="-34"/>
                  </a:endParaRPr>
                </a:p>
              </p:txBody>
            </p:sp>
            <p:sp>
              <p:nvSpPr>
                <p:cNvPr id="11701" name="Freeform: Shape 11700">
                  <a:extLst>
                    <a:ext uri="{FF2B5EF4-FFF2-40B4-BE49-F238E27FC236}">
                      <a16:creationId xmlns:a16="http://schemas.microsoft.com/office/drawing/2014/main" id="{F5E3609C-C69E-2E58-CB5D-259DB938977E}"/>
                    </a:ext>
                  </a:extLst>
                </p:cNvPr>
                <p:cNvSpPr/>
                <p:nvPr/>
              </p:nvSpPr>
              <p:spPr>
                <a:xfrm>
                  <a:off x="6192201" y="3124476"/>
                  <a:ext cx="107601" cy="46205"/>
                </a:xfrm>
                <a:custGeom>
                  <a:avLst/>
                  <a:gdLst>
                    <a:gd name="connsiteX0" fmla="*/ 103442 w 107601"/>
                    <a:gd name="connsiteY0" fmla="*/ 37443 h 46205"/>
                    <a:gd name="connsiteX1" fmla="*/ 96584 w 107601"/>
                    <a:gd name="connsiteY1" fmla="*/ 35633 h 46205"/>
                    <a:gd name="connsiteX2" fmla="*/ 79724 w 107601"/>
                    <a:gd name="connsiteY2" fmla="*/ 34204 h 46205"/>
                    <a:gd name="connsiteX3" fmla="*/ 37243 w 107601"/>
                    <a:gd name="connsiteY3" fmla="*/ 38300 h 46205"/>
                    <a:gd name="connsiteX4" fmla="*/ 9620 w 107601"/>
                    <a:gd name="connsiteY4" fmla="*/ 46206 h 46205"/>
                    <a:gd name="connsiteX5" fmla="*/ 0 w 107601"/>
                    <a:gd name="connsiteY5" fmla="*/ 12487 h 46205"/>
                    <a:gd name="connsiteX6" fmla="*/ 27623 w 107601"/>
                    <a:gd name="connsiteY6" fmla="*/ 4581 h 46205"/>
                    <a:gd name="connsiteX7" fmla="*/ 70104 w 107601"/>
                    <a:gd name="connsiteY7" fmla="*/ 486 h 46205"/>
                    <a:gd name="connsiteX8" fmla="*/ 86963 w 107601"/>
                    <a:gd name="connsiteY8" fmla="*/ 2010 h 46205"/>
                    <a:gd name="connsiteX9" fmla="*/ 106680 w 107601"/>
                    <a:gd name="connsiteY9" fmla="*/ 18202 h 46205"/>
                    <a:gd name="connsiteX10" fmla="*/ 106680 w 107601"/>
                    <a:gd name="connsiteY10" fmla="*/ 18297 h 46205"/>
                    <a:gd name="connsiteX11" fmla="*/ 103442 w 107601"/>
                    <a:gd name="connsiteY11" fmla="*/ 37443 h 462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07601" h="46205">
                      <a:moveTo>
                        <a:pt x="103442" y="37443"/>
                      </a:moveTo>
                      <a:cubicBezTo>
                        <a:pt x="101346" y="36395"/>
                        <a:pt x="99060" y="35919"/>
                        <a:pt x="96584" y="35633"/>
                      </a:cubicBezTo>
                      <a:lnTo>
                        <a:pt x="79724" y="34204"/>
                      </a:lnTo>
                      <a:cubicBezTo>
                        <a:pt x="65437" y="32966"/>
                        <a:pt x="51054" y="34395"/>
                        <a:pt x="37243" y="38300"/>
                      </a:cubicBezTo>
                      <a:lnTo>
                        <a:pt x="9620" y="46206"/>
                      </a:lnTo>
                      <a:lnTo>
                        <a:pt x="0" y="12487"/>
                      </a:lnTo>
                      <a:lnTo>
                        <a:pt x="27623" y="4581"/>
                      </a:lnTo>
                      <a:cubicBezTo>
                        <a:pt x="41434" y="581"/>
                        <a:pt x="55817" y="-848"/>
                        <a:pt x="70104" y="486"/>
                      </a:cubicBezTo>
                      <a:lnTo>
                        <a:pt x="86963" y="2010"/>
                      </a:lnTo>
                      <a:cubicBezTo>
                        <a:pt x="96203" y="2772"/>
                        <a:pt x="104108" y="9249"/>
                        <a:pt x="106680" y="18202"/>
                      </a:cubicBezTo>
                      <a:lnTo>
                        <a:pt x="106680" y="18297"/>
                      </a:lnTo>
                      <a:cubicBezTo>
                        <a:pt x="108680" y="24965"/>
                        <a:pt x="107347" y="32013"/>
                        <a:pt x="103442" y="37443"/>
                      </a:cubicBezTo>
                      <a:close/>
                    </a:path>
                  </a:pathLst>
                </a:custGeom>
                <a:solidFill>
                  <a:srgbClr val="FF582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Cordia New" panose="020B0304020202020204" pitchFamily="34" charset="-34"/>
                  </a:endParaRPr>
                </a:p>
              </p:txBody>
            </p:sp>
          </p:grpSp>
          <p:grpSp>
            <p:nvGrpSpPr>
              <p:cNvPr id="11702" name="Graphic 1">
                <a:extLst>
                  <a:ext uri="{FF2B5EF4-FFF2-40B4-BE49-F238E27FC236}">
                    <a16:creationId xmlns:a16="http://schemas.microsoft.com/office/drawing/2014/main" id="{4A619683-404B-D5C9-A1AA-B55ACF62FE8E}"/>
                  </a:ext>
                </a:extLst>
              </p:cNvPr>
              <p:cNvGrpSpPr/>
              <p:nvPr/>
            </p:nvGrpSpPr>
            <p:grpSpPr>
              <a:xfrm>
                <a:off x="5777185" y="3127960"/>
                <a:ext cx="410155" cy="211733"/>
                <a:chOff x="5777185" y="3127960"/>
                <a:chExt cx="410155" cy="211733"/>
              </a:xfrm>
              <a:solidFill>
                <a:srgbClr val="3D4051"/>
              </a:solidFill>
            </p:grpSpPr>
            <p:grpSp>
              <p:nvGrpSpPr>
                <p:cNvPr id="11703" name="Graphic 1">
                  <a:extLst>
                    <a:ext uri="{FF2B5EF4-FFF2-40B4-BE49-F238E27FC236}">
                      <a16:creationId xmlns:a16="http://schemas.microsoft.com/office/drawing/2014/main" id="{2E57F060-61E8-89C5-8D73-5157D2B7349F}"/>
                    </a:ext>
                  </a:extLst>
                </p:cNvPr>
                <p:cNvGrpSpPr/>
                <p:nvPr/>
              </p:nvGrpSpPr>
              <p:grpSpPr>
                <a:xfrm>
                  <a:off x="5915012" y="3127960"/>
                  <a:ext cx="272327" cy="137711"/>
                  <a:chOff x="5915012" y="3127960"/>
                  <a:chExt cx="272327" cy="137711"/>
                </a:xfrm>
                <a:solidFill>
                  <a:srgbClr val="3D4051"/>
                </a:solidFill>
              </p:grpSpPr>
              <p:sp>
                <p:nvSpPr>
                  <p:cNvPr id="11704" name="Freeform: Shape 11703">
                    <a:extLst>
                      <a:ext uri="{FF2B5EF4-FFF2-40B4-BE49-F238E27FC236}">
                        <a16:creationId xmlns:a16="http://schemas.microsoft.com/office/drawing/2014/main" id="{05AEFAF8-F1D5-4E86-1791-288F3B6288F2}"/>
                      </a:ext>
                    </a:extLst>
                  </p:cNvPr>
                  <p:cNvSpPr/>
                  <p:nvPr/>
                </p:nvSpPr>
                <p:spPr>
                  <a:xfrm rot="-963099">
                    <a:off x="6151431" y="3128875"/>
                    <a:ext cx="21621" cy="106392"/>
                  </a:xfrm>
                  <a:custGeom>
                    <a:avLst/>
                    <a:gdLst>
                      <a:gd name="connsiteX0" fmla="*/ 0 w 21621"/>
                      <a:gd name="connsiteY0" fmla="*/ 0 h 106392"/>
                      <a:gd name="connsiteX1" fmla="*/ 21621 w 21621"/>
                      <a:gd name="connsiteY1" fmla="*/ 0 h 106392"/>
                      <a:gd name="connsiteX2" fmla="*/ 21621 w 21621"/>
                      <a:gd name="connsiteY2" fmla="*/ 106393 h 106392"/>
                      <a:gd name="connsiteX3" fmla="*/ 0 w 21621"/>
                      <a:gd name="connsiteY3" fmla="*/ 106393 h 106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621" h="106392">
                        <a:moveTo>
                          <a:pt x="0" y="0"/>
                        </a:moveTo>
                        <a:lnTo>
                          <a:pt x="21621" y="0"/>
                        </a:lnTo>
                        <a:lnTo>
                          <a:pt x="21621" y="106393"/>
                        </a:lnTo>
                        <a:lnTo>
                          <a:pt x="0" y="106393"/>
                        </a:lnTo>
                        <a:close/>
                      </a:path>
                    </a:pathLst>
                  </a:custGeom>
                  <a:solidFill>
                    <a:srgbClr val="3D405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  <p:sp>
                <p:nvSpPr>
                  <p:cNvPr id="11705" name="Freeform: Shape 11704">
                    <a:extLst>
                      <a:ext uri="{FF2B5EF4-FFF2-40B4-BE49-F238E27FC236}">
                        <a16:creationId xmlns:a16="http://schemas.microsoft.com/office/drawing/2014/main" id="{1733AA6A-C4B5-32B6-7875-F9242D94A2E1}"/>
                      </a:ext>
                    </a:extLst>
                  </p:cNvPr>
                  <p:cNvSpPr/>
                  <p:nvPr/>
                </p:nvSpPr>
                <p:spPr>
                  <a:xfrm rot="-963099">
                    <a:off x="6109042" y="3141064"/>
                    <a:ext cx="21621" cy="106392"/>
                  </a:xfrm>
                  <a:custGeom>
                    <a:avLst/>
                    <a:gdLst>
                      <a:gd name="connsiteX0" fmla="*/ 0 w 21621"/>
                      <a:gd name="connsiteY0" fmla="*/ 0 h 106392"/>
                      <a:gd name="connsiteX1" fmla="*/ 21621 w 21621"/>
                      <a:gd name="connsiteY1" fmla="*/ 0 h 106392"/>
                      <a:gd name="connsiteX2" fmla="*/ 21621 w 21621"/>
                      <a:gd name="connsiteY2" fmla="*/ 106393 h 106392"/>
                      <a:gd name="connsiteX3" fmla="*/ 0 w 21621"/>
                      <a:gd name="connsiteY3" fmla="*/ 106393 h 106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621" h="106392">
                        <a:moveTo>
                          <a:pt x="0" y="0"/>
                        </a:moveTo>
                        <a:lnTo>
                          <a:pt x="21621" y="0"/>
                        </a:lnTo>
                        <a:lnTo>
                          <a:pt x="21621" y="106393"/>
                        </a:lnTo>
                        <a:lnTo>
                          <a:pt x="0" y="106393"/>
                        </a:lnTo>
                        <a:close/>
                      </a:path>
                    </a:pathLst>
                  </a:custGeom>
                  <a:solidFill>
                    <a:srgbClr val="3D405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  <p:sp>
                <p:nvSpPr>
                  <p:cNvPr id="11706" name="Freeform: Shape 11705">
                    <a:extLst>
                      <a:ext uri="{FF2B5EF4-FFF2-40B4-BE49-F238E27FC236}">
                        <a16:creationId xmlns:a16="http://schemas.microsoft.com/office/drawing/2014/main" id="{0023ADD3-453E-AA54-C3E4-AC38EE1A6DEC}"/>
                      </a:ext>
                    </a:extLst>
                  </p:cNvPr>
                  <p:cNvSpPr/>
                  <p:nvPr/>
                </p:nvSpPr>
                <p:spPr>
                  <a:xfrm>
                    <a:off x="5915012" y="3199737"/>
                    <a:ext cx="142517" cy="65934"/>
                  </a:xfrm>
                  <a:custGeom>
                    <a:avLst/>
                    <a:gdLst>
                      <a:gd name="connsiteX0" fmla="*/ 78688 w 142517"/>
                      <a:gd name="connsiteY0" fmla="*/ 58861 h 65934"/>
                      <a:gd name="connsiteX1" fmla="*/ 393 w 142517"/>
                      <a:gd name="connsiteY1" fmla="*/ 53336 h 65934"/>
                      <a:gd name="connsiteX2" fmla="*/ 63829 w 142517"/>
                      <a:gd name="connsiteY2" fmla="*/ 7045 h 65934"/>
                      <a:gd name="connsiteX3" fmla="*/ 142125 w 142517"/>
                      <a:gd name="connsiteY3" fmla="*/ 12569 h 65934"/>
                      <a:gd name="connsiteX4" fmla="*/ 78688 w 142517"/>
                      <a:gd name="connsiteY4" fmla="*/ 58861 h 659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2517" h="65934">
                        <a:moveTo>
                          <a:pt x="78688" y="58861"/>
                        </a:moveTo>
                        <a:cubicBezTo>
                          <a:pt x="39541" y="70100"/>
                          <a:pt x="4489" y="67719"/>
                          <a:pt x="393" y="53336"/>
                        </a:cubicBezTo>
                        <a:cubicBezTo>
                          <a:pt x="-3703" y="39049"/>
                          <a:pt x="24682" y="18284"/>
                          <a:pt x="63829" y="7045"/>
                        </a:cubicBezTo>
                        <a:cubicBezTo>
                          <a:pt x="102977" y="-4195"/>
                          <a:pt x="138029" y="-1718"/>
                          <a:pt x="142125" y="12569"/>
                        </a:cubicBezTo>
                        <a:cubicBezTo>
                          <a:pt x="146221" y="26857"/>
                          <a:pt x="117836" y="47621"/>
                          <a:pt x="78688" y="58861"/>
                        </a:cubicBezTo>
                        <a:close/>
                      </a:path>
                    </a:pathLst>
                  </a:custGeom>
                  <a:solidFill>
                    <a:srgbClr val="3D405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</p:grpSp>
            <p:grpSp>
              <p:nvGrpSpPr>
                <p:cNvPr id="11707" name="Graphic 1">
                  <a:extLst>
                    <a:ext uri="{FF2B5EF4-FFF2-40B4-BE49-F238E27FC236}">
                      <a16:creationId xmlns:a16="http://schemas.microsoft.com/office/drawing/2014/main" id="{2CF40B55-9674-036A-B5B8-A3316C544BD3}"/>
                    </a:ext>
                  </a:extLst>
                </p:cNvPr>
                <p:cNvGrpSpPr/>
                <p:nvPr/>
              </p:nvGrpSpPr>
              <p:grpSpPr>
                <a:xfrm>
                  <a:off x="5777185" y="3219280"/>
                  <a:ext cx="92584" cy="120413"/>
                  <a:chOff x="5777185" y="3219280"/>
                  <a:chExt cx="92584" cy="120413"/>
                </a:xfrm>
                <a:solidFill>
                  <a:srgbClr val="3D4051"/>
                </a:solidFill>
              </p:grpSpPr>
              <p:sp>
                <p:nvSpPr>
                  <p:cNvPr id="11708" name="Freeform: Shape 11707">
                    <a:extLst>
                      <a:ext uri="{FF2B5EF4-FFF2-40B4-BE49-F238E27FC236}">
                        <a16:creationId xmlns:a16="http://schemas.microsoft.com/office/drawing/2014/main" id="{DA2BAEAD-2580-7D16-F76C-9E0B8E560543}"/>
                      </a:ext>
                    </a:extLst>
                  </p:cNvPr>
                  <p:cNvSpPr/>
                  <p:nvPr/>
                </p:nvSpPr>
                <p:spPr>
                  <a:xfrm rot="-963099">
                    <a:off x="5833860" y="3220195"/>
                    <a:ext cx="21621" cy="106392"/>
                  </a:xfrm>
                  <a:custGeom>
                    <a:avLst/>
                    <a:gdLst>
                      <a:gd name="connsiteX0" fmla="*/ 0 w 21621"/>
                      <a:gd name="connsiteY0" fmla="*/ 0 h 106392"/>
                      <a:gd name="connsiteX1" fmla="*/ 21621 w 21621"/>
                      <a:gd name="connsiteY1" fmla="*/ 0 h 106392"/>
                      <a:gd name="connsiteX2" fmla="*/ 21621 w 21621"/>
                      <a:gd name="connsiteY2" fmla="*/ 106393 h 106392"/>
                      <a:gd name="connsiteX3" fmla="*/ 0 w 21621"/>
                      <a:gd name="connsiteY3" fmla="*/ 106393 h 106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621" h="106392">
                        <a:moveTo>
                          <a:pt x="0" y="0"/>
                        </a:moveTo>
                        <a:lnTo>
                          <a:pt x="21621" y="0"/>
                        </a:lnTo>
                        <a:lnTo>
                          <a:pt x="21621" y="106393"/>
                        </a:lnTo>
                        <a:lnTo>
                          <a:pt x="0" y="106393"/>
                        </a:lnTo>
                        <a:close/>
                      </a:path>
                    </a:pathLst>
                  </a:custGeom>
                  <a:solidFill>
                    <a:srgbClr val="3D405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  <p:sp>
                <p:nvSpPr>
                  <p:cNvPr id="11709" name="Freeform: Shape 11708">
                    <a:extLst>
                      <a:ext uri="{FF2B5EF4-FFF2-40B4-BE49-F238E27FC236}">
                        <a16:creationId xmlns:a16="http://schemas.microsoft.com/office/drawing/2014/main" id="{20642DD6-4F64-4F6D-97BE-4EC9104DD31D}"/>
                      </a:ext>
                    </a:extLst>
                  </p:cNvPr>
                  <p:cNvSpPr/>
                  <p:nvPr/>
                </p:nvSpPr>
                <p:spPr>
                  <a:xfrm rot="-963099">
                    <a:off x="5791472" y="3232385"/>
                    <a:ext cx="21621" cy="106392"/>
                  </a:xfrm>
                  <a:custGeom>
                    <a:avLst/>
                    <a:gdLst>
                      <a:gd name="connsiteX0" fmla="*/ 0 w 21621"/>
                      <a:gd name="connsiteY0" fmla="*/ 0 h 106392"/>
                      <a:gd name="connsiteX1" fmla="*/ 21621 w 21621"/>
                      <a:gd name="connsiteY1" fmla="*/ 0 h 106392"/>
                      <a:gd name="connsiteX2" fmla="*/ 21621 w 21621"/>
                      <a:gd name="connsiteY2" fmla="*/ 106393 h 106392"/>
                      <a:gd name="connsiteX3" fmla="*/ 0 w 21621"/>
                      <a:gd name="connsiteY3" fmla="*/ 106393 h 106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621" h="106392">
                        <a:moveTo>
                          <a:pt x="0" y="0"/>
                        </a:moveTo>
                        <a:lnTo>
                          <a:pt x="21621" y="0"/>
                        </a:lnTo>
                        <a:lnTo>
                          <a:pt x="21621" y="106393"/>
                        </a:lnTo>
                        <a:lnTo>
                          <a:pt x="0" y="106393"/>
                        </a:lnTo>
                        <a:close/>
                      </a:path>
                    </a:pathLst>
                  </a:custGeom>
                  <a:solidFill>
                    <a:srgbClr val="3D405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</p:grpSp>
          </p:grpSp>
        </p:grpSp>
      </p:grpSp>
      <p:grpSp>
        <p:nvGrpSpPr>
          <p:cNvPr id="11711" name="Graphic 11709">
            <a:extLst>
              <a:ext uri="{FF2B5EF4-FFF2-40B4-BE49-F238E27FC236}">
                <a16:creationId xmlns:a16="http://schemas.microsoft.com/office/drawing/2014/main" id="{9E9BD255-6BA9-5EDA-DB15-8136443A0A0A}"/>
              </a:ext>
            </a:extLst>
          </p:cNvPr>
          <p:cNvGrpSpPr/>
          <p:nvPr/>
        </p:nvGrpSpPr>
        <p:grpSpPr>
          <a:xfrm rot="3673055">
            <a:off x="11208022" y="3522179"/>
            <a:ext cx="2168913" cy="789557"/>
            <a:chOff x="5634037" y="3243322"/>
            <a:chExt cx="924539" cy="371700"/>
          </a:xfrm>
        </p:grpSpPr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32061F20-C4E2-B782-9F11-A3B3DC5DEDF1}"/>
                </a:ext>
              </a:extLst>
            </p:cNvPr>
            <p:cNvSpPr/>
            <p:nvPr/>
          </p:nvSpPr>
          <p:spPr>
            <a:xfrm>
              <a:off x="5634037" y="3243322"/>
              <a:ext cx="924444" cy="371700"/>
            </a:xfrm>
            <a:custGeom>
              <a:avLst/>
              <a:gdLst>
                <a:gd name="connsiteX0" fmla="*/ 125159 w 924444"/>
                <a:gd name="connsiteY0" fmla="*/ 244923 h 371700"/>
                <a:gd name="connsiteX1" fmla="*/ 853726 w 924444"/>
                <a:gd name="connsiteY1" fmla="*/ 2131 h 371700"/>
                <a:gd name="connsiteX2" fmla="*/ 906399 w 924444"/>
                <a:gd name="connsiteY2" fmla="*/ 28420 h 371700"/>
                <a:gd name="connsiteX3" fmla="*/ 922306 w 924444"/>
                <a:gd name="connsiteY3" fmla="*/ 76235 h 371700"/>
                <a:gd name="connsiteX4" fmla="*/ 895922 w 924444"/>
                <a:gd name="connsiteY4" fmla="*/ 128813 h 371700"/>
                <a:gd name="connsiteX5" fmla="*/ 167450 w 924444"/>
                <a:gd name="connsiteY5" fmla="*/ 371701 h 371700"/>
                <a:gd name="connsiteX6" fmla="*/ 81058 w 924444"/>
                <a:gd name="connsiteY6" fmla="*/ 364176 h 371700"/>
                <a:gd name="connsiteX7" fmla="*/ 0 w 924444"/>
                <a:gd name="connsiteY7" fmla="*/ 357127 h 371700"/>
                <a:gd name="connsiteX8" fmla="*/ 60579 w 924444"/>
                <a:gd name="connsiteY8" fmla="*/ 302835 h 371700"/>
                <a:gd name="connsiteX9" fmla="*/ 125159 w 924444"/>
                <a:gd name="connsiteY9" fmla="*/ 244923 h 371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24444" h="371700">
                  <a:moveTo>
                    <a:pt x="125159" y="244923"/>
                  </a:moveTo>
                  <a:lnTo>
                    <a:pt x="853726" y="2131"/>
                  </a:lnTo>
                  <a:cubicBezTo>
                    <a:pt x="875538" y="-5108"/>
                    <a:pt x="899160" y="6703"/>
                    <a:pt x="906399" y="28420"/>
                  </a:cubicBezTo>
                  <a:lnTo>
                    <a:pt x="922306" y="76235"/>
                  </a:lnTo>
                  <a:cubicBezTo>
                    <a:pt x="929545" y="98047"/>
                    <a:pt x="917829" y="121574"/>
                    <a:pt x="895922" y="128813"/>
                  </a:cubicBezTo>
                  <a:lnTo>
                    <a:pt x="167450" y="371701"/>
                  </a:lnTo>
                  <a:lnTo>
                    <a:pt x="81058" y="364176"/>
                  </a:lnTo>
                  <a:lnTo>
                    <a:pt x="0" y="357127"/>
                  </a:lnTo>
                  <a:lnTo>
                    <a:pt x="60579" y="302835"/>
                  </a:lnTo>
                  <a:lnTo>
                    <a:pt x="125159" y="244923"/>
                  </a:lnTo>
                  <a:close/>
                </a:path>
              </a:pathLst>
            </a:custGeom>
            <a:solidFill>
              <a:srgbClr val="009FD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5B0C1E85-777C-C38E-2862-C77501BF8075}"/>
                </a:ext>
              </a:extLst>
            </p:cNvPr>
            <p:cNvSpPr/>
            <p:nvPr/>
          </p:nvSpPr>
          <p:spPr>
            <a:xfrm>
              <a:off x="5780340" y="3295649"/>
              <a:ext cx="778140" cy="319373"/>
            </a:xfrm>
            <a:custGeom>
              <a:avLst/>
              <a:gdLst>
                <a:gd name="connsiteX0" fmla="*/ 0 w 778140"/>
                <a:gd name="connsiteY0" fmla="*/ 255937 h 319373"/>
                <a:gd name="connsiteX1" fmla="*/ 768001 w 778140"/>
                <a:gd name="connsiteY1" fmla="*/ 0 h 319373"/>
                <a:gd name="connsiteX2" fmla="*/ 776002 w 778140"/>
                <a:gd name="connsiteY2" fmla="*/ 23908 h 319373"/>
                <a:gd name="connsiteX3" fmla="*/ 749618 w 778140"/>
                <a:gd name="connsiteY3" fmla="*/ 76486 h 319373"/>
                <a:gd name="connsiteX4" fmla="*/ 21146 w 778140"/>
                <a:gd name="connsiteY4" fmla="*/ 319373 h 319373"/>
                <a:gd name="connsiteX5" fmla="*/ 0 w 778140"/>
                <a:gd name="connsiteY5" fmla="*/ 255937 h 3193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78140" h="319373">
                  <a:moveTo>
                    <a:pt x="0" y="255937"/>
                  </a:moveTo>
                  <a:lnTo>
                    <a:pt x="768001" y="0"/>
                  </a:lnTo>
                  <a:lnTo>
                    <a:pt x="776002" y="23908"/>
                  </a:lnTo>
                  <a:cubicBezTo>
                    <a:pt x="783241" y="45720"/>
                    <a:pt x="771525" y="69247"/>
                    <a:pt x="749618" y="76486"/>
                  </a:cubicBezTo>
                  <a:lnTo>
                    <a:pt x="21146" y="319373"/>
                  </a:lnTo>
                  <a:lnTo>
                    <a:pt x="0" y="255937"/>
                  </a:lnTo>
                  <a:close/>
                </a:path>
              </a:pathLst>
            </a:custGeom>
            <a:solidFill>
              <a:srgbClr val="0071B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A88E4915-41F0-5890-943F-A7462BED8704}"/>
                </a:ext>
              </a:extLst>
            </p:cNvPr>
            <p:cNvSpPr/>
            <p:nvPr/>
          </p:nvSpPr>
          <p:spPr>
            <a:xfrm>
              <a:off x="5634037" y="3488244"/>
              <a:ext cx="167449" cy="126777"/>
            </a:xfrm>
            <a:custGeom>
              <a:avLst/>
              <a:gdLst>
                <a:gd name="connsiteX0" fmla="*/ 125159 w 167449"/>
                <a:gd name="connsiteY0" fmla="*/ 0 h 126777"/>
                <a:gd name="connsiteX1" fmla="*/ 167450 w 167449"/>
                <a:gd name="connsiteY1" fmla="*/ 126778 h 126777"/>
                <a:gd name="connsiteX2" fmla="*/ 81058 w 167449"/>
                <a:gd name="connsiteY2" fmla="*/ 119253 h 126777"/>
                <a:gd name="connsiteX3" fmla="*/ 0 w 167449"/>
                <a:gd name="connsiteY3" fmla="*/ 112205 h 126777"/>
                <a:gd name="connsiteX4" fmla="*/ 60579 w 167449"/>
                <a:gd name="connsiteY4" fmla="*/ 57912 h 126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7449" h="126777">
                  <a:moveTo>
                    <a:pt x="125159" y="0"/>
                  </a:moveTo>
                  <a:lnTo>
                    <a:pt x="167450" y="126778"/>
                  </a:lnTo>
                  <a:lnTo>
                    <a:pt x="81058" y="119253"/>
                  </a:lnTo>
                  <a:lnTo>
                    <a:pt x="0" y="112205"/>
                  </a:lnTo>
                  <a:lnTo>
                    <a:pt x="60579" y="57912"/>
                  </a:lnTo>
                  <a:close/>
                </a:path>
              </a:pathLst>
            </a:custGeom>
            <a:solidFill>
              <a:srgbClr val="FFE2B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7804CDA0-0811-4787-920E-44B445F1FC90}"/>
                </a:ext>
              </a:extLst>
            </p:cNvPr>
            <p:cNvSpPr/>
            <p:nvPr/>
          </p:nvSpPr>
          <p:spPr>
            <a:xfrm>
              <a:off x="5634037" y="3546156"/>
              <a:ext cx="81057" cy="61341"/>
            </a:xfrm>
            <a:custGeom>
              <a:avLst/>
              <a:gdLst>
                <a:gd name="connsiteX0" fmla="*/ 60579 w 81057"/>
                <a:gd name="connsiteY0" fmla="*/ 0 h 61341"/>
                <a:gd name="connsiteX1" fmla="*/ 81058 w 81057"/>
                <a:gd name="connsiteY1" fmla="*/ 61341 h 61341"/>
                <a:gd name="connsiteX2" fmla="*/ 0 w 81057"/>
                <a:gd name="connsiteY2" fmla="*/ 54293 h 61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1057" h="61341">
                  <a:moveTo>
                    <a:pt x="60579" y="0"/>
                  </a:moveTo>
                  <a:lnTo>
                    <a:pt x="81058" y="61341"/>
                  </a:lnTo>
                  <a:lnTo>
                    <a:pt x="0" y="54293"/>
                  </a:lnTo>
                  <a:close/>
                </a:path>
              </a:pathLst>
            </a:custGeom>
            <a:solidFill>
              <a:srgbClr val="3D405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9A541C05-D7B1-1415-1B9C-DFC7C1BC70B0}"/>
                </a:ext>
              </a:extLst>
            </p:cNvPr>
            <p:cNvSpPr/>
            <p:nvPr/>
          </p:nvSpPr>
          <p:spPr>
            <a:xfrm>
              <a:off x="6413086" y="3243322"/>
              <a:ext cx="145394" cy="153673"/>
            </a:xfrm>
            <a:custGeom>
              <a:avLst/>
              <a:gdLst>
                <a:gd name="connsiteX0" fmla="*/ 0 w 145394"/>
                <a:gd name="connsiteY0" fmla="*/ 26991 h 153673"/>
                <a:gd name="connsiteX1" fmla="*/ 74676 w 145394"/>
                <a:gd name="connsiteY1" fmla="*/ 2131 h 153673"/>
                <a:gd name="connsiteX2" fmla="*/ 127349 w 145394"/>
                <a:gd name="connsiteY2" fmla="*/ 28420 h 153673"/>
                <a:gd name="connsiteX3" fmla="*/ 143256 w 145394"/>
                <a:gd name="connsiteY3" fmla="*/ 76235 h 153673"/>
                <a:gd name="connsiteX4" fmla="*/ 116872 w 145394"/>
                <a:gd name="connsiteY4" fmla="*/ 128813 h 153673"/>
                <a:gd name="connsiteX5" fmla="*/ 42196 w 145394"/>
                <a:gd name="connsiteY5" fmla="*/ 153673 h 153673"/>
                <a:gd name="connsiteX6" fmla="*/ 0 w 145394"/>
                <a:gd name="connsiteY6" fmla="*/ 26991 h 153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5394" h="153673">
                  <a:moveTo>
                    <a:pt x="0" y="26991"/>
                  </a:moveTo>
                  <a:lnTo>
                    <a:pt x="74676" y="2131"/>
                  </a:lnTo>
                  <a:cubicBezTo>
                    <a:pt x="96488" y="-5108"/>
                    <a:pt x="120110" y="6703"/>
                    <a:pt x="127349" y="28420"/>
                  </a:cubicBezTo>
                  <a:lnTo>
                    <a:pt x="143256" y="76235"/>
                  </a:lnTo>
                  <a:cubicBezTo>
                    <a:pt x="150495" y="98047"/>
                    <a:pt x="138779" y="121574"/>
                    <a:pt x="116872" y="128813"/>
                  </a:cubicBezTo>
                  <a:lnTo>
                    <a:pt x="42196" y="153673"/>
                  </a:lnTo>
                  <a:lnTo>
                    <a:pt x="0" y="26991"/>
                  </a:lnTo>
                  <a:close/>
                </a:path>
              </a:pathLst>
            </a:custGeom>
            <a:solidFill>
              <a:srgbClr val="FFD52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105DACFF-101B-23BB-CAAF-BAAA8A1AE5EF}"/>
                </a:ext>
              </a:extLst>
            </p:cNvPr>
            <p:cNvSpPr/>
            <p:nvPr/>
          </p:nvSpPr>
          <p:spPr>
            <a:xfrm rot="-6505988">
              <a:off x="6345258" y="3317754"/>
              <a:ext cx="133636" cy="46577"/>
            </a:xfrm>
            <a:custGeom>
              <a:avLst/>
              <a:gdLst>
                <a:gd name="connsiteX0" fmla="*/ 0 w 133636"/>
                <a:gd name="connsiteY0" fmla="*/ 0 h 46577"/>
                <a:gd name="connsiteX1" fmla="*/ 133637 w 133636"/>
                <a:gd name="connsiteY1" fmla="*/ 0 h 46577"/>
                <a:gd name="connsiteX2" fmla="*/ 133637 w 133636"/>
                <a:gd name="connsiteY2" fmla="*/ 46578 h 46577"/>
                <a:gd name="connsiteX3" fmla="*/ 0 w 133636"/>
                <a:gd name="connsiteY3" fmla="*/ 46578 h 46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636" h="46577">
                  <a:moveTo>
                    <a:pt x="0" y="0"/>
                  </a:moveTo>
                  <a:lnTo>
                    <a:pt x="133637" y="0"/>
                  </a:lnTo>
                  <a:lnTo>
                    <a:pt x="133637" y="46578"/>
                  </a:lnTo>
                  <a:lnTo>
                    <a:pt x="0" y="46578"/>
                  </a:lnTo>
                  <a:close/>
                </a:path>
              </a:pathLst>
            </a:custGeom>
            <a:solidFill>
              <a:srgbClr val="3D405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4E44A5C3-CCAB-A2F7-96B3-A2D988E588A1}"/>
                </a:ext>
              </a:extLst>
            </p:cNvPr>
            <p:cNvSpPr/>
            <p:nvPr/>
          </p:nvSpPr>
          <p:spPr>
            <a:xfrm>
              <a:off x="6434232" y="3295554"/>
              <a:ext cx="124344" cy="101345"/>
            </a:xfrm>
            <a:custGeom>
              <a:avLst/>
              <a:gdLst>
                <a:gd name="connsiteX0" fmla="*/ 0 w 124344"/>
                <a:gd name="connsiteY0" fmla="*/ 38100 h 101345"/>
                <a:gd name="connsiteX1" fmla="*/ 114205 w 124344"/>
                <a:gd name="connsiteY1" fmla="*/ 0 h 101345"/>
                <a:gd name="connsiteX2" fmla="*/ 122206 w 124344"/>
                <a:gd name="connsiteY2" fmla="*/ 23908 h 101345"/>
                <a:gd name="connsiteX3" fmla="*/ 95821 w 124344"/>
                <a:gd name="connsiteY3" fmla="*/ 76486 h 101345"/>
                <a:gd name="connsiteX4" fmla="*/ 21146 w 124344"/>
                <a:gd name="connsiteY4" fmla="*/ 101346 h 101345"/>
                <a:gd name="connsiteX5" fmla="*/ 0 w 124344"/>
                <a:gd name="connsiteY5" fmla="*/ 38100 h 101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4344" h="101345">
                  <a:moveTo>
                    <a:pt x="0" y="38100"/>
                  </a:moveTo>
                  <a:lnTo>
                    <a:pt x="114205" y="0"/>
                  </a:lnTo>
                  <a:lnTo>
                    <a:pt x="122206" y="23908"/>
                  </a:lnTo>
                  <a:cubicBezTo>
                    <a:pt x="129445" y="45720"/>
                    <a:pt x="117729" y="69247"/>
                    <a:pt x="95821" y="76486"/>
                  </a:cubicBezTo>
                  <a:lnTo>
                    <a:pt x="21146" y="101346"/>
                  </a:lnTo>
                  <a:lnTo>
                    <a:pt x="0" y="38100"/>
                  </a:lnTo>
                  <a:close/>
                </a:path>
              </a:pathLst>
            </a:custGeom>
            <a:solidFill>
              <a:srgbClr val="FFC32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</p:grpSp>
      <p:grpSp>
        <p:nvGrpSpPr>
          <p:cNvPr id="123" name="Graphic 828">
            <a:extLst>
              <a:ext uri="{FF2B5EF4-FFF2-40B4-BE49-F238E27FC236}">
                <a16:creationId xmlns:a16="http://schemas.microsoft.com/office/drawing/2014/main" id="{642A962A-B758-6CDD-FAF5-918E0A747D8C}"/>
              </a:ext>
            </a:extLst>
          </p:cNvPr>
          <p:cNvGrpSpPr/>
          <p:nvPr/>
        </p:nvGrpSpPr>
        <p:grpSpPr>
          <a:xfrm>
            <a:off x="544117" y="4563716"/>
            <a:ext cx="841681" cy="701090"/>
            <a:chOff x="6029366" y="3371852"/>
            <a:chExt cx="130719" cy="112577"/>
          </a:xfrm>
          <a:solidFill>
            <a:srgbClr val="E9D2AE"/>
          </a:solidFill>
        </p:grpSpPr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FE55D233-F30D-CAE2-6C6A-7D0E9C4FB820}"/>
                </a:ext>
              </a:extLst>
            </p:cNvPr>
            <p:cNvSpPr/>
            <p:nvPr/>
          </p:nvSpPr>
          <p:spPr>
            <a:xfrm>
              <a:off x="6112695" y="3392266"/>
              <a:ext cx="47390" cy="36309"/>
            </a:xfrm>
            <a:custGeom>
              <a:avLst/>
              <a:gdLst>
                <a:gd name="connsiteX0" fmla="*/ 45789 w 47390"/>
                <a:gd name="connsiteY0" fmla="*/ 11587 h 36309"/>
                <a:gd name="connsiteX1" fmla="*/ 259 w 47390"/>
                <a:gd name="connsiteY1" fmla="*/ 23493 h 36309"/>
                <a:gd name="connsiteX2" fmla="*/ 45789 w 47390"/>
                <a:gd name="connsiteY2" fmla="*/ 11587 h 36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390" h="36309">
                  <a:moveTo>
                    <a:pt x="45789" y="11587"/>
                  </a:moveTo>
                  <a:cubicBezTo>
                    <a:pt x="33502" y="-7463"/>
                    <a:pt x="5117" y="-2700"/>
                    <a:pt x="259" y="23493"/>
                  </a:cubicBezTo>
                  <a:cubicBezTo>
                    <a:pt x="-4503" y="49687"/>
                    <a:pt x="58076" y="30637"/>
                    <a:pt x="45789" y="1158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7FBD2E2A-EC5A-BF22-3DEE-CF5B75B0886B}"/>
                </a:ext>
              </a:extLst>
            </p:cNvPr>
            <p:cNvSpPr/>
            <p:nvPr/>
          </p:nvSpPr>
          <p:spPr>
            <a:xfrm>
              <a:off x="6029366" y="3371852"/>
              <a:ext cx="49880" cy="40966"/>
            </a:xfrm>
            <a:custGeom>
              <a:avLst/>
              <a:gdLst>
                <a:gd name="connsiteX0" fmla="*/ 47869 w 49880"/>
                <a:gd name="connsiteY0" fmla="*/ 10570 h 40966"/>
                <a:gd name="connsiteX1" fmla="*/ 244 w 49880"/>
                <a:gd name="connsiteY1" fmla="*/ 20381 h 40966"/>
                <a:gd name="connsiteX2" fmla="*/ 47869 w 49880"/>
                <a:gd name="connsiteY2" fmla="*/ 10570 h 40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9880" h="40966">
                  <a:moveTo>
                    <a:pt x="47869" y="10570"/>
                  </a:moveTo>
                  <a:cubicBezTo>
                    <a:pt x="43392" y="-1241"/>
                    <a:pt x="5007" y="-9052"/>
                    <a:pt x="244" y="20381"/>
                  </a:cubicBezTo>
                  <a:cubicBezTo>
                    <a:pt x="-4518" y="49813"/>
                    <a:pt x="62157" y="48670"/>
                    <a:pt x="47869" y="1057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A67B3A4C-173E-B50D-C3D9-8CEBE2FC49A8}"/>
                </a:ext>
              </a:extLst>
            </p:cNvPr>
            <p:cNvSpPr/>
            <p:nvPr/>
          </p:nvSpPr>
          <p:spPr>
            <a:xfrm>
              <a:off x="6049377" y="3448519"/>
              <a:ext cx="34625" cy="35911"/>
            </a:xfrm>
            <a:custGeom>
              <a:avLst/>
              <a:gdLst>
                <a:gd name="connsiteX0" fmla="*/ 24238 w 34625"/>
                <a:gd name="connsiteY0" fmla="*/ 579 h 35911"/>
                <a:gd name="connsiteX1" fmla="*/ 4903 w 34625"/>
                <a:gd name="connsiteY1" fmla="*/ 32773 h 35911"/>
                <a:gd name="connsiteX2" fmla="*/ 24238 w 34625"/>
                <a:gd name="connsiteY2" fmla="*/ 579 h 359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4625" h="35911">
                  <a:moveTo>
                    <a:pt x="24238" y="579"/>
                  </a:moveTo>
                  <a:cubicBezTo>
                    <a:pt x="15856" y="-3993"/>
                    <a:pt x="-10909" y="19629"/>
                    <a:pt x="4903" y="32773"/>
                  </a:cubicBezTo>
                  <a:cubicBezTo>
                    <a:pt x="20714" y="45822"/>
                    <a:pt x="50432" y="14866"/>
                    <a:pt x="24238" y="57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</p:grpSp>
      <p:grpSp>
        <p:nvGrpSpPr>
          <p:cNvPr id="127" name="Graphic 828">
            <a:extLst>
              <a:ext uri="{FF2B5EF4-FFF2-40B4-BE49-F238E27FC236}">
                <a16:creationId xmlns:a16="http://schemas.microsoft.com/office/drawing/2014/main" id="{82446D40-C1BC-F3FB-4CC5-AF2F07ABF00A}"/>
              </a:ext>
            </a:extLst>
          </p:cNvPr>
          <p:cNvGrpSpPr/>
          <p:nvPr/>
        </p:nvGrpSpPr>
        <p:grpSpPr>
          <a:xfrm rot="5692648">
            <a:off x="10287065" y="1700234"/>
            <a:ext cx="682358" cy="598368"/>
            <a:chOff x="6029366" y="3371852"/>
            <a:chExt cx="130719" cy="112577"/>
          </a:xfrm>
          <a:solidFill>
            <a:srgbClr val="0F5B42"/>
          </a:solidFill>
        </p:grpSpPr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064CD998-B136-9134-29C9-73ADCD2BF0ED}"/>
                </a:ext>
              </a:extLst>
            </p:cNvPr>
            <p:cNvSpPr/>
            <p:nvPr/>
          </p:nvSpPr>
          <p:spPr>
            <a:xfrm>
              <a:off x="6112695" y="3392266"/>
              <a:ext cx="47390" cy="36309"/>
            </a:xfrm>
            <a:custGeom>
              <a:avLst/>
              <a:gdLst>
                <a:gd name="connsiteX0" fmla="*/ 45789 w 47390"/>
                <a:gd name="connsiteY0" fmla="*/ 11587 h 36309"/>
                <a:gd name="connsiteX1" fmla="*/ 259 w 47390"/>
                <a:gd name="connsiteY1" fmla="*/ 23493 h 36309"/>
                <a:gd name="connsiteX2" fmla="*/ 45789 w 47390"/>
                <a:gd name="connsiteY2" fmla="*/ 11587 h 36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390" h="36309">
                  <a:moveTo>
                    <a:pt x="45789" y="11587"/>
                  </a:moveTo>
                  <a:cubicBezTo>
                    <a:pt x="33502" y="-7463"/>
                    <a:pt x="5117" y="-2700"/>
                    <a:pt x="259" y="23493"/>
                  </a:cubicBezTo>
                  <a:cubicBezTo>
                    <a:pt x="-4503" y="49687"/>
                    <a:pt x="58076" y="30637"/>
                    <a:pt x="45789" y="1158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FA20FD2B-6E0B-C0EC-CE5C-D22F11EBA477}"/>
                </a:ext>
              </a:extLst>
            </p:cNvPr>
            <p:cNvSpPr/>
            <p:nvPr/>
          </p:nvSpPr>
          <p:spPr>
            <a:xfrm>
              <a:off x="6029366" y="3371852"/>
              <a:ext cx="49880" cy="40966"/>
            </a:xfrm>
            <a:custGeom>
              <a:avLst/>
              <a:gdLst>
                <a:gd name="connsiteX0" fmla="*/ 47869 w 49880"/>
                <a:gd name="connsiteY0" fmla="*/ 10570 h 40966"/>
                <a:gd name="connsiteX1" fmla="*/ 244 w 49880"/>
                <a:gd name="connsiteY1" fmla="*/ 20381 h 40966"/>
                <a:gd name="connsiteX2" fmla="*/ 47869 w 49880"/>
                <a:gd name="connsiteY2" fmla="*/ 10570 h 40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9880" h="40966">
                  <a:moveTo>
                    <a:pt x="47869" y="10570"/>
                  </a:moveTo>
                  <a:cubicBezTo>
                    <a:pt x="43392" y="-1241"/>
                    <a:pt x="5007" y="-9052"/>
                    <a:pt x="244" y="20381"/>
                  </a:cubicBezTo>
                  <a:cubicBezTo>
                    <a:pt x="-4518" y="49813"/>
                    <a:pt x="62157" y="48670"/>
                    <a:pt x="47869" y="1057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0AB55C44-212E-91E9-2763-DFB209C4B238}"/>
                </a:ext>
              </a:extLst>
            </p:cNvPr>
            <p:cNvSpPr/>
            <p:nvPr/>
          </p:nvSpPr>
          <p:spPr>
            <a:xfrm>
              <a:off x="6049377" y="3448519"/>
              <a:ext cx="34625" cy="35911"/>
            </a:xfrm>
            <a:custGeom>
              <a:avLst/>
              <a:gdLst>
                <a:gd name="connsiteX0" fmla="*/ 24238 w 34625"/>
                <a:gd name="connsiteY0" fmla="*/ 579 h 35911"/>
                <a:gd name="connsiteX1" fmla="*/ 4903 w 34625"/>
                <a:gd name="connsiteY1" fmla="*/ 32773 h 35911"/>
                <a:gd name="connsiteX2" fmla="*/ 24238 w 34625"/>
                <a:gd name="connsiteY2" fmla="*/ 579 h 359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4625" h="35911">
                  <a:moveTo>
                    <a:pt x="24238" y="579"/>
                  </a:moveTo>
                  <a:cubicBezTo>
                    <a:pt x="15856" y="-3993"/>
                    <a:pt x="-10909" y="19629"/>
                    <a:pt x="4903" y="32773"/>
                  </a:cubicBezTo>
                  <a:cubicBezTo>
                    <a:pt x="20714" y="45822"/>
                    <a:pt x="50432" y="14866"/>
                    <a:pt x="24238" y="57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</p:grpSp>
      <p:grpSp>
        <p:nvGrpSpPr>
          <p:cNvPr id="253" name="Graphic 837">
            <a:extLst>
              <a:ext uri="{FF2B5EF4-FFF2-40B4-BE49-F238E27FC236}">
                <a16:creationId xmlns:a16="http://schemas.microsoft.com/office/drawing/2014/main" id="{26272AB8-9E89-CCDA-B861-40DE66A9FA78}"/>
              </a:ext>
            </a:extLst>
          </p:cNvPr>
          <p:cNvGrpSpPr/>
          <p:nvPr/>
        </p:nvGrpSpPr>
        <p:grpSpPr>
          <a:xfrm>
            <a:off x="8636239" y="1078000"/>
            <a:ext cx="969490" cy="1048470"/>
            <a:chOff x="5681545" y="3195637"/>
            <a:chExt cx="2191520" cy="2054559"/>
          </a:xfrm>
        </p:grpSpPr>
        <p:grpSp>
          <p:nvGrpSpPr>
            <p:cNvPr id="254" name="Graphic 837">
              <a:extLst>
                <a:ext uri="{FF2B5EF4-FFF2-40B4-BE49-F238E27FC236}">
                  <a16:creationId xmlns:a16="http://schemas.microsoft.com/office/drawing/2014/main" id="{8144C6D3-F8CD-A2B7-E7E2-33933B613D59}"/>
                </a:ext>
              </a:extLst>
            </p:cNvPr>
            <p:cNvGrpSpPr/>
            <p:nvPr/>
          </p:nvGrpSpPr>
          <p:grpSpPr>
            <a:xfrm>
              <a:off x="6845610" y="3195637"/>
              <a:ext cx="1027455" cy="1424085"/>
              <a:chOff x="6845610" y="3195637"/>
              <a:chExt cx="1027455" cy="1424085"/>
            </a:xfrm>
          </p:grpSpPr>
          <p:sp>
            <p:nvSpPr>
              <p:cNvPr id="258" name="Freeform: Shape 1069">
                <a:extLst>
                  <a:ext uri="{FF2B5EF4-FFF2-40B4-BE49-F238E27FC236}">
                    <a16:creationId xmlns:a16="http://schemas.microsoft.com/office/drawing/2014/main" id="{F6339639-B9DD-27DE-CB3E-1D21B520214B}"/>
                  </a:ext>
                </a:extLst>
              </p:cNvPr>
              <p:cNvSpPr/>
              <p:nvPr/>
            </p:nvSpPr>
            <p:spPr>
              <a:xfrm>
                <a:off x="6929729" y="3341583"/>
                <a:ext cx="943335" cy="1278138"/>
              </a:xfrm>
              <a:custGeom>
                <a:avLst/>
                <a:gdLst>
                  <a:gd name="connsiteX0" fmla="*/ 939035 w 943335"/>
                  <a:gd name="connsiteY0" fmla="*/ 860541 h 1278138"/>
                  <a:gd name="connsiteX1" fmla="*/ 909593 w 943335"/>
                  <a:gd name="connsiteY1" fmla="*/ 232169 h 1278138"/>
                  <a:gd name="connsiteX2" fmla="*/ 907490 w 943335"/>
                  <a:gd name="connsiteY2" fmla="*/ 191371 h 1278138"/>
                  <a:gd name="connsiteX3" fmla="*/ 898658 w 943335"/>
                  <a:gd name="connsiteY3" fmla="*/ 0 h 1278138"/>
                  <a:gd name="connsiteX4" fmla="*/ 246312 w 943335"/>
                  <a:gd name="connsiteY4" fmla="*/ 234272 h 1278138"/>
                  <a:gd name="connsiteX5" fmla="*/ 254724 w 943335"/>
                  <a:gd name="connsiteY5" fmla="*/ 417232 h 1278138"/>
                  <a:gd name="connsiteX6" fmla="*/ 257248 w 943335"/>
                  <a:gd name="connsiteY6" fmla="*/ 466442 h 1278138"/>
                  <a:gd name="connsiteX7" fmla="*/ 279539 w 943335"/>
                  <a:gd name="connsiteY7" fmla="*/ 936248 h 1278138"/>
                  <a:gd name="connsiteX8" fmla="*/ 74709 w 943335"/>
                  <a:gd name="connsiteY8" fmla="*/ 981252 h 1278138"/>
                  <a:gd name="connsiteX9" fmla="*/ 34752 w 943335"/>
                  <a:gd name="connsiteY9" fmla="*/ 1231507 h 1278138"/>
                  <a:gd name="connsiteX10" fmla="*/ 287951 w 943335"/>
                  <a:gd name="connsiteY10" fmla="*/ 1220992 h 1278138"/>
                  <a:gd name="connsiteX11" fmla="*/ 353144 w 943335"/>
                  <a:gd name="connsiteY11" fmla="*/ 1011955 h 1278138"/>
                  <a:gd name="connsiteX12" fmla="*/ 327487 w 943335"/>
                  <a:gd name="connsiteY12" fmla="*/ 465600 h 1278138"/>
                  <a:gd name="connsiteX13" fmla="*/ 843139 w 943335"/>
                  <a:gd name="connsiteY13" fmla="*/ 287267 h 1278138"/>
                  <a:gd name="connsiteX14" fmla="*/ 865851 w 943335"/>
                  <a:gd name="connsiteY14" fmla="*/ 768430 h 1278138"/>
                  <a:gd name="connsiteX15" fmla="*/ 656394 w 943335"/>
                  <a:gd name="connsiteY15" fmla="*/ 811331 h 1278138"/>
                  <a:gd name="connsiteX16" fmla="*/ 616437 w 943335"/>
                  <a:gd name="connsiteY16" fmla="*/ 1061586 h 1278138"/>
                  <a:gd name="connsiteX17" fmla="*/ 869636 w 943335"/>
                  <a:gd name="connsiteY17" fmla="*/ 1051071 h 1278138"/>
                  <a:gd name="connsiteX18" fmla="*/ 939035 w 943335"/>
                  <a:gd name="connsiteY18" fmla="*/ 860541 h 12781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943335" h="1278138">
                    <a:moveTo>
                      <a:pt x="939035" y="860541"/>
                    </a:moveTo>
                    <a:lnTo>
                      <a:pt x="909593" y="232169"/>
                    </a:lnTo>
                    <a:lnTo>
                      <a:pt x="907490" y="191371"/>
                    </a:lnTo>
                    <a:lnTo>
                      <a:pt x="898658" y="0"/>
                    </a:lnTo>
                    <a:lnTo>
                      <a:pt x="246312" y="234272"/>
                    </a:lnTo>
                    <a:lnTo>
                      <a:pt x="254724" y="417232"/>
                    </a:lnTo>
                    <a:lnTo>
                      <a:pt x="257248" y="466442"/>
                    </a:lnTo>
                    <a:lnTo>
                      <a:pt x="279539" y="936248"/>
                    </a:lnTo>
                    <a:cubicBezTo>
                      <a:pt x="218553" y="910171"/>
                      <a:pt x="136957" y="925733"/>
                      <a:pt x="74709" y="981252"/>
                    </a:cubicBezTo>
                    <a:cubicBezTo>
                      <a:pt x="-6466" y="1053174"/>
                      <a:pt x="-24131" y="1165473"/>
                      <a:pt x="34752" y="1231507"/>
                    </a:cubicBezTo>
                    <a:cubicBezTo>
                      <a:pt x="93636" y="1297540"/>
                      <a:pt x="207197" y="1292914"/>
                      <a:pt x="287951" y="1220992"/>
                    </a:cubicBezTo>
                    <a:cubicBezTo>
                      <a:pt x="353564" y="1162529"/>
                      <a:pt x="377959" y="1077568"/>
                      <a:pt x="353144" y="1011955"/>
                    </a:cubicBezTo>
                    <a:lnTo>
                      <a:pt x="327487" y="465600"/>
                    </a:lnTo>
                    <a:lnTo>
                      <a:pt x="843139" y="287267"/>
                    </a:lnTo>
                    <a:lnTo>
                      <a:pt x="865851" y="768430"/>
                    </a:lnTo>
                    <a:cubicBezTo>
                      <a:pt x="804444" y="739829"/>
                      <a:pt x="720324" y="754550"/>
                      <a:pt x="656394" y="811331"/>
                    </a:cubicBezTo>
                    <a:cubicBezTo>
                      <a:pt x="575219" y="883253"/>
                      <a:pt x="557554" y="995552"/>
                      <a:pt x="616437" y="1061586"/>
                    </a:cubicBezTo>
                    <a:cubicBezTo>
                      <a:pt x="675321" y="1127619"/>
                      <a:pt x="788882" y="1122993"/>
                      <a:pt x="869636" y="1051071"/>
                    </a:cubicBezTo>
                    <a:cubicBezTo>
                      <a:pt x="928940" y="998076"/>
                      <a:pt x="954176" y="922789"/>
                      <a:pt x="939035" y="860541"/>
                    </a:cubicBezTo>
                    <a:close/>
                  </a:path>
                </a:pathLst>
              </a:custGeom>
              <a:solidFill>
                <a:srgbClr val="DC755A">
                  <a:alpha val="43000"/>
                </a:srgbClr>
              </a:solidFill>
              <a:ln w="4204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Cordia New" panose="020B0304020202020204" pitchFamily="34" charset="-34"/>
                </a:endParaRPr>
              </a:p>
            </p:txBody>
          </p:sp>
          <p:sp>
            <p:nvSpPr>
              <p:cNvPr id="259" name="Freeform: Shape 1070">
                <a:extLst>
                  <a:ext uri="{FF2B5EF4-FFF2-40B4-BE49-F238E27FC236}">
                    <a16:creationId xmlns:a16="http://schemas.microsoft.com/office/drawing/2014/main" id="{920DE03B-E54C-4DA4-08CD-4A0E6211EF2F}"/>
                  </a:ext>
                </a:extLst>
              </p:cNvPr>
              <p:cNvSpPr/>
              <p:nvPr/>
            </p:nvSpPr>
            <p:spPr>
              <a:xfrm>
                <a:off x="6845610" y="3195637"/>
                <a:ext cx="943329" cy="1278138"/>
              </a:xfrm>
              <a:custGeom>
                <a:avLst/>
                <a:gdLst>
                  <a:gd name="connsiteX0" fmla="*/ 939035 w 943329"/>
                  <a:gd name="connsiteY0" fmla="*/ 860540 h 1278138"/>
                  <a:gd name="connsiteX1" fmla="*/ 909593 w 943329"/>
                  <a:gd name="connsiteY1" fmla="*/ 232169 h 1278138"/>
                  <a:gd name="connsiteX2" fmla="*/ 907490 w 943329"/>
                  <a:gd name="connsiteY2" fmla="*/ 191371 h 1278138"/>
                  <a:gd name="connsiteX3" fmla="*/ 898658 w 943329"/>
                  <a:gd name="connsiteY3" fmla="*/ 0 h 1278138"/>
                  <a:gd name="connsiteX4" fmla="*/ 246312 w 943329"/>
                  <a:gd name="connsiteY4" fmla="*/ 234272 h 1278138"/>
                  <a:gd name="connsiteX5" fmla="*/ 254724 w 943329"/>
                  <a:gd name="connsiteY5" fmla="*/ 417232 h 1278138"/>
                  <a:gd name="connsiteX6" fmla="*/ 257248 w 943329"/>
                  <a:gd name="connsiteY6" fmla="*/ 466442 h 1278138"/>
                  <a:gd name="connsiteX7" fmla="*/ 279539 w 943329"/>
                  <a:gd name="connsiteY7" fmla="*/ 936248 h 1278138"/>
                  <a:gd name="connsiteX8" fmla="*/ 74709 w 943329"/>
                  <a:gd name="connsiteY8" fmla="*/ 981252 h 1278138"/>
                  <a:gd name="connsiteX9" fmla="*/ 34752 w 943329"/>
                  <a:gd name="connsiteY9" fmla="*/ 1231507 h 1278138"/>
                  <a:gd name="connsiteX10" fmla="*/ 287951 w 943329"/>
                  <a:gd name="connsiteY10" fmla="*/ 1220992 h 1278138"/>
                  <a:gd name="connsiteX11" fmla="*/ 353144 w 943329"/>
                  <a:gd name="connsiteY11" fmla="*/ 1011955 h 1278138"/>
                  <a:gd name="connsiteX12" fmla="*/ 327487 w 943329"/>
                  <a:gd name="connsiteY12" fmla="*/ 465600 h 1278138"/>
                  <a:gd name="connsiteX13" fmla="*/ 842298 w 943329"/>
                  <a:gd name="connsiteY13" fmla="*/ 288109 h 1278138"/>
                  <a:gd name="connsiteX14" fmla="*/ 865010 w 943329"/>
                  <a:gd name="connsiteY14" fmla="*/ 769271 h 1278138"/>
                  <a:gd name="connsiteX15" fmla="*/ 655553 w 943329"/>
                  <a:gd name="connsiteY15" fmla="*/ 812172 h 1278138"/>
                  <a:gd name="connsiteX16" fmla="*/ 615596 w 943329"/>
                  <a:gd name="connsiteY16" fmla="*/ 1062427 h 1278138"/>
                  <a:gd name="connsiteX17" fmla="*/ 868795 w 943329"/>
                  <a:gd name="connsiteY17" fmla="*/ 1051912 h 1278138"/>
                  <a:gd name="connsiteX18" fmla="*/ 939035 w 943329"/>
                  <a:gd name="connsiteY18" fmla="*/ 860540 h 12781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943329" h="1278138">
                    <a:moveTo>
                      <a:pt x="939035" y="860540"/>
                    </a:moveTo>
                    <a:lnTo>
                      <a:pt x="909593" y="232169"/>
                    </a:lnTo>
                    <a:lnTo>
                      <a:pt x="907490" y="191371"/>
                    </a:lnTo>
                    <a:lnTo>
                      <a:pt x="898658" y="0"/>
                    </a:lnTo>
                    <a:lnTo>
                      <a:pt x="246312" y="234272"/>
                    </a:lnTo>
                    <a:lnTo>
                      <a:pt x="254724" y="417232"/>
                    </a:lnTo>
                    <a:lnTo>
                      <a:pt x="257248" y="466442"/>
                    </a:lnTo>
                    <a:lnTo>
                      <a:pt x="279539" y="936248"/>
                    </a:lnTo>
                    <a:cubicBezTo>
                      <a:pt x="218553" y="910171"/>
                      <a:pt x="136957" y="925733"/>
                      <a:pt x="74709" y="981252"/>
                    </a:cubicBezTo>
                    <a:cubicBezTo>
                      <a:pt x="-6466" y="1053174"/>
                      <a:pt x="-24131" y="1165473"/>
                      <a:pt x="34752" y="1231507"/>
                    </a:cubicBezTo>
                    <a:cubicBezTo>
                      <a:pt x="93636" y="1297540"/>
                      <a:pt x="207197" y="1292914"/>
                      <a:pt x="287951" y="1220992"/>
                    </a:cubicBezTo>
                    <a:cubicBezTo>
                      <a:pt x="353564" y="1162529"/>
                      <a:pt x="377959" y="1077568"/>
                      <a:pt x="353144" y="1011955"/>
                    </a:cubicBezTo>
                    <a:lnTo>
                      <a:pt x="327487" y="465600"/>
                    </a:lnTo>
                    <a:lnTo>
                      <a:pt x="842298" y="288109"/>
                    </a:lnTo>
                    <a:lnTo>
                      <a:pt x="865010" y="769271"/>
                    </a:lnTo>
                    <a:cubicBezTo>
                      <a:pt x="803603" y="740671"/>
                      <a:pt x="719483" y="755391"/>
                      <a:pt x="655553" y="812172"/>
                    </a:cubicBezTo>
                    <a:cubicBezTo>
                      <a:pt x="574378" y="884094"/>
                      <a:pt x="556712" y="996393"/>
                      <a:pt x="615596" y="1062427"/>
                    </a:cubicBezTo>
                    <a:cubicBezTo>
                      <a:pt x="674479" y="1128461"/>
                      <a:pt x="788041" y="1123834"/>
                      <a:pt x="868795" y="1051912"/>
                    </a:cubicBezTo>
                    <a:cubicBezTo>
                      <a:pt x="928940" y="998496"/>
                      <a:pt x="954176" y="923209"/>
                      <a:pt x="939035" y="860540"/>
                    </a:cubicBezTo>
                    <a:close/>
                  </a:path>
                </a:pathLst>
              </a:custGeom>
              <a:solidFill>
                <a:srgbClr val="D75903"/>
              </a:solidFill>
              <a:ln w="4204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Cordia New" panose="020B0304020202020204" pitchFamily="34" charset="-34"/>
                </a:endParaRPr>
              </a:p>
            </p:txBody>
          </p:sp>
        </p:grpSp>
        <p:grpSp>
          <p:nvGrpSpPr>
            <p:cNvPr id="255" name="Graphic 837">
              <a:extLst>
                <a:ext uri="{FF2B5EF4-FFF2-40B4-BE49-F238E27FC236}">
                  <a16:creationId xmlns:a16="http://schemas.microsoft.com/office/drawing/2014/main" id="{AD319766-615B-C375-A754-A0E3E04E742E}"/>
                </a:ext>
              </a:extLst>
            </p:cNvPr>
            <p:cNvGrpSpPr/>
            <p:nvPr/>
          </p:nvGrpSpPr>
          <p:grpSpPr>
            <a:xfrm>
              <a:off x="5681545" y="3873218"/>
              <a:ext cx="837945" cy="1376978"/>
              <a:chOff x="5681545" y="3873218"/>
              <a:chExt cx="837945" cy="1376978"/>
            </a:xfrm>
          </p:grpSpPr>
          <p:sp>
            <p:nvSpPr>
              <p:cNvPr id="256" name="Freeform: Shape 1067">
                <a:extLst>
                  <a:ext uri="{FF2B5EF4-FFF2-40B4-BE49-F238E27FC236}">
                    <a16:creationId xmlns:a16="http://schemas.microsoft.com/office/drawing/2014/main" id="{FC64A2AC-D1F2-61C3-35B9-A8EA0EA3A6F6}"/>
                  </a:ext>
                </a:extLst>
              </p:cNvPr>
              <p:cNvSpPr/>
              <p:nvPr/>
            </p:nvSpPr>
            <p:spPr>
              <a:xfrm>
                <a:off x="5765690" y="4018744"/>
                <a:ext cx="753799" cy="1231452"/>
              </a:xfrm>
              <a:custGeom>
                <a:avLst/>
                <a:gdLst>
                  <a:gd name="connsiteX0" fmla="*/ 34579 w 753799"/>
                  <a:gd name="connsiteY0" fmla="*/ 1184821 h 1231452"/>
                  <a:gd name="connsiteX1" fmla="*/ 287779 w 753799"/>
                  <a:gd name="connsiteY1" fmla="*/ 1174306 h 1231452"/>
                  <a:gd name="connsiteX2" fmla="*/ 352971 w 753799"/>
                  <a:gd name="connsiteY2" fmla="*/ 965269 h 1231452"/>
                  <a:gd name="connsiteX3" fmla="*/ 327735 w 753799"/>
                  <a:gd name="connsiteY3" fmla="*/ 418914 h 1231452"/>
                  <a:gd name="connsiteX4" fmla="*/ 753800 w 753799"/>
                  <a:gd name="connsiteY4" fmla="*/ 266238 h 1231452"/>
                  <a:gd name="connsiteX5" fmla="*/ 751276 w 753799"/>
                  <a:gd name="connsiteY5" fmla="*/ 0 h 1231452"/>
                  <a:gd name="connsiteX6" fmla="*/ 246981 w 753799"/>
                  <a:gd name="connsiteY6" fmla="*/ 187165 h 1231452"/>
                  <a:gd name="connsiteX7" fmla="*/ 255393 w 753799"/>
                  <a:gd name="connsiteY7" fmla="*/ 370125 h 1231452"/>
                  <a:gd name="connsiteX8" fmla="*/ 257916 w 753799"/>
                  <a:gd name="connsiteY8" fmla="*/ 419335 h 1231452"/>
                  <a:gd name="connsiteX9" fmla="*/ 280208 w 753799"/>
                  <a:gd name="connsiteY9" fmla="*/ 889141 h 1231452"/>
                  <a:gd name="connsiteX10" fmla="*/ 75377 w 753799"/>
                  <a:gd name="connsiteY10" fmla="*/ 934145 h 1231452"/>
                  <a:gd name="connsiteX11" fmla="*/ 34579 w 753799"/>
                  <a:gd name="connsiteY11" fmla="*/ 1184821 h 12314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53799" h="1231452">
                    <a:moveTo>
                      <a:pt x="34579" y="1184821"/>
                    </a:moveTo>
                    <a:cubicBezTo>
                      <a:pt x="93463" y="1250854"/>
                      <a:pt x="207024" y="1246228"/>
                      <a:pt x="287779" y="1174306"/>
                    </a:cubicBezTo>
                    <a:cubicBezTo>
                      <a:pt x="353812" y="1115843"/>
                      <a:pt x="377786" y="1030882"/>
                      <a:pt x="352971" y="965269"/>
                    </a:cubicBezTo>
                    <a:lnTo>
                      <a:pt x="327735" y="418914"/>
                    </a:lnTo>
                    <a:lnTo>
                      <a:pt x="753800" y="266238"/>
                    </a:lnTo>
                    <a:lnTo>
                      <a:pt x="751276" y="0"/>
                    </a:lnTo>
                    <a:lnTo>
                      <a:pt x="246981" y="187165"/>
                    </a:lnTo>
                    <a:lnTo>
                      <a:pt x="255393" y="370125"/>
                    </a:lnTo>
                    <a:lnTo>
                      <a:pt x="257916" y="419335"/>
                    </a:lnTo>
                    <a:lnTo>
                      <a:pt x="280208" y="889141"/>
                    </a:lnTo>
                    <a:cubicBezTo>
                      <a:pt x="219221" y="863064"/>
                      <a:pt x="137626" y="878626"/>
                      <a:pt x="75377" y="934145"/>
                    </a:cubicBezTo>
                    <a:cubicBezTo>
                      <a:pt x="-6218" y="1006488"/>
                      <a:pt x="-24304" y="1118366"/>
                      <a:pt x="34579" y="1184821"/>
                    </a:cubicBezTo>
                    <a:close/>
                  </a:path>
                </a:pathLst>
              </a:custGeom>
              <a:solidFill>
                <a:srgbClr val="DC755A">
                  <a:alpha val="43000"/>
                </a:srgbClr>
              </a:solidFill>
              <a:ln w="4204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Cordia New" panose="020B0304020202020204" pitchFamily="34" charset="-34"/>
                </a:endParaRPr>
              </a:p>
            </p:txBody>
          </p:sp>
          <p:sp>
            <p:nvSpPr>
              <p:cNvPr id="257" name="Freeform: Shape 1068">
                <a:extLst>
                  <a:ext uri="{FF2B5EF4-FFF2-40B4-BE49-F238E27FC236}">
                    <a16:creationId xmlns:a16="http://schemas.microsoft.com/office/drawing/2014/main" id="{0D06F1A9-6A4C-2AE3-08BD-7DE12C431BE1}"/>
                  </a:ext>
                </a:extLst>
              </p:cNvPr>
              <p:cNvSpPr/>
              <p:nvPr/>
            </p:nvSpPr>
            <p:spPr>
              <a:xfrm>
                <a:off x="5681545" y="3873218"/>
                <a:ext cx="753825" cy="1231031"/>
              </a:xfrm>
              <a:custGeom>
                <a:avLst/>
                <a:gdLst>
                  <a:gd name="connsiteX0" fmla="*/ 34606 w 753825"/>
                  <a:gd name="connsiteY0" fmla="*/ 1184400 h 1231031"/>
                  <a:gd name="connsiteX1" fmla="*/ 287805 w 753825"/>
                  <a:gd name="connsiteY1" fmla="*/ 1173885 h 1231031"/>
                  <a:gd name="connsiteX2" fmla="*/ 352997 w 753825"/>
                  <a:gd name="connsiteY2" fmla="*/ 964848 h 1231031"/>
                  <a:gd name="connsiteX3" fmla="*/ 327761 w 753825"/>
                  <a:gd name="connsiteY3" fmla="*/ 418914 h 1231031"/>
                  <a:gd name="connsiteX4" fmla="*/ 753826 w 753825"/>
                  <a:gd name="connsiteY4" fmla="*/ 266238 h 1231031"/>
                  <a:gd name="connsiteX5" fmla="*/ 751302 w 753825"/>
                  <a:gd name="connsiteY5" fmla="*/ 0 h 1231031"/>
                  <a:gd name="connsiteX6" fmla="*/ 247007 w 753825"/>
                  <a:gd name="connsiteY6" fmla="*/ 186745 h 1231031"/>
                  <a:gd name="connsiteX7" fmla="*/ 255419 w 753825"/>
                  <a:gd name="connsiteY7" fmla="*/ 369704 h 1231031"/>
                  <a:gd name="connsiteX8" fmla="*/ 257942 w 753825"/>
                  <a:gd name="connsiteY8" fmla="*/ 418914 h 1231031"/>
                  <a:gd name="connsiteX9" fmla="*/ 280234 w 753825"/>
                  <a:gd name="connsiteY9" fmla="*/ 888721 h 1231031"/>
                  <a:gd name="connsiteX10" fmla="*/ 74983 w 753825"/>
                  <a:gd name="connsiteY10" fmla="*/ 934145 h 1231031"/>
                  <a:gd name="connsiteX11" fmla="*/ 34606 w 753825"/>
                  <a:gd name="connsiteY11" fmla="*/ 1184400 h 12310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53825" h="1231031">
                    <a:moveTo>
                      <a:pt x="34606" y="1184400"/>
                    </a:moveTo>
                    <a:cubicBezTo>
                      <a:pt x="93489" y="1250434"/>
                      <a:pt x="207050" y="1245807"/>
                      <a:pt x="287805" y="1173885"/>
                    </a:cubicBezTo>
                    <a:cubicBezTo>
                      <a:pt x="353838" y="1115422"/>
                      <a:pt x="377812" y="1030462"/>
                      <a:pt x="352997" y="964848"/>
                    </a:cubicBezTo>
                    <a:lnTo>
                      <a:pt x="327761" y="418914"/>
                    </a:lnTo>
                    <a:lnTo>
                      <a:pt x="753826" y="266238"/>
                    </a:lnTo>
                    <a:lnTo>
                      <a:pt x="751302" y="0"/>
                    </a:lnTo>
                    <a:lnTo>
                      <a:pt x="247007" y="186745"/>
                    </a:lnTo>
                    <a:lnTo>
                      <a:pt x="255419" y="369704"/>
                    </a:lnTo>
                    <a:lnTo>
                      <a:pt x="257942" y="418914"/>
                    </a:lnTo>
                    <a:lnTo>
                      <a:pt x="280234" y="888721"/>
                    </a:lnTo>
                    <a:cubicBezTo>
                      <a:pt x="218827" y="863064"/>
                      <a:pt x="137231" y="878626"/>
                      <a:pt x="74983" y="934145"/>
                    </a:cubicBezTo>
                    <a:cubicBezTo>
                      <a:pt x="-6192" y="1006067"/>
                      <a:pt x="-24278" y="1118366"/>
                      <a:pt x="34606" y="1184400"/>
                    </a:cubicBezTo>
                    <a:close/>
                  </a:path>
                </a:pathLst>
              </a:custGeom>
              <a:solidFill>
                <a:srgbClr val="D75903"/>
              </a:solidFill>
              <a:ln w="4204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Cordia New" panose="020B0304020202020204" pitchFamily="34" charset="-34"/>
                </a:endParaRPr>
              </a:p>
            </p:txBody>
          </p:sp>
        </p:grpSp>
      </p:grpSp>
      <p:sp>
        <p:nvSpPr>
          <p:cNvPr id="260" name="Graphic 19325">
            <a:extLst>
              <a:ext uri="{FF2B5EF4-FFF2-40B4-BE49-F238E27FC236}">
                <a16:creationId xmlns:a16="http://schemas.microsoft.com/office/drawing/2014/main" id="{7559057D-F2DD-698F-99C7-9DA723738185}"/>
              </a:ext>
            </a:extLst>
          </p:cNvPr>
          <p:cNvSpPr/>
          <p:nvPr/>
        </p:nvSpPr>
        <p:spPr>
          <a:xfrm>
            <a:off x="2164551" y="1033023"/>
            <a:ext cx="450166" cy="401523"/>
          </a:xfrm>
          <a:custGeom>
            <a:avLst/>
            <a:gdLst>
              <a:gd name="connsiteX0" fmla="*/ 146880 w 205159"/>
              <a:gd name="connsiteY0" fmla="*/ 9822 h 208179"/>
              <a:gd name="connsiteX1" fmla="*/ 148976 w 205159"/>
              <a:gd name="connsiteY1" fmla="*/ 64971 h 208179"/>
              <a:gd name="connsiteX2" fmla="*/ 153738 w 205159"/>
              <a:gd name="connsiteY2" fmla="*/ 73163 h 208179"/>
              <a:gd name="connsiteX3" fmla="*/ 200411 w 205159"/>
              <a:gd name="connsiteY3" fmla="*/ 102690 h 208179"/>
              <a:gd name="connsiteX4" fmla="*/ 198506 w 205159"/>
              <a:gd name="connsiteY4" fmla="*/ 120883 h 208179"/>
              <a:gd name="connsiteX5" fmla="*/ 146690 w 205159"/>
              <a:gd name="connsiteY5" fmla="*/ 139933 h 208179"/>
              <a:gd name="connsiteX6" fmla="*/ 140308 w 205159"/>
              <a:gd name="connsiteY6" fmla="*/ 146982 h 208179"/>
              <a:gd name="connsiteX7" fmla="*/ 126687 w 205159"/>
              <a:gd name="connsiteY7" fmla="*/ 200512 h 208179"/>
              <a:gd name="connsiteX8" fmla="*/ 108780 w 205159"/>
              <a:gd name="connsiteY8" fmla="*/ 204322 h 208179"/>
              <a:gd name="connsiteX9" fmla="*/ 74586 w 205159"/>
              <a:gd name="connsiteY9" fmla="*/ 160888 h 208179"/>
              <a:gd name="connsiteX10" fmla="*/ 65918 w 205159"/>
              <a:gd name="connsiteY10" fmla="*/ 156983 h 208179"/>
              <a:gd name="connsiteX11" fmla="*/ 10863 w 205159"/>
              <a:gd name="connsiteY11" fmla="*/ 160507 h 208179"/>
              <a:gd name="connsiteX12" fmla="*/ 1719 w 205159"/>
              <a:gd name="connsiteY12" fmla="*/ 144696 h 208179"/>
              <a:gd name="connsiteX13" fmla="*/ 32390 w 205159"/>
              <a:gd name="connsiteY13" fmla="*/ 98785 h 208179"/>
              <a:gd name="connsiteX14" fmla="*/ 33438 w 205159"/>
              <a:gd name="connsiteY14" fmla="*/ 89355 h 208179"/>
              <a:gd name="connsiteX15" fmla="*/ 13054 w 205159"/>
              <a:gd name="connsiteY15" fmla="*/ 38111 h 208179"/>
              <a:gd name="connsiteX16" fmla="*/ 25341 w 205159"/>
              <a:gd name="connsiteY16" fmla="*/ 24585 h 208179"/>
              <a:gd name="connsiteX17" fmla="*/ 78491 w 205159"/>
              <a:gd name="connsiteY17" fmla="*/ 39635 h 208179"/>
              <a:gd name="connsiteX18" fmla="*/ 87730 w 205159"/>
              <a:gd name="connsiteY18" fmla="*/ 37635 h 208179"/>
              <a:gd name="connsiteX19" fmla="*/ 130212 w 205159"/>
              <a:gd name="connsiteY19" fmla="*/ 2392 h 208179"/>
              <a:gd name="connsiteX20" fmla="*/ 146880 w 205159"/>
              <a:gd name="connsiteY20" fmla="*/ 9822 h 2081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205159" h="208179">
                <a:moveTo>
                  <a:pt x="146880" y="9822"/>
                </a:moveTo>
                <a:lnTo>
                  <a:pt x="148976" y="64971"/>
                </a:lnTo>
                <a:cubicBezTo>
                  <a:pt x="149071" y="68305"/>
                  <a:pt x="150881" y="71353"/>
                  <a:pt x="153738" y="73163"/>
                </a:cubicBezTo>
                <a:lnTo>
                  <a:pt x="200411" y="102690"/>
                </a:lnTo>
                <a:cubicBezTo>
                  <a:pt x="207555" y="107167"/>
                  <a:pt x="206412" y="117930"/>
                  <a:pt x="198506" y="120883"/>
                </a:cubicBezTo>
                <a:lnTo>
                  <a:pt x="146690" y="139933"/>
                </a:lnTo>
                <a:cubicBezTo>
                  <a:pt x="143547" y="141076"/>
                  <a:pt x="141165" y="143743"/>
                  <a:pt x="140308" y="146982"/>
                </a:cubicBezTo>
                <a:lnTo>
                  <a:pt x="126687" y="200512"/>
                </a:lnTo>
                <a:cubicBezTo>
                  <a:pt x="124592" y="208704"/>
                  <a:pt x="114019" y="210894"/>
                  <a:pt x="108780" y="204322"/>
                </a:cubicBezTo>
                <a:lnTo>
                  <a:pt x="74586" y="160888"/>
                </a:lnTo>
                <a:cubicBezTo>
                  <a:pt x="72490" y="158221"/>
                  <a:pt x="69252" y="156792"/>
                  <a:pt x="65918" y="156983"/>
                </a:cubicBezTo>
                <a:lnTo>
                  <a:pt x="10863" y="160507"/>
                </a:lnTo>
                <a:cubicBezTo>
                  <a:pt x="2481" y="161079"/>
                  <a:pt x="-2948" y="151649"/>
                  <a:pt x="1719" y="144696"/>
                </a:cubicBezTo>
                <a:lnTo>
                  <a:pt x="32390" y="98785"/>
                </a:lnTo>
                <a:cubicBezTo>
                  <a:pt x="34295" y="96023"/>
                  <a:pt x="34676" y="92499"/>
                  <a:pt x="33438" y="89355"/>
                </a:cubicBezTo>
                <a:lnTo>
                  <a:pt x="13054" y="38111"/>
                </a:lnTo>
                <a:cubicBezTo>
                  <a:pt x="9911" y="30300"/>
                  <a:pt x="17150" y="22299"/>
                  <a:pt x="25341" y="24585"/>
                </a:cubicBezTo>
                <a:lnTo>
                  <a:pt x="78491" y="39635"/>
                </a:lnTo>
                <a:cubicBezTo>
                  <a:pt x="81729" y="40587"/>
                  <a:pt x="85158" y="39825"/>
                  <a:pt x="87730" y="37635"/>
                </a:cubicBezTo>
                <a:lnTo>
                  <a:pt x="130212" y="2392"/>
                </a:lnTo>
                <a:cubicBezTo>
                  <a:pt x="136689" y="-3037"/>
                  <a:pt x="146595" y="1344"/>
                  <a:pt x="146880" y="9822"/>
                </a:cubicBezTo>
                <a:close/>
              </a:path>
            </a:pathLst>
          </a:custGeom>
          <a:solidFill>
            <a:srgbClr val="EDB863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th-TH" sz="2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Cordia New" panose="020B0304020202020204" pitchFamily="34" charset="-34"/>
            </a:endParaRPr>
          </a:p>
        </p:txBody>
      </p:sp>
      <p:sp>
        <p:nvSpPr>
          <p:cNvPr id="261" name="Graphic 19325">
            <a:extLst>
              <a:ext uri="{FF2B5EF4-FFF2-40B4-BE49-F238E27FC236}">
                <a16:creationId xmlns:a16="http://schemas.microsoft.com/office/drawing/2014/main" id="{97E8B43D-2BC2-67FD-4DF5-3245B73EA18D}"/>
              </a:ext>
            </a:extLst>
          </p:cNvPr>
          <p:cNvSpPr/>
          <p:nvPr/>
        </p:nvSpPr>
        <p:spPr>
          <a:xfrm>
            <a:off x="2869079" y="6128975"/>
            <a:ext cx="250981" cy="263730"/>
          </a:xfrm>
          <a:custGeom>
            <a:avLst/>
            <a:gdLst>
              <a:gd name="connsiteX0" fmla="*/ 146880 w 205159"/>
              <a:gd name="connsiteY0" fmla="*/ 9822 h 208179"/>
              <a:gd name="connsiteX1" fmla="*/ 148976 w 205159"/>
              <a:gd name="connsiteY1" fmla="*/ 64971 h 208179"/>
              <a:gd name="connsiteX2" fmla="*/ 153738 w 205159"/>
              <a:gd name="connsiteY2" fmla="*/ 73163 h 208179"/>
              <a:gd name="connsiteX3" fmla="*/ 200411 w 205159"/>
              <a:gd name="connsiteY3" fmla="*/ 102690 h 208179"/>
              <a:gd name="connsiteX4" fmla="*/ 198506 w 205159"/>
              <a:gd name="connsiteY4" fmla="*/ 120883 h 208179"/>
              <a:gd name="connsiteX5" fmla="*/ 146690 w 205159"/>
              <a:gd name="connsiteY5" fmla="*/ 139933 h 208179"/>
              <a:gd name="connsiteX6" fmla="*/ 140308 w 205159"/>
              <a:gd name="connsiteY6" fmla="*/ 146982 h 208179"/>
              <a:gd name="connsiteX7" fmla="*/ 126687 w 205159"/>
              <a:gd name="connsiteY7" fmla="*/ 200512 h 208179"/>
              <a:gd name="connsiteX8" fmla="*/ 108780 w 205159"/>
              <a:gd name="connsiteY8" fmla="*/ 204322 h 208179"/>
              <a:gd name="connsiteX9" fmla="*/ 74586 w 205159"/>
              <a:gd name="connsiteY9" fmla="*/ 160888 h 208179"/>
              <a:gd name="connsiteX10" fmla="*/ 65918 w 205159"/>
              <a:gd name="connsiteY10" fmla="*/ 156983 h 208179"/>
              <a:gd name="connsiteX11" fmla="*/ 10863 w 205159"/>
              <a:gd name="connsiteY11" fmla="*/ 160507 h 208179"/>
              <a:gd name="connsiteX12" fmla="*/ 1719 w 205159"/>
              <a:gd name="connsiteY12" fmla="*/ 144696 h 208179"/>
              <a:gd name="connsiteX13" fmla="*/ 32390 w 205159"/>
              <a:gd name="connsiteY13" fmla="*/ 98785 h 208179"/>
              <a:gd name="connsiteX14" fmla="*/ 33438 w 205159"/>
              <a:gd name="connsiteY14" fmla="*/ 89355 h 208179"/>
              <a:gd name="connsiteX15" fmla="*/ 13054 w 205159"/>
              <a:gd name="connsiteY15" fmla="*/ 38111 h 208179"/>
              <a:gd name="connsiteX16" fmla="*/ 25341 w 205159"/>
              <a:gd name="connsiteY16" fmla="*/ 24585 h 208179"/>
              <a:gd name="connsiteX17" fmla="*/ 78491 w 205159"/>
              <a:gd name="connsiteY17" fmla="*/ 39635 h 208179"/>
              <a:gd name="connsiteX18" fmla="*/ 87730 w 205159"/>
              <a:gd name="connsiteY18" fmla="*/ 37635 h 208179"/>
              <a:gd name="connsiteX19" fmla="*/ 130212 w 205159"/>
              <a:gd name="connsiteY19" fmla="*/ 2392 h 208179"/>
              <a:gd name="connsiteX20" fmla="*/ 146880 w 205159"/>
              <a:gd name="connsiteY20" fmla="*/ 9822 h 2081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205159" h="208179">
                <a:moveTo>
                  <a:pt x="146880" y="9822"/>
                </a:moveTo>
                <a:lnTo>
                  <a:pt x="148976" y="64971"/>
                </a:lnTo>
                <a:cubicBezTo>
                  <a:pt x="149071" y="68305"/>
                  <a:pt x="150881" y="71353"/>
                  <a:pt x="153738" y="73163"/>
                </a:cubicBezTo>
                <a:lnTo>
                  <a:pt x="200411" y="102690"/>
                </a:lnTo>
                <a:cubicBezTo>
                  <a:pt x="207555" y="107167"/>
                  <a:pt x="206412" y="117930"/>
                  <a:pt x="198506" y="120883"/>
                </a:cubicBezTo>
                <a:lnTo>
                  <a:pt x="146690" y="139933"/>
                </a:lnTo>
                <a:cubicBezTo>
                  <a:pt x="143547" y="141076"/>
                  <a:pt x="141165" y="143743"/>
                  <a:pt x="140308" y="146982"/>
                </a:cubicBezTo>
                <a:lnTo>
                  <a:pt x="126687" y="200512"/>
                </a:lnTo>
                <a:cubicBezTo>
                  <a:pt x="124592" y="208704"/>
                  <a:pt x="114019" y="210894"/>
                  <a:pt x="108780" y="204322"/>
                </a:cubicBezTo>
                <a:lnTo>
                  <a:pt x="74586" y="160888"/>
                </a:lnTo>
                <a:cubicBezTo>
                  <a:pt x="72490" y="158221"/>
                  <a:pt x="69252" y="156792"/>
                  <a:pt x="65918" y="156983"/>
                </a:cubicBezTo>
                <a:lnTo>
                  <a:pt x="10863" y="160507"/>
                </a:lnTo>
                <a:cubicBezTo>
                  <a:pt x="2481" y="161079"/>
                  <a:pt x="-2948" y="151649"/>
                  <a:pt x="1719" y="144696"/>
                </a:cubicBezTo>
                <a:lnTo>
                  <a:pt x="32390" y="98785"/>
                </a:lnTo>
                <a:cubicBezTo>
                  <a:pt x="34295" y="96023"/>
                  <a:pt x="34676" y="92499"/>
                  <a:pt x="33438" y="89355"/>
                </a:cubicBezTo>
                <a:lnTo>
                  <a:pt x="13054" y="38111"/>
                </a:lnTo>
                <a:cubicBezTo>
                  <a:pt x="9911" y="30300"/>
                  <a:pt x="17150" y="22299"/>
                  <a:pt x="25341" y="24585"/>
                </a:cubicBezTo>
                <a:lnTo>
                  <a:pt x="78491" y="39635"/>
                </a:lnTo>
                <a:cubicBezTo>
                  <a:pt x="81729" y="40587"/>
                  <a:pt x="85158" y="39825"/>
                  <a:pt x="87730" y="37635"/>
                </a:cubicBezTo>
                <a:lnTo>
                  <a:pt x="130212" y="2392"/>
                </a:lnTo>
                <a:cubicBezTo>
                  <a:pt x="136689" y="-3037"/>
                  <a:pt x="146595" y="1344"/>
                  <a:pt x="146880" y="9822"/>
                </a:cubicBezTo>
                <a:close/>
              </a:path>
            </a:pathLst>
          </a:custGeom>
          <a:solidFill>
            <a:srgbClr val="EDB863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th-TH" sz="2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Cordia New" panose="020B0304020202020204" pitchFamily="34" charset="-34"/>
            </a:endParaRPr>
          </a:p>
        </p:txBody>
      </p:sp>
      <p:sp>
        <p:nvSpPr>
          <p:cNvPr id="262" name="Graphic 19325">
            <a:extLst>
              <a:ext uri="{FF2B5EF4-FFF2-40B4-BE49-F238E27FC236}">
                <a16:creationId xmlns:a16="http://schemas.microsoft.com/office/drawing/2014/main" id="{503BFA19-1427-9CC5-4E93-F753D64BE139}"/>
              </a:ext>
            </a:extLst>
          </p:cNvPr>
          <p:cNvSpPr/>
          <p:nvPr/>
        </p:nvSpPr>
        <p:spPr>
          <a:xfrm>
            <a:off x="11385208" y="825876"/>
            <a:ext cx="614611" cy="653489"/>
          </a:xfrm>
          <a:custGeom>
            <a:avLst/>
            <a:gdLst>
              <a:gd name="connsiteX0" fmla="*/ 146880 w 205159"/>
              <a:gd name="connsiteY0" fmla="*/ 9822 h 208179"/>
              <a:gd name="connsiteX1" fmla="*/ 148976 w 205159"/>
              <a:gd name="connsiteY1" fmla="*/ 64971 h 208179"/>
              <a:gd name="connsiteX2" fmla="*/ 153738 w 205159"/>
              <a:gd name="connsiteY2" fmla="*/ 73163 h 208179"/>
              <a:gd name="connsiteX3" fmla="*/ 200411 w 205159"/>
              <a:gd name="connsiteY3" fmla="*/ 102690 h 208179"/>
              <a:gd name="connsiteX4" fmla="*/ 198506 w 205159"/>
              <a:gd name="connsiteY4" fmla="*/ 120883 h 208179"/>
              <a:gd name="connsiteX5" fmla="*/ 146690 w 205159"/>
              <a:gd name="connsiteY5" fmla="*/ 139933 h 208179"/>
              <a:gd name="connsiteX6" fmla="*/ 140308 w 205159"/>
              <a:gd name="connsiteY6" fmla="*/ 146982 h 208179"/>
              <a:gd name="connsiteX7" fmla="*/ 126687 w 205159"/>
              <a:gd name="connsiteY7" fmla="*/ 200512 h 208179"/>
              <a:gd name="connsiteX8" fmla="*/ 108780 w 205159"/>
              <a:gd name="connsiteY8" fmla="*/ 204322 h 208179"/>
              <a:gd name="connsiteX9" fmla="*/ 74586 w 205159"/>
              <a:gd name="connsiteY9" fmla="*/ 160888 h 208179"/>
              <a:gd name="connsiteX10" fmla="*/ 65918 w 205159"/>
              <a:gd name="connsiteY10" fmla="*/ 156983 h 208179"/>
              <a:gd name="connsiteX11" fmla="*/ 10863 w 205159"/>
              <a:gd name="connsiteY11" fmla="*/ 160507 h 208179"/>
              <a:gd name="connsiteX12" fmla="*/ 1719 w 205159"/>
              <a:gd name="connsiteY12" fmla="*/ 144696 h 208179"/>
              <a:gd name="connsiteX13" fmla="*/ 32390 w 205159"/>
              <a:gd name="connsiteY13" fmla="*/ 98785 h 208179"/>
              <a:gd name="connsiteX14" fmla="*/ 33438 w 205159"/>
              <a:gd name="connsiteY14" fmla="*/ 89355 h 208179"/>
              <a:gd name="connsiteX15" fmla="*/ 13054 w 205159"/>
              <a:gd name="connsiteY15" fmla="*/ 38111 h 208179"/>
              <a:gd name="connsiteX16" fmla="*/ 25341 w 205159"/>
              <a:gd name="connsiteY16" fmla="*/ 24585 h 208179"/>
              <a:gd name="connsiteX17" fmla="*/ 78491 w 205159"/>
              <a:gd name="connsiteY17" fmla="*/ 39635 h 208179"/>
              <a:gd name="connsiteX18" fmla="*/ 87730 w 205159"/>
              <a:gd name="connsiteY18" fmla="*/ 37635 h 208179"/>
              <a:gd name="connsiteX19" fmla="*/ 130212 w 205159"/>
              <a:gd name="connsiteY19" fmla="*/ 2392 h 208179"/>
              <a:gd name="connsiteX20" fmla="*/ 146880 w 205159"/>
              <a:gd name="connsiteY20" fmla="*/ 9822 h 2081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205159" h="208179">
                <a:moveTo>
                  <a:pt x="146880" y="9822"/>
                </a:moveTo>
                <a:lnTo>
                  <a:pt x="148976" y="64971"/>
                </a:lnTo>
                <a:cubicBezTo>
                  <a:pt x="149071" y="68305"/>
                  <a:pt x="150881" y="71353"/>
                  <a:pt x="153738" y="73163"/>
                </a:cubicBezTo>
                <a:lnTo>
                  <a:pt x="200411" y="102690"/>
                </a:lnTo>
                <a:cubicBezTo>
                  <a:pt x="207555" y="107167"/>
                  <a:pt x="206412" y="117930"/>
                  <a:pt x="198506" y="120883"/>
                </a:cubicBezTo>
                <a:lnTo>
                  <a:pt x="146690" y="139933"/>
                </a:lnTo>
                <a:cubicBezTo>
                  <a:pt x="143547" y="141076"/>
                  <a:pt x="141165" y="143743"/>
                  <a:pt x="140308" y="146982"/>
                </a:cubicBezTo>
                <a:lnTo>
                  <a:pt x="126687" y="200512"/>
                </a:lnTo>
                <a:cubicBezTo>
                  <a:pt x="124592" y="208704"/>
                  <a:pt x="114019" y="210894"/>
                  <a:pt x="108780" y="204322"/>
                </a:cubicBezTo>
                <a:lnTo>
                  <a:pt x="74586" y="160888"/>
                </a:lnTo>
                <a:cubicBezTo>
                  <a:pt x="72490" y="158221"/>
                  <a:pt x="69252" y="156792"/>
                  <a:pt x="65918" y="156983"/>
                </a:cubicBezTo>
                <a:lnTo>
                  <a:pt x="10863" y="160507"/>
                </a:lnTo>
                <a:cubicBezTo>
                  <a:pt x="2481" y="161079"/>
                  <a:pt x="-2948" y="151649"/>
                  <a:pt x="1719" y="144696"/>
                </a:cubicBezTo>
                <a:lnTo>
                  <a:pt x="32390" y="98785"/>
                </a:lnTo>
                <a:cubicBezTo>
                  <a:pt x="34295" y="96023"/>
                  <a:pt x="34676" y="92499"/>
                  <a:pt x="33438" y="89355"/>
                </a:cubicBezTo>
                <a:lnTo>
                  <a:pt x="13054" y="38111"/>
                </a:lnTo>
                <a:cubicBezTo>
                  <a:pt x="9911" y="30300"/>
                  <a:pt x="17150" y="22299"/>
                  <a:pt x="25341" y="24585"/>
                </a:cubicBezTo>
                <a:lnTo>
                  <a:pt x="78491" y="39635"/>
                </a:lnTo>
                <a:cubicBezTo>
                  <a:pt x="81729" y="40587"/>
                  <a:pt x="85158" y="39825"/>
                  <a:pt x="87730" y="37635"/>
                </a:cubicBezTo>
                <a:lnTo>
                  <a:pt x="130212" y="2392"/>
                </a:lnTo>
                <a:cubicBezTo>
                  <a:pt x="136689" y="-3037"/>
                  <a:pt x="146595" y="1344"/>
                  <a:pt x="146880" y="9822"/>
                </a:cubicBezTo>
                <a:close/>
              </a:path>
            </a:pathLst>
          </a:custGeom>
          <a:solidFill>
            <a:srgbClr val="EDB863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th-TH" sz="2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Cordia New" panose="020B0304020202020204" pitchFamily="34" charset="-34"/>
            </a:endParaRPr>
          </a:p>
        </p:txBody>
      </p:sp>
      <p:sp>
        <p:nvSpPr>
          <p:cNvPr id="263" name="Graphic 19325">
            <a:extLst>
              <a:ext uri="{FF2B5EF4-FFF2-40B4-BE49-F238E27FC236}">
                <a16:creationId xmlns:a16="http://schemas.microsoft.com/office/drawing/2014/main" id="{CB3F1EBA-6575-E425-B243-1DBF325CC47F}"/>
              </a:ext>
            </a:extLst>
          </p:cNvPr>
          <p:cNvSpPr/>
          <p:nvPr/>
        </p:nvSpPr>
        <p:spPr>
          <a:xfrm>
            <a:off x="2885318" y="2885364"/>
            <a:ext cx="450166" cy="401523"/>
          </a:xfrm>
          <a:custGeom>
            <a:avLst/>
            <a:gdLst>
              <a:gd name="connsiteX0" fmla="*/ 146880 w 205159"/>
              <a:gd name="connsiteY0" fmla="*/ 9822 h 208179"/>
              <a:gd name="connsiteX1" fmla="*/ 148976 w 205159"/>
              <a:gd name="connsiteY1" fmla="*/ 64971 h 208179"/>
              <a:gd name="connsiteX2" fmla="*/ 153738 w 205159"/>
              <a:gd name="connsiteY2" fmla="*/ 73163 h 208179"/>
              <a:gd name="connsiteX3" fmla="*/ 200411 w 205159"/>
              <a:gd name="connsiteY3" fmla="*/ 102690 h 208179"/>
              <a:gd name="connsiteX4" fmla="*/ 198506 w 205159"/>
              <a:gd name="connsiteY4" fmla="*/ 120883 h 208179"/>
              <a:gd name="connsiteX5" fmla="*/ 146690 w 205159"/>
              <a:gd name="connsiteY5" fmla="*/ 139933 h 208179"/>
              <a:gd name="connsiteX6" fmla="*/ 140308 w 205159"/>
              <a:gd name="connsiteY6" fmla="*/ 146982 h 208179"/>
              <a:gd name="connsiteX7" fmla="*/ 126687 w 205159"/>
              <a:gd name="connsiteY7" fmla="*/ 200512 h 208179"/>
              <a:gd name="connsiteX8" fmla="*/ 108780 w 205159"/>
              <a:gd name="connsiteY8" fmla="*/ 204322 h 208179"/>
              <a:gd name="connsiteX9" fmla="*/ 74586 w 205159"/>
              <a:gd name="connsiteY9" fmla="*/ 160888 h 208179"/>
              <a:gd name="connsiteX10" fmla="*/ 65918 w 205159"/>
              <a:gd name="connsiteY10" fmla="*/ 156983 h 208179"/>
              <a:gd name="connsiteX11" fmla="*/ 10863 w 205159"/>
              <a:gd name="connsiteY11" fmla="*/ 160507 h 208179"/>
              <a:gd name="connsiteX12" fmla="*/ 1719 w 205159"/>
              <a:gd name="connsiteY12" fmla="*/ 144696 h 208179"/>
              <a:gd name="connsiteX13" fmla="*/ 32390 w 205159"/>
              <a:gd name="connsiteY13" fmla="*/ 98785 h 208179"/>
              <a:gd name="connsiteX14" fmla="*/ 33438 w 205159"/>
              <a:gd name="connsiteY14" fmla="*/ 89355 h 208179"/>
              <a:gd name="connsiteX15" fmla="*/ 13054 w 205159"/>
              <a:gd name="connsiteY15" fmla="*/ 38111 h 208179"/>
              <a:gd name="connsiteX16" fmla="*/ 25341 w 205159"/>
              <a:gd name="connsiteY16" fmla="*/ 24585 h 208179"/>
              <a:gd name="connsiteX17" fmla="*/ 78491 w 205159"/>
              <a:gd name="connsiteY17" fmla="*/ 39635 h 208179"/>
              <a:gd name="connsiteX18" fmla="*/ 87730 w 205159"/>
              <a:gd name="connsiteY18" fmla="*/ 37635 h 208179"/>
              <a:gd name="connsiteX19" fmla="*/ 130212 w 205159"/>
              <a:gd name="connsiteY19" fmla="*/ 2392 h 208179"/>
              <a:gd name="connsiteX20" fmla="*/ 146880 w 205159"/>
              <a:gd name="connsiteY20" fmla="*/ 9822 h 2081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205159" h="208179">
                <a:moveTo>
                  <a:pt x="146880" y="9822"/>
                </a:moveTo>
                <a:lnTo>
                  <a:pt x="148976" y="64971"/>
                </a:lnTo>
                <a:cubicBezTo>
                  <a:pt x="149071" y="68305"/>
                  <a:pt x="150881" y="71353"/>
                  <a:pt x="153738" y="73163"/>
                </a:cubicBezTo>
                <a:lnTo>
                  <a:pt x="200411" y="102690"/>
                </a:lnTo>
                <a:cubicBezTo>
                  <a:pt x="207555" y="107167"/>
                  <a:pt x="206412" y="117930"/>
                  <a:pt x="198506" y="120883"/>
                </a:cubicBezTo>
                <a:lnTo>
                  <a:pt x="146690" y="139933"/>
                </a:lnTo>
                <a:cubicBezTo>
                  <a:pt x="143547" y="141076"/>
                  <a:pt x="141165" y="143743"/>
                  <a:pt x="140308" y="146982"/>
                </a:cubicBezTo>
                <a:lnTo>
                  <a:pt x="126687" y="200512"/>
                </a:lnTo>
                <a:cubicBezTo>
                  <a:pt x="124592" y="208704"/>
                  <a:pt x="114019" y="210894"/>
                  <a:pt x="108780" y="204322"/>
                </a:cubicBezTo>
                <a:lnTo>
                  <a:pt x="74586" y="160888"/>
                </a:lnTo>
                <a:cubicBezTo>
                  <a:pt x="72490" y="158221"/>
                  <a:pt x="69252" y="156792"/>
                  <a:pt x="65918" y="156983"/>
                </a:cubicBezTo>
                <a:lnTo>
                  <a:pt x="10863" y="160507"/>
                </a:lnTo>
                <a:cubicBezTo>
                  <a:pt x="2481" y="161079"/>
                  <a:pt x="-2948" y="151649"/>
                  <a:pt x="1719" y="144696"/>
                </a:cubicBezTo>
                <a:lnTo>
                  <a:pt x="32390" y="98785"/>
                </a:lnTo>
                <a:cubicBezTo>
                  <a:pt x="34295" y="96023"/>
                  <a:pt x="34676" y="92499"/>
                  <a:pt x="33438" y="89355"/>
                </a:cubicBezTo>
                <a:lnTo>
                  <a:pt x="13054" y="38111"/>
                </a:lnTo>
                <a:cubicBezTo>
                  <a:pt x="9911" y="30300"/>
                  <a:pt x="17150" y="22299"/>
                  <a:pt x="25341" y="24585"/>
                </a:cubicBezTo>
                <a:lnTo>
                  <a:pt x="78491" y="39635"/>
                </a:lnTo>
                <a:cubicBezTo>
                  <a:pt x="81729" y="40587"/>
                  <a:pt x="85158" y="39825"/>
                  <a:pt x="87730" y="37635"/>
                </a:cubicBezTo>
                <a:lnTo>
                  <a:pt x="130212" y="2392"/>
                </a:lnTo>
                <a:cubicBezTo>
                  <a:pt x="136689" y="-3037"/>
                  <a:pt x="146595" y="1344"/>
                  <a:pt x="146880" y="9822"/>
                </a:cubicBezTo>
                <a:close/>
              </a:path>
            </a:pathLst>
          </a:custGeom>
          <a:solidFill>
            <a:srgbClr val="EDB863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th-TH" sz="2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Cordia New" panose="020B0304020202020204" pitchFamily="34" charset="-34"/>
            </a:endParaRPr>
          </a:p>
        </p:txBody>
      </p:sp>
      <p:sp>
        <p:nvSpPr>
          <p:cNvPr id="264" name="Graphic 19325">
            <a:extLst>
              <a:ext uri="{FF2B5EF4-FFF2-40B4-BE49-F238E27FC236}">
                <a16:creationId xmlns:a16="http://schemas.microsoft.com/office/drawing/2014/main" id="{20CC1E34-8F6A-7864-B268-0C4C4CEEBA77}"/>
              </a:ext>
            </a:extLst>
          </p:cNvPr>
          <p:cNvSpPr/>
          <p:nvPr/>
        </p:nvSpPr>
        <p:spPr>
          <a:xfrm>
            <a:off x="8206769" y="4522794"/>
            <a:ext cx="450166" cy="401523"/>
          </a:xfrm>
          <a:custGeom>
            <a:avLst/>
            <a:gdLst>
              <a:gd name="connsiteX0" fmla="*/ 146880 w 205159"/>
              <a:gd name="connsiteY0" fmla="*/ 9822 h 208179"/>
              <a:gd name="connsiteX1" fmla="*/ 148976 w 205159"/>
              <a:gd name="connsiteY1" fmla="*/ 64971 h 208179"/>
              <a:gd name="connsiteX2" fmla="*/ 153738 w 205159"/>
              <a:gd name="connsiteY2" fmla="*/ 73163 h 208179"/>
              <a:gd name="connsiteX3" fmla="*/ 200411 w 205159"/>
              <a:gd name="connsiteY3" fmla="*/ 102690 h 208179"/>
              <a:gd name="connsiteX4" fmla="*/ 198506 w 205159"/>
              <a:gd name="connsiteY4" fmla="*/ 120883 h 208179"/>
              <a:gd name="connsiteX5" fmla="*/ 146690 w 205159"/>
              <a:gd name="connsiteY5" fmla="*/ 139933 h 208179"/>
              <a:gd name="connsiteX6" fmla="*/ 140308 w 205159"/>
              <a:gd name="connsiteY6" fmla="*/ 146982 h 208179"/>
              <a:gd name="connsiteX7" fmla="*/ 126687 w 205159"/>
              <a:gd name="connsiteY7" fmla="*/ 200512 h 208179"/>
              <a:gd name="connsiteX8" fmla="*/ 108780 w 205159"/>
              <a:gd name="connsiteY8" fmla="*/ 204322 h 208179"/>
              <a:gd name="connsiteX9" fmla="*/ 74586 w 205159"/>
              <a:gd name="connsiteY9" fmla="*/ 160888 h 208179"/>
              <a:gd name="connsiteX10" fmla="*/ 65918 w 205159"/>
              <a:gd name="connsiteY10" fmla="*/ 156983 h 208179"/>
              <a:gd name="connsiteX11" fmla="*/ 10863 w 205159"/>
              <a:gd name="connsiteY11" fmla="*/ 160507 h 208179"/>
              <a:gd name="connsiteX12" fmla="*/ 1719 w 205159"/>
              <a:gd name="connsiteY12" fmla="*/ 144696 h 208179"/>
              <a:gd name="connsiteX13" fmla="*/ 32390 w 205159"/>
              <a:gd name="connsiteY13" fmla="*/ 98785 h 208179"/>
              <a:gd name="connsiteX14" fmla="*/ 33438 w 205159"/>
              <a:gd name="connsiteY14" fmla="*/ 89355 h 208179"/>
              <a:gd name="connsiteX15" fmla="*/ 13054 w 205159"/>
              <a:gd name="connsiteY15" fmla="*/ 38111 h 208179"/>
              <a:gd name="connsiteX16" fmla="*/ 25341 w 205159"/>
              <a:gd name="connsiteY16" fmla="*/ 24585 h 208179"/>
              <a:gd name="connsiteX17" fmla="*/ 78491 w 205159"/>
              <a:gd name="connsiteY17" fmla="*/ 39635 h 208179"/>
              <a:gd name="connsiteX18" fmla="*/ 87730 w 205159"/>
              <a:gd name="connsiteY18" fmla="*/ 37635 h 208179"/>
              <a:gd name="connsiteX19" fmla="*/ 130212 w 205159"/>
              <a:gd name="connsiteY19" fmla="*/ 2392 h 208179"/>
              <a:gd name="connsiteX20" fmla="*/ 146880 w 205159"/>
              <a:gd name="connsiteY20" fmla="*/ 9822 h 2081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205159" h="208179">
                <a:moveTo>
                  <a:pt x="146880" y="9822"/>
                </a:moveTo>
                <a:lnTo>
                  <a:pt x="148976" y="64971"/>
                </a:lnTo>
                <a:cubicBezTo>
                  <a:pt x="149071" y="68305"/>
                  <a:pt x="150881" y="71353"/>
                  <a:pt x="153738" y="73163"/>
                </a:cubicBezTo>
                <a:lnTo>
                  <a:pt x="200411" y="102690"/>
                </a:lnTo>
                <a:cubicBezTo>
                  <a:pt x="207555" y="107167"/>
                  <a:pt x="206412" y="117930"/>
                  <a:pt x="198506" y="120883"/>
                </a:cubicBezTo>
                <a:lnTo>
                  <a:pt x="146690" y="139933"/>
                </a:lnTo>
                <a:cubicBezTo>
                  <a:pt x="143547" y="141076"/>
                  <a:pt x="141165" y="143743"/>
                  <a:pt x="140308" y="146982"/>
                </a:cubicBezTo>
                <a:lnTo>
                  <a:pt x="126687" y="200512"/>
                </a:lnTo>
                <a:cubicBezTo>
                  <a:pt x="124592" y="208704"/>
                  <a:pt x="114019" y="210894"/>
                  <a:pt x="108780" y="204322"/>
                </a:cubicBezTo>
                <a:lnTo>
                  <a:pt x="74586" y="160888"/>
                </a:lnTo>
                <a:cubicBezTo>
                  <a:pt x="72490" y="158221"/>
                  <a:pt x="69252" y="156792"/>
                  <a:pt x="65918" y="156983"/>
                </a:cubicBezTo>
                <a:lnTo>
                  <a:pt x="10863" y="160507"/>
                </a:lnTo>
                <a:cubicBezTo>
                  <a:pt x="2481" y="161079"/>
                  <a:pt x="-2948" y="151649"/>
                  <a:pt x="1719" y="144696"/>
                </a:cubicBezTo>
                <a:lnTo>
                  <a:pt x="32390" y="98785"/>
                </a:lnTo>
                <a:cubicBezTo>
                  <a:pt x="34295" y="96023"/>
                  <a:pt x="34676" y="92499"/>
                  <a:pt x="33438" y="89355"/>
                </a:cubicBezTo>
                <a:lnTo>
                  <a:pt x="13054" y="38111"/>
                </a:lnTo>
                <a:cubicBezTo>
                  <a:pt x="9911" y="30300"/>
                  <a:pt x="17150" y="22299"/>
                  <a:pt x="25341" y="24585"/>
                </a:cubicBezTo>
                <a:lnTo>
                  <a:pt x="78491" y="39635"/>
                </a:lnTo>
                <a:cubicBezTo>
                  <a:pt x="81729" y="40587"/>
                  <a:pt x="85158" y="39825"/>
                  <a:pt x="87730" y="37635"/>
                </a:cubicBezTo>
                <a:lnTo>
                  <a:pt x="130212" y="2392"/>
                </a:lnTo>
                <a:cubicBezTo>
                  <a:pt x="136689" y="-3037"/>
                  <a:pt x="146595" y="1344"/>
                  <a:pt x="146880" y="9822"/>
                </a:cubicBezTo>
                <a:close/>
              </a:path>
            </a:pathLst>
          </a:custGeom>
          <a:solidFill>
            <a:srgbClr val="EDB863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th-TH" sz="2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Cordia New" panose="020B0304020202020204" pitchFamily="34" charset="-34"/>
            </a:endParaRPr>
          </a:p>
        </p:txBody>
      </p:sp>
      <p:sp>
        <p:nvSpPr>
          <p:cNvPr id="265" name="Graphic 19322">
            <a:extLst>
              <a:ext uri="{FF2B5EF4-FFF2-40B4-BE49-F238E27FC236}">
                <a16:creationId xmlns:a16="http://schemas.microsoft.com/office/drawing/2014/main" id="{AFED967B-1E1D-6A46-265D-2804FA4006A2}"/>
              </a:ext>
            </a:extLst>
          </p:cNvPr>
          <p:cNvSpPr/>
          <p:nvPr/>
        </p:nvSpPr>
        <p:spPr>
          <a:xfrm rot="19266580">
            <a:off x="-5384166" y="-1842519"/>
            <a:ext cx="7727288" cy="5913330"/>
          </a:xfrm>
          <a:custGeom>
            <a:avLst/>
            <a:gdLst>
              <a:gd name="connsiteX0" fmla="*/ 0 w 1854041"/>
              <a:gd name="connsiteY0" fmla="*/ 1754791 h 1754790"/>
              <a:gd name="connsiteX1" fmla="*/ 355854 w 1854041"/>
              <a:gd name="connsiteY1" fmla="*/ 1408938 h 1754790"/>
              <a:gd name="connsiteX2" fmla="*/ 1166717 w 1854041"/>
              <a:gd name="connsiteY2" fmla="*/ 1711452 h 1754790"/>
              <a:gd name="connsiteX3" fmla="*/ 1469231 w 1854041"/>
              <a:gd name="connsiteY3" fmla="*/ 677323 h 1754790"/>
              <a:gd name="connsiteX4" fmla="*/ 1854041 w 1854041"/>
              <a:gd name="connsiteY4" fmla="*/ 1076516 h 1754790"/>
              <a:gd name="connsiteX5" fmla="*/ 1854041 w 1854041"/>
              <a:gd name="connsiteY5" fmla="*/ 0 h 1754790"/>
              <a:gd name="connsiteX6" fmla="*/ 0 w 1854041"/>
              <a:gd name="connsiteY6" fmla="*/ 0 h 1754790"/>
              <a:gd name="connsiteX7" fmla="*/ 0 w 1854041"/>
              <a:gd name="connsiteY7" fmla="*/ 1754791 h 17547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854041" h="1754790">
                <a:moveTo>
                  <a:pt x="0" y="1754791"/>
                </a:moveTo>
                <a:cubicBezTo>
                  <a:pt x="0" y="1754791"/>
                  <a:pt x="97060" y="1443418"/>
                  <a:pt x="355854" y="1408938"/>
                </a:cubicBezTo>
                <a:cubicBezTo>
                  <a:pt x="653606" y="1369314"/>
                  <a:pt x="814102" y="1827943"/>
                  <a:pt x="1166717" y="1711452"/>
                </a:cubicBezTo>
                <a:cubicBezTo>
                  <a:pt x="1545241" y="1586293"/>
                  <a:pt x="1154049" y="794480"/>
                  <a:pt x="1469231" y="677323"/>
                </a:cubicBezTo>
                <a:cubicBezTo>
                  <a:pt x="1785271" y="559784"/>
                  <a:pt x="1854041" y="1076516"/>
                  <a:pt x="1854041" y="1076516"/>
                </a:cubicBezTo>
                <a:lnTo>
                  <a:pt x="1854041" y="0"/>
                </a:lnTo>
                <a:lnTo>
                  <a:pt x="0" y="0"/>
                </a:lnTo>
                <a:lnTo>
                  <a:pt x="0" y="1754791"/>
                </a:lnTo>
                <a:close/>
              </a:path>
            </a:pathLst>
          </a:custGeom>
          <a:noFill/>
          <a:ln w="38100" cap="rnd">
            <a:solidFill>
              <a:schemeClr val="bg2">
                <a:lumMod val="50000"/>
              </a:schemeClr>
            </a:solidFill>
            <a:custDash>
              <a:ds d="225000" sp="225000"/>
            </a:custDash>
            <a:round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th-TH" sz="2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Cordia New" panose="020B0304020202020204" pitchFamily="34" charset="-34"/>
            </a:endParaRPr>
          </a:p>
        </p:txBody>
      </p:sp>
      <p:grpSp>
        <p:nvGrpSpPr>
          <p:cNvPr id="299" name="Graphic 876">
            <a:extLst>
              <a:ext uri="{FF2B5EF4-FFF2-40B4-BE49-F238E27FC236}">
                <a16:creationId xmlns:a16="http://schemas.microsoft.com/office/drawing/2014/main" id="{2A774051-F2CA-AB92-C422-A7189BDCAD4F}"/>
              </a:ext>
            </a:extLst>
          </p:cNvPr>
          <p:cNvGrpSpPr/>
          <p:nvPr/>
        </p:nvGrpSpPr>
        <p:grpSpPr>
          <a:xfrm rot="1656797">
            <a:off x="1805391" y="3835436"/>
            <a:ext cx="1059547" cy="866816"/>
            <a:chOff x="-380835" y="371217"/>
            <a:chExt cx="1182052" cy="823912"/>
          </a:xfrm>
        </p:grpSpPr>
        <p:grpSp>
          <p:nvGrpSpPr>
            <p:cNvPr id="300" name="Graphic 876">
              <a:extLst>
                <a:ext uri="{FF2B5EF4-FFF2-40B4-BE49-F238E27FC236}">
                  <a16:creationId xmlns:a16="http://schemas.microsoft.com/office/drawing/2014/main" id="{D0C014F7-9B3B-ABD1-2B6D-8D2415FCBE2E}"/>
                </a:ext>
              </a:extLst>
            </p:cNvPr>
            <p:cNvGrpSpPr/>
            <p:nvPr/>
          </p:nvGrpSpPr>
          <p:grpSpPr>
            <a:xfrm>
              <a:off x="-276917" y="371217"/>
              <a:ext cx="1078134" cy="565413"/>
              <a:chOff x="-276917" y="371217"/>
              <a:chExt cx="1078134" cy="565413"/>
            </a:xfrm>
          </p:grpSpPr>
          <p:sp>
            <p:nvSpPr>
              <p:cNvPr id="304" name="Freeform: Shape 380">
                <a:extLst>
                  <a:ext uri="{FF2B5EF4-FFF2-40B4-BE49-F238E27FC236}">
                    <a16:creationId xmlns:a16="http://schemas.microsoft.com/office/drawing/2014/main" id="{86778B7E-915D-639B-2807-327EFA298589}"/>
                  </a:ext>
                </a:extLst>
              </p:cNvPr>
              <p:cNvSpPr/>
              <p:nvPr/>
            </p:nvSpPr>
            <p:spPr>
              <a:xfrm>
                <a:off x="-3264" y="496851"/>
                <a:ext cx="599598" cy="439778"/>
              </a:xfrm>
              <a:custGeom>
                <a:avLst/>
                <a:gdLst>
                  <a:gd name="connsiteX0" fmla="*/ 510254 w 599598"/>
                  <a:gd name="connsiteY0" fmla="*/ 0 h 439778"/>
                  <a:gd name="connsiteX1" fmla="*/ 0 w 599598"/>
                  <a:gd name="connsiteY1" fmla="*/ 174403 h 439778"/>
                  <a:gd name="connsiteX2" fmla="*/ 90106 w 599598"/>
                  <a:gd name="connsiteY2" fmla="*/ 434054 h 439778"/>
                  <a:gd name="connsiteX3" fmla="*/ 599599 w 599598"/>
                  <a:gd name="connsiteY3" fmla="*/ 257270 h 439778"/>
                  <a:gd name="connsiteX4" fmla="*/ 510254 w 599598"/>
                  <a:gd name="connsiteY4" fmla="*/ 0 h 4397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99598" h="439778">
                    <a:moveTo>
                      <a:pt x="510254" y="0"/>
                    </a:moveTo>
                    <a:lnTo>
                      <a:pt x="0" y="174403"/>
                    </a:lnTo>
                    <a:lnTo>
                      <a:pt x="90106" y="434054"/>
                    </a:lnTo>
                    <a:cubicBezTo>
                      <a:pt x="278511" y="460439"/>
                      <a:pt x="468059" y="394621"/>
                      <a:pt x="599599" y="257270"/>
                    </a:cubicBezTo>
                    <a:lnTo>
                      <a:pt x="510254" y="0"/>
                    </a:lnTo>
                    <a:close/>
                  </a:path>
                </a:pathLst>
              </a:custGeom>
              <a:solidFill>
                <a:srgbClr val="3D405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Cordia New" panose="020B0304020202020204" pitchFamily="34" charset="-34"/>
                </a:endParaRPr>
              </a:p>
            </p:txBody>
          </p:sp>
          <p:sp>
            <p:nvSpPr>
              <p:cNvPr id="305" name="Freeform: Shape 381">
                <a:extLst>
                  <a:ext uri="{FF2B5EF4-FFF2-40B4-BE49-F238E27FC236}">
                    <a16:creationId xmlns:a16="http://schemas.microsoft.com/office/drawing/2014/main" id="{7EA44287-4D43-8CC3-F7B2-FDDDC4938D52}"/>
                  </a:ext>
                </a:extLst>
              </p:cNvPr>
              <p:cNvSpPr/>
              <p:nvPr/>
            </p:nvSpPr>
            <p:spPr>
              <a:xfrm>
                <a:off x="-276917" y="371217"/>
                <a:ext cx="1078134" cy="458057"/>
              </a:xfrm>
              <a:custGeom>
                <a:avLst/>
                <a:gdLst>
                  <a:gd name="connsiteX0" fmla="*/ 1078135 w 1078134"/>
                  <a:gd name="connsiteY0" fmla="*/ 41910 h 458057"/>
                  <a:gd name="connsiteX1" fmla="*/ 618554 w 1078134"/>
                  <a:gd name="connsiteY1" fmla="*/ 458057 h 458057"/>
                  <a:gd name="connsiteX2" fmla="*/ 0 w 1078134"/>
                  <a:gd name="connsiteY2" fmla="*/ 416147 h 458057"/>
                  <a:gd name="connsiteX3" fmla="*/ 64294 w 1078134"/>
                  <a:gd name="connsiteY3" fmla="*/ 357950 h 458057"/>
                  <a:gd name="connsiteX4" fmla="*/ 98965 w 1078134"/>
                  <a:gd name="connsiteY4" fmla="*/ 326517 h 458057"/>
                  <a:gd name="connsiteX5" fmla="*/ 459581 w 1078134"/>
                  <a:gd name="connsiteY5" fmla="*/ 0 h 458057"/>
                  <a:gd name="connsiteX6" fmla="*/ 944975 w 1078134"/>
                  <a:gd name="connsiteY6" fmla="*/ 32957 h 458057"/>
                  <a:gd name="connsiteX7" fmla="*/ 991553 w 1078134"/>
                  <a:gd name="connsiteY7" fmla="*/ 36100 h 4580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78134" h="458057">
                    <a:moveTo>
                      <a:pt x="1078135" y="41910"/>
                    </a:moveTo>
                    <a:lnTo>
                      <a:pt x="618554" y="458057"/>
                    </a:lnTo>
                    <a:lnTo>
                      <a:pt x="0" y="416147"/>
                    </a:lnTo>
                    <a:lnTo>
                      <a:pt x="64294" y="357950"/>
                    </a:lnTo>
                    <a:lnTo>
                      <a:pt x="98965" y="326517"/>
                    </a:lnTo>
                    <a:lnTo>
                      <a:pt x="459581" y="0"/>
                    </a:lnTo>
                    <a:lnTo>
                      <a:pt x="944975" y="32957"/>
                    </a:lnTo>
                    <a:lnTo>
                      <a:pt x="991553" y="36100"/>
                    </a:lnTo>
                    <a:close/>
                  </a:path>
                </a:pathLst>
              </a:custGeom>
              <a:solidFill>
                <a:srgbClr val="3D405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Cordia New" panose="020B0304020202020204" pitchFamily="34" charset="-34"/>
                </a:endParaRPr>
              </a:p>
            </p:txBody>
          </p:sp>
          <p:sp>
            <p:nvSpPr>
              <p:cNvPr id="306" name="Freeform: Shape 382">
                <a:extLst>
                  <a:ext uri="{FF2B5EF4-FFF2-40B4-BE49-F238E27FC236}">
                    <a16:creationId xmlns:a16="http://schemas.microsoft.com/office/drawing/2014/main" id="{D15DAC60-6C20-C365-D9BB-7716AEAE33BF}"/>
                  </a:ext>
                </a:extLst>
              </p:cNvPr>
              <p:cNvSpPr/>
              <p:nvPr/>
            </p:nvSpPr>
            <p:spPr>
              <a:xfrm>
                <a:off x="-212623" y="371217"/>
                <a:ext cx="927258" cy="393954"/>
              </a:xfrm>
              <a:custGeom>
                <a:avLst/>
                <a:gdLst>
                  <a:gd name="connsiteX0" fmla="*/ 927259 w 927258"/>
                  <a:gd name="connsiteY0" fmla="*/ 36100 h 393954"/>
                  <a:gd name="connsiteX1" fmla="*/ 531971 w 927258"/>
                  <a:gd name="connsiteY1" fmla="*/ 393954 h 393954"/>
                  <a:gd name="connsiteX2" fmla="*/ 0 w 927258"/>
                  <a:gd name="connsiteY2" fmla="*/ 357950 h 393954"/>
                  <a:gd name="connsiteX3" fmla="*/ 34671 w 927258"/>
                  <a:gd name="connsiteY3" fmla="*/ 326517 h 393954"/>
                  <a:gd name="connsiteX4" fmla="*/ 395288 w 927258"/>
                  <a:gd name="connsiteY4" fmla="*/ 0 h 393954"/>
                  <a:gd name="connsiteX5" fmla="*/ 880682 w 927258"/>
                  <a:gd name="connsiteY5" fmla="*/ 32957 h 3939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27258" h="393954">
                    <a:moveTo>
                      <a:pt x="927259" y="36100"/>
                    </a:moveTo>
                    <a:lnTo>
                      <a:pt x="531971" y="393954"/>
                    </a:lnTo>
                    <a:lnTo>
                      <a:pt x="0" y="357950"/>
                    </a:lnTo>
                    <a:lnTo>
                      <a:pt x="34671" y="326517"/>
                    </a:lnTo>
                    <a:lnTo>
                      <a:pt x="395288" y="0"/>
                    </a:lnTo>
                    <a:lnTo>
                      <a:pt x="880682" y="32957"/>
                    </a:lnTo>
                    <a:close/>
                  </a:path>
                </a:pathLst>
              </a:custGeom>
              <a:solidFill>
                <a:srgbClr val="484D5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Cordia New" panose="020B0304020202020204" pitchFamily="34" charset="-34"/>
                </a:endParaRPr>
              </a:p>
            </p:txBody>
          </p:sp>
        </p:grpSp>
        <p:grpSp>
          <p:nvGrpSpPr>
            <p:cNvPr id="301" name="Graphic 876">
              <a:extLst>
                <a:ext uri="{FF2B5EF4-FFF2-40B4-BE49-F238E27FC236}">
                  <a16:creationId xmlns:a16="http://schemas.microsoft.com/office/drawing/2014/main" id="{5D99B5A4-8DDD-5EC3-CDD8-09493FD7F3EC}"/>
                </a:ext>
              </a:extLst>
            </p:cNvPr>
            <p:cNvGrpSpPr/>
            <p:nvPr/>
          </p:nvGrpSpPr>
          <p:grpSpPr>
            <a:xfrm>
              <a:off x="-380835" y="555811"/>
              <a:ext cx="644461" cy="639318"/>
              <a:chOff x="-380835" y="555811"/>
              <a:chExt cx="644461" cy="639318"/>
            </a:xfrm>
            <a:solidFill>
              <a:srgbClr val="FFD524"/>
            </a:solidFill>
          </p:grpSpPr>
          <p:sp>
            <p:nvSpPr>
              <p:cNvPr id="302" name="Freeform: Shape 378">
                <a:extLst>
                  <a:ext uri="{FF2B5EF4-FFF2-40B4-BE49-F238E27FC236}">
                    <a16:creationId xmlns:a16="http://schemas.microsoft.com/office/drawing/2014/main" id="{98A94AC0-793F-A3BC-A525-D0508DE26110}"/>
                  </a:ext>
                </a:extLst>
              </p:cNvPr>
              <p:cNvSpPr/>
              <p:nvPr/>
            </p:nvSpPr>
            <p:spPr>
              <a:xfrm>
                <a:off x="-321494" y="555811"/>
                <a:ext cx="585120" cy="588168"/>
              </a:xfrm>
              <a:custGeom>
                <a:avLst/>
                <a:gdLst>
                  <a:gd name="connsiteX0" fmla="*/ 24956 w 585120"/>
                  <a:gd name="connsiteY0" fmla="*/ 588169 h 588168"/>
                  <a:gd name="connsiteX1" fmla="*/ 0 w 585120"/>
                  <a:gd name="connsiteY1" fmla="*/ 585883 h 588168"/>
                  <a:gd name="connsiteX2" fmla="*/ 32766 w 585120"/>
                  <a:gd name="connsiteY2" fmla="*/ 222790 h 588168"/>
                  <a:gd name="connsiteX3" fmla="*/ 575596 w 585120"/>
                  <a:gd name="connsiteY3" fmla="*/ 0 h 588168"/>
                  <a:gd name="connsiteX4" fmla="*/ 585121 w 585120"/>
                  <a:gd name="connsiteY4" fmla="*/ 23241 h 588168"/>
                  <a:gd name="connsiteX5" fmla="*/ 56388 w 585120"/>
                  <a:gd name="connsiteY5" fmla="*/ 240221 h 5881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85120" h="588168">
                    <a:moveTo>
                      <a:pt x="24956" y="588169"/>
                    </a:moveTo>
                    <a:lnTo>
                      <a:pt x="0" y="585883"/>
                    </a:lnTo>
                    <a:lnTo>
                      <a:pt x="32766" y="222790"/>
                    </a:lnTo>
                    <a:lnTo>
                      <a:pt x="575596" y="0"/>
                    </a:lnTo>
                    <a:lnTo>
                      <a:pt x="585121" y="23241"/>
                    </a:lnTo>
                    <a:lnTo>
                      <a:pt x="56388" y="240221"/>
                    </a:lnTo>
                    <a:close/>
                  </a:path>
                </a:pathLst>
              </a:custGeom>
              <a:solidFill>
                <a:srgbClr val="FFD52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Cordia New" panose="020B0304020202020204" pitchFamily="34" charset="-34"/>
                </a:endParaRPr>
              </a:p>
            </p:txBody>
          </p:sp>
          <p:sp>
            <p:nvSpPr>
              <p:cNvPr id="303" name="Freeform: Shape 379">
                <a:extLst>
                  <a:ext uri="{FF2B5EF4-FFF2-40B4-BE49-F238E27FC236}">
                    <a16:creationId xmlns:a16="http://schemas.microsoft.com/office/drawing/2014/main" id="{BA08AF41-549B-D7F4-9DA4-72A501569DB3}"/>
                  </a:ext>
                </a:extLst>
              </p:cNvPr>
              <p:cNvSpPr/>
              <p:nvPr/>
            </p:nvSpPr>
            <p:spPr>
              <a:xfrm>
                <a:off x="-380835" y="1007010"/>
                <a:ext cx="121695" cy="188118"/>
              </a:xfrm>
              <a:custGeom>
                <a:avLst/>
                <a:gdLst>
                  <a:gd name="connsiteX0" fmla="*/ 85058 w 121695"/>
                  <a:gd name="connsiteY0" fmla="*/ 1619 h 188118"/>
                  <a:gd name="connsiteX1" fmla="*/ 79915 w 121695"/>
                  <a:gd name="connsiteY1" fmla="*/ 0 h 188118"/>
                  <a:gd name="connsiteX2" fmla="*/ 0 w 121695"/>
                  <a:gd name="connsiteY2" fmla="*/ 170783 h 188118"/>
                  <a:gd name="connsiteX3" fmla="*/ 111824 w 121695"/>
                  <a:gd name="connsiteY3" fmla="*/ 188119 h 188118"/>
                  <a:gd name="connsiteX4" fmla="*/ 85058 w 121695"/>
                  <a:gd name="connsiteY4" fmla="*/ 1619 h 1881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695" h="188118">
                    <a:moveTo>
                      <a:pt x="85058" y="1619"/>
                    </a:moveTo>
                    <a:lnTo>
                      <a:pt x="79915" y="0"/>
                    </a:lnTo>
                    <a:cubicBezTo>
                      <a:pt x="64484" y="5810"/>
                      <a:pt x="10573" y="35814"/>
                      <a:pt x="0" y="170783"/>
                    </a:cubicBezTo>
                    <a:lnTo>
                      <a:pt x="111824" y="188119"/>
                    </a:lnTo>
                    <a:cubicBezTo>
                      <a:pt x="140684" y="56483"/>
                      <a:pt x="98393" y="12002"/>
                      <a:pt x="85058" y="1619"/>
                    </a:cubicBezTo>
                    <a:close/>
                  </a:path>
                </a:pathLst>
              </a:custGeom>
              <a:solidFill>
                <a:srgbClr val="FFD52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Cordia New" panose="020B0304020202020204" pitchFamily="34" charset="-34"/>
                </a:endParaRPr>
              </a:p>
            </p:txBody>
          </p:sp>
        </p:grpSp>
      </p:grpSp>
      <p:grpSp>
        <p:nvGrpSpPr>
          <p:cNvPr id="49" name="Graphic 47">
            <a:extLst>
              <a:ext uri="{FF2B5EF4-FFF2-40B4-BE49-F238E27FC236}">
                <a16:creationId xmlns:a16="http://schemas.microsoft.com/office/drawing/2014/main" id="{2C33375D-BDB4-800B-291A-D2024FCE374C}"/>
              </a:ext>
            </a:extLst>
          </p:cNvPr>
          <p:cNvGrpSpPr/>
          <p:nvPr/>
        </p:nvGrpSpPr>
        <p:grpSpPr>
          <a:xfrm rot="17376568">
            <a:off x="1458493" y="-352393"/>
            <a:ext cx="1544782" cy="1384995"/>
            <a:chOff x="6019800" y="3362325"/>
            <a:chExt cx="150832" cy="134189"/>
          </a:xfrm>
        </p:grpSpPr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EFC42CB8-40F4-0A82-7509-484D38358801}"/>
                </a:ext>
              </a:extLst>
            </p:cNvPr>
            <p:cNvSpPr/>
            <p:nvPr/>
          </p:nvSpPr>
          <p:spPr>
            <a:xfrm>
              <a:off x="6076569" y="3396519"/>
              <a:ext cx="94063" cy="87325"/>
            </a:xfrm>
            <a:custGeom>
              <a:avLst/>
              <a:gdLst>
                <a:gd name="connsiteX0" fmla="*/ 28575 w 94063"/>
                <a:gd name="connsiteY0" fmla="*/ 2000 h 87325"/>
                <a:gd name="connsiteX1" fmla="*/ 30671 w 94063"/>
                <a:gd name="connsiteY1" fmla="*/ 0 h 87325"/>
                <a:gd name="connsiteX2" fmla="*/ 70866 w 94063"/>
                <a:gd name="connsiteY2" fmla="*/ 43339 h 87325"/>
                <a:gd name="connsiteX3" fmla="*/ 76009 w 94063"/>
                <a:gd name="connsiteY3" fmla="*/ 39910 h 87325"/>
                <a:gd name="connsiteX4" fmla="*/ 88868 w 94063"/>
                <a:gd name="connsiteY4" fmla="*/ 39529 h 87325"/>
                <a:gd name="connsiteX5" fmla="*/ 93821 w 94063"/>
                <a:gd name="connsiteY5" fmla="*/ 52102 h 87325"/>
                <a:gd name="connsiteX6" fmla="*/ 93821 w 94063"/>
                <a:gd name="connsiteY6" fmla="*/ 52292 h 87325"/>
                <a:gd name="connsiteX7" fmla="*/ 76962 w 94063"/>
                <a:gd name="connsiteY7" fmla="*/ 84011 h 87325"/>
                <a:gd name="connsiteX8" fmla="*/ 76772 w 94063"/>
                <a:gd name="connsiteY8" fmla="*/ 84201 h 87325"/>
                <a:gd name="connsiteX9" fmla="*/ 64008 w 94063"/>
                <a:gd name="connsiteY9" fmla="*/ 86297 h 87325"/>
                <a:gd name="connsiteX10" fmla="*/ 57436 w 94063"/>
                <a:gd name="connsiteY10" fmla="*/ 75438 h 87325"/>
                <a:gd name="connsiteX11" fmla="*/ 57436 w 94063"/>
                <a:gd name="connsiteY11" fmla="*/ 69152 h 87325"/>
                <a:gd name="connsiteX12" fmla="*/ 0 w 94063"/>
                <a:gd name="connsiteY12" fmla="*/ 56483 h 87325"/>
                <a:gd name="connsiteX13" fmla="*/ 571 w 94063"/>
                <a:gd name="connsiteY13" fmla="*/ 53626 h 87325"/>
                <a:gd name="connsiteX14" fmla="*/ 60293 w 94063"/>
                <a:gd name="connsiteY14" fmla="*/ 66675 h 87325"/>
                <a:gd name="connsiteX15" fmla="*/ 60198 w 94063"/>
                <a:gd name="connsiteY15" fmla="*/ 75343 h 87325"/>
                <a:gd name="connsiteX16" fmla="*/ 65056 w 94063"/>
                <a:gd name="connsiteY16" fmla="*/ 83630 h 87325"/>
                <a:gd name="connsiteX17" fmla="*/ 74581 w 94063"/>
                <a:gd name="connsiteY17" fmla="*/ 82106 h 87325"/>
                <a:gd name="connsiteX18" fmla="*/ 90964 w 94063"/>
                <a:gd name="connsiteY18" fmla="*/ 51245 h 87325"/>
                <a:gd name="connsiteX19" fmla="*/ 87344 w 94063"/>
                <a:gd name="connsiteY19" fmla="*/ 42005 h 87325"/>
                <a:gd name="connsiteX20" fmla="*/ 77629 w 94063"/>
                <a:gd name="connsiteY20" fmla="*/ 42386 h 87325"/>
                <a:gd name="connsiteX21" fmla="*/ 70485 w 94063"/>
                <a:gd name="connsiteY21" fmla="*/ 47149 h 87325"/>
                <a:gd name="connsiteX22" fmla="*/ 28575 w 94063"/>
                <a:gd name="connsiteY22" fmla="*/ 2000 h 87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4063" h="87325">
                  <a:moveTo>
                    <a:pt x="28575" y="2000"/>
                  </a:moveTo>
                  <a:lnTo>
                    <a:pt x="30671" y="0"/>
                  </a:lnTo>
                  <a:lnTo>
                    <a:pt x="70866" y="43339"/>
                  </a:lnTo>
                  <a:lnTo>
                    <a:pt x="76009" y="39910"/>
                  </a:lnTo>
                  <a:cubicBezTo>
                    <a:pt x="80105" y="37148"/>
                    <a:pt x="85058" y="36957"/>
                    <a:pt x="88868" y="39529"/>
                  </a:cubicBezTo>
                  <a:cubicBezTo>
                    <a:pt x="92869" y="42196"/>
                    <a:pt x="94774" y="46958"/>
                    <a:pt x="93821" y="52102"/>
                  </a:cubicBezTo>
                  <a:lnTo>
                    <a:pt x="93821" y="52292"/>
                  </a:lnTo>
                  <a:lnTo>
                    <a:pt x="76962" y="84011"/>
                  </a:lnTo>
                  <a:lnTo>
                    <a:pt x="76772" y="84201"/>
                  </a:lnTo>
                  <a:cubicBezTo>
                    <a:pt x="73057" y="87440"/>
                    <a:pt x="68104" y="88202"/>
                    <a:pt x="64008" y="86297"/>
                  </a:cubicBezTo>
                  <a:cubicBezTo>
                    <a:pt x="59912" y="84392"/>
                    <a:pt x="57436" y="80201"/>
                    <a:pt x="57436" y="75438"/>
                  </a:cubicBezTo>
                  <a:lnTo>
                    <a:pt x="57436" y="69152"/>
                  </a:lnTo>
                  <a:lnTo>
                    <a:pt x="0" y="56483"/>
                  </a:lnTo>
                  <a:lnTo>
                    <a:pt x="571" y="53626"/>
                  </a:lnTo>
                  <a:lnTo>
                    <a:pt x="60293" y="66675"/>
                  </a:lnTo>
                  <a:lnTo>
                    <a:pt x="60198" y="75343"/>
                  </a:lnTo>
                  <a:cubicBezTo>
                    <a:pt x="60198" y="79153"/>
                    <a:pt x="62008" y="82201"/>
                    <a:pt x="65056" y="83630"/>
                  </a:cubicBezTo>
                  <a:cubicBezTo>
                    <a:pt x="68104" y="85058"/>
                    <a:pt x="71628" y="84487"/>
                    <a:pt x="74581" y="82106"/>
                  </a:cubicBezTo>
                  <a:lnTo>
                    <a:pt x="90964" y="51245"/>
                  </a:lnTo>
                  <a:cubicBezTo>
                    <a:pt x="91726" y="47530"/>
                    <a:pt x="90297" y="43910"/>
                    <a:pt x="87344" y="42005"/>
                  </a:cubicBezTo>
                  <a:cubicBezTo>
                    <a:pt x="84487" y="40100"/>
                    <a:pt x="80867" y="40196"/>
                    <a:pt x="77629" y="42386"/>
                  </a:cubicBezTo>
                  <a:lnTo>
                    <a:pt x="70485" y="47149"/>
                  </a:lnTo>
                  <a:lnTo>
                    <a:pt x="28575" y="2000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ADF303DD-F877-C495-DA8B-47C3B9DB1757}"/>
                </a:ext>
              </a:extLst>
            </p:cNvPr>
            <p:cNvSpPr/>
            <p:nvPr/>
          </p:nvSpPr>
          <p:spPr>
            <a:xfrm>
              <a:off x="6067805" y="3404997"/>
              <a:ext cx="94460" cy="91517"/>
            </a:xfrm>
            <a:custGeom>
              <a:avLst/>
              <a:gdLst>
                <a:gd name="connsiteX0" fmla="*/ 952 w 94460"/>
                <a:gd name="connsiteY0" fmla="*/ 49530 h 91517"/>
                <a:gd name="connsiteX1" fmla="*/ 58579 w 94460"/>
                <a:gd name="connsiteY1" fmla="*/ 70009 h 91517"/>
                <a:gd name="connsiteX2" fmla="*/ 57436 w 94460"/>
                <a:gd name="connsiteY2" fmla="*/ 78581 h 91517"/>
                <a:gd name="connsiteX3" fmla="*/ 61246 w 94460"/>
                <a:gd name="connsiteY3" fmla="*/ 87440 h 91517"/>
                <a:gd name="connsiteX4" fmla="*/ 70866 w 94460"/>
                <a:gd name="connsiteY4" fmla="*/ 87154 h 91517"/>
                <a:gd name="connsiteX5" fmla="*/ 90964 w 94460"/>
                <a:gd name="connsiteY5" fmla="*/ 58674 h 91517"/>
                <a:gd name="connsiteX6" fmla="*/ 88487 w 94460"/>
                <a:gd name="connsiteY6" fmla="*/ 48863 h 91517"/>
                <a:gd name="connsiteX7" fmla="*/ 78772 w 94460"/>
                <a:gd name="connsiteY7" fmla="*/ 48006 h 91517"/>
                <a:gd name="connsiteX8" fmla="*/ 71057 w 94460"/>
                <a:gd name="connsiteY8" fmla="*/ 51911 h 91517"/>
                <a:gd name="connsiteX9" fmla="*/ 35338 w 94460"/>
                <a:gd name="connsiteY9" fmla="*/ 1714 h 91517"/>
                <a:gd name="connsiteX10" fmla="*/ 37719 w 94460"/>
                <a:gd name="connsiteY10" fmla="*/ 0 h 91517"/>
                <a:gd name="connsiteX11" fmla="*/ 72104 w 94460"/>
                <a:gd name="connsiteY11" fmla="*/ 48101 h 91517"/>
                <a:gd name="connsiteX12" fmla="*/ 77629 w 94460"/>
                <a:gd name="connsiteY12" fmla="*/ 45339 h 91517"/>
                <a:gd name="connsiteX13" fmla="*/ 90488 w 94460"/>
                <a:gd name="connsiteY13" fmla="*/ 46577 h 91517"/>
                <a:gd name="connsiteX14" fmla="*/ 93821 w 94460"/>
                <a:gd name="connsiteY14" fmla="*/ 59626 h 91517"/>
                <a:gd name="connsiteX15" fmla="*/ 93726 w 94460"/>
                <a:gd name="connsiteY15" fmla="*/ 59817 h 91517"/>
                <a:gd name="connsiteX16" fmla="*/ 93631 w 94460"/>
                <a:gd name="connsiteY16" fmla="*/ 60007 h 91517"/>
                <a:gd name="connsiteX17" fmla="*/ 73057 w 94460"/>
                <a:gd name="connsiteY17" fmla="*/ 89154 h 91517"/>
                <a:gd name="connsiteX18" fmla="*/ 72866 w 94460"/>
                <a:gd name="connsiteY18" fmla="*/ 89345 h 91517"/>
                <a:gd name="connsiteX19" fmla="*/ 59912 w 94460"/>
                <a:gd name="connsiteY19" fmla="*/ 89821 h 91517"/>
                <a:gd name="connsiteX20" fmla="*/ 54864 w 94460"/>
                <a:gd name="connsiteY20" fmla="*/ 78200 h 91517"/>
                <a:gd name="connsiteX21" fmla="*/ 55721 w 94460"/>
                <a:gd name="connsiteY21" fmla="*/ 72009 h 91517"/>
                <a:gd name="connsiteX22" fmla="*/ 0 w 94460"/>
                <a:gd name="connsiteY22" fmla="*/ 52197 h 91517"/>
                <a:gd name="connsiteX23" fmla="*/ 952 w 94460"/>
                <a:gd name="connsiteY23" fmla="*/ 49530 h 915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94460" h="91517">
                  <a:moveTo>
                    <a:pt x="952" y="49530"/>
                  </a:moveTo>
                  <a:lnTo>
                    <a:pt x="58579" y="70009"/>
                  </a:lnTo>
                  <a:lnTo>
                    <a:pt x="57436" y="78581"/>
                  </a:lnTo>
                  <a:cubicBezTo>
                    <a:pt x="56960" y="82296"/>
                    <a:pt x="58388" y="85630"/>
                    <a:pt x="61246" y="87440"/>
                  </a:cubicBezTo>
                  <a:cubicBezTo>
                    <a:pt x="64103" y="89249"/>
                    <a:pt x="67723" y="89154"/>
                    <a:pt x="70866" y="87154"/>
                  </a:cubicBezTo>
                  <a:lnTo>
                    <a:pt x="90964" y="58674"/>
                  </a:lnTo>
                  <a:cubicBezTo>
                    <a:pt x="92107" y="54864"/>
                    <a:pt x="91154" y="51149"/>
                    <a:pt x="88487" y="48863"/>
                  </a:cubicBezTo>
                  <a:cubicBezTo>
                    <a:pt x="85820" y="46577"/>
                    <a:pt x="82201" y="46292"/>
                    <a:pt x="78772" y="48006"/>
                  </a:cubicBezTo>
                  <a:lnTo>
                    <a:pt x="71057" y="51911"/>
                  </a:lnTo>
                  <a:lnTo>
                    <a:pt x="35338" y="1714"/>
                  </a:lnTo>
                  <a:lnTo>
                    <a:pt x="37719" y="0"/>
                  </a:lnTo>
                  <a:lnTo>
                    <a:pt x="72104" y="48101"/>
                  </a:lnTo>
                  <a:lnTo>
                    <a:pt x="77629" y="45339"/>
                  </a:lnTo>
                  <a:cubicBezTo>
                    <a:pt x="82010" y="43148"/>
                    <a:pt x="86963" y="43625"/>
                    <a:pt x="90488" y="46577"/>
                  </a:cubicBezTo>
                  <a:cubicBezTo>
                    <a:pt x="94107" y="49720"/>
                    <a:pt x="95345" y="54674"/>
                    <a:pt x="93821" y="59626"/>
                  </a:cubicBezTo>
                  <a:lnTo>
                    <a:pt x="93726" y="59817"/>
                  </a:lnTo>
                  <a:lnTo>
                    <a:pt x="93631" y="60007"/>
                  </a:lnTo>
                  <a:lnTo>
                    <a:pt x="73057" y="89154"/>
                  </a:lnTo>
                  <a:lnTo>
                    <a:pt x="72866" y="89345"/>
                  </a:lnTo>
                  <a:cubicBezTo>
                    <a:pt x="68675" y="92107"/>
                    <a:pt x="63722" y="92202"/>
                    <a:pt x="59912" y="89821"/>
                  </a:cubicBezTo>
                  <a:cubicBezTo>
                    <a:pt x="56102" y="87440"/>
                    <a:pt x="54197" y="82963"/>
                    <a:pt x="54864" y="78200"/>
                  </a:cubicBezTo>
                  <a:lnTo>
                    <a:pt x="55721" y="72009"/>
                  </a:lnTo>
                  <a:lnTo>
                    <a:pt x="0" y="52197"/>
                  </a:lnTo>
                  <a:lnTo>
                    <a:pt x="952" y="49530"/>
                  </a:lnTo>
                  <a:close/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D772A11B-944F-A3B5-5BBE-FCE38CFA22F9}"/>
                </a:ext>
              </a:extLst>
            </p:cNvPr>
            <p:cNvSpPr/>
            <p:nvPr/>
          </p:nvSpPr>
          <p:spPr>
            <a:xfrm>
              <a:off x="6019800" y="3362325"/>
              <a:ext cx="98107" cy="111728"/>
            </a:xfrm>
            <a:custGeom>
              <a:avLst/>
              <a:gdLst>
                <a:gd name="connsiteX0" fmla="*/ 0 w 98107"/>
                <a:gd name="connsiteY0" fmla="*/ 79153 h 111728"/>
                <a:gd name="connsiteX1" fmla="*/ 12764 w 98107"/>
                <a:gd name="connsiteY1" fmla="*/ 58103 h 111728"/>
                <a:gd name="connsiteX2" fmla="*/ 19241 w 98107"/>
                <a:gd name="connsiteY2" fmla="*/ 56960 h 111728"/>
                <a:gd name="connsiteX3" fmla="*/ 17145 w 98107"/>
                <a:gd name="connsiteY3" fmla="*/ 50673 h 111728"/>
                <a:gd name="connsiteX4" fmla="*/ 31433 w 98107"/>
                <a:gd name="connsiteY4" fmla="*/ 27146 h 111728"/>
                <a:gd name="connsiteX5" fmla="*/ 40100 w 98107"/>
                <a:gd name="connsiteY5" fmla="*/ 24098 h 111728"/>
                <a:gd name="connsiteX6" fmla="*/ 36767 w 98107"/>
                <a:gd name="connsiteY6" fmla="*/ 18288 h 111728"/>
                <a:gd name="connsiteX7" fmla="*/ 47911 w 98107"/>
                <a:gd name="connsiteY7" fmla="*/ 0 h 111728"/>
                <a:gd name="connsiteX8" fmla="*/ 48101 w 98107"/>
                <a:gd name="connsiteY8" fmla="*/ 95 h 111728"/>
                <a:gd name="connsiteX9" fmla="*/ 98108 w 98107"/>
                <a:gd name="connsiteY9" fmla="*/ 26670 h 111728"/>
                <a:gd name="connsiteX10" fmla="*/ 94012 w 98107"/>
                <a:gd name="connsiteY10" fmla="*/ 30575 h 111728"/>
                <a:gd name="connsiteX11" fmla="*/ 92012 w 98107"/>
                <a:gd name="connsiteY11" fmla="*/ 37052 h 111728"/>
                <a:gd name="connsiteX12" fmla="*/ 91916 w 98107"/>
                <a:gd name="connsiteY12" fmla="*/ 37243 h 111728"/>
                <a:gd name="connsiteX13" fmla="*/ 45053 w 98107"/>
                <a:gd name="connsiteY13" fmla="*/ 111728 h 111728"/>
                <a:gd name="connsiteX14" fmla="*/ 9144 w 98107"/>
                <a:gd name="connsiteY14" fmla="*/ 84487 h 111728"/>
                <a:gd name="connsiteX15" fmla="*/ 0 w 98107"/>
                <a:gd name="connsiteY15" fmla="*/ 79153 h 111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98107" h="111728">
                  <a:moveTo>
                    <a:pt x="0" y="79153"/>
                  </a:moveTo>
                  <a:lnTo>
                    <a:pt x="12764" y="58103"/>
                  </a:lnTo>
                  <a:lnTo>
                    <a:pt x="19241" y="56960"/>
                  </a:lnTo>
                  <a:lnTo>
                    <a:pt x="17145" y="50673"/>
                  </a:lnTo>
                  <a:lnTo>
                    <a:pt x="31433" y="27146"/>
                  </a:lnTo>
                  <a:lnTo>
                    <a:pt x="40100" y="24098"/>
                  </a:lnTo>
                  <a:lnTo>
                    <a:pt x="36767" y="18288"/>
                  </a:lnTo>
                  <a:lnTo>
                    <a:pt x="47911" y="0"/>
                  </a:lnTo>
                  <a:lnTo>
                    <a:pt x="48101" y="95"/>
                  </a:lnTo>
                  <a:lnTo>
                    <a:pt x="98108" y="26670"/>
                  </a:lnTo>
                  <a:lnTo>
                    <a:pt x="94012" y="30575"/>
                  </a:lnTo>
                  <a:lnTo>
                    <a:pt x="92012" y="37052"/>
                  </a:lnTo>
                  <a:lnTo>
                    <a:pt x="91916" y="37243"/>
                  </a:lnTo>
                  <a:lnTo>
                    <a:pt x="45053" y="111728"/>
                  </a:lnTo>
                  <a:cubicBezTo>
                    <a:pt x="45053" y="111728"/>
                    <a:pt x="14097" y="88964"/>
                    <a:pt x="9144" y="84487"/>
                  </a:cubicBezTo>
                  <a:cubicBezTo>
                    <a:pt x="5715" y="86106"/>
                    <a:pt x="0" y="79153"/>
                    <a:pt x="0" y="79153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6C75FDEE-81DC-D636-D355-D89B190FA86D}"/>
                </a:ext>
              </a:extLst>
            </p:cNvPr>
            <p:cNvSpPr/>
            <p:nvPr/>
          </p:nvSpPr>
          <p:spPr>
            <a:xfrm>
              <a:off x="6067901" y="3362420"/>
              <a:ext cx="50006" cy="37147"/>
            </a:xfrm>
            <a:custGeom>
              <a:avLst/>
              <a:gdLst>
                <a:gd name="connsiteX0" fmla="*/ 43815 w 50006"/>
                <a:gd name="connsiteY0" fmla="*/ 37148 h 37147"/>
                <a:gd name="connsiteX1" fmla="*/ 0 w 50006"/>
                <a:gd name="connsiteY1" fmla="*/ 0 h 37147"/>
                <a:gd name="connsiteX2" fmla="*/ 50006 w 50006"/>
                <a:gd name="connsiteY2" fmla="*/ 26575 h 37147"/>
                <a:gd name="connsiteX3" fmla="*/ 45910 w 50006"/>
                <a:gd name="connsiteY3" fmla="*/ 30480 h 37147"/>
                <a:gd name="connsiteX4" fmla="*/ 43910 w 50006"/>
                <a:gd name="connsiteY4" fmla="*/ 36957 h 37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006" h="37147">
                  <a:moveTo>
                    <a:pt x="43815" y="37148"/>
                  </a:moveTo>
                  <a:lnTo>
                    <a:pt x="0" y="0"/>
                  </a:lnTo>
                  <a:lnTo>
                    <a:pt x="50006" y="26575"/>
                  </a:lnTo>
                  <a:lnTo>
                    <a:pt x="45910" y="30480"/>
                  </a:lnTo>
                  <a:lnTo>
                    <a:pt x="43910" y="36957"/>
                  </a:lnTo>
                  <a:close/>
                </a:path>
              </a:pathLst>
            </a:custGeom>
            <a:solidFill>
              <a:srgbClr val="DC4870">
                <a:alpha val="3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</p:grpSp>
      <p:grpSp>
        <p:nvGrpSpPr>
          <p:cNvPr id="55" name="Graphic 53">
            <a:extLst>
              <a:ext uri="{FF2B5EF4-FFF2-40B4-BE49-F238E27FC236}">
                <a16:creationId xmlns:a16="http://schemas.microsoft.com/office/drawing/2014/main" id="{13FB8781-A878-EE6C-99DA-01895017ECCE}"/>
              </a:ext>
            </a:extLst>
          </p:cNvPr>
          <p:cNvGrpSpPr/>
          <p:nvPr/>
        </p:nvGrpSpPr>
        <p:grpSpPr>
          <a:xfrm rot="626658">
            <a:off x="8424337" y="3680824"/>
            <a:ext cx="2317273" cy="1890225"/>
            <a:chOff x="5795949" y="3167093"/>
            <a:chExt cx="600710" cy="527646"/>
          </a:xfrm>
        </p:grpSpPr>
        <p:grpSp>
          <p:nvGrpSpPr>
            <p:cNvPr id="56" name="Graphic 53">
              <a:extLst>
                <a:ext uri="{FF2B5EF4-FFF2-40B4-BE49-F238E27FC236}">
                  <a16:creationId xmlns:a16="http://schemas.microsoft.com/office/drawing/2014/main" id="{8EC7E147-05E6-1476-B13D-3C43A81EF97F}"/>
                </a:ext>
              </a:extLst>
            </p:cNvPr>
            <p:cNvGrpSpPr/>
            <p:nvPr/>
          </p:nvGrpSpPr>
          <p:grpSpPr>
            <a:xfrm>
              <a:off x="5815028" y="3200058"/>
              <a:ext cx="581631" cy="494681"/>
              <a:chOff x="5815028" y="3200058"/>
              <a:chExt cx="581631" cy="494681"/>
            </a:xfrm>
            <a:solidFill>
              <a:srgbClr val="F4C63C"/>
            </a:solidFill>
          </p:grpSpPr>
          <p:sp>
            <p:nvSpPr>
              <p:cNvPr id="57" name="Freeform: Shape 56">
                <a:extLst>
                  <a:ext uri="{FF2B5EF4-FFF2-40B4-BE49-F238E27FC236}">
                    <a16:creationId xmlns:a16="http://schemas.microsoft.com/office/drawing/2014/main" id="{90FB421E-2D54-1BC9-6856-EBDCEA6A7483}"/>
                  </a:ext>
                </a:extLst>
              </p:cNvPr>
              <p:cNvSpPr/>
              <p:nvPr/>
            </p:nvSpPr>
            <p:spPr>
              <a:xfrm rot="2232065">
                <a:off x="5800527" y="3368629"/>
                <a:ext cx="610633" cy="157539"/>
              </a:xfrm>
              <a:custGeom>
                <a:avLst/>
                <a:gdLst>
                  <a:gd name="connsiteX0" fmla="*/ 0 w 610633"/>
                  <a:gd name="connsiteY0" fmla="*/ 0 h 157539"/>
                  <a:gd name="connsiteX1" fmla="*/ 610634 w 610633"/>
                  <a:gd name="connsiteY1" fmla="*/ 0 h 157539"/>
                  <a:gd name="connsiteX2" fmla="*/ 610634 w 610633"/>
                  <a:gd name="connsiteY2" fmla="*/ 157540 h 157539"/>
                  <a:gd name="connsiteX3" fmla="*/ 0 w 610633"/>
                  <a:gd name="connsiteY3" fmla="*/ 157540 h 1575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10633" h="157539">
                    <a:moveTo>
                      <a:pt x="0" y="0"/>
                    </a:moveTo>
                    <a:lnTo>
                      <a:pt x="610634" y="0"/>
                    </a:lnTo>
                    <a:lnTo>
                      <a:pt x="610634" y="157540"/>
                    </a:lnTo>
                    <a:lnTo>
                      <a:pt x="0" y="157540"/>
                    </a:lnTo>
                    <a:close/>
                  </a:path>
                </a:pathLst>
              </a:custGeom>
              <a:solidFill>
                <a:schemeClr val="bg2">
                  <a:lumMod val="5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Cordia New" panose="020B0304020202020204" pitchFamily="34" charset="-34"/>
                </a:endParaRPr>
              </a:p>
            </p:txBody>
          </p:sp>
          <p:grpSp>
            <p:nvGrpSpPr>
              <p:cNvPr id="58" name="Graphic 53">
                <a:extLst>
                  <a:ext uri="{FF2B5EF4-FFF2-40B4-BE49-F238E27FC236}">
                    <a16:creationId xmlns:a16="http://schemas.microsoft.com/office/drawing/2014/main" id="{DE2A3871-5D8F-5225-41BE-A122418163A7}"/>
                  </a:ext>
                </a:extLst>
              </p:cNvPr>
              <p:cNvGrpSpPr/>
              <p:nvPr/>
            </p:nvGrpSpPr>
            <p:grpSpPr>
              <a:xfrm>
                <a:off x="5845396" y="3320509"/>
                <a:ext cx="448151" cy="351567"/>
                <a:chOff x="5845396" y="3320509"/>
                <a:chExt cx="448151" cy="351567"/>
              </a:xfrm>
            </p:grpSpPr>
            <p:grpSp>
              <p:nvGrpSpPr>
                <p:cNvPr id="59" name="Graphic 53">
                  <a:extLst>
                    <a:ext uri="{FF2B5EF4-FFF2-40B4-BE49-F238E27FC236}">
                      <a16:creationId xmlns:a16="http://schemas.microsoft.com/office/drawing/2014/main" id="{B9B29D6E-8F5C-10D6-0260-1CFE0CC82D4D}"/>
                    </a:ext>
                  </a:extLst>
                </p:cNvPr>
                <p:cNvGrpSpPr/>
                <p:nvPr/>
              </p:nvGrpSpPr>
              <p:grpSpPr>
                <a:xfrm>
                  <a:off x="5845396" y="3320509"/>
                  <a:ext cx="183260" cy="151542"/>
                  <a:chOff x="5845396" y="3320509"/>
                  <a:chExt cx="183260" cy="151542"/>
                </a:xfrm>
              </p:grpSpPr>
              <p:sp>
                <p:nvSpPr>
                  <p:cNvPr id="60" name="Freeform: Shape 59">
                    <a:extLst>
                      <a:ext uri="{FF2B5EF4-FFF2-40B4-BE49-F238E27FC236}">
                        <a16:creationId xmlns:a16="http://schemas.microsoft.com/office/drawing/2014/main" id="{B0E381B7-943E-DFE6-EEDD-7ECCE6D57632}"/>
                      </a:ext>
                    </a:extLst>
                  </p:cNvPr>
                  <p:cNvSpPr/>
                  <p:nvPr/>
                </p:nvSpPr>
                <p:spPr>
                  <a:xfrm>
                    <a:off x="5845396" y="3320509"/>
                    <a:ext cx="18288" cy="24288"/>
                  </a:xfrm>
                  <a:custGeom>
                    <a:avLst/>
                    <a:gdLst>
                      <a:gd name="connsiteX0" fmla="*/ 18288 w 18288"/>
                      <a:gd name="connsiteY0" fmla="*/ 0 h 24288"/>
                      <a:gd name="connsiteX1" fmla="*/ 0 w 18288"/>
                      <a:gd name="connsiteY1" fmla="*/ 24289 h 242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288" h="24288">
                        <a:moveTo>
                          <a:pt x="18288" y="0"/>
                        </a:moveTo>
                        <a:lnTo>
                          <a:pt x="0" y="24289"/>
                        </a:lnTo>
                      </a:path>
                    </a:pathLst>
                  </a:custGeom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  <p:sp>
                <p:nvSpPr>
                  <p:cNvPr id="61" name="Freeform: Shape 60">
                    <a:extLst>
                      <a:ext uri="{FF2B5EF4-FFF2-40B4-BE49-F238E27FC236}">
                        <a16:creationId xmlns:a16="http://schemas.microsoft.com/office/drawing/2014/main" id="{30F77DAF-F2F3-41A6-0C41-5ED048B3645C}"/>
                      </a:ext>
                    </a:extLst>
                  </p:cNvPr>
                  <p:cNvSpPr/>
                  <p:nvPr/>
                </p:nvSpPr>
                <p:spPr>
                  <a:xfrm>
                    <a:off x="5869685" y="3343560"/>
                    <a:ext cx="14763" cy="19621"/>
                  </a:xfrm>
                  <a:custGeom>
                    <a:avLst/>
                    <a:gdLst>
                      <a:gd name="connsiteX0" fmla="*/ 14764 w 14763"/>
                      <a:gd name="connsiteY0" fmla="*/ 0 h 19621"/>
                      <a:gd name="connsiteX1" fmla="*/ 0 w 14763"/>
                      <a:gd name="connsiteY1" fmla="*/ 19622 h 196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63" h="19621">
                        <a:moveTo>
                          <a:pt x="14764" y="0"/>
                        </a:moveTo>
                        <a:lnTo>
                          <a:pt x="0" y="19622"/>
                        </a:lnTo>
                      </a:path>
                    </a:pathLst>
                  </a:custGeom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  <p:sp>
                <p:nvSpPr>
                  <p:cNvPr id="62" name="Freeform: Shape 61">
                    <a:extLst>
                      <a:ext uri="{FF2B5EF4-FFF2-40B4-BE49-F238E27FC236}">
                        <a16:creationId xmlns:a16="http://schemas.microsoft.com/office/drawing/2014/main" id="{6A9F8B3B-9626-2ED0-DE13-B06AEA621360}"/>
                      </a:ext>
                    </a:extLst>
                  </p:cNvPr>
                  <p:cNvSpPr/>
                  <p:nvPr/>
                </p:nvSpPr>
                <p:spPr>
                  <a:xfrm>
                    <a:off x="5918929" y="3380803"/>
                    <a:ext cx="14763" cy="19526"/>
                  </a:xfrm>
                  <a:custGeom>
                    <a:avLst/>
                    <a:gdLst>
                      <a:gd name="connsiteX0" fmla="*/ 14764 w 14763"/>
                      <a:gd name="connsiteY0" fmla="*/ 0 h 19526"/>
                      <a:gd name="connsiteX1" fmla="*/ 0 w 14763"/>
                      <a:gd name="connsiteY1" fmla="*/ 19526 h 19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63" h="19526">
                        <a:moveTo>
                          <a:pt x="14764" y="0"/>
                        </a:moveTo>
                        <a:lnTo>
                          <a:pt x="0" y="19526"/>
                        </a:lnTo>
                      </a:path>
                    </a:pathLst>
                  </a:custGeom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  <p:sp>
                <p:nvSpPr>
                  <p:cNvPr id="63" name="Freeform: Shape 62">
                    <a:extLst>
                      <a:ext uri="{FF2B5EF4-FFF2-40B4-BE49-F238E27FC236}">
                        <a16:creationId xmlns:a16="http://schemas.microsoft.com/office/drawing/2014/main" id="{25F9CF93-C667-575E-F694-EA6D097B2C07}"/>
                      </a:ext>
                    </a:extLst>
                  </p:cNvPr>
                  <p:cNvSpPr/>
                  <p:nvPr/>
                </p:nvSpPr>
                <p:spPr>
                  <a:xfrm>
                    <a:off x="5893974" y="3361943"/>
                    <a:ext cx="14763" cy="19526"/>
                  </a:xfrm>
                  <a:custGeom>
                    <a:avLst/>
                    <a:gdLst>
                      <a:gd name="connsiteX0" fmla="*/ 14764 w 14763"/>
                      <a:gd name="connsiteY0" fmla="*/ 0 h 19526"/>
                      <a:gd name="connsiteX1" fmla="*/ 0 w 14763"/>
                      <a:gd name="connsiteY1" fmla="*/ 19526 h 19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63" h="19526">
                        <a:moveTo>
                          <a:pt x="14764" y="0"/>
                        </a:moveTo>
                        <a:lnTo>
                          <a:pt x="0" y="19526"/>
                        </a:lnTo>
                      </a:path>
                    </a:pathLst>
                  </a:custGeom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  <p:sp>
                <p:nvSpPr>
                  <p:cNvPr id="64" name="Freeform: Shape 63">
                    <a:extLst>
                      <a:ext uri="{FF2B5EF4-FFF2-40B4-BE49-F238E27FC236}">
                        <a16:creationId xmlns:a16="http://schemas.microsoft.com/office/drawing/2014/main" id="{4BCB1620-539C-AB2A-BBE2-EEE6B19C4C5D}"/>
                      </a:ext>
                    </a:extLst>
                  </p:cNvPr>
                  <p:cNvSpPr/>
                  <p:nvPr/>
                </p:nvSpPr>
                <p:spPr>
                  <a:xfrm>
                    <a:off x="5940456" y="3392328"/>
                    <a:ext cx="18288" cy="24193"/>
                  </a:xfrm>
                  <a:custGeom>
                    <a:avLst/>
                    <a:gdLst>
                      <a:gd name="connsiteX0" fmla="*/ 18288 w 18288"/>
                      <a:gd name="connsiteY0" fmla="*/ 0 h 24193"/>
                      <a:gd name="connsiteX1" fmla="*/ 0 w 18288"/>
                      <a:gd name="connsiteY1" fmla="*/ 24194 h 241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288" h="24193">
                        <a:moveTo>
                          <a:pt x="18288" y="0"/>
                        </a:moveTo>
                        <a:lnTo>
                          <a:pt x="0" y="24194"/>
                        </a:lnTo>
                      </a:path>
                    </a:pathLst>
                  </a:custGeom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  <p:sp>
                <p:nvSpPr>
                  <p:cNvPr id="65" name="Freeform: Shape 64">
                    <a:extLst>
                      <a:ext uri="{FF2B5EF4-FFF2-40B4-BE49-F238E27FC236}">
                        <a16:creationId xmlns:a16="http://schemas.microsoft.com/office/drawing/2014/main" id="{CFB57E93-9039-8854-8EC8-EFE59BA82676}"/>
                      </a:ext>
                    </a:extLst>
                  </p:cNvPr>
                  <p:cNvSpPr/>
                  <p:nvPr/>
                </p:nvSpPr>
                <p:spPr>
                  <a:xfrm>
                    <a:off x="5964745" y="3415378"/>
                    <a:ext cx="14763" cy="19526"/>
                  </a:xfrm>
                  <a:custGeom>
                    <a:avLst/>
                    <a:gdLst>
                      <a:gd name="connsiteX0" fmla="*/ 14764 w 14763"/>
                      <a:gd name="connsiteY0" fmla="*/ 0 h 19526"/>
                      <a:gd name="connsiteX1" fmla="*/ 0 w 14763"/>
                      <a:gd name="connsiteY1" fmla="*/ 19526 h 19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63" h="19526">
                        <a:moveTo>
                          <a:pt x="14764" y="0"/>
                        </a:moveTo>
                        <a:lnTo>
                          <a:pt x="0" y="19526"/>
                        </a:lnTo>
                      </a:path>
                    </a:pathLst>
                  </a:custGeom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  <p:sp>
                <p:nvSpPr>
                  <p:cNvPr id="66" name="Freeform: Shape 65">
                    <a:extLst>
                      <a:ext uri="{FF2B5EF4-FFF2-40B4-BE49-F238E27FC236}">
                        <a16:creationId xmlns:a16="http://schemas.microsoft.com/office/drawing/2014/main" id="{76A2A75E-D1AE-6B37-A2A1-C41CB2B1D9B9}"/>
                      </a:ext>
                    </a:extLst>
                  </p:cNvPr>
                  <p:cNvSpPr/>
                  <p:nvPr/>
                </p:nvSpPr>
                <p:spPr>
                  <a:xfrm>
                    <a:off x="6013894" y="3452526"/>
                    <a:ext cx="14763" cy="19526"/>
                  </a:xfrm>
                  <a:custGeom>
                    <a:avLst/>
                    <a:gdLst>
                      <a:gd name="connsiteX0" fmla="*/ 14764 w 14763"/>
                      <a:gd name="connsiteY0" fmla="*/ 0 h 19526"/>
                      <a:gd name="connsiteX1" fmla="*/ 0 w 14763"/>
                      <a:gd name="connsiteY1" fmla="*/ 19526 h 19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63" h="19526">
                        <a:moveTo>
                          <a:pt x="14764" y="0"/>
                        </a:moveTo>
                        <a:lnTo>
                          <a:pt x="0" y="19526"/>
                        </a:lnTo>
                      </a:path>
                    </a:pathLst>
                  </a:custGeom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  <p:sp>
                <p:nvSpPr>
                  <p:cNvPr id="67" name="Freeform: Shape 66">
                    <a:extLst>
                      <a:ext uri="{FF2B5EF4-FFF2-40B4-BE49-F238E27FC236}">
                        <a16:creationId xmlns:a16="http://schemas.microsoft.com/office/drawing/2014/main" id="{7F7BAE0C-01E3-94D1-9BE5-85D9290EF6C8}"/>
                      </a:ext>
                    </a:extLst>
                  </p:cNvPr>
                  <p:cNvSpPr/>
                  <p:nvPr/>
                </p:nvSpPr>
                <p:spPr>
                  <a:xfrm>
                    <a:off x="5989033" y="3433666"/>
                    <a:ext cx="14763" cy="19526"/>
                  </a:xfrm>
                  <a:custGeom>
                    <a:avLst/>
                    <a:gdLst>
                      <a:gd name="connsiteX0" fmla="*/ 14764 w 14763"/>
                      <a:gd name="connsiteY0" fmla="*/ 0 h 19526"/>
                      <a:gd name="connsiteX1" fmla="*/ 0 w 14763"/>
                      <a:gd name="connsiteY1" fmla="*/ 19526 h 19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63" h="19526">
                        <a:moveTo>
                          <a:pt x="14764" y="0"/>
                        </a:moveTo>
                        <a:lnTo>
                          <a:pt x="0" y="19526"/>
                        </a:lnTo>
                      </a:path>
                    </a:pathLst>
                  </a:custGeom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</p:grpSp>
            <p:grpSp>
              <p:nvGrpSpPr>
                <p:cNvPr id="68" name="Graphic 53">
                  <a:extLst>
                    <a:ext uri="{FF2B5EF4-FFF2-40B4-BE49-F238E27FC236}">
                      <a16:creationId xmlns:a16="http://schemas.microsoft.com/office/drawing/2014/main" id="{FD73C1EB-912D-FA12-7AFF-86D5E0CF6E1A}"/>
                    </a:ext>
                  </a:extLst>
                </p:cNvPr>
                <p:cNvGrpSpPr/>
                <p:nvPr/>
              </p:nvGrpSpPr>
              <p:grpSpPr>
                <a:xfrm>
                  <a:off x="6037516" y="3465575"/>
                  <a:ext cx="256032" cy="206502"/>
                  <a:chOff x="6037516" y="3465575"/>
                  <a:chExt cx="256032" cy="206502"/>
                </a:xfrm>
              </p:grpSpPr>
              <p:sp>
                <p:nvSpPr>
                  <p:cNvPr id="69" name="Freeform: Shape 68">
                    <a:extLst>
                      <a:ext uri="{FF2B5EF4-FFF2-40B4-BE49-F238E27FC236}">
                        <a16:creationId xmlns:a16="http://schemas.microsoft.com/office/drawing/2014/main" id="{798390D2-AD90-8C45-BB40-E8A61C1370CB}"/>
                      </a:ext>
                    </a:extLst>
                  </p:cNvPr>
                  <p:cNvSpPr/>
                  <p:nvPr/>
                </p:nvSpPr>
                <p:spPr>
                  <a:xfrm>
                    <a:off x="6037516" y="3465575"/>
                    <a:ext cx="18288" cy="24288"/>
                  </a:xfrm>
                  <a:custGeom>
                    <a:avLst/>
                    <a:gdLst>
                      <a:gd name="connsiteX0" fmla="*/ 18288 w 18288"/>
                      <a:gd name="connsiteY0" fmla="*/ 0 h 24288"/>
                      <a:gd name="connsiteX1" fmla="*/ 0 w 18288"/>
                      <a:gd name="connsiteY1" fmla="*/ 24289 h 242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288" h="24288">
                        <a:moveTo>
                          <a:pt x="18288" y="0"/>
                        </a:moveTo>
                        <a:lnTo>
                          <a:pt x="0" y="24289"/>
                        </a:lnTo>
                      </a:path>
                    </a:pathLst>
                  </a:custGeom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  <p:sp>
                <p:nvSpPr>
                  <p:cNvPr id="70" name="Freeform: Shape 69">
                    <a:extLst>
                      <a:ext uri="{FF2B5EF4-FFF2-40B4-BE49-F238E27FC236}">
                        <a16:creationId xmlns:a16="http://schemas.microsoft.com/office/drawing/2014/main" id="{E7D90592-1F1C-9251-8B88-0DA8226F54F6}"/>
                      </a:ext>
                    </a:extLst>
                  </p:cNvPr>
                  <p:cNvSpPr/>
                  <p:nvPr/>
                </p:nvSpPr>
                <p:spPr>
                  <a:xfrm>
                    <a:off x="6061804" y="3488626"/>
                    <a:ext cx="14763" cy="19621"/>
                  </a:xfrm>
                  <a:custGeom>
                    <a:avLst/>
                    <a:gdLst>
                      <a:gd name="connsiteX0" fmla="*/ 14764 w 14763"/>
                      <a:gd name="connsiteY0" fmla="*/ 0 h 19621"/>
                      <a:gd name="connsiteX1" fmla="*/ 0 w 14763"/>
                      <a:gd name="connsiteY1" fmla="*/ 19621 h 196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63" h="19621">
                        <a:moveTo>
                          <a:pt x="14764" y="0"/>
                        </a:moveTo>
                        <a:lnTo>
                          <a:pt x="0" y="19621"/>
                        </a:lnTo>
                      </a:path>
                    </a:pathLst>
                  </a:custGeom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  <p:sp>
                <p:nvSpPr>
                  <p:cNvPr id="100" name="Freeform: Shape 99">
                    <a:extLst>
                      <a:ext uri="{FF2B5EF4-FFF2-40B4-BE49-F238E27FC236}">
                        <a16:creationId xmlns:a16="http://schemas.microsoft.com/office/drawing/2014/main" id="{5217EB4C-FCB0-E8C1-1DA3-4FEC77FFF0A9}"/>
                      </a:ext>
                    </a:extLst>
                  </p:cNvPr>
                  <p:cNvSpPr/>
                  <p:nvPr/>
                </p:nvSpPr>
                <p:spPr>
                  <a:xfrm>
                    <a:off x="6110953" y="3525868"/>
                    <a:ext cx="14763" cy="19526"/>
                  </a:xfrm>
                  <a:custGeom>
                    <a:avLst/>
                    <a:gdLst>
                      <a:gd name="connsiteX0" fmla="*/ 14764 w 14763"/>
                      <a:gd name="connsiteY0" fmla="*/ 0 h 19526"/>
                      <a:gd name="connsiteX1" fmla="*/ 0 w 14763"/>
                      <a:gd name="connsiteY1" fmla="*/ 19526 h 19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63" h="19526">
                        <a:moveTo>
                          <a:pt x="14764" y="0"/>
                        </a:moveTo>
                        <a:lnTo>
                          <a:pt x="0" y="19526"/>
                        </a:lnTo>
                      </a:path>
                    </a:pathLst>
                  </a:custGeom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  <p:sp>
                <p:nvSpPr>
                  <p:cNvPr id="101" name="Freeform: Shape 100">
                    <a:extLst>
                      <a:ext uri="{FF2B5EF4-FFF2-40B4-BE49-F238E27FC236}">
                        <a16:creationId xmlns:a16="http://schemas.microsoft.com/office/drawing/2014/main" id="{F60F3E5E-B354-9804-A499-590950C65C3B}"/>
                      </a:ext>
                    </a:extLst>
                  </p:cNvPr>
                  <p:cNvSpPr/>
                  <p:nvPr/>
                </p:nvSpPr>
                <p:spPr>
                  <a:xfrm>
                    <a:off x="6085998" y="3507009"/>
                    <a:ext cx="14763" cy="19526"/>
                  </a:xfrm>
                  <a:custGeom>
                    <a:avLst/>
                    <a:gdLst>
                      <a:gd name="connsiteX0" fmla="*/ 14764 w 14763"/>
                      <a:gd name="connsiteY0" fmla="*/ 0 h 19526"/>
                      <a:gd name="connsiteX1" fmla="*/ 0 w 14763"/>
                      <a:gd name="connsiteY1" fmla="*/ 19526 h 19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63" h="19526">
                        <a:moveTo>
                          <a:pt x="14764" y="0"/>
                        </a:moveTo>
                        <a:lnTo>
                          <a:pt x="0" y="19526"/>
                        </a:lnTo>
                      </a:path>
                    </a:pathLst>
                  </a:custGeom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  <p:sp>
                <p:nvSpPr>
                  <p:cNvPr id="102" name="Freeform: Shape 101">
                    <a:extLst>
                      <a:ext uri="{FF2B5EF4-FFF2-40B4-BE49-F238E27FC236}">
                        <a16:creationId xmlns:a16="http://schemas.microsoft.com/office/drawing/2014/main" id="{5BD25F24-119E-FDCA-B70D-2F115DA76D8E}"/>
                      </a:ext>
                    </a:extLst>
                  </p:cNvPr>
                  <p:cNvSpPr/>
                  <p:nvPr/>
                </p:nvSpPr>
                <p:spPr>
                  <a:xfrm>
                    <a:off x="6132480" y="3537394"/>
                    <a:ext cx="18383" cy="24193"/>
                  </a:xfrm>
                  <a:custGeom>
                    <a:avLst/>
                    <a:gdLst>
                      <a:gd name="connsiteX0" fmla="*/ 18383 w 18383"/>
                      <a:gd name="connsiteY0" fmla="*/ 0 h 24193"/>
                      <a:gd name="connsiteX1" fmla="*/ 0 w 18383"/>
                      <a:gd name="connsiteY1" fmla="*/ 24193 h 241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383" h="24193">
                        <a:moveTo>
                          <a:pt x="18383" y="0"/>
                        </a:moveTo>
                        <a:lnTo>
                          <a:pt x="0" y="24193"/>
                        </a:lnTo>
                      </a:path>
                    </a:pathLst>
                  </a:custGeom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  <p:sp>
                <p:nvSpPr>
                  <p:cNvPr id="103" name="Freeform: Shape 102">
                    <a:extLst>
                      <a:ext uri="{FF2B5EF4-FFF2-40B4-BE49-F238E27FC236}">
                        <a16:creationId xmlns:a16="http://schemas.microsoft.com/office/drawing/2014/main" id="{181F74D1-A15E-C62B-B349-D0544881759E}"/>
                      </a:ext>
                    </a:extLst>
                  </p:cNvPr>
                  <p:cNvSpPr/>
                  <p:nvPr/>
                </p:nvSpPr>
                <p:spPr>
                  <a:xfrm>
                    <a:off x="6156769" y="3560444"/>
                    <a:ext cx="14763" cy="19526"/>
                  </a:xfrm>
                  <a:custGeom>
                    <a:avLst/>
                    <a:gdLst>
                      <a:gd name="connsiteX0" fmla="*/ 14764 w 14763"/>
                      <a:gd name="connsiteY0" fmla="*/ 0 h 19526"/>
                      <a:gd name="connsiteX1" fmla="*/ 0 w 14763"/>
                      <a:gd name="connsiteY1" fmla="*/ 19526 h 19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63" h="19526">
                        <a:moveTo>
                          <a:pt x="14764" y="0"/>
                        </a:moveTo>
                        <a:lnTo>
                          <a:pt x="0" y="19526"/>
                        </a:lnTo>
                      </a:path>
                    </a:pathLst>
                  </a:custGeom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  <p:sp>
                <p:nvSpPr>
                  <p:cNvPr id="104" name="Freeform: Shape 103">
                    <a:extLst>
                      <a:ext uri="{FF2B5EF4-FFF2-40B4-BE49-F238E27FC236}">
                        <a16:creationId xmlns:a16="http://schemas.microsoft.com/office/drawing/2014/main" id="{EA65A4AF-F69E-08D0-0A1C-4A54F7A687D0}"/>
                      </a:ext>
                    </a:extLst>
                  </p:cNvPr>
                  <p:cNvSpPr/>
                  <p:nvPr/>
                </p:nvSpPr>
                <p:spPr>
                  <a:xfrm>
                    <a:off x="6206013" y="3597592"/>
                    <a:ext cx="14763" cy="19526"/>
                  </a:xfrm>
                  <a:custGeom>
                    <a:avLst/>
                    <a:gdLst>
                      <a:gd name="connsiteX0" fmla="*/ 14764 w 14763"/>
                      <a:gd name="connsiteY0" fmla="*/ 0 h 19526"/>
                      <a:gd name="connsiteX1" fmla="*/ 0 w 14763"/>
                      <a:gd name="connsiteY1" fmla="*/ 19526 h 19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63" h="19526">
                        <a:moveTo>
                          <a:pt x="14764" y="0"/>
                        </a:moveTo>
                        <a:lnTo>
                          <a:pt x="0" y="19526"/>
                        </a:lnTo>
                      </a:path>
                    </a:pathLst>
                  </a:custGeom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  <p:sp>
                <p:nvSpPr>
                  <p:cNvPr id="105" name="Freeform: Shape 104">
                    <a:extLst>
                      <a:ext uri="{FF2B5EF4-FFF2-40B4-BE49-F238E27FC236}">
                        <a16:creationId xmlns:a16="http://schemas.microsoft.com/office/drawing/2014/main" id="{900AE420-5581-B27A-8726-6706EB9296F1}"/>
                      </a:ext>
                    </a:extLst>
                  </p:cNvPr>
                  <p:cNvSpPr/>
                  <p:nvPr/>
                </p:nvSpPr>
                <p:spPr>
                  <a:xfrm>
                    <a:off x="6181057" y="3578732"/>
                    <a:ext cx="14763" cy="19526"/>
                  </a:xfrm>
                  <a:custGeom>
                    <a:avLst/>
                    <a:gdLst>
                      <a:gd name="connsiteX0" fmla="*/ 14764 w 14763"/>
                      <a:gd name="connsiteY0" fmla="*/ 0 h 19526"/>
                      <a:gd name="connsiteX1" fmla="*/ 0 w 14763"/>
                      <a:gd name="connsiteY1" fmla="*/ 19526 h 19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63" h="19526">
                        <a:moveTo>
                          <a:pt x="14764" y="0"/>
                        </a:moveTo>
                        <a:lnTo>
                          <a:pt x="0" y="19526"/>
                        </a:lnTo>
                      </a:path>
                    </a:pathLst>
                  </a:custGeom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  <p:sp>
                <p:nvSpPr>
                  <p:cNvPr id="106" name="Freeform: Shape 105">
                    <a:extLst>
                      <a:ext uri="{FF2B5EF4-FFF2-40B4-BE49-F238E27FC236}">
                        <a16:creationId xmlns:a16="http://schemas.microsoft.com/office/drawing/2014/main" id="{49CA1235-35D6-14E1-E701-D616122F06D2}"/>
                      </a:ext>
                    </a:extLst>
                  </p:cNvPr>
                  <p:cNvSpPr/>
                  <p:nvPr/>
                </p:nvSpPr>
                <p:spPr>
                  <a:xfrm>
                    <a:off x="6230206" y="3611117"/>
                    <a:ext cx="18287" cy="24288"/>
                  </a:xfrm>
                  <a:custGeom>
                    <a:avLst/>
                    <a:gdLst>
                      <a:gd name="connsiteX0" fmla="*/ 18288 w 18287"/>
                      <a:gd name="connsiteY0" fmla="*/ 0 h 24288"/>
                      <a:gd name="connsiteX1" fmla="*/ 0 w 18287"/>
                      <a:gd name="connsiteY1" fmla="*/ 24289 h 242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287" h="24288">
                        <a:moveTo>
                          <a:pt x="18288" y="0"/>
                        </a:moveTo>
                        <a:lnTo>
                          <a:pt x="0" y="24289"/>
                        </a:lnTo>
                      </a:path>
                    </a:pathLst>
                  </a:custGeom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  <p:sp>
                <p:nvSpPr>
                  <p:cNvPr id="107" name="Freeform: Shape 106">
                    <a:extLst>
                      <a:ext uri="{FF2B5EF4-FFF2-40B4-BE49-F238E27FC236}">
                        <a16:creationId xmlns:a16="http://schemas.microsoft.com/office/drawing/2014/main" id="{54F4E620-C99D-E0E7-9FE9-C280C63684E6}"/>
                      </a:ext>
                    </a:extLst>
                  </p:cNvPr>
                  <p:cNvSpPr/>
                  <p:nvPr/>
                </p:nvSpPr>
                <p:spPr>
                  <a:xfrm>
                    <a:off x="6254495" y="3634263"/>
                    <a:ext cx="14763" cy="19526"/>
                  </a:xfrm>
                  <a:custGeom>
                    <a:avLst/>
                    <a:gdLst>
                      <a:gd name="connsiteX0" fmla="*/ 14764 w 14763"/>
                      <a:gd name="connsiteY0" fmla="*/ 0 h 19526"/>
                      <a:gd name="connsiteX1" fmla="*/ 0 w 14763"/>
                      <a:gd name="connsiteY1" fmla="*/ 19526 h 19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63" h="19526">
                        <a:moveTo>
                          <a:pt x="14764" y="0"/>
                        </a:moveTo>
                        <a:lnTo>
                          <a:pt x="0" y="19526"/>
                        </a:lnTo>
                      </a:path>
                    </a:pathLst>
                  </a:custGeom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  <p:sp>
                <p:nvSpPr>
                  <p:cNvPr id="108" name="Freeform: Shape 107">
                    <a:extLst>
                      <a:ext uri="{FF2B5EF4-FFF2-40B4-BE49-F238E27FC236}">
                        <a16:creationId xmlns:a16="http://schemas.microsoft.com/office/drawing/2014/main" id="{0B74713E-545B-9FE4-D939-82EB01E83D6C}"/>
                      </a:ext>
                    </a:extLst>
                  </p:cNvPr>
                  <p:cNvSpPr/>
                  <p:nvPr/>
                </p:nvSpPr>
                <p:spPr>
                  <a:xfrm>
                    <a:off x="6278784" y="3652551"/>
                    <a:ext cx="14763" cy="19526"/>
                  </a:xfrm>
                  <a:custGeom>
                    <a:avLst/>
                    <a:gdLst>
                      <a:gd name="connsiteX0" fmla="*/ 14764 w 14763"/>
                      <a:gd name="connsiteY0" fmla="*/ 0 h 19526"/>
                      <a:gd name="connsiteX1" fmla="*/ 0 w 14763"/>
                      <a:gd name="connsiteY1" fmla="*/ 19526 h 19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63" h="19526">
                        <a:moveTo>
                          <a:pt x="14764" y="0"/>
                        </a:moveTo>
                        <a:lnTo>
                          <a:pt x="0" y="19526"/>
                        </a:lnTo>
                      </a:path>
                    </a:pathLst>
                  </a:custGeom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</p:grpSp>
          </p:grpSp>
        </p:grpSp>
        <p:grpSp>
          <p:nvGrpSpPr>
            <p:cNvPr id="109" name="Graphic 53">
              <a:extLst>
                <a:ext uri="{FF2B5EF4-FFF2-40B4-BE49-F238E27FC236}">
                  <a16:creationId xmlns:a16="http://schemas.microsoft.com/office/drawing/2014/main" id="{6D95610E-0E02-DA1D-AB9B-58899845344E}"/>
                </a:ext>
              </a:extLst>
            </p:cNvPr>
            <p:cNvGrpSpPr/>
            <p:nvPr/>
          </p:nvGrpSpPr>
          <p:grpSpPr>
            <a:xfrm>
              <a:off x="5795949" y="3167093"/>
              <a:ext cx="581631" cy="494681"/>
              <a:chOff x="5795949" y="3167093"/>
              <a:chExt cx="581631" cy="494681"/>
            </a:xfrm>
            <a:solidFill>
              <a:srgbClr val="E9684D"/>
            </a:solidFill>
          </p:grpSpPr>
          <p:sp>
            <p:nvSpPr>
              <p:cNvPr id="110" name="Freeform: Shape 109">
                <a:extLst>
                  <a:ext uri="{FF2B5EF4-FFF2-40B4-BE49-F238E27FC236}">
                    <a16:creationId xmlns:a16="http://schemas.microsoft.com/office/drawing/2014/main" id="{9E7A8FAA-06B6-5581-90AF-17D7D537E5B7}"/>
                  </a:ext>
                </a:extLst>
              </p:cNvPr>
              <p:cNvSpPr/>
              <p:nvPr/>
            </p:nvSpPr>
            <p:spPr>
              <a:xfrm rot="2232065">
                <a:off x="5781448" y="3335663"/>
                <a:ext cx="610633" cy="157539"/>
              </a:xfrm>
              <a:custGeom>
                <a:avLst/>
                <a:gdLst>
                  <a:gd name="connsiteX0" fmla="*/ 0 w 610633"/>
                  <a:gd name="connsiteY0" fmla="*/ 0 h 157539"/>
                  <a:gd name="connsiteX1" fmla="*/ 610634 w 610633"/>
                  <a:gd name="connsiteY1" fmla="*/ 0 h 157539"/>
                  <a:gd name="connsiteX2" fmla="*/ 610634 w 610633"/>
                  <a:gd name="connsiteY2" fmla="*/ 157540 h 157539"/>
                  <a:gd name="connsiteX3" fmla="*/ 0 w 610633"/>
                  <a:gd name="connsiteY3" fmla="*/ 157540 h 1575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10633" h="157539">
                    <a:moveTo>
                      <a:pt x="0" y="0"/>
                    </a:moveTo>
                    <a:lnTo>
                      <a:pt x="610634" y="0"/>
                    </a:lnTo>
                    <a:lnTo>
                      <a:pt x="610634" y="157540"/>
                    </a:lnTo>
                    <a:lnTo>
                      <a:pt x="0" y="157540"/>
                    </a:lnTo>
                    <a:close/>
                  </a:path>
                </a:pathLst>
              </a:custGeom>
              <a:solidFill>
                <a:srgbClr val="E9684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Cordia New" panose="020B0304020202020204" pitchFamily="34" charset="-34"/>
                </a:endParaRPr>
              </a:p>
            </p:txBody>
          </p:sp>
          <p:grpSp>
            <p:nvGrpSpPr>
              <p:cNvPr id="111" name="Graphic 53">
                <a:extLst>
                  <a:ext uri="{FF2B5EF4-FFF2-40B4-BE49-F238E27FC236}">
                    <a16:creationId xmlns:a16="http://schemas.microsoft.com/office/drawing/2014/main" id="{FF488676-96E0-69D9-A3CE-9617742660E7}"/>
                  </a:ext>
                </a:extLst>
              </p:cNvPr>
              <p:cNvGrpSpPr/>
              <p:nvPr/>
            </p:nvGrpSpPr>
            <p:grpSpPr>
              <a:xfrm>
                <a:off x="5826346" y="3287553"/>
                <a:ext cx="448151" cy="351567"/>
                <a:chOff x="5826346" y="3287553"/>
                <a:chExt cx="448151" cy="351567"/>
              </a:xfrm>
            </p:grpSpPr>
            <p:grpSp>
              <p:nvGrpSpPr>
                <p:cNvPr id="112" name="Graphic 53">
                  <a:extLst>
                    <a:ext uri="{FF2B5EF4-FFF2-40B4-BE49-F238E27FC236}">
                      <a16:creationId xmlns:a16="http://schemas.microsoft.com/office/drawing/2014/main" id="{8D31FC7A-4276-C7D6-B93A-66D5870D0BB6}"/>
                    </a:ext>
                  </a:extLst>
                </p:cNvPr>
                <p:cNvGrpSpPr/>
                <p:nvPr/>
              </p:nvGrpSpPr>
              <p:grpSpPr>
                <a:xfrm>
                  <a:off x="5826346" y="3287553"/>
                  <a:ext cx="183260" cy="151542"/>
                  <a:chOff x="5826346" y="3287553"/>
                  <a:chExt cx="183260" cy="151542"/>
                </a:xfrm>
              </p:grpSpPr>
              <p:sp>
                <p:nvSpPr>
                  <p:cNvPr id="113" name="Freeform: Shape 112">
                    <a:extLst>
                      <a:ext uri="{FF2B5EF4-FFF2-40B4-BE49-F238E27FC236}">
                        <a16:creationId xmlns:a16="http://schemas.microsoft.com/office/drawing/2014/main" id="{3CFBE3E1-A02C-C38C-08F1-DBAB5EA4736E}"/>
                      </a:ext>
                    </a:extLst>
                  </p:cNvPr>
                  <p:cNvSpPr/>
                  <p:nvPr/>
                </p:nvSpPr>
                <p:spPr>
                  <a:xfrm>
                    <a:off x="5826346" y="3287553"/>
                    <a:ext cx="18288" cy="24193"/>
                  </a:xfrm>
                  <a:custGeom>
                    <a:avLst/>
                    <a:gdLst>
                      <a:gd name="connsiteX0" fmla="*/ 18288 w 18288"/>
                      <a:gd name="connsiteY0" fmla="*/ 0 h 24193"/>
                      <a:gd name="connsiteX1" fmla="*/ 0 w 18288"/>
                      <a:gd name="connsiteY1" fmla="*/ 24193 h 241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288" h="24193">
                        <a:moveTo>
                          <a:pt x="18288" y="0"/>
                        </a:moveTo>
                        <a:lnTo>
                          <a:pt x="0" y="24193"/>
                        </a:lnTo>
                      </a:path>
                    </a:pathLst>
                  </a:custGeom>
                  <a:ln w="9525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  <p:sp>
                <p:nvSpPr>
                  <p:cNvPr id="114" name="Freeform: Shape 113">
                    <a:extLst>
                      <a:ext uri="{FF2B5EF4-FFF2-40B4-BE49-F238E27FC236}">
                        <a16:creationId xmlns:a16="http://schemas.microsoft.com/office/drawing/2014/main" id="{7EC925E4-1B05-60AE-36E7-2F3C161884F1}"/>
                      </a:ext>
                    </a:extLst>
                  </p:cNvPr>
                  <p:cNvSpPr/>
                  <p:nvPr/>
                </p:nvSpPr>
                <p:spPr>
                  <a:xfrm>
                    <a:off x="5850635" y="3310603"/>
                    <a:ext cx="14763" cy="19526"/>
                  </a:xfrm>
                  <a:custGeom>
                    <a:avLst/>
                    <a:gdLst>
                      <a:gd name="connsiteX0" fmla="*/ 14764 w 14763"/>
                      <a:gd name="connsiteY0" fmla="*/ 0 h 19526"/>
                      <a:gd name="connsiteX1" fmla="*/ 0 w 14763"/>
                      <a:gd name="connsiteY1" fmla="*/ 19526 h 19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63" h="19526">
                        <a:moveTo>
                          <a:pt x="14764" y="0"/>
                        </a:moveTo>
                        <a:lnTo>
                          <a:pt x="0" y="19526"/>
                        </a:lnTo>
                      </a:path>
                    </a:pathLst>
                  </a:custGeom>
                  <a:ln w="9525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  <p:sp>
                <p:nvSpPr>
                  <p:cNvPr id="131" name="Freeform: Shape 130">
                    <a:extLst>
                      <a:ext uri="{FF2B5EF4-FFF2-40B4-BE49-F238E27FC236}">
                        <a16:creationId xmlns:a16="http://schemas.microsoft.com/office/drawing/2014/main" id="{117CDD7B-EC05-0F08-5088-E4EFB4AA5426}"/>
                      </a:ext>
                    </a:extLst>
                  </p:cNvPr>
                  <p:cNvSpPr/>
                  <p:nvPr/>
                </p:nvSpPr>
                <p:spPr>
                  <a:xfrm>
                    <a:off x="5899879" y="3347751"/>
                    <a:ext cx="14763" cy="19526"/>
                  </a:xfrm>
                  <a:custGeom>
                    <a:avLst/>
                    <a:gdLst>
                      <a:gd name="connsiteX0" fmla="*/ 14764 w 14763"/>
                      <a:gd name="connsiteY0" fmla="*/ 0 h 19526"/>
                      <a:gd name="connsiteX1" fmla="*/ 0 w 14763"/>
                      <a:gd name="connsiteY1" fmla="*/ 19526 h 19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63" h="19526">
                        <a:moveTo>
                          <a:pt x="14764" y="0"/>
                        </a:moveTo>
                        <a:lnTo>
                          <a:pt x="0" y="19526"/>
                        </a:lnTo>
                      </a:path>
                    </a:pathLst>
                  </a:custGeom>
                  <a:ln w="9525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  <p:sp>
                <p:nvSpPr>
                  <p:cNvPr id="132" name="Freeform: Shape 131">
                    <a:extLst>
                      <a:ext uri="{FF2B5EF4-FFF2-40B4-BE49-F238E27FC236}">
                        <a16:creationId xmlns:a16="http://schemas.microsoft.com/office/drawing/2014/main" id="{674D1302-AEC6-FBCF-AC36-6D56D92587EC}"/>
                      </a:ext>
                    </a:extLst>
                  </p:cNvPr>
                  <p:cNvSpPr/>
                  <p:nvPr/>
                </p:nvSpPr>
                <p:spPr>
                  <a:xfrm>
                    <a:off x="5874924" y="3328891"/>
                    <a:ext cx="14763" cy="19526"/>
                  </a:xfrm>
                  <a:custGeom>
                    <a:avLst/>
                    <a:gdLst>
                      <a:gd name="connsiteX0" fmla="*/ 14764 w 14763"/>
                      <a:gd name="connsiteY0" fmla="*/ 0 h 19526"/>
                      <a:gd name="connsiteX1" fmla="*/ 0 w 14763"/>
                      <a:gd name="connsiteY1" fmla="*/ 19526 h 19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63" h="19526">
                        <a:moveTo>
                          <a:pt x="14764" y="0"/>
                        </a:moveTo>
                        <a:lnTo>
                          <a:pt x="0" y="19526"/>
                        </a:lnTo>
                      </a:path>
                    </a:pathLst>
                  </a:custGeom>
                  <a:ln w="9525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  <p:sp>
                <p:nvSpPr>
                  <p:cNvPr id="133" name="Freeform: Shape 132">
                    <a:extLst>
                      <a:ext uri="{FF2B5EF4-FFF2-40B4-BE49-F238E27FC236}">
                        <a16:creationId xmlns:a16="http://schemas.microsoft.com/office/drawing/2014/main" id="{647F5691-70DF-66F6-16F3-49BF1F60C838}"/>
                      </a:ext>
                    </a:extLst>
                  </p:cNvPr>
                  <p:cNvSpPr/>
                  <p:nvPr/>
                </p:nvSpPr>
                <p:spPr>
                  <a:xfrm>
                    <a:off x="5921406" y="3359276"/>
                    <a:ext cx="18288" cy="24288"/>
                  </a:xfrm>
                  <a:custGeom>
                    <a:avLst/>
                    <a:gdLst>
                      <a:gd name="connsiteX0" fmla="*/ 18288 w 18288"/>
                      <a:gd name="connsiteY0" fmla="*/ 0 h 24288"/>
                      <a:gd name="connsiteX1" fmla="*/ 0 w 18288"/>
                      <a:gd name="connsiteY1" fmla="*/ 24289 h 242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288" h="24288">
                        <a:moveTo>
                          <a:pt x="18288" y="0"/>
                        </a:moveTo>
                        <a:lnTo>
                          <a:pt x="0" y="24289"/>
                        </a:lnTo>
                      </a:path>
                    </a:pathLst>
                  </a:custGeom>
                  <a:ln w="9525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  <p:sp>
                <p:nvSpPr>
                  <p:cNvPr id="134" name="Freeform: Shape 133">
                    <a:extLst>
                      <a:ext uri="{FF2B5EF4-FFF2-40B4-BE49-F238E27FC236}">
                        <a16:creationId xmlns:a16="http://schemas.microsoft.com/office/drawing/2014/main" id="{D0EFE900-3D55-5D8F-1E54-82ACC354192C}"/>
                      </a:ext>
                    </a:extLst>
                  </p:cNvPr>
                  <p:cNvSpPr/>
                  <p:nvPr/>
                </p:nvSpPr>
                <p:spPr>
                  <a:xfrm>
                    <a:off x="5945695" y="3382327"/>
                    <a:ext cx="14763" cy="19621"/>
                  </a:xfrm>
                  <a:custGeom>
                    <a:avLst/>
                    <a:gdLst>
                      <a:gd name="connsiteX0" fmla="*/ 14764 w 14763"/>
                      <a:gd name="connsiteY0" fmla="*/ 0 h 19621"/>
                      <a:gd name="connsiteX1" fmla="*/ 0 w 14763"/>
                      <a:gd name="connsiteY1" fmla="*/ 19621 h 196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63" h="19621">
                        <a:moveTo>
                          <a:pt x="14764" y="0"/>
                        </a:moveTo>
                        <a:lnTo>
                          <a:pt x="0" y="19621"/>
                        </a:lnTo>
                      </a:path>
                    </a:pathLst>
                  </a:custGeom>
                  <a:ln w="9525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  <p:sp>
                <p:nvSpPr>
                  <p:cNvPr id="135" name="Freeform: Shape 134">
                    <a:extLst>
                      <a:ext uri="{FF2B5EF4-FFF2-40B4-BE49-F238E27FC236}">
                        <a16:creationId xmlns:a16="http://schemas.microsoft.com/office/drawing/2014/main" id="{43F610F6-03B4-57B2-B185-34F4707C77D0}"/>
                      </a:ext>
                    </a:extLst>
                  </p:cNvPr>
                  <p:cNvSpPr/>
                  <p:nvPr/>
                </p:nvSpPr>
                <p:spPr>
                  <a:xfrm>
                    <a:off x="5994844" y="3419474"/>
                    <a:ext cx="14763" cy="19621"/>
                  </a:xfrm>
                  <a:custGeom>
                    <a:avLst/>
                    <a:gdLst>
                      <a:gd name="connsiteX0" fmla="*/ 14764 w 14763"/>
                      <a:gd name="connsiteY0" fmla="*/ 0 h 19621"/>
                      <a:gd name="connsiteX1" fmla="*/ 0 w 14763"/>
                      <a:gd name="connsiteY1" fmla="*/ 19621 h 196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63" h="19621">
                        <a:moveTo>
                          <a:pt x="14764" y="0"/>
                        </a:moveTo>
                        <a:lnTo>
                          <a:pt x="0" y="19621"/>
                        </a:lnTo>
                      </a:path>
                    </a:pathLst>
                  </a:custGeom>
                  <a:ln w="9525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  <p:sp>
                <p:nvSpPr>
                  <p:cNvPr id="136" name="Freeform: Shape 135">
                    <a:extLst>
                      <a:ext uri="{FF2B5EF4-FFF2-40B4-BE49-F238E27FC236}">
                        <a16:creationId xmlns:a16="http://schemas.microsoft.com/office/drawing/2014/main" id="{2CA65B9E-9857-BFDD-675F-620085ADCD9B}"/>
                      </a:ext>
                    </a:extLst>
                  </p:cNvPr>
                  <p:cNvSpPr/>
                  <p:nvPr/>
                </p:nvSpPr>
                <p:spPr>
                  <a:xfrm>
                    <a:off x="5969983" y="3400710"/>
                    <a:ext cx="14763" cy="19526"/>
                  </a:xfrm>
                  <a:custGeom>
                    <a:avLst/>
                    <a:gdLst>
                      <a:gd name="connsiteX0" fmla="*/ 14764 w 14763"/>
                      <a:gd name="connsiteY0" fmla="*/ 0 h 19526"/>
                      <a:gd name="connsiteX1" fmla="*/ 0 w 14763"/>
                      <a:gd name="connsiteY1" fmla="*/ 19526 h 19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63" h="19526">
                        <a:moveTo>
                          <a:pt x="14764" y="0"/>
                        </a:moveTo>
                        <a:lnTo>
                          <a:pt x="0" y="19526"/>
                        </a:lnTo>
                      </a:path>
                    </a:pathLst>
                  </a:custGeom>
                  <a:ln w="9525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</p:grpSp>
            <p:grpSp>
              <p:nvGrpSpPr>
                <p:cNvPr id="137" name="Graphic 53">
                  <a:extLst>
                    <a:ext uri="{FF2B5EF4-FFF2-40B4-BE49-F238E27FC236}">
                      <a16:creationId xmlns:a16="http://schemas.microsoft.com/office/drawing/2014/main" id="{706315F7-E587-A1D6-2590-F6AB92B1A2DF}"/>
                    </a:ext>
                  </a:extLst>
                </p:cNvPr>
                <p:cNvGrpSpPr/>
                <p:nvPr/>
              </p:nvGrpSpPr>
              <p:grpSpPr>
                <a:xfrm>
                  <a:off x="6018466" y="3432619"/>
                  <a:ext cx="256032" cy="206502"/>
                  <a:chOff x="6018466" y="3432619"/>
                  <a:chExt cx="256032" cy="206502"/>
                </a:xfrm>
              </p:grpSpPr>
              <p:sp>
                <p:nvSpPr>
                  <p:cNvPr id="138" name="Freeform: Shape 137">
                    <a:extLst>
                      <a:ext uri="{FF2B5EF4-FFF2-40B4-BE49-F238E27FC236}">
                        <a16:creationId xmlns:a16="http://schemas.microsoft.com/office/drawing/2014/main" id="{F03FDB0C-F3B2-B8C2-CAD6-4C6631C50BB1}"/>
                      </a:ext>
                    </a:extLst>
                  </p:cNvPr>
                  <p:cNvSpPr/>
                  <p:nvPr/>
                </p:nvSpPr>
                <p:spPr>
                  <a:xfrm>
                    <a:off x="6018466" y="3432619"/>
                    <a:ext cx="18288" cy="24193"/>
                  </a:xfrm>
                  <a:custGeom>
                    <a:avLst/>
                    <a:gdLst>
                      <a:gd name="connsiteX0" fmla="*/ 18288 w 18288"/>
                      <a:gd name="connsiteY0" fmla="*/ 0 h 24193"/>
                      <a:gd name="connsiteX1" fmla="*/ 0 w 18288"/>
                      <a:gd name="connsiteY1" fmla="*/ 24194 h 241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288" h="24193">
                        <a:moveTo>
                          <a:pt x="18288" y="0"/>
                        </a:moveTo>
                        <a:lnTo>
                          <a:pt x="0" y="24194"/>
                        </a:lnTo>
                      </a:path>
                    </a:pathLst>
                  </a:custGeom>
                  <a:ln w="9525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  <p:sp>
                <p:nvSpPr>
                  <p:cNvPr id="139" name="Freeform: Shape 138">
                    <a:extLst>
                      <a:ext uri="{FF2B5EF4-FFF2-40B4-BE49-F238E27FC236}">
                        <a16:creationId xmlns:a16="http://schemas.microsoft.com/office/drawing/2014/main" id="{A2E10FE2-CA1C-1BB8-B9BB-E358FFFF8184}"/>
                      </a:ext>
                    </a:extLst>
                  </p:cNvPr>
                  <p:cNvSpPr/>
                  <p:nvPr/>
                </p:nvSpPr>
                <p:spPr>
                  <a:xfrm>
                    <a:off x="6042754" y="3455669"/>
                    <a:ext cx="14763" cy="19526"/>
                  </a:xfrm>
                  <a:custGeom>
                    <a:avLst/>
                    <a:gdLst>
                      <a:gd name="connsiteX0" fmla="*/ 14764 w 14763"/>
                      <a:gd name="connsiteY0" fmla="*/ 0 h 19526"/>
                      <a:gd name="connsiteX1" fmla="*/ 0 w 14763"/>
                      <a:gd name="connsiteY1" fmla="*/ 19526 h 19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63" h="19526">
                        <a:moveTo>
                          <a:pt x="14764" y="0"/>
                        </a:moveTo>
                        <a:lnTo>
                          <a:pt x="0" y="19526"/>
                        </a:lnTo>
                      </a:path>
                    </a:pathLst>
                  </a:custGeom>
                  <a:ln w="9525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  <p:sp>
                <p:nvSpPr>
                  <p:cNvPr id="140" name="Freeform: Shape 139">
                    <a:extLst>
                      <a:ext uri="{FF2B5EF4-FFF2-40B4-BE49-F238E27FC236}">
                        <a16:creationId xmlns:a16="http://schemas.microsoft.com/office/drawing/2014/main" id="{A1F260CD-FB5A-3DF9-74B6-8BB3A6970CD5}"/>
                      </a:ext>
                    </a:extLst>
                  </p:cNvPr>
                  <p:cNvSpPr/>
                  <p:nvPr/>
                </p:nvSpPr>
                <p:spPr>
                  <a:xfrm>
                    <a:off x="6091903" y="3492817"/>
                    <a:ext cx="14763" cy="19526"/>
                  </a:xfrm>
                  <a:custGeom>
                    <a:avLst/>
                    <a:gdLst>
                      <a:gd name="connsiteX0" fmla="*/ 14764 w 14763"/>
                      <a:gd name="connsiteY0" fmla="*/ 0 h 19526"/>
                      <a:gd name="connsiteX1" fmla="*/ 0 w 14763"/>
                      <a:gd name="connsiteY1" fmla="*/ 19526 h 19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63" h="19526">
                        <a:moveTo>
                          <a:pt x="14764" y="0"/>
                        </a:moveTo>
                        <a:lnTo>
                          <a:pt x="0" y="19526"/>
                        </a:lnTo>
                      </a:path>
                    </a:pathLst>
                  </a:custGeom>
                  <a:ln w="9525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  <p:sp>
                <p:nvSpPr>
                  <p:cNvPr id="141" name="Freeform: Shape 140">
                    <a:extLst>
                      <a:ext uri="{FF2B5EF4-FFF2-40B4-BE49-F238E27FC236}">
                        <a16:creationId xmlns:a16="http://schemas.microsoft.com/office/drawing/2014/main" id="{71A89D90-ED01-32CA-9792-6737DA05A088}"/>
                      </a:ext>
                    </a:extLst>
                  </p:cNvPr>
                  <p:cNvSpPr/>
                  <p:nvPr/>
                </p:nvSpPr>
                <p:spPr>
                  <a:xfrm>
                    <a:off x="6066948" y="3473957"/>
                    <a:ext cx="14763" cy="19526"/>
                  </a:xfrm>
                  <a:custGeom>
                    <a:avLst/>
                    <a:gdLst>
                      <a:gd name="connsiteX0" fmla="*/ 14764 w 14763"/>
                      <a:gd name="connsiteY0" fmla="*/ 0 h 19526"/>
                      <a:gd name="connsiteX1" fmla="*/ 0 w 14763"/>
                      <a:gd name="connsiteY1" fmla="*/ 19526 h 19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63" h="19526">
                        <a:moveTo>
                          <a:pt x="14764" y="0"/>
                        </a:moveTo>
                        <a:lnTo>
                          <a:pt x="0" y="19526"/>
                        </a:lnTo>
                      </a:path>
                    </a:pathLst>
                  </a:custGeom>
                  <a:ln w="9525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  <p:sp>
                <p:nvSpPr>
                  <p:cNvPr id="142" name="Freeform: Shape 141">
                    <a:extLst>
                      <a:ext uri="{FF2B5EF4-FFF2-40B4-BE49-F238E27FC236}">
                        <a16:creationId xmlns:a16="http://schemas.microsoft.com/office/drawing/2014/main" id="{FB2E2624-3893-0F39-7630-F891557B89D0}"/>
                      </a:ext>
                    </a:extLst>
                  </p:cNvPr>
                  <p:cNvSpPr/>
                  <p:nvPr/>
                </p:nvSpPr>
                <p:spPr>
                  <a:xfrm>
                    <a:off x="6113430" y="3504342"/>
                    <a:ext cx="18383" cy="24288"/>
                  </a:xfrm>
                  <a:custGeom>
                    <a:avLst/>
                    <a:gdLst>
                      <a:gd name="connsiteX0" fmla="*/ 18383 w 18383"/>
                      <a:gd name="connsiteY0" fmla="*/ 0 h 24288"/>
                      <a:gd name="connsiteX1" fmla="*/ 0 w 18383"/>
                      <a:gd name="connsiteY1" fmla="*/ 24289 h 242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383" h="24288">
                        <a:moveTo>
                          <a:pt x="18383" y="0"/>
                        </a:moveTo>
                        <a:lnTo>
                          <a:pt x="0" y="24289"/>
                        </a:lnTo>
                      </a:path>
                    </a:pathLst>
                  </a:custGeom>
                  <a:ln w="9525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  <p:sp>
                <p:nvSpPr>
                  <p:cNvPr id="143" name="Freeform: Shape 142">
                    <a:extLst>
                      <a:ext uri="{FF2B5EF4-FFF2-40B4-BE49-F238E27FC236}">
                        <a16:creationId xmlns:a16="http://schemas.microsoft.com/office/drawing/2014/main" id="{B885F379-50CC-C875-D2C8-81B69A9F9CA1}"/>
                      </a:ext>
                    </a:extLst>
                  </p:cNvPr>
                  <p:cNvSpPr/>
                  <p:nvPr/>
                </p:nvSpPr>
                <p:spPr>
                  <a:xfrm>
                    <a:off x="6137719" y="3527392"/>
                    <a:ext cx="14763" cy="19621"/>
                  </a:xfrm>
                  <a:custGeom>
                    <a:avLst/>
                    <a:gdLst>
                      <a:gd name="connsiteX0" fmla="*/ 14764 w 14763"/>
                      <a:gd name="connsiteY0" fmla="*/ 0 h 19621"/>
                      <a:gd name="connsiteX1" fmla="*/ 0 w 14763"/>
                      <a:gd name="connsiteY1" fmla="*/ 19621 h 196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63" h="19621">
                        <a:moveTo>
                          <a:pt x="14764" y="0"/>
                        </a:moveTo>
                        <a:lnTo>
                          <a:pt x="0" y="19621"/>
                        </a:lnTo>
                      </a:path>
                    </a:pathLst>
                  </a:custGeom>
                  <a:ln w="9525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  <p:sp>
                <p:nvSpPr>
                  <p:cNvPr id="144" name="Freeform: Shape 143">
                    <a:extLst>
                      <a:ext uri="{FF2B5EF4-FFF2-40B4-BE49-F238E27FC236}">
                        <a16:creationId xmlns:a16="http://schemas.microsoft.com/office/drawing/2014/main" id="{B9FE67A7-18CF-9E28-F67F-E032D3CD1B2A}"/>
                      </a:ext>
                    </a:extLst>
                  </p:cNvPr>
                  <p:cNvSpPr/>
                  <p:nvPr/>
                </p:nvSpPr>
                <p:spPr>
                  <a:xfrm>
                    <a:off x="6186963" y="3564540"/>
                    <a:ext cx="14763" cy="19621"/>
                  </a:xfrm>
                  <a:custGeom>
                    <a:avLst/>
                    <a:gdLst>
                      <a:gd name="connsiteX0" fmla="*/ 14764 w 14763"/>
                      <a:gd name="connsiteY0" fmla="*/ 0 h 19621"/>
                      <a:gd name="connsiteX1" fmla="*/ 0 w 14763"/>
                      <a:gd name="connsiteY1" fmla="*/ 19622 h 196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63" h="19621">
                        <a:moveTo>
                          <a:pt x="14764" y="0"/>
                        </a:moveTo>
                        <a:lnTo>
                          <a:pt x="0" y="19622"/>
                        </a:lnTo>
                      </a:path>
                    </a:pathLst>
                  </a:custGeom>
                  <a:ln w="9525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  <p:sp>
                <p:nvSpPr>
                  <p:cNvPr id="145" name="Freeform: Shape 144">
                    <a:extLst>
                      <a:ext uri="{FF2B5EF4-FFF2-40B4-BE49-F238E27FC236}">
                        <a16:creationId xmlns:a16="http://schemas.microsoft.com/office/drawing/2014/main" id="{81260F5D-5725-3BC6-63EB-2013DEA322DB}"/>
                      </a:ext>
                    </a:extLst>
                  </p:cNvPr>
                  <p:cNvSpPr/>
                  <p:nvPr/>
                </p:nvSpPr>
                <p:spPr>
                  <a:xfrm>
                    <a:off x="6162007" y="3545776"/>
                    <a:ext cx="14763" cy="19526"/>
                  </a:xfrm>
                  <a:custGeom>
                    <a:avLst/>
                    <a:gdLst>
                      <a:gd name="connsiteX0" fmla="*/ 14764 w 14763"/>
                      <a:gd name="connsiteY0" fmla="*/ 0 h 19526"/>
                      <a:gd name="connsiteX1" fmla="*/ 0 w 14763"/>
                      <a:gd name="connsiteY1" fmla="*/ 19526 h 19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63" h="19526">
                        <a:moveTo>
                          <a:pt x="14764" y="0"/>
                        </a:moveTo>
                        <a:lnTo>
                          <a:pt x="0" y="19526"/>
                        </a:lnTo>
                      </a:path>
                    </a:pathLst>
                  </a:custGeom>
                  <a:ln w="9525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  <p:sp>
                <p:nvSpPr>
                  <p:cNvPr id="146" name="Freeform: Shape 145">
                    <a:extLst>
                      <a:ext uri="{FF2B5EF4-FFF2-40B4-BE49-F238E27FC236}">
                        <a16:creationId xmlns:a16="http://schemas.microsoft.com/office/drawing/2014/main" id="{0CB701A2-4A52-A869-00F6-15A1CD65BA9C}"/>
                      </a:ext>
                    </a:extLst>
                  </p:cNvPr>
                  <p:cNvSpPr/>
                  <p:nvPr/>
                </p:nvSpPr>
                <p:spPr>
                  <a:xfrm>
                    <a:off x="6211156" y="3578161"/>
                    <a:ext cx="18287" cy="24288"/>
                  </a:xfrm>
                  <a:custGeom>
                    <a:avLst/>
                    <a:gdLst>
                      <a:gd name="connsiteX0" fmla="*/ 18288 w 18287"/>
                      <a:gd name="connsiteY0" fmla="*/ 0 h 24288"/>
                      <a:gd name="connsiteX1" fmla="*/ 0 w 18287"/>
                      <a:gd name="connsiteY1" fmla="*/ 24289 h 242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287" h="24288">
                        <a:moveTo>
                          <a:pt x="18288" y="0"/>
                        </a:moveTo>
                        <a:lnTo>
                          <a:pt x="0" y="24289"/>
                        </a:lnTo>
                      </a:path>
                    </a:pathLst>
                  </a:custGeom>
                  <a:ln w="9525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  <p:sp>
                <p:nvSpPr>
                  <p:cNvPr id="147" name="Freeform: Shape 146">
                    <a:extLst>
                      <a:ext uri="{FF2B5EF4-FFF2-40B4-BE49-F238E27FC236}">
                        <a16:creationId xmlns:a16="http://schemas.microsoft.com/office/drawing/2014/main" id="{564509E8-4E29-F3B4-A7A3-A9271E5C8AF3}"/>
                      </a:ext>
                    </a:extLst>
                  </p:cNvPr>
                  <p:cNvSpPr/>
                  <p:nvPr/>
                </p:nvSpPr>
                <p:spPr>
                  <a:xfrm>
                    <a:off x="6235445" y="3601211"/>
                    <a:ext cx="14763" cy="19526"/>
                  </a:xfrm>
                  <a:custGeom>
                    <a:avLst/>
                    <a:gdLst>
                      <a:gd name="connsiteX0" fmla="*/ 14764 w 14763"/>
                      <a:gd name="connsiteY0" fmla="*/ 0 h 19526"/>
                      <a:gd name="connsiteX1" fmla="*/ 0 w 14763"/>
                      <a:gd name="connsiteY1" fmla="*/ 19526 h 19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63" h="19526">
                        <a:moveTo>
                          <a:pt x="14764" y="0"/>
                        </a:moveTo>
                        <a:lnTo>
                          <a:pt x="0" y="19526"/>
                        </a:lnTo>
                      </a:path>
                    </a:pathLst>
                  </a:custGeom>
                  <a:ln w="9525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  <p:sp>
                <p:nvSpPr>
                  <p:cNvPr id="148" name="Freeform: Shape 147">
                    <a:extLst>
                      <a:ext uri="{FF2B5EF4-FFF2-40B4-BE49-F238E27FC236}">
                        <a16:creationId xmlns:a16="http://schemas.microsoft.com/office/drawing/2014/main" id="{D93E6CF3-C74A-647F-685A-B887183D7701}"/>
                      </a:ext>
                    </a:extLst>
                  </p:cNvPr>
                  <p:cNvSpPr/>
                  <p:nvPr/>
                </p:nvSpPr>
                <p:spPr>
                  <a:xfrm>
                    <a:off x="6259734" y="3619594"/>
                    <a:ext cx="14763" cy="19526"/>
                  </a:xfrm>
                  <a:custGeom>
                    <a:avLst/>
                    <a:gdLst>
                      <a:gd name="connsiteX0" fmla="*/ 14764 w 14763"/>
                      <a:gd name="connsiteY0" fmla="*/ 0 h 19526"/>
                      <a:gd name="connsiteX1" fmla="*/ 0 w 14763"/>
                      <a:gd name="connsiteY1" fmla="*/ 19526 h 19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63" h="19526">
                        <a:moveTo>
                          <a:pt x="14764" y="0"/>
                        </a:moveTo>
                        <a:lnTo>
                          <a:pt x="0" y="19526"/>
                        </a:lnTo>
                      </a:path>
                    </a:pathLst>
                  </a:custGeom>
                  <a:ln w="9525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</p:grpSp>
          </p:grpSp>
        </p:grpSp>
      </p:grpSp>
      <p:grpSp>
        <p:nvGrpSpPr>
          <p:cNvPr id="11" name="Graphic 44260">
            <a:extLst>
              <a:ext uri="{FF2B5EF4-FFF2-40B4-BE49-F238E27FC236}">
                <a16:creationId xmlns:a16="http://schemas.microsoft.com/office/drawing/2014/main" id="{AD408F8D-E3FA-1294-5A1C-247D0AD42B96}"/>
              </a:ext>
            </a:extLst>
          </p:cNvPr>
          <p:cNvGrpSpPr/>
          <p:nvPr/>
        </p:nvGrpSpPr>
        <p:grpSpPr>
          <a:xfrm>
            <a:off x="10620440" y="4659403"/>
            <a:ext cx="969040" cy="960328"/>
            <a:chOff x="5972175" y="3276600"/>
            <a:chExt cx="245554" cy="304990"/>
          </a:xfrm>
        </p:grpSpPr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9640C4C9-5D89-5D72-DE2E-3D5DB66B8806}"/>
                </a:ext>
              </a:extLst>
            </p:cNvPr>
            <p:cNvSpPr/>
            <p:nvPr/>
          </p:nvSpPr>
          <p:spPr>
            <a:xfrm>
              <a:off x="5991225" y="3309651"/>
              <a:ext cx="226504" cy="271938"/>
            </a:xfrm>
            <a:custGeom>
              <a:avLst/>
              <a:gdLst>
                <a:gd name="connsiteX0" fmla="*/ 0 w 226504"/>
                <a:gd name="connsiteY0" fmla="*/ 163830 h 271938"/>
                <a:gd name="connsiteX1" fmla="*/ 21241 w 226504"/>
                <a:gd name="connsiteY1" fmla="*/ 122015 h 271938"/>
                <a:gd name="connsiteX2" fmla="*/ 42101 w 226504"/>
                <a:gd name="connsiteY2" fmla="*/ 129159 h 271938"/>
                <a:gd name="connsiteX3" fmla="*/ 172117 w 226504"/>
                <a:gd name="connsiteY3" fmla="*/ 0 h 271938"/>
                <a:gd name="connsiteX4" fmla="*/ 226505 w 226504"/>
                <a:gd name="connsiteY4" fmla="*/ 37052 h 271938"/>
                <a:gd name="connsiteX5" fmla="*/ 183833 w 226504"/>
                <a:gd name="connsiteY5" fmla="*/ 221647 h 271938"/>
                <a:gd name="connsiteX6" fmla="*/ 199644 w 226504"/>
                <a:gd name="connsiteY6" fmla="*/ 231743 h 271938"/>
                <a:gd name="connsiteX7" fmla="*/ 174022 w 226504"/>
                <a:gd name="connsiteY7" fmla="*/ 271939 h 271938"/>
                <a:gd name="connsiteX8" fmla="*/ 96298 w 226504"/>
                <a:gd name="connsiteY8" fmla="*/ 225076 h 271938"/>
                <a:gd name="connsiteX9" fmla="*/ 117348 w 226504"/>
                <a:gd name="connsiteY9" fmla="*/ 183547 h 271938"/>
                <a:gd name="connsiteX10" fmla="*/ 131826 w 226504"/>
                <a:gd name="connsiteY10" fmla="*/ 191643 h 271938"/>
                <a:gd name="connsiteX11" fmla="*/ 138589 w 226504"/>
                <a:gd name="connsiteY11" fmla="*/ 164783 h 271938"/>
                <a:gd name="connsiteX12" fmla="*/ 102013 w 226504"/>
                <a:gd name="connsiteY12" fmla="*/ 140684 h 271938"/>
                <a:gd name="connsiteX13" fmla="*/ 86963 w 226504"/>
                <a:gd name="connsiteY13" fmla="*/ 156496 h 271938"/>
                <a:gd name="connsiteX14" fmla="*/ 104013 w 226504"/>
                <a:gd name="connsiteY14" fmla="*/ 170783 h 271938"/>
                <a:gd name="connsiteX15" fmla="*/ 81629 w 226504"/>
                <a:gd name="connsiteY15" fmla="*/ 210693 h 271938"/>
                <a:gd name="connsiteX16" fmla="*/ 0 w 226504"/>
                <a:gd name="connsiteY16" fmla="*/ 163830 h 271938"/>
                <a:gd name="connsiteX17" fmla="*/ 162401 w 226504"/>
                <a:gd name="connsiteY17" fmla="*/ 79820 h 271938"/>
                <a:gd name="connsiteX18" fmla="*/ 128207 w 226504"/>
                <a:gd name="connsiteY18" fmla="*/ 109919 h 271938"/>
                <a:gd name="connsiteX19" fmla="*/ 153353 w 226504"/>
                <a:gd name="connsiteY19" fmla="*/ 124016 h 271938"/>
                <a:gd name="connsiteX20" fmla="*/ 162401 w 226504"/>
                <a:gd name="connsiteY20" fmla="*/ 79820 h 271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26504" h="271938">
                  <a:moveTo>
                    <a:pt x="0" y="163830"/>
                  </a:moveTo>
                  <a:cubicBezTo>
                    <a:pt x="1429" y="153162"/>
                    <a:pt x="21241" y="122015"/>
                    <a:pt x="21241" y="122015"/>
                  </a:cubicBezTo>
                  <a:lnTo>
                    <a:pt x="42101" y="129159"/>
                  </a:lnTo>
                  <a:cubicBezTo>
                    <a:pt x="97155" y="69342"/>
                    <a:pt x="172117" y="0"/>
                    <a:pt x="172117" y="0"/>
                  </a:cubicBezTo>
                  <a:cubicBezTo>
                    <a:pt x="184404" y="2477"/>
                    <a:pt x="226505" y="37052"/>
                    <a:pt x="226505" y="37052"/>
                  </a:cubicBezTo>
                  <a:lnTo>
                    <a:pt x="183833" y="221647"/>
                  </a:lnTo>
                  <a:lnTo>
                    <a:pt x="199644" y="231743"/>
                  </a:lnTo>
                  <a:lnTo>
                    <a:pt x="174022" y="271939"/>
                  </a:lnTo>
                  <a:cubicBezTo>
                    <a:pt x="174022" y="271939"/>
                    <a:pt x="98203" y="228600"/>
                    <a:pt x="96298" y="225076"/>
                  </a:cubicBezTo>
                  <a:cubicBezTo>
                    <a:pt x="94774" y="221456"/>
                    <a:pt x="115348" y="183071"/>
                    <a:pt x="117348" y="183547"/>
                  </a:cubicBezTo>
                  <a:cubicBezTo>
                    <a:pt x="119539" y="183737"/>
                    <a:pt x="131826" y="191643"/>
                    <a:pt x="131826" y="191643"/>
                  </a:cubicBezTo>
                  <a:lnTo>
                    <a:pt x="138589" y="164783"/>
                  </a:lnTo>
                  <a:lnTo>
                    <a:pt x="102013" y="140684"/>
                  </a:lnTo>
                  <a:lnTo>
                    <a:pt x="86963" y="156496"/>
                  </a:lnTo>
                  <a:lnTo>
                    <a:pt x="104013" y="170783"/>
                  </a:lnTo>
                  <a:cubicBezTo>
                    <a:pt x="104013" y="170783"/>
                    <a:pt x="82487" y="211265"/>
                    <a:pt x="81629" y="210693"/>
                  </a:cubicBezTo>
                  <a:lnTo>
                    <a:pt x="0" y="163830"/>
                  </a:lnTo>
                  <a:close/>
                  <a:moveTo>
                    <a:pt x="162401" y="79820"/>
                  </a:moveTo>
                  <a:lnTo>
                    <a:pt x="128207" y="109919"/>
                  </a:lnTo>
                  <a:lnTo>
                    <a:pt x="153353" y="124016"/>
                  </a:lnTo>
                  <a:lnTo>
                    <a:pt x="162401" y="79820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B69FC0C4-5921-108D-382C-AC7ADB9555A8}"/>
                </a:ext>
              </a:extLst>
            </p:cNvPr>
            <p:cNvSpPr/>
            <p:nvPr/>
          </p:nvSpPr>
          <p:spPr>
            <a:xfrm>
              <a:off x="5972175" y="3276600"/>
              <a:ext cx="226504" cy="271938"/>
            </a:xfrm>
            <a:custGeom>
              <a:avLst/>
              <a:gdLst>
                <a:gd name="connsiteX0" fmla="*/ 0 w 226504"/>
                <a:gd name="connsiteY0" fmla="*/ 163925 h 271938"/>
                <a:gd name="connsiteX1" fmla="*/ 21241 w 226504"/>
                <a:gd name="connsiteY1" fmla="*/ 122111 h 271938"/>
                <a:gd name="connsiteX2" fmla="*/ 42101 w 226504"/>
                <a:gd name="connsiteY2" fmla="*/ 129254 h 271938"/>
                <a:gd name="connsiteX3" fmla="*/ 172117 w 226504"/>
                <a:gd name="connsiteY3" fmla="*/ 0 h 271938"/>
                <a:gd name="connsiteX4" fmla="*/ 226505 w 226504"/>
                <a:gd name="connsiteY4" fmla="*/ 37052 h 271938"/>
                <a:gd name="connsiteX5" fmla="*/ 183833 w 226504"/>
                <a:gd name="connsiteY5" fmla="*/ 221647 h 271938"/>
                <a:gd name="connsiteX6" fmla="*/ 199644 w 226504"/>
                <a:gd name="connsiteY6" fmla="*/ 231743 h 271938"/>
                <a:gd name="connsiteX7" fmla="*/ 174022 w 226504"/>
                <a:gd name="connsiteY7" fmla="*/ 271939 h 271938"/>
                <a:gd name="connsiteX8" fmla="*/ 96298 w 226504"/>
                <a:gd name="connsiteY8" fmla="*/ 225076 h 271938"/>
                <a:gd name="connsiteX9" fmla="*/ 117348 w 226504"/>
                <a:gd name="connsiteY9" fmla="*/ 183547 h 271938"/>
                <a:gd name="connsiteX10" fmla="*/ 131826 w 226504"/>
                <a:gd name="connsiteY10" fmla="*/ 191643 h 271938"/>
                <a:gd name="connsiteX11" fmla="*/ 138589 w 226504"/>
                <a:gd name="connsiteY11" fmla="*/ 164783 h 271938"/>
                <a:gd name="connsiteX12" fmla="*/ 102013 w 226504"/>
                <a:gd name="connsiteY12" fmla="*/ 140684 h 271938"/>
                <a:gd name="connsiteX13" fmla="*/ 86963 w 226504"/>
                <a:gd name="connsiteY13" fmla="*/ 156496 h 271938"/>
                <a:gd name="connsiteX14" fmla="*/ 104013 w 226504"/>
                <a:gd name="connsiteY14" fmla="*/ 170783 h 271938"/>
                <a:gd name="connsiteX15" fmla="*/ 81629 w 226504"/>
                <a:gd name="connsiteY15" fmla="*/ 210693 h 271938"/>
                <a:gd name="connsiteX16" fmla="*/ 0 w 226504"/>
                <a:gd name="connsiteY16" fmla="*/ 163925 h 271938"/>
                <a:gd name="connsiteX17" fmla="*/ 162401 w 226504"/>
                <a:gd name="connsiteY17" fmla="*/ 79820 h 271938"/>
                <a:gd name="connsiteX18" fmla="*/ 128207 w 226504"/>
                <a:gd name="connsiteY18" fmla="*/ 109919 h 271938"/>
                <a:gd name="connsiteX19" fmla="*/ 153353 w 226504"/>
                <a:gd name="connsiteY19" fmla="*/ 124016 h 271938"/>
                <a:gd name="connsiteX20" fmla="*/ 162401 w 226504"/>
                <a:gd name="connsiteY20" fmla="*/ 79820 h 271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26504" h="271938">
                  <a:moveTo>
                    <a:pt x="0" y="163925"/>
                  </a:moveTo>
                  <a:cubicBezTo>
                    <a:pt x="1429" y="153257"/>
                    <a:pt x="21241" y="122111"/>
                    <a:pt x="21241" y="122111"/>
                  </a:cubicBezTo>
                  <a:lnTo>
                    <a:pt x="42101" y="129254"/>
                  </a:lnTo>
                  <a:cubicBezTo>
                    <a:pt x="97155" y="69437"/>
                    <a:pt x="172117" y="0"/>
                    <a:pt x="172117" y="0"/>
                  </a:cubicBezTo>
                  <a:cubicBezTo>
                    <a:pt x="184404" y="2477"/>
                    <a:pt x="226505" y="37052"/>
                    <a:pt x="226505" y="37052"/>
                  </a:cubicBezTo>
                  <a:lnTo>
                    <a:pt x="183833" y="221647"/>
                  </a:lnTo>
                  <a:lnTo>
                    <a:pt x="199644" y="231743"/>
                  </a:lnTo>
                  <a:lnTo>
                    <a:pt x="174022" y="271939"/>
                  </a:lnTo>
                  <a:cubicBezTo>
                    <a:pt x="174022" y="271939"/>
                    <a:pt x="98203" y="228600"/>
                    <a:pt x="96298" y="225076"/>
                  </a:cubicBezTo>
                  <a:cubicBezTo>
                    <a:pt x="94774" y="221456"/>
                    <a:pt x="115348" y="183071"/>
                    <a:pt x="117348" y="183547"/>
                  </a:cubicBezTo>
                  <a:cubicBezTo>
                    <a:pt x="119539" y="183737"/>
                    <a:pt x="131826" y="191643"/>
                    <a:pt x="131826" y="191643"/>
                  </a:cubicBezTo>
                  <a:lnTo>
                    <a:pt x="138589" y="164783"/>
                  </a:lnTo>
                  <a:lnTo>
                    <a:pt x="102013" y="140684"/>
                  </a:lnTo>
                  <a:lnTo>
                    <a:pt x="86963" y="156496"/>
                  </a:lnTo>
                  <a:lnTo>
                    <a:pt x="104013" y="170783"/>
                  </a:lnTo>
                  <a:cubicBezTo>
                    <a:pt x="104013" y="170783"/>
                    <a:pt x="82487" y="211265"/>
                    <a:pt x="81629" y="210693"/>
                  </a:cubicBezTo>
                  <a:lnTo>
                    <a:pt x="0" y="163925"/>
                  </a:lnTo>
                  <a:close/>
                  <a:moveTo>
                    <a:pt x="162401" y="79820"/>
                  </a:moveTo>
                  <a:lnTo>
                    <a:pt x="128207" y="109919"/>
                  </a:lnTo>
                  <a:lnTo>
                    <a:pt x="153353" y="124016"/>
                  </a:lnTo>
                  <a:lnTo>
                    <a:pt x="162401" y="79820"/>
                  </a:lnTo>
                  <a:close/>
                </a:path>
              </a:pathLst>
            </a:custGeom>
            <a:solidFill>
              <a:srgbClr val="DC755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</p:grpSp>
      <p:sp>
        <p:nvSpPr>
          <p:cNvPr id="2" name="TextBox 1">
            <a:extLst>
              <a:ext uri="{FF2B5EF4-FFF2-40B4-BE49-F238E27FC236}">
                <a16:creationId xmlns:a16="http://schemas.microsoft.com/office/drawing/2014/main" id="{0F493A19-B683-AC20-67A2-2F3369D7B0D6}"/>
              </a:ext>
            </a:extLst>
          </p:cNvPr>
          <p:cNvSpPr txBox="1"/>
          <p:nvPr/>
        </p:nvSpPr>
        <p:spPr>
          <a:xfrm>
            <a:off x="2980649" y="1416032"/>
            <a:ext cx="6207480" cy="50167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/>
              <a:t>What can we do?</a:t>
            </a:r>
          </a:p>
          <a:p>
            <a:r>
              <a:rPr lang="en-US" sz="4000" b="1" dirty="0"/>
              <a:t>Read, Read Read……..Is the best way to prepare for the best. Also reading for pleasure is important. The fluency and speed of reading is essential   to complete the test.</a:t>
            </a:r>
            <a:endParaRPr lang="en-GB" sz="4000" b="1" dirty="0"/>
          </a:p>
        </p:txBody>
      </p:sp>
    </p:spTree>
    <p:extLst>
      <p:ext uri="{BB962C8B-B14F-4D97-AF65-F5344CB8AC3E}">
        <p14:creationId xmlns:p14="http://schemas.microsoft.com/office/powerpoint/2010/main" val="84062769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E9D2AE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34" name="Group 233">
            <a:extLst>
              <a:ext uri="{FF2B5EF4-FFF2-40B4-BE49-F238E27FC236}">
                <a16:creationId xmlns:a16="http://schemas.microsoft.com/office/drawing/2014/main" id="{F4993A69-4248-4128-B9B8-CEC28C2E8FC1}"/>
              </a:ext>
            </a:extLst>
          </p:cNvPr>
          <p:cNvGrpSpPr/>
          <p:nvPr/>
        </p:nvGrpSpPr>
        <p:grpSpPr>
          <a:xfrm flipH="1">
            <a:off x="3691489" y="730826"/>
            <a:ext cx="1828511" cy="1373644"/>
            <a:chOff x="-403127" y="371217"/>
            <a:chExt cx="1204344" cy="852926"/>
          </a:xfrm>
        </p:grpSpPr>
        <p:grpSp>
          <p:nvGrpSpPr>
            <p:cNvPr id="235" name="Graphic 876">
              <a:extLst>
                <a:ext uri="{FF2B5EF4-FFF2-40B4-BE49-F238E27FC236}">
                  <a16:creationId xmlns:a16="http://schemas.microsoft.com/office/drawing/2014/main" id="{FA5B46DE-9816-4371-858E-4E712FB87CAE}"/>
                </a:ext>
              </a:extLst>
            </p:cNvPr>
            <p:cNvGrpSpPr/>
            <p:nvPr/>
          </p:nvGrpSpPr>
          <p:grpSpPr>
            <a:xfrm flipH="1">
              <a:off x="-403127" y="400231"/>
              <a:ext cx="1182052" cy="823912"/>
              <a:chOff x="-380835" y="371217"/>
              <a:chExt cx="1182052" cy="823912"/>
            </a:xfrm>
            <a:solidFill>
              <a:schemeClr val="bg2">
                <a:lumMod val="50000"/>
              </a:schemeClr>
            </a:solidFill>
          </p:grpSpPr>
          <p:grpSp>
            <p:nvGrpSpPr>
              <p:cNvPr id="244" name="Graphic 876">
                <a:extLst>
                  <a:ext uri="{FF2B5EF4-FFF2-40B4-BE49-F238E27FC236}">
                    <a16:creationId xmlns:a16="http://schemas.microsoft.com/office/drawing/2014/main" id="{EC9EF007-0F72-4B47-8B1D-776530899267}"/>
                  </a:ext>
                </a:extLst>
              </p:cNvPr>
              <p:cNvGrpSpPr/>
              <p:nvPr/>
            </p:nvGrpSpPr>
            <p:grpSpPr>
              <a:xfrm>
                <a:off x="-276917" y="371217"/>
                <a:ext cx="1078134" cy="565413"/>
                <a:chOff x="-276917" y="371217"/>
                <a:chExt cx="1078134" cy="565413"/>
              </a:xfrm>
              <a:grpFill/>
            </p:grpSpPr>
            <p:sp>
              <p:nvSpPr>
                <p:cNvPr id="248" name="Freeform: Shape 247">
                  <a:extLst>
                    <a:ext uri="{FF2B5EF4-FFF2-40B4-BE49-F238E27FC236}">
                      <a16:creationId xmlns:a16="http://schemas.microsoft.com/office/drawing/2014/main" id="{9E67C4A9-A21B-422D-B4FA-6280BF186890}"/>
                    </a:ext>
                  </a:extLst>
                </p:cNvPr>
                <p:cNvSpPr/>
                <p:nvPr/>
              </p:nvSpPr>
              <p:spPr>
                <a:xfrm>
                  <a:off x="-3264" y="496851"/>
                  <a:ext cx="599598" cy="439778"/>
                </a:xfrm>
                <a:custGeom>
                  <a:avLst/>
                  <a:gdLst>
                    <a:gd name="connsiteX0" fmla="*/ 510254 w 599598"/>
                    <a:gd name="connsiteY0" fmla="*/ 0 h 439778"/>
                    <a:gd name="connsiteX1" fmla="*/ 0 w 599598"/>
                    <a:gd name="connsiteY1" fmla="*/ 174403 h 439778"/>
                    <a:gd name="connsiteX2" fmla="*/ 90106 w 599598"/>
                    <a:gd name="connsiteY2" fmla="*/ 434054 h 439778"/>
                    <a:gd name="connsiteX3" fmla="*/ 599599 w 599598"/>
                    <a:gd name="connsiteY3" fmla="*/ 257270 h 439778"/>
                    <a:gd name="connsiteX4" fmla="*/ 510254 w 599598"/>
                    <a:gd name="connsiteY4" fmla="*/ 0 h 4397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99598" h="439778">
                      <a:moveTo>
                        <a:pt x="510254" y="0"/>
                      </a:moveTo>
                      <a:lnTo>
                        <a:pt x="0" y="174403"/>
                      </a:lnTo>
                      <a:lnTo>
                        <a:pt x="90106" y="434054"/>
                      </a:lnTo>
                      <a:cubicBezTo>
                        <a:pt x="278511" y="460439"/>
                        <a:pt x="468059" y="394621"/>
                        <a:pt x="599599" y="257270"/>
                      </a:cubicBezTo>
                      <a:lnTo>
                        <a:pt x="510254" y="0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49" name="Freeform: Shape 248">
                  <a:extLst>
                    <a:ext uri="{FF2B5EF4-FFF2-40B4-BE49-F238E27FC236}">
                      <a16:creationId xmlns:a16="http://schemas.microsoft.com/office/drawing/2014/main" id="{C447437D-274A-4225-B151-64F2E49E827D}"/>
                    </a:ext>
                  </a:extLst>
                </p:cNvPr>
                <p:cNvSpPr/>
                <p:nvPr/>
              </p:nvSpPr>
              <p:spPr>
                <a:xfrm>
                  <a:off x="-276917" y="371217"/>
                  <a:ext cx="1078134" cy="458057"/>
                </a:xfrm>
                <a:custGeom>
                  <a:avLst/>
                  <a:gdLst>
                    <a:gd name="connsiteX0" fmla="*/ 1078135 w 1078134"/>
                    <a:gd name="connsiteY0" fmla="*/ 41910 h 458057"/>
                    <a:gd name="connsiteX1" fmla="*/ 618554 w 1078134"/>
                    <a:gd name="connsiteY1" fmla="*/ 458057 h 458057"/>
                    <a:gd name="connsiteX2" fmla="*/ 0 w 1078134"/>
                    <a:gd name="connsiteY2" fmla="*/ 416147 h 458057"/>
                    <a:gd name="connsiteX3" fmla="*/ 64294 w 1078134"/>
                    <a:gd name="connsiteY3" fmla="*/ 357950 h 458057"/>
                    <a:gd name="connsiteX4" fmla="*/ 98965 w 1078134"/>
                    <a:gd name="connsiteY4" fmla="*/ 326517 h 458057"/>
                    <a:gd name="connsiteX5" fmla="*/ 459581 w 1078134"/>
                    <a:gd name="connsiteY5" fmla="*/ 0 h 458057"/>
                    <a:gd name="connsiteX6" fmla="*/ 944975 w 1078134"/>
                    <a:gd name="connsiteY6" fmla="*/ 32957 h 458057"/>
                    <a:gd name="connsiteX7" fmla="*/ 991553 w 1078134"/>
                    <a:gd name="connsiteY7" fmla="*/ 36100 h 4580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078134" h="458057">
                      <a:moveTo>
                        <a:pt x="1078135" y="41910"/>
                      </a:moveTo>
                      <a:lnTo>
                        <a:pt x="618554" y="458057"/>
                      </a:lnTo>
                      <a:lnTo>
                        <a:pt x="0" y="416147"/>
                      </a:lnTo>
                      <a:lnTo>
                        <a:pt x="64294" y="357950"/>
                      </a:lnTo>
                      <a:lnTo>
                        <a:pt x="98965" y="326517"/>
                      </a:lnTo>
                      <a:lnTo>
                        <a:pt x="459581" y="0"/>
                      </a:lnTo>
                      <a:lnTo>
                        <a:pt x="944975" y="32957"/>
                      </a:lnTo>
                      <a:lnTo>
                        <a:pt x="991553" y="36100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50" name="Freeform: Shape 249">
                  <a:extLst>
                    <a:ext uri="{FF2B5EF4-FFF2-40B4-BE49-F238E27FC236}">
                      <a16:creationId xmlns:a16="http://schemas.microsoft.com/office/drawing/2014/main" id="{10265B22-956B-42B4-B756-8EC123515627}"/>
                    </a:ext>
                  </a:extLst>
                </p:cNvPr>
                <p:cNvSpPr/>
                <p:nvPr/>
              </p:nvSpPr>
              <p:spPr>
                <a:xfrm>
                  <a:off x="-212623" y="371217"/>
                  <a:ext cx="927258" cy="393954"/>
                </a:xfrm>
                <a:custGeom>
                  <a:avLst/>
                  <a:gdLst>
                    <a:gd name="connsiteX0" fmla="*/ 927259 w 927258"/>
                    <a:gd name="connsiteY0" fmla="*/ 36100 h 393954"/>
                    <a:gd name="connsiteX1" fmla="*/ 531971 w 927258"/>
                    <a:gd name="connsiteY1" fmla="*/ 393954 h 393954"/>
                    <a:gd name="connsiteX2" fmla="*/ 0 w 927258"/>
                    <a:gd name="connsiteY2" fmla="*/ 357950 h 393954"/>
                    <a:gd name="connsiteX3" fmla="*/ 34671 w 927258"/>
                    <a:gd name="connsiteY3" fmla="*/ 326517 h 393954"/>
                    <a:gd name="connsiteX4" fmla="*/ 395288 w 927258"/>
                    <a:gd name="connsiteY4" fmla="*/ 0 h 393954"/>
                    <a:gd name="connsiteX5" fmla="*/ 880682 w 927258"/>
                    <a:gd name="connsiteY5" fmla="*/ 32957 h 3939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27258" h="393954">
                      <a:moveTo>
                        <a:pt x="927259" y="36100"/>
                      </a:moveTo>
                      <a:lnTo>
                        <a:pt x="531971" y="393954"/>
                      </a:lnTo>
                      <a:lnTo>
                        <a:pt x="0" y="357950"/>
                      </a:lnTo>
                      <a:lnTo>
                        <a:pt x="34671" y="326517"/>
                      </a:lnTo>
                      <a:lnTo>
                        <a:pt x="395288" y="0"/>
                      </a:lnTo>
                      <a:lnTo>
                        <a:pt x="880682" y="32957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245" name="Graphic 876">
                <a:extLst>
                  <a:ext uri="{FF2B5EF4-FFF2-40B4-BE49-F238E27FC236}">
                    <a16:creationId xmlns:a16="http://schemas.microsoft.com/office/drawing/2014/main" id="{69F2CD4A-50B3-4748-871C-E93AD7786DAA}"/>
                  </a:ext>
                </a:extLst>
              </p:cNvPr>
              <p:cNvGrpSpPr/>
              <p:nvPr/>
            </p:nvGrpSpPr>
            <p:grpSpPr>
              <a:xfrm>
                <a:off x="-380835" y="555811"/>
                <a:ext cx="644461" cy="639318"/>
                <a:chOff x="-380835" y="555811"/>
                <a:chExt cx="644461" cy="639318"/>
              </a:xfrm>
              <a:grpFill/>
            </p:grpSpPr>
            <p:sp>
              <p:nvSpPr>
                <p:cNvPr id="246" name="Freeform: Shape 245">
                  <a:extLst>
                    <a:ext uri="{FF2B5EF4-FFF2-40B4-BE49-F238E27FC236}">
                      <a16:creationId xmlns:a16="http://schemas.microsoft.com/office/drawing/2014/main" id="{292645A1-D7EB-495E-8DF1-57E22D1F8BC2}"/>
                    </a:ext>
                  </a:extLst>
                </p:cNvPr>
                <p:cNvSpPr/>
                <p:nvPr/>
              </p:nvSpPr>
              <p:spPr>
                <a:xfrm>
                  <a:off x="-321494" y="555811"/>
                  <a:ext cx="585120" cy="588168"/>
                </a:xfrm>
                <a:custGeom>
                  <a:avLst/>
                  <a:gdLst>
                    <a:gd name="connsiteX0" fmla="*/ 24956 w 585120"/>
                    <a:gd name="connsiteY0" fmla="*/ 588169 h 588168"/>
                    <a:gd name="connsiteX1" fmla="*/ 0 w 585120"/>
                    <a:gd name="connsiteY1" fmla="*/ 585883 h 588168"/>
                    <a:gd name="connsiteX2" fmla="*/ 32766 w 585120"/>
                    <a:gd name="connsiteY2" fmla="*/ 222790 h 588168"/>
                    <a:gd name="connsiteX3" fmla="*/ 575596 w 585120"/>
                    <a:gd name="connsiteY3" fmla="*/ 0 h 588168"/>
                    <a:gd name="connsiteX4" fmla="*/ 585121 w 585120"/>
                    <a:gd name="connsiteY4" fmla="*/ 23241 h 588168"/>
                    <a:gd name="connsiteX5" fmla="*/ 56388 w 585120"/>
                    <a:gd name="connsiteY5" fmla="*/ 240221 h 5881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85120" h="588168">
                      <a:moveTo>
                        <a:pt x="24956" y="588169"/>
                      </a:moveTo>
                      <a:lnTo>
                        <a:pt x="0" y="585883"/>
                      </a:lnTo>
                      <a:lnTo>
                        <a:pt x="32766" y="222790"/>
                      </a:lnTo>
                      <a:lnTo>
                        <a:pt x="575596" y="0"/>
                      </a:lnTo>
                      <a:lnTo>
                        <a:pt x="585121" y="23241"/>
                      </a:lnTo>
                      <a:lnTo>
                        <a:pt x="56388" y="240221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47" name="Freeform: Shape 246">
                  <a:extLst>
                    <a:ext uri="{FF2B5EF4-FFF2-40B4-BE49-F238E27FC236}">
                      <a16:creationId xmlns:a16="http://schemas.microsoft.com/office/drawing/2014/main" id="{19AA46F5-16F5-4032-A90A-BACBF2623EEF}"/>
                    </a:ext>
                  </a:extLst>
                </p:cNvPr>
                <p:cNvSpPr/>
                <p:nvPr/>
              </p:nvSpPr>
              <p:spPr>
                <a:xfrm>
                  <a:off x="-380835" y="1007010"/>
                  <a:ext cx="121695" cy="188118"/>
                </a:xfrm>
                <a:custGeom>
                  <a:avLst/>
                  <a:gdLst>
                    <a:gd name="connsiteX0" fmla="*/ 85058 w 121695"/>
                    <a:gd name="connsiteY0" fmla="*/ 1619 h 188118"/>
                    <a:gd name="connsiteX1" fmla="*/ 79915 w 121695"/>
                    <a:gd name="connsiteY1" fmla="*/ 0 h 188118"/>
                    <a:gd name="connsiteX2" fmla="*/ 0 w 121695"/>
                    <a:gd name="connsiteY2" fmla="*/ 170783 h 188118"/>
                    <a:gd name="connsiteX3" fmla="*/ 111824 w 121695"/>
                    <a:gd name="connsiteY3" fmla="*/ 188119 h 188118"/>
                    <a:gd name="connsiteX4" fmla="*/ 85058 w 121695"/>
                    <a:gd name="connsiteY4" fmla="*/ 1619 h 1881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1695" h="188118">
                      <a:moveTo>
                        <a:pt x="85058" y="1619"/>
                      </a:moveTo>
                      <a:lnTo>
                        <a:pt x="79915" y="0"/>
                      </a:lnTo>
                      <a:cubicBezTo>
                        <a:pt x="64484" y="5810"/>
                        <a:pt x="10573" y="35814"/>
                        <a:pt x="0" y="170783"/>
                      </a:cubicBezTo>
                      <a:lnTo>
                        <a:pt x="111824" y="188119"/>
                      </a:lnTo>
                      <a:cubicBezTo>
                        <a:pt x="140684" y="56483"/>
                        <a:pt x="98393" y="12002"/>
                        <a:pt x="85058" y="1619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</p:grpSp>
        <p:grpSp>
          <p:nvGrpSpPr>
            <p:cNvPr id="236" name="Graphic 876">
              <a:extLst>
                <a:ext uri="{FF2B5EF4-FFF2-40B4-BE49-F238E27FC236}">
                  <a16:creationId xmlns:a16="http://schemas.microsoft.com/office/drawing/2014/main" id="{CAAF460F-27FA-48A4-B4EA-8F6C23A2FA6D}"/>
                </a:ext>
              </a:extLst>
            </p:cNvPr>
            <p:cNvGrpSpPr/>
            <p:nvPr/>
          </p:nvGrpSpPr>
          <p:grpSpPr>
            <a:xfrm flipH="1">
              <a:off x="-380835" y="371217"/>
              <a:ext cx="1182052" cy="823912"/>
              <a:chOff x="-380835" y="371217"/>
              <a:chExt cx="1182052" cy="823912"/>
            </a:xfrm>
          </p:grpSpPr>
          <p:grpSp>
            <p:nvGrpSpPr>
              <p:cNvPr id="237" name="Graphic 876">
                <a:extLst>
                  <a:ext uri="{FF2B5EF4-FFF2-40B4-BE49-F238E27FC236}">
                    <a16:creationId xmlns:a16="http://schemas.microsoft.com/office/drawing/2014/main" id="{279A81DE-6E46-49C3-8C7F-C8C497E1A9AD}"/>
                  </a:ext>
                </a:extLst>
              </p:cNvPr>
              <p:cNvGrpSpPr/>
              <p:nvPr/>
            </p:nvGrpSpPr>
            <p:grpSpPr>
              <a:xfrm>
                <a:off x="-276917" y="371217"/>
                <a:ext cx="1078134" cy="565413"/>
                <a:chOff x="-276917" y="371217"/>
                <a:chExt cx="1078134" cy="565413"/>
              </a:xfrm>
            </p:grpSpPr>
            <p:sp>
              <p:nvSpPr>
                <p:cNvPr id="241" name="Freeform: Shape 240">
                  <a:extLst>
                    <a:ext uri="{FF2B5EF4-FFF2-40B4-BE49-F238E27FC236}">
                      <a16:creationId xmlns:a16="http://schemas.microsoft.com/office/drawing/2014/main" id="{17B09373-CE6F-4B6E-B29C-DF74F8DB8575}"/>
                    </a:ext>
                  </a:extLst>
                </p:cNvPr>
                <p:cNvSpPr/>
                <p:nvPr/>
              </p:nvSpPr>
              <p:spPr>
                <a:xfrm>
                  <a:off x="-3264" y="496851"/>
                  <a:ext cx="599598" cy="439778"/>
                </a:xfrm>
                <a:custGeom>
                  <a:avLst/>
                  <a:gdLst>
                    <a:gd name="connsiteX0" fmla="*/ 510254 w 599598"/>
                    <a:gd name="connsiteY0" fmla="*/ 0 h 439778"/>
                    <a:gd name="connsiteX1" fmla="*/ 0 w 599598"/>
                    <a:gd name="connsiteY1" fmla="*/ 174403 h 439778"/>
                    <a:gd name="connsiteX2" fmla="*/ 90106 w 599598"/>
                    <a:gd name="connsiteY2" fmla="*/ 434054 h 439778"/>
                    <a:gd name="connsiteX3" fmla="*/ 599599 w 599598"/>
                    <a:gd name="connsiteY3" fmla="*/ 257270 h 439778"/>
                    <a:gd name="connsiteX4" fmla="*/ 510254 w 599598"/>
                    <a:gd name="connsiteY4" fmla="*/ 0 h 4397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99598" h="439778">
                      <a:moveTo>
                        <a:pt x="510254" y="0"/>
                      </a:moveTo>
                      <a:lnTo>
                        <a:pt x="0" y="174403"/>
                      </a:lnTo>
                      <a:lnTo>
                        <a:pt x="90106" y="434054"/>
                      </a:lnTo>
                      <a:cubicBezTo>
                        <a:pt x="278511" y="460439"/>
                        <a:pt x="468059" y="394621"/>
                        <a:pt x="599599" y="257270"/>
                      </a:cubicBezTo>
                      <a:lnTo>
                        <a:pt x="510254" y="0"/>
                      </a:lnTo>
                      <a:close/>
                    </a:path>
                  </a:pathLst>
                </a:custGeom>
                <a:solidFill>
                  <a:srgbClr val="3D405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42" name="Freeform: Shape 241">
                  <a:extLst>
                    <a:ext uri="{FF2B5EF4-FFF2-40B4-BE49-F238E27FC236}">
                      <a16:creationId xmlns:a16="http://schemas.microsoft.com/office/drawing/2014/main" id="{39BA1A7F-A0DD-4B19-92C4-428F81911EEC}"/>
                    </a:ext>
                  </a:extLst>
                </p:cNvPr>
                <p:cNvSpPr/>
                <p:nvPr/>
              </p:nvSpPr>
              <p:spPr>
                <a:xfrm>
                  <a:off x="-276917" y="371217"/>
                  <a:ext cx="1078134" cy="458057"/>
                </a:xfrm>
                <a:custGeom>
                  <a:avLst/>
                  <a:gdLst>
                    <a:gd name="connsiteX0" fmla="*/ 1078135 w 1078134"/>
                    <a:gd name="connsiteY0" fmla="*/ 41910 h 458057"/>
                    <a:gd name="connsiteX1" fmla="*/ 618554 w 1078134"/>
                    <a:gd name="connsiteY1" fmla="*/ 458057 h 458057"/>
                    <a:gd name="connsiteX2" fmla="*/ 0 w 1078134"/>
                    <a:gd name="connsiteY2" fmla="*/ 416147 h 458057"/>
                    <a:gd name="connsiteX3" fmla="*/ 64294 w 1078134"/>
                    <a:gd name="connsiteY3" fmla="*/ 357950 h 458057"/>
                    <a:gd name="connsiteX4" fmla="*/ 98965 w 1078134"/>
                    <a:gd name="connsiteY4" fmla="*/ 326517 h 458057"/>
                    <a:gd name="connsiteX5" fmla="*/ 459581 w 1078134"/>
                    <a:gd name="connsiteY5" fmla="*/ 0 h 458057"/>
                    <a:gd name="connsiteX6" fmla="*/ 944975 w 1078134"/>
                    <a:gd name="connsiteY6" fmla="*/ 32957 h 458057"/>
                    <a:gd name="connsiteX7" fmla="*/ 991553 w 1078134"/>
                    <a:gd name="connsiteY7" fmla="*/ 36100 h 4580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078134" h="458057">
                      <a:moveTo>
                        <a:pt x="1078135" y="41910"/>
                      </a:moveTo>
                      <a:lnTo>
                        <a:pt x="618554" y="458057"/>
                      </a:lnTo>
                      <a:lnTo>
                        <a:pt x="0" y="416147"/>
                      </a:lnTo>
                      <a:lnTo>
                        <a:pt x="64294" y="357950"/>
                      </a:lnTo>
                      <a:lnTo>
                        <a:pt x="98965" y="326517"/>
                      </a:lnTo>
                      <a:lnTo>
                        <a:pt x="459581" y="0"/>
                      </a:lnTo>
                      <a:lnTo>
                        <a:pt x="944975" y="32957"/>
                      </a:lnTo>
                      <a:lnTo>
                        <a:pt x="991553" y="36100"/>
                      </a:lnTo>
                      <a:close/>
                    </a:path>
                  </a:pathLst>
                </a:custGeom>
                <a:solidFill>
                  <a:srgbClr val="3D405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43" name="Freeform: Shape 242">
                  <a:extLst>
                    <a:ext uri="{FF2B5EF4-FFF2-40B4-BE49-F238E27FC236}">
                      <a16:creationId xmlns:a16="http://schemas.microsoft.com/office/drawing/2014/main" id="{C0D13CDE-5DC7-49E8-8F6F-0EC5D46A1A0A}"/>
                    </a:ext>
                  </a:extLst>
                </p:cNvPr>
                <p:cNvSpPr/>
                <p:nvPr/>
              </p:nvSpPr>
              <p:spPr>
                <a:xfrm>
                  <a:off x="-212623" y="371217"/>
                  <a:ext cx="927258" cy="393954"/>
                </a:xfrm>
                <a:custGeom>
                  <a:avLst/>
                  <a:gdLst>
                    <a:gd name="connsiteX0" fmla="*/ 927259 w 927258"/>
                    <a:gd name="connsiteY0" fmla="*/ 36100 h 393954"/>
                    <a:gd name="connsiteX1" fmla="*/ 531971 w 927258"/>
                    <a:gd name="connsiteY1" fmla="*/ 393954 h 393954"/>
                    <a:gd name="connsiteX2" fmla="*/ 0 w 927258"/>
                    <a:gd name="connsiteY2" fmla="*/ 357950 h 393954"/>
                    <a:gd name="connsiteX3" fmla="*/ 34671 w 927258"/>
                    <a:gd name="connsiteY3" fmla="*/ 326517 h 393954"/>
                    <a:gd name="connsiteX4" fmla="*/ 395288 w 927258"/>
                    <a:gd name="connsiteY4" fmla="*/ 0 h 393954"/>
                    <a:gd name="connsiteX5" fmla="*/ 880682 w 927258"/>
                    <a:gd name="connsiteY5" fmla="*/ 32957 h 3939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27258" h="393954">
                      <a:moveTo>
                        <a:pt x="927259" y="36100"/>
                      </a:moveTo>
                      <a:lnTo>
                        <a:pt x="531971" y="393954"/>
                      </a:lnTo>
                      <a:lnTo>
                        <a:pt x="0" y="357950"/>
                      </a:lnTo>
                      <a:lnTo>
                        <a:pt x="34671" y="326517"/>
                      </a:lnTo>
                      <a:lnTo>
                        <a:pt x="395288" y="0"/>
                      </a:lnTo>
                      <a:lnTo>
                        <a:pt x="880682" y="32957"/>
                      </a:lnTo>
                      <a:close/>
                    </a:path>
                  </a:pathLst>
                </a:custGeom>
                <a:solidFill>
                  <a:srgbClr val="484D5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238" name="Graphic 876">
                <a:extLst>
                  <a:ext uri="{FF2B5EF4-FFF2-40B4-BE49-F238E27FC236}">
                    <a16:creationId xmlns:a16="http://schemas.microsoft.com/office/drawing/2014/main" id="{3477164D-4006-4F80-973E-484E52918B7A}"/>
                  </a:ext>
                </a:extLst>
              </p:cNvPr>
              <p:cNvGrpSpPr/>
              <p:nvPr/>
            </p:nvGrpSpPr>
            <p:grpSpPr>
              <a:xfrm>
                <a:off x="-380835" y="555811"/>
                <a:ext cx="644461" cy="639318"/>
                <a:chOff x="-380835" y="555811"/>
                <a:chExt cx="644461" cy="639318"/>
              </a:xfrm>
              <a:solidFill>
                <a:srgbClr val="FFD524"/>
              </a:solidFill>
            </p:grpSpPr>
            <p:sp>
              <p:nvSpPr>
                <p:cNvPr id="239" name="Freeform: Shape 238">
                  <a:extLst>
                    <a:ext uri="{FF2B5EF4-FFF2-40B4-BE49-F238E27FC236}">
                      <a16:creationId xmlns:a16="http://schemas.microsoft.com/office/drawing/2014/main" id="{ECCA6719-27DC-466A-810B-02D30F5AE69A}"/>
                    </a:ext>
                  </a:extLst>
                </p:cNvPr>
                <p:cNvSpPr/>
                <p:nvPr/>
              </p:nvSpPr>
              <p:spPr>
                <a:xfrm>
                  <a:off x="-321494" y="555811"/>
                  <a:ext cx="585120" cy="588168"/>
                </a:xfrm>
                <a:custGeom>
                  <a:avLst/>
                  <a:gdLst>
                    <a:gd name="connsiteX0" fmla="*/ 24956 w 585120"/>
                    <a:gd name="connsiteY0" fmla="*/ 588169 h 588168"/>
                    <a:gd name="connsiteX1" fmla="*/ 0 w 585120"/>
                    <a:gd name="connsiteY1" fmla="*/ 585883 h 588168"/>
                    <a:gd name="connsiteX2" fmla="*/ 32766 w 585120"/>
                    <a:gd name="connsiteY2" fmla="*/ 222790 h 588168"/>
                    <a:gd name="connsiteX3" fmla="*/ 575596 w 585120"/>
                    <a:gd name="connsiteY3" fmla="*/ 0 h 588168"/>
                    <a:gd name="connsiteX4" fmla="*/ 585121 w 585120"/>
                    <a:gd name="connsiteY4" fmla="*/ 23241 h 588168"/>
                    <a:gd name="connsiteX5" fmla="*/ 56388 w 585120"/>
                    <a:gd name="connsiteY5" fmla="*/ 240221 h 5881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85120" h="588168">
                      <a:moveTo>
                        <a:pt x="24956" y="588169"/>
                      </a:moveTo>
                      <a:lnTo>
                        <a:pt x="0" y="585883"/>
                      </a:lnTo>
                      <a:lnTo>
                        <a:pt x="32766" y="222790"/>
                      </a:lnTo>
                      <a:lnTo>
                        <a:pt x="575596" y="0"/>
                      </a:lnTo>
                      <a:lnTo>
                        <a:pt x="585121" y="23241"/>
                      </a:lnTo>
                      <a:lnTo>
                        <a:pt x="56388" y="240221"/>
                      </a:lnTo>
                      <a:close/>
                    </a:path>
                  </a:pathLst>
                </a:custGeom>
                <a:solidFill>
                  <a:srgbClr val="FFD52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40" name="Freeform: Shape 239">
                  <a:extLst>
                    <a:ext uri="{FF2B5EF4-FFF2-40B4-BE49-F238E27FC236}">
                      <a16:creationId xmlns:a16="http://schemas.microsoft.com/office/drawing/2014/main" id="{57D418B6-3F90-490C-98A1-20AB55DA578C}"/>
                    </a:ext>
                  </a:extLst>
                </p:cNvPr>
                <p:cNvSpPr/>
                <p:nvPr/>
              </p:nvSpPr>
              <p:spPr>
                <a:xfrm>
                  <a:off x="-380835" y="1007010"/>
                  <a:ext cx="121695" cy="188118"/>
                </a:xfrm>
                <a:custGeom>
                  <a:avLst/>
                  <a:gdLst>
                    <a:gd name="connsiteX0" fmla="*/ 85058 w 121695"/>
                    <a:gd name="connsiteY0" fmla="*/ 1619 h 188118"/>
                    <a:gd name="connsiteX1" fmla="*/ 79915 w 121695"/>
                    <a:gd name="connsiteY1" fmla="*/ 0 h 188118"/>
                    <a:gd name="connsiteX2" fmla="*/ 0 w 121695"/>
                    <a:gd name="connsiteY2" fmla="*/ 170783 h 188118"/>
                    <a:gd name="connsiteX3" fmla="*/ 111824 w 121695"/>
                    <a:gd name="connsiteY3" fmla="*/ 188119 h 188118"/>
                    <a:gd name="connsiteX4" fmla="*/ 85058 w 121695"/>
                    <a:gd name="connsiteY4" fmla="*/ 1619 h 1881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1695" h="188118">
                      <a:moveTo>
                        <a:pt x="85058" y="1619"/>
                      </a:moveTo>
                      <a:lnTo>
                        <a:pt x="79915" y="0"/>
                      </a:lnTo>
                      <a:cubicBezTo>
                        <a:pt x="64484" y="5810"/>
                        <a:pt x="10573" y="35814"/>
                        <a:pt x="0" y="170783"/>
                      </a:cubicBezTo>
                      <a:lnTo>
                        <a:pt x="111824" y="188119"/>
                      </a:lnTo>
                      <a:cubicBezTo>
                        <a:pt x="140684" y="56483"/>
                        <a:pt x="98393" y="12002"/>
                        <a:pt x="85058" y="1619"/>
                      </a:cubicBezTo>
                      <a:close/>
                    </a:path>
                  </a:pathLst>
                </a:custGeom>
                <a:solidFill>
                  <a:srgbClr val="FFD52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</p:grpSp>
      </p:grpSp>
      <p:sp>
        <p:nvSpPr>
          <p:cNvPr id="8731" name="Freeform: Shape 8730">
            <a:extLst>
              <a:ext uri="{FF2B5EF4-FFF2-40B4-BE49-F238E27FC236}">
                <a16:creationId xmlns:a16="http://schemas.microsoft.com/office/drawing/2014/main" id="{494EB01D-C570-4214-95BD-425CF24B5740}"/>
              </a:ext>
            </a:extLst>
          </p:cNvPr>
          <p:cNvSpPr/>
          <p:nvPr/>
        </p:nvSpPr>
        <p:spPr>
          <a:xfrm rot="20009355">
            <a:off x="3530321" y="-2038551"/>
            <a:ext cx="9408645" cy="8879692"/>
          </a:xfrm>
          <a:custGeom>
            <a:avLst/>
            <a:gdLst>
              <a:gd name="connsiteX0" fmla="*/ 3936674 w 5532100"/>
              <a:gd name="connsiteY0" fmla="*/ 44776 h 6709605"/>
              <a:gd name="connsiteX1" fmla="*/ 2572163 w 5532100"/>
              <a:gd name="connsiteY1" fmla="*/ 86276 h 6709605"/>
              <a:gd name="connsiteX2" fmla="*/ 1676454 w 5532100"/>
              <a:gd name="connsiteY2" fmla="*/ 559528 h 6709605"/>
              <a:gd name="connsiteX3" fmla="*/ 1324166 w 5532100"/>
              <a:gd name="connsiteY3" fmla="*/ 1581307 h 6709605"/>
              <a:gd name="connsiteX4" fmla="*/ 778519 w 5532100"/>
              <a:gd name="connsiteY4" fmla="*/ 2489453 h 6709605"/>
              <a:gd name="connsiteX5" fmla="*/ 285761 w 5532100"/>
              <a:gd name="connsiteY5" fmla="*/ 2785579 h 6709605"/>
              <a:gd name="connsiteX6" fmla="*/ 1025 w 5532100"/>
              <a:gd name="connsiteY6" fmla="*/ 3499450 h 6709605"/>
              <a:gd name="connsiteX7" fmla="*/ 1564000 w 5532100"/>
              <a:gd name="connsiteY7" fmla="*/ 4684085 h 6709605"/>
              <a:gd name="connsiteX8" fmla="*/ 2381554 w 5532100"/>
              <a:gd name="connsiteY8" fmla="*/ 5406988 h 6709605"/>
              <a:gd name="connsiteX9" fmla="*/ 2950111 w 5532100"/>
              <a:gd name="connsiteY9" fmla="*/ 6470136 h 6709605"/>
              <a:gd name="connsiteX10" fmla="*/ 4468575 w 5532100"/>
              <a:gd name="connsiteY10" fmla="*/ 6265387 h 6709605"/>
              <a:gd name="connsiteX11" fmla="*/ 4872050 w 5532100"/>
              <a:gd name="connsiteY11" fmla="*/ 5544316 h 6709605"/>
              <a:gd name="connsiteX12" fmla="*/ 5462077 w 5532100"/>
              <a:gd name="connsiteY12" fmla="*/ 3387126 h 6709605"/>
              <a:gd name="connsiteX13" fmla="*/ 5343076 w 5532100"/>
              <a:gd name="connsiteY13" fmla="*/ 1190661 h 6709605"/>
              <a:gd name="connsiteX14" fmla="*/ 4011425 w 5532100"/>
              <a:gd name="connsiteY14" fmla="*/ 51977 h 6709605"/>
              <a:gd name="connsiteX15" fmla="*/ 3936674 w 5532100"/>
              <a:gd name="connsiteY15" fmla="*/ 44776 h 67096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5532100" h="6709605">
                <a:moveTo>
                  <a:pt x="3936674" y="44776"/>
                </a:moveTo>
                <a:cubicBezTo>
                  <a:pt x="3486986" y="-26309"/>
                  <a:pt x="3009152" y="-12956"/>
                  <a:pt x="2572163" y="86276"/>
                </a:cubicBezTo>
                <a:cubicBezTo>
                  <a:pt x="2243571" y="160897"/>
                  <a:pt x="1912622" y="297832"/>
                  <a:pt x="1676454" y="559528"/>
                </a:cubicBezTo>
                <a:cubicBezTo>
                  <a:pt x="1439370" y="822140"/>
                  <a:pt x="1395514" y="1232815"/>
                  <a:pt x="1324166" y="1581307"/>
                </a:cubicBezTo>
                <a:cubicBezTo>
                  <a:pt x="1246535" y="1960039"/>
                  <a:pt x="1089570" y="2285752"/>
                  <a:pt x="778519" y="2489453"/>
                </a:cubicBezTo>
                <a:cubicBezTo>
                  <a:pt x="617627" y="2594838"/>
                  <a:pt x="431992" y="2657938"/>
                  <a:pt x="285761" y="2785579"/>
                </a:cubicBezTo>
                <a:cubicBezTo>
                  <a:pt x="94235" y="2952755"/>
                  <a:pt x="-11674" y="3225840"/>
                  <a:pt x="1025" y="3499450"/>
                </a:cubicBezTo>
                <a:cubicBezTo>
                  <a:pt x="42132" y="4388089"/>
                  <a:pt x="962845" y="4468339"/>
                  <a:pt x="1564000" y="4684085"/>
                </a:cubicBezTo>
                <a:cubicBezTo>
                  <a:pt x="1933699" y="4816700"/>
                  <a:pt x="2188849" y="5038991"/>
                  <a:pt x="2381554" y="5406988"/>
                </a:cubicBezTo>
                <a:cubicBezTo>
                  <a:pt x="2569676" y="5766476"/>
                  <a:pt x="2652152" y="6184483"/>
                  <a:pt x="2950111" y="6470136"/>
                </a:cubicBezTo>
                <a:cubicBezTo>
                  <a:pt x="3395609" y="6897175"/>
                  <a:pt x="4129771" y="6706172"/>
                  <a:pt x="4468575" y="6265387"/>
                </a:cubicBezTo>
                <a:cubicBezTo>
                  <a:pt x="4634049" y="6050035"/>
                  <a:pt x="4760773" y="5798026"/>
                  <a:pt x="4872050" y="5544316"/>
                </a:cubicBezTo>
                <a:cubicBezTo>
                  <a:pt x="5167259" y="4871160"/>
                  <a:pt x="5361142" y="4132678"/>
                  <a:pt x="5462077" y="3387126"/>
                </a:cubicBezTo>
                <a:cubicBezTo>
                  <a:pt x="5558298" y="2675873"/>
                  <a:pt x="5585920" y="1889870"/>
                  <a:pt x="5343076" y="1190661"/>
                </a:cubicBezTo>
                <a:cubicBezTo>
                  <a:pt x="5118822" y="544996"/>
                  <a:pt x="4637191" y="124765"/>
                  <a:pt x="4011425" y="51977"/>
                </a:cubicBezTo>
                <a:cubicBezTo>
                  <a:pt x="3986683" y="49097"/>
                  <a:pt x="3961416" y="48573"/>
                  <a:pt x="3936674" y="44776"/>
                </a:cubicBezTo>
                <a:close/>
              </a:path>
            </a:pathLst>
          </a:custGeom>
          <a:solidFill>
            <a:srgbClr val="0F5B42"/>
          </a:solidFill>
          <a:ln w="13091" cap="flat">
            <a:noFill/>
            <a:prstDash val="solid"/>
            <a:miter/>
          </a:ln>
        </p:spPr>
        <p:txBody>
          <a:bodyPr rtlCol="0" anchor="ctr"/>
          <a:lstStyle/>
          <a:p>
            <a:endParaRPr lang="th-TH" dirty="0"/>
          </a:p>
        </p:txBody>
      </p:sp>
      <p:grpSp>
        <p:nvGrpSpPr>
          <p:cNvPr id="8736" name="Group 8735">
            <a:extLst>
              <a:ext uri="{FF2B5EF4-FFF2-40B4-BE49-F238E27FC236}">
                <a16:creationId xmlns:a16="http://schemas.microsoft.com/office/drawing/2014/main" id="{CBF0C4AB-AE77-472B-89CF-EC014A9A198F}"/>
              </a:ext>
            </a:extLst>
          </p:cNvPr>
          <p:cNvGrpSpPr/>
          <p:nvPr/>
        </p:nvGrpSpPr>
        <p:grpSpPr>
          <a:xfrm>
            <a:off x="6096000" y="703237"/>
            <a:ext cx="6096000" cy="2584359"/>
            <a:chOff x="6096000" y="159879"/>
            <a:chExt cx="6096000" cy="2584359"/>
          </a:xfrm>
        </p:grpSpPr>
        <p:sp>
          <p:nvSpPr>
            <p:cNvPr id="8733" name="TextBox 8732">
              <a:extLst>
                <a:ext uri="{FF2B5EF4-FFF2-40B4-BE49-F238E27FC236}">
                  <a16:creationId xmlns:a16="http://schemas.microsoft.com/office/drawing/2014/main" id="{B26BECB8-FED3-4882-9FB9-C3FE661ED638}"/>
                </a:ext>
              </a:extLst>
            </p:cNvPr>
            <p:cNvSpPr txBox="1"/>
            <p:nvPr/>
          </p:nvSpPr>
          <p:spPr>
            <a:xfrm>
              <a:off x="6096000" y="1174578"/>
              <a:ext cx="6096000" cy="156966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en-GB" sz="3200" dirty="0">
                  <a:solidFill>
                    <a:srgbClr val="EDB863"/>
                  </a:solidFill>
                </a:rPr>
                <a:t>Paper 1 – arithmetic</a:t>
              </a:r>
            </a:p>
            <a:p>
              <a:r>
                <a:rPr lang="en-GB" sz="3200" dirty="0">
                  <a:solidFill>
                    <a:srgbClr val="EDB863"/>
                  </a:solidFill>
                </a:rPr>
                <a:t>Paper 2 – reasoning</a:t>
              </a:r>
            </a:p>
            <a:p>
              <a:r>
                <a:rPr lang="en-GB" sz="3200" dirty="0">
                  <a:solidFill>
                    <a:srgbClr val="EDB863"/>
                  </a:solidFill>
                </a:rPr>
                <a:t>Paper 3 - reasoning</a:t>
              </a:r>
              <a:endParaRPr lang="th-TH" sz="3200" dirty="0">
                <a:solidFill>
                  <a:srgbClr val="EDB863"/>
                </a:solidFill>
              </a:endParaRPr>
            </a:p>
          </p:txBody>
        </p:sp>
        <p:sp>
          <p:nvSpPr>
            <p:cNvPr id="8735" name="TextBox 8734">
              <a:extLst>
                <a:ext uri="{FF2B5EF4-FFF2-40B4-BE49-F238E27FC236}">
                  <a16:creationId xmlns:a16="http://schemas.microsoft.com/office/drawing/2014/main" id="{E7A24DD2-A496-423F-A969-4E5B807DAD20}"/>
                </a:ext>
              </a:extLst>
            </p:cNvPr>
            <p:cNvSpPr txBox="1"/>
            <p:nvPr/>
          </p:nvSpPr>
          <p:spPr>
            <a:xfrm>
              <a:off x="6096000" y="159879"/>
              <a:ext cx="3817501" cy="110799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6600" b="1" spc="300" dirty="0" err="1">
                  <a:solidFill>
                    <a:srgbClr val="EDB863"/>
                  </a:solidFill>
                  <a:latin typeface="Berlin Sans FB Demi" panose="020E0802020502020306" pitchFamily="34" charset="0"/>
                  <a:cs typeface="ARMNoklae" panose="02000506000000020004" pitchFamily="2" charset="0"/>
                </a:rPr>
                <a:t>Maths</a:t>
              </a:r>
              <a:r>
                <a:rPr lang="en-US" sz="6600" b="1" spc="300" dirty="0">
                  <a:solidFill>
                    <a:srgbClr val="0F5B42"/>
                  </a:solidFill>
                  <a:latin typeface="Berlin Sans FB Demi" panose="020E0802020502020306" pitchFamily="34" charset="0"/>
                  <a:cs typeface="ARMNoklae" panose="02000506000000020004" pitchFamily="2" charset="0"/>
                </a:rPr>
                <a:t> </a:t>
              </a:r>
              <a:endParaRPr lang="th-TH" sz="1800" spc="300" dirty="0">
                <a:solidFill>
                  <a:srgbClr val="0F5B42"/>
                </a:solidFill>
                <a:latin typeface="Berlin Sans FB Demi" panose="020E0802020502020306" pitchFamily="34" charset="0"/>
                <a:cs typeface="ARMNoklae" panose="02000506000000020004" pitchFamily="2" charset="0"/>
              </a:endParaRPr>
            </a:p>
          </p:txBody>
        </p:sp>
      </p:grpSp>
      <p:grpSp>
        <p:nvGrpSpPr>
          <p:cNvPr id="3" name="Graphic 1">
            <a:extLst>
              <a:ext uri="{FF2B5EF4-FFF2-40B4-BE49-F238E27FC236}">
                <a16:creationId xmlns:a16="http://schemas.microsoft.com/office/drawing/2014/main" id="{45875131-7C2D-4BA9-8397-0AC74A2173F7}"/>
              </a:ext>
            </a:extLst>
          </p:cNvPr>
          <p:cNvGrpSpPr/>
          <p:nvPr/>
        </p:nvGrpSpPr>
        <p:grpSpPr>
          <a:xfrm flipH="1">
            <a:off x="1387795" y="3122415"/>
            <a:ext cx="2230373" cy="3880999"/>
            <a:chOff x="5395912" y="2305024"/>
            <a:chExt cx="1395996" cy="2249680"/>
          </a:xfrm>
        </p:grpSpPr>
        <p:grpSp>
          <p:nvGrpSpPr>
            <p:cNvPr id="4" name="Graphic 1">
              <a:extLst>
                <a:ext uri="{FF2B5EF4-FFF2-40B4-BE49-F238E27FC236}">
                  <a16:creationId xmlns:a16="http://schemas.microsoft.com/office/drawing/2014/main" id="{45875131-7C2D-4BA9-8397-0AC74A2173F7}"/>
                </a:ext>
              </a:extLst>
            </p:cNvPr>
            <p:cNvGrpSpPr/>
            <p:nvPr/>
          </p:nvGrpSpPr>
          <p:grpSpPr>
            <a:xfrm>
              <a:off x="5462587" y="2324074"/>
              <a:ext cx="1329321" cy="2230630"/>
              <a:chOff x="5462587" y="2324074"/>
              <a:chExt cx="1329321" cy="2230630"/>
            </a:xfrm>
            <a:solidFill>
              <a:srgbClr val="353131"/>
            </a:solidFill>
          </p:grpSpPr>
          <p:sp>
            <p:nvSpPr>
              <p:cNvPr id="5" name="Freeform: Shape 4">
                <a:extLst>
                  <a:ext uri="{FF2B5EF4-FFF2-40B4-BE49-F238E27FC236}">
                    <a16:creationId xmlns:a16="http://schemas.microsoft.com/office/drawing/2014/main" id="{6F4CFCD2-0C56-44D9-8B11-BE162EA02482}"/>
                  </a:ext>
                </a:extLst>
              </p:cNvPr>
              <p:cNvSpPr/>
              <p:nvPr/>
            </p:nvSpPr>
            <p:spPr>
              <a:xfrm>
                <a:off x="6345554" y="3603688"/>
                <a:ext cx="350615" cy="243120"/>
              </a:xfrm>
              <a:custGeom>
                <a:avLst/>
                <a:gdLst>
                  <a:gd name="connsiteX0" fmla="*/ 0 w 350615"/>
                  <a:gd name="connsiteY0" fmla="*/ 42863 h 243120"/>
                  <a:gd name="connsiteX1" fmla="*/ 104204 w 350615"/>
                  <a:gd name="connsiteY1" fmla="*/ 241268 h 243120"/>
                  <a:gd name="connsiteX2" fmla="*/ 350615 w 350615"/>
                  <a:gd name="connsiteY2" fmla="*/ 157734 h 243120"/>
                  <a:gd name="connsiteX3" fmla="*/ 324993 w 350615"/>
                  <a:gd name="connsiteY3" fmla="*/ 93821 h 243120"/>
                  <a:gd name="connsiteX4" fmla="*/ 166021 w 350615"/>
                  <a:gd name="connsiteY4" fmla="*/ 114586 h 243120"/>
                  <a:gd name="connsiteX5" fmla="*/ 124301 w 350615"/>
                  <a:gd name="connsiteY5" fmla="*/ 0 h 243120"/>
                  <a:gd name="connsiteX6" fmla="*/ 0 w 350615"/>
                  <a:gd name="connsiteY6" fmla="*/ 42863 h 2431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50615" h="243120">
                    <a:moveTo>
                      <a:pt x="0" y="42863"/>
                    </a:moveTo>
                    <a:cubicBezTo>
                      <a:pt x="0" y="42863"/>
                      <a:pt x="57341" y="224695"/>
                      <a:pt x="104204" y="241268"/>
                    </a:cubicBezTo>
                    <a:cubicBezTo>
                      <a:pt x="150971" y="257842"/>
                      <a:pt x="350615" y="157734"/>
                      <a:pt x="350615" y="157734"/>
                    </a:cubicBezTo>
                    <a:lnTo>
                      <a:pt x="324993" y="93821"/>
                    </a:lnTo>
                    <a:cubicBezTo>
                      <a:pt x="324993" y="93821"/>
                      <a:pt x="178118" y="130683"/>
                      <a:pt x="166021" y="114586"/>
                    </a:cubicBezTo>
                    <a:cubicBezTo>
                      <a:pt x="154305" y="98870"/>
                      <a:pt x="124301" y="0"/>
                      <a:pt x="124301" y="0"/>
                    </a:cubicBezTo>
                    <a:lnTo>
                      <a:pt x="0" y="42863"/>
                    </a:lnTo>
                    <a:close/>
                  </a:path>
                </a:pathLst>
              </a:custGeom>
              <a:solidFill>
                <a:srgbClr val="35313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8737" name="Freeform: Shape 8736">
                <a:extLst>
                  <a:ext uri="{FF2B5EF4-FFF2-40B4-BE49-F238E27FC236}">
                    <a16:creationId xmlns:a16="http://schemas.microsoft.com/office/drawing/2014/main" id="{EFC613EE-9146-4819-9755-7414EB3DB082}"/>
                  </a:ext>
                </a:extLst>
              </p:cNvPr>
              <p:cNvSpPr/>
              <p:nvPr/>
            </p:nvSpPr>
            <p:spPr>
              <a:xfrm>
                <a:off x="5505640" y="2589466"/>
                <a:ext cx="97387" cy="249283"/>
              </a:xfrm>
              <a:custGeom>
                <a:avLst/>
                <a:gdLst>
                  <a:gd name="connsiteX0" fmla="*/ 30289 w 97387"/>
                  <a:gd name="connsiteY0" fmla="*/ 0 h 249283"/>
                  <a:gd name="connsiteX1" fmla="*/ 31242 w 97387"/>
                  <a:gd name="connsiteY1" fmla="*/ 2953 h 249283"/>
                  <a:gd name="connsiteX2" fmla="*/ 95059 w 97387"/>
                  <a:gd name="connsiteY2" fmla="*/ 249269 h 249283"/>
                  <a:gd name="connsiteX3" fmla="*/ 0 w 97387"/>
                  <a:gd name="connsiteY3" fmla="*/ 8001 h 249283"/>
                  <a:gd name="connsiteX4" fmla="*/ 30289 w 97387"/>
                  <a:gd name="connsiteY4" fmla="*/ 0 h 2492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7387" h="249283">
                    <a:moveTo>
                      <a:pt x="30289" y="0"/>
                    </a:moveTo>
                    <a:cubicBezTo>
                      <a:pt x="30289" y="0"/>
                      <a:pt x="30670" y="1048"/>
                      <a:pt x="31242" y="2953"/>
                    </a:cubicBezTo>
                    <a:cubicBezTo>
                      <a:pt x="40481" y="31051"/>
                      <a:pt x="110966" y="247174"/>
                      <a:pt x="95059" y="249269"/>
                    </a:cubicBezTo>
                    <a:cubicBezTo>
                      <a:pt x="78105" y="251460"/>
                      <a:pt x="0" y="8001"/>
                      <a:pt x="0" y="8001"/>
                    </a:cubicBezTo>
                    <a:lnTo>
                      <a:pt x="30289" y="0"/>
                    </a:lnTo>
                    <a:close/>
                  </a:path>
                </a:pathLst>
              </a:custGeom>
              <a:solidFill>
                <a:srgbClr val="35313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8738" name="Freeform: Shape 8737">
                <a:extLst>
                  <a:ext uri="{FF2B5EF4-FFF2-40B4-BE49-F238E27FC236}">
                    <a16:creationId xmlns:a16="http://schemas.microsoft.com/office/drawing/2014/main" id="{779B68B9-81D9-4EF5-9F4B-FE7E65E1F55D}"/>
                  </a:ext>
                </a:extLst>
              </p:cNvPr>
              <p:cNvSpPr/>
              <p:nvPr/>
            </p:nvSpPr>
            <p:spPr>
              <a:xfrm>
                <a:off x="5504496" y="2586228"/>
                <a:ext cx="37147" cy="31337"/>
              </a:xfrm>
              <a:custGeom>
                <a:avLst/>
                <a:gdLst>
                  <a:gd name="connsiteX0" fmla="*/ 30766 w 37147"/>
                  <a:gd name="connsiteY0" fmla="*/ 0 h 31337"/>
                  <a:gd name="connsiteX1" fmla="*/ 37148 w 37147"/>
                  <a:gd name="connsiteY1" fmla="*/ 20765 h 31337"/>
                  <a:gd name="connsiteX2" fmla="*/ 7715 w 37147"/>
                  <a:gd name="connsiteY2" fmla="*/ 31337 h 31337"/>
                  <a:gd name="connsiteX3" fmla="*/ 0 w 37147"/>
                  <a:gd name="connsiteY3" fmla="*/ 9334 h 313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7147" h="31337">
                    <a:moveTo>
                      <a:pt x="30766" y="0"/>
                    </a:moveTo>
                    <a:lnTo>
                      <a:pt x="37148" y="20765"/>
                    </a:lnTo>
                    <a:lnTo>
                      <a:pt x="7715" y="31337"/>
                    </a:lnTo>
                    <a:lnTo>
                      <a:pt x="0" y="9334"/>
                    </a:lnTo>
                    <a:close/>
                  </a:path>
                </a:pathLst>
              </a:custGeom>
              <a:solidFill>
                <a:srgbClr val="35313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8739" name="Freeform: Shape 8738">
                <a:extLst>
                  <a:ext uri="{FF2B5EF4-FFF2-40B4-BE49-F238E27FC236}">
                    <a16:creationId xmlns:a16="http://schemas.microsoft.com/office/drawing/2014/main" id="{FF27C87E-F1FB-4F1B-A2F0-B65ADB53FE02}"/>
                  </a:ext>
                </a:extLst>
              </p:cNvPr>
              <p:cNvSpPr/>
              <p:nvPr/>
            </p:nvSpPr>
            <p:spPr>
              <a:xfrm>
                <a:off x="5462730" y="2460974"/>
                <a:ext cx="85912" cy="136589"/>
              </a:xfrm>
              <a:custGeom>
                <a:avLst/>
                <a:gdLst>
                  <a:gd name="connsiteX0" fmla="*/ 42909 w 85912"/>
                  <a:gd name="connsiteY0" fmla="*/ 136493 h 136589"/>
                  <a:gd name="connsiteX1" fmla="*/ 84724 w 85912"/>
                  <a:gd name="connsiteY1" fmla="*/ 106585 h 136589"/>
                  <a:gd name="connsiteX2" fmla="*/ 76533 w 85912"/>
                  <a:gd name="connsiteY2" fmla="*/ 67246 h 136589"/>
                  <a:gd name="connsiteX3" fmla="*/ 50434 w 85912"/>
                  <a:gd name="connsiteY3" fmla="*/ 35338 h 136589"/>
                  <a:gd name="connsiteX4" fmla="*/ 29860 w 85912"/>
                  <a:gd name="connsiteY4" fmla="*/ 0 h 136589"/>
                  <a:gd name="connsiteX5" fmla="*/ 333 w 85912"/>
                  <a:gd name="connsiteY5" fmla="*/ 73628 h 136589"/>
                  <a:gd name="connsiteX6" fmla="*/ 42909 w 85912"/>
                  <a:gd name="connsiteY6" fmla="*/ 136493 h 1365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5912" h="136589">
                    <a:moveTo>
                      <a:pt x="42909" y="136493"/>
                    </a:moveTo>
                    <a:cubicBezTo>
                      <a:pt x="60054" y="137922"/>
                      <a:pt x="80438" y="123253"/>
                      <a:pt x="84724" y="106585"/>
                    </a:cubicBezTo>
                    <a:cubicBezTo>
                      <a:pt x="88153" y="93250"/>
                      <a:pt x="83772" y="78962"/>
                      <a:pt x="76533" y="67246"/>
                    </a:cubicBezTo>
                    <a:cubicBezTo>
                      <a:pt x="69294" y="55531"/>
                      <a:pt x="59388" y="45720"/>
                      <a:pt x="50434" y="35338"/>
                    </a:cubicBezTo>
                    <a:cubicBezTo>
                      <a:pt x="41385" y="24955"/>
                      <a:pt x="33003" y="13335"/>
                      <a:pt x="29860" y="0"/>
                    </a:cubicBezTo>
                    <a:cubicBezTo>
                      <a:pt x="10334" y="19145"/>
                      <a:pt x="-2239" y="46482"/>
                      <a:pt x="333" y="73628"/>
                    </a:cubicBezTo>
                    <a:cubicBezTo>
                      <a:pt x="3000" y="100679"/>
                      <a:pt x="16144" y="130969"/>
                      <a:pt x="42909" y="136493"/>
                    </a:cubicBezTo>
                  </a:path>
                </a:pathLst>
              </a:custGeom>
              <a:solidFill>
                <a:srgbClr val="35313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8740" name="Freeform: Shape 8739">
                <a:extLst>
                  <a:ext uri="{FF2B5EF4-FFF2-40B4-BE49-F238E27FC236}">
                    <a16:creationId xmlns:a16="http://schemas.microsoft.com/office/drawing/2014/main" id="{1F888CEE-C555-425E-936C-472C189D7B1E}"/>
                  </a:ext>
                </a:extLst>
              </p:cNvPr>
              <p:cNvSpPr/>
              <p:nvPr/>
            </p:nvSpPr>
            <p:spPr>
              <a:xfrm>
                <a:off x="5462587" y="2459640"/>
                <a:ext cx="57175" cy="62324"/>
              </a:xfrm>
              <a:custGeom>
                <a:avLst/>
                <a:gdLst>
                  <a:gd name="connsiteX0" fmla="*/ 54959 w 57175"/>
                  <a:gd name="connsiteY0" fmla="*/ 41434 h 62324"/>
                  <a:gd name="connsiteX1" fmla="*/ 56007 w 57175"/>
                  <a:gd name="connsiteY1" fmla="*/ 55340 h 62324"/>
                  <a:gd name="connsiteX2" fmla="*/ 48863 w 57175"/>
                  <a:gd name="connsiteY2" fmla="*/ 60484 h 62324"/>
                  <a:gd name="connsiteX3" fmla="*/ 39910 w 57175"/>
                  <a:gd name="connsiteY3" fmla="*/ 60008 h 62324"/>
                  <a:gd name="connsiteX4" fmla="*/ 25717 w 57175"/>
                  <a:gd name="connsiteY4" fmla="*/ 54007 h 62324"/>
                  <a:gd name="connsiteX5" fmla="*/ 18097 w 57175"/>
                  <a:gd name="connsiteY5" fmla="*/ 51435 h 62324"/>
                  <a:gd name="connsiteX6" fmla="*/ 11335 w 57175"/>
                  <a:gd name="connsiteY6" fmla="*/ 59817 h 62324"/>
                  <a:gd name="connsiteX7" fmla="*/ 3715 w 57175"/>
                  <a:gd name="connsiteY7" fmla="*/ 62103 h 62324"/>
                  <a:gd name="connsiteX8" fmla="*/ 0 w 57175"/>
                  <a:gd name="connsiteY8" fmla="*/ 58769 h 62324"/>
                  <a:gd name="connsiteX9" fmla="*/ 31052 w 57175"/>
                  <a:gd name="connsiteY9" fmla="*/ 0 h 62324"/>
                  <a:gd name="connsiteX10" fmla="*/ 37719 w 57175"/>
                  <a:gd name="connsiteY10" fmla="*/ 17335 h 62324"/>
                  <a:gd name="connsiteX11" fmla="*/ 54959 w 57175"/>
                  <a:gd name="connsiteY11" fmla="*/ 41434 h 623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7175" h="62324">
                    <a:moveTo>
                      <a:pt x="54959" y="41434"/>
                    </a:moveTo>
                    <a:cubicBezTo>
                      <a:pt x="57150" y="45815"/>
                      <a:pt x="58103" y="50959"/>
                      <a:pt x="56007" y="55340"/>
                    </a:cubicBezTo>
                    <a:cubicBezTo>
                      <a:pt x="54673" y="58103"/>
                      <a:pt x="51816" y="59817"/>
                      <a:pt x="48863" y="60484"/>
                    </a:cubicBezTo>
                    <a:cubicBezTo>
                      <a:pt x="45910" y="61151"/>
                      <a:pt x="42863" y="60674"/>
                      <a:pt x="39910" y="60008"/>
                    </a:cubicBezTo>
                    <a:cubicBezTo>
                      <a:pt x="34862" y="58865"/>
                      <a:pt x="30099" y="56769"/>
                      <a:pt x="25717" y="54007"/>
                    </a:cubicBezTo>
                    <a:cubicBezTo>
                      <a:pt x="23336" y="52483"/>
                      <a:pt x="20765" y="50673"/>
                      <a:pt x="18097" y="51435"/>
                    </a:cubicBezTo>
                    <a:cubicBezTo>
                      <a:pt x="14573" y="52483"/>
                      <a:pt x="13811" y="57150"/>
                      <a:pt x="11335" y="59817"/>
                    </a:cubicBezTo>
                    <a:cubicBezTo>
                      <a:pt x="9430" y="61913"/>
                      <a:pt x="6382" y="62770"/>
                      <a:pt x="3715" y="62103"/>
                    </a:cubicBezTo>
                    <a:cubicBezTo>
                      <a:pt x="952" y="61341"/>
                      <a:pt x="667" y="61436"/>
                      <a:pt x="0" y="58769"/>
                    </a:cubicBezTo>
                    <a:cubicBezTo>
                      <a:pt x="0" y="58769"/>
                      <a:pt x="6572" y="19145"/>
                      <a:pt x="31052" y="0"/>
                    </a:cubicBezTo>
                    <a:cubicBezTo>
                      <a:pt x="31052" y="0"/>
                      <a:pt x="29813" y="6096"/>
                      <a:pt x="37719" y="17335"/>
                    </a:cubicBezTo>
                    <a:cubicBezTo>
                      <a:pt x="45625" y="28766"/>
                      <a:pt x="54959" y="41434"/>
                      <a:pt x="54959" y="41434"/>
                    </a:cubicBezTo>
                    <a:close/>
                  </a:path>
                </a:pathLst>
              </a:custGeom>
              <a:solidFill>
                <a:srgbClr val="35313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8741" name="Freeform: Shape 8740">
                <a:extLst>
                  <a:ext uri="{FF2B5EF4-FFF2-40B4-BE49-F238E27FC236}">
                    <a16:creationId xmlns:a16="http://schemas.microsoft.com/office/drawing/2014/main" id="{0F8A0D7E-213E-4B62-BDF9-6EE1A713146C}"/>
                  </a:ext>
                </a:extLst>
              </p:cNvPr>
              <p:cNvSpPr/>
              <p:nvPr/>
            </p:nvSpPr>
            <p:spPr>
              <a:xfrm>
                <a:off x="5477266" y="2523930"/>
                <a:ext cx="18852" cy="21767"/>
              </a:xfrm>
              <a:custGeom>
                <a:avLst/>
                <a:gdLst>
                  <a:gd name="connsiteX0" fmla="*/ 3799 w 18852"/>
                  <a:gd name="connsiteY0" fmla="*/ 2195 h 21767"/>
                  <a:gd name="connsiteX1" fmla="*/ 13705 w 18852"/>
                  <a:gd name="connsiteY1" fmla="*/ 1052 h 21767"/>
                  <a:gd name="connsiteX2" fmla="*/ 18849 w 18852"/>
                  <a:gd name="connsiteY2" fmla="*/ 9815 h 21767"/>
                  <a:gd name="connsiteX3" fmla="*/ 14562 w 18852"/>
                  <a:gd name="connsiteY3" fmla="*/ 19245 h 21767"/>
                  <a:gd name="connsiteX4" fmla="*/ 7419 w 18852"/>
                  <a:gd name="connsiteY4" fmla="*/ 21626 h 21767"/>
                  <a:gd name="connsiteX5" fmla="*/ 2942 w 18852"/>
                  <a:gd name="connsiteY5" fmla="*/ 18483 h 21767"/>
                  <a:gd name="connsiteX6" fmla="*/ 84 w 18852"/>
                  <a:gd name="connsiteY6" fmla="*/ 10291 h 21767"/>
                  <a:gd name="connsiteX7" fmla="*/ 3799 w 18852"/>
                  <a:gd name="connsiteY7" fmla="*/ 2195 h 217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8852" h="21767">
                    <a:moveTo>
                      <a:pt x="3799" y="2195"/>
                    </a:moveTo>
                    <a:cubicBezTo>
                      <a:pt x="6371" y="-281"/>
                      <a:pt x="10562" y="-662"/>
                      <a:pt x="13705" y="1052"/>
                    </a:cubicBezTo>
                    <a:cubicBezTo>
                      <a:pt x="16848" y="2767"/>
                      <a:pt x="18753" y="6291"/>
                      <a:pt x="18849" y="9815"/>
                    </a:cubicBezTo>
                    <a:cubicBezTo>
                      <a:pt x="18944" y="13339"/>
                      <a:pt x="17134" y="16864"/>
                      <a:pt x="14562" y="19245"/>
                    </a:cubicBezTo>
                    <a:cubicBezTo>
                      <a:pt x="12657" y="20959"/>
                      <a:pt x="9990" y="22198"/>
                      <a:pt x="7419" y="21626"/>
                    </a:cubicBezTo>
                    <a:cubicBezTo>
                      <a:pt x="5609" y="21245"/>
                      <a:pt x="3990" y="20007"/>
                      <a:pt x="2942" y="18483"/>
                    </a:cubicBezTo>
                    <a:cubicBezTo>
                      <a:pt x="1227" y="16197"/>
                      <a:pt x="-392" y="13149"/>
                      <a:pt x="84" y="10291"/>
                    </a:cubicBezTo>
                    <a:cubicBezTo>
                      <a:pt x="561" y="7434"/>
                      <a:pt x="1418" y="3814"/>
                      <a:pt x="3799" y="2195"/>
                    </a:cubicBezTo>
                  </a:path>
                </a:pathLst>
              </a:custGeom>
              <a:solidFill>
                <a:srgbClr val="35313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8742" name="Freeform: Shape 8741">
                <a:extLst>
                  <a:ext uri="{FF2B5EF4-FFF2-40B4-BE49-F238E27FC236}">
                    <a16:creationId xmlns:a16="http://schemas.microsoft.com/office/drawing/2014/main" id="{CDD284A2-8539-4AB1-AF9C-977FDF1FEB33}"/>
                  </a:ext>
                </a:extLst>
              </p:cNvPr>
              <p:cNvSpPr/>
              <p:nvPr/>
            </p:nvSpPr>
            <p:spPr>
              <a:xfrm>
                <a:off x="5559360" y="2792825"/>
                <a:ext cx="447579" cy="348710"/>
              </a:xfrm>
              <a:custGeom>
                <a:avLst/>
                <a:gdLst>
                  <a:gd name="connsiteX0" fmla="*/ 447580 w 447579"/>
                  <a:gd name="connsiteY0" fmla="*/ 249174 h 348710"/>
                  <a:gd name="connsiteX1" fmla="*/ 40481 w 447579"/>
                  <a:gd name="connsiteY1" fmla="*/ 0 h 348710"/>
                  <a:gd name="connsiteX2" fmla="*/ 0 w 447579"/>
                  <a:gd name="connsiteY2" fmla="*/ 49530 h 348710"/>
                  <a:gd name="connsiteX3" fmla="*/ 424148 w 447579"/>
                  <a:gd name="connsiteY3" fmla="*/ 348710 h 348710"/>
                  <a:gd name="connsiteX4" fmla="*/ 447580 w 447579"/>
                  <a:gd name="connsiteY4" fmla="*/ 249174 h 3487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7579" h="348710">
                    <a:moveTo>
                      <a:pt x="447580" y="249174"/>
                    </a:moveTo>
                    <a:cubicBezTo>
                      <a:pt x="447580" y="249174"/>
                      <a:pt x="220218" y="211646"/>
                      <a:pt x="40481" y="0"/>
                    </a:cubicBezTo>
                    <a:lnTo>
                      <a:pt x="0" y="49530"/>
                    </a:lnTo>
                    <a:cubicBezTo>
                      <a:pt x="0" y="49530"/>
                      <a:pt x="162020" y="320326"/>
                      <a:pt x="424148" y="348710"/>
                    </a:cubicBezTo>
                    <a:lnTo>
                      <a:pt x="447580" y="249174"/>
                    </a:lnTo>
                    <a:close/>
                  </a:path>
                </a:pathLst>
              </a:custGeom>
              <a:solidFill>
                <a:srgbClr val="35313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8743" name="Freeform: Shape 8742">
                <a:extLst>
                  <a:ext uri="{FF2B5EF4-FFF2-40B4-BE49-F238E27FC236}">
                    <a16:creationId xmlns:a16="http://schemas.microsoft.com/office/drawing/2014/main" id="{E29027EB-EECB-45BD-8C34-D4E6F9641353}"/>
                  </a:ext>
                </a:extLst>
              </p:cNvPr>
              <p:cNvSpPr/>
              <p:nvPr/>
            </p:nvSpPr>
            <p:spPr>
              <a:xfrm>
                <a:off x="5486659" y="2682077"/>
                <a:ext cx="113278" cy="160277"/>
              </a:xfrm>
              <a:custGeom>
                <a:avLst/>
                <a:gdLst>
                  <a:gd name="connsiteX0" fmla="*/ 113278 w 113278"/>
                  <a:gd name="connsiteY0" fmla="*/ 110652 h 160277"/>
                  <a:gd name="connsiteX1" fmla="*/ 98419 w 113278"/>
                  <a:gd name="connsiteY1" fmla="*/ 39024 h 160277"/>
                  <a:gd name="connsiteX2" fmla="*/ 94323 w 113278"/>
                  <a:gd name="connsiteY2" fmla="*/ 77982 h 160277"/>
                  <a:gd name="connsiteX3" fmla="*/ 43365 w 113278"/>
                  <a:gd name="connsiteY3" fmla="*/ 1401 h 160277"/>
                  <a:gd name="connsiteX4" fmla="*/ 70416 w 113278"/>
                  <a:gd name="connsiteY4" fmla="*/ 62551 h 160277"/>
                  <a:gd name="connsiteX5" fmla="*/ 18409 w 113278"/>
                  <a:gd name="connsiteY5" fmla="*/ 19879 h 160277"/>
                  <a:gd name="connsiteX6" fmla="*/ 58033 w 113278"/>
                  <a:gd name="connsiteY6" fmla="*/ 77029 h 160277"/>
                  <a:gd name="connsiteX7" fmla="*/ 1550 w 113278"/>
                  <a:gd name="connsiteY7" fmla="*/ 39596 h 160277"/>
                  <a:gd name="connsiteX8" fmla="*/ 44889 w 113278"/>
                  <a:gd name="connsiteY8" fmla="*/ 89031 h 160277"/>
                  <a:gd name="connsiteX9" fmla="*/ 13361 w 113278"/>
                  <a:gd name="connsiteY9" fmla="*/ 78648 h 160277"/>
                  <a:gd name="connsiteX10" fmla="*/ 72892 w 113278"/>
                  <a:gd name="connsiteY10" fmla="*/ 160278 h 160277"/>
                  <a:gd name="connsiteX11" fmla="*/ 113278 w 113278"/>
                  <a:gd name="connsiteY11" fmla="*/ 110652 h 1602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13278" h="160277">
                    <a:moveTo>
                      <a:pt x="113278" y="110652"/>
                    </a:moveTo>
                    <a:cubicBezTo>
                      <a:pt x="113278" y="110652"/>
                      <a:pt x="101467" y="46073"/>
                      <a:pt x="98419" y="39024"/>
                    </a:cubicBezTo>
                    <a:cubicBezTo>
                      <a:pt x="96038" y="33595"/>
                      <a:pt x="94323" y="77982"/>
                      <a:pt x="94323" y="77982"/>
                    </a:cubicBezTo>
                    <a:cubicBezTo>
                      <a:pt x="94323" y="77982"/>
                      <a:pt x="43746" y="-12220"/>
                      <a:pt x="43365" y="1401"/>
                    </a:cubicBezTo>
                    <a:cubicBezTo>
                      <a:pt x="42984" y="14926"/>
                      <a:pt x="70416" y="62551"/>
                      <a:pt x="70416" y="62551"/>
                    </a:cubicBezTo>
                    <a:cubicBezTo>
                      <a:pt x="70416" y="62551"/>
                      <a:pt x="6979" y="3210"/>
                      <a:pt x="18409" y="19879"/>
                    </a:cubicBezTo>
                    <a:cubicBezTo>
                      <a:pt x="29839" y="36453"/>
                      <a:pt x="58033" y="77029"/>
                      <a:pt x="58033" y="77029"/>
                    </a:cubicBezTo>
                    <a:cubicBezTo>
                      <a:pt x="58033" y="77029"/>
                      <a:pt x="-11118" y="19022"/>
                      <a:pt x="1550" y="39596"/>
                    </a:cubicBezTo>
                    <a:cubicBezTo>
                      <a:pt x="14218" y="60170"/>
                      <a:pt x="44889" y="89031"/>
                      <a:pt x="44889" y="89031"/>
                    </a:cubicBezTo>
                    <a:cubicBezTo>
                      <a:pt x="44889" y="89031"/>
                      <a:pt x="-3308" y="61503"/>
                      <a:pt x="13361" y="78648"/>
                    </a:cubicBezTo>
                    <a:cubicBezTo>
                      <a:pt x="30030" y="95793"/>
                      <a:pt x="45841" y="130179"/>
                      <a:pt x="72892" y="160278"/>
                    </a:cubicBezTo>
                    <a:lnTo>
                      <a:pt x="113278" y="110652"/>
                    </a:lnTo>
                    <a:close/>
                  </a:path>
                </a:pathLst>
              </a:custGeom>
              <a:solidFill>
                <a:srgbClr val="35313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8744" name="Freeform: Shape 8743">
                <a:extLst>
                  <a:ext uri="{FF2B5EF4-FFF2-40B4-BE49-F238E27FC236}">
                    <a16:creationId xmlns:a16="http://schemas.microsoft.com/office/drawing/2014/main" id="{5F42142C-943B-4B9C-B713-C04982F6CDCC}"/>
                  </a:ext>
                </a:extLst>
              </p:cNvPr>
              <p:cNvSpPr/>
              <p:nvPr/>
            </p:nvSpPr>
            <p:spPr>
              <a:xfrm>
                <a:off x="6144386" y="3545300"/>
                <a:ext cx="175164" cy="537305"/>
              </a:xfrm>
              <a:custGeom>
                <a:avLst/>
                <a:gdLst>
                  <a:gd name="connsiteX0" fmla="*/ 0 w 175164"/>
                  <a:gd name="connsiteY0" fmla="*/ 62008 h 537305"/>
                  <a:gd name="connsiteX1" fmla="*/ 74962 w 175164"/>
                  <a:gd name="connsiteY1" fmla="*/ 523018 h 537305"/>
                  <a:gd name="connsiteX2" fmla="*/ 138208 w 175164"/>
                  <a:gd name="connsiteY2" fmla="*/ 537305 h 537305"/>
                  <a:gd name="connsiteX3" fmla="*/ 175165 w 175164"/>
                  <a:gd name="connsiteY3" fmla="*/ 0 h 537305"/>
                  <a:gd name="connsiteX4" fmla="*/ 0 w 175164"/>
                  <a:gd name="connsiteY4" fmla="*/ 62008 h 5373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5164" h="537305">
                    <a:moveTo>
                      <a:pt x="0" y="62008"/>
                    </a:moveTo>
                    <a:cubicBezTo>
                      <a:pt x="0" y="78295"/>
                      <a:pt x="74962" y="523018"/>
                      <a:pt x="74962" y="523018"/>
                    </a:cubicBezTo>
                    <a:lnTo>
                      <a:pt x="138208" y="537305"/>
                    </a:lnTo>
                    <a:lnTo>
                      <a:pt x="175165" y="0"/>
                    </a:lnTo>
                    <a:lnTo>
                      <a:pt x="0" y="62008"/>
                    </a:lnTo>
                    <a:close/>
                  </a:path>
                </a:pathLst>
              </a:custGeom>
              <a:solidFill>
                <a:srgbClr val="35313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8745" name="Freeform: Shape 8744">
                <a:extLst>
                  <a:ext uri="{FF2B5EF4-FFF2-40B4-BE49-F238E27FC236}">
                    <a16:creationId xmlns:a16="http://schemas.microsoft.com/office/drawing/2014/main" id="{31080B11-FC44-45AC-AFF8-9195F535814F}"/>
                  </a:ext>
                </a:extLst>
              </p:cNvPr>
              <p:cNvSpPr/>
              <p:nvPr/>
            </p:nvSpPr>
            <p:spPr>
              <a:xfrm>
                <a:off x="6419373" y="2940827"/>
                <a:ext cx="247505" cy="361163"/>
              </a:xfrm>
              <a:custGeom>
                <a:avLst/>
                <a:gdLst>
                  <a:gd name="connsiteX0" fmla="*/ 51530 w 247505"/>
                  <a:gd name="connsiteY0" fmla="*/ 241475 h 361163"/>
                  <a:gd name="connsiteX1" fmla="*/ 115062 w 247505"/>
                  <a:gd name="connsiteY1" fmla="*/ 254524 h 361163"/>
                  <a:gd name="connsiteX2" fmla="*/ 163544 w 247505"/>
                  <a:gd name="connsiteY2" fmla="*/ 2683 h 361163"/>
                  <a:gd name="connsiteX3" fmla="*/ 177451 w 247505"/>
                  <a:gd name="connsiteY3" fmla="*/ 48879 h 361163"/>
                  <a:gd name="connsiteX4" fmla="*/ 228314 w 247505"/>
                  <a:gd name="connsiteY4" fmla="*/ 2683 h 361163"/>
                  <a:gd name="connsiteX5" fmla="*/ 207550 w 247505"/>
                  <a:gd name="connsiteY5" fmla="*/ 65072 h 361163"/>
                  <a:gd name="connsiteX6" fmla="*/ 246793 w 247505"/>
                  <a:gd name="connsiteY6" fmla="*/ 28115 h 361163"/>
                  <a:gd name="connsiteX7" fmla="*/ 212122 w 247505"/>
                  <a:gd name="connsiteY7" fmla="*/ 106696 h 361163"/>
                  <a:gd name="connsiteX8" fmla="*/ 161258 w 247505"/>
                  <a:gd name="connsiteY8" fmla="*/ 360823 h 361163"/>
                  <a:gd name="connsiteX9" fmla="*/ 0 w 247505"/>
                  <a:gd name="connsiteY9" fmla="*/ 320628 h 361163"/>
                  <a:gd name="connsiteX10" fmla="*/ 51530 w 247505"/>
                  <a:gd name="connsiteY10" fmla="*/ 241475 h 3611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47505" h="361163">
                    <a:moveTo>
                      <a:pt x="51530" y="241475"/>
                    </a:moveTo>
                    <a:cubicBezTo>
                      <a:pt x="51530" y="241475"/>
                      <a:pt x="98870" y="277670"/>
                      <a:pt x="115062" y="254524"/>
                    </a:cubicBezTo>
                    <a:cubicBezTo>
                      <a:pt x="131255" y="231378"/>
                      <a:pt x="163544" y="2683"/>
                      <a:pt x="163544" y="2683"/>
                    </a:cubicBezTo>
                    <a:cubicBezTo>
                      <a:pt x="163544" y="2683"/>
                      <a:pt x="179737" y="9636"/>
                      <a:pt x="177451" y="48879"/>
                    </a:cubicBezTo>
                    <a:cubicBezTo>
                      <a:pt x="177451" y="48879"/>
                      <a:pt x="228314" y="-13509"/>
                      <a:pt x="228314" y="2683"/>
                    </a:cubicBezTo>
                    <a:cubicBezTo>
                      <a:pt x="228314" y="18876"/>
                      <a:pt x="207550" y="65072"/>
                      <a:pt x="207550" y="65072"/>
                    </a:cubicBezTo>
                    <a:cubicBezTo>
                      <a:pt x="207550" y="65072"/>
                      <a:pt x="253746" y="2683"/>
                      <a:pt x="246793" y="28115"/>
                    </a:cubicBezTo>
                    <a:cubicBezTo>
                      <a:pt x="239840" y="53547"/>
                      <a:pt x="212122" y="106696"/>
                      <a:pt x="212122" y="106696"/>
                    </a:cubicBezTo>
                    <a:cubicBezTo>
                      <a:pt x="212122" y="106696"/>
                      <a:pt x="214408" y="356251"/>
                      <a:pt x="161258" y="360823"/>
                    </a:cubicBezTo>
                    <a:cubicBezTo>
                      <a:pt x="108109" y="365490"/>
                      <a:pt x="0" y="320628"/>
                      <a:pt x="0" y="320628"/>
                    </a:cubicBezTo>
                    <a:lnTo>
                      <a:pt x="51530" y="241475"/>
                    </a:lnTo>
                    <a:close/>
                  </a:path>
                </a:pathLst>
              </a:custGeom>
              <a:solidFill>
                <a:srgbClr val="35313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8746" name="Freeform: Shape 8745">
                <a:extLst>
                  <a:ext uri="{FF2B5EF4-FFF2-40B4-BE49-F238E27FC236}">
                    <a16:creationId xmlns:a16="http://schemas.microsoft.com/office/drawing/2014/main" id="{4BDC65AC-DE77-4D07-A79E-86F3261ED066}"/>
                  </a:ext>
                </a:extLst>
              </p:cNvPr>
              <p:cNvSpPr/>
              <p:nvPr/>
            </p:nvSpPr>
            <p:spPr>
              <a:xfrm>
                <a:off x="5935580" y="2502503"/>
                <a:ext cx="288244" cy="527303"/>
              </a:xfrm>
              <a:custGeom>
                <a:avLst/>
                <a:gdLst>
                  <a:gd name="connsiteX0" fmla="*/ 251859 w 288244"/>
                  <a:gd name="connsiteY0" fmla="*/ 527209 h 527303"/>
                  <a:gd name="connsiteX1" fmla="*/ 288245 w 288244"/>
                  <a:gd name="connsiteY1" fmla="*/ 339376 h 527303"/>
                  <a:gd name="connsiteX2" fmla="*/ 121557 w 288244"/>
                  <a:gd name="connsiteY2" fmla="*/ 0 h 527303"/>
                  <a:gd name="connsiteX3" fmla="*/ 30689 w 288244"/>
                  <a:gd name="connsiteY3" fmla="*/ 163640 h 527303"/>
                  <a:gd name="connsiteX4" fmla="*/ 30593 w 288244"/>
                  <a:gd name="connsiteY4" fmla="*/ 239363 h 527303"/>
                  <a:gd name="connsiteX5" fmla="*/ 399 w 288244"/>
                  <a:gd name="connsiteY5" fmla="*/ 324231 h 527303"/>
                  <a:gd name="connsiteX6" fmla="*/ 143941 w 288244"/>
                  <a:gd name="connsiteY6" fmla="*/ 442436 h 527303"/>
                  <a:gd name="connsiteX7" fmla="*/ 143941 w 288244"/>
                  <a:gd name="connsiteY7" fmla="*/ 527304 h 527303"/>
                  <a:gd name="connsiteX8" fmla="*/ 251859 w 288244"/>
                  <a:gd name="connsiteY8" fmla="*/ 527304 h 5273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88244" h="527303">
                    <a:moveTo>
                      <a:pt x="251859" y="527209"/>
                    </a:moveTo>
                    <a:lnTo>
                      <a:pt x="288245" y="339376"/>
                    </a:lnTo>
                    <a:lnTo>
                      <a:pt x="121557" y="0"/>
                    </a:lnTo>
                    <a:cubicBezTo>
                      <a:pt x="121557" y="0"/>
                      <a:pt x="27641" y="66675"/>
                      <a:pt x="30689" y="163640"/>
                    </a:cubicBezTo>
                    <a:cubicBezTo>
                      <a:pt x="33737" y="260604"/>
                      <a:pt x="30593" y="239363"/>
                      <a:pt x="30593" y="239363"/>
                    </a:cubicBezTo>
                    <a:cubicBezTo>
                      <a:pt x="30593" y="239363"/>
                      <a:pt x="-4078" y="284607"/>
                      <a:pt x="399" y="324231"/>
                    </a:cubicBezTo>
                    <a:cubicBezTo>
                      <a:pt x="14210" y="446341"/>
                      <a:pt x="143941" y="442436"/>
                      <a:pt x="143941" y="442436"/>
                    </a:cubicBezTo>
                    <a:lnTo>
                      <a:pt x="143941" y="527304"/>
                    </a:lnTo>
                    <a:lnTo>
                      <a:pt x="251859" y="527304"/>
                    </a:lnTo>
                    <a:close/>
                  </a:path>
                </a:pathLst>
              </a:custGeom>
              <a:solidFill>
                <a:srgbClr val="35313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8747" name="Freeform: Shape 8746">
                <a:extLst>
                  <a:ext uri="{FF2B5EF4-FFF2-40B4-BE49-F238E27FC236}">
                    <a16:creationId xmlns:a16="http://schemas.microsoft.com/office/drawing/2014/main" id="{3AF248FA-59FD-4055-AB9E-FC7A302C7754}"/>
                  </a:ext>
                </a:extLst>
              </p:cNvPr>
              <p:cNvSpPr/>
              <p:nvPr/>
            </p:nvSpPr>
            <p:spPr>
              <a:xfrm>
                <a:off x="5956323" y="2412649"/>
                <a:ext cx="572220" cy="575779"/>
              </a:xfrm>
              <a:custGeom>
                <a:avLst/>
                <a:gdLst>
                  <a:gd name="connsiteX0" fmla="*/ 491148 w 572220"/>
                  <a:gd name="connsiteY0" fmla="*/ 103951 h 575779"/>
                  <a:gd name="connsiteX1" fmla="*/ 565443 w 572220"/>
                  <a:gd name="connsiteY1" fmla="*/ 206916 h 575779"/>
                  <a:gd name="connsiteX2" fmla="*/ 569063 w 572220"/>
                  <a:gd name="connsiteY2" fmla="*/ 337694 h 575779"/>
                  <a:gd name="connsiteX3" fmla="*/ 532106 w 572220"/>
                  <a:gd name="connsiteY3" fmla="*/ 481045 h 575779"/>
                  <a:gd name="connsiteX4" fmla="*/ 331509 w 572220"/>
                  <a:gd name="connsiteY4" fmla="*/ 572009 h 575779"/>
                  <a:gd name="connsiteX5" fmla="*/ 212637 w 572220"/>
                  <a:gd name="connsiteY5" fmla="*/ 567723 h 575779"/>
                  <a:gd name="connsiteX6" fmla="*/ 128150 w 572220"/>
                  <a:gd name="connsiteY6" fmla="*/ 490189 h 575779"/>
                  <a:gd name="connsiteX7" fmla="*/ 141390 w 572220"/>
                  <a:gd name="connsiteY7" fmla="*/ 325883 h 575779"/>
                  <a:gd name="connsiteX8" fmla="*/ 127960 w 572220"/>
                  <a:gd name="connsiteY8" fmla="*/ 296070 h 575779"/>
                  <a:gd name="connsiteX9" fmla="*/ 97480 w 572220"/>
                  <a:gd name="connsiteY9" fmla="*/ 292641 h 575779"/>
                  <a:gd name="connsiteX10" fmla="*/ 72810 w 572220"/>
                  <a:gd name="connsiteY10" fmla="*/ 327598 h 575779"/>
                  <a:gd name="connsiteX11" fmla="*/ 43187 w 572220"/>
                  <a:gd name="connsiteY11" fmla="*/ 311024 h 575779"/>
                  <a:gd name="connsiteX12" fmla="*/ 37568 w 572220"/>
                  <a:gd name="connsiteY12" fmla="*/ 273496 h 575779"/>
                  <a:gd name="connsiteX13" fmla="*/ 2039 w 572220"/>
                  <a:gd name="connsiteY13" fmla="*/ 189199 h 575779"/>
                  <a:gd name="connsiteX14" fmla="*/ 54046 w 572220"/>
                  <a:gd name="connsiteY14" fmla="*/ 72232 h 575779"/>
                  <a:gd name="connsiteX15" fmla="*/ 266644 w 572220"/>
                  <a:gd name="connsiteY15" fmla="*/ 700 h 575779"/>
                  <a:gd name="connsiteX16" fmla="*/ 467240 w 572220"/>
                  <a:gd name="connsiteY16" fmla="*/ 101093 h 5757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572220" h="575779">
                    <a:moveTo>
                      <a:pt x="491148" y="103951"/>
                    </a:moveTo>
                    <a:cubicBezTo>
                      <a:pt x="530582" y="123001"/>
                      <a:pt x="555537" y="164339"/>
                      <a:pt x="565443" y="206916"/>
                    </a:cubicBezTo>
                    <a:cubicBezTo>
                      <a:pt x="575349" y="249588"/>
                      <a:pt x="572396" y="293974"/>
                      <a:pt x="569063" y="337694"/>
                    </a:cubicBezTo>
                    <a:cubicBezTo>
                      <a:pt x="565253" y="387510"/>
                      <a:pt x="560204" y="439707"/>
                      <a:pt x="532106" y="481045"/>
                    </a:cubicBezTo>
                    <a:cubicBezTo>
                      <a:pt x="489434" y="543815"/>
                      <a:pt x="406852" y="563532"/>
                      <a:pt x="331509" y="572009"/>
                    </a:cubicBezTo>
                    <a:cubicBezTo>
                      <a:pt x="291790" y="576486"/>
                      <a:pt x="250928" y="578963"/>
                      <a:pt x="212637" y="567723"/>
                    </a:cubicBezTo>
                    <a:cubicBezTo>
                      <a:pt x="174347" y="556388"/>
                      <a:pt x="138723" y="528671"/>
                      <a:pt x="128150" y="490189"/>
                    </a:cubicBezTo>
                    <a:cubicBezTo>
                      <a:pt x="113482" y="436754"/>
                      <a:pt x="149391" y="380747"/>
                      <a:pt x="141390" y="325883"/>
                    </a:cubicBezTo>
                    <a:cubicBezTo>
                      <a:pt x="139771" y="314929"/>
                      <a:pt x="136056" y="303595"/>
                      <a:pt x="127960" y="296070"/>
                    </a:cubicBezTo>
                    <a:cubicBezTo>
                      <a:pt x="119768" y="288545"/>
                      <a:pt x="106338" y="285878"/>
                      <a:pt x="97480" y="292641"/>
                    </a:cubicBezTo>
                    <a:cubicBezTo>
                      <a:pt x="85859" y="301404"/>
                      <a:pt x="86050" y="321502"/>
                      <a:pt x="72810" y="327598"/>
                    </a:cubicBezTo>
                    <a:cubicBezTo>
                      <a:pt x="61285" y="332932"/>
                      <a:pt x="47759" y="322930"/>
                      <a:pt x="43187" y="311024"/>
                    </a:cubicBezTo>
                    <a:cubicBezTo>
                      <a:pt x="38615" y="299213"/>
                      <a:pt x="39758" y="285973"/>
                      <a:pt x="37568" y="273496"/>
                    </a:cubicBezTo>
                    <a:cubicBezTo>
                      <a:pt x="32424" y="243301"/>
                      <a:pt x="8897" y="219013"/>
                      <a:pt x="2039" y="189199"/>
                    </a:cubicBezTo>
                    <a:cubicBezTo>
                      <a:pt x="-7962" y="145480"/>
                      <a:pt x="20327" y="101760"/>
                      <a:pt x="54046" y="72232"/>
                    </a:cubicBezTo>
                    <a:cubicBezTo>
                      <a:pt x="111767" y="21655"/>
                      <a:pt x="190063" y="-4730"/>
                      <a:pt x="266644" y="700"/>
                    </a:cubicBezTo>
                    <a:cubicBezTo>
                      <a:pt x="343225" y="6129"/>
                      <a:pt x="417139" y="42991"/>
                      <a:pt x="467240" y="101093"/>
                    </a:cubicBezTo>
                  </a:path>
                </a:pathLst>
              </a:custGeom>
              <a:solidFill>
                <a:srgbClr val="35313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8748" name="Freeform: Shape 8747">
                <a:extLst>
                  <a:ext uri="{FF2B5EF4-FFF2-40B4-BE49-F238E27FC236}">
                    <a16:creationId xmlns:a16="http://schemas.microsoft.com/office/drawing/2014/main" id="{05C4B380-0927-41E2-AC03-FBB12FB98D6D}"/>
                  </a:ext>
                </a:extLst>
              </p:cNvPr>
              <p:cNvSpPr/>
              <p:nvPr/>
            </p:nvSpPr>
            <p:spPr>
              <a:xfrm>
                <a:off x="6404418" y="2352977"/>
                <a:ext cx="225939" cy="224621"/>
              </a:xfrm>
              <a:custGeom>
                <a:avLst/>
                <a:gdLst>
                  <a:gd name="connsiteX0" fmla="*/ 0 w 225939"/>
                  <a:gd name="connsiteY0" fmla="*/ 166004 h 224621"/>
                  <a:gd name="connsiteX1" fmla="*/ 140780 w 225939"/>
                  <a:gd name="connsiteY1" fmla="*/ 4746 h 224621"/>
                  <a:gd name="connsiteX2" fmla="*/ 189262 w 225939"/>
                  <a:gd name="connsiteY2" fmla="*/ 3698 h 224621"/>
                  <a:gd name="connsiteX3" fmla="*/ 222123 w 225939"/>
                  <a:gd name="connsiteY3" fmla="*/ 45417 h 224621"/>
                  <a:gd name="connsiteX4" fmla="*/ 224981 w 225939"/>
                  <a:gd name="connsiteY4" fmla="*/ 100186 h 224621"/>
                  <a:gd name="connsiteX5" fmla="*/ 183928 w 225939"/>
                  <a:gd name="connsiteY5" fmla="*/ 114759 h 224621"/>
                  <a:gd name="connsiteX6" fmla="*/ 170593 w 225939"/>
                  <a:gd name="connsiteY6" fmla="*/ 124665 h 224621"/>
                  <a:gd name="connsiteX7" fmla="*/ 185071 w 225939"/>
                  <a:gd name="connsiteY7" fmla="*/ 141906 h 224621"/>
                  <a:gd name="connsiteX8" fmla="*/ 210312 w 225939"/>
                  <a:gd name="connsiteY8" fmla="*/ 145335 h 224621"/>
                  <a:gd name="connsiteX9" fmla="*/ 225933 w 225939"/>
                  <a:gd name="connsiteY9" fmla="*/ 172386 h 224621"/>
                  <a:gd name="connsiteX10" fmla="*/ 218027 w 225939"/>
                  <a:gd name="connsiteY10" fmla="*/ 204199 h 224621"/>
                  <a:gd name="connsiteX11" fmla="*/ 202311 w 225939"/>
                  <a:gd name="connsiteY11" fmla="*/ 223916 h 224621"/>
                  <a:gd name="connsiteX12" fmla="*/ 186881 w 225939"/>
                  <a:gd name="connsiteY12" fmla="*/ 222963 h 224621"/>
                  <a:gd name="connsiteX13" fmla="*/ 3905 w 225939"/>
                  <a:gd name="connsiteY13" fmla="*/ 178005 h 2246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25939" h="224621">
                    <a:moveTo>
                      <a:pt x="0" y="166004"/>
                    </a:moveTo>
                    <a:cubicBezTo>
                      <a:pt x="11430" y="91614"/>
                      <a:pt x="68580" y="26177"/>
                      <a:pt x="140780" y="4746"/>
                    </a:cubicBezTo>
                    <a:cubicBezTo>
                      <a:pt x="156591" y="78"/>
                      <a:pt x="174022" y="-2589"/>
                      <a:pt x="189262" y="3698"/>
                    </a:cubicBezTo>
                    <a:cubicBezTo>
                      <a:pt x="206216" y="10651"/>
                      <a:pt x="217456" y="27606"/>
                      <a:pt x="222123" y="45417"/>
                    </a:cubicBezTo>
                    <a:cubicBezTo>
                      <a:pt x="226790" y="63134"/>
                      <a:pt x="225838" y="81803"/>
                      <a:pt x="224981" y="100186"/>
                    </a:cubicBezTo>
                    <a:cubicBezTo>
                      <a:pt x="211265" y="105044"/>
                      <a:pt x="197549" y="109902"/>
                      <a:pt x="183928" y="114759"/>
                    </a:cubicBezTo>
                    <a:cubicBezTo>
                      <a:pt x="178499" y="116664"/>
                      <a:pt x="172403" y="119236"/>
                      <a:pt x="170593" y="124665"/>
                    </a:cubicBezTo>
                    <a:cubicBezTo>
                      <a:pt x="167831" y="132762"/>
                      <a:pt x="176689" y="140286"/>
                      <a:pt x="185071" y="141906"/>
                    </a:cubicBezTo>
                    <a:cubicBezTo>
                      <a:pt x="193453" y="143430"/>
                      <a:pt x="202502" y="141906"/>
                      <a:pt x="210312" y="145335"/>
                    </a:cubicBezTo>
                    <a:cubicBezTo>
                      <a:pt x="220409" y="149716"/>
                      <a:pt x="225743" y="161337"/>
                      <a:pt x="225933" y="172386"/>
                    </a:cubicBezTo>
                    <a:cubicBezTo>
                      <a:pt x="226123" y="183339"/>
                      <a:pt x="222028" y="193912"/>
                      <a:pt x="218027" y="204199"/>
                    </a:cubicBezTo>
                    <a:cubicBezTo>
                      <a:pt x="214884" y="212295"/>
                      <a:pt x="210693" y="221439"/>
                      <a:pt x="202311" y="223916"/>
                    </a:cubicBezTo>
                    <a:cubicBezTo>
                      <a:pt x="197358" y="225440"/>
                      <a:pt x="191929" y="224202"/>
                      <a:pt x="186881" y="222963"/>
                    </a:cubicBezTo>
                    <a:cubicBezTo>
                      <a:pt x="125921" y="208009"/>
                      <a:pt x="64865" y="192960"/>
                      <a:pt x="3905" y="178005"/>
                    </a:cubicBezTo>
                  </a:path>
                </a:pathLst>
              </a:custGeom>
              <a:solidFill>
                <a:srgbClr val="35313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8749" name="Freeform: Shape 8748">
                <a:extLst>
                  <a:ext uri="{FF2B5EF4-FFF2-40B4-BE49-F238E27FC236}">
                    <a16:creationId xmlns:a16="http://schemas.microsoft.com/office/drawing/2014/main" id="{D0A206A9-195A-43F8-8BB3-B9F7A72BBDFA}"/>
                  </a:ext>
                </a:extLst>
              </p:cNvPr>
              <p:cNvSpPr/>
              <p:nvPr/>
            </p:nvSpPr>
            <p:spPr>
              <a:xfrm>
                <a:off x="6404624" y="2485837"/>
                <a:ext cx="92461" cy="80256"/>
              </a:xfrm>
              <a:custGeom>
                <a:avLst/>
                <a:gdLst>
                  <a:gd name="connsiteX0" fmla="*/ 5224 w 92461"/>
                  <a:gd name="connsiteY0" fmla="*/ 950 h 80256"/>
                  <a:gd name="connsiteX1" fmla="*/ 88282 w 92461"/>
                  <a:gd name="connsiteY1" fmla="*/ 79626 h 80256"/>
                  <a:gd name="connsiteX2" fmla="*/ 88282 w 92461"/>
                  <a:gd name="connsiteY2" fmla="*/ 68387 h 80256"/>
                  <a:gd name="connsiteX3" fmla="*/ 34466 w 92461"/>
                  <a:gd name="connsiteY3" fmla="*/ 52289 h 80256"/>
                  <a:gd name="connsiteX4" fmla="*/ 9034 w 92461"/>
                  <a:gd name="connsiteY4" fmla="*/ 1997 h 80256"/>
                  <a:gd name="connsiteX5" fmla="*/ 5224 w 92461"/>
                  <a:gd name="connsiteY5" fmla="*/ 950 h 80256"/>
                  <a:gd name="connsiteX6" fmla="*/ 5224 w 92461"/>
                  <a:gd name="connsiteY6" fmla="*/ 950 h 802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2461" h="80256">
                    <a:moveTo>
                      <a:pt x="5224" y="950"/>
                    </a:moveTo>
                    <a:cubicBezTo>
                      <a:pt x="-19446" y="48003"/>
                      <a:pt x="49134" y="85627"/>
                      <a:pt x="88282" y="79626"/>
                    </a:cubicBezTo>
                    <a:cubicBezTo>
                      <a:pt x="93997" y="78769"/>
                      <a:pt x="93711" y="69434"/>
                      <a:pt x="88282" y="68387"/>
                    </a:cubicBezTo>
                    <a:cubicBezTo>
                      <a:pt x="69232" y="64767"/>
                      <a:pt x="51135" y="63434"/>
                      <a:pt x="34466" y="52289"/>
                    </a:cubicBezTo>
                    <a:cubicBezTo>
                      <a:pt x="17035" y="40669"/>
                      <a:pt x="7224" y="23143"/>
                      <a:pt x="9034" y="1997"/>
                    </a:cubicBezTo>
                    <a:cubicBezTo>
                      <a:pt x="9320" y="-3"/>
                      <a:pt x="6177" y="-765"/>
                      <a:pt x="5224" y="950"/>
                    </a:cubicBezTo>
                    <a:lnTo>
                      <a:pt x="5224" y="950"/>
                    </a:lnTo>
                    <a:close/>
                  </a:path>
                </a:pathLst>
              </a:custGeom>
              <a:solidFill>
                <a:srgbClr val="35313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8750" name="Freeform: Shape 8749">
                <a:extLst>
                  <a:ext uri="{FF2B5EF4-FFF2-40B4-BE49-F238E27FC236}">
                    <a16:creationId xmlns:a16="http://schemas.microsoft.com/office/drawing/2014/main" id="{4095977E-6619-488F-AD26-B785D49F63A3}"/>
                  </a:ext>
                </a:extLst>
              </p:cNvPr>
              <p:cNvSpPr/>
              <p:nvPr/>
            </p:nvSpPr>
            <p:spPr>
              <a:xfrm>
                <a:off x="6037051" y="2729912"/>
                <a:ext cx="47447" cy="77757"/>
              </a:xfrm>
              <a:custGeom>
                <a:avLst/>
                <a:gdLst>
                  <a:gd name="connsiteX0" fmla="*/ 36754 w 47447"/>
                  <a:gd name="connsiteY0" fmla="*/ 334 h 77757"/>
                  <a:gd name="connsiteX1" fmla="*/ 7417 w 47447"/>
                  <a:gd name="connsiteY1" fmla="*/ 39958 h 77757"/>
                  <a:gd name="connsiteX2" fmla="*/ 13704 w 47447"/>
                  <a:gd name="connsiteY2" fmla="*/ 41672 h 77757"/>
                  <a:gd name="connsiteX3" fmla="*/ 18276 w 47447"/>
                  <a:gd name="connsiteY3" fmla="*/ 31957 h 77757"/>
                  <a:gd name="connsiteX4" fmla="*/ 39707 w 47447"/>
                  <a:gd name="connsiteY4" fmla="*/ 29576 h 77757"/>
                  <a:gd name="connsiteX5" fmla="*/ 39040 w 47447"/>
                  <a:gd name="connsiteY5" fmla="*/ 45101 h 77757"/>
                  <a:gd name="connsiteX6" fmla="*/ 4465 w 47447"/>
                  <a:gd name="connsiteY6" fmla="*/ 68438 h 77757"/>
                  <a:gd name="connsiteX7" fmla="*/ 2464 w 47447"/>
                  <a:gd name="connsiteY7" fmla="*/ 75581 h 77757"/>
                  <a:gd name="connsiteX8" fmla="*/ 47041 w 47447"/>
                  <a:gd name="connsiteY8" fmla="*/ 31385 h 77757"/>
                  <a:gd name="connsiteX9" fmla="*/ 29896 w 47447"/>
                  <a:gd name="connsiteY9" fmla="*/ 16145 h 77757"/>
                  <a:gd name="connsiteX10" fmla="*/ 7322 w 47447"/>
                  <a:gd name="connsiteY10" fmla="*/ 39958 h 77757"/>
                  <a:gd name="connsiteX11" fmla="*/ 13609 w 47447"/>
                  <a:gd name="connsiteY11" fmla="*/ 41672 h 77757"/>
                  <a:gd name="connsiteX12" fmla="*/ 38755 w 47447"/>
                  <a:gd name="connsiteY12" fmla="*/ 3953 h 77757"/>
                  <a:gd name="connsiteX13" fmla="*/ 36754 w 47447"/>
                  <a:gd name="connsiteY13" fmla="*/ 334 h 77757"/>
                  <a:gd name="connsiteX14" fmla="*/ 36754 w 47447"/>
                  <a:gd name="connsiteY14" fmla="*/ 334 h 777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47447" h="77757">
                    <a:moveTo>
                      <a:pt x="36754" y="334"/>
                    </a:moveTo>
                    <a:cubicBezTo>
                      <a:pt x="21324" y="9192"/>
                      <a:pt x="11513" y="22622"/>
                      <a:pt x="7417" y="39958"/>
                    </a:cubicBezTo>
                    <a:cubicBezTo>
                      <a:pt x="6465" y="44149"/>
                      <a:pt x="12180" y="45482"/>
                      <a:pt x="13704" y="41672"/>
                    </a:cubicBezTo>
                    <a:cubicBezTo>
                      <a:pt x="14942" y="38339"/>
                      <a:pt x="16466" y="35100"/>
                      <a:pt x="18276" y="31957"/>
                    </a:cubicBezTo>
                    <a:cubicBezTo>
                      <a:pt x="23134" y="22432"/>
                      <a:pt x="30277" y="21575"/>
                      <a:pt x="39707" y="29576"/>
                    </a:cubicBezTo>
                    <a:cubicBezTo>
                      <a:pt x="41707" y="33957"/>
                      <a:pt x="40183" y="40815"/>
                      <a:pt x="39040" y="45101"/>
                    </a:cubicBezTo>
                    <a:cubicBezTo>
                      <a:pt x="34849" y="60913"/>
                      <a:pt x="22276" y="74724"/>
                      <a:pt x="4465" y="68438"/>
                    </a:cubicBezTo>
                    <a:cubicBezTo>
                      <a:pt x="-107" y="66818"/>
                      <a:pt x="-1822" y="73867"/>
                      <a:pt x="2464" y="75581"/>
                    </a:cubicBezTo>
                    <a:cubicBezTo>
                      <a:pt x="28468" y="86249"/>
                      <a:pt x="50756" y="55484"/>
                      <a:pt x="47041" y="31385"/>
                    </a:cubicBezTo>
                    <a:cubicBezTo>
                      <a:pt x="45613" y="22432"/>
                      <a:pt x="39517" y="15479"/>
                      <a:pt x="29896" y="16145"/>
                    </a:cubicBezTo>
                    <a:cubicBezTo>
                      <a:pt x="17038" y="17098"/>
                      <a:pt x="11323" y="29671"/>
                      <a:pt x="7322" y="39958"/>
                    </a:cubicBezTo>
                    <a:cubicBezTo>
                      <a:pt x="9418" y="40529"/>
                      <a:pt x="11513" y="41101"/>
                      <a:pt x="13609" y="41672"/>
                    </a:cubicBezTo>
                    <a:cubicBezTo>
                      <a:pt x="16942" y="25956"/>
                      <a:pt x="25515" y="13002"/>
                      <a:pt x="38755" y="3953"/>
                    </a:cubicBezTo>
                    <a:cubicBezTo>
                      <a:pt x="41041" y="2429"/>
                      <a:pt x="39040" y="-1095"/>
                      <a:pt x="36754" y="334"/>
                    </a:cubicBezTo>
                    <a:lnTo>
                      <a:pt x="36754" y="334"/>
                    </a:lnTo>
                    <a:close/>
                  </a:path>
                </a:pathLst>
              </a:custGeom>
              <a:solidFill>
                <a:srgbClr val="35313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8751" name="Freeform: Shape 8750">
                <a:extLst>
                  <a:ext uri="{FF2B5EF4-FFF2-40B4-BE49-F238E27FC236}">
                    <a16:creationId xmlns:a16="http://schemas.microsoft.com/office/drawing/2014/main" id="{F5C42CC9-C289-4B78-93C9-1AA604CA7519}"/>
                  </a:ext>
                </a:extLst>
              </p:cNvPr>
              <p:cNvSpPr/>
              <p:nvPr/>
            </p:nvSpPr>
            <p:spPr>
              <a:xfrm>
                <a:off x="6412227" y="2324074"/>
                <a:ext cx="92413" cy="176853"/>
              </a:xfrm>
              <a:custGeom>
                <a:avLst/>
                <a:gdLst>
                  <a:gd name="connsiteX0" fmla="*/ 3526 w 92413"/>
                  <a:gd name="connsiteY0" fmla="*/ 175571 h 176853"/>
                  <a:gd name="connsiteX1" fmla="*/ 91347 w 92413"/>
                  <a:gd name="connsiteY1" fmla="*/ 5931 h 176853"/>
                  <a:gd name="connsiteX2" fmla="*/ 86394 w 92413"/>
                  <a:gd name="connsiteY2" fmla="*/ 978 h 176853"/>
                  <a:gd name="connsiteX3" fmla="*/ 2 w 92413"/>
                  <a:gd name="connsiteY3" fmla="*/ 175095 h 176853"/>
                  <a:gd name="connsiteX4" fmla="*/ 3526 w 92413"/>
                  <a:gd name="connsiteY4" fmla="*/ 175571 h 176853"/>
                  <a:gd name="connsiteX5" fmla="*/ 3526 w 92413"/>
                  <a:gd name="connsiteY5" fmla="*/ 175571 h 176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2413" h="176853">
                    <a:moveTo>
                      <a:pt x="3526" y="175571"/>
                    </a:moveTo>
                    <a:cubicBezTo>
                      <a:pt x="16766" y="108229"/>
                      <a:pt x="42198" y="54699"/>
                      <a:pt x="91347" y="5931"/>
                    </a:cubicBezTo>
                    <a:cubicBezTo>
                      <a:pt x="94585" y="2692"/>
                      <a:pt x="89728" y="-2070"/>
                      <a:pt x="86394" y="978"/>
                    </a:cubicBezTo>
                    <a:cubicBezTo>
                      <a:pt x="37912" y="44316"/>
                      <a:pt x="3431" y="109563"/>
                      <a:pt x="2" y="175095"/>
                    </a:cubicBezTo>
                    <a:cubicBezTo>
                      <a:pt x="-93" y="177095"/>
                      <a:pt x="3050" y="177571"/>
                      <a:pt x="3526" y="175571"/>
                    </a:cubicBezTo>
                    <a:lnTo>
                      <a:pt x="3526" y="175571"/>
                    </a:lnTo>
                    <a:close/>
                  </a:path>
                </a:pathLst>
              </a:custGeom>
              <a:solidFill>
                <a:srgbClr val="35313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8752" name="Freeform: Shape 8751">
                <a:extLst>
                  <a:ext uri="{FF2B5EF4-FFF2-40B4-BE49-F238E27FC236}">
                    <a16:creationId xmlns:a16="http://schemas.microsoft.com/office/drawing/2014/main" id="{70452F72-9F8F-4AF3-A7BC-602D9A864E20}"/>
                  </a:ext>
                </a:extLst>
              </p:cNvPr>
              <p:cNvSpPr/>
              <p:nvPr/>
            </p:nvSpPr>
            <p:spPr>
              <a:xfrm>
                <a:off x="6096840" y="2535521"/>
                <a:ext cx="317967" cy="162735"/>
              </a:xfrm>
              <a:custGeom>
                <a:avLst/>
                <a:gdLst>
                  <a:gd name="connsiteX0" fmla="*/ 4874 w 317967"/>
                  <a:gd name="connsiteY0" fmla="*/ 161768 h 162735"/>
                  <a:gd name="connsiteX1" fmla="*/ 312913 w 317967"/>
                  <a:gd name="connsiteY1" fmla="*/ 13273 h 162735"/>
                  <a:gd name="connsiteX2" fmla="*/ 315103 w 317967"/>
                  <a:gd name="connsiteY2" fmla="*/ 5463 h 162735"/>
                  <a:gd name="connsiteX3" fmla="*/ 778 w 317967"/>
                  <a:gd name="connsiteY3" fmla="*/ 157577 h 162735"/>
                  <a:gd name="connsiteX4" fmla="*/ 4874 w 317967"/>
                  <a:gd name="connsiteY4" fmla="*/ 161768 h 162735"/>
                  <a:gd name="connsiteX5" fmla="*/ 4874 w 317967"/>
                  <a:gd name="connsiteY5" fmla="*/ 161768 h 1627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17967" h="162735">
                    <a:moveTo>
                      <a:pt x="4874" y="161768"/>
                    </a:moveTo>
                    <a:cubicBezTo>
                      <a:pt x="76692" y="83282"/>
                      <a:pt x="199851" y="-8634"/>
                      <a:pt x="312913" y="13273"/>
                    </a:cubicBezTo>
                    <a:cubicBezTo>
                      <a:pt x="317961" y="14226"/>
                      <a:pt x="320151" y="6796"/>
                      <a:pt x="315103" y="5463"/>
                    </a:cubicBezTo>
                    <a:cubicBezTo>
                      <a:pt x="200232" y="-24922"/>
                      <a:pt x="71454" y="77757"/>
                      <a:pt x="778" y="157577"/>
                    </a:cubicBezTo>
                    <a:cubicBezTo>
                      <a:pt x="-1698" y="160530"/>
                      <a:pt x="2302" y="164625"/>
                      <a:pt x="4874" y="161768"/>
                    </a:cubicBezTo>
                    <a:lnTo>
                      <a:pt x="4874" y="161768"/>
                    </a:lnTo>
                    <a:close/>
                  </a:path>
                </a:pathLst>
              </a:custGeom>
              <a:solidFill>
                <a:srgbClr val="35313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8753" name="Freeform: Shape 8752">
                <a:extLst>
                  <a:ext uri="{FF2B5EF4-FFF2-40B4-BE49-F238E27FC236}">
                    <a16:creationId xmlns:a16="http://schemas.microsoft.com/office/drawing/2014/main" id="{2F3A291F-6C4B-44E4-ACCE-5817971FDDD1}"/>
                  </a:ext>
                </a:extLst>
              </p:cNvPr>
              <p:cNvSpPr/>
              <p:nvPr/>
            </p:nvSpPr>
            <p:spPr>
              <a:xfrm>
                <a:off x="6337130" y="2553516"/>
                <a:ext cx="118787" cy="311672"/>
              </a:xfrm>
              <a:custGeom>
                <a:avLst/>
                <a:gdLst>
                  <a:gd name="connsiteX0" fmla="*/ 99769 w 118787"/>
                  <a:gd name="connsiteY0" fmla="*/ 4613 h 311672"/>
                  <a:gd name="connsiteX1" fmla="*/ 900 w 118787"/>
                  <a:gd name="connsiteY1" fmla="*/ 305507 h 311672"/>
                  <a:gd name="connsiteX2" fmla="*/ 5948 w 118787"/>
                  <a:gd name="connsiteY2" fmla="*/ 310556 h 311672"/>
                  <a:gd name="connsiteX3" fmla="*/ 104912 w 118787"/>
                  <a:gd name="connsiteY3" fmla="*/ 1565 h 311672"/>
                  <a:gd name="connsiteX4" fmla="*/ 99769 w 118787"/>
                  <a:gd name="connsiteY4" fmla="*/ 4613 h 311672"/>
                  <a:gd name="connsiteX5" fmla="*/ 99769 w 118787"/>
                  <a:gd name="connsiteY5" fmla="*/ 4613 h 3116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8787" h="311672">
                    <a:moveTo>
                      <a:pt x="99769" y="4613"/>
                    </a:moveTo>
                    <a:cubicBezTo>
                      <a:pt x="141869" y="97672"/>
                      <a:pt x="58335" y="235689"/>
                      <a:pt x="900" y="305507"/>
                    </a:cubicBezTo>
                    <a:cubicBezTo>
                      <a:pt x="-1958" y="309032"/>
                      <a:pt x="2614" y="313889"/>
                      <a:pt x="5948" y="310556"/>
                    </a:cubicBezTo>
                    <a:cubicBezTo>
                      <a:pt x="73004" y="244547"/>
                      <a:pt x="151013" y="94433"/>
                      <a:pt x="104912" y="1565"/>
                    </a:cubicBezTo>
                    <a:cubicBezTo>
                      <a:pt x="103293" y="-1960"/>
                      <a:pt x="98245" y="1088"/>
                      <a:pt x="99769" y="4613"/>
                    </a:cubicBezTo>
                    <a:lnTo>
                      <a:pt x="99769" y="4613"/>
                    </a:lnTo>
                    <a:close/>
                  </a:path>
                </a:pathLst>
              </a:custGeom>
              <a:solidFill>
                <a:srgbClr val="35313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8754" name="Freeform: Shape 8753">
                <a:extLst>
                  <a:ext uri="{FF2B5EF4-FFF2-40B4-BE49-F238E27FC236}">
                    <a16:creationId xmlns:a16="http://schemas.microsoft.com/office/drawing/2014/main" id="{CA378B3C-A50B-425C-A533-07EF8A8A2B9A}"/>
                  </a:ext>
                </a:extLst>
              </p:cNvPr>
              <p:cNvSpPr/>
              <p:nvPr/>
            </p:nvSpPr>
            <p:spPr>
              <a:xfrm>
                <a:off x="6181431" y="2450261"/>
                <a:ext cx="228344" cy="66918"/>
              </a:xfrm>
              <a:custGeom>
                <a:avLst/>
                <a:gdLst>
                  <a:gd name="connsiteX0" fmla="*/ 227178 w 228344"/>
                  <a:gd name="connsiteY0" fmla="*/ 60815 h 66918"/>
                  <a:gd name="connsiteX1" fmla="*/ 2769 w 228344"/>
                  <a:gd name="connsiteY1" fmla="*/ 3760 h 66918"/>
                  <a:gd name="connsiteX2" fmla="*/ 3817 w 228344"/>
                  <a:gd name="connsiteY2" fmla="*/ 11475 h 66918"/>
                  <a:gd name="connsiteX3" fmla="*/ 222892 w 228344"/>
                  <a:gd name="connsiteY3" fmla="*/ 66434 h 66918"/>
                  <a:gd name="connsiteX4" fmla="*/ 227178 w 228344"/>
                  <a:gd name="connsiteY4" fmla="*/ 60815 h 66918"/>
                  <a:gd name="connsiteX5" fmla="*/ 227178 w 228344"/>
                  <a:gd name="connsiteY5" fmla="*/ 60815 h 66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8344" h="66918">
                    <a:moveTo>
                      <a:pt x="227178" y="60815"/>
                    </a:moveTo>
                    <a:cubicBezTo>
                      <a:pt x="162694" y="10904"/>
                      <a:pt x="83351" y="-9004"/>
                      <a:pt x="2769" y="3760"/>
                    </a:cubicBezTo>
                    <a:cubicBezTo>
                      <a:pt x="-1517" y="4427"/>
                      <a:pt x="-564" y="11951"/>
                      <a:pt x="3817" y="11475"/>
                    </a:cubicBezTo>
                    <a:cubicBezTo>
                      <a:pt x="83351" y="2617"/>
                      <a:pt x="156884" y="21381"/>
                      <a:pt x="222892" y="66434"/>
                    </a:cubicBezTo>
                    <a:cubicBezTo>
                      <a:pt x="226226" y="68530"/>
                      <a:pt x="230417" y="63291"/>
                      <a:pt x="227178" y="60815"/>
                    </a:cubicBezTo>
                    <a:lnTo>
                      <a:pt x="227178" y="60815"/>
                    </a:lnTo>
                    <a:close/>
                  </a:path>
                </a:pathLst>
              </a:custGeom>
              <a:solidFill>
                <a:srgbClr val="35313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8755" name="Freeform: Shape 8754">
                <a:extLst>
                  <a:ext uri="{FF2B5EF4-FFF2-40B4-BE49-F238E27FC236}">
                    <a16:creationId xmlns:a16="http://schemas.microsoft.com/office/drawing/2014/main" id="{F9E0B666-B69A-482B-B236-72794FB5A8D1}"/>
                  </a:ext>
                </a:extLst>
              </p:cNvPr>
              <p:cNvSpPr/>
              <p:nvPr/>
            </p:nvSpPr>
            <p:spPr>
              <a:xfrm>
                <a:off x="5822155" y="2979229"/>
                <a:ext cx="669321" cy="465247"/>
              </a:xfrm>
              <a:custGeom>
                <a:avLst/>
                <a:gdLst>
                  <a:gd name="connsiteX0" fmla="*/ 44863 w 669321"/>
                  <a:gd name="connsiteY0" fmla="*/ 0 h 465247"/>
                  <a:gd name="connsiteX1" fmla="*/ 0 w 669321"/>
                  <a:gd name="connsiteY1" fmla="*/ 141256 h 465247"/>
                  <a:gd name="connsiteX2" fmla="*/ 184785 w 669321"/>
                  <a:gd name="connsiteY2" fmla="*/ 202025 h 465247"/>
                  <a:gd name="connsiteX3" fmla="*/ 260985 w 669321"/>
                  <a:gd name="connsiteY3" fmla="*/ 452628 h 465247"/>
                  <a:gd name="connsiteX4" fmla="*/ 562832 w 669321"/>
                  <a:gd name="connsiteY4" fmla="*/ 362903 h 465247"/>
                  <a:gd name="connsiteX5" fmla="*/ 523399 w 669321"/>
                  <a:gd name="connsiteY5" fmla="*/ 230886 h 465247"/>
                  <a:gd name="connsiteX6" fmla="*/ 611886 w 669321"/>
                  <a:gd name="connsiteY6" fmla="*/ 289560 h 465247"/>
                  <a:gd name="connsiteX7" fmla="*/ 669322 w 669321"/>
                  <a:gd name="connsiteY7" fmla="*/ 180404 h 465247"/>
                  <a:gd name="connsiteX8" fmla="*/ 497396 w 669321"/>
                  <a:gd name="connsiteY8" fmla="*/ 71914 h 465247"/>
                  <a:gd name="connsiteX9" fmla="*/ 207740 w 669321"/>
                  <a:gd name="connsiteY9" fmla="*/ 29146 h 465247"/>
                  <a:gd name="connsiteX10" fmla="*/ 44863 w 669321"/>
                  <a:gd name="connsiteY10" fmla="*/ 0 h 465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669321" h="465247">
                    <a:moveTo>
                      <a:pt x="44863" y="0"/>
                    </a:moveTo>
                    <a:lnTo>
                      <a:pt x="0" y="141256"/>
                    </a:lnTo>
                    <a:cubicBezTo>
                      <a:pt x="0" y="141256"/>
                      <a:pt x="116205" y="206121"/>
                      <a:pt x="184785" y="202025"/>
                    </a:cubicBezTo>
                    <a:cubicBezTo>
                      <a:pt x="184785" y="202025"/>
                      <a:pt x="236792" y="409194"/>
                      <a:pt x="260985" y="452628"/>
                    </a:cubicBezTo>
                    <a:cubicBezTo>
                      <a:pt x="291941" y="508064"/>
                      <a:pt x="562832" y="362903"/>
                      <a:pt x="562832" y="362903"/>
                    </a:cubicBezTo>
                    <a:lnTo>
                      <a:pt x="523399" y="230886"/>
                    </a:lnTo>
                    <a:lnTo>
                      <a:pt x="611886" y="289560"/>
                    </a:lnTo>
                    <a:lnTo>
                      <a:pt x="669322" y="180404"/>
                    </a:lnTo>
                    <a:lnTo>
                      <a:pt x="497396" y="71914"/>
                    </a:lnTo>
                    <a:cubicBezTo>
                      <a:pt x="497396" y="71914"/>
                      <a:pt x="374809" y="43053"/>
                      <a:pt x="207740" y="29146"/>
                    </a:cubicBezTo>
                    <a:cubicBezTo>
                      <a:pt x="137731" y="23241"/>
                      <a:pt x="44863" y="0"/>
                      <a:pt x="44863" y="0"/>
                    </a:cubicBezTo>
                    <a:close/>
                  </a:path>
                </a:pathLst>
              </a:custGeom>
              <a:solidFill>
                <a:srgbClr val="35313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8756" name="Freeform: Shape 8755">
                <a:extLst>
                  <a:ext uri="{FF2B5EF4-FFF2-40B4-BE49-F238E27FC236}">
                    <a16:creationId xmlns:a16="http://schemas.microsoft.com/office/drawing/2014/main" id="{0146B491-14D1-4746-B0ED-5714F261F55E}"/>
                  </a:ext>
                </a:extLst>
              </p:cNvPr>
              <p:cNvSpPr/>
              <p:nvPr/>
            </p:nvSpPr>
            <p:spPr>
              <a:xfrm>
                <a:off x="6022788" y="3342131"/>
                <a:ext cx="593437" cy="406285"/>
              </a:xfrm>
              <a:custGeom>
                <a:avLst/>
                <a:gdLst>
                  <a:gd name="connsiteX0" fmla="*/ 60447 w 593437"/>
                  <a:gd name="connsiteY0" fmla="*/ 89821 h 406285"/>
                  <a:gd name="connsiteX1" fmla="*/ 7393 w 593437"/>
                  <a:gd name="connsiteY1" fmla="*/ 403860 h 406285"/>
                  <a:gd name="connsiteX2" fmla="*/ 590609 w 593437"/>
                  <a:gd name="connsiteY2" fmla="*/ 191738 h 406285"/>
                  <a:gd name="connsiteX3" fmla="*/ 362199 w 593437"/>
                  <a:gd name="connsiteY3" fmla="*/ 0 h 406285"/>
                  <a:gd name="connsiteX4" fmla="*/ 60447 w 593437"/>
                  <a:gd name="connsiteY4" fmla="*/ 89821 h 4062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93437" h="406285">
                    <a:moveTo>
                      <a:pt x="60447" y="89821"/>
                    </a:moveTo>
                    <a:cubicBezTo>
                      <a:pt x="60447" y="89821"/>
                      <a:pt x="-25183" y="379381"/>
                      <a:pt x="7393" y="403860"/>
                    </a:cubicBezTo>
                    <a:cubicBezTo>
                      <a:pt x="39969" y="428339"/>
                      <a:pt x="558033" y="261080"/>
                      <a:pt x="590609" y="191738"/>
                    </a:cubicBezTo>
                    <a:cubicBezTo>
                      <a:pt x="623280" y="122396"/>
                      <a:pt x="362199" y="0"/>
                      <a:pt x="362199" y="0"/>
                    </a:cubicBezTo>
                    <a:lnTo>
                      <a:pt x="60447" y="89821"/>
                    </a:lnTo>
                    <a:close/>
                  </a:path>
                </a:pathLst>
              </a:custGeom>
              <a:solidFill>
                <a:srgbClr val="35313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8757" name="Freeform: Shape 8756">
                <a:extLst>
                  <a:ext uri="{FF2B5EF4-FFF2-40B4-BE49-F238E27FC236}">
                    <a16:creationId xmlns:a16="http://schemas.microsoft.com/office/drawing/2014/main" id="{9CC6788B-1C66-4E5E-949D-3CF3A0820406}"/>
                  </a:ext>
                </a:extLst>
              </p:cNvPr>
              <p:cNvSpPr/>
              <p:nvPr/>
            </p:nvSpPr>
            <p:spPr>
              <a:xfrm>
                <a:off x="6156342" y="4031551"/>
                <a:ext cx="131109" cy="106530"/>
              </a:xfrm>
              <a:custGeom>
                <a:avLst/>
                <a:gdLst>
                  <a:gd name="connsiteX0" fmla="*/ 131110 w 131109"/>
                  <a:gd name="connsiteY0" fmla="*/ 11430 h 106530"/>
                  <a:gd name="connsiteX1" fmla="*/ 123775 w 131109"/>
                  <a:gd name="connsiteY1" fmla="*/ 83153 h 106530"/>
                  <a:gd name="connsiteX2" fmla="*/ 808 w 131109"/>
                  <a:gd name="connsiteY2" fmla="*/ 106108 h 106530"/>
                  <a:gd name="connsiteX3" fmla="*/ 38241 w 131109"/>
                  <a:gd name="connsiteY3" fmla="*/ 56007 h 106530"/>
                  <a:gd name="connsiteX4" fmla="*/ 53481 w 131109"/>
                  <a:gd name="connsiteY4" fmla="*/ 50673 h 106530"/>
                  <a:gd name="connsiteX5" fmla="*/ 52147 w 131109"/>
                  <a:gd name="connsiteY5" fmla="*/ 0 h 106530"/>
                  <a:gd name="connsiteX6" fmla="*/ 131110 w 131109"/>
                  <a:gd name="connsiteY6" fmla="*/ 11430 h 1065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31109" h="106530">
                    <a:moveTo>
                      <a:pt x="131110" y="11430"/>
                    </a:moveTo>
                    <a:lnTo>
                      <a:pt x="123775" y="83153"/>
                    </a:lnTo>
                    <a:cubicBezTo>
                      <a:pt x="123775" y="83153"/>
                      <a:pt x="4713" y="110204"/>
                      <a:pt x="808" y="106108"/>
                    </a:cubicBezTo>
                    <a:cubicBezTo>
                      <a:pt x="-3098" y="102108"/>
                      <a:pt x="6808" y="75438"/>
                      <a:pt x="38241" y="56007"/>
                    </a:cubicBezTo>
                    <a:lnTo>
                      <a:pt x="53481" y="50673"/>
                    </a:lnTo>
                    <a:lnTo>
                      <a:pt x="52147" y="0"/>
                    </a:lnTo>
                    <a:lnTo>
                      <a:pt x="131110" y="11430"/>
                    </a:lnTo>
                    <a:close/>
                  </a:path>
                </a:pathLst>
              </a:custGeom>
              <a:solidFill>
                <a:srgbClr val="35313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8758" name="Freeform: Shape 8757">
                <a:extLst>
                  <a:ext uri="{FF2B5EF4-FFF2-40B4-BE49-F238E27FC236}">
                    <a16:creationId xmlns:a16="http://schemas.microsoft.com/office/drawing/2014/main" id="{C24C1EA3-4C91-409E-818D-19F8F9B0B02B}"/>
                  </a:ext>
                </a:extLst>
              </p:cNvPr>
              <p:cNvSpPr/>
              <p:nvPr/>
            </p:nvSpPr>
            <p:spPr>
              <a:xfrm>
                <a:off x="6206309" y="4079580"/>
                <a:ext cx="17326" cy="12501"/>
              </a:xfrm>
              <a:custGeom>
                <a:avLst/>
                <a:gdLst>
                  <a:gd name="connsiteX0" fmla="*/ 16849 w 17326"/>
                  <a:gd name="connsiteY0" fmla="*/ 9979 h 12501"/>
                  <a:gd name="connsiteX1" fmla="*/ 2276 w 17326"/>
                  <a:gd name="connsiteY1" fmla="*/ 168 h 12501"/>
                  <a:gd name="connsiteX2" fmla="*/ 752 w 17326"/>
                  <a:gd name="connsiteY2" fmla="*/ 2740 h 12501"/>
                  <a:gd name="connsiteX3" fmla="*/ 14753 w 17326"/>
                  <a:gd name="connsiteY3" fmla="*/ 12074 h 12501"/>
                  <a:gd name="connsiteX4" fmla="*/ 16849 w 17326"/>
                  <a:gd name="connsiteY4" fmla="*/ 9979 h 12501"/>
                  <a:gd name="connsiteX5" fmla="*/ 16849 w 17326"/>
                  <a:gd name="connsiteY5" fmla="*/ 9979 h 125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7326" h="12501">
                    <a:moveTo>
                      <a:pt x="16849" y="9979"/>
                    </a:moveTo>
                    <a:cubicBezTo>
                      <a:pt x="12467" y="5978"/>
                      <a:pt x="7610" y="2740"/>
                      <a:pt x="2276" y="168"/>
                    </a:cubicBezTo>
                    <a:cubicBezTo>
                      <a:pt x="561" y="-689"/>
                      <a:pt x="-963" y="1978"/>
                      <a:pt x="752" y="2740"/>
                    </a:cubicBezTo>
                    <a:cubicBezTo>
                      <a:pt x="5895" y="5121"/>
                      <a:pt x="10562" y="8169"/>
                      <a:pt x="14753" y="12074"/>
                    </a:cubicBezTo>
                    <a:cubicBezTo>
                      <a:pt x="16182" y="13408"/>
                      <a:pt x="18278" y="11312"/>
                      <a:pt x="16849" y="9979"/>
                    </a:cubicBezTo>
                    <a:lnTo>
                      <a:pt x="16849" y="9979"/>
                    </a:lnTo>
                    <a:close/>
                  </a:path>
                </a:pathLst>
              </a:custGeom>
              <a:solidFill>
                <a:srgbClr val="35313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8759" name="Freeform: Shape 8758">
                <a:extLst>
                  <a:ext uri="{FF2B5EF4-FFF2-40B4-BE49-F238E27FC236}">
                    <a16:creationId xmlns:a16="http://schemas.microsoft.com/office/drawing/2014/main" id="{48BFFA70-8C0A-4400-A2C2-57A5FA8767AC}"/>
                  </a:ext>
                </a:extLst>
              </p:cNvPr>
              <p:cNvSpPr/>
              <p:nvPr/>
            </p:nvSpPr>
            <p:spPr>
              <a:xfrm>
                <a:off x="6208489" y="4066690"/>
                <a:ext cx="21748" cy="7896"/>
              </a:xfrm>
              <a:custGeom>
                <a:avLst/>
                <a:gdLst>
                  <a:gd name="connsiteX0" fmla="*/ 20955 w 21748"/>
                  <a:gd name="connsiteY0" fmla="*/ 5152 h 7896"/>
                  <a:gd name="connsiteX1" fmla="*/ 1429 w 21748"/>
                  <a:gd name="connsiteY1" fmla="*/ 9 h 7896"/>
                  <a:gd name="connsiteX2" fmla="*/ 1429 w 21748"/>
                  <a:gd name="connsiteY2" fmla="*/ 3057 h 7896"/>
                  <a:gd name="connsiteX3" fmla="*/ 19431 w 21748"/>
                  <a:gd name="connsiteY3" fmla="*/ 7724 h 7896"/>
                  <a:gd name="connsiteX4" fmla="*/ 20955 w 21748"/>
                  <a:gd name="connsiteY4" fmla="*/ 5152 h 7896"/>
                  <a:gd name="connsiteX5" fmla="*/ 20955 w 21748"/>
                  <a:gd name="connsiteY5" fmla="*/ 5152 h 7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1748" h="7896">
                    <a:moveTo>
                      <a:pt x="20955" y="5152"/>
                    </a:moveTo>
                    <a:cubicBezTo>
                      <a:pt x="14668" y="2295"/>
                      <a:pt x="8287" y="580"/>
                      <a:pt x="1429" y="9"/>
                    </a:cubicBezTo>
                    <a:cubicBezTo>
                      <a:pt x="-476" y="-182"/>
                      <a:pt x="-476" y="2866"/>
                      <a:pt x="1429" y="3057"/>
                    </a:cubicBezTo>
                    <a:cubicBezTo>
                      <a:pt x="7810" y="3628"/>
                      <a:pt x="13621" y="5057"/>
                      <a:pt x="19431" y="7724"/>
                    </a:cubicBezTo>
                    <a:cubicBezTo>
                      <a:pt x="21145" y="8581"/>
                      <a:pt x="22765" y="6009"/>
                      <a:pt x="20955" y="5152"/>
                    </a:cubicBezTo>
                    <a:lnTo>
                      <a:pt x="20955" y="5152"/>
                    </a:lnTo>
                    <a:close/>
                  </a:path>
                </a:pathLst>
              </a:custGeom>
              <a:solidFill>
                <a:srgbClr val="35313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8760" name="Freeform: Shape 8759">
                <a:extLst>
                  <a:ext uri="{FF2B5EF4-FFF2-40B4-BE49-F238E27FC236}">
                    <a16:creationId xmlns:a16="http://schemas.microsoft.com/office/drawing/2014/main" id="{4D4E5132-ACCB-4A01-8568-656E033A0B6A}"/>
                  </a:ext>
                </a:extLst>
              </p:cNvPr>
              <p:cNvSpPr/>
              <p:nvPr/>
            </p:nvSpPr>
            <p:spPr>
              <a:xfrm>
                <a:off x="6193987" y="4088169"/>
                <a:ext cx="14742" cy="14716"/>
              </a:xfrm>
              <a:custGeom>
                <a:avLst/>
                <a:gdLst>
                  <a:gd name="connsiteX0" fmla="*/ 14502 w 14742"/>
                  <a:gd name="connsiteY0" fmla="*/ 12533 h 14716"/>
                  <a:gd name="connsiteX1" fmla="*/ 2215 w 14742"/>
                  <a:gd name="connsiteY1" fmla="*/ 246 h 14716"/>
                  <a:gd name="connsiteX2" fmla="*/ 691 w 14742"/>
                  <a:gd name="connsiteY2" fmla="*/ 2818 h 14716"/>
                  <a:gd name="connsiteX3" fmla="*/ 11930 w 14742"/>
                  <a:gd name="connsiteY3" fmla="*/ 13962 h 14716"/>
                  <a:gd name="connsiteX4" fmla="*/ 14502 w 14742"/>
                  <a:gd name="connsiteY4" fmla="*/ 12533 h 14716"/>
                  <a:gd name="connsiteX5" fmla="*/ 14502 w 14742"/>
                  <a:gd name="connsiteY5" fmla="*/ 12533 h 147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4742" h="14716">
                    <a:moveTo>
                      <a:pt x="14502" y="12533"/>
                    </a:moveTo>
                    <a:cubicBezTo>
                      <a:pt x="11264" y="7485"/>
                      <a:pt x="7263" y="3485"/>
                      <a:pt x="2215" y="246"/>
                    </a:cubicBezTo>
                    <a:cubicBezTo>
                      <a:pt x="596" y="-802"/>
                      <a:pt x="-928" y="1770"/>
                      <a:pt x="691" y="2818"/>
                    </a:cubicBezTo>
                    <a:cubicBezTo>
                      <a:pt x="5358" y="5771"/>
                      <a:pt x="8882" y="9295"/>
                      <a:pt x="11930" y="13962"/>
                    </a:cubicBezTo>
                    <a:cubicBezTo>
                      <a:pt x="12883" y="15677"/>
                      <a:pt x="15550" y="14153"/>
                      <a:pt x="14502" y="12533"/>
                    </a:cubicBezTo>
                    <a:lnTo>
                      <a:pt x="14502" y="12533"/>
                    </a:lnTo>
                    <a:close/>
                  </a:path>
                </a:pathLst>
              </a:custGeom>
              <a:solidFill>
                <a:srgbClr val="35313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8761" name="Freeform: Shape 8760">
                <a:extLst>
                  <a:ext uri="{FF2B5EF4-FFF2-40B4-BE49-F238E27FC236}">
                    <a16:creationId xmlns:a16="http://schemas.microsoft.com/office/drawing/2014/main" id="{DB1656D9-E415-4F07-8996-180772DB1F60}"/>
                  </a:ext>
                </a:extLst>
              </p:cNvPr>
              <p:cNvSpPr/>
              <p:nvPr/>
            </p:nvSpPr>
            <p:spPr>
              <a:xfrm>
                <a:off x="6177604" y="4096462"/>
                <a:ext cx="15633" cy="12516"/>
              </a:xfrm>
              <a:custGeom>
                <a:avLst/>
                <a:gdLst>
                  <a:gd name="connsiteX0" fmla="*/ 15169 w 15633"/>
                  <a:gd name="connsiteY0" fmla="*/ 9955 h 12516"/>
                  <a:gd name="connsiteX1" fmla="*/ 2215 w 15633"/>
                  <a:gd name="connsiteY1" fmla="*/ 240 h 12516"/>
                  <a:gd name="connsiteX2" fmla="*/ 691 w 15633"/>
                  <a:gd name="connsiteY2" fmla="*/ 2812 h 12516"/>
                  <a:gd name="connsiteX3" fmla="*/ 12978 w 15633"/>
                  <a:gd name="connsiteY3" fmla="*/ 12051 h 12516"/>
                  <a:gd name="connsiteX4" fmla="*/ 15169 w 15633"/>
                  <a:gd name="connsiteY4" fmla="*/ 9955 h 12516"/>
                  <a:gd name="connsiteX5" fmla="*/ 15169 w 15633"/>
                  <a:gd name="connsiteY5" fmla="*/ 9955 h 125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5633" h="12516">
                    <a:moveTo>
                      <a:pt x="15169" y="9955"/>
                    </a:moveTo>
                    <a:cubicBezTo>
                      <a:pt x="11168" y="6241"/>
                      <a:pt x="6882" y="3097"/>
                      <a:pt x="2215" y="240"/>
                    </a:cubicBezTo>
                    <a:cubicBezTo>
                      <a:pt x="596" y="-808"/>
                      <a:pt x="-928" y="1859"/>
                      <a:pt x="691" y="2812"/>
                    </a:cubicBezTo>
                    <a:cubicBezTo>
                      <a:pt x="5168" y="5479"/>
                      <a:pt x="9168" y="8527"/>
                      <a:pt x="12978" y="12051"/>
                    </a:cubicBezTo>
                    <a:cubicBezTo>
                      <a:pt x="14407" y="13480"/>
                      <a:pt x="16598" y="11289"/>
                      <a:pt x="15169" y="9955"/>
                    </a:cubicBezTo>
                    <a:lnTo>
                      <a:pt x="15169" y="9955"/>
                    </a:lnTo>
                    <a:close/>
                  </a:path>
                </a:pathLst>
              </a:custGeom>
              <a:solidFill>
                <a:srgbClr val="35313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8762" name="Freeform: Shape 8761">
                <a:extLst>
                  <a:ext uri="{FF2B5EF4-FFF2-40B4-BE49-F238E27FC236}">
                    <a16:creationId xmlns:a16="http://schemas.microsoft.com/office/drawing/2014/main" id="{7D0A60A6-FD48-4644-AB68-4106CA36A6FC}"/>
                  </a:ext>
                </a:extLst>
              </p:cNvPr>
              <p:cNvSpPr/>
              <p:nvPr/>
            </p:nvSpPr>
            <p:spPr>
              <a:xfrm>
                <a:off x="6242635" y="4080323"/>
                <a:ext cx="41443" cy="37484"/>
              </a:xfrm>
              <a:custGeom>
                <a:avLst/>
                <a:gdLst>
                  <a:gd name="connsiteX0" fmla="*/ 40340 w 41443"/>
                  <a:gd name="connsiteY0" fmla="*/ 853 h 37484"/>
                  <a:gd name="connsiteX1" fmla="*/ 335 w 41443"/>
                  <a:gd name="connsiteY1" fmla="*/ 36381 h 37484"/>
                  <a:gd name="connsiteX2" fmla="*/ 3288 w 41443"/>
                  <a:gd name="connsiteY2" fmla="*/ 35619 h 37484"/>
                  <a:gd name="connsiteX3" fmla="*/ 39578 w 41443"/>
                  <a:gd name="connsiteY3" fmla="*/ 3806 h 37484"/>
                  <a:gd name="connsiteX4" fmla="*/ 40340 w 41443"/>
                  <a:gd name="connsiteY4" fmla="*/ 853 h 37484"/>
                  <a:gd name="connsiteX5" fmla="*/ 40340 w 41443"/>
                  <a:gd name="connsiteY5" fmla="*/ 853 h 374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1443" h="37484">
                    <a:moveTo>
                      <a:pt x="40340" y="853"/>
                    </a:moveTo>
                    <a:cubicBezTo>
                      <a:pt x="17861" y="-4100"/>
                      <a:pt x="-2904" y="13140"/>
                      <a:pt x="335" y="36381"/>
                    </a:cubicBezTo>
                    <a:cubicBezTo>
                      <a:pt x="621" y="38286"/>
                      <a:pt x="3478" y="37524"/>
                      <a:pt x="3288" y="35619"/>
                    </a:cubicBezTo>
                    <a:cubicBezTo>
                      <a:pt x="430" y="14569"/>
                      <a:pt x="19575" y="-671"/>
                      <a:pt x="39578" y="3806"/>
                    </a:cubicBezTo>
                    <a:cubicBezTo>
                      <a:pt x="41483" y="4092"/>
                      <a:pt x="42245" y="1234"/>
                      <a:pt x="40340" y="853"/>
                    </a:cubicBezTo>
                    <a:lnTo>
                      <a:pt x="40340" y="853"/>
                    </a:lnTo>
                    <a:close/>
                  </a:path>
                </a:pathLst>
              </a:custGeom>
              <a:solidFill>
                <a:srgbClr val="35313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8763" name="Freeform: Shape 8762">
                <a:extLst>
                  <a:ext uri="{FF2B5EF4-FFF2-40B4-BE49-F238E27FC236}">
                    <a16:creationId xmlns:a16="http://schemas.microsoft.com/office/drawing/2014/main" id="{79DC691F-EFB3-47BF-9CA9-229A5F495EE5}"/>
                  </a:ext>
                </a:extLst>
              </p:cNvPr>
              <p:cNvSpPr/>
              <p:nvPr/>
            </p:nvSpPr>
            <p:spPr>
              <a:xfrm>
                <a:off x="6156713" y="4108916"/>
                <a:ext cx="125269" cy="30192"/>
              </a:xfrm>
              <a:custGeom>
                <a:avLst/>
                <a:gdLst>
                  <a:gd name="connsiteX0" fmla="*/ 123404 w 125269"/>
                  <a:gd name="connsiteY0" fmla="*/ 73 h 30192"/>
                  <a:gd name="connsiteX1" fmla="*/ 1103 w 125269"/>
                  <a:gd name="connsiteY1" fmla="*/ 27219 h 30192"/>
                  <a:gd name="connsiteX2" fmla="*/ 1865 w 125269"/>
                  <a:gd name="connsiteY2" fmla="*/ 30172 h 30192"/>
                  <a:gd name="connsiteX3" fmla="*/ 124166 w 125269"/>
                  <a:gd name="connsiteY3" fmla="*/ 3026 h 30192"/>
                  <a:gd name="connsiteX4" fmla="*/ 123404 w 125269"/>
                  <a:gd name="connsiteY4" fmla="*/ 73 h 30192"/>
                  <a:gd name="connsiteX5" fmla="*/ 123404 w 125269"/>
                  <a:gd name="connsiteY5" fmla="*/ 73 h 30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25269" h="30192">
                    <a:moveTo>
                      <a:pt x="123404" y="73"/>
                    </a:moveTo>
                    <a:cubicBezTo>
                      <a:pt x="83018" y="10836"/>
                      <a:pt x="42251" y="19885"/>
                      <a:pt x="1103" y="27219"/>
                    </a:cubicBezTo>
                    <a:cubicBezTo>
                      <a:pt x="-802" y="27600"/>
                      <a:pt x="-40" y="30458"/>
                      <a:pt x="1865" y="30172"/>
                    </a:cubicBezTo>
                    <a:cubicBezTo>
                      <a:pt x="43013" y="22838"/>
                      <a:pt x="83780" y="13789"/>
                      <a:pt x="124166" y="3026"/>
                    </a:cubicBezTo>
                    <a:cubicBezTo>
                      <a:pt x="126071" y="2454"/>
                      <a:pt x="125309" y="-498"/>
                      <a:pt x="123404" y="73"/>
                    </a:cubicBezTo>
                    <a:lnTo>
                      <a:pt x="123404" y="73"/>
                    </a:lnTo>
                    <a:close/>
                  </a:path>
                </a:pathLst>
              </a:custGeom>
              <a:solidFill>
                <a:srgbClr val="35313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8764" name="Freeform: Shape 8763">
                <a:extLst>
                  <a:ext uri="{FF2B5EF4-FFF2-40B4-BE49-F238E27FC236}">
                    <a16:creationId xmlns:a16="http://schemas.microsoft.com/office/drawing/2014/main" id="{BA129660-1293-4ED1-8770-E3BB59237DA3}"/>
                  </a:ext>
                </a:extLst>
              </p:cNvPr>
              <p:cNvSpPr/>
              <p:nvPr/>
            </p:nvSpPr>
            <p:spPr>
              <a:xfrm>
                <a:off x="6662832" y="3682555"/>
                <a:ext cx="128292" cy="113332"/>
              </a:xfrm>
              <a:custGeom>
                <a:avLst/>
                <a:gdLst>
                  <a:gd name="connsiteX0" fmla="*/ 0 w 128292"/>
                  <a:gd name="connsiteY0" fmla="*/ 13525 h 113332"/>
                  <a:gd name="connsiteX1" fmla="*/ 70866 w 128292"/>
                  <a:gd name="connsiteY1" fmla="*/ 0 h 113332"/>
                  <a:gd name="connsiteX2" fmla="*/ 128207 w 128292"/>
                  <a:gd name="connsiteY2" fmla="*/ 111157 h 113332"/>
                  <a:gd name="connsiteX3" fmla="*/ 69437 w 128292"/>
                  <a:gd name="connsiteY3" fmla="*/ 89630 h 113332"/>
                  <a:gd name="connsiteX4" fmla="*/ 59912 w 128292"/>
                  <a:gd name="connsiteY4" fmla="*/ 76581 h 113332"/>
                  <a:gd name="connsiteX5" fmla="*/ 11811 w 128292"/>
                  <a:gd name="connsiteY5" fmla="*/ 92393 h 113332"/>
                  <a:gd name="connsiteX6" fmla="*/ 0 w 128292"/>
                  <a:gd name="connsiteY6" fmla="*/ 13525 h 1133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28292" h="113332">
                    <a:moveTo>
                      <a:pt x="0" y="13525"/>
                    </a:moveTo>
                    <a:lnTo>
                      <a:pt x="70866" y="0"/>
                    </a:lnTo>
                    <a:cubicBezTo>
                      <a:pt x="70866" y="0"/>
                      <a:pt x="130874" y="106299"/>
                      <a:pt x="128207" y="111157"/>
                    </a:cubicBezTo>
                    <a:cubicBezTo>
                      <a:pt x="125444" y="116015"/>
                      <a:pt x="97060" y="114300"/>
                      <a:pt x="69437" y="89630"/>
                    </a:cubicBezTo>
                    <a:lnTo>
                      <a:pt x="59912" y="76581"/>
                    </a:lnTo>
                    <a:lnTo>
                      <a:pt x="11811" y="92393"/>
                    </a:lnTo>
                    <a:lnTo>
                      <a:pt x="0" y="13525"/>
                    </a:lnTo>
                    <a:close/>
                  </a:path>
                </a:pathLst>
              </a:custGeom>
              <a:solidFill>
                <a:srgbClr val="35313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8765" name="Freeform: Shape 8764">
                <a:extLst>
                  <a:ext uri="{FF2B5EF4-FFF2-40B4-BE49-F238E27FC236}">
                    <a16:creationId xmlns:a16="http://schemas.microsoft.com/office/drawing/2014/main" id="{337512D6-FC9D-418C-83FF-1A2989B70E72}"/>
                  </a:ext>
                </a:extLst>
              </p:cNvPr>
              <p:cNvSpPr/>
              <p:nvPr/>
            </p:nvSpPr>
            <p:spPr>
              <a:xfrm>
                <a:off x="6720629" y="3743461"/>
                <a:ext cx="7997" cy="19486"/>
              </a:xfrm>
              <a:custGeom>
                <a:avLst/>
                <a:gdLst>
                  <a:gd name="connsiteX0" fmla="*/ 5258 w 7997"/>
                  <a:gd name="connsiteY0" fmla="*/ 816 h 19486"/>
                  <a:gd name="connsiteX1" fmla="*/ 19 w 7997"/>
                  <a:gd name="connsiteY1" fmla="*/ 17580 h 19486"/>
                  <a:gd name="connsiteX2" fmla="*/ 2972 w 7997"/>
                  <a:gd name="connsiteY2" fmla="*/ 18342 h 19486"/>
                  <a:gd name="connsiteX3" fmla="*/ 7830 w 7997"/>
                  <a:gd name="connsiteY3" fmla="*/ 2245 h 19486"/>
                  <a:gd name="connsiteX4" fmla="*/ 5258 w 7997"/>
                  <a:gd name="connsiteY4" fmla="*/ 816 h 19486"/>
                  <a:gd name="connsiteX5" fmla="*/ 5258 w 7997"/>
                  <a:gd name="connsiteY5" fmla="*/ 816 h 194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997" h="19486">
                    <a:moveTo>
                      <a:pt x="5258" y="816"/>
                    </a:moveTo>
                    <a:cubicBezTo>
                      <a:pt x="2686" y="6245"/>
                      <a:pt x="972" y="11675"/>
                      <a:pt x="19" y="17580"/>
                    </a:cubicBezTo>
                    <a:cubicBezTo>
                      <a:pt x="-266" y="19485"/>
                      <a:pt x="2686" y="20342"/>
                      <a:pt x="2972" y="18342"/>
                    </a:cubicBezTo>
                    <a:cubicBezTo>
                      <a:pt x="3829" y="12627"/>
                      <a:pt x="5353" y="7484"/>
                      <a:pt x="7830" y="2245"/>
                    </a:cubicBezTo>
                    <a:cubicBezTo>
                      <a:pt x="8687" y="531"/>
                      <a:pt x="6020" y="-994"/>
                      <a:pt x="5258" y="816"/>
                    </a:cubicBezTo>
                    <a:lnTo>
                      <a:pt x="5258" y="816"/>
                    </a:lnTo>
                    <a:close/>
                  </a:path>
                </a:pathLst>
              </a:custGeom>
              <a:solidFill>
                <a:srgbClr val="35313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8766" name="Freeform: Shape 8765">
                <a:extLst>
                  <a:ext uri="{FF2B5EF4-FFF2-40B4-BE49-F238E27FC236}">
                    <a16:creationId xmlns:a16="http://schemas.microsoft.com/office/drawing/2014/main" id="{C95733B7-4B01-49AB-8DE6-8B38842BFB13}"/>
                  </a:ext>
                </a:extLst>
              </p:cNvPr>
              <p:cNvSpPr/>
              <p:nvPr/>
            </p:nvSpPr>
            <p:spPr>
              <a:xfrm>
                <a:off x="6706534" y="3742227"/>
                <a:ext cx="4241" cy="22366"/>
              </a:xfrm>
              <a:custGeom>
                <a:avLst/>
                <a:gdLst>
                  <a:gd name="connsiteX0" fmla="*/ 589 w 4241"/>
                  <a:gd name="connsiteY0" fmla="*/ 1097 h 22366"/>
                  <a:gd name="connsiteX1" fmla="*/ 1255 w 4241"/>
                  <a:gd name="connsiteY1" fmla="*/ 21290 h 22366"/>
                  <a:gd name="connsiteX2" fmla="*/ 4208 w 4241"/>
                  <a:gd name="connsiteY2" fmla="*/ 20528 h 22366"/>
                  <a:gd name="connsiteX3" fmla="*/ 3541 w 4241"/>
                  <a:gd name="connsiteY3" fmla="*/ 1954 h 22366"/>
                  <a:gd name="connsiteX4" fmla="*/ 589 w 4241"/>
                  <a:gd name="connsiteY4" fmla="*/ 1097 h 22366"/>
                  <a:gd name="connsiteX5" fmla="*/ 589 w 4241"/>
                  <a:gd name="connsiteY5" fmla="*/ 1097 h 223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241" h="22366">
                    <a:moveTo>
                      <a:pt x="589" y="1097"/>
                    </a:moveTo>
                    <a:cubicBezTo>
                      <a:pt x="-364" y="7955"/>
                      <a:pt x="-173" y="14528"/>
                      <a:pt x="1255" y="21290"/>
                    </a:cubicBezTo>
                    <a:cubicBezTo>
                      <a:pt x="1636" y="23195"/>
                      <a:pt x="4589" y="22338"/>
                      <a:pt x="4208" y="20528"/>
                    </a:cubicBezTo>
                    <a:cubicBezTo>
                      <a:pt x="2875" y="14337"/>
                      <a:pt x="2684" y="8336"/>
                      <a:pt x="3541" y="1954"/>
                    </a:cubicBezTo>
                    <a:cubicBezTo>
                      <a:pt x="3732" y="-46"/>
                      <a:pt x="874" y="-808"/>
                      <a:pt x="589" y="1097"/>
                    </a:cubicBezTo>
                    <a:lnTo>
                      <a:pt x="589" y="1097"/>
                    </a:lnTo>
                    <a:close/>
                  </a:path>
                </a:pathLst>
              </a:custGeom>
              <a:solidFill>
                <a:srgbClr val="35313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8767" name="Freeform: Shape 8766">
                <a:extLst>
                  <a:ext uri="{FF2B5EF4-FFF2-40B4-BE49-F238E27FC236}">
                    <a16:creationId xmlns:a16="http://schemas.microsoft.com/office/drawing/2014/main" id="{30BB49B9-E8DA-4C4B-B63C-499DC4D550BB}"/>
                  </a:ext>
                </a:extLst>
              </p:cNvPr>
              <p:cNvSpPr/>
              <p:nvPr/>
            </p:nvSpPr>
            <p:spPr>
              <a:xfrm>
                <a:off x="6732482" y="3754658"/>
                <a:ext cx="10822" cy="17583"/>
              </a:xfrm>
              <a:custGeom>
                <a:avLst/>
                <a:gdLst>
                  <a:gd name="connsiteX0" fmla="*/ 8265 w 10822"/>
                  <a:gd name="connsiteY0" fmla="*/ 478 h 17583"/>
                  <a:gd name="connsiteX1" fmla="*/ 73 w 10822"/>
                  <a:gd name="connsiteY1" fmla="*/ 15718 h 17583"/>
                  <a:gd name="connsiteX2" fmla="*/ 3026 w 10822"/>
                  <a:gd name="connsiteY2" fmla="*/ 16480 h 17583"/>
                  <a:gd name="connsiteX3" fmla="*/ 10455 w 10822"/>
                  <a:gd name="connsiteY3" fmla="*/ 2573 h 17583"/>
                  <a:gd name="connsiteX4" fmla="*/ 8265 w 10822"/>
                  <a:gd name="connsiteY4" fmla="*/ 478 h 17583"/>
                  <a:gd name="connsiteX5" fmla="*/ 8265 w 10822"/>
                  <a:gd name="connsiteY5" fmla="*/ 478 h 175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822" h="17583">
                    <a:moveTo>
                      <a:pt x="8265" y="478"/>
                    </a:moveTo>
                    <a:cubicBezTo>
                      <a:pt x="4359" y="5050"/>
                      <a:pt x="1692" y="10003"/>
                      <a:pt x="73" y="15718"/>
                    </a:cubicBezTo>
                    <a:cubicBezTo>
                      <a:pt x="-498" y="17623"/>
                      <a:pt x="2454" y="18385"/>
                      <a:pt x="3026" y="16480"/>
                    </a:cubicBezTo>
                    <a:cubicBezTo>
                      <a:pt x="4550" y="11146"/>
                      <a:pt x="6931" y="6669"/>
                      <a:pt x="10455" y="2573"/>
                    </a:cubicBezTo>
                    <a:cubicBezTo>
                      <a:pt x="11694" y="1145"/>
                      <a:pt x="9503" y="-951"/>
                      <a:pt x="8265" y="478"/>
                    </a:cubicBezTo>
                    <a:lnTo>
                      <a:pt x="8265" y="478"/>
                    </a:lnTo>
                    <a:close/>
                  </a:path>
                </a:pathLst>
              </a:custGeom>
              <a:solidFill>
                <a:srgbClr val="35313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80" name="Freeform: Shape 79">
                <a:extLst>
                  <a:ext uri="{FF2B5EF4-FFF2-40B4-BE49-F238E27FC236}">
                    <a16:creationId xmlns:a16="http://schemas.microsoft.com/office/drawing/2014/main" id="{28978E88-EB1E-4490-B0D2-215A40AA8473}"/>
                  </a:ext>
                </a:extLst>
              </p:cNvPr>
              <p:cNvSpPr/>
              <p:nvPr/>
            </p:nvSpPr>
            <p:spPr>
              <a:xfrm>
                <a:off x="6745074" y="3767769"/>
                <a:ext cx="8447" cy="17806"/>
              </a:xfrm>
              <a:custGeom>
                <a:avLst/>
                <a:gdLst>
                  <a:gd name="connsiteX0" fmla="*/ 5673 w 8447"/>
                  <a:gd name="connsiteY0" fmla="*/ 797 h 17806"/>
                  <a:gd name="connsiteX1" fmla="*/ 53 w 8447"/>
                  <a:gd name="connsiteY1" fmla="*/ 15941 h 17806"/>
                  <a:gd name="connsiteX2" fmla="*/ 3006 w 8447"/>
                  <a:gd name="connsiteY2" fmla="*/ 16703 h 17806"/>
                  <a:gd name="connsiteX3" fmla="*/ 8245 w 8447"/>
                  <a:gd name="connsiteY3" fmla="*/ 2225 h 17806"/>
                  <a:gd name="connsiteX4" fmla="*/ 5673 w 8447"/>
                  <a:gd name="connsiteY4" fmla="*/ 797 h 17806"/>
                  <a:gd name="connsiteX5" fmla="*/ 5673 w 8447"/>
                  <a:gd name="connsiteY5" fmla="*/ 797 h 178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447" h="17806">
                    <a:moveTo>
                      <a:pt x="5673" y="797"/>
                    </a:moveTo>
                    <a:cubicBezTo>
                      <a:pt x="3292" y="5654"/>
                      <a:pt x="1482" y="10703"/>
                      <a:pt x="53" y="15941"/>
                    </a:cubicBezTo>
                    <a:cubicBezTo>
                      <a:pt x="-423" y="17846"/>
                      <a:pt x="2435" y="18608"/>
                      <a:pt x="3006" y="16703"/>
                    </a:cubicBezTo>
                    <a:cubicBezTo>
                      <a:pt x="4340" y="11655"/>
                      <a:pt x="6054" y="6988"/>
                      <a:pt x="8245" y="2225"/>
                    </a:cubicBezTo>
                    <a:cubicBezTo>
                      <a:pt x="9197" y="606"/>
                      <a:pt x="6530" y="-1013"/>
                      <a:pt x="5673" y="797"/>
                    </a:cubicBezTo>
                    <a:lnTo>
                      <a:pt x="5673" y="797"/>
                    </a:lnTo>
                    <a:close/>
                  </a:path>
                </a:pathLst>
              </a:custGeom>
              <a:solidFill>
                <a:srgbClr val="35313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81" name="Freeform: Shape 80">
                <a:extLst>
                  <a:ext uri="{FF2B5EF4-FFF2-40B4-BE49-F238E27FC236}">
                    <a16:creationId xmlns:a16="http://schemas.microsoft.com/office/drawing/2014/main" id="{91384752-C6A2-4E72-B347-5A3BB23407E9}"/>
                  </a:ext>
                </a:extLst>
              </p:cNvPr>
              <p:cNvSpPr/>
              <p:nvPr/>
            </p:nvSpPr>
            <p:spPr>
              <a:xfrm>
                <a:off x="6700549" y="3687889"/>
                <a:ext cx="46325" cy="32606"/>
              </a:xfrm>
              <a:custGeom>
                <a:avLst/>
                <a:gdLst>
                  <a:gd name="connsiteX0" fmla="*/ 2 w 46325"/>
                  <a:gd name="connsiteY0" fmla="*/ 1429 h 32606"/>
                  <a:gd name="connsiteX1" fmla="*/ 45532 w 46325"/>
                  <a:gd name="connsiteY1" fmla="*/ 29623 h 32606"/>
                  <a:gd name="connsiteX2" fmla="*/ 44008 w 46325"/>
                  <a:gd name="connsiteY2" fmla="*/ 27051 h 32606"/>
                  <a:gd name="connsiteX3" fmla="*/ 3050 w 46325"/>
                  <a:gd name="connsiteY3" fmla="*/ 1429 h 32606"/>
                  <a:gd name="connsiteX4" fmla="*/ 2 w 46325"/>
                  <a:gd name="connsiteY4" fmla="*/ 1429 h 32606"/>
                  <a:gd name="connsiteX5" fmla="*/ 2 w 46325"/>
                  <a:gd name="connsiteY5" fmla="*/ 1429 h 326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6325" h="32606">
                    <a:moveTo>
                      <a:pt x="2" y="1429"/>
                    </a:moveTo>
                    <a:cubicBezTo>
                      <a:pt x="1812" y="24479"/>
                      <a:pt x="23910" y="39243"/>
                      <a:pt x="45532" y="29623"/>
                    </a:cubicBezTo>
                    <a:cubicBezTo>
                      <a:pt x="47341" y="28861"/>
                      <a:pt x="45722" y="26194"/>
                      <a:pt x="44008" y="27051"/>
                    </a:cubicBezTo>
                    <a:cubicBezTo>
                      <a:pt x="24481" y="35719"/>
                      <a:pt x="4669" y="22003"/>
                      <a:pt x="3050" y="1429"/>
                    </a:cubicBezTo>
                    <a:cubicBezTo>
                      <a:pt x="2955" y="-476"/>
                      <a:pt x="-93" y="-476"/>
                      <a:pt x="2" y="1429"/>
                    </a:cubicBezTo>
                    <a:lnTo>
                      <a:pt x="2" y="1429"/>
                    </a:lnTo>
                    <a:close/>
                  </a:path>
                </a:pathLst>
              </a:custGeom>
              <a:solidFill>
                <a:srgbClr val="35313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82" name="Freeform: Shape 81">
                <a:extLst>
                  <a:ext uri="{FF2B5EF4-FFF2-40B4-BE49-F238E27FC236}">
                    <a16:creationId xmlns:a16="http://schemas.microsoft.com/office/drawing/2014/main" id="{DA818DA2-6B36-4937-9214-21B7CA0E84BB}"/>
                  </a:ext>
                </a:extLst>
              </p:cNvPr>
              <p:cNvSpPr/>
              <p:nvPr/>
            </p:nvSpPr>
            <p:spPr>
              <a:xfrm>
                <a:off x="6727832" y="3681899"/>
                <a:ext cx="64075" cy="112374"/>
              </a:xfrm>
              <a:custGeom>
                <a:avLst/>
                <a:gdLst>
                  <a:gd name="connsiteX0" fmla="*/ 246 w 64075"/>
                  <a:gd name="connsiteY0" fmla="*/ 2276 h 112374"/>
                  <a:gd name="connsiteX1" fmla="*/ 61301 w 64075"/>
                  <a:gd name="connsiteY1" fmla="*/ 111623 h 112374"/>
                  <a:gd name="connsiteX2" fmla="*/ 63873 w 64075"/>
                  <a:gd name="connsiteY2" fmla="*/ 110099 h 112374"/>
                  <a:gd name="connsiteX3" fmla="*/ 2818 w 64075"/>
                  <a:gd name="connsiteY3" fmla="*/ 752 h 112374"/>
                  <a:gd name="connsiteX4" fmla="*/ 246 w 64075"/>
                  <a:gd name="connsiteY4" fmla="*/ 2276 h 112374"/>
                  <a:gd name="connsiteX5" fmla="*/ 246 w 64075"/>
                  <a:gd name="connsiteY5" fmla="*/ 2276 h 1123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4075" h="112374">
                    <a:moveTo>
                      <a:pt x="246" y="2276"/>
                    </a:moveTo>
                    <a:cubicBezTo>
                      <a:pt x="22154" y="37899"/>
                      <a:pt x="42537" y="74285"/>
                      <a:pt x="61301" y="111623"/>
                    </a:cubicBezTo>
                    <a:cubicBezTo>
                      <a:pt x="62159" y="113337"/>
                      <a:pt x="64826" y="111813"/>
                      <a:pt x="63873" y="110099"/>
                    </a:cubicBezTo>
                    <a:cubicBezTo>
                      <a:pt x="45014" y="72761"/>
                      <a:pt x="24725" y="36375"/>
                      <a:pt x="2818" y="752"/>
                    </a:cubicBezTo>
                    <a:cubicBezTo>
                      <a:pt x="1770" y="-963"/>
                      <a:pt x="-802" y="561"/>
                      <a:pt x="246" y="2276"/>
                    </a:cubicBezTo>
                    <a:lnTo>
                      <a:pt x="246" y="2276"/>
                    </a:lnTo>
                    <a:close/>
                  </a:path>
                </a:pathLst>
              </a:custGeom>
              <a:solidFill>
                <a:srgbClr val="35313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83" name="Freeform: Shape 82">
                <a:extLst>
                  <a:ext uri="{FF2B5EF4-FFF2-40B4-BE49-F238E27FC236}">
                    <a16:creationId xmlns:a16="http://schemas.microsoft.com/office/drawing/2014/main" id="{DEE532EA-3DEE-4BD6-A661-641371D39055}"/>
                  </a:ext>
                </a:extLst>
              </p:cNvPr>
              <p:cNvSpPr/>
              <p:nvPr/>
            </p:nvSpPr>
            <p:spPr>
              <a:xfrm>
                <a:off x="6067144" y="3310918"/>
                <a:ext cx="308142" cy="92976"/>
              </a:xfrm>
              <a:custGeom>
                <a:avLst/>
                <a:gdLst>
                  <a:gd name="connsiteX0" fmla="*/ 2661 w 308142"/>
                  <a:gd name="connsiteY0" fmla="*/ 92935 h 92976"/>
                  <a:gd name="connsiteX1" fmla="*/ 305175 w 308142"/>
                  <a:gd name="connsiteY1" fmla="*/ 8544 h 92976"/>
                  <a:gd name="connsiteX2" fmla="*/ 302889 w 308142"/>
                  <a:gd name="connsiteY2" fmla="*/ 257 h 92976"/>
                  <a:gd name="connsiteX3" fmla="*/ 1518 w 308142"/>
                  <a:gd name="connsiteY3" fmla="*/ 88935 h 92976"/>
                  <a:gd name="connsiteX4" fmla="*/ 2661 w 308142"/>
                  <a:gd name="connsiteY4" fmla="*/ 92935 h 92976"/>
                  <a:gd name="connsiteX5" fmla="*/ 2661 w 308142"/>
                  <a:gd name="connsiteY5" fmla="*/ 92935 h 929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08142" h="92976">
                    <a:moveTo>
                      <a:pt x="2661" y="92935"/>
                    </a:moveTo>
                    <a:cubicBezTo>
                      <a:pt x="105150" y="74076"/>
                      <a:pt x="206782" y="42453"/>
                      <a:pt x="305175" y="8544"/>
                    </a:cubicBezTo>
                    <a:cubicBezTo>
                      <a:pt x="310414" y="6734"/>
                      <a:pt x="308128" y="-1553"/>
                      <a:pt x="302889" y="257"/>
                    </a:cubicBezTo>
                    <a:cubicBezTo>
                      <a:pt x="203543" y="35214"/>
                      <a:pt x="103150" y="61407"/>
                      <a:pt x="1518" y="88935"/>
                    </a:cubicBezTo>
                    <a:cubicBezTo>
                      <a:pt x="-1149" y="89601"/>
                      <a:pt x="-6" y="93411"/>
                      <a:pt x="2661" y="92935"/>
                    </a:cubicBezTo>
                    <a:lnTo>
                      <a:pt x="2661" y="92935"/>
                    </a:lnTo>
                    <a:close/>
                  </a:path>
                </a:pathLst>
              </a:custGeom>
              <a:solidFill>
                <a:srgbClr val="35313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84" name="Freeform: Shape 83">
                <a:extLst>
                  <a:ext uri="{FF2B5EF4-FFF2-40B4-BE49-F238E27FC236}">
                    <a16:creationId xmlns:a16="http://schemas.microsoft.com/office/drawing/2014/main" id="{069EFE38-D301-4101-B41F-A09AABC7D6D5}"/>
                  </a:ext>
                </a:extLst>
              </p:cNvPr>
              <p:cNvSpPr/>
              <p:nvPr/>
            </p:nvSpPr>
            <p:spPr>
              <a:xfrm>
                <a:off x="6055188" y="3270030"/>
                <a:ext cx="308914" cy="87283"/>
              </a:xfrm>
              <a:custGeom>
                <a:avLst/>
                <a:gdLst>
                  <a:gd name="connsiteX0" fmla="*/ 2901 w 308914"/>
                  <a:gd name="connsiteY0" fmla="*/ 87246 h 87283"/>
                  <a:gd name="connsiteX1" fmla="*/ 306368 w 308914"/>
                  <a:gd name="connsiteY1" fmla="*/ 7332 h 87283"/>
                  <a:gd name="connsiteX2" fmla="*/ 304367 w 308914"/>
                  <a:gd name="connsiteY2" fmla="*/ 188 h 87283"/>
                  <a:gd name="connsiteX3" fmla="*/ 1663 w 308914"/>
                  <a:gd name="connsiteY3" fmla="*/ 82674 h 87283"/>
                  <a:gd name="connsiteX4" fmla="*/ 2901 w 308914"/>
                  <a:gd name="connsiteY4" fmla="*/ 87246 h 87283"/>
                  <a:gd name="connsiteX5" fmla="*/ 2901 w 308914"/>
                  <a:gd name="connsiteY5" fmla="*/ 87246 h 872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08914" h="87283">
                    <a:moveTo>
                      <a:pt x="2901" y="87246"/>
                    </a:moveTo>
                    <a:cubicBezTo>
                      <a:pt x="105485" y="68387"/>
                      <a:pt x="206736" y="37907"/>
                      <a:pt x="306368" y="7332"/>
                    </a:cubicBezTo>
                    <a:cubicBezTo>
                      <a:pt x="310844" y="5903"/>
                      <a:pt x="308939" y="-1241"/>
                      <a:pt x="304367" y="188"/>
                    </a:cubicBezTo>
                    <a:cubicBezTo>
                      <a:pt x="204355" y="31811"/>
                      <a:pt x="102818" y="55623"/>
                      <a:pt x="1663" y="82674"/>
                    </a:cubicBezTo>
                    <a:cubicBezTo>
                      <a:pt x="-1290" y="83532"/>
                      <a:pt x="44" y="87723"/>
                      <a:pt x="2901" y="87246"/>
                    </a:cubicBezTo>
                    <a:lnTo>
                      <a:pt x="2901" y="87246"/>
                    </a:lnTo>
                    <a:close/>
                  </a:path>
                </a:pathLst>
              </a:custGeom>
              <a:solidFill>
                <a:srgbClr val="35313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85" name="Freeform: Shape 84">
                <a:extLst>
                  <a:ext uri="{FF2B5EF4-FFF2-40B4-BE49-F238E27FC236}">
                    <a16:creationId xmlns:a16="http://schemas.microsoft.com/office/drawing/2014/main" id="{D7E86904-14FC-417E-A71B-3C7FD76BEB11}"/>
                  </a:ext>
                </a:extLst>
              </p:cNvPr>
              <p:cNvSpPr/>
              <p:nvPr/>
            </p:nvSpPr>
            <p:spPr>
              <a:xfrm>
                <a:off x="6043611" y="3226491"/>
                <a:ext cx="309394" cy="79082"/>
              </a:xfrm>
              <a:custGeom>
                <a:avLst/>
                <a:gdLst>
                  <a:gd name="connsiteX0" fmla="*/ 2858 w 309394"/>
                  <a:gd name="connsiteY0" fmla="*/ 79064 h 79082"/>
                  <a:gd name="connsiteX1" fmla="*/ 307372 w 309394"/>
                  <a:gd name="connsiteY1" fmla="*/ 6008 h 79082"/>
                  <a:gd name="connsiteX2" fmla="*/ 305753 w 309394"/>
                  <a:gd name="connsiteY2" fmla="*/ 197 h 79082"/>
                  <a:gd name="connsiteX3" fmla="*/ 2858 w 309394"/>
                  <a:gd name="connsiteY3" fmla="*/ 72968 h 79082"/>
                  <a:gd name="connsiteX4" fmla="*/ 2858 w 309394"/>
                  <a:gd name="connsiteY4" fmla="*/ 79064 h 79082"/>
                  <a:gd name="connsiteX5" fmla="*/ 2858 w 309394"/>
                  <a:gd name="connsiteY5" fmla="*/ 79064 h 790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09394" h="79082">
                    <a:moveTo>
                      <a:pt x="2858" y="79064"/>
                    </a:moveTo>
                    <a:cubicBezTo>
                      <a:pt x="107442" y="69825"/>
                      <a:pt x="209550" y="43822"/>
                      <a:pt x="307372" y="6008"/>
                    </a:cubicBezTo>
                    <a:cubicBezTo>
                      <a:pt x="310896" y="4674"/>
                      <a:pt x="309468" y="-1136"/>
                      <a:pt x="305753" y="197"/>
                    </a:cubicBezTo>
                    <a:cubicBezTo>
                      <a:pt x="206883" y="36583"/>
                      <a:pt x="107157" y="59062"/>
                      <a:pt x="2858" y="72968"/>
                    </a:cubicBezTo>
                    <a:cubicBezTo>
                      <a:pt x="-857" y="73635"/>
                      <a:pt x="-1047" y="79445"/>
                      <a:pt x="2858" y="79064"/>
                    </a:cubicBezTo>
                    <a:lnTo>
                      <a:pt x="2858" y="79064"/>
                    </a:lnTo>
                    <a:close/>
                  </a:path>
                </a:pathLst>
              </a:custGeom>
              <a:solidFill>
                <a:srgbClr val="35313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86" name="Freeform: Shape 85">
                <a:extLst>
                  <a:ext uri="{FF2B5EF4-FFF2-40B4-BE49-F238E27FC236}">
                    <a16:creationId xmlns:a16="http://schemas.microsoft.com/office/drawing/2014/main" id="{5FDD8762-EE25-4667-8FCC-8E734F9B9ECF}"/>
                  </a:ext>
                </a:extLst>
              </p:cNvPr>
              <p:cNvSpPr/>
              <p:nvPr/>
            </p:nvSpPr>
            <p:spPr>
              <a:xfrm>
                <a:off x="6033623" y="3196060"/>
                <a:ext cx="296060" cy="69401"/>
              </a:xfrm>
              <a:custGeom>
                <a:avLst/>
                <a:gdLst>
                  <a:gd name="connsiteX0" fmla="*/ 1987 w 296060"/>
                  <a:gd name="connsiteY0" fmla="*/ 69395 h 69401"/>
                  <a:gd name="connsiteX1" fmla="*/ 293929 w 296060"/>
                  <a:gd name="connsiteY1" fmla="*/ 5958 h 69401"/>
                  <a:gd name="connsiteX2" fmla="*/ 292309 w 296060"/>
                  <a:gd name="connsiteY2" fmla="*/ 148 h 69401"/>
                  <a:gd name="connsiteX3" fmla="*/ 1416 w 296060"/>
                  <a:gd name="connsiteY3" fmla="*/ 65394 h 69401"/>
                  <a:gd name="connsiteX4" fmla="*/ 1987 w 296060"/>
                  <a:gd name="connsiteY4" fmla="*/ 69395 h 69401"/>
                  <a:gd name="connsiteX5" fmla="*/ 1987 w 296060"/>
                  <a:gd name="connsiteY5" fmla="*/ 69395 h 694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6060" h="69401">
                    <a:moveTo>
                      <a:pt x="1987" y="69395"/>
                    </a:moveTo>
                    <a:cubicBezTo>
                      <a:pt x="100857" y="58727"/>
                      <a:pt x="199250" y="35867"/>
                      <a:pt x="293929" y="5958"/>
                    </a:cubicBezTo>
                    <a:cubicBezTo>
                      <a:pt x="297643" y="4815"/>
                      <a:pt x="296119" y="-995"/>
                      <a:pt x="292309" y="148"/>
                    </a:cubicBezTo>
                    <a:cubicBezTo>
                      <a:pt x="196202" y="28437"/>
                      <a:pt x="100095" y="48440"/>
                      <a:pt x="1416" y="65394"/>
                    </a:cubicBezTo>
                    <a:cubicBezTo>
                      <a:pt x="-775" y="65775"/>
                      <a:pt x="-299" y="69585"/>
                      <a:pt x="1987" y="69395"/>
                    </a:cubicBezTo>
                    <a:lnTo>
                      <a:pt x="1987" y="69395"/>
                    </a:lnTo>
                    <a:close/>
                  </a:path>
                </a:pathLst>
              </a:custGeom>
              <a:solidFill>
                <a:srgbClr val="35313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87" name="Freeform: Shape 86">
                <a:extLst>
                  <a:ext uri="{FF2B5EF4-FFF2-40B4-BE49-F238E27FC236}">
                    <a16:creationId xmlns:a16="http://schemas.microsoft.com/office/drawing/2014/main" id="{F584F515-2818-49B7-95C2-A61AA52A846C}"/>
                  </a:ext>
                </a:extLst>
              </p:cNvPr>
              <p:cNvSpPr/>
              <p:nvPr/>
            </p:nvSpPr>
            <p:spPr>
              <a:xfrm>
                <a:off x="6412745" y="3146400"/>
                <a:ext cx="56173" cy="106773"/>
              </a:xfrm>
              <a:custGeom>
                <a:avLst/>
                <a:gdLst>
                  <a:gd name="connsiteX0" fmla="*/ 4437 w 56173"/>
                  <a:gd name="connsiteY0" fmla="*/ 105720 h 106773"/>
                  <a:gd name="connsiteX1" fmla="*/ 55872 w 56173"/>
                  <a:gd name="connsiteY1" fmla="*/ 4374 h 106773"/>
                  <a:gd name="connsiteX2" fmla="*/ 50919 w 56173"/>
                  <a:gd name="connsiteY2" fmla="*/ 1422 h 106773"/>
                  <a:gd name="connsiteX3" fmla="*/ 151 w 56173"/>
                  <a:gd name="connsiteY3" fmla="*/ 103816 h 106773"/>
                  <a:gd name="connsiteX4" fmla="*/ 4437 w 56173"/>
                  <a:gd name="connsiteY4" fmla="*/ 105720 h 106773"/>
                  <a:gd name="connsiteX5" fmla="*/ 4437 w 56173"/>
                  <a:gd name="connsiteY5" fmla="*/ 105720 h 1067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6173" h="106773">
                    <a:moveTo>
                      <a:pt x="4437" y="105720"/>
                    </a:moveTo>
                    <a:cubicBezTo>
                      <a:pt x="25488" y="75717"/>
                      <a:pt x="40537" y="37712"/>
                      <a:pt x="55872" y="4374"/>
                    </a:cubicBezTo>
                    <a:cubicBezTo>
                      <a:pt x="57396" y="1041"/>
                      <a:pt x="52729" y="-1817"/>
                      <a:pt x="50919" y="1422"/>
                    </a:cubicBezTo>
                    <a:cubicBezTo>
                      <a:pt x="33298" y="33807"/>
                      <a:pt x="11676" y="68764"/>
                      <a:pt x="151" y="103816"/>
                    </a:cubicBezTo>
                    <a:cubicBezTo>
                      <a:pt x="-802" y="106578"/>
                      <a:pt x="3008" y="107816"/>
                      <a:pt x="4437" y="105720"/>
                    </a:cubicBezTo>
                    <a:lnTo>
                      <a:pt x="4437" y="105720"/>
                    </a:lnTo>
                    <a:close/>
                  </a:path>
                </a:pathLst>
              </a:custGeom>
              <a:solidFill>
                <a:srgbClr val="35313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88" name="Freeform: Shape 87">
                <a:extLst>
                  <a:ext uri="{FF2B5EF4-FFF2-40B4-BE49-F238E27FC236}">
                    <a16:creationId xmlns:a16="http://schemas.microsoft.com/office/drawing/2014/main" id="{4D416106-1FDC-4E5E-BEE6-855969EA3C08}"/>
                  </a:ext>
                </a:extLst>
              </p:cNvPr>
              <p:cNvSpPr/>
              <p:nvPr/>
            </p:nvSpPr>
            <p:spPr>
              <a:xfrm>
                <a:off x="6365335" y="3124568"/>
                <a:ext cx="73503" cy="100010"/>
              </a:xfrm>
              <a:custGeom>
                <a:avLst/>
                <a:gdLst>
                  <a:gd name="connsiteX0" fmla="*/ 3745 w 73503"/>
                  <a:gd name="connsiteY0" fmla="*/ 99358 h 100010"/>
                  <a:gd name="connsiteX1" fmla="*/ 73278 w 73503"/>
                  <a:gd name="connsiteY1" fmla="*/ 3537 h 100010"/>
                  <a:gd name="connsiteX2" fmla="*/ 67944 w 73503"/>
                  <a:gd name="connsiteY2" fmla="*/ 1251 h 100010"/>
                  <a:gd name="connsiteX3" fmla="*/ 602 w 73503"/>
                  <a:gd name="connsiteY3" fmla="*/ 96215 h 100010"/>
                  <a:gd name="connsiteX4" fmla="*/ 3745 w 73503"/>
                  <a:gd name="connsiteY4" fmla="*/ 99358 h 100010"/>
                  <a:gd name="connsiteX5" fmla="*/ 3745 w 73503"/>
                  <a:gd name="connsiteY5" fmla="*/ 99358 h 1000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3503" h="100010">
                    <a:moveTo>
                      <a:pt x="3745" y="99358"/>
                    </a:moveTo>
                    <a:cubicBezTo>
                      <a:pt x="30320" y="72212"/>
                      <a:pt x="59276" y="39351"/>
                      <a:pt x="73278" y="3537"/>
                    </a:cubicBezTo>
                    <a:cubicBezTo>
                      <a:pt x="74611" y="203"/>
                      <a:pt x="69658" y="-1226"/>
                      <a:pt x="67944" y="1251"/>
                    </a:cubicBezTo>
                    <a:cubicBezTo>
                      <a:pt x="45274" y="33160"/>
                      <a:pt x="26891" y="66592"/>
                      <a:pt x="602" y="96215"/>
                    </a:cubicBezTo>
                    <a:cubicBezTo>
                      <a:pt x="-1303" y="98311"/>
                      <a:pt x="1745" y="101359"/>
                      <a:pt x="3745" y="99358"/>
                    </a:cubicBezTo>
                    <a:lnTo>
                      <a:pt x="3745" y="99358"/>
                    </a:lnTo>
                    <a:close/>
                  </a:path>
                </a:pathLst>
              </a:custGeom>
              <a:solidFill>
                <a:srgbClr val="35313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89" name="Freeform: Shape 88">
                <a:extLst>
                  <a:ext uri="{FF2B5EF4-FFF2-40B4-BE49-F238E27FC236}">
                    <a16:creationId xmlns:a16="http://schemas.microsoft.com/office/drawing/2014/main" id="{207EC5E6-A206-4823-A8F8-DE2933889ECF}"/>
                  </a:ext>
                </a:extLst>
              </p:cNvPr>
              <p:cNvSpPr/>
              <p:nvPr/>
            </p:nvSpPr>
            <p:spPr>
              <a:xfrm>
                <a:off x="6334864" y="3097479"/>
                <a:ext cx="66610" cy="101344"/>
              </a:xfrm>
              <a:custGeom>
                <a:avLst/>
                <a:gdLst>
                  <a:gd name="connsiteX0" fmla="*/ 5737 w 66610"/>
                  <a:gd name="connsiteY0" fmla="*/ 99968 h 101344"/>
                  <a:gd name="connsiteX1" fmla="*/ 66030 w 66610"/>
                  <a:gd name="connsiteY1" fmla="*/ 5670 h 101344"/>
                  <a:gd name="connsiteX2" fmla="*/ 59458 w 66610"/>
                  <a:gd name="connsiteY2" fmla="*/ 1860 h 101344"/>
                  <a:gd name="connsiteX3" fmla="*/ 498 w 66610"/>
                  <a:gd name="connsiteY3" fmla="*/ 96920 h 101344"/>
                  <a:gd name="connsiteX4" fmla="*/ 5737 w 66610"/>
                  <a:gd name="connsiteY4" fmla="*/ 99968 h 101344"/>
                  <a:gd name="connsiteX5" fmla="*/ 5737 w 66610"/>
                  <a:gd name="connsiteY5" fmla="*/ 99968 h 1013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6610" h="101344">
                    <a:moveTo>
                      <a:pt x="5737" y="99968"/>
                    </a:moveTo>
                    <a:cubicBezTo>
                      <a:pt x="27645" y="69869"/>
                      <a:pt x="46790" y="37579"/>
                      <a:pt x="66030" y="5670"/>
                    </a:cubicBezTo>
                    <a:cubicBezTo>
                      <a:pt x="68602" y="1479"/>
                      <a:pt x="61935" y="-2426"/>
                      <a:pt x="59458" y="1860"/>
                    </a:cubicBezTo>
                    <a:cubicBezTo>
                      <a:pt x="40408" y="33864"/>
                      <a:pt x="19739" y="64916"/>
                      <a:pt x="498" y="96920"/>
                    </a:cubicBezTo>
                    <a:cubicBezTo>
                      <a:pt x="-1597" y="100349"/>
                      <a:pt x="3451" y="103111"/>
                      <a:pt x="5737" y="99968"/>
                    </a:cubicBezTo>
                    <a:lnTo>
                      <a:pt x="5737" y="99968"/>
                    </a:lnTo>
                    <a:close/>
                  </a:path>
                </a:pathLst>
              </a:custGeom>
              <a:solidFill>
                <a:srgbClr val="35313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90" name="Freeform: Shape 89">
                <a:extLst>
                  <a:ext uri="{FF2B5EF4-FFF2-40B4-BE49-F238E27FC236}">
                    <a16:creationId xmlns:a16="http://schemas.microsoft.com/office/drawing/2014/main" id="{86494E66-82CF-4B34-983A-D67CA15FFB9E}"/>
                  </a:ext>
                </a:extLst>
              </p:cNvPr>
              <p:cNvSpPr/>
              <p:nvPr/>
            </p:nvSpPr>
            <p:spPr>
              <a:xfrm>
                <a:off x="6303179" y="3074850"/>
                <a:ext cx="59159" cy="93219"/>
              </a:xfrm>
              <a:custGeom>
                <a:avLst/>
                <a:gdLst>
                  <a:gd name="connsiteX0" fmla="*/ 6276 w 59159"/>
                  <a:gd name="connsiteY0" fmla="*/ 91641 h 93219"/>
                  <a:gd name="connsiteX1" fmla="*/ 58568 w 59159"/>
                  <a:gd name="connsiteY1" fmla="*/ 6297 h 93219"/>
                  <a:gd name="connsiteX2" fmla="*/ 51233 w 59159"/>
                  <a:gd name="connsiteY2" fmla="*/ 2010 h 93219"/>
                  <a:gd name="connsiteX3" fmla="*/ 465 w 59159"/>
                  <a:gd name="connsiteY3" fmla="*/ 88307 h 93219"/>
                  <a:gd name="connsiteX4" fmla="*/ 6276 w 59159"/>
                  <a:gd name="connsiteY4" fmla="*/ 91641 h 93219"/>
                  <a:gd name="connsiteX5" fmla="*/ 6276 w 59159"/>
                  <a:gd name="connsiteY5" fmla="*/ 91641 h 932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9159" h="93219">
                    <a:moveTo>
                      <a:pt x="6276" y="91641"/>
                    </a:moveTo>
                    <a:cubicBezTo>
                      <a:pt x="24468" y="63923"/>
                      <a:pt x="42661" y="35348"/>
                      <a:pt x="58568" y="6297"/>
                    </a:cubicBezTo>
                    <a:cubicBezTo>
                      <a:pt x="61235" y="1439"/>
                      <a:pt x="54186" y="-2562"/>
                      <a:pt x="51233" y="2010"/>
                    </a:cubicBezTo>
                    <a:cubicBezTo>
                      <a:pt x="33041" y="29728"/>
                      <a:pt x="16467" y="59256"/>
                      <a:pt x="465" y="88307"/>
                    </a:cubicBezTo>
                    <a:cubicBezTo>
                      <a:pt x="-1630" y="92022"/>
                      <a:pt x="3894" y="95260"/>
                      <a:pt x="6276" y="91641"/>
                    </a:cubicBezTo>
                    <a:lnTo>
                      <a:pt x="6276" y="91641"/>
                    </a:lnTo>
                    <a:close/>
                  </a:path>
                </a:pathLst>
              </a:custGeom>
              <a:solidFill>
                <a:srgbClr val="35313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91" name="Freeform: Shape 90">
                <a:extLst>
                  <a:ext uri="{FF2B5EF4-FFF2-40B4-BE49-F238E27FC236}">
                    <a16:creationId xmlns:a16="http://schemas.microsoft.com/office/drawing/2014/main" id="{1F4B02B4-A437-4563-AEAA-006BB273B864}"/>
                  </a:ext>
                </a:extLst>
              </p:cNvPr>
              <p:cNvSpPr/>
              <p:nvPr/>
            </p:nvSpPr>
            <p:spPr>
              <a:xfrm>
                <a:off x="6280491" y="3047763"/>
                <a:ext cx="39151" cy="74751"/>
              </a:xfrm>
              <a:custGeom>
                <a:avLst/>
                <a:gdLst>
                  <a:gd name="connsiteX0" fmla="*/ 3056 w 39151"/>
                  <a:gd name="connsiteY0" fmla="*/ 69579 h 74751"/>
                  <a:gd name="connsiteX1" fmla="*/ 1341 w 39151"/>
                  <a:gd name="connsiteY1" fmla="*/ 70722 h 74751"/>
                  <a:gd name="connsiteX2" fmla="*/ 4389 w 39151"/>
                  <a:gd name="connsiteY2" fmla="*/ 73770 h 74751"/>
                  <a:gd name="connsiteX3" fmla="*/ 17343 w 39151"/>
                  <a:gd name="connsiteY3" fmla="*/ 37384 h 74751"/>
                  <a:gd name="connsiteX4" fmla="*/ 38584 w 39151"/>
                  <a:gd name="connsiteY4" fmla="*/ 4809 h 74751"/>
                  <a:gd name="connsiteX5" fmla="*/ 33345 w 39151"/>
                  <a:gd name="connsiteY5" fmla="*/ 808 h 74751"/>
                  <a:gd name="connsiteX6" fmla="*/ 198 w 39151"/>
                  <a:gd name="connsiteY6" fmla="*/ 72627 h 74751"/>
                  <a:gd name="connsiteX7" fmla="*/ 4675 w 39151"/>
                  <a:gd name="connsiteY7" fmla="*/ 72055 h 74751"/>
                  <a:gd name="connsiteX8" fmla="*/ 3722 w 39151"/>
                  <a:gd name="connsiteY8" fmla="*/ 69769 h 74751"/>
                  <a:gd name="connsiteX9" fmla="*/ 3056 w 39151"/>
                  <a:gd name="connsiteY9" fmla="*/ 69579 h 74751"/>
                  <a:gd name="connsiteX10" fmla="*/ 3056 w 39151"/>
                  <a:gd name="connsiteY10" fmla="*/ 69579 h 747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9151" h="74751">
                    <a:moveTo>
                      <a:pt x="3056" y="69579"/>
                    </a:moveTo>
                    <a:cubicBezTo>
                      <a:pt x="2484" y="69960"/>
                      <a:pt x="1912" y="70341"/>
                      <a:pt x="1341" y="70722"/>
                    </a:cubicBezTo>
                    <a:cubicBezTo>
                      <a:pt x="2389" y="71770"/>
                      <a:pt x="3437" y="72817"/>
                      <a:pt x="4389" y="73770"/>
                    </a:cubicBezTo>
                    <a:cubicBezTo>
                      <a:pt x="9818" y="62054"/>
                      <a:pt x="11628" y="49195"/>
                      <a:pt x="17343" y="37384"/>
                    </a:cubicBezTo>
                    <a:cubicBezTo>
                      <a:pt x="23153" y="25478"/>
                      <a:pt x="31345" y="15763"/>
                      <a:pt x="38584" y="4809"/>
                    </a:cubicBezTo>
                    <a:cubicBezTo>
                      <a:pt x="40775" y="1475"/>
                      <a:pt x="36107" y="-1478"/>
                      <a:pt x="33345" y="808"/>
                    </a:cubicBezTo>
                    <a:cubicBezTo>
                      <a:pt x="15819" y="15667"/>
                      <a:pt x="-2088" y="49195"/>
                      <a:pt x="198" y="72627"/>
                    </a:cubicBezTo>
                    <a:cubicBezTo>
                      <a:pt x="579" y="76151"/>
                      <a:pt x="5818" y="74818"/>
                      <a:pt x="4675" y="72055"/>
                    </a:cubicBezTo>
                    <a:cubicBezTo>
                      <a:pt x="4389" y="71293"/>
                      <a:pt x="4103" y="70531"/>
                      <a:pt x="3722" y="69769"/>
                    </a:cubicBezTo>
                    <a:cubicBezTo>
                      <a:pt x="3722" y="69579"/>
                      <a:pt x="3341" y="69388"/>
                      <a:pt x="3056" y="69579"/>
                    </a:cubicBezTo>
                    <a:lnTo>
                      <a:pt x="3056" y="69579"/>
                    </a:lnTo>
                    <a:close/>
                  </a:path>
                </a:pathLst>
              </a:custGeom>
              <a:solidFill>
                <a:srgbClr val="35313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92" name="Freeform: Shape 91">
                <a:extLst>
                  <a:ext uri="{FF2B5EF4-FFF2-40B4-BE49-F238E27FC236}">
                    <a16:creationId xmlns:a16="http://schemas.microsoft.com/office/drawing/2014/main" id="{0EF1048B-0D79-4763-8805-9CFFCCB9E68E}"/>
                  </a:ext>
                </a:extLst>
              </p:cNvPr>
              <p:cNvSpPr/>
              <p:nvPr/>
            </p:nvSpPr>
            <p:spPr>
              <a:xfrm>
                <a:off x="6011092" y="3150953"/>
                <a:ext cx="282390" cy="67557"/>
              </a:xfrm>
              <a:custGeom>
                <a:avLst/>
                <a:gdLst>
                  <a:gd name="connsiteX0" fmla="*/ 2325 w 282390"/>
                  <a:gd name="connsiteY0" fmla="*/ 67544 h 67557"/>
                  <a:gd name="connsiteX1" fmla="*/ 279693 w 282390"/>
                  <a:gd name="connsiteY1" fmla="*/ 7632 h 67557"/>
                  <a:gd name="connsiteX2" fmla="*/ 277693 w 282390"/>
                  <a:gd name="connsiteY2" fmla="*/ 203 h 67557"/>
                  <a:gd name="connsiteX3" fmla="*/ 1658 w 282390"/>
                  <a:gd name="connsiteY3" fmla="*/ 62972 h 67557"/>
                  <a:gd name="connsiteX4" fmla="*/ 2325 w 282390"/>
                  <a:gd name="connsiteY4" fmla="*/ 67544 h 67557"/>
                  <a:gd name="connsiteX5" fmla="*/ 2325 w 282390"/>
                  <a:gd name="connsiteY5" fmla="*/ 67544 h 675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82390" h="67557">
                    <a:moveTo>
                      <a:pt x="2325" y="67544"/>
                    </a:moveTo>
                    <a:cubicBezTo>
                      <a:pt x="96813" y="57829"/>
                      <a:pt x="189015" y="35159"/>
                      <a:pt x="279693" y="7632"/>
                    </a:cubicBezTo>
                    <a:cubicBezTo>
                      <a:pt x="284456" y="6203"/>
                      <a:pt x="282360" y="-1321"/>
                      <a:pt x="277693" y="203"/>
                    </a:cubicBezTo>
                    <a:cubicBezTo>
                      <a:pt x="187396" y="30397"/>
                      <a:pt x="95480" y="48494"/>
                      <a:pt x="1658" y="62972"/>
                    </a:cubicBezTo>
                    <a:cubicBezTo>
                      <a:pt x="-913" y="63353"/>
                      <a:pt x="-342" y="67830"/>
                      <a:pt x="2325" y="67544"/>
                    </a:cubicBezTo>
                    <a:lnTo>
                      <a:pt x="2325" y="67544"/>
                    </a:lnTo>
                    <a:close/>
                  </a:path>
                </a:pathLst>
              </a:custGeom>
              <a:solidFill>
                <a:srgbClr val="35313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93" name="Freeform: Shape 92">
                <a:extLst>
                  <a:ext uri="{FF2B5EF4-FFF2-40B4-BE49-F238E27FC236}">
                    <a16:creationId xmlns:a16="http://schemas.microsoft.com/office/drawing/2014/main" id="{1A74C0C8-0B26-44F0-A35F-F0A85EFAE18A}"/>
                  </a:ext>
                </a:extLst>
              </p:cNvPr>
              <p:cNvSpPr/>
              <p:nvPr/>
            </p:nvSpPr>
            <p:spPr>
              <a:xfrm>
                <a:off x="5848313" y="2988828"/>
                <a:ext cx="43853" cy="139502"/>
              </a:xfrm>
              <a:custGeom>
                <a:avLst/>
                <a:gdLst>
                  <a:gd name="connsiteX0" fmla="*/ 40803 w 43853"/>
                  <a:gd name="connsiteY0" fmla="*/ 784 h 139502"/>
                  <a:gd name="connsiteX1" fmla="*/ 131 w 43853"/>
                  <a:gd name="connsiteY1" fmla="*/ 135086 h 139502"/>
                  <a:gd name="connsiteX2" fmla="*/ 7084 w 43853"/>
                  <a:gd name="connsiteY2" fmla="*/ 136991 h 139502"/>
                  <a:gd name="connsiteX3" fmla="*/ 43851 w 43853"/>
                  <a:gd name="connsiteY3" fmla="*/ 1641 h 139502"/>
                  <a:gd name="connsiteX4" fmla="*/ 40803 w 43853"/>
                  <a:gd name="connsiteY4" fmla="*/ 784 h 139502"/>
                  <a:gd name="connsiteX5" fmla="*/ 40803 w 43853"/>
                  <a:gd name="connsiteY5" fmla="*/ 784 h 1395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3853" h="139502">
                    <a:moveTo>
                      <a:pt x="40803" y="784"/>
                    </a:moveTo>
                    <a:cubicBezTo>
                      <a:pt x="21372" y="41551"/>
                      <a:pt x="11561" y="91366"/>
                      <a:pt x="131" y="135086"/>
                    </a:cubicBezTo>
                    <a:cubicBezTo>
                      <a:pt x="-1012" y="139563"/>
                      <a:pt x="5656" y="141373"/>
                      <a:pt x="7084" y="136991"/>
                    </a:cubicBezTo>
                    <a:cubicBezTo>
                      <a:pt x="20515" y="93938"/>
                      <a:pt x="38612" y="46504"/>
                      <a:pt x="43851" y="1641"/>
                    </a:cubicBezTo>
                    <a:cubicBezTo>
                      <a:pt x="43946" y="22"/>
                      <a:pt x="41470" y="-645"/>
                      <a:pt x="40803" y="784"/>
                    </a:cubicBezTo>
                    <a:lnTo>
                      <a:pt x="40803" y="784"/>
                    </a:lnTo>
                    <a:close/>
                  </a:path>
                </a:pathLst>
              </a:custGeom>
              <a:solidFill>
                <a:srgbClr val="35313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94" name="Freeform: Shape 93">
                <a:extLst>
                  <a:ext uri="{FF2B5EF4-FFF2-40B4-BE49-F238E27FC236}">
                    <a16:creationId xmlns:a16="http://schemas.microsoft.com/office/drawing/2014/main" id="{DFEDCE0E-7EDF-4488-8A51-6768D1C5FBF2}"/>
                  </a:ext>
                </a:extLst>
              </p:cNvPr>
              <p:cNvSpPr/>
              <p:nvPr/>
            </p:nvSpPr>
            <p:spPr>
              <a:xfrm>
                <a:off x="5879945" y="2991687"/>
                <a:ext cx="52148" cy="160153"/>
              </a:xfrm>
              <a:custGeom>
                <a:avLst/>
                <a:gdLst>
                  <a:gd name="connsiteX0" fmla="*/ 46604 w 52148"/>
                  <a:gd name="connsiteY0" fmla="*/ 1925 h 160153"/>
                  <a:gd name="connsiteX1" fmla="*/ 122 w 52148"/>
                  <a:gd name="connsiteY1" fmla="*/ 156135 h 160153"/>
                  <a:gd name="connsiteX2" fmla="*/ 6409 w 52148"/>
                  <a:gd name="connsiteY2" fmla="*/ 157849 h 160153"/>
                  <a:gd name="connsiteX3" fmla="*/ 52033 w 52148"/>
                  <a:gd name="connsiteY3" fmla="*/ 3354 h 160153"/>
                  <a:gd name="connsiteX4" fmla="*/ 46604 w 52148"/>
                  <a:gd name="connsiteY4" fmla="*/ 1925 h 160153"/>
                  <a:gd name="connsiteX5" fmla="*/ 46604 w 52148"/>
                  <a:gd name="connsiteY5" fmla="*/ 1925 h 1601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2148" h="160153">
                    <a:moveTo>
                      <a:pt x="46604" y="1925"/>
                    </a:moveTo>
                    <a:cubicBezTo>
                      <a:pt x="29650" y="52693"/>
                      <a:pt x="14029" y="104414"/>
                      <a:pt x="122" y="156135"/>
                    </a:cubicBezTo>
                    <a:cubicBezTo>
                      <a:pt x="-926" y="160230"/>
                      <a:pt x="5075" y="161850"/>
                      <a:pt x="6409" y="157849"/>
                    </a:cubicBezTo>
                    <a:cubicBezTo>
                      <a:pt x="23077" y="106986"/>
                      <a:pt x="38317" y="55170"/>
                      <a:pt x="52033" y="3354"/>
                    </a:cubicBezTo>
                    <a:cubicBezTo>
                      <a:pt x="52986" y="-75"/>
                      <a:pt x="47747" y="-1409"/>
                      <a:pt x="46604" y="1925"/>
                    </a:cubicBezTo>
                    <a:lnTo>
                      <a:pt x="46604" y="1925"/>
                    </a:lnTo>
                    <a:close/>
                  </a:path>
                </a:pathLst>
              </a:custGeom>
              <a:solidFill>
                <a:srgbClr val="35313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95" name="Freeform: Shape 94">
                <a:extLst>
                  <a:ext uri="{FF2B5EF4-FFF2-40B4-BE49-F238E27FC236}">
                    <a16:creationId xmlns:a16="http://schemas.microsoft.com/office/drawing/2014/main" id="{C090E68A-3B5B-46F6-9AA5-D6E4A91524B2}"/>
                  </a:ext>
                </a:extLst>
              </p:cNvPr>
              <p:cNvSpPr/>
              <p:nvPr/>
            </p:nvSpPr>
            <p:spPr>
              <a:xfrm>
                <a:off x="5935887" y="3003404"/>
                <a:ext cx="42508" cy="161707"/>
              </a:xfrm>
              <a:custGeom>
                <a:avLst/>
                <a:gdLst>
                  <a:gd name="connsiteX0" fmla="*/ 38858 w 42508"/>
                  <a:gd name="connsiteY0" fmla="*/ 1352 h 161707"/>
                  <a:gd name="connsiteX1" fmla="*/ 92 w 42508"/>
                  <a:gd name="connsiteY1" fmla="*/ 157181 h 161707"/>
                  <a:gd name="connsiteX2" fmla="*/ 7140 w 42508"/>
                  <a:gd name="connsiteY2" fmla="*/ 159086 h 161707"/>
                  <a:gd name="connsiteX3" fmla="*/ 42478 w 42508"/>
                  <a:gd name="connsiteY3" fmla="*/ 2304 h 161707"/>
                  <a:gd name="connsiteX4" fmla="*/ 38858 w 42508"/>
                  <a:gd name="connsiteY4" fmla="*/ 1352 h 161707"/>
                  <a:gd name="connsiteX5" fmla="*/ 38858 w 42508"/>
                  <a:gd name="connsiteY5" fmla="*/ 1352 h 1617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2508" h="161707">
                    <a:moveTo>
                      <a:pt x="38858" y="1352"/>
                    </a:moveTo>
                    <a:cubicBezTo>
                      <a:pt x="23428" y="52311"/>
                      <a:pt x="10855" y="104984"/>
                      <a:pt x="92" y="157181"/>
                    </a:cubicBezTo>
                    <a:cubicBezTo>
                      <a:pt x="-861" y="161753"/>
                      <a:pt x="5902" y="163658"/>
                      <a:pt x="7140" y="159086"/>
                    </a:cubicBezTo>
                    <a:cubicBezTo>
                      <a:pt x="20951" y="107556"/>
                      <a:pt x="33429" y="54882"/>
                      <a:pt x="42478" y="2304"/>
                    </a:cubicBezTo>
                    <a:cubicBezTo>
                      <a:pt x="42859" y="18"/>
                      <a:pt x="39525" y="-1029"/>
                      <a:pt x="38858" y="1352"/>
                    </a:cubicBezTo>
                    <a:lnTo>
                      <a:pt x="38858" y="1352"/>
                    </a:lnTo>
                    <a:close/>
                  </a:path>
                </a:pathLst>
              </a:custGeom>
              <a:solidFill>
                <a:srgbClr val="35313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8704" name="Freeform: Shape 8703">
                <a:extLst>
                  <a:ext uri="{FF2B5EF4-FFF2-40B4-BE49-F238E27FC236}">
                    <a16:creationId xmlns:a16="http://schemas.microsoft.com/office/drawing/2014/main" id="{BF06ED5B-2933-42A1-BAA6-D47366A1FCFA}"/>
                  </a:ext>
                </a:extLst>
              </p:cNvPr>
              <p:cNvSpPr/>
              <p:nvPr/>
            </p:nvSpPr>
            <p:spPr>
              <a:xfrm>
                <a:off x="5977180" y="3010239"/>
                <a:ext cx="47727" cy="173416"/>
              </a:xfrm>
              <a:custGeom>
                <a:avLst/>
                <a:gdLst>
                  <a:gd name="connsiteX0" fmla="*/ 5472 w 47727"/>
                  <a:gd name="connsiteY0" fmla="*/ 171491 h 173416"/>
                  <a:gd name="connsiteX1" fmla="*/ 47667 w 47727"/>
                  <a:gd name="connsiteY1" fmla="*/ 4327 h 173416"/>
                  <a:gd name="connsiteX2" fmla="*/ 41000 w 47727"/>
                  <a:gd name="connsiteY2" fmla="*/ 2518 h 173416"/>
                  <a:gd name="connsiteX3" fmla="*/ 138 w 47727"/>
                  <a:gd name="connsiteY3" fmla="*/ 170062 h 173416"/>
                  <a:gd name="connsiteX4" fmla="*/ 5472 w 47727"/>
                  <a:gd name="connsiteY4" fmla="*/ 171491 h 173416"/>
                  <a:gd name="connsiteX5" fmla="*/ 5472 w 47727"/>
                  <a:gd name="connsiteY5" fmla="*/ 171491 h 173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7727" h="173416">
                    <a:moveTo>
                      <a:pt x="5472" y="171491"/>
                    </a:moveTo>
                    <a:cubicBezTo>
                      <a:pt x="24712" y="117294"/>
                      <a:pt x="38142" y="61001"/>
                      <a:pt x="47667" y="4327"/>
                    </a:cubicBezTo>
                    <a:cubicBezTo>
                      <a:pt x="48429" y="-54"/>
                      <a:pt x="41762" y="-1864"/>
                      <a:pt x="41000" y="2518"/>
                    </a:cubicBezTo>
                    <a:cubicBezTo>
                      <a:pt x="31189" y="59477"/>
                      <a:pt x="16902" y="114722"/>
                      <a:pt x="138" y="170062"/>
                    </a:cubicBezTo>
                    <a:cubicBezTo>
                      <a:pt x="-910" y="173491"/>
                      <a:pt x="4329" y="174825"/>
                      <a:pt x="5472" y="171491"/>
                    </a:cubicBezTo>
                    <a:lnTo>
                      <a:pt x="5472" y="171491"/>
                    </a:lnTo>
                    <a:close/>
                  </a:path>
                </a:pathLst>
              </a:custGeom>
              <a:solidFill>
                <a:srgbClr val="35313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8705" name="Freeform: Shape 8704">
                <a:extLst>
                  <a:ext uri="{FF2B5EF4-FFF2-40B4-BE49-F238E27FC236}">
                    <a16:creationId xmlns:a16="http://schemas.microsoft.com/office/drawing/2014/main" id="{024E6E53-6FE3-4D3C-BD72-5BDA5E6443C9}"/>
                  </a:ext>
                </a:extLst>
              </p:cNvPr>
              <p:cNvSpPr/>
              <p:nvPr/>
            </p:nvSpPr>
            <p:spPr>
              <a:xfrm>
                <a:off x="6039406" y="3108204"/>
                <a:ext cx="247237" cy="50895"/>
              </a:xfrm>
              <a:custGeom>
                <a:avLst/>
                <a:gdLst>
                  <a:gd name="connsiteX0" fmla="*/ 2681 w 247237"/>
                  <a:gd name="connsiteY0" fmla="*/ 50857 h 50895"/>
                  <a:gd name="connsiteX1" fmla="*/ 244616 w 247237"/>
                  <a:gd name="connsiteY1" fmla="*/ 7042 h 50895"/>
                  <a:gd name="connsiteX2" fmla="*/ 242712 w 247237"/>
                  <a:gd name="connsiteY2" fmla="*/ 88 h 50895"/>
                  <a:gd name="connsiteX3" fmla="*/ 1634 w 247237"/>
                  <a:gd name="connsiteY3" fmla="*/ 46761 h 50895"/>
                  <a:gd name="connsiteX4" fmla="*/ 2681 w 247237"/>
                  <a:gd name="connsiteY4" fmla="*/ 50857 h 50895"/>
                  <a:gd name="connsiteX5" fmla="*/ 2681 w 247237"/>
                  <a:gd name="connsiteY5" fmla="*/ 50857 h 508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47237" h="50895">
                    <a:moveTo>
                      <a:pt x="2681" y="50857"/>
                    </a:moveTo>
                    <a:cubicBezTo>
                      <a:pt x="83453" y="37522"/>
                      <a:pt x="164035" y="21901"/>
                      <a:pt x="244616" y="7042"/>
                    </a:cubicBezTo>
                    <a:cubicBezTo>
                      <a:pt x="249189" y="6184"/>
                      <a:pt x="247283" y="-864"/>
                      <a:pt x="242712" y="88"/>
                    </a:cubicBezTo>
                    <a:cubicBezTo>
                      <a:pt x="162320" y="15424"/>
                      <a:pt x="81644" y="29902"/>
                      <a:pt x="1634" y="46761"/>
                    </a:cubicBezTo>
                    <a:cubicBezTo>
                      <a:pt x="-1224" y="47332"/>
                      <a:pt x="14" y="51333"/>
                      <a:pt x="2681" y="50857"/>
                    </a:cubicBezTo>
                    <a:lnTo>
                      <a:pt x="2681" y="50857"/>
                    </a:lnTo>
                    <a:close/>
                  </a:path>
                </a:pathLst>
              </a:custGeom>
              <a:solidFill>
                <a:srgbClr val="35313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8706" name="Freeform: Shape 8705">
                <a:extLst>
                  <a:ext uri="{FF2B5EF4-FFF2-40B4-BE49-F238E27FC236}">
                    <a16:creationId xmlns:a16="http://schemas.microsoft.com/office/drawing/2014/main" id="{0D2DE26D-595E-4990-8413-FF45436FD0CE}"/>
                  </a:ext>
                </a:extLst>
              </p:cNvPr>
              <p:cNvSpPr/>
              <p:nvPr/>
            </p:nvSpPr>
            <p:spPr>
              <a:xfrm>
                <a:off x="6065769" y="3047170"/>
                <a:ext cx="241887" cy="38725"/>
              </a:xfrm>
              <a:custGeom>
                <a:avLst/>
                <a:gdLst>
                  <a:gd name="connsiteX0" fmla="*/ 2608 w 241887"/>
                  <a:gd name="connsiteY0" fmla="*/ 38072 h 38725"/>
                  <a:gd name="connsiteX1" fmla="*/ 239018 w 241887"/>
                  <a:gd name="connsiteY1" fmla="*/ 7687 h 38725"/>
                  <a:gd name="connsiteX2" fmla="*/ 236923 w 241887"/>
                  <a:gd name="connsiteY2" fmla="*/ 67 h 38725"/>
                  <a:gd name="connsiteX3" fmla="*/ 2608 w 241887"/>
                  <a:gd name="connsiteY3" fmla="*/ 32738 h 38725"/>
                  <a:gd name="connsiteX4" fmla="*/ 2608 w 241887"/>
                  <a:gd name="connsiteY4" fmla="*/ 38072 h 38725"/>
                  <a:gd name="connsiteX5" fmla="*/ 2608 w 241887"/>
                  <a:gd name="connsiteY5" fmla="*/ 38072 h 38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41887" h="38725">
                    <a:moveTo>
                      <a:pt x="2608" y="38072"/>
                    </a:moveTo>
                    <a:cubicBezTo>
                      <a:pt x="82237" y="42834"/>
                      <a:pt x="161104" y="20451"/>
                      <a:pt x="239018" y="7687"/>
                    </a:cubicBezTo>
                    <a:cubicBezTo>
                      <a:pt x="244066" y="6830"/>
                      <a:pt x="241876" y="-790"/>
                      <a:pt x="236923" y="67"/>
                    </a:cubicBezTo>
                    <a:cubicBezTo>
                      <a:pt x="158627" y="12831"/>
                      <a:pt x="82237" y="29976"/>
                      <a:pt x="2608" y="32738"/>
                    </a:cubicBezTo>
                    <a:cubicBezTo>
                      <a:pt x="-917" y="32833"/>
                      <a:pt x="-821" y="37881"/>
                      <a:pt x="2608" y="38072"/>
                    </a:cubicBezTo>
                    <a:lnTo>
                      <a:pt x="2608" y="38072"/>
                    </a:lnTo>
                    <a:close/>
                  </a:path>
                </a:pathLst>
              </a:custGeom>
              <a:solidFill>
                <a:srgbClr val="35313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8707" name="Freeform: Shape 8706">
                <a:extLst>
                  <a:ext uri="{FF2B5EF4-FFF2-40B4-BE49-F238E27FC236}">
                    <a16:creationId xmlns:a16="http://schemas.microsoft.com/office/drawing/2014/main" id="{8729FA63-10D9-4BBF-8B6C-665A0D29A895}"/>
                  </a:ext>
                </a:extLst>
              </p:cNvPr>
              <p:cNvSpPr/>
              <p:nvPr/>
            </p:nvSpPr>
            <p:spPr>
              <a:xfrm>
                <a:off x="6007808" y="3019722"/>
                <a:ext cx="67052" cy="171725"/>
              </a:xfrm>
              <a:custGeom>
                <a:avLst/>
                <a:gdLst>
                  <a:gd name="connsiteX0" fmla="*/ 5704 w 67052"/>
                  <a:gd name="connsiteY0" fmla="*/ 170676 h 171725"/>
                  <a:gd name="connsiteX1" fmla="*/ 67045 w 67052"/>
                  <a:gd name="connsiteY1" fmla="*/ 4179 h 171725"/>
                  <a:gd name="connsiteX2" fmla="*/ 58378 w 67052"/>
                  <a:gd name="connsiteY2" fmla="*/ 4179 h 171725"/>
                  <a:gd name="connsiteX3" fmla="*/ 466 w 67052"/>
                  <a:gd name="connsiteY3" fmla="*/ 166676 h 171725"/>
                  <a:gd name="connsiteX4" fmla="*/ 5704 w 67052"/>
                  <a:gd name="connsiteY4" fmla="*/ 170676 h 171725"/>
                  <a:gd name="connsiteX5" fmla="*/ 5704 w 67052"/>
                  <a:gd name="connsiteY5" fmla="*/ 170676 h 171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7052" h="171725">
                    <a:moveTo>
                      <a:pt x="5704" y="170676"/>
                    </a:moveTo>
                    <a:cubicBezTo>
                      <a:pt x="42757" y="123242"/>
                      <a:pt x="64474" y="64377"/>
                      <a:pt x="67045" y="4179"/>
                    </a:cubicBezTo>
                    <a:cubicBezTo>
                      <a:pt x="67331" y="-1441"/>
                      <a:pt x="58854" y="-1345"/>
                      <a:pt x="58378" y="4179"/>
                    </a:cubicBezTo>
                    <a:cubicBezTo>
                      <a:pt x="53615" y="64853"/>
                      <a:pt x="35041" y="116574"/>
                      <a:pt x="466" y="166676"/>
                    </a:cubicBezTo>
                    <a:cubicBezTo>
                      <a:pt x="-1535" y="169724"/>
                      <a:pt x="3418" y="173629"/>
                      <a:pt x="5704" y="170676"/>
                    </a:cubicBezTo>
                    <a:lnTo>
                      <a:pt x="5704" y="170676"/>
                    </a:lnTo>
                    <a:close/>
                  </a:path>
                </a:pathLst>
              </a:custGeom>
              <a:solidFill>
                <a:srgbClr val="35313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8708" name="Freeform: Shape 8707">
                <a:extLst>
                  <a:ext uri="{FF2B5EF4-FFF2-40B4-BE49-F238E27FC236}">
                    <a16:creationId xmlns:a16="http://schemas.microsoft.com/office/drawing/2014/main" id="{876F9C2F-8907-4A06-A26D-2B1B2435DDA5}"/>
                  </a:ext>
                </a:extLst>
              </p:cNvPr>
              <p:cNvSpPr/>
              <p:nvPr/>
            </p:nvSpPr>
            <p:spPr>
              <a:xfrm>
                <a:off x="6135456" y="3420344"/>
                <a:ext cx="17789" cy="222171"/>
              </a:xfrm>
              <a:custGeom>
                <a:avLst/>
                <a:gdLst>
                  <a:gd name="connsiteX0" fmla="*/ 11502 w 17789"/>
                  <a:gd name="connsiteY0" fmla="*/ 3036 h 222171"/>
                  <a:gd name="connsiteX1" fmla="*/ 72 w 17789"/>
                  <a:gd name="connsiteY1" fmla="*/ 219635 h 222171"/>
                  <a:gd name="connsiteX2" fmla="*/ 5311 w 17789"/>
                  <a:gd name="connsiteY2" fmla="*/ 219635 h 222171"/>
                  <a:gd name="connsiteX3" fmla="*/ 17789 w 17789"/>
                  <a:gd name="connsiteY3" fmla="*/ 3036 h 222171"/>
                  <a:gd name="connsiteX4" fmla="*/ 11502 w 17789"/>
                  <a:gd name="connsiteY4" fmla="*/ 3036 h 222171"/>
                  <a:gd name="connsiteX5" fmla="*/ 11502 w 17789"/>
                  <a:gd name="connsiteY5" fmla="*/ 3036 h 222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7789" h="222171">
                    <a:moveTo>
                      <a:pt x="11502" y="3036"/>
                    </a:moveTo>
                    <a:cubicBezTo>
                      <a:pt x="6168" y="74664"/>
                      <a:pt x="-785" y="147816"/>
                      <a:pt x="72" y="219635"/>
                    </a:cubicBezTo>
                    <a:cubicBezTo>
                      <a:pt x="72" y="223159"/>
                      <a:pt x="4930" y="222873"/>
                      <a:pt x="5311" y="219635"/>
                    </a:cubicBezTo>
                    <a:cubicBezTo>
                      <a:pt x="13979" y="148292"/>
                      <a:pt x="15217" y="74855"/>
                      <a:pt x="17789" y="3036"/>
                    </a:cubicBezTo>
                    <a:cubicBezTo>
                      <a:pt x="17884" y="-1060"/>
                      <a:pt x="11788" y="-964"/>
                      <a:pt x="11502" y="3036"/>
                    </a:cubicBezTo>
                    <a:lnTo>
                      <a:pt x="11502" y="3036"/>
                    </a:lnTo>
                    <a:close/>
                  </a:path>
                </a:pathLst>
              </a:custGeom>
              <a:solidFill>
                <a:srgbClr val="35313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8709" name="Freeform: Shape 8708">
                <a:extLst>
                  <a:ext uri="{FF2B5EF4-FFF2-40B4-BE49-F238E27FC236}">
                    <a16:creationId xmlns:a16="http://schemas.microsoft.com/office/drawing/2014/main" id="{F4871A38-83E6-4289-A0F7-451E4C1469EC}"/>
                  </a:ext>
                </a:extLst>
              </p:cNvPr>
              <p:cNvSpPr/>
              <p:nvPr/>
            </p:nvSpPr>
            <p:spPr>
              <a:xfrm>
                <a:off x="6208315" y="3398000"/>
                <a:ext cx="68557" cy="182854"/>
              </a:xfrm>
              <a:custGeom>
                <a:avLst/>
                <a:gdLst>
                  <a:gd name="connsiteX0" fmla="*/ 174 w 68557"/>
                  <a:gd name="connsiteY0" fmla="*/ 3758 h 182854"/>
                  <a:gd name="connsiteX1" fmla="*/ 61801 w 68557"/>
                  <a:gd name="connsiteY1" fmla="*/ 180542 h 182854"/>
                  <a:gd name="connsiteX2" fmla="*/ 68373 w 68557"/>
                  <a:gd name="connsiteY2" fmla="*/ 178732 h 182854"/>
                  <a:gd name="connsiteX3" fmla="*/ 6080 w 68557"/>
                  <a:gd name="connsiteY3" fmla="*/ 2044 h 182854"/>
                  <a:gd name="connsiteX4" fmla="*/ 174 w 68557"/>
                  <a:gd name="connsiteY4" fmla="*/ 3758 h 182854"/>
                  <a:gd name="connsiteX5" fmla="*/ 174 w 68557"/>
                  <a:gd name="connsiteY5" fmla="*/ 3758 h 1828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8557" h="182854">
                    <a:moveTo>
                      <a:pt x="174" y="3758"/>
                    </a:moveTo>
                    <a:cubicBezTo>
                      <a:pt x="18558" y="62813"/>
                      <a:pt x="38084" y="123392"/>
                      <a:pt x="61801" y="180542"/>
                    </a:cubicBezTo>
                    <a:cubicBezTo>
                      <a:pt x="63420" y="184447"/>
                      <a:pt x="69707" y="183114"/>
                      <a:pt x="68373" y="178732"/>
                    </a:cubicBezTo>
                    <a:cubicBezTo>
                      <a:pt x="51228" y="119201"/>
                      <a:pt x="28654" y="59765"/>
                      <a:pt x="6080" y="2044"/>
                    </a:cubicBezTo>
                    <a:cubicBezTo>
                      <a:pt x="4651" y="-1481"/>
                      <a:pt x="-1064" y="-147"/>
                      <a:pt x="174" y="3758"/>
                    </a:cubicBezTo>
                    <a:lnTo>
                      <a:pt x="174" y="3758"/>
                    </a:lnTo>
                    <a:close/>
                  </a:path>
                </a:pathLst>
              </a:custGeom>
              <a:solidFill>
                <a:srgbClr val="35313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8710" name="Freeform: Shape 8709">
                <a:extLst>
                  <a:ext uri="{FF2B5EF4-FFF2-40B4-BE49-F238E27FC236}">
                    <a16:creationId xmlns:a16="http://schemas.microsoft.com/office/drawing/2014/main" id="{F1524C0D-698A-47F8-B0F5-3E8FDF66822C}"/>
                  </a:ext>
                </a:extLst>
              </p:cNvPr>
              <p:cNvSpPr/>
              <p:nvPr/>
            </p:nvSpPr>
            <p:spPr>
              <a:xfrm>
                <a:off x="6217684" y="3401990"/>
                <a:ext cx="114883" cy="144110"/>
              </a:xfrm>
              <a:custGeom>
                <a:avLst/>
                <a:gdLst>
                  <a:gd name="connsiteX0" fmla="*/ 426 w 114883"/>
                  <a:gd name="connsiteY0" fmla="*/ 3292 h 144110"/>
                  <a:gd name="connsiteX1" fmla="*/ 112249 w 114883"/>
                  <a:gd name="connsiteY1" fmla="*/ 143596 h 144110"/>
                  <a:gd name="connsiteX2" fmla="*/ 114535 w 114883"/>
                  <a:gd name="connsiteY2" fmla="*/ 141310 h 144110"/>
                  <a:gd name="connsiteX3" fmla="*/ 4331 w 114883"/>
                  <a:gd name="connsiteY3" fmla="*/ 1006 h 144110"/>
                  <a:gd name="connsiteX4" fmla="*/ 426 w 114883"/>
                  <a:gd name="connsiteY4" fmla="*/ 3292 h 144110"/>
                  <a:gd name="connsiteX5" fmla="*/ 426 w 114883"/>
                  <a:gd name="connsiteY5" fmla="*/ 3292 h 1441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4883" h="144110">
                    <a:moveTo>
                      <a:pt x="426" y="3292"/>
                    </a:moveTo>
                    <a:cubicBezTo>
                      <a:pt x="34811" y="52251"/>
                      <a:pt x="69958" y="101114"/>
                      <a:pt x="112249" y="143596"/>
                    </a:cubicBezTo>
                    <a:cubicBezTo>
                      <a:pt x="113773" y="145120"/>
                      <a:pt x="115678" y="142929"/>
                      <a:pt x="114535" y="141310"/>
                    </a:cubicBezTo>
                    <a:cubicBezTo>
                      <a:pt x="77578" y="94637"/>
                      <a:pt x="38621" y="49774"/>
                      <a:pt x="4331" y="1006"/>
                    </a:cubicBezTo>
                    <a:cubicBezTo>
                      <a:pt x="2616" y="-1375"/>
                      <a:pt x="-1289" y="911"/>
                      <a:pt x="426" y="3292"/>
                    </a:cubicBezTo>
                    <a:lnTo>
                      <a:pt x="426" y="3292"/>
                    </a:lnTo>
                    <a:close/>
                  </a:path>
                </a:pathLst>
              </a:custGeom>
              <a:solidFill>
                <a:srgbClr val="35313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8711" name="Freeform: Shape 8710">
                <a:extLst>
                  <a:ext uri="{FF2B5EF4-FFF2-40B4-BE49-F238E27FC236}">
                    <a16:creationId xmlns:a16="http://schemas.microsoft.com/office/drawing/2014/main" id="{30536752-D66E-44EC-8008-3C9361107660}"/>
                  </a:ext>
                </a:extLst>
              </p:cNvPr>
              <p:cNvSpPr/>
              <p:nvPr/>
            </p:nvSpPr>
            <p:spPr>
              <a:xfrm>
                <a:off x="6316300" y="3355718"/>
                <a:ext cx="161487" cy="133200"/>
              </a:xfrm>
              <a:custGeom>
                <a:avLst/>
                <a:gdLst>
                  <a:gd name="connsiteX0" fmla="*/ 869 w 161487"/>
                  <a:gd name="connsiteY0" fmla="*/ 4987 h 133200"/>
                  <a:gd name="connsiteX1" fmla="*/ 155460 w 161487"/>
                  <a:gd name="connsiteY1" fmla="*/ 132527 h 133200"/>
                  <a:gd name="connsiteX2" fmla="*/ 160318 w 161487"/>
                  <a:gd name="connsiteY2" fmla="*/ 126240 h 133200"/>
                  <a:gd name="connsiteX3" fmla="*/ 4393 w 161487"/>
                  <a:gd name="connsiteY3" fmla="*/ 510 h 133200"/>
                  <a:gd name="connsiteX4" fmla="*/ 869 w 161487"/>
                  <a:gd name="connsiteY4" fmla="*/ 4987 h 133200"/>
                  <a:gd name="connsiteX5" fmla="*/ 869 w 161487"/>
                  <a:gd name="connsiteY5" fmla="*/ 4987 h 133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61487" h="133200">
                    <a:moveTo>
                      <a:pt x="869" y="4987"/>
                    </a:moveTo>
                    <a:cubicBezTo>
                      <a:pt x="50971" y="48612"/>
                      <a:pt x="101644" y="93284"/>
                      <a:pt x="155460" y="132527"/>
                    </a:cubicBezTo>
                    <a:cubicBezTo>
                      <a:pt x="159175" y="135194"/>
                      <a:pt x="163651" y="129288"/>
                      <a:pt x="160318" y="126240"/>
                    </a:cubicBezTo>
                    <a:cubicBezTo>
                      <a:pt x="111169" y="81473"/>
                      <a:pt x="57257" y="40896"/>
                      <a:pt x="4393" y="510"/>
                    </a:cubicBezTo>
                    <a:cubicBezTo>
                      <a:pt x="1726" y="-1490"/>
                      <a:pt x="-1607" y="2892"/>
                      <a:pt x="869" y="4987"/>
                    </a:cubicBezTo>
                    <a:lnTo>
                      <a:pt x="869" y="4987"/>
                    </a:lnTo>
                    <a:close/>
                  </a:path>
                </a:pathLst>
              </a:custGeom>
              <a:solidFill>
                <a:srgbClr val="35313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8712" name="Freeform: Shape 8711">
                <a:extLst>
                  <a:ext uri="{FF2B5EF4-FFF2-40B4-BE49-F238E27FC236}">
                    <a16:creationId xmlns:a16="http://schemas.microsoft.com/office/drawing/2014/main" id="{BF73A076-FB9E-470C-A71B-A75EF9A8CFF5}"/>
                  </a:ext>
                </a:extLst>
              </p:cNvPr>
              <p:cNvSpPr/>
              <p:nvPr/>
            </p:nvSpPr>
            <p:spPr>
              <a:xfrm>
                <a:off x="6020557" y="3491335"/>
                <a:ext cx="588965" cy="250580"/>
              </a:xfrm>
              <a:custGeom>
                <a:avLst/>
                <a:gdLst>
                  <a:gd name="connsiteX0" fmla="*/ 671 w 588965"/>
                  <a:gd name="connsiteY0" fmla="*/ 237035 h 250580"/>
                  <a:gd name="connsiteX1" fmla="*/ 98493 w 588965"/>
                  <a:gd name="connsiteY1" fmla="*/ 217985 h 250580"/>
                  <a:gd name="connsiteX2" fmla="*/ 210602 w 588965"/>
                  <a:gd name="connsiteY2" fmla="*/ 184838 h 250580"/>
                  <a:gd name="connsiteX3" fmla="*/ 248226 w 588965"/>
                  <a:gd name="connsiteY3" fmla="*/ 185315 h 250580"/>
                  <a:gd name="connsiteX4" fmla="*/ 308615 w 588965"/>
                  <a:gd name="connsiteY4" fmla="*/ 153787 h 250580"/>
                  <a:gd name="connsiteX5" fmla="*/ 397673 w 588965"/>
                  <a:gd name="connsiteY5" fmla="*/ 108353 h 250580"/>
                  <a:gd name="connsiteX6" fmla="*/ 432059 w 588965"/>
                  <a:gd name="connsiteY6" fmla="*/ 110829 h 250580"/>
                  <a:gd name="connsiteX7" fmla="*/ 472826 w 588965"/>
                  <a:gd name="connsiteY7" fmla="*/ 85778 h 250580"/>
                  <a:gd name="connsiteX8" fmla="*/ 562361 w 588965"/>
                  <a:gd name="connsiteY8" fmla="*/ 30057 h 250580"/>
                  <a:gd name="connsiteX9" fmla="*/ 588840 w 588965"/>
                  <a:gd name="connsiteY9" fmla="*/ 6721 h 250580"/>
                  <a:gd name="connsiteX10" fmla="*/ 578458 w 588965"/>
                  <a:gd name="connsiteY10" fmla="*/ 3863 h 250580"/>
                  <a:gd name="connsiteX11" fmla="*/ 511688 w 588965"/>
                  <a:gd name="connsiteY11" fmla="*/ 17484 h 250580"/>
                  <a:gd name="connsiteX12" fmla="*/ 487208 w 588965"/>
                  <a:gd name="connsiteY12" fmla="*/ 39487 h 250580"/>
                  <a:gd name="connsiteX13" fmla="*/ 471587 w 588965"/>
                  <a:gd name="connsiteY13" fmla="*/ 66062 h 250580"/>
                  <a:gd name="connsiteX14" fmla="*/ 383957 w 588965"/>
                  <a:gd name="connsiteY14" fmla="*/ 94922 h 250580"/>
                  <a:gd name="connsiteX15" fmla="*/ 347476 w 588965"/>
                  <a:gd name="connsiteY15" fmla="*/ 98637 h 250580"/>
                  <a:gd name="connsiteX16" fmla="*/ 305852 w 588965"/>
                  <a:gd name="connsiteY16" fmla="*/ 139499 h 250580"/>
                  <a:gd name="connsiteX17" fmla="*/ 190695 w 588965"/>
                  <a:gd name="connsiteY17" fmla="*/ 173027 h 250580"/>
                  <a:gd name="connsiteX18" fmla="*/ 131830 w 588965"/>
                  <a:gd name="connsiteY18" fmla="*/ 181219 h 250580"/>
                  <a:gd name="connsiteX19" fmla="*/ 3148 w 588965"/>
                  <a:gd name="connsiteY19" fmla="*/ 233606 h 250580"/>
                  <a:gd name="connsiteX20" fmla="*/ 671 w 588965"/>
                  <a:gd name="connsiteY20" fmla="*/ 237035 h 250580"/>
                  <a:gd name="connsiteX21" fmla="*/ 671 w 588965"/>
                  <a:gd name="connsiteY21" fmla="*/ 237035 h 2505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588965" h="250580">
                    <a:moveTo>
                      <a:pt x="671" y="237035"/>
                    </a:moveTo>
                    <a:cubicBezTo>
                      <a:pt x="37247" y="266658"/>
                      <a:pt x="66965" y="241893"/>
                      <a:pt x="98493" y="217985"/>
                    </a:cubicBezTo>
                    <a:cubicBezTo>
                      <a:pt x="143927" y="183600"/>
                      <a:pt x="161739" y="181409"/>
                      <a:pt x="210602" y="184838"/>
                    </a:cubicBezTo>
                    <a:cubicBezTo>
                      <a:pt x="223651" y="185791"/>
                      <a:pt x="234986" y="187315"/>
                      <a:pt x="248226" y="185315"/>
                    </a:cubicBezTo>
                    <a:cubicBezTo>
                      <a:pt x="271562" y="181790"/>
                      <a:pt x="292041" y="170265"/>
                      <a:pt x="308615" y="153787"/>
                    </a:cubicBezTo>
                    <a:cubicBezTo>
                      <a:pt x="341095" y="121497"/>
                      <a:pt x="322140" y="113496"/>
                      <a:pt x="397673" y="108353"/>
                    </a:cubicBezTo>
                    <a:cubicBezTo>
                      <a:pt x="419295" y="106829"/>
                      <a:pt x="410532" y="114639"/>
                      <a:pt x="432059" y="110829"/>
                    </a:cubicBezTo>
                    <a:cubicBezTo>
                      <a:pt x="450061" y="107686"/>
                      <a:pt x="461395" y="99494"/>
                      <a:pt x="472826" y="85778"/>
                    </a:cubicBezTo>
                    <a:cubicBezTo>
                      <a:pt x="505401" y="46535"/>
                      <a:pt x="486256" y="63490"/>
                      <a:pt x="562361" y="30057"/>
                    </a:cubicBezTo>
                    <a:cubicBezTo>
                      <a:pt x="578839" y="22818"/>
                      <a:pt x="585220" y="25104"/>
                      <a:pt x="588840" y="6721"/>
                    </a:cubicBezTo>
                    <a:cubicBezTo>
                      <a:pt x="590174" y="-42"/>
                      <a:pt x="580458" y="-2899"/>
                      <a:pt x="578458" y="3863"/>
                    </a:cubicBezTo>
                    <a:cubicBezTo>
                      <a:pt x="573695" y="20056"/>
                      <a:pt x="525403" y="11960"/>
                      <a:pt x="511688" y="17484"/>
                    </a:cubicBezTo>
                    <a:cubicBezTo>
                      <a:pt x="501686" y="21580"/>
                      <a:pt x="493590" y="31486"/>
                      <a:pt x="487208" y="39487"/>
                    </a:cubicBezTo>
                    <a:cubicBezTo>
                      <a:pt x="481398" y="46726"/>
                      <a:pt x="477969" y="60061"/>
                      <a:pt x="471587" y="66062"/>
                    </a:cubicBezTo>
                    <a:cubicBezTo>
                      <a:pt x="450537" y="86064"/>
                      <a:pt x="410246" y="92351"/>
                      <a:pt x="383957" y="94922"/>
                    </a:cubicBezTo>
                    <a:cubicBezTo>
                      <a:pt x="369860" y="96256"/>
                      <a:pt x="361097" y="92827"/>
                      <a:pt x="347476" y="98637"/>
                    </a:cubicBezTo>
                    <a:cubicBezTo>
                      <a:pt x="328522" y="106733"/>
                      <a:pt x="319187" y="125117"/>
                      <a:pt x="305852" y="139499"/>
                    </a:cubicBezTo>
                    <a:cubicBezTo>
                      <a:pt x="272801" y="175028"/>
                      <a:pt x="236415" y="175790"/>
                      <a:pt x="190695" y="173027"/>
                    </a:cubicBezTo>
                    <a:cubicBezTo>
                      <a:pt x="167930" y="171694"/>
                      <a:pt x="152119" y="171313"/>
                      <a:pt x="131830" y="181219"/>
                    </a:cubicBezTo>
                    <a:cubicBezTo>
                      <a:pt x="93445" y="200078"/>
                      <a:pt x="60869" y="272754"/>
                      <a:pt x="3148" y="233606"/>
                    </a:cubicBezTo>
                    <a:cubicBezTo>
                      <a:pt x="1338" y="232368"/>
                      <a:pt x="-1234" y="235511"/>
                      <a:pt x="671" y="237035"/>
                    </a:cubicBezTo>
                    <a:lnTo>
                      <a:pt x="671" y="237035"/>
                    </a:lnTo>
                    <a:close/>
                  </a:path>
                </a:pathLst>
              </a:custGeom>
              <a:solidFill>
                <a:srgbClr val="35313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8713" name="Freeform: Shape 8712">
                <a:extLst>
                  <a:ext uri="{FF2B5EF4-FFF2-40B4-BE49-F238E27FC236}">
                    <a16:creationId xmlns:a16="http://schemas.microsoft.com/office/drawing/2014/main" id="{1C1A0B1F-0149-4600-B530-E63BB0AC0CA5}"/>
                  </a:ext>
                </a:extLst>
              </p:cNvPr>
              <p:cNvSpPr/>
              <p:nvPr/>
            </p:nvSpPr>
            <p:spPr>
              <a:xfrm>
                <a:off x="6020241" y="3481276"/>
                <a:ext cx="581449" cy="236503"/>
              </a:xfrm>
              <a:custGeom>
                <a:avLst/>
                <a:gdLst>
                  <a:gd name="connsiteX0" fmla="*/ 580392 w 581449"/>
                  <a:gd name="connsiteY0" fmla="*/ 2016 h 236503"/>
                  <a:gd name="connsiteX1" fmla="*/ 482570 w 581449"/>
                  <a:gd name="connsiteY1" fmla="*/ 24305 h 236503"/>
                  <a:gd name="connsiteX2" fmla="*/ 461711 w 581449"/>
                  <a:gd name="connsiteY2" fmla="*/ 45831 h 236503"/>
                  <a:gd name="connsiteX3" fmla="*/ 381129 w 581449"/>
                  <a:gd name="connsiteY3" fmla="*/ 80788 h 236503"/>
                  <a:gd name="connsiteX4" fmla="*/ 324836 w 581449"/>
                  <a:gd name="connsiteY4" fmla="*/ 92313 h 236503"/>
                  <a:gd name="connsiteX5" fmla="*/ 266162 w 581449"/>
                  <a:gd name="connsiteY5" fmla="*/ 142415 h 236503"/>
                  <a:gd name="connsiteX6" fmla="*/ 158816 w 581449"/>
                  <a:gd name="connsiteY6" fmla="*/ 150416 h 236503"/>
                  <a:gd name="connsiteX7" fmla="*/ 5939 w 581449"/>
                  <a:gd name="connsiteY7" fmla="*/ 221377 h 236503"/>
                  <a:gd name="connsiteX8" fmla="*/ 415 w 581449"/>
                  <a:gd name="connsiteY8" fmla="*/ 224616 h 236503"/>
                  <a:gd name="connsiteX9" fmla="*/ 52802 w 581449"/>
                  <a:gd name="connsiteY9" fmla="*/ 229283 h 236503"/>
                  <a:gd name="connsiteX10" fmla="*/ 115477 w 581449"/>
                  <a:gd name="connsiteY10" fmla="*/ 175848 h 236503"/>
                  <a:gd name="connsiteX11" fmla="*/ 245398 w 581449"/>
                  <a:gd name="connsiteY11" fmla="*/ 155464 h 236503"/>
                  <a:gd name="connsiteX12" fmla="*/ 293309 w 581449"/>
                  <a:gd name="connsiteY12" fmla="*/ 126984 h 236503"/>
                  <a:gd name="connsiteX13" fmla="*/ 371795 w 581449"/>
                  <a:gd name="connsiteY13" fmla="*/ 83265 h 236503"/>
                  <a:gd name="connsiteX14" fmla="*/ 409704 w 581449"/>
                  <a:gd name="connsiteY14" fmla="*/ 85741 h 236503"/>
                  <a:gd name="connsiteX15" fmla="*/ 453710 w 581449"/>
                  <a:gd name="connsiteY15" fmla="*/ 60881 h 236503"/>
                  <a:gd name="connsiteX16" fmla="*/ 580202 w 581449"/>
                  <a:gd name="connsiteY16" fmla="*/ 4874 h 236503"/>
                  <a:gd name="connsiteX17" fmla="*/ 580392 w 581449"/>
                  <a:gd name="connsiteY17" fmla="*/ 2016 h 236503"/>
                  <a:gd name="connsiteX18" fmla="*/ 580392 w 581449"/>
                  <a:gd name="connsiteY18" fmla="*/ 2016 h 2365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581449" h="236503">
                    <a:moveTo>
                      <a:pt x="580392" y="2016"/>
                    </a:moveTo>
                    <a:cubicBezTo>
                      <a:pt x="547150" y="-4080"/>
                      <a:pt x="509907" y="3731"/>
                      <a:pt x="482570" y="24305"/>
                    </a:cubicBezTo>
                    <a:cubicBezTo>
                      <a:pt x="473998" y="30782"/>
                      <a:pt x="469521" y="38973"/>
                      <a:pt x="461711" y="45831"/>
                    </a:cubicBezTo>
                    <a:cubicBezTo>
                      <a:pt x="438946" y="65548"/>
                      <a:pt x="412181" y="78026"/>
                      <a:pt x="381129" y="80788"/>
                    </a:cubicBezTo>
                    <a:cubicBezTo>
                      <a:pt x="357507" y="82884"/>
                      <a:pt x="345506" y="79550"/>
                      <a:pt x="324836" y="92313"/>
                    </a:cubicBezTo>
                    <a:cubicBezTo>
                      <a:pt x="303405" y="105553"/>
                      <a:pt x="289118" y="131842"/>
                      <a:pt x="266162" y="142415"/>
                    </a:cubicBezTo>
                    <a:cubicBezTo>
                      <a:pt x="230063" y="158988"/>
                      <a:pt x="195296" y="145939"/>
                      <a:pt x="158816" y="150416"/>
                    </a:cubicBezTo>
                    <a:cubicBezTo>
                      <a:pt x="122049" y="154893"/>
                      <a:pt x="27656" y="254810"/>
                      <a:pt x="5939" y="221377"/>
                    </a:cubicBezTo>
                    <a:cubicBezTo>
                      <a:pt x="3653" y="217948"/>
                      <a:pt x="-1490" y="220901"/>
                      <a:pt x="415" y="224616"/>
                    </a:cubicBezTo>
                    <a:cubicBezTo>
                      <a:pt x="9940" y="243094"/>
                      <a:pt x="37753" y="236236"/>
                      <a:pt x="52802" y="229283"/>
                    </a:cubicBezTo>
                    <a:cubicBezTo>
                      <a:pt x="77853" y="217758"/>
                      <a:pt x="93379" y="191373"/>
                      <a:pt x="115477" y="175848"/>
                    </a:cubicBezTo>
                    <a:cubicBezTo>
                      <a:pt x="159673" y="144701"/>
                      <a:pt x="199297" y="166704"/>
                      <a:pt x="245398" y="155464"/>
                    </a:cubicBezTo>
                    <a:cubicBezTo>
                      <a:pt x="264734" y="150797"/>
                      <a:pt x="278545" y="139843"/>
                      <a:pt x="293309" y="126984"/>
                    </a:cubicBezTo>
                    <a:cubicBezTo>
                      <a:pt x="318836" y="104696"/>
                      <a:pt x="327408" y="86598"/>
                      <a:pt x="371795" y="83265"/>
                    </a:cubicBezTo>
                    <a:cubicBezTo>
                      <a:pt x="383796" y="82312"/>
                      <a:pt x="397512" y="87741"/>
                      <a:pt x="409704" y="85741"/>
                    </a:cubicBezTo>
                    <a:cubicBezTo>
                      <a:pt x="430850" y="82407"/>
                      <a:pt x="439136" y="75740"/>
                      <a:pt x="453710" y="60881"/>
                    </a:cubicBezTo>
                    <a:cubicBezTo>
                      <a:pt x="492762" y="21257"/>
                      <a:pt x="520480" y="-460"/>
                      <a:pt x="580202" y="4874"/>
                    </a:cubicBezTo>
                    <a:cubicBezTo>
                      <a:pt x="581630" y="5160"/>
                      <a:pt x="582012" y="2397"/>
                      <a:pt x="580392" y="2016"/>
                    </a:cubicBezTo>
                    <a:lnTo>
                      <a:pt x="580392" y="2016"/>
                    </a:lnTo>
                    <a:close/>
                  </a:path>
                </a:pathLst>
              </a:custGeom>
              <a:solidFill>
                <a:srgbClr val="35313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8714" name="Freeform: Shape 8713">
                <a:extLst>
                  <a:ext uri="{FF2B5EF4-FFF2-40B4-BE49-F238E27FC236}">
                    <a16:creationId xmlns:a16="http://schemas.microsoft.com/office/drawing/2014/main" id="{649573A0-C465-4134-B825-BA431C37CBAB}"/>
                  </a:ext>
                </a:extLst>
              </p:cNvPr>
              <p:cNvSpPr/>
              <p:nvPr/>
            </p:nvSpPr>
            <p:spPr>
              <a:xfrm>
                <a:off x="6702870" y="3769436"/>
                <a:ext cx="34952" cy="34795"/>
              </a:xfrm>
              <a:custGeom>
                <a:avLst/>
                <a:gdLst>
                  <a:gd name="connsiteX0" fmla="*/ 30828 w 34952"/>
                  <a:gd name="connsiteY0" fmla="*/ 1130 h 34795"/>
                  <a:gd name="connsiteX1" fmla="*/ 9873 w 34952"/>
                  <a:gd name="connsiteY1" fmla="*/ 2559 h 34795"/>
                  <a:gd name="connsiteX2" fmla="*/ 348 w 34952"/>
                  <a:gd name="connsiteY2" fmla="*/ 13798 h 34795"/>
                  <a:gd name="connsiteX3" fmla="*/ 15112 w 34952"/>
                  <a:gd name="connsiteY3" fmla="*/ 16465 h 34795"/>
                  <a:gd name="connsiteX4" fmla="*/ 29685 w 34952"/>
                  <a:gd name="connsiteY4" fmla="*/ 4273 h 34795"/>
                  <a:gd name="connsiteX5" fmla="*/ 27304 w 34952"/>
                  <a:gd name="connsiteY5" fmla="*/ 2463 h 34795"/>
                  <a:gd name="connsiteX6" fmla="*/ 19112 w 34952"/>
                  <a:gd name="connsiteY6" fmla="*/ 20656 h 34795"/>
                  <a:gd name="connsiteX7" fmla="*/ 22350 w 34952"/>
                  <a:gd name="connsiteY7" fmla="*/ 34182 h 34795"/>
                  <a:gd name="connsiteX8" fmla="*/ 32638 w 34952"/>
                  <a:gd name="connsiteY8" fmla="*/ 27705 h 34795"/>
                  <a:gd name="connsiteX9" fmla="*/ 32542 w 34952"/>
                  <a:gd name="connsiteY9" fmla="*/ 2654 h 34795"/>
                  <a:gd name="connsiteX10" fmla="*/ 29590 w 34952"/>
                  <a:gd name="connsiteY10" fmla="*/ 3416 h 34795"/>
                  <a:gd name="connsiteX11" fmla="*/ 31875 w 34952"/>
                  <a:gd name="connsiteY11" fmla="*/ 17227 h 34795"/>
                  <a:gd name="connsiteX12" fmla="*/ 30637 w 34952"/>
                  <a:gd name="connsiteY12" fmla="*/ 23990 h 34795"/>
                  <a:gd name="connsiteX13" fmla="*/ 29018 w 34952"/>
                  <a:gd name="connsiteY13" fmla="*/ 28276 h 34795"/>
                  <a:gd name="connsiteX14" fmla="*/ 21684 w 34952"/>
                  <a:gd name="connsiteY14" fmla="*/ 26657 h 34795"/>
                  <a:gd name="connsiteX15" fmla="*/ 22922 w 34952"/>
                  <a:gd name="connsiteY15" fmla="*/ 15322 h 34795"/>
                  <a:gd name="connsiteX16" fmla="*/ 29304 w 34952"/>
                  <a:gd name="connsiteY16" fmla="*/ 4559 h 34795"/>
                  <a:gd name="connsiteX17" fmla="*/ 26922 w 34952"/>
                  <a:gd name="connsiteY17" fmla="*/ 2749 h 34795"/>
                  <a:gd name="connsiteX18" fmla="*/ 18350 w 34952"/>
                  <a:gd name="connsiteY18" fmla="*/ 11798 h 34795"/>
                  <a:gd name="connsiteX19" fmla="*/ 5110 w 34952"/>
                  <a:gd name="connsiteY19" fmla="*/ 14179 h 34795"/>
                  <a:gd name="connsiteX20" fmla="*/ 6253 w 34952"/>
                  <a:gd name="connsiteY20" fmla="*/ 7893 h 34795"/>
                  <a:gd name="connsiteX21" fmla="*/ 9396 w 34952"/>
                  <a:gd name="connsiteY21" fmla="*/ 5988 h 34795"/>
                  <a:gd name="connsiteX22" fmla="*/ 15969 w 34952"/>
                  <a:gd name="connsiteY22" fmla="*/ 3606 h 34795"/>
                  <a:gd name="connsiteX23" fmla="*/ 29685 w 34952"/>
                  <a:gd name="connsiteY23" fmla="*/ 4083 h 34795"/>
                  <a:gd name="connsiteX24" fmla="*/ 30828 w 34952"/>
                  <a:gd name="connsiteY24" fmla="*/ 1130 h 34795"/>
                  <a:gd name="connsiteX25" fmla="*/ 30828 w 34952"/>
                  <a:gd name="connsiteY25" fmla="*/ 1130 h 347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34952" h="34795">
                    <a:moveTo>
                      <a:pt x="30828" y="1130"/>
                    </a:moveTo>
                    <a:cubicBezTo>
                      <a:pt x="23779" y="-680"/>
                      <a:pt x="16540" y="-394"/>
                      <a:pt x="9873" y="2559"/>
                    </a:cubicBezTo>
                    <a:cubicBezTo>
                      <a:pt x="6158" y="4178"/>
                      <a:pt x="-1748" y="8464"/>
                      <a:pt x="348" y="13798"/>
                    </a:cubicBezTo>
                    <a:cubicBezTo>
                      <a:pt x="2443" y="18942"/>
                      <a:pt x="11111" y="17703"/>
                      <a:pt x="15112" y="16465"/>
                    </a:cubicBezTo>
                    <a:cubicBezTo>
                      <a:pt x="21493" y="14560"/>
                      <a:pt x="26637" y="10083"/>
                      <a:pt x="29685" y="4273"/>
                    </a:cubicBezTo>
                    <a:cubicBezTo>
                      <a:pt x="30542" y="2654"/>
                      <a:pt x="28637" y="1416"/>
                      <a:pt x="27304" y="2463"/>
                    </a:cubicBezTo>
                    <a:cubicBezTo>
                      <a:pt x="21684" y="7035"/>
                      <a:pt x="19874" y="13703"/>
                      <a:pt x="19112" y="20656"/>
                    </a:cubicBezTo>
                    <a:cubicBezTo>
                      <a:pt x="18636" y="24847"/>
                      <a:pt x="17493" y="31800"/>
                      <a:pt x="22350" y="34182"/>
                    </a:cubicBezTo>
                    <a:cubicBezTo>
                      <a:pt x="27208" y="36563"/>
                      <a:pt x="31018" y="31515"/>
                      <a:pt x="32638" y="27705"/>
                    </a:cubicBezTo>
                    <a:cubicBezTo>
                      <a:pt x="35971" y="19704"/>
                      <a:pt x="35495" y="10655"/>
                      <a:pt x="32542" y="2654"/>
                    </a:cubicBezTo>
                    <a:cubicBezTo>
                      <a:pt x="31875" y="844"/>
                      <a:pt x="28923" y="1606"/>
                      <a:pt x="29590" y="3416"/>
                    </a:cubicBezTo>
                    <a:cubicBezTo>
                      <a:pt x="31209" y="7893"/>
                      <a:pt x="32161" y="12465"/>
                      <a:pt x="31875" y="17227"/>
                    </a:cubicBezTo>
                    <a:cubicBezTo>
                      <a:pt x="31780" y="19513"/>
                      <a:pt x="31304" y="21799"/>
                      <a:pt x="30637" y="23990"/>
                    </a:cubicBezTo>
                    <a:cubicBezTo>
                      <a:pt x="30256" y="25419"/>
                      <a:pt x="29685" y="26847"/>
                      <a:pt x="29018" y="28276"/>
                    </a:cubicBezTo>
                    <a:cubicBezTo>
                      <a:pt x="23875" y="30086"/>
                      <a:pt x="21493" y="29610"/>
                      <a:pt x="21684" y="26657"/>
                    </a:cubicBezTo>
                    <a:cubicBezTo>
                      <a:pt x="20826" y="23609"/>
                      <a:pt x="22255" y="18275"/>
                      <a:pt x="22922" y="15322"/>
                    </a:cubicBezTo>
                    <a:cubicBezTo>
                      <a:pt x="23970" y="11036"/>
                      <a:pt x="25875" y="7416"/>
                      <a:pt x="29304" y="4559"/>
                    </a:cubicBezTo>
                    <a:cubicBezTo>
                      <a:pt x="28542" y="3987"/>
                      <a:pt x="27684" y="3321"/>
                      <a:pt x="26922" y="2749"/>
                    </a:cubicBezTo>
                    <a:cubicBezTo>
                      <a:pt x="24922" y="6559"/>
                      <a:pt x="22160" y="9702"/>
                      <a:pt x="18350" y="11798"/>
                    </a:cubicBezTo>
                    <a:cubicBezTo>
                      <a:pt x="16159" y="13036"/>
                      <a:pt x="7301" y="16656"/>
                      <a:pt x="5110" y="14179"/>
                    </a:cubicBezTo>
                    <a:cubicBezTo>
                      <a:pt x="5491" y="12084"/>
                      <a:pt x="5872" y="9988"/>
                      <a:pt x="6253" y="7893"/>
                    </a:cubicBezTo>
                    <a:cubicBezTo>
                      <a:pt x="7301" y="7226"/>
                      <a:pt x="8349" y="6559"/>
                      <a:pt x="9396" y="5988"/>
                    </a:cubicBezTo>
                    <a:cubicBezTo>
                      <a:pt x="11492" y="4940"/>
                      <a:pt x="13683" y="4178"/>
                      <a:pt x="15969" y="3606"/>
                    </a:cubicBezTo>
                    <a:cubicBezTo>
                      <a:pt x="20541" y="2559"/>
                      <a:pt x="25113" y="2844"/>
                      <a:pt x="29685" y="4083"/>
                    </a:cubicBezTo>
                    <a:cubicBezTo>
                      <a:pt x="31875" y="4464"/>
                      <a:pt x="32733" y="1606"/>
                      <a:pt x="30828" y="1130"/>
                    </a:cubicBezTo>
                    <a:lnTo>
                      <a:pt x="30828" y="1130"/>
                    </a:lnTo>
                    <a:close/>
                  </a:path>
                </a:pathLst>
              </a:custGeom>
              <a:solidFill>
                <a:srgbClr val="35313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8715" name="Freeform: Shape 8714">
                <a:extLst>
                  <a:ext uri="{FF2B5EF4-FFF2-40B4-BE49-F238E27FC236}">
                    <a16:creationId xmlns:a16="http://schemas.microsoft.com/office/drawing/2014/main" id="{3CF18A4A-D015-4950-BC17-CE6B925E44EC}"/>
                  </a:ext>
                </a:extLst>
              </p:cNvPr>
              <p:cNvSpPr/>
              <p:nvPr/>
            </p:nvSpPr>
            <p:spPr>
              <a:xfrm>
                <a:off x="6157017" y="4062401"/>
                <a:ext cx="38900" cy="28225"/>
              </a:xfrm>
              <a:custGeom>
                <a:avLst/>
                <a:gdLst>
                  <a:gd name="connsiteX0" fmla="*/ 38518 w 38900"/>
                  <a:gd name="connsiteY0" fmla="*/ 24490 h 28225"/>
                  <a:gd name="connsiteX1" fmla="*/ 18992 w 38900"/>
                  <a:gd name="connsiteY1" fmla="*/ 4202 h 28225"/>
                  <a:gd name="connsiteX2" fmla="*/ 1275 w 38900"/>
                  <a:gd name="connsiteY2" fmla="*/ 2678 h 28225"/>
                  <a:gd name="connsiteX3" fmla="*/ 6228 w 38900"/>
                  <a:gd name="connsiteY3" fmla="*/ 15823 h 28225"/>
                  <a:gd name="connsiteX4" fmla="*/ 36994 w 38900"/>
                  <a:gd name="connsiteY4" fmla="*/ 28205 h 28225"/>
                  <a:gd name="connsiteX5" fmla="*/ 37756 w 38900"/>
                  <a:gd name="connsiteY5" fmla="*/ 25252 h 28225"/>
                  <a:gd name="connsiteX6" fmla="*/ 20040 w 38900"/>
                  <a:gd name="connsiteY6" fmla="*/ 20204 h 28225"/>
                  <a:gd name="connsiteX7" fmla="*/ 11658 w 38900"/>
                  <a:gd name="connsiteY7" fmla="*/ 15823 h 28225"/>
                  <a:gd name="connsiteX8" fmla="*/ 6514 w 38900"/>
                  <a:gd name="connsiteY8" fmla="*/ 12203 h 28225"/>
                  <a:gd name="connsiteX9" fmla="*/ 7181 w 38900"/>
                  <a:gd name="connsiteY9" fmla="*/ 6488 h 28225"/>
                  <a:gd name="connsiteX10" fmla="*/ 13563 w 38900"/>
                  <a:gd name="connsiteY10" fmla="*/ 4774 h 28225"/>
                  <a:gd name="connsiteX11" fmla="*/ 17373 w 38900"/>
                  <a:gd name="connsiteY11" fmla="*/ 6679 h 28225"/>
                  <a:gd name="connsiteX12" fmla="*/ 24897 w 38900"/>
                  <a:gd name="connsiteY12" fmla="*/ 12013 h 28225"/>
                  <a:gd name="connsiteX13" fmla="*/ 35756 w 38900"/>
                  <a:gd name="connsiteY13" fmla="*/ 25919 h 28225"/>
                  <a:gd name="connsiteX14" fmla="*/ 38518 w 38900"/>
                  <a:gd name="connsiteY14" fmla="*/ 24490 h 28225"/>
                  <a:gd name="connsiteX15" fmla="*/ 38518 w 38900"/>
                  <a:gd name="connsiteY15" fmla="*/ 24490 h 282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8900" h="28225">
                    <a:moveTo>
                      <a:pt x="38518" y="24490"/>
                    </a:moveTo>
                    <a:cubicBezTo>
                      <a:pt x="33946" y="16108"/>
                      <a:pt x="27374" y="8965"/>
                      <a:pt x="18992" y="4202"/>
                    </a:cubicBezTo>
                    <a:cubicBezTo>
                      <a:pt x="14420" y="1630"/>
                      <a:pt x="5467" y="-2942"/>
                      <a:pt x="1275" y="2678"/>
                    </a:cubicBezTo>
                    <a:cubicBezTo>
                      <a:pt x="-2344" y="7441"/>
                      <a:pt x="2514" y="12965"/>
                      <a:pt x="6228" y="15823"/>
                    </a:cubicBezTo>
                    <a:cubicBezTo>
                      <a:pt x="14992" y="22585"/>
                      <a:pt x="26136" y="26491"/>
                      <a:pt x="36994" y="28205"/>
                    </a:cubicBezTo>
                    <a:cubicBezTo>
                      <a:pt x="38899" y="28491"/>
                      <a:pt x="39757" y="25633"/>
                      <a:pt x="37756" y="25252"/>
                    </a:cubicBezTo>
                    <a:cubicBezTo>
                      <a:pt x="31660" y="24300"/>
                      <a:pt x="25659" y="22681"/>
                      <a:pt x="20040" y="20204"/>
                    </a:cubicBezTo>
                    <a:cubicBezTo>
                      <a:pt x="17182" y="18966"/>
                      <a:pt x="14325" y="17442"/>
                      <a:pt x="11658" y="15823"/>
                    </a:cubicBezTo>
                    <a:cubicBezTo>
                      <a:pt x="9848" y="14775"/>
                      <a:pt x="8134" y="13537"/>
                      <a:pt x="6514" y="12203"/>
                    </a:cubicBezTo>
                    <a:cubicBezTo>
                      <a:pt x="3180" y="10203"/>
                      <a:pt x="3371" y="8298"/>
                      <a:pt x="7181" y="6488"/>
                    </a:cubicBezTo>
                    <a:cubicBezTo>
                      <a:pt x="8705" y="3154"/>
                      <a:pt x="10896" y="2583"/>
                      <a:pt x="13563" y="4774"/>
                    </a:cubicBezTo>
                    <a:cubicBezTo>
                      <a:pt x="14896" y="5345"/>
                      <a:pt x="16134" y="6012"/>
                      <a:pt x="17373" y="6679"/>
                    </a:cubicBezTo>
                    <a:cubicBezTo>
                      <a:pt x="20040" y="8203"/>
                      <a:pt x="22516" y="10012"/>
                      <a:pt x="24897" y="12013"/>
                    </a:cubicBezTo>
                    <a:cubicBezTo>
                      <a:pt x="29374" y="15918"/>
                      <a:pt x="32994" y="20585"/>
                      <a:pt x="35756" y="25919"/>
                    </a:cubicBezTo>
                    <a:cubicBezTo>
                      <a:pt x="36804" y="27729"/>
                      <a:pt x="39375" y="26205"/>
                      <a:pt x="38518" y="24490"/>
                    </a:cubicBezTo>
                    <a:lnTo>
                      <a:pt x="38518" y="24490"/>
                    </a:lnTo>
                    <a:close/>
                  </a:path>
                </a:pathLst>
              </a:custGeom>
              <a:solidFill>
                <a:srgbClr val="35313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8716" name="Freeform: Shape 8715">
                <a:extLst>
                  <a:ext uri="{FF2B5EF4-FFF2-40B4-BE49-F238E27FC236}">
                    <a16:creationId xmlns:a16="http://schemas.microsoft.com/office/drawing/2014/main" id="{FC443C78-A7FB-4F93-9E99-3696E2F53AA1}"/>
                  </a:ext>
                </a:extLst>
              </p:cNvPr>
              <p:cNvSpPr/>
              <p:nvPr/>
            </p:nvSpPr>
            <p:spPr>
              <a:xfrm>
                <a:off x="6186161" y="4046936"/>
                <a:ext cx="19787" cy="44995"/>
              </a:xfrm>
              <a:custGeom>
                <a:avLst/>
                <a:gdLst>
                  <a:gd name="connsiteX0" fmla="*/ 9565 w 19787"/>
                  <a:gd name="connsiteY0" fmla="*/ 44241 h 44995"/>
                  <a:gd name="connsiteX1" fmla="*/ 11946 w 19787"/>
                  <a:gd name="connsiteY1" fmla="*/ 331 h 44995"/>
                  <a:gd name="connsiteX2" fmla="*/ 2040 w 19787"/>
                  <a:gd name="connsiteY2" fmla="*/ 38526 h 44995"/>
                  <a:gd name="connsiteX3" fmla="*/ 4992 w 19787"/>
                  <a:gd name="connsiteY3" fmla="*/ 37764 h 44995"/>
                  <a:gd name="connsiteX4" fmla="*/ 2897 w 19787"/>
                  <a:gd name="connsiteY4" fmla="*/ 20524 h 44995"/>
                  <a:gd name="connsiteX5" fmla="*/ 3850 w 19787"/>
                  <a:gd name="connsiteY5" fmla="*/ 11094 h 44995"/>
                  <a:gd name="connsiteX6" fmla="*/ 4707 w 19787"/>
                  <a:gd name="connsiteY6" fmla="*/ 8427 h 44995"/>
                  <a:gd name="connsiteX7" fmla="*/ 16137 w 19787"/>
                  <a:gd name="connsiteY7" fmla="*/ 11856 h 44995"/>
                  <a:gd name="connsiteX8" fmla="*/ 13946 w 19787"/>
                  <a:gd name="connsiteY8" fmla="*/ 26715 h 44995"/>
                  <a:gd name="connsiteX9" fmla="*/ 6898 w 19787"/>
                  <a:gd name="connsiteY9" fmla="*/ 42812 h 44995"/>
                  <a:gd name="connsiteX10" fmla="*/ 9565 w 19787"/>
                  <a:gd name="connsiteY10" fmla="*/ 44241 h 44995"/>
                  <a:gd name="connsiteX11" fmla="*/ 9565 w 19787"/>
                  <a:gd name="connsiteY11" fmla="*/ 44241 h 449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9787" h="44995">
                    <a:moveTo>
                      <a:pt x="9565" y="44241"/>
                    </a:moveTo>
                    <a:cubicBezTo>
                      <a:pt x="14422" y="36050"/>
                      <a:pt x="28519" y="4331"/>
                      <a:pt x="11946" y="331"/>
                    </a:cubicBezTo>
                    <a:cubicBezTo>
                      <a:pt x="-4628" y="-3765"/>
                      <a:pt x="325" y="31382"/>
                      <a:pt x="2040" y="38526"/>
                    </a:cubicBezTo>
                    <a:cubicBezTo>
                      <a:pt x="2516" y="40431"/>
                      <a:pt x="5373" y="39574"/>
                      <a:pt x="4992" y="37764"/>
                    </a:cubicBezTo>
                    <a:cubicBezTo>
                      <a:pt x="3564" y="32049"/>
                      <a:pt x="2802" y="26334"/>
                      <a:pt x="2897" y="20524"/>
                    </a:cubicBezTo>
                    <a:cubicBezTo>
                      <a:pt x="2992" y="17381"/>
                      <a:pt x="3088" y="14142"/>
                      <a:pt x="3850" y="11094"/>
                    </a:cubicBezTo>
                    <a:cubicBezTo>
                      <a:pt x="4040" y="10142"/>
                      <a:pt x="4231" y="9284"/>
                      <a:pt x="4707" y="8427"/>
                    </a:cubicBezTo>
                    <a:cubicBezTo>
                      <a:pt x="5945" y="3284"/>
                      <a:pt x="9755" y="4427"/>
                      <a:pt x="16137" y="11856"/>
                    </a:cubicBezTo>
                    <a:cubicBezTo>
                      <a:pt x="17470" y="15857"/>
                      <a:pt x="15089" y="22715"/>
                      <a:pt x="13946" y="26715"/>
                    </a:cubicBezTo>
                    <a:cubicBezTo>
                      <a:pt x="12327" y="32430"/>
                      <a:pt x="9946" y="37669"/>
                      <a:pt x="6898" y="42812"/>
                    </a:cubicBezTo>
                    <a:cubicBezTo>
                      <a:pt x="5945" y="44432"/>
                      <a:pt x="8612" y="45956"/>
                      <a:pt x="9565" y="44241"/>
                    </a:cubicBezTo>
                    <a:lnTo>
                      <a:pt x="9565" y="44241"/>
                    </a:lnTo>
                    <a:close/>
                  </a:path>
                </a:pathLst>
              </a:custGeom>
              <a:solidFill>
                <a:srgbClr val="35313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8717" name="Freeform: Shape 8716">
                <a:extLst>
                  <a:ext uri="{FF2B5EF4-FFF2-40B4-BE49-F238E27FC236}">
                    <a16:creationId xmlns:a16="http://schemas.microsoft.com/office/drawing/2014/main" id="{68F9AB62-F7E7-4DDD-A7BB-CA8AF72A3158}"/>
                  </a:ext>
                </a:extLst>
              </p:cNvPr>
              <p:cNvSpPr/>
              <p:nvPr/>
            </p:nvSpPr>
            <p:spPr>
              <a:xfrm>
                <a:off x="6563581" y="3696176"/>
                <a:ext cx="110966" cy="118009"/>
              </a:xfrm>
              <a:custGeom>
                <a:avLst/>
                <a:gdLst>
                  <a:gd name="connsiteX0" fmla="*/ 0 w 110966"/>
                  <a:gd name="connsiteY0" fmla="*/ 23146 h 118009"/>
                  <a:gd name="connsiteX1" fmla="*/ 15812 w 110966"/>
                  <a:gd name="connsiteY1" fmla="*/ 117824 h 118009"/>
                  <a:gd name="connsiteX2" fmla="*/ 110966 w 110966"/>
                  <a:gd name="connsiteY2" fmla="*/ 78867 h 118009"/>
                  <a:gd name="connsiteX3" fmla="*/ 99155 w 110966"/>
                  <a:gd name="connsiteY3" fmla="*/ 0 h 118009"/>
                  <a:gd name="connsiteX4" fmla="*/ 0 w 110966"/>
                  <a:gd name="connsiteY4" fmla="*/ 23146 h 1180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0966" h="118009">
                    <a:moveTo>
                      <a:pt x="0" y="23146"/>
                    </a:moveTo>
                    <a:cubicBezTo>
                      <a:pt x="0" y="23146"/>
                      <a:pt x="3334" y="122872"/>
                      <a:pt x="15812" y="117824"/>
                    </a:cubicBezTo>
                    <a:cubicBezTo>
                      <a:pt x="28385" y="112681"/>
                      <a:pt x="110966" y="78867"/>
                      <a:pt x="110966" y="78867"/>
                    </a:cubicBezTo>
                    <a:lnTo>
                      <a:pt x="99155" y="0"/>
                    </a:lnTo>
                    <a:lnTo>
                      <a:pt x="0" y="23146"/>
                    </a:lnTo>
                    <a:close/>
                  </a:path>
                </a:pathLst>
              </a:custGeom>
              <a:solidFill>
                <a:srgbClr val="35313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8718" name="Freeform: Shape 8717">
                <a:extLst>
                  <a:ext uri="{FF2B5EF4-FFF2-40B4-BE49-F238E27FC236}">
                    <a16:creationId xmlns:a16="http://schemas.microsoft.com/office/drawing/2014/main" id="{283A7C15-4EA4-4DCE-B071-5C9D18F5F4AE}"/>
                  </a:ext>
                </a:extLst>
              </p:cNvPr>
              <p:cNvSpPr/>
              <p:nvPr/>
            </p:nvSpPr>
            <p:spPr>
              <a:xfrm>
                <a:off x="6579101" y="3714495"/>
                <a:ext cx="16090" cy="96400"/>
              </a:xfrm>
              <a:custGeom>
                <a:avLst/>
                <a:gdLst>
                  <a:gd name="connsiteX0" fmla="*/ 6 w 16090"/>
                  <a:gd name="connsiteY0" fmla="*/ 2255 h 96400"/>
                  <a:gd name="connsiteX1" fmla="*/ 11341 w 16090"/>
                  <a:gd name="connsiteY1" fmla="*/ 94742 h 96400"/>
                  <a:gd name="connsiteX2" fmla="*/ 15913 w 16090"/>
                  <a:gd name="connsiteY2" fmla="*/ 94076 h 96400"/>
                  <a:gd name="connsiteX3" fmla="*/ 4483 w 16090"/>
                  <a:gd name="connsiteY3" fmla="*/ 1588 h 96400"/>
                  <a:gd name="connsiteX4" fmla="*/ 6 w 16090"/>
                  <a:gd name="connsiteY4" fmla="*/ 2255 h 96400"/>
                  <a:gd name="connsiteX5" fmla="*/ 6 w 16090"/>
                  <a:gd name="connsiteY5" fmla="*/ 2255 h 96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6090" h="96400">
                    <a:moveTo>
                      <a:pt x="6" y="2255"/>
                    </a:moveTo>
                    <a:cubicBezTo>
                      <a:pt x="1816" y="31592"/>
                      <a:pt x="2864" y="66548"/>
                      <a:pt x="11341" y="94742"/>
                    </a:cubicBezTo>
                    <a:cubicBezTo>
                      <a:pt x="12103" y="97314"/>
                      <a:pt x="15818" y="96743"/>
                      <a:pt x="15913" y="94076"/>
                    </a:cubicBezTo>
                    <a:cubicBezTo>
                      <a:pt x="17342" y="64739"/>
                      <a:pt x="9817" y="30544"/>
                      <a:pt x="4483" y="1588"/>
                    </a:cubicBezTo>
                    <a:cubicBezTo>
                      <a:pt x="4007" y="-889"/>
                      <a:pt x="-184" y="-317"/>
                      <a:pt x="6" y="2255"/>
                    </a:cubicBezTo>
                    <a:lnTo>
                      <a:pt x="6" y="2255"/>
                    </a:lnTo>
                    <a:close/>
                  </a:path>
                </a:pathLst>
              </a:custGeom>
              <a:solidFill>
                <a:srgbClr val="35313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8719" name="Freeform: Shape 8718">
                <a:extLst>
                  <a:ext uri="{FF2B5EF4-FFF2-40B4-BE49-F238E27FC236}">
                    <a16:creationId xmlns:a16="http://schemas.microsoft.com/office/drawing/2014/main" id="{CA741834-EA1B-40EE-AA4C-D12ECBC4FBD1}"/>
                  </a:ext>
                </a:extLst>
              </p:cNvPr>
              <p:cNvSpPr/>
              <p:nvPr/>
            </p:nvSpPr>
            <p:spPr>
              <a:xfrm>
                <a:off x="6591527" y="3712808"/>
                <a:ext cx="24437" cy="89647"/>
              </a:xfrm>
              <a:custGeom>
                <a:avLst/>
                <a:gdLst>
                  <a:gd name="connsiteX0" fmla="*/ 57 w 24437"/>
                  <a:gd name="connsiteY0" fmla="*/ 3656 h 89647"/>
                  <a:gd name="connsiteX1" fmla="*/ 17488 w 24437"/>
                  <a:gd name="connsiteY1" fmla="*/ 87095 h 89647"/>
                  <a:gd name="connsiteX2" fmla="*/ 24346 w 24437"/>
                  <a:gd name="connsiteY2" fmla="*/ 85190 h 89647"/>
                  <a:gd name="connsiteX3" fmla="*/ 5772 w 24437"/>
                  <a:gd name="connsiteY3" fmla="*/ 2037 h 89647"/>
                  <a:gd name="connsiteX4" fmla="*/ 57 w 24437"/>
                  <a:gd name="connsiteY4" fmla="*/ 3656 h 89647"/>
                  <a:gd name="connsiteX5" fmla="*/ 57 w 24437"/>
                  <a:gd name="connsiteY5" fmla="*/ 3656 h 896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4437" h="89647">
                    <a:moveTo>
                      <a:pt x="57" y="3656"/>
                    </a:moveTo>
                    <a:cubicBezTo>
                      <a:pt x="4915" y="31659"/>
                      <a:pt x="11297" y="59472"/>
                      <a:pt x="17488" y="87095"/>
                    </a:cubicBezTo>
                    <a:cubicBezTo>
                      <a:pt x="18536" y="91572"/>
                      <a:pt x="25299" y="89667"/>
                      <a:pt x="24346" y="85190"/>
                    </a:cubicBezTo>
                    <a:cubicBezTo>
                      <a:pt x="18536" y="57472"/>
                      <a:pt x="12821" y="29469"/>
                      <a:pt x="5772" y="2037"/>
                    </a:cubicBezTo>
                    <a:cubicBezTo>
                      <a:pt x="4725" y="-1583"/>
                      <a:pt x="-609" y="36"/>
                      <a:pt x="57" y="3656"/>
                    </a:cubicBezTo>
                    <a:lnTo>
                      <a:pt x="57" y="3656"/>
                    </a:lnTo>
                    <a:close/>
                  </a:path>
                </a:pathLst>
              </a:custGeom>
              <a:solidFill>
                <a:srgbClr val="35313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8720" name="Freeform: Shape 8719">
                <a:extLst>
                  <a:ext uri="{FF2B5EF4-FFF2-40B4-BE49-F238E27FC236}">
                    <a16:creationId xmlns:a16="http://schemas.microsoft.com/office/drawing/2014/main" id="{4DB4DC06-B94E-46F0-84A6-C1B241E0AE94}"/>
                  </a:ext>
                </a:extLst>
              </p:cNvPr>
              <p:cNvSpPr/>
              <p:nvPr/>
            </p:nvSpPr>
            <p:spPr>
              <a:xfrm>
                <a:off x="6194553" y="3928988"/>
                <a:ext cx="97851" cy="114088"/>
              </a:xfrm>
              <a:custGeom>
                <a:avLst/>
                <a:gdLst>
                  <a:gd name="connsiteX0" fmla="*/ 97851 w 97851"/>
                  <a:gd name="connsiteY0" fmla="*/ 11694 h 114088"/>
                  <a:gd name="connsiteX1" fmla="*/ 30 w 97851"/>
                  <a:gd name="connsiteY1" fmla="*/ 4551 h 114088"/>
                  <a:gd name="connsiteX2" fmla="*/ 15555 w 97851"/>
                  <a:gd name="connsiteY2" fmla="*/ 106182 h 114088"/>
                  <a:gd name="connsiteX3" fmla="*/ 92898 w 97851"/>
                  <a:gd name="connsiteY3" fmla="*/ 114088 h 114088"/>
                  <a:gd name="connsiteX4" fmla="*/ 97851 w 97851"/>
                  <a:gd name="connsiteY4" fmla="*/ 11694 h 1140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7851" h="114088">
                    <a:moveTo>
                      <a:pt x="97851" y="11694"/>
                    </a:moveTo>
                    <a:cubicBezTo>
                      <a:pt x="97851" y="11694"/>
                      <a:pt x="-1971" y="-8880"/>
                      <a:pt x="30" y="4551"/>
                    </a:cubicBezTo>
                    <a:cubicBezTo>
                      <a:pt x="2030" y="17981"/>
                      <a:pt x="15555" y="106182"/>
                      <a:pt x="15555" y="106182"/>
                    </a:cubicBezTo>
                    <a:lnTo>
                      <a:pt x="92898" y="114088"/>
                    </a:lnTo>
                    <a:lnTo>
                      <a:pt x="97851" y="11694"/>
                    </a:lnTo>
                    <a:close/>
                  </a:path>
                </a:pathLst>
              </a:custGeom>
              <a:solidFill>
                <a:srgbClr val="35313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8721" name="Freeform: Shape 8720">
                <a:extLst>
                  <a:ext uri="{FF2B5EF4-FFF2-40B4-BE49-F238E27FC236}">
                    <a16:creationId xmlns:a16="http://schemas.microsoft.com/office/drawing/2014/main" id="{5D60B4EF-3BBC-485C-A13A-BB84E058B002}"/>
                  </a:ext>
                </a:extLst>
              </p:cNvPr>
              <p:cNvSpPr/>
              <p:nvPr/>
            </p:nvSpPr>
            <p:spPr>
              <a:xfrm>
                <a:off x="6194479" y="3945021"/>
                <a:ext cx="96417" cy="15384"/>
              </a:xfrm>
              <a:custGeom>
                <a:avLst/>
                <a:gdLst>
                  <a:gd name="connsiteX0" fmla="*/ 94782 w 96417"/>
                  <a:gd name="connsiteY0" fmla="*/ 10902 h 15384"/>
                  <a:gd name="connsiteX1" fmla="*/ 2294 w 96417"/>
                  <a:gd name="connsiteY1" fmla="*/ 234 h 15384"/>
                  <a:gd name="connsiteX2" fmla="*/ 1628 w 96417"/>
                  <a:gd name="connsiteY2" fmla="*/ 4806 h 15384"/>
                  <a:gd name="connsiteX3" fmla="*/ 94211 w 96417"/>
                  <a:gd name="connsiteY3" fmla="*/ 15378 h 15384"/>
                  <a:gd name="connsiteX4" fmla="*/ 94782 w 96417"/>
                  <a:gd name="connsiteY4" fmla="*/ 10902 h 15384"/>
                  <a:gd name="connsiteX5" fmla="*/ 94782 w 96417"/>
                  <a:gd name="connsiteY5" fmla="*/ 10902 h 153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6417" h="15384">
                    <a:moveTo>
                      <a:pt x="94782" y="10902"/>
                    </a:moveTo>
                    <a:cubicBezTo>
                      <a:pt x="65826" y="5758"/>
                      <a:pt x="31536" y="-1386"/>
                      <a:pt x="2294" y="234"/>
                    </a:cubicBezTo>
                    <a:cubicBezTo>
                      <a:pt x="-278" y="424"/>
                      <a:pt x="-944" y="4044"/>
                      <a:pt x="1628" y="4806"/>
                    </a:cubicBezTo>
                    <a:cubicBezTo>
                      <a:pt x="29822" y="12997"/>
                      <a:pt x="64874" y="13855"/>
                      <a:pt x="94211" y="15378"/>
                    </a:cubicBezTo>
                    <a:cubicBezTo>
                      <a:pt x="96687" y="15569"/>
                      <a:pt x="97354" y="11378"/>
                      <a:pt x="94782" y="10902"/>
                    </a:cubicBezTo>
                    <a:lnTo>
                      <a:pt x="94782" y="10902"/>
                    </a:lnTo>
                    <a:close/>
                  </a:path>
                </a:pathLst>
              </a:custGeom>
              <a:solidFill>
                <a:srgbClr val="35313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8722" name="Freeform: Shape 8721">
                <a:extLst>
                  <a:ext uri="{FF2B5EF4-FFF2-40B4-BE49-F238E27FC236}">
                    <a16:creationId xmlns:a16="http://schemas.microsoft.com/office/drawing/2014/main" id="{DC4B9086-7CE5-4A1C-9BC1-EDCAE3913D25}"/>
                  </a:ext>
                </a:extLst>
              </p:cNvPr>
              <p:cNvSpPr/>
              <p:nvPr/>
            </p:nvSpPr>
            <p:spPr>
              <a:xfrm>
                <a:off x="6197917" y="3965447"/>
                <a:ext cx="91499" cy="8659"/>
              </a:xfrm>
              <a:custGeom>
                <a:avLst/>
                <a:gdLst>
                  <a:gd name="connsiteX0" fmla="*/ 88678 w 91499"/>
                  <a:gd name="connsiteY0" fmla="*/ 2668 h 8659"/>
                  <a:gd name="connsiteX1" fmla="*/ 3429 w 91499"/>
                  <a:gd name="connsiteY1" fmla="*/ 1 h 8659"/>
                  <a:gd name="connsiteX2" fmla="*/ 3429 w 91499"/>
                  <a:gd name="connsiteY2" fmla="*/ 7145 h 8659"/>
                  <a:gd name="connsiteX3" fmla="*/ 88678 w 91499"/>
                  <a:gd name="connsiteY3" fmla="*/ 8573 h 8659"/>
                  <a:gd name="connsiteX4" fmla="*/ 88678 w 91499"/>
                  <a:gd name="connsiteY4" fmla="*/ 2668 h 8659"/>
                  <a:gd name="connsiteX5" fmla="*/ 88678 w 91499"/>
                  <a:gd name="connsiteY5" fmla="*/ 2668 h 86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1499" h="8659">
                    <a:moveTo>
                      <a:pt x="88678" y="2668"/>
                    </a:moveTo>
                    <a:cubicBezTo>
                      <a:pt x="60389" y="858"/>
                      <a:pt x="31814" y="477"/>
                      <a:pt x="3429" y="1"/>
                    </a:cubicBezTo>
                    <a:cubicBezTo>
                      <a:pt x="-1143" y="-94"/>
                      <a:pt x="-1143" y="6954"/>
                      <a:pt x="3429" y="7145"/>
                    </a:cubicBezTo>
                    <a:cubicBezTo>
                      <a:pt x="31814" y="8002"/>
                      <a:pt x="60293" y="8954"/>
                      <a:pt x="88678" y="8573"/>
                    </a:cubicBezTo>
                    <a:cubicBezTo>
                      <a:pt x="92488" y="8478"/>
                      <a:pt x="92393" y="2858"/>
                      <a:pt x="88678" y="2668"/>
                    </a:cubicBezTo>
                    <a:lnTo>
                      <a:pt x="88678" y="2668"/>
                    </a:lnTo>
                    <a:close/>
                  </a:path>
                </a:pathLst>
              </a:custGeom>
              <a:solidFill>
                <a:srgbClr val="35313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8723" name="Freeform: Shape 8722">
                <a:extLst>
                  <a:ext uri="{FF2B5EF4-FFF2-40B4-BE49-F238E27FC236}">
                    <a16:creationId xmlns:a16="http://schemas.microsoft.com/office/drawing/2014/main" id="{20E8EA0D-BE3D-436C-BE99-96AB59DDE0A9}"/>
                  </a:ext>
                </a:extLst>
              </p:cNvPr>
              <p:cNvSpPr/>
              <p:nvPr/>
            </p:nvSpPr>
            <p:spPr>
              <a:xfrm>
                <a:off x="6093332" y="4144422"/>
                <a:ext cx="656367" cy="44386"/>
              </a:xfrm>
              <a:custGeom>
                <a:avLst/>
                <a:gdLst>
                  <a:gd name="connsiteX0" fmla="*/ 0 w 656367"/>
                  <a:gd name="connsiteY0" fmla="*/ 0 h 44386"/>
                  <a:gd name="connsiteX1" fmla="*/ 656368 w 656367"/>
                  <a:gd name="connsiteY1" fmla="*/ 0 h 44386"/>
                  <a:gd name="connsiteX2" fmla="*/ 656368 w 656367"/>
                  <a:gd name="connsiteY2" fmla="*/ 44387 h 44386"/>
                  <a:gd name="connsiteX3" fmla="*/ 0 w 656367"/>
                  <a:gd name="connsiteY3" fmla="*/ 44387 h 443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56367" h="44386">
                    <a:moveTo>
                      <a:pt x="0" y="0"/>
                    </a:moveTo>
                    <a:lnTo>
                      <a:pt x="656368" y="0"/>
                    </a:lnTo>
                    <a:lnTo>
                      <a:pt x="656368" y="44387"/>
                    </a:lnTo>
                    <a:lnTo>
                      <a:pt x="0" y="44387"/>
                    </a:lnTo>
                    <a:close/>
                  </a:path>
                </a:pathLst>
              </a:custGeom>
              <a:solidFill>
                <a:srgbClr val="35313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8724" name="Freeform: Shape 8723">
                <a:extLst>
                  <a:ext uri="{FF2B5EF4-FFF2-40B4-BE49-F238E27FC236}">
                    <a16:creationId xmlns:a16="http://schemas.microsoft.com/office/drawing/2014/main" id="{4E0A5CF3-D844-4565-B4F4-636BB7B40041}"/>
                  </a:ext>
                </a:extLst>
              </p:cNvPr>
              <p:cNvSpPr/>
              <p:nvPr/>
            </p:nvSpPr>
            <p:spPr>
              <a:xfrm>
                <a:off x="6075972" y="4150931"/>
                <a:ext cx="58213" cy="403763"/>
              </a:xfrm>
              <a:custGeom>
                <a:avLst/>
                <a:gdLst>
                  <a:gd name="connsiteX0" fmla="*/ 23075 w 58213"/>
                  <a:gd name="connsiteY0" fmla="*/ 9208 h 403763"/>
                  <a:gd name="connsiteX1" fmla="*/ 10598 w 58213"/>
                  <a:gd name="connsiteY1" fmla="*/ 187801 h 403763"/>
                  <a:gd name="connsiteX2" fmla="*/ 882 w 58213"/>
                  <a:gd name="connsiteY2" fmla="*/ 387541 h 403763"/>
                  <a:gd name="connsiteX3" fmla="*/ 33267 w 58213"/>
                  <a:gd name="connsiteY3" fmla="*/ 391922 h 403763"/>
                  <a:gd name="connsiteX4" fmla="*/ 52984 w 58213"/>
                  <a:gd name="connsiteY4" fmla="*/ 200184 h 403763"/>
                  <a:gd name="connsiteX5" fmla="*/ 47935 w 58213"/>
                  <a:gd name="connsiteY5" fmla="*/ 9303 h 403763"/>
                  <a:gd name="connsiteX6" fmla="*/ 23075 w 58213"/>
                  <a:gd name="connsiteY6" fmla="*/ 9208 h 403763"/>
                  <a:gd name="connsiteX7" fmla="*/ 23075 w 58213"/>
                  <a:gd name="connsiteY7" fmla="*/ 9208 h 4037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8213" h="403763">
                    <a:moveTo>
                      <a:pt x="23075" y="9208"/>
                    </a:moveTo>
                    <a:cubicBezTo>
                      <a:pt x="12217" y="67596"/>
                      <a:pt x="14217" y="128461"/>
                      <a:pt x="10598" y="187801"/>
                    </a:cubicBezTo>
                    <a:cubicBezTo>
                      <a:pt x="6597" y="253810"/>
                      <a:pt x="-2928" y="321532"/>
                      <a:pt x="882" y="387541"/>
                    </a:cubicBezTo>
                    <a:cubicBezTo>
                      <a:pt x="1930" y="404971"/>
                      <a:pt x="29648" y="411163"/>
                      <a:pt x="33267" y="391922"/>
                    </a:cubicBezTo>
                    <a:cubicBezTo>
                      <a:pt x="45078" y="329248"/>
                      <a:pt x="48126" y="263716"/>
                      <a:pt x="52984" y="200184"/>
                    </a:cubicBezTo>
                    <a:cubicBezTo>
                      <a:pt x="57842" y="137319"/>
                      <a:pt x="63747" y="70834"/>
                      <a:pt x="47935" y="9303"/>
                    </a:cubicBezTo>
                    <a:cubicBezTo>
                      <a:pt x="44888" y="-2603"/>
                      <a:pt x="25456" y="-3556"/>
                      <a:pt x="23075" y="9208"/>
                    </a:cubicBezTo>
                    <a:lnTo>
                      <a:pt x="23075" y="9208"/>
                    </a:lnTo>
                    <a:close/>
                  </a:path>
                </a:pathLst>
              </a:custGeom>
              <a:solidFill>
                <a:srgbClr val="35313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8725" name="Freeform: Shape 8724">
                <a:extLst>
                  <a:ext uri="{FF2B5EF4-FFF2-40B4-BE49-F238E27FC236}">
                    <a16:creationId xmlns:a16="http://schemas.microsoft.com/office/drawing/2014/main" id="{90EF4703-EA0C-4C1D-89AB-4900259C6A84}"/>
                  </a:ext>
                </a:extLst>
              </p:cNvPr>
              <p:cNvSpPr/>
              <p:nvPr/>
            </p:nvSpPr>
            <p:spPr>
              <a:xfrm>
                <a:off x="6715549" y="4149440"/>
                <a:ext cx="47141" cy="405264"/>
              </a:xfrm>
              <a:custGeom>
                <a:avLst/>
                <a:gdLst>
                  <a:gd name="connsiteX0" fmla="*/ 9005 w 47141"/>
                  <a:gd name="connsiteY0" fmla="*/ 9175 h 405264"/>
                  <a:gd name="connsiteX1" fmla="*/ 3194 w 47141"/>
                  <a:gd name="connsiteY1" fmla="*/ 188435 h 405264"/>
                  <a:gd name="connsiteX2" fmla="*/ 1575 w 47141"/>
                  <a:gd name="connsiteY2" fmla="*/ 389032 h 405264"/>
                  <a:gd name="connsiteX3" fmla="*/ 33960 w 47141"/>
                  <a:gd name="connsiteY3" fmla="*/ 393413 h 405264"/>
                  <a:gd name="connsiteX4" fmla="*/ 46247 w 47141"/>
                  <a:gd name="connsiteY4" fmla="*/ 200913 h 405264"/>
                  <a:gd name="connsiteX5" fmla="*/ 33769 w 47141"/>
                  <a:gd name="connsiteY5" fmla="*/ 9270 h 405264"/>
                  <a:gd name="connsiteX6" fmla="*/ 9005 w 47141"/>
                  <a:gd name="connsiteY6" fmla="*/ 9175 h 405264"/>
                  <a:gd name="connsiteX7" fmla="*/ 9005 w 47141"/>
                  <a:gd name="connsiteY7" fmla="*/ 9175 h 405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7141" h="405264">
                    <a:moveTo>
                      <a:pt x="9005" y="9175"/>
                    </a:moveTo>
                    <a:cubicBezTo>
                      <a:pt x="-1378" y="67944"/>
                      <a:pt x="3385" y="128904"/>
                      <a:pt x="3194" y="188435"/>
                    </a:cubicBezTo>
                    <a:cubicBezTo>
                      <a:pt x="3099" y="254920"/>
                      <a:pt x="-2711" y="322738"/>
                      <a:pt x="1575" y="389032"/>
                    </a:cubicBezTo>
                    <a:cubicBezTo>
                      <a:pt x="2718" y="406367"/>
                      <a:pt x="30436" y="412749"/>
                      <a:pt x="33960" y="393413"/>
                    </a:cubicBezTo>
                    <a:cubicBezTo>
                      <a:pt x="45295" y="330548"/>
                      <a:pt x="45199" y="264635"/>
                      <a:pt x="46247" y="200913"/>
                    </a:cubicBezTo>
                    <a:cubicBezTo>
                      <a:pt x="47390" y="137762"/>
                      <a:pt x="50057" y="70706"/>
                      <a:pt x="33769" y="9270"/>
                    </a:cubicBezTo>
                    <a:cubicBezTo>
                      <a:pt x="30722" y="-2446"/>
                      <a:pt x="11195" y="-3684"/>
                      <a:pt x="9005" y="9175"/>
                    </a:cubicBezTo>
                    <a:lnTo>
                      <a:pt x="9005" y="9175"/>
                    </a:lnTo>
                    <a:close/>
                  </a:path>
                </a:pathLst>
              </a:custGeom>
              <a:solidFill>
                <a:srgbClr val="35313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8726" name="Freeform: Shape 8725">
                <a:extLst>
                  <a:ext uri="{FF2B5EF4-FFF2-40B4-BE49-F238E27FC236}">
                    <a16:creationId xmlns:a16="http://schemas.microsoft.com/office/drawing/2014/main" id="{5EC091FC-0642-4873-A801-4DEC9AC89696}"/>
                  </a:ext>
                </a:extLst>
              </p:cNvPr>
              <p:cNvSpPr/>
              <p:nvPr/>
            </p:nvSpPr>
            <p:spPr>
              <a:xfrm>
                <a:off x="6097047" y="4306146"/>
                <a:ext cx="662892" cy="51647"/>
              </a:xfrm>
              <a:custGeom>
                <a:avLst/>
                <a:gdLst>
                  <a:gd name="connsiteX0" fmla="*/ 10573 w 662892"/>
                  <a:gd name="connsiteY0" fmla="*/ 40016 h 51647"/>
                  <a:gd name="connsiteX1" fmla="*/ 329375 w 662892"/>
                  <a:gd name="connsiteY1" fmla="*/ 47827 h 51647"/>
                  <a:gd name="connsiteX2" fmla="*/ 649319 w 662892"/>
                  <a:gd name="connsiteY2" fmla="*/ 44112 h 51647"/>
                  <a:gd name="connsiteX3" fmla="*/ 649319 w 662892"/>
                  <a:gd name="connsiteY3" fmla="*/ 7536 h 51647"/>
                  <a:gd name="connsiteX4" fmla="*/ 329375 w 662892"/>
                  <a:gd name="connsiteY4" fmla="*/ 3821 h 51647"/>
                  <a:gd name="connsiteX5" fmla="*/ 10573 w 662892"/>
                  <a:gd name="connsiteY5" fmla="*/ 11632 h 51647"/>
                  <a:gd name="connsiteX6" fmla="*/ 10573 w 662892"/>
                  <a:gd name="connsiteY6" fmla="*/ 40016 h 51647"/>
                  <a:gd name="connsiteX7" fmla="*/ 10573 w 662892"/>
                  <a:gd name="connsiteY7" fmla="*/ 40016 h 516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62892" h="51647">
                    <a:moveTo>
                      <a:pt x="10573" y="40016"/>
                    </a:moveTo>
                    <a:cubicBezTo>
                      <a:pt x="113157" y="58780"/>
                      <a:pt x="225361" y="47636"/>
                      <a:pt x="329375" y="47827"/>
                    </a:cubicBezTo>
                    <a:cubicBezTo>
                      <a:pt x="434245" y="48017"/>
                      <a:pt x="545401" y="58399"/>
                      <a:pt x="649319" y="44112"/>
                    </a:cubicBezTo>
                    <a:cubicBezTo>
                      <a:pt x="667417" y="41635"/>
                      <a:pt x="667417" y="10012"/>
                      <a:pt x="649319" y="7536"/>
                    </a:cubicBezTo>
                    <a:cubicBezTo>
                      <a:pt x="545211" y="-6752"/>
                      <a:pt x="434340" y="3631"/>
                      <a:pt x="329375" y="3821"/>
                    </a:cubicBezTo>
                    <a:cubicBezTo>
                      <a:pt x="225457" y="4011"/>
                      <a:pt x="112967" y="-7133"/>
                      <a:pt x="10573" y="11632"/>
                    </a:cubicBezTo>
                    <a:cubicBezTo>
                      <a:pt x="-3524" y="14203"/>
                      <a:pt x="-3524" y="37444"/>
                      <a:pt x="10573" y="40016"/>
                    </a:cubicBezTo>
                    <a:lnTo>
                      <a:pt x="10573" y="40016"/>
                    </a:lnTo>
                    <a:close/>
                  </a:path>
                </a:pathLst>
              </a:custGeom>
              <a:solidFill>
                <a:srgbClr val="35313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grpSp>
          <p:nvGrpSpPr>
            <p:cNvPr id="8727" name="Graphic 1">
              <a:extLst>
                <a:ext uri="{FF2B5EF4-FFF2-40B4-BE49-F238E27FC236}">
                  <a16:creationId xmlns:a16="http://schemas.microsoft.com/office/drawing/2014/main" id="{45875131-7C2D-4BA9-8397-0AC74A2173F7}"/>
                </a:ext>
              </a:extLst>
            </p:cNvPr>
            <p:cNvGrpSpPr/>
            <p:nvPr/>
          </p:nvGrpSpPr>
          <p:grpSpPr>
            <a:xfrm>
              <a:off x="5395912" y="2305024"/>
              <a:ext cx="1329321" cy="2230630"/>
              <a:chOff x="5395912" y="2305024"/>
              <a:chExt cx="1329321" cy="2230630"/>
            </a:xfrm>
          </p:grpSpPr>
          <p:sp>
            <p:nvSpPr>
              <p:cNvPr id="8728" name="Freeform: Shape 8727">
                <a:extLst>
                  <a:ext uri="{FF2B5EF4-FFF2-40B4-BE49-F238E27FC236}">
                    <a16:creationId xmlns:a16="http://schemas.microsoft.com/office/drawing/2014/main" id="{7B3BFBAF-5799-45CA-82A1-452856B33611}"/>
                  </a:ext>
                </a:extLst>
              </p:cNvPr>
              <p:cNvSpPr/>
              <p:nvPr/>
            </p:nvSpPr>
            <p:spPr>
              <a:xfrm>
                <a:off x="6278879" y="3584638"/>
                <a:ext cx="350615" cy="243120"/>
              </a:xfrm>
              <a:custGeom>
                <a:avLst/>
                <a:gdLst>
                  <a:gd name="connsiteX0" fmla="*/ 0 w 350615"/>
                  <a:gd name="connsiteY0" fmla="*/ 42863 h 243120"/>
                  <a:gd name="connsiteX1" fmla="*/ 104204 w 350615"/>
                  <a:gd name="connsiteY1" fmla="*/ 241268 h 243120"/>
                  <a:gd name="connsiteX2" fmla="*/ 350615 w 350615"/>
                  <a:gd name="connsiteY2" fmla="*/ 157734 h 243120"/>
                  <a:gd name="connsiteX3" fmla="*/ 324993 w 350615"/>
                  <a:gd name="connsiteY3" fmla="*/ 93821 h 243120"/>
                  <a:gd name="connsiteX4" fmla="*/ 166021 w 350615"/>
                  <a:gd name="connsiteY4" fmla="*/ 114586 h 243120"/>
                  <a:gd name="connsiteX5" fmla="*/ 124301 w 350615"/>
                  <a:gd name="connsiteY5" fmla="*/ 0 h 243120"/>
                  <a:gd name="connsiteX6" fmla="*/ 0 w 350615"/>
                  <a:gd name="connsiteY6" fmla="*/ 42863 h 2431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50615" h="243120">
                    <a:moveTo>
                      <a:pt x="0" y="42863"/>
                    </a:moveTo>
                    <a:cubicBezTo>
                      <a:pt x="0" y="42863"/>
                      <a:pt x="57341" y="224695"/>
                      <a:pt x="104204" y="241268"/>
                    </a:cubicBezTo>
                    <a:cubicBezTo>
                      <a:pt x="150971" y="257842"/>
                      <a:pt x="350615" y="157734"/>
                      <a:pt x="350615" y="157734"/>
                    </a:cubicBezTo>
                    <a:lnTo>
                      <a:pt x="324993" y="93821"/>
                    </a:lnTo>
                    <a:cubicBezTo>
                      <a:pt x="324993" y="93821"/>
                      <a:pt x="178118" y="130683"/>
                      <a:pt x="166021" y="114586"/>
                    </a:cubicBezTo>
                    <a:cubicBezTo>
                      <a:pt x="154305" y="98870"/>
                      <a:pt x="124301" y="0"/>
                      <a:pt x="124301" y="0"/>
                    </a:cubicBezTo>
                    <a:lnTo>
                      <a:pt x="0" y="42863"/>
                    </a:lnTo>
                    <a:close/>
                  </a:path>
                </a:pathLst>
              </a:custGeom>
              <a:solidFill>
                <a:srgbClr val="EAAA7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grpSp>
            <p:nvGrpSpPr>
              <p:cNvPr id="8729" name="Graphic 1">
                <a:extLst>
                  <a:ext uri="{FF2B5EF4-FFF2-40B4-BE49-F238E27FC236}">
                    <a16:creationId xmlns:a16="http://schemas.microsoft.com/office/drawing/2014/main" id="{45875131-7C2D-4BA9-8397-0AC74A2173F7}"/>
                  </a:ext>
                </a:extLst>
              </p:cNvPr>
              <p:cNvGrpSpPr/>
              <p:nvPr/>
            </p:nvGrpSpPr>
            <p:grpSpPr>
              <a:xfrm>
                <a:off x="5395912" y="2440590"/>
                <a:ext cx="140440" cy="379109"/>
                <a:chOff x="5395912" y="2440590"/>
                <a:chExt cx="140440" cy="379109"/>
              </a:xfrm>
            </p:grpSpPr>
            <p:sp>
              <p:nvSpPr>
                <p:cNvPr id="8730" name="Freeform: Shape 8729">
                  <a:extLst>
                    <a:ext uri="{FF2B5EF4-FFF2-40B4-BE49-F238E27FC236}">
                      <a16:creationId xmlns:a16="http://schemas.microsoft.com/office/drawing/2014/main" id="{C90D807C-AAF2-4BA2-809E-DAE81077D3EF}"/>
                    </a:ext>
                  </a:extLst>
                </p:cNvPr>
                <p:cNvSpPr/>
                <p:nvPr/>
              </p:nvSpPr>
              <p:spPr>
                <a:xfrm>
                  <a:off x="5438964" y="2570416"/>
                  <a:ext cx="97387" cy="249283"/>
                </a:xfrm>
                <a:custGeom>
                  <a:avLst/>
                  <a:gdLst>
                    <a:gd name="connsiteX0" fmla="*/ 30289 w 97387"/>
                    <a:gd name="connsiteY0" fmla="*/ 0 h 249283"/>
                    <a:gd name="connsiteX1" fmla="*/ 31242 w 97387"/>
                    <a:gd name="connsiteY1" fmla="*/ 2953 h 249283"/>
                    <a:gd name="connsiteX2" fmla="*/ 95060 w 97387"/>
                    <a:gd name="connsiteY2" fmla="*/ 249269 h 249283"/>
                    <a:gd name="connsiteX3" fmla="*/ 0 w 97387"/>
                    <a:gd name="connsiteY3" fmla="*/ 8001 h 249283"/>
                    <a:gd name="connsiteX4" fmla="*/ 30289 w 97387"/>
                    <a:gd name="connsiteY4" fmla="*/ 0 h 2492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7387" h="249283">
                      <a:moveTo>
                        <a:pt x="30289" y="0"/>
                      </a:moveTo>
                      <a:cubicBezTo>
                        <a:pt x="30289" y="0"/>
                        <a:pt x="30670" y="1048"/>
                        <a:pt x="31242" y="2953"/>
                      </a:cubicBezTo>
                      <a:cubicBezTo>
                        <a:pt x="40481" y="31052"/>
                        <a:pt x="110966" y="247174"/>
                        <a:pt x="95060" y="249269"/>
                      </a:cubicBezTo>
                      <a:cubicBezTo>
                        <a:pt x="78105" y="251460"/>
                        <a:pt x="0" y="8001"/>
                        <a:pt x="0" y="8001"/>
                      </a:cubicBezTo>
                      <a:lnTo>
                        <a:pt x="30289" y="0"/>
                      </a:lnTo>
                      <a:close/>
                    </a:path>
                  </a:pathLst>
                </a:custGeom>
                <a:solidFill>
                  <a:srgbClr val="60534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8732" name="Freeform: Shape 8731">
                  <a:extLst>
                    <a:ext uri="{FF2B5EF4-FFF2-40B4-BE49-F238E27FC236}">
                      <a16:creationId xmlns:a16="http://schemas.microsoft.com/office/drawing/2014/main" id="{184407E5-218D-4429-A666-DEB9EE47B623}"/>
                    </a:ext>
                  </a:extLst>
                </p:cNvPr>
                <p:cNvSpPr/>
                <p:nvPr/>
              </p:nvSpPr>
              <p:spPr>
                <a:xfrm>
                  <a:off x="5437822" y="2567178"/>
                  <a:ext cx="37147" cy="31337"/>
                </a:xfrm>
                <a:custGeom>
                  <a:avLst/>
                  <a:gdLst>
                    <a:gd name="connsiteX0" fmla="*/ 30766 w 37147"/>
                    <a:gd name="connsiteY0" fmla="*/ 0 h 31337"/>
                    <a:gd name="connsiteX1" fmla="*/ 37148 w 37147"/>
                    <a:gd name="connsiteY1" fmla="*/ 20765 h 31337"/>
                    <a:gd name="connsiteX2" fmla="*/ 7715 w 37147"/>
                    <a:gd name="connsiteY2" fmla="*/ 31337 h 31337"/>
                    <a:gd name="connsiteX3" fmla="*/ 0 w 37147"/>
                    <a:gd name="connsiteY3" fmla="*/ 9334 h 313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7147" h="31337">
                      <a:moveTo>
                        <a:pt x="30766" y="0"/>
                      </a:moveTo>
                      <a:lnTo>
                        <a:pt x="37148" y="20765"/>
                      </a:lnTo>
                      <a:lnTo>
                        <a:pt x="7715" y="31337"/>
                      </a:lnTo>
                      <a:lnTo>
                        <a:pt x="0" y="9334"/>
                      </a:lnTo>
                      <a:close/>
                    </a:path>
                  </a:pathLst>
                </a:custGeom>
                <a:solidFill>
                  <a:srgbClr val="B5A9A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grpSp>
              <p:nvGrpSpPr>
                <p:cNvPr id="8734" name="Graphic 1">
                  <a:extLst>
                    <a:ext uri="{FF2B5EF4-FFF2-40B4-BE49-F238E27FC236}">
                      <a16:creationId xmlns:a16="http://schemas.microsoft.com/office/drawing/2014/main" id="{45875131-7C2D-4BA9-8397-0AC74A2173F7}"/>
                    </a:ext>
                  </a:extLst>
                </p:cNvPr>
                <p:cNvGrpSpPr/>
                <p:nvPr/>
              </p:nvGrpSpPr>
              <p:grpSpPr>
                <a:xfrm>
                  <a:off x="5395912" y="2440590"/>
                  <a:ext cx="86055" cy="137923"/>
                  <a:chOff x="5395912" y="2440590"/>
                  <a:chExt cx="86055" cy="137923"/>
                </a:xfrm>
              </p:grpSpPr>
              <p:sp>
                <p:nvSpPr>
                  <p:cNvPr id="8768" name="Freeform: Shape 8767">
                    <a:extLst>
                      <a:ext uri="{FF2B5EF4-FFF2-40B4-BE49-F238E27FC236}">
                        <a16:creationId xmlns:a16="http://schemas.microsoft.com/office/drawing/2014/main" id="{15FC311D-3149-49BD-8B6B-3C3054BC45AE}"/>
                      </a:ext>
                    </a:extLst>
                  </p:cNvPr>
                  <p:cNvSpPr/>
                  <p:nvPr/>
                </p:nvSpPr>
                <p:spPr>
                  <a:xfrm>
                    <a:off x="5396055" y="2441924"/>
                    <a:ext cx="85912" cy="136589"/>
                  </a:xfrm>
                  <a:custGeom>
                    <a:avLst/>
                    <a:gdLst>
                      <a:gd name="connsiteX0" fmla="*/ 42909 w 85912"/>
                      <a:gd name="connsiteY0" fmla="*/ 136493 h 136589"/>
                      <a:gd name="connsiteX1" fmla="*/ 84724 w 85912"/>
                      <a:gd name="connsiteY1" fmla="*/ 106585 h 136589"/>
                      <a:gd name="connsiteX2" fmla="*/ 76533 w 85912"/>
                      <a:gd name="connsiteY2" fmla="*/ 67247 h 136589"/>
                      <a:gd name="connsiteX3" fmla="*/ 50434 w 85912"/>
                      <a:gd name="connsiteY3" fmla="*/ 35338 h 136589"/>
                      <a:gd name="connsiteX4" fmla="*/ 29860 w 85912"/>
                      <a:gd name="connsiteY4" fmla="*/ 0 h 136589"/>
                      <a:gd name="connsiteX5" fmla="*/ 333 w 85912"/>
                      <a:gd name="connsiteY5" fmla="*/ 73628 h 136589"/>
                      <a:gd name="connsiteX6" fmla="*/ 42909 w 85912"/>
                      <a:gd name="connsiteY6" fmla="*/ 136493 h 1365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5912" h="136589">
                        <a:moveTo>
                          <a:pt x="42909" y="136493"/>
                        </a:moveTo>
                        <a:cubicBezTo>
                          <a:pt x="60054" y="137922"/>
                          <a:pt x="80438" y="123253"/>
                          <a:pt x="84724" y="106585"/>
                        </a:cubicBezTo>
                        <a:cubicBezTo>
                          <a:pt x="88153" y="93250"/>
                          <a:pt x="83772" y="78962"/>
                          <a:pt x="76533" y="67247"/>
                        </a:cubicBezTo>
                        <a:cubicBezTo>
                          <a:pt x="69294" y="55531"/>
                          <a:pt x="59388" y="45720"/>
                          <a:pt x="50434" y="35338"/>
                        </a:cubicBezTo>
                        <a:cubicBezTo>
                          <a:pt x="41385" y="24955"/>
                          <a:pt x="33003" y="13335"/>
                          <a:pt x="29860" y="0"/>
                        </a:cubicBezTo>
                        <a:cubicBezTo>
                          <a:pt x="10334" y="19145"/>
                          <a:pt x="-2239" y="46482"/>
                          <a:pt x="333" y="73628"/>
                        </a:cubicBezTo>
                        <a:cubicBezTo>
                          <a:pt x="3000" y="100679"/>
                          <a:pt x="16144" y="130969"/>
                          <a:pt x="42909" y="136493"/>
                        </a:cubicBezTo>
                      </a:path>
                    </a:pathLst>
                  </a:custGeom>
                  <a:solidFill>
                    <a:srgbClr val="E2C6A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8769" name="Freeform: Shape 8768">
                    <a:extLst>
                      <a:ext uri="{FF2B5EF4-FFF2-40B4-BE49-F238E27FC236}">
                        <a16:creationId xmlns:a16="http://schemas.microsoft.com/office/drawing/2014/main" id="{B765CF1F-A817-4FFB-BBF8-D7EFA2214567}"/>
                      </a:ext>
                    </a:extLst>
                  </p:cNvPr>
                  <p:cNvSpPr/>
                  <p:nvPr/>
                </p:nvSpPr>
                <p:spPr>
                  <a:xfrm>
                    <a:off x="5395912" y="2440590"/>
                    <a:ext cx="57175" cy="62324"/>
                  </a:xfrm>
                  <a:custGeom>
                    <a:avLst/>
                    <a:gdLst>
                      <a:gd name="connsiteX0" fmla="*/ 54959 w 57175"/>
                      <a:gd name="connsiteY0" fmla="*/ 41434 h 62324"/>
                      <a:gd name="connsiteX1" fmla="*/ 56007 w 57175"/>
                      <a:gd name="connsiteY1" fmla="*/ 55340 h 62324"/>
                      <a:gd name="connsiteX2" fmla="*/ 48863 w 57175"/>
                      <a:gd name="connsiteY2" fmla="*/ 60484 h 62324"/>
                      <a:gd name="connsiteX3" fmla="*/ 39910 w 57175"/>
                      <a:gd name="connsiteY3" fmla="*/ 60008 h 62324"/>
                      <a:gd name="connsiteX4" fmla="*/ 25718 w 57175"/>
                      <a:gd name="connsiteY4" fmla="*/ 54007 h 62324"/>
                      <a:gd name="connsiteX5" fmla="*/ 18098 w 57175"/>
                      <a:gd name="connsiteY5" fmla="*/ 51435 h 62324"/>
                      <a:gd name="connsiteX6" fmla="*/ 11335 w 57175"/>
                      <a:gd name="connsiteY6" fmla="*/ 59817 h 62324"/>
                      <a:gd name="connsiteX7" fmla="*/ 3715 w 57175"/>
                      <a:gd name="connsiteY7" fmla="*/ 62103 h 62324"/>
                      <a:gd name="connsiteX8" fmla="*/ 0 w 57175"/>
                      <a:gd name="connsiteY8" fmla="*/ 58769 h 62324"/>
                      <a:gd name="connsiteX9" fmla="*/ 31052 w 57175"/>
                      <a:gd name="connsiteY9" fmla="*/ 0 h 62324"/>
                      <a:gd name="connsiteX10" fmla="*/ 37719 w 57175"/>
                      <a:gd name="connsiteY10" fmla="*/ 17335 h 62324"/>
                      <a:gd name="connsiteX11" fmla="*/ 54959 w 57175"/>
                      <a:gd name="connsiteY11" fmla="*/ 41434 h 623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57175" h="62324">
                        <a:moveTo>
                          <a:pt x="54959" y="41434"/>
                        </a:moveTo>
                        <a:cubicBezTo>
                          <a:pt x="57150" y="45815"/>
                          <a:pt x="58103" y="50959"/>
                          <a:pt x="56007" y="55340"/>
                        </a:cubicBezTo>
                        <a:cubicBezTo>
                          <a:pt x="54673" y="58103"/>
                          <a:pt x="51816" y="59817"/>
                          <a:pt x="48863" y="60484"/>
                        </a:cubicBezTo>
                        <a:cubicBezTo>
                          <a:pt x="45911" y="61151"/>
                          <a:pt x="42863" y="60674"/>
                          <a:pt x="39910" y="60008"/>
                        </a:cubicBezTo>
                        <a:cubicBezTo>
                          <a:pt x="34862" y="58865"/>
                          <a:pt x="30099" y="56769"/>
                          <a:pt x="25718" y="54007"/>
                        </a:cubicBezTo>
                        <a:cubicBezTo>
                          <a:pt x="23336" y="52483"/>
                          <a:pt x="20765" y="50673"/>
                          <a:pt x="18098" y="51435"/>
                        </a:cubicBezTo>
                        <a:cubicBezTo>
                          <a:pt x="14573" y="52483"/>
                          <a:pt x="13811" y="57150"/>
                          <a:pt x="11335" y="59817"/>
                        </a:cubicBezTo>
                        <a:cubicBezTo>
                          <a:pt x="9430" y="61913"/>
                          <a:pt x="6382" y="62770"/>
                          <a:pt x="3715" y="62103"/>
                        </a:cubicBezTo>
                        <a:cubicBezTo>
                          <a:pt x="953" y="61341"/>
                          <a:pt x="667" y="61436"/>
                          <a:pt x="0" y="58769"/>
                        </a:cubicBezTo>
                        <a:cubicBezTo>
                          <a:pt x="0" y="58769"/>
                          <a:pt x="6572" y="19145"/>
                          <a:pt x="31052" y="0"/>
                        </a:cubicBezTo>
                        <a:cubicBezTo>
                          <a:pt x="31052" y="0"/>
                          <a:pt x="29813" y="6096"/>
                          <a:pt x="37719" y="17335"/>
                        </a:cubicBezTo>
                        <a:cubicBezTo>
                          <a:pt x="45625" y="28766"/>
                          <a:pt x="54959" y="41434"/>
                          <a:pt x="54959" y="41434"/>
                        </a:cubicBezTo>
                        <a:close/>
                      </a:path>
                    </a:pathLst>
                  </a:custGeom>
                  <a:solidFill>
                    <a:srgbClr val="616E9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8770" name="Freeform: Shape 8769">
                    <a:extLst>
                      <a:ext uri="{FF2B5EF4-FFF2-40B4-BE49-F238E27FC236}">
                        <a16:creationId xmlns:a16="http://schemas.microsoft.com/office/drawing/2014/main" id="{0EDCB9CE-5B5D-4B13-9191-38570E8A02A7}"/>
                      </a:ext>
                    </a:extLst>
                  </p:cNvPr>
                  <p:cNvSpPr/>
                  <p:nvPr/>
                </p:nvSpPr>
                <p:spPr>
                  <a:xfrm>
                    <a:off x="5410591" y="2504880"/>
                    <a:ext cx="18852" cy="21767"/>
                  </a:xfrm>
                  <a:custGeom>
                    <a:avLst/>
                    <a:gdLst>
                      <a:gd name="connsiteX0" fmla="*/ 3799 w 18852"/>
                      <a:gd name="connsiteY0" fmla="*/ 2195 h 21767"/>
                      <a:gd name="connsiteX1" fmla="*/ 13705 w 18852"/>
                      <a:gd name="connsiteY1" fmla="*/ 1052 h 21767"/>
                      <a:gd name="connsiteX2" fmla="*/ 18849 w 18852"/>
                      <a:gd name="connsiteY2" fmla="*/ 9815 h 21767"/>
                      <a:gd name="connsiteX3" fmla="*/ 14562 w 18852"/>
                      <a:gd name="connsiteY3" fmla="*/ 19245 h 21767"/>
                      <a:gd name="connsiteX4" fmla="*/ 7419 w 18852"/>
                      <a:gd name="connsiteY4" fmla="*/ 21626 h 21767"/>
                      <a:gd name="connsiteX5" fmla="*/ 2942 w 18852"/>
                      <a:gd name="connsiteY5" fmla="*/ 18483 h 21767"/>
                      <a:gd name="connsiteX6" fmla="*/ 84 w 18852"/>
                      <a:gd name="connsiteY6" fmla="*/ 10291 h 21767"/>
                      <a:gd name="connsiteX7" fmla="*/ 3799 w 18852"/>
                      <a:gd name="connsiteY7" fmla="*/ 2195 h 217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8852" h="21767">
                        <a:moveTo>
                          <a:pt x="3799" y="2195"/>
                        </a:moveTo>
                        <a:cubicBezTo>
                          <a:pt x="6371" y="-281"/>
                          <a:pt x="10562" y="-662"/>
                          <a:pt x="13705" y="1052"/>
                        </a:cubicBezTo>
                        <a:cubicBezTo>
                          <a:pt x="16848" y="2767"/>
                          <a:pt x="18753" y="6291"/>
                          <a:pt x="18849" y="9815"/>
                        </a:cubicBezTo>
                        <a:cubicBezTo>
                          <a:pt x="18944" y="13339"/>
                          <a:pt x="17134" y="16864"/>
                          <a:pt x="14562" y="19245"/>
                        </a:cubicBezTo>
                        <a:cubicBezTo>
                          <a:pt x="12657" y="20959"/>
                          <a:pt x="9990" y="22198"/>
                          <a:pt x="7419" y="21626"/>
                        </a:cubicBezTo>
                        <a:cubicBezTo>
                          <a:pt x="5609" y="21245"/>
                          <a:pt x="3990" y="20007"/>
                          <a:pt x="2942" y="18483"/>
                        </a:cubicBezTo>
                        <a:cubicBezTo>
                          <a:pt x="1227" y="16197"/>
                          <a:pt x="-392" y="13149"/>
                          <a:pt x="84" y="10291"/>
                        </a:cubicBezTo>
                        <a:cubicBezTo>
                          <a:pt x="561" y="7434"/>
                          <a:pt x="1418" y="3814"/>
                          <a:pt x="3799" y="2195"/>
                        </a:cubicBezTo>
                      </a:path>
                    </a:pathLst>
                  </a:custGeom>
                  <a:solidFill>
                    <a:srgbClr val="616E9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</p:grpSp>
          <p:grpSp>
            <p:nvGrpSpPr>
              <p:cNvPr id="8771" name="Graphic 1">
                <a:extLst>
                  <a:ext uri="{FF2B5EF4-FFF2-40B4-BE49-F238E27FC236}">
                    <a16:creationId xmlns:a16="http://schemas.microsoft.com/office/drawing/2014/main" id="{45875131-7C2D-4BA9-8397-0AC74A2173F7}"/>
                  </a:ext>
                </a:extLst>
              </p:cNvPr>
              <p:cNvGrpSpPr/>
              <p:nvPr/>
            </p:nvGrpSpPr>
            <p:grpSpPr>
              <a:xfrm>
                <a:off x="5419984" y="2663027"/>
                <a:ext cx="520281" cy="459457"/>
                <a:chOff x="5419984" y="2663027"/>
                <a:chExt cx="520281" cy="459457"/>
              </a:xfrm>
              <a:solidFill>
                <a:srgbClr val="F4D2B9"/>
              </a:solidFill>
            </p:grpSpPr>
            <p:sp>
              <p:nvSpPr>
                <p:cNvPr id="8772" name="Freeform: Shape 8771">
                  <a:extLst>
                    <a:ext uri="{FF2B5EF4-FFF2-40B4-BE49-F238E27FC236}">
                      <a16:creationId xmlns:a16="http://schemas.microsoft.com/office/drawing/2014/main" id="{2A6DF14D-37A1-4262-9A10-3C0BE27627F5}"/>
                    </a:ext>
                  </a:extLst>
                </p:cNvPr>
                <p:cNvSpPr/>
                <p:nvPr/>
              </p:nvSpPr>
              <p:spPr>
                <a:xfrm>
                  <a:off x="5492685" y="2773775"/>
                  <a:ext cx="447579" cy="348710"/>
                </a:xfrm>
                <a:custGeom>
                  <a:avLst/>
                  <a:gdLst>
                    <a:gd name="connsiteX0" fmla="*/ 447580 w 447579"/>
                    <a:gd name="connsiteY0" fmla="*/ 249174 h 348710"/>
                    <a:gd name="connsiteX1" fmla="*/ 40481 w 447579"/>
                    <a:gd name="connsiteY1" fmla="*/ 0 h 348710"/>
                    <a:gd name="connsiteX2" fmla="*/ 0 w 447579"/>
                    <a:gd name="connsiteY2" fmla="*/ 49530 h 348710"/>
                    <a:gd name="connsiteX3" fmla="*/ 424148 w 447579"/>
                    <a:gd name="connsiteY3" fmla="*/ 348710 h 348710"/>
                    <a:gd name="connsiteX4" fmla="*/ 447580 w 447579"/>
                    <a:gd name="connsiteY4" fmla="*/ 249174 h 3487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47579" h="348710">
                      <a:moveTo>
                        <a:pt x="447580" y="249174"/>
                      </a:moveTo>
                      <a:cubicBezTo>
                        <a:pt x="447580" y="249174"/>
                        <a:pt x="220218" y="211646"/>
                        <a:pt x="40481" y="0"/>
                      </a:cubicBezTo>
                      <a:lnTo>
                        <a:pt x="0" y="49530"/>
                      </a:lnTo>
                      <a:cubicBezTo>
                        <a:pt x="0" y="49530"/>
                        <a:pt x="162020" y="320326"/>
                        <a:pt x="424148" y="348710"/>
                      </a:cubicBezTo>
                      <a:lnTo>
                        <a:pt x="447580" y="249174"/>
                      </a:lnTo>
                      <a:close/>
                    </a:path>
                  </a:pathLst>
                </a:custGeom>
                <a:solidFill>
                  <a:srgbClr val="EAAA7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8773" name="Freeform: Shape 8772">
                  <a:extLst>
                    <a:ext uri="{FF2B5EF4-FFF2-40B4-BE49-F238E27FC236}">
                      <a16:creationId xmlns:a16="http://schemas.microsoft.com/office/drawing/2014/main" id="{4580FAA1-B620-45EB-A6F1-CDC6C8CC3EA7}"/>
                    </a:ext>
                  </a:extLst>
                </p:cNvPr>
                <p:cNvSpPr/>
                <p:nvPr/>
              </p:nvSpPr>
              <p:spPr>
                <a:xfrm>
                  <a:off x="5419984" y="2663027"/>
                  <a:ext cx="113278" cy="160277"/>
                </a:xfrm>
                <a:custGeom>
                  <a:avLst/>
                  <a:gdLst>
                    <a:gd name="connsiteX0" fmla="*/ 113278 w 113278"/>
                    <a:gd name="connsiteY0" fmla="*/ 110652 h 160277"/>
                    <a:gd name="connsiteX1" fmla="*/ 98419 w 113278"/>
                    <a:gd name="connsiteY1" fmla="*/ 39024 h 160277"/>
                    <a:gd name="connsiteX2" fmla="*/ 94323 w 113278"/>
                    <a:gd name="connsiteY2" fmla="*/ 77982 h 160277"/>
                    <a:gd name="connsiteX3" fmla="*/ 43365 w 113278"/>
                    <a:gd name="connsiteY3" fmla="*/ 1401 h 160277"/>
                    <a:gd name="connsiteX4" fmla="*/ 70416 w 113278"/>
                    <a:gd name="connsiteY4" fmla="*/ 62551 h 160277"/>
                    <a:gd name="connsiteX5" fmla="*/ 18409 w 113278"/>
                    <a:gd name="connsiteY5" fmla="*/ 19879 h 160277"/>
                    <a:gd name="connsiteX6" fmla="*/ 58033 w 113278"/>
                    <a:gd name="connsiteY6" fmla="*/ 77029 h 160277"/>
                    <a:gd name="connsiteX7" fmla="*/ 1550 w 113278"/>
                    <a:gd name="connsiteY7" fmla="*/ 39596 h 160277"/>
                    <a:gd name="connsiteX8" fmla="*/ 44889 w 113278"/>
                    <a:gd name="connsiteY8" fmla="*/ 89031 h 160277"/>
                    <a:gd name="connsiteX9" fmla="*/ 13361 w 113278"/>
                    <a:gd name="connsiteY9" fmla="*/ 78648 h 160277"/>
                    <a:gd name="connsiteX10" fmla="*/ 72892 w 113278"/>
                    <a:gd name="connsiteY10" fmla="*/ 160278 h 160277"/>
                    <a:gd name="connsiteX11" fmla="*/ 113278 w 113278"/>
                    <a:gd name="connsiteY11" fmla="*/ 110652 h 1602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13278" h="160277">
                      <a:moveTo>
                        <a:pt x="113278" y="110652"/>
                      </a:moveTo>
                      <a:cubicBezTo>
                        <a:pt x="113278" y="110652"/>
                        <a:pt x="101467" y="46073"/>
                        <a:pt x="98419" y="39024"/>
                      </a:cubicBezTo>
                      <a:cubicBezTo>
                        <a:pt x="96038" y="33595"/>
                        <a:pt x="94323" y="77982"/>
                        <a:pt x="94323" y="77982"/>
                      </a:cubicBezTo>
                      <a:cubicBezTo>
                        <a:pt x="94323" y="77982"/>
                        <a:pt x="43746" y="-12220"/>
                        <a:pt x="43365" y="1401"/>
                      </a:cubicBezTo>
                      <a:cubicBezTo>
                        <a:pt x="42984" y="14926"/>
                        <a:pt x="70416" y="62551"/>
                        <a:pt x="70416" y="62551"/>
                      </a:cubicBezTo>
                      <a:cubicBezTo>
                        <a:pt x="70416" y="62551"/>
                        <a:pt x="6979" y="3210"/>
                        <a:pt x="18409" y="19879"/>
                      </a:cubicBezTo>
                      <a:cubicBezTo>
                        <a:pt x="29839" y="36453"/>
                        <a:pt x="58033" y="77029"/>
                        <a:pt x="58033" y="77029"/>
                      </a:cubicBezTo>
                      <a:cubicBezTo>
                        <a:pt x="58033" y="77029"/>
                        <a:pt x="-11118" y="19022"/>
                        <a:pt x="1550" y="39596"/>
                      </a:cubicBezTo>
                      <a:cubicBezTo>
                        <a:pt x="14218" y="60170"/>
                        <a:pt x="44889" y="89031"/>
                        <a:pt x="44889" y="89031"/>
                      </a:cubicBezTo>
                      <a:cubicBezTo>
                        <a:pt x="44889" y="89031"/>
                        <a:pt x="-3308" y="61503"/>
                        <a:pt x="13361" y="78648"/>
                      </a:cubicBezTo>
                      <a:cubicBezTo>
                        <a:pt x="30030" y="95793"/>
                        <a:pt x="45841" y="130179"/>
                        <a:pt x="72892" y="160278"/>
                      </a:cubicBezTo>
                      <a:lnTo>
                        <a:pt x="113278" y="110652"/>
                      </a:lnTo>
                      <a:close/>
                    </a:path>
                  </a:pathLst>
                </a:custGeom>
                <a:solidFill>
                  <a:srgbClr val="EAAA7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sp>
            <p:nvSpPr>
              <p:cNvPr id="8774" name="Freeform: Shape 8773">
                <a:extLst>
                  <a:ext uri="{FF2B5EF4-FFF2-40B4-BE49-F238E27FC236}">
                    <a16:creationId xmlns:a16="http://schemas.microsoft.com/office/drawing/2014/main" id="{F038483E-86B6-4AFD-8499-FA0967B9AC56}"/>
                  </a:ext>
                </a:extLst>
              </p:cNvPr>
              <p:cNvSpPr/>
              <p:nvPr/>
            </p:nvSpPr>
            <p:spPr>
              <a:xfrm>
                <a:off x="6077711" y="3526250"/>
                <a:ext cx="175164" cy="537305"/>
              </a:xfrm>
              <a:custGeom>
                <a:avLst/>
                <a:gdLst>
                  <a:gd name="connsiteX0" fmla="*/ 0 w 175164"/>
                  <a:gd name="connsiteY0" fmla="*/ 62008 h 537305"/>
                  <a:gd name="connsiteX1" fmla="*/ 74962 w 175164"/>
                  <a:gd name="connsiteY1" fmla="*/ 523018 h 537305"/>
                  <a:gd name="connsiteX2" fmla="*/ 138208 w 175164"/>
                  <a:gd name="connsiteY2" fmla="*/ 537305 h 537305"/>
                  <a:gd name="connsiteX3" fmla="*/ 175165 w 175164"/>
                  <a:gd name="connsiteY3" fmla="*/ 0 h 537305"/>
                  <a:gd name="connsiteX4" fmla="*/ 0 w 175164"/>
                  <a:gd name="connsiteY4" fmla="*/ 62008 h 5373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5164" h="537305">
                    <a:moveTo>
                      <a:pt x="0" y="62008"/>
                    </a:moveTo>
                    <a:cubicBezTo>
                      <a:pt x="0" y="78295"/>
                      <a:pt x="74962" y="523018"/>
                      <a:pt x="74962" y="523018"/>
                    </a:cubicBezTo>
                    <a:lnTo>
                      <a:pt x="138208" y="537305"/>
                    </a:lnTo>
                    <a:lnTo>
                      <a:pt x="175165" y="0"/>
                    </a:lnTo>
                    <a:lnTo>
                      <a:pt x="0" y="62008"/>
                    </a:lnTo>
                    <a:close/>
                  </a:path>
                </a:pathLst>
              </a:custGeom>
              <a:solidFill>
                <a:srgbClr val="EAAA7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8775" name="Freeform: Shape 8774">
                <a:extLst>
                  <a:ext uri="{FF2B5EF4-FFF2-40B4-BE49-F238E27FC236}">
                    <a16:creationId xmlns:a16="http://schemas.microsoft.com/office/drawing/2014/main" id="{364C0CED-EF27-458B-99AE-E8EA16261127}"/>
                  </a:ext>
                </a:extLst>
              </p:cNvPr>
              <p:cNvSpPr/>
              <p:nvPr/>
            </p:nvSpPr>
            <p:spPr>
              <a:xfrm>
                <a:off x="6352698" y="2921777"/>
                <a:ext cx="247505" cy="361163"/>
              </a:xfrm>
              <a:custGeom>
                <a:avLst/>
                <a:gdLst>
                  <a:gd name="connsiteX0" fmla="*/ 51530 w 247505"/>
                  <a:gd name="connsiteY0" fmla="*/ 241475 h 361163"/>
                  <a:gd name="connsiteX1" fmla="*/ 115062 w 247505"/>
                  <a:gd name="connsiteY1" fmla="*/ 254524 h 361163"/>
                  <a:gd name="connsiteX2" fmla="*/ 163544 w 247505"/>
                  <a:gd name="connsiteY2" fmla="*/ 2683 h 361163"/>
                  <a:gd name="connsiteX3" fmla="*/ 177451 w 247505"/>
                  <a:gd name="connsiteY3" fmla="*/ 48879 h 361163"/>
                  <a:gd name="connsiteX4" fmla="*/ 228314 w 247505"/>
                  <a:gd name="connsiteY4" fmla="*/ 2683 h 361163"/>
                  <a:gd name="connsiteX5" fmla="*/ 207550 w 247505"/>
                  <a:gd name="connsiteY5" fmla="*/ 65072 h 361163"/>
                  <a:gd name="connsiteX6" fmla="*/ 246793 w 247505"/>
                  <a:gd name="connsiteY6" fmla="*/ 28115 h 361163"/>
                  <a:gd name="connsiteX7" fmla="*/ 212122 w 247505"/>
                  <a:gd name="connsiteY7" fmla="*/ 106696 h 361163"/>
                  <a:gd name="connsiteX8" fmla="*/ 161258 w 247505"/>
                  <a:gd name="connsiteY8" fmla="*/ 360823 h 361163"/>
                  <a:gd name="connsiteX9" fmla="*/ 0 w 247505"/>
                  <a:gd name="connsiteY9" fmla="*/ 320628 h 361163"/>
                  <a:gd name="connsiteX10" fmla="*/ 51530 w 247505"/>
                  <a:gd name="connsiteY10" fmla="*/ 241475 h 3611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47505" h="361163">
                    <a:moveTo>
                      <a:pt x="51530" y="241475"/>
                    </a:moveTo>
                    <a:cubicBezTo>
                      <a:pt x="51530" y="241475"/>
                      <a:pt x="98870" y="277670"/>
                      <a:pt x="115062" y="254524"/>
                    </a:cubicBezTo>
                    <a:cubicBezTo>
                      <a:pt x="131255" y="231378"/>
                      <a:pt x="163544" y="2683"/>
                      <a:pt x="163544" y="2683"/>
                    </a:cubicBezTo>
                    <a:cubicBezTo>
                      <a:pt x="163544" y="2683"/>
                      <a:pt x="179737" y="9636"/>
                      <a:pt x="177451" y="48879"/>
                    </a:cubicBezTo>
                    <a:cubicBezTo>
                      <a:pt x="177451" y="48879"/>
                      <a:pt x="228314" y="-13509"/>
                      <a:pt x="228314" y="2683"/>
                    </a:cubicBezTo>
                    <a:cubicBezTo>
                      <a:pt x="228314" y="18876"/>
                      <a:pt x="207550" y="65072"/>
                      <a:pt x="207550" y="65072"/>
                    </a:cubicBezTo>
                    <a:cubicBezTo>
                      <a:pt x="207550" y="65072"/>
                      <a:pt x="253746" y="2683"/>
                      <a:pt x="246793" y="28115"/>
                    </a:cubicBezTo>
                    <a:cubicBezTo>
                      <a:pt x="239840" y="53547"/>
                      <a:pt x="212122" y="106696"/>
                      <a:pt x="212122" y="106696"/>
                    </a:cubicBezTo>
                    <a:cubicBezTo>
                      <a:pt x="212122" y="106696"/>
                      <a:pt x="214408" y="356251"/>
                      <a:pt x="161258" y="360823"/>
                    </a:cubicBezTo>
                    <a:cubicBezTo>
                      <a:pt x="108109" y="365490"/>
                      <a:pt x="0" y="320628"/>
                      <a:pt x="0" y="320628"/>
                    </a:cubicBezTo>
                    <a:lnTo>
                      <a:pt x="51530" y="241475"/>
                    </a:lnTo>
                    <a:close/>
                  </a:path>
                </a:pathLst>
              </a:custGeom>
              <a:solidFill>
                <a:srgbClr val="EAAA7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8776" name="Freeform: Shape 8775">
                <a:extLst>
                  <a:ext uri="{FF2B5EF4-FFF2-40B4-BE49-F238E27FC236}">
                    <a16:creationId xmlns:a16="http://schemas.microsoft.com/office/drawing/2014/main" id="{C74FB525-3B6C-4765-A231-F0938C651735}"/>
                  </a:ext>
                </a:extLst>
              </p:cNvPr>
              <p:cNvSpPr/>
              <p:nvPr/>
            </p:nvSpPr>
            <p:spPr>
              <a:xfrm>
                <a:off x="5868905" y="2483453"/>
                <a:ext cx="288244" cy="527303"/>
              </a:xfrm>
              <a:custGeom>
                <a:avLst/>
                <a:gdLst>
                  <a:gd name="connsiteX0" fmla="*/ 251859 w 288244"/>
                  <a:gd name="connsiteY0" fmla="*/ 527209 h 527303"/>
                  <a:gd name="connsiteX1" fmla="*/ 288245 w 288244"/>
                  <a:gd name="connsiteY1" fmla="*/ 339376 h 527303"/>
                  <a:gd name="connsiteX2" fmla="*/ 121557 w 288244"/>
                  <a:gd name="connsiteY2" fmla="*/ 0 h 527303"/>
                  <a:gd name="connsiteX3" fmla="*/ 30689 w 288244"/>
                  <a:gd name="connsiteY3" fmla="*/ 163640 h 527303"/>
                  <a:gd name="connsiteX4" fmla="*/ 30593 w 288244"/>
                  <a:gd name="connsiteY4" fmla="*/ 239363 h 527303"/>
                  <a:gd name="connsiteX5" fmla="*/ 399 w 288244"/>
                  <a:gd name="connsiteY5" fmla="*/ 324231 h 527303"/>
                  <a:gd name="connsiteX6" fmla="*/ 143941 w 288244"/>
                  <a:gd name="connsiteY6" fmla="*/ 442436 h 527303"/>
                  <a:gd name="connsiteX7" fmla="*/ 143941 w 288244"/>
                  <a:gd name="connsiteY7" fmla="*/ 527304 h 527303"/>
                  <a:gd name="connsiteX8" fmla="*/ 251859 w 288244"/>
                  <a:gd name="connsiteY8" fmla="*/ 527304 h 5273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88244" h="527303">
                    <a:moveTo>
                      <a:pt x="251859" y="527209"/>
                    </a:moveTo>
                    <a:lnTo>
                      <a:pt x="288245" y="339376"/>
                    </a:lnTo>
                    <a:lnTo>
                      <a:pt x="121557" y="0"/>
                    </a:lnTo>
                    <a:cubicBezTo>
                      <a:pt x="121557" y="0"/>
                      <a:pt x="27641" y="66675"/>
                      <a:pt x="30689" y="163640"/>
                    </a:cubicBezTo>
                    <a:cubicBezTo>
                      <a:pt x="33737" y="260604"/>
                      <a:pt x="30593" y="239363"/>
                      <a:pt x="30593" y="239363"/>
                    </a:cubicBezTo>
                    <a:cubicBezTo>
                      <a:pt x="30593" y="239363"/>
                      <a:pt x="-4078" y="284607"/>
                      <a:pt x="399" y="324231"/>
                    </a:cubicBezTo>
                    <a:cubicBezTo>
                      <a:pt x="14210" y="446341"/>
                      <a:pt x="143941" y="442436"/>
                      <a:pt x="143941" y="442436"/>
                    </a:cubicBezTo>
                    <a:lnTo>
                      <a:pt x="143941" y="527304"/>
                    </a:lnTo>
                    <a:lnTo>
                      <a:pt x="251859" y="527304"/>
                    </a:lnTo>
                    <a:close/>
                  </a:path>
                </a:pathLst>
              </a:custGeom>
              <a:solidFill>
                <a:srgbClr val="EAAA7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8777" name="Freeform: Shape 8776">
                <a:extLst>
                  <a:ext uri="{FF2B5EF4-FFF2-40B4-BE49-F238E27FC236}">
                    <a16:creationId xmlns:a16="http://schemas.microsoft.com/office/drawing/2014/main" id="{4148EDFB-8B67-42FA-940B-08C32D196DD3}"/>
                  </a:ext>
                </a:extLst>
              </p:cNvPr>
              <p:cNvSpPr/>
              <p:nvPr/>
            </p:nvSpPr>
            <p:spPr>
              <a:xfrm>
                <a:off x="5889648" y="2393599"/>
                <a:ext cx="572220" cy="575779"/>
              </a:xfrm>
              <a:custGeom>
                <a:avLst/>
                <a:gdLst>
                  <a:gd name="connsiteX0" fmla="*/ 491148 w 572220"/>
                  <a:gd name="connsiteY0" fmla="*/ 103951 h 575779"/>
                  <a:gd name="connsiteX1" fmla="*/ 565443 w 572220"/>
                  <a:gd name="connsiteY1" fmla="*/ 206916 h 575779"/>
                  <a:gd name="connsiteX2" fmla="*/ 569063 w 572220"/>
                  <a:gd name="connsiteY2" fmla="*/ 337694 h 575779"/>
                  <a:gd name="connsiteX3" fmla="*/ 532106 w 572220"/>
                  <a:gd name="connsiteY3" fmla="*/ 481045 h 575779"/>
                  <a:gd name="connsiteX4" fmla="*/ 331509 w 572220"/>
                  <a:gd name="connsiteY4" fmla="*/ 572009 h 575779"/>
                  <a:gd name="connsiteX5" fmla="*/ 212637 w 572220"/>
                  <a:gd name="connsiteY5" fmla="*/ 567723 h 575779"/>
                  <a:gd name="connsiteX6" fmla="*/ 128150 w 572220"/>
                  <a:gd name="connsiteY6" fmla="*/ 490189 h 575779"/>
                  <a:gd name="connsiteX7" fmla="*/ 141390 w 572220"/>
                  <a:gd name="connsiteY7" fmla="*/ 325883 h 575779"/>
                  <a:gd name="connsiteX8" fmla="*/ 127960 w 572220"/>
                  <a:gd name="connsiteY8" fmla="*/ 296070 h 575779"/>
                  <a:gd name="connsiteX9" fmla="*/ 97480 w 572220"/>
                  <a:gd name="connsiteY9" fmla="*/ 292641 h 575779"/>
                  <a:gd name="connsiteX10" fmla="*/ 72810 w 572220"/>
                  <a:gd name="connsiteY10" fmla="*/ 327598 h 575779"/>
                  <a:gd name="connsiteX11" fmla="*/ 43187 w 572220"/>
                  <a:gd name="connsiteY11" fmla="*/ 311024 h 575779"/>
                  <a:gd name="connsiteX12" fmla="*/ 37568 w 572220"/>
                  <a:gd name="connsiteY12" fmla="*/ 273496 h 575779"/>
                  <a:gd name="connsiteX13" fmla="*/ 2039 w 572220"/>
                  <a:gd name="connsiteY13" fmla="*/ 189199 h 575779"/>
                  <a:gd name="connsiteX14" fmla="*/ 54046 w 572220"/>
                  <a:gd name="connsiteY14" fmla="*/ 72232 h 575779"/>
                  <a:gd name="connsiteX15" fmla="*/ 266644 w 572220"/>
                  <a:gd name="connsiteY15" fmla="*/ 700 h 575779"/>
                  <a:gd name="connsiteX16" fmla="*/ 467240 w 572220"/>
                  <a:gd name="connsiteY16" fmla="*/ 101093 h 5757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572220" h="575779">
                    <a:moveTo>
                      <a:pt x="491148" y="103951"/>
                    </a:moveTo>
                    <a:cubicBezTo>
                      <a:pt x="530582" y="123001"/>
                      <a:pt x="555537" y="164339"/>
                      <a:pt x="565443" y="206916"/>
                    </a:cubicBezTo>
                    <a:cubicBezTo>
                      <a:pt x="575349" y="249588"/>
                      <a:pt x="572396" y="293974"/>
                      <a:pt x="569063" y="337694"/>
                    </a:cubicBezTo>
                    <a:cubicBezTo>
                      <a:pt x="565253" y="387510"/>
                      <a:pt x="560204" y="439707"/>
                      <a:pt x="532106" y="481045"/>
                    </a:cubicBezTo>
                    <a:cubicBezTo>
                      <a:pt x="489434" y="543815"/>
                      <a:pt x="406852" y="563532"/>
                      <a:pt x="331509" y="572009"/>
                    </a:cubicBezTo>
                    <a:cubicBezTo>
                      <a:pt x="291790" y="576486"/>
                      <a:pt x="250928" y="578963"/>
                      <a:pt x="212637" y="567723"/>
                    </a:cubicBezTo>
                    <a:cubicBezTo>
                      <a:pt x="174347" y="556388"/>
                      <a:pt x="138723" y="528671"/>
                      <a:pt x="128150" y="490189"/>
                    </a:cubicBezTo>
                    <a:cubicBezTo>
                      <a:pt x="113482" y="436754"/>
                      <a:pt x="149391" y="380747"/>
                      <a:pt x="141390" y="325883"/>
                    </a:cubicBezTo>
                    <a:cubicBezTo>
                      <a:pt x="139771" y="314929"/>
                      <a:pt x="136056" y="303595"/>
                      <a:pt x="127960" y="296070"/>
                    </a:cubicBezTo>
                    <a:cubicBezTo>
                      <a:pt x="119768" y="288545"/>
                      <a:pt x="106338" y="285878"/>
                      <a:pt x="97480" y="292641"/>
                    </a:cubicBezTo>
                    <a:cubicBezTo>
                      <a:pt x="85859" y="301404"/>
                      <a:pt x="86050" y="321502"/>
                      <a:pt x="72810" y="327598"/>
                    </a:cubicBezTo>
                    <a:cubicBezTo>
                      <a:pt x="61285" y="332932"/>
                      <a:pt x="47759" y="322930"/>
                      <a:pt x="43187" y="311024"/>
                    </a:cubicBezTo>
                    <a:cubicBezTo>
                      <a:pt x="38615" y="299213"/>
                      <a:pt x="39758" y="285973"/>
                      <a:pt x="37568" y="273496"/>
                    </a:cubicBezTo>
                    <a:cubicBezTo>
                      <a:pt x="32424" y="243301"/>
                      <a:pt x="8897" y="219013"/>
                      <a:pt x="2039" y="189199"/>
                    </a:cubicBezTo>
                    <a:cubicBezTo>
                      <a:pt x="-7962" y="145480"/>
                      <a:pt x="20327" y="101760"/>
                      <a:pt x="54046" y="72232"/>
                    </a:cubicBezTo>
                    <a:cubicBezTo>
                      <a:pt x="111767" y="21655"/>
                      <a:pt x="190063" y="-4730"/>
                      <a:pt x="266644" y="700"/>
                    </a:cubicBezTo>
                    <a:cubicBezTo>
                      <a:pt x="343225" y="6129"/>
                      <a:pt x="417139" y="42991"/>
                      <a:pt x="467240" y="101093"/>
                    </a:cubicBezTo>
                  </a:path>
                </a:pathLst>
              </a:custGeom>
              <a:solidFill>
                <a:srgbClr val="A94D1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8778" name="Freeform: Shape 8777">
                <a:extLst>
                  <a:ext uri="{FF2B5EF4-FFF2-40B4-BE49-F238E27FC236}">
                    <a16:creationId xmlns:a16="http://schemas.microsoft.com/office/drawing/2014/main" id="{D20040D0-7F8E-415F-A50E-76166CA39C24}"/>
                  </a:ext>
                </a:extLst>
              </p:cNvPr>
              <p:cNvSpPr/>
              <p:nvPr/>
            </p:nvSpPr>
            <p:spPr>
              <a:xfrm>
                <a:off x="6337743" y="2333927"/>
                <a:ext cx="225939" cy="224621"/>
              </a:xfrm>
              <a:custGeom>
                <a:avLst/>
                <a:gdLst>
                  <a:gd name="connsiteX0" fmla="*/ 0 w 225939"/>
                  <a:gd name="connsiteY0" fmla="*/ 166004 h 224621"/>
                  <a:gd name="connsiteX1" fmla="*/ 140780 w 225939"/>
                  <a:gd name="connsiteY1" fmla="*/ 4746 h 224621"/>
                  <a:gd name="connsiteX2" fmla="*/ 189262 w 225939"/>
                  <a:gd name="connsiteY2" fmla="*/ 3698 h 224621"/>
                  <a:gd name="connsiteX3" fmla="*/ 222123 w 225939"/>
                  <a:gd name="connsiteY3" fmla="*/ 45417 h 224621"/>
                  <a:gd name="connsiteX4" fmla="*/ 224981 w 225939"/>
                  <a:gd name="connsiteY4" fmla="*/ 100186 h 224621"/>
                  <a:gd name="connsiteX5" fmla="*/ 183928 w 225939"/>
                  <a:gd name="connsiteY5" fmla="*/ 114759 h 224621"/>
                  <a:gd name="connsiteX6" fmla="*/ 170593 w 225939"/>
                  <a:gd name="connsiteY6" fmla="*/ 124665 h 224621"/>
                  <a:gd name="connsiteX7" fmla="*/ 185071 w 225939"/>
                  <a:gd name="connsiteY7" fmla="*/ 141906 h 224621"/>
                  <a:gd name="connsiteX8" fmla="*/ 210312 w 225939"/>
                  <a:gd name="connsiteY8" fmla="*/ 145335 h 224621"/>
                  <a:gd name="connsiteX9" fmla="*/ 225933 w 225939"/>
                  <a:gd name="connsiteY9" fmla="*/ 172386 h 224621"/>
                  <a:gd name="connsiteX10" fmla="*/ 218027 w 225939"/>
                  <a:gd name="connsiteY10" fmla="*/ 204199 h 224621"/>
                  <a:gd name="connsiteX11" fmla="*/ 202311 w 225939"/>
                  <a:gd name="connsiteY11" fmla="*/ 223916 h 224621"/>
                  <a:gd name="connsiteX12" fmla="*/ 186881 w 225939"/>
                  <a:gd name="connsiteY12" fmla="*/ 222963 h 224621"/>
                  <a:gd name="connsiteX13" fmla="*/ 3905 w 225939"/>
                  <a:gd name="connsiteY13" fmla="*/ 178005 h 2246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25939" h="224621">
                    <a:moveTo>
                      <a:pt x="0" y="166004"/>
                    </a:moveTo>
                    <a:cubicBezTo>
                      <a:pt x="11430" y="91614"/>
                      <a:pt x="68580" y="26177"/>
                      <a:pt x="140780" y="4746"/>
                    </a:cubicBezTo>
                    <a:cubicBezTo>
                      <a:pt x="156591" y="78"/>
                      <a:pt x="174022" y="-2589"/>
                      <a:pt x="189262" y="3698"/>
                    </a:cubicBezTo>
                    <a:cubicBezTo>
                      <a:pt x="206216" y="10651"/>
                      <a:pt x="217456" y="27606"/>
                      <a:pt x="222123" y="45417"/>
                    </a:cubicBezTo>
                    <a:cubicBezTo>
                      <a:pt x="226790" y="63134"/>
                      <a:pt x="225838" y="81803"/>
                      <a:pt x="224981" y="100186"/>
                    </a:cubicBezTo>
                    <a:cubicBezTo>
                      <a:pt x="211265" y="105044"/>
                      <a:pt x="197549" y="109902"/>
                      <a:pt x="183928" y="114759"/>
                    </a:cubicBezTo>
                    <a:cubicBezTo>
                      <a:pt x="178499" y="116664"/>
                      <a:pt x="172403" y="119236"/>
                      <a:pt x="170593" y="124665"/>
                    </a:cubicBezTo>
                    <a:cubicBezTo>
                      <a:pt x="167831" y="132762"/>
                      <a:pt x="176689" y="140286"/>
                      <a:pt x="185071" y="141906"/>
                    </a:cubicBezTo>
                    <a:cubicBezTo>
                      <a:pt x="193453" y="143430"/>
                      <a:pt x="202502" y="141906"/>
                      <a:pt x="210312" y="145335"/>
                    </a:cubicBezTo>
                    <a:cubicBezTo>
                      <a:pt x="220409" y="149716"/>
                      <a:pt x="225743" y="161337"/>
                      <a:pt x="225933" y="172386"/>
                    </a:cubicBezTo>
                    <a:cubicBezTo>
                      <a:pt x="226124" y="183339"/>
                      <a:pt x="222028" y="193912"/>
                      <a:pt x="218027" y="204199"/>
                    </a:cubicBezTo>
                    <a:cubicBezTo>
                      <a:pt x="214884" y="212295"/>
                      <a:pt x="210693" y="221439"/>
                      <a:pt x="202311" y="223916"/>
                    </a:cubicBezTo>
                    <a:cubicBezTo>
                      <a:pt x="197358" y="225440"/>
                      <a:pt x="191929" y="224202"/>
                      <a:pt x="186881" y="222963"/>
                    </a:cubicBezTo>
                    <a:cubicBezTo>
                      <a:pt x="125921" y="208009"/>
                      <a:pt x="64865" y="192960"/>
                      <a:pt x="3905" y="178005"/>
                    </a:cubicBezTo>
                  </a:path>
                </a:pathLst>
              </a:custGeom>
              <a:solidFill>
                <a:srgbClr val="A94D1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8779" name="Freeform: Shape 8778">
                <a:extLst>
                  <a:ext uri="{FF2B5EF4-FFF2-40B4-BE49-F238E27FC236}">
                    <a16:creationId xmlns:a16="http://schemas.microsoft.com/office/drawing/2014/main" id="{0E56B1B8-D17E-47D7-86A2-BB5175F976EE}"/>
                  </a:ext>
                </a:extLst>
              </p:cNvPr>
              <p:cNvSpPr/>
              <p:nvPr/>
            </p:nvSpPr>
            <p:spPr>
              <a:xfrm>
                <a:off x="6337949" y="2466787"/>
                <a:ext cx="92461" cy="80256"/>
              </a:xfrm>
              <a:custGeom>
                <a:avLst/>
                <a:gdLst>
                  <a:gd name="connsiteX0" fmla="*/ 5224 w 92461"/>
                  <a:gd name="connsiteY0" fmla="*/ 950 h 80256"/>
                  <a:gd name="connsiteX1" fmla="*/ 88282 w 92461"/>
                  <a:gd name="connsiteY1" fmla="*/ 79626 h 80256"/>
                  <a:gd name="connsiteX2" fmla="*/ 88282 w 92461"/>
                  <a:gd name="connsiteY2" fmla="*/ 68387 h 80256"/>
                  <a:gd name="connsiteX3" fmla="*/ 34466 w 92461"/>
                  <a:gd name="connsiteY3" fmla="*/ 52289 h 80256"/>
                  <a:gd name="connsiteX4" fmla="*/ 9034 w 92461"/>
                  <a:gd name="connsiteY4" fmla="*/ 1997 h 80256"/>
                  <a:gd name="connsiteX5" fmla="*/ 5224 w 92461"/>
                  <a:gd name="connsiteY5" fmla="*/ 950 h 80256"/>
                  <a:gd name="connsiteX6" fmla="*/ 5224 w 92461"/>
                  <a:gd name="connsiteY6" fmla="*/ 950 h 802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2461" h="80256">
                    <a:moveTo>
                      <a:pt x="5224" y="950"/>
                    </a:moveTo>
                    <a:cubicBezTo>
                      <a:pt x="-19446" y="48003"/>
                      <a:pt x="49134" y="85627"/>
                      <a:pt x="88282" y="79626"/>
                    </a:cubicBezTo>
                    <a:cubicBezTo>
                      <a:pt x="93997" y="78769"/>
                      <a:pt x="93711" y="69434"/>
                      <a:pt x="88282" y="68387"/>
                    </a:cubicBezTo>
                    <a:cubicBezTo>
                      <a:pt x="69232" y="64767"/>
                      <a:pt x="51135" y="63434"/>
                      <a:pt x="34466" y="52289"/>
                    </a:cubicBezTo>
                    <a:cubicBezTo>
                      <a:pt x="17035" y="40669"/>
                      <a:pt x="7224" y="23143"/>
                      <a:pt x="9034" y="1997"/>
                    </a:cubicBezTo>
                    <a:cubicBezTo>
                      <a:pt x="9320" y="-3"/>
                      <a:pt x="6177" y="-765"/>
                      <a:pt x="5224" y="950"/>
                    </a:cubicBezTo>
                    <a:lnTo>
                      <a:pt x="5224" y="950"/>
                    </a:lnTo>
                    <a:close/>
                  </a:path>
                </a:pathLst>
              </a:custGeom>
              <a:solidFill>
                <a:srgbClr val="35252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8780" name="Freeform: Shape 8779">
                <a:extLst>
                  <a:ext uri="{FF2B5EF4-FFF2-40B4-BE49-F238E27FC236}">
                    <a16:creationId xmlns:a16="http://schemas.microsoft.com/office/drawing/2014/main" id="{63D481E0-79C8-4334-A017-43EAEF502FE8}"/>
                  </a:ext>
                </a:extLst>
              </p:cNvPr>
              <p:cNvSpPr/>
              <p:nvPr/>
            </p:nvSpPr>
            <p:spPr>
              <a:xfrm>
                <a:off x="5970376" y="2710862"/>
                <a:ext cx="47447" cy="77757"/>
              </a:xfrm>
              <a:custGeom>
                <a:avLst/>
                <a:gdLst>
                  <a:gd name="connsiteX0" fmla="*/ 36754 w 47447"/>
                  <a:gd name="connsiteY0" fmla="*/ 334 h 77757"/>
                  <a:gd name="connsiteX1" fmla="*/ 7417 w 47447"/>
                  <a:gd name="connsiteY1" fmla="*/ 39958 h 77757"/>
                  <a:gd name="connsiteX2" fmla="*/ 13704 w 47447"/>
                  <a:gd name="connsiteY2" fmla="*/ 41672 h 77757"/>
                  <a:gd name="connsiteX3" fmla="*/ 18276 w 47447"/>
                  <a:gd name="connsiteY3" fmla="*/ 31957 h 77757"/>
                  <a:gd name="connsiteX4" fmla="*/ 39707 w 47447"/>
                  <a:gd name="connsiteY4" fmla="*/ 29576 h 77757"/>
                  <a:gd name="connsiteX5" fmla="*/ 39040 w 47447"/>
                  <a:gd name="connsiteY5" fmla="*/ 45101 h 77757"/>
                  <a:gd name="connsiteX6" fmla="*/ 4465 w 47447"/>
                  <a:gd name="connsiteY6" fmla="*/ 68438 h 77757"/>
                  <a:gd name="connsiteX7" fmla="*/ 2464 w 47447"/>
                  <a:gd name="connsiteY7" fmla="*/ 75581 h 77757"/>
                  <a:gd name="connsiteX8" fmla="*/ 47041 w 47447"/>
                  <a:gd name="connsiteY8" fmla="*/ 31385 h 77757"/>
                  <a:gd name="connsiteX9" fmla="*/ 29896 w 47447"/>
                  <a:gd name="connsiteY9" fmla="*/ 16145 h 77757"/>
                  <a:gd name="connsiteX10" fmla="*/ 7322 w 47447"/>
                  <a:gd name="connsiteY10" fmla="*/ 39958 h 77757"/>
                  <a:gd name="connsiteX11" fmla="*/ 13609 w 47447"/>
                  <a:gd name="connsiteY11" fmla="*/ 41672 h 77757"/>
                  <a:gd name="connsiteX12" fmla="*/ 38755 w 47447"/>
                  <a:gd name="connsiteY12" fmla="*/ 3953 h 77757"/>
                  <a:gd name="connsiteX13" fmla="*/ 36754 w 47447"/>
                  <a:gd name="connsiteY13" fmla="*/ 334 h 77757"/>
                  <a:gd name="connsiteX14" fmla="*/ 36754 w 47447"/>
                  <a:gd name="connsiteY14" fmla="*/ 334 h 777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47447" h="77757">
                    <a:moveTo>
                      <a:pt x="36754" y="334"/>
                    </a:moveTo>
                    <a:cubicBezTo>
                      <a:pt x="21324" y="9192"/>
                      <a:pt x="11513" y="22622"/>
                      <a:pt x="7417" y="39958"/>
                    </a:cubicBezTo>
                    <a:cubicBezTo>
                      <a:pt x="6465" y="44149"/>
                      <a:pt x="12180" y="45482"/>
                      <a:pt x="13704" y="41672"/>
                    </a:cubicBezTo>
                    <a:cubicBezTo>
                      <a:pt x="14942" y="38339"/>
                      <a:pt x="16466" y="35100"/>
                      <a:pt x="18276" y="31957"/>
                    </a:cubicBezTo>
                    <a:cubicBezTo>
                      <a:pt x="23134" y="22432"/>
                      <a:pt x="30277" y="21575"/>
                      <a:pt x="39707" y="29576"/>
                    </a:cubicBezTo>
                    <a:cubicBezTo>
                      <a:pt x="41707" y="33957"/>
                      <a:pt x="40183" y="40815"/>
                      <a:pt x="39040" y="45101"/>
                    </a:cubicBezTo>
                    <a:cubicBezTo>
                      <a:pt x="34849" y="60913"/>
                      <a:pt x="22276" y="74724"/>
                      <a:pt x="4465" y="68438"/>
                    </a:cubicBezTo>
                    <a:cubicBezTo>
                      <a:pt x="-107" y="66818"/>
                      <a:pt x="-1822" y="73867"/>
                      <a:pt x="2464" y="75581"/>
                    </a:cubicBezTo>
                    <a:cubicBezTo>
                      <a:pt x="28468" y="86249"/>
                      <a:pt x="50756" y="55484"/>
                      <a:pt x="47041" y="31385"/>
                    </a:cubicBezTo>
                    <a:cubicBezTo>
                      <a:pt x="45613" y="22432"/>
                      <a:pt x="39517" y="15479"/>
                      <a:pt x="29896" y="16145"/>
                    </a:cubicBezTo>
                    <a:cubicBezTo>
                      <a:pt x="17038" y="17098"/>
                      <a:pt x="11323" y="29671"/>
                      <a:pt x="7322" y="39958"/>
                    </a:cubicBezTo>
                    <a:cubicBezTo>
                      <a:pt x="9418" y="40529"/>
                      <a:pt x="11513" y="41101"/>
                      <a:pt x="13609" y="41672"/>
                    </a:cubicBezTo>
                    <a:cubicBezTo>
                      <a:pt x="16942" y="25956"/>
                      <a:pt x="25515" y="13002"/>
                      <a:pt x="38755" y="3953"/>
                    </a:cubicBezTo>
                    <a:cubicBezTo>
                      <a:pt x="41041" y="2429"/>
                      <a:pt x="39040" y="-1095"/>
                      <a:pt x="36754" y="334"/>
                    </a:cubicBezTo>
                    <a:lnTo>
                      <a:pt x="36754" y="334"/>
                    </a:lnTo>
                    <a:close/>
                  </a:path>
                </a:pathLst>
              </a:custGeom>
              <a:solidFill>
                <a:srgbClr val="F5D4B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8781" name="Freeform: Shape 8780">
                <a:extLst>
                  <a:ext uri="{FF2B5EF4-FFF2-40B4-BE49-F238E27FC236}">
                    <a16:creationId xmlns:a16="http://schemas.microsoft.com/office/drawing/2014/main" id="{19B04A28-3339-4ED1-A7E2-44892212F488}"/>
                  </a:ext>
                </a:extLst>
              </p:cNvPr>
              <p:cNvSpPr/>
              <p:nvPr/>
            </p:nvSpPr>
            <p:spPr>
              <a:xfrm>
                <a:off x="6345552" y="2305024"/>
                <a:ext cx="92413" cy="176853"/>
              </a:xfrm>
              <a:custGeom>
                <a:avLst/>
                <a:gdLst>
                  <a:gd name="connsiteX0" fmla="*/ 3526 w 92413"/>
                  <a:gd name="connsiteY0" fmla="*/ 175571 h 176853"/>
                  <a:gd name="connsiteX1" fmla="*/ 91347 w 92413"/>
                  <a:gd name="connsiteY1" fmla="*/ 5931 h 176853"/>
                  <a:gd name="connsiteX2" fmla="*/ 86394 w 92413"/>
                  <a:gd name="connsiteY2" fmla="*/ 978 h 176853"/>
                  <a:gd name="connsiteX3" fmla="*/ 2 w 92413"/>
                  <a:gd name="connsiteY3" fmla="*/ 175095 h 176853"/>
                  <a:gd name="connsiteX4" fmla="*/ 3526 w 92413"/>
                  <a:gd name="connsiteY4" fmla="*/ 175571 h 176853"/>
                  <a:gd name="connsiteX5" fmla="*/ 3526 w 92413"/>
                  <a:gd name="connsiteY5" fmla="*/ 175571 h 176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2413" h="176853">
                    <a:moveTo>
                      <a:pt x="3526" y="175571"/>
                    </a:moveTo>
                    <a:cubicBezTo>
                      <a:pt x="16766" y="108229"/>
                      <a:pt x="42198" y="54699"/>
                      <a:pt x="91347" y="5931"/>
                    </a:cubicBezTo>
                    <a:cubicBezTo>
                      <a:pt x="94585" y="2692"/>
                      <a:pt x="89728" y="-2070"/>
                      <a:pt x="86394" y="978"/>
                    </a:cubicBezTo>
                    <a:cubicBezTo>
                      <a:pt x="37912" y="44316"/>
                      <a:pt x="3431" y="109563"/>
                      <a:pt x="2" y="175095"/>
                    </a:cubicBezTo>
                    <a:cubicBezTo>
                      <a:pt x="-93" y="177095"/>
                      <a:pt x="3050" y="177571"/>
                      <a:pt x="3526" y="175571"/>
                    </a:cubicBezTo>
                    <a:lnTo>
                      <a:pt x="3526" y="175571"/>
                    </a:lnTo>
                    <a:close/>
                  </a:path>
                </a:pathLst>
              </a:custGeom>
              <a:solidFill>
                <a:srgbClr val="F9916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8782" name="Freeform: Shape 8781">
                <a:extLst>
                  <a:ext uri="{FF2B5EF4-FFF2-40B4-BE49-F238E27FC236}">
                    <a16:creationId xmlns:a16="http://schemas.microsoft.com/office/drawing/2014/main" id="{C05D1D74-1ECD-48E0-824D-44B5600FB37E}"/>
                  </a:ext>
                </a:extLst>
              </p:cNvPr>
              <p:cNvSpPr/>
              <p:nvPr/>
            </p:nvSpPr>
            <p:spPr>
              <a:xfrm>
                <a:off x="6030165" y="2516471"/>
                <a:ext cx="317967" cy="162735"/>
              </a:xfrm>
              <a:custGeom>
                <a:avLst/>
                <a:gdLst>
                  <a:gd name="connsiteX0" fmla="*/ 4874 w 317967"/>
                  <a:gd name="connsiteY0" fmla="*/ 161768 h 162735"/>
                  <a:gd name="connsiteX1" fmla="*/ 312913 w 317967"/>
                  <a:gd name="connsiteY1" fmla="*/ 13273 h 162735"/>
                  <a:gd name="connsiteX2" fmla="*/ 315103 w 317967"/>
                  <a:gd name="connsiteY2" fmla="*/ 5463 h 162735"/>
                  <a:gd name="connsiteX3" fmla="*/ 778 w 317967"/>
                  <a:gd name="connsiteY3" fmla="*/ 157577 h 162735"/>
                  <a:gd name="connsiteX4" fmla="*/ 4874 w 317967"/>
                  <a:gd name="connsiteY4" fmla="*/ 161768 h 162735"/>
                  <a:gd name="connsiteX5" fmla="*/ 4874 w 317967"/>
                  <a:gd name="connsiteY5" fmla="*/ 161768 h 1627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17967" h="162735">
                    <a:moveTo>
                      <a:pt x="4874" y="161768"/>
                    </a:moveTo>
                    <a:cubicBezTo>
                      <a:pt x="76692" y="83282"/>
                      <a:pt x="199851" y="-8634"/>
                      <a:pt x="312913" y="13273"/>
                    </a:cubicBezTo>
                    <a:cubicBezTo>
                      <a:pt x="317961" y="14226"/>
                      <a:pt x="320151" y="6796"/>
                      <a:pt x="315103" y="5463"/>
                    </a:cubicBezTo>
                    <a:cubicBezTo>
                      <a:pt x="200232" y="-24922"/>
                      <a:pt x="71454" y="77757"/>
                      <a:pt x="778" y="157577"/>
                    </a:cubicBezTo>
                    <a:cubicBezTo>
                      <a:pt x="-1698" y="160530"/>
                      <a:pt x="2302" y="164625"/>
                      <a:pt x="4874" y="161768"/>
                    </a:cubicBezTo>
                    <a:lnTo>
                      <a:pt x="4874" y="161768"/>
                    </a:lnTo>
                    <a:close/>
                  </a:path>
                </a:pathLst>
              </a:custGeom>
              <a:solidFill>
                <a:srgbClr val="F9916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8783" name="Freeform: Shape 8782">
                <a:extLst>
                  <a:ext uri="{FF2B5EF4-FFF2-40B4-BE49-F238E27FC236}">
                    <a16:creationId xmlns:a16="http://schemas.microsoft.com/office/drawing/2014/main" id="{EDF15769-61B2-417E-9377-559356F8DE44}"/>
                  </a:ext>
                </a:extLst>
              </p:cNvPr>
              <p:cNvSpPr/>
              <p:nvPr/>
            </p:nvSpPr>
            <p:spPr>
              <a:xfrm>
                <a:off x="6270455" y="2534466"/>
                <a:ext cx="118787" cy="311672"/>
              </a:xfrm>
              <a:custGeom>
                <a:avLst/>
                <a:gdLst>
                  <a:gd name="connsiteX0" fmla="*/ 99769 w 118787"/>
                  <a:gd name="connsiteY0" fmla="*/ 4613 h 311672"/>
                  <a:gd name="connsiteX1" fmla="*/ 900 w 118787"/>
                  <a:gd name="connsiteY1" fmla="*/ 305507 h 311672"/>
                  <a:gd name="connsiteX2" fmla="*/ 5948 w 118787"/>
                  <a:gd name="connsiteY2" fmla="*/ 310556 h 311672"/>
                  <a:gd name="connsiteX3" fmla="*/ 104912 w 118787"/>
                  <a:gd name="connsiteY3" fmla="*/ 1565 h 311672"/>
                  <a:gd name="connsiteX4" fmla="*/ 99769 w 118787"/>
                  <a:gd name="connsiteY4" fmla="*/ 4613 h 311672"/>
                  <a:gd name="connsiteX5" fmla="*/ 99769 w 118787"/>
                  <a:gd name="connsiteY5" fmla="*/ 4613 h 3116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8787" h="311672">
                    <a:moveTo>
                      <a:pt x="99769" y="4613"/>
                    </a:moveTo>
                    <a:cubicBezTo>
                      <a:pt x="141869" y="97672"/>
                      <a:pt x="58335" y="235689"/>
                      <a:pt x="900" y="305507"/>
                    </a:cubicBezTo>
                    <a:cubicBezTo>
                      <a:pt x="-1958" y="309032"/>
                      <a:pt x="2614" y="313889"/>
                      <a:pt x="5948" y="310556"/>
                    </a:cubicBezTo>
                    <a:cubicBezTo>
                      <a:pt x="73004" y="244547"/>
                      <a:pt x="151013" y="94433"/>
                      <a:pt x="104912" y="1565"/>
                    </a:cubicBezTo>
                    <a:cubicBezTo>
                      <a:pt x="103293" y="-1960"/>
                      <a:pt x="98245" y="1088"/>
                      <a:pt x="99769" y="4613"/>
                    </a:cubicBezTo>
                    <a:lnTo>
                      <a:pt x="99769" y="4613"/>
                    </a:lnTo>
                    <a:close/>
                  </a:path>
                </a:pathLst>
              </a:custGeom>
              <a:solidFill>
                <a:srgbClr val="F9916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8784" name="Freeform: Shape 8783">
                <a:extLst>
                  <a:ext uri="{FF2B5EF4-FFF2-40B4-BE49-F238E27FC236}">
                    <a16:creationId xmlns:a16="http://schemas.microsoft.com/office/drawing/2014/main" id="{EB817819-E942-4BC4-93AC-EEBDBCFC1601}"/>
                  </a:ext>
                </a:extLst>
              </p:cNvPr>
              <p:cNvSpPr/>
              <p:nvPr/>
            </p:nvSpPr>
            <p:spPr>
              <a:xfrm>
                <a:off x="6114756" y="2431211"/>
                <a:ext cx="228344" cy="66918"/>
              </a:xfrm>
              <a:custGeom>
                <a:avLst/>
                <a:gdLst>
                  <a:gd name="connsiteX0" fmla="*/ 227178 w 228344"/>
                  <a:gd name="connsiteY0" fmla="*/ 60815 h 66918"/>
                  <a:gd name="connsiteX1" fmla="*/ 2769 w 228344"/>
                  <a:gd name="connsiteY1" fmla="*/ 3760 h 66918"/>
                  <a:gd name="connsiteX2" fmla="*/ 3817 w 228344"/>
                  <a:gd name="connsiteY2" fmla="*/ 11475 h 66918"/>
                  <a:gd name="connsiteX3" fmla="*/ 222892 w 228344"/>
                  <a:gd name="connsiteY3" fmla="*/ 66434 h 66918"/>
                  <a:gd name="connsiteX4" fmla="*/ 227178 w 228344"/>
                  <a:gd name="connsiteY4" fmla="*/ 60815 h 66918"/>
                  <a:gd name="connsiteX5" fmla="*/ 227178 w 228344"/>
                  <a:gd name="connsiteY5" fmla="*/ 60815 h 66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8344" h="66918">
                    <a:moveTo>
                      <a:pt x="227178" y="60815"/>
                    </a:moveTo>
                    <a:cubicBezTo>
                      <a:pt x="162694" y="10904"/>
                      <a:pt x="83351" y="-9004"/>
                      <a:pt x="2769" y="3760"/>
                    </a:cubicBezTo>
                    <a:cubicBezTo>
                      <a:pt x="-1517" y="4427"/>
                      <a:pt x="-564" y="11951"/>
                      <a:pt x="3817" y="11475"/>
                    </a:cubicBezTo>
                    <a:cubicBezTo>
                      <a:pt x="83351" y="2617"/>
                      <a:pt x="156884" y="21381"/>
                      <a:pt x="222892" y="66434"/>
                    </a:cubicBezTo>
                    <a:cubicBezTo>
                      <a:pt x="226226" y="68530"/>
                      <a:pt x="230417" y="63291"/>
                      <a:pt x="227178" y="60815"/>
                    </a:cubicBezTo>
                    <a:lnTo>
                      <a:pt x="227178" y="60815"/>
                    </a:lnTo>
                    <a:close/>
                  </a:path>
                </a:pathLst>
              </a:custGeom>
              <a:solidFill>
                <a:srgbClr val="F9916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8785" name="Freeform: Shape 8784">
                <a:extLst>
                  <a:ext uri="{FF2B5EF4-FFF2-40B4-BE49-F238E27FC236}">
                    <a16:creationId xmlns:a16="http://schemas.microsoft.com/office/drawing/2014/main" id="{D4781D1F-9E30-42D3-B5D8-C79E5CD0C4FD}"/>
                  </a:ext>
                </a:extLst>
              </p:cNvPr>
              <p:cNvSpPr/>
              <p:nvPr/>
            </p:nvSpPr>
            <p:spPr>
              <a:xfrm>
                <a:off x="5755480" y="2960179"/>
                <a:ext cx="669321" cy="465247"/>
              </a:xfrm>
              <a:custGeom>
                <a:avLst/>
                <a:gdLst>
                  <a:gd name="connsiteX0" fmla="*/ 44863 w 669321"/>
                  <a:gd name="connsiteY0" fmla="*/ 0 h 465247"/>
                  <a:gd name="connsiteX1" fmla="*/ 0 w 669321"/>
                  <a:gd name="connsiteY1" fmla="*/ 141256 h 465247"/>
                  <a:gd name="connsiteX2" fmla="*/ 184785 w 669321"/>
                  <a:gd name="connsiteY2" fmla="*/ 202025 h 465247"/>
                  <a:gd name="connsiteX3" fmla="*/ 260985 w 669321"/>
                  <a:gd name="connsiteY3" fmla="*/ 452628 h 465247"/>
                  <a:gd name="connsiteX4" fmla="*/ 562832 w 669321"/>
                  <a:gd name="connsiteY4" fmla="*/ 362903 h 465247"/>
                  <a:gd name="connsiteX5" fmla="*/ 523399 w 669321"/>
                  <a:gd name="connsiteY5" fmla="*/ 230886 h 465247"/>
                  <a:gd name="connsiteX6" fmla="*/ 611886 w 669321"/>
                  <a:gd name="connsiteY6" fmla="*/ 289560 h 465247"/>
                  <a:gd name="connsiteX7" fmla="*/ 669322 w 669321"/>
                  <a:gd name="connsiteY7" fmla="*/ 180404 h 465247"/>
                  <a:gd name="connsiteX8" fmla="*/ 497396 w 669321"/>
                  <a:gd name="connsiteY8" fmla="*/ 71914 h 465247"/>
                  <a:gd name="connsiteX9" fmla="*/ 207740 w 669321"/>
                  <a:gd name="connsiteY9" fmla="*/ 29146 h 465247"/>
                  <a:gd name="connsiteX10" fmla="*/ 44863 w 669321"/>
                  <a:gd name="connsiteY10" fmla="*/ 0 h 465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669321" h="465247">
                    <a:moveTo>
                      <a:pt x="44863" y="0"/>
                    </a:moveTo>
                    <a:lnTo>
                      <a:pt x="0" y="141256"/>
                    </a:lnTo>
                    <a:cubicBezTo>
                      <a:pt x="0" y="141256"/>
                      <a:pt x="116205" y="206121"/>
                      <a:pt x="184785" y="202025"/>
                    </a:cubicBezTo>
                    <a:cubicBezTo>
                      <a:pt x="184785" y="202025"/>
                      <a:pt x="236792" y="409194"/>
                      <a:pt x="260985" y="452628"/>
                    </a:cubicBezTo>
                    <a:cubicBezTo>
                      <a:pt x="291941" y="508064"/>
                      <a:pt x="562832" y="362903"/>
                      <a:pt x="562832" y="362903"/>
                    </a:cubicBezTo>
                    <a:lnTo>
                      <a:pt x="523399" y="230886"/>
                    </a:lnTo>
                    <a:lnTo>
                      <a:pt x="611886" y="289560"/>
                    </a:lnTo>
                    <a:lnTo>
                      <a:pt x="669322" y="180404"/>
                    </a:lnTo>
                    <a:lnTo>
                      <a:pt x="497396" y="71914"/>
                    </a:lnTo>
                    <a:cubicBezTo>
                      <a:pt x="497396" y="71914"/>
                      <a:pt x="374809" y="43053"/>
                      <a:pt x="207740" y="29146"/>
                    </a:cubicBezTo>
                    <a:cubicBezTo>
                      <a:pt x="137731" y="23241"/>
                      <a:pt x="44863" y="0"/>
                      <a:pt x="44863" y="0"/>
                    </a:cubicBezTo>
                    <a:close/>
                  </a:path>
                </a:pathLst>
              </a:custGeom>
              <a:solidFill>
                <a:srgbClr val="03A48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8786" name="Freeform: Shape 8785">
                <a:extLst>
                  <a:ext uri="{FF2B5EF4-FFF2-40B4-BE49-F238E27FC236}">
                    <a16:creationId xmlns:a16="http://schemas.microsoft.com/office/drawing/2014/main" id="{34FBC863-239F-457F-BF3D-AB34858F87BD}"/>
                  </a:ext>
                </a:extLst>
              </p:cNvPr>
              <p:cNvSpPr/>
              <p:nvPr/>
            </p:nvSpPr>
            <p:spPr>
              <a:xfrm>
                <a:off x="5956113" y="3323081"/>
                <a:ext cx="593437" cy="406285"/>
              </a:xfrm>
              <a:custGeom>
                <a:avLst/>
                <a:gdLst>
                  <a:gd name="connsiteX0" fmla="*/ 60447 w 593437"/>
                  <a:gd name="connsiteY0" fmla="*/ 89821 h 406285"/>
                  <a:gd name="connsiteX1" fmla="*/ 7393 w 593437"/>
                  <a:gd name="connsiteY1" fmla="*/ 403860 h 406285"/>
                  <a:gd name="connsiteX2" fmla="*/ 590609 w 593437"/>
                  <a:gd name="connsiteY2" fmla="*/ 191738 h 406285"/>
                  <a:gd name="connsiteX3" fmla="*/ 362199 w 593437"/>
                  <a:gd name="connsiteY3" fmla="*/ 0 h 406285"/>
                  <a:gd name="connsiteX4" fmla="*/ 60447 w 593437"/>
                  <a:gd name="connsiteY4" fmla="*/ 89821 h 4062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93437" h="406285">
                    <a:moveTo>
                      <a:pt x="60447" y="89821"/>
                    </a:moveTo>
                    <a:cubicBezTo>
                      <a:pt x="60447" y="89821"/>
                      <a:pt x="-25183" y="379381"/>
                      <a:pt x="7393" y="403860"/>
                    </a:cubicBezTo>
                    <a:cubicBezTo>
                      <a:pt x="40064" y="428339"/>
                      <a:pt x="558033" y="261080"/>
                      <a:pt x="590609" y="191738"/>
                    </a:cubicBezTo>
                    <a:cubicBezTo>
                      <a:pt x="623280" y="122396"/>
                      <a:pt x="362199" y="0"/>
                      <a:pt x="362199" y="0"/>
                    </a:cubicBezTo>
                    <a:lnTo>
                      <a:pt x="60447" y="89821"/>
                    </a:lnTo>
                    <a:close/>
                  </a:path>
                </a:pathLst>
              </a:custGeom>
              <a:solidFill>
                <a:srgbClr val="FFB55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grpSp>
            <p:nvGrpSpPr>
              <p:cNvPr id="8787" name="Graphic 1">
                <a:extLst>
                  <a:ext uri="{FF2B5EF4-FFF2-40B4-BE49-F238E27FC236}">
                    <a16:creationId xmlns:a16="http://schemas.microsoft.com/office/drawing/2014/main" id="{45875131-7C2D-4BA9-8397-0AC74A2173F7}"/>
                  </a:ext>
                </a:extLst>
              </p:cNvPr>
              <p:cNvGrpSpPr/>
              <p:nvPr/>
            </p:nvGrpSpPr>
            <p:grpSpPr>
              <a:xfrm>
                <a:off x="6089667" y="4012501"/>
                <a:ext cx="131109" cy="107557"/>
                <a:chOff x="6089667" y="4012501"/>
                <a:chExt cx="131109" cy="107557"/>
              </a:xfrm>
            </p:grpSpPr>
            <p:sp>
              <p:nvSpPr>
                <p:cNvPr id="8788" name="Freeform: Shape 8787">
                  <a:extLst>
                    <a:ext uri="{FF2B5EF4-FFF2-40B4-BE49-F238E27FC236}">
                      <a16:creationId xmlns:a16="http://schemas.microsoft.com/office/drawing/2014/main" id="{3818A9EA-DF51-4AA8-91D6-7AC055A8173E}"/>
                    </a:ext>
                  </a:extLst>
                </p:cNvPr>
                <p:cNvSpPr/>
                <p:nvPr/>
              </p:nvSpPr>
              <p:spPr>
                <a:xfrm>
                  <a:off x="6089667" y="4012501"/>
                  <a:ext cx="131109" cy="106530"/>
                </a:xfrm>
                <a:custGeom>
                  <a:avLst/>
                  <a:gdLst>
                    <a:gd name="connsiteX0" fmla="*/ 131110 w 131109"/>
                    <a:gd name="connsiteY0" fmla="*/ 11430 h 106530"/>
                    <a:gd name="connsiteX1" fmla="*/ 123775 w 131109"/>
                    <a:gd name="connsiteY1" fmla="*/ 83153 h 106530"/>
                    <a:gd name="connsiteX2" fmla="*/ 808 w 131109"/>
                    <a:gd name="connsiteY2" fmla="*/ 106108 h 106530"/>
                    <a:gd name="connsiteX3" fmla="*/ 38241 w 131109"/>
                    <a:gd name="connsiteY3" fmla="*/ 56007 h 106530"/>
                    <a:gd name="connsiteX4" fmla="*/ 53481 w 131109"/>
                    <a:gd name="connsiteY4" fmla="*/ 50673 h 106530"/>
                    <a:gd name="connsiteX5" fmla="*/ 52147 w 131109"/>
                    <a:gd name="connsiteY5" fmla="*/ 0 h 106530"/>
                    <a:gd name="connsiteX6" fmla="*/ 131110 w 131109"/>
                    <a:gd name="connsiteY6" fmla="*/ 11430 h 1065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31109" h="106530">
                      <a:moveTo>
                        <a:pt x="131110" y="11430"/>
                      </a:moveTo>
                      <a:lnTo>
                        <a:pt x="123775" y="83153"/>
                      </a:lnTo>
                      <a:cubicBezTo>
                        <a:pt x="123775" y="83153"/>
                        <a:pt x="4713" y="110204"/>
                        <a:pt x="808" y="106108"/>
                      </a:cubicBezTo>
                      <a:cubicBezTo>
                        <a:pt x="-3098" y="102108"/>
                        <a:pt x="6808" y="75438"/>
                        <a:pt x="38241" y="56007"/>
                      </a:cubicBezTo>
                      <a:lnTo>
                        <a:pt x="53481" y="50673"/>
                      </a:lnTo>
                      <a:lnTo>
                        <a:pt x="52147" y="0"/>
                      </a:lnTo>
                      <a:lnTo>
                        <a:pt x="131110" y="11430"/>
                      </a:lnTo>
                      <a:close/>
                    </a:path>
                  </a:pathLst>
                </a:custGeom>
                <a:solidFill>
                  <a:srgbClr val="4D5A9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8789" name="Freeform: Shape 8788">
                  <a:extLst>
                    <a:ext uri="{FF2B5EF4-FFF2-40B4-BE49-F238E27FC236}">
                      <a16:creationId xmlns:a16="http://schemas.microsoft.com/office/drawing/2014/main" id="{974CD2BA-899D-4F99-9CBF-9D7C70EEA514}"/>
                    </a:ext>
                  </a:extLst>
                </p:cNvPr>
                <p:cNvSpPr/>
                <p:nvPr/>
              </p:nvSpPr>
              <p:spPr>
                <a:xfrm>
                  <a:off x="6139634" y="4060530"/>
                  <a:ext cx="17326" cy="12501"/>
                </a:xfrm>
                <a:custGeom>
                  <a:avLst/>
                  <a:gdLst>
                    <a:gd name="connsiteX0" fmla="*/ 16849 w 17326"/>
                    <a:gd name="connsiteY0" fmla="*/ 9979 h 12501"/>
                    <a:gd name="connsiteX1" fmla="*/ 2276 w 17326"/>
                    <a:gd name="connsiteY1" fmla="*/ 168 h 12501"/>
                    <a:gd name="connsiteX2" fmla="*/ 752 w 17326"/>
                    <a:gd name="connsiteY2" fmla="*/ 2740 h 12501"/>
                    <a:gd name="connsiteX3" fmla="*/ 14753 w 17326"/>
                    <a:gd name="connsiteY3" fmla="*/ 12074 h 12501"/>
                    <a:gd name="connsiteX4" fmla="*/ 16849 w 17326"/>
                    <a:gd name="connsiteY4" fmla="*/ 9979 h 12501"/>
                    <a:gd name="connsiteX5" fmla="*/ 16849 w 17326"/>
                    <a:gd name="connsiteY5" fmla="*/ 9979 h 125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7326" h="12501">
                      <a:moveTo>
                        <a:pt x="16849" y="9979"/>
                      </a:moveTo>
                      <a:cubicBezTo>
                        <a:pt x="12467" y="5978"/>
                        <a:pt x="7610" y="2740"/>
                        <a:pt x="2276" y="168"/>
                      </a:cubicBezTo>
                      <a:cubicBezTo>
                        <a:pt x="561" y="-689"/>
                        <a:pt x="-963" y="1978"/>
                        <a:pt x="752" y="2740"/>
                      </a:cubicBezTo>
                      <a:cubicBezTo>
                        <a:pt x="5895" y="5121"/>
                        <a:pt x="10562" y="8169"/>
                        <a:pt x="14753" y="12074"/>
                      </a:cubicBezTo>
                      <a:cubicBezTo>
                        <a:pt x="16182" y="13408"/>
                        <a:pt x="18278" y="11312"/>
                        <a:pt x="16849" y="9979"/>
                      </a:cubicBezTo>
                      <a:lnTo>
                        <a:pt x="16849" y="9979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8790" name="Freeform: Shape 8789">
                  <a:extLst>
                    <a:ext uri="{FF2B5EF4-FFF2-40B4-BE49-F238E27FC236}">
                      <a16:creationId xmlns:a16="http://schemas.microsoft.com/office/drawing/2014/main" id="{E2A0688D-6C0D-4B67-8E23-579D15D2F9D5}"/>
                    </a:ext>
                  </a:extLst>
                </p:cNvPr>
                <p:cNvSpPr/>
                <p:nvPr/>
              </p:nvSpPr>
              <p:spPr>
                <a:xfrm>
                  <a:off x="6141814" y="4047640"/>
                  <a:ext cx="21748" cy="7896"/>
                </a:xfrm>
                <a:custGeom>
                  <a:avLst/>
                  <a:gdLst>
                    <a:gd name="connsiteX0" fmla="*/ 20955 w 21748"/>
                    <a:gd name="connsiteY0" fmla="*/ 5152 h 7896"/>
                    <a:gd name="connsiteX1" fmla="*/ 1429 w 21748"/>
                    <a:gd name="connsiteY1" fmla="*/ 9 h 7896"/>
                    <a:gd name="connsiteX2" fmla="*/ 1429 w 21748"/>
                    <a:gd name="connsiteY2" fmla="*/ 3057 h 7896"/>
                    <a:gd name="connsiteX3" fmla="*/ 19431 w 21748"/>
                    <a:gd name="connsiteY3" fmla="*/ 7724 h 7896"/>
                    <a:gd name="connsiteX4" fmla="*/ 20955 w 21748"/>
                    <a:gd name="connsiteY4" fmla="*/ 5152 h 7896"/>
                    <a:gd name="connsiteX5" fmla="*/ 20955 w 21748"/>
                    <a:gd name="connsiteY5" fmla="*/ 5152 h 7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1748" h="7896">
                      <a:moveTo>
                        <a:pt x="20955" y="5152"/>
                      </a:moveTo>
                      <a:cubicBezTo>
                        <a:pt x="14668" y="2295"/>
                        <a:pt x="8287" y="580"/>
                        <a:pt x="1429" y="9"/>
                      </a:cubicBezTo>
                      <a:cubicBezTo>
                        <a:pt x="-476" y="-182"/>
                        <a:pt x="-476" y="2866"/>
                        <a:pt x="1429" y="3057"/>
                      </a:cubicBezTo>
                      <a:cubicBezTo>
                        <a:pt x="7810" y="3628"/>
                        <a:pt x="13621" y="5057"/>
                        <a:pt x="19431" y="7724"/>
                      </a:cubicBezTo>
                      <a:cubicBezTo>
                        <a:pt x="21145" y="8581"/>
                        <a:pt x="22765" y="6009"/>
                        <a:pt x="20955" y="5152"/>
                      </a:cubicBezTo>
                      <a:lnTo>
                        <a:pt x="20955" y="5152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8791" name="Freeform: Shape 8790">
                  <a:extLst>
                    <a:ext uri="{FF2B5EF4-FFF2-40B4-BE49-F238E27FC236}">
                      <a16:creationId xmlns:a16="http://schemas.microsoft.com/office/drawing/2014/main" id="{0D381841-CB5A-41FC-BD4C-7842526D8F81}"/>
                    </a:ext>
                  </a:extLst>
                </p:cNvPr>
                <p:cNvSpPr/>
                <p:nvPr/>
              </p:nvSpPr>
              <p:spPr>
                <a:xfrm>
                  <a:off x="6127312" y="4069119"/>
                  <a:ext cx="14742" cy="14716"/>
                </a:xfrm>
                <a:custGeom>
                  <a:avLst/>
                  <a:gdLst>
                    <a:gd name="connsiteX0" fmla="*/ 14502 w 14742"/>
                    <a:gd name="connsiteY0" fmla="*/ 12533 h 14716"/>
                    <a:gd name="connsiteX1" fmla="*/ 2215 w 14742"/>
                    <a:gd name="connsiteY1" fmla="*/ 246 h 14716"/>
                    <a:gd name="connsiteX2" fmla="*/ 691 w 14742"/>
                    <a:gd name="connsiteY2" fmla="*/ 2818 h 14716"/>
                    <a:gd name="connsiteX3" fmla="*/ 11930 w 14742"/>
                    <a:gd name="connsiteY3" fmla="*/ 13962 h 14716"/>
                    <a:gd name="connsiteX4" fmla="*/ 14502 w 14742"/>
                    <a:gd name="connsiteY4" fmla="*/ 12533 h 14716"/>
                    <a:gd name="connsiteX5" fmla="*/ 14502 w 14742"/>
                    <a:gd name="connsiteY5" fmla="*/ 12533 h 147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4742" h="14716">
                      <a:moveTo>
                        <a:pt x="14502" y="12533"/>
                      </a:moveTo>
                      <a:cubicBezTo>
                        <a:pt x="11264" y="7485"/>
                        <a:pt x="7263" y="3485"/>
                        <a:pt x="2215" y="246"/>
                      </a:cubicBezTo>
                      <a:cubicBezTo>
                        <a:pt x="596" y="-802"/>
                        <a:pt x="-928" y="1770"/>
                        <a:pt x="691" y="2818"/>
                      </a:cubicBezTo>
                      <a:cubicBezTo>
                        <a:pt x="5358" y="5771"/>
                        <a:pt x="8882" y="9295"/>
                        <a:pt x="11930" y="13962"/>
                      </a:cubicBezTo>
                      <a:cubicBezTo>
                        <a:pt x="12883" y="15677"/>
                        <a:pt x="15550" y="14153"/>
                        <a:pt x="14502" y="12533"/>
                      </a:cubicBezTo>
                      <a:lnTo>
                        <a:pt x="14502" y="1253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8792" name="Freeform: Shape 8791">
                  <a:extLst>
                    <a:ext uri="{FF2B5EF4-FFF2-40B4-BE49-F238E27FC236}">
                      <a16:creationId xmlns:a16="http://schemas.microsoft.com/office/drawing/2014/main" id="{30818E83-7C0F-4BF3-BEC9-CAE65E8000B1}"/>
                    </a:ext>
                  </a:extLst>
                </p:cNvPr>
                <p:cNvSpPr/>
                <p:nvPr/>
              </p:nvSpPr>
              <p:spPr>
                <a:xfrm>
                  <a:off x="6110929" y="4077412"/>
                  <a:ext cx="15633" cy="12516"/>
                </a:xfrm>
                <a:custGeom>
                  <a:avLst/>
                  <a:gdLst>
                    <a:gd name="connsiteX0" fmla="*/ 15169 w 15633"/>
                    <a:gd name="connsiteY0" fmla="*/ 9955 h 12516"/>
                    <a:gd name="connsiteX1" fmla="*/ 2215 w 15633"/>
                    <a:gd name="connsiteY1" fmla="*/ 240 h 12516"/>
                    <a:gd name="connsiteX2" fmla="*/ 691 w 15633"/>
                    <a:gd name="connsiteY2" fmla="*/ 2812 h 12516"/>
                    <a:gd name="connsiteX3" fmla="*/ 12978 w 15633"/>
                    <a:gd name="connsiteY3" fmla="*/ 12051 h 12516"/>
                    <a:gd name="connsiteX4" fmla="*/ 15169 w 15633"/>
                    <a:gd name="connsiteY4" fmla="*/ 9955 h 12516"/>
                    <a:gd name="connsiteX5" fmla="*/ 15169 w 15633"/>
                    <a:gd name="connsiteY5" fmla="*/ 9955 h 125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5633" h="12516">
                      <a:moveTo>
                        <a:pt x="15169" y="9955"/>
                      </a:moveTo>
                      <a:cubicBezTo>
                        <a:pt x="11168" y="6241"/>
                        <a:pt x="6882" y="3097"/>
                        <a:pt x="2215" y="240"/>
                      </a:cubicBezTo>
                      <a:cubicBezTo>
                        <a:pt x="596" y="-808"/>
                        <a:pt x="-928" y="1859"/>
                        <a:pt x="691" y="2812"/>
                      </a:cubicBezTo>
                      <a:cubicBezTo>
                        <a:pt x="5168" y="5479"/>
                        <a:pt x="9168" y="8527"/>
                        <a:pt x="12978" y="12051"/>
                      </a:cubicBezTo>
                      <a:cubicBezTo>
                        <a:pt x="14407" y="13480"/>
                        <a:pt x="16598" y="11289"/>
                        <a:pt x="15169" y="9955"/>
                      </a:cubicBezTo>
                      <a:lnTo>
                        <a:pt x="15169" y="995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8793" name="Freeform: Shape 8792">
                  <a:extLst>
                    <a:ext uri="{FF2B5EF4-FFF2-40B4-BE49-F238E27FC236}">
                      <a16:creationId xmlns:a16="http://schemas.microsoft.com/office/drawing/2014/main" id="{F6497DFC-FEEA-4416-B133-D94CD572D0B7}"/>
                    </a:ext>
                  </a:extLst>
                </p:cNvPr>
                <p:cNvSpPr/>
                <p:nvPr/>
              </p:nvSpPr>
              <p:spPr>
                <a:xfrm>
                  <a:off x="6175960" y="4061273"/>
                  <a:ext cx="41443" cy="37484"/>
                </a:xfrm>
                <a:custGeom>
                  <a:avLst/>
                  <a:gdLst>
                    <a:gd name="connsiteX0" fmla="*/ 40340 w 41443"/>
                    <a:gd name="connsiteY0" fmla="*/ 853 h 37484"/>
                    <a:gd name="connsiteX1" fmla="*/ 335 w 41443"/>
                    <a:gd name="connsiteY1" fmla="*/ 36381 h 37484"/>
                    <a:gd name="connsiteX2" fmla="*/ 3288 w 41443"/>
                    <a:gd name="connsiteY2" fmla="*/ 35619 h 37484"/>
                    <a:gd name="connsiteX3" fmla="*/ 39578 w 41443"/>
                    <a:gd name="connsiteY3" fmla="*/ 3806 h 37484"/>
                    <a:gd name="connsiteX4" fmla="*/ 40340 w 41443"/>
                    <a:gd name="connsiteY4" fmla="*/ 853 h 37484"/>
                    <a:gd name="connsiteX5" fmla="*/ 40340 w 41443"/>
                    <a:gd name="connsiteY5" fmla="*/ 853 h 374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1443" h="37484">
                      <a:moveTo>
                        <a:pt x="40340" y="853"/>
                      </a:moveTo>
                      <a:cubicBezTo>
                        <a:pt x="17861" y="-4100"/>
                        <a:pt x="-2904" y="13140"/>
                        <a:pt x="335" y="36381"/>
                      </a:cubicBezTo>
                      <a:cubicBezTo>
                        <a:pt x="621" y="38286"/>
                        <a:pt x="3478" y="37524"/>
                        <a:pt x="3288" y="35619"/>
                      </a:cubicBezTo>
                      <a:cubicBezTo>
                        <a:pt x="430" y="14569"/>
                        <a:pt x="19575" y="-671"/>
                        <a:pt x="39578" y="3806"/>
                      </a:cubicBezTo>
                      <a:cubicBezTo>
                        <a:pt x="41483" y="4092"/>
                        <a:pt x="42245" y="1234"/>
                        <a:pt x="40340" y="853"/>
                      </a:cubicBezTo>
                      <a:lnTo>
                        <a:pt x="40340" y="85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8794" name="Freeform: Shape 8793">
                  <a:extLst>
                    <a:ext uri="{FF2B5EF4-FFF2-40B4-BE49-F238E27FC236}">
                      <a16:creationId xmlns:a16="http://schemas.microsoft.com/office/drawing/2014/main" id="{72287A61-079C-4593-8F41-E49438766E6D}"/>
                    </a:ext>
                  </a:extLst>
                </p:cNvPr>
                <p:cNvSpPr/>
                <p:nvPr/>
              </p:nvSpPr>
              <p:spPr>
                <a:xfrm>
                  <a:off x="6090038" y="4089866"/>
                  <a:ext cx="125269" cy="30192"/>
                </a:xfrm>
                <a:custGeom>
                  <a:avLst/>
                  <a:gdLst>
                    <a:gd name="connsiteX0" fmla="*/ 123404 w 125269"/>
                    <a:gd name="connsiteY0" fmla="*/ 73 h 30192"/>
                    <a:gd name="connsiteX1" fmla="*/ 1103 w 125269"/>
                    <a:gd name="connsiteY1" fmla="*/ 27219 h 30192"/>
                    <a:gd name="connsiteX2" fmla="*/ 1865 w 125269"/>
                    <a:gd name="connsiteY2" fmla="*/ 30172 h 30192"/>
                    <a:gd name="connsiteX3" fmla="*/ 124166 w 125269"/>
                    <a:gd name="connsiteY3" fmla="*/ 3026 h 30192"/>
                    <a:gd name="connsiteX4" fmla="*/ 123404 w 125269"/>
                    <a:gd name="connsiteY4" fmla="*/ 73 h 30192"/>
                    <a:gd name="connsiteX5" fmla="*/ 123404 w 125269"/>
                    <a:gd name="connsiteY5" fmla="*/ 73 h 301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25269" h="30192">
                      <a:moveTo>
                        <a:pt x="123404" y="73"/>
                      </a:moveTo>
                      <a:cubicBezTo>
                        <a:pt x="83018" y="10836"/>
                        <a:pt x="42251" y="19885"/>
                        <a:pt x="1103" y="27219"/>
                      </a:cubicBezTo>
                      <a:cubicBezTo>
                        <a:pt x="-802" y="27600"/>
                        <a:pt x="-40" y="30458"/>
                        <a:pt x="1865" y="30172"/>
                      </a:cubicBezTo>
                      <a:cubicBezTo>
                        <a:pt x="43013" y="22838"/>
                        <a:pt x="83780" y="13789"/>
                        <a:pt x="124166" y="3026"/>
                      </a:cubicBezTo>
                      <a:cubicBezTo>
                        <a:pt x="126071" y="2454"/>
                        <a:pt x="125309" y="-498"/>
                        <a:pt x="123404" y="73"/>
                      </a:cubicBezTo>
                      <a:lnTo>
                        <a:pt x="123404" y="7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8795" name="Graphic 1">
                <a:extLst>
                  <a:ext uri="{FF2B5EF4-FFF2-40B4-BE49-F238E27FC236}">
                    <a16:creationId xmlns:a16="http://schemas.microsoft.com/office/drawing/2014/main" id="{45875131-7C2D-4BA9-8397-0AC74A2173F7}"/>
                  </a:ext>
                </a:extLst>
              </p:cNvPr>
              <p:cNvGrpSpPr/>
              <p:nvPr/>
            </p:nvGrpSpPr>
            <p:grpSpPr>
              <a:xfrm>
                <a:off x="6596157" y="3662849"/>
                <a:ext cx="129075" cy="113988"/>
                <a:chOff x="6596157" y="3662849"/>
                <a:chExt cx="129075" cy="113988"/>
              </a:xfrm>
            </p:grpSpPr>
            <p:sp>
              <p:nvSpPr>
                <p:cNvPr id="8796" name="Freeform: Shape 8795">
                  <a:extLst>
                    <a:ext uri="{FF2B5EF4-FFF2-40B4-BE49-F238E27FC236}">
                      <a16:creationId xmlns:a16="http://schemas.microsoft.com/office/drawing/2014/main" id="{374843F2-345E-4D1A-A20D-4E04FEC209A6}"/>
                    </a:ext>
                  </a:extLst>
                </p:cNvPr>
                <p:cNvSpPr/>
                <p:nvPr/>
              </p:nvSpPr>
              <p:spPr>
                <a:xfrm>
                  <a:off x="6596157" y="3663505"/>
                  <a:ext cx="128292" cy="113332"/>
                </a:xfrm>
                <a:custGeom>
                  <a:avLst/>
                  <a:gdLst>
                    <a:gd name="connsiteX0" fmla="*/ 0 w 128292"/>
                    <a:gd name="connsiteY0" fmla="*/ 13525 h 113332"/>
                    <a:gd name="connsiteX1" fmla="*/ 70866 w 128292"/>
                    <a:gd name="connsiteY1" fmla="*/ 0 h 113332"/>
                    <a:gd name="connsiteX2" fmla="*/ 128206 w 128292"/>
                    <a:gd name="connsiteY2" fmla="*/ 111157 h 113332"/>
                    <a:gd name="connsiteX3" fmla="*/ 69437 w 128292"/>
                    <a:gd name="connsiteY3" fmla="*/ 89630 h 113332"/>
                    <a:gd name="connsiteX4" fmla="*/ 59912 w 128292"/>
                    <a:gd name="connsiteY4" fmla="*/ 76581 h 113332"/>
                    <a:gd name="connsiteX5" fmla="*/ 11811 w 128292"/>
                    <a:gd name="connsiteY5" fmla="*/ 92393 h 113332"/>
                    <a:gd name="connsiteX6" fmla="*/ 0 w 128292"/>
                    <a:gd name="connsiteY6" fmla="*/ 13525 h 1133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28292" h="113332">
                      <a:moveTo>
                        <a:pt x="0" y="13525"/>
                      </a:moveTo>
                      <a:lnTo>
                        <a:pt x="70866" y="0"/>
                      </a:lnTo>
                      <a:cubicBezTo>
                        <a:pt x="70866" y="0"/>
                        <a:pt x="130873" y="106299"/>
                        <a:pt x="128206" y="111157"/>
                      </a:cubicBezTo>
                      <a:cubicBezTo>
                        <a:pt x="125444" y="116015"/>
                        <a:pt x="97060" y="114300"/>
                        <a:pt x="69437" y="89630"/>
                      </a:cubicBezTo>
                      <a:lnTo>
                        <a:pt x="59912" y="76581"/>
                      </a:lnTo>
                      <a:lnTo>
                        <a:pt x="11811" y="92393"/>
                      </a:lnTo>
                      <a:lnTo>
                        <a:pt x="0" y="13525"/>
                      </a:lnTo>
                      <a:close/>
                    </a:path>
                  </a:pathLst>
                </a:custGeom>
                <a:solidFill>
                  <a:srgbClr val="4D5A9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8797" name="Freeform: Shape 8796">
                  <a:extLst>
                    <a:ext uri="{FF2B5EF4-FFF2-40B4-BE49-F238E27FC236}">
                      <a16:creationId xmlns:a16="http://schemas.microsoft.com/office/drawing/2014/main" id="{A2BDC964-8DDF-404D-993C-DE54C05A647C}"/>
                    </a:ext>
                  </a:extLst>
                </p:cNvPr>
                <p:cNvSpPr/>
                <p:nvPr/>
              </p:nvSpPr>
              <p:spPr>
                <a:xfrm>
                  <a:off x="6653954" y="3724411"/>
                  <a:ext cx="7997" cy="19486"/>
                </a:xfrm>
                <a:custGeom>
                  <a:avLst/>
                  <a:gdLst>
                    <a:gd name="connsiteX0" fmla="*/ 5258 w 7997"/>
                    <a:gd name="connsiteY0" fmla="*/ 816 h 19486"/>
                    <a:gd name="connsiteX1" fmla="*/ 19 w 7997"/>
                    <a:gd name="connsiteY1" fmla="*/ 17580 h 19486"/>
                    <a:gd name="connsiteX2" fmla="*/ 2972 w 7997"/>
                    <a:gd name="connsiteY2" fmla="*/ 18342 h 19486"/>
                    <a:gd name="connsiteX3" fmla="*/ 7830 w 7997"/>
                    <a:gd name="connsiteY3" fmla="*/ 2245 h 19486"/>
                    <a:gd name="connsiteX4" fmla="*/ 5258 w 7997"/>
                    <a:gd name="connsiteY4" fmla="*/ 816 h 19486"/>
                    <a:gd name="connsiteX5" fmla="*/ 5258 w 7997"/>
                    <a:gd name="connsiteY5" fmla="*/ 816 h 194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97" h="19486">
                      <a:moveTo>
                        <a:pt x="5258" y="816"/>
                      </a:moveTo>
                      <a:cubicBezTo>
                        <a:pt x="2686" y="6245"/>
                        <a:pt x="972" y="11675"/>
                        <a:pt x="19" y="17580"/>
                      </a:cubicBezTo>
                      <a:cubicBezTo>
                        <a:pt x="-266" y="19485"/>
                        <a:pt x="2686" y="20342"/>
                        <a:pt x="2972" y="18342"/>
                      </a:cubicBezTo>
                      <a:cubicBezTo>
                        <a:pt x="3829" y="12627"/>
                        <a:pt x="5353" y="7484"/>
                        <a:pt x="7830" y="2245"/>
                      </a:cubicBezTo>
                      <a:cubicBezTo>
                        <a:pt x="8687" y="531"/>
                        <a:pt x="6020" y="-994"/>
                        <a:pt x="5258" y="816"/>
                      </a:cubicBezTo>
                      <a:lnTo>
                        <a:pt x="5258" y="81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8798" name="Freeform: Shape 8797">
                  <a:extLst>
                    <a:ext uri="{FF2B5EF4-FFF2-40B4-BE49-F238E27FC236}">
                      <a16:creationId xmlns:a16="http://schemas.microsoft.com/office/drawing/2014/main" id="{98326ED7-B527-4A33-AB12-1CEBA67A4995}"/>
                    </a:ext>
                  </a:extLst>
                </p:cNvPr>
                <p:cNvSpPr/>
                <p:nvPr/>
              </p:nvSpPr>
              <p:spPr>
                <a:xfrm>
                  <a:off x="6639859" y="3723177"/>
                  <a:ext cx="4241" cy="22366"/>
                </a:xfrm>
                <a:custGeom>
                  <a:avLst/>
                  <a:gdLst>
                    <a:gd name="connsiteX0" fmla="*/ 589 w 4241"/>
                    <a:gd name="connsiteY0" fmla="*/ 1097 h 22366"/>
                    <a:gd name="connsiteX1" fmla="*/ 1255 w 4241"/>
                    <a:gd name="connsiteY1" fmla="*/ 21290 h 22366"/>
                    <a:gd name="connsiteX2" fmla="*/ 4208 w 4241"/>
                    <a:gd name="connsiteY2" fmla="*/ 20528 h 22366"/>
                    <a:gd name="connsiteX3" fmla="*/ 3541 w 4241"/>
                    <a:gd name="connsiteY3" fmla="*/ 1954 h 22366"/>
                    <a:gd name="connsiteX4" fmla="*/ 589 w 4241"/>
                    <a:gd name="connsiteY4" fmla="*/ 1097 h 22366"/>
                    <a:gd name="connsiteX5" fmla="*/ 589 w 4241"/>
                    <a:gd name="connsiteY5" fmla="*/ 1097 h 223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241" h="22366">
                      <a:moveTo>
                        <a:pt x="589" y="1097"/>
                      </a:moveTo>
                      <a:cubicBezTo>
                        <a:pt x="-364" y="7955"/>
                        <a:pt x="-173" y="14528"/>
                        <a:pt x="1255" y="21290"/>
                      </a:cubicBezTo>
                      <a:cubicBezTo>
                        <a:pt x="1636" y="23195"/>
                        <a:pt x="4589" y="22338"/>
                        <a:pt x="4208" y="20528"/>
                      </a:cubicBezTo>
                      <a:cubicBezTo>
                        <a:pt x="2875" y="14337"/>
                        <a:pt x="2684" y="8336"/>
                        <a:pt x="3541" y="1954"/>
                      </a:cubicBezTo>
                      <a:cubicBezTo>
                        <a:pt x="3732" y="-46"/>
                        <a:pt x="874" y="-808"/>
                        <a:pt x="589" y="1097"/>
                      </a:cubicBezTo>
                      <a:lnTo>
                        <a:pt x="589" y="109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8799" name="Freeform: Shape 8798">
                  <a:extLst>
                    <a:ext uri="{FF2B5EF4-FFF2-40B4-BE49-F238E27FC236}">
                      <a16:creationId xmlns:a16="http://schemas.microsoft.com/office/drawing/2014/main" id="{6794B970-8CFF-4005-A4DC-783DAF2B47F4}"/>
                    </a:ext>
                  </a:extLst>
                </p:cNvPr>
                <p:cNvSpPr/>
                <p:nvPr/>
              </p:nvSpPr>
              <p:spPr>
                <a:xfrm>
                  <a:off x="6665807" y="3735608"/>
                  <a:ext cx="10822" cy="17583"/>
                </a:xfrm>
                <a:custGeom>
                  <a:avLst/>
                  <a:gdLst>
                    <a:gd name="connsiteX0" fmla="*/ 8265 w 10822"/>
                    <a:gd name="connsiteY0" fmla="*/ 478 h 17583"/>
                    <a:gd name="connsiteX1" fmla="*/ 73 w 10822"/>
                    <a:gd name="connsiteY1" fmla="*/ 15718 h 17583"/>
                    <a:gd name="connsiteX2" fmla="*/ 3026 w 10822"/>
                    <a:gd name="connsiteY2" fmla="*/ 16480 h 17583"/>
                    <a:gd name="connsiteX3" fmla="*/ 10455 w 10822"/>
                    <a:gd name="connsiteY3" fmla="*/ 2573 h 17583"/>
                    <a:gd name="connsiteX4" fmla="*/ 8265 w 10822"/>
                    <a:gd name="connsiteY4" fmla="*/ 478 h 17583"/>
                    <a:gd name="connsiteX5" fmla="*/ 8265 w 10822"/>
                    <a:gd name="connsiteY5" fmla="*/ 478 h 175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822" h="17583">
                      <a:moveTo>
                        <a:pt x="8265" y="478"/>
                      </a:moveTo>
                      <a:cubicBezTo>
                        <a:pt x="4359" y="5050"/>
                        <a:pt x="1692" y="10003"/>
                        <a:pt x="73" y="15718"/>
                      </a:cubicBezTo>
                      <a:cubicBezTo>
                        <a:pt x="-498" y="17623"/>
                        <a:pt x="2454" y="18385"/>
                        <a:pt x="3026" y="16480"/>
                      </a:cubicBezTo>
                      <a:cubicBezTo>
                        <a:pt x="4550" y="11146"/>
                        <a:pt x="6931" y="6669"/>
                        <a:pt x="10455" y="2573"/>
                      </a:cubicBezTo>
                      <a:cubicBezTo>
                        <a:pt x="11694" y="1145"/>
                        <a:pt x="9503" y="-951"/>
                        <a:pt x="8265" y="478"/>
                      </a:cubicBezTo>
                      <a:lnTo>
                        <a:pt x="8265" y="47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8800" name="Freeform: Shape 8799">
                  <a:extLst>
                    <a:ext uri="{FF2B5EF4-FFF2-40B4-BE49-F238E27FC236}">
                      <a16:creationId xmlns:a16="http://schemas.microsoft.com/office/drawing/2014/main" id="{E4D28B3F-925F-4A99-927E-9AAA10E89AD8}"/>
                    </a:ext>
                  </a:extLst>
                </p:cNvPr>
                <p:cNvSpPr/>
                <p:nvPr/>
              </p:nvSpPr>
              <p:spPr>
                <a:xfrm>
                  <a:off x="6678399" y="3748719"/>
                  <a:ext cx="8447" cy="17806"/>
                </a:xfrm>
                <a:custGeom>
                  <a:avLst/>
                  <a:gdLst>
                    <a:gd name="connsiteX0" fmla="*/ 5673 w 8447"/>
                    <a:gd name="connsiteY0" fmla="*/ 797 h 17806"/>
                    <a:gd name="connsiteX1" fmla="*/ 53 w 8447"/>
                    <a:gd name="connsiteY1" fmla="*/ 15941 h 17806"/>
                    <a:gd name="connsiteX2" fmla="*/ 3006 w 8447"/>
                    <a:gd name="connsiteY2" fmla="*/ 16703 h 17806"/>
                    <a:gd name="connsiteX3" fmla="*/ 8245 w 8447"/>
                    <a:gd name="connsiteY3" fmla="*/ 2225 h 17806"/>
                    <a:gd name="connsiteX4" fmla="*/ 5673 w 8447"/>
                    <a:gd name="connsiteY4" fmla="*/ 797 h 17806"/>
                    <a:gd name="connsiteX5" fmla="*/ 5673 w 8447"/>
                    <a:gd name="connsiteY5" fmla="*/ 797 h 178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447" h="17806">
                      <a:moveTo>
                        <a:pt x="5673" y="797"/>
                      </a:moveTo>
                      <a:cubicBezTo>
                        <a:pt x="3292" y="5654"/>
                        <a:pt x="1482" y="10703"/>
                        <a:pt x="53" y="15941"/>
                      </a:cubicBezTo>
                      <a:cubicBezTo>
                        <a:pt x="-423" y="17846"/>
                        <a:pt x="2435" y="18608"/>
                        <a:pt x="3006" y="16703"/>
                      </a:cubicBezTo>
                      <a:cubicBezTo>
                        <a:pt x="4340" y="11655"/>
                        <a:pt x="6054" y="6988"/>
                        <a:pt x="8245" y="2225"/>
                      </a:cubicBezTo>
                      <a:cubicBezTo>
                        <a:pt x="9197" y="606"/>
                        <a:pt x="6530" y="-1013"/>
                        <a:pt x="5673" y="797"/>
                      </a:cubicBezTo>
                      <a:lnTo>
                        <a:pt x="5673" y="79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8801" name="Freeform: Shape 8800">
                  <a:extLst>
                    <a:ext uri="{FF2B5EF4-FFF2-40B4-BE49-F238E27FC236}">
                      <a16:creationId xmlns:a16="http://schemas.microsoft.com/office/drawing/2014/main" id="{6F98B4A9-2EC3-4CC5-82C2-463AE2E5F157}"/>
                    </a:ext>
                  </a:extLst>
                </p:cNvPr>
                <p:cNvSpPr/>
                <p:nvPr/>
              </p:nvSpPr>
              <p:spPr>
                <a:xfrm>
                  <a:off x="6633874" y="3668839"/>
                  <a:ext cx="46325" cy="32606"/>
                </a:xfrm>
                <a:custGeom>
                  <a:avLst/>
                  <a:gdLst>
                    <a:gd name="connsiteX0" fmla="*/ 2 w 46325"/>
                    <a:gd name="connsiteY0" fmla="*/ 1429 h 32606"/>
                    <a:gd name="connsiteX1" fmla="*/ 45532 w 46325"/>
                    <a:gd name="connsiteY1" fmla="*/ 29623 h 32606"/>
                    <a:gd name="connsiteX2" fmla="*/ 44008 w 46325"/>
                    <a:gd name="connsiteY2" fmla="*/ 27051 h 32606"/>
                    <a:gd name="connsiteX3" fmla="*/ 3050 w 46325"/>
                    <a:gd name="connsiteY3" fmla="*/ 1429 h 32606"/>
                    <a:gd name="connsiteX4" fmla="*/ 2 w 46325"/>
                    <a:gd name="connsiteY4" fmla="*/ 1429 h 32606"/>
                    <a:gd name="connsiteX5" fmla="*/ 2 w 46325"/>
                    <a:gd name="connsiteY5" fmla="*/ 1429 h 326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6325" h="32606">
                      <a:moveTo>
                        <a:pt x="2" y="1429"/>
                      </a:moveTo>
                      <a:cubicBezTo>
                        <a:pt x="1812" y="24479"/>
                        <a:pt x="23910" y="39243"/>
                        <a:pt x="45532" y="29623"/>
                      </a:cubicBezTo>
                      <a:cubicBezTo>
                        <a:pt x="47341" y="28861"/>
                        <a:pt x="45722" y="26194"/>
                        <a:pt x="44008" y="27051"/>
                      </a:cubicBezTo>
                      <a:cubicBezTo>
                        <a:pt x="24481" y="35719"/>
                        <a:pt x="4669" y="22003"/>
                        <a:pt x="3050" y="1429"/>
                      </a:cubicBezTo>
                      <a:cubicBezTo>
                        <a:pt x="2955" y="-476"/>
                        <a:pt x="-93" y="-476"/>
                        <a:pt x="2" y="1429"/>
                      </a:cubicBezTo>
                      <a:lnTo>
                        <a:pt x="2" y="1429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8802" name="Freeform: Shape 8801">
                  <a:extLst>
                    <a:ext uri="{FF2B5EF4-FFF2-40B4-BE49-F238E27FC236}">
                      <a16:creationId xmlns:a16="http://schemas.microsoft.com/office/drawing/2014/main" id="{A0EAA95C-F08E-408F-867D-737574C881CF}"/>
                    </a:ext>
                  </a:extLst>
                </p:cNvPr>
                <p:cNvSpPr/>
                <p:nvPr/>
              </p:nvSpPr>
              <p:spPr>
                <a:xfrm>
                  <a:off x="6661157" y="3662849"/>
                  <a:ext cx="64075" cy="112374"/>
                </a:xfrm>
                <a:custGeom>
                  <a:avLst/>
                  <a:gdLst>
                    <a:gd name="connsiteX0" fmla="*/ 246 w 64075"/>
                    <a:gd name="connsiteY0" fmla="*/ 2276 h 112374"/>
                    <a:gd name="connsiteX1" fmla="*/ 61301 w 64075"/>
                    <a:gd name="connsiteY1" fmla="*/ 111623 h 112374"/>
                    <a:gd name="connsiteX2" fmla="*/ 63873 w 64075"/>
                    <a:gd name="connsiteY2" fmla="*/ 110099 h 112374"/>
                    <a:gd name="connsiteX3" fmla="*/ 2818 w 64075"/>
                    <a:gd name="connsiteY3" fmla="*/ 752 h 112374"/>
                    <a:gd name="connsiteX4" fmla="*/ 246 w 64075"/>
                    <a:gd name="connsiteY4" fmla="*/ 2276 h 112374"/>
                    <a:gd name="connsiteX5" fmla="*/ 246 w 64075"/>
                    <a:gd name="connsiteY5" fmla="*/ 2276 h 1123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4075" h="112374">
                      <a:moveTo>
                        <a:pt x="246" y="2276"/>
                      </a:moveTo>
                      <a:cubicBezTo>
                        <a:pt x="22154" y="37899"/>
                        <a:pt x="42537" y="74285"/>
                        <a:pt x="61301" y="111623"/>
                      </a:cubicBezTo>
                      <a:cubicBezTo>
                        <a:pt x="62159" y="113337"/>
                        <a:pt x="64826" y="111813"/>
                        <a:pt x="63873" y="110099"/>
                      </a:cubicBezTo>
                      <a:cubicBezTo>
                        <a:pt x="45014" y="72761"/>
                        <a:pt x="24725" y="36375"/>
                        <a:pt x="2818" y="752"/>
                      </a:cubicBezTo>
                      <a:cubicBezTo>
                        <a:pt x="1770" y="-963"/>
                        <a:pt x="-802" y="561"/>
                        <a:pt x="246" y="2276"/>
                      </a:cubicBezTo>
                      <a:lnTo>
                        <a:pt x="246" y="227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sp>
            <p:nvSpPr>
              <p:cNvPr id="8803" name="Freeform: Shape 8802">
                <a:extLst>
                  <a:ext uri="{FF2B5EF4-FFF2-40B4-BE49-F238E27FC236}">
                    <a16:creationId xmlns:a16="http://schemas.microsoft.com/office/drawing/2014/main" id="{0ED70FDE-DFFB-4950-ADD8-B381350224A6}"/>
                  </a:ext>
                </a:extLst>
              </p:cNvPr>
              <p:cNvSpPr/>
              <p:nvPr/>
            </p:nvSpPr>
            <p:spPr>
              <a:xfrm>
                <a:off x="6000469" y="3291868"/>
                <a:ext cx="308142" cy="92976"/>
              </a:xfrm>
              <a:custGeom>
                <a:avLst/>
                <a:gdLst>
                  <a:gd name="connsiteX0" fmla="*/ 2661 w 308142"/>
                  <a:gd name="connsiteY0" fmla="*/ 92935 h 92976"/>
                  <a:gd name="connsiteX1" fmla="*/ 305175 w 308142"/>
                  <a:gd name="connsiteY1" fmla="*/ 8544 h 92976"/>
                  <a:gd name="connsiteX2" fmla="*/ 302889 w 308142"/>
                  <a:gd name="connsiteY2" fmla="*/ 257 h 92976"/>
                  <a:gd name="connsiteX3" fmla="*/ 1518 w 308142"/>
                  <a:gd name="connsiteY3" fmla="*/ 88935 h 92976"/>
                  <a:gd name="connsiteX4" fmla="*/ 2661 w 308142"/>
                  <a:gd name="connsiteY4" fmla="*/ 92935 h 92976"/>
                  <a:gd name="connsiteX5" fmla="*/ 2661 w 308142"/>
                  <a:gd name="connsiteY5" fmla="*/ 92935 h 929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08142" h="92976">
                    <a:moveTo>
                      <a:pt x="2661" y="92935"/>
                    </a:moveTo>
                    <a:cubicBezTo>
                      <a:pt x="105150" y="74076"/>
                      <a:pt x="206782" y="42453"/>
                      <a:pt x="305175" y="8544"/>
                    </a:cubicBezTo>
                    <a:cubicBezTo>
                      <a:pt x="310414" y="6734"/>
                      <a:pt x="308128" y="-1553"/>
                      <a:pt x="302889" y="257"/>
                    </a:cubicBezTo>
                    <a:cubicBezTo>
                      <a:pt x="203543" y="35214"/>
                      <a:pt x="103150" y="61407"/>
                      <a:pt x="1518" y="88935"/>
                    </a:cubicBezTo>
                    <a:cubicBezTo>
                      <a:pt x="-1149" y="89601"/>
                      <a:pt x="-6" y="93411"/>
                      <a:pt x="2661" y="92935"/>
                    </a:cubicBezTo>
                    <a:lnTo>
                      <a:pt x="2661" y="92935"/>
                    </a:lnTo>
                    <a:close/>
                  </a:path>
                </a:pathLst>
              </a:custGeom>
              <a:solidFill>
                <a:srgbClr val="AEEDD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8804" name="Freeform: Shape 8803">
                <a:extLst>
                  <a:ext uri="{FF2B5EF4-FFF2-40B4-BE49-F238E27FC236}">
                    <a16:creationId xmlns:a16="http://schemas.microsoft.com/office/drawing/2014/main" id="{30053FE4-8AE4-461C-BD4F-0B2DF37E1E64}"/>
                  </a:ext>
                </a:extLst>
              </p:cNvPr>
              <p:cNvSpPr/>
              <p:nvPr/>
            </p:nvSpPr>
            <p:spPr>
              <a:xfrm>
                <a:off x="5988513" y="3250980"/>
                <a:ext cx="308914" cy="87283"/>
              </a:xfrm>
              <a:custGeom>
                <a:avLst/>
                <a:gdLst>
                  <a:gd name="connsiteX0" fmla="*/ 2901 w 308914"/>
                  <a:gd name="connsiteY0" fmla="*/ 87246 h 87283"/>
                  <a:gd name="connsiteX1" fmla="*/ 306368 w 308914"/>
                  <a:gd name="connsiteY1" fmla="*/ 7332 h 87283"/>
                  <a:gd name="connsiteX2" fmla="*/ 304367 w 308914"/>
                  <a:gd name="connsiteY2" fmla="*/ 188 h 87283"/>
                  <a:gd name="connsiteX3" fmla="*/ 1663 w 308914"/>
                  <a:gd name="connsiteY3" fmla="*/ 82674 h 87283"/>
                  <a:gd name="connsiteX4" fmla="*/ 2901 w 308914"/>
                  <a:gd name="connsiteY4" fmla="*/ 87246 h 87283"/>
                  <a:gd name="connsiteX5" fmla="*/ 2901 w 308914"/>
                  <a:gd name="connsiteY5" fmla="*/ 87246 h 872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08914" h="87283">
                    <a:moveTo>
                      <a:pt x="2901" y="87246"/>
                    </a:moveTo>
                    <a:cubicBezTo>
                      <a:pt x="105485" y="68387"/>
                      <a:pt x="206736" y="37907"/>
                      <a:pt x="306368" y="7332"/>
                    </a:cubicBezTo>
                    <a:cubicBezTo>
                      <a:pt x="310844" y="5903"/>
                      <a:pt x="308939" y="-1241"/>
                      <a:pt x="304367" y="188"/>
                    </a:cubicBezTo>
                    <a:cubicBezTo>
                      <a:pt x="204355" y="31811"/>
                      <a:pt x="102818" y="55623"/>
                      <a:pt x="1663" y="82674"/>
                    </a:cubicBezTo>
                    <a:cubicBezTo>
                      <a:pt x="-1290" y="83532"/>
                      <a:pt x="44" y="87723"/>
                      <a:pt x="2901" y="87246"/>
                    </a:cubicBezTo>
                    <a:lnTo>
                      <a:pt x="2901" y="87246"/>
                    </a:lnTo>
                    <a:close/>
                  </a:path>
                </a:pathLst>
              </a:custGeom>
              <a:solidFill>
                <a:srgbClr val="AEEDD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8805" name="Freeform: Shape 8804">
                <a:extLst>
                  <a:ext uri="{FF2B5EF4-FFF2-40B4-BE49-F238E27FC236}">
                    <a16:creationId xmlns:a16="http://schemas.microsoft.com/office/drawing/2014/main" id="{646F8422-23A5-4083-B6B3-47706DDE2F66}"/>
                  </a:ext>
                </a:extLst>
              </p:cNvPr>
              <p:cNvSpPr/>
              <p:nvPr/>
            </p:nvSpPr>
            <p:spPr>
              <a:xfrm>
                <a:off x="5976936" y="3207441"/>
                <a:ext cx="309394" cy="79082"/>
              </a:xfrm>
              <a:custGeom>
                <a:avLst/>
                <a:gdLst>
                  <a:gd name="connsiteX0" fmla="*/ 2858 w 309394"/>
                  <a:gd name="connsiteY0" fmla="*/ 79064 h 79082"/>
                  <a:gd name="connsiteX1" fmla="*/ 307372 w 309394"/>
                  <a:gd name="connsiteY1" fmla="*/ 6008 h 79082"/>
                  <a:gd name="connsiteX2" fmla="*/ 305753 w 309394"/>
                  <a:gd name="connsiteY2" fmla="*/ 197 h 79082"/>
                  <a:gd name="connsiteX3" fmla="*/ 2858 w 309394"/>
                  <a:gd name="connsiteY3" fmla="*/ 72968 h 79082"/>
                  <a:gd name="connsiteX4" fmla="*/ 2858 w 309394"/>
                  <a:gd name="connsiteY4" fmla="*/ 79064 h 79082"/>
                  <a:gd name="connsiteX5" fmla="*/ 2858 w 309394"/>
                  <a:gd name="connsiteY5" fmla="*/ 79064 h 790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09394" h="79082">
                    <a:moveTo>
                      <a:pt x="2858" y="79064"/>
                    </a:moveTo>
                    <a:cubicBezTo>
                      <a:pt x="107442" y="69825"/>
                      <a:pt x="209550" y="43822"/>
                      <a:pt x="307372" y="6008"/>
                    </a:cubicBezTo>
                    <a:cubicBezTo>
                      <a:pt x="310896" y="4674"/>
                      <a:pt x="309468" y="-1136"/>
                      <a:pt x="305753" y="197"/>
                    </a:cubicBezTo>
                    <a:cubicBezTo>
                      <a:pt x="206883" y="36583"/>
                      <a:pt x="107157" y="59062"/>
                      <a:pt x="2858" y="72968"/>
                    </a:cubicBezTo>
                    <a:cubicBezTo>
                      <a:pt x="-857" y="73635"/>
                      <a:pt x="-1047" y="79445"/>
                      <a:pt x="2858" y="79064"/>
                    </a:cubicBezTo>
                    <a:lnTo>
                      <a:pt x="2858" y="79064"/>
                    </a:lnTo>
                    <a:close/>
                  </a:path>
                </a:pathLst>
              </a:custGeom>
              <a:solidFill>
                <a:srgbClr val="AEEDD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8806" name="Freeform: Shape 8805">
                <a:extLst>
                  <a:ext uri="{FF2B5EF4-FFF2-40B4-BE49-F238E27FC236}">
                    <a16:creationId xmlns:a16="http://schemas.microsoft.com/office/drawing/2014/main" id="{12AA1219-97DF-4C5B-A9B7-B58D5D0D1BFF}"/>
                  </a:ext>
                </a:extLst>
              </p:cNvPr>
              <p:cNvSpPr/>
              <p:nvPr/>
            </p:nvSpPr>
            <p:spPr>
              <a:xfrm>
                <a:off x="5966948" y="3177010"/>
                <a:ext cx="296060" cy="69401"/>
              </a:xfrm>
              <a:custGeom>
                <a:avLst/>
                <a:gdLst>
                  <a:gd name="connsiteX0" fmla="*/ 1987 w 296060"/>
                  <a:gd name="connsiteY0" fmla="*/ 69395 h 69401"/>
                  <a:gd name="connsiteX1" fmla="*/ 293929 w 296060"/>
                  <a:gd name="connsiteY1" fmla="*/ 5958 h 69401"/>
                  <a:gd name="connsiteX2" fmla="*/ 292309 w 296060"/>
                  <a:gd name="connsiteY2" fmla="*/ 148 h 69401"/>
                  <a:gd name="connsiteX3" fmla="*/ 1416 w 296060"/>
                  <a:gd name="connsiteY3" fmla="*/ 65394 h 69401"/>
                  <a:gd name="connsiteX4" fmla="*/ 1987 w 296060"/>
                  <a:gd name="connsiteY4" fmla="*/ 69395 h 69401"/>
                  <a:gd name="connsiteX5" fmla="*/ 1987 w 296060"/>
                  <a:gd name="connsiteY5" fmla="*/ 69395 h 694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6060" h="69401">
                    <a:moveTo>
                      <a:pt x="1987" y="69395"/>
                    </a:moveTo>
                    <a:cubicBezTo>
                      <a:pt x="100857" y="58727"/>
                      <a:pt x="199250" y="35867"/>
                      <a:pt x="293929" y="5958"/>
                    </a:cubicBezTo>
                    <a:cubicBezTo>
                      <a:pt x="297643" y="4815"/>
                      <a:pt x="296119" y="-995"/>
                      <a:pt x="292309" y="148"/>
                    </a:cubicBezTo>
                    <a:cubicBezTo>
                      <a:pt x="196202" y="28437"/>
                      <a:pt x="100095" y="48440"/>
                      <a:pt x="1416" y="65394"/>
                    </a:cubicBezTo>
                    <a:cubicBezTo>
                      <a:pt x="-775" y="65775"/>
                      <a:pt x="-299" y="69585"/>
                      <a:pt x="1987" y="69395"/>
                    </a:cubicBezTo>
                    <a:lnTo>
                      <a:pt x="1987" y="69395"/>
                    </a:lnTo>
                    <a:close/>
                  </a:path>
                </a:pathLst>
              </a:custGeom>
              <a:solidFill>
                <a:srgbClr val="AEEDD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8807" name="Freeform: Shape 8806">
                <a:extLst>
                  <a:ext uri="{FF2B5EF4-FFF2-40B4-BE49-F238E27FC236}">
                    <a16:creationId xmlns:a16="http://schemas.microsoft.com/office/drawing/2014/main" id="{9BB511ED-FD36-436D-8D30-7C6CCBC4352A}"/>
                  </a:ext>
                </a:extLst>
              </p:cNvPr>
              <p:cNvSpPr/>
              <p:nvPr/>
            </p:nvSpPr>
            <p:spPr>
              <a:xfrm>
                <a:off x="6346070" y="3127350"/>
                <a:ext cx="56173" cy="106773"/>
              </a:xfrm>
              <a:custGeom>
                <a:avLst/>
                <a:gdLst>
                  <a:gd name="connsiteX0" fmla="*/ 4437 w 56173"/>
                  <a:gd name="connsiteY0" fmla="*/ 105720 h 106773"/>
                  <a:gd name="connsiteX1" fmla="*/ 55872 w 56173"/>
                  <a:gd name="connsiteY1" fmla="*/ 4374 h 106773"/>
                  <a:gd name="connsiteX2" fmla="*/ 50919 w 56173"/>
                  <a:gd name="connsiteY2" fmla="*/ 1422 h 106773"/>
                  <a:gd name="connsiteX3" fmla="*/ 151 w 56173"/>
                  <a:gd name="connsiteY3" fmla="*/ 103816 h 106773"/>
                  <a:gd name="connsiteX4" fmla="*/ 4437 w 56173"/>
                  <a:gd name="connsiteY4" fmla="*/ 105720 h 106773"/>
                  <a:gd name="connsiteX5" fmla="*/ 4437 w 56173"/>
                  <a:gd name="connsiteY5" fmla="*/ 105720 h 1067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6173" h="106773">
                    <a:moveTo>
                      <a:pt x="4437" y="105720"/>
                    </a:moveTo>
                    <a:cubicBezTo>
                      <a:pt x="25488" y="75717"/>
                      <a:pt x="40537" y="37712"/>
                      <a:pt x="55872" y="4374"/>
                    </a:cubicBezTo>
                    <a:cubicBezTo>
                      <a:pt x="57396" y="1041"/>
                      <a:pt x="52729" y="-1817"/>
                      <a:pt x="50919" y="1422"/>
                    </a:cubicBezTo>
                    <a:cubicBezTo>
                      <a:pt x="33298" y="33807"/>
                      <a:pt x="11676" y="68764"/>
                      <a:pt x="151" y="103816"/>
                    </a:cubicBezTo>
                    <a:cubicBezTo>
                      <a:pt x="-802" y="106578"/>
                      <a:pt x="3008" y="107816"/>
                      <a:pt x="4437" y="105720"/>
                    </a:cubicBezTo>
                    <a:lnTo>
                      <a:pt x="4437" y="105720"/>
                    </a:lnTo>
                    <a:close/>
                  </a:path>
                </a:pathLst>
              </a:custGeom>
              <a:solidFill>
                <a:srgbClr val="AEEDD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8808" name="Freeform: Shape 8807">
                <a:extLst>
                  <a:ext uri="{FF2B5EF4-FFF2-40B4-BE49-F238E27FC236}">
                    <a16:creationId xmlns:a16="http://schemas.microsoft.com/office/drawing/2014/main" id="{6ACB665A-02F2-46C2-8AD2-DEAA3AE699F0}"/>
                  </a:ext>
                </a:extLst>
              </p:cNvPr>
              <p:cNvSpPr/>
              <p:nvPr/>
            </p:nvSpPr>
            <p:spPr>
              <a:xfrm>
                <a:off x="6298660" y="3105518"/>
                <a:ext cx="73503" cy="100010"/>
              </a:xfrm>
              <a:custGeom>
                <a:avLst/>
                <a:gdLst>
                  <a:gd name="connsiteX0" fmla="*/ 3745 w 73503"/>
                  <a:gd name="connsiteY0" fmla="*/ 99358 h 100010"/>
                  <a:gd name="connsiteX1" fmla="*/ 73278 w 73503"/>
                  <a:gd name="connsiteY1" fmla="*/ 3537 h 100010"/>
                  <a:gd name="connsiteX2" fmla="*/ 67944 w 73503"/>
                  <a:gd name="connsiteY2" fmla="*/ 1251 h 100010"/>
                  <a:gd name="connsiteX3" fmla="*/ 602 w 73503"/>
                  <a:gd name="connsiteY3" fmla="*/ 96215 h 100010"/>
                  <a:gd name="connsiteX4" fmla="*/ 3745 w 73503"/>
                  <a:gd name="connsiteY4" fmla="*/ 99358 h 100010"/>
                  <a:gd name="connsiteX5" fmla="*/ 3745 w 73503"/>
                  <a:gd name="connsiteY5" fmla="*/ 99358 h 1000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3503" h="100010">
                    <a:moveTo>
                      <a:pt x="3745" y="99358"/>
                    </a:moveTo>
                    <a:cubicBezTo>
                      <a:pt x="30320" y="72212"/>
                      <a:pt x="59276" y="39351"/>
                      <a:pt x="73278" y="3537"/>
                    </a:cubicBezTo>
                    <a:cubicBezTo>
                      <a:pt x="74611" y="203"/>
                      <a:pt x="69658" y="-1226"/>
                      <a:pt x="67944" y="1251"/>
                    </a:cubicBezTo>
                    <a:cubicBezTo>
                      <a:pt x="45274" y="33160"/>
                      <a:pt x="26891" y="66592"/>
                      <a:pt x="602" y="96215"/>
                    </a:cubicBezTo>
                    <a:cubicBezTo>
                      <a:pt x="-1303" y="98311"/>
                      <a:pt x="1745" y="101359"/>
                      <a:pt x="3745" y="99358"/>
                    </a:cubicBezTo>
                    <a:lnTo>
                      <a:pt x="3745" y="99358"/>
                    </a:lnTo>
                    <a:close/>
                  </a:path>
                </a:pathLst>
              </a:custGeom>
              <a:solidFill>
                <a:srgbClr val="AEEDD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8809" name="Freeform: Shape 8808">
                <a:extLst>
                  <a:ext uri="{FF2B5EF4-FFF2-40B4-BE49-F238E27FC236}">
                    <a16:creationId xmlns:a16="http://schemas.microsoft.com/office/drawing/2014/main" id="{17B2D59F-78C4-4477-B64F-F1A3DA4BF62C}"/>
                  </a:ext>
                </a:extLst>
              </p:cNvPr>
              <p:cNvSpPr/>
              <p:nvPr/>
            </p:nvSpPr>
            <p:spPr>
              <a:xfrm>
                <a:off x="6268189" y="3078429"/>
                <a:ext cx="66610" cy="101344"/>
              </a:xfrm>
              <a:custGeom>
                <a:avLst/>
                <a:gdLst>
                  <a:gd name="connsiteX0" fmla="*/ 5737 w 66610"/>
                  <a:gd name="connsiteY0" fmla="*/ 99968 h 101344"/>
                  <a:gd name="connsiteX1" fmla="*/ 66030 w 66610"/>
                  <a:gd name="connsiteY1" fmla="*/ 5670 h 101344"/>
                  <a:gd name="connsiteX2" fmla="*/ 59458 w 66610"/>
                  <a:gd name="connsiteY2" fmla="*/ 1860 h 101344"/>
                  <a:gd name="connsiteX3" fmla="*/ 498 w 66610"/>
                  <a:gd name="connsiteY3" fmla="*/ 96920 h 101344"/>
                  <a:gd name="connsiteX4" fmla="*/ 5737 w 66610"/>
                  <a:gd name="connsiteY4" fmla="*/ 99968 h 101344"/>
                  <a:gd name="connsiteX5" fmla="*/ 5737 w 66610"/>
                  <a:gd name="connsiteY5" fmla="*/ 99968 h 1013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6610" h="101344">
                    <a:moveTo>
                      <a:pt x="5737" y="99968"/>
                    </a:moveTo>
                    <a:cubicBezTo>
                      <a:pt x="27645" y="69869"/>
                      <a:pt x="46790" y="37579"/>
                      <a:pt x="66030" y="5670"/>
                    </a:cubicBezTo>
                    <a:cubicBezTo>
                      <a:pt x="68602" y="1479"/>
                      <a:pt x="61935" y="-2426"/>
                      <a:pt x="59458" y="1860"/>
                    </a:cubicBezTo>
                    <a:cubicBezTo>
                      <a:pt x="40408" y="33864"/>
                      <a:pt x="19739" y="64916"/>
                      <a:pt x="498" y="96920"/>
                    </a:cubicBezTo>
                    <a:cubicBezTo>
                      <a:pt x="-1597" y="100349"/>
                      <a:pt x="3451" y="103111"/>
                      <a:pt x="5737" y="99968"/>
                    </a:cubicBezTo>
                    <a:lnTo>
                      <a:pt x="5737" y="99968"/>
                    </a:lnTo>
                    <a:close/>
                  </a:path>
                </a:pathLst>
              </a:custGeom>
              <a:solidFill>
                <a:srgbClr val="AEEDD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8810" name="Freeform: Shape 8809">
                <a:extLst>
                  <a:ext uri="{FF2B5EF4-FFF2-40B4-BE49-F238E27FC236}">
                    <a16:creationId xmlns:a16="http://schemas.microsoft.com/office/drawing/2014/main" id="{B1E8F72F-8377-488A-8E4D-4FE760F7B093}"/>
                  </a:ext>
                </a:extLst>
              </p:cNvPr>
              <p:cNvSpPr/>
              <p:nvPr/>
            </p:nvSpPr>
            <p:spPr>
              <a:xfrm>
                <a:off x="6236504" y="3055800"/>
                <a:ext cx="59159" cy="93219"/>
              </a:xfrm>
              <a:custGeom>
                <a:avLst/>
                <a:gdLst>
                  <a:gd name="connsiteX0" fmla="*/ 6276 w 59159"/>
                  <a:gd name="connsiteY0" fmla="*/ 91641 h 93219"/>
                  <a:gd name="connsiteX1" fmla="*/ 58568 w 59159"/>
                  <a:gd name="connsiteY1" fmla="*/ 6297 h 93219"/>
                  <a:gd name="connsiteX2" fmla="*/ 51233 w 59159"/>
                  <a:gd name="connsiteY2" fmla="*/ 2010 h 93219"/>
                  <a:gd name="connsiteX3" fmla="*/ 465 w 59159"/>
                  <a:gd name="connsiteY3" fmla="*/ 88307 h 93219"/>
                  <a:gd name="connsiteX4" fmla="*/ 6276 w 59159"/>
                  <a:gd name="connsiteY4" fmla="*/ 91641 h 93219"/>
                  <a:gd name="connsiteX5" fmla="*/ 6276 w 59159"/>
                  <a:gd name="connsiteY5" fmla="*/ 91641 h 932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9159" h="93219">
                    <a:moveTo>
                      <a:pt x="6276" y="91641"/>
                    </a:moveTo>
                    <a:cubicBezTo>
                      <a:pt x="24468" y="63923"/>
                      <a:pt x="42661" y="35348"/>
                      <a:pt x="58568" y="6297"/>
                    </a:cubicBezTo>
                    <a:cubicBezTo>
                      <a:pt x="61235" y="1439"/>
                      <a:pt x="54186" y="-2562"/>
                      <a:pt x="51233" y="2010"/>
                    </a:cubicBezTo>
                    <a:cubicBezTo>
                      <a:pt x="33041" y="29728"/>
                      <a:pt x="16467" y="59256"/>
                      <a:pt x="465" y="88307"/>
                    </a:cubicBezTo>
                    <a:cubicBezTo>
                      <a:pt x="-1630" y="92022"/>
                      <a:pt x="3894" y="95260"/>
                      <a:pt x="6276" y="91641"/>
                    </a:cubicBezTo>
                    <a:lnTo>
                      <a:pt x="6276" y="91641"/>
                    </a:lnTo>
                    <a:close/>
                  </a:path>
                </a:pathLst>
              </a:custGeom>
              <a:solidFill>
                <a:srgbClr val="AEEDD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8811" name="Freeform: Shape 8810">
                <a:extLst>
                  <a:ext uri="{FF2B5EF4-FFF2-40B4-BE49-F238E27FC236}">
                    <a16:creationId xmlns:a16="http://schemas.microsoft.com/office/drawing/2014/main" id="{3112EE41-B573-42A5-A7D6-D906D8AD3C30}"/>
                  </a:ext>
                </a:extLst>
              </p:cNvPr>
              <p:cNvSpPr/>
              <p:nvPr/>
            </p:nvSpPr>
            <p:spPr>
              <a:xfrm>
                <a:off x="6213816" y="3028713"/>
                <a:ext cx="39151" cy="74751"/>
              </a:xfrm>
              <a:custGeom>
                <a:avLst/>
                <a:gdLst>
                  <a:gd name="connsiteX0" fmla="*/ 3056 w 39151"/>
                  <a:gd name="connsiteY0" fmla="*/ 69579 h 74751"/>
                  <a:gd name="connsiteX1" fmla="*/ 1341 w 39151"/>
                  <a:gd name="connsiteY1" fmla="*/ 70722 h 74751"/>
                  <a:gd name="connsiteX2" fmla="*/ 4389 w 39151"/>
                  <a:gd name="connsiteY2" fmla="*/ 73770 h 74751"/>
                  <a:gd name="connsiteX3" fmla="*/ 17343 w 39151"/>
                  <a:gd name="connsiteY3" fmla="*/ 37384 h 74751"/>
                  <a:gd name="connsiteX4" fmla="*/ 38584 w 39151"/>
                  <a:gd name="connsiteY4" fmla="*/ 4809 h 74751"/>
                  <a:gd name="connsiteX5" fmla="*/ 33345 w 39151"/>
                  <a:gd name="connsiteY5" fmla="*/ 808 h 74751"/>
                  <a:gd name="connsiteX6" fmla="*/ 198 w 39151"/>
                  <a:gd name="connsiteY6" fmla="*/ 72627 h 74751"/>
                  <a:gd name="connsiteX7" fmla="*/ 4675 w 39151"/>
                  <a:gd name="connsiteY7" fmla="*/ 72055 h 74751"/>
                  <a:gd name="connsiteX8" fmla="*/ 3722 w 39151"/>
                  <a:gd name="connsiteY8" fmla="*/ 69769 h 74751"/>
                  <a:gd name="connsiteX9" fmla="*/ 3056 w 39151"/>
                  <a:gd name="connsiteY9" fmla="*/ 69579 h 74751"/>
                  <a:gd name="connsiteX10" fmla="*/ 3056 w 39151"/>
                  <a:gd name="connsiteY10" fmla="*/ 69579 h 747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9151" h="74751">
                    <a:moveTo>
                      <a:pt x="3056" y="69579"/>
                    </a:moveTo>
                    <a:cubicBezTo>
                      <a:pt x="2484" y="69960"/>
                      <a:pt x="1912" y="70341"/>
                      <a:pt x="1341" y="70722"/>
                    </a:cubicBezTo>
                    <a:cubicBezTo>
                      <a:pt x="2389" y="71770"/>
                      <a:pt x="3437" y="72817"/>
                      <a:pt x="4389" y="73770"/>
                    </a:cubicBezTo>
                    <a:cubicBezTo>
                      <a:pt x="9818" y="62054"/>
                      <a:pt x="11628" y="49195"/>
                      <a:pt x="17343" y="37384"/>
                    </a:cubicBezTo>
                    <a:cubicBezTo>
                      <a:pt x="23153" y="25478"/>
                      <a:pt x="31345" y="15763"/>
                      <a:pt x="38584" y="4809"/>
                    </a:cubicBezTo>
                    <a:cubicBezTo>
                      <a:pt x="40775" y="1475"/>
                      <a:pt x="36107" y="-1478"/>
                      <a:pt x="33345" y="808"/>
                    </a:cubicBezTo>
                    <a:cubicBezTo>
                      <a:pt x="15819" y="15667"/>
                      <a:pt x="-2088" y="49195"/>
                      <a:pt x="198" y="72627"/>
                    </a:cubicBezTo>
                    <a:cubicBezTo>
                      <a:pt x="579" y="76151"/>
                      <a:pt x="5818" y="74818"/>
                      <a:pt x="4675" y="72055"/>
                    </a:cubicBezTo>
                    <a:cubicBezTo>
                      <a:pt x="4389" y="71293"/>
                      <a:pt x="4103" y="70531"/>
                      <a:pt x="3722" y="69769"/>
                    </a:cubicBezTo>
                    <a:cubicBezTo>
                      <a:pt x="3722" y="69579"/>
                      <a:pt x="3341" y="69388"/>
                      <a:pt x="3056" y="69579"/>
                    </a:cubicBezTo>
                    <a:lnTo>
                      <a:pt x="3056" y="69579"/>
                    </a:lnTo>
                    <a:close/>
                  </a:path>
                </a:pathLst>
              </a:custGeom>
              <a:solidFill>
                <a:srgbClr val="AEEDD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8812" name="Freeform: Shape 8811">
                <a:extLst>
                  <a:ext uri="{FF2B5EF4-FFF2-40B4-BE49-F238E27FC236}">
                    <a16:creationId xmlns:a16="http://schemas.microsoft.com/office/drawing/2014/main" id="{5A2E5CB1-C786-4994-92AB-B99119A19F24}"/>
                  </a:ext>
                </a:extLst>
              </p:cNvPr>
              <p:cNvSpPr/>
              <p:nvPr/>
            </p:nvSpPr>
            <p:spPr>
              <a:xfrm>
                <a:off x="5944417" y="3131903"/>
                <a:ext cx="282390" cy="67557"/>
              </a:xfrm>
              <a:custGeom>
                <a:avLst/>
                <a:gdLst>
                  <a:gd name="connsiteX0" fmla="*/ 2325 w 282390"/>
                  <a:gd name="connsiteY0" fmla="*/ 67544 h 67557"/>
                  <a:gd name="connsiteX1" fmla="*/ 279693 w 282390"/>
                  <a:gd name="connsiteY1" fmla="*/ 7632 h 67557"/>
                  <a:gd name="connsiteX2" fmla="*/ 277693 w 282390"/>
                  <a:gd name="connsiteY2" fmla="*/ 203 h 67557"/>
                  <a:gd name="connsiteX3" fmla="*/ 1658 w 282390"/>
                  <a:gd name="connsiteY3" fmla="*/ 62972 h 67557"/>
                  <a:gd name="connsiteX4" fmla="*/ 2325 w 282390"/>
                  <a:gd name="connsiteY4" fmla="*/ 67544 h 67557"/>
                  <a:gd name="connsiteX5" fmla="*/ 2325 w 282390"/>
                  <a:gd name="connsiteY5" fmla="*/ 67544 h 675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82390" h="67557">
                    <a:moveTo>
                      <a:pt x="2325" y="67544"/>
                    </a:moveTo>
                    <a:cubicBezTo>
                      <a:pt x="96813" y="57829"/>
                      <a:pt x="189015" y="35159"/>
                      <a:pt x="279693" y="7632"/>
                    </a:cubicBezTo>
                    <a:cubicBezTo>
                      <a:pt x="284456" y="6203"/>
                      <a:pt x="282360" y="-1321"/>
                      <a:pt x="277693" y="203"/>
                    </a:cubicBezTo>
                    <a:cubicBezTo>
                      <a:pt x="187396" y="30397"/>
                      <a:pt x="95480" y="48494"/>
                      <a:pt x="1658" y="62972"/>
                    </a:cubicBezTo>
                    <a:cubicBezTo>
                      <a:pt x="-913" y="63353"/>
                      <a:pt x="-342" y="67830"/>
                      <a:pt x="2325" y="67544"/>
                    </a:cubicBezTo>
                    <a:lnTo>
                      <a:pt x="2325" y="67544"/>
                    </a:lnTo>
                    <a:close/>
                  </a:path>
                </a:pathLst>
              </a:custGeom>
              <a:solidFill>
                <a:srgbClr val="AEEDD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8813" name="Freeform: Shape 8812">
                <a:extLst>
                  <a:ext uri="{FF2B5EF4-FFF2-40B4-BE49-F238E27FC236}">
                    <a16:creationId xmlns:a16="http://schemas.microsoft.com/office/drawing/2014/main" id="{AC5B3C90-426A-44C1-8526-695653B69935}"/>
                  </a:ext>
                </a:extLst>
              </p:cNvPr>
              <p:cNvSpPr/>
              <p:nvPr/>
            </p:nvSpPr>
            <p:spPr>
              <a:xfrm>
                <a:off x="5781638" y="2969778"/>
                <a:ext cx="43853" cy="139502"/>
              </a:xfrm>
              <a:custGeom>
                <a:avLst/>
                <a:gdLst>
                  <a:gd name="connsiteX0" fmla="*/ 40803 w 43853"/>
                  <a:gd name="connsiteY0" fmla="*/ 784 h 139502"/>
                  <a:gd name="connsiteX1" fmla="*/ 131 w 43853"/>
                  <a:gd name="connsiteY1" fmla="*/ 135086 h 139502"/>
                  <a:gd name="connsiteX2" fmla="*/ 7084 w 43853"/>
                  <a:gd name="connsiteY2" fmla="*/ 136991 h 139502"/>
                  <a:gd name="connsiteX3" fmla="*/ 43851 w 43853"/>
                  <a:gd name="connsiteY3" fmla="*/ 1641 h 139502"/>
                  <a:gd name="connsiteX4" fmla="*/ 40803 w 43853"/>
                  <a:gd name="connsiteY4" fmla="*/ 784 h 139502"/>
                  <a:gd name="connsiteX5" fmla="*/ 40803 w 43853"/>
                  <a:gd name="connsiteY5" fmla="*/ 784 h 1395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3853" h="139502">
                    <a:moveTo>
                      <a:pt x="40803" y="784"/>
                    </a:moveTo>
                    <a:cubicBezTo>
                      <a:pt x="21372" y="41551"/>
                      <a:pt x="11561" y="91366"/>
                      <a:pt x="131" y="135086"/>
                    </a:cubicBezTo>
                    <a:cubicBezTo>
                      <a:pt x="-1012" y="139563"/>
                      <a:pt x="5656" y="141373"/>
                      <a:pt x="7084" y="136991"/>
                    </a:cubicBezTo>
                    <a:cubicBezTo>
                      <a:pt x="20515" y="93938"/>
                      <a:pt x="38612" y="46504"/>
                      <a:pt x="43851" y="1641"/>
                    </a:cubicBezTo>
                    <a:cubicBezTo>
                      <a:pt x="43946" y="22"/>
                      <a:pt x="41470" y="-645"/>
                      <a:pt x="40803" y="784"/>
                    </a:cubicBezTo>
                    <a:lnTo>
                      <a:pt x="40803" y="784"/>
                    </a:lnTo>
                    <a:close/>
                  </a:path>
                </a:pathLst>
              </a:custGeom>
              <a:solidFill>
                <a:srgbClr val="AEEDD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8814" name="Freeform: Shape 8813">
                <a:extLst>
                  <a:ext uri="{FF2B5EF4-FFF2-40B4-BE49-F238E27FC236}">
                    <a16:creationId xmlns:a16="http://schemas.microsoft.com/office/drawing/2014/main" id="{1808D62F-5512-4453-B0A0-109DDA2AE748}"/>
                  </a:ext>
                </a:extLst>
              </p:cNvPr>
              <p:cNvSpPr/>
              <p:nvPr/>
            </p:nvSpPr>
            <p:spPr>
              <a:xfrm>
                <a:off x="5813270" y="2972637"/>
                <a:ext cx="52148" cy="160153"/>
              </a:xfrm>
              <a:custGeom>
                <a:avLst/>
                <a:gdLst>
                  <a:gd name="connsiteX0" fmla="*/ 46604 w 52148"/>
                  <a:gd name="connsiteY0" fmla="*/ 1925 h 160153"/>
                  <a:gd name="connsiteX1" fmla="*/ 122 w 52148"/>
                  <a:gd name="connsiteY1" fmla="*/ 156135 h 160153"/>
                  <a:gd name="connsiteX2" fmla="*/ 6409 w 52148"/>
                  <a:gd name="connsiteY2" fmla="*/ 157849 h 160153"/>
                  <a:gd name="connsiteX3" fmla="*/ 52033 w 52148"/>
                  <a:gd name="connsiteY3" fmla="*/ 3354 h 160153"/>
                  <a:gd name="connsiteX4" fmla="*/ 46604 w 52148"/>
                  <a:gd name="connsiteY4" fmla="*/ 1925 h 160153"/>
                  <a:gd name="connsiteX5" fmla="*/ 46604 w 52148"/>
                  <a:gd name="connsiteY5" fmla="*/ 1925 h 1601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2148" h="160153">
                    <a:moveTo>
                      <a:pt x="46604" y="1925"/>
                    </a:moveTo>
                    <a:cubicBezTo>
                      <a:pt x="29650" y="52693"/>
                      <a:pt x="14029" y="104414"/>
                      <a:pt x="122" y="156135"/>
                    </a:cubicBezTo>
                    <a:cubicBezTo>
                      <a:pt x="-926" y="160230"/>
                      <a:pt x="5075" y="161850"/>
                      <a:pt x="6409" y="157849"/>
                    </a:cubicBezTo>
                    <a:cubicBezTo>
                      <a:pt x="23077" y="106986"/>
                      <a:pt x="38317" y="55170"/>
                      <a:pt x="52033" y="3354"/>
                    </a:cubicBezTo>
                    <a:cubicBezTo>
                      <a:pt x="52986" y="-75"/>
                      <a:pt x="47747" y="-1409"/>
                      <a:pt x="46604" y="1925"/>
                    </a:cubicBezTo>
                    <a:lnTo>
                      <a:pt x="46604" y="1925"/>
                    </a:lnTo>
                    <a:close/>
                  </a:path>
                </a:pathLst>
              </a:custGeom>
              <a:solidFill>
                <a:srgbClr val="AEEDD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8815" name="Freeform: Shape 8814">
                <a:extLst>
                  <a:ext uri="{FF2B5EF4-FFF2-40B4-BE49-F238E27FC236}">
                    <a16:creationId xmlns:a16="http://schemas.microsoft.com/office/drawing/2014/main" id="{490B68A3-0882-4DF3-B943-84E0499473F5}"/>
                  </a:ext>
                </a:extLst>
              </p:cNvPr>
              <p:cNvSpPr/>
              <p:nvPr/>
            </p:nvSpPr>
            <p:spPr>
              <a:xfrm>
                <a:off x="5869212" y="2984354"/>
                <a:ext cx="42508" cy="161707"/>
              </a:xfrm>
              <a:custGeom>
                <a:avLst/>
                <a:gdLst>
                  <a:gd name="connsiteX0" fmla="*/ 38858 w 42508"/>
                  <a:gd name="connsiteY0" fmla="*/ 1352 h 161707"/>
                  <a:gd name="connsiteX1" fmla="*/ 92 w 42508"/>
                  <a:gd name="connsiteY1" fmla="*/ 157181 h 161707"/>
                  <a:gd name="connsiteX2" fmla="*/ 7140 w 42508"/>
                  <a:gd name="connsiteY2" fmla="*/ 159086 h 161707"/>
                  <a:gd name="connsiteX3" fmla="*/ 42478 w 42508"/>
                  <a:gd name="connsiteY3" fmla="*/ 2304 h 161707"/>
                  <a:gd name="connsiteX4" fmla="*/ 38858 w 42508"/>
                  <a:gd name="connsiteY4" fmla="*/ 1352 h 161707"/>
                  <a:gd name="connsiteX5" fmla="*/ 38858 w 42508"/>
                  <a:gd name="connsiteY5" fmla="*/ 1352 h 1617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2508" h="161707">
                    <a:moveTo>
                      <a:pt x="38858" y="1352"/>
                    </a:moveTo>
                    <a:cubicBezTo>
                      <a:pt x="23428" y="52311"/>
                      <a:pt x="10855" y="104984"/>
                      <a:pt x="92" y="157181"/>
                    </a:cubicBezTo>
                    <a:cubicBezTo>
                      <a:pt x="-861" y="161753"/>
                      <a:pt x="5902" y="163658"/>
                      <a:pt x="7140" y="159086"/>
                    </a:cubicBezTo>
                    <a:cubicBezTo>
                      <a:pt x="20951" y="107556"/>
                      <a:pt x="33429" y="54882"/>
                      <a:pt x="42478" y="2304"/>
                    </a:cubicBezTo>
                    <a:cubicBezTo>
                      <a:pt x="42859" y="18"/>
                      <a:pt x="39525" y="-1029"/>
                      <a:pt x="38858" y="1352"/>
                    </a:cubicBezTo>
                    <a:lnTo>
                      <a:pt x="38858" y="1352"/>
                    </a:lnTo>
                    <a:close/>
                  </a:path>
                </a:pathLst>
              </a:custGeom>
              <a:solidFill>
                <a:srgbClr val="AEEDD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8816" name="Freeform: Shape 8815">
                <a:extLst>
                  <a:ext uri="{FF2B5EF4-FFF2-40B4-BE49-F238E27FC236}">
                    <a16:creationId xmlns:a16="http://schemas.microsoft.com/office/drawing/2014/main" id="{96C703CC-2C73-4911-81AF-78167999D111}"/>
                  </a:ext>
                </a:extLst>
              </p:cNvPr>
              <p:cNvSpPr/>
              <p:nvPr/>
            </p:nvSpPr>
            <p:spPr>
              <a:xfrm>
                <a:off x="5910505" y="2991189"/>
                <a:ext cx="47727" cy="173416"/>
              </a:xfrm>
              <a:custGeom>
                <a:avLst/>
                <a:gdLst>
                  <a:gd name="connsiteX0" fmla="*/ 5472 w 47727"/>
                  <a:gd name="connsiteY0" fmla="*/ 171491 h 173416"/>
                  <a:gd name="connsiteX1" fmla="*/ 47667 w 47727"/>
                  <a:gd name="connsiteY1" fmla="*/ 4327 h 173416"/>
                  <a:gd name="connsiteX2" fmla="*/ 41000 w 47727"/>
                  <a:gd name="connsiteY2" fmla="*/ 2518 h 173416"/>
                  <a:gd name="connsiteX3" fmla="*/ 138 w 47727"/>
                  <a:gd name="connsiteY3" fmla="*/ 170062 h 173416"/>
                  <a:gd name="connsiteX4" fmla="*/ 5472 w 47727"/>
                  <a:gd name="connsiteY4" fmla="*/ 171491 h 173416"/>
                  <a:gd name="connsiteX5" fmla="*/ 5472 w 47727"/>
                  <a:gd name="connsiteY5" fmla="*/ 171491 h 173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7727" h="173416">
                    <a:moveTo>
                      <a:pt x="5472" y="171491"/>
                    </a:moveTo>
                    <a:cubicBezTo>
                      <a:pt x="24712" y="117294"/>
                      <a:pt x="38142" y="61001"/>
                      <a:pt x="47667" y="4327"/>
                    </a:cubicBezTo>
                    <a:cubicBezTo>
                      <a:pt x="48429" y="-54"/>
                      <a:pt x="41762" y="-1864"/>
                      <a:pt x="41000" y="2518"/>
                    </a:cubicBezTo>
                    <a:cubicBezTo>
                      <a:pt x="31189" y="59477"/>
                      <a:pt x="16902" y="114722"/>
                      <a:pt x="138" y="170062"/>
                    </a:cubicBezTo>
                    <a:cubicBezTo>
                      <a:pt x="-910" y="173491"/>
                      <a:pt x="4329" y="174825"/>
                      <a:pt x="5472" y="171491"/>
                    </a:cubicBezTo>
                    <a:lnTo>
                      <a:pt x="5472" y="171491"/>
                    </a:lnTo>
                    <a:close/>
                  </a:path>
                </a:pathLst>
              </a:custGeom>
              <a:solidFill>
                <a:srgbClr val="AEEDD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8817" name="Freeform: Shape 8816">
                <a:extLst>
                  <a:ext uri="{FF2B5EF4-FFF2-40B4-BE49-F238E27FC236}">
                    <a16:creationId xmlns:a16="http://schemas.microsoft.com/office/drawing/2014/main" id="{A0BDDEA8-AE42-45EE-BFC2-9B88429C17D8}"/>
                  </a:ext>
                </a:extLst>
              </p:cNvPr>
              <p:cNvSpPr/>
              <p:nvPr/>
            </p:nvSpPr>
            <p:spPr>
              <a:xfrm>
                <a:off x="5972731" y="3089154"/>
                <a:ext cx="247237" cy="50895"/>
              </a:xfrm>
              <a:custGeom>
                <a:avLst/>
                <a:gdLst>
                  <a:gd name="connsiteX0" fmla="*/ 2681 w 247237"/>
                  <a:gd name="connsiteY0" fmla="*/ 50857 h 50895"/>
                  <a:gd name="connsiteX1" fmla="*/ 244616 w 247237"/>
                  <a:gd name="connsiteY1" fmla="*/ 7042 h 50895"/>
                  <a:gd name="connsiteX2" fmla="*/ 242712 w 247237"/>
                  <a:gd name="connsiteY2" fmla="*/ 88 h 50895"/>
                  <a:gd name="connsiteX3" fmla="*/ 1634 w 247237"/>
                  <a:gd name="connsiteY3" fmla="*/ 46761 h 50895"/>
                  <a:gd name="connsiteX4" fmla="*/ 2681 w 247237"/>
                  <a:gd name="connsiteY4" fmla="*/ 50857 h 50895"/>
                  <a:gd name="connsiteX5" fmla="*/ 2681 w 247237"/>
                  <a:gd name="connsiteY5" fmla="*/ 50857 h 508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47237" h="50895">
                    <a:moveTo>
                      <a:pt x="2681" y="50857"/>
                    </a:moveTo>
                    <a:cubicBezTo>
                      <a:pt x="83453" y="37522"/>
                      <a:pt x="164035" y="21901"/>
                      <a:pt x="244616" y="7042"/>
                    </a:cubicBezTo>
                    <a:cubicBezTo>
                      <a:pt x="249189" y="6184"/>
                      <a:pt x="247283" y="-864"/>
                      <a:pt x="242712" y="88"/>
                    </a:cubicBezTo>
                    <a:cubicBezTo>
                      <a:pt x="162320" y="15424"/>
                      <a:pt x="81644" y="29902"/>
                      <a:pt x="1634" y="46761"/>
                    </a:cubicBezTo>
                    <a:cubicBezTo>
                      <a:pt x="-1224" y="47332"/>
                      <a:pt x="15" y="51333"/>
                      <a:pt x="2681" y="50857"/>
                    </a:cubicBezTo>
                    <a:lnTo>
                      <a:pt x="2681" y="50857"/>
                    </a:lnTo>
                    <a:close/>
                  </a:path>
                </a:pathLst>
              </a:custGeom>
              <a:solidFill>
                <a:srgbClr val="AEEDD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8818" name="Freeform: Shape 8817">
                <a:extLst>
                  <a:ext uri="{FF2B5EF4-FFF2-40B4-BE49-F238E27FC236}">
                    <a16:creationId xmlns:a16="http://schemas.microsoft.com/office/drawing/2014/main" id="{752203AC-DE48-4574-90A0-AEB0C0763A1C}"/>
                  </a:ext>
                </a:extLst>
              </p:cNvPr>
              <p:cNvSpPr/>
              <p:nvPr/>
            </p:nvSpPr>
            <p:spPr>
              <a:xfrm>
                <a:off x="5999094" y="3028120"/>
                <a:ext cx="241887" cy="38725"/>
              </a:xfrm>
              <a:custGeom>
                <a:avLst/>
                <a:gdLst>
                  <a:gd name="connsiteX0" fmla="*/ 2608 w 241887"/>
                  <a:gd name="connsiteY0" fmla="*/ 38072 h 38725"/>
                  <a:gd name="connsiteX1" fmla="*/ 239018 w 241887"/>
                  <a:gd name="connsiteY1" fmla="*/ 7687 h 38725"/>
                  <a:gd name="connsiteX2" fmla="*/ 236923 w 241887"/>
                  <a:gd name="connsiteY2" fmla="*/ 67 h 38725"/>
                  <a:gd name="connsiteX3" fmla="*/ 2608 w 241887"/>
                  <a:gd name="connsiteY3" fmla="*/ 32738 h 38725"/>
                  <a:gd name="connsiteX4" fmla="*/ 2608 w 241887"/>
                  <a:gd name="connsiteY4" fmla="*/ 38072 h 38725"/>
                  <a:gd name="connsiteX5" fmla="*/ 2608 w 241887"/>
                  <a:gd name="connsiteY5" fmla="*/ 38072 h 38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41887" h="38725">
                    <a:moveTo>
                      <a:pt x="2608" y="38072"/>
                    </a:moveTo>
                    <a:cubicBezTo>
                      <a:pt x="82237" y="42834"/>
                      <a:pt x="161104" y="20451"/>
                      <a:pt x="239018" y="7687"/>
                    </a:cubicBezTo>
                    <a:cubicBezTo>
                      <a:pt x="244066" y="6830"/>
                      <a:pt x="241876" y="-790"/>
                      <a:pt x="236923" y="67"/>
                    </a:cubicBezTo>
                    <a:cubicBezTo>
                      <a:pt x="158627" y="12831"/>
                      <a:pt x="82237" y="29976"/>
                      <a:pt x="2608" y="32738"/>
                    </a:cubicBezTo>
                    <a:cubicBezTo>
                      <a:pt x="-917" y="32833"/>
                      <a:pt x="-821" y="37881"/>
                      <a:pt x="2608" y="38072"/>
                    </a:cubicBezTo>
                    <a:lnTo>
                      <a:pt x="2608" y="38072"/>
                    </a:lnTo>
                    <a:close/>
                  </a:path>
                </a:pathLst>
              </a:custGeom>
              <a:solidFill>
                <a:srgbClr val="AEEDD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8819" name="Freeform: Shape 8818">
                <a:extLst>
                  <a:ext uri="{FF2B5EF4-FFF2-40B4-BE49-F238E27FC236}">
                    <a16:creationId xmlns:a16="http://schemas.microsoft.com/office/drawing/2014/main" id="{777F1795-00DE-49DF-AC34-57C64FB264AE}"/>
                  </a:ext>
                </a:extLst>
              </p:cNvPr>
              <p:cNvSpPr/>
              <p:nvPr/>
            </p:nvSpPr>
            <p:spPr>
              <a:xfrm>
                <a:off x="5941133" y="3000672"/>
                <a:ext cx="67052" cy="171725"/>
              </a:xfrm>
              <a:custGeom>
                <a:avLst/>
                <a:gdLst>
                  <a:gd name="connsiteX0" fmla="*/ 5704 w 67052"/>
                  <a:gd name="connsiteY0" fmla="*/ 170676 h 171725"/>
                  <a:gd name="connsiteX1" fmla="*/ 67045 w 67052"/>
                  <a:gd name="connsiteY1" fmla="*/ 4179 h 171725"/>
                  <a:gd name="connsiteX2" fmla="*/ 58378 w 67052"/>
                  <a:gd name="connsiteY2" fmla="*/ 4179 h 171725"/>
                  <a:gd name="connsiteX3" fmla="*/ 466 w 67052"/>
                  <a:gd name="connsiteY3" fmla="*/ 166676 h 171725"/>
                  <a:gd name="connsiteX4" fmla="*/ 5704 w 67052"/>
                  <a:gd name="connsiteY4" fmla="*/ 170676 h 171725"/>
                  <a:gd name="connsiteX5" fmla="*/ 5704 w 67052"/>
                  <a:gd name="connsiteY5" fmla="*/ 170676 h 171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7052" h="171725">
                    <a:moveTo>
                      <a:pt x="5704" y="170676"/>
                    </a:moveTo>
                    <a:cubicBezTo>
                      <a:pt x="42757" y="123242"/>
                      <a:pt x="64474" y="64377"/>
                      <a:pt x="67045" y="4179"/>
                    </a:cubicBezTo>
                    <a:cubicBezTo>
                      <a:pt x="67331" y="-1441"/>
                      <a:pt x="58854" y="-1345"/>
                      <a:pt x="58378" y="4179"/>
                    </a:cubicBezTo>
                    <a:cubicBezTo>
                      <a:pt x="53615" y="64853"/>
                      <a:pt x="35041" y="116574"/>
                      <a:pt x="466" y="166676"/>
                    </a:cubicBezTo>
                    <a:cubicBezTo>
                      <a:pt x="-1535" y="169724"/>
                      <a:pt x="3418" y="173629"/>
                      <a:pt x="5704" y="170676"/>
                    </a:cubicBezTo>
                    <a:lnTo>
                      <a:pt x="5704" y="170676"/>
                    </a:lnTo>
                    <a:close/>
                  </a:path>
                </a:pathLst>
              </a:custGeom>
              <a:solidFill>
                <a:srgbClr val="AEEDD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8820" name="Freeform: Shape 8819">
                <a:extLst>
                  <a:ext uri="{FF2B5EF4-FFF2-40B4-BE49-F238E27FC236}">
                    <a16:creationId xmlns:a16="http://schemas.microsoft.com/office/drawing/2014/main" id="{23797673-C904-43D9-BA80-D01AC6B91A5B}"/>
                  </a:ext>
                </a:extLst>
              </p:cNvPr>
              <p:cNvSpPr/>
              <p:nvPr/>
            </p:nvSpPr>
            <p:spPr>
              <a:xfrm>
                <a:off x="6068781" y="3401294"/>
                <a:ext cx="17789" cy="222171"/>
              </a:xfrm>
              <a:custGeom>
                <a:avLst/>
                <a:gdLst>
                  <a:gd name="connsiteX0" fmla="*/ 11502 w 17789"/>
                  <a:gd name="connsiteY0" fmla="*/ 3036 h 222171"/>
                  <a:gd name="connsiteX1" fmla="*/ 72 w 17789"/>
                  <a:gd name="connsiteY1" fmla="*/ 219635 h 222171"/>
                  <a:gd name="connsiteX2" fmla="*/ 5311 w 17789"/>
                  <a:gd name="connsiteY2" fmla="*/ 219635 h 222171"/>
                  <a:gd name="connsiteX3" fmla="*/ 17789 w 17789"/>
                  <a:gd name="connsiteY3" fmla="*/ 3036 h 222171"/>
                  <a:gd name="connsiteX4" fmla="*/ 11502 w 17789"/>
                  <a:gd name="connsiteY4" fmla="*/ 3036 h 222171"/>
                  <a:gd name="connsiteX5" fmla="*/ 11502 w 17789"/>
                  <a:gd name="connsiteY5" fmla="*/ 3036 h 222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7789" h="222171">
                    <a:moveTo>
                      <a:pt x="11502" y="3036"/>
                    </a:moveTo>
                    <a:cubicBezTo>
                      <a:pt x="6168" y="74664"/>
                      <a:pt x="-785" y="147816"/>
                      <a:pt x="72" y="219635"/>
                    </a:cubicBezTo>
                    <a:cubicBezTo>
                      <a:pt x="72" y="223159"/>
                      <a:pt x="4930" y="222873"/>
                      <a:pt x="5311" y="219635"/>
                    </a:cubicBezTo>
                    <a:cubicBezTo>
                      <a:pt x="13979" y="148292"/>
                      <a:pt x="15217" y="74855"/>
                      <a:pt x="17789" y="3036"/>
                    </a:cubicBezTo>
                    <a:cubicBezTo>
                      <a:pt x="17884" y="-1060"/>
                      <a:pt x="11788" y="-964"/>
                      <a:pt x="11502" y="3036"/>
                    </a:cubicBezTo>
                    <a:lnTo>
                      <a:pt x="11502" y="3036"/>
                    </a:lnTo>
                    <a:close/>
                  </a:path>
                </a:pathLst>
              </a:custGeom>
              <a:solidFill>
                <a:srgbClr val="DB8D3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8821" name="Freeform: Shape 8820">
                <a:extLst>
                  <a:ext uri="{FF2B5EF4-FFF2-40B4-BE49-F238E27FC236}">
                    <a16:creationId xmlns:a16="http://schemas.microsoft.com/office/drawing/2014/main" id="{5650AD57-A62C-4468-AED5-0D82067F33A3}"/>
                  </a:ext>
                </a:extLst>
              </p:cNvPr>
              <p:cNvSpPr/>
              <p:nvPr/>
            </p:nvSpPr>
            <p:spPr>
              <a:xfrm>
                <a:off x="6141640" y="3378950"/>
                <a:ext cx="68557" cy="182854"/>
              </a:xfrm>
              <a:custGeom>
                <a:avLst/>
                <a:gdLst>
                  <a:gd name="connsiteX0" fmla="*/ 174 w 68557"/>
                  <a:gd name="connsiteY0" fmla="*/ 3758 h 182854"/>
                  <a:gd name="connsiteX1" fmla="*/ 61801 w 68557"/>
                  <a:gd name="connsiteY1" fmla="*/ 180542 h 182854"/>
                  <a:gd name="connsiteX2" fmla="*/ 68373 w 68557"/>
                  <a:gd name="connsiteY2" fmla="*/ 178732 h 182854"/>
                  <a:gd name="connsiteX3" fmla="*/ 6080 w 68557"/>
                  <a:gd name="connsiteY3" fmla="*/ 2044 h 182854"/>
                  <a:gd name="connsiteX4" fmla="*/ 174 w 68557"/>
                  <a:gd name="connsiteY4" fmla="*/ 3758 h 182854"/>
                  <a:gd name="connsiteX5" fmla="*/ 174 w 68557"/>
                  <a:gd name="connsiteY5" fmla="*/ 3758 h 1828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8557" h="182854">
                    <a:moveTo>
                      <a:pt x="174" y="3758"/>
                    </a:moveTo>
                    <a:cubicBezTo>
                      <a:pt x="18558" y="62813"/>
                      <a:pt x="38084" y="123392"/>
                      <a:pt x="61801" y="180542"/>
                    </a:cubicBezTo>
                    <a:cubicBezTo>
                      <a:pt x="63420" y="184447"/>
                      <a:pt x="69707" y="183114"/>
                      <a:pt x="68373" y="178732"/>
                    </a:cubicBezTo>
                    <a:cubicBezTo>
                      <a:pt x="51228" y="119201"/>
                      <a:pt x="28654" y="59765"/>
                      <a:pt x="6080" y="2044"/>
                    </a:cubicBezTo>
                    <a:cubicBezTo>
                      <a:pt x="4651" y="-1481"/>
                      <a:pt x="-1064" y="-147"/>
                      <a:pt x="174" y="3758"/>
                    </a:cubicBezTo>
                    <a:lnTo>
                      <a:pt x="174" y="3758"/>
                    </a:lnTo>
                    <a:close/>
                  </a:path>
                </a:pathLst>
              </a:custGeom>
              <a:solidFill>
                <a:srgbClr val="DB8D3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8822" name="Freeform: Shape 8821">
                <a:extLst>
                  <a:ext uri="{FF2B5EF4-FFF2-40B4-BE49-F238E27FC236}">
                    <a16:creationId xmlns:a16="http://schemas.microsoft.com/office/drawing/2014/main" id="{69D65151-FF21-4FE0-8267-8533EBDE66D6}"/>
                  </a:ext>
                </a:extLst>
              </p:cNvPr>
              <p:cNvSpPr/>
              <p:nvPr/>
            </p:nvSpPr>
            <p:spPr>
              <a:xfrm>
                <a:off x="6151009" y="3382940"/>
                <a:ext cx="114883" cy="144110"/>
              </a:xfrm>
              <a:custGeom>
                <a:avLst/>
                <a:gdLst>
                  <a:gd name="connsiteX0" fmla="*/ 426 w 114883"/>
                  <a:gd name="connsiteY0" fmla="*/ 3292 h 144110"/>
                  <a:gd name="connsiteX1" fmla="*/ 112249 w 114883"/>
                  <a:gd name="connsiteY1" fmla="*/ 143596 h 144110"/>
                  <a:gd name="connsiteX2" fmla="*/ 114535 w 114883"/>
                  <a:gd name="connsiteY2" fmla="*/ 141310 h 144110"/>
                  <a:gd name="connsiteX3" fmla="*/ 4331 w 114883"/>
                  <a:gd name="connsiteY3" fmla="*/ 1006 h 144110"/>
                  <a:gd name="connsiteX4" fmla="*/ 426 w 114883"/>
                  <a:gd name="connsiteY4" fmla="*/ 3292 h 144110"/>
                  <a:gd name="connsiteX5" fmla="*/ 426 w 114883"/>
                  <a:gd name="connsiteY5" fmla="*/ 3292 h 1441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4883" h="144110">
                    <a:moveTo>
                      <a:pt x="426" y="3292"/>
                    </a:moveTo>
                    <a:cubicBezTo>
                      <a:pt x="34811" y="52251"/>
                      <a:pt x="69958" y="101114"/>
                      <a:pt x="112249" y="143596"/>
                    </a:cubicBezTo>
                    <a:cubicBezTo>
                      <a:pt x="113773" y="145120"/>
                      <a:pt x="115678" y="142929"/>
                      <a:pt x="114535" y="141310"/>
                    </a:cubicBezTo>
                    <a:cubicBezTo>
                      <a:pt x="77578" y="94637"/>
                      <a:pt x="38621" y="49774"/>
                      <a:pt x="4331" y="1006"/>
                    </a:cubicBezTo>
                    <a:cubicBezTo>
                      <a:pt x="2616" y="-1375"/>
                      <a:pt x="-1289" y="911"/>
                      <a:pt x="426" y="3292"/>
                    </a:cubicBezTo>
                    <a:lnTo>
                      <a:pt x="426" y="3292"/>
                    </a:lnTo>
                    <a:close/>
                  </a:path>
                </a:pathLst>
              </a:custGeom>
              <a:solidFill>
                <a:srgbClr val="DB8D3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8823" name="Freeform: Shape 8822">
                <a:extLst>
                  <a:ext uri="{FF2B5EF4-FFF2-40B4-BE49-F238E27FC236}">
                    <a16:creationId xmlns:a16="http://schemas.microsoft.com/office/drawing/2014/main" id="{3DB89D7B-1EB1-48E3-81EF-866494C58F5D}"/>
                  </a:ext>
                </a:extLst>
              </p:cNvPr>
              <p:cNvSpPr/>
              <p:nvPr/>
            </p:nvSpPr>
            <p:spPr>
              <a:xfrm>
                <a:off x="6249625" y="3336668"/>
                <a:ext cx="161487" cy="133200"/>
              </a:xfrm>
              <a:custGeom>
                <a:avLst/>
                <a:gdLst>
                  <a:gd name="connsiteX0" fmla="*/ 869 w 161487"/>
                  <a:gd name="connsiteY0" fmla="*/ 4987 h 133200"/>
                  <a:gd name="connsiteX1" fmla="*/ 155460 w 161487"/>
                  <a:gd name="connsiteY1" fmla="*/ 132527 h 133200"/>
                  <a:gd name="connsiteX2" fmla="*/ 160318 w 161487"/>
                  <a:gd name="connsiteY2" fmla="*/ 126240 h 133200"/>
                  <a:gd name="connsiteX3" fmla="*/ 4393 w 161487"/>
                  <a:gd name="connsiteY3" fmla="*/ 510 h 133200"/>
                  <a:gd name="connsiteX4" fmla="*/ 869 w 161487"/>
                  <a:gd name="connsiteY4" fmla="*/ 4987 h 133200"/>
                  <a:gd name="connsiteX5" fmla="*/ 869 w 161487"/>
                  <a:gd name="connsiteY5" fmla="*/ 4987 h 133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61487" h="133200">
                    <a:moveTo>
                      <a:pt x="869" y="4987"/>
                    </a:moveTo>
                    <a:cubicBezTo>
                      <a:pt x="50971" y="48612"/>
                      <a:pt x="101644" y="93284"/>
                      <a:pt x="155460" y="132527"/>
                    </a:cubicBezTo>
                    <a:cubicBezTo>
                      <a:pt x="159175" y="135194"/>
                      <a:pt x="163651" y="129288"/>
                      <a:pt x="160318" y="126240"/>
                    </a:cubicBezTo>
                    <a:cubicBezTo>
                      <a:pt x="111169" y="81473"/>
                      <a:pt x="57257" y="40896"/>
                      <a:pt x="4393" y="510"/>
                    </a:cubicBezTo>
                    <a:cubicBezTo>
                      <a:pt x="1726" y="-1490"/>
                      <a:pt x="-1607" y="2892"/>
                      <a:pt x="869" y="4987"/>
                    </a:cubicBezTo>
                    <a:lnTo>
                      <a:pt x="869" y="4987"/>
                    </a:lnTo>
                    <a:close/>
                  </a:path>
                </a:pathLst>
              </a:custGeom>
              <a:solidFill>
                <a:srgbClr val="DB8D3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8824" name="Freeform: Shape 8823">
                <a:extLst>
                  <a:ext uri="{FF2B5EF4-FFF2-40B4-BE49-F238E27FC236}">
                    <a16:creationId xmlns:a16="http://schemas.microsoft.com/office/drawing/2014/main" id="{4B369EAE-0913-4A92-BB93-75ED99B44E8F}"/>
                  </a:ext>
                </a:extLst>
              </p:cNvPr>
              <p:cNvSpPr/>
              <p:nvPr/>
            </p:nvSpPr>
            <p:spPr>
              <a:xfrm>
                <a:off x="5953882" y="3472285"/>
                <a:ext cx="588965" cy="250580"/>
              </a:xfrm>
              <a:custGeom>
                <a:avLst/>
                <a:gdLst>
                  <a:gd name="connsiteX0" fmla="*/ 671 w 588965"/>
                  <a:gd name="connsiteY0" fmla="*/ 237035 h 250580"/>
                  <a:gd name="connsiteX1" fmla="*/ 98493 w 588965"/>
                  <a:gd name="connsiteY1" fmla="*/ 217985 h 250580"/>
                  <a:gd name="connsiteX2" fmla="*/ 210602 w 588965"/>
                  <a:gd name="connsiteY2" fmla="*/ 184838 h 250580"/>
                  <a:gd name="connsiteX3" fmla="*/ 248226 w 588965"/>
                  <a:gd name="connsiteY3" fmla="*/ 185315 h 250580"/>
                  <a:gd name="connsiteX4" fmla="*/ 308615 w 588965"/>
                  <a:gd name="connsiteY4" fmla="*/ 153787 h 250580"/>
                  <a:gd name="connsiteX5" fmla="*/ 397673 w 588965"/>
                  <a:gd name="connsiteY5" fmla="*/ 108353 h 250580"/>
                  <a:gd name="connsiteX6" fmla="*/ 432059 w 588965"/>
                  <a:gd name="connsiteY6" fmla="*/ 110829 h 250580"/>
                  <a:gd name="connsiteX7" fmla="*/ 472825 w 588965"/>
                  <a:gd name="connsiteY7" fmla="*/ 85778 h 250580"/>
                  <a:gd name="connsiteX8" fmla="*/ 562361 w 588965"/>
                  <a:gd name="connsiteY8" fmla="*/ 30057 h 250580"/>
                  <a:gd name="connsiteX9" fmla="*/ 588840 w 588965"/>
                  <a:gd name="connsiteY9" fmla="*/ 6721 h 250580"/>
                  <a:gd name="connsiteX10" fmla="*/ 578458 w 588965"/>
                  <a:gd name="connsiteY10" fmla="*/ 3863 h 250580"/>
                  <a:gd name="connsiteX11" fmla="*/ 511688 w 588965"/>
                  <a:gd name="connsiteY11" fmla="*/ 17484 h 250580"/>
                  <a:gd name="connsiteX12" fmla="*/ 487208 w 588965"/>
                  <a:gd name="connsiteY12" fmla="*/ 39487 h 250580"/>
                  <a:gd name="connsiteX13" fmla="*/ 471587 w 588965"/>
                  <a:gd name="connsiteY13" fmla="*/ 66062 h 250580"/>
                  <a:gd name="connsiteX14" fmla="*/ 383957 w 588965"/>
                  <a:gd name="connsiteY14" fmla="*/ 94922 h 250580"/>
                  <a:gd name="connsiteX15" fmla="*/ 347476 w 588965"/>
                  <a:gd name="connsiteY15" fmla="*/ 98637 h 250580"/>
                  <a:gd name="connsiteX16" fmla="*/ 305852 w 588965"/>
                  <a:gd name="connsiteY16" fmla="*/ 139499 h 250580"/>
                  <a:gd name="connsiteX17" fmla="*/ 190695 w 588965"/>
                  <a:gd name="connsiteY17" fmla="*/ 173027 h 250580"/>
                  <a:gd name="connsiteX18" fmla="*/ 131830 w 588965"/>
                  <a:gd name="connsiteY18" fmla="*/ 181219 h 250580"/>
                  <a:gd name="connsiteX19" fmla="*/ 3148 w 588965"/>
                  <a:gd name="connsiteY19" fmla="*/ 233606 h 250580"/>
                  <a:gd name="connsiteX20" fmla="*/ 671 w 588965"/>
                  <a:gd name="connsiteY20" fmla="*/ 237035 h 250580"/>
                  <a:gd name="connsiteX21" fmla="*/ 671 w 588965"/>
                  <a:gd name="connsiteY21" fmla="*/ 237035 h 2505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588965" h="250580">
                    <a:moveTo>
                      <a:pt x="671" y="237035"/>
                    </a:moveTo>
                    <a:cubicBezTo>
                      <a:pt x="37247" y="266658"/>
                      <a:pt x="66965" y="241893"/>
                      <a:pt x="98493" y="217985"/>
                    </a:cubicBezTo>
                    <a:cubicBezTo>
                      <a:pt x="143927" y="183600"/>
                      <a:pt x="161739" y="181409"/>
                      <a:pt x="210602" y="184838"/>
                    </a:cubicBezTo>
                    <a:cubicBezTo>
                      <a:pt x="223651" y="185791"/>
                      <a:pt x="234986" y="187315"/>
                      <a:pt x="248226" y="185315"/>
                    </a:cubicBezTo>
                    <a:cubicBezTo>
                      <a:pt x="271562" y="181790"/>
                      <a:pt x="292041" y="170265"/>
                      <a:pt x="308615" y="153787"/>
                    </a:cubicBezTo>
                    <a:cubicBezTo>
                      <a:pt x="341095" y="121497"/>
                      <a:pt x="322140" y="113496"/>
                      <a:pt x="397673" y="108353"/>
                    </a:cubicBezTo>
                    <a:cubicBezTo>
                      <a:pt x="419295" y="106829"/>
                      <a:pt x="410532" y="114639"/>
                      <a:pt x="432059" y="110829"/>
                    </a:cubicBezTo>
                    <a:cubicBezTo>
                      <a:pt x="450061" y="107686"/>
                      <a:pt x="461395" y="99494"/>
                      <a:pt x="472825" y="85778"/>
                    </a:cubicBezTo>
                    <a:cubicBezTo>
                      <a:pt x="505401" y="46535"/>
                      <a:pt x="486256" y="63490"/>
                      <a:pt x="562361" y="30057"/>
                    </a:cubicBezTo>
                    <a:cubicBezTo>
                      <a:pt x="578839" y="22818"/>
                      <a:pt x="585220" y="25104"/>
                      <a:pt x="588840" y="6721"/>
                    </a:cubicBezTo>
                    <a:cubicBezTo>
                      <a:pt x="590174" y="-42"/>
                      <a:pt x="580458" y="-2899"/>
                      <a:pt x="578458" y="3863"/>
                    </a:cubicBezTo>
                    <a:cubicBezTo>
                      <a:pt x="573695" y="20056"/>
                      <a:pt x="525403" y="11960"/>
                      <a:pt x="511688" y="17484"/>
                    </a:cubicBezTo>
                    <a:cubicBezTo>
                      <a:pt x="501686" y="21580"/>
                      <a:pt x="493590" y="31486"/>
                      <a:pt x="487208" y="39487"/>
                    </a:cubicBezTo>
                    <a:cubicBezTo>
                      <a:pt x="481398" y="46726"/>
                      <a:pt x="477969" y="60061"/>
                      <a:pt x="471587" y="66062"/>
                    </a:cubicBezTo>
                    <a:cubicBezTo>
                      <a:pt x="450537" y="86064"/>
                      <a:pt x="410246" y="92351"/>
                      <a:pt x="383957" y="94922"/>
                    </a:cubicBezTo>
                    <a:cubicBezTo>
                      <a:pt x="369860" y="96256"/>
                      <a:pt x="361097" y="92827"/>
                      <a:pt x="347476" y="98637"/>
                    </a:cubicBezTo>
                    <a:cubicBezTo>
                      <a:pt x="328522" y="106733"/>
                      <a:pt x="319187" y="125117"/>
                      <a:pt x="305852" y="139499"/>
                    </a:cubicBezTo>
                    <a:cubicBezTo>
                      <a:pt x="272800" y="175028"/>
                      <a:pt x="236415" y="175790"/>
                      <a:pt x="190695" y="173027"/>
                    </a:cubicBezTo>
                    <a:cubicBezTo>
                      <a:pt x="167930" y="171694"/>
                      <a:pt x="152119" y="171313"/>
                      <a:pt x="131830" y="181219"/>
                    </a:cubicBezTo>
                    <a:cubicBezTo>
                      <a:pt x="93445" y="200078"/>
                      <a:pt x="60869" y="272754"/>
                      <a:pt x="3148" y="233606"/>
                    </a:cubicBezTo>
                    <a:cubicBezTo>
                      <a:pt x="1338" y="232368"/>
                      <a:pt x="-1234" y="235511"/>
                      <a:pt x="671" y="237035"/>
                    </a:cubicBezTo>
                    <a:lnTo>
                      <a:pt x="671" y="237035"/>
                    </a:lnTo>
                    <a:close/>
                  </a:path>
                </a:pathLst>
              </a:custGeom>
              <a:solidFill>
                <a:srgbClr val="DB8D3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8825" name="Freeform: Shape 8824">
                <a:extLst>
                  <a:ext uri="{FF2B5EF4-FFF2-40B4-BE49-F238E27FC236}">
                    <a16:creationId xmlns:a16="http://schemas.microsoft.com/office/drawing/2014/main" id="{1D14D076-9935-44E3-818C-C1101B4FCB2F}"/>
                  </a:ext>
                </a:extLst>
              </p:cNvPr>
              <p:cNvSpPr/>
              <p:nvPr/>
            </p:nvSpPr>
            <p:spPr>
              <a:xfrm>
                <a:off x="5953566" y="3462226"/>
                <a:ext cx="581449" cy="236503"/>
              </a:xfrm>
              <a:custGeom>
                <a:avLst/>
                <a:gdLst>
                  <a:gd name="connsiteX0" fmla="*/ 580392 w 581449"/>
                  <a:gd name="connsiteY0" fmla="*/ 2016 h 236503"/>
                  <a:gd name="connsiteX1" fmla="*/ 482570 w 581449"/>
                  <a:gd name="connsiteY1" fmla="*/ 24305 h 236503"/>
                  <a:gd name="connsiteX2" fmla="*/ 461711 w 581449"/>
                  <a:gd name="connsiteY2" fmla="*/ 45831 h 236503"/>
                  <a:gd name="connsiteX3" fmla="*/ 381129 w 581449"/>
                  <a:gd name="connsiteY3" fmla="*/ 80788 h 236503"/>
                  <a:gd name="connsiteX4" fmla="*/ 324836 w 581449"/>
                  <a:gd name="connsiteY4" fmla="*/ 92313 h 236503"/>
                  <a:gd name="connsiteX5" fmla="*/ 266162 w 581449"/>
                  <a:gd name="connsiteY5" fmla="*/ 142415 h 236503"/>
                  <a:gd name="connsiteX6" fmla="*/ 158816 w 581449"/>
                  <a:gd name="connsiteY6" fmla="*/ 150416 h 236503"/>
                  <a:gd name="connsiteX7" fmla="*/ 5939 w 581449"/>
                  <a:gd name="connsiteY7" fmla="*/ 221377 h 236503"/>
                  <a:gd name="connsiteX8" fmla="*/ 415 w 581449"/>
                  <a:gd name="connsiteY8" fmla="*/ 224616 h 236503"/>
                  <a:gd name="connsiteX9" fmla="*/ 52802 w 581449"/>
                  <a:gd name="connsiteY9" fmla="*/ 229283 h 236503"/>
                  <a:gd name="connsiteX10" fmla="*/ 115477 w 581449"/>
                  <a:gd name="connsiteY10" fmla="*/ 175848 h 236503"/>
                  <a:gd name="connsiteX11" fmla="*/ 245398 w 581449"/>
                  <a:gd name="connsiteY11" fmla="*/ 155464 h 236503"/>
                  <a:gd name="connsiteX12" fmla="*/ 293309 w 581449"/>
                  <a:gd name="connsiteY12" fmla="*/ 126984 h 236503"/>
                  <a:gd name="connsiteX13" fmla="*/ 371795 w 581449"/>
                  <a:gd name="connsiteY13" fmla="*/ 83265 h 236503"/>
                  <a:gd name="connsiteX14" fmla="*/ 409704 w 581449"/>
                  <a:gd name="connsiteY14" fmla="*/ 85741 h 236503"/>
                  <a:gd name="connsiteX15" fmla="*/ 453710 w 581449"/>
                  <a:gd name="connsiteY15" fmla="*/ 60881 h 236503"/>
                  <a:gd name="connsiteX16" fmla="*/ 580202 w 581449"/>
                  <a:gd name="connsiteY16" fmla="*/ 4874 h 236503"/>
                  <a:gd name="connsiteX17" fmla="*/ 580392 w 581449"/>
                  <a:gd name="connsiteY17" fmla="*/ 2016 h 236503"/>
                  <a:gd name="connsiteX18" fmla="*/ 580392 w 581449"/>
                  <a:gd name="connsiteY18" fmla="*/ 2016 h 2365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581449" h="236503">
                    <a:moveTo>
                      <a:pt x="580392" y="2016"/>
                    </a:moveTo>
                    <a:cubicBezTo>
                      <a:pt x="547150" y="-4080"/>
                      <a:pt x="509907" y="3731"/>
                      <a:pt x="482570" y="24305"/>
                    </a:cubicBezTo>
                    <a:cubicBezTo>
                      <a:pt x="473998" y="30782"/>
                      <a:pt x="469521" y="38973"/>
                      <a:pt x="461711" y="45831"/>
                    </a:cubicBezTo>
                    <a:cubicBezTo>
                      <a:pt x="438946" y="65548"/>
                      <a:pt x="412181" y="78026"/>
                      <a:pt x="381129" y="80788"/>
                    </a:cubicBezTo>
                    <a:cubicBezTo>
                      <a:pt x="357507" y="82884"/>
                      <a:pt x="345506" y="79550"/>
                      <a:pt x="324836" y="92313"/>
                    </a:cubicBezTo>
                    <a:cubicBezTo>
                      <a:pt x="303405" y="105553"/>
                      <a:pt x="289118" y="131842"/>
                      <a:pt x="266162" y="142415"/>
                    </a:cubicBezTo>
                    <a:cubicBezTo>
                      <a:pt x="230063" y="158988"/>
                      <a:pt x="195296" y="145939"/>
                      <a:pt x="158816" y="150416"/>
                    </a:cubicBezTo>
                    <a:cubicBezTo>
                      <a:pt x="122049" y="154893"/>
                      <a:pt x="27656" y="254810"/>
                      <a:pt x="5939" y="221377"/>
                    </a:cubicBezTo>
                    <a:cubicBezTo>
                      <a:pt x="3653" y="217948"/>
                      <a:pt x="-1490" y="220901"/>
                      <a:pt x="415" y="224616"/>
                    </a:cubicBezTo>
                    <a:cubicBezTo>
                      <a:pt x="9940" y="243094"/>
                      <a:pt x="37753" y="236236"/>
                      <a:pt x="52802" y="229283"/>
                    </a:cubicBezTo>
                    <a:cubicBezTo>
                      <a:pt x="77853" y="217758"/>
                      <a:pt x="93379" y="191373"/>
                      <a:pt x="115477" y="175848"/>
                    </a:cubicBezTo>
                    <a:cubicBezTo>
                      <a:pt x="159673" y="144701"/>
                      <a:pt x="199297" y="166704"/>
                      <a:pt x="245398" y="155464"/>
                    </a:cubicBezTo>
                    <a:cubicBezTo>
                      <a:pt x="264734" y="150797"/>
                      <a:pt x="278545" y="139843"/>
                      <a:pt x="293309" y="126984"/>
                    </a:cubicBezTo>
                    <a:cubicBezTo>
                      <a:pt x="318836" y="104696"/>
                      <a:pt x="327408" y="86598"/>
                      <a:pt x="371795" y="83265"/>
                    </a:cubicBezTo>
                    <a:cubicBezTo>
                      <a:pt x="383796" y="82312"/>
                      <a:pt x="397512" y="87741"/>
                      <a:pt x="409704" y="85741"/>
                    </a:cubicBezTo>
                    <a:cubicBezTo>
                      <a:pt x="430850" y="82407"/>
                      <a:pt x="439136" y="75740"/>
                      <a:pt x="453710" y="60881"/>
                    </a:cubicBezTo>
                    <a:cubicBezTo>
                      <a:pt x="492762" y="21257"/>
                      <a:pt x="520480" y="-460"/>
                      <a:pt x="580202" y="4874"/>
                    </a:cubicBezTo>
                    <a:cubicBezTo>
                      <a:pt x="581630" y="5160"/>
                      <a:pt x="582011" y="2397"/>
                      <a:pt x="580392" y="2016"/>
                    </a:cubicBezTo>
                    <a:lnTo>
                      <a:pt x="580392" y="2016"/>
                    </a:lnTo>
                    <a:close/>
                  </a:path>
                </a:pathLst>
              </a:custGeom>
              <a:solidFill>
                <a:srgbClr val="DB8D3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8826" name="Freeform: Shape 8825">
                <a:extLst>
                  <a:ext uri="{FF2B5EF4-FFF2-40B4-BE49-F238E27FC236}">
                    <a16:creationId xmlns:a16="http://schemas.microsoft.com/office/drawing/2014/main" id="{FD678CA6-51FC-43DA-AAB4-FEE6296D6666}"/>
                  </a:ext>
                </a:extLst>
              </p:cNvPr>
              <p:cNvSpPr/>
              <p:nvPr/>
            </p:nvSpPr>
            <p:spPr>
              <a:xfrm>
                <a:off x="6636195" y="3750386"/>
                <a:ext cx="34952" cy="34795"/>
              </a:xfrm>
              <a:custGeom>
                <a:avLst/>
                <a:gdLst>
                  <a:gd name="connsiteX0" fmla="*/ 30828 w 34952"/>
                  <a:gd name="connsiteY0" fmla="*/ 1130 h 34795"/>
                  <a:gd name="connsiteX1" fmla="*/ 9873 w 34952"/>
                  <a:gd name="connsiteY1" fmla="*/ 2559 h 34795"/>
                  <a:gd name="connsiteX2" fmla="*/ 348 w 34952"/>
                  <a:gd name="connsiteY2" fmla="*/ 13798 h 34795"/>
                  <a:gd name="connsiteX3" fmla="*/ 15112 w 34952"/>
                  <a:gd name="connsiteY3" fmla="*/ 16465 h 34795"/>
                  <a:gd name="connsiteX4" fmla="*/ 29685 w 34952"/>
                  <a:gd name="connsiteY4" fmla="*/ 4273 h 34795"/>
                  <a:gd name="connsiteX5" fmla="*/ 27304 w 34952"/>
                  <a:gd name="connsiteY5" fmla="*/ 2463 h 34795"/>
                  <a:gd name="connsiteX6" fmla="*/ 19112 w 34952"/>
                  <a:gd name="connsiteY6" fmla="*/ 20656 h 34795"/>
                  <a:gd name="connsiteX7" fmla="*/ 22350 w 34952"/>
                  <a:gd name="connsiteY7" fmla="*/ 34182 h 34795"/>
                  <a:gd name="connsiteX8" fmla="*/ 32638 w 34952"/>
                  <a:gd name="connsiteY8" fmla="*/ 27705 h 34795"/>
                  <a:gd name="connsiteX9" fmla="*/ 32542 w 34952"/>
                  <a:gd name="connsiteY9" fmla="*/ 2654 h 34795"/>
                  <a:gd name="connsiteX10" fmla="*/ 29590 w 34952"/>
                  <a:gd name="connsiteY10" fmla="*/ 3416 h 34795"/>
                  <a:gd name="connsiteX11" fmla="*/ 31875 w 34952"/>
                  <a:gd name="connsiteY11" fmla="*/ 17227 h 34795"/>
                  <a:gd name="connsiteX12" fmla="*/ 30637 w 34952"/>
                  <a:gd name="connsiteY12" fmla="*/ 23990 h 34795"/>
                  <a:gd name="connsiteX13" fmla="*/ 29018 w 34952"/>
                  <a:gd name="connsiteY13" fmla="*/ 28276 h 34795"/>
                  <a:gd name="connsiteX14" fmla="*/ 21684 w 34952"/>
                  <a:gd name="connsiteY14" fmla="*/ 26657 h 34795"/>
                  <a:gd name="connsiteX15" fmla="*/ 22922 w 34952"/>
                  <a:gd name="connsiteY15" fmla="*/ 15322 h 34795"/>
                  <a:gd name="connsiteX16" fmla="*/ 29304 w 34952"/>
                  <a:gd name="connsiteY16" fmla="*/ 4559 h 34795"/>
                  <a:gd name="connsiteX17" fmla="*/ 26922 w 34952"/>
                  <a:gd name="connsiteY17" fmla="*/ 2749 h 34795"/>
                  <a:gd name="connsiteX18" fmla="*/ 18350 w 34952"/>
                  <a:gd name="connsiteY18" fmla="*/ 11798 h 34795"/>
                  <a:gd name="connsiteX19" fmla="*/ 5110 w 34952"/>
                  <a:gd name="connsiteY19" fmla="*/ 14179 h 34795"/>
                  <a:gd name="connsiteX20" fmla="*/ 6253 w 34952"/>
                  <a:gd name="connsiteY20" fmla="*/ 7893 h 34795"/>
                  <a:gd name="connsiteX21" fmla="*/ 9396 w 34952"/>
                  <a:gd name="connsiteY21" fmla="*/ 5988 h 34795"/>
                  <a:gd name="connsiteX22" fmla="*/ 15969 w 34952"/>
                  <a:gd name="connsiteY22" fmla="*/ 3606 h 34795"/>
                  <a:gd name="connsiteX23" fmla="*/ 29685 w 34952"/>
                  <a:gd name="connsiteY23" fmla="*/ 4083 h 34795"/>
                  <a:gd name="connsiteX24" fmla="*/ 30828 w 34952"/>
                  <a:gd name="connsiteY24" fmla="*/ 1130 h 34795"/>
                  <a:gd name="connsiteX25" fmla="*/ 30828 w 34952"/>
                  <a:gd name="connsiteY25" fmla="*/ 1130 h 347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34952" h="34795">
                    <a:moveTo>
                      <a:pt x="30828" y="1130"/>
                    </a:moveTo>
                    <a:cubicBezTo>
                      <a:pt x="23779" y="-680"/>
                      <a:pt x="16540" y="-394"/>
                      <a:pt x="9873" y="2559"/>
                    </a:cubicBezTo>
                    <a:cubicBezTo>
                      <a:pt x="6158" y="4178"/>
                      <a:pt x="-1748" y="8464"/>
                      <a:pt x="348" y="13798"/>
                    </a:cubicBezTo>
                    <a:cubicBezTo>
                      <a:pt x="2443" y="18942"/>
                      <a:pt x="11111" y="17703"/>
                      <a:pt x="15112" y="16465"/>
                    </a:cubicBezTo>
                    <a:cubicBezTo>
                      <a:pt x="21493" y="14560"/>
                      <a:pt x="26637" y="10083"/>
                      <a:pt x="29685" y="4273"/>
                    </a:cubicBezTo>
                    <a:cubicBezTo>
                      <a:pt x="30542" y="2654"/>
                      <a:pt x="28637" y="1416"/>
                      <a:pt x="27304" y="2463"/>
                    </a:cubicBezTo>
                    <a:cubicBezTo>
                      <a:pt x="21684" y="7035"/>
                      <a:pt x="19874" y="13703"/>
                      <a:pt x="19112" y="20656"/>
                    </a:cubicBezTo>
                    <a:cubicBezTo>
                      <a:pt x="18636" y="24847"/>
                      <a:pt x="17493" y="31800"/>
                      <a:pt x="22350" y="34182"/>
                    </a:cubicBezTo>
                    <a:cubicBezTo>
                      <a:pt x="27208" y="36563"/>
                      <a:pt x="31018" y="31515"/>
                      <a:pt x="32638" y="27705"/>
                    </a:cubicBezTo>
                    <a:cubicBezTo>
                      <a:pt x="35971" y="19704"/>
                      <a:pt x="35495" y="10655"/>
                      <a:pt x="32542" y="2654"/>
                    </a:cubicBezTo>
                    <a:cubicBezTo>
                      <a:pt x="31875" y="844"/>
                      <a:pt x="28923" y="1606"/>
                      <a:pt x="29590" y="3416"/>
                    </a:cubicBezTo>
                    <a:cubicBezTo>
                      <a:pt x="31209" y="7893"/>
                      <a:pt x="32161" y="12465"/>
                      <a:pt x="31875" y="17227"/>
                    </a:cubicBezTo>
                    <a:cubicBezTo>
                      <a:pt x="31780" y="19513"/>
                      <a:pt x="31304" y="21799"/>
                      <a:pt x="30637" y="23990"/>
                    </a:cubicBezTo>
                    <a:cubicBezTo>
                      <a:pt x="30256" y="25419"/>
                      <a:pt x="29685" y="26847"/>
                      <a:pt x="29018" y="28276"/>
                    </a:cubicBezTo>
                    <a:cubicBezTo>
                      <a:pt x="23875" y="30086"/>
                      <a:pt x="21493" y="29610"/>
                      <a:pt x="21684" y="26657"/>
                    </a:cubicBezTo>
                    <a:cubicBezTo>
                      <a:pt x="20826" y="23609"/>
                      <a:pt x="22255" y="18275"/>
                      <a:pt x="22922" y="15322"/>
                    </a:cubicBezTo>
                    <a:cubicBezTo>
                      <a:pt x="23970" y="11036"/>
                      <a:pt x="25875" y="7416"/>
                      <a:pt x="29304" y="4559"/>
                    </a:cubicBezTo>
                    <a:cubicBezTo>
                      <a:pt x="28542" y="3987"/>
                      <a:pt x="27684" y="3321"/>
                      <a:pt x="26922" y="2749"/>
                    </a:cubicBezTo>
                    <a:cubicBezTo>
                      <a:pt x="24922" y="6559"/>
                      <a:pt x="22160" y="9702"/>
                      <a:pt x="18350" y="11798"/>
                    </a:cubicBezTo>
                    <a:cubicBezTo>
                      <a:pt x="16159" y="13036"/>
                      <a:pt x="7301" y="16656"/>
                      <a:pt x="5110" y="14179"/>
                    </a:cubicBezTo>
                    <a:cubicBezTo>
                      <a:pt x="5491" y="12084"/>
                      <a:pt x="5872" y="9988"/>
                      <a:pt x="6253" y="7893"/>
                    </a:cubicBezTo>
                    <a:cubicBezTo>
                      <a:pt x="7301" y="7226"/>
                      <a:pt x="8349" y="6559"/>
                      <a:pt x="9396" y="5988"/>
                    </a:cubicBezTo>
                    <a:cubicBezTo>
                      <a:pt x="11492" y="4940"/>
                      <a:pt x="13683" y="4178"/>
                      <a:pt x="15969" y="3606"/>
                    </a:cubicBezTo>
                    <a:cubicBezTo>
                      <a:pt x="20541" y="2559"/>
                      <a:pt x="25113" y="2844"/>
                      <a:pt x="29685" y="4083"/>
                    </a:cubicBezTo>
                    <a:cubicBezTo>
                      <a:pt x="31875" y="4464"/>
                      <a:pt x="32733" y="1606"/>
                      <a:pt x="30828" y="1130"/>
                    </a:cubicBezTo>
                    <a:lnTo>
                      <a:pt x="30828" y="1130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8827" name="Freeform: Shape 8826">
                <a:extLst>
                  <a:ext uri="{FF2B5EF4-FFF2-40B4-BE49-F238E27FC236}">
                    <a16:creationId xmlns:a16="http://schemas.microsoft.com/office/drawing/2014/main" id="{16D7AACD-B4A9-4ABF-A4B0-5CFA7DB4B030}"/>
                  </a:ext>
                </a:extLst>
              </p:cNvPr>
              <p:cNvSpPr/>
              <p:nvPr/>
            </p:nvSpPr>
            <p:spPr>
              <a:xfrm>
                <a:off x="6090342" y="4043351"/>
                <a:ext cx="38900" cy="28225"/>
              </a:xfrm>
              <a:custGeom>
                <a:avLst/>
                <a:gdLst>
                  <a:gd name="connsiteX0" fmla="*/ 38518 w 38900"/>
                  <a:gd name="connsiteY0" fmla="*/ 24490 h 28225"/>
                  <a:gd name="connsiteX1" fmla="*/ 18992 w 38900"/>
                  <a:gd name="connsiteY1" fmla="*/ 4202 h 28225"/>
                  <a:gd name="connsiteX2" fmla="*/ 1275 w 38900"/>
                  <a:gd name="connsiteY2" fmla="*/ 2678 h 28225"/>
                  <a:gd name="connsiteX3" fmla="*/ 6228 w 38900"/>
                  <a:gd name="connsiteY3" fmla="*/ 15823 h 28225"/>
                  <a:gd name="connsiteX4" fmla="*/ 36994 w 38900"/>
                  <a:gd name="connsiteY4" fmla="*/ 28205 h 28225"/>
                  <a:gd name="connsiteX5" fmla="*/ 37756 w 38900"/>
                  <a:gd name="connsiteY5" fmla="*/ 25252 h 28225"/>
                  <a:gd name="connsiteX6" fmla="*/ 20040 w 38900"/>
                  <a:gd name="connsiteY6" fmla="*/ 20204 h 28225"/>
                  <a:gd name="connsiteX7" fmla="*/ 11658 w 38900"/>
                  <a:gd name="connsiteY7" fmla="*/ 15823 h 28225"/>
                  <a:gd name="connsiteX8" fmla="*/ 6514 w 38900"/>
                  <a:gd name="connsiteY8" fmla="*/ 12203 h 28225"/>
                  <a:gd name="connsiteX9" fmla="*/ 7181 w 38900"/>
                  <a:gd name="connsiteY9" fmla="*/ 6488 h 28225"/>
                  <a:gd name="connsiteX10" fmla="*/ 13563 w 38900"/>
                  <a:gd name="connsiteY10" fmla="*/ 4774 h 28225"/>
                  <a:gd name="connsiteX11" fmla="*/ 17373 w 38900"/>
                  <a:gd name="connsiteY11" fmla="*/ 6679 h 28225"/>
                  <a:gd name="connsiteX12" fmla="*/ 24897 w 38900"/>
                  <a:gd name="connsiteY12" fmla="*/ 12013 h 28225"/>
                  <a:gd name="connsiteX13" fmla="*/ 35756 w 38900"/>
                  <a:gd name="connsiteY13" fmla="*/ 25919 h 28225"/>
                  <a:gd name="connsiteX14" fmla="*/ 38518 w 38900"/>
                  <a:gd name="connsiteY14" fmla="*/ 24490 h 28225"/>
                  <a:gd name="connsiteX15" fmla="*/ 38518 w 38900"/>
                  <a:gd name="connsiteY15" fmla="*/ 24490 h 282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8900" h="28225">
                    <a:moveTo>
                      <a:pt x="38518" y="24490"/>
                    </a:moveTo>
                    <a:cubicBezTo>
                      <a:pt x="33946" y="16108"/>
                      <a:pt x="27374" y="8965"/>
                      <a:pt x="18992" y="4202"/>
                    </a:cubicBezTo>
                    <a:cubicBezTo>
                      <a:pt x="14420" y="1630"/>
                      <a:pt x="5467" y="-2942"/>
                      <a:pt x="1275" y="2678"/>
                    </a:cubicBezTo>
                    <a:cubicBezTo>
                      <a:pt x="-2344" y="7441"/>
                      <a:pt x="2514" y="12965"/>
                      <a:pt x="6228" y="15823"/>
                    </a:cubicBezTo>
                    <a:cubicBezTo>
                      <a:pt x="14992" y="22585"/>
                      <a:pt x="26136" y="26491"/>
                      <a:pt x="36994" y="28205"/>
                    </a:cubicBezTo>
                    <a:cubicBezTo>
                      <a:pt x="38899" y="28491"/>
                      <a:pt x="39757" y="25633"/>
                      <a:pt x="37756" y="25252"/>
                    </a:cubicBezTo>
                    <a:cubicBezTo>
                      <a:pt x="31660" y="24300"/>
                      <a:pt x="25659" y="22681"/>
                      <a:pt x="20040" y="20204"/>
                    </a:cubicBezTo>
                    <a:cubicBezTo>
                      <a:pt x="17182" y="18966"/>
                      <a:pt x="14325" y="17442"/>
                      <a:pt x="11658" y="15823"/>
                    </a:cubicBezTo>
                    <a:cubicBezTo>
                      <a:pt x="9848" y="14775"/>
                      <a:pt x="8134" y="13537"/>
                      <a:pt x="6514" y="12203"/>
                    </a:cubicBezTo>
                    <a:cubicBezTo>
                      <a:pt x="3180" y="10203"/>
                      <a:pt x="3371" y="8298"/>
                      <a:pt x="7181" y="6488"/>
                    </a:cubicBezTo>
                    <a:cubicBezTo>
                      <a:pt x="8705" y="3154"/>
                      <a:pt x="10896" y="2583"/>
                      <a:pt x="13563" y="4774"/>
                    </a:cubicBezTo>
                    <a:cubicBezTo>
                      <a:pt x="14896" y="5345"/>
                      <a:pt x="16134" y="6012"/>
                      <a:pt x="17373" y="6679"/>
                    </a:cubicBezTo>
                    <a:cubicBezTo>
                      <a:pt x="20040" y="8203"/>
                      <a:pt x="22516" y="10012"/>
                      <a:pt x="24897" y="12013"/>
                    </a:cubicBezTo>
                    <a:cubicBezTo>
                      <a:pt x="29374" y="15918"/>
                      <a:pt x="32994" y="20585"/>
                      <a:pt x="35756" y="25919"/>
                    </a:cubicBezTo>
                    <a:cubicBezTo>
                      <a:pt x="36804" y="27729"/>
                      <a:pt x="39375" y="26205"/>
                      <a:pt x="38518" y="24490"/>
                    </a:cubicBezTo>
                    <a:lnTo>
                      <a:pt x="38518" y="24490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8828" name="Freeform: Shape 8827">
                <a:extLst>
                  <a:ext uri="{FF2B5EF4-FFF2-40B4-BE49-F238E27FC236}">
                    <a16:creationId xmlns:a16="http://schemas.microsoft.com/office/drawing/2014/main" id="{39D364CE-8D1D-4DCD-9638-E91D1A84E971}"/>
                  </a:ext>
                </a:extLst>
              </p:cNvPr>
              <p:cNvSpPr/>
              <p:nvPr/>
            </p:nvSpPr>
            <p:spPr>
              <a:xfrm>
                <a:off x="6119486" y="4027886"/>
                <a:ext cx="19787" cy="44995"/>
              </a:xfrm>
              <a:custGeom>
                <a:avLst/>
                <a:gdLst>
                  <a:gd name="connsiteX0" fmla="*/ 9565 w 19787"/>
                  <a:gd name="connsiteY0" fmla="*/ 44241 h 44995"/>
                  <a:gd name="connsiteX1" fmla="*/ 11946 w 19787"/>
                  <a:gd name="connsiteY1" fmla="*/ 331 h 44995"/>
                  <a:gd name="connsiteX2" fmla="*/ 2040 w 19787"/>
                  <a:gd name="connsiteY2" fmla="*/ 38526 h 44995"/>
                  <a:gd name="connsiteX3" fmla="*/ 4992 w 19787"/>
                  <a:gd name="connsiteY3" fmla="*/ 37764 h 44995"/>
                  <a:gd name="connsiteX4" fmla="*/ 2897 w 19787"/>
                  <a:gd name="connsiteY4" fmla="*/ 20524 h 44995"/>
                  <a:gd name="connsiteX5" fmla="*/ 3850 w 19787"/>
                  <a:gd name="connsiteY5" fmla="*/ 11094 h 44995"/>
                  <a:gd name="connsiteX6" fmla="*/ 4707 w 19787"/>
                  <a:gd name="connsiteY6" fmla="*/ 8427 h 44995"/>
                  <a:gd name="connsiteX7" fmla="*/ 16137 w 19787"/>
                  <a:gd name="connsiteY7" fmla="*/ 11856 h 44995"/>
                  <a:gd name="connsiteX8" fmla="*/ 13946 w 19787"/>
                  <a:gd name="connsiteY8" fmla="*/ 26715 h 44995"/>
                  <a:gd name="connsiteX9" fmla="*/ 6898 w 19787"/>
                  <a:gd name="connsiteY9" fmla="*/ 42812 h 44995"/>
                  <a:gd name="connsiteX10" fmla="*/ 9565 w 19787"/>
                  <a:gd name="connsiteY10" fmla="*/ 44241 h 44995"/>
                  <a:gd name="connsiteX11" fmla="*/ 9565 w 19787"/>
                  <a:gd name="connsiteY11" fmla="*/ 44241 h 449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9787" h="44995">
                    <a:moveTo>
                      <a:pt x="9565" y="44241"/>
                    </a:moveTo>
                    <a:cubicBezTo>
                      <a:pt x="14422" y="36050"/>
                      <a:pt x="28519" y="4331"/>
                      <a:pt x="11946" y="331"/>
                    </a:cubicBezTo>
                    <a:cubicBezTo>
                      <a:pt x="-4628" y="-3765"/>
                      <a:pt x="325" y="31382"/>
                      <a:pt x="2040" y="38526"/>
                    </a:cubicBezTo>
                    <a:cubicBezTo>
                      <a:pt x="2516" y="40431"/>
                      <a:pt x="5373" y="39574"/>
                      <a:pt x="4992" y="37764"/>
                    </a:cubicBezTo>
                    <a:cubicBezTo>
                      <a:pt x="3564" y="32049"/>
                      <a:pt x="2802" y="26334"/>
                      <a:pt x="2897" y="20524"/>
                    </a:cubicBezTo>
                    <a:cubicBezTo>
                      <a:pt x="2992" y="17381"/>
                      <a:pt x="3088" y="14142"/>
                      <a:pt x="3850" y="11094"/>
                    </a:cubicBezTo>
                    <a:cubicBezTo>
                      <a:pt x="4040" y="10142"/>
                      <a:pt x="4231" y="9284"/>
                      <a:pt x="4707" y="8427"/>
                    </a:cubicBezTo>
                    <a:cubicBezTo>
                      <a:pt x="5945" y="3284"/>
                      <a:pt x="9755" y="4427"/>
                      <a:pt x="16137" y="11856"/>
                    </a:cubicBezTo>
                    <a:cubicBezTo>
                      <a:pt x="17470" y="15857"/>
                      <a:pt x="15089" y="22715"/>
                      <a:pt x="13946" y="26715"/>
                    </a:cubicBezTo>
                    <a:cubicBezTo>
                      <a:pt x="12327" y="32430"/>
                      <a:pt x="9946" y="37669"/>
                      <a:pt x="6898" y="42812"/>
                    </a:cubicBezTo>
                    <a:cubicBezTo>
                      <a:pt x="5945" y="44432"/>
                      <a:pt x="8612" y="45956"/>
                      <a:pt x="9565" y="44241"/>
                    </a:cubicBezTo>
                    <a:lnTo>
                      <a:pt x="9565" y="44241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grpSp>
            <p:nvGrpSpPr>
              <p:cNvPr id="8829" name="Graphic 1">
                <a:extLst>
                  <a:ext uri="{FF2B5EF4-FFF2-40B4-BE49-F238E27FC236}">
                    <a16:creationId xmlns:a16="http://schemas.microsoft.com/office/drawing/2014/main" id="{45875131-7C2D-4BA9-8397-0AC74A2173F7}"/>
                  </a:ext>
                </a:extLst>
              </p:cNvPr>
              <p:cNvGrpSpPr/>
              <p:nvPr/>
            </p:nvGrpSpPr>
            <p:grpSpPr>
              <a:xfrm>
                <a:off x="6496906" y="3677126"/>
                <a:ext cx="110966" cy="118009"/>
                <a:chOff x="6496906" y="3677126"/>
                <a:chExt cx="110966" cy="118009"/>
              </a:xfrm>
            </p:grpSpPr>
            <p:sp>
              <p:nvSpPr>
                <p:cNvPr id="8830" name="Freeform: Shape 8829">
                  <a:extLst>
                    <a:ext uri="{FF2B5EF4-FFF2-40B4-BE49-F238E27FC236}">
                      <a16:creationId xmlns:a16="http://schemas.microsoft.com/office/drawing/2014/main" id="{B746F3E2-7527-4327-BD65-29902A4D549B}"/>
                    </a:ext>
                  </a:extLst>
                </p:cNvPr>
                <p:cNvSpPr/>
                <p:nvPr/>
              </p:nvSpPr>
              <p:spPr>
                <a:xfrm>
                  <a:off x="6496906" y="3677126"/>
                  <a:ext cx="110966" cy="118009"/>
                </a:xfrm>
                <a:custGeom>
                  <a:avLst/>
                  <a:gdLst>
                    <a:gd name="connsiteX0" fmla="*/ 0 w 110966"/>
                    <a:gd name="connsiteY0" fmla="*/ 23146 h 118009"/>
                    <a:gd name="connsiteX1" fmla="*/ 15812 w 110966"/>
                    <a:gd name="connsiteY1" fmla="*/ 117824 h 118009"/>
                    <a:gd name="connsiteX2" fmla="*/ 110966 w 110966"/>
                    <a:gd name="connsiteY2" fmla="*/ 78867 h 118009"/>
                    <a:gd name="connsiteX3" fmla="*/ 99155 w 110966"/>
                    <a:gd name="connsiteY3" fmla="*/ 0 h 118009"/>
                    <a:gd name="connsiteX4" fmla="*/ 0 w 110966"/>
                    <a:gd name="connsiteY4" fmla="*/ 23146 h 1180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0966" h="118009">
                      <a:moveTo>
                        <a:pt x="0" y="23146"/>
                      </a:moveTo>
                      <a:cubicBezTo>
                        <a:pt x="0" y="23146"/>
                        <a:pt x="3334" y="122872"/>
                        <a:pt x="15812" y="117824"/>
                      </a:cubicBezTo>
                      <a:cubicBezTo>
                        <a:pt x="28385" y="112681"/>
                        <a:pt x="110966" y="78867"/>
                        <a:pt x="110966" y="78867"/>
                      </a:cubicBezTo>
                      <a:lnTo>
                        <a:pt x="99155" y="0"/>
                      </a:lnTo>
                      <a:lnTo>
                        <a:pt x="0" y="23146"/>
                      </a:lnTo>
                      <a:close/>
                    </a:path>
                  </a:pathLst>
                </a:custGeom>
                <a:solidFill>
                  <a:srgbClr val="F9F9F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8831" name="Freeform: Shape 8830">
                  <a:extLst>
                    <a:ext uri="{FF2B5EF4-FFF2-40B4-BE49-F238E27FC236}">
                      <a16:creationId xmlns:a16="http://schemas.microsoft.com/office/drawing/2014/main" id="{DC67E491-CD93-4935-AC28-55868554ED0F}"/>
                    </a:ext>
                  </a:extLst>
                </p:cNvPr>
                <p:cNvSpPr/>
                <p:nvPr/>
              </p:nvSpPr>
              <p:spPr>
                <a:xfrm>
                  <a:off x="6512426" y="3695445"/>
                  <a:ext cx="16090" cy="96400"/>
                </a:xfrm>
                <a:custGeom>
                  <a:avLst/>
                  <a:gdLst>
                    <a:gd name="connsiteX0" fmla="*/ 6 w 16090"/>
                    <a:gd name="connsiteY0" fmla="*/ 2255 h 96400"/>
                    <a:gd name="connsiteX1" fmla="*/ 11341 w 16090"/>
                    <a:gd name="connsiteY1" fmla="*/ 94742 h 96400"/>
                    <a:gd name="connsiteX2" fmla="*/ 15913 w 16090"/>
                    <a:gd name="connsiteY2" fmla="*/ 94076 h 96400"/>
                    <a:gd name="connsiteX3" fmla="*/ 4483 w 16090"/>
                    <a:gd name="connsiteY3" fmla="*/ 1588 h 96400"/>
                    <a:gd name="connsiteX4" fmla="*/ 6 w 16090"/>
                    <a:gd name="connsiteY4" fmla="*/ 2255 h 96400"/>
                    <a:gd name="connsiteX5" fmla="*/ 6 w 16090"/>
                    <a:gd name="connsiteY5" fmla="*/ 2255 h 964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6090" h="96400">
                      <a:moveTo>
                        <a:pt x="6" y="2255"/>
                      </a:moveTo>
                      <a:cubicBezTo>
                        <a:pt x="1816" y="31592"/>
                        <a:pt x="2864" y="66548"/>
                        <a:pt x="11341" y="94742"/>
                      </a:cubicBezTo>
                      <a:cubicBezTo>
                        <a:pt x="12103" y="97314"/>
                        <a:pt x="15818" y="96743"/>
                        <a:pt x="15913" y="94076"/>
                      </a:cubicBezTo>
                      <a:cubicBezTo>
                        <a:pt x="17342" y="64739"/>
                        <a:pt x="9817" y="30544"/>
                        <a:pt x="4483" y="1588"/>
                      </a:cubicBezTo>
                      <a:cubicBezTo>
                        <a:pt x="4007" y="-889"/>
                        <a:pt x="-184" y="-317"/>
                        <a:pt x="6" y="2255"/>
                      </a:cubicBezTo>
                      <a:lnTo>
                        <a:pt x="6" y="2255"/>
                      </a:lnTo>
                      <a:close/>
                    </a:path>
                  </a:pathLst>
                </a:custGeom>
                <a:solidFill>
                  <a:srgbClr val="DB8D3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8832" name="Freeform: Shape 8831">
                  <a:extLst>
                    <a:ext uri="{FF2B5EF4-FFF2-40B4-BE49-F238E27FC236}">
                      <a16:creationId xmlns:a16="http://schemas.microsoft.com/office/drawing/2014/main" id="{D8AF3579-FB2E-44BC-B96B-5070CC2896EA}"/>
                    </a:ext>
                  </a:extLst>
                </p:cNvPr>
                <p:cNvSpPr/>
                <p:nvPr/>
              </p:nvSpPr>
              <p:spPr>
                <a:xfrm>
                  <a:off x="6524852" y="3693758"/>
                  <a:ext cx="24437" cy="89647"/>
                </a:xfrm>
                <a:custGeom>
                  <a:avLst/>
                  <a:gdLst>
                    <a:gd name="connsiteX0" fmla="*/ 57 w 24437"/>
                    <a:gd name="connsiteY0" fmla="*/ 3656 h 89647"/>
                    <a:gd name="connsiteX1" fmla="*/ 17488 w 24437"/>
                    <a:gd name="connsiteY1" fmla="*/ 87095 h 89647"/>
                    <a:gd name="connsiteX2" fmla="*/ 24346 w 24437"/>
                    <a:gd name="connsiteY2" fmla="*/ 85190 h 89647"/>
                    <a:gd name="connsiteX3" fmla="*/ 5772 w 24437"/>
                    <a:gd name="connsiteY3" fmla="*/ 2037 h 89647"/>
                    <a:gd name="connsiteX4" fmla="*/ 57 w 24437"/>
                    <a:gd name="connsiteY4" fmla="*/ 3656 h 89647"/>
                    <a:gd name="connsiteX5" fmla="*/ 57 w 24437"/>
                    <a:gd name="connsiteY5" fmla="*/ 3656 h 896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4437" h="89647">
                      <a:moveTo>
                        <a:pt x="57" y="3656"/>
                      </a:moveTo>
                      <a:cubicBezTo>
                        <a:pt x="4915" y="31659"/>
                        <a:pt x="11297" y="59472"/>
                        <a:pt x="17488" y="87095"/>
                      </a:cubicBezTo>
                      <a:cubicBezTo>
                        <a:pt x="18536" y="91572"/>
                        <a:pt x="25299" y="89667"/>
                        <a:pt x="24346" y="85190"/>
                      </a:cubicBezTo>
                      <a:cubicBezTo>
                        <a:pt x="18536" y="57472"/>
                        <a:pt x="12821" y="29469"/>
                        <a:pt x="5772" y="2037"/>
                      </a:cubicBezTo>
                      <a:cubicBezTo>
                        <a:pt x="4725" y="-1583"/>
                        <a:pt x="-609" y="36"/>
                        <a:pt x="57" y="3656"/>
                      </a:cubicBezTo>
                      <a:lnTo>
                        <a:pt x="57" y="3656"/>
                      </a:lnTo>
                      <a:close/>
                    </a:path>
                  </a:pathLst>
                </a:custGeom>
                <a:solidFill>
                  <a:srgbClr val="DB8D3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8833" name="Graphic 1">
                <a:extLst>
                  <a:ext uri="{FF2B5EF4-FFF2-40B4-BE49-F238E27FC236}">
                    <a16:creationId xmlns:a16="http://schemas.microsoft.com/office/drawing/2014/main" id="{45875131-7C2D-4BA9-8397-0AC74A2173F7}"/>
                  </a:ext>
                </a:extLst>
              </p:cNvPr>
              <p:cNvGrpSpPr/>
              <p:nvPr/>
            </p:nvGrpSpPr>
            <p:grpSpPr>
              <a:xfrm>
                <a:off x="6127804" y="3909938"/>
                <a:ext cx="97925" cy="114088"/>
                <a:chOff x="6127804" y="3909938"/>
                <a:chExt cx="97925" cy="114088"/>
              </a:xfrm>
            </p:grpSpPr>
            <p:sp>
              <p:nvSpPr>
                <p:cNvPr id="8834" name="Freeform: Shape 8833">
                  <a:extLst>
                    <a:ext uri="{FF2B5EF4-FFF2-40B4-BE49-F238E27FC236}">
                      <a16:creationId xmlns:a16="http://schemas.microsoft.com/office/drawing/2014/main" id="{99B5F9BA-5B87-4A17-9AD0-83209CD97B2B}"/>
                    </a:ext>
                  </a:extLst>
                </p:cNvPr>
                <p:cNvSpPr/>
                <p:nvPr/>
              </p:nvSpPr>
              <p:spPr>
                <a:xfrm>
                  <a:off x="6127878" y="3909938"/>
                  <a:ext cx="97851" cy="114088"/>
                </a:xfrm>
                <a:custGeom>
                  <a:avLst/>
                  <a:gdLst>
                    <a:gd name="connsiteX0" fmla="*/ 97851 w 97851"/>
                    <a:gd name="connsiteY0" fmla="*/ 11694 h 114088"/>
                    <a:gd name="connsiteX1" fmla="*/ 30 w 97851"/>
                    <a:gd name="connsiteY1" fmla="*/ 4551 h 114088"/>
                    <a:gd name="connsiteX2" fmla="*/ 15555 w 97851"/>
                    <a:gd name="connsiteY2" fmla="*/ 106182 h 114088"/>
                    <a:gd name="connsiteX3" fmla="*/ 92898 w 97851"/>
                    <a:gd name="connsiteY3" fmla="*/ 114088 h 114088"/>
                    <a:gd name="connsiteX4" fmla="*/ 97851 w 97851"/>
                    <a:gd name="connsiteY4" fmla="*/ 11694 h 1140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7851" h="114088">
                      <a:moveTo>
                        <a:pt x="97851" y="11694"/>
                      </a:moveTo>
                      <a:cubicBezTo>
                        <a:pt x="97851" y="11694"/>
                        <a:pt x="-1971" y="-8880"/>
                        <a:pt x="30" y="4551"/>
                      </a:cubicBezTo>
                      <a:cubicBezTo>
                        <a:pt x="2030" y="17981"/>
                        <a:pt x="15555" y="106182"/>
                        <a:pt x="15555" y="106182"/>
                      </a:cubicBezTo>
                      <a:lnTo>
                        <a:pt x="92898" y="114088"/>
                      </a:lnTo>
                      <a:lnTo>
                        <a:pt x="97851" y="11694"/>
                      </a:lnTo>
                      <a:close/>
                    </a:path>
                  </a:pathLst>
                </a:custGeom>
                <a:solidFill>
                  <a:srgbClr val="F9F9F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8835" name="Freeform: Shape 8834">
                  <a:extLst>
                    <a:ext uri="{FF2B5EF4-FFF2-40B4-BE49-F238E27FC236}">
                      <a16:creationId xmlns:a16="http://schemas.microsoft.com/office/drawing/2014/main" id="{599CF80D-CBBB-455D-A562-AEAD33408F5A}"/>
                    </a:ext>
                  </a:extLst>
                </p:cNvPr>
                <p:cNvSpPr/>
                <p:nvPr/>
              </p:nvSpPr>
              <p:spPr>
                <a:xfrm>
                  <a:off x="6127804" y="3925971"/>
                  <a:ext cx="96417" cy="15384"/>
                </a:xfrm>
                <a:custGeom>
                  <a:avLst/>
                  <a:gdLst>
                    <a:gd name="connsiteX0" fmla="*/ 94782 w 96417"/>
                    <a:gd name="connsiteY0" fmla="*/ 10902 h 15384"/>
                    <a:gd name="connsiteX1" fmla="*/ 2294 w 96417"/>
                    <a:gd name="connsiteY1" fmla="*/ 234 h 15384"/>
                    <a:gd name="connsiteX2" fmla="*/ 1628 w 96417"/>
                    <a:gd name="connsiteY2" fmla="*/ 4806 h 15384"/>
                    <a:gd name="connsiteX3" fmla="*/ 94211 w 96417"/>
                    <a:gd name="connsiteY3" fmla="*/ 15378 h 15384"/>
                    <a:gd name="connsiteX4" fmla="*/ 94782 w 96417"/>
                    <a:gd name="connsiteY4" fmla="*/ 10902 h 15384"/>
                    <a:gd name="connsiteX5" fmla="*/ 94782 w 96417"/>
                    <a:gd name="connsiteY5" fmla="*/ 10902 h 153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6417" h="15384">
                      <a:moveTo>
                        <a:pt x="94782" y="10902"/>
                      </a:moveTo>
                      <a:cubicBezTo>
                        <a:pt x="65826" y="5758"/>
                        <a:pt x="31536" y="-1386"/>
                        <a:pt x="2294" y="234"/>
                      </a:cubicBezTo>
                      <a:cubicBezTo>
                        <a:pt x="-278" y="424"/>
                        <a:pt x="-944" y="4044"/>
                        <a:pt x="1628" y="4806"/>
                      </a:cubicBezTo>
                      <a:cubicBezTo>
                        <a:pt x="29822" y="12997"/>
                        <a:pt x="64874" y="13855"/>
                        <a:pt x="94211" y="15378"/>
                      </a:cubicBezTo>
                      <a:cubicBezTo>
                        <a:pt x="96687" y="15569"/>
                        <a:pt x="97354" y="11378"/>
                        <a:pt x="94782" y="10902"/>
                      </a:cubicBezTo>
                      <a:lnTo>
                        <a:pt x="94782" y="10902"/>
                      </a:lnTo>
                      <a:close/>
                    </a:path>
                  </a:pathLst>
                </a:custGeom>
                <a:solidFill>
                  <a:srgbClr val="DB8D3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8836" name="Freeform: Shape 8835">
                  <a:extLst>
                    <a:ext uri="{FF2B5EF4-FFF2-40B4-BE49-F238E27FC236}">
                      <a16:creationId xmlns:a16="http://schemas.microsoft.com/office/drawing/2014/main" id="{881E684F-4544-4F2A-8E73-E88D9E55A7B1}"/>
                    </a:ext>
                  </a:extLst>
                </p:cNvPr>
                <p:cNvSpPr/>
                <p:nvPr/>
              </p:nvSpPr>
              <p:spPr>
                <a:xfrm>
                  <a:off x="6131242" y="3946397"/>
                  <a:ext cx="91499" cy="8659"/>
                </a:xfrm>
                <a:custGeom>
                  <a:avLst/>
                  <a:gdLst>
                    <a:gd name="connsiteX0" fmla="*/ 88678 w 91499"/>
                    <a:gd name="connsiteY0" fmla="*/ 2668 h 8659"/>
                    <a:gd name="connsiteX1" fmla="*/ 3429 w 91499"/>
                    <a:gd name="connsiteY1" fmla="*/ 1 h 8659"/>
                    <a:gd name="connsiteX2" fmla="*/ 3429 w 91499"/>
                    <a:gd name="connsiteY2" fmla="*/ 7145 h 8659"/>
                    <a:gd name="connsiteX3" fmla="*/ 88678 w 91499"/>
                    <a:gd name="connsiteY3" fmla="*/ 8573 h 8659"/>
                    <a:gd name="connsiteX4" fmla="*/ 88678 w 91499"/>
                    <a:gd name="connsiteY4" fmla="*/ 2668 h 8659"/>
                    <a:gd name="connsiteX5" fmla="*/ 88678 w 91499"/>
                    <a:gd name="connsiteY5" fmla="*/ 2668 h 86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1499" h="8659">
                      <a:moveTo>
                        <a:pt x="88678" y="2668"/>
                      </a:moveTo>
                      <a:cubicBezTo>
                        <a:pt x="60389" y="858"/>
                        <a:pt x="31814" y="477"/>
                        <a:pt x="3429" y="1"/>
                      </a:cubicBezTo>
                      <a:cubicBezTo>
                        <a:pt x="-1143" y="-94"/>
                        <a:pt x="-1143" y="6954"/>
                        <a:pt x="3429" y="7145"/>
                      </a:cubicBezTo>
                      <a:cubicBezTo>
                        <a:pt x="31814" y="8002"/>
                        <a:pt x="60293" y="8954"/>
                        <a:pt x="88678" y="8573"/>
                      </a:cubicBezTo>
                      <a:cubicBezTo>
                        <a:pt x="92488" y="8478"/>
                        <a:pt x="92393" y="2858"/>
                        <a:pt x="88678" y="2668"/>
                      </a:cubicBezTo>
                      <a:lnTo>
                        <a:pt x="88678" y="2668"/>
                      </a:lnTo>
                      <a:close/>
                    </a:path>
                  </a:pathLst>
                </a:custGeom>
                <a:solidFill>
                  <a:srgbClr val="DB8D3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8837" name="Graphic 1">
                <a:extLst>
                  <a:ext uri="{FF2B5EF4-FFF2-40B4-BE49-F238E27FC236}">
                    <a16:creationId xmlns:a16="http://schemas.microsoft.com/office/drawing/2014/main" id="{45875131-7C2D-4BA9-8397-0AC74A2173F7}"/>
                  </a:ext>
                </a:extLst>
              </p:cNvPr>
              <p:cNvGrpSpPr/>
              <p:nvPr/>
            </p:nvGrpSpPr>
            <p:grpSpPr>
              <a:xfrm>
                <a:off x="6009297" y="4125372"/>
                <a:ext cx="686719" cy="410282"/>
                <a:chOff x="6009297" y="4125372"/>
                <a:chExt cx="686719" cy="410282"/>
              </a:xfrm>
              <a:solidFill>
                <a:srgbClr val="F57A34"/>
              </a:solidFill>
            </p:grpSpPr>
            <p:sp>
              <p:nvSpPr>
                <p:cNvPr id="8838" name="Freeform: Shape 8837">
                  <a:extLst>
                    <a:ext uri="{FF2B5EF4-FFF2-40B4-BE49-F238E27FC236}">
                      <a16:creationId xmlns:a16="http://schemas.microsoft.com/office/drawing/2014/main" id="{94BB9327-DFB0-41BE-8CAE-ABE9EB7F20BF}"/>
                    </a:ext>
                  </a:extLst>
                </p:cNvPr>
                <p:cNvSpPr/>
                <p:nvPr/>
              </p:nvSpPr>
              <p:spPr>
                <a:xfrm>
                  <a:off x="6026657" y="4125372"/>
                  <a:ext cx="656367" cy="44386"/>
                </a:xfrm>
                <a:custGeom>
                  <a:avLst/>
                  <a:gdLst>
                    <a:gd name="connsiteX0" fmla="*/ 0 w 656367"/>
                    <a:gd name="connsiteY0" fmla="*/ 0 h 44386"/>
                    <a:gd name="connsiteX1" fmla="*/ 656368 w 656367"/>
                    <a:gd name="connsiteY1" fmla="*/ 0 h 44386"/>
                    <a:gd name="connsiteX2" fmla="*/ 656368 w 656367"/>
                    <a:gd name="connsiteY2" fmla="*/ 44387 h 44386"/>
                    <a:gd name="connsiteX3" fmla="*/ 0 w 656367"/>
                    <a:gd name="connsiteY3" fmla="*/ 44387 h 443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56367" h="44386">
                      <a:moveTo>
                        <a:pt x="0" y="0"/>
                      </a:moveTo>
                      <a:lnTo>
                        <a:pt x="656368" y="0"/>
                      </a:lnTo>
                      <a:lnTo>
                        <a:pt x="656368" y="44387"/>
                      </a:lnTo>
                      <a:lnTo>
                        <a:pt x="0" y="44387"/>
                      </a:lnTo>
                      <a:close/>
                    </a:path>
                  </a:pathLst>
                </a:custGeom>
                <a:solidFill>
                  <a:srgbClr val="F57A3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8839" name="Freeform: Shape 8838">
                  <a:extLst>
                    <a:ext uri="{FF2B5EF4-FFF2-40B4-BE49-F238E27FC236}">
                      <a16:creationId xmlns:a16="http://schemas.microsoft.com/office/drawing/2014/main" id="{DA338724-C319-4FF8-8B23-9A6A80978BFE}"/>
                    </a:ext>
                  </a:extLst>
                </p:cNvPr>
                <p:cNvSpPr/>
                <p:nvPr/>
              </p:nvSpPr>
              <p:spPr>
                <a:xfrm>
                  <a:off x="6009297" y="4131881"/>
                  <a:ext cx="58213" cy="403763"/>
                </a:xfrm>
                <a:custGeom>
                  <a:avLst/>
                  <a:gdLst>
                    <a:gd name="connsiteX0" fmla="*/ 23075 w 58213"/>
                    <a:gd name="connsiteY0" fmla="*/ 9208 h 403763"/>
                    <a:gd name="connsiteX1" fmla="*/ 10598 w 58213"/>
                    <a:gd name="connsiteY1" fmla="*/ 187801 h 403763"/>
                    <a:gd name="connsiteX2" fmla="*/ 882 w 58213"/>
                    <a:gd name="connsiteY2" fmla="*/ 387541 h 403763"/>
                    <a:gd name="connsiteX3" fmla="*/ 33267 w 58213"/>
                    <a:gd name="connsiteY3" fmla="*/ 391922 h 403763"/>
                    <a:gd name="connsiteX4" fmla="*/ 52984 w 58213"/>
                    <a:gd name="connsiteY4" fmla="*/ 200184 h 403763"/>
                    <a:gd name="connsiteX5" fmla="*/ 47935 w 58213"/>
                    <a:gd name="connsiteY5" fmla="*/ 9303 h 403763"/>
                    <a:gd name="connsiteX6" fmla="*/ 23075 w 58213"/>
                    <a:gd name="connsiteY6" fmla="*/ 9208 h 403763"/>
                    <a:gd name="connsiteX7" fmla="*/ 23075 w 58213"/>
                    <a:gd name="connsiteY7" fmla="*/ 9208 h 4037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58213" h="403763">
                      <a:moveTo>
                        <a:pt x="23075" y="9208"/>
                      </a:moveTo>
                      <a:cubicBezTo>
                        <a:pt x="12217" y="67596"/>
                        <a:pt x="14217" y="128461"/>
                        <a:pt x="10598" y="187801"/>
                      </a:cubicBezTo>
                      <a:cubicBezTo>
                        <a:pt x="6597" y="253810"/>
                        <a:pt x="-2928" y="321532"/>
                        <a:pt x="882" y="387541"/>
                      </a:cubicBezTo>
                      <a:cubicBezTo>
                        <a:pt x="1930" y="404971"/>
                        <a:pt x="29648" y="411163"/>
                        <a:pt x="33267" y="391922"/>
                      </a:cubicBezTo>
                      <a:cubicBezTo>
                        <a:pt x="45078" y="329248"/>
                        <a:pt x="48126" y="263716"/>
                        <a:pt x="52984" y="200184"/>
                      </a:cubicBezTo>
                      <a:cubicBezTo>
                        <a:pt x="57842" y="137319"/>
                        <a:pt x="63747" y="70834"/>
                        <a:pt x="47935" y="9303"/>
                      </a:cubicBezTo>
                      <a:cubicBezTo>
                        <a:pt x="44888" y="-2603"/>
                        <a:pt x="25456" y="-3556"/>
                        <a:pt x="23075" y="9208"/>
                      </a:cubicBezTo>
                      <a:lnTo>
                        <a:pt x="23075" y="9208"/>
                      </a:lnTo>
                      <a:close/>
                    </a:path>
                  </a:pathLst>
                </a:custGeom>
                <a:solidFill>
                  <a:srgbClr val="F57A3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8840" name="Freeform: Shape 8839">
                  <a:extLst>
                    <a:ext uri="{FF2B5EF4-FFF2-40B4-BE49-F238E27FC236}">
                      <a16:creationId xmlns:a16="http://schemas.microsoft.com/office/drawing/2014/main" id="{6458D845-F8E6-4DD4-BD59-060942BF3988}"/>
                    </a:ext>
                  </a:extLst>
                </p:cNvPr>
                <p:cNvSpPr/>
                <p:nvPr/>
              </p:nvSpPr>
              <p:spPr>
                <a:xfrm>
                  <a:off x="6648874" y="4130390"/>
                  <a:ext cx="47141" cy="405264"/>
                </a:xfrm>
                <a:custGeom>
                  <a:avLst/>
                  <a:gdLst>
                    <a:gd name="connsiteX0" fmla="*/ 9005 w 47141"/>
                    <a:gd name="connsiteY0" fmla="*/ 9175 h 405264"/>
                    <a:gd name="connsiteX1" fmla="*/ 3194 w 47141"/>
                    <a:gd name="connsiteY1" fmla="*/ 188435 h 405264"/>
                    <a:gd name="connsiteX2" fmla="*/ 1575 w 47141"/>
                    <a:gd name="connsiteY2" fmla="*/ 389032 h 405264"/>
                    <a:gd name="connsiteX3" fmla="*/ 33960 w 47141"/>
                    <a:gd name="connsiteY3" fmla="*/ 393413 h 405264"/>
                    <a:gd name="connsiteX4" fmla="*/ 46247 w 47141"/>
                    <a:gd name="connsiteY4" fmla="*/ 200913 h 405264"/>
                    <a:gd name="connsiteX5" fmla="*/ 33769 w 47141"/>
                    <a:gd name="connsiteY5" fmla="*/ 9270 h 405264"/>
                    <a:gd name="connsiteX6" fmla="*/ 9005 w 47141"/>
                    <a:gd name="connsiteY6" fmla="*/ 9175 h 405264"/>
                    <a:gd name="connsiteX7" fmla="*/ 9005 w 47141"/>
                    <a:gd name="connsiteY7" fmla="*/ 9175 h 4052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7141" h="405264">
                      <a:moveTo>
                        <a:pt x="9005" y="9175"/>
                      </a:moveTo>
                      <a:cubicBezTo>
                        <a:pt x="-1378" y="67944"/>
                        <a:pt x="3385" y="128904"/>
                        <a:pt x="3194" y="188435"/>
                      </a:cubicBezTo>
                      <a:cubicBezTo>
                        <a:pt x="3099" y="254920"/>
                        <a:pt x="-2711" y="322738"/>
                        <a:pt x="1575" y="389032"/>
                      </a:cubicBezTo>
                      <a:cubicBezTo>
                        <a:pt x="2718" y="406367"/>
                        <a:pt x="30436" y="412749"/>
                        <a:pt x="33960" y="393413"/>
                      </a:cubicBezTo>
                      <a:cubicBezTo>
                        <a:pt x="45295" y="330548"/>
                        <a:pt x="45199" y="264635"/>
                        <a:pt x="46247" y="200913"/>
                      </a:cubicBezTo>
                      <a:cubicBezTo>
                        <a:pt x="47390" y="137762"/>
                        <a:pt x="50057" y="70706"/>
                        <a:pt x="33769" y="9270"/>
                      </a:cubicBezTo>
                      <a:cubicBezTo>
                        <a:pt x="30722" y="-2446"/>
                        <a:pt x="11195" y="-3684"/>
                        <a:pt x="9005" y="9175"/>
                      </a:cubicBezTo>
                      <a:lnTo>
                        <a:pt x="9005" y="9175"/>
                      </a:lnTo>
                      <a:close/>
                    </a:path>
                  </a:pathLst>
                </a:custGeom>
                <a:solidFill>
                  <a:srgbClr val="F57A3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8841" name="Freeform: Shape 8840">
                  <a:extLst>
                    <a:ext uri="{FF2B5EF4-FFF2-40B4-BE49-F238E27FC236}">
                      <a16:creationId xmlns:a16="http://schemas.microsoft.com/office/drawing/2014/main" id="{384C8A6A-72BB-4029-B5B5-F1FF7B1CF4EA}"/>
                    </a:ext>
                  </a:extLst>
                </p:cNvPr>
                <p:cNvSpPr/>
                <p:nvPr/>
              </p:nvSpPr>
              <p:spPr>
                <a:xfrm>
                  <a:off x="6030372" y="4287096"/>
                  <a:ext cx="662892" cy="51647"/>
                </a:xfrm>
                <a:custGeom>
                  <a:avLst/>
                  <a:gdLst>
                    <a:gd name="connsiteX0" fmla="*/ 10573 w 662892"/>
                    <a:gd name="connsiteY0" fmla="*/ 40016 h 51647"/>
                    <a:gd name="connsiteX1" fmla="*/ 329375 w 662892"/>
                    <a:gd name="connsiteY1" fmla="*/ 47827 h 51647"/>
                    <a:gd name="connsiteX2" fmla="*/ 649319 w 662892"/>
                    <a:gd name="connsiteY2" fmla="*/ 44112 h 51647"/>
                    <a:gd name="connsiteX3" fmla="*/ 649319 w 662892"/>
                    <a:gd name="connsiteY3" fmla="*/ 7536 h 51647"/>
                    <a:gd name="connsiteX4" fmla="*/ 329375 w 662892"/>
                    <a:gd name="connsiteY4" fmla="*/ 3821 h 51647"/>
                    <a:gd name="connsiteX5" fmla="*/ 10573 w 662892"/>
                    <a:gd name="connsiteY5" fmla="*/ 11632 h 51647"/>
                    <a:gd name="connsiteX6" fmla="*/ 10573 w 662892"/>
                    <a:gd name="connsiteY6" fmla="*/ 40016 h 51647"/>
                    <a:gd name="connsiteX7" fmla="*/ 10573 w 662892"/>
                    <a:gd name="connsiteY7" fmla="*/ 40016 h 516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62892" h="51647">
                      <a:moveTo>
                        <a:pt x="10573" y="40016"/>
                      </a:moveTo>
                      <a:cubicBezTo>
                        <a:pt x="113157" y="58780"/>
                        <a:pt x="225361" y="47636"/>
                        <a:pt x="329375" y="47827"/>
                      </a:cubicBezTo>
                      <a:cubicBezTo>
                        <a:pt x="434245" y="48017"/>
                        <a:pt x="545402" y="58399"/>
                        <a:pt x="649319" y="44112"/>
                      </a:cubicBezTo>
                      <a:cubicBezTo>
                        <a:pt x="667417" y="41635"/>
                        <a:pt x="667417" y="10012"/>
                        <a:pt x="649319" y="7536"/>
                      </a:cubicBezTo>
                      <a:cubicBezTo>
                        <a:pt x="545211" y="-6752"/>
                        <a:pt x="434340" y="3631"/>
                        <a:pt x="329375" y="3821"/>
                      </a:cubicBezTo>
                      <a:cubicBezTo>
                        <a:pt x="225457" y="4011"/>
                        <a:pt x="112967" y="-7133"/>
                        <a:pt x="10573" y="11632"/>
                      </a:cubicBezTo>
                      <a:cubicBezTo>
                        <a:pt x="-3524" y="14203"/>
                        <a:pt x="-3524" y="37444"/>
                        <a:pt x="10573" y="40016"/>
                      </a:cubicBezTo>
                      <a:lnTo>
                        <a:pt x="10573" y="40016"/>
                      </a:lnTo>
                      <a:close/>
                    </a:path>
                  </a:pathLst>
                </a:custGeom>
                <a:solidFill>
                  <a:srgbClr val="F57A3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</p:grpSp>
      </p:grpSp>
      <p:sp>
        <p:nvSpPr>
          <p:cNvPr id="8842" name="Graphic 19322">
            <a:extLst>
              <a:ext uri="{FF2B5EF4-FFF2-40B4-BE49-F238E27FC236}">
                <a16:creationId xmlns:a16="http://schemas.microsoft.com/office/drawing/2014/main" id="{75DD5234-0253-49F2-99D0-139B1B1EC09E}"/>
              </a:ext>
            </a:extLst>
          </p:cNvPr>
          <p:cNvSpPr/>
          <p:nvPr/>
        </p:nvSpPr>
        <p:spPr>
          <a:xfrm rot="19266580">
            <a:off x="-3375052" y="-2583759"/>
            <a:ext cx="7727288" cy="5913330"/>
          </a:xfrm>
          <a:custGeom>
            <a:avLst/>
            <a:gdLst>
              <a:gd name="connsiteX0" fmla="*/ 0 w 1854041"/>
              <a:gd name="connsiteY0" fmla="*/ 1754791 h 1754790"/>
              <a:gd name="connsiteX1" fmla="*/ 355854 w 1854041"/>
              <a:gd name="connsiteY1" fmla="*/ 1408938 h 1754790"/>
              <a:gd name="connsiteX2" fmla="*/ 1166717 w 1854041"/>
              <a:gd name="connsiteY2" fmla="*/ 1711452 h 1754790"/>
              <a:gd name="connsiteX3" fmla="*/ 1469231 w 1854041"/>
              <a:gd name="connsiteY3" fmla="*/ 677323 h 1754790"/>
              <a:gd name="connsiteX4" fmla="*/ 1854041 w 1854041"/>
              <a:gd name="connsiteY4" fmla="*/ 1076516 h 1754790"/>
              <a:gd name="connsiteX5" fmla="*/ 1854041 w 1854041"/>
              <a:gd name="connsiteY5" fmla="*/ 0 h 1754790"/>
              <a:gd name="connsiteX6" fmla="*/ 0 w 1854041"/>
              <a:gd name="connsiteY6" fmla="*/ 0 h 1754790"/>
              <a:gd name="connsiteX7" fmla="*/ 0 w 1854041"/>
              <a:gd name="connsiteY7" fmla="*/ 1754791 h 17547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854041" h="1754790">
                <a:moveTo>
                  <a:pt x="0" y="1754791"/>
                </a:moveTo>
                <a:cubicBezTo>
                  <a:pt x="0" y="1754791"/>
                  <a:pt x="97060" y="1443418"/>
                  <a:pt x="355854" y="1408938"/>
                </a:cubicBezTo>
                <a:cubicBezTo>
                  <a:pt x="653606" y="1369314"/>
                  <a:pt x="814102" y="1827943"/>
                  <a:pt x="1166717" y="1711452"/>
                </a:cubicBezTo>
                <a:cubicBezTo>
                  <a:pt x="1545241" y="1586293"/>
                  <a:pt x="1154049" y="794480"/>
                  <a:pt x="1469231" y="677323"/>
                </a:cubicBezTo>
                <a:cubicBezTo>
                  <a:pt x="1785271" y="559784"/>
                  <a:pt x="1854041" y="1076516"/>
                  <a:pt x="1854041" y="1076516"/>
                </a:cubicBezTo>
                <a:lnTo>
                  <a:pt x="1854041" y="0"/>
                </a:lnTo>
                <a:lnTo>
                  <a:pt x="0" y="0"/>
                </a:lnTo>
                <a:lnTo>
                  <a:pt x="0" y="1754791"/>
                </a:lnTo>
                <a:close/>
              </a:path>
            </a:pathLst>
          </a:custGeom>
          <a:noFill/>
          <a:ln w="38100" cap="rnd">
            <a:solidFill>
              <a:schemeClr val="bg2">
                <a:lumMod val="50000"/>
              </a:schemeClr>
            </a:solidFill>
            <a:custDash>
              <a:ds d="225000" sp="225000"/>
            </a:custDash>
            <a:round/>
          </a:ln>
        </p:spPr>
        <p:txBody>
          <a:bodyPr rtlCol="0" anchor="ctr"/>
          <a:lstStyle/>
          <a:p>
            <a:endParaRPr lang="th-TH"/>
          </a:p>
        </p:txBody>
      </p:sp>
      <p:grpSp>
        <p:nvGrpSpPr>
          <p:cNvPr id="8845" name="Graphic 8842">
            <a:extLst>
              <a:ext uri="{FF2B5EF4-FFF2-40B4-BE49-F238E27FC236}">
                <a16:creationId xmlns:a16="http://schemas.microsoft.com/office/drawing/2014/main" id="{3870C82E-4894-4949-A7AF-2D29B89B8EAF}"/>
              </a:ext>
            </a:extLst>
          </p:cNvPr>
          <p:cNvGrpSpPr/>
          <p:nvPr/>
        </p:nvGrpSpPr>
        <p:grpSpPr>
          <a:xfrm>
            <a:off x="-311906" y="3289904"/>
            <a:ext cx="1009128" cy="1078680"/>
            <a:chOff x="-311906" y="3289904"/>
            <a:chExt cx="1009128" cy="1078680"/>
          </a:xfrm>
        </p:grpSpPr>
        <p:grpSp>
          <p:nvGrpSpPr>
            <p:cNvPr id="8846" name="Graphic 8842">
              <a:extLst>
                <a:ext uri="{FF2B5EF4-FFF2-40B4-BE49-F238E27FC236}">
                  <a16:creationId xmlns:a16="http://schemas.microsoft.com/office/drawing/2014/main" id="{3870C82E-4894-4949-A7AF-2D29B89B8EAF}"/>
                </a:ext>
              </a:extLst>
            </p:cNvPr>
            <p:cNvGrpSpPr/>
            <p:nvPr/>
          </p:nvGrpSpPr>
          <p:grpSpPr>
            <a:xfrm>
              <a:off x="-311906" y="3289904"/>
              <a:ext cx="1009128" cy="1078680"/>
              <a:chOff x="-311906" y="3289904"/>
              <a:chExt cx="1009128" cy="1078680"/>
            </a:xfrm>
          </p:grpSpPr>
          <p:sp>
            <p:nvSpPr>
              <p:cNvPr id="8847" name="Freeform: Shape 8846">
                <a:extLst>
                  <a:ext uri="{FF2B5EF4-FFF2-40B4-BE49-F238E27FC236}">
                    <a16:creationId xmlns:a16="http://schemas.microsoft.com/office/drawing/2014/main" id="{1F71D154-A0FC-4219-8440-29D0E5EEAA93}"/>
                  </a:ext>
                </a:extLst>
              </p:cNvPr>
              <p:cNvSpPr/>
              <p:nvPr/>
            </p:nvSpPr>
            <p:spPr>
              <a:xfrm>
                <a:off x="213953" y="3289904"/>
                <a:ext cx="227456" cy="507468"/>
              </a:xfrm>
              <a:custGeom>
                <a:avLst/>
                <a:gdLst>
                  <a:gd name="connsiteX0" fmla="*/ 0 w 227456"/>
                  <a:gd name="connsiteY0" fmla="*/ 479465 h 507468"/>
                  <a:gd name="connsiteX1" fmla="*/ 227457 w 227456"/>
                  <a:gd name="connsiteY1" fmla="*/ 167 h 507468"/>
                  <a:gd name="connsiteX2" fmla="*/ 111252 w 227456"/>
                  <a:gd name="connsiteY2" fmla="*/ 473178 h 507468"/>
                  <a:gd name="connsiteX3" fmla="*/ 84963 w 227456"/>
                  <a:gd name="connsiteY3" fmla="*/ 507468 h 507468"/>
                  <a:gd name="connsiteX4" fmla="*/ 21431 w 227456"/>
                  <a:gd name="connsiteY4" fmla="*/ 484704 h 507468"/>
                  <a:gd name="connsiteX5" fmla="*/ 0 w 227456"/>
                  <a:gd name="connsiteY5" fmla="*/ 479465 h 5074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7456" h="507468">
                    <a:moveTo>
                      <a:pt x="0" y="479465"/>
                    </a:moveTo>
                    <a:cubicBezTo>
                      <a:pt x="80581" y="228481"/>
                      <a:pt x="117158" y="-7167"/>
                      <a:pt x="227457" y="167"/>
                    </a:cubicBezTo>
                    <a:lnTo>
                      <a:pt x="111252" y="473178"/>
                    </a:lnTo>
                    <a:lnTo>
                      <a:pt x="84963" y="507468"/>
                    </a:lnTo>
                    <a:cubicBezTo>
                      <a:pt x="65056" y="498420"/>
                      <a:pt x="43815" y="490800"/>
                      <a:pt x="21431" y="484704"/>
                    </a:cubicBezTo>
                    <a:cubicBezTo>
                      <a:pt x="14192" y="482799"/>
                      <a:pt x="7049" y="481084"/>
                      <a:pt x="0" y="479465"/>
                    </a:cubicBezTo>
                    <a:close/>
                  </a:path>
                </a:pathLst>
              </a:custGeom>
              <a:solidFill>
                <a:srgbClr val="88675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8848" name="Freeform: Shape 8847">
                <a:extLst>
                  <a:ext uri="{FF2B5EF4-FFF2-40B4-BE49-F238E27FC236}">
                    <a16:creationId xmlns:a16="http://schemas.microsoft.com/office/drawing/2014/main" id="{1BD36EFA-A701-41F6-BB4E-716435EFD089}"/>
                  </a:ext>
                </a:extLst>
              </p:cNvPr>
              <p:cNvSpPr/>
              <p:nvPr/>
            </p:nvSpPr>
            <p:spPr>
              <a:xfrm>
                <a:off x="200904" y="3464473"/>
                <a:ext cx="496317" cy="330136"/>
              </a:xfrm>
              <a:custGeom>
                <a:avLst/>
                <a:gdLst>
                  <a:gd name="connsiteX0" fmla="*/ 91440 w 496317"/>
                  <a:gd name="connsiteY0" fmla="*/ 330137 h 330136"/>
                  <a:gd name="connsiteX1" fmla="*/ 495586 w 496317"/>
                  <a:gd name="connsiteY1" fmla="*/ 0 h 330136"/>
                  <a:gd name="connsiteX2" fmla="*/ 36385 w 496317"/>
                  <a:gd name="connsiteY2" fmla="*/ 260699 h 330136"/>
                  <a:gd name="connsiteX3" fmla="*/ 0 w 496317"/>
                  <a:gd name="connsiteY3" fmla="*/ 302324 h 330136"/>
                  <a:gd name="connsiteX4" fmla="*/ 34480 w 496317"/>
                  <a:gd name="connsiteY4" fmla="*/ 310229 h 330136"/>
                  <a:gd name="connsiteX5" fmla="*/ 91440 w 496317"/>
                  <a:gd name="connsiteY5" fmla="*/ 330137 h 3301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96317" h="330136">
                    <a:moveTo>
                      <a:pt x="91440" y="330137"/>
                    </a:moveTo>
                    <a:cubicBezTo>
                      <a:pt x="315468" y="190595"/>
                      <a:pt x="509778" y="137351"/>
                      <a:pt x="495586" y="0"/>
                    </a:cubicBezTo>
                    <a:lnTo>
                      <a:pt x="36385" y="260699"/>
                    </a:lnTo>
                    <a:lnTo>
                      <a:pt x="0" y="302324"/>
                    </a:lnTo>
                    <a:cubicBezTo>
                      <a:pt x="11430" y="304419"/>
                      <a:pt x="22955" y="307086"/>
                      <a:pt x="34480" y="310229"/>
                    </a:cubicBezTo>
                    <a:cubicBezTo>
                      <a:pt x="54388" y="315659"/>
                      <a:pt x="73533" y="322326"/>
                      <a:pt x="91440" y="330137"/>
                    </a:cubicBezTo>
                    <a:close/>
                  </a:path>
                </a:pathLst>
              </a:custGeom>
              <a:solidFill>
                <a:srgbClr val="AB827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8849" name="Freeform: Shape 8848">
                <a:extLst>
                  <a:ext uri="{FF2B5EF4-FFF2-40B4-BE49-F238E27FC236}">
                    <a16:creationId xmlns:a16="http://schemas.microsoft.com/office/drawing/2014/main" id="{EFB8E750-1741-4490-880A-9D37A8C3FD03}"/>
                  </a:ext>
                </a:extLst>
              </p:cNvPr>
              <p:cNvSpPr/>
              <p:nvPr/>
            </p:nvSpPr>
            <p:spPr>
              <a:xfrm>
                <a:off x="18674" y="3779084"/>
                <a:ext cx="362660" cy="589500"/>
              </a:xfrm>
              <a:custGeom>
                <a:avLst/>
                <a:gdLst>
                  <a:gd name="connsiteX0" fmla="*/ 210042 w 362660"/>
                  <a:gd name="connsiteY0" fmla="*/ 0 h 589500"/>
                  <a:gd name="connsiteX1" fmla="*/ 60595 w 362660"/>
                  <a:gd name="connsiteY1" fmla="*/ 371951 h 589500"/>
                  <a:gd name="connsiteX2" fmla="*/ 80788 w 362660"/>
                  <a:gd name="connsiteY2" fmla="*/ 587121 h 589500"/>
                  <a:gd name="connsiteX3" fmla="*/ 331010 w 362660"/>
                  <a:gd name="connsiteY3" fmla="*/ 471869 h 589500"/>
                  <a:gd name="connsiteX4" fmla="*/ 210042 w 362660"/>
                  <a:gd name="connsiteY4" fmla="*/ 0 h 589500"/>
                  <a:gd name="connsiteX5" fmla="*/ 210042 w 362660"/>
                  <a:gd name="connsiteY5" fmla="*/ 0 h 589500"/>
                  <a:gd name="connsiteX6" fmla="*/ 228902 w 362660"/>
                  <a:gd name="connsiteY6" fmla="*/ 212122 h 589500"/>
                  <a:gd name="connsiteX7" fmla="*/ 254905 w 362660"/>
                  <a:gd name="connsiteY7" fmla="*/ 282512 h 589500"/>
                  <a:gd name="connsiteX8" fmla="*/ 263954 w 362660"/>
                  <a:gd name="connsiteY8" fmla="*/ 369380 h 589500"/>
                  <a:gd name="connsiteX9" fmla="*/ 246904 w 362660"/>
                  <a:gd name="connsiteY9" fmla="*/ 421958 h 589500"/>
                  <a:gd name="connsiteX10" fmla="*/ 115364 w 362660"/>
                  <a:gd name="connsiteY10" fmla="*/ 491871 h 589500"/>
                  <a:gd name="connsiteX11" fmla="*/ 114411 w 362660"/>
                  <a:gd name="connsiteY11" fmla="*/ 491871 h 589500"/>
                  <a:gd name="connsiteX12" fmla="*/ 228902 w 362660"/>
                  <a:gd name="connsiteY12" fmla="*/ 212122 h 5895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62660" h="589500">
                    <a:moveTo>
                      <a:pt x="210042" y="0"/>
                    </a:moveTo>
                    <a:cubicBezTo>
                      <a:pt x="112506" y="238411"/>
                      <a:pt x="92885" y="292989"/>
                      <a:pt x="60595" y="371951"/>
                    </a:cubicBezTo>
                    <a:cubicBezTo>
                      <a:pt x="14589" y="484537"/>
                      <a:pt x="-58182" y="570833"/>
                      <a:pt x="80788" y="587121"/>
                    </a:cubicBezTo>
                    <a:cubicBezTo>
                      <a:pt x="158893" y="596265"/>
                      <a:pt x="264811" y="583311"/>
                      <a:pt x="331010" y="471869"/>
                    </a:cubicBezTo>
                    <a:cubicBezTo>
                      <a:pt x="446167" y="277940"/>
                      <a:pt x="210042" y="0"/>
                      <a:pt x="210042" y="0"/>
                    </a:cubicBezTo>
                    <a:lnTo>
                      <a:pt x="210042" y="0"/>
                    </a:lnTo>
                    <a:close/>
                    <a:moveTo>
                      <a:pt x="228902" y="212122"/>
                    </a:moveTo>
                    <a:cubicBezTo>
                      <a:pt x="239474" y="235172"/>
                      <a:pt x="248523" y="258794"/>
                      <a:pt x="254905" y="282512"/>
                    </a:cubicBezTo>
                    <a:cubicBezTo>
                      <a:pt x="262430" y="310325"/>
                      <a:pt x="267097" y="340519"/>
                      <a:pt x="263954" y="369380"/>
                    </a:cubicBezTo>
                    <a:cubicBezTo>
                      <a:pt x="261858" y="388144"/>
                      <a:pt x="256524" y="405765"/>
                      <a:pt x="246904" y="421958"/>
                    </a:cubicBezTo>
                    <a:cubicBezTo>
                      <a:pt x="216519" y="473107"/>
                      <a:pt x="173752" y="493300"/>
                      <a:pt x="115364" y="491871"/>
                    </a:cubicBezTo>
                    <a:cubicBezTo>
                      <a:pt x="115078" y="491871"/>
                      <a:pt x="114792" y="491871"/>
                      <a:pt x="114411" y="491871"/>
                    </a:cubicBezTo>
                    <a:cubicBezTo>
                      <a:pt x="152606" y="398621"/>
                      <a:pt x="190706" y="305372"/>
                      <a:pt x="228902" y="212122"/>
                    </a:cubicBezTo>
                    <a:close/>
                  </a:path>
                </a:pathLst>
              </a:custGeom>
              <a:solidFill>
                <a:srgbClr val="15061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8850" name="Freeform: Shape 8849">
                <a:extLst>
                  <a:ext uri="{FF2B5EF4-FFF2-40B4-BE49-F238E27FC236}">
                    <a16:creationId xmlns:a16="http://schemas.microsoft.com/office/drawing/2014/main" id="{79029CE8-A025-473D-ACBE-8458DF9F568A}"/>
                  </a:ext>
                </a:extLst>
              </p:cNvPr>
              <p:cNvSpPr/>
              <p:nvPr/>
            </p:nvSpPr>
            <p:spPr>
              <a:xfrm>
                <a:off x="-311906" y="3728471"/>
                <a:ext cx="554625" cy="415867"/>
              </a:xfrm>
              <a:custGeom>
                <a:avLst/>
                <a:gdLst>
                  <a:gd name="connsiteX0" fmla="*/ 554625 w 554625"/>
                  <a:gd name="connsiteY0" fmla="*/ 65377 h 415867"/>
                  <a:gd name="connsiteX1" fmla="*/ 212868 w 554625"/>
                  <a:gd name="connsiteY1" fmla="*/ 329696 h 415867"/>
                  <a:gd name="connsiteX2" fmla="*/ 38847 w 554625"/>
                  <a:gd name="connsiteY2" fmla="*/ 380179 h 415867"/>
                  <a:gd name="connsiteX3" fmla="*/ 67517 w 554625"/>
                  <a:gd name="connsiteY3" fmla="*/ 74902 h 415867"/>
                  <a:gd name="connsiteX4" fmla="*/ 554625 w 554625"/>
                  <a:gd name="connsiteY4" fmla="*/ 65377 h 415867"/>
                  <a:gd name="connsiteX5" fmla="*/ 554625 w 554625"/>
                  <a:gd name="connsiteY5" fmla="*/ 65377 h 415867"/>
                  <a:gd name="connsiteX6" fmla="*/ 345075 w 554625"/>
                  <a:gd name="connsiteY6" fmla="*/ 103858 h 415867"/>
                  <a:gd name="connsiteX7" fmla="*/ 270304 w 554625"/>
                  <a:gd name="connsiteY7" fmla="*/ 97572 h 415867"/>
                  <a:gd name="connsiteX8" fmla="*/ 138097 w 554625"/>
                  <a:gd name="connsiteY8" fmla="*/ 142530 h 415867"/>
                  <a:gd name="connsiteX9" fmla="*/ 104760 w 554625"/>
                  <a:gd name="connsiteY9" fmla="*/ 283976 h 415867"/>
                  <a:gd name="connsiteX10" fmla="*/ 106188 w 554625"/>
                  <a:gd name="connsiteY10" fmla="*/ 288739 h 415867"/>
                  <a:gd name="connsiteX11" fmla="*/ 345075 w 554625"/>
                  <a:gd name="connsiteY11" fmla="*/ 103858 h 4158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4625" h="415867">
                    <a:moveTo>
                      <a:pt x="554625" y="65377"/>
                    </a:moveTo>
                    <a:cubicBezTo>
                      <a:pt x="322977" y="244733"/>
                      <a:pt x="274781" y="281690"/>
                      <a:pt x="212868" y="329696"/>
                    </a:cubicBezTo>
                    <a:cubicBezTo>
                      <a:pt x="139526" y="386465"/>
                      <a:pt x="81328" y="461332"/>
                      <a:pt x="38847" y="380179"/>
                    </a:cubicBezTo>
                    <a:cubicBezTo>
                      <a:pt x="1794" y="309313"/>
                      <a:pt x="-37068" y="183964"/>
                      <a:pt x="67517" y="74902"/>
                    </a:cubicBezTo>
                    <a:cubicBezTo>
                      <a:pt x="223536" y="-87880"/>
                      <a:pt x="554625" y="65377"/>
                      <a:pt x="554625" y="65377"/>
                    </a:cubicBezTo>
                    <a:lnTo>
                      <a:pt x="554625" y="65377"/>
                    </a:lnTo>
                    <a:close/>
                    <a:moveTo>
                      <a:pt x="345075" y="103858"/>
                    </a:moveTo>
                    <a:cubicBezTo>
                      <a:pt x="320025" y="99763"/>
                      <a:pt x="294879" y="97477"/>
                      <a:pt x="270304" y="97572"/>
                    </a:cubicBezTo>
                    <a:cubicBezTo>
                      <a:pt x="223155" y="97762"/>
                      <a:pt x="172101" y="107097"/>
                      <a:pt x="138097" y="142530"/>
                    </a:cubicBezTo>
                    <a:cubicBezTo>
                      <a:pt x="98187" y="184249"/>
                      <a:pt x="89234" y="229303"/>
                      <a:pt x="104760" y="283976"/>
                    </a:cubicBezTo>
                    <a:cubicBezTo>
                      <a:pt x="105236" y="285595"/>
                      <a:pt x="105712" y="287119"/>
                      <a:pt x="106188" y="288739"/>
                    </a:cubicBezTo>
                    <a:cubicBezTo>
                      <a:pt x="185817" y="227207"/>
                      <a:pt x="265446" y="165580"/>
                      <a:pt x="345075" y="103858"/>
                    </a:cubicBezTo>
                    <a:close/>
                  </a:path>
                </a:pathLst>
              </a:custGeom>
              <a:solidFill>
                <a:srgbClr val="15061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8851" name="Freeform: Shape 8850">
                <a:extLst>
                  <a:ext uri="{FF2B5EF4-FFF2-40B4-BE49-F238E27FC236}">
                    <a16:creationId xmlns:a16="http://schemas.microsoft.com/office/drawing/2014/main" id="{C12D374B-4B5C-4EE1-BD59-67D7BA3D9772}"/>
                  </a:ext>
                </a:extLst>
              </p:cNvPr>
              <p:cNvSpPr/>
              <p:nvPr/>
            </p:nvSpPr>
            <p:spPr>
              <a:xfrm>
                <a:off x="160780" y="3708862"/>
                <a:ext cx="150541" cy="150541"/>
              </a:xfrm>
              <a:custGeom>
                <a:avLst/>
                <a:gdLst>
                  <a:gd name="connsiteX0" fmla="*/ 120800 w 150541"/>
                  <a:gd name="connsiteY0" fmla="*/ 15359 h 150541"/>
                  <a:gd name="connsiteX1" fmla="*/ 15359 w 150541"/>
                  <a:gd name="connsiteY1" fmla="*/ 29741 h 150541"/>
                  <a:gd name="connsiteX2" fmla="*/ 29741 w 150541"/>
                  <a:gd name="connsiteY2" fmla="*/ 135183 h 150541"/>
                  <a:gd name="connsiteX3" fmla="*/ 135183 w 150541"/>
                  <a:gd name="connsiteY3" fmla="*/ 120800 h 150541"/>
                  <a:gd name="connsiteX4" fmla="*/ 120800 w 150541"/>
                  <a:gd name="connsiteY4" fmla="*/ 15359 h 1505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0541" h="150541">
                    <a:moveTo>
                      <a:pt x="120800" y="15359"/>
                    </a:moveTo>
                    <a:cubicBezTo>
                      <a:pt x="87749" y="-9787"/>
                      <a:pt x="40505" y="-3406"/>
                      <a:pt x="15359" y="29741"/>
                    </a:cubicBezTo>
                    <a:cubicBezTo>
                      <a:pt x="-9787" y="62793"/>
                      <a:pt x="-3406" y="110037"/>
                      <a:pt x="29741" y="135183"/>
                    </a:cubicBezTo>
                    <a:cubicBezTo>
                      <a:pt x="62793" y="160329"/>
                      <a:pt x="110037" y="153947"/>
                      <a:pt x="135183" y="120800"/>
                    </a:cubicBezTo>
                    <a:cubicBezTo>
                      <a:pt x="160329" y="87653"/>
                      <a:pt x="153947" y="40505"/>
                      <a:pt x="120800" y="15359"/>
                    </a:cubicBezTo>
                    <a:close/>
                  </a:path>
                </a:pathLst>
              </a:custGeom>
              <a:solidFill>
                <a:srgbClr val="AB827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sp>
          <p:nvSpPr>
            <p:cNvPr id="8852" name="Freeform: Shape 8851">
              <a:extLst>
                <a:ext uri="{FF2B5EF4-FFF2-40B4-BE49-F238E27FC236}">
                  <a16:creationId xmlns:a16="http://schemas.microsoft.com/office/drawing/2014/main" id="{3AC50BE5-5B7B-4362-A29A-546CBFC37CC8}"/>
                </a:ext>
              </a:extLst>
            </p:cNvPr>
            <p:cNvSpPr/>
            <p:nvPr/>
          </p:nvSpPr>
          <p:spPr>
            <a:xfrm>
              <a:off x="196892" y="3736418"/>
              <a:ext cx="70125" cy="27436"/>
            </a:xfrm>
            <a:custGeom>
              <a:avLst/>
              <a:gdLst>
                <a:gd name="connsiteX0" fmla="*/ 68019 w 70125"/>
                <a:gd name="connsiteY0" fmla="*/ 9709 h 27436"/>
                <a:gd name="connsiteX1" fmla="*/ 69067 w 70125"/>
                <a:gd name="connsiteY1" fmla="*/ 17234 h 27436"/>
                <a:gd name="connsiteX2" fmla="*/ 61542 w 70125"/>
                <a:gd name="connsiteY2" fmla="*/ 18282 h 27436"/>
                <a:gd name="connsiteX3" fmla="*/ 34110 w 70125"/>
                <a:gd name="connsiteY3" fmla="*/ 11043 h 27436"/>
                <a:gd name="connsiteX4" fmla="*/ 9631 w 70125"/>
                <a:gd name="connsiteY4" fmla="*/ 25330 h 27436"/>
                <a:gd name="connsiteX5" fmla="*/ 2106 w 70125"/>
                <a:gd name="connsiteY5" fmla="*/ 26378 h 27436"/>
                <a:gd name="connsiteX6" fmla="*/ 1059 w 70125"/>
                <a:gd name="connsiteY6" fmla="*/ 18853 h 27436"/>
                <a:gd name="connsiteX7" fmla="*/ 32586 w 70125"/>
                <a:gd name="connsiteY7" fmla="*/ 470 h 27436"/>
                <a:gd name="connsiteX8" fmla="*/ 68019 w 70125"/>
                <a:gd name="connsiteY8" fmla="*/ 9709 h 274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0125" h="27436">
                  <a:moveTo>
                    <a:pt x="68019" y="9709"/>
                  </a:moveTo>
                  <a:cubicBezTo>
                    <a:pt x="70401" y="11519"/>
                    <a:pt x="70782" y="14853"/>
                    <a:pt x="69067" y="17234"/>
                  </a:cubicBezTo>
                  <a:cubicBezTo>
                    <a:pt x="67257" y="19615"/>
                    <a:pt x="63924" y="19996"/>
                    <a:pt x="61542" y="18282"/>
                  </a:cubicBezTo>
                  <a:cubicBezTo>
                    <a:pt x="53446" y="12091"/>
                    <a:pt x="43540" y="9805"/>
                    <a:pt x="34110" y="11043"/>
                  </a:cubicBezTo>
                  <a:cubicBezTo>
                    <a:pt x="24776" y="12281"/>
                    <a:pt x="15822" y="17139"/>
                    <a:pt x="9631" y="25330"/>
                  </a:cubicBezTo>
                  <a:cubicBezTo>
                    <a:pt x="7821" y="27712"/>
                    <a:pt x="4488" y="28093"/>
                    <a:pt x="2106" y="26378"/>
                  </a:cubicBezTo>
                  <a:cubicBezTo>
                    <a:pt x="-275" y="24568"/>
                    <a:pt x="-656" y="21235"/>
                    <a:pt x="1059" y="18853"/>
                  </a:cubicBezTo>
                  <a:cubicBezTo>
                    <a:pt x="9060" y="8376"/>
                    <a:pt x="20490" y="2089"/>
                    <a:pt x="32586" y="470"/>
                  </a:cubicBezTo>
                  <a:cubicBezTo>
                    <a:pt x="44874" y="-1244"/>
                    <a:pt x="57637" y="1708"/>
                    <a:pt x="68019" y="9709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grpSp>
        <p:nvGrpSpPr>
          <p:cNvPr id="8853" name="Graphic 8843">
            <a:extLst>
              <a:ext uri="{FF2B5EF4-FFF2-40B4-BE49-F238E27FC236}">
                <a16:creationId xmlns:a16="http://schemas.microsoft.com/office/drawing/2014/main" id="{C38B9D12-A2D4-4787-A3C7-3F872E9E8859}"/>
              </a:ext>
            </a:extLst>
          </p:cNvPr>
          <p:cNvGrpSpPr/>
          <p:nvPr/>
        </p:nvGrpSpPr>
        <p:grpSpPr>
          <a:xfrm rot="8731391">
            <a:off x="458988" y="-495487"/>
            <a:ext cx="326743" cy="1171515"/>
            <a:chOff x="5932323" y="2809504"/>
            <a:chExt cx="326743" cy="1171515"/>
          </a:xfrm>
        </p:grpSpPr>
        <p:sp>
          <p:nvSpPr>
            <p:cNvPr id="8854" name="Freeform: Shape 8853">
              <a:extLst>
                <a:ext uri="{FF2B5EF4-FFF2-40B4-BE49-F238E27FC236}">
                  <a16:creationId xmlns:a16="http://schemas.microsoft.com/office/drawing/2014/main" id="{AAEC738B-C125-4720-90F6-8B0D3EA68969}"/>
                </a:ext>
              </a:extLst>
            </p:cNvPr>
            <p:cNvSpPr/>
            <p:nvPr/>
          </p:nvSpPr>
          <p:spPr>
            <a:xfrm>
              <a:off x="6116382" y="2809504"/>
              <a:ext cx="141351" cy="176593"/>
            </a:xfrm>
            <a:custGeom>
              <a:avLst/>
              <a:gdLst>
                <a:gd name="connsiteX0" fmla="*/ 0 w 141351"/>
                <a:gd name="connsiteY0" fmla="*/ 149733 h 176593"/>
                <a:gd name="connsiteX1" fmla="*/ 101727 w 141351"/>
                <a:gd name="connsiteY1" fmla="*/ 0 h 176593"/>
                <a:gd name="connsiteX2" fmla="*/ 141351 w 141351"/>
                <a:gd name="connsiteY2" fmla="*/ 176594 h 176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1351" h="176593">
                  <a:moveTo>
                    <a:pt x="0" y="149733"/>
                  </a:moveTo>
                  <a:lnTo>
                    <a:pt x="101727" y="0"/>
                  </a:lnTo>
                  <a:lnTo>
                    <a:pt x="141351" y="176594"/>
                  </a:lnTo>
                  <a:close/>
                </a:path>
              </a:pathLst>
            </a:custGeom>
            <a:solidFill>
              <a:srgbClr val="FD8F3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855" name="Freeform: Shape 8854">
              <a:extLst>
                <a:ext uri="{FF2B5EF4-FFF2-40B4-BE49-F238E27FC236}">
                  <a16:creationId xmlns:a16="http://schemas.microsoft.com/office/drawing/2014/main" id="{6EB82408-D9CA-44CB-9382-BECD8690789F}"/>
                </a:ext>
              </a:extLst>
            </p:cNvPr>
            <p:cNvSpPr/>
            <p:nvPr/>
          </p:nvSpPr>
          <p:spPr>
            <a:xfrm>
              <a:off x="6182962" y="2809504"/>
              <a:ext cx="48768" cy="61055"/>
            </a:xfrm>
            <a:custGeom>
              <a:avLst/>
              <a:gdLst>
                <a:gd name="connsiteX0" fmla="*/ 0 w 48768"/>
                <a:gd name="connsiteY0" fmla="*/ 51721 h 61055"/>
                <a:gd name="connsiteX1" fmla="*/ 35147 w 48768"/>
                <a:gd name="connsiteY1" fmla="*/ 0 h 61055"/>
                <a:gd name="connsiteX2" fmla="*/ 48768 w 48768"/>
                <a:gd name="connsiteY2" fmla="*/ 61055 h 610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8768" h="61055">
                  <a:moveTo>
                    <a:pt x="0" y="51721"/>
                  </a:moveTo>
                  <a:lnTo>
                    <a:pt x="35147" y="0"/>
                  </a:lnTo>
                  <a:lnTo>
                    <a:pt x="48768" y="61055"/>
                  </a:lnTo>
                  <a:close/>
                </a:path>
              </a:pathLst>
            </a:custGeom>
            <a:solidFill>
              <a:srgbClr val="15061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856" name="Freeform: Shape 8855">
              <a:extLst>
                <a:ext uri="{FF2B5EF4-FFF2-40B4-BE49-F238E27FC236}">
                  <a16:creationId xmlns:a16="http://schemas.microsoft.com/office/drawing/2014/main" id="{345AB568-1E8D-4173-8BC5-EB4F21F16CDD}"/>
                </a:ext>
              </a:extLst>
            </p:cNvPr>
            <p:cNvSpPr/>
            <p:nvPr/>
          </p:nvSpPr>
          <p:spPr>
            <a:xfrm>
              <a:off x="5950838" y="2938248"/>
              <a:ext cx="308229" cy="913481"/>
            </a:xfrm>
            <a:custGeom>
              <a:avLst/>
              <a:gdLst>
                <a:gd name="connsiteX0" fmla="*/ 164592 w 308229"/>
                <a:gd name="connsiteY0" fmla="*/ 20132 h 913481"/>
                <a:gd name="connsiteX1" fmla="*/ 211074 w 308229"/>
                <a:gd name="connsiteY1" fmla="*/ 28990 h 913481"/>
                <a:gd name="connsiteX2" fmla="*/ 263081 w 308229"/>
                <a:gd name="connsiteY2" fmla="*/ 38896 h 913481"/>
                <a:gd name="connsiteX3" fmla="*/ 308229 w 308229"/>
                <a:gd name="connsiteY3" fmla="*/ 47468 h 913481"/>
                <a:gd name="connsiteX4" fmla="*/ 143542 w 308229"/>
                <a:gd name="connsiteY4" fmla="*/ 913481 h 913481"/>
                <a:gd name="connsiteX5" fmla="*/ 0 w 308229"/>
                <a:gd name="connsiteY5" fmla="*/ 886240 h 913481"/>
                <a:gd name="connsiteX6" fmla="*/ 164592 w 308229"/>
                <a:gd name="connsiteY6" fmla="*/ 20132 h 913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8229" h="913481">
                  <a:moveTo>
                    <a:pt x="164592" y="20132"/>
                  </a:moveTo>
                  <a:cubicBezTo>
                    <a:pt x="189357" y="-11015"/>
                    <a:pt x="203835" y="-4443"/>
                    <a:pt x="211074" y="28990"/>
                  </a:cubicBezTo>
                  <a:cubicBezTo>
                    <a:pt x="228410" y="32228"/>
                    <a:pt x="245745" y="35562"/>
                    <a:pt x="263081" y="38896"/>
                  </a:cubicBezTo>
                  <a:cubicBezTo>
                    <a:pt x="286417" y="2415"/>
                    <a:pt x="298418" y="19751"/>
                    <a:pt x="308229" y="47468"/>
                  </a:cubicBezTo>
                  <a:lnTo>
                    <a:pt x="143542" y="913481"/>
                  </a:lnTo>
                  <a:lnTo>
                    <a:pt x="0" y="886240"/>
                  </a:lnTo>
                  <a:cubicBezTo>
                    <a:pt x="54864" y="597537"/>
                    <a:pt x="109728" y="308834"/>
                    <a:pt x="164592" y="20132"/>
                  </a:cubicBezTo>
                  <a:close/>
                </a:path>
              </a:pathLst>
            </a:custGeom>
            <a:solidFill>
              <a:srgbClr val="E8990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857" name="Freeform: Shape 8856">
              <a:extLst>
                <a:ext uri="{FF2B5EF4-FFF2-40B4-BE49-F238E27FC236}">
                  <a16:creationId xmlns:a16="http://schemas.microsoft.com/office/drawing/2014/main" id="{B701E389-F551-437B-8371-B84F420F8D56}"/>
                </a:ext>
              </a:extLst>
            </p:cNvPr>
            <p:cNvSpPr/>
            <p:nvPr/>
          </p:nvSpPr>
          <p:spPr>
            <a:xfrm>
              <a:off x="5932323" y="3819725"/>
              <a:ext cx="162913" cy="161294"/>
            </a:xfrm>
            <a:custGeom>
              <a:avLst/>
              <a:gdLst>
                <a:gd name="connsiteX0" fmla="*/ 19372 w 162913"/>
                <a:gd name="connsiteY0" fmla="*/ 0 h 161294"/>
                <a:gd name="connsiteX1" fmla="*/ 162914 w 162913"/>
                <a:gd name="connsiteY1" fmla="*/ 27242 h 161294"/>
                <a:gd name="connsiteX2" fmla="*/ 144435 w 162913"/>
                <a:gd name="connsiteY2" fmla="*/ 124301 h 161294"/>
                <a:gd name="connsiteX3" fmla="*/ 91286 w 162913"/>
                <a:gd name="connsiteY3" fmla="*/ 160496 h 161294"/>
                <a:gd name="connsiteX4" fmla="*/ 36993 w 162913"/>
                <a:gd name="connsiteY4" fmla="*/ 150209 h 161294"/>
                <a:gd name="connsiteX5" fmla="*/ 798 w 162913"/>
                <a:gd name="connsiteY5" fmla="*/ 97060 h 161294"/>
                <a:gd name="connsiteX6" fmla="*/ 19372 w 162913"/>
                <a:gd name="connsiteY6" fmla="*/ 0 h 161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2913" h="161294">
                  <a:moveTo>
                    <a:pt x="19372" y="0"/>
                  </a:moveTo>
                  <a:lnTo>
                    <a:pt x="162914" y="27242"/>
                  </a:lnTo>
                  <a:lnTo>
                    <a:pt x="144435" y="124301"/>
                  </a:lnTo>
                  <a:cubicBezTo>
                    <a:pt x="139768" y="148876"/>
                    <a:pt x="115860" y="165164"/>
                    <a:pt x="91286" y="160496"/>
                  </a:cubicBezTo>
                  <a:lnTo>
                    <a:pt x="36993" y="150209"/>
                  </a:lnTo>
                  <a:cubicBezTo>
                    <a:pt x="12419" y="145542"/>
                    <a:pt x="-3869" y="121634"/>
                    <a:pt x="798" y="97060"/>
                  </a:cubicBezTo>
                  <a:lnTo>
                    <a:pt x="19372" y="0"/>
                  </a:lnTo>
                  <a:close/>
                </a:path>
              </a:pathLst>
            </a:custGeom>
            <a:solidFill>
              <a:srgbClr val="FB303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858" name="Freeform: Shape 8857">
              <a:extLst>
                <a:ext uri="{FF2B5EF4-FFF2-40B4-BE49-F238E27FC236}">
                  <a16:creationId xmlns:a16="http://schemas.microsoft.com/office/drawing/2014/main" id="{CE91B169-4427-4BB4-9B04-6A34575F32FB}"/>
                </a:ext>
              </a:extLst>
            </p:cNvPr>
            <p:cNvSpPr/>
            <p:nvPr/>
          </p:nvSpPr>
          <p:spPr>
            <a:xfrm>
              <a:off x="5997701" y="2936641"/>
              <a:ext cx="216229" cy="901657"/>
            </a:xfrm>
            <a:custGeom>
              <a:avLst/>
              <a:gdLst>
                <a:gd name="connsiteX0" fmla="*/ 215170 w 216229"/>
                <a:gd name="connsiteY0" fmla="*/ 40788 h 901657"/>
                <a:gd name="connsiteX1" fmla="*/ 51626 w 216229"/>
                <a:gd name="connsiteY1" fmla="*/ 901658 h 901657"/>
                <a:gd name="connsiteX2" fmla="*/ 0 w 216229"/>
                <a:gd name="connsiteY2" fmla="*/ 891847 h 901657"/>
                <a:gd name="connsiteX3" fmla="*/ 163544 w 216229"/>
                <a:gd name="connsiteY3" fmla="*/ 30978 h 901657"/>
                <a:gd name="connsiteX4" fmla="*/ 215170 w 216229"/>
                <a:gd name="connsiteY4" fmla="*/ 40788 h 901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6229" h="901657">
                  <a:moveTo>
                    <a:pt x="215170" y="40788"/>
                  </a:moveTo>
                  <a:lnTo>
                    <a:pt x="51626" y="901658"/>
                  </a:lnTo>
                  <a:lnTo>
                    <a:pt x="0" y="891847"/>
                  </a:lnTo>
                  <a:lnTo>
                    <a:pt x="163544" y="30978"/>
                  </a:lnTo>
                  <a:cubicBezTo>
                    <a:pt x="172593" y="-16362"/>
                    <a:pt x="224219" y="-6551"/>
                    <a:pt x="215170" y="40788"/>
                  </a:cubicBezTo>
                  <a:close/>
                </a:path>
              </a:pathLst>
            </a:custGeom>
            <a:solidFill>
              <a:srgbClr val="EFC3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859" name="Freeform: Shape 8858">
              <a:extLst>
                <a:ext uri="{FF2B5EF4-FFF2-40B4-BE49-F238E27FC236}">
                  <a16:creationId xmlns:a16="http://schemas.microsoft.com/office/drawing/2014/main" id="{CF31BA6A-0A25-4663-B39F-2859C3BD6155}"/>
                </a:ext>
              </a:extLst>
            </p:cNvPr>
            <p:cNvSpPr/>
            <p:nvPr/>
          </p:nvSpPr>
          <p:spPr>
            <a:xfrm>
              <a:off x="5952987" y="3842759"/>
              <a:ext cx="72733" cy="117571"/>
            </a:xfrm>
            <a:custGeom>
              <a:avLst/>
              <a:gdLst>
                <a:gd name="connsiteX0" fmla="*/ 67192 w 72733"/>
                <a:gd name="connsiteY0" fmla="*/ 104030 h 117571"/>
                <a:gd name="connsiteX1" fmla="*/ 72622 w 72733"/>
                <a:gd name="connsiteY1" fmla="*/ 112030 h 117571"/>
                <a:gd name="connsiteX2" fmla="*/ 64621 w 72733"/>
                <a:gd name="connsiteY2" fmla="*/ 117460 h 117571"/>
                <a:gd name="connsiteX3" fmla="*/ 29473 w 72733"/>
                <a:gd name="connsiteY3" fmla="*/ 110792 h 117571"/>
                <a:gd name="connsiteX4" fmla="*/ 6328 w 72733"/>
                <a:gd name="connsiteY4" fmla="*/ 95552 h 117571"/>
                <a:gd name="connsiteX5" fmla="*/ 613 w 72733"/>
                <a:gd name="connsiteY5" fmla="*/ 68406 h 117571"/>
                <a:gd name="connsiteX6" fmla="*/ 12519 w 72733"/>
                <a:gd name="connsiteY6" fmla="*/ 5541 h 117571"/>
                <a:gd name="connsiteX7" fmla="*/ 20520 w 72733"/>
                <a:gd name="connsiteY7" fmla="*/ 112 h 117571"/>
                <a:gd name="connsiteX8" fmla="*/ 25949 w 72733"/>
                <a:gd name="connsiteY8" fmla="*/ 8113 h 117571"/>
                <a:gd name="connsiteX9" fmla="*/ 14043 w 72733"/>
                <a:gd name="connsiteY9" fmla="*/ 70978 h 117571"/>
                <a:gd name="connsiteX10" fmla="*/ 17567 w 72733"/>
                <a:gd name="connsiteY10" fmla="*/ 87837 h 117571"/>
                <a:gd name="connsiteX11" fmla="*/ 32045 w 72733"/>
                <a:gd name="connsiteY11" fmla="*/ 97362 h 117571"/>
                <a:gd name="connsiteX12" fmla="*/ 67192 w 72733"/>
                <a:gd name="connsiteY12" fmla="*/ 104030 h 117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2733" h="117571">
                  <a:moveTo>
                    <a:pt x="67192" y="104030"/>
                  </a:moveTo>
                  <a:cubicBezTo>
                    <a:pt x="70907" y="104696"/>
                    <a:pt x="73288" y="108316"/>
                    <a:pt x="72622" y="112030"/>
                  </a:cubicBezTo>
                  <a:cubicBezTo>
                    <a:pt x="71955" y="115745"/>
                    <a:pt x="68335" y="118126"/>
                    <a:pt x="64621" y="117460"/>
                  </a:cubicBezTo>
                  <a:lnTo>
                    <a:pt x="29473" y="110792"/>
                  </a:lnTo>
                  <a:cubicBezTo>
                    <a:pt x="19663" y="108887"/>
                    <a:pt x="11566" y="103268"/>
                    <a:pt x="6328" y="95552"/>
                  </a:cubicBezTo>
                  <a:cubicBezTo>
                    <a:pt x="1089" y="87837"/>
                    <a:pt x="-1197" y="78217"/>
                    <a:pt x="613" y="68406"/>
                  </a:cubicBezTo>
                  <a:lnTo>
                    <a:pt x="12519" y="5541"/>
                  </a:lnTo>
                  <a:cubicBezTo>
                    <a:pt x="13186" y="1826"/>
                    <a:pt x="16805" y="-555"/>
                    <a:pt x="20520" y="112"/>
                  </a:cubicBezTo>
                  <a:cubicBezTo>
                    <a:pt x="24235" y="778"/>
                    <a:pt x="26616" y="4398"/>
                    <a:pt x="25949" y="8113"/>
                  </a:cubicBezTo>
                  <a:lnTo>
                    <a:pt x="14043" y="70978"/>
                  </a:lnTo>
                  <a:cubicBezTo>
                    <a:pt x="12805" y="76978"/>
                    <a:pt x="14329" y="83074"/>
                    <a:pt x="17567" y="87837"/>
                  </a:cubicBezTo>
                  <a:cubicBezTo>
                    <a:pt x="20806" y="92599"/>
                    <a:pt x="25949" y="96219"/>
                    <a:pt x="32045" y="97362"/>
                  </a:cubicBezTo>
                  <a:lnTo>
                    <a:pt x="67192" y="104030"/>
                  </a:lnTo>
                  <a:close/>
                </a:path>
              </a:pathLst>
            </a:custGeom>
            <a:solidFill>
              <a:srgbClr val="FA515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grpSp>
        <p:nvGrpSpPr>
          <p:cNvPr id="321" name="Graphic 44260">
            <a:extLst>
              <a:ext uri="{FF2B5EF4-FFF2-40B4-BE49-F238E27FC236}">
                <a16:creationId xmlns:a16="http://schemas.microsoft.com/office/drawing/2014/main" id="{4EB15712-FD9F-49D7-BC1E-0353C64B8CF6}"/>
              </a:ext>
            </a:extLst>
          </p:cNvPr>
          <p:cNvGrpSpPr/>
          <p:nvPr/>
        </p:nvGrpSpPr>
        <p:grpSpPr>
          <a:xfrm>
            <a:off x="7769299" y="5046491"/>
            <a:ext cx="928977" cy="1062015"/>
            <a:chOff x="5972175" y="3276600"/>
            <a:chExt cx="245554" cy="304990"/>
          </a:xfrm>
        </p:grpSpPr>
        <p:sp>
          <p:nvSpPr>
            <p:cNvPr id="322" name="Freeform: Shape 321">
              <a:extLst>
                <a:ext uri="{FF2B5EF4-FFF2-40B4-BE49-F238E27FC236}">
                  <a16:creationId xmlns:a16="http://schemas.microsoft.com/office/drawing/2014/main" id="{7CFF6FA6-8A76-4A2D-87F1-D7BD309C37F5}"/>
                </a:ext>
              </a:extLst>
            </p:cNvPr>
            <p:cNvSpPr/>
            <p:nvPr/>
          </p:nvSpPr>
          <p:spPr>
            <a:xfrm>
              <a:off x="5991225" y="3309651"/>
              <a:ext cx="226504" cy="271938"/>
            </a:xfrm>
            <a:custGeom>
              <a:avLst/>
              <a:gdLst>
                <a:gd name="connsiteX0" fmla="*/ 0 w 226504"/>
                <a:gd name="connsiteY0" fmla="*/ 163830 h 271938"/>
                <a:gd name="connsiteX1" fmla="*/ 21241 w 226504"/>
                <a:gd name="connsiteY1" fmla="*/ 122015 h 271938"/>
                <a:gd name="connsiteX2" fmla="*/ 42101 w 226504"/>
                <a:gd name="connsiteY2" fmla="*/ 129159 h 271938"/>
                <a:gd name="connsiteX3" fmla="*/ 172117 w 226504"/>
                <a:gd name="connsiteY3" fmla="*/ 0 h 271938"/>
                <a:gd name="connsiteX4" fmla="*/ 226505 w 226504"/>
                <a:gd name="connsiteY4" fmla="*/ 37052 h 271938"/>
                <a:gd name="connsiteX5" fmla="*/ 183833 w 226504"/>
                <a:gd name="connsiteY5" fmla="*/ 221647 h 271938"/>
                <a:gd name="connsiteX6" fmla="*/ 199644 w 226504"/>
                <a:gd name="connsiteY6" fmla="*/ 231743 h 271938"/>
                <a:gd name="connsiteX7" fmla="*/ 174022 w 226504"/>
                <a:gd name="connsiteY7" fmla="*/ 271939 h 271938"/>
                <a:gd name="connsiteX8" fmla="*/ 96298 w 226504"/>
                <a:gd name="connsiteY8" fmla="*/ 225076 h 271938"/>
                <a:gd name="connsiteX9" fmla="*/ 117348 w 226504"/>
                <a:gd name="connsiteY9" fmla="*/ 183547 h 271938"/>
                <a:gd name="connsiteX10" fmla="*/ 131826 w 226504"/>
                <a:gd name="connsiteY10" fmla="*/ 191643 h 271938"/>
                <a:gd name="connsiteX11" fmla="*/ 138589 w 226504"/>
                <a:gd name="connsiteY11" fmla="*/ 164783 h 271938"/>
                <a:gd name="connsiteX12" fmla="*/ 102013 w 226504"/>
                <a:gd name="connsiteY12" fmla="*/ 140684 h 271938"/>
                <a:gd name="connsiteX13" fmla="*/ 86963 w 226504"/>
                <a:gd name="connsiteY13" fmla="*/ 156496 h 271938"/>
                <a:gd name="connsiteX14" fmla="*/ 104013 w 226504"/>
                <a:gd name="connsiteY14" fmla="*/ 170783 h 271938"/>
                <a:gd name="connsiteX15" fmla="*/ 81629 w 226504"/>
                <a:gd name="connsiteY15" fmla="*/ 210693 h 271938"/>
                <a:gd name="connsiteX16" fmla="*/ 0 w 226504"/>
                <a:gd name="connsiteY16" fmla="*/ 163830 h 271938"/>
                <a:gd name="connsiteX17" fmla="*/ 162401 w 226504"/>
                <a:gd name="connsiteY17" fmla="*/ 79820 h 271938"/>
                <a:gd name="connsiteX18" fmla="*/ 128207 w 226504"/>
                <a:gd name="connsiteY18" fmla="*/ 109919 h 271938"/>
                <a:gd name="connsiteX19" fmla="*/ 153353 w 226504"/>
                <a:gd name="connsiteY19" fmla="*/ 124016 h 271938"/>
                <a:gd name="connsiteX20" fmla="*/ 162401 w 226504"/>
                <a:gd name="connsiteY20" fmla="*/ 79820 h 271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26504" h="271938">
                  <a:moveTo>
                    <a:pt x="0" y="163830"/>
                  </a:moveTo>
                  <a:cubicBezTo>
                    <a:pt x="1429" y="153162"/>
                    <a:pt x="21241" y="122015"/>
                    <a:pt x="21241" y="122015"/>
                  </a:cubicBezTo>
                  <a:lnTo>
                    <a:pt x="42101" y="129159"/>
                  </a:lnTo>
                  <a:cubicBezTo>
                    <a:pt x="97155" y="69342"/>
                    <a:pt x="172117" y="0"/>
                    <a:pt x="172117" y="0"/>
                  </a:cubicBezTo>
                  <a:cubicBezTo>
                    <a:pt x="184404" y="2477"/>
                    <a:pt x="226505" y="37052"/>
                    <a:pt x="226505" y="37052"/>
                  </a:cubicBezTo>
                  <a:lnTo>
                    <a:pt x="183833" y="221647"/>
                  </a:lnTo>
                  <a:lnTo>
                    <a:pt x="199644" y="231743"/>
                  </a:lnTo>
                  <a:lnTo>
                    <a:pt x="174022" y="271939"/>
                  </a:lnTo>
                  <a:cubicBezTo>
                    <a:pt x="174022" y="271939"/>
                    <a:pt x="98203" y="228600"/>
                    <a:pt x="96298" y="225076"/>
                  </a:cubicBezTo>
                  <a:cubicBezTo>
                    <a:pt x="94774" y="221456"/>
                    <a:pt x="115348" y="183071"/>
                    <a:pt x="117348" y="183547"/>
                  </a:cubicBezTo>
                  <a:cubicBezTo>
                    <a:pt x="119539" y="183737"/>
                    <a:pt x="131826" y="191643"/>
                    <a:pt x="131826" y="191643"/>
                  </a:cubicBezTo>
                  <a:lnTo>
                    <a:pt x="138589" y="164783"/>
                  </a:lnTo>
                  <a:lnTo>
                    <a:pt x="102013" y="140684"/>
                  </a:lnTo>
                  <a:lnTo>
                    <a:pt x="86963" y="156496"/>
                  </a:lnTo>
                  <a:lnTo>
                    <a:pt x="104013" y="170783"/>
                  </a:lnTo>
                  <a:cubicBezTo>
                    <a:pt x="104013" y="170783"/>
                    <a:pt x="82487" y="211265"/>
                    <a:pt x="81629" y="210693"/>
                  </a:cubicBezTo>
                  <a:lnTo>
                    <a:pt x="0" y="163830"/>
                  </a:lnTo>
                  <a:close/>
                  <a:moveTo>
                    <a:pt x="162401" y="79820"/>
                  </a:moveTo>
                  <a:lnTo>
                    <a:pt x="128207" y="109919"/>
                  </a:lnTo>
                  <a:lnTo>
                    <a:pt x="153353" y="124016"/>
                  </a:lnTo>
                  <a:lnTo>
                    <a:pt x="162401" y="79820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23" name="Freeform: Shape 322">
              <a:extLst>
                <a:ext uri="{FF2B5EF4-FFF2-40B4-BE49-F238E27FC236}">
                  <a16:creationId xmlns:a16="http://schemas.microsoft.com/office/drawing/2014/main" id="{35F232D2-163E-43D6-8DE8-221DA8AB822D}"/>
                </a:ext>
              </a:extLst>
            </p:cNvPr>
            <p:cNvSpPr/>
            <p:nvPr/>
          </p:nvSpPr>
          <p:spPr>
            <a:xfrm>
              <a:off x="5972175" y="3276600"/>
              <a:ext cx="226504" cy="271938"/>
            </a:xfrm>
            <a:custGeom>
              <a:avLst/>
              <a:gdLst>
                <a:gd name="connsiteX0" fmla="*/ 0 w 226504"/>
                <a:gd name="connsiteY0" fmla="*/ 163925 h 271938"/>
                <a:gd name="connsiteX1" fmla="*/ 21241 w 226504"/>
                <a:gd name="connsiteY1" fmla="*/ 122111 h 271938"/>
                <a:gd name="connsiteX2" fmla="*/ 42101 w 226504"/>
                <a:gd name="connsiteY2" fmla="*/ 129254 h 271938"/>
                <a:gd name="connsiteX3" fmla="*/ 172117 w 226504"/>
                <a:gd name="connsiteY3" fmla="*/ 0 h 271938"/>
                <a:gd name="connsiteX4" fmla="*/ 226505 w 226504"/>
                <a:gd name="connsiteY4" fmla="*/ 37052 h 271938"/>
                <a:gd name="connsiteX5" fmla="*/ 183833 w 226504"/>
                <a:gd name="connsiteY5" fmla="*/ 221647 h 271938"/>
                <a:gd name="connsiteX6" fmla="*/ 199644 w 226504"/>
                <a:gd name="connsiteY6" fmla="*/ 231743 h 271938"/>
                <a:gd name="connsiteX7" fmla="*/ 174022 w 226504"/>
                <a:gd name="connsiteY7" fmla="*/ 271939 h 271938"/>
                <a:gd name="connsiteX8" fmla="*/ 96298 w 226504"/>
                <a:gd name="connsiteY8" fmla="*/ 225076 h 271938"/>
                <a:gd name="connsiteX9" fmla="*/ 117348 w 226504"/>
                <a:gd name="connsiteY9" fmla="*/ 183547 h 271938"/>
                <a:gd name="connsiteX10" fmla="*/ 131826 w 226504"/>
                <a:gd name="connsiteY10" fmla="*/ 191643 h 271938"/>
                <a:gd name="connsiteX11" fmla="*/ 138589 w 226504"/>
                <a:gd name="connsiteY11" fmla="*/ 164783 h 271938"/>
                <a:gd name="connsiteX12" fmla="*/ 102013 w 226504"/>
                <a:gd name="connsiteY12" fmla="*/ 140684 h 271938"/>
                <a:gd name="connsiteX13" fmla="*/ 86963 w 226504"/>
                <a:gd name="connsiteY13" fmla="*/ 156496 h 271938"/>
                <a:gd name="connsiteX14" fmla="*/ 104013 w 226504"/>
                <a:gd name="connsiteY14" fmla="*/ 170783 h 271938"/>
                <a:gd name="connsiteX15" fmla="*/ 81629 w 226504"/>
                <a:gd name="connsiteY15" fmla="*/ 210693 h 271938"/>
                <a:gd name="connsiteX16" fmla="*/ 0 w 226504"/>
                <a:gd name="connsiteY16" fmla="*/ 163925 h 271938"/>
                <a:gd name="connsiteX17" fmla="*/ 162401 w 226504"/>
                <a:gd name="connsiteY17" fmla="*/ 79820 h 271938"/>
                <a:gd name="connsiteX18" fmla="*/ 128207 w 226504"/>
                <a:gd name="connsiteY18" fmla="*/ 109919 h 271938"/>
                <a:gd name="connsiteX19" fmla="*/ 153353 w 226504"/>
                <a:gd name="connsiteY19" fmla="*/ 124016 h 271938"/>
                <a:gd name="connsiteX20" fmla="*/ 162401 w 226504"/>
                <a:gd name="connsiteY20" fmla="*/ 79820 h 271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26504" h="271938">
                  <a:moveTo>
                    <a:pt x="0" y="163925"/>
                  </a:moveTo>
                  <a:cubicBezTo>
                    <a:pt x="1429" y="153257"/>
                    <a:pt x="21241" y="122111"/>
                    <a:pt x="21241" y="122111"/>
                  </a:cubicBezTo>
                  <a:lnTo>
                    <a:pt x="42101" y="129254"/>
                  </a:lnTo>
                  <a:cubicBezTo>
                    <a:pt x="97155" y="69437"/>
                    <a:pt x="172117" y="0"/>
                    <a:pt x="172117" y="0"/>
                  </a:cubicBezTo>
                  <a:cubicBezTo>
                    <a:pt x="184404" y="2477"/>
                    <a:pt x="226505" y="37052"/>
                    <a:pt x="226505" y="37052"/>
                  </a:cubicBezTo>
                  <a:lnTo>
                    <a:pt x="183833" y="221647"/>
                  </a:lnTo>
                  <a:lnTo>
                    <a:pt x="199644" y="231743"/>
                  </a:lnTo>
                  <a:lnTo>
                    <a:pt x="174022" y="271939"/>
                  </a:lnTo>
                  <a:cubicBezTo>
                    <a:pt x="174022" y="271939"/>
                    <a:pt x="98203" y="228600"/>
                    <a:pt x="96298" y="225076"/>
                  </a:cubicBezTo>
                  <a:cubicBezTo>
                    <a:pt x="94774" y="221456"/>
                    <a:pt x="115348" y="183071"/>
                    <a:pt x="117348" y="183547"/>
                  </a:cubicBezTo>
                  <a:cubicBezTo>
                    <a:pt x="119539" y="183737"/>
                    <a:pt x="131826" y="191643"/>
                    <a:pt x="131826" y="191643"/>
                  </a:cubicBezTo>
                  <a:lnTo>
                    <a:pt x="138589" y="164783"/>
                  </a:lnTo>
                  <a:lnTo>
                    <a:pt x="102013" y="140684"/>
                  </a:lnTo>
                  <a:lnTo>
                    <a:pt x="86963" y="156496"/>
                  </a:lnTo>
                  <a:lnTo>
                    <a:pt x="104013" y="170783"/>
                  </a:lnTo>
                  <a:cubicBezTo>
                    <a:pt x="104013" y="170783"/>
                    <a:pt x="82487" y="211265"/>
                    <a:pt x="81629" y="210693"/>
                  </a:cubicBezTo>
                  <a:lnTo>
                    <a:pt x="0" y="163925"/>
                  </a:lnTo>
                  <a:close/>
                  <a:moveTo>
                    <a:pt x="162401" y="79820"/>
                  </a:moveTo>
                  <a:lnTo>
                    <a:pt x="128207" y="109919"/>
                  </a:lnTo>
                  <a:lnTo>
                    <a:pt x="153353" y="124016"/>
                  </a:lnTo>
                  <a:lnTo>
                    <a:pt x="162401" y="79820"/>
                  </a:lnTo>
                  <a:close/>
                </a:path>
              </a:pathLst>
            </a:custGeom>
            <a:solidFill>
              <a:srgbClr val="DC755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grpSp>
        <p:nvGrpSpPr>
          <p:cNvPr id="232" name="Graphic 45029">
            <a:extLst>
              <a:ext uri="{FF2B5EF4-FFF2-40B4-BE49-F238E27FC236}">
                <a16:creationId xmlns:a16="http://schemas.microsoft.com/office/drawing/2014/main" id="{B548F3C4-B46C-485D-A075-564E7375001A}"/>
              </a:ext>
            </a:extLst>
          </p:cNvPr>
          <p:cNvGrpSpPr/>
          <p:nvPr/>
        </p:nvGrpSpPr>
        <p:grpSpPr>
          <a:xfrm>
            <a:off x="9830935" y="2079218"/>
            <a:ext cx="210401" cy="182708"/>
            <a:chOff x="9117820" y="2027686"/>
            <a:chExt cx="210401" cy="182708"/>
          </a:xfrm>
        </p:grpSpPr>
        <p:sp>
          <p:nvSpPr>
            <p:cNvPr id="233" name="Freeform: Shape 476">
              <a:extLst>
                <a:ext uri="{FF2B5EF4-FFF2-40B4-BE49-F238E27FC236}">
                  <a16:creationId xmlns:a16="http://schemas.microsoft.com/office/drawing/2014/main" id="{023D2C43-0196-4E6D-8555-A4B7EEA36576}"/>
                </a:ext>
              </a:extLst>
            </p:cNvPr>
            <p:cNvSpPr/>
            <p:nvPr/>
          </p:nvSpPr>
          <p:spPr>
            <a:xfrm>
              <a:off x="9277433" y="2113468"/>
              <a:ext cx="50788" cy="35339"/>
            </a:xfrm>
            <a:custGeom>
              <a:avLst/>
              <a:gdLst>
                <a:gd name="connsiteX0" fmla="*/ 48729 w 50788"/>
                <a:gd name="connsiteY0" fmla="*/ 18622 h 35339"/>
                <a:gd name="connsiteX1" fmla="*/ 50444 w 50788"/>
                <a:gd name="connsiteY1" fmla="*/ 25861 h 35339"/>
                <a:gd name="connsiteX2" fmla="*/ 28346 w 50788"/>
                <a:gd name="connsiteY2" fmla="*/ 35290 h 35339"/>
                <a:gd name="connsiteX3" fmla="*/ 7105 w 50788"/>
                <a:gd name="connsiteY3" fmla="*/ 32719 h 35339"/>
                <a:gd name="connsiteX4" fmla="*/ 438 w 50788"/>
                <a:gd name="connsiteY4" fmla="*/ 30147 h 35339"/>
                <a:gd name="connsiteX5" fmla="*/ 723 w 50788"/>
                <a:gd name="connsiteY5" fmla="*/ 27385 h 35339"/>
                <a:gd name="connsiteX6" fmla="*/ 7391 w 50788"/>
                <a:gd name="connsiteY6" fmla="*/ 18526 h 35339"/>
                <a:gd name="connsiteX7" fmla="*/ 11772 w 50788"/>
                <a:gd name="connsiteY7" fmla="*/ 5858 h 35339"/>
                <a:gd name="connsiteX8" fmla="*/ 24726 w 50788"/>
                <a:gd name="connsiteY8" fmla="*/ 5572 h 35339"/>
                <a:gd name="connsiteX9" fmla="*/ 29298 w 50788"/>
                <a:gd name="connsiteY9" fmla="*/ 6906 h 35339"/>
                <a:gd name="connsiteX10" fmla="*/ 31965 w 50788"/>
                <a:gd name="connsiteY10" fmla="*/ 2334 h 35339"/>
                <a:gd name="connsiteX11" fmla="*/ 38633 w 50788"/>
                <a:gd name="connsiteY11" fmla="*/ 5191 h 35339"/>
                <a:gd name="connsiteX12" fmla="*/ 48729 w 50788"/>
                <a:gd name="connsiteY12" fmla="*/ 18622 h 35339"/>
                <a:gd name="connsiteX13" fmla="*/ 33108 w 50788"/>
                <a:gd name="connsiteY13" fmla="*/ 25956 h 35339"/>
                <a:gd name="connsiteX14" fmla="*/ 48729 w 50788"/>
                <a:gd name="connsiteY14" fmla="*/ 18622 h 35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0788" h="35339">
                  <a:moveTo>
                    <a:pt x="48729" y="18622"/>
                  </a:moveTo>
                  <a:cubicBezTo>
                    <a:pt x="51301" y="20527"/>
                    <a:pt x="50920" y="23194"/>
                    <a:pt x="50444" y="25861"/>
                  </a:cubicBezTo>
                  <a:cubicBezTo>
                    <a:pt x="44729" y="32814"/>
                    <a:pt x="37014" y="35767"/>
                    <a:pt x="28346" y="35290"/>
                  </a:cubicBezTo>
                  <a:cubicBezTo>
                    <a:pt x="21202" y="34909"/>
                    <a:pt x="14058" y="34528"/>
                    <a:pt x="7105" y="32719"/>
                  </a:cubicBezTo>
                  <a:cubicBezTo>
                    <a:pt x="4629" y="32623"/>
                    <a:pt x="1962" y="32623"/>
                    <a:pt x="438" y="30147"/>
                  </a:cubicBezTo>
                  <a:cubicBezTo>
                    <a:pt x="-229" y="29194"/>
                    <a:pt x="-134" y="28242"/>
                    <a:pt x="723" y="27385"/>
                  </a:cubicBezTo>
                  <a:cubicBezTo>
                    <a:pt x="5200" y="26146"/>
                    <a:pt x="8058" y="23860"/>
                    <a:pt x="7391" y="18526"/>
                  </a:cubicBezTo>
                  <a:cubicBezTo>
                    <a:pt x="6819" y="13764"/>
                    <a:pt x="9582" y="9859"/>
                    <a:pt x="11772" y="5858"/>
                  </a:cubicBezTo>
                  <a:cubicBezTo>
                    <a:pt x="16059" y="-1952"/>
                    <a:pt x="20250" y="-1857"/>
                    <a:pt x="24726" y="5572"/>
                  </a:cubicBezTo>
                  <a:cubicBezTo>
                    <a:pt x="26441" y="5477"/>
                    <a:pt x="26631" y="10335"/>
                    <a:pt x="29298" y="6906"/>
                  </a:cubicBezTo>
                  <a:cubicBezTo>
                    <a:pt x="29298" y="4810"/>
                    <a:pt x="30346" y="3477"/>
                    <a:pt x="31965" y="2334"/>
                  </a:cubicBezTo>
                  <a:cubicBezTo>
                    <a:pt x="34918" y="1667"/>
                    <a:pt x="36633" y="3858"/>
                    <a:pt x="38633" y="5191"/>
                  </a:cubicBezTo>
                  <a:cubicBezTo>
                    <a:pt x="42062" y="9668"/>
                    <a:pt x="47872" y="12240"/>
                    <a:pt x="48729" y="18622"/>
                  </a:cubicBezTo>
                  <a:cubicBezTo>
                    <a:pt x="43395" y="20908"/>
                    <a:pt x="37395" y="21479"/>
                    <a:pt x="33108" y="25956"/>
                  </a:cubicBezTo>
                  <a:cubicBezTo>
                    <a:pt x="38252" y="23384"/>
                    <a:pt x="43205" y="20431"/>
                    <a:pt x="48729" y="18622"/>
                  </a:cubicBezTo>
                  <a:close/>
                </a:path>
              </a:pathLst>
            </a:custGeom>
            <a:solidFill>
              <a:srgbClr val="FCCD0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1" name="Freeform: Shape 477">
              <a:extLst>
                <a:ext uri="{FF2B5EF4-FFF2-40B4-BE49-F238E27FC236}">
                  <a16:creationId xmlns:a16="http://schemas.microsoft.com/office/drawing/2014/main" id="{566C4FB0-5887-4A2B-8721-FC0A9E5967BA}"/>
                </a:ext>
              </a:extLst>
            </p:cNvPr>
            <p:cNvSpPr/>
            <p:nvPr/>
          </p:nvSpPr>
          <p:spPr>
            <a:xfrm>
              <a:off x="9218760" y="2142838"/>
              <a:ext cx="32187" cy="43580"/>
            </a:xfrm>
            <a:custGeom>
              <a:avLst/>
              <a:gdLst>
                <a:gd name="connsiteX0" fmla="*/ 29202 w 32187"/>
                <a:gd name="connsiteY0" fmla="*/ 28018 h 43580"/>
                <a:gd name="connsiteX1" fmla="*/ 26535 w 32187"/>
                <a:gd name="connsiteY1" fmla="*/ 30685 h 43580"/>
                <a:gd name="connsiteX2" fmla="*/ 17963 w 32187"/>
                <a:gd name="connsiteY2" fmla="*/ 43163 h 43580"/>
                <a:gd name="connsiteX3" fmla="*/ 13581 w 32187"/>
                <a:gd name="connsiteY3" fmla="*/ 43068 h 43580"/>
                <a:gd name="connsiteX4" fmla="*/ 3485 w 32187"/>
                <a:gd name="connsiteY4" fmla="*/ 39258 h 43580"/>
                <a:gd name="connsiteX5" fmla="*/ 722 w 32187"/>
                <a:gd name="connsiteY5" fmla="*/ 28018 h 43580"/>
                <a:gd name="connsiteX6" fmla="*/ 9105 w 32187"/>
                <a:gd name="connsiteY6" fmla="*/ 16588 h 43580"/>
                <a:gd name="connsiteX7" fmla="*/ 9771 w 32187"/>
                <a:gd name="connsiteY7" fmla="*/ 12016 h 43580"/>
                <a:gd name="connsiteX8" fmla="*/ 24440 w 32187"/>
                <a:gd name="connsiteY8" fmla="*/ 110 h 43580"/>
                <a:gd name="connsiteX9" fmla="*/ 28631 w 32187"/>
                <a:gd name="connsiteY9" fmla="*/ 1158 h 43580"/>
                <a:gd name="connsiteX10" fmla="*/ 27774 w 32187"/>
                <a:gd name="connsiteY10" fmla="*/ 6111 h 43580"/>
                <a:gd name="connsiteX11" fmla="*/ 24535 w 32187"/>
                <a:gd name="connsiteY11" fmla="*/ 19350 h 43580"/>
                <a:gd name="connsiteX12" fmla="*/ 32060 w 32187"/>
                <a:gd name="connsiteY12" fmla="*/ 21827 h 43580"/>
                <a:gd name="connsiteX13" fmla="*/ 29202 w 32187"/>
                <a:gd name="connsiteY13" fmla="*/ 28018 h 43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187" h="43580">
                  <a:moveTo>
                    <a:pt x="29202" y="28018"/>
                  </a:moveTo>
                  <a:cubicBezTo>
                    <a:pt x="28345" y="28875"/>
                    <a:pt x="27393" y="29733"/>
                    <a:pt x="26535" y="30685"/>
                  </a:cubicBezTo>
                  <a:cubicBezTo>
                    <a:pt x="22344" y="33924"/>
                    <a:pt x="21868" y="39734"/>
                    <a:pt x="17963" y="43163"/>
                  </a:cubicBezTo>
                  <a:cubicBezTo>
                    <a:pt x="16439" y="43734"/>
                    <a:pt x="15010" y="43734"/>
                    <a:pt x="13581" y="43068"/>
                  </a:cubicBezTo>
                  <a:cubicBezTo>
                    <a:pt x="11200" y="39067"/>
                    <a:pt x="6819" y="40591"/>
                    <a:pt x="3485" y="39258"/>
                  </a:cubicBezTo>
                  <a:cubicBezTo>
                    <a:pt x="-1373" y="36495"/>
                    <a:pt x="56" y="32114"/>
                    <a:pt x="722" y="28018"/>
                  </a:cubicBezTo>
                  <a:cubicBezTo>
                    <a:pt x="1865" y="22970"/>
                    <a:pt x="9676" y="22875"/>
                    <a:pt x="9105" y="16588"/>
                  </a:cubicBezTo>
                  <a:cubicBezTo>
                    <a:pt x="9105" y="15064"/>
                    <a:pt x="9295" y="13540"/>
                    <a:pt x="9771" y="12016"/>
                  </a:cubicBezTo>
                  <a:cubicBezTo>
                    <a:pt x="11962" y="4777"/>
                    <a:pt x="17106" y="1062"/>
                    <a:pt x="24440" y="110"/>
                  </a:cubicBezTo>
                  <a:cubicBezTo>
                    <a:pt x="25964" y="-81"/>
                    <a:pt x="27583" y="-176"/>
                    <a:pt x="28631" y="1158"/>
                  </a:cubicBezTo>
                  <a:cubicBezTo>
                    <a:pt x="30060" y="2967"/>
                    <a:pt x="29012" y="4682"/>
                    <a:pt x="27774" y="6111"/>
                  </a:cubicBezTo>
                  <a:cubicBezTo>
                    <a:pt x="24440" y="10016"/>
                    <a:pt x="19582" y="13540"/>
                    <a:pt x="24535" y="19350"/>
                  </a:cubicBezTo>
                  <a:cubicBezTo>
                    <a:pt x="26631" y="21446"/>
                    <a:pt x="30060" y="19541"/>
                    <a:pt x="32060" y="21827"/>
                  </a:cubicBezTo>
                  <a:cubicBezTo>
                    <a:pt x="32726" y="24399"/>
                    <a:pt x="30631" y="26018"/>
                    <a:pt x="29202" y="28018"/>
                  </a:cubicBezTo>
                  <a:close/>
                </a:path>
              </a:pathLst>
            </a:custGeom>
            <a:solidFill>
              <a:srgbClr val="FBC1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2" name="Freeform: Shape 478">
              <a:extLst>
                <a:ext uri="{FF2B5EF4-FFF2-40B4-BE49-F238E27FC236}">
                  <a16:creationId xmlns:a16="http://schemas.microsoft.com/office/drawing/2014/main" id="{DF85A6B7-58C4-4CB6-940F-00DEA498DE6F}"/>
                </a:ext>
              </a:extLst>
            </p:cNvPr>
            <p:cNvSpPr/>
            <p:nvPr/>
          </p:nvSpPr>
          <p:spPr>
            <a:xfrm>
              <a:off x="9190336" y="2027686"/>
              <a:ext cx="30861" cy="57253"/>
            </a:xfrm>
            <a:custGeom>
              <a:avLst/>
              <a:gdLst>
                <a:gd name="connsiteX0" fmla="*/ 0 w 30861"/>
                <a:gd name="connsiteY0" fmla="*/ 56207 h 57253"/>
                <a:gd name="connsiteX1" fmla="*/ 1048 w 30861"/>
                <a:gd name="connsiteY1" fmla="*/ 20964 h 57253"/>
                <a:gd name="connsiteX2" fmla="*/ 13811 w 30861"/>
                <a:gd name="connsiteY2" fmla="*/ 105 h 57253"/>
                <a:gd name="connsiteX3" fmla="*/ 30861 w 30861"/>
                <a:gd name="connsiteY3" fmla="*/ 17250 h 57253"/>
                <a:gd name="connsiteX4" fmla="*/ 30194 w 30861"/>
                <a:gd name="connsiteY4" fmla="*/ 18488 h 57253"/>
                <a:gd name="connsiteX5" fmla="*/ 24193 w 30861"/>
                <a:gd name="connsiteY5" fmla="*/ 15345 h 57253"/>
                <a:gd name="connsiteX6" fmla="*/ 22193 w 30861"/>
                <a:gd name="connsiteY6" fmla="*/ 13344 h 57253"/>
                <a:gd name="connsiteX7" fmla="*/ 20479 w 30861"/>
                <a:gd name="connsiteY7" fmla="*/ 10963 h 57253"/>
                <a:gd name="connsiteX8" fmla="*/ 8477 w 30861"/>
                <a:gd name="connsiteY8" fmla="*/ 15726 h 57253"/>
                <a:gd name="connsiteX9" fmla="*/ 6953 w 30861"/>
                <a:gd name="connsiteY9" fmla="*/ 26108 h 57253"/>
                <a:gd name="connsiteX10" fmla="*/ 7049 w 30861"/>
                <a:gd name="connsiteY10" fmla="*/ 43158 h 57253"/>
                <a:gd name="connsiteX11" fmla="*/ 6191 w 30861"/>
                <a:gd name="connsiteY11" fmla="*/ 48301 h 57253"/>
                <a:gd name="connsiteX12" fmla="*/ 2381 w 30861"/>
                <a:gd name="connsiteY12" fmla="*/ 57159 h 57253"/>
                <a:gd name="connsiteX13" fmla="*/ 0 w 30861"/>
                <a:gd name="connsiteY13" fmla="*/ 56207 h 57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0861" h="57253">
                  <a:moveTo>
                    <a:pt x="0" y="56207"/>
                  </a:moveTo>
                  <a:cubicBezTo>
                    <a:pt x="381" y="44491"/>
                    <a:pt x="476" y="32680"/>
                    <a:pt x="1048" y="20964"/>
                  </a:cubicBezTo>
                  <a:cubicBezTo>
                    <a:pt x="1524" y="11820"/>
                    <a:pt x="2000" y="1343"/>
                    <a:pt x="13811" y="105"/>
                  </a:cubicBezTo>
                  <a:cubicBezTo>
                    <a:pt x="25051" y="-1038"/>
                    <a:pt x="29337" y="7344"/>
                    <a:pt x="30861" y="17250"/>
                  </a:cubicBezTo>
                  <a:cubicBezTo>
                    <a:pt x="30670" y="17631"/>
                    <a:pt x="30480" y="18107"/>
                    <a:pt x="30194" y="18488"/>
                  </a:cubicBezTo>
                  <a:cubicBezTo>
                    <a:pt x="27432" y="18774"/>
                    <a:pt x="26003" y="16678"/>
                    <a:pt x="24193" y="15345"/>
                  </a:cubicBezTo>
                  <a:cubicBezTo>
                    <a:pt x="23431" y="14773"/>
                    <a:pt x="22765" y="14106"/>
                    <a:pt x="22193" y="13344"/>
                  </a:cubicBezTo>
                  <a:cubicBezTo>
                    <a:pt x="21622" y="12582"/>
                    <a:pt x="21050" y="11725"/>
                    <a:pt x="20479" y="10963"/>
                  </a:cubicBezTo>
                  <a:cubicBezTo>
                    <a:pt x="14192" y="6772"/>
                    <a:pt x="10573" y="9249"/>
                    <a:pt x="8477" y="15726"/>
                  </a:cubicBezTo>
                  <a:cubicBezTo>
                    <a:pt x="7334" y="19059"/>
                    <a:pt x="8763" y="22869"/>
                    <a:pt x="6953" y="26108"/>
                  </a:cubicBezTo>
                  <a:cubicBezTo>
                    <a:pt x="4191" y="31823"/>
                    <a:pt x="8477" y="37443"/>
                    <a:pt x="7049" y="43158"/>
                  </a:cubicBezTo>
                  <a:cubicBezTo>
                    <a:pt x="6191" y="44777"/>
                    <a:pt x="5524" y="46396"/>
                    <a:pt x="6191" y="48301"/>
                  </a:cubicBezTo>
                  <a:cubicBezTo>
                    <a:pt x="5905" y="51730"/>
                    <a:pt x="5429" y="55064"/>
                    <a:pt x="2381" y="57159"/>
                  </a:cubicBezTo>
                  <a:cubicBezTo>
                    <a:pt x="1333" y="57445"/>
                    <a:pt x="571" y="57064"/>
                    <a:pt x="0" y="56207"/>
                  </a:cubicBezTo>
                  <a:close/>
                </a:path>
              </a:pathLst>
            </a:custGeom>
            <a:solidFill>
              <a:srgbClr val="FBD12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3" name="Freeform: Shape 479">
              <a:extLst>
                <a:ext uri="{FF2B5EF4-FFF2-40B4-BE49-F238E27FC236}">
                  <a16:creationId xmlns:a16="http://schemas.microsoft.com/office/drawing/2014/main" id="{585DB374-48C4-4A02-824B-CE8CB81A6D03}"/>
                </a:ext>
              </a:extLst>
            </p:cNvPr>
            <p:cNvSpPr/>
            <p:nvPr/>
          </p:nvSpPr>
          <p:spPr>
            <a:xfrm>
              <a:off x="9197038" y="2138912"/>
              <a:ext cx="24295" cy="67746"/>
            </a:xfrm>
            <a:custGeom>
              <a:avLst/>
              <a:gdLst>
                <a:gd name="connsiteX0" fmla="*/ 16538 w 24295"/>
                <a:gd name="connsiteY0" fmla="*/ 66711 h 67746"/>
                <a:gd name="connsiteX1" fmla="*/ 8156 w 24295"/>
                <a:gd name="connsiteY1" fmla="*/ 43946 h 67746"/>
                <a:gd name="connsiteX2" fmla="*/ 536 w 24295"/>
                <a:gd name="connsiteY2" fmla="*/ 3084 h 67746"/>
                <a:gd name="connsiteX3" fmla="*/ 536 w 24295"/>
                <a:gd name="connsiteY3" fmla="*/ 131 h 67746"/>
                <a:gd name="connsiteX4" fmla="*/ 5870 w 24295"/>
                <a:gd name="connsiteY4" fmla="*/ 3275 h 67746"/>
                <a:gd name="connsiteX5" fmla="*/ 12443 w 24295"/>
                <a:gd name="connsiteY5" fmla="*/ 28420 h 67746"/>
                <a:gd name="connsiteX6" fmla="*/ 21587 w 24295"/>
                <a:gd name="connsiteY6" fmla="*/ 55186 h 67746"/>
                <a:gd name="connsiteX7" fmla="*/ 23396 w 24295"/>
                <a:gd name="connsiteY7" fmla="*/ 61377 h 67746"/>
                <a:gd name="connsiteX8" fmla="*/ 23015 w 24295"/>
                <a:gd name="connsiteY8" fmla="*/ 67378 h 67746"/>
                <a:gd name="connsiteX9" fmla="*/ 16538 w 24295"/>
                <a:gd name="connsiteY9" fmla="*/ 66711 h 67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295" h="67746">
                  <a:moveTo>
                    <a:pt x="16538" y="66711"/>
                  </a:moveTo>
                  <a:cubicBezTo>
                    <a:pt x="11109" y="60139"/>
                    <a:pt x="9585" y="51852"/>
                    <a:pt x="8156" y="43946"/>
                  </a:cubicBezTo>
                  <a:cubicBezTo>
                    <a:pt x="5775" y="30325"/>
                    <a:pt x="4061" y="16514"/>
                    <a:pt x="536" y="3084"/>
                  </a:cubicBezTo>
                  <a:cubicBezTo>
                    <a:pt x="-130" y="2131"/>
                    <a:pt x="-226" y="1084"/>
                    <a:pt x="536" y="131"/>
                  </a:cubicBezTo>
                  <a:cubicBezTo>
                    <a:pt x="3299" y="-536"/>
                    <a:pt x="4537" y="1465"/>
                    <a:pt x="5870" y="3275"/>
                  </a:cubicBezTo>
                  <a:cubicBezTo>
                    <a:pt x="11776" y="10704"/>
                    <a:pt x="11300" y="19753"/>
                    <a:pt x="12443" y="28420"/>
                  </a:cubicBezTo>
                  <a:cubicBezTo>
                    <a:pt x="13681" y="37946"/>
                    <a:pt x="13300" y="48042"/>
                    <a:pt x="21587" y="55186"/>
                  </a:cubicBezTo>
                  <a:cubicBezTo>
                    <a:pt x="22063" y="57281"/>
                    <a:pt x="22444" y="59377"/>
                    <a:pt x="23396" y="61377"/>
                  </a:cubicBezTo>
                  <a:cubicBezTo>
                    <a:pt x="24063" y="63473"/>
                    <a:pt x="25206" y="65568"/>
                    <a:pt x="23015" y="67378"/>
                  </a:cubicBezTo>
                  <a:cubicBezTo>
                    <a:pt x="20729" y="67949"/>
                    <a:pt x="18539" y="67949"/>
                    <a:pt x="16538" y="66711"/>
                  </a:cubicBezTo>
                  <a:close/>
                </a:path>
              </a:pathLst>
            </a:custGeom>
            <a:solidFill>
              <a:srgbClr val="F9C61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4" name="Freeform: Shape 480">
              <a:extLst>
                <a:ext uri="{FF2B5EF4-FFF2-40B4-BE49-F238E27FC236}">
                  <a16:creationId xmlns:a16="http://schemas.microsoft.com/office/drawing/2014/main" id="{8EABCE53-FC10-40BF-A8D8-06AE8F97498C}"/>
                </a:ext>
              </a:extLst>
            </p:cNvPr>
            <p:cNvSpPr/>
            <p:nvPr/>
          </p:nvSpPr>
          <p:spPr>
            <a:xfrm>
              <a:off x="9261487" y="2048291"/>
              <a:ext cx="37591" cy="50142"/>
            </a:xfrm>
            <a:custGeom>
              <a:avLst/>
              <a:gdLst>
                <a:gd name="connsiteX0" fmla="*/ 0 w 37591"/>
                <a:gd name="connsiteY0" fmla="*/ 10932 h 50142"/>
                <a:gd name="connsiteX1" fmla="*/ 25908 w 37591"/>
                <a:gd name="connsiteY1" fmla="*/ 645 h 50142"/>
                <a:gd name="connsiteX2" fmla="*/ 37433 w 37591"/>
                <a:gd name="connsiteY2" fmla="*/ 9503 h 50142"/>
                <a:gd name="connsiteX3" fmla="*/ 31528 w 37591"/>
                <a:gd name="connsiteY3" fmla="*/ 42174 h 50142"/>
                <a:gd name="connsiteX4" fmla="*/ 30194 w 37591"/>
                <a:gd name="connsiteY4" fmla="*/ 49794 h 50142"/>
                <a:gd name="connsiteX5" fmla="*/ 26194 w 37591"/>
                <a:gd name="connsiteY5" fmla="*/ 48079 h 50142"/>
                <a:gd name="connsiteX6" fmla="*/ 25813 w 37591"/>
                <a:gd name="connsiteY6" fmla="*/ 41507 h 50142"/>
                <a:gd name="connsiteX7" fmla="*/ 27813 w 37591"/>
                <a:gd name="connsiteY7" fmla="*/ 33792 h 50142"/>
                <a:gd name="connsiteX8" fmla="*/ 30194 w 37591"/>
                <a:gd name="connsiteY8" fmla="*/ 28172 h 50142"/>
                <a:gd name="connsiteX9" fmla="*/ 31337 w 37591"/>
                <a:gd name="connsiteY9" fmla="*/ 16837 h 50142"/>
                <a:gd name="connsiteX10" fmla="*/ 30194 w 37591"/>
                <a:gd name="connsiteY10" fmla="*/ 12456 h 50142"/>
                <a:gd name="connsiteX11" fmla="*/ 23336 w 37591"/>
                <a:gd name="connsiteY11" fmla="*/ 8551 h 50142"/>
                <a:gd name="connsiteX12" fmla="*/ 0 w 37591"/>
                <a:gd name="connsiteY12" fmla="*/ 10932 h 50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7591" h="50142">
                  <a:moveTo>
                    <a:pt x="0" y="10932"/>
                  </a:moveTo>
                  <a:cubicBezTo>
                    <a:pt x="8001" y="5979"/>
                    <a:pt x="16859" y="3026"/>
                    <a:pt x="25908" y="645"/>
                  </a:cubicBezTo>
                  <a:cubicBezTo>
                    <a:pt x="33338" y="-1355"/>
                    <a:pt x="37052" y="1216"/>
                    <a:pt x="37433" y="9503"/>
                  </a:cubicBezTo>
                  <a:cubicBezTo>
                    <a:pt x="38005" y="20933"/>
                    <a:pt x="37243" y="31982"/>
                    <a:pt x="31528" y="42174"/>
                  </a:cubicBezTo>
                  <a:cubicBezTo>
                    <a:pt x="30194" y="44650"/>
                    <a:pt x="29813" y="47127"/>
                    <a:pt x="30194" y="49794"/>
                  </a:cubicBezTo>
                  <a:cubicBezTo>
                    <a:pt x="28194" y="50746"/>
                    <a:pt x="27051" y="49603"/>
                    <a:pt x="26194" y="48079"/>
                  </a:cubicBezTo>
                  <a:cubicBezTo>
                    <a:pt x="25336" y="45984"/>
                    <a:pt x="25336" y="43698"/>
                    <a:pt x="25813" y="41507"/>
                  </a:cubicBezTo>
                  <a:cubicBezTo>
                    <a:pt x="26480" y="38935"/>
                    <a:pt x="27242" y="36364"/>
                    <a:pt x="27813" y="33792"/>
                  </a:cubicBezTo>
                  <a:cubicBezTo>
                    <a:pt x="28384" y="31792"/>
                    <a:pt x="29337" y="29982"/>
                    <a:pt x="30194" y="28172"/>
                  </a:cubicBezTo>
                  <a:cubicBezTo>
                    <a:pt x="31909" y="24553"/>
                    <a:pt x="31909" y="20647"/>
                    <a:pt x="31337" y="16837"/>
                  </a:cubicBezTo>
                  <a:cubicBezTo>
                    <a:pt x="31052" y="15409"/>
                    <a:pt x="30575" y="13980"/>
                    <a:pt x="30194" y="12456"/>
                  </a:cubicBezTo>
                  <a:cubicBezTo>
                    <a:pt x="29718" y="7884"/>
                    <a:pt x="27622" y="8074"/>
                    <a:pt x="23336" y="8551"/>
                  </a:cubicBezTo>
                  <a:cubicBezTo>
                    <a:pt x="15716" y="9598"/>
                    <a:pt x="8287" y="15694"/>
                    <a:pt x="0" y="10932"/>
                  </a:cubicBezTo>
                  <a:close/>
                </a:path>
              </a:pathLst>
            </a:custGeom>
            <a:solidFill>
              <a:srgbClr val="FACB2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5" name="Freeform: Shape 481">
              <a:extLst>
                <a:ext uri="{FF2B5EF4-FFF2-40B4-BE49-F238E27FC236}">
                  <a16:creationId xmlns:a16="http://schemas.microsoft.com/office/drawing/2014/main" id="{3DBF59F2-B197-494C-AC47-B73FCA5C5142}"/>
                </a:ext>
              </a:extLst>
            </p:cNvPr>
            <p:cNvSpPr/>
            <p:nvPr/>
          </p:nvSpPr>
          <p:spPr>
            <a:xfrm>
              <a:off x="9243047" y="2051413"/>
              <a:ext cx="50790" cy="20783"/>
            </a:xfrm>
            <a:custGeom>
              <a:avLst/>
              <a:gdLst>
                <a:gd name="connsiteX0" fmla="*/ 18440 w 50790"/>
                <a:gd name="connsiteY0" fmla="*/ 7810 h 20783"/>
                <a:gd name="connsiteX1" fmla="*/ 49206 w 50790"/>
                <a:gd name="connsiteY1" fmla="*/ 0 h 20783"/>
                <a:gd name="connsiteX2" fmla="*/ 50730 w 50790"/>
                <a:gd name="connsiteY2" fmla="*/ 10192 h 20783"/>
                <a:gd name="connsiteX3" fmla="*/ 44920 w 50790"/>
                <a:gd name="connsiteY3" fmla="*/ 12002 h 20783"/>
                <a:gd name="connsiteX4" fmla="*/ 36157 w 50790"/>
                <a:gd name="connsiteY4" fmla="*/ 11049 h 20783"/>
                <a:gd name="connsiteX5" fmla="*/ 27584 w 50790"/>
                <a:gd name="connsiteY5" fmla="*/ 15621 h 20783"/>
                <a:gd name="connsiteX6" fmla="*/ 15392 w 50790"/>
                <a:gd name="connsiteY6" fmla="*/ 18193 h 20783"/>
                <a:gd name="connsiteX7" fmla="*/ 7487 w 50790"/>
                <a:gd name="connsiteY7" fmla="*/ 20479 h 20783"/>
                <a:gd name="connsiteX8" fmla="*/ 3391 w 50790"/>
                <a:gd name="connsiteY8" fmla="*/ 20288 h 20783"/>
                <a:gd name="connsiteX9" fmla="*/ 57 w 50790"/>
                <a:gd name="connsiteY9" fmla="*/ 14383 h 20783"/>
                <a:gd name="connsiteX10" fmla="*/ 914 w 50790"/>
                <a:gd name="connsiteY10" fmla="*/ 12097 h 20783"/>
                <a:gd name="connsiteX11" fmla="*/ 18440 w 50790"/>
                <a:gd name="connsiteY11" fmla="*/ 7810 h 207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0790" h="20783">
                  <a:moveTo>
                    <a:pt x="18440" y="7810"/>
                  </a:moveTo>
                  <a:cubicBezTo>
                    <a:pt x="28823" y="5715"/>
                    <a:pt x="39491" y="4667"/>
                    <a:pt x="49206" y="0"/>
                  </a:cubicBezTo>
                  <a:cubicBezTo>
                    <a:pt x="51778" y="3524"/>
                    <a:pt x="50349" y="6953"/>
                    <a:pt x="50730" y="10192"/>
                  </a:cubicBezTo>
                  <a:cubicBezTo>
                    <a:pt x="49206" y="12002"/>
                    <a:pt x="47111" y="12192"/>
                    <a:pt x="44920" y="12002"/>
                  </a:cubicBezTo>
                  <a:cubicBezTo>
                    <a:pt x="42062" y="11430"/>
                    <a:pt x="39205" y="10573"/>
                    <a:pt x="36157" y="11049"/>
                  </a:cubicBezTo>
                  <a:cubicBezTo>
                    <a:pt x="32633" y="11335"/>
                    <a:pt x="30442" y="14097"/>
                    <a:pt x="27584" y="15621"/>
                  </a:cubicBezTo>
                  <a:cubicBezTo>
                    <a:pt x="23393" y="15812"/>
                    <a:pt x="19107" y="15907"/>
                    <a:pt x="15392" y="18193"/>
                  </a:cubicBezTo>
                  <a:cubicBezTo>
                    <a:pt x="12535" y="18383"/>
                    <a:pt x="9963" y="19050"/>
                    <a:pt x="7487" y="20479"/>
                  </a:cubicBezTo>
                  <a:cubicBezTo>
                    <a:pt x="6058" y="20955"/>
                    <a:pt x="4724" y="20860"/>
                    <a:pt x="3391" y="20288"/>
                  </a:cubicBezTo>
                  <a:cubicBezTo>
                    <a:pt x="1486" y="18764"/>
                    <a:pt x="1200" y="16383"/>
                    <a:pt x="57" y="14383"/>
                  </a:cubicBezTo>
                  <a:cubicBezTo>
                    <a:pt x="-133" y="13430"/>
                    <a:pt x="152" y="12668"/>
                    <a:pt x="914" y="12097"/>
                  </a:cubicBezTo>
                  <a:cubicBezTo>
                    <a:pt x="7391" y="13335"/>
                    <a:pt x="12440" y="8668"/>
                    <a:pt x="18440" y="7810"/>
                  </a:cubicBezTo>
                  <a:close/>
                </a:path>
              </a:pathLst>
            </a:custGeom>
            <a:solidFill>
              <a:srgbClr val="F9C70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6" name="Freeform: Shape 482">
              <a:extLst>
                <a:ext uri="{FF2B5EF4-FFF2-40B4-BE49-F238E27FC236}">
                  <a16:creationId xmlns:a16="http://schemas.microsoft.com/office/drawing/2014/main" id="{32FBE238-06A3-4F3A-B4E6-CFA76AEB6B5F}"/>
                </a:ext>
              </a:extLst>
            </p:cNvPr>
            <p:cNvSpPr/>
            <p:nvPr/>
          </p:nvSpPr>
          <p:spPr>
            <a:xfrm>
              <a:off x="9117820" y="2113611"/>
              <a:ext cx="55370" cy="24376"/>
            </a:xfrm>
            <a:custGeom>
              <a:avLst/>
              <a:gdLst>
                <a:gd name="connsiteX0" fmla="*/ 52037 w 55370"/>
                <a:gd name="connsiteY0" fmla="*/ 23622 h 24376"/>
                <a:gd name="connsiteX1" fmla="*/ 13746 w 55370"/>
                <a:gd name="connsiteY1" fmla="*/ 22193 h 24376"/>
                <a:gd name="connsiteX2" fmla="*/ 30 w 55370"/>
                <a:gd name="connsiteY2" fmla="*/ 12763 h 24376"/>
                <a:gd name="connsiteX3" fmla="*/ 10889 w 55370"/>
                <a:gd name="connsiteY3" fmla="*/ 0 h 24376"/>
                <a:gd name="connsiteX4" fmla="*/ 12032 w 55370"/>
                <a:gd name="connsiteY4" fmla="*/ 857 h 24376"/>
                <a:gd name="connsiteX5" fmla="*/ 7745 w 55370"/>
                <a:gd name="connsiteY5" fmla="*/ 9334 h 24376"/>
                <a:gd name="connsiteX6" fmla="*/ 6983 w 55370"/>
                <a:gd name="connsiteY6" fmla="*/ 11811 h 24376"/>
                <a:gd name="connsiteX7" fmla="*/ 19747 w 55370"/>
                <a:gd name="connsiteY7" fmla="*/ 16573 h 24376"/>
                <a:gd name="connsiteX8" fmla="*/ 43083 w 55370"/>
                <a:gd name="connsiteY8" fmla="*/ 17907 h 24376"/>
                <a:gd name="connsiteX9" fmla="*/ 55370 w 55370"/>
                <a:gd name="connsiteY9" fmla="*/ 23050 h 24376"/>
                <a:gd name="connsiteX10" fmla="*/ 52037 w 55370"/>
                <a:gd name="connsiteY10" fmla="*/ 23622 h 24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5370" h="24376">
                  <a:moveTo>
                    <a:pt x="52037" y="23622"/>
                  </a:moveTo>
                  <a:cubicBezTo>
                    <a:pt x="39178" y="25051"/>
                    <a:pt x="26414" y="24384"/>
                    <a:pt x="13746" y="22193"/>
                  </a:cubicBezTo>
                  <a:cubicBezTo>
                    <a:pt x="7936" y="21145"/>
                    <a:pt x="697" y="20764"/>
                    <a:pt x="30" y="12763"/>
                  </a:cubicBezTo>
                  <a:cubicBezTo>
                    <a:pt x="-446" y="5810"/>
                    <a:pt x="4793" y="2095"/>
                    <a:pt x="10889" y="0"/>
                  </a:cubicBezTo>
                  <a:cubicBezTo>
                    <a:pt x="11270" y="286"/>
                    <a:pt x="11651" y="571"/>
                    <a:pt x="12032" y="857"/>
                  </a:cubicBezTo>
                  <a:cubicBezTo>
                    <a:pt x="12508" y="4667"/>
                    <a:pt x="9460" y="6572"/>
                    <a:pt x="7745" y="9334"/>
                  </a:cubicBezTo>
                  <a:cubicBezTo>
                    <a:pt x="7364" y="10096"/>
                    <a:pt x="7079" y="10954"/>
                    <a:pt x="6983" y="11811"/>
                  </a:cubicBezTo>
                  <a:cubicBezTo>
                    <a:pt x="9460" y="18097"/>
                    <a:pt x="15365" y="15240"/>
                    <a:pt x="19747" y="16573"/>
                  </a:cubicBezTo>
                  <a:cubicBezTo>
                    <a:pt x="27462" y="18574"/>
                    <a:pt x="35368" y="17335"/>
                    <a:pt x="43083" y="17907"/>
                  </a:cubicBezTo>
                  <a:cubicBezTo>
                    <a:pt x="47655" y="18288"/>
                    <a:pt x="53084" y="16954"/>
                    <a:pt x="55370" y="23050"/>
                  </a:cubicBezTo>
                  <a:cubicBezTo>
                    <a:pt x="54418" y="24384"/>
                    <a:pt x="53275" y="24575"/>
                    <a:pt x="52037" y="23622"/>
                  </a:cubicBezTo>
                  <a:close/>
                </a:path>
              </a:pathLst>
            </a:custGeom>
            <a:solidFill>
              <a:srgbClr val="F7CD2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7" name="Freeform: Shape 483">
              <a:extLst>
                <a:ext uri="{FF2B5EF4-FFF2-40B4-BE49-F238E27FC236}">
                  <a16:creationId xmlns:a16="http://schemas.microsoft.com/office/drawing/2014/main" id="{EE3A4D84-9FAB-4CE5-A0E3-D6F26850DAA2}"/>
                </a:ext>
              </a:extLst>
            </p:cNvPr>
            <p:cNvSpPr/>
            <p:nvPr/>
          </p:nvSpPr>
          <p:spPr>
            <a:xfrm>
              <a:off x="9128709" y="2092676"/>
              <a:ext cx="46864" cy="23328"/>
            </a:xfrm>
            <a:custGeom>
              <a:avLst/>
              <a:gdLst>
                <a:gd name="connsiteX0" fmla="*/ 0 w 46864"/>
                <a:gd name="connsiteY0" fmla="*/ 20935 h 23328"/>
                <a:gd name="connsiteX1" fmla="*/ 40958 w 46864"/>
                <a:gd name="connsiteY1" fmla="*/ 742 h 23328"/>
                <a:gd name="connsiteX2" fmla="*/ 45911 w 46864"/>
                <a:gd name="connsiteY2" fmla="*/ 171 h 23328"/>
                <a:gd name="connsiteX3" fmla="*/ 45244 w 46864"/>
                <a:gd name="connsiteY3" fmla="*/ 6267 h 23328"/>
                <a:gd name="connsiteX4" fmla="*/ 39719 w 46864"/>
                <a:gd name="connsiteY4" fmla="*/ 9505 h 23328"/>
                <a:gd name="connsiteX5" fmla="*/ 25622 w 46864"/>
                <a:gd name="connsiteY5" fmla="*/ 13696 h 23328"/>
                <a:gd name="connsiteX6" fmla="*/ 5334 w 46864"/>
                <a:gd name="connsiteY6" fmla="*/ 23316 h 23328"/>
                <a:gd name="connsiteX7" fmla="*/ 762 w 46864"/>
                <a:gd name="connsiteY7" fmla="*/ 21697 h 23328"/>
                <a:gd name="connsiteX8" fmla="*/ 0 w 46864"/>
                <a:gd name="connsiteY8" fmla="*/ 20935 h 23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864" h="23328">
                  <a:moveTo>
                    <a:pt x="0" y="20935"/>
                  </a:moveTo>
                  <a:cubicBezTo>
                    <a:pt x="13049" y="12934"/>
                    <a:pt x="25146" y="3123"/>
                    <a:pt x="40958" y="742"/>
                  </a:cubicBezTo>
                  <a:cubicBezTo>
                    <a:pt x="42577" y="75"/>
                    <a:pt x="44196" y="-210"/>
                    <a:pt x="45911" y="171"/>
                  </a:cubicBezTo>
                  <a:cubicBezTo>
                    <a:pt x="47816" y="2457"/>
                    <a:pt x="46482" y="4362"/>
                    <a:pt x="45244" y="6267"/>
                  </a:cubicBezTo>
                  <a:cubicBezTo>
                    <a:pt x="43720" y="7981"/>
                    <a:pt x="41910" y="9029"/>
                    <a:pt x="39719" y="9505"/>
                  </a:cubicBezTo>
                  <a:cubicBezTo>
                    <a:pt x="34576" y="9410"/>
                    <a:pt x="29623" y="9791"/>
                    <a:pt x="25622" y="13696"/>
                  </a:cubicBezTo>
                  <a:cubicBezTo>
                    <a:pt x="18479" y="15982"/>
                    <a:pt x="12859" y="21697"/>
                    <a:pt x="5334" y="23316"/>
                  </a:cubicBezTo>
                  <a:cubicBezTo>
                    <a:pt x="3620" y="23412"/>
                    <a:pt x="2000" y="22935"/>
                    <a:pt x="762" y="21697"/>
                  </a:cubicBezTo>
                  <a:lnTo>
                    <a:pt x="0" y="20935"/>
                  </a:lnTo>
                  <a:close/>
                </a:path>
              </a:pathLst>
            </a:custGeom>
            <a:solidFill>
              <a:srgbClr val="FDD41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8" name="Freeform: Shape 484">
              <a:extLst>
                <a:ext uri="{FF2B5EF4-FFF2-40B4-BE49-F238E27FC236}">
                  <a16:creationId xmlns:a16="http://schemas.microsoft.com/office/drawing/2014/main" id="{533D07C1-AF3C-4205-8499-D5FA8AE62646}"/>
                </a:ext>
              </a:extLst>
            </p:cNvPr>
            <p:cNvSpPr/>
            <p:nvPr/>
          </p:nvSpPr>
          <p:spPr>
            <a:xfrm>
              <a:off x="9284538" y="2139329"/>
              <a:ext cx="43338" cy="11318"/>
            </a:xfrm>
            <a:custGeom>
              <a:avLst/>
              <a:gdLst>
                <a:gd name="connsiteX0" fmla="*/ 0 w 43338"/>
                <a:gd name="connsiteY0" fmla="*/ 6858 h 11318"/>
                <a:gd name="connsiteX1" fmla="*/ 43339 w 43338"/>
                <a:gd name="connsiteY1" fmla="*/ 0 h 11318"/>
                <a:gd name="connsiteX2" fmla="*/ 21622 w 43338"/>
                <a:gd name="connsiteY2" fmla="*/ 11239 h 11318"/>
                <a:gd name="connsiteX3" fmla="*/ 0 w 43338"/>
                <a:gd name="connsiteY3" fmla="*/ 6858 h 113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338" h="11318">
                  <a:moveTo>
                    <a:pt x="0" y="6858"/>
                  </a:moveTo>
                  <a:cubicBezTo>
                    <a:pt x="14573" y="5620"/>
                    <a:pt x="30290" y="11239"/>
                    <a:pt x="43339" y="0"/>
                  </a:cubicBezTo>
                  <a:cubicBezTo>
                    <a:pt x="39910" y="11144"/>
                    <a:pt x="29908" y="10573"/>
                    <a:pt x="21622" y="11239"/>
                  </a:cubicBezTo>
                  <a:cubicBezTo>
                    <a:pt x="14383" y="11716"/>
                    <a:pt x="6858" y="10001"/>
                    <a:pt x="0" y="6858"/>
                  </a:cubicBezTo>
                  <a:close/>
                </a:path>
              </a:pathLst>
            </a:custGeom>
            <a:solidFill>
              <a:srgbClr val="F7D03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9" name="Freeform: Shape 485">
              <a:extLst>
                <a:ext uri="{FF2B5EF4-FFF2-40B4-BE49-F238E27FC236}">
                  <a16:creationId xmlns:a16="http://schemas.microsoft.com/office/drawing/2014/main" id="{8C0059B5-9F20-48FC-807C-BF43A6614186}"/>
                </a:ext>
              </a:extLst>
            </p:cNvPr>
            <p:cNvSpPr/>
            <p:nvPr/>
          </p:nvSpPr>
          <p:spPr>
            <a:xfrm>
              <a:off x="9249486" y="2137995"/>
              <a:ext cx="28384" cy="24955"/>
            </a:xfrm>
            <a:custGeom>
              <a:avLst/>
              <a:gdLst>
                <a:gd name="connsiteX0" fmla="*/ 28289 w 28384"/>
                <a:gd name="connsiteY0" fmla="*/ 3620 h 24955"/>
                <a:gd name="connsiteX1" fmla="*/ 28384 w 28384"/>
                <a:gd name="connsiteY1" fmla="*/ 5620 h 24955"/>
                <a:gd name="connsiteX2" fmla="*/ 11144 w 28384"/>
                <a:gd name="connsiteY2" fmla="*/ 17812 h 24955"/>
                <a:gd name="connsiteX3" fmla="*/ 5429 w 28384"/>
                <a:gd name="connsiteY3" fmla="*/ 24194 h 24955"/>
                <a:gd name="connsiteX4" fmla="*/ 2477 w 28384"/>
                <a:gd name="connsiteY4" fmla="*/ 24765 h 24955"/>
                <a:gd name="connsiteX5" fmla="*/ 0 w 28384"/>
                <a:gd name="connsiteY5" fmla="*/ 20765 h 24955"/>
                <a:gd name="connsiteX6" fmla="*/ 17621 w 28384"/>
                <a:gd name="connsiteY6" fmla="*/ 2667 h 24955"/>
                <a:gd name="connsiteX7" fmla="*/ 23432 w 28384"/>
                <a:gd name="connsiteY7" fmla="*/ 0 h 24955"/>
                <a:gd name="connsiteX8" fmla="*/ 28289 w 28384"/>
                <a:gd name="connsiteY8" fmla="*/ 3620 h 24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384" h="24955">
                  <a:moveTo>
                    <a:pt x="28289" y="3620"/>
                  </a:moveTo>
                  <a:cubicBezTo>
                    <a:pt x="28289" y="4286"/>
                    <a:pt x="28289" y="4953"/>
                    <a:pt x="28384" y="5620"/>
                  </a:cubicBezTo>
                  <a:cubicBezTo>
                    <a:pt x="19336" y="4858"/>
                    <a:pt x="16097" y="12668"/>
                    <a:pt x="11144" y="17812"/>
                  </a:cubicBezTo>
                  <a:cubicBezTo>
                    <a:pt x="9239" y="19812"/>
                    <a:pt x="8573" y="23146"/>
                    <a:pt x="5429" y="24194"/>
                  </a:cubicBezTo>
                  <a:cubicBezTo>
                    <a:pt x="4572" y="24955"/>
                    <a:pt x="3620" y="25146"/>
                    <a:pt x="2477" y="24765"/>
                  </a:cubicBezTo>
                  <a:cubicBezTo>
                    <a:pt x="1048" y="23813"/>
                    <a:pt x="95" y="22574"/>
                    <a:pt x="0" y="20765"/>
                  </a:cubicBezTo>
                  <a:cubicBezTo>
                    <a:pt x="2762" y="11716"/>
                    <a:pt x="11716" y="8763"/>
                    <a:pt x="17621" y="2667"/>
                  </a:cubicBezTo>
                  <a:cubicBezTo>
                    <a:pt x="19336" y="1238"/>
                    <a:pt x="21146" y="191"/>
                    <a:pt x="23432" y="0"/>
                  </a:cubicBezTo>
                  <a:cubicBezTo>
                    <a:pt x="25813" y="191"/>
                    <a:pt x="27527" y="1143"/>
                    <a:pt x="28289" y="3620"/>
                  </a:cubicBezTo>
                  <a:close/>
                </a:path>
              </a:pathLst>
            </a:custGeom>
            <a:solidFill>
              <a:srgbClr val="FCC40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0" name="Freeform: Shape 486">
              <a:extLst>
                <a:ext uri="{FF2B5EF4-FFF2-40B4-BE49-F238E27FC236}">
                  <a16:creationId xmlns:a16="http://schemas.microsoft.com/office/drawing/2014/main" id="{54E3FCA5-F5C9-4CD4-904E-813EAC3A8219}"/>
                </a:ext>
              </a:extLst>
            </p:cNvPr>
            <p:cNvSpPr/>
            <p:nvPr/>
          </p:nvSpPr>
          <p:spPr>
            <a:xfrm>
              <a:off x="9226150" y="2173523"/>
              <a:ext cx="19240" cy="30098"/>
            </a:xfrm>
            <a:custGeom>
              <a:avLst/>
              <a:gdLst>
                <a:gd name="connsiteX0" fmla="*/ 10478 w 19240"/>
                <a:gd name="connsiteY0" fmla="*/ 11430 h 30098"/>
                <a:gd name="connsiteX1" fmla="*/ 19241 w 19240"/>
                <a:gd name="connsiteY1" fmla="*/ 0 h 30098"/>
                <a:gd name="connsiteX2" fmla="*/ 6191 w 19240"/>
                <a:gd name="connsiteY2" fmla="*/ 30099 h 30098"/>
                <a:gd name="connsiteX3" fmla="*/ 762 w 19240"/>
                <a:gd name="connsiteY3" fmla="*/ 27813 h 30098"/>
                <a:gd name="connsiteX4" fmla="*/ 191 w 19240"/>
                <a:gd name="connsiteY4" fmla="*/ 23432 h 30098"/>
                <a:gd name="connsiteX5" fmla="*/ 2476 w 19240"/>
                <a:gd name="connsiteY5" fmla="*/ 19622 h 30098"/>
                <a:gd name="connsiteX6" fmla="*/ 10478 w 19240"/>
                <a:gd name="connsiteY6" fmla="*/ 11430 h 300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240" h="30098">
                  <a:moveTo>
                    <a:pt x="10478" y="11430"/>
                  </a:moveTo>
                  <a:cubicBezTo>
                    <a:pt x="13335" y="7620"/>
                    <a:pt x="11906" y="381"/>
                    <a:pt x="19241" y="0"/>
                  </a:cubicBezTo>
                  <a:cubicBezTo>
                    <a:pt x="17050" y="10954"/>
                    <a:pt x="8287" y="19145"/>
                    <a:pt x="6191" y="30099"/>
                  </a:cubicBezTo>
                  <a:cubicBezTo>
                    <a:pt x="4096" y="30099"/>
                    <a:pt x="2191" y="29337"/>
                    <a:pt x="762" y="27813"/>
                  </a:cubicBezTo>
                  <a:cubicBezTo>
                    <a:pt x="0" y="26384"/>
                    <a:pt x="-190" y="24955"/>
                    <a:pt x="191" y="23432"/>
                  </a:cubicBezTo>
                  <a:cubicBezTo>
                    <a:pt x="667" y="22003"/>
                    <a:pt x="1524" y="20764"/>
                    <a:pt x="2476" y="19622"/>
                  </a:cubicBezTo>
                  <a:cubicBezTo>
                    <a:pt x="4762" y="16573"/>
                    <a:pt x="7048" y="13430"/>
                    <a:pt x="10478" y="11430"/>
                  </a:cubicBezTo>
                  <a:close/>
                </a:path>
              </a:pathLst>
            </a:custGeom>
            <a:solidFill>
              <a:srgbClr val="FAC11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1" name="Freeform: Shape 487">
              <a:extLst>
                <a:ext uri="{FF2B5EF4-FFF2-40B4-BE49-F238E27FC236}">
                  <a16:creationId xmlns:a16="http://schemas.microsoft.com/office/drawing/2014/main" id="{8AD4C814-7818-4D29-8821-7E500D397950}"/>
                </a:ext>
              </a:extLst>
            </p:cNvPr>
            <p:cNvSpPr/>
            <p:nvPr/>
          </p:nvSpPr>
          <p:spPr>
            <a:xfrm>
              <a:off x="9281674" y="2095894"/>
              <a:ext cx="19545" cy="13592"/>
            </a:xfrm>
            <a:custGeom>
              <a:avLst/>
              <a:gdLst>
                <a:gd name="connsiteX0" fmla="*/ 7151 w 19545"/>
                <a:gd name="connsiteY0" fmla="*/ 0 h 13592"/>
                <a:gd name="connsiteX1" fmla="*/ 10008 w 19545"/>
                <a:gd name="connsiteY1" fmla="*/ 2191 h 13592"/>
                <a:gd name="connsiteX2" fmla="*/ 18962 w 19545"/>
                <a:gd name="connsiteY2" fmla="*/ 8954 h 13592"/>
                <a:gd name="connsiteX3" fmla="*/ 19057 w 19545"/>
                <a:gd name="connsiteY3" fmla="*/ 11906 h 13592"/>
                <a:gd name="connsiteX4" fmla="*/ 11342 w 19545"/>
                <a:gd name="connsiteY4" fmla="*/ 13240 h 13592"/>
                <a:gd name="connsiteX5" fmla="*/ 3150 w 19545"/>
                <a:gd name="connsiteY5" fmla="*/ 9811 h 13592"/>
                <a:gd name="connsiteX6" fmla="*/ 7151 w 19545"/>
                <a:gd name="connsiteY6" fmla="*/ 0 h 13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545" h="13592">
                  <a:moveTo>
                    <a:pt x="7151" y="0"/>
                  </a:moveTo>
                  <a:cubicBezTo>
                    <a:pt x="8103" y="762"/>
                    <a:pt x="9056" y="1429"/>
                    <a:pt x="10008" y="2191"/>
                  </a:cubicBezTo>
                  <a:cubicBezTo>
                    <a:pt x="13437" y="3810"/>
                    <a:pt x="16676" y="5715"/>
                    <a:pt x="18962" y="8954"/>
                  </a:cubicBezTo>
                  <a:cubicBezTo>
                    <a:pt x="19724" y="9906"/>
                    <a:pt x="19724" y="10954"/>
                    <a:pt x="19057" y="11906"/>
                  </a:cubicBezTo>
                  <a:cubicBezTo>
                    <a:pt x="16771" y="13716"/>
                    <a:pt x="14104" y="13907"/>
                    <a:pt x="11342" y="13240"/>
                  </a:cubicBezTo>
                  <a:cubicBezTo>
                    <a:pt x="8675" y="12097"/>
                    <a:pt x="6198" y="10382"/>
                    <a:pt x="3150" y="9811"/>
                  </a:cubicBezTo>
                  <a:cubicBezTo>
                    <a:pt x="-2946" y="3620"/>
                    <a:pt x="578" y="1238"/>
                    <a:pt x="7151" y="0"/>
                  </a:cubicBezTo>
                  <a:close/>
                </a:path>
              </a:pathLst>
            </a:custGeom>
            <a:solidFill>
              <a:srgbClr val="F9BF0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2" name="Freeform: Shape 488">
              <a:extLst>
                <a:ext uri="{FF2B5EF4-FFF2-40B4-BE49-F238E27FC236}">
                  <a16:creationId xmlns:a16="http://schemas.microsoft.com/office/drawing/2014/main" id="{106EF762-6C91-4E74-90E2-924638B00764}"/>
                </a:ext>
              </a:extLst>
            </p:cNvPr>
            <p:cNvSpPr/>
            <p:nvPr/>
          </p:nvSpPr>
          <p:spPr>
            <a:xfrm>
              <a:off x="9169857" y="2131462"/>
              <a:ext cx="27908" cy="10628"/>
            </a:xfrm>
            <a:custGeom>
              <a:avLst/>
              <a:gdLst>
                <a:gd name="connsiteX0" fmla="*/ 0 w 27908"/>
                <a:gd name="connsiteY0" fmla="*/ 5771 h 10628"/>
                <a:gd name="connsiteX1" fmla="*/ 3048 w 27908"/>
                <a:gd name="connsiteY1" fmla="*/ 5199 h 10628"/>
                <a:gd name="connsiteX2" fmla="*/ 12192 w 27908"/>
                <a:gd name="connsiteY2" fmla="*/ 151 h 10628"/>
                <a:gd name="connsiteX3" fmla="*/ 21717 w 27908"/>
                <a:gd name="connsiteY3" fmla="*/ 913 h 10628"/>
                <a:gd name="connsiteX4" fmla="*/ 27908 w 27908"/>
                <a:gd name="connsiteY4" fmla="*/ 7866 h 10628"/>
                <a:gd name="connsiteX5" fmla="*/ 27622 w 27908"/>
                <a:gd name="connsiteY5" fmla="*/ 10628 h 10628"/>
                <a:gd name="connsiteX6" fmla="*/ 0 w 27908"/>
                <a:gd name="connsiteY6" fmla="*/ 5771 h 1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908" h="10628">
                  <a:moveTo>
                    <a:pt x="0" y="5771"/>
                  </a:moveTo>
                  <a:cubicBezTo>
                    <a:pt x="1048" y="5580"/>
                    <a:pt x="2000" y="5390"/>
                    <a:pt x="3048" y="5199"/>
                  </a:cubicBezTo>
                  <a:cubicBezTo>
                    <a:pt x="5620" y="2723"/>
                    <a:pt x="9239" y="2056"/>
                    <a:pt x="12192" y="151"/>
                  </a:cubicBezTo>
                  <a:cubicBezTo>
                    <a:pt x="15430" y="-325"/>
                    <a:pt x="18574" y="437"/>
                    <a:pt x="21717" y="913"/>
                  </a:cubicBezTo>
                  <a:cubicBezTo>
                    <a:pt x="25336" y="1865"/>
                    <a:pt x="27908" y="3770"/>
                    <a:pt x="27908" y="7866"/>
                  </a:cubicBezTo>
                  <a:cubicBezTo>
                    <a:pt x="27813" y="8819"/>
                    <a:pt x="27718" y="9676"/>
                    <a:pt x="27622" y="10628"/>
                  </a:cubicBezTo>
                  <a:cubicBezTo>
                    <a:pt x="19241" y="4628"/>
                    <a:pt x="8858" y="9676"/>
                    <a:pt x="0" y="5771"/>
                  </a:cubicBezTo>
                  <a:close/>
                </a:path>
              </a:pathLst>
            </a:custGeom>
            <a:solidFill>
              <a:srgbClr val="FACB2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3" name="Freeform: Shape 489">
              <a:extLst>
                <a:ext uri="{FF2B5EF4-FFF2-40B4-BE49-F238E27FC236}">
                  <a16:creationId xmlns:a16="http://schemas.microsoft.com/office/drawing/2014/main" id="{DB637461-A3CD-4CD2-8A65-2D95916AE8CB}"/>
                </a:ext>
              </a:extLst>
            </p:cNvPr>
            <p:cNvSpPr/>
            <p:nvPr/>
          </p:nvSpPr>
          <p:spPr>
            <a:xfrm>
              <a:off x="9219817" y="2044936"/>
              <a:ext cx="21762" cy="18044"/>
            </a:xfrm>
            <a:custGeom>
              <a:avLst/>
              <a:gdLst>
                <a:gd name="connsiteX0" fmla="*/ 1379 w 21762"/>
                <a:gd name="connsiteY0" fmla="*/ 0 h 18044"/>
                <a:gd name="connsiteX1" fmla="*/ 21763 w 21762"/>
                <a:gd name="connsiteY1" fmla="*/ 16478 h 18044"/>
                <a:gd name="connsiteX2" fmla="*/ 10238 w 21762"/>
                <a:gd name="connsiteY2" fmla="*/ 15240 h 18044"/>
                <a:gd name="connsiteX3" fmla="*/ 7571 w 21762"/>
                <a:gd name="connsiteY3" fmla="*/ 13811 h 18044"/>
                <a:gd name="connsiteX4" fmla="*/ 2618 w 21762"/>
                <a:gd name="connsiteY4" fmla="*/ 10478 h 18044"/>
                <a:gd name="connsiteX5" fmla="*/ 1094 w 21762"/>
                <a:gd name="connsiteY5" fmla="*/ 7906 h 18044"/>
                <a:gd name="connsiteX6" fmla="*/ 617 w 21762"/>
                <a:gd name="connsiteY6" fmla="*/ 762 h 18044"/>
                <a:gd name="connsiteX7" fmla="*/ 1379 w 21762"/>
                <a:gd name="connsiteY7" fmla="*/ 0 h 18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762" h="18044">
                  <a:moveTo>
                    <a:pt x="1379" y="0"/>
                  </a:moveTo>
                  <a:cubicBezTo>
                    <a:pt x="8142" y="5525"/>
                    <a:pt x="15000" y="11049"/>
                    <a:pt x="21763" y="16478"/>
                  </a:cubicBezTo>
                  <a:cubicBezTo>
                    <a:pt x="17477" y="20098"/>
                    <a:pt x="13952" y="16478"/>
                    <a:pt x="10238" y="15240"/>
                  </a:cubicBezTo>
                  <a:cubicBezTo>
                    <a:pt x="9285" y="14859"/>
                    <a:pt x="8428" y="14383"/>
                    <a:pt x="7571" y="13811"/>
                  </a:cubicBezTo>
                  <a:cubicBezTo>
                    <a:pt x="5856" y="12859"/>
                    <a:pt x="4046" y="11811"/>
                    <a:pt x="2618" y="10478"/>
                  </a:cubicBezTo>
                  <a:cubicBezTo>
                    <a:pt x="1951" y="9716"/>
                    <a:pt x="1475" y="8858"/>
                    <a:pt x="1094" y="7906"/>
                  </a:cubicBezTo>
                  <a:cubicBezTo>
                    <a:pt x="427" y="5525"/>
                    <a:pt x="-716" y="3239"/>
                    <a:pt x="617" y="762"/>
                  </a:cubicBezTo>
                  <a:lnTo>
                    <a:pt x="1379" y="0"/>
                  </a:lnTo>
                  <a:close/>
                </a:path>
              </a:pathLst>
            </a:custGeom>
            <a:solidFill>
              <a:srgbClr val="F7C92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4" name="Freeform: Shape 490">
              <a:extLst>
                <a:ext uri="{FF2B5EF4-FFF2-40B4-BE49-F238E27FC236}">
                  <a16:creationId xmlns:a16="http://schemas.microsoft.com/office/drawing/2014/main" id="{767EC3AD-44F2-4191-B457-1D382DC98879}"/>
                </a:ext>
              </a:extLst>
            </p:cNvPr>
            <p:cNvSpPr/>
            <p:nvPr/>
          </p:nvSpPr>
          <p:spPr>
            <a:xfrm>
              <a:off x="9297679" y="2104753"/>
              <a:ext cx="18482" cy="13906"/>
            </a:xfrm>
            <a:custGeom>
              <a:avLst/>
              <a:gdLst>
                <a:gd name="connsiteX0" fmla="*/ 2861 w 18482"/>
                <a:gd name="connsiteY0" fmla="*/ 2572 h 13906"/>
                <a:gd name="connsiteX1" fmla="*/ 3052 w 18482"/>
                <a:gd name="connsiteY1" fmla="*/ 0 h 13906"/>
                <a:gd name="connsiteX2" fmla="*/ 18482 w 18482"/>
                <a:gd name="connsiteY2" fmla="*/ 13907 h 13906"/>
                <a:gd name="connsiteX3" fmla="*/ 12100 w 18482"/>
                <a:gd name="connsiteY3" fmla="*/ 11621 h 13906"/>
                <a:gd name="connsiteX4" fmla="*/ 4 w 18482"/>
                <a:gd name="connsiteY4" fmla="*/ 5905 h 13906"/>
                <a:gd name="connsiteX5" fmla="*/ 2861 w 18482"/>
                <a:gd name="connsiteY5" fmla="*/ 2572 h 13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482" h="13906">
                  <a:moveTo>
                    <a:pt x="2861" y="2572"/>
                  </a:moveTo>
                  <a:cubicBezTo>
                    <a:pt x="2956" y="1715"/>
                    <a:pt x="2956" y="857"/>
                    <a:pt x="3052" y="0"/>
                  </a:cubicBezTo>
                  <a:cubicBezTo>
                    <a:pt x="9338" y="3429"/>
                    <a:pt x="14958" y="7525"/>
                    <a:pt x="18482" y="13907"/>
                  </a:cubicBezTo>
                  <a:cubicBezTo>
                    <a:pt x="16387" y="13145"/>
                    <a:pt x="14196" y="12383"/>
                    <a:pt x="12100" y="11621"/>
                  </a:cubicBezTo>
                  <a:cubicBezTo>
                    <a:pt x="7433" y="11144"/>
                    <a:pt x="2194" y="11716"/>
                    <a:pt x="4" y="5905"/>
                  </a:cubicBezTo>
                  <a:cubicBezTo>
                    <a:pt x="-92" y="4096"/>
                    <a:pt x="1718" y="3620"/>
                    <a:pt x="2861" y="2572"/>
                  </a:cubicBezTo>
                  <a:close/>
                </a:path>
              </a:pathLst>
            </a:custGeom>
            <a:solidFill>
              <a:srgbClr val="FBC70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5" name="Freeform: Shape 491">
              <a:extLst>
                <a:ext uri="{FF2B5EF4-FFF2-40B4-BE49-F238E27FC236}">
                  <a16:creationId xmlns:a16="http://schemas.microsoft.com/office/drawing/2014/main" id="{6A88ACCC-B197-4321-BA89-7500FCEA7288}"/>
                </a:ext>
              </a:extLst>
            </p:cNvPr>
            <p:cNvSpPr/>
            <p:nvPr/>
          </p:nvSpPr>
          <p:spPr>
            <a:xfrm>
              <a:off x="9218339" y="2195855"/>
              <a:ext cx="13929" cy="13283"/>
            </a:xfrm>
            <a:custGeom>
              <a:avLst/>
              <a:gdLst>
                <a:gd name="connsiteX0" fmla="*/ 9144 w 13929"/>
                <a:gd name="connsiteY0" fmla="*/ 5100 h 13283"/>
                <a:gd name="connsiteX1" fmla="*/ 13907 w 13929"/>
                <a:gd name="connsiteY1" fmla="*/ 7767 h 13283"/>
                <a:gd name="connsiteX2" fmla="*/ 13145 w 13929"/>
                <a:gd name="connsiteY2" fmla="*/ 9577 h 13283"/>
                <a:gd name="connsiteX3" fmla="*/ 2286 w 13929"/>
                <a:gd name="connsiteY3" fmla="*/ 9767 h 13283"/>
                <a:gd name="connsiteX4" fmla="*/ 0 w 13929"/>
                <a:gd name="connsiteY4" fmla="*/ 5195 h 13283"/>
                <a:gd name="connsiteX5" fmla="*/ 9144 w 13929"/>
                <a:gd name="connsiteY5" fmla="*/ 5100 h 132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929" h="13283">
                  <a:moveTo>
                    <a:pt x="9144" y="5100"/>
                  </a:moveTo>
                  <a:cubicBezTo>
                    <a:pt x="11239" y="5195"/>
                    <a:pt x="12954" y="5671"/>
                    <a:pt x="13907" y="7767"/>
                  </a:cubicBezTo>
                  <a:cubicBezTo>
                    <a:pt x="14002" y="8529"/>
                    <a:pt x="13811" y="9100"/>
                    <a:pt x="13145" y="9577"/>
                  </a:cubicBezTo>
                  <a:cubicBezTo>
                    <a:pt x="9525" y="11863"/>
                    <a:pt x="6001" y="16530"/>
                    <a:pt x="2286" y="9767"/>
                  </a:cubicBezTo>
                  <a:cubicBezTo>
                    <a:pt x="1524" y="8243"/>
                    <a:pt x="762" y="6719"/>
                    <a:pt x="0" y="5195"/>
                  </a:cubicBezTo>
                  <a:cubicBezTo>
                    <a:pt x="3048" y="-1377"/>
                    <a:pt x="6096" y="-2044"/>
                    <a:pt x="9144" y="5100"/>
                  </a:cubicBezTo>
                  <a:close/>
                </a:path>
              </a:pathLst>
            </a:custGeom>
            <a:solidFill>
              <a:srgbClr val="FBCC0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6" name="Freeform: Shape 492">
              <a:extLst>
                <a:ext uri="{FF2B5EF4-FFF2-40B4-BE49-F238E27FC236}">
                  <a16:creationId xmlns:a16="http://schemas.microsoft.com/office/drawing/2014/main" id="{CB46B91A-E422-4905-9457-7CF5E7CAB43F}"/>
                </a:ext>
              </a:extLst>
            </p:cNvPr>
            <p:cNvSpPr/>
            <p:nvPr/>
          </p:nvSpPr>
          <p:spPr>
            <a:xfrm>
              <a:off x="9169667" y="2083798"/>
              <a:ext cx="21883" cy="10340"/>
            </a:xfrm>
            <a:custGeom>
              <a:avLst/>
              <a:gdLst>
                <a:gd name="connsiteX0" fmla="*/ 5334 w 21883"/>
                <a:gd name="connsiteY0" fmla="*/ 9811 h 10340"/>
                <a:gd name="connsiteX1" fmla="*/ 0 w 21883"/>
                <a:gd name="connsiteY1" fmla="*/ 9525 h 10340"/>
                <a:gd name="connsiteX2" fmla="*/ 20669 w 21883"/>
                <a:gd name="connsiteY2" fmla="*/ 0 h 10340"/>
                <a:gd name="connsiteX3" fmla="*/ 21526 w 21883"/>
                <a:gd name="connsiteY3" fmla="*/ 762 h 10340"/>
                <a:gd name="connsiteX4" fmla="*/ 21526 w 21883"/>
                <a:gd name="connsiteY4" fmla="*/ 4001 h 10340"/>
                <a:gd name="connsiteX5" fmla="*/ 5334 w 21883"/>
                <a:gd name="connsiteY5" fmla="*/ 9811 h 10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883" h="10340">
                  <a:moveTo>
                    <a:pt x="5334" y="9811"/>
                  </a:moveTo>
                  <a:cubicBezTo>
                    <a:pt x="3524" y="9716"/>
                    <a:pt x="1810" y="9620"/>
                    <a:pt x="0" y="9525"/>
                  </a:cubicBezTo>
                  <a:cubicBezTo>
                    <a:pt x="6858" y="6382"/>
                    <a:pt x="13811" y="3239"/>
                    <a:pt x="20669" y="0"/>
                  </a:cubicBezTo>
                  <a:cubicBezTo>
                    <a:pt x="20955" y="286"/>
                    <a:pt x="21241" y="571"/>
                    <a:pt x="21526" y="762"/>
                  </a:cubicBezTo>
                  <a:cubicBezTo>
                    <a:pt x="22003" y="1905"/>
                    <a:pt x="22003" y="2953"/>
                    <a:pt x="21526" y="4001"/>
                  </a:cubicBezTo>
                  <a:cubicBezTo>
                    <a:pt x="17050" y="8573"/>
                    <a:pt x="12001" y="11621"/>
                    <a:pt x="5334" y="9811"/>
                  </a:cubicBezTo>
                  <a:close/>
                </a:path>
              </a:pathLst>
            </a:custGeom>
            <a:solidFill>
              <a:srgbClr val="F9CD2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04" name="Freeform: Shape 493">
              <a:extLst>
                <a:ext uri="{FF2B5EF4-FFF2-40B4-BE49-F238E27FC236}">
                  <a16:creationId xmlns:a16="http://schemas.microsoft.com/office/drawing/2014/main" id="{21528390-CD80-49F0-A02F-84A7F1F3C801}"/>
                </a:ext>
              </a:extLst>
            </p:cNvPr>
            <p:cNvSpPr/>
            <p:nvPr/>
          </p:nvSpPr>
          <p:spPr>
            <a:xfrm>
              <a:off x="9213577" y="2205335"/>
              <a:ext cx="17907" cy="5058"/>
            </a:xfrm>
            <a:custGeom>
              <a:avLst/>
              <a:gdLst>
                <a:gd name="connsiteX0" fmla="*/ 7048 w 17907"/>
                <a:gd name="connsiteY0" fmla="*/ 192 h 5058"/>
                <a:gd name="connsiteX1" fmla="*/ 17907 w 17907"/>
                <a:gd name="connsiteY1" fmla="*/ 1 h 5058"/>
                <a:gd name="connsiteX2" fmla="*/ 0 w 17907"/>
                <a:gd name="connsiteY2" fmla="*/ 192 h 5058"/>
                <a:gd name="connsiteX3" fmla="*/ 7048 w 17907"/>
                <a:gd name="connsiteY3" fmla="*/ 192 h 50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907" h="5058">
                  <a:moveTo>
                    <a:pt x="7048" y="192"/>
                  </a:moveTo>
                  <a:cubicBezTo>
                    <a:pt x="10763" y="4954"/>
                    <a:pt x="14288" y="-94"/>
                    <a:pt x="17907" y="1"/>
                  </a:cubicBezTo>
                  <a:cubicBezTo>
                    <a:pt x="12002" y="8288"/>
                    <a:pt x="6001" y="4954"/>
                    <a:pt x="0" y="192"/>
                  </a:cubicBezTo>
                  <a:cubicBezTo>
                    <a:pt x="2381" y="287"/>
                    <a:pt x="4667" y="192"/>
                    <a:pt x="7048" y="192"/>
                  </a:cubicBezTo>
                  <a:close/>
                </a:path>
              </a:pathLst>
            </a:custGeom>
            <a:solidFill>
              <a:srgbClr val="F9D0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05" name="Freeform: Shape 494">
              <a:extLst>
                <a:ext uri="{FF2B5EF4-FFF2-40B4-BE49-F238E27FC236}">
                  <a16:creationId xmlns:a16="http://schemas.microsoft.com/office/drawing/2014/main" id="{DCD96F86-34A6-4F04-869B-AA753AC4019B}"/>
                </a:ext>
              </a:extLst>
            </p:cNvPr>
            <p:cNvSpPr/>
            <p:nvPr/>
          </p:nvSpPr>
          <p:spPr>
            <a:xfrm>
              <a:off x="9228546" y="2057128"/>
              <a:ext cx="15320" cy="10454"/>
            </a:xfrm>
            <a:custGeom>
              <a:avLst/>
              <a:gdLst>
                <a:gd name="connsiteX0" fmla="*/ 1224 w 15320"/>
                <a:gd name="connsiteY0" fmla="*/ 0 h 10454"/>
                <a:gd name="connsiteX1" fmla="*/ 13035 w 15320"/>
                <a:gd name="connsiteY1" fmla="*/ 4382 h 10454"/>
                <a:gd name="connsiteX2" fmla="*/ 15321 w 15320"/>
                <a:gd name="connsiteY2" fmla="*/ 6477 h 10454"/>
                <a:gd name="connsiteX3" fmla="*/ 14749 w 15320"/>
                <a:gd name="connsiteY3" fmla="*/ 7049 h 10454"/>
                <a:gd name="connsiteX4" fmla="*/ 12654 w 15320"/>
                <a:gd name="connsiteY4" fmla="*/ 9144 h 10454"/>
                <a:gd name="connsiteX5" fmla="*/ 5510 w 15320"/>
                <a:gd name="connsiteY5" fmla="*/ 9620 h 10454"/>
                <a:gd name="connsiteX6" fmla="*/ 176 w 15320"/>
                <a:gd name="connsiteY6" fmla="*/ 4286 h 10454"/>
                <a:gd name="connsiteX7" fmla="*/ 1224 w 15320"/>
                <a:gd name="connsiteY7" fmla="*/ 0 h 10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320" h="10454">
                  <a:moveTo>
                    <a:pt x="1224" y="0"/>
                  </a:moveTo>
                  <a:cubicBezTo>
                    <a:pt x="5129" y="1524"/>
                    <a:pt x="8463" y="4667"/>
                    <a:pt x="13035" y="4382"/>
                  </a:cubicBezTo>
                  <a:cubicBezTo>
                    <a:pt x="13797" y="5048"/>
                    <a:pt x="14559" y="5810"/>
                    <a:pt x="15321" y="6477"/>
                  </a:cubicBezTo>
                  <a:lnTo>
                    <a:pt x="14749" y="7049"/>
                  </a:lnTo>
                  <a:cubicBezTo>
                    <a:pt x="14082" y="7811"/>
                    <a:pt x="13416" y="8477"/>
                    <a:pt x="12654" y="9144"/>
                  </a:cubicBezTo>
                  <a:cubicBezTo>
                    <a:pt x="10368" y="10478"/>
                    <a:pt x="7986" y="11049"/>
                    <a:pt x="5510" y="9620"/>
                  </a:cubicBezTo>
                  <a:cubicBezTo>
                    <a:pt x="3414" y="8096"/>
                    <a:pt x="1414" y="6572"/>
                    <a:pt x="176" y="4286"/>
                  </a:cubicBezTo>
                  <a:cubicBezTo>
                    <a:pt x="-205" y="2572"/>
                    <a:pt x="-15" y="1143"/>
                    <a:pt x="1224" y="0"/>
                  </a:cubicBezTo>
                  <a:close/>
                </a:path>
              </a:pathLst>
            </a:custGeom>
            <a:solidFill>
              <a:srgbClr val="F9C60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06" name="Freeform: Shape 495">
              <a:extLst>
                <a:ext uri="{FF2B5EF4-FFF2-40B4-BE49-F238E27FC236}">
                  <a16:creationId xmlns:a16="http://schemas.microsoft.com/office/drawing/2014/main" id="{CB3AE5D4-9033-4E70-863C-405D2F408EBB}"/>
                </a:ext>
              </a:extLst>
            </p:cNvPr>
            <p:cNvSpPr/>
            <p:nvPr/>
          </p:nvSpPr>
          <p:spPr>
            <a:xfrm>
              <a:off x="9247962" y="2161834"/>
              <a:ext cx="6858" cy="9022"/>
            </a:xfrm>
            <a:custGeom>
              <a:avLst/>
              <a:gdLst>
                <a:gd name="connsiteX0" fmla="*/ 4477 w 6858"/>
                <a:gd name="connsiteY0" fmla="*/ 164 h 9022"/>
                <a:gd name="connsiteX1" fmla="*/ 6858 w 6858"/>
                <a:gd name="connsiteY1" fmla="*/ 259 h 9022"/>
                <a:gd name="connsiteX2" fmla="*/ 0 w 6858"/>
                <a:gd name="connsiteY2" fmla="*/ 9022 h 9022"/>
                <a:gd name="connsiteX3" fmla="*/ 2286 w 6858"/>
                <a:gd name="connsiteY3" fmla="*/ 2545 h 9022"/>
                <a:gd name="connsiteX4" fmla="*/ 4477 w 6858"/>
                <a:gd name="connsiteY4" fmla="*/ 164 h 9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858" h="9022">
                  <a:moveTo>
                    <a:pt x="4477" y="164"/>
                  </a:moveTo>
                  <a:cubicBezTo>
                    <a:pt x="5239" y="164"/>
                    <a:pt x="6096" y="259"/>
                    <a:pt x="6858" y="259"/>
                  </a:cubicBezTo>
                  <a:cubicBezTo>
                    <a:pt x="6001" y="4260"/>
                    <a:pt x="4191" y="7594"/>
                    <a:pt x="0" y="9022"/>
                  </a:cubicBezTo>
                  <a:cubicBezTo>
                    <a:pt x="762" y="6832"/>
                    <a:pt x="1524" y="4736"/>
                    <a:pt x="2286" y="2545"/>
                  </a:cubicBezTo>
                  <a:cubicBezTo>
                    <a:pt x="1715" y="545"/>
                    <a:pt x="2286" y="-407"/>
                    <a:pt x="4477" y="164"/>
                  </a:cubicBezTo>
                  <a:close/>
                </a:path>
              </a:pathLst>
            </a:custGeom>
            <a:solidFill>
              <a:srgbClr val="FAC11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07" name="Freeform: Shape 496">
              <a:extLst>
                <a:ext uri="{FF2B5EF4-FFF2-40B4-BE49-F238E27FC236}">
                  <a16:creationId xmlns:a16="http://schemas.microsoft.com/office/drawing/2014/main" id="{F274F043-F5E1-4A1E-A6B9-3FABE2A5E6A7}"/>
                </a:ext>
              </a:extLst>
            </p:cNvPr>
            <p:cNvSpPr/>
            <p:nvPr/>
          </p:nvSpPr>
          <p:spPr>
            <a:xfrm>
              <a:off x="9272876" y="2109262"/>
              <a:ext cx="36807" cy="33462"/>
            </a:xfrm>
            <a:custGeom>
              <a:avLst/>
              <a:gdLst>
                <a:gd name="connsiteX0" fmla="*/ 25378 w 36807"/>
                <a:gd name="connsiteY0" fmla="*/ 348 h 33462"/>
                <a:gd name="connsiteX1" fmla="*/ 36808 w 36807"/>
                <a:gd name="connsiteY1" fmla="*/ 7206 h 33462"/>
                <a:gd name="connsiteX2" fmla="*/ 34522 w 36807"/>
                <a:gd name="connsiteY2" fmla="*/ 11778 h 33462"/>
                <a:gd name="connsiteX3" fmla="*/ 27664 w 36807"/>
                <a:gd name="connsiteY3" fmla="*/ 11778 h 33462"/>
                <a:gd name="connsiteX4" fmla="*/ 22901 w 36807"/>
                <a:gd name="connsiteY4" fmla="*/ 4635 h 33462"/>
                <a:gd name="connsiteX5" fmla="*/ 14710 w 36807"/>
                <a:gd name="connsiteY5" fmla="*/ 26256 h 33462"/>
                <a:gd name="connsiteX6" fmla="*/ 4804 w 36807"/>
                <a:gd name="connsiteY6" fmla="*/ 32448 h 33462"/>
                <a:gd name="connsiteX7" fmla="*/ 232 w 36807"/>
                <a:gd name="connsiteY7" fmla="*/ 30161 h 33462"/>
                <a:gd name="connsiteX8" fmla="*/ 2994 w 36807"/>
                <a:gd name="connsiteY8" fmla="*/ 25494 h 33462"/>
                <a:gd name="connsiteX9" fmla="*/ 6137 w 36807"/>
                <a:gd name="connsiteY9" fmla="*/ 16255 h 33462"/>
                <a:gd name="connsiteX10" fmla="*/ 10805 w 36807"/>
                <a:gd name="connsiteY10" fmla="*/ 6825 h 33462"/>
                <a:gd name="connsiteX11" fmla="*/ 16329 w 36807"/>
                <a:gd name="connsiteY11" fmla="*/ 1491 h 33462"/>
                <a:gd name="connsiteX12" fmla="*/ 25378 w 36807"/>
                <a:gd name="connsiteY12" fmla="*/ 348 h 33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6807" h="33462">
                  <a:moveTo>
                    <a:pt x="25378" y="348"/>
                  </a:moveTo>
                  <a:cubicBezTo>
                    <a:pt x="27092" y="6063"/>
                    <a:pt x="34712" y="2063"/>
                    <a:pt x="36808" y="7206"/>
                  </a:cubicBezTo>
                  <a:cubicBezTo>
                    <a:pt x="36046" y="8730"/>
                    <a:pt x="35284" y="10254"/>
                    <a:pt x="34522" y="11778"/>
                  </a:cubicBezTo>
                  <a:cubicBezTo>
                    <a:pt x="32236" y="15017"/>
                    <a:pt x="29950" y="10159"/>
                    <a:pt x="27664" y="11778"/>
                  </a:cubicBezTo>
                  <a:cubicBezTo>
                    <a:pt x="24521" y="11111"/>
                    <a:pt x="24330" y="8159"/>
                    <a:pt x="22901" y="4635"/>
                  </a:cubicBezTo>
                  <a:cubicBezTo>
                    <a:pt x="19091" y="12064"/>
                    <a:pt x="12614" y="16731"/>
                    <a:pt x="14710" y="26256"/>
                  </a:cubicBezTo>
                  <a:cubicBezTo>
                    <a:pt x="16329" y="33591"/>
                    <a:pt x="10900" y="34638"/>
                    <a:pt x="4804" y="32448"/>
                  </a:cubicBezTo>
                  <a:cubicBezTo>
                    <a:pt x="3280" y="31686"/>
                    <a:pt x="1756" y="30924"/>
                    <a:pt x="232" y="30161"/>
                  </a:cubicBezTo>
                  <a:cubicBezTo>
                    <a:pt x="-721" y="27494"/>
                    <a:pt x="1470" y="26732"/>
                    <a:pt x="2994" y="25494"/>
                  </a:cubicBezTo>
                  <a:cubicBezTo>
                    <a:pt x="6709" y="23304"/>
                    <a:pt x="5185" y="19398"/>
                    <a:pt x="6137" y="16255"/>
                  </a:cubicBezTo>
                  <a:cubicBezTo>
                    <a:pt x="7566" y="13017"/>
                    <a:pt x="8995" y="9873"/>
                    <a:pt x="10805" y="6825"/>
                  </a:cubicBezTo>
                  <a:cubicBezTo>
                    <a:pt x="12424" y="4825"/>
                    <a:pt x="14234" y="3015"/>
                    <a:pt x="16329" y="1491"/>
                  </a:cubicBezTo>
                  <a:cubicBezTo>
                    <a:pt x="19282" y="348"/>
                    <a:pt x="22235" y="-509"/>
                    <a:pt x="25378" y="348"/>
                  </a:cubicBezTo>
                  <a:close/>
                </a:path>
              </a:pathLst>
            </a:custGeom>
            <a:solidFill>
              <a:srgbClr val="F9BE0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08" name="Freeform: Shape 497">
              <a:extLst>
                <a:ext uri="{FF2B5EF4-FFF2-40B4-BE49-F238E27FC236}">
                  <a16:creationId xmlns:a16="http://schemas.microsoft.com/office/drawing/2014/main" id="{FDF54FEB-8B01-4EDE-85D5-C767FF70787F}"/>
                </a:ext>
              </a:extLst>
            </p:cNvPr>
            <p:cNvSpPr/>
            <p:nvPr/>
          </p:nvSpPr>
          <p:spPr>
            <a:xfrm>
              <a:off x="9303397" y="2131985"/>
              <a:ext cx="22764" cy="11318"/>
            </a:xfrm>
            <a:custGeom>
              <a:avLst/>
              <a:gdLst>
                <a:gd name="connsiteX0" fmla="*/ 22765 w 22764"/>
                <a:gd name="connsiteY0" fmla="*/ 104 h 11318"/>
                <a:gd name="connsiteX1" fmla="*/ 0 w 22764"/>
                <a:gd name="connsiteY1" fmla="*/ 10963 h 11318"/>
                <a:gd name="connsiteX2" fmla="*/ 22765 w 22764"/>
                <a:gd name="connsiteY2" fmla="*/ 104 h 11318"/>
                <a:gd name="connsiteX3" fmla="*/ 22765 w 22764"/>
                <a:gd name="connsiteY3" fmla="*/ 104 h 113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764" h="11318">
                  <a:moveTo>
                    <a:pt x="22765" y="104"/>
                  </a:moveTo>
                  <a:cubicBezTo>
                    <a:pt x="16002" y="4676"/>
                    <a:pt x="11144" y="13154"/>
                    <a:pt x="0" y="10963"/>
                  </a:cubicBezTo>
                  <a:cubicBezTo>
                    <a:pt x="5334" y="1057"/>
                    <a:pt x="13526" y="-467"/>
                    <a:pt x="22765" y="104"/>
                  </a:cubicBezTo>
                  <a:cubicBezTo>
                    <a:pt x="22670" y="104"/>
                    <a:pt x="22765" y="104"/>
                    <a:pt x="22765" y="104"/>
                  </a:cubicBezTo>
                  <a:close/>
                </a:path>
              </a:pathLst>
            </a:custGeom>
            <a:solidFill>
              <a:srgbClr val="FBC50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09" name="Freeform: Shape 498">
              <a:extLst>
                <a:ext uri="{FF2B5EF4-FFF2-40B4-BE49-F238E27FC236}">
                  <a16:creationId xmlns:a16="http://schemas.microsoft.com/office/drawing/2014/main" id="{60355785-8EB8-4789-A25C-D533E660FAB0}"/>
                </a:ext>
              </a:extLst>
            </p:cNvPr>
            <p:cNvSpPr/>
            <p:nvPr/>
          </p:nvSpPr>
          <p:spPr>
            <a:xfrm>
              <a:off x="9300540" y="2117062"/>
              <a:ext cx="12304" cy="8472"/>
            </a:xfrm>
            <a:custGeom>
              <a:avLst/>
              <a:gdLst>
                <a:gd name="connsiteX0" fmla="*/ 0 w 12304"/>
                <a:gd name="connsiteY0" fmla="*/ 3978 h 8472"/>
                <a:gd name="connsiteX1" fmla="*/ 6858 w 12304"/>
                <a:gd name="connsiteY1" fmla="*/ 3978 h 8472"/>
                <a:gd name="connsiteX2" fmla="*/ 12287 w 12304"/>
                <a:gd name="connsiteY2" fmla="*/ 5978 h 8472"/>
                <a:gd name="connsiteX3" fmla="*/ 7334 w 12304"/>
                <a:gd name="connsiteY3" fmla="*/ 8169 h 8472"/>
                <a:gd name="connsiteX4" fmla="*/ 0 w 12304"/>
                <a:gd name="connsiteY4" fmla="*/ 3978 h 84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304" h="8472">
                  <a:moveTo>
                    <a:pt x="0" y="3978"/>
                  </a:moveTo>
                  <a:cubicBezTo>
                    <a:pt x="2286" y="-6785"/>
                    <a:pt x="4572" y="8169"/>
                    <a:pt x="6858" y="3978"/>
                  </a:cubicBezTo>
                  <a:cubicBezTo>
                    <a:pt x="8858" y="4264"/>
                    <a:pt x="12097" y="3311"/>
                    <a:pt x="12287" y="5978"/>
                  </a:cubicBezTo>
                  <a:cubicBezTo>
                    <a:pt x="12573" y="9122"/>
                    <a:pt x="9334" y="8550"/>
                    <a:pt x="7334" y="8169"/>
                  </a:cubicBezTo>
                  <a:cubicBezTo>
                    <a:pt x="4572" y="7693"/>
                    <a:pt x="1810" y="6550"/>
                    <a:pt x="0" y="3978"/>
                  </a:cubicBezTo>
                  <a:close/>
                </a:path>
              </a:pathLst>
            </a:custGeom>
            <a:solidFill>
              <a:srgbClr val="FBC70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10" name="Freeform: Shape 499">
              <a:extLst>
                <a:ext uri="{FF2B5EF4-FFF2-40B4-BE49-F238E27FC236}">
                  <a16:creationId xmlns:a16="http://schemas.microsoft.com/office/drawing/2014/main" id="{15B51C13-6054-4CD0-9689-C877CB33B478}"/>
                </a:ext>
              </a:extLst>
            </p:cNvPr>
            <p:cNvSpPr/>
            <p:nvPr/>
          </p:nvSpPr>
          <p:spPr>
            <a:xfrm>
              <a:off x="9290777" y="2125833"/>
              <a:ext cx="8334" cy="6024"/>
            </a:xfrm>
            <a:custGeom>
              <a:avLst/>
              <a:gdLst>
                <a:gd name="connsiteX0" fmla="*/ 8334 w 8334"/>
                <a:gd name="connsiteY0" fmla="*/ 2732 h 6024"/>
                <a:gd name="connsiteX1" fmla="*/ 5858 w 8334"/>
                <a:gd name="connsiteY1" fmla="*/ 5971 h 6024"/>
                <a:gd name="connsiteX2" fmla="*/ 143 w 8334"/>
                <a:gd name="connsiteY2" fmla="*/ 3209 h 6024"/>
                <a:gd name="connsiteX3" fmla="*/ 2714 w 8334"/>
                <a:gd name="connsiteY3" fmla="*/ 256 h 6024"/>
                <a:gd name="connsiteX4" fmla="*/ 8334 w 8334"/>
                <a:gd name="connsiteY4" fmla="*/ 2732 h 6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334" h="6024">
                  <a:moveTo>
                    <a:pt x="8334" y="2732"/>
                  </a:moveTo>
                  <a:cubicBezTo>
                    <a:pt x="8334" y="4542"/>
                    <a:pt x="7382" y="5780"/>
                    <a:pt x="5858" y="5971"/>
                  </a:cubicBezTo>
                  <a:cubicBezTo>
                    <a:pt x="3476" y="6257"/>
                    <a:pt x="1095" y="5399"/>
                    <a:pt x="143" y="3209"/>
                  </a:cubicBezTo>
                  <a:cubicBezTo>
                    <a:pt x="-524" y="1685"/>
                    <a:pt x="1286" y="542"/>
                    <a:pt x="2714" y="256"/>
                  </a:cubicBezTo>
                  <a:cubicBezTo>
                    <a:pt x="5096" y="-411"/>
                    <a:pt x="7286" y="161"/>
                    <a:pt x="8334" y="2732"/>
                  </a:cubicBezTo>
                  <a:close/>
                </a:path>
              </a:pathLst>
            </a:custGeom>
            <a:solidFill>
              <a:srgbClr val="FDDB2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11" name="Freeform: Shape 500">
              <a:extLst>
                <a:ext uri="{FF2B5EF4-FFF2-40B4-BE49-F238E27FC236}">
                  <a16:creationId xmlns:a16="http://schemas.microsoft.com/office/drawing/2014/main" id="{986321F7-F4A6-4FFC-BC23-5DE437248C18}"/>
                </a:ext>
              </a:extLst>
            </p:cNvPr>
            <p:cNvSpPr/>
            <p:nvPr/>
          </p:nvSpPr>
          <p:spPr>
            <a:xfrm>
              <a:off x="9207597" y="2110237"/>
              <a:ext cx="74261" cy="54142"/>
            </a:xfrm>
            <a:custGeom>
              <a:avLst/>
              <a:gdLst>
                <a:gd name="connsiteX0" fmla="*/ 72369 w 74261"/>
                <a:gd name="connsiteY0" fmla="*/ 15376 h 54142"/>
                <a:gd name="connsiteX1" fmla="*/ 70083 w 74261"/>
                <a:gd name="connsiteY1" fmla="*/ 26806 h 54142"/>
                <a:gd name="connsiteX2" fmla="*/ 48366 w 74261"/>
                <a:gd name="connsiteY2" fmla="*/ 25282 h 54142"/>
                <a:gd name="connsiteX3" fmla="*/ 48747 w 74261"/>
                <a:gd name="connsiteY3" fmla="*/ 25472 h 54142"/>
                <a:gd name="connsiteX4" fmla="*/ 49128 w 74261"/>
                <a:gd name="connsiteY4" fmla="*/ 24520 h 54142"/>
                <a:gd name="connsiteX5" fmla="*/ 60939 w 74261"/>
                <a:gd name="connsiteY5" fmla="*/ 31282 h 54142"/>
                <a:gd name="connsiteX6" fmla="*/ 42651 w 74261"/>
                <a:gd name="connsiteY6" fmla="*/ 49570 h 54142"/>
                <a:gd name="connsiteX7" fmla="*/ 35793 w 74261"/>
                <a:gd name="connsiteY7" fmla="*/ 54142 h 54142"/>
                <a:gd name="connsiteX8" fmla="*/ 38555 w 74261"/>
                <a:gd name="connsiteY8" fmla="*/ 35759 h 54142"/>
                <a:gd name="connsiteX9" fmla="*/ 22077 w 74261"/>
                <a:gd name="connsiteY9" fmla="*/ 44998 h 54142"/>
                <a:gd name="connsiteX10" fmla="*/ 15029 w 74261"/>
                <a:gd name="connsiteY10" fmla="*/ 48046 h 54142"/>
                <a:gd name="connsiteX11" fmla="*/ 6932 w 74261"/>
                <a:gd name="connsiteY11" fmla="*/ 45570 h 54142"/>
                <a:gd name="connsiteX12" fmla="*/ 10076 w 74261"/>
                <a:gd name="connsiteY12" fmla="*/ 38331 h 54142"/>
                <a:gd name="connsiteX13" fmla="*/ 16267 w 74261"/>
                <a:gd name="connsiteY13" fmla="*/ 32330 h 54142"/>
                <a:gd name="connsiteX14" fmla="*/ 2075 w 74261"/>
                <a:gd name="connsiteY14" fmla="*/ 40045 h 54142"/>
                <a:gd name="connsiteX15" fmla="*/ 360 w 74261"/>
                <a:gd name="connsiteY15" fmla="*/ 29663 h 54142"/>
                <a:gd name="connsiteX16" fmla="*/ 1122 w 74261"/>
                <a:gd name="connsiteY16" fmla="*/ 26615 h 54142"/>
                <a:gd name="connsiteX17" fmla="*/ 6170 w 74261"/>
                <a:gd name="connsiteY17" fmla="*/ 18233 h 54142"/>
                <a:gd name="connsiteX18" fmla="*/ 5599 w 74261"/>
                <a:gd name="connsiteY18" fmla="*/ 12518 h 54142"/>
                <a:gd name="connsiteX19" fmla="*/ 10742 w 74261"/>
                <a:gd name="connsiteY19" fmla="*/ 9756 h 54142"/>
                <a:gd name="connsiteX20" fmla="*/ 15886 w 74261"/>
                <a:gd name="connsiteY20" fmla="*/ 12994 h 54142"/>
                <a:gd name="connsiteX21" fmla="*/ 23792 w 74261"/>
                <a:gd name="connsiteY21" fmla="*/ 18805 h 54142"/>
                <a:gd name="connsiteX22" fmla="*/ 25697 w 74261"/>
                <a:gd name="connsiteY22" fmla="*/ 25091 h 54142"/>
                <a:gd name="connsiteX23" fmla="*/ 29030 w 74261"/>
                <a:gd name="connsiteY23" fmla="*/ 26234 h 54142"/>
                <a:gd name="connsiteX24" fmla="*/ 28078 w 74261"/>
                <a:gd name="connsiteY24" fmla="*/ 22329 h 54142"/>
                <a:gd name="connsiteX25" fmla="*/ 28173 w 74261"/>
                <a:gd name="connsiteY25" fmla="*/ 19376 h 54142"/>
                <a:gd name="connsiteX26" fmla="*/ 37222 w 74261"/>
                <a:gd name="connsiteY26" fmla="*/ 9565 h 54142"/>
                <a:gd name="connsiteX27" fmla="*/ 38746 w 74261"/>
                <a:gd name="connsiteY27" fmla="*/ 7184 h 54142"/>
                <a:gd name="connsiteX28" fmla="*/ 47033 w 74261"/>
                <a:gd name="connsiteY28" fmla="*/ 4231 h 54142"/>
                <a:gd name="connsiteX29" fmla="*/ 58653 w 74261"/>
                <a:gd name="connsiteY29" fmla="*/ 40 h 54142"/>
                <a:gd name="connsiteX30" fmla="*/ 66273 w 74261"/>
                <a:gd name="connsiteY30" fmla="*/ 4612 h 54142"/>
                <a:gd name="connsiteX31" fmla="*/ 72369 w 74261"/>
                <a:gd name="connsiteY31" fmla="*/ 15376 h 54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74261" h="54142">
                  <a:moveTo>
                    <a:pt x="72369" y="15376"/>
                  </a:moveTo>
                  <a:cubicBezTo>
                    <a:pt x="72750" y="19376"/>
                    <a:pt x="77608" y="24329"/>
                    <a:pt x="70083" y="26806"/>
                  </a:cubicBezTo>
                  <a:cubicBezTo>
                    <a:pt x="62844" y="26329"/>
                    <a:pt x="56177" y="16804"/>
                    <a:pt x="48366" y="25282"/>
                  </a:cubicBezTo>
                  <a:cubicBezTo>
                    <a:pt x="47604" y="25853"/>
                    <a:pt x="47890" y="26139"/>
                    <a:pt x="48747" y="25472"/>
                  </a:cubicBezTo>
                  <a:cubicBezTo>
                    <a:pt x="49890" y="24520"/>
                    <a:pt x="47509" y="24615"/>
                    <a:pt x="49128" y="24520"/>
                  </a:cubicBezTo>
                  <a:cubicBezTo>
                    <a:pt x="55891" y="22043"/>
                    <a:pt x="60939" y="22329"/>
                    <a:pt x="60939" y="31282"/>
                  </a:cubicBezTo>
                  <a:cubicBezTo>
                    <a:pt x="56462" y="38998"/>
                    <a:pt x="46461" y="41188"/>
                    <a:pt x="42651" y="49570"/>
                  </a:cubicBezTo>
                  <a:cubicBezTo>
                    <a:pt x="40937" y="51952"/>
                    <a:pt x="37793" y="52142"/>
                    <a:pt x="35793" y="54142"/>
                  </a:cubicBezTo>
                  <a:cubicBezTo>
                    <a:pt x="27030" y="49094"/>
                    <a:pt x="27792" y="43951"/>
                    <a:pt x="38555" y="35759"/>
                  </a:cubicBezTo>
                  <a:cubicBezTo>
                    <a:pt x="29221" y="35950"/>
                    <a:pt x="29221" y="35950"/>
                    <a:pt x="22077" y="44998"/>
                  </a:cubicBezTo>
                  <a:cubicBezTo>
                    <a:pt x="20172" y="47094"/>
                    <a:pt x="17696" y="47761"/>
                    <a:pt x="15029" y="48046"/>
                  </a:cubicBezTo>
                  <a:cubicBezTo>
                    <a:pt x="11885" y="48427"/>
                    <a:pt x="8742" y="48332"/>
                    <a:pt x="6932" y="45570"/>
                  </a:cubicBezTo>
                  <a:cubicBezTo>
                    <a:pt x="4361" y="41855"/>
                    <a:pt x="8552" y="40617"/>
                    <a:pt x="10076" y="38331"/>
                  </a:cubicBezTo>
                  <a:cubicBezTo>
                    <a:pt x="11695" y="35950"/>
                    <a:pt x="13790" y="34235"/>
                    <a:pt x="16267" y="32330"/>
                  </a:cubicBezTo>
                  <a:cubicBezTo>
                    <a:pt x="10647" y="33949"/>
                    <a:pt x="8552" y="42522"/>
                    <a:pt x="2075" y="40045"/>
                  </a:cubicBezTo>
                  <a:cubicBezTo>
                    <a:pt x="-1831" y="38617"/>
                    <a:pt x="1122" y="33187"/>
                    <a:pt x="360" y="29663"/>
                  </a:cubicBezTo>
                  <a:cubicBezTo>
                    <a:pt x="455" y="28615"/>
                    <a:pt x="646" y="27568"/>
                    <a:pt x="1122" y="26615"/>
                  </a:cubicBezTo>
                  <a:cubicBezTo>
                    <a:pt x="2741" y="23758"/>
                    <a:pt x="6837" y="22424"/>
                    <a:pt x="6170" y="18233"/>
                  </a:cubicBezTo>
                  <a:cubicBezTo>
                    <a:pt x="5694" y="16328"/>
                    <a:pt x="4932" y="14518"/>
                    <a:pt x="5599" y="12518"/>
                  </a:cubicBezTo>
                  <a:cubicBezTo>
                    <a:pt x="6837" y="10613"/>
                    <a:pt x="8456" y="9661"/>
                    <a:pt x="10742" y="9756"/>
                  </a:cubicBezTo>
                  <a:cubicBezTo>
                    <a:pt x="12838" y="10232"/>
                    <a:pt x="14648" y="11185"/>
                    <a:pt x="15886" y="12994"/>
                  </a:cubicBezTo>
                  <a:cubicBezTo>
                    <a:pt x="14362" y="20614"/>
                    <a:pt x="20934" y="17281"/>
                    <a:pt x="23792" y="18805"/>
                  </a:cubicBezTo>
                  <a:cubicBezTo>
                    <a:pt x="25887" y="20519"/>
                    <a:pt x="24268" y="23281"/>
                    <a:pt x="25697" y="25091"/>
                  </a:cubicBezTo>
                  <a:cubicBezTo>
                    <a:pt x="26649" y="25948"/>
                    <a:pt x="27697" y="27853"/>
                    <a:pt x="29030" y="26234"/>
                  </a:cubicBezTo>
                  <a:cubicBezTo>
                    <a:pt x="29888" y="25186"/>
                    <a:pt x="28459" y="23662"/>
                    <a:pt x="28078" y="22329"/>
                  </a:cubicBezTo>
                  <a:cubicBezTo>
                    <a:pt x="27887" y="21376"/>
                    <a:pt x="27887" y="20329"/>
                    <a:pt x="28173" y="19376"/>
                  </a:cubicBezTo>
                  <a:cubicBezTo>
                    <a:pt x="29792" y="14804"/>
                    <a:pt x="36460" y="14995"/>
                    <a:pt x="37222" y="9565"/>
                  </a:cubicBezTo>
                  <a:cubicBezTo>
                    <a:pt x="37508" y="8613"/>
                    <a:pt x="37984" y="7851"/>
                    <a:pt x="38746" y="7184"/>
                  </a:cubicBezTo>
                  <a:cubicBezTo>
                    <a:pt x="41318" y="5660"/>
                    <a:pt x="44270" y="5184"/>
                    <a:pt x="47033" y="4231"/>
                  </a:cubicBezTo>
                  <a:cubicBezTo>
                    <a:pt x="51700" y="5184"/>
                    <a:pt x="53986" y="-531"/>
                    <a:pt x="58653" y="40"/>
                  </a:cubicBezTo>
                  <a:cubicBezTo>
                    <a:pt x="61701" y="802"/>
                    <a:pt x="64654" y="1660"/>
                    <a:pt x="66273" y="4612"/>
                  </a:cubicBezTo>
                  <a:cubicBezTo>
                    <a:pt x="66083" y="9756"/>
                    <a:pt x="73036" y="10423"/>
                    <a:pt x="72369" y="15376"/>
                  </a:cubicBezTo>
                  <a:close/>
                </a:path>
              </a:pathLst>
            </a:custGeom>
            <a:solidFill>
              <a:srgbClr val="F9BD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12" name="Freeform: Shape 501">
              <a:extLst>
                <a:ext uri="{FF2B5EF4-FFF2-40B4-BE49-F238E27FC236}">
                  <a16:creationId xmlns:a16="http://schemas.microsoft.com/office/drawing/2014/main" id="{B8835E86-5C0F-4031-B0BC-8CEE2BF41AC5}"/>
                </a:ext>
              </a:extLst>
            </p:cNvPr>
            <p:cNvSpPr/>
            <p:nvPr/>
          </p:nvSpPr>
          <p:spPr>
            <a:xfrm>
              <a:off x="9200147" y="2139329"/>
              <a:ext cx="30384" cy="44897"/>
            </a:xfrm>
            <a:custGeom>
              <a:avLst/>
              <a:gdLst>
                <a:gd name="connsiteX0" fmla="*/ 9049 w 30384"/>
                <a:gd name="connsiteY0" fmla="*/ 0 h 44897"/>
                <a:gd name="connsiteX1" fmla="*/ 10382 w 30384"/>
                <a:gd name="connsiteY1" fmla="*/ 9906 h 44897"/>
                <a:gd name="connsiteX2" fmla="*/ 30385 w 30384"/>
                <a:gd name="connsiteY2" fmla="*/ 5143 h 44897"/>
                <a:gd name="connsiteX3" fmla="*/ 15526 w 30384"/>
                <a:gd name="connsiteY3" fmla="*/ 15240 h 44897"/>
                <a:gd name="connsiteX4" fmla="*/ 29527 w 30384"/>
                <a:gd name="connsiteY4" fmla="*/ 15907 h 44897"/>
                <a:gd name="connsiteX5" fmla="*/ 29527 w 30384"/>
                <a:gd name="connsiteY5" fmla="*/ 20479 h 44897"/>
                <a:gd name="connsiteX6" fmla="*/ 20383 w 30384"/>
                <a:gd name="connsiteY6" fmla="*/ 31909 h 44897"/>
                <a:gd name="connsiteX7" fmla="*/ 22670 w 30384"/>
                <a:gd name="connsiteY7" fmla="*/ 41053 h 44897"/>
                <a:gd name="connsiteX8" fmla="*/ 17050 w 30384"/>
                <a:gd name="connsiteY8" fmla="*/ 44863 h 44897"/>
                <a:gd name="connsiteX9" fmla="*/ 6667 w 30384"/>
                <a:gd name="connsiteY9" fmla="*/ 27337 h 44897"/>
                <a:gd name="connsiteX10" fmla="*/ 0 w 30384"/>
                <a:gd name="connsiteY10" fmla="*/ 4477 h 44897"/>
                <a:gd name="connsiteX11" fmla="*/ 2191 w 30384"/>
                <a:gd name="connsiteY11" fmla="*/ 2572 h 44897"/>
                <a:gd name="connsiteX12" fmla="*/ 9049 w 30384"/>
                <a:gd name="connsiteY12" fmla="*/ 0 h 44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0384" h="44897">
                  <a:moveTo>
                    <a:pt x="9049" y="0"/>
                  </a:moveTo>
                  <a:cubicBezTo>
                    <a:pt x="13811" y="2572"/>
                    <a:pt x="8572" y="6763"/>
                    <a:pt x="10382" y="9906"/>
                  </a:cubicBezTo>
                  <a:cubicBezTo>
                    <a:pt x="22193" y="1714"/>
                    <a:pt x="22193" y="1714"/>
                    <a:pt x="30385" y="5143"/>
                  </a:cubicBezTo>
                  <a:cubicBezTo>
                    <a:pt x="21717" y="3524"/>
                    <a:pt x="20669" y="11906"/>
                    <a:pt x="15526" y="15240"/>
                  </a:cubicBezTo>
                  <a:cubicBezTo>
                    <a:pt x="20098" y="19050"/>
                    <a:pt x="24955" y="14573"/>
                    <a:pt x="29527" y="15907"/>
                  </a:cubicBezTo>
                  <a:cubicBezTo>
                    <a:pt x="29527" y="17431"/>
                    <a:pt x="29527" y="18955"/>
                    <a:pt x="29527" y="20479"/>
                  </a:cubicBezTo>
                  <a:cubicBezTo>
                    <a:pt x="28575" y="26003"/>
                    <a:pt x="18574" y="24194"/>
                    <a:pt x="20383" y="31909"/>
                  </a:cubicBezTo>
                  <a:cubicBezTo>
                    <a:pt x="23051" y="34481"/>
                    <a:pt x="18002" y="38957"/>
                    <a:pt x="22670" y="41053"/>
                  </a:cubicBezTo>
                  <a:cubicBezTo>
                    <a:pt x="22955" y="45529"/>
                    <a:pt x="19812" y="44863"/>
                    <a:pt x="17050" y="44863"/>
                  </a:cubicBezTo>
                  <a:cubicBezTo>
                    <a:pt x="8572" y="42005"/>
                    <a:pt x="10096" y="33242"/>
                    <a:pt x="6667" y="27337"/>
                  </a:cubicBezTo>
                  <a:cubicBezTo>
                    <a:pt x="4286" y="19812"/>
                    <a:pt x="6858" y="10763"/>
                    <a:pt x="0" y="4477"/>
                  </a:cubicBezTo>
                  <a:cubicBezTo>
                    <a:pt x="667" y="3810"/>
                    <a:pt x="1429" y="3143"/>
                    <a:pt x="2191" y="2572"/>
                  </a:cubicBezTo>
                  <a:cubicBezTo>
                    <a:pt x="4477" y="1429"/>
                    <a:pt x="6572" y="95"/>
                    <a:pt x="9049" y="0"/>
                  </a:cubicBezTo>
                  <a:close/>
                </a:path>
              </a:pathLst>
            </a:custGeom>
            <a:solidFill>
              <a:srgbClr val="FBC9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13" name="Freeform: Shape 502">
              <a:extLst>
                <a:ext uri="{FF2B5EF4-FFF2-40B4-BE49-F238E27FC236}">
                  <a16:creationId xmlns:a16="http://schemas.microsoft.com/office/drawing/2014/main" id="{1D7D7F54-7C38-4070-8DBD-D5DD08DBC96A}"/>
                </a:ext>
              </a:extLst>
            </p:cNvPr>
            <p:cNvSpPr/>
            <p:nvPr/>
          </p:nvSpPr>
          <p:spPr>
            <a:xfrm>
              <a:off x="9215780" y="2179955"/>
              <a:ext cx="17254" cy="16428"/>
            </a:xfrm>
            <a:custGeom>
              <a:avLst/>
              <a:gdLst>
                <a:gd name="connsiteX0" fmla="*/ 273 w 17254"/>
                <a:gd name="connsiteY0" fmla="*/ 2713 h 16428"/>
                <a:gd name="connsiteX1" fmla="*/ 7131 w 17254"/>
                <a:gd name="connsiteY1" fmla="*/ 427 h 16428"/>
                <a:gd name="connsiteX2" fmla="*/ 16275 w 17254"/>
                <a:gd name="connsiteY2" fmla="*/ 4999 h 16428"/>
                <a:gd name="connsiteX3" fmla="*/ 13989 w 17254"/>
                <a:gd name="connsiteY3" fmla="*/ 14143 h 16428"/>
                <a:gd name="connsiteX4" fmla="*/ 11703 w 17254"/>
                <a:gd name="connsiteY4" fmla="*/ 16429 h 16428"/>
                <a:gd name="connsiteX5" fmla="*/ 3130 w 17254"/>
                <a:gd name="connsiteY5" fmla="*/ 10618 h 16428"/>
                <a:gd name="connsiteX6" fmla="*/ 273 w 17254"/>
                <a:gd name="connsiteY6" fmla="*/ 2713 h 16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254" h="16428">
                  <a:moveTo>
                    <a:pt x="273" y="2713"/>
                  </a:moveTo>
                  <a:cubicBezTo>
                    <a:pt x="2749" y="2617"/>
                    <a:pt x="5512" y="3094"/>
                    <a:pt x="7131" y="427"/>
                  </a:cubicBezTo>
                  <a:cubicBezTo>
                    <a:pt x="9798" y="2713"/>
                    <a:pt x="17132" y="-4336"/>
                    <a:pt x="16275" y="4999"/>
                  </a:cubicBezTo>
                  <a:cubicBezTo>
                    <a:pt x="19418" y="8999"/>
                    <a:pt x="13989" y="10904"/>
                    <a:pt x="13989" y="14143"/>
                  </a:cubicBezTo>
                  <a:cubicBezTo>
                    <a:pt x="13227" y="14905"/>
                    <a:pt x="12465" y="15667"/>
                    <a:pt x="11703" y="16429"/>
                  </a:cubicBezTo>
                  <a:cubicBezTo>
                    <a:pt x="8655" y="14905"/>
                    <a:pt x="5035" y="13952"/>
                    <a:pt x="3130" y="10618"/>
                  </a:cubicBezTo>
                  <a:cubicBezTo>
                    <a:pt x="2368" y="7951"/>
                    <a:pt x="-965" y="6142"/>
                    <a:pt x="273" y="2713"/>
                  </a:cubicBezTo>
                  <a:close/>
                </a:path>
              </a:pathLst>
            </a:custGeom>
            <a:solidFill>
              <a:srgbClr val="FDCE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14" name="Freeform: Shape 503">
              <a:extLst>
                <a:ext uri="{FF2B5EF4-FFF2-40B4-BE49-F238E27FC236}">
                  <a16:creationId xmlns:a16="http://schemas.microsoft.com/office/drawing/2014/main" id="{DD39B985-ED21-494C-974D-9347E5193923}"/>
                </a:ext>
              </a:extLst>
            </p:cNvPr>
            <p:cNvSpPr/>
            <p:nvPr/>
          </p:nvSpPr>
          <p:spPr>
            <a:xfrm>
              <a:off x="9218106" y="2159807"/>
              <a:ext cx="11725" cy="11429"/>
            </a:xfrm>
            <a:custGeom>
              <a:avLst/>
              <a:gdLst>
                <a:gd name="connsiteX0" fmla="*/ 2519 w 11725"/>
                <a:gd name="connsiteY0" fmla="*/ 11430 h 11429"/>
                <a:gd name="connsiteX1" fmla="*/ 4233 w 11725"/>
                <a:gd name="connsiteY1" fmla="*/ 2477 h 11429"/>
                <a:gd name="connsiteX2" fmla="*/ 11568 w 11725"/>
                <a:gd name="connsiteY2" fmla="*/ 0 h 11429"/>
                <a:gd name="connsiteX3" fmla="*/ 2519 w 11725"/>
                <a:gd name="connsiteY3" fmla="*/ 11430 h 114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725" h="11429">
                  <a:moveTo>
                    <a:pt x="2519" y="11430"/>
                  </a:moveTo>
                  <a:cubicBezTo>
                    <a:pt x="-3006" y="7334"/>
                    <a:pt x="1947" y="4667"/>
                    <a:pt x="4233" y="2477"/>
                  </a:cubicBezTo>
                  <a:cubicBezTo>
                    <a:pt x="5948" y="857"/>
                    <a:pt x="9091" y="762"/>
                    <a:pt x="11568" y="0"/>
                  </a:cubicBezTo>
                  <a:cubicBezTo>
                    <a:pt x="12044" y="4477"/>
                    <a:pt x="12044" y="4477"/>
                    <a:pt x="2519" y="11430"/>
                  </a:cubicBezTo>
                  <a:close/>
                </a:path>
              </a:pathLst>
            </a:custGeom>
            <a:solidFill>
              <a:srgbClr val="F7BE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15" name="Freeform: Shape 504">
              <a:extLst>
                <a:ext uri="{FF2B5EF4-FFF2-40B4-BE49-F238E27FC236}">
                  <a16:creationId xmlns:a16="http://schemas.microsoft.com/office/drawing/2014/main" id="{C0DEC117-3633-4335-B434-5D38499B247B}"/>
                </a:ext>
              </a:extLst>
            </p:cNvPr>
            <p:cNvSpPr/>
            <p:nvPr/>
          </p:nvSpPr>
          <p:spPr>
            <a:xfrm>
              <a:off x="9243485" y="2159807"/>
              <a:ext cx="8953" cy="5622"/>
            </a:xfrm>
            <a:custGeom>
              <a:avLst/>
              <a:gdLst>
                <a:gd name="connsiteX0" fmla="*/ 0 w 8953"/>
                <a:gd name="connsiteY0" fmla="*/ 4572 h 5622"/>
                <a:gd name="connsiteX1" fmla="*/ 6858 w 8953"/>
                <a:gd name="connsiteY1" fmla="*/ 0 h 5622"/>
                <a:gd name="connsiteX2" fmla="*/ 8954 w 8953"/>
                <a:gd name="connsiteY2" fmla="*/ 2191 h 5622"/>
                <a:gd name="connsiteX3" fmla="*/ 6763 w 8953"/>
                <a:gd name="connsiteY3" fmla="*/ 4572 h 5622"/>
                <a:gd name="connsiteX4" fmla="*/ 0 w 8953"/>
                <a:gd name="connsiteY4" fmla="*/ 4572 h 56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953" h="5622">
                  <a:moveTo>
                    <a:pt x="0" y="4572"/>
                  </a:moveTo>
                  <a:cubicBezTo>
                    <a:pt x="191" y="-95"/>
                    <a:pt x="3524" y="0"/>
                    <a:pt x="6858" y="0"/>
                  </a:cubicBezTo>
                  <a:cubicBezTo>
                    <a:pt x="7525" y="762"/>
                    <a:pt x="8287" y="1429"/>
                    <a:pt x="8954" y="2191"/>
                  </a:cubicBezTo>
                  <a:cubicBezTo>
                    <a:pt x="8192" y="2953"/>
                    <a:pt x="7525" y="3810"/>
                    <a:pt x="6763" y="4572"/>
                  </a:cubicBezTo>
                  <a:cubicBezTo>
                    <a:pt x="4477" y="3905"/>
                    <a:pt x="2286" y="7239"/>
                    <a:pt x="0" y="4572"/>
                  </a:cubicBezTo>
                  <a:close/>
                </a:path>
              </a:pathLst>
            </a:custGeom>
            <a:solidFill>
              <a:srgbClr val="F6B3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16" name="Freeform: Shape 505">
              <a:extLst>
                <a:ext uri="{FF2B5EF4-FFF2-40B4-BE49-F238E27FC236}">
                  <a16:creationId xmlns:a16="http://schemas.microsoft.com/office/drawing/2014/main" id="{DCFDA33C-A4B7-4EBD-ABFD-D70EEE2316C0}"/>
                </a:ext>
              </a:extLst>
            </p:cNvPr>
            <p:cNvSpPr/>
            <p:nvPr/>
          </p:nvSpPr>
          <p:spPr>
            <a:xfrm>
              <a:off x="9228208" y="2184953"/>
              <a:ext cx="8419" cy="9143"/>
            </a:xfrm>
            <a:custGeom>
              <a:avLst/>
              <a:gdLst>
                <a:gd name="connsiteX0" fmla="*/ 1561 w 8419"/>
                <a:gd name="connsiteY0" fmla="*/ 9144 h 9143"/>
                <a:gd name="connsiteX1" fmla="*/ 3847 w 8419"/>
                <a:gd name="connsiteY1" fmla="*/ 0 h 9143"/>
                <a:gd name="connsiteX2" fmla="*/ 8419 w 8419"/>
                <a:gd name="connsiteY2" fmla="*/ 0 h 9143"/>
                <a:gd name="connsiteX3" fmla="*/ 1561 w 8419"/>
                <a:gd name="connsiteY3" fmla="*/ 9144 h 9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419" h="9143">
                  <a:moveTo>
                    <a:pt x="1561" y="9144"/>
                  </a:moveTo>
                  <a:cubicBezTo>
                    <a:pt x="-3201" y="4667"/>
                    <a:pt x="4514" y="3429"/>
                    <a:pt x="3847" y="0"/>
                  </a:cubicBezTo>
                  <a:cubicBezTo>
                    <a:pt x="5371" y="0"/>
                    <a:pt x="6895" y="0"/>
                    <a:pt x="8419" y="0"/>
                  </a:cubicBezTo>
                  <a:cubicBezTo>
                    <a:pt x="6514" y="3334"/>
                    <a:pt x="5657" y="7430"/>
                    <a:pt x="1561" y="9144"/>
                  </a:cubicBezTo>
                  <a:close/>
                </a:path>
              </a:pathLst>
            </a:custGeom>
            <a:solidFill>
              <a:srgbClr val="FAC70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17" name="Freeform: Shape 506">
              <a:extLst>
                <a:ext uri="{FF2B5EF4-FFF2-40B4-BE49-F238E27FC236}">
                  <a16:creationId xmlns:a16="http://schemas.microsoft.com/office/drawing/2014/main" id="{0823617D-7AEE-4E67-82C4-8527722EF54F}"/>
                </a:ext>
              </a:extLst>
            </p:cNvPr>
            <p:cNvSpPr/>
            <p:nvPr/>
          </p:nvSpPr>
          <p:spPr>
            <a:xfrm>
              <a:off x="9194396" y="2058124"/>
              <a:ext cx="47627" cy="49866"/>
            </a:xfrm>
            <a:custGeom>
              <a:avLst/>
              <a:gdLst>
                <a:gd name="connsiteX0" fmla="*/ 1179 w 47627"/>
                <a:gd name="connsiteY0" fmla="*/ 17196 h 49866"/>
                <a:gd name="connsiteX1" fmla="*/ 1179 w 47627"/>
                <a:gd name="connsiteY1" fmla="*/ 14910 h 49866"/>
                <a:gd name="connsiteX2" fmla="*/ 7370 w 47627"/>
                <a:gd name="connsiteY2" fmla="*/ 6528 h 49866"/>
                <a:gd name="connsiteX3" fmla="*/ 14514 w 47627"/>
                <a:gd name="connsiteY3" fmla="*/ 4242 h 49866"/>
                <a:gd name="connsiteX4" fmla="*/ 21181 w 47627"/>
                <a:gd name="connsiteY4" fmla="*/ 2813 h 49866"/>
                <a:gd name="connsiteX5" fmla="*/ 27849 w 47627"/>
                <a:gd name="connsiteY5" fmla="*/ 337 h 49866"/>
                <a:gd name="connsiteX6" fmla="*/ 29468 w 47627"/>
                <a:gd name="connsiteY6" fmla="*/ 7100 h 49866"/>
                <a:gd name="connsiteX7" fmla="*/ 22324 w 47627"/>
                <a:gd name="connsiteY7" fmla="*/ 16910 h 49866"/>
                <a:gd name="connsiteX8" fmla="*/ 32992 w 47627"/>
                <a:gd name="connsiteY8" fmla="*/ 9767 h 49866"/>
                <a:gd name="connsiteX9" fmla="*/ 38041 w 47627"/>
                <a:gd name="connsiteY9" fmla="*/ 15291 h 49866"/>
                <a:gd name="connsiteX10" fmla="*/ 47089 w 47627"/>
                <a:gd name="connsiteY10" fmla="*/ 28626 h 49866"/>
                <a:gd name="connsiteX11" fmla="*/ 39469 w 47627"/>
                <a:gd name="connsiteY11" fmla="*/ 36151 h 49866"/>
                <a:gd name="connsiteX12" fmla="*/ 35755 w 47627"/>
                <a:gd name="connsiteY12" fmla="*/ 38818 h 49866"/>
                <a:gd name="connsiteX13" fmla="*/ 31278 w 47627"/>
                <a:gd name="connsiteY13" fmla="*/ 39199 h 49866"/>
                <a:gd name="connsiteX14" fmla="*/ 26230 w 47627"/>
                <a:gd name="connsiteY14" fmla="*/ 36437 h 49866"/>
                <a:gd name="connsiteX15" fmla="*/ 20324 w 47627"/>
                <a:gd name="connsiteY15" fmla="*/ 38246 h 49866"/>
                <a:gd name="connsiteX16" fmla="*/ 19943 w 47627"/>
                <a:gd name="connsiteY16" fmla="*/ 45485 h 49866"/>
                <a:gd name="connsiteX17" fmla="*/ 4894 w 47627"/>
                <a:gd name="connsiteY17" fmla="*/ 42818 h 49866"/>
                <a:gd name="connsiteX18" fmla="*/ 322 w 47627"/>
                <a:gd name="connsiteY18" fmla="*/ 28912 h 49866"/>
                <a:gd name="connsiteX19" fmla="*/ 1179 w 47627"/>
                <a:gd name="connsiteY19" fmla="*/ 17196 h 49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7627" h="49866">
                  <a:moveTo>
                    <a:pt x="1179" y="17196"/>
                  </a:moveTo>
                  <a:cubicBezTo>
                    <a:pt x="-345" y="16434"/>
                    <a:pt x="-440" y="15672"/>
                    <a:pt x="1179" y="14910"/>
                  </a:cubicBezTo>
                  <a:cubicBezTo>
                    <a:pt x="3751" y="12529"/>
                    <a:pt x="4513" y="8814"/>
                    <a:pt x="7370" y="6528"/>
                  </a:cubicBezTo>
                  <a:cubicBezTo>
                    <a:pt x="9370" y="4814"/>
                    <a:pt x="11752" y="3766"/>
                    <a:pt x="14514" y="4242"/>
                  </a:cubicBezTo>
                  <a:cubicBezTo>
                    <a:pt x="17943" y="9576"/>
                    <a:pt x="20038" y="8433"/>
                    <a:pt x="21181" y="2813"/>
                  </a:cubicBezTo>
                  <a:cubicBezTo>
                    <a:pt x="22896" y="527"/>
                    <a:pt x="24991" y="-616"/>
                    <a:pt x="27849" y="337"/>
                  </a:cubicBezTo>
                  <a:cubicBezTo>
                    <a:pt x="30135" y="2242"/>
                    <a:pt x="28516" y="5004"/>
                    <a:pt x="29468" y="7100"/>
                  </a:cubicBezTo>
                  <a:cubicBezTo>
                    <a:pt x="28992" y="11005"/>
                    <a:pt x="26230" y="13481"/>
                    <a:pt x="22324" y="16910"/>
                  </a:cubicBezTo>
                  <a:cubicBezTo>
                    <a:pt x="28135" y="15958"/>
                    <a:pt x="27754" y="8719"/>
                    <a:pt x="32992" y="9767"/>
                  </a:cubicBezTo>
                  <a:cubicBezTo>
                    <a:pt x="35183" y="11195"/>
                    <a:pt x="36040" y="13767"/>
                    <a:pt x="38041" y="15291"/>
                  </a:cubicBezTo>
                  <a:cubicBezTo>
                    <a:pt x="43470" y="17958"/>
                    <a:pt x="43375" y="24435"/>
                    <a:pt x="47089" y="28626"/>
                  </a:cubicBezTo>
                  <a:cubicBezTo>
                    <a:pt x="49756" y="31674"/>
                    <a:pt x="41755" y="33103"/>
                    <a:pt x="39469" y="36151"/>
                  </a:cubicBezTo>
                  <a:cubicBezTo>
                    <a:pt x="38326" y="37199"/>
                    <a:pt x="37088" y="38151"/>
                    <a:pt x="35755" y="38818"/>
                  </a:cubicBezTo>
                  <a:cubicBezTo>
                    <a:pt x="34326" y="39389"/>
                    <a:pt x="32802" y="39485"/>
                    <a:pt x="31278" y="39199"/>
                  </a:cubicBezTo>
                  <a:cubicBezTo>
                    <a:pt x="29373" y="38723"/>
                    <a:pt x="27658" y="37770"/>
                    <a:pt x="26230" y="36437"/>
                  </a:cubicBezTo>
                  <a:cubicBezTo>
                    <a:pt x="22896" y="32722"/>
                    <a:pt x="22134" y="37389"/>
                    <a:pt x="20324" y="38246"/>
                  </a:cubicBezTo>
                  <a:cubicBezTo>
                    <a:pt x="14704" y="40342"/>
                    <a:pt x="22705" y="43199"/>
                    <a:pt x="19943" y="45485"/>
                  </a:cubicBezTo>
                  <a:cubicBezTo>
                    <a:pt x="13180" y="54058"/>
                    <a:pt x="9085" y="48343"/>
                    <a:pt x="4894" y="42818"/>
                  </a:cubicBezTo>
                  <a:cubicBezTo>
                    <a:pt x="6132" y="37294"/>
                    <a:pt x="3655" y="33008"/>
                    <a:pt x="322" y="28912"/>
                  </a:cubicBezTo>
                  <a:cubicBezTo>
                    <a:pt x="131" y="25007"/>
                    <a:pt x="3274" y="21292"/>
                    <a:pt x="1179" y="17196"/>
                  </a:cubicBezTo>
                  <a:close/>
                </a:path>
              </a:pathLst>
            </a:custGeom>
            <a:solidFill>
              <a:srgbClr val="FCC7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18" name="Freeform: Shape 507">
              <a:extLst>
                <a:ext uri="{FF2B5EF4-FFF2-40B4-BE49-F238E27FC236}">
                  <a16:creationId xmlns:a16="http://schemas.microsoft.com/office/drawing/2014/main" id="{5BDDD833-48C6-4061-8ED2-64A396352681}"/>
                </a:ext>
              </a:extLst>
            </p:cNvPr>
            <p:cNvSpPr/>
            <p:nvPr/>
          </p:nvSpPr>
          <p:spPr>
            <a:xfrm>
              <a:off x="9194395" y="2038464"/>
              <a:ext cx="19842" cy="17521"/>
            </a:xfrm>
            <a:custGeom>
              <a:avLst/>
              <a:gdLst>
                <a:gd name="connsiteX0" fmla="*/ 19372 w 19842"/>
                <a:gd name="connsiteY0" fmla="*/ 376 h 17521"/>
                <a:gd name="connsiteX1" fmla="*/ 19467 w 19842"/>
                <a:gd name="connsiteY1" fmla="*/ 2662 h 17521"/>
                <a:gd name="connsiteX2" fmla="*/ 4037 w 19842"/>
                <a:gd name="connsiteY2" fmla="*/ 17521 h 17521"/>
                <a:gd name="connsiteX3" fmla="*/ 1274 w 19842"/>
                <a:gd name="connsiteY3" fmla="*/ 14092 h 17521"/>
                <a:gd name="connsiteX4" fmla="*/ 3560 w 19842"/>
                <a:gd name="connsiteY4" fmla="*/ 4853 h 17521"/>
                <a:gd name="connsiteX5" fmla="*/ 19372 w 19842"/>
                <a:gd name="connsiteY5" fmla="*/ 376 h 175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842" h="17521">
                  <a:moveTo>
                    <a:pt x="19372" y="376"/>
                  </a:moveTo>
                  <a:cubicBezTo>
                    <a:pt x="19372" y="1138"/>
                    <a:pt x="19372" y="1900"/>
                    <a:pt x="19467" y="2662"/>
                  </a:cubicBezTo>
                  <a:cubicBezTo>
                    <a:pt x="22039" y="15616"/>
                    <a:pt x="10799" y="14187"/>
                    <a:pt x="4037" y="17521"/>
                  </a:cubicBezTo>
                  <a:cubicBezTo>
                    <a:pt x="2227" y="17140"/>
                    <a:pt x="608" y="16569"/>
                    <a:pt x="1274" y="14092"/>
                  </a:cubicBezTo>
                  <a:cubicBezTo>
                    <a:pt x="5942" y="11997"/>
                    <a:pt x="-5393" y="5996"/>
                    <a:pt x="3560" y="4853"/>
                  </a:cubicBezTo>
                  <a:cubicBezTo>
                    <a:pt x="8132" y="1424"/>
                    <a:pt x="13276" y="-957"/>
                    <a:pt x="19372" y="376"/>
                  </a:cubicBezTo>
                  <a:close/>
                </a:path>
              </a:pathLst>
            </a:custGeom>
            <a:solidFill>
              <a:srgbClr val="F8C30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19" name="Freeform: Shape 508">
              <a:extLst>
                <a:ext uri="{FF2B5EF4-FFF2-40B4-BE49-F238E27FC236}">
                  <a16:creationId xmlns:a16="http://schemas.microsoft.com/office/drawing/2014/main" id="{EE3A0506-924A-4CF8-B331-1B277BA52BFE}"/>
                </a:ext>
              </a:extLst>
            </p:cNvPr>
            <p:cNvSpPr/>
            <p:nvPr/>
          </p:nvSpPr>
          <p:spPr>
            <a:xfrm>
              <a:off x="9197860" y="2041126"/>
              <a:ext cx="25241" cy="19392"/>
            </a:xfrm>
            <a:custGeom>
              <a:avLst/>
              <a:gdLst>
                <a:gd name="connsiteX0" fmla="*/ 0 w 25241"/>
                <a:gd name="connsiteY0" fmla="*/ 13716 h 19392"/>
                <a:gd name="connsiteX1" fmla="*/ 16002 w 25241"/>
                <a:gd name="connsiteY1" fmla="*/ 0 h 19392"/>
                <a:gd name="connsiteX2" fmla="*/ 18288 w 25241"/>
                <a:gd name="connsiteY2" fmla="*/ 95 h 19392"/>
                <a:gd name="connsiteX3" fmla="*/ 25146 w 25241"/>
                <a:gd name="connsiteY3" fmla="*/ 11430 h 19392"/>
                <a:gd name="connsiteX4" fmla="*/ 25241 w 25241"/>
                <a:gd name="connsiteY4" fmla="*/ 13716 h 19392"/>
                <a:gd name="connsiteX5" fmla="*/ 14954 w 25241"/>
                <a:gd name="connsiteY5" fmla="*/ 19145 h 19392"/>
                <a:gd name="connsiteX6" fmla="*/ 12002 w 25241"/>
                <a:gd name="connsiteY6" fmla="*/ 19336 h 19392"/>
                <a:gd name="connsiteX7" fmla="*/ 9239 w 25241"/>
                <a:gd name="connsiteY7" fmla="*/ 18383 h 19392"/>
                <a:gd name="connsiteX8" fmla="*/ 0 w 25241"/>
                <a:gd name="connsiteY8" fmla="*/ 13716 h 19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241" h="19392">
                  <a:moveTo>
                    <a:pt x="0" y="13716"/>
                  </a:moveTo>
                  <a:cubicBezTo>
                    <a:pt x="5239" y="9049"/>
                    <a:pt x="15049" y="9716"/>
                    <a:pt x="16002" y="0"/>
                  </a:cubicBezTo>
                  <a:cubicBezTo>
                    <a:pt x="16764" y="0"/>
                    <a:pt x="17526" y="95"/>
                    <a:pt x="18288" y="95"/>
                  </a:cubicBezTo>
                  <a:cubicBezTo>
                    <a:pt x="18860" y="4953"/>
                    <a:pt x="22003" y="8096"/>
                    <a:pt x="25146" y="11430"/>
                  </a:cubicBezTo>
                  <a:cubicBezTo>
                    <a:pt x="25146" y="12192"/>
                    <a:pt x="25146" y="12954"/>
                    <a:pt x="25241" y="13716"/>
                  </a:cubicBezTo>
                  <a:cubicBezTo>
                    <a:pt x="22384" y="16574"/>
                    <a:pt x="18383" y="17336"/>
                    <a:pt x="14954" y="19145"/>
                  </a:cubicBezTo>
                  <a:cubicBezTo>
                    <a:pt x="14002" y="19431"/>
                    <a:pt x="13049" y="19431"/>
                    <a:pt x="12002" y="19336"/>
                  </a:cubicBezTo>
                  <a:cubicBezTo>
                    <a:pt x="11049" y="19050"/>
                    <a:pt x="10097" y="18764"/>
                    <a:pt x="9239" y="18383"/>
                  </a:cubicBezTo>
                  <a:cubicBezTo>
                    <a:pt x="6096" y="16669"/>
                    <a:pt x="667" y="19907"/>
                    <a:pt x="0" y="13716"/>
                  </a:cubicBezTo>
                  <a:close/>
                </a:path>
              </a:pathLst>
            </a:custGeom>
            <a:solidFill>
              <a:srgbClr val="F8BC0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20" name="Freeform: Shape 509">
              <a:extLst>
                <a:ext uri="{FF2B5EF4-FFF2-40B4-BE49-F238E27FC236}">
                  <a16:creationId xmlns:a16="http://schemas.microsoft.com/office/drawing/2014/main" id="{AA4D419B-CA47-4EBA-89D8-E96FD0D30271}"/>
                </a:ext>
              </a:extLst>
            </p:cNvPr>
            <p:cNvSpPr/>
            <p:nvPr/>
          </p:nvSpPr>
          <p:spPr>
            <a:xfrm>
              <a:off x="9193267" y="2052556"/>
              <a:ext cx="16023" cy="20478"/>
            </a:xfrm>
            <a:custGeom>
              <a:avLst/>
              <a:gdLst>
                <a:gd name="connsiteX0" fmla="*/ 4594 w 16023"/>
                <a:gd name="connsiteY0" fmla="*/ 2286 h 20478"/>
                <a:gd name="connsiteX1" fmla="*/ 16024 w 16023"/>
                <a:gd name="connsiteY1" fmla="*/ 4572 h 20478"/>
                <a:gd name="connsiteX2" fmla="*/ 9166 w 16023"/>
                <a:gd name="connsiteY2" fmla="*/ 13716 h 20478"/>
                <a:gd name="connsiteX3" fmla="*/ 2308 w 16023"/>
                <a:gd name="connsiteY3" fmla="*/ 20479 h 20478"/>
                <a:gd name="connsiteX4" fmla="*/ 2308 w 16023"/>
                <a:gd name="connsiteY4" fmla="*/ 0 h 20478"/>
                <a:gd name="connsiteX5" fmla="*/ 4594 w 16023"/>
                <a:gd name="connsiteY5" fmla="*/ 2286 h 20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023" h="20478">
                  <a:moveTo>
                    <a:pt x="4594" y="2286"/>
                  </a:moveTo>
                  <a:cubicBezTo>
                    <a:pt x="7451" y="7811"/>
                    <a:pt x="12976" y="-95"/>
                    <a:pt x="16024" y="4572"/>
                  </a:cubicBezTo>
                  <a:cubicBezTo>
                    <a:pt x="14785" y="8382"/>
                    <a:pt x="10309" y="9811"/>
                    <a:pt x="9166" y="13716"/>
                  </a:cubicBezTo>
                  <a:cubicBezTo>
                    <a:pt x="7451" y="16574"/>
                    <a:pt x="6784" y="20479"/>
                    <a:pt x="2308" y="20479"/>
                  </a:cubicBezTo>
                  <a:cubicBezTo>
                    <a:pt x="4117" y="13621"/>
                    <a:pt x="-3693" y="6858"/>
                    <a:pt x="2308" y="0"/>
                  </a:cubicBezTo>
                  <a:cubicBezTo>
                    <a:pt x="3070" y="762"/>
                    <a:pt x="3832" y="1524"/>
                    <a:pt x="4594" y="2286"/>
                  </a:cubicBezTo>
                  <a:close/>
                </a:path>
              </a:pathLst>
            </a:custGeom>
            <a:solidFill>
              <a:srgbClr val="F9C30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24" name="Freeform: Shape 510">
              <a:extLst>
                <a:ext uri="{FF2B5EF4-FFF2-40B4-BE49-F238E27FC236}">
                  <a16:creationId xmlns:a16="http://schemas.microsoft.com/office/drawing/2014/main" id="{88900BEB-17FA-407D-8D8F-E11408CF4280}"/>
                </a:ext>
              </a:extLst>
            </p:cNvPr>
            <p:cNvSpPr/>
            <p:nvPr/>
          </p:nvSpPr>
          <p:spPr>
            <a:xfrm>
              <a:off x="9196632" y="2032718"/>
              <a:ext cx="17135" cy="10853"/>
            </a:xfrm>
            <a:custGeom>
              <a:avLst/>
              <a:gdLst>
                <a:gd name="connsiteX0" fmla="*/ 17135 w 17135"/>
                <a:gd name="connsiteY0" fmla="*/ 6122 h 10853"/>
                <a:gd name="connsiteX1" fmla="*/ 1133 w 17135"/>
                <a:gd name="connsiteY1" fmla="*/ 10694 h 10853"/>
                <a:gd name="connsiteX2" fmla="*/ 7515 w 17135"/>
                <a:gd name="connsiteY2" fmla="*/ 1074 h 10853"/>
                <a:gd name="connsiteX3" fmla="*/ 17135 w 17135"/>
                <a:gd name="connsiteY3" fmla="*/ 6122 h 108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135" h="10853">
                  <a:moveTo>
                    <a:pt x="17135" y="6122"/>
                  </a:moveTo>
                  <a:cubicBezTo>
                    <a:pt x="12087" y="8789"/>
                    <a:pt x="7134" y="11551"/>
                    <a:pt x="1133" y="10694"/>
                  </a:cubicBezTo>
                  <a:cubicBezTo>
                    <a:pt x="-2582" y="3550"/>
                    <a:pt x="3705" y="2979"/>
                    <a:pt x="7515" y="1074"/>
                  </a:cubicBezTo>
                  <a:cubicBezTo>
                    <a:pt x="12849" y="-1498"/>
                    <a:pt x="15897" y="693"/>
                    <a:pt x="17135" y="6122"/>
                  </a:cubicBezTo>
                  <a:close/>
                </a:path>
              </a:pathLst>
            </a:custGeom>
            <a:solidFill>
              <a:srgbClr val="FCCC0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25" name="Freeform: Shape 511">
              <a:extLst>
                <a:ext uri="{FF2B5EF4-FFF2-40B4-BE49-F238E27FC236}">
                  <a16:creationId xmlns:a16="http://schemas.microsoft.com/office/drawing/2014/main" id="{78C40008-62DE-4B42-9352-DFBB9043F5E5}"/>
                </a:ext>
              </a:extLst>
            </p:cNvPr>
            <p:cNvSpPr/>
            <p:nvPr/>
          </p:nvSpPr>
          <p:spPr>
            <a:xfrm>
              <a:off x="9214564" y="2041221"/>
              <a:ext cx="8347" cy="11334"/>
            </a:xfrm>
            <a:custGeom>
              <a:avLst/>
              <a:gdLst>
                <a:gd name="connsiteX0" fmla="*/ 8348 w 8347"/>
                <a:gd name="connsiteY0" fmla="*/ 11335 h 11334"/>
                <a:gd name="connsiteX1" fmla="*/ 1490 w 8347"/>
                <a:gd name="connsiteY1" fmla="*/ 0 h 11334"/>
                <a:gd name="connsiteX2" fmla="*/ 5871 w 8347"/>
                <a:gd name="connsiteY2" fmla="*/ 4572 h 11334"/>
                <a:gd name="connsiteX3" fmla="*/ 8348 w 8347"/>
                <a:gd name="connsiteY3" fmla="*/ 11335 h 11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347" h="11334">
                  <a:moveTo>
                    <a:pt x="8348" y="11335"/>
                  </a:moveTo>
                  <a:cubicBezTo>
                    <a:pt x="3299" y="9239"/>
                    <a:pt x="-2892" y="7811"/>
                    <a:pt x="1490" y="0"/>
                  </a:cubicBezTo>
                  <a:cubicBezTo>
                    <a:pt x="2918" y="1524"/>
                    <a:pt x="4442" y="3048"/>
                    <a:pt x="5871" y="4572"/>
                  </a:cubicBezTo>
                  <a:cubicBezTo>
                    <a:pt x="6728" y="6858"/>
                    <a:pt x="7586" y="9049"/>
                    <a:pt x="8348" y="11335"/>
                  </a:cubicBezTo>
                  <a:close/>
                </a:path>
              </a:pathLst>
            </a:custGeom>
            <a:solidFill>
              <a:srgbClr val="F8C30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26" name="Freeform: Shape 512">
              <a:extLst>
                <a:ext uri="{FF2B5EF4-FFF2-40B4-BE49-F238E27FC236}">
                  <a16:creationId xmlns:a16="http://schemas.microsoft.com/office/drawing/2014/main" id="{A628C35B-76BC-4EA6-A98D-CAAC4B184A28}"/>
                </a:ext>
              </a:extLst>
            </p:cNvPr>
            <p:cNvSpPr/>
            <p:nvPr/>
          </p:nvSpPr>
          <p:spPr>
            <a:xfrm>
              <a:off x="9191002" y="2075321"/>
              <a:ext cx="7743" cy="12358"/>
            </a:xfrm>
            <a:custGeom>
              <a:avLst/>
              <a:gdLst>
                <a:gd name="connsiteX0" fmla="*/ 4572 w 7743"/>
                <a:gd name="connsiteY0" fmla="*/ 0 h 12358"/>
                <a:gd name="connsiteX1" fmla="*/ 4572 w 7743"/>
                <a:gd name="connsiteY1" fmla="*/ 11430 h 12358"/>
                <a:gd name="connsiteX2" fmla="*/ 0 w 7743"/>
                <a:gd name="connsiteY2" fmla="*/ 11430 h 12358"/>
                <a:gd name="connsiteX3" fmla="*/ 286 w 7743"/>
                <a:gd name="connsiteY3" fmla="*/ 9335 h 12358"/>
                <a:gd name="connsiteX4" fmla="*/ 4572 w 7743"/>
                <a:gd name="connsiteY4" fmla="*/ 0 h 12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743" h="12358">
                  <a:moveTo>
                    <a:pt x="4572" y="0"/>
                  </a:moveTo>
                  <a:cubicBezTo>
                    <a:pt x="10192" y="3810"/>
                    <a:pt x="7144" y="7620"/>
                    <a:pt x="4572" y="11430"/>
                  </a:cubicBezTo>
                  <a:cubicBezTo>
                    <a:pt x="3048" y="12668"/>
                    <a:pt x="1524" y="12668"/>
                    <a:pt x="0" y="11430"/>
                  </a:cubicBezTo>
                  <a:cubicBezTo>
                    <a:pt x="0" y="10763"/>
                    <a:pt x="95" y="10001"/>
                    <a:pt x="286" y="9335"/>
                  </a:cubicBezTo>
                  <a:cubicBezTo>
                    <a:pt x="1715" y="6286"/>
                    <a:pt x="3143" y="3143"/>
                    <a:pt x="4572" y="0"/>
                  </a:cubicBezTo>
                  <a:close/>
                </a:path>
              </a:pathLst>
            </a:custGeom>
            <a:solidFill>
              <a:srgbClr val="F9C30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27" name="Freeform: Shape 513">
              <a:extLst>
                <a:ext uri="{FF2B5EF4-FFF2-40B4-BE49-F238E27FC236}">
                  <a16:creationId xmlns:a16="http://schemas.microsoft.com/office/drawing/2014/main" id="{FEE45D0C-C07F-45DD-A850-C8267BDFF45A}"/>
                </a:ext>
              </a:extLst>
            </p:cNvPr>
            <p:cNvSpPr/>
            <p:nvPr/>
          </p:nvSpPr>
          <p:spPr>
            <a:xfrm>
              <a:off x="9172048" y="2100466"/>
              <a:ext cx="45261" cy="43433"/>
            </a:xfrm>
            <a:custGeom>
              <a:avLst/>
              <a:gdLst>
                <a:gd name="connsiteX0" fmla="*/ 28004 w 45261"/>
                <a:gd name="connsiteY0" fmla="*/ 0 h 43433"/>
                <a:gd name="connsiteX1" fmla="*/ 41719 w 45261"/>
                <a:gd name="connsiteY1" fmla="*/ 2286 h 43433"/>
                <a:gd name="connsiteX2" fmla="*/ 44577 w 45261"/>
                <a:gd name="connsiteY2" fmla="*/ 2381 h 43433"/>
                <a:gd name="connsiteX3" fmla="*/ 45244 w 45261"/>
                <a:gd name="connsiteY3" fmla="*/ 5525 h 43433"/>
                <a:gd name="connsiteX4" fmla="*/ 38481 w 45261"/>
                <a:gd name="connsiteY4" fmla="*/ 11811 h 43433"/>
                <a:gd name="connsiteX5" fmla="*/ 38005 w 45261"/>
                <a:gd name="connsiteY5" fmla="*/ 18669 h 43433"/>
                <a:gd name="connsiteX6" fmla="*/ 41815 w 45261"/>
                <a:gd name="connsiteY6" fmla="*/ 22955 h 43433"/>
                <a:gd name="connsiteX7" fmla="*/ 44101 w 45261"/>
                <a:gd name="connsiteY7" fmla="*/ 27432 h 43433"/>
                <a:gd name="connsiteX8" fmla="*/ 39053 w 45261"/>
                <a:gd name="connsiteY8" fmla="*/ 33623 h 43433"/>
                <a:gd name="connsiteX9" fmla="*/ 33147 w 45261"/>
                <a:gd name="connsiteY9" fmla="*/ 38672 h 43433"/>
                <a:gd name="connsiteX10" fmla="*/ 30385 w 45261"/>
                <a:gd name="connsiteY10" fmla="*/ 43434 h 43433"/>
                <a:gd name="connsiteX11" fmla="*/ 29337 w 45261"/>
                <a:gd name="connsiteY11" fmla="*/ 43434 h 43433"/>
                <a:gd name="connsiteX12" fmla="*/ 28289 w 45261"/>
                <a:gd name="connsiteY12" fmla="*/ 43434 h 43433"/>
                <a:gd name="connsiteX13" fmla="*/ 25813 w 45261"/>
                <a:gd name="connsiteY13" fmla="*/ 38862 h 43433"/>
                <a:gd name="connsiteX14" fmla="*/ 18860 w 45261"/>
                <a:gd name="connsiteY14" fmla="*/ 34100 h 43433"/>
                <a:gd name="connsiteX15" fmla="*/ 16192 w 45261"/>
                <a:gd name="connsiteY15" fmla="*/ 29432 h 43433"/>
                <a:gd name="connsiteX16" fmla="*/ 15621 w 45261"/>
                <a:gd name="connsiteY16" fmla="*/ 26765 h 43433"/>
                <a:gd name="connsiteX17" fmla="*/ 7906 w 45261"/>
                <a:gd name="connsiteY17" fmla="*/ 30575 h 43433"/>
                <a:gd name="connsiteX18" fmla="*/ 4858 w 45261"/>
                <a:gd name="connsiteY18" fmla="*/ 30480 h 43433"/>
                <a:gd name="connsiteX19" fmla="*/ 0 w 45261"/>
                <a:gd name="connsiteY19" fmla="*/ 18193 h 43433"/>
                <a:gd name="connsiteX20" fmla="*/ 9620 w 45261"/>
                <a:gd name="connsiteY20" fmla="*/ 15431 h 43433"/>
                <a:gd name="connsiteX21" fmla="*/ 20193 w 45261"/>
                <a:gd name="connsiteY21" fmla="*/ 7715 h 43433"/>
                <a:gd name="connsiteX22" fmla="*/ 20669 w 45261"/>
                <a:gd name="connsiteY22" fmla="*/ 4858 h 43433"/>
                <a:gd name="connsiteX23" fmla="*/ 28004 w 45261"/>
                <a:gd name="connsiteY23" fmla="*/ 0 h 43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45261" h="43433">
                  <a:moveTo>
                    <a:pt x="28004" y="0"/>
                  </a:moveTo>
                  <a:cubicBezTo>
                    <a:pt x="32385" y="2000"/>
                    <a:pt x="35814" y="9430"/>
                    <a:pt x="41719" y="2286"/>
                  </a:cubicBezTo>
                  <a:cubicBezTo>
                    <a:pt x="42672" y="1619"/>
                    <a:pt x="43625" y="1619"/>
                    <a:pt x="44577" y="2381"/>
                  </a:cubicBezTo>
                  <a:cubicBezTo>
                    <a:pt x="45053" y="3334"/>
                    <a:pt x="45339" y="4382"/>
                    <a:pt x="45244" y="5525"/>
                  </a:cubicBezTo>
                  <a:cubicBezTo>
                    <a:pt x="44291" y="9049"/>
                    <a:pt x="41529" y="10668"/>
                    <a:pt x="38481" y="11811"/>
                  </a:cubicBezTo>
                  <a:cubicBezTo>
                    <a:pt x="30194" y="13430"/>
                    <a:pt x="38100" y="16383"/>
                    <a:pt x="38005" y="18669"/>
                  </a:cubicBezTo>
                  <a:cubicBezTo>
                    <a:pt x="38481" y="20764"/>
                    <a:pt x="40195" y="21717"/>
                    <a:pt x="41815" y="22955"/>
                  </a:cubicBezTo>
                  <a:cubicBezTo>
                    <a:pt x="42577" y="24479"/>
                    <a:pt x="43339" y="26003"/>
                    <a:pt x="44101" y="27432"/>
                  </a:cubicBezTo>
                  <a:cubicBezTo>
                    <a:pt x="45053" y="31718"/>
                    <a:pt x="41148" y="31909"/>
                    <a:pt x="39053" y="33623"/>
                  </a:cubicBezTo>
                  <a:cubicBezTo>
                    <a:pt x="36386" y="34481"/>
                    <a:pt x="33909" y="35528"/>
                    <a:pt x="33147" y="38672"/>
                  </a:cubicBezTo>
                  <a:cubicBezTo>
                    <a:pt x="32671" y="40481"/>
                    <a:pt x="31813" y="42101"/>
                    <a:pt x="30385" y="43434"/>
                  </a:cubicBezTo>
                  <a:lnTo>
                    <a:pt x="29337" y="43434"/>
                  </a:lnTo>
                  <a:cubicBezTo>
                    <a:pt x="29337" y="43434"/>
                    <a:pt x="28289" y="43434"/>
                    <a:pt x="28289" y="43434"/>
                  </a:cubicBezTo>
                  <a:cubicBezTo>
                    <a:pt x="27432" y="41910"/>
                    <a:pt x="26670" y="40386"/>
                    <a:pt x="25813" y="38862"/>
                  </a:cubicBezTo>
                  <a:cubicBezTo>
                    <a:pt x="23431" y="37433"/>
                    <a:pt x="22288" y="34004"/>
                    <a:pt x="18860" y="34100"/>
                  </a:cubicBezTo>
                  <a:cubicBezTo>
                    <a:pt x="17050" y="33052"/>
                    <a:pt x="15430" y="31909"/>
                    <a:pt x="16192" y="29432"/>
                  </a:cubicBezTo>
                  <a:cubicBezTo>
                    <a:pt x="16192" y="28480"/>
                    <a:pt x="19431" y="26956"/>
                    <a:pt x="15621" y="26765"/>
                  </a:cubicBezTo>
                  <a:cubicBezTo>
                    <a:pt x="12382" y="26670"/>
                    <a:pt x="10287" y="28956"/>
                    <a:pt x="7906" y="30575"/>
                  </a:cubicBezTo>
                  <a:cubicBezTo>
                    <a:pt x="6858" y="30861"/>
                    <a:pt x="5905" y="30861"/>
                    <a:pt x="4858" y="30480"/>
                  </a:cubicBezTo>
                  <a:cubicBezTo>
                    <a:pt x="1143" y="27242"/>
                    <a:pt x="667" y="22670"/>
                    <a:pt x="0" y="18193"/>
                  </a:cubicBezTo>
                  <a:cubicBezTo>
                    <a:pt x="2381" y="14192"/>
                    <a:pt x="6191" y="15431"/>
                    <a:pt x="9620" y="15431"/>
                  </a:cubicBezTo>
                  <a:cubicBezTo>
                    <a:pt x="14859" y="15240"/>
                    <a:pt x="18860" y="13335"/>
                    <a:pt x="20193" y="7715"/>
                  </a:cubicBezTo>
                  <a:cubicBezTo>
                    <a:pt x="20098" y="6763"/>
                    <a:pt x="20288" y="5810"/>
                    <a:pt x="20669" y="4858"/>
                  </a:cubicBezTo>
                  <a:cubicBezTo>
                    <a:pt x="22574" y="2191"/>
                    <a:pt x="24860" y="476"/>
                    <a:pt x="28004" y="0"/>
                  </a:cubicBezTo>
                  <a:close/>
                </a:path>
              </a:pathLst>
            </a:custGeom>
            <a:solidFill>
              <a:srgbClr val="FBC1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28" name="Freeform: Shape 514">
              <a:extLst>
                <a:ext uri="{FF2B5EF4-FFF2-40B4-BE49-F238E27FC236}">
                  <a16:creationId xmlns:a16="http://schemas.microsoft.com/office/drawing/2014/main" id="{4ED53395-CBE8-4FA2-98FE-AB143097066E}"/>
                </a:ext>
              </a:extLst>
            </p:cNvPr>
            <p:cNvSpPr/>
            <p:nvPr/>
          </p:nvSpPr>
          <p:spPr>
            <a:xfrm>
              <a:off x="9206679" y="2166665"/>
              <a:ext cx="13974" cy="29760"/>
            </a:xfrm>
            <a:custGeom>
              <a:avLst/>
              <a:gdLst>
                <a:gd name="connsiteX0" fmla="*/ 9374 w 13974"/>
                <a:gd name="connsiteY0" fmla="*/ 16002 h 29760"/>
                <a:gd name="connsiteX1" fmla="*/ 13946 w 13974"/>
                <a:gd name="connsiteY1" fmla="*/ 22860 h 29760"/>
                <a:gd name="connsiteX2" fmla="*/ 9374 w 13974"/>
                <a:gd name="connsiteY2" fmla="*/ 29718 h 29760"/>
                <a:gd name="connsiteX3" fmla="*/ 230 w 13974"/>
                <a:gd name="connsiteY3" fmla="*/ 0 h 29760"/>
                <a:gd name="connsiteX4" fmla="*/ 9374 w 13974"/>
                <a:gd name="connsiteY4" fmla="*/ 16002 h 297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974" h="29760">
                  <a:moveTo>
                    <a:pt x="9374" y="16002"/>
                  </a:moveTo>
                  <a:cubicBezTo>
                    <a:pt x="10803" y="18383"/>
                    <a:pt x="14327" y="19336"/>
                    <a:pt x="13946" y="22860"/>
                  </a:cubicBezTo>
                  <a:cubicBezTo>
                    <a:pt x="12136" y="24955"/>
                    <a:pt x="15184" y="30290"/>
                    <a:pt x="9374" y="29718"/>
                  </a:cubicBezTo>
                  <a:cubicBezTo>
                    <a:pt x="5088" y="20193"/>
                    <a:pt x="-1294" y="11335"/>
                    <a:pt x="230" y="0"/>
                  </a:cubicBezTo>
                  <a:cubicBezTo>
                    <a:pt x="7945" y="2762"/>
                    <a:pt x="3754" y="12192"/>
                    <a:pt x="9374" y="16002"/>
                  </a:cubicBezTo>
                  <a:close/>
                </a:path>
              </a:pathLst>
            </a:custGeom>
            <a:solidFill>
              <a:srgbClr val="FCCA0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29" name="Freeform: Shape 515">
              <a:extLst>
                <a:ext uri="{FF2B5EF4-FFF2-40B4-BE49-F238E27FC236}">
                  <a16:creationId xmlns:a16="http://schemas.microsoft.com/office/drawing/2014/main" id="{D823A45C-7359-40AD-A567-F9416BDD83F9}"/>
                </a:ext>
              </a:extLst>
            </p:cNvPr>
            <p:cNvSpPr/>
            <p:nvPr/>
          </p:nvSpPr>
          <p:spPr>
            <a:xfrm>
              <a:off x="9216053" y="2189525"/>
              <a:ext cx="11429" cy="11430"/>
            </a:xfrm>
            <a:custGeom>
              <a:avLst/>
              <a:gdLst>
                <a:gd name="connsiteX0" fmla="*/ 0 w 11429"/>
                <a:gd name="connsiteY0" fmla="*/ 6858 h 11430"/>
                <a:gd name="connsiteX1" fmla="*/ 4572 w 11429"/>
                <a:gd name="connsiteY1" fmla="*/ 0 h 11430"/>
                <a:gd name="connsiteX2" fmla="*/ 11430 w 11429"/>
                <a:gd name="connsiteY2" fmla="*/ 6858 h 11430"/>
                <a:gd name="connsiteX3" fmla="*/ 11430 w 11429"/>
                <a:gd name="connsiteY3" fmla="*/ 11430 h 11430"/>
                <a:gd name="connsiteX4" fmla="*/ 2286 w 11429"/>
                <a:gd name="connsiteY4" fmla="*/ 11430 h 11430"/>
                <a:gd name="connsiteX5" fmla="*/ 0 w 11429"/>
                <a:gd name="connsiteY5" fmla="*/ 6858 h 11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429" h="11430">
                  <a:moveTo>
                    <a:pt x="0" y="6858"/>
                  </a:moveTo>
                  <a:cubicBezTo>
                    <a:pt x="1524" y="4572"/>
                    <a:pt x="3048" y="2286"/>
                    <a:pt x="4572" y="0"/>
                  </a:cubicBezTo>
                  <a:cubicBezTo>
                    <a:pt x="6858" y="2286"/>
                    <a:pt x="9144" y="4572"/>
                    <a:pt x="11430" y="6858"/>
                  </a:cubicBezTo>
                  <a:cubicBezTo>
                    <a:pt x="11430" y="8382"/>
                    <a:pt x="11430" y="9906"/>
                    <a:pt x="11430" y="11430"/>
                  </a:cubicBezTo>
                  <a:cubicBezTo>
                    <a:pt x="8382" y="6858"/>
                    <a:pt x="5334" y="9144"/>
                    <a:pt x="2286" y="11430"/>
                  </a:cubicBezTo>
                  <a:cubicBezTo>
                    <a:pt x="476" y="10382"/>
                    <a:pt x="95" y="8763"/>
                    <a:pt x="0" y="6858"/>
                  </a:cubicBezTo>
                  <a:close/>
                </a:path>
              </a:pathLst>
            </a:custGeom>
            <a:solidFill>
              <a:srgbClr val="FCCD0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30" name="Freeform: Shape 516">
              <a:extLst>
                <a:ext uri="{FF2B5EF4-FFF2-40B4-BE49-F238E27FC236}">
                  <a16:creationId xmlns:a16="http://schemas.microsoft.com/office/drawing/2014/main" id="{9F2F4C29-062F-4ABC-8881-C4BC8B9BDD9C}"/>
                </a:ext>
              </a:extLst>
            </p:cNvPr>
            <p:cNvSpPr/>
            <p:nvPr/>
          </p:nvSpPr>
          <p:spPr>
            <a:xfrm>
              <a:off x="9271965" y="2063986"/>
              <a:ext cx="24136" cy="18127"/>
            </a:xfrm>
            <a:custGeom>
              <a:avLst/>
              <a:gdLst>
                <a:gd name="connsiteX0" fmla="*/ 23908 w 24136"/>
                <a:gd name="connsiteY0" fmla="*/ 0 h 18127"/>
                <a:gd name="connsiteX1" fmla="*/ 21717 w 24136"/>
                <a:gd name="connsiteY1" fmla="*/ 13621 h 18127"/>
                <a:gd name="connsiteX2" fmla="*/ 953 w 24136"/>
                <a:gd name="connsiteY2" fmla="*/ 12764 h 18127"/>
                <a:gd name="connsiteX3" fmla="*/ 0 w 24136"/>
                <a:gd name="connsiteY3" fmla="*/ 9430 h 18127"/>
                <a:gd name="connsiteX4" fmla="*/ 8954 w 24136"/>
                <a:gd name="connsiteY4" fmla="*/ 190 h 18127"/>
                <a:gd name="connsiteX5" fmla="*/ 23908 w 24136"/>
                <a:gd name="connsiteY5" fmla="*/ 0 h 18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36" h="18127">
                  <a:moveTo>
                    <a:pt x="23908" y="0"/>
                  </a:moveTo>
                  <a:cubicBezTo>
                    <a:pt x="23336" y="4572"/>
                    <a:pt x="25813" y="9620"/>
                    <a:pt x="21717" y="13621"/>
                  </a:cubicBezTo>
                  <a:cubicBezTo>
                    <a:pt x="14573" y="19812"/>
                    <a:pt x="7620" y="19717"/>
                    <a:pt x="953" y="12764"/>
                  </a:cubicBezTo>
                  <a:cubicBezTo>
                    <a:pt x="286" y="11716"/>
                    <a:pt x="0" y="10573"/>
                    <a:pt x="0" y="9430"/>
                  </a:cubicBezTo>
                  <a:cubicBezTo>
                    <a:pt x="1048" y="4477"/>
                    <a:pt x="3810" y="1238"/>
                    <a:pt x="8954" y="190"/>
                  </a:cubicBezTo>
                  <a:cubicBezTo>
                    <a:pt x="14002" y="762"/>
                    <a:pt x="18955" y="95"/>
                    <a:pt x="23908" y="0"/>
                  </a:cubicBezTo>
                  <a:close/>
                </a:path>
              </a:pathLst>
            </a:custGeom>
            <a:solidFill>
              <a:srgbClr val="FBC20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31" name="Freeform: Shape 517">
              <a:extLst>
                <a:ext uri="{FF2B5EF4-FFF2-40B4-BE49-F238E27FC236}">
                  <a16:creationId xmlns:a16="http://schemas.microsoft.com/office/drawing/2014/main" id="{2D57DE72-CC20-422A-8141-A4184BF5C710}"/>
                </a:ext>
              </a:extLst>
            </p:cNvPr>
            <p:cNvSpPr/>
            <p:nvPr/>
          </p:nvSpPr>
          <p:spPr>
            <a:xfrm>
              <a:off x="9265243" y="2084951"/>
              <a:ext cx="24315" cy="25115"/>
            </a:xfrm>
            <a:custGeom>
              <a:avLst/>
              <a:gdLst>
                <a:gd name="connsiteX0" fmla="*/ 23581 w 24315"/>
                <a:gd name="connsiteY0" fmla="*/ 10943 h 25115"/>
                <a:gd name="connsiteX1" fmla="*/ 21581 w 24315"/>
                <a:gd name="connsiteY1" fmla="*/ 20087 h 25115"/>
                <a:gd name="connsiteX2" fmla="*/ 10055 w 24315"/>
                <a:gd name="connsiteY2" fmla="*/ 24945 h 25115"/>
                <a:gd name="connsiteX3" fmla="*/ 721 w 24315"/>
                <a:gd name="connsiteY3" fmla="*/ 22564 h 25115"/>
                <a:gd name="connsiteX4" fmla="*/ 3007 w 24315"/>
                <a:gd name="connsiteY4" fmla="*/ 16372 h 25115"/>
                <a:gd name="connsiteX5" fmla="*/ 9484 w 24315"/>
                <a:gd name="connsiteY5" fmla="*/ 3514 h 25115"/>
                <a:gd name="connsiteX6" fmla="*/ 10627 w 24315"/>
                <a:gd name="connsiteY6" fmla="*/ 847 h 25115"/>
                <a:gd name="connsiteX7" fmla="*/ 22343 w 24315"/>
                <a:gd name="connsiteY7" fmla="*/ 847 h 25115"/>
                <a:gd name="connsiteX8" fmla="*/ 23867 w 24315"/>
                <a:gd name="connsiteY8" fmla="*/ 4085 h 25115"/>
                <a:gd name="connsiteX9" fmla="*/ 23581 w 24315"/>
                <a:gd name="connsiteY9" fmla="*/ 10943 h 25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315" h="25115">
                  <a:moveTo>
                    <a:pt x="23581" y="10943"/>
                  </a:moveTo>
                  <a:cubicBezTo>
                    <a:pt x="21295" y="13610"/>
                    <a:pt x="13675" y="15134"/>
                    <a:pt x="21581" y="20087"/>
                  </a:cubicBezTo>
                  <a:cubicBezTo>
                    <a:pt x="20057" y="27040"/>
                    <a:pt x="14532" y="24659"/>
                    <a:pt x="10055" y="24945"/>
                  </a:cubicBezTo>
                  <a:cubicBezTo>
                    <a:pt x="7007" y="24088"/>
                    <a:pt x="3674" y="23802"/>
                    <a:pt x="721" y="22564"/>
                  </a:cubicBezTo>
                  <a:cubicBezTo>
                    <a:pt x="-803" y="19611"/>
                    <a:pt x="149" y="17039"/>
                    <a:pt x="3007" y="16372"/>
                  </a:cubicBezTo>
                  <a:cubicBezTo>
                    <a:pt x="10722" y="14658"/>
                    <a:pt x="10341" y="9324"/>
                    <a:pt x="9484" y="3514"/>
                  </a:cubicBezTo>
                  <a:cubicBezTo>
                    <a:pt x="9389" y="2466"/>
                    <a:pt x="9865" y="1609"/>
                    <a:pt x="10627" y="847"/>
                  </a:cubicBezTo>
                  <a:cubicBezTo>
                    <a:pt x="14532" y="-1058"/>
                    <a:pt x="18437" y="847"/>
                    <a:pt x="22343" y="847"/>
                  </a:cubicBezTo>
                  <a:cubicBezTo>
                    <a:pt x="23771" y="1513"/>
                    <a:pt x="25010" y="2180"/>
                    <a:pt x="23867" y="4085"/>
                  </a:cubicBezTo>
                  <a:cubicBezTo>
                    <a:pt x="23867" y="6371"/>
                    <a:pt x="23771" y="8657"/>
                    <a:pt x="23581" y="10943"/>
                  </a:cubicBezTo>
                  <a:close/>
                </a:path>
              </a:pathLst>
            </a:custGeom>
            <a:solidFill>
              <a:srgbClr val="F5B2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32" name="Freeform: Shape 518">
              <a:extLst>
                <a:ext uri="{FF2B5EF4-FFF2-40B4-BE49-F238E27FC236}">
                  <a16:creationId xmlns:a16="http://schemas.microsoft.com/office/drawing/2014/main" id="{FE550BCB-1B1F-4C4B-BE70-2E568AA36DE6}"/>
                </a:ext>
              </a:extLst>
            </p:cNvPr>
            <p:cNvSpPr/>
            <p:nvPr/>
          </p:nvSpPr>
          <p:spPr>
            <a:xfrm>
              <a:off x="9263011" y="2074062"/>
              <a:ext cx="30765" cy="15623"/>
            </a:xfrm>
            <a:custGeom>
              <a:avLst/>
              <a:gdLst>
                <a:gd name="connsiteX0" fmla="*/ 10192 w 30765"/>
                <a:gd name="connsiteY0" fmla="*/ 1259 h 15623"/>
                <a:gd name="connsiteX1" fmla="*/ 30766 w 30765"/>
                <a:gd name="connsiteY1" fmla="*/ 3545 h 15623"/>
                <a:gd name="connsiteX2" fmla="*/ 28384 w 30765"/>
                <a:gd name="connsiteY2" fmla="*/ 8117 h 15623"/>
                <a:gd name="connsiteX3" fmla="*/ 24479 w 30765"/>
                <a:gd name="connsiteY3" fmla="*/ 10308 h 15623"/>
                <a:gd name="connsiteX4" fmla="*/ 12383 w 30765"/>
                <a:gd name="connsiteY4" fmla="*/ 12689 h 15623"/>
                <a:gd name="connsiteX5" fmla="*/ 12383 w 30765"/>
                <a:gd name="connsiteY5" fmla="*/ 12689 h 15623"/>
                <a:gd name="connsiteX6" fmla="*/ 0 w 30765"/>
                <a:gd name="connsiteY6" fmla="*/ 6212 h 15623"/>
                <a:gd name="connsiteX7" fmla="*/ 2286 w 30765"/>
                <a:gd name="connsiteY7" fmla="*/ 1735 h 15623"/>
                <a:gd name="connsiteX8" fmla="*/ 10192 w 30765"/>
                <a:gd name="connsiteY8" fmla="*/ 1259 h 15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0765" h="15623">
                  <a:moveTo>
                    <a:pt x="10192" y="1259"/>
                  </a:moveTo>
                  <a:cubicBezTo>
                    <a:pt x="16669" y="5640"/>
                    <a:pt x="23432" y="6879"/>
                    <a:pt x="30766" y="3545"/>
                  </a:cubicBezTo>
                  <a:cubicBezTo>
                    <a:pt x="30004" y="5069"/>
                    <a:pt x="29242" y="6593"/>
                    <a:pt x="28384" y="8117"/>
                  </a:cubicBezTo>
                  <a:cubicBezTo>
                    <a:pt x="27337" y="9260"/>
                    <a:pt x="26098" y="10022"/>
                    <a:pt x="24479" y="10308"/>
                  </a:cubicBezTo>
                  <a:cubicBezTo>
                    <a:pt x="20574" y="11736"/>
                    <a:pt x="15811" y="8974"/>
                    <a:pt x="12383" y="12689"/>
                  </a:cubicBezTo>
                  <a:lnTo>
                    <a:pt x="12383" y="12689"/>
                  </a:lnTo>
                  <a:cubicBezTo>
                    <a:pt x="3429" y="19737"/>
                    <a:pt x="1905" y="12689"/>
                    <a:pt x="0" y="6212"/>
                  </a:cubicBezTo>
                  <a:cubicBezTo>
                    <a:pt x="0" y="4307"/>
                    <a:pt x="857" y="2878"/>
                    <a:pt x="2286" y="1735"/>
                  </a:cubicBezTo>
                  <a:cubicBezTo>
                    <a:pt x="4858" y="211"/>
                    <a:pt x="7334" y="-1027"/>
                    <a:pt x="10192" y="1259"/>
                  </a:cubicBezTo>
                  <a:close/>
                </a:path>
              </a:pathLst>
            </a:custGeom>
            <a:solidFill>
              <a:srgbClr val="FCBE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33" name="Freeform: Shape 519">
              <a:extLst>
                <a:ext uri="{FF2B5EF4-FFF2-40B4-BE49-F238E27FC236}">
                  <a16:creationId xmlns:a16="http://schemas.microsoft.com/office/drawing/2014/main" id="{0AB4A357-E861-44B0-A626-B9DF5429838A}"/>
                </a:ext>
              </a:extLst>
            </p:cNvPr>
            <p:cNvSpPr/>
            <p:nvPr/>
          </p:nvSpPr>
          <p:spPr>
            <a:xfrm>
              <a:off x="9281727" y="2060869"/>
              <a:ext cx="14145" cy="6621"/>
            </a:xfrm>
            <a:custGeom>
              <a:avLst/>
              <a:gdLst>
                <a:gd name="connsiteX0" fmla="*/ 14146 w 14145"/>
                <a:gd name="connsiteY0" fmla="*/ 3117 h 6621"/>
                <a:gd name="connsiteX1" fmla="*/ 525 w 14145"/>
                <a:gd name="connsiteY1" fmla="*/ 5308 h 6621"/>
                <a:gd name="connsiteX2" fmla="*/ 2335 w 14145"/>
                <a:gd name="connsiteY2" fmla="*/ 260 h 6621"/>
                <a:gd name="connsiteX3" fmla="*/ 5097 w 14145"/>
                <a:gd name="connsiteY3" fmla="*/ 736 h 6621"/>
                <a:gd name="connsiteX4" fmla="*/ 11955 w 14145"/>
                <a:gd name="connsiteY4" fmla="*/ 736 h 6621"/>
                <a:gd name="connsiteX5" fmla="*/ 14146 w 14145"/>
                <a:gd name="connsiteY5" fmla="*/ 3117 h 6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145" h="6621">
                  <a:moveTo>
                    <a:pt x="14146" y="3117"/>
                  </a:moveTo>
                  <a:cubicBezTo>
                    <a:pt x="10145" y="7213"/>
                    <a:pt x="5573" y="7403"/>
                    <a:pt x="525" y="5308"/>
                  </a:cubicBezTo>
                  <a:cubicBezTo>
                    <a:pt x="-809" y="2927"/>
                    <a:pt x="620" y="1593"/>
                    <a:pt x="2335" y="260"/>
                  </a:cubicBezTo>
                  <a:cubicBezTo>
                    <a:pt x="3382" y="-217"/>
                    <a:pt x="4240" y="-26"/>
                    <a:pt x="5097" y="736"/>
                  </a:cubicBezTo>
                  <a:cubicBezTo>
                    <a:pt x="7383" y="736"/>
                    <a:pt x="9669" y="736"/>
                    <a:pt x="11955" y="736"/>
                  </a:cubicBezTo>
                  <a:cubicBezTo>
                    <a:pt x="12717" y="1593"/>
                    <a:pt x="13479" y="2355"/>
                    <a:pt x="14146" y="3117"/>
                  </a:cubicBezTo>
                  <a:close/>
                </a:path>
              </a:pathLst>
            </a:custGeom>
            <a:solidFill>
              <a:srgbClr val="F6B8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34" name="Freeform: Shape 520">
              <a:extLst>
                <a:ext uri="{FF2B5EF4-FFF2-40B4-BE49-F238E27FC236}">
                  <a16:creationId xmlns:a16="http://schemas.microsoft.com/office/drawing/2014/main" id="{B7AFD9ED-C490-426A-85C2-CF3CFA9C30E6}"/>
                </a:ext>
              </a:extLst>
            </p:cNvPr>
            <p:cNvSpPr/>
            <p:nvPr/>
          </p:nvSpPr>
          <p:spPr>
            <a:xfrm>
              <a:off x="9284262" y="2082178"/>
              <a:ext cx="7166" cy="6858"/>
            </a:xfrm>
            <a:custGeom>
              <a:avLst/>
              <a:gdLst>
                <a:gd name="connsiteX0" fmla="*/ 2562 w 7166"/>
                <a:gd name="connsiteY0" fmla="*/ 0 h 6858"/>
                <a:gd name="connsiteX1" fmla="*/ 7134 w 7166"/>
                <a:gd name="connsiteY1" fmla="*/ 0 h 6858"/>
                <a:gd name="connsiteX2" fmla="*/ 4943 w 7166"/>
                <a:gd name="connsiteY2" fmla="*/ 6858 h 6858"/>
                <a:gd name="connsiteX3" fmla="*/ 2562 w 7166"/>
                <a:gd name="connsiteY3" fmla="*/ 4572 h 6858"/>
                <a:gd name="connsiteX4" fmla="*/ 85 w 7166"/>
                <a:gd name="connsiteY4" fmla="*/ 4001 h 6858"/>
                <a:gd name="connsiteX5" fmla="*/ 2562 w 7166"/>
                <a:gd name="connsiteY5" fmla="*/ 0 h 6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166" h="6858">
                  <a:moveTo>
                    <a:pt x="2562" y="0"/>
                  </a:moveTo>
                  <a:cubicBezTo>
                    <a:pt x="4086" y="0"/>
                    <a:pt x="5610" y="0"/>
                    <a:pt x="7134" y="0"/>
                  </a:cubicBezTo>
                  <a:cubicBezTo>
                    <a:pt x="7134" y="2572"/>
                    <a:pt x="7610" y="5144"/>
                    <a:pt x="4943" y="6858"/>
                  </a:cubicBezTo>
                  <a:cubicBezTo>
                    <a:pt x="4181" y="6096"/>
                    <a:pt x="3419" y="5334"/>
                    <a:pt x="2562" y="4572"/>
                  </a:cubicBezTo>
                  <a:cubicBezTo>
                    <a:pt x="1609" y="5048"/>
                    <a:pt x="466" y="5144"/>
                    <a:pt x="85" y="4001"/>
                  </a:cubicBezTo>
                  <a:cubicBezTo>
                    <a:pt x="-391" y="2000"/>
                    <a:pt x="1228" y="1048"/>
                    <a:pt x="2562" y="0"/>
                  </a:cubicBezTo>
                  <a:close/>
                </a:path>
              </a:pathLst>
            </a:custGeom>
            <a:solidFill>
              <a:srgbClr val="F9BF0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35" name="Freeform: Shape 521">
              <a:extLst>
                <a:ext uri="{FF2B5EF4-FFF2-40B4-BE49-F238E27FC236}">
                  <a16:creationId xmlns:a16="http://schemas.microsoft.com/office/drawing/2014/main" id="{65E62BD8-843A-4DBD-A64E-272220E84B88}"/>
                </a:ext>
              </a:extLst>
            </p:cNvPr>
            <p:cNvSpPr/>
            <p:nvPr/>
          </p:nvSpPr>
          <p:spPr>
            <a:xfrm>
              <a:off x="9256072" y="2064007"/>
              <a:ext cx="18147" cy="13599"/>
            </a:xfrm>
            <a:custGeom>
              <a:avLst/>
              <a:gdLst>
                <a:gd name="connsiteX0" fmla="*/ 17131 w 18147"/>
                <a:gd name="connsiteY0" fmla="*/ 11313 h 13599"/>
                <a:gd name="connsiteX1" fmla="*/ 10273 w 18147"/>
                <a:gd name="connsiteY1" fmla="*/ 13599 h 13599"/>
                <a:gd name="connsiteX2" fmla="*/ 1701 w 18147"/>
                <a:gd name="connsiteY2" fmla="*/ 9980 h 13599"/>
                <a:gd name="connsiteX3" fmla="*/ 1129 w 18147"/>
                <a:gd name="connsiteY3" fmla="*/ 4455 h 13599"/>
                <a:gd name="connsiteX4" fmla="*/ 14845 w 18147"/>
                <a:gd name="connsiteY4" fmla="*/ 2169 h 13599"/>
                <a:gd name="connsiteX5" fmla="*/ 17131 w 18147"/>
                <a:gd name="connsiteY5" fmla="*/ 9027 h 13599"/>
                <a:gd name="connsiteX6" fmla="*/ 17131 w 18147"/>
                <a:gd name="connsiteY6" fmla="*/ 11313 h 135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147" h="13599">
                  <a:moveTo>
                    <a:pt x="17131" y="11313"/>
                  </a:moveTo>
                  <a:cubicBezTo>
                    <a:pt x="14845" y="12075"/>
                    <a:pt x="12559" y="12837"/>
                    <a:pt x="10273" y="13599"/>
                  </a:cubicBezTo>
                  <a:cubicBezTo>
                    <a:pt x="7511" y="12266"/>
                    <a:pt x="4177" y="12075"/>
                    <a:pt x="1701" y="9980"/>
                  </a:cubicBezTo>
                  <a:cubicBezTo>
                    <a:pt x="82" y="8265"/>
                    <a:pt x="-871" y="6551"/>
                    <a:pt x="1129" y="4455"/>
                  </a:cubicBezTo>
                  <a:cubicBezTo>
                    <a:pt x="4939" y="-974"/>
                    <a:pt x="9607" y="-1069"/>
                    <a:pt x="14845" y="2169"/>
                  </a:cubicBezTo>
                  <a:cubicBezTo>
                    <a:pt x="17893" y="3693"/>
                    <a:pt x="19227" y="5789"/>
                    <a:pt x="17131" y="9027"/>
                  </a:cubicBezTo>
                  <a:cubicBezTo>
                    <a:pt x="17131" y="9789"/>
                    <a:pt x="17131" y="10551"/>
                    <a:pt x="17131" y="11313"/>
                  </a:cubicBezTo>
                  <a:close/>
                </a:path>
              </a:pathLst>
            </a:custGeom>
            <a:solidFill>
              <a:srgbClr val="FDCA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36" name="Freeform: Shape 522">
              <a:extLst>
                <a:ext uri="{FF2B5EF4-FFF2-40B4-BE49-F238E27FC236}">
                  <a16:creationId xmlns:a16="http://schemas.microsoft.com/office/drawing/2014/main" id="{88F0C1B1-6708-47E8-9AC6-EDFCE49884A5}"/>
                </a:ext>
              </a:extLst>
            </p:cNvPr>
            <p:cNvSpPr/>
            <p:nvPr/>
          </p:nvSpPr>
          <p:spPr>
            <a:xfrm>
              <a:off x="9245161" y="2067459"/>
              <a:ext cx="15918" cy="14689"/>
            </a:xfrm>
            <a:custGeom>
              <a:avLst/>
              <a:gdLst>
                <a:gd name="connsiteX0" fmla="*/ 12040 w 15918"/>
                <a:gd name="connsiteY0" fmla="*/ 1098 h 14689"/>
                <a:gd name="connsiteX1" fmla="*/ 14326 w 15918"/>
                <a:gd name="connsiteY1" fmla="*/ 5670 h 14689"/>
                <a:gd name="connsiteX2" fmla="*/ 15088 w 15918"/>
                <a:gd name="connsiteY2" fmla="*/ 12528 h 14689"/>
                <a:gd name="connsiteX3" fmla="*/ 6516 w 15918"/>
                <a:gd name="connsiteY3" fmla="*/ 14243 h 14689"/>
                <a:gd name="connsiteX4" fmla="*/ 134 w 15918"/>
                <a:gd name="connsiteY4" fmla="*/ 8528 h 14689"/>
                <a:gd name="connsiteX5" fmla="*/ 5182 w 15918"/>
                <a:gd name="connsiteY5" fmla="*/ 3289 h 14689"/>
                <a:gd name="connsiteX6" fmla="*/ 12040 w 15918"/>
                <a:gd name="connsiteY6" fmla="*/ 1098 h 14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918" h="14689">
                  <a:moveTo>
                    <a:pt x="12040" y="1098"/>
                  </a:moveTo>
                  <a:cubicBezTo>
                    <a:pt x="12136" y="3003"/>
                    <a:pt x="12517" y="4718"/>
                    <a:pt x="14326" y="5670"/>
                  </a:cubicBezTo>
                  <a:cubicBezTo>
                    <a:pt x="16136" y="7766"/>
                    <a:pt x="16422" y="10052"/>
                    <a:pt x="15088" y="12528"/>
                  </a:cubicBezTo>
                  <a:cubicBezTo>
                    <a:pt x="12612" y="15005"/>
                    <a:pt x="9659" y="15005"/>
                    <a:pt x="6516" y="14243"/>
                  </a:cubicBezTo>
                  <a:cubicBezTo>
                    <a:pt x="3658" y="13195"/>
                    <a:pt x="1468" y="11385"/>
                    <a:pt x="134" y="8528"/>
                  </a:cubicBezTo>
                  <a:cubicBezTo>
                    <a:pt x="-818" y="4242"/>
                    <a:pt x="3563" y="5099"/>
                    <a:pt x="5182" y="3289"/>
                  </a:cubicBezTo>
                  <a:cubicBezTo>
                    <a:pt x="6516" y="-330"/>
                    <a:pt x="8897" y="-807"/>
                    <a:pt x="12040" y="1098"/>
                  </a:cubicBezTo>
                  <a:close/>
                </a:path>
              </a:pathLst>
            </a:custGeom>
            <a:solidFill>
              <a:srgbClr val="F8BD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37" name="Freeform: Shape 523">
              <a:extLst>
                <a:ext uri="{FF2B5EF4-FFF2-40B4-BE49-F238E27FC236}">
                  <a16:creationId xmlns:a16="http://schemas.microsoft.com/office/drawing/2014/main" id="{E545E554-B80D-45ED-84FF-2C222A8127A1}"/>
                </a:ext>
              </a:extLst>
            </p:cNvPr>
            <p:cNvSpPr/>
            <p:nvPr/>
          </p:nvSpPr>
          <p:spPr>
            <a:xfrm>
              <a:off x="9270917" y="2059318"/>
              <a:ext cx="13716" cy="13716"/>
            </a:xfrm>
            <a:custGeom>
              <a:avLst/>
              <a:gdLst>
                <a:gd name="connsiteX0" fmla="*/ 2286 w 13716"/>
                <a:gd name="connsiteY0" fmla="*/ 13716 h 13716"/>
                <a:gd name="connsiteX1" fmla="*/ 0 w 13716"/>
                <a:gd name="connsiteY1" fmla="*/ 6858 h 13716"/>
                <a:gd name="connsiteX2" fmla="*/ 6858 w 13716"/>
                <a:gd name="connsiteY2" fmla="*/ 0 h 13716"/>
                <a:gd name="connsiteX3" fmla="*/ 13716 w 13716"/>
                <a:gd name="connsiteY3" fmla="*/ 2286 h 13716"/>
                <a:gd name="connsiteX4" fmla="*/ 11430 w 13716"/>
                <a:gd name="connsiteY4" fmla="*/ 6858 h 13716"/>
                <a:gd name="connsiteX5" fmla="*/ 2286 w 13716"/>
                <a:gd name="connsiteY5" fmla="*/ 13716 h 13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6" h="13716">
                  <a:moveTo>
                    <a:pt x="2286" y="13716"/>
                  </a:moveTo>
                  <a:cubicBezTo>
                    <a:pt x="1524" y="11430"/>
                    <a:pt x="762" y="9144"/>
                    <a:pt x="0" y="6858"/>
                  </a:cubicBezTo>
                  <a:cubicBezTo>
                    <a:pt x="95" y="2381"/>
                    <a:pt x="3905" y="1715"/>
                    <a:pt x="6858" y="0"/>
                  </a:cubicBezTo>
                  <a:cubicBezTo>
                    <a:pt x="8477" y="2667"/>
                    <a:pt x="11906" y="95"/>
                    <a:pt x="13716" y="2286"/>
                  </a:cubicBezTo>
                  <a:cubicBezTo>
                    <a:pt x="12954" y="3810"/>
                    <a:pt x="12192" y="5334"/>
                    <a:pt x="11430" y="6858"/>
                  </a:cubicBezTo>
                  <a:cubicBezTo>
                    <a:pt x="6286" y="6477"/>
                    <a:pt x="5334" y="11525"/>
                    <a:pt x="2286" y="13716"/>
                  </a:cubicBezTo>
                  <a:close/>
                </a:path>
              </a:pathLst>
            </a:custGeom>
            <a:solidFill>
              <a:srgbClr val="F8BF0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38" name="Freeform: Shape 524">
              <a:extLst>
                <a:ext uri="{FF2B5EF4-FFF2-40B4-BE49-F238E27FC236}">
                  <a16:creationId xmlns:a16="http://schemas.microsoft.com/office/drawing/2014/main" id="{5FB841E1-95A7-47C6-B327-4BEDAAD39F0A}"/>
                </a:ext>
              </a:extLst>
            </p:cNvPr>
            <p:cNvSpPr/>
            <p:nvPr/>
          </p:nvSpPr>
          <p:spPr>
            <a:xfrm>
              <a:off x="9237676" y="2063986"/>
              <a:ext cx="9037" cy="10288"/>
            </a:xfrm>
            <a:custGeom>
              <a:avLst/>
              <a:gdLst>
                <a:gd name="connsiteX0" fmla="*/ 3523 w 9037"/>
                <a:gd name="connsiteY0" fmla="*/ 0 h 10288"/>
                <a:gd name="connsiteX1" fmla="*/ 5714 w 9037"/>
                <a:gd name="connsiteY1" fmla="*/ 95 h 10288"/>
                <a:gd name="connsiteX2" fmla="*/ 8095 w 9037"/>
                <a:gd name="connsiteY2" fmla="*/ 6763 h 10288"/>
                <a:gd name="connsiteX3" fmla="*/ 951 w 9037"/>
                <a:gd name="connsiteY3" fmla="*/ 9430 h 10288"/>
                <a:gd name="connsiteX4" fmla="*/ 3523 w 9037"/>
                <a:gd name="connsiteY4" fmla="*/ 0 h 10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037" h="10288">
                  <a:moveTo>
                    <a:pt x="3523" y="0"/>
                  </a:moveTo>
                  <a:cubicBezTo>
                    <a:pt x="4285" y="0"/>
                    <a:pt x="4952" y="0"/>
                    <a:pt x="5714" y="95"/>
                  </a:cubicBezTo>
                  <a:cubicBezTo>
                    <a:pt x="7333" y="2000"/>
                    <a:pt x="10667" y="3334"/>
                    <a:pt x="8095" y="6763"/>
                  </a:cubicBezTo>
                  <a:cubicBezTo>
                    <a:pt x="6476" y="9906"/>
                    <a:pt x="4285" y="11335"/>
                    <a:pt x="951" y="9430"/>
                  </a:cubicBezTo>
                  <a:cubicBezTo>
                    <a:pt x="-1716" y="5334"/>
                    <a:pt x="1904" y="2953"/>
                    <a:pt x="3523" y="0"/>
                  </a:cubicBezTo>
                  <a:close/>
                </a:path>
              </a:pathLst>
            </a:custGeom>
            <a:solidFill>
              <a:srgbClr val="FCCC0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39" name="Freeform: Shape 525">
              <a:extLst>
                <a:ext uri="{FF2B5EF4-FFF2-40B4-BE49-F238E27FC236}">
                  <a16:creationId xmlns:a16="http://schemas.microsoft.com/office/drawing/2014/main" id="{3D5800EA-FC66-44C3-BF7D-2C6CBCED4445}"/>
                </a:ext>
              </a:extLst>
            </p:cNvPr>
            <p:cNvSpPr/>
            <p:nvPr/>
          </p:nvSpPr>
          <p:spPr>
            <a:xfrm>
              <a:off x="9238007" y="2070748"/>
              <a:ext cx="12335" cy="7825"/>
            </a:xfrm>
            <a:custGeom>
              <a:avLst/>
              <a:gdLst>
                <a:gd name="connsiteX0" fmla="*/ 906 w 12335"/>
                <a:gd name="connsiteY0" fmla="*/ 2286 h 7825"/>
                <a:gd name="connsiteX1" fmla="*/ 7764 w 12335"/>
                <a:gd name="connsiteY1" fmla="*/ 0 h 7825"/>
                <a:gd name="connsiteX2" fmla="*/ 12336 w 12335"/>
                <a:gd name="connsiteY2" fmla="*/ 0 h 7825"/>
                <a:gd name="connsiteX3" fmla="*/ 7764 w 12335"/>
                <a:gd name="connsiteY3" fmla="*/ 4572 h 7825"/>
                <a:gd name="connsiteX4" fmla="*/ 1382 w 12335"/>
                <a:gd name="connsiteY4" fmla="*/ 7144 h 7825"/>
                <a:gd name="connsiteX5" fmla="*/ 906 w 12335"/>
                <a:gd name="connsiteY5" fmla="*/ 2286 h 7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335" h="7825">
                  <a:moveTo>
                    <a:pt x="906" y="2286"/>
                  </a:moveTo>
                  <a:cubicBezTo>
                    <a:pt x="3192" y="1524"/>
                    <a:pt x="5478" y="762"/>
                    <a:pt x="7764" y="0"/>
                  </a:cubicBezTo>
                  <a:cubicBezTo>
                    <a:pt x="9288" y="0"/>
                    <a:pt x="10812" y="0"/>
                    <a:pt x="12336" y="0"/>
                  </a:cubicBezTo>
                  <a:cubicBezTo>
                    <a:pt x="10812" y="1524"/>
                    <a:pt x="9288" y="3048"/>
                    <a:pt x="7764" y="4572"/>
                  </a:cubicBezTo>
                  <a:cubicBezTo>
                    <a:pt x="6430" y="7334"/>
                    <a:pt x="4335" y="8763"/>
                    <a:pt x="1382" y="7144"/>
                  </a:cubicBezTo>
                  <a:cubicBezTo>
                    <a:pt x="-523" y="6096"/>
                    <a:pt x="-237" y="4096"/>
                    <a:pt x="906" y="2286"/>
                  </a:cubicBezTo>
                  <a:close/>
                </a:path>
              </a:pathLst>
            </a:custGeom>
            <a:solidFill>
              <a:srgbClr val="F2B7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40" name="Freeform: Shape 526">
              <a:extLst>
                <a:ext uri="{FF2B5EF4-FFF2-40B4-BE49-F238E27FC236}">
                  <a16:creationId xmlns:a16="http://schemas.microsoft.com/office/drawing/2014/main" id="{BE7FC410-1331-46BD-89CD-7A7348449FB1}"/>
                </a:ext>
              </a:extLst>
            </p:cNvPr>
            <p:cNvSpPr/>
            <p:nvPr/>
          </p:nvSpPr>
          <p:spPr>
            <a:xfrm>
              <a:off x="9277680" y="2059382"/>
              <a:ext cx="9143" cy="3224"/>
            </a:xfrm>
            <a:custGeom>
              <a:avLst/>
              <a:gdLst>
                <a:gd name="connsiteX0" fmla="*/ 6858 w 9143"/>
                <a:gd name="connsiteY0" fmla="*/ 2318 h 3224"/>
                <a:gd name="connsiteX1" fmla="*/ 0 w 9143"/>
                <a:gd name="connsiteY1" fmla="*/ 32 h 3224"/>
                <a:gd name="connsiteX2" fmla="*/ 9144 w 9143"/>
                <a:gd name="connsiteY2" fmla="*/ 2318 h 3224"/>
                <a:gd name="connsiteX3" fmla="*/ 6858 w 9143"/>
                <a:gd name="connsiteY3" fmla="*/ 2318 h 3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143" h="3224">
                  <a:moveTo>
                    <a:pt x="6858" y="2318"/>
                  </a:moveTo>
                  <a:cubicBezTo>
                    <a:pt x="4572" y="1461"/>
                    <a:pt x="571" y="6128"/>
                    <a:pt x="0" y="32"/>
                  </a:cubicBezTo>
                  <a:cubicBezTo>
                    <a:pt x="3143" y="318"/>
                    <a:pt x="6763" y="-1016"/>
                    <a:pt x="9144" y="2318"/>
                  </a:cubicBezTo>
                  <a:cubicBezTo>
                    <a:pt x="8382" y="2223"/>
                    <a:pt x="7620" y="2318"/>
                    <a:pt x="6858" y="2318"/>
                  </a:cubicBezTo>
                  <a:close/>
                </a:path>
              </a:pathLst>
            </a:custGeom>
            <a:solidFill>
              <a:srgbClr val="FBC20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41" name="Freeform: Shape 527">
              <a:extLst>
                <a:ext uri="{FF2B5EF4-FFF2-40B4-BE49-F238E27FC236}">
                  <a16:creationId xmlns:a16="http://schemas.microsoft.com/office/drawing/2014/main" id="{62F69AA5-AECD-4B3A-B704-57EB4A3405AB}"/>
                </a:ext>
              </a:extLst>
            </p:cNvPr>
            <p:cNvSpPr/>
            <p:nvPr/>
          </p:nvSpPr>
          <p:spPr>
            <a:xfrm>
              <a:off x="9122422" y="2105079"/>
              <a:ext cx="59531" cy="31733"/>
            </a:xfrm>
            <a:custGeom>
              <a:avLst/>
              <a:gdLst>
                <a:gd name="connsiteX0" fmla="*/ 54864 w 59531"/>
                <a:gd name="connsiteY0" fmla="*/ 25106 h 31733"/>
                <a:gd name="connsiteX1" fmla="*/ 57150 w 59531"/>
                <a:gd name="connsiteY1" fmla="*/ 25106 h 31733"/>
                <a:gd name="connsiteX2" fmla="*/ 59531 w 59531"/>
                <a:gd name="connsiteY2" fmla="*/ 27392 h 31733"/>
                <a:gd name="connsiteX3" fmla="*/ 50578 w 59531"/>
                <a:gd name="connsiteY3" fmla="*/ 31488 h 31733"/>
                <a:gd name="connsiteX4" fmla="*/ 30575 w 59531"/>
                <a:gd name="connsiteY4" fmla="*/ 29678 h 31733"/>
                <a:gd name="connsiteX5" fmla="*/ 11430 w 59531"/>
                <a:gd name="connsiteY5" fmla="*/ 27392 h 31733"/>
                <a:gd name="connsiteX6" fmla="*/ 0 w 59531"/>
                <a:gd name="connsiteY6" fmla="*/ 18248 h 31733"/>
                <a:gd name="connsiteX7" fmla="*/ 0 w 59531"/>
                <a:gd name="connsiteY7" fmla="*/ 18248 h 31733"/>
                <a:gd name="connsiteX8" fmla="*/ 11430 w 59531"/>
                <a:gd name="connsiteY8" fmla="*/ 9199 h 31733"/>
                <a:gd name="connsiteX9" fmla="*/ 32004 w 59531"/>
                <a:gd name="connsiteY9" fmla="*/ 55 h 31733"/>
                <a:gd name="connsiteX10" fmla="*/ 33242 w 59531"/>
                <a:gd name="connsiteY10" fmla="*/ 2627 h 31733"/>
                <a:gd name="connsiteX11" fmla="*/ 30004 w 59531"/>
                <a:gd name="connsiteY11" fmla="*/ 7580 h 31733"/>
                <a:gd name="connsiteX12" fmla="*/ 24575 w 59531"/>
                <a:gd name="connsiteY12" fmla="*/ 12057 h 31733"/>
                <a:gd name="connsiteX13" fmla="*/ 23622 w 59531"/>
                <a:gd name="connsiteY13" fmla="*/ 16629 h 31733"/>
                <a:gd name="connsiteX14" fmla="*/ 33814 w 59531"/>
                <a:gd name="connsiteY14" fmla="*/ 14819 h 31733"/>
                <a:gd name="connsiteX15" fmla="*/ 38195 w 59531"/>
                <a:gd name="connsiteY15" fmla="*/ 14628 h 31733"/>
                <a:gd name="connsiteX16" fmla="*/ 49530 w 59531"/>
                <a:gd name="connsiteY16" fmla="*/ 19867 h 31733"/>
                <a:gd name="connsiteX17" fmla="*/ 54864 w 59531"/>
                <a:gd name="connsiteY17" fmla="*/ 25106 h 317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9531" h="31733">
                  <a:moveTo>
                    <a:pt x="54864" y="25106"/>
                  </a:moveTo>
                  <a:cubicBezTo>
                    <a:pt x="55626" y="25106"/>
                    <a:pt x="56388" y="25106"/>
                    <a:pt x="57150" y="25106"/>
                  </a:cubicBezTo>
                  <a:cubicBezTo>
                    <a:pt x="58484" y="25392"/>
                    <a:pt x="59246" y="26154"/>
                    <a:pt x="59531" y="27392"/>
                  </a:cubicBezTo>
                  <a:cubicBezTo>
                    <a:pt x="58674" y="33393"/>
                    <a:pt x="54102" y="31392"/>
                    <a:pt x="50578" y="31488"/>
                  </a:cubicBezTo>
                  <a:cubicBezTo>
                    <a:pt x="44196" y="27582"/>
                    <a:pt x="37243" y="29964"/>
                    <a:pt x="30575" y="29678"/>
                  </a:cubicBezTo>
                  <a:cubicBezTo>
                    <a:pt x="24003" y="29583"/>
                    <a:pt x="17621" y="29297"/>
                    <a:pt x="11430" y="27392"/>
                  </a:cubicBezTo>
                  <a:cubicBezTo>
                    <a:pt x="6477" y="25773"/>
                    <a:pt x="2096" y="23487"/>
                    <a:pt x="0" y="18248"/>
                  </a:cubicBezTo>
                  <a:lnTo>
                    <a:pt x="0" y="18248"/>
                  </a:lnTo>
                  <a:cubicBezTo>
                    <a:pt x="4382" y="15867"/>
                    <a:pt x="7525" y="12057"/>
                    <a:pt x="11430" y="9199"/>
                  </a:cubicBezTo>
                  <a:cubicBezTo>
                    <a:pt x="18479" y="6627"/>
                    <a:pt x="23432" y="-707"/>
                    <a:pt x="32004" y="55"/>
                  </a:cubicBezTo>
                  <a:cubicBezTo>
                    <a:pt x="32766" y="722"/>
                    <a:pt x="33147" y="1579"/>
                    <a:pt x="33242" y="2627"/>
                  </a:cubicBezTo>
                  <a:cubicBezTo>
                    <a:pt x="32957" y="4818"/>
                    <a:pt x="31814" y="6437"/>
                    <a:pt x="30004" y="7580"/>
                  </a:cubicBezTo>
                  <a:cubicBezTo>
                    <a:pt x="27718" y="8532"/>
                    <a:pt x="25813" y="9866"/>
                    <a:pt x="24575" y="12057"/>
                  </a:cubicBezTo>
                  <a:cubicBezTo>
                    <a:pt x="23336" y="13390"/>
                    <a:pt x="22193" y="14724"/>
                    <a:pt x="23622" y="16629"/>
                  </a:cubicBezTo>
                  <a:cubicBezTo>
                    <a:pt x="27718" y="20248"/>
                    <a:pt x="30194" y="14057"/>
                    <a:pt x="33814" y="14819"/>
                  </a:cubicBezTo>
                  <a:cubicBezTo>
                    <a:pt x="35243" y="14724"/>
                    <a:pt x="36957" y="15295"/>
                    <a:pt x="38195" y="14628"/>
                  </a:cubicBezTo>
                  <a:cubicBezTo>
                    <a:pt x="44101" y="11866"/>
                    <a:pt x="48578" y="11390"/>
                    <a:pt x="49530" y="19867"/>
                  </a:cubicBezTo>
                  <a:cubicBezTo>
                    <a:pt x="49816" y="22153"/>
                    <a:pt x="52197" y="24153"/>
                    <a:pt x="54864" y="25106"/>
                  </a:cubicBezTo>
                  <a:close/>
                </a:path>
              </a:pathLst>
            </a:custGeom>
            <a:solidFill>
              <a:srgbClr val="FBC30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42" name="Freeform: Shape 528">
              <a:extLst>
                <a:ext uri="{FF2B5EF4-FFF2-40B4-BE49-F238E27FC236}">
                  <a16:creationId xmlns:a16="http://schemas.microsoft.com/office/drawing/2014/main" id="{F6D23DE9-A7A8-4EC2-BF53-37C8F2C7F2FC}"/>
                </a:ext>
              </a:extLst>
            </p:cNvPr>
            <p:cNvSpPr/>
            <p:nvPr/>
          </p:nvSpPr>
          <p:spPr>
            <a:xfrm>
              <a:off x="9122300" y="2123326"/>
              <a:ext cx="11552" cy="9144"/>
            </a:xfrm>
            <a:custGeom>
              <a:avLst/>
              <a:gdLst>
                <a:gd name="connsiteX0" fmla="*/ 123 w 11552"/>
                <a:gd name="connsiteY0" fmla="*/ 0 h 9144"/>
                <a:gd name="connsiteX1" fmla="*/ 11553 w 11552"/>
                <a:gd name="connsiteY1" fmla="*/ 9144 h 9144"/>
                <a:gd name="connsiteX2" fmla="*/ 123 w 11552"/>
                <a:gd name="connsiteY2" fmla="*/ 0 h 9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552" h="9144">
                  <a:moveTo>
                    <a:pt x="123" y="0"/>
                  </a:moveTo>
                  <a:cubicBezTo>
                    <a:pt x="3933" y="3048"/>
                    <a:pt x="7743" y="6096"/>
                    <a:pt x="11553" y="9144"/>
                  </a:cubicBezTo>
                  <a:cubicBezTo>
                    <a:pt x="599" y="8572"/>
                    <a:pt x="-449" y="7620"/>
                    <a:pt x="123" y="0"/>
                  </a:cubicBezTo>
                  <a:close/>
                </a:path>
              </a:pathLst>
            </a:custGeom>
            <a:solidFill>
              <a:srgbClr val="FBCB1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43" name="Freeform: Shape 529">
              <a:extLst>
                <a:ext uri="{FF2B5EF4-FFF2-40B4-BE49-F238E27FC236}">
                  <a16:creationId xmlns:a16="http://schemas.microsoft.com/office/drawing/2014/main" id="{BEADE89A-488D-402C-A0B9-B1B4EAFA5BBF}"/>
                </a:ext>
              </a:extLst>
            </p:cNvPr>
            <p:cNvSpPr/>
            <p:nvPr/>
          </p:nvSpPr>
          <p:spPr>
            <a:xfrm>
              <a:off x="9122422" y="2114182"/>
              <a:ext cx="11429" cy="9144"/>
            </a:xfrm>
            <a:custGeom>
              <a:avLst/>
              <a:gdLst>
                <a:gd name="connsiteX0" fmla="*/ 11430 w 11429"/>
                <a:gd name="connsiteY0" fmla="*/ 0 h 9144"/>
                <a:gd name="connsiteX1" fmla="*/ 0 w 11429"/>
                <a:gd name="connsiteY1" fmla="*/ 9144 h 9144"/>
                <a:gd name="connsiteX2" fmla="*/ 7049 w 11429"/>
                <a:gd name="connsiteY2" fmla="*/ 191 h 9144"/>
                <a:gd name="connsiteX3" fmla="*/ 11430 w 11429"/>
                <a:gd name="connsiteY3" fmla="*/ 0 h 9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29" h="9144">
                  <a:moveTo>
                    <a:pt x="11430" y="0"/>
                  </a:moveTo>
                  <a:cubicBezTo>
                    <a:pt x="9430" y="5239"/>
                    <a:pt x="5906" y="8763"/>
                    <a:pt x="0" y="9144"/>
                  </a:cubicBezTo>
                  <a:cubicBezTo>
                    <a:pt x="2381" y="6096"/>
                    <a:pt x="4763" y="3143"/>
                    <a:pt x="7049" y="191"/>
                  </a:cubicBezTo>
                  <a:cubicBezTo>
                    <a:pt x="8573" y="95"/>
                    <a:pt x="10001" y="95"/>
                    <a:pt x="11430" y="0"/>
                  </a:cubicBezTo>
                  <a:close/>
                </a:path>
              </a:pathLst>
            </a:custGeom>
            <a:solidFill>
              <a:srgbClr val="FBCB1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44" name="Freeform: Shape 530">
              <a:extLst>
                <a:ext uri="{FF2B5EF4-FFF2-40B4-BE49-F238E27FC236}">
                  <a16:creationId xmlns:a16="http://schemas.microsoft.com/office/drawing/2014/main" id="{D7180AC3-B316-435A-A445-00C75E010658}"/>
                </a:ext>
              </a:extLst>
            </p:cNvPr>
            <p:cNvSpPr/>
            <p:nvPr/>
          </p:nvSpPr>
          <p:spPr>
            <a:xfrm>
              <a:off x="9171696" y="2086750"/>
              <a:ext cx="31722" cy="20573"/>
            </a:xfrm>
            <a:custGeom>
              <a:avLst/>
              <a:gdLst>
                <a:gd name="connsiteX0" fmla="*/ 28355 w 31722"/>
                <a:gd name="connsiteY0" fmla="*/ 13716 h 20573"/>
                <a:gd name="connsiteX1" fmla="*/ 21497 w 31722"/>
                <a:gd name="connsiteY1" fmla="*/ 20574 h 20573"/>
                <a:gd name="connsiteX2" fmla="*/ 6257 w 31722"/>
                <a:gd name="connsiteY2" fmla="*/ 18574 h 20573"/>
                <a:gd name="connsiteX3" fmla="*/ 1018 w 31722"/>
                <a:gd name="connsiteY3" fmla="*/ 11430 h 20573"/>
                <a:gd name="connsiteX4" fmla="*/ 3304 w 31722"/>
                <a:gd name="connsiteY4" fmla="*/ 6858 h 20573"/>
                <a:gd name="connsiteX5" fmla="*/ 19306 w 31722"/>
                <a:gd name="connsiteY5" fmla="*/ 0 h 20573"/>
                <a:gd name="connsiteX6" fmla="*/ 23783 w 31722"/>
                <a:gd name="connsiteY6" fmla="*/ 0 h 20573"/>
                <a:gd name="connsiteX7" fmla="*/ 28355 w 31722"/>
                <a:gd name="connsiteY7" fmla="*/ 13716 h 20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722" h="20573">
                  <a:moveTo>
                    <a:pt x="28355" y="13716"/>
                  </a:moveTo>
                  <a:cubicBezTo>
                    <a:pt x="26069" y="16002"/>
                    <a:pt x="23783" y="18288"/>
                    <a:pt x="21497" y="20574"/>
                  </a:cubicBezTo>
                  <a:cubicBezTo>
                    <a:pt x="16734" y="17526"/>
                    <a:pt x="11400" y="18098"/>
                    <a:pt x="6257" y="18574"/>
                  </a:cubicBezTo>
                  <a:cubicBezTo>
                    <a:pt x="-220" y="19241"/>
                    <a:pt x="-1077" y="16574"/>
                    <a:pt x="1018" y="11430"/>
                  </a:cubicBezTo>
                  <a:cubicBezTo>
                    <a:pt x="1780" y="9906"/>
                    <a:pt x="2542" y="8382"/>
                    <a:pt x="3304" y="6858"/>
                  </a:cubicBezTo>
                  <a:cubicBezTo>
                    <a:pt x="8638" y="4572"/>
                    <a:pt x="13972" y="2286"/>
                    <a:pt x="19306" y="0"/>
                  </a:cubicBezTo>
                  <a:cubicBezTo>
                    <a:pt x="20830" y="0"/>
                    <a:pt x="22354" y="0"/>
                    <a:pt x="23783" y="0"/>
                  </a:cubicBezTo>
                  <a:cubicBezTo>
                    <a:pt x="30355" y="2953"/>
                    <a:pt x="35308" y="6382"/>
                    <a:pt x="28355" y="13716"/>
                  </a:cubicBezTo>
                  <a:close/>
                </a:path>
              </a:pathLst>
            </a:custGeom>
            <a:solidFill>
              <a:srgbClr val="FCCB0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45" name="Freeform: Shape 531">
              <a:extLst>
                <a:ext uri="{FF2B5EF4-FFF2-40B4-BE49-F238E27FC236}">
                  <a16:creationId xmlns:a16="http://schemas.microsoft.com/office/drawing/2014/main" id="{B0B4A5F1-6F70-4AC3-8BA2-BD6A8BDCF7EA}"/>
                </a:ext>
              </a:extLst>
            </p:cNvPr>
            <p:cNvSpPr/>
            <p:nvPr/>
          </p:nvSpPr>
          <p:spPr>
            <a:xfrm>
              <a:off x="9165190" y="2098181"/>
              <a:ext cx="28004" cy="20574"/>
            </a:xfrm>
            <a:custGeom>
              <a:avLst/>
              <a:gdLst>
                <a:gd name="connsiteX0" fmla="*/ 7525 w 28004"/>
                <a:gd name="connsiteY0" fmla="*/ 0 h 20574"/>
                <a:gd name="connsiteX1" fmla="*/ 17050 w 28004"/>
                <a:gd name="connsiteY1" fmla="*/ 4858 h 20574"/>
                <a:gd name="connsiteX2" fmla="*/ 28004 w 28004"/>
                <a:gd name="connsiteY2" fmla="*/ 9144 h 20574"/>
                <a:gd name="connsiteX3" fmla="*/ 28004 w 28004"/>
                <a:gd name="connsiteY3" fmla="*/ 9144 h 20574"/>
                <a:gd name="connsiteX4" fmla="*/ 16574 w 28004"/>
                <a:gd name="connsiteY4" fmla="*/ 20574 h 20574"/>
                <a:gd name="connsiteX5" fmla="*/ 7430 w 28004"/>
                <a:gd name="connsiteY5" fmla="*/ 20574 h 20574"/>
                <a:gd name="connsiteX6" fmla="*/ 2096 w 28004"/>
                <a:gd name="connsiteY6" fmla="*/ 15621 h 20574"/>
                <a:gd name="connsiteX7" fmla="*/ 0 w 28004"/>
                <a:gd name="connsiteY7" fmla="*/ 5524 h 20574"/>
                <a:gd name="connsiteX8" fmla="*/ 2953 w 28004"/>
                <a:gd name="connsiteY8" fmla="*/ 2286 h 20574"/>
                <a:gd name="connsiteX9" fmla="*/ 7525 w 28004"/>
                <a:gd name="connsiteY9" fmla="*/ 0 h 20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8004" h="20574">
                  <a:moveTo>
                    <a:pt x="7525" y="0"/>
                  </a:moveTo>
                  <a:cubicBezTo>
                    <a:pt x="6572" y="9811"/>
                    <a:pt x="15526" y="-95"/>
                    <a:pt x="17050" y="4858"/>
                  </a:cubicBezTo>
                  <a:cubicBezTo>
                    <a:pt x="22574" y="1524"/>
                    <a:pt x="25051" y="5906"/>
                    <a:pt x="28004" y="9144"/>
                  </a:cubicBezTo>
                  <a:lnTo>
                    <a:pt x="28004" y="9144"/>
                  </a:lnTo>
                  <a:cubicBezTo>
                    <a:pt x="28099" y="16859"/>
                    <a:pt x="20860" y="17240"/>
                    <a:pt x="16574" y="20574"/>
                  </a:cubicBezTo>
                  <a:cubicBezTo>
                    <a:pt x="13526" y="20479"/>
                    <a:pt x="10478" y="18383"/>
                    <a:pt x="7430" y="20574"/>
                  </a:cubicBezTo>
                  <a:cubicBezTo>
                    <a:pt x="5715" y="18955"/>
                    <a:pt x="3239" y="18002"/>
                    <a:pt x="2096" y="15621"/>
                  </a:cubicBezTo>
                  <a:cubicBezTo>
                    <a:pt x="1810" y="12192"/>
                    <a:pt x="857" y="8858"/>
                    <a:pt x="0" y="5524"/>
                  </a:cubicBezTo>
                  <a:cubicBezTo>
                    <a:pt x="190" y="3715"/>
                    <a:pt x="1905" y="3334"/>
                    <a:pt x="2953" y="2286"/>
                  </a:cubicBezTo>
                  <a:cubicBezTo>
                    <a:pt x="4477" y="1524"/>
                    <a:pt x="6001" y="762"/>
                    <a:pt x="7525" y="0"/>
                  </a:cubicBezTo>
                  <a:close/>
                </a:path>
              </a:pathLst>
            </a:custGeom>
            <a:solidFill>
              <a:srgbClr val="FCC5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46" name="Freeform: Shape 532">
              <a:extLst>
                <a:ext uri="{FF2B5EF4-FFF2-40B4-BE49-F238E27FC236}">
                  <a16:creationId xmlns:a16="http://schemas.microsoft.com/office/drawing/2014/main" id="{D5EF6DEF-8D80-4BCE-9B16-BF870E46A177}"/>
                </a:ext>
              </a:extLst>
            </p:cNvPr>
            <p:cNvSpPr/>
            <p:nvPr/>
          </p:nvSpPr>
          <p:spPr>
            <a:xfrm>
              <a:off x="9154426" y="2099550"/>
              <a:ext cx="13716" cy="10568"/>
            </a:xfrm>
            <a:custGeom>
              <a:avLst/>
              <a:gdLst>
                <a:gd name="connsiteX0" fmla="*/ 13716 w 13716"/>
                <a:gd name="connsiteY0" fmla="*/ 917 h 10568"/>
                <a:gd name="connsiteX1" fmla="*/ 11430 w 13716"/>
                <a:gd name="connsiteY1" fmla="*/ 3203 h 10568"/>
                <a:gd name="connsiteX2" fmla="*/ 0 w 13716"/>
                <a:gd name="connsiteY2" fmla="*/ 7775 h 10568"/>
                <a:gd name="connsiteX3" fmla="*/ 0 w 13716"/>
                <a:gd name="connsiteY3" fmla="*/ 5489 h 10568"/>
                <a:gd name="connsiteX4" fmla="*/ 13716 w 13716"/>
                <a:gd name="connsiteY4" fmla="*/ 917 h 10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716" h="10568">
                  <a:moveTo>
                    <a:pt x="13716" y="917"/>
                  </a:moveTo>
                  <a:cubicBezTo>
                    <a:pt x="12954" y="1679"/>
                    <a:pt x="12192" y="2441"/>
                    <a:pt x="11430" y="3203"/>
                  </a:cubicBezTo>
                  <a:cubicBezTo>
                    <a:pt x="8572" y="7203"/>
                    <a:pt x="7144" y="14633"/>
                    <a:pt x="0" y="7775"/>
                  </a:cubicBezTo>
                  <a:cubicBezTo>
                    <a:pt x="0" y="7013"/>
                    <a:pt x="0" y="6251"/>
                    <a:pt x="0" y="5489"/>
                  </a:cubicBezTo>
                  <a:cubicBezTo>
                    <a:pt x="2381" y="-2608"/>
                    <a:pt x="8477" y="536"/>
                    <a:pt x="13716" y="917"/>
                  </a:cubicBezTo>
                  <a:close/>
                </a:path>
              </a:pathLst>
            </a:custGeom>
            <a:solidFill>
              <a:srgbClr val="FDD10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47" name="Freeform: Shape 533">
              <a:extLst>
                <a:ext uri="{FF2B5EF4-FFF2-40B4-BE49-F238E27FC236}">
                  <a16:creationId xmlns:a16="http://schemas.microsoft.com/office/drawing/2014/main" id="{01628AC3-2661-4E71-B119-749348B36FEF}"/>
                </a:ext>
              </a:extLst>
            </p:cNvPr>
            <p:cNvSpPr/>
            <p:nvPr/>
          </p:nvSpPr>
          <p:spPr>
            <a:xfrm>
              <a:off x="9254915" y="2129388"/>
              <a:ext cx="22764" cy="12131"/>
            </a:xfrm>
            <a:custGeom>
              <a:avLst/>
              <a:gdLst>
                <a:gd name="connsiteX0" fmla="*/ 0 w 22764"/>
                <a:gd name="connsiteY0" fmla="*/ 7655 h 12131"/>
                <a:gd name="connsiteX1" fmla="*/ 14002 w 22764"/>
                <a:gd name="connsiteY1" fmla="*/ 2607 h 12131"/>
                <a:gd name="connsiteX2" fmla="*/ 22765 w 22764"/>
                <a:gd name="connsiteY2" fmla="*/ 7560 h 12131"/>
                <a:gd name="connsiteX3" fmla="*/ 18193 w 22764"/>
                <a:gd name="connsiteY3" fmla="*/ 9846 h 12131"/>
                <a:gd name="connsiteX4" fmla="*/ 13621 w 22764"/>
                <a:gd name="connsiteY4" fmla="*/ 12132 h 12131"/>
                <a:gd name="connsiteX5" fmla="*/ 2191 w 22764"/>
                <a:gd name="connsiteY5" fmla="*/ 7560 h 12131"/>
                <a:gd name="connsiteX6" fmla="*/ 0 w 22764"/>
                <a:gd name="connsiteY6" fmla="*/ 7655 h 12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764" h="12131">
                  <a:moveTo>
                    <a:pt x="0" y="7655"/>
                  </a:moveTo>
                  <a:cubicBezTo>
                    <a:pt x="3429" y="-346"/>
                    <a:pt x="8763" y="-2156"/>
                    <a:pt x="14002" y="2607"/>
                  </a:cubicBezTo>
                  <a:cubicBezTo>
                    <a:pt x="16478" y="4893"/>
                    <a:pt x="21717" y="2607"/>
                    <a:pt x="22765" y="7560"/>
                  </a:cubicBezTo>
                  <a:cubicBezTo>
                    <a:pt x="20860" y="7560"/>
                    <a:pt x="19145" y="8036"/>
                    <a:pt x="18193" y="9846"/>
                  </a:cubicBezTo>
                  <a:cubicBezTo>
                    <a:pt x="16669" y="10608"/>
                    <a:pt x="15145" y="11370"/>
                    <a:pt x="13621" y="12132"/>
                  </a:cubicBezTo>
                  <a:cubicBezTo>
                    <a:pt x="10763" y="8131"/>
                    <a:pt x="8477" y="2892"/>
                    <a:pt x="2191" y="7560"/>
                  </a:cubicBezTo>
                  <a:cubicBezTo>
                    <a:pt x="1524" y="8703"/>
                    <a:pt x="762" y="8703"/>
                    <a:pt x="0" y="7655"/>
                  </a:cubicBezTo>
                  <a:close/>
                </a:path>
              </a:pathLst>
            </a:custGeom>
            <a:solidFill>
              <a:srgbClr val="FDC4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48" name="Freeform: Shape 534">
              <a:extLst>
                <a:ext uri="{FF2B5EF4-FFF2-40B4-BE49-F238E27FC236}">
                  <a16:creationId xmlns:a16="http://schemas.microsoft.com/office/drawing/2014/main" id="{CEE3F58C-D257-4902-A1C2-7673F310BE27}"/>
                </a:ext>
              </a:extLst>
            </p:cNvPr>
            <p:cNvSpPr/>
            <p:nvPr/>
          </p:nvSpPr>
          <p:spPr>
            <a:xfrm>
              <a:off x="9266303" y="2103471"/>
              <a:ext cx="25619" cy="15283"/>
            </a:xfrm>
            <a:custGeom>
              <a:avLst/>
              <a:gdLst>
                <a:gd name="connsiteX0" fmla="*/ 6900 w 25619"/>
                <a:gd name="connsiteY0" fmla="*/ 3853 h 15283"/>
                <a:gd name="connsiteX1" fmla="*/ 20616 w 25619"/>
                <a:gd name="connsiteY1" fmla="*/ 1567 h 15283"/>
                <a:gd name="connsiteX2" fmla="*/ 25188 w 25619"/>
                <a:gd name="connsiteY2" fmla="*/ 3853 h 15283"/>
                <a:gd name="connsiteX3" fmla="*/ 22902 w 25619"/>
                <a:gd name="connsiteY3" fmla="*/ 8425 h 15283"/>
                <a:gd name="connsiteX4" fmla="*/ 18330 w 25619"/>
                <a:gd name="connsiteY4" fmla="*/ 12997 h 15283"/>
                <a:gd name="connsiteX5" fmla="*/ 6900 w 25619"/>
                <a:gd name="connsiteY5" fmla="*/ 12997 h 15283"/>
                <a:gd name="connsiteX6" fmla="*/ 42 w 25619"/>
                <a:gd name="connsiteY6" fmla="*/ 8425 h 15283"/>
                <a:gd name="connsiteX7" fmla="*/ 6900 w 25619"/>
                <a:gd name="connsiteY7" fmla="*/ 3853 h 152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619" h="15283">
                  <a:moveTo>
                    <a:pt x="6900" y="3853"/>
                  </a:moveTo>
                  <a:cubicBezTo>
                    <a:pt x="11472" y="3091"/>
                    <a:pt x="16615" y="5758"/>
                    <a:pt x="20616" y="1567"/>
                  </a:cubicBezTo>
                  <a:cubicBezTo>
                    <a:pt x="24235" y="-1862"/>
                    <a:pt x="24712" y="996"/>
                    <a:pt x="25188" y="3853"/>
                  </a:cubicBezTo>
                  <a:cubicBezTo>
                    <a:pt x="26617" y="6520"/>
                    <a:pt x="24140" y="7187"/>
                    <a:pt x="22902" y="8425"/>
                  </a:cubicBezTo>
                  <a:cubicBezTo>
                    <a:pt x="22807" y="11378"/>
                    <a:pt x="21283" y="12902"/>
                    <a:pt x="18330" y="12997"/>
                  </a:cubicBezTo>
                  <a:cubicBezTo>
                    <a:pt x="14520" y="16045"/>
                    <a:pt x="10710" y="16045"/>
                    <a:pt x="6900" y="12997"/>
                  </a:cubicBezTo>
                  <a:cubicBezTo>
                    <a:pt x="4614" y="11473"/>
                    <a:pt x="2328" y="9949"/>
                    <a:pt x="42" y="8425"/>
                  </a:cubicBezTo>
                  <a:cubicBezTo>
                    <a:pt x="-530" y="2615"/>
                    <a:pt x="4900" y="5853"/>
                    <a:pt x="6900" y="3853"/>
                  </a:cubicBezTo>
                  <a:close/>
                </a:path>
              </a:pathLst>
            </a:custGeom>
            <a:solidFill>
              <a:srgbClr val="F9B9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49" name="Freeform: Shape 535">
              <a:extLst>
                <a:ext uri="{FF2B5EF4-FFF2-40B4-BE49-F238E27FC236}">
                  <a16:creationId xmlns:a16="http://schemas.microsoft.com/office/drawing/2014/main" id="{B108E397-D158-42B6-A2D5-039985EEBD21}"/>
                </a:ext>
              </a:extLst>
            </p:cNvPr>
            <p:cNvSpPr/>
            <p:nvPr/>
          </p:nvSpPr>
          <p:spPr>
            <a:xfrm>
              <a:off x="9289110" y="2107324"/>
              <a:ext cx="11334" cy="4645"/>
            </a:xfrm>
            <a:custGeom>
              <a:avLst/>
              <a:gdLst>
                <a:gd name="connsiteX0" fmla="*/ 0 w 11334"/>
                <a:gd name="connsiteY0" fmla="*/ 4572 h 4645"/>
                <a:gd name="connsiteX1" fmla="*/ 2286 w 11334"/>
                <a:gd name="connsiteY1" fmla="*/ 0 h 4645"/>
                <a:gd name="connsiteX2" fmla="*/ 11335 w 11334"/>
                <a:gd name="connsiteY2" fmla="*/ 0 h 4645"/>
                <a:gd name="connsiteX3" fmla="*/ 9049 w 11334"/>
                <a:gd name="connsiteY3" fmla="*/ 2286 h 4645"/>
                <a:gd name="connsiteX4" fmla="*/ 0 w 11334"/>
                <a:gd name="connsiteY4" fmla="*/ 4572 h 4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334" h="4645">
                  <a:moveTo>
                    <a:pt x="0" y="4572"/>
                  </a:moveTo>
                  <a:cubicBezTo>
                    <a:pt x="762" y="3048"/>
                    <a:pt x="1524" y="1524"/>
                    <a:pt x="2286" y="0"/>
                  </a:cubicBezTo>
                  <a:cubicBezTo>
                    <a:pt x="5334" y="0"/>
                    <a:pt x="8382" y="0"/>
                    <a:pt x="11335" y="0"/>
                  </a:cubicBezTo>
                  <a:cubicBezTo>
                    <a:pt x="10573" y="762"/>
                    <a:pt x="9811" y="1524"/>
                    <a:pt x="9049" y="2286"/>
                  </a:cubicBezTo>
                  <a:cubicBezTo>
                    <a:pt x="6286" y="3810"/>
                    <a:pt x="3334" y="4953"/>
                    <a:pt x="0" y="4572"/>
                  </a:cubicBezTo>
                  <a:close/>
                </a:path>
              </a:pathLst>
            </a:custGeom>
            <a:solidFill>
              <a:srgbClr val="F9B60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50" name="Freeform: Shape 536">
              <a:extLst>
                <a:ext uri="{FF2B5EF4-FFF2-40B4-BE49-F238E27FC236}">
                  <a16:creationId xmlns:a16="http://schemas.microsoft.com/office/drawing/2014/main" id="{3C7C47DA-C143-41EF-9BF0-52D28420D844}"/>
                </a:ext>
              </a:extLst>
            </p:cNvPr>
            <p:cNvSpPr/>
            <p:nvPr/>
          </p:nvSpPr>
          <p:spPr>
            <a:xfrm>
              <a:off x="9179477" y="2124917"/>
              <a:ext cx="11334" cy="9765"/>
            </a:xfrm>
            <a:custGeom>
              <a:avLst/>
              <a:gdLst>
                <a:gd name="connsiteX0" fmla="*/ 2381 w 11334"/>
                <a:gd name="connsiteY0" fmla="*/ 7554 h 9765"/>
                <a:gd name="connsiteX1" fmla="*/ 0 w 11334"/>
                <a:gd name="connsiteY1" fmla="*/ 5268 h 9765"/>
                <a:gd name="connsiteX2" fmla="*/ 9144 w 11334"/>
                <a:gd name="connsiteY2" fmla="*/ 696 h 9765"/>
                <a:gd name="connsiteX3" fmla="*/ 9144 w 11334"/>
                <a:gd name="connsiteY3" fmla="*/ 5268 h 9765"/>
                <a:gd name="connsiteX4" fmla="*/ 11335 w 11334"/>
                <a:gd name="connsiteY4" fmla="*/ 9649 h 9765"/>
                <a:gd name="connsiteX5" fmla="*/ 2381 w 11334"/>
                <a:gd name="connsiteY5" fmla="*/ 7554 h 97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334" h="9765">
                  <a:moveTo>
                    <a:pt x="2381" y="7554"/>
                  </a:moveTo>
                  <a:cubicBezTo>
                    <a:pt x="1619" y="6792"/>
                    <a:pt x="857" y="6030"/>
                    <a:pt x="0" y="5268"/>
                  </a:cubicBezTo>
                  <a:cubicBezTo>
                    <a:pt x="1334" y="410"/>
                    <a:pt x="4477" y="-1019"/>
                    <a:pt x="9144" y="696"/>
                  </a:cubicBezTo>
                  <a:cubicBezTo>
                    <a:pt x="10287" y="2220"/>
                    <a:pt x="8096" y="3744"/>
                    <a:pt x="9144" y="5268"/>
                  </a:cubicBezTo>
                  <a:cubicBezTo>
                    <a:pt x="9906" y="6696"/>
                    <a:pt x="10668" y="8125"/>
                    <a:pt x="11335" y="9649"/>
                  </a:cubicBezTo>
                  <a:cubicBezTo>
                    <a:pt x="8096" y="10125"/>
                    <a:pt x="5239" y="9078"/>
                    <a:pt x="2381" y="7554"/>
                  </a:cubicBezTo>
                  <a:close/>
                </a:path>
              </a:pathLst>
            </a:custGeom>
            <a:solidFill>
              <a:srgbClr val="F8BE0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51" name="Freeform: Shape 537">
              <a:extLst>
                <a:ext uri="{FF2B5EF4-FFF2-40B4-BE49-F238E27FC236}">
                  <a16:creationId xmlns:a16="http://schemas.microsoft.com/office/drawing/2014/main" id="{B612EEB8-4EFF-40F8-928D-1A671D3C7A23}"/>
                </a:ext>
              </a:extLst>
            </p:cNvPr>
            <p:cNvSpPr/>
            <p:nvPr/>
          </p:nvSpPr>
          <p:spPr>
            <a:xfrm>
              <a:off x="9211470" y="2054836"/>
              <a:ext cx="16108" cy="7856"/>
            </a:xfrm>
            <a:custGeom>
              <a:avLst/>
              <a:gdLst>
                <a:gd name="connsiteX0" fmla="*/ 12 w 16108"/>
                <a:gd name="connsiteY0" fmla="*/ 4578 h 7856"/>
                <a:gd name="connsiteX1" fmla="*/ 11537 w 16108"/>
                <a:gd name="connsiteY1" fmla="*/ 6 h 7856"/>
                <a:gd name="connsiteX2" fmla="*/ 16109 w 16108"/>
                <a:gd name="connsiteY2" fmla="*/ 2292 h 7856"/>
                <a:gd name="connsiteX3" fmla="*/ 11537 w 16108"/>
                <a:gd name="connsiteY3" fmla="*/ 4578 h 7856"/>
                <a:gd name="connsiteX4" fmla="*/ 4679 w 16108"/>
                <a:gd name="connsiteY4" fmla="*/ 6864 h 7856"/>
                <a:gd name="connsiteX5" fmla="*/ 12 w 16108"/>
                <a:gd name="connsiteY5" fmla="*/ 4578 h 7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108" h="7856">
                  <a:moveTo>
                    <a:pt x="12" y="4578"/>
                  </a:moveTo>
                  <a:cubicBezTo>
                    <a:pt x="2964" y="958"/>
                    <a:pt x="7060" y="-89"/>
                    <a:pt x="11537" y="6"/>
                  </a:cubicBezTo>
                  <a:cubicBezTo>
                    <a:pt x="13442" y="101"/>
                    <a:pt x="15061" y="482"/>
                    <a:pt x="16109" y="2292"/>
                  </a:cubicBezTo>
                  <a:cubicBezTo>
                    <a:pt x="15252" y="4387"/>
                    <a:pt x="14013" y="5816"/>
                    <a:pt x="11537" y="4578"/>
                  </a:cubicBezTo>
                  <a:cubicBezTo>
                    <a:pt x="9251" y="5340"/>
                    <a:pt x="6965" y="6102"/>
                    <a:pt x="4679" y="6864"/>
                  </a:cubicBezTo>
                  <a:cubicBezTo>
                    <a:pt x="2012" y="8293"/>
                    <a:pt x="-179" y="8674"/>
                    <a:pt x="12" y="4578"/>
                  </a:cubicBezTo>
                  <a:close/>
                </a:path>
              </a:pathLst>
            </a:custGeom>
            <a:solidFill>
              <a:srgbClr val="FCC90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52" name="Freeform: Shape 538">
              <a:extLst>
                <a:ext uri="{FF2B5EF4-FFF2-40B4-BE49-F238E27FC236}">
                  <a16:creationId xmlns:a16="http://schemas.microsoft.com/office/drawing/2014/main" id="{3AD25089-1CB5-4999-A87A-27F21CAAE079}"/>
                </a:ext>
              </a:extLst>
            </p:cNvPr>
            <p:cNvSpPr/>
            <p:nvPr/>
          </p:nvSpPr>
          <p:spPr>
            <a:xfrm>
              <a:off x="9221767" y="2057128"/>
              <a:ext cx="8002" cy="7446"/>
            </a:xfrm>
            <a:custGeom>
              <a:avLst/>
              <a:gdLst>
                <a:gd name="connsiteX0" fmla="*/ 1144 w 8002"/>
                <a:gd name="connsiteY0" fmla="*/ 2286 h 7446"/>
                <a:gd name="connsiteX1" fmla="*/ 5716 w 8002"/>
                <a:gd name="connsiteY1" fmla="*/ 0 h 7446"/>
                <a:gd name="connsiteX2" fmla="*/ 8002 w 8002"/>
                <a:gd name="connsiteY2" fmla="*/ 0 h 7446"/>
                <a:gd name="connsiteX3" fmla="*/ 8002 w 8002"/>
                <a:gd name="connsiteY3" fmla="*/ 4572 h 7446"/>
                <a:gd name="connsiteX4" fmla="*/ 1144 w 8002"/>
                <a:gd name="connsiteY4" fmla="*/ 6858 h 7446"/>
                <a:gd name="connsiteX5" fmla="*/ 1144 w 8002"/>
                <a:gd name="connsiteY5" fmla="*/ 2286 h 74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002" h="7446">
                  <a:moveTo>
                    <a:pt x="1144" y="2286"/>
                  </a:moveTo>
                  <a:cubicBezTo>
                    <a:pt x="2668" y="1524"/>
                    <a:pt x="4192" y="762"/>
                    <a:pt x="5716" y="0"/>
                  </a:cubicBezTo>
                  <a:cubicBezTo>
                    <a:pt x="6478" y="0"/>
                    <a:pt x="7240" y="0"/>
                    <a:pt x="8002" y="0"/>
                  </a:cubicBezTo>
                  <a:cubicBezTo>
                    <a:pt x="8002" y="1524"/>
                    <a:pt x="8002" y="3048"/>
                    <a:pt x="8002" y="4572"/>
                  </a:cubicBezTo>
                  <a:cubicBezTo>
                    <a:pt x="6288" y="6953"/>
                    <a:pt x="4192" y="8287"/>
                    <a:pt x="1144" y="6858"/>
                  </a:cubicBezTo>
                  <a:cubicBezTo>
                    <a:pt x="-1332" y="5334"/>
                    <a:pt x="954" y="3810"/>
                    <a:pt x="1144" y="2286"/>
                  </a:cubicBezTo>
                  <a:close/>
                </a:path>
              </a:pathLst>
            </a:custGeom>
            <a:solidFill>
              <a:srgbClr val="F9C30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53" name="Freeform: Shape 539">
              <a:extLst>
                <a:ext uri="{FF2B5EF4-FFF2-40B4-BE49-F238E27FC236}">
                  <a16:creationId xmlns:a16="http://schemas.microsoft.com/office/drawing/2014/main" id="{FC73C872-C5C5-46E3-858E-6A7E4F646A4E}"/>
                </a:ext>
              </a:extLst>
            </p:cNvPr>
            <p:cNvSpPr/>
            <p:nvPr/>
          </p:nvSpPr>
          <p:spPr>
            <a:xfrm>
              <a:off x="9229360" y="2063890"/>
              <a:ext cx="22283" cy="31945"/>
            </a:xfrm>
            <a:custGeom>
              <a:avLst/>
              <a:gdLst>
                <a:gd name="connsiteX0" fmla="*/ 9553 w 22283"/>
                <a:gd name="connsiteY0" fmla="*/ 9144 h 31945"/>
                <a:gd name="connsiteX1" fmla="*/ 16411 w 22283"/>
                <a:gd name="connsiteY1" fmla="*/ 11430 h 31945"/>
                <a:gd name="connsiteX2" fmla="*/ 20983 w 22283"/>
                <a:gd name="connsiteY2" fmla="*/ 16002 h 31945"/>
                <a:gd name="connsiteX3" fmla="*/ 20793 w 22283"/>
                <a:gd name="connsiteY3" fmla="*/ 17336 h 31945"/>
                <a:gd name="connsiteX4" fmla="*/ 21650 w 22283"/>
                <a:gd name="connsiteY4" fmla="*/ 28099 h 31945"/>
                <a:gd name="connsiteX5" fmla="*/ 14982 w 22283"/>
                <a:gd name="connsiteY5" fmla="*/ 31909 h 31945"/>
                <a:gd name="connsiteX6" fmla="*/ 2695 w 22283"/>
                <a:gd name="connsiteY6" fmla="*/ 29623 h 31945"/>
                <a:gd name="connsiteX7" fmla="*/ 10696 w 22283"/>
                <a:gd name="connsiteY7" fmla="*/ 23146 h 31945"/>
                <a:gd name="connsiteX8" fmla="*/ 1266 w 22283"/>
                <a:gd name="connsiteY8" fmla="*/ 20479 h 31945"/>
                <a:gd name="connsiteX9" fmla="*/ 314 w 22283"/>
                <a:gd name="connsiteY9" fmla="*/ 11335 h 31945"/>
                <a:gd name="connsiteX10" fmla="*/ 3457 w 22283"/>
                <a:gd name="connsiteY10" fmla="*/ 2953 h 31945"/>
                <a:gd name="connsiteX11" fmla="*/ 4886 w 22283"/>
                <a:gd name="connsiteY11" fmla="*/ 2191 h 31945"/>
                <a:gd name="connsiteX12" fmla="*/ 11744 w 22283"/>
                <a:gd name="connsiteY12" fmla="*/ 0 h 31945"/>
                <a:gd name="connsiteX13" fmla="*/ 9553 w 22283"/>
                <a:gd name="connsiteY13" fmla="*/ 9144 h 31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2283" h="31945">
                  <a:moveTo>
                    <a:pt x="9553" y="9144"/>
                  </a:moveTo>
                  <a:cubicBezTo>
                    <a:pt x="10125" y="15145"/>
                    <a:pt x="13458" y="12668"/>
                    <a:pt x="16411" y="11430"/>
                  </a:cubicBezTo>
                  <a:cubicBezTo>
                    <a:pt x="18602" y="12287"/>
                    <a:pt x="20126" y="13811"/>
                    <a:pt x="20983" y="16002"/>
                  </a:cubicBezTo>
                  <a:cubicBezTo>
                    <a:pt x="20888" y="16478"/>
                    <a:pt x="20888" y="16955"/>
                    <a:pt x="20793" y="17336"/>
                  </a:cubicBezTo>
                  <a:cubicBezTo>
                    <a:pt x="19173" y="21050"/>
                    <a:pt x="23936" y="24289"/>
                    <a:pt x="21650" y="28099"/>
                  </a:cubicBezTo>
                  <a:cubicBezTo>
                    <a:pt x="20031" y="30385"/>
                    <a:pt x="17745" y="31528"/>
                    <a:pt x="14982" y="31909"/>
                  </a:cubicBezTo>
                  <a:cubicBezTo>
                    <a:pt x="10791" y="32004"/>
                    <a:pt x="6505" y="32099"/>
                    <a:pt x="2695" y="29623"/>
                  </a:cubicBezTo>
                  <a:cubicBezTo>
                    <a:pt x="2409" y="24003"/>
                    <a:pt x="8601" y="26289"/>
                    <a:pt x="10696" y="23146"/>
                  </a:cubicBezTo>
                  <a:cubicBezTo>
                    <a:pt x="7934" y="20669"/>
                    <a:pt x="3933" y="24670"/>
                    <a:pt x="1266" y="20479"/>
                  </a:cubicBezTo>
                  <a:cubicBezTo>
                    <a:pt x="3933" y="17526"/>
                    <a:pt x="8791" y="13525"/>
                    <a:pt x="314" y="11335"/>
                  </a:cubicBezTo>
                  <a:cubicBezTo>
                    <a:pt x="-829" y="7715"/>
                    <a:pt x="1362" y="5334"/>
                    <a:pt x="3457" y="2953"/>
                  </a:cubicBezTo>
                  <a:cubicBezTo>
                    <a:pt x="3933" y="2667"/>
                    <a:pt x="4410" y="2477"/>
                    <a:pt x="4886" y="2191"/>
                  </a:cubicBezTo>
                  <a:cubicBezTo>
                    <a:pt x="7172" y="1429"/>
                    <a:pt x="9458" y="762"/>
                    <a:pt x="11744" y="0"/>
                  </a:cubicBezTo>
                  <a:cubicBezTo>
                    <a:pt x="11077" y="3143"/>
                    <a:pt x="10315" y="6191"/>
                    <a:pt x="9553" y="9144"/>
                  </a:cubicBezTo>
                  <a:close/>
                </a:path>
              </a:pathLst>
            </a:custGeom>
            <a:solidFill>
              <a:srgbClr val="FBC2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54" name="Freeform: Shape 540">
              <a:extLst>
                <a:ext uri="{FF2B5EF4-FFF2-40B4-BE49-F238E27FC236}">
                  <a16:creationId xmlns:a16="http://schemas.microsoft.com/office/drawing/2014/main" id="{32392B64-C798-42A4-88B4-01B9E91464B3}"/>
                </a:ext>
              </a:extLst>
            </p:cNvPr>
            <p:cNvSpPr/>
            <p:nvPr/>
          </p:nvSpPr>
          <p:spPr>
            <a:xfrm>
              <a:off x="9212240" y="2061700"/>
              <a:ext cx="22101" cy="17990"/>
            </a:xfrm>
            <a:custGeom>
              <a:avLst/>
              <a:gdLst>
                <a:gd name="connsiteX0" fmla="*/ 10671 w 22101"/>
                <a:gd name="connsiteY0" fmla="*/ 2286 h 17990"/>
                <a:gd name="connsiteX1" fmla="*/ 17529 w 22101"/>
                <a:gd name="connsiteY1" fmla="*/ 0 h 17990"/>
                <a:gd name="connsiteX2" fmla="*/ 22101 w 22101"/>
                <a:gd name="connsiteY2" fmla="*/ 4572 h 17990"/>
                <a:gd name="connsiteX3" fmla="*/ 22101 w 22101"/>
                <a:gd name="connsiteY3" fmla="*/ 4572 h 17990"/>
                <a:gd name="connsiteX4" fmla="*/ 15243 w 22101"/>
                <a:gd name="connsiteY4" fmla="*/ 6858 h 17990"/>
                <a:gd name="connsiteX5" fmla="*/ 10481 w 22101"/>
                <a:gd name="connsiteY5" fmla="*/ 14859 h 17990"/>
                <a:gd name="connsiteX6" fmla="*/ 3623 w 22101"/>
                <a:gd name="connsiteY6" fmla="*/ 17812 h 17990"/>
                <a:gd name="connsiteX7" fmla="*/ 3 w 22101"/>
                <a:gd name="connsiteY7" fmla="*/ 14002 h 17990"/>
                <a:gd name="connsiteX8" fmla="*/ 4099 w 22101"/>
                <a:gd name="connsiteY8" fmla="*/ 9335 h 17990"/>
                <a:gd name="connsiteX9" fmla="*/ 10671 w 22101"/>
                <a:gd name="connsiteY9" fmla="*/ 2286 h 17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101" h="17990">
                  <a:moveTo>
                    <a:pt x="10671" y="2286"/>
                  </a:moveTo>
                  <a:cubicBezTo>
                    <a:pt x="12957" y="1524"/>
                    <a:pt x="15243" y="762"/>
                    <a:pt x="17529" y="0"/>
                  </a:cubicBezTo>
                  <a:cubicBezTo>
                    <a:pt x="20482" y="95"/>
                    <a:pt x="22006" y="1619"/>
                    <a:pt x="22101" y="4572"/>
                  </a:cubicBezTo>
                  <a:cubicBezTo>
                    <a:pt x="22101" y="4572"/>
                    <a:pt x="22101" y="4572"/>
                    <a:pt x="22101" y="4572"/>
                  </a:cubicBezTo>
                  <a:cubicBezTo>
                    <a:pt x="20292" y="6858"/>
                    <a:pt x="18672" y="9525"/>
                    <a:pt x="15243" y="6858"/>
                  </a:cubicBezTo>
                  <a:cubicBezTo>
                    <a:pt x="10576" y="7715"/>
                    <a:pt x="12767" y="12668"/>
                    <a:pt x="10481" y="14859"/>
                  </a:cubicBezTo>
                  <a:cubicBezTo>
                    <a:pt x="8576" y="16764"/>
                    <a:pt x="6671" y="18574"/>
                    <a:pt x="3623" y="17812"/>
                  </a:cubicBezTo>
                  <a:cubicBezTo>
                    <a:pt x="1718" y="17240"/>
                    <a:pt x="194" y="16097"/>
                    <a:pt x="3" y="14002"/>
                  </a:cubicBezTo>
                  <a:cubicBezTo>
                    <a:pt x="-92" y="11240"/>
                    <a:pt x="1813" y="9811"/>
                    <a:pt x="4099" y="9335"/>
                  </a:cubicBezTo>
                  <a:cubicBezTo>
                    <a:pt x="8195" y="8572"/>
                    <a:pt x="9147" y="5144"/>
                    <a:pt x="10671" y="2286"/>
                  </a:cubicBezTo>
                  <a:close/>
                </a:path>
              </a:pathLst>
            </a:custGeom>
            <a:solidFill>
              <a:srgbClr val="FDCD0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55" name="Freeform: Shape 541">
              <a:extLst>
                <a:ext uri="{FF2B5EF4-FFF2-40B4-BE49-F238E27FC236}">
                  <a16:creationId xmlns:a16="http://schemas.microsoft.com/office/drawing/2014/main" id="{D039D937-C3A5-4FDB-AC46-04033ADE861C}"/>
                </a:ext>
              </a:extLst>
            </p:cNvPr>
            <p:cNvSpPr/>
            <p:nvPr/>
          </p:nvSpPr>
          <p:spPr>
            <a:xfrm>
              <a:off x="9272057" y="2116468"/>
              <a:ext cx="12607" cy="9144"/>
            </a:xfrm>
            <a:custGeom>
              <a:avLst/>
              <a:gdLst>
                <a:gd name="connsiteX0" fmla="*/ 1146 w 12607"/>
                <a:gd name="connsiteY0" fmla="*/ 0 h 9144"/>
                <a:gd name="connsiteX1" fmla="*/ 12576 w 12607"/>
                <a:gd name="connsiteY1" fmla="*/ 0 h 9144"/>
                <a:gd name="connsiteX2" fmla="*/ 8004 w 12607"/>
                <a:gd name="connsiteY2" fmla="*/ 9144 h 9144"/>
                <a:gd name="connsiteX3" fmla="*/ 1146 w 12607"/>
                <a:gd name="connsiteY3" fmla="*/ 0 h 9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07" h="9144">
                  <a:moveTo>
                    <a:pt x="1146" y="0"/>
                  </a:moveTo>
                  <a:cubicBezTo>
                    <a:pt x="4956" y="0"/>
                    <a:pt x="8766" y="0"/>
                    <a:pt x="12576" y="0"/>
                  </a:cubicBezTo>
                  <a:cubicBezTo>
                    <a:pt x="12767" y="3905"/>
                    <a:pt x="12195" y="7430"/>
                    <a:pt x="8004" y="9144"/>
                  </a:cubicBezTo>
                  <a:cubicBezTo>
                    <a:pt x="8004" y="4286"/>
                    <a:pt x="-3616" y="8287"/>
                    <a:pt x="1146" y="0"/>
                  </a:cubicBezTo>
                  <a:close/>
                </a:path>
              </a:pathLst>
            </a:custGeom>
            <a:solidFill>
              <a:srgbClr val="F4B7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56" name="Freeform: Shape 542">
              <a:extLst>
                <a:ext uri="{FF2B5EF4-FFF2-40B4-BE49-F238E27FC236}">
                  <a16:creationId xmlns:a16="http://schemas.microsoft.com/office/drawing/2014/main" id="{5FB5D96B-8721-48BB-AC3C-0F305206243D}"/>
                </a:ext>
              </a:extLst>
            </p:cNvPr>
            <p:cNvSpPr/>
            <p:nvPr/>
          </p:nvSpPr>
          <p:spPr>
            <a:xfrm>
              <a:off x="9243485" y="2086221"/>
              <a:ext cx="29622" cy="30590"/>
            </a:xfrm>
            <a:custGeom>
              <a:avLst/>
              <a:gdLst>
                <a:gd name="connsiteX0" fmla="*/ 0 w 29622"/>
                <a:gd name="connsiteY0" fmla="*/ 7387 h 30590"/>
                <a:gd name="connsiteX1" fmla="*/ 6858 w 29622"/>
                <a:gd name="connsiteY1" fmla="*/ 5101 h 30590"/>
                <a:gd name="connsiteX2" fmla="*/ 11525 w 29622"/>
                <a:gd name="connsiteY2" fmla="*/ 53 h 30590"/>
                <a:gd name="connsiteX3" fmla="*/ 16955 w 29622"/>
                <a:gd name="connsiteY3" fmla="*/ 9102 h 30590"/>
                <a:gd name="connsiteX4" fmla="*/ 16574 w 29622"/>
                <a:gd name="connsiteY4" fmla="*/ 11959 h 30590"/>
                <a:gd name="connsiteX5" fmla="*/ 14764 w 29622"/>
                <a:gd name="connsiteY5" fmla="*/ 13007 h 30590"/>
                <a:gd name="connsiteX6" fmla="*/ 16193 w 29622"/>
                <a:gd name="connsiteY6" fmla="*/ 13483 h 30590"/>
                <a:gd name="connsiteX7" fmla="*/ 19145 w 29622"/>
                <a:gd name="connsiteY7" fmla="*/ 15674 h 30590"/>
                <a:gd name="connsiteX8" fmla="*/ 22765 w 29622"/>
                <a:gd name="connsiteY8" fmla="*/ 21008 h 30590"/>
                <a:gd name="connsiteX9" fmla="*/ 29623 w 29622"/>
                <a:gd name="connsiteY9" fmla="*/ 21008 h 30590"/>
                <a:gd name="connsiteX10" fmla="*/ 22765 w 29622"/>
                <a:gd name="connsiteY10" fmla="*/ 25580 h 30590"/>
                <a:gd name="connsiteX11" fmla="*/ 11335 w 29622"/>
                <a:gd name="connsiteY11" fmla="*/ 30152 h 30590"/>
                <a:gd name="connsiteX12" fmla="*/ 3429 w 29622"/>
                <a:gd name="connsiteY12" fmla="*/ 28819 h 30590"/>
                <a:gd name="connsiteX13" fmla="*/ 1048 w 29622"/>
                <a:gd name="connsiteY13" fmla="*/ 27199 h 30590"/>
                <a:gd name="connsiteX14" fmla="*/ 0 w 29622"/>
                <a:gd name="connsiteY14" fmla="*/ 7387 h 305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9622" h="30590">
                  <a:moveTo>
                    <a:pt x="0" y="7387"/>
                  </a:moveTo>
                  <a:cubicBezTo>
                    <a:pt x="2286" y="6625"/>
                    <a:pt x="4572" y="5863"/>
                    <a:pt x="6858" y="5101"/>
                  </a:cubicBezTo>
                  <a:cubicBezTo>
                    <a:pt x="8668" y="3673"/>
                    <a:pt x="7525" y="-518"/>
                    <a:pt x="11525" y="53"/>
                  </a:cubicBezTo>
                  <a:cubicBezTo>
                    <a:pt x="14573" y="2339"/>
                    <a:pt x="15812" y="5768"/>
                    <a:pt x="16955" y="9102"/>
                  </a:cubicBezTo>
                  <a:cubicBezTo>
                    <a:pt x="17050" y="10054"/>
                    <a:pt x="16955" y="11102"/>
                    <a:pt x="16574" y="11959"/>
                  </a:cubicBezTo>
                  <a:cubicBezTo>
                    <a:pt x="16193" y="12531"/>
                    <a:pt x="14954" y="12436"/>
                    <a:pt x="14764" y="13007"/>
                  </a:cubicBezTo>
                  <a:cubicBezTo>
                    <a:pt x="14573" y="13483"/>
                    <a:pt x="15431" y="13769"/>
                    <a:pt x="16193" y="13483"/>
                  </a:cubicBezTo>
                  <a:cubicBezTo>
                    <a:pt x="17431" y="13960"/>
                    <a:pt x="18288" y="14722"/>
                    <a:pt x="19145" y="15674"/>
                  </a:cubicBezTo>
                  <a:cubicBezTo>
                    <a:pt x="20479" y="17389"/>
                    <a:pt x="21050" y="19579"/>
                    <a:pt x="22765" y="21008"/>
                  </a:cubicBezTo>
                  <a:cubicBezTo>
                    <a:pt x="25051" y="19579"/>
                    <a:pt x="27337" y="19579"/>
                    <a:pt x="29623" y="21008"/>
                  </a:cubicBezTo>
                  <a:cubicBezTo>
                    <a:pt x="27337" y="22532"/>
                    <a:pt x="25051" y="24056"/>
                    <a:pt x="22765" y="25580"/>
                  </a:cubicBezTo>
                  <a:cubicBezTo>
                    <a:pt x="18860" y="26723"/>
                    <a:pt x="16574" y="32152"/>
                    <a:pt x="11335" y="30152"/>
                  </a:cubicBezTo>
                  <a:cubicBezTo>
                    <a:pt x="9239" y="26723"/>
                    <a:pt x="6191" y="28438"/>
                    <a:pt x="3429" y="28819"/>
                  </a:cubicBezTo>
                  <a:cubicBezTo>
                    <a:pt x="2477" y="28628"/>
                    <a:pt x="1619" y="28057"/>
                    <a:pt x="1048" y="27199"/>
                  </a:cubicBezTo>
                  <a:cubicBezTo>
                    <a:pt x="191" y="20627"/>
                    <a:pt x="2000" y="13960"/>
                    <a:pt x="0" y="7387"/>
                  </a:cubicBezTo>
                  <a:close/>
                </a:path>
              </a:pathLst>
            </a:custGeom>
            <a:solidFill>
              <a:srgbClr val="F6B4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57" name="Freeform: Shape 543">
              <a:extLst>
                <a:ext uri="{FF2B5EF4-FFF2-40B4-BE49-F238E27FC236}">
                  <a16:creationId xmlns:a16="http://schemas.microsoft.com/office/drawing/2014/main" id="{0E139F51-A703-4A54-9985-1D726686C19E}"/>
                </a:ext>
              </a:extLst>
            </p:cNvPr>
            <p:cNvSpPr/>
            <p:nvPr/>
          </p:nvSpPr>
          <p:spPr>
            <a:xfrm>
              <a:off x="9221223" y="2115992"/>
              <a:ext cx="24547" cy="18192"/>
            </a:xfrm>
            <a:custGeom>
              <a:avLst/>
              <a:gdLst>
                <a:gd name="connsiteX0" fmla="*/ 24548 w 24547"/>
                <a:gd name="connsiteY0" fmla="*/ 2762 h 18192"/>
                <a:gd name="connsiteX1" fmla="*/ 24548 w 24547"/>
                <a:gd name="connsiteY1" fmla="*/ 5048 h 18192"/>
                <a:gd name="connsiteX2" fmla="*/ 13594 w 24547"/>
                <a:gd name="connsiteY2" fmla="*/ 14573 h 18192"/>
                <a:gd name="connsiteX3" fmla="*/ 10927 w 24547"/>
                <a:gd name="connsiteY3" fmla="*/ 14192 h 18192"/>
                <a:gd name="connsiteX4" fmla="*/ 2259 w 24547"/>
                <a:gd name="connsiteY4" fmla="*/ 18193 h 18192"/>
                <a:gd name="connsiteX5" fmla="*/ 1783 w 24547"/>
                <a:gd name="connsiteY5" fmla="*/ 7334 h 18192"/>
                <a:gd name="connsiteX6" fmla="*/ 7974 w 24547"/>
                <a:gd name="connsiteY6" fmla="*/ 0 h 18192"/>
                <a:gd name="connsiteX7" fmla="*/ 7974 w 24547"/>
                <a:gd name="connsiteY7" fmla="*/ 5810 h 18192"/>
                <a:gd name="connsiteX8" fmla="*/ 23500 w 24547"/>
                <a:gd name="connsiteY8" fmla="*/ 1619 h 18192"/>
                <a:gd name="connsiteX9" fmla="*/ 24548 w 24547"/>
                <a:gd name="connsiteY9" fmla="*/ 2762 h 18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547" h="18192">
                  <a:moveTo>
                    <a:pt x="24548" y="2762"/>
                  </a:moveTo>
                  <a:cubicBezTo>
                    <a:pt x="24548" y="3524"/>
                    <a:pt x="24548" y="4286"/>
                    <a:pt x="24548" y="5048"/>
                  </a:cubicBezTo>
                  <a:cubicBezTo>
                    <a:pt x="21976" y="9525"/>
                    <a:pt x="16166" y="10192"/>
                    <a:pt x="13594" y="14573"/>
                  </a:cubicBezTo>
                  <a:cubicBezTo>
                    <a:pt x="12642" y="15049"/>
                    <a:pt x="11689" y="14859"/>
                    <a:pt x="10927" y="14192"/>
                  </a:cubicBezTo>
                  <a:cubicBezTo>
                    <a:pt x="7308" y="13525"/>
                    <a:pt x="4736" y="15430"/>
                    <a:pt x="2259" y="18193"/>
                  </a:cubicBezTo>
                  <a:cubicBezTo>
                    <a:pt x="-312" y="14478"/>
                    <a:pt x="-408" y="10954"/>
                    <a:pt x="1783" y="7334"/>
                  </a:cubicBezTo>
                  <a:cubicBezTo>
                    <a:pt x="-1551" y="1238"/>
                    <a:pt x="-598" y="0"/>
                    <a:pt x="7974" y="0"/>
                  </a:cubicBezTo>
                  <a:cubicBezTo>
                    <a:pt x="10165" y="3238"/>
                    <a:pt x="8832" y="5239"/>
                    <a:pt x="7974" y="5810"/>
                  </a:cubicBezTo>
                  <a:cubicBezTo>
                    <a:pt x="11118" y="2953"/>
                    <a:pt x="15975" y="-2096"/>
                    <a:pt x="23500" y="1619"/>
                  </a:cubicBezTo>
                  <a:cubicBezTo>
                    <a:pt x="23786" y="2000"/>
                    <a:pt x="24167" y="2381"/>
                    <a:pt x="24548" y="2762"/>
                  </a:cubicBezTo>
                  <a:close/>
                </a:path>
              </a:pathLst>
            </a:custGeom>
            <a:solidFill>
              <a:srgbClr val="FCC1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58" name="Freeform: Shape 544">
              <a:extLst>
                <a:ext uri="{FF2B5EF4-FFF2-40B4-BE49-F238E27FC236}">
                  <a16:creationId xmlns:a16="http://schemas.microsoft.com/office/drawing/2014/main" id="{5412AA7F-F3C7-46DB-9B0C-3EE5FE6D1BE6}"/>
                </a:ext>
              </a:extLst>
            </p:cNvPr>
            <p:cNvSpPr/>
            <p:nvPr/>
          </p:nvSpPr>
          <p:spPr>
            <a:xfrm>
              <a:off x="9229767" y="2132452"/>
              <a:ext cx="11587" cy="9493"/>
            </a:xfrm>
            <a:custGeom>
              <a:avLst/>
              <a:gdLst>
                <a:gd name="connsiteX0" fmla="*/ 6860 w 11587"/>
                <a:gd name="connsiteY0" fmla="*/ 19 h 9493"/>
                <a:gd name="connsiteX1" fmla="*/ 10384 w 11587"/>
                <a:gd name="connsiteY1" fmla="*/ 7258 h 9493"/>
                <a:gd name="connsiteX2" fmla="*/ 2 w 11587"/>
                <a:gd name="connsiteY2" fmla="*/ 4591 h 9493"/>
                <a:gd name="connsiteX3" fmla="*/ 6860 w 11587"/>
                <a:gd name="connsiteY3" fmla="*/ 19 h 9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587" h="9493">
                  <a:moveTo>
                    <a:pt x="6860" y="19"/>
                  </a:moveTo>
                  <a:cubicBezTo>
                    <a:pt x="11622" y="686"/>
                    <a:pt x="12765" y="4115"/>
                    <a:pt x="10384" y="7258"/>
                  </a:cubicBezTo>
                  <a:cubicBezTo>
                    <a:pt x="5526" y="13735"/>
                    <a:pt x="3907" y="4019"/>
                    <a:pt x="2" y="4591"/>
                  </a:cubicBezTo>
                  <a:cubicBezTo>
                    <a:pt x="-93" y="-553"/>
                    <a:pt x="3621" y="19"/>
                    <a:pt x="6860" y="19"/>
                  </a:cubicBezTo>
                  <a:close/>
                </a:path>
              </a:pathLst>
            </a:custGeom>
            <a:solidFill>
              <a:srgbClr val="F5B7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59" name="Freeform: Shape 545">
              <a:extLst>
                <a:ext uri="{FF2B5EF4-FFF2-40B4-BE49-F238E27FC236}">
                  <a16:creationId xmlns:a16="http://schemas.microsoft.com/office/drawing/2014/main" id="{624BB68D-2B42-44EA-95EC-2BBC205EE205}"/>
                </a:ext>
              </a:extLst>
            </p:cNvPr>
            <p:cNvSpPr/>
            <p:nvPr/>
          </p:nvSpPr>
          <p:spPr>
            <a:xfrm>
              <a:off x="9245291" y="2109819"/>
              <a:ext cx="11294" cy="8967"/>
            </a:xfrm>
            <a:custGeom>
              <a:avLst/>
              <a:gdLst>
                <a:gd name="connsiteX0" fmla="*/ 2766 w 11294"/>
                <a:gd name="connsiteY0" fmla="*/ 4363 h 8967"/>
                <a:gd name="connsiteX1" fmla="*/ 9433 w 11294"/>
                <a:gd name="connsiteY1" fmla="*/ 363 h 8967"/>
                <a:gd name="connsiteX2" fmla="*/ 9624 w 11294"/>
                <a:gd name="connsiteY2" fmla="*/ 6649 h 8967"/>
                <a:gd name="connsiteX3" fmla="*/ 480 w 11294"/>
                <a:gd name="connsiteY3" fmla="*/ 8935 h 8967"/>
                <a:gd name="connsiteX4" fmla="*/ 480 w 11294"/>
                <a:gd name="connsiteY4" fmla="*/ 8935 h 8967"/>
                <a:gd name="connsiteX5" fmla="*/ 2766 w 11294"/>
                <a:gd name="connsiteY5" fmla="*/ 4363 h 8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294" h="8967">
                  <a:moveTo>
                    <a:pt x="2766" y="4363"/>
                  </a:moveTo>
                  <a:cubicBezTo>
                    <a:pt x="4195" y="1601"/>
                    <a:pt x="6195" y="-971"/>
                    <a:pt x="9433" y="363"/>
                  </a:cubicBezTo>
                  <a:cubicBezTo>
                    <a:pt x="13243" y="1887"/>
                    <a:pt x="10100" y="4458"/>
                    <a:pt x="9624" y="6649"/>
                  </a:cubicBezTo>
                  <a:cubicBezTo>
                    <a:pt x="7243" y="9983"/>
                    <a:pt x="3623" y="8649"/>
                    <a:pt x="480" y="8935"/>
                  </a:cubicBezTo>
                  <a:lnTo>
                    <a:pt x="480" y="8935"/>
                  </a:lnTo>
                  <a:cubicBezTo>
                    <a:pt x="-1044" y="6268"/>
                    <a:pt x="1432" y="5601"/>
                    <a:pt x="2766" y="4363"/>
                  </a:cubicBezTo>
                  <a:close/>
                </a:path>
              </a:pathLst>
            </a:custGeom>
            <a:solidFill>
              <a:srgbClr val="FCC1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60" name="Freeform: Shape 546">
              <a:extLst>
                <a:ext uri="{FF2B5EF4-FFF2-40B4-BE49-F238E27FC236}">
                  <a16:creationId xmlns:a16="http://schemas.microsoft.com/office/drawing/2014/main" id="{3AEFBF4C-CACC-4C14-A3BC-C58E1EB8C73B}"/>
                </a:ext>
              </a:extLst>
            </p:cNvPr>
            <p:cNvSpPr/>
            <p:nvPr/>
          </p:nvSpPr>
          <p:spPr>
            <a:xfrm>
              <a:off x="9234341" y="2121041"/>
              <a:ext cx="14455" cy="9858"/>
            </a:xfrm>
            <a:custGeom>
              <a:avLst/>
              <a:gdLst>
                <a:gd name="connsiteX0" fmla="*/ 0 w 14455"/>
                <a:gd name="connsiteY0" fmla="*/ 9144 h 9858"/>
                <a:gd name="connsiteX1" fmla="*/ 11430 w 14455"/>
                <a:gd name="connsiteY1" fmla="*/ 0 h 9858"/>
                <a:gd name="connsiteX2" fmla="*/ 12668 w 14455"/>
                <a:gd name="connsiteY2" fmla="*/ 3715 h 9858"/>
                <a:gd name="connsiteX3" fmla="*/ 2286 w 14455"/>
                <a:gd name="connsiteY3" fmla="*/ 9144 h 9858"/>
                <a:gd name="connsiteX4" fmla="*/ 0 w 14455"/>
                <a:gd name="connsiteY4" fmla="*/ 9144 h 9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455" h="9858">
                  <a:moveTo>
                    <a:pt x="0" y="9144"/>
                  </a:moveTo>
                  <a:cubicBezTo>
                    <a:pt x="1048" y="2572"/>
                    <a:pt x="7525" y="2953"/>
                    <a:pt x="11430" y="0"/>
                  </a:cubicBezTo>
                  <a:cubicBezTo>
                    <a:pt x="14288" y="381"/>
                    <a:pt x="15907" y="1619"/>
                    <a:pt x="12668" y="3715"/>
                  </a:cubicBezTo>
                  <a:cubicBezTo>
                    <a:pt x="9430" y="5905"/>
                    <a:pt x="5715" y="7334"/>
                    <a:pt x="2286" y="9144"/>
                  </a:cubicBezTo>
                  <a:cubicBezTo>
                    <a:pt x="1524" y="10096"/>
                    <a:pt x="762" y="10096"/>
                    <a:pt x="0" y="9144"/>
                  </a:cubicBezTo>
                  <a:close/>
                </a:path>
              </a:pathLst>
            </a:custGeom>
            <a:solidFill>
              <a:srgbClr val="F5B7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61" name="Freeform: Shape 547">
              <a:extLst>
                <a:ext uri="{FF2B5EF4-FFF2-40B4-BE49-F238E27FC236}">
                  <a16:creationId xmlns:a16="http://schemas.microsoft.com/office/drawing/2014/main" id="{36688B85-0B76-4BEE-80EE-ADEC24DD628A}"/>
                </a:ext>
              </a:extLst>
            </p:cNvPr>
            <p:cNvSpPr/>
            <p:nvPr/>
          </p:nvSpPr>
          <p:spPr>
            <a:xfrm>
              <a:off x="9215291" y="2111221"/>
              <a:ext cx="14859" cy="12105"/>
            </a:xfrm>
            <a:custGeom>
              <a:avLst/>
              <a:gdLst>
                <a:gd name="connsiteX0" fmla="*/ 14478 w 14859"/>
                <a:gd name="connsiteY0" fmla="*/ 5248 h 12105"/>
                <a:gd name="connsiteX1" fmla="*/ 7620 w 14859"/>
                <a:gd name="connsiteY1" fmla="*/ 12106 h 12105"/>
                <a:gd name="connsiteX2" fmla="*/ 3048 w 14859"/>
                <a:gd name="connsiteY2" fmla="*/ 9820 h 12105"/>
                <a:gd name="connsiteX3" fmla="*/ 0 w 14859"/>
                <a:gd name="connsiteY3" fmla="*/ 6486 h 12105"/>
                <a:gd name="connsiteX4" fmla="*/ 12859 w 14859"/>
                <a:gd name="connsiteY4" fmla="*/ 1152 h 12105"/>
                <a:gd name="connsiteX5" fmla="*/ 14859 w 14859"/>
                <a:gd name="connsiteY5" fmla="*/ 3629 h 12105"/>
                <a:gd name="connsiteX6" fmla="*/ 14478 w 14859"/>
                <a:gd name="connsiteY6" fmla="*/ 5248 h 121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859" h="12105">
                  <a:moveTo>
                    <a:pt x="14478" y="5248"/>
                  </a:moveTo>
                  <a:cubicBezTo>
                    <a:pt x="11240" y="6581"/>
                    <a:pt x="5144" y="4962"/>
                    <a:pt x="7620" y="12106"/>
                  </a:cubicBezTo>
                  <a:cubicBezTo>
                    <a:pt x="5715" y="12106"/>
                    <a:pt x="4001" y="11630"/>
                    <a:pt x="3048" y="9820"/>
                  </a:cubicBezTo>
                  <a:cubicBezTo>
                    <a:pt x="1619" y="9058"/>
                    <a:pt x="191" y="8391"/>
                    <a:pt x="0" y="6486"/>
                  </a:cubicBezTo>
                  <a:cubicBezTo>
                    <a:pt x="2477" y="295"/>
                    <a:pt x="6763" y="-1420"/>
                    <a:pt x="12859" y="1152"/>
                  </a:cubicBezTo>
                  <a:cubicBezTo>
                    <a:pt x="13716" y="1819"/>
                    <a:pt x="14383" y="2676"/>
                    <a:pt x="14859" y="3629"/>
                  </a:cubicBezTo>
                  <a:cubicBezTo>
                    <a:pt x="14764" y="4200"/>
                    <a:pt x="14573" y="4676"/>
                    <a:pt x="14478" y="5248"/>
                  </a:cubicBezTo>
                  <a:close/>
                </a:path>
              </a:pathLst>
            </a:custGeom>
            <a:solidFill>
              <a:srgbClr val="F8B9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62" name="Freeform: Shape 548">
              <a:extLst>
                <a:ext uri="{FF2B5EF4-FFF2-40B4-BE49-F238E27FC236}">
                  <a16:creationId xmlns:a16="http://schemas.microsoft.com/office/drawing/2014/main" id="{8949E708-7D88-4DC7-B686-CC450DAC1133}"/>
                </a:ext>
              </a:extLst>
            </p:cNvPr>
            <p:cNvSpPr/>
            <p:nvPr/>
          </p:nvSpPr>
          <p:spPr>
            <a:xfrm>
              <a:off x="9208064" y="2127899"/>
              <a:ext cx="8839" cy="9143"/>
            </a:xfrm>
            <a:custGeom>
              <a:avLst/>
              <a:gdLst>
                <a:gd name="connsiteX0" fmla="*/ 1131 w 8839"/>
                <a:gd name="connsiteY0" fmla="*/ 4572 h 9143"/>
                <a:gd name="connsiteX1" fmla="*/ 7989 w 8839"/>
                <a:gd name="connsiteY1" fmla="*/ 0 h 9143"/>
                <a:gd name="connsiteX2" fmla="*/ 1131 w 8839"/>
                <a:gd name="connsiteY2" fmla="*/ 9144 h 9143"/>
                <a:gd name="connsiteX3" fmla="*/ 178 w 8839"/>
                <a:gd name="connsiteY3" fmla="*/ 8191 h 9143"/>
                <a:gd name="connsiteX4" fmla="*/ 1131 w 8839"/>
                <a:gd name="connsiteY4" fmla="*/ 4572 h 9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839" h="9143">
                  <a:moveTo>
                    <a:pt x="1131" y="4572"/>
                  </a:moveTo>
                  <a:cubicBezTo>
                    <a:pt x="3417" y="3048"/>
                    <a:pt x="5703" y="1524"/>
                    <a:pt x="7989" y="0"/>
                  </a:cubicBezTo>
                  <a:cubicBezTo>
                    <a:pt x="10846" y="6953"/>
                    <a:pt x="5989" y="8001"/>
                    <a:pt x="1131" y="9144"/>
                  </a:cubicBezTo>
                  <a:cubicBezTo>
                    <a:pt x="845" y="8858"/>
                    <a:pt x="559" y="8477"/>
                    <a:pt x="178" y="8191"/>
                  </a:cubicBezTo>
                  <a:cubicBezTo>
                    <a:pt x="-203" y="6763"/>
                    <a:pt x="-12" y="5524"/>
                    <a:pt x="1131" y="4572"/>
                  </a:cubicBezTo>
                  <a:close/>
                </a:path>
              </a:pathLst>
            </a:custGeom>
            <a:solidFill>
              <a:srgbClr val="F8B9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63" name="Freeform: Shape 549">
              <a:extLst>
                <a:ext uri="{FF2B5EF4-FFF2-40B4-BE49-F238E27FC236}">
                  <a16:creationId xmlns:a16="http://schemas.microsoft.com/office/drawing/2014/main" id="{83CA94E0-39FE-45C4-BE05-4E9A4D28CE10}"/>
                </a:ext>
              </a:extLst>
            </p:cNvPr>
            <p:cNvSpPr/>
            <p:nvPr/>
          </p:nvSpPr>
          <p:spPr>
            <a:xfrm>
              <a:off x="9207592" y="2117590"/>
              <a:ext cx="10746" cy="7418"/>
            </a:xfrm>
            <a:custGeom>
              <a:avLst/>
              <a:gdLst>
                <a:gd name="connsiteX0" fmla="*/ 8461 w 10746"/>
                <a:gd name="connsiteY0" fmla="*/ 1164 h 7418"/>
                <a:gd name="connsiteX1" fmla="*/ 10747 w 10746"/>
                <a:gd name="connsiteY1" fmla="*/ 3450 h 7418"/>
                <a:gd name="connsiteX2" fmla="*/ 6175 w 10746"/>
                <a:gd name="connsiteY2" fmla="*/ 5832 h 7418"/>
                <a:gd name="connsiteX3" fmla="*/ 555 w 10746"/>
                <a:gd name="connsiteY3" fmla="*/ 6689 h 7418"/>
                <a:gd name="connsiteX4" fmla="*/ 1603 w 10746"/>
                <a:gd name="connsiteY4" fmla="*/ 3450 h 7418"/>
                <a:gd name="connsiteX5" fmla="*/ 8461 w 10746"/>
                <a:gd name="connsiteY5" fmla="*/ 1164 h 74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746" h="7418">
                  <a:moveTo>
                    <a:pt x="8461" y="1164"/>
                  </a:moveTo>
                  <a:cubicBezTo>
                    <a:pt x="9223" y="1926"/>
                    <a:pt x="9985" y="2688"/>
                    <a:pt x="10747" y="3450"/>
                  </a:cubicBezTo>
                  <a:cubicBezTo>
                    <a:pt x="9223" y="4212"/>
                    <a:pt x="7699" y="4974"/>
                    <a:pt x="6175" y="5832"/>
                  </a:cubicBezTo>
                  <a:cubicBezTo>
                    <a:pt x="4270" y="6213"/>
                    <a:pt x="2555" y="8594"/>
                    <a:pt x="555" y="6689"/>
                  </a:cubicBezTo>
                  <a:cubicBezTo>
                    <a:pt x="-683" y="5546"/>
                    <a:pt x="365" y="4212"/>
                    <a:pt x="1603" y="3450"/>
                  </a:cubicBezTo>
                  <a:cubicBezTo>
                    <a:pt x="3222" y="498"/>
                    <a:pt x="5127" y="-1312"/>
                    <a:pt x="8461" y="1164"/>
                  </a:cubicBezTo>
                  <a:close/>
                </a:path>
              </a:pathLst>
            </a:custGeom>
            <a:solidFill>
              <a:srgbClr val="EDAD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64" name="Freeform: Shape 550">
              <a:extLst>
                <a:ext uri="{FF2B5EF4-FFF2-40B4-BE49-F238E27FC236}">
                  <a16:creationId xmlns:a16="http://schemas.microsoft.com/office/drawing/2014/main" id="{C00BE884-8F9D-4687-A7C2-5E5A3F3F9598}"/>
                </a:ext>
              </a:extLst>
            </p:cNvPr>
            <p:cNvSpPr/>
            <p:nvPr/>
          </p:nvSpPr>
          <p:spPr>
            <a:xfrm>
              <a:off x="9202337" y="2135623"/>
              <a:ext cx="6858" cy="8181"/>
            </a:xfrm>
            <a:custGeom>
              <a:avLst/>
              <a:gdLst>
                <a:gd name="connsiteX0" fmla="*/ 0 w 6858"/>
                <a:gd name="connsiteY0" fmla="*/ 8182 h 8181"/>
                <a:gd name="connsiteX1" fmla="*/ 0 w 6858"/>
                <a:gd name="connsiteY1" fmla="*/ 1324 h 8181"/>
                <a:gd name="connsiteX2" fmla="*/ 6858 w 6858"/>
                <a:gd name="connsiteY2" fmla="*/ 1324 h 8181"/>
                <a:gd name="connsiteX3" fmla="*/ 6858 w 6858"/>
                <a:gd name="connsiteY3" fmla="*/ 1324 h 8181"/>
                <a:gd name="connsiteX4" fmla="*/ 6858 w 6858"/>
                <a:gd name="connsiteY4" fmla="*/ 3610 h 8181"/>
                <a:gd name="connsiteX5" fmla="*/ 0 w 6858"/>
                <a:gd name="connsiteY5" fmla="*/ 8182 h 8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858" h="8181">
                  <a:moveTo>
                    <a:pt x="0" y="8182"/>
                  </a:moveTo>
                  <a:cubicBezTo>
                    <a:pt x="0" y="5896"/>
                    <a:pt x="0" y="3610"/>
                    <a:pt x="0" y="1324"/>
                  </a:cubicBezTo>
                  <a:cubicBezTo>
                    <a:pt x="2286" y="-295"/>
                    <a:pt x="4572" y="-581"/>
                    <a:pt x="6858" y="1324"/>
                  </a:cubicBezTo>
                  <a:lnTo>
                    <a:pt x="6858" y="1324"/>
                  </a:lnTo>
                  <a:cubicBezTo>
                    <a:pt x="6858" y="2086"/>
                    <a:pt x="6858" y="2848"/>
                    <a:pt x="6858" y="3610"/>
                  </a:cubicBezTo>
                  <a:cubicBezTo>
                    <a:pt x="5620" y="6658"/>
                    <a:pt x="3334" y="8182"/>
                    <a:pt x="0" y="8182"/>
                  </a:cubicBezTo>
                  <a:close/>
                </a:path>
              </a:pathLst>
            </a:custGeom>
            <a:solidFill>
              <a:srgbClr val="F8B9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65" name="Freeform: Shape 551">
              <a:extLst>
                <a:ext uri="{FF2B5EF4-FFF2-40B4-BE49-F238E27FC236}">
                  <a16:creationId xmlns:a16="http://schemas.microsoft.com/office/drawing/2014/main" id="{DBF0C55A-3EAD-4339-91DC-B74E6B07D907}"/>
                </a:ext>
              </a:extLst>
            </p:cNvPr>
            <p:cNvSpPr/>
            <p:nvPr/>
          </p:nvSpPr>
          <p:spPr>
            <a:xfrm>
              <a:off x="9228116" y="2130185"/>
              <a:ext cx="8511" cy="6857"/>
            </a:xfrm>
            <a:custGeom>
              <a:avLst/>
              <a:gdLst>
                <a:gd name="connsiteX0" fmla="*/ 6225 w 8511"/>
                <a:gd name="connsiteY0" fmla="*/ 0 h 6857"/>
                <a:gd name="connsiteX1" fmla="*/ 8511 w 8511"/>
                <a:gd name="connsiteY1" fmla="*/ 0 h 6857"/>
                <a:gd name="connsiteX2" fmla="*/ 8511 w 8511"/>
                <a:gd name="connsiteY2" fmla="*/ 2286 h 6857"/>
                <a:gd name="connsiteX3" fmla="*/ 1653 w 8511"/>
                <a:gd name="connsiteY3" fmla="*/ 6858 h 6857"/>
                <a:gd name="connsiteX4" fmla="*/ 3939 w 8511"/>
                <a:gd name="connsiteY4" fmla="*/ 0 h 6857"/>
                <a:gd name="connsiteX5" fmla="*/ 6225 w 8511"/>
                <a:gd name="connsiteY5" fmla="*/ 0 h 6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511" h="6857">
                  <a:moveTo>
                    <a:pt x="6225" y="0"/>
                  </a:moveTo>
                  <a:cubicBezTo>
                    <a:pt x="6987" y="0"/>
                    <a:pt x="7749" y="0"/>
                    <a:pt x="8511" y="0"/>
                  </a:cubicBezTo>
                  <a:cubicBezTo>
                    <a:pt x="8511" y="762"/>
                    <a:pt x="8511" y="1524"/>
                    <a:pt x="8511" y="2286"/>
                  </a:cubicBezTo>
                  <a:cubicBezTo>
                    <a:pt x="6225" y="3810"/>
                    <a:pt x="3939" y="5334"/>
                    <a:pt x="1653" y="6858"/>
                  </a:cubicBezTo>
                  <a:cubicBezTo>
                    <a:pt x="-3014" y="2762"/>
                    <a:pt x="3653" y="2477"/>
                    <a:pt x="3939" y="0"/>
                  </a:cubicBezTo>
                  <a:cubicBezTo>
                    <a:pt x="4701" y="0"/>
                    <a:pt x="5463" y="0"/>
                    <a:pt x="6225" y="0"/>
                  </a:cubicBezTo>
                  <a:close/>
                </a:path>
              </a:pathLst>
            </a:custGeom>
            <a:solidFill>
              <a:srgbClr val="F0B1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66" name="Freeform: Shape 552">
              <a:extLst>
                <a:ext uri="{FF2B5EF4-FFF2-40B4-BE49-F238E27FC236}">
                  <a16:creationId xmlns:a16="http://schemas.microsoft.com/office/drawing/2014/main" id="{E0474D4E-0DFB-44C0-BBC7-8086742F738F}"/>
                </a:ext>
              </a:extLst>
            </p:cNvPr>
            <p:cNvSpPr/>
            <p:nvPr/>
          </p:nvSpPr>
          <p:spPr>
            <a:xfrm>
              <a:off x="9253268" y="2137042"/>
              <a:ext cx="3933" cy="5543"/>
            </a:xfrm>
            <a:custGeom>
              <a:avLst/>
              <a:gdLst>
                <a:gd name="connsiteX0" fmla="*/ 1647 w 3933"/>
                <a:gd name="connsiteY0" fmla="*/ 0 h 5543"/>
                <a:gd name="connsiteX1" fmla="*/ 3933 w 3933"/>
                <a:gd name="connsiteY1" fmla="*/ 0 h 5543"/>
                <a:gd name="connsiteX2" fmla="*/ 1171 w 3933"/>
                <a:gd name="connsiteY2" fmla="*/ 5429 h 5543"/>
                <a:gd name="connsiteX3" fmla="*/ 1647 w 3933"/>
                <a:gd name="connsiteY3" fmla="*/ 0 h 5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3" h="5543">
                  <a:moveTo>
                    <a:pt x="1647" y="0"/>
                  </a:moveTo>
                  <a:cubicBezTo>
                    <a:pt x="2409" y="0"/>
                    <a:pt x="3171" y="0"/>
                    <a:pt x="3933" y="0"/>
                  </a:cubicBezTo>
                  <a:cubicBezTo>
                    <a:pt x="3267" y="2096"/>
                    <a:pt x="5172" y="6287"/>
                    <a:pt x="1171" y="5429"/>
                  </a:cubicBezTo>
                  <a:cubicBezTo>
                    <a:pt x="-1591" y="4763"/>
                    <a:pt x="1362" y="1810"/>
                    <a:pt x="1647" y="0"/>
                  </a:cubicBezTo>
                  <a:close/>
                </a:path>
              </a:pathLst>
            </a:custGeom>
            <a:solidFill>
              <a:srgbClr val="F4B3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67" name="Freeform: Shape 553">
              <a:extLst>
                <a:ext uri="{FF2B5EF4-FFF2-40B4-BE49-F238E27FC236}">
                  <a16:creationId xmlns:a16="http://schemas.microsoft.com/office/drawing/2014/main" id="{BAAD9B68-8648-4028-A336-6D55CC31A711}"/>
                </a:ext>
              </a:extLst>
            </p:cNvPr>
            <p:cNvSpPr/>
            <p:nvPr/>
          </p:nvSpPr>
          <p:spPr>
            <a:xfrm>
              <a:off x="9229769" y="2092693"/>
              <a:ext cx="17487" cy="22335"/>
            </a:xfrm>
            <a:custGeom>
              <a:avLst/>
              <a:gdLst>
                <a:gd name="connsiteX0" fmla="*/ 13716 w 17487"/>
                <a:gd name="connsiteY0" fmla="*/ 916 h 22335"/>
                <a:gd name="connsiteX1" fmla="*/ 16002 w 17487"/>
                <a:gd name="connsiteY1" fmla="*/ 21490 h 22335"/>
                <a:gd name="connsiteX2" fmla="*/ 9906 w 17487"/>
                <a:gd name="connsiteY2" fmla="*/ 21966 h 22335"/>
                <a:gd name="connsiteX3" fmla="*/ 6001 w 17487"/>
                <a:gd name="connsiteY3" fmla="*/ 13489 h 22335"/>
                <a:gd name="connsiteX4" fmla="*/ 4286 w 17487"/>
                <a:gd name="connsiteY4" fmla="*/ 7583 h 22335"/>
                <a:gd name="connsiteX5" fmla="*/ 0 w 17487"/>
                <a:gd name="connsiteY5" fmla="*/ 3297 h 22335"/>
                <a:gd name="connsiteX6" fmla="*/ 2286 w 17487"/>
                <a:gd name="connsiteY6" fmla="*/ 1011 h 22335"/>
                <a:gd name="connsiteX7" fmla="*/ 13716 w 17487"/>
                <a:gd name="connsiteY7" fmla="*/ 916 h 22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487" h="22335">
                  <a:moveTo>
                    <a:pt x="13716" y="916"/>
                  </a:moveTo>
                  <a:cubicBezTo>
                    <a:pt x="20765" y="7107"/>
                    <a:pt x="15716" y="14536"/>
                    <a:pt x="16002" y="21490"/>
                  </a:cubicBezTo>
                  <a:cubicBezTo>
                    <a:pt x="14097" y="22823"/>
                    <a:pt x="12002" y="22252"/>
                    <a:pt x="9906" y="21966"/>
                  </a:cubicBezTo>
                  <a:cubicBezTo>
                    <a:pt x="5429" y="20537"/>
                    <a:pt x="572" y="19204"/>
                    <a:pt x="6001" y="13489"/>
                  </a:cubicBezTo>
                  <a:cubicBezTo>
                    <a:pt x="9144" y="10155"/>
                    <a:pt x="5715" y="9298"/>
                    <a:pt x="4286" y="7583"/>
                  </a:cubicBezTo>
                  <a:cubicBezTo>
                    <a:pt x="2667" y="6345"/>
                    <a:pt x="953" y="5202"/>
                    <a:pt x="0" y="3297"/>
                  </a:cubicBezTo>
                  <a:cubicBezTo>
                    <a:pt x="762" y="2535"/>
                    <a:pt x="1524" y="1773"/>
                    <a:pt x="2286" y="1011"/>
                  </a:cubicBezTo>
                  <a:cubicBezTo>
                    <a:pt x="6096" y="-1561"/>
                    <a:pt x="9906" y="1678"/>
                    <a:pt x="13716" y="916"/>
                  </a:cubicBezTo>
                  <a:close/>
                </a:path>
              </a:pathLst>
            </a:custGeom>
            <a:solidFill>
              <a:srgbClr val="FABD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68" name="Freeform: Shape 554">
              <a:extLst>
                <a:ext uri="{FF2B5EF4-FFF2-40B4-BE49-F238E27FC236}">
                  <a16:creationId xmlns:a16="http://schemas.microsoft.com/office/drawing/2014/main" id="{266DD2D0-D205-49F7-9D00-F08F565E7D3D}"/>
                </a:ext>
              </a:extLst>
            </p:cNvPr>
            <p:cNvSpPr/>
            <p:nvPr/>
          </p:nvSpPr>
          <p:spPr>
            <a:xfrm>
              <a:off x="9210797" y="2093001"/>
              <a:ext cx="14730" cy="9751"/>
            </a:xfrm>
            <a:custGeom>
              <a:avLst/>
              <a:gdLst>
                <a:gd name="connsiteX0" fmla="*/ 5256 w 14730"/>
                <a:gd name="connsiteY0" fmla="*/ 9751 h 9751"/>
                <a:gd name="connsiteX1" fmla="*/ 2970 w 14730"/>
                <a:gd name="connsiteY1" fmla="*/ 9751 h 9751"/>
                <a:gd name="connsiteX2" fmla="*/ 2970 w 14730"/>
                <a:gd name="connsiteY2" fmla="*/ 2893 h 9751"/>
                <a:gd name="connsiteX3" fmla="*/ 9828 w 14730"/>
                <a:gd name="connsiteY3" fmla="*/ 607 h 9751"/>
                <a:gd name="connsiteX4" fmla="*/ 14400 w 14730"/>
                <a:gd name="connsiteY4" fmla="*/ 2893 h 9751"/>
                <a:gd name="connsiteX5" fmla="*/ 13162 w 14730"/>
                <a:gd name="connsiteY5" fmla="*/ 6703 h 9751"/>
                <a:gd name="connsiteX6" fmla="*/ 5256 w 14730"/>
                <a:gd name="connsiteY6" fmla="*/ 9751 h 9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0" h="9751">
                  <a:moveTo>
                    <a:pt x="5256" y="9751"/>
                  </a:moveTo>
                  <a:cubicBezTo>
                    <a:pt x="4494" y="9751"/>
                    <a:pt x="3732" y="9751"/>
                    <a:pt x="2970" y="9751"/>
                  </a:cubicBezTo>
                  <a:cubicBezTo>
                    <a:pt x="3732" y="7465"/>
                    <a:pt x="-4078" y="5179"/>
                    <a:pt x="2970" y="2893"/>
                  </a:cubicBezTo>
                  <a:cubicBezTo>
                    <a:pt x="4970" y="1179"/>
                    <a:pt x="6685" y="-1107"/>
                    <a:pt x="9828" y="607"/>
                  </a:cubicBezTo>
                  <a:cubicBezTo>
                    <a:pt x="11733" y="607"/>
                    <a:pt x="13448" y="1083"/>
                    <a:pt x="14400" y="2893"/>
                  </a:cubicBezTo>
                  <a:cubicBezTo>
                    <a:pt x="15257" y="4608"/>
                    <a:pt x="14305" y="5655"/>
                    <a:pt x="13162" y="6703"/>
                  </a:cubicBezTo>
                  <a:cubicBezTo>
                    <a:pt x="10781" y="8418"/>
                    <a:pt x="7637" y="7941"/>
                    <a:pt x="5256" y="9751"/>
                  </a:cubicBezTo>
                  <a:close/>
                </a:path>
              </a:pathLst>
            </a:custGeom>
            <a:solidFill>
              <a:srgbClr val="FDCC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69" name="Freeform: Shape 555">
              <a:extLst>
                <a:ext uri="{FF2B5EF4-FFF2-40B4-BE49-F238E27FC236}">
                  <a16:creationId xmlns:a16="http://schemas.microsoft.com/office/drawing/2014/main" id="{90A1BA69-F6BE-477B-8C4C-2DAB1F21A503}"/>
                </a:ext>
              </a:extLst>
            </p:cNvPr>
            <p:cNvSpPr/>
            <p:nvPr/>
          </p:nvSpPr>
          <p:spPr>
            <a:xfrm>
              <a:off x="9208195" y="2059318"/>
              <a:ext cx="8522" cy="9907"/>
            </a:xfrm>
            <a:custGeom>
              <a:avLst/>
              <a:gdLst>
                <a:gd name="connsiteX0" fmla="*/ 3286 w 8522"/>
                <a:gd name="connsiteY0" fmla="*/ 95 h 9907"/>
                <a:gd name="connsiteX1" fmla="*/ 7858 w 8522"/>
                <a:gd name="connsiteY1" fmla="*/ 2381 h 9907"/>
                <a:gd name="connsiteX2" fmla="*/ 1953 w 8522"/>
                <a:gd name="connsiteY2" fmla="*/ 9906 h 9907"/>
                <a:gd name="connsiteX3" fmla="*/ 1000 w 8522"/>
                <a:gd name="connsiteY3" fmla="*/ 4572 h 9907"/>
                <a:gd name="connsiteX4" fmla="*/ 1000 w 8522"/>
                <a:gd name="connsiteY4" fmla="*/ 0 h 9907"/>
                <a:gd name="connsiteX5" fmla="*/ 3286 w 8522"/>
                <a:gd name="connsiteY5" fmla="*/ 95 h 9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522" h="9907">
                  <a:moveTo>
                    <a:pt x="3286" y="95"/>
                  </a:moveTo>
                  <a:cubicBezTo>
                    <a:pt x="4239" y="1905"/>
                    <a:pt x="5953" y="2381"/>
                    <a:pt x="7858" y="2381"/>
                  </a:cubicBezTo>
                  <a:cubicBezTo>
                    <a:pt x="10430" y="8382"/>
                    <a:pt x="4905" y="9811"/>
                    <a:pt x="1953" y="9906"/>
                  </a:cubicBezTo>
                  <a:cubicBezTo>
                    <a:pt x="-2905" y="10001"/>
                    <a:pt x="3858" y="6096"/>
                    <a:pt x="1000" y="4572"/>
                  </a:cubicBezTo>
                  <a:cubicBezTo>
                    <a:pt x="-333" y="3048"/>
                    <a:pt x="-333" y="1524"/>
                    <a:pt x="1000" y="0"/>
                  </a:cubicBezTo>
                  <a:cubicBezTo>
                    <a:pt x="1762" y="95"/>
                    <a:pt x="2524" y="95"/>
                    <a:pt x="3286" y="95"/>
                  </a:cubicBezTo>
                  <a:close/>
                </a:path>
              </a:pathLst>
            </a:custGeom>
            <a:solidFill>
              <a:srgbClr val="F9C30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70" name="Freeform: Shape 556">
              <a:extLst>
                <a:ext uri="{FF2B5EF4-FFF2-40B4-BE49-F238E27FC236}">
                  <a16:creationId xmlns:a16="http://schemas.microsoft.com/office/drawing/2014/main" id="{361E5200-02DE-4F54-8C94-0F51913477DF}"/>
                </a:ext>
              </a:extLst>
            </p:cNvPr>
            <p:cNvSpPr/>
            <p:nvPr/>
          </p:nvSpPr>
          <p:spPr>
            <a:xfrm>
              <a:off x="9203062" y="2071645"/>
              <a:ext cx="5457" cy="8819"/>
            </a:xfrm>
            <a:custGeom>
              <a:avLst/>
              <a:gdLst>
                <a:gd name="connsiteX0" fmla="*/ 609 w 5457"/>
                <a:gd name="connsiteY0" fmla="*/ 8819 h 8819"/>
                <a:gd name="connsiteX1" fmla="*/ 1847 w 5457"/>
                <a:gd name="connsiteY1" fmla="*/ 56 h 8819"/>
                <a:gd name="connsiteX2" fmla="*/ 4514 w 5457"/>
                <a:gd name="connsiteY2" fmla="*/ 1390 h 8819"/>
                <a:gd name="connsiteX3" fmla="*/ 609 w 5457"/>
                <a:gd name="connsiteY3" fmla="*/ 8819 h 8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57" h="8819">
                  <a:moveTo>
                    <a:pt x="609" y="8819"/>
                  </a:moveTo>
                  <a:cubicBezTo>
                    <a:pt x="1943" y="5867"/>
                    <a:pt x="-2248" y="2152"/>
                    <a:pt x="1847" y="56"/>
                  </a:cubicBezTo>
                  <a:cubicBezTo>
                    <a:pt x="2419" y="-229"/>
                    <a:pt x="4038" y="628"/>
                    <a:pt x="4514" y="1390"/>
                  </a:cubicBezTo>
                  <a:cubicBezTo>
                    <a:pt x="7181" y="5581"/>
                    <a:pt x="3657" y="7200"/>
                    <a:pt x="609" y="8819"/>
                  </a:cubicBezTo>
                  <a:close/>
                </a:path>
              </a:pathLst>
            </a:custGeom>
            <a:solidFill>
              <a:srgbClr val="F9C30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71" name="Freeform: Shape 557">
              <a:extLst>
                <a:ext uri="{FF2B5EF4-FFF2-40B4-BE49-F238E27FC236}">
                  <a16:creationId xmlns:a16="http://schemas.microsoft.com/office/drawing/2014/main" id="{82901508-E80E-4333-88F6-3A7617A0AD61}"/>
                </a:ext>
              </a:extLst>
            </p:cNvPr>
            <p:cNvSpPr/>
            <p:nvPr/>
          </p:nvSpPr>
          <p:spPr>
            <a:xfrm>
              <a:off x="9201678" y="2057128"/>
              <a:ext cx="7517" cy="9144"/>
            </a:xfrm>
            <a:custGeom>
              <a:avLst/>
              <a:gdLst>
                <a:gd name="connsiteX0" fmla="*/ 7517 w 7517"/>
                <a:gd name="connsiteY0" fmla="*/ 2286 h 9144"/>
                <a:gd name="connsiteX1" fmla="*/ 7517 w 7517"/>
                <a:gd name="connsiteY1" fmla="*/ 6858 h 9144"/>
                <a:gd name="connsiteX2" fmla="*/ 659 w 7517"/>
                <a:gd name="connsiteY2" fmla="*/ 9144 h 9144"/>
                <a:gd name="connsiteX3" fmla="*/ 7517 w 7517"/>
                <a:gd name="connsiteY3" fmla="*/ 0 h 9144"/>
                <a:gd name="connsiteX4" fmla="*/ 7517 w 7517"/>
                <a:gd name="connsiteY4" fmla="*/ 2286 h 9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17" h="9144">
                  <a:moveTo>
                    <a:pt x="7517" y="2286"/>
                  </a:moveTo>
                  <a:cubicBezTo>
                    <a:pt x="7517" y="3810"/>
                    <a:pt x="7517" y="5334"/>
                    <a:pt x="7517" y="6858"/>
                  </a:cubicBezTo>
                  <a:cubicBezTo>
                    <a:pt x="5231" y="7620"/>
                    <a:pt x="2945" y="8382"/>
                    <a:pt x="659" y="9144"/>
                  </a:cubicBezTo>
                  <a:cubicBezTo>
                    <a:pt x="-2294" y="2096"/>
                    <a:pt x="5517" y="3239"/>
                    <a:pt x="7517" y="0"/>
                  </a:cubicBezTo>
                  <a:cubicBezTo>
                    <a:pt x="7517" y="762"/>
                    <a:pt x="7517" y="1524"/>
                    <a:pt x="7517" y="2286"/>
                  </a:cubicBezTo>
                  <a:close/>
                </a:path>
              </a:pathLst>
            </a:custGeom>
            <a:solidFill>
              <a:srgbClr val="F2B60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72" name="Freeform: Shape 558">
              <a:extLst>
                <a:ext uri="{FF2B5EF4-FFF2-40B4-BE49-F238E27FC236}">
                  <a16:creationId xmlns:a16="http://schemas.microsoft.com/office/drawing/2014/main" id="{0227099A-A79C-491C-9D56-F466A5D5829D}"/>
                </a:ext>
              </a:extLst>
            </p:cNvPr>
            <p:cNvSpPr/>
            <p:nvPr/>
          </p:nvSpPr>
          <p:spPr>
            <a:xfrm>
              <a:off x="9221952" y="2095894"/>
              <a:ext cx="12388" cy="7352"/>
            </a:xfrm>
            <a:custGeom>
              <a:avLst/>
              <a:gdLst>
                <a:gd name="connsiteX0" fmla="*/ 959 w 12388"/>
                <a:gd name="connsiteY0" fmla="*/ 2286 h 7352"/>
                <a:gd name="connsiteX1" fmla="*/ 3245 w 12388"/>
                <a:gd name="connsiteY1" fmla="*/ 0 h 7352"/>
                <a:gd name="connsiteX2" fmla="*/ 7817 w 12388"/>
                <a:gd name="connsiteY2" fmla="*/ 0 h 7352"/>
                <a:gd name="connsiteX3" fmla="*/ 12389 w 12388"/>
                <a:gd name="connsiteY3" fmla="*/ 2286 h 7352"/>
                <a:gd name="connsiteX4" fmla="*/ 5817 w 12388"/>
                <a:gd name="connsiteY4" fmla="*/ 6953 h 7352"/>
                <a:gd name="connsiteX5" fmla="*/ 959 w 12388"/>
                <a:gd name="connsiteY5" fmla="*/ 2286 h 7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388" h="7352">
                  <a:moveTo>
                    <a:pt x="959" y="2286"/>
                  </a:moveTo>
                  <a:cubicBezTo>
                    <a:pt x="1721" y="1524"/>
                    <a:pt x="2483" y="762"/>
                    <a:pt x="3245" y="0"/>
                  </a:cubicBezTo>
                  <a:cubicBezTo>
                    <a:pt x="4769" y="0"/>
                    <a:pt x="6293" y="0"/>
                    <a:pt x="7817" y="0"/>
                  </a:cubicBezTo>
                  <a:cubicBezTo>
                    <a:pt x="9722" y="95"/>
                    <a:pt x="11436" y="476"/>
                    <a:pt x="12389" y="2286"/>
                  </a:cubicBezTo>
                  <a:cubicBezTo>
                    <a:pt x="10960" y="4858"/>
                    <a:pt x="8388" y="6001"/>
                    <a:pt x="5817" y="6953"/>
                  </a:cubicBezTo>
                  <a:cubicBezTo>
                    <a:pt x="2197" y="7430"/>
                    <a:pt x="-1899" y="8573"/>
                    <a:pt x="959" y="2286"/>
                  </a:cubicBezTo>
                  <a:close/>
                </a:path>
              </a:pathLst>
            </a:custGeom>
            <a:solidFill>
              <a:srgbClr val="F4B7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73" name="Freeform: Shape 559">
              <a:extLst>
                <a:ext uri="{FF2B5EF4-FFF2-40B4-BE49-F238E27FC236}">
                  <a16:creationId xmlns:a16="http://schemas.microsoft.com/office/drawing/2014/main" id="{9AA82BFE-75B0-43B3-A82F-B15019F81F7F}"/>
                </a:ext>
              </a:extLst>
            </p:cNvPr>
            <p:cNvSpPr/>
            <p:nvPr/>
          </p:nvSpPr>
          <p:spPr>
            <a:xfrm>
              <a:off x="9213767" y="2089385"/>
              <a:ext cx="7707" cy="6509"/>
            </a:xfrm>
            <a:custGeom>
              <a:avLst/>
              <a:gdLst>
                <a:gd name="connsiteX0" fmla="*/ 6858 w 7707"/>
                <a:gd name="connsiteY0" fmla="*/ 4223 h 6509"/>
                <a:gd name="connsiteX1" fmla="*/ 0 w 7707"/>
                <a:gd name="connsiteY1" fmla="*/ 6509 h 6509"/>
                <a:gd name="connsiteX2" fmla="*/ 6001 w 7707"/>
                <a:gd name="connsiteY2" fmla="*/ 32 h 6509"/>
                <a:gd name="connsiteX3" fmla="*/ 6858 w 7707"/>
                <a:gd name="connsiteY3" fmla="*/ 4223 h 65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707" h="6509">
                  <a:moveTo>
                    <a:pt x="6858" y="4223"/>
                  </a:moveTo>
                  <a:cubicBezTo>
                    <a:pt x="4572" y="4985"/>
                    <a:pt x="2286" y="5747"/>
                    <a:pt x="0" y="6509"/>
                  </a:cubicBezTo>
                  <a:cubicBezTo>
                    <a:pt x="286" y="2699"/>
                    <a:pt x="1810" y="-349"/>
                    <a:pt x="6001" y="32"/>
                  </a:cubicBezTo>
                  <a:cubicBezTo>
                    <a:pt x="9049" y="223"/>
                    <a:pt x="7144" y="2699"/>
                    <a:pt x="6858" y="4223"/>
                  </a:cubicBezTo>
                  <a:close/>
                </a:path>
              </a:pathLst>
            </a:custGeom>
            <a:solidFill>
              <a:srgbClr val="F9BF0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74" name="Freeform: Shape 560">
              <a:extLst>
                <a:ext uri="{FF2B5EF4-FFF2-40B4-BE49-F238E27FC236}">
                  <a16:creationId xmlns:a16="http://schemas.microsoft.com/office/drawing/2014/main" id="{EFE92232-B6DA-4E4D-ABE7-5CECB9FF412D}"/>
                </a:ext>
              </a:extLst>
            </p:cNvPr>
            <p:cNvSpPr/>
            <p:nvPr/>
          </p:nvSpPr>
          <p:spPr>
            <a:xfrm>
              <a:off x="9227483" y="2066272"/>
              <a:ext cx="6885" cy="9144"/>
            </a:xfrm>
            <a:custGeom>
              <a:avLst/>
              <a:gdLst>
                <a:gd name="connsiteX0" fmla="*/ 0 w 6885"/>
                <a:gd name="connsiteY0" fmla="*/ 2286 h 9144"/>
                <a:gd name="connsiteX1" fmla="*/ 6858 w 6885"/>
                <a:gd name="connsiteY1" fmla="*/ 0 h 9144"/>
                <a:gd name="connsiteX2" fmla="*/ 2286 w 6885"/>
                <a:gd name="connsiteY2" fmla="*/ 9144 h 9144"/>
                <a:gd name="connsiteX3" fmla="*/ 0 w 6885"/>
                <a:gd name="connsiteY3" fmla="*/ 2286 h 9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885" h="9144">
                  <a:moveTo>
                    <a:pt x="0" y="2286"/>
                  </a:moveTo>
                  <a:cubicBezTo>
                    <a:pt x="2286" y="1524"/>
                    <a:pt x="4572" y="762"/>
                    <a:pt x="6858" y="0"/>
                  </a:cubicBezTo>
                  <a:cubicBezTo>
                    <a:pt x="7239" y="4000"/>
                    <a:pt x="3620" y="6001"/>
                    <a:pt x="2286" y="9144"/>
                  </a:cubicBezTo>
                  <a:cubicBezTo>
                    <a:pt x="-381" y="7429"/>
                    <a:pt x="95" y="4763"/>
                    <a:pt x="0" y="2286"/>
                  </a:cubicBezTo>
                  <a:close/>
                </a:path>
              </a:pathLst>
            </a:custGeom>
            <a:solidFill>
              <a:srgbClr val="F1BC0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75" name="Freeform: Shape 561">
              <a:extLst>
                <a:ext uri="{FF2B5EF4-FFF2-40B4-BE49-F238E27FC236}">
                  <a16:creationId xmlns:a16="http://schemas.microsoft.com/office/drawing/2014/main" id="{0DCF134E-5CDA-41C4-B14F-3109AB10C934}"/>
                </a:ext>
              </a:extLst>
            </p:cNvPr>
            <p:cNvSpPr/>
            <p:nvPr/>
          </p:nvSpPr>
          <p:spPr>
            <a:xfrm>
              <a:off x="9201004" y="2098181"/>
              <a:ext cx="31194" cy="22860"/>
            </a:xfrm>
            <a:custGeom>
              <a:avLst/>
              <a:gdLst>
                <a:gd name="connsiteX0" fmla="*/ 21908 w 31194"/>
                <a:gd name="connsiteY0" fmla="*/ 0 h 22860"/>
                <a:gd name="connsiteX1" fmla="*/ 26480 w 31194"/>
                <a:gd name="connsiteY1" fmla="*/ 2286 h 22860"/>
                <a:gd name="connsiteX2" fmla="*/ 26480 w 31194"/>
                <a:gd name="connsiteY2" fmla="*/ 16002 h 22860"/>
                <a:gd name="connsiteX3" fmla="*/ 15050 w 31194"/>
                <a:gd name="connsiteY3" fmla="*/ 20574 h 22860"/>
                <a:gd name="connsiteX4" fmla="*/ 8192 w 31194"/>
                <a:gd name="connsiteY4" fmla="*/ 22860 h 22860"/>
                <a:gd name="connsiteX5" fmla="*/ 0 w 31194"/>
                <a:gd name="connsiteY5" fmla="*/ 15240 h 22860"/>
                <a:gd name="connsiteX6" fmla="*/ 8192 w 31194"/>
                <a:gd name="connsiteY6" fmla="*/ 11525 h 22860"/>
                <a:gd name="connsiteX7" fmla="*/ 15050 w 31194"/>
                <a:gd name="connsiteY7" fmla="*/ 6953 h 22860"/>
                <a:gd name="connsiteX8" fmla="*/ 15050 w 31194"/>
                <a:gd name="connsiteY8" fmla="*/ 4667 h 22860"/>
                <a:gd name="connsiteX9" fmla="*/ 21908 w 31194"/>
                <a:gd name="connsiteY9" fmla="*/ 0 h 22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194" h="22860">
                  <a:moveTo>
                    <a:pt x="21908" y="0"/>
                  </a:moveTo>
                  <a:cubicBezTo>
                    <a:pt x="21812" y="4096"/>
                    <a:pt x="24003" y="3429"/>
                    <a:pt x="26480" y="2286"/>
                  </a:cubicBezTo>
                  <a:cubicBezTo>
                    <a:pt x="32766" y="6858"/>
                    <a:pt x="32766" y="11430"/>
                    <a:pt x="26480" y="16002"/>
                  </a:cubicBezTo>
                  <a:cubicBezTo>
                    <a:pt x="21146" y="13621"/>
                    <a:pt x="17717" y="16193"/>
                    <a:pt x="15050" y="20574"/>
                  </a:cubicBezTo>
                  <a:cubicBezTo>
                    <a:pt x="12764" y="21336"/>
                    <a:pt x="10478" y="22098"/>
                    <a:pt x="8192" y="22860"/>
                  </a:cubicBezTo>
                  <a:cubicBezTo>
                    <a:pt x="7049" y="19050"/>
                    <a:pt x="2477" y="18574"/>
                    <a:pt x="0" y="15240"/>
                  </a:cubicBezTo>
                  <a:cubicBezTo>
                    <a:pt x="3143" y="13811"/>
                    <a:pt x="5715" y="12668"/>
                    <a:pt x="8192" y="11525"/>
                  </a:cubicBezTo>
                  <a:cubicBezTo>
                    <a:pt x="14002" y="12763"/>
                    <a:pt x="15812" y="11525"/>
                    <a:pt x="15050" y="6953"/>
                  </a:cubicBezTo>
                  <a:cubicBezTo>
                    <a:pt x="15050" y="6191"/>
                    <a:pt x="15050" y="5429"/>
                    <a:pt x="15050" y="4667"/>
                  </a:cubicBezTo>
                  <a:cubicBezTo>
                    <a:pt x="14859" y="-762"/>
                    <a:pt x="20098" y="2191"/>
                    <a:pt x="21908" y="0"/>
                  </a:cubicBezTo>
                  <a:close/>
                </a:path>
              </a:pathLst>
            </a:custGeom>
            <a:solidFill>
              <a:srgbClr val="FCBD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76" name="Freeform: Shape 562">
              <a:extLst>
                <a:ext uri="{FF2B5EF4-FFF2-40B4-BE49-F238E27FC236}">
                  <a16:creationId xmlns:a16="http://schemas.microsoft.com/office/drawing/2014/main" id="{C97F8E65-7C90-438F-9090-A64F44ED8E7F}"/>
                </a:ext>
              </a:extLst>
            </p:cNvPr>
            <p:cNvSpPr/>
            <p:nvPr/>
          </p:nvSpPr>
          <p:spPr>
            <a:xfrm>
              <a:off x="9156712" y="2114038"/>
              <a:ext cx="20573" cy="16146"/>
            </a:xfrm>
            <a:custGeom>
              <a:avLst/>
              <a:gdLst>
                <a:gd name="connsiteX0" fmla="*/ 11430 w 20573"/>
                <a:gd name="connsiteY0" fmla="*/ 144 h 16146"/>
                <a:gd name="connsiteX1" fmla="*/ 16002 w 20573"/>
                <a:gd name="connsiteY1" fmla="*/ 4716 h 16146"/>
                <a:gd name="connsiteX2" fmla="*/ 20574 w 20573"/>
                <a:gd name="connsiteY2" fmla="*/ 16146 h 16146"/>
                <a:gd name="connsiteX3" fmla="*/ 11430 w 20573"/>
                <a:gd name="connsiteY3" fmla="*/ 5478 h 16146"/>
                <a:gd name="connsiteX4" fmla="*/ 0 w 20573"/>
                <a:gd name="connsiteY4" fmla="*/ 7002 h 16146"/>
                <a:gd name="connsiteX5" fmla="*/ 11430 w 20573"/>
                <a:gd name="connsiteY5" fmla="*/ 144 h 161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573" h="16146">
                  <a:moveTo>
                    <a:pt x="11430" y="144"/>
                  </a:moveTo>
                  <a:cubicBezTo>
                    <a:pt x="14383" y="240"/>
                    <a:pt x="15907" y="1764"/>
                    <a:pt x="16002" y="4716"/>
                  </a:cubicBezTo>
                  <a:cubicBezTo>
                    <a:pt x="21050" y="7098"/>
                    <a:pt x="18764" y="12432"/>
                    <a:pt x="20574" y="16146"/>
                  </a:cubicBezTo>
                  <a:cubicBezTo>
                    <a:pt x="9620" y="13194"/>
                    <a:pt x="9620" y="13194"/>
                    <a:pt x="11430" y="5478"/>
                  </a:cubicBezTo>
                  <a:cubicBezTo>
                    <a:pt x="7525" y="5478"/>
                    <a:pt x="4572" y="12622"/>
                    <a:pt x="0" y="7002"/>
                  </a:cubicBezTo>
                  <a:cubicBezTo>
                    <a:pt x="2381" y="2335"/>
                    <a:pt x="5715" y="-713"/>
                    <a:pt x="11430" y="144"/>
                  </a:cubicBezTo>
                  <a:close/>
                </a:path>
              </a:pathLst>
            </a:custGeom>
            <a:solidFill>
              <a:srgbClr val="F8BE0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77" name="Freeform: Shape 563">
              <a:extLst>
                <a:ext uri="{FF2B5EF4-FFF2-40B4-BE49-F238E27FC236}">
                  <a16:creationId xmlns:a16="http://schemas.microsoft.com/office/drawing/2014/main" id="{D0DA77A5-51E7-45B5-8655-CA2C9828EC4D}"/>
                </a:ext>
              </a:extLst>
            </p:cNvPr>
            <p:cNvSpPr/>
            <p:nvPr/>
          </p:nvSpPr>
          <p:spPr>
            <a:xfrm>
              <a:off x="9181858" y="2107324"/>
              <a:ext cx="15134" cy="11566"/>
            </a:xfrm>
            <a:custGeom>
              <a:avLst/>
              <a:gdLst>
                <a:gd name="connsiteX0" fmla="*/ 0 w 15134"/>
                <a:gd name="connsiteY0" fmla="*/ 11430 h 11566"/>
                <a:gd name="connsiteX1" fmla="*/ 11430 w 15134"/>
                <a:gd name="connsiteY1" fmla="*/ 0 h 11566"/>
                <a:gd name="connsiteX2" fmla="*/ 14002 w 15134"/>
                <a:gd name="connsiteY2" fmla="*/ 3810 h 11566"/>
                <a:gd name="connsiteX3" fmla="*/ 0 w 15134"/>
                <a:gd name="connsiteY3" fmla="*/ 11430 h 11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4" h="11566">
                  <a:moveTo>
                    <a:pt x="0" y="11430"/>
                  </a:moveTo>
                  <a:cubicBezTo>
                    <a:pt x="2381" y="6191"/>
                    <a:pt x="9525" y="5715"/>
                    <a:pt x="11430" y="0"/>
                  </a:cubicBezTo>
                  <a:cubicBezTo>
                    <a:pt x="13430" y="572"/>
                    <a:pt x="16955" y="1238"/>
                    <a:pt x="14002" y="3810"/>
                  </a:cubicBezTo>
                  <a:cubicBezTo>
                    <a:pt x="10001" y="7239"/>
                    <a:pt x="6572" y="12478"/>
                    <a:pt x="0" y="11430"/>
                  </a:cubicBezTo>
                  <a:close/>
                </a:path>
              </a:pathLst>
            </a:custGeom>
            <a:solidFill>
              <a:srgbClr val="F3B7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78" name="Freeform: Shape 564">
              <a:extLst>
                <a:ext uri="{FF2B5EF4-FFF2-40B4-BE49-F238E27FC236}">
                  <a16:creationId xmlns:a16="http://schemas.microsoft.com/office/drawing/2014/main" id="{D762AA74-E7C3-43EE-B0C3-46DDC7651646}"/>
                </a:ext>
              </a:extLst>
            </p:cNvPr>
            <p:cNvSpPr/>
            <p:nvPr/>
          </p:nvSpPr>
          <p:spPr>
            <a:xfrm>
              <a:off x="9185584" y="2123377"/>
              <a:ext cx="8322" cy="6807"/>
            </a:xfrm>
            <a:custGeom>
              <a:avLst/>
              <a:gdLst>
                <a:gd name="connsiteX0" fmla="*/ 3133 w 8322"/>
                <a:gd name="connsiteY0" fmla="*/ 6807 h 6807"/>
                <a:gd name="connsiteX1" fmla="*/ 3133 w 8322"/>
                <a:gd name="connsiteY1" fmla="*/ 2235 h 6807"/>
                <a:gd name="connsiteX2" fmla="*/ 8086 w 8322"/>
                <a:gd name="connsiteY2" fmla="*/ 1378 h 6807"/>
                <a:gd name="connsiteX3" fmla="*/ 3133 w 8322"/>
                <a:gd name="connsiteY3" fmla="*/ 6807 h 6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322" h="6807">
                  <a:moveTo>
                    <a:pt x="3133" y="6807"/>
                  </a:moveTo>
                  <a:cubicBezTo>
                    <a:pt x="-4582" y="5283"/>
                    <a:pt x="4562" y="3759"/>
                    <a:pt x="3133" y="2235"/>
                  </a:cubicBezTo>
                  <a:cubicBezTo>
                    <a:pt x="4657" y="426"/>
                    <a:pt x="7229" y="-1289"/>
                    <a:pt x="8086" y="1378"/>
                  </a:cubicBezTo>
                  <a:cubicBezTo>
                    <a:pt x="9134" y="4331"/>
                    <a:pt x="6562" y="6522"/>
                    <a:pt x="3133" y="6807"/>
                  </a:cubicBezTo>
                  <a:close/>
                </a:path>
              </a:pathLst>
            </a:custGeom>
            <a:solidFill>
              <a:srgbClr val="F4BA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79" name="Freeform: Shape 565">
              <a:extLst>
                <a:ext uri="{FF2B5EF4-FFF2-40B4-BE49-F238E27FC236}">
                  <a16:creationId xmlns:a16="http://schemas.microsoft.com/office/drawing/2014/main" id="{E4BB73AD-2C2B-4C68-9AE6-107A92EB2021}"/>
                </a:ext>
              </a:extLst>
            </p:cNvPr>
            <p:cNvSpPr/>
            <p:nvPr/>
          </p:nvSpPr>
          <p:spPr>
            <a:xfrm>
              <a:off x="9209195" y="2105038"/>
              <a:ext cx="12102" cy="6700"/>
            </a:xfrm>
            <a:custGeom>
              <a:avLst/>
              <a:gdLst>
                <a:gd name="connsiteX0" fmla="*/ 6858 w 12102"/>
                <a:gd name="connsiteY0" fmla="*/ 0 h 6700"/>
                <a:gd name="connsiteX1" fmla="*/ 11144 w 12102"/>
                <a:gd name="connsiteY1" fmla="*/ 476 h 6700"/>
                <a:gd name="connsiteX2" fmla="*/ 10573 w 12102"/>
                <a:gd name="connsiteY2" fmla="*/ 3715 h 6700"/>
                <a:gd name="connsiteX3" fmla="*/ 0 w 12102"/>
                <a:gd name="connsiteY3" fmla="*/ 4572 h 6700"/>
                <a:gd name="connsiteX4" fmla="*/ 6858 w 12102"/>
                <a:gd name="connsiteY4" fmla="*/ 0 h 6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02" h="6700">
                  <a:moveTo>
                    <a:pt x="6858" y="0"/>
                  </a:moveTo>
                  <a:cubicBezTo>
                    <a:pt x="8287" y="95"/>
                    <a:pt x="10001" y="-190"/>
                    <a:pt x="11144" y="476"/>
                  </a:cubicBezTo>
                  <a:cubicBezTo>
                    <a:pt x="13049" y="1619"/>
                    <a:pt x="11716" y="3143"/>
                    <a:pt x="10573" y="3715"/>
                  </a:cubicBezTo>
                  <a:cubicBezTo>
                    <a:pt x="7239" y="5143"/>
                    <a:pt x="3905" y="9144"/>
                    <a:pt x="0" y="4572"/>
                  </a:cubicBezTo>
                  <a:cubicBezTo>
                    <a:pt x="3334" y="4572"/>
                    <a:pt x="5620" y="3048"/>
                    <a:pt x="6858" y="0"/>
                  </a:cubicBezTo>
                  <a:close/>
                </a:path>
              </a:pathLst>
            </a:custGeom>
            <a:solidFill>
              <a:srgbClr val="F7B2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80" name="Freeform: Shape 566">
              <a:extLst>
                <a:ext uri="{FF2B5EF4-FFF2-40B4-BE49-F238E27FC236}">
                  <a16:creationId xmlns:a16="http://schemas.microsoft.com/office/drawing/2014/main" id="{95BCF411-B309-4EA2-8E2F-47C980C32162}"/>
                </a:ext>
              </a:extLst>
            </p:cNvPr>
            <p:cNvSpPr/>
            <p:nvPr/>
          </p:nvSpPr>
          <p:spPr>
            <a:xfrm>
              <a:off x="9202337" y="2132471"/>
              <a:ext cx="6858" cy="4571"/>
            </a:xfrm>
            <a:custGeom>
              <a:avLst/>
              <a:gdLst>
                <a:gd name="connsiteX0" fmla="*/ 6858 w 6858"/>
                <a:gd name="connsiteY0" fmla="*/ 4572 h 4571"/>
                <a:gd name="connsiteX1" fmla="*/ 0 w 6858"/>
                <a:gd name="connsiteY1" fmla="*/ 4572 h 4571"/>
                <a:gd name="connsiteX2" fmla="*/ 6858 w 6858"/>
                <a:gd name="connsiteY2" fmla="*/ 0 h 4571"/>
                <a:gd name="connsiteX3" fmla="*/ 6858 w 6858"/>
                <a:gd name="connsiteY3" fmla="*/ 4572 h 4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858" h="4571">
                  <a:moveTo>
                    <a:pt x="6858" y="4572"/>
                  </a:moveTo>
                  <a:cubicBezTo>
                    <a:pt x="4572" y="4572"/>
                    <a:pt x="2286" y="4572"/>
                    <a:pt x="0" y="4572"/>
                  </a:cubicBezTo>
                  <a:cubicBezTo>
                    <a:pt x="1334" y="1524"/>
                    <a:pt x="3620" y="0"/>
                    <a:pt x="6858" y="0"/>
                  </a:cubicBezTo>
                  <a:cubicBezTo>
                    <a:pt x="6858" y="1524"/>
                    <a:pt x="6858" y="3048"/>
                    <a:pt x="6858" y="4572"/>
                  </a:cubicBezTo>
                  <a:close/>
                </a:path>
              </a:pathLst>
            </a:custGeom>
            <a:solidFill>
              <a:srgbClr val="F0B2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81" name="Freeform: Shape 567">
              <a:extLst>
                <a:ext uri="{FF2B5EF4-FFF2-40B4-BE49-F238E27FC236}">
                  <a16:creationId xmlns:a16="http://schemas.microsoft.com/office/drawing/2014/main" id="{4C446F5C-1AEC-49DD-8CEC-30F9451D9D91}"/>
                </a:ext>
              </a:extLst>
            </p:cNvPr>
            <p:cNvSpPr/>
            <p:nvPr/>
          </p:nvSpPr>
          <p:spPr>
            <a:xfrm>
              <a:off x="9254915" y="2079473"/>
              <a:ext cx="23224" cy="27851"/>
            </a:xfrm>
            <a:custGeom>
              <a:avLst/>
              <a:gdLst>
                <a:gd name="connsiteX0" fmla="*/ 11430 w 23224"/>
                <a:gd name="connsiteY0" fmla="*/ 27851 h 27851"/>
                <a:gd name="connsiteX1" fmla="*/ 6858 w 23224"/>
                <a:gd name="connsiteY1" fmla="*/ 23279 h 27851"/>
                <a:gd name="connsiteX2" fmla="*/ 4572 w 23224"/>
                <a:gd name="connsiteY2" fmla="*/ 16421 h 27851"/>
                <a:gd name="connsiteX3" fmla="*/ 0 w 23224"/>
                <a:gd name="connsiteY3" fmla="*/ 7277 h 27851"/>
                <a:gd name="connsiteX4" fmla="*/ 3143 w 23224"/>
                <a:gd name="connsiteY4" fmla="*/ 4991 h 27851"/>
                <a:gd name="connsiteX5" fmla="*/ 4001 w 23224"/>
                <a:gd name="connsiteY5" fmla="*/ 2229 h 27851"/>
                <a:gd name="connsiteX6" fmla="*/ 9144 w 23224"/>
                <a:gd name="connsiteY6" fmla="*/ 419 h 27851"/>
                <a:gd name="connsiteX7" fmla="*/ 20574 w 23224"/>
                <a:gd name="connsiteY7" fmla="*/ 7277 h 27851"/>
                <a:gd name="connsiteX8" fmla="*/ 15430 w 23224"/>
                <a:gd name="connsiteY8" fmla="*/ 23279 h 27851"/>
                <a:gd name="connsiteX9" fmla="*/ 11430 w 23224"/>
                <a:gd name="connsiteY9" fmla="*/ 27851 h 27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224" h="27851">
                  <a:moveTo>
                    <a:pt x="11430" y="27851"/>
                  </a:moveTo>
                  <a:cubicBezTo>
                    <a:pt x="8477" y="27756"/>
                    <a:pt x="6953" y="26232"/>
                    <a:pt x="6858" y="23279"/>
                  </a:cubicBezTo>
                  <a:cubicBezTo>
                    <a:pt x="4001" y="21660"/>
                    <a:pt x="9049" y="17564"/>
                    <a:pt x="4572" y="16421"/>
                  </a:cubicBezTo>
                  <a:cubicBezTo>
                    <a:pt x="1619" y="14135"/>
                    <a:pt x="381" y="10897"/>
                    <a:pt x="0" y="7277"/>
                  </a:cubicBezTo>
                  <a:cubicBezTo>
                    <a:pt x="190" y="5277"/>
                    <a:pt x="5143" y="10039"/>
                    <a:pt x="3143" y="4991"/>
                  </a:cubicBezTo>
                  <a:cubicBezTo>
                    <a:pt x="3238" y="3943"/>
                    <a:pt x="3429" y="3086"/>
                    <a:pt x="4001" y="2229"/>
                  </a:cubicBezTo>
                  <a:cubicBezTo>
                    <a:pt x="5620" y="1276"/>
                    <a:pt x="6763" y="-914"/>
                    <a:pt x="9144" y="419"/>
                  </a:cubicBezTo>
                  <a:cubicBezTo>
                    <a:pt x="11906" y="4515"/>
                    <a:pt x="13049" y="11087"/>
                    <a:pt x="20574" y="7277"/>
                  </a:cubicBezTo>
                  <a:cubicBezTo>
                    <a:pt x="25336" y="15850"/>
                    <a:pt x="23717" y="21184"/>
                    <a:pt x="15430" y="23279"/>
                  </a:cubicBezTo>
                  <a:cubicBezTo>
                    <a:pt x="12763" y="23946"/>
                    <a:pt x="11716" y="25375"/>
                    <a:pt x="11430" y="27851"/>
                  </a:cubicBezTo>
                  <a:close/>
                </a:path>
              </a:pathLst>
            </a:custGeom>
            <a:solidFill>
              <a:srgbClr val="F9B9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82" name="Freeform: Shape 568">
              <a:extLst>
                <a:ext uri="{FF2B5EF4-FFF2-40B4-BE49-F238E27FC236}">
                  <a16:creationId xmlns:a16="http://schemas.microsoft.com/office/drawing/2014/main" id="{44B269ED-A823-4260-A3E4-4B1C59AB1A83}"/>
                </a:ext>
              </a:extLst>
            </p:cNvPr>
            <p:cNvSpPr/>
            <p:nvPr/>
          </p:nvSpPr>
          <p:spPr>
            <a:xfrm>
              <a:off x="9274461" y="2082178"/>
              <a:ext cx="12362" cy="6081"/>
            </a:xfrm>
            <a:custGeom>
              <a:avLst/>
              <a:gdLst>
                <a:gd name="connsiteX0" fmla="*/ 12363 w 12362"/>
                <a:gd name="connsiteY0" fmla="*/ 0 h 6081"/>
                <a:gd name="connsiteX1" fmla="*/ 12363 w 12362"/>
                <a:gd name="connsiteY1" fmla="*/ 4572 h 6081"/>
                <a:gd name="connsiteX2" fmla="*/ 933 w 12362"/>
                <a:gd name="connsiteY2" fmla="*/ 4572 h 6081"/>
                <a:gd name="connsiteX3" fmla="*/ 1695 w 12362"/>
                <a:gd name="connsiteY3" fmla="*/ 667 h 6081"/>
                <a:gd name="connsiteX4" fmla="*/ 12363 w 12362"/>
                <a:gd name="connsiteY4" fmla="*/ 0 h 6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362" h="6081">
                  <a:moveTo>
                    <a:pt x="12363" y="0"/>
                  </a:moveTo>
                  <a:cubicBezTo>
                    <a:pt x="12172" y="1524"/>
                    <a:pt x="9791" y="3048"/>
                    <a:pt x="12363" y="4572"/>
                  </a:cubicBezTo>
                  <a:cubicBezTo>
                    <a:pt x="8553" y="8668"/>
                    <a:pt x="4743" y="2953"/>
                    <a:pt x="933" y="4572"/>
                  </a:cubicBezTo>
                  <a:cubicBezTo>
                    <a:pt x="837" y="3143"/>
                    <a:pt x="-1544" y="1048"/>
                    <a:pt x="1695" y="667"/>
                  </a:cubicBezTo>
                  <a:cubicBezTo>
                    <a:pt x="5314" y="190"/>
                    <a:pt x="8838" y="190"/>
                    <a:pt x="12363" y="0"/>
                  </a:cubicBezTo>
                  <a:close/>
                </a:path>
              </a:pathLst>
            </a:custGeom>
            <a:solidFill>
              <a:srgbClr val="F9B9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83" name="Freeform: Shape 569">
              <a:extLst>
                <a:ext uri="{FF2B5EF4-FFF2-40B4-BE49-F238E27FC236}">
                  <a16:creationId xmlns:a16="http://schemas.microsoft.com/office/drawing/2014/main" id="{6DC8354A-D137-4A1F-A13C-AC5149CAC320}"/>
                </a:ext>
              </a:extLst>
            </p:cNvPr>
            <p:cNvSpPr/>
            <p:nvPr/>
          </p:nvSpPr>
          <p:spPr>
            <a:xfrm>
              <a:off x="9258844" y="2073035"/>
              <a:ext cx="7500" cy="9143"/>
            </a:xfrm>
            <a:custGeom>
              <a:avLst/>
              <a:gdLst>
                <a:gd name="connsiteX0" fmla="*/ 5215 w 7500"/>
                <a:gd name="connsiteY0" fmla="*/ 6858 h 9143"/>
                <a:gd name="connsiteX1" fmla="*/ 643 w 7500"/>
                <a:gd name="connsiteY1" fmla="*/ 9144 h 9143"/>
                <a:gd name="connsiteX2" fmla="*/ 71 w 7500"/>
                <a:gd name="connsiteY2" fmla="*/ 7620 h 9143"/>
                <a:gd name="connsiteX3" fmla="*/ 643 w 7500"/>
                <a:gd name="connsiteY3" fmla="*/ 6858 h 9143"/>
                <a:gd name="connsiteX4" fmla="*/ 643 w 7500"/>
                <a:gd name="connsiteY4" fmla="*/ 0 h 9143"/>
                <a:gd name="connsiteX5" fmla="*/ 7501 w 7500"/>
                <a:gd name="connsiteY5" fmla="*/ 4572 h 9143"/>
                <a:gd name="connsiteX6" fmla="*/ 5215 w 7500"/>
                <a:gd name="connsiteY6" fmla="*/ 6858 h 9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500" h="9143">
                  <a:moveTo>
                    <a:pt x="5215" y="6858"/>
                  </a:moveTo>
                  <a:cubicBezTo>
                    <a:pt x="3691" y="7620"/>
                    <a:pt x="2167" y="8382"/>
                    <a:pt x="643" y="9144"/>
                  </a:cubicBezTo>
                  <a:cubicBezTo>
                    <a:pt x="71" y="8668"/>
                    <a:pt x="-119" y="8096"/>
                    <a:pt x="71" y="7620"/>
                  </a:cubicBezTo>
                  <a:cubicBezTo>
                    <a:pt x="262" y="7144"/>
                    <a:pt x="452" y="6858"/>
                    <a:pt x="643" y="6858"/>
                  </a:cubicBezTo>
                  <a:cubicBezTo>
                    <a:pt x="643" y="4572"/>
                    <a:pt x="643" y="2286"/>
                    <a:pt x="643" y="0"/>
                  </a:cubicBezTo>
                  <a:cubicBezTo>
                    <a:pt x="3977" y="0"/>
                    <a:pt x="6167" y="1524"/>
                    <a:pt x="7501" y="4572"/>
                  </a:cubicBezTo>
                  <a:cubicBezTo>
                    <a:pt x="6739" y="5334"/>
                    <a:pt x="5977" y="6096"/>
                    <a:pt x="5215" y="6858"/>
                  </a:cubicBezTo>
                  <a:close/>
                </a:path>
              </a:pathLst>
            </a:custGeom>
            <a:solidFill>
              <a:srgbClr val="FBC20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84" name="Freeform: Shape 570">
              <a:extLst>
                <a:ext uri="{FF2B5EF4-FFF2-40B4-BE49-F238E27FC236}">
                  <a16:creationId xmlns:a16="http://schemas.microsoft.com/office/drawing/2014/main" id="{CF9FE1D1-5629-4AA5-BA43-0E0E897A1FA0}"/>
                </a:ext>
              </a:extLst>
            </p:cNvPr>
            <p:cNvSpPr/>
            <p:nvPr/>
          </p:nvSpPr>
          <p:spPr>
            <a:xfrm>
              <a:off x="9250343" y="2079893"/>
              <a:ext cx="9144" cy="5808"/>
            </a:xfrm>
            <a:custGeom>
              <a:avLst/>
              <a:gdLst>
                <a:gd name="connsiteX0" fmla="*/ 9144 w 9144"/>
                <a:gd name="connsiteY0" fmla="*/ 0 h 5808"/>
                <a:gd name="connsiteX1" fmla="*/ 9144 w 9144"/>
                <a:gd name="connsiteY1" fmla="*/ 2286 h 5808"/>
                <a:gd name="connsiteX2" fmla="*/ 9144 w 9144"/>
                <a:gd name="connsiteY2" fmla="*/ 2286 h 5808"/>
                <a:gd name="connsiteX3" fmla="*/ 0 w 9144"/>
                <a:gd name="connsiteY3" fmla="*/ 0 h 5808"/>
                <a:gd name="connsiteX4" fmla="*/ 0 w 9144"/>
                <a:gd name="connsiteY4" fmla="*/ 0 h 5808"/>
                <a:gd name="connsiteX5" fmla="*/ 9144 w 9144"/>
                <a:gd name="connsiteY5" fmla="*/ 0 h 58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144" h="5808">
                  <a:moveTo>
                    <a:pt x="9144" y="0"/>
                  </a:moveTo>
                  <a:cubicBezTo>
                    <a:pt x="9144" y="762"/>
                    <a:pt x="9144" y="1524"/>
                    <a:pt x="9144" y="2286"/>
                  </a:cubicBezTo>
                  <a:lnTo>
                    <a:pt x="9144" y="2286"/>
                  </a:lnTo>
                  <a:cubicBezTo>
                    <a:pt x="5429" y="4286"/>
                    <a:pt x="667" y="10192"/>
                    <a:pt x="0" y="0"/>
                  </a:cubicBezTo>
                  <a:lnTo>
                    <a:pt x="0" y="0"/>
                  </a:lnTo>
                  <a:cubicBezTo>
                    <a:pt x="3048" y="0"/>
                    <a:pt x="6096" y="0"/>
                    <a:pt x="9144" y="0"/>
                  </a:cubicBezTo>
                  <a:close/>
                </a:path>
              </a:pathLst>
            </a:custGeom>
            <a:solidFill>
              <a:srgbClr val="F0B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85" name="Freeform: Shape 571">
              <a:extLst>
                <a:ext uri="{FF2B5EF4-FFF2-40B4-BE49-F238E27FC236}">
                  <a16:creationId xmlns:a16="http://schemas.microsoft.com/office/drawing/2014/main" id="{F14E8E64-30AD-4CA4-A18C-ADCB534625AD}"/>
                </a:ext>
              </a:extLst>
            </p:cNvPr>
            <p:cNvSpPr/>
            <p:nvPr/>
          </p:nvSpPr>
          <p:spPr>
            <a:xfrm>
              <a:off x="9142639" y="2102753"/>
              <a:ext cx="27391" cy="25050"/>
            </a:xfrm>
            <a:custGeom>
              <a:avLst/>
              <a:gdLst>
                <a:gd name="connsiteX0" fmla="*/ 25503 w 27391"/>
                <a:gd name="connsiteY0" fmla="*/ 11430 h 25050"/>
                <a:gd name="connsiteX1" fmla="*/ 14073 w 27391"/>
                <a:gd name="connsiteY1" fmla="*/ 18288 h 25050"/>
                <a:gd name="connsiteX2" fmla="*/ 4739 w 27391"/>
                <a:gd name="connsiteY2" fmla="*/ 24003 h 25050"/>
                <a:gd name="connsiteX3" fmla="*/ 643 w 27391"/>
                <a:gd name="connsiteY3" fmla="*/ 25051 h 25050"/>
                <a:gd name="connsiteX4" fmla="*/ 2738 w 27391"/>
                <a:gd name="connsiteY4" fmla="*/ 18193 h 25050"/>
                <a:gd name="connsiteX5" fmla="*/ 4643 w 27391"/>
                <a:gd name="connsiteY5" fmla="*/ 16002 h 25050"/>
                <a:gd name="connsiteX6" fmla="*/ 9501 w 27391"/>
                <a:gd name="connsiteY6" fmla="*/ 9144 h 25050"/>
                <a:gd name="connsiteX7" fmla="*/ 11787 w 27391"/>
                <a:gd name="connsiteY7" fmla="*/ 4572 h 25050"/>
                <a:gd name="connsiteX8" fmla="*/ 23217 w 27391"/>
                <a:gd name="connsiteY8" fmla="*/ 0 h 25050"/>
                <a:gd name="connsiteX9" fmla="*/ 25503 w 27391"/>
                <a:gd name="connsiteY9" fmla="*/ 11430 h 25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7391" h="25050">
                  <a:moveTo>
                    <a:pt x="25503" y="11430"/>
                  </a:moveTo>
                  <a:cubicBezTo>
                    <a:pt x="21693" y="13716"/>
                    <a:pt x="17883" y="16002"/>
                    <a:pt x="14073" y="18288"/>
                  </a:cubicBezTo>
                  <a:cubicBezTo>
                    <a:pt x="10930" y="20193"/>
                    <a:pt x="7882" y="22193"/>
                    <a:pt x="4739" y="24003"/>
                  </a:cubicBezTo>
                  <a:cubicBezTo>
                    <a:pt x="3500" y="24670"/>
                    <a:pt x="2072" y="24765"/>
                    <a:pt x="643" y="25051"/>
                  </a:cubicBezTo>
                  <a:cubicBezTo>
                    <a:pt x="-1548" y="21527"/>
                    <a:pt x="2548" y="20574"/>
                    <a:pt x="2738" y="18193"/>
                  </a:cubicBezTo>
                  <a:cubicBezTo>
                    <a:pt x="3310" y="17431"/>
                    <a:pt x="3977" y="16669"/>
                    <a:pt x="4643" y="16002"/>
                  </a:cubicBezTo>
                  <a:cubicBezTo>
                    <a:pt x="6263" y="13811"/>
                    <a:pt x="8549" y="12002"/>
                    <a:pt x="9501" y="9144"/>
                  </a:cubicBezTo>
                  <a:cubicBezTo>
                    <a:pt x="10263" y="7620"/>
                    <a:pt x="11025" y="6096"/>
                    <a:pt x="11787" y="4572"/>
                  </a:cubicBezTo>
                  <a:cubicBezTo>
                    <a:pt x="17597" y="8191"/>
                    <a:pt x="19121" y="952"/>
                    <a:pt x="23217" y="0"/>
                  </a:cubicBezTo>
                  <a:cubicBezTo>
                    <a:pt x="27408" y="3143"/>
                    <a:pt x="28932" y="6763"/>
                    <a:pt x="25503" y="11430"/>
                  </a:cubicBezTo>
                  <a:close/>
                </a:path>
              </a:pathLst>
            </a:custGeom>
            <a:solidFill>
              <a:srgbClr val="FDCB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86" name="Freeform: Shape 572">
              <a:extLst>
                <a:ext uri="{FF2B5EF4-FFF2-40B4-BE49-F238E27FC236}">
                  <a16:creationId xmlns:a16="http://schemas.microsoft.com/office/drawing/2014/main" id="{97641514-0F7E-4CB7-8DC9-2130CDF1E4F9}"/>
                </a:ext>
              </a:extLst>
            </p:cNvPr>
            <p:cNvSpPr/>
            <p:nvPr/>
          </p:nvSpPr>
          <p:spPr>
            <a:xfrm>
              <a:off x="9145283" y="2110933"/>
              <a:ext cx="8356" cy="10107"/>
            </a:xfrm>
            <a:custGeom>
              <a:avLst/>
              <a:gdLst>
                <a:gd name="connsiteX0" fmla="*/ 6858 w 8356"/>
                <a:gd name="connsiteY0" fmla="*/ 964 h 10107"/>
                <a:gd name="connsiteX1" fmla="*/ 2286 w 8356"/>
                <a:gd name="connsiteY1" fmla="*/ 10108 h 10107"/>
                <a:gd name="connsiteX2" fmla="*/ 0 w 8356"/>
                <a:gd name="connsiteY2" fmla="*/ 5536 h 10107"/>
                <a:gd name="connsiteX3" fmla="*/ 6858 w 8356"/>
                <a:gd name="connsiteY3" fmla="*/ 964 h 10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356" h="10107">
                  <a:moveTo>
                    <a:pt x="6858" y="964"/>
                  </a:moveTo>
                  <a:cubicBezTo>
                    <a:pt x="11335" y="7060"/>
                    <a:pt x="4572" y="7441"/>
                    <a:pt x="2286" y="10108"/>
                  </a:cubicBezTo>
                  <a:cubicBezTo>
                    <a:pt x="571" y="9060"/>
                    <a:pt x="1333" y="6774"/>
                    <a:pt x="0" y="5536"/>
                  </a:cubicBezTo>
                  <a:cubicBezTo>
                    <a:pt x="286" y="1059"/>
                    <a:pt x="1905" y="-1513"/>
                    <a:pt x="6858" y="964"/>
                  </a:cubicBezTo>
                  <a:close/>
                </a:path>
              </a:pathLst>
            </a:custGeom>
            <a:solidFill>
              <a:srgbClr val="FBC3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87" name="Freeform: Shape 573">
              <a:extLst>
                <a:ext uri="{FF2B5EF4-FFF2-40B4-BE49-F238E27FC236}">
                  <a16:creationId xmlns:a16="http://schemas.microsoft.com/office/drawing/2014/main" id="{305ED56A-78F6-48D2-8B60-917692714461}"/>
                </a:ext>
              </a:extLst>
            </p:cNvPr>
            <p:cNvSpPr/>
            <p:nvPr/>
          </p:nvSpPr>
          <p:spPr>
            <a:xfrm>
              <a:off x="9141621" y="2116468"/>
              <a:ext cx="5947" cy="4572"/>
            </a:xfrm>
            <a:custGeom>
              <a:avLst/>
              <a:gdLst>
                <a:gd name="connsiteX0" fmla="*/ 3662 w 5947"/>
                <a:gd name="connsiteY0" fmla="*/ 0 h 4572"/>
                <a:gd name="connsiteX1" fmla="*/ 5948 w 5947"/>
                <a:gd name="connsiteY1" fmla="*/ 4572 h 4572"/>
                <a:gd name="connsiteX2" fmla="*/ 3662 w 5947"/>
                <a:gd name="connsiteY2" fmla="*/ 4572 h 4572"/>
                <a:gd name="connsiteX3" fmla="*/ 42 w 5947"/>
                <a:gd name="connsiteY3" fmla="*/ 2762 h 4572"/>
                <a:gd name="connsiteX4" fmla="*/ 3662 w 5947"/>
                <a:gd name="connsiteY4" fmla="*/ 0 h 4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47" h="4572">
                  <a:moveTo>
                    <a:pt x="3662" y="0"/>
                  </a:moveTo>
                  <a:cubicBezTo>
                    <a:pt x="5471" y="953"/>
                    <a:pt x="5948" y="2667"/>
                    <a:pt x="5948" y="4572"/>
                  </a:cubicBezTo>
                  <a:cubicBezTo>
                    <a:pt x="5186" y="4572"/>
                    <a:pt x="4424" y="4572"/>
                    <a:pt x="3662" y="4572"/>
                  </a:cubicBezTo>
                  <a:cubicBezTo>
                    <a:pt x="2423" y="4001"/>
                    <a:pt x="233" y="3620"/>
                    <a:pt x="42" y="2762"/>
                  </a:cubicBezTo>
                  <a:cubicBezTo>
                    <a:pt x="-434" y="191"/>
                    <a:pt x="3281" y="2096"/>
                    <a:pt x="3662" y="0"/>
                  </a:cubicBezTo>
                  <a:close/>
                </a:path>
              </a:pathLst>
            </a:custGeom>
            <a:solidFill>
              <a:srgbClr val="F5BA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88" name="Freeform: Shape 574">
              <a:extLst>
                <a:ext uri="{FF2B5EF4-FFF2-40B4-BE49-F238E27FC236}">
                  <a16:creationId xmlns:a16="http://schemas.microsoft.com/office/drawing/2014/main" id="{4A427550-0CD8-49DB-9A1F-9CF021C1BC18}"/>
                </a:ext>
              </a:extLst>
            </p:cNvPr>
            <p:cNvSpPr/>
            <p:nvPr/>
          </p:nvSpPr>
          <p:spPr>
            <a:xfrm>
              <a:off x="9245328" y="2079893"/>
              <a:ext cx="17588" cy="13716"/>
            </a:xfrm>
            <a:custGeom>
              <a:avLst/>
              <a:gdLst>
                <a:gd name="connsiteX0" fmla="*/ 5015 w 17588"/>
                <a:gd name="connsiteY0" fmla="*/ 0 h 13716"/>
                <a:gd name="connsiteX1" fmla="*/ 14159 w 17588"/>
                <a:gd name="connsiteY1" fmla="*/ 2286 h 13716"/>
                <a:gd name="connsiteX2" fmla="*/ 17588 w 17588"/>
                <a:gd name="connsiteY2" fmla="*/ 13716 h 13716"/>
                <a:gd name="connsiteX3" fmla="*/ 9587 w 17588"/>
                <a:gd name="connsiteY3" fmla="*/ 6858 h 13716"/>
                <a:gd name="connsiteX4" fmla="*/ 5015 w 17588"/>
                <a:gd name="connsiteY4" fmla="*/ 11430 h 13716"/>
                <a:gd name="connsiteX5" fmla="*/ 5015 w 17588"/>
                <a:gd name="connsiteY5" fmla="*/ 0 h 13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588" h="13716">
                  <a:moveTo>
                    <a:pt x="5015" y="0"/>
                  </a:moveTo>
                  <a:cubicBezTo>
                    <a:pt x="6253" y="7906"/>
                    <a:pt x="11206" y="1143"/>
                    <a:pt x="14159" y="2286"/>
                  </a:cubicBezTo>
                  <a:cubicBezTo>
                    <a:pt x="15207" y="5620"/>
                    <a:pt x="16159" y="8954"/>
                    <a:pt x="17588" y="13716"/>
                  </a:cubicBezTo>
                  <a:cubicBezTo>
                    <a:pt x="14159" y="10858"/>
                    <a:pt x="11873" y="8858"/>
                    <a:pt x="9587" y="6858"/>
                  </a:cubicBezTo>
                  <a:cubicBezTo>
                    <a:pt x="8063" y="8382"/>
                    <a:pt x="6539" y="9906"/>
                    <a:pt x="5015" y="11430"/>
                  </a:cubicBezTo>
                  <a:cubicBezTo>
                    <a:pt x="6730" y="7620"/>
                    <a:pt x="-7082" y="3810"/>
                    <a:pt x="5015" y="0"/>
                  </a:cubicBezTo>
                  <a:close/>
                </a:path>
              </a:pathLst>
            </a:custGeom>
            <a:solidFill>
              <a:srgbClr val="FCBE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89" name="Freeform: Shape 575">
              <a:extLst>
                <a:ext uri="{FF2B5EF4-FFF2-40B4-BE49-F238E27FC236}">
                  <a16:creationId xmlns:a16="http://schemas.microsoft.com/office/drawing/2014/main" id="{A54AA018-5632-496C-9CD7-B6D20B3A4F9D}"/>
                </a:ext>
              </a:extLst>
            </p:cNvPr>
            <p:cNvSpPr/>
            <p:nvPr/>
          </p:nvSpPr>
          <p:spPr>
            <a:xfrm>
              <a:off x="9227157" y="2111897"/>
              <a:ext cx="20900" cy="13620"/>
            </a:xfrm>
            <a:custGeom>
              <a:avLst/>
              <a:gdLst>
                <a:gd name="connsiteX0" fmla="*/ 14042 w 20900"/>
                <a:gd name="connsiteY0" fmla="*/ 0 h 13620"/>
                <a:gd name="connsiteX1" fmla="*/ 18614 w 20900"/>
                <a:gd name="connsiteY1" fmla="*/ 2286 h 13620"/>
                <a:gd name="connsiteX2" fmla="*/ 20900 w 20900"/>
                <a:gd name="connsiteY2" fmla="*/ 2286 h 13620"/>
                <a:gd name="connsiteX3" fmla="*/ 18614 w 20900"/>
                <a:gd name="connsiteY3" fmla="*/ 6858 h 13620"/>
                <a:gd name="connsiteX4" fmla="*/ 422 w 20900"/>
                <a:gd name="connsiteY4" fmla="*/ 13621 h 13620"/>
                <a:gd name="connsiteX5" fmla="*/ 2612 w 20900"/>
                <a:gd name="connsiteY5" fmla="*/ 4572 h 13620"/>
                <a:gd name="connsiteX6" fmla="*/ 2612 w 20900"/>
                <a:gd name="connsiteY6" fmla="*/ 4572 h 13620"/>
                <a:gd name="connsiteX7" fmla="*/ 14042 w 20900"/>
                <a:gd name="connsiteY7" fmla="*/ 0 h 13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0900" h="13620">
                  <a:moveTo>
                    <a:pt x="14042" y="0"/>
                  </a:moveTo>
                  <a:cubicBezTo>
                    <a:pt x="15566" y="762"/>
                    <a:pt x="17090" y="1524"/>
                    <a:pt x="18614" y="2286"/>
                  </a:cubicBezTo>
                  <a:cubicBezTo>
                    <a:pt x="19376" y="2286"/>
                    <a:pt x="20138" y="2286"/>
                    <a:pt x="20900" y="2286"/>
                  </a:cubicBezTo>
                  <a:cubicBezTo>
                    <a:pt x="20138" y="3810"/>
                    <a:pt x="19376" y="5334"/>
                    <a:pt x="18614" y="6858"/>
                  </a:cubicBezTo>
                  <a:cubicBezTo>
                    <a:pt x="11375" y="5334"/>
                    <a:pt x="5756" y="8953"/>
                    <a:pt x="422" y="13621"/>
                  </a:cubicBezTo>
                  <a:cubicBezTo>
                    <a:pt x="-1102" y="9334"/>
                    <a:pt x="1946" y="7334"/>
                    <a:pt x="2612" y="4572"/>
                  </a:cubicBezTo>
                  <a:lnTo>
                    <a:pt x="2612" y="4572"/>
                  </a:lnTo>
                  <a:cubicBezTo>
                    <a:pt x="4803" y="-1143"/>
                    <a:pt x="11471" y="4572"/>
                    <a:pt x="14042" y="0"/>
                  </a:cubicBezTo>
                  <a:close/>
                </a:path>
              </a:pathLst>
            </a:custGeom>
            <a:solidFill>
              <a:srgbClr val="F5B8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90" name="Freeform: Shape 576">
              <a:extLst>
                <a:ext uri="{FF2B5EF4-FFF2-40B4-BE49-F238E27FC236}">
                  <a16:creationId xmlns:a16="http://schemas.microsoft.com/office/drawing/2014/main" id="{496A5123-D7CA-4F77-8153-557D52A201E1}"/>
                </a:ext>
              </a:extLst>
            </p:cNvPr>
            <p:cNvSpPr/>
            <p:nvPr/>
          </p:nvSpPr>
          <p:spPr>
            <a:xfrm>
              <a:off x="9258617" y="2095824"/>
              <a:ext cx="5520" cy="6928"/>
            </a:xfrm>
            <a:custGeom>
              <a:avLst/>
              <a:gdLst>
                <a:gd name="connsiteX0" fmla="*/ 871 w 5520"/>
                <a:gd name="connsiteY0" fmla="*/ 71 h 6928"/>
                <a:gd name="connsiteX1" fmla="*/ 3157 w 5520"/>
                <a:gd name="connsiteY1" fmla="*/ 6929 h 6928"/>
                <a:gd name="connsiteX2" fmla="*/ 871 w 5520"/>
                <a:gd name="connsiteY2" fmla="*/ 4643 h 6928"/>
                <a:gd name="connsiteX3" fmla="*/ 109 w 5520"/>
                <a:gd name="connsiteY3" fmla="*/ 3119 h 6928"/>
                <a:gd name="connsiteX4" fmla="*/ 871 w 5520"/>
                <a:gd name="connsiteY4" fmla="*/ 2357 h 6928"/>
                <a:gd name="connsiteX5" fmla="*/ 871 w 5520"/>
                <a:gd name="connsiteY5" fmla="*/ 71 h 6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520" h="6928">
                  <a:moveTo>
                    <a:pt x="871" y="71"/>
                  </a:moveTo>
                  <a:cubicBezTo>
                    <a:pt x="10872" y="-691"/>
                    <a:pt x="1347" y="4928"/>
                    <a:pt x="3157" y="6929"/>
                  </a:cubicBezTo>
                  <a:cubicBezTo>
                    <a:pt x="2395" y="6167"/>
                    <a:pt x="1633" y="5405"/>
                    <a:pt x="871" y="4643"/>
                  </a:cubicBezTo>
                  <a:cubicBezTo>
                    <a:pt x="109" y="4166"/>
                    <a:pt x="-177" y="3595"/>
                    <a:pt x="109" y="3119"/>
                  </a:cubicBezTo>
                  <a:cubicBezTo>
                    <a:pt x="394" y="2642"/>
                    <a:pt x="680" y="2357"/>
                    <a:pt x="871" y="2357"/>
                  </a:cubicBezTo>
                  <a:cubicBezTo>
                    <a:pt x="871" y="1595"/>
                    <a:pt x="871" y="833"/>
                    <a:pt x="871" y="71"/>
                  </a:cubicBezTo>
                  <a:close/>
                </a:path>
              </a:pathLst>
            </a:custGeom>
            <a:solidFill>
              <a:srgbClr val="EFAC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91" name="Freeform: Shape 577">
              <a:extLst>
                <a:ext uri="{FF2B5EF4-FFF2-40B4-BE49-F238E27FC236}">
                  <a16:creationId xmlns:a16="http://schemas.microsoft.com/office/drawing/2014/main" id="{04E52D41-82C7-497F-8996-9AC81105A25F}"/>
                </a:ext>
              </a:extLst>
            </p:cNvPr>
            <p:cNvSpPr/>
            <p:nvPr/>
          </p:nvSpPr>
          <p:spPr>
            <a:xfrm>
              <a:off x="9254035" y="2098181"/>
              <a:ext cx="5452" cy="5333"/>
            </a:xfrm>
            <a:custGeom>
              <a:avLst/>
              <a:gdLst>
                <a:gd name="connsiteX0" fmla="*/ 5452 w 5452"/>
                <a:gd name="connsiteY0" fmla="*/ 0 h 5333"/>
                <a:gd name="connsiteX1" fmla="*/ 5452 w 5452"/>
                <a:gd name="connsiteY1" fmla="*/ 2286 h 5333"/>
                <a:gd name="connsiteX2" fmla="*/ 1356 w 5452"/>
                <a:gd name="connsiteY2" fmla="*/ 5334 h 5333"/>
                <a:gd name="connsiteX3" fmla="*/ 23 w 5452"/>
                <a:gd name="connsiteY3" fmla="*/ 2857 h 5333"/>
                <a:gd name="connsiteX4" fmla="*/ 5452 w 5452"/>
                <a:gd name="connsiteY4" fmla="*/ 0 h 5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452" h="5333">
                  <a:moveTo>
                    <a:pt x="5452" y="0"/>
                  </a:moveTo>
                  <a:cubicBezTo>
                    <a:pt x="5452" y="762"/>
                    <a:pt x="5452" y="1524"/>
                    <a:pt x="5452" y="2286"/>
                  </a:cubicBezTo>
                  <a:cubicBezTo>
                    <a:pt x="4119" y="3334"/>
                    <a:pt x="2690" y="4286"/>
                    <a:pt x="1356" y="5334"/>
                  </a:cubicBezTo>
                  <a:cubicBezTo>
                    <a:pt x="880" y="4477"/>
                    <a:pt x="-168" y="3429"/>
                    <a:pt x="23" y="2857"/>
                  </a:cubicBezTo>
                  <a:cubicBezTo>
                    <a:pt x="975" y="476"/>
                    <a:pt x="3166" y="95"/>
                    <a:pt x="5452" y="0"/>
                  </a:cubicBezTo>
                  <a:close/>
                </a:path>
              </a:pathLst>
            </a:custGeom>
            <a:solidFill>
              <a:srgbClr val="FBBA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92" name="Freeform: Shape 578">
              <a:extLst>
                <a:ext uri="{FF2B5EF4-FFF2-40B4-BE49-F238E27FC236}">
                  <a16:creationId xmlns:a16="http://schemas.microsoft.com/office/drawing/2014/main" id="{B0292A45-4422-483F-A5B0-E987263FBC24}"/>
                </a:ext>
              </a:extLst>
            </p:cNvPr>
            <p:cNvSpPr/>
            <p:nvPr/>
          </p:nvSpPr>
          <p:spPr>
            <a:xfrm>
              <a:off x="9227483" y="2098181"/>
              <a:ext cx="13715" cy="18287"/>
            </a:xfrm>
            <a:custGeom>
              <a:avLst/>
              <a:gdLst>
                <a:gd name="connsiteX0" fmla="*/ 13716 w 13715"/>
                <a:gd name="connsiteY0" fmla="*/ 13716 h 18287"/>
                <a:gd name="connsiteX1" fmla="*/ 2286 w 13715"/>
                <a:gd name="connsiteY1" fmla="*/ 18288 h 18287"/>
                <a:gd name="connsiteX2" fmla="*/ 0 w 13715"/>
                <a:gd name="connsiteY2" fmla="*/ 16002 h 18287"/>
                <a:gd name="connsiteX3" fmla="*/ 0 w 13715"/>
                <a:gd name="connsiteY3" fmla="*/ 2286 h 18287"/>
                <a:gd name="connsiteX4" fmla="*/ 6858 w 13715"/>
                <a:gd name="connsiteY4" fmla="*/ 0 h 18287"/>
                <a:gd name="connsiteX5" fmla="*/ 9144 w 13715"/>
                <a:gd name="connsiteY5" fmla="*/ 10001 h 18287"/>
                <a:gd name="connsiteX6" fmla="*/ 8382 w 13715"/>
                <a:gd name="connsiteY6" fmla="*/ 12573 h 18287"/>
                <a:gd name="connsiteX7" fmla="*/ 13716 w 13715"/>
                <a:gd name="connsiteY7" fmla="*/ 13716 h 18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715" h="18287">
                  <a:moveTo>
                    <a:pt x="13716" y="13716"/>
                  </a:moveTo>
                  <a:cubicBezTo>
                    <a:pt x="12764" y="22479"/>
                    <a:pt x="5239" y="14573"/>
                    <a:pt x="2286" y="18288"/>
                  </a:cubicBezTo>
                  <a:cubicBezTo>
                    <a:pt x="1524" y="17526"/>
                    <a:pt x="762" y="16764"/>
                    <a:pt x="0" y="16002"/>
                  </a:cubicBezTo>
                  <a:cubicBezTo>
                    <a:pt x="2858" y="11430"/>
                    <a:pt x="2858" y="6858"/>
                    <a:pt x="0" y="2286"/>
                  </a:cubicBezTo>
                  <a:cubicBezTo>
                    <a:pt x="2286" y="1524"/>
                    <a:pt x="4572" y="762"/>
                    <a:pt x="6858" y="0"/>
                  </a:cubicBezTo>
                  <a:cubicBezTo>
                    <a:pt x="15240" y="5048"/>
                    <a:pt x="15240" y="5143"/>
                    <a:pt x="9144" y="10001"/>
                  </a:cubicBezTo>
                  <a:cubicBezTo>
                    <a:pt x="8096" y="10858"/>
                    <a:pt x="7525" y="12097"/>
                    <a:pt x="8382" y="12573"/>
                  </a:cubicBezTo>
                  <a:cubicBezTo>
                    <a:pt x="9906" y="13335"/>
                    <a:pt x="11906" y="13335"/>
                    <a:pt x="13716" y="13716"/>
                  </a:cubicBezTo>
                  <a:close/>
                </a:path>
              </a:pathLst>
            </a:custGeom>
            <a:solidFill>
              <a:srgbClr val="FCC4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sp>
        <p:nvSpPr>
          <p:cNvPr id="393" name="Graphic 19325">
            <a:extLst>
              <a:ext uri="{FF2B5EF4-FFF2-40B4-BE49-F238E27FC236}">
                <a16:creationId xmlns:a16="http://schemas.microsoft.com/office/drawing/2014/main" id="{741BD1A1-6A66-4530-B554-CE6ED96CFAF1}"/>
              </a:ext>
            </a:extLst>
          </p:cNvPr>
          <p:cNvSpPr/>
          <p:nvPr/>
        </p:nvSpPr>
        <p:spPr>
          <a:xfrm>
            <a:off x="10224699" y="5761178"/>
            <a:ext cx="614611" cy="653489"/>
          </a:xfrm>
          <a:custGeom>
            <a:avLst/>
            <a:gdLst>
              <a:gd name="connsiteX0" fmla="*/ 146880 w 205159"/>
              <a:gd name="connsiteY0" fmla="*/ 9822 h 208179"/>
              <a:gd name="connsiteX1" fmla="*/ 148976 w 205159"/>
              <a:gd name="connsiteY1" fmla="*/ 64971 h 208179"/>
              <a:gd name="connsiteX2" fmla="*/ 153738 w 205159"/>
              <a:gd name="connsiteY2" fmla="*/ 73163 h 208179"/>
              <a:gd name="connsiteX3" fmla="*/ 200411 w 205159"/>
              <a:gd name="connsiteY3" fmla="*/ 102690 h 208179"/>
              <a:gd name="connsiteX4" fmla="*/ 198506 w 205159"/>
              <a:gd name="connsiteY4" fmla="*/ 120883 h 208179"/>
              <a:gd name="connsiteX5" fmla="*/ 146690 w 205159"/>
              <a:gd name="connsiteY5" fmla="*/ 139933 h 208179"/>
              <a:gd name="connsiteX6" fmla="*/ 140308 w 205159"/>
              <a:gd name="connsiteY6" fmla="*/ 146982 h 208179"/>
              <a:gd name="connsiteX7" fmla="*/ 126687 w 205159"/>
              <a:gd name="connsiteY7" fmla="*/ 200512 h 208179"/>
              <a:gd name="connsiteX8" fmla="*/ 108780 w 205159"/>
              <a:gd name="connsiteY8" fmla="*/ 204322 h 208179"/>
              <a:gd name="connsiteX9" fmla="*/ 74586 w 205159"/>
              <a:gd name="connsiteY9" fmla="*/ 160888 h 208179"/>
              <a:gd name="connsiteX10" fmla="*/ 65918 w 205159"/>
              <a:gd name="connsiteY10" fmla="*/ 156983 h 208179"/>
              <a:gd name="connsiteX11" fmla="*/ 10863 w 205159"/>
              <a:gd name="connsiteY11" fmla="*/ 160507 h 208179"/>
              <a:gd name="connsiteX12" fmla="*/ 1719 w 205159"/>
              <a:gd name="connsiteY12" fmla="*/ 144696 h 208179"/>
              <a:gd name="connsiteX13" fmla="*/ 32390 w 205159"/>
              <a:gd name="connsiteY13" fmla="*/ 98785 h 208179"/>
              <a:gd name="connsiteX14" fmla="*/ 33438 w 205159"/>
              <a:gd name="connsiteY14" fmla="*/ 89355 h 208179"/>
              <a:gd name="connsiteX15" fmla="*/ 13054 w 205159"/>
              <a:gd name="connsiteY15" fmla="*/ 38111 h 208179"/>
              <a:gd name="connsiteX16" fmla="*/ 25341 w 205159"/>
              <a:gd name="connsiteY16" fmla="*/ 24585 h 208179"/>
              <a:gd name="connsiteX17" fmla="*/ 78491 w 205159"/>
              <a:gd name="connsiteY17" fmla="*/ 39635 h 208179"/>
              <a:gd name="connsiteX18" fmla="*/ 87730 w 205159"/>
              <a:gd name="connsiteY18" fmla="*/ 37635 h 208179"/>
              <a:gd name="connsiteX19" fmla="*/ 130212 w 205159"/>
              <a:gd name="connsiteY19" fmla="*/ 2392 h 208179"/>
              <a:gd name="connsiteX20" fmla="*/ 146880 w 205159"/>
              <a:gd name="connsiteY20" fmla="*/ 9822 h 2081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205159" h="208179">
                <a:moveTo>
                  <a:pt x="146880" y="9822"/>
                </a:moveTo>
                <a:lnTo>
                  <a:pt x="148976" y="64971"/>
                </a:lnTo>
                <a:cubicBezTo>
                  <a:pt x="149071" y="68305"/>
                  <a:pt x="150881" y="71353"/>
                  <a:pt x="153738" y="73163"/>
                </a:cubicBezTo>
                <a:lnTo>
                  <a:pt x="200411" y="102690"/>
                </a:lnTo>
                <a:cubicBezTo>
                  <a:pt x="207555" y="107167"/>
                  <a:pt x="206412" y="117930"/>
                  <a:pt x="198506" y="120883"/>
                </a:cubicBezTo>
                <a:lnTo>
                  <a:pt x="146690" y="139933"/>
                </a:lnTo>
                <a:cubicBezTo>
                  <a:pt x="143547" y="141076"/>
                  <a:pt x="141165" y="143743"/>
                  <a:pt x="140308" y="146982"/>
                </a:cubicBezTo>
                <a:lnTo>
                  <a:pt x="126687" y="200512"/>
                </a:lnTo>
                <a:cubicBezTo>
                  <a:pt x="124592" y="208704"/>
                  <a:pt x="114019" y="210894"/>
                  <a:pt x="108780" y="204322"/>
                </a:cubicBezTo>
                <a:lnTo>
                  <a:pt x="74586" y="160888"/>
                </a:lnTo>
                <a:cubicBezTo>
                  <a:pt x="72490" y="158221"/>
                  <a:pt x="69252" y="156792"/>
                  <a:pt x="65918" y="156983"/>
                </a:cubicBezTo>
                <a:lnTo>
                  <a:pt x="10863" y="160507"/>
                </a:lnTo>
                <a:cubicBezTo>
                  <a:pt x="2481" y="161079"/>
                  <a:pt x="-2948" y="151649"/>
                  <a:pt x="1719" y="144696"/>
                </a:cubicBezTo>
                <a:lnTo>
                  <a:pt x="32390" y="98785"/>
                </a:lnTo>
                <a:cubicBezTo>
                  <a:pt x="34295" y="96023"/>
                  <a:pt x="34676" y="92499"/>
                  <a:pt x="33438" y="89355"/>
                </a:cubicBezTo>
                <a:lnTo>
                  <a:pt x="13054" y="38111"/>
                </a:lnTo>
                <a:cubicBezTo>
                  <a:pt x="9911" y="30300"/>
                  <a:pt x="17150" y="22299"/>
                  <a:pt x="25341" y="24585"/>
                </a:cubicBezTo>
                <a:lnTo>
                  <a:pt x="78491" y="39635"/>
                </a:lnTo>
                <a:cubicBezTo>
                  <a:pt x="81729" y="40587"/>
                  <a:pt x="85158" y="39825"/>
                  <a:pt x="87730" y="37635"/>
                </a:cubicBezTo>
                <a:lnTo>
                  <a:pt x="130212" y="2392"/>
                </a:lnTo>
                <a:cubicBezTo>
                  <a:pt x="136689" y="-3037"/>
                  <a:pt x="146595" y="1344"/>
                  <a:pt x="146880" y="9822"/>
                </a:cubicBezTo>
                <a:close/>
              </a:path>
            </a:pathLst>
          </a:custGeom>
          <a:solidFill>
            <a:srgbClr val="EDB863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th-TH"/>
          </a:p>
        </p:txBody>
      </p:sp>
      <p:sp>
        <p:nvSpPr>
          <p:cNvPr id="394" name="Graphic 19325">
            <a:extLst>
              <a:ext uri="{FF2B5EF4-FFF2-40B4-BE49-F238E27FC236}">
                <a16:creationId xmlns:a16="http://schemas.microsoft.com/office/drawing/2014/main" id="{9216CD92-0672-490C-8FA5-053FEBA15FC1}"/>
              </a:ext>
            </a:extLst>
          </p:cNvPr>
          <p:cNvSpPr/>
          <p:nvPr/>
        </p:nvSpPr>
        <p:spPr>
          <a:xfrm>
            <a:off x="5289789" y="284435"/>
            <a:ext cx="614611" cy="653489"/>
          </a:xfrm>
          <a:custGeom>
            <a:avLst/>
            <a:gdLst>
              <a:gd name="connsiteX0" fmla="*/ 146880 w 205159"/>
              <a:gd name="connsiteY0" fmla="*/ 9822 h 208179"/>
              <a:gd name="connsiteX1" fmla="*/ 148976 w 205159"/>
              <a:gd name="connsiteY1" fmla="*/ 64971 h 208179"/>
              <a:gd name="connsiteX2" fmla="*/ 153738 w 205159"/>
              <a:gd name="connsiteY2" fmla="*/ 73163 h 208179"/>
              <a:gd name="connsiteX3" fmla="*/ 200411 w 205159"/>
              <a:gd name="connsiteY3" fmla="*/ 102690 h 208179"/>
              <a:gd name="connsiteX4" fmla="*/ 198506 w 205159"/>
              <a:gd name="connsiteY4" fmla="*/ 120883 h 208179"/>
              <a:gd name="connsiteX5" fmla="*/ 146690 w 205159"/>
              <a:gd name="connsiteY5" fmla="*/ 139933 h 208179"/>
              <a:gd name="connsiteX6" fmla="*/ 140308 w 205159"/>
              <a:gd name="connsiteY6" fmla="*/ 146982 h 208179"/>
              <a:gd name="connsiteX7" fmla="*/ 126687 w 205159"/>
              <a:gd name="connsiteY7" fmla="*/ 200512 h 208179"/>
              <a:gd name="connsiteX8" fmla="*/ 108780 w 205159"/>
              <a:gd name="connsiteY8" fmla="*/ 204322 h 208179"/>
              <a:gd name="connsiteX9" fmla="*/ 74586 w 205159"/>
              <a:gd name="connsiteY9" fmla="*/ 160888 h 208179"/>
              <a:gd name="connsiteX10" fmla="*/ 65918 w 205159"/>
              <a:gd name="connsiteY10" fmla="*/ 156983 h 208179"/>
              <a:gd name="connsiteX11" fmla="*/ 10863 w 205159"/>
              <a:gd name="connsiteY11" fmla="*/ 160507 h 208179"/>
              <a:gd name="connsiteX12" fmla="*/ 1719 w 205159"/>
              <a:gd name="connsiteY12" fmla="*/ 144696 h 208179"/>
              <a:gd name="connsiteX13" fmla="*/ 32390 w 205159"/>
              <a:gd name="connsiteY13" fmla="*/ 98785 h 208179"/>
              <a:gd name="connsiteX14" fmla="*/ 33438 w 205159"/>
              <a:gd name="connsiteY14" fmla="*/ 89355 h 208179"/>
              <a:gd name="connsiteX15" fmla="*/ 13054 w 205159"/>
              <a:gd name="connsiteY15" fmla="*/ 38111 h 208179"/>
              <a:gd name="connsiteX16" fmla="*/ 25341 w 205159"/>
              <a:gd name="connsiteY16" fmla="*/ 24585 h 208179"/>
              <a:gd name="connsiteX17" fmla="*/ 78491 w 205159"/>
              <a:gd name="connsiteY17" fmla="*/ 39635 h 208179"/>
              <a:gd name="connsiteX18" fmla="*/ 87730 w 205159"/>
              <a:gd name="connsiteY18" fmla="*/ 37635 h 208179"/>
              <a:gd name="connsiteX19" fmla="*/ 130212 w 205159"/>
              <a:gd name="connsiteY19" fmla="*/ 2392 h 208179"/>
              <a:gd name="connsiteX20" fmla="*/ 146880 w 205159"/>
              <a:gd name="connsiteY20" fmla="*/ 9822 h 2081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205159" h="208179">
                <a:moveTo>
                  <a:pt x="146880" y="9822"/>
                </a:moveTo>
                <a:lnTo>
                  <a:pt x="148976" y="64971"/>
                </a:lnTo>
                <a:cubicBezTo>
                  <a:pt x="149071" y="68305"/>
                  <a:pt x="150881" y="71353"/>
                  <a:pt x="153738" y="73163"/>
                </a:cubicBezTo>
                <a:lnTo>
                  <a:pt x="200411" y="102690"/>
                </a:lnTo>
                <a:cubicBezTo>
                  <a:pt x="207555" y="107167"/>
                  <a:pt x="206412" y="117930"/>
                  <a:pt x="198506" y="120883"/>
                </a:cubicBezTo>
                <a:lnTo>
                  <a:pt x="146690" y="139933"/>
                </a:lnTo>
                <a:cubicBezTo>
                  <a:pt x="143547" y="141076"/>
                  <a:pt x="141165" y="143743"/>
                  <a:pt x="140308" y="146982"/>
                </a:cubicBezTo>
                <a:lnTo>
                  <a:pt x="126687" y="200512"/>
                </a:lnTo>
                <a:cubicBezTo>
                  <a:pt x="124592" y="208704"/>
                  <a:pt x="114019" y="210894"/>
                  <a:pt x="108780" y="204322"/>
                </a:cubicBezTo>
                <a:lnTo>
                  <a:pt x="74586" y="160888"/>
                </a:lnTo>
                <a:cubicBezTo>
                  <a:pt x="72490" y="158221"/>
                  <a:pt x="69252" y="156792"/>
                  <a:pt x="65918" y="156983"/>
                </a:cubicBezTo>
                <a:lnTo>
                  <a:pt x="10863" y="160507"/>
                </a:lnTo>
                <a:cubicBezTo>
                  <a:pt x="2481" y="161079"/>
                  <a:pt x="-2948" y="151649"/>
                  <a:pt x="1719" y="144696"/>
                </a:cubicBezTo>
                <a:lnTo>
                  <a:pt x="32390" y="98785"/>
                </a:lnTo>
                <a:cubicBezTo>
                  <a:pt x="34295" y="96023"/>
                  <a:pt x="34676" y="92499"/>
                  <a:pt x="33438" y="89355"/>
                </a:cubicBezTo>
                <a:lnTo>
                  <a:pt x="13054" y="38111"/>
                </a:lnTo>
                <a:cubicBezTo>
                  <a:pt x="9911" y="30300"/>
                  <a:pt x="17150" y="22299"/>
                  <a:pt x="25341" y="24585"/>
                </a:cubicBezTo>
                <a:lnTo>
                  <a:pt x="78491" y="39635"/>
                </a:lnTo>
                <a:cubicBezTo>
                  <a:pt x="81729" y="40587"/>
                  <a:pt x="85158" y="39825"/>
                  <a:pt x="87730" y="37635"/>
                </a:cubicBezTo>
                <a:lnTo>
                  <a:pt x="130212" y="2392"/>
                </a:lnTo>
                <a:cubicBezTo>
                  <a:pt x="136689" y="-3037"/>
                  <a:pt x="146595" y="1344"/>
                  <a:pt x="146880" y="9822"/>
                </a:cubicBezTo>
                <a:close/>
              </a:path>
            </a:pathLst>
          </a:custGeom>
          <a:solidFill>
            <a:srgbClr val="EDB863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th-TH"/>
          </a:p>
        </p:txBody>
      </p:sp>
      <p:sp>
        <p:nvSpPr>
          <p:cNvPr id="395" name="Graphic 19325">
            <a:extLst>
              <a:ext uri="{FF2B5EF4-FFF2-40B4-BE49-F238E27FC236}">
                <a16:creationId xmlns:a16="http://schemas.microsoft.com/office/drawing/2014/main" id="{076BFB6E-8AA9-41EA-B47A-E86D43AF214F}"/>
              </a:ext>
            </a:extLst>
          </p:cNvPr>
          <p:cNvSpPr/>
          <p:nvPr/>
        </p:nvSpPr>
        <p:spPr>
          <a:xfrm>
            <a:off x="1172030" y="1500592"/>
            <a:ext cx="450166" cy="401523"/>
          </a:xfrm>
          <a:custGeom>
            <a:avLst/>
            <a:gdLst>
              <a:gd name="connsiteX0" fmla="*/ 146880 w 205159"/>
              <a:gd name="connsiteY0" fmla="*/ 9822 h 208179"/>
              <a:gd name="connsiteX1" fmla="*/ 148976 w 205159"/>
              <a:gd name="connsiteY1" fmla="*/ 64971 h 208179"/>
              <a:gd name="connsiteX2" fmla="*/ 153738 w 205159"/>
              <a:gd name="connsiteY2" fmla="*/ 73163 h 208179"/>
              <a:gd name="connsiteX3" fmla="*/ 200411 w 205159"/>
              <a:gd name="connsiteY3" fmla="*/ 102690 h 208179"/>
              <a:gd name="connsiteX4" fmla="*/ 198506 w 205159"/>
              <a:gd name="connsiteY4" fmla="*/ 120883 h 208179"/>
              <a:gd name="connsiteX5" fmla="*/ 146690 w 205159"/>
              <a:gd name="connsiteY5" fmla="*/ 139933 h 208179"/>
              <a:gd name="connsiteX6" fmla="*/ 140308 w 205159"/>
              <a:gd name="connsiteY6" fmla="*/ 146982 h 208179"/>
              <a:gd name="connsiteX7" fmla="*/ 126687 w 205159"/>
              <a:gd name="connsiteY7" fmla="*/ 200512 h 208179"/>
              <a:gd name="connsiteX8" fmla="*/ 108780 w 205159"/>
              <a:gd name="connsiteY8" fmla="*/ 204322 h 208179"/>
              <a:gd name="connsiteX9" fmla="*/ 74586 w 205159"/>
              <a:gd name="connsiteY9" fmla="*/ 160888 h 208179"/>
              <a:gd name="connsiteX10" fmla="*/ 65918 w 205159"/>
              <a:gd name="connsiteY10" fmla="*/ 156983 h 208179"/>
              <a:gd name="connsiteX11" fmla="*/ 10863 w 205159"/>
              <a:gd name="connsiteY11" fmla="*/ 160507 h 208179"/>
              <a:gd name="connsiteX12" fmla="*/ 1719 w 205159"/>
              <a:gd name="connsiteY12" fmla="*/ 144696 h 208179"/>
              <a:gd name="connsiteX13" fmla="*/ 32390 w 205159"/>
              <a:gd name="connsiteY13" fmla="*/ 98785 h 208179"/>
              <a:gd name="connsiteX14" fmla="*/ 33438 w 205159"/>
              <a:gd name="connsiteY14" fmla="*/ 89355 h 208179"/>
              <a:gd name="connsiteX15" fmla="*/ 13054 w 205159"/>
              <a:gd name="connsiteY15" fmla="*/ 38111 h 208179"/>
              <a:gd name="connsiteX16" fmla="*/ 25341 w 205159"/>
              <a:gd name="connsiteY16" fmla="*/ 24585 h 208179"/>
              <a:gd name="connsiteX17" fmla="*/ 78491 w 205159"/>
              <a:gd name="connsiteY17" fmla="*/ 39635 h 208179"/>
              <a:gd name="connsiteX18" fmla="*/ 87730 w 205159"/>
              <a:gd name="connsiteY18" fmla="*/ 37635 h 208179"/>
              <a:gd name="connsiteX19" fmla="*/ 130212 w 205159"/>
              <a:gd name="connsiteY19" fmla="*/ 2392 h 208179"/>
              <a:gd name="connsiteX20" fmla="*/ 146880 w 205159"/>
              <a:gd name="connsiteY20" fmla="*/ 9822 h 2081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205159" h="208179">
                <a:moveTo>
                  <a:pt x="146880" y="9822"/>
                </a:moveTo>
                <a:lnTo>
                  <a:pt x="148976" y="64971"/>
                </a:lnTo>
                <a:cubicBezTo>
                  <a:pt x="149071" y="68305"/>
                  <a:pt x="150881" y="71353"/>
                  <a:pt x="153738" y="73163"/>
                </a:cubicBezTo>
                <a:lnTo>
                  <a:pt x="200411" y="102690"/>
                </a:lnTo>
                <a:cubicBezTo>
                  <a:pt x="207555" y="107167"/>
                  <a:pt x="206412" y="117930"/>
                  <a:pt x="198506" y="120883"/>
                </a:cubicBezTo>
                <a:lnTo>
                  <a:pt x="146690" y="139933"/>
                </a:lnTo>
                <a:cubicBezTo>
                  <a:pt x="143547" y="141076"/>
                  <a:pt x="141165" y="143743"/>
                  <a:pt x="140308" y="146982"/>
                </a:cubicBezTo>
                <a:lnTo>
                  <a:pt x="126687" y="200512"/>
                </a:lnTo>
                <a:cubicBezTo>
                  <a:pt x="124592" y="208704"/>
                  <a:pt x="114019" y="210894"/>
                  <a:pt x="108780" y="204322"/>
                </a:cubicBezTo>
                <a:lnTo>
                  <a:pt x="74586" y="160888"/>
                </a:lnTo>
                <a:cubicBezTo>
                  <a:pt x="72490" y="158221"/>
                  <a:pt x="69252" y="156792"/>
                  <a:pt x="65918" y="156983"/>
                </a:cubicBezTo>
                <a:lnTo>
                  <a:pt x="10863" y="160507"/>
                </a:lnTo>
                <a:cubicBezTo>
                  <a:pt x="2481" y="161079"/>
                  <a:pt x="-2948" y="151649"/>
                  <a:pt x="1719" y="144696"/>
                </a:cubicBezTo>
                <a:lnTo>
                  <a:pt x="32390" y="98785"/>
                </a:lnTo>
                <a:cubicBezTo>
                  <a:pt x="34295" y="96023"/>
                  <a:pt x="34676" y="92499"/>
                  <a:pt x="33438" y="89355"/>
                </a:cubicBezTo>
                <a:lnTo>
                  <a:pt x="13054" y="38111"/>
                </a:lnTo>
                <a:cubicBezTo>
                  <a:pt x="9911" y="30300"/>
                  <a:pt x="17150" y="22299"/>
                  <a:pt x="25341" y="24585"/>
                </a:cubicBezTo>
                <a:lnTo>
                  <a:pt x="78491" y="39635"/>
                </a:lnTo>
                <a:cubicBezTo>
                  <a:pt x="81729" y="40587"/>
                  <a:pt x="85158" y="39825"/>
                  <a:pt x="87730" y="37635"/>
                </a:cubicBezTo>
                <a:lnTo>
                  <a:pt x="130212" y="2392"/>
                </a:lnTo>
                <a:cubicBezTo>
                  <a:pt x="136689" y="-3037"/>
                  <a:pt x="146595" y="1344"/>
                  <a:pt x="146880" y="9822"/>
                </a:cubicBezTo>
                <a:close/>
              </a:path>
            </a:pathLst>
          </a:custGeom>
          <a:solidFill>
            <a:srgbClr val="EDB863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th-TH"/>
          </a:p>
        </p:txBody>
      </p:sp>
      <p:sp>
        <p:nvSpPr>
          <p:cNvPr id="396" name="Graphic 19325">
            <a:extLst>
              <a:ext uri="{FF2B5EF4-FFF2-40B4-BE49-F238E27FC236}">
                <a16:creationId xmlns:a16="http://schemas.microsoft.com/office/drawing/2014/main" id="{7D212570-F8BD-45DA-81E6-0E33BCF875FA}"/>
              </a:ext>
            </a:extLst>
          </p:cNvPr>
          <p:cNvSpPr/>
          <p:nvPr/>
        </p:nvSpPr>
        <p:spPr>
          <a:xfrm>
            <a:off x="3556984" y="5453336"/>
            <a:ext cx="250981" cy="263730"/>
          </a:xfrm>
          <a:custGeom>
            <a:avLst/>
            <a:gdLst>
              <a:gd name="connsiteX0" fmla="*/ 146880 w 205159"/>
              <a:gd name="connsiteY0" fmla="*/ 9822 h 208179"/>
              <a:gd name="connsiteX1" fmla="*/ 148976 w 205159"/>
              <a:gd name="connsiteY1" fmla="*/ 64971 h 208179"/>
              <a:gd name="connsiteX2" fmla="*/ 153738 w 205159"/>
              <a:gd name="connsiteY2" fmla="*/ 73163 h 208179"/>
              <a:gd name="connsiteX3" fmla="*/ 200411 w 205159"/>
              <a:gd name="connsiteY3" fmla="*/ 102690 h 208179"/>
              <a:gd name="connsiteX4" fmla="*/ 198506 w 205159"/>
              <a:gd name="connsiteY4" fmla="*/ 120883 h 208179"/>
              <a:gd name="connsiteX5" fmla="*/ 146690 w 205159"/>
              <a:gd name="connsiteY5" fmla="*/ 139933 h 208179"/>
              <a:gd name="connsiteX6" fmla="*/ 140308 w 205159"/>
              <a:gd name="connsiteY6" fmla="*/ 146982 h 208179"/>
              <a:gd name="connsiteX7" fmla="*/ 126687 w 205159"/>
              <a:gd name="connsiteY7" fmla="*/ 200512 h 208179"/>
              <a:gd name="connsiteX8" fmla="*/ 108780 w 205159"/>
              <a:gd name="connsiteY8" fmla="*/ 204322 h 208179"/>
              <a:gd name="connsiteX9" fmla="*/ 74586 w 205159"/>
              <a:gd name="connsiteY9" fmla="*/ 160888 h 208179"/>
              <a:gd name="connsiteX10" fmla="*/ 65918 w 205159"/>
              <a:gd name="connsiteY10" fmla="*/ 156983 h 208179"/>
              <a:gd name="connsiteX11" fmla="*/ 10863 w 205159"/>
              <a:gd name="connsiteY11" fmla="*/ 160507 h 208179"/>
              <a:gd name="connsiteX12" fmla="*/ 1719 w 205159"/>
              <a:gd name="connsiteY12" fmla="*/ 144696 h 208179"/>
              <a:gd name="connsiteX13" fmla="*/ 32390 w 205159"/>
              <a:gd name="connsiteY13" fmla="*/ 98785 h 208179"/>
              <a:gd name="connsiteX14" fmla="*/ 33438 w 205159"/>
              <a:gd name="connsiteY14" fmla="*/ 89355 h 208179"/>
              <a:gd name="connsiteX15" fmla="*/ 13054 w 205159"/>
              <a:gd name="connsiteY15" fmla="*/ 38111 h 208179"/>
              <a:gd name="connsiteX16" fmla="*/ 25341 w 205159"/>
              <a:gd name="connsiteY16" fmla="*/ 24585 h 208179"/>
              <a:gd name="connsiteX17" fmla="*/ 78491 w 205159"/>
              <a:gd name="connsiteY17" fmla="*/ 39635 h 208179"/>
              <a:gd name="connsiteX18" fmla="*/ 87730 w 205159"/>
              <a:gd name="connsiteY18" fmla="*/ 37635 h 208179"/>
              <a:gd name="connsiteX19" fmla="*/ 130212 w 205159"/>
              <a:gd name="connsiteY19" fmla="*/ 2392 h 208179"/>
              <a:gd name="connsiteX20" fmla="*/ 146880 w 205159"/>
              <a:gd name="connsiteY20" fmla="*/ 9822 h 2081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205159" h="208179">
                <a:moveTo>
                  <a:pt x="146880" y="9822"/>
                </a:moveTo>
                <a:lnTo>
                  <a:pt x="148976" y="64971"/>
                </a:lnTo>
                <a:cubicBezTo>
                  <a:pt x="149071" y="68305"/>
                  <a:pt x="150881" y="71353"/>
                  <a:pt x="153738" y="73163"/>
                </a:cubicBezTo>
                <a:lnTo>
                  <a:pt x="200411" y="102690"/>
                </a:lnTo>
                <a:cubicBezTo>
                  <a:pt x="207555" y="107167"/>
                  <a:pt x="206412" y="117930"/>
                  <a:pt x="198506" y="120883"/>
                </a:cubicBezTo>
                <a:lnTo>
                  <a:pt x="146690" y="139933"/>
                </a:lnTo>
                <a:cubicBezTo>
                  <a:pt x="143547" y="141076"/>
                  <a:pt x="141165" y="143743"/>
                  <a:pt x="140308" y="146982"/>
                </a:cubicBezTo>
                <a:lnTo>
                  <a:pt x="126687" y="200512"/>
                </a:lnTo>
                <a:cubicBezTo>
                  <a:pt x="124592" y="208704"/>
                  <a:pt x="114019" y="210894"/>
                  <a:pt x="108780" y="204322"/>
                </a:cubicBezTo>
                <a:lnTo>
                  <a:pt x="74586" y="160888"/>
                </a:lnTo>
                <a:cubicBezTo>
                  <a:pt x="72490" y="158221"/>
                  <a:pt x="69252" y="156792"/>
                  <a:pt x="65918" y="156983"/>
                </a:cubicBezTo>
                <a:lnTo>
                  <a:pt x="10863" y="160507"/>
                </a:lnTo>
                <a:cubicBezTo>
                  <a:pt x="2481" y="161079"/>
                  <a:pt x="-2948" y="151649"/>
                  <a:pt x="1719" y="144696"/>
                </a:cubicBezTo>
                <a:lnTo>
                  <a:pt x="32390" y="98785"/>
                </a:lnTo>
                <a:cubicBezTo>
                  <a:pt x="34295" y="96023"/>
                  <a:pt x="34676" y="92499"/>
                  <a:pt x="33438" y="89355"/>
                </a:cubicBezTo>
                <a:lnTo>
                  <a:pt x="13054" y="38111"/>
                </a:lnTo>
                <a:cubicBezTo>
                  <a:pt x="9911" y="30300"/>
                  <a:pt x="17150" y="22299"/>
                  <a:pt x="25341" y="24585"/>
                </a:cubicBezTo>
                <a:lnTo>
                  <a:pt x="78491" y="39635"/>
                </a:lnTo>
                <a:cubicBezTo>
                  <a:pt x="81729" y="40587"/>
                  <a:pt x="85158" y="39825"/>
                  <a:pt x="87730" y="37635"/>
                </a:cubicBezTo>
                <a:lnTo>
                  <a:pt x="130212" y="2392"/>
                </a:lnTo>
                <a:cubicBezTo>
                  <a:pt x="136689" y="-3037"/>
                  <a:pt x="146595" y="1344"/>
                  <a:pt x="146880" y="9822"/>
                </a:cubicBezTo>
                <a:close/>
              </a:path>
            </a:pathLst>
          </a:custGeom>
          <a:solidFill>
            <a:srgbClr val="EDB863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th-TH"/>
          </a:p>
        </p:txBody>
      </p:sp>
      <p:grpSp>
        <p:nvGrpSpPr>
          <p:cNvPr id="397" name="Graphic 828">
            <a:extLst>
              <a:ext uri="{FF2B5EF4-FFF2-40B4-BE49-F238E27FC236}">
                <a16:creationId xmlns:a16="http://schemas.microsoft.com/office/drawing/2014/main" id="{4D7972AE-D117-48A2-B0ED-804782112763}"/>
              </a:ext>
            </a:extLst>
          </p:cNvPr>
          <p:cNvGrpSpPr/>
          <p:nvPr/>
        </p:nvGrpSpPr>
        <p:grpSpPr>
          <a:xfrm>
            <a:off x="6117351" y="4749121"/>
            <a:ext cx="841681" cy="701090"/>
            <a:chOff x="6029366" y="3371852"/>
            <a:chExt cx="130719" cy="112577"/>
          </a:xfrm>
          <a:solidFill>
            <a:srgbClr val="FFC000"/>
          </a:solidFill>
        </p:grpSpPr>
        <p:sp>
          <p:nvSpPr>
            <p:cNvPr id="398" name="Freeform: Shape 147">
              <a:extLst>
                <a:ext uri="{FF2B5EF4-FFF2-40B4-BE49-F238E27FC236}">
                  <a16:creationId xmlns:a16="http://schemas.microsoft.com/office/drawing/2014/main" id="{9A618C58-4EAD-4455-9A98-80432A282722}"/>
                </a:ext>
              </a:extLst>
            </p:cNvPr>
            <p:cNvSpPr/>
            <p:nvPr/>
          </p:nvSpPr>
          <p:spPr>
            <a:xfrm>
              <a:off x="6112695" y="3392266"/>
              <a:ext cx="47390" cy="36309"/>
            </a:xfrm>
            <a:custGeom>
              <a:avLst/>
              <a:gdLst>
                <a:gd name="connsiteX0" fmla="*/ 45789 w 47390"/>
                <a:gd name="connsiteY0" fmla="*/ 11587 h 36309"/>
                <a:gd name="connsiteX1" fmla="*/ 259 w 47390"/>
                <a:gd name="connsiteY1" fmla="*/ 23493 h 36309"/>
                <a:gd name="connsiteX2" fmla="*/ 45789 w 47390"/>
                <a:gd name="connsiteY2" fmla="*/ 11587 h 36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390" h="36309">
                  <a:moveTo>
                    <a:pt x="45789" y="11587"/>
                  </a:moveTo>
                  <a:cubicBezTo>
                    <a:pt x="33502" y="-7463"/>
                    <a:pt x="5117" y="-2700"/>
                    <a:pt x="259" y="23493"/>
                  </a:cubicBezTo>
                  <a:cubicBezTo>
                    <a:pt x="-4503" y="49687"/>
                    <a:pt x="58076" y="30637"/>
                    <a:pt x="45789" y="1158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99" name="Freeform: Shape 148">
              <a:extLst>
                <a:ext uri="{FF2B5EF4-FFF2-40B4-BE49-F238E27FC236}">
                  <a16:creationId xmlns:a16="http://schemas.microsoft.com/office/drawing/2014/main" id="{28FC892C-C248-4AAE-9B78-A3A93B3AAE54}"/>
                </a:ext>
              </a:extLst>
            </p:cNvPr>
            <p:cNvSpPr/>
            <p:nvPr/>
          </p:nvSpPr>
          <p:spPr>
            <a:xfrm>
              <a:off x="6029366" y="3371852"/>
              <a:ext cx="49880" cy="40966"/>
            </a:xfrm>
            <a:custGeom>
              <a:avLst/>
              <a:gdLst>
                <a:gd name="connsiteX0" fmla="*/ 47869 w 49880"/>
                <a:gd name="connsiteY0" fmla="*/ 10570 h 40966"/>
                <a:gd name="connsiteX1" fmla="*/ 244 w 49880"/>
                <a:gd name="connsiteY1" fmla="*/ 20381 h 40966"/>
                <a:gd name="connsiteX2" fmla="*/ 47869 w 49880"/>
                <a:gd name="connsiteY2" fmla="*/ 10570 h 40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9880" h="40966">
                  <a:moveTo>
                    <a:pt x="47869" y="10570"/>
                  </a:moveTo>
                  <a:cubicBezTo>
                    <a:pt x="43392" y="-1241"/>
                    <a:pt x="5007" y="-9052"/>
                    <a:pt x="244" y="20381"/>
                  </a:cubicBezTo>
                  <a:cubicBezTo>
                    <a:pt x="-4518" y="49813"/>
                    <a:pt x="62157" y="48670"/>
                    <a:pt x="47869" y="1057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00" name="Freeform: Shape 149">
              <a:extLst>
                <a:ext uri="{FF2B5EF4-FFF2-40B4-BE49-F238E27FC236}">
                  <a16:creationId xmlns:a16="http://schemas.microsoft.com/office/drawing/2014/main" id="{F3E4D7F2-0040-4AE5-980F-3CF5788A0EAD}"/>
                </a:ext>
              </a:extLst>
            </p:cNvPr>
            <p:cNvSpPr/>
            <p:nvPr/>
          </p:nvSpPr>
          <p:spPr>
            <a:xfrm>
              <a:off x="6049377" y="3448519"/>
              <a:ext cx="34625" cy="35911"/>
            </a:xfrm>
            <a:custGeom>
              <a:avLst/>
              <a:gdLst>
                <a:gd name="connsiteX0" fmla="*/ 24238 w 34625"/>
                <a:gd name="connsiteY0" fmla="*/ 579 h 35911"/>
                <a:gd name="connsiteX1" fmla="*/ 4903 w 34625"/>
                <a:gd name="connsiteY1" fmla="*/ 32773 h 35911"/>
                <a:gd name="connsiteX2" fmla="*/ 24238 w 34625"/>
                <a:gd name="connsiteY2" fmla="*/ 579 h 359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4625" h="35911">
                  <a:moveTo>
                    <a:pt x="24238" y="579"/>
                  </a:moveTo>
                  <a:cubicBezTo>
                    <a:pt x="15856" y="-3993"/>
                    <a:pt x="-10909" y="19629"/>
                    <a:pt x="4903" y="32773"/>
                  </a:cubicBezTo>
                  <a:cubicBezTo>
                    <a:pt x="20714" y="45822"/>
                    <a:pt x="50432" y="14866"/>
                    <a:pt x="24238" y="57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sp>
        <p:nvSpPr>
          <p:cNvPr id="401" name="Graphic 19325">
            <a:extLst>
              <a:ext uri="{FF2B5EF4-FFF2-40B4-BE49-F238E27FC236}">
                <a16:creationId xmlns:a16="http://schemas.microsoft.com/office/drawing/2014/main" id="{076BFB6E-8AA9-41EA-B47A-E86D43AF214F}"/>
              </a:ext>
            </a:extLst>
          </p:cNvPr>
          <p:cNvSpPr/>
          <p:nvPr/>
        </p:nvSpPr>
        <p:spPr>
          <a:xfrm>
            <a:off x="3217700" y="2568607"/>
            <a:ext cx="450166" cy="401523"/>
          </a:xfrm>
          <a:custGeom>
            <a:avLst/>
            <a:gdLst>
              <a:gd name="connsiteX0" fmla="*/ 146880 w 205159"/>
              <a:gd name="connsiteY0" fmla="*/ 9822 h 208179"/>
              <a:gd name="connsiteX1" fmla="*/ 148976 w 205159"/>
              <a:gd name="connsiteY1" fmla="*/ 64971 h 208179"/>
              <a:gd name="connsiteX2" fmla="*/ 153738 w 205159"/>
              <a:gd name="connsiteY2" fmla="*/ 73163 h 208179"/>
              <a:gd name="connsiteX3" fmla="*/ 200411 w 205159"/>
              <a:gd name="connsiteY3" fmla="*/ 102690 h 208179"/>
              <a:gd name="connsiteX4" fmla="*/ 198506 w 205159"/>
              <a:gd name="connsiteY4" fmla="*/ 120883 h 208179"/>
              <a:gd name="connsiteX5" fmla="*/ 146690 w 205159"/>
              <a:gd name="connsiteY5" fmla="*/ 139933 h 208179"/>
              <a:gd name="connsiteX6" fmla="*/ 140308 w 205159"/>
              <a:gd name="connsiteY6" fmla="*/ 146982 h 208179"/>
              <a:gd name="connsiteX7" fmla="*/ 126687 w 205159"/>
              <a:gd name="connsiteY7" fmla="*/ 200512 h 208179"/>
              <a:gd name="connsiteX8" fmla="*/ 108780 w 205159"/>
              <a:gd name="connsiteY8" fmla="*/ 204322 h 208179"/>
              <a:gd name="connsiteX9" fmla="*/ 74586 w 205159"/>
              <a:gd name="connsiteY9" fmla="*/ 160888 h 208179"/>
              <a:gd name="connsiteX10" fmla="*/ 65918 w 205159"/>
              <a:gd name="connsiteY10" fmla="*/ 156983 h 208179"/>
              <a:gd name="connsiteX11" fmla="*/ 10863 w 205159"/>
              <a:gd name="connsiteY11" fmla="*/ 160507 h 208179"/>
              <a:gd name="connsiteX12" fmla="*/ 1719 w 205159"/>
              <a:gd name="connsiteY12" fmla="*/ 144696 h 208179"/>
              <a:gd name="connsiteX13" fmla="*/ 32390 w 205159"/>
              <a:gd name="connsiteY13" fmla="*/ 98785 h 208179"/>
              <a:gd name="connsiteX14" fmla="*/ 33438 w 205159"/>
              <a:gd name="connsiteY14" fmla="*/ 89355 h 208179"/>
              <a:gd name="connsiteX15" fmla="*/ 13054 w 205159"/>
              <a:gd name="connsiteY15" fmla="*/ 38111 h 208179"/>
              <a:gd name="connsiteX16" fmla="*/ 25341 w 205159"/>
              <a:gd name="connsiteY16" fmla="*/ 24585 h 208179"/>
              <a:gd name="connsiteX17" fmla="*/ 78491 w 205159"/>
              <a:gd name="connsiteY17" fmla="*/ 39635 h 208179"/>
              <a:gd name="connsiteX18" fmla="*/ 87730 w 205159"/>
              <a:gd name="connsiteY18" fmla="*/ 37635 h 208179"/>
              <a:gd name="connsiteX19" fmla="*/ 130212 w 205159"/>
              <a:gd name="connsiteY19" fmla="*/ 2392 h 208179"/>
              <a:gd name="connsiteX20" fmla="*/ 146880 w 205159"/>
              <a:gd name="connsiteY20" fmla="*/ 9822 h 2081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205159" h="208179">
                <a:moveTo>
                  <a:pt x="146880" y="9822"/>
                </a:moveTo>
                <a:lnTo>
                  <a:pt x="148976" y="64971"/>
                </a:lnTo>
                <a:cubicBezTo>
                  <a:pt x="149071" y="68305"/>
                  <a:pt x="150881" y="71353"/>
                  <a:pt x="153738" y="73163"/>
                </a:cubicBezTo>
                <a:lnTo>
                  <a:pt x="200411" y="102690"/>
                </a:lnTo>
                <a:cubicBezTo>
                  <a:pt x="207555" y="107167"/>
                  <a:pt x="206412" y="117930"/>
                  <a:pt x="198506" y="120883"/>
                </a:cubicBezTo>
                <a:lnTo>
                  <a:pt x="146690" y="139933"/>
                </a:lnTo>
                <a:cubicBezTo>
                  <a:pt x="143547" y="141076"/>
                  <a:pt x="141165" y="143743"/>
                  <a:pt x="140308" y="146982"/>
                </a:cubicBezTo>
                <a:lnTo>
                  <a:pt x="126687" y="200512"/>
                </a:lnTo>
                <a:cubicBezTo>
                  <a:pt x="124592" y="208704"/>
                  <a:pt x="114019" y="210894"/>
                  <a:pt x="108780" y="204322"/>
                </a:cubicBezTo>
                <a:lnTo>
                  <a:pt x="74586" y="160888"/>
                </a:lnTo>
                <a:cubicBezTo>
                  <a:pt x="72490" y="158221"/>
                  <a:pt x="69252" y="156792"/>
                  <a:pt x="65918" y="156983"/>
                </a:cubicBezTo>
                <a:lnTo>
                  <a:pt x="10863" y="160507"/>
                </a:lnTo>
                <a:cubicBezTo>
                  <a:pt x="2481" y="161079"/>
                  <a:pt x="-2948" y="151649"/>
                  <a:pt x="1719" y="144696"/>
                </a:cubicBezTo>
                <a:lnTo>
                  <a:pt x="32390" y="98785"/>
                </a:lnTo>
                <a:cubicBezTo>
                  <a:pt x="34295" y="96023"/>
                  <a:pt x="34676" y="92499"/>
                  <a:pt x="33438" y="89355"/>
                </a:cubicBezTo>
                <a:lnTo>
                  <a:pt x="13054" y="38111"/>
                </a:lnTo>
                <a:cubicBezTo>
                  <a:pt x="9911" y="30300"/>
                  <a:pt x="17150" y="22299"/>
                  <a:pt x="25341" y="24585"/>
                </a:cubicBezTo>
                <a:lnTo>
                  <a:pt x="78491" y="39635"/>
                </a:lnTo>
                <a:cubicBezTo>
                  <a:pt x="81729" y="40587"/>
                  <a:pt x="85158" y="39825"/>
                  <a:pt x="87730" y="37635"/>
                </a:cubicBezTo>
                <a:lnTo>
                  <a:pt x="130212" y="2392"/>
                </a:lnTo>
                <a:cubicBezTo>
                  <a:pt x="136689" y="-3037"/>
                  <a:pt x="146595" y="1344"/>
                  <a:pt x="146880" y="9822"/>
                </a:cubicBezTo>
                <a:close/>
              </a:path>
            </a:pathLst>
          </a:custGeom>
          <a:solidFill>
            <a:srgbClr val="EDB863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th-TH"/>
          </a:p>
        </p:txBody>
      </p:sp>
      <p:grpSp>
        <p:nvGrpSpPr>
          <p:cNvPr id="402" name="Graphic 15">
            <a:extLst>
              <a:ext uri="{FF2B5EF4-FFF2-40B4-BE49-F238E27FC236}">
                <a16:creationId xmlns:a16="http://schemas.microsoft.com/office/drawing/2014/main" id="{0736D167-B5CB-4CB6-9BCB-4266376FB24D}"/>
              </a:ext>
            </a:extLst>
          </p:cNvPr>
          <p:cNvGrpSpPr/>
          <p:nvPr/>
        </p:nvGrpSpPr>
        <p:grpSpPr>
          <a:xfrm rot="21269643">
            <a:off x="1689768" y="1588055"/>
            <a:ext cx="1577018" cy="1069810"/>
            <a:chOff x="6146131" y="1837154"/>
            <a:chExt cx="986043" cy="639817"/>
          </a:xfrm>
        </p:grpSpPr>
        <p:sp>
          <p:nvSpPr>
            <p:cNvPr id="403" name="Freeform: Shape 4">
              <a:extLst>
                <a:ext uri="{FF2B5EF4-FFF2-40B4-BE49-F238E27FC236}">
                  <a16:creationId xmlns:a16="http://schemas.microsoft.com/office/drawing/2014/main" id="{87D3E7A5-F0F2-42FB-8C69-77C09C04C0F5}"/>
                </a:ext>
              </a:extLst>
            </p:cNvPr>
            <p:cNvSpPr/>
            <p:nvPr/>
          </p:nvSpPr>
          <p:spPr>
            <a:xfrm rot="-4218342">
              <a:off x="6376223" y="1906842"/>
              <a:ext cx="500441" cy="500441"/>
            </a:xfrm>
            <a:custGeom>
              <a:avLst/>
              <a:gdLst>
                <a:gd name="connsiteX0" fmla="*/ 500441 w 500441"/>
                <a:gd name="connsiteY0" fmla="*/ 250221 h 500441"/>
                <a:gd name="connsiteX1" fmla="*/ 250221 w 500441"/>
                <a:gd name="connsiteY1" fmla="*/ 500441 h 500441"/>
                <a:gd name="connsiteX2" fmla="*/ 0 w 500441"/>
                <a:gd name="connsiteY2" fmla="*/ 250221 h 500441"/>
                <a:gd name="connsiteX3" fmla="*/ 250221 w 500441"/>
                <a:gd name="connsiteY3" fmla="*/ 0 h 500441"/>
                <a:gd name="connsiteX4" fmla="*/ 500441 w 500441"/>
                <a:gd name="connsiteY4" fmla="*/ 250221 h 500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0441" h="500441">
                  <a:moveTo>
                    <a:pt x="500441" y="250221"/>
                  </a:moveTo>
                  <a:cubicBezTo>
                    <a:pt x="500441" y="388414"/>
                    <a:pt x="388414" y="500441"/>
                    <a:pt x="250221" y="500441"/>
                  </a:cubicBezTo>
                  <a:cubicBezTo>
                    <a:pt x="112028" y="500441"/>
                    <a:pt x="0" y="388414"/>
                    <a:pt x="0" y="250221"/>
                  </a:cubicBezTo>
                  <a:cubicBezTo>
                    <a:pt x="0" y="112028"/>
                    <a:pt x="112028" y="0"/>
                    <a:pt x="250221" y="0"/>
                  </a:cubicBezTo>
                  <a:cubicBezTo>
                    <a:pt x="388414" y="0"/>
                    <a:pt x="500441" y="112028"/>
                    <a:pt x="500441" y="250221"/>
                  </a:cubicBezTo>
                  <a:close/>
                </a:path>
              </a:pathLst>
            </a:custGeom>
            <a:solidFill>
              <a:srgbClr val="F27C9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04" name="Freeform: Shape 5">
              <a:extLst>
                <a:ext uri="{FF2B5EF4-FFF2-40B4-BE49-F238E27FC236}">
                  <a16:creationId xmlns:a16="http://schemas.microsoft.com/office/drawing/2014/main" id="{44A318F4-B45F-48EA-93A1-7322A5520028}"/>
                </a:ext>
              </a:extLst>
            </p:cNvPr>
            <p:cNvSpPr/>
            <p:nvPr/>
          </p:nvSpPr>
          <p:spPr>
            <a:xfrm>
              <a:off x="6623159" y="2090258"/>
              <a:ext cx="253724" cy="168988"/>
            </a:xfrm>
            <a:custGeom>
              <a:avLst/>
              <a:gdLst>
                <a:gd name="connsiteX0" fmla="*/ 244555 w 253724"/>
                <a:gd name="connsiteY0" fmla="*/ 193 h 168988"/>
                <a:gd name="connsiteX1" fmla="*/ 249603 w 253724"/>
                <a:gd name="connsiteY1" fmla="*/ 111921 h 168988"/>
                <a:gd name="connsiteX2" fmla="*/ 193025 w 253724"/>
                <a:gd name="connsiteY2" fmla="*/ 137258 h 168988"/>
                <a:gd name="connsiteX3" fmla="*/ 1192 w 253724"/>
                <a:gd name="connsiteY3" fmla="*/ 96586 h 168988"/>
                <a:gd name="connsiteX4" fmla="*/ 64437 w 253724"/>
                <a:gd name="connsiteY4" fmla="*/ 47056 h 168988"/>
                <a:gd name="connsiteX5" fmla="*/ 99204 w 253724"/>
                <a:gd name="connsiteY5" fmla="*/ 46104 h 168988"/>
                <a:gd name="connsiteX6" fmla="*/ 125493 w 253724"/>
                <a:gd name="connsiteY6" fmla="*/ 23053 h 168988"/>
                <a:gd name="connsiteX7" fmla="*/ 179214 w 253724"/>
                <a:gd name="connsiteY7" fmla="*/ 2860 h 168988"/>
                <a:gd name="connsiteX8" fmla="*/ 244555 w 253724"/>
                <a:gd name="connsiteY8" fmla="*/ 193 h 168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3724" h="168988">
                  <a:moveTo>
                    <a:pt x="244555" y="193"/>
                  </a:moveTo>
                  <a:cubicBezTo>
                    <a:pt x="254747" y="36483"/>
                    <a:pt x="256461" y="74869"/>
                    <a:pt x="249603" y="111921"/>
                  </a:cubicBezTo>
                  <a:cubicBezTo>
                    <a:pt x="235411" y="114112"/>
                    <a:pt x="217600" y="120875"/>
                    <a:pt x="193025" y="137258"/>
                  </a:cubicBezTo>
                  <a:cubicBezTo>
                    <a:pt x="79868" y="212791"/>
                    <a:pt x="9002" y="134686"/>
                    <a:pt x="1192" y="96586"/>
                  </a:cubicBezTo>
                  <a:cubicBezTo>
                    <a:pt x="-7572" y="54009"/>
                    <a:pt x="33862" y="47627"/>
                    <a:pt x="64437" y="47056"/>
                  </a:cubicBezTo>
                  <a:cubicBezTo>
                    <a:pt x="80916" y="46675"/>
                    <a:pt x="81773" y="54486"/>
                    <a:pt x="99204" y="46104"/>
                  </a:cubicBezTo>
                  <a:cubicBezTo>
                    <a:pt x="107300" y="42294"/>
                    <a:pt x="117682" y="28577"/>
                    <a:pt x="125493" y="23053"/>
                  </a:cubicBezTo>
                  <a:cubicBezTo>
                    <a:pt x="141876" y="11718"/>
                    <a:pt x="159402" y="5241"/>
                    <a:pt x="179214" y="2860"/>
                  </a:cubicBezTo>
                  <a:cubicBezTo>
                    <a:pt x="194073" y="1050"/>
                    <a:pt x="218361" y="-569"/>
                    <a:pt x="244555" y="193"/>
                  </a:cubicBezTo>
                  <a:close/>
                </a:path>
              </a:pathLst>
            </a:custGeom>
            <a:solidFill>
              <a:srgbClr val="EA5C7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05" name="Freeform: Shape 6">
              <a:extLst>
                <a:ext uri="{FF2B5EF4-FFF2-40B4-BE49-F238E27FC236}">
                  <a16:creationId xmlns:a16="http://schemas.microsoft.com/office/drawing/2014/main" id="{D8D774AA-19E6-4CFC-8422-9230F192B279}"/>
                </a:ext>
              </a:extLst>
            </p:cNvPr>
            <p:cNvSpPr/>
            <p:nvPr/>
          </p:nvSpPr>
          <p:spPr>
            <a:xfrm>
              <a:off x="6442995" y="2296590"/>
              <a:ext cx="340899" cy="110760"/>
            </a:xfrm>
            <a:custGeom>
              <a:avLst/>
              <a:gdLst>
                <a:gd name="connsiteX0" fmla="*/ 340900 w 340899"/>
                <a:gd name="connsiteY0" fmla="*/ 55132 h 110760"/>
                <a:gd name="connsiteX1" fmla="*/ 10763 w 340899"/>
                <a:gd name="connsiteY1" fmla="*/ 41606 h 110760"/>
                <a:gd name="connsiteX2" fmla="*/ 0 w 340899"/>
                <a:gd name="connsiteY2" fmla="*/ 30652 h 110760"/>
                <a:gd name="connsiteX3" fmla="*/ 32290 w 340899"/>
                <a:gd name="connsiteY3" fmla="*/ 13126 h 110760"/>
                <a:gd name="connsiteX4" fmla="*/ 80010 w 340899"/>
                <a:gd name="connsiteY4" fmla="*/ 15603 h 110760"/>
                <a:gd name="connsiteX5" fmla="*/ 126111 w 340899"/>
                <a:gd name="connsiteY5" fmla="*/ 45321 h 110760"/>
                <a:gd name="connsiteX6" fmla="*/ 226124 w 340899"/>
                <a:gd name="connsiteY6" fmla="*/ 1220 h 110760"/>
                <a:gd name="connsiteX7" fmla="*/ 270891 w 340899"/>
                <a:gd name="connsiteY7" fmla="*/ 24556 h 110760"/>
                <a:gd name="connsiteX8" fmla="*/ 337757 w 340899"/>
                <a:gd name="connsiteY8" fmla="*/ 52750 h 110760"/>
                <a:gd name="connsiteX9" fmla="*/ 340900 w 340899"/>
                <a:gd name="connsiteY9" fmla="*/ 55132 h 1107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0899" h="110760">
                  <a:moveTo>
                    <a:pt x="340900" y="55132"/>
                  </a:moveTo>
                  <a:cubicBezTo>
                    <a:pt x="244602" y="133237"/>
                    <a:pt x="102870" y="129426"/>
                    <a:pt x="10763" y="41606"/>
                  </a:cubicBezTo>
                  <a:cubicBezTo>
                    <a:pt x="7049" y="37987"/>
                    <a:pt x="3334" y="34367"/>
                    <a:pt x="0" y="30652"/>
                  </a:cubicBezTo>
                  <a:cubicBezTo>
                    <a:pt x="8668" y="22461"/>
                    <a:pt x="19241" y="16365"/>
                    <a:pt x="32290" y="13126"/>
                  </a:cubicBezTo>
                  <a:cubicBezTo>
                    <a:pt x="47816" y="9221"/>
                    <a:pt x="64961" y="10269"/>
                    <a:pt x="80010" y="15603"/>
                  </a:cubicBezTo>
                  <a:cubicBezTo>
                    <a:pt x="95155" y="20746"/>
                    <a:pt x="112300" y="43416"/>
                    <a:pt x="126111" y="45321"/>
                  </a:cubicBezTo>
                  <a:cubicBezTo>
                    <a:pt x="161639" y="50274"/>
                    <a:pt x="177832" y="-9162"/>
                    <a:pt x="226124" y="1220"/>
                  </a:cubicBezTo>
                  <a:cubicBezTo>
                    <a:pt x="242507" y="4744"/>
                    <a:pt x="256032" y="17794"/>
                    <a:pt x="270891" y="24556"/>
                  </a:cubicBezTo>
                  <a:cubicBezTo>
                    <a:pt x="293656" y="34939"/>
                    <a:pt x="316230" y="39034"/>
                    <a:pt x="337757" y="52750"/>
                  </a:cubicBezTo>
                  <a:cubicBezTo>
                    <a:pt x="338900" y="53417"/>
                    <a:pt x="340043" y="54274"/>
                    <a:pt x="340900" y="55132"/>
                  </a:cubicBezTo>
                  <a:close/>
                </a:path>
              </a:pathLst>
            </a:custGeom>
            <a:solidFill>
              <a:srgbClr val="EA5C7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06" name="Freeform: Shape 7">
              <a:extLst>
                <a:ext uri="{FF2B5EF4-FFF2-40B4-BE49-F238E27FC236}">
                  <a16:creationId xmlns:a16="http://schemas.microsoft.com/office/drawing/2014/main" id="{1AA20B66-9817-4801-BEEC-EE952BE662F6}"/>
                </a:ext>
              </a:extLst>
            </p:cNvPr>
            <p:cNvSpPr/>
            <p:nvPr/>
          </p:nvSpPr>
          <p:spPr>
            <a:xfrm>
              <a:off x="6146131" y="1962707"/>
              <a:ext cx="986043" cy="475617"/>
            </a:xfrm>
            <a:custGeom>
              <a:avLst/>
              <a:gdLst>
                <a:gd name="connsiteX0" fmla="*/ 665576 w 986043"/>
                <a:gd name="connsiteY0" fmla="*/ 36971 h 475617"/>
                <a:gd name="connsiteX1" fmla="*/ 768827 w 986043"/>
                <a:gd name="connsiteY1" fmla="*/ 8491 h 475617"/>
                <a:gd name="connsiteX2" fmla="*/ 878365 w 986043"/>
                <a:gd name="connsiteY2" fmla="*/ 871 h 475617"/>
                <a:gd name="connsiteX3" fmla="*/ 937610 w 986043"/>
                <a:gd name="connsiteY3" fmla="*/ 14016 h 475617"/>
                <a:gd name="connsiteX4" fmla="*/ 968376 w 986043"/>
                <a:gd name="connsiteY4" fmla="*/ 35256 h 475617"/>
                <a:gd name="connsiteX5" fmla="*/ 985807 w 986043"/>
                <a:gd name="connsiteY5" fmla="*/ 75642 h 475617"/>
                <a:gd name="connsiteX6" fmla="*/ 979520 w 986043"/>
                <a:gd name="connsiteY6" fmla="*/ 114028 h 475617"/>
                <a:gd name="connsiteX7" fmla="*/ 963613 w 986043"/>
                <a:gd name="connsiteY7" fmla="*/ 142794 h 475617"/>
                <a:gd name="connsiteX8" fmla="*/ 923323 w 986043"/>
                <a:gd name="connsiteY8" fmla="*/ 185180 h 475617"/>
                <a:gd name="connsiteX9" fmla="*/ 830740 w 986043"/>
                <a:gd name="connsiteY9" fmla="*/ 243663 h 475617"/>
                <a:gd name="connsiteX10" fmla="*/ 734537 w 986043"/>
                <a:gd name="connsiteY10" fmla="*/ 289860 h 475617"/>
                <a:gd name="connsiteX11" fmla="*/ 542513 w 986043"/>
                <a:gd name="connsiteY11" fmla="*/ 380061 h 475617"/>
                <a:gd name="connsiteX12" fmla="*/ 443548 w 986043"/>
                <a:gd name="connsiteY12" fmla="*/ 420352 h 475617"/>
                <a:gd name="connsiteX13" fmla="*/ 340583 w 986043"/>
                <a:gd name="connsiteY13" fmla="*/ 450451 h 475617"/>
                <a:gd name="connsiteX14" fmla="*/ 234094 w 986043"/>
                <a:gd name="connsiteY14" fmla="*/ 470740 h 475617"/>
                <a:gd name="connsiteX15" fmla="*/ 122556 w 986043"/>
                <a:gd name="connsiteY15" fmla="*/ 473597 h 475617"/>
                <a:gd name="connsiteX16" fmla="*/ 63310 w 986043"/>
                <a:gd name="connsiteY16" fmla="*/ 460548 h 475617"/>
                <a:gd name="connsiteX17" fmla="*/ 32259 w 986043"/>
                <a:gd name="connsiteY17" fmla="*/ 444165 h 475617"/>
                <a:gd name="connsiteX18" fmla="*/ 5494 w 986043"/>
                <a:gd name="connsiteY18" fmla="*/ 411208 h 475617"/>
                <a:gd name="connsiteX19" fmla="*/ 64 w 986043"/>
                <a:gd name="connsiteY19" fmla="*/ 388158 h 475617"/>
                <a:gd name="connsiteX20" fmla="*/ 2065 w 986043"/>
                <a:gd name="connsiteY20" fmla="*/ 366917 h 475617"/>
                <a:gd name="connsiteX21" fmla="*/ 15876 w 986043"/>
                <a:gd name="connsiteY21" fmla="*/ 334532 h 475617"/>
                <a:gd name="connsiteX22" fmla="*/ 54643 w 986043"/>
                <a:gd name="connsiteY22" fmla="*/ 289479 h 475617"/>
                <a:gd name="connsiteX23" fmla="*/ 144273 w 986043"/>
                <a:gd name="connsiteY23" fmla="*/ 226518 h 475617"/>
                <a:gd name="connsiteX24" fmla="*/ 241523 w 986043"/>
                <a:gd name="connsiteY24" fmla="*/ 182037 h 475617"/>
                <a:gd name="connsiteX25" fmla="*/ 244571 w 986043"/>
                <a:gd name="connsiteY25" fmla="*/ 187752 h 475617"/>
                <a:gd name="connsiteX26" fmla="*/ 162656 w 986043"/>
                <a:gd name="connsiteY26" fmla="*/ 253093 h 475617"/>
                <a:gd name="connsiteX27" fmla="*/ 90647 w 986043"/>
                <a:gd name="connsiteY27" fmla="*/ 324150 h 475617"/>
                <a:gd name="connsiteX28" fmla="*/ 65311 w 986043"/>
                <a:gd name="connsiteY28" fmla="*/ 362059 h 475617"/>
                <a:gd name="connsiteX29" fmla="*/ 60072 w 986043"/>
                <a:gd name="connsiteY29" fmla="*/ 378347 h 475617"/>
                <a:gd name="connsiteX30" fmla="*/ 60262 w 986043"/>
                <a:gd name="connsiteY30" fmla="*/ 383205 h 475617"/>
                <a:gd name="connsiteX31" fmla="*/ 61501 w 986043"/>
                <a:gd name="connsiteY31" fmla="*/ 385491 h 475617"/>
                <a:gd name="connsiteX32" fmla="*/ 85027 w 986043"/>
                <a:gd name="connsiteY32" fmla="*/ 398159 h 475617"/>
                <a:gd name="connsiteX33" fmla="*/ 128747 w 986043"/>
                <a:gd name="connsiteY33" fmla="*/ 405112 h 475617"/>
                <a:gd name="connsiteX34" fmla="*/ 328201 w 986043"/>
                <a:gd name="connsiteY34" fmla="*/ 390063 h 475617"/>
                <a:gd name="connsiteX35" fmla="*/ 429261 w 986043"/>
                <a:gd name="connsiteY35" fmla="*/ 369679 h 475617"/>
                <a:gd name="connsiteX36" fmla="*/ 530607 w 986043"/>
                <a:gd name="connsiteY36" fmla="*/ 345962 h 475617"/>
                <a:gd name="connsiteX37" fmla="*/ 725108 w 986043"/>
                <a:gd name="connsiteY37" fmla="*/ 271286 h 475617"/>
                <a:gd name="connsiteX38" fmla="*/ 886461 w 986043"/>
                <a:gd name="connsiteY38" fmla="*/ 145365 h 475617"/>
                <a:gd name="connsiteX39" fmla="*/ 915988 w 986043"/>
                <a:gd name="connsiteY39" fmla="*/ 109551 h 475617"/>
                <a:gd name="connsiteX40" fmla="*/ 928466 w 986043"/>
                <a:gd name="connsiteY40" fmla="*/ 79453 h 475617"/>
                <a:gd name="connsiteX41" fmla="*/ 926085 w 986043"/>
                <a:gd name="connsiteY41" fmla="*/ 72213 h 475617"/>
                <a:gd name="connsiteX42" fmla="*/ 914274 w 986043"/>
                <a:gd name="connsiteY42" fmla="*/ 63355 h 475617"/>
                <a:gd name="connsiteX43" fmla="*/ 872078 w 986043"/>
                <a:gd name="connsiteY43" fmla="*/ 50306 h 475617"/>
                <a:gd name="connsiteX44" fmla="*/ 771685 w 986043"/>
                <a:gd name="connsiteY44" fmla="*/ 42305 h 475617"/>
                <a:gd name="connsiteX45" fmla="*/ 666814 w 986043"/>
                <a:gd name="connsiteY45" fmla="*/ 43067 h 475617"/>
                <a:gd name="connsiteX46" fmla="*/ 665576 w 986043"/>
                <a:gd name="connsiteY46" fmla="*/ 36971 h 4756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986043" h="475617">
                  <a:moveTo>
                    <a:pt x="665576" y="36971"/>
                  </a:moveTo>
                  <a:cubicBezTo>
                    <a:pt x="698914" y="24303"/>
                    <a:pt x="733489" y="14968"/>
                    <a:pt x="768827" y="8491"/>
                  </a:cubicBezTo>
                  <a:cubicBezTo>
                    <a:pt x="804260" y="1919"/>
                    <a:pt x="840360" y="-1796"/>
                    <a:pt x="878365" y="871"/>
                  </a:cubicBezTo>
                  <a:cubicBezTo>
                    <a:pt x="897415" y="2300"/>
                    <a:pt x="916846" y="5348"/>
                    <a:pt x="937610" y="14016"/>
                  </a:cubicBezTo>
                  <a:cubicBezTo>
                    <a:pt x="947802" y="18588"/>
                    <a:pt x="958660" y="24874"/>
                    <a:pt x="968376" y="35256"/>
                  </a:cubicBezTo>
                  <a:cubicBezTo>
                    <a:pt x="978187" y="45734"/>
                    <a:pt x="984950" y="61355"/>
                    <a:pt x="985807" y="75642"/>
                  </a:cubicBezTo>
                  <a:cubicBezTo>
                    <a:pt x="986950" y="90216"/>
                    <a:pt x="983806" y="103170"/>
                    <a:pt x="979520" y="114028"/>
                  </a:cubicBezTo>
                  <a:cubicBezTo>
                    <a:pt x="975139" y="124982"/>
                    <a:pt x="969614" y="134317"/>
                    <a:pt x="963613" y="142794"/>
                  </a:cubicBezTo>
                  <a:cubicBezTo>
                    <a:pt x="951517" y="159558"/>
                    <a:pt x="937801" y="173178"/>
                    <a:pt x="923323" y="185180"/>
                  </a:cubicBezTo>
                  <a:cubicBezTo>
                    <a:pt x="894271" y="209088"/>
                    <a:pt x="862744" y="227280"/>
                    <a:pt x="830740" y="243663"/>
                  </a:cubicBezTo>
                  <a:cubicBezTo>
                    <a:pt x="798831" y="260046"/>
                    <a:pt x="766446" y="274715"/>
                    <a:pt x="734537" y="289860"/>
                  </a:cubicBezTo>
                  <a:cubicBezTo>
                    <a:pt x="670625" y="319959"/>
                    <a:pt x="607283" y="350629"/>
                    <a:pt x="542513" y="380061"/>
                  </a:cubicBezTo>
                  <a:cubicBezTo>
                    <a:pt x="510128" y="394540"/>
                    <a:pt x="477267" y="408636"/>
                    <a:pt x="443548" y="420352"/>
                  </a:cubicBezTo>
                  <a:cubicBezTo>
                    <a:pt x="409830" y="432163"/>
                    <a:pt x="375445" y="441974"/>
                    <a:pt x="340583" y="450451"/>
                  </a:cubicBezTo>
                  <a:cubicBezTo>
                    <a:pt x="305722" y="459024"/>
                    <a:pt x="270289" y="465977"/>
                    <a:pt x="234094" y="470740"/>
                  </a:cubicBezTo>
                  <a:cubicBezTo>
                    <a:pt x="197899" y="475311"/>
                    <a:pt x="160942" y="477502"/>
                    <a:pt x="122556" y="473597"/>
                  </a:cubicBezTo>
                  <a:cubicBezTo>
                    <a:pt x="103315" y="471597"/>
                    <a:pt x="83694" y="468263"/>
                    <a:pt x="63310" y="460548"/>
                  </a:cubicBezTo>
                  <a:cubicBezTo>
                    <a:pt x="53119" y="456738"/>
                    <a:pt x="42546" y="451785"/>
                    <a:pt x="32259" y="444165"/>
                  </a:cubicBezTo>
                  <a:cubicBezTo>
                    <a:pt x="22067" y="436545"/>
                    <a:pt x="11685" y="425591"/>
                    <a:pt x="5494" y="411208"/>
                  </a:cubicBezTo>
                  <a:cubicBezTo>
                    <a:pt x="2541" y="404350"/>
                    <a:pt x="541" y="395778"/>
                    <a:pt x="64" y="388158"/>
                  </a:cubicBezTo>
                  <a:cubicBezTo>
                    <a:pt x="-221" y="380538"/>
                    <a:pt x="445" y="373299"/>
                    <a:pt x="2065" y="366917"/>
                  </a:cubicBezTo>
                  <a:cubicBezTo>
                    <a:pt x="5113" y="354058"/>
                    <a:pt x="10161" y="343581"/>
                    <a:pt x="15876" y="334532"/>
                  </a:cubicBezTo>
                  <a:cubicBezTo>
                    <a:pt x="27401" y="316339"/>
                    <a:pt x="40831" y="302433"/>
                    <a:pt x="54643" y="289479"/>
                  </a:cubicBezTo>
                  <a:cubicBezTo>
                    <a:pt x="82646" y="264238"/>
                    <a:pt x="112840" y="244044"/>
                    <a:pt x="144273" y="226518"/>
                  </a:cubicBezTo>
                  <a:cubicBezTo>
                    <a:pt x="175610" y="208992"/>
                    <a:pt x="208090" y="194038"/>
                    <a:pt x="241523" y="182037"/>
                  </a:cubicBezTo>
                  <a:lnTo>
                    <a:pt x="244571" y="187752"/>
                  </a:lnTo>
                  <a:cubicBezTo>
                    <a:pt x="216472" y="209278"/>
                    <a:pt x="188850" y="230614"/>
                    <a:pt x="162656" y="253093"/>
                  </a:cubicBezTo>
                  <a:cubicBezTo>
                    <a:pt x="136558" y="275572"/>
                    <a:pt x="111412" y="299004"/>
                    <a:pt x="90647" y="324150"/>
                  </a:cubicBezTo>
                  <a:cubicBezTo>
                    <a:pt x="80265" y="336532"/>
                    <a:pt x="70930" y="349677"/>
                    <a:pt x="65311" y="362059"/>
                  </a:cubicBezTo>
                  <a:cubicBezTo>
                    <a:pt x="62548" y="368251"/>
                    <a:pt x="60453" y="374061"/>
                    <a:pt x="60072" y="378347"/>
                  </a:cubicBezTo>
                  <a:cubicBezTo>
                    <a:pt x="59786" y="380538"/>
                    <a:pt x="60072" y="382062"/>
                    <a:pt x="60262" y="383205"/>
                  </a:cubicBezTo>
                  <a:cubicBezTo>
                    <a:pt x="60739" y="384253"/>
                    <a:pt x="60739" y="384443"/>
                    <a:pt x="61501" y="385491"/>
                  </a:cubicBezTo>
                  <a:cubicBezTo>
                    <a:pt x="63406" y="388539"/>
                    <a:pt x="71978" y="394444"/>
                    <a:pt x="85027" y="398159"/>
                  </a:cubicBezTo>
                  <a:cubicBezTo>
                    <a:pt x="97791" y="401874"/>
                    <a:pt x="113126" y="403969"/>
                    <a:pt x="128747" y="405112"/>
                  </a:cubicBezTo>
                  <a:cubicBezTo>
                    <a:pt x="192184" y="408446"/>
                    <a:pt x="260954" y="401302"/>
                    <a:pt x="328201" y="390063"/>
                  </a:cubicBezTo>
                  <a:cubicBezTo>
                    <a:pt x="361919" y="384253"/>
                    <a:pt x="395542" y="377109"/>
                    <a:pt x="429261" y="369679"/>
                  </a:cubicBezTo>
                  <a:cubicBezTo>
                    <a:pt x="462979" y="362155"/>
                    <a:pt x="496888" y="354915"/>
                    <a:pt x="530607" y="345962"/>
                  </a:cubicBezTo>
                  <a:cubicBezTo>
                    <a:pt x="598044" y="328626"/>
                    <a:pt x="664147" y="304909"/>
                    <a:pt x="725108" y="271286"/>
                  </a:cubicBezTo>
                  <a:cubicBezTo>
                    <a:pt x="785877" y="237758"/>
                    <a:pt x="841027" y="192514"/>
                    <a:pt x="886461" y="145365"/>
                  </a:cubicBezTo>
                  <a:cubicBezTo>
                    <a:pt x="897605" y="133555"/>
                    <a:pt x="907987" y="121553"/>
                    <a:pt x="915988" y="109551"/>
                  </a:cubicBezTo>
                  <a:cubicBezTo>
                    <a:pt x="924085" y="97836"/>
                    <a:pt x="928943" y="85453"/>
                    <a:pt x="928466" y="79453"/>
                  </a:cubicBezTo>
                  <a:cubicBezTo>
                    <a:pt x="928180" y="76214"/>
                    <a:pt x="927800" y="74880"/>
                    <a:pt x="926085" y="72213"/>
                  </a:cubicBezTo>
                  <a:cubicBezTo>
                    <a:pt x="923989" y="69546"/>
                    <a:pt x="919798" y="66213"/>
                    <a:pt x="914274" y="63355"/>
                  </a:cubicBezTo>
                  <a:cubicBezTo>
                    <a:pt x="903034" y="57355"/>
                    <a:pt x="887794" y="53259"/>
                    <a:pt x="872078" y="50306"/>
                  </a:cubicBezTo>
                  <a:cubicBezTo>
                    <a:pt x="840360" y="44496"/>
                    <a:pt x="806070" y="43067"/>
                    <a:pt x="771685" y="42305"/>
                  </a:cubicBezTo>
                  <a:cubicBezTo>
                    <a:pt x="737204" y="41829"/>
                    <a:pt x="702247" y="42781"/>
                    <a:pt x="666814" y="43067"/>
                  </a:cubicBezTo>
                  <a:lnTo>
                    <a:pt x="665576" y="36971"/>
                  </a:lnTo>
                  <a:close/>
                </a:path>
              </a:pathLst>
            </a:custGeom>
            <a:solidFill>
              <a:srgbClr val="FFCE1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07" name="Freeform: Shape 8">
              <a:extLst>
                <a:ext uri="{FF2B5EF4-FFF2-40B4-BE49-F238E27FC236}">
                  <a16:creationId xmlns:a16="http://schemas.microsoft.com/office/drawing/2014/main" id="{92A6A93C-23A6-4BC6-9F60-FCCB3C67DEDE}"/>
                </a:ext>
              </a:extLst>
            </p:cNvPr>
            <p:cNvSpPr/>
            <p:nvPr/>
          </p:nvSpPr>
          <p:spPr>
            <a:xfrm>
              <a:off x="6428326" y="1906848"/>
              <a:ext cx="403002" cy="164610"/>
            </a:xfrm>
            <a:custGeom>
              <a:avLst/>
              <a:gdLst>
                <a:gd name="connsiteX0" fmla="*/ 403003 w 403002"/>
                <a:gd name="connsiteY0" fmla="*/ 106546 h 164610"/>
                <a:gd name="connsiteX1" fmla="*/ 384524 w 403002"/>
                <a:gd name="connsiteY1" fmla="*/ 133025 h 164610"/>
                <a:gd name="connsiteX2" fmla="*/ 328993 w 403002"/>
                <a:gd name="connsiteY2" fmla="*/ 164362 h 164610"/>
                <a:gd name="connsiteX3" fmla="*/ 260032 w 403002"/>
                <a:gd name="connsiteY3" fmla="*/ 113308 h 164610"/>
                <a:gd name="connsiteX4" fmla="*/ 204501 w 403002"/>
                <a:gd name="connsiteY4" fmla="*/ 73494 h 164610"/>
                <a:gd name="connsiteX5" fmla="*/ 168878 w 403002"/>
                <a:gd name="connsiteY5" fmla="*/ 119214 h 164610"/>
                <a:gd name="connsiteX6" fmla="*/ 0 w 403002"/>
                <a:gd name="connsiteY6" fmla="*/ 97497 h 164610"/>
                <a:gd name="connsiteX7" fmla="*/ 17145 w 403002"/>
                <a:gd name="connsiteY7" fmla="*/ 77494 h 164610"/>
                <a:gd name="connsiteX8" fmla="*/ 370999 w 403002"/>
                <a:gd name="connsiteY8" fmla="*/ 69303 h 164610"/>
                <a:gd name="connsiteX9" fmla="*/ 403003 w 403002"/>
                <a:gd name="connsiteY9" fmla="*/ 106546 h 1646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03002" h="164610">
                  <a:moveTo>
                    <a:pt x="403003" y="106546"/>
                  </a:moveTo>
                  <a:cubicBezTo>
                    <a:pt x="396811" y="115309"/>
                    <a:pt x="391192" y="124738"/>
                    <a:pt x="384524" y="133025"/>
                  </a:cubicBezTo>
                  <a:cubicBezTo>
                    <a:pt x="369475" y="151694"/>
                    <a:pt x="354616" y="166744"/>
                    <a:pt x="328993" y="164362"/>
                  </a:cubicBezTo>
                  <a:cubicBezTo>
                    <a:pt x="298894" y="161505"/>
                    <a:pt x="278034" y="134644"/>
                    <a:pt x="260032" y="113308"/>
                  </a:cubicBezTo>
                  <a:cubicBezTo>
                    <a:pt x="247745" y="98830"/>
                    <a:pt x="228314" y="65398"/>
                    <a:pt x="204501" y="73494"/>
                  </a:cubicBezTo>
                  <a:cubicBezTo>
                    <a:pt x="191643" y="77971"/>
                    <a:pt x="179546" y="109022"/>
                    <a:pt x="168878" y="119214"/>
                  </a:cubicBezTo>
                  <a:cubicBezTo>
                    <a:pt x="118872" y="167220"/>
                    <a:pt x="51435" y="144836"/>
                    <a:pt x="0" y="97497"/>
                  </a:cubicBezTo>
                  <a:cubicBezTo>
                    <a:pt x="5239" y="90639"/>
                    <a:pt x="11049" y="83971"/>
                    <a:pt x="17145" y="77494"/>
                  </a:cubicBezTo>
                  <a:cubicBezTo>
                    <a:pt x="112585" y="-22518"/>
                    <a:pt x="270986" y="-26233"/>
                    <a:pt x="370999" y="69303"/>
                  </a:cubicBezTo>
                  <a:cubicBezTo>
                    <a:pt x="383191" y="80923"/>
                    <a:pt x="393859" y="93306"/>
                    <a:pt x="403003" y="106546"/>
                  </a:cubicBezTo>
                  <a:close/>
                </a:path>
              </a:pathLst>
            </a:custGeom>
            <a:solidFill>
              <a:srgbClr val="EA5C7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08" name="Freeform: Shape 9">
              <a:extLst>
                <a:ext uri="{FF2B5EF4-FFF2-40B4-BE49-F238E27FC236}">
                  <a16:creationId xmlns:a16="http://schemas.microsoft.com/office/drawing/2014/main" id="{1BC25F8C-934B-47C8-9E88-9E690454605A}"/>
                </a:ext>
              </a:extLst>
            </p:cNvPr>
            <p:cNvSpPr/>
            <p:nvPr/>
          </p:nvSpPr>
          <p:spPr>
            <a:xfrm>
              <a:off x="6376397" y="2123503"/>
              <a:ext cx="177814" cy="164877"/>
            </a:xfrm>
            <a:custGeom>
              <a:avLst/>
              <a:gdLst>
                <a:gd name="connsiteX0" fmla="*/ 100887 w 177814"/>
                <a:gd name="connsiteY0" fmla="*/ 136112 h 164877"/>
                <a:gd name="connsiteX1" fmla="*/ 37165 w 177814"/>
                <a:gd name="connsiteY1" fmla="*/ 164878 h 164877"/>
                <a:gd name="connsiteX2" fmla="*/ 2209 w 177814"/>
                <a:gd name="connsiteY2" fmla="*/ 0 h 164877"/>
                <a:gd name="connsiteX3" fmla="*/ 84695 w 177814"/>
                <a:gd name="connsiteY3" fmla="*/ 19526 h 164877"/>
                <a:gd name="connsiteX4" fmla="*/ 165181 w 177814"/>
                <a:gd name="connsiteY4" fmla="*/ 36195 h 164877"/>
                <a:gd name="connsiteX5" fmla="*/ 100887 w 177814"/>
                <a:gd name="connsiteY5" fmla="*/ 136112 h 1648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7814" h="164877">
                  <a:moveTo>
                    <a:pt x="100887" y="136112"/>
                  </a:moveTo>
                  <a:cubicBezTo>
                    <a:pt x="80599" y="146590"/>
                    <a:pt x="59263" y="157163"/>
                    <a:pt x="37165" y="164878"/>
                  </a:cubicBezTo>
                  <a:cubicBezTo>
                    <a:pt x="6399" y="115062"/>
                    <a:pt x="-5316" y="56483"/>
                    <a:pt x="2209" y="0"/>
                  </a:cubicBezTo>
                  <a:cubicBezTo>
                    <a:pt x="15448" y="13525"/>
                    <a:pt x="37642" y="29242"/>
                    <a:pt x="84695" y="19526"/>
                  </a:cubicBezTo>
                  <a:cubicBezTo>
                    <a:pt x="111651" y="13906"/>
                    <a:pt x="143655" y="15526"/>
                    <a:pt x="165181" y="36195"/>
                  </a:cubicBezTo>
                  <a:cubicBezTo>
                    <a:pt x="207663" y="76867"/>
                    <a:pt x="131939" y="120205"/>
                    <a:pt x="100887" y="136112"/>
                  </a:cubicBezTo>
                  <a:close/>
                </a:path>
              </a:pathLst>
            </a:custGeom>
            <a:solidFill>
              <a:srgbClr val="EA5C7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grpSp>
        <p:nvGrpSpPr>
          <p:cNvPr id="409" name="Graphic 44232">
            <a:extLst>
              <a:ext uri="{FF2B5EF4-FFF2-40B4-BE49-F238E27FC236}">
                <a16:creationId xmlns:a16="http://schemas.microsoft.com/office/drawing/2014/main" id="{89820610-7C7D-4C10-BEC0-0D1E5F3BB7FF}"/>
              </a:ext>
            </a:extLst>
          </p:cNvPr>
          <p:cNvGrpSpPr/>
          <p:nvPr/>
        </p:nvGrpSpPr>
        <p:grpSpPr>
          <a:xfrm rot="18507216">
            <a:off x="3677426" y="5297397"/>
            <a:ext cx="3056907" cy="2817566"/>
            <a:chOff x="696549" y="4578468"/>
            <a:chExt cx="854163" cy="810703"/>
          </a:xfrm>
        </p:grpSpPr>
        <p:grpSp>
          <p:nvGrpSpPr>
            <p:cNvPr id="410" name="Graphic 44232">
              <a:extLst>
                <a:ext uri="{FF2B5EF4-FFF2-40B4-BE49-F238E27FC236}">
                  <a16:creationId xmlns:a16="http://schemas.microsoft.com/office/drawing/2014/main" id="{89820610-7C7D-4C10-BEC0-0D1E5F3BB7FF}"/>
                </a:ext>
              </a:extLst>
            </p:cNvPr>
            <p:cNvGrpSpPr/>
            <p:nvPr/>
          </p:nvGrpSpPr>
          <p:grpSpPr>
            <a:xfrm>
              <a:off x="719218" y="4625163"/>
              <a:ext cx="831493" cy="764007"/>
              <a:chOff x="719218" y="4625163"/>
              <a:chExt cx="831493" cy="764007"/>
            </a:xfrm>
            <a:solidFill>
              <a:srgbClr val="F4C63C"/>
            </a:solidFill>
          </p:grpSpPr>
          <p:sp>
            <p:nvSpPr>
              <p:cNvPr id="424" name="Freeform: Shape 44235">
                <a:extLst>
                  <a:ext uri="{FF2B5EF4-FFF2-40B4-BE49-F238E27FC236}">
                    <a16:creationId xmlns:a16="http://schemas.microsoft.com/office/drawing/2014/main" id="{75AA11F5-A09D-4396-AF1E-1EF79E99573D}"/>
                  </a:ext>
                </a:extLst>
              </p:cNvPr>
              <p:cNvSpPr/>
              <p:nvPr/>
            </p:nvSpPr>
            <p:spPr>
              <a:xfrm>
                <a:off x="719218" y="4631187"/>
                <a:ext cx="808951" cy="757983"/>
              </a:xfrm>
              <a:custGeom>
                <a:avLst/>
                <a:gdLst>
                  <a:gd name="connsiteX0" fmla="*/ 246468 w 808951"/>
                  <a:gd name="connsiteY0" fmla="*/ 11564 h 757983"/>
                  <a:gd name="connsiteX1" fmla="*/ 283997 w 808951"/>
                  <a:gd name="connsiteY1" fmla="*/ 4420 h 757983"/>
                  <a:gd name="connsiteX2" fmla="*/ 518598 w 808951"/>
                  <a:gd name="connsiteY2" fmla="*/ 155106 h 757983"/>
                  <a:gd name="connsiteX3" fmla="*/ 519741 w 808951"/>
                  <a:gd name="connsiteY3" fmla="*/ 153582 h 757983"/>
                  <a:gd name="connsiteX4" fmla="*/ 547458 w 808951"/>
                  <a:gd name="connsiteY4" fmla="*/ 173680 h 757983"/>
                  <a:gd name="connsiteX5" fmla="*/ 548982 w 808951"/>
                  <a:gd name="connsiteY5" fmla="*/ 174823 h 757983"/>
                  <a:gd name="connsiteX6" fmla="*/ 549363 w 808951"/>
                  <a:gd name="connsiteY6" fmla="*/ 175108 h 757983"/>
                  <a:gd name="connsiteX7" fmla="*/ 550983 w 808951"/>
                  <a:gd name="connsiteY7" fmla="*/ 176251 h 757983"/>
                  <a:gd name="connsiteX8" fmla="*/ 578605 w 808951"/>
                  <a:gd name="connsiteY8" fmla="*/ 196349 h 757983"/>
                  <a:gd name="connsiteX9" fmla="*/ 577653 w 808951"/>
                  <a:gd name="connsiteY9" fmla="*/ 197778 h 757983"/>
                  <a:gd name="connsiteX10" fmla="*/ 798633 w 808951"/>
                  <a:gd name="connsiteY10" fmla="*/ 376086 h 757983"/>
                  <a:gd name="connsiteX11" fmla="*/ 803586 w 808951"/>
                  <a:gd name="connsiteY11" fmla="*/ 414091 h 757983"/>
                  <a:gd name="connsiteX12" fmla="*/ 562508 w 808951"/>
                  <a:gd name="connsiteY12" fmla="*/ 746418 h 757983"/>
                  <a:gd name="connsiteX13" fmla="*/ 521360 w 808951"/>
                  <a:gd name="connsiteY13" fmla="*/ 750799 h 757983"/>
                  <a:gd name="connsiteX14" fmla="*/ 294855 w 808951"/>
                  <a:gd name="connsiteY14" fmla="*/ 565824 h 757983"/>
                  <a:gd name="connsiteX15" fmla="*/ 268281 w 808951"/>
                  <a:gd name="connsiteY15" fmla="*/ 562681 h 757983"/>
                  <a:gd name="connsiteX16" fmla="*/ 267900 w 808951"/>
                  <a:gd name="connsiteY16" fmla="*/ 562395 h 757983"/>
                  <a:gd name="connsiteX17" fmla="*/ 256089 w 808951"/>
                  <a:gd name="connsiteY17" fmla="*/ 536963 h 757983"/>
                  <a:gd name="connsiteX18" fmla="*/ 13963 w 808951"/>
                  <a:gd name="connsiteY18" fmla="*/ 384468 h 757983"/>
                  <a:gd name="connsiteX19" fmla="*/ 5295 w 808951"/>
                  <a:gd name="connsiteY19" fmla="*/ 343987 h 757983"/>
                  <a:gd name="connsiteX20" fmla="*/ 246468 w 808951"/>
                  <a:gd name="connsiteY20" fmla="*/ 11564 h 7579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808951" h="757983">
                    <a:moveTo>
                      <a:pt x="246468" y="11564"/>
                    </a:moveTo>
                    <a:cubicBezTo>
                      <a:pt x="255136" y="-437"/>
                      <a:pt x="271614" y="-3581"/>
                      <a:pt x="283997" y="4420"/>
                    </a:cubicBezTo>
                    <a:lnTo>
                      <a:pt x="518598" y="155106"/>
                    </a:lnTo>
                    <a:lnTo>
                      <a:pt x="519741" y="153582"/>
                    </a:lnTo>
                    <a:lnTo>
                      <a:pt x="547458" y="173680"/>
                    </a:lnTo>
                    <a:lnTo>
                      <a:pt x="548982" y="174823"/>
                    </a:lnTo>
                    <a:lnTo>
                      <a:pt x="549363" y="175108"/>
                    </a:lnTo>
                    <a:lnTo>
                      <a:pt x="550983" y="176251"/>
                    </a:lnTo>
                    <a:lnTo>
                      <a:pt x="578605" y="196349"/>
                    </a:lnTo>
                    <a:lnTo>
                      <a:pt x="577653" y="197778"/>
                    </a:lnTo>
                    <a:lnTo>
                      <a:pt x="798633" y="376086"/>
                    </a:lnTo>
                    <a:cubicBezTo>
                      <a:pt x="810158" y="385325"/>
                      <a:pt x="812349" y="402089"/>
                      <a:pt x="803586" y="414091"/>
                    </a:cubicBezTo>
                    <a:lnTo>
                      <a:pt x="562508" y="746418"/>
                    </a:lnTo>
                    <a:cubicBezTo>
                      <a:pt x="552792" y="759848"/>
                      <a:pt x="533552" y="761944"/>
                      <a:pt x="521360" y="750799"/>
                    </a:cubicBezTo>
                    <a:cubicBezTo>
                      <a:pt x="437730" y="674885"/>
                      <a:pt x="332479" y="572777"/>
                      <a:pt x="294855" y="565824"/>
                    </a:cubicBezTo>
                    <a:lnTo>
                      <a:pt x="268281" y="562681"/>
                    </a:lnTo>
                    <a:lnTo>
                      <a:pt x="267900" y="562395"/>
                    </a:lnTo>
                    <a:lnTo>
                      <a:pt x="256089" y="536963"/>
                    </a:lnTo>
                    <a:cubicBezTo>
                      <a:pt x="255517" y="520009"/>
                      <a:pt x="128073" y="449714"/>
                      <a:pt x="13963" y="384468"/>
                    </a:cubicBezTo>
                    <a:cubicBezTo>
                      <a:pt x="-324" y="376276"/>
                      <a:pt x="-4420" y="357417"/>
                      <a:pt x="5295" y="343987"/>
                    </a:cubicBezTo>
                    <a:lnTo>
                      <a:pt x="246468" y="11564"/>
                    </a:lnTo>
                    <a:close/>
                  </a:path>
                </a:pathLst>
              </a:custGeom>
              <a:solidFill>
                <a:srgbClr val="F4C63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 dirty="0"/>
              </a:p>
            </p:txBody>
          </p:sp>
          <p:sp>
            <p:nvSpPr>
              <p:cNvPr id="425" name="Freeform: Shape 44236">
                <a:extLst>
                  <a:ext uri="{FF2B5EF4-FFF2-40B4-BE49-F238E27FC236}">
                    <a16:creationId xmlns:a16="http://schemas.microsoft.com/office/drawing/2014/main" id="{0C6E3D8F-EE85-4FA1-93F3-F3CE86F38328}"/>
                  </a:ext>
                </a:extLst>
              </p:cNvPr>
              <p:cNvSpPr/>
              <p:nvPr/>
            </p:nvSpPr>
            <p:spPr>
              <a:xfrm rot="-8642603">
                <a:off x="1099429" y="4871166"/>
                <a:ext cx="329294" cy="435503"/>
              </a:xfrm>
              <a:custGeom>
                <a:avLst/>
                <a:gdLst>
                  <a:gd name="connsiteX0" fmla="*/ 0 w 329294"/>
                  <a:gd name="connsiteY0" fmla="*/ 0 h 435503"/>
                  <a:gd name="connsiteX1" fmla="*/ 329295 w 329294"/>
                  <a:gd name="connsiteY1" fmla="*/ 0 h 435503"/>
                  <a:gd name="connsiteX2" fmla="*/ 329295 w 329294"/>
                  <a:gd name="connsiteY2" fmla="*/ 435503 h 435503"/>
                  <a:gd name="connsiteX3" fmla="*/ 0 w 329294"/>
                  <a:gd name="connsiteY3" fmla="*/ 435503 h 4355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9294" h="435503">
                    <a:moveTo>
                      <a:pt x="0" y="0"/>
                    </a:moveTo>
                    <a:lnTo>
                      <a:pt x="329295" y="0"/>
                    </a:lnTo>
                    <a:lnTo>
                      <a:pt x="329295" y="435503"/>
                    </a:lnTo>
                    <a:lnTo>
                      <a:pt x="0" y="435503"/>
                    </a:lnTo>
                    <a:close/>
                  </a:path>
                </a:pathLst>
              </a:custGeom>
              <a:solidFill>
                <a:srgbClr val="F4C63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26" name="Freeform: Shape 44237">
                <a:extLst>
                  <a:ext uri="{FF2B5EF4-FFF2-40B4-BE49-F238E27FC236}">
                    <a16:creationId xmlns:a16="http://schemas.microsoft.com/office/drawing/2014/main" id="{87F45737-688F-47B2-B1C8-5DD9B8F87423}"/>
                  </a:ext>
                </a:extLst>
              </p:cNvPr>
              <p:cNvSpPr/>
              <p:nvPr/>
            </p:nvSpPr>
            <p:spPr>
              <a:xfrm rot="-8642603">
                <a:off x="836216" y="4680349"/>
                <a:ext cx="329294" cy="435503"/>
              </a:xfrm>
              <a:custGeom>
                <a:avLst/>
                <a:gdLst>
                  <a:gd name="connsiteX0" fmla="*/ 0 w 329294"/>
                  <a:gd name="connsiteY0" fmla="*/ 0 h 435503"/>
                  <a:gd name="connsiteX1" fmla="*/ 329295 w 329294"/>
                  <a:gd name="connsiteY1" fmla="*/ 0 h 435503"/>
                  <a:gd name="connsiteX2" fmla="*/ 329295 w 329294"/>
                  <a:gd name="connsiteY2" fmla="*/ 435504 h 435503"/>
                  <a:gd name="connsiteX3" fmla="*/ 0 w 329294"/>
                  <a:gd name="connsiteY3" fmla="*/ 435504 h 4355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9294" h="435503">
                    <a:moveTo>
                      <a:pt x="0" y="0"/>
                    </a:moveTo>
                    <a:lnTo>
                      <a:pt x="329295" y="0"/>
                    </a:lnTo>
                    <a:lnTo>
                      <a:pt x="329295" y="435504"/>
                    </a:lnTo>
                    <a:lnTo>
                      <a:pt x="0" y="435504"/>
                    </a:lnTo>
                    <a:close/>
                  </a:path>
                </a:pathLst>
              </a:custGeom>
              <a:solidFill>
                <a:srgbClr val="F4C63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27" name="Freeform: Shape 44238">
                <a:extLst>
                  <a:ext uri="{FF2B5EF4-FFF2-40B4-BE49-F238E27FC236}">
                    <a16:creationId xmlns:a16="http://schemas.microsoft.com/office/drawing/2014/main" id="{2DB47529-7846-40E6-B9EC-38B3641453A1}"/>
                  </a:ext>
                </a:extLst>
              </p:cNvPr>
              <p:cNvSpPr/>
              <p:nvPr/>
            </p:nvSpPr>
            <p:spPr>
              <a:xfrm>
                <a:off x="742230" y="4634465"/>
                <a:ext cx="515874" cy="523684"/>
              </a:xfrm>
              <a:custGeom>
                <a:avLst/>
                <a:gdLst>
                  <a:gd name="connsiteX0" fmla="*/ 269367 w 515874"/>
                  <a:gd name="connsiteY0" fmla="*/ 523685 h 523684"/>
                  <a:gd name="connsiteX1" fmla="*/ 0 w 515874"/>
                  <a:gd name="connsiteY1" fmla="*/ 339757 h 523684"/>
                  <a:gd name="connsiteX2" fmla="*/ 246507 w 515874"/>
                  <a:gd name="connsiteY2" fmla="*/ 0 h 523684"/>
                  <a:gd name="connsiteX3" fmla="*/ 515874 w 515874"/>
                  <a:gd name="connsiteY3" fmla="*/ 184023 h 523684"/>
                  <a:gd name="connsiteX4" fmla="*/ 269367 w 515874"/>
                  <a:gd name="connsiteY4" fmla="*/ 523685 h 5236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15874" h="523684">
                    <a:moveTo>
                      <a:pt x="269367" y="523685"/>
                    </a:moveTo>
                    <a:cubicBezTo>
                      <a:pt x="212312" y="425101"/>
                      <a:pt x="96488" y="394907"/>
                      <a:pt x="0" y="339757"/>
                    </a:cubicBezTo>
                    <a:lnTo>
                      <a:pt x="246507" y="0"/>
                    </a:lnTo>
                    <a:cubicBezTo>
                      <a:pt x="347948" y="50768"/>
                      <a:pt x="465773" y="78677"/>
                      <a:pt x="515874" y="184023"/>
                    </a:cubicBezTo>
                    <a:lnTo>
                      <a:pt x="269367" y="523685"/>
                    </a:lnTo>
                    <a:close/>
                  </a:path>
                </a:pathLst>
              </a:custGeom>
              <a:solidFill>
                <a:srgbClr val="F4C63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28" name="Freeform: Shape 44239">
                <a:extLst>
                  <a:ext uri="{FF2B5EF4-FFF2-40B4-BE49-F238E27FC236}">
                    <a16:creationId xmlns:a16="http://schemas.microsoft.com/office/drawing/2014/main" id="{DA18B2EF-2102-4960-9807-D761F478AFA9}"/>
                  </a:ext>
                </a:extLst>
              </p:cNvPr>
              <p:cNvSpPr/>
              <p:nvPr/>
            </p:nvSpPr>
            <p:spPr>
              <a:xfrm>
                <a:off x="1011597" y="4818392"/>
                <a:ext cx="504920" cy="538638"/>
              </a:xfrm>
              <a:custGeom>
                <a:avLst/>
                <a:gdLst>
                  <a:gd name="connsiteX0" fmla="*/ 0 w 504920"/>
                  <a:gd name="connsiteY0" fmla="*/ 339757 h 538638"/>
                  <a:gd name="connsiteX1" fmla="*/ 258509 w 504920"/>
                  <a:gd name="connsiteY1" fmla="*/ 538639 h 538638"/>
                  <a:gd name="connsiteX2" fmla="*/ 504920 w 504920"/>
                  <a:gd name="connsiteY2" fmla="*/ 198882 h 538638"/>
                  <a:gd name="connsiteX3" fmla="*/ 246412 w 504920"/>
                  <a:gd name="connsiteY3" fmla="*/ 0 h 538638"/>
                  <a:gd name="connsiteX4" fmla="*/ 0 w 504920"/>
                  <a:gd name="connsiteY4" fmla="*/ 339757 h 5386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4920" h="538638">
                    <a:moveTo>
                      <a:pt x="0" y="339757"/>
                    </a:moveTo>
                    <a:cubicBezTo>
                      <a:pt x="111443" y="363379"/>
                      <a:pt x="176117" y="464153"/>
                      <a:pt x="258509" y="538639"/>
                    </a:cubicBezTo>
                    <a:lnTo>
                      <a:pt x="504920" y="198882"/>
                    </a:lnTo>
                    <a:cubicBezTo>
                      <a:pt x="425196" y="118301"/>
                      <a:pt x="362045" y="14859"/>
                      <a:pt x="246412" y="0"/>
                    </a:cubicBezTo>
                    <a:lnTo>
                      <a:pt x="0" y="339757"/>
                    </a:lnTo>
                    <a:close/>
                  </a:path>
                </a:pathLst>
              </a:custGeom>
              <a:solidFill>
                <a:srgbClr val="F4C63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29" name="Freeform: Shape 44240">
                <a:extLst>
                  <a:ext uri="{FF2B5EF4-FFF2-40B4-BE49-F238E27FC236}">
                    <a16:creationId xmlns:a16="http://schemas.microsoft.com/office/drawing/2014/main" id="{09676CEC-E4C1-463C-8D77-C4DC6EAD7667}"/>
                  </a:ext>
                </a:extLst>
              </p:cNvPr>
              <p:cNvSpPr/>
              <p:nvPr/>
            </p:nvSpPr>
            <p:spPr>
              <a:xfrm>
                <a:off x="1011597" y="4818488"/>
                <a:ext cx="539114" cy="483584"/>
              </a:xfrm>
              <a:custGeom>
                <a:avLst/>
                <a:gdLst>
                  <a:gd name="connsiteX0" fmla="*/ 0 w 539114"/>
                  <a:gd name="connsiteY0" fmla="*/ 339662 h 483584"/>
                  <a:gd name="connsiteX1" fmla="*/ 292703 w 539114"/>
                  <a:gd name="connsiteY1" fmla="*/ 483584 h 483584"/>
                  <a:gd name="connsiteX2" fmla="*/ 539115 w 539114"/>
                  <a:gd name="connsiteY2" fmla="*/ 143827 h 483584"/>
                  <a:gd name="connsiteX3" fmla="*/ 246412 w 539114"/>
                  <a:gd name="connsiteY3" fmla="*/ 0 h 483584"/>
                  <a:gd name="connsiteX4" fmla="*/ 0 w 539114"/>
                  <a:gd name="connsiteY4" fmla="*/ 339662 h 4835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39114" h="483584">
                    <a:moveTo>
                      <a:pt x="0" y="339662"/>
                    </a:moveTo>
                    <a:cubicBezTo>
                      <a:pt x="111443" y="363284"/>
                      <a:pt x="210312" y="409099"/>
                      <a:pt x="292703" y="483584"/>
                    </a:cubicBezTo>
                    <a:lnTo>
                      <a:pt x="539115" y="143827"/>
                    </a:lnTo>
                    <a:cubicBezTo>
                      <a:pt x="459391" y="63246"/>
                      <a:pt x="362045" y="14859"/>
                      <a:pt x="246412" y="0"/>
                    </a:cubicBezTo>
                    <a:lnTo>
                      <a:pt x="0" y="339662"/>
                    </a:lnTo>
                    <a:close/>
                  </a:path>
                </a:pathLst>
              </a:custGeom>
              <a:solidFill>
                <a:srgbClr val="F4C63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30" name="Freeform: Shape 44241">
                <a:extLst>
                  <a:ext uri="{FF2B5EF4-FFF2-40B4-BE49-F238E27FC236}">
                    <a16:creationId xmlns:a16="http://schemas.microsoft.com/office/drawing/2014/main" id="{A1F9FB1C-B363-42A4-BD2F-3B484E6FF724}"/>
                  </a:ext>
                </a:extLst>
              </p:cNvPr>
              <p:cNvSpPr/>
              <p:nvPr/>
            </p:nvSpPr>
            <p:spPr>
              <a:xfrm>
                <a:off x="1009311" y="4686090"/>
                <a:ext cx="200596" cy="139826"/>
              </a:xfrm>
              <a:custGeom>
                <a:avLst/>
                <a:gdLst>
                  <a:gd name="connsiteX0" fmla="*/ 0 w 200596"/>
                  <a:gd name="connsiteY0" fmla="*/ 0 h 139826"/>
                  <a:gd name="connsiteX1" fmla="*/ 200596 w 200596"/>
                  <a:gd name="connsiteY1" fmla="*/ 139827 h 13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00596" h="139826">
                    <a:moveTo>
                      <a:pt x="0" y="0"/>
                    </a:moveTo>
                    <a:cubicBezTo>
                      <a:pt x="0" y="0"/>
                      <a:pt x="164973" y="78391"/>
                      <a:pt x="200596" y="139827"/>
                    </a:cubicBezTo>
                  </a:path>
                </a:pathLst>
              </a:custGeom>
              <a:solidFill>
                <a:srgbClr val="F4C63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31" name="Freeform: Shape 44242">
                <a:extLst>
                  <a:ext uri="{FF2B5EF4-FFF2-40B4-BE49-F238E27FC236}">
                    <a16:creationId xmlns:a16="http://schemas.microsoft.com/office/drawing/2014/main" id="{ADB95B0D-E256-440D-9542-F2B9FC797C0A}"/>
                  </a:ext>
                </a:extLst>
              </p:cNvPr>
              <p:cNvSpPr/>
              <p:nvPr/>
            </p:nvSpPr>
            <p:spPr>
              <a:xfrm>
                <a:off x="994452" y="4714379"/>
                <a:ext cx="200596" cy="139827"/>
              </a:xfrm>
              <a:custGeom>
                <a:avLst/>
                <a:gdLst>
                  <a:gd name="connsiteX0" fmla="*/ 0 w 200596"/>
                  <a:gd name="connsiteY0" fmla="*/ 0 h 139827"/>
                  <a:gd name="connsiteX1" fmla="*/ 200597 w 200596"/>
                  <a:gd name="connsiteY1" fmla="*/ 139827 h 1398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00596" h="139827">
                    <a:moveTo>
                      <a:pt x="0" y="0"/>
                    </a:moveTo>
                    <a:cubicBezTo>
                      <a:pt x="0" y="0"/>
                      <a:pt x="164973" y="78391"/>
                      <a:pt x="200597" y="139827"/>
                    </a:cubicBezTo>
                  </a:path>
                </a:pathLst>
              </a:custGeom>
              <a:solidFill>
                <a:srgbClr val="F4C63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32" name="Freeform: Shape 44243">
                <a:extLst>
                  <a:ext uri="{FF2B5EF4-FFF2-40B4-BE49-F238E27FC236}">
                    <a16:creationId xmlns:a16="http://schemas.microsoft.com/office/drawing/2014/main" id="{CA04DC81-1371-4E2C-A224-DF4442CBFDC7}"/>
                  </a:ext>
                </a:extLst>
              </p:cNvPr>
              <p:cNvSpPr/>
              <p:nvPr/>
            </p:nvSpPr>
            <p:spPr>
              <a:xfrm>
                <a:off x="974736" y="4751241"/>
                <a:ext cx="200691" cy="139827"/>
              </a:xfrm>
              <a:custGeom>
                <a:avLst/>
                <a:gdLst>
                  <a:gd name="connsiteX0" fmla="*/ 0 w 200691"/>
                  <a:gd name="connsiteY0" fmla="*/ 0 h 139827"/>
                  <a:gd name="connsiteX1" fmla="*/ 200692 w 200691"/>
                  <a:gd name="connsiteY1" fmla="*/ 139827 h 1398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00691" h="139827">
                    <a:moveTo>
                      <a:pt x="0" y="0"/>
                    </a:moveTo>
                    <a:cubicBezTo>
                      <a:pt x="0" y="0"/>
                      <a:pt x="164973" y="78391"/>
                      <a:pt x="200692" y="139827"/>
                    </a:cubicBezTo>
                  </a:path>
                </a:pathLst>
              </a:custGeom>
              <a:solidFill>
                <a:srgbClr val="F4C63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33" name="Freeform: Shape 44244">
                <a:extLst>
                  <a:ext uri="{FF2B5EF4-FFF2-40B4-BE49-F238E27FC236}">
                    <a16:creationId xmlns:a16="http://schemas.microsoft.com/office/drawing/2014/main" id="{5E14B4BE-330A-4068-B090-CA713CDB9BEF}"/>
                  </a:ext>
                </a:extLst>
              </p:cNvPr>
              <p:cNvSpPr/>
              <p:nvPr/>
            </p:nvSpPr>
            <p:spPr>
              <a:xfrm>
                <a:off x="952923" y="4777625"/>
                <a:ext cx="200691" cy="139827"/>
              </a:xfrm>
              <a:custGeom>
                <a:avLst/>
                <a:gdLst>
                  <a:gd name="connsiteX0" fmla="*/ 0 w 200691"/>
                  <a:gd name="connsiteY0" fmla="*/ 0 h 139827"/>
                  <a:gd name="connsiteX1" fmla="*/ 200692 w 200691"/>
                  <a:gd name="connsiteY1" fmla="*/ 139827 h 1398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00691" h="139827">
                    <a:moveTo>
                      <a:pt x="0" y="0"/>
                    </a:moveTo>
                    <a:cubicBezTo>
                      <a:pt x="0" y="0"/>
                      <a:pt x="164973" y="78391"/>
                      <a:pt x="200692" y="139827"/>
                    </a:cubicBezTo>
                  </a:path>
                </a:pathLst>
              </a:custGeom>
              <a:solidFill>
                <a:srgbClr val="F4C63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34" name="Freeform: Shape 44245">
                <a:extLst>
                  <a:ext uri="{FF2B5EF4-FFF2-40B4-BE49-F238E27FC236}">
                    <a16:creationId xmlns:a16="http://schemas.microsoft.com/office/drawing/2014/main" id="{9686E684-E953-4E32-9625-0667ABB07FC5}"/>
                  </a:ext>
                </a:extLst>
              </p:cNvPr>
              <p:cNvSpPr/>
              <p:nvPr/>
            </p:nvSpPr>
            <p:spPr>
              <a:xfrm>
                <a:off x="1133041" y="4976695"/>
                <a:ext cx="278987" cy="222792"/>
              </a:xfrm>
              <a:custGeom>
                <a:avLst/>
                <a:gdLst>
                  <a:gd name="connsiteX0" fmla="*/ 66294 w 278987"/>
                  <a:gd name="connsiteY0" fmla="*/ 3 h 222792"/>
                  <a:gd name="connsiteX1" fmla="*/ 0 w 278987"/>
                  <a:gd name="connsiteY1" fmla="*/ 104588 h 222792"/>
                  <a:gd name="connsiteX2" fmla="*/ 189548 w 278987"/>
                  <a:gd name="connsiteY2" fmla="*/ 222793 h 222792"/>
                  <a:gd name="connsiteX3" fmla="*/ 278987 w 278987"/>
                  <a:gd name="connsiteY3" fmla="*/ 104397 h 222792"/>
                  <a:gd name="connsiteX4" fmla="*/ 66294 w 278987"/>
                  <a:gd name="connsiteY4" fmla="*/ 3 h 2227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8987" h="222792">
                    <a:moveTo>
                      <a:pt x="66294" y="3"/>
                    </a:moveTo>
                    <a:lnTo>
                      <a:pt x="0" y="104588"/>
                    </a:lnTo>
                    <a:cubicBezTo>
                      <a:pt x="0" y="104588"/>
                      <a:pt x="150304" y="171548"/>
                      <a:pt x="189548" y="222793"/>
                    </a:cubicBezTo>
                    <a:lnTo>
                      <a:pt x="278987" y="104397"/>
                    </a:lnTo>
                    <a:cubicBezTo>
                      <a:pt x="278987" y="104397"/>
                      <a:pt x="217932" y="-664"/>
                      <a:pt x="66294" y="3"/>
                    </a:cubicBezTo>
                    <a:close/>
                  </a:path>
                </a:pathLst>
              </a:custGeom>
              <a:solidFill>
                <a:srgbClr val="F4C63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35" name="Freeform: Shape 44246">
                <a:extLst>
                  <a:ext uri="{FF2B5EF4-FFF2-40B4-BE49-F238E27FC236}">
                    <a16:creationId xmlns:a16="http://schemas.microsoft.com/office/drawing/2014/main" id="{CE01297F-7BBE-4BF4-BF92-D179F273574E}"/>
                  </a:ext>
                </a:extLst>
              </p:cNvPr>
              <p:cNvSpPr/>
              <p:nvPr/>
            </p:nvSpPr>
            <p:spPr>
              <a:xfrm>
                <a:off x="853863" y="4827060"/>
                <a:ext cx="256889" cy="223361"/>
              </a:xfrm>
              <a:custGeom>
                <a:avLst/>
                <a:gdLst>
                  <a:gd name="connsiteX0" fmla="*/ 256889 w 256889"/>
                  <a:gd name="connsiteY0" fmla="*/ 146113 h 223361"/>
                  <a:gd name="connsiteX1" fmla="*/ 193643 w 256889"/>
                  <a:gd name="connsiteY1" fmla="*/ 223361 h 223361"/>
                  <a:gd name="connsiteX2" fmla="*/ 0 w 256889"/>
                  <a:gd name="connsiteY2" fmla="*/ 86582 h 223361"/>
                  <a:gd name="connsiteX3" fmla="*/ 64008 w 256889"/>
                  <a:gd name="connsiteY3" fmla="*/ 0 h 223361"/>
                  <a:gd name="connsiteX4" fmla="*/ 256889 w 256889"/>
                  <a:gd name="connsiteY4" fmla="*/ 146113 h 2233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6889" h="223361">
                    <a:moveTo>
                      <a:pt x="256889" y="146113"/>
                    </a:moveTo>
                    <a:lnTo>
                      <a:pt x="193643" y="223361"/>
                    </a:lnTo>
                    <a:cubicBezTo>
                      <a:pt x="193643" y="223361"/>
                      <a:pt x="63151" y="100012"/>
                      <a:pt x="0" y="86582"/>
                    </a:cubicBezTo>
                    <a:lnTo>
                      <a:pt x="64008" y="0"/>
                    </a:lnTo>
                    <a:cubicBezTo>
                      <a:pt x="63913" y="0"/>
                      <a:pt x="192119" y="9049"/>
                      <a:pt x="256889" y="146113"/>
                    </a:cubicBezTo>
                    <a:close/>
                  </a:path>
                </a:pathLst>
              </a:custGeom>
              <a:solidFill>
                <a:srgbClr val="F4C63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grpSp>
          <p:nvGrpSpPr>
            <p:cNvPr id="411" name="Graphic 44232">
              <a:extLst>
                <a:ext uri="{FF2B5EF4-FFF2-40B4-BE49-F238E27FC236}">
                  <a16:creationId xmlns:a16="http://schemas.microsoft.com/office/drawing/2014/main" id="{89820610-7C7D-4C10-BEC0-0D1E5F3BB7FF}"/>
                </a:ext>
              </a:extLst>
            </p:cNvPr>
            <p:cNvGrpSpPr/>
            <p:nvPr/>
          </p:nvGrpSpPr>
          <p:grpSpPr>
            <a:xfrm>
              <a:off x="696549" y="4578468"/>
              <a:ext cx="831589" cy="764125"/>
              <a:chOff x="696549" y="4578468"/>
              <a:chExt cx="831589" cy="764125"/>
            </a:xfrm>
          </p:grpSpPr>
          <p:sp>
            <p:nvSpPr>
              <p:cNvPr id="412" name="Freeform: Shape 44248">
                <a:extLst>
                  <a:ext uri="{FF2B5EF4-FFF2-40B4-BE49-F238E27FC236}">
                    <a16:creationId xmlns:a16="http://schemas.microsoft.com/office/drawing/2014/main" id="{F7C6F630-D4A5-47AD-99E0-CFEEA5D82608}"/>
                  </a:ext>
                </a:extLst>
              </p:cNvPr>
              <p:cNvSpPr/>
              <p:nvPr/>
            </p:nvSpPr>
            <p:spPr>
              <a:xfrm>
                <a:off x="696549" y="4584515"/>
                <a:ext cx="809047" cy="758078"/>
              </a:xfrm>
              <a:custGeom>
                <a:avLst/>
                <a:gdLst>
                  <a:gd name="connsiteX0" fmla="*/ 246564 w 809047"/>
                  <a:gd name="connsiteY0" fmla="*/ 11564 h 758078"/>
                  <a:gd name="connsiteX1" fmla="*/ 284092 w 809047"/>
                  <a:gd name="connsiteY1" fmla="*/ 4420 h 758078"/>
                  <a:gd name="connsiteX2" fmla="*/ 518693 w 809047"/>
                  <a:gd name="connsiteY2" fmla="*/ 155106 h 758078"/>
                  <a:gd name="connsiteX3" fmla="*/ 519836 w 809047"/>
                  <a:gd name="connsiteY3" fmla="*/ 153582 h 758078"/>
                  <a:gd name="connsiteX4" fmla="*/ 547554 w 809047"/>
                  <a:gd name="connsiteY4" fmla="*/ 173680 h 758078"/>
                  <a:gd name="connsiteX5" fmla="*/ 549078 w 809047"/>
                  <a:gd name="connsiteY5" fmla="*/ 174823 h 758078"/>
                  <a:gd name="connsiteX6" fmla="*/ 549459 w 809047"/>
                  <a:gd name="connsiteY6" fmla="*/ 175108 h 758078"/>
                  <a:gd name="connsiteX7" fmla="*/ 551078 w 809047"/>
                  <a:gd name="connsiteY7" fmla="*/ 176251 h 758078"/>
                  <a:gd name="connsiteX8" fmla="*/ 578700 w 809047"/>
                  <a:gd name="connsiteY8" fmla="*/ 196349 h 758078"/>
                  <a:gd name="connsiteX9" fmla="*/ 577748 w 809047"/>
                  <a:gd name="connsiteY9" fmla="*/ 197778 h 758078"/>
                  <a:gd name="connsiteX10" fmla="*/ 798728 w 809047"/>
                  <a:gd name="connsiteY10" fmla="*/ 376086 h 758078"/>
                  <a:gd name="connsiteX11" fmla="*/ 803681 w 809047"/>
                  <a:gd name="connsiteY11" fmla="*/ 414091 h 758078"/>
                  <a:gd name="connsiteX12" fmla="*/ 562603 w 809047"/>
                  <a:gd name="connsiteY12" fmla="*/ 746513 h 758078"/>
                  <a:gd name="connsiteX13" fmla="*/ 521455 w 809047"/>
                  <a:gd name="connsiteY13" fmla="*/ 750895 h 758078"/>
                  <a:gd name="connsiteX14" fmla="*/ 294951 w 809047"/>
                  <a:gd name="connsiteY14" fmla="*/ 565919 h 758078"/>
                  <a:gd name="connsiteX15" fmla="*/ 268376 w 809047"/>
                  <a:gd name="connsiteY15" fmla="*/ 562776 h 758078"/>
                  <a:gd name="connsiteX16" fmla="*/ 267995 w 809047"/>
                  <a:gd name="connsiteY16" fmla="*/ 562490 h 758078"/>
                  <a:gd name="connsiteX17" fmla="*/ 256184 w 809047"/>
                  <a:gd name="connsiteY17" fmla="*/ 537058 h 758078"/>
                  <a:gd name="connsiteX18" fmla="*/ 13963 w 809047"/>
                  <a:gd name="connsiteY18" fmla="*/ 384468 h 758078"/>
                  <a:gd name="connsiteX19" fmla="*/ 5295 w 809047"/>
                  <a:gd name="connsiteY19" fmla="*/ 343987 h 758078"/>
                  <a:gd name="connsiteX20" fmla="*/ 246564 w 809047"/>
                  <a:gd name="connsiteY20" fmla="*/ 11564 h 7580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809047" h="758078">
                    <a:moveTo>
                      <a:pt x="246564" y="11564"/>
                    </a:moveTo>
                    <a:cubicBezTo>
                      <a:pt x="255231" y="-437"/>
                      <a:pt x="271710" y="-3581"/>
                      <a:pt x="284092" y="4420"/>
                    </a:cubicBezTo>
                    <a:lnTo>
                      <a:pt x="518693" y="155106"/>
                    </a:lnTo>
                    <a:lnTo>
                      <a:pt x="519836" y="153582"/>
                    </a:lnTo>
                    <a:lnTo>
                      <a:pt x="547554" y="173680"/>
                    </a:lnTo>
                    <a:lnTo>
                      <a:pt x="549078" y="174823"/>
                    </a:lnTo>
                    <a:lnTo>
                      <a:pt x="549459" y="175108"/>
                    </a:lnTo>
                    <a:lnTo>
                      <a:pt x="551078" y="176251"/>
                    </a:lnTo>
                    <a:lnTo>
                      <a:pt x="578700" y="196349"/>
                    </a:lnTo>
                    <a:lnTo>
                      <a:pt x="577748" y="197778"/>
                    </a:lnTo>
                    <a:lnTo>
                      <a:pt x="798728" y="376086"/>
                    </a:lnTo>
                    <a:cubicBezTo>
                      <a:pt x="810253" y="385325"/>
                      <a:pt x="812444" y="402089"/>
                      <a:pt x="803681" y="414091"/>
                    </a:cubicBezTo>
                    <a:lnTo>
                      <a:pt x="562603" y="746513"/>
                    </a:lnTo>
                    <a:cubicBezTo>
                      <a:pt x="552888" y="759943"/>
                      <a:pt x="533647" y="762039"/>
                      <a:pt x="521455" y="750895"/>
                    </a:cubicBezTo>
                    <a:cubicBezTo>
                      <a:pt x="437826" y="674980"/>
                      <a:pt x="332574" y="572872"/>
                      <a:pt x="294951" y="565919"/>
                    </a:cubicBezTo>
                    <a:lnTo>
                      <a:pt x="268376" y="562776"/>
                    </a:lnTo>
                    <a:lnTo>
                      <a:pt x="267995" y="562490"/>
                    </a:lnTo>
                    <a:lnTo>
                      <a:pt x="256184" y="537058"/>
                    </a:lnTo>
                    <a:cubicBezTo>
                      <a:pt x="255612" y="520009"/>
                      <a:pt x="128168" y="449714"/>
                      <a:pt x="13963" y="384468"/>
                    </a:cubicBezTo>
                    <a:cubicBezTo>
                      <a:pt x="-324" y="376276"/>
                      <a:pt x="-4420" y="357417"/>
                      <a:pt x="5295" y="343987"/>
                    </a:cubicBezTo>
                    <a:lnTo>
                      <a:pt x="246564" y="11564"/>
                    </a:lnTo>
                    <a:close/>
                  </a:path>
                </a:pathLst>
              </a:custGeom>
              <a:solidFill>
                <a:srgbClr val="E9684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13" name="Freeform: Shape 44249">
                <a:extLst>
                  <a:ext uri="{FF2B5EF4-FFF2-40B4-BE49-F238E27FC236}">
                    <a16:creationId xmlns:a16="http://schemas.microsoft.com/office/drawing/2014/main" id="{904BC6C0-F48D-4974-8A22-D209F5B56F71}"/>
                  </a:ext>
                </a:extLst>
              </p:cNvPr>
              <p:cNvSpPr/>
              <p:nvPr/>
            </p:nvSpPr>
            <p:spPr>
              <a:xfrm rot="-8642603">
                <a:off x="1076825" y="4824471"/>
                <a:ext cx="329294" cy="435503"/>
              </a:xfrm>
              <a:custGeom>
                <a:avLst/>
                <a:gdLst>
                  <a:gd name="connsiteX0" fmla="*/ 0 w 329294"/>
                  <a:gd name="connsiteY0" fmla="*/ 0 h 435503"/>
                  <a:gd name="connsiteX1" fmla="*/ 329295 w 329294"/>
                  <a:gd name="connsiteY1" fmla="*/ 0 h 435503"/>
                  <a:gd name="connsiteX2" fmla="*/ 329295 w 329294"/>
                  <a:gd name="connsiteY2" fmla="*/ 435503 h 435503"/>
                  <a:gd name="connsiteX3" fmla="*/ 0 w 329294"/>
                  <a:gd name="connsiteY3" fmla="*/ 435503 h 4355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9294" h="435503">
                    <a:moveTo>
                      <a:pt x="0" y="0"/>
                    </a:moveTo>
                    <a:lnTo>
                      <a:pt x="329295" y="0"/>
                    </a:lnTo>
                    <a:lnTo>
                      <a:pt x="329295" y="435503"/>
                    </a:lnTo>
                    <a:lnTo>
                      <a:pt x="0" y="435503"/>
                    </a:lnTo>
                    <a:close/>
                  </a:path>
                </a:pathLst>
              </a:custGeom>
              <a:solidFill>
                <a:srgbClr val="D6CBB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14" name="Freeform: Shape 44250">
                <a:extLst>
                  <a:ext uri="{FF2B5EF4-FFF2-40B4-BE49-F238E27FC236}">
                    <a16:creationId xmlns:a16="http://schemas.microsoft.com/office/drawing/2014/main" id="{1D7A2249-6D01-4544-A767-FD559AAFCCDD}"/>
                  </a:ext>
                </a:extLst>
              </p:cNvPr>
              <p:cNvSpPr/>
              <p:nvPr/>
            </p:nvSpPr>
            <p:spPr>
              <a:xfrm rot="-8642603">
                <a:off x="813613" y="4633654"/>
                <a:ext cx="329294" cy="435503"/>
              </a:xfrm>
              <a:custGeom>
                <a:avLst/>
                <a:gdLst>
                  <a:gd name="connsiteX0" fmla="*/ 0 w 329294"/>
                  <a:gd name="connsiteY0" fmla="*/ 0 h 435503"/>
                  <a:gd name="connsiteX1" fmla="*/ 329295 w 329294"/>
                  <a:gd name="connsiteY1" fmla="*/ 0 h 435503"/>
                  <a:gd name="connsiteX2" fmla="*/ 329295 w 329294"/>
                  <a:gd name="connsiteY2" fmla="*/ 435503 h 435503"/>
                  <a:gd name="connsiteX3" fmla="*/ 0 w 329294"/>
                  <a:gd name="connsiteY3" fmla="*/ 435503 h 4355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9294" h="435503">
                    <a:moveTo>
                      <a:pt x="0" y="0"/>
                    </a:moveTo>
                    <a:lnTo>
                      <a:pt x="329295" y="0"/>
                    </a:lnTo>
                    <a:lnTo>
                      <a:pt x="329295" y="435503"/>
                    </a:lnTo>
                    <a:lnTo>
                      <a:pt x="0" y="435503"/>
                    </a:lnTo>
                    <a:close/>
                  </a:path>
                </a:pathLst>
              </a:custGeom>
              <a:solidFill>
                <a:srgbClr val="D6CBB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15" name="Freeform: Shape 44251">
                <a:extLst>
                  <a:ext uri="{FF2B5EF4-FFF2-40B4-BE49-F238E27FC236}">
                    <a16:creationId xmlns:a16="http://schemas.microsoft.com/office/drawing/2014/main" id="{56F74A90-102E-49E3-831F-F8C728539E4D}"/>
                  </a:ext>
                </a:extLst>
              </p:cNvPr>
              <p:cNvSpPr/>
              <p:nvPr/>
            </p:nvSpPr>
            <p:spPr>
              <a:xfrm>
                <a:off x="719656" y="4587792"/>
                <a:ext cx="515778" cy="523684"/>
              </a:xfrm>
              <a:custGeom>
                <a:avLst/>
                <a:gdLst>
                  <a:gd name="connsiteX0" fmla="*/ 269367 w 515778"/>
                  <a:gd name="connsiteY0" fmla="*/ 523685 h 523684"/>
                  <a:gd name="connsiteX1" fmla="*/ 0 w 515778"/>
                  <a:gd name="connsiteY1" fmla="*/ 339757 h 523684"/>
                  <a:gd name="connsiteX2" fmla="*/ 246412 w 515778"/>
                  <a:gd name="connsiteY2" fmla="*/ 0 h 523684"/>
                  <a:gd name="connsiteX3" fmla="*/ 515779 w 515778"/>
                  <a:gd name="connsiteY3" fmla="*/ 184023 h 523684"/>
                  <a:gd name="connsiteX4" fmla="*/ 269367 w 515778"/>
                  <a:gd name="connsiteY4" fmla="*/ 523685 h 5236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15778" h="523684">
                    <a:moveTo>
                      <a:pt x="269367" y="523685"/>
                    </a:moveTo>
                    <a:cubicBezTo>
                      <a:pt x="212312" y="425101"/>
                      <a:pt x="96488" y="394907"/>
                      <a:pt x="0" y="339757"/>
                    </a:cubicBezTo>
                    <a:lnTo>
                      <a:pt x="246412" y="0"/>
                    </a:lnTo>
                    <a:cubicBezTo>
                      <a:pt x="347853" y="50768"/>
                      <a:pt x="465677" y="78677"/>
                      <a:pt x="515779" y="184023"/>
                    </a:cubicBezTo>
                    <a:lnTo>
                      <a:pt x="269367" y="523685"/>
                    </a:lnTo>
                    <a:close/>
                  </a:path>
                </a:pathLst>
              </a:custGeom>
              <a:solidFill>
                <a:srgbClr val="F2E9D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16" name="Freeform: Shape 44252">
                <a:extLst>
                  <a:ext uri="{FF2B5EF4-FFF2-40B4-BE49-F238E27FC236}">
                    <a16:creationId xmlns:a16="http://schemas.microsoft.com/office/drawing/2014/main" id="{C3F89E8F-021D-44FF-A836-73745D6E59B8}"/>
                  </a:ext>
                </a:extLst>
              </p:cNvPr>
              <p:cNvSpPr/>
              <p:nvPr/>
            </p:nvSpPr>
            <p:spPr>
              <a:xfrm>
                <a:off x="989023" y="4771720"/>
                <a:ext cx="504920" cy="538638"/>
              </a:xfrm>
              <a:custGeom>
                <a:avLst/>
                <a:gdLst>
                  <a:gd name="connsiteX0" fmla="*/ 0 w 504920"/>
                  <a:gd name="connsiteY0" fmla="*/ 339757 h 538638"/>
                  <a:gd name="connsiteX1" fmla="*/ 258509 w 504920"/>
                  <a:gd name="connsiteY1" fmla="*/ 538639 h 538638"/>
                  <a:gd name="connsiteX2" fmla="*/ 504920 w 504920"/>
                  <a:gd name="connsiteY2" fmla="*/ 198882 h 538638"/>
                  <a:gd name="connsiteX3" fmla="*/ 246412 w 504920"/>
                  <a:gd name="connsiteY3" fmla="*/ 0 h 538638"/>
                  <a:gd name="connsiteX4" fmla="*/ 0 w 504920"/>
                  <a:gd name="connsiteY4" fmla="*/ 339757 h 5386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4920" h="538638">
                    <a:moveTo>
                      <a:pt x="0" y="339757"/>
                    </a:moveTo>
                    <a:cubicBezTo>
                      <a:pt x="111443" y="363379"/>
                      <a:pt x="176117" y="464153"/>
                      <a:pt x="258509" y="538639"/>
                    </a:cubicBezTo>
                    <a:lnTo>
                      <a:pt x="504920" y="198882"/>
                    </a:lnTo>
                    <a:cubicBezTo>
                      <a:pt x="425196" y="118300"/>
                      <a:pt x="362045" y="14859"/>
                      <a:pt x="246412" y="0"/>
                    </a:cubicBezTo>
                    <a:lnTo>
                      <a:pt x="0" y="339757"/>
                    </a:lnTo>
                    <a:close/>
                  </a:path>
                </a:pathLst>
              </a:custGeom>
              <a:solidFill>
                <a:srgbClr val="F2E9D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17" name="Freeform: Shape 44253">
                <a:extLst>
                  <a:ext uri="{FF2B5EF4-FFF2-40B4-BE49-F238E27FC236}">
                    <a16:creationId xmlns:a16="http://schemas.microsoft.com/office/drawing/2014/main" id="{D90157E0-D91C-4C80-B4C6-AB10DD7C00FD}"/>
                  </a:ext>
                </a:extLst>
              </p:cNvPr>
              <p:cNvSpPr/>
              <p:nvPr/>
            </p:nvSpPr>
            <p:spPr>
              <a:xfrm>
                <a:off x="989023" y="4771815"/>
                <a:ext cx="539115" cy="483584"/>
              </a:xfrm>
              <a:custGeom>
                <a:avLst/>
                <a:gdLst>
                  <a:gd name="connsiteX0" fmla="*/ 0 w 539115"/>
                  <a:gd name="connsiteY0" fmla="*/ 339662 h 483584"/>
                  <a:gd name="connsiteX1" fmla="*/ 292703 w 539115"/>
                  <a:gd name="connsiteY1" fmla="*/ 483584 h 483584"/>
                  <a:gd name="connsiteX2" fmla="*/ 539115 w 539115"/>
                  <a:gd name="connsiteY2" fmla="*/ 143923 h 483584"/>
                  <a:gd name="connsiteX3" fmla="*/ 246412 w 539115"/>
                  <a:gd name="connsiteY3" fmla="*/ 0 h 483584"/>
                  <a:gd name="connsiteX4" fmla="*/ 0 w 539115"/>
                  <a:gd name="connsiteY4" fmla="*/ 339662 h 4835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39115" h="483584">
                    <a:moveTo>
                      <a:pt x="0" y="339662"/>
                    </a:moveTo>
                    <a:cubicBezTo>
                      <a:pt x="111443" y="363284"/>
                      <a:pt x="210312" y="409099"/>
                      <a:pt x="292703" y="483584"/>
                    </a:cubicBezTo>
                    <a:lnTo>
                      <a:pt x="539115" y="143923"/>
                    </a:lnTo>
                    <a:cubicBezTo>
                      <a:pt x="459391" y="63246"/>
                      <a:pt x="362045" y="14859"/>
                      <a:pt x="246412" y="0"/>
                    </a:cubicBezTo>
                    <a:lnTo>
                      <a:pt x="0" y="339662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18" name="Freeform: Shape 44254">
                <a:extLst>
                  <a:ext uri="{FF2B5EF4-FFF2-40B4-BE49-F238E27FC236}">
                    <a16:creationId xmlns:a16="http://schemas.microsoft.com/office/drawing/2014/main" id="{7A3F576D-25AF-4D6B-A535-7698380A3C9F}"/>
                  </a:ext>
                </a:extLst>
              </p:cNvPr>
              <p:cNvSpPr/>
              <p:nvPr/>
            </p:nvSpPr>
            <p:spPr>
              <a:xfrm>
                <a:off x="986737" y="4639418"/>
                <a:ext cx="200691" cy="139826"/>
              </a:xfrm>
              <a:custGeom>
                <a:avLst/>
                <a:gdLst>
                  <a:gd name="connsiteX0" fmla="*/ 0 w 200691"/>
                  <a:gd name="connsiteY0" fmla="*/ 0 h 139826"/>
                  <a:gd name="connsiteX1" fmla="*/ 200692 w 200691"/>
                  <a:gd name="connsiteY1" fmla="*/ 139827 h 13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00691" h="139826">
                    <a:moveTo>
                      <a:pt x="0" y="0"/>
                    </a:moveTo>
                    <a:cubicBezTo>
                      <a:pt x="0" y="0"/>
                      <a:pt x="164973" y="78391"/>
                      <a:pt x="200692" y="139827"/>
                    </a:cubicBezTo>
                  </a:path>
                </a:pathLst>
              </a:custGeom>
              <a:noFill/>
              <a:ln w="6954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19" name="Freeform: Shape 44255">
                <a:extLst>
                  <a:ext uri="{FF2B5EF4-FFF2-40B4-BE49-F238E27FC236}">
                    <a16:creationId xmlns:a16="http://schemas.microsoft.com/office/drawing/2014/main" id="{72288B86-02C5-4C0C-82CD-3F306779A637}"/>
                  </a:ext>
                </a:extLst>
              </p:cNvPr>
              <p:cNvSpPr/>
              <p:nvPr/>
            </p:nvSpPr>
            <p:spPr>
              <a:xfrm>
                <a:off x="971878" y="4667707"/>
                <a:ext cx="200691" cy="139826"/>
              </a:xfrm>
              <a:custGeom>
                <a:avLst/>
                <a:gdLst>
                  <a:gd name="connsiteX0" fmla="*/ 0 w 200691"/>
                  <a:gd name="connsiteY0" fmla="*/ 0 h 139826"/>
                  <a:gd name="connsiteX1" fmla="*/ 200692 w 200691"/>
                  <a:gd name="connsiteY1" fmla="*/ 139827 h 13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00691" h="139826">
                    <a:moveTo>
                      <a:pt x="0" y="0"/>
                    </a:moveTo>
                    <a:cubicBezTo>
                      <a:pt x="0" y="0"/>
                      <a:pt x="164973" y="78391"/>
                      <a:pt x="200692" y="139827"/>
                    </a:cubicBezTo>
                  </a:path>
                </a:pathLst>
              </a:custGeom>
              <a:noFill/>
              <a:ln w="6954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20" name="Freeform: Shape 44256">
                <a:extLst>
                  <a:ext uri="{FF2B5EF4-FFF2-40B4-BE49-F238E27FC236}">
                    <a16:creationId xmlns:a16="http://schemas.microsoft.com/office/drawing/2014/main" id="{A042BB47-4967-4329-8EDB-E455D9AD71E0}"/>
                  </a:ext>
                </a:extLst>
              </p:cNvPr>
              <p:cNvSpPr/>
              <p:nvPr/>
            </p:nvSpPr>
            <p:spPr>
              <a:xfrm>
                <a:off x="952161" y="4704568"/>
                <a:ext cx="200691" cy="139827"/>
              </a:xfrm>
              <a:custGeom>
                <a:avLst/>
                <a:gdLst>
                  <a:gd name="connsiteX0" fmla="*/ 0 w 200691"/>
                  <a:gd name="connsiteY0" fmla="*/ 0 h 139827"/>
                  <a:gd name="connsiteX1" fmla="*/ 200692 w 200691"/>
                  <a:gd name="connsiteY1" fmla="*/ 139827 h 1398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00691" h="139827">
                    <a:moveTo>
                      <a:pt x="0" y="0"/>
                    </a:moveTo>
                    <a:cubicBezTo>
                      <a:pt x="0" y="0"/>
                      <a:pt x="164973" y="78391"/>
                      <a:pt x="200692" y="139827"/>
                    </a:cubicBezTo>
                  </a:path>
                </a:pathLst>
              </a:custGeom>
              <a:noFill/>
              <a:ln w="6954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21" name="Freeform: Shape 44257">
                <a:extLst>
                  <a:ext uri="{FF2B5EF4-FFF2-40B4-BE49-F238E27FC236}">
                    <a16:creationId xmlns:a16="http://schemas.microsoft.com/office/drawing/2014/main" id="{5232C596-AF19-42A0-A6B8-ABBE3542D50A}"/>
                  </a:ext>
                </a:extLst>
              </p:cNvPr>
              <p:cNvSpPr/>
              <p:nvPr/>
            </p:nvSpPr>
            <p:spPr>
              <a:xfrm>
                <a:off x="930349" y="4730953"/>
                <a:ext cx="200596" cy="139827"/>
              </a:xfrm>
              <a:custGeom>
                <a:avLst/>
                <a:gdLst>
                  <a:gd name="connsiteX0" fmla="*/ 0 w 200596"/>
                  <a:gd name="connsiteY0" fmla="*/ 0 h 139827"/>
                  <a:gd name="connsiteX1" fmla="*/ 200596 w 200596"/>
                  <a:gd name="connsiteY1" fmla="*/ 139827 h 1398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00596" h="139827">
                    <a:moveTo>
                      <a:pt x="0" y="0"/>
                    </a:moveTo>
                    <a:cubicBezTo>
                      <a:pt x="0" y="0"/>
                      <a:pt x="164973" y="78391"/>
                      <a:pt x="200596" y="139827"/>
                    </a:cubicBezTo>
                  </a:path>
                </a:pathLst>
              </a:custGeom>
              <a:noFill/>
              <a:ln w="6954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th-TH" dirty="0"/>
              </a:p>
            </p:txBody>
          </p:sp>
          <p:sp>
            <p:nvSpPr>
              <p:cNvPr id="422" name="Freeform: Shape 44258">
                <a:extLst>
                  <a:ext uri="{FF2B5EF4-FFF2-40B4-BE49-F238E27FC236}">
                    <a16:creationId xmlns:a16="http://schemas.microsoft.com/office/drawing/2014/main" id="{698C08C5-BCAA-478B-96AE-AA7466B7F306}"/>
                  </a:ext>
                </a:extLst>
              </p:cNvPr>
              <p:cNvSpPr/>
              <p:nvPr/>
            </p:nvSpPr>
            <p:spPr>
              <a:xfrm>
                <a:off x="1110467" y="4930021"/>
                <a:ext cx="278987" cy="222793"/>
              </a:xfrm>
              <a:custGeom>
                <a:avLst/>
                <a:gdLst>
                  <a:gd name="connsiteX0" fmla="*/ 66294 w 278987"/>
                  <a:gd name="connsiteY0" fmla="*/ 4 h 222793"/>
                  <a:gd name="connsiteX1" fmla="*/ 0 w 278987"/>
                  <a:gd name="connsiteY1" fmla="*/ 104589 h 222793"/>
                  <a:gd name="connsiteX2" fmla="*/ 189547 w 278987"/>
                  <a:gd name="connsiteY2" fmla="*/ 222794 h 222793"/>
                  <a:gd name="connsiteX3" fmla="*/ 278987 w 278987"/>
                  <a:gd name="connsiteY3" fmla="*/ 104398 h 222793"/>
                  <a:gd name="connsiteX4" fmla="*/ 66294 w 278987"/>
                  <a:gd name="connsiteY4" fmla="*/ 4 h 2227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8987" h="222793">
                    <a:moveTo>
                      <a:pt x="66294" y="4"/>
                    </a:moveTo>
                    <a:lnTo>
                      <a:pt x="0" y="104589"/>
                    </a:lnTo>
                    <a:cubicBezTo>
                      <a:pt x="0" y="104589"/>
                      <a:pt x="150304" y="171549"/>
                      <a:pt x="189547" y="222794"/>
                    </a:cubicBezTo>
                    <a:lnTo>
                      <a:pt x="278987" y="104398"/>
                    </a:lnTo>
                    <a:cubicBezTo>
                      <a:pt x="278987" y="104398"/>
                      <a:pt x="217932" y="-758"/>
                      <a:pt x="66294" y="4"/>
                    </a:cubicBezTo>
                    <a:close/>
                  </a:path>
                </a:pathLst>
              </a:custGeom>
              <a:solidFill>
                <a:srgbClr val="EDB86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23" name="Freeform: Shape 44259">
                <a:extLst>
                  <a:ext uri="{FF2B5EF4-FFF2-40B4-BE49-F238E27FC236}">
                    <a16:creationId xmlns:a16="http://schemas.microsoft.com/office/drawing/2014/main" id="{BBA89749-C742-4FAF-BE77-A1F59768B5EF}"/>
                  </a:ext>
                </a:extLst>
              </p:cNvPr>
              <p:cNvSpPr/>
              <p:nvPr/>
            </p:nvSpPr>
            <p:spPr>
              <a:xfrm>
                <a:off x="831289" y="4780388"/>
                <a:ext cx="256889" cy="223361"/>
              </a:xfrm>
              <a:custGeom>
                <a:avLst/>
                <a:gdLst>
                  <a:gd name="connsiteX0" fmla="*/ 256889 w 256889"/>
                  <a:gd name="connsiteY0" fmla="*/ 146114 h 223361"/>
                  <a:gd name="connsiteX1" fmla="*/ 193643 w 256889"/>
                  <a:gd name="connsiteY1" fmla="*/ 223361 h 223361"/>
                  <a:gd name="connsiteX2" fmla="*/ 0 w 256889"/>
                  <a:gd name="connsiteY2" fmla="*/ 86582 h 223361"/>
                  <a:gd name="connsiteX3" fmla="*/ 64008 w 256889"/>
                  <a:gd name="connsiteY3" fmla="*/ 0 h 223361"/>
                  <a:gd name="connsiteX4" fmla="*/ 256889 w 256889"/>
                  <a:gd name="connsiteY4" fmla="*/ 146114 h 2233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6889" h="223361">
                    <a:moveTo>
                      <a:pt x="256889" y="146114"/>
                    </a:moveTo>
                    <a:lnTo>
                      <a:pt x="193643" y="223361"/>
                    </a:lnTo>
                    <a:cubicBezTo>
                      <a:pt x="193643" y="223361"/>
                      <a:pt x="63246" y="100013"/>
                      <a:pt x="0" y="86582"/>
                    </a:cubicBezTo>
                    <a:lnTo>
                      <a:pt x="64008" y="0"/>
                    </a:lnTo>
                    <a:cubicBezTo>
                      <a:pt x="63913" y="0"/>
                      <a:pt x="192119" y="9049"/>
                      <a:pt x="256889" y="14611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763294355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E9D2AE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Graphic 12">
            <a:extLst>
              <a:ext uri="{FF2B5EF4-FFF2-40B4-BE49-F238E27FC236}">
                <a16:creationId xmlns:a16="http://schemas.microsoft.com/office/drawing/2014/main" id="{4B8EB0E7-D064-4FDC-8FE3-CA7A7C054D16}"/>
              </a:ext>
            </a:extLst>
          </p:cNvPr>
          <p:cNvSpPr/>
          <p:nvPr/>
        </p:nvSpPr>
        <p:spPr>
          <a:xfrm>
            <a:off x="787298" y="343109"/>
            <a:ext cx="6081742" cy="5516577"/>
          </a:xfrm>
          <a:custGeom>
            <a:avLst/>
            <a:gdLst>
              <a:gd name="connsiteX0" fmla="*/ 4374861 w 4542917"/>
              <a:gd name="connsiteY0" fmla="*/ 2001725 h 4173599"/>
              <a:gd name="connsiteX1" fmla="*/ 4113400 w 4542917"/>
              <a:gd name="connsiteY1" fmla="*/ 1108185 h 4173599"/>
              <a:gd name="connsiteX2" fmla="*/ 3325397 w 4542917"/>
              <a:gd name="connsiteY2" fmla="*/ 534018 h 4173599"/>
              <a:gd name="connsiteX3" fmla="*/ 2577494 w 4542917"/>
              <a:gd name="connsiteY3" fmla="*/ 28240 h 4173599"/>
              <a:gd name="connsiteX4" fmla="*/ 1593466 w 4542917"/>
              <a:gd name="connsiteY4" fmla="*/ 345232 h 4173599"/>
              <a:gd name="connsiteX5" fmla="*/ 1133980 w 4542917"/>
              <a:gd name="connsiteY5" fmla="*/ 595644 h 4173599"/>
              <a:gd name="connsiteX6" fmla="*/ 42796 w 4542917"/>
              <a:gd name="connsiteY6" fmla="*/ 1521189 h 4173599"/>
              <a:gd name="connsiteX7" fmla="*/ 163097 w 4542917"/>
              <a:gd name="connsiteY7" fmla="*/ 2343863 h 4173599"/>
              <a:gd name="connsiteX8" fmla="*/ 371885 w 4542917"/>
              <a:gd name="connsiteY8" fmla="*/ 2538744 h 4173599"/>
              <a:gd name="connsiteX9" fmla="*/ 465039 w 4542917"/>
              <a:gd name="connsiteY9" fmla="*/ 2766868 h 4173599"/>
              <a:gd name="connsiteX10" fmla="*/ 1229135 w 4542917"/>
              <a:gd name="connsiteY10" fmla="*/ 4109512 h 4173599"/>
              <a:gd name="connsiteX11" fmla="*/ 1395346 w 4542917"/>
              <a:gd name="connsiteY11" fmla="*/ 4152565 h 4173599"/>
              <a:gd name="connsiteX12" fmla="*/ 2251834 w 4542917"/>
              <a:gd name="connsiteY12" fmla="*/ 3887770 h 4173599"/>
              <a:gd name="connsiteX13" fmla="*/ 3194142 w 4542917"/>
              <a:gd name="connsiteY13" fmla="*/ 3596591 h 4173599"/>
              <a:gd name="connsiteX14" fmla="*/ 3738972 w 4542917"/>
              <a:gd name="connsiteY14" fmla="*/ 3710796 h 4173599"/>
              <a:gd name="connsiteX15" fmla="*/ 4160644 w 4542917"/>
              <a:gd name="connsiteY15" fmla="*/ 3661742 h 4173599"/>
              <a:gd name="connsiteX16" fmla="*/ 4469349 w 4542917"/>
              <a:gd name="connsiteY16" fmla="*/ 3245023 h 4173599"/>
              <a:gd name="connsiteX17" fmla="*/ 4374861 w 4542917"/>
              <a:gd name="connsiteY17" fmla="*/ 2001725 h 41735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4542917" h="4173599">
                <a:moveTo>
                  <a:pt x="4374861" y="2001725"/>
                </a:moveTo>
                <a:cubicBezTo>
                  <a:pt x="4552884" y="1666064"/>
                  <a:pt x="4602414" y="1233343"/>
                  <a:pt x="4113400" y="1108185"/>
                </a:cubicBezTo>
                <a:cubicBezTo>
                  <a:pt x="3624387" y="983026"/>
                  <a:pt x="3417504" y="944069"/>
                  <a:pt x="3325397" y="534018"/>
                </a:cubicBezTo>
                <a:cubicBezTo>
                  <a:pt x="3263865" y="260174"/>
                  <a:pt x="2988497" y="108917"/>
                  <a:pt x="2577494" y="28240"/>
                </a:cubicBezTo>
                <a:cubicBezTo>
                  <a:pt x="2173157" y="-51198"/>
                  <a:pt x="1860642" y="31574"/>
                  <a:pt x="1593466" y="345232"/>
                </a:cubicBezTo>
                <a:cubicBezTo>
                  <a:pt x="1513170" y="439434"/>
                  <a:pt x="1374296" y="538304"/>
                  <a:pt x="1133980" y="595644"/>
                </a:cubicBezTo>
                <a:cubicBezTo>
                  <a:pt x="573148" y="729471"/>
                  <a:pt x="220818" y="920066"/>
                  <a:pt x="42796" y="1521189"/>
                </a:cubicBezTo>
                <a:cubicBezTo>
                  <a:pt x="-65694" y="1887520"/>
                  <a:pt x="53464" y="2175080"/>
                  <a:pt x="163097" y="2343863"/>
                </a:cubicBezTo>
                <a:cubicBezTo>
                  <a:pt x="215675" y="2424826"/>
                  <a:pt x="288731" y="2489691"/>
                  <a:pt x="371885" y="2538744"/>
                </a:cubicBezTo>
                <a:cubicBezTo>
                  <a:pt x="424653" y="2569891"/>
                  <a:pt x="484089" y="2634852"/>
                  <a:pt x="465039" y="2766868"/>
                </a:cubicBezTo>
                <a:cubicBezTo>
                  <a:pt x="432464" y="2993182"/>
                  <a:pt x="180432" y="3798997"/>
                  <a:pt x="1229135" y="4109512"/>
                </a:cubicBezTo>
                <a:cubicBezTo>
                  <a:pt x="1288094" y="4126943"/>
                  <a:pt x="1343339" y="4141230"/>
                  <a:pt x="1395346" y="4152565"/>
                </a:cubicBezTo>
                <a:cubicBezTo>
                  <a:pt x="1707004" y="4220574"/>
                  <a:pt x="2034664" y="4121418"/>
                  <a:pt x="2251834" y="3887770"/>
                </a:cubicBezTo>
                <a:cubicBezTo>
                  <a:pt x="2494340" y="3626785"/>
                  <a:pt x="2856767" y="3561253"/>
                  <a:pt x="3194142" y="3596591"/>
                </a:cubicBezTo>
                <a:cubicBezTo>
                  <a:pt x="3379404" y="3616022"/>
                  <a:pt x="3559521" y="3662980"/>
                  <a:pt x="3738972" y="3710796"/>
                </a:cubicBezTo>
                <a:cubicBezTo>
                  <a:pt x="3873180" y="3746514"/>
                  <a:pt x="4039772" y="3734608"/>
                  <a:pt x="4160644" y="3661742"/>
                </a:cubicBezTo>
                <a:cubicBezTo>
                  <a:pt x="4312758" y="3570016"/>
                  <a:pt x="4407532" y="3406853"/>
                  <a:pt x="4469349" y="3245023"/>
                </a:cubicBezTo>
                <a:cubicBezTo>
                  <a:pt x="4731001" y="2560366"/>
                  <a:pt x="4196744" y="2337386"/>
                  <a:pt x="4374861" y="2001725"/>
                </a:cubicBezTo>
                <a:close/>
              </a:path>
            </a:pathLst>
          </a:custGeom>
          <a:solidFill>
            <a:srgbClr val="0F5B42"/>
          </a:solidFill>
          <a:ln w="9525" cap="flat">
            <a:noFill/>
            <a:prstDash val="solid"/>
            <a:miter/>
          </a:ln>
          <a:effectLst>
            <a:innerShdw blurRad="114300">
              <a:prstClr val="black"/>
            </a:innerShdw>
          </a:effectLst>
        </p:spPr>
        <p:txBody>
          <a:bodyPr rtlCol="0" anchor="ctr"/>
          <a:lstStyle/>
          <a:p>
            <a:endParaRPr lang="th-TH"/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7B20F7CA-FA6E-4895-A841-7EC8426A8F4D}"/>
              </a:ext>
            </a:extLst>
          </p:cNvPr>
          <p:cNvSpPr txBox="1"/>
          <p:nvPr/>
        </p:nvSpPr>
        <p:spPr>
          <a:xfrm>
            <a:off x="6809603" y="1131050"/>
            <a:ext cx="5008353" cy="440120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GB" dirty="0">
                <a:solidFill>
                  <a:srgbClr val="0F5B42"/>
                </a:solidFill>
              </a:rPr>
              <a:t>In May every year, children in Year 6 (end of Key Stage 2) take part in statutory assessments called Standard Assessment Tests (SATs).</a:t>
            </a:r>
          </a:p>
          <a:p>
            <a:pPr algn="ctr"/>
            <a:endParaRPr lang="en-GB" dirty="0">
              <a:solidFill>
                <a:srgbClr val="0F5B42"/>
              </a:solidFill>
            </a:endParaRPr>
          </a:p>
          <a:p>
            <a:pPr algn="ctr"/>
            <a:r>
              <a:rPr lang="en-GB" dirty="0">
                <a:solidFill>
                  <a:srgbClr val="0F5B42"/>
                </a:solidFill>
              </a:rPr>
              <a:t>For most children, these will be the first external tests which are completed under exam conditions.</a:t>
            </a:r>
            <a:endParaRPr lang="th-TH" dirty="0">
              <a:solidFill>
                <a:srgbClr val="0F5B42"/>
              </a:solidFill>
            </a:endParaRPr>
          </a:p>
        </p:txBody>
      </p:sp>
      <p:sp>
        <p:nvSpPr>
          <p:cNvPr id="44194" name="TextBox 44193">
            <a:extLst>
              <a:ext uri="{FF2B5EF4-FFF2-40B4-BE49-F238E27FC236}">
                <a16:creationId xmlns:a16="http://schemas.microsoft.com/office/drawing/2014/main" id="{ED44FE11-2793-4513-9308-196B1EA21425}"/>
              </a:ext>
            </a:extLst>
          </p:cNvPr>
          <p:cNvSpPr txBox="1"/>
          <p:nvPr/>
        </p:nvSpPr>
        <p:spPr>
          <a:xfrm>
            <a:off x="1778093" y="2441829"/>
            <a:ext cx="4289367" cy="193899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000" b="1" spc="300" dirty="0">
                <a:solidFill>
                  <a:srgbClr val="EDB863"/>
                </a:solidFill>
                <a:latin typeface="Berlin Sans FB Demi" panose="020E0802020502020306" pitchFamily="34" charset="0"/>
                <a:cs typeface="ARMNoklae" panose="02000506000000020004" pitchFamily="2" charset="0"/>
              </a:rPr>
              <a:t>What are the SATs?</a:t>
            </a:r>
            <a:endParaRPr lang="th-TH" sz="6000" b="1" spc="300" dirty="0">
              <a:solidFill>
                <a:srgbClr val="EDB863"/>
              </a:solidFill>
              <a:latin typeface="Berlin Sans FB Demi" panose="020E0802020502020306" pitchFamily="34" charset="0"/>
              <a:cs typeface="ARMNoklae" panose="02000506000000020004" pitchFamily="2" charset="0"/>
            </a:endParaRPr>
          </a:p>
        </p:txBody>
      </p:sp>
      <p:grpSp>
        <p:nvGrpSpPr>
          <p:cNvPr id="44234" name="Graphic 44232">
            <a:extLst>
              <a:ext uri="{FF2B5EF4-FFF2-40B4-BE49-F238E27FC236}">
                <a16:creationId xmlns:a16="http://schemas.microsoft.com/office/drawing/2014/main" id="{89820610-7C7D-4C10-BEC0-0D1E5F3BB7FF}"/>
              </a:ext>
            </a:extLst>
          </p:cNvPr>
          <p:cNvGrpSpPr/>
          <p:nvPr/>
        </p:nvGrpSpPr>
        <p:grpSpPr>
          <a:xfrm rot="20674992">
            <a:off x="169682" y="5005633"/>
            <a:ext cx="2667786" cy="2458911"/>
            <a:chOff x="696549" y="4578468"/>
            <a:chExt cx="854163" cy="810703"/>
          </a:xfrm>
        </p:grpSpPr>
        <p:grpSp>
          <p:nvGrpSpPr>
            <p:cNvPr id="44235" name="Graphic 44232">
              <a:extLst>
                <a:ext uri="{FF2B5EF4-FFF2-40B4-BE49-F238E27FC236}">
                  <a16:creationId xmlns:a16="http://schemas.microsoft.com/office/drawing/2014/main" id="{89820610-7C7D-4C10-BEC0-0D1E5F3BB7FF}"/>
                </a:ext>
              </a:extLst>
            </p:cNvPr>
            <p:cNvGrpSpPr/>
            <p:nvPr/>
          </p:nvGrpSpPr>
          <p:grpSpPr>
            <a:xfrm>
              <a:off x="719218" y="4625163"/>
              <a:ext cx="831493" cy="764007"/>
              <a:chOff x="719218" y="4625163"/>
              <a:chExt cx="831493" cy="764007"/>
            </a:xfrm>
            <a:solidFill>
              <a:srgbClr val="F4C63C"/>
            </a:solidFill>
          </p:grpSpPr>
          <p:sp>
            <p:nvSpPr>
              <p:cNvPr id="44236" name="Freeform: Shape 44235">
                <a:extLst>
                  <a:ext uri="{FF2B5EF4-FFF2-40B4-BE49-F238E27FC236}">
                    <a16:creationId xmlns:a16="http://schemas.microsoft.com/office/drawing/2014/main" id="{75AA11F5-A09D-4396-AF1E-1EF79E99573D}"/>
                  </a:ext>
                </a:extLst>
              </p:cNvPr>
              <p:cNvSpPr/>
              <p:nvPr/>
            </p:nvSpPr>
            <p:spPr>
              <a:xfrm>
                <a:off x="719218" y="4631187"/>
                <a:ext cx="808951" cy="757983"/>
              </a:xfrm>
              <a:custGeom>
                <a:avLst/>
                <a:gdLst>
                  <a:gd name="connsiteX0" fmla="*/ 246468 w 808951"/>
                  <a:gd name="connsiteY0" fmla="*/ 11564 h 757983"/>
                  <a:gd name="connsiteX1" fmla="*/ 283997 w 808951"/>
                  <a:gd name="connsiteY1" fmla="*/ 4420 h 757983"/>
                  <a:gd name="connsiteX2" fmla="*/ 518598 w 808951"/>
                  <a:gd name="connsiteY2" fmla="*/ 155106 h 757983"/>
                  <a:gd name="connsiteX3" fmla="*/ 519741 w 808951"/>
                  <a:gd name="connsiteY3" fmla="*/ 153582 h 757983"/>
                  <a:gd name="connsiteX4" fmla="*/ 547458 w 808951"/>
                  <a:gd name="connsiteY4" fmla="*/ 173680 h 757983"/>
                  <a:gd name="connsiteX5" fmla="*/ 548982 w 808951"/>
                  <a:gd name="connsiteY5" fmla="*/ 174823 h 757983"/>
                  <a:gd name="connsiteX6" fmla="*/ 549363 w 808951"/>
                  <a:gd name="connsiteY6" fmla="*/ 175108 h 757983"/>
                  <a:gd name="connsiteX7" fmla="*/ 550983 w 808951"/>
                  <a:gd name="connsiteY7" fmla="*/ 176251 h 757983"/>
                  <a:gd name="connsiteX8" fmla="*/ 578605 w 808951"/>
                  <a:gd name="connsiteY8" fmla="*/ 196349 h 757983"/>
                  <a:gd name="connsiteX9" fmla="*/ 577653 w 808951"/>
                  <a:gd name="connsiteY9" fmla="*/ 197778 h 757983"/>
                  <a:gd name="connsiteX10" fmla="*/ 798633 w 808951"/>
                  <a:gd name="connsiteY10" fmla="*/ 376086 h 757983"/>
                  <a:gd name="connsiteX11" fmla="*/ 803586 w 808951"/>
                  <a:gd name="connsiteY11" fmla="*/ 414091 h 757983"/>
                  <a:gd name="connsiteX12" fmla="*/ 562508 w 808951"/>
                  <a:gd name="connsiteY12" fmla="*/ 746418 h 757983"/>
                  <a:gd name="connsiteX13" fmla="*/ 521360 w 808951"/>
                  <a:gd name="connsiteY13" fmla="*/ 750799 h 757983"/>
                  <a:gd name="connsiteX14" fmla="*/ 294855 w 808951"/>
                  <a:gd name="connsiteY14" fmla="*/ 565824 h 757983"/>
                  <a:gd name="connsiteX15" fmla="*/ 268281 w 808951"/>
                  <a:gd name="connsiteY15" fmla="*/ 562681 h 757983"/>
                  <a:gd name="connsiteX16" fmla="*/ 267900 w 808951"/>
                  <a:gd name="connsiteY16" fmla="*/ 562395 h 757983"/>
                  <a:gd name="connsiteX17" fmla="*/ 256089 w 808951"/>
                  <a:gd name="connsiteY17" fmla="*/ 536963 h 757983"/>
                  <a:gd name="connsiteX18" fmla="*/ 13963 w 808951"/>
                  <a:gd name="connsiteY18" fmla="*/ 384468 h 757983"/>
                  <a:gd name="connsiteX19" fmla="*/ 5295 w 808951"/>
                  <a:gd name="connsiteY19" fmla="*/ 343987 h 757983"/>
                  <a:gd name="connsiteX20" fmla="*/ 246468 w 808951"/>
                  <a:gd name="connsiteY20" fmla="*/ 11564 h 7579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808951" h="757983">
                    <a:moveTo>
                      <a:pt x="246468" y="11564"/>
                    </a:moveTo>
                    <a:cubicBezTo>
                      <a:pt x="255136" y="-437"/>
                      <a:pt x="271614" y="-3581"/>
                      <a:pt x="283997" y="4420"/>
                    </a:cubicBezTo>
                    <a:lnTo>
                      <a:pt x="518598" y="155106"/>
                    </a:lnTo>
                    <a:lnTo>
                      <a:pt x="519741" y="153582"/>
                    </a:lnTo>
                    <a:lnTo>
                      <a:pt x="547458" y="173680"/>
                    </a:lnTo>
                    <a:lnTo>
                      <a:pt x="548982" y="174823"/>
                    </a:lnTo>
                    <a:lnTo>
                      <a:pt x="549363" y="175108"/>
                    </a:lnTo>
                    <a:lnTo>
                      <a:pt x="550983" y="176251"/>
                    </a:lnTo>
                    <a:lnTo>
                      <a:pt x="578605" y="196349"/>
                    </a:lnTo>
                    <a:lnTo>
                      <a:pt x="577653" y="197778"/>
                    </a:lnTo>
                    <a:lnTo>
                      <a:pt x="798633" y="376086"/>
                    </a:lnTo>
                    <a:cubicBezTo>
                      <a:pt x="810158" y="385325"/>
                      <a:pt x="812349" y="402089"/>
                      <a:pt x="803586" y="414091"/>
                    </a:cubicBezTo>
                    <a:lnTo>
                      <a:pt x="562508" y="746418"/>
                    </a:lnTo>
                    <a:cubicBezTo>
                      <a:pt x="552792" y="759848"/>
                      <a:pt x="533552" y="761944"/>
                      <a:pt x="521360" y="750799"/>
                    </a:cubicBezTo>
                    <a:cubicBezTo>
                      <a:pt x="437730" y="674885"/>
                      <a:pt x="332479" y="572777"/>
                      <a:pt x="294855" y="565824"/>
                    </a:cubicBezTo>
                    <a:lnTo>
                      <a:pt x="268281" y="562681"/>
                    </a:lnTo>
                    <a:lnTo>
                      <a:pt x="267900" y="562395"/>
                    </a:lnTo>
                    <a:lnTo>
                      <a:pt x="256089" y="536963"/>
                    </a:lnTo>
                    <a:cubicBezTo>
                      <a:pt x="255517" y="520009"/>
                      <a:pt x="128073" y="449714"/>
                      <a:pt x="13963" y="384468"/>
                    </a:cubicBezTo>
                    <a:cubicBezTo>
                      <a:pt x="-324" y="376276"/>
                      <a:pt x="-4420" y="357417"/>
                      <a:pt x="5295" y="343987"/>
                    </a:cubicBezTo>
                    <a:lnTo>
                      <a:pt x="246468" y="11564"/>
                    </a:lnTo>
                    <a:close/>
                  </a:path>
                </a:pathLst>
              </a:custGeom>
              <a:solidFill>
                <a:srgbClr val="F4C63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 dirty="0"/>
              </a:p>
            </p:txBody>
          </p:sp>
          <p:sp>
            <p:nvSpPr>
              <p:cNvPr id="44237" name="Freeform: Shape 44236">
                <a:extLst>
                  <a:ext uri="{FF2B5EF4-FFF2-40B4-BE49-F238E27FC236}">
                    <a16:creationId xmlns:a16="http://schemas.microsoft.com/office/drawing/2014/main" id="{0C6E3D8F-EE85-4FA1-93F3-F3CE86F38328}"/>
                  </a:ext>
                </a:extLst>
              </p:cNvPr>
              <p:cNvSpPr/>
              <p:nvPr/>
            </p:nvSpPr>
            <p:spPr>
              <a:xfrm rot="-8642603">
                <a:off x="1099429" y="4871166"/>
                <a:ext cx="329294" cy="435503"/>
              </a:xfrm>
              <a:custGeom>
                <a:avLst/>
                <a:gdLst>
                  <a:gd name="connsiteX0" fmla="*/ 0 w 329294"/>
                  <a:gd name="connsiteY0" fmla="*/ 0 h 435503"/>
                  <a:gd name="connsiteX1" fmla="*/ 329295 w 329294"/>
                  <a:gd name="connsiteY1" fmla="*/ 0 h 435503"/>
                  <a:gd name="connsiteX2" fmla="*/ 329295 w 329294"/>
                  <a:gd name="connsiteY2" fmla="*/ 435503 h 435503"/>
                  <a:gd name="connsiteX3" fmla="*/ 0 w 329294"/>
                  <a:gd name="connsiteY3" fmla="*/ 435503 h 4355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9294" h="435503">
                    <a:moveTo>
                      <a:pt x="0" y="0"/>
                    </a:moveTo>
                    <a:lnTo>
                      <a:pt x="329295" y="0"/>
                    </a:lnTo>
                    <a:lnTo>
                      <a:pt x="329295" y="435503"/>
                    </a:lnTo>
                    <a:lnTo>
                      <a:pt x="0" y="435503"/>
                    </a:lnTo>
                    <a:close/>
                  </a:path>
                </a:pathLst>
              </a:custGeom>
              <a:solidFill>
                <a:srgbClr val="F4C63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4238" name="Freeform: Shape 44237">
                <a:extLst>
                  <a:ext uri="{FF2B5EF4-FFF2-40B4-BE49-F238E27FC236}">
                    <a16:creationId xmlns:a16="http://schemas.microsoft.com/office/drawing/2014/main" id="{87F45737-688F-47B2-B1C8-5DD9B8F87423}"/>
                  </a:ext>
                </a:extLst>
              </p:cNvPr>
              <p:cNvSpPr/>
              <p:nvPr/>
            </p:nvSpPr>
            <p:spPr>
              <a:xfrm rot="-8642603">
                <a:off x="836216" y="4680349"/>
                <a:ext cx="329294" cy="435503"/>
              </a:xfrm>
              <a:custGeom>
                <a:avLst/>
                <a:gdLst>
                  <a:gd name="connsiteX0" fmla="*/ 0 w 329294"/>
                  <a:gd name="connsiteY0" fmla="*/ 0 h 435503"/>
                  <a:gd name="connsiteX1" fmla="*/ 329295 w 329294"/>
                  <a:gd name="connsiteY1" fmla="*/ 0 h 435503"/>
                  <a:gd name="connsiteX2" fmla="*/ 329295 w 329294"/>
                  <a:gd name="connsiteY2" fmla="*/ 435504 h 435503"/>
                  <a:gd name="connsiteX3" fmla="*/ 0 w 329294"/>
                  <a:gd name="connsiteY3" fmla="*/ 435504 h 4355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9294" h="435503">
                    <a:moveTo>
                      <a:pt x="0" y="0"/>
                    </a:moveTo>
                    <a:lnTo>
                      <a:pt x="329295" y="0"/>
                    </a:lnTo>
                    <a:lnTo>
                      <a:pt x="329295" y="435504"/>
                    </a:lnTo>
                    <a:lnTo>
                      <a:pt x="0" y="435504"/>
                    </a:lnTo>
                    <a:close/>
                  </a:path>
                </a:pathLst>
              </a:custGeom>
              <a:solidFill>
                <a:srgbClr val="F4C63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4239" name="Freeform: Shape 44238">
                <a:extLst>
                  <a:ext uri="{FF2B5EF4-FFF2-40B4-BE49-F238E27FC236}">
                    <a16:creationId xmlns:a16="http://schemas.microsoft.com/office/drawing/2014/main" id="{2DB47529-7846-40E6-B9EC-38B3641453A1}"/>
                  </a:ext>
                </a:extLst>
              </p:cNvPr>
              <p:cNvSpPr/>
              <p:nvPr/>
            </p:nvSpPr>
            <p:spPr>
              <a:xfrm>
                <a:off x="742230" y="4634465"/>
                <a:ext cx="515874" cy="523684"/>
              </a:xfrm>
              <a:custGeom>
                <a:avLst/>
                <a:gdLst>
                  <a:gd name="connsiteX0" fmla="*/ 269367 w 515874"/>
                  <a:gd name="connsiteY0" fmla="*/ 523685 h 523684"/>
                  <a:gd name="connsiteX1" fmla="*/ 0 w 515874"/>
                  <a:gd name="connsiteY1" fmla="*/ 339757 h 523684"/>
                  <a:gd name="connsiteX2" fmla="*/ 246507 w 515874"/>
                  <a:gd name="connsiteY2" fmla="*/ 0 h 523684"/>
                  <a:gd name="connsiteX3" fmla="*/ 515874 w 515874"/>
                  <a:gd name="connsiteY3" fmla="*/ 184023 h 523684"/>
                  <a:gd name="connsiteX4" fmla="*/ 269367 w 515874"/>
                  <a:gd name="connsiteY4" fmla="*/ 523685 h 5236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15874" h="523684">
                    <a:moveTo>
                      <a:pt x="269367" y="523685"/>
                    </a:moveTo>
                    <a:cubicBezTo>
                      <a:pt x="212312" y="425101"/>
                      <a:pt x="96488" y="394907"/>
                      <a:pt x="0" y="339757"/>
                    </a:cubicBezTo>
                    <a:lnTo>
                      <a:pt x="246507" y="0"/>
                    </a:lnTo>
                    <a:cubicBezTo>
                      <a:pt x="347948" y="50768"/>
                      <a:pt x="465773" y="78677"/>
                      <a:pt x="515874" y="184023"/>
                    </a:cubicBezTo>
                    <a:lnTo>
                      <a:pt x="269367" y="523685"/>
                    </a:lnTo>
                    <a:close/>
                  </a:path>
                </a:pathLst>
              </a:custGeom>
              <a:solidFill>
                <a:srgbClr val="F4C63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4240" name="Freeform: Shape 44239">
                <a:extLst>
                  <a:ext uri="{FF2B5EF4-FFF2-40B4-BE49-F238E27FC236}">
                    <a16:creationId xmlns:a16="http://schemas.microsoft.com/office/drawing/2014/main" id="{DA18B2EF-2102-4960-9807-D761F478AFA9}"/>
                  </a:ext>
                </a:extLst>
              </p:cNvPr>
              <p:cNvSpPr/>
              <p:nvPr/>
            </p:nvSpPr>
            <p:spPr>
              <a:xfrm>
                <a:off x="1011597" y="4818392"/>
                <a:ext cx="504920" cy="538638"/>
              </a:xfrm>
              <a:custGeom>
                <a:avLst/>
                <a:gdLst>
                  <a:gd name="connsiteX0" fmla="*/ 0 w 504920"/>
                  <a:gd name="connsiteY0" fmla="*/ 339757 h 538638"/>
                  <a:gd name="connsiteX1" fmla="*/ 258509 w 504920"/>
                  <a:gd name="connsiteY1" fmla="*/ 538639 h 538638"/>
                  <a:gd name="connsiteX2" fmla="*/ 504920 w 504920"/>
                  <a:gd name="connsiteY2" fmla="*/ 198882 h 538638"/>
                  <a:gd name="connsiteX3" fmla="*/ 246412 w 504920"/>
                  <a:gd name="connsiteY3" fmla="*/ 0 h 538638"/>
                  <a:gd name="connsiteX4" fmla="*/ 0 w 504920"/>
                  <a:gd name="connsiteY4" fmla="*/ 339757 h 5386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4920" h="538638">
                    <a:moveTo>
                      <a:pt x="0" y="339757"/>
                    </a:moveTo>
                    <a:cubicBezTo>
                      <a:pt x="111443" y="363379"/>
                      <a:pt x="176117" y="464153"/>
                      <a:pt x="258509" y="538639"/>
                    </a:cubicBezTo>
                    <a:lnTo>
                      <a:pt x="504920" y="198882"/>
                    </a:lnTo>
                    <a:cubicBezTo>
                      <a:pt x="425196" y="118301"/>
                      <a:pt x="362045" y="14859"/>
                      <a:pt x="246412" y="0"/>
                    </a:cubicBezTo>
                    <a:lnTo>
                      <a:pt x="0" y="339757"/>
                    </a:lnTo>
                    <a:close/>
                  </a:path>
                </a:pathLst>
              </a:custGeom>
              <a:solidFill>
                <a:srgbClr val="F4C63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4241" name="Freeform: Shape 44240">
                <a:extLst>
                  <a:ext uri="{FF2B5EF4-FFF2-40B4-BE49-F238E27FC236}">
                    <a16:creationId xmlns:a16="http://schemas.microsoft.com/office/drawing/2014/main" id="{09676CEC-E4C1-463C-8D77-C4DC6EAD7667}"/>
                  </a:ext>
                </a:extLst>
              </p:cNvPr>
              <p:cNvSpPr/>
              <p:nvPr/>
            </p:nvSpPr>
            <p:spPr>
              <a:xfrm>
                <a:off x="1011597" y="4818488"/>
                <a:ext cx="539114" cy="483584"/>
              </a:xfrm>
              <a:custGeom>
                <a:avLst/>
                <a:gdLst>
                  <a:gd name="connsiteX0" fmla="*/ 0 w 539114"/>
                  <a:gd name="connsiteY0" fmla="*/ 339662 h 483584"/>
                  <a:gd name="connsiteX1" fmla="*/ 292703 w 539114"/>
                  <a:gd name="connsiteY1" fmla="*/ 483584 h 483584"/>
                  <a:gd name="connsiteX2" fmla="*/ 539115 w 539114"/>
                  <a:gd name="connsiteY2" fmla="*/ 143827 h 483584"/>
                  <a:gd name="connsiteX3" fmla="*/ 246412 w 539114"/>
                  <a:gd name="connsiteY3" fmla="*/ 0 h 483584"/>
                  <a:gd name="connsiteX4" fmla="*/ 0 w 539114"/>
                  <a:gd name="connsiteY4" fmla="*/ 339662 h 4835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39114" h="483584">
                    <a:moveTo>
                      <a:pt x="0" y="339662"/>
                    </a:moveTo>
                    <a:cubicBezTo>
                      <a:pt x="111443" y="363284"/>
                      <a:pt x="210312" y="409099"/>
                      <a:pt x="292703" y="483584"/>
                    </a:cubicBezTo>
                    <a:lnTo>
                      <a:pt x="539115" y="143827"/>
                    </a:lnTo>
                    <a:cubicBezTo>
                      <a:pt x="459391" y="63246"/>
                      <a:pt x="362045" y="14859"/>
                      <a:pt x="246412" y="0"/>
                    </a:cubicBezTo>
                    <a:lnTo>
                      <a:pt x="0" y="339662"/>
                    </a:lnTo>
                    <a:close/>
                  </a:path>
                </a:pathLst>
              </a:custGeom>
              <a:solidFill>
                <a:srgbClr val="F4C63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4242" name="Freeform: Shape 44241">
                <a:extLst>
                  <a:ext uri="{FF2B5EF4-FFF2-40B4-BE49-F238E27FC236}">
                    <a16:creationId xmlns:a16="http://schemas.microsoft.com/office/drawing/2014/main" id="{A1F9FB1C-B363-42A4-BD2F-3B484E6FF724}"/>
                  </a:ext>
                </a:extLst>
              </p:cNvPr>
              <p:cNvSpPr/>
              <p:nvPr/>
            </p:nvSpPr>
            <p:spPr>
              <a:xfrm>
                <a:off x="1009311" y="4686090"/>
                <a:ext cx="200596" cy="139826"/>
              </a:xfrm>
              <a:custGeom>
                <a:avLst/>
                <a:gdLst>
                  <a:gd name="connsiteX0" fmla="*/ 0 w 200596"/>
                  <a:gd name="connsiteY0" fmla="*/ 0 h 139826"/>
                  <a:gd name="connsiteX1" fmla="*/ 200596 w 200596"/>
                  <a:gd name="connsiteY1" fmla="*/ 139827 h 13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00596" h="139826">
                    <a:moveTo>
                      <a:pt x="0" y="0"/>
                    </a:moveTo>
                    <a:cubicBezTo>
                      <a:pt x="0" y="0"/>
                      <a:pt x="164973" y="78391"/>
                      <a:pt x="200596" y="139827"/>
                    </a:cubicBezTo>
                  </a:path>
                </a:pathLst>
              </a:custGeom>
              <a:solidFill>
                <a:srgbClr val="F4C63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4243" name="Freeform: Shape 44242">
                <a:extLst>
                  <a:ext uri="{FF2B5EF4-FFF2-40B4-BE49-F238E27FC236}">
                    <a16:creationId xmlns:a16="http://schemas.microsoft.com/office/drawing/2014/main" id="{ADB95B0D-E256-440D-9542-F2B9FC797C0A}"/>
                  </a:ext>
                </a:extLst>
              </p:cNvPr>
              <p:cNvSpPr/>
              <p:nvPr/>
            </p:nvSpPr>
            <p:spPr>
              <a:xfrm>
                <a:off x="994452" y="4714379"/>
                <a:ext cx="200596" cy="139827"/>
              </a:xfrm>
              <a:custGeom>
                <a:avLst/>
                <a:gdLst>
                  <a:gd name="connsiteX0" fmla="*/ 0 w 200596"/>
                  <a:gd name="connsiteY0" fmla="*/ 0 h 139827"/>
                  <a:gd name="connsiteX1" fmla="*/ 200597 w 200596"/>
                  <a:gd name="connsiteY1" fmla="*/ 139827 h 1398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00596" h="139827">
                    <a:moveTo>
                      <a:pt x="0" y="0"/>
                    </a:moveTo>
                    <a:cubicBezTo>
                      <a:pt x="0" y="0"/>
                      <a:pt x="164973" y="78391"/>
                      <a:pt x="200597" y="139827"/>
                    </a:cubicBezTo>
                  </a:path>
                </a:pathLst>
              </a:custGeom>
              <a:solidFill>
                <a:srgbClr val="F4C63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4244" name="Freeform: Shape 44243">
                <a:extLst>
                  <a:ext uri="{FF2B5EF4-FFF2-40B4-BE49-F238E27FC236}">
                    <a16:creationId xmlns:a16="http://schemas.microsoft.com/office/drawing/2014/main" id="{CA04DC81-1371-4E2C-A224-DF4442CBFDC7}"/>
                  </a:ext>
                </a:extLst>
              </p:cNvPr>
              <p:cNvSpPr/>
              <p:nvPr/>
            </p:nvSpPr>
            <p:spPr>
              <a:xfrm>
                <a:off x="974736" y="4751241"/>
                <a:ext cx="200691" cy="139827"/>
              </a:xfrm>
              <a:custGeom>
                <a:avLst/>
                <a:gdLst>
                  <a:gd name="connsiteX0" fmla="*/ 0 w 200691"/>
                  <a:gd name="connsiteY0" fmla="*/ 0 h 139827"/>
                  <a:gd name="connsiteX1" fmla="*/ 200692 w 200691"/>
                  <a:gd name="connsiteY1" fmla="*/ 139827 h 1398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00691" h="139827">
                    <a:moveTo>
                      <a:pt x="0" y="0"/>
                    </a:moveTo>
                    <a:cubicBezTo>
                      <a:pt x="0" y="0"/>
                      <a:pt x="164973" y="78391"/>
                      <a:pt x="200692" y="139827"/>
                    </a:cubicBezTo>
                  </a:path>
                </a:pathLst>
              </a:custGeom>
              <a:solidFill>
                <a:srgbClr val="F4C63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4245" name="Freeform: Shape 44244">
                <a:extLst>
                  <a:ext uri="{FF2B5EF4-FFF2-40B4-BE49-F238E27FC236}">
                    <a16:creationId xmlns:a16="http://schemas.microsoft.com/office/drawing/2014/main" id="{5E14B4BE-330A-4068-B090-CA713CDB9BEF}"/>
                  </a:ext>
                </a:extLst>
              </p:cNvPr>
              <p:cNvSpPr/>
              <p:nvPr/>
            </p:nvSpPr>
            <p:spPr>
              <a:xfrm>
                <a:off x="952923" y="4777625"/>
                <a:ext cx="200691" cy="139827"/>
              </a:xfrm>
              <a:custGeom>
                <a:avLst/>
                <a:gdLst>
                  <a:gd name="connsiteX0" fmla="*/ 0 w 200691"/>
                  <a:gd name="connsiteY0" fmla="*/ 0 h 139827"/>
                  <a:gd name="connsiteX1" fmla="*/ 200692 w 200691"/>
                  <a:gd name="connsiteY1" fmla="*/ 139827 h 1398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00691" h="139827">
                    <a:moveTo>
                      <a:pt x="0" y="0"/>
                    </a:moveTo>
                    <a:cubicBezTo>
                      <a:pt x="0" y="0"/>
                      <a:pt x="164973" y="78391"/>
                      <a:pt x="200692" y="139827"/>
                    </a:cubicBezTo>
                  </a:path>
                </a:pathLst>
              </a:custGeom>
              <a:solidFill>
                <a:srgbClr val="F4C63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4246" name="Freeform: Shape 44245">
                <a:extLst>
                  <a:ext uri="{FF2B5EF4-FFF2-40B4-BE49-F238E27FC236}">
                    <a16:creationId xmlns:a16="http://schemas.microsoft.com/office/drawing/2014/main" id="{9686E684-E953-4E32-9625-0667ABB07FC5}"/>
                  </a:ext>
                </a:extLst>
              </p:cNvPr>
              <p:cNvSpPr/>
              <p:nvPr/>
            </p:nvSpPr>
            <p:spPr>
              <a:xfrm>
                <a:off x="1133041" y="4976695"/>
                <a:ext cx="278987" cy="222792"/>
              </a:xfrm>
              <a:custGeom>
                <a:avLst/>
                <a:gdLst>
                  <a:gd name="connsiteX0" fmla="*/ 66294 w 278987"/>
                  <a:gd name="connsiteY0" fmla="*/ 3 h 222792"/>
                  <a:gd name="connsiteX1" fmla="*/ 0 w 278987"/>
                  <a:gd name="connsiteY1" fmla="*/ 104588 h 222792"/>
                  <a:gd name="connsiteX2" fmla="*/ 189548 w 278987"/>
                  <a:gd name="connsiteY2" fmla="*/ 222793 h 222792"/>
                  <a:gd name="connsiteX3" fmla="*/ 278987 w 278987"/>
                  <a:gd name="connsiteY3" fmla="*/ 104397 h 222792"/>
                  <a:gd name="connsiteX4" fmla="*/ 66294 w 278987"/>
                  <a:gd name="connsiteY4" fmla="*/ 3 h 2227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8987" h="222792">
                    <a:moveTo>
                      <a:pt x="66294" y="3"/>
                    </a:moveTo>
                    <a:lnTo>
                      <a:pt x="0" y="104588"/>
                    </a:lnTo>
                    <a:cubicBezTo>
                      <a:pt x="0" y="104588"/>
                      <a:pt x="150304" y="171548"/>
                      <a:pt x="189548" y="222793"/>
                    </a:cubicBezTo>
                    <a:lnTo>
                      <a:pt x="278987" y="104397"/>
                    </a:lnTo>
                    <a:cubicBezTo>
                      <a:pt x="278987" y="104397"/>
                      <a:pt x="217932" y="-664"/>
                      <a:pt x="66294" y="3"/>
                    </a:cubicBezTo>
                    <a:close/>
                  </a:path>
                </a:pathLst>
              </a:custGeom>
              <a:solidFill>
                <a:srgbClr val="F4C63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4247" name="Freeform: Shape 44246">
                <a:extLst>
                  <a:ext uri="{FF2B5EF4-FFF2-40B4-BE49-F238E27FC236}">
                    <a16:creationId xmlns:a16="http://schemas.microsoft.com/office/drawing/2014/main" id="{CE01297F-7BBE-4BF4-BF92-D179F273574E}"/>
                  </a:ext>
                </a:extLst>
              </p:cNvPr>
              <p:cNvSpPr/>
              <p:nvPr/>
            </p:nvSpPr>
            <p:spPr>
              <a:xfrm>
                <a:off x="853863" y="4827060"/>
                <a:ext cx="256889" cy="223361"/>
              </a:xfrm>
              <a:custGeom>
                <a:avLst/>
                <a:gdLst>
                  <a:gd name="connsiteX0" fmla="*/ 256889 w 256889"/>
                  <a:gd name="connsiteY0" fmla="*/ 146113 h 223361"/>
                  <a:gd name="connsiteX1" fmla="*/ 193643 w 256889"/>
                  <a:gd name="connsiteY1" fmla="*/ 223361 h 223361"/>
                  <a:gd name="connsiteX2" fmla="*/ 0 w 256889"/>
                  <a:gd name="connsiteY2" fmla="*/ 86582 h 223361"/>
                  <a:gd name="connsiteX3" fmla="*/ 64008 w 256889"/>
                  <a:gd name="connsiteY3" fmla="*/ 0 h 223361"/>
                  <a:gd name="connsiteX4" fmla="*/ 256889 w 256889"/>
                  <a:gd name="connsiteY4" fmla="*/ 146113 h 2233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6889" h="223361">
                    <a:moveTo>
                      <a:pt x="256889" y="146113"/>
                    </a:moveTo>
                    <a:lnTo>
                      <a:pt x="193643" y="223361"/>
                    </a:lnTo>
                    <a:cubicBezTo>
                      <a:pt x="193643" y="223361"/>
                      <a:pt x="63151" y="100012"/>
                      <a:pt x="0" y="86582"/>
                    </a:cubicBezTo>
                    <a:lnTo>
                      <a:pt x="64008" y="0"/>
                    </a:lnTo>
                    <a:cubicBezTo>
                      <a:pt x="63913" y="0"/>
                      <a:pt x="192119" y="9049"/>
                      <a:pt x="256889" y="146113"/>
                    </a:cubicBezTo>
                    <a:close/>
                  </a:path>
                </a:pathLst>
              </a:custGeom>
              <a:solidFill>
                <a:srgbClr val="F4C63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grpSp>
          <p:nvGrpSpPr>
            <p:cNvPr id="44248" name="Graphic 44232">
              <a:extLst>
                <a:ext uri="{FF2B5EF4-FFF2-40B4-BE49-F238E27FC236}">
                  <a16:creationId xmlns:a16="http://schemas.microsoft.com/office/drawing/2014/main" id="{89820610-7C7D-4C10-BEC0-0D1E5F3BB7FF}"/>
                </a:ext>
              </a:extLst>
            </p:cNvPr>
            <p:cNvGrpSpPr/>
            <p:nvPr/>
          </p:nvGrpSpPr>
          <p:grpSpPr>
            <a:xfrm>
              <a:off x="696549" y="4578468"/>
              <a:ext cx="831589" cy="764125"/>
              <a:chOff x="696549" y="4578468"/>
              <a:chExt cx="831589" cy="764125"/>
            </a:xfrm>
          </p:grpSpPr>
          <p:sp>
            <p:nvSpPr>
              <p:cNvPr id="44249" name="Freeform: Shape 44248">
                <a:extLst>
                  <a:ext uri="{FF2B5EF4-FFF2-40B4-BE49-F238E27FC236}">
                    <a16:creationId xmlns:a16="http://schemas.microsoft.com/office/drawing/2014/main" id="{F7C6F630-D4A5-47AD-99E0-CFEEA5D82608}"/>
                  </a:ext>
                </a:extLst>
              </p:cNvPr>
              <p:cNvSpPr/>
              <p:nvPr/>
            </p:nvSpPr>
            <p:spPr>
              <a:xfrm>
                <a:off x="696549" y="4584515"/>
                <a:ext cx="809047" cy="758078"/>
              </a:xfrm>
              <a:custGeom>
                <a:avLst/>
                <a:gdLst>
                  <a:gd name="connsiteX0" fmla="*/ 246564 w 809047"/>
                  <a:gd name="connsiteY0" fmla="*/ 11564 h 758078"/>
                  <a:gd name="connsiteX1" fmla="*/ 284092 w 809047"/>
                  <a:gd name="connsiteY1" fmla="*/ 4420 h 758078"/>
                  <a:gd name="connsiteX2" fmla="*/ 518693 w 809047"/>
                  <a:gd name="connsiteY2" fmla="*/ 155106 h 758078"/>
                  <a:gd name="connsiteX3" fmla="*/ 519836 w 809047"/>
                  <a:gd name="connsiteY3" fmla="*/ 153582 h 758078"/>
                  <a:gd name="connsiteX4" fmla="*/ 547554 w 809047"/>
                  <a:gd name="connsiteY4" fmla="*/ 173680 h 758078"/>
                  <a:gd name="connsiteX5" fmla="*/ 549078 w 809047"/>
                  <a:gd name="connsiteY5" fmla="*/ 174823 h 758078"/>
                  <a:gd name="connsiteX6" fmla="*/ 549459 w 809047"/>
                  <a:gd name="connsiteY6" fmla="*/ 175108 h 758078"/>
                  <a:gd name="connsiteX7" fmla="*/ 551078 w 809047"/>
                  <a:gd name="connsiteY7" fmla="*/ 176251 h 758078"/>
                  <a:gd name="connsiteX8" fmla="*/ 578700 w 809047"/>
                  <a:gd name="connsiteY8" fmla="*/ 196349 h 758078"/>
                  <a:gd name="connsiteX9" fmla="*/ 577748 w 809047"/>
                  <a:gd name="connsiteY9" fmla="*/ 197778 h 758078"/>
                  <a:gd name="connsiteX10" fmla="*/ 798728 w 809047"/>
                  <a:gd name="connsiteY10" fmla="*/ 376086 h 758078"/>
                  <a:gd name="connsiteX11" fmla="*/ 803681 w 809047"/>
                  <a:gd name="connsiteY11" fmla="*/ 414091 h 758078"/>
                  <a:gd name="connsiteX12" fmla="*/ 562603 w 809047"/>
                  <a:gd name="connsiteY12" fmla="*/ 746513 h 758078"/>
                  <a:gd name="connsiteX13" fmla="*/ 521455 w 809047"/>
                  <a:gd name="connsiteY13" fmla="*/ 750895 h 758078"/>
                  <a:gd name="connsiteX14" fmla="*/ 294951 w 809047"/>
                  <a:gd name="connsiteY14" fmla="*/ 565919 h 758078"/>
                  <a:gd name="connsiteX15" fmla="*/ 268376 w 809047"/>
                  <a:gd name="connsiteY15" fmla="*/ 562776 h 758078"/>
                  <a:gd name="connsiteX16" fmla="*/ 267995 w 809047"/>
                  <a:gd name="connsiteY16" fmla="*/ 562490 h 758078"/>
                  <a:gd name="connsiteX17" fmla="*/ 256184 w 809047"/>
                  <a:gd name="connsiteY17" fmla="*/ 537058 h 758078"/>
                  <a:gd name="connsiteX18" fmla="*/ 13963 w 809047"/>
                  <a:gd name="connsiteY18" fmla="*/ 384468 h 758078"/>
                  <a:gd name="connsiteX19" fmla="*/ 5295 w 809047"/>
                  <a:gd name="connsiteY19" fmla="*/ 343987 h 758078"/>
                  <a:gd name="connsiteX20" fmla="*/ 246564 w 809047"/>
                  <a:gd name="connsiteY20" fmla="*/ 11564 h 7580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809047" h="758078">
                    <a:moveTo>
                      <a:pt x="246564" y="11564"/>
                    </a:moveTo>
                    <a:cubicBezTo>
                      <a:pt x="255231" y="-437"/>
                      <a:pt x="271710" y="-3581"/>
                      <a:pt x="284092" y="4420"/>
                    </a:cubicBezTo>
                    <a:lnTo>
                      <a:pt x="518693" y="155106"/>
                    </a:lnTo>
                    <a:lnTo>
                      <a:pt x="519836" y="153582"/>
                    </a:lnTo>
                    <a:lnTo>
                      <a:pt x="547554" y="173680"/>
                    </a:lnTo>
                    <a:lnTo>
                      <a:pt x="549078" y="174823"/>
                    </a:lnTo>
                    <a:lnTo>
                      <a:pt x="549459" y="175108"/>
                    </a:lnTo>
                    <a:lnTo>
                      <a:pt x="551078" y="176251"/>
                    </a:lnTo>
                    <a:lnTo>
                      <a:pt x="578700" y="196349"/>
                    </a:lnTo>
                    <a:lnTo>
                      <a:pt x="577748" y="197778"/>
                    </a:lnTo>
                    <a:lnTo>
                      <a:pt x="798728" y="376086"/>
                    </a:lnTo>
                    <a:cubicBezTo>
                      <a:pt x="810253" y="385325"/>
                      <a:pt x="812444" y="402089"/>
                      <a:pt x="803681" y="414091"/>
                    </a:cubicBezTo>
                    <a:lnTo>
                      <a:pt x="562603" y="746513"/>
                    </a:lnTo>
                    <a:cubicBezTo>
                      <a:pt x="552888" y="759943"/>
                      <a:pt x="533647" y="762039"/>
                      <a:pt x="521455" y="750895"/>
                    </a:cubicBezTo>
                    <a:cubicBezTo>
                      <a:pt x="437826" y="674980"/>
                      <a:pt x="332574" y="572872"/>
                      <a:pt x="294951" y="565919"/>
                    </a:cubicBezTo>
                    <a:lnTo>
                      <a:pt x="268376" y="562776"/>
                    </a:lnTo>
                    <a:lnTo>
                      <a:pt x="267995" y="562490"/>
                    </a:lnTo>
                    <a:lnTo>
                      <a:pt x="256184" y="537058"/>
                    </a:lnTo>
                    <a:cubicBezTo>
                      <a:pt x="255612" y="520009"/>
                      <a:pt x="128168" y="449714"/>
                      <a:pt x="13963" y="384468"/>
                    </a:cubicBezTo>
                    <a:cubicBezTo>
                      <a:pt x="-324" y="376276"/>
                      <a:pt x="-4420" y="357417"/>
                      <a:pt x="5295" y="343987"/>
                    </a:cubicBezTo>
                    <a:lnTo>
                      <a:pt x="246564" y="11564"/>
                    </a:lnTo>
                    <a:close/>
                  </a:path>
                </a:pathLst>
              </a:custGeom>
              <a:solidFill>
                <a:srgbClr val="E9684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4250" name="Freeform: Shape 44249">
                <a:extLst>
                  <a:ext uri="{FF2B5EF4-FFF2-40B4-BE49-F238E27FC236}">
                    <a16:creationId xmlns:a16="http://schemas.microsoft.com/office/drawing/2014/main" id="{904BC6C0-F48D-4974-8A22-D209F5B56F71}"/>
                  </a:ext>
                </a:extLst>
              </p:cNvPr>
              <p:cNvSpPr/>
              <p:nvPr/>
            </p:nvSpPr>
            <p:spPr>
              <a:xfrm rot="-8642603">
                <a:off x="1076825" y="4824471"/>
                <a:ext cx="329294" cy="435503"/>
              </a:xfrm>
              <a:custGeom>
                <a:avLst/>
                <a:gdLst>
                  <a:gd name="connsiteX0" fmla="*/ 0 w 329294"/>
                  <a:gd name="connsiteY0" fmla="*/ 0 h 435503"/>
                  <a:gd name="connsiteX1" fmla="*/ 329295 w 329294"/>
                  <a:gd name="connsiteY1" fmla="*/ 0 h 435503"/>
                  <a:gd name="connsiteX2" fmla="*/ 329295 w 329294"/>
                  <a:gd name="connsiteY2" fmla="*/ 435503 h 435503"/>
                  <a:gd name="connsiteX3" fmla="*/ 0 w 329294"/>
                  <a:gd name="connsiteY3" fmla="*/ 435503 h 4355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9294" h="435503">
                    <a:moveTo>
                      <a:pt x="0" y="0"/>
                    </a:moveTo>
                    <a:lnTo>
                      <a:pt x="329295" y="0"/>
                    </a:lnTo>
                    <a:lnTo>
                      <a:pt x="329295" y="435503"/>
                    </a:lnTo>
                    <a:lnTo>
                      <a:pt x="0" y="435503"/>
                    </a:lnTo>
                    <a:close/>
                  </a:path>
                </a:pathLst>
              </a:custGeom>
              <a:solidFill>
                <a:srgbClr val="D6CBB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4251" name="Freeform: Shape 44250">
                <a:extLst>
                  <a:ext uri="{FF2B5EF4-FFF2-40B4-BE49-F238E27FC236}">
                    <a16:creationId xmlns:a16="http://schemas.microsoft.com/office/drawing/2014/main" id="{1D7A2249-6D01-4544-A767-FD559AAFCCDD}"/>
                  </a:ext>
                </a:extLst>
              </p:cNvPr>
              <p:cNvSpPr/>
              <p:nvPr/>
            </p:nvSpPr>
            <p:spPr>
              <a:xfrm rot="-8642603">
                <a:off x="813613" y="4633654"/>
                <a:ext cx="329294" cy="435503"/>
              </a:xfrm>
              <a:custGeom>
                <a:avLst/>
                <a:gdLst>
                  <a:gd name="connsiteX0" fmla="*/ 0 w 329294"/>
                  <a:gd name="connsiteY0" fmla="*/ 0 h 435503"/>
                  <a:gd name="connsiteX1" fmla="*/ 329295 w 329294"/>
                  <a:gd name="connsiteY1" fmla="*/ 0 h 435503"/>
                  <a:gd name="connsiteX2" fmla="*/ 329295 w 329294"/>
                  <a:gd name="connsiteY2" fmla="*/ 435503 h 435503"/>
                  <a:gd name="connsiteX3" fmla="*/ 0 w 329294"/>
                  <a:gd name="connsiteY3" fmla="*/ 435503 h 4355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9294" h="435503">
                    <a:moveTo>
                      <a:pt x="0" y="0"/>
                    </a:moveTo>
                    <a:lnTo>
                      <a:pt x="329295" y="0"/>
                    </a:lnTo>
                    <a:lnTo>
                      <a:pt x="329295" y="435503"/>
                    </a:lnTo>
                    <a:lnTo>
                      <a:pt x="0" y="435503"/>
                    </a:lnTo>
                    <a:close/>
                  </a:path>
                </a:pathLst>
              </a:custGeom>
              <a:solidFill>
                <a:srgbClr val="D6CBB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4252" name="Freeform: Shape 44251">
                <a:extLst>
                  <a:ext uri="{FF2B5EF4-FFF2-40B4-BE49-F238E27FC236}">
                    <a16:creationId xmlns:a16="http://schemas.microsoft.com/office/drawing/2014/main" id="{56F74A90-102E-49E3-831F-F8C728539E4D}"/>
                  </a:ext>
                </a:extLst>
              </p:cNvPr>
              <p:cNvSpPr/>
              <p:nvPr/>
            </p:nvSpPr>
            <p:spPr>
              <a:xfrm>
                <a:off x="719656" y="4587792"/>
                <a:ext cx="515778" cy="523684"/>
              </a:xfrm>
              <a:custGeom>
                <a:avLst/>
                <a:gdLst>
                  <a:gd name="connsiteX0" fmla="*/ 269367 w 515778"/>
                  <a:gd name="connsiteY0" fmla="*/ 523685 h 523684"/>
                  <a:gd name="connsiteX1" fmla="*/ 0 w 515778"/>
                  <a:gd name="connsiteY1" fmla="*/ 339757 h 523684"/>
                  <a:gd name="connsiteX2" fmla="*/ 246412 w 515778"/>
                  <a:gd name="connsiteY2" fmla="*/ 0 h 523684"/>
                  <a:gd name="connsiteX3" fmla="*/ 515779 w 515778"/>
                  <a:gd name="connsiteY3" fmla="*/ 184023 h 523684"/>
                  <a:gd name="connsiteX4" fmla="*/ 269367 w 515778"/>
                  <a:gd name="connsiteY4" fmla="*/ 523685 h 5236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15778" h="523684">
                    <a:moveTo>
                      <a:pt x="269367" y="523685"/>
                    </a:moveTo>
                    <a:cubicBezTo>
                      <a:pt x="212312" y="425101"/>
                      <a:pt x="96488" y="394907"/>
                      <a:pt x="0" y="339757"/>
                    </a:cubicBezTo>
                    <a:lnTo>
                      <a:pt x="246412" y="0"/>
                    </a:lnTo>
                    <a:cubicBezTo>
                      <a:pt x="347853" y="50768"/>
                      <a:pt x="465677" y="78677"/>
                      <a:pt x="515779" y="184023"/>
                    </a:cubicBezTo>
                    <a:lnTo>
                      <a:pt x="269367" y="523685"/>
                    </a:lnTo>
                    <a:close/>
                  </a:path>
                </a:pathLst>
              </a:custGeom>
              <a:solidFill>
                <a:srgbClr val="F2E9D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4253" name="Freeform: Shape 44252">
                <a:extLst>
                  <a:ext uri="{FF2B5EF4-FFF2-40B4-BE49-F238E27FC236}">
                    <a16:creationId xmlns:a16="http://schemas.microsoft.com/office/drawing/2014/main" id="{C3F89E8F-021D-44FF-A836-73745D6E59B8}"/>
                  </a:ext>
                </a:extLst>
              </p:cNvPr>
              <p:cNvSpPr/>
              <p:nvPr/>
            </p:nvSpPr>
            <p:spPr>
              <a:xfrm>
                <a:off x="989023" y="4771720"/>
                <a:ext cx="504920" cy="538638"/>
              </a:xfrm>
              <a:custGeom>
                <a:avLst/>
                <a:gdLst>
                  <a:gd name="connsiteX0" fmla="*/ 0 w 504920"/>
                  <a:gd name="connsiteY0" fmla="*/ 339757 h 538638"/>
                  <a:gd name="connsiteX1" fmla="*/ 258509 w 504920"/>
                  <a:gd name="connsiteY1" fmla="*/ 538639 h 538638"/>
                  <a:gd name="connsiteX2" fmla="*/ 504920 w 504920"/>
                  <a:gd name="connsiteY2" fmla="*/ 198882 h 538638"/>
                  <a:gd name="connsiteX3" fmla="*/ 246412 w 504920"/>
                  <a:gd name="connsiteY3" fmla="*/ 0 h 538638"/>
                  <a:gd name="connsiteX4" fmla="*/ 0 w 504920"/>
                  <a:gd name="connsiteY4" fmla="*/ 339757 h 5386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4920" h="538638">
                    <a:moveTo>
                      <a:pt x="0" y="339757"/>
                    </a:moveTo>
                    <a:cubicBezTo>
                      <a:pt x="111443" y="363379"/>
                      <a:pt x="176117" y="464153"/>
                      <a:pt x="258509" y="538639"/>
                    </a:cubicBezTo>
                    <a:lnTo>
                      <a:pt x="504920" y="198882"/>
                    </a:lnTo>
                    <a:cubicBezTo>
                      <a:pt x="425196" y="118300"/>
                      <a:pt x="362045" y="14859"/>
                      <a:pt x="246412" y="0"/>
                    </a:cubicBezTo>
                    <a:lnTo>
                      <a:pt x="0" y="339757"/>
                    </a:lnTo>
                    <a:close/>
                  </a:path>
                </a:pathLst>
              </a:custGeom>
              <a:solidFill>
                <a:srgbClr val="F2E9D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4254" name="Freeform: Shape 44253">
                <a:extLst>
                  <a:ext uri="{FF2B5EF4-FFF2-40B4-BE49-F238E27FC236}">
                    <a16:creationId xmlns:a16="http://schemas.microsoft.com/office/drawing/2014/main" id="{D90157E0-D91C-4C80-B4C6-AB10DD7C00FD}"/>
                  </a:ext>
                </a:extLst>
              </p:cNvPr>
              <p:cNvSpPr/>
              <p:nvPr/>
            </p:nvSpPr>
            <p:spPr>
              <a:xfrm>
                <a:off x="989023" y="4771815"/>
                <a:ext cx="539115" cy="483584"/>
              </a:xfrm>
              <a:custGeom>
                <a:avLst/>
                <a:gdLst>
                  <a:gd name="connsiteX0" fmla="*/ 0 w 539115"/>
                  <a:gd name="connsiteY0" fmla="*/ 339662 h 483584"/>
                  <a:gd name="connsiteX1" fmla="*/ 292703 w 539115"/>
                  <a:gd name="connsiteY1" fmla="*/ 483584 h 483584"/>
                  <a:gd name="connsiteX2" fmla="*/ 539115 w 539115"/>
                  <a:gd name="connsiteY2" fmla="*/ 143923 h 483584"/>
                  <a:gd name="connsiteX3" fmla="*/ 246412 w 539115"/>
                  <a:gd name="connsiteY3" fmla="*/ 0 h 483584"/>
                  <a:gd name="connsiteX4" fmla="*/ 0 w 539115"/>
                  <a:gd name="connsiteY4" fmla="*/ 339662 h 4835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39115" h="483584">
                    <a:moveTo>
                      <a:pt x="0" y="339662"/>
                    </a:moveTo>
                    <a:cubicBezTo>
                      <a:pt x="111443" y="363284"/>
                      <a:pt x="210312" y="409099"/>
                      <a:pt x="292703" y="483584"/>
                    </a:cubicBezTo>
                    <a:lnTo>
                      <a:pt x="539115" y="143923"/>
                    </a:lnTo>
                    <a:cubicBezTo>
                      <a:pt x="459391" y="63246"/>
                      <a:pt x="362045" y="14859"/>
                      <a:pt x="246412" y="0"/>
                    </a:cubicBezTo>
                    <a:lnTo>
                      <a:pt x="0" y="339662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4255" name="Freeform: Shape 44254">
                <a:extLst>
                  <a:ext uri="{FF2B5EF4-FFF2-40B4-BE49-F238E27FC236}">
                    <a16:creationId xmlns:a16="http://schemas.microsoft.com/office/drawing/2014/main" id="{7A3F576D-25AF-4D6B-A535-7698380A3C9F}"/>
                  </a:ext>
                </a:extLst>
              </p:cNvPr>
              <p:cNvSpPr/>
              <p:nvPr/>
            </p:nvSpPr>
            <p:spPr>
              <a:xfrm>
                <a:off x="986737" y="4639418"/>
                <a:ext cx="200691" cy="139826"/>
              </a:xfrm>
              <a:custGeom>
                <a:avLst/>
                <a:gdLst>
                  <a:gd name="connsiteX0" fmla="*/ 0 w 200691"/>
                  <a:gd name="connsiteY0" fmla="*/ 0 h 139826"/>
                  <a:gd name="connsiteX1" fmla="*/ 200692 w 200691"/>
                  <a:gd name="connsiteY1" fmla="*/ 139827 h 13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00691" h="139826">
                    <a:moveTo>
                      <a:pt x="0" y="0"/>
                    </a:moveTo>
                    <a:cubicBezTo>
                      <a:pt x="0" y="0"/>
                      <a:pt x="164973" y="78391"/>
                      <a:pt x="200692" y="139827"/>
                    </a:cubicBezTo>
                  </a:path>
                </a:pathLst>
              </a:custGeom>
              <a:noFill/>
              <a:ln w="6954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4256" name="Freeform: Shape 44255">
                <a:extLst>
                  <a:ext uri="{FF2B5EF4-FFF2-40B4-BE49-F238E27FC236}">
                    <a16:creationId xmlns:a16="http://schemas.microsoft.com/office/drawing/2014/main" id="{72288B86-02C5-4C0C-82CD-3F306779A637}"/>
                  </a:ext>
                </a:extLst>
              </p:cNvPr>
              <p:cNvSpPr/>
              <p:nvPr/>
            </p:nvSpPr>
            <p:spPr>
              <a:xfrm>
                <a:off x="971878" y="4667707"/>
                <a:ext cx="200691" cy="139826"/>
              </a:xfrm>
              <a:custGeom>
                <a:avLst/>
                <a:gdLst>
                  <a:gd name="connsiteX0" fmla="*/ 0 w 200691"/>
                  <a:gd name="connsiteY0" fmla="*/ 0 h 139826"/>
                  <a:gd name="connsiteX1" fmla="*/ 200692 w 200691"/>
                  <a:gd name="connsiteY1" fmla="*/ 139827 h 13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00691" h="139826">
                    <a:moveTo>
                      <a:pt x="0" y="0"/>
                    </a:moveTo>
                    <a:cubicBezTo>
                      <a:pt x="0" y="0"/>
                      <a:pt x="164973" y="78391"/>
                      <a:pt x="200692" y="139827"/>
                    </a:cubicBezTo>
                  </a:path>
                </a:pathLst>
              </a:custGeom>
              <a:noFill/>
              <a:ln w="6954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4257" name="Freeform: Shape 44256">
                <a:extLst>
                  <a:ext uri="{FF2B5EF4-FFF2-40B4-BE49-F238E27FC236}">
                    <a16:creationId xmlns:a16="http://schemas.microsoft.com/office/drawing/2014/main" id="{A042BB47-4967-4329-8EDB-E455D9AD71E0}"/>
                  </a:ext>
                </a:extLst>
              </p:cNvPr>
              <p:cNvSpPr/>
              <p:nvPr/>
            </p:nvSpPr>
            <p:spPr>
              <a:xfrm>
                <a:off x="952161" y="4704568"/>
                <a:ext cx="200691" cy="139827"/>
              </a:xfrm>
              <a:custGeom>
                <a:avLst/>
                <a:gdLst>
                  <a:gd name="connsiteX0" fmla="*/ 0 w 200691"/>
                  <a:gd name="connsiteY0" fmla="*/ 0 h 139827"/>
                  <a:gd name="connsiteX1" fmla="*/ 200692 w 200691"/>
                  <a:gd name="connsiteY1" fmla="*/ 139827 h 1398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00691" h="139827">
                    <a:moveTo>
                      <a:pt x="0" y="0"/>
                    </a:moveTo>
                    <a:cubicBezTo>
                      <a:pt x="0" y="0"/>
                      <a:pt x="164973" y="78391"/>
                      <a:pt x="200692" y="139827"/>
                    </a:cubicBezTo>
                  </a:path>
                </a:pathLst>
              </a:custGeom>
              <a:noFill/>
              <a:ln w="6954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4258" name="Freeform: Shape 44257">
                <a:extLst>
                  <a:ext uri="{FF2B5EF4-FFF2-40B4-BE49-F238E27FC236}">
                    <a16:creationId xmlns:a16="http://schemas.microsoft.com/office/drawing/2014/main" id="{5232C596-AF19-42A0-A6B8-ABBE3542D50A}"/>
                  </a:ext>
                </a:extLst>
              </p:cNvPr>
              <p:cNvSpPr/>
              <p:nvPr/>
            </p:nvSpPr>
            <p:spPr>
              <a:xfrm>
                <a:off x="930349" y="4730953"/>
                <a:ext cx="200596" cy="139827"/>
              </a:xfrm>
              <a:custGeom>
                <a:avLst/>
                <a:gdLst>
                  <a:gd name="connsiteX0" fmla="*/ 0 w 200596"/>
                  <a:gd name="connsiteY0" fmla="*/ 0 h 139827"/>
                  <a:gd name="connsiteX1" fmla="*/ 200596 w 200596"/>
                  <a:gd name="connsiteY1" fmla="*/ 139827 h 1398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00596" h="139827">
                    <a:moveTo>
                      <a:pt x="0" y="0"/>
                    </a:moveTo>
                    <a:cubicBezTo>
                      <a:pt x="0" y="0"/>
                      <a:pt x="164973" y="78391"/>
                      <a:pt x="200596" y="139827"/>
                    </a:cubicBezTo>
                  </a:path>
                </a:pathLst>
              </a:custGeom>
              <a:noFill/>
              <a:ln w="6954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th-TH" dirty="0"/>
              </a:p>
            </p:txBody>
          </p:sp>
          <p:sp>
            <p:nvSpPr>
              <p:cNvPr id="44259" name="Freeform: Shape 44258">
                <a:extLst>
                  <a:ext uri="{FF2B5EF4-FFF2-40B4-BE49-F238E27FC236}">
                    <a16:creationId xmlns:a16="http://schemas.microsoft.com/office/drawing/2014/main" id="{698C08C5-BCAA-478B-96AE-AA7466B7F306}"/>
                  </a:ext>
                </a:extLst>
              </p:cNvPr>
              <p:cNvSpPr/>
              <p:nvPr/>
            </p:nvSpPr>
            <p:spPr>
              <a:xfrm>
                <a:off x="1110467" y="4930021"/>
                <a:ext cx="278987" cy="222793"/>
              </a:xfrm>
              <a:custGeom>
                <a:avLst/>
                <a:gdLst>
                  <a:gd name="connsiteX0" fmla="*/ 66294 w 278987"/>
                  <a:gd name="connsiteY0" fmla="*/ 4 h 222793"/>
                  <a:gd name="connsiteX1" fmla="*/ 0 w 278987"/>
                  <a:gd name="connsiteY1" fmla="*/ 104589 h 222793"/>
                  <a:gd name="connsiteX2" fmla="*/ 189547 w 278987"/>
                  <a:gd name="connsiteY2" fmla="*/ 222794 h 222793"/>
                  <a:gd name="connsiteX3" fmla="*/ 278987 w 278987"/>
                  <a:gd name="connsiteY3" fmla="*/ 104398 h 222793"/>
                  <a:gd name="connsiteX4" fmla="*/ 66294 w 278987"/>
                  <a:gd name="connsiteY4" fmla="*/ 4 h 2227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8987" h="222793">
                    <a:moveTo>
                      <a:pt x="66294" y="4"/>
                    </a:moveTo>
                    <a:lnTo>
                      <a:pt x="0" y="104589"/>
                    </a:lnTo>
                    <a:cubicBezTo>
                      <a:pt x="0" y="104589"/>
                      <a:pt x="150304" y="171549"/>
                      <a:pt x="189547" y="222794"/>
                    </a:cubicBezTo>
                    <a:lnTo>
                      <a:pt x="278987" y="104398"/>
                    </a:lnTo>
                    <a:cubicBezTo>
                      <a:pt x="278987" y="104398"/>
                      <a:pt x="217932" y="-758"/>
                      <a:pt x="66294" y="4"/>
                    </a:cubicBezTo>
                    <a:close/>
                  </a:path>
                </a:pathLst>
              </a:custGeom>
              <a:solidFill>
                <a:srgbClr val="EDB86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4260" name="Freeform: Shape 44259">
                <a:extLst>
                  <a:ext uri="{FF2B5EF4-FFF2-40B4-BE49-F238E27FC236}">
                    <a16:creationId xmlns:a16="http://schemas.microsoft.com/office/drawing/2014/main" id="{BBA89749-C742-4FAF-BE77-A1F59768B5EF}"/>
                  </a:ext>
                </a:extLst>
              </p:cNvPr>
              <p:cNvSpPr/>
              <p:nvPr/>
            </p:nvSpPr>
            <p:spPr>
              <a:xfrm>
                <a:off x="831289" y="4780388"/>
                <a:ext cx="256889" cy="223361"/>
              </a:xfrm>
              <a:custGeom>
                <a:avLst/>
                <a:gdLst>
                  <a:gd name="connsiteX0" fmla="*/ 256889 w 256889"/>
                  <a:gd name="connsiteY0" fmla="*/ 146114 h 223361"/>
                  <a:gd name="connsiteX1" fmla="*/ 193643 w 256889"/>
                  <a:gd name="connsiteY1" fmla="*/ 223361 h 223361"/>
                  <a:gd name="connsiteX2" fmla="*/ 0 w 256889"/>
                  <a:gd name="connsiteY2" fmla="*/ 86582 h 223361"/>
                  <a:gd name="connsiteX3" fmla="*/ 64008 w 256889"/>
                  <a:gd name="connsiteY3" fmla="*/ 0 h 223361"/>
                  <a:gd name="connsiteX4" fmla="*/ 256889 w 256889"/>
                  <a:gd name="connsiteY4" fmla="*/ 146114 h 2233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6889" h="223361">
                    <a:moveTo>
                      <a:pt x="256889" y="146114"/>
                    </a:moveTo>
                    <a:lnTo>
                      <a:pt x="193643" y="223361"/>
                    </a:lnTo>
                    <a:cubicBezTo>
                      <a:pt x="193643" y="223361"/>
                      <a:pt x="63246" y="100013"/>
                      <a:pt x="0" y="86582"/>
                    </a:cubicBezTo>
                    <a:lnTo>
                      <a:pt x="64008" y="0"/>
                    </a:lnTo>
                    <a:cubicBezTo>
                      <a:pt x="63913" y="0"/>
                      <a:pt x="192119" y="9049"/>
                      <a:pt x="256889" y="14611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</p:grpSp>
      <p:grpSp>
        <p:nvGrpSpPr>
          <p:cNvPr id="44262" name="Graphic 44260">
            <a:extLst>
              <a:ext uri="{FF2B5EF4-FFF2-40B4-BE49-F238E27FC236}">
                <a16:creationId xmlns:a16="http://schemas.microsoft.com/office/drawing/2014/main" id="{167C7071-C253-4831-8CB3-DE05ABCEA483}"/>
              </a:ext>
            </a:extLst>
          </p:cNvPr>
          <p:cNvGrpSpPr/>
          <p:nvPr/>
        </p:nvGrpSpPr>
        <p:grpSpPr>
          <a:xfrm>
            <a:off x="10794009" y="-17398"/>
            <a:ext cx="1374335" cy="1473811"/>
            <a:chOff x="5972175" y="3276600"/>
            <a:chExt cx="245554" cy="304990"/>
          </a:xfrm>
        </p:grpSpPr>
        <p:sp>
          <p:nvSpPr>
            <p:cNvPr id="44263" name="Freeform: Shape 44262">
              <a:extLst>
                <a:ext uri="{FF2B5EF4-FFF2-40B4-BE49-F238E27FC236}">
                  <a16:creationId xmlns:a16="http://schemas.microsoft.com/office/drawing/2014/main" id="{D08C462E-B014-4367-9B5B-A4F7DCF57EC4}"/>
                </a:ext>
              </a:extLst>
            </p:cNvPr>
            <p:cNvSpPr/>
            <p:nvPr/>
          </p:nvSpPr>
          <p:spPr>
            <a:xfrm>
              <a:off x="5991225" y="3309651"/>
              <a:ext cx="226504" cy="271938"/>
            </a:xfrm>
            <a:custGeom>
              <a:avLst/>
              <a:gdLst>
                <a:gd name="connsiteX0" fmla="*/ 0 w 226504"/>
                <a:gd name="connsiteY0" fmla="*/ 163830 h 271938"/>
                <a:gd name="connsiteX1" fmla="*/ 21241 w 226504"/>
                <a:gd name="connsiteY1" fmla="*/ 122015 h 271938"/>
                <a:gd name="connsiteX2" fmla="*/ 42101 w 226504"/>
                <a:gd name="connsiteY2" fmla="*/ 129159 h 271938"/>
                <a:gd name="connsiteX3" fmla="*/ 172117 w 226504"/>
                <a:gd name="connsiteY3" fmla="*/ 0 h 271938"/>
                <a:gd name="connsiteX4" fmla="*/ 226505 w 226504"/>
                <a:gd name="connsiteY4" fmla="*/ 37052 h 271938"/>
                <a:gd name="connsiteX5" fmla="*/ 183833 w 226504"/>
                <a:gd name="connsiteY5" fmla="*/ 221647 h 271938"/>
                <a:gd name="connsiteX6" fmla="*/ 199644 w 226504"/>
                <a:gd name="connsiteY6" fmla="*/ 231743 h 271938"/>
                <a:gd name="connsiteX7" fmla="*/ 174022 w 226504"/>
                <a:gd name="connsiteY7" fmla="*/ 271939 h 271938"/>
                <a:gd name="connsiteX8" fmla="*/ 96298 w 226504"/>
                <a:gd name="connsiteY8" fmla="*/ 225076 h 271938"/>
                <a:gd name="connsiteX9" fmla="*/ 117348 w 226504"/>
                <a:gd name="connsiteY9" fmla="*/ 183547 h 271938"/>
                <a:gd name="connsiteX10" fmla="*/ 131826 w 226504"/>
                <a:gd name="connsiteY10" fmla="*/ 191643 h 271938"/>
                <a:gd name="connsiteX11" fmla="*/ 138589 w 226504"/>
                <a:gd name="connsiteY11" fmla="*/ 164783 h 271938"/>
                <a:gd name="connsiteX12" fmla="*/ 102013 w 226504"/>
                <a:gd name="connsiteY12" fmla="*/ 140684 h 271938"/>
                <a:gd name="connsiteX13" fmla="*/ 86963 w 226504"/>
                <a:gd name="connsiteY13" fmla="*/ 156496 h 271938"/>
                <a:gd name="connsiteX14" fmla="*/ 104013 w 226504"/>
                <a:gd name="connsiteY14" fmla="*/ 170783 h 271938"/>
                <a:gd name="connsiteX15" fmla="*/ 81629 w 226504"/>
                <a:gd name="connsiteY15" fmla="*/ 210693 h 271938"/>
                <a:gd name="connsiteX16" fmla="*/ 0 w 226504"/>
                <a:gd name="connsiteY16" fmla="*/ 163830 h 271938"/>
                <a:gd name="connsiteX17" fmla="*/ 162401 w 226504"/>
                <a:gd name="connsiteY17" fmla="*/ 79820 h 271938"/>
                <a:gd name="connsiteX18" fmla="*/ 128207 w 226504"/>
                <a:gd name="connsiteY18" fmla="*/ 109919 h 271938"/>
                <a:gd name="connsiteX19" fmla="*/ 153353 w 226504"/>
                <a:gd name="connsiteY19" fmla="*/ 124016 h 271938"/>
                <a:gd name="connsiteX20" fmla="*/ 162401 w 226504"/>
                <a:gd name="connsiteY20" fmla="*/ 79820 h 271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26504" h="271938">
                  <a:moveTo>
                    <a:pt x="0" y="163830"/>
                  </a:moveTo>
                  <a:cubicBezTo>
                    <a:pt x="1429" y="153162"/>
                    <a:pt x="21241" y="122015"/>
                    <a:pt x="21241" y="122015"/>
                  </a:cubicBezTo>
                  <a:lnTo>
                    <a:pt x="42101" y="129159"/>
                  </a:lnTo>
                  <a:cubicBezTo>
                    <a:pt x="97155" y="69342"/>
                    <a:pt x="172117" y="0"/>
                    <a:pt x="172117" y="0"/>
                  </a:cubicBezTo>
                  <a:cubicBezTo>
                    <a:pt x="184404" y="2477"/>
                    <a:pt x="226505" y="37052"/>
                    <a:pt x="226505" y="37052"/>
                  </a:cubicBezTo>
                  <a:lnTo>
                    <a:pt x="183833" y="221647"/>
                  </a:lnTo>
                  <a:lnTo>
                    <a:pt x="199644" y="231743"/>
                  </a:lnTo>
                  <a:lnTo>
                    <a:pt x="174022" y="271939"/>
                  </a:lnTo>
                  <a:cubicBezTo>
                    <a:pt x="174022" y="271939"/>
                    <a:pt x="98203" y="228600"/>
                    <a:pt x="96298" y="225076"/>
                  </a:cubicBezTo>
                  <a:cubicBezTo>
                    <a:pt x="94774" y="221456"/>
                    <a:pt x="115348" y="183071"/>
                    <a:pt x="117348" y="183547"/>
                  </a:cubicBezTo>
                  <a:cubicBezTo>
                    <a:pt x="119539" y="183737"/>
                    <a:pt x="131826" y="191643"/>
                    <a:pt x="131826" y="191643"/>
                  </a:cubicBezTo>
                  <a:lnTo>
                    <a:pt x="138589" y="164783"/>
                  </a:lnTo>
                  <a:lnTo>
                    <a:pt x="102013" y="140684"/>
                  </a:lnTo>
                  <a:lnTo>
                    <a:pt x="86963" y="156496"/>
                  </a:lnTo>
                  <a:lnTo>
                    <a:pt x="104013" y="170783"/>
                  </a:lnTo>
                  <a:cubicBezTo>
                    <a:pt x="104013" y="170783"/>
                    <a:pt x="82487" y="211265"/>
                    <a:pt x="81629" y="210693"/>
                  </a:cubicBezTo>
                  <a:lnTo>
                    <a:pt x="0" y="163830"/>
                  </a:lnTo>
                  <a:close/>
                  <a:moveTo>
                    <a:pt x="162401" y="79820"/>
                  </a:moveTo>
                  <a:lnTo>
                    <a:pt x="128207" y="109919"/>
                  </a:lnTo>
                  <a:lnTo>
                    <a:pt x="153353" y="124016"/>
                  </a:lnTo>
                  <a:lnTo>
                    <a:pt x="162401" y="79820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4264" name="Freeform: Shape 44263">
              <a:extLst>
                <a:ext uri="{FF2B5EF4-FFF2-40B4-BE49-F238E27FC236}">
                  <a16:creationId xmlns:a16="http://schemas.microsoft.com/office/drawing/2014/main" id="{1332CFBB-6E87-4DA5-99FB-689D22CE481A}"/>
                </a:ext>
              </a:extLst>
            </p:cNvPr>
            <p:cNvSpPr/>
            <p:nvPr/>
          </p:nvSpPr>
          <p:spPr>
            <a:xfrm>
              <a:off x="5972175" y="3276600"/>
              <a:ext cx="226504" cy="271938"/>
            </a:xfrm>
            <a:custGeom>
              <a:avLst/>
              <a:gdLst>
                <a:gd name="connsiteX0" fmla="*/ 0 w 226504"/>
                <a:gd name="connsiteY0" fmla="*/ 163925 h 271938"/>
                <a:gd name="connsiteX1" fmla="*/ 21241 w 226504"/>
                <a:gd name="connsiteY1" fmla="*/ 122111 h 271938"/>
                <a:gd name="connsiteX2" fmla="*/ 42101 w 226504"/>
                <a:gd name="connsiteY2" fmla="*/ 129254 h 271938"/>
                <a:gd name="connsiteX3" fmla="*/ 172117 w 226504"/>
                <a:gd name="connsiteY3" fmla="*/ 0 h 271938"/>
                <a:gd name="connsiteX4" fmla="*/ 226505 w 226504"/>
                <a:gd name="connsiteY4" fmla="*/ 37052 h 271938"/>
                <a:gd name="connsiteX5" fmla="*/ 183833 w 226504"/>
                <a:gd name="connsiteY5" fmla="*/ 221647 h 271938"/>
                <a:gd name="connsiteX6" fmla="*/ 199644 w 226504"/>
                <a:gd name="connsiteY6" fmla="*/ 231743 h 271938"/>
                <a:gd name="connsiteX7" fmla="*/ 174022 w 226504"/>
                <a:gd name="connsiteY7" fmla="*/ 271939 h 271938"/>
                <a:gd name="connsiteX8" fmla="*/ 96298 w 226504"/>
                <a:gd name="connsiteY8" fmla="*/ 225076 h 271938"/>
                <a:gd name="connsiteX9" fmla="*/ 117348 w 226504"/>
                <a:gd name="connsiteY9" fmla="*/ 183547 h 271938"/>
                <a:gd name="connsiteX10" fmla="*/ 131826 w 226504"/>
                <a:gd name="connsiteY10" fmla="*/ 191643 h 271938"/>
                <a:gd name="connsiteX11" fmla="*/ 138589 w 226504"/>
                <a:gd name="connsiteY11" fmla="*/ 164783 h 271938"/>
                <a:gd name="connsiteX12" fmla="*/ 102013 w 226504"/>
                <a:gd name="connsiteY12" fmla="*/ 140684 h 271938"/>
                <a:gd name="connsiteX13" fmla="*/ 86963 w 226504"/>
                <a:gd name="connsiteY13" fmla="*/ 156496 h 271938"/>
                <a:gd name="connsiteX14" fmla="*/ 104013 w 226504"/>
                <a:gd name="connsiteY14" fmla="*/ 170783 h 271938"/>
                <a:gd name="connsiteX15" fmla="*/ 81629 w 226504"/>
                <a:gd name="connsiteY15" fmla="*/ 210693 h 271938"/>
                <a:gd name="connsiteX16" fmla="*/ 0 w 226504"/>
                <a:gd name="connsiteY16" fmla="*/ 163925 h 271938"/>
                <a:gd name="connsiteX17" fmla="*/ 162401 w 226504"/>
                <a:gd name="connsiteY17" fmla="*/ 79820 h 271938"/>
                <a:gd name="connsiteX18" fmla="*/ 128207 w 226504"/>
                <a:gd name="connsiteY18" fmla="*/ 109919 h 271938"/>
                <a:gd name="connsiteX19" fmla="*/ 153353 w 226504"/>
                <a:gd name="connsiteY19" fmla="*/ 124016 h 271938"/>
                <a:gd name="connsiteX20" fmla="*/ 162401 w 226504"/>
                <a:gd name="connsiteY20" fmla="*/ 79820 h 271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26504" h="271938">
                  <a:moveTo>
                    <a:pt x="0" y="163925"/>
                  </a:moveTo>
                  <a:cubicBezTo>
                    <a:pt x="1429" y="153257"/>
                    <a:pt x="21241" y="122111"/>
                    <a:pt x="21241" y="122111"/>
                  </a:cubicBezTo>
                  <a:lnTo>
                    <a:pt x="42101" y="129254"/>
                  </a:lnTo>
                  <a:cubicBezTo>
                    <a:pt x="97155" y="69437"/>
                    <a:pt x="172117" y="0"/>
                    <a:pt x="172117" y="0"/>
                  </a:cubicBezTo>
                  <a:cubicBezTo>
                    <a:pt x="184404" y="2477"/>
                    <a:pt x="226505" y="37052"/>
                    <a:pt x="226505" y="37052"/>
                  </a:cubicBezTo>
                  <a:lnTo>
                    <a:pt x="183833" y="221647"/>
                  </a:lnTo>
                  <a:lnTo>
                    <a:pt x="199644" y="231743"/>
                  </a:lnTo>
                  <a:lnTo>
                    <a:pt x="174022" y="271939"/>
                  </a:lnTo>
                  <a:cubicBezTo>
                    <a:pt x="174022" y="271939"/>
                    <a:pt x="98203" y="228600"/>
                    <a:pt x="96298" y="225076"/>
                  </a:cubicBezTo>
                  <a:cubicBezTo>
                    <a:pt x="94774" y="221456"/>
                    <a:pt x="115348" y="183071"/>
                    <a:pt x="117348" y="183547"/>
                  </a:cubicBezTo>
                  <a:cubicBezTo>
                    <a:pt x="119539" y="183737"/>
                    <a:pt x="131826" y="191643"/>
                    <a:pt x="131826" y="191643"/>
                  </a:cubicBezTo>
                  <a:lnTo>
                    <a:pt x="138589" y="164783"/>
                  </a:lnTo>
                  <a:lnTo>
                    <a:pt x="102013" y="140684"/>
                  </a:lnTo>
                  <a:lnTo>
                    <a:pt x="86963" y="156496"/>
                  </a:lnTo>
                  <a:lnTo>
                    <a:pt x="104013" y="170783"/>
                  </a:lnTo>
                  <a:cubicBezTo>
                    <a:pt x="104013" y="170783"/>
                    <a:pt x="82487" y="211265"/>
                    <a:pt x="81629" y="210693"/>
                  </a:cubicBezTo>
                  <a:lnTo>
                    <a:pt x="0" y="163925"/>
                  </a:lnTo>
                  <a:close/>
                  <a:moveTo>
                    <a:pt x="162401" y="79820"/>
                  </a:moveTo>
                  <a:lnTo>
                    <a:pt x="128207" y="109919"/>
                  </a:lnTo>
                  <a:lnTo>
                    <a:pt x="153353" y="124016"/>
                  </a:lnTo>
                  <a:lnTo>
                    <a:pt x="162401" y="79820"/>
                  </a:lnTo>
                  <a:close/>
                </a:path>
              </a:pathLst>
            </a:custGeom>
            <a:solidFill>
              <a:srgbClr val="DC755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grpSp>
        <p:nvGrpSpPr>
          <p:cNvPr id="44266" name="Graphic 44264">
            <a:extLst>
              <a:ext uri="{FF2B5EF4-FFF2-40B4-BE49-F238E27FC236}">
                <a16:creationId xmlns:a16="http://schemas.microsoft.com/office/drawing/2014/main" id="{AEE59570-7737-4648-A7D2-1F1DE39603AC}"/>
              </a:ext>
            </a:extLst>
          </p:cNvPr>
          <p:cNvGrpSpPr/>
          <p:nvPr/>
        </p:nvGrpSpPr>
        <p:grpSpPr>
          <a:xfrm rot="958954">
            <a:off x="7426711" y="-126455"/>
            <a:ext cx="1140595" cy="1210499"/>
            <a:chOff x="5948362" y="3286088"/>
            <a:chExt cx="293127" cy="288168"/>
          </a:xfrm>
        </p:grpSpPr>
        <p:sp>
          <p:nvSpPr>
            <p:cNvPr id="44267" name="Freeform: Shape 44266">
              <a:extLst>
                <a:ext uri="{FF2B5EF4-FFF2-40B4-BE49-F238E27FC236}">
                  <a16:creationId xmlns:a16="http://schemas.microsoft.com/office/drawing/2014/main" id="{8B71EB0A-9935-4BE2-95CE-154602A53642}"/>
                </a:ext>
              </a:extLst>
            </p:cNvPr>
            <p:cNvSpPr/>
            <p:nvPr/>
          </p:nvSpPr>
          <p:spPr>
            <a:xfrm>
              <a:off x="5967412" y="3319139"/>
              <a:ext cx="274077" cy="255117"/>
            </a:xfrm>
            <a:custGeom>
              <a:avLst/>
              <a:gdLst>
                <a:gd name="connsiteX0" fmla="*/ 142589 w 274077"/>
                <a:gd name="connsiteY0" fmla="*/ 224256 h 255117"/>
                <a:gd name="connsiteX1" fmla="*/ 155353 w 274077"/>
                <a:gd name="connsiteY1" fmla="*/ 204635 h 255117"/>
                <a:gd name="connsiteX2" fmla="*/ 57722 w 274077"/>
                <a:gd name="connsiteY2" fmla="*/ 129959 h 255117"/>
                <a:gd name="connsiteX3" fmla="*/ 41148 w 274077"/>
                <a:gd name="connsiteY3" fmla="*/ 152723 h 255117"/>
                <a:gd name="connsiteX4" fmla="*/ 0 w 274077"/>
                <a:gd name="connsiteY4" fmla="*/ 124434 h 255117"/>
                <a:gd name="connsiteX5" fmla="*/ 51435 w 274077"/>
                <a:gd name="connsiteY5" fmla="*/ 46520 h 255117"/>
                <a:gd name="connsiteX6" fmla="*/ 151829 w 274077"/>
                <a:gd name="connsiteY6" fmla="*/ 10515 h 255117"/>
                <a:gd name="connsiteX7" fmla="*/ 174403 w 274077"/>
                <a:gd name="connsiteY7" fmla="*/ 71570 h 255117"/>
                <a:gd name="connsiteX8" fmla="*/ 247650 w 274077"/>
                <a:gd name="connsiteY8" fmla="*/ 67094 h 255117"/>
                <a:gd name="connsiteX9" fmla="*/ 243078 w 274077"/>
                <a:gd name="connsiteY9" fmla="*/ 180822 h 255117"/>
                <a:gd name="connsiteX10" fmla="*/ 184214 w 274077"/>
                <a:gd name="connsiteY10" fmla="*/ 255117 h 255117"/>
                <a:gd name="connsiteX11" fmla="*/ 142589 w 274077"/>
                <a:gd name="connsiteY11" fmla="*/ 224256 h 255117"/>
                <a:gd name="connsiteX12" fmla="*/ 126397 w 274077"/>
                <a:gd name="connsiteY12" fmla="*/ 66427 h 255117"/>
                <a:gd name="connsiteX13" fmla="*/ 89821 w 274077"/>
                <a:gd name="connsiteY13" fmla="*/ 83762 h 255117"/>
                <a:gd name="connsiteX14" fmla="*/ 122682 w 274077"/>
                <a:gd name="connsiteY14" fmla="*/ 107956 h 255117"/>
                <a:gd name="connsiteX15" fmla="*/ 126397 w 274077"/>
                <a:gd name="connsiteY15" fmla="*/ 66427 h 255117"/>
                <a:gd name="connsiteX16" fmla="*/ 202311 w 274077"/>
                <a:gd name="connsiteY16" fmla="*/ 112433 h 255117"/>
                <a:gd name="connsiteX17" fmla="*/ 163640 w 274077"/>
                <a:gd name="connsiteY17" fmla="*/ 135483 h 255117"/>
                <a:gd name="connsiteX18" fmla="*/ 193834 w 274077"/>
                <a:gd name="connsiteY18" fmla="*/ 157391 h 255117"/>
                <a:gd name="connsiteX19" fmla="*/ 202311 w 274077"/>
                <a:gd name="connsiteY19" fmla="*/ 112433 h 25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74077" h="255117">
                  <a:moveTo>
                    <a:pt x="142589" y="224256"/>
                  </a:moveTo>
                  <a:cubicBezTo>
                    <a:pt x="141637" y="221208"/>
                    <a:pt x="155353" y="204635"/>
                    <a:pt x="155353" y="204635"/>
                  </a:cubicBezTo>
                  <a:cubicBezTo>
                    <a:pt x="155353" y="204635"/>
                    <a:pt x="60484" y="128339"/>
                    <a:pt x="57722" y="129959"/>
                  </a:cubicBezTo>
                  <a:cubicBezTo>
                    <a:pt x="54864" y="131102"/>
                    <a:pt x="41148" y="152723"/>
                    <a:pt x="41148" y="152723"/>
                  </a:cubicBezTo>
                  <a:cubicBezTo>
                    <a:pt x="28099" y="149199"/>
                    <a:pt x="0" y="124434"/>
                    <a:pt x="0" y="124434"/>
                  </a:cubicBezTo>
                  <a:cubicBezTo>
                    <a:pt x="0" y="124434"/>
                    <a:pt x="30956" y="75285"/>
                    <a:pt x="51435" y="46520"/>
                  </a:cubicBezTo>
                  <a:cubicBezTo>
                    <a:pt x="62484" y="30899"/>
                    <a:pt x="105632" y="-22346"/>
                    <a:pt x="151829" y="10515"/>
                  </a:cubicBezTo>
                  <a:cubicBezTo>
                    <a:pt x="184023" y="33470"/>
                    <a:pt x="173069" y="70618"/>
                    <a:pt x="174403" y="71570"/>
                  </a:cubicBezTo>
                  <a:cubicBezTo>
                    <a:pt x="174689" y="71761"/>
                    <a:pt x="213265" y="42710"/>
                    <a:pt x="247650" y="67094"/>
                  </a:cubicBezTo>
                  <a:cubicBezTo>
                    <a:pt x="290132" y="97383"/>
                    <a:pt x="276035" y="134626"/>
                    <a:pt x="243078" y="180822"/>
                  </a:cubicBezTo>
                  <a:cubicBezTo>
                    <a:pt x="225933" y="204825"/>
                    <a:pt x="202121" y="234448"/>
                    <a:pt x="184214" y="255117"/>
                  </a:cubicBezTo>
                  <a:cubicBezTo>
                    <a:pt x="170212" y="247497"/>
                    <a:pt x="143732" y="227114"/>
                    <a:pt x="142589" y="224256"/>
                  </a:cubicBezTo>
                  <a:close/>
                  <a:moveTo>
                    <a:pt x="126397" y="66427"/>
                  </a:moveTo>
                  <a:cubicBezTo>
                    <a:pt x="104299" y="49949"/>
                    <a:pt x="89821" y="83762"/>
                    <a:pt x="89821" y="83762"/>
                  </a:cubicBezTo>
                  <a:lnTo>
                    <a:pt x="122682" y="107956"/>
                  </a:lnTo>
                  <a:cubicBezTo>
                    <a:pt x="122968" y="108146"/>
                    <a:pt x="143923" y="79286"/>
                    <a:pt x="126397" y="66427"/>
                  </a:cubicBezTo>
                  <a:close/>
                  <a:moveTo>
                    <a:pt x="202311" y="112433"/>
                  </a:moveTo>
                  <a:cubicBezTo>
                    <a:pt x="183547" y="99098"/>
                    <a:pt x="163640" y="135483"/>
                    <a:pt x="163640" y="135483"/>
                  </a:cubicBezTo>
                  <a:lnTo>
                    <a:pt x="193834" y="157391"/>
                  </a:lnTo>
                  <a:cubicBezTo>
                    <a:pt x="193453" y="157867"/>
                    <a:pt x="220218" y="125196"/>
                    <a:pt x="202311" y="112433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4268" name="Freeform: Shape 44267">
              <a:extLst>
                <a:ext uri="{FF2B5EF4-FFF2-40B4-BE49-F238E27FC236}">
                  <a16:creationId xmlns:a16="http://schemas.microsoft.com/office/drawing/2014/main" id="{30649339-8C8D-45CB-914E-666A96CBBBE0}"/>
                </a:ext>
              </a:extLst>
            </p:cNvPr>
            <p:cNvSpPr/>
            <p:nvPr/>
          </p:nvSpPr>
          <p:spPr>
            <a:xfrm>
              <a:off x="5948362" y="3286088"/>
              <a:ext cx="273982" cy="255212"/>
            </a:xfrm>
            <a:custGeom>
              <a:avLst/>
              <a:gdLst>
                <a:gd name="connsiteX0" fmla="*/ 142589 w 273982"/>
                <a:gd name="connsiteY0" fmla="*/ 224351 h 255212"/>
                <a:gd name="connsiteX1" fmla="*/ 155353 w 273982"/>
                <a:gd name="connsiteY1" fmla="*/ 204730 h 255212"/>
                <a:gd name="connsiteX2" fmla="*/ 57722 w 273982"/>
                <a:gd name="connsiteY2" fmla="*/ 130054 h 255212"/>
                <a:gd name="connsiteX3" fmla="*/ 41148 w 273982"/>
                <a:gd name="connsiteY3" fmla="*/ 152819 h 255212"/>
                <a:gd name="connsiteX4" fmla="*/ 0 w 273982"/>
                <a:gd name="connsiteY4" fmla="*/ 124434 h 255212"/>
                <a:gd name="connsiteX5" fmla="*/ 51435 w 273982"/>
                <a:gd name="connsiteY5" fmla="*/ 46520 h 255212"/>
                <a:gd name="connsiteX6" fmla="*/ 151829 w 273982"/>
                <a:gd name="connsiteY6" fmla="*/ 10515 h 255212"/>
                <a:gd name="connsiteX7" fmla="*/ 174403 w 273982"/>
                <a:gd name="connsiteY7" fmla="*/ 71570 h 255212"/>
                <a:gd name="connsiteX8" fmla="*/ 247555 w 273982"/>
                <a:gd name="connsiteY8" fmla="*/ 67189 h 255212"/>
                <a:gd name="connsiteX9" fmla="*/ 242983 w 273982"/>
                <a:gd name="connsiteY9" fmla="*/ 180917 h 255212"/>
                <a:gd name="connsiteX10" fmla="*/ 184118 w 273982"/>
                <a:gd name="connsiteY10" fmla="*/ 255212 h 255212"/>
                <a:gd name="connsiteX11" fmla="*/ 142589 w 273982"/>
                <a:gd name="connsiteY11" fmla="*/ 224351 h 255212"/>
                <a:gd name="connsiteX12" fmla="*/ 126397 w 273982"/>
                <a:gd name="connsiteY12" fmla="*/ 66427 h 255212"/>
                <a:gd name="connsiteX13" fmla="*/ 89821 w 273982"/>
                <a:gd name="connsiteY13" fmla="*/ 83762 h 255212"/>
                <a:gd name="connsiteX14" fmla="*/ 122682 w 273982"/>
                <a:gd name="connsiteY14" fmla="*/ 107956 h 255212"/>
                <a:gd name="connsiteX15" fmla="*/ 126397 w 273982"/>
                <a:gd name="connsiteY15" fmla="*/ 66427 h 255212"/>
                <a:gd name="connsiteX16" fmla="*/ 202311 w 273982"/>
                <a:gd name="connsiteY16" fmla="*/ 112433 h 255212"/>
                <a:gd name="connsiteX17" fmla="*/ 163640 w 273982"/>
                <a:gd name="connsiteY17" fmla="*/ 135483 h 255212"/>
                <a:gd name="connsiteX18" fmla="*/ 193834 w 273982"/>
                <a:gd name="connsiteY18" fmla="*/ 157391 h 255212"/>
                <a:gd name="connsiteX19" fmla="*/ 202311 w 273982"/>
                <a:gd name="connsiteY19" fmla="*/ 112433 h 255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73982" h="255212">
                  <a:moveTo>
                    <a:pt x="142589" y="224351"/>
                  </a:moveTo>
                  <a:cubicBezTo>
                    <a:pt x="141637" y="221303"/>
                    <a:pt x="155353" y="204730"/>
                    <a:pt x="155353" y="204730"/>
                  </a:cubicBezTo>
                  <a:cubicBezTo>
                    <a:pt x="155353" y="204730"/>
                    <a:pt x="60484" y="128435"/>
                    <a:pt x="57722" y="130054"/>
                  </a:cubicBezTo>
                  <a:cubicBezTo>
                    <a:pt x="54864" y="131197"/>
                    <a:pt x="41148" y="152819"/>
                    <a:pt x="41148" y="152819"/>
                  </a:cubicBezTo>
                  <a:cubicBezTo>
                    <a:pt x="28099" y="149199"/>
                    <a:pt x="0" y="124434"/>
                    <a:pt x="0" y="124434"/>
                  </a:cubicBezTo>
                  <a:cubicBezTo>
                    <a:pt x="0" y="124434"/>
                    <a:pt x="30956" y="75285"/>
                    <a:pt x="51435" y="46520"/>
                  </a:cubicBezTo>
                  <a:cubicBezTo>
                    <a:pt x="62484" y="30899"/>
                    <a:pt x="105632" y="-22346"/>
                    <a:pt x="151829" y="10515"/>
                  </a:cubicBezTo>
                  <a:cubicBezTo>
                    <a:pt x="184023" y="33470"/>
                    <a:pt x="173069" y="70618"/>
                    <a:pt x="174403" y="71570"/>
                  </a:cubicBezTo>
                  <a:cubicBezTo>
                    <a:pt x="174689" y="71761"/>
                    <a:pt x="213265" y="42710"/>
                    <a:pt x="247555" y="67189"/>
                  </a:cubicBezTo>
                  <a:cubicBezTo>
                    <a:pt x="290036" y="97478"/>
                    <a:pt x="275939" y="134721"/>
                    <a:pt x="242983" y="180917"/>
                  </a:cubicBezTo>
                  <a:cubicBezTo>
                    <a:pt x="225838" y="204920"/>
                    <a:pt x="202025" y="234543"/>
                    <a:pt x="184118" y="255212"/>
                  </a:cubicBezTo>
                  <a:cubicBezTo>
                    <a:pt x="170212" y="247592"/>
                    <a:pt x="143732" y="227114"/>
                    <a:pt x="142589" y="224351"/>
                  </a:cubicBezTo>
                  <a:close/>
                  <a:moveTo>
                    <a:pt x="126397" y="66427"/>
                  </a:moveTo>
                  <a:cubicBezTo>
                    <a:pt x="104299" y="49949"/>
                    <a:pt x="89821" y="83762"/>
                    <a:pt x="89821" y="83762"/>
                  </a:cubicBezTo>
                  <a:lnTo>
                    <a:pt x="122682" y="107956"/>
                  </a:lnTo>
                  <a:cubicBezTo>
                    <a:pt x="122968" y="108146"/>
                    <a:pt x="143923" y="79286"/>
                    <a:pt x="126397" y="66427"/>
                  </a:cubicBezTo>
                  <a:close/>
                  <a:moveTo>
                    <a:pt x="202311" y="112433"/>
                  </a:moveTo>
                  <a:cubicBezTo>
                    <a:pt x="183547" y="99098"/>
                    <a:pt x="163640" y="135483"/>
                    <a:pt x="163640" y="135483"/>
                  </a:cubicBezTo>
                  <a:lnTo>
                    <a:pt x="193834" y="157391"/>
                  </a:lnTo>
                  <a:cubicBezTo>
                    <a:pt x="193453" y="157867"/>
                    <a:pt x="220218" y="125196"/>
                    <a:pt x="202311" y="112433"/>
                  </a:cubicBezTo>
                  <a:close/>
                </a:path>
              </a:pathLst>
            </a:custGeom>
            <a:solidFill>
              <a:srgbClr val="E9684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grpSp>
        <p:nvGrpSpPr>
          <p:cNvPr id="44270" name="Graphic 44268">
            <a:extLst>
              <a:ext uri="{FF2B5EF4-FFF2-40B4-BE49-F238E27FC236}">
                <a16:creationId xmlns:a16="http://schemas.microsoft.com/office/drawing/2014/main" id="{4854520F-F500-4C5A-8C55-5D9A94701324}"/>
              </a:ext>
            </a:extLst>
          </p:cNvPr>
          <p:cNvGrpSpPr/>
          <p:nvPr/>
        </p:nvGrpSpPr>
        <p:grpSpPr>
          <a:xfrm>
            <a:off x="7997010" y="5731098"/>
            <a:ext cx="1093185" cy="1323439"/>
            <a:chOff x="5976918" y="3286115"/>
            <a:chExt cx="237163" cy="282320"/>
          </a:xfrm>
          <a:solidFill>
            <a:srgbClr val="DC755A"/>
          </a:solidFill>
        </p:grpSpPr>
        <p:sp>
          <p:nvSpPr>
            <p:cNvPr id="44271" name="Freeform: Shape 44270">
              <a:extLst>
                <a:ext uri="{FF2B5EF4-FFF2-40B4-BE49-F238E27FC236}">
                  <a16:creationId xmlns:a16="http://schemas.microsoft.com/office/drawing/2014/main" id="{AAF709C3-C084-4203-B38C-738FA8CAAFA4}"/>
                </a:ext>
              </a:extLst>
            </p:cNvPr>
            <p:cNvSpPr/>
            <p:nvPr/>
          </p:nvSpPr>
          <p:spPr>
            <a:xfrm>
              <a:off x="5995945" y="3319163"/>
              <a:ext cx="218136" cy="249272"/>
            </a:xfrm>
            <a:custGeom>
              <a:avLst/>
              <a:gdLst>
                <a:gd name="connsiteX0" fmla="*/ 127867 w 218136"/>
                <a:gd name="connsiteY0" fmla="*/ 13 h 249272"/>
                <a:gd name="connsiteX1" fmla="*/ 167205 w 218136"/>
                <a:gd name="connsiteY1" fmla="*/ 70498 h 249272"/>
                <a:gd name="connsiteX2" fmla="*/ 125391 w 218136"/>
                <a:gd name="connsiteY2" fmla="*/ 102407 h 249272"/>
                <a:gd name="connsiteX3" fmla="*/ 77766 w 218136"/>
                <a:gd name="connsiteY3" fmla="*/ 91549 h 249272"/>
                <a:gd name="connsiteX4" fmla="*/ 78051 w 218136"/>
                <a:gd name="connsiteY4" fmla="*/ 153652 h 249272"/>
                <a:gd name="connsiteX5" fmla="*/ 137868 w 218136"/>
                <a:gd name="connsiteY5" fmla="*/ 178321 h 249272"/>
                <a:gd name="connsiteX6" fmla="*/ 160919 w 218136"/>
                <a:gd name="connsiteY6" fmla="*/ 139364 h 249272"/>
                <a:gd name="connsiteX7" fmla="*/ 217878 w 218136"/>
                <a:gd name="connsiteY7" fmla="*/ 152604 h 249272"/>
                <a:gd name="connsiteX8" fmla="*/ 171301 w 218136"/>
                <a:gd name="connsiteY8" fmla="*/ 235376 h 249272"/>
                <a:gd name="connsiteX9" fmla="*/ 20711 w 218136"/>
                <a:gd name="connsiteY9" fmla="*/ 187084 h 249272"/>
                <a:gd name="connsiteX10" fmla="*/ 45571 w 218136"/>
                <a:gd name="connsiteY10" fmla="*/ 42685 h 249272"/>
                <a:gd name="connsiteX11" fmla="*/ 85481 w 218136"/>
                <a:gd name="connsiteY11" fmla="*/ 35161 h 249272"/>
                <a:gd name="connsiteX12" fmla="*/ 78909 w 218136"/>
                <a:gd name="connsiteY12" fmla="*/ 16873 h 249272"/>
                <a:gd name="connsiteX13" fmla="*/ 127867 w 218136"/>
                <a:gd name="connsiteY13" fmla="*/ 13 h 249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8136" h="249272">
                  <a:moveTo>
                    <a:pt x="127867" y="13"/>
                  </a:moveTo>
                  <a:cubicBezTo>
                    <a:pt x="130629" y="299"/>
                    <a:pt x="167205" y="70498"/>
                    <a:pt x="167205" y="70498"/>
                  </a:cubicBezTo>
                  <a:lnTo>
                    <a:pt x="125391" y="102407"/>
                  </a:lnTo>
                  <a:cubicBezTo>
                    <a:pt x="125391" y="102407"/>
                    <a:pt x="102912" y="76880"/>
                    <a:pt x="77766" y="91549"/>
                  </a:cubicBezTo>
                  <a:cubicBezTo>
                    <a:pt x="63192" y="100026"/>
                    <a:pt x="59859" y="122600"/>
                    <a:pt x="78051" y="153652"/>
                  </a:cubicBezTo>
                  <a:cubicBezTo>
                    <a:pt x="97387" y="186703"/>
                    <a:pt x="123962" y="186513"/>
                    <a:pt x="137868" y="178321"/>
                  </a:cubicBezTo>
                  <a:cubicBezTo>
                    <a:pt x="155775" y="167844"/>
                    <a:pt x="160347" y="144889"/>
                    <a:pt x="160919" y="139364"/>
                  </a:cubicBezTo>
                  <a:cubicBezTo>
                    <a:pt x="181207" y="145174"/>
                    <a:pt x="217878" y="152604"/>
                    <a:pt x="217878" y="152604"/>
                  </a:cubicBezTo>
                  <a:cubicBezTo>
                    <a:pt x="217878" y="152604"/>
                    <a:pt x="224451" y="204325"/>
                    <a:pt x="171301" y="235376"/>
                  </a:cubicBezTo>
                  <a:cubicBezTo>
                    <a:pt x="127677" y="260903"/>
                    <a:pt x="60335" y="254807"/>
                    <a:pt x="20711" y="187084"/>
                  </a:cubicBezTo>
                  <a:cubicBezTo>
                    <a:pt x="-20628" y="116314"/>
                    <a:pt x="6328" y="65545"/>
                    <a:pt x="45571" y="42685"/>
                  </a:cubicBezTo>
                  <a:cubicBezTo>
                    <a:pt x="66812" y="30208"/>
                    <a:pt x="85481" y="35161"/>
                    <a:pt x="85481" y="35161"/>
                  </a:cubicBezTo>
                  <a:lnTo>
                    <a:pt x="78909" y="16873"/>
                  </a:lnTo>
                  <a:cubicBezTo>
                    <a:pt x="79194" y="17539"/>
                    <a:pt x="111484" y="-558"/>
                    <a:pt x="127867" y="1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4272" name="Freeform: Shape 44271">
              <a:extLst>
                <a:ext uri="{FF2B5EF4-FFF2-40B4-BE49-F238E27FC236}">
                  <a16:creationId xmlns:a16="http://schemas.microsoft.com/office/drawing/2014/main" id="{E843BF79-B49F-4388-BAFE-3DC6CA5187C3}"/>
                </a:ext>
              </a:extLst>
            </p:cNvPr>
            <p:cNvSpPr/>
            <p:nvPr/>
          </p:nvSpPr>
          <p:spPr>
            <a:xfrm>
              <a:off x="5976918" y="3286115"/>
              <a:ext cx="218113" cy="249268"/>
            </a:xfrm>
            <a:custGeom>
              <a:avLst/>
              <a:gdLst>
                <a:gd name="connsiteX0" fmla="*/ 127844 w 218113"/>
                <a:gd name="connsiteY0" fmla="*/ 9 h 249268"/>
                <a:gd name="connsiteX1" fmla="*/ 167182 w 218113"/>
                <a:gd name="connsiteY1" fmla="*/ 70494 h 249268"/>
                <a:gd name="connsiteX2" fmla="*/ 125368 w 218113"/>
                <a:gd name="connsiteY2" fmla="*/ 102403 h 249268"/>
                <a:gd name="connsiteX3" fmla="*/ 77743 w 218113"/>
                <a:gd name="connsiteY3" fmla="*/ 91544 h 249268"/>
                <a:gd name="connsiteX4" fmla="*/ 78028 w 218113"/>
                <a:gd name="connsiteY4" fmla="*/ 153647 h 249268"/>
                <a:gd name="connsiteX5" fmla="*/ 137845 w 218113"/>
                <a:gd name="connsiteY5" fmla="*/ 178317 h 249268"/>
                <a:gd name="connsiteX6" fmla="*/ 160896 w 218113"/>
                <a:gd name="connsiteY6" fmla="*/ 139360 h 249268"/>
                <a:gd name="connsiteX7" fmla="*/ 217855 w 218113"/>
                <a:gd name="connsiteY7" fmla="*/ 152600 h 249268"/>
                <a:gd name="connsiteX8" fmla="*/ 171278 w 218113"/>
                <a:gd name="connsiteY8" fmla="*/ 235372 h 249268"/>
                <a:gd name="connsiteX9" fmla="*/ 20688 w 218113"/>
                <a:gd name="connsiteY9" fmla="*/ 187080 h 249268"/>
                <a:gd name="connsiteX10" fmla="*/ 45548 w 218113"/>
                <a:gd name="connsiteY10" fmla="*/ 42872 h 249268"/>
                <a:gd name="connsiteX11" fmla="*/ 85458 w 218113"/>
                <a:gd name="connsiteY11" fmla="*/ 35347 h 249268"/>
                <a:gd name="connsiteX12" fmla="*/ 78886 w 218113"/>
                <a:gd name="connsiteY12" fmla="*/ 17059 h 249268"/>
                <a:gd name="connsiteX13" fmla="*/ 127844 w 218113"/>
                <a:gd name="connsiteY13" fmla="*/ 9 h 249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8113" h="249268">
                  <a:moveTo>
                    <a:pt x="127844" y="9"/>
                  </a:moveTo>
                  <a:cubicBezTo>
                    <a:pt x="130606" y="295"/>
                    <a:pt x="167182" y="70494"/>
                    <a:pt x="167182" y="70494"/>
                  </a:cubicBezTo>
                  <a:lnTo>
                    <a:pt x="125368" y="102403"/>
                  </a:lnTo>
                  <a:cubicBezTo>
                    <a:pt x="125368" y="102403"/>
                    <a:pt x="102889" y="76876"/>
                    <a:pt x="77743" y="91544"/>
                  </a:cubicBezTo>
                  <a:cubicBezTo>
                    <a:pt x="63169" y="100022"/>
                    <a:pt x="59836" y="122596"/>
                    <a:pt x="78028" y="153647"/>
                  </a:cubicBezTo>
                  <a:cubicBezTo>
                    <a:pt x="97364" y="186699"/>
                    <a:pt x="123939" y="186509"/>
                    <a:pt x="137845" y="178317"/>
                  </a:cubicBezTo>
                  <a:cubicBezTo>
                    <a:pt x="155752" y="167840"/>
                    <a:pt x="160324" y="144884"/>
                    <a:pt x="160896" y="139360"/>
                  </a:cubicBezTo>
                  <a:cubicBezTo>
                    <a:pt x="181184" y="145170"/>
                    <a:pt x="217855" y="152600"/>
                    <a:pt x="217855" y="152600"/>
                  </a:cubicBezTo>
                  <a:cubicBezTo>
                    <a:pt x="217855" y="152600"/>
                    <a:pt x="224428" y="204321"/>
                    <a:pt x="171278" y="235372"/>
                  </a:cubicBezTo>
                  <a:cubicBezTo>
                    <a:pt x="127654" y="260899"/>
                    <a:pt x="60312" y="254803"/>
                    <a:pt x="20688" y="187080"/>
                  </a:cubicBezTo>
                  <a:cubicBezTo>
                    <a:pt x="-20651" y="116500"/>
                    <a:pt x="6400" y="65827"/>
                    <a:pt x="45548" y="42872"/>
                  </a:cubicBezTo>
                  <a:cubicBezTo>
                    <a:pt x="66789" y="30489"/>
                    <a:pt x="85458" y="35347"/>
                    <a:pt x="85458" y="35347"/>
                  </a:cubicBezTo>
                  <a:lnTo>
                    <a:pt x="78886" y="17059"/>
                  </a:lnTo>
                  <a:cubicBezTo>
                    <a:pt x="79171" y="17630"/>
                    <a:pt x="111461" y="-467"/>
                    <a:pt x="127844" y="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grpSp>
        <p:nvGrpSpPr>
          <p:cNvPr id="44277" name="Graphic 44275">
            <a:extLst>
              <a:ext uri="{FF2B5EF4-FFF2-40B4-BE49-F238E27FC236}">
                <a16:creationId xmlns:a16="http://schemas.microsoft.com/office/drawing/2014/main" id="{A59979EC-19AA-4ED5-B9B4-094544FC1459}"/>
              </a:ext>
            </a:extLst>
          </p:cNvPr>
          <p:cNvGrpSpPr/>
          <p:nvPr/>
        </p:nvGrpSpPr>
        <p:grpSpPr>
          <a:xfrm rot="1061059" flipH="1">
            <a:off x="434293" y="-66003"/>
            <a:ext cx="1193001" cy="1243475"/>
            <a:chOff x="5895956" y="3205138"/>
            <a:chExt cx="399616" cy="448193"/>
          </a:xfrm>
        </p:grpSpPr>
        <p:grpSp>
          <p:nvGrpSpPr>
            <p:cNvPr id="44278" name="Graphic 44275">
              <a:extLst>
                <a:ext uri="{FF2B5EF4-FFF2-40B4-BE49-F238E27FC236}">
                  <a16:creationId xmlns:a16="http://schemas.microsoft.com/office/drawing/2014/main" id="{A59979EC-19AA-4ED5-B9B4-094544FC1459}"/>
                </a:ext>
              </a:extLst>
            </p:cNvPr>
            <p:cNvGrpSpPr/>
            <p:nvPr/>
          </p:nvGrpSpPr>
          <p:grpSpPr>
            <a:xfrm>
              <a:off x="6126080" y="3277771"/>
              <a:ext cx="108250" cy="123046"/>
              <a:chOff x="6126080" y="3277771"/>
              <a:chExt cx="108250" cy="123046"/>
            </a:xfrm>
          </p:grpSpPr>
          <p:sp>
            <p:nvSpPr>
              <p:cNvPr id="44279" name="Freeform: Shape 44278">
                <a:extLst>
                  <a:ext uri="{FF2B5EF4-FFF2-40B4-BE49-F238E27FC236}">
                    <a16:creationId xmlns:a16="http://schemas.microsoft.com/office/drawing/2014/main" id="{7FCD7C87-B647-45E4-B7AF-32088CE48736}"/>
                  </a:ext>
                </a:extLst>
              </p:cNvPr>
              <p:cNvSpPr/>
              <p:nvPr/>
            </p:nvSpPr>
            <p:spPr>
              <a:xfrm rot="-8450884">
                <a:off x="6164774" y="3272522"/>
                <a:ext cx="30862" cy="133544"/>
              </a:xfrm>
              <a:custGeom>
                <a:avLst/>
                <a:gdLst>
                  <a:gd name="connsiteX0" fmla="*/ 0 w 30862"/>
                  <a:gd name="connsiteY0" fmla="*/ 0 h 133544"/>
                  <a:gd name="connsiteX1" fmla="*/ 30862 w 30862"/>
                  <a:gd name="connsiteY1" fmla="*/ 0 h 133544"/>
                  <a:gd name="connsiteX2" fmla="*/ 30862 w 30862"/>
                  <a:gd name="connsiteY2" fmla="*/ 133545 h 133544"/>
                  <a:gd name="connsiteX3" fmla="*/ 0 w 30862"/>
                  <a:gd name="connsiteY3" fmla="*/ 133545 h 1335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0862" h="133544">
                    <a:moveTo>
                      <a:pt x="0" y="0"/>
                    </a:moveTo>
                    <a:lnTo>
                      <a:pt x="30862" y="0"/>
                    </a:lnTo>
                    <a:lnTo>
                      <a:pt x="30862" y="133545"/>
                    </a:lnTo>
                    <a:lnTo>
                      <a:pt x="0" y="133545"/>
                    </a:lnTo>
                    <a:close/>
                  </a:path>
                </a:pathLst>
              </a:custGeom>
              <a:solidFill>
                <a:srgbClr val="444FA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4280" name="Freeform: Shape 44279">
                <a:extLst>
                  <a:ext uri="{FF2B5EF4-FFF2-40B4-BE49-F238E27FC236}">
                    <a16:creationId xmlns:a16="http://schemas.microsoft.com/office/drawing/2014/main" id="{823A65B0-EECC-408B-96BA-FFD043406A52}"/>
                  </a:ext>
                </a:extLst>
              </p:cNvPr>
              <p:cNvSpPr/>
              <p:nvPr/>
            </p:nvSpPr>
            <p:spPr>
              <a:xfrm rot="-8446264">
                <a:off x="6171799" y="3270995"/>
                <a:ext cx="7524" cy="123344"/>
              </a:xfrm>
              <a:custGeom>
                <a:avLst/>
                <a:gdLst>
                  <a:gd name="connsiteX0" fmla="*/ 0 w 7524"/>
                  <a:gd name="connsiteY0" fmla="*/ 0 h 123344"/>
                  <a:gd name="connsiteX1" fmla="*/ 7525 w 7524"/>
                  <a:gd name="connsiteY1" fmla="*/ 0 h 123344"/>
                  <a:gd name="connsiteX2" fmla="*/ 7525 w 7524"/>
                  <a:gd name="connsiteY2" fmla="*/ 123345 h 123344"/>
                  <a:gd name="connsiteX3" fmla="*/ 0 w 7524"/>
                  <a:gd name="connsiteY3" fmla="*/ 123345 h 1233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524" h="123344">
                    <a:moveTo>
                      <a:pt x="0" y="0"/>
                    </a:moveTo>
                    <a:lnTo>
                      <a:pt x="7525" y="0"/>
                    </a:lnTo>
                    <a:lnTo>
                      <a:pt x="7525" y="123345"/>
                    </a:lnTo>
                    <a:lnTo>
                      <a:pt x="0" y="123345"/>
                    </a:lnTo>
                    <a:close/>
                  </a:path>
                </a:pathLst>
              </a:custGeom>
              <a:solidFill>
                <a:srgbClr val="FFFFFF">
                  <a:alpha val="30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sp>
          <p:nvSpPr>
            <p:cNvPr id="44281" name="Freeform: Shape 44280">
              <a:extLst>
                <a:ext uri="{FF2B5EF4-FFF2-40B4-BE49-F238E27FC236}">
                  <a16:creationId xmlns:a16="http://schemas.microsoft.com/office/drawing/2014/main" id="{9E40269E-E8FF-4996-B9DF-9D638BEAA7D5}"/>
                </a:ext>
              </a:extLst>
            </p:cNvPr>
            <p:cNvSpPr/>
            <p:nvPr/>
          </p:nvSpPr>
          <p:spPr>
            <a:xfrm>
              <a:off x="5895956" y="3346970"/>
              <a:ext cx="306360" cy="306360"/>
            </a:xfrm>
            <a:custGeom>
              <a:avLst/>
              <a:gdLst>
                <a:gd name="connsiteX0" fmla="*/ 56502 w 306360"/>
                <a:gd name="connsiteY0" fmla="*/ 271957 h 306360"/>
                <a:gd name="connsiteX1" fmla="*/ 271957 w 306360"/>
                <a:gd name="connsiteY1" fmla="*/ 249859 h 306360"/>
                <a:gd name="connsiteX2" fmla="*/ 249859 w 306360"/>
                <a:gd name="connsiteY2" fmla="*/ 34404 h 306360"/>
                <a:gd name="connsiteX3" fmla="*/ 34404 w 306360"/>
                <a:gd name="connsiteY3" fmla="*/ 56502 h 306360"/>
                <a:gd name="connsiteX4" fmla="*/ 56502 w 306360"/>
                <a:gd name="connsiteY4" fmla="*/ 271957 h 306360"/>
                <a:gd name="connsiteX5" fmla="*/ 234143 w 306360"/>
                <a:gd name="connsiteY5" fmla="*/ 53739 h 306360"/>
                <a:gd name="connsiteX6" fmla="*/ 252621 w 306360"/>
                <a:gd name="connsiteY6" fmla="*/ 234143 h 306360"/>
                <a:gd name="connsiteX7" fmla="*/ 72218 w 306360"/>
                <a:gd name="connsiteY7" fmla="*/ 252621 h 306360"/>
                <a:gd name="connsiteX8" fmla="*/ 53739 w 306360"/>
                <a:gd name="connsiteY8" fmla="*/ 72218 h 306360"/>
                <a:gd name="connsiteX9" fmla="*/ 234143 w 306360"/>
                <a:gd name="connsiteY9" fmla="*/ 53739 h 306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06360" h="306360">
                  <a:moveTo>
                    <a:pt x="56502" y="271957"/>
                  </a:moveTo>
                  <a:cubicBezTo>
                    <a:pt x="122129" y="325392"/>
                    <a:pt x="218522" y="315486"/>
                    <a:pt x="271957" y="249859"/>
                  </a:cubicBezTo>
                  <a:cubicBezTo>
                    <a:pt x="325392" y="184232"/>
                    <a:pt x="315486" y="87744"/>
                    <a:pt x="249859" y="34404"/>
                  </a:cubicBezTo>
                  <a:cubicBezTo>
                    <a:pt x="184232" y="-19032"/>
                    <a:pt x="87839" y="-9126"/>
                    <a:pt x="34404" y="56502"/>
                  </a:cubicBezTo>
                  <a:cubicBezTo>
                    <a:pt x="-19032" y="122034"/>
                    <a:pt x="-9126" y="218522"/>
                    <a:pt x="56502" y="271957"/>
                  </a:cubicBezTo>
                  <a:close/>
                  <a:moveTo>
                    <a:pt x="234143" y="53739"/>
                  </a:moveTo>
                  <a:cubicBezTo>
                    <a:pt x="289007" y="98412"/>
                    <a:pt x="297294" y="179279"/>
                    <a:pt x="252621" y="234143"/>
                  </a:cubicBezTo>
                  <a:cubicBezTo>
                    <a:pt x="207949" y="289007"/>
                    <a:pt x="127082" y="297294"/>
                    <a:pt x="72218" y="252621"/>
                  </a:cubicBezTo>
                  <a:cubicBezTo>
                    <a:pt x="17354" y="207949"/>
                    <a:pt x="9067" y="127082"/>
                    <a:pt x="53739" y="72218"/>
                  </a:cubicBezTo>
                  <a:cubicBezTo>
                    <a:pt x="98412" y="17354"/>
                    <a:pt x="179279" y="9067"/>
                    <a:pt x="234143" y="53739"/>
                  </a:cubicBezTo>
                  <a:close/>
                </a:path>
              </a:pathLst>
            </a:custGeom>
            <a:solidFill>
              <a:srgbClr val="268FB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4282" name="Freeform: Shape 44281">
              <a:extLst>
                <a:ext uri="{FF2B5EF4-FFF2-40B4-BE49-F238E27FC236}">
                  <a16:creationId xmlns:a16="http://schemas.microsoft.com/office/drawing/2014/main" id="{B7C60402-488E-4AF9-A4B0-C3CF0AF2750E}"/>
                </a:ext>
              </a:extLst>
            </p:cNvPr>
            <p:cNvSpPr/>
            <p:nvPr/>
          </p:nvSpPr>
          <p:spPr>
            <a:xfrm>
              <a:off x="5920936" y="3371950"/>
              <a:ext cx="256401" cy="256401"/>
            </a:xfrm>
            <a:custGeom>
              <a:avLst/>
              <a:gdLst>
                <a:gd name="connsiteX0" fmla="*/ 209163 w 256401"/>
                <a:gd name="connsiteY0" fmla="*/ 28760 h 256401"/>
                <a:gd name="connsiteX1" fmla="*/ 227642 w 256401"/>
                <a:gd name="connsiteY1" fmla="*/ 209163 h 256401"/>
                <a:gd name="connsiteX2" fmla="*/ 47238 w 256401"/>
                <a:gd name="connsiteY2" fmla="*/ 227642 h 256401"/>
                <a:gd name="connsiteX3" fmla="*/ 28760 w 256401"/>
                <a:gd name="connsiteY3" fmla="*/ 47238 h 256401"/>
                <a:gd name="connsiteX4" fmla="*/ 209163 w 256401"/>
                <a:gd name="connsiteY4" fmla="*/ 28760 h 256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6401" h="256401">
                  <a:moveTo>
                    <a:pt x="209163" y="28760"/>
                  </a:moveTo>
                  <a:cubicBezTo>
                    <a:pt x="264027" y="73432"/>
                    <a:pt x="272314" y="154299"/>
                    <a:pt x="227642" y="209163"/>
                  </a:cubicBezTo>
                  <a:cubicBezTo>
                    <a:pt x="182969" y="264027"/>
                    <a:pt x="102102" y="272314"/>
                    <a:pt x="47238" y="227642"/>
                  </a:cubicBezTo>
                  <a:cubicBezTo>
                    <a:pt x="-7626" y="182969"/>
                    <a:pt x="-15913" y="102102"/>
                    <a:pt x="28760" y="47238"/>
                  </a:cubicBezTo>
                  <a:cubicBezTo>
                    <a:pt x="73432" y="-7626"/>
                    <a:pt x="154299" y="-15913"/>
                    <a:pt x="209163" y="28760"/>
                  </a:cubicBez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4283" name="Freeform: Shape 44282">
              <a:extLst>
                <a:ext uri="{FF2B5EF4-FFF2-40B4-BE49-F238E27FC236}">
                  <a16:creationId xmlns:a16="http://schemas.microsoft.com/office/drawing/2014/main" id="{0C1A8E29-3AE3-439B-B7E0-1F85C14DB470}"/>
                </a:ext>
              </a:extLst>
            </p:cNvPr>
            <p:cNvSpPr/>
            <p:nvPr/>
          </p:nvSpPr>
          <p:spPr>
            <a:xfrm>
              <a:off x="5978937" y="3410806"/>
              <a:ext cx="198362" cy="217542"/>
            </a:xfrm>
            <a:custGeom>
              <a:avLst/>
              <a:gdLst>
                <a:gd name="connsiteX0" fmla="*/ 171545 w 198362"/>
                <a:gd name="connsiteY0" fmla="*/ 98393 h 217542"/>
                <a:gd name="connsiteX1" fmla="*/ 0 w 198362"/>
                <a:gd name="connsiteY1" fmla="*/ 196691 h 217542"/>
                <a:gd name="connsiteX2" fmla="*/ 169640 w 198362"/>
                <a:gd name="connsiteY2" fmla="*/ 170307 h 217542"/>
                <a:gd name="connsiteX3" fmla="*/ 162211 w 198362"/>
                <a:gd name="connsiteY3" fmla="*/ 0 h 217542"/>
                <a:gd name="connsiteX4" fmla="*/ 171545 w 198362"/>
                <a:gd name="connsiteY4" fmla="*/ 98393 h 217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8362" h="217542">
                  <a:moveTo>
                    <a:pt x="171545" y="98393"/>
                  </a:moveTo>
                  <a:cubicBezTo>
                    <a:pt x="141923" y="161544"/>
                    <a:pt x="67723" y="208598"/>
                    <a:pt x="0" y="196691"/>
                  </a:cubicBezTo>
                  <a:cubicBezTo>
                    <a:pt x="54197" y="232220"/>
                    <a:pt x="127825" y="221647"/>
                    <a:pt x="169640" y="170307"/>
                  </a:cubicBezTo>
                  <a:cubicBezTo>
                    <a:pt x="211074" y="119444"/>
                    <a:pt x="206883" y="46006"/>
                    <a:pt x="162211" y="0"/>
                  </a:cubicBezTo>
                  <a:cubicBezTo>
                    <a:pt x="180689" y="29813"/>
                    <a:pt x="187262" y="64960"/>
                    <a:pt x="171545" y="98393"/>
                  </a:cubicBezTo>
                  <a:close/>
                </a:path>
              </a:pathLst>
            </a:custGeom>
            <a:solidFill>
              <a:srgbClr val="C8C8C8">
                <a:alpha val="4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4284" name="Freeform: Shape 44283">
              <a:extLst>
                <a:ext uri="{FF2B5EF4-FFF2-40B4-BE49-F238E27FC236}">
                  <a16:creationId xmlns:a16="http://schemas.microsoft.com/office/drawing/2014/main" id="{BC56F0FB-085B-4D93-9BEE-40873D9E4852}"/>
                </a:ext>
              </a:extLst>
            </p:cNvPr>
            <p:cNvSpPr/>
            <p:nvPr/>
          </p:nvSpPr>
          <p:spPr>
            <a:xfrm>
              <a:off x="6178969" y="3205138"/>
              <a:ext cx="116573" cy="128033"/>
            </a:xfrm>
            <a:custGeom>
              <a:avLst/>
              <a:gdLst>
                <a:gd name="connsiteX0" fmla="*/ 89910 w 116573"/>
                <a:gd name="connsiteY0" fmla="*/ 3072 h 128033"/>
                <a:gd name="connsiteX1" fmla="*/ 111531 w 116573"/>
                <a:gd name="connsiteY1" fmla="*/ 20693 h 128033"/>
                <a:gd name="connsiteX2" fmla="*/ 113532 w 116573"/>
                <a:gd name="connsiteY2" fmla="*/ 39934 h 128033"/>
                <a:gd name="connsiteX3" fmla="*/ 45904 w 116573"/>
                <a:gd name="connsiteY3" fmla="*/ 122992 h 128033"/>
                <a:gd name="connsiteX4" fmla="*/ 26664 w 116573"/>
                <a:gd name="connsiteY4" fmla="*/ 124992 h 128033"/>
                <a:gd name="connsiteX5" fmla="*/ 5042 w 116573"/>
                <a:gd name="connsiteY5" fmla="*/ 107371 h 128033"/>
                <a:gd name="connsiteX6" fmla="*/ 3042 w 116573"/>
                <a:gd name="connsiteY6" fmla="*/ 88130 h 128033"/>
                <a:gd name="connsiteX7" fmla="*/ 70669 w 116573"/>
                <a:gd name="connsiteY7" fmla="*/ 5072 h 128033"/>
                <a:gd name="connsiteX8" fmla="*/ 89910 w 116573"/>
                <a:gd name="connsiteY8" fmla="*/ 3072 h 1280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6573" h="128033">
                  <a:moveTo>
                    <a:pt x="89910" y="3072"/>
                  </a:moveTo>
                  <a:lnTo>
                    <a:pt x="111531" y="20693"/>
                  </a:lnTo>
                  <a:cubicBezTo>
                    <a:pt x="117342" y="25456"/>
                    <a:pt x="118294" y="34028"/>
                    <a:pt x="113532" y="39934"/>
                  </a:cubicBezTo>
                  <a:lnTo>
                    <a:pt x="45904" y="122992"/>
                  </a:lnTo>
                  <a:cubicBezTo>
                    <a:pt x="41142" y="128802"/>
                    <a:pt x="32569" y="129754"/>
                    <a:pt x="26664" y="124992"/>
                  </a:cubicBezTo>
                  <a:lnTo>
                    <a:pt x="5042" y="107371"/>
                  </a:lnTo>
                  <a:cubicBezTo>
                    <a:pt x="-768" y="102608"/>
                    <a:pt x="-1721" y="94036"/>
                    <a:pt x="3042" y="88130"/>
                  </a:cubicBezTo>
                  <a:lnTo>
                    <a:pt x="70669" y="5072"/>
                  </a:lnTo>
                  <a:cubicBezTo>
                    <a:pt x="75432" y="-833"/>
                    <a:pt x="84004" y="-1691"/>
                    <a:pt x="89910" y="3072"/>
                  </a:cubicBezTo>
                  <a:close/>
                </a:path>
              </a:pathLst>
            </a:custGeom>
            <a:solidFill>
              <a:srgbClr val="1D246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4285" name="Freeform: Shape 44284">
              <a:extLst>
                <a:ext uri="{FF2B5EF4-FFF2-40B4-BE49-F238E27FC236}">
                  <a16:creationId xmlns:a16="http://schemas.microsoft.com/office/drawing/2014/main" id="{C2727097-D169-4761-B467-EE1780E25F92}"/>
                </a:ext>
              </a:extLst>
            </p:cNvPr>
            <p:cNvSpPr/>
            <p:nvPr/>
          </p:nvSpPr>
          <p:spPr>
            <a:xfrm>
              <a:off x="6242494" y="3205138"/>
              <a:ext cx="53078" cy="101084"/>
            </a:xfrm>
            <a:custGeom>
              <a:avLst/>
              <a:gdLst>
                <a:gd name="connsiteX0" fmla="*/ 191 w 53078"/>
                <a:gd name="connsiteY0" fmla="*/ 101084 h 101084"/>
                <a:gd name="connsiteX1" fmla="*/ 50006 w 53078"/>
                <a:gd name="connsiteY1" fmla="*/ 39934 h 101084"/>
                <a:gd name="connsiteX2" fmla="*/ 48006 w 53078"/>
                <a:gd name="connsiteY2" fmla="*/ 20693 h 101084"/>
                <a:gd name="connsiteX3" fmla="*/ 26384 w 53078"/>
                <a:gd name="connsiteY3" fmla="*/ 3072 h 101084"/>
                <a:gd name="connsiteX4" fmla="*/ 7144 w 53078"/>
                <a:gd name="connsiteY4" fmla="*/ 5072 h 101084"/>
                <a:gd name="connsiteX5" fmla="*/ 0 w 53078"/>
                <a:gd name="connsiteY5" fmla="*/ 13835 h 101084"/>
                <a:gd name="connsiteX6" fmla="*/ 191 w 53078"/>
                <a:gd name="connsiteY6" fmla="*/ 101084 h 101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3078" h="101084">
                  <a:moveTo>
                    <a:pt x="191" y="101084"/>
                  </a:moveTo>
                  <a:lnTo>
                    <a:pt x="50006" y="39934"/>
                  </a:lnTo>
                  <a:cubicBezTo>
                    <a:pt x="54769" y="34123"/>
                    <a:pt x="53912" y="25456"/>
                    <a:pt x="48006" y="20693"/>
                  </a:cubicBezTo>
                  <a:lnTo>
                    <a:pt x="26384" y="3072"/>
                  </a:lnTo>
                  <a:cubicBezTo>
                    <a:pt x="20479" y="-1691"/>
                    <a:pt x="11906" y="-833"/>
                    <a:pt x="7144" y="5072"/>
                  </a:cubicBezTo>
                  <a:lnTo>
                    <a:pt x="0" y="13835"/>
                  </a:lnTo>
                  <a:cubicBezTo>
                    <a:pt x="29527" y="29170"/>
                    <a:pt x="15335" y="70509"/>
                    <a:pt x="191" y="101084"/>
                  </a:cubicBezTo>
                  <a:close/>
                </a:path>
              </a:pathLst>
            </a:custGeom>
            <a:solidFill>
              <a:srgbClr val="1D2465">
                <a:alpha val="3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4286" name="Freeform: Shape 44285">
              <a:extLst>
                <a:ext uri="{FF2B5EF4-FFF2-40B4-BE49-F238E27FC236}">
                  <a16:creationId xmlns:a16="http://schemas.microsoft.com/office/drawing/2014/main" id="{00A92EBB-65C6-4A3D-BDCA-DC3E1BD66FB1}"/>
                </a:ext>
              </a:extLst>
            </p:cNvPr>
            <p:cNvSpPr/>
            <p:nvPr/>
          </p:nvSpPr>
          <p:spPr>
            <a:xfrm>
              <a:off x="5934056" y="3385224"/>
              <a:ext cx="137273" cy="151788"/>
            </a:xfrm>
            <a:custGeom>
              <a:avLst/>
              <a:gdLst>
                <a:gd name="connsiteX0" fmla="*/ 2399 w 137273"/>
                <a:gd name="connsiteY0" fmla="*/ 151789 h 151788"/>
                <a:gd name="connsiteX1" fmla="*/ 24497 w 137273"/>
                <a:gd name="connsiteY1" fmla="*/ 50348 h 151788"/>
                <a:gd name="connsiteX2" fmla="*/ 137273 w 137273"/>
                <a:gd name="connsiteY2" fmla="*/ 2056 h 151788"/>
                <a:gd name="connsiteX3" fmla="*/ 46881 w 137273"/>
                <a:gd name="connsiteY3" fmla="*/ 63397 h 151788"/>
                <a:gd name="connsiteX4" fmla="*/ 2399 w 137273"/>
                <a:gd name="connsiteY4" fmla="*/ 151789 h 151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7273" h="151788">
                  <a:moveTo>
                    <a:pt x="2399" y="151789"/>
                  </a:moveTo>
                  <a:cubicBezTo>
                    <a:pt x="2399" y="151789"/>
                    <a:pt x="-10745" y="97401"/>
                    <a:pt x="24497" y="50348"/>
                  </a:cubicBezTo>
                  <a:cubicBezTo>
                    <a:pt x="59740" y="3294"/>
                    <a:pt x="124319" y="-4612"/>
                    <a:pt x="137273" y="2056"/>
                  </a:cubicBezTo>
                  <a:cubicBezTo>
                    <a:pt x="104317" y="18058"/>
                    <a:pt x="77837" y="28821"/>
                    <a:pt x="46881" y="63397"/>
                  </a:cubicBezTo>
                  <a:cubicBezTo>
                    <a:pt x="14020" y="100354"/>
                    <a:pt x="2399" y="151789"/>
                    <a:pt x="2399" y="151789"/>
                  </a:cubicBezTo>
                  <a:close/>
                </a:path>
              </a:pathLst>
            </a:custGeom>
            <a:solidFill>
              <a:srgbClr val="FFFFFF">
                <a:alpha val="3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4287" name="Freeform: Shape 44286">
              <a:extLst>
                <a:ext uri="{FF2B5EF4-FFF2-40B4-BE49-F238E27FC236}">
                  <a16:creationId xmlns:a16="http://schemas.microsoft.com/office/drawing/2014/main" id="{662C3ED1-785F-491E-A265-BF8FC9ECA5E7}"/>
                </a:ext>
              </a:extLst>
            </p:cNvPr>
            <p:cNvSpPr/>
            <p:nvPr/>
          </p:nvSpPr>
          <p:spPr>
            <a:xfrm>
              <a:off x="5899004" y="3339541"/>
              <a:ext cx="306360" cy="306360"/>
            </a:xfrm>
            <a:custGeom>
              <a:avLst/>
              <a:gdLst>
                <a:gd name="connsiteX0" fmla="*/ 56502 w 306360"/>
                <a:gd name="connsiteY0" fmla="*/ 271957 h 306360"/>
                <a:gd name="connsiteX1" fmla="*/ 271957 w 306360"/>
                <a:gd name="connsiteY1" fmla="*/ 249859 h 306360"/>
                <a:gd name="connsiteX2" fmla="*/ 249859 w 306360"/>
                <a:gd name="connsiteY2" fmla="*/ 34404 h 306360"/>
                <a:gd name="connsiteX3" fmla="*/ 34404 w 306360"/>
                <a:gd name="connsiteY3" fmla="*/ 56502 h 306360"/>
                <a:gd name="connsiteX4" fmla="*/ 56502 w 306360"/>
                <a:gd name="connsiteY4" fmla="*/ 271957 h 306360"/>
                <a:gd name="connsiteX5" fmla="*/ 234143 w 306360"/>
                <a:gd name="connsiteY5" fmla="*/ 53739 h 306360"/>
                <a:gd name="connsiteX6" fmla="*/ 252621 w 306360"/>
                <a:gd name="connsiteY6" fmla="*/ 234143 h 306360"/>
                <a:gd name="connsiteX7" fmla="*/ 72218 w 306360"/>
                <a:gd name="connsiteY7" fmla="*/ 252621 h 306360"/>
                <a:gd name="connsiteX8" fmla="*/ 53739 w 306360"/>
                <a:gd name="connsiteY8" fmla="*/ 72218 h 306360"/>
                <a:gd name="connsiteX9" fmla="*/ 234143 w 306360"/>
                <a:gd name="connsiteY9" fmla="*/ 53739 h 306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06360" h="306360">
                  <a:moveTo>
                    <a:pt x="56502" y="271957"/>
                  </a:moveTo>
                  <a:cubicBezTo>
                    <a:pt x="122129" y="325392"/>
                    <a:pt x="218617" y="315486"/>
                    <a:pt x="271957" y="249859"/>
                  </a:cubicBezTo>
                  <a:cubicBezTo>
                    <a:pt x="325392" y="184232"/>
                    <a:pt x="315486" y="87839"/>
                    <a:pt x="249859" y="34404"/>
                  </a:cubicBezTo>
                  <a:cubicBezTo>
                    <a:pt x="184232" y="-19032"/>
                    <a:pt x="87839" y="-9126"/>
                    <a:pt x="34404" y="56502"/>
                  </a:cubicBezTo>
                  <a:cubicBezTo>
                    <a:pt x="-19032" y="122034"/>
                    <a:pt x="-9126" y="218522"/>
                    <a:pt x="56502" y="271957"/>
                  </a:cubicBezTo>
                  <a:close/>
                  <a:moveTo>
                    <a:pt x="234143" y="53739"/>
                  </a:moveTo>
                  <a:cubicBezTo>
                    <a:pt x="289007" y="98412"/>
                    <a:pt x="297294" y="179279"/>
                    <a:pt x="252621" y="234143"/>
                  </a:cubicBezTo>
                  <a:cubicBezTo>
                    <a:pt x="207949" y="289007"/>
                    <a:pt x="127082" y="297294"/>
                    <a:pt x="72218" y="252621"/>
                  </a:cubicBezTo>
                  <a:cubicBezTo>
                    <a:pt x="17354" y="207949"/>
                    <a:pt x="9067" y="127082"/>
                    <a:pt x="53739" y="72218"/>
                  </a:cubicBezTo>
                  <a:cubicBezTo>
                    <a:pt x="98412" y="17354"/>
                    <a:pt x="179279" y="9067"/>
                    <a:pt x="234143" y="53739"/>
                  </a:cubicBezTo>
                  <a:close/>
                </a:path>
              </a:pathLst>
            </a:custGeom>
            <a:solidFill>
              <a:srgbClr val="2EB6E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grpSp>
        <p:nvGrpSpPr>
          <p:cNvPr id="108" name="Graphic 106">
            <a:extLst>
              <a:ext uri="{FF2B5EF4-FFF2-40B4-BE49-F238E27FC236}">
                <a16:creationId xmlns:a16="http://schemas.microsoft.com/office/drawing/2014/main" id="{1471EA08-547D-4118-A6EE-6BF00AED42FE}"/>
              </a:ext>
            </a:extLst>
          </p:cNvPr>
          <p:cNvGrpSpPr/>
          <p:nvPr/>
        </p:nvGrpSpPr>
        <p:grpSpPr>
          <a:xfrm rot="4969823">
            <a:off x="5201160" y="5913948"/>
            <a:ext cx="1583332" cy="1280084"/>
            <a:chOff x="5857864" y="3271842"/>
            <a:chExt cx="478464" cy="312335"/>
          </a:xfrm>
        </p:grpSpPr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962A9E4A-A503-4D39-BBE6-1B91B502C2F5}"/>
                </a:ext>
              </a:extLst>
            </p:cNvPr>
            <p:cNvSpPr/>
            <p:nvPr/>
          </p:nvSpPr>
          <p:spPr>
            <a:xfrm>
              <a:off x="5857864" y="3271842"/>
              <a:ext cx="478464" cy="312335"/>
            </a:xfrm>
            <a:custGeom>
              <a:avLst/>
              <a:gdLst>
                <a:gd name="connsiteX0" fmla="*/ 478452 w 478464"/>
                <a:gd name="connsiteY0" fmla="*/ 274028 h 312335"/>
                <a:gd name="connsiteX1" fmla="*/ 457306 w 478464"/>
                <a:gd name="connsiteY1" fmla="*/ 4376 h 312335"/>
                <a:gd name="connsiteX2" fmla="*/ 449877 w 478464"/>
                <a:gd name="connsiteY2" fmla="*/ 851 h 312335"/>
                <a:gd name="connsiteX3" fmla="*/ 2106 w 478464"/>
                <a:gd name="connsiteY3" fmla="*/ 303651 h 312335"/>
                <a:gd name="connsiteX4" fmla="*/ 5059 w 478464"/>
                <a:gd name="connsiteY4" fmla="*/ 312319 h 312335"/>
                <a:gd name="connsiteX5" fmla="*/ 473975 w 478464"/>
                <a:gd name="connsiteY5" fmla="*/ 279172 h 312335"/>
                <a:gd name="connsiteX6" fmla="*/ 478452 w 478464"/>
                <a:gd name="connsiteY6" fmla="*/ 274028 h 312335"/>
                <a:gd name="connsiteX7" fmla="*/ 239946 w 478464"/>
                <a:gd name="connsiteY7" fmla="*/ 215450 h 312335"/>
                <a:gd name="connsiteX8" fmla="*/ 389583 w 478464"/>
                <a:gd name="connsiteY8" fmla="*/ 114294 h 312335"/>
                <a:gd name="connsiteX9" fmla="*/ 406157 w 478464"/>
                <a:gd name="connsiteY9" fmla="*/ 122295 h 312335"/>
                <a:gd name="connsiteX10" fmla="*/ 413205 w 478464"/>
                <a:gd name="connsiteY10" fmla="*/ 212402 h 312335"/>
                <a:gd name="connsiteX11" fmla="*/ 403299 w 478464"/>
                <a:gd name="connsiteY11" fmla="*/ 223927 h 312335"/>
                <a:gd name="connsiteX12" fmla="*/ 246708 w 478464"/>
                <a:gd name="connsiteY12" fmla="*/ 234881 h 312335"/>
                <a:gd name="connsiteX13" fmla="*/ 239946 w 478464"/>
                <a:gd name="connsiteY13" fmla="*/ 215450 h 312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78464" h="312335">
                  <a:moveTo>
                    <a:pt x="478452" y="274028"/>
                  </a:moveTo>
                  <a:lnTo>
                    <a:pt x="457306" y="4376"/>
                  </a:lnTo>
                  <a:cubicBezTo>
                    <a:pt x="457020" y="756"/>
                    <a:pt x="452925" y="-1244"/>
                    <a:pt x="449877" y="851"/>
                  </a:cubicBezTo>
                  <a:lnTo>
                    <a:pt x="2106" y="303651"/>
                  </a:lnTo>
                  <a:cubicBezTo>
                    <a:pt x="-1894" y="306413"/>
                    <a:pt x="201" y="312700"/>
                    <a:pt x="5059" y="312319"/>
                  </a:cubicBezTo>
                  <a:lnTo>
                    <a:pt x="473975" y="279172"/>
                  </a:lnTo>
                  <a:cubicBezTo>
                    <a:pt x="476642" y="278981"/>
                    <a:pt x="478642" y="276695"/>
                    <a:pt x="478452" y="274028"/>
                  </a:cubicBezTo>
                  <a:close/>
                  <a:moveTo>
                    <a:pt x="239946" y="215450"/>
                  </a:moveTo>
                  <a:lnTo>
                    <a:pt x="389583" y="114294"/>
                  </a:lnTo>
                  <a:cubicBezTo>
                    <a:pt x="396346" y="109722"/>
                    <a:pt x="405585" y="114199"/>
                    <a:pt x="406157" y="122295"/>
                  </a:cubicBezTo>
                  <a:lnTo>
                    <a:pt x="413205" y="212402"/>
                  </a:lnTo>
                  <a:cubicBezTo>
                    <a:pt x="413682" y="218307"/>
                    <a:pt x="409205" y="223451"/>
                    <a:pt x="403299" y="223927"/>
                  </a:cubicBezTo>
                  <a:lnTo>
                    <a:pt x="246708" y="234881"/>
                  </a:lnTo>
                  <a:cubicBezTo>
                    <a:pt x="235850" y="235643"/>
                    <a:pt x="230897" y="221546"/>
                    <a:pt x="239946" y="215450"/>
                  </a:cubicBezTo>
                  <a:close/>
                </a:path>
              </a:pathLst>
            </a:custGeom>
            <a:solidFill>
              <a:srgbClr val="DC487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 dirty="0"/>
            </a:p>
          </p:txBody>
        </p:sp>
        <p:grpSp>
          <p:nvGrpSpPr>
            <p:cNvPr id="110" name="Graphic 106">
              <a:extLst>
                <a:ext uri="{FF2B5EF4-FFF2-40B4-BE49-F238E27FC236}">
                  <a16:creationId xmlns:a16="http://schemas.microsoft.com/office/drawing/2014/main" id="{1471EA08-547D-4118-A6EE-6BF00AED42FE}"/>
                </a:ext>
              </a:extLst>
            </p:cNvPr>
            <p:cNvGrpSpPr/>
            <p:nvPr/>
          </p:nvGrpSpPr>
          <p:grpSpPr>
            <a:xfrm>
              <a:off x="5879972" y="3525996"/>
              <a:ext cx="449634" cy="56927"/>
              <a:chOff x="5879972" y="3525996"/>
              <a:chExt cx="449634" cy="56927"/>
            </a:xfrm>
            <a:solidFill>
              <a:srgbClr val="1D2465"/>
            </a:solidFill>
          </p:grpSpPr>
          <p:grpSp>
            <p:nvGrpSpPr>
              <p:cNvPr id="111" name="Graphic 106">
                <a:extLst>
                  <a:ext uri="{FF2B5EF4-FFF2-40B4-BE49-F238E27FC236}">
                    <a16:creationId xmlns:a16="http://schemas.microsoft.com/office/drawing/2014/main" id="{1471EA08-547D-4118-A6EE-6BF00AED42FE}"/>
                  </a:ext>
                </a:extLst>
              </p:cNvPr>
              <p:cNvGrpSpPr/>
              <p:nvPr/>
            </p:nvGrpSpPr>
            <p:grpSpPr>
              <a:xfrm>
                <a:off x="6282561" y="3525996"/>
                <a:ext cx="47046" cy="28489"/>
                <a:chOff x="6282561" y="3525996"/>
                <a:chExt cx="47046" cy="28489"/>
              </a:xfrm>
              <a:solidFill>
                <a:srgbClr val="1D2465"/>
              </a:solidFill>
            </p:grpSpPr>
            <p:sp>
              <p:nvSpPr>
                <p:cNvPr id="112" name="Freeform: Shape 111">
                  <a:extLst>
                    <a:ext uri="{FF2B5EF4-FFF2-40B4-BE49-F238E27FC236}">
                      <a16:creationId xmlns:a16="http://schemas.microsoft.com/office/drawing/2014/main" id="{8EAB186B-C37D-4DF1-B56B-84BE733B819E}"/>
                    </a:ext>
                  </a:extLst>
                </p:cNvPr>
                <p:cNvSpPr/>
                <p:nvPr/>
              </p:nvSpPr>
              <p:spPr>
                <a:xfrm rot="-243937">
                  <a:off x="6326137" y="3526055"/>
                  <a:ext cx="2571" cy="25432"/>
                </a:xfrm>
                <a:custGeom>
                  <a:avLst/>
                  <a:gdLst>
                    <a:gd name="connsiteX0" fmla="*/ 0 w 2571"/>
                    <a:gd name="connsiteY0" fmla="*/ 0 h 25432"/>
                    <a:gd name="connsiteX1" fmla="*/ 2572 w 2571"/>
                    <a:gd name="connsiteY1" fmla="*/ 0 h 25432"/>
                    <a:gd name="connsiteX2" fmla="*/ 2572 w 2571"/>
                    <a:gd name="connsiteY2" fmla="*/ 25432 h 25432"/>
                    <a:gd name="connsiteX3" fmla="*/ 0 w 2571"/>
                    <a:gd name="connsiteY3" fmla="*/ 25432 h 254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571" h="25432">
                      <a:moveTo>
                        <a:pt x="0" y="0"/>
                      </a:moveTo>
                      <a:lnTo>
                        <a:pt x="2572" y="0"/>
                      </a:lnTo>
                      <a:lnTo>
                        <a:pt x="2572" y="25432"/>
                      </a:lnTo>
                      <a:lnTo>
                        <a:pt x="0" y="25432"/>
                      </a:lnTo>
                      <a:close/>
                    </a:path>
                  </a:pathLst>
                </a:custGeom>
                <a:solidFill>
                  <a:srgbClr val="1D246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13" name="Freeform: Shape 112">
                  <a:extLst>
                    <a:ext uri="{FF2B5EF4-FFF2-40B4-BE49-F238E27FC236}">
                      <a16:creationId xmlns:a16="http://schemas.microsoft.com/office/drawing/2014/main" id="{F596E718-CE26-4B6F-893A-2E20324AA377}"/>
                    </a:ext>
                  </a:extLst>
                </p:cNvPr>
                <p:cNvSpPr/>
                <p:nvPr/>
              </p:nvSpPr>
              <p:spPr>
                <a:xfrm rot="-270830">
                  <a:off x="6283557" y="3528992"/>
                  <a:ext cx="2571" cy="25431"/>
                </a:xfrm>
                <a:custGeom>
                  <a:avLst/>
                  <a:gdLst>
                    <a:gd name="connsiteX0" fmla="*/ 0 w 2571"/>
                    <a:gd name="connsiteY0" fmla="*/ 0 h 25431"/>
                    <a:gd name="connsiteX1" fmla="*/ 2572 w 2571"/>
                    <a:gd name="connsiteY1" fmla="*/ 0 h 25431"/>
                    <a:gd name="connsiteX2" fmla="*/ 2572 w 2571"/>
                    <a:gd name="connsiteY2" fmla="*/ 25432 h 25431"/>
                    <a:gd name="connsiteX3" fmla="*/ 0 w 2571"/>
                    <a:gd name="connsiteY3" fmla="*/ 25432 h 254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571" h="25431">
                      <a:moveTo>
                        <a:pt x="0" y="0"/>
                      </a:moveTo>
                      <a:lnTo>
                        <a:pt x="2572" y="0"/>
                      </a:lnTo>
                      <a:lnTo>
                        <a:pt x="2572" y="25432"/>
                      </a:lnTo>
                      <a:lnTo>
                        <a:pt x="0" y="25432"/>
                      </a:lnTo>
                      <a:close/>
                    </a:path>
                  </a:pathLst>
                </a:custGeom>
                <a:solidFill>
                  <a:srgbClr val="1D246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14" name="Freeform: Shape 113">
                  <a:extLst>
                    <a:ext uri="{FF2B5EF4-FFF2-40B4-BE49-F238E27FC236}">
                      <a16:creationId xmlns:a16="http://schemas.microsoft.com/office/drawing/2014/main" id="{4798C8B0-BD15-47A0-BBD3-6467F0A2198E}"/>
                    </a:ext>
                  </a:extLst>
                </p:cNvPr>
                <p:cNvSpPr/>
                <p:nvPr/>
              </p:nvSpPr>
              <p:spPr>
                <a:xfrm>
                  <a:off x="6305645" y="3546918"/>
                  <a:ext cx="2381" cy="6096"/>
                </a:xfrm>
                <a:custGeom>
                  <a:avLst/>
                  <a:gdLst>
                    <a:gd name="connsiteX0" fmla="*/ 0 w 2381"/>
                    <a:gd name="connsiteY0" fmla="*/ 95 h 6096"/>
                    <a:gd name="connsiteX1" fmla="*/ 1905 w 2381"/>
                    <a:gd name="connsiteY1" fmla="*/ 0 h 6096"/>
                    <a:gd name="connsiteX2" fmla="*/ 2381 w 2381"/>
                    <a:gd name="connsiteY2" fmla="*/ 5906 h 6096"/>
                    <a:gd name="connsiteX3" fmla="*/ 381 w 2381"/>
                    <a:gd name="connsiteY3" fmla="*/ 6096 h 60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381" h="6096">
                      <a:moveTo>
                        <a:pt x="0" y="95"/>
                      </a:moveTo>
                      <a:lnTo>
                        <a:pt x="1905" y="0"/>
                      </a:lnTo>
                      <a:lnTo>
                        <a:pt x="2381" y="5906"/>
                      </a:lnTo>
                      <a:lnTo>
                        <a:pt x="381" y="6096"/>
                      </a:lnTo>
                      <a:close/>
                    </a:path>
                  </a:pathLst>
                </a:custGeom>
                <a:solidFill>
                  <a:srgbClr val="1D246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116" name="Graphic 106">
                <a:extLst>
                  <a:ext uri="{FF2B5EF4-FFF2-40B4-BE49-F238E27FC236}">
                    <a16:creationId xmlns:a16="http://schemas.microsoft.com/office/drawing/2014/main" id="{1471EA08-547D-4118-A6EE-6BF00AED42FE}"/>
                  </a:ext>
                </a:extLst>
              </p:cNvPr>
              <p:cNvGrpSpPr/>
              <p:nvPr/>
            </p:nvGrpSpPr>
            <p:grpSpPr>
              <a:xfrm>
                <a:off x="6240085" y="3531993"/>
                <a:ext cx="25364" cy="25557"/>
                <a:chOff x="6240085" y="3531993"/>
                <a:chExt cx="25364" cy="25557"/>
              </a:xfrm>
              <a:solidFill>
                <a:srgbClr val="1D2465"/>
              </a:solidFill>
            </p:grpSpPr>
            <p:sp>
              <p:nvSpPr>
                <p:cNvPr id="117" name="Freeform: Shape 116">
                  <a:extLst>
                    <a:ext uri="{FF2B5EF4-FFF2-40B4-BE49-F238E27FC236}">
                      <a16:creationId xmlns:a16="http://schemas.microsoft.com/office/drawing/2014/main" id="{127EDD4E-5AD3-4170-A96E-C92715A60834}"/>
                    </a:ext>
                  </a:extLst>
                </p:cNvPr>
                <p:cNvSpPr/>
                <p:nvPr/>
              </p:nvSpPr>
              <p:spPr>
                <a:xfrm rot="-243937">
                  <a:off x="6240983" y="3532056"/>
                  <a:ext cx="2667" cy="25432"/>
                </a:xfrm>
                <a:custGeom>
                  <a:avLst/>
                  <a:gdLst>
                    <a:gd name="connsiteX0" fmla="*/ 0 w 2667"/>
                    <a:gd name="connsiteY0" fmla="*/ 0 h 25432"/>
                    <a:gd name="connsiteX1" fmla="*/ 2667 w 2667"/>
                    <a:gd name="connsiteY1" fmla="*/ 0 h 25432"/>
                    <a:gd name="connsiteX2" fmla="*/ 2667 w 2667"/>
                    <a:gd name="connsiteY2" fmla="*/ 25432 h 25432"/>
                    <a:gd name="connsiteX3" fmla="*/ 0 w 2667"/>
                    <a:gd name="connsiteY3" fmla="*/ 25432 h 254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667" h="25432">
                      <a:moveTo>
                        <a:pt x="0" y="0"/>
                      </a:moveTo>
                      <a:lnTo>
                        <a:pt x="2667" y="0"/>
                      </a:lnTo>
                      <a:lnTo>
                        <a:pt x="2667" y="25432"/>
                      </a:lnTo>
                      <a:lnTo>
                        <a:pt x="0" y="25432"/>
                      </a:lnTo>
                      <a:close/>
                    </a:path>
                  </a:pathLst>
                </a:custGeom>
                <a:solidFill>
                  <a:srgbClr val="1D246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18" name="Freeform: Shape 117">
                  <a:extLst>
                    <a:ext uri="{FF2B5EF4-FFF2-40B4-BE49-F238E27FC236}">
                      <a16:creationId xmlns:a16="http://schemas.microsoft.com/office/drawing/2014/main" id="{8E32C92B-3233-4025-AC82-153EF85168D0}"/>
                    </a:ext>
                  </a:extLst>
                </p:cNvPr>
                <p:cNvSpPr/>
                <p:nvPr/>
              </p:nvSpPr>
              <p:spPr>
                <a:xfrm>
                  <a:off x="6263068" y="3549871"/>
                  <a:ext cx="2381" cy="6095"/>
                </a:xfrm>
                <a:custGeom>
                  <a:avLst/>
                  <a:gdLst>
                    <a:gd name="connsiteX0" fmla="*/ 0 w 2381"/>
                    <a:gd name="connsiteY0" fmla="*/ 190 h 6095"/>
                    <a:gd name="connsiteX1" fmla="*/ 1905 w 2381"/>
                    <a:gd name="connsiteY1" fmla="*/ 0 h 6095"/>
                    <a:gd name="connsiteX2" fmla="*/ 2381 w 2381"/>
                    <a:gd name="connsiteY2" fmla="*/ 6001 h 6095"/>
                    <a:gd name="connsiteX3" fmla="*/ 381 w 2381"/>
                    <a:gd name="connsiteY3" fmla="*/ 6096 h 60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381" h="6095">
                      <a:moveTo>
                        <a:pt x="0" y="190"/>
                      </a:moveTo>
                      <a:lnTo>
                        <a:pt x="1905" y="0"/>
                      </a:lnTo>
                      <a:lnTo>
                        <a:pt x="2381" y="6001"/>
                      </a:lnTo>
                      <a:lnTo>
                        <a:pt x="381" y="6096"/>
                      </a:lnTo>
                      <a:close/>
                    </a:path>
                  </a:pathLst>
                </a:custGeom>
                <a:solidFill>
                  <a:srgbClr val="1D246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119" name="Graphic 106">
                <a:extLst>
                  <a:ext uri="{FF2B5EF4-FFF2-40B4-BE49-F238E27FC236}">
                    <a16:creationId xmlns:a16="http://schemas.microsoft.com/office/drawing/2014/main" id="{1471EA08-547D-4118-A6EE-6BF00AED42FE}"/>
                  </a:ext>
                </a:extLst>
              </p:cNvPr>
              <p:cNvGrpSpPr/>
              <p:nvPr/>
            </p:nvGrpSpPr>
            <p:grpSpPr>
              <a:xfrm>
                <a:off x="6197510" y="3534945"/>
                <a:ext cx="25362" cy="25550"/>
                <a:chOff x="6197510" y="3534945"/>
                <a:chExt cx="25362" cy="25550"/>
              </a:xfrm>
              <a:solidFill>
                <a:srgbClr val="1D2465"/>
              </a:solidFill>
            </p:grpSpPr>
            <p:sp>
              <p:nvSpPr>
                <p:cNvPr id="120" name="Freeform: Shape 119">
                  <a:extLst>
                    <a:ext uri="{FF2B5EF4-FFF2-40B4-BE49-F238E27FC236}">
                      <a16:creationId xmlns:a16="http://schemas.microsoft.com/office/drawing/2014/main" id="{67D5BEB3-0C6A-4451-942B-FB79061BCB3D}"/>
                    </a:ext>
                  </a:extLst>
                </p:cNvPr>
                <p:cNvSpPr/>
                <p:nvPr/>
              </p:nvSpPr>
              <p:spPr>
                <a:xfrm rot="-243937">
                  <a:off x="6198409" y="3535004"/>
                  <a:ext cx="2571" cy="25432"/>
                </a:xfrm>
                <a:custGeom>
                  <a:avLst/>
                  <a:gdLst>
                    <a:gd name="connsiteX0" fmla="*/ 0 w 2571"/>
                    <a:gd name="connsiteY0" fmla="*/ 0 h 25432"/>
                    <a:gd name="connsiteX1" fmla="*/ 2572 w 2571"/>
                    <a:gd name="connsiteY1" fmla="*/ 0 h 25432"/>
                    <a:gd name="connsiteX2" fmla="*/ 2572 w 2571"/>
                    <a:gd name="connsiteY2" fmla="*/ 25432 h 25432"/>
                    <a:gd name="connsiteX3" fmla="*/ 0 w 2571"/>
                    <a:gd name="connsiteY3" fmla="*/ 25432 h 254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571" h="25432">
                      <a:moveTo>
                        <a:pt x="0" y="0"/>
                      </a:moveTo>
                      <a:lnTo>
                        <a:pt x="2572" y="0"/>
                      </a:lnTo>
                      <a:lnTo>
                        <a:pt x="2572" y="25432"/>
                      </a:lnTo>
                      <a:lnTo>
                        <a:pt x="0" y="25432"/>
                      </a:lnTo>
                      <a:close/>
                    </a:path>
                  </a:pathLst>
                </a:custGeom>
                <a:solidFill>
                  <a:srgbClr val="1D246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21" name="Freeform: Shape 120">
                  <a:extLst>
                    <a:ext uri="{FF2B5EF4-FFF2-40B4-BE49-F238E27FC236}">
                      <a16:creationId xmlns:a16="http://schemas.microsoft.com/office/drawing/2014/main" id="{48BF197E-4519-48E7-B0AC-813F3CB4BC32}"/>
                    </a:ext>
                  </a:extLst>
                </p:cNvPr>
                <p:cNvSpPr/>
                <p:nvPr/>
              </p:nvSpPr>
              <p:spPr>
                <a:xfrm>
                  <a:off x="6220491" y="3552919"/>
                  <a:ext cx="2381" cy="6095"/>
                </a:xfrm>
                <a:custGeom>
                  <a:avLst/>
                  <a:gdLst>
                    <a:gd name="connsiteX0" fmla="*/ 0 w 2381"/>
                    <a:gd name="connsiteY0" fmla="*/ 95 h 6095"/>
                    <a:gd name="connsiteX1" fmla="*/ 1905 w 2381"/>
                    <a:gd name="connsiteY1" fmla="*/ 0 h 6095"/>
                    <a:gd name="connsiteX2" fmla="*/ 2381 w 2381"/>
                    <a:gd name="connsiteY2" fmla="*/ 5905 h 6095"/>
                    <a:gd name="connsiteX3" fmla="*/ 381 w 2381"/>
                    <a:gd name="connsiteY3" fmla="*/ 6096 h 60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381" h="6095">
                      <a:moveTo>
                        <a:pt x="0" y="95"/>
                      </a:moveTo>
                      <a:lnTo>
                        <a:pt x="1905" y="0"/>
                      </a:lnTo>
                      <a:lnTo>
                        <a:pt x="2381" y="5905"/>
                      </a:lnTo>
                      <a:lnTo>
                        <a:pt x="381" y="6096"/>
                      </a:lnTo>
                      <a:close/>
                    </a:path>
                  </a:pathLst>
                </a:custGeom>
                <a:solidFill>
                  <a:srgbClr val="1D246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122" name="Graphic 106">
                <a:extLst>
                  <a:ext uri="{FF2B5EF4-FFF2-40B4-BE49-F238E27FC236}">
                    <a16:creationId xmlns:a16="http://schemas.microsoft.com/office/drawing/2014/main" id="{1471EA08-547D-4118-A6EE-6BF00AED42FE}"/>
                  </a:ext>
                </a:extLst>
              </p:cNvPr>
              <p:cNvGrpSpPr/>
              <p:nvPr/>
            </p:nvGrpSpPr>
            <p:grpSpPr>
              <a:xfrm>
                <a:off x="6155112" y="3538012"/>
                <a:ext cx="25184" cy="25538"/>
                <a:chOff x="6155112" y="3538012"/>
                <a:chExt cx="25184" cy="25538"/>
              </a:xfrm>
              <a:solidFill>
                <a:srgbClr val="1D2465"/>
              </a:solidFill>
            </p:grpSpPr>
            <p:sp>
              <p:nvSpPr>
                <p:cNvPr id="123" name="Freeform: Shape 122">
                  <a:extLst>
                    <a:ext uri="{FF2B5EF4-FFF2-40B4-BE49-F238E27FC236}">
                      <a16:creationId xmlns:a16="http://schemas.microsoft.com/office/drawing/2014/main" id="{D56988B8-96CC-4B1E-BC17-598F7B334E0F}"/>
                    </a:ext>
                  </a:extLst>
                </p:cNvPr>
                <p:cNvSpPr/>
                <p:nvPr/>
              </p:nvSpPr>
              <p:spPr>
                <a:xfrm rot="-196739">
                  <a:off x="6155837" y="3538065"/>
                  <a:ext cx="2571" cy="25432"/>
                </a:xfrm>
                <a:custGeom>
                  <a:avLst/>
                  <a:gdLst>
                    <a:gd name="connsiteX0" fmla="*/ 0 w 2571"/>
                    <a:gd name="connsiteY0" fmla="*/ 0 h 25432"/>
                    <a:gd name="connsiteX1" fmla="*/ 2572 w 2571"/>
                    <a:gd name="connsiteY1" fmla="*/ 0 h 25432"/>
                    <a:gd name="connsiteX2" fmla="*/ 2572 w 2571"/>
                    <a:gd name="connsiteY2" fmla="*/ 25433 h 25432"/>
                    <a:gd name="connsiteX3" fmla="*/ 0 w 2571"/>
                    <a:gd name="connsiteY3" fmla="*/ 25433 h 254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571" h="25432">
                      <a:moveTo>
                        <a:pt x="0" y="0"/>
                      </a:moveTo>
                      <a:lnTo>
                        <a:pt x="2572" y="0"/>
                      </a:lnTo>
                      <a:lnTo>
                        <a:pt x="2572" y="25433"/>
                      </a:lnTo>
                      <a:lnTo>
                        <a:pt x="0" y="25433"/>
                      </a:lnTo>
                      <a:close/>
                    </a:path>
                  </a:pathLst>
                </a:custGeom>
                <a:solidFill>
                  <a:srgbClr val="1D246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24" name="Freeform: Shape 123">
                  <a:extLst>
                    <a:ext uri="{FF2B5EF4-FFF2-40B4-BE49-F238E27FC236}">
                      <a16:creationId xmlns:a16="http://schemas.microsoft.com/office/drawing/2014/main" id="{1E3460E2-5EC4-40D3-81BB-57FD0E199229}"/>
                    </a:ext>
                  </a:extLst>
                </p:cNvPr>
                <p:cNvSpPr/>
                <p:nvPr/>
              </p:nvSpPr>
              <p:spPr>
                <a:xfrm>
                  <a:off x="6177914" y="3555872"/>
                  <a:ext cx="2381" cy="6095"/>
                </a:xfrm>
                <a:custGeom>
                  <a:avLst/>
                  <a:gdLst>
                    <a:gd name="connsiteX0" fmla="*/ 0 w 2381"/>
                    <a:gd name="connsiteY0" fmla="*/ 191 h 6095"/>
                    <a:gd name="connsiteX1" fmla="*/ 2000 w 2381"/>
                    <a:gd name="connsiteY1" fmla="*/ 0 h 6095"/>
                    <a:gd name="connsiteX2" fmla="*/ 2381 w 2381"/>
                    <a:gd name="connsiteY2" fmla="*/ 6001 h 6095"/>
                    <a:gd name="connsiteX3" fmla="*/ 381 w 2381"/>
                    <a:gd name="connsiteY3" fmla="*/ 6096 h 60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381" h="6095">
                      <a:moveTo>
                        <a:pt x="0" y="191"/>
                      </a:moveTo>
                      <a:lnTo>
                        <a:pt x="2000" y="0"/>
                      </a:lnTo>
                      <a:lnTo>
                        <a:pt x="2381" y="6001"/>
                      </a:lnTo>
                      <a:lnTo>
                        <a:pt x="381" y="6096"/>
                      </a:lnTo>
                      <a:close/>
                    </a:path>
                  </a:pathLst>
                </a:custGeom>
                <a:solidFill>
                  <a:srgbClr val="1D246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125" name="Graphic 106">
                <a:extLst>
                  <a:ext uri="{FF2B5EF4-FFF2-40B4-BE49-F238E27FC236}">
                    <a16:creationId xmlns:a16="http://schemas.microsoft.com/office/drawing/2014/main" id="{1471EA08-547D-4118-A6EE-6BF00AED42FE}"/>
                  </a:ext>
                </a:extLst>
              </p:cNvPr>
              <p:cNvGrpSpPr/>
              <p:nvPr/>
            </p:nvGrpSpPr>
            <p:grpSpPr>
              <a:xfrm>
                <a:off x="6112336" y="3540978"/>
                <a:ext cx="25382" cy="25551"/>
                <a:chOff x="6112336" y="3540978"/>
                <a:chExt cx="25382" cy="25551"/>
              </a:xfrm>
              <a:solidFill>
                <a:srgbClr val="1D2465"/>
              </a:solidFill>
            </p:grpSpPr>
            <p:sp>
              <p:nvSpPr>
                <p:cNvPr id="126" name="Freeform: Shape 125">
                  <a:extLst>
                    <a:ext uri="{FF2B5EF4-FFF2-40B4-BE49-F238E27FC236}">
                      <a16:creationId xmlns:a16="http://schemas.microsoft.com/office/drawing/2014/main" id="{AE15423A-4084-4A5E-AB5F-4256A223E196}"/>
                    </a:ext>
                  </a:extLst>
                </p:cNvPr>
                <p:cNvSpPr/>
                <p:nvPr/>
              </p:nvSpPr>
              <p:spPr>
                <a:xfrm rot="-244623">
                  <a:off x="6113237" y="3541038"/>
                  <a:ext cx="2571" cy="25432"/>
                </a:xfrm>
                <a:custGeom>
                  <a:avLst/>
                  <a:gdLst>
                    <a:gd name="connsiteX0" fmla="*/ 0 w 2571"/>
                    <a:gd name="connsiteY0" fmla="*/ 0 h 25432"/>
                    <a:gd name="connsiteX1" fmla="*/ 2572 w 2571"/>
                    <a:gd name="connsiteY1" fmla="*/ 0 h 25432"/>
                    <a:gd name="connsiteX2" fmla="*/ 2572 w 2571"/>
                    <a:gd name="connsiteY2" fmla="*/ 25433 h 25432"/>
                    <a:gd name="connsiteX3" fmla="*/ 0 w 2571"/>
                    <a:gd name="connsiteY3" fmla="*/ 25433 h 254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571" h="25432">
                      <a:moveTo>
                        <a:pt x="0" y="0"/>
                      </a:moveTo>
                      <a:lnTo>
                        <a:pt x="2572" y="0"/>
                      </a:lnTo>
                      <a:lnTo>
                        <a:pt x="2572" y="25433"/>
                      </a:lnTo>
                      <a:lnTo>
                        <a:pt x="0" y="25433"/>
                      </a:lnTo>
                      <a:close/>
                    </a:path>
                  </a:pathLst>
                </a:custGeom>
                <a:solidFill>
                  <a:srgbClr val="1D246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27" name="Freeform: Shape 126">
                  <a:extLst>
                    <a:ext uri="{FF2B5EF4-FFF2-40B4-BE49-F238E27FC236}">
                      <a16:creationId xmlns:a16="http://schemas.microsoft.com/office/drawing/2014/main" id="{D8CD9DBD-BD9D-49DF-9E55-522DE34BC8BA}"/>
                    </a:ext>
                  </a:extLst>
                </p:cNvPr>
                <p:cNvSpPr/>
                <p:nvPr/>
              </p:nvSpPr>
              <p:spPr>
                <a:xfrm>
                  <a:off x="6135338" y="3558920"/>
                  <a:ext cx="2381" cy="6000"/>
                </a:xfrm>
                <a:custGeom>
                  <a:avLst/>
                  <a:gdLst>
                    <a:gd name="connsiteX0" fmla="*/ 0 w 2381"/>
                    <a:gd name="connsiteY0" fmla="*/ 95 h 6000"/>
                    <a:gd name="connsiteX1" fmla="*/ 2000 w 2381"/>
                    <a:gd name="connsiteY1" fmla="*/ 0 h 6000"/>
                    <a:gd name="connsiteX2" fmla="*/ 2381 w 2381"/>
                    <a:gd name="connsiteY2" fmla="*/ 5906 h 6000"/>
                    <a:gd name="connsiteX3" fmla="*/ 476 w 2381"/>
                    <a:gd name="connsiteY3" fmla="*/ 6001 h 6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381" h="6000">
                      <a:moveTo>
                        <a:pt x="0" y="95"/>
                      </a:moveTo>
                      <a:lnTo>
                        <a:pt x="2000" y="0"/>
                      </a:lnTo>
                      <a:lnTo>
                        <a:pt x="2381" y="5906"/>
                      </a:lnTo>
                      <a:lnTo>
                        <a:pt x="476" y="6001"/>
                      </a:lnTo>
                      <a:close/>
                    </a:path>
                  </a:pathLst>
                </a:custGeom>
                <a:solidFill>
                  <a:srgbClr val="1D246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44288" name="Graphic 106">
                <a:extLst>
                  <a:ext uri="{FF2B5EF4-FFF2-40B4-BE49-F238E27FC236}">
                    <a16:creationId xmlns:a16="http://schemas.microsoft.com/office/drawing/2014/main" id="{1471EA08-547D-4118-A6EE-6BF00AED42FE}"/>
                  </a:ext>
                </a:extLst>
              </p:cNvPr>
              <p:cNvGrpSpPr/>
              <p:nvPr/>
            </p:nvGrpSpPr>
            <p:grpSpPr>
              <a:xfrm>
                <a:off x="6069948" y="3543892"/>
                <a:ext cx="25312" cy="25544"/>
                <a:chOff x="6069948" y="3543892"/>
                <a:chExt cx="25312" cy="25544"/>
              </a:xfrm>
              <a:solidFill>
                <a:srgbClr val="1D2465"/>
              </a:solidFill>
            </p:grpSpPr>
            <p:sp>
              <p:nvSpPr>
                <p:cNvPr id="44289" name="Freeform: Shape 44288">
                  <a:extLst>
                    <a:ext uri="{FF2B5EF4-FFF2-40B4-BE49-F238E27FC236}">
                      <a16:creationId xmlns:a16="http://schemas.microsoft.com/office/drawing/2014/main" id="{1B74ABF1-0F34-4002-B1FE-EA391CF88D43}"/>
                    </a:ext>
                  </a:extLst>
                </p:cNvPr>
                <p:cNvSpPr/>
                <p:nvPr/>
              </p:nvSpPr>
              <p:spPr>
                <a:xfrm rot="-221893">
                  <a:off x="6070765" y="3543948"/>
                  <a:ext cx="2571" cy="25431"/>
                </a:xfrm>
                <a:custGeom>
                  <a:avLst/>
                  <a:gdLst>
                    <a:gd name="connsiteX0" fmla="*/ 0 w 2571"/>
                    <a:gd name="connsiteY0" fmla="*/ 0 h 25431"/>
                    <a:gd name="connsiteX1" fmla="*/ 2572 w 2571"/>
                    <a:gd name="connsiteY1" fmla="*/ 0 h 25431"/>
                    <a:gd name="connsiteX2" fmla="*/ 2572 w 2571"/>
                    <a:gd name="connsiteY2" fmla="*/ 25431 h 25431"/>
                    <a:gd name="connsiteX3" fmla="*/ 0 w 2571"/>
                    <a:gd name="connsiteY3" fmla="*/ 25431 h 254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571" h="25431">
                      <a:moveTo>
                        <a:pt x="0" y="0"/>
                      </a:moveTo>
                      <a:lnTo>
                        <a:pt x="2572" y="0"/>
                      </a:lnTo>
                      <a:lnTo>
                        <a:pt x="2572" y="25431"/>
                      </a:lnTo>
                      <a:lnTo>
                        <a:pt x="0" y="25431"/>
                      </a:lnTo>
                      <a:close/>
                    </a:path>
                  </a:pathLst>
                </a:custGeom>
                <a:solidFill>
                  <a:srgbClr val="1D246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4290" name="Freeform: Shape 44289">
                  <a:extLst>
                    <a:ext uri="{FF2B5EF4-FFF2-40B4-BE49-F238E27FC236}">
                      <a16:creationId xmlns:a16="http://schemas.microsoft.com/office/drawing/2014/main" id="{08311629-A6D3-4DCF-8457-FE302DFE9530}"/>
                    </a:ext>
                  </a:extLst>
                </p:cNvPr>
                <p:cNvSpPr/>
                <p:nvPr/>
              </p:nvSpPr>
              <p:spPr>
                <a:xfrm rot="-228433">
                  <a:off x="6093063" y="3561955"/>
                  <a:ext cx="2000" cy="6000"/>
                </a:xfrm>
                <a:custGeom>
                  <a:avLst/>
                  <a:gdLst>
                    <a:gd name="connsiteX0" fmla="*/ 0 w 2000"/>
                    <a:gd name="connsiteY0" fmla="*/ 0 h 6000"/>
                    <a:gd name="connsiteX1" fmla="*/ 2000 w 2000"/>
                    <a:gd name="connsiteY1" fmla="*/ 0 h 6000"/>
                    <a:gd name="connsiteX2" fmla="*/ 2000 w 2000"/>
                    <a:gd name="connsiteY2" fmla="*/ 6001 h 6000"/>
                    <a:gd name="connsiteX3" fmla="*/ 0 w 2000"/>
                    <a:gd name="connsiteY3" fmla="*/ 6001 h 6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000" h="6000">
                      <a:moveTo>
                        <a:pt x="0" y="0"/>
                      </a:moveTo>
                      <a:lnTo>
                        <a:pt x="2000" y="0"/>
                      </a:lnTo>
                      <a:lnTo>
                        <a:pt x="2000" y="6001"/>
                      </a:lnTo>
                      <a:lnTo>
                        <a:pt x="0" y="6001"/>
                      </a:lnTo>
                      <a:close/>
                    </a:path>
                  </a:pathLst>
                </a:custGeom>
                <a:solidFill>
                  <a:srgbClr val="1D246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44291" name="Graphic 106">
                <a:extLst>
                  <a:ext uri="{FF2B5EF4-FFF2-40B4-BE49-F238E27FC236}">
                    <a16:creationId xmlns:a16="http://schemas.microsoft.com/office/drawing/2014/main" id="{1471EA08-547D-4118-A6EE-6BF00AED42FE}"/>
                  </a:ext>
                </a:extLst>
              </p:cNvPr>
              <p:cNvGrpSpPr/>
              <p:nvPr/>
            </p:nvGrpSpPr>
            <p:grpSpPr>
              <a:xfrm>
                <a:off x="5942138" y="3549967"/>
                <a:ext cx="46896" cy="28542"/>
                <a:chOff x="5942138" y="3549967"/>
                <a:chExt cx="46896" cy="28542"/>
              </a:xfrm>
              <a:solidFill>
                <a:srgbClr val="1D2465"/>
              </a:solidFill>
            </p:grpSpPr>
            <p:sp>
              <p:nvSpPr>
                <p:cNvPr id="44292" name="Freeform: Shape 44291">
                  <a:extLst>
                    <a:ext uri="{FF2B5EF4-FFF2-40B4-BE49-F238E27FC236}">
                      <a16:creationId xmlns:a16="http://schemas.microsoft.com/office/drawing/2014/main" id="{48F6C876-110E-42A2-B929-3C08FDE34873}"/>
                    </a:ext>
                  </a:extLst>
                </p:cNvPr>
                <p:cNvSpPr/>
                <p:nvPr/>
              </p:nvSpPr>
              <p:spPr>
                <a:xfrm>
                  <a:off x="5984652" y="3549967"/>
                  <a:ext cx="4381" cy="25526"/>
                </a:xfrm>
                <a:custGeom>
                  <a:avLst/>
                  <a:gdLst>
                    <a:gd name="connsiteX0" fmla="*/ 0 w 4381"/>
                    <a:gd name="connsiteY0" fmla="*/ 190 h 25526"/>
                    <a:gd name="connsiteX1" fmla="*/ 2667 w 4381"/>
                    <a:gd name="connsiteY1" fmla="*/ 0 h 25526"/>
                    <a:gd name="connsiteX2" fmla="*/ 4382 w 4381"/>
                    <a:gd name="connsiteY2" fmla="*/ 25336 h 25526"/>
                    <a:gd name="connsiteX3" fmla="*/ 1810 w 4381"/>
                    <a:gd name="connsiteY3" fmla="*/ 25527 h 255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381" h="25526">
                      <a:moveTo>
                        <a:pt x="0" y="190"/>
                      </a:moveTo>
                      <a:lnTo>
                        <a:pt x="2667" y="0"/>
                      </a:lnTo>
                      <a:lnTo>
                        <a:pt x="4382" y="25336"/>
                      </a:lnTo>
                      <a:lnTo>
                        <a:pt x="1810" y="25527"/>
                      </a:lnTo>
                      <a:close/>
                    </a:path>
                  </a:pathLst>
                </a:custGeom>
                <a:solidFill>
                  <a:srgbClr val="1D246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4293" name="Freeform: Shape 44292">
                  <a:extLst>
                    <a:ext uri="{FF2B5EF4-FFF2-40B4-BE49-F238E27FC236}">
                      <a16:creationId xmlns:a16="http://schemas.microsoft.com/office/drawing/2014/main" id="{AD1ECB2C-65D0-41DB-9EF5-3467EF415FB5}"/>
                    </a:ext>
                  </a:extLst>
                </p:cNvPr>
                <p:cNvSpPr/>
                <p:nvPr/>
              </p:nvSpPr>
              <p:spPr>
                <a:xfrm rot="-243937">
                  <a:off x="5943036" y="3553018"/>
                  <a:ext cx="2571" cy="25432"/>
                </a:xfrm>
                <a:custGeom>
                  <a:avLst/>
                  <a:gdLst>
                    <a:gd name="connsiteX0" fmla="*/ 0 w 2571"/>
                    <a:gd name="connsiteY0" fmla="*/ 0 h 25432"/>
                    <a:gd name="connsiteX1" fmla="*/ 2572 w 2571"/>
                    <a:gd name="connsiteY1" fmla="*/ 0 h 25432"/>
                    <a:gd name="connsiteX2" fmla="*/ 2572 w 2571"/>
                    <a:gd name="connsiteY2" fmla="*/ 25432 h 25432"/>
                    <a:gd name="connsiteX3" fmla="*/ 0 w 2571"/>
                    <a:gd name="connsiteY3" fmla="*/ 25432 h 254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571" h="25432">
                      <a:moveTo>
                        <a:pt x="0" y="0"/>
                      </a:moveTo>
                      <a:lnTo>
                        <a:pt x="2572" y="0"/>
                      </a:lnTo>
                      <a:lnTo>
                        <a:pt x="2572" y="25432"/>
                      </a:lnTo>
                      <a:lnTo>
                        <a:pt x="0" y="25432"/>
                      </a:lnTo>
                      <a:close/>
                    </a:path>
                  </a:pathLst>
                </a:custGeom>
                <a:solidFill>
                  <a:srgbClr val="1D246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4294" name="Freeform: Shape 44293">
                  <a:extLst>
                    <a:ext uri="{FF2B5EF4-FFF2-40B4-BE49-F238E27FC236}">
                      <a16:creationId xmlns:a16="http://schemas.microsoft.com/office/drawing/2014/main" id="{00F554B4-5B8F-4580-892D-80FAF31E72EC}"/>
                    </a:ext>
                  </a:extLst>
                </p:cNvPr>
                <p:cNvSpPr/>
                <p:nvPr/>
              </p:nvSpPr>
              <p:spPr>
                <a:xfrm>
                  <a:off x="5965126" y="3570826"/>
                  <a:ext cx="2381" cy="6095"/>
                </a:xfrm>
                <a:custGeom>
                  <a:avLst/>
                  <a:gdLst>
                    <a:gd name="connsiteX0" fmla="*/ 0 w 2381"/>
                    <a:gd name="connsiteY0" fmla="*/ 191 h 6095"/>
                    <a:gd name="connsiteX1" fmla="*/ 1905 w 2381"/>
                    <a:gd name="connsiteY1" fmla="*/ 0 h 6095"/>
                    <a:gd name="connsiteX2" fmla="*/ 2381 w 2381"/>
                    <a:gd name="connsiteY2" fmla="*/ 6001 h 6095"/>
                    <a:gd name="connsiteX3" fmla="*/ 381 w 2381"/>
                    <a:gd name="connsiteY3" fmla="*/ 6096 h 60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381" h="6095">
                      <a:moveTo>
                        <a:pt x="0" y="191"/>
                      </a:moveTo>
                      <a:lnTo>
                        <a:pt x="1905" y="0"/>
                      </a:lnTo>
                      <a:lnTo>
                        <a:pt x="2381" y="6001"/>
                      </a:lnTo>
                      <a:lnTo>
                        <a:pt x="381" y="6096"/>
                      </a:lnTo>
                      <a:close/>
                    </a:path>
                  </a:pathLst>
                </a:custGeom>
                <a:solidFill>
                  <a:srgbClr val="1D246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44295" name="Graphic 106">
                <a:extLst>
                  <a:ext uri="{FF2B5EF4-FFF2-40B4-BE49-F238E27FC236}">
                    <a16:creationId xmlns:a16="http://schemas.microsoft.com/office/drawing/2014/main" id="{1471EA08-547D-4118-A6EE-6BF00AED42FE}"/>
                  </a:ext>
                </a:extLst>
              </p:cNvPr>
              <p:cNvGrpSpPr/>
              <p:nvPr/>
            </p:nvGrpSpPr>
            <p:grpSpPr>
              <a:xfrm>
                <a:off x="5899624" y="3555904"/>
                <a:ext cx="25306" cy="25543"/>
                <a:chOff x="5899624" y="3555904"/>
                <a:chExt cx="25306" cy="25543"/>
              </a:xfrm>
              <a:solidFill>
                <a:srgbClr val="1D2465"/>
              </a:solidFill>
            </p:grpSpPr>
            <p:sp>
              <p:nvSpPr>
                <p:cNvPr id="44296" name="Freeform: Shape 44295">
                  <a:extLst>
                    <a:ext uri="{FF2B5EF4-FFF2-40B4-BE49-F238E27FC236}">
                      <a16:creationId xmlns:a16="http://schemas.microsoft.com/office/drawing/2014/main" id="{D31843C1-2E88-4390-A128-6E15F8A174A8}"/>
                    </a:ext>
                  </a:extLst>
                </p:cNvPr>
                <p:cNvSpPr/>
                <p:nvPr/>
              </p:nvSpPr>
              <p:spPr>
                <a:xfrm rot="-220863">
                  <a:off x="5900437" y="3555960"/>
                  <a:ext cx="2571" cy="25430"/>
                </a:xfrm>
                <a:custGeom>
                  <a:avLst/>
                  <a:gdLst>
                    <a:gd name="connsiteX0" fmla="*/ 0 w 2571"/>
                    <a:gd name="connsiteY0" fmla="*/ 0 h 25430"/>
                    <a:gd name="connsiteX1" fmla="*/ 2572 w 2571"/>
                    <a:gd name="connsiteY1" fmla="*/ 0 h 25430"/>
                    <a:gd name="connsiteX2" fmla="*/ 2572 w 2571"/>
                    <a:gd name="connsiteY2" fmla="*/ 25431 h 25430"/>
                    <a:gd name="connsiteX3" fmla="*/ 0 w 2571"/>
                    <a:gd name="connsiteY3" fmla="*/ 25431 h 254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571" h="25430">
                      <a:moveTo>
                        <a:pt x="0" y="0"/>
                      </a:moveTo>
                      <a:lnTo>
                        <a:pt x="2572" y="0"/>
                      </a:lnTo>
                      <a:lnTo>
                        <a:pt x="2572" y="25431"/>
                      </a:lnTo>
                      <a:lnTo>
                        <a:pt x="0" y="25431"/>
                      </a:lnTo>
                      <a:close/>
                    </a:path>
                  </a:pathLst>
                </a:custGeom>
                <a:solidFill>
                  <a:srgbClr val="1D246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4297" name="Freeform: Shape 44296">
                  <a:extLst>
                    <a:ext uri="{FF2B5EF4-FFF2-40B4-BE49-F238E27FC236}">
                      <a16:creationId xmlns:a16="http://schemas.microsoft.com/office/drawing/2014/main" id="{5AB0F925-38A8-42D0-B6F4-C71AE60ECD78}"/>
                    </a:ext>
                  </a:extLst>
                </p:cNvPr>
                <p:cNvSpPr/>
                <p:nvPr/>
              </p:nvSpPr>
              <p:spPr>
                <a:xfrm>
                  <a:off x="5922549" y="3573874"/>
                  <a:ext cx="2381" cy="6095"/>
                </a:xfrm>
                <a:custGeom>
                  <a:avLst/>
                  <a:gdLst>
                    <a:gd name="connsiteX0" fmla="*/ 0 w 2381"/>
                    <a:gd name="connsiteY0" fmla="*/ 95 h 6095"/>
                    <a:gd name="connsiteX1" fmla="*/ 1905 w 2381"/>
                    <a:gd name="connsiteY1" fmla="*/ 0 h 6095"/>
                    <a:gd name="connsiteX2" fmla="*/ 2381 w 2381"/>
                    <a:gd name="connsiteY2" fmla="*/ 5906 h 6095"/>
                    <a:gd name="connsiteX3" fmla="*/ 381 w 2381"/>
                    <a:gd name="connsiteY3" fmla="*/ 6096 h 60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381" h="6095">
                      <a:moveTo>
                        <a:pt x="0" y="95"/>
                      </a:moveTo>
                      <a:lnTo>
                        <a:pt x="1905" y="0"/>
                      </a:lnTo>
                      <a:lnTo>
                        <a:pt x="2381" y="5906"/>
                      </a:lnTo>
                      <a:lnTo>
                        <a:pt x="381" y="6096"/>
                      </a:lnTo>
                      <a:close/>
                    </a:path>
                  </a:pathLst>
                </a:custGeom>
                <a:solidFill>
                  <a:srgbClr val="1D246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sp>
            <p:nvSpPr>
              <p:cNvPr id="44298" name="Freeform: Shape 44297">
                <a:extLst>
                  <a:ext uri="{FF2B5EF4-FFF2-40B4-BE49-F238E27FC236}">
                    <a16:creationId xmlns:a16="http://schemas.microsoft.com/office/drawing/2014/main" id="{B0F85108-C83E-4FBD-BBE9-D9BFF96EDE87}"/>
                  </a:ext>
                </a:extLst>
              </p:cNvPr>
              <p:cNvSpPr/>
              <p:nvPr/>
            </p:nvSpPr>
            <p:spPr>
              <a:xfrm>
                <a:off x="5879972" y="3576827"/>
                <a:ext cx="2381" cy="6095"/>
              </a:xfrm>
              <a:custGeom>
                <a:avLst/>
                <a:gdLst>
                  <a:gd name="connsiteX0" fmla="*/ 0 w 2381"/>
                  <a:gd name="connsiteY0" fmla="*/ 191 h 6095"/>
                  <a:gd name="connsiteX1" fmla="*/ 2000 w 2381"/>
                  <a:gd name="connsiteY1" fmla="*/ 0 h 6095"/>
                  <a:gd name="connsiteX2" fmla="*/ 2381 w 2381"/>
                  <a:gd name="connsiteY2" fmla="*/ 6001 h 6095"/>
                  <a:gd name="connsiteX3" fmla="*/ 381 w 2381"/>
                  <a:gd name="connsiteY3" fmla="*/ 6096 h 60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81" h="6095">
                    <a:moveTo>
                      <a:pt x="0" y="191"/>
                    </a:moveTo>
                    <a:lnTo>
                      <a:pt x="2000" y="0"/>
                    </a:lnTo>
                    <a:lnTo>
                      <a:pt x="2381" y="6001"/>
                    </a:lnTo>
                    <a:lnTo>
                      <a:pt x="381" y="6096"/>
                    </a:lnTo>
                    <a:close/>
                  </a:path>
                </a:pathLst>
              </a:custGeom>
              <a:solidFill>
                <a:srgbClr val="1D246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grpSp>
            <p:nvGrpSpPr>
              <p:cNvPr id="44299" name="Graphic 106">
                <a:extLst>
                  <a:ext uri="{FF2B5EF4-FFF2-40B4-BE49-F238E27FC236}">
                    <a16:creationId xmlns:a16="http://schemas.microsoft.com/office/drawing/2014/main" id="{1471EA08-547D-4118-A6EE-6BF00AED42FE}"/>
                  </a:ext>
                </a:extLst>
              </p:cNvPr>
              <p:cNvGrpSpPr/>
              <p:nvPr/>
            </p:nvGrpSpPr>
            <p:grpSpPr>
              <a:xfrm>
                <a:off x="6027229" y="3546918"/>
                <a:ext cx="25336" cy="25527"/>
                <a:chOff x="6027229" y="3546918"/>
                <a:chExt cx="25336" cy="25527"/>
              </a:xfrm>
              <a:solidFill>
                <a:srgbClr val="1D2465"/>
              </a:solidFill>
            </p:grpSpPr>
            <p:sp>
              <p:nvSpPr>
                <p:cNvPr id="44300" name="Freeform: Shape 44299">
                  <a:extLst>
                    <a:ext uri="{FF2B5EF4-FFF2-40B4-BE49-F238E27FC236}">
                      <a16:creationId xmlns:a16="http://schemas.microsoft.com/office/drawing/2014/main" id="{9763671A-9902-4ED9-A8CE-F2DF22EFB6FF}"/>
                    </a:ext>
                  </a:extLst>
                </p:cNvPr>
                <p:cNvSpPr/>
                <p:nvPr/>
              </p:nvSpPr>
              <p:spPr>
                <a:xfrm>
                  <a:off x="6027229" y="3546918"/>
                  <a:ext cx="4381" cy="25527"/>
                </a:xfrm>
                <a:custGeom>
                  <a:avLst/>
                  <a:gdLst>
                    <a:gd name="connsiteX0" fmla="*/ 0 w 4381"/>
                    <a:gd name="connsiteY0" fmla="*/ 191 h 25527"/>
                    <a:gd name="connsiteX1" fmla="*/ 2667 w 4381"/>
                    <a:gd name="connsiteY1" fmla="*/ 0 h 25527"/>
                    <a:gd name="connsiteX2" fmla="*/ 4381 w 4381"/>
                    <a:gd name="connsiteY2" fmla="*/ 25337 h 25527"/>
                    <a:gd name="connsiteX3" fmla="*/ 1810 w 4381"/>
                    <a:gd name="connsiteY3" fmla="*/ 25527 h 25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381" h="25527">
                      <a:moveTo>
                        <a:pt x="0" y="191"/>
                      </a:moveTo>
                      <a:lnTo>
                        <a:pt x="2667" y="0"/>
                      </a:lnTo>
                      <a:lnTo>
                        <a:pt x="4381" y="25337"/>
                      </a:lnTo>
                      <a:lnTo>
                        <a:pt x="1810" y="25527"/>
                      </a:lnTo>
                      <a:close/>
                    </a:path>
                  </a:pathLst>
                </a:custGeom>
                <a:solidFill>
                  <a:srgbClr val="1D246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4301" name="Freeform: Shape 44300">
                  <a:extLst>
                    <a:ext uri="{FF2B5EF4-FFF2-40B4-BE49-F238E27FC236}">
                      <a16:creationId xmlns:a16="http://schemas.microsoft.com/office/drawing/2014/main" id="{B70C1853-4829-485A-B2C4-F5A8B2D63CFF}"/>
                    </a:ext>
                  </a:extLst>
                </p:cNvPr>
                <p:cNvSpPr/>
                <p:nvPr/>
              </p:nvSpPr>
              <p:spPr>
                <a:xfrm>
                  <a:off x="6050280" y="3564826"/>
                  <a:ext cx="2285" cy="6191"/>
                </a:xfrm>
                <a:custGeom>
                  <a:avLst/>
                  <a:gdLst>
                    <a:gd name="connsiteX0" fmla="*/ 0 w 2285"/>
                    <a:gd name="connsiteY0" fmla="*/ 191 h 6191"/>
                    <a:gd name="connsiteX1" fmla="*/ 1905 w 2285"/>
                    <a:gd name="connsiteY1" fmla="*/ 0 h 6191"/>
                    <a:gd name="connsiteX2" fmla="*/ 2286 w 2285"/>
                    <a:gd name="connsiteY2" fmla="*/ 6001 h 6191"/>
                    <a:gd name="connsiteX3" fmla="*/ 381 w 2285"/>
                    <a:gd name="connsiteY3" fmla="*/ 6191 h 61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285" h="6191">
                      <a:moveTo>
                        <a:pt x="0" y="191"/>
                      </a:moveTo>
                      <a:lnTo>
                        <a:pt x="1905" y="0"/>
                      </a:lnTo>
                      <a:lnTo>
                        <a:pt x="2286" y="6001"/>
                      </a:lnTo>
                      <a:lnTo>
                        <a:pt x="381" y="6191"/>
                      </a:lnTo>
                      <a:close/>
                    </a:path>
                  </a:pathLst>
                </a:custGeom>
                <a:solidFill>
                  <a:srgbClr val="1D246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sp>
            <p:nvSpPr>
              <p:cNvPr id="44302" name="Freeform: Shape 44301">
                <a:extLst>
                  <a:ext uri="{FF2B5EF4-FFF2-40B4-BE49-F238E27FC236}">
                    <a16:creationId xmlns:a16="http://schemas.microsoft.com/office/drawing/2014/main" id="{04DB1AF6-F0D7-4C80-8094-DF7E4891724B}"/>
                  </a:ext>
                </a:extLst>
              </p:cNvPr>
              <p:cNvSpPr/>
              <p:nvPr/>
            </p:nvSpPr>
            <p:spPr>
              <a:xfrm>
                <a:off x="6007703" y="3567873"/>
                <a:ext cx="2286" cy="6095"/>
              </a:xfrm>
              <a:custGeom>
                <a:avLst/>
                <a:gdLst>
                  <a:gd name="connsiteX0" fmla="*/ 0 w 2286"/>
                  <a:gd name="connsiteY0" fmla="*/ 95 h 6095"/>
                  <a:gd name="connsiteX1" fmla="*/ 1905 w 2286"/>
                  <a:gd name="connsiteY1" fmla="*/ 0 h 6095"/>
                  <a:gd name="connsiteX2" fmla="*/ 2286 w 2286"/>
                  <a:gd name="connsiteY2" fmla="*/ 5906 h 6095"/>
                  <a:gd name="connsiteX3" fmla="*/ 381 w 2286"/>
                  <a:gd name="connsiteY3" fmla="*/ 6096 h 60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86" h="6095">
                    <a:moveTo>
                      <a:pt x="0" y="95"/>
                    </a:moveTo>
                    <a:lnTo>
                      <a:pt x="1905" y="0"/>
                    </a:lnTo>
                    <a:lnTo>
                      <a:pt x="2286" y="5906"/>
                    </a:lnTo>
                    <a:lnTo>
                      <a:pt x="381" y="6096"/>
                    </a:lnTo>
                    <a:close/>
                  </a:path>
                </a:pathLst>
              </a:custGeom>
              <a:solidFill>
                <a:srgbClr val="1D246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</p:grpSp>
      <p:grpSp>
        <p:nvGrpSpPr>
          <p:cNvPr id="107" name="Graphic 8842">
            <a:extLst>
              <a:ext uri="{FF2B5EF4-FFF2-40B4-BE49-F238E27FC236}">
                <a16:creationId xmlns:a16="http://schemas.microsoft.com/office/drawing/2014/main" id="{6BC7B9BC-88F9-41DD-8C24-4769ABBA74B1}"/>
              </a:ext>
            </a:extLst>
          </p:cNvPr>
          <p:cNvGrpSpPr/>
          <p:nvPr/>
        </p:nvGrpSpPr>
        <p:grpSpPr>
          <a:xfrm rot="17632574">
            <a:off x="2089787" y="-100188"/>
            <a:ext cx="892457" cy="1018030"/>
            <a:chOff x="-311906" y="3289904"/>
            <a:chExt cx="1009128" cy="1078680"/>
          </a:xfrm>
        </p:grpSpPr>
        <p:grpSp>
          <p:nvGrpSpPr>
            <p:cNvPr id="115" name="Graphic 8842">
              <a:extLst>
                <a:ext uri="{FF2B5EF4-FFF2-40B4-BE49-F238E27FC236}">
                  <a16:creationId xmlns:a16="http://schemas.microsoft.com/office/drawing/2014/main" id="{86AA58AE-BA91-450D-BEEE-7667C6AA9CB0}"/>
                </a:ext>
              </a:extLst>
            </p:cNvPr>
            <p:cNvGrpSpPr/>
            <p:nvPr/>
          </p:nvGrpSpPr>
          <p:grpSpPr>
            <a:xfrm>
              <a:off x="-311906" y="3289904"/>
              <a:ext cx="1009128" cy="1078680"/>
              <a:chOff x="-311906" y="3289904"/>
              <a:chExt cx="1009128" cy="1078680"/>
            </a:xfrm>
          </p:grpSpPr>
          <p:sp>
            <p:nvSpPr>
              <p:cNvPr id="129" name="Freeform: Shape 128">
                <a:extLst>
                  <a:ext uri="{FF2B5EF4-FFF2-40B4-BE49-F238E27FC236}">
                    <a16:creationId xmlns:a16="http://schemas.microsoft.com/office/drawing/2014/main" id="{4D9D223D-62FD-4114-93AE-E0E93E0E57F1}"/>
                  </a:ext>
                </a:extLst>
              </p:cNvPr>
              <p:cNvSpPr/>
              <p:nvPr/>
            </p:nvSpPr>
            <p:spPr>
              <a:xfrm>
                <a:off x="213953" y="3289904"/>
                <a:ext cx="227456" cy="507468"/>
              </a:xfrm>
              <a:custGeom>
                <a:avLst/>
                <a:gdLst>
                  <a:gd name="connsiteX0" fmla="*/ 0 w 227456"/>
                  <a:gd name="connsiteY0" fmla="*/ 479465 h 507468"/>
                  <a:gd name="connsiteX1" fmla="*/ 227457 w 227456"/>
                  <a:gd name="connsiteY1" fmla="*/ 167 h 507468"/>
                  <a:gd name="connsiteX2" fmla="*/ 111252 w 227456"/>
                  <a:gd name="connsiteY2" fmla="*/ 473178 h 507468"/>
                  <a:gd name="connsiteX3" fmla="*/ 84963 w 227456"/>
                  <a:gd name="connsiteY3" fmla="*/ 507468 h 507468"/>
                  <a:gd name="connsiteX4" fmla="*/ 21431 w 227456"/>
                  <a:gd name="connsiteY4" fmla="*/ 484704 h 507468"/>
                  <a:gd name="connsiteX5" fmla="*/ 0 w 227456"/>
                  <a:gd name="connsiteY5" fmla="*/ 479465 h 5074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7456" h="507468">
                    <a:moveTo>
                      <a:pt x="0" y="479465"/>
                    </a:moveTo>
                    <a:cubicBezTo>
                      <a:pt x="80581" y="228481"/>
                      <a:pt x="117158" y="-7167"/>
                      <a:pt x="227457" y="167"/>
                    </a:cubicBezTo>
                    <a:lnTo>
                      <a:pt x="111252" y="473178"/>
                    </a:lnTo>
                    <a:lnTo>
                      <a:pt x="84963" y="507468"/>
                    </a:lnTo>
                    <a:cubicBezTo>
                      <a:pt x="65056" y="498420"/>
                      <a:pt x="43815" y="490800"/>
                      <a:pt x="21431" y="484704"/>
                    </a:cubicBezTo>
                    <a:cubicBezTo>
                      <a:pt x="14192" y="482799"/>
                      <a:pt x="7049" y="481084"/>
                      <a:pt x="0" y="479465"/>
                    </a:cubicBezTo>
                    <a:close/>
                  </a:path>
                </a:pathLst>
              </a:custGeom>
              <a:solidFill>
                <a:srgbClr val="88675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30" name="Freeform: Shape 129">
                <a:extLst>
                  <a:ext uri="{FF2B5EF4-FFF2-40B4-BE49-F238E27FC236}">
                    <a16:creationId xmlns:a16="http://schemas.microsoft.com/office/drawing/2014/main" id="{BA5017F9-CAEF-4C5E-B479-E28D96E72735}"/>
                  </a:ext>
                </a:extLst>
              </p:cNvPr>
              <p:cNvSpPr/>
              <p:nvPr/>
            </p:nvSpPr>
            <p:spPr>
              <a:xfrm>
                <a:off x="200904" y="3464473"/>
                <a:ext cx="496317" cy="330136"/>
              </a:xfrm>
              <a:custGeom>
                <a:avLst/>
                <a:gdLst>
                  <a:gd name="connsiteX0" fmla="*/ 91440 w 496317"/>
                  <a:gd name="connsiteY0" fmla="*/ 330137 h 330136"/>
                  <a:gd name="connsiteX1" fmla="*/ 495586 w 496317"/>
                  <a:gd name="connsiteY1" fmla="*/ 0 h 330136"/>
                  <a:gd name="connsiteX2" fmla="*/ 36385 w 496317"/>
                  <a:gd name="connsiteY2" fmla="*/ 260699 h 330136"/>
                  <a:gd name="connsiteX3" fmla="*/ 0 w 496317"/>
                  <a:gd name="connsiteY3" fmla="*/ 302324 h 330136"/>
                  <a:gd name="connsiteX4" fmla="*/ 34480 w 496317"/>
                  <a:gd name="connsiteY4" fmla="*/ 310229 h 330136"/>
                  <a:gd name="connsiteX5" fmla="*/ 91440 w 496317"/>
                  <a:gd name="connsiteY5" fmla="*/ 330137 h 3301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96317" h="330136">
                    <a:moveTo>
                      <a:pt x="91440" y="330137"/>
                    </a:moveTo>
                    <a:cubicBezTo>
                      <a:pt x="315468" y="190595"/>
                      <a:pt x="509778" y="137351"/>
                      <a:pt x="495586" y="0"/>
                    </a:cubicBezTo>
                    <a:lnTo>
                      <a:pt x="36385" y="260699"/>
                    </a:lnTo>
                    <a:lnTo>
                      <a:pt x="0" y="302324"/>
                    </a:lnTo>
                    <a:cubicBezTo>
                      <a:pt x="11430" y="304419"/>
                      <a:pt x="22955" y="307086"/>
                      <a:pt x="34480" y="310229"/>
                    </a:cubicBezTo>
                    <a:cubicBezTo>
                      <a:pt x="54388" y="315659"/>
                      <a:pt x="73533" y="322326"/>
                      <a:pt x="91440" y="330137"/>
                    </a:cubicBezTo>
                    <a:close/>
                  </a:path>
                </a:pathLst>
              </a:custGeom>
              <a:solidFill>
                <a:srgbClr val="AB827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31" name="Freeform: Shape 130">
                <a:extLst>
                  <a:ext uri="{FF2B5EF4-FFF2-40B4-BE49-F238E27FC236}">
                    <a16:creationId xmlns:a16="http://schemas.microsoft.com/office/drawing/2014/main" id="{79152B8B-0881-40D0-ADE1-FF5711E4C41F}"/>
                  </a:ext>
                </a:extLst>
              </p:cNvPr>
              <p:cNvSpPr/>
              <p:nvPr/>
            </p:nvSpPr>
            <p:spPr>
              <a:xfrm>
                <a:off x="18674" y="3779084"/>
                <a:ext cx="362660" cy="589500"/>
              </a:xfrm>
              <a:custGeom>
                <a:avLst/>
                <a:gdLst>
                  <a:gd name="connsiteX0" fmla="*/ 210042 w 362660"/>
                  <a:gd name="connsiteY0" fmla="*/ 0 h 589500"/>
                  <a:gd name="connsiteX1" fmla="*/ 60595 w 362660"/>
                  <a:gd name="connsiteY1" fmla="*/ 371951 h 589500"/>
                  <a:gd name="connsiteX2" fmla="*/ 80788 w 362660"/>
                  <a:gd name="connsiteY2" fmla="*/ 587121 h 589500"/>
                  <a:gd name="connsiteX3" fmla="*/ 331010 w 362660"/>
                  <a:gd name="connsiteY3" fmla="*/ 471869 h 589500"/>
                  <a:gd name="connsiteX4" fmla="*/ 210042 w 362660"/>
                  <a:gd name="connsiteY4" fmla="*/ 0 h 589500"/>
                  <a:gd name="connsiteX5" fmla="*/ 210042 w 362660"/>
                  <a:gd name="connsiteY5" fmla="*/ 0 h 589500"/>
                  <a:gd name="connsiteX6" fmla="*/ 228902 w 362660"/>
                  <a:gd name="connsiteY6" fmla="*/ 212122 h 589500"/>
                  <a:gd name="connsiteX7" fmla="*/ 254905 w 362660"/>
                  <a:gd name="connsiteY7" fmla="*/ 282512 h 589500"/>
                  <a:gd name="connsiteX8" fmla="*/ 263954 w 362660"/>
                  <a:gd name="connsiteY8" fmla="*/ 369380 h 589500"/>
                  <a:gd name="connsiteX9" fmla="*/ 246904 w 362660"/>
                  <a:gd name="connsiteY9" fmla="*/ 421958 h 589500"/>
                  <a:gd name="connsiteX10" fmla="*/ 115364 w 362660"/>
                  <a:gd name="connsiteY10" fmla="*/ 491871 h 589500"/>
                  <a:gd name="connsiteX11" fmla="*/ 114411 w 362660"/>
                  <a:gd name="connsiteY11" fmla="*/ 491871 h 589500"/>
                  <a:gd name="connsiteX12" fmla="*/ 228902 w 362660"/>
                  <a:gd name="connsiteY12" fmla="*/ 212122 h 5895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62660" h="589500">
                    <a:moveTo>
                      <a:pt x="210042" y="0"/>
                    </a:moveTo>
                    <a:cubicBezTo>
                      <a:pt x="112506" y="238411"/>
                      <a:pt x="92885" y="292989"/>
                      <a:pt x="60595" y="371951"/>
                    </a:cubicBezTo>
                    <a:cubicBezTo>
                      <a:pt x="14589" y="484537"/>
                      <a:pt x="-58182" y="570833"/>
                      <a:pt x="80788" y="587121"/>
                    </a:cubicBezTo>
                    <a:cubicBezTo>
                      <a:pt x="158893" y="596265"/>
                      <a:pt x="264811" y="583311"/>
                      <a:pt x="331010" y="471869"/>
                    </a:cubicBezTo>
                    <a:cubicBezTo>
                      <a:pt x="446167" y="277940"/>
                      <a:pt x="210042" y="0"/>
                      <a:pt x="210042" y="0"/>
                    </a:cubicBezTo>
                    <a:lnTo>
                      <a:pt x="210042" y="0"/>
                    </a:lnTo>
                    <a:close/>
                    <a:moveTo>
                      <a:pt x="228902" y="212122"/>
                    </a:moveTo>
                    <a:cubicBezTo>
                      <a:pt x="239474" y="235172"/>
                      <a:pt x="248523" y="258794"/>
                      <a:pt x="254905" y="282512"/>
                    </a:cubicBezTo>
                    <a:cubicBezTo>
                      <a:pt x="262430" y="310325"/>
                      <a:pt x="267097" y="340519"/>
                      <a:pt x="263954" y="369380"/>
                    </a:cubicBezTo>
                    <a:cubicBezTo>
                      <a:pt x="261858" y="388144"/>
                      <a:pt x="256524" y="405765"/>
                      <a:pt x="246904" y="421958"/>
                    </a:cubicBezTo>
                    <a:cubicBezTo>
                      <a:pt x="216519" y="473107"/>
                      <a:pt x="173752" y="493300"/>
                      <a:pt x="115364" y="491871"/>
                    </a:cubicBezTo>
                    <a:cubicBezTo>
                      <a:pt x="115078" y="491871"/>
                      <a:pt x="114792" y="491871"/>
                      <a:pt x="114411" y="491871"/>
                    </a:cubicBezTo>
                    <a:cubicBezTo>
                      <a:pt x="152606" y="398621"/>
                      <a:pt x="190706" y="305372"/>
                      <a:pt x="228902" y="212122"/>
                    </a:cubicBezTo>
                    <a:close/>
                  </a:path>
                </a:pathLst>
              </a:custGeom>
              <a:solidFill>
                <a:srgbClr val="15061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32" name="Freeform: Shape 131">
                <a:extLst>
                  <a:ext uri="{FF2B5EF4-FFF2-40B4-BE49-F238E27FC236}">
                    <a16:creationId xmlns:a16="http://schemas.microsoft.com/office/drawing/2014/main" id="{1C7F0B3A-957A-4A51-B1E3-5AEAFABDEFA5}"/>
                  </a:ext>
                </a:extLst>
              </p:cNvPr>
              <p:cNvSpPr/>
              <p:nvPr/>
            </p:nvSpPr>
            <p:spPr>
              <a:xfrm>
                <a:off x="-311906" y="3728471"/>
                <a:ext cx="554625" cy="415867"/>
              </a:xfrm>
              <a:custGeom>
                <a:avLst/>
                <a:gdLst>
                  <a:gd name="connsiteX0" fmla="*/ 554625 w 554625"/>
                  <a:gd name="connsiteY0" fmla="*/ 65377 h 415867"/>
                  <a:gd name="connsiteX1" fmla="*/ 212868 w 554625"/>
                  <a:gd name="connsiteY1" fmla="*/ 329696 h 415867"/>
                  <a:gd name="connsiteX2" fmla="*/ 38847 w 554625"/>
                  <a:gd name="connsiteY2" fmla="*/ 380179 h 415867"/>
                  <a:gd name="connsiteX3" fmla="*/ 67517 w 554625"/>
                  <a:gd name="connsiteY3" fmla="*/ 74902 h 415867"/>
                  <a:gd name="connsiteX4" fmla="*/ 554625 w 554625"/>
                  <a:gd name="connsiteY4" fmla="*/ 65377 h 415867"/>
                  <a:gd name="connsiteX5" fmla="*/ 554625 w 554625"/>
                  <a:gd name="connsiteY5" fmla="*/ 65377 h 415867"/>
                  <a:gd name="connsiteX6" fmla="*/ 345075 w 554625"/>
                  <a:gd name="connsiteY6" fmla="*/ 103858 h 415867"/>
                  <a:gd name="connsiteX7" fmla="*/ 270304 w 554625"/>
                  <a:gd name="connsiteY7" fmla="*/ 97572 h 415867"/>
                  <a:gd name="connsiteX8" fmla="*/ 138097 w 554625"/>
                  <a:gd name="connsiteY8" fmla="*/ 142530 h 415867"/>
                  <a:gd name="connsiteX9" fmla="*/ 104760 w 554625"/>
                  <a:gd name="connsiteY9" fmla="*/ 283976 h 415867"/>
                  <a:gd name="connsiteX10" fmla="*/ 106188 w 554625"/>
                  <a:gd name="connsiteY10" fmla="*/ 288739 h 415867"/>
                  <a:gd name="connsiteX11" fmla="*/ 345075 w 554625"/>
                  <a:gd name="connsiteY11" fmla="*/ 103858 h 4158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4625" h="415867">
                    <a:moveTo>
                      <a:pt x="554625" y="65377"/>
                    </a:moveTo>
                    <a:cubicBezTo>
                      <a:pt x="322977" y="244733"/>
                      <a:pt x="274781" y="281690"/>
                      <a:pt x="212868" y="329696"/>
                    </a:cubicBezTo>
                    <a:cubicBezTo>
                      <a:pt x="139526" y="386465"/>
                      <a:pt x="81328" y="461332"/>
                      <a:pt x="38847" y="380179"/>
                    </a:cubicBezTo>
                    <a:cubicBezTo>
                      <a:pt x="1794" y="309313"/>
                      <a:pt x="-37068" y="183964"/>
                      <a:pt x="67517" y="74902"/>
                    </a:cubicBezTo>
                    <a:cubicBezTo>
                      <a:pt x="223536" y="-87880"/>
                      <a:pt x="554625" y="65377"/>
                      <a:pt x="554625" y="65377"/>
                    </a:cubicBezTo>
                    <a:lnTo>
                      <a:pt x="554625" y="65377"/>
                    </a:lnTo>
                    <a:close/>
                    <a:moveTo>
                      <a:pt x="345075" y="103858"/>
                    </a:moveTo>
                    <a:cubicBezTo>
                      <a:pt x="320025" y="99763"/>
                      <a:pt x="294879" y="97477"/>
                      <a:pt x="270304" y="97572"/>
                    </a:cubicBezTo>
                    <a:cubicBezTo>
                      <a:pt x="223155" y="97762"/>
                      <a:pt x="172101" y="107097"/>
                      <a:pt x="138097" y="142530"/>
                    </a:cubicBezTo>
                    <a:cubicBezTo>
                      <a:pt x="98187" y="184249"/>
                      <a:pt x="89234" y="229303"/>
                      <a:pt x="104760" y="283976"/>
                    </a:cubicBezTo>
                    <a:cubicBezTo>
                      <a:pt x="105236" y="285595"/>
                      <a:pt x="105712" y="287119"/>
                      <a:pt x="106188" y="288739"/>
                    </a:cubicBezTo>
                    <a:cubicBezTo>
                      <a:pt x="185817" y="227207"/>
                      <a:pt x="265446" y="165580"/>
                      <a:pt x="345075" y="103858"/>
                    </a:cubicBezTo>
                    <a:close/>
                  </a:path>
                </a:pathLst>
              </a:custGeom>
              <a:solidFill>
                <a:srgbClr val="15061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33" name="Freeform: Shape 132">
                <a:extLst>
                  <a:ext uri="{FF2B5EF4-FFF2-40B4-BE49-F238E27FC236}">
                    <a16:creationId xmlns:a16="http://schemas.microsoft.com/office/drawing/2014/main" id="{88713049-3957-4505-849C-A8266A55E587}"/>
                  </a:ext>
                </a:extLst>
              </p:cNvPr>
              <p:cNvSpPr/>
              <p:nvPr/>
            </p:nvSpPr>
            <p:spPr>
              <a:xfrm>
                <a:off x="160780" y="3708862"/>
                <a:ext cx="150541" cy="150541"/>
              </a:xfrm>
              <a:custGeom>
                <a:avLst/>
                <a:gdLst>
                  <a:gd name="connsiteX0" fmla="*/ 120800 w 150541"/>
                  <a:gd name="connsiteY0" fmla="*/ 15359 h 150541"/>
                  <a:gd name="connsiteX1" fmla="*/ 15359 w 150541"/>
                  <a:gd name="connsiteY1" fmla="*/ 29741 h 150541"/>
                  <a:gd name="connsiteX2" fmla="*/ 29741 w 150541"/>
                  <a:gd name="connsiteY2" fmla="*/ 135183 h 150541"/>
                  <a:gd name="connsiteX3" fmla="*/ 135183 w 150541"/>
                  <a:gd name="connsiteY3" fmla="*/ 120800 h 150541"/>
                  <a:gd name="connsiteX4" fmla="*/ 120800 w 150541"/>
                  <a:gd name="connsiteY4" fmla="*/ 15359 h 1505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0541" h="150541">
                    <a:moveTo>
                      <a:pt x="120800" y="15359"/>
                    </a:moveTo>
                    <a:cubicBezTo>
                      <a:pt x="87749" y="-9787"/>
                      <a:pt x="40505" y="-3406"/>
                      <a:pt x="15359" y="29741"/>
                    </a:cubicBezTo>
                    <a:cubicBezTo>
                      <a:pt x="-9787" y="62793"/>
                      <a:pt x="-3406" y="110037"/>
                      <a:pt x="29741" y="135183"/>
                    </a:cubicBezTo>
                    <a:cubicBezTo>
                      <a:pt x="62793" y="160329"/>
                      <a:pt x="110037" y="153947"/>
                      <a:pt x="135183" y="120800"/>
                    </a:cubicBezTo>
                    <a:cubicBezTo>
                      <a:pt x="160329" y="87653"/>
                      <a:pt x="153947" y="40505"/>
                      <a:pt x="120800" y="15359"/>
                    </a:cubicBezTo>
                    <a:close/>
                  </a:path>
                </a:pathLst>
              </a:custGeom>
              <a:solidFill>
                <a:srgbClr val="AB827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E0B060FA-F483-4232-9FDE-947A26DECA5A}"/>
                </a:ext>
              </a:extLst>
            </p:cNvPr>
            <p:cNvSpPr/>
            <p:nvPr/>
          </p:nvSpPr>
          <p:spPr>
            <a:xfrm>
              <a:off x="196892" y="3736418"/>
              <a:ext cx="70125" cy="27436"/>
            </a:xfrm>
            <a:custGeom>
              <a:avLst/>
              <a:gdLst>
                <a:gd name="connsiteX0" fmla="*/ 68019 w 70125"/>
                <a:gd name="connsiteY0" fmla="*/ 9709 h 27436"/>
                <a:gd name="connsiteX1" fmla="*/ 69067 w 70125"/>
                <a:gd name="connsiteY1" fmla="*/ 17234 h 27436"/>
                <a:gd name="connsiteX2" fmla="*/ 61542 w 70125"/>
                <a:gd name="connsiteY2" fmla="*/ 18282 h 27436"/>
                <a:gd name="connsiteX3" fmla="*/ 34110 w 70125"/>
                <a:gd name="connsiteY3" fmla="*/ 11043 h 27436"/>
                <a:gd name="connsiteX4" fmla="*/ 9631 w 70125"/>
                <a:gd name="connsiteY4" fmla="*/ 25330 h 27436"/>
                <a:gd name="connsiteX5" fmla="*/ 2106 w 70125"/>
                <a:gd name="connsiteY5" fmla="*/ 26378 h 27436"/>
                <a:gd name="connsiteX6" fmla="*/ 1059 w 70125"/>
                <a:gd name="connsiteY6" fmla="*/ 18853 h 27436"/>
                <a:gd name="connsiteX7" fmla="*/ 32586 w 70125"/>
                <a:gd name="connsiteY7" fmla="*/ 470 h 27436"/>
                <a:gd name="connsiteX8" fmla="*/ 68019 w 70125"/>
                <a:gd name="connsiteY8" fmla="*/ 9709 h 274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0125" h="27436">
                  <a:moveTo>
                    <a:pt x="68019" y="9709"/>
                  </a:moveTo>
                  <a:cubicBezTo>
                    <a:pt x="70401" y="11519"/>
                    <a:pt x="70782" y="14853"/>
                    <a:pt x="69067" y="17234"/>
                  </a:cubicBezTo>
                  <a:cubicBezTo>
                    <a:pt x="67257" y="19615"/>
                    <a:pt x="63924" y="19996"/>
                    <a:pt x="61542" y="18282"/>
                  </a:cubicBezTo>
                  <a:cubicBezTo>
                    <a:pt x="53446" y="12091"/>
                    <a:pt x="43540" y="9805"/>
                    <a:pt x="34110" y="11043"/>
                  </a:cubicBezTo>
                  <a:cubicBezTo>
                    <a:pt x="24776" y="12281"/>
                    <a:pt x="15822" y="17139"/>
                    <a:pt x="9631" y="25330"/>
                  </a:cubicBezTo>
                  <a:cubicBezTo>
                    <a:pt x="7821" y="27712"/>
                    <a:pt x="4488" y="28093"/>
                    <a:pt x="2106" y="26378"/>
                  </a:cubicBezTo>
                  <a:cubicBezTo>
                    <a:pt x="-275" y="24568"/>
                    <a:pt x="-656" y="21235"/>
                    <a:pt x="1059" y="18853"/>
                  </a:cubicBezTo>
                  <a:cubicBezTo>
                    <a:pt x="9060" y="8376"/>
                    <a:pt x="20490" y="2089"/>
                    <a:pt x="32586" y="470"/>
                  </a:cubicBezTo>
                  <a:cubicBezTo>
                    <a:pt x="44874" y="-1244"/>
                    <a:pt x="57637" y="1708"/>
                    <a:pt x="68019" y="9709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grpSp>
        <p:nvGrpSpPr>
          <p:cNvPr id="96" name="Graphic 45029">
            <a:extLst>
              <a:ext uri="{FF2B5EF4-FFF2-40B4-BE49-F238E27FC236}">
                <a16:creationId xmlns:a16="http://schemas.microsoft.com/office/drawing/2014/main" id="{2434D846-20F4-4E4B-8E32-D002B7E17F96}"/>
              </a:ext>
            </a:extLst>
          </p:cNvPr>
          <p:cNvGrpSpPr/>
          <p:nvPr/>
        </p:nvGrpSpPr>
        <p:grpSpPr>
          <a:xfrm>
            <a:off x="5294090" y="1767338"/>
            <a:ext cx="210401" cy="182708"/>
            <a:chOff x="9117820" y="2027686"/>
            <a:chExt cx="210401" cy="182708"/>
          </a:xfrm>
        </p:grpSpPr>
        <p:sp>
          <p:nvSpPr>
            <p:cNvPr id="97" name="Freeform: Shape 53">
              <a:extLst>
                <a:ext uri="{FF2B5EF4-FFF2-40B4-BE49-F238E27FC236}">
                  <a16:creationId xmlns:a16="http://schemas.microsoft.com/office/drawing/2014/main" id="{09A8D4B9-4BBA-43DC-BD27-6EEC13D9B885}"/>
                </a:ext>
              </a:extLst>
            </p:cNvPr>
            <p:cNvSpPr/>
            <p:nvPr/>
          </p:nvSpPr>
          <p:spPr>
            <a:xfrm>
              <a:off x="9277433" y="2113468"/>
              <a:ext cx="50788" cy="35339"/>
            </a:xfrm>
            <a:custGeom>
              <a:avLst/>
              <a:gdLst>
                <a:gd name="connsiteX0" fmla="*/ 48729 w 50788"/>
                <a:gd name="connsiteY0" fmla="*/ 18622 h 35339"/>
                <a:gd name="connsiteX1" fmla="*/ 50444 w 50788"/>
                <a:gd name="connsiteY1" fmla="*/ 25861 h 35339"/>
                <a:gd name="connsiteX2" fmla="*/ 28346 w 50788"/>
                <a:gd name="connsiteY2" fmla="*/ 35290 h 35339"/>
                <a:gd name="connsiteX3" fmla="*/ 7105 w 50788"/>
                <a:gd name="connsiteY3" fmla="*/ 32719 h 35339"/>
                <a:gd name="connsiteX4" fmla="*/ 438 w 50788"/>
                <a:gd name="connsiteY4" fmla="*/ 30147 h 35339"/>
                <a:gd name="connsiteX5" fmla="*/ 723 w 50788"/>
                <a:gd name="connsiteY5" fmla="*/ 27385 h 35339"/>
                <a:gd name="connsiteX6" fmla="*/ 7391 w 50788"/>
                <a:gd name="connsiteY6" fmla="*/ 18526 h 35339"/>
                <a:gd name="connsiteX7" fmla="*/ 11772 w 50788"/>
                <a:gd name="connsiteY7" fmla="*/ 5858 h 35339"/>
                <a:gd name="connsiteX8" fmla="*/ 24726 w 50788"/>
                <a:gd name="connsiteY8" fmla="*/ 5572 h 35339"/>
                <a:gd name="connsiteX9" fmla="*/ 29298 w 50788"/>
                <a:gd name="connsiteY9" fmla="*/ 6906 h 35339"/>
                <a:gd name="connsiteX10" fmla="*/ 31965 w 50788"/>
                <a:gd name="connsiteY10" fmla="*/ 2334 h 35339"/>
                <a:gd name="connsiteX11" fmla="*/ 38633 w 50788"/>
                <a:gd name="connsiteY11" fmla="*/ 5191 h 35339"/>
                <a:gd name="connsiteX12" fmla="*/ 48729 w 50788"/>
                <a:gd name="connsiteY12" fmla="*/ 18622 h 35339"/>
                <a:gd name="connsiteX13" fmla="*/ 33108 w 50788"/>
                <a:gd name="connsiteY13" fmla="*/ 25956 h 35339"/>
                <a:gd name="connsiteX14" fmla="*/ 48729 w 50788"/>
                <a:gd name="connsiteY14" fmla="*/ 18622 h 35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0788" h="35339">
                  <a:moveTo>
                    <a:pt x="48729" y="18622"/>
                  </a:moveTo>
                  <a:cubicBezTo>
                    <a:pt x="51301" y="20527"/>
                    <a:pt x="50920" y="23194"/>
                    <a:pt x="50444" y="25861"/>
                  </a:cubicBezTo>
                  <a:cubicBezTo>
                    <a:pt x="44729" y="32814"/>
                    <a:pt x="37014" y="35767"/>
                    <a:pt x="28346" y="35290"/>
                  </a:cubicBezTo>
                  <a:cubicBezTo>
                    <a:pt x="21202" y="34909"/>
                    <a:pt x="14058" y="34528"/>
                    <a:pt x="7105" y="32719"/>
                  </a:cubicBezTo>
                  <a:cubicBezTo>
                    <a:pt x="4629" y="32623"/>
                    <a:pt x="1962" y="32623"/>
                    <a:pt x="438" y="30147"/>
                  </a:cubicBezTo>
                  <a:cubicBezTo>
                    <a:pt x="-229" y="29194"/>
                    <a:pt x="-134" y="28242"/>
                    <a:pt x="723" y="27385"/>
                  </a:cubicBezTo>
                  <a:cubicBezTo>
                    <a:pt x="5200" y="26146"/>
                    <a:pt x="8058" y="23860"/>
                    <a:pt x="7391" y="18526"/>
                  </a:cubicBezTo>
                  <a:cubicBezTo>
                    <a:pt x="6819" y="13764"/>
                    <a:pt x="9582" y="9859"/>
                    <a:pt x="11772" y="5858"/>
                  </a:cubicBezTo>
                  <a:cubicBezTo>
                    <a:pt x="16059" y="-1952"/>
                    <a:pt x="20250" y="-1857"/>
                    <a:pt x="24726" y="5572"/>
                  </a:cubicBezTo>
                  <a:cubicBezTo>
                    <a:pt x="26441" y="5477"/>
                    <a:pt x="26631" y="10335"/>
                    <a:pt x="29298" y="6906"/>
                  </a:cubicBezTo>
                  <a:cubicBezTo>
                    <a:pt x="29298" y="4810"/>
                    <a:pt x="30346" y="3477"/>
                    <a:pt x="31965" y="2334"/>
                  </a:cubicBezTo>
                  <a:cubicBezTo>
                    <a:pt x="34918" y="1667"/>
                    <a:pt x="36633" y="3858"/>
                    <a:pt x="38633" y="5191"/>
                  </a:cubicBezTo>
                  <a:cubicBezTo>
                    <a:pt x="42062" y="9668"/>
                    <a:pt x="47872" y="12240"/>
                    <a:pt x="48729" y="18622"/>
                  </a:cubicBezTo>
                  <a:cubicBezTo>
                    <a:pt x="43395" y="20908"/>
                    <a:pt x="37395" y="21479"/>
                    <a:pt x="33108" y="25956"/>
                  </a:cubicBezTo>
                  <a:cubicBezTo>
                    <a:pt x="38252" y="23384"/>
                    <a:pt x="43205" y="20431"/>
                    <a:pt x="48729" y="18622"/>
                  </a:cubicBezTo>
                  <a:close/>
                </a:path>
              </a:pathLst>
            </a:custGeom>
            <a:solidFill>
              <a:srgbClr val="FCCD0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8" name="Freeform: Shape 54">
              <a:extLst>
                <a:ext uri="{FF2B5EF4-FFF2-40B4-BE49-F238E27FC236}">
                  <a16:creationId xmlns:a16="http://schemas.microsoft.com/office/drawing/2014/main" id="{BA07D175-3F00-46D7-9169-0C90365B2378}"/>
                </a:ext>
              </a:extLst>
            </p:cNvPr>
            <p:cNvSpPr/>
            <p:nvPr/>
          </p:nvSpPr>
          <p:spPr>
            <a:xfrm>
              <a:off x="9218760" y="2142838"/>
              <a:ext cx="32187" cy="43580"/>
            </a:xfrm>
            <a:custGeom>
              <a:avLst/>
              <a:gdLst>
                <a:gd name="connsiteX0" fmla="*/ 29202 w 32187"/>
                <a:gd name="connsiteY0" fmla="*/ 28018 h 43580"/>
                <a:gd name="connsiteX1" fmla="*/ 26535 w 32187"/>
                <a:gd name="connsiteY1" fmla="*/ 30685 h 43580"/>
                <a:gd name="connsiteX2" fmla="*/ 17963 w 32187"/>
                <a:gd name="connsiteY2" fmla="*/ 43163 h 43580"/>
                <a:gd name="connsiteX3" fmla="*/ 13581 w 32187"/>
                <a:gd name="connsiteY3" fmla="*/ 43068 h 43580"/>
                <a:gd name="connsiteX4" fmla="*/ 3485 w 32187"/>
                <a:gd name="connsiteY4" fmla="*/ 39258 h 43580"/>
                <a:gd name="connsiteX5" fmla="*/ 722 w 32187"/>
                <a:gd name="connsiteY5" fmla="*/ 28018 h 43580"/>
                <a:gd name="connsiteX6" fmla="*/ 9105 w 32187"/>
                <a:gd name="connsiteY6" fmla="*/ 16588 h 43580"/>
                <a:gd name="connsiteX7" fmla="*/ 9771 w 32187"/>
                <a:gd name="connsiteY7" fmla="*/ 12016 h 43580"/>
                <a:gd name="connsiteX8" fmla="*/ 24440 w 32187"/>
                <a:gd name="connsiteY8" fmla="*/ 110 h 43580"/>
                <a:gd name="connsiteX9" fmla="*/ 28631 w 32187"/>
                <a:gd name="connsiteY9" fmla="*/ 1158 h 43580"/>
                <a:gd name="connsiteX10" fmla="*/ 27774 w 32187"/>
                <a:gd name="connsiteY10" fmla="*/ 6111 h 43580"/>
                <a:gd name="connsiteX11" fmla="*/ 24535 w 32187"/>
                <a:gd name="connsiteY11" fmla="*/ 19350 h 43580"/>
                <a:gd name="connsiteX12" fmla="*/ 32060 w 32187"/>
                <a:gd name="connsiteY12" fmla="*/ 21827 h 43580"/>
                <a:gd name="connsiteX13" fmla="*/ 29202 w 32187"/>
                <a:gd name="connsiteY13" fmla="*/ 28018 h 43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187" h="43580">
                  <a:moveTo>
                    <a:pt x="29202" y="28018"/>
                  </a:moveTo>
                  <a:cubicBezTo>
                    <a:pt x="28345" y="28875"/>
                    <a:pt x="27393" y="29733"/>
                    <a:pt x="26535" y="30685"/>
                  </a:cubicBezTo>
                  <a:cubicBezTo>
                    <a:pt x="22344" y="33924"/>
                    <a:pt x="21868" y="39734"/>
                    <a:pt x="17963" y="43163"/>
                  </a:cubicBezTo>
                  <a:cubicBezTo>
                    <a:pt x="16439" y="43734"/>
                    <a:pt x="15010" y="43734"/>
                    <a:pt x="13581" y="43068"/>
                  </a:cubicBezTo>
                  <a:cubicBezTo>
                    <a:pt x="11200" y="39067"/>
                    <a:pt x="6819" y="40591"/>
                    <a:pt x="3485" y="39258"/>
                  </a:cubicBezTo>
                  <a:cubicBezTo>
                    <a:pt x="-1373" y="36495"/>
                    <a:pt x="56" y="32114"/>
                    <a:pt x="722" y="28018"/>
                  </a:cubicBezTo>
                  <a:cubicBezTo>
                    <a:pt x="1865" y="22970"/>
                    <a:pt x="9676" y="22875"/>
                    <a:pt x="9105" y="16588"/>
                  </a:cubicBezTo>
                  <a:cubicBezTo>
                    <a:pt x="9105" y="15064"/>
                    <a:pt x="9295" y="13540"/>
                    <a:pt x="9771" y="12016"/>
                  </a:cubicBezTo>
                  <a:cubicBezTo>
                    <a:pt x="11962" y="4777"/>
                    <a:pt x="17106" y="1062"/>
                    <a:pt x="24440" y="110"/>
                  </a:cubicBezTo>
                  <a:cubicBezTo>
                    <a:pt x="25964" y="-81"/>
                    <a:pt x="27583" y="-176"/>
                    <a:pt x="28631" y="1158"/>
                  </a:cubicBezTo>
                  <a:cubicBezTo>
                    <a:pt x="30060" y="2967"/>
                    <a:pt x="29012" y="4682"/>
                    <a:pt x="27774" y="6111"/>
                  </a:cubicBezTo>
                  <a:cubicBezTo>
                    <a:pt x="24440" y="10016"/>
                    <a:pt x="19582" y="13540"/>
                    <a:pt x="24535" y="19350"/>
                  </a:cubicBezTo>
                  <a:cubicBezTo>
                    <a:pt x="26631" y="21446"/>
                    <a:pt x="30060" y="19541"/>
                    <a:pt x="32060" y="21827"/>
                  </a:cubicBezTo>
                  <a:cubicBezTo>
                    <a:pt x="32726" y="24399"/>
                    <a:pt x="30631" y="26018"/>
                    <a:pt x="29202" y="28018"/>
                  </a:cubicBezTo>
                  <a:close/>
                </a:path>
              </a:pathLst>
            </a:custGeom>
            <a:solidFill>
              <a:srgbClr val="FBC1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9" name="Freeform: Shape 55">
              <a:extLst>
                <a:ext uri="{FF2B5EF4-FFF2-40B4-BE49-F238E27FC236}">
                  <a16:creationId xmlns:a16="http://schemas.microsoft.com/office/drawing/2014/main" id="{D06931DA-DFF9-49D0-B6B4-4E6078C2516D}"/>
                </a:ext>
              </a:extLst>
            </p:cNvPr>
            <p:cNvSpPr/>
            <p:nvPr/>
          </p:nvSpPr>
          <p:spPr>
            <a:xfrm>
              <a:off x="9190336" y="2027686"/>
              <a:ext cx="30861" cy="57253"/>
            </a:xfrm>
            <a:custGeom>
              <a:avLst/>
              <a:gdLst>
                <a:gd name="connsiteX0" fmla="*/ 0 w 30861"/>
                <a:gd name="connsiteY0" fmla="*/ 56207 h 57253"/>
                <a:gd name="connsiteX1" fmla="*/ 1048 w 30861"/>
                <a:gd name="connsiteY1" fmla="*/ 20964 h 57253"/>
                <a:gd name="connsiteX2" fmla="*/ 13811 w 30861"/>
                <a:gd name="connsiteY2" fmla="*/ 105 h 57253"/>
                <a:gd name="connsiteX3" fmla="*/ 30861 w 30861"/>
                <a:gd name="connsiteY3" fmla="*/ 17250 h 57253"/>
                <a:gd name="connsiteX4" fmla="*/ 30194 w 30861"/>
                <a:gd name="connsiteY4" fmla="*/ 18488 h 57253"/>
                <a:gd name="connsiteX5" fmla="*/ 24193 w 30861"/>
                <a:gd name="connsiteY5" fmla="*/ 15345 h 57253"/>
                <a:gd name="connsiteX6" fmla="*/ 22193 w 30861"/>
                <a:gd name="connsiteY6" fmla="*/ 13344 h 57253"/>
                <a:gd name="connsiteX7" fmla="*/ 20479 w 30861"/>
                <a:gd name="connsiteY7" fmla="*/ 10963 h 57253"/>
                <a:gd name="connsiteX8" fmla="*/ 8477 w 30861"/>
                <a:gd name="connsiteY8" fmla="*/ 15726 h 57253"/>
                <a:gd name="connsiteX9" fmla="*/ 6953 w 30861"/>
                <a:gd name="connsiteY9" fmla="*/ 26108 h 57253"/>
                <a:gd name="connsiteX10" fmla="*/ 7049 w 30861"/>
                <a:gd name="connsiteY10" fmla="*/ 43158 h 57253"/>
                <a:gd name="connsiteX11" fmla="*/ 6191 w 30861"/>
                <a:gd name="connsiteY11" fmla="*/ 48301 h 57253"/>
                <a:gd name="connsiteX12" fmla="*/ 2381 w 30861"/>
                <a:gd name="connsiteY12" fmla="*/ 57159 h 57253"/>
                <a:gd name="connsiteX13" fmla="*/ 0 w 30861"/>
                <a:gd name="connsiteY13" fmla="*/ 56207 h 57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0861" h="57253">
                  <a:moveTo>
                    <a:pt x="0" y="56207"/>
                  </a:moveTo>
                  <a:cubicBezTo>
                    <a:pt x="381" y="44491"/>
                    <a:pt x="476" y="32680"/>
                    <a:pt x="1048" y="20964"/>
                  </a:cubicBezTo>
                  <a:cubicBezTo>
                    <a:pt x="1524" y="11820"/>
                    <a:pt x="2000" y="1343"/>
                    <a:pt x="13811" y="105"/>
                  </a:cubicBezTo>
                  <a:cubicBezTo>
                    <a:pt x="25051" y="-1038"/>
                    <a:pt x="29337" y="7344"/>
                    <a:pt x="30861" y="17250"/>
                  </a:cubicBezTo>
                  <a:cubicBezTo>
                    <a:pt x="30670" y="17631"/>
                    <a:pt x="30480" y="18107"/>
                    <a:pt x="30194" y="18488"/>
                  </a:cubicBezTo>
                  <a:cubicBezTo>
                    <a:pt x="27432" y="18774"/>
                    <a:pt x="26003" y="16678"/>
                    <a:pt x="24193" y="15345"/>
                  </a:cubicBezTo>
                  <a:cubicBezTo>
                    <a:pt x="23431" y="14773"/>
                    <a:pt x="22765" y="14106"/>
                    <a:pt x="22193" y="13344"/>
                  </a:cubicBezTo>
                  <a:cubicBezTo>
                    <a:pt x="21622" y="12582"/>
                    <a:pt x="21050" y="11725"/>
                    <a:pt x="20479" y="10963"/>
                  </a:cubicBezTo>
                  <a:cubicBezTo>
                    <a:pt x="14192" y="6772"/>
                    <a:pt x="10573" y="9249"/>
                    <a:pt x="8477" y="15726"/>
                  </a:cubicBezTo>
                  <a:cubicBezTo>
                    <a:pt x="7334" y="19059"/>
                    <a:pt x="8763" y="22869"/>
                    <a:pt x="6953" y="26108"/>
                  </a:cubicBezTo>
                  <a:cubicBezTo>
                    <a:pt x="4191" y="31823"/>
                    <a:pt x="8477" y="37443"/>
                    <a:pt x="7049" y="43158"/>
                  </a:cubicBezTo>
                  <a:cubicBezTo>
                    <a:pt x="6191" y="44777"/>
                    <a:pt x="5524" y="46396"/>
                    <a:pt x="6191" y="48301"/>
                  </a:cubicBezTo>
                  <a:cubicBezTo>
                    <a:pt x="5905" y="51730"/>
                    <a:pt x="5429" y="55064"/>
                    <a:pt x="2381" y="57159"/>
                  </a:cubicBezTo>
                  <a:cubicBezTo>
                    <a:pt x="1333" y="57445"/>
                    <a:pt x="571" y="57064"/>
                    <a:pt x="0" y="56207"/>
                  </a:cubicBezTo>
                  <a:close/>
                </a:path>
              </a:pathLst>
            </a:custGeom>
            <a:solidFill>
              <a:srgbClr val="FBD12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0" name="Freeform: Shape 56">
              <a:extLst>
                <a:ext uri="{FF2B5EF4-FFF2-40B4-BE49-F238E27FC236}">
                  <a16:creationId xmlns:a16="http://schemas.microsoft.com/office/drawing/2014/main" id="{A0D22577-F00B-4A9B-BCF7-BC8490C551F8}"/>
                </a:ext>
              </a:extLst>
            </p:cNvPr>
            <p:cNvSpPr/>
            <p:nvPr/>
          </p:nvSpPr>
          <p:spPr>
            <a:xfrm>
              <a:off x="9197038" y="2138912"/>
              <a:ext cx="24295" cy="67746"/>
            </a:xfrm>
            <a:custGeom>
              <a:avLst/>
              <a:gdLst>
                <a:gd name="connsiteX0" fmla="*/ 16538 w 24295"/>
                <a:gd name="connsiteY0" fmla="*/ 66711 h 67746"/>
                <a:gd name="connsiteX1" fmla="*/ 8156 w 24295"/>
                <a:gd name="connsiteY1" fmla="*/ 43946 h 67746"/>
                <a:gd name="connsiteX2" fmla="*/ 536 w 24295"/>
                <a:gd name="connsiteY2" fmla="*/ 3084 h 67746"/>
                <a:gd name="connsiteX3" fmla="*/ 536 w 24295"/>
                <a:gd name="connsiteY3" fmla="*/ 131 h 67746"/>
                <a:gd name="connsiteX4" fmla="*/ 5870 w 24295"/>
                <a:gd name="connsiteY4" fmla="*/ 3275 h 67746"/>
                <a:gd name="connsiteX5" fmla="*/ 12443 w 24295"/>
                <a:gd name="connsiteY5" fmla="*/ 28420 h 67746"/>
                <a:gd name="connsiteX6" fmla="*/ 21587 w 24295"/>
                <a:gd name="connsiteY6" fmla="*/ 55186 h 67746"/>
                <a:gd name="connsiteX7" fmla="*/ 23396 w 24295"/>
                <a:gd name="connsiteY7" fmla="*/ 61377 h 67746"/>
                <a:gd name="connsiteX8" fmla="*/ 23015 w 24295"/>
                <a:gd name="connsiteY8" fmla="*/ 67378 h 67746"/>
                <a:gd name="connsiteX9" fmla="*/ 16538 w 24295"/>
                <a:gd name="connsiteY9" fmla="*/ 66711 h 67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295" h="67746">
                  <a:moveTo>
                    <a:pt x="16538" y="66711"/>
                  </a:moveTo>
                  <a:cubicBezTo>
                    <a:pt x="11109" y="60139"/>
                    <a:pt x="9585" y="51852"/>
                    <a:pt x="8156" y="43946"/>
                  </a:cubicBezTo>
                  <a:cubicBezTo>
                    <a:pt x="5775" y="30325"/>
                    <a:pt x="4061" y="16514"/>
                    <a:pt x="536" y="3084"/>
                  </a:cubicBezTo>
                  <a:cubicBezTo>
                    <a:pt x="-130" y="2131"/>
                    <a:pt x="-226" y="1084"/>
                    <a:pt x="536" y="131"/>
                  </a:cubicBezTo>
                  <a:cubicBezTo>
                    <a:pt x="3299" y="-536"/>
                    <a:pt x="4537" y="1465"/>
                    <a:pt x="5870" y="3275"/>
                  </a:cubicBezTo>
                  <a:cubicBezTo>
                    <a:pt x="11776" y="10704"/>
                    <a:pt x="11300" y="19753"/>
                    <a:pt x="12443" y="28420"/>
                  </a:cubicBezTo>
                  <a:cubicBezTo>
                    <a:pt x="13681" y="37946"/>
                    <a:pt x="13300" y="48042"/>
                    <a:pt x="21587" y="55186"/>
                  </a:cubicBezTo>
                  <a:cubicBezTo>
                    <a:pt x="22063" y="57281"/>
                    <a:pt x="22444" y="59377"/>
                    <a:pt x="23396" y="61377"/>
                  </a:cubicBezTo>
                  <a:cubicBezTo>
                    <a:pt x="24063" y="63473"/>
                    <a:pt x="25206" y="65568"/>
                    <a:pt x="23015" y="67378"/>
                  </a:cubicBezTo>
                  <a:cubicBezTo>
                    <a:pt x="20729" y="67949"/>
                    <a:pt x="18539" y="67949"/>
                    <a:pt x="16538" y="66711"/>
                  </a:cubicBezTo>
                  <a:close/>
                </a:path>
              </a:pathLst>
            </a:custGeom>
            <a:solidFill>
              <a:srgbClr val="F9C61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1" name="Freeform: Shape 57">
              <a:extLst>
                <a:ext uri="{FF2B5EF4-FFF2-40B4-BE49-F238E27FC236}">
                  <a16:creationId xmlns:a16="http://schemas.microsoft.com/office/drawing/2014/main" id="{205361CC-13BB-49D3-95F9-6A6331078552}"/>
                </a:ext>
              </a:extLst>
            </p:cNvPr>
            <p:cNvSpPr/>
            <p:nvPr/>
          </p:nvSpPr>
          <p:spPr>
            <a:xfrm>
              <a:off x="9261487" y="2048291"/>
              <a:ext cx="37591" cy="50142"/>
            </a:xfrm>
            <a:custGeom>
              <a:avLst/>
              <a:gdLst>
                <a:gd name="connsiteX0" fmla="*/ 0 w 37591"/>
                <a:gd name="connsiteY0" fmla="*/ 10932 h 50142"/>
                <a:gd name="connsiteX1" fmla="*/ 25908 w 37591"/>
                <a:gd name="connsiteY1" fmla="*/ 645 h 50142"/>
                <a:gd name="connsiteX2" fmla="*/ 37433 w 37591"/>
                <a:gd name="connsiteY2" fmla="*/ 9503 h 50142"/>
                <a:gd name="connsiteX3" fmla="*/ 31528 w 37591"/>
                <a:gd name="connsiteY3" fmla="*/ 42174 h 50142"/>
                <a:gd name="connsiteX4" fmla="*/ 30194 w 37591"/>
                <a:gd name="connsiteY4" fmla="*/ 49794 h 50142"/>
                <a:gd name="connsiteX5" fmla="*/ 26194 w 37591"/>
                <a:gd name="connsiteY5" fmla="*/ 48079 h 50142"/>
                <a:gd name="connsiteX6" fmla="*/ 25813 w 37591"/>
                <a:gd name="connsiteY6" fmla="*/ 41507 h 50142"/>
                <a:gd name="connsiteX7" fmla="*/ 27813 w 37591"/>
                <a:gd name="connsiteY7" fmla="*/ 33792 h 50142"/>
                <a:gd name="connsiteX8" fmla="*/ 30194 w 37591"/>
                <a:gd name="connsiteY8" fmla="*/ 28172 h 50142"/>
                <a:gd name="connsiteX9" fmla="*/ 31337 w 37591"/>
                <a:gd name="connsiteY9" fmla="*/ 16837 h 50142"/>
                <a:gd name="connsiteX10" fmla="*/ 30194 w 37591"/>
                <a:gd name="connsiteY10" fmla="*/ 12456 h 50142"/>
                <a:gd name="connsiteX11" fmla="*/ 23336 w 37591"/>
                <a:gd name="connsiteY11" fmla="*/ 8551 h 50142"/>
                <a:gd name="connsiteX12" fmla="*/ 0 w 37591"/>
                <a:gd name="connsiteY12" fmla="*/ 10932 h 50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7591" h="50142">
                  <a:moveTo>
                    <a:pt x="0" y="10932"/>
                  </a:moveTo>
                  <a:cubicBezTo>
                    <a:pt x="8001" y="5979"/>
                    <a:pt x="16859" y="3026"/>
                    <a:pt x="25908" y="645"/>
                  </a:cubicBezTo>
                  <a:cubicBezTo>
                    <a:pt x="33338" y="-1355"/>
                    <a:pt x="37052" y="1216"/>
                    <a:pt x="37433" y="9503"/>
                  </a:cubicBezTo>
                  <a:cubicBezTo>
                    <a:pt x="38005" y="20933"/>
                    <a:pt x="37243" y="31982"/>
                    <a:pt x="31528" y="42174"/>
                  </a:cubicBezTo>
                  <a:cubicBezTo>
                    <a:pt x="30194" y="44650"/>
                    <a:pt x="29813" y="47127"/>
                    <a:pt x="30194" y="49794"/>
                  </a:cubicBezTo>
                  <a:cubicBezTo>
                    <a:pt x="28194" y="50746"/>
                    <a:pt x="27051" y="49603"/>
                    <a:pt x="26194" y="48079"/>
                  </a:cubicBezTo>
                  <a:cubicBezTo>
                    <a:pt x="25336" y="45984"/>
                    <a:pt x="25336" y="43698"/>
                    <a:pt x="25813" y="41507"/>
                  </a:cubicBezTo>
                  <a:cubicBezTo>
                    <a:pt x="26480" y="38935"/>
                    <a:pt x="27242" y="36364"/>
                    <a:pt x="27813" y="33792"/>
                  </a:cubicBezTo>
                  <a:cubicBezTo>
                    <a:pt x="28384" y="31792"/>
                    <a:pt x="29337" y="29982"/>
                    <a:pt x="30194" y="28172"/>
                  </a:cubicBezTo>
                  <a:cubicBezTo>
                    <a:pt x="31909" y="24553"/>
                    <a:pt x="31909" y="20647"/>
                    <a:pt x="31337" y="16837"/>
                  </a:cubicBezTo>
                  <a:cubicBezTo>
                    <a:pt x="31052" y="15409"/>
                    <a:pt x="30575" y="13980"/>
                    <a:pt x="30194" y="12456"/>
                  </a:cubicBezTo>
                  <a:cubicBezTo>
                    <a:pt x="29718" y="7884"/>
                    <a:pt x="27622" y="8074"/>
                    <a:pt x="23336" y="8551"/>
                  </a:cubicBezTo>
                  <a:cubicBezTo>
                    <a:pt x="15716" y="9598"/>
                    <a:pt x="8287" y="15694"/>
                    <a:pt x="0" y="10932"/>
                  </a:cubicBezTo>
                  <a:close/>
                </a:path>
              </a:pathLst>
            </a:custGeom>
            <a:solidFill>
              <a:srgbClr val="FACB2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2" name="Freeform: Shape 58">
              <a:extLst>
                <a:ext uri="{FF2B5EF4-FFF2-40B4-BE49-F238E27FC236}">
                  <a16:creationId xmlns:a16="http://schemas.microsoft.com/office/drawing/2014/main" id="{3E5C061A-43DC-4773-B594-B66DDFD7804E}"/>
                </a:ext>
              </a:extLst>
            </p:cNvPr>
            <p:cNvSpPr/>
            <p:nvPr/>
          </p:nvSpPr>
          <p:spPr>
            <a:xfrm>
              <a:off x="9243047" y="2051413"/>
              <a:ext cx="50790" cy="20783"/>
            </a:xfrm>
            <a:custGeom>
              <a:avLst/>
              <a:gdLst>
                <a:gd name="connsiteX0" fmla="*/ 18440 w 50790"/>
                <a:gd name="connsiteY0" fmla="*/ 7810 h 20783"/>
                <a:gd name="connsiteX1" fmla="*/ 49206 w 50790"/>
                <a:gd name="connsiteY1" fmla="*/ 0 h 20783"/>
                <a:gd name="connsiteX2" fmla="*/ 50730 w 50790"/>
                <a:gd name="connsiteY2" fmla="*/ 10192 h 20783"/>
                <a:gd name="connsiteX3" fmla="*/ 44920 w 50790"/>
                <a:gd name="connsiteY3" fmla="*/ 12002 h 20783"/>
                <a:gd name="connsiteX4" fmla="*/ 36157 w 50790"/>
                <a:gd name="connsiteY4" fmla="*/ 11049 h 20783"/>
                <a:gd name="connsiteX5" fmla="*/ 27584 w 50790"/>
                <a:gd name="connsiteY5" fmla="*/ 15621 h 20783"/>
                <a:gd name="connsiteX6" fmla="*/ 15392 w 50790"/>
                <a:gd name="connsiteY6" fmla="*/ 18193 h 20783"/>
                <a:gd name="connsiteX7" fmla="*/ 7487 w 50790"/>
                <a:gd name="connsiteY7" fmla="*/ 20479 h 20783"/>
                <a:gd name="connsiteX8" fmla="*/ 3391 w 50790"/>
                <a:gd name="connsiteY8" fmla="*/ 20288 h 20783"/>
                <a:gd name="connsiteX9" fmla="*/ 57 w 50790"/>
                <a:gd name="connsiteY9" fmla="*/ 14383 h 20783"/>
                <a:gd name="connsiteX10" fmla="*/ 914 w 50790"/>
                <a:gd name="connsiteY10" fmla="*/ 12097 h 20783"/>
                <a:gd name="connsiteX11" fmla="*/ 18440 w 50790"/>
                <a:gd name="connsiteY11" fmla="*/ 7810 h 207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0790" h="20783">
                  <a:moveTo>
                    <a:pt x="18440" y="7810"/>
                  </a:moveTo>
                  <a:cubicBezTo>
                    <a:pt x="28823" y="5715"/>
                    <a:pt x="39491" y="4667"/>
                    <a:pt x="49206" y="0"/>
                  </a:cubicBezTo>
                  <a:cubicBezTo>
                    <a:pt x="51778" y="3524"/>
                    <a:pt x="50349" y="6953"/>
                    <a:pt x="50730" y="10192"/>
                  </a:cubicBezTo>
                  <a:cubicBezTo>
                    <a:pt x="49206" y="12002"/>
                    <a:pt x="47111" y="12192"/>
                    <a:pt x="44920" y="12002"/>
                  </a:cubicBezTo>
                  <a:cubicBezTo>
                    <a:pt x="42062" y="11430"/>
                    <a:pt x="39205" y="10573"/>
                    <a:pt x="36157" y="11049"/>
                  </a:cubicBezTo>
                  <a:cubicBezTo>
                    <a:pt x="32633" y="11335"/>
                    <a:pt x="30442" y="14097"/>
                    <a:pt x="27584" y="15621"/>
                  </a:cubicBezTo>
                  <a:cubicBezTo>
                    <a:pt x="23393" y="15812"/>
                    <a:pt x="19107" y="15907"/>
                    <a:pt x="15392" y="18193"/>
                  </a:cubicBezTo>
                  <a:cubicBezTo>
                    <a:pt x="12535" y="18383"/>
                    <a:pt x="9963" y="19050"/>
                    <a:pt x="7487" y="20479"/>
                  </a:cubicBezTo>
                  <a:cubicBezTo>
                    <a:pt x="6058" y="20955"/>
                    <a:pt x="4724" y="20860"/>
                    <a:pt x="3391" y="20288"/>
                  </a:cubicBezTo>
                  <a:cubicBezTo>
                    <a:pt x="1486" y="18764"/>
                    <a:pt x="1200" y="16383"/>
                    <a:pt x="57" y="14383"/>
                  </a:cubicBezTo>
                  <a:cubicBezTo>
                    <a:pt x="-133" y="13430"/>
                    <a:pt x="152" y="12668"/>
                    <a:pt x="914" y="12097"/>
                  </a:cubicBezTo>
                  <a:cubicBezTo>
                    <a:pt x="7391" y="13335"/>
                    <a:pt x="12440" y="8668"/>
                    <a:pt x="18440" y="7810"/>
                  </a:cubicBezTo>
                  <a:close/>
                </a:path>
              </a:pathLst>
            </a:custGeom>
            <a:solidFill>
              <a:srgbClr val="F9C70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3" name="Freeform: Shape 59">
              <a:extLst>
                <a:ext uri="{FF2B5EF4-FFF2-40B4-BE49-F238E27FC236}">
                  <a16:creationId xmlns:a16="http://schemas.microsoft.com/office/drawing/2014/main" id="{E80968EF-C0E1-4B7E-A705-E664919346AA}"/>
                </a:ext>
              </a:extLst>
            </p:cNvPr>
            <p:cNvSpPr/>
            <p:nvPr/>
          </p:nvSpPr>
          <p:spPr>
            <a:xfrm>
              <a:off x="9117820" y="2113611"/>
              <a:ext cx="55370" cy="24376"/>
            </a:xfrm>
            <a:custGeom>
              <a:avLst/>
              <a:gdLst>
                <a:gd name="connsiteX0" fmla="*/ 52037 w 55370"/>
                <a:gd name="connsiteY0" fmla="*/ 23622 h 24376"/>
                <a:gd name="connsiteX1" fmla="*/ 13746 w 55370"/>
                <a:gd name="connsiteY1" fmla="*/ 22193 h 24376"/>
                <a:gd name="connsiteX2" fmla="*/ 30 w 55370"/>
                <a:gd name="connsiteY2" fmla="*/ 12763 h 24376"/>
                <a:gd name="connsiteX3" fmla="*/ 10889 w 55370"/>
                <a:gd name="connsiteY3" fmla="*/ 0 h 24376"/>
                <a:gd name="connsiteX4" fmla="*/ 12032 w 55370"/>
                <a:gd name="connsiteY4" fmla="*/ 857 h 24376"/>
                <a:gd name="connsiteX5" fmla="*/ 7745 w 55370"/>
                <a:gd name="connsiteY5" fmla="*/ 9334 h 24376"/>
                <a:gd name="connsiteX6" fmla="*/ 6983 w 55370"/>
                <a:gd name="connsiteY6" fmla="*/ 11811 h 24376"/>
                <a:gd name="connsiteX7" fmla="*/ 19747 w 55370"/>
                <a:gd name="connsiteY7" fmla="*/ 16573 h 24376"/>
                <a:gd name="connsiteX8" fmla="*/ 43083 w 55370"/>
                <a:gd name="connsiteY8" fmla="*/ 17907 h 24376"/>
                <a:gd name="connsiteX9" fmla="*/ 55370 w 55370"/>
                <a:gd name="connsiteY9" fmla="*/ 23050 h 24376"/>
                <a:gd name="connsiteX10" fmla="*/ 52037 w 55370"/>
                <a:gd name="connsiteY10" fmla="*/ 23622 h 24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5370" h="24376">
                  <a:moveTo>
                    <a:pt x="52037" y="23622"/>
                  </a:moveTo>
                  <a:cubicBezTo>
                    <a:pt x="39178" y="25051"/>
                    <a:pt x="26414" y="24384"/>
                    <a:pt x="13746" y="22193"/>
                  </a:cubicBezTo>
                  <a:cubicBezTo>
                    <a:pt x="7936" y="21145"/>
                    <a:pt x="697" y="20764"/>
                    <a:pt x="30" y="12763"/>
                  </a:cubicBezTo>
                  <a:cubicBezTo>
                    <a:pt x="-446" y="5810"/>
                    <a:pt x="4793" y="2095"/>
                    <a:pt x="10889" y="0"/>
                  </a:cubicBezTo>
                  <a:cubicBezTo>
                    <a:pt x="11270" y="286"/>
                    <a:pt x="11651" y="571"/>
                    <a:pt x="12032" y="857"/>
                  </a:cubicBezTo>
                  <a:cubicBezTo>
                    <a:pt x="12508" y="4667"/>
                    <a:pt x="9460" y="6572"/>
                    <a:pt x="7745" y="9334"/>
                  </a:cubicBezTo>
                  <a:cubicBezTo>
                    <a:pt x="7364" y="10096"/>
                    <a:pt x="7079" y="10954"/>
                    <a:pt x="6983" y="11811"/>
                  </a:cubicBezTo>
                  <a:cubicBezTo>
                    <a:pt x="9460" y="18097"/>
                    <a:pt x="15365" y="15240"/>
                    <a:pt x="19747" y="16573"/>
                  </a:cubicBezTo>
                  <a:cubicBezTo>
                    <a:pt x="27462" y="18574"/>
                    <a:pt x="35368" y="17335"/>
                    <a:pt x="43083" y="17907"/>
                  </a:cubicBezTo>
                  <a:cubicBezTo>
                    <a:pt x="47655" y="18288"/>
                    <a:pt x="53084" y="16954"/>
                    <a:pt x="55370" y="23050"/>
                  </a:cubicBezTo>
                  <a:cubicBezTo>
                    <a:pt x="54418" y="24384"/>
                    <a:pt x="53275" y="24575"/>
                    <a:pt x="52037" y="23622"/>
                  </a:cubicBezTo>
                  <a:close/>
                </a:path>
              </a:pathLst>
            </a:custGeom>
            <a:solidFill>
              <a:srgbClr val="F7CD2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4" name="Freeform: Shape 60">
              <a:extLst>
                <a:ext uri="{FF2B5EF4-FFF2-40B4-BE49-F238E27FC236}">
                  <a16:creationId xmlns:a16="http://schemas.microsoft.com/office/drawing/2014/main" id="{2F8AAF79-3A2C-46DD-A872-EAA7CFEA1654}"/>
                </a:ext>
              </a:extLst>
            </p:cNvPr>
            <p:cNvSpPr/>
            <p:nvPr/>
          </p:nvSpPr>
          <p:spPr>
            <a:xfrm>
              <a:off x="9128709" y="2092676"/>
              <a:ext cx="46864" cy="23328"/>
            </a:xfrm>
            <a:custGeom>
              <a:avLst/>
              <a:gdLst>
                <a:gd name="connsiteX0" fmla="*/ 0 w 46864"/>
                <a:gd name="connsiteY0" fmla="*/ 20935 h 23328"/>
                <a:gd name="connsiteX1" fmla="*/ 40958 w 46864"/>
                <a:gd name="connsiteY1" fmla="*/ 742 h 23328"/>
                <a:gd name="connsiteX2" fmla="*/ 45911 w 46864"/>
                <a:gd name="connsiteY2" fmla="*/ 171 h 23328"/>
                <a:gd name="connsiteX3" fmla="*/ 45244 w 46864"/>
                <a:gd name="connsiteY3" fmla="*/ 6267 h 23328"/>
                <a:gd name="connsiteX4" fmla="*/ 39719 w 46864"/>
                <a:gd name="connsiteY4" fmla="*/ 9505 h 23328"/>
                <a:gd name="connsiteX5" fmla="*/ 25622 w 46864"/>
                <a:gd name="connsiteY5" fmla="*/ 13696 h 23328"/>
                <a:gd name="connsiteX6" fmla="*/ 5334 w 46864"/>
                <a:gd name="connsiteY6" fmla="*/ 23316 h 23328"/>
                <a:gd name="connsiteX7" fmla="*/ 762 w 46864"/>
                <a:gd name="connsiteY7" fmla="*/ 21697 h 23328"/>
                <a:gd name="connsiteX8" fmla="*/ 0 w 46864"/>
                <a:gd name="connsiteY8" fmla="*/ 20935 h 23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864" h="23328">
                  <a:moveTo>
                    <a:pt x="0" y="20935"/>
                  </a:moveTo>
                  <a:cubicBezTo>
                    <a:pt x="13049" y="12934"/>
                    <a:pt x="25146" y="3123"/>
                    <a:pt x="40958" y="742"/>
                  </a:cubicBezTo>
                  <a:cubicBezTo>
                    <a:pt x="42577" y="75"/>
                    <a:pt x="44196" y="-210"/>
                    <a:pt x="45911" y="171"/>
                  </a:cubicBezTo>
                  <a:cubicBezTo>
                    <a:pt x="47816" y="2457"/>
                    <a:pt x="46482" y="4362"/>
                    <a:pt x="45244" y="6267"/>
                  </a:cubicBezTo>
                  <a:cubicBezTo>
                    <a:pt x="43720" y="7981"/>
                    <a:pt x="41910" y="9029"/>
                    <a:pt x="39719" y="9505"/>
                  </a:cubicBezTo>
                  <a:cubicBezTo>
                    <a:pt x="34576" y="9410"/>
                    <a:pt x="29623" y="9791"/>
                    <a:pt x="25622" y="13696"/>
                  </a:cubicBezTo>
                  <a:cubicBezTo>
                    <a:pt x="18479" y="15982"/>
                    <a:pt x="12859" y="21697"/>
                    <a:pt x="5334" y="23316"/>
                  </a:cubicBezTo>
                  <a:cubicBezTo>
                    <a:pt x="3620" y="23412"/>
                    <a:pt x="2000" y="22935"/>
                    <a:pt x="762" y="21697"/>
                  </a:cubicBezTo>
                  <a:lnTo>
                    <a:pt x="0" y="20935"/>
                  </a:lnTo>
                  <a:close/>
                </a:path>
              </a:pathLst>
            </a:custGeom>
            <a:solidFill>
              <a:srgbClr val="FDD41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5" name="Freeform: Shape 61">
              <a:extLst>
                <a:ext uri="{FF2B5EF4-FFF2-40B4-BE49-F238E27FC236}">
                  <a16:creationId xmlns:a16="http://schemas.microsoft.com/office/drawing/2014/main" id="{B4080F15-C710-4CFB-AA4F-906E038C82EB}"/>
                </a:ext>
              </a:extLst>
            </p:cNvPr>
            <p:cNvSpPr/>
            <p:nvPr/>
          </p:nvSpPr>
          <p:spPr>
            <a:xfrm>
              <a:off x="9284538" y="2139329"/>
              <a:ext cx="43338" cy="11318"/>
            </a:xfrm>
            <a:custGeom>
              <a:avLst/>
              <a:gdLst>
                <a:gd name="connsiteX0" fmla="*/ 0 w 43338"/>
                <a:gd name="connsiteY0" fmla="*/ 6858 h 11318"/>
                <a:gd name="connsiteX1" fmla="*/ 43339 w 43338"/>
                <a:gd name="connsiteY1" fmla="*/ 0 h 11318"/>
                <a:gd name="connsiteX2" fmla="*/ 21622 w 43338"/>
                <a:gd name="connsiteY2" fmla="*/ 11239 h 11318"/>
                <a:gd name="connsiteX3" fmla="*/ 0 w 43338"/>
                <a:gd name="connsiteY3" fmla="*/ 6858 h 113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338" h="11318">
                  <a:moveTo>
                    <a:pt x="0" y="6858"/>
                  </a:moveTo>
                  <a:cubicBezTo>
                    <a:pt x="14573" y="5620"/>
                    <a:pt x="30290" y="11239"/>
                    <a:pt x="43339" y="0"/>
                  </a:cubicBezTo>
                  <a:cubicBezTo>
                    <a:pt x="39910" y="11144"/>
                    <a:pt x="29908" y="10573"/>
                    <a:pt x="21622" y="11239"/>
                  </a:cubicBezTo>
                  <a:cubicBezTo>
                    <a:pt x="14383" y="11716"/>
                    <a:pt x="6858" y="10001"/>
                    <a:pt x="0" y="6858"/>
                  </a:cubicBezTo>
                  <a:close/>
                </a:path>
              </a:pathLst>
            </a:custGeom>
            <a:solidFill>
              <a:srgbClr val="F7D03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6" name="Freeform: Shape 62">
              <a:extLst>
                <a:ext uri="{FF2B5EF4-FFF2-40B4-BE49-F238E27FC236}">
                  <a16:creationId xmlns:a16="http://schemas.microsoft.com/office/drawing/2014/main" id="{FE3C5528-7E55-4B1F-8C32-9213D7BDDF03}"/>
                </a:ext>
              </a:extLst>
            </p:cNvPr>
            <p:cNvSpPr/>
            <p:nvPr/>
          </p:nvSpPr>
          <p:spPr>
            <a:xfrm>
              <a:off x="9249486" y="2137995"/>
              <a:ext cx="28384" cy="24955"/>
            </a:xfrm>
            <a:custGeom>
              <a:avLst/>
              <a:gdLst>
                <a:gd name="connsiteX0" fmla="*/ 28289 w 28384"/>
                <a:gd name="connsiteY0" fmla="*/ 3620 h 24955"/>
                <a:gd name="connsiteX1" fmla="*/ 28384 w 28384"/>
                <a:gd name="connsiteY1" fmla="*/ 5620 h 24955"/>
                <a:gd name="connsiteX2" fmla="*/ 11144 w 28384"/>
                <a:gd name="connsiteY2" fmla="*/ 17812 h 24955"/>
                <a:gd name="connsiteX3" fmla="*/ 5429 w 28384"/>
                <a:gd name="connsiteY3" fmla="*/ 24194 h 24955"/>
                <a:gd name="connsiteX4" fmla="*/ 2477 w 28384"/>
                <a:gd name="connsiteY4" fmla="*/ 24765 h 24955"/>
                <a:gd name="connsiteX5" fmla="*/ 0 w 28384"/>
                <a:gd name="connsiteY5" fmla="*/ 20765 h 24955"/>
                <a:gd name="connsiteX6" fmla="*/ 17621 w 28384"/>
                <a:gd name="connsiteY6" fmla="*/ 2667 h 24955"/>
                <a:gd name="connsiteX7" fmla="*/ 23432 w 28384"/>
                <a:gd name="connsiteY7" fmla="*/ 0 h 24955"/>
                <a:gd name="connsiteX8" fmla="*/ 28289 w 28384"/>
                <a:gd name="connsiteY8" fmla="*/ 3620 h 24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384" h="24955">
                  <a:moveTo>
                    <a:pt x="28289" y="3620"/>
                  </a:moveTo>
                  <a:cubicBezTo>
                    <a:pt x="28289" y="4286"/>
                    <a:pt x="28289" y="4953"/>
                    <a:pt x="28384" y="5620"/>
                  </a:cubicBezTo>
                  <a:cubicBezTo>
                    <a:pt x="19336" y="4858"/>
                    <a:pt x="16097" y="12668"/>
                    <a:pt x="11144" y="17812"/>
                  </a:cubicBezTo>
                  <a:cubicBezTo>
                    <a:pt x="9239" y="19812"/>
                    <a:pt x="8573" y="23146"/>
                    <a:pt x="5429" y="24194"/>
                  </a:cubicBezTo>
                  <a:cubicBezTo>
                    <a:pt x="4572" y="24955"/>
                    <a:pt x="3620" y="25146"/>
                    <a:pt x="2477" y="24765"/>
                  </a:cubicBezTo>
                  <a:cubicBezTo>
                    <a:pt x="1048" y="23813"/>
                    <a:pt x="95" y="22574"/>
                    <a:pt x="0" y="20765"/>
                  </a:cubicBezTo>
                  <a:cubicBezTo>
                    <a:pt x="2762" y="11716"/>
                    <a:pt x="11716" y="8763"/>
                    <a:pt x="17621" y="2667"/>
                  </a:cubicBezTo>
                  <a:cubicBezTo>
                    <a:pt x="19336" y="1238"/>
                    <a:pt x="21146" y="191"/>
                    <a:pt x="23432" y="0"/>
                  </a:cubicBezTo>
                  <a:cubicBezTo>
                    <a:pt x="25813" y="191"/>
                    <a:pt x="27527" y="1143"/>
                    <a:pt x="28289" y="3620"/>
                  </a:cubicBezTo>
                  <a:close/>
                </a:path>
              </a:pathLst>
            </a:custGeom>
            <a:solidFill>
              <a:srgbClr val="FCC40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4" name="Freeform: Shape 63">
              <a:extLst>
                <a:ext uri="{FF2B5EF4-FFF2-40B4-BE49-F238E27FC236}">
                  <a16:creationId xmlns:a16="http://schemas.microsoft.com/office/drawing/2014/main" id="{994A0860-6663-4FF0-9EFE-C84FCBEF4A1D}"/>
                </a:ext>
              </a:extLst>
            </p:cNvPr>
            <p:cNvSpPr/>
            <p:nvPr/>
          </p:nvSpPr>
          <p:spPr>
            <a:xfrm>
              <a:off x="9226150" y="2173523"/>
              <a:ext cx="19240" cy="30098"/>
            </a:xfrm>
            <a:custGeom>
              <a:avLst/>
              <a:gdLst>
                <a:gd name="connsiteX0" fmla="*/ 10478 w 19240"/>
                <a:gd name="connsiteY0" fmla="*/ 11430 h 30098"/>
                <a:gd name="connsiteX1" fmla="*/ 19241 w 19240"/>
                <a:gd name="connsiteY1" fmla="*/ 0 h 30098"/>
                <a:gd name="connsiteX2" fmla="*/ 6191 w 19240"/>
                <a:gd name="connsiteY2" fmla="*/ 30099 h 30098"/>
                <a:gd name="connsiteX3" fmla="*/ 762 w 19240"/>
                <a:gd name="connsiteY3" fmla="*/ 27813 h 30098"/>
                <a:gd name="connsiteX4" fmla="*/ 191 w 19240"/>
                <a:gd name="connsiteY4" fmla="*/ 23432 h 30098"/>
                <a:gd name="connsiteX5" fmla="*/ 2476 w 19240"/>
                <a:gd name="connsiteY5" fmla="*/ 19622 h 30098"/>
                <a:gd name="connsiteX6" fmla="*/ 10478 w 19240"/>
                <a:gd name="connsiteY6" fmla="*/ 11430 h 300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240" h="30098">
                  <a:moveTo>
                    <a:pt x="10478" y="11430"/>
                  </a:moveTo>
                  <a:cubicBezTo>
                    <a:pt x="13335" y="7620"/>
                    <a:pt x="11906" y="381"/>
                    <a:pt x="19241" y="0"/>
                  </a:cubicBezTo>
                  <a:cubicBezTo>
                    <a:pt x="17050" y="10954"/>
                    <a:pt x="8287" y="19145"/>
                    <a:pt x="6191" y="30099"/>
                  </a:cubicBezTo>
                  <a:cubicBezTo>
                    <a:pt x="4096" y="30099"/>
                    <a:pt x="2191" y="29337"/>
                    <a:pt x="762" y="27813"/>
                  </a:cubicBezTo>
                  <a:cubicBezTo>
                    <a:pt x="0" y="26384"/>
                    <a:pt x="-190" y="24955"/>
                    <a:pt x="191" y="23432"/>
                  </a:cubicBezTo>
                  <a:cubicBezTo>
                    <a:pt x="667" y="22003"/>
                    <a:pt x="1524" y="20764"/>
                    <a:pt x="2476" y="19622"/>
                  </a:cubicBezTo>
                  <a:cubicBezTo>
                    <a:pt x="4762" y="16573"/>
                    <a:pt x="7048" y="13430"/>
                    <a:pt x="10478" y="11430"/>
                  </a:cubicBezTo>
                  <a:close/>
                </a:path>
              </a:pathLst>
            </a:custGeom>
            <a:solidFill>
              <a:srgbClr val="FAC11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5" name="Freeform: Shape 64">
              <a:extLst>
                <a:ext uri="{FF2B5EF4-FFF2-40B4-BE49-F238E27FC236}">
                  <a16:creationId xmlns:a16="http://schemas.microsoft.com/office/drawing/2014/main" id="{8CA7C7CC-F6C4-4A52-ACE7-C5B9602E4D6A}"/>
                </a:ext>
              </a:extLst>
            </p:cNvPr>
            <p:cNvSpPr/>
            <p:nvPr/>
          </p:nvSpPr>
          <p:spPr>
            <a:xfrm>
              <a:off x="9281674" y="2095894"/>
              <a:ext cx="19545" cy="13592"/>
            </a:xfrm>
            <a:custGeom>
              <a:avLst/>
              <a:gdLst>
                <a:gd name="connsiteX0" fmla="*/ 7151 w 19545"/>
                <a:gd name="connsiteY0" fmla="*/ 0 h 13592"/>
                <a:gd name="connsiteX1" fmla="*/ 10008 w 19545"/>
                <a:gd name="connsiteY1" fmla="*/ 2191 h 13592"/>
                <a:gd name="connsiteX2" fmla="*/ 18962 w 19545"/>
                <a:gd name="connsiteY2" fmla="*/ 8954 h 13592"/>
                <a:gd name="connsiteX3" fmla="*/ 19057 w 19545"/>
                <a:gd name="connsiteY3" fmla="*/ 11906 h 13592"/>
                <a:gd name="connsiteX4" fmla="*/ 11342 w 19545"/>
                <a:gd name="connsiteY4" fmla="*/ 13240 h 13592"/>
                <a:gd name="connsiteX5" fmla="*/ 3150 w 19545"/>
                <a:gd name="connsiteY5" fmla="*/ 9811 h 13592"/>
                <a:gd name="connsiteX6" fmla="*/ 7151 w 19545"/>
                <a:gd name="connsiteY6" fmla="*/ 0 h 13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545" h="13592">
                  <a:moveTo>
                    <a:pt x="7151" y="0"/>
                  </a:moveTo>
                  <a:cubicBezTo>
                    <a:pt x="8103" y="762"/>
                    <a:pt x="9056" y="1429"/>
                    <a:pt x="10008" y="2191"/>
                  </a:cubicBezTo>
                  <a:cubicBezTo>
                    <a:pt x="13437" y="3810"/>
                    <a:pt x="16676" y="5715"/>
                    <a:pt x="18962" y="8954"/>
                  </a:cubicBezTo>
                  <a:cubicBezTo>
                    <a:pt x="19724" y="9906"/>
                    <a:pt x="19724" y="10954"/>
                    <a:pt x="19057" y="11906"/>
                  </a:cubicBezTo>
                  <a:cubicBezTo>
                    <a:pt x="16771" y="13716"/>
                    <a:pt x="14104" y="13907"/>
                    <a:pt x="11342" y="13240"/>
                  </a:cubicBezTo>
                  <a:cubicBezTo>
                    <a:pt x="8675" y="12097"/>
                    <a:pt x="6198" y="10382"/>
                    <a:pt x="3150" y="9811"/>
                  </a:cubicBezTo>
                  <a:cubicBezTo>
                    <a:pt x="-2946" y="3620"/>
                    <a:pt x="578" y="1238"/>
                    <a:pt x="7151" y="0"/>
                  </a:cubicBezTo>
                  <a:close/>
                </a:path>
              </a:pathLst>
            </a:custGeom>
            <a:solidFill>
              <a:srgbClr val="F9BF0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6" name="Freeform: Shape 65">
              <a:extLst>
                <a:ext uri="{FF2B5EF4-FFF2-40B4-BE49-F238E27FC236}">
                  <a16:creationId xmlns:a16="http://schemas.microsoft.com/office/drawing/2014/main" id="{44968AC5-2207-4CC6-8F21-62CB101300A9}"/>
                </a:ext>
              </a:extLst>
            </p:cNvPr>
            <p:cNvSpPr/>
            <p:nvPr/>
          </p:nvSpPr>
          <p:spPr>
            <a:xfrm>
              <a:off x="9169857" y="2131462"/>
              <a:ext cx="27908" cy="10628"/>
            </a:xfrm>
            <a:custGeom>
              <a:avLst/>
              <a:gdLst>
                <a:gd name="connsiteX0" fmla="*/ 0 w 27908"/>
                <a:gd name="connsiteY0" fmla="*/ 5771 h 10628"/>
                <a:gd name="connsiteX1" fmla="*/ 3048 w 27908"/>
                <a:gd name="connsiteY1" fmla="*/ 5199 h 10628"/>
                <a:gd name="connsiteX2" fmla="*/ 12192 w 27908"/>
                <a:gd name="connsiteY2" fmla="*/ 151 h 10628"/>
                <a:gd name="connsiteX3" fmla="*/ 21717 w 27908"/>
                <a:gd name="connsiteY3" fmla="*/ 913 h 10628"/>
                <a:gd name="connsiteX4" fmla="*/ 27908 w 27908"/>
                <a:gd name="connsiteY4" fmla="*/ 7866 h 10628"/>
                <a:gd name="connsiteX5" fmla="*/ 27622 w 27908"/>
                <a:gd name="connsiteY5" fmla="*/ 10628 h 10628"/>
                <a:gd name="connsiteX6" fmla="*/ 0 w 27908"/>
                <a:gd name="connsiteY6" fmla="*/ 5771 h 1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908" h="10628">
                  <a:moveTo>
                    <a:pt x="0" y="5771"/>
                  </a:moveTo>
                  <a:cubicBezTo>
                    <a:pt x="1048" y="5580"/>
                    <a:pt x="2000" y="5390"/>
                    <a:pt x="3048" y="5199"/>
                  </a:cubicBezTo>
                  <a:cubicBezTo>
                    <a:pt x="5620" y="2723"/>
                    <a:pt x="9239" y="2056"/>
                    <a:pt x="12192" y="151"/>
                  </a:cubicBezTo>
                  <a:cubicBezTo>
                    <a:pt x="15430" y="-325"/>
                    <a:pt x="18574" y="437"/>
                    <a:pt x="21717" y="913"/>
                  </a:cubicBezTo>
                  <a:cubicBezTo>
                    <a:pt x="25336" y="1865"/>
                    <a:pt x="27908" y="3770"/>
                    <a:pt x="27908" y="7866"/>
                  </a:cubicBezTo>
                  <a:cubicBezTo>
                    <a:pt x="27813" y="8819"/>
                    <a:pt x="27718" y="9676"/>
                    <a:pt x="27622" y="10628"/>
                  </a:cubicBezTo>
                  <a:cubicBezTo>
                    <a:pt x="19241" y="4628"/>
                    <a:pt x="8858" y="9676"/>
                    <a:pt x="0" y="5771"/>
                  </a:cubicBezTo>
                  <a:close/>
                </a:path>
              </a:pathLst>
            </a:custGeom>
            <a:solidFill>
              <a:srgbClr val="FACB2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7" name="Freeform: Shape 66">
              <a:extLst>
                <a:ext uri="{FF2B5EF4-FFF2-40B4-BE49-F238E27FC236}">
                  <a16:creationId xmlns:a16="http://schemas.microsoft.com/office/drawing/2014/main" id="{9696E345-F860-43D1-9D45-5E66F1E06535}"/>
                </a:ext>
              </a:extLst>
            </p:cNvPr>
            <p:cNvSpPr/>
            <p:nvPr/>
          </p:nvSpPr>
          <p:spPr>
            <a:xfrm>
              <a:off x="9219817" y="2044936"/>
              <a:ext cx="21762" cy="18044"/>
            </a:xfrm>
            <a:custGeom>
              <a:avLst/>
              <a:gdLst>
                <a:gd name="connsiteX0" fmla="*/ 1379 w 21762"/>
                <a:gd name="connsiteY0" fmla="*/ 0 h 18044"/>
                <a:gd name="connsiteX1" fmla="*/ 21763 w 21762"/>
                <a:gd name="connsiteY1" fmla="*/ 16478 h 18044"/>
                <a:gd name="connsiteX2" fmla="*/ 10238 w 21762"/>
                <a:gd name="connsiteY2" fmla="*/ 15240 h 18044"/>
                <a:gd name="connsiteX3" fmla="*/ 7571 w 21762"/>
                <a:gd name="connsiteY3" fmla="*/ 13811 h 18044"/>
                <a:gd name="connsiteX4" fmla="*/ 2618 w 21762"/>
                <a:gd name="connsiteY4" fmla="*/ 10478 h 18044"/>
                <a:gd name="connsiteX5" fmla="*/ 1094 w 21762"/>
                <a:gd name="connsiteY5" fmla="*/ 7906 h 18044"/>
                <a:gd name="connsiteX6" fmla="*/ 617 w 21762"/>
                <a:gd name="connsiteY6" fmla="*/ 762 h 18044"/>
                <a:gd name="connsiteX7" fmla="*/ 1379 w 21762"/>
                <a:gd name="connsiteY7" fmla="*/ 0 h 18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762" h="18044">
                  <a:moveTo>
                    <a:pt x="1379" y="0"/>
                  </a:moveTo>
                  <a:cubicBezTo>
                    <a:pt x="8142" y="5525"/>
                    <a:pt x="15000" y="11049"/>
                    <a:pt x="21763" y="16478"/>
                  </a:cubicBezTo>
                  <a:cubicBezTo>
                    <a:pt x="17477" y="20098"/>
                    <a:pt x="13952" y="16478"/>
                    <a:pt x="10238" y="15240"/>
                  </a:cubicBezTo>
                  <a:cubicBezTo>
                    <a:pt x="9285" y="14859"/>
                    <a:pt x="8428" y="14383"/>
                    <a:pt x="7571" y="13811"/>
                  </a:cubicBezTo>
                  <a:cubicBezTo>
                    <a:pt x="5856" y="12859"/>
                    <a:pt x="4046" y="11811"/>
                    <a:pt x="2618" y="10478"/>
                  </a:cubicBezTo>
                  <a:cubicBezTo>
                    <a:pt x="1951" y="9716"/>
                    <a:pt x="1475" y="8858"/>
                    <a:pt x="1094" y="7906"/>
                  </a:cubicBezTo>
                  <a:cubicBezTo>
                    <a:pt x="427" y="5525"/>
                    <a:pt x="-716" y="3239"/>
                    <a:pt x="617" y="762"/>
                  </a:cubicBezTo>
                  <a:lnTo>
                    <a:pt x="1379" y="0"/>
                  </a:lnTo>
                  <a:close/>
                </a:path>
              </a:pathLst>
            </a:custGeom>
            <a:solidFill>
              <a:srgbClr val="F7C92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8" name="Freeform: Shape 67">
              <a:extLst>
                <a:ext uri="{FF2B5EF4-FFF2-40B4-BE49-F238E27FC236}">
                  <a16:creationId xmlns:a16="http://schemas.microsoft.com/office/drawing/2014/main" id="{D8B17B95-FC4B-4BAC-8119-65C0D6AD0C10}"/>
                </a:ext>
              </a:extLst>
            </p:cNvPr>
            <p:cNvSpPr/>
            <p:nvPr/>
          </p:nvSpPr>
          <p:spPr>
            <a:xfrm>
              <a:off x="9297679" y="2104753"/>
              <a:ext cx="18482" cy="13906"/>
            </a:xfrm>
            <a:custGeom>
              <a:avLst/>
              <a:gdLst>
                <a:gd name="connsiteX0" fmla="*/ 2861 w 18482"/>
                <a:gd name="connsiteY0" fmla="*/ 2572 h 13906"/>
                <a:gd name="connsiteX1" fmla="*/ 3052 w 18482"/>
                <a:gd name="connsiteY1" fmla="*/ 0 h 13906"/>
                <a:gd name="connsiteX2" fmla="*/ 18482 w 18482"/>
                <a:gd name="connsiteY2" fmla="*/ 13907 h 13906"/>
                <a:gd name="connsiteX3" fmla="*/ 12100 w 18482"/>
                <a:gd name="connsiteY3" fmla="*/ 11621 h 13906"/>
                <a:gd name="connsiteX4" fmla="*/ 4 w 18482"/>
                <a:gd name="connsiteY4" fmla="*/ 5905 h 13906"/>
                <a:gd name="connsiteX5" fmla="*/ 2861 w 18482"/>
                <a:gd name="connsiteY5" fmla="*/ 2572 h 13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482" h="13906">
                  <a:moveTo>
                    <a:pt x="2861" y="2572"/>
                  </a:moveTo>
                  <a:cubicBezTo>
                    <a:pt x="2956" y="1715"/>
                    <a:pt x="2956" y="857"/>
                    <a:pt x="3052" y="0"/>
                  </a:cubicBezTo>
                  <a:cubicBezTo>
                    <a:pt x="9338" y="3429"/>
                    <a:pt x="14958" y="7525"/>
                    <a:pt x="18482" y="13907"/>
                  </a:cubicBezTo>
                  <a:cubicBezTo>
                    <a:pt x="16387" y="13145"/>
                    <a:pt x="14196" y="12383"/>
                    <a:pt x="12100" y="11621"/>
                  </a:cubicBezTo>
                  <a:cubicBezTo>
                    <a:pt x="7433" y="11144"/>
                    <a:pt x="2194" y="11716"/>
                    <a:pt x="4" y="5905"/>
                  </a:cubicBezTo>
                  <a:cubicBezTo>
                    <a:pt x="-92" y="4096"/>
                    <a:pt x="1718" y="3620"/>
                    <a:pt x="2861" y="2572"/>
                  </a:cubicBezTo>
                  <a:close/>
                </a:path>
              </a:pathLst>
            </a:custGeom>
            <a:solidFill>
              <a:srgbClr val="FBC70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9" name="Freeform: Shape 68">
              <a:extLst>
                <a:ext uri="{FF2B5EF4-FFF2-40B4-BE49-F238E27FC236}">
                  <a16:creationId xmlns:a16="http://schemas.microsoft.com/office/drawing/2014/main" id="{5ED4DBBF-EBE0-41A9-8286-7AA971DB9B09}"/>
                </a:ext>
              </a:extLst>
            </p:cNvPr>
            <p:cNvSpPr/>
            <p:nvPr/>
          </p:nvSpPr>
          <p:spPr>
            <a:xfrm>
              <a:off x="9218339" y="2195855"/>
              <a:ext cx="13929" cy="13283"/>
            </a:xfrm>
            <a:custGeom>
              <a:avLst/>
              <a:gdLst>
                <a:gd name="connsiteX0" fmla="*/ 9144 w 13929"/>
                <a:gd name="connsiteY0" fmla="*/ 5100 h 13283"/>
                <a:gd name="connsiteX1" fmla="*/ 13907 w 13929"/>
                <a:gd name="connsiteY1" fmla="*/ 7767 h 13283"/>
                <a:gd name="connsiteX2" fmla="*/ 13145 w 13929"/>
                <a:gd name="connsiteY2" fmla="*/ 9577 h 13283"/>
                <a:gd name="connsiteX3" fmla="*/ 2286 w 13929"/>
                <a:gd name="connsiteY3" fmla="*/ 9767 h 13283"/>
                <a:gd name="connsiteX4" fmla="*/ 0 w 13929"/>
                <a:gd name="connsiteY4" fmla="*/ 5195 h 13283"/>
                <a:gd name="connsiteX5" fmla="*/ 9144 w 13929"/>
                <a:gd name="connsiteY5" fmla="*/ 5100 h 132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929" h="13283">
                  <a:moveTo>
                    <a:pt x="9144" y="5100"/>
                  </a:moveTo>
                  <a:cubicBezTo>
                    <a:pt x="11239" y="5195"/>
                    <a:pt x="12954" y="5671"/>
                    <a:pt x="13907" y="7767"/>
                  </a:cubicBezTo>
                  <a:cubicBezTo>
                    <a:pt x="14002" y="8529"/>
                    <a:pt x="13811" y="9100"/>
                    <a:pt x="13145" y="9577"/>
                  </a:cubicBezTo>
                  <a:cubicBezTo>
                    <a:pt x="9525" y="11863"/>
                    <a:pt x="6001" y="16530"/>
                    <a:pt x="2286" y="9767"/>
                  </a:cubicBezTo>
                  <a:cubicBezTo>
                    <a:pt x="1524" y="8243"/>
                    <a:pt x="762" y="6719"/>
                    <a:pt x="0" y="5195"/>
                  </a:cubicBezTo>
                  <a:cubicBezTo>
                    <a:pt x="3048" y="-1377"/>
                    <a:pt x="6096" y="-2044"/>
                    <a:pt x="9144" y="5100"/>
                  </a:cubicBezTo>
                  <a:close/>
                </a:path>
              </a:pathLst>
            </a:custGeom>
            <a:solidFill>
              <a:srgbClr val="FBCC0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40" name="Freeform: Shape 69">
              <a:extLst>
                <a:ext uri="{FF2B5EF4-FFF2-40B4-BE49-F238E27FC236}">
                  <a16:creationId xmlns:a16="http://schemas.microsoft.com/office/drawing/2014/main" id="{4FA9B45D-54D8-4B3C-BC84-AC72AB06C8DC}"/>
                </a:ext>
              </a:extLst>
            </p:cNvPr>
            <p:cNvSpPr/>
            <p:nvPr/>
          </p:nvSpPr>
          <p:spPr>
            <a:xfrm>
              <a:off x="9169667" y="2083798"/>
              <a:ext cx="21883" cy="10340"/>
            </a:xfrm>
            <a:custGeom>
              <a:avLst/>
              <a:gdLst>
                <a:gd name="connsiteX0" fmla="*/ 5334 w 21883"/>
                <a:gd name="connsiteY0" fmla="*/ 9811 h 10340"/>
                <a:gd name="connsiteX1" fmla="*/ 0 w 21883"/>
                <a:gd name="connsiteY1" fmla="*/ 9525 h 10340"/>
                <a:gd name="connsiteX2" fmla="*/ 20669 w 21883"/>
                <a:gd name="connsiteY2" fmla="*/ 0 h 10340"/>
                <a:gd name="connsiteX3" fmla="*/ 21526 w 21883"/>
                <a:gd name="connsiteY3" fmla="*/ 762 h 10340"/>
                <a:gd name="connsiteX4" fmla="*/ 21526 w 21883"/>
                <a:gd name="connsiteY4" fmla="*/ 4001 h 10340"/>
                <a:gd name="connsiteX5" fmla="*/ 5334 w 21883"/>
                <a:gd name="connsiteY5" fmla="*/ 9811 h 10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883" h="10340">
                  <a:moveTo>
                    <a:pt x="5334" y="9811"/>
                  </a:moveTo>
                  <a:cubicBezTo>
                    <a:pt x="3524" y="9716"/>
                    <a:pt x="1810" y="9620"/>
                    <a:pt x="0" y="9525"/>
                  </a:cubicBezTo>
                  <a:cubicBezTo>
                    <a:pt x="6858" y="6382"/>
                    <a:pt x="13811" y="3239"/>
                    <a:pt x="20669" y="0"/>
                  </a:cubicBezTo>
                  <a:cubicBezTo>
                    <a:pt x="20955" y="286"/>
                    <a:pt x="21241" y="571"/>
                    <a:pt x="21526" y="762"/>
                  </a:cubicBezTo>
                  <a:cubicBezTo>
                    <a:pt x="22003" y="1905"/>
                    <a:pt x="22003" y="2953"/>
                    <a:pt x="21526" y="4001"/>
                  </a:cubicBezTo>
                  <a:cubicBezTo>
                    <a:pt x="17050" y="8573"/>
                    <a:pt x="12001" y="11621"/>
                    <a:pt x="5334" y="9811"/>
                  </a:cubicBezTo>
                  <a:close/>
                </a:path>
              </a:pathLst>
            </a:custGeom>
            <a:solidFill>
              <a:srgbClr val="F9CD2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41" name="Freeform: Shape 70">
              <a:extLst>
                <a:ext uri="{FF2B5EF4-FFF2-40B4-BE49-F238E27FC236}">
                  <a16:creationId xmlns:a16="http://schemas.microsoft.com/office/drawing/2014/main" id="{B962ADBB-7D85-43EA-BB03-0CCF760B447D}"/>
                </a:ext>
              </a:extLst>
            </p:cNvPr>
            <p:cNvSpPr/>
            <p:nvPr/>
          </p:nvSpPr>
          <p:spPr>
            <a:xfrm>
              <a:off x="9213577" y="2205335"/>
              <a:ext cx="17907" cy="5058"/>
            </a:xfrm>
            <a:custGeom>
              <a:avLst/>
              <a:gdLst>
                <a:gd name="connsiteX0" fmla="*/ 7048 w 17907"/>
                <a:gd name="connsiteY0" fmla="*/ 192 h 5058"/>
                <a:gd name="connsiteX1" fmla="*/ 17907 w 17907"/>
                <a:gd name="connsiteY1" fmla="*/ 1 h 5058"/>
                <a:gd name="connsiteX2" fmla="*/ 0 w 17907"/>
                <a:gd name="connsiteY2" fmla="*/ 192 h 5058"/>
                <a:gd name="connsiteX3" fmla="*/ 7048 w 17907"/>
                <a:gd name="connsiteY3" fmla="*/ 192 h 50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907" h="5058">
                  <a:moveTo>
                    <a:pt x="7048" y="192"/>
                  </a:moveTo>
                  <a:cubicBezTo>
                    <a:pt x="10763" y="4954"/>
                    <a:pt x="14288" y="-94"/>
                    <a:pt x="17907" y="1"/>
                  </a:cubicBezTo>
                  <a:cubicBezTo>
                    <a:pt x="12002" y="8288"/>
                    <a:pt x="6001" y="4954"/>
                    <a:pt x="0" y="192"/>
                  </a:cubicBezTo>
                  <a:cubicBezTo>
                    <a:pt x="2381" y="287"/>
                    <a:pt x="4667" y="192"/>
                    <a:pt x="7048" y="192"/>
                  </a:cubicBezTo>
                  <a:close/>
                </a:path>
              </a:pathLst>
            </a:custGeom>
            <a:solidFill>
              <a:srgbClr val="F9D0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42" name="Freeform: Shape 71">
              <a:extLst>
                <a:ext uri="{FF2B5EF4-FFF2-40B4-BE49-F238E27FC236}">
                  <a16:creationId xmlns:a16="http://schemas.microsoft.com/office/drawing/2014/main" id="{D5C50A84-AC4C-4415-9EA2-88371333D066}"/>
                </a:ext>
              </a:extLst>
            </p:cNvPr>
            <p:cNvSpPr/>
            <p:nvPr/>
          </p:nvSpPr>
          <p:spPr>
            <a:xfrm>
              <a:off x="9228546" y="2057128"/>
              <a:ext cx="15320" cy="10454"/>
            </a:xfrm>
            <a:custGeom>
              <a:avLst/>
              <a:gdLst>
                <a:gd name="connsiteX0" fmla="*/ 1224 w 15320"/>
                <a:gd name="connsiteY0" fmla="*/ 0 h 10454"/>
                <a:gd name="connsiteX1" fmla="*/ 13035 w 15320"/>
                <a:gd name="connsiteY1" fmla="*/ 4382 h 10454"/>
                <a:gd name="connsiteX2" fmla="*/ 15321 w 15320"/>
                <a:gd name="connsiteY2" fmla="*/ 6477 h 10454"/>
                <a:gd name="connsiteX3" fmla="*/ 14749 w 15320"/>
                <a:gd name="connsiteY3" fmla="*/ 7049 h 10454"/>
                <a:gd name="connsiteX4" fmla="*/ 12654 w 15320"/>
                <a:gd name="connsiteY4" fmla="*/ 9144 h 10454"/>
                <a:gd name="connsiteX5" fmla="*/ 5510 w 15320"/>
                <a:gd name="connsiteY5" fmla="*/ 9620 h 10454"/>
                <a:gd name="connsiteX6" fmla="*/ 176 w 15320"/>
                <a:gd name="connsiteY6" fmla="*/ 4286 h 10454"/>
                <a:gd name="connsiteX7" fmla="*/ 1224 w 15320"/>
                <a:gd name="connsiteY7" fmla="*/ 0 h 10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320" h="10454">
                  <a:moveTo>
                    <a:pt x="1224" y="0"/>
                  </a:moveTo>
                  <a:cubicBezTo>
                    <a:pt x="5129" y="1524"/>
                    <a:pt x="8463" y="4667"/>
                    <a:pt x="13035" y="4382"/>
                  </a:cubicBezTo>
                  <a:cubicBezTo>
                    <a:pt x="13797" y="5048"/>
                    <a:pt x="14559" y="5810"/>
                    <a:pt x="15321" y="6477"/>
                  </a:cubicBezTo>
                  <a:lnTo>
                    <a:pt x="14749" y="7049"/>
                  </a:lnTo>
                  <a:cubicBezTo>
                    <a:pt x="14082" y="7811"/>
                    <a:pt x="13416" y="8477"/>
                    <a:pt x="12654" y="9144"/>
                  </a:cubicBezTo>
                  <a:cubicBezTo>
                    <a:pt x="10368" y="10478"/>
                    <a:pt x="7986" y="11049"/>
                    <a:pt x="5510" y="9620"/>
                  </a:cubicBezTo>
                  <a:cubicBezTo>
                    <a:pt x="3414" y="8096"/>
                    <a:pt x="1414" y="6572"/>
                    <a:pt x="176" y="4286"/>
                  </a:cubicBezTo>
                  <a:cubicBezTo>
                    <a:pt x="-205" y="2572"/>
                    <a:pt x="-15" y="1143"/>
                    <a:pt x="1224" y="0"/>
                  </a:cubicBezTo>
                  <a:close/>
                </a:path>
              </a:pathLst>
            </a:custGeom>
            <a:solidFill>
              <a:srgbClr val="F9C60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43" name="Freeform: Shape 72">
              <a:extLst>
                <a:ext uri="{FF2B5EF4-FFF2-40B4-BE49-F238E27FC236}">
                  <a16:creationId xmlns:a16="http://schemas.microsoft.com/office/drawing/2014/main" id="{5A4E4026-F787-4411-93DF-CDFF96F05053}"/>
                </a:ext>
              </a:extLst>
            </p:cNvPr>
            <p:cNvSpPr/>
            <p:nvPr/>
          </p:nvSpPr>
          <p:spPr>
            <a:xfrm>
              <a:off x="9247962" y="2161834"/>
              <a:ext cx="6858" cy="9022"/>
            </a:xfrm>
            <a:custGeom>
              <a:avLst/>
              <a:gdLst>
                <a:gd name="connsiteX0" fmla="*/ 4477 w 6858"/>
                <a:gd name="connsiteY0" fmla="*/ 164 h 9022"/>
                <a:gd name="connsiteX1" fmla="*/ 6858 w 6858"/>
                <a:gd name="connsiteY1" fmla="*/ 259 h 9022"/>
                <a:gd name="connsiteX2" fmla="*/ 0 w 6858"/>
                <a:gd name="connsiteY2" fmla="*/ 9022 h 9022"/>
                <a:gd name="connsiteX3" fmla="*/ 2286 w 6858"/>
                <a:gd name="connsiteY3" fmla="*/ 2545 h 9022"/>
                <a:gd name="connsiteX4" fmla="*/ 4477 w 6858"/>
                <a:gd name="connsiteY4" fmla="*/ 164 h 9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858" h="9022">
                  <a:moveTo>
                    <a:pt x="4477" y="164"/>
                  </a:moveTo>
                  <a:cubicBezTo>
                    <a:pt x="5239" y="164"/>
                    <a:pt x="6096" y="259"/>
                    <a:pt x="6858" y="259"/>
                  </a:cubicBezTo>
                  <a:cubicBezTo>
                    <a:pt x="6001" y="4260"/>
                    <a:pt x="4191" y="7594"/>
                    <a:pt x="0" y="9022"/>
                  </a:cubicBezTo>
                  <a:cubicBezTo>
                    <a:pt x="762" y="6832"/>
                    <a:pt x="1524" y="4736"/>
                    <a:pt x="2286" y="2545"/>
                  </a:cubicBezTo>
                  <a:cubicBezTo>
                    <a:pt x="1715" y="545"/>
                    <a:pt x="2286" y="-407"/>
                    <a:pt x="4477" y="164"/>
                  </a:cubicBezTo>
                  <a:close/>
                </a:path>
              </a:pathLst>
            </a:custGeom>
            <a:solidFill>
              <a:srgbClr val="FAC11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44" name="Freeform: Shape 73">
              <a:extLst>
                <a:ext uri="{FF2B5EF4-FFF2-40B4-BE49-F238E27FC236}">
                  <a16:creationId xmlns:a16="http://schemas.microsoft.com/office/drawing/2014/main" id="{F16CB3B0-7977-4861-B097-9410456BAEC4}"/>
                </a:ext>
              </a:extLst>
            </p:cNvPr>
            <p:cNvSpPr/>
            <p:nvPr/>
          </p:nvSpPr>
          <p:spPr>
            <a:xfrm>
              <a:off x="9272876" y="2109262"/>
              <a:ext cx="36807" cy="33462"/>
            </a:xfrm>
            <a:custGeom>
              <a:avLst/>
              <a:gdLst>
                <a:gd name="connsiteX0" fmla="*/ 25378 w 36807"/>
                <a:gd name="connsiteY0" fmla="*/ 348 h 33462"/>
                <a:gd name="connsiteX1" fmla="*/ 36808 w 36807"/>
                <a:gd name="connsiteY1" fmla="*/ 7206 h 33462"/>
                <a:gd name="connsiteX2" fmla="*/ 34522 w 36807"/>
                <a:gd name="connsiteY2" fmla="*/ 11778 h 33462"/>
                <a:gd name="connsiteX3" fmla="*/ 27664 w 36807"/>
                <a:gd name="connsiteY3" fmla="*/ 11778 h 33462"/>
                <a:gd name="connsiteX4" fmla="*/ 22901 w 36807"/>
                <a:gd name="connsiteY4" fmla="*/ 4635 h 33462"/>
                <a:gd name="connsiteX5" fmla="*/ 14710 w 36807"/>
                <a:gd name="connsiteY5" fmla="*/ 26256 h 33462"/>
                <a:gd name="connsiteX6" fmla="*/ 4804 w 36807"/>
                <a:gd name="connsiteY6" fmla="*/ 32448 h 33462"/>
                <a:gd name="connsiteX7" fmla="*/ 232 w 36807"/>
                <a:gd name="connsiteY7" fmla="*/ 30161 h 33462"/>
                <a:gd name="connsiteX8" fmla="*/ 2994 w 36807"/>
                <a:gd name="connsiteY8" fmla="*/ 25494 h 33462"/>
                <a:gd name="connsiteX9" fmla="*/ 6137 w 36807"/>
                <a:gd name="connsiteY9" fmla="*/ 16255 h 33462"/>
                <a:gd name="connsiteX10" fmla="*/ 10805 w 36807"/>
                <a:gd name="connsiteY10" fmla="*/ 6825 h 33462"/>
                <a:gd name="connsiteX11" fmla="*/ 16329 w 36807"/>
                <a:gd name="connsiteY11" fmla="*/ 1491 h 33462"/>
                <a:gd name="connsiteX12" fmla="*/ 25378 w 36807"/>
                <a:gd name="connsiteY12" fmla="*/ 348 h 33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6807" h="33462">
                  <a:moveTo>
                    <a:pt x="25378" y="348"/>
                  </a:moveTo>
                  <a:cubicBezTo>
                    <a:pt x="27092" y="6063"/>
                    <a:pt x="34712" y="2063"/>
                    <a:pt x="36808" y="7206"/>
                  </a:cubicBezTo>
                  <a:cubicBezTo>
                    <a:pt x="36046" y="8730"/>
                    <a:pt x="35284" y="10254"/>
                    <a:pt x="34522" y="11778"/>
                  </a:cubicBezTo>
                  <a:cubicBezTo>
                    <a:pt x="32236" y="15017"/>
                    <a:pt x="29950" y="10159"/>
                    <a:pt x="27664" y="11778"/>
                  </a:cubicBezTo>
                  <a:cubicBezTo>
                    <a:pt x="24521" y="11111"/>
                    <a:pt x="24330" y="8159"/>
                    <a:pt x="22901" y="4635"/>
                  </a:cubicBezTo>
                  <a:cubicBezTo>
                    <a:pt x="19091" y="12064"/>
                    <a:pt x="12614" y="16731"/>
                    <a:pt x="14710" y="26256"/>
                  </a:cubicBezTo>
                  <a:cubicBezTo>
                    <a:pt x="16329" y="33591"/>
                    <a:pt x="10900" y="34638"/>
                    <a:pt x="4804" y="32448"/>
                  </a:cubicBezTo>
                  <a:cubicBezTo>
                    <a:pt x="3280" y="31686"/>
                    <a:pt x="1756" y="30924"/>
                    <a:pt x="232" y="30161"/>
                  </a:cubicBezTo>
                  <a:cubicBezTo>
                    <a:pt x="-721" y="27494"/>
                    <a:pt x="1470" y="26732"/>
                    <a:pt x="2994" y="25494"/>
                  </a:cubicBezTo>
                  <a:cubicBezTo>
                    <a:pt x="6709" y="23304"/>
                    <a:pt x="5185" y="19398"/>
                    <a:pt x="6137" y="16255"/>
                  </a:cubicBezTo>
                  <a:cubicBezTo>
                    <a:pt x="7566" y="13017"/>
                    <a:pt x="8995" y="9873"/>
                    <a:pt x="10805" y="6825"/>
                  </a:cubicBezTo>
                  <a:cubicBezTo>
                    <a:pt x="12424" y="4825"/>
                    <a:pt x="14234" y="3015"/>
                    <a:pt x="16329" y="1491"/>
                  </a:cubicBezTo>
                  <a:cubicBezTo>
                    <a:pt x="19282" y="348"/>
                    <a:pt x="22235" y="-509"/>
                    <a:pt x="25378" y="348"/>
                  </a:cubicBezTo>
                  <a:close/>
                </a:path>
              </a:pathLst>
            </a:custGeom>
            <a:solidFill>
              <a:srgbClr val="F9BE0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45" name="Freeform: Shape 74">
              <a:extLst>
                <a:ext uri="{FF2B5EF4-FFF2-40B4-BE49-F238E27FC236}">
                  <a16:creationId xmlns:a16="http://schemas.microsoft.com/office/drawing/2014/main" id="{A44F0C13-9DCB-4AEA-B8AA-5639B29B8D7C}"/>
                </a:ext>
              </a:extLst>
            </p:cNvPr>
            <p:cNvSpPr/>
            <p:nvPr/>
          </p:nvSpPr>
          <p:spPr>
            <a:xfrm>
              <a:off x="9303397" y="2131985"/>
              <a:ext cx="22764" cy="11318"/>
            </a:xfrm>
            <a:custGeom>
              <a:avLst/>
              <a:gdLst>
                <a:gd name="connsiteX0" fmla="*/ 22765 w 22764"/>
                <a:gd name="connsiteY0" fmla="*/ 104 h 11318"/>
                <a:gd name="connsiteX1" fmla="*/ 0 w 22764"/>
                <a:gd name="connsiteY1" fmla="*/ 10963 h 11318"/>
                <a:gd name="connsiteX2" fmla="*/ 22765 w 22764"/>
                <a:gd name="connsiteY2" fmla="*/ 104 h 11318"/>
                <a:gd name="connsiteX3" fmla="*/ 22765 w 22764"/>
                <a:gd name="connsiteY3" fmla="*/ 104 h 113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764" h="11318">
                  <a:moveTo>
                    <a:pt x="22765" y="104"/>
                  </a:moveTo>
                  <a:cubicBezTo>
                    <a:pt x="16002" y="4676"/>
                    <a:pt x="11144" y="13154"/>
                    <a:pt x="0" y="10963"/>
                  </a:cubicBezTo>
                  <a:cubicBezTo>
                    <a:pt x="5334" y="1057"/>
                    <a:pt x="13526" y="-467"/>
                    <a:pt x="22765" y="104"/>
                  </a:cubicBezTo>
                  <a:cubicBezTo>
                    <a:pt x="22670" y="104"/>
                    <a:pt x="22765" y="104"/>
                    <a:pt x="22765" y="104"/>
                  </a:cubicBezTo>
                  <a:close/>
                </a:path>
              </a:pathLst>
            </a:custGeom>
            <a:solidFill>
              <a:srgbClr val="FBC50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46" name="Freeform: Shape 75">
              <a:extLst>
                <a:ext uri="{FF2B5EF4-FFF2-40B4-BE49-F238E27FC236}">
                  <a16:creationId xmlns:a16="http://schemas.microsoft.com/office/drawing/2014/main" id="{8AB70495-9339-4AF7-B640-19BE61B22A59}"/>
                </a:ext>
              </a:extLst>
            </p:cNvPr>
            <p:cNvSpPr/>
            <p:nvPr/>
          </p:nvSpPr>
          <p:spPr>
            <a:xfrm>
              <a:off x="9300540" y="2117062"/>
              <a:ext cx="12304" cy="8472"/>
            </a:xfrm>
            <a:custGeom>
              <a:avLst/>
              <a:gdLst>
                <a:gd name="connsiteX0" fmla="*/ 0 w 12304"/>
                <a:gd name="connsiteY0" fmla="*/ 3978 h 8472"/>
                <a:gd name="connsiteX1" fmla="*/ 6858 w 12304"/>
                <a:gd name="connsiteY1" fmla="*/ 3978 h 8472"/>
                <a:gd name="connsiteX2" fmla="*/ 12287 w 12304"/>
                <a:gd name="connsiteY2" fmla="*/ 5978 h 8472"/>
                <a:gd name="connsiteX3" fmla="*/ 7334 w 12304"/>
                <a:gd name="connsiteY3" fmla="*/ 8169 h 8472"/>
                <a:gd name="connsiteX4" fmla="*/ 0 w 12304"/>
                <a:gd name="connsiteY4" fmla="*/ 3978 h 84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304" h="8472">
                  <a:moveTo>
                    <a:pt x="0" y="3978"/>
                  </a:moveTo>
                  <a:cubicBezTo>
                    <a:pt x="2286" y="-6785"/>
                    <a:pt x="4572" y="8169"/>
                    <a:pt x="6858" y="3978"/>
                  </a:cubicBezTo>
                  <a:cubicBezTo>
                    <a:pt x="8858" y="4264"/>
                    <a:pt x="12097" y="3311"/>
                    <a:pt x="12287" y="5978"/>
                  </a:cubicBezTo>
                  <a:cubicBezTo>
                    <a:pt x="12573" y="9122"/>
                    <a:pt x="9334" y="8550"/>
                    <a:pt x="7334" y="8169"/>
                  </a:cubicBezTo>
                  <a:cubicBezTo>
                    <a:pt x="4572" y="7693"/>
                    <a:pt x="1810" y="6550"/>
                    <a:pt x="0" y="3978"/>
                  </a:cubicBezTo>
                  <a:close/>
                </a:path>
              </a:pathLst>
            </a:custGeom>
            <a:solidFill>
              <a:srgbClr val="FBC70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47" name="Freeform: Shape 76">
              <a:extLst>
                <a:ext uri="{FF2B5EF4-FFF2-40B4-BE49-F238E27FC236}">
                  <a16:creationId xmlns:a16="http://schemas.microsoft.com/office/drawing/2014/main" id="{5931BA3E-683C-4987-B270-960C99FFADCF}"/>
                </a:ext>
              </a:extLst>
            </p:cNvPr>
            <p:cNvSpPr/>
            <p:nvPr/>
          </p:nvSpPr>
          <p:spPr>
            <a:xfrm>
              <a:off x="9290777" y="2125833"/>
              <a:ext cx="8334" cy="6024"/>
            </a:xfrm>
            <a:custGeom>
              <a:avLst/>
              <a:gdLst>
                <a:gd name="connsiteX0" fmla="*/ 8334 w 8334"/>
                <a:gd name="connsiteY0" fmla="*/ 2732 h 6024"/>
                <a:gd name="connsiteX1" fmla="*/ 5858 w 8334"/>
                <a:gd name="connsiteY1" fmla="*/ 5971 h 6024"/>
                <a:gd name="connsiteX2" fmla="*/ 143 w 8334"/>
                <a:gd name="connsiteY2" fmla="*/ 3209 h 6024"/>
                <a:gd name="connsiteX3" fmla="*/ 2714 w 8334"/>
                <a:gd name="connsiteY3" fmla="*/ 256 h 6024"/>
                <a:gd name="connsiteX4" fmla="*/ 8334 w 8334"/>
                <a:gd name="connsiteY4" fmla="*/ 2732 h 6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334" h="6024">
                  <a:moveTo>
                    <a:pt x="8334" y="2732"/>
                  </a:moveTo>
                  <a:cubicBezTo>
                    <a:pt x="8334" y="4542"/>
                    <a:pt x="7382" y="5780"/>
                    <a:pt x="5858" y="5971"/>
                  </a:cubicBezTo>
                  <a:cubicBezTo>
                    <a:pt x="3476" y="6257"/>
                    <a:pt x="1095" y="5399"/>
                    <a:pt x="143" y="3209"/>
                  </a:cubicBezTo>
                  <a:cubicBezTo>
                    <a:pt x="-524" y="1685"/>
                    <a:pt x="1286" y="542"/>
                    <a:pt x="2714" y="256"/>
                  </a:cubicBezTo>
                  <a:cubicBezTo>
                    <a:pt x="5096" y="-411"/>
                    <a:pt x="7286" y="161"/>
                    <a:pt x="8334" y="2732"/>
                  </a:cubicBezTo>
                  <a:close/>
                </a:path>
              </a:pathLst>
            </a:custGeom>
            <a:solidFill>
              <a:srgbClr val="FDDB2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48" name="Freeform: Shape 77">
              <a:extLst>
                <a:ext uri="{FF2B5EF4-FFF2-40B4-BE49-F238E27FC236}">
                  <a16:creationId xmlns:a16="http://schemas.microsoft.com/office/drawing/2014/main" id="{42065C27-251A-4A55-90B1-36B6C2BA2B9B}"/>
                </a:ext>
              </a:extLst>
            </p:cNvPr>
            <p:cNvSpPr/>
            <p:nvPr/>
          </p:nvSpPr>
          <p:spPr>
            <a:xfrm>
              <a:off x="9207597" y="2110237"/>
              <a:ext cx="74261" cy="54142"/>
            </a:xfrm>
            <a:custGeom>
              <a:avLst/>
              <a:gdLst>
                <a:gd name="connsiteX0" fmla="*/ 72369 w 74261"/>
                <a:gd name="connsiteY0" fmla="*/ 15376 h 54142"/>
                <a:gd name="connsiteX1" fmla="*/ 70083 w 74261"/>
                <a:gd name="connsiteY1" fmla="*/ 26806 h 54142"/>
                <a:gd name="connsiteX2" fmla="*/ 48366 w 74261"/>
                <a:gd name="connsiteY2" fmla="*/ 25282 h 54142"/>
                <a:gd name="connsiteX3" fmla="*/ 48747 w 74261"/>
                <a:gd name="connsiteY3" fmla="*/ 25472 h 54142"/>
                <a:gd name="connsiteX4" fmla="*/ 49128 w 74261"/>
                <a:gd name="connsiteY4" fmla="*/ 24520 h 54142"/>
                <a:gd name="connsiteX5" fmla="*/ 60939 w 74261"/>
                <a:gd name="connsiteY5" fmla="*/ 31282 h 54142"/>
                <a:gd name="connsiteX6" fmla="*/ 42651 w 74261"/>
                <a:gd name="connsiteY6" fmla="*/ 49570 h 54142"/>
                <a:gd name="connsiteX7" fmla="*/ 35793 w 74261"/>
                <a:gd name="connsiteY7" fmla="*/ 54142 h 54142"/>
                <a:gd name="connsiteX8" fmla="*/ 38555 w 74261"/>
                <a:gd name="connsiteY8" fmla="*/ 35759 h 54142"/>
                <a:gd name="connsiteX9" fmla="*/ 22077 w 74261"/>
                <a:gd name="connsiteY9" fmla="*/ 44998 h 54142"/>
                <a:gd name="connsiteX10" fmla="*/ 15029 w 74261"/>
                <a:gd name="connsiteY10" fmla="*/ 48046 h 54142"/>
                <a:gd name="connsiteX11" fmla="*/ 6932 w 74261"/>
                <a:gd name="connsiteY11" fmla="*/ 45570 h 54142"/>
                <a:gd name="connsiteX12" fmla="*/ 10076 w 74261"/>
                <a:gd name="connsiteY12" fmla="*/ 38331 h 54142"/>
                <a:gd name="connsiteX13" fmla="*/ 16267 w 74261"/>
                <a:gd name="connsiteY13" fmla="*/ 32330 h 54142"/>
                <a:gd name="connsiteX14" fmla="*/ 2075 w 74261"/>
                <a:gd name="connsiteY14" fmla="*/ 40045 h 54142"/>
                <a:gd name="connsiteX15" fmla="*/ 360 w 74261"/>
                <a:gd name="connsiteY15" fmla="*/ 29663 h 54142"/>
                <a:gd name="connsiteX16" fmla="*/ 1122 w 74261"/>
                <a:gd name="connsiteY16" fmla="*/ 26615 h 54142"/>
                <a:gd name="connsiteX17" fmla="*/ 6170 w 74261"/>
                <a:gd name="connsiteY17" fmla="*/ 18233 h 54142"/>
                <a:gd name="connsiteX18" fmla="*/ 5599 w 74261"/>
                <a:gd name="connsiteY18" fmla="*/ 12518 h 54142"/>
                <a:gd name="connsiteX19" fmla="*/ 10742 w 74261"/>
                <a:gd name="connsiteY19" fmla="*/ 9756 h 54142"/>
                <a:gd name="connsiteX20" fmla="*/ 15886 w 74261"/>
                <a:gd name="connsiteY20" fmla="*/ 12994 h 54142"/>
                <a:gd name="connsiteX21" fmla="*/ 23792 w 74261"/>
                <a:gd name="connsiteY21" fmla="*/ 18805 h 54142"/>
                <a:gd name="connsiteX22" fmla="*/ 25697 w 74261"/>
                <a:gd name="connsiteY22" fmla="*/ 25091 h 54142"/>
                <a:gd name="connsiteX23" fmla="*/ 29030 w 74261"/>
                <a:gd name="connsiteY23" fmla="*/ 26234 h 54142"/>
                <a:gd name="connsiteX24" fmla="*/ 28078 w 74261"/>
                <a:gd name="connsiteY24" fmla="*/ 22329 h 54142"/>
                <a:gd name="connsiteX25" fmla="*/ 28173 w 74261"/>
                <a:gd name="connsiteY25" fmla="*/ 19376 h 54142"/>
                <a:gd name="connsiteX26" fmla="*/ 37222 w 74261"/>
                <a:gd name="connsiteY26" fmla="*/ 9565 h 54142"/>
                <a:gd name="connsiteX27" fmla="*/ 38746 w 74261"/>
                <a:gd name="connsiteY27" fmla="*/ 7184 h 54142"/>
                <a:gd name="connsiteX28" fmla="*/ 47033 w 74261"/>
                <a:gd name="connsiteY28" fmla="*/ 4231 h 54142"/>
                <a:gd name="connsiteX29" fmla="*/ 58653 w 74261"/>
                <a:gd name="connsiteY29" fmla="*/ 40 h 54142"/>
                <a:gd name="connsiteX30" fmla="*/ 66273 w 74261"/>
                <a:gd name="connsiteY30" fmla="*/ 4612 h 54142"/>
                <a:gd name="connsiteX31" fmla="*/ 72369 w 74261"/>
                <a:gd name="connsiteY31" fmla="*/ 15376 h 54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74261" h="54142">
                  <a:moveTo>
                    <a:pt x="72369" y="15376"/>
                  </a:moveTo>
                  <a:cubicBezTo>
                    <a:pt x="72750" y="19376"/>
                    <a:pt x="77608" y="24329"/>
                    <a:pt x="70083" y="26806"/>
                  </a:cubicBezTo>
                  <a:cubicBezTo>
                    <a:pt x="62844" y="26329"/>
                    <a:pt x="56177" y="16804"/>
                    <a:pt x="48366" y="25282"/>
                  </a:cubicBezTo>
                  <a:cubicBezTo>
                    <a:pt x="47604" y="25853"/>
                    <a:pt x="47890" y="26139"/>
                    <a:pt x="48747" y="25472"/>
                  </a:cubicBezTo>
                  <a:cubicBezTo>
                    <a:pt x="49890" y="24520"/>
                    <a:pt x="47509" y="24615"/>
                    <a:pt x="49128" y="24520"/>
                  </a:cubicBezTo>
                  <a:cubicBezTo>
                    <a:pt x="55891" y="22043"/>
                    <a:pt x="60939" y="22329"/>
                    <a:pt x="60939" y="31282"/>
                  </a:cubicBezTo>
                  <a:cubicBezTo>
                    <a:pt x="56462" y="38998"/>
                    <a:pt x="46461" y="41188"/>
                    <a:pt x="42651" y="49570"/>
                  </a:cubicBezTo>
                  <a:cubicBezTo>
                    <a:pt x="40937" y="51952"/>
                    <a:pt x="37793" y="52142"/>
                    <a:pt x="35793" y="54142"/>
                  </a:cubicBezTo>
                  <a:cubicBezTo>
                    <a:pt x="27030" y="49094"/>
                    <a:pt x="27792" y="43951"/>
                    <a:pt x="38555" y="35759"/>
                  </a:cubicBezTo>
                  <a:cubicBezTo>
                    <a:pt x="29221" y="35950"/>
                    <a:pt x="29221" y="35950"/>
                    <a:pt x="22077" y="44998"/>
                  </a:cubicBezTo>
                  <a:cubicBezTo>
                    <a:pt x="20172" y="47094"/>
                    <a:pt x="17696" y="47761"/>
                    <a:pt x="15029" y="48046"/>
                  </a:cubicBezTo>
                  <a:cubicBezTo>
                    <a:pt x="11885" y="48427"/>
                    <a:pt x="8742" y="48332"/>
                    <a:pt x="6932" y="45570"/>
                  </a:cubicBezTo>
                  <a:cubicBezTo>
                    <a:pt x="4361" y="41855"/>
                    <a:pt x="8552" y="40617"/>
                    <a:pt x="10076" y="38331"/>
                  </a:cubicBezTo>
                  <a:cubicBezTo>
                    <a:pt x="11695" y="35950"/>
                    <a:pt x="13790" y="34235"/>
                    <a:pt x="16267" y="32330"/>
                  </a:cubicBezTo>
                  <a:cubicBezTo>
                    <a:pt x="10647" y="33949"/>
                    <a:pt x="8552" y="42522"/>
                    <a:pt x="2075" y="40045"/>
                  </a:cubicBezTo>
                  <a:cubicBezTo>
                    <a:pt x="-1831" y="38617"/>
                    <a:pt x="1122" y="33187"/>
                    <a:pt x="360" y="29663"/>
                  </a:cubicBezTo>
                  <a:cubicBezTo>
                    <a:pt x="455" y="28615"/>
                    <a:pt x="646" y="27568"/>
                    <a:pt x="1122" y="26615"/>
                  </a:cubicBezTo>
                  <a:cubicBezTo>
                    <a:pt x="2741" y="23758"/>
                    <a:pt x="6837" y="22424"/>
                    <a:pt x="6170" y="18233"/>
                  </a:cubicBezTo>
                  <a:cubicBezTo>
                    <a:pt x="5694" y="16328"/>
                    <a:pt x="4932" y="14518"/>
                    <a:pt x="5599" y="12518"/>
                  </a:cubicBezTo>
                  <a:cubicBezTo>
                    <a:pt x="6837" y="10613"/>
                    <a:pt x="8456" y="9661"/>
                    <a:pt x="10742" y="9756"/>
                  </a:cubicBezTo>
                  <a:cubicBezTo>
                    <a:pt x="12838" y="10232"/>
                    <a:pt x="14648" y="11185"/>
                    <a:pt x="15886" y="12994"/>
                  </a:cubicBezTo>
                  <a:cubicBezTo>
                    <a:pt x="14362" y="20614"/>
                    <a:pt x="20934" y="17281"/>
                    <a:pt x="23792" y="18805"/>
                  </a:cubicBezTo>
                  <a:cubicBezTo>
                    <a:pt x="25887" y="20519"/>
                    <a:pt x="24268" y="23281"/>
                    <a:pt x="25697" y="25091"/>
                  </a:cubicBezTo>
                  <a:cubicBezTo>
                    <a:pt x="26649" y="25948"/>
                    <a:pt x="27697" y="27853"/>
                    <a:pt x="29030" y="26234"/>
                  </a:cubicBezTo>
                  <a:cubicBezTo>
                    <a:pt x="29888" y="25186"/>
                    <a:pt x="28459" y="23662"/>
                    <a:pt x="28078" y="22329"/>
                  </a:cubicBezTo>
                  <a:cubicBezTo>
                    <a:pt x="27887" y="21376"/>
                    <a:pt x="27887" y="20329"/>
                    <a:pt x="28173" y="19376"/>
                  </a:cubicBezTo>
                  <a:cubicBezTo>
                    <a:pt x="29792" y="14804"/>
                    <a:pt x="36460" y="14995"/>
                    <a:pt x="37222" y="9565"/>
                  </a:cubicBezTo>
                  <a:cubicBezTo>
                    <a:pt x="37508" y="8613"/>
                    <a:pt x="37984" y="7851"/>
                    <a:pt x="38746" y="7184"/>
                  </a:cubicBezTo>
                  <a:cubicBezTo>
                    <a:pt x="41318" y="5660"/>
                    <a:pt x="44270" y="5184"/>
                    <a:pt x="47033" y="4231"/>
                  </a:cubicBezTo>
                  <a:cubicBezTo>
                    <a:pt x="51700" y="5184"/>
                    <a:pt x="53986" y="-531"/>
                    <a:pt x="58653" y="40"/>
                  </a:cubicBezTo>
                  <a:cubicBezTo>
                    <a:pt x="61701" y="802"/>
                    <a:pt x="64654" y="1660"/>
                    <a:pt x="66273" y="4612"/>
                  </a:cubicBezTo>
                  <a:cubicBezTo>
                    <a:pt x="66083" y="9756"/>
                    <a:pt x="73036" y="10423"/>
                    <a:pt x="72369" y="15376"/>
                  </a:cubicBezTo>
                  <a:close/>
                </a:path>
              </a:pathLst>
            </a:custGeom>
            <a:solidFill>
              <a:srgbClr val="F9BD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49" name="Freeform: Shape 78">
              <a:extLst>
                <a:ext uri="{FF2B5EF4-FFF2-40B4-BE49-F238E27FC236}">
                  <a16:creationId xmlns:a16="http://schemas.microsoft.com/office/drawing/2014/main" id="{B53D5996-35AD-4D19-B5DC-0659C5442BB9}"/>
                </a:ext>
              </a:extLst>
            </p:cNvPr>
            <p:cNvSpPr/>
            <p:nvPr/>
          </p:nvSpPr>
          <p:spPr>
            <a:xfrm>
              <a:off x="9200147" y="2139329"/>
              <a:ext cx="30384" cy="44897"/>
            </a:xfrm>
            <a:custGeom>
              <a:avLst/>
              <a:gdLst>
                <a:gd name="connsiteX0" fmla="*/ 9049 w 30384"/>
                <a:gd name="connsiteY0" fmla="*/ 0 h 44897"/>
                <a:gd name="connsiteX1" fmla="*/ 10382 w 30384"/>
                <a:gd name="connsiteY1" fmla="*/ 9906 h 44897"/>
                <a:gd name="connsiteX2" fmla="*/ 30385 w 30384"/>
                <a:gd name="connsiteY2" fmla="*/ 5143 h 44897"/>
                <a:gd name="connsiteX3" fmla="*/ 15526 w 30384"/>
                <a:gd name="connsiteY3" fmla="*/ 15240 h 44897"/>
                <a:gd name="connsiteX4" fmla="*/ 29527 w 30384"/>
                <a:gd name="connsiteY4" fmla="*/ 15907 h 44897"/>
                <a:gd name="connsiteX5" fmla="*/ 29527 w 30384"/>
                <a:gd name="connsiteY5" fmla="*/ 20479 h 44897"/>
                <a:gd name="connsiteX6" fmla="*/ 20383 w 30384"/>
                <a:gd name="connsiteY6" fmla="*/ 31909 h 44897"/>
                <a:gd name="connsiteX7" fmla="*/ 22670 w 30384"/>
                <a:gd name="connsiteY7" fmla="*/ 41053 h 44897"/>
                <a:gd name="connsiteX8" fmla="*/ 17050 w 30384"/>
                <a:gd name="connsiteY8" fmla="*/ 44863 h 44897"/>
                <a:gd name="connsiteX9" fmla="*/ 6667 w 30384"/>
                <a:gd name="connsiteY9" fmla="*/ 27337 h 44897"/>
                <a:gd name="connsiteX10" fmla="*/ 0 w 30384"/>
                <a:gd name="connsiteY10" fmla="*/ 4477 h 44897"/>
                <a:gd name="connsiteX11" fmla="*/ 2191 w 30384"/>
                <a:gd name="connsiteY11" fmla="*/ 2572 h 44897"/>
                <a:gd name="connsiteX12" fmla="*/ 9049 w 30384"/>
                <a:gd name="connsiteY12" fmla="*/ 0 h 44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0384" h="44897">
                  <a:moveTo>
                    <a:pt x="9049" y="0"/>
                  </a:moveTo>
                  <a:cubicBezTo>
                    <a:pt x="13811" y="2572"/>
                    <a:pt x="8572" y="6763"/>
                    <a:pt x="10382" y="9906"/>
                  </a:cubicBezTo>
                  <a:cubicBezTo>
                    <a:pt x="22193" y="1714"/>
                    <a:pt x="22193" y="1714"/>
                    <a:pt x="30385" y="5143"/>
                  </a:cubicBezTo>
                  <a:cubicBezTo>
                    <a:pt x="21717" y="3524"/>
                    <a:pt x="20669" y="11906"/>
                    <a:pt x="15526" y="15240"/>
                  </a:cubicBezTo>
                  <a:cubicBezTo>
                    <a:pt x="20098" y="19050"/>
                    <a:pt x="24955" y="14573"/>
                    <a:pt x="29527" y="15907"/>
                  </a:cubicBezTo>
                  <a:cubicBezTo>
                    <a:pt x="29527" y="17431"/>
                    <a:pt x="29527" y="18955"/>
                    <a:pt x="29527" y="20479"/>
                  </a:cubicBezTo>
                  <a:cubicBezTo>
                    <a:pt x="28575" y="26003"/>
                    <a:pt x="18574" y="24194"/>
                    <a:pt x="20383" y="31909"/>
                  </a:cubicBezTo>
                  <a:cubicBezTo>
                    <a:pt x="23051" y="34481"/>
                    <a:pt x="18002" y="38957"/>
                    <a:pt x="22670" y="41053"/>
                  </a:cubicBezTo>
                  <a:cubicBezTo>
                    <a:pt x="22955" y="45529"/>
                    <a:pt x="19812" y="44863"/>
                    <a:pt x="17050" y="44863"/>
                  </a:cubicBezTo>
                  <a:cubicBezTo>
                    <a:pt x="8572" y="42005"/>
                    <a:pt x="10096" y="33242"/>
                    <a:pt x="6667" y="27337"/>
                  </a:cubicBezTo>
                  <a:cubicBezTo>
                    <a:pt x="4286" y="19812"/>
                    <a:pt x="6858" y="10763"/>
                    <a:pt x="0" y="4477"/>
                  </a:cubicBezTo>
                  <a:cubicBezTo>
                    <a:pt x="667" y="3810"/>
                    <a:pt x="1429" y="3143"/>
                    <a:pt x="2191" y="2572"/>
                  </a:cubicBezTo>
                  <a:cubicBezTo>
                    <a:pt x="4477" y="1429"/>
                    <a:pt x="6572" y="95"/>
                    <a:pt x="9049" y="0"/>
                  </a:cubicBezTo>
                  <a:close/>
                </a:path>
              </a:pathLst>
            </a:custGeom>
            <a:solidFill>
              <a:srgbClr val="FBC9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50" name="Freeform: Shape 79">
              <a:extLst>
                <a:ext uri="{FF2B5EF4-FFF2-40B4-BE49-F238E27FC236}">
                  <a16:creationId xmlns:a16="http://schemas.microsoft.com/office/drawing/2014/main" id="{1A8F94DF-8D01-4CF6-B1C9-67DAEA834296}"/>
                </a:ext>
              </a:extLst>
            </p:cNvPr>
            <p:cNvSpPr/>
            <p:nvPr/>
          </p:nvSpPr>
          <p:spPr>
            <a:xfrm>
              <a:off x="9215780" y="2179955"/>
              <a:ext cx="17254" cy="16428"/>
            </a:xfrm>
            <a:custGeom>
              <a:avLst/>
              <a:gdLst>
                <a:gd name="connsiteX0" fmla="*/ 273 w 17254"/>
                <a:gd name="connsiteY0" fmla="*/ 2713 h 16428"/>
                <a:gd name="connsiteX1" fmla="*/ 7131 w 17254"/>
                <a:gd name="connsiteY1" fmla="*/ 427 h 16428"/>
                <a:gd name="connsiteX2" fmla="*/ 16275 w 17254"/>
                <a:gd name="connsiteY2" fmla="*/ 4999 h 16428"/>
                <a:gd name="connsiteX3" fmla="*/ 13989 w 17254"/>
                <a:gd name="connsiteY3" fmla="*/ 14143 h 16428"/>
                <a:gd name="connsiteX4" fmla="*/ 11703 w 17254"/>
                <a:gd name="connsiteY4" fmla="*/ 16429 h 16428"/>
                <a:gd name="connsiteX5" fmla="*/ 3130 w 17254"/>
                <a:gd name="connsiteY5" fmla="*/ 10618 h 16428"/>
                <a:gd name="connsiteX6" fmla="*/ 273 w 17254"/>
                <a:gd name="connsiteY6" fmla="*/ 2713 h 16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254" h="16428">
                  <a:moveTo>
                    <a:pt x="273" y="2713"/>
                  </a:moveTo>
                  <a:cubicBezTo>
                    <a:pt x="2749" y="2617"/>
                    <a:pt x="5512" y="3094"/>
                    <a:pt x="7131" y="427"/>
                  </a:cubicBezTo>
                  <a:cubicBezTo>
                    <a:pt x="9798" y="2713"/>
                    <a:pt x="17132" y="-4336"/>
                    <a:pt x="16275" y="4999"/>
                  </a:cubicBezTo>
                  <a:cubicBezTo>
                    <a:pt x="19418" y="8999"/>
                    <a:pt x="13989" y="10904"/>
                    <a:pt x="13989" y="14143"/>
                  </a:cubicBezTo>
                  <a:cubicBezTo>
                    <a:pt x="13227" y="14905"/>
                    <a:pt x="12465" y="15667"/>
                    <a:pt x="11703" y="16429"/>
                  </a:cubicBezTo>
                  <a:cubicBezTo>
                    <a:pt x="8655" y="14905"/>
                    <a:pt x="5035" y="13952"/>
                    <a:pt x="3130" y="10618"/>
                  </a:cubicBezTo>
                  <a:cubicBezTo>
                    <a:pt x="2368" y="7951"/>
                    <a:pt x="-965" y="6142"/>
                    <a:pt x="273" y="2713"/>
                  </a:cubicBezTo>
                  <a:close/>
                </a:path>
              </a:pathLst>
            </a:custGeom>
            <a:solidFill>
              <a:srgbClr val="FDCE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51" name="Freeform: Shape 80">
              <a:extLst>
                <a:ext uri="{FF2B5EF4-FFF2-40B4-BE49-F238E27FC236}">
                  <a16:creationId xmlns:a16="http://schemas.microsoft.com/office/drawing/2014/main" id="{13738400-BD40-4A5B-81F6-BBE75571401D}"/>
                </a:ext>
              </a:extLst>
            </p:cNvPr>
            <p:cNvSpPr/>
            <p:nvPr/>
          </p:nvSpPr>
          <p:spPr>
            <a:xfrm>
              <a:off x="9218106" y="2159807"/>
              <a:ext cx="11725" cy="11429"/>
            </a:xfrm>
            <a:custGeom>
              <a:avLst/>
              <a:gdLst>
                <a:gd name="connsiteX0" fmla="*/ 2519 w 11725"/>
                <a:gd name="connsiteY0" fmla="*/ 11430 h 11429"/>
                <a:gd name="connsiteX1" fmla="*/ 4233 w 11725"/>
                <a:gd name="connsiteY1" fmla="*/ 2477 h 11429"/>
                <a:gd name="connsiteX2" fmla="*/ 11568 w 11725"/>
                <a:gd name="connsiteY2" fmla="*/ 0 h 11429"/>
                <a:gd name="connsiteX3" fmla="*/ 2519 w 11725"/>
                <a:gd name="connsiteY3" fmla="*/ 11430 h 114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725" h="11429">
                  <a:moveTo>
                    <a:pt x="2519" y="11430"/>
                  </a:moveTo>
                  <a:cubicBezTo>
                    <a:pt x="-3006" y="7334"/>
                    <a:pt x="1947" y="4667"/>
                    <a:pt x="4233" y="2477"/>
                  </a:cubicBezTo>
                  <a:cubicBezTo>
                    <a:pt x="5948" y="857"/>
                    <a:pt x="9091" y="762"/>
                    <a:pt x="11568" y="0"/>
                  </a:cubicBezTo>
                  <a:cubicBezTo>
                    <a:pt x="12044" y="4477"/>
                    <a:pt x="12044" y="4477"/>
                    <a:pt x="2519" y="11430"/>
                  </a:cubicBezTo>
                  <a:close/>
                </a:path>
              </a:pathLst>
            </a:custGeom>
            <a:solidFill>
              <a:srgbClr val="F7BE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52" name="Freeform: Shape 81">
              <a:extLst>
                <a:ext uri="{FF2B5EF4-FFF2-40B4-BE49-F238E27FC236}">
                  <a16:creationId xmlns:a16="http://schemas.microsoft.com/office/drawing/2014/main" id="{D630D031-65E9-4BD4-8FC2-19A211567F32}"/>
                </a:ext>
              </a:extLst>
            </p:cNvPr>
            <p:cNvSpPr/>
            <p:nvPr/>
          </p:nvSpPr>
          <p:spPr>
            <a:xfrm>
              <a:off x="9243485" y="2159807"/>
              <a:ext cx="8953" cy="5622"/>
            </a:xfrm>
            <a:custGeom>
              <a:avLst/>
              <a:gdLst>
                <a:gd name="connsiteX0" fmla="*/ 0 w 8953"/>
                <a:gd name="connsiteY0" fmla="*/ 4572 h 5622"/>
                <a:gd name="connsiteX1" fmla="*/ 6858 w 8953"/>
                <a:gd name="connsiteY1" fmla="*/ 0 h 5622"/>
                <a:gd name="connsiteX2" fmla="*/ 8954 w 8953"/>
                <a:gd name="connsiteY2" fmla="*/ 2191 h 5622"/>
                <a:gd name="connsiteX3" fmla="*/ 6763 w 8953"/>
                <a:gd name="connsiteY3" fmla="*/ 4572 h 5622"/>
                <a:gd name="connsiteX4" fmla="*/ 0 w 8953"/>
                <a:gd name="connsiteY4" fmla="*/ 4572 h 56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953" h="5622">
                  <a:moveTo>
                    <a:pt x="0" y="4572"/>
                  </a:moveTo>
                  <a:cubicBezTo>
                    <a:pt x="191" y="-95"/>
                    <a:pt x="3524" y="0"/>
                    <a:pt x="6858" y="0"/>
                  </a:cubicBezTo>
                  <a:cubicBezTo>
                    <a:pt x="7525" y="762"/>
                    <a:pt x="8287" y="1429"/>
                    <a:pt x="8954" y="2191"/>
                  </a:cubicBezTo>
                  <a:cubicBezTo>
                    <a:pt x="8192" y="2953"/>
                    <a:pt x="7525" y="3810"/>
                    <a:pt x="6763" y="4572"/>
                  </a:cubicBezTo>
                  <a:cubicBezTo>
                    <a:pt x="4477" y="3905"/>
                    <a:pt x="2286" y="7239"/>
                    <a:pt x="0" y="4572"/>
                  </a:cubicBezTo>
                  <a:close/>
                </a:path>
              </a:pathLst>
            </a:custGeom>
            <a:solidFill>
              <a:srgbClr val="F6B3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53" name="Freeform: Shape 82">
              <a:extLst>
                <a:ext uri="{FF2B5EF4-FFF2-40B4-BE49-F238E27FC236}">
                  <a16:creationId xmlns:a16="http://schemas.microsoft.com/office/drawing/2014/main" id="{3649F1A1-627B-4723-9D52-8FCE938C08EF}"/>
                </a:ext>
              </a:extLst>
            </p:cNvPr>
            <p:cNvSpPr/>
            <p:nvPr/>
          </p:nvSpPr>
          <p:spPr>
            <a:xfrm>
              <a:off x="9228208" y="2184953"/>
              <a:ext cx="8419" cy="9143"/>
            </a:xfrm>
            <a:custGeom>
              <a:avLst/>
              <a:gdLst>
                <a:gd name="connsiteX0" fmla="*/ 1561 w 8419"/>
                <a:gd name="connsiteY0" fmla="*/ 9144 h 9143"/>
                <a:gd name="connsiteX1" fmla="*/ 3847 w 8419"/>
                <a:gd name="connsiteY1" fmla="*/ 0 h 9143"/>
                <a:gd name="connsiteX2" fmla="*/ 8419 w 8419"/>
                <a:gd name="connsiteY2" fmla="*/ 0 h 9143"/>
                <a:gd name="connsiteX3" fmla="*/ 1561 w 8419"/>
                <a:gd name="connsiteY3" fmla="*/ 9144 h 9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419" h="9143">
                  <a:moveTo>
                    <a:pt x="1561" y="9144"/>
                  </a:moveTo>
                  <a:cubicBezTo>
                    <a:pt x="-3201" y="4667"/>
                    <a:pt x="4514" y="3429"/>
                    <a:pt x="3847" y="0"/>
                  </a:cubicBezTo>
                  <a:cubicBezTo>
                    <a:pt x="5371" y="0"/>
                    <a:pt x="6895" y="0"/>
                    <a:pt x="8419" y="0"/>
                  </a:cubicBezTo>
                  <a:cubicBezTo>
                    <a:pt x="6514" y="3334"/>
                    <a:pt x="5657" y="7430"/>
                    <a:pt x="1561" y="9144"/>
                  </a:cubicBezTo>
                  <a:close/>
                </a:path>
              </a:pathLst>
            </a:custGeom>
            <a:solidFill>
              <a:srgbClr val="FAC70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54" name="Freeform: Shape 83">
              <a:extLst>
                <a:ext uri="{FF2B5EF4-FFF2-40B4-BE49-F238E27FC236}">
                  <a16:creationId xmlns:a16="http://schemas.microsoft.com/office/drawing/2014/main" id="{214D4795-079A-48E4-87DC-72913B9CFCE6}"/>
                </a:ext>
              </a:extLst>
            </p:cNvPr>
            <p:cNvSpPr/>
            <p:nvPr/>
          </p:nvSpPr>
          <p:spPr>
            <a:xfrm>
              <a:off x="9194396" y="2058124"/>
              <a:ext cx="47627" cy="49866"/>
            </a:xfrm>
            <a:custGeom>
              <a:avLst/>
              <a:gdLst>
                <a:gd name="connsiteX0" fmla="*/ 1179 w 47627"/>
                <a:gd name="connsiteY0" fmla="*/ 17196 h 49866"/>
                <a:gd name="connsiteX1" fmla="*/ 1179 w 47627"/>
                <a:gd name="connsiteY1" fmla="*/ 14910 h 49866"/>
                <a:gd name="connsiteX2" fmla="*/ 7370 w 47627"/>
                <a:gd name="connsiteY2" fmla="*/ 6528 h 49866"/>
                <a:gd name="connsiteX3" fmla="*/ 14514 w 47627"/>
                <a:gd name="connsiteY3" fmla="*/ 4242 h 49866"/>
                <a:gd name="connsiteX4" fmla="*/ 21181 w 47627"/>
                <a:gd name="connsiteY4" fmla="*/ 2813 h 49866"/>
                <a:gd name="connsiteX5" fmla="*/ 27849 w 47627"/>
                <a:gd name="connsiteY5" fmla="*/ 337 h 49866"/>
                <a:gd name="connsiteX6" fmla="*/ 29468 w 47627"/>
                <a:gd name="connsiteY6" fmla="*/ 7100 h 49866"/>
                <a:gd name="connsiteX7" fmla="*/ 22324 w 47627"/>
                <a:gd name="connsiteY7" fmla="*/ 16910 h 49866"/>
                <a:gd name="connsiteX8" fmla="*/ 32992 w 47627"/>
                <a:gd name="connsiteY8" fmla="*/ 9767 h 49866"/>
                <a:gd name="connsiteX9" fmla="*/ 38041 w 47627"/>
                <a:gd name="connsiteY9" fmla="*/ 15291 h 49866"/>
                <a:gd name="connsiteX10" fmla="*/ 47089 w 47627"/>
                <a:gd name="connsiteY10" fmla="*/ 28626 h 49866"/>
                <a:gd name="connsiteX11" fmla="*/ 39469 w 47627"/>
                <a:gd name="connsiteY11" fmla="*/ 36151 h 49866"/>
                <a:gd name="connsiteX12" fmla="*/ 35755 w 47627"/>
                <a:gd name="connsiteY12" fmla="*/ 38818 h 49866"/>
                <a:gd name="connsiteX13" fmla="*/ 31278 w 47627"/>
                <a:gd name="connsiteY13" fmla="*/ 39199 h 49866"/>
                <a:gd name="connsiteX14" fmla="*/ 26230 w 47627"/>
                <a:gd name="connsiteY14" fmla="*/ 36437 h 49866"/>
                <a:gd name="connsiteX15" fmla="*/ 20324 w 47627"/>
                <a:gd name="connsiteY15" fmla="*/ 38246 h 49866"/>
                <a:gd name="connsiteX16" fmla="*/ 19943 w 47627"/>
                <a:gd name="connsiteY16" fmla="*/ 45485 h 49866"/>
                <a:gd name="connsiteX17" fmla="*/ 4894 w 47627"/>
                <a:gd name="connsiteY17" fmla="*/ 42818 h 49866"/>
                <a:gd name="connsiteX18" fmla="*/ 322 w 47627"/>
                <a:gd name="connsiteY18" fmla="*/ 28912 h 49866"/>
                <a:gd name="connsiteX19" fmla="*/ 1179 w 47627"/>
                <a:gd name="connsiteY19" fmla="*/ 17196 h 49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7627" h="49866">
                  <a:moveTo>
                    <a:pt x="1179" y="17196"/>
                  </a:moveTo>
                  <a:cubicBezTo>
                    <a:pt x="-345" y="16434"/>
                    <a:pt x="-440" y="15672"/>
                    <a:pt x="1179" y="14910"/>
                  </a:cubicBezTo>
                  <a:cubicBezTo>
                    <a:pt x="3751" y="12529"/>
                    <a:pt x="4513" y="8814"/>
                    <a:pt x="7370" y="6528"/>
                  </a:cubicBezTo>
                  <a:cubicBezTo>
                    <a:pt x="9370" y="4814"/>
                    <a:pt x="11752" y="3766"/>
                    <a:pt x="14514" y="4242"/>
                  </a:cubicBezTo>
                  <a:cubicBezTo>
                    <a:pt x="17943" y="9576"/>
                    <a:pt x="20038" y="8433"/>
                    <a:pt x="21181" y="2813"/>
                  </a:cubicBezTo>
                  <a:cubicBezTo>
                    <a:pt x="22896" y="527"/>
                    <a:pt x="24991" y="-616"/>
                    <a:pt x="27849" y="337"/>
                  </a:cubicBezTo>
                  <a:cubicBezTo>
                    <a:pt x="30135" y="2242"/>
                    <a:pt x="28516" y="5004"/>
                    <a:pt x="29468" y="7100"/>
                  </a:cubicBezTo>
                  <a:cubicBezTo>
                    <a:pt x="28992" y="11005"/>
                    <a:pt x="26230" y="13481"/>
                    <a:pt x="22324" y="16910"/>
                  </a:cubicBezTo>
                  <a:cubicBezTo>
                    <a:pt x="28135" y="15958"/>
                    <a:pt x="27754" y="8719"/>
                    <a:pt x="32992" y="9767"/>
                  </a:cubicBezTo>
                  <a:cubicBezTo>
                    <a:pt x="35183" y="11195"/>
                    <a:pt x="36040" y="13767"/>
                    <a:pt x="38041" y="15291"/>
                  </a:cubicBezTo>
                  <a:cubicBezTo>
                    <a:pt x="43470" y="17958"/>
                    <a:pt x="43375" y="24435"/>
                    <a:pt x="47089" y="28626"/>
                  </a:cubicBezTo>
                  <a:cubicBezTo>
                    <a:pt x="49756" y="31674"/>
                    <a:pt x="41755" y="33103"/>
                    <a:pt x="39469" y="36151"/>
                  </a:cubicBezTo>
                  <a:cubicBezTo>
                    <a:pt x="38326" y="37199"/>
                    <a:pt x="37088" y="38151"/>
                    <a:pt x="35755" y="38818"/>
                  </a:cubicBezTo>
                  <a:cubicBezTo>
                    <a:pt x="34326" y="39389"/>
                    <a:pt x="32802" y="39485"/>
                    <a:pt x="31278" y="39199"/>
                  </a:cubicBezTo>
                  <a:cubicBezTo>
                    <a:pt x="29373" y="38723"/>
                    <a:pt x="27658" y="37770"/>
                    <a:pt x="26230" y="36437"/>
                  </a:cubicBezTo>
                  <a:cubicBezTo>
                    <a:pt x="22896" y="32722"/>
                    <a:pt x="22134" y="37389"/>
                    <a:pt x="20324" y="38246"/>
                  </a:cubicBezTo>
                  <a:cubicBezTo>
                    <a:pt x="14704" y="40342"/>
                    <a:pt x="22705" y="43199"/>
                    <a:pt x="19943" y="45485"/>
                  </a:cubicBezTo>
                  <a:cubicBezTo>
                    <a:pt x="13180" y="54058"/>
                    <a:pt x="9085" y="48343"/>
                    <a:pt x="4894" y="42818"/>
                  </a:cubicBezTo>
                  <a:cubicBezTo>
                    <a:pt x="6132" y="37294"/>
                    <a:pt x="3655" y="33008"/>
                    <a:pt x="322" y="28912"/>
                  </a:cubicBezTo>
                  <a:cubicBezTo>
                    <a:pt x="131" y="25007"/>
                    <a:pt x="3274" y="21292"/>
                    <a:pt x="1179" y="17196"/>
                  </a:cubicBezTo>
                  <a:close/>
                </a:path>
              </a:pathLst>
            </a:custGeom>
            <a:solidFill>
              <a:srgbClr val="FCC7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55" name="Freeform: Shape 84">
              <a:extLst>
                <a:ext uri="{FF2B5EF4-FFF2-40B4-BE49-F238E27FC236}">
                  <a16:creationId xmlns:a16="http://schemas.microsoft.com/office/drawing/2014/main" id="{557AB41C-65DE-4C25-B63E-43430FEB9B45}"/>
                </a:ext>
              </a:extLst>
            </p:cNvPr>
            <p:cNvSpPr/>
            <p:nvPr/>
          </p:nvSpPr>
          <p:spPr>
            <a:xfrm>
              <a:off x="9194395" y="2038464"/>
              <a:ext cx="19842" cy="17521"/>
            </a:xfrm>
            <a:custGeom>
              <a:avLst/>
              <a:gdLst>
                <a:gd name="connsiteX0" fmla="*/ 19372 w 19842"/>
                <a:gd name="connsiteY0" fmla="*/ 376 h 17521"/>
                <a:gd name="connsiteX1" fmla="*/ 19467 w 19842"/>
                <a:gd name="connsiteY1" fmla="*/ 2662 h 17521"/>
                <a:gd name="connsiteX2" fmla="*/ 4037 w 19842"/>
                <a:gd name="connsiteY2" fmla="*/ 17521 h 17521"/>
                <a:gd name="connsiteX3" fmla="*/ 1274 w 19842"/>
                <a:gd name="connsiteY3" fmla="*/ 14092 h 17521"/>
                <a:gd name="connsiteX4" fmla="*/ 3560 w 19842"/>
                <a:gd name="connsiteY4" fmla="*/ 4853 h 17521"/>
                <a:gd name="connsiteX5" fmla="*/ 19372 w 19842"/>
                <a:gd name="connsiteY5" fmla="*/ 376 h 175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842" h="17521">
                  <a:moveTo>
                    <a:pt x="19372" y="376"/>
                  </a:moveTo>
                  <a:cubicBezTo>
                    <a:pt x="19372" y="1138"/>
                    <a:pt x="19372" y="1900"/>
                    <a:pt x="19467" y="2662"/>
                  </a:cubicBezTo>
                  <a:cubicBezTo>
                    <a:pt x="22039" y="15616"/>
                    <a:pt x="10799" y="14187"/>
                    <a:pt x="4037" y="17521"/>
                  </a:cubicBezTo>
                  <a:cubicBezTo>
                    <a:pt x="2227" y="17140"/>
                    <a:pt x="608" y="16569"/>
                    <a:pt x="1274" y="14092"/>
                  </a:cubicBezTo>
                  <a:cubicBezTo>
                    <a:pt x="5942" y="11997"/>
                    <a:pt x="-5393" y="5996"/>
                    <a:pt x="3560" y="4853"/>
                  </a:cubicBezTo>
                  <a:cubicBezTo>
                    <a:pt x="8132" y="1424"/>
                    <a:pt x="13276" y="-957"/>
                    <a:pt x="19372" y="376"/>
                  </a:cubicBezTo>
                  <a:close/>
                </a:path>
              </a:pathLst>
            </a:custGeom>
            <a:solidFill>
              <a:srgbClr val="F8C30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56" name="Freeform: Shape 85">
              <a:extLst>
                <a:ext uri="{FF2B5EF4-FFF2-40B4-BE49-F238E27FC236}">
                  <a16:creationId xmlns:a16="http://schemas.microsoft.com/office/drawing/2014/main" id="{449AFE83-FF9B-4221-8767-310CD2ED6933}"/>
                </a:ext>
              </a:extLst>
            </p:cNvPr>
            <p:cNvSpPr/>
            <p:nvPr/>
          </p:nvSpPr>
          <p:spPr>
            <a:xfrm>
              <a:off x="9197860" y="2041126"/>
              <a:ext cx="25241" cy="19392"/>
            </a:xfrm>
            <a:custGeom>
              <a:avLst/>
              <a:gdLst>
                <a:gd name="connsiteX0" fmla="*/ 0 w 25241"/>
                <a:gd name="connsiteY0" fmla="*/ 13716 h 19392"/>
                <a:gd name="connsiteX1" fmla="*/ 16002 w 25241"/>
                <a:gd name="connsiteY1" fmla="*/ 0 h 19392"/>
                <a:gd name="connsiteX2" fmla="*/ 18288 w 25241"/>
                <a:gd name="connsiteY2" fmla="*/ 95 h 19392"/>
                <a:gd name="connsiteX3" fmla="*/ 25146 w 25241"/>
                <a:gd name="connsiteY3" fmla="*/ 11430 h 19392"/>
                <a:gd name="connsiteX4" fmla="*/ 25241 w 25241"/>
                <a:gd name="connsiteY4" fmla="*/ 13716 h 19392"/>
                <a:gd name="connsiteX5" fmla="*/ 14954 w 25241"/>
                <a:gd name="connsiteY5" fmla="*/ 19145 h 19392"/>
                <a:gd name="connsiteX6" fmla="*/ 12002 w 25241"/>
                <a:gd name="connsiteY6" fmla="*/ 19336 h 19392"/>
                <a:gd name="connsiteX7" fmla="*/ 9239 w 25241"/>
                <a:gd name="connsiteY7" fmla="*/ 18383 h 19392"/>
                <a:gd name="connsiteX8" fmla="*/ 0 w 25241"/>
                <a:gd name="connsiteY8" fmla="*/ 13716 h 19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241" h="19392">
                  <a:moveTo>
                    <a:pt x="0" y="13716"/>
                  </a:moveTo>
                  <a:cubicBezTo>
                    <a:pt x="5239" y="9049"/>
                    <a:pt x="15049" y="9716"/>
                    <a:pt x="16002" y="0"/>
                  </a:cubicBezTo>
                  <a:cubicBezTo>
                    <a:pt x="16764" y="0"/>
                    <a:pt x="17526" y="95"/>
                    <a:pt x="18288" y="95"/>
                  </a:cubicBezTo>
                  <a:cubicBezTo>
                    <a:pt x="18860" y="4953"/>
                    <a:pt x="22003" y="8096"/>
                    <a:pt x="25146" y="11430"/>
                  </a:cubicBezTo>
                  <a:cubicBezTo>
                    <a:pt x="25146" y="12192"/>
                    <a:pt x="25146" y="12954"/>
                    <a:pt x="25241" y="13716"/>
                  </a:cubicBezTo>
                  <a:cubicBezTo>
                    <a:pt x="22384" y="16574"/>
                    <a:pt x="18383" y="17336"/>
                    <a:pt x="14954" y="19145"/>
                  </a:cubicBezTo>
                  <a:cubicBezTo>
                    <a:pt x="14002" y="19431"/>
                    <a:pt x="13049" y="19431"/>
                    <a:pt x="12002" y="19336"/>
                  </a:cubicBezTo>
                  <a:cubicBezTo>
                    <a:pt x="11049" y="19050"/>
                    <a:pt x="10097" y="18764"/>
                    <a:pt x="9239" y="18383"/>
                  </a:cubicBezTo>
                  <a:cubicBezTo>
                    <a:pt x="6096" y="16669"/>
                    <a:pt x="667" y="19907"/>
                    <a:pt x="0" y="13716"/>
                  </a:cubicBezTo>
                  <a:close/>
                </a:path>
              </a:pathLst>
            </a:custGeom>
            <a:solidFill>
              <a:srgbClr val="F8BC0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57" name="Freeform: Shape 86">
              <a:extLst>
                <a:ext uri="{FF2B5EF4-FFF2-40B4-BE49-F238E27FC236}">
                  <a16:creationId xmlns:a16="http://schemas.microsoft.com/office/drawing/2014/main" id="{EE9D7924-4DDB-4B3B-B6B8-1C1FB281F22C}"/>
                </a:ext>
              </a:extLst>
            </p:cNvPr>
            <p:cNvSpPr/>
            <p:nvPr/>
          </p:nvSpPr>
          <p:spPr>
            <a:xfrm>
              <a:off x="9193267" y="2052556"/>
              <a:ext cx="16023" cy="20478"/>
            </a:xfrm>
            <a:custGeom>
              <a:avLst/>
              <a:gdLst>
                <a:gd name="connsiteX0" fmla="*/ 4594 w 16023"/>
                <a:gd name="connsiteY0" fmla="*/ 2286 h 20478"/>
                <a:gd name="connsiteX1" fmla="*/ 16024 w 16023"/>
                <a:gd name="connsiteY1" fmla="*/ 4572 h 20478"/>
                <a:gd name="connsiteX2" fmla="*/ 9166 w 16023"/>
                <a:gd name="connsiteY2" fmla="*/ 13716 h 20478"/>
                <a:gd name="connsiteX3" fmla="*/ 2308 w 16023"/>
                <a:gd name="connsiteY3" fmla="*/ 20479 h 20478"/>
                <a:gd name="connsiteX4" fmla="*/ 2308 w 16023"/>
                <a:gd name="connsiteY4" fmla="*/ 0 h 20478"/>
                <a:gd name="connsiteX5" fmla="*/ 4594 w 16023"/>
                <a:gd name="connsiteY5" fmla="*/ 2286 h 20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023" h="20478">
                  <a:moveTo>
                    <a:pt x="4594" y="2286"/>
                  </a:moveTo>
                  <a:cubicBezTo>
                    <a:pt x="7451" y="7811"/>
                    <a:pt x="12976" y="-95"/>
                    <a:pt x="16024" y="4572"/>
                  </a:cubicBezTo>
                  <a:cubicBezTo>
                    <a:pt x="14785" y="8382"/>
                    <a:pt x="10309" y="9811"/>
                    <a:pt x="9166" y="13716"/>
                  </a:cubicBezTo>
                  <a:cubicBezTo>
                    <a:pt x="7451" y="16574"/>
                    <a:pt x="6784" y="20479"/>
                    <a:pt x="2308" y="20479"/>
                  </a:cubicBezTo>
                  <a:cubicBezTo>
                    <a:pt x="4117" y="13621"/>
                    <a:pt x="-3693" y="6858"/>
                    <a:pt x="2308" y="0"/>
                  </a:cubicBezTo>
                  <a:cubicBezTo>
                    <a:pt x="3070" y="762"/>
                    <a:pt x="3832" y="1524"/>
                    <a:pt x="4594" y="2286"/>
                  </a:cubicBezTo>
                  <a:close/>
                </a:path>
              </a:pathLst>
            </a:custGeom>
            <a:solidFill>
              <a:srgbClr val="F9C30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58" name="Freeform: Shape 87">
              <a:extLst>
                <a:ext uri="{FF2B5EF4-FFF2-40B4-BE49-F238E27FC236}">
                  <a16:creationId xmlns:a16="http://schemas.microsoft.com/office/drawing/2014/main" id="{CF495DB9-ADFC-4F85-A97D-9CF48FF9FD77}"/>
                </a:ext>
              </a:extLst>
            </p:cNvPr>
            <p:cNvSpPr/>
            <p:nvPr/>
          </p:nvSpPr>
          <p:spPr>
            <a:xfrm>
              <a:off x="9196632" y="2032718"/>
              <a:ext cx="17135" cy="10853"/>
            </a:xfrm>
            <a:custGeom>
              <a:avLst/>
              <a:gdLst>
                <a:gd name="connsiteX0" fmla="*/ 17135 w 17135"/>
                <a:gd name="connsiteY0" fmla="*/ 6122 h 10853"/>
                <a:gd name="connsiteX1" fmla="*/ 1133 w 17135"/>
                <a:gd name="connsiteY1" fmla="*/ 10694 h 10853"/>
                <a:gd name="connsiteX2" fmla="*/ 7515 w 17135"/>
                <a:gd name="connsiteY2" fmla="*/ 1074 h 10853"/>
                <a:gd name="connsiteX3" fmla="*/ 17135 w 17135"/>
                <a:gd name="connsiteY3" fmla="*/ 6122 h 108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135" h="10853">
                  <a:moveTo>
                    <a:pt x="17135" y="6122"/>
                  </a:moveTo>
                  <a:cubicBezTo>
                    <a:pt x="12087" y="8789"/>
                    <a:pt x="7134" y="11551"/>
                    <a:pt x="1133" y="10694"/>
                  </a:cubicBezTo>
                  <a:cubicBezTo>
                    <a:pt x="-2582" y="3550"/>
                    <a:pt x="3705" y="2979"/>
                    <a:pt x="7515" y="1074"/>
                  </a:cubicBezTo>
                  <a:cubicBezTo>
                    <a:pt x="12849" y="-1498"/>
                    <a:pt x="15897" y="693"/>
                    <a:pt x="17135" y="6122"/>
                  </a:cubicBezTo>
                  <a:close/>
                </a:path>
              </a:pathLst>
            </a:custGeom>
            <a:solidFill>
              <a:srgbClr val="FCCC0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59" name="Freeform: Shape 88">
              <a:extLst>
                <a:ext uri="{FF2B5EF4-FFF2-40B4-BE49-F238E27FC236}">
                  <a16:creationId xmlns:a16="http://schemas.microsoft.com/office/drawing/2014/main" id="{AA055083-23E4-4064-AB6C-1DA0E97DEF95}"/>
                </a:ext>
              </a:extLst>
            </p:cNvPr>
            <p:cNvSpPr/>
            <p:nvPr/>
          </p:nvSpPr>
          <p:spPr>
            <a:xfrm>
              <a:off x="9214564" y="2041221"/>
              <a:ext cx="8347" cy="11334"/>
            </a:xfrm>
            <a:custGeom>
              <a:avLst/>
              <a:gdLst>
                <a:gd name="connsiteX0" fmla="*/ 8348 w 8347"/>
                <a:gd name="connsiteY0" fmla="*/ 11335 h 11334"/>
                <a:gd name="connsiteX1" fmla="*/ 1490 w 8347"/>
                <a:gd name="connsiteY1" fmla="*/ 0 h 11334"/>
                <a:gd name="connsiteX2" fmla="*/ 5871 w 8347"/>
                <a:gd name="connsiteY2" fmla="*/ 4572 h 11334"/>
                <a:gd name="connsiteX3" fmla="*/ 8348 w 8347"/>
                <a:gd name="connsiteY3" fmla="*/ 11335 h 11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347" h="11334">
                  <a:moveTo>
                    <a:pt x="8348" y="11335"/>
                  </a:moveTo>
                  <a:cubicBezTo>
                    <a:pt x="3299" y="9239"/>
                    <a:pt x="-2892" y="7811"/>
                    <a:pt x="1490" y="0"/>
                  </a:cubicBezTo>
                  <a:cubicBezTo>
                    <a:pt x="2918" y="1524"/>
                    <a:pt x="4442" y="3048"/>
                    <a:pt x="5871" y="4572"/>
                  </a:cubicBezTo>
                  <a:cubicBezTo>
                    <a:pt x="6728" y="6858"/>
                    <a:pt x="7586" y="9049"/>
                    <a:pt x="8348" y="11335"/>
                  </a:cubicBezTo>
                  <a:close/>
                </a:path>
              </a:pathLst>
            </a:custGeom>
            <a:solidFill>
              <a:srgbClr val="F8C30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60" name="Freeform: Shape 89">
              <a:extLst>
                <a:ext uri="{FF2B5EF4-FFF2-40B4-BE49-F238E27FC236}">
                  <a16:creationId xmlns:a16="http://schemas.microsoft.com/office/drawing/2014/main" id="{C5D6879F-5F30-4B5E-B4EE-654C44FB87DF}"/>
                </a:ext>
              </a:extLst>
            </p:cNvPr>
            <p:cNvSpPr/>
            <p:nvPr/>
          </p:nvSpPr>
          <p:spPr>
            <a:xfrm>
              <a:off x="9191002" y="2075321"/>
              <a:ext cx="7743" cy="12358"/>
            </a:xfrm>
            <a:custGeom>
              <a:avLst/>
              <a:gdLst>
                <a:gd name="connsiteX0" fmla="*/ 4572 w 7743"/>
                <a:gd name="connsiteY0" fmla="*/ 0 h 12358"/>
                <a:gd name="connsiteX1" fmla="*/ 4572 w 7743"/>
                <a:gd name="connsiteY1" fmla="*/ 11430 h 12358"/>
                <a:gd name="connsiteX2" fmla="*/ 0 w 7743"/>
                <a:gd name="connsiteY2" fmla="*/ 11430 h 12358"/>
                <a:gd name="connsiteX3" fmla="*/ 286 w 7743"/>
                <a:gd name="connsiteY3" fmla="*/ 9335 h 12358"/>
                <a:gd name="connsiteX4" fmla="*/ 4572 w 7743"/>
                <a:gd name="connsiteY4" fmla="*/ 0 h 12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743" h="12358">
                  <a:moveTo>
                    <a:pt x="4572" y="0"/>
                  </a:moveTo>
                  <a:cubicBezTo>
                    <a:pt x="10192" y="3810"/>
                    <a:pt x="7144" y="7620"/>
                    <a:pt x="4572" y="11430"/>
                  </a:cubicBezTo>
                  <a:cubicBezTo>
                    <a:pt x="3048" y="12668"/>
                    <a:pt x="1524" y="12668"/>
                    <a:pt x="0" y="11430"/>
                  </a:cubicBezTo>
                  <a:cubicBezTo>
                    <a:pt x="0" y="10763"/>
                    <a:pt x="95" y="10001"/>
                    <a:pt x="286" y="9335"/>
                  </a:cubicBezTo>
                  <a:cubicBezTo>
                    <a:pt x="1715" y="6286"/>
                    <a:pt x="3143" y="3143"/>
                    <a:pt x="4572" y="0"/>
                  </a:cubicBezTo>
                  <a:close/>
                </a:path>
              </a:pathLst>
            </a:custGeom>
            <a:solidFill>
              <a:srgbClr val="F9C30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61" name="Freeform: Shape 90">
              <a:extLst>
                <a:ext uri="{FF2B5EF4-FFF2-40B4-BE49-F238E27FC236}">
                  <a16:creationId xmlns:a16="http://schemas.microsoft.com/office/drawing/2014/main" id="{412B7BAF-6164-4960-9315-E5BF035CA344}"/>
                </a:ext>
              </a:extLst>
            </p:cNvPr>
            <p:cNvSpPr/>
            <p:nvPr/>
          </p:nvSpPr>
          <p:spPr>
            <a:xfrm>
              <a:off x="9172048" y="2100466"/>
              <a:ext cx="45261" cy="43433"/>
            </a:xfrm>
            <a:custGeom>
              <a:avLst/>
              <a:gdLst>
                <a:gd name="connsiteX0" fmla="*/ 28004 w 45261"/>
                <a:gd name="connsiteY0" fmla="*/ 0 h 43433"/>
                <a:gd name="connsiteX1" fmla="*/ 41719 w 45261"/>
                <a:gd name="connsiteY1" fmla="*/ 2286 h 43433"/>
                <a:gd name="connsiteX2" fmla="*/ 44577 w 45261"/>
                <a:gd name="connsiteY2" fmla="*/ 2381 h 43433"/>
                <a:gd name="connsiteX3" fmla="*/ 45244 w 45261"/>
                <a:gd name="connsiteY3" fmla="*/ 5525 h 43433"/>
                <a:gd name="connsiteX4" fmla="*/ 38481 w 45261"/>
                <a:gd name="connsiteY4" fmla="*/ 11811 h 43433"/>
                <a:gd name="connsiteX5" fmla="*/ 38005 w 45261"/>
                <a:gd name="connsiteY5" fmla="*/ 18669 h 43433"/>
                <a:gd name="connsiteX6" fmla="*/ 41815 w 45261"/>
                <a:gd name="connsiteY6" fmla="*/ 22955 h 43433"/>
                <a:gd name="connsiteX7" fmla="*/ 44101 w 45261"/>
                <a:gd name="connsiteY7" fmla="*/ 27432 h 43433"/>
                <a:gd name="connsiteX8" fmla="*/ 39053 w 45261"/>
                <a:gd name="connsiteY8" fmla="*/ 33623 h 43433"/>
                <a:gd name="connsiteX9" fmla="*/ 33147 w 45261"/>
                <a:gd name="connsiteY9" fmla="*/ 38672 h 43433"/>
                <a:gd name="connsiteX10" fmla="*/ 30385 w 45261"/>
                <a:gd name="connsiteY10" fmla="*/ 43434 h 43433"/>
                <a:gd name="connsiteX11" fmla="*/ 29337 w 45261"/>
                <a:gd name="connsiteY11" fmla="*/ 43434 h 43433"/>
                <a:gd name="connsiteX12" fmla="*/ 28289 w 45261"/>
                <a:gd name="connsiteY12" fmla="*/ 43434 h 43433"/>
                <a:gd name="connsiteX13" fmla="*/ 25813 w 45261"/>
                <a:gd name="connsiteY13" fmla="*/ 38862 h 43433"/>
                <a:gd name="connsiteX14" fmla="*/ 18860 w 45261"/>
                <a:gd name="connsiteY14" fmla="*/ 34100 h 43433"/>
                <a:gd name="connsiteX15" fmla="*/ 16192 w 45261"/>
                <a:gd name="connsiteY15" fmla="*/ 29432 h 43433"/>
                <a:gd name="connsiteX16" fmla="*/ 15621 w 45261"/>
                <a:gd name="connsiteY16" fmla="*/ 26765 h 43433"/>
                <a:gd name="connsiteX17" fmla="*/ 7906 w 45261"/>
                <a:gd name="connsiteY17" fmla="*/ 30575 h 43433"/>
                <a:gd name="connsiteX18" fmla="*/ 4858 w 45261"/>
                <a:gd name="connsiteY18" fmla="*/ 30480 h 43433"/>
                <a:gd name="connsiteX19" fmla="*/ 0 w 45261"/>
                <a:gd name="connsiteY19" fmla="*/ 18193 h 43433"/>
                <a:gd name="connsiteX20" fmla="*/ 9620 w 45261"/>
                <a:gd name="connsiteY20" fmla="*/ 15431 h 43433"/>
                <a:gd name="connsiteX21" fmla="*/ 20193 w 45261"/>
                <a:gd name="connsiteY21" fmla="*/ 7715 h 43433"/>
                <a:gd name="connsiteX22" fmla="*/ 20669 w 45261"/>
                <a:gd name="connsiteY22" fmla="*/ 4858 h 43433"/>
                <a:gd name="connsiteX23" fmla="*/ 28004 w 45261"/>
                <a:gd name="connsiteY23" fmla="*/ 0 h 43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45261" h="43433">
                  <a:moveTo>
                    <a:pt x="28004" y="0"/>
                  </a:moveTo>
                  <a:cubicBezTo>
                    <a:pt x="32385" y="2000"/>
                    <a:pt x="35814" y="9430"/>
                    <a:pt x="41719" y="2286"/>
                  </a:cubicBezTo>
                  <a:cubicBezTo>
                    <a:pt x="42672" y="1619"/>
                    <a:pt x="43625" y="1619"/>
                    <a:pt x="44577" y="2381"/>
                  </a:cubicBezTo>
                  <a:cubicBezTo>
                    <a:pt x="45053" y="3334"/>
                    <a:pt x="45339" y="4382"/>
                    <a:pt x="45244" y="5525"/>
                  </a:cubicBezTo>
                  <a:cubicBezTo>
                    <a:pt x="44291" y="9049"/>
                    <a:pt x="41529" y="10668"/>
                    <a:pt x="38481" y="11811"/>
                  </a:cubicBezTo>
                  <a:cubicBezTo>
                    <a:pt x="30194" y="13430"/>
                    <a:pt x="38100" y="16383"/>
                    <a:pt x="38005" y="18669"/>
                  </a:cubicBezTo>
                  <a:cubicBezTo>
                    <a:pt x="38481" y="20764"/>
                    <a:pt x="40195" y="21717"/>
                    <a:pt x="41815" y="22955"/>
                  </a:cubicBezTo>
                  <a:cubicBezTo>
                    <a:pt x="42577" y="24479"/>
                    <a:pt x="43339" y="26003"/>
                    <a:pt x="44101" y="27432"/>
                  </a:cubicBezTo>
                  <a:cubicBezTo>
                    <a:pt x="45053" y="31718"/>
                    <a:pt x="41148" y="31909"/>
                    <a:pt x="39053" y="33623"/>
                  </a:cubicBezTo>
                  <a:cubicBezTo>
                    <a:pt x="36386" y="34481"/>
                    <a:pt x="33909" y="35528"/>
                    <a:pt x="33147" y="38672"/>
                  </a:cubicBezTo>
                  <a:cubicBezTo>
                    <a:pt x="32671" y="40481"/>
                    <a:pt x="31813" y="42101"/>
                    <a:pt x="30385" y="43434"/>
                  </a:cubicBezTo>
                  <a:lnTo>
                    <a:pt x="29337" y="43434"/>
                  </a:lnTo>
                  <a:cubicBezTo>
                    <a:pt x="29337" y="43434"/>
                    <a:pt x="28289" y="43434"/>
                    <a:pt x="28289" y="43434"/>
                  </a:cubicBezTo>
                  <a:cubicBezTo>
                    <a:pt x="27432" y="41910"/>
                    <a:pt x="26670" y="40386"/>
                    <a:pt x="25813" y="38862"/>
                  </a:cubicBezTo>
                  <a:cubicBezTo>
                    <a:pt x="23431" y="37433"/>
                    <a:pt x="22288" y="34004"/>
                    <a:pt x="18860" y="34100"/>
                  </a:cubicBezTo>
                  <a:cubicBezTo>
                    <a:pt x="17050" y="33052"/>
                    <a:pt x="15430" y="31909"/>
                    <a:pt x="16192" y="29432"/>
                  </a:cubicBezTo>
                  <a:cubicBezTo>
                    <a:pt x="16192" y="28480"/>
                    <a:pt x="19431" y="26956"/>
                    <a:pt x="15621" y="26765"/>
                  </a:cubicBezTo>
                  <a:cubicBezTo>
                    <a:pt x="12382" y="26670"/>
                    <a:pt x="10287" y="28956"/>
                    <a:pt x="7906" y="30575"/>
                  </a:cubicBezTo>
                  <a:cubicBezTo>
                    <a:pt x="6858" y="30861"/>
                    <a:pt x="5905" y="30861"/>
                    <a:pt x="4858" y="30480"/>
                  </a:cubicBezTo>
                  <a:cubicBezTo>
                    <a:pt x="1143" y="27242"/>
                    <a:pt x="667" y="22670"/>
                    <a:pt x="0" y="18193"/>
                  </a:cubicBezTo>
                  <a:cubicBezTo>
                    <a:pt x="2381" y="14192"/>
                    <a:pt x="6191" y="15431"/>
                    <a:pt x="9620" y="15431"/>
                  </a:cubicBezTo>
                  <a:cubicBezTo>
                    <a:pt x="14859" y="15240"/>
                    <a:pt x="18860" y="13335"/>
                    <a:pt x="20193" y="7715"/>
                  </a:cubicBezTo>
                  <a:cubicBezTo>
                    <a:pt x="20098" y="6763"/>
                    <a:pt x="20288" y="5810"/>
                    <a:pt x="20669" y="4858"/>
                  </a:cubicBezTo>
                  <a:cubicBezTo>
                    <a:pt x="22574" y="2191"/>
                    <a:pt x="24860" y="476"/>
                    <a:pt x="28004" y="0"/>
                  </a:cubicBezTo>
                  <a:close/>
                </a:path>
              </a:pathLst>
            </a:custGeom>
            <a:solidFill>
              <a:srgbClr val="FBC1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62" name="Freeform: Shape 91">
              <a:extLst>
                <a:ext uri="{FF2B5EF4-FFF2-40B4-BE49-F238E27FC236}">
                  <a16:creationId xmlns:a16="http://schemas.microsoft.com/office/drawing/2014/main" id="{A4B13F2D-628B-4813-AB3C-5D45BD45AC24}"/>
                </a:ext>
              </a:extLst>
            </p:cNvPr>
            <p:cNvSpPr/>
            <p:nvPr/>
          </p:nvSpPr>
          <p:spPr>
            <a:xfrm>
              <a:off x="9206679" y="2166665"/>
              <a:ext cx="13974" cy="29760"/>
            </a:xfrm>
            <a:custGeom>
              <a:avLst/>
              <a:gdLst>
                <a:gd name="connsiteX0" fmla="*/ 9374 w 13974"/>
                <a:gd name="connsiteY0" fmla="*/ 16002 h 29760"/>
                <a:gd name="connsiteX1" fmla="*/ 13946 w 13974"/>
                <a:gd name="connsiteY1" fmla="*/ 22860 h 29760"/>
                <a:gd name="connsiteX2" fmla="*/ 9374 w 13974"/>
                <a:gd name="connsiteY2" fmla="*/ 29718 h 29760"/>
                <a:gd name="connsiteX3" fmla="*/ 230 w 13974"/>
                <a:gd name="connsiteY3" fmla="*/ 0 h 29760"/>
                <a:gd name="connsiteX4" fmla="*/ 9374 w 13974"/>
                <a:gd name="connsiteY4" fmla="*/ 16002 h 297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974" h="29760">
                  <a:moveTo>
                    <a:pt x="9374" y="16002"/>
                  </a:moveTo>
                  <a:cubicBezTo>
                    <a:pt x="10803" y="18383"/>
                    <a:pt x="14327" y="19336"/>
                    <a:pt x="13946" y="22860"/>
                  </a:cubicBezTo>
                  <a:cubicBezTo>
                    <a:pt x="12136" y="24955"/>
                    <a:pt x="15184" y="30290"/>
                    <a:pt x="9374" y="29718"/>
                  </a:cubicBezTo>
                  <a:cubicBezTo>
                    <a:pt x="5088" y="20193"/>
                    <a:pt x="-1294" y="11335"/>
                    <a:pt x="230" y="0"/>
                  </a:cubicBezTo>
                  <a:cubicBezTo>
                    <a:pt x="7945" y="2762"/>
                    <a:pt x="3754" y="12192"/>
                    <a:pt x="9374" y="16002"/>
                  </a:cubicBezTo>
                  <a:close/>
                </a:path>
              </a:pathLst>
            </a:custGeom>
            <a:solidFill>
              <a:srgbClr val="FCCA0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63" name="Freeform: Shape 92">
              <a:extLst>
                <a:ext uri="{FF2B5EF4-FFF2-40B4-BE49-F238E27FC236}">
                  <a16:creationId xmlns:a16="http://schemas.microsoft.com/office/drawing/2014/main" id="{97464069-ADA7-42C2-81E5-C9A4D9EB4096}"/>
                </a:ext>
              </a:extLst>
            </p:cNvPr>
            <p:cNvSpPr/>
            <p:nvPr/>
          </p:nvSpPr>
          <p:spPr>
            <a:xfrm>
              <a:off x="9216053" y="2189525"/>
              <a:ext cx="11429" cy="11430"/>
            </a:xfrm>
            <a:custGeom>
              <a:avLst/>
              <a:gdLst>
                <a:gd name="connsiteX0" fmla="*/ 0 w 11429"/>
                <a:gd name="connsiteY0" fmla="*/ 6858 h 11430"/>
                <a:gd name="connsiteX1" fmla="*/ 4572 w 11429"/>
                <a:gd name="connsiteY1" fmla="*/ 0 h 11430"/>
                <a:gd name="connsiteX2" fmla="*/ 11430 w 11429"/>
                <a:gd name="connsiteY2" fmla="*/ 6858 h 11430"/>
                <a:gd name="connsiteX3" fmla="*/ 11430 w 11429"/>
                <a:gd name="connsiteY3" fmla="*/ 11430 h 11430"/>
                <a:gd name="connsiteX4" fmla="*/ 2286 w 11429"/>
                <a:gd name="connsiteY4" fmla="*/ 11430 h 11430"/>
                <a:gd name="connsiteX5" fmla="*/ 0 w 11429"/>
                <a:gd name="connsiteY5" fmla="*/ 6858 h 11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429" h="11430">
                  <a:moveTo>
                    <a:pt x="0" y="6858"/>
                  </a:moveTo>
                  <a:cubicBezTo>
                    <a:pt x="1524" y="4572"/>
                    <a:pt x="3048" y="2286"/>
                    <a:pt x="4572" y="0"/>
                  </a:cubicBezTo>
                  <a:cubicBezTo>
                    <a:pt x="6858" y="2286"/>
                    <a:pt x="9144" y="4572"/>
                    <a:pt x="11430" y="6858"/>
                  </a:cubicBezTo>
                  <a:cubicBezTo>
                    <a:pt x="11430" y="8382"/>
                    <a:pt x="11430" y="9906"/>
                    <a:pt x="11430" y="11430"/>
                  </a:cubicBezTo>
                  <a:cubicBezTo>
                    <a:pt x="8382" y="6858"/>
                    <a:pt x="5334" y="9144"/>
                    <a:pt x="2286" y="11430"/>
                  </a:cubicBezTo>
                  <a:cubicBezTo>
                    <a:pt x="476" y="10382"/>
                    <a:pt x="95" y="8763"/>
                    <a:pt x="0" y="6858"/>
                  </a:cubicBezTo>
                  <a:close/>
                </a:path>
              </a:pathLst>
            </a:custGeom>
            <a:solidFill>
              <a:srgbClr val="FCCD0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64" name="Freeform: Shape 93">
              <a:extLst>
                <a:ext uri="{FF2B5EF4-FFF2-40B4-BE49-F238E27FC236}">
                  <a16:creationId xmlns:a16="http://schemas.microsoft.com/office/drawing/2014/main" id="{693D3773-5B0E-41ED-BE32-39B25CCDA75E}"/>
                </a:ext>
              </a:extLst>
            </p:cNvPr>
            <p:cNvSpPr/>
            <p:nvPr/>
          </p:nvSpPr>
          <p:spPr>
            <a:xfrm>
              <a:off x="9271965" y="2063986"/>
              <a:ext cx="24136" cy="18127"/>
            </a:xfrm>
            <a:custGeom>
              <a:avLst/>
              <a:gdLst>
                <a:gd name="connsiteX0" fmla="*/ 23908 w 24136"/>
                <a:gd name="connsiteY0" fmla="*/ 0 h 18127"/>
                <a:gd name="connsiteX1" fmla="*/ 21717 w 24136"/>
                <a:gd name="connsiteY1" fmla="*/ 13621 h 18127"/>
                <a:gd name="connsiteX2" fmla="*/ 953 w 24136"/>
                <a:gd name="connsiteY2" fmla="*/ 12764 h 18127"/>
                <a:gd name="connsiteX3" fmla="*/ 0 w 24136"/>
                <a:gd name="connsiteY3" fmla="*/ 9430 h 18127"/>
                <a:gd name="connsiteX4" fmla="*/ 8954 w 24136"/>
                <a:gd name="connsiteY4" fmla="*/ 190 h 18127"/>
                <a:gd name="connsiteX5" fmla="*/ 23908 w 24136"/>
                <a:gd name="connsiteY5" fmla="*/ 0 h 18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36" h="18127">
                  <a:moveTo>
                    <a:pt x="23908" y="0"/>
                  </a:moveTo>
                  <a:cubicBezTo>
                    <a:pt x="23336" y="4572"/>
                    <a:pt x="25813" y="9620"/>
                    <a:pt x="21717" y="13621"/>
                  </a:cubicBezTo>
                  <a:cubicBezTo>
                    <a:pt x="14573" y="19812"/>
                    <a:pt x="7620" y="19717"/>
                    <a:pt x="953" y="12764"/>
                  </a:cubicBezTo>
                  <a:cubicBezTo>
                    <a:pt x="286" y="11716"/>
                    <a:pt x="0" y="10573"/>
                    <a:pt x="0" y="9430"/>
                  </a:cubicBezTo>
                  <a:cubicBezTo>
                    <a:pt x="1048" y="4477"/>
                    <a:pt x="3810" y="1238"/>
                    <a:pt x="8954" y="190"/>
                  </a:cubicBezTo>
                  <a:cubicBezTo>
                    <a:pt x="14002" y="762"/>
                    <a:pt x="18955" y="95"/>
                    <a:pt x="23908" y="0"/>
                  </a:cubicBezTo>
                  <a:close/>
                </a:path>
              </a:pathLst>
            </a:custGeom>
            <a:solidFill>
              <a:srgbClr val="FBC20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65" name="Freeform: Shape 94">
              <a:extLst>
                <a:ext uri="{FF2B5EF4-FFF2-40B4-BE49-F238E27FC236}">
                  <a16:creationId xmlns:a16="http://schemas.microsoft.com/office/drawing/2014/main" id="{7FF18ACF-0188-4839-8564-4807AC255F48}"/>
                </a:ext>
              </a:extLst>
            </p:cNvPr>
            <p:cNvSpPr/>
            <p:nvPr/>
          </p:nvSpPr>
          <p:spPr>
            <a:xfrm>
              <a:off x="9265243" y="2084951"/>
              <a:ext cx="24315" cy="25115"/>
            </a:xfrm>
            <a:custGeom>
              <a:avLst/>
              <a:gdLst>
                <a:gd name="connsiteX0" fmla="*/ 23581 w 24315"/>
                <a:gd name="connsiteY0" fmla="*/ 10943 h 25115"/>
                <a:gd name="connsiteX1" fmla="*/ 21581 w 24315"/>
                <a:gd name="connsiteY1" fmla="*/ 20087 h 25115"/>
                <a:gd name="connsiteX2" fmla="*/ 10055 w 24315"/>
                <a:gd name="connsiteY2" fmla="*/ 24945 h 25115"/>
                <a:gd name="connsiteX3" fmla="*/ 721 w 24315"/>
                <a:gd name="connsiteY3" fmla="*/ 22564 h 25115"/>
                <a:gd name="connsiteX4" fmla="*/ 3007 w 24315"/>
                <a:gd name="connsiteY4" fmla="*/ 16372 h 25115"/>
                <a:gd name="connsiteX5" fmla="*/ 9484 w 24315"/>
                <a:gd name="connsiteY5" fmla="*/ 3514 h 25115"/>
                <a:gd name="connsiteX6" fmla="*/ 10627 w 24315"/>
                <a:gd name="connsiteY6" fmla="*/ 847 h 25115"/>
                <a:gd name="connsiteX7" fmla="*/ 22343 w 24315"/>
                <a:gd name="connsiteY7" fmla="*/ 847 h 25115"/>
                <a:gd name="connsiteX8" fmla="*/ 23867 w 24315"/>
                <a:gd name="connsiteY8" fmla="*/ 4085 h 25115"/>
                <a:gd name="connsiteX9" fmla="*/ 23581 w 24315"/>
                <a:gd name="connsiteY9" fmla="*/ 10943 h 25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315" h="25115">
                  <a:moveTo>
                    <a:pt x="23581" y="10943"/>
                  </a:moveTo>
                  <a:cubicBezTo>
                    <a:pt x="21295" y="13610"/>
                    <a:pt x="13675" y="15134"/>
                    <a:pt x="21581" y="20087"/>
                  </a:cubicBezTo>
                  <a:cubicBezTo>
                    <a:pt x="20057" y="27040"/>
                    <a:pt x="14532" y="24659"/>
                    <a:pt x="10055" y="24945"/>
                  </a:cubicBezTo>
                  <a:cubicBezTo>
                    <a:pt x="7007" y="24088"/>
                    <a:pt x="3674" y="23802"/>
                    <a:pt x="721" y="22564"/>
                  </a:cubicBezTo>
                  <a:cubicBezTo>
                    <a:pt x="-803" y="19611"/>
                    <a:pt x="149" y="17039"/>
                    <a:pt x="3007" y="16372"/>
                  </a:cubicBezTo>
                  <a:cubicBezTo>
                    <a:pt x="10722" y="14658"/>
                    <a:pt x="10341" y="9324"/>
                    <a:pt x="9484" y="3514"/>
                  </a:cubicBezTo>
                  <a:cubicBezTo>
                    <a:pt x="9389" y="2466"/>
                    <a:pt x="9865" y="1609"/>
                    <a:pt x="10627" y="847"/>
                  </a:cubicBezTo>
                  <a:cubicBezTo>
                    <a:pt x="14532" y="-1058"/>
                    <a:pt x="18437" y="847"/>
                    <a:pt x="22343" y="847"/>
                  </a:cubicBezTo>
                  <a:cubicBezTo>
                    <a:pt x="23771" y="1513"/>
                    <a:pt x="25010" y="2180"/>
                    <a:pt x="23867" y="4085"/>
                  </a:cubicBezTo>
                  <a:cubicBezTo>
                    <a:pt x="23867" y="6371"/>
                    <a:pt x="23771" y="8657"/>
                    <a:pt x="23581" y="10943"/>
                  </a:cubicBezTo>
                  <a:close/>
                </a:path>
              </a:pathLst>
            </a:custGeom>
            <a:solidFill>
              <a:srgbClr val="F5B2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66" name="Freeform: Shape 95">
              <a:extLst>
                <a:ext uri="{FF2B5EF4-FFF2-40B4-BE49-F238E27FC236}">
                  <a16:creationId xmlns:a16="http://schemas.microsoft.com/office/drawing/2014/main" id="{23685292-2F02-4E97-BF95-68A4D95D057A}"/>
                </a:ext>
              </a:extLst>
            </p:cNvPr>
            <p:cNvSpPr/>
            <p:nvPr/>
          </p:nvSpPr>
          <p:spPr>
            <a:xfrm>
              <a:off x="9263011" y="2074062"/>
              <a:ext cx="30765" cy="15623"/>
            </a:xfrm>
            <a:custGeom>
              <a:avLst/>
              <a:gdLst>
                <a:gd name="connsiteX0" fmla="*/ 10192 w 30765"/>
                <a:gd name="connsiteY0" fmla="*/ 1259 h 15623"/>
                <a:gd name="connsiteX1" fmla="*/ 30766 w 30765"/>
                <a:gd name="connsiteY1" fmla="*/ 3545 h 15623"/>
                <a:gd name="connsiteX2" fmla="*/ 28384 w 30765"/>
                <a:gd name="connsiteY2" fmla="*/ 8117 h 15623"/>
                <a:gd name="connsiteX3" fmla="*/ 24479 w 30765"/>
                <a:gd name="connsiteY3" fmla="*/ 10308 h 15623"/>
                <a:gd name="connsiteX4" fmla="*/ 12383 w 30765"/>
                <a:gd name="connsiteY4" fmla="*/ 12689 h 15623"/>
                <a:gd name="connsiteX5" fmla="*/ 12383 w 30765"/>
                <a:gd name="connsiteY5" fmla="*/ 12689 h 15623"/>
                <a:gd name="connsiteX6" fmla="*/ 0 w 30765"/>
                <a:gd name="connsiteY6" fmla="*/ 6212 h 15623"/>
                <a:gd name="connsiteX7" fmla="*/ 2286 w 30765"/>
                <a:gd name="connsiteY7" fmla="*/ 1735 h 15623"/>
                <a:gd name="connsiteX8" fmla="*/ 10192 w 30765"/>
                <a:gd name="connsiteY8" fmla="*/ 1259 h 15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0765" h="15623">
                  <a:moveTo>
                    <a:pt x="10192" y="1259"/>
                  </a:moveTo>
                  <a:cubicBezTo>
                    <a:pt x="16669" y="5640"/>
                    <a:pt x="23432" y="6879"/>
                    <a:pt x="30766" y="3545"/>
                  </a:cubicBezTo>
                  <a:cubicBezTo>
                    <a:pt x="30004" y="5069"/>
                    <a:pt x="29242" y="6593"/>
                    <a:pt x="28384" y="8117"/>
                  </a:cubicBezTo>
                  <a:cubicBezTo>
                    <a:pt x="27337" y="9260"/>
                    <a:pt x="26098" y="10022"/>
                    <a:pt x="24479" y="10308"/>
                  </a:cubicBezTo>
                  <a:cubicBezTo>
                    <a:pt x="20574" y="11736"/>
                    <a:pt x="15811" y="8974"/>
                    <a:pt x="12383" y="12689"/>
                  </a:cubicBezTo>
                  <a:lnTo>
                    <a:pt x="12383" y="12689"/>
                  </a:lnTo>
                  <a:cubicBezTo>
                    <a:pt x="3429" y="19737"/>
                    <a:pt x="1905" y="12689"/>
                    <a:pt x="0" y="6212"/>
                  </a:cubicBezTo>
                  <a:cubicBezTo>
                    <a:pt x="0" y="4307"/>
                    <a:pt x="857" y="2878"/>
                    <a:pt x="2286" y="1735"/>
                  </a:cubicBezTo>
                  <a:cubicBezTo>
                    <a:pt x="4858" y="211"/>
                    <a:pt x="7334" y="-1027"/>
                    <a:pt x="10192" y="1259"/>
                  </a:cubicBezTo>
                  <a:close/>
                </a:path>
              </a:pathLst>
            </a:custGeom>
            <a:solidFill>
              <a:srgbClr val="FCBE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67" name="Freeform: Shape 96">
              <a:extLst>
                <a:ext uri="{FF2B5EF4-FFF2-40B4-BE49-F238E27FC236}">
                  <a16:creationId xmlns:a16="http://schemas.microsoft.com/office/drawing/2014/main" id="{121EEAD7-6F53-40AF-8EA0-6324CEA6DB50}"/>
                </a:ext>
              </a:extLst>
            </p:cNvPr>
            <p:cNvSpPr/>
            <p:nvPr/>
          </p:nvSpPr>
          <p:spPr>
            <a:xfrm>
              <a:off x="9281727" y="2060869"/>
              <a:ext cx="14145" cy="6621"/>
            </a:xfrm>
            <a:custGeom>
              <a:avLst/>
              <a:gdLst>
                <a:gd name="connsiteX0" fmla="*/ 14146 w 14145"/>
                <a:gd name="connsiteY0" fmla="*/ 3117 h 6621"/>
                <a:gd name="connsiteX1" fmla="*/ 525 w 14145"/>
                <a:gd name="connsiteY1" fmla="*/ 5308 h 6621"/>
                <a:gd name="connsiteX2" fmla="*/ 2335 w 14145"/>
                <a:gd name="connsiteY2" fmla="*/ 260 h 6621"/>
                <a:gd name="connsiteX3" fmla="*/ 5097 w 14145"/>
                <a:gd name="connsiteY3" fmla="*/ 736 h 6621"/>
                <a:gd name="connsiteX4" fmla="*/ 11955 w 14145"/>
                <a:gd name="connsiteY4" fmla="*/ 736 h 6621"/>
                <a:gd name="connsiteX5" fmla="*/ 14146 w 14145"/>
                <a:gd name="connsiteY5" fmla="*/ 3117 h 6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145" h="6621">
                  <a:moveTo>
                    <a:pt x="14146" y="3117"/>
                  </a:moveTo>
                  <a:cubicBezTo>
                    <a:pt x="10145" y="7213"/>
                    <a:pt x="5573" y="7403"/>
                    <a:pt x="525" y="5308"/>
                  </a:cubicBezTo>
                  <a:cubicBezTo>
                    <a:pt x="-809" y="2927"/>
                    <a:pt x="620" y="1593"/>
                    <a:pt x="2335" y="260"/>
                  </a:cubicBezTo>
                  <a:cubicBezTo>
                    <a:pt x="3382" y="-217"/>
                    <a:pt x="4240" y="-26"/>
                    <a:pt x="5097" y="736"/>
                  </a:cubicBezTo>
                  <a:cubicBezTo>
                    <a:pt x="7383" y="736"/>
                    <a:pt x="9669" y="736"/>
                    <a:pt x="11955" y="736"/>
                  </a:cubicBezTo>
                  <a:cubicBezTo>
                    <a:pt x="12717" y="1593"/>
                    <a:pt x="13479" y="2355"/>
                    <a:pt x="14146" y="3117"/>
                  </a:cubicBezTo>
                  <a:close/>
                </a:path>
              </a:pathLst>
            </a:custGeom>
            <a:solidFill>
              <a:srgbClr val="F6B8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68" name="Freeform: Shape 97">
              <a:extLst>
                <a:ext uri="{FF2B5EF4-FFF2-40B4-BE49-F238E27FC236}">
                  <a16:creationId xmlns:a16="http://schemas.microsoft.com/office/drawing/2014/main" id="{A8ABBCE6-E764-4E13-B5AC-752CE2E5CC55}"/>
                </a:ext>
              </a:extLst>
            </p:cNvPr>
            <p:cNvSpPr/>
            <p:nvPr/>
          </p:nvSpPr>
          <p:spPr>
            <a:xfrm>
              <a:off x="9284262" y="2082178"/>
              <a:ext cx="7166" cy="6858"/>
            </a:xfrm>
            <a:custGeom>
              <a:avLst/>
              <a:gdLst>
                <a:gd name="connsiteX0" fmla="*/ 2562 w 7166"/>
                <a:gd name="connsiteY0" fmla="*/ 0 h 6858"/>
                <a:gd name="connsiteX1" fmla="*/ 7134 w 7166"/>
                <a:gd name="connsiteY1" fmla="*/ 0 h 6858"/>
                <a:gd name="connsiteX2" fmla="*/ 4943 w 7166"/>
                <a:gd name="connsiteY2" fmla="*/ 6858 h 6858"/>
                <a:gd name="connsiteX3" fmla="*/ 2562 w 7166"/>
                <a:gd name="connsiteY3" fmla="*/ 4572 h 6858"/>
                <a:gd name="connsiteX4" fmla="*/ 85 w 7166"/>
                <a:gd name="connsiteY4" fmla="*/ 4001 h 6858"/>
                <a:gd name="connsiteX5" fmla="*/ 2562 w 7166"/>
                <a:gd name="connsiteY5" fmla="*/ 0 h 6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166" h="6858">
                  <a:moveTo>
                    <a:pt x="2562" y="0"/>
                  </a:moveTo>
                  <a:cubicBezTo>
                    <a:pt x="4086" y="0"/>
                    <a:pt x="5610" y="0"/>
                    <a:pt x="7134" y="0"/>
                  </a:cubicBezTo>
                  <a:cubicBezTo>
                    <a:pt x="7134" y="2572"/>
                    <a:pt x="7610" y="5144"/>
                    <a:pt x="4943" y="6858"/>
                  </a:cubicBezTo>
                  <a:cubicBezTo>
                    <a:pt x="4181" y="6096"/>
                    <a:pt x="3419" y="5334"/>
                    <a:pt x="2562" y="4572"/>
                  </a:cubicBezTo>
                  <a:cubicBezTo>
                    <a:pt x="1609" y="5048"/>
                    <a:pt x="466" y="5144"/>
                    <a:pt x="85" y="4001"/>
                  </a:cubicBezTo>
                  <a:cubicBezTo>
                    <a:pt x="-391" y="2000"/>
                    <a:pt x="1228" y="1048"/>
                    <a:pt x="2562" y="0"/>
                  </a:cubicBezTo>
                  <a:close/>
                </a:path>
              </a:pathLst>
            </a:custGeom>
            <a:solidFill>
              <a:srgbClr val="F9BF0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69" name="Freeform: Shape 98">
              <a:extLst>
                <a:ext uri="{FF2B5EF4-FFF2-40B4-BE49-F238E27FC236}">
                  <a16:creationId xmlns:a16="http://schemas.microsoft.com/office/drawing/2014/main" id="{CA2433CA-8432-4192-BB41-7941A28BC964}"/>
                </a:ext>
              </a:extLst>
            </p:cNvPr>
            <p:cNvSpPr/>
            <p:nvPr/>
          </p:nvSpPr>
          <p:spPr>
            <a:xfrm>
              <a:off x="9256072" y="2064007"/>
              <a:ext cx="18147" cy="13599"/>
            </a:xfrm>
            <a:custGeom>
              <a:avLst/>
              <a:gdLst>
                <a:gd name="connsiteX0" fmla="*/ 17131 w 18147"/>
                <a:gd name="connsiteY0" fmla="*/ 11313 h 13599"/>
                <a:gd name="connsiteX1" fmla="*/ 10273 w 18147"/>
                <a:gd name="connsiteY1" fmla="*/ 13599 h 13599"/>
                <a:gd name="connsiteX2" fmla="*/ 1701 w 18147"/>
                <a:gd name="connsiteY2" fmla="*/ 9980 h 13599"/>
                <a:gd name="connsiteX3" fmla="*/ 1129 w 18147"/>
                <a:gd name="connsiteY3" fmla="*/ 4455 h 13599"/>
                <a:gd name="connsiteX4" fmla="*/ 14845 w 18147"/>
                <a:gd name="connsiteY4" fmla="*/ 2169 h 13599"/>
                <a:gd name="connsiteX5" fmla="*/ 17131 w 18147"/>
                <a:gd name="connsiteY5" fmla="*/ 9027 h 13599"/>
                <a:gd name="connsiteX6" fmla="*/ 17131 w 18147"/>
                <a:gd name="connsiteY6" fmla="*/ 11313 h 135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147" h="13599">
                  <a:moveTo>
                    <a:pt x="17131" y="11313"/>
                  </a:moveTo>
                  <a:cubicBezTo>
                    <a:pt x="14845" y="12075"/>
                    <a:pt x="12559" y="12837"/>
                    <a:pt x="10273" y="13599"/>
                  </a:cubicBezTo>
                  <a:cubicBezTo>
                    <a:pt x="7511" y="12266"/>
                    <a:pt x="4177" y="12075"/>
                    <a:pt x="1701" y="9980"/>
                  </a:cubicBezTo>
                  <a:cubicBezTo>
                    <a:pt x="82" y="8265"/>
                    <a:pt x="-871" y="6551"/>
                    <a:pt x="1129" y="4455"/>
                  </a:cubicBezTo>
                  <a:cubicBezTo>
                    <a:pt x="4939" y="-974"/>
                    <a:pt x="9607" y="-1069"/>
                    <a:pt x="14845" y="2169"/>
                  </a:cubicBezTo>
                  <a:cubicBezTo>
                    <a:pt x="17893" y="3693"/>
                    <a:pt x="19227" y="5789"/>
                    <a:pt x="17131" y="9027"/>
                  </a:cubicBezTo>
                  <a:cubicBezTo>
                    <a:pt x="17131" y="9789"/>
                    <a:pt x="17131" y="10551"/>
                    <a:pt x="17131" y="11313"/>
                  </a:cubicBezTo>
                  <a:close/>
                </a:path>
              </a:pathLst>
            </a:custGeom>
            <a:solidFill>
              <a:srgbClr val="FDCA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70" name="Freeform: Shape 99">
              <a:extLst>
                <a:ext uri="{FF2B5EF4-FFF2-40B4-BE49-F238E27FC236}">
                  <a16:creationId xmlns:a16="http://schemas.microsoft.com/office/drawing/2014/main" id="{DF56A92F-DF79-419A-9448-CF7CF614EF12}"/>
                </a:ext>
              </a:extLst>
            </p:cNvPr>
            <p:cNvSpPr/>
            <p:nvPr/>
          </p:nvSpPr>
          <p:spPr>
            <a:xfrm>
              <a:off x="9245161" y="2067459"/>
              <a:ext cx="15918" cy="14689"/>
            </a:xfrm>
            <a:custGeom>
              <a:avLst/>
              <a:gdLst>
                <a:gd name="connsiteX0" fmla="*/ 12040 w 15918"/>
                <a:gd name="connsiteY0" fmla="*/ 1098 h 14689"/>
                <a:gd name="connsiteX1" fmla="*/ 14326 w 15918"/>
                <a:gd name="connsiteY1" fmla="*/ 5670 h 14689"/>
                <a:gd name="connsiteX2" fmla="*/ 15088 w 15918"/>
                <a:gd name="connsiteY2" fmla="*/ 12528 h 14689"/>
                <a:gd name="connsiteX3" fmla="*/ 6516 w 15918"/>
                <a:gd name="connsiteY3" fmla="*/ 14243 h 14689"/>
                <a:gd name="connsiteX4" fmla="*/ 134 w 15918"/>
                <a:gd name="connsiteY4" fmla="*/ 8528 h 14689"/>
                <a:gd name="connsiteX5" fmla="*/ 5182 w 15918"/>
                <a:gd name="connsiteY5" fmla="*/ 3289 h 14689"/>
                <a:gd name="connsiteX6" fmla="*/ 12040 w 15918"/>
                <a:gd name="connsiteY6" fmla="*/ 1098 h 14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918" h="14689">
                  <a:moveTo>
                    <a:pt x="12040" y="1098"/>
                  </a:moveTo>
                  <a:cubicBezTo>
                    <a:pt x="12136" y="3003"/>
                    <a:pt x="12517" y="4718"/>
                    <a:pt x="14326" y="5670"/>
                  </a:cubicBezTo>
                  <a:cubicBezTo>
                    <a:pt x="16136" y="7766"/>
                    <a:pt x="16422" y="10052"/>
                    <a:pt x="15088" y="12528"/>
                  </a:cubicBezTo>
                  <a:cubicBezTo>
                    <a:pt x="12612" y="15005"/>
                    <a:pt x="9659" y="15005"/>
                    <a:pt x="6516" y="14243"/>
                  </a:cubicBezTo>
                  <a:cubicBezTo>
                    <a:pt x="3658" y="13195"/>
                    <a:pt x="1468" y="11385"/>
                    <a:pt x="134" y="8528"/>
                  </a:cubicBezTo>
                  <a:cubicBezTo>
                    <a:pt x="-818" y="4242"/>
                    <a:pt x="3563" y="5099"/>
                    <a:pt x="5182" y="3289"/>
                  </a:cubicBezTo>
                  <a:cubicBezTo>
                    <a:pt x="6516" y="-330"/>
                    <a:pt x="8897" y="-807"/>
                    <a:pt x="12040" y="1098"/>
                  </a:cubicBezTo>
                  <a:close/>
                </a:path>
              </a:pathLst>
            </a:custGeom>
            <a:solidFill>
              <a:srgbClr val="F8BD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71" name="Freeform: Shape 100">
              <a:extLst>
                <a:ext uri="{FF2B5EF4-FFF2-40B4-BE49-F238E27FC236}">
                  <a16:creationId xmlns:a16="http://schemas.microsoft.com/office/drawing/2014/main" id="{D1AAB394-25EE-418D-AF4A-7BEF12F9B690}"/>
                </a:ext>
              </a:extLst>
            </p:cNvPr>
            <p:cNvSpPr/>
            <p:nvPr/>
          </p:nvSpPr>
          <p:spPr>
            <a:xfrm>
              <a:off x="9270917" y="2059318"/>
              <a:ext cx="13716" cy="13716"/>
            </a:xfrm>
            <a:custGeom>
              <a:avLst/>
              <a:gdLst>
                <a:gd name="connsiteX0" fmla="*/ 2286 w 13716"/>
                <a:gd name="connsiteY0" fmla="*/ 13716 h 13716"/>
                <a:gd name="connsiteX1" fmla="*/ 0 w 13716"/>
                <a:gd name="connsiteY1" fmla="*/ 6858 h 13716"/>
                <a:gd name="connsiteX2" fmla="*/ 6858 w 13716"/>
                <a:gd name="connsiteY2" fmla="*/ 0 h 13716"/>
                <a:gd name="connsiteX3" fmla="*/ 13716 w 13716"/>
                <a:gd name="connsiteY3" fmla="*/ 2286 h 13716"/>
                <a:gd name="connsiteX4" fmla="*/ 11430 w 13716"/>
                <a:gd name="connsiteY4" fmla="*/ 6858 h 13716"/>
                <a:gd name="connsiteX5" fmla="*/ 2286 w 13716"/>
                <a:gd name="connsiteY5" fmla="*/ 13716 h 13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6" h="13716">
                  <a:moveTo>
                    <a:pt x="2286" y="13716"/>
                  </a:moveTo>
                  <a:cubicBezTo>
                    <a:pt x="1524" y="11430"/>
                    <a:pt x="762" y="9144"/>
                    <a:pt x="0" y="6858"/>
                  </a:cubicBezTo>
                  <a:cubicBezTo>
                    <a:pt x="95" y="2381"/>
                    <a:pt x="3905" y="1715"/>
                    <a:pt x="6858" y="0"/>
                  </a:cubicBezTo>
                  <a:cubicBezTo>
                    <a:pt x="8477" y="2667"/>
                    <a:pt x="11906" y="95"/>
                    <a:pt x="13716" y="2286"/>
                  </a:cubicBezTo>
                  <a:cubicBezTo>
                    <a:pt x="12954" y="3810"/>
                    <a:pt x="12192" y="5334"/>
                    <a:pt x="11430" y="6858"/>
                  </a:cubicBezTo>
                  <a:cubicBezTo>
                    <a:pt x="6286" y="6477"/>
                    <a:pt x="5334" y="11525"/>
                    <a:pt x="2286" y="13716"/>
                  </a:cubicBezTo>
                  <a:close/>
                </a:path>
              </a:pathLst>
            </a:custGeom>
            <a:solidFill>
              <a:srgbClr val="F8BF0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72" name="Freeform: Shape 101">
              <a:extLst>
                <a:ext uri="{FF2B5EF4-FFF2-40B4-BE49-F238E27FC236}">
                  <a16:creationId xmlns:a16="http://schemas.microsoft.com/office/drawing/2014/main" id="{36D90E77-A3D0-4D40-9548-E4DE5093776D}"/>
                </a:ext>
              </a:extLst>
            </p:cNvPr>
            <p:cNvSpPr/>
            <p:nvPr/>
          </p:nvSpPr>
          <p:spPr>
            <a:xfrm>
              <a:off x="9237676" y="2063986"/>
              <a:ext cx="9037" cy="10288"/>
            </a:xfrm>
            <a:custGeom>
              <a:avLst/>
              <a:gdLst>
                <a:gd name="connsiteX0" fmla="*/ 3523 w 9037"/>
                <a:gd name="connsiteY0" fmla="*/ 0 h 10288"/>
                <a:gd name="connsiteX1" fmla="*/ 5714 w 9037"/>
                <a:gd name="connsiteY1" fmla="*/ 95 h 10288"/>
                <a:gd name="connsiteX2" fmla="*/ 8095 w 9037"/>
                <a:gd name="connsiteY2" fmla="*/ 6763 h 10288"/>
                <a:gd name="connsiteX3" fmla="*/ 951 w 9037"/>
                <a:gd name="connsiteY3" fmla="*/ 9430 h 10288"/>
                <a:gd name="connsiteX4" fmla="*/ 3523 w 9037"/>
                <a:gd name="connsiteY4" fmla="*/ 0 h 10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037" h="10288">
                  <a:moveTo>
                    <a:pt x="3523" y="0"/>
                  </a:moveTo>
                  <a:cubicBezTo>
                    <a:pt x="4285" y="0"/>
                    <a:pt x="4952" y="0"/>
                    <a:pt x="5714" y="95"/>
                  </a:cubicBezTo>
                  <a:cubicBezTo>
                    <a:pt x="7333" y="2000"/>
                    <a:pt x="10667" y="3334"/>
                    <a:pt x="8095" y="6763"/>
                  </a:cubicBezTo>
                  <a:cubicBezTo>
                    <a:pt x="6476" y="9906"/>
                    <a:pt x="4285" y="11335"/>
                    <a:pt x="951" y="9430"/>
                  </a:cubicBezTo>
                  <a:cubicBezTo>
                    <a:pt x="-1716" y="5334"/>
                    <a:pt x="1904" y="2953"/>
                    <a:pt x="3523" y="0"/>
                  </a:cubicBezTo>
                  <a:close/>
                </a:path>
              </a:pathLst>
            </a:custGeom>
            <a:solidFill>
              <a:srgbClr val="FCCC0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73" name="Freeform: Shape 102">
              <a:extLst>
                <a:ext uri="{FF2B5EF4-FFF2-40B4-BE49-F238E27FC236}">
                  <a16:creationId xmlns:a16="http://schemas.microsoft.com/office/drawing/2014/main" id="{8F7B5707-734C-4AED-A8EF-1FE07DAE5AE5}"/>
                </a:ext>
              </a:extLst>
            </p:cNvPr>
            <p:cNvSpPr/>
            <p:nvPr/>
          </p:nvSpPr>
          <p:spPr>
            <a:xfrm>
              <a:off x="9238007" y="2070748"/>
              <a:ext cx="12335" cy="7825"/>
            </a:xfrm>
            <a:custGeom>
              <a:avLst/>
              <a:gdLst>
                <a:gd name="connsiteX0" fmla="*/ 906 w 12335"/>
                <a:gd name="connsiteY0" fmla="*/ 2286 h 7825"/>
                <a:gd name="connsiteX1" fmla="*/ 7764 w 12335"/>
                <a:gd name="connsiteY1" fmla="*/ 0 h 7825"/>
                <a:gd name="connsiteX2" fmla="*/ 12336 w 12335"/>
                <a:gd name="connsiteY2" fmla="*/ 0 h 7825"/>
                <a:gd name="connsiteX3" fmla="*/ 7764 w 12335"/>
                <a:gd name="connsiteY3" fmla="*/ 4572 h 7825"/>
                <a:gd name="connsiteX4" fmla="*/ 1382 w 12335"/>
                <a:gd name="connsiteY4" fmla="*/ 7144 h 7825"/>
                <a:gd name="connsiteX5" fmla="*/ 906 w 12335"/>
                <a:gd name="connsiteY5" fmla="*/ 2286 h 7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335" h="7825">
                  <a:moveTo>
                    <a:pt x="906" y="2286"/>
                  </a:moveTo>
                  <a:cubicBezTo>
                    <a:pt x="3192" y="1524"/>
                    <a:pt x="5478" y="762"/>
                    <a:pt x="7764" y="0"/>
                  </a:cubicBezTo>
                  <a:cubicBezTo>
                    <a:pt x="9288" y="0"/>
                    <a:pt x="10812" y="0"/>
                    <a:pt x="12336" y="0"/>
                  </a:cubicBezTo>
                  <a:cubicBezTo>
                    <a:pt x="10812" y="1524"/>
                    <a:pt x="9288" y="3048"/>
                    <a:pt x="7764" y="4572"/>
                  </a:cubicBezTo>
                  <a:cubicBezTo>
                    <a:pt x="6430" y="7334"/>
                    <a:pt x="4335" y="8763"/>
                    <a:pt x="1382" y="7144"/>
                  </a:cubicBezTo>
                  <a:cubicBezTo>
                    <a:pt x="-523" y="6096"/>
                    <a:pt x="-237" y="4096"/>
                    <a:pt x="906" y="2286"/>
                  </a:cubicBezTo>
                  <a:close/>
                </a:path>
              </a:pathLst>
            </a:custGeom>
            <a:solidFill>
              <a:srgbClr val="F2B7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74" name="Freeform: Shape 103">
              <a:extLst>
                <a:ext uri="{FF2B5EF4-FFF2-40B4-BE49-F238E27FC236}">
                  <a16:creationId xmlns:a16="http://schemas.microsoft.com/office/drawing/2014/main" id="{54DF1F3A-E109-42F5-A137-18C4BC6ADA3F}"/>
                </a:ext>
              </a:extLst>
            </p:cNvPr>
            <p:cNvSpPr/>
            <p:nvPr/>
          </p:nvSpPr>
          <p:spPr>
            <a:xfrm>
              <a:off x="9277680" y="2059382"/>
              <a:ext cx="9143" cy="3224"/>
            </a:xfrm>
            <a:custGeom>
              <a:avLst/>
              <a:gdLst>
                <a:gd name="connsiteX0" fmla="*/ 6858 w 9143"/>
                <a:gd name="connsiteY0" fmla="*/ 2318 h 3224"/>
                <a:gd name="connsiteX1" fmla="*/ 0 w 9143"/>
                <a:gd name="connsiteY1" fmla="*/ 32 h 3224"/>
                <a:gd name="connsiteX2" fmla="*/ 9144 w 9143"/>
                <a:gd name="connsiteY2" fmla="*/ 2318 h 3224"/>
                <a:gd name="connsiteX3" fmla="*/ 6858 w 9143"/>
                <a:gd name="connsiteY3" fmla="*/ 2318 h 3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143" h="3224">
                  <a:moveTo>
                    <a:pt x="6858" y="2318"/>
                  </a:moveTo>
                  <a:cubicBezTo>
                    <a:pt x="4572" y="1461"/>
                    <a:pt x="571" y="6128"/>
                    <a:pt x="0" y="32"/>
                  </a:cubicBezTo>
                  <a:cubicBezTo>
                    <a:pt x="3143" y="318"/>
                    <a:pt x="6763" y="-1016"/>
                    <a:pt x="9144" y="2318"/>
                  </a:cubicBezTo>
                  <a:cubicBezTo>
                    <a:pt x="8382" y="2223"/>
                    <a:pt x="7620" y="2318"/>
                    <a:pt x="6858" y="2318"/>
                  </a:cubicBezTo>
                  <a:close/>
                </a:path>
              </a:pathLst>
            </a:custGeom>
            <a:solidFill>
              <a:srgbClr val="FBC20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75" name="Freeform: Shape 104">
              <a:extLst>
                <a:ext uri="{FF2B5EF4-FFF2-40B4-BE49-F238E27FC236}">
                  <a16:creationId xmlns:a16="http://schemas.microsoft.com/office/drawing/2014/main" id="{A51B5E12-BA28-4426-AB44-D420E62F7A55}"/>
                </a:ext>
              </a:extLst>
            </p:cNvPr>
            <p:cNvSpPr/>
            <p:nvPr/>
          </p:nvSpPr>
          <p:spPr>
            <a:xfrm>
              <a:off x="9122422" y="2105079"/>
              <a:ext cx="59531" cy="31733"/>
            </a:xfrm>
            <a:custGeom>
              <a:avLst/>
              <a:gdLst>
                <a:gd name="connsiteX0" fmla="*/ 54864 w 59531"/>
                <a:gd name="connsiteY0" fmla="*/ 25106 h 31733"/>
                <a:gd name="connsiteX1" fmla="*/ 57150 w 59531"/>
                <a:gd name="connsiteY1" fmla="*/ 25106 h 31733"/>
                <a:gd name="connsiteX2" fmla="*/ 59531 w 59531"/>
                <a:gd name="connsiteY2" fmla="*/ 27392 h 31733"/>
                <a:gd name="connsiteX3" fmla="*/ 50578 w 59531"/>
                <a:gd name="connsiteY3" fmla="*/ 31488 h 31733"/>
                <a:gd name="connsiteX4" fmla="*/ 30575 w 59531"/>
                <a:gd name="connsiteY4" fmla="*/ 29678 h 31733"/>
                <a:gd name="connsiteX5" fmla="*/ 11430 w 59531"/>
                <a:gd name="connsiteY5" fmla="*/ 27392 h 31733"/>
                <a:gd name="connsiteX6" fmla="*/ 0 w 59531"/>
                <a:gd name="connsiteY6" fmla="*/ 18248 h 31733"/>
                <a:gd name="connsiteX7" fmla="*/ 0 w 59531"/>
                <a:gd name="connsiteY7" fmla="*/ 18248 h 31733"/>
                <a:gd name="connsiteX8" fmla="*/ 11430 w 59531"/>
                <a:gd name="connsiteY8" fmla="*/ 9199 h 31733"/>
                <a:gd name="connsiteX9" fmla="*/ 32004 w 59531"/>
                <a:gd name="connsiteY9" fmla="*/ 55 h 31733"/>
                <a:gd name="connsiteX10" fmla="*/ 33242 w 59531"/>
                <a:gd name="connsiteY10" fmla="*/ 2627 h 31733"/>
                <a:gd name="connsiteX11" fmla="*/ 30004 w 59531"/>
                <a:gd name="connsiteY11" fmla="*/ 7580 h 31733"/>
                <a:gd name="connsiteX12" fmla="*/ 24575 w 59531"/>
                <a:gd name="connsiteY12" fmla="*/ 12057 h 31733"/>
                <a:gd name="connsiteX13" fmla="*/ 23622 w 59531"/>
                <a:gd name="connsiteY13" fmla="*/ 16629 h 31733"/>
                <a:gd name="connsiteX14" fmla="*/ 33814 w 59531"/>
                <a:gd name="connsiteY14" fmla="*/ 14819 h 31733"/>
                <a:gd name="connsiteX15" fmla="*/ 38195 w 59531"/>
                <a:gd name="connsiteY15" fmla="*/ 14628 h 31733"/>
                <a:gd name="connsiteX16" fmla="*/ 49530 w 59531"/>
                <a:gd name="connsiteY16" fmla="*/ 19867 h 31733"/>
                <a:gd name="connsiteX17" fmla="*/ 54864 w 59531"/>
                <a:gd name="connsiteY17" fmla="*/ 25106 h 317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9531" h="31733">
                  <a:moveTo>
                    <a:pt x="54864" y="25106"/>
                  </a:moveTo>
                  <a:cubicBezTo>
                    <a:pt x="55626" y="25106"/>
                    <a:pt x="56388" y="25106"/>
                    <a:pt x="57150" y="25106"/>
                  </a:cubicBezTo>
                  <a:cubicBezTo>
                    <a:pt x="58484" y="25392"/>
                    <a:pt x="59246" y="26154"/>
                    <a:pt x="59531" y="27392"/>
                  </a:cubicBezTo>
                  <a:cubicBezTo>
                    <a:pt x="58674" y="33393"/>
                    <a:pt x="54102" y="31392"/>
                    <a:pt x="50578" y="31488"/>
                  </a:cubicBezTo>
                  <a:cubicBezTo>
                    <a:pt x="44196" y="27582"/>
                    <a:pt x="37243" y="29964"/>
                    <a:pt x="30575" y="29678"/>
                  </a:cubicBezTo>
                  <a:cubicBezTo>
                    <a:pt x="24003" y="29583"/>
                    <a:pt x="17621" y="29297"/>
                    <a:pt x="11430" y="27392"/>
                  </a:cubicBezTo>
                  <a:cubicBezTo>
                    <a:pt x="6477" y="25773"/>
                    <a:pt x="2096" y="23487"/>
                    <a:pt x="0" y="18248"/>
                  </a:cubicBezTo>
                  <a:lnTo>
                    <a:pt x="0" y="18248"/>
                  </a:lnTo>
                  <a:cubicBezTo>
                    <a:pt x="4382" y="15867"/>
                    <a:pt x="7525" y="12057"/>
                    <a:pt x="11430" y="9199"/>
                  </a:cubicBezTo>
                  <a:cubicBezTo>
                    <a:pt x="18479" y="6627"/>
                    <a:pt x="23432" y="-707"/>
                    <a:pt x="32004" y="55"/>
                  </a:cubicBezTo>
                  <a:cubicBezTo>
                    <a:pt x="32766" y="722"/>
                    <a:pt x="33147" y="1579"/>
                    <a:pt x="33242" y="2627"/>
                  </a:cubicBezTo>
                  <a:cubicBezTo>
                    <a:pt x="32957" y="4818"/>
                    <a:pt x="31814" y="6437"/>
                    <a:pt x="30004" y="7580"/>
                  </a:cubicBezTo>
                  <a:cubicBezTo>
                    <a:pt x="27718" y="8532"/>
                    <a:pt x="25813" y="9866"/>
                    <a:pt x="24575" y="12057"/>
                  </a:cubicBezTo>
                  <a:cubicBezTo>
                    <a:pt x="23336" y="13390"/>
                    <a:pt x="22193" y="14724"/>
                    <a:pt x="23622" y="16629"/>
                  </a:cubicBezTo>
                  <a:cubicBezTo>
                    <a:pt x="27718" y="20248"/>
                    <a:pt x="30194" y="14057"/>
                    <a:pt x="33814" y="14819"/>
                  </a:cubicBezTo>
                  <a:cubicBezTo>
                    <a:pt x="35243" y="14724"/>
                    <a:pt x="36957" y="15295"/>
                    <a:pt x="38195" y="14628"/>
                  </a:cubicBezTo>
                  <a:cubicBezTo>
                    <a:pt x="44101" y="11866"/>
                    <a:pt x="48578" y="11390"/>
                    <a:pt x="49530" y="19867"/>
                  </a:cubicBezTo>
                  <a:cubicBezTo>
                    <a:pt x="49816" y="22153"/>
                    <a:pt x="52197" y="24153"/>
                    <a:pt x="54864" y="25106"/>
                  </a:cubicBezTo>
                  <a:close/>
                </a:path>
              </a:pathLst>
            </a:custGeom>
            <a:solidFill>
              <a:srgbClr val="FBC30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76" name="Freeform: Shape 105">
              <a:extLst>
                <a:ext uri="{FF2B5EF4-FFF2-40B4-BE49-F238E27FC236}">
                  <a16:creationId xmlns:a16="http://schemas.microsoft.com/office/drawing/2014/main" id="{C66553D0-43E7-41C9-9E54-CF56AE287B6C}"/>
                </a:ext>
              </a:extLst>
            </p:cNvPr>
            <p:cNvSpPr/>
            <p:nvPr/>
          </p:nvSpPr>
          <p:spPr>
            <a:xfrm>
              <a:off x="9122300" y="2123326"/>
              <a:ext cx="11552" cy="9144"/>
            </a:xfrm>
            <a:custGeom>
              <a:avLst/>
              <a:gdLst>
                <a:gd name="connsiteX0" fmla="*/ 123 w 11552"/>
                <a:gd name="connsiteY0" fmla="*/ 0 h 9144"/>
                <a:gd name="connsiteX1" fmla="*/ 11553 w 11552"/>
                <a:gd name="connsiteY1" fmla="*/ 9144 h 9144"/>
                <a:gd name="connsiteX2" fmla="*/ 123 w 11552"/>
                <a:gd name="connsiteY2" fmla="*/ 0 h 9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552" h="9144">
                  <a:moveTo>
                    <a:pt x="123" y="0"/>
                  </a:moveTo>
                  <a:cubicBezTo>
                    <a:pt x="3933" y="3048"/>
                    <a:pt x="7743" y="6096"/>
                    <a:pt x="11553" y="9144"/>
                  </a:cubicBezTo>
                  <a:cubicBezTo>
                    <a:pt x="599" y="8572"/>
                    <a:pt x="-449" y="7620"/>
                    <a:pt x="123" y="0"/>
                  </a:cubicBezTo>
                  <a:close/>
                </a:path>
              </a:pathLst>
            </a:custGeom>
            <a:solidFill>
              <a:srgbClr val="FBCB1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77" name="Freeform: Shape 106">
              <a:extLst>
                <a:ext uri="{FF2B5EF4-FFF2-40B4-BE49-F238E27FC236}">
                  <a16:creationId xmlns:a16="http://schemas.microsoft.com/office/drawing/2014/main" id="{55C855FC-0079-4701-80C0-0F20D68F1714}"/>
                </a:ext>
              </a:extLst>
            </p:cNvPr>
            <p:cNvSpPr/>
            <p:nvPr/>
          </p:nvSpPr>
          <p:spPr>
            <a:xfrm>
              <a:off x="9122422" y="2114182"/>
              <a:ext cx="11429" cy="9144"/>
            </a:xfrm>
            <a:custGeom>
              <a:avLst/>
              <a:gdLst>
                <a:gd name="connsiteX0" fmla="*/ 11430 w 11429"/>
                <a:gd name="connsiteY0" fmla="*/ 0 h 9144"/>
                <a:gd name="connsiteX1" fmla="*/ 0 w 11429"/>
                <a:gd name="connsiteY1" fmla="*/ 9144 h 9144"/>
                <a:gd name="connsiteX2" fmla="*/ 7049 w 11429"/>
                <a:gd name="connsiteY2" fmla="*/ 191 h 9144"/>
                <a:gd name="connsiteX3" fmla="*/ 11430 w 11429"/>
                <a:gd name="connsiteY3" fmla="*/ 0 h 9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29" h="9144">
                  <a:moveTo>
                    <a:pt x="11430" y="0"/>
                  </a:moveTo>
                  <a:cubicBezTo>
                    <a:pt x="9430" y="5239"/>
                    <a:pt x="5906" y="8763"/>
                    <a:pt x="0" y="9144"/>
                  </a:cubicBezTo>
                  <a:cubicBezTo>
                    <a:pt x="2381" y="6096"/>
                    <a:pt x="4763" y="3143"/>
                    <a:pt x="7049" y="191"/>
                  </a:cubicBezTo>
                  <a:cubicBezTo>
                    <a:pt x="8573" y="95"/>
                    <a:pt x="10001" y="95"/>
                    <a:pt x="11430" y="0"/>
                  </a:cubicBezTo>
                  <a:close/>
                </a:path>
              </a:pathLst>
            </a:custGeom>
            <a:solidFill>
              <a:srgbClr val="FBCB1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78" name="Freeform: Shape 107">
              <a:extLst>
                <a:ext uri="{FF2B5EF4-FFF2-40B4-BE49-F238E27FC236}">
                  <a16:creationId xmlns:a16="http://schemas.microsoft.com/office/drawing/2014/main" id="{4D4C6DE6-8AFB-4057-A2AC-B3F8AE067EA6}"/>
                </a:ext>
              </a:extLst>
            </p:cNvPr>
            <p:cNvSpPr/>
            <p:nvPr/>
          </p:nvSpPr>
          <p:spPr>
            <a:xfrm>
              <a:off x="9171696" y="2086750"/>
              <a:ext cx="31722" cy="20573"/>
            </a:xfrm>
            <a:custGeom>
              <a:avLst/>
              <a:gdLst>
                <a:gd name="connsiteX0" fmla="*/ 28355 w 31722"/>
                <a:gd name="connsiteY0" fmla="*/ 13716 h 20573"/>
                <a:gd name="connsiteX1" fmla="*/ 21497 w 31722"/>
                <a:gd name="connsiteY1" fmla="*/ 20574 h 20573"/>
                <a:gd name="connsiteX2" fmla="*/ 6257 w 31722"/>
                <a:gd name="connsiteY2" fmla="*/ 18574 h 20573"/>
                <a:gd name="connsiteX3" fmla="*/ 1018 w 31722"/>
                <a:gd name="connsiteY3" fmla="*/ 11430 h 20573"/>
                <a:gd name="connsiteX4" fmla="*/ 3304 w 31722"/>
                <a:gd name="connsiteY4" fmla="*/ 6858 h 20573"/>
                <a:gd name="connsiteX5" fmla="*/ 19306 w 31722"/>
                <a:gd name="connsiteY5" fmla="*/ 0 h 20573"/>
                <a:gd name="connsiteX6" fmla="*/ 23783 w 31722"/>
                <a:gd name="connsiteY6" fmla="*/ 0 h 20573"/>
                <a:gd name="connsiteX7" fmla="*/ 28355 w 31722"/>
                <a:gd name="connsiteY7" fmla="*/ 13716 h 20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722" h="20573">
                  <a:moveTo>
                    <a:pt x="28355" y="13716"/>
                  </a:moveTo>
                  <a:cubicBezTo>
                    <a:pt x="26069" y="16002"/>
                    <a:pt x="23783" y="18288"/>
                    <a:pt x="21497" y="20574"/>
                  </a:cubicBezTo>
                  <a:cubicBezTo>
                    <a:pt x="16734" y="17526"/>
                    <a:pt x="11400" y="18098"/>
                    <a:pt x="6257" y="18574"/>
                  </a:cubicBezTo>
                  <a:cubicBezTo>
                    <a:pt x="-220" y="19241"/>
                    <a:pt x="-1077" y="16574"/>
                    <a:pt x="1018" y="11430"/>
                  </a:cubicBezTo>
                  <a:cubicBezTo>
                    <a:pt x="1780" y="9906"/>
                    <a:pt x="2542" y="8382"/>
                    <a:pt x="3304" y="6858"/>
                  </a:cubicBezTo>
                  <a:cubicBezTo>
                    <a:pt x="8638" y="4572"/>
                    <a:pt x="13972" y="2286"/>
                    <a:pt x="19306" y="0"/>
                  </a:cubicBezTo>
                  <a:cubicBezTo>
                    <a:pt x="20830" y="0"/>
                    <a:pt x="22354" y="0"/>
                    <a:pt x="23783" y="0"/>
                  </a:cubicBezTo>
                  <a:cubicBezTo>
                    <a:pt x="30355" y="2953"/>
                    <a:pt x="35308" y="6382"/>
                    <a:pt x="28355" y="13716"/>
                  </a:cubicBezTo>
                  <a:close/>
                </a:path>
              </a:pathLst>
            </a:custGeom>
            <a:solidFill>
              <a:srgbClr val="FCCB0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79" name="Freeform: Shape 108">
              <a:extLst>
                <a:ext uri="{FF2B5EF4-FFF2-40B4-BE49-F238E27FC236}">
                  <a16:creationId xmlns:a16="http://schemas.microsoft.com/office/drawing/2014/main" id="{0F6214FA-20C9-4379-ABC6-D5A9659A710E}"/>
                </a:ext>
              </a:extLst>
            </p:cNvPr>
            <p:cNvSpPr/>
            <p:nvPr/>
          </p:nvSpPr>
          <p:spPr>
            <a:xfrm>
              <a:off x="9165190" y="2098181"/>
              <a:ext cx="28004" cy="20574"/>
            </a:xfrm>
            <a:custGeom>
              <a:avLst/>
              <a:gdLst>
                <a:gd name="connsiteX0" fmla="*/ 7525 w 28004"/>
                <a:gd name="connsiteY0" fmla="*/ 0 h 20574"/>
                <a:gd name="connsiteX1" fmla="*/ 17050 w 28004"/>
                <a:gd name="connsiteY1" fmla="*/ 4858 h 20574"/>
                <a:gd name="connsiteX2" fmla="*/ 28004 w 28004"/>
                <a:gd name="connsiteY2" fmla="*/ 9144 h 20574"/>
                <a:gd name="connsiteX3" fmla="*/ 28004 w 28004"/>
                <a:gd name="connsiteY3" fmla="*/ 9144 h 20574"/>
                <a:gd name="connsiteX4" fmla="*/ 16574 w 28004"/>
                <a:gd name="connsiteY4" fmla="*/ 20574 h 20574"/>
                <a:gd name="connsiteX5" fmla="*/ 7430 w 28004"/>
                <a:gd name="connsiteY5" fmla="*/ 20574 h 20574"/>
                <a:gd name="connsiteX6" fmla="*/ 2096 w 28004"/>
                <a:gd name="connsiteY6" fmla="*/ 15621 h 20574"/>
                <a:gd name="connsiteX7" fmla="*/ 0 w 28004"/>
                <a:gd name="connsiteY7" fmla="*/ 5524 h 20574"/>
                <a:gd name="connsiteX8" fmla="*/ 2953 w 28004"/>
                <a:gd name="connsiteY8" fmla="*/ 2286 h 20574"/>
                <a:gd name="connsiteX9" fmla="*/ 7525 w 28004"/>
                <a:gd name="connsiteY9" fmla="*/ 0 h 20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8004" h="20574">
                  <a:moveTo>
                    <a:pt x="7525" y="0"/>
                  </a:moveTo>
                  <a:cubicBezTo>
                    <a:pt x="6572" y="9811"/>
                    <a:pt x="15526" y="-95"/>
                    <a:pt x="17050" y="4858"/>
                  </a:cubicBezTo>
                  <a:cubicBezTo>
                    <a:pt x="22574" y="1524"/>
                    <a:pt x="25051" y="5906"/>
                    <a:pt x="28004" y="9144"/>
                  </a:cubicBezTo>
                  <a:lnTo>
                    <a:pt x="28004" y="9144"/>
                  </a:lnTo>
                  <a:cubicBezTo>
                    <a:pt x="28099" y="16859"/>
                    <a:pt x="20860" y="17240"/>
                    <a:pt x="16574" y="20574"/>
                  </a:cubicBezTo>
                  <a:cubicBezTo>
                    <a:pt x="13526" y="20479"/>
                    <a:pt x="10478" y="18383"/>
                    <a:pt x="7430" y="20574"/>
                  </a:cubicBezTo>
                  <a:cubicBezTo>
                    <a:pt x="5715" y="18955"/>
                    <a:pt x="3239" y="18002"/>
                    <a:pt x="2096" y="15621"/>
                  </a:cubicBezTo>
                  <a:cubicBezTo>
                    <a:pt x="1810" y="12192"/>
                    <a:pt x="857" y="8858"/>
                    <a:pt x="0" y="5524"/>
                  </a:cubicBezTo>
                  <a:cubicBezTo>
                    <a:pt x="190" y="3715"/>
                    <a:pt x="1905" y="3334"/>
                    <a:pt x="2953" y="2286"/>
                  </a:cubicBezTo>
                  <a:cubicBezTo>
                    <a:pt x="4477" y="1524"/>
                    <a:pt x="6001" y="762"/>
                    <a:pt x="7525" y="0"/>
                  </a:cubicBezTo>
                  <a:close/>
                </a:path>
              </a:pathLst>
            </a:custGeom>
            <a:solidFill>
              <a:srgbClr val="FCC5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80" name="Freeform: Shape 109">
              <a:extLst>
                <a:ext uri="{FF2B5EF4-FFF2-40B4-BE49-F238E27FC236}">
                  <a16:creationId xmlns:a16="http://schemas.microsoft.com/office/drawing/2014/main" id="{C15DAE8F-DA3A-44CC-A806-6B410E56D4DF}"/>
                </a:ext>
              </a:extLst>
            </p:cNvPr>
            <p:cNvSpPr/>
            <p:nvPr/>
          </p:nvSpPr>
          <p:spPr>
            <a:xfrm>
              <a:off x="9154426" y="2099550"/>
              <a:ext cx="13716" cy="10568"/>
            </a:xfrm>
            <a:custGeom>
              <a:avLst/>
              <a:gdLst>
                <a:gd name="connsiteX0" fmla="*/ 13716 w 13716"/>
                <a:gd name="connsiteY0" fmla="*/ 917 h 10568"/>
                <a:gd name="connsiteX1" fmla="*/ 11430 w 13716"/>
                <a:gd name="connsiteY1" fmla="*/ 3203 h 10568"/>
                <a:gd name="connsiteX2" fmla="*/ 0 w 13716"/>
                <a:gd name="connsiteY2" fmla="*/ 7775 h 10568"/>
                <a:gd name="connsiteX3" fmla="*/ 0 w 13716"/>
                <a:gd name="connsiteY3" fmla="*/ 5489 h 10568"/>
                <a:gd name="connsiteX4" fmla="*/ 13716 w 13716"/>
                <a:gd name="connsiteY4" fmla="*/ 917 h 10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716" h="10568">
                  <a:moveTo>
                    <a:pt x="13716" y="917"/>
                  </a:moveTo>
                  <a:cubicBezTo>
                    <a:pt x="12954" y="1679"/>
                    <a:pt x="12192" y="2441"/>
                    <a:pt x="11430" y="3203"/>
                  </a:cubicBezTo>
                  <a:cubicBezTo>
                    <a:pt x="8572" y="7203"/>
                    <a:pt x="7144" y="14633"/>
                    <a:pt x="0" y="7775"/>
                  </a:cubicBezTo>
                  <a:cubicBezTo>
                    <a:pt x="0" y="7013"/>
                    <a:pt x="0" y="6251"/>
                    <a:pt x="0" y="5489"/>
                  </a:cubicBezTo>
                  <a:cubicBezTo>
                    <a:pt x="2381" y="-2608"/>
                    <a:pt x="8477" y="536"/>
                    <a:pt x="13716" y="917"/>
                  </a:cubicBezTo>
                  <a:close/>
                </a:path>
              </a:pathLst>
            </a:custGeom>
            <a:solidFill>
              <a:srgbClr val="FDD10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81" name="Freeform: Shape 110">
              <a:extLst>
                <a:ext uri="{FF2B5EF4-FFF2-40B4-BE49-F238E27FC236}">
                  <a16:creationId xmlns:a16="http://schemas.microsoft.com/office/drawing/2014/main" id="{9D08F5AC-2EDF-4A97-8CB9-425417437227}"/>
                </a:ext>
              </a:extLst>
            </p:cNvPr>
            <p:cNvSpPr/>
            <p:nvPr/>
          </p:nvSpPr>
          <p:spPr>
            <a:xfrm>
              <a:off x="9254915" y="2129388"/>
              <a:ext cx="22764" cy="12131"/>
            </a:xfrm>
            <a:custGeom>
              <a:avLst/>
              <a:gdLst>
                <a:gd name="connsiteX0" fmla="*/ 0 w 22764"/>
                <a:gd name="connsiteY0" fmla="*/ 7655 h 12131"/>
                <a:gd name="connsiteX1" fmla="*/ 14002 w 22764"/>
                <a:gd name="connsiteY1" fmla="*/ 2607 h 12131"/>
                <a:gd name="connsiteX2" fmla="*/ 22765 w 22764"/>
                <a:gd name="connsiteY2" fmla="*/ 7560 h 12131"/>
                <a:gd name="connsiteX3" fmla="*/ 18193 w 22764"/>
                <a:gd name="connsiteY3" fmla="*/ 9846 h 12131"/>
                <a:gd name="connsiteX4" fmla="*/ 13621 w 22764"/>
                <a:gd name="connsiteY4" fmla="*/ 12132 h 12131"/>
                <a:gd name="connsiteX5" fmla="*/ 2191 w 22764"/>
                <a:gd name="connsiteY5" fmla="*/ 7560 h 12131"/>
                <a:gd name="connsiteX6" fmla="*/ 0 w 22764"/>
                <a:gd name="connsiteY6" fmla="*/ 7655 h 12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764" h="12131">
                  <a:moveTo>
                    <a:pt x="0" y="7655"/>
                  </a:moveTo>
                  <a:cubicBezTo>
                    <a:pt x="3429" y="-346"/>
                    <a:pt x="8763" y="-2156"/>
                    <a:pt x="14002" y="2607"/>
                  </a:cubicBezTo>
                  <a:cubicBezTo>
                    <a:pt x="16478" y="4893"/>
                    <a:pt x="21717" y="2607"/>
                    <a:pt x="22765" y="7560"/>
                  </a:cubicBezTo>
                  <a:cubicBezTo>
                    <a:pt x="20860" y="7560"/>
                    <a:pt x="19145" y="8036"/>
                    <a:pt x="18193" y="9846"/>
                  </a:cubicBezTo>
                  <a:cubicBezTo>
                    <a:pt x="16669" y="10608"/>
                    <a:pt x="15145" y="11370"/>
                    <a:pt x="13621" y="12132"/>
                  </a:cubicBezTo>
                  <a:cubicBezTo>
                    <a:pt x="10763" y="8131"/>
                    <a:pt x="8477" y="2892"/>
                    <a:pt x="2191" y="7560"/>
                  </a:cubicBezTo>
                  <a:cubicBezTo>
                    <a:pt x="1524" y="8703"/>
                    <a:pt x="762" y="8703"/>
                    <a:pt x="0" y="7655"/>
                  </a:cubicBezTo>
                  <a:close/>
                </a:path>
              </a:pathLst>
            </a:custGeom>
            <a:solidFill>
              <a:srgbClr val="FDC4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82" name="Freeform: Shape 111">
              <a:extLst>
                <a:ext uri="{FF2B5EF4-FFF2-40B4-BE49-F238E27FC236}">
                  <a16:creationId xmlns:a16="http://schemas.microsoft.com/office/drawing/2014/main" id="{B275D5A0-69B4-4D2F-AA24-2CDA3F8A9E01}"/>
                </a:ext>
              </a:extLst>
            </p:cNvPr>
            <p:cNvSpPr/>
            <p:nvPr/>
          </p:nvSpPr>
          <p:spPr>
            <a:xfrm>
              <a:off x="9266303" y="2103471"/>
              <a:ext cx="25619" cy="15283"/>
            </a:xfrm>
            <a:custGeom>
              <a:avLst/>
              <a:gdLst>
                <a:gd name="connsiteX0" fmla="*/ 6900 w 25619"/>
                <a:gd name="connsiteY0" fmla="*/ 3853 h 15283"/>
                <a:gd name="connsiteX1" fmla="*/ 20616 w 25619"/>
                <a:gd name="connsiteY1" fmla="*/ 1567 h 15283"/>
                <a:gd name="connsiteX2" fmla="*/ 25188 w 25619"/>
                <a:gd name="connsiteY2" fmla="*/ 3853 h 15283"/>
                <a:gd name="connsiteX3" fmla="*/ 22902 w 25619"/>
                <a:gd name="connsiteY3" fmla="*/ 8425 h 15283"/>
                <a:gd name="connsiteX4" fmla="*/ 18330 w 25619"/>
                <a:gd name="connsiteY4" fmla="*/ 12997 h 15283"/>
                <a:gd name="connsiteX5" fmla="*/ 6900 w 25619"/>
                <a:gd name="connsiteY5" fmla="*/ 12997 h 15283"/>
                <a:gd name="connsiteX6" fmla="*/ 42 w 25619"/>
                <a:gd name="connsiteY6" fmla="*/ 8425 h 15283"/>
                <a:gd name="connsiteX7" fmla="*/ 6900 w 25619"/>
                <a:gd name="connsiteY7" fmla="*/ 3853 h 152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619" h="15283">
                  <a:moveTo>
                    <a:pt x="6900" y="3853"/>
                  </a:moveTo>
                  <a:cubicBezTo>
                    <a:pt x="11472" y="3091"/>
                    <a:pt x="16615" y="5758"/>
                    <a:pt x="20616" y="1567"/>
                  </a:cubicBezTo>
                  <a:cubicBezTo>
                    <a:pt x="24235" y="-1862"/>
                    <a:pt x="24712" y="996"/>
                    <a:pt x="25188" y="3853"/>
                  </a:cubicBezTo>
                  <a:cubicBezTo>
                    <a:pt x="26617" y="6520"/>
                    <a:pt x="24140" y="7187"/>
                    <a:pt x="22902" y="8425"/>
                  </a:cubicBezTo>
                  <a:cubicBezTo>
                    <a:pt x="22807" y="11378"/>
                    <a:pt x="21283" y="12902"/>
                    <a:pt x="18330" y="12997"/>
                  </a:cubicBezTo>
                  <a:cubicBezTo>
                    <a:pt x="14520" y="16045"/>
                    <a:pt x="10710" y="16045"/>
                    <a:pt x="6900" y="12997"/>
                  </a:cubicBezTo>
                  <a:cubicBezTo>
                    <a:pt x="4614" y="11473"/>
                    <a:pt x="2328" y="9949"/>
                    <a:pt x="42" y="8425"/>
                  </a:cubicBezTo>
                  <a:cubicBezTo>
                    <a:pt x="-530" y="2615"/>
                    <a:pt x="4900" y="5853"/>
                    <a:pt x="6900" y="3853"/>
                  </a:cubicBezTo>
                  <a:close/>
                </a:path>
              </a:pathLst>
            </a:custGeom>
            <a:solidFill>
              <a:srgbClr val="F9B9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83" name="Freeform: Shape 112">
              <a:extLst>
                <a:ext uri="{FF2B5EF4-FFF2-40B4-BE49-F238E27FC236}">
                  <a16:creationId xmlns:a16="http://schemas.microsoft.com/office/drawing/2014/main" id="{A783917F-2425-4F0A-83A6-690700EF33FA}"/>
                </a:ext>
              </a:extLst>
            </p:cNvPr>
            <p:cNvSpPr/>
            <p:nvPr/>
          </p:nvSpPr>
          <p:spPr>
            <a:xfrm>
              <a:off x="9289110" y="2107324"/>
              <a:ext cx="11334" cy="4645"/>
            </a:xfrm>
            <a:custGeom>
              <a:avLst/>
              <a:gdLst>
                <a:gd name="connsiteX0" fmla="*/ 0 w 11334"/>
                <a:gd name="connsiteY0" fmla="*/ 4572 h 4645"/>
                <a:gd name="connsiteX1" fmla="*/ 2286 w 11334"/>
                <a:gd name="connsiteY1" fmla="*/ 0 h 4645"/>
                <a:gd name="connsiteX2" fmla="*/ 11335 w 11334"/>
                <a:gd name="connsiteY2" fmla="*/ 0 h 4645"/>
                <a:gd name="connsiteX3" fmla="*/ 9049 w 11334"/>
                <a:gd name="connsiteY3" fmla="*/ 2286 h 4645"/>
                <a:gd name="connsiteX4" fmla="*/ 0 w 11334"/>
                <a:gd name="connsiteY4" fmla="*/ 4572 h 4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334" h="4645">
                  <a:moveTo>
                    <a:pt x="0" y="4572"/>
                  </a:moveTo>
                  <a:cubicBezTo>
                    <a:pt x="762" y="3048"/>
                    <a:pt x="1524" y="1524"/>
                    <a:pt x="2286" y="0"/>
                  </a:cubicBezTo>
                  <a:cubicBezTo>
                    <a:pt x="5334" y="0"/>
                    <a:pt x="8382" y="0"/>
                    <a:pt x="11335" y="0"/>
                  </a:cubicBezTo>
                  <a:cubicBezTo>
                    <a:pt x="10573" y="762"/>
                    <a:pt x="9811" y="1524"/>
                    <a:pt x="9049" y="2286"/>
                  </a:cubicBezTo>
                  <a:cubicBezTo>
                    <a:pt x="6286" y="3810"/>
                    <a:pt x="3334" y="4953"/>
                    <a:pt x="0" y="4572"/>
                  </a:cubicBezTo>
                  <a:close/>
                </a:path>
              </a:pathLst>
            </a:custGeom>
            <a:solidFill>
              <a:srgbClr val="F9B60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84" name="Freeform: Shape 113">
              <a:extLst>
                <a:ext uri="{FF2B5EF4-FFF2-40B4-BE49-F238E27FC236}">
                  <a16:creationId xmlns:a16="http://schemas.microsoft.com/office/drawing/2014/main" id="{7EAF4736-EDC8-4665-A9F9-82B90A7A5F95}"/>
                </a:ext>
              </a:extLst>
            </p:cNvPr>
            <p:cNvSpPr/>
            <p:nvPr/>
          </p:nvSpPr>
          <p:spPr>
            <a:xfrm>
              <a:off x="9179477" y="2124917"/>
              <a:ext cx="11334" cy="9765"/>
            </a:xfrm>
            <a:custGeom>
              <a:avLst/>
              <a:gdLst>
                <a:gd name="connsiteX0" fmla="*/ 2381 w 11334"/>
                <a:gd name="connsiteY0" fmla="*/ 7554 h 9765"/>
                <a:gd name="connsiteX1" fmla="*/ 0 w 11334"/>
                <a:gd name="connsiteY1" fmla="*/ 5268 h 9765"/>
                <a:gd name="connsiteX2" fmla="*/ 9144 w 11334"/>
                <a:gd name="connsiteY2" fmla="*/ 696 h 9765"/>
                <a:gd name="connsiteX3" fmla="*/ 9144 w 11334"/>
                <a:gd name="connsiteY3" fmla="*/ 5268 h 9765"/>
                <a:gd name="connsiteX4" fmla="*/ 11335 w 11334"/>
                <a:gd name="connsiteY4" fmla="*/ 9649 h 9765"/>
                <a:gd name="connsiteX5" fmla="*/ 2381 w 11334"/>
                <a:gd name="connsiteY5" fmla="*/ 7554 h 97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334" h="9765">
                  <a:moveTo>
                    <a:pt x="2381" y="7554"/>
                  </a:moveTo>
                  <a:cubicBezTo>
                    <a:pt x="1619" y="6792"/>
                    <a:pt x="857" y="6030"/>
                    <a:pt x="0" y="5268"/>
                  </a:cubicBezTo>
                  <a:cubicBezTo>
                    <a:pt x="1334" y="410"/>
                    <a:pt x="4477" y="-1019"/>
                    <a:pt x="9144" y="696"/>
                  </a:cubicBezTo>
                  <a:cubicBezTo>
                    <a:pt x="10287" y="2220"/>
                    <a:pt x="8096" y="3744"/>
                    <a:pt x="9144" y="5268"/>
                  </a:cubicBezTo>
                  <a:cubicBezTo>
                    <a:pt x="9906" y="6696"/>
                    <a:pt x="10668" y="8125"/>
                    <a:pt x="11335" y="9649"/>
                  </a:cubicBezTo>
                  <a:cubicBezTo>
                    <a:pt x="8096" y="10125"/>
                    <a:pt x="5239" y="9078"/>
                    <a:pt x="2381" y="7554"/>
                  </a:cubicBezTo>
                  <a:close/>
                </a:path>
              </a:pathLst>
            </a:custGeom>
            <a:solidFill>
              <a:srgbClr val="F8BE0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85" name="Freeform: Shape 114">
              <a:extLst>
                <a:ext uri="{FF2B5EF4-FFF2-40B4-BE49-F238E27FC236}">
                  <a16:creationId xmlns:a16="http://schemas.microsoft.com/office/drawing/2014/main" id="{7F317E97-C522-4275-B38D-9C3FB689C766}"/>
                </a:ext>
              </a:extLst>
            </p:cNvPr>
            <p:cNvSpPr/>
            <p:nvPr/>
          </p:nvSpPr>
          <p:spPr>
            <a:xfrm>
              <a:off x="9211470" y="2054836"/>
              <a:ext cx="16108" cy="7856"/>
            </a:xfrm>
            <a:custGeom>
              <a:avLst/>
              <a:gdLst>
                <a:gd name="connsiteX0" fmla="*/ 12 w 16108"/>
                <a:gd name="connsiteY0" fmla="*/ 4578 h 7856"/>
                <a:gd name="connsiteX1" fmla="*/ 11537 w 16108"/>
                <a:gd name="connsiteY1" fmla="*/ 6 h 7856"/>
                <a:gd name="connsiteX2" fmla="*/ 16109 w 16108"/>
                <a:gd name="connsiteY2" fmla="*/ 2292 h 7856"/>
                <a:gd name="connsiteX3" fmla="*/ 11537 w 16108"/>
                <a:gd name="connsiteY3" fmla="*/ 4578 h 7856"/>
                <a:gd name="connsiteX4" fmla="*/ 4679 w 16108"/>
                <a:gd name="connsiteY4" fmla="*/ 6864 h 7856"/>
                <a:gd name="connsiteX5" fmla="*/ 12 w 16108"/>
                <a:gd name="connsiteY5" fmla="*/ 4578 h 7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108" h="7856">
                  <a:moveTo>
                    <a:pt x="12" y="4578"/>
                  </a:moveTo>
                  <a:cubicBezTo>
                    <a:pt x="2964" y="958"/>
                    <a:pt x="7060" y="-89"/>
                    <a:pt x="11537" y="6"/>
                  </a:cubicBezTo>
                  <a:cubicBezTo>
                    <a:pt x="13442" y="101"/>
                    <a:pt x="15061" y="482"/>
                    <a:pt x="16109" y="2292"/>
                  </a:cubicBezTo>
                  <a:cubicBezTo>
                    <a:pt x="15252" y="4387"/>
                    <a:pt x="14013" y="5816"/>
                    <a:pt x="11537" y="4578"/>
                  </a:cubicBezTo>
                  <a:cubicBezTo>
                    <a:pt x="9251" y="5340"/>
                    <a:pt x="6965" y="6102"/>
                    <a:pt x="4679" y="6864"/>
                  </a:cubicBezTo>
                  <a:cubicBezTo>
                    <a:pt x="2012" y="8293"/>
                    <a:pt x="-179" y="8674"/>
                    <a:pt x="12" y="4578"/>
                  </a:cubicBezTo>
                  <a:close/>
                </a:path>
              </a:pathLst>
            </a:custGeom>
            <a:solidFill>
              <a:srgbClr val="FCC90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86" name="Freeform: Shape 115">
              <a:extLst>
                <a:ext uri="{FF2B5EF4-FFF2-40B4-BE49-F238E27FC236}">
                  <a16:creationId xmlns:a16="http://schemas.microsoft.com/office/drawing/2014/main" id="{043BFBAB-3435-477C-9210-F2B038330232}"/>
                </a:ext>
              </a:extLst>
            </p:cNvPr>
            <p:cNvSpPr/>
            <p:nvPr/>
          </p:nvSpPr>
          <p:spPr>
            <a:xfrm>
              <a:off x="9221767" y="2057128"/>
              <a:ext cx="8002" cy="7446"/>
            </a:xfrm>
            <a:custGeom>
              <a:avLst/>
              <a:gdLst>
                <a:gd name="connsiteX0" fmla="*/ 1144 w 8002"/>
                <a:gd name="connsiteY0" fmla="*/ 2286 h 7446"/>
                <a:gd name="connsiteX1" fmla="*/ 5716 w 8002"/>
                <a:gd name="connsiteY1" fmla="*/ 0 h 7446"/>
                <a:gd name="connsiteX2" fmla="*/ 8002 w 8002"/>
                <a:gd name="connsiteY2" fmla="*/ 0 h 7446"/>
                <a:gd name="connsiteX3" fmla="*/ 8002 w 8002"/>
                <a:gd name="connsiteY3" fmla="*/ 4572 h 7446"/>
                <a:gd name="connsiteX4" fmla="*/ 1144 w 8002"/>
                <a:gd name="connsiteY4" fmla="*/ 6858 h 7446"/>
                <a:gd name="connsiteX5" fmla="*/ 1144 w 8002"/>
                <a:gd name="connsiteY5" fmla="*/ 2286 h 74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002" h="7446">
                  <a:moveTo>
                    <a:pt x="1144" y="2286"/>
                  </a:moveTo>
                  <a:cubicBezTo>
                    <a:pt x="2668" y="1524"/>
                    <a:pt x="4192" y="762"/>
                    <a:pt x="5716" y="0"/>
                  </a:cubicBezTo>
                  <a:cubicBezTo>
                    <a:pt x="6478" y="0"/>
                    <a:pt x="7240" y="0"/>
                    <a:pt x="8002" y="0"/>
                  </a:cubicBezTo>
                  <a:cubicBezTo>
                    <a:pt x="8002" y="1524"/>
                    <a:pt x="8002" y="3048"/>
                    <a:pt x="8002" y="4572"/>
                  </a:cubicBezTo>
                  <a:cubicBezTo>
                    <a:pt x="6288" y="6953"/>
                    <a:pt x="4192" y="8287"/>
                    <a:pt x="1144" y="6858"/>
                  </a:cubicBezTo>
                  <a:cubicBezTo>
                    <a:pt x="-1332" y="5334"/>
                    <a:pt x="954" y="3810"/>
                    <a:pt x="1144" y="2286"/>
                  </a:cubicBezTo>
                  <a:close/>
                </a:path>
              </a:pathLst>
            </a:custGeom>
            <a:solidFill>
              <a:srgbClr val="F9C30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87" name="Freeform: Shape 116">
              <a:extLst>
                <a:ext uri="{FF2B5EF4-FFF2-40B4-BE49-F238E27FC236}">
                  <a16:creationId xmlns:a16="http://schemas.microsoft.com/office/drawing/2014/main" id="{84415468-6D73-45AD-96E7-B6A448041DF7}"/>
                </a:ext>
              </a:extLst>
            </p:cNvPr>
            <p:cNvSpPr/>
            <p:nvPr/>
          </p:nvSpPr>
          <p:spPr>
            <a:xfrm>
              <a:off x="9229360" y="2063890"/>
              <a:ext cx="22283" cy="31945"/>
            </a:xfrm>
            <a:custGeom>
              <a:avLst/>
              <a:gdLst>
                <a:gd name="connsiteX0" fmla="*/ 9553 w 22283"/>
                <a:gd name="connsiteY0" fmla="*/ 9144 h 31945"/>
                <a:gd name="connsiteX1" fmla="*/ 16411 w 22283"/>
                <a:gd name="connsiteY1" fmla="*/ 11430 h 31945"/>
                <a:gd name="connsiteX2" fmla="*/ 20983 w 22283"/>
                <a:gd name="connsiteY2" fmla="*/ 16002 h 31945"/>
                <a:gd name="connsiteX3" fmla="*/ 20793 w 22283"/>
                <a:gd name="connsiteY3" fmla="*/ 17336 h 31945"/>
                <a:gd name="connsiteX4" fmla="*/ 21650 w 22283"/>
                <a:gd name="connsiteY4" fmla="*/ 28099 h 31945"/>
                <a:gd name="connsiteX5" fmla="*/ 14982 w 22283"/>
                <a:gd name="connsiteY5" fmla="*/ 31909 h 31945"/>
                <a:gd name="connsiteX6" fmla="*/ 2695 w 22283"/>
                <a:gd name="connsiteY6" fmla="*/ 29623 h 31945"/>
                <a:gd name="connsiteX7" fmla="*/ 10696 w 22283"/>
                <a:gd name="connsiteY7" fmla="*/ 23146 h 31945"/>
                <a:gd name="connsiteX8" fmla="*/ 1266 w 22283"/>
                <a:gd name="connsiteY8" fmla="*/ 20479 h 31945"/>
                <a:gd name="connsiteX9" fmla="*/ 314 w 22283"/>
                <a:gd name="connsiteY9" fmla="*/ 11335 h 31945"/>
                <a:gd name="connsiteX10" fmla="*/ 3457 w 22283"/>
                <a:gd name="connsiteY10" fmla="*/ 2953 h 31945"/>
                <a:gd name="connsiteX11" fmla="*/ 4886 w 22283"/>
                <a:gd name="connsiteY11" fmla="*/ 2191 h 31945"/>
                <a:gd name="connsiteX12" fmla="*/ 11744 w 22283"/>
                <a:gd name="connsiteY12" fmla="*/ 0 h 31945"/>
                <a:gd name="connsiteX13" fmla="*/ 9553 w 22283"/>
                <a:gd name="connsiteY13" fmla="*/ 9144 h 31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2283" h="31945">
                  <a:moveTo>
                    <a:pt x="9553" y="9144"/>
                  </a:moveTo>
                  <a:cubicBezTo>
                    <a:pt x="10125" y="15145"/>
                    <a:pt x="13458" y="12668"/>
                    <a:pt x="16411" y="11430"/>
                  </a:cubicBezTo>
                  <a:cubicBezTo>
                    <a:pt x="18602" y="12287"/>
                    <a:pt x="20126" y="13811"/>
                    <a:pt x="20983" y="16002"/>
                  </a:cubicBezTo>
                  <a:cubicBezTo>
                    <a:pt x="20888" y="16478"/>
                    <a:pt x="20888" y="16955"/>
                    <a:pt x="20793" y="17336"/>
                  </a:cubicBezTo>
                  <a:cubicBezTo>
                    <a:pt x="19173" y="21050"/>
                    <a:pt x="23936" y="24289"/>
                    <a:pt x="21650" y="28099"/>
                  </a:cubicBezTo>
                  <a:cubicBezTo>
                    <a:pt x="20031" y="30385"/>
                    <a:pt x="17745" y="31528"/>
                    <a:pt x="14982" y="31909"/>
                  </a:cubicBezTo>
                  <a:cubicBezTo>
                    <a:pt x="10791" y="32004"/>
                    <a:pt x="6505" y="32099"/>
                    <a:pt x="2695" y="29623"/>
                  </a:cubicBezTo>
                  <a:cubicBezTo>
                    <a:pt x="2409" y="24003"/>
                    <a:pt x="8601" y="26289"/>
                    <a:pt x="10696" y="23146"/>
                  </a:cubicBezTo>
                  <a:cubicBezTo>
                    <a:pt x="7934" y="20669"/>
                    <a:pt x="3933" y="24670"/>
                    <a:pt x="1266" y="20479"/>
                  </a:cubicBezTo>
                  <a:cubicBezTo>
                    <a:pt x="3933" y="17526"/>
                    <a:pt x="8791" y="13525"/>
                    <a:pt x="314" y="11335"/>
                  </a:cubicBezTo>
                  <a:cubicBezTo>
                    <a:pt x="-829" y="7715"/>
                    <a:pt x="1362" y="5334"/>
                    <a:pt x="3457" y="2953"/>
                  </a:cubicBezTo>
                  <a:cubicBezTo>
                    <a:pt x="3933" y="2667"/>
                    <a:pt x="4410" y="2477"/>
                    <a:pt x="4886" y="2191"/>
                  </a:cubicBezTo>
                  <a:cubicBezTo>
                    <a:pt x="7172" y="1429"/>
                    <a:pt x="9458" y="762"/>
                    <a:pt x="11744" y="0"/>
                  </a:cubicBezTo>
                  <a:cubicBezTo>
                    <a:pt x="11077" y="3143"/>
                    <a:pt x="10315" y="6191"/>
                    <a:pt x="9553" y="9144"/>
                  </a:cubicBezTo>
                  <a:close/>
                </a:path>
              </a:pathLst>
            </a:custGeom>
            <a:solidFill>
              <a:srgbClr val="FBC2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88" name="Freeform: Shape 117">
              <a:extLst>
                <a:ext uri="{FF2B5EF4-FFF2-40B4-BE49-F238E27FC236}">
                  <a16:creationId xmlns:a16="http://schemas.microsoft.com/office/drawing/2014/main" id="{8A04D88B-1552-473E-BCCB-0B26845A1D86}"/>
                </a:ext>
              </a:extLst>
            </p:cNvPr>
            <p:cNvSpPr/>
            <p:nvPr/>
          </p:nvSpPr>
          <p:spPr>
            <a:xfrm>
              <a:off x="9212240" y="2061700"/>
              <a:ext cx="22101" cy="17990"/>
            </a:xfrm>
            <a:custGeom>
              <a:avLst/>
              <a:gdLst>
                <a:gd name="connsiteX0" fmla="*/ 10671 w 22101"/>
                <a:gd name="connsiteY0" fmla="*/ 2286 h 17990"/>
                <a:gd name="connsiteX1" fmla="*/ 17529 w 22101"/>
                <a:gd name="connsiteY1" fmla="*/ 0 h 17990"/>
                <a:gd name="connsiteX2" fmla="*/ 22101 w 22101"/>
                <a:gd name="connsiteY2" fmla="*/ 4572 h 17990"/>
                <a:gd name="connsiteX3" fmla="*/ 22101 w 22101"/>
                <a:gd name="connsiteY3" fmla="*/ 4572 h 17990"/>
                <a:gd name="connsiteX4" fmla="*/ 15243 w 22101"/>
                <a:gd name="connsiteY4" fmla="*/ 6858 h 17990"/>
                <a:gd name="connsiteX5" fmla="*/ 10481 w 22101"/>
                <a:gd name="connsiteY5" fmla="*/ 14859 h 17990"/>
                <a:gd name="connsiteX6" fmla="*/ 3623 w 22101"/>
                <a:gd name="connsiteY6" fmla="*/ 17812 h 17990"/>
                <a:gd name="connsiteX7" fmla="*/ 3 w 22101"/>
                <a:gd name="connsiteY7" fmla="*/ 14002 h 17990"/>
                <a:gd name="connsiteX8" fmla="*/ 4099 w 22101"/>
                <a:gd name="connsiteY8" fmla="*/ 9335 h 17990"/>
                <a:gd name="connsiteX9" fmla="*/ 10671 w 22101"/>
                <a:gd name="connsiteY9" fmla="*/ 2286 h 17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101" h="17990">
                  <a:moveTo>
                    <a:pt x="10671" y="2286"/>
                  </a:moveTo>
                  <a:cubicBezTo>
                    <a:pt x="12957" y="1524"/>
                    <a:pt x="15243" y="762"/>
                    <a:pt x="17529" y="0"/>
                  </a:cubicBezTo>
                  <a:cubicBezTo>
                    <a:pt x="20482" y="95"/>
                    <a:pt x="22006" y="1619"/>
                    <a:pt x="22101" y="4572"/>
                  </a:cubicBezTo>
                  <a:cubicBezTo>
                    <a:pt x="22101" y="4572"/>
                    <a:pt x="22101" y="4572"/>
                    <a:pt x="22101" y="4572"/>
                  </a:cubicBezTo>
                  <a:cubicBezTo>
                    <a:pt x="20292" y="6858"/>
                    <a:pt x="18672" y="9525"/>
                    <a:pt x="15243" y="6858"/>
                  </a:cubicBezTo>
                  <a:cubicBezTo>
                    <a:pt x="10576" y="7715"/>
                    <a:pt x="12767" y="12668"/>
                    <a:pt x="10481" y="14859"/>
                  </a:cubicBezTo>
                  <a:cubicBezTo>
                    <a:pt x="8576" y="16764"/>
                    <a:pt x="6671" y="18574"/>
                    <a:pt x="3623" y="17812"/>
                  </a:cubicBezTo>
                  <a:cubicBezTo>
                    <a:pt x="1718" y="17240"/>
                    <a:pt x="194" y="16097"/>
                    <a:pt x="3" y="14002"/>
                  </a:cubicBezTo>
                  <a:cubicBezTo>
                    <a:pt x="-92" y="11240"/>
                    <a:pt x="1813" y="9811"/>
                    <a:pt x="4099" y="9335"/>
                  </a:cubicBezTo>
                  <a:cubicBezTo>
                    <a:pt x="8195" y="8572"/>
                    <a:pt x="9147" y="5144"/>
                    <a:pt x="10671" y="2286"/>
                  </a:cubicBezTo>
                  <a:close/>
                </a:path>
              </a:pathLst>
            </a:custGeom>
            <a:solidFill>
              <a:srgbClr val="FDCD0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89" name="Freeform: Shape 118">
              <a:extLst>
                <a:ext uri="{FF2B5EF4-FFF2-40B4-BE49-F238E27FC236}">
                  <a16:creationId xmlns:a16="http://schemas.microsoft.com/office/drawing/2014/main" id="{3113011B-4386-470C-9139-CE36D96C543A}"/>
                </a:ext>
              </a:extLst>
            </p:cNvPr>
            <p:cNvSpPr/>
            <p:nvPr/>
          </p:nvSpPr>
          <p:spPr>
            <a:xfrm>
              <a:off x="9272057" y="2116468"/>
              <a:ext cx="12607" cy="9144"/>
            </a:xfrm>
            <a:custGeom>
              <a:avLst/>
              <a:gdLst>
                <a:gd name="connsiteX0" fmla="*/ 1146 w 12607"/>
                <a:gd name="connsiteY0" fmla="*/ 0 h 9144"/>
                <a:gd name="connsiteX1" fmla="*/ 12576 w 12607"/>
                <a:gd name="connsiteY1" fmla="*/ 0 h 9144"/>
                <a:gd name="connsiteX2" fmla="*/ 8004 w 12607"/>
                <a:gd name="connsiteY2" fmla="*/ 9144 h 9144"/>
                <a:gd name="connsiteX3" fmla="*/ 1146 w 12607"/>
                <a:gd name="connsiteY3" fmla="*/ 0 h 9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07" h="9144">
                  <a:moveTo>
                    <a:pt x="1146" y="0"/>
                  </a:moveTo>
                  <a:cubicBezTo>
                    <a:pt x="4956" y="0"/>
                    <a:pt x="8766" y="0"/>
                    <a:pt x="12576" y="0"/>
                  </a:cubicBezTo>
                  <a:cubicBezTo>
                    <a:pt x="12767" y="3905"/>
                    <a:pt x="12195" y="7430"/>
                    <a:pt x="8004" y="9144"/>
                  </a:cubicBezTo>
                  <a:cubicBezTo>
                    <a:pt x="8004" y="4286"/>
                    <a:pt x="-3616" y="8287"/>
                    <a:pt x="1146" y="0"/>
                  </a:cubicBezTo>
                  <a:close/>
                </a:path>
              </a:pathLst>
            </a:custGeom>
            <a:solidFill>
              <a:srgbClr val="F4B7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90" name="Freeform: Shape 119">
              <a:extLst>
                <a:ext uri="{FF2B5EF4-FFF2-40B4-BE49-F238E27FC236}">
                  <a16:creationId xmlns:a16="http://schemas.microsoft.com/office/drawing/2014/main" id="{AE8A6372-5FBF-4C48-9CD2-74CAA06051D4}"/>
                </a:ext>
              </a:extLst>
            </p:cNvPr>
            <p:cNvSpPr/>
            <p:nvPr/>
          </p:nvSpPr>
          <p:spPr>
            <a:xfrm>
              <a:off x="9243485" y="2086221"/>
              <a:ext cx="29622" cy="30590"/>
            </a:xfrm>
            <a:custGeom>
              <a:avLst/>
              <a:gdLst>
                <a:gd name="connsiteX0" fmla="*/ 0 w 29622"/>
                <a:gd name="connsiteY0" fmla="*/ 7387 h 30590"/>
                <a:gd name="connsiteX1" fmla="*/ 6858 w 29622"/>
                <a:gd name="connsiteY1" fmla="*/ 5101 h 30590"/>
                <a:gd name="connsiteX2" fmla="*/ 11525 w 29622"/>
                <a:gd name="connsiteY2" fmla="*/ 53 h 30590"/>
                <a:gd name="connsiteX3" fmla="*/ 16955 w 29622"/>
                <a:gd name="connsiteY3" fmla="*/ 9102 h 30590"/>
                <a:gd name="connsiteX4" fmla="*/ 16574 w 29622"/>
                <a:gd name="connsiteY4" fmla="*/ 11959 h 30590"/>
                <a:gd name="connsiteX5" fmla="*/ 14764 w 29622"/>
                <a:gd name="connsiteY5" fmla="*/ 13007 h 30590"/>
                <a:gd name="connsiteX6" fmla="*/ 16193 w 29622"/>
                <a:gd name="connsiteY6" fmla="*/ 13483 h 30590"/>
                <a:gd name="connsiteX7" fmla="*/ 19145 w 29622"/>
                <a:gd name="connsiteY7" fmla="*/ 15674 h 30590"/>
                <a:gd name="connsiteX8" fmla="*/ 22765 w 29622"/>
                <a:gd name="connsiteY8" fmla="*/ 21008 h 30590"/>
                <a:gd name="connsiteX9" fmla="*/ 29623 w 29622"/>
                <a:gd name="connsiteY9" fmla="*/ 21008 h 30590"/>
                <a:gd name="connsiteX10" fmla="*/ 22765 w 29622"/>
                <a:gd name="connsiteY10" fmla="*/ 25580 h 30590"/>
                <a:gd name="connsiteX11" fmla="*/ 11335 w 29622"/>
                <a:gd name="connsiteY11" fmla="*/ 30152 h 30590"/>
                <a:gd name="connsiteX12" fmla="*/ 3429 w 29622"/>
                <a:gd name="connsiteY12" fmla="*/ 28819 h 30590"/>
                <a:gd name="connsiteX13" fmla="*/ 1048 w 29622"/>
                <a:gd name="connsiteY13" fmla="*/ 27199 h 30590"/>
                <a:gd name="connsiteX14" fmla="*/ 0 w 29622"/>
                <a:gd name="connsiteY14" fmla="*/ 7387 h 305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9622" h="30590">
                  <a:moveTo>
                    <a:pt x="0" y="7387"/>
                  </a:moveTo>
                  <a:cubicBezTo>
                    <a:pt x="2286" y="6625"/>
                    <a:pt x="4572" y="5863"/>
                    <a:pt x="6858" y="5101"/>
                  </a:cubicBezTo>
                  <a:cubicBezTo>
                    <a:pt x="8668" y="3673"/>
                    <a:pt x="7525" y="-518"/>
                    <a:pt x="11525" y="53"/>
                  </a:cubicBezTo>
                  <a:cubicBezTo>
                    <a:pt x="14573" y="2339"/>
                    <a:pt x="15812" y="5768"/>
                    <a:pt x="16955" y="9102"/>
                  </a:cubicBezTo>
                  <a:cubicBezTo>
                    <a:pt x="17050" y="10054"/>
                    <a:pt x="16955" y="11102"/>
                    <a:pt x="16574" y="11959"/>
                  </a:cubicBezTo>
                  <a:cubicBezTo>
                    <a:pt x="16193" y="12531"/>
                    <a:pt x="14954" y="12436"/>
                    <a:pt x="14764" y="13007"/>
                  </a:cubicBezTo>
                  <a:cubicBezTo>
                    <a:pt x="14573" y="13483"/>
                    <a:pt x="15431" y="13769"/>
                    <a:pt x="16193" y="13483"/>
                  </a:cubicBezTo>
                  <a:cubicBezTo>
                    <a:pt x="17431" y="13960"/>
                    <a:pt x="18288" y="14722"/>
                    <a:pt x="19145" y="15674"/>
                  </a:cubicBezTo>
                  <a:cubicBezTo>
                    <a:pt x="20479" y="17389"/>
                    <a:pt x="21050" y="19579"/>
                    <a:pt x="22765" y="21008"/>
                  </a:cubicBezTo>
                  <a:cubicBezTo>
                    <a:pt x="25051" y="19579"/>
                    <a:pt x="27337" y="19579"/>
                    <a:pt x="29623" y="21008"/>
                  </a:cubicBezTo>
                  <a:cubicBezTo>
                    <a:pt x="27337" y="22532"/>
                    <a:pt x="25051" y="24056"/>
                    <a:pt x="22765" y="25580"/>
                  </a:cubicBezTo>
                  <a:cubicBezTo>
                    <a:pt x="18860" y="26723"/>
                    <a:pt x="16574" y="32152"/>
                    <a:pt x="11335" y="30152"/>
                  </a:cubicBezTo>
                  <a:cubicBezTo>
                    <a:pt x="9239" y="26723"/>
                    <a:pt x="6191" y="28438"/>
                    <a:pt x="3429" y="28819"/>
                  </a:cubicBezTo>
                  <a:cubicBezTo>
                    <a:pt x="2477" y="28628"/>
                    <a:pt x="1619" y="28057"/>
                    <a:pt x="1048" y="27199"/>
                  </a:cubicBezTo>
                  <a:cubicBezTo>
                    <a:pt x="191" y="20627"/>
                    <a:pt x="2000" y="13960"/>
                    <a:pt x="0" y="7387"/>
                  </a:cubicBezTo>
                  <a:close/>
                </a:path>
              </a:pathLst>
            </a:custGeom>
            <a:solidFill>
              <a:srgbClr val="F6B4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91" name="Freeform: Shape 120">
              <a:extLst>
                <a:ext uri="{FF2B5EF4-FFF2-40B4-BE49-F238E27FC236}">
                  <a16:creationId xmlns:a16="http://schemas.microsoft.com/office/drawing/2014/main" id="{A5BE20E0-8F89-49C9-8D65-A5E42B924871}"/>
                </a:ext>
              </a:extLst>
            </p:cNvPr>
            <p:cNvSpPr/>
            <p:nvPr/>
          </p:nvSpPr>
          <p:spPr>
            <a:xfrm>
              <a:off x="9221223" y="2115992"/>
              <a:ext cx="24547" cy="18192"/>
            </a:xfrm>
            <a:custGeom>
              <a:avLst/>
              <a:gdLst>
                <a:gd name="connsiteX0" fmla="*/ 24548 w 24547"/>
                <a:gd name="connsiteY0" fmla="*/ 2762 h 18192"/>
                <a:gd name="connsiteX1" fmla="*/ 24548 w 24547"/>
                <a:gd name="connsiteY1" fmla="*/ 5048 h 18192"/>
                <a:gd name="connsiteX2" fmla="*/ 13594 w 24547"/>
                <a:gd name="connsiteY2" fmla="*/ 14573 h 18192"/>
                <a:gd name="connsiteX3" fmla="*/ 10927 w 24547"/>
                <a:gd name="connsiteY3" fmla="*/ 14192 h 18192"/>
                <a:gd name="connsiteX4" fmla="*/ 2259 w 24547"/>
                <a:gd name="connsiteY4" fmla="*/ 18193 h 18192"/>
                <a:gd name="connsiteX5" fmla="*/ 1783 w 24547"/>
                <a:gd name="connsiteY5" fmla="*/ 7334 h 18192"/>
                <a:gd name="connsiteX6" fmla="*/ 7974 w 24547"/>
                <a:gd name="connsiteY6" fmla="*/ 0 h 18192"/>
                <a:gd name="connsiteX7" fmla="*/ 7974 w 24547"/>
                <a:gd name="connsiteY7" fmla="*/ 5810 h 18192"/>
                <a:gd name="connsiteX8" fmla="*/ 23500 w 24547"/>
                <a:gd name="connsiteY8" fmla="*/ 1619 h 18192"/>
                <a:gd name="connsiteX9" fmla="*/ 24548 w 24547"/>
                <a:gd name="connsiteY9" fmla="*/ 2762 h 18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547" h="18192">
                  <a:moveTo>
                    <a:pt x="24548" y="2762"/>
                  </a:moveTo>
                  <a:cubicBezTo>
                    <a:pt x="24548" y="3524"/>
                    <a:pt x="24548" y="4286"/>
                    <a:pt x="24548" y="5048"/>
                  </a:cubicBezTo>
                  <a:cubicBezTo>
                    <a:pt x="21976" y="9525"/>
                    <a:pt x="16166" y="10192"/>
                    <a:pt x="13594" y="14573"/>
                  </a:cubicBezTo>
                  <a:cubicBezTo>
                    <a:pt x="12642" y="15049"/>
                    <a:pt x="11689" y="14859"/>
                    <a:pt x="10927" y="14192"/>
                  </a:cubicBezTo>
                  <a:cubicBezTo>
                    <a:pt x="7308" y="13525"/>
                    <a:pt x="4736" y="15430"/>
                    <a:pt x="2259" y="18193"/>
                  </a:cubicBezTo>
                  <a:cubicBezTo>
                    <a:pt x="-312" y="14478"/>
                    <a:pt x="-408" y="10954"/>
                    <a:pt x="1783" y="7334"/>
                  </a:cubicBezTo>
                  <a:cubicBezTo>
                    <a:pt x="-1551" y="1238"/>
                    <a:pt x="-598" y="0"/>
                    <a:pt x="7974" y="0"/>
                  </a:cubicBezTo>
                  <a:cubicBezTo>
                    <a:pt x="10165" y="3238"/>
                    <a:pt x="8832" y="5239"/>
                    <a:pt x="7974" y="5810"/>
                  </a:cubicBezTo>
                  <a:cubicBezTo>
                    <a:pt x="11118" y="2953"/>
                    <a:pt x="15975" y="-2096"/>
                    <a:pt x="23500" y="1619"/>
                  </a:cubicBezTo>
                  <a:cubicBezTo>
                    <a:pt x="23786" y="2000"/>
                    <a:pt x="24167" y="2381"/>
                    <a:pt x="24548" y="2762"/>
                  </a:cubicBezTo>
                  <a:close/>
                </a:path>
              </a:pathLst>
            </a:custGeom>
            <a:solidFill>
              <a:srgbClr val="FCC1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92" name="Freeform: Shape 121">
              <a:extLst>
                <a:ext uri="{FF2B5EF4-FFF2-40B4-BE49-F238E27FC236}">
                  <a16:creationId xmlns:a16="http://schemas.microsoft.com/office/drawing/2014/main" id="{6B15CAFA-2D7A-43C1-B819-B64B5CCFB1C0}"/>
                </a:ext>
              </a:extLst>
            </p:cNvPr>
            <p:cNvSpPr/>
            <p:nvPr/>
          </p:nvSpPr>
          <p:spPr>
            <a:xfrm>
              <a:off x="9229767" y="2132452"/>
              <a:ext cx="11587" cy="9493"/>
            </a:xfrm>
            <a:custGeom>
              <a:avLst/>
              <a:gdLst>
                <a:gd name="connsiteX0" fmla="*/ 6860 w 11587"/>
                <a:gd name="connsiteY0" fmla="*/ 19 h 9493"/>
                <a:gd name="connsiteX1" fmla="*/ 10384 w 11587"/>
                <a:gd name="connsiteY1" fmla="*/ 7258 h 9493"/>
                <a:gd name="connsiteX2" fmla="*/ 2 w 11587"/>
                <a:gd name="connsiteY2" fmla="*/ 4591 h 9493"/>
                <a:gd name="connsiteX3" fmla="*/ 6860 w 11587"/>
                <a:gd name="connsiteY3" fmla="*/ 19 h 9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587" h="9493">
                  <a:moveTo>
                    <a:pt x="6860" y="19"/>
                  </a:moveTo>
                  <a:cubicBezTo>
                    <a:pt x="11622" y="686"/>
                    <a:pt x="12765" y="4115"/>
                    <a:pt x="10384" y="7258"/>
                  </a:cubicBezTo>
                  <a:cubicBezTo>
                    <a:pt x="5526" y="13735"/>
                    <a:pt x="3907" y="4019"/>
                    <a:pt x="2" y="4591"/>
                  </a:cubicBezTo>
                  <a:cubicBezTo>
                    <a:pt x="-93" y="-553"/>
                    <a:pt x="3621" y="19"/>
                    <a:pt x="6860" y="19"/>
                  </a:cubicBezTo>
                  <a:close/>
                </a:path>
              </a:pathLst>
            </a:custGeom>
            <a:solidFill>
              <a:srgbClr val="F5B7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93" name="Freeform: Shape 122">
              <a:extLst>
                <a:ext uri="{FF2B5EF4-FFF2-40B4-BE49-F238E27FC236}">
                  <a16:creationId xmlns:a16="http://schemas.microsoft.com/office/drawing/2014/main" id="{48079AE7-EDA1-425F-B527-45ABE28E5088}"/>
                </a:ext>
              </a:extLst>
            </p:cNvPr>
            <p:cNvSpPr/>
            <p:nvPr/>
          </p:nvSpPr>
          <p:spPr>
            <a:xfrm>
              <a:off x="9245291" y="2109819"/>
              <a:ext cx="11294" cy="8967"/>
            </a:xfrm>
            <a:custGeom>
              <a:avLst/>
              <a:gdLst>
                <a:gd name="connsiteX0" fmla="*/ 2766 w 11294"/>
                <a:gd name="connsiteY0" fmla="*/ 4363 h 8967"/>
                <a:gd name="connsiteX1" fmla="*/ 9433 w 11294"/>
                <a:gd name="connsiteY1" fmla="*/ 363 h 8967"/>
                <a:gd name="connsiteX2" fmla="*/ 9624 w 11294"/>
                <a:gd name="connsiteY2" fmla="*/ 6649 h 8967"/>
                <a:gd name="connsiteX3" fmla="*/ 480 w 11294"/>
                <a:gd name="connsiteY3" fmla="*/ 8935 h 8967"/>
                <a:gd name="connsiteX4" fmla="*/ 480 w 11294"/>
                <a:gd name="connsiteY4" fmla="*/ 8935 h 8967"/>
                <a:gd name="connsiteX5" fmla="*/ 2766 w 11294"/>
                <a:gd name="connsiteY5" fmla="*/ 4363 h 8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294" h="8967">
                  <a:moveTo>
                    <a:pt x="2766" y="4363"/>
                  </a:moveTo>
                  <a:cubicBezTo>
                    <a:pt x="4195" y="1601"/>
                    <a:pt x="6195" y="-971"/>
                    <a:pt x="9433" y="363"/>
                  </a:cubicBezTo>
                  <a:cubicBezTo>
                    <a:pt x="13243" y="1887"/>
                    <a:pt x="10100" y="4458"/>
                    <a:pt x="9624" y="6649"/>
                  </a:cubicBezTo>
                  <a:cubicBezTo>
                    <a:pt x="7243" y="9983"/>
                    <a:pt x="3623" y="8649"/>
                    <a:pt x="480" y="8935"/>
                  </a:cubicBezTo>
                  <a:lnTo>
                    <a:pt x="480" y="8935"/>
                  </a:lnTo>
                  <a:cubicBezTo>
                    <a:pt x="-1044" y="6268"/>
                    <a:pt x="1432" y="5601"/>
                    <a:pt x="2766" y="4363"/>
                  </a:cubicBezTo>
                  <a:close/>
                </a:path>
              </a:pathLst>
            </a:custGeom>
            <a:solidFill>
              <a:srgbClr val="FCC1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94" name="Freeform: Shape 123">
              <a:extLst>
                <a:ext uri="{FF2B5EF4-FFF2-40B4-BE49-F238E27FC236}">
                  <a16:creationId xmlns:a16="http://schemas.microsoft.com/office/drawing/2014/main" id="{7F9E54E9-2A99-46A3-B66F-17D42A78EB77}"/>
                </a:ext>
              </a:extLst>
            </p:cNvPr>
            <p:cNvSpPr/>
            <p:nvPr/>
          </p:nvSpPr>
          <p:spPr>
            <a:xfrm>
              <a:off x="9234341" y="2121041"/>
              <a:ext cx="14455" cy="9858"/>
            </a:xfrm>
            <a:custGeom>
              <a:avLst/>
              <a:gdLst>
                <a:gd name="connsiteX0" fmla="*/ 0 w 14455"/>
                <a:gd name="connsiteY0" fmla="*/ 9144 h 9858"/>
                <a:gd name="connsiteX1" fmla="*/ 11430 w 14455"/>
                <a:gd name="connsiteY1" fmla="*/ 0 h 9858"/>
                <a:gd name="connsiteX2" fmla="*/ 12668 w 14455"/>
                <a:gd name="connsiteY2" fmla="*/ 3715 h 9858"/>
                <a:gd name="connsiteX3" fmla="*/ 2286 w 14455"/>
                <a:gd name="connsiteY3" fmla="*/ 9144 h 9858"/>
                <a:gd name="connsiteX4" fmla="*/ 0 w 14455"/>
                <a:gd name="connsiteY4" fmla="*/ 9144 h 9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455" h="9858">
                  <a:moveTo>
                    <a:pt x="0" y="9144"/>
                  </a:moveTo>
                  <a:cubicBezTo>
                    <a:pt x="1048" y="2572"/>
                    <a:pt x="7525" y="2953"/>
                    <a:pt x="11430" y="0"/>
                  </a:cubicBezTo>
                  <a:cubicBezTo>
                    <a:pt x="14288" y="381"/>
                    <a:pt x="15907" y="1619"/>
                    <a:pt x="12668" y="3715"/>
                  </a:cubicBezTo>
                  <a:cubicBezTo>
                    <a:pt x="9430" y="5905"/>
                    <a:pt x="5715" y="7334"/>
                    <a:pt x="2286" y="9144"/>
                  </a:cubicBezTo>
                  <a:cubicBezTo>
                    <a:pt x="1524" y="10096"/>
                    <a:pt x="762" y="10096"/>
                    <a:pt x="0" y="9144"/>
                  </a:cubicBezTo>
                  <a:close/>
                </a:path>
              </a:pathLst>
            </a:custGeom>
            <a:solidFill>
              <a:srgbClr val="F5B7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95" name="Freeform: Shape 124">
              <a:extLst>
                <a:ext uri="{FF2B5EF4-FFF2-40B4-BE49-F238E27FC236}">
                  <a16:creationId xmlns:a16="http://schemas.microsoft.com/office/drawing/2014/main" id="{1A850DD1-CD00-44DF-99E6-510A1DE8A9D0}"/>
                </a:ext>
              </a:extLst>
            </p:cNvPr>
            <p:cNvSpPr/>
            <p:nvPr/>
          </p:nvSpPr>
          <p:spPr>
            <a:xfrm>
              <a:off x="9215291" y="2111221"/>
              <a:ext cx="14859" cy="12105"/>
            </a:xfrm>
            <a:custGeom>
              <a:avLst/>
              <a:gdLst>
                <a:gd name="connsiteX0" fmla="*/ 14478 w 14859"/>
                <a:gd name="connsiteY0" fmla="*/ 5248 h 12105"/>
                <a:gd name="connsiteX1" fmla="*/ 7620 w 14859"/>
                <a:gd name="connsiteY1" fmla="*/ 12106 h 12105"/>
                <a:gd name="connsiteX2" fmla="*/ 3048 w 14859"/>
                <a:gd name="connsiteY2" fmla="*/ 9820 h 12105"/>
                <a:gd name="connsiteX3" fmla="*/ 0 w 14859"/>
                <a:gd name="connsiteY3" fmla="*/ 6486 h 12105"/>
                <a:gd name="connsiteX4" fmla="*/ 12859 w 14859"/>
                <a:gd name="connsiteY4" fmla="*/ 1152 h 12105"/>
                <a:gd name="connsiteX5" fmla="*/ 14859 w 14859"/>
                <a:gd name="connsiteY5" fmla="*/ 3629 h 12105"/>
                <a:gd name="connsiteX6" fmla="*/ 14478 w 14859"/>
                <a:gd name="connsiteY6" fmla="*/ 5248 h 121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859" h="12105">
                  <a:moveTo>
                    <a:pt x="14478" y="5248"/>
                  </a:moveTo>
                  <a:cubicBezTo>
                    <a:pt x="11240" y="6581"/>
                    <a:pt x="5144" y="4962"/>
                    <a:pt x="7620" y="12106"/>
                  </a:cubicBezTo>
                  <a:cubicBezTo>
                    <a:pt x="5715" y="12106"/>
                    <a:pt x="4001" y="11630"/>
                    <a:pt x="3048" y="9820"/>
                  </a:cubicBezTo>
                  <a:cubicBezTo>
                    <a:pt x="1619" y="9058"/>
                    <a:pt x="191" y="8391"/>
                    <a:pt x="0" y="6486"/>
                  </a:cubicBezTo>
                  <a:cubicBezTo>
                    <a:pt x="2477" y="295"/>
                    <a:pt x="6763" y="-1420"/>
                    <a:pt x="12859" y="1152"/>
                  </a:cubicBezTo>
                  <a:cubicBezTo>
                    <a:pt x="13716" y="1819"/>
                    <a:pt x="14383" y="2676"/>
                    <a:pt x="14859" y="3629"/>
                  </a:cubicBezTo>
                  <a:cubicBezTo>
                    <a:pt x="14764" y="4200"/>
                    <a:pt x="14573" y="4676"/>
                    <a:pt x="14478" y="5248"/>
                  </a:cubicBezTo>
                  <a:close/>
                </a:path>
              </a:pathLst>
            </a:custGeom>
            <a:solidFill>
              <a:srgbClr val="F8B9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96" name="Freeform: Shape 125">
              <a:extLst>
                <a:ext uri="{FF2B5EF4-FFF2-40B4-BE49-F238E27FC236}">
                  <a16:creationId xmlns:a16="http://schemas.microsoft.com/office/drawing/2014/main" id="{9AB8FA56-133E-43C3-A8D9-74352A94486F}"/>
                </a:ext>
              </a:extLst>
            </p:cNvPr>
            <p:cNvSpPr/>
            <p:nvPr/>
          </p:nvSpPr>
          <p:spPr>
            <a:xfrm>
              <a:off x="9208064" y="2127899"/>
              <a:ext cx="8839" cy="9143"/>
            </a:xfrm>
            <a:custGeom>
              <a:avLst/>
              <a:gdLst>
                <a:gd name="connsiteX0" fmla="*/ 1131 w 8839"/>
                <a:gd name="connsiteY0" fmla="*/ 4572 h 9143"/>
                <a:gd name="connsiteX1" fmla="*/ 7989 w 8839"/>
                <a:gd name="connsiteY1" fmla="*/ 0 h 9143"/>
                <a:gd name="connsiteX2" fmla="*/ 1131 w 8839"/>
                <a:gd name="connsiteY2" fmla="*/ 9144 h 9143"/>
                <a:gd name="connsiteX3" fmla="*/ 178 w 8839"/>
                <a:gd name="connsiteY3" fmla="*/ 8191 h 9143"/>
                <a:gd name="connsiteX4" fmla="*/ 1131 w 8839"/>
                <a:gd name="connsiteY4" fmla="*/ 4572 h 9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839" h="9143">
                  <a:moveTo>
                    <a:pt x="1131" y="4572"/>
                  </a:moveTo>
                  <a:cubicBezTo>
                    <a:pt x="3417" y="3048"/>
                    <a:pt x="5703" y="1524"/>
                    <a:pt x="7989" y="0"/>
                  </a:cubicBezTo>
                  <a:cubicBezTo>
                    <a:pt x="10846" y="6953"/>
                    <a:pt x="5989" y="8001"/>
                    <a:pt x="1131" y="9144"/>
                  </a:cubicBezTo>
                  <a:cubicBezTo>
                    <a:pt x="845" y="8858"/>
                    <a:pt x="559" y="8477"/>
                    <a:pt x="178" y="8191"/>
                  </a:cubicBezTo>
                  <a:cubicBezTo>
                    <a:pt x="-203" y="6763"/>
                    <a:pt x="-12" y="5524"/>
                    <a:pt x="1131" y="4572"/>
                  </a:cubicBezTo>
                  <a:close/>
                </a:path>
              </a:pathLst>
            </a:custGeom>
            <a:solidFill>
              <a:srgbClr val="F8B9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97" name="Freeform: Shape 126">
              <a:extLst>
                <a:ext uri="{FF2B5EF4-FFF2-40B4-BE49-F238E27FC236}">
                  <a16:creationId xmlns:a16="http://schemas.microsoft.com/office/drawing/2014/main" id="{A9CF78E0-1CD7-4FA5-89A6-61428FBFE401}"/>
                </a:ext>
              </a:extLst>
            </p:cNvPr>
            <p:cNvSpPr/>
            <p:nvPr/>
          </p:nvSpPr>
          <p:spPr>
            <a:xfrm>
              <a:off x="9207592" y="2117590"/>
              <a:ext cx="10746" cy="7418"/>
            </a:xfrm>
            <a:custGeom>
              <a:avLst/>
              <a:gdLst>
                <a:gd name="connsiteX0" fmla="*/ 8461 w 10746"/>
                <a:gd name="connsiteY0" fmla="*/ 1164 h 7418"/>
                <a:gd name="connsiteX1" fmla="*/ 10747 w 10746"/>
                <a:gd name="connsiteY1" fmla="*/ 3450 h 7418"/>
                <a:gd name="connsiteX2" fmla="*/ 6175 w 10746"/>
                <a:gd name="connsiteY2" fmla="*/ 5832 h 7418"/>
                <a:gd name="connsiteX3" fmla="*/ 555 w 10746"/>
                <a:gd name="connsiteY3" fmla="*/ 6689 h 7418"/>
                <a:gd name="connsiteX4" fmla="*/ 1603 w 10746"/>
                <a:gd name="connsiteY4" fmla="*/ 3450 h 7418"/>
                <a:gd name="connsiteX5" fmla="*/ 8461 w 10746"/>
                <a:gd name="connsiteY5" fmla="*/ 1164 h 74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746" h="7418">
                  <a:moveTo>
                    <a:pt x="8461" y="1164"/>
                  </a:moveTo>
                  <a:cubicBezTo>
                    <a:pt x="9223" y="1926"/>
                    <a:pt x="9985" y="2688"/>
                    <a:pt x="10747" y="3450"/>
                  </a:cubicBezTo>
                  <a:cubicBezTo>
                    <a:pt x="9223" y="4212"/>
                    <a:pt x="7699" y="4974"/>
                    <a:pt x="6175" y="5832"/>
                  </a:cubicBezTo>
                  <a:cubicBezTo>
                    <a:pt x="4270" y="6213"/>
                    <a:pt x="2555" y="8594"/>
                    <a:pt x="555" y="6689"/>
                  </a:cubicBezTo>
                  <a:cubicBezTo>
                    <a:pt x="-683" y="5546"/>
                    <a:pt x="365" y="4212"/>
                    <a:pt x="1603" y="3450"/>
                  </a:cubicBezTo>
                  <a:cubicBezTo>
                    <a:pt x="3222" y="498"/>
                    <a:pt x="5127" y="-1312"/>
                    <a:pt x="8461" y="1164"/>
                  </a:cubicBezTo>
                  <a:close/>
                </a:path>
              </a:pathLst>
            </a:custGeom>
            <a:solidFill>
              <a:srgbClr val="EDAD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98" name="Freeform: Shape 127">
              <a:extLst>
                <a:ext uri="{FF2B5EF4-FFF2-40B4-BE49-F238E27FC236}">
                  <a16:creationId xmlns:a16="http://schemas.microsoft.com/office/drawing/2014/main" id="{9A200307-4A89-4967-8F3F-DB521C794F34}"/>
                </a:ext>
              </a:extLst>
            </p:cNvPr>
            <p:cNvSpPr/>
            <p:nvPr/>
          </p:nvSpPr>
          <p:spPr>
            <a:xfrm>
              <a:off x="9202337" y="2135623"/>
              <a:ext cx="6858" cy="8181"/>
            </a:xfrm>
            <a:custGeom>
              <a:avLst/>
              <a:gdLst>
                <a:gd name="connsiteX0" fmla="*/ 0 w 6858"/>
                <a:gd name="connsiteY0" fmla="*/ 8182 h 8181"/>
                <a:gd name="connsiteX1" fmla="*/ 0 w 6858"/>
                <a:gd name="connsiteY1" fmla="*/ 1324 h 8181"/>
                <a:gd name="connsiteX2" fmla="*/ 6858 w 6858"/>
                <a:gd name="connsiteY2" fmla="*/ 1324 h 8181"/>
                <a:gd name="connsiteX3" fmla="*/ 6858 w 6858"/>
                <a:gd name="connsiteY3" fmla="*/ 1324 h 8181"/>
                <a:gd name="connsiteX4" fmla="*/ 6858 w 6858"/>
                <a:gd name="connsiteY4" fmla="*/ 3610 h 8181"/>
                <a:gd name="connsiteX5" fmla="*/ 0 w 6858"/>
                <a:gd name="connsiteY5" fmla="*/ 8182 h 8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858" h="8181">
                  <a:moveTo>
                    <a:pt x="0" y="8182"/>
                  </a:moveTo>
                  <a:cubicBezTo>
                    <a:pt x="0" y="5896"/>
                    <a:pt x="0" y="3610"/>
                    <a:pt x="0" y="1324"/>
                  </a:cubicBezTo>
                  <a:cubicBezTo>
                    <a:pt x="2286" y="-295"/>
                    <a:pt x="4572" y="-581"/>
                    <a:pt x="6858" y="1324"/>
                  </a:cubicBezTo>
                  <a:lnTo>
                    <a:pt x="6858" y="1324"/>
                  </a:lnTo>
                  <a:cubicBezTo>
                    <a:pt x="6858" y="2086"/>
                    <a:pt x="6858" y="2848"/>
                    <a:pt x="6858" y="3610"/>
                  </a:cubicBezTo>
                  <a:cubicBezTo>
                    <a:pt x="5620" y="6658"/>
                    <a:pt x="3334" y="8182"/>
                    <a:pt x="0" y="8182"/>
                  </a:cubicBezTo>
                  <a:close/>
                </a:path>
              </a:pathLst>
            </a:custGeom>
            <a:solidFill>
              <a:srgbClr val="F8B9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99" name="Freeform: Shape 128">
              <a:extLst>
                <a:ext uri="{FF2B5EF4-FFF2-40B4-BE49-F238E27FC236}">
                  <a16:creationId xmlns:a16="http://schemas.microsoft.com/office/drawing/2014/main" id="{4911A15B-46A7-4115-83F9-FE05CE88EC23}"/>
                </a:ext>
              </a:extLst>
            </p:cNvPr>
            <p:cNvSpPr/>
            <p:nvPr/>
          </p:nvSpPr>
          <p:spPr>
            <a:xfrm>
              <a:off x="9228116" y="2130185"/>
              <a:ext cx="8511" cy="6857"/>
            </a:xfrm>
            <a:custGeom>
              <a:avLst/>
              <a:gdLst>
                <a:gd name="connsiteX0" fmla="*/ 6225 w 8511"/>
                <a:gd name="connsiteY0" fmla="*/ 0 h 6857"/>
                <a:gd name="connsiteX1" fmla="*/ 8511 w 8511"/>
                <a:gd name="connsiteY1" fmla="*/ 0 h 6857"/>
                <a:gd name="connsiteX2" fmla="*/ 8511 w 8511"/>
                <a:gd name="connsiteY2" fmla="*/ 2286 h 6857"/>
                <a:gd name="connsiteX3" fmla="*/ 1653 w 8511"/>
                <a:gd name="connsiteY3" fmla="*/ 6858 h 6857"/>
                <a:gd name="connsiteX4" fmla="*/ 3939 w 8511"/>
                <a:gd name="connsiteY4" fmla="*/ 0 h 6857"/>
                <a:gd name="connsiteX5" fmla="*/ 6225 w 8511"/>
                <a:gd name="connsiteY5" fmla="*/ 0 h 6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511" h="6857">
                  <a:moveTo>
                    <a:pt x="6225" y="0"/>
                  </a:moveTo>
                  <a:cubicBezTo>
                    <a:pt x="6987" y="0"/>
                    <a:pt x="7749" y="0"/>
                    <a:pt x="8511" y="0"/>
                  </a:cubicBezTo>
                  <a:cubicBezTo>
                    <a:pt x="8511" y="762"/>
                    <a:pt x="8511" y="1524"/>
                    <a:pt x="8511" y="2286"/>
                  </a:cubicBezTo>
                  <a:cubicBezTo>
                    <a:pt x="6225" y="3810"/>
                    <a:pt x="3939" y="5334"/>
                    <a:pt x="1653" y="6858"/>
                  </a:cubicBezTo>
                  <a:cubicBezTo>
                    <a:pt x="-3014" y="2762"/>
                    <a:pt x="3653" y="2477"/>
                    <a:pt x="3939" y="0"/>
                  </a:cubicBezTo>
                  <a:cubicBezTo>
                    <a:pt x="4701" y="0"/>
                    <a:pt x="5463" y="0"/>
                    <a:pt x="6225" y="0"/>
                  </a:cubicBezTo>
                  <a:close/>
                </a:path>
              </a:pathLst>
            </a:custGeom>
            <a:solidFill>
              <a:srgbClr val="F0B1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00" name="Freeform: Shape 129">
              <a:extLst>
                <a:ext uri="{FF2B5EF4-FFF2-40B4-BE49-F238E27FC236}">
                  <a16:creationId xmlns:a16="http://schemas.microsoft.com/office/drawing/2014/main" id="{62F47424-B468-4485-87C5-B5755C4BBCE1}"/>
                </a:ext>
              </a:extLst>
            </p:cNvPr>
            <p:cNvSpPr/>
            <p:nvPr/>
          </p:nvSpPr>
          <p:spPr>
            <a:xfrm>
              <a:off x="9253268" y="2137042"/>
              <a:ext cx="3933" cy="5543"/>
            </a:xfrm>
            <a:custGeom>
              <a:avLst/>
              <a:gdLst>
                <a:gd name="connsiteX0" fmla="*/ 1647 w 3933"/>
                <a:gd name="connsiteY0" fmla="*/ 0 h 5543"/>
                <a:gd name="connsiteX1" fmla="*/ 3933 w 3933"/>
                <a:gd name="connsiteY1" fmla="*/ 0 h 5543"/>
                <a:gd name="connsiteX2" fmla="*/ 1171 w 3933"/>
                <a:gd name="connsiteY2" fmla="*/ 5429 h 5543"/>
                <a:gd name="connsiteX3" fmla="*/ 1647 w 3933"/>
                <a:gd name="connsiteY3" fmla="*/ 0 h 5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3" h="5543">
                  <a:moveTo>
                    <a:pt x="1647" y="0"/>
                  </a:moveTo>
                  <a:cubicBezTo>
                    <a:pt x="2409" y="0"/>
                    <a:pt x="3171" y="0"/>
                    <a:pt x="3933" y="0"/>
                  </a:cubicBezTo>
                  <a:cubicBezTo>
                    <a:pt x="3267" y="2096"/>
                    <a:pt x="5172" y="6287"/>
                    <a:pt x="1171" y="5429"/>
                  </a:cubicBezTo>
                  <a:cubicBezTo>
                    <a:pt x="-1591" y="4763"/>
                    <a:pt x="1362" y="1810"/>
                    <a:pt x="1647" y="0"/>
                  </a:cubicBezTo>
                  <a:close/>
                </a:path>
              </a:pathLst>
            </a:custGeom>
            <a:solidFill>
              <a:srgbClr val="F4B3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01" name="Freeform: Shape 130">
              <a:extLst>
                <a:ext uri="{FF2B5EF4-FFF2-40B4-BE49-F238E27FC236}">
                  <a16:creationId xmlns:a16="http://schemas.microsoft.com/office/drawing/2014/main" id="{6499B650-A22D-4762-BE30-A1EF7CED37FA}"/>
                </a:ext>
              </a:extLst>
            </p:cNvPr>
            <p:cNvSpPr/>
            <p:nvPr/>
          </p:nvSpPr>
          <p:spPr>
            <a:xfrm>
              <a:off x="9229769" y="2092693"/>
              <a:ext cx="17487" cy="22335"/>
            </a:xfrm>
            <a:custGeom>
              <a:avLst/>
              <a:gdLst>
                <a:gd name="connsiteX0" fmla="*/ 13716 w 17487"/>
                <a:gd name="connsiteY0" fmla="*/ 916 h 22335"/>
                <a:gd name="connsiteX1" fmla="*/ 16002 w 17487"/>
                <a:gd name="connsiteY1" fmla="*/ 21490 h 22335"/>
                <a:gd name="connsiteX2" fmla="*/ 9906 w 17487"/>
                <a:gd name="connsiteY2" fmla="*/ 21966 h 22335"/>
                <a:gd name="connsiteX3" fmla="*/ 6001 w 17487"/>
                <a:gd name="connsiteY3" fmla="*/ 13489 h 22335"/>
                <a:gd name="connsiteX4" fmla="*/ 4286 w 17487"/>
                <a:gd name="connsiteY4" fmla="*/ 7583 h 22335"/>
                <a:gd name="connsiteX5" fmla="*/ 0 w 17487"/>
                <a:gd name="connsiteY5" fmla="*/ 3297 h 22335"/>
                <a:gd name="connsiteX6" fmla="*/ 2286 w 17487"/>
                <a:gd name="connsiteY6" fmla="*/ 1011 h 22335"/>
                <a:gd name="connsiteX7" fmla="*/ 13716 w 17487"/>
                <a:gd name="connsiteY7" fmla="*/ 916 h 22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487" h="22335">
                  <a:moveTo>
                    <a:pt x="13716" y="916"/>
                  </a:moveTo>
                  <a:cubicBezTo>
                    <a:pt x="20765" y="7107"/>
                    <a:pt x="15716" y="14536"/>
                    <a:pt x="16002" y="21490"/>
                  </a:cubicBezTo>
                  <a:cubicBezTo>
                    <a:pt x="14097" y="22823"/>
                    <a:pt x="12002" y="22252"/>
                    <a:pt x="9906" y="21966"/>
                  </a:cubicBezTo>
                  <a:cubicBezTo>
                    <a:pt x="5429" y="20537"/>
                    <a:pt x="572" y="19204"/>
                    <a:pt x="6001" y="13489"/>
                  </a:cubicBezTo>
                  <a:cubicBezTo>
                    <a:pt x="9144" y="10155"/>
                    <a:pt x="5715" y="9298"/>
                    <a:pt x="4286" y="7583"/>
                  </a:cubicBezTo>
                  <a:cubicBezTo>
                    <a:pt x="2667" y="6345"/>
                    <a:pt x="953" y="5202"/>
                    <a:pt x="0" y="3297"/>
                  </a:cubicBezTo>
                  <a:cubicBezTo>
                    <a:pt x="762" y="2535"/>
                    <a:pt x="1524" y="1773"/>
                    <a:pt x="2286" y="1011"/>
                  </a:cubicBezTo>
                  <a:cubicBezTo>
                    <a:pt x="6096" y="-1561"/>
                    <a:pt x="9906" y="1678"/>
                    <a:pt x="13716" y="916"/>
                  </a:cubicBezTo>
                  <a:close/>
                </a:path>
              </a:pathLst>
            </a:custGeom>
            <a:solidFill>
              <a:srgbClr val="FABD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02" name="Freeform: Shape 131">
              <a:extLst>
                <a:ext uri="{FF2B5EF4-FFF2-40B4-BE49-F238E27FC236}">
                  <a16:creationId xmlns:a16="http://schemas.microsoft.com/office/drawing/2014/main" id="{B0EE9A2F-27BA-4662-BAC7-5B514FA6E45A}"/>
                </a:ext>
              </a:extLst>
            </p:cNvPr>
            <p:cNvSpPr/>
            <p:nvPr/>
          </p:nvSpPr>
          <p:spPr>
            <a:xfrm>
              <a:off x="9210797" y="2093001"/>
              <a:ext cx="14730" cy="9751"/>
            </a:xfrm>
            <a:custGeom>
              <a:avLst/>
              <a:gdLst>
                <a:gd name="connsiteX0" fmla="*/ 5256 w 14730"/>
                <a:gd name="connsiteY0" fmla="*/ 9751 h 9751"/>
                <a:gd name="connsiteX1" fmla="*/ 2970 w 14730"/>
                <a:gd name="connsiteY1" fmla="*/ 9751 h 9751"/>
                <a:gd name="connsiteX2" fmla="*/ 2970 w 14730"/>
                <a:gd name="connsiteY2" fmla="*/ 2893 h 9751"/>
                <a:gd name="connsiteX3" fmla="*/ 9828 w 14730"/>
                <a:gd name="connsiteY3" fmla="*/ 607 h 9751"/>
                <a:gd name="connsiteX4" fmla="*/ 14400 w 14730"/>
                <a:gd name="connsiteY4" fmla="*/ 2893 h 9751"/>
                <a:gd name="connsiteX5" fmla="*/ 13162 w 14730"/>
                <a:gd name="connsiteY5" fmla="*/ 6703 h 9751"/>
                <a:gd name="connsiteX6" fmla="*/ 5256 w 14730"/>
                <a:gd name="connsiteY6" fmla="*/ 9751 h 9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0" h="9751">
                  <a:moveTo>
                    <a:pt x="5256" y="9751"/>
                  </a:moveTo>
                  <a:cubicBezTo>
                    <a:pt x="4494" y="9751"/>
                    <a:pt x="3732" y="9751"/>
                    <a:pt x="2970" y="9751"/>
                  </a:cubicBezTo>
                  <a:cubicBezTo>
                    <a:pt x="3732" y="7465"/>
                    <a:pt x="-4078" y="5179"/>
                    <a:pt x="2970" y="2893"/>
                  </a:cubicBezTo>
                  <a:cubicBezTo>
                    <a:pt x="4970" y="1179"/>
                    <a:pt x="6685" y="-1107"/>
                    <a:pt x="9828" y="607"/>
                  </a:cubicBezTo>
                  <a:cubicBezTo>
                    <a:pt x="11733" y="607"/>
                    <a:pt x="13448" y="1083"/>
                    <a:pt x="14400" y="2893"/>
                  </a:cubicBezTo>
                  <a:cubicBezTo>
                    <a:pt x="15257" y="4608"/>
                    <a:pt x="14305" y="5655"/>
                    <a:pt x="13162" y="6703"/>
                  </a:cubicBezTo>
                  <a:cubicBezTo>
                    <a:pt x="10781" y="8418"/>
                    <a:pt x="7637" y="7941"/>
                    <a:pt x="5256" y="9751"/>
                  </a:cubicBezTo>
                  <a:close/>
                </a:path>
              </a:pathLst>
            </a:custGeom>
            <a:solidFill>
              <a:srgbClr val="FDCC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03" name="Freeform: Shape 132">
              <a:extLst>
                <a:ext uri="{FF2B5EF4-FFF2-40B4-BE49-F238E27FC236}">
                  <a16:creationId xmlns:a16="http://schemas.microsoft.com/office/drawing/2014/main" id="{2A90AF5B-057E-46AC-96B4-A681F367F6C6}"/>
                </a:ext>
              </a:extLst>
            </p:cNvPr>
            <p:cNvSpPr/>
            <p:nvPr/>
          </p:nvSpPr>
          <p:spPr>
            <a:xfrm>
              <a:off x="9208195" y="2059318"/>
              <a:ext cx="8522" cy="9907"/>
            </a:xfrm>
            <a:custGeom>
              <a:avLst/>
              <a:gdLst>
                <a:gd name="connsiteX0" fmla="*/ 3286 w 8522"/>
                <a:gd name="connsiteY0" fmla="*/ 95 h 9907"/>
                <a:gd name="connsiteX1" fmla="*/ 7858 w 8522"/>
                <a:gd name="connsiteY1" fmla="*/ 2381 h 9907"/>
                <a:gd name="connsiteX2" fmla="*/ 1953 w 8522"/>
                <a:gd name="connsiteY2" fmla="*/ 9906 h 9907"/>
                <a:gd name="connsiteX3" fmla="*/ 1000 w 8522"/>
                <a:gd name="connsiteY3" fmla="*/ 4572 h 9907"/>
                <a:gd name="connsiteX4" fmla="*/ 1000 w 8522"/>
                <a:gd name="connsiteY4" fmla="*/ 0 h 9907"/>
                <a:gd name="connsiteX5" fmla="*/ 3286 w 8522"/>
                <a:gd name="connsiteY5" fmla="*/ 95 h 9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522" h="9907">
                  <a:moveTo>
                    <a:pt x="3286" y="95"/>
                  </a:moveTo>
                  <a:cubicBezTo>
                    <a:pt x="4239" y="1905"/>
                    <a:pt x="5953" y="2381"/>
                    <a:pt x="7858" y="2381"/>
                  </a:cubicBezTo>
                  <a:cubicBezTo>
                    <a:pt x="10430" y="8382"/>
                    <a:pt x="4905" y="9811"/>
                    <a:pt x="1953" y="9906"/>
                  </a:cubicBezTo>
                  <a:cubicBezTo>
                    <a:pt x="-2905" y="10001"/>
                    <a:pt x="3858" y="6096"/>
                    <a:pt x="1000" y="4572"/>
                  </a:cubicBezTo>
                  <a:cubicBezTo>
                    <a:pt x="-333" y="3048"/>
                    <a:pt x="-333" y="1524"/>
                    <a:pt x="1000" y="0"/>
                  </a:cubicBezTo>
                  <a:cubicBezTo>
                    <a:pt x="1762" y="95"/>
                    <a:pt x="2524" y="95"/>
                    <a:pt x="3286" y="95"/>
                  </a:cubicBezTo>
                  <a:close/>
                </a:path>
              </a:pathLst>
            </a:custGeom>
            <a:solidFill>
              <a:srgbClr val="F9C30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04" name="Freeform: Shape 133">
              <a:extLst>
                <a:ext uri="{FF2B5EF4-FFF2-40B4-BE49-F238E27FC236}">
                  <a16:creationId xmlns:a16="http://schemas.microsoft.com/office/drawing/2014/main" id="{873E1E45-15A6-4F5F-9D43-B4E529D9AC5A}"/>
                </a:ext>
              </a:extLst>
            </p:cNvPr>
            <p:cNvSpPr/>
            <p:nvPr/>
          </p:nvSpPr>
          <p:spPr>
            <a:xfrm>
              <a:off x="9203062" y="2071645"/>
              <a:ext cx="5457" cy="8819"/>
            </a:xfrm>
            <a:custGeom>
              <a:avLst/>
              <a:gdLst>
                <a:gd name="connsiteX0" fmla="*/ 609 w 5457"/>
                <a:gd name="connsiteY0" fmla="*/ 8819 h 8819"/>
                <a:gd name="connsiteX1" fmla="*/ 1847 w 5457"/>
                <a:gd name="connsiteY1" fmla="*/ 56 h 8819"/>
                <a:gd name="connsiteX2" fmla="*/ 4514 w 5457"/>
                <a:gd name="connsiteY2" fmla="*/ 1390 h 8819"/>
                <a:gd name="connsiteX3" fmla="*/ 609 w 5457"/>
                <a:gd name="connsiteY3" fmla="*/ 8819 h 8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57" h="8819">
                  <a:moveTo>
                    <a:pt x="609" y="8819"/>
                  </a:moveTo>
                  <a:cubicBezTo>
                    <a:pt x="1943" y="5867"/>
                    <a:pt x="-2248" y="2152"/>
                    <a:pt x="1847" y="56"/>
                  </a:cubicBezTo>
                  <a:cubicBezTo>
                    <a:pt x="2419" y="-229"/>
                    <a:pt x="4038" y="628"/>
                    <a:pt x="4514" y="1390"/>
                  </a:cubicBezTo>
                  <a:cubicBezTo>
                    <a:pt x="7181" y="5581"/>
                    <a:pt x="3657" y="7200"/>
                    <a:pt x="609" y="8819"/>
                  </a:cubicBezTo>
                  <a:close/>
                </a:path>
              </a:pathLst>
            </a:custGeom>
            <a:solidFill>
              <a:srgbClr val="F9C30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05" name="Freeform: Shape 134">
              <a:extLst>
                <a:ext uri="{FF2B5EF4-FFF2-40B4-BE49-F238E27FC236}">
                  <a16:creationId xmlns:a16="http://schemas.microsoft.com/office/drawing/2014/main" id="{EA01597E-D042-47DB-BF2A-E13C39D4A9CD}"/>
                </a:ext>
              </a:extLst>
            </p:cNvPr>
            <p:cNvSpPr/>
            <p:nvPr/>
          </p:nvSpPr>
          <p:spPr>
            <a:xfrm>
              <a:off x="9201678" y="2057128"/>
              <a:ext cx="7517" cy="9144"/>
            </a:xfrm>
            <a:custGeom>
              <a:avLst/>
              <a:gdLst>
                <a:gd name="connsiteX0" fmla="*/ 7517 w 7517"/>
                <a:gd name="connsiteY0" fmla="*/ 2286 h 9144"/>
                <a:gd name="connsiteX1" fmla="*/ 7517 w 7517"/>
                <a:gd name="connsiteY1" fmla="*/ 6858 h 9144"/>
                <a:gd name="connsiteX2" fmla="*/ 659 w 7517"/>
                <a:gd name="connsiteY2" fmla="*/ 9144 h 9144"/>
                <a:gd name="connsiteX3" fmla="*/ 7517 w 7517"/>
                <a:gd name="connsiteY3" fmla="*/ 0 h 9144"/>
                <a:gd name="connsiteX4" fmla="*/ 7517 w 7517"/>
                <a:gd name="connsiteY4" fmla="*/ 2286 h 9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17" h="9144">
                  <a:moveTo>
                    <a:pt x="7517" y="2286"/>
                  </a:moveTo>
                  <a:cubicBezTo>
                    <a:pt x="7517" y="3810"/>
                    <a:pt x="7517" y="5334"/>
                    <a:pt x="7517" y="6858"/>
                  </a:cubicBezTo>
                  <a:cubicBezTo>
                    <a:pt x="5231" y="7620"/>
                    <a:pt x="2945" y="8382"/>
                    <a:pt x="659" y="9144"/>
                  </a:cubicBezTo>
                  <a:cubicBezTo>
                    <a:pt x="-2294" y="2096"/>
                    <a:pt x="5517" y="3239"/>
                    <a:pt x="7517" y="0"/>
                  </a:cubicBezTo>
                  <a:cubicBezTo>
                    <a:pt x="7517" y="762"/>
                    <a:pt x="7517" y="1524"/>
                    <a:pt x="7517" y="2286"/>
                  </a:cubicBezTo>
                  <a:close/>
                </a:path>
              </a:pathLst>
            </a:custGeom>
            <a:solidFill>
              <a:srgbClr val="F2B60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06" name="Freeform: Shape 135">
              <a:extLst>
                <a:ext uri="{FF2B5EF4-FFF2-40B4-BE49-F238E27FC236}">
                  <a16:creationId xmlns:a16="http://schemas.microsoft.com/office/drawing/2014/main" id="{B0D5EB71-59FE-4018-822E-820CA5E8B81A}"/>
                </a:ext>
              </a:extLst>
            </p:cNvPr>
            <p:cNvSpPr/>
            <p:nvPr/>
          </p:nvSpPr>
          <p:spPr>
            <a:xfrm>
              <a:off x="9221952" y="2095894"/>
              <a:ext cx="12388" cy="7352"/>
            </a:xfrm>
            <a:custGeom>
              <a:avLst/>
              <a:gdLst>
                <a:gd name="connsiteX0" fmla="*/ 959 w 12388"/>
                <a:gd name="connsiteY0" fmla="*/ 2286 h 7352"/>
                <a:gd name="connsiteX1" fmla="*/ 3245 w 12388"/>
                <a:gd name="connsiteY1" fmla="*/ 0 h 7352"/>
                <a:gd name="connsiteX2" fmla="*/ 7817 w 12388"/>
                <a:gd name="connsiteY2" fmla="*/ 0 h 7352"/>
                <a:gd name="connsiteX3" fmla="*/ 12389 w 12388"/>
                <a:gd name="connsiteY3" fmla="*/ 2286 h 7352"/>
                <a:gd name="connsiteX4" fmla="*/ 5817 w 12388"/>
                <a:gd name="connsiteY4" fmla="*/ 6953 h 7352"/>
                <a:gd name="connsiteX5" fmla="*/ 959 w 12388"/>
                <a:gd name="connsiteY5" fmla="*/ 2286 h 7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388" h="7352">
                  <a:moveTo>
                    <a:pt x="959" y="2286"/>
                  </a:moveTo>
                  <a:cubicBezTo>
                    <a:pt x="1721" y="1524"/>
                    <a:pt x="2483" y="762"/>
                    <a:pt x="3245" y="0"/>
                  </a:cubicBezTo>
                  <a:cubicBezTo>
                    <a:pt x="4769" y="0"/>
                    <a:pt x="6293" y="0"/>
                    <a:pt x="7817" y="0"/>
                  </a:cubicBezTo>
                  <a:cubicBezTo>
                    <a:pt x="9722" y="95"/>
                    <a:pt x="11436" y="476"/>
                    <a:pt x="12389" y="2286"/>
                  </a:cubicBezTo>
                  <a:cubicBezTo>
                    <a:pt x="10960" y="4858"/>
                    <a:pt x="8388" y="6001"/>
                    <a:pt x="5817" y="6953"/>
                  </a:cubicBezTo>
                  <a:cubicBezTo>
                    <a:pt x="2197" y="7430"/>
                    <a:pt x="-1899" y="8573"/>
                    <a:pt x="959" y="2286"/>
                  </a:cubicBezTo>
                  <a:close/>
                </a:path>
              </a:pathLst>
            </a:custGeom>
            <a:solidFill>
              <a:srgbClr val="F4B7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07" name="Freeform: Shape 136">
              <a:extLst>
                <a:ext uri="{FF2B5EF4-FFF2-40B4-BE49-F238E27FC236}">
                  <a16:creationId xmlns:a16="http://schemas.microsoft.com/office/drawing/2014/main" id="{770CB45E-8212-48D5-ABD0-64A6E1000E9D}"/>
                </a:ext>
              </a:extLst>
            </p:cNvPr>
            <p:cNvSpPr/>
            <p:nvPr/>
          </p:nvSpPr>
          <p:spPr>
            <a:xfrm>
              <a:off x="9213767" y="2089385"/>
              <a:ext cx="7707" cy="6509"/>
            </a:xfrm>
            <a:custGeom>
              <a:avLst/>
              <a:gdLst>
                <a:gd name="connsiteX0" fmla="*/ 6858 w 7707"/>
                <a:gd name="connsiteY0" fmla="*/ 4223 h 6509"/>
                <a:gd name="connsiteX1" fmla="*/ 0 w 7707"/>
                <a:gd name="connsiteY1" fmla="*/ 6509 h 6509"/>
                <a:gd name="connsiteX2" fmla="*/ 6001 w 7707"/>
                <a:gd name="connsiteY2" fmla="*/ 32 h 6509"/>
                <a:gd name="connsiteX3" fmla="*/ 6858 w 7707"/>
                <a:gd name="connsiteY3" fmla="*/ 4223 h 65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707" h="6509">
                  <a:moveTo>
                    <a:pt x="6858" y="4223"/>
                  </a:moveTo>
                  <a:cubicBezTo>
                    <a:pt x="4572" y="4985"/>
                    <a:pt x="2286" y="5747"/>
                    <a:pt x="0" y="6509"/>
                  </a:cubicBezTo>
                  <a:cubicBezTo>
                    <a:pt x="286" y="2699"/>
                    <a:pt x="1810" y="-349"/>
                    <a:pt x="6001" y="32"/>
                  </a:cubicBezTo>
                  <a:cubicBezTo>
                    <a:pt x="9049" y="223"/>
                    <a:pt x="7144" y="2699"/>
                    <a:pt x="6858" y="4223"/>
                  </a:cubicBezTo>
                  <a:close/>
                </a:path>
              </a:pathLst>
            </a:custGeom>
            <a:solidFill>
              <a:srgbClr val="F9BF0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08" name="Freeform: Shape 137">
              <a:extLst>
                <a:ext uri="{FF2B5EF4-FFF2-40B4-BE49-F238E27FC236}">
                  <a16:creationId xmlns:a16="http://schemas.microsoft.com/office/drawing/2014/main" id="{774F1BBF-ADEC-4B47-BC01-C670BF7577A3}"/>
                </a:ext>
              </a:extLst>
            </p:cNvPr>
            <p:cNvSpPr/>
            <p:nvPr/>
          </p:nvSpPr>
          <p:spPr>
            <a:xfrm>
              <a:off x="9227483" y="2066272"/>
              <a:ext cx="6885" cy="9144"/>
            </a:xfrm>
            <a:custGeom>
              <a:avLst/>
              <a:gdLst>
                <a:gd name="connsiteX0" fmla="*/ 0 w 6885"/>
                <a:gd name="connsiteY0" fmla="*/ 2286 h 9144"/>
                <a:gd name="connsiteX1" fmla="*/ 6858 w 6885"/>
                <a:gd name="connsiteY1" fmla="*/ 0 h 9144"/>
                <a:gd name="connsiteX2" fmla="*/ 2286 w 6885"/>
                <a:gd name="connsiteY2" fmla="*/ 9144 h 9144"/>
                <a:gd name="connsiteX3" fmla="*/ 0 w 6885"/>
                <a:gd name="connsiteY3" fmla="*/ 2286 h 9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885" h="9144">
                  <a:moveTo>
                    <a:pt x="0" y="2286"/>
                  </a:moveTo>
                  <a:cubicBezTo>
                    <a:pt x="2286" y="1524"/>
                    <a:pt x="4572" y="762"/>
                    <a:pt x="6858" y="0"/>
                  </a:cubicBezTo>
                  <a:cubicBezTo>
                    <a:pt x="7239" y="4000"/>
                    <a:pt x="3620" y="6001"/>
                    <a:pt x="2286" y="9144"/>
                  </a:cubicBezTo>
                  <a:cubicBezTo>
                    <a:pt x="-381" y="7429"/>
                    <a:pt x="95" y="4763"/>
                    <a:pt x="0" y="2286"/>
                  </a:cubicBezTo>
                  <a:close/>
                </a:path>
              </a:pathLst>
            </a:custGeom>
            <a:solidFill>
              <a:srgbClr val="F1BC0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09" name="Freeform: Shape 138">
              <a:extLst>
                <a:ext uri="{FF2B5EF4-FFF2-40B4-BE49-F238E27FC236}">
                  <a16:creationId xmlns:a16="http://schemas.microsoft.com/office/drawing/2014/main" id="{0D6F8E89-5166-4A8B-8E23-2ABC649458D8}"/>
                </a:ext>
              </a:extLst>
            </p:cNvPr>
            <p:cNvSpPr/>
            <p:nvPr/>
          </p:nvSpPr>
          <p:spPr>
            <a:xfrm>
              <a:off x="9201004" y="2098181"/>
              <a:ext cx="31194" cy="22860"/>
            </a:xfrm>
            <a:custGeom>
              <a:avLst/>
              <a:gdLst>
                <a:gd name="connsiteX0" fmla="*/ 21908 w 31194"/>
                <a:gd name="connsiteY0" fmla="*/ 0 h 22860"/>
                <a:gd name="connsiteX1" fmla="*/ 26480 w 31194"/>
                <a:gd name="connsiteY1" fmla="*/ 2286 h 22860"/>
                <a:gd name="connsiteX2" fmla="*/ 26480 w 31194"/>
                <a:gd name="connsiteY2" fmla="*/ 16002 h 22860"/>
                <a:gd name="connsiteX3" fmla="*/ 15050 w 31194"/>
                <a:gd name="connsiteY3" fmla="*/ 20574 h 22860"/>
                <a:gd name="connsiteX4" fmla="*/ 8192 w 31194"/>
                <a:gd name="connsiteY4" fmla="*/ 22860 h 22860"/>
                <a:gd name="connsiteX5" fmla="*/ 0 w 31194"/>
                <a:gd name="connsiteY5" fmla="*/ 15240 h 22860"/>
                <a:gd name="connsiteX6" fmla="*/ 8192 w 31194"/>
                <a:gd name="connsiteY6" fmla="*/ 11525 h 22860"/>
                <a:gd name="connsiteX7" fmla="*/ 15050 w 31194"/>
                <a:gd name="connsiteY7" fmla="*/ 6953 h 22860"/>
                <a:gd name="connsiteX8" fmla="*/ 15050 w 31194"/>
                <a:gd name="connsiteY8" fmla="*/ 4667 h 22860"/>
                <a:gd name="connsiteX9" fmla="*/ 21908 w 31194"/>
                <a:gd name="connsiteY9" fmla="*/ 0 h 22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194" h="22860">
                  <a:moveTo>
                    <a:pt x="21908" y="0"/>
                  </a:moveTo>
                  <a:cubicBezTo>
                    <a:pt x="21812" y="4096"/>
                    <a:pt x="24003" y="3429"/>
                    <a:pt x="26480" y="2286"/>
                  </a:cubicBezTo>
                  <a:cubicBezTo>
                    <a:pt x="32766" y="6858"/>
                    <a:pt x="32766" y="11430"/>
                    <a:pt x="26480" y="16002"/>
                  </a:cubicBezTo>
                  <a:cubicBezTo>
                    <a:pt x="21146" y="13621"/>
                    <a:pt x="17717" y="16193"/>
                    <a:pt x="15050" y="20574"/>
                  </a:cubicBezTo>
                  <a:cubicBezTo>
                    <a:pt x="12764" y="21336"/>
                    <a:pt x="10478" y="22098"/>
                    <a:pt x="8192" y="22860"/>
                  </a:cubicBezTo>
                  <a:cubicBezTo>
                    <a:pt x="7049" y="19050"/>
                    <a:pt x="2477" y="18574"/>
                    <a:pt x="0" y="15240"/>
                  </a:cubicBezTo>
                  <a:cubicBezTo>
                    <a:pt x="3143" y="13811"/>
                    <a:pt x="5715" y="12668"/>
                    <a:pt x="8192" y="11525"/>
                  </a:cubicBezTo>
                  <a:cubicBezTo>
                    <a:pt x="14002" y="12763"/>
                    <a:pt x="15812" y="11525"/>
                    <a:pt x="15050" y="6953"/>
                  </a:cubicBezTo>
                  <a:cubicBezTo>
                    <a:pt x="15050" y="6191"/>
                    <a:pt x="15050" y="5429"/>
                    <a:pt x="15050" y="4667"/>
                  </a:cubicBezTo>
                  <a:cubicBezTo>
                    <a:pt x="14859" y="-762"/>
                    <a:pt x="20098" y="2191"/>
                    <a:pt x="21908" y="0"/>
                  </a:cubicBezTo>
                  <a:close/>
                </a:path>
              </a:pathLst>
            </a:custGeom>
            <a:solidFill>
              <a:srgbClr val="FCBD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10" name="Freeform: Shape 139">
              <a:extLst>
                <a:ext uri="{FF2B5EF4-FFF2-40B4-BE49-F238E27FC236}">
                  <a16:creationId xmlns:a16="http://schemas.microsoft.com/office/drawing/2014/main" id="{5975823C-49C4-4495-BBAF-AA394AFEEA47}"/>
                </a:ext>
              </a:extLst>
            </p:cNvPr>
            <p:cNvSpPr/>
            <p:nvPr/>
          </p:nvSpPr>
          <p:spPr>
            <a:xfrm>
              <a:off x="9156712" y="2114038"/>
              <a:ext cx="20573" cy="16146"/>
            </a:xfrm>
            <a:custGeom>
              <a:avLst/>
              <a:gdLst>
                <a:gd name="connsiteX0" fmla="*/ 11430 w 20573"/>
                <a:gd name="connsiteY0" fmla="*/ 144 h 16146"/>
                <a:gd name="connsiteX1" fmla="*/ 16002 w 20573"/>
                <a:gd name="connsiteY1" fmla="*/ 4716 h 16146"/>
                <a:gd name="connsiteX2" fmla="*/ 20574 w 20573"/>
                <a:gd name="connsiteY2" fmla="*/ 16146 h 16146"/>
                <a:gd name="connsiteX3" fmla="*/ 11430 w 20573"/>
                <a:gd name="connsiteY3" fmla="*/ 5478 h 16146"/>
                <a:gd name="connsiteX4" fmla="*/ 0 w 20573"/>
                <a:gd name="connsiteY4" fmla="*/ 7002 h 16146"/>
                <a:gd name="connsiteX5" fmla="*/ 11430 w 20573"/>
                <a:gd name="connsiteY5" fmla="*/ 144 h 161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573" h="16146">
                  <a:moveTo>
                    <a:pt x="11430" y="144"/>
                  </a:moveTo>
                  <a:cubicBezTo>
                    <a:pt x="14383" y="240"/>
                    <a:pt x="15907" y="1764"/>
                    <a:pt x="16002" y="4716"/>
                  </a:cubicBezTo>
                  <a:cubicBezTo>
                    <a:pt x="21050" y="7098"/>
                    <a:pt x="18764" y="12432"/>
                    <a:pt x="20574" y="16146"/>
                  </a:cubicBezTo>
                  <a:cubicBezTo>
                    <a:pt x="9620" y="13194"/>
                    <a:pt x="9620" y="13194"/>
                    <a:pt x="11430" y="5478"/>
                  </a:cubicBezTo>
                  <a:cubicBezTo>
                    <a:pt x="7525" y="5478"/>
                    <a:pt x="4572" y="12622"/>
                    <a:pt x="0" y="7002"/>
                  </a:cubicBezTo>
                  <a:cubicBezTo>
                    <a:pt x="2381" y="2335"/>
                    <a:pt x="5715" y="-713"/>
                    <a:pt x="11430" y="144"/>
                  </a:cubicBezTo>
                  <a:close/>
                </a:path>
              </a:pathLst>
            </a:custGeom>
            <a:solidFill>
              <a:srgbClr val="F8BE0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11" name="Freeform: Shape 140">
              <a:extLst>
                <a:ext uri="{FF2B5EF4-FFF2-40B4-BE49-F238E27FC236}">
                  <a16:creationId xmlns:a16="http://schemas.microsoft.com/office/drawing/2014/main" id="{BA1BB6AD-CDAC-469E-A0C8-DFBB6087FF7A}"/>
                </a:ext>
              </a:extLst>
            </p:cNvPr>
            <p:cNvSpPr/>
            <p:nvPr/>
          </p:nvSpPr>
          <p:spPr>
            <a:xfrm>
              <a:off x="9181858" y="2107324"/>
              <a:ext cx="15134" cy="11566"/>
            </a:xfrm>
            <a:custGeom>
              <a:avLst/>
              <a:gdLst>
                <a:gd name="connsiteX0" fmla="*/ 0 w 15134"/>
                <a:gd name="connsiteY0" fmla="*/ 11430 h 11566"/>
                <a:gd name="connsiteX1" fmla="*/ 11430 w 15134"/>
                <a:gd name="connsiteY1" fmla="*/ 0 h 11566"/>
                <a:gd name="connsiteX2" fmla="*/ 14002 w 15134"/>
                <a:gd name="connsiteY2" fmla="*/ 3810 h 11566"/>
                <a:gd name="connsiteX3" fmla="*/ 0 w 15134"/>
                <a:gd name="connsiteY3" fmla="*/ 11430 h 11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4" h="11566">
                  <a:moveTo>
                    <a:pt x="0" y="11430"/>
                  </a:moveTo>
                  <a:cubicBezTo>
                    <a:pt x="2381" y="6191"/>
                    <a:pt x="9525" y="5715"/>
                    <a:pt x="11430" y="0"/>
                  </a:cubicBezTo>
                  <a:cubicBezTo>
                    <a:pt x="13430" y="572"/>
                    <a:pt x="16955" y="1238"/>
                    <a:pt x="14002" y="3810"/>
                  </a:cubicBezTo>
                  <a:cubicBezTo>
                    <a:pt x="10001" y="7239"/>
                    <a:pt x="6572" y="12478"/>
                    <a:pt x="0" y="11430"/>
                  </a:cubicBezTo>
                  <a:close/>
                </a:path>
              </a:pathLst>
            </a:custGeom>
            <a:solidFill>
              <a:srgbClr val="F3B7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12" name="Freeform: Shape 141">
              <a:extLst>
                <a:ext uri="{FF2B5EF4-FFF2-40B4-BE49-F238E27FC236}">
                  <a16:creationId xmlns:a16="http://schemas.microsoft.com/office/drawing/2014/main" id="{5293B505-13FA-4E56-BD54-89CEC31B7D0F}"/>
                </a:ext>
              </a:extLst>
            </p:cNvPr>
            <p:cNvSpPr/>
            <p:nvPr/>
          </p:nvSpPr>
          <p:spPr>
            <a:xfrm>
              <a:off x="9185584" y="2123377"/>
              <a:ext cx="8322" cy="6807"/>
            </a:xfrm>
            <a:custGeom>
              <a:avLst/>
              <a:gdLst>
                <a:gd name="connsiteX0" fmla="*/ 3133 w 8322"/>
                <a:gd name="connsiteY0" fmla="*/ 6807 h 6807"/>
                <a:gd name="connsiteX1" fmla="*/ 3133 w 8322"/>
                <a:gd name="connsiteY1" fmla="*/ 2235 h 6807"/>
                <a:gd name="connsiteX2" fmla="*/ 8086 w 8322"/>
                <a:gd name="connsiteY2" fmla="*/ 1378 h 6807"/>
                <a:gd name="connsiteX3" fmla="*/ 3133 w 8322"/>
                <a:gd name="connsiteY3" fmla="*/ 6807 h 6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322" h="6807">
                  <a:moveTo>
                    <a:pt x="3133" y="6807"/>
                  </a:moveTo>
                  <a:cubicBezTo>
                    <a:pt x="-4582" y="5283"/>
                    <a:pt x="4562" y="3759"/>
                    <a:pt x="3133" y="2235"/>
                  </a:cubicBezTo>
                  <a:cubicBezTo>
                    <a:pt x="4657" y="426"/>
                    <a:pt x="7229" y="-1289"/>
                    <a:pt x="8086" y="1378"/>
                  </a:cubicBezTo>
                  <a:cubicBezTo>
                    <a:pt x="9134" y="4331"/>
                    <a:pt x="6562" y="6522"/>
                    <a:pt x="3133" y="6807"/>
                  </a:cubicBezTo>
                  <a:close/>
                </a:path>
              </a:pathLst>
            </a:custGeom>
            <a:solidFill>
              <a:srgbClr val="F4BA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13" name="Freeform: Shape 142">
              <a:extLst>
                <a:ext uri="{FF2B5EF4-FFF2-40B4-BE49-F238E27FC236}">
                  <a16:creationId xmlns:a16="http://schemas.microsoft.com/office/drawing/2014/main" id="{7DC72455-A3BA-45E3-A939-F5CD9449556B}"/>
                </a:ext>
              </a:extLst>
            </p:cNvPr>
            <p:cNvSpPr/>
            <p:nvPr/>
          </p:nvSpPr>
          <p:spPr>
            <a:xfrm>
              <a:off x="9209195" y="2105038"/>
              <a:ext cx="12102" cy="6700"/>
            </a:xfrm>
            <a:custGeom>
              <a:avLst/>
              <a:gdLst>
                <a:gd name="connsiteX0" fmla="*/ 6858 w 12102"/>
                <a:gd name="connsiteY0" fmla="*/ 0 h 6700"/>
                <a:gd name="connsiteX1" fmla="*/ 11144 w 12102"/>
                <a:gd name="connsiteY1" fmla="*/ 476 h 6700"/>
                <a:gd name="connsiteX2" fmla="*/ 10573 w 12102"/>
                <a:gd name="connsiteY2" fmla="*/ 3715 h 6700"/>
                <a:gd name="connsiteX3" fmla="*/ 0 w 12102"/>
                <a:gd name="connsiteY3" fmla="*/ 4572 h 6700"/>
                <a:gd name="connsiteX4" fmla="*/ 6858 w 12102"/>
                <a:gd name="connsiteY4" fmla="*/ 0 h 6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02" h="6700">
                  <a:moveTo>
                    <a:pt x="6858" y="0"/>
                  </a:moveTo>
                  <a:cubicBezTo>
                    <a:pt x="8287" y="95"/>
                    <a:pt x="10001" y="-190"/>
                    <a:pt x="11144" y="476"/>
                  </a:cubicBezTo>
                  <a:cubicBezTo>
                    <a:pt x="13049" y="1619"/>
                    <a:pt x="11716" y="3143"/>
                    <a:pt x="10573" y="3715"/>
                  </a:cubicBezTo>
                  <a:cubicBezTo>
                    <a:pt x="7239" y="5143"/>
                    <a:pt x="3905" y="9144"/>
                    <a:pt x="0" y="4572"/>
                  </a:cubicBezTo>
                  <a:cubicBezTo>
                    <a:pt x="3334" y="4572"/>
                    <a:pt x="5620" y="3048"/>
                    <a:pt x="6858" y="0"/>
                  </a:cubicBezTo>
                  <a:close/>
                </a:path>
              </a:pathLst>
            </a:custGeom>
            <a:solidFill>
              <a:srgbClr val="F7B2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14" name="Freeform: Shape 143">
              <a:extLst>
                <a:ext uri="{FF2B5EF4-FFF2-40B4-BE49-F238E27FC236}">
                  <a16:creationId xmlns:a16="http://schemas.microsoft.com/office/drawing/2014/main" id="{9E4D817A-5A0E-4FFA-B617-73E9A628230A}"/>
                </a:ext>
              </a:extLst>
            </p:cNvPr>
            <p:cNvSpPr/>
            <p:nvPr/>
          </p:nvSpPr>
          <p:spPr>
            <a:xfrm>
              <a:off x="9202337" y="2132471"/>
              <a:ext cx="6858" cy="4571"/>
            </a:xfrm>
            <a:custGeom>
              <a:avLst/>
              <a:gdLst>
                <a:gd name="connsiteX0" fmla="*/ 6858 w 6858"/>
                <a:gd name="connsiteY0" fmla="*/ 4572 h 4571"/>
                <a:gd name="connsiteX1" fmla="*/ 0 w 6858"/>
                <a:gd name="connsiteY1" fmla="*/ 4572 h 4571"/>
                <a:gd name="connsiteX2" fmla="*/ 6858 w 6858"/>
                <a:gd name="connsiteY2" fmla="*/ 0 h 4571"/>
                <a:gd name="connsiteX3" fmla="*/ 6858 w 6858"/>
                <a:gd name="connsiteY3" fmla="*/ 4572 h 4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858" h="4571">
                  <a:moveTo>
                    <a:pt x="6858" y="4572"/>
                  </a:moveTo>
                  <a:cubicBezTo>
                    <a:pt x="4572" y="4572"/>
                    <a:pt x="2286" y="4572"/>
                    <a:pt x="0" y="4572"/>
                  </a:cubicBezTo>
                  <a:cubicBezTo>
                    <a:pt x="1334" y="1524"/>
                    <a:pt x="3620" y="0"/>
                    <a:pt x="6858" y="0"/>
                  </a:cubicBezTo>
                  <a:cubicBezTo>
                    <a:pt x="6858" y="1524"/>
                    <a:pt x="6858" y="3048"/>
                    <a:pt x="6858" y="4572"/>
                  </a:cubicBezTo>
                  <a:close/>
                </a:path>
              </a:pathLst>
            </a:custGeom>
            <a:solidFill>
              <a:srgbClr val="F0B2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15" name="Freeform: Shape 144">
              <a:extLst>
                <a:ext uri="{FF2B5EF4-FFF2-40B4-BE49-F238E27FC236}">
                  <a16:creationId xmlns:a16="http://schemas.microsoft.com/office/drawing/2014/main" id="{815D9414-AB84-4213-95F9-DEF5193D3E62}"/>
                </a:ext>
              </a:extLst>
            </p:cNvPr>
            <p:cNvSpPr/>
            <p:nvPr/>
          </p:nvSpPr>
          <p:spPr>
            <a:xfrm>
              <a:off x="9254915" y="2079473"/>
              <a:ext cx="23224" cy="27851"/>
            </a:xfrm>
            <a:custGeom>
              <a:avLst/>
              <a:gdLst>
                <a:gd name="connsiteX0" fmla="*/ 11430 w 23224"/>
                <a:gd name="connsiteY0" fmla="*/ 27851 h 27851"/>
                <a:gd name="connsiteX1" fmla="*/ 6858 w 23224"/>
                <a:gd name="connsiteY1" fmla="*/ 23279 h 27851"/>
                <a:gd name="connsiteX2" fmla="*/ 4572 w 23224"/>
                <a:gd name="connsiteY2" fmla="*/ 16421 h 27851"/>
                <a:gd name="connsiteX3" fmla="*/ 0 w 23224"/>
                <a:gd name="connsiteY3" fmla="*/ 7277 h 27851"/>
                <a:gd name="connsiteX4" fmla="*/ 3143 w 23224"/>
                <a:gd name="connsiteY4" fmla="*/ 4991 h 27851"/>
                <a:gd name="connsiteX5" fmla="*/ 4001 w 23224"/>
                <a:gd name="connsiteY5" fmla="*/ 2229 h 27851"/>
                <a:gd name="connsiteX6" fmla="*/ 9144 w 23224"/>
                <a:gd name="connsiteY6" fmla="*/ 419 h 27851"/>
                <a:gd name="connsiteX7" fmla="*/ 20574 w 23224"/>
                <a:gd name="connsiteY7" fmla="*/ 7277 h 27851"/>
                <a:gd name="connsiteX8" fmla="*/ 15430 w 23224"/>
                <a:gd name="connsiteY8" fmla="*/ 23279 h 27851"/>
                <a:gd name="connsiteX9" fmla="*/ 11430 w 23224"/>
                <a:gd name="connsiteY9" fmla="*/ 27851 h 27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224" h="27851">
                  <a:moveTo>
                    <a:pt x="11430" y="27851"/>
                  </a:moveTo>
                  <a:cubicBezTo>
                    <a:pt x="8477" y="27756"/>
                    <a:pt x="6953" y="26232"/>
                    <a:pt x="6858" y="23279"/>
                  </a:cubicBezTo>
                  <a:cubicBezTo>
                    <a:pt x="4001" y="21660"/>
                    <a:pt x="9049" y="17564"/>
                    <a:pt x="4572" y="16421"/>
                  </a:cubicBezTo>
                  <a:cubicBezTo>
                    <a:pt x="1619" y="14135"/>
                    <a:pt x="381" y="10897"/>
                    <a:pt x="0" y="7277"/>
                  </a:cubicBezTo>
                  <a:cubicBezTo>
                    <a:pt x="190" y="5277"/>
                    <a:pt x="5143" y="10039"/>
                    <a:pt x="3143" y="4991"/>
                  </a:cubicBezTo>
                  <a:cubicBezTo>
                    <a:pt x="3238" y="3943"/>
                    <a:pt x="3429" y="3086"/>
                    <a:pt x="4001" y="2229"/>
                  </a:cubicBezTo>
                  <a:cubicBezTo>
                    <a:pt x="5620" y="1276"/>
                    <a:pt x="6763" y="-914"/>
                    <a:pt x="9144" y="419"/>
                  </a:cubicBezTo>
                  <a:cubicBezTo>
                    <a:pt x="11906" y="4515"/>
                    <a:pt x="13049" y="11087"/>
                    <a:pt x="20574" y="7277"/>
                  </a:cubicBezTo>
                  <a:cubicBezTo>
                    <a:pt x="25336" y="15850"/>
                    <a:pt x="23717" y="21184"/>
                    <a:pt x="15430" y="23279"/>
                  </a:cubicBezTo>
                  <a:cubicBezTo>
                    <a:pt x="12763" y="23946"/>
                    <a:pt x="11716" y="25375"/>
                    <a:pt x="11430" y="27851"/>
                  </a:cubicBezTo>
                  <a:close/>
                </a:path>
              </a:pathLst>
            </a:custGeom>
            <a:solidFill>
              <a:srgbClr val="F9B9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16" name="Freeform: Shape 145">
              <a:extLst>
                <a:ext uri="{FF2B5EF4-FFF2-40B4-BE49-F238E27FC236}">
                  <a16:creationId xmlns:a16="http://schemas.microsoft.com/office/drawing/2014/main" id="{0F181030-BD51-4561-8DC8-B76483A08677}"/>
                </a:ext>
              </a:extLst>
            </p:cNvPr>
            <p:cNvSpPr/>
            <p:nvPr/>
          </p:nvSpPr>
          <p:spPr>
            <a:xfrm>
              <a:off x="9274461" y="2082178"/>
              <a:ext cx="12362" cy="6081"/>
            </a:xfrm>
            <a:custGeom>
              <a:avLst/>
              <a:gdLst>
                <a:gd name="connsiteX0" fmla="*/ 12363 w 12362"/>
                <a:gd name="connsiteY0" fmla="*/ 0 h 6081"/>
                <a:gd name="connsiteX1" fmla="*/ 12363 w 12362"/>
                <a:gd name="connsiteY1" fmla="*/ 4572 h 6081"/>
                <a:gd name="connsiteX2" fmla="*/ 933 w 12362"/>
                <a:gd name="connsiteY2" fmla="*/ 4572 h 6081"/>
                <a:gd name="connsiteX3" fmla="*/ 1695 w 12362"/>
                <a:gd name="connsiteY3" fmla="*/ 667 h 6081"/>
                <a:gd name="connsiteX4" fmla="*/ 12363 w 12362"/>
                <a:gd name="connsiteY4" fmla="*/ 0 h 6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362" h="6081">
                  <a:moveTo>
                    <a:pt x="12363" y="0"/>
                  </a:moveTo>
                  <a:cubicBezTo>
                    <a:pt x="12172" y="1524"/>
                    <a:pt x="9791" y="3048"/>
                    <a:pt x="12363" y="4572"/>
                  </a:cubicBezTo>
                  <a:cubicBezTo>
                    <a:pt x="8553" y="8668"/>
                    <a:pt x="4743" y="2953"/>
                    <a:pt x="933" y="4572"/>
                  </a:cubicBezTo>
                  <a:cubicBezTo>
                    <a:pt x="837" y="3143"/>
                    <a:pt x="-1544" y="1048"/>
                    <a:pt x="1695" y="667"/>
                  </a:cubicBezTo>
                  <a:cubicBezTo>
                    <a:pt x="5314" y="190"/>
                    <a:pt x="8838" y="190"/>
                    <a:pt x="12363" y="0"/>
                  </a:cubicBezTo>
                  <a:close/>
                </a:path>
              </a:pathLst>
            </a:custGeom>
            <a:solidFill>
              <a:srgbClr val="F9B9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17" name="Freeform: Shape 146">
              <a:extLst>
                <a:ext uri="{FF2B5EF4-FFF2-40B4-BE49-F238E27FC236}">
                  <a16:creationId xmlns:a16="http://schemas.microsoft.com/office/drawing/2014/main" id="{38DB9987-8028-4030-9787-A28F2667153D}"/>
                </a:ext>
              </a:extLst>
            </p:cNvPr>
            <p:cNvSpPr/>
            <p:nvPr/>
          </p:nvSpPr>
          <p:spPr>
            <a:xfrm>
              <a:off x="9258844" y="2073035"/>
              <a:ext cx="7500" cy="9143"/>
            </a:xfrm>
            <a:custGeom>
              <a:avLst/>
              <a:gdLst>
                <a:gd name="connsiteX0" fmla="*/ 5215 w 7500"/>
                <a:gd name="connsiteY0" fmla="*/ 6858 h 9143"/>
                <a:gd name="connsiteX1" fmla="*/ 643 w 7500"/>
                <a:gd name="connsiteY1" fmla="*/ 9144 h 9143"/>
                <a:gd name="connsiteX2" fmla="*/ 71 w 7500"/>
                <a:gd name="connsiteY2" fmla="*/ 7620 h 9143"/>
                <a:gd name="connsiteX3" fmla="*/ 643 w 7500"/>
                <a:gd name="connsiteY3" fmla="*/ 6858 h 9143"/>
                <a:gd name="connsiteX4" fmla="*/ 643 w 7500"/>
                <a:gd name="connsiteY4" fmla="*/ 0 h 9143"/>
                <a:gd name="connsiteX5" fmla="*/ 7501 w 7500"/>
                <a:gd name="connsiteY5" fmla="*/ 4572 h 9143"/>
                <a:gd name="connsiteX6" fmla="*/ 5215 w 7500"/>
                <a:gd name="connsiteY6" fmla="*/ 6858 h 9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500" h="9143">
                  <a:moveTo>
                    <a:pt x="5215" y="6858"/>
                  </a:moveTo>
                  <a:cubicBezTo>
                    <a:pt x="3691" y="7620"/>
                    <a:pt x="2167" y="8382"/>
                    <a:pt x="643" y="9144"/>
                  </a:cubicBezTo>
                  <a:cubicBezTo>
                    <a:pt x="71" y="8668"/>
                    <a:pt x="-119" y="8096"/>
                    <a:pt x="71" y="7620"/>
                  </a:cubicBezTo>
                  <a:cubicBezTo>
                    <a:pt x="262" y="7144"/>
                    <a:pt x="452" y="6858"/>
                    <a:pt x="643" y="6858"/>
                  </a:cubicBezTo>
                  <a:cubicBezTo>
                    <a:pt x="643" y="4572"/>
                    <a:pt x="643" y="2286"/>
                    <a:pt x="643" y="0"/>
                  </a:cubicBezTo>
                  <a:cubicBezTo>
                    <a:pt x="3977" y="0"/>
                    <a:pt x="6167" y="1524"/>
                    <a:pt x="7501" y="4572"/>
                  </a:cubicBezTo>
                  <a:cubicBezTo>
                    <a:pt x="6739" y="5334"/>
                    <a:pt x="5977" y="6096"/>
                    <a:pt x="5215" y="6858"/>
                  </a:cubicBezTo>
                  <a:close/>
                </a:path>
              </a:pathLst>
            </a:custGeom>
            <a:solidFill>
              <a:srgbClr val="FBC20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18" name="Freeform: Shape 147">
              <a:extLst>
                <a:ext uri="{FF2B5EF4-FFF2-40B4-BE49-F238E27FC236}">
                  <a16:creationId xmlns:a16="http://schemas.microsoft.com/office/drawing/2014/main" id="{7B76A181-C821-43C3-AAC1-A1D3A533C6E5}"/>
                </a:ext>
              </a:extLst>
            </p:cNvPr>
            <p:cNvSpPr/>
            <p:nvPr/>
          </p:nvSpPr>
          <p:spPr>
            <a:xfrm>
              <a:off x="9250343" y="2079893"/>
              <a:ext cx="9144" cy="5808"/>
            </a:xfrm>
            <a:custGeom>
              <a:avLst/>
              <a:gdLst>
                <a:gd name="connsiteX0" fmla="*/ 9144 w 9144"/>
                <a:gd name="connsiteY0" fmla="*/ 0 h 5808"/>
                <a:gd name="connsiteX1" fmla="*/ 9144 w 9144"/>
                <a:gd name="connsiteY1" fmla="*/ 2286 h 5808"/>
                <a:gd name="connsiteX2" fmla="*/ 9144 w 9144"/>
                <a:gd name="connsiteY2" fmla="*/ 2286 h 5808"/>
                <a:gd name="connsiteX3" fmla="*/ 0 w 9144"/>
                <a:gd name="connsiteY3" fmla="*/ 0 h 5808"/>
                <a:gd name="connsiteX4" fmla="*/ 0 w 9144"/>
                <a:gd name="connsiteY4" fmla="*/ 0 h 5808"/>
                <a:gd name="connsiteX5" fmla="*/ 9144 w 9144"/>
                <a:gd name="connsiteY5" fmla="*/ 0 h 58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144" h="5808">
                  <a:moveTo>
                    <a:pt x="9144" y="0"/>
                  </a:moveTo>
                  <a:cubicBezTo>
                    <a:pt x="9144" y="762"/>
                    <a:pt x="9144" y="1524"/>
                    <a:pt x="9144" y="2286"/>
                  </a:cubicBezTo>
                  <a:lnTo>
                    <a:pt x="9144" y="2286"/>
                  </a:lnTo>
                  <a:cubicBezTo>
                    <a:pt x="5429" y="4286"/>
                    <a:pt x="667" y="10192"/>
                    <a:pt x="0" y="0"/>
                  </a:cubicBezTo>
                  <a:lnTo>
                    <a:pt x="0" y="0"/>
                  </a:lnTo>
                  <a:cubicBezTo>
                    <a:pt x="3048" y="0"/>
                    <a:pt x="6096" y="0"/>
                    <a:pt x="9144" y="0"/>
                  </a:cubicBezTo>
                  <a:close/>
                </a:path>
              </a:pathLst>
            </a:custGeom>
            <a:solidFill>
              <a:srgbClr val="F0B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19" name="Freeform: Shape 148">
              <a:extLst>
                <a:ext uri="{FF2B5EF4-FFF2-40B4-BE49-F238E27FC236}">
                  <a16:creationId xmlns:a16="http://schemas.microsoft.com/office/drawing/2014/main" id="{7185B668-FE20-4D03-BB59-8D4FB19C14E9}"/>
                </a:ext>
              </a:extLst>
            </p:cNvPr>
            <p:cNvSpPr/>
            <p:nvPr/>
          </p:nvSpPr>
          <p:spPr>
            <a:xfrm>
              <a:off x="9142639" y="2102753"/>
              <a:ext cx="27391" cy="25050"/>
            </a:xfrm>
            <a:custGeom>
              <a:avLst/>
              <a:gdLst>
                <a:gd name="connsiteX0" fmla="*/ 25503 w 27391"/>
                <a:gd name="connsiteY0" fmla="*/ 11430 h 25050"/>
                <a:gd name="connsiteX1" fmla="*/ 14073 w 27391"/>
                <a:gd name="connsiteY1" fmla="*/ 18288 h 25050"/>
                <a:gd name="connsiteX2" fmla="*/ 4739 w 27391"/>
                <a:gd name="connsiteY2" fmla="*/ 24003 h 25050"/>
                <a:gd name="connsiteX3" fmla="*/ 643 w 27391"/>
                <a:gd name="connsiteY3" fmla="*/ 25051 h 25050"/>
                <a:gd name="connsiteX4" fmla="*/ 2738 w 27391"/>
                <a:gd name="connsiteY4" fmla="*/ 18193 h 25050"/>
                <a:gd name="connsiteX5" fmla="*/ 4643 w 27391"/>
                <a:gd name="connsiteY5" fmla="*/ 16002 h 25050"/>
                <a:gd name="connsiteX6" fmla="*/ 9501 w 27391"/>
                <a:gd name="connsiteY6" fmla="*/ 9144 h 25050"/>
                <a:gd name="connsiteX7" fmla="*/ 11787 w 27391"/>
                <a:gd name="connsiteY7" fmla="*/ 4572 h 25050"/>
                <a:gd name="connsiteX8" fmla="*/ 23217 w 27391"/>
                <a:gd name="connsiteY8" fmla="*/ 0 h 25050"/>
                <a:gd name="connsiteX9" fmla="*/ 25503 w 27391"/>
                <a:gd name="connsiteY9" fmla="*/ 11430 h 25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7391" h="25050">
                  <a:moveTo>
                    <a:pt x="25503" y="11430"/>
                  </a:moveTo>
                  <a:cubicBezTo>
                    <a:pt x="21693" y="13716"/>
                    <a:pt x="17883" y="16002"/>
                    <a:pt x="14073" y="18288"/>
                  </a:cubicBezTo>
                  <a:cubicBezTo>
                    <a:pt x="10930" y="20193"/>
                    <a:pt x="7882" y="22193"/>
                    <a:pt x="4739" y="24003"/>
                  </a:cubicBezTo>
                  <a:cubicBezTo>
                    <a:pt x="3500" y="24670"/>
                    <a:pt x="2072" y="24765"/>
                    <a:pt x="643" y="25051"/>
                  </a:cubicBezTo>
                  <a:cubicBezTo>
                    <a:pt x="-1548" y="21527"/>
                    <a:pt x="2548" y="20574"/>
                    <a:pt x="2738" y="18193"/>
                  </a:cubicBezTo>
                  <a:cubicBezTo>
                    <a:pt x="3310" y="17431"/>
                    <a:pt x="3977" y="16669"/>
                    <a:pt x="4643" y="16002"/>
                  </a:cubicBezTo>
                  <a:cubicBezTo>
                    <a:pt x="6263" y="13811"/>
                    <a:pt x="8549" y="12002"/>
                    <a:pt x="9501" y="9144"/>
                  </a:cubicBezTo>
                  <a:cubicBezTo>
                    <a:pt x="10263" y="7620"/>
                    <a:pt x="11025" y="6096"/>
                    <a:pt x="11787" y="4572"/>
                  </a:cubicBezTo>
                  <a:cubicBezTo>
                    <a:pt x="17597" y="8191"/>
                    <a:pt x="19121" y="952"/>
                    <a:pt x="23217" y="0"/>
                  </a:cubicBezTo>
                  <a:cubicBezTo>
                    <a:pt x="27408" y="3143"/>
                    <a:pt x="28932" y="6763"/>
                    <a:pt x="25503" y="11430"/>
                  </a:cubicBezTo>
                  <a:close/>
                </a:path>
              </a:pathLst>
            </a:custGeom>
            <a:solidFill>
              <a:srgbClr val="FDCB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20" name="Freeform: Shape 149">
              <a:extLst>
                <a:ext uri="{FF2B5EF4-FFF2-40B4-BE49-F238E27FC236}">
                  <a16:creationId xmlns:a16="http://schemas.microsoft.com/office/drawing/2014/main" id="{12E6E6D9-E465-4EB9-99FA-001721ED67C9}"/>
                </a:ext>
              </a:extLst>
            </p:cNvPr>
            <p:cNvSpPr/>
            <p:nvPr/>
          </p:nvSpPr>
          <p:spPr>
            <a:xfrm>
              <a:off x="9145283" y="2110933"/>
              <a:ext cx="8356" cy="10107"/>
            </a:xfrm>
            <a:custGeom>
              <a:avLst/>
              <a:gdLst>
                <a:gd name="connsiteX0" fmla="*/ 6858 w 8356"/>
                <a:gd name="connsiteY0" fmla="*/ 964 h 10107"/>
                <a:gd name="connsiteX1" fmla="*/ 2286 w 8356"/>
                <a:gd name="connsiteY1" fmla="*/ 10108 h 10107"/>
                <a:gd name="connsiteX2" fmla="*/ 0 w 8356"/>
                <a:gd name="connsiteY2" fmla="*/ 5536 h 10107"/>
                <a:gd name="connsiteX3" fmla="*/ 6858 w 8356"/>
                <a:gd name="connsiteY3" fmla="*/ 964 h 10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356" h="10107">
                  <a:moveTo>
                    <a:pt x="6858" y="964"/>
                  </a:moveTo>
                  <a:cubicBezTo>
                    <a:pt x="11335" y="7060"/>
                    <a:pt x="4572" y="7441"/>
                    <a:pt x="2286" y="10108"/>
                  </a:cubicBezTo>
                  <a:cubicBezTo>
                    <a:pt x="571" y="9060"/>
                    <a:pt x="1333" y="6774"/>
                    <a:pt x="0" y="5536"/>
                  </a:cubicBezTo>
                  <a:cubicBezTo>
                    <a:pt x="286" y="1059"/>
                    <a:pt x="1905" y="-1513"/>
                    <a:pt x="6858" y="964"/>
                  </a:cubicBezTo>
                  <a:close/>
                </a:path>
              </a:pathLst>
            </a:custGeom>
            <a:solidFill>
              <a:srgbClr val="FBC3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21" name="Freeform: Shape 150">
              <a:extLst>
                <a:ext uri="{FF2B5EF4-FFF2-40B4-BE49-F238E27FC236}">
                  <a16:creationId xmlns:a16="http://schemas.microsoft.com/office/drawing/2014/main" id="{A55B4EC8-64F7-480E-86B5-DDA6492C3B82}"/>
                </a:ext>
              </a:extLst>
            </p:cNvPr>
            <p:cNvSpPr/>
            <p:nvPr/>
          </p:nvSpPr>
          <p:spPr>
            <a:xfrm>
              <a:off x="9141621" y="2116468"/>
              <a:ext cx="5947" cy="4572"/>
            </a:xfrm>
            <a:custGeom>
              <a:avLst/>
              <a:gdLst>
                <a:gd name="connsiteX0" fmla="*/ 3662 w 5947"/>
                <a:gd name="connsiteY0" fmla="*/ 0 h 4572"/>
                <a:gd name="connsiteX1" fmla="*/ 5948 w 5947"/>
                <a:gd name="connsiteY1" fmla="*/ 4572 h 4572"/>
                <a:gd name="connsiteX2" fmla="*/ 3662 w 5947"/>
                <a:gd name="connsiteY2" fmla="*/ 4572 h 4572"/>
                <a:gd name="connsiteX3" fmla="*/ 42 w 5947"/>
                <a:gd name="connsiteY3" fmla="*/ 2762 h 4572"/>
                <a:gd name="connsiteX4" fmla="*/ 3662 w 5947"/>
                <a:gd name="connsiteY4" fmla="*/ 0 h 4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47" h="4572">
                  <a:moveTo>
                    <a:pt x="3662" y="0"/>
                  </a:moveTo>
                  <a:cubicBezTo>
                    <a:pt x="5471" y="953"/>
                    <a:pt x="5948" y="2667"/>
                    <a:pt x="5948" y="4572"/>
                  </a:cubicBezTo>
                  <a:cubicBezTo>
                    <a:pt x="5186" y="4572"/>
                    <a:pt x="4424" y="4572"/>
                    <a:pt x="3662" y="4572"/>
                  </a:cubicBezTo>
                  <a:cubicBezTo>
                    <a:pt x="2423" y="4001"/>
                    <a:pt x="233" y="3620"/>
                    <a:pt x="42" y="2762"/>
                  </a:cubicBezTo>
                  <a:cubicBezTo>
                    <a:pt x="-434" y="191"/>
                    <a:pt x="3281" y="2096"/>
                    <a:pt x="3662" y="0"/>
                  </a:cubicBezTo>
                  <a:close/>
                </a:path>
              </a:pathLst>
            </a:custGeom>
            <a:solidFill>
              <a:srgbClr val="F5BA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22" name="Freeform: Shape 151">
              <a:extLst>
                <a:ext uri="{FF2B5EF4-FFF2-40B4-BE49-F238E27FC236}">
                  <a16:creationId xmlns:a16="http://schemas.microsoft.com/office/drawing/2014/main" id="{D66FB573-3C10-47C7-A20C-80303CE97CF7}"/>
                </a:ext>
              </a:extLst>
            </p:cNvPr>
            <p:cNvSpPr/>
            <p:nvPr/>
          </p:nvSpPr>
          <p:spPr>
            <a:xfrm>
              <a:off x="9245328" y="2079893"/>
              <a:ext cx="17588" cy="13716"/>
            </a:xfrm>
            <a:custGeom>
              <a:avLst/>
              <a:gdLst>
                <a:gd name="connsiteX0" fmla="*/ 5015 w 17588"/>
                <a:gd name="connsiteY0" fmla="*/ 0 h 13716"/>
                <a:gd name="connsiteX1" fmla="*/ 14159 w 17588"/>
                <a:gd name="connsiteY1" fmla="*/ 2286 h 13716"/>
                <a:gd name="connsiteX2" fmla="*/ 17588 w 17588"/>
                <a:gd name="connsiteY2" fmla="*/ 13716 h 13716"/>
                <a:gd name="connsiteX3" fmla="*/ 9587 w 17588"/>
                <a:gd name="connsiteY3" fmla="*/ 6858 h 13716"/>
                <a:gd name="connsiteX4" fmla="*/ 5015 w 17588"/>
                <a:gd name="connsiteY4" fmla="*/ 11430 h 13716"/>
                <a:gd name="connsiteX5" fmla="*/ 5015 w 17588"/>
                <a:gd name="connsiteY5" fmla="*/ 0 h 13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588" h="13716">
                  <a:moveTo>
                    <a:pt x="5015" y="0"/>
                  </a:moveTo>
                  <a:cubicBezTo>
                    <a:pt x="6253" y="7906"/>
                    <a:pt x="11206" y="1143"/>
                    <a:pt x="14159" y="2286"/>
                  </a:cubicBezTo>
                  <a:cubicBezTo>
                    <a:pt x="15207" y="5620"/>
                    <a:pt x="16159" y="8954"/>
                    <a:pt x="17588" y="13716"/>
                  </a:cubicBezTo>
                  <a:cubicBezTo>
                    <a:pt x="14159" y="10858"/>
                    <a:pt x="11873" y="8858"/>
                    <a:pt x="9587" y="6858"/>
                  </a:cubicBezTo>
                  <a:cubicBezTo>
                    <a:pt x="8063" y="8382"/>
                    <a:pt x="6539" y="9906"/>
                    <a:pt x="5015" y="11430"/>
                  </a:cubicBezTo>
                  <a:cubicBezTo>
                    <a:pt x="6730" y="7620"/>
                    <a:pt x="-7082" y="3810"/>
                    <a:pt x="5015" y="0"/>
                  </a:cubicBezTo>
                  <a:close/>
                </a:path>
              </a:pathLst>
            </a:custGeom>
            <a:solidFill>
              <a:srgbClr val="FCBE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23" name="Freeform: Shape 152">
              <a:extLst>
                <a:ext uri="{FF2B5EF4-FFF2-40B4-BE49-F238E27FC236}">
                  <a16:creationId xmlns:a16="http://schemas.microsoft.com/office/drawing/2014/main" id="{0EC1CFAB-2CBE-439E-90E8-14E6BDF93F77}"/>
                </a:ext>
              </a:extLst>
            </p:cNvPr>
            <p:cNvSpPr/>
            <p:nvPr/>
          </p:nvSpPr>
          <p:spPr>
            <a:xfrm>
              <a:off x="9227157" y="2111897"/>
              <a:ext cx="20900" cy="13620"/>
            </a:xfrm>
            <a:custGeom>
              <a:avLst/>
              <a:gdLst>
                <a:gd name="connsiteX0" fmla="*/ 14042 w 20900"/>
                <a:gd name="connsiteY0" fmla="*/ 0 h 13620"/>
                <a:gd name="connsiteX1" fmla="*/ 18614 w 20900"/>
                <a:gd name="connsiteY1" fmla="*/ 2286 h 13620"/>
                <a:gd name="connsiteX2" fmla="*/ 20900 w 20900"/>
                <a:gd name="connsiteY2" fmla="*/ 2286 h 13620"/>
                <a:gd name="connsiteX3" fmla="*/ 18614 w 20900"/>
                <a:gd name="connsiteY3" fmla="*/ 6858 h 13620"/>
                <a:gd name="connsiteX4" fmla="*/ 422 w 20900"/>
                <a:gd name="connsiteY4" fmla="*/ 13621 h 13620"/>
                <a:gd name="connsiteX5" fmla="*/ 2612 w 20900"/>
                <a:gd name="connsiteY5" fmla="*/ 4572 h 13620"/>
                <a:gd name="connsiteX6" fmla="*/ 2612 w 20900"/>
                <a:gd name="connsiteY6" fmla="*/ 4572 h 13620"/>
                <a:gd name="connsiteX7" fmla="*/ 14042 w 20900"/>
                <a:gd name="connsiteY7" fmla="*/ 0 h 13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0900" h="13620">
                  <a:moveTo>
                    <a:pt x="14042" y="0"/>
                  </a:moveTo>
                  <a:cubicBezTo>
                    <a:pt x="15566" y="762"/>
                    <a:pt x="17090" y="1524"/>
                    <a:pt x="18614" y="2286"/>
                  </a:cubicBezTo>
                  <a:cubicBezTo>
                    <a:pt x="19376" y="2286"/>
                    <a:pt x="20138" y="2286"/>
                    <a:pt x="20900" y="2286"/>
                  </a:cubicBezTo>
                  <a:cubicBezTo>
                    <a:pt x="20138" y="3810"/>
                    <a:pt x="19376" y="5334"/>
                    <a:pt x="18614" y="6858"/>
                  </a:cubicBezTo>
                  <a:cubicBezTo>
                    <a:pt x="11375" y="5334"/>
                    <a:pt x="5756" y="8953"/>
                    <a:pt x="422" y="13621"/>
                  </a:cubicBezTo>
                  <a:cubicBezTo>
                    <a:pt x="-1102" y="9334"/>
                    <a:pt x="1946" y="7334"/>
                    <a:pt x="2612" y="4572"/>
                  </a:cubicBezTo>
                  <a:lnTo>
                    <a:pt x="2612" y="4572"/>
                  </a:lnTo>
                  <a:cubicBezTo>
                    <a:pt x="4803" y="-1143"/>
                    <a:pt x="11471" y="4572"/>
                    <a:pt x="14042" y="0"/>
                  </a:cubicBezTo>
                  <a:close/>
                </a:path>
              </a:pathLst>
            </a:custGeom>
            <a:solidFill>
              <a:srgbClr val="F5B8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24" name="Freeform: Shape 153">
              <a:extLst>
                <a:ext uri="{FF2B5EF4-FFF2-40B4-BE49-F238E27FC236}">
                  <a16:creationId xmlns:a16="http://schemas.microsoft.com/office/drawing/2014/main" id="{70F9DA4B-4247-441A-80E7-5E1AFD76F3D5}"/>
                </a:ext>
              </a:extLst>
            </p:cNvPr>
            <p:cNvSpPr/>
            <p:nvPr/>
          </p:nvSpPr>
          <p:spPr>
            <a:xfrm>
              <a:off x="9258617" y="2095824"/>
              <a:ext cx="5520" cy="6928"/>
            </a:xfrm>
            <a:custGeom>
              <a:avLst/>
              <a:gdLst>
                <a:gd name="connsiteX0" fmla="*/ 871 w 5520"/>
                <a:gd name="connsiteY0" fmla="*/ 71 h 6928"/>
                <a:gd name="connsiteX1" fmla="*/ 3157 w 5520"/>
                <a:gd name="connsiteY1" fmla="*/ 6929 h 6928"/>
                <a:gd name="connsiteX2" fmla="*/ 871 w 5520"/>
                <a:gd name="connsiteY2" fmla="*/ 4643 h 6928"/>
                <a:gd name="connsiteX3" fmla="*/ 109 w 5520"/>
                <a:gd name="connsiteY3" fmla="*/ 3119 h 6928"/>
                <a:gd name="connsiteX4" fmla="*/ 871 w 5520"/>
                <a:gd name="connsiteY4" fmla="*/ 2357 h 6928"/>
                <a:gd name="connsiteX5" fmla="*/ 871 w 5520"/>
                <a:gd name="connsiteY5" fmla="*/ 71 h 6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520" h="6928">
                  <a:moveTo>
                    <a:pt x="871" y="71"/>
                  </a:moveTo>
                  <a:cubicBezTo>
                    <a:pt x="10872" y="-691"/>
                    <a:pt x="1347" y="4928"/>
                    <a:pt x="3157" y="6929"/>
                  </a:cubicBezTo>
                  <a:cubicBezTo>
                    <a:pt x="2395" y="6167"/>
                    <a:pt x="1633" y="5405"/>
                    <a:pt x="871" y="4643"/>
                  </a:cubicBezTo>
                  <a:cubicBezTo>
                    <a:pt x="109" y="4166"/>
                    <a:pt x="-177" y="3595"/>
                    <a:pt x="109" y="3119"/>
                  </a:cubicBezTo>
                  <a:cubicBezTo>
                    <a:pt x="394" y="2642"/>
                    <a:pt x="680" y="2357"/>
                    <a:pt x="871" y="2357"/>
                  </a:cubicBezTo>
                  <a:cubicBezTo>
                    <a:pt x="871" y="1595"/>
                    <a:pt x="871" y="833"/>
                    <a:pt x="871" y="71"/>
                  </a:cubicBezTo>
                  <a:close/>
                </a:path>
              </a:pathLst>
            </a:custGeom>
            <a:solidFill>
              <a:srgbClr val="EFAC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25" name="Freeform: Shape 154">
              <a:extLst>
                <a:ext uri="{FF2B5EF4-FFF2-40B4-BE49-F238E27FC236}">
                  <a16:creationId xmlns:a16="http://schemas.microsoft.com/office/drawing/2014/main" id="{283BCFA2-C01C-41B2-BBE7-686A62A9A44C}"/>
                </a:ext>
              </a:extLst>
            </p:cNvPr>
            <p:cNvSpPr/>
            <p:nvPr/>
          </p:nvSpPr>
          <p:spPr>
            <a:xfrm>
              <a:off x="9254035" y="2098181"/>
              <a:ext cx="5452" cy="5333"/>
            </a:xfrm>
            <a:custGeom>
              <a:avLst/>
              <a:gdLst>
                <a:gd name="connsiteX0" fmla="*/ 5452 w 5452"/>
                <a:gd name="connsiteY0" fmla="*/ 0 h 5333"/>
                <a:gd name="connsiteX1" fmla="*/ 5452 w 5452"/>
                <a:gd name="connsiteY1" fmla="*/ 2286 h 5333"/>
                <a:gd name="connsiteX2" fmla="*/ 1356 w 5452"/>
                <a:gd name="connsiteY2" fmla="*/ 5334 h 5333"/>
                <a:gd name="connsiteX3" fmla="*/ 23 w 5452"/>
                <a:gd name="connsiteY3" fmla="*/ 2857 h 5333"/>
                <a:gd name="connsiteX4" fmla="*/ 5452 w 5452"/>
                <a:gd name="connsiteY4" fmla="*/ 0 h 5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452" h="5333">
                  <a:moveTo>
                    <a:pt x="5452" y="0"/>
                  </a:moveTo>
                  <a:cubicBezTo>
                    <a:pt x="5452" y="762"/>
                    <a:pt x="5452" y="1524"/>
                    <a:pt x="5452" y="2286"/>
                  </a:cubicBezTo>
                  <a:cubicBezTo>
                    <a:pt x="4119" y="3334"/>
                    <a:pt x="2690" y="4286"/>
                    <a:pt x="1356" y="5334"/>
                  </a:cubicBezTo>
                  <a:cubicBezTo>
                    <a:pt x="880" y="4477"/>
                    <a:pt x="-168" y="3429"/>
                    <a:pt x="23" y="2857"/>
                  </a:cubicBezTo>
                  <a:cubicBezTo>
                    <a:pt x="975" y="476"/>
                    <a:pt x="3166" y="95"/>
                    <a:pt x="5452" y="0"/>
                  </a:cubicBezTo>
                  <a:close/>
                </a:path>
              </a:pathLst>
            </a:custGeom>
            <a:solidFill>
              <a:srgbClr val="FBBA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26" name="Freeform: Shape 155">
              <a:extLst>
                <a:ext uri="{FF2B5EF4-FFF2-40B4-BE49-F238E27FC236}">
                  <a16:creationId xmlns:a16="http://schemas.microsoft.com/office/drawing/2014/main" id="{47ACBA49-2577-4C2B-ADAB-4DB8532D79E1}"/>
                </a:ext>
              </a:extLst>
            </p:cNvPr>
            <p:cNvSpPr/>
            <p:nvPr/>
          </p:nvSpPr>
          <p:spPr>
            <a:xfrm>
              <a:off x="9227483" y="2098181"/>
              <a:ext cx="13715" cy="18287"/>
            </a:xfrm>
            <a:custGeom>
              <a:avLst/>
              <a:gdLst>
                <a:gd name="connsiteX0" fmla="*/ 13716 w 13715"/>
                <a:gd name="connsiteY0" fmla="*/ 13716 h 18287"/>
                <a:gd name="connsiteX1" fmla="*/ 2286 w 13715"/>
                <a:gd name="connsiteY1" fmla="*/ 18288 h 18287"/>
                <a:gd name="connsiteX2" fmla="*/ 0 w 13715"/>
                <a:gd name="connsiteY2" fmla="*/ 16002 h 18287"/>
                <a:gd name="connsiteX3" fmla="*/ 0 w 13715"/>
                <a:gd name="connsiteY3" fmla="*/ 2286 h 18287"/>
                <a:gd name="connsiteX4" fmla="*/ 6858 w 13715"/>
                <a:gd name="connsiteY4" fmla="*/ 0 h 18287"/>
                <a:gd name="connsiteX5" fmla="*/ 9144 w 13715"/>
                <a:gd name="connsiteY5" fmla="*/ 10001 h 18287"/>
                <a:gd name="connsiteX6" fmla="*/ 8382 w 13715"/>
                <a:gd name="connsiteY6" fmla="*/ 12573 h 18287"/>
                <a:gd name="connsiteX7" fmla="*/ 13716 w 13715"/>
                <a:gd name="connsiteY7" fmla="*/ 13716 h 18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715" h="18287">
                  <a:moveTo>
                    <a:pt x="13716" y="13716"/>
                  </a:moveTo>
                  <a:cubicBezTo>
                    <a:pt x="12764" y="22479"/>
                    <a:pt x="5239" y="14573"/>
                    <a:pt x="2286" y="18288"/>
                  </a:cubicBezTo>
                  <a:cubicBezTo>
                    <a:pt x="1524" y="17526"/>
                    <a:pt x="762" y="16764"/>
                    <a:pt x="0" y="16002"/>
                  </a:cubicBezTo>
                  <a:cubicBezTo>
                    <a:pt x="2858" y="11430"/>
                    <a:pt x="2858" y="6858"/>
                    <a:pt x="0" y="2286"/>
                  </a:cubicBezTo>
                  <a:cubicBezTo>
                    <a:pt x="2286" y="1524"/>
                    <a:pt x="4572" y="762"/>
                    <a:pt x="6858" y="0"/>
                  </a:cubicBezTo>
                  <a:cubicBezTo>
                    <a:pt x="15240" y="5048"/>
                    <a:pt x="15240" y="5143"/>
                    <a:pt x="9144" y="10001"/>
                  </a:cubicBezTo>
                  <a:cubicBezTo>
                    <a:pt x="8096" y="10858"/>
                    <a:pt x="7525" y="12097"/>
                    <a:pt x="8382" y="12573"/>
                  </a:cubicBezTo>
                  <a:cubicBezTo>
                    <a:pt x="9906" y="13335"/>
                    <a:pt x="11906" y="13335"/>
                    <a:pt x="13716" y="13716"/>
                  </a:cubicBezTo>
                  <a:close/>
                </a:path>
              </a:pathLst>
            </a:custGeom>
            <a:solidFill>
              <a:srgbClr val="FCC4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sp>
        <p:nvSpPr>
          <p:cNvPr id="227" name="Graphic 19325">
            <a:extLst>
              <a:ext uri="{FF2B5EF4-FFF2-40B4-BE49-F238E27FC236}">
                <a16:creationId xmlns:a16="http://schemas.microsoft.com/office/drawing/2014/main" id="{801922E0-326C-4549-ABB5-F3E7F0691844}"/>
              </a:ext>
            </a:extLst>
          </p:cNvPr>
          <p:cNvSpPr/>
          <p:nvPr/>
        </p:nvSpPr>
        <p:spPr>
          <a:xfrm>
            <a:off x="1920677" y="1524534"/>
            <a:ext cx="450166" cy="401523"/>
          </a:xfrm>
          <a:custGeom>
            <a:avLst/>
            <a:gdLst>
              <a:gd name="connsiteX0" fmla="*/ 146880 w 205159"/>
              <a:gd name="connsiteY0" fmla="*/ 9822 h 208179"/>
              <a:gd name="connsiteX1" fmla="*/ 148976 w 205159"/>
              <a:gd name="connsiteY1" fmla="*/ 64971 h 208179"/>
              <a:gd name="connsiteX2" fmla="*/ 153738 w 205159"/>
              <a:gd name="connsiteY2" fmla="*/ 73163 h 208179"/>
              <a:gd name="connsiteX3" fmla="*/ 200411 w 205159"/>
              <a:gd name="connsiteY3" fmla="*/ 102690 h 208179"/>
              <a:gd name="connsiteX4" fmla="*/ 198506 w 205159"/>
              <a:gd name="connsiteY4" fmla="*/ 120883 h 208179"/>
              <a:gd name="connsiteX5" fmla="*/ 146690 w 205159"/>
              <a:gd name="connsiteY5" fmla="*/ 139933 h 208179"/>
              <a:gd name="connsiteX6" fmla="*/ 140308 w 205159"/>
              <a:gd name="connsiteY6" fmla="*/ 146982 h 208179"/>
              <a:gd name="connsiteX7" fmla="*/ 126687 w 205159"/>
              <a:gd name="connsiteY7" fmla="*/ 200512 h 208179"/>
              <a:gd name="connsiteX8" fmla="*/ 108780 w 205159"/>
              <a:gd name="connsiteY8" fmla="*/ 204322 h 208179"/>
              <a:gd name="connsiteX9" fmla="*/ 74586 w 205159"/>
              <a:gd name="connsiteY9" fmla="*/ 160888 h 208179"/>
              <a:gd name="connsiteX10" fmla="*/ 65918 w 205159"/>
              <a:gd name="connsiteY10" fmla="*/ 156983 h 208179"/>
              <a:gd name="connsiteX11" fmla="*/ 10863 w 205159"/>
              <a:gd name="connsiteY11" fmla="*/ 160507 h 208179"/>
              <a:gd name="connsiteX12" fmla="*/ 1719 w 205159"/>
              <a:gd name="connsiteY12" fmla="*/ 144696 h 208179"/>
              <a:gd name="connsiteX13" fmla="*/ 32390 w 205159"/>
              <a:gd name="connsiteY13" fmla="*/ 98785 h 208179"/>
              <a:gd name="connsiteX14" fmla="*/ 33438 w 205159"/>
              <a:gd name="connsiteY14" fmla="*/ 89355 h 208179"/>
              <a:gd name="connsiteX15" fmla="*/ 13054 w 205159"/>
              <a:gd name="connsiteY15" fmla="*/ 38111 h 208179"/>
              <a:gd name="connsiteX16" fmla="*/ 25341 w 205159"/>
              <a:gd name="connsiteY16" fmla="*/ 24585 h 208179"/>
              <a:gd name="connsiteX17" fmla="*/ 78491 w 205159"/>
              <a:gd name="connsiteY17" fmla="*/ 39635 h 208179"/>
              <a:gd name="connsiteX18" fmla="*/ 87730 w 205159"/>
              <a:gd name="connsiteY18" fmla="*/ 37635 h 208179"/>
              <a:gd name="connsiteX19" fmla="*/ 130212 w 205159"/>
              <a:gd name="connsiteY19" fmla="*/ 2392 h 208179"/>
              <a:gd name="connsiteX20" fmla="*/ 146880 w 205159"/>
              <a:gd name="connsiteY20" fmla="*/ 9822 h 2081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205159" h="208179">
                <a:moveTo>
                  <a:pt x="146880" y="9822"/>
                </a:moveTo>
                <a:lnTo>
                  <a:pt x="148976" y="64971"/>
                </a:lnTo>
                <a:cubicBezTo>
                  <a:pt x="149071" y="68305"/>
                  <a:pt x="150881" y="71353"/>
                  <a:pt x="153738" y="73163"/>
                </a:cubicBezTo>
                <a:lnTo>
                  <a:pt x="200411" y="102690"/>
                </a:lnTo>
                <a:cubicBezTo>
                  <a:pt x="207555" y="107167"/>
                  <a:pt x="206412" y="117930"/>
                  <a:pt x="198506" y="120883"/>
                </a:cubicBezTo>
                <a:lnTo>
                  <a:pt x="146690" y="139933"/>
                </a:lnTo>
                <a:cubicBezTo>
                  <a:pt x="143547" y="141076"/>
                  <a:pt x="141165" y="143743"/>
                  <a:pt x="140308" y="146982"/>
                </a:cubicBezTo>
                <a:lnTo>
                  <a:pt x="126687" y="200512"/>
                </a:lnTo>
                <a:cubicBezTo>
                  <a:pt x="124592" y="208704"/>
                  <a:pt x="114019" y="210894"/>
                  <a:pt x="108780" y="204322"/>
                </a:cubicBezTo>
                <a:lnTo>
                  <a:pt x="74586" y="160888"/>
                </a:lnTo>
                <a:cubicBezTo>
                  <a:pt x="72490" y="158221"/>
                  <a:pt x="69252" y="156792"/>
                  <a:pt x="65918" y="156983"/>
                </a:cubicBezTo>
                <a:lnTo>
                  <a:pt x="10863" y="160507"/>
                </a:lnTo>
                <a:cubicBezTo>
                  <a:pt x="2481" y="161079"/>
                  <a:pt x="-2948" y="151649"/>
                  <a:pt x="1719" y="144696"/>
                </a:cubicBezTo>
                <a:lnTo>
                  <a:pt x="32390" y="98785"/>
                </a:lnTo>
                <a:cubicBezTo>
                  <a:pt x="34295" y="96023"/>
                  <a:pt x="34676" y="92499"/>
                  <a:pt x="33438" y="89355"/>
                </a:cubicBezTo>
                <a:lnTo>
                  <a:pt x="13054" y="38111"/>
                </a:lnTo>
                <a:cubicBezTo>
                  <a:pt x="9911" y="30300"/>
                  <a:pt x="17150" y="22299"/>
                  <a:pt x="25341" y="24585"/>
                </a:cubicBezTo>
                <a:lnTo>
                  <a:pt x="78491" y="39635"/>
                </a:lnTo>
                <a:cubicBezTo>
                  <a:pt x="81729" y="40587"/>
                  <a:pt x="85158" y="39825"/>
                  <a:pt x="87730" y="37635"/>
                </a:cubicBezTo>
                <a:lnTo>
                  <a:pt x="130212" y="2392"/>
                </a:lnTo>
                <a:cubicBezTo>
                  <a:pt x="136689" y="-3037"/>
                  <a:pt x="146595" y="1344"/>
                  <a:pt x="146880" y="9822"/>
                </a:cubicBezTo>
                <a:close/>
              </a:path>
            </a:pathLst>
          </a:custGeom>
          <a:solidFill>
            <a:srgbClr val="EDB863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th-TH"/>
          </a:p>
        </p:txBody>
      </p:sp>
      <p:sp>
        <p:nvSpPr>
          <p:cNvPr id="228" name="Graphic 19325">
            <a:extLst>
              <a:ext uri="{FF2B5EF4-FFF2-40B4-BE49-F238E27FC236}">
                <a16:creationId xmlns:a16="http://schemas.microsoft.com/office/drawing/2014/main" id="{3F8B1ABC-326F-4BF6-A016-A5E0149DD6C5}"/>
              </a:ext>
            </a:extLst>
          </p:cNvPr>
          <p:cNvSpPr/>
          <p:nvPr/>
        </p:nvSpPr>
        <p:spPr>
          <a:xfrm>
            <a:off x="2203912" y="4344818"/>
            <a:ext cx="250981" cy="263730"/>
          </a:xfrm>
          <a:custGeom>
            <a:avLst/>
            <a:gdLst>
              <a:gd name="connsiteX0" fmla="*/ 146880 w 205159"/>
              <a:gd name="connsiteY0" fmla="*/ 9822 h 208179"/>
              <a:gd name="connsiteX1" fmla="*/ 148976 w 205159"/>
              <a:gd name="connsiteY1" fmla="*/ 64971 h 208179"/>
              <a:gd name="connsiteX2" fmla="*/ 153738 w 205159"/>
              <a:gd name="connsiteY2" fmla="*/ 73163 h 208179"/>
              <a:gd name="connsiteX3" fmla="*/ 200411 w 205159"/>
              <a:gd name="connsiteY3" fmla="*/ 102690 h 208179"/>
              <a:gd name="connsiteX4" fmla="*/ 198506 w 205159"/>
              <a:gd name="connsiteY4" fmla="*/ 120883 h 208179"/>
              <a:gd name="connsiteX5" fmla="*/ 146690 w 205159"/>
              <a:gd name="connsiteY5" fmla="*/ 139933 h 208179"/>
              <a:gd name="connsiteX6" fmla="*/ 140308 w 205159"/>
              <a:gd name="connsiteY6" fmla="*/ 146982 h 208179"/>
              <a:gd name="connsiteX7" fmla="*/ 126687 w 205159"/>
              <a:gd name="connsiteY7" fmla="*/ 200512 h 208179"/>
              <a:gd name="connsiteX8" fmla="*/ 108780 w 205159"/>
              <a:gd name="connsiteY8" fmla="*/ 204322 h 208179"/>
              <a:gd name="connsiteX9" fmla="*/ 74586 w 205159"/>
              <a:gd name="connsiteY9" fmla="*/ 160888 h 208179"/>
              <a:gd name="connsiteX10" fmla="*/ 65918 w 205159"/>
              <a:gd name="connsiteY10" fmla="*/ 156983 h 208179"/>
              <a:gd name="connsiteX11" fmla="*/ 10863 w 205159"/>
              <a:gd name="connsiteY11" fmla="*/ 160507 h 208179"/>
              <a:gd name="connsiteX12" fmla="*/ 1719 w 205159"/>
              <a:gd name="connsiteY12" fmla="*/ 144696 h 208179"/>
              <a:gd name="connsiteX13" fmla="*/ 32390 w 205159"/>
              <a:gd name="connsiteY13" fmla="*/ 98785 h 208179"/>
              <a:gd name="connsiteX14" fmla="*/ 33438 w 205159"/>
              <a:gd name="connsiteY14" fmla="*/ 89355 h 208179"/>
              <a:gd name="connsiteX15" fmla="*/ 13054 w 205159"/>
              <a:gd name="connsiteY15" fmla="*/ 38111 h 208179"/>
              <a:gd name="connsiteX16" fmla="*/ 25341 w 205159"/>
              <a:gd name="connsiteY16" fmla="*/ 24585 h 208179"/>
              <a:gd name="connsiteX17" fmla="*/ 78491 w 205159"/>
              <a:gd name="connsiteY17" fmla="*/ 39635 h 208179"/>
              <a:gd name="connsiteX18" fmla="*/ 87730 w 205159"/>
              <a:gd name="connsiteY18" fmla="*/ 37635 h 208179"/>
              <a:gd name="connsiteX19" fmla="*/ 130212 w 205159"/>
              <a:gd name="connsiteY19" fmla="*/ 2392 h 208179"/>
              <a:gd name="connsiteX20" fmla="*/ 146880 w 205159"/>
              <a:gd name="connsiteY20" fmla="*/ 9822 h 2081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205159" h="208179">
                <a:moveTo>
                  <a:pt x="146880" y="9822"/>
                </a:moveTo>
                <a:lnTo>
                  <a:pt x="148976" y="64971"/>
                </a:lnTo>
                <a:cubicBezTo>
                  <a:pt x="149071" y="68305"/>
                  <a:pt x="150881" y="71353"/>
                  <a:pt x="153738" y="73163"/>
                </a:cubicBezTo>
                <a:lnTo>
                  <a:pt x="200411" y="102690"/>
                </a:lnTo>
                <a:cubicBezTo>
                  <a:pt x="207555" y="107167"/>
                  <a:pt x="206412" y="117930"/>
                  <a:pt x="198506" y="120883"/>
                </a:cubicBezTo>
                <a:lnTo>
                  <a:pt x="146690" y="139933"/>
                </a:lnTo>
                <a:cubicBezTo>
                  <a:pt x="143547" y="141076"/>
                  <a:pt x="141165" y="143743"/>
                  <a:pt x="140308" y="146982"/>
                </a:cubicBezTo>
                <a:lnTo>
                  <a:pt x="126687" y="200512"/>
                </a:lnTo>
                <a:cubicBezTo>
                  <a:pt x="124592" y="208704"/>
                  <a:pt x="114019" y="210894"/>
                  <a:pt x="108780" y="204322"/>
                </a:cubicBezTo>
                <a:lnTo>
                  <a:pt x="74586" y="160888"/>
                </a:lnTo>
                <a:cubicBezTo>
                  <a:pt x="72490" y="158221"/>
                  <a:pt x="69252" y="156792"/>
                  <a:pt x="65918" y="156983"/>
                </a:cubicBezTo>
                <a:lnTo>
                  <a:pt x="10863" y="160507"/>
                </a:lnTo>
                <a:cubicBezTo>
                  <a:pt x="2481" y="161079"/>
                  <a:pt x="-2948" y="151649"/>
                  <a:pt x="1719" y="144696"/>
                </a:cubicBezTo>
                <a:lnTo>
                  <a:pt x="32390" y="98785"/>
                </a:lnTo>
                <a:cubicBezTo>
                  <a:pt x="34295" y="96023"/>
                  <a:pt x="34676" y="92499"/>
                  <a:pt x="33438" y="89355"/>
                </a:cubicBezTo>
                <a:lnTo>
                  <a:pt x="13054" y="38111"/>
                </a:lnTo>
                <a:cubicBezTo>
                  <a:pt x="9911" y="30300"/>
                  <a:pt x="17150" y="22299"/>
                  <a:pt x="25341" y="24585"/>
                </a:cubicBezTo>
                <a:lnTo>
                  <a:pt x="78491" y="39635"/>
                </a:lnTo>
                <a:cubicBezTo>
                  <a:pt x="81729" y="40587"/>
                  <a:pt x="85158" y="39825"/>
                  <a:pt x="87730" y="37635"/>
                </a:cubicBezTo>
                <a:lnTo>
                  <a:pt x="130212" y="2392"/>
                </a:lnTo>
                <a:cubicBezTo>
                  <a:pt x="136689" y="-3037"/>
                  <a:pt x="146595" y="1344"/>
                  <a:pt x="146880" y="9822"/>
                </a:cubicBezTo>
                <a:close/>
              </a:path>
            </a:pathLst>
          </a:custGeom>
          <a:solidFill>
            <a:srgbClr val="EDB863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th-TH"/>
          </a:p>
        </p:txBody>
      </p:sp>
      <p:sp>
        <p:nvSpPr>
          <p:cNvPr id="229" name="Graphic 19325">
            <a:extLst>
              <a:ext uri="{FF2B5EF4-FFF2-40B4-BE49-F238E27FC236}">
                <a16:creationId xmlns:a16="http://schemas.microsoft.com/office/drawing/2014/main" id="{801922E0-326C-4549-ABB5-F3E7F0691844}"/>
              </a:ext>
            </a:extLst>
          </p:cNvPr>
          <p:cNvSpPr/>
          <p:nvPr/>
        </p:nvSpPr>
        <p:spPr>
          <a:xfrm>
            <a:off x="5689501" y="4527886"/>
            <a:ext cx="426511" cy="380424"/>
          </a:xfrm>
          <a:custGeom>
            <a:avLst/>
            <a:gdLst>
              <a:gd name="connsiteX0" fmla="*/ 146880 w 205159"/>
              <a:gd name="connsiteY0" fmla="*/ 9822 h 208179"/>
              <a:gd name="connsiteX1" fmla="*/ 148976 w 205159"/>
              <a:gd name="connsiteY1" fmla="*/ 64971 h 208179"/>
              <a:gd name="connsiteX2" fmla="*/ 153738 w 205159"/>
              <a:gd name="connsiteY2" fmla="*/ 73163 h 208179"/>
              <a:gd name="connsiteX3" fmla="*/ 200411 w 205159"/>
              <a:gd name="connsiteY3" fmla="*/ 102690 h 208179"/>
              <a:gd name="connsiteX4" fmla="*/ 198506 w 205159"/>
              <a:gd name="connsiteY4" fmla="*/ 120883 h 208179"/>
              <a:gd name="connsiteX5" fmla="*/ 146690 w 205159"/>
              <a:gd name="connsiteY5" fmla="*/ 139933 h 208179"/>
              <a:gd name="connsiteX6" fmla="*/ 140308 w 205159"/>
              <a:gd name="connsiteY6" fmla="*/ 146982 h 208179"/>
              <a:gd name="connsiteX7" fmla="*/ 126687 w 205159"/>
              <a:gd name="connsiteY7" fmla="*/ 200512 h 208179"/>
              <a:gd name="connsiteX8" fmla="*/ 108780 w 205159"/>
              <a:gd name="connsiteY8" fmla="*/ 204322 h 208179"/>
              <a:gd name="connsiteX9" fmla="*/ 74586 w 205159"/>
              <a:gd name="connsiteY9" fmla="*/ 160888 h 208179"/>
              <a:gd name="connsiteX10" fmla="*/ 65918 w 205159"/>
              <a:gd name="connsiteY10" fmla="*/ 156983 h 208179"/>
              <a:gd name="connsiteX11" fmla="*/ 10863 w 205159"/>
              <a:gd name="connsiteY11" fmla="*/ 160507 h 208179"/>
              <a:gd name="connsiteX12" fmla="*/ 1719 w 205159"/>
              <a:gd name="connsiteY12" fmla="*/ 144696 h 208179"/>
              <a:gd name="connsiteX13" fmla="*/ 32390 w 205159"/>
              <a:gd name="connsiteY13" fmla="*/ 98785 h 208179"/>
              <a:gd name="connsiteX14" fmla="*/ 33438 w 205159"/>
              <a:gd name="connsiteY14" fmla="*/ 89355 h 208179"/>
              <a:gd name="connsiteX15" fmla="*/ 13054 w 205159"/>
              <a:gd name="connsiteY15" fmla="*/ 38111 h 208179"/>
              <a:gd name="connsiteX16" fmla="*/ 25341 w 205159"/>
              <a:gd name="connsiteY16" fmla="*/ 24585 h 208179"/>
              <a:gd name="connsiteX17" fmla="*/ 78491 w 205159"/>
              <a:gd name="connsiteY17" fmla="*/ 39635 h 208179"/>
              <a:gd name="connsiteX18" fmla="*/ 87730 w 205159"/>
              <a:gd name="connsiteY18" fmla="*/ 37635 h 208179"/>
              <a:gd name="connsiteX19" fmla="*/ 130212 w 205159"/>
              <a:gd name="connsiteY19" fmla="*/ 2392 h 208179"/>
              <a:gd name="connsiteX20" fmla="*/ 146880 w 205159"/>
              <a:gd name="connsiteY20" fmla="*/ 9822 h 2081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205159" h="208179">
                <a:moveTo>
                  <a:pt x="146880" y="9822"/>
                </a:moveTo>
                <a:lnTo>
                  <a:pt x="148976" y="64971"/>
                </a:lnTo>
                <a:cubicBezTo>
                  <a:pt x="149071" y="68305"/>
                  <a:pt x="150881" y="71353"/>
                  <a:pt x="153738" y="73163"/>
                </a:cubicBezTo>
                <a:lnTo>
                  <a:pt x="200411" y="102690"/>
                </a:lnTo>
                <a:cubicBezTo>
                  <a:pt x="207555" y="107167"/>
                  <a:pt x="206412" y="117930"/>
                  <a:pt x="198506" y="120883"/>
                </a:cubicBezTo>
                <a:lnTo>
                  <a:pt x="146690" y="139933"/>
                </a:lnTo>
                <a:cubicBezTo>
                  <a:pt x="143547" y="141076"/>
                  <a:pt x="141165" y="143743"/>
                  <a:pt x="140308" y="146982"/>
                </a:cubicBezTo>
                <a:lnTo>
                  <a:pt x="126687" y="200512"/>
                </a:lnTo>
                <a:cubicBezTo>
                  <a:pt x="124592" y="208704"/>
                  <a:pt x="114019" y="210894"/>
                  <a:pt x="108780" y="204322"/>
                </a:cubicBezTo>
                <a:lnTo>
                  <a:pt x="74586" y="160888"/>
                </a:lnTo>
                <a:cubicBezTo>
                  <a:pt x="72490" y="158221"/>
                  <a:pt x="69252" y="156792"/>
                  <a:pt x="65918" y="156983"/>
                </a:cubicBezTo>
                <a:lnTo>
                  <a:pt x="10863" y="160507"/>
                </a:lnTo>
                <a:cubicBezTo>
                  <a:pt x="2481" y="161079"/>
                  <a:pt x="-2948" y="151649"/>
                  <a:pt x="1719" y="144696"/>
                </a:cubicBezTo>
                <a:lnTo>
                  <a:pt x="32390" y="98785"/>
                </a:lnTo>
                <a:cubicBezTo>
                  <a:pt x="34295" y="96023"/>
                  <a:pt x="34676" y="92499"/>
                  <a:pt x="33438" y="89355"/>
                </a:cubicBezTo>
                <a:lnTo>
                  <a:pt x="13054" y="38111"/>
                </a:lnTo>
                <a:cubicBezTo>
                  <a:pt x="9911" y="30300"/>
                  <a:pt x="17150" y="22299"/>
                  <a:pt x="25341" y="24585"/>
                </a:cubicBezTo>
                <a:lnTo>
                  <a:pt x="78491" y="39635"/>
                </a:lnTo>
                <a:cubicBezTo>
                  <a:pt x="81729" y="40587"/>
                  <a:pt x="85158" y="39825"/>
                  <a:pt x="87730" y="37635"/>
                </a:cubicBezTo>
                <a:lnTo>
                  <a:pt x="130212" y="2392"/>
                </a:lnTo>
                <a:cubicBezTo>
                  <a:pt x="136689" y="-3037"/>
                  <a:pt x="146595" y="1344"/>
                  <a:pt x="146880" y="9822"/>
                </a:cubicBezTo>
                <a:close/>
              </a:path>
            </a:pathLst>
          </a:custGeom>
          <a:solidFill>
            <a:srgbClr val="EDB863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th-TH"/>
          </a:p>
        </p:txBody>
      </p:sp>
      <p:grpSp>
        <p:nvGrpSpPr>
          <p:cNvPr id="230" name="Graphic 15">
            <a:extLst>
              <a:ext uri="{FF2B5EF4-FFF2-40B4-BE49-F238E27FC236}">
                <a16:creationId xmlns:a16="http://schemas.microsoft.com/office/drawing/2014/main" id="{CB3E4E61-DED0-4D5D-A42B-CC9D75FEDFA3}"/>
              </a:ext>
            </a:extLst>
          </p:cNvPr>
          <p:cNvGrpSpPr/>
          <p:nvPr/>
        </p:nvGrpSpPr>
        <p:grpSpPr>
          <a:xfrm rot="20537283">
            <a:off x="3331120" y="1327374"/>
            <a:ext cx="1380786" cy="1184465"/>
            <a:chOff x="8203691" y="2074073"/>
            <a:chExt cx="976788" cy="876866"/>
          </a:xfrm>
        </p:grpSpPr>
        <p:sp>
          <p:nvSpPr>
            <p:cNvPr id="231" name="Freeform: Shape 1194">
              <a:extLst>
                <a:ext uri="{FF2B5EF4-FFF2-40B4-BE49-F238E27FC236}">
                  <a16:creationId xmlns:a16="http://schemas.microsoft.com/office/drawing/2014/main" id="{B41F345E-DCE2-4808-A033-9851B7294046}"/>
                </a:ext>
              </a:extLst>
            </p:cNvPr>
            <p:cNvSpPr/>
            <p:nvPr/>
          </p:nvSpPr>
          <p:spPr>
            <a:xfrm>
              <a:off x="8441721" y="2074132"/>
              <a:ext cx="738758" cy="634777"/>
            </a:xfrm>
            <a:custGeom>
              <a:avLst/>
              <a:gdLst>
                <a:gd name="connsiteX0" fmla="*/ 738759 w 738758"/>
                <a:gd name="connsiteY0" fmla="*/ 6603 h 634777"/>
                <a:gd name="connsiteX1" fmla="*/ 672179 w 738758"/>
                <a:gd name="connsiteY1" fmla="*/ 1650 h 634777"/>
                <a:gd name="connsiteX2" fmla="*/ 255270 w 738758"/>
                <a:gd name="connsiteY2" fmla="*/ 131476 h 634777"/>
                <a:gd name="connsiteX3" fmla="*/ 0 w 738758"/>
                <a:gd name="connsiteY3" fmla="*/ 337216 h 634777"/>
                <a:gd name="connsiteX4" fmla="*/ 239839 w 738758"/>
                <a:gd name="connsiteY4" fmla="*/ 634777 h 634777"/>
                <a:gd name="connsiteX5" fmla="*/ 515683 w 738758"/>
                <a:gd name="connsiteY5" fmla="*/ 412464 h 634777"/>
                <a:gd name="connsiteX6" fmla="*/ 722947 w 738758"/>
                <a:gd name="connsiteY6" fmla="*/ 78231 h 634777"/>
                <a:gd name="connsiteX7" fmla="*/ 738759 w 738758"/>
                <a:gd name="connsiteY7" fmla="*/ 6603 h 634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38758" h="634777">
                  <a:moveTo>
                    <a:pt x="738759" y="6603"/>
                  </a:moveTo>
                  <a:lnTo>
                    <a:pt x="672179" y="1650"/>
                  </a:lnTo>
                  <a:cubicBezTo>
                    <a:pt x="521779" y="-9589"/>
                    <a:pt x="372713" y="36893"/>
                    <a:pt x="255270" y="131476"/>
                  </a:cubicBezTo>
                  <a:lnTo>
                    <a:pt x="0" y="337216"/>
                  </a:lnTo>
                  <a:lnTo>
                    <a:pt x="239839" y="634777"/>
                  </a:lnTo>
                  <a:lnTo>
                    <a:pt x="515683" y="412464"/>
                  </a:lnTo>
                  <a:cubicBezTo>
                    <a:pt x="620744" y="327786"/>
                    <a:pt x="693801" y="209962"/>
                    <a:pt x="722947" y="78231"/>
                  </a:cubicBezTo>
                  <a:lnTo>
                    <a:pt x="738759" y="6603"/>
                  </a:lnTo>
                  <a:close/>
                </a:path>
              </a:pathLst>
            </a:custGeom>
            <a:solidFill>
              <a:srgbClr val="EA5C7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32" name="Freeform: Shape 1195">
              <a:extLst>
                <a:ext uri="{FF2B5EF4-FFF2-40B4-BE49-F238E27FC236}">
                  <a16:creationId xmlns:a16="http://schemas.microsoft.com/office/drawing/2014/main" id="{38AB8928-1A47-4993-94FF-E7D21729AD3E}"/>
                </a:ext>
              </a:extLst>
            </p:cNvPr>
            <p:cNvSpPr/>
            <p:nvPr/>
          </p:nvSpPr>
          <p:spPr>
            <a:xfrm>
              <a:off x="8203691" y="2222290"/>
              <a:ext cx="387762" cy="213238"/>
            </a:xfrm>
            <a:custGeom>
              <a:avLst/>
              <a:gdLst>
                <a:gd name="connsiteX0" fmla="*/ 387762 w 387762"/>
                <a:gd name="connsiteY0" fmla="*/ 68472 h 213238"/>
                <a:gd name="connsiteX1" fmla="*/ 387762 w 387762"/>
                <a:gd name="connsiteY1" fmla="*/ 68472 h 213238"/>
                <a:gd name="connsiteX2" fmla="*/ 129254 w 387762"/>
                <a:gd name="connsiteY2" fmla="*/ 40659 h 213238"/>
                <a:gd name="connsiteX3" fmla="*/ 0 w 387762"/>
                <a:gd name="connsiteY3" fmla="*/ 144767 h 213238"/>
                <a:gd name="connsiteX4" fmla="*/ 0 w 387762"/>
                <a:gd name="connsiteY4" fmla="*/ 144767 h 213238"/>
                <a:gd name="connsiteX5" fmla="*/ 258508 w 387762"/>
                <a:gd name="connsiteY5" fmla="*/ 172580 h 213238"/>
                <a:gd name="connsiteX6" fmla="*/ 387762 w 387762"/>
                <a:gd name="connsiteY6" fmla="*/ 68472 h 213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7762" h="213238">
                  <a:moveTo>
                    <a:pt x="387762" y="68472"/>
                  </a:moveTo>
                  <a:lnTo>
                    <a:pt x="387762" y="68472"/>
                  </a:lnTo>
                  <a:cubicBezTo>
                    <a:pt x="324040" y="-10586"/>
                    <a:pt x="208312" y="-22968"/>
                    <a:pt x="129254" y="40659"/>
                  </a:cubicBezTo>
                  <a:lnTo>
                    <a:pt x="0" y="144767"/>
                  </a:lnTo>
                  <a:lnTo>
                    <a:pt x="0" y="144767"/>
                  </a:lnTo>
                  <a:cubicBezTo>
                    <a:pt x="63722" y="223824"/>
                    <a:pt x="179451" y="236207"/>
                    <a:pt x="258508" y="172580"/>
                  </a:cubicBezTo>
                  <a:lnTo>
                    <a:pt x="387762" y="68472"/>
                  </a:lnTo>
                  <a:close/>
                </a:path>
              </a:pathLst>
            </a:custGeom>
            <a:solidFill>
              <a:srgbClr val="1995B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33" name="Freeform: Shape 1196">
              <a:extLst>
                <a:ext uri="{FF2B5EF4-FFF2-40B4-BE49-F238E27FC236}">
                  <a16:creationId xmlns:a16="http://schemas.microsoft.com/office/drawing/2014/main" id="{5D0F5645-9A82-4500-8B4E-5B74886781EA}"/>
                </a:ext>
              </a:extLst>
            </p:cNvPr>
            <p:cNvSpPr/>
            <p:nvPr/>
          </p:nvSpPr>
          <p:spPr>
            <a:xfrm>
              <a:off x="8633527" y="2588323"/>
              <a:ext cx="238464" cy="362616"/>
            </a:xfrm>
            <a:custGeom>
              <a:avLst/>
              <a:gdLst>
                <a:gd name="connsiteX0" fmla="*/ 197766 w 238464"/>
                <a:gd name="connsiteY0" fmla="*/ 0 h 362616"/>
                <a:gd name="connsiteX1" fmla="*/ 197766 w 238464"/>
                <a:gd name="connsiteY1" fmla="*/ 0 h 362616"/>
                <a:gd name="connsiteX2" fmla="*/ 169953 w 238464"/>
                <a:gd name="connsiteY2" fmla="*/ 258509 h 362616"/>
                <a:gd name="connsiteX3" fmla="*/ 40698 w 238464"/>
                <a:gd name="connsiteY3" fmla="*/ 362617 h 362616"/>
                <a:gd name="connsiteX4" fmla="*/ 40698 w 238464"/>
                <a:gd name="connsiteY4" fmla="*/ 362617 h 362616"/>
                <a:gd name="connsiteX5" fmla="*/ 68511 w 238464"/>
                <a:gd name="connsiteY5" fmla="*/ 104108 h 362616"/>
                <a:gd name="connsiteX6" fmla="*/ 197766 w 238464"/>
                <a:gd name="connsiteY6" fmla="*/ 0 h 3626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464" h="362616">
                  <a:moveTo>
                    <a:pt x="197766" y="0"/>
                  </a:moveTo>
                  <a:lnTo>
                    <a:pt x="197766" y="0"/>
                  </a:lnTo>
                  <a:cubicBezTo>
                    <a:pt x="261488" y="79057"/>
                    <a:pt x="249010" y="194786"/>
                    <a:pt x="169953" y="258509"/>
                  </a:cubicBezTo>
                  <a:lnTo>
                    <a:pt x="40698" y="362617"/>
                  </a:lnTo>
                  <a:lnTo>
                    <a:pt x="40698" y="362617"/>
                  </a:lnTo>
                  <a:cubicBezTo>
                    <a:pt x="-23024" y="283559"/>
                    <a:pt x="-10546" y="167831"/>
                    <a:pt x="68511" y="104108"/>
                  </a:cubicBezTo>
                  <a:lnTo>
                    <a:pt x="197766" y="0"/>
                  </a:lnTo>
                  <a:close/>
                </a:path>
              </a:pathLst>
            </a:custGeom>
            <a:solidFill>
              <a:srgbClr val="1995B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34" name="Freeform: Shape 1197">
              <a:extLst>
                <a:ext uri="{FF2B5EF4-FFF2-40B4-BE49-F238E27FC236}">
                  <a16:creationId xmlns:a16="http://schemas.microsoft.com/office/drawing/2014/main" id="{C1DBB0C4-1A59-43A5-9274-74073AA7EFFA}"/>
                </a:ext>
              </a:extLst>
            </p:cNvPr>
            <p:cNvSpPr/>
            <p:nvPr/>
          </p:nvSpPr>
          <p:spPr>
            <a:xfrm>
              <a:off x="8424529" y="2411349"/>
              <a:ext cx="257031" cy="305186"/>
            </a:xfrm>
            <a:custGeom>
              <a:avLst/>
              <a:gdLst>
                <a:gd name="connsiteX0" fmla="*/ 149399 w 257031"/>
                <a:gd name="connsiteY0" fmla="*/ 271081 h 305186"/>
                <a:gd name="connsiteX1" fmla="*/ 20240 w 257031"/>
                <a:gd name="connsiteY1" fmla="*/ 110871 h 305186"/>
                <a:gd name="connsiteX2" fmla="*/ 17192 w 257031"/>
                <a:gd name="connsiteY2" fmla="*/ 0 h 305186"/>
                <a:gd name="connsiteX3" fmla="*/ 17192 w 257031"/>
                <a:gd name="connsiteY3" fmla="*/ 0 h 305186"/>
                <a:gd name="connsiteX4" fmla="*/ 257031 w 257031"/>
                <a:gd name="connsiteY4" fmla="*/ 297561 h 305186"/>
                <a:gd name="connsiteX5" fmla="*/ 257031 w 257031"/>
                <a:gd name="connsiteY5" fmla="*/ 297561 h 305186"/>
                <a:gd name="connsiteX6" fmla="*/ 149399 w 257031"/>
                <a:gd name="connsiteY6" fmla="*/ 271081 h 3051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7031" h="305186">
                  <a:moveTo>
                    <a:pt x="149399" y="271081"/>
                  </a:moveTo>
                  <a:lnTo>
                    <a:pt x="20240" y="110871"/>
                  </a:lnTo>
                  <a:cubicBezTo>
                    <a:pt x="-5573" y="78772"/>
                    <a:pt x="-6812" y="33433"/>
                    <a:pt x="17192" y="0"/>
                  </a:cubicBezTo>
                  <a:lnTo>
                    <a:pt x="17192" y="0"/>
                  </a:lnTo>
                  <a:lnTo>
                    <a:pt x="257031" y="297561"/>
                  </a:lnTo>
                  <a:lnTo>
                    <a:pt x="257031" y="297561"/>
                  </a:lnTo>
                  <a:cubicBezTo>
                    <a:pt x="219216" y="314039"/>
                    <a:pt x="175211" y="303181"/>
                    <a:pt x="149399" y="271081"/>
                  </a:cubicBezTo>
                  <a:close/>
                </a:path>
              </a:pathLst>
            </a:custGeom>
            <a:solidFill>
              <a:srgbClr val="188FA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35" name="Freeform: Shape 1198">
              <a:extLst>
                <a:ext uri="{FF2B5EF4-FFF2-40B4-BE49-F238E27FC236}">
                  <a16:creationId xmlns:a16="http://schemas.microsoft.com/office/drawing/2014/main" id="{7392A522-86D4-47A9-96A3-9DD2AFF88993}"/>
                </a:ext>
              </a:extLst>
            </p:cNvPr>
            <p:cNvSpPr/>
            <p:nvPr/>
          </p:nvSpPr>
          <p:spPr>
            <a:xfrm>
              <a:off x="8922352" y="2074073"/>
              <a:ext cx="258127" cy="241644"/>
            </a:xfrm>
            <a:custGeom>
              <a:avLst/>
              <a:gdLst>
                <a:gd name="connsiteX0" fmla="*/ 179832 w 258127"/>
                <a:gd name="connsiteY0" fmla="*/ 241644 h 241644"/>
                <a:gd name="connsiteX1" fmla="*/ 0 w 258127"/>
                <a:gd name="connsiteY1" fmla="*/ 18569 h 241644"/>
                <a:gd name="connsiteX2" fmla="*/ 191548 w 258127"/>
                <a:gd name="connsiteY2" fmla="*/ 1614 h 241644"/>
                <a:gd name="connsiteX3" fmla="*/ 258128 w 258127"/>
                <a:gd name="connsiteY3" fmla="*/ 6567 h 241644"/>
                <a:gd name="connsiteX4" fmla="*/ 242221 w 258127"/>
                <a:gd name="connsiteY4" fmla="*/ 78291 h 241644"/>
                <a:gd name="connsiteX5" fmla="*/ 179832 w 258127"/>
                <a:gd name="connsiteY5" fmla="*/ 241644 h 241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8127" h="241644">
                  <a:moveTo>
                    <a:pt x="179832" y="241644"/>
                  </a:moveTo>
                  <a:lnTo>
                    <a:pt x="0" y="18569"/>
                  </a:lnTo>
                  <a:cubicBezTo>
                    <a:pt x="61913" y="2662"/>
                    <a:pt x="126588" y="-3148"/>
                    <a:pt x="191548" y="1614"/>
                  </a:cubicBezTo>
                  <a:lnTo>
                    <a:pt x="258128" y="6567"/>
                  </a:lnTo>
                  <a:lnTo>
                    <a:pt x="242221" y="78291"/>
                  </a:lnTo>
                  <a:cubicBezTo>
                    <a:pt x="229458" y="136012"/>
                    <a:pt x="208312" y="191067"/>
                    <a:pt x="179832" y="241644"/>
                  </a:cubicBezTo>
                  <a:close/>
                </a:path>
              </a:pathLst>
            </a:custGeom>
            <a:solidFill>
              <a:srgbClr val="1995B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36" name="Freeform: Shape 1199">
              <a:extLst>
                <a:ext uri="{FF2B5EF4-FFF2-40B4-BE49-F238E27FC236}">
                  <a16:creationId xmlns:a16="http://schemas.microsoft.com/office/drawing/2014/main" id="{18DB7B23-AE07-4D6E-8E83-9736CB780940}"/>
                </a:ext>
              </a:extLst>
            </p:cNvPr>
            <p:cNvSpPr/>
            <p:nvPr/>
          </p:nvSpPr>
          <p:spPr>
            <a:xfrm rot="-1912306">
              <a:off x="8749338" y="2168115"/>
              <a:ext cx="275643" cy="275643"/>
            </a:xfrm>
            <a:custGeom>
              <a:avLst/>
              <a:gdLst>
                <a:gd name="connsiteX0" fmla="*/ 275643 w 275643"/>
                <a:gd name="connsiteY0" fmla="*/ 137822 h 275643"/>
                <a:gd name="connsiteX1" fmla="*/ 137822 w 275643"/>
                <a:gd name="connsiteY1" fmla="*/ 275643 h 275643"/>
                <a:gd name="connsiteX2" fmla="*/ 1 w 275643"/>
                <a:gd name="connsiteY2" fmla="*/ 137822 h 275643"/>
                <a:gd name="connsiteX3" fmla="*/ 137822 w 275643"/>
                <a:gd name="connsiteY3" fmla="*/ 0 h 275643"/>
                <a:gd name="connsiteX4" fmla="*/ 275643 w 275643"/>
                <a:gd name="connsiteY4" fmla="*/ 137822 h 2756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5643" h="275643">
                  <a:moveTo>
                    <a:pt x="275643" y="137822"/>
                  </a:moveTo>
                  <a:cubicBezTo>
                    <a:pt x="275643" y="213938"/>
                    <a:pt x="213938" y="275643"/>
                    <a:pt x="137822" y="275643"/>
                  </a:cubicBezTo>
                  <a:cubicBezTo>
                    <a:pt x="61705" y="275643"/>
                    <a:pt x="1" y="213938"/>
                    <a:pt x="1" y="137822"/>
                  </a:cubicBezTo>
                  <a:cubicBezTo>
                    <a:pt x="1" y="61705"/>
                    <a:pt x="61706" y="0"/>
                    <a:pt x="137822" y="0"/>
                  </a:cubicBezTo>
                  <a:cubicBezTo>
                    <a:pt x="213939" y="0"/>
                    <a:pt x="275643" y="61705"/>
                    <a:pt x="275643" y="137822"/>
                  </a:cubicBezTo>
                  <a:close/>
                </a:path>
              </a:pathLst>
            </a:custGeom>
            <a:solidFill>
              <a:srgbClr val="FC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37" name="Freeform: Shape 1200">
              <a:extLst>
                <a:ext uri="{FF2B5EF4-FFF2-40B4-BE49-F238E27FC236}">
                  <a16:creationId xmlns:a16="http://schemas.microsoft.com/office/drawing/2014/main" id="{D8EAC51B-46AC-4D64-A17D-B830D045CA75}"/>
                </a:ext>
              </a:extLst>
            </p:cNvPr>
            <p:cNvSpPr/>
            <p:nvPr/>
          </p:nvSpPr>
          <p:spPr>
            <a:xfrm rot="-3068493">
              <a:off x="8795756" y="2214108"/>
              <a:ext cx="183070" cy="183070"/>
            </a:xfrm>
            <a:custGeom>
              <a:avLst/>
              <a:gdLst>
                <a:gd name="connsiteX0" fmla="*/ 183071 w 183070"/>
                <a:gd name="connsiteY0" fmla="*/ 91535 h 183070"/>
                <a:gd name="connsiteX1" fmla="*/ 91535 w 183070"/>
                <a:gd name="connsiteY1" fmla="*/ 183071 h 183070"/>
                <a:gd name="connsiteX2" fmla="*/ 0 w 183070"/>
                <a:gd name="connsiteY2" fmla="*/ 91535 h 183070"/>
                <a:gd name="connsiteX3" fmla="*/ 91535 w 183070"/>
                <a:gd name="connsiteY3" fmla="*/ 0 h 183070"/>
                <a:gd name="connsiteX4" fmla="*/ 183071 w 183070"/>
                <a:gd name="connsiteY4" fmla="*/ 91535 h 183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3070" h="183070">
                  <a:moveTo>
                    <a:pt x="183071" y="91535"/>
                  </a:moveTo>
                  <a:cubicBezTo>
                    <a:pt x="183071" y="142089"/>
                    <a:pt x="142089" y="183071"/>
                    <a:pt x="91535" y="183071"/>
                  </a:cubicBezTo>
                  <a:cubicBezTo>
                    <a:pt x="40982" y="183071"/>
                    <a:pt x="0" y="142089"/>
                    <a:pt x="0" y="91535"/>
                  </a:cubicBezTo>
                  <a:cubicBezTo>
                    <a:pt x="0" y="40982"/>
                    <a:pt x="40982" y="0"/>
                    <a:pt x="91535" y="0"/>
                  </a:cubicBezTo>
                  <a:cubicBezTo>
                    <a:pt x="142089" y="0"/>
                    <a:pt x="183071" y="40982"/>
                    <a:pt x="183071" y="91535"/>
                  </a:cubicBezTo>
                  <a:close/>
                </a:path>
              </a:pathLst>
            </a:custGeom>
            <a:solidFill>
              <a:srgbClr val="FFCE1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38" name="Freeform: Shape 1201">
              <a:extLst>
                <a:ext uri="{FF2B5EF4-FFF2-40B4-BE49-F238E27FC236}">
                  <a16:creationId xmlns:a16="http://schemas.microsoft.com/office/drawing/2014/main" id="{1CCF1D78-FCF7-443A-9329-315A061000BB}"/>
                </a:ext>
              </a:extLst>
            </p:cNvPr>
            <p:cNvSpPr/>
            <p:nvPr/>
          </p:nvSpPr>
          <p:spPr>
            <a:xfrm>
              <a:off x="8799289" y="2248376"/>
              <a:ext cx="179548" cy="58578"/>
            </a:xfrm>
            <a:custGeom>
              <a:avLst/>
              <a:gdLst>
                <a:gd name="connsiteX0" fmla="*/ 179546 w 179548"/>
                <a:gd name="connsiteY0" fmla="*/ 58579 h 58578"/>
                <a:gd name="connsiteX1" fmla="*/ 0 w 179548"/>
                <a:gd name="connsiteY1" fmla="*/ 32385 h 58578"/>
                <a:gd name="connsiteX2" fmla="*/ 16669 w 179548"/>
                <a:gd name="connsiteY2" fmla="*/ 0 h 58578"/>
                <a:gd name="connsiteX3" fmla="*/ 172879 w 179548"/>
                <a:gd name="connsiteY3" fmla="*/ 22765 h 58578"/>
                <a:gd name="connsiteX4" fmla="*/ 179546 w 179548"/>
                <a:gd name="connsiteY4" fmla="*/ 58579 h 58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9548" h="58578">
                  <a:moveTo>
                    <a:pt x="179546" y="58579"/>
                  </a:moveTo>
                  <a:lnTo>
                    <a:pt x="0" y="32385"/>
                  </a:lnTo>
                  <a:cubicBezTo>
                    <a:pt x="3334" y="20765"/>
                    <a:pt x="8858" y="9811"/>
                    <a:pt x="16669" y="0"/>
                  </a:cubicBezTo>
                  <a:lnTo>
                    <a:pt x="172879" y="22765"/>
                  </a:lnTo>
                  <a:cubicBezTo>
                    <a:pt x="177451" y="34290"/>
                    <a:pt x="179641" y="46482"/>
                    <a:pt x="179546" y="58579"/>
                  </a:cubicBezTo>
                  <a:close/>
                </a:path>
              </a:pathLst>
            </a:custGeom>
            <a:solidFill>
              <a:srgbClr val="FFDA6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39" name="Freeform: Shape 1202">
              <a:extLst>
                <a:ext uri="{FF2B5EF4-FFF2-40B4-BE49-F238E27FC236}">
                  <a16:creationId xmlns:a16="http://schemas.microsoft.com/office/drawing/2014/main" id="{67DF67E7-2F9D-49BB-A09E-EA973F93EE64}"/>
                </a:ext>
              </a:extLst>
            </p:cNvPr>
            <p:cNvSpPr/>
            <p:nvPr/>
          </p:nvSpPr>
          <p:spPr>
            <a:xfrm>
              <a:off x="8795764" y="2305145"/>
              <a:ext cx="179452" cy="75247"/>
            </a:xfrm>
            <a:custGeom>
              <a:avLst/>
              <a:gdLst>
                <a:gd name="connsiteX0" fmla="*/ 148972 w 179452"/>
                <a:gd name="connsiteY0" fmla="*/ 71819 h 75247"/>
                <a:gd name="connsiteX1" fmla="*/ 144400 w 179452"/>
                <a:gd name="connsiteY1" fmla="*/ 75248 h 75247"/>
                <a:gd name="connsiteX2" fmla="*/ 19623 w 179452"/>
                <a:gd name="connsiteY2" fmla="*/ 57150 h 75247"/>
                <a:gd name="connsiteX3" fmla="*/ 1 w 179452"/>
                <a:gd name="connsiteY3" fmla="*/ 0 h 75247"/>
                <a:gd name="connsiteX4" fmla="*/ 179452 w 179452"/>
                <a:gd name="connsiteY4" fmla="*/ 26098 h 75247"/>
                <a:gd name="connsiteX5" fmla="*/ 148972 w 179452"/>
                <a:gd name="connsiteY5" fmla="*/ 71819 h 752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9452" h="75247">
                  <a:moveTo>
                    <a:pt x="148972" y="71819"/>
                  </a:moveTo>
                  <a:cubicBezTo>
                    <a:pt x="147448" y="73057"/>
                    <a:pt x="145924" y="74104"/>
                    <a:pt x="144400" y="75248"/>
                  </a:cubicBezTo>
                  <a:lnTo>
                    <a:pt x="19623" y="57150"/>
                  </a:lnTo>
                  <a:cubicBezTo>
                    <a:pt x="6287" y="40196"/>
                    <a:pt x="-94" y="20002"/>
                    <a:pt x="1" y="0"/>
                  </a:cubicBezTo>
                  <a:lnTo>
                    <a:pt x="179452" y="26098"/>
                  </a:lnTo>
                  <a:cubicBezTo>
                    <a:pt x="174308" y="43434"/>
                    <a:pt x="164117" y="59531"/>
                    <a:pt x="148972" y="71819"/>
                  </a:cubicBezTo>
                  <a:close/>
                </a:path>
              </a:pathLst>
            </a:custGeom>
            <a:solidFill>
              <a:srgbClr val="FFDA6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40" name="Freeform: Shape 1203">
              <a:extLst>
                <a:ext uri="{FF2B5EF4-FFF2-40B4-BE49-F238E27FC236}">
                  <a16:creationId xmlns:a16="http://schemas.microsoft.com/office/drawing/2014/main" id="{29ACF767-6DF9-4D1E-8532-AD3D0E143074}"/>
                </a:ext>
              </a:extLst>
            </p:cNvPr>
            <p:cNvSpPr/>
            <p:nvPr/>
          </p:nvSpPr>
          <p:spPr>
            <a:xfrm>
              <a:off x="8258237" y="2522220"/>
              <a:ext cx="323405" cy="312396"/>
            </a:xfrm>
            <a:custGeom>
              <a:avLst/>
              <a:gdLst>
                <a:gd name="connsiteX0" fmla="*/ 323406 w 323405"/>
                <a:gd name="connsiteY0" fmla="*/ 169831 h 312396"/>
                <a:gd name="connsiteX1" fmla="*/ 186532 w 323405"/>
                <a:gd name="connsiteY1" fmla="*/ 0 h 312396"/>
                <a:gd name="connsiteX2" fmla="*/ 10033 w 323405"/>
                <a:gd name="connsiteY2" fmla="*/ 282321 h 312396"/>
                <a:gd name="connsiteX3" fmla="*/ 323406 w 323405"/>
                <a:gd name="connsiteY3" fmla="*/ 169831 h 312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23405" h="312396">
                  <a:moveTo>
                    <a:pt x="323406" y="169831"/>
                  </a:moveTo>
                  <a:lnTo>
                    <a:pt x="186532" y="0"/>
                  </a:lnTo>
                  <a:cubicBezTo>
                    <a:pt x="186532" y="0"/>
                    <a:pt x="-51022" y="51435"/>
                    <a:pt x="10033" y="282321"/>
                  </a:cubicBezTo>
                  <a:cubicBezTo>
                    <a:pt x="222726" y="391096"/>
                    <a:pt x="323406" y="169831"/>
                    <a:pt x="323406" y="169831"/>
                  </a:cubicBezTo>
                  <a:close/>
                </a:path>
              </a:pathLst>
            </a:custGeom>
            <a:solidFill>
              <a:srgbClr val="FFCE1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41" name="Freeform: Shape 1204">
              <a:extLst>
                <a:ext uri="{FF2B5EF4-FFF2-40B4-BE49-F238E27FC236}">
                  <a16:creationId xmlns:a16="http://schemas.microsoft.com/office/drawing/2014/main" id="{A566BF91-3A65-4535-BCE1-24BBE8D10078}"/>
                </a:ext>
              </a:extLst>
            </p:cNvPr>
            <p:cNvSpPr/>
            <p:nvPr/>
          </p:nvSpPr>
          <p:spPr>
            <a:xfrm>
              <a:off x="8325040" y="2557557"/>
              <a:ext cx="228123" cy="205650"/>
            </a:xfrm>
            <a:custGeom>
              <a:avLst/>
              <a:gdLst>
                <a:gd name="connsiteX0" fmla="*/ 0 w 228123"/>
                <a:gd name="connsiteY0" fmla="*/ 201263 h 205650"/>
                <a:gd name="connsiteX1" fmla="*/ 36290 w 228123"/>
                <a:gd name="connsiteY1" fmla="*/ 90678 h 205650"/>
                <a:gd name="connsiteX2" fmla="*/ 148209 w 228123"/>
                <a:gd name="connsiteY2" fmla="*/ 0 h 205650"/>
                <a:gd name="connsiteX3" fmla="*/ 228123 w 228123"/>
                <a:gd name="connsiteY3" fmla="*/ 99250 h 205650"/>
                <a:gd name="connsiteX4" fmla="*/ 115728 w 228123"/>
                <a:gd name="connsiteY4" fmla="*/ 189357 h 205650"/>
                <a:gd name="connsiteX5" fmla="*/ 0 w 228123"/>
                <a:gd name="connsiteY5" fmla="*/ 201263 h 205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8123" h="205650">
                  <a:moveTo>
                    <a:pt x="0" y="201263"/>
                  </a:moveTo>
                  <a:cubicBezTo>
                    <a:pt x="190" y="160020"/>
                    <a:pt x="12192" y="123635"/>
                    <a:pt x="36290" y="90678"/>
                  </a:cubicBezTo>
                  <a:cubicBezTo>
                    <a:pt x="67342" y="48196"/>
                    <a:pt x="113729" y="18193"/>
                    <a:pt x="148209" y="0"/>
                  </a:cubicBezTo>
                  <a:lnTo>
                    <a:pt x="228123" y="99250"/>
                  </a:lnTo>
                  <a:cubicBezTo>
                    <a:pt x="203073" y="129064"/>
                    <a:pt x="163830" y="167926"/>
                    <a:pt x="115728" y="189357"/>
                  </a:cubicBezTo>
                  <a:cubicBezTo>
                    <a:pt x="78486" y="205835"/>
                    <a:pt x="40291" y="209836"/>
                    <a:pt x="0" y="201263"/>
                  </a:cubicBezTo>
                  <a:close/>
                </a:path>
              </a:pathLst>
            </a:custGeom>
            <a:solidFill>
              <a:srgbClr val="F5972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42" name="Freeform: Shape 1205">
              <a:extLst>
                <a:ext uri="{FF2B5EF4-FFF2-40B4-BE49-F238E27FC236}">
                  <a16:creationId xmlns:a16="http://schemas.microsoft.com/office/drawing/2014/main" id="{896A063E-6B47-4B17-A8A2-CCE7DFD377AC}"/>
                </a:ext>
              </a:extLst>
            </p:cNvPr>
            <p:cNvSpPr/>
            <p:nvPr/>
          </p:nvSpPr>
          <p:spPr>
            <a:xfrm>
              <a:off x="8442954" y="2438775"/>
              <a:ext cx="275663" cy="227943"/>
            </a:xfrm>
            <a:custGeom>
              <a:avLst/>
              <a:gdLst>
                <a:gd name="connsiteX0" fmla="*/ 3339 w 275663"/>
                <a:gd name="connsiteY0" fmla="*/ 222319 h 227943"/>
                <a:gd name="connsiteX1" fmla="*/ 3339 w 275663"/>
                <a:gd name="connsiteY1" fmla="*/ 222319 h 227943"/>
                <a:gd name="connsiteX2" fmla="*/ 5625 w 275663"/>
                <a:gd name="connsiteY2" fmla="*/ 201173 h 227943"/>
                <a:gd name="connsiteX3" fmla="*/ 251180 w 275663"/>
                <a:gd name="connsiteY3" fmla="*/ 3339 h 227943"/>
                <a:gd name="connsiteX4" fmla="*/ 272325 w 275663"/>
                <a:gd name="connsiteY4" fmla="*/ 5625 h 227943"/>
                <a:gd name="connsiteX5" fmla="*/ 272325 w 275663"/>
                <a:gd name="connsiteY5" fmla="*/ 5625 h 227943"/>
                <a:gd name="connsiteX6" fmla="*/ 270039 w 275663"/>
                <a:gd name="connsiteY6" fmla="*/ 26771 h 227943"/>
                <a:gd name="connsiteX7" fmla="*/ 24484 w 275663"/>
                <a:gd name="connsiteY7" fmla="*/ 224605 h 227943"/>
                <a:gd name="connsiteX8" fmla="*/ 3339 w 275663"/>
                <a:gd name="connsiteY8" fmla="*/ 222319 h 2279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5663" h="227943">
                  <a:moveTo>
                    <a:pt x="3339" y="222319"/>
                  </a:moveTo>
                  <a:lnTo>
                    <a:pt x="3339" y="222319"/>
                  </a:lnTo>
                  <a:cubicBezTo>
                    <a:pt x="-1900" y="215842"/>
                    <a:pt x="-852" y="206412"/>
                    <a:pt x="5625" y="201173"/>
                  </a:cubicBezTo>
                  <a:lnTo>
                    <a:pt x="251180" y="3339"/>
                  </a:lnTo>
                  <a:cubicBezTo>
                    <a:pt x="257657" y="-1900"/>
                    <a:pt x="267086" y="-852"/>
                    <a:pt x="272325" y="5625"/>
                  </a:cubicBezTo>
                  <a:lnTo>
                    <a:pt x="272325" y="5625"/>
                  </a:lnTo>
                  <a:cubicBezTo>
                    <a:pt x="277564" y="12102"/>
                    <a:pt x="276516" y="21532"/>
                    <a:pt x="270039" y="26771"/>
                  </a:cubicBezTo>
                  <a:lnTo>
                    <a:pt x="24484" y="224605"/>
                  </a:lnTo>
                  <a:cubicBezTo>
                    <a:pt x="18007" y="229844"/>
                    <a:pt x="8578" y="228796"/>
                    <a:pt x="3339" y="222319"/>
                  </a:cubicBezTo>
                  <a:close/>
                </a:path>
              </a:pathLst>
            </a:custGeom>
            <a:solidFill>
              <a:srgbClr val="1995B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sp>
        <p:nvSpPr>
          <p:cNvPr id="243" name="Graphic 19322">
            <a:extLst>
              <a:ext uri="{FF2B5EF4-FFF2-40B4-BE49-F238E27FC236}">
                <a16:creationId xmlns:a16="http://schemas.microsoft.com/office/drawing/2014/main" id="{E2D21D1C-1444-4B25-916F-66EDC58DA94B}"/>
              </a:ext>
            </a:extLst>
          </p:cNvPr>
          <p:cNvSpPr/>
          <p:nvPr/>
        </p:nvSpPr>
        <p:spPr>
          <a:xfrm rot="9018844">
            <a:off x="8452370" y="4799416"/>
            <a:ext cx="7727288" cy="5913330"/>
          </a:xfrm>
          <a:custGeom>
            <a:avLst/>
            <a:gdLst>
              <a:gd name="connsiteX0" fmla="*/ 0 w 1854041"/>
              <a:gd name="connsiteY0" fmla="*/ 1754791 h 1754790"/>
              <a:gd name="connsiteX1" fmla="*/ 355854 w 1854041"/>
              <a:gd name="connsiteY1" fmla="*/ 1408938 h 1754790"/>
              <a:gd name="connsiteX2" fmla="*/ 1166717 w 1854041"/>
              <a:gd name="connsiteY2" fmla="*/ 1711452 h 1754790"/>
              <a:gd name="connsiteX3" fmla="*/ 1469231 w 1854041"/>
              <a:gd name="connsiteY3" fmla="*/ 677323 h 1754790"/>
              <a:gd name="connsiteX4" fmla="*/ 1854041 w 1854041"/>
              <a:gd name="connsiteY4" fmla="*/ 1076516 h 1754790"/>
              <a:gd name="connsiteX5" fmla="*/ 1854041 w 1854041"/>
              <a:gd name="connsiteY5" fmla="*/ 0 h 1754790"/>
              <a:gd name="connsiteX6" fmla="*/ 0 w 1854041"/>
              <a:gd name="connsiteY6" fmla="*/ 0 h 1754790"/>
              <a:gd name="connsiteX7" fmla="*/ 0 w 1854041"/>
              <a:gd name="connsiteY7" fmla="*/ 1754791 h 17547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854041" h="1754790">
                <a:moveTo>
                  <a:pt x="0" y="1754791"/>
                </a:moveTo>
                <a:cubicBezTo>
                  <a:pt x="0" y="1754791"/>
                  <a:pt x="97060" y="1443418"/>
                  <a:pt x="355854" y="1408938"/>
                </a:cubicBezTo>
                <a:cubicBezTo>
                  <a:pt x="653606" y="1369314"/>
                  <a:pt x="814102" y="1827943"/>
                  <a:pt x="1166717" y="1711452"/>
                </a:cubicBezTo>
                <a:cubicBezTo>
                  <a:pt x="1545241" y="1586293"/>
                  <a:pt x="1154049" y="794480"/>
                  <a:pt x="1469231" y="677323"/>
                </a:cubicBezTo>
                <a:cubicBezTo>
                  <a:pt x="1785271" y="559784"/>
                  <a:pt x="1854041" y="1076516"/>
                  <a:pt x="1854041" y="1076516"/>
                </a:cubicBezTo>
                <a:lnTo>
                  <a:pt x="1854041" y="0"/>
                </a:lnTo>
                <a:lnTo>
                  <a:pt x="0" y="0"/>
                </a:lnTo>
                <a:lnTo>
                  <a:pt x="0" y="1754791"/>
                </a:lnTo>
                <a:close/>
              </a:path>
            </a:pathLst>
          </a:custGeom>
          <a:noFill/>
          <a:ln w="38100" cap="rnd">
            <a:solidFill>
              <a:schemeClr val="bg2">
                <a:lumMod val="50000"/>
              </a:schemeClr>
            </a:solidFill>
            <a:custDash>
              <a:ds d="225000" sp="225000"/>
            </a:custDash>
            <a:round/>
          </a:ln>
        </p:spPr>
        <p:txBody>
          <a:bodyPr rtlCol="0" anchor="ctr"/>
          <a:lstStyle/>
          <a:p>
            <a:endParaRPr lang="th-TH"/>
          </a:p>
        </p:txBody>
      </p:sp>
      <p:grpSp>
        <p:nvGrpSpPr>
          <p:cNvPr id="244" name="Graphic 2">
            <a:extLst>
              <a:ext uri="{FF2B5EF4-FFF2-40B4-BE49-F238E27FC236}">
                <a16:creationId xmlns:a16="http://schemas.microsoft.com/office/drawing/2014/main" id="{3F9CEC03-8524-40E0-BE7A-9B373FCBC94B}"/>
              </a:ext>
            </a:extLst>
          </p:cNvPr>
          <p:cNvGrpSpPr/>
          <p:nvPr/>
        </p:nvGrpSpPr>
        <p:grpSpPr>
          <a:xfrm rot="1383228">
            <a:off x="10973104" y="5117883"/>
            <a:ext cx="1182539" cy="1448421"/>
            <a:chOff x="5881684" y="3147949"/>
            <a:chExt cx="428090" cy="557286"/>
          </a:xfrm>
        </p:grpSpPr>
        <p:grpSp>
          <p:nvGrpSpPr>
            <p:cNvPr id="245" name="Graphic 2">
              <a:extLst>
                <a:ext uri="{FF2B5EF4-FFF2-40B4-BE49-F238E27FC236}">
                  <a16:creationId xmlns:a16="http://schemas.microsoft.com/office/drawing/2014/main" id="{3F9CEC03-8524-40E0-BE7A-9B373FCBC94B}"/>
                </a:ext>
              </a:extLst>
            </p:cNvPr>
            <p:cNvGrpSpPr/>
            <p:nvPr/>
          </p:nvGrpSpPr>
          <p:grpSpPr>
            <a:xfrm>
              <a:off x="5881684" y="3147949"/>
              <a:ext cx="428090" cy="557286"/>
              <a:chOff x="5881684" y="3147949"/>
              <a:chExt cx="428090" cy="557286"/>
            </a:xfrm>
          </p:grpSpPr>
          <p:sp>
            <p:nvSpPr>
              <p:cNvPr id="247" name="Freeform: Shape 10">
                <a:extLst>
                  <a:ext uri="{FF2B5EF4-FFF2-40B4-BE49-F238E27FC236}">
                    <a16:creationId xmlns:a16="http://schemas.microsoft.com/office/drawing/2014/main" id="{F8EF85D1-324E-4F15-AF40-FF0EF8EAFA0B}"/>
                  </a:ext>
                </a:extLst>
              </p:cNvPr>
              <p:cNvSpPr/>
              <p:nvPr/>
            </p:nvSpPr>
            <p:spPr>
              <a:xfrm rot="-2985213">
                <a:off x="5934573" y="3280506"/>
                <a:ext cx="14097" cy="66867"/>
              </a:xfrm>
              <a:custGeom>
                <a:avLst/>
                <a:gdLst>
                  <a:gd name="connsiteX0" fmla="*/ 0 w 14097"/>
                  <a:gd name="connsiteY0" fmla="*/ 0 h 66867"/>
                  <a:gd name="connsiteX1" fmla="*/ 14098 w 14097"/>
                  <a:gd name="connsiteY1" fmla="*/ 0 h 66867"/>
                  <a:gd name="connsiteX2" fmla="*/ 14098 w 14097"/>
                  <a:gd name="connsiteY2" fmla="*/ 66868 h 66867"/>
                  <a:gd name="connsiteX3" fmla="*/ 0 w 14097"/>
                  <a:gd name="connsiteY3" fmla="*/ 66868 h 668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097" h="66867">
                    <a:moveTo>
                      <a:pt x="0" y="0"/>
                    </a:moveTo>
                    <a:lnTo>
                      <a:pt x="14098" y="0"/>
                    </a:lnTo>
                    <a:lnTo>
                      <a:pt x="14098" y="66868"/>
                    </a:lnTo>
                    <a:lnTo>
                      <a:pt x="0" y="6686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48" name="Freeform: Shape 11">
                <a:extLst>
                  <a:ext uri="{FF2B5EF4-FFF2-40B4-BE49-F238E27FC236}">
                    <a16:creationId xmlns:a16="http://schemas.microsoft.com/office/drawing/2014/main" id="{E7EBB8B6-3292-4257-B9CB-01152F497819}"/>
                  </a:ext>
                </a:extLst>
              </p:cNvPr>
              <p:cNvSpPr/>
              <p:nvPr/>
            </p:nvSpPr>
            <p:spPr>
              <a:xfrm rot="1034454">
                <a:off x="6142876" y="3215240"/>
                <a:ext cx="14097" cy="66963"/>
              </a:xfrm>
              <a:custGeom>
                <a:avLst/>
                <a:gdLst>
                  <a:gd name="connsiteX0" fmla="*/ 0 w 14097"/>
                  <a:gd name="connsiteY0" fmla="*/ 0 h 66963"/>
                  <a:gd name="connsiteX1" fmla="*/ 14097 w 14097"/>
                  <a:gd name="connsiteY1" fmla="*/ 0 h 66963"/>
                  <a:gd name="connsiteX2" fmla="*/ 14097 w 14097"/>
                  <a:gd name="connsiteY2" fmla="*/ 66963 h 66963"/>
                  <a:gd name="connsiteX3" fmla="*/ 0 w 14097"/>
                  <a:gd name="connsiteY3" fmla="*/ 66963 h 66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097" h="66963">
                    <a:moveTo>
                      <a:pt x="0" y="0"/>
                    </a:moveTo>
                    <a:lnTo>
                      <a:pt x="14097" y="0"/>
                    </a:lnTo>
                    <a:lnTo>
                      <a:pt x="14097" y="66963"/>
                    </a:lnTo>
                    <a:lnTo>
                      <a:pt x="0" y="66963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49" name="Freeform: Shape 12">
                <a:extLst>
                  <a:ext uri="{FF2B5EF4-FFF2-40B4-BE49-F238E27FC236}">
                    <a16:creationId xmlns:a16="http://schemas.microsoft.com/office/drawing/2014/main" id="{2D9B73D0-EED9-449A-9068-4CD34E7E5A08}"/>
                  </a:ext>
                </a:extLst>
              </p:cNvPr>
              <p:cNvSpPr/>
              <p:nvPr/>
            </p:nvSpPr>
            <p:spPr>
              <a:xfrm>
                <a:off x="6239866" y="3559977"/>
                <a:ext cx="67243" cy="60487"/>
              </a:xfrm>
              <a:custGeom>
                <a:avLst/>
                <a:gdLst>
                  <a:gd name="connsiteX0" fmla="*/ 1580 w 67243"/>
                  <a:gd name="connsiteY0" fmla="*/ 8087 h 60487"/>
                  <a:gd name="connsiteX1" fmla="*/ 6056 w 67243"/>
                  <a:gd name="connsiteY1" fmla="*/ 2562 h 60487"/>
                  <a:gd name="connsiteX2" fmla="*/ 16153 w 67243"/>
                  <a:gd name="connsiteY2" fmla="*/ 1896 h 60487"/>
                  <a:gd name="connsiteX3" fmla="*/ 65111 w 67243"/>
                  <a:gd name="connsiteY3" fmla="*/ 48568 h 60487"/>
                  <a:gd name="connsiteX4" fmla="*/ 62349 w 67243"/>
                  <a:gd name="connsiteY4" fmla="*/ 60189 h 60487"/>
                  <a:gd name="connsiteX5" fmla="*/ 62349 w 67243"/>
                  <a:gd name="connsiteY5" fmla="*/ 60189 h 60487"/>
                  <a:gd name="connsiteX6" fmla="*/ 56158 w 67243"/>
                  <a:gd name="connsiteY6" fmla="*/ 59046 h 60487"/>
                  <a:gd name="connsiteX7" fmla="*/ 2723 w 67243"/>
                  <a:gd name="connsiteY7" fmla="*/ 17802 h 60487"/>
                  <a:gd name="connsiteX8" fmla="*/ 1580 w 67243"/>
                  <a:gd name="connsiteY8" fmla="*/ 8087 h 604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7243" h="60487">
                    <a:moveTo>
                      <a:pt x="1580" y="8087"/>
                    </a:moveTo>
                    <a:lnTo>
                      <a:pt x="6056" y="2562"/>
                    </a:lnTo>
                    <a:cubicBezTo>
                      <a:pt x="8628" y="-581"/>
                      <a:pt x="13295" y="-867"/>
                      <a:pt x="16153" y="1896"/>
                    </a:cubicBezTo>
                    <a:lnTo>
                      <a:pt x="65111" y="48568"/>
                    </a:lnTo>
                    <a:cubicBezTo>
                      <a:pt x="68921" y="52188"/>
                      <a:pt x="67397" y="58665"/>
                      <a:pt x="62349" y="60189"/>
                    </a:cubicBezTo>
                    <a:lnTo>
                      <a:pt x="62349" y="60189"/>
                    </a:lnTo>
                    <a:cubicBezTo>
                      <a:pt x="60254" y="60855"/>
                      <a:pt x="57872" y="60379"/>
                      <a:pt x="56158" y="59046"/>
                    </a:cubicBezTo>
                    <a:lnTo>
                      <a:pt x="2723" y="17802"/>
                    </a:lnTo>
                    <a:cubicBezTo>
                      <a:pt x="-421" y="15516"/>
                      <a:pt x="-897" y="11040"/>
                      <a:pt x="1580" y="8087"/>
                    </a:cubicBezTo>
                    <a:close/>
                  </a:path>
                </a:pathLst>
              </a:custGeom>
              <a:solidFill>
                <a:schemeClr val="tx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50" name="Freeform: Shape 13">
                <a:extLst>
                  <a:ext uri="{FF2B5EF4-FFF2-40B4-BE49-F238E27FC236}">
                    <a16:creationId xmlns:a16="http://schemas.microsoft.com/office/drawing/2014/main" id="{0C8AF630-66B8-4A01-B77C-359FD1EB1712}"/>
                  </a:ext>
                </a:extLst>
              </p:cNvPr>
              <p:cNvSpPr/>
              <p:nvPr/>
            </p:nvSpPr>
            <p:spPr>
              <a:xfrm>
                <a:off x="6011531" y="3625456"/>
                <a:ext cx="35589" cy="79779"/>
              </a:xfrm>
              <a:custGeom>
                <a:avLst/>
                <a:gdLst>
                  <a:gd name="connsiteX0" fmla="*/ 30747 w 35589"/>
                  <a:gd name="connsiteY0" fmla="*/ 2425 h 79779"/>
                  <a:gd name="connsiteX1" fmla="*/ 23984 w 35589"/>
                  <a:gd name="connsiteY1" fmla="*/ 329 h 79779"/>
                  <a:gd name="connsiteX2" fmla="*/ 15221 w 35589"/>
                  <a:gd name="connsiteY2" fmla="*/ 5377 h 79779"/>
                  <a:gd name="connsiteX3" fmla="*/ 171 w 35589"/>
                  <a:gd name="connsiteY3" fmla="*/ 71290 h 79779"/>
                  <a:gd name="connsiteX4" fmla="*/ 8839 w 35589"/>
                  <a:gd name="connsiteY4" fmla="*/ 79482 h 79779"/>
                  <a:gd name="connsiteX5" fmla="*/ 8839 w 35589"/>
                  <a:gd name="connsiteY5" fmla="*/ 79482 h 79779"/>
                  <a:gd name="connsiteX6" fmla="*/ 13411 w 35589"/>
                  <a:gd name="connsiteY6" fmla="*/ 75100 h 79779"/>
                  <a:gd name="connsiteX7" fmla="*/ 35223 w 35589"/>
                  <a:gd name="connsiteY7" fmla="*/ 11283 h 79779"/>
                  <a:gd name="connsiteX8" fmla="*/ 30747 w 35589"/>
                  <a:gd name="connsiteY8" fmla="*/ 2425 h 797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5589" h="79779">
                    <a:moveTo>
                      <a:pt x="30747" y="2425"/>
                    </a:moveTo>
                    <a:lnTo>
                      <a:pt x="23984" y="329"/>
                    </a:lnTo>
                    <a:cubicBezTo>
                      <a:pt x="20079" y="-909"/>
                      <a:pt x="16078" y="1472"/>
                      <a:pt x="15221" y="5377"/>
                    </a:cubicBezTo>
                    <a:lnTo>
                      <a:pt x="171" y="71290"/>
                    </a:lnTo>
                    <a:cubicBezTo>
                      <a:pt x="-972" y="76434"/>
                      <a:pt x="3791" y="81006"/>
                      <a:pt x="8839" y="79482"/>
                    </a:cubicBezTo>
                    <a:lnTo>
                      <a:pt x="8839" y="79482"/>
                    </a:lnTo>
                    <a:cubicBezTo>
                      <a:pt x="10935" y="78815"/>
                      <a:pt x="12649" y="77196"/>
                      <a:pt x="13411" y="75100"/>
                    </a:cubicBezTo>
                    <a:lnTo>
                      <a:pt x="35223" y="11283"/>
                    </a:lnTo>
                    <a:cubicBezTo>
                      <a:pt x="36462" y="7663"/>
                      <a:pt x="34461" y="3568"/>
                      <a:pt x="30747" y="2425"/>
                    </a:cubicBezTo>
                    <a:close/>
                  </a:path>
                </a:pathLst>
              </a:custGeom>
              <a:solidFill>
                <a:schemeClr val="tx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 dirty="0"/>
              </a:p>
            </p:txBody>
          </p:sp>
          <p:sp>
            <p:nvSpPr>
              <p:cNvPr id="251" name="Freeform: Shape 14">
                <a:extLst>
                  <a:ext uri="{FF2B5EF4-FFF2-40B4-BE49-F238E27FC236}">
                    <a16:creationId xmlns:a16="http://schemas.microsoft.com/office/drawing/2014/main" id="{68CEB605-E147-4722-B8C7-EE3B45243AC3}"/>
                  </a:ext>
                </a:extLst>
              </p:cNvPr>
              <p:cNvSpPr/>
              <p:nvPr/>
            </p:nvSpPr>
            <p:spPr>
              <a:xfrm>
                <a:off x="5913663" y="3147949"/>
                <a:ext cx="250053" cy="157312"/>
              </a:xfrm>
              <a:custGeom>
                <a:avLst/>
                <a:gdLst>
                  <a:gd name="connsiteX0" fmla="*/ 8791 w 250053"/>
                  <a:gd name="connsiteY0" fmla="*/ 157034 h 157312"/>
                  <a:gd name="connsiteX1" fmla="*/ 28 w 250053"/>
                  <a:gd name="connsiteY1" fmla="*/ 152462 h 157312"/>
                  <a:gd name="connsiteX2" fmla="*/ 15458 w 250053"/>
                  <a:gd name="connsiteY2" fmla="*/ 57403 h 157312"/>
                  <a:gd name="connsiteX3" fmla="*/ 26888 w 250053"/>
                  <a:gd name="connsiteY3" fmla="*/ 44449 h 157312"/>
                  <a:gd name="connsiteX4" fmla="*/ 172335 w 250053"/>
                  <a:gd name="connsiteY4" fmla="*/ 729 h 157312"/>
                  <a:gd name="connsiteX5" fmla="*/ 188718 w 250053"/>
                  <a:gd name="connsiteY5" fmla="*/ 4920 h 157312"/>
                  <a:gd name="connsiteX6" fmla="*/ 247964 w 250053"/>
                  <a:gd name="connsiteY6" fmla="*/ 64928 h 157312"/>
                  <a:gd name="connsiteX7" fmla="*/ 247106 w 250053"/>
                  <a:gd name="connsiteY7" fmla="*/ 75691 h 157312"/>
                  <a:gd name="connsiteX8" fmla="*/ 237391 w 250053"/>
                  <a:gd name="connsiteY8" fmla="*/ 74548 h 157312"/>
                  <a:gd name="connsiteX9" fmla="*/ 188242 w 250053"/>
                  <a:gd name="connsiteY9" fmla="*/ 24827 h 157312"/>
                  <a:gd name="connsiteX10" fmla="*/ 163191 w 250053"/>
                  <a:gd name="connsiteY10" fmla="*/ 18446 h 157312"/>
                  <a:gd name="connsiteX11" fmla="*/ 44319 w 250053"/>
                  <a:gd name="connsiteY11" fmla="*/ 54164 h 157312"/>
                  <a:gd name="connsiteX12" fmla="*/ 26888 w 250053"/>
                  <a:gd name="connsiteY12" fmla="*/ 73691 h 157312"/>
                  <a:gd name="connsiteX13" fmla="*/ 13934 w 250053"/>
                  <a:gd name="connsiteY13" fmla="*/ 149605 h 157312"/>
                  <a:gd name="connsiteX14" fmla="*/ 9172 w 250053"/>
                  <a:gd name="connsiteY14" fmla="*/ 156844 h 157312"/>
                  <a:gd name="connsiteX15" fmla="*/ 8791 w 250053"/>
                  <a:gd name="connsiteY15" fmla="*/ 157034 h 157312"/>
                  <a:gd name="connsiteX16" fmla="*/ 13553 w 250053"/>
                  <a:gd name="connsiteY16" fmla="*/ 147795 h 157312"/>
                  <a:gd name="connsiteX17" fmla="*/ 13553 w 250053"/>
                  <a:gd name="connsiteY17" fmla="*/ 147795 h 157312"/>
                  <a:gd name="connsiteX18" fmla="*/ 13553 w 250053"/>
                  <a:gd name="connsiteY18" fmla="*/ 147795 h 157312"/>
                  <a:gd name="connsiteX19" fmla="*/ 13553 w 250053"/>
                  <a:gd name="connsiteY19" fmla="*/ 147795 h 157312"/>
                  <a:gd name="connsiteX20" fmla="*/ 13553 w 250053"/>
                  <a:gd name="connsiteY20" fmla="*/ 147795 h 157312"/>
                  <a:gd name="connsiteX21" fmla="*/ 13553 w 250053"/>
                  <a:gd name="connsiteY21" fmla="*/ 147795 h 1573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0053" h="157312">
                    <a:moveTo>
                      <a:pt x="8791" y="157034"/>
                    </a:moveTo>
                    <a:cubicBezTo>
                      <a:pt x="5171" y="158082"/>
                      <a:pt x="1266" y="156082"/>
                      <a:pt x="28" y="152462"/>
                    </a:cubicBezTo>
                    <a:cubicBezTo>
                      <a:pt x="-639" y="150653"/>
                      <a:pt x="10886" y="83311"/>
                      <a:pt x="15458" y="57403"/>
                    </a:cubicBezTo>
                    <a:cubicBezTo>
                      <a:pt x="16506" y="51307"/>
                      <a:pt x="20888" y="46259"/>
                      <a:pt x="26888" y="44449"/>
                    </a:cubicBezTo>
                    <a:lnTo>
                      <a:pt x="172335" y="729"/>
                    </a:lnTo>
                    <a:cubicBezTo>
                      <a:pt x="178145" y="-1081"/>
                      <a:pt x="184527" y="539"/>
                      <a:pt x="188718" y="4920"/>
                    </a:cubicBezTo>
                    <a:lnTo>
                      <a:pt x="247964" y="64928"/>
                    </a:lnTo>
                    <a:cubicBezTo>
                      <a:pt x="251012" y="67976"/>
                      <a:pt x="250726" y="73119"/>
                      <a:pt x="247106" y="75691"/>
                    </a:cubicBezTo>
                    <a:cubicBezTo>
                      <a:pt x="244154" y="77882"/>
                      <a:pt x="239963" y="77120"/>
                      <a:pt x="237391" y="74548"/>
                    </a:cubicBezTo>
                    <a:lnTo>
                      <a:pt x="188242" y="24827"/>
                    </a:lnTo>
                    <a:cubicBezTo>
                      <a:pt x="181765" y="18160"/>
                      <a:pt x="172049" y="15779"/>
                      <a:pt x="163191" y="18446"/>
                    </a:cubicBezTo>
                    <a:lnTo>
                      <a:pt x="44319" y="54164"/>
                    </a:lnTo>
                    <a:cubicBezTo>
                      <a:pt x="35270" y="56927"/>
                      <a:pt x="28603" y="64451"/>
                      <a:pt x="26888" y="73691"/>
                    </a:cubicBezTo>
                    <a:cubicBezTo>
                      <a:pt x="21078" y="105885"/>
                      <a:pt x="14315" y="144176"/>
                      <a:pt x="13934" y="149605"/>
                    </a:cubicBezTo>
                    <a:cubicBezTo>
                      <a:pt x="14125" y="152748"/>
                      <a:pt x="12315" y="155796"/>
                      <a:pt x="9172" y="156844"/>
                    </a:cubicBezTo>
                    <a:cubicBezTo>
                      <a:pt x="8981" y="156939"/>
                      <a:pt x="8886" y="156939"/>
                      <a:pt x="8791" y="157034"/>
                    </a:cubicBezTo>
                    <a:close/>
                    <a:moveTo>
                      <a:pt x="13553" y="147795"/>
                    </a:moveTo>
                    <a:lnTo>
                      <a:pt x="13553" y="147795"/>
                    </a:lnTo>
                    <a:lnTo>
                      <a:pt x="13553" y="147795"/>
                    </a:lnTo>
                    <a:close/>
                    <a:moveTo>
                      <a:pt x="13553" y="147795"/>
                    </a:moveTo>
                    <a:lnTo>
                      <a:pt x="13553" y="147795"/>
                    </a:lnTo>
                    <a:lnTo>
                      <a:pt x="13553" y="147795"/>
                    </a:lnTo>
                    <a:close/>
                  </a:path>
                </a:pathLst>
              </a:custGeom>
              <a:solidFill>
                <a:schemeClr val="tx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 dirty="0"/>
              </a:p>
            </p:txBody>
          </p:sp>
          <p:sp>
            <p:nvSpPr>
              <p:cNvPr id="252" name="Freeform: Shape 15">
                <a:extLst>
                  <a:ext uri="{FF2B5EF4-FFF2-40B4-BE49-F238E27FC236}">
                    <a16:creationId xmlns:a16="http://schemas.microsoft.com/office/drawing/2014/main" id="{D361AC83-5076-42C7-A70F-301140A0ED95}"/>
                  </a:ext>
                </a:extLst>
              </p:cNvPr>
              <p:cNvSpPr/>
              <p:nvPr/>
            </p:nvSpPr>
            <p:spPr>
              <a:xfrm>
                <a:off x="5899017" y="3272083"/>
                <a:ext cx="24428" cy="24033"/>
              </a:xfrm>
              <a:custGeom>
                <a:avLst/>
                <a:gdLst>
                  <a:gd name="connsiteX0" fmla="*/ 22294 w 24428"/>
                  <a:gd name="connsiteY0" fmla="*/ 21566 h 24033"/>
                  <a:gd name="connsiteX1" fmla="*/ 22294 w 24428"/>
                  <a:gd name="connsiteY1" fmla="*/ 21566 h 24033"/>
                  <a:gd name="connsiteX2" fmla="*/ 11054 w 24428"/>
                  <a:gd name="connsiteY2" fmla="*/ 21851 h 24033"/>
                  <a:gd name="connsiteX3" fmla="*/ 2482 w 24428"/>
                  <a:gd name="connsiteY3" fmla="*/ 13755 h 24033"/>
                  <a:gd name="connsiteX4" fmla="*/ 2101 w 24428"/>
                  <a:gd name="connsiteY4" fmla="*/ 2516 h 24033"/>
                  <a:gd name="connsiteX5" fmla="*/ 2101 w 24428"/>
                  <a:gd name="connsiteY5" fmla="*/ 2516 h 24033"/>
                  <a:gd name="connsiteX6" fmla="*/ 13340 w 24428"/>
                  <a:gd name="connsiteY6" fmla="*/ 2135 h 24033"/>
                  <a:gd name="connsiteX7" fmla="*/ 21913 w 24428"/>
                  <a:gd name="connsiteY7" fmla="*/ 10231 h 24033"/>
                  <a:gd name="connsiteX8" fmla="*/ 22294 w 24428"/>
                  <a:gd name="connsiteY8" fmla="*/ 21566 h 240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4428" h="24033">
                    <a:moveTo>
                      <a:pt x="22294" y="21566"/>
                    </a:moveTo>
                    <a:lnTo>
                      <a:pt x="22294" y="21566"/>
                    </a:lnTo>
                    <a:cubicBezTo>
                      <a:pt x="19246" y="24709"/>
                      <a:pt x="14293" y="24899"/>
                      <a:pt x="11054" y="21851"/>
                    </a:cubicBezTo>
                    <a:lnTo>
                      <a:pt x="2482" y="13755"/>
                    </a:lnTo>
                    <a:cubicBezTo>
                      <a:pt x="-662" y="10707"/>
                      <a:pt x="-852" y="5754"/>
                      <a:pt x="2101" y="2516"/>
                    </a:cubicBezTo>
                    <a:lnTo>
                      <a:pt x="2101" y="2516"/>
                    </a:lnTo>
                    <a:cubicBezTo>
                      <a:pt x="5149" y="-723"/>
                      <a:pt x="10197" y="-818"/>
                      <a:pt x="13340" y="2135"/>
                    </a:cubicBezTo>
                    <a:lnTo>
                      <a:pt x="21913" y="10231"/>
                    </a:lnTo>
                    <a:cubicBezTo>
                      <a:pt x="25151" y="13279"/>
                      <a:pt x="25246" y="18327"/>
                      <a:pt x="22294" y="21566"/>
                    </a:cubicBezTo>
                    <a:close/>
                  </a:path>
                </a:pathLst>
              </a:custGeom>
              <a:solidFill>
                <a:srgbClr val="CCCCC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53" name="Freeform: Shape 16">
                <a:extLst>
                  <a:ext uri="{FF2B5EF4-FFF2-40B4-BE49-F238E27FC236}">
                    <a16:creationId xmlns:a16="http://schemas.microsoft.com/office/drawing/2014/main" id="{400DD755-90D9-4EC2-963E-F673F508E7B9}"/>
                  </a:ext>
                </a:extLst>
              </p:cNvPr>
              <p:cNvSpPr/>
              <p:nvPr/>
            </p:nvSpPr>
            <p:spPr>
              <a:xfrm>
                <a:off x="5898477" y="3251384"/>
                <a:ext cx="411297" cy="411331"/>
              </a:xfrm>
              <a:custGeom>
                <a:avLst/>
                <a:gdLst>
                  <a:gd name="connsiteX0" fmla="*/ 264864 w 411297"/>
                  <a:gd name="connsiteY0" fmla="*/ 402595 h 411331"/>
                  <a:gd name="connsiteX1" fmla="*/ 8737 w 411297"/>
                  <a:gd name="connsiteY1" fmla="*/ 264864 h 411331"/>
                  <a:gd name="connsiteX2" fmla="*/ 146468 w 411297"/>
                  <a:gd name="connsiteY2" fmla="*/ 8737 h 411331"/>
                  <a:gd name="connsiteX3" fmla="*/ 402595 w 411297"/>
                  <a:gd name="connsiteY3" fmla="*/ 146468 h 411331"/>
                  <a:gd name="connsiteX4" fmla="*/ 264864 w 411297"/>
                  <a:gd name="connsiteY4" fmla="*/ 402595 h 41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1297" h="411331">
                    <a:moveTo>
                      <a:pt x="264864" y="402595"/>
                    </a:moveTo>
                    <a:cubicBezTo>
                      <a:pt x="156279" y="435266"/>
                      <a:pt x="41407" y="373449"/>
                      <a:pt x="8737" y="264864"/>
                    </a:cubicBezTo>
                    <a:cubicBezTo>
                      <a:pt x="-23934" y="156279"/>
                      <a:pt x="37883" y="41407"/>
                      <a:pt x="146468" y="8737"/>
                    </a:cubicBezTo>
                    <a:cubicBezTo>
                      <a:pt x="255053" y="-23934"/>
                      <a:pt x="369925" y="37883"/>
                      <a:pt x="402595" y="146468"/>
                    </a:cubicBezTo>
                    <a:cubicBezTo>
                      <a:pt x="435171" y="255053"/>
                      <a:pt x="373449" y="369925"/>
                      <a:pt x="264864" y="402595"/>
                    </a:cubicBezTo>
                    <a:close/>
                  </a:path>
                </a:pathLst>
              </a:custGeom>
              <a:solidFill>
                <a:srgbClr val="F2833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54" name="Freeform: Shape 17">
                <a:extLst>
                  <a:ext uri="{FF2B5EF4-FFF2-40B4-BE49-F238E27FC236}">
                    <a16:creationId xmlns:a16="http://schemas.microsoft.com/office/drawing/2014/main" id="{02AEA836-F1E2-4372-B4E7-66047B39C301}"/>
                  </a:ext>
                </a:extLst>
              </p:cNvPr>
              <p:cNvSpPr/>
              <p:nvPr/>
            </p:nvSpPr>
            <p:spPr>
              <a:xfrm>
                <a:off x="5912990" y="3265932"/>
                <a:ext cx="382263" cy="382271"/>
              </a:xfrm>
              <a:custGeom>
                <a:avLst/>
                <a:gdLst>
                  <a:gd name="connsiteX0" fmla="*/ 246160 w 382263"/>
                  <a:gd name="connsiteY0" fmla="*/ 374141 h 382271"/>
                  <a:gd name="connsiteX1" fmla="*/ 8130 w 382263"/>
                  <a:gd name="connsiteY1" fmla="*/ 246125 h 382271"/>
                  <a:gd name="connsiteX2" fmla="*/ 136146 w 382263"/>
                  <a:gd name="connsiteY2" fmla="*/ 8096 h 382271"/>
                  <a:gd name="connsiteX3" fmla="*/ 374176 w 382263"/>
                  <a:gd name="connsiteY3" fmla="*/ 136112 h 382271"/>
                  <a:gd name="connsiteX4" fmla="*/ 246160 w 382263"/>
                  <a:gd name="connsiteY4" fmla="*/ 374141 h 3822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2263" h="382271">
                    <a:moveTo>
                      <a:pt x="246160" y="374141"/>
                    </a:moveTo>
                    <a:cubicBezTo>
                      <a:pt x="145290" y="404526"/>
                      <a:pt x="38515" y="347090"/>
                      <a:pt x="8130" y="246125"/>
                    </a:cubicBezTo>
                    <a:cubicBezTo>
                      <a:pt x="-22254" y="145256"/>
                      <a:pt x="35181" y="38480"/>
                      <a:pt x="136146" y="8096"/>
                    </a:cubicBezTo>
                    <a:cubicBezTo>
                      <a:pt x="237016" y="-22194"/>
                      <a:pt x="343791" y="35147"/>
                      <a:pt x="374176" y="136112"/>
                    </a:cubicBezTo>
                    <a:cubicBezTo>
                      <a:pt x="404466" y="236981"/>
                      <a:pt x="347030" y="343757"/>
                      <a:pt x="246160" y="374141"/>
                    </a:cubicBezTo>
                    <a:close/>
                  </a:path>
                </a:pathLst>
              </a:custGeom>
              <a:solidFill>
                <a:srgbClr val="F9B933">
                  <a:alpha val="60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55" name="Freeform: Shape 18">
                <a:extLst>
                  <a:ext uri="{FF2B5EF4-FFF2-40B4-BE49-F238E27FC236}">
                    <a16:creationId xmlns:a16="http://schemas.microsoft.com/office/drawing/2014/main" id="{BB710D25-832E-4D57-8E9A-73ED24955077}"/>
                  </a:ext>
                </a:extLst>
              </p:cNvPr>
              <p:cNvSpPr/>
              <p:nvPr/>
            </p:nvSpPr>
            <p:spPr>
              <a:xfrm>
                <a:off x="5951292" y="3304294"/>
                <a:ext cx="305572" cy="305511"/>
              </a:xfrm>
              <a:custGeom>
                <a:avLst/>
                <a:gdLst>
                  <a:gd name="connsiteX0" fmla="*/ 196809 w 305572"/>
                  <a:gd name="connsiteY0" fmla="*/ 299012 h 305511"/>
                  <a:gd name="connsiteX1" fmla="*/ 6500 w 305572"/>
                  <a:gd name="connsiteY1" fmla="*/ 196714 h 305511"/>
                  <a:gd name="connsiteX2" fmla="*/ 108798 w 305572"/>
                  <a:gd name="connsiteY2" fmla="*/ 6500 h 305511"/>
                  <a:gd name="connsiteX3" fmla="*/ 299108 w 305572"/>
                  <a:gd name="connsiteY3" fmla="*/ 108798 h 305511"/>
                  <a:gd name="connsiteX4" fmla="*/ 196809 w 305572"/>
                  <a:gd name="connsiteY4" fmla="*/ 299012 h 3055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5572" h="305511">
                    <a:moveTo>
                      <a:pt x="196809" y="299012"/>
                    </a:moveTo>
                    <a:cubicBezTo>
                      <a:pt x="116132" y="323301"/>
                      <a:pt x="30788" y="277391"/>
                      <a:pt x="6500" y="196714"/>
                    </a:cubicBezTo>
                    <a:cubicBezTo>
                      <a:pt x="-17789" y="116132"/>
                      <a:pt x="28121" y="30693"/>
                      <a:pt x="108798" y="6500"/>
                    </a:cubicBezTo>
                    <a:cubicBezTo>
                      <a:pt x="189475" y="-17789"/>
                      <a:pt x="274819" y="28121"/>
                      <a:pt x="299108" y="108798"/>
                    </a:cubicBezTo>
                    <a:cubicBezTo>
                      <a:pt x="323301" y="189475"/>
                      <a:pt x="277486" y="274819"/>
                      <a:pt x="196809" y="29901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56" name="Freeform: Shape 19">
                <a:extLst>
                  <a:ext uri="{FF2B5EF4-FFF2-40B4-BE49-F238E27FC236}">
                    <a16:creationId xmlns:a16="http://schemas.microsoft.com/office/drawing/2014/main" id="{26B571A8-1D64-4F8F-B178-703C07E4CD9F}"/>
                  </a:ext>
                </a:extLst>
              </p:cNvPr>
              <p:cNvSpPr/>
              <p:nvPr/>
            </p:nvSpPr>
            <p:spPr>
              <a:xfrm>
                <a:off x="6075044" y="3304352"/>
                <a:ext cx="181824" cy="287048"/>
              </a:xfrm>
              <a:custGeom>
                <a:avLst/>
                <a:gdLst>
                  <a:gd name="connsiteX0" fmla="*/ 175355 w 181824"/>
                  <a:gd name="connsiteY0" fmla="*/ 108740 h 287048"/>
                  <a:gd name="connsiteX1" fmla="*/ 0 w 181824"/>
                  <a:gd name="connsiteY1" fmla="*/ 2822 h 287048"/>
                  <a:gd name="connsiteX2" fmla="*/ 140875 w 181824"/>
                  <a:gd name="connsiteY2" fmla="*/ 175034 h 287048"/>
                  <a:gd name="connsiteX3" fmla="*/ 101822 w 181824"/>
                  <a:gd name="connsiteY3" fmla="*/ 287048 h 287048"/>
                  <a:gd name="connsiteX4" fmla="*/ 175355 w 181824"/>
                  <a:gd name="connsiteY4" fmla="*/ 108740 h 2870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1824" h="287048">
                    <a:moveTo>
                      <a:pt x="175355" y="108740"/>
                    </a:moveTo>
                    <a:cubicBezTo>
                      <a:pt x="152591" y="33017"/>
                      <a:pt x="76010" y="-12037"/>
                      <a:pt x="0" y="2822"/>
                    </a:cubicBezTo>
                    <a:cubicBezTo>
                      <a:pt x="87344" y="21301"/>
                      <a:pt x="139732" y="85880"/>
                      <a:pt x="140875" y="175034"/>
                    </a:cubicBezTo>
                    <a:cubicBezTo>
                      <a:pt x="142970" y="220183"/>
                      <a:pt x="128111" y="257521"/>
                      <a:pt x="101822" y="287048"/>
                    </a:cubicBezTo>
                    <a:cubicBezTo>
                      <a:pt x="164211" y="253235"/>
                      <a:pt x="196501" y="179225"/>
                      <a:pt x="175355" y="108740"/>
                    </a:cubicBezTo>
                    <a:close/>
                  </a:path>
                </a:pathLst>
              </a:custGeom>
              <a:solidFill>
                <a:srgbClr val="C8C8C8">
                  <a:alpha val="30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grpSp>
            <p:nvGrpSpPr>
              <p:cNvPr id="257" name="Graphic 2">
                <a:extLst>
                  <a:ext uri="{FF2B5EF4-FFF2-40B4-BE49-F238E27FC236}">
                    <a16:creationId xmlns:a16="http://schemas.microsoft.com/office/drawing/2014/main" id="{3F9CEC03-8524-40E0-BE7A-9B373FCBC94B}"/>
                  </a:ext>
                </a:extLst>
              </p:cNvPr>
              <p:cNvGrpSpPr/>
              <p:nvPr/>
            </p:nvGrpSpPr>
            <p:grpSpPr>
              <a:xfrm>
                <a:off x="5881684" y="3256226"/>
                <a:ext cx="96300" cy="100097"/>
                <a:chOff x="5881684" y="3256226"/>
                <a:chExt cx="96300" cy="100097"/>
              </a:xfrm>
            </p:grpSpPr>
            <p:sp>
              <p:nvSpPr>
                <p:cNvPr id="275" name="Freeform: Shape 21">
                  <a:extLst>
                    <a:ext uri="{FF2B5EF4-FFF2-40B4-BE49-F238E27FC236}">
                      <a16:creationId xmlns:a16="http://schemas.microsoft.com/office/drawing/2014/main" id="{B0B96F0B-4D62-483A-87AA-B43ED7C6752B}"/>
                    </a:ext>
                  </a:extLst>
                </p:cNvPr>
                <p:cNvSpPr/>
                <p:nvPr/>
              </p:nvSpPr>
              <p:spPr>
                <a:xfrm>
                  <a:off x="5881684" y="3256226"/>
                  <a:ext cx="96300" cy="100097"/>
                </a:xfrm>
                <a:custGeom>
                  <a:avLst/>
                  <a:gdLst>
                    <a:gd name="connsiteX0" fmla="*/ 96300 w 96300"/>
                    <a:gd name="connsiteY0" fmla="*/ 15991 h 100097"/>
                    <a:gd name="connsiteX1" fmla="*/ 49437 w 96300"/>
                    <a:gd name="connsiteY1" fmla="*/ 3990 h 100097"/>
                    <a:gd name="connsiteX2" fmla="*/ 860 w 96300"/>
                    <a:gd name="connsiteY2" fmla="*/ 60283 h 100097"/>
                    <a:gd name="connsiteX3" fmla="*/ 21053 w 96300"/>
                    <a:gd name="connsiteY3" fmla="*/ 100097 h 100097"/>
                    <a:gd name="connsiteX4" fmla="*/ 96300 w 96300"/>
                    <a:gd name="connsiteY4" fmla="*/ 15991 h 100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6300" h="100097">
                      <a:moveTo>
                        <a:pt x="96300" y="15991"/>
                      </a:moveTo>
                      <a:cubicBezTo>
                        <a:pt x="96300" y="15991"/>
                        <a:pt x="72202" y="-9631"/>
                        <a:pt x="49437" y="3990"/>
                      </a:cubicBezTo>
                      <a:cubicBezTo>
                        <a:pt x="26672" y="17611"/>
                        <a:pt x="3431" y="50662"/>
                        <a:pt x="860" y="60283"/>
                      </a:cubicBezTo>
                      <a:cubicBezTo>
                        <a:pt x="-2474" y="72951"/>
                        <a:pt x="3812" y="90382"/>
                        <a:pt x="21053" y="100097"/>
                      </a:cubicBezTo>
                      <a:cubicBezTo>
                        <a:pt x="28958" y="92001"/>
                        <a:pt x="96300" y="15991"/>
                        <a:pt x="96300" y="15991"/>
                      </a:cubicBezTo>
                      <a:close/>
                    </a:path>
                  </a:pathLst>
                </a:custGeom>
                <a:solidFill>
                  <a:srgbClr val="F9B93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76" name="Freeform: Shape 22">
                  <a:extLst>
                    <a:ext uri="{FF2B5EF4-FFF2-40B4-BE49-F238E27FC236}">
                      <a16:creationId xmlns:a16="http://schemas.microsoft.com/office/drawing/2014/main" id="{38F80628-E8BE-439A-AF3E-60A9F807DA86}"/>
                    </a:ext>
                  </a:extLst>
                </p:cNvPr>
                <p:cNvSpPr/>
                <p:nvPr/>
              </p:nvSpPr>
              <p:spPr>
                <a:xfrm>
                  <a:off x="5917786" y="3259830"/>
                  <a:ext cx="53610" cy="26580"/>
                </a:xfrm>
                <a:custGeom>
                  <a:avLst/>
                  <a:gdLst>
                    <a:gd name="connsiteX0" fmla="*/ 14002 w 53610"/>
                    <a:gd name="connsiteY0" fmla="*/ 3434 h 26580"/>
                    <a:gd name="connsiteX1" fmla="*/ 0 w 53610"/>
                    <a:gd name="connsiteY1" fmla="*/ 14483 h 26580"/>
                    <a:gd name="connsiteX2" fmla="*/ 42863 w 53610"/>
                    <a:gd name="connsiteY2" fmla="*/ 26580 h 26580"/>
                    <a:gd name="connsiteX3" fmla="*/ 53245 w 53610"/>
                    <a:gd name="connsiteY3" fmla="*/ 13626 h 26580"/>
                    <a:gd name="connsiteX4" fmla="*/ 14002 w 53610"/>
                    <a:gd name="connsiteY4" fmla="*/ 3434 h 265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3610" h="26580">
                      <a:moveTo>
                        <a:pt x="14002" y="3434"/>
                      </a:moveTo>
                      <a:cubicBezTo>
                        <a:pt x="9239" y="6292"/>
                        <a:pt x="4572" y="10197"/>
                        <a:pt x="0" y="14483"/>
                      </a:cubicBezTo>
                      <a:cubicBezTo>
                        <a:pt x="17812" y="7530"/>
                        <a:pt x="36576" y="13626"/>
                        <a:pt x="42863" y="26580"/>
                      </a:cubicBezTo>
                      <a:cubicBezTo>
                        <a:pt x="49911" y="19913"/>
                        <a:pt x="55054" y="16674"/>
                        <a:pt x="53245" y="13626"/>
                      </a:cubicBezTo>
                      <a:cubicBezTo>
                        <a:pt x="51435" y="10673"/>
                        <a:pt x="32290" y="-7424"/>
                        <a:pt x="14002" y="3434"/>
                      </a:cubicBezTo>
                      <a:close/>
                    </a:path>
                  </a:pathLst>
                </a:custGeom>
                <a:solidFill>
                  <a:srgbClr val="FFD76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sp>
            <p:nvSpPr>
              <p:cNvPr id="258" name="Freeform: Shape 23">
                <a:extLst>
                  <a:ext uri="{FF2B5EF4-FFF2-40B4-BE49-F238E27FC236}">
                    <a16:creationId xmlns:a16="http://schemas.microsoft.com/office/drawing/2014/main" id="{FE1507FB-568F-4250-A196-28411B9AD77C}"/>
                  </a:ext>
                </a:extLst>
              </p:cNvPr>
              <p:cNvSpPr/>
              <p:nvPr/>
            </p:nvSpPr>
            <p:spPr>
              <a:xfrm>
                <a:off x="6151603" y="3190349"/>
                <a:ext cx="18930" cy="28863"/>
              </a:xfrm>
              <a:custGeom>
                <a:avLst/>
                <a:gdLst>
                  <a:gd name="connsiteX0" fmla="*/ 6880 w 18930"/>
                  <a:gd name="connsiteY0" fmla="*/ 28719 h 28863"/>
                  <a:gd name="connsiteX1" fmla="*/ 6880 w 18930"/>
                  <a:gd name="connsiteY1" fmla="*/ 28719 h 28863"/>
                  <a:gd name="connsiteX2" fmla="*/ 16595 w 18930"/>
                  <a:gd name="connsiteY2" fmla="*/ 21957 h 28863"/>
                  <a:gd name="connsiteX3" fmla="*/ 18786 w 18930"/>
                  <a:gd name="connsiteY3" fmla="*/ 9860 h 28863"/>
                  <a:gd name="connsiteX4" fmla="*/ 12023 w 18930"/>
                  <a:gd name="connsiteY4" fmla="*/ 144 h 28863"/>
                  <a:gd name="connsiteX5" fmla="*/ 12023 w 18930"/>
                  <a:gd name="connsiteY5" fmla="*/ 144 h 28863"/>
                  <a:gd name="connsiteX6" fmla="*/ 2308 w 18930"/>
                  <a:gd name="connsiteY6" fmla="*/ 6907 h 28863"/>
                  <a:gd name="connsiteX7" fmla="*/ 117 w 18930"/>
                  <a:gd name="connsiteY7" fmla="*/ 19004 h 28863"/>
                  <a:gd name="connsiteX8" fmla="*/ 6880 w 18930"/>
                  <a:gd name="connsiteY8" fmla="*/ 28719 h 288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8930" h="28863">
                    <a:moveTo>
                      <a:pt x="6880" y="28719"/>
                    </a:moveTo>
                    <a:lnTo>
                      <a:pt x="6880" y="28719"/>
                    </a:lnTo>
                    <a:cubicBezTo>
                      <a:pt x="11452" y="29577"/>
                      <a:pt x="15738" y="26529"/>
                      <a:pt x="16595" y="21957"/>
                    </a:cubicBezTo>
                    <a:lnTo>
                      <a:pt x="18786" y="9860"/>
                    </a:lnTo>
                    <a:cubicBezTo>
                      <a:pt x="19643" y="5288"/>
                      <a:pt x="16595" y="1002"/>
                      <a:pt x="12023" y="144"/>
                    </a:cubicBezTo>
                    <a:lnTo>
                      <a:pt x="12023" y="144"/>
                    </a:lnTo>
                    <a:cubicBezTo>
                      <a:pt x="7451" y="-713"/>
                      <a:pt x="3165" y="2335"/>
                      <a:pt x="2308" y="6907"/>
                    </a:cubicBezTo>
                    <a:lnTo>
                      <a:pt x="117" y="19004"/>
                    </a:lnTo>
                    <a:cubicBezTo>
                      <a:pt x="-645" y="23576"/>
                      <a:pt x="2403" y="27957"/>
                      <a:pt x="6880" y="28719"/>
                    </a:cubicBezTo>
                    <a:close/>
                  </a:path>
                </a:pathLst>
              </a:custGeom>
              <a:solidFill>
                <a:srgbClr val="E2E2E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59" name="Freeform: Shape 24">
                <a:extLst>
                  <a:ext uri="{FF2B5EF4-FFF2-40B4-BE49-F238E27FC236}">
                    <a16:creationId xmlns:a16="http://schemas.microsoft.com/office/drawing/2014/main" id="{48DC7DF9-EE15-44A9-A2A6-E2A89494E7E6}"/>
                  </a:ext>
                </a:extLst>
              </p:cNvPr>
              <p:cNvSpPr/>
              <p:nvPr/>
            </p:nvSpPr>
            <p:spPr>
              <a:xfrm rot="-1015751">
                <a:off x="6060082" y="3310337"/>
                <a:ext cx="6096" cy="21146"/>
              </a:xfrm>
              <a:custGeom>
                <a:avLst/>
                <a:gdLst>
                  <a:gd name="connsiteX0" fmla="*/ 0 w 6096"/>
                  <a:gd name="connsiteY0" fmla="*/ 0 h 21146"/>
                  <a:gd name="connsiteX1" fmla="*/ 6096 w 6096"/>
                  <a:gd name="connsiteY1" fmla="*/ 0 h 21146"/>
                  <a:gd name="connsiteX2" fmla="*/ 6096 w 6096"/>
                  <a:gd name="connsiteY2" fmla="*/ 21146 h 21146"/>
                  <a:gd name="connsiteX3" fmla="*/ 0 w 6096"/>
                  <a:gd name="connsiteY3" fmla="*/ 21146 h 21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096" h="21146">
                    <a:moveTo>
                      <a:pt x="0" y="0"/>
                    </a:moveTo>
                    <a:lnTo>
                      <a:pt x="6096" y="0"/>
                    </a:lnTo>
                    <a:lnTo>
                      <a:pt x="6096" y="21146"/>
                    </a:lnTo>
                    <a:lnTo>
                      <a:pt x="0" y="21146"/>
                    </a:lnTo>
                    <a:close/>
                  </a:path>
                </a:pathLst>
              </a:custGeom>
              <a:solidFill>
                <a:srgbClr val="C8C8C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60" name="Freeform: Shape 25">
                <a:extLst>
                  <a:ext uri="{FF2B5EF4-FFF2-40B4-BE49-F238E27FC236}">
                    <a16:creationId xmlns:a16="http://schemas.microsoft.com/office/drawing/2014/main" id="{806DB7E8-58F4-408E-B207-0CE8F130F9F2}"/>
                  </a:ext>
                </a:extLst>
              </p:cNvPr>
              <p:cNvSpPr/>
              <p:nvPr/>
            </p:nvSpPr>
            <p:spPr>
              <a:xfrm rot="-1004655">
                <a:off x="6137628" y="3552713"/>
                <a:ext cx="6095" cy="51720"/>
              </a:xfrm>
              <a:custGeom>
                <a:avLst/>
                <a:gdLst>
                  <a:gd name="connsiteX0" fmla="*/ 0 w 6095"/>
                  <a:gd name="connsiteY0" fmla="*/ 0 h 51720"/>
                  <a:gd name="connsiteX1" fmla="*/ 6096 w 6095"/>
                  <a:gd name="connsiteY1" fmla="*/ 0 h 51720"/>
                  <a:gd name="connsiteX2" fmla="*/ 6096 w 6095"/>
                  <a:gd name="connsiteY2" fmla="*/ 51721 h 51720"/>
                  <a:gd name="connsiteX3" fmla="*/ 0 w 6095"/>
                  <a:gd name="connsiteY3" fmla="*/ 51721 h 517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095" h="51720">
                    <a:moveTo>
                      <a:pt x="0" y="0"/>
                    </a:moveTo>
                    <a:lnTo>
                      <a:pt x="6096" y="0"/>
                    </a:lnTo>
                    <a:lnTo>
                      <a:pt x="6096" y="51721"/>
                    </a:lnTo>
                    <a:lnTo>
                      <a:pt x="0" y="51721"/>
                    </a:lnTo>
                    <a:close/>
                  </a:path>
                </a:pathLst>
              </a:custGeom>
              <a:solidFill>
                <a:srgbClr val="C8C8C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61" name="Freeform: Shape 26">
                <a:extLst>
                  <a:ext uri="{FF2B5EF4-FFF2-40B4-BE49-F238E27FC236}">
                    <a16:creationId xmlns:a16="http://schemas.microsoft.com/office/drawing/2014/main" id="{B7A8234B-E792-4311-8030-85C7EBF0B8D2}"/>
                  </a:ext>
                </a:extLst>
              </p:cNvPr>
              <p:cNvSpPr/>
              <p:nvPr/>
            </p:nvSpPr>
            <p:spPr>
              <a:xfrm>
                <a:off x="5956934" y="3484149"/>
                <a:ext cx="48386" cy="19811"/>
              </a:xfrm>
              <a:custGeom>
                <a:avLst/>
                <a:gdLst>
                  <a:gd name="connsiteX0" fmla="*/ 46577 w 48386"/>
                  <a:gd name="connsiteY0" fmla="*/ 0 h 19811"/>
                  <a:gd name="connsiteX1" fmla="*/ 48387 w 48386"/>
                  <a:gd name="connsiteY1" fmla="*/ 5810 h 19811"/>
                  <a:gd name="connsiteX2" fmla="*/ 1714 w 48386"/>
                  <a:gd name="connsiteY2" fmla="*/ 19812 h 19811"/>
                  <a:gd name="connsiteX3" fmla="*/ 0 w 48386"/>
                  <a:gd name="connsiteY3" fmla="*/ 14002 h 198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8386" h="19811">
                    <a:moveTo>
                      <a:pt x="46577" y="0"/>
                    </a:moveTo>
                    <a:lnTo>
                      <a:pt x="48387" y="5810"/>
                    </a:lnTo>
                    <a:lnTo>
                      <a:pt x="1714" y="19812"/>
                    </a:lnTo>
                    <a:lnTo>
                      <a:pt x="0" y="14002"/>
                    </a:lnTo>
                    <a:close/>
                  </a:path>
                </a:pathLst>
              </a:custGeom>
              <a:solidFill>
                <a:srgbClr val="C8C8C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62" name="Freeform: Shape 27">
                <a:extLst>
                  <a:ext uri="{FF2B5EF4-FFF2-40B4-BE49-F238E27FC236}">
                    <a16:creationId xmlns:a16="http://schemas.microsoft.com/office/drawing/2014/main" id="{C460F3EB-DEC0-4D37-AE5C-6C4F6CE8B4A5}"/>
                  </a:ext>
                </a:extLst>
              </p:cNvPr>
              <p:cNvSpPr/>
              <p:nvPr/>
            </p:nvSpPr>
            <p:spPr>
              <a:xfrm rot="-6411075">
                <a:off x="6221071" y="3393512"/>
                <a:ext cx="6096" cy="54771"/>
              </a:xfrm>
              <a:custGeom>
                <a:avLst/>
                <a:gdLst>
                  <a:gd name="connsiteX0" fmla="*/ 0 w 6096"/>
                  <a:gd name="connsiteY0" fmla="*/ 0 h 54771"/>
                  <a:gd name="connsiteX1" fmla="*/ 6096 w 6096"/>
                  <a:gd name="connsiteY1" fmla="*/ 0 h 54771"/>
                  <a:gd name="connsiteX2" fmla="*/ 6096 w 6096"/>
                  <a:gd name="connsiteY2" fmla="*/ 54771 h 54771"/>
                  <a:gd name="connsiteX3" fmla="*/ 0 w 6096"/>
                  <a:gd name="connsiteY3" fmla="*/ 54771 h 547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096" h="54771">
                    <a:moveTo>
                      <a:pt x="0" y="0"/>
                    </a:moveTo>
                    <a:lnTo>
                      <a:pt x="6096" y="0"/>
                    </a:lnTo>
                    <a:lnTo>
                      <a:pt x="6096" y="54771"/>
                    </a:lnTo>
                    <a:lnTo>
                      <a:pt x="0" y="54771"/>
                    </a:lnTo>
                    <a:close/>
                  </a:path>
                </a:pathLst>
              </a:custGeom>
              <a:solidFill>
                <a:srgbClr val="C8C8C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63" name="Freeform: Shape 28">
                <a:extLst>
                  <a:ext uri="{FF2B5EF4-FFF2-40B4-BE49-F238E27FC236}">
                    <a16:creationId xmlns:a16="http://schemas.microsoft.com/office/drawing/2014/main" id="{CF5D41AC-79E7-42E4-B556-C49B6163D25A}"/>
                  </a:ext>
                </a:extLst>
              </p:cNvPr>
              <p:cNvSpPr/>
              <p:nvPr/>
            </p:nvSpPr>
            <p:spPr>
              <a:xfrm rot="-3707380">
                <a:off x="5982838" y="3374974"/>
                <a:ext cx="6095" cy="37051"/>
              </a:xfrm>
              <a:custGeom>
                <a:avLst/>
                <a:gdLst>
                  <a:gd name="connsiteX0" fmla="*/ 0 w 6095"/>
                  <a:gd name="connsiteY0" fmla="*/ 0 h 37051"/>
                  <a:gd name="connsiteX1" fmla="*/ 6096 w 6095"/>
                  <a:gd name="connsiteY1" fmla="*/ 0 h 37051"/>
                  <a:gd name="connsiteX2" fmla="*/ 6096 w 6095"/>
                  <a:gd name="connsiteY2" fmla="*/ 37051 h 37051"/>
                  <a:gd name="connsiteX3" fmla="*/ 0 w 6095"/>
                  <a:gd name="connsiteY3" fmla="*/ 37051 h 370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095" h="37051">
                    <a:moveTo>
                      <a:pt x="0" y="0"/>
                    </a:moveTo>
                    <a:lnTo>
                      <a:pt x="6096" y="0"/>
                    </a:lnTo>
                    <a:lnTo>
                      <a:pt x="6096" y="37051"/>
                    </a:lnTo>
                    <a:lnTo>
                      <a:pt x="0" y="37051"/>
                    </a:lnTo>
                    <a:close/>
                  </a:path>
                </a:pathLst>
              </a:custGeom>
              <a:solidFill>
                <a:srgbClr val="C8C8C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64" name="Freeform: Shape 29">
                <a:extLst>
                  <a:ext uri="{FF2B5EF4-FFF2-40B4-BE49-F238E27FC236}">
                    <a16:creationId xmlns:a16="http://schemas.microsoft.com/office/drawing/2014/main" id="{07671037-6639-40EB-9BBB-238C559ED469}"/>
                  </a:ext>
                </a:extLst>
              </p:cNvPr>
              <p:cNvSpPr/>
              <p:nvPr/>
            </p:nvSpPr>
            <p:spPr>
              <a:xfrm rot="-3688311">
                <a:off x="6219917" y="3503223"/>
                <a:ext cx="6096" cy="35528"/>
              </a:xfrm>
              <a:custGeom>
                <a:avLst/>
                <a:gdLst>
                  <a:gd name="connsiteX0" fmla="*/ 0 w 6096"/>
                  <a:gd name="connsiteY0" fmla="*/ 0 h 35528"/>
                  <a:gd name="connsiteX1" fmla="*/ 6096 w 6096"/>
                  <a:gd name="connsiteY1" fmla="*/ 0 h 35528"/>
                  <a:gd name="connsiteX2" fmla="*/ 6096 w 6096"/>
                  <a:gd name="connsiteY2" fmla="*/ 35529 h 35528"/>
                  <a:gd name="connsiteX3" fmla="*/ 0 w 6096"/>
                  <a:gd name="connsiteY3" fmla="*/ 35529 h 355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096" h="35528">
                    <a:moveTo>
                      <a:pt x="0" y="0"/>
                    </a:moveTo>
                    <a:lnTo>
                      <a:pt x="6096" y="0"/>
                    </a:lnTo>
                    <a:lnTo>
                      <a:pt x="6096" y="35529"/>
                    </a:lnTo>
                    <a:lnTo>
                      <a:pt x="0" y="35529"/>
                    </a:lnTo>
                    <a:close/>
                  </a:path>
                </a:pathLst>
              </a:custGeom>
              <a:solidFill>
                <a:srgbClr val="C8C8C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65" name="Freeform: Shape 30">
                <a:extLst>
                  <a:ext uri="{FF2B5EF4-FFF2-40B4-BE49-F238E27FC236}">
                    <a16:creationId xmlns:a16="http://schemas.microsoft.com/office/drawing/2014/main" id="{004386D6-E30B-4071-A662-6474C1A08442}"/>
                  </a:ext>
                </a:extLst>
              </p:cNvPr>
              <p:cNvSpPr/>
              <p:nvPr/>
            </p:nvSpPr>
            <p:spPr>
              <a:xfrm>
                <a:off x="6029133" y="3556253"/>
                <a:ext cx="23526" cy="36766"/>
              </a:xfrm>
              <a:custGeom>
                <a:avLst/>
                <a:gdLst>
                  <a:gd name="connsiteX0" fmla="*/ 18193 w 23526"/>
                  <a:gd name="connsiteY0" fmla="*/ 0 h 36766"/>
                  <a:gd name="connsiteX1" fmla="*/ 23527 w 23526"/>
                  <a:gd name="connsiteY1" fmla="*/ 2857 h 36766"/>
                  <a:gd name="connsiteX2" fmla="*/ 5334 w 23526"/>
                  <a:gd name="connsiteY2" fmla="*/ 36767 h 36766"/>
                  <a:gd name="connsiteX3" fmla="*/ 0 w 23526"/>
                  <a:gd name="connsiteY3" fmla="*/ 33909 h 367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526" h="36766">
                    <a:moveTo>
                      <a:pt x="18193" y="0"/>
                    </a:moveTo>
                    <a:lnTo>
                      <a:pt x="23527" y="2857"/>
                    </a:lnTo>
                    <a:lnTo>
                      <a:pt x="5334" y="36767"/>
                    </a:lnTo>
                    <a:lnTo>
                      <a:pt x="0" y="33909"/>
                    </a:lnTo>
                    <a:close/>
                  </a:path>
                </a:pathLst>
              </a:custGeom>
              <a:solidFill>
                <a:srgbClr val="C8C8C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66" name="Freeform: Shape 31">
                <a:extLst>
                  <a:ext uri="{FF2B5EF4-FFF2-40B4-BE49-F238E27FC236}">
                    <a16:creationId xmlns:a16="http://schemas.microsoft.com/office/drawing/2014/main" id="{A0343D8A-8210-4204-99CA-BA0F206EA775}"/>
                  </a:ext>
                </a:extLst>
              </p:cNvPr>
              <p:cNvSpPr/>
              <p:nvPr/>
            </p:nvSpPr>
            <p:spPr>
              <a:xfrm rot="-9104307">
                <a:off x="6165045" y="3320415"/>
                <a:ext cx="6096" cy="35242"/>
              </a:xfrm>
              <a:custGeom>
                <a:avLst/>
                <a:gdLst>
                  <a:gd name="connsiteX0" fmla="*/ 0 w 6096"/>
                  <a:gd name="connsiteY0" fmla="*/ 0 h 35242"/>
                  <a:gd name="connsiteX1" fmla="*/ 6096 w 6096"/>
                  <a:gd name="connsiteY1" fmla="*/ 0 h 35242"/>
                  <a:gd name="connsiteX2" fmla="*/ 6096 w 6096"/>
                  <a:gd name="connsiteY2" fmla="*/ 35243 h 35242"/>
                  <a:gd name="connsiteX3" fmla="*/ 0 w 6096"/>
                  <a:gd name="connsiteY3" fmla="*/ 35243 h 352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096" h="35242">
                    <a:moveTo>
                      <a:pt x="0" y="0"/>
                    </a:moveTo>
                    <a:lnTo>
                      <a:pt x="6096" y="0"/>
                    </a:lnTo>
                    <a:lnTo>
                      <a:pt x="6096" y="35243"/>
                    </a:lnTo>
                    <a:lnTo>
                      <a:pt x="0" y="35243"/>
                    </a:lnTo>
                    <a:close/>
                  </a:path>
                </a:pathLst>
              </a:custGeom>
              <a:solidFill>
                <a:srgbClr val="C8C8C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67" name="Freeform: Shape 32">
                <a:extLst>
                  <a:ext uri="{FF2B5EF4-FFF2-40B4-BE49-F238E27FC236}">
                    <a16:creationId xmlns:a16="http://schemas.microsoft.com/office/drawing/2014/main" id="{CE96A6BF-78D9-4A6C-87B5-C2CAF5B40FAC}"/>
                  </a:ext>
                </a:extLst>
              </p:cNvPr>
              <p:cNvSpPr/>
              <p:nvPr/>
            </p:nvSpPr>
            <p:spPr>
              <a:xfrm>
                <a:off x="6070853" y="3358800"/>
                <a:ext cx="33813" cy="100107"/>
              </a:xfrm>
              <a:custGeom>
                <a:avLst/>
                <a:gdLst>
                  <a:gd name="connsiteX0" fmla="*/ 2857 w 33813"/>
                  <a:gd name="connsiteY0" fmla="*/ 0 h 100107"/>
                  <a:gd name="connsiteX1" fmla="*/ 0 w 33813"/>
                  <a:gd name="connsiteY1" fmla="*/ 47625 h 100107"/>
                  <a:gd name="connsiteX2" fmla="*/ 33814 w 33813"/>
                  <a:gd name="connsiteY2" fmla="*/ 100108 h 100107"/>
                  <a:gd name="connsiteX3" fmla="*/ 30956 w 33813"/>
                  <a:gd name="connsiteY3" fmla="*/ 36481 h 1001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3813" h="100107">
                    <a:moveTo>
                      <a:pt x="2857" y="0"/>
                    </a:moveTo>
                    <a:lnTo>
                      <a:pt x="0" y="47625"/>
                    </a:lnTo>
                    <a:lnTo>
                      <a:pt x="33814" y="100108"/>
                    </a:lnTo>
                    <a:lnTo>
                      <a:pt x="30956" y="36481"/>
                    </a:lnTo>
                    <a:close/>
                  </a:path>
                </a:pathLst>
              </a:custGeom>
              <a:solidFill>
                <a:srgbClr val="D7590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68" name="Freeform: Shape 33">
                <a:extLst>
                  <a:ext uri="{FF2B5EF4-FFF2-40B4-BE49-F238E27FC236}">
                    <a16:creationId xmlns:a16="http://schemas.microsoft.com/office/drawing/2014/main" id="{539E3B99-3C23-4841-B11A-E823ABB6D8FD}"/>
                  </a:ext>
                </a:extLst>
              </p:cNvPr>
              <p:cNvSpPr/>
              <p:nvPr/>
            </p:nvSpPr>
            <p:spPr>
              <a:xfrm>
                <a:off x="6104095" y="3418331"/>
                <a:ext cx="127063" cy="38957"/>
              </a:xfrm>
              <a:custGeom>
                <a:avLst/>
                <a:gdLst>
                  <a:gd name="connsiteX0" fmla="*/ 127063 w 127063"/>
                  <a:gd name="connsiteY0" fmla="*/ 0 h 38957"/>
                  <a:gd name="connsiteX1" fmla="*/ 51530 w 127063"/>
                  <a:gd name="connsiteY1" fmla="*/ 12192 h 38957"/>
                  <a:gd name="connsiteX2" fmla="*/ 0 w 127063"/>
                  <a:gd name="connsiteY2" fmla="*/ 38957 h 38957"/>
                  <a:gd name="connsiteX3" fmla="*/ 59150 w 127063"/>
                  <a:gd name="connsiteY3" fmla="*/ 32576 h 389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7063" h="38957">
                    <a:moveTo>
                      <a:pt x="127063" y="0"/>
                    </a:moveTo>
                    <a:lnTo>
                      <a:pt x="51530" y="12192"/>
                    </a:lnTo>
                    <a:lnTo>
                      <a:pt x="0" y="38957"/>
                    </a:lnTo>
                    <a:lnTo>
                      <a:pt x="59150" y="32576"/>
                    </a:lnTo>
                    <a:close/>
                  </a:path>
                </a:pathLst>
              </a:custGeom>
              <a:solidFill>
                <a:srgbClr val="D7590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grpSp>
            <p:nvGrpSpPr>
              <p:cNvPr id="269" name="Graphic 2">
                <a:extLst>
                  <a:ext uri="{FF2B5EF4-FFF2-40B4-BE49-F238E27FC236}">
                    <a16:creationId xmlns:a16="http://schemas.microsoft.com/office/drawing/2014/main" id="{3F9CEC03-8524-40E0-BE7A-9B373FCBC94B}"/>
                  </a:ext>
                </a:extLst>
              </p:cNvPr>
              <p:cNvGrpSpPr/>
              <p:nvPr/>
            </p:nvGrpSpPr>
            <p:grpSpPr>
              <a:xfrm>
                <a:off x="6089575" y="3442542"/>
                <a:ext cx="29041" cy="29075"/>
                <a:chOff x="6089575" y="3442542"/>
                <a:chExt cx="29041" cy="29075"/>
              </a:xfrm>
            </p:grpSpPr>
            <p:sp>
              <p:nvSpPr>
                <p:cNvPr id="273" name="Freeform: Shape 35">
                  <a:extLst>
                    <a:ext uri="{FF2B5EF4-FFF2-40B4-BE49-F238E27FC236}">
                      <a16:creationId xmlns:a16="http://schemas.microsoft.com/office/drawing/2014/main" id="{C5BA4BD3-9426-4AB7-81A9-90668C15BBD4}"/>
                    </a:ext>
                  </a:extLst>
                </p:cNvPr>
                <p:cNvSpPr/>
                <p:nvPr/>
              </p:nvSpPr>
              <p:spPr>
                <a:xfrm>
                  <a:off x="6089575" y="3442542"/>
                  <a:ext cx="29041" cy="29075"/>
                </a:xfrm>
                <a:custGeom>
                  <a:avLst/>
                  <a:gdLst>
                    <a:gd name="connsiteX0" fmla="*/ 28427 w 29041"/>
                    <a:gd name="connsiteY0" fmla="*/ 10364 h 29075"/>
                    <a:gd name="connsiteX1" fmla="*/ 18712 w 29041"/>
                    <a:gd name="connsiteY1" fmla="*/ 28462 h 29075"/>
                    <a:gd name="connsiteX2" fmla="*/ 614 w 29041"/>
                    <a:gd name="connsiteY2" fmla="*/ 18746 h 29075"/>
                    <a:gd name="connsiteX3" fmla="*/ 10330 w 29041"/>
                    <a:gd name="connsiteY3" fmla="*/ 649 h 29075"/>
                    <a:gd name="connsiteX4" fmla="*/ 28427 w 29041"/>
                    <a:gd name="connsiteY4" fmla="*/ 10364 h 29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041" h="29075">
                      <a:moveTo>
                        <a:pt x="28427" y="10364"/>
                      </a:moveTo>
                      <a:cubicBezTo>
                        <a:pt x="30713" y="18080"/>
                        <a:pt x="26427" y="26176"/>
                        <a:pt x="18712" y="28462"/>
                      </a:cubicBezTo>
                      <a:cubicBezTo>
                        <a:pt x="10996" y="30748"/>
                        <a:pt x="2995" y="26462"/>
                        <a:pt x="614" y="18746"/>
                      </a:cubicBezTo>
                      <a:cubicBezTo>
                        <a:pt x="-1672" y="11031"/>
                        <a:pt x="2614" y="2935"/>
                        <a:pt x="10330" y="649"/>
                      </a:cubicBezTo>
                      <a:cubicBezTo>
                        <a:pt x="18045" y="-1732"/>
                        <a:pt x="26141" y="2649"/>
                        <a:pt x="28427" y="10364"/>
                      </a:cubicBezTo>
                      <a:close/>
                    </a:path>
                  </a:pathLst>
                </a:custGeom>
                <a:solidFill>
                  <a:srgbClr val="D7590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74" name="Freeform: Shape 36">
                  <a:extLst>
                    <a:ext uri="{FF2B5EF4-FFF2-40B4-BE49-F238E27FC236}">
                      <a16:creationId xmlns:a16="http://schemas.microsoft.com/office/drawing/2014/main" id="{52234E53-32FB-4F95-AAA3-38DE14169821}"/>
                    </a:ext>
                  </a:extLst>
                </p:cNvPr>
                <p:cNvSpPr/>
                <p:nvPr/>
              </p:nvSpPr>
              <p:spPr>
                <a:xfrm>
                  <a:off x="6091001" y="3449573"/>
                  <a:ext cx="6808" cy="19145"/>
                </a:xfrm>
                <a:custGeom>
                  <a:avLst/>
                  <a:gdLst>
                    <a:gd name="connsiteX0" fmla="*/ 2617 w 6808"/>
                    <a:gd name="connsiteY0" fmla="*/ 0 h 19145"/>
                    <a:gd name="connsiteX1" fmla="*/ 6808 w 6808"/>
                    <a:gd name="connsiteY1" fmla="*/ 19145 h 19145"/>
                    <a:gd name="connsiteX2" fmla="*/ 2617 w 6808"/>
                    <a:gd name="connsiteY2" fmla="*/ 0 h 191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6808" h="19145">
                      <a:moveTo>
                        <a:pt x="2617" y="0"/>
                      </a:moveTo>
                      <a:cubicBezTo>
                        <a:pt x="2617" y="0"/>
                        <a:pt x="-5479" y="10382"/>
                        <a:pt x="6808" y="19145"/>
                      </a:cubicBezTo>
                      <a:cubicBezTo>
                        <a:pt x="6046" y="17240"/>
                        <a:pt x="1284" y="6668"/>
                        <a:pt x="2617" y="0"/>
                      </a:cubicBezTo>
                      <a:close/>
                    </a:path>
                  </a:pathLst>
                </a:custGeom>
                <a:solidFill>
                  <a:srgbClr val="FFFFFF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270" name="Graphic 2">
                <a:extLst>
                  <a:ext uri="{FF2B5EF4-FFF2-40B4-BE49-F238E27FC236}">
                    <a16:creationId xmlns:a16="http://schemas.microsoft.com/office/drawing/2014/main" id="{3F9CEC03-8524-40E0-BE7A-9B373FCBC94B}"/>
                  </a:ext>
                </a:extLst>
              </p:cNvPr>
              <p:cNvGrpSpPr/>
              <p:nvPr/>
            </p:nvGrpSpPr>
            <p:grpSpPr>
              <a:xfrm>
                <a:off x="6097142" y="3196401"/>
                <a:ext cx="112446" cy="63243"/>
                <a:chOff x="6097142" y="3196401"/>
                <a:chExt cx="112446" cy="63243"/>
              </a:xfrm>
            </p:grpSpPr>
            <p:sp>
              <p:nvSpPr>
                <p:cNvPr id="271" name="Freeform: Shape 38">
                  <a:extLst>
                    <a:ext uri="{FF2B5EF4-FFF2-40B4-BE49-F238E27FC236}">
                      <a16:creationId xmlns:a16="http://schemas.microsoft.com/office/drawing/2014/main" id="{BF355EC4-D71C-4374-8FD9-0EC992A16406}"/>
                    </a:ext>
                  </a:extLst>
                </p:cNvPr>
                <p:cNvSpPr/>
                <p:nvPr/>
              </p:nvSpPr>
              <p:spPr>
                <a:xfrm>
                  <a:off x="6097142" y="3196401"/>
                  <a:ext cx="112446" cy="63243"/>
                </a:xfrm>
                <a:custGeom>
                  <a:avLst/>
                  <a:gdLst>
                    <a:gd name="connsiteX0" fmla="*/ 109823 w 112446"/>
                    <a:gd name="connsiteY0" fmla="*/ 63243 h 63243"/>
                    <a:gd name="connsiteX1" fmla="*/ 97917 w 112446"/>
                    <a:gd name="connsiteY1" fmla="*/ 16285 h 63243"/>
                    <a:gd name="connsiteX2" fmla="*/ 25241 w 112446"/>
                    <a:gd name="connsiteY2" fmla="*/ 569 h 63243"/>
                    <a:gd name="connsiteX3" fmla="*/ 0 w 112446"/>
                    <a:gd name="connsiteY3" fmla="*/ 37335 h 63243"/>
                    <a:gd name="connsiteX4" fmla="*/ 109823 w 112446"/>
                    <a:gd name="connsiteY4" fmla="*/ 63243 h 632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2446" h="63243">
                      <a:moveTo>
                        <a:pt x="109823" y="63243"/>
                      </a:moveTo>
                      <a:cubicBezTo>
                        <a:pt x="109823" y="63243"/>
                        <a:pt x="120777" y="29811"/>
                        <a:pt x="97917" y="16285"/>
                      </a:cubicBezTo>
                      <a:cubicBezTo>
                        <a:pt x="75057" y="2760"/>
                        <a:pt x="34957" y="-1717"/>
                        <a:pt x="25241" y="569"/>
                      </a:cubicBezTo>
                      <a:cubicBezTo>
                        <a:pt x="12478" y="3712"/>
                        <a:pt x="286" y="17619"/>
                        <a:pt x="0" y="37335"/>
                      </a:cubicBezTo>
                      <a:cubicBezTo>
                        <a:pt x="10858" y="40479"/>
                        <a:pt x="109823" y="63243"/>
                        <a:pt x="109823" y="63243"/>
                      </a:cubicBezTo>
                      <a:close/>
                    </a:path>
                  </a:pathLst>
                </a:custGeom>
                <a:solidFill>
                  <a:srgbClr val="F9B93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72" name="Freeform: Shape 39">
                  <a:extLst>
                    <a:ext uri="{FF2B5EF4-FFF2-40B4-BE49-F238E27FC236}">
                      <a16:creationId xmlns:a16="http://schemas.microsoft.com/office/drawing/2014/main" id="{4FB8E5F7-4C67-437D-94BD-53095C73CF4D}"/>
                    </a:ext>
                  </a:extLst>
                </p:cNvPr>
                <p:cNvSpPr/>
                <p:nvPr/>
              </p:nvSpPr>
              <p:spPr>
                <a:xfrm>
                  <a:off x="6176295" y="3207829"/>
                  <a:ext cx="28905" cy="47556"/>
                </a:xfrm>
                <a:custGeom>
                  <a:avLst/>
                  <a:gdLst>
                    <a:gd name="connsiteX0" fmla="*/ 16383 w 28905"/>
                    <a:gd name="connsiteY0" fmla="*/ 6953 h 47556"/>
                    <a:gd name="connsiteX1" fmla="*/ 0 w 28905"/>
                    <a:gd name="connsiteY1" fmla="*/ 0 h 47556"/>
                    <a:gd name="connsiteX2" fmla="*/ 9906 w 28905"/>
                    <a:gd name="connsiteY2" fmla="*/ 43339 h 47556"/>
                    <a:gd name="connsiteX3" fmla="*/ 26194 w 28905"/>
                    <a:gd name="connsiteY3" fmla="*/ 46292 h 47556"/>
                    <a:gd name="connsiteX4" fmla="*/ 16383 w 28905"/>
                    <a:gd name="connsiteY4" fmla="*/ 6953 h 475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8905" h="47556">
                      <a:moveTo>
                        <a:pt x="16383" y="6953"/>
                      </a:moveTo>
                      <a:cubicBezTo>
                        <a:pt x="11621" y="4191"/>
                        <a:pt x="6001" y="1810"/>
                        <a:pt x="0" y="0"/>
                      </a:cubicBezTo>
                      <a:cubicBezTo>
                        <a:pt x="14669" y="12382"/>
                        <a:pt x="18288" y="31718"/>
                        <a:pt x="9906" y="43339"/>
                      </a:cubicBezTo>
                      <a:cubicBezTo>
                        <a:pt x="19145" y="46292"/>
                        <a:pt x="24384" y="49340"/>
                        <a:pt x="26194" y="46292"/>
                      </a:cubicBezTo>
                      <a:cubicBezTo>
                        <a:pt x="28003" y="43243"/>
                        <a:pt x="34766" y="17812"/>
                        <a:pt x="16383" y="6953"/>
                      </a:cubicBezTo>
                      <a:close/>
                    </a:path>
                  </a:pathLst>
                </a:custGeom>
                <a:solidFill>
                  <a:srgbClr val="FFD76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</p:grpSp>
        <p:sp>
          <p:nvSpPr>
            <p:cNvPr id="246" name="Freeform: Shape 40">
              <a:extLst>
                <a:ext uri="{FF2B5EF4-FFF2-40B4-BE49-F238E27FC236}">
                  <a16:creationId xmlns:a16="http://schemas.microsoft.com/office/drawing/2014/main" id="{956E862F-D936-483F-B3E2-E6E3D00A3098}"/>
                </a:ext>
              </a:extLst>
            </p:cNvPr>
            <p:cNvSpPr/>
            <p:nvPr/>
          </p:nvSpPr>
          <p:spPr>
            <a:xfrm>
              <a:off x="5970306" y="3348608"/>
              <a:ext cx="87497" cy="232124"/>
            </a:xfrm>
            <a:custGeom>
              <a:avLst/>
              <a:gdLst>
                <a:gd name="connsiteX0" fmla="*/ 55684 w 87497"/>
                <a:gd name="connsiteY0" fmla="*/ 0 h 232124"/>
                <a:gd name="connsiteX1" fmla="*/ 1106 w 87497"/>
                <a:gd name="connsiteY1" fmla="*/ 125063 h 232124"/>
                <a:gd name="connsiteX2" fmla="*/ 87498 w 87497"/>
                <a:gd name="connsiteY2" fmla="*/ 232124 h 232124"/>
                <a:gd name="connsiteX3" fmla="*/ 31872 w 87497"/>
                <a:gd name="connsiteY3" fmla="*/ 120491 h 232124"/>
                <a:gd name="connsiteX4" fmla="*/ 55684 w 87497"/>
                <a:gd name="connsiteY4" fmla="*/ 0 h 23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7497" h="232124">
                  <a:moveTo>
                    <a:pt x="55684" y="0"/>
                  </a:moveTo>
                  <a:cubicBezTo>
                    <a:pt x="55684" y="0"/>
                    <a:pt x="-9181" y="48197"/>
                    <a:pt x="1106" y="125063"/>
                  </a:cubicBezTo>
                  <a:cubicBezTo>
                    <a:pt x="6249" y="163735"/>
                    <a:pt x="34539" y="206121"/>
                    <a:pt x="87498" y="232124"/>
                  </a:cubicBezTo>
                  <a:cubicBezTo>
                    <a:pt x="66352" y="203168"/>
                    <a:pt x="38920" y="162782"/>
                    <a:pt x="31872" y="120491"/>
                  </a:cubicBezTo>
                  <a:cubicBezTo>
                    <a:pt x="25680" y="83249"/>
                    <a:pt x="32157" y="43434"/>
                    <a:pt x="55684" y="0"/>
                  </a:cubicBez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</p:spTree>
    <p:extLst>
      <p:ext uri="{BB962C8B-B14F-4D97-AF65-F5344CB8AC3E}">
        <p14:creationId xmlns:p14="http://schemas.microsoft.com/office/powerpoint/2010/main" val="389651451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>
            <a:lumMod val="9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Box 4">
            <a:extLst>
              <a:ext uri="{FF2B5EF4-FFF2-40B4-BE49-F238E27FC236}">
                <a16:creationId xmlns:a16="http://schemas.microsoft.com/office/drawing/2014/main" id="{EE62A3D9-E438-4E7D-891E-84BA0DF56B8A}"/>
              </a:ext>
            </a:extLst>
          </p:cNvPr>
          <p:cNvSpPr txBox="1"/>
          <p:nvPr/>
        </p:nvSpPr>
        <p:spPr>
          <a:xfrm>
            <a:off x="960139" y="1552729"/>
            <a:ext cx="7659721" cy="193899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GB" sz="2400" dirty="0">
                <a:solidFill>
                  <a:srgbClr val="0F5B42"/>
                </a:solidFill>
              </a:rPr>
              <a:t>Paper 1 is an arithmetic test, consisting of a list of calculations to complete. This is a 30-minute test.</a:t>
            </a:r>
          </a:p>
          <a:p>
            <a:r>
              <a:rPr lang="en-GB" sz="2400" dirty="0">
                <a:solidFill>
                  <a:srgbClr val="0F5B42"/>
                </a:solidFill>
              </a:rPr>
              <a:t>You should hopefully be familiar with this style of test as the homework arithmetic papers are laid out in a very similar way.</a:t>
            </a:r>
            <a:endParaRPr lang="th-TH" sz="2400" dirty="0">
              <a:solidFill>
                <a:srgbClr val="0F5B42"/>
              </a:solidFill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D45D8867-50E9-4555-8F85-360737F9C91A}"/>
              </a:ext>
            </a:extLst>
          </p:cNvPr>
          <p:cNvSpPr txBox="1"/>
          <p:nvPr/>
        </p:nvSpPr>
        <p:spPr>
          <a:xfrm>
            <a:off x="970565" y="622590"/>
            <a:ext cx="5064854" cy="110799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6600" b="1" spc="300" dirty="0">
                <a:solidFill>
                  <a:srgbClr val="0F5B42"/>
                </a:solidFill>
                <a:latin typeface="Berlin Sans FB Demi" panose="020E0802020502020306" pitchFamily="34" charset="0"/>
                <a:cs typeface="ARMNoklae" panose="02000506000000020004" pitchFamily="2" charset="0"/>
              </a:rPr>
              <a:t>Arithmetic</a:t>
            </a:r>
            <a:endParaRPr lang="th-TH" sz="1800" spc="300" dirty="0">
              <a:solidFill>
                <a:srgbClr val="0F5B42"/>
              </a:solidFill>
              <a:latin typeface="Berlin Sans FB Demi" panose="020E0802020502020306" pitchFamily="34" charset="0"/>
              <a:cs typeface="ARMNoklae" panose="02000506000000020004" pitchFamily="2" charset="0"/>
            </a:endParaRP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9E111FFE-CDD7-470E-939A-5C7FA6C1104F}"/>
              </a:ext>
            </a:extLst>
          </p:cNvPr>
          <p:cNvSpPr txBox="1"/>
          <p:nvPr/>
        </p:nvSpPr>
        <p:spPr>
          <a:xfrm>
            <a:off x="3409605" y="5020059"/>
            <a:ext cx="7621809" cy="120032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r"/>
            <a:r>
              <a:rPr lang="en-US" sz="2400" dirty="0">
                <a:solidFill>
                  <a:srgbClr val="0F5B42"/>
                </a:solidFill>
              </a:rPr>
              <a:t>Papers 2 and 3 are both reasoning papers.  They are 40-minutes each. There are a mix of shorter and longer questions the children are expected to work through.</a:t>
            </a:r>
            <a:endParaRPr lang="th-TH" sz="2400" dirty="0">
              <a:solidFill>
                <a:srgbClr val="0F5B42"/>
              </a:solidFill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65C64F6F-6669-4638-A025-20BAE2147185}"/>
              </a:ext>
            </a:extLst>
          </p:cNvPr>
          <p:cNvSpPr txBox="1"/>
          <p:nvPr/>
        </p:nvSpPr>
        <p:spPr>
          <a:xfrm>
            <a:off x="6960328" y="4096329"/>
            <a:ext cx="5329694" cy="110799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6600" b="1" spc="300" dirty="0">
                <a:solidFill>
                  <a:srgbClr val="0F5B42"/>
                </a:solidFill>
                <a:latin typeface="Berlin Sans FB Demi" panose="020E0802020502020306" pitchFamily="34" charset="0"/>
                <a:cs typeface="ARMNoklae" panose="02000506000000020004" pitchFamily="2" charset="0"/>
              </a:rPr>
              <a:t>Reasoning</a:t>
            </a:r>
            <a:endParaRPr lang="th-TH" sz="1800" spc="300" dirty="0">
              <a:solidFill>
                <a:srgbClr val="0F5B42"/>
              </a:solidFill>
              <a:latin typeface="Berlin Sans FB Demi" panose="020E0802020502020306" pitchFamily="34" charset="0"/>
              <a:cs typeface="ARMNoklae" panose="02000506000000020004" pitchFamily="2" charset="0"/>
            </a:endParaRPr>
          </a:p>
        </p:txBody>
      </p:sp>
      <p:cxnSp>
        <p:nvCxnSpPr>
          <p:cNvPr id="12" name="Straight Connector 11">
            <a:extLst>
              <a:ext uri="{FF2B5EF4-FFF2-40B4-BE49-F238E27FC236}">
                <a16:creationId xmlns:a16="http://schemas.microsoft.com/office/drawing/2014/main" id="{F7A5F431-622A-4FCE-922F-1229712A1298}"/>
              </a:ext>
            </a:extLst>
          </p:cNvPr>
          <p:cNvCxnSpPr>
            <a:cxnSpLocks/>
          </p:cNvCxnSpPr>
          <p:nvPr/>
        </p:nvCxnSpPr>
        <p:spPr>
          <a:xfrm flipH="1">
            <a:off x="757129" y="622590"/>
            <a:ext cx="1" cy="2432333"/>
          </a:xfrm>
          <a:prstGeom prst="line">
            <a:avLst/>
          </a:prstGeom>
          <a:ln w="76200">
            <a:solidFill>
              <a:srgbClr val="EDB86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9079E3CB-55B9-40D4-B990-8C64D8D72AD5}"/>
              </a:ext>
            </a:extLst>
          </p:cNvPr>
          <p:cNvCxnSpPr>
            <a:cxnSpLocks/>
          </p:cNvCxnSpPr>
          <p:nvPr/>
        </p:nvCxnSpPr>
        <p:spPr>
          <a:xfrm flipH="1">
            <a:off x="11296175" y="3960113"/>
            <a:ext cx="1" cy="2432333"/>
          </a:xfrm>
          <a:prstGeom prst="line">
            <a:avLst/>
          </a:prstGeom>
          <a:ln w="76200">
            <a:solidFill>
              <a:srgbClr val="EDB86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9" name="Graphic 1">
            <a:extLst>
              <a:ext uri="{FF2B5EF4-FFF2-40B4-BE49-F238E27FC236}">
                <a16:creationId xmlns:a16="http://schemas.microsoft.com/office/drawing/2014/main" id="{8A097526-58F7-492D-B12D-814CCC12E040}"/>
              </a:ext>
            </a:extLst>
          </p:cNvPr>
          <p:cNvGrpSpPr/>
          <p:nvPr/>
        </p:nvGrpSpPr>
        <p:grpSpPr>
          <a:xfrm flipH="1">
            <a:off x="11434871" y="1046901"/>
            <a:ext cx="1799619" cy="1773824"/>
            <a:chOff x="5748337" y="3124200"/>
            <a:chExt cx="695325" cy="609600"/>
          </a:xfrm>
        </p:grpSpPr>
        <p:grpSp>
          <p:nvGrpSpPr>
            <p:cNvPr id="20" name="Graphic 1">
              <a:extLst>
                <a:ext uri="{FF2B5EF4-FFF2-40B4-BE49-F238E27FC236}">
                  <a16:creationId xmlns:a16="http://schemas.microsoft.com/office/drawing/2014/main" id="{CCEA3CD1-9A3E-4A5C-AE24-688EB0916726}"/>
                </a:ext>
              </a:extLst>
            </p:cNvPr>
            <p:cNvGrpSpPr/>
            <p:nvPr/>
          </p:nvGrpSpPr>
          <p:grpSpPr>
            <a:xfrm>
              <a:off x="6032547" y="3282867"/>
              <a:ext cx="412442" cy="452943"/>
              <a:chOff x="6032547" y="3282867"/>
              <a:chExt cx="412442" cy="452943"/>
            </a:xfrm>
          </p:grpSpPr>
          <p:sp>
            <p:nvSpPr>
              <p:cNvPr id="35" name="Freeform: Shape 34">
                <a:extLst>
                  <a:ext uri="{FF2B5EF4-FFF2-40B4-BE49-F238E27FC236}">
                    <a16:creationId xmlns:a16="http://schemas.microsoft.com/office/drawing/2014/main" id="{40BAAAD9-0005-4ADD-9E23-DB174C1C5E4C}"/>
                  </a:ext>
                </a:extLst>
              </p:cNvPr>
              <p:cNvSpPr/>
              <p:nvPr/>
            </p:nvSpPr>
            <p:spPr>
              <a:xfrm>
                <a:off x="6032547" y="3336353"/>
                <a:ext cx="369776" cy="399456"/>
              </a:xfrm>
              <a:custGeom>
                <a:avLst/>
                <a:gdLst>
                  <a:gd name="connsiteX0" fmla="*/ 364252 w 369776"/>
                  <a:gd name="connsiteY0" fmla="*/ 77978 h 399456"/>
                  <a:gd name="connsiteX1" fmla="*/ 84978 w 369776"/>
                  <a:gd name="connsiteY1" fmla="*/ 392207 h 399456"/>
                  <a:gd name="connsiteX2" fmla="*/ 54403 w 369776"/>
                  <a:gd name="connsiteY2" fmla="*/ 393922 h 399456"/>
                  <a:gd name="connsiteX3" fmla="*/ 7350 w 369776"/>
                  <a:gd name="connsiteY3" fmla="*/ 352107 h 399456"/>
                  <a:gd name="connsiteX4" fmla="*/ 5445 w 369776"/>
                  <a:gd name="connsiteY4" fmla="*/ 321532 h 399456"/>
                  <a:gd name="connsiteX5" fmla="*/ 284718 w 369776"/>
                  <a:gd name="connsiteY5" fmla="*/ 7302 h 399456"/>
                  <a:gd name="connsiteX6" fmla="*/ 315388 w 369776"/>
                  <a:gd name="connsiteY6" fmla="*/ 5492 h 399456"/>
                  <a:gd name="connsiteX7" fmla="*/ 362442 w 369776"/>
                  <a:gd name="connsiteY7" fmla="*/ 47307 h 399456"/>
                  <a:gd name="connsiteX8" fmla="*/ 364252 w 369776"/>
                  <a:gd name="connsiteY8" fmla="*/ 77978 h 399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69776" h="399456">
                    <a:moveTo>
                      <a:pt x="364252" y="77978"/>
                    </a:moveTo>
                    <a:lnTo>
                      <a:pt x="84978" y="392207"/>
                    </a:lnTo>
                    <a:cubicBezTo>
                      <a:pt x="77073" y="401161"/>
                      <a:pt x="63452" y="401923"/>
                      <a:pt x="54403" y="393922"/>
                    </a:cubicBezTo>
                    <a:lnTo>
                      <a:pt x="7350" y="352107"/>
                    </a:lnTo>
                    <a:cubicBezTo>
                      <a:pt x="-1699" y="344106"/>
                      <a:pt x="-2461" y="330485"/>
                      <a:pt x="5445" y="321532"/>
                    </a:cubicBezTo>
                    <a:lnTo>
                      <a:pt x="284718" y="7302"/>
                    </a:lnTo>
                    <a:cubicBezTo>
                      <a:pt x="292624" y="-1651"/>
                      <a:pt x="306340" y="-2509"/>
                      <a:pt x="315388" y="5492"/>
                    </a:cubicBezTo>
                    <a:lnTo>
                      <a:pt x="362442" y="47307"/>
                    </a:lnTo>
                    <a:cubicBezTo>
                      <a:pt x="371490" y="55308"/>
                      <a:pt x="372252" y="69024"/>
                      <a:pt x="364252" y="77978"/>
                    </a:cubicBezTo>
                    <a:close/>
                  </a:path>
                </a:pathLst>
              </a:custGeom>
              <a:solidFill>
                <a:srgbClr val="008C4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6" name="Freeform: Shape 35">
                <a:extLst>
                  <a:ext uri="{FF2B5EF4-FFF2-40B4-BE49-F238E27FC236}">
                    <a16:creationId xmlns:a16="http://schemas.microsoft.com/office/drawing/2014/main" id="{89889D69-A9D1-4069-A69E-AA91D9A91C47}"/>
                  </a:ext>
                </a:extLst>
              </p:cNvPr>
              <p:cNvSpPr/>
              <p:nvPr/>
            </p:nvSpPr>
            <p:spPr>
              <a:xfrm>
                <a:off x="6032633" y="3336392"/>
                <a:ext cx="338924" cy="372928"/>
              </a:xfrm>
              <a:custGeom>
                <a:avLst/>
                <a:gdLst>
                  <a:gd name="connsiteX0" fmla="*/ 315302 w 338924"/>
                  <a:gd name="connsiteY0" fmla="*/ 5454 h 372928"/>
                  <a:gd name="connsiteX1" fmla="*/ 284727 w 338924"/>
                  <a:gd name="connsiteY1" fmla="*/ 7264 h 372928"/>
                  <a:gd name="connsiteX2" fmla="*/ 5454 w 338924"/>
                  <a:gd name="connsiteY2" fmla="*/ 321398 h 372928"/>
                  <a:gd name="connsiteX3" fmla="*/ 7264 w 338924"/>
                  <a:gd name="connsiteY3" fmla="*/ 351974 h 372928"/>
                  <a:gd name="connsiteX4" fmla="*/ 30886 w 338924"/>
                  <a:gd name="connsiteY4" fmla="*/ 372929 h 372928"/>
                  <a:gd name="connsiteX5" fmla="*/ 338924 w 338924"/>
                  <a:gd name="connsiteY5" fmla="*/ 26314 h 372928"/>
                  <a:gd name="connsiteX6" fmla="*/ 315302 w 338924"/>
                  <a:gd name="connsiteY6" fmla="*/ 5454 h 3729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38924" h="372928">
                    <a:moveTo>
                      <a:pt x="315302" y="5454"/>
                    </a:moveTo>
                    <a:cubicBezTo>
                      <a:pt x="306349" y="-2452"/>
                      <a:pt x="292633" y="-1690"/>
                      <a:pt x="284727" y="7264"/>
                    </a:cubicBezTo>
                    <a:lnTo>
                      <a:pt x="5454" y="321398"/>
                    </a:lnTo>
                    <a:cubicBezTo>
                      <a:pt x="-2452" y="330352"/>
                      <a:pt x="-1690" y="344068"/>
                      <a:pt x="7264" y="351974"/>
                    </a:cubicBezTo>
                    <a:lnTo>
                      <a:pt x="30886" y="372929"/>
                    </a:lnTo>
                    <a:lnTo>
                      <a:pt x="338924" y="26314"/>
                    </a:lnTo>
                    <a:lnTo>
                      <a:pt x="315302" y="5454"/>
                    </a:lnTo>
                    <a:close/>
                  </a:path>
                </a:pathLst>
              </a:custGeom>
              <a:solidFill>
                <a:srgbClr val="00B25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grpSp>
            <p:nvGrpSpPr>
              <p:cNvPr id="37" name="Graphic 1">
                <a:extLst>
                  <a:ext uri="{FF2B5EF4-FFF2-40B4-BE49-F238E27FC236}">
                    <a16:creationId xmlns:a16="http://schemas.microsoft.com/office/drawing/2014/main" id="{1ACB3473-15D1-4931-B032-975AD1FEA87E}"/>
                  </a:ext>
                </a:extLst>
              </p:cNvPr>
              <p:cNvGrpSpPr/>
              <p:nvPr/>
            </p:nvGrpSpPr>
            <p:grpSpPr>
              <a:xfrm>
                <a:off x="6344125" y="3282867"/>
                <a:ext cx="100864" cy="104413"/>
                <a:chOff x="6344125" y="3282867"/>
                <a:chExt cx="100864" cy="104413"/>
              </a:xfrm>
            </p:grpSpPr>
            <p:sp>
              <p:nvSpPr>
                <p:cNvPr id="46" name="Freeform: Shape 45">
                  <a:extLst>
                    <a:ext uri="{FF2B5EF4-FFF2-40B4-BE49-F238E27FC236}">
                      <a16:creationId xmlns:a16="http://schemas.microsoft.com/office/drawing/2014/main" id="{F8CF7045-EF98-4914-A32B-21C754957FB5}"/>
                    </a:ext>
                  </a:extLst>
                </p:cNvPr>
                <p:cNvSpPr/>
                <p:nvPr/>
              </p:nvSpPr>
              <p:spPr>
                <a:xfrm>
                  <a:off x="6344125" y="3282867"/>
                  <a:ext cx="100864" cy="104413"/>
                </a:xfrm>
                <a:custGeom>
                  <a:avLst/>
                  <a:gdLst>
                    <a:gd name="connsiteX0" fmla="*/ 93250 w 100864"/>
                    <a:gd name="connsiteY0" fmla="*/ 5734 h 104413"/>
                    <a:gd name="connsiteX1" fmla="*/ 93250 w 100864"/>
                    <a:gd name="connsiteY1" fmla="*/ 5734 h 104413"/>
                    <a:gd name="connsiteX2" fmla="*/ 67818 w 100864"/>
                    <a:gd name="connsiteY2" fmla="*/ 2496 h 104413"/>
                    <a:gd name="connsiteX3" fmla="*/ 52864 w 100864"/>
                    <a:gd name="connsiteY3" fmla="*/ 10211 h 104413"/>
                    <a:gd name="connsiteX4" fmla="*/ 19145 w 100864"/>
                    <a:gd name="connsiteY4" fmla="*/ 36405 h 104413"/>
                    <a:gd name="connsiteX5" fmla="*/ 0 w 100864"/>
                    <a:gd name="connsiteY5" fmla="*/ 57931 h 104413"/>
                    <a:gd name="connsiteX6" fmla="*/ 26194 w 100864"/>
                    <a:gd name="connsiteY6" fmla="*/ 81172 h 104413"/>
                    <a:gd name="connsiteX7" fmla="*/ 52388 w 100864"/>
                    <a:gd name="connsiteY7" fmla="*/ 104413 h 104413"/>
                    <a:gd name="connsiteX8" fmla="*/ 71533 w 100864"/>
                    <a:gd name="connsiteY8" fmla="*/ 82887 h 104413"/>
                    <a:gd name="connsiteX9" fmla="*/ 93536 w 100864"/>
                    <a:gd name="connsiteY9" fmla="*/ 46311 h 104413"/>
                    <a:gd name="connsiteX10" fmla="*/ 99441 w 100864"/>
                    <a:gd name="connsiteY10" fmla="*/ 30499 h 104413"/>
                    <a:gd name="connsiteX11" fmla="*/ 93250 w 100864"/>
                    <a:gd name="connsiteY11" fmla="*/ 5734 h 1044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00864" h="104413">
                      <a:moveTo>
                        <a:pt x="93250" y="5734"/>
                      </a:moveTo>
                      <a:lnTo>
                        <a:pt x="93250" y="5734"/>
                      </a:lnTo>
                      <a:cubicBezTo>
                        <a:pt x="86201" y="-457"/>
                        <a:pt x="76105" y="-1790"/>
                        <a:pt x="67818" y="2496"/>
                      </a:cubicBezTo>
                      <a:lnTo>
                        <a:pt x="52864" y="10211"/>
                      </a:lnTo>
                      <a:cubicBezTo>
                        <a:pt x="40100" y="16783"/>
                        <a:pt x="28670" y="25642"/>
                        <a:pt x="19145" y="36405"/>
                      </a:cubicBezTo>
                      <a:lnTo>
                        <a:pt x="0" y="57931"/>
                      </a:lnTo>
                      <a:lnTo>
                        <a:pt x="26194" y="81172"/>
                      </a:lnTo>
                      <a:lnTo>
                        <a:pt x="52388" y="104413"/>
                      </a:lnTo>
                      <a:lnTo>
                        <a:pt x="71533" y="82887"/>
                      </a:lnTo>
                      <a:cubicBezTo>
                        <a:pt x="81058" y="72124"/>
                        <a:pt x="88487" y="59741"/>
                        <a:pt x="93536" y="46311"/>
                      </a:cubicBezTo>
                      <a:lnTo>
                        <a:pt x="99441" y="30499"/>
                      </a:lnTo>
                      <a:cubicBezTo>
                        <a:pt x="102680" y="21927"/>
                        <a:pt x="100298" y="12021"/>
                        <a:pt x="93250" y="5734"/>
                      </a:cubicBezTo>
                      <a:close/>
                    </a:path>
                  </a:pathLst>
                </a:custGeom>
                <a:solidFill>
                  <a:srgbClr val="008C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7" name="Freeform: Shape 46">
                  <a:extLst>
                    <a:ext uri="{FF2B5EF4-FFF2-40B4-BE49-F238E27FC236}">
                      <a16:creationId xmlns:a16="http://schemas.microsoft.com/office/drawing/2014/main" id="{D9C98198-FAC3-406A-AEF9-C06243DB1CE2}"/>
                    </a:ext>
                  </a:extLst>
                </p:cNvPr>
                <p:cNvSpPr/>
                <p:nvPr/>
              </p:nvSpPr>
              <p:spPr>
                <a:xfrm>
                  <a:off x="6344125" y="3282929"/>
                  <a:ext cx="100795" cy="81300"/>
                </a:xfrm>
                <a:custGeom>
                  <a:avLst/>
                  <a:gdLst>
                    <a:gd name="connsiteX0" fmla="*/ 100774 w 100795"/>
                    <a:gd name="connsiteY0" fmla="*/ 23579 h 81300"/>
                    <a:gd name="connsiteX1" fmla="*/ 94012 w 100795"/>
                    <a:gd name="connsiteY1" fmla="*/ 25770 h 81300"/>
                    <a:gd name="connsiteX2" fmla="*/ 79057 w 100795"/>
                    <a:gd name="connsiteY2" fmla="*/ 33580 h 81300"/>
                    <a:gd name="connsiteX3" fmla="*/ 45339 w 100795"/>
                    <a:gd name="connsiteY3" fmla="*/ 59774 h 81300"/>
                    <a:gd name="connsiteX4" fmla="*/ 26194 w 100795"/>
                    <a:gd name="connsiteY4" fmla="*/ 81300 h 81300"/>
                    <a:gd name="connsiteX5" fmla="*/ 0 w 100795"/>
                    <a:gd name="connsiteY5" fmla="*/ 57964 h 81300"/>
                    <a:gd name="connsiteX6" fmla="*/ 19145 w 100795"/>
                    <a:gd name="connsiteY6" fmla="*/ 36438 h 81300"/>
                    <a:gd name="connsiteX7" fmla="*/ 52864 w 100795"/>
                    <a:gd name="connsiteY7" fmla="*/ 10244 h 81300"/>
                    <a:gd name="connsiteX8" fmla="*/ 67913 w 100795"/>
                    <a:gd name="connsiteY8" fmla="*/ 2529 h 81300"/>
                    <a:gd name="connsiteX9" fmla="*/ 93345 w 100795"/>
                    <a:gd name="connsiteY9" fmla="*/ 5672 h 81300"/>
                    <a:gd name="connsiteX10" fmla="*/ 93440 w 100795"/>
                    <a:gd name="connsiteY10" fmla="*/ 5767 h 81300"/>
                    <a:gd name="connsiteX11" fmla="*/ 100774 w 100795"/>
                    <a:gd name="connsiteY11" fmla="*/ 23579 h 81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00795" h="81300">
                      <a:moveTo>
                        <a:pt x="100774" y="23579"/>
                      </a:moveTo>
                      <a:cubicBezTo>
                        <a:pt x="98393" y="23865"/>
                        <a:pt x="96203" y="24627"/>
                        <a:pt x="94012" y="25770"/>
                      </a:cubicBezTo>
                      <a:lnTo>
                        <a:pt x="79057" y="33580"/>
                      </a:lnTo>
                      <a:cubicBezTo>
                        <a:pt x="66294" y="40152"/>
                        <a:pt x="54864" y="49011"/>
                        <a:pt x="45339" y="59774"/>
                      </a:cubicBezTo>
                      <a:lnTo>
                        <a:pt x="26194" y="81300"/>
                      </a:lnTo>
                      <a:lnTo>
                        <a:pt x="0" y="57964"/>
                      </a:lnTo>
                      <a:lnTo>
                        <a:pt x="19145" y="36438"/>
                      </a:lnTo>
                      <a:cubicBezTo>
                        <a:pt x="28670" y="25770"/>
                        <a:pt x="40005" y="16816"/>
                        <a:pt x="52864" y="10244"/>
                      </a:cubicBezTo>
                      <a:lnTo>
                        <a:pt x="67913" y="2529"/>
                      </a:lnTo>
                      <a:cubicBezTo>
                        <a:pt x="76200" y="-1758"/>
                        <a:pt x="86297" y="-519"/>
                        <a:pt x="93345" y="5672"/>
                      </a:cubicBezTo>
                      <a:lnTo>
                        <a:pt x="93440" y="5767"/>
                      </a:lnTo>
                      <a:cubicBezTo>
                        <a:pt x="98489" y="10339"/>
                        <a:pt x="101060" y="16911"/>
                        <a:pt x="100774" y="23579"/>
                      </a:cubicBezTo>
                      <a:close/>
                    </a:path>
                  </a:pathLst>
                </a:custGeom>
                <a:solidFill>
                  <a:srgbClr val="00B25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38" name="Graphic 1">
                <a:extLst>
                  <a:ext uri="{FF2B5EF4-FFF2-40B4-BE49-F238E27FC236}">
                    <a16:creationId xmlns:a16="http://schemas.microsoft.com/office/drawing/2014/main" id="{6E4530E5-AEA7-493E-BA06-9E2686248512}"/>
                  </a:ext>
                </a:extLst>
              </p:cNvPr>
              <p:cNvGrpSpPr/>
              <p:nvPr/>
            </p:nvGrpSpPr>
            <p:grpSpPr>
              <a:xfrm>
                <a:off x="6047111" y="3351416"/>
                <a:ext cx="342765" cy="366929"/>
                <a:chOff x="6047111" y="3351416"/>
                <a:chExt cx="342765" cy="366929"/>
              </a:xfrm>
              <a:solidFill>
                <a:srgbClr val="3D4051"/>
              </a:solidFill>
            </p:grpSpPr>
            <p:grpSp>
              <p:nvGrpSpPr>
                <p:cNvPr id="39" name="Graphic 1">
                  <a:extLst>
                    <a:ext uri="{FF2B5EF4-FFF2-40B4-BE49-F238E27FC236}">
                      <a16:creationId xmlns:a16="http://schemas.microsoft.com/office/drawing/2014/main" id="{97BBCD4A-F64B-4F4F-81FF-918343E8EDCC}"/>
                    </a:ext>
                  </a:extLst>
                </p:cNvPr>
                <p:cNvGrpSpPr/>
                <p:nvPr/>
              </p:nvGrpSpPr>
              <p:grpSpPr>
                <a:xfrm>
                  <a:off x="6168200" y="3351416"/>
                  <a:ext cx="221676" cy="238365"/>
                  <a:chOff x="6168200" y="3351416"/>
                  <a:chExt cx="221676" cy="238365"/>
                </a:xfrm>
                <a:solidFill>
                  <a:srgbClr val="3D4051"/>
                </a:solidFill>
              </p:grpSpPr>
              <p:sp>
                <p:nvSpPr>
                  <p:cNvPr id="43" name="Freeform: Shape 42">
                    <a:extLst>
                      <a:ext uri="{FF2B5EF4-FFF2-40B4-BE49-F238E27FC236}">
                        <a16:creationId xmlns:a16="http://schemas.microsoft.com/office/drawing/2014/main" id="{E880900B-CEA4-43BF-9935-84C8237559D5}"/>
                      </a:ext>
                    </a:extLst>
                  </p:cNvPr>
                  <p:cNvSpPr/>
                  <p:nvPr/>
                </p:nvSpPr>
                <p:spPr>
                  <a:xfrm rot="-2902359">
                    <a:off x="6332119" y="3341638"/>
                    <a:ext cx="21622" cy="106396"/>
                  </a:xfrm>
                  <a:custGeom>
                    <a:avLst/>
                    <a:gdLst>
                      <a:gd name="connsiteX0" fmla="*/ 0 w 21622"/>
                      <a:gd name="connsiteY0" fmla="*/ 0 h 106396"/>
                      <a:gd name="connsiteX1" fmla="*/ 21622 w 21622"/>
                      <a:gd name="connsiteY1" fmla="*/ 0 h 106396"/>
                      <a:gd name="connsiteX2" fmla="*/ 21622 w 21622"/>
                      <a:gd name="connsiteY2" fmla="*/ 106397 h 106396"/>
                      <a:gd name="connsiteX3" fmla="*/ 0 w 21622"/>
                      <a:gd name="connsiteY3" fmla="*/ 106397 h 1063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622" h="106396">
                        <a:moveTo>
                          <a:pt x="0" y="0"/>
                        </a:moveTo>
                        <a:lnTo>
                          <a:pt x="21622" y="0"/>
                        </a:lnTo>
                        <a:lnTo>
                          <a:pt x="21622" y="106397"/>
                        </a:lnTo>
                        <a:lnTo>
                          <a:pt x="0" y="106397"/>
                        </a:lnTo>
                        <a:close/>
                      </a:path>
                    </a:pathLst>
                  </a:custGeom>
                  <a:solidFill>
                    <a:srgbClr val="3D405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44" name="Freeform: Shape 43">
                    <a:extLst>
                      <a:ext uri="{FF2B5EF4-FFF2-40B4-BE49-F238E27FC236}">
                        <a16:creationId xmlns:a16="http://schemas.microsoft.com/office/drawing/2014/main" id="{3D9D03D4-2C36-4EA4-B0C2-DE9E5669385C}"/>
                      </a:ext>
                    </a:extLst>
                  </p:cNvPr>
                  <p:cNvSpPr/>
                  <p:nvPr/>
                </p:nvSpPr>
                <p:spPr>
                  <a:xfrm rot="-2902359">
                    <a:off x="6302778" y="3374623"/>
                    <a:ext cx="21622" cy="106396"/>
                  </a:xfrm>
                  <a:custGeom>
                    <a:avLst/>
                    <a:gdLst>
                      <a:gd name="connsiteX0" fmla="*/ 0 w 21622"/>
                      <a:gd name="connsiteY0" fmla="*/ 0 h 106396"/>
                      <a:gd name="connsiteX1" fmla="*/ 21622 w 21622"/>
                      <a:gd name="connsiteY1" fmla="*/ 0 h 106396"/>
                      <a:gd name="connsiteX2" fmla="*/ 21622 w 21622"/>
                      <a:gd name="connsiteY2" fmla="*/ 106397 h 106396"/>
                      <a:gd name="connsiteX3" fmla="*/ 0 w 21622"/>
                      <a:gd name="connsiteY3" fmla="*/ 106397 h 1063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622" h="106396">
                        <a:moveTo>
                          <a:pt x="0" y="0"/>
                        </a:moveTo>
                        <a:lnTo>
                          <a:pt x="21622" y="0"/>
                        </a:lnTo>
                        <a:lnTo>
                          <a:pt x="21622" y="106397"/>
                        </a:lnTo>
                        <a:lnTo>
                          <a:pt x="0" y="106397"/>
                        </a:lnTo>
                        <a:close/>
                      </a:path>
                    </a:pathLst>
                  </a:custGeom>
                  <a:solidFill>
                    <a:srgbClr val="3D405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45" name="Freeform: Shape 44">
                    <a:extLst>
                      <a:ext uri="{FF2B5EF4-FFF2-40B4-BE49-F238E27FC236}">
                        <a16:creationId xmlns:a16="http://schemas.microsoft.com/office/drawing/2014/main" id="{910336D1-7B30-43BC-84C0-10C9840F438C}"/>
                      </a:ext>
                    </a:extLst>
                  </p:cNvPr>
                  <p:cNvSpPr/>
                  <p:nvPr/>
                </p:nvSpPr>
                <p:spPr>
                  <a:xfrm>
                    <a:off x="6168200" y="3473766"/>
                    <a:ext cx="106009" cy="116015"/>
                  </a:xfrm>
                  <a:custGeom>
                    <a:avLst/>
                    <a:gdLst>
                      <a:gd name="connsiteX0" fmla="*/ 73150 w 106009"/>
                      <a:gd name="connsiteY0" fmla="*/ 75915 h 116015"/>
                      <a:gd name="connsiteX1" fmla="*/ 3999 w 106009"/>
                      <a:gd name="connsiteY1" fmla="*/ 113158 h 116015"/>
                      <a:gd name="connsiteX2" fmla="*/ 32859 w 106009"/>
                      <a:gd name="connsiteY2" fmla="*/ 40101 h 116015"/>
                      <a:gd name="connsiteX3" fmla="*/ 102011 w 106009"/>
                      <a:gd name="connsiteY3" fmla="*/ 2858 h 116015"/>
                      <a:gd name="connsiteX4" fmla="*/ 73150 w 106009"/>
                      <a:gd name="connsiteY4" fmla="*/ 75915 h 1160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009" h="116015">
                        <a:moveTo>
                          <a:pt x="73150" y="75915"/>
                        </a:moveTo>
                        <a:cubicBezTo>
                          <a:pt x="46099" y="106395"/>
                          <a:pt x="15143" y="123064"/>
                          <a:pt x="3999" y="113158"/>
                        </a:cubicBezTo>
                        <a:cubicBezTo>
                          <a:pt x="-7145" y="103252"/>
                          <a:pt x="5808" y="70581"/>
                          <a:pt x="32859" y="40101"/>
                        </a:cubicBezTo>
                        <a:cubicBezTo>
                          <a:pt x="59910" y="9621"/>
                          <a:pt x="90867" y="-7048"/>
                          <a:pt x="102011" y="2858"/>
                        </a:cubicBezTo>
                        <a:cubicBezTo>
                          <a:pt x="113155" y="12764"/>
                          <a:pt x="100201" y="45435"/>
                          <a:pt x="73150" y="75915"/>
                        </a:cubicBezTo>
                        <a:close/>
                      </a:path>
                    </a:pathLst>
                  </a:custGeom>
                  <a:solidFill>
                    <a:srgbClr val="3D405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grpSp>
              <p:nvGrpSpPr>
                <p:cNvPr id="40" name="Graphic 1">
                  <a:extLst>
                    <a:ext uri="{FF2B5EF4-FFF2-40B4-BE49-F238E27FC236}">
                      <a16:creationId xmlns:a16="http://schemas.microsoft.com/office/drawing/2014/main" id="{F2775A87-A8B1-4C3E-BBB8-7985CC1E83C2}"/>
                    </a:ext>
                  </a:extLst>
                </p:cNvPr>
                <p:cNvGrpSpPr/>
                <p:nvPr/>
              </p:nvGrpSpPr>
              <p:grpSpPr>
                <a:xfrm>
                  <a:off x="6047111" y="3598485"/>
                  <a:ext cx="123187" cy="119861"/>
                  <a:chOff x="6047111" y="3598485"/>
                  <a:chExt cx="123187" cy="119861"/>
                </a:xfrm>
                <a:solidFill>
                  <a:srgbClr val="3D4051"/>
                </a:solidFill>
              </p:grpSpPr>
              <p:sp>
                <p:nvSpPr>
                  <p:cNvPr id="41" name="Freeform: Shape 40">
                    <a:extLst>
                      <a:ext uri="{FF2B5EF4-FFF2-40B4-BE49-F238E27FC236}">
                        <a16:creationId xmlns:a16="http://schemas.microsoft.com/office/drawing/2014/main" id="{BD913DC8-AFDD-4693-A4F6-E1F440CDF4D3}"/>
                      </a:ext>
                    </a:extLst>
                  </p:cNvPr>
                  <p:cNvSpPr/>
                  <p:nvPr/>
                </p:nvSpPr>
                <p:spPr>
                  <a:xfrm rot="-2902130">
                    <a:off x="6112547" y="3588709"/>
                    <a:ext cx="21620" cy="106388"/>
                  </a:xfrm>
                  <a:custGeom>
                    <a:avLst/>
                    <a:gdLst>
                      <a:gd name="connsiteX0" fmla="*/ 0 w 21620"/>
                      <a:gd name="connsiteY0" fmla="*/ 0 h 106388"/>
                      <a:gd name="connsiteX1" fmla="*/ 21621 w 21620"/>
                      <a:gd name="connsiteY1" fmla="*/ 0 h 106388"/>
                      <a:gd name="connsiteX2" fmla="*/ 21621 w 21620"/>
                      <a:gd name="connsiteY2" fmla="*/ 106389 h 106388"/>
                      <a:gd name="connsiteX3" fmla="*/ 0 w 21620"/>
                      <a:gd name="connsiteY3" fmla="*/ 106389 h 1063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620" h="106388">
                        <a:moveTo>
                          <a:pt x="0" y="0"/>
                        </a:moveTo>
                        <a:lnTo>
                          <a:pt x="21621" y="0"/>
                        </a:lnTo>
                        <a:lnTo>
                          <a:pt x="21621" y="106389"/>
                        </a:lnTo>
                        <a:lnTo>
                          <a:pt x="0" y="106389"/>
                        </a:lnTo>
                        <a:close/>
                      </a:path>
                    </a:pathLst>
                  </a:custGeom>
                  <a:solidFill>
                    <a:srgbClr val="3D405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42" name="Freeform: Shape 41">
                    <a:extLst>
                      <a:ext uri="{FF2B5EF4-FFF2-40B4-BE49-F238E27FC236}">
                        <a16:creationId xmlns:a16="http://schemas.microsoft.com/office/drawing/2014/main" id="{7CF0C7B3-FAEF-4C68-BB60-FDE590953044}"/>
                      </a:ext>
                    </a:extLst>
                  </p:cNvPr>
                  <p:cNvSpPr/>
                  <p:nvPr/>
                </p:nvSpPr>
                <p:spPr>
                  <a:xfrm rot="-2901873">
                    <a:off x="6083242" y="3621724"/>
                    <a:ext cx="21622" cy="106396"/>
                  </a:xfrm>
                  <a:custGeom>
                    <a:avLst/>
                    <a:gdLst>
                      <a:gd name="connsiteX0" fmla="*/ 0 w 21622"/>
                      <a:gd name="connsiteY0" fmla="*/ 0 h 106396"/>
                      <a:gd name="connsiteX1" fmla="*/ 21622 w 21622"/>
                      <a:gd name="connsiteY1" fmla="*/ 0 h 106396"/>
                      <a:gd name="connsiteX2" fmla="*/ 21622 w 21622"/>
                      <a:gd name="connsiteY2" fmla="*/ 106396 h 106396"/>
                      <a:gd name="connsiteX3" fmla="*/ 0 w 21622"/>
                      <a:gd name="connsiteY3" fmla="*/ 106396 h 1063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622" h="106396">
                        <a:moveTo>
                          <a:pt x="0" y="0"/>
                        </a:moveTo>
                        <a:lnTo>
                          <a:pt x="21622" y="0"/>
                        </a:lnTo>
                        <a:lnTo>
                          <a:pt x="21622" y="106396"/>
                        </a:lnTo>
                        <a:lnTo>
                          <a:pt x="0" y="106396"/>
                        </a:lnTo>
                        <a:close/>
                      </a:path>
                    </a:pathLst>
                  </a:custGeom>
                  <a:solidFill>
                    <a:srgbClr val="3D405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</p:grpSp>
        </p:grpSp>
        <p:grpSp>
          <p:nvGrpSpPr>
            <p:cNvPr id="21" name="Graphic 1">
              <a:extLst>
                <a:ext uri="{FF2B5EF4-FFF2-40B4-BE49-F238E27FC236}">
                  <a16:creationId xmlns:a16="http://schemas.microsoft.com/office/drawing/2014/main" id="{3483F8C5-472E-463D-AD65-36E9B3A4605E}"/>
                </a:ext>
              </a:extLst>
            </p:cNvPr>
            <p:cNvGrpSpPr/>
            <p:nvPr/>
          </p:nvGrpSpPr>
          <p:grpSpPr>
            <a:xfrm>
              <a:off x="5748327" y="3124191"/>
              <a:ext cx="551476" cy="220228"/>
              <a:chOff x="5748327" y="3124191"/>
              <a:chExt cx="551476" cy="220228"/>
            </a:xfrm>
          </p:grpSpPr>
          <p:sp>
            <p:nvSpPr>
              <p:cNvPr id="22" name="Freeform: Shape 21">
                <a:extLst>
                  <a:ext uri="{FF2B5EF4-FFF2-40B4-BE49-F238E27FC236}">
                    <a16:creationId xmlns:a16="http://schemas.microsoft.com/office/drawing/2014/main" id="{007C900B-7591-4D07-82DF-C3259024D510}"/>
                  </a:ext>
                </a:extLst>
              </p:cNvPr>
              <p:cNvSpPr/>
              <p:nvPr/>
            </p:nvSpPr>
            <p:spPr>
              <a:xfrm>
                <a:off x="5748327" y="3124191"/>
                <a:ext cx="464823" cy="220228"/>
              </a:xfrm>
              <a:custGeom>
                <a:avLst/>
                <a:gdLst>
                  <a:gd name="connsiteX0" fmla="*/ 449113 w 464823"/>
                  <a:gd name="connsiteY0" fmla="*/ 103069 h 220228"/>
                  <a:gd name="connsiteX1" fmla="*/ 45063 w 464823"/>
                  <a:gd name="connsiteY1" fmla="*/ 219370 h 220228"/>
                  <a:gd name="connsiteX2" fmla="*/ 18297 w 464823"/>
                  <a:gd name="connsiteY2" fmla="*/ 204511 h 220228"/>
                  <a:gd name="connsiteX3" fmla="*/ 867 w 464823"/>
                  <a:gd name="connsiteY3" fmla="*/ 143932 h 220228"/>
                  <a:gd name="connsiteX4" fmla="*/ 15630 w 464823"/>
                  <a:gd name="connsiteY4" fmla="*/ 117071 h 220228"/>
                  <a:gd name="connsiteX5" fmla="*/ 419681 w 464823"/>
                  <a:gd name="connsiteY5" fmla="*/ 866 h 220228"/>
                  <a:gd name="connsiteX6" fmla="*/ 446541 w 464823"/>
                  <a:gd name="connsiteY6" fmla="*/ 15725 h 220228"/>
                  <a:gd name="connsiteX7" fmla="*/ 463972 w 464823"/>
                  <a:gd name="connsiteY7" fmla="*/ 76304 h 220228"/>
                  <a:gd name="connsiteX8" fmla="*/ 449113 w 464823"/>
                  <a:gd name="connsiteY8" fmla="*/ 103069 h 2202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64823" h="220228">
                    <a:moveTo>
                      <a:pt x="449113" y="103069"/>
                    </a:moveTo>
                    <a:lnTo>
                      <a:pt x="45063" y="219370"/>
                    </a:lnTo>
                    <a:cubicBezTo>
                      <a:pt x="33633" y="222703"/>
                      <a:pt x="21631" y="216036"/>
                      <a:pt x="18297" y="204511"/>
                    </a:cubicBezTo>
                    <a:lnTo>
                      <a:pt x="867" y="143932"/>
                    </a:lnTo>
                    <a:cubicBezTo>
                      <a:pt x="-2467" y="132311"/>
                      <a:pt x="4105" y="120405"/>
                      <a:pt x="15630" y="117071"/>
                    </a:cubicBezTo>
                    <a:lnTo>
                      <a:pt x="419681" y="866"/>
                    </a:lnTo>
                    <a:cubicBezTo>
                      <a:pt x="431111" y="-2468"/>
                      <a:pt x="443208" y="4105"/>
                      <a:pt x="446541" y="15725"/>
                    </a:cubicBezTo>
                    <a:lnTo>
                      <a:pt x="463972" y="76304"/>
                    </a:lnTo>
                    <a:cubicBezTo>
                      <a:pt x="467306" y="87829"/>
                      <a:pt x="460543" y="99831"/>
                      <a:pt x="449113" y="103069"/>
                    </a:cubicBezTo>
                    <a:close/>
                  </a:path>
                </a:pathLst>
              </a:custGeom>
              <a:solidFill>
                <a:srgbClr val="AE1E0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3" name="Freeform: Shape 22">
                <a:extLst>
                  <a:ext uri="{FF2B5EF4-FFF2-40B4-BE49-F238E27FC236}">
                    <a16:creationId xmlns:a16="http://schemas.microsoft.com/office/drawing/2014/main" id="{AA6B10CA-A5C5-4EAC-8887-A054E1B5F1E1}"/>
                  </a:ext>
                </a:extLst>
              </p:cNvPr>
              <p:cNvSpPr/>
              <p:nvPr/>
            </p:nvSpPr>
            <p:spPr>
              <a:xfrm>
                <a:off x="5748369" y="3124232"/>
                <a:ext cx="455167" cy="174180"/>
              </a:xfrm>
              <a:custGeom>
                <a:avLst/>
                <a:gdLst>
                  <a:gd name="connsiteX0" fmla="*/ 446405 w 455167"/>
                  <a:gd name="connsiteY0" fmla="*/ 15684 h 174180"/>
                  <a:gd name="connsiteX1" fmla="*/ 419544 w 455167"/>
                  <a:gd name="connsiteY1" fmla="*/ 825 h 174180"/>
                  <a:gd name="connsiteX2" fmla="*/ 15684 w 455167"/>
                  <a:gd name="connsiteY2" fmla="*/ 117030 h 174180"/>
                  <a:gd name="connsiteX3" fmla="*/ 825 w 455167"/>
                  <a:gd name="connsiteY3" fmla="*/ 143891 h 174180"/>
                  <a:gd name="connsiteX4" fmla="*/ 9588 w 455167"/>
                  <a:gd name="connsiteY4" fmla="*/ 174180 h 174180"/>
                  <a:gd name="connsiteX5" fmla="*/ 455168 w 455167"/>
                  <a:gd name="connsiteY5" fmla="*/ 45974 h 174180"/>
                  <a:gd name="connsiteX6" fmla="*/ 446405 w 455167"/>
                  <a:gd name="connsiteY6" fmla="*/ 15684 h 1741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55167" h="174180">
                    <a:moveTo>
                      <a:pt x="446405" y="15684"/>
                    </a:moveTo>
                    <a:cubicBezTo>
                      <a:pt x="443071" y="4159"/>
                      <a:pt x="431069" y="-2413"/>
                      <a:pt x="419544" y="825"/>
                    </a:cubicBezTo>
                    <a:lnTo>
                      <a:pt x="15684" y="117030"/>
                    </a:lnTo>
                    <a:cubicBezTo>
                      <a:pt x="4159" y="120364"/>
                      <a:pt x="-2413" y="132365"/>
                      <a:pt x="825" y="143891"/>
                    </a:cubicBezTo>
                    <a:lnTo>
                      <a:pt x="9588" y="174180"/>
                    </a:lnTo>
                    <a:lnTo>
                      <a:pt x="455168" y="45974"/>
                    </a:lnTo>
                    <a:lnTo>
                      <a:pt x="446405" y="15684"/>
                    </a:lnTo>
                    <a:close/>
                  </a:path>
                </a:pathLst>
              </a:custGeom>
              <a:solidFill>
                <a:srgbClr val="FF582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grpSp>
            <p:nvGrpSpPr>
              <p:cNvPr id="24" name="Graphic 1">
                <a:extLst>
                  <a:ext uri="{FF2B5EF4-FFF2-40B4-BE49-F238E27FC236}">
                    <a16:creationId xmlns:a16="http://schemas.microsoft.com/office/drawing/2014/main" id="{C68EC935-104B-45CA-93E4-2281870CDE94}"/>
                  </a:ext>
                </a:extLst>
              </p:cNvPr>
              <p:cNvGrpSpPr/>
              <p:nvPr/>
            </p:nvGrpSpPr>
            <p:grpSpPr>
              <a:xfrm>
                <a:off x="6192106" y="3124420"/>
                <a:ext cx="107697" cy="79789"/>
                <a:chOff x="6192106" y="3124420"/>
                <a:chExt cx="107697" cy="79789"/>
              </a:xfrm>
            </p:grpSpPr>
            <p:sp>
              <p:nvSpPr>
                <p:cNvPr id="33" name="Freeform: Shape 32">
                  <a:extLst>
                    <a:ext uri="{FF2B5EF4-FFF2-40B4-BE49-F238E27FC236}">
                      <a16:creationId xmlns:a16="http://schemas.microsoft.com/office/drawing/2014/main" id="{8468AC3E-E950-4A57-ACAA-8F99818AF9DE}"/>
                    </a:ext>
                  </a:extLst>
                </p:cNvPr>
                <p:cNvSpPr/>
                <p:nvPr/>
              </p:nvSpPr>
              <p:spPr>
                <a:xfrm>
                  <a:off x="6192106" y="3124420"/>
                  <a:ext cx="107647" cy="79789"/>
                </a:xfrm>
                <a:custGeom>
                  <a:avLst/>
                  <a:gdLst>
                    <a:gd name="connsiteX0" fmla="*/ 106775 w 107647"/>
                    <a:gd name="connsiteY0" fmla="*/ 18353 h 79789"/>
                    <a:gd name="connsiteX1" fmla="*/ 106775 w 107647"/>
                    <a:gd name="connsiteY1" fmla="*/ 18353 h 79789"/>
                    <a:gd name="connsiteX2" fmla="*/ 86963 w 107647"/>
                    <a:gd name="connsiteY2" fmla="*/ 1970 h 79789"/>
                    <a:gd name="connsiteX3" fmla="*/ 70199 w 107647"/>
                    <a:gd name="connsiteY3" fmla="*/ 446 h 79789"/>
                    <a:gd name="connsiteX4" fmla="*/ 27718 w 107647"/>
                    <a:gd name="connsiteY4" fmla="*/ 4542 h 79789"/>
                    <a:gd name="connsiteX5" fmla="*/ 0 w 107647"/>
                    <a:gd name="connsiteY5" fmla="*/ 12543 h 79789"/>
                    <a:gd name="connsiteX6" fmla="*/ 9716 w 107647"/>
                    <a:gd name="connsiteY6" fmla="*/ 46166 h 79789"/>
                    <a:gd name="connsiteX7" fmla="*/ 19431 w 107647"/>
                    <a:gd name="connsiteY7" fmla="*/ 79789 h 79789"/>
                    <a:gd name="connsiteX8" fmla="*/ 47149 w 107647"/>
                    <a:gd name="connsiteY8" fmla="*/ 71788 h 79789"/>
                    <a:gd name="connsiteX9" fmla="*/ 85249 w 107647"/>
                    <a:gd name="connsiteY9" fmla="*/ 52738 h 79789"/>
                    <a:gd name="connsiteX10" fmla="*/ 98679 w 107647"/>
                    <a:gd name="connsiteY10" fmla="*/ 42546 h 79789"/>
                    <a:gd name="connsiteX11" fmla="*/ 106775 w 107647"/>
                    <a:gd name="connsiteY11" fmla="*/ 18353 h 797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07647" h="79789">
                      <a:moveTo>
                        <a:pt x="106775" y="18353"/>
                      </a:moveTo>
                      <a:lnTo>
                        <a:pt x="106775" y="18353"/>
                      </a:lnTo>
                      <a:cubicBezTo>
                        <a:pt x="104203" y="9304"/>
                        <a:pt x="96298" y="2827"/>
                        <a:pt x="86963" y="1970"/>
                      </a:cubicBezTo>
                      <a:lnTo>
                        <a:pt x="70199" y="446"/>
                      </a:lnTo>
                      <a:cubicBezTo>
                        <a:pt x="55912" y="-792"/>
                        <a:pt x="41529" y="541"/>
                        <a:pt x="27718" y="4542"/>
                      </a:cubicBezTo>
                      <a:lnTo>
                        <a:pt x="0" y="12543"/>
                      </a:lnTo>
                      <a:lnTo>
                        <a:pt x="9716" y="46166"/>
                      </a:lnTo>
                      <a:lnTo>
                        <a:pt x="19431" y="79789"/>
                      </a:lnTo>
                      <a:lnTo>
                        <a:pt x="47149" y="71788"/>
                      </a:lnTo>
                      <a:cubicBezTo>
                        <a:pt x="60960" y="67788"/>
                        <a:pt x="73819" y="61311"/>
                        <a:pt x="85249" y="52738"/>
                      </a:cubicBezTo>
                      <a:lnTo>
                        <a:pt x="98679" y="42546"/>
                      </a:lnTo>
                      <a:cubicBezTo>
                        <a:pt x="106108" y="37022"/>
                        <a:pt x="109347" y="27402"/>
                        <a:pt x="106775" y="18353"/>
                      </a:cubicBezTo>
                      <a:close/>
                    </a:path>
                  </a:pathLst>
                </a:custGeom>
                <a:solidFill>
                  <a:srgbClr val="AE1E0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34" name="Freeform: Shape 33">
                  <a:extLst>
                    <a:ext uri="{FF2B5EF4-FFF2-40B4-BE49-F238E27FC236}">
                      <a16:creationId xmlns:a16="http://schemas.microsoft.com/office/drawing/2014/main" id="{393BF8A5-CCA3-4D01-87BE-DACC48DE6478}"/>
                    </a:ext>
                  </a:extLst>
                </p:cNvPr>
                <p:cNvSpPr/>
                <p:nvPr/>
              </p:nvSpPr>
              <p:spPr>
                <a:xfrm>
                  <a:off x="6192201" y="3124476"/>
                  <a:ext cx="107601" cy="46205"/>
                </a:xfrm>
                <a:custGeom>
                  <a:avLst/>
                  <a:gdLst>
                    <a:gd name="connsiteX0" fmla="*/ 103442 w 107601"/>
                    <a:gd name="connsiteY0" fmla="*/ 37443 h 46205"/>
                    <a:gd name="connsiteX1" fmla="*/ 96584 w 107601"/>
                    <a:gd name="connsiteY1" fmla="*/ 35633 h 46205"/>
                    <a:gd name="connsiteX2" fmla="*/ 79724 w 107601"/>
                    <a:gd name="connsiteY2" fmla="*/ 34204 h 46205"/>
                    <a:gd name="connsiteX3" fmla="*/ 37243 w 107601"/>
                    <a:gd name="connsiteY3" fmla="*/ 38300 h 46205"/>
                    <a:gd name="connsiteX4" fmla="*/ 9620 w 107601"/>
                    <a:gd name="connsiteY4" fmla="*/ 46206 h 46205"/>
                    <a:gd name="connsiteX5" fmla="*/ 0 w 107601"/>
                    <a:gd name="connsiteY5" fmla="*/ 12487 h 46205"/>
                    <a:gd name="connsiteX6" fmla="*/ 27623 w 107601"/>
                    <a:gd name="connsiteY6" fmla="*/ 4581 h 46205"/>
                    <a:gd name="connsiteX7" fmla="*/ 70104 w 107601"/>
                    <a:gd name="connsiteY7" fmla="*/ 486 h 46205"/>
                    <a:gd name="connsiteX8" fmla="*/ 86963 w 107601"/>
                    <a:gd name="connsiteY8" fmla="*/ 2010 h 46205"/>
                    <a:gd name="connsiteX9" fmla="*/ 106680 w 107601"/>
                    <a:gd name="connsiteY9" fmla="*/ 18202 h 46205"/>
                    <a:gd name="connsiteX10" fmla="*/ 106680 w 107601"/>
                    <a:gd name="connsiteY10" fmla="*/ 18297 h 46205"/>
                    <a:gd name="connsiteX11" fmla="*/ 103442 w 107601"/>
                    <a:gd name="connsiteY11" fmla="*/ 37443 h 462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07601" h="46205">
                      <a:moveTo>
                        <a:pt x="103442" y="37443"/>
                      </a:moveTo>
                      <a:cubicBezTo>
                        <a:pt x="101346" y="36395"/>
                        <a:pt x="99060" y="35919"/>
                        <a:pt x="96584" y="35633"/>
                      </a:cubicBezTo>
                      <a:lnTo>
                        <a:pt x="79724" y="34204"/>
                      </a:lnTo>
                      <a:cubicBezTo>
                        <a:pt x="65437" y="32966"/>
                        <a:pt x="51054" y="34395"/>
                        <a:pt x="37243" y="38300"/>
                      </a:cubicBezTo>
                      <a:lnTo>
                        <a:pt x="9620" y="46206"/>
                      </a:lnTo>
                      <a:lnTo>
                        <a:pt x="0" y="12487"/>
                      </a:lnTo>
                      <a:lnTo>
                        <a:pt x="27623" y="4581"/>
                      </a:lnTo>
                      <a:cubicBezTo>
                        <a:pt x="41434" y="581"/>
                        <a:pt x="55817" y="-848"/>
                        <a:pt x="70104" y="486"/>
                      </a:cubicBezTo>
                      <a:lnTo>
                        <a:pt x="86963" y="2010"/>
                      </a:lnTo>
                      <a:cubicBezTo>
                        <a:pt x="96203" y="2772"/>
                        <a:pt x="104108" y="9249"/>
                        <a:pt x="106680" y="18202"/>
                      </a:cubicBezTo>
                      <a:lnTo>
                        <a:pt x="106680" y="18297"/>
                      </a:lnTo>
                      <a:cubicBezTo>
                        <a:pt x="108680" y="24965"/>
                        <a:pt x="107347" y="32013"/>
                        <a:pt x="103442" y="37443"/>
                      </a:cubicBezTo>
                      <a:close/>
                    </a:path>
                  </a:pathLst>
                </a:custGeom>
                <a:solidFill>
                  <a:srgbClr val="FF582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25" name="Graphic 1">
                <a:extLst>
                  <a:ext uri="{FF2B5EF4-FFF2-40B4-BE49-F238E27FC236}">
                    <a16:creationId xmlns:a16="http://schemas.microsoft.com/office/drawing/2014/main" id="{C99601A4-3DB4-40BB-A215-385D76F71098}"/>
                  </a:ext>
                </a:extLst>
              </p:cNvPr>
              <p:cNvGrpSpPr/>
              <p:nvPr/>
            </p:nvGrpSpPr>
            <p:grpSpPr>
              <a:xfrm>
                <a:off x="5777185" y="3127960"/>
                <a:ext cx="410155" cy="211733"/>
                <a:chOff x="5777185" y="3127960"/>
                <a:chExt cx="410155" cy="211733"/>
              </a:xfrm>
              <a:solidFill>
                <a:srgbClr val="3D4051"/>
              </a:solidFill>
            </p:grpSpPr>
            <p:grpSp>
              <p:nvGrpSpPr>
                <p:cNvPr id="26" name="Graphic 1">
                  <a:extLst>
                    <a:ext uri="{FF2B5EF4-FFF2-40B4-BE49-F238E27FC236}">
                      <a16:creationId xmlns:a16="http://schemas.microsoft.com/office/drawing/2014/main" id="{36C9CB37-9BBB-428A-926B-5077DA312638}"/>
                    </a:ext>
                  </a:extLst>
                </p:cNvPr>
                <p:cNvGrpSpPr/>
                <p:nvPr/>
              </p:nvGrpSpPr>
              <p:grpSpPr>
                <a:xfrm>
                  <a:off x="5915012" y="3127960"/>
                  <a:ext cx="272327" cy="137711"/>
                  <a:chOff x="5915012" y="3127960"/>
                  <a:chExt cx="272327" cy="137711"/>
                </a:xfrm>
                <a:solidFill>
                  <a:srgbClr val="3D4051"/>
                </a:solidFill>
              </p:grpSpPr>
              <p:sp>
                <p:nvSpPr>
                  <p:cNvPr id="30" name="Freeform: Shape 29">
                    <a:extLst>
                      <a:ext uri="{FF2B5EF4-FFF2-40B4-BE49-F238E27FC236}">
                        <a16:creationId xmlns:a16="http://schemas.microsoft.com/office/drawing/2014/main" id="{6335B45F-BBAE-49E5-9058-6D0BF765C2D9}"/>
                      </a:ext>
                    </a:extLst>
                  </p:cNvPr>
                  <p:cNvSpPr/>
                  <p:nvPr/>
                </p:nvSpPr>
                <p:spPr>
                  <a:xfrm rot="-963099">
                    <a:off x="6151431" y="3128875"/>
                    <a:ext cx="21621" cy="106392"/>
                  </a:xfrm>
                  <a:custGeom>
                    <a:avLst/>
                    <a:gdLst>
                      <a:gd name="connsiteX0" fmla="*/ 0 w 21621"/>
                      <a:gd name="connsiteY0" fmla="*/ 0 h 106392"/>
                      <a:gd name="connsiteX1" fmla="*/ 21621 w 21621"/>
                      <a:gd name="connsiteY1" fmla="*/ 0 h 106392"/>
                      <a:gd name="connsiteX2" fmla="*/ 21621 w 21621"/>
                      <a:gd name="connsiteY2" fmla="*/ 106393 h 106392"/>
                      <a:gd name="connsiteX3" fmla="*/ 0 w 21621"/>
                      <a:gd name="connsiteY3" fmla="*/ 106393 h 106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621" h="106392">
                        <a:moveTo>
                          <a:pt x="0" y="0"/>
                        </a:moveTo>
                        <a:lnTo>
                          <a:pt x="21621" y="0"/>
                        </a:lnTo>
                        <a:lnTo>
                          <a:pt x="21621" y="106393"/>
                        </a:lnTo>
                        <a:lnTo>
                          <a:pt x="0" y="106393"/>
                        </a:lnTo>
                        <a:close/>
                      </a:path>
                    </a:pathLst>
                  </a:custGeom>
                  <a:solidFill>
                    <a:srgbClr val="3D405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31" name="Freeform: Shape 30">
                    <a:extLst>
                      <a:ext uri="{FF2B5EF4-FFF2-40B4-BE49-F238E27FC236}">
                        <a16:creationId xmlns:a16="http://schemas.microsoft.com/office/drawing/2014/main" id="{6CF3B71B-4B0D-44C4-94B3-9AE4A4C24E7F}"/>
                      </a:ext>
                    </a:extLst>
                  </p:cNvPr>
                  <p:cNvSpPr/>
                  <p:nvPr/>
                </p:nvSpPr>
                <p:spPr>
                  <a:xfrm rot="-963099">
                    <a:off x="6109042" y="3141064"/>
                    <a:ext cx="21621" cy="106392"/>
                  </a:xfrm>
                  <a:custGeom>
                    <a:avLst/>
                    <a:gdLst>
                      <a:gd name="connsiteX0" fmla="*/ 0 w 21621"/>
                      <a:gd name="connsiteY0" fmla="*/ 0 h 106392"/>
                      <a:gd name="connsiteX1" fmla="*/ 21621 w 21621"/>
                      <a:gd name="connsiteY1" fmla="*/ 0 h 106392"/>
                      <a:gd name="connsiteX2" fmla="*/ 21621 w 21621"/>
                      <a:gd name="connsiteY2" fmla="*/ 106393 h 106392"/>
                      <a:gd name="connsiteX3" fmla="*/ 0 w 21621"/>
                      <a:gd name="connsiteY3" fmla="*/ 106393 h 106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621" h="106392">
                        <a:moveTo>
                          <a:pt x="0" y="0"/>
                        </a:moveTo>
                        <a:lnTo>
                          <a:pt x="21621" y="0"/>
                        </a:lnTo>
                        <a:lnTo>
                          <a:pt x="21621" y="106393"/>
                        </a:lnTo>
                        <a:lnTo>
                          <a:pt x="0" y="106393"/>
                        </a:lnTo>
                        <a:close/>
                      </a:path>
                    </a:pathLst>
                  </a:custGeom>
                  <a:solidFill>
                    <a:srgbClr val="3D405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32" name="Freeform: Shape 31">
                    <a:extLst>
                      <a:ext uri="{FF2B5EF4-FFF2-40B4-BE49-F238E27FC236}">
                        <a16:creationId xmlns:a16="http://schemas.microsoft.com/office/drawing/2014/main" id="{7D90081A-E819-4B9B-9694-4A71761F9090}"/>
                      </a:ext>
                    </a:extLst>
                  </p:cNvPr>
                  <p:cNvSpPr/>
                  <p:nvPr/>
                </p:nvSpPr>
                <p:spPr>
                  <a:xfrm>
                    <a:off x="5915012" y="3199737"/>
                    <a:ext cx="142517" cy="65934"/>
                  </a:xfrm>
                  <a:custGeom>
                    <a:avLst/>
                    <a:gdLst>
                      <a:gd name="connsiteX0" fmla="*/ 78688 w 142517"/>
                      <a:gd name="connsiteY0" fmla="*/ 58861 h 65934"/>
                      <a:gd name="connsiteX1" fmla="*/ 393 w 142517"/>
                      <a:gd name="connsiteY1" fmla="*/ 53336 h 65934"/>
                      <a:gd name="connsiteX2" fmla="*/ 63829 w 142517"/>
                      <a:gd name="connsiteY2" fmla="*/ 7045 h 65934"/>
                      <a:gd name="connsiteX3" fmla="*/ 142125 w 142517"/>
                      <a:gd name="connsiteY3" fmla="*/ 12569 h 65934"/>
                      <a:gd name="connsiteX4" fmla="*/ 78688 w 142517"/>
                      <a:gd name="connsiteY4" fmla="*/ 58861 h 659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2517" h="65934">
                        <a:moveTo>
                          <a:pt x="78688" y="58861"/>
                        </a:moveTo>
                        <a:cubicBezTo>
                          <a:pt x="39541" y="70100"/>
                          <a:pt x="4489" y="67719"/>
                          <a:pt x="393" y="53336"/>
                        </a:cubicBezTo>
                        <a:cubicBezTo>
                          <a:pt x="-3703" y="39049"/>
                          <a:pt x="24682" y="18284"/>
                          <a:pt x="63829" y="7045"/>
                        </a:cubicBezTo>
                        <a:cubicBezTo>
                          <a:pt x="102977" y="-4195"/>
                          <a:pt x="138029" y="-1718"/>
                          <a:pt x="142125" y="12569"/>
                        </a:cubicBezTo>
                        <a:cubicBezTo>
                          <a:pt x="146221" y="26857"/>
                          <a:pt x="117836" y="47621"/>
                          <a:pt x="78688" y="58861"/>
                        </a:cubicBezTo>
                        <a:close/>
                      </a:path>
                    </a:pathLst>
                  </a:custGeom>
                  <a:solidFill>
                    <a:srgbClr val="3D405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grpSp>
              <p:nvGrpSpPr>
                <p:cNvPr id="27" name="Graphic 1">
                  <a:extLst>
                    <a:ext uri="{FF2B5EF4-FFF2-40B4-BE49-F238E27FC236}">
                      <a16:creationId xmlns:a16="http://schemas.microsoft.com/office/drawing/2014/main" id="{B67D84F2-F50E-4A46-8CEB-3AAE8F05476F}"/>
                    </a:ext>
                  </a:extLst>
                </p:cNvPr>
                <p:cNvGrpSpPr/>
                <p:nvPr/>
              </p:nvGrpSpPr>
              <p:grpSpPr>
                <a:xfrm>
                  <a:off x="5777185" y="3219280"/>
                  <a:ext cx="92584" cy="120413"/>
                  <a:chOff x="5777185" y="3219280"/>
                  <a:chExt cx="92584" cy="120413"/>
                </a:xfrm>
                <a:solidFill>
                  <a:srgbClr val="3D4051"/>
                </a:solidFill>
              </p:grpSpPr>
              <p:sp>
                <p:nvSpPr>
                  <p:cNvPr id="28" name="Freeform: Shape 27">
                    <a:extLst>
                      <a:ext uri="{FF2B5EF4-FFF2-40B4-BE49-F238E27FC236}">
                        <a16:creationId xmlns:a16="http://schemas.microsoft.com/office/drawing/2014/main" id="{28BE2FCB-BD0D-47E3-8DE6-2C865B1C086D}"/>
                      </a:ext>
                    </a:extLst>
                  </p:cNvPr>
                  <p:cNvSpPr/>
                  <p:nvPr/>
                </p:nvSpPr>
                <p:spPr>
                  <a:xfrm rot="-963099">
                    <a:off x="5833860" y="3220195"/>
                    <a:ext cx="21621" cy="106392"/>
                  </a:xfrm>
                  <a:custGeom>
                    <a:avLst/>
                    <a:gdLst>
                      <a:gd name="connsiteX0" fmla="*/ 0 w 21621"/>
                      <a:gd name="connsiteY0" fmla="*/ 0 h 106392"/>
                      <a:gd name="connsiteX1" fmla="*/ 21621 w 21621"/>
                      <a:gd name="connsiteY1" fmla="*/ 0 h 106392"/>
                      <a:gd name="connsiteX2" fmla="*/ 21621 w 21621"/>
                      <a:gd name="connsiteY2" fmla="*/ 106393 h 106392"/>
                      <a:gd name="connsiteX3" fmla="*/ 0 w 21621"/>
                      <a:gd name="connsiteY3" fmla="*/ 106393 h 106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621" h="106392">
                        <a:moveTo>
                          <a:pt x="0" y="0"/>
                        </a:moveTo>
                        <a:lnTo>
                          <a:pt x="21621" y="0"/>
                        </a:lnTo>
                        <a:lnTo>
                          <a:pt x="21621" y="106393"/>
                        </a:lnTo>
                        <a:lnTo>
                          <a:pt x="0" y="106393"/>
                        </a:lnTo>
                        <a:close/>
                      </a:path>
                    </a:pathLst>
                  </a:custGeom>
                  <a:solidFill>
                    <a:srgbClr val="3D405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9" name="Freeform: Shape 28">
                    <a:extLst>
                      <a:ext uri="{FF2B5EF4-FFF2-40B4-BE49-F238E27FC236}">
                        <a16:creationId xmlns:a16="http://schemas.microsoft.com/office/drawing/2014/main" id="{3A3495C3-BD13-4F1A-8B70-01C7FE267A06}"/>
                      </a:ext>
                    </a:extLst>
                  </p:cNvPr>
                  <p:cNvSpPr/>
                  <p:nvPr/>
                </p:nvSpPr>
                <p:spPr>
                  <a:xfrm rot="-963099">
                    <a:off x="5791472" y="3232385"/>
                    <a:ext cx="21621" cy="106392"/>
                  </a:xfrm>
                  <a:custGeom>
                    <a:avLst/>
                    <a:gdLst>
                      <a:gd name="connsiteX0" fmla="*/ 0 w 21621"/>
                      <a:gd name="connsiteY0" fmla="*/ 0 h 106392"/>
                      <a:gd name="connsiteX1" fmla="*/ 21621 w 21621"/>
                      <a:gd name="connsiteY1" fmla="*/ 0 h 106392"/>
                      <a:gd name="connsiteX2" fmla="*/ 21621 w 21621"/>
                      <a:gd name="connsiteY2" fmla="*/ 106393 h 106392"/>
                      <a:gd name="connsiteX3" fmla="*/ 0 w 21621"/>
                      <a:gd name="connsiteY3" fmla="*/ 106393 h 106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621" h="106392">
                        <a:moveTo>
                          <a:pt x="0" y="0"/>
                        </a:moveTo>
                        <a:lnTo>
                          <a:pt x="21621" y="0"/>
                        </a:lnTo>
                        <a:lnTo>
                          <a:pt x="21621" y="106393"/>
                        </a:lnTo>
                        <a:lnTo>
                          <a:pt x="0" y="106393"/>
                        </a:lnTo>
                        <a:close/>
                      </a:path>
                    </a:pathLst>
                  </a:custGeom>
                  <a:solidFill>
                    <a:srgbClr val="3D405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</p:grpSp>
        </p:grpSp>
      </p:grpSp>
      <p:grpSp>
        <p:nvGrpSpPr>
          <p:cNvPr id="48" name="Graphic 47">
            <a:extLst>
              <a:ext uri="{FF2B5EF4-FFF2-40B4-BE49-F238E27FC236}">
                <a16:creationId xmlns:a16="http://schemas.microsoft.com/office/drawing/2014/main" id="{37656F01-B54B-4AE5-90CB-917D5BF6C0C9}"/>
              </a:ext>
            </a:extLst>
          </p:cNvPr>
          <p:cNvGrpSpPr/>
          <p:nvPr/>
        </p:nvGrpSpPr>
        <p:grpSpPr>
          <a:xfrm rot="5400000">
            <a:off x="2271589" y="5928549"/>
            <a:ext cx="1544782" cy="1384995"/>
            <a:chOff x="6019800" y="3362325"/>
            <a:chExt cx="150832" cy="134189"/>
          </a:xfrm>
        </p:grpSpPr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7E3F1A49-088D-48C5-B139-E42AC1080FC6}"/>
                </a:ext>
              </a:extLst>
            </p:cNvPr>
            <p:cNvSpPr/>
            <p:nvPr/>
          </p:nvSpPr>
          <p:spPr>
            <a:xfrm>
              <a:off x="6076569" y="3396519"/>
              <a:ext cx="94063" cy="87325"/>
            </a:xfrm>
            <a:custGeom>
              <a:avLst/>
              <a:gdLst>
                <a:gd name="connsiteX0" fmla="*/ 28575 w 94063"/>
                <a:gd name="connsiteY0" fmla="*/ 2000 h 87325"/>
                <a:gd name="connsiteX1" fmla="*/ 30671 w 94063"/>
                <a:gd name="connsiteY1" fmla="*/ 0 h 87325"/>
                <a:gd name="connsiteX2" fmla="*/ 70866 w 94063"/>
                <a:gd name="connsiteY2" fmla="*/ 43339 h 87325"/>
                <a:gd name="connsiteX3" fmla="*/ 76009 w 94063"/>
                <a:gd name="connsiteY3" fmla="*/ 39910 h 87325"/>
                <a:gd name="connsiteX4" fmla="*/ 88868 w 94063"/>
                <a:gd name="connsiteY4" fmla="*/ 39529 h 87325"/>
                <a:gd name="connsiteX5" fmla="*/ 93821 w 94063"/>
                <a:gd name="connsiteY5" fmla="*/ 52102 h 87325"/>
                <a:gd name="connsiteX6" fmla="*/ 93821 w 94063"/>
                <a:gd name="connsiteY6" fmla="*/ 52292 h 87325"/>
                <a:gd name="connsiteX7" fmla="*/ 76962 w 94063"/>
                <a:gd name="connsiteY7" fmla="*/ 84011 h 87325"/>
                <a:gd name="connsiteX8" fmla="*/ 76772 w 94063"/>
                <a:gd name="connsiteY8" fmla="*/ 84201 h 87325"/>
                <a:gd name="connsiteX9" fmla="*/ 64008 w 94063"/>
                <a:gd name="connsiteY9" fmla="*/ 86297 h 87325"/>
                <a:gd name="connsiteX10" fmla="*/ 57436 w 94063"/>
                <a:gd name="connsiteY10" fmla="*/ 75438 h 87325"/>
                <a:gd name="connsiteX11" fmla="*/ 57436 w 94063"/>
                <a:gd name="connsiteY11" fmla="*/ 69152 h 87325"/>
                <a:gd name="connsiteX12" fmla="*/ 0 w 94063"/>
                <a:gd name="connsiteY12" fmla="*/ 56483 h 87325"/>
                <a:gd name="connsiteX13" fmla="*/ 571 w 94063"/>
                <a:gd name="connsiteY13" fmla="*/ 53626 h 87325"/>
                <a:gd name="connsiteX14" fmla="*/ 60293 w 94063"/>
                <a:gd name="connsiteY14" fmla="*/ 66675 h 87325"/>
                <a:gd name="connsiteX15" fmla="*/ 60198 w 94063"/>
                <a:gd name="connsiteY15" fmla="*/ 75343 h 87325"/>
                <a:gd name="connsiteX16" fmla="*/ 65056 w 94063"/>
                <a:gd name="connsiteY16" fmla="*/ 83630 h 87325"/>
                <a:gd name="connsiteX17" fmla="*/ 74581 w 94063"/>
                <a:gd name="connsiteY17" fmla="*/ 82106 h 87325"/>
                <a:gd name="connsiteX18" fmla="*/ 90964 w 94063"/>
                <a:gd name="connsiteY18" fmla="*/ 51245 h 87325"/>
                <a:gd name="connsiteX19" fmla="*/ 87344 w 94063"/>
                <a:gd name="connsiteY19" fmla="*/ 42005 h 87325"/>
                <a:gd name="connsiteX20" fmla="*/ 77629 w 94063"/>
                <a:gd name="connsiteY20" fmla="*/ 42386 h 87325"/>
                <a:gd name="connsiteX21" fmla="*/ 70485 w 94063"/>
                <a:gd name="connsiteY21" fmla="*/ 47149 h 87325"/>
                <a:gd name="connsiteX22" fmla="*/ 28575 w 94063"/>
                <a:gd name="connsiteY22" fmla="*/ 2000 h 87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4063" h="87325">
                  <a:moveTo>
                    <a:pt x="28575" y="2000"/>
                  </a:moveTo>
                  <a:lnTo>
                    <a:pt x="30671" y="0"/>
                  </a:lnTo>
                  <a:lnTo>
                    <a:pt x="70866" y="43339"/>
                  </a:lnTo>
                  <a:lnTo>
                    <a:pt x="76009" y="39910"/>
                  </a:lnTo>
                  <a:cubicBezTo>
                    <a:pt x="80105" y="37148"/>
                    <a:pt x="85058" y="36957"/>
                    <a:pt x="88868" y="39529"/>
                  </a:cubicBezTo>
                  <a:cubicBezTo>
                    <a:pt x="92869" y="42196"/>
                    <a:pt x="94774" y="46958"/>
                    <a:pt x="93821" y="52102"/>
                  </a:cubicBezTo>
                  <a:lnTo>
                    <a:pt x="93821" y="52292"/>
                  </a:lnTo>
                  <a:lnTo>
                    <a:pt x="76962" y="84011"/>
                  </a:lnTo>
                  <a:lnTo>
                    <a:pt x="76772" y="84201"/>
                  </a:lnTo>
                  <a:cubicBezTo>
                    <a:pt x="73057" y="87440"/>
                    <a:pt x="68104" y="88202"/>
                    <a:pt x="64008" y="86297"/>
                  </a:cubicBezTo>
                  <a:cubicBezTo>
                    <a:pt x="59912" y="84392"/>
                    <a:pt x="57436" y="80201"/>
                    <a:pt x="57436" y="75438"/>
                  </a:cubicBezTo>
                  <a:lnTo>
                    <a:pt x="57436" y="69152"/>
                  </a:lnTo>
                  <a:lnTo>
                    <a:pt x="0" y="56483"/>
                  </a:lnTo>
                  <a:lnTo>
                    <a:pt x="571" y="53626"/>
                  </a:lnTo>
                  <a:lnTo>
                    <a:pt x="60293" y="66675"/>
                  </a:lnTo>
                  <a:lnTo>
                    <a:pt x="60198" y="75343"/>
                  </a:lnTo>
                  <a:cubicBezTo>
                    <a:pt x="60198" y="79153"/>
                    <a:pt x="62008" y="82201"/>
                    <a:pt x="65056" y="83630"/>
                  </a:cubicBezTo>
                  <a:cubicBezTo>
                    <a:pt x="68104" y="85058"/>
                    <a:pt x="71628" y="84487"/>
                    <a:pt x="74581" y="82106"/>
                  </a:cubicBezTo>
                  <a:lnTo>
                    <a:pt x="90964" y="51245"/>
                  </a:lnTo>
                  <a:cubicBezTo>
                    <a:pt x="91726" y="47530"/>
                    <a:pt x="90297" y="43910"/>
                    <a:pt x="87344" y="42005"/>
                  </a:cubicBezTo>
                  <a:cubicBezTo>
                    <a:pt x="84487" y="40100"/>
                    <a:pt x="80867" y="40196"/>
                    <a:pt x="77629" y="42386"/>
                  </a:cubicBezTo>
                  <a:lnTo>
                    <a:pt x="70485" y="47149"/>
                  </a:lnTo>
                  <a:lnTo>
                    <a:pt x="28575" y="2000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8F8374F4-189A-4149-A6E8-E8FACD34A43F}"/>
                </a:ext>
              </a:extLst>
            </p:cNvPr>
            <p:cNvSpPr/>
            <p:nvPr/>
          </p:nvSpPr>
          <p:spPr>
            <a:xfrm>
              <a:off x="6067805" y="3404997"/>
              <a:ext cx="94460" cy="91517"/>
            </a:xfrm>
            <a:custGeom>
              <a:avLst/>
              <a:gdLst>
                <a:gd name="connsiteX0" fmla="*/ 952 w 94460"/>
                <a:gd name="connsiteY0" fmla="*/ 49530 h 91517"/>
                <a:gd name="connsiteX1" fmla="*/ 58579 w 94460"/>
                <a:gd name="connsiteY1" fmla="*/ 70009 h 91517"/>
                <a:gd name="connsiteX2" fmla="*/ 57436 w 94460"/>
                <a:gd name="connsiteY2" fmla="*/ 78581 h 91517"/>
                <a:gd name="connsiteX3" fmla="*/ 61246 w 94460"/>
                <a:gd name="connsiteY3" fmla="*/ 87440 h 91517"/>
                <a:gd name="connsiteX4" fmla="*/ 70866 w 94460"/>
                <a:gd name="connsiteY4" fmla="*/ 87154 h 91517"/>
                <a:gd name="connsiteX5" fmla="*/ 90964 w 94460"/>
                <a:gd name="connsiteY5" fmla="*/ 58674 h 91517"/>
                <a:gd name="connsiteX6" fmla="*/ 88487 w 94460"/>
                <a:gd name="connsiteY6" fmla="*/ 48863 h 91517"/>
                <a:gd name="connsiteX7" fmla="*/ 78772 w 94460"/>
                <a:gd name="connsiteY7" fmla="*/ 48006 h 91517"/>
                <a:gd name="connsiteX8" fmla="*/ 71057 w 94460"/>
                <a:gd name="connsiteY8" fmla="*/ 51911 h 91517"/>
                <a:gd name="connsiteX9" fmla="*/ 35338 w 94460"/>
                <a:gd name="connsiteY9" fmla="*/ 1714 h 91517"/>
                <a:gd name="connsiteX10" fmla="*/ 37719 w 94460"/>
                <a:gd name="connsiteY10" fmla="*/ 0 h 91517"/>
                <a:gd name="connsiteX11" fmla="*/ 72104 w 94460"/>
                <a:gd name="connsiteY11" fmla="*/ 48101 h 91517"/>
                <a:gd name="connsiteX12" fmla="*/ 77629 w 94460"/>
                <a:gd name="connsiteY12" fmla="*/ 45339 h 91517"/>
                <a:gd name="connsiteX13" fmla="*/ 90488 w 94460"/>
                <a:gd name="connsiteY13" fmla="*/ 46577 h 91517"/>
                <a:gd name="connsiteX14" fmla="*/ 93821 w 94460"/>
                <a:gd name="connsiteY14" fmla="*/ 59626 h 91517"/>
                <a:gd name="connsiteX15" fmla="*/ 93726 w 94460"/>
                <a:gd name="connsiteY15" fmla="*/ 59817 h 91517"/>
                <a:gd name="connsiteX16" fmla="*/ 93631 w 94460"/>
                <a:gd name="connsiteY16" fmla="*/ 60007 h 91517"/>
                <a:gd name="connsiteX17" fmla="*/ 73057 w 94460"/>
                <a:gd name="connsiteY17" fmla="*/ 89154 h 91517"/>
                <a:gd name="connsiteX18" fmla="*/ 72866 w 94460"/>
                <a:gd name="connsiteY18" fmla="*/ 89345 h 91517"/>
                <a:gd name="connsiteX19" fmla="*/ 59912 w 94460"/>
                <a:gd name="connsiteY19" fmla="*/ 89821 h 91517"/>
                <a:gd name="connsiteX20" fmla="*/ 54864 w 94460"/>
                <a:gd name="connsiteY20" fmla="*/ 78200 h 91517"/>
                <a:gd name="connsiteX21" fmla="*/ 55721 w 94460"/>
                <a:gd name="connsiteY21" fmla="*/ 72009 h 91517"/>
                <a:gd name="connsiteX22" fmla="*/ 0 w 94460"/>
                <a:gd name="connsiteY22" fmla="*/ 52197 h 91517"/>
                <a:gd name="connsiteX23" fmla="*/ 952 w 94460"/>
                <a:gd name="connsiteY23" fmla="*/ 49530 h 915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94460" h="91517">
                  <a:moveTo>
                    <a:pt x="952" y="49530"/>
                  </a:moveTo>
                  <a:lnTo>
                    <a:pt x="58579" y="70009"/>
                  </a:lnTo>
                  <a:lnTo>
                    <a:pt x="57436" y="78581"/>
                  </a:lnTo>
                  <a:cubicBezTo>
                    <a:pt x="56960" y="82296"/>
                    <a:pt x="58388" y="85630"/>
                    <a:pt x="61246" y="87440"/>
                  </a:cubicBezTo>
                  <a:cubicBezTo>
                    <a:pt x="64103" y="89249"/>
                    <a:pt x="67723" y="89154"/>
                    <a:pt x="70866" y="87154"/>
                  </a:cubicBezTo>
                  <a:lnTo>
                    <a:pt x="90964" y="58674"/>
                  </a:lnTo>
                  <a:cubicBezTo>
                    <a:pt x="92107" y="54864"/>
                    <a:pt x="91154" y="51149"/>
                    <a:pt x="88487" y="48863"/>
                  </a:cubicBezTo>
                  <a:cubicBezTo>
                    <a:pt x="85820" y="46577"/>
                    <a:pt x="82201" y="46292"/>
                    <a:pt x="78772" y="48006"/>
                  </a:cubicBezTo>
                  <a:lnTo>
                    <a:pt x="71057" y="51911"/>
                  </a:lnTo>
                  <a:lnTo>
                    <a:pt x="35338" y="1714"/>
                  </a:lnTo>
                  <a:lnTo>
                    <a:pt x="37719" y="0"/>
                  </a:lnTo>
                  <a:lnTo>
                    <a:pt x="72104" y="48101"/>
                  </a:lnTo>
                  <a:lnTo>
                    <a:pt x="77629" y="45339"/>
                  </a:lnTo>
                  <a:cubicBezTo>
                    <a:pt x="82010" y="43148"/>
                    <a:pt x="86963" y="43625"/>
                    <a:pt x="90488" y="46577"/>
                  </a:cubicBezTo>
                  <a:cubicBezTo>
                    <a:pt x="94107" y="49720"/>
                    <a:pt x="95345" y="54674"/>
                    <a:pt x="93821" y="59626"/>
                  </a:cubicBezTo>
                  <a:lnTo>
                    <a:pt x="93726" y="59817"/>
                  </a:lnTo>
                  <a:lnTo>
                    <a:pt x="93631" y="60007"/>
                  </a:lnTo>
                  <a:lnTo>
                    <a:pt x="73057" y="89154"/>
                  </a:lnTo>
                  <a:lnTo>
                    <a:pt x="72866" y="89345"/>
                  </a:lnTo>
                  <a:cubicBezTo>
                    <a:pt x="68675" y="92107"/>
                    <a:pt x="63722" y="92202"/>
                    <a:pt x="59912" y="89821"/>
                  </a:cubicBezTo>
                  <a:cubicBezTo>
                    <a:pt x="56102" y="87440"/>
                    <a:pt x="54197" y="82963"/>
                    <a:pt x="54864" y="78200"/>
                  </a:cubicBezTo>
                  <a:lnTo>
                    <a:pt x="55721" y="72009"/>
                  </a:lnTo>
                  <a:lnTo>
                    <a:pt x="0" y="52197"/>
                  </a:lnTo>
                  <a:lnTo>
                    <a:pt x="952" y="49530"/>
                  </a:lnTo>
                  <a:close/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DB4AF115-A5A6-4037-920D-2A1BEFD0A187}"/>
                </a:ext>
              </a:extLst>
            </p:cNvPr>
            <p:cNvSpPr/>
            <p:nvPr/>
          </p:nvSpPr>
          <p:spPr>
            <a:xfrm>
              <a:off x="6019800" y="3362325"/>
              <a:ext cx="98107" cy="111728"/>
            </a:xfrm>
            <a:custGeom>
              <a:avLst/>
              <a:gdLst>
                <a:gd name="connsiteX0" fmla="*/ 0 w 98107"/>
                <a:gd name="connsiteY0" fmla="*/ 79153 h 111728"/>
                <a:gd name="connsiteX1" fmla="*/ 12764 w 98107"/>
                <a:gd name="connsiteY1" fmla="*/ 58103 h 111728"/>
                <a:gd name="connsiteX2" fmla="*/ 19241 w 98107"/>
                <a:gd name="connsiteY2" fmla="*/ 56960 h 111728"/>
                <a:gd name="connsiteX3" fmla="*/ 17145 w 98107"/>
                <a:gd name="connsiteY3" fmla="*/ 50673 h 111728"/>
                <a:gd name="connsiteX4" fmla="*/ 31433 w 98107"/>
                <a:gd name="connsiteY4" fmla="*/ 27146 h 111728"/>
                <a:gd name="connsiteX5" fmla="*/ 40100 w 98107"/>
                <a:gd name="connsiteY5" fmla="*/ 24098 h 111728"/>
                <a:gd name="connsiteX6" fmla="*/ 36767 w 98107"/>
                <a:gd name="connsiteY6" fmla="*/ 18288 h 111728"/>
                <a:gd name="connsiteX7" fmla="*/ 47911 w 98107"/>
                <a:gd name="connsiteY7" fmla="*/ 0 h 111728"/>
                <a:gd name="connsiteX8" fmla="*/ 48101 w 98107"/>
                <a:gd name="connsiteY8" fmla="*/ 95 h 111728"/>
                <a:gd name="connsiteX9" fmla="*/ 98108 w 98107"/>
                <a:gd name="connsiteY9" fmla="*/ 26670 h 111728"/>
                <a:gd name="connsiteX10" fmla="*/ 94012 w 98107"/>
                <a:gd name="connsiteY10" fmla="*/ 30575 h 111728"/>
                <a:gd name="connsiteX11" fmla="*/ 92012 w 98107"/>
                <a:gd name="connsiteY11" fmla="*/ 37052 h 111728"/>
                <a:gd name="connsiteX12" fmla="*/ 91916 w 98107"/>
                <a:gd name="connsiteY12" fmla="*/ 37243 h 111728"/>
                <a:gd name="connsiteX13" fmla="*/ 45053 w 98107"/>
                <a:gd name="connsiteY13" fmla="*/ 111728 h 111728"/>
                <a:gd name="connsiteX14" fmla="*/ 9144 w 98107"/>
                <a:gd name="connsiteY14" fmla="*/ 84487 h 111728"/>
                <a:gd name="connsiteX15" fmla="*/ 0 w 98107"/>
                <a:gd name="connsiteY15" fmla="*/ 79153 h 111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98107" h="111728">
                  <a:moveTo>
                    <a:pt x="0" y="79153"/>
                  </a:moveTo>
                  <a:lnTo>
                    <a:pt x="12764" y="58103"/>
                  </a:lnTo>
                  <a:lnTo>
                    <a:pt x="19241" y="56960"/>
                  </a:lnTo>
                  <a:lnTo>
                    <a:pt x="17145" y="50673"/>
                  </a:lnTo>
                  <a:lnTo>
                    <a:pt x="31433" y="27146"/>
                  </a:lnTo>
                  <a:lnTo>
                    <a:pt x="40100" y="24098"/>
                  </a:lnTo>
                  <a:lnTo>
                    <a:pt x="36767" y="18288"/>
                  </a:lnTo>
                  <a:lnTo>
                    <a:pt x="47911" y="0"/>
                  </a:lnTo>
                  <a:lnTo>
                    <a:pt x="48101" y="95"/>
                  </a:lnTo>
                  <a:lnTo>
                    <a:pt x="98108" y="26670"/>
                  </a:lnTo>
                  <a:lnTo>
                    <a:pt x="94012" y="30575"/>
                  </a:lnTo>
                  <a:lnTo>
                    <a:pt x="92012" y="37052"/>
                  </a:lnTo>
                  <a:lnTo>
                    <a:pt x="91916" y="37243"/>
                  </a:lnTo>
                  <a:lnTo>
                    <a:pt x="45053" y="111728"/>
                  </a:lnTo>
                  <a:cubicBezTo>
                    <a:pt x="45053" y="111728"/>
                    <a:pt x="14097" y="88964"/>
                    <a:pt x="9144" y="84487"/>
                  </a:cubicBezTo>
                  <a:cubicBezTo>
                    <a:pt x="5715" y="86106"/>
                    <a:pt x="0" y="79153"/>
                    <a:pt x="0" y="79153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5DB1E732-FBA4-4AEA-BD9E-8FBD33582E26}"/>
                </a:ext>
              </a:extLst>
            </p:cNvPr>
            <p:cNvSpPr/>
            <p:nvPr/>
          </p:nvSpPr>
          <p:spPr>
            <a:xfrm>
              <a:off x="6067901" y="3362420"/>
              <a:ext cx="50006" cy="37147"/>
            </a:xfrm>
            <a:custGeom>
              <a:avLst/>
              <a:gdLst>
                <a:gd name="connsiteX0" fmla="*/ 43815 w 50006"/>
                <a:gd name="connsiteY0" fmla="*/ 37148 h 37147"/>
                <a:gd name="connsiteX1" fmla="*/ 0 w 50006"/>
                <a:gd name="connsiteY1" fmla="*/ 0 h 37147"/>
                <a:gd name="connsiteX2" fmla="*/ 50006 w 50006"/>
                <a:gd name="connsiteY2" fmla="*/ 26575 h 37147"/>
                <a:gd name="connsiteX3" fmla="*/ 45910 w 50006"/>
                <a:gd name="connsiteY3" fmla="*/ 30480 h 37147"/>
                <a:gd name="connsiteX4" fmla="*/ 43910 w 50006"/>
                <a:gd name="connsiteY4" fmla="*/ 36957 h 37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006" h="37147">
                  <a:moveTo>
                    <a:pt x="43815" y="37148"/>
                  </a:moveTo>
                  <a:lnTo>
                    <a:pt x="0" y="0"/>
                  </a:lnTo>
                  <a:lnTo>
                    <a:pt x="50006" y="26575"/>
                  </a:lnTo>
                  <a:lnTo>
                    <a:pt x="45910" y="30480"/>
                  </a:lnTo>
                  <a:lnTo>
                    <a:pt x="43910" y="36957"/>
                  </a:lnTo>
                  <a:close/>
                </a:path>
              </a:pathLst>
            </a:custGeom>
            <a:solidFill>
              <a:srgbClr val="DC4870">
                <a:alpha val="3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grpSp>
        <p:nvGrpSpPr>
          <p:cNvPr id="53" name="Graphic 45029">
            <a:extLst>
              <a:ext uri="{FF2B5EF4-FFF2-40B4-BE49-F238E27FC236}">
                <a16:creationId xmlns:a16="http://schemas.microsoft.com/office/drawing/2014/main" id="{2434D846-20F4-4E4B-8E32-D002B7E17F96}"/>
              </a:ext>
            </a:extLst>
          </p:cNvPr>
          <p:cNvGrpSpPr/>
          <p:nvPr/>
        </p:nvGrpSpPr>
        <p:grpSpPr>
          <a:xfrm>
            <a:off x="9632966" y="3054923"/>
            <a:ext cx="210401" cy="182708"/>
            <a:chOff x="9117820" y="2027686"/>
            <a:chExt cx="210401" cy="182708"/>
          </a:xfrm>
        </p:grpSpPr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09A8D4B9-4BBA-43DC-BD27-6EEC13D9B885}"/>
                </a:ext>
              </a:extLst>
            </p:cNvPr>
            <p:cNvSpPr/>
            <p:nvPr/>
          </p:nvSpPr>
          <p:spPr>
            <a:xfrm>
              <a:off x="9277433" y="2113468"/>
              <a:ext cx="50788" cy="35339"/>
            </a:xfrm>
            <a:custGeom>
              <a:avLst/>
              <a:gdLst>
                <a:gd name="connsiteX0" fmla="*/ 48729 w 50788"/>
                <a:gd name="connsiteY0" fmla="*/ 18622 h 35339"/>
                <a:gd name="connsiteX1" fmla="*/ 50444 w 50788"/>
                <a:gd name="connsiteY1" fmla="*/ 25861 h 35339"/>
                <a:gd name="connsiteX2" fmla="*/ 28346 w 50788"/>
                <a:gd name="connsiteY2" fmla="*/ 35290 h 35339"/>
                <a:gd name="connsiteX3" fmla="*/ 7105 w 50788"/>
                <a:gd name="connsiteY3" fmla="*/ 32719 h 35339"/>
                <a:gd name="connsiteX4" fmla="*/ 438 w 50788"/>
                <a:gd name="connsiteY4" fmla="*/ 30147 h 35339"/>
                <a:gd name="connsiteX5" fmla="*/ 723 w 50788"/>
                <a:gd name="connsiteY5" fmla="*/ 27385 h 35339"/>
                <a:gd name="connsiteX6" fmla="*/ 7391 w 50788"/>
                <a:gd name="connsiteY6" fmla="*/ 18526 h 35339"/>
                <a:gd name="connsiteX7" fmla="*/ 11772 w 50788"/>
                <a:gd name="connsiteY7" fmla="*/ 5858 h 35339"/>
                <a:gd name="connsiteX8" fmla="*/ 24726 w 50788"/>
                <a:gd name="connsiteY8" fmla="*/ 5572 h 35339"/>
                <a:gd name="connsiteX9" fmla="*/ 29298 w 50788"/>
                <a:gd name="connsiteY9" fmla="*/ 6906 h 35339"/>
                <a:gd name="connsiteX10" fmla="*/ 31965 w 50788"/>
                <a:gd name="connsiteY10" fmla="*/ 2334 h 35339"/>
                <a:gd name="connsiteX11" fmla="*/ 38633 w 50788"/>
                <a:gd name="connsiteY11" fmla="*/ 5191 h 35339"/>
                <a:gd name="connsiteX12" fmla="*/ 48729 w 50788"/>
                <a:gd name="connsiteY12" fmla="*/ 18622 h 35339"/>
                <a:gd name="connsiteX13" fmla="*/ 33108 w 50788"/>
                <a:gd name="connsiteY13" fmla="*/ 25956 h 35339"/>
                <a:gd name="connsiteX14" fmla="*/ 48729 w 50788"/>
                <a:gd name="connsiteY14" fmla="*/ 18622 h 35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0788" h="35339">
                  <a:moveTo>
                    <a:pt x="48729" y="18622"/>
                  </a:moveTo>
                  <a:cubicBezTo>
                    <a:pt x="51301" y="20527"/>
                    <a:pt x="50920" y="23194"/>
                    <a:pt x="50444" y="25861"/>
                  </a:cubicBezTo>
                  <a:cubicBezTo>
                    <a:pt x="44729" y="32814"/>
                    <a:pt x="37014" y="35767"/>
                    <a:pt x="28346" y="35290"/>
                  </a:cubicBezTo>
                  <a:cubicBezTo>
                    <a:pt x="21202" y="34909"/>
                    <a:pt x="14058" y="34528"/>
                    <a:pt x="7105" y="32719"/>
                  </a:cubicBezTo>
                  <a:cubicBezTo>
                    <a:pt x="4629" y="32623"/>
                    <a:pt x="1962" y="32623"/>
                    <a:pt x="438" y="30147"/>
                  </a:cubicBezTo>
                  <a:cubicBezTo>
                    <a:pt x="-229" y="29194"/>
                    <a:pt x="-134" y="28242"/>
                    <a:pt x="723" y="27385"/>
                  </a:cubicBezTo>
                  <a:cubicBezTo>
                    <a:pt x="5200" y="26146"/>
                    <a:pt x="8058" y="23860"/>
                    <a:pt x="7391" y="18526"/>
                  </a:cubicBezTo>
                  <a:cubicBezTo>
                    <a:pt x="6819" y="13764"/>
                    <a:pt x="9582" y="9859"/>
                    <a:pt x="11772" y="5858"/>
                  </a:cubicBezTo>
                  <a:cubicBezTo>
                    <a:pt x="16059" y="-1952"/>
                    <a:pt x="20250" y="-1857"/>
                    <a:pt x="24726" y="5572"/>
                  </a:cubicBezTo>
                  <a:cubicBezTo>
                    <a:pt x="26441" y="5477"/>
                    <a:pt x="26631" y="10335"/>
                    <a:pt x="29298" y="6906"/>
                  </a:cubicBezTo>
                  <a:cubicBezTo>
                    <a:pt x="29298" y="4810"/>
                    <a:pt x="30346" y="3477"/>
                    <a:pt x="31965" y="2334"/>
                  </a:cubicBezTo>
                  <a:cubicBezTo>
                    <a:pt x="34918" y="1667"/>
                    <a:pt x="36633" y="3858"/>
                    <a:pt x="38633" y="5191"/>
                  </a:cubicBezTo>
                  <a:cubicBezTo>
                    <a:pt x="42062" y="9668"/>
                    <a:pt x="47872" y="12240"/>
                    <a:pt x="48729" y="18622"/>
                  </a:cubicBezTo>
                  <a:cubicBezTo>
                    <a:pt x="43395" y="20908"/>
                    <a:pt x="37395" y="21479"/>
                    <a:pt x="33108" y="25956"/>
                  </a:cubicBezTo>
                  <a:cubicBezTo>
                    <a:pt x="38252" y="23384"/>
                    <a:pt x="43205" y="20431"/>
                    <a:pt x="48729" y="18622"/>
                  </a:cubicBezTo>
                  <a:close/>
                </a:path>
              </a:pathLst>
            </a:custGeom>
            <a:solidFill>
              <a:srgbClr val="FCCD0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BA07D175-3F00-46D7-9169-0C90365B2378}"/>
                </a:ext>
              </a:extLst>
            </p:cNvPr>
            <p:cNvSpPr/>
            <p:nvPr/>
          </p:nvSpPr>
          <p:spPr>
            <a:xfrm>
              <a:off x="9218760" y="2142838"/>
              <a:ext cx="32187" cy="43580"/>
            </a:xfrm>
            <a:custGeom>
              <a:avLst/>
              <a:gdLst>
                <a:gd name="connsiteX0" fmla="*/ 29202 w 32187"/>
                <a:gd name="connsiteY0" fmla="*/ 28018 h 43580"/>
                <a:gd name="connsiteX1" fmla="*/ 26535 w 32187"/>
                <a:gd name="connsiteY1" fmla="*/ 30685 h 43580"/>
                <a:gd name="connsiteX2" fmla="*/ 17963 w 32187"/>
                <a:gd name="connsiteY2" fmla="*/ 43163 h 43580"/>
                <a:gd name="connsiteX3" fmla="*/ 13581 w 32187"/>
                <a:gd name="connsiteY3" fmla="*/ 43068 h 43580"/>
                <a:gd name="connsiteX4" fmla="*/ 3485 w 32187"/>
                <a:gd name="connsiteY4" fmla="*/ 39258 h 43580"/>
                <a:gd name="connsiteX5" fmla="*/ 722 w 32187"/>
                <a:gd name="connsiteY5" fmla="*/ 28018 h 43580"/>
                <a:gd name="connsiteX6" fmla="*/ 9105 w 32187"/>
                <a:gd name="connsiteY6" fmla="*/ 16588 h 43580"/>
                <a:gd name="connsiteX7" fmla="*/ 9771 w 32187"/>
                <a:gd name="connsiteY7" fmla="*/ 12016 h 43580"/>
                <a:gd name="connsiteX8" fmla="*/ 24440 w 32187"/>
                <a:gd name="connsiteY8" fmla="*/ 110 h 43580"/>
                <a:gd name="connsiteX9" fmla="*/ 28631 w 32187"/>
                <a:gd name="connsiteY9" fmla="*/ 1158 h 43580"/>
                <a:gd name="connsiteX10" fmla="*/ 27774 w 32187"/>
                <a:gd name="connsiteY10" fmla="*/ 6111 h 43580"/>
                <a:gd name="connsiteX11" fmla="*/ 24535 w 32187"/>
                <a:gd name="connsiteY11" fmla="*/ 19350 h 43580"/>
                <a:gd name="connsiteX12" fmla="*/ 32060 w 32187"/>
                <a:gd name="connsiteY12" fmla="*/ 21827 h 43580"/>
                <a:gd name="connsiteX13" fmla="*/ 29202 w 32187"/>
                <a:gd name="connsiteY13" fmla="*/ 28018 h 43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187" h="43580">
                  <a:moveTo>
                    <a:pt x="29202" y="28018"/>
                  </a:moveTo>
                  <a:cubicBezTo>
                    <a:pt x="28345" y="28875"/>
                    <a:pt x="27393" y="29733"/>
                    <a:pt x="26535" y="30685"/>
                  </a:cubicBezTo>
                  <a:cubicBezTo>
                    <a:pt x="22344" y="33924"/>
                    <a:pt x="21868" y="39734"/>
                    <a:pt x="17963" y="43163"/>
                  </a:cubicBezTo>
                  <a:cubicBezTo>
                    <a:pt x="16439" y="43734"/>
                    <a:pt x="15010" y="43734"/>
                    <a:pt x="13581" y="43068"/>
                  </a:cubicBezTo>
                  <a:cubicBezTo>
                    <a:pt x="11200" y="39067"/>
                    <a:pt x="6819" y="40591"/>
                    <a:pt x="3485" y="39258"/>
                  </a:cubicBezTo>
                  <a:cubicBezTo>
                    <a:pt x="-1373" y="36495"/>
                    <a:pt x="56" y="32114"/>
                    <a:pt x="722" y="28018"/>
                  </a:cubicBezTo>
                  <a:cubicBezTo>
                    <a:pt x="1865" y="22970"/>
                    <a:pt x="9676" y="22875"/>
                    <a:pt x="9105" y="16588"/>
                  </a:cubicBezTo>
                  <a:cubicBezTo>
                    <a:pt x="9105" y="15064"/>
                    <a:pt x="9295" y="13540"/>
                    <a:pt x="9771" y="12016"/>
                  </a:cubicBezTo>
                  <a:cubicBezTo>
                    <a:pt x="11962" y="4777"/>
                    <a:pt x="17106" y="1062"/>
                    <a:pt x="24440" y="110"/>
                  </a:cubicBezTo>
                  <a:cubicBezTo>
                    <a:pt x="25964" y="-81"/>
                    <a:pt x="27583" y="-176"/>
                    <a:pt x="28631" y="1158"/>
                  </a:cubicBezTo>
                  <a:cubicBezTo>
                    <a:pt x="30060" y="2967"/>
                    <a:pt x="29012" y="4682"/>
                    <a:pt x="27774" y="6111"/>
                  </a:cubicBezTo>
                  <a:cubicBezTo>
                    <a:pt x="24440" y="10016"/>
                    <a:pt x="19582" y="13540"/>
                    <a:pt x="24535" y="19350"/>
                  </a:cubicBezTo>
                  <a:cubicBezTo>
                    <a:pt x="26631" y="21446"/>
                    <a:pt x="30060" y="19541"/>
                    <a:pt x="32060" y="21827"/>
                  </a:cubicBezTo>
                  <a:cubicBezTo>
                    <a:pt x="32726" y="24399"/>
                    <a:pt x="30631" y="26018"/>
                    <a:pt x="29202" y="28018"/>
                  </a:cubicBezTo>
                  <a:close/>
                </a:path>
              </a:pathLst>
            </a:custGeom>
            <a:solidFill>
              <a:srgbClr val="FBC1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D06931DA-DFF9-49D0-B6B4-4E6078C2516D}"/>
                </a:ext>
              </a:extLst>
            </p:cNvPr>
            <p:cNvSpPr/>
            <p:nvPr/>
          </p:nvSpPr>
          <p:spPr>
            <a:xfrm>
              <a:off x="9190336" y="2027686"/>
              <a:ext cx="30861" cy="57253"/>
            </a:xfrm>
            <a:custGeom>
              <a:avLst/>
              <a:gdLst>
                <a:gd name="connsiteX0" fmla="*/ 0 w 30861"/>
                <a:gd name="connsiteY0" fmla="*/ 56207 h 57253"/>
                <a:gd name="connsiteX1" fmla="*/ 1048 w 30861"/>
                <a:gd name="connsiteY1" fmla="*/ 20964 h 57253"/>
                <a:gd name="connsiteX2" fmla="*/ 13811 w 30861"/>
                <a:gd name="connsiteY2" fmla="*/ 105 h 57253"/>
                <a:gd name="connsiteX3" fmla="*/ 30861 w 30861"/>
                <a:gd name="connsiteY3" fmla="*/ 17250 h 57253"/>
                <a:gd name="connsiteX4" fmla="*/ 30194 w 30861"/>
                <a:gd name="connsiteY4" fmla="*/ 18488 h 57253"/>
                <a:gd name="connsiteX5" fmla="*/ 24193 w 30861"/>
                <a:gd name="connsiteY5" fmla="*/ 15345 h 57253"/>
                <a:gd name="connsiteX6" fmla="*/ 22193 w 30861"/>
                <a:gd name="connsiteY6" fmla="*/ 13344 h 57253"/>
                <a:gd name="connsiteX7" fmla="*/ 20479 w 30861"/>
                <a:gd name="connsiteY7" fmla="*/ 10963 h 57253"/>
                <a:gd name="connsiteX8" fmla="*/ 8477 w 30861"/>
                <a:gd name="connsiteY8" fmla="*/ 15726 h 57253"/>
                <a:gd name="connsiteX9" fmla="*/ 6953 w 30861"/>
                <a:gd name="connsiteY9" fmla="*/ 26108 h 57253"/>
                <a:gd name="connsiteX10" fmla="*/ 7049 w 30861"/>
                <a:gd name="connsiteY10" fmla="*/ 43158 h 57253"/>
                <a:gd name="connsiteX11" fmla="*/ 6191 w 30861"/>
                <a:gd name="connsiteY11" fmla="*/ 48301 h 57253"/>
                <a:gd name="connsiteX12" fmla="*/ 2381 w 30861"/>
                <a:gd name="connsiteY12" fmla="*/ 57159 h 57253"/>
                <a:gd name="connsiteX13" fmla="*/ 0 w 30861"/>
                <a:gd name="connsiteY13" fmla="*/ 56207 h 57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0861" h="57253">
                  <a:moveTo>
                    <a:pt x="0" y="56207"/>
                  </a:moveTo>
                  <a:cubicBezTo>
                    <a:pt x="381" y="44491"/>
                    <a:pt x="476" y="32680"/>
                    <a:pt x="1048" y="20964"/>
                  </a:cubicBezTo>
                  <a:cubicBezTo>
                    <a:pt x="1524" y="11820"/>
                    <a:pt x="2000" y="1343"/>
                    <a:pt x="13811" y="105"/>
                  </a:cubicBezTo>
                  <a:cubicBezTo>
                    <a:pt x="25051" y="-1038"/>
                    <a:pt x="29337" y="7344"/>
                    <a:pt x="30861" y="17250"/>
                  </a:cubicBezTo>
                  <a:cubicBezTo>
                    <a:pt x="30670" y="17631"/>
                    <a:pt x="30480" y="18107"/>
                    <a:pt x="30194" y="18488"/>
                  </a:cubicBezTo>
                  <a:cubicBezTo>
                    <a:pt x="27432" y="18774"/>
                    <a:pt x="26003" y="16678"/>
                    <a:pt x="24193" y="15345"/>
                  </a:cubicBezTo>
                  <a:cubicBezTo>
                    <a:pt x="23431" y="14773"/>
                    <a:pt x="22765" y="14106"/>
                    <a:pt x="22193" y="13344"/>
                  </a:cubicBezTo>
                  <a:cubicBezTo>
                    <a:pt x="21622" y="12582"/>
                    <a:pt x="21050" y="11725"/>
                    <a:pt x="20479" y="10963"/>
                  </a:cubicBezTo>
                  <a:cubicBezTo>
                    <a:pt x="14192" y="6772"/>
                    <a:pt x="10573" y="9249"/>
                    <a:pt x="8477" y="15726"/>
                  </a:cubicBezTo>
                  <a:cubicBezTo>
                    <a:pt x="7334" y="19059"/>
                    <a:pt x="8763" y="22869"/>
                    <a:pt x="6953" y="26108"/>
                  </a:cubicBezTo>
                  <a:cubicBezTo>
                    <a:pt x="4191" y="31823"/>
                    <a:pt x="8477" y="37443"/>
                    <a:pt x="7049" y="43158"/>
                  </a:cubicBezTo>
                  <a:cubicBezTo>
                    <a:pt x="6191" y="44777"/>
                    <a:pt x="5524" y="46396"/>
                    <a:pt x="6191" y="48301"/>
                  </a:cubicBezTo>
                  <a:cubicBezTo>
                    <a:pt x="5905" y="51730"/>
                    <a:pt x="5429" y="55064"/>
                    <a:pt x="2381" y="57159"/>
                  </a:cubicBezTo>
                  <a:cubicBezTo>
                    <a:pt x="1333" y="57445"/>
                    <a:pt x="571" y="57064"/>
                    <a:pt x="0" y="56207"/>
                  </a:cubicBezTo>
                  <a:close/>
                </a:path>
              </a:pathLst>
            </a:custGeom>
            <a:solidFill>
              <a:srgbClr val="FBD12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A0D22577-F00B-4A9B-BCF7-BC8490C551F8}"/>
                </a:ext>
              </a:extLst>
            </p:cNvPr>
            <p:cNvSpPr/>
            <p:nvPr/>
          </p:nvSpPr>
          <p:spPr>
            <a:xfrm>
              <a:off x="9197038" y="2138912"/>
              <a:ext cx="24295" cy="67746"/>
            </a:xfrm>
            <a:custGeom>
              <a:avLst/>
              <a:gdLst>
                <a:gd name="connsiteX0" fmla="*/ 16538 w 24295"/>
                <a:gd name="connsiteY0" fmla="*/ 66711 h 67746"/>
                <a:gd name="connsiteX1" fmla="*/ 8156 w 24295"/>
                <a:gd name="connsiteY1" fmla="*/ 43946 h 67746"/>
                <a:gd name="connsiteX2" fmla="*/ 536 w 24295"/>
                <a:gd name="connsiteY2" fmla="*/ 3084 h 67746"/>
                <a:gd name="connsiteX3" fmla="*/ 536 w 24295"/>
                <a:gd name="connsiteY3" fmla="*/ 131 h 67746"/>
                <a:gd name="connsiteX4" fmla="*/ 5870 w 24295"/>
                <a:gd name="connsiteY4" fmla="*/ 3275 h 67746"/>
                <a:gd name="connsiteX5" fmla="*/ 12443 w 24295"/>
                <a:gd name="connsiteY5" fmla="*/ 28420 h 67746"/>
                <a:gd name="connsiteX6" fmla="*/ 21587 w 24295"/>
                <a:gd name="connsiteY6" fmla="*/ 55186 h 67746"/>
                <a:gd name="connsiteX7" fmla="*/ 23396 w 24295"/>
                <a:gd name="connsiteY7" fmla="*/ 61377 h 67746"/>
                <a:gd name="connsiteX8" fmla="*/ 23015 w 24295"/>
                <a:gd name="connsiteY8" fmla="*/ 67378 h 67746"/>
                <a:gd name="connsiteX9" fmla="*/ 16538 w 24295"/>
                <a:gd name="connsiteY9" fmla="*/ 66711 h 67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295" h="67746">
                  <a:moveTo>
                    <a:pt x="16538" y="66711"/>
                  </a:moveTo>
                  <a:cubicBezTo>
                    <a:pt x="11109" y="60139"/>
                    <a:pt x="9585" y="51852"/>
                    <a:pt x="8156" y="43946"/>
                  </a:cubicBezTo>
                  <a:cubicBezTo>
                    <a:pt x="5775" y="30325"/>
                    <a:pt x="4061" y="16514"/>
                    <a:pt x="536" y="3084"/>
                  </a:cubicBezTo>
                  <a:cubicBezTo>
                    <a:pt x="-130" y="2131"/>
                    <a:pt x="-226" y="1084"/>
                    <a:pt x="536" y="131"/>
                  </a:cubicBezTo>
                  <a:cubicBezTo>
                    <a:pt x="3299" y="-536"/>
                    <a:pt x="4537" y="1465"/>
                    <a:pt x="5870" y="3275"/>
                  </a:cubicBezTo>
                  <a:cubicBezTo>
                    <a:pt x="11776" y="10704"/>
                    <a:pt x="11300" y="19753"/>
                    <a:pt x="12443" y="28420"/>
                  </a:cubicBezTo>
                  <a:cubicBezTo>
                    <a:pt x="13681" y="37946"/>
                    <a:pt x="13300" y="48042"/>
                    <a:pt x="21587" y="55186"/>
                  </a:cubicBezTo>
                  <a:cubicBezTo>
                    <a:pt x="22063" y="57281"/>
                    <a:pt x="22444" y="59377"/>
                    <a:pt x="23396" y="61377"/>
                  </a:cubicBezTo>
                  <a:cubicBezTo>
                    <a:pt x="24063" y="63473"/>
                    <a:pt x="25206" y="65568"/>
                    <a:pt x="23015" y="67378"/>
                  </a:cubicBezTo>
                  <a:cubicBezTo>
                    <a:pt x="20729" y="67949"/>
                    <a:pt x="18539" y="67949"/>
                    <a:pt x="16538" y="66711"/>
                  </a:cubicBezTo>
                  <a:close/>
                </a:path>
              </a:pathLst>
            </a:custGeom>
            <a:solidFill>
              <a:srgbClr val="F9C61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205361CC-13BB-49D3-95F9-6A6331078552}"/>
                </a:ext>
              </a:extLst>
            </p:cNvPr>
            <p:cNvSpPr/>
            <p:nvPr/>
          </p:nvSpPr>
          <p:spPr>
            <a:xfrm>
              <a:off x="9261487" y="2048291"/>
              <a:ext cx="37591" cy="50142"/>
            </a:xfrm>
            <a:custGeom>
              <a:avLst/>
              <a:gdLst>
                <a:gd name="connsiteX0" fmla="*/ 0 w 37591"/>
                <a:gd name="connsiteY0" fmla="*/ 10932 h 50142"/>
                <a:gd name="connsiteX1" fmla="*/ 25908 w 37591"/>
                <a:gd name="connsiteY1" fmla="*/ 645 h 50142"/>
                <a:gd name="connsiteX2" fmla="*/ 37433 w 37591"/>
                <a:gd name="connsiteY2" fmla="*/ 9503 h 50142"/>
                <a:gd name="connsiteX3" fmla="*/ 31528 w 37591"/>
                <a:gd name="connsiteY3" fmla="*/ 42174 h 50142"/>
                <a:gd name="connsiteX4" fmla="*/ 30194 w 37591"/>
                <a:gd name="connsiteY4" fmla="*/ 49794 h 50142"/>
                <a:gd name="connsiteX5" fmla="*/ 26194 w 37591"/>
                <a:gd name="connsiteY5" fmla="*/ 48079 h 50142"/>
                <a:gd name="connsiteX6" fmla="*/ 25813 w 37591"/>
                <a:gd name="connsiteY6" fmla="*/ 41507 h 50142"/>
                <a:gd name="connsiteX7" fmla="*/ 27813 w 37591"/>
                <a:gd name="connsiteY7" fmla="*/ 33792 h 50142"/>
                <a:gd name="connsiteX8" fmla="*/ 30194 w 37591"/>
                <a:gd name="connsiteY8" fmla="*/ 28172 h 50142"/>
                <a:gd name="connsiteX9" fmla="*/ 31337 w 37591"/>
                <a:gd name="connsiteY9" fmla="*/ 16837 h 50142"/>
                <a:gd name="connsiteX10" fmla="*/ 30194 w 37591"/>
                <a:gd name="connsiteY10" fmla="*/ 12456 h 50142"/>
                <a:gd name="connsiteX11" fmla="*/ 23336 w 37591"/>
                <a:gd name="connsiteY11" fmla="*/ 8551 h 50142"/>
                <a:gd name="connsiteX12" fmla="*/ 0 w 37591"/>
                <a:gd name="connsiteY12" fmla="*/ 10932 h 50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7591" h="50142">
                  <a:moveTo>
                    <a:pt x="0" y="10932"/>
                  </a:moveTo>
                  <a:cubicBezTo>
                    <a:pt x="8001" y="5979"/>
                    <a:pt x="16859" y="3026"/>
                    <a:pt x="25908" y="645"/>
                  </a:cubicBezTo>
                  <a:cubicBezTo>
                    <a:pt x="33338" y="-1355"/>
                    <a:pt x="37052" y="1216"/>
                    <a:pt x="37433" y="9503"/>
                  </a:cubicBezTo>
                  <a:cubicBezTo>
                    <a:pt x="38005" y="20933"/>
                    <a:pt x="37243" y="31982"/>
                    <a:pt x="31528" y="42174"/>
                  </a:cubicBezTo>
                  <a:cubicBezTo>
                    <a:pt x="30194" y="44650"/>
                    <a:pt x="29813" y="47127"/>
                    <a:pt x="30194" y="49794"/>
                  </a:cubicBezTo>
                  <a:cubicBezTo>
                    <a:pt x="28194" y="50746"/>
                    <a:pt x="27051" y="49603"/>
                    <a:pt x="26194" y="48079"/>
                  </a:cubicBezTo>
                  <a:cubicBezTo>
                    <a:pt x="25336" y="45984"/>
                    <a:pt x="25336" y="43698"/>
                    <a:pt x="25813" y="41507"/>
                  </a:cubicBezTo>
                  <a:cubicBezTo>
                    <a:pt x="26480" y="38935"/>
                    <a:pt x="27242" y="36364"/>
                    <a:pt x="27813" y="33792"/>
                  </a:cubicBezTo>
                  <a:cubicBezTo>
                    <a:pt x="28384" y="31792"/>
                    <a:pt x="29337" y="29982"/>
                    <a:pt x="30194" y="28172"/>
                  </a:cubicBezTo>
                  <a:cubicBezTo>
                    <a:pt x="31909" y="24553"/>
                    <a:pt x="31909" y="20647"/>
                    <a:pt x="31337" y="16837"/>
                  </a:cubicBezTo>
                  <a:cubicBezTo>
                    <a:pt x="31052" y="15409"/>
                    <a:pt x="30575" y="13980"/>
                    <a:pt x="30194" y="12456"/>
                  </a:cubicBezTo>
                  <a:cubicBezTo>
                    <a:pt x="29718" y="7884"/>
                    <a:pt x="27622" y="8074"/>
                    <a:pt x="23336" y="8551"/>
                  </a:cubicBezTo>
                  <a:cubicBezTo>
                    <a:pt x="15716" y="9598"/>
                    <a:pt x="8287" y="15694"/>
                    <a:pt x="0" y="10932"/>
                  </a:cubicBezTo>
                  <a:close/>
                </a:path>
              </a:pathLst>
            </a:custGeom>
            <a:solidFill>
              <a:srgbClr val="FACB2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3E5C061A-43DC-4773-B594-B66DDFD7804E}"/>
                </a:ext>
              </a:extLst>
            </p:cNvPr>
            <p:cNvSpPr/>
            <p:nvPr/>
          </p:nvSpPr>
          <p:spPr>
            <a:xfrm>
              <a:off x="9243047" y="2051413"/>
              <a:ext cx="50790" cy="20783"/>
            </a:xfrm>
            <a:custGeom>
              <a:avLst/>
              <a:gdLst>
                <a:gd name="connsiteX0" fmla="*/ 18440 w 50790"/>
                <a:gd name="connsiteY0" fmla="*/ 7810 h 20783"/>
                <a:gd name="connsiteX1" fmla="*/ 49206 w 50790"/>
                <a:gd name="connsiteY1" fmla="*/ 0 h 20783"/>
                <a:gd name="connsiteX2" fmla="*/ 50730 w 50790"/>
                <a:gd name="connsiteY2" fmla="*/ 10192 h 20783"/>
                <a:gd name="connsiteX3" fmla="*/ 44920 w 50790"/>
                <a:gd name="connsiteY3" fmla="*/ 12002 h 20783"/>
                <a:gd name="connsiteX4" fmla="*/ 36157 w 50790"/>
                <a:gd name="connsiteY4" fmla="*/ 11049 h 20783"/>
                <a:gd name="connsiteX5" fmla="*/ 27584 w 50790"/>
                <a:gd name="connsiteY5" fmla="*/ 15621 h 20783"/>
                <a:gd name="connsiteX6" fmla="*/ 15392 w 50790"/>
                <a:gd name="connsiteY6" fmla="*/ 18193 h 20783"/>
                <a:gd name="connsiteX7" fmla="*/ 7487 w 50790"/>
                <a:gd name="connsiteY7" fmla="*/ 20479 h 20783"/>
                <a:gd name="connsiteX8" fmla="*/ 3391 w 50790"/>
                <a:gd name="connsiteY8" fmla="*/ 20288 h 20783"/>
                <a:gd name="connsiteX9" fmla="*/ 57 w 50790"/>
                <a:gd name="connsiteY9" fmla="*/ 14383 h 20783"/>
                <a:gd name="connsiteX10" fmla="*/ 914 w 50790"/>
                <a:gd name="connsiteY10" fmla="*/ 12097 h 20783"/>
                <a:gd name="connsiteX11" fmla="*/ 18440 w 50790"/>
                <a:gd name="connsiteY11" fmla="*/ 7810 h 207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0790" h="20783">
                  <a:moveTo>
                    <a:pt x="18440" y="7810"/>
                  </a:moveTo>
                  <a:cubicBezTo>
                    <a:pt x="28823" y="5715"/>
                    <a:pt x="39491" y="4667"/>
                    <a:pt x="49206" y="0"/>
                  </a:cubicBezTo>
                  <a:cubicBezTo>
                    <a:pt x="51778" y="3524"/>
                    <a:pt x="50349" y="6953"/>
                    <a:pt x="50730" y="10192"/>
                  </a:cubicBezTo>
                  <a:cubicBezTo>
                    <a:pt x="49206" y="12002"/>
                    <a:pt x="47111" y="12192"/>
                    <a:pt x="44920" y="12002"/>
                  </a:cubicBezTo>
                  <a:cubicBezTo>
                    <a:pt x="42062" y="11430"/>
                    <a:pt x="39205" y="10573"/>
                    <a:pt x="36157" y="11049"/>
                  </a:cubicBezTo>
                  <a:cubicBezTo>
                    <a:pt x="32633" y="11335"/>
                    <a:pt x="30442" y="14097"/>
                    <a:pt x="27584" y="15621"/>
                  </a:cubicBezTo>
                  <a:cubicBezTo>
                    <a:pt x="23393" y="15812"/>
                    <a:pt x="19107" y="15907"/>
                    <a:pt x="15392" y="18193"/>
                  </a:cubicBezTo>
                  <a:cubicBezTo>
                    <a:pt x="12535" y="18383"/>
                    <a:pt x="9963" y="19050"/>
                    <a:pt x="7487" y="20479"/>
                  </a:cubicBezTo>
                  <a:cubicBezTo>
                    <a:pt x="6058" y="20955"/>
                    <a:pt x="4724" y="20860"/>
                    <a:pt x="3391" y="20288"/>
                  </a:cubicBezTo>
                  <a:cubicBezTo>
                    <a:pt x="1486" y="18764"/>
                    <a:pt x="1200" y="16383"/>
                    <a:pt x="57" y="14383"/>
                  </a:cubicBezTo>
                  <a:cubicBezTo>
                    <a:pt x="-133" y="13430"/>
                    <a:pt x="152" y="12668"/>
                    <a:pt x="914" y="12097"/>
                  </a:cubicBezTo>
                  <a:cubicBezTo>
                    <a:pt x="7391" y="13335"/>
                    <a:pt x="12440" y="8668"/>
                    <a:pt x="18440" y="7810"/>
                  </a:cubicBezTo>
                  <a:close/>
                </a:path>
              </a:pathLst>
            </a:custGeom>
            <a:solidFill>
              <a:srgbClr val="F9C70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E80968EF-C0E1-4B7E-A705-E664919346AA}"/>
                </a:ext>
              </a:extLst>
            </p:cNvPr>
            <p:cNvSpPr/>
            <p:nvPr/>
          </p:nvSpPr>
          <p:spPr>
            <a:xfrm>
              <a:off x="9117820" y="2113611"/>
              <a:ext cx="55370" cy="24376"/>
            </a:xfrm>
            <a:custGeom>
              <a:avLst/>
              <a:gdLst>
                <a:gd name="connsiteX0" fmla="*/ 52037 w 55370"/>
                <a:gd name="connsiteY0" fmla="*/ 23622 h 24376"/>
                <a:gd name="connsiteX1" fmla="*/ 13746 w 55370"/>
                <a:gd name="connsiteY1" fmla="*/ 22193 h 24376"/>
                <a:gd name="connsiteX2" fmla="*/ 30 w 55370"/>
                <a:gd name="connsiteY2" fmla="*/ 12763 h 24376"/>
                <a:gd name="connsiteX3" fmla="*/ 10889 w 55370"/>
                <a:gd name="connsiteY3" fmla="*/ 0 h 24376"/>
                <a:gd name="connsiteX4" fmla="*/ 12032 w 55370"/>
                <a:gd name="connsiteY4" fmla="*/ 857 h 24376"/>
                <a:gd name="connsiteX5" fmla="*/ 7745 w 55370"/>
                <a:gd name="connsiteY5" fmla="*/ 9334 h 24376"/>
                <a:gd name="connsiteX6" fmla="*/ 6983 w 55370"/>
                <a:gd name="connsiteY6" fmla="*/ 11811 h 24376"/>
                <a:gd name="connsiteX7" fmla="*/ 19747 w 55370"/>
                <a:gd name="connsiteY7" fmla="*/ 16573 h 24376"/>
                <a:gd name="connsiteX8" fmla="*/ 43083 w 55370"/>
                <a:gd name="connsiteY8" fmla="*/ 17907 h 24376"/>
                <a:gd name="connsiteX9" fmla="*/ 55370 w 55370"/>
                <a:gd name="connsiteY9" fmla="*/ 23050 h 24376"/>
                <a:gd name="connsiteX10" fmla="*/ 52037 w 55370"/>
                <a:gd name="connsiteY10" fmla="*/ 23622 h 24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5370" h="24376">
                  <a:moveTo>
                    <a:pt x="52037" y="23622"/>
                  </a:moveTo>
                  <a:cubicBezTo>
                    <a:pt x="39178" y="25051"/>
                    <a:pt x="26414" y="24384"/>
                    <a:pt x="13746" y="22193"/>
                  </a:cubicBezTo>
                  <a:cubicBezTo>
                    <a:pt x="7936" y="21145"/>
                    <a:pt x="697" y="20764"/>
                    <a:pt x="30" y="12763"/>
                  </a:cubicBezTo>
                  <a:cubicBezTo>
                    <a:pt x="-446" y="5810"/>
                    <a:pt x="4793" y="2095"/>
                    <a:pt x="10889" y="0"/>
                  </a:cubicBezTo>
                  <a:cubicBezTo>
                    <a:pt x="11270" y="286"/>
                    <a:pt x="11651" y="571"/>
                    <a:pt x="12032" y="857"/>
                  </a:cubicBezTo>
                  <a:cubicBezTo>
                    <a:pt x="12508" y="4667"/>
                    <a:pt x="9460" y="6572"/>
                    <a:pt x="7745" y="9334"/>
                  </a:cubicBezTo>
                  <a:cubicBezTo>
                    <a:pt x="7364" y="10096"/>
                    <a:pt x="7079" y="10954"/>
                    <a:pt x="6983" y="11811"/>
                  </a:cubicBezTo>
                  <a:cubicBezTo>
                    <a:pt x="9460" y="18097"/>
                    <a:pt x="15365" y="15240"/>
                    <a:pt x="19747" y="16573"/>
                  </a:cubicBezTo>
                  <a:cubicBezTo>
                    <a:pt x="27462" y="18574"/>
                    <a:pt x="35368" y="17335"/>
                    <a:pt x="43083" y="17907"/>
                  </a:cubicBezTo>
                  <a:cubicBezTo>
                    <a:pt x="47655" y="18288"/>
                    <a:pt x="53084" y="16954"/>
                    <a:pt x="55370" y="23050"/>
                  </a:cubicBezTo>
                  <a:cubicBezTo>
                    <a:pt x="54418" y="24384"/>
                    <a:pt x="53275" y="24575"/>
                    <a:pt x="52037" y="23622"/>
                  </a:cubicBezTo>
                  <a:close/>
                </a:path>
              </a:pathLst>
            </a:custGeom>
            <a:solidFill>
              <a:srgbClr val="F7CD2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2F8AAF79-3A2C-46DD-A872-EAA7CFEA1654}"/>
                </a:ext>
              </a:extLst>
            </p:cNvPr>
            <p:cNvSpPr/>
            <p:nvPr/>
          </p:nvSpPr>
          <p:spPr>
            <a:xfrm>
              <a:off x="9128709" y="2092676"/>
              <a:ext cx="46864" cy="23328"/>
            </a:xfrm>
            <a:custGeom>
              <a:avLst/>
              <a:gdLst>
                <a:gd name="connsiteX0" fmla="*/ 0 w 46864"/>
                <a:gd name="connsiteY0" fmla="*/ 20935 h 23328"/>
                <a:gd name="connsiteX1" fmla="*/ 40958 w 46864"/>
                <a:gd name="connsiteY1" fmla="*/ 742 h 23328"/>
                <a:gd name="connsiteX2" fmla="*/ 45911 w 46864"/>
                <a:gd name="connsiteY2" fmla="*/ 171 h 23328"/>
                <a:gd name="connsiteX3" fmla="*/ 45244 w 46864"/>
                <a:gd name="connsiteY3" fmla="*/ 6267 h 23328"/>
                <a:gd name="connsiteX4" fmla="*/ 39719 w 46864"/>
                <a:gd name="connsiteY4" fmla="*/ 9505 h 23328"/>
                <a:gd name="connsiteX5" fmla="*/ 25622 w 46864"/>
                <a:gd name="connsiteY5" fmla="*/ 13696 h 23328"/>
                <a:gd name="connsiteX6" fmla="*/ 5334 w 46864"/>
                <a:gd name="connsiteY6" fmla="*/ 23316 h 23328"/>
                <a:gd name="connsiteX7" fmla="*/ 762 w 46864"/>
                <a:gd name="connsiteY7" fmla="*/ 21697 h 23328"/>
                <a:gd name="connsiteX8" fmla="*/ 0 w 46864"/>
                <a:gd name="connsiteY8" fmla="*/ 20935 h 23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864" h="23328">
                  <a:moveTo>
                    <a:pt x="0" y="20935"/>
                  </a:moveTo>
                  <a:cubicBezTo>
                    <a:pt x="13049" y="12934"/>
                    <a:pt x="25146" y="3123"/>
                    <a:pt x="40958" y="742"/>
                  </a:cubicBezTo>
                  <a:cubicBezTo>
                    <a:pt x="42577" y="75"/>
                    <a:pt x="44196" y="-210"/>
                    <a:pt x="45911" y="171"/>
                  </a:cubicBezTo>
                  <a:cubicBezTo>
                    <a:pt x="47816" y="2457"/>
                    <a:pt x="46482" y="4362"/>
                    <a:pt x="45244" y="6267"/>
                  </a:cubicBezTo>
                  <a:cubicBezTo>
                    <a:pt x="43720" y="7981"/>
                    <a:pt x="41910" y="9029"/>
                    <a:pt x="39719" y="9505"/>
                  </a:cubicBezTo>
                  <a:cubicBezTo>
                    <a:pt x="34576" y="9410"/>
                    <a:pt x="29623" y="9791"/>
                    <a:pt x="25622" y="13696"/>
                  </a:cubicBezTo>
                  <a:cubicBezTo>
                    <a:pt x="18479" y="15982"/>
                    <a:pt x="12859" y="21697"/>
                    <a:pt x="5334" y="23316"/>
                  </a:cubicBezTo>
                  <a:cubicBezTo>
                    <a:pt x="3620" y="23412"/>
                    <a:pt x="2000" y="22935"/>
                    <a:pt x="762" y="21697"/>
                  </a:cubicBezTo>
                  <a:lnTo>
                    <a:pt x="0" y="20935"/>
                  </a:lnTo>
                  <a:close/>
                </a:path>
              </a:pathLst>
            </a:custGeom>
            <a:solidFill>
              <a:srgbClr val="FDD41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B4080F15-C710-4CFB-AA4F-906E038C82EB}"/>
                </a:ext>
              </a:extLst>
            </p:cNvPr>
            <p:cNvSpPr/>
            <p:nvPr/>
          </p:nvSpPr>
          <p:spPr>
            <a:xfrm>
              <a:off x="9284538" y="2139329"/>
              <a:ext cx="43338" cy="11318"/>
            </a:xfrm>
            <a:custGeom>
              <a:avLst/>
              <a:gdLst>
                <a:gd name="connsiteX0" fmla="*/ 0 w 43338"/>
                <a:gd name="connsiteY0" fmla="*/ 6858 h 11318"/>
                <a:gd name="connsiteX1" fmla="*/ 43339 w 43338"/>
                <a:gd name="connsiteY1" fmla="*/ 0 h 11318"/>
                <a:gd name="connsiteX2" fmla="*/ 21622 w 43338"/>
                <a:gd name="connsiteY2" fmla="*/ 11239 h 11318"/>
                <a:gd name="connsiteX3" fmla="*/ 0 w 43338"/>
                <a:gd name="connsiteY3" fmla="*/ 6858 h 113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338" h="11318">
                  <a:moveTo>
                    <a:pt x="0" y="6858"/>
                  </a:moveTo>
                  <a:cubicBezTo>
                    <a:pt x="14573" y="5620"/>
                    <a:pt x="30290" y="11239"/>
                    <a:pt x="43339" y="0"/>
                  </a:cubicBezTo>
                  <a:cubicBezTo>
                    <a:pt x="39910" y="11144"/>
                    <a:pt x="29908" y="10573"/>
                    <a:pt x="21622" y="11239"/>
                  </a:cubicBezTo>
                  <a:cubicBezTo>
                    <a:pt x="14383" y="11716"/>
                    <a:pt x="6858" y="10001"/>
                    <a:pt x="0" y="6858"/>
                  </a:cubicBezTo>
                  <a:close/>
                </a:path>
              </a:pathLst>
            </a:custGeom>
            <a:solidFill>
              <a:srgbClr val="F7D03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FE3C5528-7E55-4B1F-8C32-9213D7BDDF03}"/>
                </a:ext>
              </a:extLst>
            </p:cNvPr>
            <p:cNvSpPr/>
            <p:nvPr/>
          </p:nvSpPr>
          <p:spPr>
            <a:xfrm>
              <a:off x="9249486" y="2137995"/>
              <a:ext cx="28384" cy="24955"/>
            </a:xfrm>
            <a:custGeom>
              <a:avLst/>
              <a:gdLst>
                <a:gd name="connsiteX0" fmla="*/ 28289 w 28384"/>
                <a:gd name="connsiteY0" fmla="*/ 3620 h 24955"/>
                <a:gd name="connsiteX1" fmla="*/ 28384 w 28384"/>
                <a:gd name="connsiteY1" fmla="*/ 5620 h 24955"/>
                <a:gd name="connsiteX2" fmla="*/ 11144 w 28384"/>
                <a:gd name="connsiteY2" fmla="*/ 17812 h 24955"/>
                <a:gd name="connsiteX3" fmla="*/ 5429 w 28384"/>
                <a:gd name="connsiteY3" fmla="*/ 24194 h 24955"/>
                <a:gd name="connsiteX4" fmla="*/ 2477 w 28384"/>
                <a:gd name="connsiteY4" fmla="*/ 24765 h 24955"/>
                <a:gd name="connsiteX5" fmla="*/ 0 w 28384"/>
                <a:gd name="connsiteY5" fmla="*/ 20765 h 24955"/>
                <a:gd name="connsiteX6" fmla="*/ 17621 w 28384"/>
                <a:gd name="connsiteY6" fmla="*/ 2667 h 24955"/>
                <a:gd name="connsiteX7" fmla="*/ 23432 w 28384"/>
                <a:gd name="connsiteY7" fmla="*/ 0 h 24955"/>
                <a:gd name="connsiteX8" fmla="*/ 28289 w 28384"/>
                <a:gd name="connsiteY8" fmla="*/ 3620 h 24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384" h="24955">
                  <a:moveTo>
                    <a:pt x="28289" y="3620"/>
                  </a:moveTo>
                  <a:cubicBezTo>
                    <a:pt x="28289" y="4286"/>
                    <a:pt x="28289" y="4953"/>
                    <a:pt x="28384" y="5620"/>
                  </a:cubicBezTo>
                  <a:cubicBezTo>
                    <a:pt x="19336" y="4858"/>
                    <a:pt x="16097" y="12668"/>
                    <a:pt x="11144" y="17812"/>
                  </a:cubicBezTo>
                  <a:cubicBezTo>
                    <a:pt x="9239" y="19812"/>
                    <a:pt x="8573" y="23146"/>
                    <a:pt x="5429" y="24194"/>
                  </a:cubicBezTo>
                  <a:cubicBezTo>
                    <a:pt x="4572" y="24955"/>
                    <a:pt x="3620" y="25146"/>
                    <a:pt x="2477" y="24765"/>
                  </a:cubicBezTo>
                  <a:cubicBezTo>
                    <a:pt x="1048" y="23813"/>
                    <a:pt x="95" y="22574"/>
                    <a:pt x="0" y="20765"/>
                  </a:cubicBezTo>
                  <a:cubicBezTo>
                    <a:pt x="2762" y="11716"/>
                    <a:pt x="11716" y="8763"/>
                    <a:pt x="17621" y="2667"/>
                  </a:cubicBezTo>
                  <a:cubicBezTo>
                    <a:pt x="19336" y="1238"/>
                    <a:pt x="21146" y="191"/>
                    <a:pt x="23432" y="0"/>
                  </a:cubicBezTo>
                  <a:cubicBezTo>
                    <a:pt x="25813" y="191"/>
                    <a:pt x="27527" y="1143"/>
                    <a:pt x="28289" y="3620"/>
                  </a:cubicBezTo>
                  <a:close/>
                </a:path>
              </a:pathLst>
            </a:custGeom>
            <a:solidFill>
              <a:srgbClr val="FCC40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994A0860-6663-4FF0-9EFE-C84FCBEF4A1D}"/>
                </a:ext>
              </a:extLst>
            </p:cNvPr>
            <p:cNvSpPr/>
            <p:nvPr/>
          </p:nvSpPr>
          <p:spPr>
            <a:xfrm>
              <a:off x="9226150" y="2173523"/>
              <a:ext cx="19240" cy="30098"/>
            </a:xfrm>
            <a:custGeom>
              <a:avLst/>
              <a:gdLst>
                <a:gd name="connsiteX0" fmla="*/ 10478 w 19240"/>
                <a:gd name="connsiteY0" fmla="*/ 11430 h 30098"/>
                <a:gd name="connsiteX1" fmla="*/ 19241 w 19240"/>
                <a:gd name="connsiteY1" fmla="*/ 0 h 30098"/>
                <a:gd name="connsiteX2" fmla="*/ 6191 w 19240"/>
                <a:gd name="connsiteY2" fmla="*/ 30099 h 30098"/>
                <a:gd name="connsiteX3" fmla="*/ 762 w 19240"/>
                <a:gd name="connsiteY3" fmla="*/ 27813 h 30098"/>
                <a:gd name="connsiteX4" fmla="*/ 191 w 19240"/>
                <a:gd name="connsiteY4" fmla="*/ 23432 h 30098"/>
                <a:gd name="connsiteX5" fmla="*/ 2476 w 19240"/>
                <a:gd name="connsiteY5" fmla="*/ 19622 h 30098"/>
                <a:gd name="connsiteX6" fmla="*/ 10478 w 19240"/>
                <a:gd name="connsiteY6" fmla="*/ 11430 h 300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240" h="30098">
                  <a:moveTo>
                    <a:pt x="10478" y="11430"/>
                  </a:moveTo>
                  <a:cubicBezTo>
                    <a:pt x="13335" y="7620"/>
                    <a:pt x="11906" y="381"/>
                    <a:pt x="19241" y="0"/>
                  </a:cubicBezTo>
                  <a:cubicBezTo>
                    <a:pt x="17050" y="10954"/>
                    <a:pt x="8287" y="19145"/>
                    <a:pt x="6191" y="30099"/>
                  </a:cubicBezTo>
                  <a:cubicBezTo>
                    <a:pt x="4096" y="30099"/>
                    <a:pt x="2191" y="29337"/>
                    <a:pt x="762" y="27813"/>
                  </a:cubicBezTo>
                  <a:cubicBezTo>
                    <a:pt x="0" y="26384"/>
                    <a:pt x="-190" y="24955"/>
                    <a:pt x="191" y="23432"/>
                  </a:cubicBezTo>
                  <a:cubicBezTo>
                    <a:pt x="667" y="22003"/>
                    <a:pt x="1524" y="20764"/>
                    <a:pt x="2476" y="19622"/>
                  </a:cubicBezTo>
                  <a:cubicBezTo>
                    <a:pt x="4762" y="16573"/>
                    <a:pt x="7048" y="13430"/>
                    <a:pt x="10478" y="11430"/>
                  </a:cubicBezTo>
                  <a:close/>
                </a:path>
              </a:pathLst>
            </a:custGeom>
            <a:solidFill>
              <a:srgbClr val="FAC11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8CA7C7CC-F6C4-4A52-ACE7-C5B9602E4D6A}"/>
                </a:ext>
              </a:extLst>
            </p:cNvPr>
            <p:cNvSpPr/>
            <p:nvPr/>
          </p:nvSpPr>
          <p:spPr>
            <a:xfrm>
              <a:off x="9281674" y="2095894"/>
              <a:ext cx="19545" cy="13592"/>
            </a:xfrm>
            <a:custGeom>
              <a:avLst/>
              <a:gdLst>
                <a:gd name="connsiteX0" fmla="*/ 7151 w 19545"/>
                <a:gd name="connsiteY0" fmla="*/ 0 h 13592"/>
                <a:gd name="connsiteX1" fmla="*/ 10008 w 19545"/>
                <a:gd name="connsiteY1" fmla="*/ 2191 h 13592"/>
                <a:gd name="connsiteX2" fmla="*/ 18962 w 19545"/>
                <a:gd name="connsiteY2" fmla="*/ 8954 h 13592"/>
                <a:gd name="connsiteX3" fmla="*/ 19057 w 19545"/>
                <a:gd name="connsiteY3" fmla="*/ 11906 h 13592"/>
                <a:gd name="connsiteX4" fmla="*/ 11342 w 19545"/>
                <a:gd name="connsiteY4" fmla="*/ 13240 h 13592"/>
                <a:gd name="connsiteX5" fmla="*/ 3150 w 19545"/>
                <a:gd name="connsiteY5" fmla="*/ 9811 h 13592"/>
                <a:gd name="connsiteX6" fmla="*/ 7151 w 19545"/>
                <a:gd name="connsiteY6" fmla="*/ 0 h 13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545" h="13592">
                  <a:moveTo>
                    <a:pt x="7151" y="0"/>
                  </a:moveTo>
                  <a:cubicBezTo>
                    <a:pt x="8103" y="762"/>
                    <a:pt x="9056" y="1429"/>
                    <a:pt x="10008" y="2191"/>
                  </a:cubicBezTo>
                  <a:cubicBezTo>
                    <a:pt x="13437" y="3810"/>
                    <a:pt x="16676" y="5715"/>
                    <a:pt x="18962" y="8954"/>
                  </a:cubicBezTo>
                  <a:cubicBezTo>
                    <a:pt x="19724" y="9906"/>
                    <a:pt x="19724" y="10954"/>
                    <a:pt x="19057" y="11906"/>
                  </a:cubicBezTo>
                  <a:cubicBezTo>
                    <a:pt x="16771" y="13716"/>
                    <a:pt x="14104" y="13907"/>
                    <a:pt x="11342" y="13240"/>
                  </a:cubicBezTo>
                  <a:cubicBezTo>
                    <a:pt x="8675" y="12097"/>
                    <a:pt x="6198" y="10382"/>
                    <a:pt x="3150" y="9811"/>
                  </a:cubicBezTo>
                  <a:cubicBezTo>
                    <a:pt x="-2946" y="3620"/>
                    <a:pt x="578" y="1238"/>
                    <a:pt x="7151" y="0"/>
                  </a:cubicBezTo>
                  <a:close/>
                </a:path>
              </a:pathLst>
            </a:custGeom>
            <a:solidFill>
              <a:srgbClr val="F9BF0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44968AC5-2207-4CC6-8F21-62CB101300A9}"/>
                </a:ext>
              </a:extLst>
            </p:cNvPr>
            <p:cNvSpPr/>
            <p:nvPr/>
          </p:nvSpPr>
          <p:spPr>
            <a:xfrm>
              <a:off x="9169857" y="2131462"/>
              <a:ext cx="27908" cy="10628"/>
            </a:xfrm>
            <a:custGeom>
              <a:avLst/>
              <a:gdLst>
                <a:gd name="connsiteX0" fmla="*/ 0 w 27908"/>
                <a:gd name="connsiteY0" fmla="*/ 5771 h 10628"/>
                <a:gd name="connsiteX1" fmla="*/ 3048 w 27908"/>
                <a:gd name="connsiteY1" fmla="*/ 5199 h 10628"/>
                <a:gd name="connsiteX2" fmla="*/ 12192 w 27908"/>
                <a:gd name="connsiteY2" fmla="*/ 151 h 10628"/>
                <a:gd name="connsiteX3" fmla="*/ 21717 w 27908"/>
                <a:gd name="connsiteY3" fmla="*/ 913 h 10628"/>
                <a:gd name="connsiteX4" fmla="*/ 27908 w 27908"/>
                <a:gd name="connsiteY4" fmla="*/ 7866 h 10628"/>
                <a:gd name="connsiteX5" fmla="*/ 27622 w 27908"/>
                <a:gd name="connsiteY5" fmla="*/ 10628 h 10628"/>
                <a:gd name="connsiteX6" fmla="*/ 0 w 27908"/>
                <a:gd name="connsiteY6" fmla="*/ 5771 h 1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908" h="10628">
                  <a:moveTo>
                    <a:pt x="0" y="5771"/>
                  </a:moveTo>
                  <a:cubicBezTo>
                    <a:pt x="1048" y="5580"/>
                    <a:pt x="2000" y="5390"/>
                    <a:pt x="3048" y="5199"/>
                  </a:cubicBezTo>
                  <a:cubicBezTo>
                    <a:pt x="5620" y="2723"/>
                    <a:pt x="9239" y="2056"/>
                    <a:pt x="12192" y="151"/>
                  </a:cubicBezTo>
                  <a:cubicBezTo>
                    <a:pt x="15430" y="-325"/>
                    <a:pt x="18574" y="437"/>
                    <a:pt x="21717" y="913"/>
                  </a:cubicBezTo>
                  <a:cubicBezTo>
                    <a:pt x="25336" y="1865"/>
                    <a:pt x="27908" y="3770"/>
                    <a:pt x="27908" y="7866"/>
                  </a:cubicBezTo>
                  <a:cubicBezTo>
                    <a:pt x="27813" y="8819"/>
                    <a:pt x="27718" y="9676"/>
                    <a:pt x="27622" y="10628"/>
                  </a:cubicBezTo>
                  <a:cubicBezTo>
                    <a:pt x="19241" y="4628"/>
                    <a:pt x="8858" y="9676"/>
                    <a:pt x="0" y="5771"/>
                  </a:cubicBezTo>
                  <a:close/>
                </a:path>
              </a:pathLst>
            </a:custGeom>
            <a:solidFill>
              <a:srgbClr val="FACB2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9696E345-F860-43D1-9D45-5E66F1E06535}"/>
                </a:ext>
              </a:extLst>
            </p:cNvPr>
            <p:cNvSpPr/>
            <p:nvPr/>
          </p:nvSpPr>
          <p:spPr>
            <a:xfrm>
              <a:off x="9219817" y="2044936"/>
              <a:ext cx="21762" cy="18044"/>
            </a:xfrm>
            <a:custGeom>
              <a:avLst/>
              <a:gdLst>
                <a:gd name="connsiteX0" fmla="*/ 1379 w 21762"/>
                <a:gd name="connsiteY0" fmla="*/ 0 h 18044"/>
                <a:gd name="connsiteX1" fmla="*/ 21763 w 21762"/>
                <a:gd name="connsiteY1" fmla="*/ 16478 h 18044"/>
                <a:gd name="connsiteX2" fmla="*/ 10238 w 21762"/>
                <a:gd name="connsiteY2" fmla="*/ 15240 h 18044"/>
                <a:gd name="connsiteX3" fmla="*/ 7571 w 21762"/>
                <a:gd name="connsiteY3" fmla="*/ 13811 h 18044"/>
                <a:gd name="connsiteX4" fmla="*/ 2618 w 21762"/>
                <a:gd name="connsiteY4" fmla="*/ 10478 h 18044"/>
                <a:gd name="connsiteX5" fmla="*/ 1094 w 21762"/>
                <a:gd name="connsiteY5" fmla="*/ 7906 h 18044"/>
                <a:gd name="connsiteX6" fmla="*/ 617 w 21762"/>
                <a:gd name="connsiteY6" fmla="*/ 762 h 18044"/>
                <a:gd name="connsiteX7" fmla="*/ 1379 w 21762"/>
                <a:gd name="connsiteY7" fmla="*/ 0 h 18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762" h="18044">
                  <a:moveTo>
                    <a:pt x="1379" y="0"/>
                  </a:moveTo>
                  <a:cubicBezTo>
                    <a:pt x="8142" y="5525"/>
                    <a:pt x="15000" y="11049"/>
                    <a:pt x="21763" y="16478"/>
                  </a:cubicBezTo>
                  <a:cubicBezTo>
                    <a:pt x="17477" y="20098"/>
                    <a:pt x="13952" y="16478"/>
                    <a:pt x="10238" y="15240"/>
                  </a:cubicBezTo>
                  <a:cubicBezTo>
                    <a:pt x="9285" y="14859"/>
                    <a:pt x="8428" y="14383"/>
                    <a:pt x="7571" y="13811"/>
                  </a:cubicBezTo>
                  <a:cubicBezTo>
                    <a:pt x="5856" y="12859"/>
                    <a:pt x="4046" y="11811"/>
                    <a:pt x="2618" y="10478"/>
                  </a:cubicBezTo>
                  <a:cubicBezTo>
                    <a:pt x="1951" y="9716"/>
                    <a:pt x="1475" y="8858"/>
                    <a:pt x="1094" y="7906"/>
                  </a:cubicBezTo>
                  <a:cubicBezTo>
                    <a:pt x="427" y="5525"/>
                    <a:pt x="-716" y="3239"/>
                    <a:pt x="617" y="762"/>
                  </a:cubicBezTo>
                  <a:lnTo>
                    <a:pt x="1379" y="0"/>
                  </a:lnTo>
                  <a:close/>
                </a:path>
              </a:pathLst>
            </a:custGeom>
            <a:solidFill>
              <a:srgbClr val="F7C92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D8B17B95-FC4B-4BAC-8119-65C0D6AD0C10}"/>
                </a:ext>
              </a:extLst>
            </p:cNvPr>
            <p:cNvSpPr/>
            <p:nvPr/>
          </p:nvSpPr>
          <p:spPr>
            <a:xfrm>
              <a:off x="9297679" y="2104753"/>
              <a:ext cx="18482" cy="13906"/>
            </a:xfrm>
            <a:custGeom>
              <a:avLst/>
              <a:gdLst>
                <a:gd name="connsiteX0" fmla="*/ 2861 w 18482"/>
                <a:gd name="connsiteY0" fmla="*/ 2572 h 13906"/>
                <a:gd name="connsiteX1" fmla="*/ 3052 w 18482"/>
                <a:gd name="connsiteY1" fmla="*/ 0 h 13906"/>
                <a:gd name="connsiteX2" fmla="*/ 18482 w 18482"/>
                <a:gd name="connsiteY2" fmla="*/ 13907 h 13906"/>
                <a:gd name="connsiteX3" fmla="*/ 12100 w 18482"/>
                <a:gd name="connsiteY3" fmla="*/ 11621 h 13906"/>
                <a:gd name="connsiteX4" fmla="*/ 4 w 18482"/>
                <a:gd name="connsiteY4" fmla="*/ 5905 h 13906"/>
                <a:gd name="connsiteX5" fmla="*/ 2861 w 18482"/>
                <a:gd name="connsiteY5" fmla="*/ 2572 h 13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482" h="13906">
                  <a:moveTo>
                    <a:pt x="2861" y="2572"/>
                  </a:moveTo>
                  <a:cubicBezTo>
                    <a:pt x="2956" y="1715"/>
                    <a:pt x="2956" y="857"/>
                    <a:pt x="3052" y="0"/>
                  </a:cubicBezTo>
                  <a:cubicBezTo>
                    <a:pt x="9338" y="3429"/>
                    <a:pt x="14958" y="7525"/>
                    <a:pt x="18482" y="13907"/>
                  </a:cubicBezTo>
                  <a:cubicBezTo>
                    <a:pt x="16387" y="13145"/>
                    <a:pt x="14196" y="12383"/>
                    <a:pt x="12100" y="11621"/>
                  </a:cubicBezTo>
                  <a:cubicBezTo>
                    <a:pt x="7433" y="11144"/>
                    <a:pt x="2194" y="11716"/>
                    <a:pt x="4" y="5905"/>
                  </a:cubicBezTo>
                  <a:cubicBezTo>
                    <a:pt x="-92" y="4096"/>
                    <a:pt x="1718" y="3620"/>
                    <a:pt x="2861" y="2572"/>
                  </a:cubicBezTo>
                  <a:close/>
                </a:path>
              </a:pathLst>
            </a:custGeom>
            <a:solidFill>
              <a:srgbClr val="FBC70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5ED4DBBF-EBE0-41A9-8286-7AA971DB9B09}"/>
                </a:ext>
              </a:extLst>
            </p:cNvPr>
            <p:cNvSpPr/>
            <p:nvPr/>
          </p:nvSpPr>
          <p:spPr>
            <a:xfrm>
              <a:off x="9218339" y="2195855"/>
              <a:ext cx="13929" cy="13283"/>
            </a:xfrm>
            <a:custGeom>
              <a:avLst/>
              <a:gdLst>
                <a:gd name="connsiteX0" fmla="*/ 9144 w 13929"/>
                <a:gd name="connsiteY0" fmla="*/ 5100 h 13283"/>
                <a:gd name="connsiteX1" fmla="*/ 13907 w 13929"/>
                <a:gd name="connsiteY1" fmla="*/ 7767 h 13283"/>
                <a:gd name="connsiteX2" fmla="*/ 13145 w 13929"/>
                <a:gd name="connsiteY2" fmla="*/ 9577 h 13283"/>
                <a:gd name="connsiteX3" fmla="*/ 2286 w 13929"/>
                <a:gd name="connsiteY3" fmla="*/ 9767 h 13283"/>
                <a:gd name="connsiteX4" fmla="*/ 0 w 13929"/>
                <a:gd name="connsiteY4" fmla="*/ 5195 h 13283"/>
                <a:gd name="connsiteX5" fmla="*/ 9144 w 13929"/>
                <a:gd name="connsiteY5" fmla="*/ 5100 h 132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929" h="13283">
                  <a:moveTo>
                    <a:pt x="9144" y="5100"/>
                  </a:moveTo>
                  <a:cubicBezTo>
                    <a:pt x="11239" y="5195"/>
                    <a:pt x="12954" y="5671"/>
                    <a:pt x="13907" y="7767"/>
                  </a:cubicBezTo>
                  <a:cubicBezTo>
                    <a:pt x="14002" y="8529"/>
                    <a:pt x="13811" y="9100"/>
                    <a:pt x="13145" y="9577"/>
                  </a:cubicBezTo>
                  <a:cubicBezTo>
                    <a:pt x="9525" y="11863"/>
                    <a:pt x="6001" y="16530"/>
                    <a:pt x="2286" y="9767"/>
                  </a:cubicBezTo>
                  <a:cubicBezTo>
                    <a:pt x="1524" y="8243"/>
                    <a:pt x="762" y="6719"/>
                    <a:pt x="0" y="5195"/>
                  </a:cubicBezTo>
                  <a:cubicBezTo>
                    <a:pt x="3048" y="-1377"/>
                    <a:pt x="6096" y="-2044"/>
                    <a:pt x="9144" y="5100"/>
                  </a:cubicBezTo>
                  <a:close/>
                </a:path>
              </a:pathLst>
            </a:custGeom>
            <a:solidFill>
              <a:srgbClr val="FBCC0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4FA9B45D-54D8-4B3C-BC84-AC72AB06C8DC}"/>
                </a:ext>
              </a:extLst>
            </p:cNvPr>
            <p:cNvSpPr/>
            <p:nvPr/>
          </p:nvSpPr>
          <p:spPr>
            <a:xfrm>
              <a:off x="9169667" y="2083798"/>
              <a:ext cx="21883" cy="10340"/>
            </a:xfrm>
            <a:custGeom>
              <a:avLst/>
              <a:gdLst>
                <a:gd name="connsiteX0" fmla="*/ 5334 w 21883"/>
                <a:gd name="connsiteY0" fmla="*/ 9811 h 10340"/>
                <a:gd name="connsiteX1" fmla="*/ 0 w 21883"/>
                <a:gd name="connsiteY1" fmla="*/ 9525 h 10340"/>
                <a:gd name="connsiteX2" fmla="*/ 20669 w 21883"/>
                <a:gd name="connsiteY2" fmla="*/ 0 h 10340"/>
                <a:gd name="connsiteX3" fmla="*/ 21526 w 21883"/>
                <a:gd name="connsiteY3" fmla="*/ 762 h 10340"/>
                <a:gd name="connsiteX4" fmla="*/ 21526 w 21883"/>
                <a:gd name="connsiteY4" fmla="*/ 4001 h 10340"/>
                <a:gd name="connsiteX5" fmla="*/ 5334 w 21883"/>
                <a:gd name="connsiteY5" fmla="*/ 9811 h 10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883" h="10340">
                  <a:moveTo>
                    <a:pt x="5334" y="9811"/>
                  </a:moveTo>
                  <a:cubicBezTo>
                    <a:pt x="3524" y="9716"/>
                    <a:pt x="1810" y="9620"/>
                    <a:pt x="0" y="9525"/>
                  </a:cubicBezTo>
                  <a:cubicBezTo>
                    <a:pt x="6858" y="6382"/>
                    <a:pt x="13811" y="3239"/>
                    <a:pt x="20669" y="0"/>
                  </a:cubicBezTo>
                  <a:cubicBezTo>
                    <a:pt x="20955" y="286"/>
                    <a:pt x="21241" y="571"/>
                    <a:pt x="21526" y="762"/>
                  </a:cubicBezTo>
                  <a:cubicBezTo>
                    <a:pt x="22003" y="1905"/>
                    <a:pt x="22003" y="2953"/>
                    <a:pt x="21526" y="4001"/>
                  </a:cubicBezTo>
                  <a:cubicBezTo>
                    <a:pt x="17050" y="8573"/>
                    <a:pt x="12001" y="11621"/>
                    <a:pt x="5334" y="9811"/>
                  </a:cubicBezTo>
                  <a:close/>
                </a:path>
              </a:pathLst>
            </a:custGeom>
            <a:solidFill>
              <a:srgbClr val="F9CD2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B962ADBB-7D85-43EA-BB03-0CCF760B447D}"/>
                </a:ext>
              </a:extLst>
            </p:cNvPr>
            <p:cNvSpPr/>
            <p:nvPr/>
          </p:nvSpPr>
          <p:spPr>
            <a:xfrm>
              <a:off x="9213577" y="2205335"/>
              <a:ext cx="17907" cy="5058"/>
            </a:xfrm>
            <a:custGeom>
              <a:avLst/>
              <a:gdLst>
                <a:gd name="connsiteX0" fmla="*/ 7048 w 17907"/>
                <a:gd name="connsiteY0" fmla="*/ 192 h 5058"/>
                <a:gd name="connsiteX1" fmla="*/ 17907 w 17907"/>
                <a:gd name="connsiteY1" fmla="*/ 1 h 5058"/>
                <a:gd name="connsiteX2" fmla="*/ 0 w 17907"/>
                <a:gd name="connsiteY2" fmla="*/ 192 h 5058"/>
                <a:gd name="connsiteX3" fmla="*/ 7048 w 17907"/>
                <a:gd name="connsiteY3" fmla="*/ 192 h 50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907" h="5058">
                  <a:moveTo>
                    <a:pt x="7048" y="192"/>
                  </a:moveTo>
                  <a:cubicBezTo>
                    <a:pt x="10763" y="4954"/>
                    <a:pt x="14288" y="-94"/>
                    <a:pt x="17907" y="1"/>
                  </a:cubicBezTo>
                  <a:cubicBezTo>
                    <a:pt x="12002" y="8288"/>
                    <a:pt x="6001" y="4954"/>
                    <a:pt x="0" y="192"/>
                  </a:cubicBezTo>
                  <a:cubicBezTo>
                    <a:pt x="2381" y="287"/>
                    <a:pt x="4667" y="192"/>
                    <a:pt x="7048" y="192"/>
                  </a:cubicBezTo>
                  <a:close/>
                </a:path>
              </a:pathLst>
            </a:custGeom>
            <a:solidFill>
              <a:srgbClr val="F9D0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D5C50A84-AC4C-4415-9EA2-88371333D066}"/>
                </a:ext>
              </a:extLst>
            </p:cNvPr>
            <p:cNvSpPr/>
            <p:nvPr/>
          </p:nvSpPr>
          <p:spPr>
            <a:xfrm>
              <a:off x="9228546" y="2057128"/>
              <a:ext cx="15320" cy="10454"/>
            </a:xfrm>
            <a:custGeom>
              <a:avLst/>
              <a:gdLst>
                <a:gd name="connsiteX0" fmla="*/ 1224 w 15320"/>
                <a:gd name="connsiteY0" fmla="*/ 0 h 10454"/>
                <a:gd name="connsiteX1" fmla="*/ 13035 w 15320"/>
                <a:gd name="connsiteY1" fmla="*/ 4382 h 10454"/>
                <a:gd name="connsiteX2" fmla="*/ 15321 w 15320"/>
                <a:gd name="connsiteY2" fmla="*/ 6477 h 10454"/>
                <a:gd name="connsiteX3" fmla="*/ 14749 w 15320"/>
                <a:gd name="connsiteY3" fmla="*/ 7049 h 10454"/>
                <a:gd name="connsiteX4" fmla="*/ 12654 w 15320"/>
                <a:gd name="connsiteY4" fmla="*/ 9144 h 10454"/>
                <a:gd name="connsiteX5" fmla="*/ 5510 w 15320"/>
                <a:gd name="connsiteY5" fmla="*/ 9620 h 10454"/>
                <a:gd name="connsiteX6" fmla="*/ 176 w 15320"/>
                <a:gd name="connsiteY6" fmla="*/ 4286 h 10454"/>
                <a:gd name="connsiteX7" fmla="*/ 1224 w 15320"/>
                <a:gd name="connsiteY7" fmla="*/ 0 h 10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320" h="10454">
                  <a:moveTo>
                    <a:pt x="1224" y="0"/>
                  </a:moveTo>
                  <a:cubicBezTo>
                    <a:pt x="5129" y="1524"/>
                    <a:pt x="8463" y="4667"/>
                    <a:pt x="13035" y="4382"/>
                  </a:cubicBezTo>
                  <a:cubicBezTo>
                    <a:pt x="13797" y="5048"/>
                    <a:pt x="14559" y="5810"/>
                    <a:pt x="15321" y="6477"/>
                  </a:cubicBezTo>
                  <a:lnTo>
                    <a:pt x="14749" y="7049"/>
                  </a:lnTo>
                  <a:cubicBezTo>
                    <a:pt x="14082" y="7811"/>
                    <a:pt x="13416" y="8477"/>
                    <a:pt x="12654" y="9144"/>
                  </a:cubicBezTo>
                  <a:cubicBezTo>
                    <a:pt x="10368" y="10478"/>
                    <a:pt x="7986" y="11049"/>
                    <a:pt x="5510" y="9620"/>
                  </a:cubicBezTo>
                  <a:cubicBezTo>
                    <a:pt x="3414" y="8096"/>
                    <a:pt x="1414" y="6572"/>
                    <a:pt x="176" y="4286"/>
                  </a:cubicBezTo>
                  <a:cubicBezTo>
                    <a:pt x="-205" y="2572"/>
                    <a:pt x="-15" y="1143"/>
                    <a:pt x="1224" y="0"/>
                  </a:cubicBezTo>
                  <a:close/>
                </a:path>
              </a:pathLst>
            </a:custGeom>
            <a:solidFill>
              <a:srgbClr val="F9C60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5A4E4026-F787-4411-93DF-CDFF96F05053}"/>
                </a:ext>
              </a:extLst>
            </p:cNvPr>
            <p:cNvSpPr/>
            <p:nvPr/>
          </p:nvSpPr>
          <p:spPr>
            <a:xfrm>
              <a:off x="9247962" y="2161834"/>
              <a:ext cx="6858" cy="9022"/>
            </a:xfrm>
            <a:custGeom>
              <a:avLst/>
              <a:gdLst>
                <a:gd name="connsiteX0" fmla="*/ 4477 w 6858"/>
                <a:gd name="connsiteY0" fmla="*/ 164 h 9022"/>
                <a:gd name="connsiteX1" fmla="*/ 6858 w 6858"/>
                <a:gd name="connsiteY1" fmla="*/ 259 h 9022"/>
                <a:gd name="connsiteX2" fmla="*/ 0 w 6858"/>
                <a:gd name="connsiteY2" fmla="*/ 9022 h 9022"/>
                <a:gd name="connsiteX3" fmla="*/ 2286 w 6858"/>
                <a:gd name="connsiteY3" fmla="*/ 2545 h 9022"/>
                <a:gd name="connsiteX4" fmla="*/ 4477 w 6858"/>
                <a:gd name="connsiteY4" fmla="*/ 164 h 9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858" h="9022">
                  <a:moveTo>
                    <a:pt x="4477" y="164"/>
                  </a:moveTo>
                  <a:cubicBezTo>
                    <a:pt x="5239" y="164"/>
                    <a:pt x="6096" y="259"/>
                    <a:pt x="6858" y="259"/>
                  </a:cubicBezTo>
                  <a:cubicBezTo>
                    <a:pt x="6001" y="4260"/>
                    <a:pt x="4191" y="7594"/>
                    <a:pt x="0" y="9022"/>
                  </a:cubicBezTo>
                  <a:cubicBezTo>
                    <a:pt x="762" y="6832"/>
                    <a:pt x="1524" y="4736"/>
                    <a:pt x="2286" y="2545"/>
                  </a:cubicBezTo>
                  <a:cubicBezTo>
                    <a:pt x="1715" y="545"/>
                    <a:pt x="2286" y="-407"/>
                    <a:pt x="4477" y="164"/>
                  </a:cubicBezTo>
                  <a:close/>
                </a:path>
              </a:pathLst>
            </a:custGeom>
            <a:solidFill>
              <a:srgbClr val="FAC11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F16CB3B0-7977-4861-B097-9410456BAEC4}"/>
                </a:ext>
              </a:extLst>
            </p:cNvPr>
            <p:cNvSpPr/>
            <p:nvPr/>
          </p:nvSpPr>
          <p:spPr>
            <a:xfrm>
              <a:off x="9272876" y="2109262"/>
              <a:ext cx="36807" cy="33462"/>
            </a:xfrm>
            <a:custGeom>
              <a:avLst/>
              <a:gdLst>
                <a:gd name="connsiteX0" fmla="*/ 25378 w 36807"/>
                <a:gd name="connsiteY0" fmla="*/ 348 h 33462"/>
                <a:gd name="connsiteX1" fmla="*/ 36808 w 36807"/>
                <a:gd name="connsiteY1" fmla="*/ 7206 h 33462"/>
                <a:gd name="connsiteX2" fmla="*/ 34522 w 36807"/>
                <a:gd name="connsiteY2" fmla="*/ 11778 h 33462"/>
                <a:gd name="connsiteX3" fmla="*/ 27664 w 36807"/>
                <a:gd name="connsiteY3" fmla="*/ 11778 h 33462"/>
                <a:gd name="connsiteX4" fmla="*/ 22901 w 36807"/>
                <a:gd name="connsiteY4" fmla="*/ 4635 h 33462"/>
                <a:gd name="connsiteX5" fmla="*/ 14710 w 36807"/>
                <a:gd name="connsiteY5" fmla="*/ 26256 h 33462"/>
                <a:gd name="connsiteX6" fmla="*/ 4804 w 36807"/>
                <a:gd name="connsiteY6" fmla="*/ 32448 h 33462"/>
                <a:gd name="connsiteX7" fmla="*/ 232 w 36807"/>
                <a:gd name="connsiteY7" fmla="*/ 30161 h 33462"/>
                <a:gd name="connsiteX8" fmla="*/ 2994 w 36807"/>
                <a:gd name="connsiteY8" fmla="*/ 25494 h 33462"/>
                <a:gd name="connsiteX9" fmla="*/ 6137 w 36807"/>
                <a:gd name="connsiteY9" fmla="*/ 16255 h 33462"/>
                <a:gd name="connsiteX10" fmla="*/ 10805 w 36807"/>
                <a:gd name="connsiteY10" fmla="*/ 6825 h 33462"/>
                <a:gd name="connsiteX11" fmla="*/ 16329 w 36807"/>
                <a:gd name="connsiteY11" fmla="*/ 1491 h 33462"/>
                <a:gd name="connsiteX12" fmla="*/ 25378 w 36807"/>
                <a:gd name="connsiteY12" fmla="*/ 348 h 33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6807" h="33462">
                  <a:moveTo>
                    <a:pt x="25378" y="348"/>
                  </a:moveTo>
                  <a:cubicBezTo>
                    <a:pt x="27092" y="6063"/>
                    <a:pt x="34712" y="2063"/>
                    <a:pt x="36808" y="7206"/>
                  </a:cubicBezTo>
                  <a:cubicBezTo>
                    <a:pt x="36046" y="8730"/>
                    <a:pt x="35284" y="10254"/>
                    <a:pt x="34522" y="11778"/>
                  </a:cubicBezTo>
                  <a:cubicBezTo>
                    <a:pt x="32236" y="15017"/>
                    <a:pt x="29950" y="10159"/>
                    <a:pt x="27664" y="11778"/>
                  </a:cubicBezTo>
                  <a:cubicBezTo>
                    <a:pt x="24521" y="11111"/>
                    <a:pt x="24330" y="8159"/>
                    <a:pt x="22901" y="4635"/>
                  </a:cubicBezTo>
                  <a:cubicBezTo>
                    <a:pt x="19091" y="12064"/>
                    <a:pt x="12614" y="16731"/>
                    <a:pt x="14710" y="26256"/>
                  </a:cubicBezTo>
                  <a:cubicBezTo>
                    <a:pt x="16329" y="33591"/>
                    <a:pt x="10900" y="34638"/>
                    <a:pt x="4804" y="32448"/>
                  </a:cubicBezTo>
                  <a:cubicBezTo>
                    <a:pt x="3280" y="31686"/>
                    <a:pt x="1756" y="30924"/>
                    <a:pt x="232" y="30161"/>
                  </a:cubicBezTo>
                  <a:cubicBezTo>
                    <a:pt x="-721" y="27494"/>
                    <a:pt x="1470" y="26732"/>
                    <a:pt x="2994" y="25494"/>
                  </a:cubicBezTo>
                  <a:cubicBezTo>
                    <a:pt x="6709" y="23304"/>
                    <a:pt x="5185" y="19398"/>
                    <a:pt x="6137" y="16255"/>
                  </a:cubicBezTo>
                  <a:cubicBezTo>
                    <a:pt x="7566" y="13017"/>
                    <a:pt x="8995" y="9873"/>
                    <a:pt x="10805" y="6825"/>
                  </a:cubicBezTo>
                  <a:cubicBezTo>
                    <a:pt x="12424" y="4825"/>
                    <a:pt x="14234" y="3015"/>
                    <a:pt x="16329" y="1491"/>
                  </a:cubicBezTo>
                  <a:cubicBezTo>
                    <a:pt x="19282" y="348"/>
                    <a:pt x="22235" y="-509"/>
                    <a:pt x="25378" y="348"/>
                  </a:cubicBezTo>
                  <a:close/>
                </a:path>
              </a:pathLst>
            </a:custGeom>
            <a:solidFill>
              <a:srgbClr val="F9BE0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A44F0C13-9DCB-4AEA-B8AA-5639B29B8D7C}"/>
                </a:ext>
              </a:extLst>
            </p:cNvPr>
            <p:cNvSpPr/>
            <p:nvPr/>
          </p:nvSpPr>
          <p:spPr>
            <a:xfrm>
              <a:off x="9303397" y="2131985"/>
              <a:ext cx="22764" cy="11318"/>
            </a:xfrm>
            <a:custGeom>
              <a:avLst/>
              <a:gdLst>
                <a:gd name="connsiteX0" fmla="*/ 22765 w 22764"/>
                <a:gd name="connsiteY0" fmla="*/ 104 h 11318"/>
                <a:gd name="connsiteX1" fmla="*/ 0 w 22764"/>
                <a:gd name="connsiteY1" fmla="*/ 10963 h 11318"/>
                <a:gd name="connsiteX2" fmla="*/ 22765 w 22764"/>
                <a:gd name="connsiteY2" fmla="*/ 104 h 11318"/>
                <a:gd name="connsiteX3" fmla="*/ 22765 w 22764"/>
                <a:gd name="connsiteY3" fmla="*/ 104 h 113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764" h="11318">
                  <a:moveTo>
                    <a:pt x="22765" y="104"/>
                  </a:moveTo>
                  <a:cubicBezTo>
                    <a:pt x="16002" y="4676"/>
                    <a:pt x="11144" y="13154"/>
                    <a:pt x="0" y="10963"/>
                  </a:cubicBezTo>
                  <a:cubicBezTo>
                    <a:pt x="5334" y="1057"/>
                    <a:pt x="13526" y="-467"/>
                    <a:pt x="22765" y="104"/>
                  </a:cubicBezTo>
                  <a:cubicBezTo>
                    <a:pt x="22670" y="104"/>
                    <a:pt x="22765" y="104"/>
                    <a:pt x="22765" y="104"/>
                  </a:cubicBezTo>
                  <a:close/>
                </a:path>
              </a:pathLst>
            </a:custGeom>
            <a:solidFill>
              <a:srgbClr val="FBC50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8AB70495-9339-4AF7-B640-19BE61B22A59}"/>
                </a:ext>
              </a:extLst>
            </p:cNvPr>
            <p:cNvSpPr/>
            <p:nvPr/>
          </p:nvSpPr>
          <p:spPr>
            <a:xfrm>
              <a:off x="9300540" y="2117062"/>
              <a:ext cx="12304" cy="8472"/>
            </a:xfrm>
            <a:custGeom>
              <a:avLst/>
              <a:gdLst>
                <a:gd name="connsiteX0" fmla="*/ 0 w 12304"/>
                <a:gd name="connsiteY0" fmla="*/ 3978 h 8472"/>
                <a:gd name="connsiteX1" fmla="*/ 6858 w 12304"/>
                <a:gd name="connsiteY1" fmla="*/ 3978 h 8472"/>
                <a:gd name="connsiteX2" fmla="*/ 12287 w 12304"/>
                <a:gd name="connsiteY2" fmla="*/ 5978 h 8472"/>
                <a:gd name="connsiteX3" fmla="*/ 7334 w 12304"/>
                <a:gd name="connsiteY3" fmla="*/ 8169 h 8472"/>
                <a:gd name="connsiteX4" fmla="*/ 0 w 12304"/>
                <a:gd name="connsiteY4" fmla="*/ 3978 h 84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304" h="8472">
                  <a:moveTo>
                    <a:pt x="0" y="3978"/>
                  </a:moveTo>
                  <a:cubicBezTo>
                    <a:pt x="2286" y="-6785"/>
                    <a:pt x="4572" y="8169"/>
                    <a:pt x="6858" y="3978"/>
                  </a:cubicBezTo>
                  <a:cubicBezTo>
                    <a:pt x="8858" y="4264"/>
                    <a:pt x="12097" y="3311"/>
                    <a:pt x="12287" y="5978"/>
                  </a:cubicBezTo>
                  <a:cubicBezTo>
                    <a:pt x="12573" y="9122"/>
                    <a:pt x="9334" y="8550"/>
                    <a:pt x="7334" y="8169"/>
                  </a:cubicBezTo>
                  <a:cubicBezTo>
                    <a:pt x="4572" y="7693"/>
                    <a:pt x="1810" y="6550"/>
                    <a:pt x="0" y="3978"/>
                  </a:cubicBezTo>
                  <a:close/>
                </a:path>
              </a:pathLst>
            </a:custGeom>
            <a:solidFill>
              <a:srgbClr val="FBC70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5931BA3E-683C-4987-B270-960C99FFADCF}"/>
                </a:ext>
              </a:extLst>
            </p:cNvPr>
            <p:cNvSpPr/>
            <p:nvPr/>
          </p:nvSpPr>
          <p:spPr>
            <a:xfrm>
              <a:off x="9290777" y="2125833"/>
              <a:ext cx="8334" cy="6024"/>
            </a:xfrm>
            <a:custGeom>
              <a:avLst/>
              <a:gdLst>
                <a:gd name="connsiteX0" fmla="*/ 8334 w 8334"/>
                <a:gd name="connsiteY0" fmla="*/ 2732 h 6024"/>
                <a:gd name="connsiteX1" fmla="*/ 5858 w 8334"/>
                <a:gd name="connsiteY1" fmla="*/ 5971 h 6024"/>
                <a:gd name="connsiteX2" fmla="*/ 143 w 8334"/>
                <a:gd name="connsiteY2" fmla="*/ 3209 h 6024"/>
                <a:gd name="connsiteX3" fmla="*/ 2714 w 8334"/>
                <a:gd name="connsiteY3" fmla="*/ 256 h 6024"/>
                <a:gd name="connsiteX4" fmla="*/ 8334 w 8334"/>
                <a:gd name="connsiteY4" fmla="*/ 2732 h 6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334" h="6024">
                  <a:moveTo>
                    <a:pt x="8334" y="2732"/>
                  </a:moveTo>
                  <a:cubicBezTo>
                    <a:pt x="8334" y="4542"/>
                    <a:pt x="7382" y="5780"/>
                    <a:pt x="5858" y="5971"/>
                  </a:cubicBezTo>
                  <a:cubicBezTo>
                    <a:pt x="3476" y="6257"/>
                    <a:pt x="1095" y="5399"/>
                    <a:pt x="143" y="3209"/>
                  </a:cubicBezTo>
                  <a:cubicBezTo>
                    <a:pt x="-524" y="1685"/>
                    <a:pt x="1286" y="542"/>
                    <a:pt x="2714" y="256"/>
                  </a:cubicBezTo>
                  <a:cubicBezTo>
                    <a:pt x="5096" y="-411"/>
                    <a:pt x="7286" y="161"/>
                    <a:pt x="8334" y="2732"/>
                  </a:cubicBezTo>
                  <a:close/>
                </a:path>
              </a:pathLst>
            </a:custGeom>
            <a:solidFill>
              <a:srgbClr val="FDDB2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42065C27-251A-4A55-90B1-36B6C2BA2B9B}"/>
                </a:ext>
              </a:extLst>
            </p:cNvPr>
            <p:cNvSpPr/>
            <p:nvPr/>
          </p:nvSpPr>
          <p:spPr>
            <a:xfrm>
              <a:off x="9207597" y="2110237"/>
              <a:ext cx="74261" cy="54142"/>
            </a:xfrm>
            <a:custGeom>
              <a:avLst/>
              <a:gdLst>
                <a:gd name="connsiteX0" fmla="*/ 72369 w 74261"/>
                <a:gd name="connsiteY0" fmla="*/ 15376 h 54142"/>
                <a:gd name="connsiteX1" fmla="*/ 70083 w 74261"/>
                <a:gd name="connsiteY1" fmla="*/ 26806 h 54142"/>
                <a:gd name="connsiteX2" fmla="*/ 48366 w 74261"/>
                <a:gd name="connsiteY2" fmla="*/ 25282 h 54142"/>
                <a:gd name="connsiteX3" fmla="*/ 48747 w 74261"/>
                <a:gd name="connsiteY3" fmla="*/ 25472 h 54142"/>
                <a:gd name="connsiteX4" fmla="*/ 49128 w 74261"/>
                <a:gd name="connsiteY4" fmla="*/ 24520 h 54142"/>
                <a:gd name="connsiteX5" fmla="*/ 60939 w 74261"/>
                <a:gd name="connsiteY5" fmla="*/ 31282 h 54142"/>
                <a:gd name="connsiteX6" fmla="*/ 42651 w 74261"/>
                <a:gd name="connsiteY6" fmla="*/ 49570 h 54142"/>
                <a:gd name="connsiteX7" fmla="*/ 35793 w 74261"/>
                <a:gd name="connsiteY7" fmla="*/ 54142 h 54142"/>
                <a:gd name="connsiteX8" fmla="*/ 38555 w 74261"/>
                <a:gd name="connsiteY8" fmla="*/ 35759 h 54142"/>
                <a:gd name="connsiteX9" fmla="*/ 22077 w 74261"/>
                <a:gd name="connsiteY9" fmla="*/ 44998 h 54142"/>
                <a:gd name="connsiteX10" fmla="*/ 15029 w 74261"/>
                <a:gd name="connsiteY10" fmla="*/ 48046 h 54142"/>
                <a:gd name="connsiteX11" fmla="*/ 6932 w 74261"/>
                <a:gd name="connsiteY11" fmla="*/ 45570 h 54142"/>
                <a:gd name="connsiteX12" fmla="*/ 10076 w 74261"/>
                <a:gd name="connsiteY12" fmla="*/ 38331 h 54142"/>
                <a:gd name="connsiteX13" fmla="*/ 16267 w 74261"/>
                <a:gd name="connsiteY13" fmla="*/ 32330 h 54142"/>
                <a:gd name="connsiteX14" fmla="*/ 2075 w 74261"/>
                <a:gd name="connsiteY14" fmla="*/ 40045 h 54142"/>
                <a:gd name="connsiteX15" fmla="*/ 360 w 74261"/>
                <a:gd name="connsiteY15" fmla="*/ 29663 h 54142"/>
                <a:gd name="connsiteX16" fmla="*/ 1122 w 74261"/>
                <a:gd name="connsiteY16" fmla="*/ 26615 h 54142"/>
                <a:gd name="connsiteX17" fmla="*/ 6170 w 74261"/>
                <a:gd name="connsiteY17" fmla="*/ 18233 h 54142"/>
                <a:gd name="connsiteX18" fmla="*/ 5599 w 74261"/>
                <a:gd name="connsiteY18" fmla="*/ 12518 h 54142"/>
                <a:gd name="connsiteX19" fmla="*/ 10742 w 74261"/>
                <a:gd name="connsiteY19" fmla="*/ 9756 h 54142"/>
                <a:gd name="connsiteX20" fmla="*/ 15886 w 74261"/>
                <a:gd name="connsiteY20" fmla="*/ 12994 h 54142"/>
                <a:gd name="connsiteX21" fmla="*/ 23792 w 74261"/>
                <a:gd name="connsiteY21" fmla="*/ 18805 h 54142"/>
                <a:gd name="connsiteX22" fmla="*/ 25697 w 74261"/>
                <a:gd name="connsiteY22" fmla="*/ 25091 h 54142"/>
                <a:gd name="connsiteX23" fmla="*/ 29030 w 74261"/>
                <a:gd name="connsiteY23" fmla="*/ 26234 h 54142"/>
                <a:gd name="connsiteX24" fmla="*/ 28078 w 74261"/>
                <a:gd name="connsiteY24" fmla="*/ 22329 h 54142"/>
                <a:gd name="connsiteX25" fmla="*/ 28173 w 74261"/>
                <a:gd name="connsiteY25" fmla="*/ 19376 h 54142"/>
                <a:gd name="connsiteX26" fmla="*/ 37222 w 74261"/>
                <a:gd name="connsiteY26" fmla="*/ 9565 h 54142"/>
                <a:gd name="connsiteX27" fmla="*/ 38746 w 74261"/>
                <a:gd name="connsiteY27" fmla="*/ 7184 h 54142"/>
                <a:gd name="connsiteX28" fmla="*/ 47033 w 74261"/>
                <a:gd name="connsiteY28" fmla="*/ 4231 h 54142"/>
                <a:gd name="connsiteX29" fmla="*/ 58653 w 74261"/>
                <a:gd name="connsiteY29" fmla="*/ 40 h 54142"/>
                <a:gd name="connsiteX30" fmla="*/ 66273 w 74261"/>
                <a:gd name="connsiteY30" fmla="*/ 4612 h 54142"/>
                <a:gd name="connsiteX31" fmla="*/ 72369 w 74261"/>
                <a:gd name="connsiteY31" fmla="*/ 15376 h 54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74261" h="54142">
                  <a:moveTo>
                    <a:pt x="72369" y="15376"/>
                  </a:moveTo>
                  <a:cubicBezTo>
                    <a:pt x="72750" y="19376"/>
                    <a:pt x="77608" y="24329"/>
                    <a:pt x="70083" y="26806"/>
                  </a:cubicBezTo>
                  <a:cubicBezTo>
                    <a:pt x="62844" y="26329"/>
                    <a:pt x="56177" y="16804"/>
                    <a:pt x="48366" y="25282"/>
                  </a:cubicBezTo>
                  <a:cubicBezTo>
                    <a:pt x="47604" y="25853"/>
                    <a:pt x="47890" y="26139"/>
                    <a:pt x="48747" y="25472"/>
                  </a:cubicBezTo>
                  <a:cubicBezTo>
                    <a:pt x="49890" y="24520"/>
                    <a:pt x="47509" y="24615"/>
                    <a:pt x="49128" y="24520"/>
                  </a:cubicBezTo>
                  <a:cubicBezTo>
                    <a:pt x="55891" y="22043"/>
                    <a:pt x="60939" y="22329"/>
                    <a:pt x="60939" y="31282"/>
                  </a:cubicBezTo>
                  <a:cubicBezTo>
                    <a:pt x="56462" y="38998"/>
                    <a:pt x="46461" y="41188"/>
                    <a:pt x="42651" y="49570"/>
                  </a:cubicBezTo>
                  <a:cubicBezTo>
                    <a:pt x="40937" y="51952"/>
                    <a:pt x="37793" y="52142"/>
                    <a:pt x="35793" y="54142"/>
                  </a:cubicBezTo>
                  <a:cubicBezTo>
                    <a:pt x="27030" y="49094"/>
                    <a:pt x="27792" y="43951"/>
                    <a:pt x="38555" y="35759"/>
                  </a:cubicBezTo>
                  <a:cubicBezTo>
                    <a:pt x="29221" y="35950"/>
                    <a:pt x="29221" y="35950"/>
                    <a:pt x="22077" y="44998"/>
                  </a:cubicBezTo>
                  <a:cubicBezTo>
                    <a:pt x="20172" y="47094"/>
                    <a:pt x="17696" y="47761"/>
                    <a:pt x="15029" y="48046"/>
                  </a:cubicBezTo>
                  <a:cubicBezTo>
                    <a:pt x="11885" y="48427"/>
                    <a:pt x="8742" y="48332"/>
                    <a:pt x="6932" y="45570"/>
                  </a:cubicBezTo>
                  <a:cubicBezTo>
                    <a:pt x="4361" y="41855"/>
                    <a:pt x="8552" y="40617"/>
                    <a:pt x="10076" y="38331"/>
                  </a:cubicBezTo>
                  <a:cubicBezTo>
                    <a:pt x="11695" y="35950"/>
                    <a:pt x="13790" y="34235"/>
                    <a:pt x="16267" y="32330"/>
                  </a:cubicBezTo>
                  <a:cubicBezTo>
                    <a:pt x="10647" y="33949"/>
                    <a:pt x="8552" y="42522"/>
                    <a:pt x="2075" y="40045"/>
                  </a:cubicBezTo>
                  <a:cubicBezTo>
                    <a:pt x="-1831" y="38617"/>
                    <a:pt x="1122" y="33187"/>
                    <a:pt x="360" y="29663"/>
                  </a:cubicBezTo>
                  <a:cubicBezTo>
                    <a:pt x="455" y="28615"/>
                    <a:pt x="646" y="27568"/>
                    <a:pt x="1122" y="26615"/>
                  </a:cubicBezTo>
                  <a:cubicBezTo>
                    <a:pt x="2741" y="23758"/>
                    <a:pt x="6837" y="22424"/>
                    <a:pt x="6170" y="18233"/>
                  </a:cubicBezTo>
                  <a:cubicBezTo>
                    <a:pt x="5694" y="16328"/>
                    <a:pt x="4932" y="14518"/>
                    <a:pt x="5599" y="12518"/>
                  </a:cubicBezTo>
                  <a:cubicBezTo>
                    <a:pt x="6837" y="10613"/>
                    <a:pt x="8456" y="9661"/>
                    <a:pt x="10742" y="9756"/>
                  </a:cubicBezTo>
                  <a:cubicBezTo>
                    <a:pt x="12838" y="10232"/>
                    <a:pt x="14648" y="11185"/>
                    <a:pt x="15886" y="12994"/>
                  </a:cubicBezTo>
                  <a:cubicBezTo>
                    <a:pt x="14362" y="20614"/>
                    <a:pt x="20934" y="17281"/>
                    <a:pt x="23792" y="18805"/>
                  </a:cubicBezTo>
                  <a:cubicBezTo>
                    <a:pt x="25887" y="20519"/>
                    <a:pt x="24268" y="23281"/>
                    <a:pt x="25697" y="25091"/>
                  </a:cubicBezTo>
                  <a:cubicBezTo>
                    <a:pt x="26649" y="25948"/>
                    <a:pt x="27697" y="27853"/>
                    <a:pt x="29030" y="26234"/>
                  </a:cubicBezTo>
                  <a:cubicBezTo>
                    <a:pt x="29888" y="25186"/>
                    <a:pt x="28459" y="23662"/>
                    <a:pt x="28078" y="22329"/>
                  </a:cubicBezTo>
                  <a:cubicBezTo>
                    <a:pt x="27887" y="21376"/>
                    <a:pt x="27887" y="20329"/>
                    <a:pt x="28173" y="19376"/>
                  </a:cubicBezTo>
                  <a:cubicBezTo>
                    <a:pt x="29792" y="14804"/>
                    <a:pt x="36460" y="14995"/>
                    <a:pt x="37222" y="9565"/>
                  </a:cubicBezTo>
                  <a:cubicBezTo>
                    <a:pt x="37508" y="8613"/>
                    <a:pt x="37984" y="7851"/>
                    <a:pt x="38746" y="7184"/>
                  </a:cubicBezTo>
                  <a:cubicBezTo>
                    <a:pt x="41318" y="5660"/>
                    <a:pt x="44270" y="5184"/>
                    <a:pt x="47033" y="4231"/>
                  </a:cubicBezTo>
                  <a:cubicBezTo>
                    <a:pt x="51700" y="5184"/>
                    <a:pt x="53986" y="-531"/>
                    <a:pt x="58653" y="40"/>
                  </a:cubicBezTo>
                  <a:cubicBezTo>
                    <a:pt x="61701" y="802"/>
                    <a:pt x="64654" y="1660"/>
                    <a:pt x="66273" y="4612"/>
                  </a:cubicBezTo>
                  <a:cubicBezTo>
                    <a:pt x="66083" y="9756"/>
                    <a:pt x="73036" y="10423"/>
                    <a:pt x="72369" y="15376"/>
                  </a:cubicBezTo>
                  <a:close/>
                </a:path>
              </a:pathLst>
            </a:custGeom>
            <a:solidFill>
              <a:srgbClr val="F9BD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B53D5996-35AD-4D19-B5DC-0659C5442BB9}"/>
                </a:ext>
              </a:extLst>
            </p:cNvPr>
            <p:cNvSpPr/>
            <p:nvPr/>
          </p:nvSpPr>
          <p:spPr>
            <a:xfrm>
              <a:off x="9200147" y="2139329"/>
              <a:ext cx="30384" cy="44897"/>
            </a:xfrm>
            <a:custGeom>
              <a:avLst/>
              <a:gdLst>
                <a:gd name="connsiteX0" fmla="*/ 9049 w 30384"/>
                <a:gd name="connsiteY0" fmla="*/ 0 h 44897"/>
                <a:gd name="connsiteX1" fmla="*/ 10382 w 30384"/>
                <a:gd name="connsiteY1" fmla="*/ 9906 h 44897"/>
                <a:gd name="connsiteX2" fmla="*/ 30385 w 30384"/>
                <a:gd name="connsiteY2" fmla="*/ 5143 h 44897"/>
                <a:gd name="connsiteX3" fmla="*/ 15526 w 30384"/>
                <a:gd name="connsiteY3" fmla="*/ 15240 h 44897"/>
                <a:gd name="connsiteX4" fmla="*/ 29527 w 30384"/>
                <a:gd name="connsiteY4" fmla="*/ 15907 h 44897"/>
                <a:gd name="connsiteX5" fmla="*/ 29527 w 30384"/>
                <a:gd name="connsiteY5" fmla="*/ 20479 h 44897"/>
                <a:gd name="connsiteX6" fmla="*/ 20383 w 30384"/>
                <a:gd name="connsiteY6" fmla="*/ 31909 h 44897"/>
                <a:gd name="connsiteX7" fmla="*/ 22670 w 30384"/>
                <a:gd name="connsiteY7" fmla="*/ 41053 h 44897"/>
                <a:gd name="connsiteX8" fmla="*/ 17050 w 30384"/>
                <a:gd name="connsiteY8" fmla="*/ 44863 h 44897"/>
                <a:gd name="connsiteX9" fmla="*/ 6667 w 30384"/>
                <a:gd name="connsiteY9" fmla="*/ 27337 h 44897"/>
                <a:gd name="connsiteX10" fmla="*/ 0 w 30384"/>
                <a:gd name="connsiteY10" fmla="*/ 4477 h 44897"/>
                <a:gd name="connsiteX11" fmla="*/ 2191 w 30384"/>
                <a:gd name="connsiteY11" fmla="*/ 2572 h 44897"/>
                <a:gd name="connsiteX12" fmla="*/ 9049 w 30384"/>
                <a:gd name="connsiteY12" fmla="*/ 0 h 44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0384" h="44897">
                  <a:moveTo>
                    <a:pt x="9049" y="0"/>
                  </a:moveTo>
                  <a:cubicBezTo>
                    <a:pt x="13811" y="2572"/>
                    <a:pt x="8572" y="6763"/>
                    <a:pt x="10382" y="9906"/>
                  </a:cubicBezTo>
                  <a:cubicBezTo>
                    <a:pt x="22193" y="1714"/>
                    <a:pt x="22193" y="1714"/>
                    <a:pt x="30385" y="5143"/>
                  </a:cubicBezTo>
                  <a:cubicBezTo>
                    <a:pt x="21717" y="3524"/>
                    <a:pt x="20669" y="11906"/>
                    <a:pt x="15526" y="15240"/>
                  </a:cubicBezTo>
                  <a:cubicBezTo>
                    <a:pt x="20098" y="19050"/>
                    <a:pt x="24955" y="14573"/>
                    <a:pt x="29527" y="15907"/>
                  </a:cubicBezTo>
                  <a:cubicBezTo>
                    <a:pt x="29527" y="17431"/>
                    <a:pt x="29527" y="18955"/>
                    <a:pt x="29527" y="20479"/>
                  </a:cubicBezTo>
                  <a:cubicBezTo>
                    <a:pt x="28575" y="26003"/>
                    <a:pt x="18574" y="24194"/>
                    <a:pt x="20383" y="31909"/>
                  </a:cubicBezTo>
                  <a:cubicBezTo>
                    <a:pt x="23051" y="34481"/>
                    <a:pt x="18002" y="38957"/>
                    <a:pt x="22670" y="41053"/>
                  </a:cubicBezTo>
                  <a:cubicBezTo>
                    <a:pt x="22955" y="45529"/>
                    <a:pt x="19812" y="44863"/>
                    <a:pt x="17050" y="44863"/>
                  </a:cubicBezTo>
                  <a:cubicBezTo>
                    <a:pt x="8572" y="42005"/>
                    <a:pt x="10096" y="33242"/>
                    <a:pt x="6667" y="27337"/>
                  </a:cubicBezTo>
                  <a:cubicBezTo>
                    <a:pt x="4286" y="19812"/>
                    <a:pt x="6858" y="10763"/>
                    <a:pt x="0" y="4477"/>
                  </a:cubicBezTo>
                  <a:cubicBezTo>
                    <a:pt x="667" y="3810"/>
                    <a:pt x="1429" y="3143"/>
                    <a:pt x="2191" y="2572"/>
                  </a:cubicBezTo>
                  <a:cubicBezTo>
                    <a:pt x="4477" y="1429"/>
                    <a:pt x="6572" y="95"/>
                    <a:pt x="9049" y="0"/>
                  </a:cubicBezTo>
                  <a:close/>
                </a:path>
              </a:pathLst>
            </a:custGeom>
            <a:solidFill>
              <a:srgbClr val="FBC9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1A8F94DF-8D01-4CF6-B1C9-67DAEA834296}"/>
                </a:ext>
              </a:extLst>
            </p:cNvPr>
            <p:cNvSpPr/>
            <p:nvPr/>
          </p:nvSpPr>
          <p:spPr>
            <a:xfrm>
              <a:off x="9215780" y="2179955"/>
              <a:ext cx="17254" cy="16428"/>
            </a:xfrm>
            <a:custGeom>
              <a:avLst/>
              <a:gdLst>
                <a:gd name="connsiteX0" fmla="*/ 273 w 17254"/>
                <a:gd name="connsiteY0" fmla="*/ 2713 h 16428"/>
                <a:gd name="connsiteX1" fmla="*/ 7131 w 17254"/>
                <a:gd name="connsiteY1" fmla="*/ 427 h 16428"/>
                <a:gd name="connsiteX2" fmla="*/ 16275 w 17254"/>
                <a:gd name="connsiteY2" fmla="*/ 4999 h 16428"/>
                <a:gd name="connsiteX3" fmla="*/ 13989 w 17254"/>
                <a:gd name="connsiteY3" fmla="*/ 14143 h 16428"/>
                <a:gd name="connsiteX4" fmla="*/ 11703 w 17254"/>
                <a:gd name="connsiteY4" fmla="*/ 16429 h 16428"/>
                <a:gd name="connsiteX5" fmla="*/ 3130 w 17254"/>
                <a:gd name="connsiteY5" fmla="*/ 10618 h 16428"/>
                <a:gd name="connsiteX6" fmla="*/ 273 w 17254"/>
                <a:gd name="connsiteY6" fmla="*/ 2713 h 16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254" h="16428">
                  <a:moveTo>
                    <a:pt x="273" y="2713"/>
                  </a:moveTo>
                  <a:cubicBezTo>
                    <a:pt x="2749" y="2617"/>
                    <a:pt x="5512" y="3094"/>
                    <a:pt x="7131" y="427"/>
                  </a:cubicBezTo>
                  <a:cubicBezTo>
                    <a:pt x="9798" y="2713"/>
                    <a:pt x="17132" y="-4336"/>
                    <a:pt x="16275" y="4999"/>
                  </a:cubicBezTo>
                  <a:cubicBezTo>
                    <a:pt x="19418" y="8999"/>
                    <a:pt x="13989" y="10904"/>
                    <a:pt x="13989" y="14143"/>
                  </a:cubicBezTo>
                  <a:cubicBezTo>
                    <a:pt x="13227" y="14905"/>
                    <a:pt x="12465" y="15667"/>
                    <a:pt x="11703" y="16429"/>
                  </a:cubicBezTo>
                  <a:cubicBezTo>
                    <a:pt x="8655" y="14905"/>
                    <a:pt x="5035" y="13952"/>
                    <a:pt x="3130" y="10618"/>
                  </a:cubicBezTo>
                  <a:cubicBezTo>
                    <a:pt x="2368" y="7951"/>
                    <a:pt x="-965" y="6142"/>
                    <a:pt x="273" y="2713"/>
                  </a:cubicBezTo>
                  <a:close/>
                </a:path>
              </a:pathLst>
            </a:custGeom>
            <a:solidFill>
              <a:srgbClr val="FDCE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13738400-BD40-4A5B-81F6-BBE75571401D}"/>
                </a:ext>
              </a:extLst>
            </p:cNvPr>
            <p:cNvSpPr/>
            <p:nvPr/>
          </p:nvSpPr>
          <p:spPr>
            <a:xfrm>
              <a:off x="9218106" y="2159807"/>
              <a:ext cx="11725" cy="11429"/>
            </a:xfrm>
            <a:custGeom>
              <a:avLst/>
              <a:gdLst>
                <a:gd name="connsiteX0" fmla="*/ 2519 w 11725"/>
                <a:gd name="connsiteY0" fmla="*/ 11430 h 11429"/>
                <a:gd name="connsiteX1" fmla="*/ 4233 w 11725"/>
                <a:gd name="connsiteY1" fmla="*/ 2477 h 11429"/>
                <a:gd name="connsiteX2" fmla="*/ 11568 w 11725"/>
                <a:gd name="connsiteY2" fmla="*/ 0 h 11429"/>
                <a:gd name="connsiteX3" fmla="*/ 2519 w 11725"/>
                <a:gd name="connsiteY3" fmla="*/ 11430 h 114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725" h="11429">
                  <a:moveTo>
                    <a:pt x="2519" y="11430"/>
                  </a:moveTo>
                  <a:cubicBezTo>
                    <a:pt x="-3006" y="7334"/>
                    <a:pt x="1947" y="4667"/>
                    <a:pt x="4233" y="2477"/>
                  </a:cubicBezTo>
                  <a:cubicBezTo>
                    <a:pt x="5948" y="857"/>
                    <a:pt x="9091" y="762"/>
                    <a:pt x="11568" y="0"/>
                  </a:cubicBezTo>
                  <a:cubicBezTo>
                    <a:pt x="12044" y="4477"/>
                    <a:pt x="12044" y="4477"/>
                    <a:pt x="2519" y="11430"/>
                  </a:cubicBezTo>
                  <a:close/>
                </a:path>
              </a:pathLst>
            </a:custGeom>
            <a:solidFill>
              <a:srgbClr val="F7BE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D630D031-65E9-4BD4-8FC2-19A211567F32}"/>
                </a:ext>
              </a:extLst>
            </p:cNvPr>
            <p:cNvSpPr/>
            <p:nvPr/>
          </p:nvSpPr>
          <p:spPr>
            <a:xfrm>
              <a:off x="9243485" y="2159807"/>
              <a:ext cx="8953" cy="5622"/>
            </a:xfrm>
            <a:custGeom>
              <a:avLst/>
              <a:gdLst>
                <a:gd name="connsiteX0" fmla="*/ 0 w 8953"/>
                <a:gd name="connsiteY0" fmla="*/ 4572 h 5622"/>
                <a:gd name="connsiteX1" fmla="*/ 6858 w 8953"/>
                <a:gd name="connsiteY1" fmla="*/ 0 h 5622"/>
                <a:gd name="connsiteX2" fmla="*/ 8954 w 8953"/>
                <a:gd name="connsiteY2" fmla="*/ 2191 h 5622"/>
                <a:gd name="connsiteX3" fmla="*/ 6763 w 8953"/>
                <a:gd name="connsiteY3" fmla="*/ 4572 h 5622"/>
                <a:gd name="connsiteX4" fmla="*/ 0 w 8953"/>
                <a:gd name="connsiteY4" fmla="*/ 4572 h 56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953" h="5622">
                  <a:moveTo>
                    <a:pt x="0" y="4572"/>
                  </a:moveTo>
                  <a:cubicBezTo>
                    <a:pt x="191" y="-95"/>
                    <a:pt x="3524" y="0"/>
                    <a:pt x="6858" y="0"/>
                  </a:cubicBezTo>
                  <a:cubicBezTo>
                    <a:pt x="7525" y="762"/>
                    <a:pt x="8287" y="1429"/>
                    <a:pt x="8954" y="2191"/>
                  </a:cubicBezTo>
                  <a:cubicBezTo>
                    <a:pt x="8192" y="2953"/>
                    <a:pt x="7525" y="3810"/>
                    <a:pt x="6763" y="4572"/>
                  </a:cubicBezTo>
                  <a:cubicBezTo>
                    <a:pt x="4477" y="3905"/>
                    <a:pt x="2286" y="7239"/>
                    <a:pt x="0" y="4572"/>
                  </a:cubicBezTo>
                  <a:close/>
                </a:path>
              </a:pathLst>
            </a:custGeom>
            <a:solidFill>
              <a:srgbClr val="F6B3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3649F1A1-627B-4723-9D52-8FCE938C08EF}"/>
                </a:ext>
              </a:extLst>
            </p:cNvPr>
            <p:cNvSpPr/>
            <p:nvPr/>
          </p:nvSpPr>
          <p:spPr>
            <a:xfrm>
              <a:off x="9228208" y="2184953"/>
              <a:ext cx="8419" cy="9143"/>
            </a:xfrm>
            <a:custGeom>
              <a:avLst/>
              <a:gdLst>
                <a:gd name="connsiteX0" fmla="*/ 1561 w 8419"/>
                <a:gd name="connsiteY0" fmla="*/ 9144 h 9143"/>
                <a:gd name="connsiteX1" fmla="*/ 3847 w 8419"/>
                <a:gd name="connsiteY1" fmla="*/ 0 h 9143"/>
                <a:gd name="connsiteX2" fmla="*/ 8419 w 8419"/>
                <a:gd name="connsiteY2" fmla="*/ 0 h 9143"/>
                <a:gd name="connsiteX3" fmla="*/ 1561 w 8419"/>
                <a:gd name="connsiteY3" fmla="*/ 9144 h 9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419" h="9143">
                  <a:moveTo>
                    <a:pt x="1561" y="9144"/>
                  </a:moveTo>
                  <a:cubicBezTo>
                    <a:pt x="-3201" y="4667"/>
                    <a:pt x="4514" y="3429"/>
                    <a:pt x="3847" y="0"/>
                  </a:cubicBezTo>
                  <a:cubicBezTo>
                    <a:pt x="5371" y="0"/>
                    <a:pt x="6895" y="0"/>
                    <a:pt x="8419" y="0"/>
                  </a:cubicBezTo>
                  <a:cubicBezTo>
                    <a:pt x="6514" y="3334"/>
                    <a:pt x="5657" y="7430"/>
                    <a:pt x="1561" y="9144"/>
                  </a:cubicBezTo>
                  <a:close/>
                </a:path>
              </a:pathLst>
            </a:custGeom>
            <a:solidFill>
              <a:srgbClr val="FAC70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214D4795-079A-48E4-87DC-72913B9CFCE6}"/>
                </a:ext>
              </a:extLst>
            </p:cNvPr>
            <p:cNvSpPr/>
            <p:nvPr/>
          </p:nvSpPr>
          <p:spPr>
            <a:xfrm>
              <a:off x="9194396" y="2058124"/>
              <a:ext cx="47627" cy="49866"/>
            </a:xfrm>
            <a:custGeom>
              <a:avLst/>
              <a:gdLst>
                <a:gd name="connsiteX0" fmla="*/ 1179 w 47627"/>
                <a:gd name="connsiteY0" fmla="*/ 17196 h 49866"/>
                <a:gd name="connsiteX1" fmla="*/ 1179 w 47627"/>
                <a:gd name="connsiteY1" fmla="*/ 14910 h 49866"/>
                <a:gd name="connsiteX2" fmla="*/ 7370 w 47627"/>
                <a:gd name="connsiteY2" fmla="*/ 6528 h 49866"/>
                <a:gd name="connsiteX3" fmla="*/ 14514 w 47627"/>
                <a:gd name="connsiteY3" fmla="*/ 4242 h 49866"/>
                <a:gd name="connsiteX4" fmla="*/ 21181 w 47627"/>
                <a:gd name="connsiteY4" fmla="*/ 2813 h 49866"/>
                <a:gd name="connsiteX5" fmla="*/ 27849 w 47627"/>
                <a:gd name="connsiteY5" fmla="*/ 337 h 49866"/>
                <a:gd name="connsiteX6" fmla="*/ 29468 w 47627"/>
                <a:gd name="connsiteY6" fmla="*/ 7100 h 49866"/>
                <a:gd name="connsiteX7" fmla="*/ 22324 w 47627"/>
                <a:gd name="connsiteY7" fmla="*/ 16910 h 49866"/>
                <a:gd name="connsiteX8" fmla="*/ 32992 w 47627"/>
                <a:gd name="connsiteY8" fmla="*/ 9767 h 49866"/>
                <a:gd name="connsiteX9" fmla="*/ 38041 w 47627"/>
                <a:gd name="connsiteY9" fmla="*/ 15291 h 49866"/>
                <a:gd name="connsiteX10" fmla="*/ 47089 w 47627"/>
                <a:gd name="connsiteY10" fmla="*/ 28626 h 49866"/>
                <a:gd name="connsiteX11" fmla="*/ 39469 w 47627"/>
                <a:gd name="connsiteY11" fmla="*/ 36151 h 49866"/>
                <a:gd name="connsiteX12" fmla="*/ 35755 w 47627"/>
                <a:gd name="connsiteY12" fmla="*/ 38818 h 49866"/>
                <a:gd name="connsiteX13" fmla="*/ 31278 w 47627"/>
                <a:gd name="connsiteY13" fmla="*/ 39199 h 49866"/>
                <a:gd name="connsiteX14" fmla="*/ 26230 w 47627"/>
                <a:gd name="connsiteY14" fmla="*/ 36437 h 49866"/>
                <a:gd name="connsiteX15" fmla="*/ 20324 w 47627"/>
                <a:gd name="connsiteY15" fmla="*/ 38246 h 49866"/>
                <a:gd name="connsiteX16" fmla="*/ 19943 w 47627"/>
                <a:gd name="connsiteY16" fmla="*/ 45485 h 49866"/>
                <a:gd name="connsiteX17" fmla="*/ 4894 w 47627"/>
                <a:gd name="connsiteY17" fmla="*/ 42818 h 49866"/>
                <a:gd name="connsiteX18" fmla="*/ 322 w 47627"/>
                <a:gd name="connsiteY18" fmla="*/ 28912 h 49866"/>
                <a:gd name="connsiteX19" fmla="*/ 1179 w 47627"/>
                <a:gd name="connsiteY19" fmla="*/ 17196 h 49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7627" h="49866">
                  <a:moveTo>
                    <a:pt x="1179" y="17196"/>
                  </a:moveTo>
                  <a:cubicBezTo>
                    <a:pt x="-345" y="16434"/>
                    <a:pt x="-440" y="15672"/>
                    <a:pt x="1179" y="14910"/>
                  </a:cubicBezTo>
                  <a:cubicBezTo>
                    <a:pt x="3751" y="12529"/>
                    <a:pt x="4513" y="8814"/>
                    <a:pt x="7370" y="6528"/>
                  </a:cubicBezTo>
                  <a:cubicBezTo>
                    <a:pt x="9370" y="4814"/>
                    <a:pt x="11752" y="3766"/>
                    <a:pt x="14514" y="4242"/>
                  </a:cubicBezTo>
                  <a:cubicBezTo>
                    <a:pt x="17943" y="9576"/>
                    <a:pt x="20038" y="8433"/>
                    <a:pt x="21181" y="2813"/>
                  </a:cubicBezTo>
                  <a:cubicBezTo>
                    <a:pt x="22896" y="527"/>
                    <a:pt x="24991" y="-616"/>
                    <a:pt x="27849" y="337"/>
                  </a:cubicBezTo>
                  <a:cubicBezTo>
                    <a:pt x="30135" y="2242"/>
                    <a:pt x="28516" y="5004"/>
                    <a:pt x="29468" y="7100"/>
                  </a:cubicBezTo>
                  <a:cubicBezTo>
                    <a:pt x="28992" y="11005"/>
                    <a:pt x="26230" y="13481"/>
                    <a:pt x="22324" y="16910"/>
                  </a:cubicBezTo>
                  <a:cubicBezTo>
                    <a:pt x="28135" y="15958"/>
                    <a:pt x="27754" y="8719"/>
                    <a:pt x="32992" y="9767"/>
                  </a:cubicBezTo>
                  <a:cubicBezTo>
                    <a:pt x="35183" y="11195"/>
                    <a:pt x="36040" y="13767"/>
                    <a:pt x="38041" y="15291"/>
                  </a:cubicBezTo>
                  <a:cubicBezTo>
                    <a:pt x="43470" y="17958"/>
                    <a:pt x="43375" y="24435"/>
                    <a:pt x="47089" y="28626"/>
                  </a:cubicBezTo>
                  <a:cubicBezTo>
                    <a:pt x="49756" y="31674"/>
                    <a:pt x="41755" y="33103"/>
                    <a:pt x="39469" y="36151"/>
                  </a:cubicBezTo>
                  <a:cubicBezTo>
                    <a:pt x="38326" y="37199"/>
                    <a:pt x="37088" y="38151"/>
                    <a:pt x="35755" y="38818"/>
                  </a:cubicBezTo>
                  <a:cubicBezTo>
                    <a:pt x="34326" y="39389"/>
                    <a:pt x="32802" y="39485"/>
                    <a:pt x="31278" y="39199"/>
                  </a:cubicBezTo>
                  <a:cubicBezTo>
                    <a:pt x="29373" y="38723"/>
                    <a:pt x="27658" y="37770"/>
                    <a:pt x="26230" y="36437"/>
                  </a:cubicBezTo>
                  <a:cubicBezTo>
                    <a:pt x="22896" y="32722"/>
                    <a:pt x="22134" y="37389"/>
                    <a:pt x="20324" y="38246"/>
                  </a:cubicBezTo>
                  <a:cubicBezTo>
                    <a:pt x="14704" y="40342"/>
                    <a:pt x="22705" y="43199"/>
                    <a:pt x="19943" y="45485"/>
                  </a:cubicBezTo>
                  <a:cubicBezTo>
                    <a:pt x="13180" y="54058"/>
                    <a:pt x="9085" y="48343"/>
                    <a:pt x="4894" y="42818"/>
                  </a:cubicBezTo>
                  <a:cubicBezTo>
                    <a:pt x="6132" y="37294"/>
                    <a:pt x="3655" y="33008"/>
                    <a:pt x="322" y="28912"/>
                  </a:cubicBezTo>
                  <a:cubicBezTo>
                    <a:pt x="131" y="25007"/>
                    <a:pt x="3274" y="21292"/>
                    <a:pt x="1179" y="17196"/>
                  </a:cubicBezTo>
                  <a:close/>
                </a:path>
              </a:pathLst>
            </a:custGeom>
            <a:solidFill>
              <a:srgbClr val="FCC7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557AB41C-65DE-4C25-B63E-43430FEB9B45}"/>
                </a:ext>
              </a:extLst>
            </p:cNvPr>
            <p:cNvSpPr/>
            <p:nvPr/>
          </p:nvSpPr>
          <p:spPr>
            <a:xfrm>
              <a:off x="9194395" y="2038464"/>
              <a:ext cx="19842" cy="17521"/>
            </a:xfrm>
            <a:custGeom>
              <a:avLst/>
              <a:gdLst>
                <a:gd name="connsiteX0" fmla="*/ 19372 w 19842"/>
                <a:gd name="connsiteY0" fmla="*/ 376 h 17521"/>
                <a:gd name="connsiteX1" fmla="*/ 19467 w 19842"/>
                <a:gd name="connsiteY1" fmla="*/ 2662 h 17521"/>
                <a:gd name="connsiteX2" fmla="*/ 4037 w 19842"/>
                <a:gd name="connsiteY2" fmla="*/ 17521 h 17521"/>
                <a:gd name="connsiteX3" fmla="*/ 1274 w 19842"/>
                <a:gd name="connsiteY3" fmla="*/ 14092 h 17521"/>
                <a:gd name="connsiteX4" fmla="*/ 3560 w 19842"/>
                <a:gd name="connsiteY4" fmla="*/ 4853 h 17521"/>
                <a:gd name="connsiteX5" fmla="*/ 19372 w 19842"/>
                <a:gd name="connsiteY5" fmla="*/ 376 h 175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842" h="17521">
                  <a:moveTo>
                    <a:pt x="19372" y="376"/>
                  </a:moveTo>
                  <a:cubicBezTo>
                    <a:pt x="19372" y="1138"/>
                    <a:pt x="19372" y="1900"/>
                    <a:pt x="19467" y="2662"/>
                  </a:cubicBezTo>
                  <a:cubicBezTo>
                    <a:pt x="22039" y="15616"/>
                    <a:pt x="10799" y="14187"/>
                    <a:pt x="4037" y="17521"/>
                  </a:cubicBezTo>
                  <a:cubicBezTo>
                    <a:pt x="2227" y="17140"/>
                    <a:pt x="608" y="16569"/>
                    <a:pt x="1274" y="14092"/>
                  </a:cubicBezTo>
                  <a:cubicBezTo>
                    <a:pt x="5942" y="11997"/>
                    <a:pt x="-5393" y="5996"/>
                    <a:pt x="3560" y="4853"/>
                  </a:cubicBezTo>
                  <a:cubicBezTo>
                    <a:pt x="8132" y="1424"/>
                    <a:pt x="13276" y="-957"/>
                    <a:pt x="19372" y="376"/>
                  </a:cubicBezTo>
                  <a:close/>
                </a:path>
              </a:pathLst>
            </a:custGeom>
            <a:solidFill>
              <a:srgbClr val="F8C30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449AFE83-FF9B-4221-8767-310CD2ED6933}"/>
                </a:ext>
              </a:extLst>
            </p:cNvPr>
            <p:cNvSpPr/>
            <p:nvPr/>
          </p:nvSpPr>
          <p:spPr>
            <a:xfrm>
              <a:off x="9197860" y="2041126"/>
              <a:ext cx="25241" cy="19392"/>
            </a:xfrm>
            <a:custGeom>
              <a:avLst/>
              <a:gdLst>
                <a:gd name="connsiteX0" fmla="*/ 0 w 25241"/>
                <a:gd name="connsiteY0" fmla="*/ 13716 h 19392"/>
                <a:gd name="connsiteX1" fmla="*/ 16002 w 25241"/>
                <a:gd name="connsiteY1" fmla="*/ 0 h 19392"/>
                <a:gd name="connsiteX2" fmla="*/ 18288 w 25241"/>
                <a:gd name="connsiteY2" fmla="*/ 95 h 19392"/>
                <a:gd name="connsiteX3" fmla="*/ 25146 w 25241"/>
                <a:gd name="connsiteY3" fmla="*/ 11430 h 19392"/>
                <a:gd name="connsiteX4" fmla="*/ 25241 w 25241"/>
                <a:gd name="connsiteY4" fmla="*/ 13716 h 19392"/>
                <a:gd name="connsiteX5" fmla="*/ 14954 w 25241"/>
                <a:gd name="connsiteY5" fmla="*/ 19145 h 19392"/>
                <a:gd name="connsiteX6" fmla="*/ 12002 w 25241"/>
                <a:gd name="connsiteY6" fmla="*/ 19336 h 19392"/>
                <a:gd name="connsiteX7" fmla="*/ 9239 w 25241"/>
                <a:gd name="connsiteY7" fmla="*/ 18383 h 19392"/>
                <a:gd name="connsiteX8" fmla="*/ 0 w 25241"/>
                <a:gd name="connsiteY8" fmla="*/ 13716 h 19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241" h="19392">
                  <a:moveTo>
                    <a:pt x="0" y="13716"/>
                  </a:moveTo>
                  <a:cubicBezTo>
                    <a:pt x="5239" y="9049"/>
                    <a:pt x="15049" y="9716"/>
                    <a:pt x="16002" y="0"/>
                  </a:cubicBezTo>
                  <a:cubicBezTo>
                    <a:pt x="16764" y="0"/>
                    <a:pt x="17526" y="95"/>
                    <a:pt x="18288" y="95"/>
                  </a:cubicBezTo>
                  <a:cubicBezTo>
                    <a:pt x="18860" y="4953"/>
                    <a:pt x="22003" y="8096"/>
                    <a:pt x="25146" y="11430"/>
                  </a:cubicBezTo>
                  <a:cubicBezTo>
                    <a:pt x="25146" y="12192"/>
                    <a:pt x="25146" y="12954"/>
                    <a:pt x="25241" y="13716"/>
                  </a:cubicBezTo>
                  <a:cubicBezTo>
                    <a:pt x="22384" y="16574"/>
                    <a:pt x="18383" y="17336"/>
                    <a:pt x="14954" y="19145"/>
                  </a:cubicBezTo>
                  <a:cubicBezTo>
                    <a:pt x="14002" y="19431"/>
                    <a:pt x="13049" y="19431"/>
                    <a:pt x="12002" y="19336"/>
                  </a:cubicBezTo>
                  <a:cubicBezTo>
                    <a:pt x="11049" y="19050"/>
                    <a:pt x="10097" y="18764"/>
                    <a:pt x="9239" y="18383"/>
                  </a:cubicBezTo>
                  <a:cubicBezTo>
                    <a:pt x="6096" y="16669"/>
                    <a:pt x="667" y="19907"/>
                    <a:pt x="0" y="13716"/>
                  </a:cubicBezTo>
                  <a:close/>
                </a:path>
              </a:pathLst>
            </a:custGeom>
            <a:solidFill>
              <a:srgbClr val="F8BC0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EE9D7924-4DDB-4B3B-B6B8-1C1FB281F22C}"/>
                </a:ext>
              </a:extLst>
            </p:cNvPr>
            <p:cNvSpPr/>
            <p:nvPr/>
          </p:nvSpPr>
          <p:spPr>
            <a:xfrm>
              <a:off x="9193267" y="2052556"/>
              <a:ext cx="16023" cy="20478"/>
            </a:xfrm>
            <a:custGeom>
              <a:avLst/>
              <a:gdLst>
                <a:gd name="connsiteX0" fmla="*/ 4594 w 16023"/>
                <a:gd name="connsiteY0" fmla="*/ 2286 h 20478"/>
                <a:gd name="connsiteX1" fmla="*/ 16024 w 16023"/>
                <a:gd name="connsiteY1" fmla="*/ 4572 h 20478"/>
                <a:gd name="connsiteX2" fmla="*/ 9166 w 16023"/>
                <a:gd name="connsiteY2" fmla="*/ 13716 h 20478"/>
                <a:gd name="connsiteX3" fmla="*/ 2308 w 16023"/>
                <a:gd name="connsiteY3" fmla="*/ 20479 h 20478"/>
                <a:gd name="connsiteX4" fmla="*/ 2308 w 16023"/>
                <a:gd name="connsiteY4" fmla="*/ 0 h 20478"/>
                <a:gd name="connsiteX5" fmla="*/ 4594 w 16023"/>
                <a:gd name="connsiteY5" fmla="*/ 2286 h 20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023" h="20478">
                  <a:moveTo>
                    <a:pt x="4594" y="2286"/>
                  </a:moveTo>
                  <a:cubicBezTo>
                    <a:pt x="7451" y="7811"/>
                    <a:pt x="12976" y="-95"/>
                    <a:pt x="16024" y="4572"/>
                  </a:cubicBezTo>
                  <a:cubicBezTo>
                    <a:pt x="14785" y="8382"/>
                    <a:pt x="10309" y="9811"/>
                    <a:pt x="9166" y="13716"/>
                  </a:cubicBezTo>
                  <a:cubicBezTo>
                    <a:pt x="7451" y="16574"/>
                    <a:pt x="6784" y="20479"/>
                    <a:pt x="2308" y="20479"/>
                  </a:cubicBezTo>
                  <a:cubicBezTo>
                    <a:pt x="4117" y="13621"/>
                    <a:pt x="-3693" y="6858"/>
                    <a:pt x="2308" y="0"/>
                  </a:cubicBezTo>
                  <a:cubicBezTo>
                    <a:pt x="3070" y="762"/>
                    <a:pt x="3832" y="1524"/>
                    <a:pt x="4594" y="2286"/>
                  </a:cubicBezTo>
                  <a:close/>
                </a:path>
              </a:pathLst>
            </a:custGeom>
            <a:solidFill>
              <a:srgbClr val="F9C30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CF495DB9-ADFC-4F85-A97D-9CF48FF9FD77}"/>
                </a:ext>
              </a:extLst>
            </p:cNvPr>
            <p:cNvSpPr/>
            <p:nvPr/>
          </p:nvSpPr>
          <p:spPr>
            <a:xfrm>
              <a:off x="9196632" y="2032718"/>
              <a:ext cx="17135" cy="10853"/>
            </a:xfrm>
            <a:custGeom>
              <a:avLst/>
              <a:gdLst>
                <a:gd name="connsiteX0" fmla="*/ 17135 w 17135"/>
                <a:gd name="connsiteY0" fmla="*/ 6122 h 10853"/>
                <a:gd name="connsiteX1" fmla="*/ 1133 w 17135"/>
                <a:gd name="connsiteY1" fmla="*/ 10694 h 10853"/>
                <a:gd name="connsiteX2" fmla="*/ 7515 w 17135"/>
                <a:gd name="connsiteY2" fmla="*/ 1074 h 10853"/>
                <a:gd name="connsiteX3" fmla="*/ 17135 w 17135"/>
                <a:gd name="connsiteY3" fmla="*/ 6122 h 108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135" h="10853">
                  <a:moveTo>
                    <a:pt x="17135" y="6122"/>
                  </a:moveTo>
                  <a:cubicBezTo>
                    <a:pt x="12087" y="8789"/>
                    <a:pt x="7134" y="11551"/>
                    <a:pt x="1133" y="10694"/>
                  </a:cubicBezTo>
                  <a:cubicBezTo>
                    <a:pt x="-2582" y="3550"/>
                    <a:pt x="3705" y="2979"/>
                    <a:pt x="7515" y="1074"/>
                  </a:cubicBezTo>
                  <a:cubicBezTo>
                    <a:pt x="12849" y="-1498"/>
                    <a:pt x="15897" y="693"/>
                    <a:pt x="17135" y="6122"/>
                  </a:cubicBezTo>
                  <a:close/>
                </a:path>
              </a:pathLst>
            </a:custGeom>
            <a:solidFill>
              <a:srgbClr val="FCCC0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AA055083-23E4-4064-AB6C-1DA0E97DEF95}"/>
                </a:ext>
              </a:extLst>
            </p:cNvPr>
            <p:cNvSpPr/>
            <p:nvPr/>
          </p:nvSpPr>
          <p:spPr>
            <a:xfrm>
              <a:off x="9214564" y="2041221"/>
              <a:ext cx="8347" cy="11334"/>
            </a:xfrm>
            <a:custGeom>
              <a:avLst/>
              <a:gdLst>
                <a:gd name="connsiteX0" fmla="*/ 8348 w 8347"/>
                <a:gd name="connsiteY0" fmla="*/ 11335 h 11334"/>
                <a:gd name="connsiteX1" fmla="*/ 1490 w 8347"/>
                <a:gd name="connsiteY1" fmla="*/ 0 h 11334"/>
                <a:gd name="connsiteX2" fmla="*/ 5871 w 8347"/>
                <a:gd name="connsiteY2" fmla="*/ 4572 h 11334"/>
                <a:gd name="connsiteX3" fmla="*/ 8348 w 8347"/>
                <a:gd name="connsiteY3" fmla="*/ 11335 h 11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347" h="11334">
                  <a:moveTo>
                    <a:pt x="8348" y="11335"/>
                  </a:moveTo>
                  <a:cubicBezTo>
                    <a:pt x="3299" y="9239"/>
                    <a:pt x="-2892" y="7811"/>
                    <a:pt x="1490" y="0"/>
                  </a:cubicBezTo>
                  <a:cubicBezTo>
                    <a:pt x="2918" y="1524"/>
                    <a:pt x="4442" y="3048"/>
                    <a:pt x="5871" y="4572"/>
                  </a:cubicBezTo>
                  <a:cubicBezTo>
                    <a:pt x="6728" y="6858"/>
                    <a:pt x="7586" y="9049"/>
                    <a:pt x="8348" y="11335"/>
                  </a:cubicBezTo>
                  <a:close/>
                </a:path>
              </a:pathLst>
            </a:custGeom>
            <a:solidFill>
              <a:srgbClr val="F8C30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C5D6879F-5F30-4B5E-B4EE-654C44FB87DF}"/>
                </a:ext>
              </a:extLst>
            </p:cNvPr>
            <p:cNvSpPr/>
            <p:nvPr/>
          </p:nvSpPr>
          <p:spPr>
            <a:xfrm>
              <a:off x="9191002" y="2075321"/>
              <a:ext cx="7743" cy="12358"/>
            </a:xfrm>
            <a:custGeom>
              <a:avLst/>
              <a:gdLst>
                <a:gd name="connsiteX0" fmla="*/ 4572 w 7743"/>
                <a:gd name="connsiteY0" fmla="*/ 0 h 12358"/>
                <a:gd name="connsiteX1" fmla="*/ 4572 w 7743"/>
                <a:gd name="connsiteY1" fmla="*/ 11430 h 12358"/>
                <a:gd name="connsiteX2" fmla="*/ 0 w 7743"/>
                <a:gd name="connsiteY2" fmla="*/ 11430 h 12358"/>
                <a:gd name="connsiteX3" fmla="*/ 286 w 7743"/>
                <a:gd name="connsiteY3" fmla="*/ 9335 h 12358"/>
                <a:gd name="connsiteX4" fmla="*/ 4572 w 7743"/>
                <a:gd name="connsiteY4" fmla="*/ 0 h 12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743" h="12358">
                  <a:moveTo>
                    <a:pt x="4572" y="0"/>
                  </a:moveTo>
                  <a:cubicBezTo>
                    <a:pt x="10192" y="3810"/>
                    <a:pt x="7144" y="7620"/>
                    <a:pt x="4572" y="11430"/>
                  </a:cubicBezTo>
                  <a:cubicBezTo>
                    <a:pt x="3048" y="12668"/>
                    <a:pt x="1524" y="12668"/>
                    <a:pt x="0" y="11430"/>
                  </a:cubicBezTo>
                  <a:cubicBezTo>
                    <a:pt x="0" y="10763"/>
                    <a:pt x="95" y="10001"/>
                    <a:pt x="286" y="9335"/>
                  </a:cubicBezTo>
                  <a:cubicBezTo>
                    <a:pt x="1715" y="6286"/>
                    <a:pt x="3143" y="3143"/>
                    <a:pt x="4572" y="0"/>
                  </a:cubicBezTo>
                  <a:close/>
                </a:path>
              </a:pathLst>
            </a:custGeom>
            <a:solidFill>
              <a:srgbClr val="F9C30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412B7BAF-6164-4960-9315-E5BF035CA344}"/>
                </a:ext>
              </a:extLst>
            </p:cNvPr>
            <p:cNvSpPr/>
            <p:nvPr/>
          </p:nvSpPr>
          <p:spPr>
            <a:xfrm>
              <a:off x="9172048" y="2100466"/>
              <a:ext cx="45261" cy="43433"/>
            </a:xfrm>
            <a:custGeom>
              <a:avLst/>
              <a:gdLst>
                <a:gd name="connsiteX0" fmla="*/ 28004 w 45261"/>
                <a:gd name="connsiteY0" fmla="*/ 0 h 43433"/>
                <a:gd name="connsiteX1" fmla="*/ 41719 w 45261"/>
                <a:gd name="connsiteY1" fmla="*/ 2286 h 43433"/>
                <a:gd name="connsiteX2" fmla="*/ 44577 w 45261"/>
                <a:gd name="connsiteY2" fmla="*/ 2381 h 43433"/>
                <a:gd name="connsiteX3" fmla="*/ 45244 w 45261"/>
                <a:gd name="connsiteY3" fmla="*/ 5525 h 43433"/>
                <a:gd name="connsiteX4" fmla="*/ 38481 w 45261"/>
                <a:gd name="connsiteY4" fmla="*/ 11811 h 43433"/>
                <a:gd name="connsiteX5" fmla="*/ 38005 w 45261"/>
                <a:gd name="connsiteY5" fmla="*/ 18669 h 43433"/>
                <a:gd name="connsiteX6" fmla="*/ 41815 w 45261"/>
                <a:gd name="connsiteY6" fmla="*/ 22955 h 43433"/>
                <a:gd name="connsiteX7" fmla="*/ 44101 w 45261"/>
                <a:gd name="connsiteY7" fmla="*/ 27432 h 43433"/>
                <a:gd name="connsiteX8" fmla="*/ 39053 w 45261"/>
                <a:gd name="connsiteY8" fmla="*/ 33623 h 43433"/>
                <a:gd name="connsiteX9" fmla="*/ 33147 w 45261"/>
                <a:gd name="connsiteY9" fmla="*/ 38672 h 43433"/>
                <a:gd name="connsiteX10" fmla="*/ 30385 w 45261"/>
                <a:gd name="connsiteY10" fmla="*/ 43434 h 43433"/>
                <a:gd name="connsiteX11" fmla="*/ 29337 w 45261"/>
                <a:gd name="connsiteY11" fmla="*/ 43434 h 43433"/>
                <a:gd name="connsiteX12" fmla="*/ 28289 w 45261"/>
                <a:gd name="connsiteY12" fmla="*/ 43434 h 43433"/>
                <a:gd name="connsiteX13" fmla="*/ 25813 w 45261"/>
                <a:gd name="connsiteY13" fmla="*/ 38862 h 43433"/>
                <a:gd name="connsiteX14" fmla="*/ 18860 w 45261"/>
                <a:gd name="connsiteY14" fmla="*/ 34100 h 43433"/>
                <a:gd name="connsiteX15" fmla="*/ 16192 w 45261"/>
                <a:gd name="connsiteY15" fmla="*/ 29432 h 43433"/>
                <a:gd name="connsiteX16" fmla="*/ 15621 w 45261"/>
                <a:gd name="connsiteY16" fmla="*/ 26765 h 43433"/>
                <a:gd name="connsiteX17" fmla="*/ 7906 w 45261"/>
                <a:gd name="connsiteY17" fmla="*/ 30575 h 43433"/>
                <a:gd name="connsiteX18" fmla="*/ 4858 w 45261"/>
                <a:gd name="connsiteY18" fmla="*/ 30480 h 43433"/>
                <a:gd name="connsiteX19" fmla="*/ 0 w 45261"/>
                <a:gd name="connsiteY19" fmla="*/ 18193 h 43433"/>
                <a:gd name="connsiteX20" fmla="*/ 9620 w 45261"/>
                <a:gd name="connsiteY20" fmla="*/ 15431 h 43433"/>
                <a:gd name="connsiteX21" fmla="*/ 20193 w 45261"/>
                <a:gd name="connsiteY21" fmla="*/ 7715 h 43433"/>
                <a:gd name="connsiteX22" fmla="*/ 20669 w 45261"/>
                <a:gd name="connsiteY22" fmla="*/ 4858 h 43433"/>
                <a:gd name="connsiteX23" fmla="*/ 28004 w 45261"/>
                <a:gd name="connsiteY23" fmla="*/ 0 h 43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45261" h="43433">
                  <a:moveTo>
                    <a:pt x="28004" y="0"/>
                  </a:moveTo>
                  <a:cubicBezTo>
                    <a:pt x="32385" y="2000"/>
                    <a:pt x="35814" y="9430"/>
                    <a:pt x="41719" y="2286"/>
                  </a:cubicBezTo>
                  <a:cubicBezTo>
                    <a:pt x="42672" y="1619"/>
                    <a:pt x="43625" y="1619"/>
                    <a:pt x="44577" y="2381"/>
                  </a:cubicBezTo>
                  <a:cubicBezTo>
                    <a:pt x="45053" y="3334"/>
                    <a:pt x="45339" y="4382"/>
                    <a:pt x="45244" y="5525"/>
                  </a:cubicBezTo>
                  <a:cubicBezTo>
                    <a:pt x="44291" y="9049"/>
                    <a:pt x="41529" y="10668"/>
                    <a:pt x="38481" y="11811"/>
                  </a:cubicBezTo>
                  <a:cubicBezTo>
                    <a:pt x="30194" y="13430"/>
                    <a:pt x="38100" y="16383"/>
                    <a:pt x="38005" y="18669"/>
                  </a:cubicBezTo>
                  <a:cubicBezTo>
                    <a:pt x="38481" y="20764"/>
                    <a:pt x="40195" y="21717"/>
                    <a:pt x="41815" y="22955"/>
                  </a:cubicBezTo>
                  <a:cubicBezTo>
                    <a:pt x="42577" y="24479"/>
                    <a:pt x="43339" y="26003"/>
                    <a:pt x="44101" y="27432"/>
                  </a:cubicBezTo>
                  <a:cubicBezTo>
                    <a:pt x="45053" y="31718"/>
                    <a:pt x="41148" y="31909"/>
                    <a:pt x="39053" y="33623"/>
                  </a:cubicBezTo>
                  <a:cubicBezTo>
                    <a:pt x="36386" y="34481"/>
                    <a:pt x="33909" y="35528"/>
                    <a:pt x="33147" y="38672"/>
                  </a:cubicBezTo>
                  <a:cubicBezTo>
                    <a:pt x="32671" y="40481"/>
                    <a:pt x="31813" y="42101"/>
                    <a:pt x="30385" y="43434"/>
                  </a:cubicBezTo>
                  <a:lnTo>
                    <a:pt x="29337" y="43434"/>
                  </a:lnTo>
                  <a:cubicBezTo>
                    <a:pt x="29337" y="43434"/>
                    <a:pt x="28289" y="43434"/>
                    <a:pt x="28289" y="43434"/>
                  </a:cubicBezTo>
                  <a:cubicBezTo>
                    <a:pt x="27432" y="41910"/>
                    <a:pt x="26670" y="40386"/>
                    <a:pt x="25813" y="38862"/>
                  </a:cubicBezTo>
                  <a:cubicBezTo>
                    <a:pt x="23431" y="37433"/>
                    <a:pt x="22288" y="34004"/>
                    <a:pt x="18860" y="34100"/>
                  </a:cubicBezTo>
                  <a:cubicBezTo>
                    <a:pt x="17050" y="33052"/>
                    <a:pt x="15430" y="31909"/>
                    <a:pt x="16192" y="29432"/>
                  </a:cubicBezTo>
                  <a:cubicBezTo>
                    <a:pt x="16192" y="28480"/>
                    <a:pt x="19431" y="26956"/>
                    <a:pt x="15621" y="26765"/>
                  </a:cubicBezTo>
                  <a:cubicBezTo>
                    <a:pt x="12382" y="26670"/>
                    <a:pt x="10287" y="28956"/>
                    <a:pt x="7906" y="30575"/>
                  </a:cubicBezTo>
                  <a:cubicBezTo>
                    <a:pt x="6858" y="30861"/>
                    <a:pt x="5905" y="30861"/>
                    <a:pt x="4858" y="30480"/>
                  </a:cubicBezTo>
                  <a:cubicBezTo>
                    <a:pt x="1143" y="27242"/>
                    <a:pt x="667" y="22670"/>
                    <a:pt x="0" y="18193"/>
                  </a:cubicBezTo>
                  <a:cubicBezTo>
                    <a:pt x="2381" y="14192"/>
                    <a:pt x="6191" y="15431"/>
                    <a:pt x="9620" y="15431"/>
                  </a:cubicBezTo>
                  <a:cubicBezTo>
                    <a:pt x="14859" y="15240"/>
                    <a:pt x="18860" y="13335"/>
                    <a:pt x="20193" y="7715"/>
                  </a:cubicBezTo>
                  <a:cubicBezTo>
                    <a:pt x="20098" y="6763"/>
                    <a:pt x="20288" y="5810"/>
                    <a:pt x="20669" y="4858"/>
                  </a:cubicBezTo>
                  <a:cubicBezTo>
                    <a:pt x="22574" y="2191"/>
                    <a:pt x="24860" y="476"/>
                    <a:pt x="28004" y="0"/>
                  </a:cubicBezTo>
                  <a:close/>
                </a:path>
              </a:pathLst>
            </a:custGeom>
            <a:solidFill>
              <a:srgbClr val="FBC1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A4B13F2D-628B-4813-AB3C-5D45BD45AC24}"/>
                </a:ext>
              </a:extLst>
            </p:cNvPr>
            <p:cNvSpPr/>
            <p:nvPr/>
          </p:nvSpPr>
          <p:spPr>
            <a:xfrm>
              <a:off x="9206679" y="2166665"/>
              <a:ext cx="13974" cy="29760"/>
            </a:xfrm>
            <a:custGeom>
              <a:avLst/>
              <a:gdLst>
                <a:gd name="connsiteX0" fmla="*/ 9374 w 13974"/>
                <a:gd name="connsiteY0" fmla="*/ 16002 h 29760"/>
                <a:gd name="connsiteX1" fmla="*/ 13946 w 13974"/>
                <a:gd name="connsiteY1" fmla="*/ 22860 h 29760"/>
                <a:gd name="connsiteX2" fmla="*/ 9374 w 13974"/>
                <a:gd name="connsiteY2" fmla="*/ 29718 h 29760"/>
                <a:gd name="connsiteX3" fmla="*/ 230 w 13974"/>
                <a:gd name="connsiteY3" fmla="*/ 0 h 29760"/>
                <a:gd name="connsiteX4" fmla="*/ 9374 w 13974"/>
                <a:gd name="connsiteY4" fmla="*/ 16002 h 297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974" h="29760">
                  <a:moveTo>
                    <a:pt x="9374" y="16002"/>
                  </a:moveTo>
                  <a:cubicBezTo>
                    <a:pt x="10803" y="18383"/>
                    <a:pt x="14327" y="19336"/>
                    <a:pt x="13946" y="22860"/>
                  </a:cubicBezTo>
                  <a:cubicBezTo>
                    <a:pt x="12136" y="24955"/>
                    <a:pt x="15184" y="30290"/>
                    <a:pt x="9374" y="29718"/>
                  </a:cubicBezTo>
                  <a:cubicBezTo>
                    <a:pt x="5088" y="20193"/>
                    <a:pt x="-1294" y="11335"/>
                    <a:pt x="230" y="0"/>
                  </a:cubicBezTo>
                  <a:cubicBezTo>
                    <a:pt x="7945" y="2762"/>
                    <a:pt x="3754" y="12192"/>
                    <a:pt x="9374" y="16002"/>
                  </a:cubicBezTo>
                  <a:close/>
                </a:path>
              </a:pathLst>
            </a:custGeom>
            <a:solidFill>
              <a:srgbClr val="FCCA0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97464069-ADA7-42C2-81E5-C9A4D9EB4096}"/>
                </a:ext>
              </a:extLst>
            </p:cNvPr>
            <p:cNvSpPr/>
            <p:nvPr/>
          </p:nvSpPr>
          <p:spPr>
            <a:xfrm>
              <a:off x="9216053" y="2189525"/>
              <a:ext cx="11429" cy="11430"/>
            </a:xfrm>
            <a:custGeom>
              <a:avLst/>
              <a:gdLst>
                <a:gd name="connsiteX0" fmla="*/ 0 w 11429"/>
                <a:gd name="connsiteY0" fmla="*/ 6858 h 11430"/>
                <a:gd name="connsiteX1" fmla="*/ 4572 w 11429"/>
                <a:gd name="connsiteY1" fmla="*/ 0 h 11430"/>
                <a:gd name="connsiteX2" fmla="*/ 11430 w 11429"/>
                <a:gd name="connsiteY2" fmla="*/ 6858 h 11430"/>
                <a:gd name="connsiteX3" fmla="*/ 11430 w 11429"/>
                <a:gd name="connsiteY3" fmla="*/ 11430 h 11430"/>
                <a:gd name="connsiteX4" fmla="*/ 2286 w 11429"/>
                <a:gd name="connsiteY4" fmla="*/ 11430 h 11430"/>
                <a:gd name="connsiteX5" fmla="*/ 0 w 11429"/>
                <a:gd name="connsiteY5" fmla="*/ 6858 h 11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429" h="11430">
                  <a:moveTo>
                    <a:pt x="0" y="6858"/>
                  </a:moveTo>
                  <a:cubicBezTo>
                    <a:pt x="1524" y="4572"/>
                    <a:pt x="3048" y="2286"/>
                    <a:pt x="4572" y="0"/>
                  </a:cubicBezTo>
                  <a:cubicBezTo>
                    <a:pt x="6858" y="2286"/>
                    <a:pt x="9144" y="4572"/>
                    <a:pt x="11430" y="6858"/>
                  </a:cubicBezTo>
                  <a:cubicBezTo>
                    <a:pt x="11430" y="8382"/>
                    <a:pt x="11430" y="9906"/>
                    <a:pt x="11430" y="11430"/>
                  </a:cubicBezTo>
                  <a:cubicBezTo>
                    <a:pt x="8382" y="6858"/>
                    <a:pt x="5334" y="9144"/>
                    <a:pt x="2286" y="11430"/>
                  </a:cubicBezTo>
                  <a:cubicBezTo>
                    <a:pt x="476" y="10382"/>
                    <a:pt x="95" y="8763"/>
                    <a:pt x="0" y="6858"/>
                  </a:cubicBezTo>
                  <a:close/>
                </a:path>
              </a:pathLst>
            </a:custGeom>
            <a:solidFill>
              <a:srgbClr val="FCCD0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693D3773-5B0E-41ED-BE32-39B25CCDA75E}"/>
                </a:ext>
              </a:extLst>
            </p:cNvPr>
            <p:cNvSpPr/>
            <p:nvPr/>
          </p:nvSpPr>
          <p:spPr>
            <a:xfrm>
              <a:off x="9271965" y="2063986"/>
              <a:ext cx="24136" cy="18127"/>
            </a:xfrm>
            <a:custGeom>
              <a:avLst/>
              <a:gdLst>
                <a:gd name="connsiteX0" fmla="*/ 23908 w 24136"/>
                <a:gd name="connsiteY0" fmla="*/ 0 h 18127"/>
                <a:gd name="connsiteX1" fmla="*/ 21717 w 24136"/>
                <a:gd name="connsiteY1" fmla="*/ 13621 h 18127"/>
                <a:gd name="connsiteX2" fmla="*/ 953 w 24136"/>
                <a:gd name="connsiteY2" fmla="*/ 12764 h 18127"/>
                <a:gd name="connsiteX3" fmla="*/ 0 w 24136"/>
                <a:gd name="connsiteY3" fmla="*/ 9430 h 18127"/>
                <a:gd name="connsiteX4" fmla="*/ 8954 w 24136"/>
                <a:gd name="connsiteY4" fmla="*/ 190 h 18127"/>
                <a:gd name="connsiteX5" fmla="*/ 23908 w 24136"/>
                <a:gd name="connsiteY5" fmla="*/ 0 h 18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36" h="18127">
                  <a:moveTo>
                    <a:pt x="23908" y="0"/>
                  </a:moveTo>
                  <a:cubicBezTo>
                    <a:pt x="23336" y="4572"/>
                    <a:pt x="25813" y="9620"/>
                    <a:pt x="21717" y="13621"/>
                  </a:cubicBezTo>
                  <a:cubicBezTo>
                    <a:pt x="14573" y="19812"/>
                    <a:pt x="7620" y="19717"/>
                    <a:pt x="953" y="12764"/>
                  </a:cubicBezTo>
                  <a:cubicBezTo>
                    <a:pt x="286" y="11716"/>
                    <a:pt x="0" y="10573"/>
                    <a:pt x="0" y="9430"/>
                  </a:cubicBezTo>
                  <a:cubicBezTo>
                    <a:pt x="1048" y="4477"/>
                    <a:pt x="3810" y="1238"/>
                    <a:pt x="8954" y="190"/>
                  </a:cubicBezTo>
                  <a:cubicBezTo>
                    <a:pt x="14002" y="762"/>
                    <a:pt x="18955" y="95"/>
                    <a:pt x="23908" y="0"/>
                  </a:cubicBezTo>
                  <a:close/>
                </a:path>
              </a:pathLst>
            </a:custGeom>
            <a:solidFill>
              <a:srgbClr val="FBC20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7FF18ACF-0188-4839-8564-4807AC255F48}"/>
                </a:ext>
              </a:extLst>
            </p:cNvPr>
            <p:cNvSpPr/>
            <p:nvPr/>
          </p:nvSpPr>
          <p:spPr>
            <a:xfrm>
              <a:off x="9265243" y="2084951"/>
              <a:ext cx="24315" cy="25115"/>
            </a:xfrm>
            <a:custGeom>
              <a:avLst/>
              <a:gdLst>
                <a:gd name="connsiteX0" fmla="*/ 23581 w 24315"/>
                <a:gd name="connsiteY0" fmla="*/ 10943 h 25115"/>
                <a:gd name="connsiteX1" fmla="*/ 21581 w 24315"/>
                <a:gd name="connsiteY1" fmla="*/ 20087 h 25115"/>
                <a:gd name="connsiteX2" fmla="*/ 10055 w 24315"/>
                <a:gd name="connsiteY2" fmla="*/ 24945 h 25115"/>
                <a:gd name="connsiteX3" fmla="*/ 721 w 24315"/>
                <a:gd name="connsiteY3" fmla="*/ 22564 h 25115"/>
                <a:gd name="connsiteX4" fmla="*/ 3007 w 24315"/>
                <a:gd name="connsiteY4" fmla="*/ 16372 h 25115"/>
                <a:gd name="connsiteX5" fmla="*/ 9484 w 24315"/>
                <a:gd name="connsiteY5" fmla="*/ 3514 h 25115"/>
                <a:gd name="connsiteX6" fmla="*/ 10627 w 24315"/>
                <a:gd name="connsiteY6" fmla="*/ 847 h 25115"/>
                <a:gd name="connsiteX7" fmla="*/ 22343 w 24315"/>
                <a:gd name="connsiteY7" fmla="*/ 847 h 25115"/>
                <a:gd name="connsiteX8" fmla="*/ 23867 w 24315"/>
                <a:gd name="connsiteY8" fmla="*/ 4085 h 25115"/>
                <a:gd name="connsiteX9" fmla="*/ 23581 w 24315"/>
                <a:gd name="connsiteY9" fmla="*/ 10943 h 25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315" h="25115">
                  <a:moveTo>
                    <a:pt x="23581" y="10943"/>
                  </a:moveTo>
                  <a:cubicBezTo>
                    <a:pt x="21295" y="13610"/>
                    <a:pt x="13675" y="15134"/>
                    <a:pt x="21581" y="20087"/>
                  </a:cubicBezTo>
                  <a:cubicBezTo>
                    <a:pt x="20057" y="27040"/>
                    <a:pt x="14532" y="24659"/>
                    <a:pt x="10055" y="24945"/>
                  </a:cubicBezTo>
                  <a:cubicBezTo>
                    <a:pt x="7007" y="24088"/>
                    <a:pt x="3674" y="23802"/>
                    <a:pt x="721" y="22564"/>
                  </a:cubicBezTo>
                  <a:cubicBezTo>
                    <a:pt x="-803" y="19611"/>
                    <a:pt x="149" y="17039"/>
                    <a:pt x="3007" y="16372"/>
                  </a:cubicBezTo>
                  <a:cubicBezTo>
                    <a:pt x="10722" y="14658"/>
                    <a:pt x="10341" y="9324"/>
                    <a:pt x="9484" y="3514"/>
                  </a:cubicBezTo>
                  <a:cubicBezTo>
                    <a:pt x="9389" y="2466"/>
                    <a:pt x="9865" y="1609"/>
                    <a:pt x="10627" y="847"/>
                  </a:cubicBezTo>
                  <a:cubicBezTo>
                    <a:pt x="14532" y="-1058"/>
                    <a:pt x="18437" y="847"/>
                    <a:pt x="22343" y="847"/>
                  </a:cubicBezTo>
                  <a:cubicBezTo>
                    <a:pt x="23771" y="1513"/>
                    <a:pt x="25010" y="2180"/>
                    <a:pt x="23867" y="4085"/>
                  </a:cubicBezTo>
                  <a:cubicBezTo>
                    <a:pt x="23867" y="6371"/>
                    <a:pt x="23771" y="8657"/>
                    <a:pt x="23581" y="10943"/>
                  </a:cubicBezTo>
                  <a:close/>
                </a:path>
              </a:pathLst>
            </a:custGeom>
            <a:solidFill>
              <a:srgbClr val="F5B2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23685292-2F02-4E97-BF95-68A4D95D057A}"/>
                </a:ext>
              </a:extLst>
            </p:cNvPr>
            <p:cNvSpPr/>
            <p:nvPr/>
          </p:nvSpPr>
          <p:spPr>
            <a:xfrm>
              <a:off x="9263011" y="2074062"/>
              <a:ext cx="30765" cy="15623"/>
            </a:xfrm>
            <a:custGeom>
              <a:avLst/>
              <a:gdLst>
                <a:gd name="connsiteX0" fmla="*/ 10192 w 30765"/>
                <a:gd name="connsiteY0" fmla="*/ 1259 h 15623"/>
                <a:gd name="connsiteX1" fmla="*/ 30766 w 30765"/>
                <a:gd name="connsiteY1" fmla="*/ 3545 h 15623"/>
                <a:gd name="connsiteX2" fmla="*/ 28384 w 30765"/>
                <a:gd name="connsiteY2" fmla="*/ 8117 h 15623"/>
                <a:gd name="connsiteX3" fmla="*/ 24479 w 30765"/>
                <a:gd name="connsiteY3" fmla="*/ 10308 h 15623"/>
                <a:gd name="connsiteX4" fmla="*/ 12383 w 30765"/>
                <a:gd name="connsiteY4" fmla="*/ 12689 h 15623"/>
                <a:gd name="connsiteX5" fmla="*/ 12383 w 30765"/>
                <a:gd name="connsiteY5" fmla="*/ 12689 h 15623"/>
                <a:gd name="connsiteX6" fmla="*/ 0 w 30765"/>
                <a:gd name="connsiteY6" fmla="*/ 6212 h 15623"/>
                <a:gd name="connsiteX7" fmla="*/ 2286 w 30765"/>
                <a:gd name="connsiteY7" fmla="*/ 1735 h 15623"/>
                <a:gd name="connsiteX8" fmla="*/ 10192 w 30765"/>
                <a:gd name="connsiteY8" fmla="*/ 1259 h 15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0765" h="15623">
                  <a:moveTo>
                    <a:pt x="10192" y="1259"/>
                  </a:moveTo>
                  <a:cubicBezTo>
                    <a:pt x="16669" y="5640"/>
                    <a:pt x="23432" y="6879"/>
                    <a:pt x="30766" y="3545"/>
                  </a:cubicBezTo>
                  <a:cubicBezTo>
                    <a:pt x="30004" y="5069"/>
                    <a:pt x="29242" y="6593"/>
                    <a:pt x="28384" y="8117"/>
                  </a:cubicBezTo>
                  <a:cubicBezTo>
                    <a:pt x="27337" y="9260"/>
                    <a:pt x="26098" y="10022"/>
                    <a:pt x="24479" y="10308"/>
                  </a:cubicBezTo>
                  <a:cubicBezTo>
                    <a:pt x="20574" y="11736"/>
                    <a:pt x="15811" y="8974"/>
                    <a:pt x="12383" y="12689"/>
                  </a:cubicBezTo>
                  <a:lnTo>
                    <a:pt x="12383" y="12689"/>
                  </a:lnTo>
                  <a:cubicBezTo>
                    <a:pt x="3429" y="19737"/>
                    <a:pt x="1905" y="12689"/>
                    <a:pt x="0" y="6212"/>
                  </a:cubicBezTo>
                  <a:cubicBezTo>
                    <a:pt x="0" y="4307"/>
                    <a:pt x="857" y="2878"/>
                    <a:pt x="2286" y="1735"/>
                  </a:cubicBezTo>
                  <a:cubicBezTo>
                    <a:pt x="4858" y="211"/>
                    <a:pt x="7334" y="-1027"/>
                    <a:pt x="10192" y="1259"/>
                  </a:cubicBezTo>
                  <a:close/>
                </a:path>
              </a:pathLst>
            </a:custGeom>
            <a:solidFill>
              <a:srgbClr val="FCBE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121EEAD7-6F53-40AF-8EA0-6324CEA6DB50}"/>
                </a:ext>
              </a:extLst>
            </p:cNvPr>
            <p:cNvSpPr/>
            <p:nvPr/>
          </p:nvSpPr>
          <p:spPr>
            <a:xfrm>
              <a:off x="9281727" y="2060869"/>
              <a:ext cx="14145" cy="6621"/>
            </a:xfrm>
            <a:custGeom>
              <a:avLst/>
              <a:gdLst>
                <a:gd name="connsiteX0" fmla="*/ 14146 w 14145"/>
                <a:gd name="connsiteY0" fmla="*/ 3117 h 6621"/>
                <a:gd name="connsiteX1" fmla="*/ 525 w 14145"/>
                <a:gd name="connsiteY1" fmla="*/ 5308 h 6621"/>
                <a:gd name="connsiteX2" fmla="*/ 2335 w 14145"/>
                <a:gd name="connsiteY2" fmla="*/ 260 h 6621"/>
                <a:gd name="connsiteX3" fmla="*/ 5097 w 14145"/>
                <a:gd name="connsiteY3" fmla="*/ 736 h 6621"/>
                <a:gd name="connsiteX4" fmla="*/ 11955 w 14145"/>
                <a:gd name="connsiteY4" fmla="*/ 736 h 6621"/>
                <a:gd name="connsiteX5" fmla="*/ 14146 w 14145"/>
                <a:gd name="connsiteY5" fmla="*/ 3117 h 6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145" h="6621">
                  <a:moveTo>
                    <a:pt x="14146" y="3117"/>
                  </a:moveTo>
                  <a:cubicBezTo>
                    <a:pt x="10145" y="7213"/>
                    <a:pt x="5573" y="7403"/>
                    <a:pt x="525" y="5308"/>
                  </a:cubicBezTo>
                  <a:cubicBezTo>
                    <a:pt x="-809" y="2927"/>
                    <a:pt x="620" y="1593"/>
                    <a:pt x="2335" y="260"/>
                  </a:cubicBezTo>
                  <a:cubicBezTo>
                    <a:pt x="3382" y="-217"/>
                    <a:pt x="4240" y="-26"/>
                    <a:pt x="5097" y="736"/>
                  </a:cubicBezTo>
                  <a:cubicBezTo>
                    <a:pt x="7383" y="736"/>
                    <a:pt x="9669" y="736"/>
                    <a:pt x="11955" y="736"/>
                  </a:cubicBezTo>
                  <a:cubicBezTo>
                    <a:pt x="12717" y="1593"/>
                    <a:pt x="13479" y="2355"/>
                    <a:pt x="14146" y="3117"/>
                  </a:cubicBezTo>
                  <a:close/>
                </a:path>
              </a:pathLst>
            </a:custGeom>
            <a:solidFill>
              <a:srgbClr val="F6B8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A8ABBCE6-E764-4E13-B5AC-752CE2E5CC55}"/>
                </a:ext>
              </a:extLst>
            </p:cNvPr>
            <p:cNvSpPr/>
            <p:nvPr/>
          </p:nvSpPr>
          <p:spPr>
            <a:xfrm>
              <a:off x="9284262" y="2082178"/>
              <a:ext cx="7166" cy="6858"/>
            </a:xfrm>
            <a:custGeom>
              <a:avLst/>
              <a:gdLst>
                <a:gd name="connsiteX0" fmla="*/ 2562 w 7166"/>
                <a:gd name="connsiteY0" fmla="*/ 0 h 6858"/>
                <a:gd name="connsiteX1" fmla="*/ 7134 w 7166"/>
                <a:gd name="connsiteY1" fmla="*/ 0 h 6858"/>
                <a:gd name="connsiteX2" fmla="*/ 4943 w 7166"/>
                <a:gd name="connsiteY2" fmla="*/ 6858 h 6858"/>
                <a:gd name="connsiteX3" fmla="*/ 2562 w 7166"/>
                <a:gd name="connsiteY3" fmla="*/ 4572 h 6858"/>
                <a:gd name="connsiteX4" fmla="*/ 85 w 7166"/>
                <a:gd name="connsiteY4" fmla="*/ 4001 h 6858"/>
                <a:gd name="connsiteX5" fmla="*/ 2562 w 7166"/>
                <a:gd name="connsiteY5" fmla="*/ 0 h 6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166" h="6858">
                  <a:moveTo>
                    <a:pt x="2562" y="0"/>
                  </a:moveTo>
                  <a:cubicBezTo>
                    <a:pt x="4086" y="0"/>
                    <a:pt x="5610" y="0"/>
                    <a:pt x="7134" y="0"/>
                  </a:cubicBezTo>
                  <a:cubicBezTo>
                    <a:pt x="7134" y="2572"/>
                    <a:pt x="7610" y="5144"/>
                    <a:pt x="4943" y="6858"/>
                  </a:cubicBezTo>
                  <a:cubicBezTo>
                    <a:pt x="4181" y="6096"/>
                    <a:pt x="3419" y="5334"/>
                    <a:pt x="2562" y="4572"/>
                  </a:cubicBezTo>
                  <a:cubicBezTo>
                    <a:pt x="1609" y="5048"/>
                    <a:pt x="466" y="5144"/>
                    <a:pt x="85" y="4001"/>
                  </a:cubicBezTo>
                  <a:cubicBezTo>
                    <a:pt x="-391" y="2000"/>
                    <a:pt x="1228" y="1048"/>
                    <a:pt x="2562" y="0"/>
                  </a:cubicBezTo>
                  <a:close/>
                </a:path>
              </a:pathLst>
            </a:custGeom>
            <a:solidFill>
              <a:srgbClr val="F9BF0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CA2433CA-8432-4192-BB41-7941A28BC964}"/>
                </a:ext>
              </a:extLst>
            </p:cNvPr>
            <p:cNvSpPr/>
            <p:nvPr/>
          </p:nvSpPr>
          <p:spPr>
            <a:xfrm>
              <a:off x="9256072" y="2064007"/>
              <a:ext cx="18147" cy="13599"/>
            </a:xfrm>
            <a:custGeom>
              <a:avLst/>
              <a:gdLst>
                <a:gd name="connsiteX0" fmla="*/ 17131 w 18147"/>
                <a:gd name="connsiteY0" fmla="*/ 11313 h 13599"/>
                <a:gd name="connsiteX1" fmla="*/ 10273 w 18147"/>
                <a:gd name="connsiteY1" fmla="*/ 13599 h 13599"/>
                <a:gd name="connsiteX2" fmla="*/ 1701 w 18147"/>
                <a:gd name="connsiteY2" fmla="*/ 9980 h 13599"/>
                <a:gd name="connsiteX3" fmla="*/ 1129 w 18147"/>
                <a:gd name="connsiteY3" fmla="*/ 4455 h 13599"/>
                <a:gd name="connsiteX4" fmla="*/ 14845 w 18147"/>
                <a:gd name="connsiteY4" fmla="*/ 2169 h 13599"/>
                <a:gd name="connsiteX5" fmla="*/ 17131 w 18147"/>
                <a:gd name="connsiteY5" fmla="*/ 9027 h 13599"/>
                <a:gd name="connsiteX6" fmla="*/ 17131 w 18147"/>
                <a:gd name="connsiteY6" fmla="*/ 11313 h 135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147" h="13599">
                  <a:moveTo>
                    <a:pt x="17131" y="11313"/>
                  </a:moveTo>
                  <a:cubicBezTo>
                    <a:pt x="14845" y="12075"/>
                    <a:pt x="12559" y="12837"/>
                    <a:pt x="10273" y="13599"/>
                  </a:cubicBezTo>
                  <a:cubicBezTo>
                    <a:pt x="7511" y="12266"/>
                    <a:pt x="4177" y="12075"/>
                    <a:pt x="1701" y="9980"/>
                  </a:cubicBezTo>
                  <a:cubicBezTo>
                    <a:pt x="82" y="8265"/>
                    <a:pt x="-871" y="6551"/>
                    <a:pt x="1129" y="4455"/>
                  </a:cubicBezTo>
                  <a:cubicBezTo>
                    <a:pt x="4939" y="-974"/>
                    <a:pt x="9607" y="-1069"/>
                    <a:pt x="14845" y="2169"/>
                  </a:cubicBezTo>
                  <a:cubicBezTo>
                    <a:pt x="17893" y="3693"/>
                    <a:pt x="19227" y="5789"/>
                    <a:pt x="17131" y="9027"/>
                  </a:cubicBezTo>
                  <a:cubicBezTo>
                    <a:pt x="17131" y="9789"/>
                    <a:pt x="17131" y="10551"/>
                    <a:pt x="17131" y="11313"/>
                  </a:cubicBezTo>
                  <a:close/>
                </a:path>
              </a:pathLst>
            </a:custGeom>
            <a:solidFill>
              <a:srgbClr val="FDCA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DF56A92F-DF79-419A-9448-CF7CF614EF12}"/>
                </a:ext>
              </a:extLst>
            </p:cNvPr>
            <p:cNvSpPr/>
            <p:nvPr/>
          </p:nvSpPr>
          <p:spPr>
            <a:xfrm>
              <a:off x="9245161" y="2067459"/>
              <a:ext cx="15918" cy="14689"/>
            </a:xfrm>
            <a:custGeom>
              <a:avLst/>
              <a:gdLst>
                <a:gd name="connsiteX0" fmla="*/ 12040 w 15918"/>
                <a:gd name="connsiteY0" fmla="*/ 1098 h 14689"/>
                <a:gd name="connsiteX1" fmla="*/ 14326 w 15918"/>
                <a:gd name="connsiteY1" fmla="*/ 5670 h 14689"/>
                <a:gd name="connsiteX2" fmla="*/ 15088 w 15918"/>
                <a:gd name="connsiteY2" fmla="*/ 12528 h 14689"/>
                <a:gd name="connsiteX3" fmla="*/ 6516 w 15918"/>
                <a:gd name="connsiteY3" fmla="*/ 14243 h 14689"/>
                <a:gd name="connsiteX4" fmla="*/ 134 w 15918"/>
                <a:gd name="connsiteY4" fmla="*/ 8528 h 14689"/>
                <a:gd name="connsiteX5" fmla="*/ 5182 w 15918"/>
                <a:gd name="connsiteY5" fmla="*/ 3289 h 14689"/>
                <a:gd name="connsiteX6" fmla="*/ 12040 w 15918"/>
                <a:gd name="connsiteY6" fmla="*/ 1098 h 14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918" h="14689">
                  <a:moveTo>
                    <a:pt x="12040" y="1098"/>
                  </a:moveTo>
                  <a:cubicBezTo>
                    <a:pt x="12136" y="3003"/>
                    <a:pt x="12517" y="4718"/>
                    <a:pt x="14326" y="5670"/>
                  </a:cubicBezTo>
                  <a:cubicBezTo>
                    <a:pt x="16136" y="7766"/>
                    <a:pt x="16422" y="10052"/>
                    <a:pt x="15088" y="12528"/>
                  </a:cubicBezTo>
                  <a:cubicBezTo>
                    <a:pt x="12612" y="15005"/>
                    <a:pt x="9659" y="15005"/>
                    <a:pt x="6516" y="14243"/>
                  </a:cubicBezTo>
                  <a:cubicBezTo>
                    <a:pt x="3658" y="13195"/>
                    <a:pt x="1468" y="11385"/>
                    <a:pt x="134" y="8528"/>
                  </a:cubicBezTo>
                  <a:cubicBezTo>
                    <a:pt x="-818" y="4242"/>
                    <a:pt x="3563" y="5099"/>
                    <a:pt x="5182" y="3289"/>
                  </a:cubicBezTo>
                  <a:cubicBezTo>
                    <a:pt x="6516" y="-330"/>
                    <a:pt x="8897" y="-807"/>
                    <a:pt x="12040" y="1098"/>
                  </a:cubicBezTo>
                  <a:close/>
                </a:path>
              </a:pathLst>
            </a:custGeom>
            <a:solidFill>
              <a:srgbClr val="F8BD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D1AAB394-25EE-418D-AF4A-7BEF12F9B690}"/>
                </a:ext>
              </a:extLst>
            </p:cNvPr>
            <p:cNvSpPr/>
            <p:nvPr/>
          </p:nvSpPr>
          <p:spPr>
            <a:xfrm>
              <a:off x="9270917" y="2059318"/>
              <a:ext cx="13716" cy="13716"/>
            </a:xfrm>
            <a:custGeom>
              <a:avLst/>
              <a:gdLst>
                <a:gd name="connsiteX0" fmla="*/ 2286 w 13716"/>
                <a:gd name="connsiteY0" fmla="*/ 13716 h 13716"/>
                <a:gd name="connsiteX1" fmla="*/ 0 w 13716"/>
                <a:gd name="connsiteY1" fmla="*/ 6858 h 13716"/>
                <a:gd name="connsiteX2" fmla="*/ 6858 w 13716"/>
                <a:gd name="connsiteY2" fmla="*/ 0 h 13716"/>
                <a:gd name="connsiteX3" fmla="*/ 13716 w 13716"/>
                <a:gd name="connsiteY3" fmla="*/ 2286 h 13716"/>
                <a:gd name="connsiteX4" fmla="*/ 11430 w 13716"/>
                <a:gd name="connsiteY4" fmla="*/ 6858 h 13716"/>
                <a:gd name="connsiteX5" fmla="*/ 2286 w 13716"/>
                <a:gd name="connsiteY5" fmla="*/ 13716 h 13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6" h="13716">
                  <a:moveTo>
                    <a:pt x="2286" y="13716"/>
                  </a:moveTo>
                  <a:cubicBezTo>
                    <a:pt x="1524" y="11430"/>
                    <a:pt x="762" y="9144"/>
                    <a:pt x="0" y="6858"/>
                  </a:cubicBezTo>
                  <a:cubicBezTo>
                    <a:pt x="95" y="2381"/>
                    <a:pt x="3905" y="1715"/>
                    <a:pt x="6858" y="0"/>
                  </a:cubicBezTo>
                  <a:cubicBezTo>
                    <a:pt x="8477" y="2667"/>
                    <a:pt x="11906" y="95"/>
                    <a:pt x="13716" y="2286"/>
                  </a:cubicBezTo>
                  <a:cubicBezTo>
                    <a:pt x="12954" y="3810"/>
                    <a:pt x="12192" y="5334"/>
                    <a:pt x="11430" y="6858"/>
                  </a:cubicBezTo>
                  <a:cubicBezTo>
                    <a:pt x="6286" y="6477"/>
                    <a:pt x="5334" y="11525"/>
                    <a:pt x="2286" y="13716"/>
                  </a:cubicBezTo>
                  <a:close/>
                </a:path>
              </a:pathLst>
            </a:custGeom>
            <a:solidFill>
              <a:srgbClr val="F8BF0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36D90E77-A3D0-4D40-9548-E4DE5093776D}"/>
                </a:ext>
              </a:extLst>
            </p:cNvPr>
            <p:cNvSpPr/>
            <p:nvPr/>
          </p:nvSpPr>
          <p:spPr>
            <a:xfrm>
              <a:off x="9237676" y="2063986"/>
              <a:ext cx="9037" cy="10288"/>
            </a:xfrm>
            <a:custGeom>
              <a:avLst/>
              <a:gdLst>
                <a:gd name="connsiteX0" fmla="*/ 3523 w 9037"/>
                <a:gd name="connsiteY0" fmla="*/ 0 h 10288"/>
                <a:gd name="connsiteX1" fmla="*/ 5714 w 9037"/>
                <a:gd name="connsiteY1" fmla="*/ 95 h 10288"/>
                <a:gd name="connsiteX2" fmla="*/ 8095 w 9037"/>
                <a:gd name="connsiteY2" fmla="*/ 6763 h 10288"/>
                <a:gd name="connsiteX3" fmla="*/ 951 w 9037"/>
                <a:gd name="connsiteY3" fmla="*/ 9430 h 10288"/>
                <a:gd name="connsiteX4" fmla="*/ 3523 w 9037"/>
                <a:gd name="connsiteY4" fmla="*/ 0 h 10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037" h="10288">
                  <a:moveTo>
                    <a:pt x="3523" y="0"/>
                  </a:moveTo>
                  <a:cubicBezTo>
                    <a:pt x="4285" y="0"/>
                    <a:pt x="4952" y="0"/>
                    <a:pt x="5714" y="95"/>
                  </a:cubicBezTo>
                  <a:cubicBezTo>
                    <a:pt x="7333" y="2000"/>
                    <a:pt x="10667" y="3334"/>
                    <a:pt x="8095" y="6763"/>
                  </a:cubicBezTo>
                  <a:cubicBezTo>
                    <a:pt x="6476" y="9906"/>
                    <a:pt x="4285" y="11335"/>
                    <a:pt x="951" y="9430"/>
                  </a:cubicBezTo>
                  <a:cubicBezTo>
                    <a:pt x="-1716" y="5334"/>
                    <a:pt x="1904" y="2953"/>
                    <a:pt x="3523" y="0"/>
                  </a:cubicBezTo>
                  <a:close/>
                </a:path>
              </a:pathLst>
            </a:custGeom>
            <a:solidFill>
              <a:srgbClr val="FCCC0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8F7B5707-734C-4AED-A8EF-1FE07DAE5AE5}"/>
                </a:ext>
              </a:extLst>
            </p:cNvPr>
            <p:cNvSpPr/>
            <p:nvPr/>
          </p:nvSpPr>
          <p:spPr>
            <a:xfrm>
              <a:off x="9238007" y="2070748"/>
              <a:ext cx="12335" cy="7825"/>
            </a:xfrm>
            <a:custGeom>
              <a:avLst/>
              <a:gdLst>
                <a:gd name="connsiteX0" fmla="*/ 906 w 12335"/>
                <a:gd name="connsiteY0" fmla="*/ 2286 h 7825"/>
                <a:gd name="connsiteX1" fmla="*/ 7764 w 12335"/>
                <a:gd name="connsiteY1" fmla="*/ 0 h 7825"/>
                <a:gd name="connsiteX2" fmla="*/ 12336 w 12335"/>
                <a:gd name="connsiteY2" fmla="*/ 0 h 7825"/>
                <a:gd name="connsiteX3" fmla="*/ 7764 w 12335"/>
                <a:gd name="connsiteY3" fmla="*/ 4572 h 7825"/>
                <a:gd name="connsiteX4" fmla="*/ 1382 w 12335"/>
                <a:gd name="connsiteY4" fmla="*/ 7144 h 7825"/>
                <a:gd name="connsiteX5" fmla="*/ 906 w 12335"/>
                <a:gd name="connsiteY5" fmla="*/ 2286 h 7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335" h="7825">
                  <a:moveTo>
                    <a:pt x="906" y="2286"/>
                  </a:moveTo>
                  <a:cubicBezTo>
                    <a:pt x="3192" y="1524"/>
                    <a:pt x="5478" y="762"/>
                    <a:pt x="7764" y="0"/>
                  </a:cubicBezTo>
                  <a:cubicBezTo>
                    <a:pt x="9288" y="0"/>
                    <a:pt x="10812" y="0"/>
                    <a:pt x="12336" y="0"/>
                  </a:cubicBezTo>
                  <a:cubicBezTo>
                    <a:pt x="10812" y="1524"/>
                    <a:pt x="9288" y="3048"/>
                    <a:pt x="7764" y="4572"/>
                  </a:cubicBezTo>
                  <a:cubicBezTo>
                    <a:pt x="6430" y="7334"/>
                    <a:pt x="4335" y="8763"/>
                    <a:pt x="1382" y="7144"/>
                  </a:cubicBezTo>
                  <a:cubicBezTo>
                    <a:pt x="-523" y="6096"/>
                    <a:pt x="-237" y="4096"/>
                    <a:pt x="906" y="2286"/>
                  </a:cubicBezTo>
                  <a:close/>
                </a:path>
              </a:pathLst>
            </a:custGeom>
            <a:solidFill>
              <a:srgbClr val="F2B7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54DF1F3A-E109-42F5-A137-18C4BC6ADA3F}"/>
                </a:ext>
              </a:extLst>
            </p:cNvPr>
            <p:cNvSpPr/>
            <p:nvPr/>
          </p:nvSpPr>
          <p:spPr>
            <a:xfrm>
              <a:off x="9277680" y="2059382"/>
              <a:ext cx="9143" cy="3224"/>
            </a:xfrm>
            <a:custGeom>
              <a:avLst/>
              <a:gdLst>
                <a:gd name="connsiteX0" fmla="*/ 6858 w 9143"/>
                <a:gd name="connsiteY0" fmla="*/ 2318 h 3224"/>
                <a:gd name="connsiteX1" fmla="*/ 0 w 9143"/>
                <a:gd name="connsiteY1" fmla="*/ 32 h 3224"/>
                <a:gd name="connsiteX2" fmla="*/ 9144 w 9143"/>
                <a:gd name="connsiteY2" fmla="*/ 2318 h 3224"/>
                <a:gd name="connsiteX3" fmla="*/ 6858 w 9143"/>
                <a:gd name="connsiteY3" fmla="*/ 2318 h 3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143" h="3224">
                  <a:moveTo>
                    <a:pt x="6858" y="2318"/>
                  </a:moveTo>
                  <a:cubicBezTo>
                    <a:pt x="4572" y="1461"/>
                    <a:pt x="571" y="6128"/>
                    <a:pt x="0" y="32"/>
                  </a:cubicBezTo>
                  <a:cubicBezTo>
                    <a:pt x="3143" y="318"/>
                    <a:pt x="6763" y="-1016"/>
                    <a:pt x="9144" y="2318"/>
                  </a:cubicBezTo>
                  <a:cubicBezTo>
                    <a:pt x="8382" y="2223"/>
                    <a:pt x="7620" y="2318"/>
                    <a:pt x="6858" y="2318"/>
                  </a:cubicBezTo>
                  <a:close/>
                </a:path>
              </a:pathLst>
            </a:custGeom>
            <a:solidFill>
              <a:srgbClr val="FBC20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A51B5E12-BA28-4426-AB44-D420E62F7A55}"/>
                </a:ext>
              </a:extLst>
            </p:cNvPr>
            <p:cNvSpPr/>
            <p:nvPr/>
          </p:nvSpPr>
          <p:spPr>
            <a:xfrm>
              <a:off x="9122422" y="2105079"/>
              <a:ext cx="59531" cy="31733"/>
            </a:xfrm>
            <a:custGeom>
              <a:avLst/>
              <a:gdLst>
                <a:gd name="connsiteX0" fmla="*/ 54864 w 59531"/>
                <a:gd name="connsiteY0" fmla="*/ 25106 h 31733"/>
                <a:gd name="connsiteX1" fmla="*/ 57150 w 59531"/>
                <a:gd name="connsiteY1" fmla="*/ 25106 h 31733"/>
                <a:gd name="connsiteX2" fmla="*/ 59531 w 59531"/>
                <a:gd name="connsiteY2" fmla="*/ 27392 h 31733"/>
                <a:gd name="connsiteX3" fmla="*/ 50578 w 59531"/>
                <a:gd name="connsiteY3" fmla="*/ 31488 h 31733"/>
                <a:gd name="connsiteX4" fmla="*/ 30575 w 59531"/>
                <a:gd name="connsiteY4" fmla="*/ 29678 h 31733"/>
                <a:gd name="connsiteX5" fmla="*/ 11430 w 59531"/>
                <a:gd name="connsiteY5" fmla="*/ 27392 h 31733"/>
                <a:gd name="connsiteX6" fmla="*/ 0 w 59531"/>
                <a:gd name="connsiteY6" fmla="*/ 18248 h 31733"/>
                <a:gd name="connsiteX7" fmla="*/ 0 w 59531"/>
                <a:gd name="connsiteY7" fmla="*/ 18248 h 31733"/>
                <a:gd name="connsiteX8" fmla="*/ 11430 w 59531"/>
                <a:gd name="connsiteY8" fmla="*/ 9199 h 31733"/>
                <a:gd name="connsiteX9" fmla="*/ 32004 w 59531"/>
                <a:gd name="connsiteY9" fmla="*/ 55 h 31733"/>
                <a:gd name="connsiteX10" fmla="*/ 33242 w 59531"/>
                <a:gd name="connsiteY10" fmla="*/ 2627 h 31733"/>
                <a:gd name="connsiteX11" fmla="*/ 30004 w 59531"/>
                <a:gd name="connsiteY11" fmla="*/ 7580 h 31733"/>
                <a:gd name="connsiteX12" fmla="*/ 24575 w 59531"/>
                <a:gd name="connsiteY12" fmla="*/ 12057 h 31733"/>
                <a:gd name="connsiteX13" fmla="*/ 23622 w 59531"/>
                <a:gd name="connsiteY13" fmla="*/ 16629 h 31733"/>
                <a:gd name="connsiteX14" fmla="*/ 33814 w 59531"/>
                <a:gd name="connsiteY14" fmla="*/ 14819 h 31733"/>
                <a:gd name="connsiteX15" fmla="*/ 38195 w 59531"/>
                <a:gd name="connsiteY15" fmla="*/ 14628 h 31733"/>
                <a:gd name="connsiteX16" fmla="*/ 49530 w 59531"/>
                <a:gd name="connsiteY16" fmla="*/ 19867 h 31733"/>
                <a:gd name="connsiteX17" fmla="*/ 54864 w 59531"/>
                <a:gd name="connsiteY17" fmla="*/ 25106 h 317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9531" h="31733">
                  <a:moveTo>
                    <a:pt x="54864" y="25106"/>
                  </a:moveTo>
                  <a:cubicBezTo>
                    <a:pt x="55626" y="25106"/>
                    <a:pt x="56388" y="25106"/>
                    <a:pt x="57150" y="25106"/>
                  </a:cubicBezTo>
                  <a:cubicBezTo>
                    <a:pt x="58484" y="25392"/>
                    <a:pt x="59246" y="26154"/>
                    <a:pt x="59531" y="27392"/>
                  </a:cubicBezTo>
                  <a:cubicBezTo>
                    <a:pt x="58674" y="33393"/>
                    <a:pt x="54102" y="31392"/>
                    <a:pt x="50578" y="31488"/>
                  </a:cubicBezTo>
                  <a:cubicBezTo>
                    <a:pt x="44196" y="27582"/>
                    <a:pt x="37243" y="29964"/>
                    <a:pt x="30575" y="29678"/>
                  </a:cubicBezTo>
                  <a:cubicBezTo>
                    <a:pt x="24003" y="29583"/>
                    <a:pt x="17621" y="29297"/>
                    <a:pt x="11430" y="27392"/>
                  </a:cubicBezTo>
                  <a:cubicBezTo>
                    <a:pt x="6477" y="25773"/>
                    <a:pt x="2096" y="23487"/>
                    <a:pt x="0" y="18248"/>
                  </a:cubicBezTo>
                  <a:lnTo>
                    <a:pt x="0" y="18248"/>
                  </a:lnTo>
                  <a:cubicBezTo>
                    <a:pt x="4382" y="15867"/>
                    <a:pt x="7525" y="12057"/>
                    <a:pt x="11430" y="9199"/>
                  </a:cubicBezTo>
                  <a:cubicBezTo>
                    <a:pt x="18479" y="6627"/>
                    <a:pt x="23432" y="-707"/>
                    <a:pt x="32004" y="55"/>
                  </a:cubicBezTo>
                  <a:cubicBezTo>
                    <a:pt x="32766" y="722"/>
                    <a:pt x="33147" y="1579"/>
                    <a:pt x="33242" y="2627"/>
                  </a:cubicBezTo>
                  <a:cubicBezTo>
                    <a:pt x="32957" y="4818"/>
                    <a:pt x="31814" y="6437"/>
                    <a:pt x="30004" y="7580"/>
                  </a:cubicBezTo>
                  <a:cubicBezTo>
                    <a:pt x="27718" y="8532"/>
                    <a:pt x="25813" y="9866"/>
                    <a:pt x="24575" y="12057"/>
                  </a:cubicBezTo>
                  <a:cubicBezTo>
                    <a:pt x="23336" y="13390"/>
                    <a:pt x="22193" y="14724"/>
                    <a:pt x="23622" y="16629"/>
                  </a:cubicBezTo>
                  <a:cubicBezTo>
                    <a:pt x="27718" y="20248"/>
                    <a:pt x="30194" y="14057"/>
                    <a:pt x="33814" y="14819"/>
                  </a:cubicBezTo>
                  <a:cubicBezTo>
                    <a:pt x="35243" y="14724"/>
                    <a:pt x="36957" y="15295"/>
                    <a:pt x="38195" y="14628"/>
                  </a:cubicBezTo>
                  <a:cubicBezTo>
                    <a:pt x="44101" y="11866"/>
                    <a:pt x="48578" y="11390"/>
                    <a:pt x="49530" y="19867"/>
                  </a:cubicBezTo>
                  <a:cubicBezTo>
                    <a:pt x="49816" y="22153"/>
                    <a:pt x="52197" y="24153"/>
                    <a:pt x="54864" y="25106"/>
                  </a:cubicBezTo>
                  <a:close/>
                </a:path>
              </a:pathLst>
            </a:custGeom>
            <a:solidFill>
              <a:srgbClr val="FBC30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C66553D0-43E7-41C9-9E54-CF56AE287B6C}"/>
                </a:ext>
              </a:extLst>
            </p:cNvPr>
            <p:cNvSpPr/>
            <p:nvPr/>
          </p:nvSpPr>
          <p:spPr>
            <a:xfrm>
              <a:off x="9122300" y="2123326"/>
              <a:ext cx="11552" cy="9144"/>
            </a:xfrm>
            <a:custGeom>
              <a:avLst/>
              <a:gdLst>
                <a:gd name="connsiteX0" fmla="*/ 123 w 11552"/>
                <a:gd name="connsiteY0" fmla="*/ 0 h 9144"/>
                <a:gd name="connsiteX1" fmla="*/ 11553 w 11552"/>
                <a:gd name="connsiteY1" fmla="*/ 9144 h 9144"/>
                <a:gd name="connsiteX2" fmla="*/ 123 w 11552"/>
                <a:gd name="connsiteY2" fmla="*/ 0 h 9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552" h="9144">
                  <a:moveTo>
                    <a:pt x="123" y="0"/>
                  </a:moveTo>
                  <a:cubicBezTo>
                    <a:pt x="3933" y="3048"/>
                    <a:pt x="7743" y="6096"/>
                    <a:pt x="11553" y="9144"/>
                  </a:cubicBezTo>
                  <a:cubicBezTo>
                    <a:pt x="599" y="8572"/>
                    <a:pt x="-449" y="7620"/>
                    <a:pt x="123" y="0"/>
                  </a:cubicBezTo>
                  <a:close/>
                </a:path>
              </a:pathLst>
            </a:custGeom>
            <a:solidFill>
              <a:srgbClr val="FBCB1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55C855FC-0079-4701-80C0-0F20D68F1714}"/>
                </a:ext>
              </a:extLst>
            </p:cNvPr>
            <p:cNvSpPr/>
            <p:nvPr/>
          </p:nvSpPr>
          <p:spPr>
            <a:xfrm>
              <a:off x="9122422" y="2114182"/>
              <a:ext cx="11429" cy="9144"/>
            </a:xfrm>
            <a:custGeom>
              <a:avLst/>
              <a:gdLst>
                <a:gd name="connsiteX0" fmla="*/ 11430 w 11429"/>
                <a:gd name="connsiteY0" fmla="*/ 0 h 9144"/>
                <a:gd name="connsiteX1" fmla="*/ 0 w 11429"/>
                <a:gd name="connsiteY1" fmla="*/ 9144 h 9144"/>
                <a:gd name="connsiteX2" fmla="*/ 7049 w 11429"/>
                <a:gd name="connsiteY2" fmla="*/ 191 h 9144"/>
                <a:gd name="connsiteX3" fmla="*/ 11430 w 11429"/>
                <a:gd name="connsiteY3" fmla="*/ 0 h 9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29" h="9144">
                  <a:moveTo>
                    <a:pt x="11430" y="0"/>
                  </a:moveTo>
                  <a:cubicBezTo>
                    <a:pt x="9430" y="5239"/>
                    <a:pt x="5906" y="8763"/>
                    <a:pt x="0" y="9144"/>
                  </a:cubicBezTo>
                  <a:cubicBezTo>
                    <a:pt x="2381" y="6096"/>
                    <a:pt x="4763" y="3143"/>
                    <a:pt x="7049" y="191"/>
                  </a:cubicBezTo>
                  <a:cubicBezTo>
                    <a:pt x="8573" y="95"/>
                    <a:pt x="10001" y="95"/>
                    <a:pt x="11430" y="0"/>
                  </a:cubicBezTo>
                  <a:close/>
                </a:path>
              </a:pathLst>
            </a:custGeom>
            <a:solidFill>
              <a:srgbClr val="FBCB1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4D4C6DE6-8AFB-4057-A2AC-B3F8AE067EA6}"/>
                </a:ext>
              </a:extLst>
            </p:cNvPr>
            <p:cNvSpPr/>
            <p:nvPr/>
          </p:nvSpPr>
          <p:spPr>
            <a:xfrm>
              <a:off x="9171696" y="2086750"/>
              <a:ext cx="31722" cy="20573"/>
            </a:xfrm>
            <a:custGeom>
              <a:avLst/>
              <a:gdLst>
                <a:gd name="connsiteX0" fmla="*/ 28355 w 31722"/>
                <a:gd name="connsiteY0" fmla="*/ 13716 h 20573"/>
                <a:gd name="connsiteX1" fmla="*/ 21497 w 31722"/>
                <a:gd name="connsiteY1" fmla="*/ 20574 h 20573"/>
                <a:gd name="connsiteX2" fmla="*/ 6257 w 31722"/>
                <a:gd name="connsiteY2" fmla="*/ 18574 h 20573"/>
                <a:gd name="connsiteX3" fmla="*/ 1018 w 31722"/>
                <a:gd name="connsiteY3" fmla="*/ 11430 h 20573"/>
                <a:gd name="connsiteX4" fmla="*/ 3304 w 31722"/>
                <a:gd name="connsiteY4" fmla="*/ 6858 h 20573"/>
                <a:gd name="connsiteX5" fmla="*/ 19306 w 31722"/>
                <a:gd name="connsiteY5" fmla="*/ 0 h 20573"/>
                <a:gd name="connsiteX6" fmla="*/ 23783 w 31722"/>
                <a:gd name="connsiteY6" fmla="*/ 0 h 20573"/>
                <a:gd name="connsiteX7" fmla="*/ 28355 w 31722"/>
                <a:gd name="connsiteY7" fmla="*/ 13716 h 20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722" h="20573">
                  <a:moveTo>
                    <a:pt x="28355" y="13716"/>
                  </a:moveTo>
                  <a:cubicBezTo>
                    <a:pt x="26069" y="16002"/>
                    <a:pt x="23783" y="18288"/>
                    <a:pt x="21497" y="20574"/>
                  </a:cubicBezTo>
                  <a:cubicBezTo>
                    <a:pt x="16734" y="17526"/>
                    <a:pt x="11400" y="18098"/>
                    <a:pt x="6257" y="18574"/>
                  </a:cubicBezTo>
                  <a:cubicBezTo>
                    <a:pt x="-220" y="19241"/>
                    <a:pt x="-1077" y="16574"/>
                    <a:pt x="1018" y="11430"/>
                  </a:cubicBezTo>
                  <a:cubicBezTo>
                    <a:pt x="1780" y="9906"/>
                    <a:pt x="2542" y="8382"/>
                    <a:pt x="3304" y="6858"/>
                  </a:cubicBezTo>
                  <a:cubicBezTo>
                    <a:pt x="8638" y="4572"/>
                    <a:pt x="13972" y="2286"/>
                    <a:pt x="19306" y="0"/>
                  </a:cubicBezTo>
                  <a:cubicBezTo>
                    <a:pt x="20830" y="0"/>
                    <a:pt x="22354" y="0"/>
                    <a:pt x="23783" y="0"/>
                  </a:cubicBezTo>
                  <a:cubicBezTo>
                    <a:pt x="30355" y="2953"/>
                    <a:pt x="35308" y="6382"/>
                    <a:pt x="28355" y="13716"/>
                  </a:cubicBezTo>
                  <a:close/>
                </a:path>
              </a:pathLst>
            </a:custGeom>
            <a:solidFill>
              <a:srgbClr val="FCCB0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0F6214FA-20C9-4379-ABC6-D5A9659A710E}"/>
                </a:ext>
              </a:extLst>
            </p:cNvPr>
            <p:cNvSpPr/>
            <p:nvPr/>
          </p:nvSpPr>
          <p:spPr>
            <a:xfrm>
              <a:off x="9165190" y="2098181"/>
              <a:ext cx="28004" cy="20574"/>
            </a:xfrm>
            <a:custGeom>
              <a:avLst/>
              <a:gdLst>
                <a:gd name="connsiteX0" fmla="*/ 7525 w 28004"/>
                <a:gd name="connsiteY0" fmla="*/ 0 h 20574"/>
                <a:gd name="connsiteX1" fmla="*/ 17050 w 28004"/>
                <a:gd name="connsiteY1" fmla="*/ 4858 h 20574"/>
                <a:gd name="connsiteX2" fmla="*/ 28004 w 28004"/>
                <a:gd name="connsiteY2" fmla="*/ 9144 h 20574"/>
                <a:gd name="connsiteX3" fmla="*/ 28004 w 28004"/>
                <a:gd name="connsiteY3" fmla="*/ 9144 h 20574"/>
                <a:gd name="connsiteX4" fmla="*/ 16574 w 28004"/>
                <a:gd name="connsiteY4" fmla="*/ 20574 h 20574"/>
                <a:gd name="connsiteX5" fmla="*/ 7430 w 28004"/>
                <a:gd name="connsiteY5" fmla="*/ 20574 h 20574"/>
                <a:gd name="connsiteX6" fmla="*/ 2096 w 28004"/>
                <a:gd name="connsiteY6" fmla="*/ 15621 h 20574"/>
                <a:gd name="connsiteX7" fmla="*/ 0 w 28004"/>
                <a:gd name="connsiteY7" fmla="*/ 5524 h 20574"/>
                <a:gd name="connsiteX8" fmla="*/ 2953 w 28004"/>
                <a:gd name="connsiteY8" fmla="*/ 2286 h 20574"/>
                <a:gd name="connsiteX9" fmla="*/ 7525 w 28004"/>
                <a:gd name="connsiteY9" fmla="*/ 0 h 20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8004" h="20574">
                  <a:moveTo>
                    <a:pt x="7525" y="0"/>
                  </a:moveTo>
                  <a:cubicBezTo>
                    <a:pt x="6572" y="9811"/>
                    <a:pt x="15526" y="-95"/>
                    <a:pt x="17050" y="4858"/>
                  </a:cubicBezTo>
                  <a:cubicBezTo>
                    <a:pt x="22574" y="1524"/>
                    <a:pt x="25051" y="5906"/>
                    <a:pt x="28004" y="9144"/>
                  </a:cubicBezTo>
                  <a:lnTo>
                    <a:pt x="28004" y="9144"/>
                  </a:lnTo>
                  <a:cubicBezTo>
                    <a:pt x="28099" y="16859"/>
                    <a:pt x="20860" y="17240"/>
                    <a:pt x="16574" y="20574"/>
                  </a:cubicBezTo>
                  <a:cubicBezTo>
                    <a:pt x="13526" y="20479"/>
                    <a:pt x="10478" y="18383"/>
                    <a:pt x="7430" y="20574"/>
                  </a:cubicBezTo>
                  <a:cubicBezTo>
                    <a:pt x="5715" y="18955"/>
                    <a:pt x="3239" y="18002"/>
                    <a:pt x="2096" y="15621"/>
                  </a:cubicBezTo>
                  <a:cubicBezTo>
                    <a:pt x="1810" y="12192"/>
                    <a:pt x="857" y="8858"/>
                    <a:pt x="0" y="5524"/>
                  </a:cubicBezTo>
                  <a:cubicBezTo>
                    <a:pt x="190" y="3715"/>
                    <a:pt x="1905" y="3334"/>
                    <a:pt x="2953" y="2286"/>
                  </a:cubicBezTo>
                  <a:cubicBezTo>
                    <a:pt x="4477" y="1524"/>
                    <a:pt x="6001" y="762"/>
                    <a:pt x="7525" y="0"/>
                  </a:cubicBezTo>
                  <a:close/>
                </a:path>
              </a:pathLst>
            </a:custGeom>
            <a:solidFill>
              <a:srgbClr val="FCC5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C15DAE8F-DA3A-44CC-A806-6B410E56D4DF}"/>
                </a:ext>
              </a:extLst>
            </p:cNvPr>
            <p:cNvSpPr/>
            <p:nvPr/>
          </p:nvSpPr>
          <p:spPr>
            <a:xfrm>
              <a:off x="9154426" y="2099550"/>
              <a:ext cx="13716" cy="10568"/>
            </a:xfrm>
            <a:custGeom>
              <a:avLst/>
              <a:gdLst>
                <a:gd name="connsiteX0" fmla="*/ 13716 w 13716"/>
                <a:gd name="connsiteY0" fmla="*/ 917 h 10568"/>
                <a:gd name="connsiteX1" fmla="*/ 11430 w 13716"/>
                <a:gd name="connsiteY1" fmla="*/ 3203 h 10568"/>
                <a:gd name="connsiteX2" fmla="*/ 0 w 13716"/>
                <a:gd name="connsiteY2" fmla="*/ 7775 h 10568"/>
                <a:gd name="connsiteX3" fmla="*/ 0 w 13716"/>
                <a:gd name="connsiteY3" fmla="*/ 5489 h 10568"/>
                <a:gd name="connsiteX4" fmla="*/ 13716 w 13716"/>
                <a:gd name="connsiteY4" fmla="*/ 917 h 10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716" h="10568">
                  <a:moveTo>
                    <a:pt x="13716" y="917"/>
                  </a:moveTo>
                  <a:cubicBezTo>
                    <a:pt x="12954" y="1679"/>
                    <a:pt x="12192" y="2441"/>
                    <a:pt x="11430" y="3203"/>
                  </a:cubicBezTo>
                  <a:cubicBezTo>
                    <a:pt x="8572" y="7203"/>
                    <a:pt x="7144" y="14633"/>
                    <a:pt x="0" y="7775"/>
                  </a:cubicBezTo>
                  <a:cubicBezTo>
                    <a:pt x="0" y="7013"/>
                    <a:pt x="0" y="6251"/>
                    <a:pt x="0" y="5489"/>
                  </a:cubicBezTo>
                  <a:cubicBezTo>
                    <a:pt x="2381" y="-2608"/>
                    <a:pt x="8477" y="536"/>
                    <a:pt x="13716" y="917"/>
                  </a:cubicBezTo>
                  <a:close/>
                </a:path>
              </a:pathLst>
            </a:custGeom>
            <a:solidFill>
              <a:srgbClr val="FDD10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9D08F5AC-2EDF-4A97-8CB9-425417437227}"/>
                </a:ext>
              </a:extLst>
            </p:cNvPr>
            <p:cNvSpPr/>
            <p:nvPr/>
          </p:nvSpPr>
          <p:spPr>
            <a:xfrm>
              <a:off x="9254915" y="2129388"/>
              <a:ext cx="22764" cy="12131"/>
            </a:xfrm>
            <a:custGeom>
              <a:avLst/>
              <a:gdLst>
                <a:gd name="connsiteX0" fmla="*/ 0 w 22764"/>
                <a:gd name="connsiteY0" fmla="*/ 7655 h 12131"/>
                <a:gd name="connsiteX1" fmla="*/ 14002 w 22764"/>
                <a:gd name="connsiteY1" fmla="*/ 2607 h 12131"/>
                <a:gd name="connsiteX2" fmla="*/ 22765 w 22764"/>
                <a:gd name="connsiteY2" fmla="*/ 7560 h 12131"/>
                <a:gd name="connsiteX3" fmla="*/ 18193 w 22764"/>
                <a:gd name="connsiteY3" fmla="*/ 9846 h 12131"/>
                <a:gd name="connsiteX4" fmla="*/ 13621 w 22764"/>
                <a:gd name="connsiteY4" fmla="*/ 12132 h 12131"/>
                <a:gd name="connsiteX5" fmla="*/ 2191 w 22764"/>
                <a:gd name="connsiteY5" fmla="*/ 7560 h 12131"/>
                <a:gd name="connsiteX6" fmla="*/ 0 w 22764"/>
                <a:gd name="connsiteY6" fmla="*/ 7655 h 12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764" h="12131">
                  <a:moveTo>
                    <a:pt x="0" y="7655"/>
                  </a:moveTo>
                  <a:cubicBezTo>
                    <a:pt x="3429" y="-346"/>
                    <a:pt x="8763" y="-2156"/>
                    <a:pt x="14002" y="2607"/>
                  </a:cubicBezTo>
                  <a:cubicBezTo>
                    <a:pt x="16478" y="4893"/>
                    <a:pt x="21717" y="2607"/>
                    <a:pt x="22765" y="7560"/>
                  </a:cubicBezTo>
                  <a:cubicBezTo>
                    <a:pt x="20860" y="7560"/>
                    <a:pt x="19145" y="8036"/>
                    <a:pt x="18193" y="9846"/>
                  </a:cubicBezTo>
                  <a:cubicBezTo>
                    <a:pt x="16669" y="10608"/>
                    <a:pt x="15145" y="11370"/>
                    <a:pt x="13621" y="12132"/>
                  </a:cubicBezTo>
                  <a:cubicBezTo>
                    <a:pt x="10763" y="8131"/>
                    <a:pt x="8477" y="2892"/>
                    <a:pt x="2191" y="7560"/>
                  </a:cubicBezTo>
                  <a:cubicBezTo>
                    <a:pt x="1524" y="8703"/>
                    <a:pt x="762" y="8703"/>
                    <a:pt x="0" y="7655"/>
                  </a:cubicBezTo>
                  <a:close/>
                </a:path>
              </a:pathLst>
            </a:custGeom>
            <a:solidFill>
              <a:srgbClr val="FDC4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B275D5A0-69B4-4D2F-AA24-2CDA3F8A9E01}"/>
                </a:ext>
              </a:extLst>
            </p:cNvPr>
            <p:cNvSpPr/>
            <p:nvPr/>
          </p:nvSpPr>
          <p:spPr>
            <a:xfrm>
              <a:off x="9266303" y="2103471"/>
              <a:ext cx="25619" cy="15283"/>
            </a:xfrm>
            <a:custGeom>
              <a:avLst/>
              <a:gdLst>
                <a:gd name="connsiteX0" fmla="*/ 6900 w 25619"/>
                <a:gd name="connsiteY0" fmla="*/ 3853 h 15283"/>
                <a:gd name="connsiteX1" fmla="*/ 20616 w 25619"/>
                <a:gd name="connsiteY1" fmla="*/ 1567 h 15283"/>
                <a:gd name="connsiteX2" fmla="*/ 25188 w 25619"/>
                <a:gd name="connsiteY2" fmla="*/ 3853 h 15283"/>
                <a:gd name="connsiteX3" fmla="*/ 22902 w 25619"/>
                <a:gd name="connsiteY3" fmla="*/ 8425 h 15283"/>
                <a:gd name="connsiteX4" fmla="*/ 18330 w 25619"/>
                <a:gd name="connsiteY4" fmla="*/ 12997 h 15283"/>
                <a:gd name="connsiteX5" fmla="*/ 6900 w 25619"/>
                <a:gd name="connsiteY5" fmla="*/ 12997 h 15283"/>
                <a:gd name="connsiteX6" fmla="*/ 42 w 25619"/>
                <a:gd name="connsiteY6" fmla="*/ 8425 h 15283"/>
                <a:gd name="connsiteX7" fmla="*/ 6900 w 25619"/>
                <a:gd name="connsiteY7" fmla="*/ 3853 h 152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619" h="15283">
                  <a:moveTo>
                    <a:pt x="6900" y="3853"/>
                  </a:moveTo>
                  <a:cubicBezTo>
                    <a:pt x="11472" y="3091"/>
                    <a:pt x="16615" y="5758"/>
                    <a:pt x="20616" y="1567"/>
                  </a:cubicBezTo>
                  <a:cubicBezTo>
                    <a:pt x="24235" y="-1862"/>
                    <a:pt x="24712" y="996"/>
                    <a:pt x="25188" y="3853"/>
                  </a:cubicBezTo>
                  <a:cubicBezTo>
                    <a:pt x="26617" y="6520"/>
                    <a:pt x="24140" y="7187"/>
                    <a:pt x="22902" y="8425"/>
                  </a:cubicBezTo>
                  <a:cubicBezTo>
                    <a:pt x="22807" y="11378"/>
                    <a:pt x="21283" y="12902"/>
                    <a:pt x="18330" y="12997"/>
                  </a:cubicBezTo>
                  <a:cubicBezTo>
                    <a:pt x="14520" y="16045"/>
                    <a:pt x="10710" y="16045"/>
                    <a:pt x="6900" y="12997"/>
                  </a:cubicBezTo>
                  <a:cubicBezTo>
                    <a:pt x="4614" y="11473"/>
                    <a:pt x="2328" y="9949"/>
                    <a:pt x="42" y="8425"/>
                  </a:cubicBezTo>
                  <a:cubicBezTo>
                    <a:pt x="-530" y="2615"/>
                    <a:pt x="4900" y="5853"/>
                    <a:pt x="6900" y="3853"/>
                  </a:cubicBezTo>
                  <a:close/>
                </a:path>
              </a:pathLst>
            </a:custGeom>
            <a:solidFill>
              <a:srgbClr val="F9B9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A783917F-2425-4F0A-83A6-690700EF33FA}"/>
                </a:ext>
              </a:extLst>
            </p:cNvPr>
            <p:cNvSpPr/>
            <p:nvPr/>
          </p:nvSpPr>
          <p:spPr>
            <a:xfrm>
              <a:off x="9289110" y="2107324"/>
              <a:ext cx="11334" cy="4645"/>
            </a:xfrm>
            <a:custGeom>
              <a:avLst/>
              <a:gdLst>
                <a:gd name="connsiteX0" fmla="*/ 0 w 11334"/>
                <a:gd name="connsiteY0" fmla="*/ 4572 h 4645"/>
                <a:gd name="connsiteX1" fmla="*/ 2286 w 11334"/>
                <a:gd name="connsiteY1" fmla="*/ 0 h 4645"/>
                <a:gd name="connsiteX2" fmla="*/ 11335 w 11334"/>
                <a:gd name="connsiteY2" fmla="*/ 0 h 4645"/>
                <a:gd name="connsiteX3" fmla="*/ 9049 w 11334"/>
                <a:gd name="connsiteY3" fmla="*/ 2286 h 4645"/>
                <a:gd name="connsiteX4" fmla="*/ 0 w 11334"/>
                <a:gd name="connsiteY4" fmla="*/ 4572 h 4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334" h="4645">
                  <a:moveTo>
                    <a:pt x="0" y="4572"/>
                  </a:moveTo>
                  <a:cubicBezTo>
                    <a:pt x="762" y="3048"/>
                    <a:pt x="1524" y="1524"/>
                    <a:pt x="2286" y="0"/>
                  </a:cubicBezTo>
                  <a:cubicBezTo>
                    <a:pt x="5334" y="0"/>
                    <a:pt x="8382" y="0"/>
                    <a:pt x="11335" y="0"/>
                  </a:cubicBezTo>
                  <a:cubicBezTo>
                    <a:pt x="10573" y="762"/>
                    <a:pt x="9811" y="1524"/>
                    <a:pt x="9049" y="2286"/>
                  </a:cubicBezTo>
                  <a:cubicBezTo>
                    <a:pt x="6286" y="3810"/>
                    <a:pt x="3334" y="4953"/>
                    <a:pt x="0" y="4572"/>
                  </a:cubicBezTo>
                  <a:close/>
                </a:path>
              </a:pathLst>
            </a:custGeom>
            <a:solidFill>
              <a:srgbClr val="F9B60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7EAF4736-EDC8-4665-A9F9-82B90A7A5F95}"/>
                </a:ext>
              </a:extLst>
            </p:cNvPr>
            <p:cNvSpPr/>
            <p:nvPr/>
          </p:nvSpPr>
          <p:spPr>
            <a:xfrm>
              <a:off x="9179477" y="2124917"/>
              <a:ext cx="11334" cy="9765"/>
            </a:xfrm>
            <a:custGeom>
              <a:avLst/>
              <a:gdLst>
                <a:gd name="connsiteX0" fmla="*/ 2381 w 11334"/>
                <a:gd name="connsiteY0" fmla="*/ 7554 h 9765"/>
                <a:gd name="connsiteX1" fmla="*/ 0 w 11334"/>
                <a:gd name="connsiteY1" fmla="*/ 5268 h 9765"/>
                <a:gd name="connsiteX2" fmla="*/ 9144 w 11334"/>
                <a:gd name="connsiteY2" fmla="*/ 696 h 9765"/>
                <a:gd name="connsiteX3" fmla="*/ 9144 w 11334"/>
                <a:gd name="connsiteY3" fmla="*/ 5268 h 9765"/>
                <a:gd name="connsiteX4" fmla="*/ 11335 w 11334"/>
                <a:gd name="connsiteY4" fmla="*/ 9649 h 9765"/>
                <a:gd name="connsiteX5" fmla="*/ 2381 w 11334"/>
                <a:gd name="connsiteY5" fmla="*/ 7554 h 97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334" h="9765">
                  <a:moveTo>
                    <a:pt x="2381" y="7554"/>
                  </a:moveTo>
                  <a:cubicBezTo>
                    <a:pt x="1619" y="6792"/>
                    <a:pt x="857" y="6030"/>
                    <a:pt x="0" y="5268"/>
                  </a:cubicBezTo>
                  <a:cubicBezTo>
                    <a:pt x="1334" y="410"/>
                    <a:pt x="4477" y="-1019"/>
                    <a:pt x="9144" y="696"/>
                  </a:cubicBezTo>
                  <a:cubicBezTo>
                    <a:pt x="10287" y="2220"/>
                    <a:pt x="8096" y="3744"/>
                    <a:pt x="9144" y="5268"/>
                  </a:cubicBezTo>
                  <a:cubicBezTo>
                    <a:pt x="9906" y="6696"/>
                    <a:pt x="10668" y="8125"/>
                    <a:pt x="11335" y="9649"/>
                  </a:cubicBezTo>
                  <a:cubicBezTo>
                    <a:pt x="8096" y="10125"/>
                    <a:pt x="5239" y="9078"/>
                    <a:pt x="2381" y="7554"/>
                  </a:cubicBezTo>
                  <a:close/>
                </a:path>
              </a:pathLst>
            </a:custGeom>
            <a:solidFill>
              <a:srgbClr val="F8BE0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7F317E97-C522-4275-B38D-9C3FB689C766}"/>
                </a:ext>
              </a:extLst>
            </p:cNvPr>
            <p:cNvSpPr/>
            <p:nvPr/>
          </p:nvSpPr>
          <p:spPr>
            <a:xfrm>
              <a:off x="9211470" y="2054836"/>
              <a:ext cx="16108" cy="7856"/>
            </a:xfrm>
            <a:custGeom>
              <a:avLst/>
              <a:gdLst>
                <a:gd name="connsiteX0" fmla="*/ 12 w 16108"/>
                <a:gd name="connsiteY0" fmla="*/ 4578 h 7856"/>
                <a:gd name="connsiteX1" fmla="*/ 11537 w 16108"/>
                <a:gd name="connsiteY1" fmla="*/ 6 h 7856"/>
                <a:gd name="connsiteX2" fmla="*/ 16109 w 16108"/>
                <a:gd name="connsiteY2" fmla="*/ 2292 h 7856"/>
                <a:gd name="connsiteX3" fmla="*/ 11537 w 16108"/>
                <a:gd name="connsiteY3" fmla="*/ 4578 h 7856"/>
                <a:gd name="connsiteX4" fmla="*/ 4679 w 16108"/>
                <a:gd name="connsiteY4" fmla="*/ 6864 h 7856"/>
                <a:gd name="connsiteX5" fmla="*/ 12 w 16108"/>
                <a:gd name="connsiteY5" fmla="*/ 4578 h 7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108" h="7856">
                  <a:moveTo>
                    <a:pt x="12" y="4578"/>
                  </a:moveTo>
                  <a:cubicBezTo>
                    <a:pt x="2964" y="958"/>
                    <a:pt x="7060" y="-89"/>
                    <a:pt x="11537" y="6"/>
                  </a:cubicBezTo>
                  <a:cubicBezTo>
                    <a:pt x="13442" y="101"/>
                    <a:pt x="15061" y="482"/>
                    <a:pt x="16109" y="2292"/>
                  </a:cubicBezTo>
                  <a:cubicBezTo>
                    <a:pt x="15252" y="4387"/>
                    <a:pt x="14013" y="5816"/>
                    <a:pt x="11537" y="4578"/>
                  </a:cubicBezTo>
                  <a:cubicBezTo>
                    <a:pt x="9251" y="5340"/>
                    <a:pt x="6965" y="6102"/>
                    <a:pt x="4679" y="6864"/>
                  </a:cubicBezTo>
                  <a:cubicBezTo>
                    <a:pt x="2012" y="8293"/>
                    <a:pt x="-179" y="8674"/>
                    <a:pt x="12" y="4578"/>
                  </a:cubicBezTo>
                  <a:close/>
                </a:path>
              </a:pathLst>
            </a:custGeom>
            <a:solidFill>
              <a:srgbClr val="FCC90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043BFBAB-3435-477C-9210-F2B038330232}"/>
                </a:ext>
              </a:extLst>
            </p:cNvPr>
            <p:cNvSpPr/>
            <p:nvPr/>
          </p:nvSpPr>
          <p:spPr>
            <a:xfrm>
              <a:off x="9221767" y="2057128"/>
              <a:ext cx="8002" cy="7446"/>
            </a:xfrm>
            <a:custGeom>
              <a:avLst/>
              <a:gdLst>
                <a:gd name="connsiteX0" fmla="*/ 1144 w 8002"/>
                <a:gd name="connsiteY0" fmla="*/ 2286 h 7446"/>
                <a:gd name="connsiteX1" fmla="*/ 5716 w 8002"/>
                <a:gd name="connsiteY1" fmla="*/ 0 h 7446"/>
                <a:gd name="connsiteX2" fmla="*/ 8002 w 8002"/>
                <a:gd name="connsiteY2" fmla="*/ 0 h 7446"/>
                <a:gd name="connsiteX3" fmla="*/ 8002 w 8002"/>
                <a:gd name="connsiteY3" fmla="*/ 4572 h 7446"/>
                <a:gd name="connsiteX4" fmla="*/ 1144 w 8002"/>
                <a:gd name="connsiteY4" fmla="*/ 6858 h 7446"/>
                <a:gd name="connsiteX5" fmla="*/ 1144 w 8002"/>
                <a:gd name="connsiteY5" fmla="*/ 2286 h 74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002" h="7446">
                  <a:moveTo>
                    <a:pt x="1144" y="2286"/>
                  </a:moveTo>
                  <a:cubicBezTo>
                    <a:pt x="2668" y="1524"/>
                    <a:pt x="4192" y="762"/>
                    <a:pt x="5716" y="0"/>
                  </a:cubicBezTo>
                  <a:cubicBezTo>
                    <a:pt x="6478" y="0"/>
                    <a:pt x="7240" y="0"/>
                    <a:pt x="8002" y="0"/>
                  </a:cubicBezTo>
                  <a:cubicBezTo>
                    <a:pt x="8002" y="1524"/>
                    <a:pt x="8002" y="3048"/>
                    <a:pt x="8002" y="4572"/>
                  </a:cubicBezTo>
                  <a:cubicBezTo>
                    <a:pt x="6288" y="6953"/>
                    <a:pt x="4192" y="8287"/>
                    <a:pt x="1144" y="6858"/>
                  </a:cubicBezTo>
                  <a:cubicBezTo>
                    <a:pt x="-1332" y="5334"/>
                    <a:pt x="954" y="3810"/>
                    <a:pt x="1144" y="2286"/>
                  </a:cubicBezTo>
                  <a:close/>
                </a:path>
              </a:pathLst>
            </a:custGeom>
            <a:solidFill>
              <a:srgbClr val="F9C30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84415468-6D73-45AD-96E7-B6A448041DF7}"/>
                </a:ext>
              </a:extLst>
            </p:cNvPr>
            <p:cNvSpPr/>
            <p:nvPr/>
          </p:nvSpPr>
          <p:spPr>
            <a:xfrm>
              <a:off x="9229360" y="2063890"/>
              <a:ext cx="22283" cy="31945"/>
            </a:xfrm>
            <a:custGeom>
              <a:avLst/>
              <a:gdLst>
                <a:gd name="connsiteX0" fmla="*/ 9553 w 22283"/>
                <a:gd name="connsiteY0" fmla="*/ 9144 h 31945"/>
                <a:gd name="connsiteX1" fmla="*/ 16411 w 22283"/>
                <a:gd name="connsiteY1" fmla="*/ 11430 h 31945"/>
                <a:gd name="connsiteX2" fmla="*/ 20983 w 22283"/>
                <a:gd name="connsiteY2" fmla="*/ 16002 h 31945"/>
                <a:gd name="connsiteX3" fmla="*/ 20793 w 22283"/>
                <a:gd name="connsiteY3" fmla="*/ 17336 h 31945"/>
                <a:gd name="connsiteX4" fmla="*/ 21650 w 22283"/>
                <a:gd name="connsiteY4" fmla="*/ 28099 h 31945"/>
                <a:gd name="connsiteX5" fmla="*/ 14982 w 22283"/>
                <a:gd name="connsiteY5" fmla="*/ 31909 h 31945"/>
                <a:gd name="connsiteX6" fmla="*/ 2695 w 22283"/>
                <a:gd name="connsiteY6" fmla="*/ 29623 h 31945"/>
                <a:gd name="connsiteX7" fmla="*/ 10696 w 22283"/>
                <a:gd name="connsiteY7" fmla="*/ 23146 h 31945"/>
                <a:gd name="connsiteX8" fmla="*/ 1266 w 22283"/>
                <a:gd name="connsiteY8" fmla="*/ 20479 h 31945"/>
                <a:gd name="connsiteX9" fmla="*/ 314 w 22283"/>
                <a:gd name="connsiteY9" fmla="*/ 11335 h 31945"/>
                <a:gd name="connsiteX10" fmla="*/ 3457 w 22283"/>
                <a:gd name="connsiteY10" fmla="*/ 2953 h 31945"/>
                <a:gd name="connsiteX11" fmla="*/ 4886 w 22283"/>
                <a:gd name="connsiteY11" fmla="*/ 2191 h 31945"/>
                <a:gd name="connsiteX12" fmla="*/ 11744 w 22283"/>
                <a:gd name="connsiteY12" fmla="*/ 0 h 31945"/>
                <a:gd name="connsiteX13" fmla="*/ 9553 w 22283"/>
                <a:gd name="connsiteY13" fmla="*/ 9144 h 31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2283" h="31945">
                  <a:moveTo>
                    <a:pt x="9553" y="9144"/>
                  </a:moveTo>
                  <a:cubicBezTo>
                    <a:pt x="10125" y="15145"/>
                    <a:pt x="13458" y="12668"/>
                    <a:pt x="16411" y="11430"/>
                  </a:cubicBezTo>
                  <a:cubicBezTo>
                    <a:pt x="18602" y="12287"/>
                    <a:pt x="20126" y="13811"/>
                    <a:pt x="20983" y="16002"/>
                  </a:cubicBezTo>
                  <a:cubicBezTo>
                    <a:pt x="20888" y="16478"/>
                    <a:pt x="20888" y="16955"/>
                    <a:pt x="20793" y="17336"/>
                  </a:cubicBezTo>
                  <a:cubicBezTo>
                    <a:pt x="19173" y="21050"/>
                    <a:pt x="23936" y="24289"/>
                    <a:pt x="21650" y="28099"/>
                  </a:cubicBezTo>
                  <a:cubicBezTo>
                    <a:pt x="20031" y="30385"/>
                    <a:pt x="17745" y="31528"/>
                    <a:pt x="14982" y="31909"/>
                  </a:cubicBezTo>
                  <a:cubicBezTo>
                    <a:pt x="10791" y="32004"/>
                    <a:pt x="6505" y="32099"/>
                    <a:pt x="2695" y="29623"/>
                  </a:cubicBezTo>
                  <a:cubicBezTo>
                    <a:pt x="2409" y="24003"/>
                    <a:pt x="8601" y="26289"/>
                    <a:pt x="10696" y="23146"/>
                  </a:cubicBezTo>
                  <a:cubicBezTo>
                    <a:pt x="7934" y="20669"/>
                    <a:pt x="3933" y="24670"/>
                    <a:pt x="1266" y="20479"/>
                  </a:cubicBezTo>
                  <a:cubicBezTo>
                    <a:pt x="3933" y="17526"/>
                    <a:pt x="8791" y="13525"/>
                    <a:pt x="314" y="11335"/>
                  </a:cubicBezTo>
                  <a:cubicBezTo>
                    <a:pt x="-829" y="7715"/>
                    <a:pt x="1362" y="5334"/>
                    <a:pt x="3457" y="2953"/>
                  </a:cubicBezTo>
                  <a:cubicBezTo>
                    <a:pt x="3933" y="2667"/>
                    <a:pt x="4410" y="2477"/>
                    <a:pt x="4886" y="2191"/>
                  </a:cubicBezTo>
                  <a:cubicBezTo>
                    <a:pt x="7172" y="1429"/>
                    <a:pt x="9458" y="762"/>
                    <a:pt x="11744" y="0"/>
                  </a:cubicBezTo>
                  <a:cubicBezTo>
                    <a:pt x="11077" y="3143"/>
                    <a:pt x="10315" y="6191"/>
                    <a:pt x="9553" y="9144"/>
                  </a:cubicBezTo>
                  <a:close/>
                </a:path>
              </a:pathLst>
            </a:custGeom>
            <a:solidFill>
              <a:srgbClr val="FBC2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8A04D88B-1552-473E-BCCB-0B26845A1D86}"/>
                </a:ext>
              </a:extLst>
            </p:cNvPr>
            <p:cNvSpPr/>
            <p:nvPr/>
          </p:nvSpPr>
          <p:spPr>
            <a:xfrm>
              <a:off x="9212240" y="2061700"/>
              <a:ext cx="22101" cy="17990"/>
            </a:xfrm>
            <a:custGeom>
              <a:avLst/>
              <a:gdLst>
                <a:gd name="connsiteX0" fmla="*/ 10671 w 22101"/>
                <a:gd name="connsiteY0" fmla="*/ 2286 h 17990"/>
                <a:gd name="connsiteX1" fmla="*/ 17529 w 22101"/>
                <a:gd name="connsiteY1" fmla="*/ 0 h 17990"/>
                <a:gd name="connsiteX2" fmla="*/ 22101 w 22101"/>
                <a:gd name="connsiteY2" fmla="*/ 4572 h 17990"/>
                <a:gd name="connsiteX3" fmla="*/ 22101 w 22101"/>
                <a:gd name="connsiteY3" fmla="*/ 4572 h 17990"/>
                <a:gd name="connsiteX4" fmla="*/ 15243 w 22101"/>
                <a:gd name="connsiteY4" fmla="*/ 6858 h 17990"/>
                <a:gd name="connsiteX5" fmla="*/ 10481 w 22101"/>
                <a:gd name="connsiteY5" fmla="*/ 14859 h 17990"/>
                <a:gd name="connsiteX6" fmla="*/ 3623 w 22101"/>
                <a:gd name="connsiteY6" fmla="*/ 17812 h 17990"/>
                <a:gd name="connsiteX7" fmla="*/ 3 w 22101"/>
                <a:gd name="connsiteY7" fmla="*/ 14002 h 17990"/>
                <a:gd name="connsiteX8" fmla="*/ 4099 w 22101"/>
                <a:gd name="connsiteY8" fmla="*/ 9335 h 17990"/>
                <a:gd name="connsiteX9" fmla="*/ 10671 w 22101"/>
                <a:gd name="connsiteY9" fmla="*/ 2286 h 17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101" h="17990">
                  <a:moveTo>
                    <a:pt x="10671" y="2286"/>
                  </a:moveTo>
                  <a:cubicBezTo>
                    <a:pt x="12957" y="1524"/>
                    <a:pt x="15243" y="762"/>
                    <a:pt x="17529" y="0"/>
                  </a:cubicBezTo>
                  <a:cubicBezTo>
                    <a:pt x="20482" y="95"/>
                    <a:pt x="22006" y="1619"/>
                    <a:pt x="22101" y="4572"/>
                  </a:cubicBezTo>
                  <a:cubicBezTo>
                    <a:pt x="22101" y="4572"/>
                    <a:pt x="22101" y="4572"/>
                    <a:pt x="22101" y="4572"/>
                  </a:cubicBezTo>
                  <a:cubicBezTo>
                    <a:pt x="20292" y="6858"/>
                    <a:pt x="18672" y="9525"/>
                    <a:pt x="15243" y="6858"/>
                  </a:cubicBezTo>
                  <a:cubicBezTo>
                    <a:pt x="10576" y="7715"/>
                    <a:pt x="12767" y="12668"/>
                    <a:pt x="10481" y="14859"/>
                  </a:cubicBezTo>
                  <a:cubicBezTo>
                    <a:pt x="8576" y="16764"/>
                    <a:pt x="6671" y="18574"/>
                    <a:pt x="3623" y="17812"/>
                  </a:cubicBezTo>
                  <a:cubicBezTo>
                    <a:pt x="1718" y="17240"/>
                    <a:pt x="194" y="16097"/>
                    <a:pt x="3" y="14002"/>
                  </a:cubicBezTo>
                  <a:cubicBezTo>
                    <a:pt x="-92" y="11240"/>
                    <a:pt x="1813" y="9811"/>
                    <a:pt x="4099" y="9335"/>
                  </a:cubicBezTo>
                  <a:cubicBezTo>
                    <a:pt x="8195" y="8572"/>
                    <a:pt x="9147" y="5144"/>
                    <a:pt x="10671" y="2286"/>
                  </a:cubicBezTo>
                  <a:close/>
                </a:path>
              </a:pathLst>
            </a:custGeom>
            <a:solidFill>
              <a:srgbClr val="FDCD0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3113011B-4386-470C-9139-CE36D96C543A}"/>
                </a:ext>
              </a:extLst>
            </p:cNvPr>
            <p:cNvSpPr/>
            <p:nvPr/>
          </p:nvSpPr>
          <p:spPr>
            <a:xfrm>
              <a:off x="9272057" y="2116468"/>
              <a:ext cx="12607" cy="9144"/>
            </a:xfrm>
            <a:custGeom>
              <a:avLst/>
              <a:gdLst>
                <a:gd name="connsiteX0" fmla="*/ 1146 w 12607"/>
                <a:gd name="connsiteY0" fmla="*/ 0 h 9144"/>
                <a:gd name="connsiteX1" fmla="*/ 12576 w 12607"/>
                <a:gd name="connsiteY1" fmla="*/ 0 h 9144"/>
                <a:gd name="connsiteX2" fmla="*/ 8004 w 12607"/>
                <a:gd name="connsiteY2" fmla="*/ 9144 h 9144"/>
                <a:gd name="connsiteX3" fmla="*/ 1146 w 12607"/>
                <a:gd name="connsiteY3" fmla="*/ 0 h 9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07" h="9144">
                  <a:moveTo>
                    <a:pt x="1146" y="0"/>
                  </a:moveTo>
                  <a:cubicBezTo>
                    <a:pt x="4956" y="0"/>
                    <a:pt x="8766" y="0"/>
                    <a:pt x="12576" y="0"/>
                  </a:cubicBezTo>
                  <a:cubicBezTo>
                    <a:pt x="12767" y="3905"/>
                    <a:pt x="12195" y="7430"/>
                    <a:pt x="8004" y="9144"/>
                  </a:cubicBezTo>
                  <a:cubicBezTo>
                    <a:pt x="8004" y="4286"/>
                    <a:pt x="-3616" y="8287"/>
                    <a:pt x="1146" y="0"/>
                  </a:cubicBezTo>
                  <a:close/>
                </a:path>
              </a:pathLst>
            </a:custGeom>
            <a:solidFill>
              <a:srgbClr val="F4B7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AE8A6372-5FBF-4C48-9CD2-74CAA06051D4}"/>
                </a:ext>
              </a:extLst>
            </p:cNvPr>
            <p:cNvSpPr/>
            <p:nvPr/>
          </p:nvSpPr>
          <p:spPr>
            <a:xfrm>
              <a:off x="9243485" y="2086221"/>
              <a:ext cx="29622" cy="30590"/>
            </a:xfrm>
            <a:custGeom>
              <a:avLst/>
              <a:gdLst>
                <a:gd name="connsiteX0" fmla="*/ 0 w 29622"/>
                <a:gd name="connsiteY0" fmla="*/ 7387 h 30590"/>
                <a:gd name="connsiteX1" fmla="*/ 6858 w 29622"/>
                <a:gd name="connsiteY1" fmla="*/ 5101 h 30590"/>
                <a:gd name="connsiteX2" fmla="*/ 11525 w 29622"/>
                <a:gd name="connsiteY2" fmla="*/ 53 h 30590"/>
                <a:gd name="connsiteX3" fmla="*/ 16955 w 29622"/>
                <a:gd name="connsiteY3" fmla="*/ 9102 h 30590"/>
                <a:gd name="connsiteX4" fmla="*/ 16574 w 29622"/>
                <a:gd name="connsiteY4" fmla="*/ 11959 h 30590"/>
                <a:gd name="connsiteX5" fmla="*/ 14764 w 29622"/>
                <a:gd name="connsiteY5" fmla="*/ 13007 h 30590"/>
                <a:gd name="connsiteX6" fmla="*/ 16193 w 29622"/>
                <a:gd name="connsiteY6" fmla="*/ 13483 h 30590"/>
                <a:gd name="connsiteX7" fmla="*/ 19145 w 29622"/>
                <a:gd name="connsiteY7" fmla="*/ 15674 h 30590"/>
                <a:gd name="connsiteX8" fmla="*/ 22765 w 29622"/>
                <a:gd name="connsiteY8" fmla="*/ 21008 h 30590"/>
                <a:gd name="connsiteX9" fmla="*/ 29623 w 29622"/>
                <a:gd name="connsiteY9" fmla="*/ 21008 h 30590"/>
                <a:gd name="connsiteX10" fmla="*/ 22765 w 29622"/>
                <a:gd name="connsiteY10" fmla="*/ 25580 h 30590"/>
                <a:gd name="connsiteX11" fmla="*/ 11335 w 29622"/>
                <a:gd name="connsiteY11" fmla="*/ 30152 h 30590"/>
                <a:gd name="connsiteX12" fmla="*/ 3429 w 29622"/>
                <a:gd name="connsiteY12" fmla="*/ 28819 h 30590"/>
                <a:gd name="connsiteX13" fmla="*/ 1048 w 29622"/>
                <a:gd name="connsiteY13" fmla="*/ 27199 h 30590"/>
                <a:gd name="connsiteX14" fmla="*/ 0 w 29622"/>
                <a:gd name="connsiteY14" fmla="*/ 7387 h 305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9622" h="30590">
                  <a:moveTo>
                    <a:pt x="0" y="7387"/>
                  </a:moveTo>
                  <a:cubicBezTo>
                    <a:pt x="2286" y="6625"/>
                    <a:pt x="4572" y="5863"/>
                    <a:pt x="6858" y="5101"/>
                  </a:cubicBezTo>
                  <a:cubicBezTo>
                    <a:pt x="8668" y="3673"/>
                    <a:pt x="7525" y="-518"/>
                    <a:pt x="11525" y="53"/>
                  </a:cubicBezTo>
                  <a:cubicBezTo>
                    <a:pt x="14573" y="2339"/>
                    <a:pt x="15812" y="5768"/>
                    <a:pt x="16955" y="9102"/>
                  </a:cubicBezTo>
                  <a:cubicBezTo>
                    <a:pt x="17050" y="10054"/>
                    <a:pt x="16955" y="11102"/>
                    <a:pt x="16574" y="11959"/>
                  </a:cubicBezTo>
                  <a:cubicBezTo>
                    <a:pt x="16193" y="12531"/>
                    <a:pt x="14954" y="12436"/>
                    <a:pt x="14764" y="13007"/>
                  </a:cubicBezTo>
                  <a:cubicBezTo>
                    <a:pt x="14573" y="13483"/>
                    <a:pt x="15431" y="13769"/>
                    <a:pt x="16193" y="13483"/>
                  </a:cubicBezTo>
                  <a:cubicBezTo>
                    <a:pt x="17431" y="13960"/>
                    <a:pt x="18288" y="14722"/>
                    <a:pt x="19145" y="15674"/>
                  </a:cubicBezTo>
                  <a:cubicBezTo>
                    <a:pt x="20479" y="17389"/>
                    <a:pt x="21050" y="19579"/>
                    <a:pt x="22765" y="21008"/>
                  </a:cubicBezTo>
                  <a:cubicBezTo>
                    <a:pt x="25051" y="19579"/>
                    <a:pt x="27337" y="19579"/>
                    <a:pt x="29623" y="21008"/>
                  </a:cubicBezTo>
                  <a:cubicBezTo>
                    <a:pt x="27337" y="22532"/>
                    <a:pt x="25051" y="24056"/>
                    <a:pt x="22765" y="25580"/>
                  </a:cubicBezTo>
                  <a:cubicBezTo>
                    <a:pt x="18860" y="26723"/>
                    <a:pt x="16574" y="32152"/>
                    <a:pt x="11335" y="30152"/>
                  </a:cubicBezTo>
                  <a:cubicBezTo>
                    <a:pt x="9239" y="26723"/>
                    <a:pt x="6191" y="28438"/>
                    <a:pt x="3429" y="28819"/>
                  </a:cubicBezTo>
                  <a:cubicBezTo>
                    <a:pt x="2477" y="28628"/>
                    <a:pt x="1619" y="28057"/>
                    <a:pt x="1048" y="27199"/>
                  </a:cubicBezTo>
                  <a:cubicBezTo>
                    <a:pt x="191" y="20627"/>
                    <a:pt x="2000" y="13960"/>
                    <a:pt x="0" y="7387"/>
                  </a:cubicBezTo>
                  <a:close/>
                </a:path>
              </a:pathLst>
            </a:custGeom>
            <a:solidFill>
              <a:srgbClr val="F6B4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A5BE20E0-8F89-49C9-8D65-A5E42B924871}"/>
                </a:ext>
              </a:extLst>
            </p:cNvPr>
            <p:cNvSpPr/>
            <p:nvPr/>
          </p:nvSpPr>
          <p:spPr>
            <a:xfrm>
              <a:off x="9221223" y="2115992"/>
              <a:ext cx="24547" cy="18192"/>
            </a:xfrm>
            <a:custGeom>
              <a:avLst/>
              <a:gdLst>
                <a:gd name="connsiteX0" fmla="*/ 24548 w 24547"/>
                <a:gd name="connsiteY0" fmla="*/ 2762 h 18192"/>
                <a:gd name="connsiteX1" fmla="*/ 24548 w 24547"/>
                <a:gd name="connsiteY1" fmla="*/ 5048 h 18192"/>
                <a:gd name="connsiteX2" fmla="*/ 13594 w 24547"/>
                <a:gd name="connsiteY2" fmla="*/ 14573 h 18192"/>
                <a:gd name="connsiteX3" fmla="*/ 10927 w 24547"/>
                <a:gd name="connsiteY3" fmla="*/ 14192 h 18192"/>
                <a:gd name="connsiteX4" fmla="*/ 2259 w 24547"/>
                <a:gd name="connsiteY4" fmla="*/ 18193 h 18192"/>
                <a:gd name="connsiteX5" fmla="*/ 1783 w 24547"/>
                <a:gd name="connsiteY5" fmla="*/ 7334 h 18192"/>
                <a:gd name="connsiteX6" fmla="*/ 7974 w 24547"/>
                <a:gd name="connsiteY6" fmla="*/ 0 h 18192"/>
                <a:gd name="connsiteX7" fmla="*/ 7974 w 24547"/>
                <a:gd name="connsiteY7" fmla="*/ 5810 h 18192"/>
                <a:gd name="connsiteX8" fmla="*/ 23500 w 24547"/>
                <a:gd name="connsiteY8" fmla="*/ 1619 h 18192"/>
                <a:gd name="connsiteX9" fmla="*/ 24548 w 24547"/>
                <a:gd name="connsiteY9" fmla="*/ 2762 h 18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547" h="18192">
                  <a:moveTo>
                    <a:pt x="24548" y="2762"/>
                  </a:moveTo>
                  <a:cubicBezTo>
                    <a:pt x="24548" y="3524"/>
                    <a:pt x="24548" y="4286"/>
                    <a:pt x="24548" y="5048"/>
                  </a:cubicBezTo>
                  <a:cubicBezTo>
                    <a:pt x="21976" y="9525"/>
                    <a:pt x="16166" y="10192"/>
                    <a:pt x="13594" y="14573"/>
                  </a:cubicBezTo>
                  <a:cubicBezTo>
                    <a:pt x="12642" y="15049"/>
                    <a:pt x="11689" y="14859"/>
                    <a:pt x="10927" y="14192"/>
                  </a:cubicBezTo>
                  <a:cubicBezTo>
                    <a:pt x="7308" y="13525"/>
                    <a:pt x="4736" y="15430"/>
                    <a:pt x="2259" y="18193"/>
                  </a:cubicBezTo>
                  <a:cubicBezTo>
                    <a:pt x="-312" y="14478"/>
                    <a:pt x="-408" y="10954"/>
                    <a:pt x="1783" y="7334"/>
                  </a:cubicBezTo>
                  <a:cubicBezTo>
                    <a:pt x="-1551" y="1238"/>
                    <a:pt x="-598" y="0"/>
                    <a:pt x="7974" y="0"/>
                  </a:cubicBezTo>
                  <a:cubicBezTo>
                    <a:pt x="10165" y="3238"/>
                    <a:pt x="8832" y="5239"/>
                    <a:pt x="7974" y="5810"/>
                  </a:cubicBezTo>
                  <a:cubicBezTo>
                    <a:pt x="11118" y="2953"/>
                    <a:pt x="15975" y="-2096"/>
                    <a:pt x="23500" y="1619"/>
                  </a:cubicBezTo>
                  <a:cubicBezTo>
                    <a:pt x="23786" y="2000"/>
                    <a:pt x="24167" y="2381"/>
                    <a:pt x="24548" y="2762"/>
                  </a:cubicBezTo>
                  <a:close/>
                </a:path>
              </a:pathLst>
            </a:custGeom>
            <a:solidFill>
              <a:srgbClr val="FCC1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6B15CAFA-2D7A-43C1-B819-B64B5CCFB1C0}"/>
                </a:ext>
              </a:extLst>
            </p:cNvPr>
            <p:cNvSpPr/>
            <p:nvPr/>
          </p:nvSpPr>
          <p:spPr>
            <a:xfrm>
              <a:off x="9229767" y="2132452"/>
              <a:ext cx="11587" cy="9493"/>
            </a:xfrm>
            <a:custGeom>
              <a:avLst/>
              <a:gdLst>
                <a:gd name="connsiteX0" fmla="*/ 6860 w 11587"/>
                <a:gd name="connsiteY0" fmla="*/ 19 h 9493"/>
                <a:gd name="connsiteX1" fmla="*/ 10384 w 11587"/>
                <a:gd name="connsiteY1" fmla="*/ 7258 h 9493"/>
                <a:gd name="connsiteX2" fmla="*/ 2 w 11587"/>
                <a:gd name="connsiteY2" fmla="*/ 4591 h 9493"/>
                <a:gd name="connsiteX3" fmla="*/ 6860 w 11587"/>
                <a:gd name="connsiteY3" fmla="*/ 19 h 9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587" h="9493">
                  <a:moveTo>
                    <a:pt x="6860" y="19"/>
                  </a:moveTo>
                  <a:cubicBezTo>
                    <a:pt x="11622" y="686"/>
                    <a:pt x="12765" y="4115"/>
                    <a:pt x="10384" y="7258"/>
                  </a:cubicBezTo>
                  <a:cubicBezTo>
                    <a:pt x="5526" y="13735"/>
                    <a:pt x="3907" y="4019"/>
                    <a:pt x="2" y="4591"/>
                  </a:cubicBezTo>
                  <a:cubicBezTo>
                    <a:pt x="-93" y="-553"/>
                    <a:pt x="3621" y="19"/>
                    <a:pt x="6860" y="19"/>
                  </a:cubicBezTo>
                  <a:close/>
                </a:path>
              </a:pathLst>
            </a:custGeom>
            <a:solidFill>
              <a:srgbClr val="F5B7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48079AE7-EDA1-425F-B527-45ABE28E5088}"/>
                </a:ext>
              </a:extLst>
            </p:cNvPr>
            <p:cNvSpPr/>
            <p:nvPr/>
          </p:nvSpPr>
          <p:spPr>
            <a:xfrm>
              <a:off x="9245291" y="2109819"/>
              <a:ext cx="11294" cy="8967"/>
            </a:xfrm>
            <a:custGeom>
              <a:avLst/>
              <a:gdLst>
                <a:gd name="connsiteX0" fmla="*/ 2766 w 11294"/>
                <a:gd name="connsiteY0" fmla="*/ 4363 h 8967"/>
                <a:gd name="connsiteX1" fmla="*/ 9433 w 11294"/>
                <a:gd name="connsiteY1" fmla="*/ 363 h 8967"/>
                <a:gd name="connsiteX2" fmla="*/ 9624 w 11294"/>
                <a:gd name="connsiteY2" fmla="*/ 6649 h 8967"/>
                <a:gd name="connsiteX3" fmla="*/ 480 w 11294"/>
                <a:gd name="connsiteY3" fmla="*/ 8935 h 8967"/>
                <a:gd name="connsiteX4" fmla="*/ 480 w 11294"/>
                <a:gd name="connsiteY4" fmla="*/ 8935 h 8967"/>
                <a:gd name="connsiteX5" fmla="*/ 2766 w 11294"/>
                <a:gd name="connsiteY5" fmla="*/ 4363 h 8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294" h="8967">
                  <a:moveTo>
                    <a:pt x="2766" y="4363"/>
                  </a:moveTo>
                  <a:cubicBezTo>
                    <a:pt x="4195" y="1601"/>
                    <a:pt x="6195" y="-971"/>
                    <a:pt x="9433" y="363"/>
                  </a:cubicBezTo>
                  <a:cubicBezTo>
                    <a:pt x="13243" y="1887"/>
                    <a:pt x="10100" y="4458"/>
                    <a:pt x="9624" y="6649"/>
                  </a:cubicBezTo>
                  <a:cubicBezTo>
                    <a:pt x="7243" y="9983"/>
                    <a:pt x="3623" y="8649"/>
                    <a:pt x="480" y="8935"/>
                  </a:cubicBezTo>
                  <a:lnTo>
                    <a:pt x="480" y="8935"/>
                  </a:lnTo>
                  <a:cubicBezTo>
                    <a:pt x="-1044" y="6268"/>
                    <a:pt x="1432" y="5601"/>
                    <a:pt x="2766" y="4363"/>
                  </a:cubicBezTo>
                  <a:close/>
                </a:path>
              </a:pathLst>
            </a:custGeom>
            <a:solidFill>
              <a:srgbClr val="FCC1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7F9E54E9-2A99-46A3-B66F-17D42A78EB77}"/>
                </a:ext>
              </a:extLst>
            </p:cNvPr>
            <p:cNvSpPr/>
            <p:nvPr/>
          </p:nvSpPr>
          <p:spPr>
            <a:xfrm>
              <a:off x="9234341" y="2121041"/>
              <a:ext cx="14455" cy="9858"/>
            </a:xfrm>
            <a:custGeom>
              <a:avLst/>
              <a:gdLst>
                <a:gd name="connsiteX0" fmla="*/ 0 w 14455"/>
                <a:gd name="connsiteY0" fmla="*/ 9144 h 9858"/>
                <a:gd name="connsiteX1" fmla="*/ 11430 w 14455"/>
                <a:gd name="connsiteY1" fmla="*/ 0 h 9858"/>
                <a:gd name="connsiteX2" fmla="*/ 12668 w 14455"/>
                <a:gd name="connsiteY2" fmla="*/ 3715 h 9858"/>
                <a:gd name="connsiteX3" fmla="*/ 2286 w 14455"/>
                <a:gd name="connsiteY3" fmla="*/ 9144 h 9858"/>
                <a:gd name="connsiteX4" fmla="*/ 0 w 14455"/>
                <a:gd name="connsiteY4" fmla="*/ 9144 h 9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455" h="9858">
                  <a:moveTo>
                    <a:pt x="0" y="9144"/>
                  </a:moveTo>
                  <a:cubicBezTo>
                    <a:pt x="1048" y="2572"/>
                    <a:pt x="7525" y="2953"/>
                    <a:pt x="11430" y="0"/>
                  </a:cubicBezTo>
                  <a:cubicBezTo>
                    <a:pt x="14288" y="381"/>
                    <a:pt x="15907" y="1619"/>
                    <a:pt x="12668" y="3715"/>
                  </a:cubicBezTo>
                  <a:cubicBezTo>
                    <a:pt x="9430" y="5905"/>
                    <a:pt x="5715" y="7334"/>
                    <a:pt x="2286" y="9144"/>
                  </a:cubicBezTo>
                  <a:cubicBezTo>
                    <a:pt x="1524" y="10096"/>
                    <a:pt x="762" y="10096"/>
                    <a:pt x="0" y="9144"/>
                  </a:cubicBezTo>
                  <a:close/>
                </a:path>
              </a:pathLst>
            </a:custGeom>
            <a:solidFill>
              <a:srgbClr val="F5B7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1A850DD1-CD00-44DF-99E6-510A1DE8A9D0}"/>
                </a:ext>
              </a:extLst>
            </p:cNvPr>
            <p:cNvSpPr/>
            <p:nvPr/>
          </p:nvSpPr>
          <p:spPr>
            <a:xfrm>
              <a:off x="9215291" y="2111221"/>
              <a:ext cx="14859" cy="12105"/>
            </a:xfrm>
            <a:custGeom>
              <a:avLst/>
              <a:gdLst>
                <a:gd name="connsiteX0" fmla="*/ 14478 w 14859"/>
                <a:gd name="connsiteY0" fmla="*/ 5248 h 12105"/>
                <a:gd name="connsiteX1" fmla="*/ 7620 w 14859"/>
                <a:gd name="connsiteY1" fmla="*/ 12106 h 12105"/>
                <a:gd name="connsiteX2" fmla="*/ 3048 w 14859"/>
                <a:gd name="connsiteY2" fmla="*/ 9820 h 12105"/>
                <a:gd name="connsiteX3" fmla="*/ 0 w 14859"/>
                <a:gd name="connsiteY3" fmla="*/ 6486 h 12105"/>
                <a:gd name="connsiteX4" fmla="*/ 12859 w 14859"/>
                <a:gd name="connsiteY4" fmla="*/ 1152 h 12105"/>
                <a:gd name="connsiteX5" fmla="*/ 14859 w 14859"/>
                <a:gd name="connsiteY5" fmla="*/ 3629 h 12105"/>
                <a:gd name="connsiteX6" fmla="*/ 14478 w 14859"/>
                <a:gd name="connsiteY6" fmla="*/ 5248 h 121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859" h="12105">
                  <a:moveTo>
                    <a:pt x="14478" y="5248"/>
                  </a:moveTo>
                  <a:cubicBezTo>
                    <a:pt x="11240" y="6581"/>
                    <a:pt x="5144" y="4962"/>
                    <a:pt x="7620" y="12106"/>
                  </a:cubicBezTo>
                  <a:cubicBezTo>
                    <a:pt x="5715" y="12106"/>
                    <a:pt x="4001" y="11630"/>
                    <a:pt x="3048" y="9820"/>
                  </a:cubicBezTo>
                  <a:cubicBezTo>
                    <a:pt x="1619" y="9058"/>
                    <a:pt x="191" y="8391"/>
                    <a:pt x="0" y="6486"/>
                  </a:cubicBezTo>
                  <a:cubicBezTo>
                    <a:pt x="2477" y="295"/>
                    <a:pt x="6763" y="-1420"/>
                    <a:pt x="12859" y="1152"/>
                  </a:cubicBezTo>
                  <a:cubicBezTo>
                    <a:pt x="13716" y="1819"/>
                    <a:pt x="14383" y="2676"/>
                    <a:pt x="14859" y="3629"/>
                  </a:cubicBezTo>
                  <a:cubicBezTo>
                    <a:pt x="14764" y="4200"/>
                    <a:pt x="14573" y="4676"/>
                    <a:pt x="14478" y="5248"/>
                  </a:cubicBezTo>
                  <a:close/>
                </a:path>
              </a:pathLst>
            </a:custGeom>
            <a:solidFill>
              <a:srgbClr val="F8B9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9AB8FA56-133E-43C3-A8D9-74352A94486F}"/>
                </a:ext>
              </a:extLst>
            </p:cNvPr>
            <p:cNvSpPr/>
            <p:nvPr/>
          </p:nvSpPr>
          <p:spPr>
            <a:xfrm>
              <a:off x="9208064" y="2127899"/>
              <a:ext cx="8839" cy="9143"/>
            </a:xfrm>
            <a:custGeom>
              <a:avLst/>
              <a:gdLst>
                <a:gd name="connsiteX0" fmla="*/ 1131 w 8839"/>
                <a:gd name="connsiteY0" fmla="*/ 4572 h 9143"/>
                <a:gd name="connsiteX1" fmla="*/ 7989 w 8839"/>
                <a:gd name="connsiteY1" fmla="*/ 0 h 9143"/>
                <a:gd name="connsiteX2" fmla="*/ 1131 w 8839"/>
                <a:gd name="connsiteY2" fmla="*/ 9144 h 9143"/>
                <a:gd name="connsiteX3" fmla="*/ 178 w 8839"/>
                <a:gd name="connsiteY3" fmla="*/ 8191 h 9143"/>
                <a:gd name="connsiteX4" fmla="*/ 1131 w 8839"/>
                <a:gd name="connsiteY4" fmla="*/ 4572 h 9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839" h="9143">
                  <a:moveTo>
                    <a:pt x="1131" y="4572"/>
                  </a:moveTo>
                  <a:cubicBezTo>
                    <a:pt x="3417" y="3048"/>
                    <a:pt x="5703" y="1524"/>
                    <a:pt x="7989" y="0"/>
                  </a:cubicBezTo>
                  <a:cubicBezTo>
                    <a:pt x="10846" y="6953"/>
                    <a:pt x="5989" y="8001"/>
                    <a:pt x="1131" y="9144"/>
                  </a:cubicBezTo>
                  <a:cubicBezTo>
                    <a:pt x="845" y="8858"/>
                    <a:pt x="559" y="8477"/>
                    <a:pt x="178" y="8191"/>
                  </a:cubicBezTo>
                  <a:cubicBezTo>
                    <a:pt x="-203" y="6763"/>
                    <a:pt x="-12" y="5524"/>
                    <a:pt x="1131" y="4572"/>
                  </a:cubicBezTo>
                  <a:close/>
                </a:path>
              </a:pathLst>
            </a:custGeom>
            <a:solidFill>
              <a:srgbClr val="F8B9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A9CF78E0-1CD7-4FA5-89A6-61428FBFE401}"/>
                </a:ext>
              </a:extLst>
            </p:cNvPr>
            <p:cNvSpPr/>
            <p:nvPr/>
          </p:nvSpPr>
          <p:spPr>
            <a:xfrm>
              <a:off x="9207592" y="2117590"/>
              <a:ext cx="10746" cy="7418"/>
            </a:xfrm>
            <a:custGeom>
              <a:avLst/>
              <a:gdLst>
                <a:gd name="connsiteX0" fmla="*/ 8461 w 10746"/>
                <a:gd name="connsiteY0" fmla="*/ 1164 h 7418"/>
                <a:gd name="connsiteX1" fmla="*/ 10747 w 10746"/>
                <a:gd name="connsiteY1" fmla="*/ 3450 h 7418"/>
                <a:gd name="connsiteX2" fmla="*/ 6175 w 10746"/>
                <a:gd name="connsiteY2" fmla="*/ 5832 h 7418"/>
                <a:gd name="connsiteX3" fmla="*/ 555 w 10746"/>
                <a:gd name="connsiteY3" fmla="*/ 6689 h 7418"/>
                <a:gd name="connsiteX4" fmla="*/ 1603 w 10746"/>
                <a:gd name="connsiteY4" fmla="*/ 3450 h 7418"/>
                <a:gd name="connsiteX5" fmla="*/ 8461 w 10746"/>
                <a:gd name="connsiteY5" fmla="*/ 1164 h 74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746" h="7418">
                  <a:moveTo>
                    <a:pt x="8461" y="1164"/>
                  </a:moveTo>
                  <a:cubicBezTo>
                    <a:pt x="9223" y="1926"/>
                    <a:pt x="9985" y="2688"/>
                    <a:pt x="10747" y="3450"/>
                  </a:cubicBezTo>
                  <a:cubicBezTo>
                    <a:pt x="9223" y="4212"/>
                    <a:pt x="7699" y="4974"/>
                    <a:pt x="6175" y="5832"/>
                  </a:cubicBezTo>
                  <a:cubicBezTo>
                    <a:pt x="4270" y="6213"/>
                    <a:pt x="2555" y="8594"/>
                    <a:pt x="555" y="6689"/>
                  </a:cubicBezTo>
                  <a:cubicBezTo>
                    <a:pt x="-683" y="5546"/>
                    <a:pt x="365" y="4212"/>
                    <a:pt x="1603" y="3450"/>
                  </a:cubicBezTo>
                  <a:cubicBezTo>
                    <a:pt x="3222" y="498"/>
                    <a:pt x="5127" y="-1312"/>
                    <a:pt x="8461" y="1164"/>
                  </a:cubicBezTo>
                  <a:close/>
                </a:path>
              </a:pathLst>
            </a:custGeom>
            <a:solidFill>
              <a:srgbClr val="EDAD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9A200307-4A89-4967-8F3F-DB521C794F34}"/>
                </a:ext>
              </a:extLst>
            </p:cNvPr>
            <p:cNvSpPr/>
            <p:nvPr/>
          </p:nvSpPr>
          <p:spPr>
            <a:xfrm>
              <a:off x="9202337" y="2135623"/>
              <a:ext cx="6858" cy="8181"/>
            </a:xfrm>
            <a:custGeom>
              <a:avLst/>
              <a:gdLst>
                <a:gd name="connsiteX0" fmla="*/ 0 w 6858"/>
                <a:gd name="connsiteY0" fmla="*/ 8182 h 8181"/>
                <a:gd name="connsiteX1" fmla="*/ 0 w 6858"/>
                <a:gd name="connsiteY1" fmla="*/ 1324 h 8181"/>
                <a:gd name="connsiteX2" fmla="*/ 6858 w 6858"/>
                <a:gd name="connsiteY2" fmla="*/ 1324 h 8181"/>
                <a:gd name="connsiteX3" fmla="*/ 6858 w 6858"/>
                <a:gd name="connsiteY3" fmla="*/ 1324 h 8181"/>
                <a:gd name="connsiteX4" fmla="*/ 6858 w 6858"/>
                <a:gd name="connsiteY4" fmla="*/ 3610 h 8181"/>
                <a:gd name="connsiteX5" fmla="*/ 0 w 6858"/>
                <a:gd name="connsiteY5" fmla="*/ 8182 h 8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858" h="8181">
                  <a:moveTo>
                    <a:pt x="0" y="8182"/>
                  </a:moveTo>
                  <a:cubicBezTo>
                    <a:pt x="0" y="5896"/>
                    <a:pt x="0" y="3610"/>
                    <a:pt x="0" y="1324"/>
                  </a:cubicBezTo>
                  <a:cubicBezTo>
                    <a:pt x="2286" y="-295"/>
                    <a:pt x="4572" y="-581"/>
                    <a:pt x="6858" y="1324"/>
                  </a:cubicBezTo>
                  <a:lnTo>
                    <a:pt x="6858" y="1324"/>
                  </a:lnTo>
                  <a:cubicBezTo>
                    <a:pt x="6858" y="2086"/>
                    <a:pt x="6858" y="2848"/>
                    <a:pt x="6858" y="3610"/>
                  </a:cubicBezTo>
                  <a:cubicBezTo>
                    <a:pt x="5620" y="6658"/>
                    <a:pt x="3334" y="8182"/>
                    <a:pt x="0" y="8182"/>
                  </a:cubicBezTo>
                  <a:close/>
                </a:path>
              </a:pathLst>
            </a:custGeom>
            <a:solidFill>
              <a:srgbClr val="F8B9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4911A15B-46A7-4115-83F9-FE05CE88EC23}"/>
                </a:ext>
              </a:extLst>
            </p:cNvPr>
            <p:cNvSpPr/>
            <p:nvPr/>
          </p:nvSpPr>
          <p:spPr>
            <a:xfrm>
              <a:off x="9228116" y="2130185"/>
              <a:ext cx="8511" cy="6857"/>
            </a:xfrm>
            <a:custGeom>
              <a:avLst/>
              <a:gdLst>
                <a:gd name="connsiteX0" fmla="*/ 6225 w 8511"/>
                <a:gd name="connsiteY0" fmla="*/ 0 h 6857"/>
                <a:gd name="connsiteX1" fmla="*/ 8511 w 8511"/>
                <a:gd name="connsiteY1" fmla="*/ 0 h 6857"/>
                <a:gd name="connsiteX2" fmla="*/ 8511 w 8511"/>
                <a:gd name="connsiteY2" fmla="*/ 2286 h 6857"/>
                <a:gd name="connsiteX3" fmla="*/ 1653 w 8511"/>
                <a:gd name="connsiteY3" fmla="*/ 6858 h 6857"/>
                <a:gd name="connsiteX4" fmla="*/ 3939 w 8511"/>
                <a:gd name="connsiteY4" fmla="*/ 0 h 6857"/>
                <a:gd name="connsiteX5" fmla="*/ 6225 w 8511"/>
                <a:gd name="connsiteY5" fmla="*/ 0 h 6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511" h="6857">
                  <a:moveTo>
                    <a:pt x="6225" y="0"/>
                  </a:moveTo>
                  <a:cubicBezTo>
                    <a:pt x="6987" y="0"/>
                    <a:pt x="7749" y="0"/>
                    <a:pt x="8511" y="0"/>
                  </a:cubicBezTo>
                  <a:cubicBezTo>
                    <a:pt x="8511" y="762"/>
                    <a:pt x="8511" y="1524"/>
                    <a:pt x="8511" y="2286"/>
                  </a:cubicBezTo>
                  <a:cubicBezTo>
                    <a:pt x="6225" y="3810"/>
                    <a:pt x="3939" y="5334"/>
                    <a:pt x="1653" y="6858"/>
                  </a:cubicBezTo>
                  <a:cubicBezTo>
                    <a:pt x="-3014" y="2762"/>
                    <a:pt x="3653" y="2477"/>
                    <a:pt x="3939" y="0"/>
                  </a:cubicBezTo>
                  <a:cubicBezTo>
                    <a:pt x="4701" y="0"/>
                    <a:pt x="5463" y="0"/>
                    <a:pt x="6225" y="0"/>
                  </a:cubicBezTo>
                  <a:close/>
                </a:path>
              </a:pathLst>
            </a:custGeom>
            <a:solidFill>
              <a:srgbClr val="F0B1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62F47424-B468-4485-87C5-B5755C4BBCE1}"/>
                </a:ext>
              </a:extLst>
            </p:cNvPr>
            <p:cNvSpPr/>
            <p:nvPr/>
          </p:nvSpPr>
          <p:spPr>
            <a:xfrm>
              <a:off x="9253268" y="2137042"/>
              <a:ext cx="3933" cy="5543"/>
            </a:xfrm>
            <a:custGeom>
              <a:avLst/>
              <a:gdLst>
                <a:gd name="connsiteX0" fmla="*/ 1647 w 3933"/>
                <a:gd name="connsiteY0" fmla="*/ 0 h 5543"/>
                <a:gd name="connsiteX1" fmla="*/ 3933 w 3933"/>
                <a:gd name="connsiteY1" fmla="*/ 0 h 5543"/>
                <a:gd name="connsiteX2" fmla="*/ 1171 w 3933"/>
                <a:gd name="connsiteY2" fmla="*/ 5429 h 5543"/>
                <a:gd name="connsiteX3" fmla="*/ 1647 w 3933"/>
                <a:gd name="connsiteY3" fmla="*/ 0 h 5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3" h="5543">
                  <a:moveTo>
                    <a:pt x="1647" y="0"/>
                  </a:moveTo>
                  <a:cubicBezTo>
                    <a:pt x="2409" y="0"/>
                    <a:pt x="3171" y="0"/>
                    <a:pt x="3933" y="0"/>
                  </a:cubicBezTo>
                  <a:cubicBezTo>
                    <a:pt x="3267" y="2096"/>
                    <a:pt x="5172" y="6287"/>
                    <a:pt x="1171" y="5429"/>
                  </a:cubicBezTo>
                  <a:cubicBezTo>
                    <a:pt x="-1591" y="4763"/>
                    <a:pt x="1362" y="1810"/>
                    <a:pt x="1647" y="0"/>
                  </a:cubicBezTo>
                  <a:close/>
                </a:path>
              </a:pathLst>
            </a:custGeom>
            <a:solidFill>
              <a:srgbClr val="F4B3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6499B650-A22D-4762-BE30-A1EF7CED37FA}"/>
                </a:ext>
              </a:extLst>
            </p:cNvPr>
            <p:cNvSpPr/>
            <p:nvPr/>
          </p:nvSpPr>
          <p:spPr>
            <a:xfrm>
              <a:off x="9229769" y="2092693"/>
              <a:ext cx="17487" cy="22335"/>
            </a:xfrm>
            <a:custGeom>
              <a:avLst/>
              <a:gdLst>
                <a:gd name="connsiteX0" fmla="*/ 13716 w 17487"/>
                <a:gd name="connsiteY0" fmla="*/ 916 h 22335"/>
                <a:gd name="connsiteX1" fmla="*/ 16002 w 17487"/>
                <a:gd name="connsiteY1" fmla="*/ 21490 h 22335"/>
                <a:gd name="connsiteX2" fmla="*/ 9906 w 17487"/>
                <a:gd name="connsiteY2" fmla="*/ 21966 h 22335"/>
                <a:gd name="connsiteX3" fmla="*/ 6001 w 17487"/>
                <a:gd name="connsiteY3" fmla="*/ 13489 h 22335"/>
                <a:gd name="connsiteX4" fmla="*/ 4286 w 17487"/>
                <a:gd name="connsiteY4" fmla="*/ 7583 h 22335"/>
                <a:gd name="connsiteX5" fmla="*/ 0 w 17487"/>
                <a:gd name="connsiteY5" fmla="*/ 3297 h 22335"/>
                <a:gd name="connsiteX6" fmla="*/ 2286 w 17487"/>
                <a:gd name="connsiteY6" fmla="*/ 1011 h 22335"/>
                <a:gd name="connsiteX7" fmla="*/ 13716 w 17487"/>
                <a:gd name="connsiteY7" fmla="*/ 916 h 22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487" h="22335">
                  <a:moveTo>
                    <a:pt x="13716" y="916"/>
                  </a:moveTo>
                  <a:cubicBezTo>
                    <a:pt x="20765" y="7107"/>
                    <a:pt x="15716" y="14536"/>
                    <a:pt x="16002" y="21490"/>
                  </a:cubicBezTo>
                  <a:cubicBezTo>
                    <a:pt x="14097" y="22823"/>
                    <a:pt x="12002" y="22252"/>
                    <a:pt x="9906" y="21966"/>
                  </a:cubicBezTo>
                  <a:cubicBezTo>
                    <a:pt x="5429" y="20537"/>
                    <a:pt x="572" y="19204"/>
                    <a:pt x="6001" y="13489"/>
                  </a:cubicBezTo>
                  <a:cubicBezTo>
                    <a:pt x="9144" y="10155"/>
                    <a:pt x="5715" y="9298"/>
                    <a:pt x="4286" y="7583"/>
                  </a:cubicBezTo>
                  <a:cubicBezTo>
                    <a:pt x="2667" y="6345"/>
                    <a:pt x="953" y="5202"/>
                    <a:pt x="0" y="3297"/>
                  </a:cubicBezTo>
                  <a:cubicBezTo>
                    <a:pt x="762" y="2535"/>
                    <a:pt x="1524" y="1773"/>
                    <a:pt x="2286" y="1011"/>
                  </a:cubicBezTo>
                  <a:cubicBezTo>
                    <a:pt x="6096" y="-1561"/>
                    <a:pt x="9906" y="1678"/>
                    <a:pt x="13716" y="916"/>
                  </a:cubicBezTo>
                  <a:close/>
                </a:path>
              </a:pathLst>
            </a:custGeom>
            <a:solidFill>
              <a:srgbClr val="FABD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B0EE9A2F-27BA-4662-BAC7-5B514FA6E45A}"/>
                </a:ext>
              </a:extLst>
            </p:cNvPr>
            <p:cNvSpPr/>
            <p:nvPr/>
          </p:nvSpPr>
          <p:spPr>
            <a:xfrm>
              <a:off x="9210797" y="2093001"/>
              <a:ext cx="14730" cy="9751"/>
            </a:xfrm>
            <a:custGeom>
              <a:avLst/>
              <a:gdLst>
                <a:gd name="connsiteX0" fmla="*/ 5256 w 14730"/>
                <a:gd name="connsiteY0" fmla="*/ 9751 h 9751"/>
                <a:gd name="connsiteX1" fmla="*/ 2970 w 14730"/>
                <a:gd name="connsiteY1" fmla="*/ 9751 h 9751"/>
                <a:gd name="connsiteX2" fmla="*/ 2970 w 14730"/>
                <a:gd name="connsiteY2" fmla="*/ 2893 h 9751"/>
                <a:gd name="connsiteX3" fmla="*/ 9828 w 14730"/>
                <a:gd name="connsiteY3" fmla="*/ 607 h 9751"/>
                <a:gd name="connsiteX4" fmla="*/ 14400 w 14730"/>
                <a:gd name="connsiteY4" fmla="*/ 2893 h 9751"/>
                <a:gd name="connsiteX5" fmla="*/ 13162 w 14730"/>
                <a:gd name="connsiteY5" fmla="*/ 6703 h 9751"/>
                <a:gd name="connsiteX6" fmla="*/ 5256 w 14730"/>
                <a:gd name="connsiteY6" fmla="*/ 9751 h 9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0" h="9751">
                  <a:moveTo>
                    <a:pt x="5256" y="9751"/>
                  </a:moveTo>
                  <a:cubicBezTo>
                    <a:pt x="4494" y="9751"/>
                    <a:pt x="3732" y="9751"/>
                    <a:pt x="2970" y="9751"/>
                  </a:cubicBezTo>
                  <a:cubicBezTo>
                    <a:pt x="3732" y="7465"/>
                    <a:pt x="-4078" y="5179"/>
                    <a:pt x="2970" y="2893"/>
                  </a:cubicBezTo>
                  <a:cubicBezTo>
                    <a:pt x="4970" y="1179"/>
                    <a:pt x="6685" y="-1107"/>
                    <a:pt x="9828" y="607"/>
                  </a:cubicBezTo>
                  <a:cubicBezTo>
                    <a:pt x="11733" y="607"/>
                    <a:pt x="13448" y="1083"/>
                    <a:pt x="14400" y="2893"/>
                  </a:cubicBezTo>
                  <a:cubicBezTo>
                    <a:pt x="15257" y="4608"/>
                    <a:pt x="14305" y="5655"/>
                    <a:pt x="13162" y="6703"/>
                  </a:cubicBezTo>
                  <a:cubicBezTo>
                    <a:pt x="10781" y="8418"/>
                    <a:pt x="7637" y="7941"/>
                    <a:pt x="5256" y="9751"/>
                  </a:cubicBezTo>
                  <a:close/>
                </a:path>
              </a:pathLst>
            </a:custGeom>
            <a:solidFill>
              <a:srgbClr val="FDCC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2A90AF5B-057E-46AC-96B4-A681F367F6C6}"/>
                </a:ext>
              </a:extLst>
            </p:cNvPr>
            <p:cNvSpPr/>
            <p:nvPr/>
          </p:nvSpPr>
          <p:spPr>
            <a:xfrm>
              <a:off x="9208195" y="2059318"/>
              <a:ext cx="8522" cy="9907"/>
            </a:xfrm>
            <a:custGeom>
              <a:avLst/>
              <a:gdLst>
                <a:gd name="connsiteX0" fmla="*/ 3286 w 8522"/>
                <a:gd name="connsiteY0" fmla="*/ 95 h 9907"/>
                <a:gd name="connsiteX1" fmla="*/ 7858 w 8522"/>
                <a:gd name="connsiteY1" fmla="*/ 2381 h 9907"/>
                <a:gd name="connsiteX2" fmla="*/ 1953 w 8522"/>
                <a:gd name="connsiteY2" fmla="*/ 9906 h 9907"/>
                <a:gd name="connsiteX3" fmla="*/ 1000 w 8522"/>
                <a:gd name="connsiteY3" fmla="*/ 4572 h 9907"/>
                <a:gd name="connsiteX4" fmla="*/ 1000 w 8522"/>
                <a:gd name="connsiteY4" fmla="*/ 0 h 9907"/>
                <a:gd name="connsiteX5" fmla="*/ 3286 w 8522"/>
                <a:gd name="connsiteY5" fmla="*/ 95 h 9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522" h="9907">
                  <a:moveTo>
                    <a:pt x="3286" y="95"/>
                  </a:moveTo>
                  <a:cubicBezTo>
                    <a:pt x="4239" y="1905"/>
                    <a:pt x="5953" y="2381"/>
                    <a:pt x="7858" y="2381"/>
                  </a:cubicBezTo>
                  <a:cubicBezTo>
                    <a:pt x="10430" y="8382"/>
                    <a:pt x="4905" y="9811"/>
                    <a:pt x="1953" y="9906"/>
                  </a:cubicBezTo>
                  <a:cubicBezTo>
                    <a:pt x="-2905" y="10001"/>
                    <a:pt x="3858" y="6096"/>
                    <a:pt x="1000" y="4572"/>
                  </a:cubicBezTo>
                  <a:cubicBezTo>
                    <a:pt x="-333" y="3048"/>
                    <a:pt x="-333" y="1524"/>
                    <a:pt x="1000" y="0"/>
                  </a:cubicBezTo>
                  <a:cubicBezTo>
                    <a:pt x="1762" y="95"/>
                    <a:pt x="2524" y="95"/>
                    <a:pt x="3286" y="95"/>
                  </a:cubicBezTo>
                  <a:close/>
                </a:path>
              </a:pathLst>
            </a:custGeom>
            <a:solidFill>
              <a:srgbClr val="F9C30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873E1E45-15A6-4F5F-9D43-B4E529D9AC5A}"/>
                </a:ext>
              </a:extLst>
            </p:cNvPr>
            <p:cNvSpPr/>
            <p:nvPr/>
          </p:nvSpPr>
          <p:spPr>
            <a:xfrm>
              <a:off x="9203062" y="2071645"/>
              <a:ext cx="5457" cy="8819"/>
            </a:xfrm>
            <a:custGeom>
              <a:avLst/>
              <a:gdLst>
                <a:gd name="connsiteX0" fmla="*/ 609 w 5457"/>
                <a:gd name="connsiteY0" fmla="*/ 8819 h 8819"/>
                <a:gd name="connsiteX1" fmla="*/ 1847 w 5457"/>
                <a:gd name="connsiteY1" fmla="*/ 56 h 8819"/>
                <a:gd name="connsiteX2" fmla="*/ 4514 w 5457"/>
                <a:gd name="connsiteY2" fmla="*/ 1390 h 8819"/>
                <a:gd name="connsiteX3" fmla="*/ 609 w 5457"/>
                <a:gd name="connsiteY3" fmla="*/ 8819 h 8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57" h="8819">
                  <a:moveTo>
                    <a:pt x="609" y="8819"/>
                  </a:moveTo>
                  <a:cubicBezTo>
                    <a:pt x="1943" y="5867"/>
                    <a:pt x="-2248" y="2152"/>
                    <a:pt x="1847" y="56"/>
                  </a:cubicBezTo>
                  <a:cubicBezTo>
                    <a:pt x="2419" y="-229"/>
                    <a:pt x="4038" y="628"/>
                    <a:pt x="4514" y="1390"/>
                  </a:cubicBezTo>
                  <a:cubicBezTo>
                    <a:pt x="7181" y="5581"/>
                    <a:pt x="3657" y="7200"/>
                    <a:pt x="609" y="8819"/>
                  </a:cubicBezTo>
                  <a:close/>
                </a:path>
              </a:pathLst>
            </a:custGeom>
            <a:solidFill>
              <a:srgbClr val="F9C30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EA01597E-D042-47DB-BF2A-E13C39D4A9CD}"/>
                </a:ext>
              </a:extLst>
            </p:cNvPr>
            <p:cNvSpPr/>
            <p:nvPr/>
          </p:nvSpPr>
          <p:spPr>
            <a:xfrm>
              <a:off x="9201678" y="2057128"/>
              <a:ext cx="7517" cy="9144"/>
            </a:xfrm>
            <a:custGeom>
              <a:avLst/>
              <a:gdLst>
                <a:gd name="connsiteX0" fmla="*/ 7517 w 7517"/>
                <a:gd name="connsiteY0" fmla="*/ 2286 h 9144"/>
                <a:gd name="connsiteX1" fmla="*/ 7517 w 7517"/>
                <a:gd name="connsiteY1" fmla="*/ 6858 h 9144"/>
                <a:gd name="connsiteX2" fmla="*/ 659 w 7517"/>
                <a:gd name="connsiteY2" fmla="*/ 9144 h 9144"/>
                <a:gd name="connsiteX3" fmla="*/ 7517 w 7517"/>
                <a:gd name="connsiteY3" fmla="*/ 0 h 9144"/>
                <a:gd name="connsiteX4" fmla="*/ 7517 w 7517"/>
                <a:gd name="connsiteY4" fmla="*/ 2286 h 9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17" h="9144">
                  <a:moveTo>
                    <a:pt x="7517" y="2286"/>
                  </a:moveTo>
                  <a:cubicBezTo>
                    <a:pt x="7517" y="3810"/>
                    <a:pt x="7517" y="5334"/>
                    <a:pt x="7517" y="6858"/>
                  </a:cubicBezTo>
                  <a:cubicBezTo>
                    <a:pt x="5231" y="7620"/>
                    <a:pt x="2945" y="8382"/>
                    <a:pt x="659" y="9144"/>
                  </a:cubicBezTo>
                  <a:cubicBezTo>
                    <a:pt x="-2294" y="2096"/>
                    <a:pt x="5517" y="3239"/>
                    <a:pt x="7517" y="0"/>
                  </a:cubicBezTo>
                  <a:cubicBezTo>
                    <a:pt x="7517" y="762"/>
                    <a:pt x="7517" y="1524"/>
                    <a:pt x="7517" y="2286"/>
                  </a:cubicBezTo>
                  <a:close/>
                </a:path>
              </a:pathLst>
            </a:custGeom>
            <a:solidFill>
              <a:srgbClr val="F2B60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B0D5EB71-59FE-4018-822E-820CA5E8B81A}"/>
                </a:ext>
              </a:extLst>
            </p:cNvPr>
            <p:cNvSpPr/>
            <p:nvPr/>
          </p:nvSpPr>
          <p:spPr>
            <a:xfrm>
              <a:off x="9221952" y="2095894"/>
              <a:ext cx="12388" cy="7352"/>
            </a:xfrm>
            <a:custGeom>
              <a:avLst/>
              <a:gdLst>
                <a:gd name="connsiteX0" fmla="*/ 959 w 12388"/>
                <a:gd name="connsiteY0" fmla="*/ 2286 h 7352"/>
                <a:gd name="connsiteX1" fmla="*/ 3245 w 12388"/>
                <a:gd name="connsiteY1" fmla="*/ 0 h 7352"/>
                <a:gd name="connsiteX2" fmla="*/ 7817 w 12388"/>
                <a:gd name="connsiteY2" fmla="*/ 0 h 7352"/>
                <a:gd name="connsiteX3" fmla="*/ 12389 w 12388"/>
                <a:gd name="connsiteY3" fmla="*/ 2286 h 7352"/>
                <a:gd name="connsiteX4" fmla="*/ 5817 w 12388"/>
                <a:gd name="connsiteY4" fmla="*/ 6953 h 7352"/>
                <a:gd name="connsiteX5" fmla="*/ 959 w 12388"/>
                <a:gd name="connsiteY5" fmla="*/ 2286 h 7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388" h="7352">
                  <a:moveTo>
                    <a:pt x="959" y="2286"/>
                  </a:moveTo>
                  <a:cubicBezTo>
                    <a:pt x="1721" y="1524"/>
                    <a:pt x="2483" y="762"/>
                    <a:pt x="3245" y="0"/>
                  </a:cubicBezTo>
                  <a:cubicBezTo>
                    <a:pt x="4769" y="0"/>
                    <a:pt x="6293" y="0"/>
                    <a:pt x="7817" y="0"/>
                  </a:cubicBezTo>
                  <a:cubicBezTo>
                    <a:pt x="9722" y="95"/>
                    <a:pt x="11436" y="476"/>
                    <a:pt x="12389" y="2286"/>
                  </a:cubicBezTo>
                  <a:cubicBezTo>
                    <a:pt x="10960" y="4858"/>
                    <a:pt x="8388" y="6001"/>
                    <a:pt x="5817" y="6953"/>
                  </a:cubicBezTo>
                  <a:cubicBezTo>
                    <a:pt x="2197" y="7430"/>
                    <a:pt x="-1899" y="8573"/>
                    <a:pt x="959" y="2286"/>
                  </a:cubicBezTo>
                  <a:close/>
                </a:path>
              </a:pathLst>
            </a:custGeom>
            <a:solidFill>
              <a:srgbClr val="F4B7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770CB45E-8212-48D5-ABD0-64A6E1000E9D}"/>
                </a:ext>
              </a:extLst>
            </p:cNvPr>
            <p:cNvSpPr/>
            <p:nvPr/>
          </p:nvSpPr>
          <p:spPr>
            <a:xfrm>
              <a:off x="9213767" y="2089385"/>
              <a:ext cx="7707" cy="6509"/>
            </a:xfrm>
            <a:custGeom>
              <a:avLst/>
              <a:gdLst>
                <a:gd name="connsiteX0" fmla="*/ 6858 w 7707"/>
                <a:gd name="connsiteY0" fmla="*/ 4223 h 6509"/>
                <a:gd name="connsiteX1" fmla="*/ 0 w 7707"/>
                <a:gd name="connsiteY1" fmla="*/ 6509 h 6509"/>
                <a:gd name="connsiteX2" fmla="*/ 6001 w 7707"/>
                <a:gd name="connsiteY2" fmla="*/ 32 h 6509"/>
                <a:gd name="connsiteX3" fmla="*/ 6858 w 7707"/>
                <a:gd name="connsiteY3" fmla="*/ 4223 h 65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707" h="6509">
                  <a:moveTo>
                    <a:pt x="6858" y="4223"/>
                  </a:moveTo>
                  <a:cubicBezTo>
                    <a:pt x="4572" y="4985"/>
                    <a:pt x="2286" y="5747"/>
                    <a:pt x="0" y="6509"/>
                  </a:cubicBezTo>
                  <a:cubicBezTo>
                    <a:pt x="286" y="2699"/>
                    <a:pt x="1810" y="-349"/>
                    <a:pt x="6001" y="32"/>
                  </a:cubicBezTo>
                  <a:cubicBezTo>
                    <a:pt x="9049" y="223"/>
                    <a:pt x="7144" y="2699"/>
                    <a:pt x="6858" y="4223"/>
                  </a:cubicBezTo>
                  <a:close/>
                </a:path>
              </a:pathLst>
            </a:custGeom>
            <a:solidFill>
              <a:srgbClr val="F9BF0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774F1BBF-ADEC-4B47-BC01-C670BF7577A3}"/>
                </a:ext>
              </a:extLst>
            </p:cNvPr>
            <p:cNvSpPr/>
            <p:nvPr/>
          </p:nvSpPr>
          <p:spPr>
            <a:xfrm>
              <a:off x="9227483" y="2066272"/>
              <a:ext cx="6885" cy="9144"/>
            </a:xfrm>
            <a:custGeom>
              <a:avLst/>
              <a:gdLst>
                <a:gd name="connsiteX0" fmla="*/ 0 w 6885"/>
                <a:gd name="connsiteY0" fmla="*/ 2286 h 9144"/>
                <a:gd name="connsiteX1" fmla="*/ 6858 w 6885"/>
                <a:gd name="connsiteY1" fmla="*/ 0 h 9144"/>
                <a:gd name="connsiteX2" fmla="*/ 2286 w 6885"/>
                <a:gd name="connsiteY2" fmla="*/ 9144 h 9144"/>
                <a:gd name="connsiteX3" fmla="*/ 0 w 6885"/>
                <a:gd name="connsiteY3" fmla="*/ 2286 h 9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885" h="9144">
                  <a:moveTo>
                    <a:pt x="0" y="2286"/>
                  </a:moveTo>
                  <a:cubicBezTo>
                    <a:pt x="2286" y="1524"/>
                    <a:pt x="4572" y="762"/>
                    <a:pt x="6858" y="0"/>
                  </a:cubicBezTo>
                  <a:cubicBezTo>
                    <a:pt x="7239" y="4000"/>
                    <a:pt x="3620" y="6001"/>
                    <a:pt x="2286" y="9144"/>
                  </a:cubicBezTo>
                  <a:cubicBezTo>
                    <a:pt x="-381" y="7429"/>
                    <a:pt x="95" y="4763"/>
                    <a:pt x="0" y="2286"/>
                  </a:cubicBezTo>
                  <a:close/>
                </a:path>
              </a:pathLst>
            </a:custGeom>
            <a:solidFill>
              <a:srgbClr val="F1BC0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0D6F8E89-5166-4A8B-8E23-2ABC649458D8}"/>
                </a:ext>
              </a:extLst>
            </p:cNvPr>
            <p:cNvSpPr/>
            <p:nvPr/>
          </p:nvSpPr>
          <p:spPr>
            <a:xfrm>
              <a:off x="9201004" y="2098181"/>
              <a:ext cx="31194" cy="22860"/>
            </a:xfrm>
            <a:custGeom>
              <a:avLst/>
              <a:gdLst>
                <a:gd name="connsiteX0" fmla="*/ 21908 w 31194"/>
                <a:gd name="connsiteY0" fmla="*/ 0 h 22860"/>
                <a:gd name="connsiteX1" fmla="*/ 26480 w 31194"/>
                <a:gd name="connsiteY1" fmla="*/ 2286 h 22860"/>
                <a:gd name="connsiteX2" fmla="*/ 26480 w 31194"/>
                <a:gd name="connsiteY2" fmla="*/ 16002 h 22860"/>
                <a:gd name="connsiteX3" fmla="*/ 15050 w 31194"/>
                <a:gd name="connsiteY3" fmla="*/ 20574 h 22860"/>
                <a:gd name="connsiteX4" fmla="*/ 8192 w 31194"/>
                <a:gd name="connsiteY4" fmla="*/ 22860 h 22860"/>
                <a:gd name="connsiteX5" fmla="*/ 0 w 31194"/>
                <a:gd name="connsiteY5" fmla="*/ 15240 h 22860"/>
                <a:gd name="connsiteX6" fmla="*/ 8192 w 31194"/>
                <a:gd name="connsiteY6" fmla="*/ 11525 h 22860"/>
                <a:gd name="connsiteX7" fmla="*/ 15050 w 31194"/>
                <a:gd name="connsiteY7" fmla="*/ 6953 h 22860"/>
                <a:gd name="connsiteX8" fmla="*/ 15050 w 31194"/>
                <a:gd name="connsiteY8" fmla="*/ 4667 h 22860"/>
                <a:gd name="connsiteX9" fmla="*/ 21908 w 31194"/>
                <a:gd name="connsiteY9" fmla="*/ 0 h 22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194" h="22860">
                  <a:moveTo>
                    <a:pt x="21908" y="0"/>
                  </a:moveTo>
                  <a:cubicBezTo>
                    <a:pt x="21812" y="4096"/>
                    <a:pt x="24003" y="3429"/>
                    <a:pt x="26480" y="2286"/>
                  </a:cubicBezTo>
                  <a:cubicBezTo>
                    <a:pt x="32766" y="6858"/>
                    <a:pt x="32766" y="11430"/>
                    <a:pt x="26480" y="16002"/>
                  </a:cubicBezTo>
                  <a:cubicBezTo>
                    <a:pt x="21146" y="13621"/>
                    <a:pt x="17717" y="16193"/>
                    <a:pt x="15050" y="20574"/>
                  </a:cubicBezTo>
                  <a:cubicBezTo>
                    <a:pt x="12764" y="21336"/>
                    <a:pt x="10478" y="22098"/>
                    <a:pt x="8192" y="22860"/>
                  </a:cubicBezTo>
                  <a:cubicBezTo>
                    <a:pt x="7049" y="19050"/>
                    <a:pt x="2477" y="18574"/>
                    <a:pt x="0" y="15240"/>
                  </a:cubicBezTo>
                  <a:cubicBezTo>
                    <a:pt x="3143" y="13811"/>
                    <a:pt x="5715" y="12668"/>
                    <a:pt x="8192" y="11525"/>
                  </a:cubicBezTo>
                  <a:cubicBezTo>
                    <a:pt x="14002" y="12763"/>
                    <a:pt x="15812" y="11525"/>
                    <a:pt x="15050" y="6953"/>
                  </a:cubicBezTo>
                  <a:cubicBezTo>
                    <a:pt x="15050" y="6191"/>
                    <a:pt x="15050" y="5429"/>
                    <a:pt x="15050" y="4667"/>
                  </a:cubicBezTo>
                  <a:cubicBezTo>
                    <a:pt x="14859" y="-762"/>
                    <a:pt x="20098" y="2191"/>
                    <a:pt x="21908" y="0"/>
                  </a:cubicBezTo>
                  <a:close/>
                </a:path>
              </a:pathLst>
            </a:custGeom>
            <a:solidFill>
              <a:srgbClr val="FCBD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5975823C-49C4-4495-BBAF-AA394AFEEA47}"/>
                </a:ext>
              </a:extLst>
            </p:cNvPr>
            <p:cNvSpPr/>
            <p:nvPr/>
          </p:nvSpPr>
          <p:spPr>
            <a:xfrm>
              <a:off x="9156712" y="2114038"/>
              <a:ext cx="20573" cy="16146"/>
            </a:xfrm>
            <a:custGeom>
              <a:avLst/>
              <a:gdLst>
                <a:gd name="connsiteX0" fmla="*/ 11430 w 20573"/>
                <a:gd name="connsiteY0" fmla="*/ 144 h 16146"/>
                <a:gd name="connsiteX1" fmla="*/ 16002 w 20573"/>
                <a:gd name="connsiteY1" fmla="*/ 4716 h 16146"/>
                <a:gd name="connsiteX2" fmla="*/ 20574 w 20573"/>
                <a:gd name="connsiteY2" fmla="*/ 16146 h 16146"/>
                <a:gd name="connsiteX3" fmla="*/ 11430 w 20573"/>
                <a:gd name="connsiteY3" fmla="*/ 5478 h 16146"/>
                <a:gd name="connsiteX4" fmla="*/ 0 w 20573"/>
                <a:gd name="connsiteY4" fmla="*/ 7002 h 16146"/>
                <a:gd name="connsiteX5" fmla="*/ 11430 w 20573"/>
                <a:gd name="connsiteY5" fmla="*/ 144 h 161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573" h="16146">
                  <a:moveTo>
                    <a:pt x="11430" y="144"/>
                  </a:moveTo>
                  <a:cubicBezTo>
                    <a:pt x="14383" y="240"/>
                    <a:pt x="15907" y="1764"/>
                    <a:pt x="16002" y="4716"/>
                  </a:cubicBezTo>
                  <a:cubicBezTo>
                    <a:pt x="21050" y="7098"/>
                    <a:pt x="18764" y="12432"/>
                    <a:pt x="20574" y="16146"/>
                  </a:cubicBezTo>
                  <a:cubicBezTo>
                    <a:pt x="9620" y="13194"/>
                    <a:pt x="9620" y="13194"/>
                    <a:pt x="11430" y="5478"/>
                  </a:cubicBezTo>
                  <a:cubicBezTo>
                    <a:pt x="7525" y="5478"/>
                    <a:pt x="4572" y="12622"/>
                    <a:pt x="0" y="7002"/>
                  </a:cubicBezTo>
                  <a:cubicBezTo>
                    <a:pt x="2381" y="2335"/>
                    <a:pt x="5715" y="-713"/>
                    <a:pt x="11430" y="144"/>
                  </a:cubicBezTo>
                  <a:close/>
                </a:path>
              </a:pathLst>
            </a:custGeom>
            <a:solidFill>
              <a:srgbClr val="F8BE0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BA1BB6AD-CDAC-469E-A0C8-DFBB6087FF7A}"/>
                </a:ext>
              </a:extLst>
            </p:cNvPr>
            <p:cNvSpPr/>
            <p:nvPr/>
          </p:nvSpPr>
          <p:spPr>
            <a:xfrm>
              <a:off x="9181858" y="2107324"/>
              <a:ext cx="15134" cy="11566"/>
            </a:xfrm>
            <a:custGeom>
              <a:avLst/>
              <a:gdLst>
                <a:gd name="connsiteX0" fmla="*/ 0 w 15134"/>
                <a:gd name="connsiteY0" fmla="*/ 11430 h 11566"/>
                <a:gd name="connsiteX1" fmla="*/ 11430 w 15134"/>
                <a:gd name="connsiteY1" fmla="*/ 0 h 11566"/>
                <a:gd name="connsiteX2" fmla="*/ 14002 w 15134"/>
                <a:gd name="connsiteY2" fmla="*/ 3810 h 11566"/>
                <a:gd name="connsiteX3" fmla="*/ 0 w 15134"/>
                <a:gd name="connsiteY3" fmla="*/ 11430 h 11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4" h="11566">
                  <a:moveTo>
                    <a:pt x="0" y="11430"/>
                  </a:moveTo>
                  <a:cubicBezTo>
                    <a:pt x="2381" y="6191"/>
                    <a:pt x="9525" y="5715"/>
                    <a:pt x="11430" y="0"/>
                  </a:cubicBezTo>
                  <a:cubicBezTo>
                    <a:pt x="13430" y="572"/>
                    <a:pt x="16955" y="1238"/>
                    <a:pt x="14002" y="3810"/>
                  </a:cubicBezTo>
                  <a:cubicBezTo>
                    <a:pt x="10001" y="7239"/>
                    <a:pt x="6572" y="12478"/>
                    <a:pt x="0" y="11430"/>
                  </a:cubicBezTo>
                  <a:close/>
                </a:path>
              </a:pathLst>
            </a:custGeom>
            <a:solidFill>
              <a:srgbClr val="F3B7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5293B505-13FA-4E56-BD54-89CEC31B7D0F}"/>
                </a:ext>
              </a:extLst>
            </p:cNvPr>
            <p:cNvSpPr/>
            <p:nvPr/>
          </p:nvSpPr>
          <p:spPr>
            <a:xfrm>
              <a:off x="9185584" y="2123377"/>
              <a:ext cx="8322" cy="6807"/>
            </a:xfrm>
            <a:custGeom>
              <a:avLst/>
              <a:gdLst>
                <a:gd name="connsiteX0" fmla="*/ 3133 w 8322"/>
                <a:gd name="connsiteY0" fmla="*/ 6807 h 6807"/>
                <a:gd name="connsiteX1" fmla="*/ 3133 w 8322"/>
                <a:gd name="connsiteY1" fmla="*/ 2235 h 6807"/>
                <a:gd name="connsiteX2" fmla="*/ 8086 w 8322"/>
                <a:gd name="connsiteY2" fmla="*/ 1378 h 6807"/>
                <a:gd name="connsiteX3" fmla="*/ 3133 w 8322"/>
                <a:gd name="connsiteY3" fmla="*/ 6807 h 6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322" h="6807">
                  <a:moveTo>
                    <a:pt x="3133" y="6807"/>
                  </a:moveTo>
                  <a:cubicBezTo>
                    <a:pt x="-4582" y="5283"/>
                    <a:pt x="4562" y="3759"/>
                    <a:pt x="3133" y="2235"/>
                  </a:cubicBezTo>
                  <a:cubicBezTo>
                    <a:pt x="4657" y="426"/>
                    <a:pt x="7229" y="-1289"/>
                    <a:pt x="8086" y="1378"/>
                  </a:cubicBezTo>
                  <a:cubicBezTo>
                    <a:pt x="9134" y="4331"/>
                    <a:pt x="6562" y="6522"/>
                    <a:pt x="3133" y="6807"/>
                  </a:cubicBezTo>
                  <a:close/>
                </a:path>
              </a:pathLst>
            </a:custGeom>
            <a:solidFill>
              <a:srgbClr val="F4BA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7DC72455-A3BA-45E3-A939-F5CD9449556B}"/>
                </a:ext>
              </a:extLst>
            </p:cNvPr>
            <p:cNvSpPr/>
            <p:nvPr/>
          </p:nvSpPr>
          <p:spPr>
            <a:xfrm>
              <a:off x="9209195" y="2105038"/>
              <a:ext cx="12102" cy="6700"/>
            </a:xfrm>
            <a:custGeom>
              <a:avLst/>
              <a:gdLst>
                <a:gd name="connsiteX0" fmla="*/ 6858 w 12102"/>
                <a:gd name="connsiteY0" fmla="*/ 0 h 6700"/>
                <a:gd name="connsiteX1" fmla="*/ 11144 w 12102"/>
                <a:gd name="connsiteY1" fmla="*/ 476 h 6700"/>
                <a:gd name="connsiteX2" fmla="*/ 10573 w 12102"/>
                <a:gd name="connsiteY2" fmla="*/ 3715 h 6700"/>
                <a:gd name="connsiteX3" fmla="*/ 0 w 12102"/>
                <a:gd name="connsiteY3" fmla="*/ 4572 h 6700"/>
                <a:gd name="connsiteX4" fmla="*/ 6858 w 12102"/>
                <a:gd name="connsiteY4" fmla="*/ 0 h 6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02" h="6700">
                  <a:moveTo>
                    <a:pt x="6858" y="0"/>
                  </a:moveTo>
                  <a:cubicBezTo>
                    <a:pt x="8287" y="95"/>
                    <a:pt x="10001" y="-190"/>
                    <a:pt x="11144" y="476"/>
                  </a:cubicBezTo>
                  <a:cubicBezTo>
                    <a:pt x="13049" y="1619"/>
                    <a:pt x="11716" y="3143"/>
                    <a:pt x="10573" y="3715"/>
                  </a:cubicBezTo>
                  <a:cubicBezTo>
                    <a:pt x="7239" y="5143"/>
                    <a:pt x="3905" y="9144"/>
                    <a:pt x="0" y="4572"/>
                  </a:cubicBezTo>
                  <a:cubicBezTo>
                    <a:pt x="3334" y="4572"/>
                    <a:pt x="5620" y="3048"/>
                    <a:pt x="6858" y="0"/>
                  </a:cubicBezTo>
                  <a:close/>
                </a:path>
              </a:pathLst>
            </a:custGeom>
            <a:solidFill>
              <a:srgbClr val="F7B2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9E4D817A-5A0E-4FFA-B617-73E9A628230A}"/>
                </a:ext>
              </a:extLst>
            </p:cNvPr>
            <p:cNvSpPr/>
            <p:nvPr/>
          </p:nvSpPr>
          <p:spPr>
            <a:xfrm>
              <a:off x="9202337" y="2132471"/>
              <a:ext cx="6858" cy="4571"/>
            </a:xfrm>
            <a:custGeom>
              <a:avLst/>
              <a:gdLst>
                <a:gd name="connsiteX0" fmla="*/ 6858 w 6858"/>
                <a:gd name="connsiteY0" fmla="*/ 4572 h 4571"/>
                <a:gd name="connsiteX1" fmla="*/ 0 w 6858"/>
                <a:gd name="connsiteY1" fmla="*/ 4572 h 4571"/>
                <a:gd name="connsiteX2" fmla="*/ 6858 w 6858"/>
                <a:gd name="connsiteY2" fmla="*/ 0 h 4571"/>
                <a:gd name="connsiteX3" fmla="*/ 6858 w 6858"/>
                <a:gd name="connsiteY3" fmla="*/ 4572 h 4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858" h="4571">
                  <a:moveTo>
                    <a:pt x="6858" y="4572"/>
                  </a:moveTo>
                  <a:cubicBezTo>
                    <a:pt x="4572" y="4572"/>
                    <a:pt x="2286" y="4572"/>
                    <a:pt x="0" y="4572"/>
                  </a:cubicBezTo>
                  <a:cubicBezTo>
                    <a:pt x="1334" y="1524"/>
                    <a:pt x="3620" y="0"/>
                    <a:pt x="6858" y="0"/>
                  </a:cubicBezTo>
                  <a:cubicBezTo>
                    <a:pt x="6858" y="1524"/>
                    <a:pt x="6858" y="3048"/>
                    <a:pt x="6858" y="4572"/>
                  </a:cubicBezTo>
                  <a:close/>
                </a:path>
              </a:pathLst>
            </a:custGeom>
            <a:solidFill>
              <a:srgbClr val="F0B2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815D9414-AB84-4213-95F9-DEF5193D3E62}"/>
                </a:ext>
              </a:extLst>
            </p:cNvPr>
            <p:cNvSpPr/>
            <p:nvPr/>
          </p:nvSpPr>
          <p:spPr>
            <a:xfrm>
              <a:off x="9254915" y="2079473"/>
              <a:ext cx="23224" cy="27851"/>
            </a:xfrm>
            <a:custGeom>
              <a:avLst/>
              <a:gdLst>
                <a:gd name="connsiteX0" fmla="*/ 11430 w 23224"/>
                <a:gd name="connsiteY0" fmla="*/ 27851 h 27851"/>
                <a:gd name="connsiteX1" fmla="*/ 6858 w 23224"/>
                <a:gd name="connsiteY1" fmla="*/ 23279 h 27851"/>
                <a:gd name="connsiteX2" fmla="*/ 4572 w 23224"/>
                <a:gd name="connsiteY2" fmla="*/ 16421 h 27851"/>
                <a:gd name="connsiteX3" fmla="*/ 0 w 23224"/>
                <a:gd name="connsiteY3" fmla="*/ 7277 h 27851"/>
                <a:gd name="connsiteX4" fmla="*/ 3143 w 23224"/>
                <a:gd name="connsiteY4" fmla="*/ 4991 h 27851"/>
                <a:gd name="connsiteX5" fmla="*/ 4001 w 23224"/>
                <a:gd name="connsiteY5" fmla="*/ 2229 h 27851"/>
                <a:gd name="connsiteX6" fmla="*/ 9144 w 23224"/>
                <a:gd name="connsiteY6" fmla="*/ 419 h 27851"/>
                <a:gd name="connsiteX7" fmla="*/ 20574 w 23224"/>
                <a:gd name="connsiteY7" fmla="*/ 7277 h 27851"/>
                <a:gd name="connsiteX8" fmla="*/ 15430 w 23224"/>
                <a:gd name="connsiteY8" fmla="*/ 23279 h 27851"/>
                <a:gd name="connsiteX9" fmla="*/ 11430 w 23224"/>
                <a:gd name="connsiteY9" fmla="*/ 27851 h 27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224" h="27851">
                  <a:moveTo>
                    <a:pt x="11430" y="27851"/>
                  </a:moveTo>
                  <a:cubicBezTo>
                    <a:pt x="8477" y="27756"/>
                    <a:pt x="6953" y="26232"/>
                    <a:pt x="6858" y="23279"/>
                  </a:cubicBezTo>
                  <a:cubicBezTo>
                    <a:pt x="4001" y="21660"/>
                    <a:pt x="9049" y="17564"/>
                    <a:pt x="4572" y="16421"/>
                  </a:cubicBezTo>
                  <a:cubicBezTo>
                    <a:pt x="1619" y="14135"/>
                    <a:pt x="381" y="10897"/>
                    <a:pt x="0" y="7277"/>
                  </a:cubicBezTo>
                  <a:cubicBezTo>
                    <a:pt x="190" y="5277"/>
                    <a:pt x="5143" y="10039"/>
                    <a:pt x="3143" y="4991"/>
                  </a:cubicBezTo>
                  <a:cubicBezTo>
                    <a:pt x="3238" y="3943"/>
                    <a:pt x="3429" y="3086"/>
                    <a:pt x="4001" y="2229"/>
                  </a:cubicBezTo>
                  <a:cubicBezTo>
                    <a:pt x="5620" y="1276"/>
                    <a:pt x="6763" y="-914"/>
                    <a:pt x="9144" y="419"/>
                  </a:cubicBezTo>
                  <a:cubicBezTo>
                    <a:pt x="11906" y="4515"/>
                    <a:pt x="13049" y="11087"/>
                    <a:pt x="20574" y="7277"/>
                  </a:cubicBezTo>
                  <a:cubicBezTo>
                    <a:pt x="25336" y="15850"/>
                    <a:pt x="23717" y="21184"/>
                    <a:pt x="15430" y="23279"/>
                  </a:cubicBezTo>
                  <a:cubicBezTo>
                    <a:pt x="12763" y="23946"/>
                    <a:pt x="11716" y="25375"/>
                    <a:pt x="11430" y="27851"/>
                  </a:cubicBezTo>
                  <a:close/>
                </a:path>
              </a:pathLst>
            </a:custGeom>
            <a:solidFill>
              <a:srgbClr val="F9B9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0F181030-BD51-4561-8DC8-B76483A08677}"/>
                </a:ext>
              </a:extLst>
            </p:cNvPr>
            <p:cNvSpPr/>
            <p:nvPr/>
          </p:nvSpPr>
          <p:spPr>
            <a:xfrm>
              <a:off x="9274461" y="2082178"/>
              <a:ext cx="12362" cy="6081"/>
            </a:xfrm>
            <a:custGeom>
              <a:avLst/>
              <a:gdLst>
                <a:gd name="connsiteX0" fmla="*/ 12363 w 12362"/>
                <a:gd name="connsiteY0" fmla="*/ 0 h 6081"/>
                <a:gd name="connsiteX1" fmla="*/ 12363 w 12362"/>
                <a:gd name="connsiteY1" fmla="*/ 4572 h 6081"/>
                <a:gd name="connsiteX2" fmla="*/ 933 w 12362"/>
                <a:gd name="connsiteY2" fmla="*/ 4572 h 6081"/>
                <a:gd name="connsiteX3" fmla="*/ 1695 w 12362"/>
                <a:gd name="connsiteY3" fmla="*/ 667 h 6081"/>
                <a:gd name="connsiteX4" fmla="*/ 12363 w 12362"/>
                <a:gd name="connsiteY4" fmla="*/ 0 h 6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362" h="6081">
                  <a:moveTo>
                    <a:pt x="12363" y="0"/>
                  </a:moveTo>
                  <a:cubicBezTo>
                    <a:pt x="12172" y="1524"/>
                    <a:pt x="9791" y="3048"/>
                    <a:pt x="12363" y="4572"/>
                  </a:cubicBezTo>
                  <a:cubicBezTo>
                    <a:pt x="8553" y="8668"/>
                    <a:pt x="4743" y="2953"/>
                    <a:pt x="933" y="4572"/>
                  </a:cubicBezTo>
                  <a:cubicBezTo>
                    <a:pt x="837" y="3143"/>
                    <a:pt x="-1544" y="1048"/>
                    <a:pt x="1695" y="667"/>
                  </a:cubicBezTo>
                  <a:cubicBezTo>
                    <a:pt x="5314" y="190"/>
                    <a:pt x="8838" y="190"/>
                    <a:pt x="12363" y="0"/>
                  </a:cubicBezTo>
                  <a:close/>
                </a:path>
              </a:pathLst>
            </a:custGeom>
            <a:solidFill>
              <a:srgbClr val="F9B9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38DB9987-8028-4030-9787-A28F2667153D}"/>
                </a:ext>
              </a:extLst>
            </p:cNvPr>
            <p:cNvSpPr/>
            <p:nvPr/>
          </p:nvSpPr>
          <p:spPr>
            <a:xfrm>
              <a:off x="9258844" y="2073035"/>
              <a:ext cx="7500" cy="9143"/>
            </a:xfrm>
            <a:custGeom>
              <a:avLst/>
              <a:gdLst>
                <a:gd name="connsiteX0" fmla="*/ 5215 w 7500"/>
                <a:gd name="connsiteY0" fmla="*/ 6858 h 9143"/>
                <a:gd name="connsiteX1" fmla="*/ 643 w 7500"/>
                <a:gd name="connsiteY1" fmla="*/ 9144 h 9143"/>
                <a:gd name="connsiteX2" fmla="*/ 71 w 7500"/>
                <a:gd name="connsiteY2" fmla="*/ 7620 h 9143"/>
                <a:gd name="connsiteX3" fmla="*/ 643 w 7500"/>
                <a:gd name="connsiteY3" fmla="*/ 6858 h 9143"/>
                <a:gd name="connsiteX4" fmla="*/ 643 w 7500"/>
                <a:gd name="connsiteY4" fmla="*/ 0 h 9143"/>
                <a:gd name="connsiteX5" fmla="*/ 7501 w 7500"/>
                <a:gd name="connsiteY5" fmla="*/ 4572 h 9143"/>
                <a:gd name="connsiteX6" fmla="*/ 5215 w 7500"/>
                <a:gd name="connsiteY6" fmla="*/ 6858 h 9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500" h="9143">
                  <a:moveTo>
                    <a:pt x="5215" y="6858"/>
                  </a:moveTo>
                  <a:cubicBezTo>
                    <a:pt x="3691" y="7620"/>
                    <a:pt x="2167" y="8382"/>
                    <a:pt x="643" y="9144"/>
                  </a:cubicBezTo>
                  <a:cubicBezTo>
                    <a:pt x="71" y="8668"/>
                    <a:pt x="-119" y="8096"/>
                    <a:pt x="71" y="7620"/>
                  </a:cubicBezTo>
                  <a:cubicBezTo>
                    <a:pt x="262" y="7144"/>
                    <a:pt x="452" y="6858"/>
                    <a:pt x="643" y="6858"/>
                  </a:cubicBezTo>
                  <a:cubicBezTo>
                    <a:pt x="643" y="4572"/>
                    <a:pt x="643" y="2286"/>
                    <a:pt x="643" y="0"/>
                  </a:cubicBezTo>
                  <a:cubicBezTo>
                    <a:pt x="3977" y="0"/>
                    <a:pt x="6167" y="1524"/>
                    <a:pt x="7501" y="4572"/>
                  </a:cubicBezTo>
                  <a:cubicBezTo>
                    <a:pt x="6739" y="5334"/>
                    <a:pt x="5977" y="6096"/>
                    <a:pt x="5215" y="6858"/>
                  </a:cubicBezTo>
                  <a:close/>
                </a:path>
              </a:pathLst>
            </a:custGeom>
            <a:solidFill>
              <a:srgbClr val="FBC20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7B76A181-C821-43C3-AAC1-A1D3A533C6E5}"/>
                </a:ext>
              </a:extLst>
            </p:cNvPr>
            <p:cNvSpPr/>
            <p:nvPr/>
          </p:nvSpPr>
          <p:spPr>
            <a:xfrm>
              <a:off x="9250343" y="2079893"/>
              <a:ext cx="9144" cy="5808"/>
            </a:xfrm>
            <a:custGeom>
              <a:avLst/>
              <a:gdLst>
                <a:gd name="connsiteX0" fmla="*/ 9144 w 9144"/>
                <a:gd name="connsiteY0" fmla="*/ 0 h 5808"/>
                <a:gd name="connsiteX1" fmla="*/ 9144 w 9144"/>
                <a:gd name="connsiteY1" fmla="*/ 2286 h 5808"/>
                <a:gd name="connsiteX2" fmla="*/ 9144 w 9144"/>
                <a:gd name="connsiteY2" fmla="*/ 2286 h 5808"/>
                <a:gd name="connsiteX3" fmla="*/ 0 w 9144"/>
                <a:gd name="connsiteY3" fmla="*/ 0 h 5808"/>
                <a:gd name="connsiteX4" fmla="*/ 0 w 9144"/>
                <a:gd name="connsiteY4" fmla="*/ 0 h 5808"/>
                <a:gd name="connsiteX5" fmla="*/ 9144 w 9144"/>
                <a:gd name="connsiteY5" fmla="*/ 0 h 58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144" h="5808">
                  <a:moveTo>
                    <a:pt x="9144" y="0"/>
                  </a:moveTo>
                  <a:cubicBezTo>
                    <a:pt x="9144" y="762"/>
                    <a:pt x="9144" y="1524"/>
                    <a:pt x="9144" y="2286"/>
                  </a:cubicBezTo>
                  <a:lnTo>
                    <a:pt x="9144" y="2286"/>
                  </a:lnTo>
                  <a:cubicBezTo>
                    <a:pt x="5429" y="4286"/>
                    <a:pt x="667" y="10192"/>
                    <a:pt x="0" y="0"/>
                  </a:cubicBezTo>
                  <a:lnTo>
                    <a:pt x="0" y="0"/>
                  </a:lnTo>
                  <a:cubicBezTo>
                    <a:pt x="3048" y="0"/>
                    <a:pt x="6096" y="0"/>
                    <a:pt x="9144" y="0"/>
                  </a:cubicBezTo>
                  <a:close/>
                </a:path>
              </a:pathLst>
            </a:custGeom>
            <a:solidFill>
              <a:srgbClr val="F0B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7185B668-FE20-4D03-BB59-8D4FB19C14E9}"/>
                </a:ext>
              </a:extLst>
            </p:cNvPr>
            <p:cNvSpPr/>
            <p:nvPr/>
          </p:nvSpPr>
          <p:spPr>
            <a:xfrm>
              <a:off x="9142639" y="2102753"/>
              <a:ext cx="27391" cy="25050"/>
            </a:xfrm>
            <a:custGeom>
              <a:avLst/>
              <a:gdLst>
                <a:gd name="connsiteX0" fmla="*/ 25503 w 27391"/>
                <a:gd name="connsiteY0" fmla="*/ 11430 h 25050"/>
                <a:gd name="connsiteX1" fmla="*/ 14073 w 27391"/>
                <a:gd name="connsiteY1" fmla="*/ 18288 h 25050"/>
                <a:gd name="connsiteX2" fmla="*/ 4739 w 27391"/>
                <a:gd name="connsiteY2" fmla="*/ 24003 h 25050"/>
                <a:gd name="connsiteX3" fmla="*/ 643 w 27391"/>
                <a:gd name="connsiteY3" fmla="*/ 25051 h 25050"/>
                <a:gd name="connsiteX4" fmla="*/ 2738 w 27391"/>
                <a:gd name="connsiteY4" fmla="*/ 18193 h 25050"/>
                <a:gd name="connsiteX5" fmla="*/ 4643 w 27391"/>
                <a:gd name="connsiteY5" fmla="*/ 16002 h 25050"/>
                <a:gd name="connsiteX6" fmla="*/ 9501 w 27391"/>
                <a:gd name="connsiteY6" fmla="*/ 9144 h 25050"/>
                <a:gd name="connsiteX7" fmla="*/ 11787 w 27391"/>
                <a:gd name="connsiteY7" fmla="*/ 4572 h 25050"/>
                <a:gd name="connsiteX8" fmla="*/ 23217 w 27391"/>
                <a:gd name="connsiteY8" fmla="*/ 0 h 25050"/>
                <a:gd name="connsiteX9" fmla="*/ 25503 w 27391"/>
                <a:gd name="connsiteY9" fmla="*/ 11430 h 25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7391" h="25050">
                  <a:moveTo>
                    <a:pt x="25503" y="11430"/>
                  </a:moveTo>
                  <a:cubicBezTo>
                    <a:pt x="21693" y="13716"/>
                    <a:pt x="17883" y="16002"/>
                    <a:pt x="14073" y="18288"/>
                  </a:cubicBezTo>
                  <a:cubicBezTo>
                    <a:pt x="10930" y="20193"/>
                    <a:pt x="7882" y="22193"/>
                    <a:pt x="4739" y="24003"/>
                  </a:cubicBezTo>
                  <a:cubicBezTo>
                    <a:pt x="3500" y="24670"/>
                    <a:pt x="2072" y="24765"/>
                    <a:pt x="643" y="25051"/>
                  </a:cubicBezTo>
                  <a:cubicBezTo>
                    <a:pt x="-1548" y="21527"/>
                    <a:pt x="2548" y="20574"/>
                    <a:pt x="2738" y="18193"/>
                  </a:cubicBezTo>
                  <a:cubicBezTo>
                    <a:pt x="3310" y="17431"/>
                    <a:pt x="3977" y="16669"/>
                    <a:pt x="4643" y="16002"/>
                  </a:cubicBezTo>
                  <a:cubicBezTo>
                    <a:pt x="6263" y="13811"/>
                    <a:pt x="8549" y="12002"/>
                    <a:pt x="9501" y="9144"/>
                  </a:cubicBezTo>
                  <a:cubicBezTo>
                    <a:pt x="10263" y="7620"/>
                    <a:pt x="11025" y="6096"/>
                    <a:pt x="11787" y="4572"/>
                  </a:cubicBezTo>
                  <a:cubicBezTo>
                    <a:pt x="17597" y="8191"/>
                    <a:pt x="19121" y="952"/>
                    <a:pt x="23217" y="0"/>
                  </a:cubicBezTo>
                  <a:cubicBezTo>
                    <a:pt x="27408" y="3143"/>
                    <a:pt x="28932" y="6763"/>
                    <a:pt x="25503" y="11430"/>
                  </a:cubicBezTo>
                  <a:close/>
                </a:path>
              </a:pathLst>
            </a:custGeom>
            <a:solidFill>
              <a:srgbClr val="FDCB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12E6E6D9-E465-4EB9-99FA-001721ED67C9}"/>
                </a:ext>
              </a:extLst>
            </p:cNvPr>
            <p:cNvSpPr/>
            <p:nvPr/>
          </p:nvSpPr>
          <p:spPr>
            <a:xfrm>
              <a:off x="9145283" y="2110933"/>
              <a:ext cx="8356" cy="10107"/>
            </a:xfrm>
            <a:custGeom>
              <a:avLst/>
              <a:gdLst>
                <a:gd name="connsiteX0" fmla="*/ 6858 w 8356"/>
                <a:gd name="connsiteY0" fmla="*/ 964 h 10107"/>
                <a:gd name="connsiteX1" fmla="*/ 2286 w 8356"/>
                <a:gd name="connsiteY1" fmla="*/ 10108 h 10107"/>
                <a:gd name="connsiteX2" fmla="*/ 0 w 8356"/>
                <a:gd name="connsiteY2" fmla="*/ 5536 h 10107"/>
                <a:gd name="connsiteX3" fmla="*/ 6858 w 8356"/>
                <a:gd name="connsiteY3" fmla="*/ 964 h 10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356" h="10107">
                  <a:moveTo>
                    <a:pt x="6858" y="964"/>
                  </a:moveTo>
                  <a:cubicBezTo>
                    <a:pt x="11335" y="7060"/>
                    <a:pt x="4572" y="7441"/>
                    <a:pt x="2286" y="10108"/>
                  </a:cubicBezTo>
                  <a:cubicBezTo>
                    <a:pt x="571" y="9060"/>
                    <a:pt x="1333" y="6774"/>
                    <a:pt x="0" y="5536"/>
                  </a:cubicBezTo>
                  <a:cubicBezTo>
                    <a:pt x="286" y="1059"/>
                    <a:pt x="1905" y="-1513"/>
                    <a:pt x="6858" y="964"/>
                  </a:cubicBezTo>
                  <a:close/>
                </a:path>
              </a:pathLst>
            </a:custGeom>
            <a:solidFill>
              <a:srgbClr val="FBC3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A55B4EC8-64F7-480E-86B5-DDA6492C3B82}"/>
                </a:ext>
              </a:extLst>
            </p:cNvPr>
            <p:cNvSpPr/>
            <p:nvPr/>
          </p:nvSpPr>
          <p:spPr>
            <a:xfrm>
              <a:off x="9141621" y="2116468"/>
              <a:ext cx="5947" cy="4572"/>
            </a:xfrm>
            <a:custGeom>
              <a:avLst/>
              <a:gdLst>
                <a:gd name="connsiteX0" fmla="*/ 3662 w 5947"/>
                <a:gd name="connsiteY0" fmla="*/ 0 h 4572"/>
                <a:gd name="connsiteX1" fmla="*/ 5948 w 5947"/>
                <a:gd name="connsiteY1" fmla="*/ 4572 h 4572"/>
                <a:gd name="connsiteX2" fmla="*/ 3662 w 5947"/>
                <a:gd name="connsiteY2" fmla="*/ 4572 h 4572"/>
                <a:gd name="connsiteX3" fmla="*/ 42 w 5947"/>
                <a:gd name="connsiteY3" fmla="*/ 2762 h 4572"/>
                <a:gd name="connsiteX4" fmla="*/ 3662 w 5947"/>
                <a:gd name="connsiteY4" fmla="*/ 0 h 4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47" h="4572">
                  <a:moveTo>
                    <a:pt x="3662" y="0"/>
                  </a:moveTo>
                  <a:cubicBezTo>
                    <a:pt x="5471" y="953"/>
                    <a:pt x="5948" y="2667"/>
                    <a:pt x="5948" y="4572"/>
                  </a:cubicBezTo>
                  <a:cubicBezTo>
                    <a:pt x="5186" y="4572"/>
                    <a:pt x="4424" y="4572"/>
                    <a:pt x="3662" y="4572"/>
                  </a:cubicBezTo>
                  <a:cubicBezTo>
                    <a:pt x="2423" y="4001"/>
                    <a:pt x="233" y="3620"/>
                    <a:pt x="42" y="2762"/>
                  </a:cubicBezTo>
                  <a:cubicBezTo>
                    <a:pt x="-434" y="191"/>
                    <a:pt x="3281" y="2096"/>
                    <a:pt x="3662" y="0"/>
                  </a:cubicBezTo>
                  <a:close/>
                </a:path>
              </a:pathLst>
            </a:custGeom>
            <a:solidFill>
              <a:srgbClr val="F5BA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D66FB573-3C10-47C7-A20C-80303CE97CF7}"/>
                </a:ext>
              </a:extLst>
            </p:cNvPr>
            <p:cNvSpPr/>
            <p:nvPr/>
          </p:nvSpPr>
          <p:spPr>
            <a:xfrm>
              <a:off x="9245328" y="2079893"/>
              <a:ext cx="17588" cy="13716"/>
            </a:xfrm>
            <a:custGeom>
              <a:avLst/>
              <a:gdLst>
                <a:gd name="connsiteX0" fmla="*/ 5015 w 17588"/>
                <a:gd name="connsiteY0" fmla="*/ 0 h 13716"/>
                <a:gd name="connsiteX1" fmla="*/ 14159 w 17588"/>
                <a:gd name="connsiteY1" fmla="*/ 2286 h 13716"/>
                <a:gd name="connsiteX2" fmla="*/ 17588 w 17588"/>
                <a:gd name="connsiteY2" fmla="*/ 13716 h 13716"/>
                <a:gd name="connsiteX3" fmla="*/ 9587 w 17588"/>
                <a:gd name="connsiteY3" fmla="*/ 6858 h 13716"/>
                <a:gd name="connsiteX4" fmla="*/ 5015 w 17588"/>
                <a:gd name="connsiteY4" fmla="*/ 11430 h 13716"/>
                <a:gd name="connsiteX5" fmla="*/ 5015 w 17588"/>
                <a:gd name="connsiteY5" fmla="*/ 0 h 13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588" h="13716">
                  <a:moveTo>
                    <a:pt x="5015" y="0"/>
                  </a:moveTo>
                  <a:cubicBezTo>
                    <a:pt x="6253" y="7906"/>
                    <a:pt x="11206" y="1143"/>
                    <a:pt x="14159" y="2286"/>
                  </a:cubicBezTo>
                  <a:cubicBezTo>
                    <a:pt x="15207" y="5620"/>
                    <a:pt x="16159" y="8954"/>
                    <a:pt x="17588" y="13716"/>
                  </a:cubicBezTo>
                  <a:cubicBezTo>
                    <a:pt x="14159" y="10858"/>
                    <a:pt x="11873" y="8858"/>
                    <a:pt x="9587" y="6858"/>
                  </a:cubicBezTo>
                  <a:cubicBezTo>
                    <a:pt x="8063" y="8382"/>
                    <a:pt x="6539" y="9906"/>
                    <a:pt x="5015" y="11430"/>
                  </a:cubicBezTo>
                  <a:cubicBezTo>
                    <a:pt x="6730" y="7620"/>
                    <a:pt x="-7082" y="3810"/>
                    <a:pt x="5015" y="0"/>
                  </a:cubicBezTo>
                  <a:close/>
                </a:path>
              </a:pathLst>
            </a:custGeom>
            <a:solidFill>
              <a:srgbClr val="FCBE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0EC1CFAB-2CBE-439E-90E8-14E6BDF93F77}"/>
                </a:ext>
              </a:extLst>
            </p:cNvPr>
            <p:cNvSpPr/>
            <p:nvPr/>
          </p:nvSpPr>
          <p:spPr>
            <a:xfrm>
              <a:off x="9227157" y="2111897"/>
              <a:ext cx="20900" cy="13620"/>
            </a:xfrm>
            <a:custGeom>
              <a:avLst/>
              <a:gdLst>
                <a:gd name="connsiteX0" fmla="*/ 14042 w 20900"/>
                <a:gd name="connsiteY0" fmla="*/ 0 h 13620"/>
                <a:gd name="connsiteX1" fmla="*/ 18614 w 20900"/>
                <a:gd name="connsiteY1" fmla="*/ 2286 h 13620"/>
                <a:gd name="connsiteX2" fmla="*/ 20900 w 20900"/>
                <a:gd name="connsiteY2" fmla="*/ 2286 h 13620"/>
                <a:gd name="connsiteX3" fmla="*/ 18614 w 20900"/>
                <a:gd name="connsiteY3" fmla="*/ 6858 h 13620"/>
                <a:gd name="connsiteX4" fmla="*/ 422 w 20900"/>
                <a:gd name="connsiteY4" fmla="*/ 13621 h 13620"/>
                <a:gd name="connsiteX5" fmla="*/ 2612 w 20900"/>
                <a:gd name="connsiteY5" fmla="*/ 4572 h 13620"/>
                <a:gd name="connsiteX6" fmla="*/ 2612 w 20900"/>
                <a:gd name="connsiteY6" fmla="*/ 4572 h 13620"/>
                <a:gd name="connsiteX7" fmla="*/ 14042 w 20900"/>
                <a:gd name="connsiteY7" fmla="*/ 0 h 13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0900" h="13620">
                  <a:moveTo>
                    <a:pt x="14042" y="0"/>
                  </a:moveTo>
                  <a:cubicBezTo>
                    <a:pt x="15566" y="762"/>
                    <a:pt x="17090" y="1524"/>
                    <a:pt x="18614" y="2286"/>
                  </a:cubicBezTo>
                  <a:cubicBezTo>
                    <a:pt x="19376" y="2286"/>
                    <a:pt x="20138" y="2286"/>
                    <a:pt x="20900" y="2286"/>
                  </a:cubicBezTo>
                  <a:cubicBezTo>
                    <a:pt x="20138" y="3810"/>
                    <a:pt x="19376" y="5334"/>
                    <a:pt x="18614" y="6858"/>
                  </a:cubicBezTo>
                  <a:cubicBezTo>
                    <a:pt x="11375" y="5334"/>
                    <a:pt x="5756" y="8953"/>
                    <a:pt x="422" y="13621"/>
                  </a:cubicBezTo>
                  <a:cubicBezTo>
                    <a:pt x="-1102" y="9334"/>
                    <a:pt x="1946" y="7334"/>
                    <a:pt x="2612" y="4572"/>
                  </a:cubicBezTo>
                  <a:lnTo>
                    <a:pt x="2612" y="4572"/>
                  </a:lnTo>
                  <a:cubicBezTo>
                    <a:pt x="4803" y="-1143"/>
                    <a:pt x="11471" y="4572"/>
                    <a:pt x="14042" y="0"/>
                  </a:cubicBezTo>
                  <a:close/>
                </a:path>
              </a:pathLst>
            </a:custGeom>
            <a:solidFill>
              <a:srgbClr val="F5B8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70F9DA4B-4247-441A-80E7-5E1AFD76F3D5}"/>
                </a:ext>
              </a:extLst>
            </p:cNvPr>
            <p:cNvSpPr/>
            <p:nvPr/>
          </p:nvSpPr>
          <p:spPr>
            <a:xfrm>
              <a:off x="9258617" y="2095824"/>
              <a:ext cx="5520" cy="6928"/>
            </a:xfrm>
            <a:custGeom>
              <a:avLst/>
              <a:gdLst>
                <a:gd name="connsiteX0" fmla="*/ 871 w 5520"/>
                <a:gd name="connsiteY0" fmla="*/ 71 h 6928"/>
                <a:gd name="connsiteX1" fmla="*/ 3157 w 5520"/>
                <a:gd name="connsiteY1" fmla="*/ 6929 h 6928"/>
                <a:gd name="connsiteX2" fmla="*/ 871 w 5520"/>
                <a:gd name="connsiteY2" fmla="*/ 4643 h 6928"/>
                <a:gd name="connsiteX3" fmla="*/ 109 w 5520"/>
                <a:gd name="connsiteY3" fmla="*/ 3119 h 6928"/>
                <a:gd name="connsiteX4" fmla="*/ 871 w 5520"/>
                <a:gd name="connsiteY4" fmla="*/ 2357 h 6928"/>
                <a:gd name="connsiteX5" fmla="*/ 871 w 5520"/>
                <a:gd name="connsiteY5" fmla="*/ 71 h 6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520" h="6928">
                  <a:moveTo>
                    <a:pt x="871" y="71"/>
                  </a:moveTo>
                  <a:cubicBezTo>
                    <a:pt x="10872" y="-691"/>
                    <a:pt x="1347" y="4928"/>
                    <a:pt x="3157" y="6929"/>
                  </a:cubicBezTo>
                  <a:cubicBezTo>
                    <a:pt x="2395" y="6167"/>
                    <a:pt x="1633" y="5405"/>
                    <a:pt x="871" y="4643"/>
                  </a:cubicBezTo>
                  <a:cubicBezTo>
                    <a:pt x="109" y="4166"/>
                    <a:pt x="-177" y="3595"/>
                    <a:pt x="109" y="3119"/>
                  </a:cubicBezTo>
                  <a:cubicBezTo>
                    <a:pt x="394" y="2642"/>
                    <a:pt x="680" y="2357"/>
                    <a:pt x="871" y="2357"/>
                  </a:cubicBezTo>
                  <a:cubicBezTo>
                    <a:pt x="871" y="1595"/>
                    <a:pt x="871" y="833"/>
                    <a:pt x="871" y="71"/>
                  </a:cubicBezTo>
                  <a:close/>
                </a:path>
              </a:pathLst>
            </a:custGeom>
            <a:solidFill>
              <a:srgbClr val="EFAC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283BCFA2-C01C-41B2-BBE7-686A62A9A44C}"/>
                </a:ext>
              </a:extLst>
            </p:cNvPr>
            <p:cNvSpPr/>
            <p:nvPr/>
          </p:nvSpPr>
          <p:spPr>
            <a:xfrm>
              <a:off x="9254035" y="2098181"/>
              <a:ext cx="5452" cy="5333"/>
            </a:xfrm>
            <a:custGeom>
              <a:avLst/>
              <a:gdLst>
                <a:gd name="connsiteX0" fmla="*/ 5452 w 5452"/>
                <a:gd name="connsiteY0" fmla="*/ 0 h 5333"/>
                <a:gd name="connsiteX1" fmla="*/ 5452 w 5452"/>
                <a:gd name="connsiteY1" fmla="*/ 2286 h 5333"/>
                <a:gd name="connsiteX2" fmla="*/ 1356 w 5452"/>
                <a:gd name="connsiteY2" fmla="*/ 5334 h 5333"/>
                <a:gd name="connsiteX3" fmla="*/ 23 w 5452"/>
                <a:gd name="connsiteY3" fmla="*/ 2857 h 5333"/>
                <a:gd name="connsiteX4" fmla="*/ 5452 w 5452"/>
                <a:gd name="connsiteY4" fmla="*/ 0 h 5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452" h="5333">
                  <a:moveTo>
                    <a:pt x="5452" y="0"/>
                  </a:moveTo>
                  <a:cubicBezTo>
                    <a:pt x="5452" y="762"/>
                    <a:pt x="5452" y="1524"/>
                    <a:pt x="5452" y="2286"/>
                  </a:cubicBezTo>
                  <a:cubicBezTo>
                    <a:pt x="4119" y="3334"/>
                    <a:pt x="2690" y="4286"/>
                    <a:pt x="1356" y="5334"/>
                  </a:cubicBezTo>
                  <a:cubicBezTo>
                    <a:pt x="880" y="4477"/>
                    <a:pt x="-168" y="3429"/>
                    <a:pt x="23" y="2857"/>
                  </a:cubicBezTo>
                  <a:cubicBezTo>
                    <a:pt x="975" y="476"/>
                    <a:pt x="3166" y="95"/>
                    <a:pt x="5452" y="0"/>
                  </a:cubicBezTo>
                  <a:close/>
                </a:path>
              </a:pathLst>
            </a:custGeom>
            <a:solidFill>
              <a:srgbClr val="FBBA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47ACBA49-2577-4C2B-ADAB-4DB8532D79E1}"/>
                </a:ext>
              </a:extLst>
            </p:cNvPr>
            <p:cNvSpPr/>
            <p:nvPr/>
          </p:nvSpPr>
          <p:spPr>
            <a:xfrm>
              <a:off x="9227483" y="2098181"/>
              <a:ext cx="13715" cy="18287"/>
            </a:xfrm>
            <a:custGeom>
              <a:avLst/>
              <a:gdLst>
                <a:gd name="connsiteX0" fmla="*/ 13716 w 13715"/>
                <a:gd name="connsiteY0" fmla="*/ 13716 h 18287"/>
                <a:gd name="connsiteX1" fmla="*/ 2286 w 13715"/>
                <a:gd name="connsiteY1" fmla="*/ 18288 h 18287"/>
                <a:gd name="connsiteX2" fmla="*/ 0 w 13715"/>
                <a:gd name="connsiteY2" fmla="*/ 16002 h 18287"/>
                <a:gd name="connsiteX3" fmla="*/ 0 w 13715"/>
                <a:gd name="connsiteY3" fmla="*/ 2286 h 18287"/>
                <a:gd name="connsiteX4" fmla="*/ 6858 w 13715"/>
                <a:gd name="connsiteY4" fmla="*/ 0 h 18287"/>
                <a:gd name="connsiteX5" fmla="*/ 9144 w 13715"/>
                <a:gd name="connsiteY5" fmla="*/ 10001 h 18287"/>
                <a:gd name="connsiteX6" fmla="*/ 8382 w 13715"/>
                <a:gd name="connsiteY6" fmla="*/ 12573 h 18287"/>
                <a:gd name="connsiteX7" fmla="*/ 13716 w 13715"/>
                <a:gd name="connsiteY7" fmla="*/ 13716 h 18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715" h="18287">
                  <a:moveTo>
                    <a:pt x="13716" y="13716"/>
                  </a:moveTo>
                  <a:cubicBezTo>
                    <a:pt x="12764" y="22479"/>
                    <a:pt x="5239" y="14573"/>
                    <a:pt x="2286" y="18288"/>
                  </a:cubicBezTo>
                  <a:cubicBezTo>
                    <a:pt x="1524" y="17526"/>
                    <a:pt x="762" y="16764"/>
                    <a:pt x="0" y="16002"/>
                  </a:cubicBezTo>
                  <a:cubicBezTo>
                    <a:pt x="2858" y="11430"/>
                    <a:pt x="2858" y="6858"/>
                    <a:pt x="0" y="2286"/>
                  </a:cubicBezTo>
                  <a:cubicBezTo>
                    <a:pt x="2286" y="1524"/>
                    <a:pt x="4572" y="762"/>
                    <a:pt x="6858" y="0"/>
                  </a:cubicBezTo>
                  <a:cubicBezTo>
                    <a:pt x="15240" y="5048"/>
                    <a:pt x="15240" y="5143"/>
                    <a:pt x="9144" y="10001"/>
                  </a:cubicBezTo>
                  <a:cubicBezTo>
                    <a:pt x="8096" y="10858"/>
                    <a:pt x="7525" y="12097"/>
                    <a:pt x="8382" y="12573"/>
                  </a:cubicBezTo>
                  <a:cubicBezTo>
                    <a:pt x="9906" y="13335"/>
                    <a:pt x="11906" y="13335"/>
                    <a:pt x="13716" y="13716"/>
                  </a:cubicBezTo>
                  <a:close/>
                </a:path>
              </a:pathLst>
            </a:custGeom>
            <a:solidFill>
              <a:srgbClr val="FCC4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sp>
        <p:nvSpPr>
          <p:cNvPr id="158" name="Graphic 19325">
            <a:extLst>
              <a:ext uri="{FF2B5EF4-FFF2-40B4-BE49-F238E27FC236}">
                <a16:creationId xmlns:a16="http://schemas.microsoft.com/office/drawing/2014/main" id="{801922E0-326C-4549-ABB5-F3E7F0691844}"/>
              </a:ext>
            </a:extLst>
          </p:cNvPr>
          <p:cNvSpPr/>
          <p:nvPr/>
        </p:nvSpPr>
        <p:spPr>
          <a:xfrm>
            <a:off x="3924886" y="174792"/>
            <a:ext cx="450166" cy="401523"/>
          </a:xfrm>
          <a:custGeom>
            <a:avLst/>
            <a:gdLst>
              <a:gd name="connsiteX0" fmla="*/ 146880 w 205159"/>
              <a:gd name="connsiteY0" fmla="*/ 9822 h 208179"/>
              <a:gd name="connsiteX1" fmla="*/ 148976 w 205159"/>
              <a:gd name="connsiteY1" fmla="*/ 64971 h 208179"/>
              <a:gd name="connsiteX2" fmla="*/ 153738 w 205159"/>
              <a:gd name="connsiteY2" fmla="*/ 73163 h 208179"/>
              <a:gd name="connsiteX3" fmla="*/ 200411 w 205159"/>
              <a:gd name="connsiteY3" fmla="*/ 102690 h 208179"/>
              <a:gd name="connsiteX4" fmla="*/ 198506 w 205159"/>
              <a:gd name="connsiteY4" fmla="*/ 120883 h 208179"/>
              <a:gd name="connsiteX5" fmla="*/ 146690 w 205159"/>
              <a:gd name="connsiteY5" fmla="*/ 139933 h 208179"/>
              <a:gd name="connsiteX6" fmla="*/ 140308 w 205159"/>
              <a:gd name="connsiteY6" fmla="*/ 146982 h 208179"/>
              <a:gd name="connsiteX7" fmla="*/ 126687 w 205159"/>
              <a:gd name="connsiteY7" fmla="*/ 200512 h 208179"/>
              <a:gd name="connsiteX8" fmla="*/ 108780 w 205159"/>
              <a:gd name="connsiteY8" fmla="*/ 204322 h 208179"/>
              <a:gd name="connsiteX9" fmla="*/ 74586 w 205159"/>
              <a:gd name="connsiteY9" fmla="*/ 160888 h 208179"/>
              <a:gd name="connsiteX10" fmla="*/ 65918 w 205159"/>
              <a:gd name="connsiteY10" fmla="*/ 156983 h 208179"/>
              <a:gd name="connsiteX11" fmla="*/ 10863 w 205159"/>
              <a:gd name="connsiteY11" fmla="*/ 160507 h 208179"/>
              <a:gd name="connsiteX12" fmla="*/ 1719 w 205159"/>
              <a:gd name="connsiteY12" fmla="*/ 144696 h 208179"/>
              <a:gd name="connsiteX13" fmla="*/ 32390 w 205159"/>
              <a:gd name="connsiteY13" fmla="*/ 98785 h 208179"/>
              <a:gd name="connsiteX14" fmla="*/ 33438 w 205159"/>
              <a:gd name="connsiteY14" fmla="*/ 89355 h 208179"/>
              <a:gd name="connsiteX15" fmla="*/ 13054 w 205159"/>
              <a:gd name="connsiteY15" fmla="*/ 38111 h 208179"/>
              <a:gd name="connsiteX16" fmla="*/ 25341 w 205159"/>
              <a:gd name="connsiteY16" fmla="*/ 24585 h 208179"/>
              <a:gd name="connsiteX17" fmla="*/ 78491 w 205159"/>
              <a:gd name="connsiteY17" fmla="*/ 39635 h 208179"/>
              <a:gd name="connsiteX18" fmla="*/ 87730 w 205159"/>
              <a:gd name="connsiteY18" fmla="*/ 37635 h 208179"/>
              <a:gd name="connsiteX19" fmla="*/ 130212 w 205159"/>
              <a:gd name="connsiteY19" fmla="*/ 2392 h 208179"/>
              <a:gd name="connsiteX20" fmla="*/ 146880 w 205159"/>
              <a:gd name="connsiteY20" fmla="*/ 9822 h 2081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205159" h="208179">
                <a:moveTo>
                  <a:pt x="146880" y="9822"/>
                </a:moveTo>
                <a:lnTo>
                  <a:pt x="148976" y="64971"/>
                </a:lnTo>
                <a:cubicBezTo>
                  <a:pt x="149071" y="68305"/>
                  <a:pt x="150881" y="71353"/>
                  <a:pt x="153738" y="73163"/>
                </a:cubicBezTo>
                <a:lnTo>
                  <a:pt x="200411" y="102690"/>
                </a:lnTo>
                <a:cubicBezTo>
                  <a:pt x="207555" y="107167"/>
                  <a:pt x="206412" y="117930"/>
                  <a:pt x="198506" y="120883"/>
                </a:cubicBezTo>
                <a:lnTo>
                  <a:pt x="146690" y="139933"/>
                </a:lnTo>
                <a:cubicBezTo>
                  <a:pt x="143547" y="141076"/>
                  <a:pt x="141165" y="143743"/>
                  <a:pt x="140308" y="146982"/>
                </a:cubicBezTo>
                <a:lnTo>
                  <a:pt x="126687" y="200512"/>
                </a:lnTo>
                <a:cubicBezTo>
                  <a:pt x="124592" y="208704"/>
                  <a:pt x="114019" y="210894"/>
                  <a:pt x="108780" y="204322"/>
                </a:cubicBezTo>
                <a:lnTo>
                  <a:pt x="74586" y="160888"/>
                </a:lnTo>
                <a:cubicBezTo>
                  <a:pt x="72490" y="158221"/>
                  <a:pt x="69252" y="156792"/>
                  <a:pt x="65918" y="156983"/>
                </a:cubicBezTo>
                <a:lnTo>
                  <a:pt x="10863" y="160507"/>
                </a:lnTo>
                <a:cubicBezTo>
                  <a:pt x="2481" y="161079"/>
                  <a:pt x="-2948" y="151649"/>
                  <a:pt x="1719" y="144696"/>
                </a:cubicBezTo>
                <a:lnTo>
                  <a:pt x="32390" y="98785"/>
                </a:lnTo>
                <a:cubicBezTo>
                  <a:pt x="34295" y="96023"/>
                  <a:pt x="34676" y="92499"/>
                  <a:pt x="33438" y="89355"/>
                </a:cubicBezTo>
                <a:lnTo>
                  <a:pt x="13054" y="38111"/>
                </a:lnTo>
                <a:cubicBezTo>
                  <a:pt x="9911" y="30300"/>
                  <a:pt x="17150" y="22299"/>
                  <a:pt x="25341" y="24585"/>
                </a:cubicBezTo>
                <a:lnTo>
                  <a:pt x="78491" y="39635"/>
                </a:lnTo>
                <a:cubicBezTo>
                  <a:pt x="81729" y="40587"/>
                  <a:pt x="85158" y="39825"/>
                  <a:pt x="87730" y="37635"/>
                </a:cubicBezTo>
                <a:lnTo>
                  <a:pt x="130212" y="2392"/>
                </a:lnTo>
                <a:cubicBezTo>
                  <a:pt x="136689" y="-3037"/>
                  <a:pt x="146595" y="1344"/>
                  <a:pt x="146880" y="9822"/>
                </a:cubicBezTo>
                <a:close/>
              </a:path>
            </a:pathLst>
          </a:custGeom>
          <a:solidFill>
            <a:srgbClr val="EDB863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th-TH"/>
          </a:p>
        </p:txBody>
      </p:sp>
      <p:sp>
        <p:nvSpPr>
          <p:cNvPr id="159" name="Graphic 19325">
            <a:extLst>
              <a:ext uri="{FF2B5EF4-FFF2-40B4-BE49-F238E27FC236}">
                <a16:creationId xmlns:a16="http://schemas.microsoft.com/office/drawing/2014/main" id="{3F8B1ABC-326F-4BF6-A016-A5E0149DD6C5}"/>
              </a:ext>
            </a:extLst>
          </p:cNvPr>
          <p:cNvSpPr/>
          <p:nvPr/>
        </p:nvSpPr>
        <p:spPr>
          <a:xfrm>
            <a:off x="3132573" y="3858266"/>
            <a:ext cx="250981" cy="263730"/>
          </a:xfrm>
          <a:custGeom>
            <a:avLst/>
            <a:gdLst>
              <a:gd name="connsiteX0" fmla="*/ 146880 w 205159"/>
              <a:gd name="connsiteY0" fmla="*/ 9822 h 208179"/>
              <a:gd name="connsiteX1" fmla="*/ 148976 w 205159"/>
              <a:gd name="connsiteY1" fmla="*/ 64971 h 208179"/>
              <a:gd name="connsiteX2" fmla="*/ 153738 w 205159"/>
              <a:gd name="connsiteY2" fmla="*/ 73163 h 208179"/>
              <a:gd name="connsiteX3" fmla="*/ 200411 w 205159"/>
              <a:gd name="connsiteY3" fmla="*/ 102690 h 208179"/>
              <a:gd name="connsiteX4" fmla="*/ 198506 w 205159"/>
              <a:gd name="connsiteY4" fmla="*/ 120883 h 208179"/>
              <a:gd name="connsiteX5" fmla="*/ 146690 w 205159"/>
              <a:gd name="connsiteY5" fmla="*/ 139933 h 208179"/>
              <a:gd name="connsiteX6" fmla="*/ 140308 w 205159"/>
              <a:gd name="connsiteY6" fmla="*/ 146982 h 208179"/>
              <a:gd name="connsiteX7" fmla="*/ 126687 w 205159"/>
              <a:gd name="connsiteY7" fmla="*/ 200512 h 208179"/>
              <a:gd name="connsiteX8" fmla="*/ 108780 w 205159"/>
              <a:gd name="connsiteY8" fmla="*/ 204322 h 208179"/>
              <a:gd name="connsiteX9" fmla="*/ 74586 w 205159"/>
              <a:gd name="connsiteY9" fmla="*/ 160888 h 208179"/>
              <a:gd name="connsiteX10" fmla="*/ 65918 w 205159"/>
              <a:gd name="connsiteY10" fmla="*/ 156983 h 208179"/>
              <a:gd name="connsiteX11" fmla="*/ 10863 w 205159"/>
              <a:gd name="connsiteY11" fmla="*/ 160507 h 208179"/>
              <a:gd name="connsiteX12" fmla="*/ 1719 w 205159"/>
              <a:gd name="connsiteY12" fmla="*/ 144696 h 208179"/>
              <a:gd name="connsiteX13" fmla="*/ 32390 w 205159"/>
              <a:gd name="connsiteY13" fmla="*/ 98785 h 208179"/>
              <a:gd name="connsiteX14" fmla="*/ 33438 w 205159"/>
              <a:gd name="connsiteY14" fmla="*/ 89355 h 208179"/>
              <a:gd name="connsiteX15" fmla="*/ 13054 w 205159"/>
              <a:gd name="connsiteY15" fmla="*/ 38111 h 208179"/>
              <a:gd name="connsiteX16" fmla="*/ 25341 w 205159"/>
              <a:gd name="connsiteY16" fmla="*/ 24585 h 208179"/>
              <a:gd name="connsiteX17" fmla="*/ 78491 w 205159"/>
              <a:gd name="connsiteY17" fmla="*/ 39635 h 208179"/>
              <a:gd name="connsiteX18" fmla="*/ 87730 w 205159"/>
              <a:gd name="connsiteY18" fmla="*/ 37635 h 208179"/>
              <a:gd name="connsiteX19" fmla="*/ 130212 w 205159"/>
              <a:gd name="connsiteY19" fmla="*/ 2392 h 208179"/>
              <a:gd name="connsiteX20" fmla="*/ 146880 w 205159"/>
              <a:gd name="connsiteY20" fmla="*/ 9822 h 2081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205159" h="208179">
                <a:moveTo>
                  <a:pt x="146880" y="9822"/>
                </a:moveTo>
                <a:lnTo>
                  <a:pt x="148976" y="64971"/>
                </a:lnTo>
                <a:cubicBezTo>
                  <a:pt x="149071" y="68305"/>
                  <a:pt x="150881" y="71353"/>
                  <a:pt x="153738" y="73163"/>
                </a:cubicBezTo>
                <a:lnTo>
                  <a:pt x="200411" y="102690"/>
                </a:lnTo>
                <a:cubicBezTo>
                  <a:pt x="207555" y="107167"/>
                  <a:pt x="206412" y="117930"/>
                  <a:pt x="198506" y="120883"/>
                </a:cubicBezTo>
                <a:lnTo>
                  <a:pt x="146690" y="139933"/>
                </a:lnTo>
                <a:cubicBezTo>
                  <a:pt x="143547" y="141076"/>
                  <a:pt x="141165" y="143743"/>
                  <a:pt x="140308" y="146982"/>
                </a:cubicBezTo>
                <a:lnTo>
                  <a:pt x="126687" y="200512"/>
                </a:lnTo>
                <a:cubicBezTo>
                  <a:pt x="124592" y="208704"/>
                  <a:pt x="114019" y="210894"/>
                  <a:pt x="108780" y="204322"/>
                </a:cubicBezTo>
                <a:lnTo>
                  <a:pt x="74586" y="160888"/>
                </a:lnTo>
                <a:cubicBezTo>
                  <a:pt x="72490" y="158221"/>
                  <a:pt x="69252" y="156792"/>
                  <a:pt x="65918" y="156983"/>
                </a:cubicBezTo>
                <a:lnTo>
                  <a:pt x="10863" y="160507"/>
                </a:lnTo>
                <a:cubicBezTo>
                  <a:pt x="2481" y="161079"/>
                  <a:pt x="-2948" y="151649"/>
                  <a:pt x="1719" y="144696"/>
                </a:cubicBezTo>
                <a:lnTo>
                  <a:pt x="32390" y="98785"/>
                </a:lnTo>
                <a:cubicBezTo>
                  <a:pt x="34295" y="96023"/>
                  <a:pt x="34676" y="92499"/>
                  <a:pt x="33438" y="89355"/>
                </a:cubicBezTo>
                <a:lnTo>
                  <a:pt x="13054" y="38111"/>
                </a:lnTo>
                <a:cubicBezTo>
                  <a:pt x="9911" y="30300"/>
                  <a:pt x="17150" y="22299"/>
                  <a:pt x="25341" y="24585"/>
                </a:cubicBezTo>
                <a:lnTo>
                  <a:pt x="78491" y="39635"/>
                </a:lnTo>
                <a:cubicBezTo>
                  <a:pt x="81729" y="40587"/>
                  <a:pt x="85158" y="39825"/>
                  <a:pt x="87730" y="37635"/>
                </a:cubicBezTo>
                <a:lnTo>
                  <a:pt x="130212" y="2392"/>
                </a:lnTo>
                <a:cubicBezTo>
                  <a:pt x="136689" y="-3037"/>
                  <a:pt x="146595" y="1344"/>
                  <a:pt x="146880" y="9822"/>
                </a:cubicBezTo>
                <a:close/>
              </a:path>
            </a:pathLst>
          </a:custGeom>
          <a:solidFill>
            <a:srgbClr val="EDB863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th-TH"/>
          </a:p>
        </p:txBody>
      </p:sp>
      <p:sp>
        <p:nvSpPr>
          <p:cNvPr id="160" name="Graphic 19322">
            <a:extLst>
              <a:ext uri="{FF2B5EF4-FFF2-40B4-BE49-F238E27FC236}">
                <a16:creationId xmlns:a16="http://schemas.microsoft.com/office/drawing/2014/main" id="{1FA10D60-C89C-49EE-A3DF-744A65D0440A}"/>
              </a:ext>
            </a:extLst>
          </p:cNvPr>
          <p:cNvSpPr/>
          <p:nvPr/>
        </p:nvSpPr>
        <p:spPr>
          <a:xfrm>
            <a:off x="-320083" y="-1462472"/>
            <a:ext cx="12660323" cy="5913330"/>
          </a:xfrm>
          <a:custGeom>
            <a:avLst/>
            <a:gdLst>
              <a:gd name="connsiteX0" fmla="*/ 0 w 1854041"/>
              <a:gd name="connsiteY0" fmla="*/ 1754791 h 1754790"/>
              <a:gd name="connsiteX1" fmla="*/ 355854 w 1854041"/>
              <a:gd name="connsiteY1" fmla="*/ 1408938 h 1754790"/>
              <a:gd name="connsiteX2" fmla="*/ 1166717 w 1854041"/>
              <a:gd name="connsiteY2" fmla="*/ 1711452 h 1754790"/>
              <a:gd name="connsiteX3" fmla="*/ 1469231 w 1854041"/>
              <a:gd name="connsiteY3" fmla="*/ 677323 h 1754790"/>
              <a:gd name="connsiteX4" fmla="*/ 1854041 w 1854041"/>
              <a:gd name="connsiteY4" fmla="*/ 1076516 h 1754790"/>
              <a:gd name="connsiteX5" fmla="*/ 1854041 w 1854041"/>
              <a:gd name="connsiteY5" fmla="*/ 0 h 1754790"/>
              <a:gd name="connsiteX6" fmla="*/ 0 w 1854041"/>
              <a:gd name="connsiteY6" fmla="*/ 0 h 1754790"/>
              <a:gd name="connsiteX7" fmla="*/ 0 w 1854041"/>
              <a:gd name="connsiteY7" fmla="*/ 1754791 h 17547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854041" h="1754790">
                <a:moveTo>
                  <a:pt x="0" y="1754791"/>
                </a:moveTo>
                <a:cubicBezTo>
                  <a:pt x="0" y="1754791"/>
                  <a:pt x="97060" y="1443418"/>
                  <a:pt x="355854" y="1408938"/>
                </a:cubicBezTo>
                <a:cubicBezTo>
                  <a:pt x="653606" y="1369314"/>
                  <a:pt x="814102" y="1827943"/>
                  <a:pt x="1166717" y="1711452"/>
                </a:cubicBezTo>
                <a:cubicBezTo>
                  <a:pt x="1545241" y="1586293"/>
                  <a:pt x="1154049" y="794480"/>
                  <a:pt x="1469231" y="677323"/>
                </a:cubicBezTo>
                <a:cubicBezTo>
                  <a:pt x="1785271" y="559784"/>
                  <a:pt x="1854041" y="1076516"/>
                  <a:pt x="1854041" y="1076516"/>
                </a:cubicBezTo>
                <a:lnTo>
                  <a:pt x="1854041" y="0"/>
                </a:lnTo>
                <a:lnTo>
                  <a:pt x="0" y="0"/>
                </a:lnTo>
                <a:lnTo>
                  <a:pt x="0" y="1754791"/>
                </a:lnTo>
                <a:close/>
              </a:path>
            </a:pathLst>
          </a:custGeom>
          <a:noFill/>
          <a:ln w="38100" cap="rnd">
            <a:solidFill>
              <a:schemeClr val="bg2">
                <a:lumMod val="50000"/>
              </a:schemeClr>
            </a:solidFill>
            <a:custDash>
              <a:ds d="225000" sp="225000"/>
            </a:custDash>
            <a:round/>
          </a:ln>
        </p:spPr>
        <p:txBody>
          <a:bodyPr rtlCol="0" anchor="ctr"/>
          <a:lstStyle/>
          <a:p>
            <a:endParaRPr lang="th-TH"/>
          </a:p>
        </p:txBody>
      </p:sp>
      <p:grpSp>
        <p:nvGrpSpPr>
          <p:cNvPr id="161" name="Graphic 898">
            <a:extLst>
              <a:ext uri="{FF2B5EF4-FFF2-40B4-BE49-F238E27FC236}">
                <a16:creationId xmlns:a16="http://schemas.microsoft.com/office/drawing/2014/main" id="{499BB982-1190-4CBC-AF53-4E45B723B4E6}"/>
              </a:ext>
            </a:extLst>
          </p:cNvPr>
          <p:cNvGrpSpPr/>
          <p:nvPr/>
        </p:nvGrpSpPr>
        <p:grpSpPr>
          <a:xfrm>
            <a:off x="297825" y="5452714"/>
            <a:ext cx="1102561" cy="974494"/>
            <a:chOff x="5696322" y="3040605"/>
            <a:chExt cx="2996060" cy="2984694"/>
          </a:xfrm>
        </p:grpSpPr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8E6CBFB9-05D2-4826-8C16-B078FB887ED7}"/>
                </a:ext>
              </a:extLst>
            </p:cNvPr>
            <p:cNvSpPr/>
            <p:nvPr/>
          </p:nvSpPr>
          <p:spPr>
            <a:xfrm rot="-4536647">
              <a:off x="5818475" y="3889799"/>
              <a:ext cx="2751347" cy="1286305"/>
            </a:xfrm>
            <a:custGeom>
              <a:avLst/>
              <a:gdLst>
                <a:gd name="connsiteX0" fmla="*/ 2751348 w 2751347"/>
                <a:gd name="connsiteY0" fmla="*/ 643153 h 1286305"/>
                <a:gd name="connsiteX1" fmla="*/ 1375674 w 2751347"/>
                <a:gd name="connsiteY1" fmla="*/ 1286306 h 1286305"/>
                <a:gd name="connsiteX2" fmla="*/ 0 w 2751347"/>
                <a:gd name="connsiteY2" fmla="*/ 643153 h 1286305"/>
                <a:gd name="connsiteX3" fmla="*/ 1375674 w 2751347"/>
                <a:gd name="connsiteY3" fmla="*/ 0 h 1286305"/>
                <a:gd name="connsiteX4" fmla="*/ 2751348 w 2751347"/>
                <a:gd name="connsiteY4" fmla="*/ 643153 h 1286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51347" h="1286305">
                  <a:moveTo>
                    <a:pt x="2751348" y="643153"/>
                  </a:moveTo>
                  <a:cubicBezTo>
                    <a:pt x="2751348" y="998356"/>
                    <a:pt x="2135438" y="1286306"/>
                    <a:pt x="1375674" y="1286306"/>
                  </a:cubicBezTo>
                  <a:cubicBezTo>
                    <a:pt x="615910" y="1286306"/>
                    <a:pt x="0" y="998356"/>
                    <a:pt x="0" y="643153"/>
                  </a:cubicBezTo>
                  <a:cubicBezTo>
                    <a:pt x="0" y="287949"/>
                    <a:pt x="615910" y="0"/>
                    <a:pt x="1375674" y="0"/>
                  </a:cubicBezTo>
                  <a:cubicBezTo>
                    <a:pt x="2135438" y="0"/>
                    <a:pt x="2751348" y="287949"/>
                    <a:pt x="2751348" y="643153"/>
                  </a:cubicBezTo>
                  <a:close/>
                </a:path>
              </a:pathLst>
            </a:custGeom>
            <a:noFill/>
            <a:ln w="37981" cap="flat">
              <a:solidFill>
                <a:srgbClr val="1995B7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E73D2AC1-7268-4856-816A-F0B5EE861E05}"/>
                </a:ext>
              </a:extLst>
            </p:cNvPr>
            <p:cNvSpPr/>
            <p:nvPr/>
          </p:nvSpPr>
          <p:spPr>
            <a:xfrm rot="-2736707">
              <a:off x="6551089" y="3157213"/>
              <a:ext cx="1286315" cy="2751368"/>
            </a:xfrm>
            <a:custGeom>
              <a:avLst/>
              <a:gdLst>
                <a:gd name="connsiteX0" fmla="*/ 1286315 w 1286315"/>
                <a:gd name="connsiteY0" fmla="*/ 1375684 h 2751368"/>
                <a:gd name="connsiteX1" fmla="*/ 643158 w 1286315"/>
                <a:gd name="connsiteY1" fmla="*/ 2751369 h 2751368"/>
                <a:gd name="connsiteX2" fmla="*/ 0 w 1286315"/>
                <a:gd name="connsiteY2" fmla="*/ 1375685 h 2751368"/>
                <a:gd name="connsiteX3" fmla="*/ 643158 w 1286315"/>
                <a:gd name="connsiteY3" fmla="*/ 0 h 2751368"/>
                <a:gd name="connsiteX4" fmla="*/ 1286315 w 1286315"/>
                <a:gd name="connsiteY4" fmla="*/ 1375684 h 27513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86315" h="2751368">
                  <a:moveTo>
                    <a:pt x="1286315" y="1375684"/>
                  </a:moveTo>
                  <a:cubicBezTo>
                    <a:pt x="1286315" y="2135454"/>
                    <a:pt x="998364" y="2751369"/>
                    <a:pt x="643158" y="2751369"/>
                  </a:cubicBezTo>
                  <a:cubicBezTo>
                    <a:pt x="287952" y="2751369"/>
                    <a:pt x="0" y="2135454"/>
                    <a:pt x="0" y="1375685"/>
                  </a:cubicBezTo>
                  <a:cubicBezTo>
                    <a:pt x="0" y="615915"/>
                    <a:pt x="287952" y="0"/>
                    <a:pt x="643158" y="0"/>
                  </a:cubicBezTo>
                  <a:cubicBezTo>
                    <a:pt x="998364" y="0"/>
                    <a:pt x="1286315" y="615915"/>
                    <a:pt x="1286315" y="1375684"/>
                  </a:cubicBezTo>
                  <a:close/>
                </a:path>
              </a:pathLst>
            </a:custGeom>
            <a:noFill/>
            <a:ln w="37981" cap="flat">
              <a:solidFill>
                <a:srgbClr val="1995B7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72312B47-8EF0-4D62-A660-0341CF278E6B}"/>
                </a:ext>
              </a:extLst>
            </p:cNvPr>
            <p:cNvSpPr/>
            <p:nvPr/>
          </p:nvSpPr>
          <p:spPr>
            <a:xfrm rot="-936654">
              <a:off x="5818652" y="3889813"/>
              <a:ext cx="2751400" cy="1286329"/>
            </a:xfrm>
            <a:custGeom>
              <a:avLst/>
              <a:gdLst>
                <a:gd name="connsiteX0" fmla="*/ 2751401 w 2751400"/>
                <a:gd name="connsiteY0" fmla="*/ 643165 h 1286329"/>
                <a:gd name="connsiteX1" fmla="*/ 1375700 w 2751400"/>
                <a:gd name="connsiteY1" fmla="*/ 1286330 h 1286329"/>
                <a:gd name="connsiteX2" fmla="*/ 0 w 2751400"/>
                <a:gd name="connsiteY2" fmla="*/ 643165 h 1286329"/>
                <a:gd name="connsiteX3" fmla="*/ 1375700 w 2751400"/>
                <a:gd name="connsiteY3" fmla="*/ 0 h 1286329"/>
                <a:gd name="connsiteX4" fmla="*/ 2751401 w 2751400"/>
                <a:gd name="connsiteY4" fmla="*/ 643165 h 1286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51400" h="1286329">
                  <a:moveTo>
                    <a:pt x="2751401" y="643165"/>
                  </a:moveTo>
                  <a:cubicBezTo>
                    <a:pt x="2751401" y="998375"/>
                    <a:pt x="2135479" y="1286330"/>
                    <a:pt x="1375700" y="1286330"/>
                  </a:cubicBezTo>
                  <a:cubicBezTo>
                    <a:pt x="615922" y="1286330"/>
                    <a:pt x="0" y="998375"/>
                    <a:pt x="0" y="643165"/>
                  </a:cubicBezTo>
                  <a:cubicBezTo>
                    <a:pt x="0" y="287955"/>
                    <a:pt x="615922" y="0"/>
                    <a:pt x="1375700" y="0"/>
                  </a:cubicBezTo>
                  <a:cubicBezTo>
                    <a:pt x="2135479" y="0"/>
                    <a:pt x="2751401" y="287955"/>
                    <a:pt x="2751401" y="643165"/>
                  </a:cubicBezTo>
                  <a:close/>
                </a:path>
              </a:pathLst>
            </a:custGeom>
            <a:noFill/>
            <a:ln w="37982" cap="flat">
              <a:solidFill>
                <a:srgbClr val="1995B7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1694DF5E-D077-476F-9C5F-327027E8DB57}"/>
                </a:ext>
              </a:extLst>
            </p:cNvPr>
            <p:cNvSpPr/>
            <p:nvPr/>
          </p:nvSpPr>
          <p:spPr>
            <a:xfrm>
              <a:off x="6997924" y="4336949"/>
              <a:ext cx="392899" cy="393066"/>
            </a:xfrm>
            <a:custGeom>
              <a:avLst/>
              <a:gdLst>
                <a:gd name="connsiteX0" fmla="*/ 386824 w 392899"/>
                <a:gd name="connsiteY0" fmla="*/ 245236 h 393066"/>
                <a:gd name="connsiteX1" fmla="*/ 147831 w 392899"/>
                <a:gd name="connsiteY1" fmla="*/ 386824 h 393066"/>
                <a:gd name="connsiteX2" fmla="*/ 6243 w 392899"/>
                <a:gd name="connsiteY2" fmla="*/ 147831 h 393066"/>
                <a:gd name="connsiteX3" fmla="*/ 245236 w 392899"/>
                <a:gd name="connsiteY3" fmla="*/ 6243 h 393066"/>
                <a:gd name="connsiteX4" fmla="*/ 386824 w 392899"/>
                <a:gd name="connsiteY4" fmla="*/ 245236 h 3930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2899" h="393066">
                  <a:moveTo>
                    <a:pt x="386824" y="245236"/>
                  </a:moveTo>
                  <a:cubicBezTo>
                    <a:pt x="359711" y="350172"/>
                    <a:pt x="252767" y="413937"/>
                    <a:pt x="147831" y="386824"/>
                  </a:cubicBezTo>
                  <a:cubicBezTo>
                    <a:pt x="42895" y="359711"/>
                    <a:pt x="-20870" y="252767"/>
                    <a:pt x="6243" y="147831"/>
                  </a:cubicBezTo>
                  <a:cubicBezTo>
                    <a:pt x="33355" y="42895"/>
                    <a:pt x="140300" y="-20870"/>
                    <a:pt x="245236" y="6243"/>
                  </a:cubicBezTo>
                  <a:cubicBezTo>
                    <a:pt x="350172" y="32853"/>
                    <a:pt x="413435" y="139798"/>
                    <a:pt x="386824" y="245236"/>
                  </a:cubicBezTo>
                  <a:close/>
                </a:path>
              </a:pathLst>
            </a:custGeom>
            <a:solidFill>
              <a:srgbClr val="D75903"/>
            </a:solidFill>
            <a:ln w="50094" cap="flat">
              <a:solidFill>
                <a:srgbClr val="1995B7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th-TH" dirty="0"/>
            </a:p>
          </p:txBody>
        </p:sp>
      </p:grpSp>
      <p:grpSp>
        <p:nvGrpSpPr>
          <p:cNvPr id="8" name="Graphic 15">
            <a:extLst>
              <a:ext uri="{FF2B5EF4-FFF2-40B4-BE49-F238E27FC236}">
                <a16:creationId xmlns:a16="http://schemas.microsoft.com/office/drawing/2014/main" id="{731177E2-3115-4A51-9AE1-A36502B28100}"/>
              </a:ext>
            </a:extLst>
          </p:cNvPr>
          <p:cNvGrpSpPr/>
          <p:nvPr/>
        </p:nvGrpSpPr>
        <p:grpSpPr>
          <a:xfrm rot="2587589">
            <a:off x="-614345" y="3083333"/>
            <a:ext cx="2121968" cy="1439490"/>
            <a:chOff x="6146131" y="1837154"/>
            <a:chExt cx="986043" cy="639817"/>
          </a:xfrm>
        </p:grpSpPr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A89B7AE1-CDB2-49B2-8D10-A850D357B7F1}"/>
                </a:ext>
              </a:extLst>
            </p:cNvPr>
            <p:cNvSpPr/>
            <p:nvPr/>
          </p:nvSpPr>
          <p:spPr>
            <a:xfrm rot="-4218342">
              <a:off x="6376223" y="1906842"/>
              <a:ext cx="500441" cy="500441"/>
            </a:xfrm>
            <a:custGeom>
              <a:avLst/>
              <a:gdLst>
                <a:gd name="connsiteX0" fmla="*/ 500441 w 500441"/>
                <a:gd name="connsiteY0" fmla="*/ 250221 h 500441"/>
                <a:gd name="connsiteX1" fmla="*/ 250221 w 500441"/>
                <a:gd name="connsiteY1" fmla="*/ 500441 h 500441"/>
                <a:gd name="connsiteX2" fmla="*/ 0 w 500441"/>
                <a:gd name="connsiteY2" fmla="*/ 250221 h 500441"/>
                <a:gd name="connsiteX3" fmla="*/ 250221 w 500441"/>
                <a:gd name="connsiteY3" fmla="*/ 0 h 500441"/>
                <a:gd name="connsiteX4" fmla="*/ 500441 w 500441"/>
                <a:gd name="connsiteY4" fmla="*/ 250221 h 500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0441" h="500441">
                  <a:moveTo>
                    <a:pt x="500441" y="250221"/>
                  </a:moveTo>
                  <a:cubicBezTo>
                    <a:pt x="500441" y="388414"/>
                    <a:pt x="388414" y="500441"/>
                    <a:pt x="250221" y="500441"/>
                  </a:cubicBezTo>
                  <a:cubicBezTo>
                    <a:pt x="112028" y="500441"/>
                    <a:pt x="0" y="388414"/>
                    <a:pt x="0" y="250221"/>
                  </a:cubicBezTo>
                  <a:cubicBezTo>
                    <a:pt x="0" y="112028"/>
                    <a:pt x="112028" y="0"/>
                    <a:pt x="250221" y="0"/>
                  </a:cubicBezTo>
                  <a:cubicBezTo>
                    <a:pt x="388414" y="0"/>
                    <a:pt x="500441" y="112028"/>
                    <a:pt x="500441" y="250221"/>
                  </a:cubicBezTo>
                  <a:close/>
                </a:path>
              </a:pathLst>
            </a:custGeom>
            <a:solidFill>
              <a:srgbClr val="F27C9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918FC600-4891-43F0-AAD5-EFBDC957EBF3}"/>
                </a:ext>
              </a:extLst>
            </p:cNvPr>
            <p:cNvSpPr/>
            <p:nvPr/>
          </p:nvSpPr>
          <p:spPr>
            <a:xfrm>
              <a:off x="6623159" y="2090258"/>
              <a:ext cx="253724" cy="168988"/>
            </a:xfrm>
            <a:custGeom>
              <a:avLst/>
              <a:gdLst>
                <a:gd name="connsiteX0" fmla="*/ 244555 w 253724"/>
                <a:gd name="connsiteY0" fmla="*/ 193 h 168988"/>
                <a:gd name="connsiteX1" fmla="*/ 249603 w 253724"/>
                <a:gd name="connsiteY1" fmla="*/ 111921 h 168988"/>
                <a:gd name="connsiteX2" fmla="*/ 193025 w 253724"/>
                <a:gd name="connsiteY2" fmla="*/ 137258 h 168988"/>
                <a:gd name="connsiteX3" fmla="*/ 1192 w 253724"/>
                <a:gd name="connsiteY3" fmla="*/ 96586 h 168988"/>
                <a:gd name="connsiteX4" fmla="*/ 64437 w 253724"/>
                <a:gd name="connsiteY4" fmla="*/ 47056 h 168988"/>
                <a:gd name="connsiteX5" fmla="*/ 99204 w 253724"/>
                <a:gd name="connsiteY5" fmla="*/ 46104 h 168988"/>
                <a:gd name="connsiteX6" fmla="*/ 125493 w 253724"/>
                <a:gd name="connsiteY6" fmla="*/ 23053 h 168988"/>
                <a:gd name="connsiteX7" fmla="*/ 179214 w 253724"/>
                <a:gd name="connsiteY7" fmla="*/ 2860 h 168988"/>
                <a:gd name="connsiteX8" fmla="*/ 244555 w 253724"/>
                <a:gd name="connsiteY8" fmla="*/ 193 h 168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3724" h="168988">
                  <a:moveTo>
                    <a:pt x="244555" y="193"/>
                  </a:moveTo>
                  <a:cubicBezTo>
                    <a:pt x="254747" y="36483"/>
                    <a:pt x="256461" y="74869"/>
                    <a:pt x="249603" y="111921"/>
                  </a:cubicBezTo>
                  <a:cubicBezTo>
                    <a:pt x="235411" y="114112"/>
                    <a:pt x="217600" y="120875"/>
                    <a:pt x="193025" y="137258"/>
                  </a:cubicBezTo>
                  <a:cubicBezTo>
                    <a:pt x="79868" y="212791"/>
                    <a:pt x="9002" y="134686"/>
                    <a:pt x="1192" y="96586"/>
                  </a:cubicBezTo>
                  <a:cubicBezTo>
                    <a:pt x="-7572" y="54009"/>
                    <a:pt x="33862" y="47627"/>
                    <a:pt x="64437" y="47056"/>
                  </a:cubicBezTo>
                  <a:cubicBezTo>
                    <a:pt x="80916" y="46675"/>
                    <a:pt x="81773" y="54486"/>
                    <a:pt x="99204" y="46104"/>
                  </a:cubicBezTo>
                  <a:cubicBezTo>
                    <a:pt x="107300" y="42294"/>
                    <a:pt x="117682" y="28577"/>
                    <a:pt x="125493" y="23053"/>
                  </a:cubicBezTo>
                  <a:cubicBezTo>
                    <a:pt x="141876" y="11718"/>
                    <a:pt x="159402" y="5241"/>
                    <a:pt x="179214" y="2860"/>
                  </a:cubicBezTo>
                  <a:cubicBezTo>
                    <a:pt x="194073" y="1050"/>
                    <a:pt x="218361" y="-569"/>
                    <a:pt x="244555" y="193"/>
                  </a:cubicBezTo>
                  <a:close/>
                </a:path>
              </a:pathLst>
            </a:custGeom>
            <a:solidFill>
              <a:srgbClr val="EA5C7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FE9FB308-5F29-4693-AA92-DF56D81932FD}"/>
                </a:ext>
              </a:extLst>
            </p:cNvPr>
            <p:cNvSpPr/>
            <p:nvPr/>
          </p:nvSpPr>
          <p:spPr>
            <a:xfrm>
              <a:off x="6442995" y="2296590"/>
              <a:ext cx="340899" cy="110760"/>
            </a:xfrm>
            <a:custGeom>
              <a:avLst/>
              <a:gdLst>
                <a:gd name="connsiteX0" fmla="*/ 340900 w 340899"/>
                <a:gd name="connsiteY0" fmla="*/ 55132 h 110760"/>
                <a:gd name="connsiteX1" fmla="*/ 10763 w 340899"/>
                <a:gd name="connsiteY1" fmla="*/ 41606 h 110760"/>
                <a:gd name="connsiteX2" fmla="*/ 0 w 340899"/>
                <a:gd name="connsiteY2" fmla="*/ 30652 h 110760"/>
                <a:gd name="connsiteX3" fmla="*/ 32290 w 340899"/>
                <a:gd name="connsiteY3" fmla="*/ 13126 h 110760"/>
                <a:gd name="connsiteX4" fmla="*/ 80010 w 340899"/>
                <a:gd name="connsiteY4" fmla="*/ 15603 h 110760"/>
                <a:gd name="connsiteX5" fmla="*/ 126111 w 340899"/>
                <a:gd name="connsiteY5" fmla="*/ 45321 h 110760"/>
                <a:gd name="connsiteX6" fmla="*/ 226124 w 340899"/>
                <a:gd name="connsiteY6" fmla="*/ 1220 h 110760"/>
                <a:gd name="connsiteX7" fmla="*/ 270891 w 340899"/>
                <a:gd name="connsiteY7" fmla="*/ 24556 h 110760"/>
                <a:gd name="connsiteX8" fmla="*/ 337757 w 340899"/>
                <a:gd name="connsiteY8" fmla="*/ 52750 h 110760"/>
                <a:gd name="connsiteX9" fmla="*/ 340900 w 340899"/>
                <a:gd name="connsiteY9" fmla="*/ 55132 h 1107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0899" h="110760">
                  <a:moveTo>
                    <a:pt x="340900" y="55132"/>
                  </a:moveTo>
                  <a:cubicBezTo>
                    <a:pt x="244602" y="133237"/>
                    <a:pt x="102870" y="129426"/>
                    <a:pt x="10763" y="41606"/>
                  </a:cubicBezTo>
                  <a:cubicBezTo>
                    <a:pt x="7049" y="37987"/>
                    <a:pt x="3334" y="34367"/>
                    <a:pt x="0" y="30652"/>
                  </a:cubicBezTo>
                  <a:cubicBezTo>
                    <a:pt x="8668" y="22461"/>
                    <a:pt x="19241" y="16365"/>
                    <a:pt x="32290" y="13126"/>
                  </a:cubicBezTo>
                  <a:cubicBezTo>
                    <a:pt x="47816" y="9221"/>
                    <a:pt x="64961" y="10269"/>
                    <a:pt x="80010" y="15603"/>
                  </a:cubicBezTo>
                  <a:cubicBezTo>
                    <a:pt x="95155" y="20746"/>
                    <a:pt x="112300" y="43416"/>
                    <a:pt x="126111" y="45321"/>
                  </a:cubicBezTo>
                  <a:cubicBezTo>
                    <a:pt x="161639" y="50274"/>
                    <a:pt x="177832" y="-9162"/>
                    <a:pt x="226124" y="1220"/>
                  </a:cubicBezTo>
                  <a:cubicBezTo>
                    <a:pt x="242507" y="4744"/>
                    <a:pt x="256032" y="17794"/>
                    <a:pt x="270891" y="24556"/>
                  </a:cubicBezTo>
                  <a:cubicBezTo>
                    <a:pt x="293656" y="34939"/>
                    <a:pt x="316230" y="39034"/>
                    <a:pt x="337757" y="52750"/>
                  </a:cubicBezTo>
                  <a:cubicBezTo>
                    <a:pt x="338900" y="53417"/>
                    <a:pt x="340043" y="54274"/>
                    <a:pt x="340900" y="55132"/>
                  </a:cubicBezTo>
                  <a:close/>
                </a:path>
              </a:pathLst>
            </a:custGeom>
            <a:solidFill>
              <a:srgbClr val="EA5C7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261CDE19-239B-4C7E-A99B-1035890743F5}"/>
                </a:ext>
              </a:extLst>
            </p:cNvPr>
            <p:cNvSpPr/>
            <p:nvPr/>
          </p:nvSpPr>
          <p:spPr>
            <a:xfrm>
              <a:off x="6146131" y="1962707"/>
              <a:ext cx="986043" cy="475617"/>
            </a:xfrm>
            <a:custGeom>
              <a:avLst/>
              <a:gdLst>
                <a:gd name="connsiteX0" fmla="*/ 665576 w 986043"/>
                <a:gd name="connsiteY0" fmla="*/ 36971 h 475617"/>
                <a:gd name="connsiteX1" fmla="*/ 768827 w 986043"/>
                <a:gd name="connsiteY1" fmla="*/ 8491 h 475617"/>
                <a:gd name="connsiteX2" fmla="*/ 878365 w 986043"/>
                <a:gd name="connsiteY2" fmla="*/ 871 h 475617"/>
                <a:gd name="connsiteX3" fmla="*/ 937610 w 986043"/>
                <a:gd name="connsiteY3" fmla="*/ 14016 h 475617"/>
                <a:gd name="connsiteX4" fmla="*/ 968376 w 986043"/>
                <a:gd name="connsiteY4" fmla="*/ 35256 h 475617"/>
                <a:gd name="connsiteX5" fmla="*/ 985807 w 986043"/>
                <a:gd name="connsiteY5" fmla="*/ 75642 h 475617"/>
                <a:gd name="connsiteX6" fmla="*/ 979520 w 986043"/>
                <a:gd name="connsiteY6" fmla="*/ 114028 h 475617"/>
                <a:gd name="connsiteX7" fmla="*/ 963613 w 986043"/>
                <a:gd name="connsiteY7" fmla="*/ 142794 h 475617"/>
                <a:gd name="connsiteX8" fmla="*/ 923323 w 986043"/>
                <a:gd name="connsiteY8" fmla="*/ 185180 h 475617"/>
                <a:gd name="connsiteX9" fmla="*/ 830740 w 986043"/>
                <a:gd name="connsiteY9" fmla="*/ 243663 h 475617"/>
                <a:gd name="connsiteX10" fmla="*/ 734537 w 986043"/>
                <a:gd name="connsiteY10" fmla="*/ 289860 h 475617"/>
                <a:gd name="connsiteX11" fmla="*/ 542513 w 986043"/>
                <a:gd name="connsiteY11" fmla="*/ 380061 h 475617"/>
                <a:gd name="connsiteX12" fmla="*/ 443548 w 986043"/>
                <a:gd name="connsiteY12" fmla="*/ 420352 h 475617"/>
                <a:gd name="connsiteX13" fmla="*/ 340583 w 986043"/>
                <a:gd name="connsiteY13" fmla="*/ 450451 h 475617"/>
                <a:gd name="connsiteX14" fmla="*/ 234094 w 986043"/>
                <a:gd name="connsiteY14" fmla="*/ 470740 h 475617"/>
                <a:gd name="connsiteX15" fmla="*/ 122556 w 986043"/>
                <a:gd name="connsiteY15" fmla="*/ 473597 h 475617"/>
                <a:gd name="connsiteX16" fmla="*/ 63310 w 986043"/>
                <a:gd name="connsiteY16" fmla="*/ 460548 h 475617"/>
                <a:gd name="connsiteX17" fmla="*/ 32259 w 986043"/>
                <a:gd name="connsiteY17" fmla="*/ 444165 h 475617"/>
                <a:gd name="connsiteX18" fmla="*/ 5494 w 986043"/>
                <a:gd name="connsiteY18" fmla="*/ 411208 h 475617"/>
                <a:gd name="connsiteX19" fmla="*/ 64 w 986043"/>
                <a:gd name="connsiteY19" fmla="*/ 388158 h 475617"/>
                <a:gd name="connsiteX20" fmla="*/ 2065 w 986043"/>
                <a:gd name="connsiteY20" fmla="*/ 366917 h 475617"/>
                <a:gd name="connsiteX21" fmla="*/ 15876 w 986043"/>
                <a:gd name="connsiteY21" fmla="*/ 334532 h 475617"/>
                <a:gd name="connsiteX22" fmla="*/ 54643 w 986043"/>
                <a:gd name="connsiteY22" fmla="*/ 289479 h 475617"/>
                <a:gd name="connsiteX23" fmla="*/ 144273 w 986043"/>
                <a:gd name="connsiteY23" fmla="*/ 226518 h 475617"/>
                <a:gd name="connsiteX24" fmla="*/ 241523 w 986043"/>
                <a:gd name="connsiteY24" fmla="*/ 182037 h 475617"/>
                <a:gd name="connsiteX25" fmla="*/ 244571 w 986043"/>
                <a:gd name="connsiteY25" fmla="*/ 187752 h 475617"/>
                <a:gd name="connsiteX26" fmla="*/ 162656 w 986043"/>
                <a:gd name="connsiteY26" fmla="*/ 253093 h 475617"/>
                <a:gd name="connsiteX27" fmla="*/ 90647 w 986043"/>
                <a:gd name="connsiteY27" fmla="*/ 324150 h 475617"/>
                <a:gd name="connsiteX28" fmla="*/ 65311 w 986043"/>
                <a:gd name="connsiteY28" fmla="*/ 362059 h 475617"/>
                <a:gd name="connsiteX29" fmla="*/ 60072 w 986043"/>
                <a:gd name="connsiteY29" fmla="*/ 378347 h 475617"/>
                <a:gd name="connsiteX30" fmla="*/ 60262 w 986043"/>
                <a:gd name="connsiteY30" fmla="*/ 383205 h 475617"/>
                <a:gd name="connsiteX31" fmla="*/ 61501 w 986043"/>
                <a:gd name="connsiteY31" fmla="*/ 385491 h 475617"/>
                <a:gd name="connsiteX32" fmla="*/ 85027 w 986043"/>
                <a:gd name="connsiteY32" fmla="*/ 398159 h 475617"/>
                <a:gd name="connsiteX33" fmla="*/ 128747 w 986043"/>
                <a:gd name="connsiteY33" fmla="*/ 405112 h 475617"/>
                <a:gd name="connsiteX34" fmla="*/ 328201 w 986043"/>
                <a:gd name="connsiteY34" fmla="*/ 390063 h 475617"/>
                <a:gd name="connsiteX35" fmla="*/ 429261 w 986043"/>
                <a:gd name="connsiteY35" fmla="*/ 369679 h 475617"/>
                <a:gd name="connsiteX36" fmla="*/ 530607 w 986043"/>
                <a:gd name="connsiteY36" fmla="*/ 345962 h 475617"/>
                <a:gd name="connsiteX37" fmla="*/ 725108 w 986043"/>
                <a:gd name="connsiteY37" fmla="*/ 271286 h 475617"/>
                <a:gd name="connsiteX38" fmla="*/ 886461 w 986043"/>
                <a:gd name="connsiteY38" fmla="*/ 145365 h 475617"/>
                <a:gd name="connsiteX39" fmla="*/ 915988 w 986043"/>
                <a:gd name="connsiteY39" fmla="*/ 109551 h 475617"/>
                <a:gd name="connsiteX40" fmla="*/ 928466 w 986043"/>
                <a:gd name="connsiteY40" fmla="*/ 79453 h 475617"/>
                <a:gd name="connsiteX41" fmla="*/ 926085 w 986043"/>
                <a:gd name="connsiteY41" fmla="*/ 72213 h 475617"/>
                <a:gd name="connsiteX42" fmla="*/ 914274 w 986043"/>
                <a:gd name="connsiteY42" fmla="*/ 63355 h 475617"/>
                <a:gd name="connsiteX43" fmla="*/ 872078 w 986043"/>
                <a:gd name="connsiteY43" fmla="*/ 50306 h 475617"/>
                <a:gd name="connsiteX44" fmla="*/ 771685 w 986043"/>
                <a:gd name="connsiteY44" fmla="*/ 42305 h 475617"/>
                <a:gd name="connsiteX45" fmla="*/ 666814 w 986043"/>
                <a:gd name="connsiteY45" fmla="*/ 43067 h 475617"/>
                <a:gd name="connsiteX46" fmla="*/ 665576 w 986043"/>
                <a:gd name="connsiteY46" fmla="*/ 36971 h 4756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986043" h="475617">
                  <a:moveTo>
                    <a:pt x="665576" y="36971"/>
                  </a:moveTo>
                  <a:cubicBezTo>
                    <a:pt x="698914" y="24303"/>
                    <a:pt x="733489" y="14968"/>
                    <a:pt x="768827" y="8491"/>
                  </a:cubicBezTo>
                  <a:cubicBezTo>
                    <a:pt x="804260" y="1919"/>
                    <a:pt x="840360" y="-1796"/>
                    <a:pt x="878365" y="871"/>
                  </a:cubicBezTo>
                  <a:cubicBezTo>
                    <a:pt x="897415" y="2300"/>
                    <a:pt x="916846" y="5348"/>
                    <a:pt x="937610" y="14016"/>
                  </a:cubicBezTo>
                  <a:cubicBezTo>
                    <a:pt x="947802" y="18588"/>
                    <a:pt x="958660" y="24874"/>
                    <a:pt x="968376" y="35256"/>
                  </a:cubicBezTo>
                  <a:cubicBezTo>
                    <a:pt x="978187" y="45734"/>
                    <a:pt x="984950" y="61355"/>
                    <a:pt x="985807" y="75642"/>
                  </a:cubicBezTo>
                  <a:cubicBezTo>
                    <a:pt x="986950" y="90216"/>
                    <a:pt x="983806" y="103170"/>
                    <a:pt x="979520" y="114028"/>
                  </a:cubicBezTo>
                  <a:cubicBezTo>
                    <a:pt x="975139" y="124982"/>
                    <a:pt x="969614" y="134317"/>
                    <a:pt x="963613" y="142794"/>
                  </a:cubicBezTo>
                  <a:cubicBezTo>
                    <a:pt x="951517" y="159558"/>
                    <a:pt x="937801" y="173178"/>
                    <a:pt x="923323" y="185180"/>
                  </a:cubicBezTo>
                  <a:cubicBezTo>
                    <a:pt x="894271" y="209088"/>
                    <a:pt x="862744" y="227280"/>
                    <a:pt x="830740" y="243663"/>
                  </a:cubicBezTo>
                  <a:cubicBezTo>
                    <a:pt x="798831" y="260046"/>
                    <a:pt x="766446" y="274715"/>
                    <a:pt x="734537" y="289860"/>
                  </a:cubicBezTo>
                  <a:cubicBezTo>
                    <a:pt x="670625" y="319959"/>
                    <a:pt x="607283" y="350629"/>
                    <a:pt x="542513" y="380061"/>
                  </a:cubicBezTo>
                  <a:cubicBezTo>
                    <a:pt x="510128" y="394540"/>
                    <a:pt x="477267" y="408636"/>
                    <a:pt x="443548" y="420352"/>
                  </a:cubicBezTo>
                  <a:cubicBezTo>
                    <a:pt x="409830" y="432163"/>
                    <a:pt x="375445" y="441974"/>
                    <a:pt x="340583" y="450451"/>
                  </a:cubicBezTo>
                  <a:cubicBezTo>
                    <a:pt x="305722" y="459024"/>
                    <a:pt x="270289" y="465977"/>
                    <a:pt x="234094" y="470740"/>
                  </a:cubicBezTo>
                  <a:cubicBezTo>
                    <a:pt x="197899" y="475311"/>
                    <a:pt x="160942" y="477502"/>
                    <a:pt x="122556" y="473597"/>
                  </a:cubicBezTo>
                  <a:cubicBezTo>
                    <a:pt x="103315" y="471597"/>
                    <a:pt x="83694" y="468263"/>
                    <a:pt x="63310" y="460548"/>
                  </a:cubicBezTo>
                  <a:cubicBezTo>
                    <a:pt x="53119" y="456738"/>
                    <a:pt x="42546" y="451785"/>
                    <a:pt x="32259" y="444165"/>
                  </a:cubicBezTo>
                  <a:cubicBezTo>
                    <a:pt x="22067" y="436545"/>
                    <a:pt x="11685" y="425591"/>
                    <a:pt x="5494" y="411208"/>
                  </a:cubicBezTo>
                  <a:cubicBezTo>
                    <a:pt x="2541" y="404350"/>
                    <a:pt x="541" y="395778"/>
                    <a:pt x="64" y="388158"/>
                  </a:cubicBezTo>
                  <a:cubicBezTo>
                    <a:pt x="-221" y="380538"/>
                    <a:pt x="445" y="373299"/>
                    <a:pt x="2065" y="366917"/>
                  </a:cubicBezTo>
                  <a:cubicBezTo>
                    <a:pt x="5113" y="354058"/>
                    <a:pt x="10161" y="343581"/>
                    <a:pt x="15876" y="334532"/>
                  </a:cubicBezTo>
                  <a:cubicBezTo>
                    <a:pt x="27401" y="316339"/>
                    <a:pt x="40831" y="302433"/>
                    <a:pt x="54643" y="289479"/>
                  </a:cubicBezTo>
                  <a:cubicBezTo>
                    <a:pt x="82646" y="264238"/>
                    <a:pt x="112840" y="244044"/>
                    <a:pt x="144273" y="226518"/>
                  </a:cubicBezTo>
                  <a:cubicBezTo>
                    <a:pt x="175610" y="208992"/>
                    <a:pt x="208090" y="194038"/>
                    <a:pt x="241523" y="182037"/>
                  </a:cubicBezTo>
                  <a:lnTo>
                    <a:pt x="244571" y="187752"/>
                  </a:lnTo>
                  <a:cubicBezTo>
                    <a:pt x="216472" y="209278"/>
                    <a:pt x="188850" y="230614"/>
                    <a:pt x="162656" y="253093"/>
                  </a:cubicBezTo>
                  <a:cubicBezTo>
                    <a:pt x="136558" y="275572"/>
                    <a:pt x="111412" y="299004"/>
                    <a:pt x="90647" y="324150"/>
                  </a:cubicBezTo>
                  <a:cubicBezTo>
                    <a:pt x="80265" y="336532"/>
                    <a:pt x="70930" y="349677"/>
                    <a:pt x="65311" y="362059"/>
                  </a:cubicBezTo>
                  <a:cubicBezTo>
                    <a:pt x="62548" y="368251"/>
                    <a:pt x="60453" y="374061"/>
                    <a:pt x="60072" y="378347"/>
                  </a:cubicBezTo>
                  <a:cubicBezTo>
                    <a:pt x="59786" y="380538"/>
                    <a:pt x="60072" y="382062"/>
                    <a:pt x="60262" y="383205"/>
                  </a:cubicBezTo>
                  <a:cubicBezTo>
                    <a:pt x="60739" y="384253"/>
                    <a:pt x="60739" y="384443"/>
                    <a:pt x="61501" y="385491"/>
                  </a:cubicBezTo>
                  <a:cubicBezTo>
                    <a:pt x="63406" y="388539"/>
                    <a:pt x="71978" y="394444"/>
                    <a:pt x="85027" y="398159"/>
                  </a:cubicBezTo>
                  <a:cubicBezTo>
                    <a:pt x="97791" y="401874"/>
                    <a:pt x="113126" y="403969"/>
                    <a:pt x="128747" y="405112"/>
                  </a:cubicBezTo>
                  <a:cubicBezTo>
                    <a:pt x="192184" y="408446"/>
                    <a:pt x="260954" y="401302"/>
                    <a:pt x="328201" y="390063"/>
                  </a:cubicBezTo>
                  <a:cubicBezTo>
                    <a:pt x="361919" y="384253"/>
                    <a:pt x="395542" y="377109"/>
                    <a:pt x="429261" y="369679"/>
                  </a:cubicBezTo>
                  <a:cubicBezTo>
                    <a:pt x="462979" y="362155"/>
                    <a:pt x="496888" y="354915"/>
                    <a:pt x="530607" y="345962"/>
                  </a:cubicBezTo>
                  <a:cubicBezTo>
                    <a:pt x="598044" y="328626"/>
                    <a:pt x="664147" y="304909"/>
                    <a:pt x="725108" y="271286"/>
                  </a:cubicBezTo>
                  <a:cubicBezTo>
                    <a:pt x="785877" y="237758"/>
                    <a:pt x="841027" y="192514"/>
                    <a:pt x="886461" y="145365"/>
                  </a:cubicBezTo>
                  <a:cubicBezTo>
                    <a:pt x="897605" y="133555"/>
                    <a:pt x="907987" y="121553"/>
                    <a:pt x="915988" y="109551"/>
                  </a:cubicBezTo>
                  <a:cubicBezTo>
                    <a:pt x="924085" y="97836"/>
                    <a:pt x="928943" y="85453"/>
                    <a:pt x="928466" y="79453"/>
                  </a:cubicBezTo>
                  <a:cubicBezTo>
                    <a:pt x="928180" y="76214"/>
                    <a:pt x="927800" y="74880"/>
                    <a:pt x="926085" y="72213"/>
                  </a:cubicBezTo>
                  <a:cubicBezTo>
                    <a:pt x="923989" y="69546"/>
                    <a:pt x="919798" y="66213"/>
                    <a:pt x="914274" y="63355"/>
                  </a:cubicBezTo>
                  <a:cubicBezTo>
                    <a:pt x="903034" y="57355"/>
                    <a:pt x="887794" y="53259"/>
                    <a:pt x="872078" y="50306"/>
                  </a:cubicBezTo>
                  <a:cubicBezTo>
                    <a:pt x="840360" y="44496"/>
                    <a:pt x="806070" y="43067"/>
                    <a:pt x="771685" y="42305"/>
                  </a:cubicBezTo>
                  <a:cubicBezTo>
                    <a:pt x="737204" y="41829"/>
                    <a:pt x="702247" y="42781"/>
                    <a:pt x="666814" y="43067"/>
                  </a:cubicBezTo>
                  <a:lnTo>
                    <a:pt x="665576" y="36971"/>
                  </a:lnTo>
                  <a:close/>
                </a:path>
              </a:pathLst>
            </a:custGeom>
            <a:solidFill>
              <a:srgbClr val="FFCE1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DBB30450-2674-41E3-8635-162D862DA659}"/>
                </a:ext>
              </a:extLst>
            </p:cNvPr>
            <p:cNvSpPr/>
            <p:nvPr/>
          </p:nvSpPr>
          <p:spPr>
            <a:xfrm>
              <a:off x="6428326" y="1906848"/>
              <a:ext cx="403002" cy="164610"/>
            </a:xfrm>
            <a:custGeom>
              <a:avLst/>
              <a:gdLst>
                <a:gd name="connsiteX0" fmla="*/ 403003 w 403002"/>
                <a:gd name="connsiteY0" fmla="*/ 106546 h 164610"/>
                <a:gd name="connsiteX1" fmla="*/ 384524 w 403002"/>
                <a:gd name="connsiteY1" fmla="*/ 133025 h 164610"/>
                <a:gd name="connsiteX2" fmla="*/ 328993 w 403002"/>
                <a:gd name="connsiteY2" fmla="*/ 164362 h 164610"/>
                <a:gd name="connsiteX3" fmla="*/ 260032 w 403002"/>
                <a:gd name="connsiteY3" fmla="*/ 113308 h 164610"/>
                <a:gd name="connsiteX4" fmla="*/ 204501 w 403002"/>
                <a:gd name="connsiteY4" fmla="*/ 73494 h 164610"/>
                <a:gd name="connsiteX5" fmla="*/ 168878 w 403002"/>
                <a:gd name="connsiteY5" fmla="*/ 119214 h 164610"/>
                <a:gd name="connsiteX6" fmla="*/ 0 w 403002"/>
                <a:gd name="connsiteY6" fmla="*/ 97497 h 164610"/>
                <a:gd name="connsiteX7" fmla="*/ 17145 w 403002"/>
                <a:gd name="connsiteY7" fmla="*/ 77494 h 164610"/>
                <a:gd name="connsiteX8" fmla="*/ 370999 w 403002"/>
                <a:gd name="connsiteY8" fmla="*/ 69303 h 164610"/>
                <a:gd name="connsiteX9" fmla="*/ 403003 w 403002"/>
                <a:gd name="connsiteY9" fmla="*/ 106546 h 1646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03002" h="164610">
                  <a:moveTo>
                    <a:pt x="403003" y="106546"/>
                  </a:moveTo>
                  <a:cubicBezTo>
                    <a:pt x="396811" y="115309"/>
                    <a:pt x="391192" y="124738"/>
                    <a:pt x="384524" y="133025"/>
                  </a:cubicBezTo>
                  <a:cubicBezTo>
                    <a:pt x="369475" y="151694"/>
                    <a:pt x="354616" y="166744"/>
                    <a:pt x="328993" y="164362"/>
                  </a:cubicBezTo>
                  <a:cubicBezTo>
                    <a:pt x="298894" y="161505"/>
                    <a:pt x="278034" y="134644"/>
                    <a:pt x="260032" y="113308"/>
                  </a:cubicBezTo>
                  <a:cubicBezTo>
                    <a:pt x="247745" y="98830"/>
                    <a:pt x="228314" y="65398"/>
                    <a:pt x="204501" y="73494"/>
                  </a:cubicBezTo>
                  <a:cubicBezTo>
                    <a:pt x="191643" y="77971"/>
                    <a:pt x="179546" y="109022"/>
                    <a:pt x="168878" y="119214"/>
                  </a:cubicBezTo>
                  <a:cubicBezTo>
                    <a:pt x="118872" y="167220"/>
                    <a:pt x="51435" y="144836"/>
                    <a:pt x="0" y="97497"/>
                  </a:cubicBezTo>
                  <a:cubicBezTo>
                    <a:pt x="5239" y="90639"/>
                    <a:pt x="11049" y="83971"/>
                    <a:pt x="17145" y="77494"/>
                  </a:cubicBezTo>
                  <a:cubicBezTo>
                    <a:pt x="112585" y="-22518"/>
                    <a:pt x="270986" y="-26233"/>
                    <a:pt x="370999" y="69303"/>
                  </a:cubicBezTo>
                  <a:cubicBezTo>
                    <a:pt x="383191" y="80923"/>
                    <a:pt x="393859" y="93306"/>
                    <a:pt x="403003" y="106546"/>
                  </a:cubicBezTo>
                  <a:close/>
                </a:path>
              </a:pathLst>
            </a:custGeom>
            <a:solidFill>
              <a:srgbClr val="EA5C7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98BE8E55-A0DE-4042-9143-A54FBB7581E7}"/>
                </a:ext>
              </a:extLst>
            </p:cNvPr>
            <p:cNvSpPr/>
            <p:nvPr/>
          </p:nvSpPr>
          <p:spPr>
            <a:xfrm>
              <a:off x="6376397" y="2123503"/>
              <a:ext cx="177814" cy="164877"/>
            </a:xfrm>
            <a:custGeom>
              <a:avLst/>
              <a:gdLst>
                <a:gd name="connsiteX0" fmla="*/ 100887 w 177814"/>
                <a:gd name="connsiteY0" fmla="*/ 136112 h 164877"/>
                <a:gd name="connsiteX1" fmla="*/ 37165 w 177814"/>
                <a:gd name="connsiteY1" fmla="*/ 164878 h 164877"/>
                <a:gd name="connsiteX2" fmla="*/ 2209 w 177814"/>
                <a:gd name="connsiteY2" fmla="*/ 0 h 164877"/>
                <a:gd name="connsiteX3" fmla="*/ 84695 w 177814"/>
                <a:gd name="connsiteY3" fmla="*/ 19526 h 164877"/>
                <a:gd name="connsiteX4" fmla="*/ 165181 w 177814"/>
                <a:gd name="connsiteY4" fmla="*/ 36195 h 164877"/>
                <a:gd name="connsiteX5" fmla="*/ 100887 w 177814"/>
                <a:gd name="connsiteY5" fmla="*/ 136112 h 1648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7814" h="164877">
                  <a:moveTo>
                    <a:pt x="100887" y="136112"/>
                  </a:moveTo>
                  <a:cubicBezTo>
                    <a:pt x="80599" y="146590"/>
                    <a:pt x="59263" y="157163"/>
                    <a:pt x="37165" y="164878"/>
                  </a:cubicBezTo>
                  <a:cubicBezTo>
                    <a:pt x="6399" y="115062"/>
                    <a:pt x="-5316" y="56483"/>
                    <a:pt x="2209" y="0"/>
                  </a:cubicBezTo>
                  <a:cubicBezTo>
                    <a:pt x="15448" y="13525"/>
                    <a:pt x="37642" y="29242"/>
                    <a:pt x="84695" y="19526"/>
                  </a:cubicBezTo>
                  <a:cubicBezTo>
                    <a:pt x="111651" y="13906"/>
                    <a:pt x="143655" y="15526"/>
                    <a:pt x="165181" y="36195"/>
                  </a:cubicBezTo>
                  <a:cubicBezTo>
                    <a:pt x="207663" y="76867"/>
                    <a:pt x="131939" y="120205"/>
                    <a:pt x="100887" y="136112"/>
                  </a:cubicBezTo>
                  <a:close/>
                </a:path>
              </a:pathLst>
            </a:custGeom>
            <a:solidFill>
              <a:srgbClr val="EA5C7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sp>
        <p:nvSpPr>
          <p:cNvPr id="157" name="Graphic 19325">
            <a:extLst>
              <a:ext uri="{FF2B5EF4-FFF2-40B4-BE49-F238E27FC236}">
                <a16:creationId xmlns:a16="http://schemas.microsoft.com/office/drawing/2014/main" id="{58131C11-57F2-4524-816E-694A53F852CE}"/>
              </a:ext>
            </a:extLst>
          </p:cNvPr>
          <p:cNvSpPr/>
          <p:nvPr/>
        </p:nvSpPr>
        <p:spPr>
          <a:xfrm>
            <a:off x="9325661" y="466857"/>
            <a:ext cx="614611" cy="653489"/>
          </a:xfrm>
          <a:custGeom>
            <a:avLst/>
            <a:gdLst>
              <a:gd name="connsiteX0" fmla="*/ 146880 w 205159"/>
              <a:gd name="connsiteY0" fmla="*/ 9822 h 208179"/>
              <a:gd name="connsiteX1" fmla="*/ 148976 w 205159"/>
              <a:gd name="connsiteY1" fmla="*/ 64971 h 208179"/>
              <a:gd name="connsiteX2" fmla="*/ 153738 w 205159"/>
              <a:gd name="connsiteY2" fmla="*/ 73163 h 208179"/>
              <a:gd name="connsiteX3" fmla="*/ 200411 w 205159"/>
              <a:gd name="connsiteY3" fmla="*/ 102690 h 208179"/>
              <a:gd name="connsiteX4" fmla="*/ 198506 w 205159"/>
              <a:gd name="connsiteY4" fmla="*/ 120883 h 208179"/>
              <a:gd name="connsiteX5" fmla="*/ 146690 w 205159"/>
              <a:gd name="connsiteY5" fmla="*/ 139933 h 208179"/>
              <a:gd name="connsiteX6" fmla="*/ 140308 w 205159"/>
              <a:gd name="connsiteY6" fmla="*/ 146982 h 208179"/>
              <a:gd name="connsiteX7" fmla="*/ 126687 w 205159"/>
              <a:gd name="connsiteY7" fmla="*/ 200512 h 208179"/>
              <a:gd name="connsiteX8" fmla="*/ 108780 w 205159"/>
              <a:gd name="connsiteY8" fmla="*/ 204322 h 208179"/>
              <a:gd name="connsiteX9" fmla="*/ 74586 w 205159"/>
              <a:gd name="connsiteY9" fmla="*/ 160888 h 208179"/>
              <a:gd name="connsiteX10" fmla="*/ 65918 w 205159"/>
              <a:gd name="connsiteY10" fmla="*/ 156983 h 208179"/>
              <a:gd name="connsiteX11" fmla="*/ 10863 w 205159"/>
              <a:gd name="connsiteY11" fmla="*/ 160507 h 208179"/>
              <a:gd name="connsiteX12" fmla="*/ 1719 w 205159"/>
              <a:gd name="connsiteY12" fmla="*/ 144696 h 208179"/>
              <a:gd name="connsiteX13" fmla="*/ 32390 w 205159"/>
              <a:gd name="connsiteY13" fmla="*/ 98785 h 208179"/>
              <a:gd name="connsiteX14" fmla="*/ 33438 w 205159"/>
              <a:gd name="connsiteY14" fmla="*/ 89355 h 208179"/>
              <a:gd name="connsiteX15" fmla="*/ 13054 w 205159"/>
              <a:gd name="connsiteY15" fmla="*/ 38111 h 208179"/>
              <a:gd name="connsiteX16" fmla="*/ 25341 w 205159"/>
              <a:gd name="connsiteY16" fmla="*/ 24585 h 208179"/>
              <a:gd name="connsiteX17" fmla="*/ 78491 w 205159"/>
              <a:gd name="connsiteY17" fmla="*/ 39635 h 208179"/>
              <a:gd name="connsiteX18" fmla="*/ 87730 w 205159"/>
              <a:gd name="connsiteY18" fmla="*/ 37635 h 208179"/>
              <a:gd name="connsiteX19" fmla="*/ 130212 w 205159"/>
              <a:gd name="connsiteY19" fmla="*/ 2392 h 208179"/>
              <a:gd name="connsiteX20" fmla="*/ 146880 w 205159"/>
              <a:gd name="connsiteY20" fmla="*/ 9822 h 2081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205159" h="208179">
                <a:moveTo>
                  <a:pt x="146880" y="9822"/>
                </a:moveTo>
                <a:lnTo>
                  <a:pt x="148976" y="64971"/>
                </a:lnTo>
                <a:cubicBezTo>
                  <a:pt x="149071" y="68305"/>
                  <a:pt x="150881" y="71353"/>
                  <a:pt x="153738" y="73163"/>
                </a:cubicBezTo>
                <a:lnTo>
                  <a:pt x="200411" y="102690"/>
                </a:lnTo>
                <a:cubicBezTo>
                  <a:pt x="207555" y="107167"/>
                  <a:pt x="206412" y="117930"/>
                  <a:pt x="198506" y="120883"/>
                </a:cubicBezTo>
                <a:lnTo>
                  <a:pt x="146690" y="139933"/>
                </a:lnTo>
                <a:cubicBezTo>
                  <a:pt x="143547" y="141076"/>
                  <a:pt x="141165" y="143743"/>
                  <a:pt x="140308" y="146982"/>
                </a:cubicBezTo>
                <a:lnTo>
                  <a:pt x="126687" y="200512"/>
                </a:lnTo>
                <a:cubicBezTo>
                  <a:pt x="124592" y="208704"/>
                  <a:pt x="114019" y="210894"/>
                  <a:pt x="108780" y="204322"/>
                </a:cubicBezTo>
                <a:lnTo>
                  <a:pt x="74586" y="160888"/>
                </a:lnTo>
                <a:cubicBezTo>
                  <a:pt x="72490" y="158221"/>
                  <a:pt x="69252" y="156792"/>
                  <a:pt x="65918" y="156983"/>
                </a:cubicBezTo>
                <a:lnTo>
                  <a:pt x="10863" y="160507"/>
                </a:lnTo>
                <a:cubicBezTo>
                  <a:pt x="2481" y="161079"/>
                  <a:pt x="-2948" y="151649"/>
                  <a:pt x="1719" y="144696"/>
                </a:cubicBezTo>
                <a:lnTo>
                  <a:pt x="32390" y="98785"/>
                </a:lnTo>
                <a:cubicBezTo>
                  <a:pt x="34295" y="96023"/>
                  <a:pt x="34676" y="92499"/>
                  <a:pt x="33438" y="89355"/>
                </a:cubicBezTo>
                <a:lnTo>
                  <a:pt x="13054" y="38111"/>
                </a:lnTo>
                <a:cubicBezTo>
                  <a:pt x="9911" y="30300"/>
                  <a:pt x="17150" y="22299"/>
                  <a:pt x="25341" y="24585"/>
                </a:cubicBezTo>
                <a:lnTo>
                  <a:pt x="78491" y="39635"/>
                </a:lnTo>
                <a:cubicBezTo>
                  <a:pt x="81729" y="40587"/>
                  <a:pt x="85158" y="39825"/>
                  <a:pt x="87730" y="37635"/>
                </a:cubicBezTo>
                <a:lnTo>
                  <a:pt x="130212" y="2392"/>
                </a:lnTo>
                <a:cubicBezTo>
                  <a:pt x="136689" y="-3037"/>
                  <a:pt x="146595" y="1344"/>
                  <a:pt x="146880" y="9822"/>
                </a:cubicBezTo>
                <a:close/>
              </a:path>
            </a:pathLst>
          </a:custGeom>
          <a:solidFill>
            <a:srgbClr val="EDB863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th-TH"/>
          </a:p>
        </p:txBody>
      </p:sp>
      <p:grpSp>
        <p:nvGrpSpPr>
          <p:cNvPr id="166" name="Graphic 44260">
            <a:extLst>
              <a:ext uri="{FF2B5EF4-FFF2-40B4-BE49-F238E27FC236}">
                <a16:creationId xmlns:a16="http://schemas.microsoft.com/office/drawing/2014/main" id="{167C7071-C253-4831-8CB3-DE05ABCEA483}"/>
              </a:ext>
            </a:extLst>
          </p:cNvPr>
          <p:cNvGrpSpPr/>
          <p:nvPr/>
        </p:nvGrpSpPr>
        <p:grpSpPr>
          <a:xfrm>
            <a:off x="8219595" y="1221339"/>
            <a:ext cx="1374335" cy="1473811"/>
            <a:chOff x="5972175" y="3276600"/>
            <a:chExt cx="245554" cy="304990"/>
          </a:xfrm>
        </p:grpSpPr>
        <p:sp>
          <p:nvSpPr>
            <p:cNvPr id="167" name="Freeform: Shape 44262">
              <a:extLst>
                <a:ext uri="{FF2B5EF4-FFF2-40B4-BE49-F238E27FC236}">
                  <a16:creationId xmlns:a16="http://schemas.microsoft.com/office/drawing/2014/main" id="{D08C462E-B014-4367-9B5B-A4F7DCF57EC4}"/>
                </a:ext>
              </a:extLst>
            </p:cNvPr>
            <p:cNvSpPr/>
            <p:nvPr/>
          </p:nvSpPr>
          <p:spPr>
            <a:xfrm>
              <a:off x="5991225" y="3309651"/>
              <a:ext cx="226504" cy="271938"/>
            </a:xfrm>
            <a:custGeom>
              <a:avLst/>
              <a:gdLst>
                <a:gd name="connsiteX0" fmla="*/ 0 w 226504"/>
                <a:gd name="connsiteY0" fmla="*/ 163830 h 271938"/>
                <a:gd name="connsiteX1" fmla="*/ 21241 w 226504"/>
                <a:gd name="connsiteY1" fmla="*/ 122015 h 271938"/>
                <a:gd name="connsiteX2" fmla="*/ 42101 w 226504"/>
                <a:gd name="connsiteY2" fmla="*/ 129159 h 271938"/>
                <a:gd name="connsiteX3" fmla="*/ 172117 w 226504"/>
                <a:gd name="connsiteY3" fmla="*/ 0 h 271938"/>
                <a:gd name="connsiteX4" fmla="*/ 226505 w 226504"/>
                <a:gd name="connsiteY4" fmla="*/ 37052 h 271938"/>
                <a:gd name="connsiteX5" fmla="*/ 183833 w 226504"/>
                <a:gd name="connsiteY5" fmla="*/ 221647 h 271938"/>
                <a:gd name="connsiteX6" fmla="*/ 199644 w 226504"/>
                <a:gd name="connsiteY6" fmla="*/ 231743 h 271938"/>
                <a:gd name="connsiteX7" fmla="*/ 174022 w 226504"/>
                <a:gd name="connsiteY7" fmla="*/ 271939 h 271938"/>
                <a:gd name="connsiteX8" fmla="*/ 96298 w 226504"/>
                <a:gd name="connsiteY8" fmla="*/ 225076 h 271938"/>
                <a:gd name="connsiteX9" fmla="*/ 117348 w 226504"/>
                <a:gd name="connsiteY9" fmla="*/ 183547 h 271938"/>
                <a:gd name="connsiteX10" fmla="*/ 131826 w 226504"/>
                <a:gd name="connsiteY10" fmla="*/ 191643 h 271938"/>
                <a:gd name="connsiteX11" fmla="*/ 138589 w 226504"/>
                <a:gd name="connsiteY11" fmla="*/ 164783 h 271938"/>
                <a:gd name="connsiteX12" fmla="*/ 102013 w 226504"/>
                <a:gd name="connsiteY12" fmla="*/ 140684 h 271938"/>
                <a:gd name="connsiteX13" fmla="*/ 86963 w 226504"/>
                <a:gd name="connsiteY13" fmla="*/ 156496 h 271938"/>
                <a:gd name="connsiteX14" fmla="*/ 104013 w 226504"/>
                <a:gd name="connsiteY14" fmla="*/ 170783 h 271938"/>
                <a:gd name="connsiteX15" fmla="*/ 81629 w 226504"/>
                <a:gd name="connsiteY15" fmla="*/ 210693 h 271938"/>
                <a:gd name="connsiteX16" fmla="*/ 0 w 226504"/>
                <a:gd name="connsiteY16" fmla="*/ 163830 h 271938"/>
                <a:gd name="connsiteX17" fmla="*/ 162401 w 226504"/>
                <a:gd name="connsiteY17" fmla="*/ 79820 h 271938"/>
                <a:gd name="connsiteX18" fmla="*/ 128207 w 226504"/>
                <a:gd name="connsiteY18" fmla="*/ 109919 h 271938"/>
                <a:gd name="connsiteX19" fmla="*/ 153353 w 226504"/>
                <a:gd name="connsiteY19" fmla="*/ 124016 h 271938"/>
                <a:gd name="connsiteX20" fmla="*/ 162401 w 226504"/>
                <a:gd name="connsiteY20" fmla="*/ 79820 h 271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26504" h="271938">
                  <a:moveTo>
                    <a:pt x="0" y="163830"/>
                  </a:moveTo>
                  <a:cubicBezTo>
                    <a:pt x="1429" y="153162"/>
                    <a:pt x="21241" y="122015"/>
                    <a:pt x="21241" y="122015"/>
                  </a:cubicBezTo>
                  <a:lnTo>
                    <a:pt x="42101" y="129159"/>
                  </a:lnTo>
                  <a:cubicBezTo>
                    <a:pt x="97155" y="69342"/>
                    <a:pt x="172117" y="0"/>
                    <a:pt x="172117" y="0"/>
                  </a:cubicBezTo>
                  <a:cubicBezTo>
                    <a:pt x="184404" y="2477"/>
                    <a:pt x="226505" y="37052"/>
                    <a:pt x="226505" y="37052"/>
                  </a:cubicBezTo>
                  <a:lnTo>
                    <a:pt x="183833" y="221647"/>
                  </a:lnTo>
                  <a:lnTo>
                    <a:pt x="199644" y="231743"/>
                  </a:lnTo>
                  <a:lnTo>
                    <a:pt x="174022" y="271939"/>
                  </a:lnTo>
                  <a:cubicBezTo>
                    <a:pt x="174022" y="271939"/>
                    <a:pt x="98203" y="228600"/>
                    <a:pt x="96298" y="225076"/>
                  </a:cubicBezTo>
                  <a:cubicBezTo>
                    <a:pt x="94774" y="221456"/>
                    <a:pt x="115348" y="183071"/>
                    <a:pt x="117348" y="183547"/>
                  </a:cubicBezTo>
                  <a:cubicBezTo>
                    <a:pt x="119539" y="183737"/>
                    <a:pt x="131826" y="191643"/>
                    <a:pt x="131826" y="191643"/>
                  </a:cubicBezTo>
                  <a:lnTo>
                    <a:pt x="138589" y="164783"/>
                  </a:lnTo>
                  <a:lnTo>
                    <a:pt x="102013" y="140684"/>
                  </a:lnTo>
                  <a:lnTo>
                    <a:pt x="86963" y="156496"/>
                  </a:lnTo>
                  <a:lnTo>
                    <a:pt x="104013" y="170783"/>
                  </a:lnTo>
                  <a:cubicBezTo>
                    <a:pt x="104013" y="170783"/>
                    <a:pt x="82487" y="211265"/>
                    <a:pt x="81629" y="210693"/>
                  </a:cubicBezTo>
                  <a:lnTo>
                    <a:pt x="0" y="163830"/>
                  </a:lnTo>
                  <a:close/>
                  <a:moveTo>
                    <a:pt x="162401" y="79820"/>
                  </a:moveTo>
                  <a:lnTo>
                    <a:pt x="128207" y="109919"/>
                  </a:lnTo>
                  <a:lnTo>
                    <a:pt x="153353" y="124016"/>
                  </a:lnTo>
                  <a:lnTo>
                    <a:pt x="162401" y="79820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68" name="Freeform: Shape 44263">
              <a:extLst>
                <a:ext uri="{FF2B5EF4-FFF2-40B4-BE49-F238E27FC236}">
                  <a16:creationId xmlns:a16="http://schemas.microsoft.com/office/drawing/2014/main" id="{1332CFBB-6E87-4DA5-99FB-689D22CE481A}"/>
                </a:ext>
              </a:extLst>
            </p:cNvPr>
            <p:cNvSpPr/>
            <p:nvPr/>
          </p:nvSpPr>
          <p:spPr>
            <a:xfrm>
              <a:off x="5972175" y="3276600"/>
              <a:ext cx="226504" cy="271938"/>
            </a:xfrm>
            <a:custGeom>
              <a:avLst/>
              <a:gdLst>
                <a:gd name="connsiteX0" fmla="*/ 0 w 226504"/>
                <a:gd name="connsiteY0" fmla="*/ 163925 h 271938"/>
                <a:gd name="connsiteX1" fmla="*/ 21241 w 226504"/>
                <a:gd name="connsiteY1" fmla="*/ 122111 h 271938"/>
                <a:gd name="connsiteX2" fmla="*/ 42101 w 226504"/>
                <a:gd name="connsiteY2" fmla="*/ 129254 h 271938"/>
                <a:gd name="connsiteX3" fmla="*/ 172117 w 226504"/>
                <a:gd name="connsiteY3" fmla="*/ 0 h 271938"/>
                <a:gd name="connsiteX4" fmla="*/ 226505 w 226504"/>
                <a:gd name="connsiteY4" fmla="*/ 37052 h 271938"/>
                <a:gd name="connsiteX5" fmla="*/ 183833 w 226504"/>
                <a:gd name="connsiteY5" fmla="*/ 221647 h 271938"/>
                <a:gd name="connsiteX6" fmla="*/ 199644 w 226504"/>
                <a:gd name="connsiteY6" fmla="*/ 231743 h 271938"/>
                <a:gd name="connsiteX7" fmla="*/ 174022 w 226504"/>
                <a:gd name="connsiteY7" fmla="*/ 271939 h 271938"/>
                <a:gd name="connsiteX8" fmla="*/ 96298 w 226504"/>
                <a:gd name="connsiteY8" fmla="*/ 225076 h 271938"/>
                <a:gd name="connsiteX9" fmla="*/ 117348 w 226504"/>
                <a:gd name="connsiteY9" fmla="*/ 183547 h 271938"/>
                <a:gd name="connsiteX10" fmla="*/ 131826 w 226504"/>
                <a:gd name="connsiteY10" fmla="*/ 191643 h 271938"/>
                <a:gd name="connsiteX11" fmla="*/ 138589 w 226504"/>
                <a:gd name="connsiteY11" fmla="*/ 164783 h 271938"/>
                <a:gd name="connsiteX12" fmla="*/ 102013 w 226504"/>
                <a:gd name="connsiteY12" fmla="*/ 140684 h 271938"/>
                <a:gd name="connsiteX13" fmla="*/ 86963 w 226504"/>
                <a:gd name="connsiteY13" fmla="*/ 156496 h 271938"/>
                <a:gd name="connsiteX14" fmla="*/ 104013 w 226504"/>
                <a:gd name="connsiteY14" fmla="*/ 170783 h 271938"/>
                <a:gd name="connsiteX15" fmla="*/ 81629 w 226504"/>
                <a:gd name="connsiteY15" fmla="*/ 210693 h 271938"/>
                <a:gd name="connsiteX16" fmla="*/ 0 w 226504"/>
                <a:gd name="connsiteY16" fmla="*/ 163925 h 271938"/>
                <a:gd name="connsiteX17" fmla="*/ 162401 w 226504"/>
                <a:gd name="connsiteY17" fmla="*/ 79820 h 271938"/>
                <a:gd name="connsiteX18" fmla="*/ 128207 w 226504"/>
                <a:gd name="connsiteY18" fmla="*/ 109919 h 271938"/>
                <a:gd name="connsiteX19" fmla="*/ 153353 w 226504"/>
                <a:gd name="connsiteY19" fmla="*/ 124016 h 271938"/>
                <a:gd name="connsiteX20" fmla="*/ 162401 w 226504"/>
                <a:gd name="connsiteY20" fmla="*/ 79820 h 271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26504" h="271938">
                  <a:moveTo>
                    <a:pt x="0" y="163925"/>
                  </a:moveTo>
                  <a:cubicBezTo>
                    <a:pt x="1429" y="153257"/>
                    <a:pt x="21241" y="122111"/>
                    <a:pt x="21241" y="122111"/>
                  </a:cubicBezTo>
                  <a:lnTo>
                    <a:pt x="42101" y="129254"/>
                  </a:lnTo>
                  <a:cubicBezTo>
                    <a:pt x="97155" y="69437"/>
                    <a:pt x="172117" y="0"/>
                    <a:pt x="172117" y="0"/>
                  </a:cubicBezTo>
                  <a:cubicBezTo>
                    <a:pt x="184404" y="2477"/>
                    <a:pt x="226505" y="37052"/>
                    <a:pt x="226505" y="37052"/>
                  </a:cubicBezTo>
                  <a:lnTo>
                    <a:pt x="183833" y="221647"/>
                  </a:lnTo>
                  <a:lnTo>
                    <a:pt x="199644" y="231743"/>
                  </a:lnTo>
                  <a:lnTo>
                    <a:pt x="174022" y="271939"/>
                  </a:lnTo>
                  <a:cubicBezTo>
                    <a:pt x="174022" y="271939"/>
                    <a:pt x="98203" y="228600"/>
                    <a:pt x="96298" y="225076"/>
                  </a:cubicBezTo>
                  <a:cubicBezTo>
                    <a:pt x="94774" y="221456"/>
                    <a:pt x="115348" y="183071"/>
                    <a:pt x="117348" y="183547"/>
                  </a:cubicBezTo>
                  <a:cubicBezTo>
                    <a:pt x="119539" y="183737"/>
                    <a:pt x="131826" y="191643"/>
                    <a:pt x="131826" y="191643"/>
                  </a:cubicBezTo>
                  <a:lnTo>
                    <a:pt x="138589" y="164783"/>
                  </a:lnTo>
                  <a:lnTo>
                    <a:pt x="102013" y="140684"/>
                  </a:lnTo>
                  <a:lnTo>
                    <a:pt x="86963" y="156496"/>
                  </a:lnTo>
                  <a:lnTo>
                    <a:pt x="104013" y="170783"/>
                  </a:lnTo>
                  <a:cubicBezTo>
                    <a:pt x="104013" y="170783"/>
                    <a:pt x="82487" y="211265"/>
                    <a:pt x="81629" y="210693"/>
                  </a:cubicBezTo>
                  <a:lnTo>
                    <a:pt x="0" y="163925"/>
                  </a:lnTo>
                  <a:close/>
                  <a:moveTo>
                    <a:pt x="162401" y="79820"/>
                  </a:moveTo>
                  <a:lnTo>
                    <a:pt x="128207" y="109919"/>
                  </a:lnTo>
                  <a:lnTo>
                    <a:pt x="153353" y="124016"/>
                  </a:lnTo>
                  <a:lnTo>
                    <a:pt x="162401" y="79820"/>
                  </a:lnTo>
                  <a:close/>
                </a:path>
              </a:pathLst>
            </a:custGeom>
            <a:solidFill>
              <a:srgbClr val="DC755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grpSp>
        <p:nvGrpSpPr>
          <p:cNvPr id="169" name="Graphic 44264">
            <a:extLst>
              <a:ext uri="{FF2B5EF4-FFF2-40B4-BE49-F238E27FC236}">
                <a16:creationId xmlns:a16="http://schemas.microsoft.com/office/drawing/2014/main" id="{AEE59570-7737-4648-A7D2-1F1DE39603AC}"/>
              </a:ext>
            </a:extLst>
          </p:cNvPr>
          <p:cNvGrpSpPr/>
          <p:nvPr/>
        </p:nvGrpSpPr>
        <p:grpSpPr>
          <a:xfrm rot="958954">
            <a:off x="4391452" y="3181852"/>
            <a:ext cx="1140595" cy="1210499"/>
            <a:chOff x="5948362" y="3286088"/>
            <a:chExt cx="293127" cy="288168"/>
          </a:xfrm>
        </p:grpSpPr>
        <p:sp>
          <p:nvSpPr>
            <p:cNvPr id="170" name="Freeform: Shape 44266">
              <a:extLst>
                <a:ext uri="{FF2B5EF4-FFF2-40B4-BE49-F238E27FC236}">
                  <a16:creationId xmlns:a16="http://schemas.microsoft.com/office/drawing/2014/main" id="{8B71EB0A-9935-4BE2-95CE-154602A53642}"/>
                </a:ext>
              </a:extLst>
            </p:cNvPr>
            <p:cNvSpPr/>
            <p:nvPr/>
          </p:nvSpPr>
          <p:spPr>
            <a:xfrm>
              <a:off x="5967412" y="3319139"/>
              <a:ext cx="274077" cy="255117"/>
            </a:xfrm>
            <a:custGeom>
              <a:avLst/>
              <a:gdLst>
                <a:gd name="connsiteX0" fmla="*/ 142589 w 274077"/>
                <a:gd name="connsiteY0" fmla="*/ 224256 h 255117"/>
                <a:gd name="connsiteX1" fmla="*/ 155353 w 274077"/>
                <a:gd name="connsiteY1" fmla="*/ 204635 h 255117"/>
                <a:gd name="connsiteX2" fmla="*/ 57722 w 274077"/>
                <a:gd name="connsiteY2" fmla="*/ 129959 h 255117"/>
                <a:gd name="connsiteX3" fmla="*/ 41148 w 274077"/>
                <a:gd name="connsiteY3" fmla="*/ 152723 h 255117"/>
                <a:gd name="connsiteX4" fmla="*/ 0 w 274077"/>
                <a:gd name="connsiteY4" fmla="*/ 124434 h 255117"/>
                <a:gd name="connsiteX5" fmla="*/ 51435 w 274077"/>
                <a:gd name="connsiteY5" fmla="*/ 46520 h 255117"/>
                <a:gd name="connsiteX6" fmla="*/ 151829 w 274077"/>
                <a:gd name="connsiteY6" fmla="*/ 10515 h 255117"/>
                <a:gd name="connsiteX7" fmla="*/ 174403 w 274077"/>
                <a:gd name="connsiteY7" fmla="*/ 71570 h 255117"/>
                <a:gd name="connsiteX8" fmla="*/ 247650 w 274077"/>
                <a:gd name="connsiteY8" fmla="*/ 67094 h 255117"/>
                <a:gd name="connsiteX9" fmla="*/ 243078 w 274077"/>
                <a:gd name="connsiteY9" fmla="*/ 180822 h 255117"/>
                <a:gd name="connsiteX10" fmla="*/ 184214 w 274077"/>
                <a:gd name="connsiteY10" fmla="*/ 255117 h 255117"/>
                <a:gd name="connsiteX11" fmla="*/ 142589 w 274077"/>
                <a:gd name="connsiteY11" fmla="*/ 224256 h 255117"/>
                <a:gd name="connsiteX12" fmla="*/ 126397 w 274077"/>
                <a:gd name="connsiteY12" fmla="*/ 66427 h 255117"/>
                <a:gd name="connsiteX13" fmla="*/ 89821 w 274077"/>
                <a:gd name="connsiteY13" fmla="*/ 83762 h 255117"/>
                <a:gd name="connsiteX14" fmla="*/ 122682 w 274077"/>
                <a:gd name="connsiteY14" fmla="*/ 107956 h 255117"/>
                <a:gd name="connsiteX15" fmla="*/ 126397 w 274077"/>
                <a:gd name="connsiteY15" fmla="*/ 66427 h 255117"/>
                <a:gd name="connsiteX16" fmla="*/ 202311 w 274077"/>
                <a:gd name="connsiteY16" fmla="*/ 112433 h 255117"/>
                <a:gd name="connsiteX17" fmla="*/ 163640 w 274077"/>
                <a:gd name="connsiteY17" fmla="*/ 135483 h 255117"/>
                <a:gd name="connsiteX18" fmla="*/ 193834 w 274077"/>
                <a:gd name="connsiteY18" fmla="*/ 157391 h 255117"/>
                <a:gd name="connsiteX19" fmla="*/ 202311 w 274077"/>
                <a:gd name="connsiteY19" fmla="*/ 112433 h 25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74077" h="255117">
                  <a:moveTo>
                    <a:pt x="142589" y="224256"/>
                  </a:moveTo>
                  <a:cubicBezTo>
                    <a:pt x="141637" y="221208"/>
                    <a:pt x="155353" y="204635"/>
                    <a:pt x="155353" y="204635"/>
                  </a:cubicBezTo>
                  <a:cubicBezTo>
                    <a:pt x="155353" y="204635"/>
                    <a:pt x="60484" y="128339"/>
                    <a:pt x="57722" y="129959"/>
                  </a:cubicBezTo>
                  <a:cubicBezTo>
                    <a:pt x="54864" y="131102"/>
                    <a:pt x="41148" y="152723"/>
                    <a:pt x="41148" y="152723"/>
                  </a:cubicBezTo>
                  <a:cubicBezTo>
                    <a:pt x="28099" y="149199"/>
                    <a:pt x="0" y="124434"/>
                    <a:pt x="0" y="124434"/>
                  </a:cubicBezTo>
                  <a:cubicBezTo>
                    <a:pt x="0" y="124434"/>
                    <a:pt x="30956" y="75285"/>
                    <a:pt x="51435" y="46520"/>
                  </a:cubicBezTo>
                  <a:cubicBezTo>
                    <a:pt x="62484" y="30899"/>
                    <a:pt x="105632" y="-22346"/>
                    <a:pt x="151829" y="10515"/>
                  </a:cubicBezTo>
                  <a:cubicBezTo>
                    <a:pt x="184023" y="33470"/>
                    <a:pt x="173069" y="70618"/>
                    <a:pt x="174403" y="71570"/>
                  </a:cubicBezTo>
                  <a:cubicBezTo>
                    <a:pt x="174689" y="71761"/>
                    <a:pt x="213265" y="42710"/>
                    <a:pt x="247650" y="67094"/>
                  </a:cubicBezTo>
                  <a:cubicBezTo>
                    <a:pt x="290132" y="97383"/>
                    <a:pt x="276035" y="134626"/>
                    <a:pt x="243078" y="180822"/>
                  </a:cubicBezTo>
                  <a:cubicBezTo>
                    <a:pt x="225933" y="204825"/>
                    <a:pt x="202121" y="234448"/>
                    <a:pt x="184214" y="255117"/>
                  </a:cubicBezTo>
                  <a:cubicBezTo>
                    <a:pt x="170212" y="247497"/>
                    <a:pt x="143732" y="227114"/>
                    <a:pt x="142589" y="224256"/>
                  </a:cubicBezTo>
                  <a:close/>
                  <a:moveTo>
                    <a:pt x="126397" y="66427"/>
                  </a:moveTo>
                  <a:cubicBezTo>
                    <a:pt x="104299" y="49949"/>
                    <a:pt x="89821" y="83762"/>
                    <a:pt x="89821" y="83762"/>
                  </a:cubicBezTo>
                  <a:lnTo>
                    <a:pt x="122682" y="107956"/>
                  </a:lnTo>
                  <a:cubicBezTo>
                    <a:pt x="122968" y="108146"/>
                    <a:pt x="143923" y="79286"/>
                    <a:pt x="126397" y="66427"/>
                  </a:cubicBezTo>
                  <a:close/>
                  <a:moveTo>
                    <a:pt x="202311" y="112433"/>
                  </a:moveTo>
                  <a:cubicBezTo>
                    <a:pt x="183547" y="99098"/>
                    <a:pt x="163640" y="135483"/>
                    <a:pt x="163640" y="135483"/>
                  </a:cubicBezTo>
                  <a:lnTo>
                    <a:pt x="193834" y="157391"/>
                  </a:lnTo>
                  <a:cubicBezTo>
                    <a:pt x="193453" y="157867"/>
                    <a:pt x="220218" y="125196"/>
                    <a:pt x="202311" y="112433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71" name="Freeform: Shape 44267">
              <a:extLst>
                <a:ext uri="{FF2B5EF4-FFF2-40B4-BE49-F238E27FC236}">
                  <a16:creationId xmlns:a16="http://schemas.microsoft.com/office/drawing/2014/main" id="{30649339-8C8D-45CB-914E-666A96CBBBE0}"/>
                </a:ext>
              </a:extLst>
            </p:cNvPr>
            <p:cNvSpPr/>
            <p:nvPr/>
          </p:nvSpPr>
          <p:spPr>
            <a:xfrm>
              <a:off x="5948362" y="3286088"/>
              <a:ext cx="273982" cy="255212"/>
            </a:xfrm>
            <a:custGeom>
              <a:avLst/>
              <a:gdLst>
                <a:gd name="connsiteX0" fmla="*/ 142589 w 273982"/>
                <a:gd name="connsiteY0" fmla="*/ 224351 h 255212"/>
                <a:gd name="connsiteX1" fmla="*/ 155353 w 273982"/>
                <a:gd name="connsiteY1" fmla="*/ 204730 h 255212"/>
                <a:gd name="connsiteX2" fmla="*/ 57722 w 273982"/>
                <a:gd name="connsiteY2" fmla="*/ 130054 h 255212"/>
                <a:gd name="connsiteX3" fmla="*/ 41148 w 273982"/>
                <a:gd name="connsiteY3" fmla="*/ 152819 h 255212"/>
                <a:gd name="connsiteX4" fmla="*/ 0 w 273982"/>
                <a:gd name="connsiteY4" fmla="*/ 124434 h 255212"/>
                <a:gd name="connsiteX5" fmla="*/ 51435 w 273982"/>
                <a:gd name="connsiteY5" fmla="*/ 46520 h 255212"/>
                <a:gd name="connsiteX6" fmla="*/ 151829 w 273982"/>
                <a:gd name="connsiteY6" fmla="*/ 10515 h 255212"/>
                <a:gd name="connsiteX7" fmla="*/ 174403 w 273982"/>
                <a:gd name="connsiteY7" fmla="*/ 71570 h 255212"/>
                <a:gd name="connsiteX8" fmla="*/ 247555 w 273982"/>
                <a:gd name="connsiteY8" fmla="*/ 67189 h 255212"/>
                <a:gd name="connsiteX9" fmla="*/ 242983 w 273982"/>
                <a:gd name="connsiteY9" fmla="*/ 180917 h 255212"/>
                <a:gd name="connsiteX10" fmla="*/ 184118 w 273982"/>
                <a:gd name="connsiteY10" fmla="*/ 255212 h 255212"/>
                <a:gd name="connsiteX11" fmla="*/ 142589 w 273982"/>
                <a:gd name="connsiteY11" fmla="*/ 224351 h 255212"/>
                <a:gd name="connsiteX12" fmla="*/ 126397 w 273982"/>
                <a:gd name="connsiteY12" fmla="*/ 66427 h 255212"/>
                <a:gd name="connsiteX13" fmla="*/ 89821 w 273982"/>
                <a:gd name="connsiteY13" fmla="*/ 83762 h 255212"/>
                <a:gd name="connsiteX14" fmla="*/ 122682 w 273982"/>
                <a:gd name="connsiteY14" fmla="*/ 107956 h 255212"/>
                <a:gd name="connsiteX15" fmla="*/ 126397 w 273982"/>
                <a:gd name="connsiteY15" fmla="*/ 66427 h 255212"/>
                <a:gd name="connsiteX16" fmla="*/ 202311 w 273982"/>
                <a:gd name="connsiteY16" fmla="*/ 112433 h 255212"/>
                <a:gd name="connsiteX17" fmla="*/ 163640 w 273982"/>
                <a:gd name="connsiteY17" fmla="*/ 135483 h 255212"/>
                <a:gd name="connsiteX18" fmla="*/ 193834 w 273982"/>
                <a:gd name="connsiteY18" fmla="*/ 157391 h 255212"/>
                <a:gd name="connsiteX19" fmla="*/ 202311 w 273982"/>
                <a:gd name="connsiteY19" fmla="*/ 112433 h 255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73982" h="255212">
                  <a:moveTo>
                    <a:pt x="142589" y="224351"/>
                  </a:moveTo>
                  <a:cubicBezTo>
                    <a:pt x="141637" y="221303"/>
                    <a:pt x="155353" y="204730"/>
                    <a:pt x="155353" y="204730"/>
                  </a:cubicBezTo>
                  <a:cubicBezTo>
                    <a:pt x="155353" y="204730"/>
                    <a:pt x="60484" y="128435"/>
                    <a:pt x="57722" y="130054"/>
                  </a:cubicBezTo>
                  <a:cubicBezTo>
                    <a:pt x="54864" y="131197"/>
                    <a:pt x="41148" y="152819"/>
                    <a:pt x="41148" y="152819"/>
                  </a:cubicBezTo>
                  <a:cubicBezTo>
                    <a:pt x="28099" y="149199"/>
                    <a:pt x="0" y="124434"/>
                    <a:pt x="0" y="124434"/>
                  </a:cubicBezTo>
                  <a:cubicBezTo>
                    <a:pt x="0" y="124434"/>
                    <a:pt x="30956" y="75285"/>
                    <a:pt x="51435" y="46520"/>
                  </a:cubicBezTo>
                  <a:cubicBezTo>
                    <a:pt x="62484" y="30899"/>
                    <a:pt x="105632" y="-22346"/>
                    <a:pt x="151829" y="10515"/>
                  </a:cubicBezTo>
                  <a:cubicBezTo>
                    <a:pt x="184023" y="33470"/>
                    <a:pt x="173069" y="70618"/>
                    <a:pt x="174403" y="71570"/>
                  </a:cubicBezTo>
                  <a:cubicBezTo>
                    <a:pt x="174689" y="71761"/>
                    <a:pt x="213265" y="42710"/>
                    <a:pt x="247555" y="67189"/>
                  </a:cubicBezTo>
                  <a:cubicBezTo>
                    <a:pt x="290036" y="97478"/>
                    <a:pt x="275939" y="134721"/>
                    <a:pt x="242983" y="180917"/>
                  </a:cubicBezTo>
                  <a:cubicBezTo>
                    <a:pt x="225838" y="204920"/>
                    <a:pt x="202025" y="234543"/>
                    <a:pt x="184118" y="255212"/>
                  </a:cubicBezTo>
                  <a:cubicBezTo>
                    <a:pt x="170212" y="247592"/>
                    <a:pt x="143732" y="227114"/>
                    <a:pt x="142589" y="224351"/>
                  </a:cubicBezTo>
                  <a:close/>
                  <a:moveTo>
                    <a:pt x="126397" y="66427"/>
                  </a:moveTo>
                  <a:cubicBezTo>
                    <a:pt x="104299" y="49949"/>
                    <a:pt x="89821" y="83762"/>
                    <a:pt x="89821" y="83762"/>
                  </a:cubicBezTo>
                  <a:lnTo>
                    <a:pt x="122682" y="107956"/>
                  </a:lnTo>
                  <a:cubicBezTo>
                    <a:pt x="122968" y="108146"/>
                    <a:pt x="143923" y="79286"/>
                    <a:pt x="126397" y="66427"/>
                  </a:cubicBezTo>
                  <a:close/>
                  <a:moveTo>
                    <a:pt x="202311" y="112433"/>
                  </a:moveTo>
                  <a:cubicBezTo>
                    <a:pt x="183547" y="99098"/>
                    <a:pt x="163640" y="135483"/>
                    <a:pt x="163640" y="135483"/>
                  </a:cubicBezTo>
                  <a:lnTo>
                    <a:pt x="193834" y="157391"/>
                  </a:lnTo>
                  <a:cubicBezTo>
                    <a:pt x="193453" y="157867"/>
                    <a:pt x="220218" y="125196"/>
                    <a:pt x="202311" y="112433"/>
                  </a:cubicBezTo>
                  <a:close/>
                </a:path>
              </a:pathLst>
            </a:custGeom>
            <a:solidFill>
              <a:srgbClr val="E9684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grpSp>
        <p:nvGrpSpPr>
          <p:cNvPr id="172" name="Graphic 44268">
            <a:extLst>
              <a:ext uri="{FF2B5EF4-FFF2-40B4-BE49-F238E27FC236}">
                <a16:creationId xmlns:a16="http://schemas.microsoft.com/office/drawing/2014/main" id="{4854520F-F500-4C5A-8C55-5D9A94701324}"/>
              </a:ext>
            </a:extLst>
          </p:cNvPr>
          <p:cNvGrpSpPr/>
          <p:nvPr/>
        </p:nvGrpSpPr>
        <p:grpSpPr>
          <a:xfrm>
            <a:off x="1459395" y="4471576"/>
            <a:ext cx="1093185" cy="1323439"/>
            <a:chOff x="5976918" y="3286115"/>
            <a:chExt cx="237163" cy="282320"/>
          </a:xfrm>
          <a:solidFill>
            <a:srgbClr val="DC755A"/>
          </a:solidFill>
        </p:grpSpPr>
        <p:sp>
          <p:nvSpPr>
            <p:cNvPr id="173" name="Freeform: Shape 44270">
              <a:extLst>
                <a:ext uri="{FF2B5EF4-FFF2-40B4-BE49-F238E27FC236}">
                  <a16:creationId xmlns:a16="http://schemas.microsoft.com/office/drawing/2014/main" id="{AAF709C3-C084-4203-B38C-738FA8CAAFA4}"/>
                </a:ext>
              </a:extLst>
            </p:cNvPr>
            <p:cNvSpPr/>
            <p:nvPr/>
          </p:nvSpPr>
          <p:spPr>
            <a:xfrm>
              <a:off x="5995945" y="3319163"/>
              <a:ext cx="218136" cy="249272"/>
            </a:xfrm>
            <a:custGeom>
              <a:avLst/>
              <a:gdLst>
                <a:gd name="connsiteX0" fmla="*/ 127867 w 218136"/>
                <a:gd name="connsiteY0" fmla="*/ 13 h 249272"/>
                <a:gd name="connsiteX1" fmla="*/ 167205 w 218136"/>
                <a:gd name="connsiteY1" fmla="*/ 70498 h 249272"/>
                <a:gd name="connsiteX2" fmla="*/ 125391 w 218136"/>
                <a:gd name="connsiteY2" fmla="*/ 102407 h 249272"/>
                <a:gd name="connsiteX3" fmla="*/ 77766 w 218136"/>
                <a:gd name="connsiteY3" fmla="*/ 91549 h 249272"/>
                <a:gd name="connsiteX4" fmla="*/ 78051 w 218136"/>
                <a:gd name="connsiteY4" fmla="*/ 153652 h 249272"/>
                <a:gd name="connsiteX5" fmla="*/ 137868 w 218136"/>
                <a:gd name="connsiteY5" fmla="*/ 178321 h 249272"/>
                <a:gd name="connsiteX6" fmla="*/ 160919 w 218136"/>
                <a:gd name="connsiteY6" fmla="*/ 139364 h 249272"/>
                <a:gd name="connsiteX7" fmla="*/ 217878 w 218136"/>
                <a:gd name="connsiteY7" fmla="*/ 152604 h 249272"/>
                <a:gd name="connsiteX8" fmla="*/ 171301 w 218136"/>
                <a:gd name="connsiteY8" fmla="*/ 235376 h 249272"/>
                <a:gd name="connsiteX9" fmla="*/ 20711 w 218136"/>
                <a:gd name="connsiteY9" fmla="*/ 187084 h 249272"/>
                <a:gd name="connsiteX10" fmla="*/ 45571 w 218136"/>
                <a:gd name="connsiteY10" fmla="*/ 42685 h 249272"/>
                <a:gd name="connsiteX11" fmla="*/ 85481 w 218136"/>
                <a:gd name="connsiteY11" fmla="*/ 35161 h 249272"/>
                <a:gd name="connsiteX12" fmla="*/ 78909 w 218136"/>
                <a:gd name="connsiteY12" fmla="*/ 16873 h 249272"/>
                <a:gd name="connsiteX13" fmla="*/ 127867 w 218136"/>
                <a:gd name="connsiteY13" fmla="*/ 13 h 249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8136" h="249272">
                  <a:moveTo>
                    <a:pt x="127867" y="13"/>
                  </a:moveTo>
                  <a:cubicBezTo>
                    <a:pt x="130629" y="299"/>
                    <a:pt x="167205" y="70498"/>
                    <a:pt x="167205" y="70498"/>
                  </a:cubicBezTo>
                  <a:lnTo>
                    <a:pt x="125391" y="102407"/>
                  </a:lnTo>
                  <a:cubicBezTo>
                    <a:pt x="125391" y="102407"/>
                    <a:pt x="102912" y="76880"/>
                    <a:pt x="77766" y="91549"/>
                  </a:cubicBezTo>
                  <a:cubicBezTo>
                    <a:pt x="63192" y="100026"/>
                    <a:pt x="59859" y="122600"/>
                    <a:pt x="78051" y="153652"/>
                  </a:cubicBezTo>
                  <a:cubicBezTo>
                    <a:pt x="97387" y="186703"/>
                    <a:pt x="123962" y="186513"/>
                    <a:pt x="137868" y="178321"/>
                  </a:cubicBezTo>
                  <a:cubicBezTo>
                    <a:pt x="155775" y="167844"/>
                    <a:pt x="160347" y="144889"/>
                    <a:pt x="160919" y="139364"/>
                  </a:cubicBezTo>
                  <a:cubicBezTo>
                    <a:pt x="181207" y="145174"/>
                    <a:pt x="217878" y="152604"/>
                    <a:pt x="217878" y="152604"/>
                  </a:cubicBezTo>
                  <a:cubicBezTo>
                    <a:pt x="217878" y="152604"/>
                    <a:pt x="224451" y="204325"/>
                    <a:pt x="171301" y="235376"/>
                  </a:cubicBezTo>
                  <a:cubicBezTo>
                    <a:pt x="127677" y="260903"/>
                    <a:pt x="60335" y="254807"/>
                    <a:pt x="20711" y="187084"/>
                  </a:cubicBezTo>
                  <a:cubicBezTo>
                    <a:pt x="-20628" y="116314"/>
                    <a:pt x="6328" y="65545"/>
                    <a:pt x="45571" y="42685"/>
                  </a:cubicBezTo>
                  <a:cubicBezTo>
                    <a:pt x="66812" y="30208"/>
                    <a:pt x="85481" y="35161"/>
                    <a:pt x="85481" y="35161"/>
                  </a:cubicBezTo>
                  <a:lnTo>
                    <a:pt x="78909" y="16873"/>
                  </a:lnTo>
                  <a:cubicBezTo>
                    <a:pt x="79194" y="17539"/>
                    <a:pt x="111484" y="-558"/>
                    <a:pt x="127867" y="1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74" name="Freeform: Shape 44271">
              <a:extLst>
                <a:ext uri="{FF2B5EF4-FFF2-40B4-BE49-F238E27FC236}">
                  <a16:creationId xmlns:a16="http://schemas.microsoft.com/office/drawing/2014/main" id="{E843BF79-B49F-4388-BAFE-3DC6CA5187C3}"/>
                </a:ext>
              </a:extLst>
            </p:cNvPr>
            <p:cNvSpPr/>
            <p:nvPr/>
          </p:nvSpPr>
          <p:spPr>
            <a:xfrm>
              <a:off x="5976918" y="3286115"/>
              <a:ext cx="218113" cy="249268"/>
            </a:xfrm>
            <a:custGeom>
              <a:avLst/>
              <a:gdLst>
                <a:gd name="connsiteX0" fmla="*/ 127844 w 218113"/>
                <a:gd name="connsiteY0" fmla="*/ 9 h 249268"/>
                <a:gd name="connsiteX1" fmla="*/ 167182 w 218113"/>
                <a:gd name="connsiteY1" fmla="*/ 70494 h 249268"/>
                <a:gd name="connsiteX2" fmla="*/ 125368 w 218113"/>
                <a:gd name="connsiteY2" fmla="*/ 102403 h 249268"/>
                <a:gd name="connsiteX3" fmla="*/ 77743 w 218113"/>
                <a:gd name="connsiteY3" fmla="*/ 91544 h 249268"/>
                <a:gd name="connsiteX4" fmla="*/ 78028 w 218113"/>
                <a:gd name="connsiteY4" fmla="*/ 153647 h 249268"/>
                <a:gd name="connsiteX5" fmla="*/ 137845 w 218113"/>
                <a:gd name="connsiteY5" fmla="*/ 178317 h 249268"/>
                <a:gd name="connsiteX6" fmla="*/ 160896 w 218113"/>
                <a:gd name="connsiteY6" fmla="*/ 139360 h 249268"/>
                <a:gd name="connsiteX7" fmla="*/ 217855 w 218113"/>
                <a:gd name="connsiteY7" fmla="*/ 152600 h 249268"/>
                <a:gd name="connsiteX8" fmla="*/ 171278 w 218113"/>
                <a:gd name="connsiteY8" fmla="*/ 235372 h 249268"/>
                <a:gd name="connsiteX9" fmla="*/ 20688 w 218113"/>
                <a:gd name="connsiteY9" fmla="*/ 187080 h 249268"/>
                <a:gd name="connsiteX10" fmla="*/ 45548 w 218113"/>
                <a:gd name="connsiteY10" fmla="*/ 42872 h 249268"/>
                <a:gd name="connsiteX11" fmla="*/ 85458 w 218113"/>
                <a:gd name="connsiteY11" fmla="*/ 35347 h 249268"/>
                <a:gd name="connsiteX12" fmla="*/ 78886 w 218113"/>
                <a:gd name="connsiteY12" fmla="*/ 17059 h 249268"/>
                <a:gd name="connsiteX13" fmla="*/ 127844 w 218113"/>
                <a:gd name="connsiteY13" fmla="*/ 9 h 249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8113" h="249268">
                  <a:moveTo>
                    <a:pt x="127844" y="9"/>
                  </a:moveTo>
                  <a:cubicBezTo>
                    <a:pt x="130606" y="295"/>
                    <a:pt x="167182" y="70494"/>
                    <a:pt x="167182" y="70494"/>
                  </a:cubicBezTo>
                  <a:lnTo>
                    <a:pt x="125368" y="102403"/>
                  </a:lnTo>
                  <a:cubicBezTo>
                    <a:pt x="125368" y="102403"/>
                    <a:pt x="102889" y="76876"/>
                    <a:pt x="77743" y="91544"/>
                  </a:cubicBezTo>
                  <a:cubicBezTo>
                    <a:pt x="63169" y="100022"/>
                    <a:pt x="59836" y="122596"/>
                    <a:pt x="78028" y="153647"/>
                  </a:cubicBezTo>
                  <a:cubicBezTo>
                    <a:pt x="97364" y="186699"/>
                    <a:pt x="123939" y="186509"/>
                    <a:pt x="137845" y="178317"/>
                  </a:cubicBezTo>
                  <a:cubicBezTo>
                    <a:pt x="155752" y="167840"/>
                    <a:pt x="160324" y="144884"/>
                    <a:pt x="160896" y="139360"/>
                  </a:cubicBezTo>
                  <a:cubicBezTo>
                    <a:pt x="181184" y="145170"/>
                    <a:pt x="217855" y="152600"/>
                    <a:pt x="217855" y="152600"/>
                  </a:cubicBezTo>
                  <a:cubicBezTo>
                    <a:pt x="217855" y="152600"/>
                    <a:pt x="224428" y="204321"/>
                    <a:pt x="171278" y="235372"/>
                  </a:cubicBezTo>
                  <a:cubicBezTo>
                    <a:pt x="127654" y="260899"/>
                    <a:pt x="60312" y="254803"/>
                    <a:pt x="20688" y="187080"/>
                  </a:cubicBezTo>
                  <a:cubicBezTo>
                    <a:pt x="-20651" y="116500"/>
                    <a:pt x="6400" y="65827"/>
                    <a:pt x="45548" y="42872"/>
                  </a:cubicBezTo>
                  <a:cubicBezTo>
                    <a:pt x="66789" y="30489"/>
                    <a:pt x="85458" y="35347"/>
                    <a:pt x="85458" y="35347"/>
                  </a:cubicBezTo>
                  <a:lnTo>
                    <a:pt x="78886" y="17059"/>
                  </a:lnTo>
                  <a:cubicBezTo>
                    <a:pt x="79171" y="17630"/>
                    <a:pt x="111461" y="-467"/>
                    <a:pt x="127844" y="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grpSp>
        <p:nvGrpSpPr>
          <p:cNvPr id="175" name="Graphic 15">
            <a:extLst>
              <a:ext uri="{FF2B5EF4-FFF2-40B4-BE49-F238E27FC236}">
                <a16:creationId xmlns:a16="http://schemas.microsoft.com/office/drawing/2014/main" id="{CB3E4E61-DED0-4D5D-A42B-CC9D75FEDFA3}"/>
              </a:ext>
            </a:extLst>
          </p:cNvPr>
          <p:cNvGrpSpPr/>
          <p:nvPr/>
        </p:nvGrpSpPr>
        <p:grpSpPr>
          <a:xfrm rot="20537283">
            <a:off x="10256455" y="2682329"/>
            <a:ext cx="1380786" cy="1184465"/>
            <a:chOff x="8203691" y="2074073"/>
            <a:chExt cx="976788" cy="876866"/>
          </a:xfrm>
        </p:grpSpPr>
        <p:sp>
          <p:nvSpPr>
            <p:cNvPr id="176" name="Freeform: Shape 1194">
              <a:extLst>
                <a:ext uri="{FF2B5EF4-FFF2-40B4-BE49-F238E27FC236}">
                  <a16:creationId xmlns:a16="http://schemas.microsoft.com/office/drawing/2014/main" id="{B41F345E-DCE2-4808-A033-9851B7294046}"/>
                </a:ext>
              </a:extLst>
            </p:cNvPr>
            <p:cNvSpPr/>
            <p:nvPr/>
          </p:nvSpPr>
          <p:spPr>
            <a:xfrm>
              <a:off x="8441721" y="2074132"/>
              <a:ext cx="738758" cy="634777"/>
            </a:xfrm>
            <a:custGeom>
              <a:avLst/>
              <a:gdLst>
                <a:gd name="connsiteX0" fmla="*/ 738759 w 738758"/>
                <a:gd name="connsiteY0" fmla="*/ 6603 h 634777"/>
                <a:gd name="connsiteX1" fmla="*/ 672179 w 738758"/>
                <a:gd name="connsiteY1" fmla="*/ 1650 h 634777"/>
                <a:gd name="connsiteX2" fmla="*/ 255270 w 738758"/>
                <a:gd name="connsiteY2" fmla="*/ 131476 h 634777"/>
                <a:gd name="connsiteX3" fmla="*/ 0 w 738758"/>
                <a:gd name="connsiteY3" fmla="*/ 337216 h 634777"/>
                <a:gd name="connsiteX4" fmla="*/ 239839 w 738758"/>
                <a:gd name="connsiteY4" fmla="*/ 634777 h 634777"/>
                <a:gd name="connsiteX5" fmla="*/ 515683 w 738758"/>
                <a:gd name="connsiteY5" fmla="*/ 412464 h 634777"/>
                <a:gd name="connsiteX6" fmla="*/ 722947 w 738758"/>
                <a:gd name="connsiteY6" fmla="*/ 78231 h 634777"/>
                <a:gd name="connsiteX7" fmla="*/ 738759 w 738758"/>
                <a:gd name="connsiteY7" fmla="*/ 6603 h 634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38758" h="634777">
                  <a:moveTo>
                    <a:pt x="738759" y="6603"/>
                  </a:moveTo>
                  <a:lnTo>
                    <a:pt x="672179" y="1650"/>
                  </a:lnTo>
                  <a:cubicBezTo>
                    <a:pt x="521779" y="-9589"/>
                    <a:pt x="372713" y="36893"/>
                    <a:pt x="255270" y="131476"/>
                  </a:cubicBezTo>
                  <a:lnTo>
                    <a:pt x="0" y="337216"/>
                  </a:lnTo>
                  <a:lnTo>
                    <a:pt x="239839" y="634777"/>
                  </a:lnTo>
                  <a:lnTo>
                    <a:pt x="515683" y="412464"/>
                  </a:lnTo>
                  <a:cubicBezTo>
                    <a:pt x="620744" y="327786"/>
                    <a:pt x="693801" y="209962"/>
                    <a:pt x="722947" y="78231"/>
                  </a:cubicBezTo>
                  <a:lnTo>
                    <a:pt x="738759" y="6603"/>
                  </a:lnTo>
                  <a:close/>
                </a:path>
              </a:pathLst>
            </a:custGeom>
            <a:solidFill>
              <a:srgbClr val="EA5C7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77" name="Freeform: Shape 1195">
              <a:extLst>
                <a:ext uri="{FF2B5EF4-FFF2-40B4-BE49-F238E27FC236}">
                  <a16:creationId xmlns:a16="http://schemas.microsoft.com/office/drawing/2014/main" id="{38AB8928-1A47-4993-94FF-E7D21729AD3E}"/>
                </a:ext>
              </a:extLst>
            </p:cNvPr>
            <p:cNvSpPr/>
            <p:nvPr/>
          </p:nvSpPr>
          <p:spPr>
            <a:xfrm>
              <a:off x="8203691" y="2222290"/>
              <a:ext cx="387762" cy="213238"/>
            </a:xfrm>
            <a:custGeom>
              <a:avLst/>
              <a:gdLst>
                <a:gd name="connsiteX0" fmla="*/ 387762 w 387762"/>
                <a:gd name="connsiteY0" fmla="*/ 68472 h 213238"/>
                <a:gd name="connsiteX1" fmla="*/ 387762 w 387762"/>
                <a:gd name="connsiteY1" fmla="*/ 68472 h 213238"/>
                <a:gd name="connsiteX2" fmla="*/ 129254 w 387762"/>
                <a:gd name="connsiteY2" fmla="*/ 40659 h 213238"/>
                <a:gd name="connsiteX3" fmla="*/ 0 w 387762"/>
                <a:gd name="connsiteY3" fmla="*/ 144767 h 213238"/>
                <a:gd name="connsiteX4" fmla="*/ 0 w 387762"/>
                <a:gd name="connsiteY4" fmla="*/ 144767 h 213238"/>
                <a:gd name="connsiteX5" fmla="*/ 258508 w 387762"/>
                <a:gd name="connsiteY5" fmla="*/ 172580 h 213238"/>
                <a:gd name="connsiteX6" fmla="*/ 387762 w 387762"/>
                <a:gd name="connsiteY6" fmla="*/ 68472 h 213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7762" h="213238">
                  <a:moveTo>
                    <a:pt x="387762" y="68472"/>
                  </a:moveTo>
                  <a:lnTo>
                    <a:pt x="387762" y="68472"/>
                  </a:lnTo>
                  <a:cubicBezTo>
                    <a:pt x="324040" y="-10586"/>
                    <a:pt x="208312" y="-22968"/>
                    <a:pt x="129254" y="40659"/>
                  </a:cubicBezTo>
                  <a:lnTo>
                    <a:pt x="0" y="144767"/>
                  </a:lnTo>
                  <a:lnTo>
                    <a:pt x="0" y="144767"/>
                  </a:lnTo>
                  <a:cubicBezTo>
                    <a:pt x="63722" y="223824"/>
                    <a:pt x="179451" y="236207"/>
                    <a:pt x="258508" y="172580"/>
                  </a:cubicBezTo>
                  <a:lnTo>
                    <a:pt x="387762" y="68472"/>
                  </a:lnTo>
                  <a:close/>
                </a:path>
              </a:pathLst>
            </a:custGeom>
            <a:solidFill>
              <a:srgbClr val="1995B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78" name="Freeform: Shape 1196">
              <a:extLst>
                <a:ext uri="{FF2B5EF4-FFF2-40B4-BE49-F238E27FC236}">
                  <a16:creationId xmlns:a16="http://schemas.microsoft.com/office/drawing/2014/main" id="{5D0F5645-9A82-4500-8B4E-5B74886781EA}"/>
                </a:ext>
              </a:extLst>
            </p:cNvPr>
            <p:cNvSpPr/>
            <p:nvPr/>
          </p:nvSpPr>
          <p:spPr>
            <a:xfrm>
              <a:off x="8633527" y="2588323"/>
              <a:ext cx="238464" cy="362616"/>
            </a:xfrm>
            <a:custGeom>
              <a:avLst/>
              <a:gdLst>
                <a:gd name="connsiteX0" fmla="*/ 197766 w 238464"/>
                <a:gd name="connsiteY0" fmla="*/ 0 h 362616"/>
                <a:gd name="connsiteX1" fmla="*/ 197766 w 238464"/>
                <a:gd name="connsiteY1" fmla="*/ 0 h 362616"/>
                <a:gd name="connsiteX2" fmla="*/ 169953 w 238464"/>
                <a:gd name="connsiteY2" fmla="*/ 258509 h 362616"/>
                <a:gd name="connsiteX3" fmla="*/ 40698 w 238464"/>
                <a:gd name="connsiteY3" fmla="*/ 362617 h 362616"/>
                <a:gd name="connsiteX4" fmla="*/ 40698 w 238464"/>
                <a:gd name="connsiteY4" fmla="*/ 362617 h 362616"/>
                <a:gd name="connsiteX5" fmla="*/ 68511 w 238464"/>
                <a:gd name="connsiteY5" fmla="*/ 104108 h 362616"/>
                <a:gd name="connsiteX6" fmla="*/ 197766 w 238464"/>
                <a:gd name="connsiteY6" fmla="*/ 0 h 3626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464" h="362616">
                  <a:moveTo>
                    <a:pt x="197766" y="0"/>
                  </a:moveTo>
                  <a:lnTo>
                    <a:pt x="197766" y="0"/>
                  </a:lnTo>
                  <a:cubicBezTo>
                    <a:pt x="261488" y="79057"/>
                    <a:pt x="249010" y="194786"/>
                    <a:pt x="169953" y="258509"/>
                  </a:cubicBezTo>
                  <a:lnTo>
                    <a:pt x="40698" y="362617"/>
                  </a:lnTo>
                  <a:lnTo>
                    <a:pt x="40698" y="362617"/>
                  </a:lnTo>
                  <a:cubicBezTo>
                    <a:pt x="-23024" y="283559"/>
                    <a:pt x="-10546" y="167831"/>
                    <a:pt x="68511" y="104108"/>
                  </a:cubicBezTo>
                  <a:lnTo>
                    <a:pt x="197766" y="0"/>
                  </a:lnTo>
                  <a:close/>
                </a:path>
              </a:pathLst>
            </a:custGeom>
            <a:solidFill>
              <a:srgbClr val="1995B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79" name="Freeform: Shape 1197">
              <a:extLst>
                <a:ext uri="{FF2B5EF4-FFF2-40B4-BE49-F238E27FC236}">
                  <a16:creationId xmlns:a16="http://schemas.microsoft.com/office/drawing/2014/main" id="{C1DBB0C4-1A59-43A5-9274-74073AA7EFFA}"/>
                </a:ext>
              </a:extLst>
            </p:cNvPr>
            <p:cNvSpPr/>
            <p:nvPr/>
          </p:nvSpPr>
          <p:spPr>
            <a:xfrm>
              <a:off x="8424529" y="2411349"/>
              <a:ext cx="257031" cy="305186"/>
            </a:xfrm>
            <a:custGeom>
              <a:avLst/>
              <a:gdLst>
                <a:gd name="connsiteX0" fmla="*/ 149399 w 257031"/>
                <a:gd name="connsiteY0" fmla="*/ 271081 h 305186"/>
                <a:gd name="connsiteX1" fmla="*/ 20240 w 257031"/>
                <a:gd name="connsiteY1" fmla="*/ 110871 h 305186"/>
                <a:gd name="connsiteX2" fmla="*/ 17192 w 257031"/>
                <a:gd name="connsiteY2" fmla="*/ 0 h 305186"/>
                <a:gd name="connsiteX3" fmla="*/ 17192 w 257031"/>
                <a:gd name="connsiteY3" fmla="*/ 0 h 305186"/>
                <a:gd name="connsiteX4" fmla="*/ 257031 w 257031"/>
                <a:gd name="connsiteY4" fmla="*/ 297561 h 305186"/>
                <a:gd name="connsiteX5" fmla="*/ 257031 w 257031"/>
                <a:gd name="connsiteY5" fmla="*/ 297561 h 305186"/>
                <a:gd name="connsiteX6" fmla="*/ 149399 w 257031"/>
                <a:gd name="connsiteY6" fmla="*/ 271081 h 3051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7031" h="305186">
                  <a:moveTo>
                    <a:pt x="149399" y="271081"/>
                  </a:moveTo>
                  <a:lnTo>
                    <a:pt x="20240" y="110871"/>
                  </a:lnTo>
                  <a:cubicBezTo>
                    <a:pt x="-5573" y="78772"/>
                    <a:pt x="-6812" y="33433"/>
                    <a:pt x="17192" y="0"/>
                  </a:cubicBezTo>
                  <a:lnTo>
                    <a:pt x="17192" y="0"/>
                  </a:lnTo>
                  <a:lnTo>
                    <a:pt x="257031" y="297561"/>
                  </a:lnTo>
                  <a:lnTo>
                    <a:pt x="257031" y="297561"/>
                  </a:lnTo>
                  <a:cubicBezTo>
                    <a:pt x="219216" y="314039"/>
                    <a:pt x="175211" y="303181"/>
                    <a:pt x="149399" y="271081"/>
                  </a:cubicBezTo>
                  <a:close/>
                </a:path>
              </a:pathLst>
            </a:custGeom>
            <a:solidFill>
              <a:srgbClr val="188FA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80" name="Freeform: Shape 1198">
              <a:extLst>
                <a:ext uri="{FF2B5EF4-FFF2-40B4-BE49-F238E27FC236}">
                  <a16:creationId xmlns:a16="http://schemas.microsoft.com/office/drawing/2014/main" id="{7392A522-86D4-47A9-96A3-9DD2AFF88993}"/>
                </a:ext>
              </a:extLst>
            </p:cNvPr>
            <p:cNvSpPr/>
            <p:nvPr/>
          </p:nvSpPr>
          <p:spPr>
            <a:xfrm>
              <a:off x="8922352" y="2074073"/>
              <a:ext cx="258127" cy="241644"/>
            </a:xfrm>
            <a:custGeom>
              <a:avLst/>
              <a:gdLst>
                <a:gd name="connsiteX0" fmla="*/ 179832 w 258127"/>
                <a:gd name="connsiteY0" fmla="*/ 241644 h 241644"/>
                <a:gd name="connsiteX1" fmla="*/ 0 w 258127"/>
                <a:gd name="connsiteY1" fmla="*/ 18569 h 241644"/>
                <a:gd name="connsiteX2" fmla="*/ 191548 w 258127"/>
                <a:gd name="connsiteY2" fmla="*/ 1614 h 241644"/>
                <a:gd name="connsiteX3" fmla="*/ 258128 w 258127"/>
                <a:gd name="connsiteY3" fmla="*/ 6567 h 241644"/>
                <a:gd name="connsiteX4" fmla="*/ 242221 w 258127"/>
                <a:gd name="connsiteY4" fmla="*/ 78291 h 241644"/>
                <a:gd name="connsiteX5" fmla="*/ 179832 w 258127"/>
                <a:gd name="connsiteY5" fmla="*/ 241644 h 241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8127" h="241644">
                  <a:moveTo>
                    <a:pt x="179832" y="241644"/>
                  </a:moveTo>
                  <a:lnTo>
                    <a:pt x="0" y="18569"/>
                  </a:lnTo>
                  <a:cubicBezTo>
                    <a:pt x="61913" y="2662"/>
                    <a:pt x="126588" y="-3148"/>
                    <a:pt x="191548" y="1614"/>
                  </a:cubicBezTo>
                  <a:lnTo>
                    <a:pt x="258128" y="6567"/>
                  </a:lnTo>
                  <a:lnTo>
                    <a:pt x="242221" y="78291"/>
                  </a:lnTo>
                  <a:cubicBezTo>
                    <a:pt x="229458" y="136012"/>
                    <a:pt x="208312" y="191067"/>
                    <a:pt x="179832" y="241644"/>
                  </a:cubicBezTo>
                  <a:close/>
                </a:path>
              </a:pathLst>
            </a:custGeom>
            <a:solidFill>
              <a:srgbClr val="1995B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81" name="Freeform: Shape 1199">
              <a:extLst>
                <a:ext uri="{FF2B5EF4-FFF2-40B4-BE49-F238E27FC236}">
                  <a16:creationId xmlns:a16="http://schemas.microsoft.com/office/drawing/2014/main" id="{18DB7B23-AE07-4D6E-8E83-9736CB780940}"/>
                </a:ext>
              </a:extLst>
            </p:cNvPr>
            <p:cNvSpPr/>
            <p:nvPr/>
          </p:nvSpPr>
          <p:spPr>
            <a:xfrm rot="-1912306">
              <a:off x="8749338" y="2168115"/>
              <a:ext cx="275643" cy="275643"/>
            </a:xfrm>
            <a:custGeom>
              <a:avLst/>
              <a:gdLst>
                <a:gd name="connsiteX0" fmla="*/ 275643 w 275643"/>
                <a:gd name="connsiteY0" fmla="*/ 137822 h 275643"/>
                <a:gd name="connsiteX1" fmla="*/ 137822 w 275643"/>
                <a:gd name="connsiteY1" fmla="*/ 275643 h 275643"/>
                <a:gd name="connsiteX2" fmla="*/ 1 w 275643"/>
                <a:gd name="connsiteY2" fmla="*/ 137822 h 275643"/>
                <a:gd name="connsiteX3" fmla="*/ 137822 w 275643"/>
                <a:gd name="connsiteY3" fmla="*/ 0 h 275643"/>
                <a:gd name="connsiteX4" fmla="*/ 275643 w 275643"/>
                <a:gd name="connsiteY4" fmla="*/ 137822 h 2756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5643" h="275643">
                  <a:moveTo>
                    <a:pt x="275643" y="137822"/>
                  </a:moveTo>
                  <a:cubicBezTo>
                    <a:pt x="275643" y="213938"/>
                    <a:pt x="213938" y="275643"/>
                    <a:pt x="137822" y="275643"/>
                  </a:cubicBezTo>
                  <a:cubicBezTo>
                    <a:pt x="61705" y="275643"/>
                    <a:pt x="1" y="213938"/>
                    <a:pt x="1" y="137822"/>
                  </a:cubicBezTo>
                  <a:cubicBezTo>
                    <a:pt x="1" y="61705"/>
                    <a:pt x="61706" y="0"/>
                    <a:pt x="137822" y="0"/>
                  </a:cubicBezTo>
                  <a:cubicBezTo>
                    <a:pt x="213939" y="0"/>
                    <a:pt x="275643" y="61705"/>
                    <a:pt x="275643" y="137822"/>
                  </a:cubicBezTo>
                  <a:close/>
                </a:path>
              </a:pathLst>
            </a:custGeom>
            <a:solidFill>
              <a:srgbClr val="FC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82" name="Freeform: Shape 1200">
              <a:extLst>
                <a:ext uri="{FF2B5EF4-FFF2-40B4-BE49-F238E27FC236}">
                  <a16:creationId xmlns:a16="http://schemas.microsoft.com/office/drawing/2014/main" id="{D8EAC51B-46AC-4D64-A17D-B830D045CA75}"/>
                </a:ext>
              </a:extLst>
            </p:cNvPr>
            <p:cNvSpPr/>
            <p:nvPr/>
          </p:nvSpPr>
          <p:spPr>
            <a:xfrm rot="-3068493">
              <a:off x="8795756" y="2214108"/>
              <a:ext cx="183070" cy="183070"/>
            </a:xfrm>
            <a:custGeom>
              <a:avLst/>
              <a:gdLst>
                <a:gd name="connsiteX0" fmla="*/ 183071 w 183070"/>
                <a:gd name="connsiteY0" fmla="*/ 91535 h 183070"/>
                <a:gd name="connsiteX1" fmla="*/ 91535 w 183070"/>
                <a:gd name="connsiteY1" fmla="*/ 183071 h 183070"/>
                <a:gd name="connsiteX2" fmla="*/ 0 w 183070"/>
                <a:gd name="connsiteY2" fmla="*/ 91535 h 183070"/>
                <a:gd name="connsiteX3" fmla="*/ 91535 w 183070"/>
                <a:gd name="connsiteY3" fmla="*/ 0 h 183070"/>
                <a:gd name="connsiteX4" fmla="*/ 183071 w 183070"/>
                <a:gd name="connsiteY4" fmla="*/ 91535 h 183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3070" h="183070">
                  <a:moveTo>
                    <a:pt x="183071" y="91535"/>
                  </a:moveTo>
                  <a:cubicBezTo>
                    <a:pt x="183071" y="142089"/>
                    <a:pt x="142089" y="183071"/>
                    <a:pt x="91535" y="183071"/>
                  </a:cubicBezTo>
                  <a:cubicBezTo>
                    <a:pt x="40982" y="183071"/>
                    <a:pt x="0" y="142089"/>
                    <a:pt x="0" y="91535"/>
                  </a:cubicBezTo>
                  <a:cubicBezTo>
                    <a:pt x="0" y="40982"/>
                    <a:pt x="40982" y="0"/>
                    <a:pt x="91535" y="0"/>
                  </a:cubicBezTo>
                  <a:cubicBezTo>
                    <a:pt x="142089" y="0"/>
                    <a:pt x="183071" y="40982"/>
                    <a:pt x="183071" y="91535"/>
                  </a:cubicBezTo>
                  <a:close/>
                </a:path>
              </a:pathLst>
            </a:custGeom>
            <a:solidFill>
              <a:srgbClr val="FFCE1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83" name="Freeform: Shape 1201">
              <a:extLst>
                <a:ext uri="{FF2B5EF4-FFF2-40B4-BE49-F238E27FC236}">
                  <a16:creationId xmlns:a16="http://schemas.microsoft.com/office/drawing/2014/main" id="{1CCF1D78-FCF7-443A-9329-315A061000BB}"/>
                </a:ext>
              </a:extLst>
            </p:cNvPr>
            <p:cNvSpPr/>
            <p:nvPr/>
          </p:nvSpPr>
          <p:spPr>
            <a:xfrm>
              <a:off x="8799289" y="2248376"/>
              <a:ext cx="179548" cy="58578"/>
            </a:xfrm>
            <a:custGeom>
              <a:avLst/>
              <a:gdLst>
                <a:gd name="connsiteX0" fmla="*/ 179546 w 179548"/>
                <a:gd name="connsiteY0" fmla="*/ 58579 h 58578"/>
                <a:gd name="connsiteX1" fmla="*/ 0 w 179548"/>
                <a:gd name="connsiteY1" fmla="*/ 32385 h 58578"/>
                <a:gd name="connsiteX2" fmla="*/ 16669 w 179548"/>
                <a:gd name="connsiteY2" fmla="*/ 0 h 58578"/>
                <a:gd name="connsiteX3" fmla="*/ 172879 w 179548"/>
                <a:gd name="connsiteY3" fmla="*/ 22765 h 58578"/>
                <a:gd name="connsiteX4" fmla="*/ 179546 w 179548"/>
                <a:gd name="connsiteY4" fmla="*/ 58579 h 58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9548" h="58578">
                  <a:moveTo>
                    <a:pt x="179546" y="58579"/>
                  </a:moveTo>
                  <a:lnTo>
                    <a:pt x="0" y="32385"/>
                  </a:lnTo>
                  <a:cubicBezTo>
                    <a:pt x="3334" y="20765"/>
                    <a:pt x="8858" y="9811"/>
                    <a:pt x="16669" y="0"/>
                  </a:cubicBezTo>
                  <a:lnTo>
                    <a:pt x="172879" y="22765"/>
                  </a:lnTo>
                  <a:cubicBezTo>
                    <a:pt x="177451" y="34290"/>
                    <a:pt x="179641" y="46482"/>
                    <a:pt x="179546" y="58579"/>
                  </a:cubicBezTo>
                  <a:close/>
                </a:path>
              </a:pathLst>
            </a:custGeom>
            <a:solidFill>
              <a:srgbClr val="FFDA6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84" name="Freeform: Shape 1202">
              <a:extLst>
                <a:ext uri="{FF2B5EF4-FFF2-40B4-BE49-F238E27FC236}">
                  <a16:creationId xmlns:a16="http://schemas.microsoft.com/office/drawing/2014/main" id="{67DF67E7-2F9D-49BB-A09E-EA973F93EE64}"/>
                </a:ext>
              </a:extLst>
            </p:cNvPr>
            <p:cNvSpPr/>
            <p:nvPr/>
          </p:nvSpPr>
          <p:spPr>
            <a:xfrm>
              <a:off x="8795764" y="2305145"/>
              <a:ext cx="179452" cy="75247"/>
            </a:xfrm>
            <a:custGeom>
              <a:avLst/>
              <a:gdLst>
                <a:gd name="connsiteX0" fmla="*/ 148972 w 179452"/>
                <a:gd name="connsiteY0" fmla="*/ 71819 h 75247"/>
                <a:gd name="connsiteX1" fmla="*/ 144400 w 179452"/>
                <a:gd name="connsiteY1" fmla="*/ 75248 h 75247"/>
                <a:gd name="connsiteX2" fmla="*/ 19623 w 179452"/>
                <a:gd name="connsiteY2" fmla="*/ 57150 h 75247"/>
                <a:gd name="connsiteX3" fmla="*/ 1 w 179452"/>
                <a:gd name="connsiteY3" fmla="*/ 0 h 75247"/>
                <a:gd name="connsiteX4" fmla="*/ 179452 w 179452"/>
                <a:gd name="connsiteY4" fmla="*/ 26098 h 75247"/>
                <a:gd name="connsiteX5" fmla="*/ 148972 w 179452"/>
                <a:gd name="connsiteY5" fmla="*/ 71819 h 752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9452" h="75247">
                  <a:moveTo>
                    <a:pt x="148972" y="71819"/>
                  </a:moveTo>
                  <a:cubicBezTo>
                    <a:pt x="147448" y="73057"/>
                    <a:pt x="145924" y="74104"/>
                    <a:pt x="144400" y="75248"/>
                  </a:cubicBezTo>
                  <a:lnTo>
                    <a:pt x="19623" y="57150"/>
                  </a:lnTo>
                  <a:cubicBezTo>
                    <a:pt x="6287" y="40196"/>
                    <a:pt x="-94" y="20002"/>
                    <a:pt x="1" y="0"/>
                  </a:cubicBezTo>
                  <a:lnTo>
                    <a:pt x="179452" y="26098"/>
                  </a:lnTo>
                  <a:cubicBezTo>
                    <a:pt x="174308" y="43434"/>
                    <a:pt x="164117" y="59531"/>
                    <a:pt x="148972" y="71819"/>
                  </a:cubicBezTo>
                  <a:close/>
                </a:path>
              </a:pathLst>
            </a:custGeom>
            <a:solidFill>
              <a:srgbClr val="FFDA6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85" name="Freeform: Shape 1203">
              <a:extLst>
                <a:ext uri="{FF2B5EF4-FFF2-40B4-BE49-F238E27FC236}">
                  <a16:creationId xmlns:a16="http://schemas.microsoft.com/office/drawing/2014/main" id="{29ACF767-6DF9-4D1E-8532-AD3D0E143074}"/>
                </a:ext>
              </a:extLst>
            </p:cNvPr>
            <p:cNvSpPr/>
            <p:nvPr/>
          </p:nvSpPr>
          <p:spPr>
            <a:xfrm>
              <a:off x="8258237" y="2522220"/>
              <a:ext cx="323405" cy="312396"/>
            </a:xfrm>
            <a:custGeom>
              <a:avLst/>
              <a:gdLst>
                <a:gd name="connsiteX0" fmla="*/ 323406 w 323405"/>
                <a:gd name="connsiteY0" fmla="*/ 169831 h 312396"/>
                <a:gd name="connsiteX1" fmla="*/ 186532 w 323405"/>
                <a:gd name="connsiteY1" fmla="*/ 0 h 312396"/>
                <a:gd name="connsiteX2" fmla="*/ 10033 w 323405"/>
                <a:gd name="connsiteY2" fmla="*/ 282321 h 312396"/>
                <a:gd name="connsiteX3" fmla="*/ 323406 w 323405"/>
                <a:gd name="connsiteY3" fmla="*/ 169831 h 312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23405" h="312396">
                  <a:moveTo>
                    <a:pt x="323406" y="169831"/>
                  </a:moveTo>
                  <a:lnTo>
                    <a:pt x="186532" y="0"/>
                  </a:lnTo>
                  <a:cubicBezTo>
                    <a:pt x="186532" y="0"/>
                    <a:pt x="-51022" y="51435"/>
                    <a:pt x="10033" y="282321"/>
                  </a:cubicBezTo>
                  <a:cubicBezTo>
                    <a:pt x="222726" y="391096"/>
                    <a:pt x="323406" y="169831"/>
                    <a:pt x="323406" y="169831"/>
                  </a:cubicBezTo>
                  <a:close/>
                </a:path>
              </a:pathLst>
            </a:custGeom>
            <a:solidFill>
              <a:srgbClr val="FFCE1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86" name="Freeform: Shape 1204">
              <a:extLst>
                <a:ext uri="{FF2B5EF4-FFF2-40B4-BE49-F238E27FC236}">
                  <a16:creationId xmlns:a16="http://schemas.microsoft.com/office/drawing/2014/main" id="{A566BF91-3A65-4535-BCE1-24BBE8D10078}"/>
                </a:ext>
              </a:extLst>
            </p:cNvPr>
            <p:cNvSpPr/>
            <p:nvPr/>
          </p:nvSpPr>
          <p:spPr>
            <a:xfrm>
              <a:off x="8325040" y="2557557"/>
              <a:ext cx="228123" cy="205650"/>
            </a:xfrm>
            <a:custGeom>
              <a:avLst/>
              <a:gdLst>
                <a:gd name="connsiteX0" fmla="*/ 0 w 228123"/>
                <a:gd name="connsiteY0" fmla="*/ 201263 h 205650"/>
                <a:gd name="connsiteX1" fmla="*/ 36290 w 228123"/>
                <a:gd name="connsiteY1" fmla="*/ 90678 h 205650"/>
                <a:gd name="connsiteX2" fmla="*/ 148209 w 228123"/>
                <a:gd name="connsiteY2" fmla="*/ 0 h 205650"/>
                <a:gd name="connsiteX3" fmla="*/ 228123 w 228123"/>
                <a:gd name="connsiteY3" fmla="*/ 99250 h 205650"/>
                <a:gd name="connsiteX4" fmla="*/ 115728 w 228123"/>
                <a:gd name="connsiteY4" fmla="*/ 189357 h 205650"/>
                <a:gd name="connsiteX5" fmla="*/ 0 w 228123"/>
                <a:gd name="connsiteY5" fmla="*/ 201263 h 205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8123" h="205650">
                  <a:moveTo>
                    <a:pt x="0" y="201263"/>
                  </a:moveTo>
                  <a:cubicBezTo>
                    <a:pt x="190" y="160020"/>
                    <a:pt x="12192" y="123635"/>
                    <a:pt x="36290" y="90678"/>
                  </a:cubicBezTo>
                  <a:cubicBezTo>
                    <a:pt x="67342" y="48196"/>
                    <a:pt x="113729" y="18193"/>
                    <a:pt x="148209" y="0"/>
                  </a:cubicBezTo>
                  <a:lnTo>
                    <a:pt x="228123" y="99250"/>
                  </a:lnTo>
                  <a:cubicBezTo>
                    <a:pt x="203073" y="129064"/>
                    <a:pt x="163830" y="167926"/>
                    <a:pt x="115728" y="189357"/>
                  </a:cubicBezTo>
                  <a:cubicBezTo>
                    <a:pt x="78486" y="205835"/>
                    <a:pt x="40291" y="209836"/>
                    <a:pt x="0" y="201263"/>
                  </a:cubicBezTo>
                  <a:close/>
                </a:path>
              </a:pathLst>
            </a:custGeom>
            <a:solidFill>
              <a:srgbClr val="F5972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87" name="Freeform: Shape 1205">
              <a:extLst>
                <a:ext uri="{FF2B5EF4-FFF2-40B4-BE49-F238E27FC236}">
                  <a16:creationId xmlns:a16="http://schemas.microsoft.com/office/drawing/2014/main" id="{896A063E-6B47-4B17-A8A2-CCE7DFD377AC}"/>
                </a:ext>
              </a:extLst>
            </p:cNvPr>
            <p:cNvSpPr/>
            <p:nvPr/>
          </p:nvSpPr>
          <p:spPr>
            <a:xfrm>
              <a:off x="8442954" y="2438775"/>
              <a:ext cx="275663" cy="227943"/>
            </a:xfrm>
            <a:custGeom>
              <a:avLst/>
              <a:gdLst>
                <a:gd name="connsiteX0" fmla="*/ 3339 w 275663"/>
                <a:gd name="connsiteY0" fmla="*/ 222319 h 227943"/>
                <a:gd name="connsiteX1" fmla="*/ 3339 w 275663"/>
                <a:gd name="connsiteY1" fmla="*/ 222319 h 227943"/>
                <a:gd name="connsiteX2" fmla="*/ 5625 w 275663"/>
                <a:gd name="connsiteY2" fmla="*/ 201173 h 227943"/>
                <a:gd name="connsiteX3" fmla="*/ 251180 w 275663"/>
                <a:gd name="connsiteY3" fmla="*/ 3339 h 227943"/>
                <a:gd name="connsiteX4" fmla="*/ 272325 w 275663"/>
                <a:gd name="connsiteY4" fmla="*/ 5625 h 227943"/>
                <a:gd name="connsiteX5" fmla="*/ 272325 w 275663"/>
                <a:gd name="connsiteY5" fmla="*/ 5625 h 227943"/>
                <a:gd name="connsiteX6" fmla="*/ 270039 w 275663"/>
                <a:gd name="connsiteY6" fmla="*/ 26771 h 227943"/>
                <a:gd name="connsiteX7" fmla="*/ 24484 w 275663"/>
                <a:gd name="connsiteY7" fmla="*/ 224605 h 227943"/>
                <a:gd name="connsiteX8" fmla="*/ 3339 w 275663"/>
                <a:gd name="connsiteY8" fmla="*/ 222319 h 2279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5663" h="227943">
                  <a:moveTo>
                    <a:pt x="3339" y="222319"/>
                  </a:moveTo>
                  <a:lnTo>
                    <a:pt x="3339" y="222319"/>
                  </a:lnTo>
                  <a:cubicBezTo>
                    <a:pt x="-1900" y="215842"/>
                    <a:pt x="-852" y="206412"/>
                    <a:pt x="5625" y="201173"/>
                  </a:cubicBezTo>
                  <a:lnTo>
                    <a:pt x="251180" y="3339"/>
                  </a:lnTo>
                  <a:cubicBezTo>
                    <a:pt x="257657" y="-1900"/>
                    <a:pt x="267086" y="-852"/>
                    <a:pt x="272325" y="5625"/>
                  </a:cubicBezTo>
                  <a:lnTo>
                    <a:pt x="272325" y="5625"/>
                  </a:lnTo>
                  <a:cubicBezTo>
                    <a:pt x="277564" y="12102"/>
                    <a:pt x="276516" y="21532"/>
                    <a:pt x="270039" y="26771"/>
                  </a:cubicBezTo>
                  <a:lnTo>
                    <a:pt x="24484" y="224605"/>
                  </a:lnTo>
                  <a:cubicBezTo>
                    <a:pt x="18007" y="229844"/>
                    <a:pt x="8578" y="228796"/>
                    <a:pt x="3339" y="222319"/>
                  </a:cubicBezTo>
                  <a:close/>
                </a:path>
              </a:pathLst>
            </a:custGeom>
            <a:solidFill>
              <a:srgbClr val="1995B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grpSp>
        <p:nvGrpSpPr>
          <p:cNvPr id="188" name="Graphic 828">
            <a:extLst>
              <a:ext uri="{FF2B5EF4-FFF2-40B4-BE49-F238E27FC236}">
                <a16:creationId xmlns:a16="http://schemas.microsoft.com/office/drawing/2014/main" id="{4D7972AE-D117-48A2-B0ED-804782112763}"/>
              </a:ext>
            </a:extLst>
          </p:cNvPr>
          <p:cNvGrpSpPr/>
          <p:nvPr/>
        </p:nvGrpSpPr>
        <p:grpSpPr>
          <a:xfrm>
            <a:off x="7007132" y="3211731"/>
            <a:ext cx="841681" cy="701090"/>
            <a:chOff x="6029366" y="3371852"/>
            <a:chExt cx="130719" cy="112577"/>
          </a:xfrm>
          <a:solidFill>
            <a:srgbClr val="FFC000"/>
          </a:solidFill>
        </p:grpSpPr>
        <p:sp>
          <p:nvSpPr>
            <p:cNvPr id="189" name="Freeform: Shape 147">
              <a:extLst>
                <a:ext uri="{FF2B5EF4-FFF2-40B4-BE49-F238E27FC236}">
                  <a16:creationId xmlns:a16="http://schemas.microsoft.com/office/drawing/2014/main" id="{9A618C58-4EAD-4455-9A98-80432A282722}"/>
                </a:ext>
              </a:extLst>
            </p:cNvPr>
            <p:cNvSpPr/>
            <p:nvPr/>
          </p:nvSpPr>
          <p:spPr>
            <a:xfrm>
              <a:off x="6112695" y="3392266"/>
              <a:ext cx="47390" cy="36309"/>
            </a:xfrm>
            <a:custGeom>
              <a:avLst/>
              <a:gdLst>
                <a:gd name="connsiteX0" fmla="*/ 45789 w 47390"/>
                <a:gd name="connsiteY0" fmla="*/ 11587 h 36309"/>
                <a:gd name="connsiteX1" fmla="*/ 259 w 47390"/>
                <a:gd name="connsiteY1" fmla="*/ 23493 h 36309"/>
                <a:gd name="connsiteX2" fmla="*/ 45789 w 47390"/>
                <a:gd name="connsiteY2" fmla="*/ 11587 h 36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390" h="36309">
                  <a:moveTo>
                    <a:pt x="45789" y="11587"/>
                  </a:moveTo>
                  <a:cubicBezTo>
                    <a:pt x="33502" y="-7463"/>
                    <a:pt x="5117" y="-2700"/>
                    <a:pt x="259" y="23493"/>
                  </a:cubicBezTo>
                  <a:cubicBezTo>
                    <a:pt x="-4503" y="49687"/>
                    <a:pt x="58076" y="30637"/>
                    <a:pt x="45789" y="1158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90" name="Freeform: Shape 148">
              <a:extLst>
                <a:ext uri="{FF2B5EF4-FFF2-40B4-BE49-F238E27FC236}">
                  <a16:creationId xmlns:a16="http://schemas.microsoft.com/office/drawing/2014/main" id="{28FC892C-C248-4AAE-9B78-A3A93B3AAE54}"/>
                </a:ext>
              </a:extLst>
            </p:cNvPr>
            <p:cNvSpPr/>
            <p:nvPr/>
          </p:nvSpPr>
          <p:spPr>
            <a:xfrm>
              <a:off x="6029366" y="3371852"/>
              <a:ext cx="49880" cy="40966"/>
            </a:xfrm>
            <a:custGeom>
              <a:avLst/>
              <a:gdLst>
                <a:gd name="connsiteX0" fmla="*/ 47869 w 49880"/>
                <a:gd name="connsiteY0" fmla="*/ 10570 h 40966"/>
                <a:gd name="connsiteX1" fmla="*/ 244 w 49880"/>
                <a:gd name="connsiteY1" fmla="*/ 20381 h 40966"/>
                <a:gd name="connsiteX2" fmla="*/ 47869 w 49880"/>
                <a:gd name="connsiteY2" fmla="*/ 10570 h 40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9880" h="40966">
                  <a:moveTo>
                    <a:pt x="47869" y="10570"/>
                  </a:moveTo>
                  <a:cubicBezTo>
                    <a:pt x="43392" y="-1241"/>
                    <a:pt x="5007" y="-9052"/>
                    <a:pt x="244" y="20381"/>
                  </a:cubicBezTo>
                  <a:cubicBezTo>
                    <a:pt x="-4518" y="49813"/>
                    <a:pt x="62157" y="48670"/>
                    <a:pt x="47869" y="1057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91" name="Freeform: Shape 149">
              <a:extLst>
                <a:ext uri="{FF2B5EF4-FFF2-40B4-BE49-F238E27FC236}">
                  <a16:creationId xmlns:a16="http://schemas.microsoft.com/office/drawing/2014/main" id="{F3E4D7F2-0040-4AE5-980F-3CF5788A0EAD}"/>
                </a:ext>
              </a:extLst>
            </p:cNvPr>
            <p:cNvSpPr/>
            <p:nvPr/>
          </p:nvSpPr>
          <p:spPr>
            <a:xfrm>
              <a:off x="6049377" y="3448519"/>
              <a:ext cx="34625" cy="35911"/>
            </a:xfrm>
            <a:custGeom>
              <a:avLst/>
              <a:gdLst>
                <a:gd name="connsiteX0" fmla="*/ 24238 w 34625"/>
                <a:gd name="connsiteY0" fmla="*/ 579 h 35911"/>
                <a:gd name="connsiteX1" fmla="*/ 4903 w 34625"/>
                <a:gd name="connsiteY1" fmla="*/ 32773 h 35911"/>
                <a:gd name="connsiteX2" fmla="*/ 24238 w 34625"/>
                <a:gd name="connsiteY2" fmla="*/ 579 h 359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4625" h="35911">
                  <a:moveTo>
                    <a:pt x="24238" y="579"/>
                  </a:moveTo>
                  <a:cubicBezTo>
                    <a:pt x="15856" y="-3993"/>
                    <a:pt x="-10909" y="19629"/>
                    <a:pt x="4903" y="32773"/>
                  </a:cubicBezTo>
                  <a:cubicBezTo>
                    <a:pt x="20714" y="45822"/>
                    <a:pt x="50432" y="14866"/>
                    <a:pt x="24238" y="57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sp>
        <p:nvSpPr>
          <p:cNvPr id="192" name="Graphic 19325">
            <a:extLst>
              <a:ext uri="{FF2B5EF4-FFF2-40B4-BE49-F238E27FC236}">
                <a16:creationId xmlns:a16="http://schemas.microsoft.com/office/drawing/2014/main" id="{076BFB6E-8AA9-41EA-B47A-E86D43AF214F}"/>
              </a:ext>
            </a:extLst>
          </p:cNvPr>
          <p:cNvSpPr/>
          <p:nvPr/>
        </p:nvSpPr>
        <p:spPr>
          <a:xfrm>
            <a:off x="6735245" y="1114966"/>
            <a:ext cx="450166" cy="401523"/>
          </a:xfrm>
          <a:custGeom>
            <a:avLst/>
            <a:gdLst>
              <a:gd name="connsiteX0" fmla="*/ 146880 w 205159"/>
              <a:gd name="connsiteY0" fmla="*/ 9822 h 208179"/>
              <a:gd name="connsiteX1" fmla="*/ 148976 w 205159"/>
              <a:gd name="connsiteY1" fmla="*/ 64971 h 208179"/>
              <a:gd name="connsiteX2" fmla="*/ 153738 w 205159"/>
              <a:gd name="connsiteY2" fmla="*/ 73163 h 208179"/>
              <a:gd name="connsiteX3" fmla="*/ 200411 w 205159"/>
              <a:gd name="connsiteY3" fmla="*/ 102690 h 208179"/>
              <a:gd name="connsiteX4" fmla="*/ 198506 w 205159"/>
              <a:gd name="connsiteY4" fmla="*/ 120883 h 208179"/>
              <a:gd name="connsiteX5" fmla="*/ 146690 w 205159"/>
              <a:gd name="connsiteY5" fmla="*/ 139933 h 208179"/>
              <a:gd name="connsiteX6" fmla="*/ 140308 w 205159"/>
              <a:gd name="connsiteY6" fmla="*/ 146982 h 208179"/>
              <a:gd name="connsiteX7" fmla="*/ 126687 w 205159"/>
              <a:gd name="connsiteY7" fmla="*/ 200512 h 208179"/>
              <a:gd name="connsiteX8" fmla="*/ 108780 w 205159"/>
              <a:gd name="connsiteY8" fmla="*/ 204322 h 208179"/>
              <a:gd name="connsiteX9" fmla="*/ 74586 w 205159"/>
              <a:gd name="connsiteY9" fmla="*/ 160888 h 208179"/>
              <a:gd name="connsiteX10" fmla="*/ 65918 w 205159"/>
              <a:gd name="connsiteY10" fmla="*/ 156983 h 208179"/>
              <a:gd name="connsiteX11" fmla="*/ 10863 w 205159"/>
              <a:gd name="connsiteY11" fmla="*/ 160507 h 208179"/>
              <a:gd name="connsiteX12" fmla="*/ 1719 w 205159"/>
              <a:gd name="connsiteY12" fmla="*/ 144696 h 208179"/>
              <a:gd name="connsiteX13" fmla="*/ 32390 w 205159"/>
              <a:gd name="connsiteY13" fmla="*/ 98785 h 208179"/>
              <a:gd name="connsiteX14" fmla="*/ 33438 w 205159"/>
              <a:gd name="connsiteY14" fmla="*/ 89355 h 208179"/>
              <a:gd name="connsiteX15" fmla="*/ 13054 w 205159"/>
              <a:gd name="connsiteY15" fmla="*/ 38111 h 208179"/>
              <a:gd name="connsiteX16" fmla="*/ 25341 w 205159"/>
              <a:gd name="connsiteY16" fmla="*/ 24585 h 208179"/>
              <a:gd name="connsiteX17" fmla="*/ 78491 w 205159"/>
              <a:gd name="connsiteY17" fmla="*/ 39635 h 208179"/>
              <a:gd name="connsiteX18" fmla="*/ 87730 w 205159"/>
              <a:gd name="connsiteY18" fmla="*/ 37635 h 208179"/>
              <a:gd name="connsiteX19" fmla="*/ 130212 w 205159"/>
              <a:gd name="connsiteY19" fmla="*/ 2392 h 208179"/>
              <a:gd name="connsiteX20" fmla="*/ 146880 w 205159"/>
              <a:gd name="connsiteY20" fmla="*/ 9822 h 2081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205159" h="208179">
                <a:moveTo>
                  <a:pt x="146880" y="9822"/>
                </a:moveTo>
                <a:lnTo>
                  <a:pt x="148976" y="64971"/>
                </a:lnTo>
                <a:cubicBezTo>
                  <a:pt x="149071" y="68305"/>
                  <a:pt x="150881" y="71353"/>
                  <a:pt x="153738" y="73163"/>
                </a:cubicBezTo>
                <a:lnTo>
                  <a:pt x="200411" y="102690"/>
                </a:lnTo>
                <a:cubicBezTo>
                  <a:pt x="207555" y="107167"/>
                  <a:pt x="206412" y="117930"/>
                  <a:pt x="198506" y="120883"/>
                </a:cubicBezTo>
                <a:lnTo>
                  <a:pt x="146690" y="139933"/>
                </a:lnTo>
                <a:cubicBezTo>
                  <a:pt x="143547" y="141076"/>
                  <a:pt x="141165" y="143743"/>
                  <a:pt x="140308" y="146982"/>
                </a:cubicBezTo>
                <a:lnTo>
                  <a:pt x="126687" y="200512"/>
                </a:lnTo>
                <a:cubicBezTo>
                  <a:pt x="124592" y="208704"/>
                  <a:pt x="114019" y="210894"/>
                  <a:pt x="108780" y="204322"/>
                </a:cubicBezTo>
                <a:lnTo>
                  <a:pt x="74586" y="160888"/>
                </a:lnTo>
                <a:cubicBezTo>
                  <a:pt x="72490" y="158221"/>
                  <a:pt x="69252" y="156792"/>
                  <a:pt x="65918" y="156983"/>
                </a:cubicBezTo>
                <a:lnTo>
                  <a:pt x="10863" y="160507"/>
                </a:lnTo>
                <a:cubicBezTo>
                  <a:pt x="2481" y="161079"/>
                  <a:pt x="-2948" y="151649"/>
                  <a:pt x="1719" y="144696"/>
                </a:cubicBezTo>
                <a:lnTo>
                  <a:pt x="32390" y="98785"/>
                </a:lnTo>
                <a:cubicBezTo>
                  <a:pt x="34295" y="96023"/>
                  <a:pt x="34676" y="92499"/>
                  <a:pt x="33438" y="89355"/>
                </a:cubicBezTo>
                <a:lnTo>
                  <a:pt x="13054" y="38111"/>
                </a:lnTo>
                <a:cubicBezTo>
                  <a:pt x="9911" y="30300"/>
                  <a:pt x="17150" y="22299"/>
                  <a:pt x="25341" y="24585"/>
                </a:cubicBezTo>
                <a:lnTo>
                  <a:pt x="78491" y="39635"/>
                </a:lnTo>
                <a:cubicBezTo>
                  <a:pt x="81729" y="40587"/>
                  <a:pt x="85158" y="39825"/>
                  <a:pt x="87730" y="37635"/>
                </a:cubicBezTo>
                <a:lnTo>
                  <a:pt x="130212" y="2392"/>
                </a:lnTo>
                <a:cubicBezTo>
                  <a:pt x="136689" y="-3037"/>
                  <a:pt x="146595" y="1344"/>
                  <a:pt x="146880" y="9822"/>
                </a:cubicBezTo>
                <a:close/>
              </a:path>
            </a:pathLst>
          </a:custGeom>
          <a:solidFill>
            <a:srgbClr val="EDB863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th-TH"/>
          </a:p>
        </p:txBody>
      </p:sp>
      <p:sp>
        <p:nvSpPr>
          <p:cNvPr id="193" name="Graphic 19325">
            <a:extLst>
              <a:ext uri="{FF2B5EF4-FFF2-40B4-BE49-F238E27FC236}">
                <a16:creationId xmlns:a16="http://schemas.microsoft.com/office/drawing/2014/main" id="{076BFB6E-8AA9-41EA-B47A-E86D43AF214F}"/>
              </a:ext>
            </a:extLst>
          </p:cNvPr>
          <p:cNvSpPr/>
          <p:nvPr/>
        </p:nvSpPr>
        <p:spPr>
          <a:xfrm>
            <a:off x="5418405" y="6195844"/>
            <a:ext cx="450166" cy="401523"/>
          </a:xfrm>
          <a:custGeom>
            <a:avLst/>
            <a:gdLst>
              <a:gd name="connsiteX0" fmla="*/ 146880 w 205159"/>
              <a:gd name="connsiteY0" fmla="*/ 9822 h 208179"/>
              <a:gd name="connsiteX1" fmla="*/ 148976 w 205159"/>
              <a:gd name="connsiteY1" fmla="*/ 64971 h 208179"/>
              <a:gd name="connsiteX2" fmla="*/ 153738 w 205159"/>
              <a:gd name="connsiteY2" fmla="*/ 73163 h 208179"/>
              <a:gd name="connsiteX3" fmla="*/ 200411 w 205159"/>
              <a:gd name="connsiteY3" fmla="*/ 102690 h 208179"/>
              <a:gd name="connsiteX4" fmla="*/ 198506 w 205159"/>
              <a:gd name="connsiteY4" fmla="*/ 120883 h 208179"/>
              <a:gd name="connsiteX5" fmla="*/ 146690 w 205159"/>
              <a:gd name="connsiteY5" fmla="*/ 139933 h 208179"/>
              <a:gd name="connsiteX6" fmla="*/ 140308 w 205159"/>
              <a:gd name="connsiteY6" fmla="*/ 146982 h 208179"/>
              <a:gd name="connsiteX7" fmla="*/ 126687 w 205159"/>
              <a:gd name="connsiteY7" fmla="*/ 200512 h 208179"/>
              <a:gd name="connsiteX8" fmla="*/ 108780 w 205159"/>
              <a:gd name="connsiteY8" fmla="*/ 204322 h 208179"/>
              <a:gd name="connsiteX9" fmla="*/ 74586 w 205159"/>
              <a:gd name="connsiteY9" fmla="*/ 160888 h 208179"/>
              <a:gd name="connsiteX10" fmla="*/ 65918 w 205159"/>
              <a:gd name="connsiteY10" fmla="*/ 156983 h 208179"/>
              <a:gd name="connsiteX11" fmla="*/ 10863 w 205159"/>
              <a:gd name="connsiteY11" fmla="*/ 160507 h 208179"/>
              <a:gd name="connsiteX12" fmla="*/ 1719 w 205159"/>
              <a:gd name="connsiteY12" fmla="*/ 144696 h 208179"/>
              <a:gd name="connsiteX13" fmla="*/ 32390 w 205159"/>
              <a:gd name="connsiteY13" fmla="*/ 98785 h 208179"/>
              <a:gd name="connsiteX14" fmla="*/ 33438 w 205159"/>
              <a:gd name="connsiteY14" fmla="*/ 89355 h 208179"/>
              <a:gd name="connsiteX15" fmla="*/ 13054 w 205159"/>
              <a:gd name="connsiteY15" fmla="*/ 38111 h 208179"/>
              <a:gd name="connsiteX16" fmla="*/ 25341 w 205159"/>
              <a:gd name="connsiteY16" fmla="*/ 24585 h 208179"/>
              <a:gd name="connsiteX17" fmla="*/ 78491 w 205159"/>
              <a:gd name="connsiteY17" fmla="*/ 39635 h 208179"/>
              <a:gd name="connsiteX18" fmla="*/ 87730 w 205159"/>
              <a:gd name="connsiteY18" fmla="*/ 37635 h 208179"/>
              <a:gd name="connsiteX19" fmla="*/ 130212 w 205159"/>
              <a:gd name="connsiteY19" fmla="*/ 2392 h 208179"/>
              <a:gd name="connsiteX20" fmla="*/ 146880 w 205159"/>
              <a:gd name="connsiteY20" fmla="*/ 9822 h 2081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205159" h="208179">
                <a:moveTo>
                  <a:pt x="146880" y="9822"/>
                </a:moveTo>
                <a:lnTo>
                  <a:pt x="148976" y="64971"/>
                </a:lnTo>
                <a:cubicBezTo>
                  <a:pt x="149071" y="68305"/>
                  <a:pt x="150881" y="71353"/>
                  <a:pt x="153738" y="73163"/>
                </a:cubicBezTo>
                <a:lnTo>
                  <a:pt x="200411" y="102690"/>
                </a:lnTo>
                <a:cubicBezTo>
                  <a:pt x="207555" y="107167"/>
                  <a:pt x="206412" y="117930"/>
                  <a:pt x="198506" y="120883"/>
                </a:cubicBezTo>
                <a:lnTo>
                  <a:pt x="146690" y="139933"/>
                </a:lnTo>
                <a:cubicBezTo>
                  <a:pt x="143547" y="141076"/>
                  <a:pt x="141165" y="143743"/>
                  <a:pt x="140308" y="146982"/>
                </a:cubicBezTo>
                <a:lnTo>
                  <a:pt x="126687" y="200512"/>
                </a:lnTo>
                <a:cubicBezTo>
                  <a:pt x="124592" y="208704"/>
                  <a:pt x="114019" y="210894"/>
                  <a:pt x="108780" y="204322"/>
                </a:cubicBezTo>
                <a:lnTo>
                  <a:pt x="74586" y="160888"/>
                </a:lnTo>
                <a:cubicBezTo>
                  <a:pt x="72490" y="158221"/>
                  <a:pt x="69252" y="156792"/>
                  <a:pt x="65918" y="156983"/>
                </a:cubicBezTo>
                <a:lnTo>
                  <a:pt x="10863" y="160507"/>
                </a:lnTo>
                <a:cubicBezTo>
                  <a:pt x="2481" y="161079"/>
                  <a:pt x="-2948" y="151649"/>
                  <a:pt x="1719" y="144696"/>
                </a:cubicBezTo>
                <a:lnTo>
                  <a:pt x="32390" y="98785"/>
                </a:lnTo>
                <a:cubicBezTo>
                  <a:pt x="34295" y="96023"/>
                  <a:pt x="34676" y="92499"/>
                  <a:pt x="33438" y="89355"/>
                </a:cubicBezTo>
                <a:lnTo>
                  <a:pt x="13054" y="38111"/>
                </a:lnTo>
                <a:cubicBezTo>
                  <a:pt x="9911" y="30300"/>
                  <a:pt x="17150" y="22299"/>
                  <a:pt x="25341" y="24585"/>
                </a:cubicBezTo>
                <a:lnTo>
                  <a:pt x="78491" y="39635"/>
                </a:lnTo>
                <a:cubicBezTo>
                  <a:pt x="81729" y="40587"/>
                  <a:pt x="85158" y="39825"/>
                  <a:pt x="87730" y="37635"/>
                </a:cubicBezTo>
                <a:lnTo>
                  <a:pt x="130212" y="2392"/>
                </a:lnTo>
                <a:cubicBezTo>
                  <a:pt x="136689" y="-3037"/>
                  <a:pt x="146595" y="1344"/>
                  <a:pt x="146880" y="9822"/>
                </a:cubicBezTo>
                <a:close/>
              </a:path>
            </a:pathLst>
          </a:custGeom>
          <a:solidFill>
            <a:srgbClr val="EDB863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th-TH"/>
          </a:p>
        </p:txBody>
      </p:sp>
      <p:grpSp>
        <p:nvGrpSpPr>
          <p:cNvPr id="194" name="Graphic 27">
            <a:extLst>
              <a:ext uri="{FF2B5EF4-FFF2-40B4-BE49-F238E27FC236}">
                <a16:creationId xmlns:a16="http://schemas.microsoft.com/office/drawing/2014/main" id="{0C188F39-B2DF-4AD6-912A-E707662D5502}"/>
              </a:ext>
            </a:extLst>
          </p:cNvPr>
          <p:cNvGrpSpPr/>
          <p:nvPr/>
        </p:nvGrpSpPr>
        <p:grpSpPr>
          <a:xfrm rot="21423545">
            <a:off x="5143393" y="-484119"/>
            <a:ext cx="2197183" cy="1811888"/>
            <a:chOff x="5791019" y="2906982"/>
            <a:chExt cx="3178793" cy="2621364"/>
          </a:xfrm>
        </p:grpSpPr>
        <p:grpSp>
          <p:nvGrpSpPr>
            <p:cNvPr id="195" name="Graphic 27">
              <a:extLst>
                <a:ext uri="{FF2B5EF4-FFF2-40B4-BE49-F238E27FC236}">
                  <a16:creationId xmlns:a16="http://schemas.microsoft.com/office/drawing/2014/main" id="{0C188F39-B2DF-4AD6-912A-E707662D5502}"/>
                </a:ext>
              </a:extLst>
            </p:cNvPr>
            <p:cNvGrpSpPr/>
            <p:nvPr/>
          </p:nvGrpSpPr>
          <p:grpSpPr>
            <a:xfrm>
              <a:off x="6080076" y="2906982"/>
              <a:ext cx="2621364" cy="2621364"/>
              <a:chOff x="6080076" y="2906982"/>
              <a:chExt cx="2621364" cy="2621364"/>
            </a:xfrm>
          </p:grpSpPr>
          <p:sp>
            <p:nvSpPr>
              <p:cNvPr id="197" name="Freeform: Shape 8064">
                <a:extLst>
                  <a:ext uri="{FF2B5EF4-FFF2-40B4-BE49-F238E27FC236}">
                    <a16:creationId xmlns:a16="http://schemas.microsoft.com/office/drawing/2014/main" id="{74DB872B-8D91-4BEF-A1E0-12FBF3A95950}"/>
                  </a:ext>
                </a:extLst>
              </p:cNvPr>
              <p:cNvSpPr/>
              <p:nvPr/>
            </p:nvSpPr>
            <p:spPr>
              <a:xfrm rot="-3777192">
                <a:off x="6416529" y="3243435"/>
                <a:ext cx="1948457" cy="1948457"/>
              </a:xfrm>
              <a:custGeom>
                <a:avLst/>
                <a:gdLst>
                  <a:gd name="connsiteX0" fmla="*/ 1948458 w 1948457"/>
                  <a:gd name="connsiteY0" fmla="*/ 974229 h 1948457"/>
                  <a:gd name="connsiteX1" fmla="*/ 974229 w 1948457"/>
                  <a:gd name="connsiteY1" fmla="*/ 1948458 h 1948457"/>
                  <a:gd name="connsiteX2" fmla="*/ 0 w 1948457"/>
                  <a:gd name="connsiteY2" fmla="*/ 974229 h 1948457"/>
                  <a:gd name="connsiteX3" fmla="*/ 974229 w 1948457"/>
                  <a:gd name="connsiteY3" fmla="*/ 0 h 1948457"/>
                  <a:gd name="connsiteX4" fmla="*/ 1948458 w 1948457"/>
                  <a:gd name="connsiteY4" fmla="*/ 974229 h 19484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48457" h="1948457">
                    <a:moveTo>
                      <a:pt x="1948458" y="974229"/>
                    </a:moveTo>
                    <a:cubicBezTo>
                      <a:pt x="1948458" y="1512281"/>
                      <a:pt x="1512281" y="1948458"/>
                      <a:pt x="974229" y="1948458"/>
                    </a:cubicBezTo>
                    <a:cubicBezTo>
                      <a:pt x="436177" y="1948458"/>
                      <a:pt x="0" y="1512281"/>
                      <a:pt x="0" y="974229"/>
                    </a:cubicBezTo>
                    <a:cubicBezTo>
                      <a:pt x="0" y="436177"/>
                      <a:pt x="436177" y="0"/>
                      <a:pt x="974229" y="0"/>
                    </a:cubicBezTo>
                    <a:cubicBezTo>
                      <a:pt x="1512281" y="0"/>
                      <a:pt x="1948458" y="436177"/>
                      <a:pt x="1948458" y="974229"/>
                    </a:cubicBezTo>
                    <a:close/>
                  </a:path>
                </a:pathLst>
              </a:custGeom>
              <a:solidFill>
                <a:srgbClr val="E9D2AE"/>
              </a:solidFill>
              <a:ln w="4955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grpSp>
            <p:nvGrpSpPr>
              <p:cNvPr id="198" name="Graphic 27">
                <a:extLst>
                  <a:ext uri="{FF2B5EF4-FFF2-40B4-BE49-F238E27FC236}">
                    <a16:creationId xmlns:a16="http://schemas.microsoft.com/office/drawing/2014/main" id="{0C188F39-B2DF-4AD6-912A-E707662D5502}"/>
                  </a:ext>
                </a:extLst>
              </p:cNvPr>
              <p:cNvGrpSpPr/>
              <p:nvPr/>
            </p:nvGrpSpPr>
            <p:grpSpPr>
              <a:xfrm>
                <a:off x="6416094" y="3620276"/>
                <a:ext cx="1948769" cy="1252724"/>
                <a:chOff x="6416094" y="3620276"/>
                <a:chExt cx="1948769" cy="1252724"/>
              </a:xfrm>
              <a:solidFill>
                <a:srgbClr val="D3AB05"/>
              </a:solidFill>
            </p:grpSpPr>
            <p:sp>
              <p:nvSpPr>
                <p:cNvPr id="199" name="Freeform: Shape 8066">
                  <a:extLst>
                    <a:ext uri="{FF2B5EF4-FFF2-40B4-BE49-F238E27FC236}">
                      <a16:creationId xmlns:a16="http://schemas.microsoft.com/office/drawing/2014/main" id="{9311198C-8015-4C74-B9A2-B48742CDB284}"/>
                    </a:ext>
                  </a:extLst>
                </p:cNvPr>
                <p:cNvSpPr/>
                <p:nvPr/>
              </p:nvSpPr>
              <p:spPr>
                <a:xfrm>
                  <a:off x="6416094" y="3620276"/>
                  <a:ext cx="1309412" cy="930777"/>
                </a:xfrm>
                <a:custGeom>
                  <a:avLst/>
                  <a:gdLst>
                    <a:gd name="connsiteX0" fmla="*/ 612916 w 1309412"/>
                    <a:gd name="connsiteY0" fmla="*/ 369444 h 930777"/>
                    <a:gd name="connsiteX1" fmla="*/ 985649 w 1309412"/>
                    <a:gd name="connsiteY1" fmla="*/ 147095 h 930777"/>
                    <a:gd name="connsiteX2" fmla="*/ 239191 w 1309412"/>
                    <a:gd name="connsiteY2" fmla="*/ 266210 h 930777"/>
                    <a:gd name="connsiteX3" fmla="*/ 596538 w 1309412"/>
                    <a:gd name="connsiteY3" fmla="*/ 25001 h 930777"/>
                    <a:gd name="connsiteX4" fmla="*/ 144891 w 1309412"/>
                    <a:gd name="connsiteY4" fmla="*/ 86544 h 930777"/>
                    <a:gd name="connsiteX5" fmla="*/ 41161 w 1309412"/>
                    <a:gd name="connsiteY5" fmla="*/ 876182 h 930777"/>
                    <a:gd name="connsiteX6" fmla="*/ 59524 w 1309412"/>
                    <a:gd name="connsiteY6" fmla="*/ 930777 h 930777"/>
                    <a:gd name="connsiteX7" fmla="*/ 744440 w 1309412"/>
                    <a:gd name="connsiteY7" fmla="*/ 708924 h 930777"/>
                    <a:gd name="connsiteX8" fmla="*/ 240183 w 1309412"/>
                    <a:gd name="connsiteY8" fmla="*/ 691553 h 930777"/>
                    <a:gd name="connsiteX9" fmla="*/ 1308751 w 1309412"/>
                    <a:gd name="connsiteY9" fmla="*/ 275640 h 930777"/>
                    <a:gd name="connsiteX10" fmla="*/ 612916 w 1309412"/>
                    <a:gd name="connsiteY10" fmla="*/ 369444 h 9307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309412" h="930777">
                      <a:moveTo>
                        <a:pt x="612916" y="369444"/>
                      </a:moveTo>
                      <a:cubicBezTo>
                        <a:pt x="594553" y="308894"/>
                        <a:pt x="1000043" y="235439"/>
                        <a:pt x="985649" y="147095"/>
                      </a:cubicBezTo>
                      <a:cubicBezTo>
                        <a:pt x="971256" y="58750"/>
                        <a:pt x="255073" y="338176"/>
                        <a:pt x="239191" y="266210"/>
                      </a:cubicBezTo>
                      <a:cubicBezTo>
                        <a:pt x="223805" y="194245"/>
                        <a:pt x="629791" y="123768"/>
                        <a:pt x="596538" y="25001"/>
                      </a:cubicBezTo>
                      <a:cubicBezTo>
                        <a:pt x="575693" y="-37038"/>
                        <a:pt x="326046" y="28972"/>
                        <a:pt x="144891" y="86544"/>
                      </a:cubicBezTo>
                      <a:cubicBezTo>
                        <a:pt x="4433" y="314849"/>
                        <a:pt x="-41724" y="599238"/>
                        <a:pt x="41161" y="876182"/>
                      </a:cubicBezTo>
                      <a:cubicBezTo>
                        <a:pt x="46620" y="894546"/>
                        <a:pt x="53072" y="912910"/>
                        <a:pt x="59524" y="930777"/>
                      </a:cubicBezTo>
                      <a:cubicBezTo>
                        <a:pt x="295274" y="889583"/>
                        <a:pt x="774715" y="795283"/>
                        <a:pt x="744440" y="708924"/>
                      </a:cubicBezTo>
                      <a:cubicBezTo>
                        <a:pt x="704238" y="594771"/>
                        <a:pt x="261525" y="763022"/>
                        <a:pt x="240183" y="691553"/>
                      </a:cubicBezTo>
                      <a:cubicBezTo>
                        <a:pt x="218842" y="620083"/>
                        <a:pt x="1340515" y="368451"/>
                        <a:pt x="1308751" y="275640"/>
                      </a:cubicBezTo>
                      <a:cubicBezTo>
                        <a:pt x="1276490" y="182829"/>
                        <a:pt x="631280" y="430491"/>
                        <a:pt x="612916" y="369444"/>
                      </a:cubicBezTo>
                      <a:close/>
                    </a:path>
                  </a:pathLst>
                </a:custGeom>
                <a:solidFill>
                  <a:srgbClr val="EDB863"/>
                </a:solidFill>
                <a:ln w="4956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00" name="Freeform: Shape 8067">
                  <a:extLst>
                    <a:ext uri="{FF2B5EF4-FFF2-40B4-BE49-F238E27FC236}">
                      <a16:creationId xmlns:a16="http://schemas.microsoft.com/office/drawing/2014/main" id="{911FA44C-4A21-4F70-BE46-2210B86906BC}"/>
                    </a:ext>
                  </a:extLst>
                </p:cNvPr>
                <p:cNvSpPr/>
                <p:nvPr/>
              </p:nvSpPr>
              <p:spPr>
                <a:xfrm>
                  <a:off x="7333743" y="3857700"/>
                  <a:ext cx="1031121" cy="1015300"/>
                </a:xfrm>
                <a:custGeom>
                  <a:avLst/>
                  <a:gdLst>
                    <a:gd name="connsiteX0" fmla="*/ 961866 w 1031121"/>
                    <a:gd name="connsiteY0" fmla="*/ 0 h 1015300"/>
                    <a:gd name="connsiteX1" fmla="*/ 403014 w 1031121"/>
                    <a:gd name="connsiteY1" fmla="*/ 227313 h 1015300"/>
                    <a:gd name="connsiteX2" fmla="*/ 821408 w 1031121"/>
                    <a:gd name="connsiteY2" fmla="*/ 198526 h 1015300"/>
                    <a:gd name="connsiteX3" fmla="*/ 223844 w 1031121"/>
                    <a:gd name="connsiteY3" fmla="*/ 533539 h 1015300"/>
                    <a:gd name="connsiteX4" fmla="*/ 738027 w 1031121"/>
                    <a:gd name="connsiteY4" fmla="*/ 503264 h 1015300"/>
                    <a:gd name="connsiteX5" fmla="*/ 999 w 1031121"/>
                    <a:gd name="connsiteY5" fmla="*/ 865078 h 1015300"/>
                    <a:gd name="connsiteX6" fmla="*/ 699811 w 1031121"/>
                    <a:gd name="connsiteY6" fmla="*/ 776238 h 1015300"/>
                    <a:gd name="connsiteX7" fmla="*/ 446690 w 1031121"/>
                    <a:gd name="connsiteY7" fmla="*/ 996602 h 1015300"/>
                    <a:gd name="connsiteX8" fmla="*/ 832824 w 1031121"/>
                    <a:gd name="connsiteY8" fmla="*/ 948956 h 1015300"/>
                    <a:gd name="connsiteX9" fmla="*/ 990156 w 1031121"/>
                    <a:gd name="connsiteY9" fmla="*/ 80899 h 1015300"/>
                    <a:gd name="connsiteX10" fmla="*/ 961866 w 1031121"/>
                    <a:gd name="connsiteY10" fmla="*/ 0 h 1015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031121" h="1015300">
                      <a:moveTo>
                        <a:pt x="961866" y="0"/>
                      </a:moveTo>
                      <a:cubicBezTo>
                        <a:pt x="712219" y="77922"/>
                        <a:pt x="391103" y="186615"/>
                        <a:pt x="403014" y="227313"/>
                      </a:cubicBezTo>
                      <a:cubicBezTo>
                        <a:pt x="422867" y="293323"/>
                        <a:pt x="796593" y="115642"/>
                        <a:pt x="821408" y="198526"/>
                      </a:cubicBezTo>
                      <a:cubicBezTo>
                        <a:pt x="846224" y="281411"/>
                        <a:pt x="197043" y="463559"/>
                        <a:pt x="223844" y="533539"/>
                      </a:cubicBezTo>
                      <a:cubicBezTo>
                        <a:pt x="250645" y="603520"/>
                        <a:pt x="724130" y="443706"/>
                        <a:pt x="738027" y="503264"/>
                      </a:cubicBezTo>
                      <a:cubicBezTo>
                        <a:pt x="752420" y="562822"/>
                        <a:pt x="-31758" y="784675"/>
                        <a:pt x="999" y="865078"/>
                      </a:cubicBezTo>
                      <a:cubicBezTo>
                        <a:pt x="33755" y="945481"/>
                        <a:pt x="670032" y="676975"/>
                        <a:pt x="699811" y="776238"/>
                      </a:cubicBezTo>
                      <a:cubicBezTo>
                        <a:pt x="729590" y="875501"/>
                        <a:pt x="421874" y="913717"/>
                        <a:pt x="446690" y="996602"/>
                      </a:cubicBezTo>
                      <a:cubicBezTo>
                        <a:pt x="460090" y="1041270"/>
                        <a:pt x="655639" y="998091"/>
                        <a:pt x="832824" y="948956"/>
                      </a:cubicBezTo>
                      <a:cubicBezTo>
                        <a:pt x="1013979" y="709731"/>
                        <a:pt x="1082470" y="390600"/>
                        <a:pt x="990156" y="80899"/>
                      </a:cubicBezTo>
                      <a:cubicBezTo>
                        <a:pt x="982214" y="53106"/>
                        <a:pt x="972288" y="26305"/>
                        <a:pt x="961866" y="0"/>
                      </a:cubicBezTo>
                      <a:close/>
                    </a:path>
                  </a:pathLst>
                </a:custGeom>
                <a:solidFill>
                  <a:srgbClr val="EDB863"/>
                </a:solidFill>
                <a:ln w="4956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</p:grpSp>
        <p:sp>
          <p:nvSpPr>
            <p:cNvPr id="196" name="Freeform: Shape 8068">
              <a:extLst>
                <a:ext uri="{FF2B5EF4-FFF2-40B4-BE49-F238E27FC236}">
                  <a16:creationId xmlns:a16="http://schemas.microsoft.com/office/drawing/2014/main" id="{45142ED9-65F5-4F83-8ACD-2979FA27C7F2}"/>
                </a:ext>
              </a:extLst>
            </p:cNvPr>
            <p:cNvSpPr/>
            <p:nvPr/>
          </p:nvSpPr>
          <p:spPr>
            <a:xfrm>
              <a:off x="5791019" y="3485774"/>
              <a:ext cx="3178793" cy="1586309"/>
            </a:xfrm>
            <a:custGeom>
              <a:avLst/>
              <a:gdLst>
                <a:gd name="connsiteX0" fmla="*/ 2246505 w 3178793"/>
                <a:gd name="connsiteY0" fmla="*/ 3164 h 1586309"/>
                <a:gd name="connsiteX1" fmla="*/ 2371080 w 3178793"/>
                <a:gd name="connsiteY1" fmla="*/ 136673 h 1586309"/>
                <a:gd name="connsiteX2" fmla="*/ 2725946 w 3178793"/>
                <a:gd name="connsiteY2" fmla="*/ 309391 h 1586309"/>
                <a:gd name="connsiteX3" fmla="*/ 1668794 w 3178793"/>
                <a:gd name="connsiteY3" fmla="*/ 1058331 h 1586309"/>
                <a:gd name="connsiteX4" fmla="*/ 373906 w 3178793"/>
                <a:gd name="connsiteY4" fmla="*/ 1013663 h 1586309"/>
                <a:gd name="connsiteX5" fmla="*/ 630501 w 3178793"/>
                <a:gd name="connsiteY5" fmla="*/ 632989 h 1586309"/>
                <a:gd name="connsiteX6" fmla="*/ 664251 w 3178793"/>
                <a:gd name="connsiteY6" fmla="*/ 461263 h 1586309"/>
                <a:gd name="connsiteX7" fmla="*/ 11596 w 3178793"/>
                <a:gd name="connsiteY7" fmla="*/ 1265295 h 1586309"/>
                <a:gd name="connsiteX8" fmla="*/ 1779968 w 3178793"/>
                <a:gd name="connsiteY8" fmla="*/ 1430568 h 1586309"/>
                <a:gd name="connsiteX9" fmla="*/ 3167171 w 3178793"/>
                <a:gd name="connsiteY9" fmla="*/ 320806 h 1586309"/>
                <a:gd name="connsiteX10" fmla="*/ 2246505 w 3178793"/>
                <a:gd name="connsiteY10" fmla="*/ 3164 h 1586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178793" h="1586309">
                  <a:moveTo>
                    <a:pt x="2246505" y="3164"/>
                  </a:moveTo>
                  <a:cubicBezTo>
                    <a:pt x="2291670" y="43366"/>
                    <a:pt x="2333360" y="88034"/>
                    <a:pt x="2371080" y="136673"/>
                  </a:cubicBezTo>
                  <a:cubicBezTo>
                    <a:pt x="2565140" y="154044"/>
                    <a:pt x="2697160" y="212113"/>
                    <a:pt x="2725946" y="309391"/>
                  </a:cubicBezTo>
                  <a:cubicBezTo>
                    <a:pt x="2791460" y="528762"/>
                    <a:pt x="2317975" y="863775"/>
                    <a:pt x="1668794" y="1058331"/>
                  </a:cubicBezTo>
                  <a:cubicBezTo>
                    <a:pt x="1019117" y="1252887"/>
                    <a:pt x="439916" y="1232538"/>
                    <a:pt x="373906" y="1013663"/>
                  </a:cubicBezTo>
                  <a:cubicBezTo>
                    <a:pt x="341149" y="904970"/>
                    <a:pt x="441901" y="767490"/>
                    <a:pt x="630501" y="632989"/>
                  </a:cubicBezTo>
                  <a:cubicBezTo>
                    <a:pt x="636457" y="574423"/>
                    <a:pt x="647872" y="517347"/>
                    <a:pt x="664251" y="461263"/>
                  </a:cubicBezTo>
                  <a:cubicBezTo>
                    <a:pt x="208137" y="715377"/>
                    <a:pt x="-60370" y="1024582"/>
                    <a:pt x="11596" y="1265295"/>
                  </a:cubicBezTo>
                  <a:cubicBezTo>
                    <a:pt x="116815" y="1617183"/>
                    <a:pt x="908934" y="1691134"/>
                    <a:pt x="1779968" y="1430568"/>
                  </a:cubicBezTo>
                  <a:cubicBezTo>
                    <a:pt x="2651499" y="1170002"/>
                    <a:pt x="3272390" y="673190"/>
                    <a:pt x="3167171" y="320806"/>
                  </a:cubicBezTo>
                  <a:cubicBezTo>
                    <a:pt x="3098183" y="90516"/>
                    <a:pt x="2734383" y="-20659"/>
                    <a:pt x="2246505" y="3164"/>
                  </a:cubicBezTo>
                  <a:close/>
                </a:path>
              </a:pathLst>
            </a:custGeom>
            <a:solidFill>
              <a:srgbClr val="D75903"/>
            </a:solidFill>
            <a:ln w="4956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 dirty="0"/>
            </a:p>
          </p:txBody>
        </p:sp>
      </p:grpSp>
    </p:spTree>
    <p:extLst>
      <p:ext uri="{BB962C8B-B14F-4D97-AF65-F5344CB8AC3E}">
        <p14:creationId xmlns:p14="http://schemas.microsoft.com/office/powerpoint/2010/main" val="1242573069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>
            <a:lumMod val="9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1" name="Graphic 1">
            <a:extLst>
              <a:ext uri="{FF2B5EF4-FFF2-40B4-BE49-F238E27FC236}">
                <a16:creationId xmlns:a16="http://schemas.microsoft.com/office/drawing/2014/main" id="{72DE07B2-49DE-4C69-9494-120528081C00}"/>
              </a:ext>
            </a:extLst>
          </p:cNvPr>
          <p:cNvGrpSpPr/>
          <p:nvPr/>
        </p:nvGrpSpPr>
        <p:grpSpPr>
          <a:xfrm>
            <a:off x="710914" y="5898719"/>
            <a:ext cx="1799619" cy="1773824"/>
            <a:chOff x="5748337" y="3124200"/>
            <a:chExt cx="695325" cy="609600"/>
          </a:xfrm>
          <a:solidFill>
            <a:schemeClr val="bg2">
              <a:lumMod val="50000"/>
            </a:schemeClr>
          </a:solidFill>
        </p:grpSpPr>
        <p:grpSp>
          <p:nvGrpSpPr>
            <p:cNvPr id="72" name="Graphic 1">
              <a:extLst>
                <a:ext uri="{FF2B5EF4-FFF2-40B4-BE49-F238E27FC236}">
                  <a16:creationId xmlns:a16="http://schemas.microsoft.com/office/drawing/2014/main" id="{D75840A7-2919-40CB-A82C-2AD69D7673A5}"/>
                </a:ext>
              </a:extLst>
            </p:cNvPr>
            <p:cNvGrpSpPr/>
            <p:nvPr/>
          </p:nvGrpSpPr>
          <p:grpSpPr>
            <a:xfrm>
              <a:off x="6032547" y="3282867"/>
              <a:ext cx="412442" cy="452943"/>
              <a:chOff x="6032547" y="3282867"/>
              <a:chExt cx="412442" cy="452943"/>
            </a:xfrm>
            <a:grpFill/>
          </p:grpSpPr>
          <p:sp>
            <p:nvSpPr>
              <p:cNvPr id="87" name="Freeform: Shape 86">
                <a:extLst>
                  <a:ext uri="{FF2B5EF4-FFF2-40B4-BE49-F238E27FC236}">
                    <a16:creationId xmlns:a16="http://schemas.microsoft.com/office/drawing/2014/main" id="{AB10C774-087E-4B16-8266-2E5B640A906A}"/>
                  </a:ext>
                </a:extLst>
              </p:cNvPr>
              <p:cNvSpPr/>
              <p:nvPr/>
            </p:nvSpPr>
            <p:spPr>
              <a:xfrm>
                <a:off x="6032547" y="3336353"/>
                <a:ext cx="369776" cy="399456"/>
              </a:xfrm>
              <a:custGeom>
                <a:avLst/>
                <a:gdLst>
                  <a:gd name="connsiteX0" fmla="*/ 364252 w 369776"/>
                  <a:gd name="connsiteY0" fmla="*/ 77978 h 399456"/>
                  <a:gd name="connsiteX1" fmla="*/ 84978 w 369776"/>
                  <a:gd name="connsiteY1" fmla="*/ 392207 h 399456"/>
                  <a:gd name="connsiteX2" fmla="*/ 54403 w 369776"/>
                  <a:gd name="connsiteY2" fmla="*/ 393922 h 399456"/>
                  <a:gd name="connsiteX3" fmla="*/ 7350 w 369776"/>
                  <a:gd name="connsiteY3" fmla="*/ 352107 h 399456"/>
                  <a:gd name="connsiteX4" fmla="*/ 5445 w 369776"/>
                  <a:gd name="connsiteY4" fmla="*/ 321532 h 399456"/>
                  <a:gd name="connsiteX5" fmla="*/ 284718 w 369776"/>
                  <a:gd name="connsiteY5" fmla="*/ 7302 h 399456"/>
                  <a:gd name="connsiteX6" fmla="*/ 315388 w 369776"/>
                  <a:gd name="connsiteY6" fmla="*/ 5492 h 399456"/>
                  <a:gd name="connsiteX7" fmla="*/ 362442 w 369776"/>
                  <a:gd name="connsiteY7" fmla="*/ 47307 h 399456"/>
                  <a:gd name="connsiteX8" fmla="*/ 364252 w 369776"/>
                  <a:gd name="connsiteY8" fmla="*/ 77978 h 399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69776" h="399456">
                    <a:moveTo>
                      <a:pt x="364252" y="77978"/>
                    </a:moveTo>
                    <a:lnTo>
                      <a:pt x="84978" y="392207"/>
                    </a:lnTo>
                    <a:cubicBezTo>
                      <a:pt x="77073" y="401161"/>
                      <a:pt x="63452" y="401923"/>
                      <a:pt x="54403" y="393922"/>
                    </a:cubicBezTo>
                    <a:lnTo>
                      <a:pt x="7350" y="352107"/>
                    </a:lnTo>
                    <a:cubicBezTo>
                      <a:pt x="-1699" y="344106"/>
                      <a:pt x="-2461" y="330485"/>
                      <a:pt x="5445" y="321532"/>
                    </a:cubicBezTo>
                    <a:lnTo>
                      <a:pt x="284718" y="7302"/>
                    </a:lnTo>
                    <a:cubicBezTo>
                      <a:pt x="292624" y="-1651"/>
                      <a:pt x="306340" y="-2509"/>
                      <a:pt x="315388" y="5492"/>
                    </a:cubicBezTo>
                    <a:lnTo>
                      <a:pt x="362442" y="47307"/>
                    </a:lnTo>
                    <a:cubicBezTo>
                      <a:pt x="371490" y="55308"/>
                      <a:pt x="372252" y="69024"/>
                      <a:pt x="364252" y="7797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Cordia New" panose="020B0304020202020204" pitchFamily="34" charset="-34"/>
                </a:endParaRPr>
              </a:p>
            </p:txBody>
          </p:sp>
          <p:sp>
            <p:nvSpPr>
              <p:cNvPr id="88" name="Freeform: Shape 87">
                <a:extLst>
                  <a:ext uri="{FF2B5EF4-FFF2-40B4-BE49-F238E27FC236}">
                    <a16:creationId xmlns:a16="http://schemas.microsoft.com/office/drawing/2014/main" id="{7EDD93C5-5B90-4522-8DCB-C06ED814A3FF}"/>
                  </a:ext>
                </a:extLst>
              </p:cNvPr>
              <p:cNvSpPr/>
              <p:nvPr/>
            </p:nvSpPr>
            <p:spPr>
              <a:xfrm>
                <a:off x="6032633" y="3336392"/>
                <a:ext cx="338924" cy="372928"/>
              </a:xfrm>
              <a:custGeom>
                <a:avLst/>
                <a:gdLst>
                  <a:gd name="connsiteX0" fmla="*/ 315302 w 338924"/>
                  <a:gd name="connsiteY0" fmla="*/ 5454 h 372928"/>
                  <a:gd name="connsiteX1" fmla="*/ 284727 w 338924"/>
                  <a:gd name="connsiteY1" fmla="*/ 7264 h 372928"/>
                  <a:gd name="connsiteX2" fmla="*/ 5454 w 338924"/>
                  <a:gd name="connsiteY2" fmla="*/ 321398 h 372928"/>
                  <a:gd name="connsiteX3" fmla="*/ 7264 w 338924"/>
                  <a:gd name="connsiteY3" fmla="*/ 351974 h 372928"/>
                  <a:gd name="connsiteX4" fmla="*/ 30886 w 338924"/>
                  <a:gd name="connsiteY4" fmla="*/ 372929 h 372928"/>
                  <a:gd name="connsiteX5" fmla="*/ 338924 w 338924"/>
                  <a:gd name="connsiteY5" fmla="*/ 26314 h 372928"/>
                  <a:gd name="connsiteX6" fmla="*/ 315302 w 338924"/>
                  <a:gd name="connsiteY6" fmla="*/ 5454 h 3729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38924" h="372928">
                    <a:moveTo>
                      <a:pt x="315302" y="5454"/>
                    </a:moveTo>
                    <a:cubicBezTo>
                      <a:pt x="306349" y="-2452"/>
                      <a:pt x="292633" y="-1690"/>
                      <a:pt x="284727" y="7264"/>
                    </a:cubicBezTo>
                    <a:lnTo>
                      <a:pt x="5454" y="321398"/>
                    </a:lnTo>
                    <a:cubicBezTo>
                      <a:pt x="-2452" y="330352"/>
                      <a:pt x="-1690" y="344068"/>
                      <a:pt x="7264" y="351974"/>
                    </a:cubicBezTo>
                    <a:lnTo>
                      <a:pt x="30886" y="372929"/>
                    </a:lnTo>
                    <a:lnTo>
                      <a:pt x="338924" y="26314"/>
                    </a:lnTo>
                    <a:lnTo>
                      <a:pt x="315302" y="545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Cordia New" panose="020B0304020202020204" pitchFamily="34" charset="-34"/>
                </a:endParaRPr>
              </a:p>
            </p:txBody>
          </p:sp>
          <p:grpSp>
            <p:nvGrpSpPr>
              <p:cNvPr id="89" name="Graphic 1">
                <a:extLst>
                  <a:ext uri="{FF2B5EF4-FFF2-40B4-BE49-F238E27FC236}">
                    <a16:creationId xmlns:a16="http://schemas.microsoft.com/office/drawing/2014/main" id="{0C0756B5-A404-4C46-B1B4-1C52C4A05553}"/>
                  </a:ext>
                </a:extLst>
              </p:cNvPr>
              <p:cNvGrpSpPr/>
              <p:nvPr/>
            </p:nvGrpSpPr>
            <p:grpSpPr>
              <a:xfrm>
                <a:off x="6344125" y="3282867"/>
                <a:ext cx="100864" cy="104413"/>
                <a:chOff x="6344125" y="3282867"/>
                <a:chExt cx="100864" cy="104413"/>
              </a:xfrm>
              <a:grpFill/>
            </p:grpSpPr>
            <p:sp>
              <p:nvSpPr>
                <p:cNvPr id="98" name="Freeform: Shape 97">
                  <a:extLst>
                    <a:ext uri="{FF2B5EF4-FFF2-40B4-BE49-F238E27FC236}">
                      <a16:creationId xmlns:a16="http://schemas.microsoft.com/office/drawing/2014/main" id="{F32A1366-5E65-47BB-93D3-B040FFE5BED0}"/>
                    </a:ext>
                  </a:extLst>
                </p:cNvPr>
                <p:cNvSpPr/>
                <p:nvPr/>
              </p:nvSpPr>
              <p:spPr>
                <a:xfrm>
                  <a:off x="6344125" y="3282867"/>
                  <a:ext cx="100864" cy="104413"/>
                </a:xfrm>
                <a:custGeom>
                  <a:avLst/>
                  <a:gdLst>
                    <a:gd name="connsiteX0" fmla="*/ 93250 w 100864"/>
                    <a:gd name="connsiteY0" fmla="*/ 5734 h 104413"/>
                    <a:gd name="connsiteX1" fmla="*/ 93250 w 100864"/>
                    <a:gd name="connsiteY1" fmla="*/ 5734 h 104413"/>
                    <a:gd name="connsiteX2" fmla="*/ 67818 w 100864"/>
                    <a:gd name="connsiteY2" fmla="*/ 2496 h 104413"/>
                    <a:gd name="connsiteX3" fmla="*/ 52864 w 100864"/>
                    <a:gd name="connsiteY3" fmla="*/ 10211 h 104413"/>
                    <a:gd name="connsiteX4" fmla="*/ 19145 w 100864"/>
                    <a:gd name="connsiteY4" fmla="*/ 36405 h 104413"/>
                    <a:gd name="connsiteX5" fmla="*/ 0 w 100864"/>
                    <a:gd name="connsiteY5" fmla="*/ 57931 h 104413"/>
                    <a:gd name="connsiteX6" fmla="*/ 26194 w 100864"/>
                    <a:gd name="connsiteY6" fmla="*/ 81172 h 104413"/>
                    <a:gd name="connsiteX7" fmla="*/ 52388 w 100864"/>
                    <a:gd name="connsiteY7" fmla="*/ 104413 h 104413"/>
                    <a:gd name="connsiteX8" fmla="*/ 71533 w 100864"/>
                    <a:gd name="connsiteY8" fmla="*/ 82887 h 104413"/>
                    <a:gd name="connsiteX9" fmla="*/ 93536 w 100864"/>
                    <a:gd name="connsiteY9" fmla="*/ 46311 h 104413"/>
                    <a:gd name="connsiteX10" fmla="*/ 99441 w 100864"/>
                    <a:gd name="connsiteY10" fmla="*/ 30499 h 104413"/>
                    <a:gd name="connsiteX11" fmla="*/ 93250 w 100864"/>
                    <a:gd name="connsiteY11" fmla="*/ 5734 h 1044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00864" h="104413">
                      <a:moveTo>
                        <a:pt x="93250" y="5734"/>
                      </a:moveTo>
                      <a:lnTo>
                        <a:pt x="93250" y="5734"/>
                      </a:lnTo>
                      <a:cubicBezTo>
                        <a:pt x="86201" y="-457"/>
                        <a:pt x="76105" y="-1790"/>
                        <a:pt x="67818" y="2496"/>
                      </a:cubicBezTo>
                      <a:lnTo>
                        <a:pt x="52864" y="10211"/>
                      </a:lnTo>
                      <a:cubicBezTo>
                        <a:pt x="40100" y="16783"/>
                        <a:pt x="28670" y="25642"/>
                        <a:pt x="19145" y="36405"/>
                      </a:cubicBezTo>
                      <a:lnTo>
                        <a:pt x="0" y="57931"/>
                      </a:lnTo>
                      <a:lnTo>
                        <a:pt x="26194" y="81172"/>
                      </a:lnTo>
                      <a:lnTo>
                        <a:pt x="52388" y="104413"/>
                      </a:lnTo>
                      <a:lnTo>
                        <a:pt x="71533" y="82887"/>
                      </a:lnTo>
                      <a:cubicBezTo>
                        <a:pt x="81058" y="72124"/>
                        <a:pt x="88487" y="59741"/>
                        <a:pt x="93536" y="46311"/>
                      </a:cubicBezTo>
                      <a:lnTo>
                        <a:pt x="99441" y="30499"/>
                      </a:lnTo>
                      <a:cubicBezTo>
                        <a:pt x="102680" y="21927"/>
                        <a:pt x="100298" y="12021"/>
                        <a:pt x="93250" y="5734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Cordia New" panose="020B0304020202020204" pitchFamily="34" charset="-34"/>
                  </a:endParaRPr>
                </a:p>
              </p:txBody>
            </p:sp>
            <p:sp>
              <p:nvSpPr>
                <p:cNvPr id="99" name="Freeform: Shape 98">
                  <a:extLst>
                    <a:ext uri="{FF2B5EF4-FFF2-40B4-BE49-F238E27FC236}">
                      <a16:creationId xmlns:a16="http://schemas.microsoft.com/office/drawing/2014/main" id="{0ECB6895-7B8D-41CF-8969-4A8DD8B0B5F9}"/>
                    </a:ext>
                  </a:extLst>
                </p:cNvPr>
                <p:cNvSpPr/>
                <p:nvPr/>
              </p:nvSpPr>
              <p:spPr>
                <a:xfrm>
                  <a:off x="6344125" y="3282929"/>
                  <a:ext cx="100795" cy="81300"/>
                </a:xfrm>
                <a:custGeom>
                  <a:avLst/>
                  <a:gdLst>
                    <a:gd name="connsiteX0" fmla="*/ 100774 w 100795"/>
                    <a:gd name="connsiteY0" fmla="*/ 23579 h 81300"/>
                    <a:gd name="connsiteX1" fmla="*/ 94012 w 100795"/>
                    <a:gd name="connsiteY1" fmla="*/ 25770 h 81300"/>
                    <a:gd name="connsiteX2" fmla="*/ 79057 w 100795"/>
                    <a:gd name="connsiteY2" fmla="*/ 33580 h 81300"/>
                    <a:gd name="connsiteX3" fmla="*/ 45339 w 100795"/>
                    <a:gd name="connsiteY3" fmla="*/ 59774 h 81300"/>
                    <a:gd name="connsiteX4" fmla="*/ 26194 w 100795"/>
                    <a:gd name="connsiteY4" fmla="*/ 81300 h 81300"/>
                    <a:gd name="connsiteX5" fmla="*/ 0 w 100795"/>
                    <a:gd name="connsiteY5" fmla="*/ 57964 h 81300"/>
                    <a:gd name="connsiteX6" fmla="*/ 19145 w 100795"/>
                    <a:gd name="connsiteY6" fmla="*/ 36438 h 81300"/>
                    <a:gd name="connsiteX7" fmla="*/ 52864 w 100795"/>
                    <a:gd name="connsiteY7" fmla="*/ 10244 h 81300"/>
                    <a:gd name="connsiteX8" fmla="*/ 67913 w 100795"/>
                    <a:gd name="connsiteY8" fmla="*/ 2529 h 81300"/>
                    <a:gd name="connsiteX9" fmla="*/ 93345 w 100795"/>
                    <a:gd name="connsiteY9" fmla="*/ 5672 h 81300"/>
                    <a:gd name="connsiteX10" fmla="*/ 93440 w 100795"/>
                    <a:gd name="connsiteY10" fmla="*/ 5767 h 81300"/>
                    <a:gd name="connsiteX11" fmla="*/ 100774 w 100795"/>
                    <a:gd name="connsiteY11" fmla="*/ 23579 h 81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00795" h="81300">
                      <a:moveTo>
                        <a:pt x="100774" y="23579"/>
                      </a:moveTo>
                      <a:cubicBezTo>
                        <a:pt x="98393" y="23865"/>
                        <a:pt x="96203" y="24627"/>
                        <a:pt x="94012" y="25770"/>
                      </a:cubicBezTo>
                      <a:lnTo>
                        <a:pt x="79057" y="33580"/>
                      </a:lnTo>
                      <a:cubicBezTo>
                        <a:pt x="66294" y="40152"/>
                        <a:pt x="54864" y="49011"/>
                        <a:pt x="45339" y="59774"/>
                      </a:cubicBezTo>
                      <a:lnTo>
                        <a:pt x="26194" y="81300"/>
                      </a:lnTo>
                      <a:lnTo>
                        <a:pt x="0" y="57964"/>
                      </a:lnTo>
                      <a:lnTo>
                        <a:pt x="19145" y="36438"/>
                      </a:lnTo>
                      <a:cubicBezTo>
                        <a:pt x="28670" y="25770"/>
                        <a:pt x="40005" y="16816"/>
                        <a:pt x="52864" y="10244"/>
                      </a:cubicBezTo>
                      <a:lnTo>
                        <a:pt x="67913" y="2529"/>
                      </a:lnTo>
                      <a:cubicBezTo>
                        <a:pt x="76200" y="-1758"/>
                        <a:pt x="86297" y="-519"/>
                        <a:pt x="93345" y="5672"/>
                      </a:cubicBezTo>
                      <a:lnTo>
                        <a:pt x="93440" y="5767"/>
                      </a:lnTo>
                      <a:cubicBezTo>
                        <a:pt x="98489" y="10339"/>
                        <a:pt x="101060" y="16911"/>
                        <a:pt x="100774" y="23579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Cordia New" panose="020B0304020202020204" pitchFamily="34" charset="-34"/>
                  </a:endParaRPr>
                </a:p>
              </p:txBody>
            </p:sp>
          </p:grpSp>
          <p:grpSp>
            <p:nvGrpSpPr>
              <p:cNvPr id="90" name="Graphic 1">
                <a:extLst>
                  <a:ext uri="{FF2B5EF4-FFF2-40B4-BE49-F238E27FC236}">
                    <a16:creationId xmlns:a16="http://schemas.microsoft.com/office/drawing/2014/main" id="{6AA147F8-F86F-4E7A-8E62-11B26779C6C7}"/>
                  </a:ext>
                </a:extLst>
              </p:cNvPr>
              <p:cNvGrpSpPr/>
              <p:nvPr/>
            </p:nvGrpSpPr>
            <p:grpSpPr>
              <a:xfrm>
                <a:off x="6047111" y="3351416"/>
                <a:ext cx="342765" cy="366929"/>
                <a:chOff x="6047111" y="3351416"/>
                <a:chExt cx="342765" cy="366929"/>
              </a:xfrm>
              <a:grpFill/>
            </p:grpSpPr>
            <p:grpSp>
              <p:nvGrpSpPr>
                <p:cNvPr id="91" name="Graphic 1">
                  <a:extLst>
                    <a:ext uri="{FF2B5EF4-FFF2-40B4-BE49-F238E27FC236}">
                      <a16:creationId xmlns:a16="http://schemas.microsoft.com/office/drawing/2014/main" id="{B7F722D3-2F87-4687-9B9E-3B45571185D5}"/>
                    </a:ext>
                  </a:extLst>
                </p:cNvPr>
                <p:cNvGrpSpPr/>
                <p:nvPr/>
              </p:nvGrpSpPr>
              <p:grpSpPr>
                <a:xfrm>
                  <a:off x="6168200" y="3351416"/>
                  <a:ext cx="221676" cy="238365"/>
                  <a:chOff x="6168200" y="3351416"/>
                  <a:chExt cx="221676" cy="238365"/>
                </a:xfrm>
                <a:grpFill/>
              </p:grpSpPr>
              <p:sp>
                <p:nvSpPr>
                  <p:cNvPr id="95" name="Freeform: Shape 94">
                    <a:extLst>
                      <a:ext uri="{FF2B5EF4-FFF2-40B4-BE49-F238E27FC236}">
                        <a16:creationId xmlns:a16="http://schemas.microsoft.com/office/drawing/2014/main" id="{7A9C5DB7-4654-4ADA-A200-794C419C08B9}"/>
                      </a:ext>
                    </a:extLst>
                  </p:cNvPr>
                  <p:cNvSpPr/>
                  <p:nvPr/>
                </p:nvSpPr>
                <p:spPr>
                  <a:xfrm rot="-2902359">
                    <a:off x="6332119" y="3341638"/>
                    <a:ext cx="21622" cy="106396"/>
                  </a:xfrm>
                  <a:custGeom>
                    <a:avLst/>
                    <a:gdLst>
                      <a:gd name="connsiteX0" fmla="*/ 0 w 21622"/>
                      <a:gd name="connsiteY0" fmla="*/ 0 h 106396"/>
                      <a:gd name="connsiteX1" fmla="*/ 21622 w 21622"/>
                      <a:gd name="connsiteY1" fmla="*/ 0 h 106396"/>
                      <a:gd name="connsiteX2" fmla="*/ 21622 w 21622"/>
                      <a:gd name="connsiteY2" fmla="*/ 106397 h 106396"/>
                      <a:gd name="connsiteX3" fmla="*/ 0 w 21622"/>
                      <a:gd name="connsiteY3" fmla="*/ 106397 h 1063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622" h="106396">
                        <a:moveTo>
                          <a:pt x="0" y="0"/>
                        </a:moveTo>
                        <a:lnTo>
                          <a:pt x="21622" y="0"/>
                        </a:lnTo>
                        <a:lnTo>
                          <a:pt x="21622" y="106397"/>
                        </a:lnTo>
                        <a:lnTo>
                          <a:pt x="0" y="106397"/>
                        </a:ln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  <p:sp>
                <p:nvSpPr>
                  <p:cNvPr id="96" name="Freeform: Shape 95">
                    <a:extLst>
                      <a:ext uri="{FF2B5EF4-FFF2-40B4-BE49-F238E27FC236}">
                        <a16:creationId xmlns:a16="http://schemas.microsoft.com/office/drawing/2014/main" id="{524A3E0F-8D83-4EA6-A06E-999564A83BF3}"/>
                      </a:ext>
                    </a:extLst>
                  </p:cNvPr>
                  <p:cNvSpPr/>
                  <p:nvPr/>
                </p:nvSpPr>
                <p:spPr>
                  <a:xfrm rot="-2902359">
                    <a:off x="6302778" y="3374623"/>
                    <a:ext cx="21622" cy="106396"/>
                  </a:xfrm>
                  <a:custGeom>
                    <a:avLst/>
                    <a:gdLst>
                      <a:gd name="connsiteX0" fmla="*/ 0 w 21622"/>
                      <a:gd name="connsiteY0" fmla="*/ 0 h 106396"/>
                      <a:gd name="connsiteX1" fmla="*/ 21622 w 21622"/>
                      <a:gd name="connsiteY1" fmla="*/ 0 h 106396"/>
                      <a:gd name="connsiteX2" fmla="*/ 21622 w 21622"/>
                      <a:gd name="connsiteY2" fmla="*/ 106397 h 106396"/>
                      <a:gd name="connsiteX3" fmla="*/ 0 w 21622"/>
                      <a:gd name="connsiteY3" fmla="*/ 106397 h 1063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622" h="106396">
                        <a:moveTo>
                          <a:pt x="0" y="0"/>
                        </a:moveTo>
                        <a:lnTo>
                          <a:pt x="21622" y="0"/>
                        </a:lnTo>
                        <a:lnTo>
                          <a:pt x="21622" y="106397"/>
                        </a:lnTo>
                        <a:lnTo>
                          <a:pt x="0" y="106397"/>
                        </a:ln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  <p:sp>
                <p:nvSpPr>
                  <p:cNvPr id="97" name="Freeform: Shape 96">
                    <a:extLst>
                      <a:ext uri="{FF2B5EF4-FFF2-40B4-BE49-F238E27FC236}">
                        <a16:creationId xmlns:a16="http://schemas.microsoft.com/office/drawing/2014/main" id="{E36F2489-35A8-4CB3-B8A2-92A629B20573}"/>
                      </a:ext>
                    </a:extLst>
                  </p:cNvPr>
                  <p:cNvSpPr/>
                  <p:nvPr/>
                </p:nvSpPr>
                <p:spPr>
                  <a:xfrm>
                    <a:off x="6168200" y="3473766"/>
                    <a:ext cx="106009" cy="116015"/>
                  </a:xfrm>
                  <a:custGeom>
                    <a:avLst/>
                    <a:gdLst>
                      <a:gd name="connsiteX0" fmla="*/ 73150 w 106009"/>
                      <a:gd name="connsiteY0" fmla="*/ 75915 h 116015"/>
                      <a:gd name="connsiteX1" fmla="*/ 3999 w 106009"/>
                      <a:gd name="connsiteY1" fmla="*/ 113158 h 116015"/>
                      <a:gd name="connsiteX2" fmla="*/ 32859 w 106009"/>
                      <a:gd name="connsiteY2" fmla="*/ 40101 h 116015"/>
                      <a:gd name="connsiteX3" fmla="*/ 102011 w 106009"/>
                      <a:gd name="connsiteY3" fmla="*/ 2858 h 116015"/>
                      <a:gd name="connsiteX4" fmla="*/ 73150 w 106009"/>
                      <a:gd name="connsiteY4" fmla="*/ 75915 h 1160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009" h="116015">
                        <a:moveTo>
                          <a:pt x="73150" y="75915"/>
                        </a:moveTo>
                        <a:cubicBezTo>
                          <a:pt x="46099" y="106395"/>
                          <a:pt x="15143" y="123064"/>
                          <a:pt x="3999" y="113158"/>
                        </a:cubicBezTo>
                        <a:cubicBezTo>
                          <a:pt x="-7145" y="103252"/>
                          <a:pt x="5808" y="70581"/>
                          <a:pt x="32859" y="40101"/>
                        </a:cubicBezTo>
                        <a:cubicBezTo>
                          <a:pt x="59910" y="9621"/>
                          <a:pt x="90867" y="-7048"/>
                          <a:pt x="102011" y="2858"/>
                        </a:cubicBezTo>
                        <a:cubicBezTo>
                          <a:pt x="113155" y="12764"/>
                          <a:pt x="100201" y="45435"/>
                          <a:pt x="73150" y="75915"/>
                        </a:cubicBez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</p:grpSp>
            <p:grpSp>
              <p:nvGrpSpPr>
                <p:cNvPr id="92" name="Graphic 1">
                  <a:extLst>
                    <a:ext uri="{FF2B5EF4-FFF2-40B4-BE49-F238E27FC236}">
                      <a16:creationId xmlns:a16="http://schemas.microsoft.com/office/drawing/2014/main" id="{204C2015-4827-4F99-9E06-D6240530D9AE}"/>
                    </a:ext>
                  </a:extLst>
                </p:cNvPr>
                <p:cNvGrpSpPr/>
                <p:nvPr/>
              </p:nvGrpSpPr>
              <p:grpSpPr>
                <a:xfrm>
                  <a:off x="6047111" y="3598485"/>
                  <a:ext cx="123187" cy="119861"/>
                  <a:chOff x="6047111" y="3598485"/>
                  <a:chExt cx="123187" cy="119861"/>
                </a:xfrm>
                <a:grpFill/>
              </p:grpSpPr>
              <p:sp>
                <p:nvSpPr>
                  <p:cNvPr id="93" name="Freeform: Shape 92">
                    <a:extLst>
                      <a:ext uri="{FF2B5EF4-FFF2-40B4-BE49-F238E27FC236}">
                        <a16:creationId xmlns:a16="http://schemas.microsoft.com/office/drawing/2014/main" id="{F1895795-ADE3-48D0-A0F5-B56759E0D6FB}"/>
                      </a:ext>
                    </a:extLst>
                  </p:cNvPr>
                  <p:cNvSpPr/>
                  <p:nvPr/>
                </p:nvSpPr>
                <p:spPr>
                  <a:xfrm rot="-2902130">
                    <a:off x="6112547" y="3588709"/>
                    <a:ext cx="21620" cy="106388"/>
                  </a:xfrm>
                  <a:custGeom>
                    <a:avLst/>
                    <a:gdLst>
                      <a:gd name="connsiteX0" fmla="*/ 0 w 21620"/>
                      <a:gd name="connsiteY0" fmla="*/ 0 h 106388"/>
                      <a:gd name="connsiteX1" fmla="*/ 21621 w 21620"/>
                      <a:gd name="connsiteY1" fmla="*/ 0 h 106388"/>
                      <a:gd name="connsiteX2" fmla="*/ 21621 w 21620"/>
                      <a:gd name="connsiteY2" fmla="*/ 106389 h 106388"/>
                      <a:gd name="connsiteX3" fmla="*/ 0 w 21620"/>
                      <a:gd name="connsiteY3" fmla="*/ 106389 h 1063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620" h="106388">
                        <a:moveTo>
                          <a:pt x="0" y="0"/>
                        </a:moveTo>
                        <a:lnTo>
                          <a:pt x="21621" y="0"/>
                        </a:lnTo>
                        <a:lnTo>
                          <a:pt x="21621" y="106389"/>
                        </a:lnTo>
                        <a:lnTo>
                          <a:pt x="0" y="106389"/>
                        </a:ln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  <p:sp>
                <p:nvSpPr>
                  <p:cNvPr id="94" name="Freeform: Shape 93">
                    <a:extLst>
                      <a:ext uri="{FF2B5EF4-FFF2-40B4-BE49-F238E27FC236}">
                        <a16:creationId xmlns:a16="http://schemas.microsoft.com/office/drawing/2014/main" id="{CCDF4719-B86B-4186-A603-4A2E8B089BD4}"/>
                      </a:ext>
                    </a:extLst>
                  </p:cNvPr>
                  <p:cNvSpPr/>
                  <p:nvPr/>
                </p:nvSpPr>
                <p:spPr>
                  <a:xfrm rot="-2901873">
                    <a:off x="6083242" y="3621724"/>
                    <a:ext cx="21622" cy="106396"/>
                  </a:xfrm>
                  <a:custGeom>
                    <a:avLst/>
                    <a:gdLst>
                      <a:gd name="connsiteX0" fmla="*/ 0 w 21622"/>
                      <a:gd name="connsiteY0" fmla="*/ 0 h 106396"/>
                      <a:gd name="connsiteX1" fmla="*/ 21622 w 21622"/>
                      <a:gd name="connsiteY1" fmla="*/ 0 h 106396"/>
                      <a:gd name="connsiteX2" fmla="*/ 21622 w 21622"/>
                      <a:gd name="connsiteY2" fmla="*/ 106396 h 106396"/>
                      <a:gd name="connsiteX3" fmla="*/ 0 w 21622"/>
                      <a:gd name="connsiteY3" fmla="*/ 106396 h 1063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622" h="106396">
                        <a:moveTo>
                          <a:pt x="0" y="0"/>
                        </a:moveTo>
                        <a:lnTo>
                          <a:pt x="21622" y="0"/>
                        </a:lnTo>
                        <a:lnTo>
                          <a:pt x="21622" y="106396"/>
                        </a:lnTo>
                        <a:lnTo>
                          <a:pt x="0" y="106396"/>
                        </a:ln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</p:grpSp>
          </p:grpSp>
        </p:grpSp>
        <p:grpSp>
          <p:nvGrpSpPr>
            <p:cNvPr id="73" name="Graphic 1">
              <a:extLst>
                <a:ext uri="{FF2B5EF4-FFF2-40B4-BE49-F238E27FC236}">
                  <a16:creationId xmlns:a16="http://schemas.microsoft.com/office/drawing/2014/main" id="{A6C406BC-5451-4AA5-8A2C-158119A27B6A}"/>
                </a:ext>
              </a:extLst>
            </p:cNvPr>
            <p:cNvGrpSpPr/>
            <p:nvPr/>
          </p:nvGrpSpPr>
          <p:grpSpPr>
            <a:xfrm>
              <a:off x="5748327" y="3124191"/>
              <a:ext cx="551476" cy="220228"/>
              <a:chOff x="5748327" y="3124191"/>
              <a:chExt cx="551476" cy="220228"/>
            </a:xfrm>
            <a:grpFill/>
          </p:grpSpPr>
          <p:sp>
            <p:nvSpPr>
              <p:cNvPr id="74" name="Freeform: Shape 73">
                <a:extLst>
                  <a:ext uri="{FF2B5EF4-FFF2-40B4-BE49-F238E27FC236}">
                    <a16:creationId xmlns:a16="http://schemas.microsoft.com/office/drawing/2014/main" id="{9F51C107-5DDC-4CAB-BDBD-4E2B02938F94}"/>
                  </a:ext>
                </a:extLst>
              </p:cNvPr>
              <p:cNvSpPr/>
              <p:nvPr/>
            </p:nvSpPr>
            <p:spPr>
              <a:xfrm>
                <a:off x="5748327" y="3124191"/>
                <a:ext cx="464823" cy="220228"/>
              </a:xfrm>
              <a:custGeom>
                <a:avLst/>
                <a:gdLst>
                  <a:gd name="connsiteX0" fmla="*/ 449113 w 464823"/>
                  <a:gd name="connsiteY0" fmla="*/ 103069 h 220228"/>
                  <a:gd name="connsiteX1" fmla="*/ 45063 w 464823"/>
                  <a:gd name="connsiteY1" fmla="*/ 219370 h 220228"/>
                  <a:gd name="connsiteX2" fmla="*/ 18297 w 464823"/>
                  <a:gd name="connsiteY2" fmla="*/ 204511 h 220228"/>
                  <a:gd name="connsiteX3" fmla="*/ 867 w 464823"/>
                  <a:gd name="connsiteY3" fmla="*/ 143932 h 220228"/>
                  <a:gd name="connsiteX4" fmla="*/ 15630 w 464823"/>
                  <a:gd name="connsiteY4" fmla="*/ 117071 h 220228"/>
                  <a:gd name="connsiteX5" fmla="*/ 419681 w 464823"/>
                  <a:gd name="connsiteY5" fmla="*/ 866 h 220228"/>
                  <a:gd name="connsiteX6" fmla="*/ 446541 w 464823"/>
                  <a:gd name="connsiteY6" fmla="*/ 15725 h 220228"/>
                  <a:gd name="connsiteX7" fmla="*/ 463972 w 464823"/>
                  <a:gd name="connsiteY7" fmla="*/ 76304 h 220228"/>
                  <a:gd name="connsiteX8" fmla="*/ 449113 w 464823"/>
                  <a:gd name="connsiteY8" fmla="*/ 103069 h 2202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64823" h="220228">
                    <a:moveTo>
                      <a:pt x="449113" y="103069"/>
                    </a:moveTo>
                    <a:lnTo>
                      <a:pt x="45063" y="219370"/>
                    </a:lnTo>
                    <a:cubicBezTo>
                      <a:pt x="33633" y="222703"/>
                      <a:pt x="21631" y="216036"/>
                      <a:pt x="18297" y="204511"/>
                    </a:cubicBezTo>
                    <a:lnTo>
                      <a:pt x="867" y="143932"/>
                    </a:lnTo>
                    <a:cubicBezTo>
                      <a:pt x="-2467" y="132311"/>
                      <a:pt x="4105" y="120405"/>
                      <a:pt x="15630" y="117071"/>
                    </a:cubicBezTo>
                    <a:lnTo>
                      <a:pt x="419681" y="866"/>
                    </a:lnTo>
                    <a:cubicBezTo>
                      <a:pt x="431111" y="-2468"/>
                      <a:pt x="443208" y="4105"/>
                      <a:pt x="446541" y="15725"/>
                    </a:cubicBezTo>
                    <a:lnTo>
                      <a:pt x="463972" y="76304"/>
                    </a:lnTo>
                    <a:cubicBezTo>
                      <a:pt x="467306" y="87829"/>
                      <a:pt x="460543" y="99831"/>
                      <a:pt x="449113" y="103069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Cordia New" panose="020B0304020202020204" pitchFamily="34" charset="-34"/>
                </a:endParaRPr>
              </a:p>
            </p:txBody>
          </p:sp>
          <p:sp>
            <p:nvSpPr>
              <p:cNvPr id="75" name="Freeform: Shape 74">
                <a:extLst>
                  <a:ext uri="{FF2B5EF4-FFF2-40B4-BE49-F238E27FC236}">
                    <a16:creationId xmlns:a16="http://schemas.microsoft.com/office/drawing/2014/main" id="{1A2F7E4B-E870-4015-BE77-006818145548}"/>
                  </a:ext>
                </a:extLst>
              </p:cNvPr>
              <p:cNvSpPr/>
              <p:nvPr/>
            </p:nvSpPr>
            <p:spPr>
              <a:xfrm>
                <a:off x="5748369" y="3124232"/>
                <a:ext cx="455167" cy="174180"/>
              </a:xfrm>
              <a:custGeom>
                <a:avLst/>
                <a:gdLst>
                  <a:gd name="connsiteX0" fmla="*/ 446405 w 455167"/>
                  <a:gd name="connsiteY0" fmla="*/ 15684 h 174180"/>
                  <a:gd name="connsiteX1" fmla="*/ 419544 w 455167"/>
                  <a:gd name="connsiteY1" fmla="*/ 825 h 174180"/>
                  <a:gd name="connsiteX2" fmla="*/ 15684 w 455167"/>
                  <a:gd name="connsiteY2" fmla="*/ 117030 h 174180"/>
                  <a:gd name="connsiteX3" fmla="*/ 825 w 455167"/>
                  <a:gd name="connsiteY3" fmla="*/ 143891 h 174180"/>
                  <a:gd name="connsiteX4" fmla="*/ 9588 w 455167"/>
                  <a:gd name="connsiteY4" fmla="*/ 174180 h 174180"/>
                  <a:gd name="connsiteX5" fmla="*/ 455168 w 455167"/>
                  <a:gd name="connsiteY5" fmla="*/ 45974 h 174180"/>
                  <a:gd name="connsiteX6" fmla="*/ 446405 w 455167"/>
                  <a:gd name="connsiteY6" fmla="*/ 15684 h 1741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55167" h="174180">
                    <a:moveTo>
                      <a:pt x="446405" y="15684"/>
                    </a:moveTo>
                    <a:cubicBezTo>
                      <a:pt x="443071" y="4159"/>
                      <a:pt x="431069" y="-2413"/>
                      <a:pt x="419544" y="825"/>
                    </a:cubicBezTo>
                    <a:lnTo>
                      <a:pt x="15684" y="117030"/>
                    </a:lnTo>
                    <a:cubicBezTo>
                      <a:pt x="4159" y="120364"/>
                      <a:pt x="-2413" y="132365"/>
                      <a:pt x="825" y="143891"/>
                    </a:cubicBezTo>
                    <a:lnTo>
                      <a:pt x="9588" y="174180"/>
                    </a:lnTo>
                    <a:lnTo>
                      <a:pt x="455168" y="45974"/>
                    </a:lnTo>
                    <a:lnTo>
                      <a:pt x="446405" y="1568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Cordia New" panose="020B0304020202020204" pitchFamily="34" charset="-34"/>
                </a:endParaRPr>
              </a:p>
            </p:txBody>
          </p:sp>
          <p:grpSp>
            <p:nvGrpSpPr>
              <p:cNvPr id="76" name="Graphic 1">
                <a:extLst>
                  <a:ext uri="{FF2B5EF4-FFF2-40B4-BE49-F238E27FC236}">
                    <a16:creationId xmlns:a16="http://schemas.microsoft.com/office/drawing/2014/main" id="{5302B81B-03DF-4967-936D-7A261577CA0E}"/>
                  </a:ext>
                </a:extLst>
              </p:cNvPr>
              <p:cNvGrpSpPr/>
              <p:nvPr/>
            </p:nvGrpSpPr>
            <p:grpSpPr>
              <a:xfrm>
                <a:off x="6192106" y="3124420"/>
                <a:ext cx="107697" cy="79789"/>
                <a:chOff x="6192106" y="3124420"/>
                <a:chExt cx="107697" cy="79789"/>
              </a:xfrm>
              <a:grpFill/>
            </p:grpSpPr>
            <p:sp>
              <p:nvSpPr>
                <p:cNvPr id="85" name="Freeform: Shape 84">
                  <a:extLst>
                    <a:ext uri="{FF2B5EF4-FFF2-40B4-BE49-F238E27FC236}">
                      <a16:creationId xmlns:a16="http://schemas.microsoft.com/office/drawing/2014/main" id="{70AB6C10-1563-4529-840E-76C88729B2F8}"/>
                    </a:ext>
                  </a:extLst>
                </p:cNvPr>
                <p:cNvSpPr/>
                <p:nvPr/>
              </p:nvSpPr>
              <p:spPr>
                <a:xfrm>
                  <a:off x="6192106" y="3124420"/>
                  <a:ext cx="107647" cy="79789"/>
                </a:xfrm>
                <a:custGeom>
                  <a:avLst/>
                  <a:gdLst>
                    <a:gd name="connsiteX0" fmla="*/ 106775 w 107647"/>
                    <a:gd name="connsiteY0" fmla="*/ 18353 h 79789"/>
                    <a:gd name="connsiteX1" fmla="*/ 106775 w 107647"/>
                    <a:gd name="connsiteY1" fmla="*/ 18353 h 79789"/>
                    <a:gd name="connsiteX2" fmla="*/ 86963 w 107647"/>
                    <a:gd name="connsiteY2" fmla="*/ 1970 h 79789"/>
                    <a:gd name="connsiteX3" fmla="*/ 70199 w 107647"/>
                    <a:gd name="connsiteY3" fmla="*/ 446 h 79789"/>
                    <a:gd name="connsiteX4" fmla="*/ 27718 w 107647"/>
                    <a:gd name="connsiteY4" fmla="*/ 4542 h 79789"/>
                    <a:gd name="connsiteX5" fmla="*/ 0 w 107647"/>
                    <a:gd name="connsiteY5" fmla="*/ 12543 h 79789"/>
                    <a:gd name="connsiteX6" fmla="*/ 9716 w 107647"/>
                    <a:gd name="connsiteY6" fmla="*/ 46166 h 79789"/>
                    <a:gd name="connsiteX7" fmla="*/ 19431 w 107647"/>
                    <a:gd name="connsiteY7" fmla="*/ 79789 h 79789"/>
                    <a:gd name="connsiteX8" fmla="*/ 47149 w 107647"/>
                    <a:gd name="connsiteY8" fmla="*/ 71788 h 79789"/>
                    <a:gd name="connsiteX9" fmla="*/ 85249 w 107647"/>
                    <a:gd name="connsiteY9" fmla="*/ 52738 h 79789"/>
                    <a:gd name="connsiteX10" fmla="*/ 98679 w 107647"/>
                    <a:gd name="connsiteY10" fmla="*/ 42546 h 79789"/>
                    <a:gd name="connsiteX11" fmla="*/ 106775 w 107647"/>
                    <a:gd name="connsiteY11" fmla="*/ 18353 h 797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07647" h="79789">
                      <a:moveTo>
                        <a:pt x="106775" y="18353"/>
                      </a:moveTo>
                      <a:lnTo>
                        <a:pt x="106775" y="18353"/>
                      </a:lnTo>
                      <a:cubicBezTo>
                        <a:pt x="104203" y="9304"/>
                        <a:pt x="96298" y="2827"/>
                        <a:pt x="86963" y="1970"/>
                      </a:cubicBezTo>
                      <a:lnTo>
                        <a:pt x="70199" y="446"/>
                      </a:lnTo>
                      <a:cubicBezTo>
                        <a:pt x="55912" y="-792"/>
                        <a:pt x="41529" y="541"/>
                        <a:pt x="27718" y="4542"/>
                      </a:cubicBezTo>
                      <a:lnTo>
                        <a:pt x="0" y="12543"/>
                      </a:lnTo>
                      <a:lnTo>
                        <a:pt x="9716" y="46166"/>
                      </a:lnTo>
                      <a:lnTo>
                        <a:pt x="19431" y="79789"/>
                      </a:lnTo>
                      <a:lnTo>
                        <a:pt x="47149" y="71788"/>
                      </a:lnTo>
                      <a:cubicBezTo>
                        <a:pt x="60960" y="67788"/>
                        <a:pt x="73819" y="61311"/>
                        <a:pt x="85249" y="52738"/>
                      </a:cubicBezTo>
                      <a:lnTo>
                        <a:pt x="98679" y="42546"/>
                      </a:lnTo>
                      <a:cubicBezTo>
                        <a:pt x="106108" y="37022"/>
                        <a:pt x="109347" y="27402"/>
                        <a:pt x="106775" y="18353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Cordia New" panose="020B0304020202020204" pitchFamily="34" charset="-34"/>
                  </a:endParaRPr>
                </a:p>
              </p:txBody>
            </p:sp>
            <p:sp>
              <p:nvSpPr>
                <p:cNvPr id="86" name="Freeform: Shape 85">
                  <a:extLst>
                    <a:ext uri="{FF2B5EF4-FFF2-40B4-BE49-F238E27FC236}">
                      <a16:creationId xmlns:a16="http://schemas.microsoft.com/office/drawing/2014/main" id="{25446253-271F-4E48-A6FD-DADA2A9C6EDC}"/>
                    </a:ext>
                  </a:extLst>
                </p:cNvPr>
                <p:cNvSpPr/>
                <p:nvPr/>
              </p:nvSpPr>
              <p:spPr>
                <a:xfrm>
                  <a:off x="6192201" y="3124476"/>
                  <a:ext cx="107601" cy="46205"/>
                </a:xfrm>
                <a:custGeom>
                  <a:avLst/>
                  <a:gdLst>
                    <a:gd name="connsiteX0" fmla="*/ 103442 w 107601"/>
                    <a:gd name="connsiteY0" fmla="*/ 37443 h 46205"/>
                    <a:gd name="connsiteX1" fmla="*/ 96584 w 107601"/>
                    <a:gd name="connsiteY1" fmla="*/ 35633 h 46205"/>
                    <a:gd name="connsiteX2" fmla="*/ 79724 w 107601"/>
                    <a:gd name="connsiteY2" fmla="*/ 34204 h 46205"/>
                    <a:gd name="connsiteX3" fmla="*/ 37243 w 107601"/>
                    <a:gd name="connsiteY3" fmla="*/ 38300 h 46205"/>
                    <a:gd name="connsiteX4" fmla="*/ 9620 w 107601"/>
                    <a:gd name="connsiteY4" fmla="*/ 46206 h 46205"/>
                    <a:gd name="connsiteX5" fmla="*/ 0 w 107601"/>
                    <a:gd name="connsiteY5" fmla="*/ 12487 h 46205"/>
                    <a:gd name="connsiteX6" fmla="*/ 27623 w 107601"/>
                    <a:gd name="connsiteY6" fmla="*/ 4581 h 46205"/>
                    <a:gd name="connsiteX7" fmla="*/ 70104 w 107601"/>
                    <a:gd name="connsiteY7" fmla="*/ 486 h 46205"/>
                    <a:gd name="connsiteX8" fmla="*/ 86963 w 107601"/>
                    <a:gd name="connsiteY8" fmla="*/ 2010 h 46205"/>
                    <a:gd name="connsiteX9" fmla="*/ 106680 w 107601"/>
                    <a:gd name="connsiteY9" fmla="*/ 18202 h 46205"/>
                    <a:gd name="connsiteX10" fmla="*/ 106680 w 107601"/>
                    <a:gd name="connsiteY10" fmla="*/ 18297 h 46205"/>
                    <a:gd name="connsiteX11" fmla="*/ 103442 w 107601"/>
                    <a:gd name="connsiteY11" fmla="*/ 37443 h 462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07601" h="46205">
                      <a:moveTo>
                        <a:pt x="103442" y="37443"/>
                      </a:moveTo>
                      <a:cubicBezTo>
                        <a:pt x="101346" y="36395"/>
                        <a:pt x="99060" y="35919"/>
                        <a:pt x="96584" y="35633"/>
                      </a:cubicBezTo>
                      <a:lnTo>
                        <a:pt x="79724" y="34204"/>
                      </a:lnTo>
                      <a:cubicBezTo>
                        <a:pt x="65437" y="32966"/>
                        <a:pt x="51054" y="34395"/>
                        <a:pt x="37243" y="38300"/>
                      </a:cubicBezTo>
                      <a:lnTo>
                        <a:pt x="9620" y="46206"/>
                      </a:lnTo>
                      <a:lnTo>
                        <a:pt x="0" y="12487"/>
                      </a:lnTo>
                      <a:lnTo>
                        <a:pt x="27623" y="4581"/>
                      </a:lnTo>
                      <a:cubicBezTo>
                        <a:pt x="41434" y="581"/>
                        <a:pt x="55817" y="-848"/>
                        <a:pt x="70104" y="486"/>
                      </a:cubicBezTo>
                      <a:lnTo>
                        <a:pt x="86963" y="2010"/>
                      </a:lnTo>
                      <a:cubicBezTo>
                        <a:pt x="96203" y="2772"/>
                        <a:pt x="104108" y="9249"/>
                        <a:pt x="106680" y="18202"/>
                      </a:cubicBezTo>
                      <a:lnTo>
                        <a:pt x="106680" y="18297"/>
                      </a:lnTo>
                      <a:cubicBezTo>
                        <a:pt x="108680" y="24965"/>
                        <a:pt x="107347" y="32013"/>
                        <a:pt x="103442" y="37443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Cordia New" panose="020B0304020202020204" pitchFamily="34" charset="-34"/>
                  </a:endParaRPr>
                </a:p>
              </p:txBody>
            </p:sp>
          </p:grpSp>
          <p:grpSp>
            <p:nvGrpSpPr>
              <p:cNvPr id="77" name="Graphic 1">
                <a:extLst>
                  <a:ext uri="{FF2B5EF4-FFF2-40B4-BE49-F238E27FC236}">
                    <a16:creationId xmlns:a16="http://schemas.microsoft.com/office/drawing/2014/main" id="{4F44FBD1-6586-473D-8B14-A32DC0EE1368}"/>
                  </a:ext>
                </a:extLst>
              </p:cNvPr>
              <p:cNvGrpSpPr/>
              <p:nvPr/>
            </p:nvGrpSpPr>
            <p:grpSpPr>
              <a:xfrm>
                <a:off x="5777185" y="3127960"/>
                <a:ext cx="410155" cy="211733"/>
                <a:chOff x="5777185" y="3127960"/>
                <a:chExt cx="410155" cy="211733"/>
              </a:xfrm>
              <a:grpFill/>
            </p:grpSpPr>
            <p:grpSp>
              <p:nvGrpSpPr>
                <p:cNvPr id="78" name="Graphic 1">
                  <a:extLst>
                    <a:ext uri="{FF2B5EF4-FFF2-40B4-BE49-F238E27FC236}">
                      <a16:creationId xmlns:a16="http://schemas.microsoft.com/office/drawing/2014/main" id="{2D8C110C-041E-4C37-A1B7-F07BFBA85D7F}"/>
                    </a:ext>
                  </a:extLst>
                </p:cNvPr>
                <p:cNvGrpSpPr/>
                <p:nvPr/>
              </p:nvGrpSpPr>
              <p:grpSpPr>
                <a:xfrm>
                  <a:off x="5915012" y="3127960"/>
                  <a:ext cx="272327" cy="137711"/>
                  <a:chOff x="5915012" y="3127960"/>
                  <a:chExt cx="272327" cy="137711"/>
                </a:xfrm>
                <a:grpFill/>
              </p:grpSpPr>
              <p:sp>
                <p:nvSpPr>
                  <p:cNvPr id="82" name="Freeform: Shape 81">
                    <a:extLst>
                      <a:ext uri="{FF2B5EF4-FFF2-40B4-BE49-F238E27FC236}">
                        <a16:creationId xmlns:a16="http://schemas.microsoft.com/office/drawing/2014/main" id="{59670BD9-7075-46CE-8FDD-FCC9F8228D8A}"/>
                      </a:ext>
                    </a:extLst>
                  </p:cNvPr>
                  <p:cNvSpPr/>
                  <p:nvPr/>
                </p:nvSpPr>
                <p:spPr>
                  <a:xfrm rot="-963099">
                    <a:off x="6151431" y="3128875"/>
                    <a:ext cx="21621" cy="106392"/>
                  </a:xfrm>
                  <a:custGeom>
                    <a:avLst/>
                    <a:gdLst>
                      <a:gd name="connsiteX0" fmla="*/ 0 w 21621"/>
                      <a:gd name="connsiteY0" fmla="*/ 0 h 106392"/>
                      <a:gd name="connsiteX1" fmla="*/ 21621 w 21621"/>
                      <a:gd name="connsiteY1" fmla="*/ 0 h 106392"/>
                      <a:gd name="connsiteX2" fmla="*/ 21621 w 21621"/>
                      <a:gd name="connsiteY2" fmla="*/ 106393 h 106392"/>
                      <a:gd name="connsiteX3" fmla="*/ 0 w 21621"/>
                      <a:gd name="connsiteY3" fmla="*/ 106393 h 106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621" h="106392">
                        <a:moveTo>
                          <a:pt x="0" y="0"/>
                        </a:moveTo>
                        <a:lnTo>
                          <a:pt x="21621" y="0"/>
                        </a:lnTo>
                        <a:lnTo>
                          <a:pt x="21621" y="106393"/>
                        </a:lnTo>
                        <a:lnTo>
                          <a:pt x="0" y="106393"/>
                        </a:ln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  <p:sp>
                <p:nvSpPr>
                  <p:cNvPr id="83" name="Freeform: Shape 82">
                    <a:extLst>
                      <a:ext uri="{FF2B5EF4-FFF2-40B4-BE49-F238E27FC236}">
                        <a16:creationId xmlns:a16="http://schemas.microsoft.com/office/drawing/2014/main" id="{7B062E24-E0EE-450C-B975-5081FDE2997A}"/>
                      </a:ext>
                    </a:extLst>
                  </p:cNvPr>
                  <p:cNvSpPr/>
                  <p:nvPr/>
                </p:nvSpPr>
                <p:spPr>
                  <a:xfrm rot="-963099">
                    <a:off x="6109042" y="3141064"/>
                    <a:ext cx="21621" cy="106392"/>
                  </a:xfrm>
                  <a:custGeom>
                    <a:avLst/>
                    <a:gdLst>
                      <a:gd name="connsiteX0" fmla="*/ 0 w 21621"/>
                      <a:gd name="connsiteY0" fmla="*/ 0 h 106392"/>
                      <a:gd name="connsiteX1" fmla="*/ 21621 w 21621"/>
                      <a:gd name="connsiteY1" fmla="*/ 0 h 106392"/>
                      <a:gd name="connsiteX2" fmla="*/ 21621 w 21621"/>
                      <a:gd name="connsiteY2" fmla="*/ 106393 h 106392"/>
                      <a:gd name="connsiteX3" fmla="*/ 0 w 21621"/>
                      <a:gd name="connsiteY3" fmla="*/ 106393 h 106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621" h="106392">
                        <a:moveTo>
                          <a:pt x="0" y="0"/>
                        </a:moveTo>
                        <a:lnTo>
                          <a:pt x="21621" y="0"/>
                        </a:lnTo>
                        <a:lnTo>
                          <a:pt x="21621" y="106393"/>
                        </a:lnTo>
                        <a:lnTo>
                          <a:pt x="0" y="106393"/>
                        </a:ln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  <p:sp>
                <p:nvSpPr>
                  <p:cNvPr id="84" name="Freeform: Shape 83">
                    <a:extLst>
                      <a:ext uri="{FF2B5EF4-FFF2-40B4-BE49-F238E27FC236}">
                        <a16:creationId xmlns:a16="http://schemas.microsoft.com/office/drawing/2014/main" id="{83299580-2AA8-4259-9101-48FD5C8D0DC4}"/>
                      </a:ext>
                    </a:extLst>
                  </p:cNvPr>
                  <p:cNvSpPr/>
                  <p:nvPr/>
                </p:nvSpPr>
                <p:spPr>
                  <a:xfrm>
                    <a:off x="5915012" y="3199737"/>
                    <a:ext cx="142517" cy="65934"/>
                  </a:xfrm>
                  <a:custGeom>
                    <a:avLst/>
                    <a:gdLst>
                      <a:gd name="connsiteX0" fmla="*/ 78688 w 142517"/>
                      <a:gd name="connsiteY0" fmla="*/ 58861 h 65934"/>
                      <a:gd name="connsiteX1" fmla="*/ 393 w 142517"/>
                      <a:gd name="connsiteY1" fmla="*/ 53336 h 65934"/>
                      <a:gd name="connsiteX2" fmla="*/ 63829 w 142517"/>
                      <a:gd name="connsiteY2" fmla="*/ 7045 h 65934"/>
                      <a:gd name="connsiteX3" fmla="*/ 142125 w 142517"/>
                      <a:gd name="connsiteY3" fmla="*/ 12569 h 65934"/>
                      <a:gd name="connsiteX4" fmla="*/ 78688 w 142517"/>
                      <a:gd name="connsiteY4" fmla="*/ 58861 h 659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2517" h="65934">
                        <a:moveTo>
                          <a:pt x="78688" y="58861"/>
                        </a:moveTo>
                        <a:cubicBezTo>
                          <a:pt x="39541" y="70100"/>
                          <a:pt x="4489" y="67719"/>
                          <a:pt x="393" y="53336"/>
                        </a:cubicBezTo>
                        <a:cubicBezTo>
                          <a:pt x="-3703" y="39049"/>
                          <a:pt x="24682" y="18284"/>
                          <a:pt x="63829" y="7045"/>
                        </a:cubicBezTo>
                        <a:cubicBezTo>
                          <a:pt x="102977" y="-4195"/>
                          <a:pt x="138029" y="-1718"/>
                          <a:pt x="142125" y="12569"/>
                        </a:cubicBezTo>
                        <a:cubicBezTo>
                          <a:pt x="146221" y="26857"/>
                          <a:pt x="117836" y="47621"/>
                          <a:pt x="78688" y="58861"/>
                        </a:cubicBez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</p:grpSp>
            <p:grpSp>
              <p:nvGrpSpPr>
                <p:cNvPr id="79" name="Graphic 1">
                  <a:extLst>
                    <a:ext uri="{FF2B5EF4-FFF2-40B4-BE49-F238E27FC236}">
                      <a16:creationId xmlns:a16="http://schemas.microsoft.com/office/drawing/2014/main" id="{B96539CE-D316-4295-A251-62096DD6AB81}"/>
                    </a:ext>
                  </a:extLst>
                </p:cNvPr>
                <p:cNvGrpSpPr/>
                <p:nvPr/>
              </p:nvGrpSpPr>
              <p:grpSpPr>
                <a:xfrm>
                  <a:off x="5777185" y="3219280"/>
                  <a:ext cx="92584" cy="120413"/>
                  <a:chOff x="5777185" y="3219280"/>
                  <a:chExt cx="92584" cy="120413"/>
                </a:xfrm>
                <a:grpFill/>
              </p:grpSpPr>
              <p:sp>
                <p:nvSpPr>
                  <p:cNvPr id="80" name="Freeform: Shape 79">
                    <a:extLst>
                      <a:ext uri="{FF2B5EF4-FFF2-40B4-BE49-F238E27FC236}">
                        <a16:creationId xmlns:a16="http://schemas.microsoft.com/office/drawing/2014/main" id="{EA7C11F7-0990-48D7-A76F-3775E6245942}"/>
                      </a:ext>
                    </a:extLst>
                  </p:cNvPr>
                  <p:cNvSpPr/>
                  <p:nvPr/>
                </p:nvSpPr>
                <p:spPr>
                  <a:xfrm rot="-963099">
                    <a:off x="5833860" y="3220195"/>
                    <a:ext cx="21621" cy="106392"/>
                  </a:xfrm>
                  <a:custGeom>
                    <a:avLst/>
                    <a:gdLst>
                      <a:gd name="connsiteX0" fmla="*/ 0 w 21621"/>
                      <a:gd name="connsiteY0" fmla="*/ 0 h 106392"/>
                      <a:gd name="connsiteX1" fmla="*/ 21621 w 21621"/>
                      <a:gd name="connsiteY1" fmla="*/ 0 h 106392"/>
                      <a:gd name="connsiteX2" fmla="*/ 21621 w 21621"/>
                      <a:gd name="connsiteY2" fmla="*/ 106393 h 106392"/>
                      <a:gd name="connsiteX3" fmla="*/ 0 w 21621"/>
                      <a:gd name="connsiteY3" fmla="*/ 106393 h 106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621" h="106392">
                        <a:moveTo>
                          <a:pt x="0" y="0"/>
                        </a:moveTo>
                        <a:lnTo>
                          <a:pt x="21621" y="0"/>
                        </a:lnTo>
                        <a:lnTo>
                          <a:pt x="21621" y="106393"/>
                        </a:lnTo>
                        <a:lnTo>
                          <a:pt x="0" y="106393"/>
                        </a:ln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  <p:sp>
                <p:nvSpPr>
                  <p:cNvPr id="81" name="Freeform: Shape 80">
                    <a:extLst>
                      <a:ext uri="{FF2B5EF4-FFF2-40B4-BE49-F238E27FC236}">
                        <a16:creationId xmlns:a16="http://schemas.microsoft.com/office/drawing/2014/main" id="{8B5B8C3D-2961-4B30-962D-4E38D06D2B00}"/>
                      </a:ext>
                    </a:extLst>
                  </p:cNvPr>
                  <p:cNvSpPr/>
                  <p:nvPr/>
                </p:nvSpPr>
                <p:spPr>
                  <a:xfrm rot="-963099">
                    <a:off x="5791472" y="3232385"/>
                    <a:ext cx="21621" cy="106392"/>
                  </a:xfrm>
                  <a:custGeom>
                    <a:avLst/>
                    <a:gdLst>
                      <a:gd name="connsiteX0" fmla="*/ 0 w 21621"/>
                      <a:gd name="connsiteY0" fmla="*/ 0 h 106392"/>
                      <a:gd name="connsiteX1" fmla="*/ 21621 w 21621"/>
                      <a:gd name="connsiteY1" fmla="*/ 0 h 106392"/>
                      <a:gd name="connsiteX2" fmla="*/ 21621 w 21621"/>
                      <a:gd name="connsiteY2" fmla="*/ 106393 h 106392"/>
                      <a:gd name="connsiteX3" fmla="*/ 0 w 21621"/>
                      <a:gd name="connsiteY3" fmla="*/ 106393 h 106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621" h="106392">
                        <a:moveTo>
                          <a:pt x="0" y="0"/>
                        </a:moveTo>
                        <a:lnTo>
                          <a:pt x="21621" y="0"/>
                        </a:lnTo>
                        <a:lnTo>
                          <a:pt x="21621" y="106393"/>
                        </a:lnTo>
                        <a:lnTo>
                          <a:pt x="0" y="106393"/>
                        </a:ln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</p:grpSp>
          </p:grpSp>
        </p:grpSp>
      </p:grpSp>
      <p:grpSp>
        <p:nvGrpSpPr>
          <p:cNvPr id="34" name="Graphic 18676">
            <a:extLst>
              <a:ext uri="{FF2B5EF4-FFF2-40B4-BE49-F238E27FC236}">
                <a16:creationId xmlns:a16="http://schemas.microsoft.com/office/drawing/2014/main" id="{9D98185F-6AAE-4E36-B064-C7E9B4CC05E5}"/>
              </a:ext>
            </a:extLst>
          </p:cNvPr>
          <p:cNvGrpSpPr/>
          <p:nvPr/>
        </p:nvGrpSpPr>
        <p:grpSpPr>
          <a:xfrm rot="1519580">
            <a:off x="10766527" y="-3209628"/>
            <a:ext cx="545271" cy="4481594"/>
            <a:chOff x="6731507" y="2028824"/>
            <a:chExt cx="178975" cy="2065305"/>
          </a:xfrm>
          <a:solidFill>
            <a:schemeClr val="bg2">
              <a:lumMod val="50000"/>
            </a:schemeClr>
          </a:solidFill>
        </p:grpSpPr>
        <p:grpSp>
          <p:nvGrpSpPr>
            <p:cNvPr id="35" name="Graphic 18676">
              <a:extLst>
                <a:ext uri="{FF2B5EF4-FFF2-40B4-BE49-F238E27FC236}">
                  <a16:creationId xmlns:a16="http://schemas.microsoft.com/office/drawing/2014/main" id="{45CF74E2-B191-4F43-BE73-8224D32A4CD6}"/>
                </a:ext>
              </a:extLst>
            </p:cNvPr>
            <p:cNvGrpSpPr/>
            <p:nvPr/>
          </p:nvGrpSpPr>
          <p:grpSpPr>
            <a:xfrm>
              <a:off x="6731507" y="3842384"/>
              <a:ext cx="171450" cy="251745"/>
              <a:chOff x="6731507" y="3842384"/>
              <a:chExt cx="171450" cy="251745"/>
            </a:xfrm>
            <a:grpFill/>
          </p:grpSpPr>
          <p:sp>
            <p:nvSpPr>
              <p:cNvPr id="39" name="Freeform: Shape 38">
                <a:extLst>
                  <a:ext uri="{FF2B5EF4-FFF2-40B4-BE49-F238E27FC236}">
                    <a16:creationId xmlns:a16="http://schemas.microsoft.com/office/drawing/2014/main" id="{39D4130E-A279-4A95-9C9E-0CD1AA4984AE}"/>
                  </a:ext>
                </a:extLst>
              </p:cNvPr>
              <p:cNvSpPr/>
              <p:nvPr/>
            </p:nvSpPr>
            <p:spPr>
              <a:xfrm>
                <a:off x="6731507" y="3842384"/>
                <a:ext cx="171450" cy="251745"/>
              </a:xfrm>
              <a:custGeom>
                <a:avLst/>
                <a:gdLst>
                  <a:gd name="connsiteX0" fmla="*/ 171450 w 171450"/>
                  <a:gd name="connsiteY0" fmla="*/ 667 h 251745"/>
                  <a:gd name="connsiteX1" fmla="*/ 84677 w 171450"/>
                  <a:gd name="connsiteY1" fmla="*/ 251746 h 251745"/>
                  <a:gd name="connsiteX2" fmla="*/ 0 w 171450"/>
                  <a:gd name="connsiteY2" fmla="*/ 0 h 251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71450" h="251745">
                    <a:moveTo>
                      <a:pt x="171450" y="667"/>
                    </a:moveTo>
                    <a:lnTo>
                      <a:pt x="84677" y="251746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Cordia New" panose="020B0304020202020204" pitchFamily="34" charset="-34"/>
                </a:endParaRPr>
              </a:p>
            </p:txBody>
          </p:sp>
          <p:sp>
            <p:nvSpPr>
              <p:cNvPr id="40" name="Freeform: Shape 39">
                <a:extLst>
                  <a:ext uri="{FF2B5EF4-FFF2-40B4-BE49-F238E27FC236}">
                    <a16:creationId xmlns:a16="http://schemas.microsoft.com/office/drawing/2014/main" id="{E366B7B3-3CC9-4D5B-BF41-F1C0ED984DEA}"/>
                  </a:ext>
                </a:extLst>
              </p:cNvPr>
              <p:cNvSpPr/>
              <p:nvPr/>
            </p:nvSpPr>
            <p:spPr>
              <a:xfrm>
                <a:off x="6779132" y="3984021"/>
                <a:ext cx="74961" cy="110108"/>
              </a:xfrm>
              <a:custGeom>
                <a:avLst/>
                <a:gdLst>
                  <a:gd name="connsiteX0" fmla="*/ 0 w 74961"/>
                  <a:gd name="connsiteY0" fmla="*/ 0 h 110108"/>
                  <a:gd name="connsiteX1" fmla="*/ 74962 w 74961"/>
                  <a:gd name="connsiteY1" fmla="*/ 286 h 110108"/>
                  <a:gd name="connsiteX2" fmla="*/ 37052 w 74961"/>
                  <a:gd name="connsiteY2" fmla="*/ 110109 h 110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4961" h="110108">
                    <a:moveTo>
                      <a:pt x="0" y="0"/>
                    </a:moveTo>
                    <a:lnTo>
                      <a:pt x="74962" y="286"/>
                    </a:lnTo>
                    <a:lnTo>
                      <a:pt x="37052" y="11010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Cordia New" panose="020B0304020202020204" pitchFamily="34" charset="-34"/>
                </a:endParaRPr>
              </a:p>
            </p:txBody>
          </p:sp>
        </p:grpSp>
        <p:grpSp>
          <p:nvGrpSpPr>
            <p:cNvPr id="36" name="Graphic 18676">
              <a:extLst>
                <a:ext uri="{FF2B5EF4-FFF2-40B4-BE49-F238E27FC236}">
                  <a16:creationId xmlns:a16="http://schemas.microsoft.com/office/drawing/2014/main" id="{B9F48D19-6B50-48B3-B7AE-FAE372A22DEC}"/>
                </a:ext>
              </a:extLst>
            </p:cNvPr>
            <p:cNvGrpSpPr/>
            <p:nvPr/>
          </p:nvGrpSpPr>
          <p:grpSpPr>
            <a:xfrm>
              <a:off x="6731507" y="2028824"/>
              <a:ext cx="178975" cy="1814227"/>
              <a:chOff x="6731507" y="2028824"/>
              <a:chExt cx="178975" cy="1814227"/>
            </a:xfrm>
            <a:grpFill/>
          </p:grpSpPr>
          <p:sp>
            <p:nvSpPr>
              <p:cNvPr id="37" name="Freeform: Shape 36">
                <a:extLst>
                  <a:ext uri="{FF2B5EF4-FFF2-40B4-BE49-F238E27FC236}">
                    <a16:creationId xmlns:a16="http://schemas.microsoft.com/office/drawing/2014/main" id="{F2BEF816-2E1B-4D84-A315-71666137FA3D}"/>
                  </a:ext>
                </a:extLst>
              </p:cNvPr>
              <p:cNvSpPr/>
              <p:nvPr/>
            </p:nvSpPr>
            <p:spPr>
              <a:xfrm>
                <a:off x="6731507" y="2028824"/>
                <a:ext cx="178975" cy="1814227"/>
              </a:xfrm>
              <a:custGeom>
                <a:avLst/>
                <a:gdLst>
                  <a:gd name="connsiteX0" fmla="*/ 171450 w 178975"/>
                  <a:gd name="connsiteY0" fmla="*/ 1814228 h 1814227"/>
                  <a:gd name="connsiteX1" fmla="*/ 178975 w 178975"/>
                  <a:gd name="connsiteY1" fmla="*/ 86107 h 1814227"/>
                  <a:gd name="connsiteX2" fmla="*/ 93631 w 178975"/>
                  <a:gd name="connsiteY2" fmla="*/ 1 h 1814227"/>
                  <a:gd name="connsiteX3" fmla="*/ 7525 w 178975"/>
                  <a:gd name="connsiteY3" fmla="*/ 85345 h 1814227"/>
                  <a:gd name="connsiteX4" fmla="*/ 0 w 178975"/>
                  <a:gd name="connsiteY4" fmla="*/ 1813466 h 1814227"/>
                  <a:gd name="connsiteX5" fmla="*/ 171450 w 178975"/>
                  <a:gd name="connsiteY5" fmla="*/ 1814228 h 18142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78975" h="1814227">
                    <a:moveTo>
                      <a:pt x="171450" y="1814228"/>
                    </a:moveTo>
                    <a:lnTo>
                      <a:pt x="178975" y="86107"/>
                    </a:lnTo>
                    <a:cubicBezTo>
                      <a:pt x="179165" y="38767"/>
                      <a:pt x="140970" y="286"/>
                      <a:pt x="93631" y="1"/>
                    </a:cubicBezTo>
                    <a:cubicBezTo>
                      <a:pt x="46292" y="-190"/>
                      <a:pt x="7715" y="38005"/>
                      <a:pt x="7525" y="85345"/>
                    </a:cubicBezTo>
                    <a:lnTo>
                      <a:pt x="0" y="1813466"/>
                    </a:lnTo>
                    <a:lnTo>
                      <a:pt x="171450" y="181422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Cordia New" panose="020B0304020202020204" pitchFamily="34" charset="-34"/>
                </a:endParaRPr>
              </a:p>
            </p:txBody>
          </p:sp>
          <p:sp>
            <p:nvSpPr>
              <p:cNvPr id="38" name="Freeform: Shape 37">
                <a:extLst>
                  <a:ext uri="{FF2B5EF4-FFF2-40B4-BE49-F238E27FC236}">
                    <a16:creationId xmlns:a16="http://schemas.microsoft.com/office/drawing/2014/main" id="{9BEC5781-2A0F-4442-983B-2F2663F95D23}"/>
                  </a:ext>
                </a:extLst>
              </p:cNvPr>
              <p:cNvSpPr/>
              <p:nvPr/>
            </p:nvSpPr>
            <p:spPr>
              <a:xfrm>
                <a:off x="6731507" y="2028824"/>
                <a:ext cx="93630" cy="1813846"/>
              </a:xfrm>
              <a:custGeom>
                <a:avLst/>
                <a:gdLst>
                  <a:gd name="connsiteX0" fmla="*/ 93631 w 93630"/>
                  <a:gd name="connsiteY0" fmla="*/ 1 h 1813846"/>
                  <a:gd name="connsiteX1" fmla="*/ 7525 w 93630"/>
                  <a:gd name="connsiteY1" fmla="*/ 85345 h 1813846"/>
                  <a:gd name="connsiteX2" fmla="*/ 0 w 93630"/>
                  <a:gd name="connsiteY2" fmla="*/ 1813466 h 1813846"/>
                  <a:gd name="connsiteX3" fmla="*/ 85725 w 93630"/>
                  <a:gd name="connsiteY3" fmla="*/ 1813846 h 1813846"/>
                  <a:gd name="connsiteX4" fmla="*/ 93631 w 93630"/>
                  <a:gd name="connsiteY4" fmla="*/ 1 h 18138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3630" h="1813846">
                    <a:moveTo>
                      <a:pt x="93631" y="1"/>
                    </a:moveTo>
                    <a:cubicBezTo>
                      <a:pt x="46292" y="-190"/>
                      <a:pt x="7715" y="38005"/>
                      <a:pt x="7525" y="85345"/>
                    </a:cubicBezTo>
                    <a:lnTo>
                      <a:pt x="0" y="1813466"/>
                    </a:lnTo>
                    <a:lnTo>
                      <a:pt x="85725" y="1813846"/>
                    </a:lnTo>
                    <a:lnTo>
                      <a:pt x="93631" y="1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Cordia New" panose="020B0304020202020204" pitchFamily="34" charset="-34"/>
                </a:endParaRPr>
              </a:p>
            </p:txBody>
          </p:sp>
        </p:grpSp>
      </p:grpSp>
      <p:grpSp>
        <p:nvGrpSpPr>
          <p:cNvPr id="14" name="Graphic 15">
            <a:extLst>
              <a:ext uri="{FF2B5EF4-FFF2-40B4-BE49-F238E27FC236}">
                <a16:creationId xmlns:a16="http://schemas.microsoft.com/office/drawing/2014/main" id="{8B9D6CA5-23E6-4138-8B71-8FFAB8090F84}"/>
              </a:ext>
            </a:extLst>
          </p:cNvPr>
          <p:cNvGrpSpPr/>
          <p:nvPr/>
        </p:nvGrpSpPr>
        <p:grpSpPr>
          <a:xfrm rot="2587589">
            <a:off x="-208835" y="1113115"/>
            <a:ext cx="2121968" cy="1439490"/>
            <a:chOff x="6146131" y="1837154"/>
            <a:chExt cx="986043" cy="639817"/>
          </a:xfrm>
          <a:solidFill>
            <a:schemeClr val="bg2">
              <a:lumMod val="50000"/>
            </a:schemeClr>
          </a:solidFill>
        </p:grpSpPr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17379C26-75DF-4D39-9DB7-5BC2BEB80D91}"/>
                </a:ext>
              </a:extLst>
            </p:cNvPr>
            <p:cNvSpPr/>
            <p:nvPr/>
          </p:nvSpPr>
          <p:spPr>
            <a:xfrm rot="-4218342">
              <a:off x="6376223" y="1906842"/>
              <a:ext cx="500441" cy="500441"/>
            </a:xfrm>
            <a:custGeom>
              <a:avLst/>
              <a:gdLst>
                <a:gd name="connsiteX0" fmla="*/ 500441 w 500441"/>
                <a:gd name="connsiteY0" fmla="*/ 250221 h 500441"/>
                <a:gd name="connsiteX1" fmla="*/ 250221 w 500441"/>
                <a:gd name="connsiteY1" fmla="*/ 500441 h 500441"/>
                <a:gd name="connsiteX2" fmla="*/ 0 w 500441"/>
                <a:gd name="connsiteY2" fmla="*/ 250221 h 500441"/>
                <a:gd name="connsiteX3" fmla="*/ 250221 w 500441"/>
                <a:gd name="connsiteY3" fmla="*/ 0 h 500441"/>
                <a:gd name="connsiteX4" fmla="*/ 500441 w 500441"/>
                <a:gd name="connsiteY4" fmla="*/ 250221 h 500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0441" h="500441">
                  <a:moveTo>
                    <a:pt x="500441" y="250221"/>
                  </a:moveTo>
                  <a:cubicBezTo>
                    <a:pt x="500441" y="388414"/>
                    <a:pt x="388414" y="500441"/>
                    <a:pt x="250221" y="500441"/>
                  </a:cubicBezTo>
                  <a:cubicBezTo>
                    <a:pt x="112028" y="500441"/>
                    <a:pt x="0" y="388414"/>
                    <a:pt x="0" y="250221"/>
                  </a:cubicBezTo>
                  <a:cubicBezTo>
                    <a:pt x="0" y="112028"/>
                    <a:pt x="112028" y="0"/>
                    <a:pt x="250221" y="0"/>
                  </a:cubicBezTo>
                  <a:cubicBezTo>
                    <a:pt x="388414" y="0"/>
                    <a:pt x="500441" y="112028"/>
                    <a:pt x="500441" y="25022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9D48D435-A4AD-4581-84DB-D66EAC50BE08}"/>
                </a:ext>
              </a:extLst>
            </p:cNvPr>
            <p:cNvSpPr/>
            <p:nvPr/>
          </p:nvSpPr>
          <p:spPr>
            <a:xfrm>
              <a:off x="6623159" y="2090258"/>
              <a:ext cx="253724" cy="168988"/>
            </a:xfrm>
            <a:custGeom>
              <a:avLst/>
              <a:gdLst>
                <a:gd name="connsiteX0" fmla="*/ 244555 w 253724"/>
                <a:gd name="connsiteY0" fmla="*/ 193 h 168988"/>
                <a:gd name="connsiteX1" fmla="*/ 249603 w 253724"/>
                <a:gd name="connsiteY1" fmla="*/ 111921 h 168988"/>
                <a:gd name="connsiteX2" fmla="*/ 193025 w 253724"/>
                <a:gd name="connsiteY2" fmla="*/ 137258 h 168988"/>
                <a:gd name="connsiteX3" fmla="*/ 1192 w 253724"/>
                <a:gd name="connsiteY3" fmla="*/ 96586 h 168988"/>
                <a:gd name="connsiteX4" fmla="*/ 64437 w 253724"/>
                <a:gd name="connsiteY4" fmla="*/ 47056 h 168988"/>
                <a:gd name="connsiteX5" fmla="*/ 99204 w 253724"/>
                <a:gd name="connsiteY5" fmla="*/ 46104 h 168988"/>
                <a:gd name="connsiteX6" fmla="*/ 125493 w 253724"/>
                <a:gd name="connsiteY6" fmla="*/ 23053 h 168988"/>
                <a:gd name="connsiteX7" fmla="*/ 179214 w 253724"/>
                <a:gd name="connsiteY7" fmla="*/ 2860 h 168988"/>
                <a:gd name="connsiteX8" fmla="*/ 244555 w 253724"/>
                <a:gd name="connsiteY8" fmla="*/ 193 h 168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3724" h="168988">
                  <a:moveTo>
                    <a:pt x="244555" y="193"/>
                  </a:moveTo>
                  <a:cubicBezTo>
                    <a:pt x="254747" y="36483"/>
                    <a:pt x="256461" y="74869"/>
                    <a:pt x="249603" y="111921"/>
                  </a:cubicBezTo>
                  <a:cubicBezTo>
                    <a:pt x="235411" y="114112"/>
                    <a:pt x="217600" y="120875"/>
                    <a:pt x="193025" y="137258"/>
                  </a:cubicBezTo>
                  <a:cubicBezTo>
                    <a:pt x="79868" y="212791"/>
                    <a:pt x="9002" y="134686"/>
                    <a:pt x="1192" y="96586"/>
                  </a:cubicBezTo>
                  <a:cubicBezTo>
                    <a:pt x="-7572" y="54009"/>
                    <a:pt x="33862" y="47627"/>
                    <a:pt x="64437" y="47056"/>
                  </a:cubicBezTo>
                  <a:cubicBezTo>
                    <a:pt x="80916" y="46675"/>
                    <a:pt x="81773" y="54486"/>
                    <a:pt x="99204" y="46104"/>
                  </a:cubicBezTo>
                  <a:cubicBezTo>
                    <a:pt x="107300" y="42294"/>
                    <a:pt x="117682" y="28577"/>
                    <a:pt x="125493" y="23053"/>
                  </a:cubicBezTo>
                  <a:cubicBezTo>
                    <a:pt x="141876" y="11718"/>
                    <a:pt x="159402" y="5241"/>
                    <a:pt x="179214" y="2860"/>
                  </a:cubicBezTo>
                  <a:cubicBezTo>
                    <a:pt x="194073" y="1050"/>
                    <a:pt x="218361" y="-569"/>
                    <a:pt x="244555" y="19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35D320EB-1505-4576-9DB4-8BFC194FDBB7}"/>
                </a:ext>
              </a:extLst>
            </p:cNvPr>
            <p:cNvSpPr/>
            <p:nvPr/>
          </p:nvSpPr>
          <p:spPr>
            <a:xfrm>
              <a:off x="6442995" y="2296590"/>
              <a:ext cx="340899" cy="110760"/>
            </a:xfrm>
            <a:custGeom>
              <a:avLst/>
              <a:gdLst>
                <a:gd name="connsiteX0" fmla="*/ 340900 w 340899"/>
                <a:gd name="connsiteY0" fmla="*/ 55132 h 110760"/>
                <a:gd name="connsiteX1" fmla="*/ 10763 w 340899"/>
                <a:gd name="connsiteY1" fmla="*/ 41606 h 110760"/>
                <a:gd name="connsiteX2" fmla="*/ 0 w 340899"/>
                <a:gd name="connsiteY2" fmla="*/ 30652 h 110760"/>
                <a:gd name="connsiteX3" fmla="*/ 32290 w 340899"/>
                <a:gd name="connsiteY3" fmla="*/ 13126 h 110760"/>
                <a:gd name="connsiteX4" fmla="*/ 80010 w 340899"/>
                <a:gd name="connsiteY4" fmla="*/ 15603 h 110760"/>
                <a:gd name="connsiteX5" fmla="*/ 126111 w 340899"/>
                <a:gd name="connsiteY5" fmla="*/ 45321 h 110760"/>
                <a:gd name="connsiteX6" fmla="*/ 226124 w 340899"/>
                <a:gd name="connsiteY6" fmla="*/ 1220 h 110760"/>
                <a:gd name="connsiteX7" fmla="*/ 270891 w 340899"/>
                <a:gd name="connsiteY7" fmla="*/ 24556 h 110760"/>
                <a:gd name="connsiteX8" fmla="*/ 337757 w 340899"/>
                <a:gd name="connsiteY8" fmla="*/ 52750 h 110760"/>
                <a:gd name="connsiteX9" fmla="*/ 340900 w 340899"/>
                <a:gd name="connsiteY9" fmla="*/ 55132 h 1107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0899" h="110760">
                  <a:moveTo>
                    <a:pt x="340900" y="55132"/>
                  </a:moveTo>
                  <a:cubicBezTo>
                    <a:pt x="244602" y="133237"/>
                    <a:pt x="102870" y="129426"/>
                    <a:pt x="10763" y="41606"/>
                  </a:cubicBezTo>
                  <a:cubicBezTo>
                    <a:pt x="7049" y="37987"/>
                    <a:pt x="3334" y="34367"/>
                    <a:pt x="0" y="30652"/>
                  </a:cubicBezTo>
                  <a:cubicBezTo>
                    <a:pt x="8668" y="22461"/>
                    <a:pt x="19241" y="16365"/>
                    <a:pt x="32290" y="13126"/>
                  </a:cubicBezTo>
                  <a:cubicBezTo>
                    <a:pt x="47816" y="9221"/>
                    <a:pt x="64961" y="10269"/>
                    <a:pt x="80010" y="15603"/>
                  </a:cubicBezTo>
                  <a:cubicBezTo>
                    <a:pt x="95155" y="20746"/>
                    <a:pt x="112300" y="43416"/>
                    <a:pt x="126111" y="45321"/>
                  </a:cubicBezTo>
                  <a:cubicBezTo>
                    <a:pt x="161639" y="50274"/>
                    <a:pt x="177832" y="-9162"/>
                    <a:pt x="226124" y="1220"/>
                  </a:cubicBezTo>
                  <a:cubicBezTo>
                    <a:pt x="242507" y="4744"/>
                    <a:pt x="256032" y="17794"/>
                    <a:pt x="270891" y="24556"/>
                  </a:cubicBezTo>
                  <a:cubicBezTo>
                    <a:pt x="293656" y="34939"/>
                    <a:pt x="316230" y="39034"/>
                    <a:pt x="337757" y="52750"/>
                  </a:cubicBezTo>
                  <a:cubicBezTo>
                    <a:pt x="338900" y="53417"/>
                    <a:pt x="340043" y="54274"/>
                    <a:pt x="340900" y="5513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63AEA5C3-45E5-4C23-810F-C725CDE1E436}"/>
                </a:ext>
              </a:extLst>
            </p:cNvPr>
            <p:cNvSpPr/>
            <p:nvPr/>
          </p:nvSpPr>
          <p:spPr>
            <a:xfrm>
              <a:off x="6146131" y="1962707"/>
              <a:ext cx="986043" cy="475617"/>
            </a:xfrm>
            <a:custGeom>
              <a:avLst/>
              <a:gdLst>
                <a:gd name="connsiteX0" fmla="*/ 665576 w 986043"/>
                <a:gd name="connsiteY0" fmla="*/ 36971 h 475617"/>
                <a:gd name="connsiteX1" fmla="*/ 768827 w 986043"/>
                <a:gd name="connsiteY1" fmla="*/ 8491 h 475617"/>
                <a:gd name="connsiteX2" fmla="*/ 878365 w 986043"/>
                <a:gd name="connsiteY2" fmla="*/ 871 h 475617"/>
                <a:gd name="connsiteX3" fmla="*/ 937610 w 986043"/>
                <a:gd name="connsiteY3" fmla="*/ 14016 h 475617"/>
                <a:gd name="connsiteX4" fmla="*/ 968376 w 986043"/>
                <a:gd name="connsiteY4" fmla="*/ 35256 h 475617"/>
                <a:gd name="connsiteX5" fmla="*/ 985807 w 986043"/>
                <a:gd name="connsiteY5" fmla="*/ 75642 h 475617"/>
                <a:gd name="connsiteX6" fmla="*/ 979520 w 986043"/>
                <a:gd name="connsiteY6" fmla="*/ 114028 h 475617"/>
                <a:gd name="connsiteX7" fmla="*/ 963613 w 986043"/>
                <a:gd name="connsiteY7" fmla="*/ 142794 h 475617"/>
                <a:gd name="connsiteX8" fmla="*/ 923323 w 986043"/>
                <a:gd name="connsiteY8" fmla="*/ 185180 h 475617"/>
                <a:gd name="connsiteX9" fmla="*/ 830740 w 986043"/>
                <a:gd name="connsiteY9" fmla="*/ 243663 h 475617"/>
                <a:gd name="connsiteX10" fmla="*/ 734537 w 986043"/>
                <a:gd name="connsiteY10" fmla="*/ 289860 h 475617"/>
                <a:gd name="connsiteX11" fmla="*/ 542513 w 986043"/>
                <a:gd name="connsiteY11" fmla="*/ 380061 h 475617"/>
                <a:gd name="connsiteX12" fmla="*/ 443548 w 986043"/>
                <a:gd name="connsiteY12" fmla="*/ 420352 h 475617"/>
                <a:gd name="connsiteX13" fmla="*/ 340583 w 986043"/>
                <a:gd name="connsiteY13" fmla="*/ 450451 h 475617"/>
                <a:gd name="connsiteX14" fmla="*/ 234094 w 986043"/>
                <a:gd name="connsiteY14" fmla="*/ 470740 h 475617"/>
                <a:gd name="connsiteX15" fmla="*/ 122556 w 986043"/>
                <a:gd name="connsiteY15" fmla="*/ 473597 h 475617"/>
                <a:gd name="connsiteX16" fmla="*/ 63310 w 986043"/>
                <a:gd name="connsiteY16" fmla="*/ 460548 h 475617"/>
                <a:gd name="connsiteX17" fmla="*/ 32259 w 986043"/>
                <a:gd name="connsiteY17" fmla="*/ 444165 h 475617"/>
                <a:gd name="connsiteX18" fmla="*/ 5494 w 986043"/>
                <a:gd name="connsiteY18" fmla="*/ 411208 h 475617"/>
                <a:gd name="connsiteX19" fmla="*/ 64 w 986043"/>
                <a:gd name="connsiteY19" fmla="*/ 388158 h 475617"/>
                <a:gd name="connsiteX20" fmla="*/ 2065 w 986043"/>
                <a:gd name="connsiteY20" fmla="*/ 366917 h 475617"/>
                <a:gd name="connsiteX21" fmla="*/ 15876 w 986043"/>
                <a:gd name="connsiteY21" fmla="*/ 334532 h 475617"/>
                <a:gd name="connsiteX22" fmla="*/ 54643 w 986043"/>
                <a:gd name="connsiteY22" fmla="*/ 289479 h 475617"/>
                <a:gd name="connsiteX23" fmla="*/ 144273 w 986043"/>
                <a:gd name="connsiteY23" fmla="*/ 226518 h 475617"/>
                <a:gd name="connsiteX24" fmla="*/ 241523 w 986043"/>
                <a:gd name="connsiteY24" fmla="*/ 182037 h 475617"/>
                <a:gd name="connsiteX25" fmla="*/ 244571 w 986043"/>
                <a:gd name="connsiteY25" fmla="*/ 187752 h 475617"/>
                <a:gd name="connsiteX26" fmla="*/ 162656 w 986043"/>
                <a:gd name="connsiteY26" fmla="*/ 253093 h 475617"/>
                <a:gd name="connsiteX27" fmla="*/ 90647 w 986043"/>
                <a:gd name="connsiteY27" fmla="*/ 324150 h 475617"/>
                <a:gd name="connsiteX28" fmla="*/ 65311 w 986043"/>
                <a:gd name="connsiteY28" fmla="*/ 362059 h 475617"/>
                <a:gd name="connsiteX29" fmla="*/ 60072 w 986043"/>
                <a:gd name="connsiteY29" fmla="*/ 378347 h 475617"/>
                <a:gd name="connsiteX30" fmla="*/ 60262 w 986043"/>
                <a:gd name="connsiteY30" fmla="*/ 383205 h 475617"/>
                <a:gd name="connsiteX31" fmla="*/ 61501 w 986043"/>
                <a:gd name="connsiteY31" fmla="*/ 385491 h 475617"/>
                <a:gd name="connsiteX32" fmla="*/ 85027 w 986043"/>
                <a:gd name="connsiteY32" fmla="*/ 398159 h 475617"/>
                <a:gd name="connsiteX33" fmla="*/ 128747 w 986043"/>
                <a:gd name="connsiteY33" fmla="*/ 405112 h 475617"/>
                <a:gd name="connsiteX34" fmla="*/ 328201 w 986043"/>
                <a:gd name="connsiteY34" fmla="*/ 390063 h 475617"/>
                <a:gd name="connsiteX35" fmla="*/ 429261 w 986043"/>
                <a:gd name="connsiteY35" fmla="*/ 369679 h 475617"/>
                <a:gd name="connsiteX36" fmla="*/ 530607 w 986043"/>
                <a:gd name="connsiteY36" fmla="*/ 345962 h 475617"/>
                <a:gd name="connsiteX37" fmla="*/ 725108 w 986043"/>
                <a:gd name="connsiteY37" fmla="*/ 271286 h 475617"/>
                <a:gd name="connsiteX38" fmla="*/ 886461 w 986043"/>
                <a:gd name="connsiteY38" fmla="*/ 145365 h 475617"/>
                <a:gd name="connsiteX39" fmla="*/ 915988 w 986043"/>
                <a:gd name="connsiteY39" fmla="*/ 109551 h 475617"/>
                <a:gd name="connsiteX40" fmla="*/ 928466 w 986043"/>
                <a:gd name="connsiteY40" fmla="*/ 79453 h 475617"/>
                <a:gd name="connsiteX41" fmla="*/ 926085 w 986043"/>
                <a:gd name="connsiteY41" fmla="*/ 72213 h 475617"/>
                <a:gd name="connsiteX42" fmla="*/ 914274 w 986043"/>
                <a:gd name="connsiteY42" fmla="*/ 63355 h 475617"/>
                <a:gd name="connsiteX43" fmla="*/ 872078 w 986043"/>
                <a:gd name="connsiteY43" fmla="*/ 50306 h 475617"/>
                <a:gd name="connsiteX44" fmla="*/ 771685 w 986043"/>
                <a:gd name="connsiteY44" fmla="*/ 42305 h 475617"/>
                <a:gd name="connsiteX45" fmla="*/ 666814 w 986043"/>
                <a:gd name="connsiteY45" fmla="*/ 43067 h 475617"/>
                <a:gd name="connsiteX46" fmla="*/ 665576 w 986043"/>
                <a:gd name="connsiteY46" fmla="*/ 36971 h 4756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986043" h="475617">
                  <a:moveTo>
                    <a:pt x="665576" y="36971"/>
                  </a:moveTo>
                  <a:cubicBezTo>
                    <a:pt x="698914" y="24303"/>
                    <a:pt x="733489" y="14968"/>
                    <a:pt x="768827" y="8491"/>
                  </a:cubicBezTo>
                  <a:cubicBezTo>
                    <a:pt x="804260" y="1919"/>
                    <a:pt x="840360" y="-1796"/>
                    <a:pt x="878365" y="871"/>
                  </a:cubicBezTo>
                  <a:cubicBezTo>
                    <a:pt x="897415" y="2300"/>
                    <a:pt x="916846" y="5348"/>
                    <a:pt x="937610" y="14016"/>
                  </a:cubicBezTo>
                  <a:cubicBezTo>
                    <a:pt x="947802" y="18588"/>
                    <a:pt x="958660" y="24874"/>
                    <a:pt x="968376" y="35256"/>
                  </a:cubicBezTo>
                  <a:cubicBezTo>
                    <a:pt x="978187" y="45734"/>
                    <a:pt x="984950" y="61355"/>
                    <a:pt x="985807" y="75642"/>
                  </a:cubicBezTo>
                  <a:cubicBezTo>
                    <a:pt x="986950" y="90216"/>
                    <a:pt x="983806" y="103170"/>
                    <a:pt x="979520" y="114028"/>
                  </a:cubicBezTo>
                  <a:cubicBezTo>
                    <a:pt x="975139" y="124982"/>
                    <a:pt x="969614" y="134317"/>
                    <a:pt x="963613" y="142794"/>
                  </a:cubicBezTo>
                  <a:cubicBezTo>
                    <a:pt x="951517" y="159558"/>
                    <a:pt x="937801" y="173178"/>
                    <a:pt x="923323" y="185180"/>
                  </a:cubicBezTo>
                  <a:cubicBezTo>
                    <a:pt x="894271" y="209088"/>
                    <a:pt x="862744" y="227280"/>
                    <a:pt x="830740" y="243663"/>
                  </a:cubicBezTo>
                  <a:cubicBezTo>
                    <a:pt x="798831" y="260046"/>
                    <a:pt x="766446" y="274715"/>
                    <a:pt x="734537" y="289860"/>
                  </a:cubicBezTo>
                  <a:cubicBezTo>
                    <a:pt x="670625" y="319959"/>
                    <a:pt x="607283" y="350629"/>
                    <a:pt x="542513" y="380061"/>
                  </a:cubicBezTo>
                  <a:cubicBezTo>
                    <a:pt x="510128" y="394540"/>
                    <a:pt x="477267" y="408636"/>
                    <a:pt x="443548" y="420352"/>
                  </a:cubicBezTo>
                  <a:cubicBezTo>
                    <a:pt x="409830" y="432163"/>
                    <a:pt x="375445" y="441974"/>
                    <a:pt x="340583" y="450451"/>
                  </a:cubicBezTo>
                  <a:cubicBezTo>
                    <a:pt x="305722" y="459024"/>
                    <a:pt x="270289" y="465977"/>
                    <a:pt x="234094" y="470740"/>
                  </a:cubicBezTo>
                  <a:cubicBezTo>
                    <a:pt x="197899" y="475311"/>
                    <a:pt x="160942" y="477502"/>
                    <a:pt x="122556" y="473597"/>
                  </a:cubicBezTo>
                  <a:cubicBezTo>
                    <a:pt x="103315" y="471597"/>
                    <a:pt x="83694" y="468263"/>
                    <a:pt x="63310" y="460548"/>
                  </a:cubicBezTo>
                  <a:cubicBezTo>
                    <a:pt x="53119" y="456738"/>
                    <a:pt x="42546" y="451785"/>
                    <a:pt x="32259" y="444165"/>
                  </a:cubicBezTo>
                  <a:cubicBezTo>
                    <a:pt x="22067" y="436545"/>
                    <a:pt x="11685" y="425591"/>
                    <a:pt x="5494" y="411208"/>
                  </a:cubicBezTo>
                  <a:cubicBezTo>
                    <a:pt x="2541" y="404350"/>
                    <a:pt x="541" y="395778"/>
                    <a:pt x="64" y="388158"/>
                  </a:cubicBezTo>
                  <a:cubicBezTo>
                    <a:pt x="-221" y="380538"/>
                    <a:pt x="445" y="373299"/>
                    <a:pt x="2065" y="366917"/>
                  </a:cubicBezTo>
                  <a:cubicBezTo>
                    <a:pt x="5113" y="354058"/>
                    <a:pt x="10161" y="343581"/>
                    <a:pt x="15876" y="334532"/>
                  </a:cubicBezTo>
                  <a:cubicBezTo>
                    <a:pt x="27401" y="316339"/>
                    <a:pt x="40831" y="302433"/>
                    <a:pt x="54643" y="289479"/>
                  </a:cubicBezTo>
                  <a:cubicBezTo>
                    <a:pt x="82646" y="264238"/>
                    <a:pt x="112840" y="244044"/>
                    <a:pt x="144273" y="226518"/>
                  </a:cubicBezTo>
                  <a:cubicBezTo>
                    <a:pt x="175610" y="208992"/>
                    <a:pt x="208090" y="194038"/>
                    <a:pt x="241523" y="182037"/>
                  </a:cubicBezTo>
                  <a:lnTo>
                    <a:pt x="244571" y="187752"/>
                  </a:lnTo>
                  <a:cubicBezTo>
                    <a:pt x="216472" y="209278"/>
                    <a:pt x="188850" y="230614"/>
                    <a:pt x="162656" y="253093"/>
                  </a:cubicBezTo>
                  <a:cubicBezTo>
                    <a:pt x="136558" y="275572"/>
                    <a:pt x="111412" y="299004"/>
                    <a:pt x="90647" y="324150"/>
                  </a:cubicBezTo>
                  <a:cubicBezTo>
                    <a:pt x="80265" y="336532"/>
                    <a:pt x="70930" y="349677"/>
                    <a:pt x="65311" y="362059"/>
                  </a:cubicBezTo>
                  <a:cubicBezTo>
                    <a:pt x="62548" y="368251"/>
                    <a:pt x="60453" y="374061"/>
                    <a:pt x="60072" y="378347"/>
                  </a:cubicBezTo>
                  <a:cubicBezTo>
                    <a:pt x="59786" y="380538"/>
                    <a:pt x="60072" y="382062"/>
                    <a:pt x="60262" y="383205"/>
                  </a:cubicBezTo>
                  <a:cubicBezTo>
                    <a:pt x="60739" y="384253"/>
                    <a:pt x="60739" y="384443"/>
                    <a:pt x="61501" y="385491"/>
                  </a:cubicBezTo>
                  <a:cubicBezTo>
                    <a:pt x="63406" y="388539"/>
                    <a:pt x="71978" y="394444"/>
                    <a:pt x="85027" y="398159"/>
                  </a:cubicBezTo>
                  <a:cubicBezTo>
                    <a:pt x="97791" y="401874"/>
                    <a:pt x="113126" y="403969"/>
                    <a:pt x="128747" y="405112"/>
                  </a:cubicBezTo>
                  <a:cubicBezTo>
                    <a:pt x="192184" y="408446"/>
                    <a:pt x="260954" y="401302"/>
                    <a:pt x="328201" y="390063"/>
                  </a:cubicBezTo>
                  <a:cubicBezTo>
                    <a:pt x="361919" y="384253"/>
                    <a:pt x="395542" y="377109"/>
                    <a:pt x="429261" y="369679"/>
                  </a:cubicBezTo>
                  <a:cubicBezTo>
                    <a:pt x="462979" y="362155"/>
                    <a:pt x="496888" y="354915"/>
                    <a:pt x="530607" y="345962"/>
                  </a:cubicBezTo>
                  <a:cubicBezTo>
                    <a:pt x="598044" y="328626"/>
                    <a:pt x="664147" y="304909"/>
                    <a:pt x="725108" y="271286"/>
                  </a:cubicBezTo>
                  <a:cubicBezTo>
                    <a:pt x="785877" y="237758"/>
                    <a:pt x="841027" y="192514"/>
                    <a:pt x="886461" y="145365"/>
                  </a:cubicBezTo>
                  <a:cubicBezTo>
                    <a:pt x="897605" y="133555"/>
                    <a:pt x="907987" y="121553"/>
                    <a:pt x="915988" y="109551"/>
                  </a:cubicBezTo>
                  <a:cubicBezTo>
                    <a:pt x="924085" y="97836"/>
                    <a:pt x="928943" y="85453"/>
                    <a:pt x="928466" y="79453"/>
                  </a:cubicBezTo>
                  <a:cubicBezTo>
                    <a:pt x="928180" y="76214"/>
                    <a:pt x="927800" y="74880"/>
                    <a:pt x="926085" y="72213"/>
                  </a:cubicBezTo>
                  <a:cubicBezTo>
                    <a:pt x="923989" y="69546"/>
                    <a:pt x="919798" y="66213"/>
                    <a:pt x="914274" y="63355"/>
                  </a:cubicBezTo>
                  <a:cubicBezTo>
                    <a:pt x="903034" y="57355"/>
                    <a:pt x="887794" y="53259"/>
                    <a:pt x="872078" y="50306"/>
                  </a:cubicBezTo>
                  <a:cubicBezTo>
                    <a:pt x="840360" y="44496"/>
                    <a:pt x="806070" y="43067"/>
                    <a:pt x="771685" y="42305"/>
                  </a:cubicBezTo>
                  <a:cubicBezTo>
                    <a:pt x="737204" y="41829"/>
                    <a:pt x="702247" y="42781"/>
                    <a:pt x="666814" y="43067"/>
                  </a:cubicBezTo>
                  <a:lnTo>
                    <a:pt x="665576" y="3697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92256969-7FDE-417E-90DD-17A10A3A3A14}"/>
                </a:ext>
              </a:extLst>
            </p:cNvPr>
            <p:cNvSpPr/>
            <p:nvPr/>
          </p:nvSpPr>
          <p:spPr>
            <a:xfrm>
              <a:off x="6428326" y="1906848"/>
              <a:ext cx="403002" cy="164610"/>
            </a:xfrm>
            <a:custGeom>
              <a:avLst/>
              <a:gdLst>
                <a:gd name="connsiteX0" fmla="*/ 403003 w 403002"/>
                <a:gd name="connsiteY0" fmla="*/ 106546 h 164610"/>
                <a:gd name="connsiteX1" fmla="*/ 384524 w 403002"/>
                <a:gd name="connsiteY1" fmla="*/ 133025 h 164610"/>
                <a:gd name="connsiteX2" fmla="*/ 328993 w 403002"/>
                <a:gd name="connsiteY2" fmla="*/ 164362 h 164610"/>
                <a:gd name="connsiteX3" fmla="*/ 260032 w 403002"/>
                <a:gd name="connsiteY3" fmla="*/ 113308 h 164610"/>
                <a:gd name="connsiteX4" fmla="*/ 204501 w 403002"/>
                <a:gd name="connsiteY4" fmla="*/ 73494 h 164610"/>
                <a:gd name="connsiteX5" fmla="*/ 168878 w 403002"/>
                <a:gd name="connsiteY5" fmla="*/ 119214 h 164610"/>
                <a:gd name="connsiteX6" fmla="*/ 0 w 403002"/>
                <a:gd name="connsiteY6" fmla="*/ 97497 h 164610"/>
                <a:gd name="connsiteX7" fmla="*/ 17145 w 403002"/>
                <a:gd name="connsiteY7" fmla="*/ 77494 h 164610"/>
                <a:gd name="connsiteX8" fmla="*/ 370999 w 403002"/>
                <a:gd name="connsiteY8" fmla="*/ 69303 h 164610"/>
                <a:gd name="connsiteX9" fmla="*/ 403003 w 403002"/>
                <a:gd name="connsiteY9" fmla="*/ 106546 h 1646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03002" h="164610">
                  <a:moveTo>
                    <a:pt x="403003" y="106546"/>
                  </a:moveTo>
                  <a:cubicBezTo>
                    <a:pt x="396811" y="115309"/>
                    <a:pt x="391192" y="124738"/>
                    <a:pt x="384524" y="133025"/>
                  </a:cubicBezTo>
                  <a:cubicBezTo>
                    <a:pt x="369475" y="151694"/>
                    <a:pt x="354616" y="166744"/>
                    <a:pt x="328993" y="164362"/>
                  </a:cubicBezTo>
                  <a:cubicBezTo>
                    <a:pt x="298894" y="161505"/>
                    <a:pt x="278034" y="134644"/>
                    <a:pt x="260032" y="113308"/>
                  </a:cubicBezTo>
                  <a:cubicBezTo>
                    <a:pt x="247745" y="98830"/>
                    <a:pt x="228314" y="65398"/>
                    <a:pt x="204501" y="73494"/>
                  </a:cubicBezTo>
                  <a:cubicBezTo>
                    <a:pt x="191643" y="77971"/>
                    <a:pt x="179546" y="109022"/>
                    <a:pt x="168878" y="119214"/>
                  </a:cubicBezTo>
                  <a:cubicBezTo>
                    <a:pt x="118872" y="167220"/>
                    <a:pt x="51435" y="144836"/>
                    <a:pt x="0" y="97497"/>
                  </a:cubicBezTo>
                  <a:cubicBezTo>
                    <a:pt x="5239" y="90639"/>
                    <a:pt x="11049" y="83971"/>
                    <a:pt x="17145" y="77494"/>
                  </a:cubicBezTo>
                  <a:cubicBezTo>
                    <a:pt x="112585" y="-22518"/>
                    <a:pt x="270986" y="-26233"/>
                    <a:pt x="370999" y="69303"/>
                  </a:cubicBezTo>
                  <a:cubicBezTo>
                    <a:pt x="383191" y="80923"/>
                    <a:pt x="393859" y="93306"/>
                    <a:pt x="403003" y="10654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A1022C83-4C49-4393-A741-7BCFEE22119E}"/>
                </a:ext>
              </a:extLst>
            </p:cNvPr>
            <p:cNvSpPr/>
            <p:nvPr/>
          </p:nvSpPr>
          <p:spPr>
            <a:xfrm>
              <a:off x="6376397" y="2123503"/>
              <a:ext cx="177814" cy="164877"/>
            </a:xfrm>
            <a:custGeom>
              <a:avLst/>
              <a:gdLst>
                <a:gd name="connsiteX0" fmla="*/ 100887 w 177814"/>
                <a:gd name="connsiteY0" fmla="*/ 136112 h 164877"/>
                <a:gd name="connsiteX1" fmla="*/ 37165 w 177814"/>
                <a:gd name="connsiteY1" fmla="*/ 164878 h 164877"/>
                <a:gd name="connsiteX2" fmla="*/ 2209 w 177814"/>
                <a:gd name="connsiteY2" fmla="*/ 0 h 164877"/>
                <a:gd name="connsiteX3" fmla="*/ 84695 w 177814"/>
                <a:gd name="connsiteY3" fmla="*/ 19526 h 164877"/>
                <a:gd name="connsiteX4" fmla="*/ 165181 w 177814"/>
                <a:gd name="connsiteY4" fmla="*/ 36195 h 164877"/>
                <a:gd name="connsiteX5" fmla="*/ 100887 w 177814"/>
                <a:gd name="connsiteY5" fmla="*/ 136112 h 1648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7814" h="164877">
                  <a:moveTo>
                    <a:pt x="100887" y="136112"/>
                  </a:moveTo>
                  <a:cubicBezTo>
                    <a:pt x="80599" y="146590"/>
                    <a:pt x="59263" y="157163"/>
                    <a:pt x="37165" y="164878"/>
                  </a:cubicBezTo>
                  <a:cubicBezTo>
                    <a:pt x="6399" y="115062"/>
                    <a:pt x="-5316" y="56483"/>
                    <a:pt x="2209" y="0"/>
                  </a:cubicBezTo>
                  <a:cubicBezTo>
                    <a:pt x="15448" y="13525"/>
                    <a:pt x="37642" y="29242"/>
                    <a:pt x="84695" y="19526"/>
                  </a:cubicBezTo>
                  <a:cubicBezTo>
                    <a:pt x="111651" y="13906"/>
                    <a:pt x="143655" y="15526"/>
                    <a:pt x="165181" y="36195"/>
                  </a:cubicBezTo>
                  <a:cubicBezTo>
                    <a:pt x="207663" y="76867"/>
                    <a:pt x="131939" y="120205"/>
                    <a:pt x="100887" y="13611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</p:grpSp>
      <p:grpSp>
        <p:nvGrpSpPr>
          <p:cNvPr id="4" name="Graphic 15">
            <a:extLst>
              <a:ext uri="{FF2B5EF4-FFF2-40B4-BE49-F238E27FC236}">
                <a16:creationId xmlns:a16="http://schemas.microsoft.com/office/drawing/2014/main" id="{0736D167-B5CB-4CB6-9BCB-4266376FB24D}"/>
              </a:ext>
            </a:extLst>
          </p:cNvPr>
          <p:cNvGrpSpPr/>
          <p:nvPr/>
        </p:nvGrpSpPr>
        <p:grpSpPr>
          <a:xfrm rot="2587589">
            <a:off x="-268274" y="1041765"/>
            <a:ext cx="2121968" cy="1439490"/>
            <a:chOff x="6146131" y="1837154"/>
            <a:chExt cx="986043" cy="639817"/>
          </a:xfrm>
        </p:grpSpPr>
        <p:sp>
          <p:nvSpPr>
            <p:cNvPr id="5" name="Freeform: Shape 4">
              <a:extLst>
                <a:ext uri="{FF2B5EF4-FFF2-40B4-BE49-F238E27FC236}">
                  <a16:creationId xmlns:a16="http://schemas.microsoft.com/office/drawing/2014/main" id="{87D3E7A5-F0F2-42FB-8C69-77C09C04C0F5}"/>
                </a:ext>
              </a:extLst>
            </p:cNvPr>
            <p:cNvSpPr/>
            <p:nvPr/>
          </p:nvSpPr>
          <p:spPr>
            <a:xfrm rot="-4218342">
              <a:off x="6376223" y="1906842"/>
              <a:ext cx="500441" cy="500441"/>
            </a:xfrm>
            <a:custGeom>
              <a:avLst/>
              <a:gdLst>
                <a:gd name="connsiteX0" fmla="*/ 500441 w 500441"/>
                <a:gd name="connsiteY0" fmla="*/ 250221 h 500441"/>
                <a:gd name="connsiteX1" fmla="*/ 250221 w 500441"/>
                <a:gd name="connsiteY1" fmla="*/ 500441 h 500441"/>
                <a:gd name="connsiteX2" fmla="*/ 0 w 500441"/>
                <a:gd name="connsiteY2" fmla="*/ 250221 h 500441"/>
                <a:gd name="connsiteX3" fmla="*/ 250221 w 500441"/>
                <a:gd name="connsiteY3" fmla="*/ 0 h 500441"/>
                <a:gd name="connsiteX4" fmla="*/ 500441 w 500441"/>
                <a:gd name="connsiteY4" fmla="*/ 250221 h 500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0441" h="500441">
                  <a:moveTo>
                    <a:pt x="500441" y="250221"/>
                  </a:moveTo>
                  <a:cubicBezTo>
                    <a:pt x="500441" y="388414"/>
                    <a:pt x="388414" y="500441"/>
                    <a:pt x="250221" y="500441"/>
                  </a:cubicBezTo>
                  <a:cubicBezTo>
                    <a:pt x="112028" y="500441"/>
                    <a:pt x="0" y="388414"/>
                    <a:pt x="0" y="250221"/>
                  </a:cubicBezTo>
                  <a:cubicBezTo>
                    <a:pt x="0" y="112028"/>
                    <a:pt x="112028" y="0"/>
                    <a:pt x="250221" y="0"/>
                  </a:cubicBezTo>
                  <a:cubicBezTo>
                    <a:pt x="388414" y="0"/>
                    <a:pt x="500441" y="112028"/>
                    <a:pt x="500441" y="250221"/>
                  </a:cubicBezTo>
                  <a:close/>
                </a:path>
              </a:pathLst>
            </a:custGeom>
            <a:solidFill>
              <a:srgbClr val="F27C9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id="{44A318F4-B45F-48EA-93A1-7322A5520028}"/>
                </a:ext>
              </a:extLst>
            </p:cNvPr>
            <p:cNvSpPr/>
            <p:nvPr/>
          </p:nvSpPr>
          <p:spPr>
            <a:xfrm>
              <a:off x="6623159" y="2090258"/>
              <a:ext cx="253724" cy="168988"/>
            </a:xfrm>
            <a:custGeom>
              <a:avLst/>
              <a:gdLst>
                <a:gd name="connsiteX0" fmla="*/ 244555 w 253724"/>
                <a:gd name="connsiteY0" fmla="*/ 193 h 168988"/>
                <a:gd name="connsiteX1" fmla="*/ 249603 w 253724"/>
                <a:gd name="connsiteY1" fmla="*/ 111921 h 168988"/>
                <a:gd name="connsiteX2" fmla="*/ 193025 w 253724"/>
                <a:gd name="connsiteY2" fmla="*/ 137258 h 168988"/>
                <a:gd name="connsiteX3" fmla="*/ 1192 w 253724"/>
                <a:gd name="connsiteY3" fmla="*/ 96586 h 168988"/>
                <a:gd name="connsiteX4" fmla="*/ 64437 w 253724"/>
                <a:gd name="connsiteY4" fmla="*/ 47056 h 168988"/>
                <a:gd name="connsiteX5" fmla="*/ 99204 w 253724"/>
                <a:gd name="connsiteY5" fmla="*/ 46104 h 168988"/>
                <a:gd name="connsiteX6" fmla="*/ 125493 w 253724"/>
                <a:gd name="connsiteY6" fmla="*/ 23053 h 168988"/>
                <a:gd name="connsiteX7" fmla="*/ 179214 w 253724"/>
                <a:gd name="connsiteY7" fmla="*/ 2860 h 168988"/>
                <a:gd name="connsiteX8" fmla="*/ 244555 w 253724"/>
                <a:gd name="connsiteY8" fmla="*/ 193 h 168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3724" h="168988">
                  <a:moveTo>
                    <a:pt x="244555" y="193"/>
                  </a:moveTo>
                  <a:cubicBezTo>
                    <a:pt x="254747" y="36483"/>
                    <a:pt x="256461" y="74869"/>
                    <a:pt x="249603" y="111921"/>
                  </a:cubicBezTo>
                  <a:cubicBezTo>
                    <a:pt x="235411" y="114112"/>
                    <a:pt x="217600" y="120875"/>
                    <a:pt x="193025" y="137258"/>
                  </a:cubicBezTo>
                  <a:cubicBezTo>
                    <a:pt x="79868" y="212791"/>
                    <a:pt x="9002" y="134686"/>
                    <a:pt x="1192" y="96586"/>
                  </a:cubicBezTo>
                  <a:cubicBezTo>
                    <a:pt x="-7572" y="54009"/>
                    <a:pt x="33862" y="47627"/>
                    <a:pt x="64437" y="47056"/>
                  </a:cubicBezTo>
                  <a:cubicBezTo>
                    <a:pt x="80916" y="46675"/>
                    <a:pt x="81773" y="54486"/>
                    <a:pt x="99204" y="46104"/>
                  </a:cubicBezTo>
                  <a:cubicBezTo>
                    <a:pt x="107300" y="42294"/>
                    <a:pt x="117682" y="28577"/>
                    <a:pt x="125493" y="23053"/>
                  </a:cubicBezTo>
                  <a:cubicBezTo>
                    <a:pt x="141876" y="11718"/>
                    <a:pt x="159402" y="5241"/>
                    <a:pt x="179214" y="2860"/>
                  </a:cubicBezTo>
                  <a:cubicBezTo>
                    <a:pt x="194073" y="1050"/>
                    <a:pt x="218361" y="-569"/>
                    <a:pt x="244555" y="193"/>
                  </a:cubicBezTo>
                  <a:close/>
                </a:path>
              </a:pathLst>
            </a:custGeom>
            <a:solidFill>
              <a:srgbClr val="EA5C7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D8D774AA-19E6-4CFC-8422-9230F192B279}"/>
                </a:ext>
              </a:extLst>
            </p:cNvPr>
            <p:cNvSpPr/>
            <p:nvPr/>
          </p:nvSpPr>
          <p:spPr>
            <a:xfrm>
              <a:off x="6442995" y="2296590"/>
              <a:ext cx="340899" cy="110760"/>
            </a:xfrm>
            <a:custGeom>
              <a:avLst/>
              <a:gdLst>
                <a:gd name="connsiteX0" fmla="*/ 340900 w 340899"/>
                <a:gd name="connsiteY0" fmla="*/ 55132 h 110760"/>
                <a:gd name="connsiteX1" fmla="*/ 10763 w 340899"/>
                <a:gd name="connsiteY1" fmla="*/ 41606 h 110760"/>
                <a:gd name="connsiteX2" fmla="*/ 0 w 340899"/>
                <a:gd name="connsiteY2" fmla="*/ 30652 h 110760"/>
                <a:gd name="connsiteX3" fmla="*/ 32290 w 340899"/>
                <a:gd name="connsiteY3" fmla="*/ 13126 h 110760"/>
                <a:gd name="connsiteX4" fmla="*/ 80010 w 340899"/>
                <a:gd name="connsiteY4" fmla="*/ 15603 h 110760"/>
                <a:gd name="connsiteX5" fmla="*/ 126111 w 340899"/>
                <a:gd name="connsiteY5" fmla="*/ 45321 h 110760"/>
                <a:gd name="connsiteX6" fmla="*/ 226124 w 340899"/>
                <a:gd name="connsiteY6" fmla="*/ 1220 h 110760"/>
                <a:gd name="connsiteX7" fmla="*/ 270891 w 340899"/>
                <a:gd name="connsiteY7" fmla="*/ 24556 h 110760"/>
                <a:gd name="connsiteX8" fmla="*/ 337757 w 340899"/>
                <a:gd name="connsiteY8" fmla="*/ 52750 h 110760"/>
                <a:gd name="connsiteX9" fmla="*/ 340900 w 340899"/>
                <a:gd name="connsiteY9" fmla="*/ 55132 h 1107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0899" h="110760">
                  <a:moveTo>
                    <a:pt x="340900" y="55132"/>
                  </a:moveTo>
                  <a:cubicBezTo>
                    <a:pt x="244602" y="133237"/>
                    <a:pt x="102870" y="129426"/>
                    <a:pt x="10763" y="41606"/>
                  </a:cubicBezTo>
                  <a:cubicBezTo>
                    <a:pt x="7049" y="37987"/>
                    <a:pt x="3334" y="34367"/>
                    <a:pt x="0" y="30652"/>
                  </a:cubicBezTo>
                  <a:cubicBezTo>
                    <a:pt x="8668" y="22461"/>
                    <a:pt x="19241" y="16365"/>
                    <a:pt x="32290" y="13126"/>
                  </a:cubicBezTo>
                  <a:cubicBezTo>
                    <a:pt x="47816" y="9221"/>
                    <a:pt x="64961" y="10269"/>
                    <a:pt x="80010" y="15603"/>
                  </a:cubicBezTo>
                  <a:cubicBezTo>
                    <a:pt x="95155" y="20746"/>
                    <a:pt x="112300" y="43416"/>
                    <a:pt x="126111" y="45321"/>
                  </a:cubicBezTo>
                  <a:cubicBezTo>
                    <a:pt x="161639" y="50274"/>
                    <a:pt x="177832" y="-9162"/>
                    <a:pt x="226124" y="1220"/>
                  </a:cubicBezTo>
                  <a:cubicBezTo>
                    <a:pt x="242507" y="4744"/>
                    <a:pt x="256032" y="17794"/>
                    <a:pt x="270891" y="24556"/>
                  </a:cubicBezTo>
                  <a:cubicBezTo>
                    <a:pt x="293656" y="34939"/>
                    <a:pt x="316230" y="39034"/>
                    <a:pt x="337757" y="52750"/>
                  </a:cubicBezTo>
                  <a:cubicBezTo>
                    <a:pt x="338900" y="53417"/>
                    <a:pt x="340043" y="54274"/>
                    <a:pt x="340900" y="55132"/>
                  </a:cubicBezTo>
                  <a:close/>
                </a:path>
              </a:pathLst>
            </a:custGeom>
            <a:solidFill>
              <a:srgbClr val="EA5C7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1AA20B66-9817-4801-BEEC-EE952BE662F6}"/>
                </a:ext>
              </a:extLst>
            </p:cNvPr>
            <p:cNvSpPr/>
            <p:nvPr/>
          </p:nvSpPr>
          <p:spPr>
            <a:xfrm>
              <a:off x="6146131" y="1962707"/>
              <a:ext cx="986043" cy="475617"/>
            </a:xfrm>
            <a:custGeom>
              <a:avLst/>
              <a:gdLst>
                <a:gd name="connsiteX0" fmla="*/ 665576 w 986043"/>
                <a:gd name="connsiteY0" fmla="*/ 36971 h 475617"/>
                <a:gd name="connsiteX1" fmla="*/ 768827 w 986043"/>
                <a:gd name="connsiteY1" fmla="*/ 8491 h 475617"/>
                <a:gd name="connsiteX2" fmla="*/ 878365 w 986043"/>
                <a:gd name="connsiteY2" fmla="*/ 871 h 475617"/>
                <a:gd name="connsiteX3" fmla="*/ 937610 w 986043"/>
                <a:gd name="connsiteY3" fmla="*/ 14016 h 475617"/>
                <a:gd name="connsiteX4" fmla="*/ 968376 w 986043"/>
                <a:gd name="connsiteY4" fmla="*/ 35256 h 475617"/>
                <a:gd name="connsiteX5" fmla="*/ 985807 w 986043"/>
                <a:gd name="connsiteY5" fmla="*/ 75642 h 475617"/>
                <a:gd name="connsiteX6" fmla="*/ 979520 w 986043"/>
                <a:gd name="connsiteY6" fmla="*/ 114028 h 475617"/>
                <a:gd name="connsiteX7" fmla="*/ 963613 w 986043"/>
                <a:gd name="connsiteY7" fmla="*/ 142794 h 475617"/>
                <a:gd name="connsiteX8" fmla="*/ 923323 w 986043"/>
                <a:gd name="connsiteY8" fmla="*/ 185180 h 475617"/>
                <a:gd name="connsiteX9" fmla="*/ 830740 w 986043"/>
                <a:gd name="connsiteY9" fmla="*/ 243663 h 475617"/>
                <a:gd name="connsiteX10" fmla="*/ 734537 w 986043"/>
                <a:gd name="connsiteY10" fmla="*/ 289860 h 475617"/>
                <a:gd name="connsiteX11" fmla="*/ 542513 w 986043"/>
                <a:gd name="connsiteY11" fmla="*/ 380061 h 475617"/>
                <a:gd name="connsiteX12" fmla="*/ 443548 w 986043"/>
                <a:gd name="connsiteY12" fmla="*/ 420352 h 475617"/>
                <a:gd name="connsiteX13" fmla="*/ 340583 w 986043"/>
                <a:gd name="connsiteY13" fmla="*/ 450451 h 475617"/>
                <a:gd name="connsiteX14" fmla="*/ 234094 w 986043"/>
                <a:gd name="connsiteY14" fmla="*/ 470740 h 475617"/>
                <a:gd name="connsiteX15" fmla="*/ 122556 w 986043"/>
                <a:gd name="connsiteY15" fmla="*/ 473597 h 475617"/>
                <a:gd name="connsiteX16" fmla="*/ 63310 w 986043"/>
                <a:gd name="connsiteY16" fmla="*/ 460548 h 475617"/>
                <a:gd name="connsiteX17" fmla="*/ 32259 w 986043"/>
                <a:gd name="connsiteY17" fmla="*/ 444165 h 475617"/>
                <a:gd name="connsiteX18" fmla="*/ 5494 w 986043"/>
                <a:gd name="connsiteY18" fmla="*/ 411208 h 475617"/>
                <a:gd name="connsiteX19" fmla="*/ 64 w 986043"/>
                <a:gd name="connsiteY19" fmla="*/ 388158 h 475617"/>
                <a:gd name="connsiteX20" fmla="*/ 2065 w 986043"/>
                <a:gd name="connsiteY20" fmla="*/ 366917 h 475617"/>
                <a:gd name="connsiteX21" fmla="*/ 15876 w 986043"/>
                <a:gd name="connsiteY21" fmla="*/ 334532 h 475617"/>
                <a:gd name="connsiteX22" fmla="*/ 54643 w 986043"/>
                <a:gd name="connsiteY22" fmla="*/ 289479 h 475617"/>
                <a:gd name="connsiteX23" fmla="*/ 144273 w 986043"/>
                <a:gd name="connsiteY23" fmla="*/ 226518 h 475617"/>
                <a:gd name="connsiteX24" fmla="*/ 241523 w 986043"/>
                <a:gd name="connsiteY24" fmla="*/ 182037 h 475617"/>
                <a:gd name="connsiteX25" fmla="*/ 244571 w 986043"/>
                <a:gd name="connsiteY25" fmla="*/ 187752 h 475617"/>
                <a:gd name="connsiteX26" fmla="*/ 162656 w 986043"/>
                <a:gd name="connsiteY26" fmla="*/ 253093 h 475617"/>
                <a:gd name="connsiteX27" fmla="*/ 90647 w 986043"/>
                <a:gd name="connsiteY27" fmla="*/ 324150 h 475617"/>
                <a:gd name="connsiteX28" fmla="*/ 65311 w 986043"/>
                <a:gd name="connsiteY28" fmla="*/ 362059 h 475617"/>
                <a:gd name="connsiteX29" fmla="*/ 60072 w 986043"/>
                <a:gd name="connsiteY29" fmla="*/ 378347 h 475617"/>
                <a:gd name="connsiteX30" fmla="*/ 60262 w 986043"/>
                <a:gd name="connsiteY30" fmla="*/ 383205 h 475617"/>
                <a:gd name="connsiteX31" fmla="*/ 61501 w 986043"/>
                <a:gd name="connsiteY31" fmla="*/ 385491 h 475617"/>
                <a:gd name="connsiteX32" fmla="*/ 85027 w 986043"/>
                <a:gd name="connsiteY32" fmla="*/ 398159 h 475617"/>
                <a:gd name="connsiteX33" fmla="*/ 128747 w 986043"/>
                <a:gd name="connsiteY33" fmla="*/ 405112 h 475617"/>
                <a:gd name="connsiteX34" fmla="*/ 328201 w 986043"/>
                <a:gd name="connsiteY34" fmla="*/ 390063 h 475617"/>
                <a:gd name="connsiteX35" fmla="*/ 429261 w 986043"/>
                <a:gd name="connsiteY35" fmla="*/ 369679 h 475617"/>
                <a:gd name="connsiteX36" fmla="*/ 530607 w 986043"/>
                <a:gd name="connsiteY36" fmla="*/ 345962 h 475617"/>
                <a:gd name="connsiteX37" fmla="*/ 725108 w 986043"/>
                <a:gd name="connsiteY37" fmla="*/ 271286 h 475617"/>
                <a:gd name="connsiteX38" fmla="*/ 886461 w 986043"/>
                <a:gd name="connsiteY38" fmla="*/ 145365 h 475617"/>
                <a:gd name="connsiteX39" fmla="*/ 915988 w 986043"/>
                <a:gd name="connsiteY39" fmla="*/ 109551 h 475617"/>
                <a:gd name="connsiteX40" fmla="*/ 928466 w 986043"/>
                <a:gd name="connsiteY40" fmla="*/ 79453 h 475617"/>
                <a:gd name="connsiteX41" fmla="*/ 926085 w 986043"/>
                <a:gd name="connsiteY41" fmla="*/ 72213 h 475617"/>
                <a:gd name="connsiteX42" fmla="*/ 914274 w 986043"/>
                <a:gd name="connsiteY42" fmla="*/ 63355 h 475617"/>
                <a:gd name="connsiteX43" fmla="*/ 872078 w 986043"/>
                <a:gd name="connsiteY43" fmla="*/ 50306 h 475617"/>
                <a:gd name="connsiteX44" fmla="*/ 771685 w 986043"/>
                <a:gd name="connsiteY44" fmla="*/ 42305 h 475617"/>
                <a:gd name="connsiteX45" fmla="*/ 666814 w 986043"/>
                <a:gd name="connsiteY45" fmla="*/ 43067 h 475617"/>
                <a:gd name="connsiteX46" fmla="*/ 665576 w 986043"/>
                <a:gd name="connsiteY46" fmla="*/ 36971 h 4756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986043" h="475617">
                  <a:moveTo>
                    <a:pt x="665576" y="36971"/>
                  </a:moveTo>
                  <a:cubicBezTo>
                    <a:pt x="698914" y="24303"/>
                    <a:pt x="733489" y="14968"/>
                    <a:pt x="768827" y="8491"/>
                  </a:cubicBezTo>
                  <a:cubicBezTo>
                    <a:pt x="804260" y="1919"/>
                    <a:pt x="840360" y="-1796"/>
                    <a:pt x="878365" y="871"/>
                  </a:cubicBezTo>
                  <a:cubicBezTo>
                    <a:pt x="897415" y="2300"/>
                    <a:pt x="916846" y="5348"/>
                    <a:pt x="937610" y="14016"/>
                  </a:cubicBezTo>
                  <a:cubicBezTo>
                    <a:pt x="947802" y="18588"/>
                    <a:pt x="958660" y="24874"/>
                    <a:pt x="968376" y="35256"/>
                  </a:cubicBezTo>
                  <a:cubicBezTo>
                    <a:pt x="978187" y="45734"/>
                    <a:pt x="984950" y="61355"/>
                    <a:pt x="985807" y="75642"/>
                  </a:cubicBezTo>
                  <a:cubicBezTo>
                    <a:pt x="986950" y="90216"/>
                    <a:pt x="983806" y="103170"/>
                    <a:pt x="979520" y="114028"/>
                  </a:cubicBezTo>
                  <a:cubicBezTo>
                    <a:pt x="975139" y="124982"/>
                    <a:pt x="969614" y="134317"/>
                    <a:pt x="963613" y="142794"/>
                  </a:cubicBezTo>
                  <a:cubicBezTo>
                    <a:pt x="951517" y="159558"/>
                    <a:pt x="937801" y="173178"/>
                    <a:pt x="923323" y="185180"/>
                  </a:cubicBezTo>
                  <a:cubicBezTo>
                    <a:pt x="894271" y="209088"/>
                    <a:pt x="862744" y="227280"/>
                    <a:pt x="830740" y="243663"/>
                  </a:cubicBezTo>
                  <a:cubicBezTo>
                    <a:pt x="798831" y="260046"/>
                    <a:pt x="766446" y="274715"/>
                    <a:pt x="734537" y="289860"/>
                  </a:cubicBezTo>
                  <a:cubicBezTo>
                    <a:pt x="670625" y="319959"/>
                    <a:pt x="607283" y="350629"/>
                    <a:pt x="542513" y="380061"/>
                  </a:cubicBezTo>
                  <a:cubicBezTo>
                    <a:pt x="510128" y="394540"/>
                    <a:pt x="477267" y="408636"/>
                    <a:pt x="443548" y="420352"/>
                  </a:cubicBezTo>
                  <a:cubicBezTo>
                    <a:pt x="409830" y="432163"/>
                    <a:pt x="375445" y="441974"/>
                    <a:pt x="340583" y="450451"/>
                  </a:cubicBezTo>
                  <a:cubicBezTo>
                    <a:pt x="305722" y="459024"/>
                    <a:pt x="270289" y="465977"/>
                    <a:pt x="234094" y="470740"/>
                  </a:cubicBezTo>
                  <a:cubicBezTo>
                    <a:pt x="197899" y="475311"/>
                    <a:pt x="160942" y="477502"/>
                    <a:pt x="122556" y="473597"/>
                  </a:cubicBezTo>
                  <a:cubicBezTo>
                    <a:pt x="103315" y="471597"/>
                    <a:pt x="83694" y="468263"/>
                    <a:pt x="63310" y="460548"/>
                  </a:cubicBezTo>
                  <a:cubicBezTo>
                    <a:pt x="53119" y="456738"/>
                    <a:pt x="42546" y="451785"/>
                    <a:pt x="32259" y="444165"/>
                  </a:cubicBezTo>
                  <a:cubicBezTo>
                    <a:pt x="22067" y="436545"/>
                    <a:pt x="11685" y="425591"/>
                    <a:pt x="5494" y="411208"/>
                  </a:cubicBezTo>
                  <a:cubicBezTo>
                    <a:pt x="2541" y="404350"/>
                    <a:pt x="541" y="395778"/>
                    <a:pt x="64" y="388158"/>
                  </a:cubicBezTo>
                  <a:cubicBezTo>
                    <a:pt x="-221" y="380538"/>
                    <a:pt x="445" y="373299"/>
                    <a:pt x="2065" y="366917"/>
                  </a:cubicBezTo>
                  <a:cubicBezTo>
                    <a:pt x="5113" y="354058"/>
                    <a:pt x="10161" y="343581"/>
                    <a:pt x="15876" y="334532"/>
                  </a:cubicBezTo>
                  <a:cubicBezTo>
                    <a:pt x="27401" y="316339"/>
                    <a:pt x="40831" y="302433"/>
                    <a:pt x="54643" y="289479"/>
                  </a:cubicBezTo>
                  <a:cubicBezTo>
                    <a:pt x="82646" y="264238"/>
                    <a:pt x="112840" y="244044"/>
                    <a:pt x="144273" y="226518"/>
                  </a:cubicBezTo>
                  <a:cubicBezTo>
                    <a:pt x="175610" y="208992"/>
                    <a:pt x="208090" y="194038"/>
                    <a:pt x="241523" y="182037"/>
                  </a:cubicBezTo>
                  <a:lnTo>
                    <a:pt x="244571" y="187752"/>
                  </a:lnTo>
                  <a:cubicBezTo>
                    <a:pt x="216472" y="209278"/>
                    <a:pt x="188850" y="230614"/>
                    <a:pt x="162656" y="253093"/>
                  </a:cubicBezTo>
                  <a:cubicBezTo>
                    <a:pt x="136558" y="275572"/>
                    <a:pt x="111412" y="299004"/>
                    <a:pt x="90647" y="324150"/>
                  </a:cubicBezTo>
                  <a:cubicBezTo>
                    <a:pt x="80265" y="336532"/>
                    <a:pt x="70930" y="349677"/>
                    <a:pt x="65311" y="362059"/>
                  </a:cubicBezTo>
                  <a:cubicBezTo>
                    <a:pt x="62548" y="368251"/>
                    <a:pt x="60453" y="374061"/>
                    <a:pt x="60072" y="378347"/>
                  </a:cubicBezTo>
                  <a:cubicBezTo>
                    <a:pt x="59786" y="380538"/>
                    <a:pt x="60072" y="382062"/>
                    <a:pt x="60262" y="383205"/>
                  </a:cubicBezTo>
                  <a:cubicBezTo>
                    <a:pt x="60739" y="384253"/>
                    <a:pt x="60739" y="384443"/>
                    <a:pt x="61501" y="385491"/>
                  </a:cubicBezTo>
                  <a:cubicBezTo>
                    <a:pt x="63406" y="388539"/>
                    <a:pt x="71978" y="394444"/>
                    <a:pt x="85027" y="398159"/>
                  </a:cubicBezTo>
                  <a:cubicBezTo>
                    <a:pt x="97791" y="401874"/>
                    <a:pt x="113126" y="403969"/>
                    <a:pt x="128747" y="405112"/>
                  </a:cubicBezTo>
                  <a:cubicBezTo>
                    <a:pt x="192184" y="408446"/>
                    <a:pt x="260954" y="401302"/>
                    <a:pt x="328201" y="390063"/>
                  </a:cubicBezTo>
                  <a:cubicBezTo>
                    <a:pt x="361919" y="384253"/>
                    <a:pt x="395542" y="377109"/>
                    <a:pt x="429261" y="369679"/>
                  </a:cubicBezTo>
                  <a:cubicBezTo>
                    <a:pt x="462979" y="362155"/>
                    <a:pt x="496888" y="354915"/>
                    <a:pt x="530607" y="345962"/>
                  </a:cubicBezTo>
                  <a:cubicBezTo>
                    <a:pt x="598044" y="328626"/>
                    <a:pt x="664147" y="304909"/>
                    <a:pt x="725108" y="271286"/>
                  </a:cubicBezTo>
                  <a:cubicBezTo>
                    <a:pt x="785877" y="237758"/>
                    <a:pt x="841027" y="192514"/>
                    <a:pt x="886461" y="145365"/>
                  </a:cubicBezTo>
                  <a:cubicBezTo>
                    <a:pt x="897605" y="133555"/>
                    <a:pt x="907987" y="121553"/>
                    <a:pt x="915988" y="109551"/>
                  </a:cubicBezTo>
                  <a:cubicBezTo>
                    <a:pt x="924085" y="97836"/>
                    <a:pt x="928943" y="85453"/>
                    <a:pt x="928466" y="79453"/>
                  </a:cubicBezTo>
                  <a:cubicBezTo>
                    <a:pt x="928180" y="76214"/>
                    <a:pt x="927800" y="74880"/>
                    <a:pt x="926085" y="72213"/>
                  </a:cubicBezTo>
                  <a:cubicBezTo>
                    <a:pt x="923989" y="69546"/>
                    <a:pt x="919798" y="66213"/>
                    <a:pt x="914274" y="63355"/>
                  </a:cubicBezTo>
                  <a:cubicBezTo>
                    <a:pt x="903034" y="57355"/>
                    <a:pt x="887794" y="53259"/>
                    <a:pt x="872078" y="50306"/>
                  </a:cubicBezTo>
                  <a:cubicBezTo>
                    <a:pt x="840360" y="44496"/>
                    <a:pt x="806070" y="43067"/>
                    <a:pt x="771685" y="42305"/>
                  </a:cubicBezTo>
                  <a:cubicBezTo>
                    <a:pt x="737204" y="41829"/>
                    <a:pt x="702247" y="42781"/>
                    <a:pt x="666814" y="43067"/>
                  </a:cubicBezTo>
                  <a:lnTo>
                    <a:pt x="665576" y="36971"/>
                  </a:lnTo>
                  <a:close/>
                </a:path>
              </a:pathLst>
            </a:custGeom>
            <a:solidFill>
              <a:srgbClr val="FFCE1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92A6A93C-23A6-4BC6-9F60-FCCB3C67DEDE}"/>
                </a:ext>
              </a:extLst>
            </p:cNvPr>
            <p:cNvSpPr/>
            <p:nvPr/>
          </p:nvSpPr>
          <p:spPr>
            <a:xfrm>
              <a:off x="6428326" y="1906848"/>
              <a:ext cx="403002" cy="164610"/>
            </a:xfrm>
            <a:custGeom>
              <a:avLst/>
              <a:gdLst>
                <a:gd name="connsiteX0" fmla="*/ 403003 w 403002"/>
                <a:gd name="connsiteY0" fmla="*/ 106546 h 164610"/>
                <a:gd name="connsiteX1" fmla="*/ 384524 w 403002"/>
                <a:gd name="connsiteY1" fmla="*/ 133025 h 164610"/>
                <a:gd name="connsiteX2" fmla="*/ 328993 w 403002"/>
                <a:gd name="connsiteY2" fmla="*/ 164362 h 164610"/>
                <a:gd name="connsiteX3" fmla="*/ 260032 w 403002"/>
                <a:gd name="connsiteY3" fmla="*/ 113308 h 164610"/>
                <a:gd name="connsiteX4" fmla="*/ 204501 w 403002"/>
                <a:gd name="connsiteY4" fmla="*/ 73494 h 164610"/>
                <a:gd name="connsiteX5" fmla="*/ 168878 w 403002"/>
                <a:gd name="connsiteY5" fmla="*/ 119214 h 164610"/>
                <a:gd name="connsiteX6" fmla="*/ 0 w 403002"/>
                <a:gd name="connsiteY6" fmla="*/ 97497 h 164610"/>
                <a:gd name="connsiteX7" fmla="*/ 17145 w 403002"/>
                <a:gd name="connsiteY7" fmla="*/ 77494 h 164610"/>
                <a:gd name="connsiteX8" fmla="*/ 370999 w 403002"/>
                <a:gd name="connsiteY8" fmla="*/ 69303 h 164610"/>
                <a:gd name="connsiteX9" fmla="*/ 403003 w 403002"/>
                <a:gd name="connsiteY9" fmla="*/ 106546 h 1646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03002" h="164610">
                  <a:moveTo>
                    <a:pt x="403003" y="106546"/>
                  </a:moveTo>
                  <a:cubicBezTo>
                    <a:pt x="396811" y="115309"/>
                    <a:pt x="391192" y="124738"/>
                    <a:pt x="384524" y="133025"/>
                  </a:cubicBezTo>
                  <a:cubicBezTo>
                    <a:pt x="369475" y="151694"/>
                    <a:pt x="354616" y="166744"/>
                    <a:pt x="328993" y="164362"/>
                  </a:cubicBezTo>
                  <a:cubicBezTo>
                    <a:pt x="298894" y="161505"/>
                    <a:pt x="278034" y="134644"/>
                    <a:pt x="260032" y="113308"/>
                  </a:cubicBezTo>
                  <a:cubicBezTo>
                    <a:pt x="247745" y="98830"/>
                    <a:pt x="228314" y="65398"/>
                    <a:pt x="204501" y="73494"/>
                  </a:cubicBezTo>
                  <a:cubicBezTo>
                    <a:pt x="191643" y="77971"/>
                    <a:pt x="179546" y="109022"/>
                    <a:pt x="168878" y="119214"/>
                  </a:cubicBezTo>
                  <a:cubicBezTo>
                    <a:pt x="118872" y="167220"/>
                    <a:pt x="51435" y="144836"/>
                    <a:pt x="0" y="97497"/>
                  </a:cubicBezTo>
                  <a:cubicBezTo>
                    <a:pt x="5239" y="90639"/>
                    <a:pt x="11049" y="83971"/>
                    <a:pt x="17145" y="77494"/>
                  </a:cubicBezTo>
                  <a:cubicBezTo>
                    <a:pt x="112585" y="-22518"/>
                    <a:pt x="270986" y="-26233"/>
                    <a:pt x="370999" y="69303"/>
                  </a:cubicBezTo>
                  <a:cubicBezTo>
                    <a:pt x="383191" y="80923"/>
                    <a:pt x="393859" y="93306"/>
                    <a:pt x="403003" y="106546"/>
                  </a:cubicBezTo>
                  <a:close/>
                </a:path>
              </a:pathLst>
            </a:custGeom>
            <a:solidFill>
              <a:srgbClr val="EA5C7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1BC25F8C-934B-47C8-9E88-9E690454605A}"/>
                </a:ext>
              </a:extLst>
            </p:cNvPr>
            <p:cNvSpPr/>
            <p:nvPr/>
          </p:nvSpPr>
          <p:spPr>
            <a:xfrm>
              <a:off x="6376397" y="2123503"/>
              <a:ext cx="177814" cy="164877"/>
            </a:xfrm>
            <a:custGeom>
              <a:avLst/>
              <a:gdLst>
                <a:gd name="connsiteX0" fmla="*/ 100887 w 177814"/>
                <a:gd name="connsiteY0" fmla="*/ 136112 h 164877"/>
                <a:gd name="connsiteX1" fmla="*/ 37165 w 177814"/>
                <a:gd name="connsiteY1" fmla="*/ 164878 h 164877"/>
                <a:gd name="connsiteX2" fmla="*/ 2209 w 177814"/>
                <a:gd name="connsiteY2" fmla="*/ 0 h 164877"/>
                <a:gd name="connsiteX3" fmla="*/ 84695 w 177814"/>
                <a:gd name="connsiteY3" fmla="*/ 19526 h 164877"/>
                <a:gd name="connsiteX4" fmla="*/ 165181 w 177814"/>
                <a:gd name="connsiteY4" fmla="*/ 36195 h 164877"/>
                <a:gd name="connsiteX5" fmla="*/ 100887 w 177814"/>
                <a:gd name="connsiteY5" fmla="*/ 136112 h 1648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7814" h="164877">
                  <a:moveTo>
                    <a:pt x="100887" y="136112"/>
                  </a:moveTo>
                  <a:cubicBezTo>
                    <a:pt x="80599" y="146590"/>
                    <a:pt x="59263" y="157163"/>
                    <a:pt x="37165" y="164878"/>
                  </a:cubicBezTo>
                  <a:cubicBezTo>
                    <a:pt x="6399" y="115062"/>
                    <a:pt x="-5316" y="56483"/>
                    <a:pt x="2209" y="0"/>
                  </a:cubicBezTo>
                  <a:cubicBezTo>
                    <a:pt x="15448" y="13525"/>
                    <a:pt x="37642" y="29242"/>
                    <a:pt x="84695" y="19526"/>
                  </a:cubicBezTo>
                  <a:cubicBezTo>
                    <a:pt x="111651" y="13906"/>
                    <a:pt x="143655" y="15526"/>
                    <a:pt x="165181" y="36195"/>
                  </a:cubicBezTo>
                  <a:cubicBezTo>
                    <a:pt x="207663" y="76867"/>
                    <a:pt x="131939" y="120205"/>
                    <a:pt x="100887" y="136112"/>
                  </a:cubicBezTo>
                  <a:close/>
                </a:path>
              </a:pathLst>
            </a:custGeom>
            <a:solidFill>
              <a:srgbClr val="EA5C7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</p:grpSp>
      <p:grpSp>
        <p:nvGrpSpPr>
          <p:cNvPr id="21" name="Graphic 44264">
            <a:extLst>
              <a:ext uri="{FF2B5EF4-FFF2-40B4-BE49-F238E27FC236}">
                <a16:creationId xmlns:a16="http://schemas.microsoft.com/office/drawing/2014/main" id="{5C25F421-5298-425A-8446-012AAC86B806}"/>
              </a:ext>
            </a:extLst>
          </p:cNvPr>
          <p:cNvGrpSpPr/>
          <p:nvPr/>
        </p:nvGrpSpPr>
        <p:grpSpPr>
          <a:xfrm rot="2449016">
            <a:off x="10303211" y="5716984"/>
            <a:ext cx="935517" cy="848000"/>
            <a:chOff x="5948362" y="3286088"/>
            <a:chExt cx="293127" cy="288168"/>
          </a:xfrm>
        </p:grpSpPr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718D76B9-D4F3-4F47-AAEA-535FF4CD7D0F}"/>
                </a:ext>
              </a:extLst>
            </p:cNvPr>
            <p:cNvSpPr/>
            <p:nvPr/>
          </p:nvSpPr>
          <p:spPr>
            <a:xfrm>
              <a:off x="5967412" y="3319139"/>
              <a:ext cx="274077" cy="255117"/>
            </a:xfrm>
            <a:custGeom>
              <a:avLst/>
              <a:gdLst>
                <a:gd name="connsiteX0" fmla="*/ 142589 w 274077"/>
                <a:gd name="connsiteY0" fmla="*/ 224256 h 255117"/>
                <a:gd name="connsiteX1" fmla="*/ 155353 w 274077"/>
                <a:gd name="connsiteY1" fmla="*/ 204635 h 255117"/>
                <a:gd name="connsiteX2" fmla="*/ 57722 w 274077"/>
                <a:gd name="connsiteY2" fmla="*/ 129959 h 255117"/>
                <a:gd name="connsiteX3" fmla="*/ 41148 w 274077"/>
                <a:gd name="connsiteY3" fmla="*/ 152723 h 255117"/>
                <a:gd name="connsiteX4" fmla="*/ 0 w 274077"/>
                <a:gd name="connsiteY4" fmla="*/ 124434 h 255117"/>
                <a:gd name="connsiteX5" fmla="*/ 51435 w 274077"/>
                <a:gd name="connsiteY5" fmla="*/ 46520 h 255117"/>
                <a:gd name="connsiteX6" fmla="*/ 151829 w 274077"/>
                <a:gd name="connsiteY6" fmla="*/ 10515 h 255117"/>
                <a:gd name="connsiteX7" fmla="*/ 174403 w 274077"/>
                <a:gd name="connsiteY7" fmla="*/ 71570 h 255117"/>
                <a:gd name="connsiteX8" fmla="*/ 247650 w 274077"/>
                <a:gd name="connsiteY8" fmla="*/ 67094 h 255117"/>
                <a:gd name="connsiteX9" fmla="*/ 243078 w 274077"/>
                <a:gd name="connsiteY9" fmla="*/ 180822 h 255117"/>
                <a:gd name="connsiteX10" fmla="*/ 184214 w 274077"/>
                <a:gd name="connsiteY10" fmla="*/ 255117 h 255117"/>
                <a:gd name="connsiteX11" fmla="*/ 142589 w 274077"/>
                <a:gd name="connsiteY11" fmla="*/ 224256 h 255117"/>
                <a:gd name="connsiteX12" fmla="*/ 126397 w 274077"/>
                <a:gd name="connsiteY12" fmla="*/ 66427 h 255117"/>
                <a:gd name="connsiteX13" fmla="*/ 89821 w 274077"/>
                <a:gd name="connsiteY13" fmla="*/ 83762 h 255117"/>
                <a:gd name="connsiteX14" fmla="*/ 122682 w 274077"/>
                <a:gd name="connsiteY14" fmla="*/ 107956 h 255117"/>
                <a:gd name="connsiteX15" fmla="*/ 126397 w 274077"/>
                <a:gd name="connsiteY15" fmla="*/ 66427 h 255117"/>
                <a:gd name="connsiteX16" fmla="*/ 202311 w 274077"/>
                <a:gd name="connsiteY16" fmla="*/ 112433 h 255117"/>
                <a:gd name="connsiteX17" fmla="*/ 163640 w 274077"/>
                <a:gd name="connsiteY17" fmla="*/ 135483 h 255117"/>
                <a:gd name="connsiteX18" fmla="*/ 193834 w 274077"/>
                <a:gd name="connsiteY18" fmla="*/ 157391 h 255117"/>
                <a:gd name="connsiteX19" fmla="*/ 202311 w 274077"/>
                <a:gd name="connsiteY19" fmla="*/ 112433 h 25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74077" h="255117">
                  <a:moveTo>
                    <a:pt x="142589" y="224256"/>
                  </a:moveTo>
                  <a:cubicBezTo>
                    <a:pt x="141637" y="221208"/>
                    <a:pt x="155353" y="204635"/>
                    <a:pt x="155353" y="204635"/>
                  </a:cubicBezTo>
                  <a:cubicBezTo>
                    <a:pt x="155353" y="204635"/>
                    <a:pt x="60484" y="128339"/>
                    <a:pt x="57722" y="129959"/>
                  </a:cubicBezTo>
                  <a:cubicBezTo>
                    <a:pt x="54864" y="131102"/>
                    <a:pt x="41148" y="152723"/>
                    <a:pt x="41148" y="152723"/>
                  </a:cubicBezTo>
                  <a:cubicBezTo>
                    <a:pt x="28099" y="149199"/>
                    <a:pt x="0" y="124434"/>
                    <a:pt x="0" y="124434"/>
                  </a:cubicBezTo>
                  <a:cubicBezTo>
                    <a:pt x="0" y="124434"/>
                    <a:pt x="30956" y="75285"/>
                    <a:pt x="51435" y="46520"/>
                  </a:cubicBezTo>
                  <a:cubicBezTo>
                    <a:pt x="62484" y="30899"/>
                    <a:pt x="105632" y="-22346"/>
                    <a:pt x="151829" y="10515"/>
                  </a:cubicBezTo>
                  <a:cubicBezTo>
                    <a:pt x="184023" y="33470"/>
                    <a:pt x="173069" y="70618"/>
                    <a:pt x="174403" y="71570"/>
                  </a:cubicBezTo>
                  <a:cubicBezTo>
                    <a:pt x="174689" y="71761"/>
                    <a:pt x="213265" y="42710"/>
                    <a:pt x="247650" y="67094"/>
                  </a:cubicBezTo>
                  <a:cubicBezTo>
                    <a:pt x="290132" y="97383"/>
                    <a:pt x="276035" y="134626"/>
                    <a:pt x="243078" y="180822"/>
                  </a:cubicBezTo>
                  <a:cubicBezTo>
                    <a:pt x="225933" y="204825"/>
                    <a:pt x="202121" y="234448"/>
                    <a:pt x="184214" y="255117"/>
                  </a:cubicBezTo>
                  <a:cubicBezTo>
                    <a:pt x="170212" y="247497"/>
                    <a:pt x="143732" y="227114"/>
                    <a:pt x="142589" y="224256"/>
                  </a:cubicBezTo>
                  <a:close/>
                  <a:moveTo>
                    <a:pt x="126397" y="66427"/>
                  </a:moveTo>
                  <a:cubicBezTo>
                    <a:pt x="104299" y="49949"/>
                    <a:pt x="89821" y="83762"/>
                    <a:pt x="89821" y="83762"/>
                  </a:cubicBezTo>
                  <a:lnTo>
                    <a:pt x="122682" y="107956"/>
                  </a:lnTo>
                  <a:cubicBezTo>
                    <a:pt x="122968" y="108146"/>
                    <a:pt x="143923" y="79286"/>
                    <a:pt x="126397" y="66427"/>
                  </a:cubicBezTo>
                  <a:close/>
                  <a:moveTo>
                    <a:pt x="202311" y="112433"/>
                  </a:moveTo>
                  <a:cubicBezTo>
                    <a:pt x="183547" y="99098"/>
                    <a:pt x="163640" y="135483"/>
                    <a:pt x="163640" y="135483"/>
                  </a:cubicBezTo>
                  <a:lnTo>
                    <a:pt x="193834" y="157391"/>
                  </a:lnTo>
                  <a:cubicBezTo>
                    <a:pt x="193453" y="157867"/>
                    <a:pt x="220218" y="125196"/>
                    <a:pt x="202311" y="112433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9DE0FFA5-24C2-4964-938F-0AA7E9F41EAE}"/>
                </a:ext>
              </a:extLst>
            </p:cNvPr>
            <p:cNvSpPr/>
            <p:nvPr/>
          </p:nvSpPr>
          <p:spPr>
            <a:xfrm>
              <a:off x="5948362" y="3286088"/>
              <a:ext cx="273982" cy="255212"/>
            </a:xfrm>
            <a:custGeom>
              <a:avLst/>
              <a:gdLst>
                <a:gd name="connsiteX0" fmla="*/ 142589 w 273982"/>
                <a:gd name="connsiteY0" fmla="*/ 224351 h 255212"/>
                <a:gd name="connsiteX1" fmla="*/ 155353 w 273982"/>
                <a:gd name="connsiteY1" fmla="*/ 204730 h 255212"/>
                <a:gd name="connsiteX2" fmla="*/ 57722 w 273982"/>
                <a:gd name="connsiteY2" fmla="*/ 130054 h 255212"/>
                <a:gd name="connsiteX3" fmla="*/ 41148 w 273982"/>
                <a:gd name="connsiteY3" fmla="*/ 152819 h 255212"/>
                <a:gd name="connsiteX4" fmla="*/ 0 w 273982"/>
                <a:gd name="connsiteY4" fmla="*/ 124434 h 255212"/>
                <a:gd name="connsiteX5" fmla="*/ 51435 w 273982"/>
                <a:gd name="connsiteY5" fmla="*/ 46520 h 255212"/>
                <a:gd name="connsiteX6" fmla="*/ 151829 w 273982"/>
                <a:gd name="connsiteY6" fmla="*/ 10515 h 255212"/>
                <a:gd name="connsiteX7" fmla="*/ 174403 w 273982"/>
                <a:gd name="connsiteY7" fmla="*/ 71570 h 255212"/>
                <a:gd name="connsiteX8" fmla="*/ 247555 w 273982"/>
                <a:gd name="connsiteY8" fmla="*/ 67189 h 255212"/>
                <a:gd name="connsiteX9" fmla="*/ 242983 w 273982"/>
                <a:gd name="connsiteY9" fmla="*/ 180917 h 255212"/>
                <a:gd name="connsiteX10" fmla="*/ 184118 w 273982"/>
                <a:gd name="connsiteY10" fmla="*/ 255212 h 255212"/>
                <a:gd name="connsiteX11" fmla="*/ 142589 w 273982"/>
                <a:gd name="connsiteY11" fmla="*/ 224351 h 255212"/>
                <a:gd name="connsiteX12" fmla="*/ 126397 w 273982"/>
                <a:gd name="connsiteY12" fmla="*/ 66427 h 255212"/>
                <a:gd name="connsiteX13" fmla="*/ 89821 w 273982"/>
                <a:gd name="connsiteY13" fmla="*/ 83762 h 255212"/>
                <a:gd name="connsiteX14" fmla="*/ 122682 w 273982"/>
                <a:gd name="connsiteY14" fmla="*/ 107956 h 255212"/>
                <a:gd name="connsiteX15" fmla="*/ 126397 w 273982"/>
                <a:gd name="connsiteY15" fmla="*/ 66427 h 255212"/>
                <a:gd name="connsiteX16" fmla="*/ 202311 w 273982"/>
                <a:gd name="connsiteY16" fmla="*/ 112433 h 255212"/>
                <a:gd name="connsiteX17" fmla="*/ 163640 w 273982"/>
                <a:gd name="connsiteY17" fmla="*/ 135483 h 255212"/>
                <a:gd name="connsiteX18" fmla="*/ 193834 w 273982"/>
                <a:gd name="connsiteY18" fmla="*/ 157391 h 255212"/>
                <a:gd name="connsiteX19" fmla="*/ 202311 w 273982"/>
                <a:gd name="connsiteY19" fmla="*/ 112433 h 255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73982" h="255212">
                  <a:moveTo>
                    <a:pt x="142589" y="224351"/>
                  </a:moveTo>
                  <a:cubicBezTo>
                    <a:pt x="141637" y="221303"/>
                    <a:pt x="155353" y="204730"/>
                    <a:pt x="155353" y="204730"/>
                  </a:cubicBezTo>
                  <a:cubicBezTo>
                    <a:pt x="155353" y="204730"/>
                    <a:pt x="60484" y="128435"/>
                    <a:pt x="57722" y="130054"/>
                  </a:cubicBezTo>
                  <a:cubicBezTo>
                    <a:pt x="54864" y="131197"/>
                    <a:pt x="41148" y="152819"/>
                    <a:pt x="41148" y="152819"/>
                  </a:cubicBezTo>
                  <a:cubicBezTo>
                    <a:pt x="28099" y="149199"/>
                    <a:pt x="0" y="124434"/>
                    <a:pt x="0" y="124434"/>
                  </a:cubicBezTo>
                  <a:cubicBezTo>
                    <a:pt x="0" y="124434"/>
                    <a:pt x="30956" y="75285"/>
                    <a:pt x="51435" y="46520"/>
                  </a:cubicBezTo>
                  <a:cubicBezTo>
                    <a:pt x="62484" y="30899"/>
                    <a:pt x="105632" y="-22346"/>
                    <a:pt x="151829" y="10515"/>
                  </a:cubicBezTo>
                  <a:cubicBezTo>
                    <a:pt x="184023" y="33470"/>
                    <a:pt x="173069" y="70618"/>
                    <a:pt x="174403" y="71570"/>
                  </a:cubicBezTo>
                  <a:cubicBezTo>
                    <a:pt x="174689" y="71761"/>
                    <a:pt x="213265" y="42710"/>
                    <a:pt x="247555" y="67189"/>
                  </a:cubicBezTo>
                  <a:cubicBezTo>
                    <a:pt x="290036" y="97478"/>
                    <a:pt x="275939" y="134721"/>
                    <a:pt x="242983" y="180917"/>
                  </a:cubicBezTo>
                  <a:cubicBezTo>
                    <a:pt x="225838" y="204920"/>
                    <a:pt x="202025" y="234543"/>
                    <a:pt x="184118" y="255212"/>
                  </a:cubicBezTo>
                  <a:cubicBezTo>
                    <a:pt x="170212" y="247592"/>
                    <a:pt x="143732" y="227114"/>
                    <a:pt x="142589" y="224351"/>
                  </a:cubicBezTo>
                  <a:close/>
                  <a:moveTo>
                    <a:pt x="126397" y="66427"/>
                  </a:moveTo>
                  <a:cubicBezTo>
                    <a:pt x="104299" y="49949"/>
                    <a:pt x="89821" y="83762"/>
                    <a:pt x="89821" y="83762"/>
                  </a:cubicBezTo>
                  <a:lnTo>
                    <a:pt x="122682" y="107956"/>
                  </a:lnTo>
                  <a:cubicBezTo>
                    <a:pt x="122968" y="108146"/>
                    <a:pt x="143923" y="79286"/>
                    <a:pt x="126397" y="66427"/>
                  </a:cubicBezTo>
                  <a:close/>
                  <a:moveTo>
                    <a:pt x="202311" y="112433"/>
                  </a:moveTo>
                  <a:cubicBezTo>
                    <a:pt x="183547" y="99098"/>
                    <a:pt x="163640" y="135483"/>
                    <a:pt x="163640" y="135483"/>
                  </a:cubicBezTo>
                  <a:lnTo>
                    <a:pt x="193834" y="157391"/>
                  </a:lnTo>
                  <a:cubicBezTo>
                    <a:pt x="193453" y="157867"/>
                    <a:pt x="220218" y="125196"/>
                    <a:pt x="202311" y="112433"/>
                  </a:cubicBezTo>
                  <a:close/>
                </a:path>
              </a:pathLst>
            </a:custGeom>
            <a:solidFill>
              <a:srgbClr val="E9684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</p:grpSp>
      <p:grpSp>
        <p:nvGrpSpPr>
          <p:cNvPr id="24" name="Graphic 44268">
            <a:extLst>
              <a:ext uri="{FF2B5EF4-FFF2-40B4-BE49-F238E27FC236}">
                <a16:creationId xmlns:a16="http://schemas.microsoft.com/office/drawing/2014/main" id="{5968CD3F-6252-4A78-9964-A239577DD517}"/>
              </a:ext>
            </a:extLst>
          </p:cNvPr>
          <p:cNvGrpSpPr/>
          <p:nvPr/>
        </p:nvGrpSpPr>
        <p:grpSpPr>
          <a:xfrm rot="21000767">
            <a:off x="11660569" y="5221244"/>
            <a:ext cx="821499" cy="1060982"/>
            <a:chOff x="5976918" y="3286115"/>
            <a:chExt cx="237163" cy="282320"/>
          </a:xfrm>
          <a:solidFill>
            <a:srgbClr val="DC755A"/>
          </a:solidFill>
        </p:grpSpPr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FF1E6618-BDA2-4C06-A95C-E513E61D1B9D}"/>
                </a:ext>
              </a:extLst>
            </p:cNvPr>
            <p:cNvSpPr/>
            <p:nvPr/>
          </p:nvSpPr>
          <p:spPr>
            <a:xfrm>
              <a:off x="5995945" y="3319163"/>
              <a:ext cx="218136" cy="249272"/>
            </a:xfrm>
            <a:custGeom>
              <a:avLst/>
              <a:gdLst>
                <a:gd name="connsiteX0" fmla="*/ 127867 w 218136"/>
                <a:gd name="connsiteY0" fmla="*/ 13 h 249272"/>
                <a:gd name="connsiteX1" fmla="*/ 167205 w 218136"/>
                <a:gd name="connsiteY1" fmla="*/ 70498 h 249272"/>
                <a:gd name="connsiteX2" fmla="*/ 125391 w 218136"/>
                <a:gd name="connsiteY2" fmla="*/ 102407 h 249272"/>
                <a:gd name="connsiteX3" fmla="*/ 77766 w 218136"/>
                <a:gd name="connsiteY3" fmla="*/ 91549 h 249272"/>
                <a:gd name="connsiteX4" fmla="*/ 78051 w 218136"/>
                <a:gd name="connsiteY4" fmla="*/ 153652 h 249272"/>
                <a:gd name="connsiteX5" fmla="*/ 137868 w 218136"/>
                <a:gd name="connsiteY5" fmla="*/ 178321 h 249272"/>
                <a:gd name="connsiteX6" fmla="*/ 160919 w 218136"/>
                <a:gd name="connsiteY6" fmla="*/ 139364 h 249272"/>
                <a:gd name="connsiteX7" fmla="*/ 217878 w 218136"/>
                <a:gd name="connsiteY7" fmla="*/ 152604 h 249272"/>
                <a:gd name="connsiteX8" fmla="*/ 171301 w 218136"/>
                <a:gd name="connsiteY8" fmla="*/ 235376 h 249272"/>
                <a:gd name="connsiteX9" fmla="*/ 20711 w 218136"/>
                <a:gd name="connsiteY9" fmla="*/ 187084 h 249272"/>
                <a:gd name="connsiteX10" fmla="*/ 45571 w 218136"/>
                <a:gd name="connsiteY10" fmla="*/ 42685 h 249272"/>
                <a:gd name="connsiteX11" fmla="*/ 85481 w 218136"/>
                <a:gd name="connsiteY11" fmla="*/ 35161 h 249272"/>
                <a:gd name="connsiteX12" fmla="*/ 78909 w 218136"/>
                <a:gd name="connsiteY12" fmla="*/ 16873 h 249272"/>
                <a:gd name="connsiteX13" fmla="*/ 127867 w 218136"/>
                <a:gd name="connsiteY13" fmla="*/ 13 h 249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8136" h="249272">
                  <a:moveTo>
                    <a:pt x="127867" y="13"/>
                  </a:moveTo>
                  <a:cubicBezTo>
                    <a:pt x="130629" y="299"/>
                    <a:pt x="167205" y="70498"/>
                    <a:pt x="167205" y="70498"/>
                  </a:cubicBezTo>
                  <a:lnTo>
                    <a:pt x="125391" y="102407"/>
                  </a:lnTo>
                  <a:cubicBezTo>
                    <a:pt x="125391" y="102407"/>
                    <a:pt x="102912" y="76880"/>
                    <a:pt x="77766" y="91549"/>
                  </a:cubicBezTo>
                  <a:cubicBezTo>
                    <a:pt x="63192" y="100026"/>
                    <a:pt x="59859" y="122600"/>
                    <a:pt x="78051" y="153652"/>
                  </a:cubicBezTo>
                  <a:cubicBezTo>
                    <a:pt x="97387" y="186703"/>
                    <a:pt x="123962" y="186513"/>
                    <a:pt x="137868" y="178321"/>
                  </a:cubicBezTo>
                  <a:cubicBezTo>
                    <a:pt x="155775" y="167844"/>
                    <a:pt x="160347" y="144889"/>
                    <a:pt x="160919" y="139364"/>
                  </a:cubicBezTo>
                  <a:cubicBezTo>
                    <a:pt x="181207" y="145174"/>
                    <a:pt x="217878" y="152604"/>
                    <a:pt x="217878" y="152604"/>
                  </a:cubicBezTo>
                  <a:cubicBezTo>
                    <a:pt x="217878" y="152604"/>
                    <a:pt x="224451" y="204325"/>
                    <a:pt x="171301" y="235376"/>
                  </a:cubicBezTo>
                  <a:cubicBezTo>
                    <a:pt x="127677" y="260903"/>
                    <a:pt x="60335" y="254807"/>
                    <a:pt x="20711" y="187084"/>
                  </a:cubicBezTo>
                  <a:cubicBezTo>
                    <a:pt x="-20628" y="116314"/>
                    <a:pt x="6328" y="65545"/>
                    <a:pt x="45571" y="42685"/>
                  </a:cubicBezTo>
                  <a:cubicBezTo>
                    <a:pt x="66812" y="30208"/>
                    <a:pt x="85481" y="35161"/>
                    <a:pt x="85481" y="35161"/>
                  </a:cubicBezTo>
                  <a:lnTo>
                    <a:pt x="78909" y="16873"/>
                  </a:lnTo>
                  <a:cubicBezTo>
                    <a:pt x="79194" y="17539"/>
                    <a:pt x="111484" y="-558"/>
                    <a:pt x="127867" y="1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C56A2567-9390-4D0F-858F-8D8932060EB4}"/>
                </a:ext>
              </a:extLst>
            </p:cNvPr>
            <p:cNvSpPr/>
            <p:nvPr/>
          </p:nvSpPr>
          <p:spPr>
            <a:xfrm>
              <a:off x="5976918" y="3286115"/>
              <a:ext cx="218113" cy="249268"/>
            </a:xfrm>
            <a:custGeom>
              <a:avLst/>
              <a:gdLst>
                <a:gd name="connsiteX0" fmla="*/ 127844 w 218113"/>
                <a:gd name="connsiteY0" fmla="*/ 9 h 249268"/>
                <a:gd name="connsiteX1" fmla="*/ 167182 w 218113"/>
                <a:gd name="connsiteY1" fmla="*/ 70494 h 249268"/>
                <a:gd name="connsiteX2" fmla="*/ 125368 w 218113"/>
                <a:gd name="connsiteY2" fmla="*/ 102403 h 249268"/>
                <a:gd name="connsiteX3" fmla="*/ 77743 w 218113"/>
                <a:gd name="connsiteY3" fmla="*/ 91544 h 249268"/>
                <a:gd name="connsiteX4" fmla="*/ 78028 w 218113"/>
                <a:gd name="connsiteY4" fmla="*/ 153647 h 249268"/>
                <a:gd name="connsiteX5" fmla="*/ 137845 w 218113"/>
                <a:gd name="connsiteY5" fmla="*/ 178317 h 249268"/>
                <a:gd name="connsiteX6" fmla="*/ 160896 w 218113"/>
                <a:gd name="connsiteY6" fmla="*/ 139360 h 249268"/>
                <a:gd name="connsiteX7" fmla="*/ 217855 w 218113"/>
                <a:gd name="connsiteY7" fmla="*/ 152600 h 249268"/>
                <a:gd name="connsiteX8" fmla="*/ 171278 w 218113"/>
                <a:gd name="connsiteY8" fmla="*/ 235372 h 249268"/>
                <a:gd name="connsiteX9" fmla="*/ 20688 w 218113"/>
                <a:gd name="connsiteY9" fmla="*/ 187080 h 249268"/>
                <a:gd name="connsiteX10" fmla="*/ 45548 w 218113"/>
                <a:gd name="connsiteY10" fmla="*/ 42872 h 249268"/>
                <a:gd name="connsiteX11" fmla="*/ 85458 w 218113"/>
                <a:gd name="connsiteY11" fmla="*/ 35347 h 249268"/>
                <a:gd name="connsiteX12" fmla="*/ 78886 w 218113"/>
                <a:gd name="connsiteY12" fmla="*/ 17059 h 249268"/>
                <a:gd name="connsiteX13" fmla="*/ 127844 w 218113"/>
                <a:gd name="connsiteY13" fmla="*/ 9 h 249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8113" h="249268">
                  <a:moveTo>
                    <a:pt x="127844" y="9"/>
                  </a:moveTo>
                  <a:cubicBezTo>
                    <a:pt x="130606" y="295"/>
                    <a:pt x="167182" y="70494"/>
                    <a:pt x="167182" y="70494"/>
                  </a:cubicBezTo>
                  <a:lnTo>
                    <a:pt x="125368" y="102403"/>
                  </a:lnTo>
                  <a:cubicBezTo>
                    <a:pt x="125368" y="102403"/>
                    <a:pt x="102889" y="76876"/>
                    <a:pt x="77743" y="91544"/>
                  </a:cubicBezTo>
                  <a:cubicBezTo>
                    <a:pt x="63169" y="100022"/>
                    <a:pt x="59836" y="122596"/>
                    <a:pt x="78028" y="153647"/>
                  </a:cubicBezTo>
                  <a:cubicBezTo>
                    <a:pt x="97364" y="186699"/>
                    <a:pt x="123939" y="186509"/>
                    <a:pt x="137845" y="178317"/>
                  </a:cubicBezTo>
                  <a:cubicBezTo>
                    <a:pt x="155752" y="167840"/>
                    <a:pt x="160324" y="144884"/>
                    <a:pt x="160896" y="139360"/>
                  </a:cubicBezTo>
                  <a:cubicBezTo>
                    <a:pt x="181184" y="145170"/>
                    <a:pt x="217855" y="152600"/>
                    <a:pt x="217855" y="152600"/>
                  </a:cubicBezTo>
                  <a:cubicBezTo>
                    <a:pt x="217855" y="152600"/>
                    <a:pt x="224428" y="204321"/>
                    <a:pt x="171278" y="235372"/>
                  </a:cubicBezTo>
                  <a:cubicBezTo>
                    <a:pt x="127654" y="260899"/>
                    <a:pt x="60312" y="254803"/>
                    <a:pt x="20688" y="187080"/>
                  </a:cubicBezTo>
                  <a:cubicBezTo>
                    <a:pt x="-20651" y="116500"/>
                    <a:pt x="6400" y="65827"/>
                    <a:pt x="45548" y="42872"/>
                  </a:cubicBezTo>
                  <a:cubicBezTo>
                    <a:pt x="66789" y="30489"/>
                    <a:pt x="85458" y="35347"/>
                    <a:pt x="85458" y="35347"/>
                  </a:cubicBezTo>
                  <a:lnTo>
                    <a:pt x="78886" y="17059"/>
                  </a:lnTo>
                  <a:cubicBezTo>
                    <a:pt x="79171" y="17630"/>
                    <a:pt x="111461" y="-467"/>
                    <a:pt x="127844" y="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</p:grpSp>
      <p:grpSp>
        <p:nvGrpSpPr>
          <p:cNvPr id="27" name="Graphic 18676">
            <a:extLst>
              <a:ext uri="{FF2B5EF4-FFF2-40B4-BE49-F238E27FC236}">
                <a16:creationId xmlns:a16="http://schemas.microsoft.com/office/drawing/2014/main" id="{3935A8B8-E08F-44EE-9036-D69130A520FD}"/>
              </a:ext>
            </a:extLst>
          </p:cNvPr>
          <p:cNvGrpSpPr/>
          <p:nvPr/>
        </p:nvGrpSpPr>
        <p:grpSpPr>
          <a:xfrm rot="1519580">
            <a:off x="10722563" y="-3263338"/>
            <a:ext cx="545271" cy="4481594"/>
            <a:chOff x="6731507" y="2028824"/>
            <a:chExt cx="178975" cy="2065305"/>
          </a:xfrm>
        </p:grpSpPr>
        <p:grpSp>
          <p:nvGrpSpPr>
            <p:cNvPr id="28" name="Graphic 18676">
              <a:extLst>
                <a:ext uri="{FF2B5EF4-FFF2-40B4-BE49-F238E27FC236}">
                  <a16:creationId xmlns:a16="http://schemas.microsoft.com/office/drawing/2014/main" id="{0F8185B2-DC99-4BBD-B418-5B1CA8E2FCD7}"/>
                </a:ext>
              </a:extLst>
            </p:cNvPr>
            <p:cNvGrpSpPr/>
            <p:nvPr/>
          </p:nvGrpSpPr>
          <p:grpSpPr>
            <a:xfrm>
              <a:off x="6731507" y="3842384"/>
              <a:ext cx="171450" cy="251745"/>
              <a:chOff x="6731507" y="3842384"/>
              <a:chExt cx="171450" cy="251745"/>
            </a:xfrm>
          </p:grpSpPr>
          <p:sp>
            <p:nvSpPr>
              <p:cNvPr id="32" name="Freeform: Shape 31">
                <a:extLst>
                  <a:ext uri="{FF2B5EF4-FFF2-40B4-BE49-F238E27FC236}">
                    <a16:creationId xmlns:a16="http://schemas.microsoft.com/office/drawing/2014/main" id="{B5372859-88DC-420D-89A6-239832D654A8}"/>
                  </a:ext>
                </a:extLst>
              </p:cNvPr>
              <p:cNvSpPr/>
              <p:nvPr/>
            </p:nvSpPr>
            <p:spPr>
              <a:xfrm>
                <a:off x="6731507" y="3842384"/>
                <a:ext cx="171450" cy="251745"/>
              </a:xfrm>
              <a:custGeom>
                <a:avLst/>
                <a:gdLst>
                  <a:gd name="connsiteX0" fmla="*/ 171450 w 171450"/>
                  <a:gd name="connsiteY0" fmla="*/ 667 h 251745"/>
                  <a:gd name="connsiteX1" fmla="*/ 84677 w 171450"/>
                  <a:gd name="connsiteY1" fmla="*/ 251746 h 251745"/>
                  <a:gd name="connsiteX2" fmla="*/ 0 w 171450"/>
                  <a:gd name="connsiteY2" fmla="*/ 0 h 251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71450" h="251745">
                    <a:moveTo>
                      <a:pt x="171450" y="667"/>
                    </a:moveTo>
                    <a:lnTo>
                      <a:pt x="84677" y="25174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9E4C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Cordia New" panose="020B0304020202020204" pitchFamily="34" charset="-34"/>
                </a:endParaRPr>
              </a:p>
            </p:txBody>
          </p:sp>
          <p:sp>
            <p:nvSpPr>
              <p:cNvPr id="33" name="Freeform: Shape 32">
                <a:extLst>
                  <a:ext uri="{FF2B5EF4-FFF2-40B4-BE49-F238E27FC236}">
                    <a16:creationId xmlns:a16="http://schemas.microsoft.com/office/drawing/2014/main" id="{0894063A-BEAF-4AB9-996B-09917DE08188}"/>
                  </a:ext>
                </a:extLst>
              </p:cNvPr>
              <p:cNvSpPr/>
              <p:nvPr/>
            </p:nvSpPr>
            <p:spPr>
              <a:xfrm>
                <a:off x="6779132" y="3984021"/>
                <a:ext cx="74961" cy="110108"/>
              </a:xfrm>
              <a:custGeom>
                <a:avLst/>
                <a:gdLst>
                  <a:gd name="connsiteX0" fmla="*/ 0 w 74961"/>
                  <a:gd name="connsiteY0" fmla="*/ 0 h 110108"/>
                  <a:gd name="connsiteX1" fmla="*/ 74962 w 74961"/>
                  <a:gd name="connsiteY1" fmla="*/ 286 h 110108"/>
                  <a:gd name="connsiteX2" fmla="*/ 37052 w 74961"/>
                  <a:gd name="connsiteY2" fmla="*/ 110109 h 110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4961" h="110108">
                    <a:moveTo>
                      <a:pt x="0" y="0"/>
                    </a:moveTo>
                    <a:lnTo>
                      <a:pt x="74962" y="286"/>
                    </a:lnTo>
                    <a:lnTo>
                      <a:pt x="37052" y="110109"/>
                    </a:lnTo>
                    <a:close/>
                  </a:path>
                </a:pathLst>
              </a:custGeom>
              <a:solidFill>
                <a:srgbClr val="90A4A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Cordia New" panose="020B0304020202020204" pitchFamily="34" charset="-34"/>
                </a:endParaRPr>
              </a:p>
            </p:txBody>
          </p:sp>
        </p:grpSp>
        <p:grpSp>
          <p:nvGrpSpPr>
            <p:cNvPr id="29" name="Graphic 18676">
              <a:extLst>
                <a:ext uri="{FF2B5EF4-FFF2-40B4-BE49-F238E27FC236}">
                  <a16:creationId xmlns:a16="http://schemas.microsoft.com/office/drawing/2014/main" id="{03F1BF53-C0E5-41C5-9A90-20175D196DD5}"/>
                </a:ext>
              </a:extLst>
            </p:cNvPr>
            <p:cNvGrpSpPr/>
            <p:nvPr/>
          </p:nvGrpSpPr>
          <p:grpSpPr>
            <a:xfrm>
              <a:off x="6731507" y="2028824"/>
              <a:ext cx="178975" cy="1814227"/>
              <a:chOff x="6731507" y="2028824"/>
              <a:chExt cx="178975" cy="1814227"/>
            </a:xfrm>
          </p:grpSpPr>
          <p:sp>
            <p:nvSpPr>
              <p:cNvPr id="30" name="Freeform: Shape 29">
                <a:extLst>
                  <a:ext uri="{FF2B5EF4-FFF2-40B4-BE49-F238E27FC236}">
                    <a16:creationId xmlns:a16="http://schemas.microsoft.com/office/drawing/2014/main" id="{D46B61DB-ED76-4F38-A769-CD4C30FE6A80}"/>
                  </a:ext>
                </a:extLst>
              </p:cNvPr>
              <p:cNvSpPr/>
              <p:nvPr/>
            </p:nvSpPr>
            <p:spPr>
              <a:xfrm>
                <a:off x="6731507" y="2028824"/>
                <a:ext cx="178975" cy="1814227"/>
              </a:xfrm>
              <a:custGeom>
                <a:avLst/>
                <a:gdLst>
                  <a:gd name="connsiteX0" fmla="*/ 171450 w 178975"/>
                  <a:gd name="connsiteY0" fmla="*/ 1814228 h 1814227"/>
                  <a:gd name="connsiteX1" fmla="*/ 178975 w 178975"/>
                  <a:gd name="connsiteY1" fmla="*/ 86107 h 1814227"/>
                  <a:gd name="connsiteX2" fmla="*/ 93631 w 178975"/>
                  <a:gd name="connsiteY2" fmla="*/ 1 h 1814227"/>
                  <a:gd name="connsiteX3" fmla="*/ 7525 w 178975"/>
                  <a:gd name="connsiteY3" fmla="*/ 85345 h 1814227"/>
                  <a:gd name="connsiteX4" fmla="*/ 0 w 178975"/>
                  <a:gd name="connsiteY4" fmla="*/ 1813466 h 1814227"/>
                  <a:gd name="connsiteX5" fmla="*/ 171450 w 178975"/>
                  <a:gd name="connsiteY5" fmla="*/ 1814228 h 18142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78975" h="1814227">
                    <a:moveTo>
                      <a:pt x="171450" y="1814228"/>
                    </a:moveTo>
                    <a:lnTo>
                      <a:pt x="178975" y="86107"/>
                    </a:lnTo>
                    <a:cubicBezTo>
                      <a:pt x="179165" y="38767"/>
                      <a:pt x="140970" y="286"/>
                      <a:pt x="93631" y="1"/>
                    </a:cubicBezTo>
                    <a:cubicBezTo>
                      <a:pt x="46292" y="-190"/>
                      <a:pt x="7715" y="38005"/>
                      <a:pt x="7525" y="85345"/>
                    </a:cubicBezTo>
                    <a:lnTo>
                      <a:pt x="0" y="1813466"/>
                    </a:lnTo>
                    <a:lnTo>
                      <a:pt x="171450" y="1814228"/>
                    </a:lnTo>
                    <a:close/>
                  </a:path>
                </a:pathLst>
              </a:custGeom>
              <a:solidFill>
                <a:srgbClr val="FFAB0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Cordia New" panose="020B0304020202020204" pitchFamily="34" charset="-34"/>
                </a:endParaRPr>
              </a:p>
            </p:txBody>
          </p:sp>
          <p:sp>
            <p:nvSpPr>
              <p:cNvPr id="31" name="Freeform: Shape 30">
                <a:extLst>
                  <a:ext uri="{FF2B5EF4-FFF2-40B4-BE49-F238E27FC236}">
                    <a16:creationId xmlns:a16="http://schemas.microsoft.com/office/drawing/2014/main" id="{337D8FFA-020D-4773-A54D-42BD913C91A3}"/>
                  </a:ext>
                </a:extLst>
              </p:cNvPr>
              <p:cNvSpPr/>
              <p:nvPr/>
            </p:nvSpPr>
            <p:spPr>
              <a:xfrm>
                <a:off x="6731507" y="2028824"/>
                <a:ext cx="93630" cy="1813846"/>
              </a:xfrm>
              <a:custGeom>
                <a:avLst/>
                <a:gdLst>
                  <a:gd name="connsiteX0" fmla="*/ 93631 w 93630"/>
                  <a:gd name="connsiteY0" fmla="*/ 1 h 1813846"/>
                  <a:gd name="connsiteX1" fmla="*/ 7525 w 93630"/>
                  <a:gd name="connsiteY1" fmla="*/ 85345 h 1813846"/>
                  <a:gd name="connsiteX2" fmla="*/ 0 w 93630"/>
                  <a:gd name="connsiteY2" fmla="*/ 1813466 h 1813846"/>
                  <a:gd name="connsiteX3" fmla="*/ 85725 w 93630"/>
                  <a:gd name="connsiteY3" fmla="*/ 1813846 h 1813846"/>
                  <a:gd name="connsiteX4" fmla="*/ 93631 w 93630"/>
                  <a:gd name="connsiteY4" fmla="*/ 1 h 18138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3630" h="1813846">
                    <a:moveTo>
                      <a:pt x="93631" y="1"/>
                    </a:moveTo>
                    <a:cubicBezTo>
                      <a:pt x="46292" y="-190"/>
                      <a:pt x="7715" y="38005"/>
                      <a:pt x="7525" y="85345"/>
                    </a:cubicBezTo>
                    <a:lnTo>
                      <a:pt x="0" y="1813466"/>
                    </a:lnTo>
                    <a:lnTo>
                      <a:pt x="85725" y="1813846"/>
                    </a:lnTo>
                    <a:lnTo>
                      <a:pt x="93631" y="1"/>
                    </a:lnTo>
                    <a:close/>
                  </a:path>
                </a:pathLst>
              </a:custGeom>
              <a:solidFill>
                <a:srgbClr val="EF8648">
                  <a:alpha val="50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Cordia New" panose="020B0304020202020204" pitchFamily="34" charset="-34"/>
                </a:endParaRPr>
              </a:p>
            </p:txBody>
          </p:sp>
        </p:grpSp>
      </p:grpSp>
      <p:grpSp>
        <p:nvGrpSpPr>
          <p:cNvPr id="3" name="Graphic 1">
            <a:extLst>
              <a:ext uri="{FF2B5EF4-FFF2-40B4-BE49-F238E27FC236}">
                <a16:creationId xmlns:a16="http://schemas.microsoft.com/office/drawing/2014/main" id="{0DB294EF-7C9D-42AA-B46F-A8410D5B227C}"/>
              </a:ext>
            </a:extLst>
          </p:cNvPr>
          <p:cNvGrpSpPr/>
          <p:nvPr/>
        </p:nvGrpSpPr>
        <p:grpSpPr>
          <a:xfrm>
            <a:off x="679137" y="5851350"/>
            <a:ext cx="1799619" cy="1773824"/>
            <a:chOff x="5748337" y="3124200"/>
            <a:chExt cx="695325" cy="609600"/>
          </a:xfrm>
        </p:grpSpPr>
        <p:grpSp>
          <p:nvGrpSpPr>
            <p:cNvPr id="11680" name="Graphic 1">
              <a:extLst>
                <a:ext uri="{FF2B5EF4-FFF2-40B4-BE49-F238E27FC236}">
                  <a16:creationId xmlns:a16="http://schemas.microsoft.com/office/drawing/2014/main" id="{0DB294EF-7C9D-42AA-B46F-A8410D5B227C}"/>
                </a:ext>
              </a:extLst>
            </p:cNvPr>
            <p:cNvGrpSpPr/>
            <p:nvPr/>
          </p:nvGrpSpPr>
          <p:grpSpPr>
            <a:xfrm>
              <a:off x="6032547" y="3282867"/>
              <a:ext cx="412442" cy="452943"/>
              <a:chOff x="6032547" y="3282867"/>
              <a:chExt cx="412442" cy="452943"/>
            </a:xfrm>
          </p:grpSpPr>
          <p:sp>
            <p:nvSpPr>
              <p:cNvPr id="11681" name="Freeform: Shape 11680">
                <a:extLst>
                  <a:ext uri="{FF2B5EF4-FFF2-40B4-BE49-F238E27FC236}">
                    <a16:creationId xmlns:a16="http://schemas.microsoft.com/office/drawing/2014/main" id="{67C8E4BE-E586-418B-9F53-AF7B5F6CDCEB}"/>
                  </a:ext>
                </a:extLst>
              </p:cNvPr>
              <p:cNvSpPr/>
              <p:nvPr/>
            </p:nvSpPr>
            <p:spPr>
              <a:xfrm>
                <a:off x="6032547" y="3336353"/>
                <a:ext cx="369776" cy="399456"/>
              </a:xfrm>
              <a:custGeom>
                <a:avLst/>
                <a:gdLst>
                  <a:gd name="connsiteX0" fmla="*/ 364252 w 369776"/>
                  <a:gd name="connsiteY0" fmla="*/ 77978 h 399456"/>
                  <a:gd name="connsiteX1" fmla="*/ 84978 w 369776"/>
                  <a:gd name="connsiteY1" fmla="*/ 392207 h 399456"/>
                  <a:gd name="connsiteX2" fmla="*/ 54403 w 369776"/>
                  <a:gd name="connsiteY2" fmla="*/ 393922 h 399456"/>
                  <a:gd name="connsiteX3" fmla="*/ 7350 w 369776"/>
                  <a:gd name="connsiteY3" fmla="*/ 352107 h 399456"/>
                  <a:gd name="connsiteX4" fmla="*/ 5445 w 369776"/>
                  <a:gd name="connsiteY4" fmla="*/ 321532 h 399456"/>
                  <a:gd name="connsiteX5" fmla="*/ 284718 w 369776"/>
                  <a:gd name="connsiteY5" fmla="*/ 7302 h 399456"/>
                  <a:gd name="connsiteX6" fmla="*/ 315388 w 369776"/>
                  <a:gd name="connsiteY6" fmla="*/ 5492 h 399456"/>
                  <a:gd name="connsiteX7" fmla="*/ 362442 w 369776"/>
                  <a:gd name="connsiteY7" fmla="*/ 47307 h 399456"/>
                  <a:gd name="connsiteX8" fmla="*/ 364252 w 369776"/>
                  <a:gd name="connsiteY8" fmla="*/ 77978 h 399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69776" h="399456">
                    <a:moveTo>
                      <a:pt x="364252" y="77978"/>
                    </a:moveTo>
                    <a:lnTo>
                      <a:pt x="84978" y="392207"/>
                    </a:lnTo>
                    <a:cubicBezTo>
                      <a:pt x="77073" y="401161"/>
                      <a:pt x="63452" y="401923"/>
                      <a:pt x="54403" y="393922"/>
                    </a:cubicBezTo>
                    <a:lnTo>
                      <a:pt x="7350" y="352107"/>
                    </a:lnTo>
                    <a:cubicBezTo>
                      <a:pt x="-1699" y="344106"/>
                      <a:pt x="-2461" y="330485"/>
                      <a:pt x="5445" y="321532"/>
                    </a:cubicBezTo>
                    <a:lnTo>
                      <a:pt x="284718" y="7302"/>
                    </a:lnTo>
                    <a:cubicBezTo>
                      <a:pt x="292624" y="-1651"/>
                      <a:pt x="306340" y="-2509"/>
                      <a:pt x="315388" y="5492"/>
                    </a:cubicBezTo>
                    <a:lnTo>
                      <a:pt x="362442" y="47307"/>
                    </a:lnTo>
                    <a:cubicBezTo>
                      <a:pt x="371490" y="55308"/>
                      <a:pt x="372252" y="69024"/>
                      <a:pt x="364252" y="77978"/>
                    </a:cubicBezTo>
                    <a:close/>
                  </a:path>
                </a:pathLst>
              </a:custGeom>
              <a:solidFill>
                <a:srgbClr val="008C4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Cordia New" panose="020B0304020202020204" pitchFamily="34" charset="-34"/>
                </a:endParaRPr>
              </a:p>
            </p:txBody>
          </p:sp>
          <p:sp>
            <p:nvSpPr>
              <p:cNvPr id="11682" name="Freeform: Shape 11681">
                <a:extLst>
                  <a:ext uri="{FF2B5EF4-FFF2-40B4-BE49-F238E27FC236}">
                    <a16:creationId xmlns:a16="http://schemas.microsoft.com/office/drawing/2014/main" id="{EE355244-DFC7-43AE-A51C-D255C9CA9574}"/>
                  </a:ext>
                </a:extLst>
              </p:cNvPr>
              <p:cNvSpPr/>
              <p:nvPr/>
            </p:nvSpPr>
            <p:spPr>
              <a:xfrm>
                <a:off x="6032633" y="3336392"/>
                <a:ext cx="338924" cy="372928"/>
              </a:xfrm>
              <a:custGeom>
                <a:avLst/>
                <a:gdLst>
                  <a:gd name="connsiteX0" fmla="*/ 315302 w 338924"/>
                  <a:gd name="connsiteY0" fmla="*/ 5454 h 372928"/>
                  <a:gd name="connsiteX1" fmla="*/ 284727 w 338924"/>
                  <a:gd name="connsiteY1" fmla="*/ 7264 h 372928"/>
                  <a:gd name="connsiteX2" fmla="*/ 5454 w 338924"/>
                  <a:gd name="connsiteY2" fmla="*/ 321398 h 372928"/>
                  <a:gd name="connsiteX3" fmla="*/ 7264 w 338924"/>
                  <a:gd name="connsiteY3" fmla="*/ 351974 h 372928"/>
                  <a:gd name="connsiteX4" fmla="*/ 30886 w 338924"/>
                  <a:gd name="connsiteY4" fmla="*/ 372929 h 372928"/>
                  <a:gd name="connsiteX5" fmla="*/ 338924 w 338924"/>
                  <a:gd name="connsiteY5" fmla="*/ 26314 h 372928"/>
                  <a:gd name="connsiteX6" fmla="*/ 315302 w 338924"/>
                  <a:gd name="connsiteY6" fmla="*/ 5454 h 3729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38924" h="372928">
                    <a:moveTo>
                      <a:pt x="315302" y="5454"/>
                    </a:moveTo>
                    <a:cubicBezTo>
                      <a:pt x="306349" y="-2452"/>
                      <a:pt x="292633" y="-1690"/>
                      <a:pt x="284727" y="7264"/>
                    </a:cubicBezTo>
                    <a:lnTo>
                      <a:pt x="5454" y="321398"/>
                    </a:lnTo>
                    <a:cubicBezTo>
                      <a:pt x="-2452" y="330352"/>
                      <a:pt x="-1690" y="344068"/>
                      <a:pt x="7264" y="351974"/>
                    </a:cubicBezTo>
                    <a:lnTo>
                      <a:pt x="30886" y="372929"/>
                    </a:lnTo>
                    <a:lnTo>
                      <a:pt x="338924" y="26314"/>
                    </a:lnTo>
                    <a:lnTo>
                      <a:pt x="315302" y="5454"/>
                    </a:lnTo>
                    <a:close/>
                  </a:path>
                </a:pathLst>
              </a:custGeom>
              <a:solidFill>
                <a:srgbClr val="00B25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Cordia New" panose="020B0304020202020204" pitchFamily="34" charset="-34"/>
                </a:endParaRPr>
              </a:p>
            </p:txBody>
          </p:sp>
          <p:grpSp>
            <p:nvGrpSpPr>
              <p:cNvPr id="11683" name="Graphic 1">
                <a:extLst>
                  <a:ext uri="{FF2B5EF4-FFF2-40B4-BE49-F238E27FC236}">
                    <a16:creationId xmlns:a16="http://schemas.microsoft.com/office/drawing/2014/main" id="{0DB294EF-7C9D-42AA-B46F-A8410D5B227C}"/>
                  </a:ext>
                </a:extLst>
              </p:cNvPr>
              <p:cNvGrpSpPr/>
              <p:nvPr/>
            </p:nvGrpSpPr>
            <p:grpSpPr>
              <a:xfrm>
                <a:off x="6344125" y="3282867"/>
                <a:ext cx="100864" cy="104413"/>
                <a:chOff x="6344125" y="3282867"/>
                <a:chExt cx="100864" cy="104413"/>
              </a:xfrm>
            </p:grpSpPr>
            <p:sp>
              <p:nvSpPr>
                <p:cNvPr id="11684" name="Freeform: Shape 11683">
                  <a:extLst>
                    <a:ext uri="{FF2B5EF4-FFF2-40B4-BE49-F238E27FC236}">
                      <a16:creationId xmlns:a16="http://schemas.microsoft.com/office/drawing/2014/main" id="{A1DC5A5F-F7BD-40B7-B2B6-5536C74B7FD8}"/>
                    </a:ext>
                  </a:extLst>
                </p:cNvPr>
                <p:cNvSpPr/>
                <p:nvPr/>
              </p:nvSpPr>
              <p:spPr>
                <a:xfrm>
                  <a:off x="6344125" y="3282867"/>
                  <a:ext cx="100864" cy="104413"/>
                </a:xfrm>
                <a:custGeom>
                  <a:avLst/>
                  <a:gdLst>
                    <a:gd name="connsiteX0" fmla="*/ 93250 w 100864"/>
                    <a:gd name="connsiteY0" fmla="*/ 5734 h 104413"/>
                    <a:gd name="connsiteX1" fmla="*/ 93250 w 100864"/>
                    <a:gd name="connsiteY1" fmla="*/ 5734 h 104413"/>
                    <a:gd name="connsiteX2" fmla="*/ 67818 w 100864"/>
                    <a:gd name="connsiteY2" fmla="*/ 2496 h 104413"/>
                    <a:gd name="connsiteX3" fmla="*/ 52864 w 100864"/>
                    <a:gd name="connsiteY3" fmla="*/ 10211 h 104413"/>
                    <a:gd name="connsiteX4" fmla="*/ 19145 w 100864"/>
                    <a:gd name="connsiteY4" fmla="*/ 36405 h 104413"/>
                    <a:gd name="connsiteX5" fmla="*/ 0 w 100864"/>
                    <a:gd name="connsiteY5" fmla="*/ 57931 h 104413"/>
                    <a:gd name="connsiteX6" fmla="*/ 26194 w 100864"/>
                    <a:gd name="connsiteY6" fmla="*/ 81172 h 104413"/>
                    <a:gd name="connsiteX7" fmla="*/ 52388 w 100864"/>
                    <a:gd name="connsiteY7" fmla="*/ 104413 h 104413"/>
                    <a:gd name="connsiteX8" fmla="*/ 71533 w 100864"/>
                    <a:gd name="connsiteY8" fmla="*/ 82887 h 104413"/>
                    <a:gd name="connsiteX9" fmla="*/ 93536 w 100864"/>
                    <a:gd name="connsiteY9" fmla="*/ 46311 h 104413"/>
                    <a:gd name="connsiteX10" fmla="*/ 99441 w 100864"/>
                    <a:gd name="connsiteY10" fmla="*/ 30499 h 104413"/>
                    <a:gd name="connsiteX11" fmla="*/ 93250 w 100864"/>
                    <a:gd name="connsiteY11" fmla="*/ 5734 h 1044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00864" h="104413">
                      <a:moveTo>
                        <a:pt x="93250" y="5734"/>
                      </a:moveTo>
                      <a:lnTo>
                        <a:pt x="93250" y="5734"/>
                      </a:lnTo>
                      <a:cubicBezTo>
                        <a:pt x="86201" y="-457"/>
                        <a:pt x="76105" y="-1790"/>
                        <a:pt x="67818" y="2496"/>
                      </a:cubicBezTo>
                      <a:lnTo>
                        <a:pt x="52864" y="10211"/>
                      </a:lnTo>
                      <a:cubicBezTo>
                        <a:pt x="40100" y="16783"/>
                        <a:pt x="28670" y="25642"/>
                        <a:pt x="19145" y="36405"/>
                      </a:cubicBezTo>
                      <a:lnTo>
                        <a:pt x="0" y="57931"/>
                      </a:lnTo>
                      <a:lnTo>
                        <a:pt x="26194" y="81172"/>
                      </a:lnTo>
                      <a:lnTo>
                        <a:pt x="52388" y="104413"/>
                      </a:lnTo>
                      <a:lnTo>
                        <a:pt x="71533" y="82887"/>
                      </a:lnTo>
                      <a:cubicBezTo>
                        <a:pt x="81058" y="72124"/>
                        <a:pt x="88487" y="59741"/>
                        <a:pt x="93536" y="46311"/>
                      </a:cubicBezTo>
                      <a:lnTo>
                        <a:pt x="99441" y="30499"/>
                      </a:lnTo>
                      <a:cubicBezTo>
                        <a:pt x="102680" y="21927"/>
                        <a:pt x="100298" y="12021"/>
                        <a:pt x="93250" y="5734"/>
                      </a:cubicBezTo>
                      <a:close/>
                    </a:path>
                  </a:pathLst>
                </a:custGeom>
                <a:solidFill>
                  <a:srgbClr val="008C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Cordia New" panose="020B0304020202020204" pitchFamily="34" charset="-34"/>
                  </a:endParaRPr>
                </a:p>
              </p:txBody>
            </p:sp>
            <p:sp>
              <p:nvSpPr>
                <p:cNvPr id="11686" name="Freeform: Shape 11685">
                  <a:extLst>
                    <a:ext uri="{FF2B5EF4-FFF2-40B4-BE49-F238E27FC236}">
                      <a16:creationId xmlns:a16="http://schemas.microsoft.com/office/drawing/2014/main" id="{7AA4848E-0BF4-49B9-80FB-38630CE471A9}"/>
                    </a:ext>
                  </a:extLst>
                </p:cNvPr>
                <p:cNvSpPr/>
                <p:nvPr/>
              </p:nvSpPr>
              <p:spPr>
                <a:xfrm>
                  <a:off x="6344125" y="3282929"/>
                  <a:ext cx="100795" cy="81300"/>
                </a:xfrm>
                <a:custGeom>
                  <a:avLst/>
                  <a:gdLst>
                    <a:gd name="connsiteX0" fmla="*/ 100774 w 100795"/>
                    <a:gd name="connsiteY0" fmla="*/ 23579 h 81300"/>
                    <a:gd name="connsiteX1" fmla="*/ 94012 w 100795"/>
                    <a:gd name="connsiteY1" fmla="*/ 25770 h 81300"/>
                    <a:gd name="connsiteX2" fmla="*/ 79057 w 100795"/>
                    <a:gd name="connsiteY2" fmla="*/ 33580 h 81300"/>
                    <a:gd name="connsiteX3" fmla="*/ 45339 w 100795"/>
                    <a:gd name="connsiteY3" fmla="*/ 59774 h 81300"/>
                    <a:gd name="connsiteX4" fmla="*/ 26194 w 100795"/>
                    <a:gd name="connsiteY4" fmla="*/ 81300 h 81300"/>
                    <a:gd name="connsiteX5" fmla="*/ 0 w 100795"/>
                    <a:gd name="connsiteY5" fmla="*/ 57964 h 81300"/>
                    <a:gd name="connsiteX6" fmla="*/ 19145 w 100795"/>
                    <a:gd name="connsiteY6" fmla="*/ 36438 h 81300"/>
                    <a:gd name="connsiteX7" fmla="*/ 52864 w 100795"/>
                    <a:gd name="connsiteY7" fmla="*/ 10244 h 81300"/>
                    <a:gd name="connsiteX8" fmla="*/ 67913 w 100795"/>
                    <a:gd name="connsiteY8" fmla="*/ 2529 h 81300"/>
                    <a:gd name="connsiteX9" fmla="*/ 93345 w 100795"/>
                    <a:gd name="connsiteY9" fmla="*/ 5672 h 81300"/>
                    <a:gd name="connsiteX10" fmla="*/ 93440 w 100795"/>
                    <a:gd name="connsiteY10" fmla="*/ 5767 h 81300"/>
                    <a:gd name="connsiteX11" fmla="*/ 100774 w 100795"/>
                    <a:gd name="connsiteY11" fmla="*/ 23579 h 81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00795" h="81300">
                      <a:moveTo>
                        <a:pt x="100774" y="23579"/>
                      </a:moveTo>
                      <a:cubicBezTo>
                        <a:pt x="98393" y="23865"/>
                        <a:pt x="96203" y="24627"/>
                        <a:pt x="94012" y="25770"/>
                      </a:cubicBezTo>
                      <a:lnTo>
                        <a:pt x="79057" y="33580"/>
                      </a:lnTo>
                      <a:cubicBezTo>
                        <a:pt x="66294" y="40152"/>
                        <a:pt x="54864" y="49011"/>
                        <a:pt x="45339" y="59774"/>
                      </a:cubicBezTo>
                      <a:lnTo>
                        <a:pt x="26194" y="81300"/>
                      </a:lnTo>
                      <a:lnTo>
                        <a:pt x="0" y="57964"/>
                      </a:lnTo>
                      <a:lnTo>
                        <a:pt x="19145" y="36438"/>
                      </a:lnTo>
                      <a:cubicBezTo>
                        <a:pt x="28670" y="25770"/>
                        <a:pt x="40005" y="16816"/>
                        <a:pt x="52864" y="10244"/>
                      </a:cubicBezTo>
                      <a:lnTo>
                        <a:pt x="67913" y="2529"/>
                      </a:lnTo>
                      <a:cubicBezTo>
                        <a:pt x="76200" y="-1758"/>
                        <a:pt x="86297" y="-519"/>
                        <a:pt x="93345" y="5672"/>
                      </a:cubicBezTo>
                      <a:lnTo>
                        <a:pt x="93440" y="5767"/>
                      </a:lnTo>
                      <a:cubicBezTo>
                        <a:pt x="98489" y="10339"/>
                        <a:pt x="101060" y="16911"/>
                        <a:pt x="100774" y="23579"/>
                      </a:cubicBezTo>
                      <a:close/>
                    </a:path>
                  </a:pathLst>
                </a:custGeom>
                <a:solidFill>
                  <a:srgbClr val="00B25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Cordia New" panose="020B0304020202020204" pitchFamily="34" charset="-34"/>
                  </a:endParaRPr>
                </a:p>
              </p:txBody>
            </p:sp>
          </p:grpSp>
          <p:grpSp>
            <p:nvGrpSpPr>
              <p:cNvPr id="11688" name="Graphic 1">
                <a:extLst>
                  <a:ext uri="{FF2B5EF4-FFF2-40B4-BE49-F238E27FC236}">
                    <a16:creationId xmlns:a16="http://schemas.microsoft.com/office/drawing/2014/main" id="{0DB294EF-7C9D-42AA-B46F-A8410D5B227C}"/>
                  </a:ext>
                </a:extLst>
              </p:cNvPr>
              <p:cNvGrpSpPr/>
              <p:nvPr/>
            </p:nvGrpSpPr>
            <p:grpSpPr>
              <a:xfrm>
                <a:off x="6047111" y="3351416"/>
                <a:ext cx="342765" cy="366929"/>
                <a:chOff x="6047111" y="3351416"/>
                <a:chExt cx="342765" cy="366929"/>
              </a:xfrm>
              <a:solidFill>
                <a:srgbClr val="3D4051"/>
              </a:solidFill>
            </p:grpSpPr>
            <p:grpSp>
              <p:nvGrpSpPr>
                <p:cNvPr id="11689" name="Graphic 1">
                  <a:extLst>
                    <a:ext uri="{FF2B5EF4-FFF2-40B4-BE49-F238E27FC236}">
                      <a16:creationId xmlns:a16="http://schemas.microsoft.com/office/drawing/2014/main" id="{0DB294EF-7C9D-42AA-B46F-A8410D5B227C}"/>
                    </a:ext>
                  </a:extLst>
                </p:cNvPr>
                <p:cNvGrpSpPr/>
                <p:nvPr/>
              </p:nvGrpSpPr>
              <p:grpSpPr>
                <a:xfrm>
                  <a:off x="6168200" y="3351416"/>
                  <a:ext cx="221676" cy="238365"/>
                  <a:chOff x="6168200" y="3351416"/>
                  <a:chExt cx="221676" cy="238365"/>
                </a:xfrm>
                <a:solidFill>
                  <a:srgbClr val="3D4051"/>
                </a:solidFill>
              </p:grpSpPr>
              <p:sp>
                <p:nvSpPr>
                  <p:cNvPr id="11690" name="Freeform: Shape 11689">
                    <a:extLst>
                      <a:ext uri="{FF2B5EF4-FFF2-40B4-BE49-F238E27FC236}">
                        <a16:creationId xmlns:a16="http://schemas.microsoft.com/office/drawing/2014/main" id="{88757380-54AE-4924-B245-61E6DAFA3C02}"/>
                      </a:ext>
                    </a:extLst>
                  </p:cNvPr>
                  <p:cNvSpPr/>
                  <p:nvPr/>
                </p:nvSpPr>
                <p:spPr>
                  <a:xfrm rot="-2902359">
                    <a:off x="6332119" y="3341638"/>
                    <a:ext cx="21622" cy="106396"/>
                  </a:xfrm>
                  <a:custGeom>
                    <a:avLst/>
                    <a:gdLst>
                      <a:gd name="connsiteX0" fmla="*/ 0 w 21622"/>
                      <a:gd name="connsiteY0" fmla="*/ 0 h 106396"/>
                      <a:gd name="connsiteX1" fmla="*/ 21622 w 21622"/>
                      <a:gd name="connsiteY1" fmla="*/ 0 h 106396"/>
                      <a:gd name="connsiteX2" fmla="*/ 21622 w 21622"/>
                      <a:gd name="connsiteY2" fmla="*/ 106397 h 106396"/>
                      <a:gd name="connsiteX3" fmla="*/ 0 w 21622"/>
                      <a:gd name="connsiteY3" fmla="*/ 106397 h 1063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622" h="106396">
                        <a:moveTo>
                          <a:pt x="0" y="0"/>
                        </a:moveTo>
                        <a:lnTo>
                          <a:pt x="21622" y="0"/>
                        </a:lnTo>
                        <a:lnTo>
                          <a:pt x="21622" y="106397"/>
                        </a:lnTo>
                        <a:lnTo>
                          <a:pt x="0" y="106397"/>
                        </a:lnTo>
                        <a:close/>
                      </a:path>
                    </a:pathLst>
                  </a:custGeom>
                  <a:solidFill>
                    <a:srgbClr val="3D405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  <p:sp>
                <p:nvSpPr>
                  <p:cNvPr id="11691" name="Freeform: Shape 11690">
                    <a:extLst>
                      <a:ext uri="{FF2B5EF4-FFF2-40B4-BE49-F238E27FC236}">
                        <a16:creationId xmlns:a16="http://schemas.microsoft.com/office/drawing/2014/main" id="{4C9B6B38-9E13-4A36-B207-114F492D665A}"/>
                      </a:ext>
                    </a:extLst>
                  </p:cNvPr>
                  <p:cNvSpPr/>
                  <p:nvPr/>
                </p:nvSpPr>
                <p:spPr>
                  <a:xfrm rot="-2902359">
                    <a:off x="6302778" y="3374623"/>
                    <a:ext cx="21622" cy="106396"/>
                  </a:xfrm>
                  <a:custGeom>
                    <a:avLst/>
                    <a:gdLst>
                      <a:gd name="connsiteX0" fmla="*/ 0 w 21622"/>
                      <a:gd name="connsiteY0" fmla="*/ 0 h 106396"/>
                      <a:gd name="connsiteX1" fmla="*/ 21622 w 21622"/>
                      <a:gd name="connsiteY1" fmla="*/ 0 h 106396"/>
                      <a:gd name="connsiteX2" fmla="*/ 21622 w 21622"/>
                      <a:gd name="connsiteY2" fmla="*/ 106397 h 106396"/>
                      <a:gd name="connsiteX3" fmla="*/ 0 w 21622"/>
                      <a:gd name="connsiteY3" fmla="*/ 106397 h 1063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622" h="106396">
                        <a:moveTo>
                          <a:pt x="0" y="0"/>
                        </a:moveTo>
                        <a:lnTo>
                          <a:pt x="21622" y="0"/>
                        </a:lnTo>
                        <a:lnTo>
                          <a:pt x="21622" y="106397"/>
                        </a:lnTo>
                        <a:lnTo>
                          <a:pt x="0" y="106397"/>
                        </a:lnTo>
                        <a:close/>
                      </a:path>
                    </a:pathLst>
                  </a:custGeom>
                  <a:solidFill>
                    <a:srgbClr val="3D405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  <p:sp>
                <p:nvSpPr>
                  <p:cNvPr id="11692" name="Freeform: Shape 11691">
                    <a:extLst>
                      <a:ext uri="{FF2B5EF4-FFF2-40B4-BE49-F238E27FC236}">
                        <a16:creationId xmlns:a16="http://schemas.microsoft.com/office/drawing/2014/main" id="{43FF7CF8-4EA3-4811-9149-8A64DF3B4806}"/>
                      </a:ext>
                    </a:extLst>
                  </p:cNvPr>
                  <p:cNvSpPr/>
                  <p:nvPr/>
                </p:nvSpPr>
                <p:spPr>
                  <a:xfrm>
                    <a:off x="6168200" y="3473766"/>
                    <a:ext cx="106009" cy="116015"/>
                  </a:xfrm>
                  <a:custGeom>
                    <a:avLst/>
                    <a:gdLst>
                      <a:gd name="connsiteX0" fmla="*/ 73150 w 106009"/>
                      <a:gd name="connsiteY0" fmla="*/ 75915 h 116015"/>
                      <a:gd name="connsiteX1" fmla="*/ 3999 w 106009"/>
                      <a:gd name="connsiteY1" fmla="*/ 113158 h 116015"/>
                      <a:gd name="connsiteX2" fmla="*/ 32859 w 106009"/>
                      <a:gd name="connsiteY2" fmla="*/ 40101 h 116015"/>
                      <a:gd name="connsiteX3" fmla="*/ 102011 w 106009"/>
                      <a:gd name="connsiteY3" fmla="*/ 2858 h 116015"/>
                      <a:gd name="connsiteX4" fmla="*/ 73150 w 106009"/>
                      <a:gd name="connsiteY4" fmla="*/ 75915 h 1160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009" h="116015">
                        <a:moveTo>
                          <a:pt x="73150" y="75915"/>
                        </a:moveTo>
                        <a:cubicBezTo>
                          <a:pt x="46099" y="106395"/>
                          <a:pt x="15143" y="123064"/>
                          <a:pt x="3999" y="113158"/>
                        </a:cubicBezTo>
                        <a:cubicBezTo>
                          <a:pt x="-7145" y="103252"/>
                          <a:pt x="5808" y="70581"/>
                          <a:pt x="32859" y="40101"/>
                        </a:cubicBezTo>
                        <a:cubicBezTo>
                          <a:pt x="59910" y="9621"/>
                          <a:pt x="90867" y="-7048"/>
                          <a:pt x="102011" y="2858"/>
                        </a:cubicBezTo>
                        <a:cubicBezTo>
                          <a:pt x="113155" y="12764"/>
                          <a:pt x="100201" y="45435"/>
                          <a:pt x="73150" y="75915"/>
                        </a:cubicBezTo>
                        <a:close/>
                      </a:path>
                    </a:pathLst>
                  </a:custGeom>
                  <a:solidFill>
                    <a:srgbClr val="3D405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</p:grpSp>
            <p:grpSp>
              <p:nvGrpSpPr>
                <p:cNvPr id="11693" name="Graphic 1">
                  <a:extLst>
                    <a:ext uri="{FF2B5EF4-FFF2-40B4-BE49-F238E27FC236}">
                      <a16:creationId xmlns:a16="http://schemas.microsoft.com/office/drawing/2014/main" id="{0DB294EF-7C9D-42AA-B46F-A8410D5B227C}"/>
                    </a:ext>
                  </a:extLst>
                </p:cNvPr>
                <p:cNvGrpSpPr/>
                <p:nvPr/>
              </p:nvGrpSpPr>
              <p:grpSpPr>
                <a:xfrm>
                  <a:off x="6047111" y="3598485"/>
                  <a:ext cx="123187" cy="119861"/>
                  <a:chOff x="6047111" y="3598485"/>
                  <a:chExt cx="123187" cy="119861"/>
                </a:xfrm>
                <a:solidFill>
                  <a:srgbClr val="3D4051"/>
                </a:solidFill>
              </p:grpSpPr>
              <p:sp>
                <p:nvSpPr>
                  <p:cNvPr id="11694" name="Freeform: Shape 11693">
                    <a:extLst>
                      <a:ext uri="{FF2B5EF4-FFF2-40B4-BE49-F238E27FC236}">
                        <a16:creationId xmlns:a16="http://schemas.microsoft.com/office/drawing/2014/main" id="{52F4475C-11BF-41DB-9F6C-9813706604E0}"/>
                      </a:ext>
                    </a:extLst>
                  </p:cNvPr>
                  <p:cNvSpPr/>
                  <p:nvPr/>
                </p:nvSpPr>
                <p:spPr>
                  <a:xfrm rot="-2902130">
                    <a:off x="6112547" y="3588709"/>
                    <a:ext cx="21620" cy="106388"/>
                  </a:xfrm>
                  <a:custGeom>
                    <a:avLst/>
                    <a:gdLst>
                      <a:gd name="connsiteX0" fmla="*/ 0 w 21620"/>
                      <a:gd name="connsiteY0" fmla="*/ 0 h 106388"/>
                      <a:gd name="connsiteX1" fmla="*/ 21621 w 21620"/>
                      <a:gd name="connsiteY1" fmla="*/ 0 h 106388"/>
                      <a:gd name="connsiteX2" fmla="*/ 21621 w 21620"/>
                      <a:gd name="connsiteY2" fmla="*/ 106389 h 106388"/>
                      <a:gd name="connsiteX3" fmla="*/ 0 w 21620"/>
                      <a:gd name="connsiteY3" fmla="*/ 106389 h 1063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620" h="106388">
                        <a:moveTo>
                          <a:pt x="0" y="0"/>
                        </a:moveTo>
                        <a:lnTo>
                          <a:pt x="21621" y="0"/>
                        </a:lnTo>
                        <a:lnTo>
                          <a:pt x="21621" y="106389"/>
                        </a:lnTo>
                        <a:lnTo>
                          <a:pt x="0" y="106389"/>
                        </a:lnTo>
                        <a:close/>
                      </a:path>
                    </a:pathLst>
                  </a:custGeom>
                  <a:solidFill>
                    <a:srgbClr val="3D405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  <p:sp>
                <p:nvSpPr>
                  <p:cNvPr id="11695" name="Freeform: Shape 11694">
                    <a:extLst>
                      <a:ext uri="{FF2B5EF4-FFF2-40B4-BE49-F238E27FC236}">
                        <a16:creationId xmlns:a16="http://schemas.microsoft.com/office/drawing/2014/main" id="{6783E065-849A-47F8-AD7C-B6A315AD54E3}"/>
                      </a:ext>
                    </a:extLst>
                  </p:cNvPr>
                  <p:cNvSpPr/>
                  <p:nvPr/>
                </p:nvSpPr>
                <p:spPr>
                  <a:xfrm rot="-2901873">
                    <a:off x="6083242" y="3621724"/>
                    <a:ext cx="21622" cy="106396"/>
                  </a:xfrm>
                  <a:custGeom>
                    <a:avLst/>
                    <a:gdLst>
                      <a:gd name="connsiteX0" fmla="*/ 0 w 21622"/>
                      <a:gd name="connsiteY0" fmla="*/ 0 h 106396"/>
                      <a:gd name="connsiteX1" fmla="*/ 21622 w 21622"/>
                      <a:gd name="connsiteY1" fmla="*/ 0 h 106396"/>
                      <a:gd name="connsiteX2" fmla="*/ 21622 w 21622"/>
                      <a:gd name="connsiteY2" fmla="*/ 106396 h 106396"/>
                      <a:gd name="connsiteX3" fmla="*/ 0 w 21622"/>
                      <a:gd name="connsiteY3" fmla="*/ 106396 h 1063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622" h="106396">
                        <a:moveTo>
                          <a:pt x="0" y="0"/>
                        </a:moveTo>
                        <a:lnTo>
                          <a:pt x="21622" y="0"/>
                        </a:lnTo>
                        <a:lnTo>
                          <a:pt x="21622" y="106396"/>
                        </a:lnTo>
                        <a:lnTo>
                          <a:pt x="0" y="106396"/>
                        </a:lnTo>
                        <a:close/>
                      </a:path>
                    </a:pathLst>
                  </a:custGeom>
                  <a:solidFill>
                    <a:srgbClr val="3D405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</p:grpSp>
          </p:grpSp>
        </p:grpSp>
        <p:grpSp>
          <p:nvGrpSpPr>
            <p:cNvPr id="11696" name="Graphic 1">
              <a:extLst>
                <a:ext uri="{FF2B5EF4-FFF2-40B4-BE49-F238E27FC236}">
                  <a16:creationId xmlns:a16="http://schemas.microsoft.com/office/drawing/2014/main" id="{0DB294EF-7C9D-42AA-B46F-A8410D5B227C}"/>
                </a:ext>
              </a:extLst>
            </p:cNvPr>
            <p:cNvGrpSpPr/>
            <p:nvPr/>
          </p:nvGrpSpPr>
          <p:grpSpPr>
            <a:xfrm>
              <a:off x="5748327" y="3124191"/>
              <a:ext cx="551476" cy="220228"/>
              <a:chOff x="5748327" y="3124191"/>
              <a:chExt cx="551476" cy="220228"/>
            </a:xfrm>
          </p:grpSpPr>
          <p:sp>
            <p:nvSpPr>
              <p:cNvPr id="11697" name="Freeform: Shape 11696">
                <a:extLst>
                  <a:ext uri="{FF2B5EF4-FFF2-40B4-BE49-F238E27FC236}">
                    <a16:creationId xmlns:a16="http://schemas.microsoft.com/office/drawing/2014/main" id="{4CCC2D88-63CA-47D5-BC66-D1BDC723BC3D}"/>
                  </a:ext>
                </a:extLst>
              </p:cNvPr>
              <p:cNvSpPr/>
              <p:nvPr/>
            </p:nvSpPr>
            <p:spPr>
              <a:xfrm>
                <a:off x="5748327" y="3124191"/>
                <a:ext cx="464823" cy="220228"/>
              </a:xfrm>
              <a:custGeom>
                <a:avLst/>
                <a:gdLst>
                  <a:gd name="connsiteX0" fmla="*/ 449113 w 464823"/>
                  <a:gd name="connsiteY0" fmla="*/ 103069 h 220228"/>
                  <a:gd name="connsiteX1" fmla="*/ 45063 w 464823"/>
                  <a:gd name="connsiteY1" fmla="*/ 219370 h 220228"/>
                  <a:gd name="connsiteX2" fmla="*/ 18297 w 464823"/>
                  <a:gd name="connsiteY2" fmla="*/ 204511 h 220228"/>
                  <a:gd name="connsiteX3" fmla="*/ 867 w 464823"/>
                  <a:gd name="connsiteY3" fmla="*/ 143932 h 220228"/>
                  <a:gd name="connsiteX4" fmla="*/ 15630 w 464823"/>
                  <a:gd name="connsiteY4" fmla="*/ 117071 h 220228"/>
                  <a:gd name="connsiteX5" fmla="*/ 419681 w 464823"/>
                  <a:gd name="connsiteY5" fmla="*/ 866 h 220228"/>
                  <a:gd name="connsiteX6" fmla="*/ 446541 w 464823"/>
                  <a:gd name="connsiteY6" fmla="*/ 15725 h 220228"/>
                  <a:gd name="connsiteX7" fmla="*/ 463972 w 464823"/>
                  <a:gd name="connsiteY7" fmla="*/ 76304 h 220228"/>
                  <a:gd name="connsiteX8" fmla="*/ 449113 w 464823"/>
                  <a:gd name="connsiteY8" fmla="*/ 103069 h 2202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64823" h="220228">
                    <a:moveTo>
                      <a:pt x="449113" y="103069"/>
                    </a:moveTo>
                    <a:lnTo>
                      <a:pt x="45063" y="219370"/>
                    </a:lnTo>
                    <a:cubicBezTo>
                      <a:pt x="33633" y="222703"/>
                      <a:pt x="21631" y="216036"/>
                      <a:pt x="18297" y="204511"/>
                    </a:cubicBezTo>
                    <a:lnTo>
                      <a:pt x="867" y="143932"/>
                    </a:lnTo>
                    <a:cubicBezTo>
                      <a:pt x="-2467" y="132311"/>
                      <a:pt x="4105" y="120405"/>
                      <a:pt x="15630" y="117071"/>
                    </a:cubicBezTo>
                    <a:lnTo>
                      <a:pt x="419681" y="866"/>
                    </a:lnTo>
                    <a:cubicBezTo>
                      <a:pt x="431111" y="-2468"/>
                      <a:pt x="443208" y="4105"/>
                      <a:pt x="446541" y="15725"/>
                    </a:cubicBezTo>
                    <a:lnTo>
                      <a:pt x="463972" y="76304"/>
                    </a:lnTo>
                    <a:cubicBezTo>
                      <a:pt x="467306" y="87829"/>
                      <a:pt x="460543" y="99831"/>
                      <a:pt x="449113" y="103069"/>
                    </a:cubicBezTo>
                    <a:close/>
                  </a:path>
                </a:pathLst>
              </a:custGeom>
              <a:solidFill>
                <a:srgbClr val="AE1E0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Cordia New" panose="020B0304020202020204" pitchFamily="34" charset="-34"/>
                </a:endParaRPr>
              </a:p>
            </p:txBody>
          </p:sp>
          <p:sp>
            <p:nvSpPr>
              <p:cNvPr id="11698" name="Freeform: Shape 11697">
                <a:extLst>
                  <a:ext uri="{FF2B5EF4-FFF2-40B4-BE49-F238E27FC236}">
                    <a16:creationId xmlns:a16="http://schemas.microsoft.com/office/drawing/2014/main" id="{BF334297-F254-4CA0-B395-D7F5C8A1C64A}"/>
                  </a:ext>
                </a:extLst>
              </p:cNvPr>
              <p:cNvSpPr/>
              <p:nvPr/>
            </p:nvSpPr>
            <p:spPr>
              <a:xfrm>
                <a:off x="5748369" y="3124232"/>
                <a:ext cx="455167" cy="174180"/>
              </a:xfrm>
              <a:custGeom>
                <a:avLst/>
                <a:gdLst>
                  <a:gd name="connsiteX0" fmla="*/ 446405 w 455167"/>
                  <a:gd name="connsiteY0" fmla="*/ 15684 h 174180"/>
                  <a:gd name="connsiteX1" fmla="*/ 419544 w 455167"/>
                  <a:gd name="connsiteY1" fmla="*/ 825 h 174180"/>
                  <a:gd name="connsiteX2" fmla="*/ 15684 w 455167"/>
                  <a:gd name="connsiteY2" fmla="*/ 117030 h 174180"/>
                  <a:gd name="connsiteX3" fmla="*/ 825 w 455167"/>
                  <a:gd name="connsiteY3" fmla="*/ 143891 h 174180"/>
                  <a:gd name="connsiteX4" fmla="*/ 9588 w 455167"/>
                  <a:gd name="connsiteY4" fmla="*/ 174180 h 174180"/>
                  <a:gd name="connsiteX5" fmla="*/ 455168 w 455167"/>
                  <a:gd name="connsiteY5" fmla="*/ 45974 h 174180"/>
                  <a:gd name="connsiteX6" fmla="*/ 446405 w 455167"/>
                  <a:gd name="connsiteY6" fmla="*/ 15684 h 1741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55167" h="174180">
                    <a:moveTo>
                      <a:pt x="446405" y="15684"/>
                    </a:moveTo>
                    <a:cubicBezTo>
                      <a:pt x="443071" y="4159"/>
                      <a:pt x="431069" y="-2413"/>
                      <a:pt x="419544" y="825"/>
                    </a:cubicBezTo>
                    <a:lnTo>
                      <a:pt x="15684" y="117030"/>
                    </a:lnTo>
                    <a:cubicBezTo>
                      <a:pt x="4159" y="120364"/>
                      <a:pt x="-2413" y="132365"/>
                      <a:pt x="825" y="143891"/>
                    </a:cubicBezTo>
                    <a:lnTo>
                      <a:pt x="9588" y="174180"/>
                    </a:lnTo>
                    <a:lnTo>
                      <a:pt x="455168" y="45974"/>
                    </a:lnTo>
                    <a:lnTo>
                      <a:pt x="446405" y="15684"/>
                    </a:lnTo>
                    <a:close/>
                  </a:path>
                </a:pathLst>
              </a:custGeom>
              <a:solidFill>
                <a:srgbClr val="FF582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Cordia New" panose="020B0304020202020204" pitchFamily="34" charset="-34"/>
                </a:endParaRPr>
              </a:p>
            </p:txBody>
          </p:sp>
          <p:grpSp>
            <p:nvGrpSpPr>
              <p:cNvPr id="11699" name="Graphic 1">
                <a:extLst>
                  <a:ext uri="{FF2B5EF4-FFF2-40B4-BE49-F238E27FC236}">
                    <a16:creationId xmlns:a16="http://schemas.microsoft.com/office/drawing/2014/main" id="{0DB294EF-7C9D-42AA-B46F-A8410D5B227C}"/>
                  </a:ext>
                </a:extLst>
              </p:cNvPr>
              <p:cNvGrpSpPr/>
              <p:nvPr/>
            </p:nvGrpSpPr>
            <p:grpSpPr>
              <a:xfrm>
                <a:off x="6192106" y="3124420"/>
                <a:ext cx="107697" cy="79789"/>
                <a:chOff x="6192106" y="3124420"/>
                <a:chExt cx="107697" cy="79789"/>
              </a:xfrm>
            </p:grpSpPr>
            <p:sp>
              <p:nvSpPr>
                <p:cNvPr id="11700" name="Freeform: Shape 11699">
                  <a:extLst>
                    <a:ext uri="{FF2B5EF4-FFF2-40B4-BE49-F238E27FC236}">
                      <a16:creationId xmlns:a16="http://schemas.microsoft.com/office/drawing/2014/main" id="{78BC37A4-54C1-4383-81B1-DEB2A8D3DCD5}"/>
                    </a:ext>
                  </a:extLst>
                </p:cNvPr>
                <p:cNvSpPr/>
                <p:nvPr/>
              </p:nvSpPr>
              <p:spPr>
                <a:xfrm>
                  <a:off x="6192106" y="3124420"/>
                  <a:ext cx="107647" cy="79789"/>
                </a:xfrm>
                <a:custGeom>
                  <a:avLst/>
                  <a:gdLst>
                    <a:gd name="connsiteX0" fmla="*/ 106775 w 107647"/>
                    <a:gd name="connsiteY0" fmla="*/ 18353 h 79789"/>
                    <a:gd name="connsiteX1" fmla="*/ 106775 w 107647"/>
                    <a:gd name="connsiteY1" fmla="*/ 18353 h 79789"/>
                    <a:gd name="connsiteX2" fmla="*/ 86963 w 107647"/>
                    <a:gd name="connsiteY2" fmla="*/ 1970 h 79789"/>
                    <a:gd name="connsiteX3" fmla="*/ 70199 w 107647"/>
                    <a:gd name="connsiteY3" fmla="*/ 446 h 79789"/>
                    <a:gd name="connsiteX4" fmla="*/ 27718 w 107647"/>
                    <a:gd name="connsiteY4" fmla="*/ 4542 h 79789"/>
                    <a:gd name="connsiteX5" fmla="*/ 0 w 107647"/>
                    <a:gd name="connsiteY5" fmla="*/ 12543 h 79789"/>
                    <a:gd name="connsiteX6" fmla="*/ 9716 w 107647"/>
                    <a:gd name="connsiteY6" fmla="*/ 46166 h 79789"/>
                    <a:gd name="connsiteX7" fmla="*/ 19431 w 107647"/>
                    <a:gd name="connsiteY7" fmla="*/ 79789 h 79789"/>
                    <a:gd name="connsiteX8" fmla="*/ 47149 w 107647"/>
                    <a:gd name="connsiteY8" fmla="*/ 71788 h 79789"/>
                    <a:gd name="connsiteX9" fmla="*/ 85249 w 107647"/>
                    <a:gd name="connsiteY9" fmla="*/ 52738 h 79789"/>
                    <a:gd name="connsiteX10" fmla="*/ 98679 w 107647"/>
                    <a:gd name="connsiteY10" fmla="*/ 42546 h 79789"/>
                    <a:gd name="connsiteX11" fmla="*/ 106775 w 107647"/>
                    <a:gd name="connsiteY11" fmla="*/ 18353 h 797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07647" h="79789">
                      <a:moveTo>
                        <a:pt x="106775" y="18353"/>
                      </a:moveTo>
                      <a:lnTo>
                        <a:pt x="106775" y="18353"/>
                      </a:lnTo>
                      <a:cubicBezTo>
                        <a:pt x="104203" y="9304"/>
                        <a:pt x="96298" y="2827"/>
                        <a:pt x="86963" y="1970"/>
                      </a:cubicBezTo>
                      <a:lnTo>
                        <a:pt x="70199" y="446"/>
                      </a:lnTo>
                      <a:cubicBezTo>
                        <a:pt x="55912" y="-792"/>
                        <a:pt x="41529" y="541"/>
                        <a:pt x="27718" y="4542"/>
                      </a:cubicBezTo>
                      <a:lnTo>
                        <a:pt x="0" y="12543"/>
                      </a:lnTo>
                      <a:lnTo>
                        <a:pt x="9716" y="46166"/>
                      </a:lnTo>
                      <a:lnTo>
                        <a:pt x="19431" y="79789"/>
                      </a:lnTo>
                      <a:lnTo>
                        <a:pt x="47149" y="71788"/>
                      </a:lnTo>
                      <a:cubicBezTo>
                        <a:pt x="60960" y="67788"/>
                        <a:pt x="73819" y="61311"/>
                        <a:pt x="85249" y="52738"/>
                      </a:cubicBezTo>
                      <a:lnTo>
                        <a:pt x="98679" y="42546"/>
                      </a:lnTo>
                      <a:cubicBezTo>
                        <a:pt x="106108" y="37022"/>
                        <a:pt x="109347" y="27402"/>
                        <a:pt x="106775" y="18353"/>
                      </a:cubicBezTo>
                      <a:close/>
                    </a:path>
                  </a:pathLst>
                </a:custGeom>
                <a:solidFill>
                  <a:srgbClr val="AE1E0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Cordia New" panose="020B0304020202020204" pitchFamily="34" charset="-34"/>
                  </a:endParaRPr>
                </a:p>
              </p:txBody>
            </p:sp>
            <p:sp>
              <p:nvSpPr>
                <p:cNvPr id="11701" name="Freeform: Shape 11700">
                  <a:extLst>
                    <a:ext uri="{FF2B5EF4-FFF2-40B4-BE49-F238E27FC236}">
                      <a16:creationId xmlns:a16="http://schemas.microsoft.com/office/drawing/2014/main" id="{3CDDD6E9-6DF7-43E9-A26D-6F5A834863C5}"/>
                    </a:ext>
                  </a:extLst>
                </p:cNvPr>
                <p:cNvSpPr/>
                <p:nvPr/>
              </p:nvSpPr>
              <p:spPr>
                <a:xfrm>
                  <a:off x="6192201" y="3124476"/>
                  <a:ext cx="107601" cy="46205"/>
                </a:xfrm>
                <a:custGeom>
                  <a:avLst/>
                  <a:gdLst>
                    <a:gd name="connsiteX0" fmla="*/ 103442 w 107601"/>
                    <a:gd name="connsiteY0" fmla="*/ 37443 h 46205"/>
                    <a:gd name="connsiteX1" fmla="*/ 96584 w 107601"/>
                    <a:gd name="connsiteY1" fmla="*/ 35633 h 46205"/>
                    <a:gd name="connsiteX2" fmla="*/ 79724 w 107601"/>
                    <a:gd name="connsiteY2" fmla="*/ 34204 h 46205"/>
                    <a:gd name="connsiteX3" fmla="*/ 37243 w 107601"/>
                    <a:gd name="connsiteY3" fmla="*/ 38300 h 46205"/>
                    <a:gd name="connsiteX4" fmla="*/ 9620 w 107601"/>
                    <a:gd name="connsiteY4" fmla="*/ 46206 h 46205"/>
                    <a:gd name="connsiteX5" fmla="*/ 0 w 107601"/>
                    <a:gd name="connsiteY5" fmla="*/ 12487 h 46205"/>
                    <a:gd name="connsiteX6" fmla="*/ 27623 w 107601"/>
                    <a:gd name="connsiteY6" fmla="*/ 4581 h 46205"/>
                    <a:gd name="connsiteX7" fmla="*/ 70104 w 107601"/>
                    <a:gd name="connsiteY7" fmla="*/ 486 h 46205"/>
                    <a:gd name="connsiteX8" fmla="*/ 86963 w 107601"/>
                    <a:gd name="connsiteY8" fmla="*/ 2010 h 46205"/>
                    <a:gd name="connsiteX9" fmla="*/ 106680 w 107601"/>
                    <a:gd name="connsiteY9" fmla="*/ 18202 h 46205"/>
                    <a:gd name="connsiteX10" fmla="*/ 106680 w 107601"/>
                    <a:gd name="connsiteY10" fmla="*/ 18297 h 46205"/>
                    <a:gd name="connsiteX11" fmla="*/ 103442 w 107601"/>
                    <a:gd name="connsiteY11" fmla="*/ 37443 h 462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07601" h="46205">
                      <a:moveTo>
                        <a:pt x="103442" y="37443"/>
                      </a:moveTo>
                      <a:cubicBezTo>
                        <a:pt x="101346" y="36395"/>
                        <a:pt x="99060" y="35919"/>
                        <a:pt x="96584" y="35633"/>
                      </a:cubicBezTo>
                      <a:lnTo>
                        <a:pt x="79724" y="34204"/>
                      </a:lnTo>
                      <a:cubicBezTo>
                        <a:pt x="65437" y="32966"/>
                        <a:pt x="51054" y="34395"/>
                        <a:pt x="37243" y="38300"/>
                      </a:cubicBezTo>
                      <a:lnTo>
                        <a:pt x="9620" y="46206"/>
                      </a:lnTo>
                      <a:lnTo>
                        <a:pt x="0" y="12487"/>
                      </a:lnTo>
                      <a:lnTo>
                        <a:pt x="27623" y="4581"/>
                      </a:lnTo>
                      <a:cubicBezTo>
                        <a:pt x="41434" y="581"/>
                        <a:pt x="55817" y="-848"/>
                        <a:pt x="70104" y="486"/>
                      </a:cubicBezTo>
                      <a:lnTo>
                        <a:pt x="86963" y="2010"/>
                      </a:lnTo>
                      <a:cubicBezTo>
                        <a:pt x="96203" y="2772"/>
                        <a:pt x="104108" y="9249"/>
                        <a:pt x="106680" y="18202"/>
                      </a:cubicBezTo>
                      <a:lnTo>
                        <a:pt x="106680" y="18297"/>
                      </a:lnTo>
                      <a:cubicBezTo>
                        <a:pt x="108680" y="24965"/>
                        <a:pt x="107347" y="32013"/>
                        <a:pt x="103442" y="37443"/>
                      </a:cubicBezTo>
                      <a:close/>
                    </a:path>
                  </a:pathLst>
                </a:custGeom>
                <a:solidFill>
                  <a:srgbClr val="FF582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Cordia New" panose="020B0304020202020204" pitchFamily="34" charset="-34"/>
                  </a:endParaRPr>
                </a:p>
              </p:txBody>
            </p:sp>
          </p:grpSp>
          <p:grpSp>
            <p:nvGrpSpPr>
              <p:cNvPr id="11702" name="Graphic 1">
                <a:extLst>
                  <a:ext uri="{FF2B5EF4-FFF2-40B4-BE49-F238E27FC236}">
                    <a16:creationId xmlns:a16="http://schemas.microsoft.com/office/drawing/2014/main" id="{0DB294EF-7C9D-42AA-B46F-A8410D5B227C}"/>
                  </a:ext>
                </a:extLst>
              </p:cNvPr>
              <p:cNvGrpSpPr/>
              <p:nvPr/>
            </p:nvGrpSpPr>
            <p:grpSpPr>
              <a:xfrm>
                <a:off x="5777185" y="3127960"/>
                <a:ext cx="410155" cy="211733"/>
                <a:chOff x="5777185" y="3127960"/>
                <a:chExt cx="410155" cy="211733"/>
              </a:xfrm>
              <a:solidFill>
                <a:srgbClr val="3D4051"/>
              </a:solidFill>
            </p:grpSpPr>
            <p:grpSp>
              <p:nvGrpSpPr>
                <p:cNvPr id="11703" name="Graphic 1">
                  <a:extLst>
                    <a:ext uri="{FF2B5EF4-FFF2-40B4-BE49-F238E27FC236}">
                      <a16:creationId xmlns:a16="http://schemas.microsoft.com/office/drawing/2014/main" id="{0DB294EF-7C9D-42AA-B46F-A8410D5B227C}"/>
                    </a:ext>
                  </a:extLst>
                </p:cNvPr>
                <p:cNvGrpSpPr/>
                <p:nvPr/>
              </p:nvGrpSpPr>
              <p:grpSpPr>
                <a:xfrm>
                  <a:off x="5915012" y="3127960"/>
                  <a:ext cx="272327" cy="137711"/>
                  <a:chOff x="5915012" y="3127960"/>
                  <a:chExt cx="272327" cy="137711"/>
                </a:xfrm>
                <a:solidFill>
                  <a:srgbClr val="3D4051"/>
                </a:solidFill>
              </p:grpSpPr>
              <p:sp>
                <p:nvSpPr>
                  <p:cNvPr id="11704" name="Freeform: Shape 11703">
                    <a:extLst>
                      <a:ext uri="{FF2B5EF4-FFF2-40B4-BE49-F238E27FC236}">
                        <a16:creationId xmlns:a16="http://schemas.microsoft.com/office/drawing/2014/main" id="{87077C23-AAD1-424D-B2B8-E769200A6B8D}"/>
                      </a:ext>
                    </a:extLst>
                  </p:cNvPr>
                  <p:cNvSpPr/>
                  <p:nvPr/>
                </p:nvSpPr>
                <p:spPr>
                  <a:xfrm rot="-963099">
                    <a:off x="6151431" y="3128875"/>
                    <a:ext cx="21621" cy="106392"/>
                  </a:xfrm>
                  <a:custGeom>
                    <a:avLst/>
                    <a:gdLst>
                      <a:gd name="connsiteX0" fmla="*/ 0 w 21621"/>
                      <a:gd name="connsiteY0" fmla="*/ 0 h 106392"/>
                      <a:gd name="connsiteX1" fmla="*/ 21621 w 21621"/>
                      <a:gd name="connsiteY1" fmla="*/ 0 h 106392"/>
                      <a:gd name="connsiteX2" fmla="*/ 21621 w 21621"/>
                      <a:gd name="connsiteY2" fmla="*/ 106393 h 106392"/>
                      <a:gd name="connsiteX3" fmla="*/ 0 w 21621"/>
                      <a:gd name="connsiteY3" fmla="*/ 106393 h 106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621" h="106392">
                        <a:moveTo>
                          <a:pt x="0" y="0"/>
                        </a:moveTo>
                        <a:lnTo>
                          <a:pt x="21621" y="0"/>
                        </a:lnTo>
                        <a:lnTo>
                          <a:pt x="21621" y="106393"/>
                        </a:lnTo>
                        <a:lnTo>
                          <a:pt x="0" y="106393"/>
                        </a:lnTo>
                        <a:close/>
                      </a:path>
                    </a:pathLst>
                  </a:custGeom>
                  <a:solidFill>
                    <a:srgbClr val="3D405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  <p:sp>
                <p:nvSpPr>
                  <p:cNvPr id="11705" name="Freeform: Shape 11704">
                    <a:extLst>
                      <a:ext uri="{FF2B5EF4-FFF2-40B4-BE49-F238E27FC236}">
                        <a16:creationId xmlns:a16="http://schemas.microsoft.com/office/drawing/2014/main" id="{1A54C0E5-A5BE-4E8C-A35A-AAC3C010A9D2}"/>
                      </a:ext>
                    </a:extLst>
                  </p:cNvPr>
                  <p:cNvSpPr/>
                  <p:nvPr/>
                </p:nvSpPr>
                <p:spPr>
                  <a:xfrm rot="-963099">
                    <a:off x="6109042" y="3141064"/>
                    <a:ext cx="21621" cy="106392"/>
                  </a:xfrm>
                  <a:custGeom>
                    <a:avLst/>
                    <a:gdLst>
                      <a:gd name="connsiteX0" fmla="*/ 0 w 21621"/>
                      <a:gd name="connsiteY0" fmla="*/ 0 h 106392"/>
                      <a:gd name="connsiteX1" fmla="*/ 21621 w 21621"/>
                      <a:gd name="connsiteY1" fmla="*/ 0 h 106392"/>
                      <a:gd name="connsiteX2" fmla="*/ 21621 w 21621"/>
                      <a:gd name="connsiteY2" fmla="*/ 106393 h 106392"/>
                      <a:gd name="connsiteX3" fmla="*/ 0 w 21621"/>
                      <a:gd name="connsiteY3" fmla="*/ 106393 h 106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621" h="106392">
                        <a:moveTo>
                          <a:pt x="0" y="0"/>
                        </a:moveTo>
                        <a:lnTo>
                          <a:pt x="21621" y="0"/>
                        </a:lnTo>
                        <a:lnTo>
                          <a:pt x="21621" y="106393"/>
                        </a:lnTo>
                        <a:lnTo>
                          <a:pt x="0" y="106393"/>
                        </a:lnTo>
                        <a:close/>
                      </a:path>
                    </a:pathLst>
                  </a:custGeom>
                  <a:solidFill>
                    <a:srgbClr val="3D405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  <p:sp>
                <p:nvSpPr>
                  <p:cNvPr id="11706" name="Freeform: Shape 11705">
                    <a:extLst>
                      <a:ext uri="{FF2B5EF4-FFF2-40B4-BE49-F238E27FC236}">
                        <a16:creationId xmlns:a16="http://schemas.microsoft.com/office/drawing/2014/main" id="{7D2CCA79-6F37-40C8-B08F-22527D1011C4}"/>
                      </a:ext>
                    </a:extLst>
                  </p:cNvPr>
                  <p:cNvSpPr/>
                  <p:nvPr/>
                </p:nvSpPr>
                <p:spPr>
                  <a:xfrm>
                    <a:off x="5915012" y="3199737"/>
                    <a:ext cx="142517" cy="65934"/>
                  </a:xfrm>
                  <a:custGeom>
                    <a:avLst/>
                    <a:gdLst>
                      <a:gd name="connsiteX0" fmla="*/ 78688 w 142517"/>
                      <a:gd name="connsiteY0" fmla="*/ 58861 h 65934"/>
                      <a:gd name="connsiteX1" fmla="*/ 393 w 142517"/>
                      <a:gd name="connsiteY1" fmla="*/ 53336 h 65934"/>
                      <a:gd name="connsiteX2" fmla="*/ 63829 w 142517"/>
                      <a:gd name="connsiteY2" fmla="*/ 7045 h 65934"/>
                      <a:gd name="connsiteX3" fmla="*/ 142125 w 142517"/>
                      <a:gd name="connsiteY3" fmla="*/ 12569 h 65934"/>
                      <a:gd name="connsiteX4" fmla="*/ 78688 w 142517"/>
                      <a:gd name="connsiteY4" fmla="*/ 58861 h 659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2517" h="65934">
                        <a:moveTo>
                          <a:pt x="78688" y="58861"/>
                        </a:moveTo>
                        <a:cubicBezTo>
                          <a:pt x="39541" y="70100"/>
                          <a:pt x="4489" y="67719"/>
                          <a:pt x="393" y="53336"/>
                        </a:cubicBezTo>
                        <a:cubicBezTo>
                          <a:pt x="-3703" y="39049"/>
                          <a:pt x="24682" y="18284"/>
                          <a:pt x="63829" y="7045"/>
                        </a:cubicBezTo>
                        <a:cubicBezTo>
                          <a:pt x="102977" y="-4195"/>
                          <a:pt x="138029" y="-1718"/>
                          <a:pt x="142125" y="12569"/>
                        </a:cubicBezTo>
                        <a:cubicBezTo>
                          <a:pt x="146221" y="26857"/>
                          <a:pt x="117836" y="47621"/>
                          <a:pt x="78688" y="58861"/>
                        </a:cubicBezTo>
                        <a:close/>
                      </a:path>
                    </a:pathLst>
                  </a:custGeom>
                  <a:solidFill>
                    <a:srgbClr val="3D405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</p:grpSp>
            <p:grpSp>
              <p:nvGrpSpPr>
                <p:cNvPr id="11707" name="Graphic 1">
                  <a:extLst>
                    <a:ext uri="{FF2B5EF4-FFF2-40B4-BE49-F238E27FC236}">
                      <a16:creationId xmlns:a16="http://schemas.microsoft.com/office/drawing/2014/main" id="{0DB294EF-7C9D-42AA-B46F-A8410D5B227C}"/>
                    </a:ext>
                  </a:extLst>
                </p:cNvPr>
                <p:cNvGrpSpPr/>
                <p:nvPr/>
              </p:nvGrpSpPr>
              <p:grpSpPr>
                <a:xfrm>
                  <a:off x="5777185" y="3219280"/>
                  <a:ext cx="92584" cy="120413"/>
                  <a:chOff x="5777185" y="3219280"/>
                  <a:chExt cx="92584" cy="120413"/>
                </a:xfrm>
                <a:solidFill>
                  <a:srgbClr val="3D4051"/>
                </a:solidFill>
              </p:grpSpPr>
              <p:sp>
                <p:nvSpPr>
                  <p:cNvPr id="11708" name="Freeform: Shape 11707">
                    <a:extLst>
                      <a:ext uri="{FF2B5EF4-FFF2-40B4-BE49-F238E27FC236}">
                        <a16:creationId xmlns:a16="http://schemas.microsoft.com/office/drawing/2014/main" id="{73DBC2BD-BE53-4B8D-B55A-2E53E378317B}"/>
                      </a:ext>
                    </a:extLst>
                  </p:cNvPr>
                  <p:cNvSpPr/>
                  <p:nvPr/>
                </p:nvSpPr>
                <p:spPr>
                  <a:xfrm rot="-963099">
                    <a:off x="5833860" y="3220195"/>
                    <a:ext cx="21621" cy="106392"/>
                  </a:xfrm>
                  <a:custGeom>
                    <a:avLst/>
                    <a:gdLst>
                      <a:gd name="connsiteX0" fmla="*/ 0 w 21621"/>
                      <a:gd name="connsiteY0" fmla="*/ 0 h 106392"/>
                      <a:gd name="connsiteX1" fmla="*/ 21621 w 21621"/>
                      <a:gd name="connsiteY1" fmla="*/ 0 h 106392"/>
                      <a:gd name="connsiteX2" fmla="*/ 21621 w 21621"/>
                      <a:gd name="connsiteY2" fmla="*/ 106393 h 106392"/>
                      <a:gd name="connsiteX3" fmla="*/ 0 w 21621"/>
                      <a:gd name="connsiteY3" fmla="*/ 106393 h 106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621" h="106392">
                        <a:moveTo>
                          <a:pt x="0" y="0"/>
                        </a:moveTo>
                        <a:lnTo>
                          <a:pt x="21621" y="0"/>
                        </a:lnTo>
                        <a:lnTo>
                          <a:pt x="21621" y="106393"/>
                        </a:lnTo>
                        <a:lnTo>
                          <a:pt x="0" y="106393"/>
                        </a:lnTo>
                        <a:close/>
                      </a:path>
                    </a:pathLst>
                  </a:custGeom>
                  <a:solidFill>
                    <a:srgbClr val="3D405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  <p:sp>
                <p:nvSpPr>
                  <p:cNvPr id="11709" name="Freeform: Shape 11708">
                    <a:extLst>
                      <a:ext uri="{FF2B5EF4-FFF2-40B4-BE49-F238E27FC236}">
                        <a16:creationId xmlns:a16="http://schemas.microsoft.com/office/drawing/2014/main" id="{91EF679D-B0B1-4F84-8363-62360706D3FE}"/>
                      </a:ext>
                    </a:extLst>
                  </p:cNvPr>
                  <p:cNvSpPr/>
                  <p:nvPr/>
                </p:nvSpPr>
                <p:spPr>
                  <a:xfrm rot="-963099">
                    <a:off x="5791472" y="3232385"/>
                    <a:ext cx="21621" cy="106392"/>
                  </a:xfrm>
                  <a:custGeom>
                    <a:avLst/>
                    <a:gdLst>
                      <a:gd name="connsiteX0" fmla="*/ 0 w 21621"/>
                      <a:gd name="connsiteY0" fmla="*/ 0 h 106392"/>
                      <a:gd name="connsiteX1" fmla="*/ 21621 w 21621"/>
                      <a:gd name="connsiteY1" fmla="*/ 0 h 106392"/>
                      <a:gd name="connsiteX2" fmla="*/ 21621 w 21621"/>
                      <a:gd name="connsiteY2" fmla="*/ 106393 h 106392"/>
                      <a:gd name="connsiteX3" fmla="*/ 0 w 21621"/>
                      <a:gd name="connsiteY3" fmla="*/ 106393 h 106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621" h="106392">
                        <a:moveTo>
                          <a:pt x="0" y="0"/>
                        </a:moveTo>
                        <a:lnTo>
                          <a:pt x="21621" y="0"/>
                        </a:lnTo>
                        <a:lnTo>
                          <a:pt x="21621" y="106393"/>
                        </a:lnTo>
                        <a:lnTo>
                          <a:pt x="0" y="106393"/>
                        </a:lnTo>
                        <a:close/>
                      </a:path>
                    </a:pathLst>
                  </a:custGeom>
                  <a:solidFill>
                    <a:srgbClr val="3D405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</p:grpSp>
          </p:grpSp>
        </p:grpSp>
      </p:grpSp>
      <p:pic>
        <p:nvPicPr>
          <p:cNvPr id="54" name="Picture 53">
            <a:extLst>
              <a:ext uri="{FF2B5EF4-FFF2-40B4-BE49-F238E27FC236}">
                <a16:creationId xmlns:a16="http://schemas.microsoft.com/office/drawing/2014/main" id="{FB249ADF-5EFB-B054-5E34-4DAE81EBB33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714625" y="114300"/>
            <a:ext cx="7258536" cy="6205537"/>
          </a:xfrm>
          <a:prstGeom prst="rect">
            <a:avLst/>
          </a:prstGeom>
        </p:spPr>
      </p:pic>
      <p:grpSp>
        <p:nvGrpSpPr>
          <p:cNvPr id="11711" name="Graphic 11709">
            <a:extLst>
              <a:ext uri="{FF2B5EF4-FFF2-40B4-BE49-F238E27FC236}">
                <a16:creationId xmlns:a16="http://schemas.microsoft.com/office/drawing/2014/main" id="{1D81BABC-A5C1-4501-9CFF-56A9174F2173}"/>
              </a:ext>
            </a:extLst>
          </p:cNvPr>
          <p:cNvGrpSpPr/>
          <p:nvPr/>
        </p:nvGrpSpPr>
        <p:grpSpPr>
          <a:xfrm rot="3673055">
            <a:off x="11208022" y="3522179"/>
            <a:ext cx="2168913" cy="789557"/>
            <a:chOff x="5634037" y="3243322"/>
            <a:chExt cx="924539" cy="371700"/>
          </a:xfrm>
        </p:grpSpPr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FEDD0545-5ABA-4F4D-B6BA-ECD79B7EA410}"/>
                </a:ext>
              </a:extLst>
            </p:cNvPr>
            <p:cNvSpPr/>
            <p:nvPr/>
          </p:nvSpPr>
          <p:spPr>
            <a:xfrm>
              <a:off x="5634037" y="3243322"/>
              <a:ext cx="924444" cy="371700"/>
            </a:xfrm>
            <a:custGeom>
              <a:avLst/>
              <a:gdLst>
                <a:gd name="connsiteX0" fmla="*/ 125159 w 924444"/>
                <a:gd name="connsiteY0" fmla="*/ 244923 h 371700"/>
                <a:gd name="connsiteX1" fmla="*/ 853726 w 924444"/>
                <a:gd name="connsiteY1" fmla="*/ 2131 h 371700"/>
                <a:gd name="connsiteX2" fmla="*/ 906399 w 924444"/>
                <a:gd name="connsiteY2" fmla="*/ 28420 h 371700"/>
                <a:gd name="connsiteX3" fmla="*/ 922306 w 924444"/>
                <a:gd name="connsiteY3" fmla="*/ 76235 h 371700"/>
                <a:gd name="connsiteX4" fmla="*/ 895922 w 924444"/>
                <a:gd name="connsiteY4" fmla="*/ 128813 h 371700"/>
                <a:gd name="connsiteX5" fmla="*/ 167450 w 924444"/>
                <a:gd name="connsiteY5" fmla="*/ 371701 h 371700"/>
                <a:gd name="connsiteX6" fmla="*/ 81058 w 924444"/>
                <a:gd name="connsiteY6" fmla="*/ 364176 h 371700"/>
                <a:gd name="connsiteX7" fmla="*/ 0 w 924444"/>
                <a:gd name="connsiteY7" fmla="*/ 357127 h 371700"/>
                <a:gd name="connsiteX8" fmla="*/ 60579 w 924444"/>
                <a:gd name="connsiteY8" fmla="*/ 302835 h 371700"/>
                <a:gd name="connsiteX9" fmla="*/ 125159 w 924444"/>
                <a:gd name="connsiteY9" fmla="*/ 244923 h 371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24444" h="371700">
                  <a:moveTo>
                    <a:pt x="125159" y="244923"/>
                  </a:moveTo>
                  <a:lnTo>
                    <a:pt x="853726" y="2131"/>
                  </a:lnTo>
                  <a:cubicBezTo>
                    <a:pt x="875538" y="-5108"/>
                    <a:pt x="899160" y="6703"/>
                    <a:pt x="906399" y="28420"/>
                  </a:cubicBezTo>
                  <a:lnTo>
                    <a:pt x="922306" y="76235"/>
                  </a:lnTo>
                  <a:cubicBezTo>
                    <a:pt x="929545" y="98047"/>
                    <a:pt x="917829" y="121574"/>
                    <a:pt x="895922" y="128813"/>
                  </a:cubicBezTo>
                  <a:lnTo>
                    <a:pt x="167450" y="371701"/>
                  </a:lnTo>
                  <a:lnTo>
                    <a:pt x="81058" y="364176"/>
                  </a:lnTo>
                  <a:lnTo>
                    <a:pt x="0" y="357127"/>
                  </a:lnTo>
                  <a:lnTo>
                    <a:pt x="60579" y="302835"/>
                  </a:lnTo>
                  <a:lnTo>
                    <a:pt x="125159" y="244923"/>
                  </a:lnTo>
                  <a:close/>
                </a:path>
              </a:pathLst>
            </a:custGeom>
            <a:solidFill>
              <a:srgbClr val="009FD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C3080E0F-779B-408B-A6D2-B0919E7A7A88}"/>
                </a:ext>
              </a:extLst>
            </p:cNvPr>
            <p:cNvSpPr/>
            <p:nvPr/>
          </p:nvSpPr>
          <p:spPr>
            <a:xfrm>
              <a:off x="5780340" y="3295649"/>
              <a:ext cx="778140" cy="319373"/>
            </a:xfrm>
            <a:custGeom>
              <a:avLst/>
              <a:gdLst>
                <a:gd name="connsiteX0" fmla="*/ 0 w 778140"/>
                <a:gd name="connsiteY0" fmla="*/ 255937 h 319373"/>
                <a:gd name="connsiteX1" fmla="*/ 768001 w 778140"/>
                <a:gd name="connsiteY1" fmla="*/ 0 h 319373"/>
                <a:gd name="connsiteX2" fmla="*/ 776002 w 778140"/>
                <a:gd name="connsiteY2" fmla="*/ 23908 h 319373"/>
                <a:gd name="connsiteX3" fmla="*/ 749618 w 778140"/>
                <a:gd name="connsiteY3" fmla="*/ 76486 h 319373"/>
                <a:gd name="connsiteX4" fmla="*/ 21146 w 778140"/>
                <a:gd name="connsiteY4" fmla="*/ 319373 h 319373"/>
                <a:gd name="connsiteX5" fmla="*/ 0 w 778140"/>
                <a:gd name="connsiteY5" fmla="*/ 255937 h 3193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78140" h="319373">
                  <a:moveTo>
                    <a:pt x="0" y="255937"/>
                  </a:moveTo>
                  <a:lnTo>
                    <a:pt x="768001" y="0"/>
                  </a:lnTo>
                  <a:lnTo>
                    <a:pt x="776002" y="23908"/>
                  </a:lnTo>
                  <a:cubicBezTo>
                    <a:pt x="783241" y="45720"/>
                    <a:pt x="771525" y="69247"/>
                    <a:pt x="749618" y="76486"/>
                  </a:cubicBezTo>
                  <a:lnTo>
                    <a:pt x="21146" y="319373"/>
                  </a:lnTo>
                  <a:lnTo>
                    <a:pt x="0" y="255937"/>
                  </a:lnTo>
                  <a:close/>
                </a:path>
              </a:pathLst>
            </a:custGeom>
            <a:solidFill>
              <a:srgbClr val="0071B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6D127A93-A5FC-4DC9-980B-CBDA395EC54C}"/>
                </a:ext>
              </a:extLst>
            </p:cNvPr>
            <p:cNvSpPr/>
            <p:nvPr/>
          </p:nvSpPr>
          <p:spPr>
            <a:xfrm>
              <a:off x="5634037" y="3488244"/>
              <a:ext cx="167449" cy="126777"/>
            </a:xfrm>
            <a:custGeom>
              <a:avLst/>
              <a:gdLst>
                <a:gd name="connsiteX0" fmla="*/ 125159 w 167449"/>
                <a:gd name="connsiteY0" fmla="*/ 0 h 126777"/>
                <a:gd name="connsiteX1" fmla="*/ 167450 w 167449"/>
                <a:gd name="connsiteY1" fmla="*/ 126778 h 126777"/>
                <a:gd name="connsiteX2" fmla="*/ 81058 w 167449"/>
                <a:gd name="connsiteY2" fmla="*/ 119253 h 126777"/>
                <a:gd name="connsiteX3" fmla="*/ 0 w 167449"/>
                <a:gd name="connsiteY3" fmla="*/ 112205 h 126777"/>
                <a:gd name="connsiteX4" fmla="*/ 60579 w 167449"/>
                <a:gd name="connsiteY4" fmla="*/ 57912 h 126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7449" h="126777">
                  <a:moveTo>
                    <a:pt x="125159" y="0"/>
                  </a:moveTo>
                  <a:lnTo>
                    <a:pt x="167450" y="126778"/>
                  </a:lnTo>
                  <a:lnTo>
                    <a:pt x="81058" y="119253"/>
                  </a:lnTo>
                  <a:lnTo>
                    <a:pt x="0" y="112205"/>
                  </a:lnTo>
                  <a:lnTo>
                    <a:pt x="60579" y="57912"/>
                  </a:lnTo>
                  <a:close/>
                </a:path>
              </a:pathLst>
            </a:custGeom>
            <a:solidFill>
              <a:srgbClr val="FFE2B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AFB8E116-1E02-4DC8-8784-ABCD711C4532}"/>
                </a:ext>
              </a:extLst>
            </p:cNvPr>
            <p:cNvSpPr/>
            <p:nvPr/>
          </p:nvSpPr>
          <p:spPr>
            <a:xfrm>
              <a:off x="5634037" y="3546156"/>
              <a:ext cx="81057" cy="61341"/>
            </a:xfrm>
            <a:custGeom>
              <a:avLst/>
              <a:gdLst>
                <a:gd name="connsiteX0" fmla="*/ 60579 w 81057"/>
                <a:gd name="connsiteY0" fmla="*/ 0 h 61341"/>
                <a:gd name="connsiteX1" fmla="*/ 81058 w 81057"/>
                <a:gd name="connsiteY1" fmla="*/ 61341 h 61341"/>
                <a:gd name="connsiteX2" fmla="*/ 0 w 81057"/>
                <a:gd name="connsiteY2" fmla="*/ 54293 h 61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1057" h="61341">
                  <a:moveTo>
                    <a:pt x="60579" y="0"/>
                  </a:moveTo>
                  <a:lnTo>
                    <a:pt x="81058" y="61341"/>
                  </a:lnTo>
                  <a:lnTo>
                    <a:pt x="0" y="54293"/>
                  </a:lnTo>
                  <a:close/>
                </a:path>
              </a:pathLst>
            </a:custGeom>
            <a:solidFill>
              <a:srgbClr val="3D405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A37357D2-FF4D-4E12-8881-E844EB0E8D2A}"/>
                </a:ext>
              </a:extLst>
            </p:cNvPr>
            <p:cNvSpPr/>
            <p:nvPr/>
          </p:nvSpPr>
          <p:spPr>
            <a:xfrm>
              <a:off x="6413086" y="3243322"/>
              <a:ext cx="145394" cy="153673"/>
            </a:xfrm>
            <a:custGeom>
              <a:avLst/>
              <a:gdLst>
                <a:gd name="connsiteX0" fmla="*/ 0 w 145394"/>
                <a:gd name="connsiteY0" fmla="*/ 26991 h 153673"/>
                <a:gd name="connsiteX1" fmla="*/ 74676 w 145394"/>
                <a:gd name="connsiteY1" fmla="*/ 2131 h 153673"/>
                <a:gd name="connsiteX2" fmla="*/ 127349 w 145394"/>
                <a:gd name="connsiteY2" fmla="*/ 28420 h 153673"/>
                <a:gd name="connsiteX3" fmla="*/ 143256 w 145394"/>
                <a:gd name="connsiteY3" fmla="*/ 76235 h 153673"/>
                <a:gd name="connsiteX4" fmla="*/ 116872 w 145394"/>
                <a:gd name="connsiteY4" fmla="*/ 128813 h 153673"/>
                <a:gd name="connsiteX5" fmla="*/ 42196 w 145394"/>
                <a:gd name="connsiteY5" fmla="*/ 153673 h 153673"/>
                <a:gd name="connsiteX6" fmla="*/ 0 w 145394"/>
                <a:gd name="connsiteY6" fmla="*/ 26991 h 153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5394" h="153673">
                  <a:moveTo>
                    <a:pt x="0" y="26991"/>
                  </a:moveTo>
                  <a:lnTo>
                    <a:pt x="74676" y="2131"/>
                  </a:lnTo>
                  <a:cubicBezTo>
                    <a:pt x="96488" y="-5108"/>
                    <a:pt x="120110" y="6703"/>
                    <a:pt x="127349" y="28420"/>
                  </a:cubicBezTo>
                  <a:lnTo>
                    <a:pt x="143256" y="76235"/>
                  </a:lnTo>
                  <a:cubicBezTo>
                    <a:pt x="150495" y="98047"/>
                    <a:pt x="138779" y="121574"/>
                    <a:pt x="116872" y="128813"/>
                  </a:cubicBezTo>
                  <a:lnTo>
                    <a:pt x="42196" y="153673"/>
                  </a:lnTo>
                  <a:lnTo>
                    <a:pt x="0" y="26991"/>
                  </a:lnTo>
                  <a:close/>
                </a:path>
              </a:pathLst>
            </a:custGeom>
            <a:solidFill>
              <a:srgbClr val="FFD52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C1EF2F9E-F502-485B-9B8D-C756401DA078}"/>
                </a:ext>
              </a:extLst>
            </p:cNvPr>
            <p:cNvSpPr/>
            <p:nvPr/>
          </p:nvSpPr>
          <p:spPr>
            <a:xfrm rot="-6505988">
              <a:off x="6345258" y="3317754"/>
              <a:ext cx="133636" cy="46577"/>
            </a:xfrm>
            <a:custGeom>
              <a:avLst/>
              <a:gdLst>
                <a:gd name="connsiteX0" fmla="*/ 0 w 133636"/>
                <a:gd name="connsiteY0" fmla="*/ 0 h 46577"/>
                <a:gd name="connsiteX1" fmla="*/ 133637 w 133636"/>
                <a:gd name="connsiteY1" fmla="*/ 0 h 46577"/>
                <a:gd name="connsiteX2" fmla="*/ 133637 w 133636"/>
                <a:gd name="connsiteY2" fmla="*/ 46578 h 46577"/>
                <a:gd name="connsiteX3" fmla="*/ 0 w 133636"/>
                <a:gd name="connsiteY3" fmla="*/ 46578 h 46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636" h="46577">
                  <a:moveTo>
                    <a:pt x="0" y="0"/>
                  </a:moveTo>
                  <a:lnTo>
                    <a:pt x="133637" y="0"/>
                  </a:lnTo>
                  <a:lnTo>
                    <a:pt x="133637" y="46578"/>
                  </a:lnTo>
                  <a:lnTo>
                    <a:pt x="0" y="46578"/>
                  </a:lnTo>
                  <a:close/>
                </a:path>
              </a:pathLst>
            </a:custGeom>
            <a:solidFill>
              <a:srgbClr val="3D405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93EA1531-B55F-4804-A393-4AC6F8042B98}"/>
                </a:ext>
              </a:extLst>
            </p:cNvPr>
            <p:cNvSpPr/>
            <p:nvPr/>
          </p:nvSpPr>
          <p:spPr>
            <a:xfrm>
              <a:off x="6434232" y="3295554"/>
              <a:ext cx="124344" cy="101345"/>
            </a:xfrm>
            <a:custGeom>
              <a:avLst/>
              <a:gdLst>
                <a:gd name="connsiteX0" fmla="*/ 0 w 124344"/>
                <a:gd name="connsiteY0" fmla="*/ 38100 h 101345"/>
                <a:gd name="connsiteX1" fmla="*/ 114205 w 124344"/>
                <a:gd name="connsiteY1" fmla="*/ 0 h 101345"/>
                <a:gd name="connsiteX2" fmla="*/ 122206 w 124344"/>
                <a:gd name="connsiteY2" fmla="*/ 23908 h 101345"/>
                <a:gd name="connsiteX3" fmla="*/ 95821 w 124344"/>
                <a:gd name="connsiteY3" fmla="*/ 76486 h 101345"/>
                <a:gd name="connsiteX4" fmla="*/ 21146 w 124344"/>
                <a:gd name="connsiteY4" fmla="*/ 101346 h 101345"/>
                <a:gd name="connsiteX5" fmla="*/ 0 w 124344"/>
                <a:gd name="connsiteY5" fmla="*/ 38100 h 101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4344" h="101345">
                  <a:moveTo>
                    <a:pt x="0" y="38100"/>
                  </a:moveTo>
                  <a:lnTo>
                    <a:pt x="114205" y="0"/>
                  </a:lnTo>
                  <a:lnTo>
                    <a:pt x="122206" y="23908"/>
                  </a:lnTo>
                  <a:cubicBezTo>
                    <a:pt x="129445" y="45720"/>
                    <a:pt x="117729" y="69247"/>
                    <a:pt x="95821" y="76486"/>
                  </a:cubicBezTo>
                  <a:lnTo>
                    <a:pt x="21146" y="101346"/>
                  </a:lnTo>
                  <a:lnTo>
                    <a:pt x="0" y="38100"/>
                  </a:lnTo>
                  <a:close/>
                </a:path>
              </a:pathLst>
            </a:custGeom>
            <a:solidFill>
              <a:srgbClr val="FFC32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</p:grpSp>
      <p:grpSp>
        <p:nvGrpSpPr>
          <p:cNvPr id="123" name="Graphic 828">
            <a:extLst>
              <a:ext uri="{FF2B5EF4-FFF2-40B4-BE49-F238E27FC236}">
                <a16:creationId xmlns:a16="http://schemas.microsoft.com/office/drawing/2014/main" id="{ECB8CB4F-E7F0-4B07-8691-508D01B67512}"/>
              </a:ext>
            </a:extLst>
          </p:cNvPr>
          <p:cNvGrpSpPr/>
          <p:nvPr/>
        </p:nvGrpSpPr>
        <p:grpSpPr>
          <a:xfrm>
            <a:off x="544117" y="4563716"/>
            <a:ext cx="841681" cy="701090"/>
            <a:chOff x="6029366" y="3371852"/>
            <a:chExt cx="130719" cy="112577"/>
          </a:xfrm>
          <a:solidFill>
            <a:srgbClr val="E9D2AE"/>
          </a:solidFill>
        </p:grpSpPr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2AF9A557-BB62-48E8-A103-6EBA8F282284}"/>
                </a:ext>
              </a:extLst>
            </p:cNvPr>
            <p:cNvSpPr/>
            <p:nvPr/>
          </p:nvSpPr>
          <p:spPr>
            <a:xfrm>
              <a:off x="6112695" y="3392266"/>
              <a:ext cx="47390" cy="36309"/>
            </a:xfrm>
            <a:custGeom>
              <a:avLst/>
              <a:gdLst>
                <a:gd name="connsiteX0" fmla="*/ 45789 w 47390"/>
                <a:gd name="connsiteY0" fmla="*/ 11587 h 36309"/>
                <a:gd name="connsiteX1" fmla="*/ 259 w 47390"/>
                <a:gd name="connsiteY1" fmla="*/ 23493 h 36309"/>
                <a:gd name="connsiteX2" fmla="*/ 45789 w 47390"/>
                <a:gd name="connsiteY2" fmla="*/ 11587 h 36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390" h="36309">
                  <a:moveTo>
                    <a:pt x="45789" y="11587"/>
                  </a:moveTo>
                  <a:cubicBezTo>
                    <a:pt x="33502" y="-7463"/>
                    <a:pt x="5117" y="-2700"/>
                    <a:pt x="259" y="23493"/>
                  </a:cubicBezTo>
                  <a:cubicBezTo>
                    <a:pt x="-4503" y="49687"/>
                    <a:pt x="58076" y="30637"/>
                    <a:pt x="45789" y="1158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9132102E-2B08-4DEC-B2EC-8DB51974A008}"/>
                </a:ext>
              </a:extLst>
            </p:cNvPr>
            <p:cNvSpPr/>
            <p:nvPr/>
          </p:nvSpPr>
          <p:spPr>
            <a:xfrm>
              <a:off x="6029366" y="3371852"/>
              <a:ext cx="49880" cy="40966"/>
            </a:xfrm>
            <a:custGeom>
              <a:avLst/>
              <a:gdLst>
                <a:gd name="connsiteX0" fmla="*/ 47869 w 49880"/>
                <a:gd name="connsiteY0" fmla="*/ 10570 h 40966"/>
                <a:gd name="connsiteX1" fmla="*/ 244 w 49880"/>
                <a:gd name="connsiteY1" fmla="*/ 20381 h 40966"/>
                <a:gd name="connsiteX2" fmla="*/ 47869 w 49880"/>
                <a:gd name="connsiteY2" fmla="*/ 10570 h 40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9880" h="40966">
                  <a:moveTo>
                    <a:pt x="47869" y="10570"/>
                  </a:moveTo>
                  <a:cubicBezTo>
                    <a:pt x="43392" y="-1241"/>
                    <a:pt x="5007" y="-9052"/>
                    <a:pt x="244" y="20381"/>
                  </a:cubicBezTo>
                  <a:cubicBezTo>
                    <a:pt x="-4518" y="49813"/>
                    <a:pt x="62157" y="48670"/>
                    <a:pt x="47869" y="1057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4A139B3B-1F2B-4BC2-82A6-E84D5AD2516D}"/>
                </a:ext>
              </a:extLst>
            </p:cNvPr>
            <p:cNvSpPr/>
            <p:nvPr/>
          </p:nvSpPr>
          <p:spPr>
            <a:xfrm>
              <a:off x="6049377" y="3448519"/>
              <a:ext cx="34625" cy="35911"/>
            </a:xfrm>
            <a:custGeom>
              <a:avLst/>
              <a:gdLst>
                <a:gd name="connsiteX0" fmla="*/ 24238 w 34625"/>
                <a:gd name="connsiteY0" fmla="*/ 579 h 35911"/>
                <a:gd name="connsiteX1" fmla="*/ 4903 w 34625"/>
                <a:gd name="connsiteY1" fmla="*/ 32773 h 35911"/>
                <a:gd name="connsiteX2" fmla="*/ 24238 w 34625"/>
                <a:gd name="connsiteY2" fmla="*/ 579 h 359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4625" h="35911">
                  <a:moveTo>
                    <a:pt x="24238" y="579"/>
                  </a:moveTo>
                  <a:cubicBezTo>
                    <a:pt x="15856" y="-3993"/>
                    <a:pt x="-10909" y="19629"/>
                    <a:pt x="4903" y="32773"/>
                  </a:cubicBezTo>
                  <a:cubicBezTo>
                    <a:pt x="20714" y="45822"/>
                    <a:pt x="50432" y="14866"/>
                    <a:pt x="24238" y="57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</p:grpSp>
      <p:grpSp>
        <p:nvGrpSpPr>
          <p:cNvPr id="127" name="Graphic 828">
            <a:extLst>
              <a:ext uri="{FF2B5EF4-FFF2-40B4-BE49-F238E27FC236}">
                <a16:creationId xmlns:a16="http://schemas.microsoft.com/office/drawing/2014/main" id="{6568A5FC-1464-4185-A4FE-BA0C3C3B1BB1}"/>
              </a:ext>
            </a:extLst>
          </p:cNvPr>
          <p:cNvGrpSpPr/>
          <p:nvPr/>
        </p:nvGrpSpPr>
        <p:grpSpPr>
          <a:xfrm rot="5692648">
            <a:off x="10287065" y="1700234"/>
            <a:ext cx="682358" cy="598368"/>
            <a:chOff x="6029366" y="3371852"/>
            <a:chExt cx="130719" cy="112577"/>
          </a:xfrm>
          <a:solidFill>
            <a:srgbClr val="0F5B42"/>
          </a:solidFill>
        </p:grpSpPr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5B4B2A92-4D68-4643-98AA-D1CFE5162757}"/>
                </a:ext>
              </a:extLst>
            </p:cNvPr>
            <p:cNvSpPr/>
            <p:nvPr/>
          </p:nvSpPr>
          <p:spPr>
            <a:xfrm>
              <a:off x="6112695" y="3392266"/>
              <a:ext cx="47390" cy="36309"/>
            </a:xfrm>
            <a:custGeom>
              <a:avLst/>
              <a:gdLst>
                <a:gd name="connsiteX0" fmla="*/ 45789 w 47390"/>
                <a:gd name="connsiteY0" fmla="*/ 11587 h 36309"/>
                <a:gd name="connsiteX1" fmla="*/ 259 w 47390"/>
                <a:gd name="connsiteY1" fmla="*/ 23493 h 36309"/>
                <a:gd name="connsiteX2" fmla="*/ 45789 w 47390"/>
                <a:gd name="connsiteY2" fmla="*/ 11587 h 36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390" h="36309">
                  <a:moveTo>
                    <a:pt x="45789" y="11587"/>
                  </a:moveTo>
                  <a:cubicBezTo>
                    <a:pt x="33502" y="-7463"/>
                    <a:pt x="5117" y="-2700"/>
                    <a:pt x="259" y="23493"/>
                  </a:cubicBezTo>
                  <a:cubicBezTo>
                    <a:pt x="-4503" y="49687"/>
                    <a:pt x="58076" y="30637"/>
                    <a:pt x="45789" y="1158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EFE3861F-BE33-4E5D-8594-AE59AB829822}"/>
                </a:ext>
              </a:extLst>
            </p:cNvPr>
            <p:cNvSpPr/>
            <p:nvPr/>
          </p:nvSpPr>
          <p:spPr>
            <a:xfrm>
              <a:off x="6029366" y="3371852"/>
              <a:ext cx="49880" cy="40966"/>
            </a:xfrm>
            <a:custGeom>
              <a:avLst/>
              <a:gdLst>
                <a:gd name="connsiteX0" fmla="*/ 47869 w 49880"/>
                <a:gd name="connsiteY0" fmla="*/ 10570 h 40966"/>
                <a:gd name="connsiteX1" fmla="*/ 244 w 49880"/>
                <a:gd name="connsiteY1" fmla="*/ 20381 h 40966"/>
                <a:gd name="connsiteX2" fmla="*/ 47869 w 49880"/>
                <a:gd name="connsiteY2" fmla="*/ 10570 h 40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9880" h="40966">
                  <a:moveTo>
                    <a:pt x="47869" y="10570"/>
                  </a:moveTo>
                  <a:cubicBezTo>
                    <a:pt x="43392" y="-1241"/>
                    <a:pt x="5007" y="-9052"/>
                    <a:pt x="244" y="20381"/>
                  </a:cubicBezTo>
                  <a:cubicBezTo>
                    <a:pt x="-4518" y="49813"/>
                    <a:pt x="62157" y="48670"/>
                    <a:pt x="47869" y="1057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BCBCF966-D9FC-4286-AC95-70887C0CB888}"/>
                </a:ext>
              </a:extLst>
            </p:cNvPr>
            <p:cNvSpPr/>
            <p:nvPr/>
          </p:nvSpPr>
          <p:spPr>
            <a:xfrm>
              <a:off x="6049377" y="3448519"/>
              <a:ext cx="34625" cy="35911"/>
            </a:xfrm>
            <a:custGeom>
              <a:avLst/>
              <a:gdLst>
                <a:gd name="connsiteX0" fmla="*/ 24238 w 34625"/>
                <a:gd name="connsiteY0" fmla="*/ 579 h 35911"/>
                <a:gd name="connsiteX1" fmla="*/ 4903 w 34625"/>
                <a:gd name="connsiteY1" fmla="*/ 32773 h 35911"/>
                <a:gd name="connsiteX2" fmla="*/ 24238 w 34625"/>
                <a:gd name="connsiteY2" fmla="*/ 579 h 359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4625" h="35911">
                  <a:moveTo>
                    <a:pt x="24238" y="579"/>
                  </a:moveTo>
                  <a:cubicBezTo>
                    <a:pt x="15856" y="-3993"/>
                    <a:pt x="-10909" y="19629"/>
                    <a:pt x="4903" y="32773"/>
                  </a:cubicBezTo>
                  <a:cubicBezTo>
                    <a:pt x="20714" y="45822"/>
                    <a:pt x="50432" y="14866"/>
                    <a:pt x="24238" y="57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</p:grpSp>
      <p:grpSp>
        <p:nvGrpSpPr>
          <p:cNvPr id="253" name="Graphic 837">
            <a:extLst>
              <a:ext uri="{FF2B5EF4-FFF2-40B4-BE49-F238E27FC236}">
                <a16:creationId xmlns:a16="http://schemas.microsoft.com/office/drawing/2014/main" id="{A70F7C4F-2341-441F-BF0A-5E899662CAE0}"/>
              </a:ext>
            </a:extLst>
          </p:cNvPr>
          <p:cNvGrpSpPr/>
          <p:nvPr/>
        </p:nvGrpSpPr>
        <p:grpSpPr>
          <a:xfrm>
            <a:off x="8636239" y="1078000"/>
            <a:ext cx="969490" cy="1048470"/>
            <a:chOff x="5681545" y="3195637"/>
            <a:chExt cx="2191520" cy="2054559"/>
          </a:xfrm>
        </p:grpSpPr>
        <p:grpSp>
          <p:nvGrpSpPr>
            <p:cNvPr id="254" name="Graphic 837">
              <a:extLst>
                <a:ext uri="{FF2B5EF4-FFF2-40B4-BE49-F238E27FC236}">
                  <a16:creationId xmlns:a16="http://schemas.microsoft.com/office/drawing/2014/main" id="{98F80D56-1C19-4FFA-A785-B31BBE33B5B7}"/>
                </a:ext>
              </a:extLst>
            </p:cNvPr>
            <p:cNvGrpSpPr/>
            <p:nvPr/>
          </p:nvGrpSpPr>
          <p:grpSpPr>
            <a:xfrm>
              <a:off x="6845610" y="3195637"/>
              <a:ext cx="1027455" cy="1424085"/>
              <a:chOff x="6845610" y="3195637"/>
              <a:chExt cx="1027455" cy="1424085"/>
            </a:xfrm>
          </p:grpSpPr>
          <p:sp>
            <p:nvSpPr>
              <p:cNvPr id="258" name="Freeform: Shape 1069">
                <a:extLst>
                  <a:ext uri="{FF2B5EF4-FFF2-40B4-BE49-F238E27FC236}">
                    <a16:creationId xmlns:a16="http://schemas.microsoft.com/office/drawing/2014/main" id="{E08CD64B-3C1C-4C9E-B920-EFE279C1DA15}"/>
                  </a:ext>
                </a:extLst>
              </p:cNvPr>
              <p:cNvSpPr/>
              <p:nvPr/>
            </p:nvSpPr>
            <p:spPr>
              <a:xfrm>
                <a:off x="6929729" y="3341583"/>
                <a:ext cx="943335" cy="1278138"/>
              </a:xfrm>
              <a:custGeom>
                <a:avLst/>
                <a:gdLst>
                  <a:gd name="connsiteX0" fmla="*/ 939035 w 943335"/>
                  <a:gd name="connsiteY0" fmla="*/ 860541 h 1278138"/>
                  <a:gd name="connsiteX1" fmla="*/ 909593 w 943335"/>
                  <a:gd name="connsiteY1" fmla="*/ 232169 h 1278138"/>
                  <a:gd name="connsiteX2" fmla="*/ 907490 w 943335"/>
                  <a:gd name="connsiteY2" fmla="*/ 191371 h 1278138"/>
                  <a:gd name="connsiteX3" fmla="*/ 898658 w 943335"/>
                  <a:gd name="connsiteY3" fmla="*/ 0 h 1278138"/>
                  <a:gd name="connsiteX4" fmla="*/ 246312 w 943335"/>
                  <a:gd name="connsiteY4" fmla="*/ 234272 h 1278138"/>
                  <a:gd name="connsiteX5" fmla="*/ 254724 w 943335"/>
                  <a:gd name="connsiteY5" fmla="*/ 417232 h 1278138"/>
                  <a:gd name="connsiteX6" fmla="*/ 257248 w 943335"/>
                  <a:gd name="connsiteY6" fmla="*/ 466442 h 1278138"/>
                  <a:gd name="connsiteX7" fmla="*/ 279539 w 943335"/>
                  <a:gd name="connsiteY7" fmla="*/ 936248 h 1278138"/>
                  <a:gd name="connsiteX8" fmla="*/ 74709 w 943335"/>
                  <a:gd name="connsiteY8" fmla="*/ 981252 h 1278138"/>
                  <a:gd name="connsiteX9" fmla="*/ 34752 w 943335"/>
                  <a:gd name="connsiteY9" fmla="*/ 1231507 h 1278138"/>
                  <a:gd name="connsiteX10" fmla="*/ 287951 w 943335"/>
                  <a:gd name="connsiteY10" fmla="*/ 1220992 h 1278138"/>
                  <a:gd name="connsiteX11" fmla="*/ 353144 w 943335"/>
                  <a:gd name="connsiteY11" fmla="*/ 1011955 h 1278138"/>
                  <a:gd name="connsiteX12" fmla="*/ 327487 w 943335"/>
                  <a:gd name="connsiteY12" fmla="*/ 465600 h 1278138"/>
                  <a:gd name="connsiteX13" fmla="*/ 843139 w 943335"/>
                  <a:gd name="connsiteY13" fmla="*/ 287267 h 1278138"/>
                  <a:gd name="connsiteX14" fmla="*/ 865851 w 943335"/>
                  <a:gd name="connsiteY14" fmla="*/ 768430 h 1278138"/>
                  <a:gd name="connsiteX15" fmla="*/ 656394 w 943335"/>
                  <a:gd name="connsiteY15" fmla="*/ 811331 h 1278138"/>
                  <a:gd name="connsiteX16" fmla="*/ 616437 w 943335"/>
                  <a:gd name="connsiteY16" fmla="*/ 1061586 h 1278138"/>
                  <a:gd name="connsiteX17" fmla="*/ 869636 w 943335"/>
                  <a:gd name="connsiteY17" fmla="*/ 1051071 h 1278138"/>
                  <a:gd name="connsiteX18" fmla="*/ 939035 w 943335"/>
                  <a:gd name="connsiteY18" fmla="*/ 860541 h 12781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943335" h="1278138">
                    <a:moveTo>
                      <a:pt x="939035" y="860541"/>
                    </a:moveTo>
                    <a:lnTo>
                      <a:pt x="909593" y="232169"/>
                    </a:lnTo>
                    <a:lnTo>
                      <a:pt x="907490" y="191371"/>
                    </a:lnTo>
                    <a:lnTo>
                      <a:pt x="898658" y="0"/>
                    </a:lnTo>
                    <a:lnTo>
                      <a:pt x="246312" y="234272"/>
                    </a:lnTo>
                    <a:lnTo>
                      <a:pt x="254724" y="417232"/>
                    </a:lnTo>
                    <a:lnTo>
                      <a:pt x="257248" y="466442"/>
                    </a:lnTo>
                    <a:lnTo>
                      <a:pt x="279539" y="936248"/>
                    </a:lnTo>
                    <a:cubicBezTo>
                      <a:pt x="218553" y="910171"/>
                      <a:pt x="136957" y="925733"/>
                      <a:pt x="74709" y="981252"/>
                    </a:cubicBezTo>
                    <a:cubicBezTo>
                      <a:pt x="-6466" y="1053174"/>
                      <a:pt x="-24131" y="1165473"/>
                      <a:pt x="34752" y="1231507"/>
                    </a:cubicBezTo>
                    <a:cubicBezTo>
                      <a:pt x="93636" y="1297540"/>
                      <a:pt x="207197" y="1292914"/>
                      <a:pt x="287951" y="1220992"/>
                    </a:cubicBezTo>
                    <a:cubicBezTo>
                      <a:pt x="353564" y="1162529"/>
                      <a:pt x="377959" y="1077568"/>
                      <a:pt x="353144" y="1011955"/>
                    </a:cubicBezTo>
                    <a:lnTo>
                      <a:pt x="327487" y="465600"/>
                    </a:lnTo>
                    <a:lnTo>
                      <a:pt x="843139" y="287267"/>
                    </a:lnTo>
                    <a:lnTo>
                      <a:pt x="865851" y="768430"/>
                    </a:lnTo>
                    <a:cubicBezTo>
                      <a:pt x="804444" y="739829"/>
                      <a:pt x="720324" y="754550"/>
                      <a:pt x="656394" y="811331"/>
                    </a:cubicBezTo>
                    <a:cubicBezTo>
                      <a:pt x="575219" y="883253"/>
                      <a:pt x="557554" y="995552"/>
                      <a:pt x="616437" y="1061586"/>
                    </a:cubicBezTo>
                    <a:cubicBezTo>
                      <a:pt x="675321" y="1127619"/>
                      <a:pt x="788882" y="1122993"/>
                      <a:pt x="869636" y="1051071"/>
                    </a:cubicBezTo>
                    <a:cubicBezTo>
                      <a:pt x="928940" y="998076"/>
                      <a:pt x="954176" y="922789"/>
                      <a:pt x="939035" y="860541"/>
                    </a:cubicBezTo>
                    <a:close/>
                  </a:path>
                </a:pathLst>
              </a:custGeom>
              <a:solidFill>
                <a:srgbClr val="DC755A">
                  <a:alpha val="43000"/>
                </a:srgbClr>
              </a:solidFill>
              <a:ln w="4204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Cordia New" panose="020B0304020202020204" pitchFamily="34" charset="-34"/>
                </a:endParaRPr>
              </a:p>
            </p:txBody>
          </p:sp>
          <p:sp>
            <p:nvSpPr>
              <p:cNvPr id="259" name="Freeform: Shape 1070">
                <a:extLst>
                  <a:ext uri="{FF2B5EF4-FFF2-40B4-BE49-F238E27FC236}">
                    <a16:creationId xmlns:a16="http://schemas.microsoft.com/office/drawing/2014/main" id="{B3355AF7-30EB-465C-B73F-3823DA7ED00A}"/>
                  </a:ext>
                </a:extLst>
              </p:cNvPr>
              <p:cNvSpPr/>
              <p:nvPr/>
            </p:nvSpPr>
            <p:spPr>
              <a:xfrm>
                <a:off x="6845610" y="3195637"/>
                <a:ext cx="943329" cy="1278138"/>
              </a:xfrm>
              <a:custGeom>
                <a:avLst/>
                <a:gdLst>
                  <a:gd name="connsiteX0" fmla="*/ 939035 w 943329"/>
                  <a:gd name="connsiteY0" fmla="*/ 860540 h 1278138"/>
                  <a:gd name="connsiteX1" fmla="*/ 909593 w 943329"/>
                  <a:gd name="connsiteY1" fmla="*/ 232169 h 1278138"/>
                  <a:gd name="connsiteX2" fmla="*/ 907490 w 943329"/>
                  <a:gd name="connsiteY2" fmla="*/ 191371 h 1278138"/>
                  <a:gd name="connsiteX3" fmla="*/ 898658 w 943329"/>
                  <a:gd name="connsiteY3" fmla="*/ 0 h 1278138"/>
                  <a:gd name="connsiteX4" fmla="*/ 246312 w 943329"/>
                  <a:gd name="connsiteY4" fmla="*/ 234272 h 1278138"/>
                  <a:gd name="connsiteX5" fmla="*/ 254724 w 943329"/>
                  <a:gd name="connsiteY5" fmla="*/ 417232 h 1278138"/>
                  <a:gd name="connsiteX6" fmla="*/ 257248 w 943329"/>
                  <a:gd name="connsiteY6" fmla="*/ 466442 h 1278138"/>
                  <a:gd name="connsiteX7" fmla="*/ 279539 w 943329"/>
                  <a:gd name="connsiteY7" fmla="*/ 936248 h 1278138"/>
                  <a:gd name="connsiteX8" fmla="*/ 74709 w 943329"/>
                  <a:gd name="connsiteY8" fmla="*/ 981252 h 1278138"/>
                  <a:gd name="connsiteX9" fmla="*/ 34752 w 943329"/>
                  <a:gd name="connsiteY9" fmla="*/ 1231507 h 1278138"/>
                  <a:gd name="connsiteX10" fmla="*/ 287951 w 943329"/>
                  <a:gd name="connsiteY10" fmla="*/ 1220992 h 1278138"/>
                  <a:gd name="connsiteX11" fmla="*/ 353144 w 943329"/>
                  <a:gd name="connsiteY11" fmla="*/ 1011955 h 1278138"/>
                  <a:gd name="connsiteX12" fmla="*/ 327487 w 943329"/>
                  <a:gd name="connsiteY12" fmla="*/ 465600 h 1278138"/>
                  <a:gd name="connsiteX13" fmla="*/ 842298 w 943329"/>
                  <a:gd name="connsiteY13" fmla="*/ 288109 h 1278138"/>
                  <a:gd name="connsiteX14" fmla="*/ 865010 w 943329"/>
                  <a:gd name="connsiteY14" fmla="*/ 769271 h 1278138"/>
                  <a:gd name="connsiteX15" fmla="*/ 655553 w 943329"/>
                  <a:gd name="connsiteY15" fmla="*/ 812172 h 1278138"/>
                  <a:gd name="connsiteX16" fmla="*/ 615596 w 943329"/>
                  <a:gd name="connsiteY16" fmla="*/ 1062427 h 1278138"/>
                  <a:gd name="connsiteX17" fmla="*/ 868795 w 943329"/>
                  <a:gd name="connsiteY17" fmla="*/ 1051912 h 1278138"/>
                  <a:gd name="connsiteX18" fmla="*/ 939035 w 943329"/>
                  <a:gd name="connsiteY18" fmla="*/ 860540 h 12781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943329" h="1278138">
                    <a:moveTo>
                      <a:pt x="939035" y="860540"/>
                    </a:moveTo>
                    <a:lnTo>
                      <a:pt x="909593" y="232169"/>
                    </a:lnTo>
                    <a:lnTo>
                      <a:pt x="907490" y="191371"/>
                    </a:lnTo>
                    <a:lnTo>
                      <a:pt x="898658" y="0"/>
                    </a:lnTo>
                    <a:lnTo>
                      <a:pt x="246312" y="234272"/>
                    </a:lnTo>
                    <a:lnTo>
                      <a:pt x="254724" y="417232"/>
                    </a:lnTo>
                    <a:lnTo>
                      <a:pt x="257248" y="466442"/>
                    </a:lnTo>
                    <a:lnTo>
                      <a:pt x="279539" y="936248"/>
                    </a:lnTo>
                    <a:cubicBezTo>
                      <a:pt x="218553" y="910171"/>
                      <a:pt x="136957" y="925733"/>
                      <a:pt x="74709" y="981252"/>
                    </a:cubicBezTo>
                    <a:cubicBezTo>
                      <a:pt x="-6466" y="1053174"/>
                      <a:pt x="-24131" y="1165473"/>
                      <a:pt x="34752" y="1231507"/>
                    </a:cubicBezTo>
                    <a:cubicBezTo>
                      <a:pt x="93636" y="1297540"/>
                      <a:pt x="207197" y="1292914"/>
                      <a:pt x="287951" y="1220992"/>
                    </a:cubicBezTo>
                    <a:cubicBezTo>
                      <a:pt x="353564" y="1162529"/>
                      <a:pt x="377959" y="1077568"/>
                      <a:pt x="353144" y="1011955"/>
                    </a:cubicBezTo>
                    <a:lnTo>
                      <a:pt x="327487" y="465600"/>
                    </a:lnTo>
                    <a:lnTo>
                      <a:pt x="842298" y="288109"/>
                    </a:lnTo>
                    <a:lnTo>
                      <a:pt x="865010" y="769271"/>
                    </a:lnTo>
                    <a:cubicBezTo>
                      <a:pt x="803603" y="740671"/>
                      <a:pt x="719483" y="755391"/>
                      <a:pt x="655553" y="812172"/>
                    </a:cubicBezTo>
                    <a:cubicBezTo>
                      <a:pt x="574378" y="884094"/>
                      <a:pt x="556712" y="996393"/>
                      <a:pt x="615596" y="1062427"/>
                    </a:cubicBezTo>
                    <a:cubicBezTo>
                      <a:pt x="674479" y="1128461"/>
                      <a:pt x="788041" y="1123834"/>
                      <a:pt x="868795" y="1051912"/>
                    </a:cubicBezTo>
                    <a:cubicBezTo>
                      <a:pt x="928940" y="998496"/>
                      <a:pt x="954176" y="923209"/>
                      <a:pt x="939035" y="860540"/>
                    </a:cubicBezTo>
                    <a:close/>
                  </a:path>
                </a:pathLst>
              </a:custGeom>
              <a:solidFill>
                <a:srgbClr val="D75903"/>
              </a:solidFill>
              <a:ln w="4204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Cordia New" panose="020B0304020202020204" pitchFamily="34" charset="-34"/>
                </a:endParaRPr>
              </a:p>
            </p:txBody>
          </p:sp>
        </p:grpSp>
        <p:grpSp>
          <p:nvGrpSpPr>
            <p:cNvPr id="255" name="Graphic 837">
              <a:extLst>
                <a:ext uri="{FF2B5EF4-FFF2-40B4-BE49-F238E27FC236}">
                  <a16:creationId xmlns:a16="http://schemas.microsoft.com/office/drawing/2014/main" id="{48C0670C-DE04-47FD-8173-85829F8B6C75}"/>
                </a:ext>
              </a:extLst>
            </p:cNvPr>
            <p:cNvGrpSpPr/>
            <p:nvPr/>
          </p:nvGrpSpPr>
          <p:grpSpPr>
            <a:xfrm>
              <a:off x="5681545" y="3873218"/>
              <a:ext cx="837945" cy="1376978"/>
              <a:chOff x="5681545" y="3873218"/>
              <a:chExt cx="837945" cy="1376978"/>
            </a:xfrm>
          </p:grpSpPr>
          <p:sp>
            <p:nvSpPr>
              <p:cNvPr id="256" name="Freeform: Shape 1067">
                <a:extLst>
                  <a:ext uri="{FF2B5EF4-FFF2-40B4-BE49-F238E27FC236}">
                    <a16:creationId xmlns:a16="http://schemas.microsoft.com/office/drawing/2014/main" id="{A0207808-27B7-4D80-812E-B0AF2B706F34}"/>
                  </a:ext>
                </a:extLst>
              </p:cNvPr>
              <p:cNvSpPr/>
              <p:nvPr/>
            </p:nvSpPr>
            <p:spPr>
              <a:xfrm>
                <a:off x="5765690" y="4018744"/>
                <a:ext cx="753799" cy="1231452"/>
              </a:xfrm>
              <a:custGeom>
                <a:avLst/>
                <a:gdLst>
                  <a:gd name="connsiteX0" fmla="*/ 34579 w 753799"/>
                  <a:gd name="connsiteY0" fmla="*/ 1184821 h 1231452"/>
                  <a:gd name="connsiteX1" fmla="*/ 287779 w 753799"/>
                  <a:gd name="connsiteY1" fmla="*/ 1174306 h 1231452"/>
                  <a:gd name="connsiteX2" fmla="*/ 352971 w 753799"/>
                  <a:gd name="connsiteY2" fmla="*/ 965269 h 1231452"/>
                  <a:gd name="connsiteX3" fmla="*/ 327735 w 753799"/>
                  <a:gd name="connsiteY3" fmla="*/ 418914 h 1231452"/>
                  <a:gd name="connsiteX4" fmla="*/ 753800 w 753799"/>
                  <a:gd name="connsiteY4" fmla="*/ 266238 h 1231452"/>
                  <a:gd name="connsiteX5" fmla="*/ 751276 w 753799"/>
                  <a:gd name="connsiteY5" fmla="*/ 0 h 1231452"/>
                  <a:gd name="connsiteX6" fmla="*/ 246981 w 753799"/>
                  <a:gd name="connsiteY6" fmla="*/ 187165 h 1231452"/>
                  <a:gd name="connsiteX7" fmla="*/ 255393 w 753799"/>
                  <a:gd name="connsiteY7" fmla="*/ 370125 h 1231452"/>
                  <a:gd name="connsiteX8" fmla="*/ 257916 w 753799"/>
                  <a:gd name="connsiteY8" fmla="*/ 419335 h 1231452"/>
                  <a:gd name="connsiteX9" fmla="*/ 280208 w 753799"/>
                  <a:gd name="connsiteY9" fmla="*/ 889141 h 1231452"/>
                  <a:gd name="connsiteX10" fmla="*/ 75377 w 753799"/>
                  <a:gd name="connsiteY10" fmla="*/ 934145 h 1231452"/>
                  <a:gd name="connsiteX11" fmla="*/ 34579 w 753799"/>
                  <a:gd name="connsiteY11" fmla="*/ 1184821 h 12314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53799" h="1231452">
                    <a:moveTo>
                      <a:pt x="34579" y="1184821"/>
                    </a:moveTo>
                    <a:cubicBezTo>
                      <a:pt x="93463" y="1250854"/>
                      <a:pt x="207024" y="1246228"/>
                      <a:pt x="287779" y="1174306"/>
                    </a:cubicBezTo>
                    <a:cubicBezTo>
                      <a:pt x="353812" y="1115843"/>
                      <a:pt x="377786" y="1030882"/>
                      <a:pt x="352971" y="965269"/>
                    </a:cubicBezTo>
                    <a:lnTo>
                      <a:pt x="327735" y="418914"/>
                    </a:lnTo>
                    <a:lnTo>
                      <a:pt x="753800" y="266238"/>
                    </a:lnTo>
                    <a:lnTo>
                      <a:pt x="751276" y="0"/>
                    </a:lnTo>
                    <a:lnTo>
                      <a:pt x="246981" y="187165"/>
                    </a:lnTo>
                    <a:lnTo>
                      <a:pt x="255393" y="370125"/>
                    </a:lnTo>
                    <a:lnTo>
                      <a:pt x="257916" y="419335"/>
                    </a:lnTo>
                    <a:lnTo>
                      <a:pt x="280208" y="889141"/>
                    </a:lnTo>
                    <a:cubicBezTo>
                      <a:pt x="219221" y="863064"/>
                      <a:pt x="137626" y="878626"/>
                      <a:pt x="75377" y="934145"/>
                    </a:cubicBezTo>
                    <a:cubicBezTo>
                      <a:pt x="-6218" y="1006488"/>
                      <a:pt x="-24304" y="1118366"/>
                      <a:pt x="34579" y="1184821"/>
                    </a:cubicBezTo>
                    <a:close/>
                  </a:path>
                </a:pathLst>
              </a:custGeom>
              <a:solidFill>
                <a:srgbClr val="DC755A">
                  <a:alpha val="43000"/>
                </a:srgbClr>
              </a:solidFill>
              <a:ln w="4204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Cordia New" panose="020B0304020202020204" pitchFamily="34" charset="-34"/>
                </a:endParaRPr>
              </a:p>
            </p:txBody>
          </p:sp>
          <p:sp>
            <p:nvSpPr>
              <p:cNvPr id="257" name="Freeform: Shape 1068">
                <a:extLst>
                  <a:ext uri="{FF2B5EF4-FFF2-40B4-BE49-F238E27FC236}">
                    <a16:creationId xmlns:a16="http://schemas.microsoft.com/office/drawing/2014/main" id="{35E365B2-E932-47B3-BA06-7215BF7D51A9}"/>
                  </a:ext>
                </a:extLst>
              </p:cNvPr>
              <p:cNvSpPr/>
              <p:nvPr/>
            </p:nvSpPr>
            <p:spPr>
              <a:xfrm>
                <a:off x="5681545" y="3873218"/>
                <a:ext cx="753825" cy="1231031"/>
              </a:xfrm>
              <a:custGeom>
                <a:avLst/>
                <a:gdLst>
                  <a:gd name="connsiteX0" fmla="*/ 34606 w 753825"/>
                  <a:gd name="connsiteY0" fmla="*/ 1184400 h 1231031"/>
                  <a:gd name="connsiteX1" fmla="*/ 287805 w 753825"/>
                  <a:gd name="connsiteY1" fmla="*/ 1173885 h 1231031"/>
                  <a:gd name="connsiteX2" fmla="*/ 352997 w 753825"/>
                  <a:gd name="connsiteY2" fmla="*/ 964848 h 1231031"/>
                  <a:gd name="connsiteX3" fmla="*/ 327761 w 753825"/>
                  <a:gd name="connsiteY3" fmla="*/ 418914 h 1231031"/>
                  <a:gd name="connsiteX4" fmla="*/ 753826 w 753825"/>
                  <a:gd name="connsiteY4" fmla="*/ 266238 h 1231031"/>
                  <a:gd name="connsiteX5" fmla="*/ 751302 w 753825"/>
                  <a:gd name="connsiteY5" fmla="*/ 0 h 1231031"/>
                  <a:gd name="connsiteX6" fmla="*/ 247007 w 753825"/>
                  <a:gd name="connsiteY6" fmla="*/ 186745 h 1231031"/>
                  <a:gd name="connsiteX7" fmla="*/ 255419 w 753825"/>
                  <a:gd name="connsiteY7" fmla="*/ 369704 h 1231031"/>
                  <a:gd name="connsiteX8" fmla="*/ 257942 w 753825"/>
                  <a:gd name="connsiteY8" fmla="*/ 418914 h 1231031"/>
                  <a:gd name="connsiteX9" fmla="*/ 280234 w 753825"/>
                  <a:gd name="connsiteY9" fmla="*/ 888721 h 1231031"/>
                  <a:gd name="connsiteX10" fmla="*/ 74983 w 753825"/>
                  <a:gd name="connsiteY10" fmla="*/ 934145 h 1231031"/>
                  <a:gd name="connsiteX11" fmla="*/ 34606 w 753825"/>
                  <a:gd name="connsiteY11" fmla="*/ 1184400 h 12310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53825" h="1231031">
                    <a:moveTo>
                      <a:pt x="34606" y="1184400"/>
                    </a:moveTo>
                    <a:cubicBezTo>
                      <a:pt x="93489" y="1250434"/>
                      <a:pt x="207050" y="1245807"/>
                      <a:pt x="287805" y="1173885"/>
                    </a:cubicBezTo>
                    <a:cubicBezTo>
                      <a:pt x="353838" y="1115422"/>
                      <a:pt x="377812" y="1030462"/>
                      <a:pt x="352997" y="964848"/>
                    </a:cubicBezTo>
                    <a:lnTo>
                      <a:pt x="327761" y="418914"/>
                    </a:lnTo>
                    <a:lnTo>
                      <a:pt x="753826" y="266238"/>
                    </a:lnTo>
                    <a:lnTo>
                      <a:pt x="751302" y="0"/>
                    </a:lnTo>
                    <a:lnTo>
                      <a:pt x="247007" y="186745"/>
                    </a:lnTo>
                    <a:lnTo>
                      <a:pt x="255419" y="369704"/>
                    </a:lnTo>
                    <a:lnTo>
                      <a:pt x="257942" y="418914"/>
                    </a:lnTo>
                    <a:lnTo>
                      <a:pt x="280234" y="888721"/>
                    </a:lnTo>
                    <a:cubicBezTo>
                      <a:pt x="218827" y="863064"/>
                      <a:pt x="137231" y="878626"/>
                      <a:pt x="74983" y="934145"/>
                    </a:cubicBezTo>
                    <a:cubicBezTo>
                      <a:pt x="-6192" y="1006067"/>
                      <a:pt x="-24278" y="1118366"/>
                      <a:pt x="34606" y="1184400"/>
                    </a:cubicBezTo>
                    <a:close/>
                  </a:path>
                </a:pathLst>
              </a:custGeom>
              <a:solidFill>
                <a:srgbClr val="D75903"/>
              </a:solidFill>
              <a:ln w="4204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Cordia New" panose="020B0304020202020204" pitchFamily="34" charset="-34"/>
                </a:endParaRPr>
              </a:p>
            </p:txBody>
          </p:sp>
        </p:grpSp>
      </p:grpSp>
      <p:sp>
        <p:nvSpPr>
          <p:cNvPr id="260" name="Graphic 19325">
            <a:extLst>
              <a:ext uri="{FF2B5EF4-FFF2-40B4-BE49-F238E27FC236}">
                <a16:creationId xmlns:a16="http://schemas.microsoft.com/office/drawing/2014/main" id="{076BFB6E-8AA9-41EA-B47A-E86D43AF214F}"/>
              </a:ext>
            </a:extLst>
          </p:cNvPr>
          <p:cNvSpPr/>
          <p:nvPr/>
        </p:nvSpPr>
        <p:spPr>
          <a:xfrm>
            <a:off x="2164551" y="1033023"/>
            <a:ext cx="450166" cy="401523"/>
          </a:xfrm>
          <a:custGeom>
            <a:avLst/>
            <a:gdLst>
              <a:gd name="connsiteX0" fmla="*/ 146880 w 205159"/>
              <a:gd name="connsiteY0" fmla="*/ 9822 h 208179"/>
              <a:gd name="connsiteX1" fmla="*/ 148976 w 205159"/>
              <a:gd name="connsiteY1" fmla="*/ 64971 h 208179"/>
              <a:gd name="connsiteX2" fmla="*/ 153738 w 205159"/>
              <a:gd name="connsiteY2" fmla="*/ 73163 h 208179"/>
              <a:gd name="connsiteX3" fmla="*/ 200411 w 205159"/>
              <a:gd name="connsiteY3" fmla="*/ 102690 h 208179"/>
              <a:gd name="connsiteX4" fmla="*/ 198506 w 205159"/>
              <a:gd name="connsiteY4" fmla="*/ 120883 h 208179"/>
              <a:gd name="connsiteX5" fmla="*/ 146690 w 205159"/>
              <a:gd name="connsiteY5" fmla="*/ 139933 h 208179"/>
              <a:gd name="connsiteX6" fmla="*/ 140308 w 205159"/>
              <a:gd name="connsiteY6" fmla="*/ 146982 h 208179"/>
              <a:gd name="connsiteX7" fmla="*/ 126687 w 205159"/>
              <a:gd name="connsiteY7" fmla="*/ 200512 h 208179"/>
              <a:gd name="connsiteX8" fmla="*/ 108780 w 205159"/>
              <a:gd name="connsiteY8" fmla="*/ 204322 h 208179"/>
              <a:gd name="connsiteX9" fmla="*/ 74586 w 205159"/>
              <a:gd name="connsiteY9" fmla="*/ 160888 h 208179"/>
              <a:gd name="connsiteX10" fmla="*/ 65918 w 205159"/>
              <a:gd name="connsiteY10" fmla="*/ 156983 h 208179"/>
              <a:gd name="connsiteX11" fmla="*/ 10863 w 205159"/>
              <a:gd name="connsiteY11" fmla="*/ 160507 h 208179"/>
              <a:gd name="connsiteX12" fmla="*/ 1719 w 205159"/>
              <a:gd name="connsiteY12" fmla="*/ 144696 h 208179"/>
              <a:gd name="connsiteX13" fmla="*/ 32390 w 205159"/>
              <a:gd name="connsiteY13" fmla="*/ 98785 h 208179"/>
              <a:gd name="connsiteX14" fmla="*/ 33438 w 205159"/>
              <a:gd name="connsiteY14" fmla="*/ 89355 h 208179"/>
              <a:gd name="connsiteX15" fmla="*/ 13054 w 205159"/>
              <a:gd name="connsiteY15" fmla="*/ 38111 h 208179"/>
              <a:gd name="connsiteX16" fmla="*/ 25341 w 205159"/>
              <a:gd name="connsiteY16" fmla="*/ 24585 h 208179"/>
              <a:gd name="connsiteX17" fmla="*/ 78491 w 205159"/>
              <a:gd name="connsiteY17" fmla="*/ 39635 h 208179"/>
              <a:gd name="connsiteX18" fmla="*/ 87730 w 205159"/>
              <a:gd name="connsiteY18" fmla="*/ 37635 h 208179"/>
              <a:gd name="connsiteX19" fmla="*/ 130212 w 205159"/>
              <a:gd name="connsiteY19" fmla="*/ 2392 h 208179"/>
              <a:gd name="connsiteX20" fmla="*/ 146880 w 205159"/>
              <a:gd name="connsiteY20" fmla="*/ 9822 h 2081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205159" h="208179">
                <a:moveTo>
                  <a:pt x="146880" y="9822"/>
                </a:moveTo>
                <a:lnTo>
                  <a:pt x="148976" y="64971"/>
                </a:lnTo>
                <a:cubicBezTo>
                  <a:pt x="149071" y="68305"/>
                  <a:pt x="150881" y="71353"/>
                  <a:pt x="153738" y="73163"/>
                </a:cubicBezTo>
                <a:lnTo>
                  <a:pt x="200411" y="102690"/>
                </a:lnTo>
                <a:cubicBezTo>
                  <a:pt x="207555" y="107167"/>
                  <a:pt x="206412" y="117930"/>
                  <a:pt x="198506" y="120883"/>
                </a:cubicBezTo>
                <a:lnTo>
                  <a:pt x="146690" y="139933"/>
                </a:lnTo>
                <a:cubicBezTo>
                  <a:pt x="143547" y="141076"/>
                  <a:pt x="141165" y="143743"/>
                  <a:pt x="140308" y="146982"/>
                </a:cubicBezTo>
                <a:lnTo>
                  <a:pt x="126687" y="200512"/>
                </a:lnTo>
                <a:cubicBezTo>
                  <a:pt x="124592" y="208704"/>
                  <a:pt x="114019" y="210894"/>
                  <a:pt x="108780" y="204322"/>
                </a:cubicBezTo>
                <a:lnTo>
                  <a:pt x="74586" y="160888"/>
                </a:lnTo>
                <a:cubicBezTo>
                  <a:pt x="72490" y="158221"/>
                  <a:pt x="69252" y="156792"/>
                  <a:pt x="65918" y="156983"/>
                </a:cubicBezTo>
                <a:lnTo>
                  <a:pt x="10863" y="160507"/>
                </a:lnTo>
                <a:cubicBezTo>
                  <a:pt x="2481" y="161079"/>
                  <a:pt x="-2948" y="151649"/>
                  <a:pt x="1719" y="144696"/>
                </a:cubicBezTo>
                <a:lnTo>
                  <a:pt x="32390" y="98785"/>
                </a:lnTo>
                <a:cubicBezTo>
                  <a:pt x="34295" y="96023"/>
                  <a:pt x="34676" y="92499"/>
                  <a:pt x="33438" y="89355"/>
                </a:cubicBezTo>
                <a:lnTo>
                  <a:pt x="13054" y="38111"/>
                </a:lnTo>
                <a:cubicBezTo>
                  <a:pt x="9911" y="30300"/>
                  <a:pt x="17150" y="22299"/>
                  <a:pt x="25341" y="24585"/>
                </a:cubicBezTo>
                <a:lnTo>
                  <a:pt x="78491" y="39635"/>
                </a:lnTo>
                <a:cubicBezTo>
                  <a:pt x="81729" y="40587"/>
                  <a:pt x="85158" y="39825"/>
                  <a:pt x="87730" y="37635"/>
                </a:cubicBezTo>
                <a:lnTo>
                  <a:pt x="130212" y="2392"/>
                </a:lnTo>
                <a:cubicBezTo>
                  <a:pt x="136689" y="-3037"/>
                  <a:pt x="146595" y="1344"/>
                  <a:pt x="146880" y="9822"/>
                </a:cubicBezTo>
                <a:close/>
              </a:path>
            </a:pathLst>
          </a:custGeom>
          <a:solidFill>
            <a:srgbClr val="EDB863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th-TH" sz="2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Cordia New" panose="020B0304020202020204" pitchFamily="34" charset="-34"/>
            </a:endParaRPr>
          </a:p>
        </p:txBody>
      </p:sp>
      <p:sp>
        <p:nvSpPr>
          <p:cNvPr id="261" name="Graphic 19325">
            <a:extLst>
              <a:ext uri="{FF2B5EF4-FFF2-40B4-BE49-F238E27FC236}">
                <a16:creationId xmlns:a16="http://schemas.microsoft.com/office/drawing/2014/main" id="{7D212570-F8BD-45DA-81E6-0E33BCF875FA}"/>
              </a:ext>
            </a:extLst>
          </p:cNvPr>
          <p:cNvSpPr/>
          <p:nvPr/>
        </p:nvSpPr>
        <p:spPr>
          <a:xfrm>
            <a:off x="2869079" y="6128975"/>
            <a:ext cx="250981" cy="263730"/>
          </a:xfrm>
          <a:custGeom>
            <a:avLst/>
            <a:gdLst>
              <a:gd name="connsiteX0" fmla="*/ 146880 w 205159"/>
              <a:gd name="connsiteY0" fmla="*/ 9822 h 208179"/>
              <a:gd name="connsiteX1" fmla="*/ 148976 w 205159"/>
              <a:gd name="connsiteY1" fmla="*/ 64971 h 208179"/>
              <a:gd name="connsiteX2" fmla="*/ 153738 w 205159"/>
              <a:gd name="connsiteY2" fmla="*/ 73163 h 208179"/>
              <a:gd name="connsiteX3" fmla="*/ 200411 w 205159"/>
              <a:gd name="connsiteY3" fmla="*/ 102690 h 208179"/>
              <a:gd name="connsiteX4" fmla="*/ 198506 w 205159"/>
              <a:gd name="connsiteY4" fmla="*/ 120883 h 208179"/>
              <a:gd name="connsiteX5" fmla="*/ 146690 w 205159"/>
              <a:gd name="connsiteY5" fmla="*/ 139933 h 208179"/>
              <a:gd name="connsiteX6" fmla="*/ 140308 w 205159"/>
              <a:gd name="connsiteY6" fmla="*/ 146982 h 208179"/>
              <a:gd name="connsiteX7" fmla="*/ 126687 w 205159"/>
              <a:gd name="connsiteY7" fmla="*/ 200512 h 208179"/>
              <a:gd name="connsiteX8" fmla="*/ 108780 w 205159"/>
              <a:gd name="connsiteY8" fmla="*/ 204322 h 208179"/>
              <a:gd name="connsiteX9" fmla="*/ 74586 w 205159"/>
              <a:gd name="connsiteY9" fmla="*/ 160888 h 208179"/>
              <a:gd name="connsiteX10" fmla="*/ 65918 w 205159"/>
              <a:gd name="connsiteY10" fmla="*/ 156983 h 208179"/>
              <a:gd name="connsiteX11" fmla="*/ 10863 w 205159"/>
              <a:gd name="connsiteY11" fmla="*/ 160507 h 208179"/>
              <a:gd name="connsiteX12" fmla="*/ 1719 w 205159"/>
              <a:gd name="connsiteY12" fmla="*/ 144696 h 208179"/>
              <a:gd name="connsiteX13" fmla="*/ 32390 w 205159"/>
              <a:gd name="connsiteY13" fmla="*/ 98785 h 208179"/>
              <a:gd name="connsiteX14" fmla="*/ 33438 w 205159"/>
              <a:gd name="connsiteY14" fmla="*/ 89355 h 208179"/>
              <a:gd name="connsiteX15" fmla="*/ 13054 w 205159"/>
              <a:gd name="connsiteY15" fmla="*/ 38111 h 208179"/>
              <a:gd name="connsiteX16" fmla="*/ 25341 w 205159"/>
              <a:gd name="connsiteY16" fmla="*/ 24585 h 208179"/>
              <a:gd name="connsiteX17" fmla="*/ 78491 w 205159"/>
              <a:gd name="connsiteY17" fmla="*/ 39635 h 208179"/>
              <a:gd name="connsiteX18" fmla="*/ 87730 w 205159"/>
              <a:gd name="connsiteY18" fmla="*/ 37635 h 208179"/>
              <a:gd name="connsiteX19" fmla="*/ 130212 w 205159"/>
              <a:gd name="connsiteY19" fmla="*/ 2392 h 208179"/>
              <a:gd name="connsiteX20" fmla="*/ 146880 w 205159"/>
              <a:gd name="connsiteY20" fmla="*/ 9822 h 2081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205159" h="208179">
                <a:moveTo>
                  <a:pt x="146880" y="9822"/>
                </a:moveTo>
                <a:lnTo>
                  <a:pt x="148976" y="64971"/>
                </a:lnTo>
                <a:cubicBezTo>
                  <a:pt x="149071" y="68305"/>
                  <a:pt x="150881" y="71353"/>
                  <a:pt x="153738" y="73163"/>
                </a:cubicBezTo>
                <a:lnTo>
                  <a:pt x="200411" y="102690"/>
                </a:lnTo>
                <a:cubicBezTo>
                  <a:pt x="207555" y="107167"/>
                  <a:pt x="206412" y="117930"/>
                  <a:pt x="198506" y="120883"/>
                </a:cubicBezTo>
                <a:lnTo>
                  <a:pt x="146690" y="139933"/>
                </a:lnTo>
                <a:cubicBezTo>
                  <a:pt x="143547" y="141076"/>
                  <a:pt x="141165" y="143743"/>
                  <a:pt x="140308" y="146982"/>
                </a:cubicBezTo>
                <a:lnTo>
                  <a:pt x="126687" y="200512"/>
                </a:lnTo>
                <a:cubicBezTo>
                  <a:pt x="124592" y="208704"/>
                  <a:pt x="114019" y="210894"/>
                  <a:pt x="108780" y="204322"/>
                </a:cubicBezTo>
                <a:lnTo>
                  <a:pt x="74586" y="160888"/>
                </a:lnTo>
                <a:cubicBezTo>
                  <a:pt x="72490" y="158221"/>
                  <a:pt x="69252" y="156792"/>
                  <a:pt x="65918" y="156983"/>
                </a:cubicBezTo>
                <a:lnTo>
                  <a:pt x="10863" y="160507"/>
                </a:lnTo>
                <a:cubicBezTo>
                  <a:pt x="2481" y="161079"/>
                  <a:pt x="-2948" y="151649"/>
                  <a:pt x="1719" y="144696"/>
                </a:cubicBezTo>
                <a:lnTo>
                  <a:pt x="32390" y="98785"/>
                </a:lnTo>
                <a:cubicBezTo>
                  <a:pt x="34295" y="96023"/>
                  <a:pt x="34676" y="92499"/>
                  <a:pt x="33438" y="89355"/>
                </a:cubicBezTo>
                <a:lnTo>
                  <a:pt x="13054" y="38111"/>
                </a:lnTo>
                <a:cubicBezTo>
                  <a:pt x="9911" y="30300"/>
                  <a:pt x="17150" y="22299"/>
                  <a:pt x="25341" y="24585"/>
                </a:cubicBezTo>
                <a:lnTo>
                  <a:pt x="78491" y="39635"/>
                </a:lnTo>
                <a:cubicBezTo>
                  <a:pt x="81729" y="40587"/>
                  <a:pt x="85158" y="39825"/>
                  <a:pt x="87730" y="37635"/>
                </a:cubicBezTo>
                <a:lnTo>
                  <a:pt x="130212" y="2392"/>
                </a:lnTo>
                <a:cubicBezTo>
                  <a:pt x="136689" y="-3037"/>
                  <a:pt x="146595" y="1344"/>
                  <a:pt x="146880" y="9822"/>
                </a:cubicBezTo>
                <a:close/>
              </a:path>
            </a:pathLst>
          </a:custGeom>
          <a:solidFill>
            <a:srgbClr val="EDB863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th-TH" sz="2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Cordia New" panose="020B0304020202020204" pitchFamily="34" charset="-34"/>
            </a:endParaRPr>
          </a:p>
        </p:txBody>
      </p:sp>
      <p:sp>
        <p:nvSpPr>
          <p:cNvPr id="262" name="Graphic 19325">
            <a:extLst>
              <a:ext uri="{FF2B5EF4-FFF2-40B4-BE49-F238E27FC236}">
                <a16:creationId xmlns:a16="http://schemas.microsoft.com/office/drawing/2014/main" id="{9216CD92-0672-490C-8FA5-053FEBA15FC1}"/>
              </a:ext>
            </a:extLst>
          </p:cNvPr>
          <p:cNvSpPr/>
          <p:nvPr/>
        </p:nvSpPr>
        <p:spPr>
          <a:xfrm>
            <a:off x="11385208" y="825876"/>
            <a:ext cx="614611" cy="653489"/>
          </a:xfrm>
          <a:custGeom>
            <a:avLst/>
            <a:gdLst>
              <a:gd name="connsiteX0" fmla="*/ 146880 w 205159"/>
              <a:gd name="connsiteY0" fmla="*/ 9822 h 208179"/>
              <a:gd name="connsiteX1" fmla="*/ 148976 w 205159"/>
              <a:gd name="connsiteY1" fmla="*/ 64971 h 208179"/>
              <a:gd name="connsiteX2" fmla="*/ 153738 w 205159"/>
              <a:gd name="connsiteY2" fmla="*/ 73163 h 208179"/>
              <a:gd name="connsiteX3" fmla="*/ 200411 w 205159"/>
              <a:gd name="connsiteY3" fmla="*/ 102690 h 208179"/>
              <a:gd name="connsiteX4" fmla="*/ 198506 w 205159"/>
              <a:gd name="connsiteY4" fmla="*/ 120883 h 208179"/>
              <a:gd name="connsiteX5" fmla="*/ 146690 w 205159"/>
              <a:gd name="connsiteY5" fmla="*/ 139933 h 208179"/>
              <a:gd name="connsiteX6" fmla="*/ 140308 w 205159"/>
              <a:gd name="connsiteY6" fmla="*/ 146982 h 208179"/>
              <a:gd name="connsiteX7" fmla="*/ 126687 w 205159"/>
              <a:gd name="connsiteY7" fmla="*/ 200512 h 208179"/>
              <a:gd name="connsiteX8" fmla="*/ 108780 w 205159"/>
              <a:gd name="connsiteY8" fmla="*/ 204322 h 208179"/>
              <a:gd name="connsiteX9" fmla="*/ 74586 w 205159"/>
              <a:gd name="connsiteY9" fmla="*/ 160888 h 208179"/>
              <a:gd name="connsiteX10" fmla="*/ 65918 w 205159"/>
              <a:gd name="connsiteY10" fmla="*/ 156983 h 208179"/>
              <a:gd name="connsiteX11" fmla="*/ 10863 w 205159"/>
              <a:gd name="connsiteY11" fmla="*/ 160507 h 208179"/>
              <a:gd name="connsiteX12" fmla="*/ 1719 w 205159"/>
              <a:gd name="connsiteY12" fmla="*/ 144696 h 208179"/>
              <a:gd name="connsiteX13" fmla="*/ 32390 w 205159"/>
              <a:gd name="connsiteY13" fmla="*/ 98785 h 208179"/>
              <a:gd name="connsiteX14" fmla="*/ 33438 w 205159"/>
              <a:gd name="connsiteY14" fmla="*/ 89355 h 208179"/>
              <a:gd name="connsiteX15" fmla="*/ 13054 w 205159"/>
              <a:gd name="connsiteY15" fmla="*/ 38111 h 208179"/>
              <a:gd name="connsiteX16" fmla="*/ 25341 w 205159"/>
              <a:gd name="connsiteY16" fmla="*/ 24585 h 208179"/>
              <a:gd name="connsiteX17" fmla="*/ 78491 w 205159"/>
              <a:gd name="connsiteY17" fmla="*/ 39635 h 208179"/>
              <a:gd name="connsiteX18" fmla="*/ 87730 w 205159"/>
              <a:gd name="connsiteY18" fmla="*/ 37635 h 208179"/>
              <a:gd name="connsiteX19" fmla="*/ 130212 w 205159"/>
              <a:gd name="connsiteY19" fmla="*/ 2392 h 208179"/>
              <a:gd name="connsiteX20" fmla="*/ 146880 w 205159"/>
              <a:gd name="connsiteY20" fmla="*/ 9822 h 2081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205159" h="208179">
                <a:moveTo>
                  <a:pt x="146880" y="9822"/>
                </a:moveTo>
                <a:lnTo>
                  <a:pt x="148976" y="64971"/>
                </a:lnTo>
                <a:cubicBezTo>
                  <a:pt x="149071" y="68305"/>
                  <a:pt x="150881" y="71353"/>
                  <a:pt x="153738" y="73163"/>
                </a:cubicBezTo>
                <a:lnTo>
                  <a:pt x="200411" y="102690"/>
                </a:lnTo>
                <a:cubicBezTo>
                  <a:pt x="207555" y="107167"/>
                  <a:pt x="206412" y="117930"/>
                  <a:pt x="198506" y="120883"/>
                </a:cubicBezTo>
                <a:lnTo>
                  <a:pt x="146690" y="139933"/>
                </a:lnTo>
                <a:cubicBezTo>
                  <a:pt x="143547" y="141076"/>
                  <a:pt x="141165" y="143743"/>
                  <a:pt x="140308" y="146982"/>
                </a:cubicBezTo>
                <a:lnTo>
                  <a:pt x="126687" y="200512"/>
                </a:lnTo>
                <a:cubicBezTo>
                  <a:pt x="124592" y="208704"/>
                  <a:pt x="114019" y="210894"/>
                  <a:pt x="108780" y="204322"/>
                </a:cubicBezTo>
                <a:lnTo>
                  <a:pt x="74586" y="160888"/>
                </a:lnTo>
                <a:cubicBezTo>
                  <a:pt x="72490" y="158221"/>
                  <a:pt x="69252" y="156792"/>
                  <a:pt x="65918" y="156983"/>
                </a:cubicBezTo>
                <a:lnTo>
                  <a:pt x="10863" y="160507"/>
                </a:lnTo>
                <a:cubicBezTo>
                  <a:pt x="2481" y="161079"/>
                  <a:pt x="-2948" y="151649"/>
                  <a:pt x="1719" y="144696"/>
                </a:cubicBezTo>
                <a:lnTo>
                  <a:pt x="32390" y="98785"/>
                </a:lnTo>
                <a:cubicBezTo>
                  <a:pt x="34295" y="96023"/>
                  <a:pt x="34676" y="92499"/>
                  <a:pt x="33438" y="89355"/>
                </a:cubicBezTo>
                <a:lnTo>
                  <a:pt x="13054" y="38111"/>
                </a:lnTo>
                <a:cubicBezTo>
                  <a:pt x="9911" y="30300"/>
                  <a:pt x="17150" y="22299"/>
                  <a:pt x="25341" y="24585"/>
                </a:cubicBezTo>
                <a:lnTo>
                  <a:pt x="78491" y="39635"/>
                </a:lnTo>
                <a:cubicBezTo>
                  <a:pt x="81729" y="40587"/>
                  <a:pt x="85158" y="39825"/>
                  <a:pt x="87730" y="37635"/>
                </a:cubicBezTo>
                <a:lnTo>
                  <a:pt x="130212" y="2392"/>
                </a:lnTo>
                <a:cubicBezTo>
                  <a:pt x="136689" y="-3037"/>
                  <a:pt x="146595" y="1344"/>
                  <a:pt x="146880" y="9822"/>
                </a:cubicBezTo>
                <a:close/>
              </a:path>
            </a:pathLst>
          </a:custGeom>
          <a:solidFill>
            <a:srgbClr val="EDB863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th-TH" sz="2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Cordia New" panose="020B0304020202020204" pitchFamily="34" charset="-34"/>
            </a:endParaRPr>
          </a:p>
        </p:txBody>
      </p:sp>
      <p:sp>
        <p:nvSpPr>
          <p:cNvPr id="263" name="Graphic 19325">
            <a:extLst>
              <a:ext uri="{FF2B5EF4-FFF2-40B4-BE49-F238E27FC236}">
                <a16:creationId xmlns:a16="http://schemas.microsoft.com/office/drawing/2014/main" id="{076BFB6E-8AA9-41EA-B47A-E86D43AF214F}"/>
              </a:ext>
            </a:extLst>
          </p:cNvPr>
          <p:cNvSpPr/>
          <p:nvPr/>
        </p:nvSpPr>
        <p:spPr>
          <a:xfrm>
            <a:off x="2885318" y="2885364"/>
            <a:ext cx="450166" cy="401523"/>
          </a:xfrm>
          <a:custGeom>
            <a:avLst/>
            <a:gdLst>
              <a:gd name="connsiteX0" fmla="*/ 146880 w 205159"/>
              <a:gd name="connsiteY0" fmla="*/ 9822 h 208179"/>
              <a:gd name="connsiteX1" fmla="*/ 148976 w 205159"/>
              <a:gd name="connsiteY1" fmla="*/ 64971 h 208179"/>
              <a:gd name="connsiteX2" fmla="*/ 153738 w 205159"/>
              <a:gd name="connsiteY2" fmla="*/ 73163 h 208179"/>
              <a:gd name="connsiteX3" fmla="*/ 200411 w 205159"/>
              <a:gd name="connsiteY3" fmla="*/ 102690 h 208179"/>
              <a:gd name="connsiteX4" fmla="*/ 198506 w 205159"/>
              <a:gd name="connsiteY4" fmla="*/ 120883 h 208179"/>
              <a:gd name="connsiteX5" fmla="*/ 146690 w 205159"/>
              <a:gd name="connsiteY5" fmla="*/ 139933 h 208179"/>
              <a:gd name="connsiteX6" fmla="*/ 140308 w 205159"/>
              <a:gd name="connsiteY6" fmla="*/ 146982 h 208179"/>
              <a:gd name="connsiteX7" fmla="*/ 126687 w 205159"/>
              <a:gd name="connsiteY7" fmla="*/ 200512 h 208179"/>
              <a:gd name="connsiteX8" fmla="*/ 108780 w 205159"/>
              <a:gd name="connsiteY8" fmla="*/ 204322 h 208179"/>
              <a:gd name="connsiteX9" fmla="*/ 74586 w 205159"/>
              <a:gd name="connsiteY9" fmla="*/ 160888 h 208179"/>
              <a:gd name="connsiteX10" fmla="*/ 65918 w 205159"/>
              <a:gd name="connsiteY10" fmla="*/ 156983 h 208179"/>
              <a:gd name="connsiteX11" fmla="*/ 10863 w 205159"/>
              <a:gd name="connsiteY11" fmla="*/ 160507 h 208179"/>
              <a:gd name="connsiteX12" fmla="*/ 1719 w 205159"/>
              <a:gd name="connsiteY12" fmla="*/ 144696 h 208179"/>
              <a:gd name="connsiteX13" fmla="*/ 32390 w 205159"/>
              <a:gd name="connsiteY13" fmla="*/ 98785 h 208179"/>
              <a:gd name="connsiteX14" fmla="*/ 33438 w 205159"/>
              <a:gd name="connsiteY14" fmla="*/ 89355 h 208179"/>
              <a:gd name="connsiteX15" fmla="*/ 13054 w 205159"/>
              <a:gd name="connsiteY15" fmla="*/ 38111 h 208179"/>
              <a:gd name="connsiteX16" fmla="*/ 25341 w 205159"/>
              <a:gd name="connsiteY16" fmla="*/ 24585 h 208179"/>
              <a:gd name="connsiteX17" fmla="*/ 78491 w 205159"/>
              <a:gd name="connsiteY17" fmla="*/ 39635 h 208179"/>
              <a:gd name="connsiteX18" fmla="*/ 87730 w 205159"/>
              <a:gd name="connsiteY18" fmla="*/ 37635 h 208179"/>
              <a:gd name="connsiteX19" fmla="*/ 130212 w 205159"/>
              <a:gd name="connsiteY19" fmla="*/ 2392 h 208179"/>
              <a:gd name="connsiteX20" fmla="*/ 146880 w 205159"/>
              <a:gd name="connsiteY20" fmla="*/ 9822 h 2081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205159" h="208179">
                <a:moveTo>
                  <a:pt x="146880" y="9822"/>
                </a:moveTo>
                <a:lnTo>
                  <a:pt x="148976" y="64971"/>
                </a:lnTo>
                <a:cubicBezTo>
                  <a:pt x="149071" y="68305"/>
                  <a:pt x="150881" y="71353"/>
                  <a:pt x="153738" y="73163"/>
                </a:cubicBezTo>
                <a:lnTo>
                  <a:pt x="200411" y="102690"/>
                </a:lnTo>
                <a:cubicBezTo>
                  <a:pt x="207555" y="107167"/>
                  <a:pt x="206412" y="117930"/>
                  <a:pt x="198506" y="120883"/>
                </a:cubicBezTo>
                <a:lnTo>
                  <a:pt x="146690" y="139933"/>
                </a:lnTo>
                <a:cubicBezTo>
                  <a:pt x="143547" y="141076"/>
                  <a:pt x="141165" y="143743"/>
                  <a:pt x="140308" y="146982"/>
                </a:cubicBezTo>
                <a:lnTo>
                  <a:pt x="126687" y="200512"/>
                </a:lnTo>
                <a:cubicBezTo>
                  <a:pt x="124592" y="208704"/>
                  <a:pt x="114019" y="210894"/>
                  <a:pt x="108780" y="204322"/>
                </a:cubicBezTo>
                <a:lnTo>
                  <a:pt x="74586" y="160888"/>
                </a:lnTo>
                <a:cubicBezTo>
                  <a:pt x="72490" y="158221"/>
                  <a:pt x="69252" y="156792"/>
                  <a:pt x="65918" y="156983"/>
                </a:cubicBezTo>
                <a:lnTo>
                  <a:pt x="10863" y="160507"/>
                </a:lnTo>
                <a:cubicBezTo>
                  <a:pt x="2481" y="161079"/>
                  <a:pt x="-2948" y="151649"/>
                  <a:pt x="1719" y="144696"/>
                </a:cubicBezTo>
                <a:lnTo>
                  <a:pt x="32390" y="98785"/>
                </a:lnTo>
                <a:cubicBezTo>
                  <a:pt x="34295" y="96023"/>
                  <a:pt x="34676" y="92499"/>
                  <a:pt x="33438" y="89355"/>
                </a:cubicBezTo>
                <a:lnTo>
                  <a:pt x="13054" y="38111"/>
                </a:lnTo>
                <a:cubicBezTo>
                  <a:pt x="9911" y="30300"/>
                  <a:pt x="17150" y="22299"/>
                  <a:pt x="25341" y="24585"/>
                </a:cubicBezTo>
                <a:lnTo>
                  <a:pt x="78491" y="39635"/>
                </a:lnTo>
                <a:cubicBezTo>
                  <a:pt x="81729" y="40587"/>
                  <a:pt x="85158" y="39825"/>
                  <a:pt x="87730" y="37635"/>
                </a:cubicBezTo>
                <a:lnTo>
                  <a:pt x="130212" y="2392"/>
                </a:lnTo>
                <a:cubicBezTo>
                  <a:pt x="136689" y="-3037"/>
                  <a:pt x="146595" y="1344"/>
                  <a:pt x="146880" y="9822"/>
                </a:cubicBezTo>
                <a:close/>
              </a:path>
            </a:pathLst>
          </a:custGeom>
          <a:solidFill>
            <a:srgbClr val="EDB863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th-TH" sz="2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Cordia New" panose="020B0304020202020204" pitchFamily="34" charset="-34"/>
            </a:endParaRPr>
          </a:p>
        </p:txBody>
      </p:sp>
      <p:sp>
        <p:nvSpPr>
          <p:cNvPr id="264" name="Graphic 19325">
            <a:extLst>
              <a:ext uri="{FF2B5EF4-FFF2-40B4-BE49-F238E27FC236}">
                <a16:creationId xmlns:a16="http://schemas.microsoft.com/office/drawing/2014/main" id="{076BFB6E-8AA9-41EA-B47A-E86D43AF214F}"/>
              </a:ext>
            </a:extLst>
          </p:cNvPr>
          <p:cNvSpPr/>
          <p:nvPr/>
        </p:nvSpPr>
        <p:spPr>
          <a:xfrm>
            <a:off x="8206769" y="4522794"/>
            <a:ext cx="450166" cy="401523"/>
          </a:xfrm>
          <a:custGeom>
            <a:avLst/>
            <a:gdLst>
              <a:gd name="connsiteX0" fmla="*/ 146880 w 205159"/>
              <a:gd name="connsiteY0" fmla="*/ 9822 h 208179"/>
              <a:gd name="connsiteX1" fmla="*/ 148976 w 205159"/>
              <a:gd name="connsiteY1" fmla="*/ 64971 h 208179"/>
              <a:gd name="connsiteX2" fmla="*/ 153738 w 205159"/>
              <a:gd name="connsiteY2" fmla="*/ 73163 h 208179"/>
              <a:gd name="connsiteX3" fmla="*/ 200411 w 205159"/>
              <a:gd name="connsiteY3" fmla="*/ 102690 h 208179"/>
              <a:gd name="connsiteX4" fmla="*/ 198506 w 205159"/>
              <a:gd name="connsiteY4" fmla="*/ 120883 h 208179"/>
              <a:gd name="connsiteX5" fmla="*/ 146690 w 205159"/>
              <a:gd name="connsiteY5" fmla="*/ 139933 h 208179"/>
              <a:gd name="connsiteX6" fmla="*/ 140308 w 205159"/>
              <a:gd name="connsiteY6" fmla="*/ 146982 h 208179"/>
              <a:gd name="connsiteX7" fmla="*/ 126687 w 205159"/>
              <a:gd name="connsiteY7" fmla="*/ 200512 h 208179"/>
              <a:gd name="connsiteX8" fmla="*/ 108780 w 205159"/>
              <a:gd name="connsiteY8" fmla="*/ 204322 h 208179"/>
              <a:gd name="connsiteX9" fmla="*/ 74586 w 205159"/>
              <a:gd name="connsiteY9" fmla="*/ 160888 h 208179"/>
              <a:gd name="connsiteX10" fmla="*/ 65918 w 205159"/>
              <a:gd name="connsiteY10" fmla="*/ 156983 h 208179"/>
              <a:gd name="connsiteX11" fmla="*/ 10863 w 205159"/>
              <a:gd name="connsiteY11" fmla="*/ 160507 h 208179"/>
              <a:gd name="connsiteX12" fmla="*/ 1719 w 205159"/>
              <a:gd name="connsiteY12" fmla="*/ 144696 h 208179"/>
              <a:gd name="connsiteX13" fmla="*/ 32390 w 205159"/>
              <a:gd name="connsiteY13" fmla="*/ 98785 h 208179"/>
              <a:gd name="connsiteX14" fmla="*/ 33438 w 205159"/>
              <a:gd name="connsiteY14" fmla="*/ 89355 h 208179"/>
              <a:gd name="connsiteX15" fmla="*/ 13054 w 205159"/>
              <a:gd name="connsiteY15" fmla="*/ 38111 h 208179"/>
              <a:gd name="connsiteX16" fmla="*/ 25341 w 205159"/>
              <a:gd name="connsiteY16" fmla="*/ 24585 h 208179"/>
              <a:gd name="connsiteX17" fmla="*/ 78491 w 205159"/>
              <a:gd name="connsiteY17" fmla="*/ 39635 h 208179"/>
              <a:gd name="connsiteX18" fmla="*/ 87730 w 205159"/>
              <a:gd name="connsiteY18" fmla="*/ 37635 h 208179"/>
              <a:gd name="connsiteX19" fmla="*/ 130212 w 205159"/>
              <a:gd name="connsiteY19" fmla="*/ 2392 h 208179"/>
              <a:gd name="connsiteX20" fmla="*/ 146880 w 205159"/>
              <a:gd name="connsiteY20" fmla="*/ 9822 h 2081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205159" h="208179">
                <a:moveTo>
                  <a:pt x="146880" y="9822"/>
                </a:moveTo>
                <a:lnTo>
                  <a:pt x="148976" y="64971"/>
                </a:lnTo>
                <a:cubicBezTo>
                  <a:pt x="149071" y="68305"/>
                  <a:pt x="150881" y="71353"/>
                  <a:pt x="153738" y="73163"/>
                </a:cubicBezTo>
                <a:lnTo>
                  <a:pt x="200411" y="102690"/>
                </a:lnTo>
                <a:cubicBezTo>
                  <a:pt x="207555" y="107167"/>
                  <a:pt x="206412" y="117930"/>
                  <a:pt x="198506" y="120883"/>
                </a:cubicBezTo>
                <a:lnTo>
                  <a:pt x="146690" y="139933"/>
                </a:lnTo>
                <a:cubicBezTo>
                  <a:pt x="143547" y="141076"/>
                  <a:pt x="141165" y="143743"/>
                  <a:pt x="140308" y="146982"/>
                </a:cubicBezTo>
                <a:lnTo>
                  <a:pt x="126687" y="200512"/>
                </a:lnTo>
                <a:cubicBezTo>
                  <a:pt x="124592" y="208704"/>
                  <a:pt x="114019" y="210894"/>
                  <a:pt x="108780" y="204322"/>
                </a:cubicBezTo>
                <a:lnTo>
                  <a:pt x="74586" y="160888"/>
                </a:lnTo>
                <a:cubicBezTo>
                  <a:pt x="72490" y="158221"/>
                  <a:pt x="69252" y="156792"/>
                  <a:pt x="65918" y="156983"/>
                </a:cubicBezTo>
                <a:lnTo>
                  <a:pt x="10863" y="160507"/>
                </a:lnTo>
                <a:cubicBezTo>
                  <a:pt x="2481" y="161079"/>
                  <a:pt x="-2948" y="151649"/>
                  <a:pt x="1719" y="144696"/>
                </a:cubicBezTo>
                <a:lnTo>
                  <a:pt x="32390" y="98785"/>
                </a:lnTo>
                <a:cubicBezTo>
                  <a:pt x="34295" y="96023"/>
                  <a:pt x="34676" y="92499"/>
                  <a:pt x="33438" y="89355"/>
                </a:cubicBezTo>
                <a:lnTo>
                  <a:pt x="13054" y="38111"/>
                </a:lnTo>
                <a:cubicBezTo>
                  <a:pt x="9911" y="30300"/>
                  <a:pt x="17150" y="22299"/>
                  <a:pt x="25341" y="24585"/>
                </a:cubicBezTo>
                <a:lnTo>
                  <a:pt x="78491" y="39635"/>
                </a:lnTo>
                <a:cubicBezTo>
                  <a:pt x="81729" y="40587"/>
                  <a:pt x="85158" y="39825"/>
                  <a:pt x="87730" y="37635"/>
                </a:cubicBezTo>
                <a:lnTo>
                  <a:pt x="130212" y="2392"/>
                </a:lnTo>
                <a:cubicBezTo>
                  <a:pt x="136689" y="-3037"/>
                  <a:pt x="146595" y="1344"/>
                  <a:pt x="146880" y="9822"/>
                </a:cubicBezTo>
                <a:close/>
              </a:path>
            </a:pathLst>
          </a:custGeom>
          <a:solidFill>
            <a:srgbClr val="EDB863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th-TH" sz="2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Cordia New" panose="020B0304020202020204" pitchFamily="34" charset="-34"/>
            </a:endParaRPr>
          </a:p>
        </p:txBody>
      </p:sp>
      <p:sp>
        <p:nvSpPr>
          <p:cNvPr id="265" name="Graphic 19322">
            <a:extLst>
              <a:ext uri="{FF2B5EF4-FFF2-40B4-BE49-F238E27FC236}">
                <a16:creationId xmlns:a16="http://schemas.microsoft.com/office/drawing/2014/main" id="{E2D21D1C-1444-4B25-916F-66EDC58DA94B}"/>
              </a:ext>
            </a:extLst>
          </p:cNvPr>
          <p:cNvSpPr/>
          <p:nvPr/>
        </p:nvSpPr>
        <p:spPr>
          <a:xfrm rot="19266580">
            <a:off x="-5384166" y="-1842519"/>
            <a:ext cx="7727288" cy="5913330"/>
          </a:xfrm>
          <a:custGeom>
            <a:avLst/>
            <a:gdLst>
              <a:gd name="connsiteX0" fmla="*/ 0 w 1854041"/>
              <a:gd name="connsiteY0" fmla="*/ 1754791 h 1754790"/>
              <a:gd name="connsiteX1" fmla="*/ 355854 w 1854041"/>
              <a:gd name="connsiteY1" fmla="*/ 1408938 h 1754790"/>
              <a:gd name="connsiteX2" fmla="*/ 1166717 w 1854041"/>
              <a:gd name="connsiteY2" fmla="*/ 1711452 h 1754790"/>
              <a:gd name="connsiteX3" fmla="*/ 1469231 w 1854041"/>
              <a:gd name="connsiteY3" fmla="*/ 677323 h 1754790"/>
              <a:gd name="connsiteX4" fmla="*/ 1854041 w 1854041"/>
              <a:gd name="connsiteY4" fmla="*/ 1076516 h 1754790"/>
              <a:gd name="connsiteX5" fmla="*/ 1854041 w 1854041"/>
              <a:gd name="connsiteY5" fmla="*/ 0 h 1754790"/>
              <a:gd name="connsiteX6" fmla="*/ 0 w 1854041"/>
              <a:gd name="connsiteY6" fmla="*/ 0 h 1754790"/>
              <a:gd name="connsiteX7" fmla="*/ 0 w 1854041"/>
              <a:gd name="connsiteY7" fmla="*/ 1754791 h 17547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854041" h="1754790">
                <a:moveTo>
                  <a:pt x="0" y="1754791"/>
                </a:moveTo>
                <a:cubicBezTo>
                  <a:pt x="0" y="1754791"/>
                  <a:pt x="97060" y="1443418"/>
                  <a:pt x="355854" y="1408938"/>
                </a:cubicBezTo>
                <a:cubicBezTo>
                  <a:pt x="653606" y="1369314"/>
                  <a:pt x="814102" y="1827943"/>
                  <a:pt x="1166717" y="1711452"/>
                </a:cubicBezTo>
                <a:cubicBezTo>
                  <a:pt x="1545241" y="1586293"/>
                  <a:pt x="1154049" y="794480"/>
                  <a:pt x="1469231" y="677323"/>
                </a:cubicBezTo>
                <a:cubicBezTo>
                  <a:pt x="1785271" y="559784"/>
                  <a:pt x="1854041" y="1076516"/>
                  <a:pt x="1854041" y="1076516"/>
                </a:cubicBezTo>
                <a:lnTo>
                  <a:pt x="1854041" y="0"/>
                </a:lnTo>
                <a:lnTo>
                  <a:pt x="0" y="0"/>
                </a:lnTo>
                <a:lnTo>
                  <a:pt x="0" y="1754791"/>
                </a:lnTo>
                <a:close/>
              </a:path>
            </a:pathLst>
          </a:custGeom>
          <a:noFill/>
          <a:ln w="38100" cap="rnd">
            <a:solidFill>
              <a:schemeClr val="bg2">
                <a:lumMod val="50000"/>
              </a:schemeClr>
            </a:solidFill>
            <a:custDash>
              <a:ds d="225000" sp="225000"/>
            </a:custDash>
            <a:round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th-TH" sz="2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Cordia New" panose="020B0304020202020204" pitchFamily="34" charset="-34"/>
            </a:endParaRPr>
          </a:p>
        </p:txBody>
      </p:sp>
      <p:grpSp>
        <p:nvGrpSpPr>
          <p:cNvPr id="299" name="Graphic 876">
            <a:extLst>
              <a:ext uri="{FF2B5EF4-FFF2-40B4-BE49-F238E27FC236}">
                <a16:creationId xmlns:a16="http://schemas.microsoft.com/office/drawing/2014/main" id="{7A2089B7-881F-4BB2-9150-0E870759F876}"/>
              </a:ext>
            </a:extLst>
          </p:cNvPr>
          <p:cNvGrpSpPr/>
          <p:nvPr/>
        </p:nvGrpSpPr>
        <p:grpSpPr>
          <a:xfrm rot="1656797">
            <a:off x="1805391" y="3835436"/>
            <a:ext cx="1059547" cy="866816"/>
            <a:chOff x="-380835" y="371217"/>
            <a:chExt cx="1182052" cy="823912"/>
          </a:xfrm>
        </p:grpSpPr>
        <p:grpSp>
          <p:nvGrpSpPr>
            <p:cNvPr id="300" name="Graphic 876">
              <a:extLst>
                <a:ext uri="{FF2B5EF4-FFF2-40B4-BE49-F238E27FC236}">
                  <a16:creationId xmlns:a16="http://schemas.microsoft.com/office/drawing/2014/main" id="{007F61F4-9845-4B4E-AB2C-52F810DA1526}"/>
                </a:ext>
              </a:extLst>
            </p:cNvPr>
            <p:cNvGrpSpPr/>
            <p:nvPr/>
          </p:nvGrpSpPr>
          <p:grpSpPr>
            <a:xfrm>
              <a:off x="-276917" y="371217"/>
              <a:ext cx="1078134" cy="565413"/>
              <a:chOff x="-276917" y="371217"/>
              <a:chExt cx="1078134" cy="565413"/>
            </a:xfrm>
          </p:grpSpPr>
          <p:sp>
            <p:nvSpPr>
              <p:cNvPr id="304" name="Freeform: Shape 380">
                <a:extLst>
                  <a:ext uri="{FF2B5EF4-FFF2-40B4-BE49-F238E27FC236}">
                    <a16:creationId xmlns:a16="http://schemas.microsoft.com/office/drawing/2014/main" id="{D36DF30A-C074-4395-9280-20BD0D399D31}"/>
                  </a:ext>
                </a:extLst>
              </p:cNvPr>
              <p:cNvSpPr/>
              <p:nvPr/>
            </p:nvSpPr>
            <p:spPr>
              <a:xfrm>
                <a:off x="-3264" y="496851"/>
                <a:ext cx="599598" cy="439778"/>
              </a:xfrm>
              <a:custGeom>
                <a:avLst/>
                <a:gdLst>
                  <a:gd name="connsiteX0" fmla="*/ 510254 w 599598"/>
                  <a:gd name="connsiteY0" fmla="*/ 0 h 439778"/>
                  <a:gd name="connsiteX1" fmla="*/ 0 w 599598"/>
                  <a:gd name="connsiteY1" fmla="*/ 174403 h 439778"/>
                  <a:gd name="connsiteX2" fmla="*/ 90106 w 599598"/>
                  <a:gd name="connsiteY2" fmla="*/ 434054 h 439778"/>
                  <a:gd name="connsiteX3" fmla="*/ 599599 w 599598"/>
                  <a:gd name="connsiteY3" fmla="*/ 257270 h 439778"/>
                  <a:gd name="connsiteX4" fmla="*/ 510254 w 599598"/>
                  <a:gd name="connsiteY4" fmla="*/ 0 h 4397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99598" h="439778">
                    <a:moveTo>
                      <a:pt x="510254" y="0"/>
                    </a:moveTo>
                    <a:lnTo>
                      <a:pt x="0" y="174403"/>
                    </a:lnTo>
                    <a:lnTo>
                      <a:pt x="90106" y="434054"/>
                    </a:lnTo>
                    <a:cubicBezTo>
                      <a:pt x="278511" y="460439"/>
                      <a:pt x="468059" y="394621"/>
                      <a:pt x="599599" y="257270"/>
                    </a:cubicBezTo>
                    <a:lnTo>
                      <a:pt x="510254" y="0"/>
                    </a:lnTo>
                    <a:close/>
                  </a:path>
                </a:pathLst>
              </a:custGeom>
              <a:solidFill>
                <a:srgbClr val="3D405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Cordia New" panose="020B0304020202020204" pitchFamily="34" charset="-34"/>
                </a:endParaRPr>
              </a:p>
            </p:txBody>
          </p:sp>
          <p:sp>
            <p:nvSpPr>
              <p:cNvPr id="305" name="Freeform: Shape 381">
                <a:extLst>
                  <a:ext uri="{FF2B5EF4-FFF2-40B4-BE49-F238E27FC236}">
                    <a16:creationId xmlns:a16="http://schemas.microsoft.com/office/drawing/2014/main" id="{DF34787E-2C2F-44C6-B5F6-2BEA5AA79251}"/>
                  </a:ext>
                </a:extLst>
              </p:cNvPr>
              <p:cNvSpPr/>
              <p:nvPr/>
            </p:nvSpPr>
            <p:spPr>
              <a:xfrm>
                <a:off x="-276917" y="371217"/>
                <a:ext cx="1078134" cy="458057"/>
              </a:xfrm>
              <a:custGeom>
                <a:avLst/>
                <a:gdLst>
                  <a:gd name="connsiteX0" fmla="*/ 1078135 w 1078134"/>
                  <a:gd name="connsiteY0" fmla="*/ 41910 h 458057"/>
                  <a:gd name="connsiteX1" fmla="*/ 618554 w 1078134"/>
                  <a:gd name="connsiteY1" fmla="*/ 458057 h 458057"/>
                  <a:gd name="connsiteX2" fmla="*/ 0 w 1078134"/>
                  <a:gd name="connsiteY2" fmla="*/ 416147 h 458057"/>
                  <a:gd name="connsiteX3" fmla="*/ 64294 w 1078134"/>
                  <a:gd name="connsiteY3" fmla="*/ 357950 h 458057"/>
                  <a:gd name="connsiteX4" fmla="*/ 98965 w 1078134"/>
                  <a:gd name="connsiteY4" fmla="*/ 326517 h 458057"/>
                  <a:gd name="connsiteX5" fmla="*/ 459581 w 1078134"/>
                  <a:gd name="connsiteY5" fmla="*/ 0 h 458057"/>
                  <a:gd name="connsiteX6" fmla="*/ 944975 w 1078134"/>
                  <a:gd name="connsiteY6" fmla="*/ 32957 h 458057"/>
                  <a:gd name="connsiteX7" fmla="*/ 991553 w 1078134"/>
                  <a:gd name="connsiteY7" fmla="*/ 36100 h 4580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78134" h="458057">
                    <a:moveTo>
                      <a:pt x="1078135" y="41910"/>
                    </a:moveTo>
                    <a:lnTo>
                      <a:pt x="618554" y="458057"/>
                    </a:lnTo>
                    <a:lnTo>
                      <a:pt x="0" y="416147"/>
                    </a:lnTo>
                    <a:lnTo>
                      <a:pt x="64294" y="357950"/>
                    </a:lnTo>
                    <a:lnTo>
                      <a:pt x="98965" y="326517"/>
                    </a:lnTo>
                    <a:lnTo>
                      <a:pt x="459581" y="0"/>
                    </a:lnTo>
                    <a:lnTo>
                      <a:pt x="944975" y="32957"/>
                    </a:lnTo>
                    <a:lnTo>
                      <a:pt x="991553" y="36100"/>
                    </a:lnTo>
                    <a:close/>
                  </a:path>
                </a:pathLst>
              </a:custGeom>
              <a:solidFill>
                <a:srgbClr val="3D405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Cordia New" panose="020B0304020202020204" pitchFamily="34" charset="-34"/>
                </a:endParaRPr>
              </a:p>
            </p:txBody>
          </p:sp>
          <p:sp>
            <p:nvSpPr>
              <p:cNvPr id="306" name="Freeform: Shape 382">
                <a:extLst>
                  <a:ext uri="{FF2B5EF4-FFF2-40B4-BE49-F238E27FC236}">
                    <a16:creationId xmlns:a16="http://schemas.microsoft.com/office/drawing/2014/main" id="{BD41349B-9382-4562-A2EB-0B030B473C21}"/>
                  </a:ext>
                </a:extLst>
              </p:cNvPr>
              <p:cNvSpPr/>
              <p:nvPr/>
            </p:nvSpPr>
            <p:spPr>
              <a:xfrm>
                <a:off x="-212623" y="371217"/>
                <a:ext cx="927258" cy="393954"/>
              </a:xfrm>
              <a:custGeom>
                <a:avLst/>
                <a:gdLst>
                  <a:gd name="connsiteX0" fmla="*/ 927259 w 927258"/>
                  <a:gd name="connsiteY0" fmla="*/ 36100 h 393954"/>
                  <a:gd name="connsiteX1" fmla="*/ 531971 w 927258"/>
                  <a:gd name="connsiteY1" fmla="*/ 393954 h 393954"/>
                  <a:gd name="connsiteX2" fmla="*/ 0 w 927258"/>
                  <a:gd name="connsiteY2" fmla="*/ 357950 h 393954"/>
                  <a:gd name="connsiteX3" fmla="*/ 34671 w 927258"/>
                  <a:gd name="connsiteY3" fmla="*/ 326517 h 393954"/>
                  <a:gd name="connsiteX4" fmla="*/ 395288 w 927258"/>
                  <a:gd name="connsiteY4" fmla="*/ 0 h 393954"/>
                  <a:gd name="connsiteX5" fmla="*/ 880682 w 927258"/>
                  <a:gd name="connsiteY5" fmla="*/ 32957 h 3939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27258" h="393954">
                    <a:moveTo>
                      <a:pt x="927259" y="36100"/>
                    </a:moveTo>
                    <a:lnTo>
                      <a:pt x="531971" y="393954"/>
                    </a:lnTo>
                    <a:lnTo>
                      <a:pt x="0" y="357950"/>
                    </a:lnTo>
                    <a:lnTo>
                      <a:pt x="34671" y="326517"/>
                    </a:lnTo>
                    <a:lnTo>
                      <a:pt x="395288" y="0"/>
                    </a:lnTo>
                    <a:lnTo>
                      <a:pt x="880682" y="32957"/>
                    </a:lnTo>
                    <a:close/>
                  </a:path>
                </a:pathLst>
              </a:custGeom>
              <a:solidFill>
                <a:srgbClr val="484D5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Cordia New" panose="020B0304020202020204" pitchFamily="34" charset="-34"/>
                </a:endParaRPr>
              </a:p>
            </p:txBody>
          </p:sp>
        </p:grpSp>
        <p:grpSp>
          <p:nvGrpSpPr>
            <p:cNvPr id="301" name="Graphic 876">
              <a:extLst>
                <a:ext uri="{FF2B5EF4-FFF2-40B4-BE49-F238E27FC236}">
                  <a16:creationId xmlns:a16="http://schemas.microsoft.com/office/drawing/2014/main" id="{0651C3C4-664C-436D-A1A7-06A32D979200}"/>
                </a:ext>
              </a:extLst>
            </p:cNvPr>
            <p:cNvGrpSpPr/>
            <p:nvPr/>
          </p:nvGrpSpPr>
          <p:grpSpPr>
            <a:xfrm>
              <a:off x="-380835" y="555811"/>
              <a:ext cx="644461" cy="639318"/>
              <a:chOff x="-380835" y="555811"/>
              <a:chExt cx="644461" cy="639318"/>
            </a:xfrm>
            <a:solidFill>
              <a:srgbClr val="FFD524"/>
            </a:solidFill>
          </p:grpSpPr>
          <p:sp>
            <p:nvSpPr>
              <p:cNvPr id="302" name="Freeform: Shape 378">
                <a:extLst>
                  <a:ext uri="{FF2B5EF4-FFF2-40B4-BE49-F238E27FC236}">
                    <a16:creationId xmlns:a16="http://schemas.microsoft.com/office/drawing/2014/main" id="{AD5EABB7-B2A6-4BF4-B019-6B0F21500B96}"/>
                  </a:ext>
                </a:extLst>
              </p:cNvPr>
              <p:cNvSpPr/>
              <p:nvPr/>
            </p:nvSpPr>
            <p:spPr>
              <a:xfrm>
                <a:off x="-321494" y="555811"/>
                <a:ext cx="585120" cy="588168"/>
              </a:xfrm>
              <a:custGeom>
                <a:avLst/>
                <a:gdLst>
                  <a:gd name="connsiteX0" fmla="*/ 24956 w 585120"/>
                  <a:gd name="connsiteY0" fmla="*/ 588169 h 588168"/>
                  <a:gd name="connsiteX1" fmla="*/ 0 w 585120"/>
                  <a:gd name="connsiteY1" fmla="*/ 585883 h 588168"/>
                  <a:gd name="connsiteX2" fmla="*/ 32766 w 585120"/>
                  <a:gd name="connsiteY2" fmla="*/ 222790 h 588168"/>
                  <a:gd name="connsiteX3" fmla="*/ 575596 w 585120"/>
                  <a:gd name="connsiteY3" fmla="*/ 0 h 588168"/>
                  <a:gd name="connsiteX4" fmla="*/ 585121 w 585120"/>
                  <a:gd name="connsiteY4" fmla="*/ 23241 h 588168"/>
                  <a:gd name="connsiteX5" fmla="*/ 56388 w 585120"/>
                  <a:gd name="connsiteY5" fmla="*/ 240221 h 5881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85120" h="588168">
                    <a:moveTo>
                      <a:pt x="24956" y="588169"/>
                    </a:moveTo>
                    <a:lnTo>
                      <a:pt x="0" y="585883"/>
                    </a:lnTo>
                    <a:lnTo>
                      <a:pt x="32766" y="222790"/>
                    </a:lnTo>
                    <a:lnTo>
                      <a:pt x="575596" y="0"/>
                    </a:lnTo>
                    <a:lnTo>
                      <a:pt x="585121" y="23241"/>
                    </a:lnTo>
                    <a:lnTo>
                      <a:pt x="56388" y="240221"/>
                    </a:lnTo>
                    <a:close/>
                  </a:path>
                </a:pathLst>
              </a:custGeom>
              <a:solidFill>
                <a:srgbClr val="FFD52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Cordia New" panose="020B0304020202020204" pitchFamily="34" charset="-34"/>
                </a:endParaRPr>
              </a:p>
            </p:txBody>
          </p:sp>
          <p:sp>
            <p:nvSpPr>
              <p:cNvPr id="303" name="Freeform: Shape 379">
                <a:extLst>
                  <a:ext uri="{FF2B5EF4-FFF2-40B4-BE49-F238E27FC236}">
                    <a16:creationId xmlns:a16="http://schemas.microsoft.com/office/drawing/2014/main" id="{218B0A24-83E5-4CE7-BED0-853DA2EE3382}"/>
                  </a:ext>
                </a:extLst>
              </p:cNvPr>
              <p:cNvSpPr/>
              <p:nvPr/>
            </p:nvSpPr>
            <p:spPr>
              <a:xfrm>
                <a:off x="-380835" y="1007010"/>
                <a:ext cx="121695" cy="188118"/>
              </a:xfrm>
              <a:custGeom>
                <a:avLst/>
                <a:gdLst>
                  <a:gd name="connsiteX0" fmla="*/ 85058 w 121695"/>
                  <a:gd name="connsiteY0" fmla="*/ 1619 h 188118"/>
                  <a:gd name="connsiteX1" fmla="*/ 79915 w 121695"/>
                  <a:gd name="connsiteY1" fmla="*/ 0 h 188118"/>
                  <a:gd name="connsiteX2" fmla="*/ 0 w 121695"/>
                  <a:gd name="connsiteY2" fmla="*/ 170783 h 188118"/>
                  <a:gd name="connsiteX3" fmla="*/ 111824 w 121695"/>
                  <a:gd name="connsiteY3" fmla="*/ 188119 h 188118"/>
                  <a:gd name="connsiteX4" fmla="*/ 85058 w 121695"/>
                  <a:gd name="connsiteY4" fmla="*/ 1619 h 1881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695" h="188118">
                    <a:moveTo>
                      <a:pt x="85058" y="1619"/>
                    </a:moveTo>
                    <a:lnTo>
                      <a:pt x="79915" y="0"/>
                    </a:lnTo>
                    <a:cubicBezTo>
                      <a:pt x="64484" y="5810"/>
                      <a:pt x="10573" y="35814"/>
                      <a:pt x="0" y="170783"/>
                    </a:cubicBezTo>
                    <a:lnTo>
                      <a:pt x="111824" y="188119"/>
                    </a:lnTo>
                    <a:cubicBezTo>
                      <a:pt x="140684" y="56483"/>
                      <a:pt x="98393" y="12002"/>
                      <a:pt x="85058" y="1619"/>
                    </a:cubicBezTo>
                    <a:close/>
                  </a:path>
                </a:pathLst>
              </a:custGeom>
              <a:solidFill>
                <a:srgbClr val="FFD52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Cordia New" panose="020B0304020202020204" pitchFamily="34" charset="-34"/>
                </a:endParaRPr>
              </a:p>
            </p:txBody>
          </p:sp>
        </p:grpSp>
      </p:grpSp>
      <p:grpSp>
        <p:nvGrpSpPr>
          <p:cNvPr id="49" name="Graphic 47">
            <a:extLst>
              <a:ext uri="{FF2B5EF4-FFF2-40B4-BE49-F238E27FC236}">
                <a16:creationId xmlns:a16="http://schemas.microsoft.com/office/drawing/2014/main" id="{8AA32C2F-E853-4C8E-B321-F7998B7951C2}"/>
              </a:ext>
            </a:extLst>
          </p:cNvPr>
          <p:cNvGrpSpPr/>
          <p:nvPr/>
        </p:nvGrpSpPr>
        <p:grpSpPr>
          <a:xfrm rot="17376568">
            <a:off x="1458493" y="-352393"/>
            <a:ext cx="1544782" cy="1384995"/>
            <a:chOff x="6019800" y="3362325"/>
            <a:chExt cx="150832" cy="134189"/>
          </a:xfrm>
        </p:grpSpPr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21BA2CE0-1135-42C6-A688-F4C2DE7637AF}"/>
                </a:ext>
              </a:extLst>
            </p:cNvPr>
            <p:cNvSpPr/>
            <p:nvPr/>
          </p:nvSpPr>
          <p:spPr>
            <a:xfrm>
              <a:off x="6076569" y="3396519"/>
              <a:ext cx="94063" cy="87325"/>
            </a:xfrm>
            <a:custGeom>
              <a:avLst/>
              <a:gdLst>
                <a:gd name="connsiteX0" fmla="*/ 28575 w 94063"/>
                <a:gd name="connsiteY0" fmla="*/ 2000 h 87325"/>
                <a:gd name="connsiteX1" fmla="*/ 30671 w 94063"/>
                <a:gd name="connsiteY1" fmla="*/ 0 h 87325"/>
                <a:gd name="connsiteX2" fmla="*/ 70866 w 94063"/>
                <a:gd name="connsiteY2" fmla="*/ 43339 h 87325"/>
                <a:gd name="connsiteX3" fmla="*/ 76009 w 94063"/>
                <a:gd name="connsiteY3" fmla="*/ 39910 h 87325"/>
                <a:gd name="connsiteX4" fmla="*/ 88868 w 94063"/>
                <a:gd name="connsiteY4" fmla="*/ 39529 h 87325"/>
                <a:gd name="connsiteX5" fmla="*/ 93821 w 94063"/>
                <a:gd name="connsiteY5" fmla="*/ 52102 h 87325"/>
                <a:gd name="connsiteX6" fmla="*/ 93821 w 94063"/>
                <a:gd name="connsiteY6" fmla="*/ 52292 h 87325"/>
                <a:gd name="connsiteX7" fmla="*/ 76962 w 94063"/>
                <a:gd name="connsiteY7" fmla="*/ 84011 h 87325"/>
                <a:gd name="connsiteX8" fmla="*/ 76772 w 94063"/>
                <a:gd name="connsiteY8" fmla="*/ 84201 h 87325"/>
                <a:gd name="connsiteX9" fmla="*/ 64008 w 94063"/>
                <a:gd name="connsiteY9" fmla="*/ 86297 h 87325"/>
                <a:gd name="connsiteX10" fmla="*/ 57436 w 94063"/>
                <a:gd name="connsiteY10" fmla="*/ 75438 h 87325"/>
                <a:gd name="connsiteX11" fmla="*/ 57436 w 94063"/>
                <a:gd name="connsiteY11" fmla="*/ 69152 h 87325"/>
                <a:gd name="connsiteX12" fmla="*/ 0 w 94063"/>
                <a:gd name="connsiteY12" fmla="*/ 56483 h 87325"/>
                <a:gd name="connsiteX13" fmla="*/ 571 w 94063"/>
                <a:gd name="connsiteY13" fmla="*/ 53626 h 87325"/>
                <a:gd name="connsiteX14" fmla="*/ 60293 w 94063"/>
                <a:gd name="connsiteY14" fmla="*/ 66675 h 87325"/>
                <a:gd name="connsiteX15" fmla="*/ 60198 w 94063"/>
                <a:gd name="connsiteY15" fmla="*/ 75343 h 87325"/>
                <a:gd name="connsiteX16" fmla="*/ 65056 w 94063"/>
                <a:gd name="connsiteY16" fmla="*/ 83630 h 87325"/>
                <a:gd name="connsiteX17" fmla="*/ 74581 w 94063"/>
                <a:gd name="connsiteY17" fmla="*/ 82106 h 87325"/>
                <a:gd name="connsiteX18" fmla="*/ 90964 w 94063"/>
                <a:gd name="connsiteY18" fmla="*/ 51245 h 87325"/>
                <a:gd name="connsiteX19" fmla="*/ 87344 w 94063"/>
                <a:gd name="connsiteY19" fmla="*/ 42005 h 87325"/>
                <a:gd name="connsiteX20" fmla="*/ 77629 w 94063"/>
                <a:gd name="connsiteY20" fmla="*/ 42386 h 87325"/>
                <a:gd name="connsiteX21" fmla="*/ 70485 w 94063"/>
                <a:gd name="connsiteY21" fmla="*/ 47149 h 87325"/>
                <a:gd name="connsiteX22" fmla="*/ 28575 w 94063"/>
                <a:gd name="connsiteY22" fmla="*/ 2000 h 87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4063" h="87325">
                  <a:moveTo>
                    <a:pt x="28575" y="2000"/>
                  </a:moveTo>
                  <a:lnTo>
                    <a:pt x="30671" y="0"/>
                  </a:lnTo>
                  <a:lnTo>
                    <a:pt x="70866" y="43339"/>
                  </a:lnTo>
                  <a:lnTo>
                    <a:pt x="76009" y="39910"/>
                  </a:lnTo>
                  <a:cubicBezTo>
                    <a:pt x="80105" y="37148"/>
                    <a:pt x="85058" y="36957"/>
                    <a:pt x="88868" y="39529"/>
                  </a:cubicBezTo>
                  <a:cubicBezTo>
                    <a:pt x="92869" y="42196"/>
                    <a:pt x="94774" y="46958"/>
                    <a:pt x="93821" y="52102"/>
                  </a:cubicBezTo>
                  <a:lnTo>
                    <a:pt x="93821" y="52292"/>
                  </a:lnTo>
                  <a:lnTo>
                    <a:pt x="76962" y="84011"/>
                  </a:lnTo>
                  <a:lnTo>
                    <a:pt x="76772" y="84201"/>
                  </a:lnTo>
                  <a:cubicBezTo>
                    <a:pt x="73057" y="87440"/>
                    <a:pt x="68104" y="88202"/>
                    <a:pt x="64008" y="86297"/>
                  </a:cubicBezTo>
                  <a:cubicBezTo>
                    <a:pt x="59912" y="84392"/>
                    <a:pt x="57436" y="80201"/>
                    <a:pt x="57436" y="75438"/>
                  </a:cubicBezTo>
                  <a:lnTo>
                    <a:pt x="57436" y="69152"/>
                  </a:lnTo>
                  <a:lnTo>
                    <a:pt x="0" y="56483"/>
                  </a:lnTo>
                  <a:lnTo>
                    <a:pt x="571" y="53626"/>
                  </a:lnTo>
                  <a:lnTo>
                    <a:pt x="60293" y="66675"/>
                  </a:lnTo>
                  <a:lnTo>
                    <a:pt x="60198" y="75343"/>
                  </a:lnTo>
                  <a:cubicBezTo>
                    <a:pt x="60198" y="79153"/>
                    <a:pt x="62008" y="82201"/>
                    <a:pt x="65056" y="83630"/>
                  </a:cubicBezTo>
                  <a:cubicBezTo>
                    <a:pt x="68104" y="85058"/>
                    <a:pt x="71628" y="84487"/>
                    <a:pt x="74581" y="82106"/>
                  </a:cubicBezTo>
                  <a:lnTo>
                    <a:pt x="90964" y="51245"/>
                  </a:lnTo>
                  <a:cubicBezTo>
                    <a:pt x="91726" y="47530"/>
                    <a:pt x="90297" y="43910"/>
                    <a:pt x="87344" y="42005"/>
                  </a:cubicBezTo>
                  <a:cubicBezTo>
                    <a:pt x="84487" y="40100"/>
                    <a:pt x="80867" y="40196"/>
                    <a:pt x="77629" y="42386"/>
                  </a:cubicBezTo>
                  <a:lnTo>
                    <a:pt x="70485" y="47149"/>
                  </a:lnTo>
                  <a:lnTo>
                    <a:pt x="28575" y="2000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B47737B3-4067-4B24-A9B9-6A42A0785BAF}"/>
                </a:ext>
              </a:extLst>
            </p:cNvPr>
            <p:cNvSpPr/>
            <p:nvPr/>
          </p:nvSpPr>
          <p:spPr>
            <a:xfrm>
              <a:off x="6067805" y="3404997"/>
              <a:ext cx="94460" cy="91517"/>
            </a:xfrm>
            <a:custGeom>
              <a:avLst/>
              <a:gdLst>
                <a:gd name="connsiteX0" fmla="*/ 952 w 94460"/>
                <a:gd name="connsiteY0" fmla="*/ 49530 h 91517"/>
                <a:gd name="connsiteX1" fmla="*/ 58579 w 94460"/>
                <a:gd name="connsiteY1" fmla="*/ 70009 h 91517"/>
                <a:gd name="connsiteX2" fmla="*/ 57436 w 94460"/>
                <a:gd name="connsiteY2" fmla="*/ 78581 h 91517"/>
                <a:gd name="connsiteX3" fmla="*/ 61246 w 94460"/>
                <a:gd name="connsiteY3" fmla="*/ 87440 h 91517"/>
                <a:gd name="connsiteX4" fmla="*/ 70866 w 94460"/>
                <a:gd name="connsiteY4" fmla="*/ 87154 h 91517"/>
                <a:gd name="connsiteX5" fmla="*/ 90964 w 94460"/>
                <a:gd name="connsiteY5" fmla="*/ 58674 h 91517"/>
                <a:gd name="connsiteX6" fmla="*/ 88487 w 94460"/>
                <a:gd name="connsiteY6" fmla="*/ 48863 h 91517"/>
                <a:gd name="connsiteX7" fmla="*/ 78772 w 94460"/>
                <a:gd name="connsiteY7" fmla="*/ 48006 h 91517"/>
                <a:gd name="connsiteX8" fmla="*/ 71057 w 94460"/>
                <a:gd name="connsiteY8" fmla="*/ 51911 h 91517"/>
                <a:gd name="connsiteX9" fmla="*/ 35338 w 94460"/>
                <a:gd name="connsiteY9" fmla="*/ 1714 h 91517"/>
                <a:gd name="connsiteX10" fmla="*/ 37719 w 94460"/>
                <a:gd name="connsiteY10" fmla="*/ 0 h 91517"/>
                <a:gd name="connsiteX11" fmla="*/ 72104 w 94460"/>
                <a:gd name="connsiteY11" fmla="*/ 48101 h 91517"/>
                <a:gd name="connsiteX12" fmla="*/ 77629 w 94460"/>
                <a:gd name="connsiteY12" fmla="*/ 45339 h 91517"/>
                <a:gd name="connsiteX13" fmla="*/ 90488 w 94460"/>
                <a:gd name="connsiteY13" fmla="*/ 46577 h 91517"/>
                <a:gd name="connsiteX14" fmla="*/ 93821 w 94460"/>
                <a:gd name="connsiteY14" fmla="*/ 59626 h 91517"/>
                <a:gd name="connsiteX15" fmla="*/ 93726 w 94460"/>
                <a:gd name="connsiteY15" fmla="*/ 59817 h 91517"/>
                <a:gd name="connsiteX16" fmla="*/ 93631 w 94460"/>
                <a:gd name="connsiteY16" fmla="*/ 60007 h 91517"/>
                <a:gd name="connsiteX17" fmla="*/ 73057 w 94460"/>
                <a:gd name="connsiteY17" fmla="*/ 89154 h 91517"/>
                <a:gd name="connsiteX18" fmla="*/ 72866 w 94460"/>
                <a:gd name="connsiteY18" fmla="*/ 89345 h 91517"/>
                <a:gd name="connsiteX19" fmla="*/ 59912 w 94460"/>
                <a:gd name="connsiteY19" fmla="*/ 89821 h 91517"/>
                <a:gd name="connsiteX20" fmla="*/ 54864 w 94460"/>
                <a:gd name="connsiteY20" fmla="*/ 78200 h 91517"/>
                <a:gd name="connsiteX21" fmla="*/ 55721 w 94460"/>
                <a:gd name="connsiteY21" fmla="*/ 72009 h 91517"/>
                <a:gd name="connsiteX22" fmla="*/ 0 w 94460"/>
                <a:gd name="connsiteY22" fmla="*/ 52197 h 91517"/>
                <a:gd name="connsiteX23" fmla="*/ 952 w 94460"/>
                <a:gd name="connsiteY23" fmla="*/ 49530 h 915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94460" h="91517">
                  <a:moveTo>
                    <a:pt x="952" y="49530"/>
                  </a:moveTo>
                  <a:lnTo>
                    <a:pt x="58579" y="70009"/>
                  </a:lnTo>
                  <a:lnTo>
                    <a:pt x="57436" y="78581"/>
                  </a:lnTo>
                  <a:cubicBezTo>
                    <a:pt x="56960" y="82296"/>
                    <a:pt x="58388" y="85630"/>
                    <a:pt x="61246" y="87440"/>
                  </a:cubicBezTo>
                  <a:cubicBezTo>
                    <a:pt x="64103" y="89249"/>
                    <a:pt x="67723" y="89154"/>
                    <a:pt x="70866" y="87154"/>
                  </a:cubicBezTo>
                  <a:lnTo>
                    <a:pt x="90964" y="58674"/>
                  </a:lnTo>
                  <a:cubicBezTo>
                    <a:pt x="92107" y="54864"/>
                    <a:pt x="91154" y="51149"/>
                    <a:pt x="88487" y="48863"/>
                  </a:cubicBezTo>
                  <a:cubicBezTo>
                    <a:pt x="85820" y="46577"/>
                    <a:pt x="82201" y="46292"/>
                    <a:pt x="78772" y="48006"/>
                  </a:cubicBezTo>
                  <a:lnTo>
                    <a:pt x="71057" y="51911"/>
                  </a:lnTo>
                  <a:lnTo>
                    <a:pt x="35338" y="1714"/>
                  </a:lnTo>
                  <a:lnTo>
                    <a:pt x="37719" y="0"/>
                  </a:lnTo>
                  <a:lnTo>
                    <a:pt x="72104" y="48101"/>
                  </a:lnTo>
                  <a:lnTo>
                    <a:pt x="77629" y="45339"/>
                  </a:lnTo>
                  <a:cubicBezTo>
                    <a:pt x="82010" y="43148"/>
                    <a:pt x="86963" y="43625"/>
                    <a:pt x="90488" y="46577"/>
                  </a:cubicBezTo>
                  <a:cubicBezTo>
                    <a:pt x="94107" y="49720"/>
                    <a:pt x="95345" y="54674"/>
                    <a:pt x="93821" y="59626"/>
                  </a:cubicBezTo>
                  <a:lnTo>
                    <a:pt x="93726" y="59817"/>
                  </a:lnTo>
                  <a:lnTo>
                    <a:pt x="93631" y="60007"/>
                  </a:lnTo>
                  <a:lnTo>
                    <a:pt x="73057" y="89154"/>
                  </a:lnTo>
                  <a:lnTo>
                    <a:pt x="72866" y="89345"/>
                  </a:lnTo>
                  <a:cubicBezTo>
                    <a:pt x="68675" y="92107"/>
                    <a:pt x="63722" y="92202"/>
                    <a:pt x="59912" y="89821"/>
                  </a:cubicBezTo>
                  <a:cubicBezTo>
                    <a:pt x="56102" y="87440"/>
                    <a:pt x="54197" y="82963"/>
                    <a:pt x="54864" y="78200"/>
                  </a:cubicBezTo>
                  <a:lnTo>
                    <a:pt x="55721" y="72009"/>
                  </a:lnTo>
                  <a:lnTo>
                    <a:pt x="0" y="52197"/>
                  </a:lnTo>
                  <a:lnTo>
                    <a:pt x="952" y="49530"/>
                  </a:lnTo>
                  <a:close/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6B667795-8050-4168-9EFC-BF69ADDD834A}"/>
                </a:ext>
              </a:extLst>
            </p:cNvPr>
            <p:cNvSpPr/>
            <p:nvPr/>
          </p:nvSpPr>
          <p:spPr>
            <a:xfrm>
              <a:off x="6019800" y="3362325"/>
              <a:ext cx="98107" cy="111728"/>
            </a:xfrm>
            <a:custGeom>
              <a:avLst/>
              <a:gdLst>
                <a:gd name="connsiteX0" fmla="*/ 0 w 98107"/>
                <a:gd name="connsiteY0" fmla="*/ 79153 h 111728"/>
                <a:gd name="connsiteX1" fmla="*/ 12764 w 98107"/>
                <a:gd name="connsiteY1" fmla="*/ 58103 h 111728"/>
                <a:gd name="connsiteX2" fmla="*/ 19241 w 98107"/>
                <a:gd name="connsiteY2" fmla="*/ 56960 h 111728"/>
                <a:gd name="connsiteX3" fmla="*/ 17145 w 98107"/>
                <a:gd name="connsiteY3" fmla="*/ 50673 h 111728"/>
                <a:gd name="connsiteX4" fmla="*/ 31433 w 98107"/>
                <a:gd name="connsiteY4" fmla="*/ 27146 h 111728"/>
                <a:gd name="connsiteX5" fmla="*/ 40100 w 98107"/>
                <a:gd name="connsiteY5" fmla="*/ 24098 h 111728"/>
                <a:gd name="connsiteX6" fmla="*/ 36767 w 98107"/>
                <a:gd name="connsiteY6" fmla="*/ 18288 h 111728"/>
                <a:gd name="connsiteX7" fmla="*/ 47911 w 98107"/>
                <a:gd name="connsiteY7" fmla="*/ 0 h 111728"/>
                <a:gd name="connsiteX8" fmla="*/ 48101 w 98107"/>
                <a:gd name="connsiteY8" fmla="*/ 95 h 111728"/>
                <a:gd name="connsiteX9" fmla="*/ 98108 w 98107"/>
                <a:gd name="connsiteY9" fmla="*/ 26670 h 111728"/>
                <a:gd name="connsiteX10" fmla="*/ 94012 w 98107"/>
                <a:gd name="connsiteY10" fmla="*/ 30575 h 111728"/>
                <a:gd name="connsiteX11" fmla="*/ 92012 w 98107"/>
                <a:gd name="connsiteY11" fmla="*/ 37052 h 111728"/>
                <a:gd name="connsiteX12" fmla="*/ 91916 w 98107"/>
                <a:gd name="connsiteY12" fmla="*/ 37243 h 111728"/>
                <a:gd name="connsiteX13" fmla="*/ 45053 w 98107"/>
                <a:gd name="connsiteY13" fmla="*/ 111728 h 111728"/>
                <a:gd name="connsiteX14" fmla="*/ 9144 w 98107"/>
                <a:gd name="connsiteY14" fmla="*/ 84487 h 111728"/>
                <a:gd name="connsiteX15" fmla="*/ 0 w 98107"/>
                <a:gd name="connsiteY15" fmla="*/ 79153 h 111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98107" h="111728">
                  <a:moveTo>
                    <a:pt x="0" y="79153"/>
                  </a:moveTo>
                  <a:lnTo>
                    <a:pt x="12764" y="58103"/>
                  </a:lnTo>
                  <a:lnTo>
                    <a:pt x="19241" y="56960"/>
                  </a:lnTo>
                  <a:lnTo>
                    <a:pt x="17145" y="50673"/>
                  </a:lnTo>
                  <a:lnTo>
                    <a:pt x="31433" y="27146"/>
                  </a:lnTo>
                  <a:lnTo>
                    <a:pt x="40100" y="24098"/>
                  </a:lnTo>
                  <a:lnTo>
                    <a:pt x="36767" y="18288"/>
                  </a:lnTo>
                  <a:lnTo>
                    <a:pt x="47911" y="0"/>
                  </a:lnTo>
                  <a:lnTo>
                    <a:pt x="48101" y="95"/>
                  </a:lnTo>
                  <a:lnTo>
                    <a:pt x="98108" y="26670"/>
                  </a:lnTo>
                  <a:lnTo>
                    <a:pt x="94012" y="30575"/>
                  </a:lnTo>
                  <a:lnTo>
                    <a:pt x="92012" y="37052"/>
                  </a:lnTo>
                  <a:lnTo>
                    <a:pt x="91916" y="37243"/>
                  </a:lnTo>
                  <a:lnTo>
                    <a:pt x="45053" y="111728"/>
                  </a:lnTo>
                  <a:cubicBezTo>
                    <a:pt x="45053" y="111728"/>
                    <a:pt x="14097" y="88964"/>
                    <a:pt x="9144" y="84487"/>
                  </a:cubicBezTo>
                  <a:cubicBezTo>
                    <a:pt x="5715" y="86106"/>
                    <a:pt x="0" y="79153"/>
                    <a:pt x="0" y="79153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FE3DAD48-B385-46BA-89B2-8DB964A6D46D}"/>
                </a:ext>
              </a:extLst>
            </p:cNvPr>
            <p:cNvSpPr/>
            <p:nvPr/>
          </p:nvSpPr>
          <p:spPr>
            <a:xfrm>
              <a:off x="6067901" y="3362420"/>
              <a:ext cx="50006" cy="37147"/>
            </a:xfrm>
            <a:custGeom>
              <a:avLst/>
              <a:gdLst>
                <a:gd name="connsiteX0" fmla="*/ 43815 w 50006"/>
                <a:gd name="connsiteY0" fmla="*/ 37148 h 37147"/>
                <a:gd name="connsiteX1" fmla="*/ 0 w 50006"/>
                <a:gd name="connsiteY1" fmla="*/ 0 h 37147"/>
                <a:gd name="connsiteX2" fmla="*/ 50006 w 50006"/>
                <a:gd name="connsiteY2" fmla="*/ 26575 h 37147"/>
                <a:gd name="connsiteX3" fmla="*/ 45910 w 50006"/>
                <a:gd name="connsiteY3" fmla="*/ 30480 h 37147"/>
                <a:gd name="connsiteX4" fmla="*/ 43910 w 50006"/>
                <a:gd name="connsiteY4" fmla="*/ 36957 h 37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006" h="37147">
                  <a:moveTo>
                    <a:pt x="43815" y="37148"/>
                  </a:moveTo>
                  <a:lnTo>
                    <a:pt x="0" y="0"/>
                  </a:lnTo>
                  <a:lnTo>
                    <a:pt x="50006" y="26575"/>
                  </a:lnTo>
                  <a:lnTo>
                    <a:pt x="45910" y="30480"/>
                  </a:lnTo>
                  <a:lnTo>
                    <a:pt x="43910" y="36957"/>
                  </a:lnTo>
                  <a:close/>
                </a:path>
              </a:pathLst>
            </a:custGeom>
            <a:solidFill>
              <a:srgbClr val="DC4870">
                <a:alpha val="3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</p:grpSp>
      <p:grpSp>
        <p:nvGrpSpPr>
          <p:cNvPr id="55" name="Graphic 53">
            <a:extLst>
              <a:ext uri="{FF2B5EF4-FFF2-40B4-BE49-F238E27FC236}">
                <a16:creationId xmlns:a16="http://schemas.microsoft.com/office/drawing/2014/main" id="{5E20D5EF-8789-4BD7-B4CD-C6F09AEF99B6}"/>
              </a:ext>
            </a:extLst>
          </p:cNvPr>
          <p:cNvGrpSpPr/>
          <p:nvPr/>
        </p:nvGrpSpPr>
        <p:grpSpPr>
          <a:xfrm rot="626658">
            <a:off x="8559861" y="3749012"/>
            <a:ext cx="2317273" cy="1890225"/>
            <a:chOff x="5795949" y="3167093"/>
            <a:chExt cx="600710" cy="527646"/>
          </a:xfrm>
        </p:grpSpPr>
        <p:grpSp>
          <p:nvGrpSpPr>
            <p:cNvPr id="56" name="Graphic 53">
              <a:extLst>
                <a:ext uri="{FF2B5EF4-FFF2-40B4-BE49-F238E27FC236}">
                  <a16:creationId xmlns:a16="http://schemas.microsoft.com/office/drawing/2014/main" id="{5E20D5EF-8789-4BD7-B4CD-C6F09AEF99B6}"/>
                </a:ext>
              </a:extLst>
            </p:cNvPr>
            <p:cNvGrpSpPr/>
            <p:nvPr/>
          </p:nvGrpSpPr>
          <p:grpSpPr>
            <a:xfrm>
              <a:off x="5815028" y="3200058"/>
              <a:ext cx="581631" cy="494681"/>
              <a:chOff x="5815028" y="3200058"/>
              <a:chExt cx="581631" cy="494681"/>
            </a:xfrm>
            <a:solidFill>
              <a:srgbClr val="F4C63C"/>
            </a:solidFill>
          </p:grpSpPr>
          <p:sp>
            <p:nvSpPr>
              <p:cNvPr id="57" name="Freeform: Shape 56">
                <a:extLst>
                  <a:ext uri="{FF2B5EF4-FFF2-40B4-BE49-F238E27FC236}">
                    <a16:creationId xmlns:a16="http://schemas.microsoft.com/office/drawing/2014/main" id="{1F941D7F-379B-42F1-AC32-FA7EF8FAAF1D}"/>
                  </a:ext>
                </a:extLst>
              </p:cNvPr>
              <p:cNvSpPr/>
              <p:nvPr/>
            </p:nvSpPr>
            <p:spPr>
              <a:xfrm rot="2232065">
                <a:off x="5800527" y="3368629"/>
                <a:ext cx="610633" cy="157539"/>
              </a:xfrm>
              <a:custGeom>
                <a:avLst/>
                <a:gdLst>
                  <a:gd name="connsiteX0" fmla="*/ 0 w 610633"/>
                  <a:gd name="connsiteY0" fmla="*/ 0 h 157539"/>
                  <a:gd name="connsiteX1" fmla="*/ 610634 w 610633"/>
                  <a:gd name="connsiteY1" fmla="*/ 0 h 157539"/>
                  <a:gd name="connsiteX2" fmla="*/ 610634 w 610633"/>
                  <a:gd name="connsiteY2" fmla="*/ 157540 h 157539"/>
                  <a:gd name="connsiteX3" fmla="*/ 0 w 610633"/>
                  <a:gd name="connsiteY3" fmla="*/ 157540 h 1575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10633" h="157539">
                    <a:moveTo>
                      <a:pt x="0" y="0"/>
                    </a:moveTo>
                    <a:lnTo>
                      <a:pt x="610634" y="0"/>
                    </a:lnTo>
                    <a:lnTo>
                      <a:pt x="610634" y="157540"/>
                    </a:lnTo>
                    <a:lnTo>
                      <a:pt x="0" y="157540"/>
                    </a:lnTo>
                    <a:close/>
                  </a:path>
                </a:pathLst>
              </a:custGeom>
              <a:solidFill>
                <a:schemeClr val="bg2">
                  <a:lumMod val="5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Cordia New" panose="020B0304020202020204" pitchFamily="34" charset="-34"/>
                </a:endParaRPr>
              </a:p>
            </p:txBody>
          </p:sp>
          <p:grpSp>
            <p:nvGrpSpPr>
              <p:cNvPr id="58" name="Graphic 53">
                <a:extLst>
                  <a:ext uri="{FF2B5EF4-FFF2-40B4-BE49-F238E27FC236}">
                    <a16:creationId xmlns:a16="http://schemas.microsoft.com/office/drawing/2014/main" id="{5E20D5EF-8789-4BD7-B4CD-C6F09AEF99B6}"/>
                  </a:ext>
                </a:extLst>
              </p:cNvPr>
              <p:cNvGrpSpPr/>
              <p:nvPr/>
            </p:nvGrpSpPr>
            <p:grpSpPr>
              <a:xfrm>
                <a:off x="5845396" y="3320509"/>
                <a:ext cx="448151" cy="351567"/>
                <a:chOff x="5845396" y="3320509"/>
                <a:chExt cx="448151" cy="351567"/>
              </a:xfrm>
            </p:grpSpPr>
            <p:grpSp>
              <p:nvGrpSpPr>
                <p:cNvPr id="59" name="Graphic 53">
                  <a:extLst>
                    <a:ext uri="{FF2B5EF4-FFF2-40B4-BE49-F238E27FC236}">
                      <a16:creationId xmlns:a16="http://schemas.microsoft.com/office/drawing/2014/main" id="{5E20D5EF-8789-4BD7-B4CD-C6F09AEF99B6}"/>
                    </a:ext>
                  </a:extLst>
                </p:cNvPr>
                <p:cNvGrpSpPr/>
                <p:nvPr/>
              </p:nvGrpSpPr>
              <p:grpSpPr>
                <a:xfrm>
                  <a:off x="5845396" y="3320509"/>
                  <a:ext cx="183260" cy="151542"/>
                  <a:chOff x="5845396" y="3320509"/>
                  <a:chExt cx="183260" cy="151542"/>
                </a:xfrm>
              </p:grpSpPr>
              <p:sp>
                <p:nvSpPr>
                  <p:cNvPr id="60" name="Freeform: Shape 59">
                    <a:extLst>
                      <a:ext uri="{FF2B5EF4-FFF2-40B4-BE49-F238E27FC236}">
                        <a16:creationId xmlns:a16="http://schemas.microsoft.com/office/drawing/2014/main" id="{0F0F1009-D070-49FA-B841-4861DB3450D2}"/>
                      </a:ext>
                    </a:extLst>
                  </p:cNvPr>
                  <p:cNvSpPr/>
                  <p:nvPr/>
                </p:nvSpPr>
                <p:spPr>
                  <a:xfrm>
                    <a:off x="5845396" y="3320509"/>
                    <a:ext cx="18288" cy="24288"/>
                  </a:xfrm>
                  <a:custGeom>
                    <a:avLst/>
                    <a:gdLst>
                      <a:gd name="connsiteX0" fmla="*/ 18288 w 18288"/>
                      <a:gd name="connsiteY0" fmla="*/ 0 h 24288"/>
                      <a:gd name="connsiteX1" fmla="*/ 0 w 18288"/>
                      <a:gd name="connsiteY1" fmla="*/ 24289 h 242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288" h="24288">
                        <a:moveTo>
                          <a:pt x="18288" y="0"/>
                        </a:moveTo>
                        <a:lnTo>
                          <a:pt x="0" y="24289"/>
                        </a:lnTo>
                      </a:path>
                    </a:pathLst>
                  </a:custGeom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  <p:sp>
                <p:nvSpPr>
                  <p:cNvPr id="61" name="Freeform: Shape 60">
                    <a:extLst>
                      <a:ext uri="{FF2B5EF4-FFF2-40B4-BE49-F238E27FC236}">
                        <a16:creationId xmlns:a16="http://schemas.microsoft.com/office/drawing/2014/main" id="{B54A59A0-5B0B-42F9-A8B8-CBB5C68A88A5}"/>
                      </a:ext>
                    </a:extLst>
                  </p:cNvPr>
                  <p:cNvSpPr/>
                  <p:nvPr/>
                </p:nvSpPr>
                <p:spPr>
                  <a:xfrm>
                    <a:off x="5869685" y="3343560"/>
                    <a:ext cx="14763" cy="19621"/>
                  </a:xfrm>
                  <a:custGeom>
                    <a:avLst/>
                    <a:gdLst>
                      <a:gd name="connsiteX0" fmla="*/ 14764 w 14763"/>
                      <a:gd name="connsiteY0" fmla="*/ 0 h 19621"/>
                      <a:gd name="connsiteX1" fmla="*/ 0 w 14763"/>
                      <a:gd name="connsiteY1" fmla="*/ 19622 h 196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63" h="19621">
                        <a:moveTo>
                          <a:pt x="14764" y="0"/>
                        </a:moveTo>
                        <a:lnTo>
                          <a:pt x="0" y="19622"/>
                        </a:lnTo>
                      </a:path>
                    </a:pathLst>
                  </a:custGeom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  <p:sp>
                <p:nvSpPr>
                  <p:cNvPr id="62" name="Freeform: Shape 61">
                    <a:extLst>
                      <a:ext uri="{FF2B5EF4-FFF2-40B4-BE49-F238E27FC236}">
                        <a16:creationId xmlns:a16="http://schemas.microsoft.com/office/drawing/2014/main" id="{92DBB8A2-E379-448E-BAC6-B2E0DDBA217A}"/>
                      </a:ext>
                    </a:extLst>
                  </p:cNvPr>
                  <p:cNvSpPr/>
                  <p:nvPr/>
                </p:nvSpPr>
                <p:spPr>
                  <a:xfrm>
                    <a:off x="5918929" y="3380803"/>
                    <a:ext cx="14763" cy="19526"/>
                  </a:xfrm>
                  <a:custGeom>
                    <a:avLst/>
                    <a:gdLst>
                      <a:gd name="connsiteX0" fmla="*/ 14764 w 14763"/>
                      <a:gd name="connsiteY0" fmla="*/ 0 h 19526"/>
                      <a:gd name="connsiteX1" fmla="*/ 0 w 14763"/>
                      <a:gd name="connsiteY1" fmla="*/ 19526 h 19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63" h="19526">
                        <a:moveTo>
                          <a:pt x="14764" y="0"/>
                        </a:moveTo>
                        <a:lnTo>
                          <a:pt x="0" y="19526"/>
                        </a:lnTo>
                      </a:path>
                    </a:pathLst>
                  </a:custGeom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  <p:sp>
                <p:nvSpPr>
                  <p:cNvPr id="63" name="Freeform: Shape 62">
                    <a:extLst>
                      <a:ext uri="{FF2B5EF4-FFF2-40B4-BE49-F238E27FC236}">
                        <a16:creationId xmlns:a16="http://schemas.microsoft.com/office/drawing/2014/main" id="{3CAC74D4-8C0F-4FE4-AE41-04313DD478FA}"/>
                      </a:ext>
                    </a:extLst>
                  </p:cNvPr>
                  <p:cNvSpPr/>
                  <p:nvPr/>
                </p:nvSpPr>
                <p:spPr>
                  <a:xfrm>
                    <a:off x="5893974" y="3361943"/>
                    <a:ext cx="14763" cy="19526"/>
                  </a:xfrm>
                  <a:custGeom>
                    <a:avLst/>
                    <a:gdLst>
                      <a:gd name="connsiteX0" fmla="*/ 14764 w 14763"/>
                      <a:gd name="connsiteY0" fmla="*/ 0 h 19526"/>
                      <a:gd name="connsiteX1" fmla="*/ 0 w 14763"/>
                      <a:gd name="connsiteY1" fmla="*/ 19526 h 19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63" h="19526">
                        <a:moveTo>
                          <a:pt x="14764" y="0"/>
                        </a:moveTo>
                        <a:lnTo>
                          <a:pt x="0" y="19526"/>
                        </a:lnTo>
                      </a:path>
                    </a:pathLst>
                  </a:custGeom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  <p:sp>
                <p:nvSpPr>
                  <p:cNvPr id="64" name="Freeform: Shape 63">
                    <a:extLst>
                      <a:ext uri="{FF2B5EF4-FFF2-40B4-BE49-F238E27FC236}">
                        <a16:creationId xmlns:a16="http://schemas.microsoft.com/office/drawing/2014/main" id="{58059EA1-11D4-41F4-9DAB-58CAD2D8F874}"/>
                      </a:ext>
                    </a:extLst>
                  </p:cNvPr>
                  <p:cNvSpPr/>
                  <p:nvPr/>
                </p:nvSpPr>
                <p:spPr>
                  <a:xfrm>
                    <a:off x="5940456" y="3392328"/>
                    <a:ext cx="18288" cy="24193"/>
                  </a:xfrm>
                  <a:custGeom>
                    <a:avLst/>
                    <a:gdLst>
                      <a:gd name="connsiteX0" fmla="*/ 18288 w 18288"/>
                      <a:gd name="connsiteY0" fmla="*/ 0 h 24193"/>
                      <a:gd name="connsiteX1" fmla="*/ 0 w 18288"/>
                      <a:gd name="connsiteY1" fmla="*/ 24194 h 241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288" h="24193">
                        <a:moveTo>
                          <a:pt x="18288" y="0"/>
                        </a:moveTo>
                        <a:lnTo>
                          <a:pt x="0" y="24194"/>
                        </a:lnTo>
                      </a:path>
                    </a:pathLst>
                  </a:custGeom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  <p:sp>
                <p:nvSpPr>
                  <p:cNvPr id="65" name="Freeform: Shape 64">
                    <a:extLst>
                      <a:ext uri="{FF2B5EF4-FFF2-40B4-BE49-F238E27FC236}">
                        <a16:creationId xmlns:a16="http://schemas.microsoft.com/office/drawing/2014/main" id="{05A70FCB-161F-4279-BF16-1B6F60170A5F}"/>
                      </a:ext>
                    </a:extLst>
                  </p:cNvPr>
                  <p:cNvSpPr/>
                  <p:nvPr/>
                </p:nvSpPr>
                <p:spPr>
                  <a:xfrm>
                    <a:off x="5964745" y="3415378"/>
                    <a:ext cx="14763" cy="19526"/>
                  </a:xfrm>
                  <a:custGeom>
                    <a:avLst/>
                    <a:gdLst>
                      <a:gd name="connsiteX0" fmla="*/ 14764 w 14763"/>
                      <a:gd name="connsiteY0" fmla="*/ 0 h 19526"/>
                      <a:gd name="connsiteX1" fmla="*/ 0 w 14763"/>
                      <a:gd name="connsiteY1" fmla="*/ 19526 h 19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63" h="19526">
                        <a:moveTo>
                          <a:pt x="14764" y="0"/>
                        </a:moveTo>
                        <a:lnTo>
                          <a:pt x="0" y="19526"/>
                        </a:lnTo>
                      </a:path>
                    </a:pathLst>
                  </a:custGeom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  <p:sp>
                <p:nvSpPr>
                  <p:cNvPr id="66" name="Freeform: Shape 65">
                    <a:extLst>
                      <a:ext uri="{FF2B5EF4-FFF2-40B4-BE49-F238E27FC236}">
                        <a16:creationId xmlns:a16="http://schemas.microsoft.com/office/drawing/2014/main" id="{82E5C83D-E12E-421D-930C-2045C855BFB1}"/>
                      </a:ext>
                    </a:extLst>
                  </p:cNvPr>
                  <p:cNvSpPr/>
                  <p:nvPr/>
                </p:nvSpPr>
                <p:spPr>
                  <a:xfrm>
                    <a:off x="6013894" y="3452526"/>
                    <a:ext cx="14763" cy="19526"/>
                  </a:xfrm>
                  <a:custGeom>
                    <a:avLst/>
                    <a:gdLst>
                      <a:gd name="connsiteX0" fmla="*/ 14764 w 14763"/>
                      <a:gd name="connsiteY0" fmla="*/ 0 h 19526"/>
                      <a:gd name="connsiteX1" fmla="*/ 0 w 14763"/>
                      <a:gd name="connsiteY1" fmla="*/ 19526 h 19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63" h="19526">
                        <a:moveTo>
                          <a:pt x="14764" y="0"/>
                        </a:moveTo>
                        <a:lnTo>
                          <a:pt x="0" y="19526"/>
                        </a:lnTo>
                      </a:path>
                    </a:pathLst>
                  </a:custGeom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  <p:sp>
                <p:nvSpPr>
                  <p:cNvPr id="67" name="Freeform: Shape 66">
                    <a:extLst>
                      <a:ext uri="{FF2B5EF4-FFF2-40B4-BE49-F238E27FC236}">
                        <a16:creationId xmlns:a16="http://schemas.microsoft.com/office/drawing/2014/main" id="{AC527C24-53AF-4C8E-8BBB-DDE3F3AA1A7C}"/>
                      </a:ext>
                    </a:extLst>
                  </p:cNvPr>
                  <p:cNvSpPr/>
                  <p:nvPr/>
                </p:nvSpPr>
                <p:spPr>
                  <a:xfrm>
                    <a:off x="5989033" y="3433666"/>
                    <a:ext cx="14763" cy="19526"/>
                  </a:xfrm>
                  <a:custGeom>
                    <a:avLst/>
                    <a:gdLst>
                      <a:gd name="connsiteX0" fmla="*/ 14764 w 14763"/>
                      <a:gd name="connsiteY0" fmla="*/ 0 h 19526"/>
                      <a:gd name="connsiteX1" fmla="*/ 0 w 14763"/>
                      <a:gd name="connsiteY1" fmla="*/ 19526 h 19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63" h="19526">
                        <a:moveTo>
                          <a:pt x="14764" y="0"/>
                        </a:moveTo>
                        <a:lnTo>
                          <a:pt x="0" y="19526"/>
                        </a:lnTo>
                      </a:path>
                    </a:pathLst>
                  </a:custGeom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</p:grpSp>
            <p:grpSp>
              <p:nvGrpSpPr>
                <p:cNvPr id="68" name="Graphic 53">
                  <a:extLst>
                    <a:ext uri="{FF2B5EF4-FFF2-40B4-BE49-F238E27FC236}">
                      <a16:creationId xmlns:a16="http://schemas.microsoft.com/office/drawing/2014/main" id="{5E20D5EF-8789-4BD7-B4CD-C6F09AEF99B6}"/>
                    </a:ext>
                  </a:extLst>
                </p:cNvPr>
                <p:cNvGrpSpPr/>
                <p:nvPr/>
              </p:nvGrpSpPr>
              <p:grpSpPr>
                <a:xfrm>
                  <a:off x="6037516" y="3465575"/>
                  <a:ext cx="256032" cy="206502"/>
                  <a:chOff x="6037516" y="3465575"/>
                  <a:chExt cx="256032" cy="206502"/>
                </a:xfrm>
              </p:grpSpPr>
              <p:sp>
                <p:nvSpPr>
                  <p:cNvPr id="69" name="Freeform: Shape 68">
                    <a:extLst>
                      <a:ext uri="{FF2B5EF4-FFF2-40B4-BE49-F238E27FC236}">
                        <a16:creationId xmlns:a16="http://schemas.microsoft.com/office/drawing/2014/main" id="{EEDEB2FA-17FD-4A19-91AA-14BD5A7163D2}"/>
                      </a:ext>
                    </a:extLst>
                  </p:cNvPr>
                  <p:cNvSpPr/>
                  <p:nvPr/>
                </p:nvSpPr>
                <p:spPr>
                  <a:xfrm>
                    <a:off x="6037516" y="3465575"/>
                    <a:ext cx="18288" cy="24288"/>
                  </a:xfrm>
                  <a:custGeom>
                    <a:avLst/>
                    <a:gdLst>
                      <a:gd name="connsiteX0" fmla="*/ 18288 w 18288"/>
                      <a:gd name="connsiteY0" fmla="*/ 0 h 24288"/>
                      <a:gd name="connsiteX1" fmla="*/ 0 w 18288"/>
                      <a:gd name="connsiteY1" fmla="*/ 24289 h 242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288" h="24288">
                        <a:moveTo>
                          <a:pt x="18288" y="0"/>
                        </a:moveTo>
                        <a:lnTo>
                          <a:pt x="0" y="24289"/>
                        </a:lnTo>
                      </a:path>
                    </a:pathLst>
                  </a:custGeom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  <p:sp>
                <p:nvSpPr>
                  <p:cNvPr id="70" name="Freeform: Shape 69">
                    <a:extLst>
                      <a:ext uri="{FF2B5EF4-FFF2-40B4-BE49-F238E27FC236}">
                        <a16:creationId xmlns:a16="http://schemas.microsoft.com/office/drawing/2014/main" id="{36CCD47F-8596-4F6B-B072-E9B99B823C51}"/>
                      </a:ext>
                    </a:extLst>
                  </p:cNvPr>
                  <p:cNvSpPr/>
                  <p:nvPr/>
                </p:nvSpPr>
                <p:spPr>
                  <a:xfrm>
                    <a:off x="6061804" y="3488626"/>
                    <a:ext cx="14763" cy="19621"/>
                  </a:xfrm>
                  <a:custGeom>
                    <a:avLst/>
                    <a:gdLst>
                      <a:gd name="connsiteX0" fmla="*/ 14764 w 14763"/>
                      <a:gd name="connsiteY0" fmla="*/ 0 h 19621"/>
                      <a:gd name="connsiteX1" fmla="*/ 0 w 14763"/>
                      <a:gd name="connsiteY1" fmla="*/ 19621 h 196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63" h="19621">
                        <a:moveTo>
                          <a:pt x="14764" y="0"/>
                        </a:moveTo>
                        <a:lnTo>
                          <a:pt x="0" y="19621"/>
                        </a:lnTo>
                      </a:path>
                    </a:pathLst>
                  </a:custGeom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  <p:sp>
                <p:nvSpPr>
                  <p:cNvPr id="100" name="Freeform: Shape 99">
                    <a:extLst>
                      <a:ext uri="{FF2B5EF4-FFF2-40B4-BE49-F238E27FC236}">
                        <a16:creationId xmlns:a16="http://schemas.microsoft.com/office/drawing/2014/main" id="{791A2F47-387B-40AB-B76D-4AC71F902FD3}"/>
                      </a:ext>
                    </a:extLst>
                  </p:cNvPr>
                  <p:cNvSpPr/>
                  <p:nvPr/>
                </p:nvSpPr>
                <p:spPr>
                  <a:xfrm>
                    <a:off x="6110953" y="3525868"/>
                    <a:ext cx="14763" cy="19526"/>
                  </a:xfrm>
                  <a:custGeom>
                    <a:avLst/>
                    <a:gdLst>
                      <a:gd name="connsiteX0" fmla="*/ 14764 w 14763"/>
                      <a:gd name="connsiteY0" fmla="*/ 0 h 19526"/>
                      <a:gd name="connsiteX1" fmla="*/ 0 w 14763"/>
                      <a:gd name="connsiteY1" fmla="*/ 19526 h 19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63" h="19526">
                        <a:moveTo>
                          <a:pt x="14764" y="0"/>
                        </a:moveTo>
                        <a:lnTo>
                          <a:pt x="0" y="19526"/>
                        </a:lnTo>
                      </a:path>
                    </a:pathLst>
                  </a:custGeom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  <p:sp>
                <p:nvSpPr>
                  <p:cNvPr id="101" name="Freeform: Shape 100">
                    <a:extLst>
                      <a:ext uri="{FF2B5EF4-FFF2-40B4-BE49-F238E27FC236}">
                        <a16:creationId xmlns:a16="http://schemas.microsoft.com/office/drawing/2014/main" id="{224D1AEB-F30D-490B-ADF6-5FCE0678C2BA}"/>
                      </a:ext>
                    </a:extLst>
                  </p:cNvPr>
                  <p:cNvSpPr/>
                  <p:nvPr/>
                </p:nvSpPr>
                <p:spPr>
                  <a:xfrm>
                    <a:off x="6085998" y="3507009"/>
                    <a:ext cx="14763" cy="19526"/>
                  </a:xfrm>
                  <a:custGeom>
                    <a:avLst/>
                    <a:gdLst>
                      <a:gd name="connsiteX0" fmla="*/ 14764 w 14763"/>
                      <a:gd name="connsiteY0" fmla="*/ 0 h 19526"/>
                      <a:gd name="connsiteX1" fmla="*/ 0 w 14763"/>
                      <a:gd name="connsiteY1" fmla="*/ 19526 h 19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63" h="19526">
                        <a:moveTo>
                          <a:pt x="14764" y="0"/>
                        </a:moveTo>
                        <a:lnTo>
                          <a:pt x="0" y="19526"/>
                        </a:lnTo>
                      </a:path>
                    </a:pathLst>
                  </a:custGeom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  <p:sp>
                <p:nvSpPr>
                  <p:cNvPr id="102" name="Freeform: Shape 101">
                    <a:extLst>
                      <a:ext uri="{FF2B5EF4-FFF2-40B4-BE49-F238E27FC236}">
                        <a16:creationId xmlns:a16="http://schemas.microsoft.com/office/drawing/2014/main" id="{B622D342-E765-42E7-AFDE-520B57328953}"/>
                      </a:ext>
                    </a:extLst>
                  </p:cNvPr>
                  <p:cNvSpPr/>
                  <p:nvPr/>
                </p:nvSpPr>
                <p:spPr>
                  <a:xfrm>
                    <a:off x="6132480" y="3537394"/>
                    <a:ext cx="18383" cy="24193"/>
                  </a:xfrm>
                  <a:custGeom>
                    <a:avLst/>
                    <a:gdLst>
                      <a:gd name="connsiteX0" fmla="*/ 18383 w 18383"/>
                      <a:gd name="connsiteY0" fmla="*/ 0 h 24193"/>
                      <a:gd name="connsiteX1" fmla="*/ 0 w 18383"/>
                      <a:gd name="connsiteY1" fmla="*/ 24193 h 241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383" h="24193">
                        <a:moveTo>
                          <a:pt x="18383" y="0"/>
                        </a:moveTo>
                        <a:lnTo>
                          <a:pt x="0" y="24193"/>
                        </a:lnTo>
                      </a:path>
                    </a:pathLst>
                  </a:custGeom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  <p:sp>
                <p:nvSpPr>
                  <p:cNvPr id="103" name="Freeform: Shape 102">
                    <a:extLst>
                      <a:ext uri="{FF2B5EF4-FFF2-40B4-BE49-F238E27FC236}">
                        <a16:creationId xmlns:a16="http://schemas.microsoft.com/office/drawing/2014/main" id="{7F23AECD-0050-4D00-ACC8-259A9207D970}"/>
                      </a:ext>
                    </a:extLst>
                  </p:cNvPr>
                  <p:cNvSpPr/>
                  <p:nvPr/>
                </p:nvSpPr>
                <p:spPr>
                  <a:xfrm>
                    <a:off x="6156769" y="3560444"/>
                    <a:ext cx="14763" cy="19526"/>
                  </a:xfrm>
                  <a:custGeom>
                    <a:avLst/>
                    <a:gdLst>
                      <a:gd name="connsiteX0" fmla="*/ 14764 w 14763"/>
                      <a:gd name="connsiteY0" fmla="*/ 0 h 19526"/>
                      <a:gd name="connsiteX1" fmla="*/ 0 w 14763"/>
                      <a:gd name="connsiteY1" fmla="*/ 19526 h 19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63" h="19526">
                        <a:moveTo>
                          <a:pt x="14764" y="0"/>
                        </a:moveTo>
                        <a:lnTo>
                          <a:pt x="0" y="19526"/>
                        </a:lnTo>
                      </a:path>
                    </a:pathLst>
                  </a:custGeom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  <p:sp>
                <p:nvSpPr>
                  <p:cNvPr id="104" name="Freeform: Shape 103">
                    <a:extLst>
                      <a:ext uri="{FF2B5EF4-FFF2-40B4-BE49-F238E27FC236}">
                        <a16:creationId xmlns:a16="http://schemas.microsoft.com/office/drawing/2014/main" id="{E564FEBD-C1E0-4DE4-80AB-0D257B7F667A}"/>
                      </a:ext>
                    </a:extLst>
                  </p:cNvPr>
                  <p:cNvSpPr/>
                  <p:nvPr/>
                </p:nvSpPr>
                <p:spPr>
                  <a:xfrm>
                    <a:off x="6206013" y="3597592"/>
                    <a:ext cx="14763" cy="19526"/>
                  </a:xfrm>
                  <a:custGeom>
                    <a:avLst/>
                    <a:gdLst>
                      <a:gd name="connsiteX0" fmla="*/ 14764 w 14763"/>
                      <a:gd name="connsiteY0" fmla="*/ 0 h 19526"/>
                      <a:gd name="connsiteX1" fmla="*/ 0 w 14763"/>
                      <a:gd name="connsiteY1" fmla="*/ 19526 h 19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63" h="19526">
                        <a:moveTo>
                          <a:pt x="14764" y="0"/>
                        </a:moveTo>
                        <a:lnTo>
                          <a:pt x="0" y="19526"/>
                        </a:lnTo>
                      </a:path>
                    </a:pathLst>
                  </a:custGeom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  <p:sp>
                <p:nvSpPr>
                  <p:cNvPr id="105" name="Freeform: Shape 104">
                    <a:extLst>
                      <a:ext uri="{FF2B5EF4-FFF2-40B4-BE49-F238E27FC236}">
                        <a16:creationId xmlns:a16="http://schemas.microsoft.com/office/drawing/2014/main" id="{435B5D73-B3ED-4642-BAF4-F89415DBAB6A}"/>
                      </a:ext>
                    </a:extLst>
                  </p:cNvPr>
                  <p:cNvSpPr/>
                  <p:nvPr/>
                </p:nvSpPr>
                <p:spPr>
                  <a:xfrm>
                    <a:off x="6181057" y="3578732"/>
                    <a:ext cx="14763" cy="19526"/>
                  </a:xfrm>
                  <a:custGeom>
                    <a:avLst/>
                    <a:gdLst>
                      <a:gd name="connsiteX0" fmla="*/ 14764 w 14763"/>
                      <a:gd name="connsiteY0" fmla="*/ 0 h 19526"/>
                      <a:gd name="connsiteX1" fmla="*/ 0 w 14763"/>
                      <a:gd name="connsiteY1" fmla="*/ 19526 h 19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63" h="19526">
                        <a:moveTo>
                          <a:pt x="14764" y="0"/>
                        </a:moveTo>
                        <a:lnTo>
                          <a:pt x="0" y="19526"/>
                        </a:lnTo>
                      </a:path>
                    </a:pathLst>
                  </a:custGeom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  <p:sp>
                <p:nvSpPr>
                  <p:cNvPr id="106" name="Freeform: Shape 105">
                    <a:extLst>
                      <a:ext uri="{FF2B5EF4-FFF2-40B4-BE49-F238E27FC236}">
                        <a16:creationId xmlns:a16="http://schemas.microsoft.com/office/drawing/2014/main" id="{4C464F78-7D17-4486-953B-631C41097C4C}"/>
                      </a:ext>
                    </a:extLst>
                  </p:cNvPr>
                  <p:cNvSpPr/>
                  <p:nvPr/>
                </p:nvSpPr>
                <p:spPr>
                  <a:xfrm>
                    <a:off x="6230206" y="3611117"/>
                    <a:ext cx="18287" cy="24288"/>
                  </a:xfrm>
                  <a:custGeom>
                    <a:avLst/>
                    <a:gdLst>
                      <a:gd name="connsiteX0" fmla="*/ 18288 w 18287"/>
                      <a:gd name="connsiteY0" fmla="*/ 0 h 24288"/>
                      <a:gd name="connsiteX1" fmla="*/ 0 w 18287"/>
                      <a:gd name="connsiteY1" fmla="*/ 24289 h 242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287" h="24288">
                        <a:moveTo>
                          <a:pt x="18288" y="0"/>
                        </a:moveTo>
                        <a:lnTo>
                          <a:pt x="0" y="24289"/>
                        </a:lnTo>
                      </a:path>
                    </a:pathLst>
                  </a:custGeom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  <p:sp>
                <p:nvSpPr>
                  <p:cNvPr id="107" name="Freeform: Shape 106">
                    <a:extLst>
                      <a:ext uri="{FF2B5EF4-FFF2-40B4-BE49-F238E27FC236}">
                        <a16:creationId xmlns:a16="http://schemas.microsoft.com/office/drawing/2014/main" id="{7A24FC97-2415-4BDE-8DBF-EDA41D89D9E9}"/>
                      </a:ext>
                    </a:extLst>
                  </p:cNvPr>
                  <p:cNvSpPr/>
                  <p:nvPr/>
                </p:nvSpPr>
                <p:spPr>
                  <a:xfrm>
                    <a:off x="6254495" y="3634263"/>
                    <a:ext cx="14763" cy="19526"/>
                  </a:xfrm>
                  <a:custGeom>
                    <a:avLst/>
                    <a:gdLst>
                      <a:gd name="connsiteX0" fmla="*/ 14764 w 14763"/>
                      <a:gd name="connsiteY0" fmla="*/ 0 h 19526"/>
                      <a:gd name="connsiteX1" fmla="*/ 0 w 14763"/>
                      <a:gd name="connsiteY1" fmla="*/ 19526 h 19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63" h="19526">
                        <a:moveTo>
                          <a:pt x="14764" y="0"/>
                        </a:moveTo>
                        <a:lnTo>
                          <a:pt x="0" y="19526"/>
                        </a:lnTo>
                      </a:path>
                    </a:pathLst>
                  </a:custGeom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  <p:sp>
                <p:nvSpPr>
                  <p:cNvPr id="108" name="Freeform: Shape 107">
                    <a:extLst>
                      <a:ext uri="{FF2B5EF4-FFF2-40B4-BE49-F238E27FC236}">
                        <a16:creationId xmlns:a16="http://schemas.microsoft.com/office/drawing/2014/main" id="{706FE40F-25BD-4D7A-81FE-48A5928D5E50}"/>
                      </a:ext>
                    </a:extLst>
                  </p:cNvPr>
                  <p:cNvSpPr/>
                  <p:nvPr/>
                </p:nvSpPr>
                <p:spPr>
                  <a:xfrm>
                    <a:off x="6278784" y="3652551"/>
                    <a:ext cx="14763" cy="19526"/>
                  </a:xfrm>
                  <a:custGeom>
                    <a:avLst/>
                    <a:gdLst>
                      <a:gd name="connsiteX0" fmla="*/ 14764 w 14763"/>
                      <a:gd name="connsiteY0" fmla="*/ 0 h 19526"/>
                      <a:gd name="connsiteX1" fmla="*/ 0 w 14763"/>
                      <a:gd name="connsiteY1" fmla="*/ 19526 h 19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63" h="19526">
                        <a:moveTo>
                          <a:pt x="14764" y="0"/>
                        </a:moveTo>
                        <a:lnTo>
                          <a:pt x="0" y="19526"/>
                        </a:lnTo>
                      </a:path>
                    </a:pathLst>
                  </a:custGeom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</p:grpSp>
          </p:grpSp>
        </p:grpSp>
        <p:grpSp>
          <p:nvGrpSpPr>
            <p:cNvPr id="109" name="Graphic 53">
              <a:extLst>
                <a:ext uri="{FF2B5EF4-FFF2-40B4-BE49-F238E27FC236}">
                  <a16:creationId xmlns:a16="http://schemas.microsoft.com/office/drawing/2014/main" id="{5E20D5EF-8789-4BD7-B4CD-C6F09AEF99B6}"/>
                </a:ext>
              </a:extLst>
            </p:cNvPr>
            <p:cNvGrpSpPr/>
            <p:nvPr/>
          </p:nvGrpSpPr>
          <p:grpSpPr>
            <a:xfrm>
              <a:off x="5795949" y="3167093"/>
              <a:ext cx="581631" cy="494681"/>
              <a:chOff x="5795949" y="3167093"/>
              <a:chExt cx="581631" cy="494681"/>
            </a:xfrm>
            <a:solidFill>
              <a:srgbClr val="E9684D"/>
            </a:solidFill>
          </p:grpSpPr>
          <p:sp>
            <p:nvSpPr>
              <p:cNvPr id="110" name="Freeform: Shape 109">
                <a:extLst>
                  <a:ext uri="{FF2B5EF4-FFF2-40B4-BE49-F238E27FC236}">
                    <a16:creationId xmlns:a16="http://schemas.microsoft.com/office/drawing/2014/main" id="{7074EEF3-262B-4D06-A300-BC033A8D8B8B}"/>
                  </a:ext>
                </a:extLst>
              </p:cNvPr>
              <p:cNvSpPr/>
              <p:nvPr/>
            </p:nvSpPr>
            <p:spPr>
              <a:xfrm rot="2232065">
                <a:off x="5781448" y="3335663"/>
                <a:ext cx="610633" cy="157539"/>
              </a:xfrm>
              <a:custGeom>
                <a:avLst/>
                <a:gdLst>
                  <a:gd name="connsiteX0" fmla="*/ 0 w 610633"/>
                  <a:gd name="connsiteY0" fmla="*/ 0 h 157539"/>
                  <a:gd name="connsiteX1" fmla="*/ 610634 w 610633"/>
                  <a:gd name="connsiteY1" fmla="*/ 0 h 157539"/>
                  <a:gd name="connsiteX2" fmla="*/ 610634 w 610633"/>
                  <a:gd name="connsiteY2" fmla="*/ 157540 h 157539"/>
                  <a:gd name="connsiteX3" fmla="*/ 0 w 610633"/>
                  <a:gd name="connsiteY3" fmla="*/ 157540 h 1575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10633" h="157539">
                    <a:moveTo>
                      <a:pt x="0" y="0"/>
                    </a:moveTo>
                    <a:lnTo>
                      <a:pt x="610634" y="0"/>
                    </a:lnTo>
                    <a:lnTo>
                      <a:pt x="610634" y="157540"/>
                    </a:lnTo>
                    <a:lnTo>
                      <a:pt x="0" y="157540"/>
                    </a:lnTo>
                    <a:close/>
                  </a:path>
                </a:pathLst>
              </a:custGeom>
              <a:solidFill>
                <a:srgbClr val="E9684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Cordia New" panose="020B0304020202020204" pitchFamily="34" charset="-34"/>
                </a:endParaRPr>
              </a:p>
            </p:txBody>
          </p:sp>
          <p:grpSp>
            <p:nvGrpSpPr>
              <p:cNvPr id="111" name="Graphic 53">
                <a:extLst>
                  <a:ext uri="{FF2B5EF4-FFF2-40B4-BE49-F238E27FC236}">
                    <a16:creationId xmlns:a16="http://schemas.microsoft.com/office/drawing/2014/main" id="{5E20D5EF-8789-4BD7-B4CD-C6F09AEF99B6}"/>
                  </a:ext>
                </a:extLst>
              </p:cNvPr>
              <p:cNvGrpSpPr/>
              <p:nvPr/>
            </p:nvGrpSpPr>
            <p:grpSpPr>
              <a:xfrm>
                <a:off x="5826346" y="3287553"/>
                <a:ext cx="448151" cy="351567"/>
                <a:chOff x="5826346" y="3287553"/>
                <a:chExt cx="448151" cy="351567"/>
              </a:xfrm>
            </p:grpSpPr>
            <p:grpSp>
              <p:nvGrpSpPr>
                <p:cNvPr id="112" name="Graphic 53">
                  <a:extLst>
                    <a:ext uri="{FF2B5EF4-FFF2-40B4-BE49-F238E27FC236}">
                      <a16:creationId xmlns:a16="http://schemas.microsoft.com/office/drawing/2014/main" id="{5E20D5EF-8789-4BD7-B4CD-C6F09AEF99B6}"/>
                    </a:ext>
                  </a:extLst>
                </p:cNvPr>
                <p:cNvGrpSpPr/>
                <p:nvPr/>
              </p:nvGrpSpPr>
              <p:grpSpPr>
                <a:xfrm>
                  <a:off x="5826346" y="3287553"/>
                  <a:ext cx="183260" cy="151542"/>
                  <a:chOff x="5826346" y="3287553"/>
                  <a:chExt cx="183260" cy="151542"/>
                </a:xfrm>
              </p:grpSpPr>
              <p:sp>
                <p:nvSpPr>
                  <p:cNvPr id="113" name="Freeform: Shape 112">
                    <a:extLst>
                      <a:ext uri="{FF2B5EF4-FFF2-40B4-BE49-F238E27FC236}">
                        <a16:creationId xmlns:a16="http://schemas.microsoft.com/office/drawing/2014/main" id="{32F2EF7C-8620-4BBF-8B6A-DA695D0DD18E}"/>
                      </a:ext>
                    </a:extLst>
                  </p:cNvPr>
                  <p:cNvSpPr/>
                  <p:nvPr/>
                </p:nvSpPr>
                <p:spPr>
                  <a:xfrm>
                    <a:off x="5826346" y="3287553"/>
                    <a:ext cx="18288" cy="24193"/>
                  </a:xfrm>
                  <a:custGeom>
                    <a:avLst/>
                    <a:gdLst>
                      <a:gd name="connsiteX0" fmla="*/ 18288 w 18288"/>
                      <a:gd name="connsiteY0" fmla="*/ 0 h 24193"/>
                      <a:gd name="connsiteX1" fmla="*/ 0 w 18288"/>
                      <a:gd name="connsiteY1" fmla="*/ 24193 h 241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288" h="24193">
                        <a:moveTo>
                          <a:pt x="18288" y="0"/>
                        </a:moveTo>
                        <a:lnTo>
                          <a:pt x="0" y="24193"/>
                        </a:lnTo>
                      </a:path>
                    </a:pathLst>
                  </a:custGeom>
                  <a:ln w="9525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  <p:sp>
                <p:nvSpPr>
                  <p:cNvPr id="114" name="Freeform: Shape 113">
                    <a:extLst>
                      <a:ext uri="{FF2B5EF4-FFF2-40B4-BE49-F238E27FC236}">
                        <a16:creationId xmlns:a16="http://schemas.microsoft.com/office/drawing/2014/main" id="{698949DF-8A42-4331-9CE3-E9A57D2AD3B5}"/>
                      </a:ext>
                    </a:extLst>
                  </p:cNvPr>
                  <p:cNvSpPr/>
                  <p:nvPr/>
                </p:nvSpPr>
                <p:spPr>
                  <a:xfrm>
                    <a:off x="5850635" y="3310603"/>
                    <a:ext cx="14763" cy="19526"/>
                  </a:xfrm>
                  <a:custGeom>
                    <a:avLst/>
                    <a:gdLst>
                      <a:gd name="connsiteX0" fmla="*/ 14764 w 14763"/>
                      <a:gd name="connsiteY0" fmla="*/ 0 h 19526"/>
                      <a:gd name="connsiteX1" fmla="*/ 0 w 14763"/>
                      <a:gd name="connsiteY1" fmla="*/ 19526 h 19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63" h="19526">
                        <a:moveTo>
                          <a:pt x="14764" y="0"/>
                        </a:moveTo>
                        <a:lnTo>
                          <a:pt x="0" y="19526"/>
                        </a:lnTo>
                      </a:path>
                    </a:pathLst>
                  </a:custGeom>
                  <a:ln w="9525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  <p:sp>
                <p:nvSpPr>
                  <p:cNvPr id="131" name="Freeform: Shape 130">
                    <a:extLst>
                      <a:ext uri="{FF2B5EF4-FFF2-40B4-BE49-F238E27FC236}">
                        <a16:creationId xmlns:a16="http://schemas.microsoft.com/office/drawing/2014/main" id="{FE58DEF8-D59A-43A6-89EC-617B32868526}"/>
                      </a:ext>
                    </a:extLst>
                  </p:cNvPr>
                  <p:cNvSpPr/>
                  <p:nvPr/>
                </p:nvSpPr>
                <p:spPr>
                  <a:xfrm>
                    <a:off x="5899879" y="3347751"/>
                    <a:ext cx="14763" cy="19526"/>
                  </a:xfrm>
                  <a:custGeom>
                    <a:avLst/>
                    <a:gdLst>
                      <a:gd name="connsiteX0" fmla="*/ 14764 w 14763"/>
                      <a:gd name="connsiteY0" fmla="*/ 0 h 19526"/>
                      <a:gd name="connsiteX1" fmla="*/ 0 w 14763"/>
                      <a:gd name="connsiteY1" fmla="*/ 19526 h 19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63" h="19526">
                        <a:moveTo>
                          <a:pt x="14764" y="0"/>
                        </a:moveTo>
                        <a:lnTo>
                          <a:pt x="0" y="19526"/>
                        </a:lnTo>
                      </a:path>
                    </a:pathLst>
                  </a:custGeom>
                  <a:ln w="9525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  <p:sp>
                <p:nvSpPr>
                  <p:cNvPr id="132" name="Freeform: Shape 131">
                    <a:extLst>
                      <a:ext uri="{FF2B5EF4-FFF2-40B4-BE49-F238E27FC236}">
                        <a16:creationId xmlns:a16="http://schemas.microsoft.com/office/drawing/2014/main" id="{246274FC-D924-4D94-A7FD-B37C2B308E29}"/>
                      </a:ext>
                    </a:extLst>
                  </p:cNvPr>
                  <p:cNvSpPr/>
                  <p:nvPr/>
                </p:nvSpPr>
                <p:spPr>
                  <a:xfrm>
                    <a:off x="5874924" y="3328891"/>
                    <a:ext cx="14763" cy="19526"/>
                  </a:xfrm>
                  <a:custGeom>
                    <a:avLst/>
                    <a:gdLst>
                      <a:gd name="connsiteX0" fmla="*/ 14764 w 14763"/>
                      <a:gd name="connsiteY0" fmla="*/ 0 h 19526"/>
                      <a:gd name="connsiteX1" fmla="*/ 0 w 14763"/>
                      <a:gd name="connsiteY1" fmla="*/ 19526 h 19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63" h="19526">
                        <a:moveTo>
                          <a:pt x="14764" y="0"/>
                        </a:moveTo>
                        <a:lnTo>
                          <a:pt x="0" y="19526"/>
                        </a:lnTo>
                      </a:path>
                    </a:pathLst>
                  </a:custGeom>
                  <a:ln w="9525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  <p:sp>
                <p:nvSpPr>
                  <p:cNvPr id="133" name="Freeform: Shape 132">
                    <a:extLst>
                      <a:ext uri="{FF2B5EF4-FFF2-40B4-BE49-F238E27FC236}">
                        <a16:creationId xmlns:a16="http://schemas.microsoft.com/office/drawing/2014/main" id="{F7D78EF3-F694-43A3-B154-628CC512AC2D}"/>
                      </a:ext>
                    </a:extLst>
                  </p:cNvPr>
                  <p:cNvSpPr/>
                  <p:nvPr/>
                </p:nvSpPr>
                <p:spPr>
                  <a:xfrm>
                    <a:off x="5921406" y="3359276"/>
                    <a:ext cx="18288" cy="24288"/>
                  </a:xfrm>
                  <a:custGeom>
                    <a:avLst/>
                    <a:gdLst>
                      <a:gd name="connsiteX0" fmla="*/ 18288 w 18288"/>
                      <a:gd name="connsiteY0" fmla="*/ 0 h 24288"/>
                      <a:gd name="connsiteX1" fmla="*/ 0 w 18288"/>
                      <a:gd name="connsiteY1" fmla="*/ 24289 h 242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288" h="24288">
                        <a:moveTo>
                          <a:pt x="18288" y="0"/>
                        </a:moveTo>
                        <a:lnTo>
                          <a:pt x="0" y="24289"/>
                        </a:lnTo>
                      </a:path>
                    </a:pathLst>
                  </a:custGeom>
                  <a:ln w="9525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  <p:sp>
                <p:nvSpPr>
                  <p:cNvPr id="134" name="Freeform: Shape 133">
                    <a:extLst>
                      <a:ext uri="{FF2B5EF4-FFF2-40B4-BE49-F238E27FC236}">
                        <a16:creationId xmlns:a16="http://schemas.microsoft.com/office/drawing/2014/main" id="{B6C49105-E870-4273-8C04-A591DE7DD50F}"/>
                      </a:ext>
                    </a:extLst>
                  </p:cNvPr>
                  <p:cNvSpPr/>
                  <p:nvPr/>
                </p:nvSpPr>
                <p:spPr>
                  <a:xfrm>
                    <a:off x="5945695" y="3382327"/>
                    <a:ext cx="14763" cy="19621"/>
                  </a:xfrm>
                  <a:custGeom>
                    <a:avLst/>
                    <a:gdLst>
                      <a:gd name="connsiteX0" fmla="*/ 14764 w 14763"/>
                      <a:gd name="connsiteY0" fmla="*/ 0 h 19621"/>
                      <a:gd name="connsiteX1" fmla="*/ 0 w 14763"/>
                      <a:gd name="connsiteY1" fmla="*/ 19621 h 196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63" h="19621">
                        <a:moveTo>
                          <a:pt x="14764" y="0"/>
                        </a:moveTo>
                        <a:lnTo>
                          <a:pt x="0" y="19621"/>
                        </a:lnTo>
                      </a:path>
                    </a:pathLst>
                  </a:custGeom>
                  <a:ln w="9525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  <p:sp>
                <p:nvSpPr>
                  <p:cNvPr id="135" name="Freeform: Shape 134">
                    <a:extLst>
                      <a:ext uri="{FF2B5EF4-FFF2-40B4-BE49-F238E27FC236}">
                        <a16:creationId xmlns:a16="http://schemas.microsoft.com/office/drawing/2014/main" id="{EF83F2C4-40BD-4A15-8D3A-F53D5C8B0E92}"/>
                      </a:ext>
                    </a:extLst>
                  </p:cNvPr>
                  <p:cNvSpPr/>
                  <p:nvPr/>
                </p:nvSpPr>
                <p:spPr>
                  <a:xfrm>
                    <a:off x="5994844" y="3419474"/>
                    <a:ext cx="14763" cy="19621"/>
                  </a:xfrm>
                  <a:custGeom>
                    <a:avLst/>
                    <a:gdLst>
                      <a:gd name="connsiteX0" fmla="*/ 14764 w 14763"/>
                      <a:gd name="connsiteY0" fmla="*/ 0 h 19621"/>
                      <a:gd name="connsiteX1" fmla="*/ 0 w 14763"/>
                      <a:gd name="connsiteY1" fmla="*/ 19621 h 196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63" h="19621">
                        <a:moveTo>
                          <a:pt x="14764" y="0"/>
                        </a:moveTo>
                        <a:lnTo>
                          <a:pt x="0" y="19621"/>
                        </a:lnTo>
                      </a:path>
                    </a:pathLst>
                  </a:custGeom>
                  <a:ln w="9525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  <p:sp>
                <p:nvSpPr>
                  <p:cNvPr id="136" name="Freeform: Shape 135">
                    <a:extLst>
                      <a:ext uri="{FF2B5EF4-FFF2-40B4-BE49-F238E27FC236}">
                        <a16:creationId xmlns:a16="http://schemas.microsoft.com/office/drawing/2014/main" id="{39CE288E-1492-4729-805A-987A1DB86A0D}"/>
                      </a:ext>
                    </a:extLst>
                  </p:cNvPr>
                  <p:cNvSpPr/>
                  <p:nvPr/>
                </p:nvSpPr>
                <p:spPr>
                  <a:xfrm>
                    <a:off x="5969983" y="3400710"/>
                    <a:ext cx="14763" cy="19526"/>
                  </a:xfrm>
                  <a:custGeom>
                    <a:avLst/>
                    <a:gdLst>
                      <a:gd name="connsiteX0" fmla="*/ 14764 w 14763"/>
                      <a:gd name="connsiteY0" fmla="*/ 0 h 19526"/>
                      <a:gd name="connsiteX1" fmla="*/ 0 w 14763"/>
                      <a:gd name="connsiteY1" fmla="*/ 19526 h 19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63" h="19526">
                        <a:moveTo>
                          <a:pt x="14764" y="0"/>
                        </a:moveTo>
                        <a:lnTo>
                          <a:pt x="0" y="19526"/>
                        </a:lnTo>
                      </a:path>
                    </a:pathLst>
                  </a:custGeom>
                  <a:ln w="9525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</p:grpSp>
            <p:grpSp>
              <p:nvGrpSpPr>
                <p:cNvPr id="137" name="Graphic 53">
                  <a:extLst>
                    <a:ext uri="{FF2B5EF4-FFF2-40B4-BE49-F238E27FC236}">
                      <a16:creationId xmlns:a16="http://schemas.microsoft.com/office/drawing/2014/main" id="{5E20D5EF-8789-4BD7-B4CD-C6F09AEF99B6}"/>
                    </a:ext>
                  </a:extLst>
                </p:cNvPr>
                <p:cNvGrpSpPr/>
                <p:nvPr/>
              </p:nvGrpSpPr>
              <p:grpSpPr>
                <a:xfrm>
                  <a:off x="6018466" y="3432619"/>
                  <a:ext cx="256032" cy="206502"/>
                  <a:chOff x="6018466" y="3432619"/>
                  <a:chExt cx="256032" cy="206502"/>
                </a:xfrm>
              </p:grpSpPr>
              <p:sp>
                <p:nvSpPr>
                  <p:cNvPr id="138" name="Freeform: Shape 137">
                    <a:extLst>
                      <a:ext uri="{FF2B5EF4-FFF2-40B4-BE49-F238E27FC236}">
                        <a16:creationId xmlns:a16="http://schemas.microsoft.com/office/drawing/2014/main" id="{D5AF5EBC-0307-450C-AF37-C4786E9E7431}"/>
                      </a:ext>
                    </a:extLst>
                  </p:cNvPr>
                  <p:cNvSpPr/>
                  <p:nvPr/>
                </p:nvSpPr>
                <p:spPr>
                  <a:xfrm>
                    <a:off x="6018466" y="3432619"/>
                    <a:ext cx="18288" cy="24193"/>
                  </a:xfrm>
                  <a:custGeom>
                    <a:avLst/>
                    <a:gdLst>
                      <a:gd name="connsiteX0" fmla="*/ 18288 w 18288"/>
                      <a:gd name="connsiteY0" fmla="*/ 0 h 24193"/>
                      <a:gd name="connsiteX1" fmla="*/ 0 w 18288"/>
                      <a:gd name="connsiteY1" fmla="*/ 24194 h 241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288" h="24193">
                        <a:moveTo>
                          <a:pt x="18288" y="0"/>
                        </a:moveTo>
                        <a:lnTo>
                          <a:pt x="0" y="24194"/>
                        </a:lnTo>
                      </a:path>
                    </a:pathLst>
                  </a:custGeom>
                  <a:ln w="9525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  <p:sp>
                <p:nvSpPr>
                  <p:cNvPr id="139" name="Freeform: Shape 138">
                    <a:extLst>
                      <a:ext uri="{FF2B5EF4-FFF2-40B4-BE49-F238E27FC236}">
                        <a16:creationId xmlns:a16="http://schemas.microsoft.com/office/drawing/2014/main" id="{C88F1B3D-94B3-4BC6-A3EB-546DD6C87050}"/>
                      </a:ext>
                    </a:extLst>
                  </p:cNvPr>
                  <p:cNvSpPr/>
                  <p:nvPr/>
                </p:nvSpPr>
                <p:spPr>
                  <a:xfrm>
                    <a:off x="6042754" y="3455669"/>
                    <a:ext cx="14763" cy="19526"/>
                  </a:xfrm>
                  <a:custGeom>
                    <a:avLst/>
                    <a:gdLst>
                      <a:gd name="connsiteX0" fmla="*/ 14764 w 14763"/>
                      <a:gd name="connsiteY0" fmla="*/ 0 h 19526"/>
                      <a:gd name="connsiteX1" fmla="*/ 0 w 14763"/>
                      <a:gd name="connsiteY1" fmla="*/ 19526 h 19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63" h="19526">
                        <a:moveTo>
                          <a:pt x="14764" y="0"/>
                        </a:moveTo>
                        <a:lnTo>
                          <a:pt x="0" y="19526"/>
                        </a:lnTo>
                      </a:path>
                    </a:pathLst>
                  </a:custGeom>
                  <a:ln w="9525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  <p:sp>
                <p:nvSpPr>
                  <p:cNvPr id="140" name="Freeform: Shape 139">
                    <a:extLst>
                      <a:ext uri="{FF2B5EF4-FFF2-40B4-BE49-F238E27FC236}">
                        <a16:creationId xmlns:a16="http://schemas.microsoft.com/office/drawing/2014/main" id="{ACD42F81-AB43-49D2-9596-E3450B58C719}"/>
                      </a:ext>
                    </a:extLst>
                  </p:cNvPr>
                  <p:cNvSpPr/>
                  <p:nvPr/>
                </p:nvSpPr>
                <p:spPr>
                  <a:xfrm>
                    <a:off x="6091903" y="3492817"/>
                    <a:ext cx="14763" cy="19526"/>
                  </a:xfrm>
                  <a:custGeom>
                    <a:avLst/>
                    <a:gdLst>
                      <a:gd name="connsiteX0" fmla="*/ 14764 w 14763"/>
                      <a:gd name="connsiteY0" fmla="*/ 0 h 19526"/>
                      <a:gd name="connsiteX1" fmla="*/ 0 w 14763"/>
                      <a:gd name="connsiteY1" fmla="*/ 19526 h 19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63" h="19526">
                        <a:moveTo>
                          <a:pt x="14764" y="0"/>
                        </a:moveTo>
                        <a:lnTo>
                          <a:pt x="0" y="19526"/>
                        </a:lnTo>
                      </a:path>
                    </a:pathLst>
                  </a:custGeom>
                  <a:ln w="9525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  <p:sp>
                <p:nvSpPr>
                  <p:cNvPr id="141" name="Freeform: Shape 140">
                    <a:extLst>
                      <a:ext uri="{FF2B5EF4-FFF2-40B4-BE49-F238E27FC236}">
                        <a16:creationId xmlns:a16="http://schemas.microsoft.com/office/drawing/2014/main" id="{8DB994F6-CCA8-4E18-9EEA-D055C9EEF13F}"/>
                      </a:ext>
                    </a:extLst>
                  </p:cNvPr>
                  <p:cNvSpPr/>
                  <p:nvPr/>
                </p:nvSpPr>
                <p:spPr>
                  <a:xfrm>
                    <a:off x="6066948" y="3473957"/>
                    <a:ext cx="14763" cy="19526"/>
                  </a:xfrm>
                  <a:custGeom>
                    <a:avLst/>
                    <a:gdLst>
                      <a:gd name="connsiteX0" fmla="*/ 14764 w 14763"/>
                      <a:gd name="connsiteY0" fmla="*/ 0 h 19526"/>
                      <a:gd name="connsiteX1" fmla="*/ 0 w 14763"/>
                      <a:gd name="connsiteY1" fmla="*/ 19526 h 19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63" h="19526">
                        <a:moveTo>
                          <a:pt x="14764" y="0"/>
                        </a:moveTo>
                        <a:lnTo>
                          <a:pt x="0" y="19526"/>
                        </a:lnTo>
                      </a:path>
                    </a:pathLst>
                  </a:custGeom>
                  <a:ln w="9525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  <p:sp>
                <p:nvSpPr>
                  <p:cNvPr id="142" name="Freeform: Shape 141">
                    <a:extLst>
                      <a:ext uri="{FF2B5EF4-FFF2-40B4-BE49-F238E27FC236}">
                        <a16:creationId xmlns:a16="http://schemas.microsoft.com/office/drawing/2014/main" id="{80FF1AED-FA3B-4247-998C-477409826BEF}"/>
                      </a:ext>
                    </a:extLst>
                  </p:cNvPr>
                  <p:cNvSpPr/>
                  <p:nvPr/>
                </p:nvSpPr>
                <p:spPr>
                  <a:xfrm>
                    <a:off x="6113430" y="3504342"/>
                    <a:ext cx="18383" cy="24288"/>
                  </a:xfrm>
                  <a:custGeom>
                    <a:avLst/>
                    <a:gdLst>
                      <a:gd name="connsiteX0" fmla="*/ 18383 w 18383"/>
                      <a:gd name="connsiteY0" fmla="*/ 0 h 24288"/>
                      <a:gd name="connsiteX1" fmla="*/ 0 w 18383"/>
                      <a:gd name="connsiteY1" fmla="*/ 24289 h 242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383" h="24288">
                        <a:moveTo>
                          <a:pt x="18383" y="0"/>
                        </a:moveTo>
                        <a:lnTo>
                          <a:pt x="0" y="24289"/>
                        </a:lnTo>
                      </a:path>
                    </a:pathLst>
                  </a:custGeom>
                  <a:ln w="9525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  <p:sp>
                <p:nvSpPr>
                  <p:cNvPr id="143" name="Freeform: Shape 142">
                    <a:extLst>
                      <a:ext uri="{FF2B5EF4-FFF2-40B4-BE49-F238E27FC236}">
                        <a16:creationId xmlns:a16="http://schemas.microsoft.com/office/drawing/2014/main" id="{EEA6290C-22EE-48C6-8672-FD8C9A00D4F7}"/>
                      </a:ext>
                    </a:extLst>
                  </p:cNvPr>
                  <p:cNvSpPr/>
                  <p:nvPr/>
                </p:nvSpPr>
                <p:spPr>
                  <a:xfrm>
                    <a:off x="6137719" y="3527392"/>
                    <a:ext cx="14763" cy="19621"/>
                  </a:xfrm>
                  <a:custGeom>
                    <a:avLst/>
                    <a:gdLst>
                      <a:gd name="connsiteX0" fmla="*/ 14764 w 14763"/>
                      <a:gd name="connsiteY0" fmla="*/ 0 h 19621"/>
                      <a:gd name="connsiteX1" fmla="*/ 0 w 14763"/>
                      <a:gd name="connsiteY1" fmla="*/ 19621 h 196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63" h="19621">
                        <a:moveTo>
                          <a:pt x="14764" y="0"/>
                        </a:moveTo>
                        <a:lnTo>
                          <a:pt x="0" y="19621"/>
                        </a:lnTo>
                      </a:path>
                    </a:pathLst>
                  </a:custGeom>
                  <a:ln w="9525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  <p:sp>
                <p:nvSpPr>
                  <p:cNvPr id="144" name="Freeform: Shape 143">
                    <a:extLst>
                      <a:ext uri="{FF2B5EF4-FFF2-40B4-BE49-F238E27FC236}">
                        <a16:creationId xmlns:a16="http://schemas.microsoft.com/office/drawing/2014/main" id="{27C45E90-88A3-49CE-BD70-CDA3ABB16D5C}"/>
                      </a:ext>
                    </a:extLst>
                  </p:cNvPr>
                  <p:cNvSpPr/>
                  <p:nvPr/>
                </p:nvSpPr>
                <p:spPr>
                  <a:xfrm>
                    <a:off x="6186963" y="3564540"/>
                    <a:ext cx="14763" cy="19621"/>
                  </a:xfrm>
                  <a:custGeom>
                    <a:avLst/>
                    <a:gdLst>
                      <a:gd name="connsiteX0" fmla="*/ 14764 w 14763"/>
                      <a:gd name="connsiteY0" fmla="*/ 0 h 19621"/>
                      <a:gd name="connsiteX1" fmla="*/ 0 w 14763"/>
                      <a:gd name="connsiteY1" fmla="*/ 19622 h 196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63" h="19621">
                        <a:moveTo>
                          <a:pt x="14764" y="0"/>
                        </a:moveTo>
                        <a:lnTo>
                          <a:pt x="0" y="19622"/>
                        </a:lnTo>
                      </a:path>
                    </a:pathLst>
                  </a:custGeom>
                  <a:ln w="9525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  <p:sp>
                <p:nvSpPr>
                  <p:cNvPr id="145" name="Freeform: Shape 144">
                    <a:extLst>
                      <a:ext uri="{FF2B5EF4-FFF2-40B4-BE49-F238E27FC236}">
                        <a16:creationId xmlns:a16="http://schemas.microsoft.com/office/drawing/2014/main" id="{CDF35DE1-BC02-41A1-95C5-D634D33B4060}"/>
                      </a:ext>
                    </a:extLst>
                  </p:cNvPr>
                  <p:cNvSpPr/>
                  <p:nvPr/>
                </p:nvSpPr>
                <p:spPr>
                  <a:xfrm>
                    <a:off x="6162007" y="3545776"/>
                    <a:ext cx="14763" cy="19526"/>
                  </a:xfrm>
                  <a:custGeom>
                    <a:avLst/>
                    <a:gdLst>
                      <a:gd name="connsiteX0" fmla="*/ 14764 w 14763"/>
                      <a:gd name="connsiteY0" fmla="*/ 0 h 19526"/>
                      <a:gd name="connsiteX1" fmla="*/ 0 w 14763"/>
                      <a:gd name="connsiteY1" fmla="*/ 19526 h 19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63" h="19526">
                        <a:moveTo>
                          <a:pt x="14764" y="0"/>
                        </a:moveTo>
                        <a:lnTo>
                          <a:pt x="0" y="19526"/>
                        </a:lnTo>
                      </a:path>
                    </a:pathLst>
                  </a:custGeom>
                  <a:ln w="9525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  <p:sp>
                <p:nvSpPr>
                  <p:cNvPr id="146" name="Freeform: Shape 145">
                    <a:extLst>
                      <a:ext uri="{FF2B5EF4-FFF2-40B4-BE49-F238E27FC236}">
                        <a16:creationId xmlns:a16="http://schemas.microsoft.com/office/drawing/2014/main" id="{DDF7F1B5-3637-4BF1-80A4-F6B12EFDF455}"/>
                      </a:ext>
                    </a:extLst>
                  </p:cNvPr>
                  <p:cNvSpPr/>
                  <p:nvPr/>
                </p:nvSpPr>
                <p:spPr>
                  <a:xfrm>
                    <a:off x="6211156" y="3578161"/>
                    <a:ext cx="18287" cy="24288"/>
                  </a:xfrm>
                  <a:custGeom>
                    <a:avLst/>
                    <a:gdLst>
                      <a:gd name="connsiteX0" fmla="*/ 18288 w 18287"/>
                      <a:gd name="connsiteY0" fmla="*/ 0 h 24288"/>
                      <a:gd name="connsiteX1" fmla="*/ 0 w 18287"/>
                      <a:gd name="connsiteY1" fmla="*/ 24289 h 242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287" h="24288">
                        <a:moveTo>
                          <a:pt x="18288" y="0"/>
                        </a:moveTo>
                        <a:lnTo>
                          <a:pt x="0" y="24289"/>
                        </a:lnTo>
                      </a:path>
                    </a:pathLst>
                  </a:custGeom>
                  <a:ln w="9525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  <p:sp>
                <p:nvSpPr>
                  <p:cNvPr id="147" name="Freeform: Shape 146">
                    <a:extLst>
                      <a:ext uri="{FF2B5EF4-FFF2-40B4-BE49-F238E27FC236}">
                        <a16:creationId xmlns:a16="http://schemas.microsoft.com/office/drawing/2014/main" id="{BD94D3C9-9AB2-4758-A3CE-CB50BEE746D8}"/>
                      </a:ext>
                    </a:extLst>
                  </p:cNvPr>
                  <p:cNvSpPr/>
                  <p:nvPr/>
                </p:nvSpPr>
                <p:spPr>
                  <a:xfrm>
                    <a:off x="6235445" y="3601211"/>
                    <a:ext cx="14763" cy="19526"/>
                  </a:xfrm>
                  <a:custGeom>
                    <a:avLst/>
                    <a:gdLst>
                      <a:gd name="connsiteX0" fmla="*/ 14764 w 14763"/>
                      <a:gd name="connsiteY0" fmla="*/ 0 h 19526"/>
                      <a:gd name="connsiteX1" fmla="*/ 0 w 14763"/>
                      <a:gd name="connsiteY1" fmla="*/ 19526 h 19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63" h="19526">
                        <a:moveTo>
                          <a:pt x="14764" y="0"/>
                        </a:moveTo>
                        <a:lnTo>
                          <a:pt x="0" y="19526"/>
                        </a:lnTo>
                      </a:path>
                    </a:pathLst>
                  </a:custGeom>
                  <a:ln w="9525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  <p:sp>
                <p:nvSpPr>
                  <p:cNvPr id="148" name="Freeform: Shape 147">
                    <a:extLst>
                      <a:ext uri="{FF2B5EF4-FFF2-40B4-BE49-F238E27FC236}">
                        <a16:creationId xmlns:a16="http://schemas.microsoft.com/office/drawing/2014/main" id="{8988B264-A06C-4FD2-8851-F6DAD7ADDD52}"/>
                      </a:ext>
                    </a:extLst>
                  </p:cNvPr>
                  <p:cNvSpPr/>
                  <p:nvPr/>
                </p:nvSpPr>
                <p:spPr>
                  <a:xfrm>
                    <a:off x="6259734" y="3619594"/>
                    <a:ext cx="14763" cy="19526"/>
                  </a:xfrm>
                  <a:custGeom>
                    <a:avLst/>
                    <a:gdLst>
                      <a:gd name="connsiteX0" fmla="*/ 14764 w 14763"/>
                      <a:gd name="connsiteY0" fmla="*/ 0 h 19526"/>
                      <a:gd name="connsiteX1" fmla="*/ 0 w 14763"/>
                      <a:gd name="connsiteY1" fmla="*/ 19526 h 19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63" h="19526">
                        <a:moveTo>
                          <a:pt x="14764" y="0"/>
                        </a:moveTo>
                        <a:lnTo>
                          <a:pt x="0" y="19526"/>
                        </a:lnTo>
                      </a:path>
                    </a:pathLst>
                  </a:custGeom>
                  <a:ln w="9525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</p:grpSp>
          </p:grpSp>
        </p:grpSp>
      </p:grpSp>
      <p:grpSp>
        <p:nvGrpSpPr>
          <p:cNvPr id="11" name="Graphic 44260">
            <a:extLst>
              <a:ext uri="{FF2B5EF4-FFF2-40B4-BE49-F238E27FC236}">
                <a16:creationId xmlns:a16="http://schemas.microsoft.com/office/drawing/2014/main" id="{95DBC3B3-B454-42DA-A1F8-4242A2B28FD2}"/>
              </a:ext>
            </a:extLst>
          </p:cNvPr>
          <p:cNvGrpSpPr/>
          <p:nvPr/>
        </p:nvGrpSpPr>
        <p:grpSpPr>
          <a:xfrm>
            <a:off x="10620440" y="4659403"/>
            <a:ext cx="969040" cy="960328"/>
            <a:chOff x="5972175" y="3276600"/>
            <a:chExt cx="245554" cy="304990"/>
          </a:xfrm>
        </p:grpSpPr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8675C8A9-AFCC-4845-9FF4-C0C4E29E1B9C}"/>
                </a:ext>
              </a:extLst>
            </p:cNvPr>
            <p:cNvSpPr/>
            <p:nvPr/>
          </p:nvSpPr>
          <p:spPr>
            <a:xfrm>
              <a:off x="5991225" y="3309651"/>
              <a:ext cx="226504" cy="271938"/>
            </a:xfrm>
            <a:custGeom>
              <a:avLst/>
              <a:gdLst>
                <a:gd name="connsiteX0" fmla="*/ 0 w 226504"/>
                <a:gd name="connsiteY0" fmla="*/ 163830 h 271938"/>
                <a:gd name="connsiteX1" fmla="*/ 21241 w 226504"/>
                <a:gd name="connsiteY1" fmla="*/ 122015 h 271938"/>
                <a:gd name="connsiteX2" fmla="*/ 42101 w 226504"/>
                <a:gd name="connsiteY2" fmla="*/ 129159 h 271938"/>
                <a:gd name="connsiteX3" fmla="*/ 172117 w 226504"/>
                <a:gd name="connsiteY3" fmla="*/ 0 h 271938"/>
                <a:gd name="connsiteX4" fmla="*/ 226505 w 226504"/>
                <a:gd name="connsiteY4" fmla="*/ 37052 h 271938"/>
                <a:gd name="connsiteX5" fmla="*/ 183833 w 226504"/>
                <a:gd name="connsiteY5" fmla="*/ 221647 h 271938"/>
                <a:gd name="connsiteX6" fmla="*/ 199644 w 226504"/>
                <a:gd name="connsiteY6" fmla="*/ 231743 h 271938"/>
                <a:gd name="connsiteX7" fmla="*/ 174022 w 226504"/>
                <a:gd name="connsiteY7" fmla="*/ 271939 h 271938"/>
                <a:gd name="connsiteX8" fmla="*/ 96298 w 226504"/>
                <a:gd name="connsiteY8" fmla="*/ 225076 h 271938"/>
                <a:gd name="connsiteX9" fmla="*/ 117348 w 226504"/>
                <a:gd name="connsiteY9" fmla="*/ 183547 h 271938"/>
                <a:gd name="connsiteX10" fmla="*/ 131826 w 226504"/>
                <a:gd name="connsiteY10" fmla="*/ 191643 h 271938"/>
                <a:gd name="connsiteX11" fmla="*/ 138589 w 226504"/>
                <a:gd name="connsiteY11" fmla="*/ 164783 h 271938"/>
                <a:gd name="connsiteX12" fmla="*/ 102013 w 226504"/>
                <a:gd name="connsiteY12" fmla="*/ 140684 h 271938"/>
                <a:gd name="connsiteX13" fmla="*/ 86963 w 226504"/>
                <a:gd name="connsiteY13" fmla="*/ 156496 h 271938"/>
                <a:gd name="connsiteX14" fmla="*/ 104013 w 226504"/>
                <a:gd name="connsiteY14" fmla="*/ 170783 h 271938"/>
                <a:gd name="connsiteX15" fmla="*/ 81629 w 226504"/>
                <a:gd name="connsiteY15" fmla="*/ 210693 h 271938"/>
                <a:gd name="connsiteX16" fmla="*/ 0 w 226504"/>
                <a:gd name="connsiteY16" fmla="*/ 163830 h 271938"/>
                <a:gd name="connsiteX17" fmla="*/ 162401 w 226504"/>
                <a:gd name="connsiteY17" fmla="*/ 79820 h 271938"/>
                <a:gd name="connsiteX18" fmla="*/ 128207 w 226504"/>
                <a:gd name="connsiteY18" fmla="*/ 109919 h 271938"/>
                <a:gd name="connsiteX19" fmla="*/ 153353 w 226504"/>
                <a:gd name="connsiteY19" fmla="*/ 124016 h 271938"/>
                <a:gd name="connsiteX20" fmla="*/ 162401 w 226504"/>
                <a:gd name="connsiteY20" fmla="*/ 79820 h 271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26504" h="271938">
                  <a:moveTo>
                    <a:pt x="0" y="163830"/>
                  </a:moveTo>
                  <a:cubicBezTo>
                    <a:pt x="1429" y="153162"/>
                    <a:pt x="21241" y="122015"/>
                    <a:pt x="21241" y="122015"/>
                  </a:cubicBezTo>
                  <a:lnTo>
                    <a:pt x="42101" y="129159"/>
                  </a:lnTo>
                  <a:cubicBezTo>
                    <a:pt x="97155" y="69342"/>
                    <a:pt x="172117" y="0"/>
                    <a:pt x="172117" y="0"/>
                  </a:cubicBezTo>
                  <a:cubicBezTo>
                    <a:pt x="184404" y="2477"/>
                    <a:pt x="226505" y="37052"/>
                    <a:pt x="226505" y="37052"/>
                  </a:cubicBezTo>
                  <a:lnTo>
                    <a:pt x="183833" y="221647"/>
                  </a:lnTo>
                  <a:lnTo>
                    <a:pt x="199644" y="231743"/>
                  </a:lnTo>
                  <a:lnTo>
                    <a:pt x="174022" y="271939"/>
                  </a:lnTo>
                  <a:cubicBezTo>
                    <a:pt x="174022" y="271939"/>
                    <a:pt x="98203" y="228600"/>
                    <a:pt x="96298" y="225076"/>
                  </a:cubicBezTo>
                  <a:cubicBezTo>
                    <a:pt x="94774" y="221456"/>
                    <a:pt x="115348" y="183071"/>
                    <a:pt x="117348" y="183547"/>
                  </a:cubicBezTo>
                  <a:cubicBezTo>
                    <a:pt x="119539" y="183737"/>
                    <a:pt x="131826" y="191643"/>
                    <a:pt x="131826" y="191643"/>
                  </a:cubicBezTo>
                  <a:lnTo>
                    <a:pt x="138589" y="164783"/>
                  </a:lnTo>
                  <a:lnTo>
                    <a:pt x="102013" y="140684"/>
                  </a:lnTo>
                  <a:lnTo>
                    <a:pt x="86963" y="156496"/>
                  </a:lnTo>
                  <a:lnTo>
                    <a:pt x="104013" y="170783"/>
                  </a:lnTo>
                  <a:cubicBezTo>
                    <a:pt x="104013" y="170783"/>
                    <a:pt x="82487" y="211265"/>
                    <a:pt x="81629" y="210693"/>
                  </a:cubicBezTo>
                  <a:lnTo>
                    <a:pt x="0" y="163830"/>
                  </a:lnTo>
                  <a:close/>
                  <a:moveTo>
                    <a:pt x="162401" y="79820"/>
                  </a:moveTo>
                  <a:lnTo>
                    <a:pt x="128207" y="109919"/>
                  </a:lnTo>
                  <a:lnTo>
                    <a:pt x="153353" y="124016"/>
                  </a:lnTo>
                  <a:lnTo>
                    <a:pt x="162401" y="79820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98AED41A-6947-4563-A969-2D227CB9DAD6}"/>
                </a:ext>
              </a:extLst>
            </p:cNvPr>
            <p:cNvSpPr/>
            <p:nvPr/>
          </p:nvSpPr>
          <p:spPr>
            <a:xfrm>
              <a:off x="5972175" y="3276600"/>
              <a:ext cx="226504" cy="271938"/>
            </a:xfrm>
            <a:custGeom>
              <a:avLst/>
              <a:gdLst>
                <a:gd name="connsiteX0" fmla="*/ 0 w 226504"/>
                <a:gd name="connsiteY0" fmla="*/ 163925 h 271938"/>
                <a:gd name="connsiteX1" fmla="*/ 21241 w 226504"/>
                <a:gd name="connsiteY1" fmla="*/ 122111 h 271938"/>
                <a:gd name="connsiteX2" fmla="*/ 42101 w 226504"/>
                <a:gd name="connsiteY2" fmla="*/ 129254 h 271938"/>
                <a:gd name="connsiteX3" fmla="*/ 172117 w 226504"/>
                <a:gd name="connsiteY3" fmla="*/ 0 h 271938"/>
                <a:gd name="connsiteX4" fmla="*/ 226505 w 226504"/>
                <a:gd name="connsiteY4" fmla="*/ 37052 h 271938"/>
                <a:gd name="connsiteX5" fmla="*/ 183833 w 226504"/>
                <a:gd name="connsiteY5" fmla="*/ 221647 h 271938"/>
                <a:gd name="connsiteX6" fmla="*/ 199644 w 226504"/>
                <a:gd name="connsiteY6" fmla="*/ 231743 h 271938"/>
                <a:gd name="connsiteX7" fmla="*/ 174022 w 226504"/>
                <a:gd name="connsiteY7" fmla="*/ 271939 h 271938"/>
                <a:gd name="connsiteX8" fmla="*/ 96298 w 226504"/>
                <a:gd name="connsiteY8" fmla="*/ 225076 h 271938"/>
                <a:gd name="connsiteX9" fmla="*/ 117348 w 226504"/>
                <a:gd name="connsiteY9" fmla="*/ 183547 h 271938"/>
                <a:gd name="connsiteX10" fmla="*/ 131826 w 226504"/>
                <a:gd name="connsiteY10" fmla="*/ 191643 h 271938"/>
                <a:gd name="connsiteX11" fmla="*/ 138589 w 226504"/>
                <a:gd name="connsiteY11" fmla="*/ 164783 h 271938"/>
                <a:gd name="connsiteX12" fmla="*/ 102013 w 226504"/>
                <a:gd name="connsiteY12" fmla="*/ 140684 h 271938"/>
                <a:gd name="connsiteX13" fmla="*/ 86963 w 226504"/>
                <a:gd name="connsiteY13" fmla="*/ 156496 h 271938"/>
                <a:gd name="connsiteX14" fmla="*/ 104013 w 226504"/>
                <a:gd name="connsiteY14" fmla="*/ 170783 h 271938"/>
                <a:gd name="connsiteX15" fmla="*/ 81629 w 226504"/>
                <a:gd name="connsiteY15" fmla="*/ 210693 h 271938"/>
                <a:gd name="connsiteX16" fmla="*/ 0 w 226504"/>
                <a:gd name="connsiteY16" fmla="*/ 163925 h 271938"/>
                <a:gd name="connsiteX17" fmla="*/ 162401 w 226504"/>
                <a:gd name="connsiteY17" fmla="*/ 79820 h 271938"/>
                <a:gd name="connsiteX18" fmla="*/ 128207 w 226504"/>
                <a:gd name="connsiteY18" fmla="*/ 109919 h 271938"/>
                <a:gd name="connsiteX19" fmla="*/ 153353 w 226504"/>
                <a:gd name="connsiteY19" fmla="*/ 124016 h 271938"/>
                <a:gd name="connsiteX20" fmla="*/ 162401 w 226504"/>
                <a:gd name="connsiteY20" fmla="*/ 79820 h 271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26504" h="271938">
                  <a:moveTo>
                    <a:pt x="0" y="163925"/>
                  </a:moveTo>
                  <a:cubicBezTo>
                    <a:pt x="1429" y="153257"/>
                    <a:pt x="21241" y="122111"/>
                    <a:pt x="21241" y="122111"/>
                  </a:cubicBezTo>
                  <a:lnTo>
                    <a:pt x="42101" y="129254"/>
                  </a:lnTo>
                  <a:cubicBezTo>
                    <a:pt x="97155" y="69437"/>
                    <a:pt x="172117" y="0"/>
                    <a:pt x="172117" y="0"/>
                  </a:cubicBezTo>
                  <a:cubicBezTo>
                    <a:pt x="184404" y="2477"/>
                    <a:pt x="226505" y="37052"/>
                    <a:pt x="226505" y="37052"/>
                  </a:cubicBezTo>
                  <a:lnTo>
                    <a:pt x="183833" y="221647"/>
                  </a:lnTo>
                  <a:lnTo>
                    <a:pt x="199644" y="231743"/>
                  </a:lnTo>
                  <a:lnTo>
                    <a:pt x="174022" y="271939"/>
                  </a:lnTo>
                  <a:cubicBezTo>
                    <a:pt x="174022" y="271939"/>
                    <a:pt x="98203" y="228600"/>
                    <a:pt x="96298" y="225076"/>
                  </a:cubicBezTo>
                  <a:cubicBezTo>
                    <a:pt x="94774" y="221456"/>
                    <a:pt x="115348" y="183071"/>
                    <a:pt x="117348" y="183547"/>
                  </a:cubicBezTo>
                  <a:cubicBezTo>
                    <a:pt x="119539" y="183737"/>
                    <a:pt x="131826" y="191643"/>
                    <a:pt x="131826" y="191643"/>
                  </a:cubicBezTo>
                  <a:lnTo>
                    <a:pt x="138589" y="164783"/>
                  </a:lnTo>
                  <a:lnTo>
                    <a:pt x="102013" y="140684"/>
                  </a:lnTo>
                  <a:lnTo>
                    <a:pt x="86963" y="156496"/>
                  </a:lnTo>
                  <a:lnTo>
                    <a:pt x="104013" y="170783"/>
                  </a:lnTo>
                  <a:cubicBezTo>
                    <a:pt x="104013" y="170783"/>
                    <a:pt x="82487" y="211265"/>
                    <a:pt x="81629" y="210693"/>
                  </a:cubicBezTo>
                  <a:lnTo>
                    <a:pt x="0" y="163925"/>
                  </a:lnTo>
                  <a:close/>
                  <a:moveTo>
                    <a:pt x="162401" y="79820"/>
                  </a:moveTo>
                  <a:lnTo>
                    <a:pt x="128207" y="109919"/>
                  </a:lnTo>
                  <a:lnTo>
                    <a:pt x="153353" y="124016"/>
                  </a:lnTo>
                  <a:lnTo>
                    <a:pt x="162401" y="79820"/>
                  </a:lnTo>
                  <a:close/>
                </a:path>
              </a:pathLst>
            </a:custGeom>
            <a:solidFill>
              <a:srgbClr val="DC755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887083051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>
            <a:lumMod val="9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1" name="Graphic 1">
            <a:extLst>
              <a:ext uri="{FF2B5EF4-FFF2-40B4-BE49-F238E27FC236}">
                <a16:creationId xmlns:a16="http://schemas.microsoft.com/office/drawing/2014/main" id="{72DE07B2-49DE-4C69-9494-120528081C00}"/>
              </a:ext>
            </a:extLst>
          </p:cNvPr>
          <p:cNvGrpSpPr/>
          <p:nvPr/>
        </p:nvGrpSpPr>
        <p:grpSpPr>
          <a:xfrm>
            <a:off x="710914" y="5898719"/>
            <a:ext cx="1799619" cy="1773824"/>
            <a:chOff x="5748337" y="3124200"/>
            <a:chExt cx="695325" cy="609600"/>
          </a:xfrm>
          <a:solidFill>
            <a:schemeClr val="bg2">
              <a:lumMod val="50000"/>
            </a:schemeClr>
          </a:solidFill>
        </p:grpSpPr>
        <p:grpSp>
          <p:nvGrpSpPr>
            <p:cNvPr id="72" name="Graphic 1">
              <a:extLst>
                <a:ext uri="{FF2B5EF4-FFF2-40B4-BE49-F238E27FC236}">
                  <a16:creationId xmlns:a16="http://schemas.microsoft.com/office/drawing/2014/main" id="{D75840A7-2919-40CB-A82C-2AD69D7673A5}"/>
                </a:ext>
              </a:extLst>
            </p:cNvPr>
            <p:cNvGrpSpPr/>
            <p:nvPr/>
          </p:nvGrpSpPr>
          <p:grpSpPr>
            <a:xfrm>
              <a:off x="6032547" y="3282867"/>
              <a:ext cx="412442" cy="452943"/>
              <a:chOff x="6032547" y="3282867"/>
              <a:chExt cx="412442" cy="452943"/>
            </a:xfrm>
            <a:grpFill/>
          </p:grpSpPr>
          <p:sp>
            <p:nvSpPr>
              <p:cNvPr id="87" name="Freeform: Shape 86">
                <a:extLst>
                  <a:ext uri="{FF2B5EF4-FFF2-40B4-BE49-F238E27FC236}">
                    <a16:creationId xmlns:a16="http://schemas.microsoft.com/office/drawing/2014/main" id="{AB10C774-087E-4B16-8266-2E5B640A906A}"/>
                  </a:ext>
                </a:extLst>
              </p:cNvPr>
              <p:cNvSpPr/>
              <p:nvPr/>
            </p:nvSpPr>
            <p:spPr>
              <a:xfrm>
                <a:off x="6032547" y="3336353"/>
                <a:ext cx="369776" cy="399456"/>
              </a:xfrm>
              <a:custGeom>
                <a:avLst/>
                <a:gdLst>
                  <a:gd name="connsiteX0" fmla="*/ 364252 w 369776"/>
                  <a:gd name="connsiteY0" fmla="*/ 77978 h 399456"/>
                  <a:gd name="connsiteX1" fmla="*/ 84978 w 369776"/>
                  <a:gd name="connsiteY1" fmla="*/ 392207 h 399456"/>
                  <a:gd name="connsiteX2" fmla="*/ 54403 w 369776"/>
                  <a:gd name="connsiteY2" fmla="*/ 393922 h 399456"/>
                  <a:gd name="connsiteX3" fmla="*/ 7350 w 369776"/>
                  <a:gd name="connsiteY3" fmla="*/ 352107 h 399456"/>
                  <a:gd name="connsiteX4" fmla="*/ 5445 w 369776"/>
                  <a:gd name="connsiteY4" fmla="*/ 321532 h 399456"/>
                  <a:gd name="connsiteX5" fmla="*/ 284718 w 369776"/>
                  <a:gd name="connsiteY5" fmla="*/ 7302 h 399456"/>
                  <a:gd name="connsiteX6" fmla="*/ 315388 w 369776"/>
                  <a:gd name="connsiteY6" fmla="*/ 5492 h 399456"/>
                  <a:gd name="connsiteX7" fmla="*/ 362442 w 369776"/>
                  <a:gd name="connsiteY7" fmla="*/ 47307 h 399456"/>
                  <a:gd name="connsiteX8" fmla="*/ 364252 w 369776"/>
                  <a:gd name="connsiteY8" fmla="*/ 77978 h 399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69776" h="399456">
                    <a:moveTo>
                      <a:pt x="364252" y="77978"/>
                    </a:moveTo>
                    <a:lnTo>
                      <a:pt x="84978" y="392207"/>
                    </a:lnTo>
                    <a:cubicBezTo>
                      <a:pt x="77073" y="401161"/>
                      <a:pt x="63452" y="401923"/>
                      <a:pt x="54403" y="393922"/>
                    </a:cubicBezTo>
                    <a:lnTo>
                      <a:pt x="7350" y="352107"/>
                    </a:lnTo>
                    <a:cubicBezTo>
                      <a:pt x="-1699" y="344106"/>
                      <a:pt x="-2461" y="330485"/>
                      <a:pt x="5445" y="321532"/>
                    </a:cubicBezTo>
                    <a:lnTo>
                      <a:pt x="284718" y="7302"/>
                    </a:lnTo>
                    <a:cubicBezTo>
                      <a:pt x="292624" y="-1651"/>
                      <a:pt x="306340" y="-2509"/>
                      <a:pt x="315388" y="5492"/>
                    </a:cubicBezTo>
                    <a:lnTo>
                      <a:pt x="362442" y="47307"/>
                    </a:lnTo>
                    <a:cubicBezTo>
                      <a:pt x="371490" y="55308"/>
                      <a:pt x="372252" y="69024"/>
                      <a:pt x="364252" y="7797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Cordia New" panose="020B0304020202020204" pitchFamily="34" charset="-34"/>
                </a:endParaRPr>
              </a:p>
            </p:txBody>
          </p:sp>
          <p:sp>
            <p:nvSpPr>
              <p:cNvPr id="88" name="Freeform: Shape 87">
                <a:extLst>
                  <a:ext uri="{FF2B5EF4-FFF2-40B4-BE49-F238E27FC236}">
                    <a16:creationId xmlns:a16="http://schemas.microsoft.com/office/drawing/2014/main" id="{7EDD93C5-5B90-4522-8DCB-C06ED814A3FF}"/>
                  </a:ext>
                </a:extLst>
              </p:cNvPr>
              <p:cNvSpPr/>
              <p:nvPr/>
            </p:nvSpPr>
            <p:spPr>
              <a:xfrm>
                <a:off x="6032633" y="3336392"/>
                <a:ext cx="338924" cy="372928"/>
              </a:xfrm>
              <a:custGeom>
                <a:avLst/>
                <a:gdLst>
                  <a:gd name="connsiteX0" fmla="*/ 315302 w 338924"/>
                  <a:gd name="connsiteY0" fmla="*/ 5454 h 372928"/>
                  <a:gd name="connsiteX1" fmla="*/ 284727 w 338924"/>
                  <a:gd name="connsiteY1" fmla="*/ 7264 h 372928"/>
                  <a:gd name="connsiteX2" fmla="*/ 5454 w 338924"/>
                  <a:gd name="connsiteY2" fmla="*/ 321398 h 372928"/>
                  <a:gd name="connsiteX3" fmla="*/ 7264 w 338924"/>
                  <a:gd name="connsiteY3" fmla="*/ 351974 h 372928"/>
                  <a:gd name="connsiteX4" fmla="*/ 30886 w 338924"/>
                  <a:gd name="connsiteY4" fmla="*/ 372929 h 372928"/>
                  <a:gd name="connsiteX5" fmla="*/ 338924 w 338924"/>
                  <a:gd name="connsiteY5" fmla="*/ 26314 h 372928"/>
                  <a:gd name="connsiteX6" fmla="*/ 315302 w 338924"/>
                  <a:gd name="connsiteY6" fmla="*/ 5454 h 3729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38924" h="372928">
                    <a:moveTo>
                      <a:pt x="315302" y="5454"/>
                    </a:moveTo>
                    <a:cubicBezTo>
                      <a:pt x="306349" y="-2452"/>
                      <a:pt x="292633" y="-1690"/>
                      <a:pt x="284727" y="7264"/>
                    </a:cubicBezTo>
                    <a:lnTo>
                      <a:pt x="5454" y="321398"/>
                    </a:lnTo>
                    <a:cubicBezTo>
                      <a:pt x="-2452" y="330352"/>
                      <a:pt x="-1690" y="344068"/>
                      <a:pt x="7264" y="351974"/>
                    </a:cubicBezTo>
                    <a:lnTo>
                      <a:pt x="30886" y="372929"/>
                    </a:lnTo>
                    <a:lnTo>
                      <a:pt x="338924" y="26314"/>
                    </a:lnTo>
                    <a:lnTo>
                      <a:pt x="315302" y="545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Cordia New" panose="020B0304020202020204" pitchFamily="34" charset="-34"/>
                </a:endParaRPr>
              </a:p>
            </p:txBody>
          </p:sp>
          <p:grpSp>
            <p:nvGrpSpPr>
              <p:cNvPr id="89" name="Graphic 1">
                <a:extLst>
                  <a:ext uri="{FF2B5EF4-FFF2-40B4-BE49-F238E27FC236}">
                    <a16:creationId xmlns:a16="http://schemas.microsoft.com/office/drawing/2014/main" id="{0C0756B5-A404-4C46-B1B4-1C52C4A05553}"/>
                  </a:ext>
                </a:extLst>
              </p:cNvPr>
              <p:cNvGrpSpPr/>
              <p:nvPr/>
            </p:nvGrpSpPr>
            <p:grpSpPr>
              <a:xfrm>
                <a:off x="6344125" y="3282867"/>
                <a:ext cx="100864" cy="104413"/>
                <a:chOff x="6344125" y="3282867"/>
                <a:chExt cx="100864" cy="104413"/>
              </a:xfrm>
              <a:grpFill/>
            </p:grpSpPr>
            <p:sp>
              <p:nvSpPr>
                <p:cNvPr id="98" name="Freeform: Shape 97">
                  <a:extLst>
                    <a:ext uri="{FF2B5EF4-FFF2-40B4-BE49-F238E27FC236}">
                      <a16:creationId xmlns:a16="http://schemas.microsoft.com/office/drawing/2014/main" id="{F32A1366-5E65-47BB-93D3-B040FFE5BED0}"/>
                    </a:ext>
                  </a:extLst>
                </p:cNvPr>
                <p:cNvSpPr/>
                <p:nvPr/>
              </p:nvSpPr>
              <p:spPr>
                <a:xfrm>
                  <a:off x="6344125" y="3282867"/>
                  <a:ext cx="100864" cy="104413"/>
                </a:xfrm>
                <a:custGeom>
                  <a:avLst/>
                  <a:gdLst>
                    <a:gd name="connsiteX0" fmla="*/ 93250 w 100864"/>
                    <a:gd name="connsiteY0" fmla="*/ 5734 h 104413"/>
                    <a:gd name="connsiteX1" fmla="*/ 93250 w 100864"/>
                    <a:gd name="connsiteY1" fmla="*/ 5734 h 104413"/>
                    <a:gd name="connsiteX2" fmla="*/ 67818 w 100864"/>
                    <a:gd name="connsiteY2" fmla="*/ 2496 h 104413"/>
                    <a:gd name="connsiteX3" fmla="*/ 52864 w 100864"/>
                    <a:gd name="connsiteY3" fmla="*/ 10211 h 104413"/>
                    <a:gd name="connsiteX4" fmla="*/ 19145 w 100864"/>
                    <a:gd name="connsiteY4" fmla="*/ 36405 h 104413"/>
                    <a:gd name="connsiteX5" fmla="*/ 0 w 100864"/>
                    <a:gd name="connsiteY5" fmla="*/ 57931 h 104413"/>
                    <a:gd name="connsiteX6" fmla="*/ 26194 w 100864"/>
                    <a:gd name="connsiteY6" fmla="*/ 81172 h 104413"/>
                    <a:gd name="connsiteX7" fmla="*/ 52388 w 100864"/>
                    <a:gd name="connsiteY7" fmla="*/ 104413 h 104413"/>
                    <a:gd name="connsiteX8" fmla="*/ 71533 w 100864"/>
                    <a:gd name="connsiteY8" fmla="*/ 82887 h 104413"/>
                    <a:gd name="connsiteX9" fmla="*/ 93536 w 100864"/>
                    <a:gd name="connsiteY9" fmla="*/ 46311 h 104413"/>
                    <a:gd name="connsiteX10" fmla="*/ 99441 w 100864"/>
                    <a:gd name="connsiteY10" fmla="*/ 30499 h 104413"/>
                    <a:gd name="connsiteX11" fmla="*/ 93250 w 100864"/>
                    <a:gd name="connsiteY11" fmla="*/ 5734 h 1044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00864" h="104413">
                      <a:moveTo>
                        <a:pt x="93250" y="5734"/>
                      </a:moveTo>
                      <a:lnTo>
                        <a:pt x="93250" y="5734"/>
                      </a:lnTo>
                      <a:cubicBezTo>
                        <a:pt x="86201" y="-457"/>
                        <a:pt x="76105" y="-1790"/>
                        <a:pt x="67818" y="2496"/>
                      </a:cubicBezTo>
                      <a:lnTo>
                        <a:pt x="52864" y="10211"/>
                      </a:lnTo>
                      <a:cubicBezTo>
                        <a:pt x="40100" y="16783"/>
                        <a:pt x="28670" y="25642"/>
                        <a:pt x="19145" y="36405"/>
                      </a:cubicBezTo>
                      <a:lnTo>
                        <a:pt x="0" y="57931"/>
                      </a:lnTo>
                      <a:lnTo>
                        <a:pt x="26194" y="81172"/>
                      </a:lnTo>
                      <a:lnTo>
                        <a:pt x="52388" y="104413"/>
                      </a:lnTo>
                      <a:lnTo>
                        <a:pt x="71533" y="82887"/>
                      </a:lnTo>
                      <a:cubicBezTo>
                        <a:pt x="81058" y="72124"/>
                        <a:pt x="88487" y="59741"/>
                        <a:pt x="93536" y="46311"/>
                      </a:cubicBezTo>
                      <a:lnTo>
                        <a:pt x="99441" y="30499"/>
                      </a:lnTo>
                      <a:cubicBezTo>
                        <a:pt x="102680" y="21927"/>
                        <a:pt x="100298" y="12021"/>
                        <a:pt x="93250" y="5734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Cordia New" panose="020B0304020202020204" pitchFamily="34" charset="-34"/>
                  </a:endParaRPr>
                </a:p>
              </p:txBody>
            </p:sp>
            <p:sp>
              <p:nvSpPr>
                <p:cNvPr id="99" name="Freeform: Shape 98">
                  <a:extLst>
                    <a:ext uri="{FF2B5EF4-FFF2-40B4-BE49-F238E27FC236}">
                      <a16:creationId xmlns:a16="http://schemas.microsoft.com/office/drawing/2014/main" id="{0ECB6895-7B8D-41CF-8969-4A8DD8B0B5F9}"/>
                    </a:ext>
                  </a:extLst>
                </p:cNvPr>
                <p:cNvSpPr/>
                <p:nvPr/>
              </p:nvSpPr>
              <p:spPr>
                <a:xfrm>
                  <a:off x="6344125" y="3282929"/>
                  <a:ext cx="100795" cy="81300"/>
                </a:xfrm>
                <a:custGeom>
                  <a:avLst/>
                  <a:gdLst>
                    <a:gd name="connsiteX0" fmla="*/ 100774 w 100795"/>
                    <a:gd name="connsiteY0" fmla="*/ 23579 h 81300"/>
                    <a:gd name="connsiteX1" fmla="*/ 94012 w 100795"/>
                    <a:gd name="connsiteY1" fmla="*/ 25770 h 81300"/>
                    <a:gd name="connsiteX2" fmla="*/ 79057 w 100795"/>
                    <a:gd name="connsiteY2" fmla="*/ 33580 h 81300"/>
                    <a:gd name="connsiteX3" fmla="*/ 45339 w 100795"/>
                    <a:gd name="connsiteY3" fmla="*/ 59774 h 81300"/>
                    <a:gd name="connsiteX4" fmla="*/ 26194 w 100795"/>
                    <a:gd name="connsiteY4" fmla="*/ 81300 h 81300"/>
                    <a:gd name="connsiteX5" fmla="*/ 0 w 100795"/>
                    <a:gd name="connsiteY5" fmla="*/ 57964 h 81300"/>
                    <a:gd name="connsiteX6" fmla="*/ 19145 w 100795"/>
                    <a:gd name="connsiteY6" fmla="*/ 36438 h 81300"/>
                    <a:gd name="connsiteX7" fmla="*/ 52864 w 100795"/>
                    <a:gd name="connsiteY7" fmla="*/ 10244 h 81300"/>
                    <a:gd name="connsiteX8" fmla="*/ 67913 w 100795"/>
                    <a:gd name="connsiteY8" fmla="*/ 2529 h 81300"/>
                    <a:gd name="connsiteX9" fmla="*/ 93345 w 100795"/>
                    <a:gd name="connsiteY9" fmla="*/ 5672 h 81300"/>
                    <a:gd name="connsiteX10" fmla="*/ 93440 w 100795"/>
                    <a:gd name="connsiteY10" fmla="*/ 5767 h 81300"/>
                    <a:gd name="connsiteX11" fmla="*/ 100774 w 100795"/>
                    <a:gd name="connsiteY11" fmla="*/ 23579 h 81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00795" h="81300">
                      <a:moveTo>
                        <a:pt x="100774" y="23579"/>
                      </a:moveTo>
                      <a:cubicBezTo>
                        <a:pt x="98393" y="23865"/>
                        <a:pt x="96203" y="24627"/>
                        <a:pt x="94012" y="25770"/>
                      </a:cubicBezTo>
                      <a:lnTo>
                        <a:pt x="79057" y="33580"/>
                      </a:lnTo>
                      <a:cubicBezTo>
                        <a:pt x="66294" y="40152"/>
                        <a:pt x="54864" y="49011"/>
                        <a:pt x="45339" y="59774"/>
                      </a:cubicBezTo>
                      <a:lnTo>
                        <a:pt x="26194" y="81300"/>
                      </a:lnTo>
                      <a:lnTo>
                        <a:pt x="0" y="57964"/>
                      </a:lnTo>
                      <a:lnTo>
                        <a:pt x="19145" y="36438"/>
                      </a:lnTo>
                      <a:cubicBezTo>
                        <a:pt x="28670" y="25770"/>
                        <a:pt x="40005" y="16816"/>
                        <a:pt x="52864" y="10244"/>
                      </a:cubicBezTo>
                      <a:lnTo>
                        <a:pt x="67913" y="2529"/>
                      </a:lnTo>
                      <a:cubicBezTo>
                        <a:pt x="76200" y="-1758"/>
                        <a:pt x="86297" y="-519"/>
                        <a:pt x="93345" y="5672"/>
                      </a:cubicBezTo>
                      <a:lnTo>
                        <a:pt x="93440" y="5767"/>
                      </a:lnTo>
                      <a:cubicBezTo>
                        <a:pt x="98489" y="10339"/>
                        <a:pt x="101060" y="16911"/>
                        <a:pt x="100774" y="23579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Cordia New" panose="020B0304020202020204" pitchFamily="34" charset="-34"/>
                  </a:endParaRPr>
                </a:p>
              </p:txBody>
            </p:sp>
          </p:grpSp>
          <p:grpSp>
            <p:nvGrpSpPr>
              <p:cNvPr id="90" name="Graphic 1">
                <a:extLst>
                  <a:ext uri="{FF2B5EF4-FFF2-40B4-BE49-F238E27FC236}">
                    <a16:creationId xmlns:a16="http://schemas.microsoft.com/office/drawing/2014/main" id="{6AA147F8-F86F-4E7A-8E62-11B26779C6C7}"/>
                  </a:ext>
                </a:extLst>
              </p:cNvPr>
              <p:cNvGrpSpPr/>
              <p:nvPr/>
            </p:nvGrpSpPr>
            <p:grpSpPr>
              <a:xfrm>
                <a:off x="6047111" y="3351416"/>
                <a:ext cx="342765" cy="366929"/>
                <a:chOff x="6047111" y="3351416"/>
                <a:chExt cx="342765" cy="366929"/>
              </a:xfrm>
              <a:grpFill/>
            </p:grpSpPr>
            <p:grpSp>
              <p:nvGrpSpPr>
                <p:cNvPr id="91" name="Graphic 1">
                  <a:extLst>
                    <a:ext uri="{FF2B5EF4-FFF2-40B4-BE49-F238E27FC236}">
                      <a16:creationId xmlns:a16="http://schemas.microsoft.com/office/drawing/2014/main" id="{B7F722D3-2F87-4687-9B9E-3B45571185D5}"/>
                    </a:ext>
                  </a:extLst>
                </p:cNvPr>
                <p:cNvGrpSpPr/>
                <p:nvPr/>
              </p:nvGrpSpPr>
              <p:grpSpPr>
                <a:xfrm>
                  <a:off x="6168200" y="3351416"/>
                  <a:ext cx="221676" cy="238365"/>
                  <a:chOff x="6168200" y="3351416"/>
                  <a:chExt cx="221676" cy="238365"/>
                </a:xfrm>
                <a:grpFill/>
              </p:grpSpPr>
              <p:sp>
                <p:nvSpPr>
                  <p:cNvPr id="95" name="Freeform: Shape 94">
                    <a:extLst>
                      <a:ext uri="{FF2B5EF4-FFF2-40B4-BE49-F238E27FC236}">
                        <a16:creationId xmlns:a16="http://schemas.microsoft.com/office/drawing/2014/main" id="{7A9C5DB7-4654-4ADA-A200-794C419C08B9}"/>
                      </a:ext>
                    </a:extLst>
                  </p:cNvPr>
                  <p:cNvSpPr/>
                  <p:nvPr/>
                </p:nvSpPr>
                <p:spPr>
                  <a:xfrm rot="-2902359">
                    <a:off x="6332119" y="3341638"/>
                    <a:ext cx="21622" cy="106396"/>
                  </a:xfrm>
                  <a:custGeom>
                    <a:avLst/>
                    <a:gdLst>
                      <a:gd name="connsiteX0" fmla="*/ 0 w 21622"/>
                      <a:gd name="connsiteY0" fmla="*/ 0 h 106396"/>
                      <a:gd name="connsiteX1" fmla="*/ 21622 w 21622"/>
                      <a:gd name="connsiteY1" fmla="*/ 0 h 106396"/>
                      <a:gd name="connsiteX2" fmla="*/ 21622 w 21622"/>
                      <a:gd name="connsiteY2" fmla="*/ 106397 h 106396"/>
                      <a:gd name="connsiteX3" fmla="*/ 0 w 21622"/>
                      <a:gd name="connsiteY3" fmla="*/ 106397 h 1063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622" h="106396">
                        <a:moveTo>
                          <a:pt x="0" y="0"/>
                        </a:moveTo>
                        <a:lnTo>
                          <a:pt x="21622" y="0"/>
                        </a:lnTo>
                        <a:lnTo>
                          <a:pt x="21622" y="106397"/>
                        </a:lnTo>
                        <a:lnTo>
                          <a:pt x="0" y="106397"/>
                        </a:ln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  <p:sp>
                <p:nvSpPr>
                  <p:cNvPr id="96" name="Freeform: Shape 95">
                    <a:extLst>
                      <a:ext uri="{FF2B5EF4-FFF2-40B4-BE49-F238E27FC236}">
                        <a16:creationId xmlns:a16="http://schemas.microsoft.com/office/drawing/2014/main" id="{524A3E0F-8D83-4EA6-A06E-999564A83BF3}"/>
                      </a:ext>
                    </a:extLst>
                  </p:cNvPr>
                  <p:cNvSpPr/>
                  <p:nvPr/>
                </p:nvSpPr>
                <p:spPr>
                  <a:xfrm rot="-2902359">
                    <a:off x="6302778" y="3374623"/>
                    <a:ext cx="21622" cy="106396"/>
                  </a:xfrm>
                  <a:custGeom>
                    <a:avLst/>
                    <a:gdLst>
                      <a:gd name="connsiteX0" fmla="*/ 0 w 21622"/>
                      <a:gd name="connsiteY0" fmla="*/ 0 h 106396"/>
                      <a:gd name="connsiteX1" fmla="*/ 21622 w 21622"/>
                      <a:gd name="connsiteY1" fmla="*/ 0 h 106396"/>
                      <a:gd name="connsiteX2" fmla="*/ 21622 w 21622"/>
                      <a:gd name="connsiteY2" fmla="*/ 106397 h 106396"/>
                      <a:gd name="connsiteX3" fmla="*/ 0 w 21622"/>
                      <a:gd name="connsiteY3" fmla="*/ 106397 h 1063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622" h="106396">
                        <a:moveTo>
                          <a:pt x="0" y="0"/>
                        </a:moveTo>
                        <a:lnTo>
                          <a:pt x="21622" y="0"/>
                        </a:lnTo>
                        <a:lnTo>
                          <a:pt x="21622" y="106397"/>
                        </a:lnTo>
                        <a:lnTo>
                          <a:pt x="0" y="106397"/>
                        </a:ln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  <p:sp>
                <p:nvSpPr>
                  <p:cNvPr id="97" name="Freeform: Shape 96">
                    <a:extLst>
                      <a:ext uri="{FF2B5EF4-FFF2-40B4-BE49-F238E27FC236}">
                        <a16:creationId xmlns:a16="http://schemas.microsoft.com/office/drawing/2014/main" id="{E36F2489-35A8-4CB3-B8A2-92A629B20573}"/>
                      </a:ext>
                    </a:extLst>
                  </p:cNvPr>
                  <p:cNvSpPr/>
                  <p:nvPr/>
                </p:nvSpPr>
                <p:spPr>
                  <a:xfrm>
                    <a:off x="6168200" y="3473766"/>
                    <a:ext cx="106009" cy="116015"/>
                  </a:xfrm>
                  <a:custGeom>
                    <a:avLst/>
                    <a:gdLst>
                      <a:gd name="connsiteX0" fmla="*/ 73150 w 106009"/>
                      <a:gd name="connsiteY0" fmla="*/ 75915 h 116015"/>
                      <a:gd name="connsiteX1" fmla="*/ 3999 w 106009"/>
                      <a:gd name="connsiteY1" fmla="*/ 113158 h 116015"/>
                      <a:gd name="connsiteX2" fmla="*/ 32859 w 106009"/>
                      <a:gd name="connsiteY2" fmla="*/ 40101 h 116015"/>
                      <a:gd name="connsiteX3" fmla="*/ 102011 w 106009"/>
                      <a:gd name="connsiteY3" fmla="*/ 2858 h 116015"/>
                      <a:gd name="connsiteX4" fmla="*/ 73150 w 106009"/>
                      <a:gd name="connsiteY4" fmla="*/ 75915 h 1160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009" h="116015">
                        <a:moveTo>
                          <a:pt x="73150" y="75915"/>
                        </a:moveTo>
                        <a:cubicBezTo>
                          <a:pt x="46099" y="106395"/>
                          <a:pt x="15143" y="123064"/>
                          <a:pt x="3999" y="113158"/>
                        </a:cubicBezTo>
                        <a:cubicBezTo>
                          <a:pt x="-7145" y="103252"/>
                          <a:pt x="5808" y="70581"/>
                          <a:pt x="32859" y="40101"/>
                        </a:cubicBezTo>
                        <a:cubicBezTo>
                          <a:pt x="59910" y="9621"/>
                          <a:pt x="90867" y="-7048"/>
                          <a:pt x="102011" y="2858"/>
                        </a:cubicBezTo>
                        <a:cubicBezTo>
                          <a:pt x="113155" y="12764"/>
                          <a:pt x="100201" y="45435"/>
                          <a:pt x="73150" y="75915"/>
                        </a:cubicBez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</p:grpSp>
            <p:grpSp>
              <p:nvGrpSpPr>
                <p:cNvPr id="92" name="Graphic 1">
                  <a:extLst>
                    <a:ext uri="{FF2B5EF4-FFF2-40B4-BE49-F238E27FC236}">
                      <a16:creationId xmlns:a16="http://schemas.microsoft.com/office/drawing/2014/main" id="{204C2015-4827-4F99-9E06-D6240530D9AE}"/>
                    </a:ext>
                  </a:extLst>
                </p:cNvPr>
                <p:cNvGrpSpPr/>
                <p:nvPr/>
              </p:nvGrpSpPr>
              <p:grpSpPr>
                <a:xfrm>
                  <a:off x="6047111" y="3598485"/>
                  <a:ext cx="123187" cy="119861"/>
                  <a:chOff x="6047111" y="3598485"/>
                  <a:chExt cx="123187" cy="119861"/>
                </a:xfrm>
                <a:grpFill/>
              </p:grpSpPr>
              <p:sp>
                <p:nvSpPr>
                  <p:cNvPr id="93" name="Freeform: Shape 92">
                    <a:extLst>
                      <a:ext uri="{FF2B5EF4-FFF2-40B4-BE49-F238E27FC236}">
                        <a16:creationId xmlns:a16="http://schemas.microsoft.com/office/drawing/2014/main" id="{F1895795-ADE3-48D0-A0F5-B56759E0D6FB}"/>
                      </a:ext>
                    </a:extLst>
                  </p:cNvPr>
                  <p:cNvSpPr/>
                  <p:nvPr/>
                </p:nvSpPr>
                <p:spPr>
                  <a:xfrm rot="-2902130">
                    <a:off x="6112547" y="3588709"/>
                    <a:ext cx="21620" cy="106388"/>
                  </a:xfrm>
                  <a:custGeom>
                    <a:avLst/>
                    <a:gdLst>
                      <a:gd name="connsiteX0" fmla="*/ 0 w 21620"/>
                      <a:gd name="connsiteY0" fmla="*/ 0 h 106388"/>
                      <a:gd name="connsiteX1" fmla="*/ 21621 w 21620"/>
                      <a:gd name="connsiteY1" fmla="*/ 0 h 106388"/>
                      <a:gd name="connsiteX2" fmla="*/ 21621 w 21620"/>
                      <a:gd name="connsiteY2" fmla="*/ 106389 h 106388"/>
                      <a:gd name="connsiteX3" fmla="*/ 0 w 21620"/>
                      <a:gd name="connsiteY3" fmla="*/ 106389 h 1063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620" h="106388">
                        <a:moveTo>
                          <a:pt x="0" y="0"/>
                        </a:moveTo>
                        <a:lnTo>
                          <a:pt x="21621" y="0"/>
                        </a:lnTo>
                        <a:lnTo>
                          <a:pt x="21621" y="106389"/>
                        </a:lnTo>
                        <a:lnTo>
                          <a:pt x="0" y="106389"/>
                        </a:ln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  <p:sp>
                <p:nvSpPr>
                  <p:cNvPr id="94" name="Freeform: Shape 93">
                    <a:extLst>
                      <a:ext uri="{FF2B5EF4-FFF2-40B4-BE49-F238E27FC236}">
                        <a16:creationId xmlns:a16="http://schemas.microsoft.com/office/drawing/2014/main" id="{CCDF4719-B86B-4186-A603-4A2E8B089BD4}"/>
                      </a:ext>
                    </a:extLst>
                  </p:cNvPr>
                  <p:cNvSpPr/>
                  <p:nvPr/>
                </p:nvSpPr>
                <p:spPr>
                  <a:xfrm rot="-2901873">
                    <a:off x="6083242" y="3621724"/>
                    <a:ext cx="21622" cy="106396"/>
                  </a:xfrm>
                  <a:custGeom>
                    <a:avLst/>
                    <a:gdLst>
                      <a:gd name="connsiteX0" fmla="*/ 0 w 21622"/>
                      <a:gd name="connsiteY0" fmla="*/ 0 h 106396"/>
                      <a:gd name="connsiteX1" fmla="*/ 21622 w 21622"/>
                      <a:gd name="connsiteY1" fmla="*/ 0 h 106396"/>
                      <a:gd name="connsiteX2" fmla="*/ 21622 w 21622"/>
                      <a:gd name="connsiteY2" fmla="*/ 106396 h 106396"/>
                      <a:gd name="connsiteX3" fmla="*/ 0 w 21622"/>
                      <a:gd name="connsiteY3" fmla="*/ 106396 h 1063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622" h="106396">
                        <a:moveTo>
                          <a:pt x="0" y="0"/>
                        </a:moveTo>
                        <a:lnTo>
                          <a:pt x="21622" y="0"/>
                        </a:lnTo>
                        <a:lnTo>
                          <a:pt x="21622" y="106396"/>
                        </a:lnTo>
                        <a:lnTo>
                          <a:pt x="0" y="106396"/>
                        </a:ln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</p:grpSp>
          </p:grpSp>
        </p:grpSp>
        <p:grpSp>
          <p:nvGrpSpPr>
            <p:cNvPr id="73" name="Graphic 1">
              <a:extLst>
                <a:ext uri="{FF2B5EF4-FFF2-40B4-BE49-F238E27FC236}">
                  <a16:creationId xmlns:a16="http://schemas.microsoft.com/office/drawing/2014/main" id="{A6C406BC-5451-4AA5-8A2C-158119A27B6A}"/>
                </a:ext>
              </a:extLst>
            </p:cNvPr>
            <p:cNvGrpSpPr/>
            <p:nvPr/>
          </p:nvGrpSpPr>
          <p:grpSpPr>
            <a:xfrm>
              <a:off x="5748327" y="3124191"/>
              <a:ext cx="551476" cy="220228"/>
              <a:chOff x="5748327" y="3124191"/>
              <a:chExt cx="551476" cy="220228"/>
            </a:xfrm>
            <a:grpFill/>
          </p:grpSpPr>
          <p:sp>
            <p:nvSpPr>
              <p:cNvPr id="74" name="Freeform: Shape 73">
                <a:extLst>
                  <a:ext uri="{FF2B5EF4-FFF2-40B4-BE49-F238E27FC236}">
                    <a16:creationId xmlns:a16="http://schemas.microsoft.com/office/drawing/2014/main" id="{9F51C107-5DDC-4CAB-BDBD-4E2B02938F94}"/>
                  </a:ext>
                </a:extLst>
              </p:cNvPr>
              <p:cNvSpPr/>
              <p:nvPr/>
            </p:nvSpPr>
            <p:spPr>
              <a:xfrm>
                <a:off x="5748327" y="3124191"/>
                <a:ext cx="464823" cy="220228"/>
              </a:xfrm>
              <a:custGeom>
                <a:avLst/>
                <a:gdLst>
                  <a:gd name="connsiteX0" fmla="*/ 449113 w 464823"/>
                  <a:gd name="connsiteY0" fmla="*/ 103069 h 220228"/>
                  <a:gd name="connsiteX1" fmla="*/ 45063 w 464823"/>
                  <a:gd name="connsiteY1" fmla="*/ 219370 h 220228"/>
                  <a:gd name="connsiteX2" fmla="*/ 18297 w 464823"/>
                  <a:gd name="connsiteY2" fmla="*/ 204511 h 220228"/>
                  <a:gd name="connsiteX3" fmla="*/ 867 w 464823"/>
                  <a:gd name="connsiteY3" fmla="*/ 143932 h 220228"/>
                  <a:gd name="connsiteX4" fmla="*/ 15630 w 464823"/>
                  <a:gd name="connsiteY4" fmla="*/ 117071 h 220228"/>
                  <a:gd name="connsiteX5" fmla="*/ 419681 w 464823"/>
                  <a:gd name="connsiteY5" fmla="*/ 866 h 220228"/>
                  <a:gd name="connsiteX6" fmla="*/ 446541 w 464823"/>
                  <a:gd name="connsiteY6" fmla="*/ 15725 h 220228"/>
                  <a:gd name="connsiteX7" fmla="*/ 463972 w 464823"/>
                  <a:gd name="connsiteY7" fmla="*/ 76304 h 220228"/>
                  <a:gd name="connsiteX8" fmla="*/ 449113 w 464823"/>
                  <a:gd name="connsiteY8" fmla="*/ 103069 h 2202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64823" h="220228">
                    <a:moveTo>
                      <a:pt x="449113" y="103069"/>
                    </a:moveTo>
                    <a:lnTo>
                      <a:pt x="45063" y="219370"/>
                    </a:lnTo>
                    <a:cubicBezTo>
                      <a:pt x="33633" y="222703"/>
                      <a:pt x="21631" y="216036"/>
                      <a:pt x="18297" y="204511"/>
                    </a:cubicBezTo>
                    <a:lnTo>
                      <a:pt x="867" y="143932"/>
                    </a:lnTo>
                    <a:cubicBezTo>
                      <a:pt x="-2467" y="132311"/>
                      <a:pt x="4105" y="120405"/>
                      <a:pt x="15630" y="117071"/>
                    </a:cubicBezTo>
                    <a:lnTo>
                      <a:pt x="419681" y="866"/>
                    </a:lnTo>
                    <a:cubicBezTo>
                      <a:pt x="431111" y="-2468"/>
                      <a:pt x="443208" y="4105"/>
                      <a:pt x="446541" y="15725"/>
                    </a:cubicBezTo>
                    <a:lnTo>
                      <a:pt x="463972" y="76304"/>
                    </a:lnTo>
                    <a:cubicBezTo>
                      <a:pt x="467306" y="87829"/>
                      <a:pt x="460543" y="99831"/>
                      <a:pt x="449113" y="103069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Cordia New" panose="020B0304020202020204" pitchFamily="34" charset="-34"/>
                </a:endParaRPr>
              </a:p>
            </p:txBody>
          </p:sp>
          <p:sp>
            <p:nvSpPr>
              <p:cNvPr id="75" name="Freeform: Shape 74">
                <a:extLst>
                  <a:ext uri="{FF2B5EF4-FFF2-40B4-BE49-F238E27FC236}">
                    <a16:creationId xmlns:a16="http://schemas.microsoft.com/office/drawing/2014/main" id="{1A2F7E4B-E870-4015-BE77-006818145548}"/>
                  </a:ext>
                </a:extLst>
              </p:cNvPr>
              <p:cNvSpPr/>
              <p:nvPr/>
            </p:nvSpPr>
            <p:spPr>
              <a:xfrm>
                <a:off x="5748369" y="3124232"/>
                <a:ext cx="455167" cy="174180"/>
              </a:xfrm>
              <a:custGeom>
                <a:avLst/>
                <a:gdLst>
                  <a:gd name="connsiteX0" fmla="*/ 446405 w 455167"/>
                  <a:gd name="connsiteY0" fmla="*/ 15684 h 174180"/>
                  <a:gd name="connsiteX1" fmla="*/ 419544 w 455167"/>
                  <a:gd name="connsiteY1" fmla="*/ 825 h 174180"/>
                  <a:gd name="connsiteX2" fmla="*/ 15684 w 455167"/>
                  <a:gd name="connsiteY2" fmla="*/ 117030 h 174180"/>
                  <a:gd name="connsiteX3" fmla="*/ 825 w 455167"/>
                  <a:gd name="connsiteY3" fmla="*/ 143891 h 174180"/>
                  <a:gd name="connsiteX4" fmla="*/ 9588 w 455167"/>
                  <a:gd name="connsiteY4" fmla="*/ 174180 h 174180"/>
                  <a:gd name="connsiteX5" fmla="*/ 455168 w 455167"/>
                  <a:gd name="connsiteY5" fmla="*/ 45974 h 174180"/>
                  <a:gd name="connsiteX6" fmla="*/ 446405 w 455167"/>
                  <a:gd name="connsiteY6" fmla="*/ 15684 h 1741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55167" h="174180">
                    <a:moveTo>
                      <a:pt x="446405" y="15684"/>
                    </a:moveTo>
                    <a:cubicBezTo>
                      <a:pt x="443071" y="4159"/>
                      <a:pt x="431069" y="-2413"/>
                      <a:pt x="419544" y="825"/>
                    </a:cubicBezTo>
                    <a:lnTo>
                      <a:pt x="15684" y="117030"/>
                    </a:lnTo>
                    <a:cubicBezTo>
                      <a:pt x="4159" y="120364"/>
                      <a:pt x="-2413" y="132365"/>
                      <a:pt x="825" y="143891"/>
                    </a:cubicBezTo>
                    <a:lnTo>
                      <a:pt x="9588" y="174180"/>
                    </a:lnTo>
                    <a:lnTo>
                      <a:pt x="455168" y="45974"/>
                    </a:lnTo>
                    <a:lnTo>
                      <a:pt x="446405" y="1568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Cordia New" panose="020B0304020202020204" pitchFamily="34" charset="-34"/>
                </a:endParaRPr>
              </a:p>
            </p:txBody>
          </p:sp>
          <p:grpSp>
            <p:nvGrpSpPr>
              <p:cNvPr id="76" name="Graphic 1">
                <a:extLst>
                  <a:ext uri="{FF2B5EF4-FFF2-40B4-BE49-F238E27FC236}">
                    <a16:creationId xmlns:a16="http://schemas.microsoft.com/office/drawing/2014/main" id="{5302B81B-03DF-4967-936D-7A261577CA0E}"/>
                  </a:ext>
                </a:extLst>
              </p:cNvPr>
              <p:cNvGrpSpPr/>
              <p:nvPr/>
            </p:nvGrpSpPr>
            <p:grpSpPr>
              <a:xfrm>
                <a:off x="6192106" y="3124420"/>
                <a:ext cx="107697" cy="79789"/>
                <a:chOff x="6192106" y="3124420"/>
                <a:chExt cx="107697" cy="79789"/>
              </a:xfrm>
              <a:grpFill/>
            </p:grpSpPr>
            <p:sp>
              <p:nvSpPr>
                <p:cNvPr id="85" name="Freeform: Shape 84">
                  <a:extLst>
                    <a:ext uri="{FF2B5EF4-FFF2-40B4-BE49-F238E27FC236}">
                      <a16:creationId xmlns:a16="http://schemas.microsoft.com/office/drawing/2014/main" id="{70AB6C10-1563-4529-840E-76C88729B2F8}"/>
                    </a:ext>
                  </a:extLst>
                </p:cNvPr>
                <p:cNvSpPr/>
                <p:nvPr/>
              </p:nvSpPr>
              <p:spPr>
                <a:xfrm>
                  <a:off x="6192106" y="3124420"/>
                  <a:ext cx="107647" cy="79789"/>
                </a:xfrm>
                <a:custGeom>
                  <a:avLst/>
                  <a:gdLst>
                    <a:gd name="connsiteX0" fmla="*/ 106775 w 107647"/>
                    <a:gd name="connsiteY0" fmla="*/ 18353 h 79789"/>
                    <a:gd name="connsiteX1" fmla="*/ 106775 w 107647"/>
                    <a:gd name="connsiteY1" fmla="*/ 18353 h 79789"/>
                    <a:gd name="connsiteX2" fmla="*/ 86963 w 107647"/>
                    <a:gd name="connsiteY2" fmla="*/ 1970 h 79789"/>
                    <a:gd name="connsiteX3" fmla="*/ 70199 w 107647"/>
                    <a:gd name="connsiteY3" fmla="*/ 446 h 79789"/>
                    <a:gd name="connsiteX4" fmla="*/ 27718 w 107647"/>
                    <a:gd name="connsiteY4" fmla="*/ 4542 h 79789"/>
                    <a:gd name="connsiteX5" fmla="*/ 0 w 107647"/>
                    <a:gd name="connsiteY5" fmla="*/ 12543 h 79789"/>
                    <a:gd name="connsiteX6" fmla="*/ 9716 w 107647"/>
                    <a:gd name="connsiteY6" fmla="*/ 46166 h 79789"/>
                    <a:gd name="connsiteX7" fmla="*/ 19431 w 107647"/>
                    <a:gd name="connsiteY7" fmla="*/ 79789 h 79789"/>
                    <a:gd name="connsiteX8" fmla="*/ 47149 w 107647"/>
                    <a:gd name="connsiteY8" fmla="*/ 71788 h 79789"/>
                    <a:gd name="connsiteX9" fmla="*/ 85249 w 107647"/>
                    <a:gd name="connsiteY9" fmla="*/ 52738 h 79789"/>
                    <a:gd name="connsiteX10" fmla="*/ 98679 w 107647"/>
                    <a:gd name="connsiteY10" fmla="*/ 42546 h 79789"/>
                    <a:gd name="connsiteX11" fmla="*/ 106775 w 107647"/>
                    <a:gd name="connsiteY11" fmla="*/ 18353 h 797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07647" h="79789">
                      <a:moveTo>
                        <a:pt x="106775" y="18353"/>
                      </a:moveTo>
                      <a:lnTo>
                        <a:pt x="106775" y="18353"/>
                      </a:lnTo>
                      <a:cubicBezTo>
                        <a:pt x="104203" y="9304"/>
                        <a:pt x="96298" y="2827"/>
                        <a:pt x="86963" y="1970"/>
                      </a:cubicBezTo>
                      <a:lnTo>
                        <a:pt x="70199" y="446"/>
                      </a:lnTo>
                      <a:cubicBezTo>
                        <a:pt x="55912" y="-792"/>
                        <a:pt x="41529" y="541"/>
                        <a:pt x="27718" y="4542"/>
                      </a:cubicBezTo>
                      <a:lnTo>
                        <a:pt x="0" y="12543"/>
                      </a:lnTo>
                      <a:lnTo>
                        <a:pt x="9716" y="46166"/>
                      </a:lnTo>
                      <a:lnTo>
                        <a:pt x="19431" y="79789"/>
                      </a:lnTo>
                      <a:lnTo>
                        <a:pt x="47149" y="71788"/>
                      </a:lnTo>
                      <a:cubicBezTo>
                        <a:pt x="60960" y="67788"/>
                        <a:pt x="73819" y="61311"/>
                        <a:pt x="85249" y="52738"/>
                      </a:cubicBezTo>
                      <a:lnTo>
                        <a:pt x="98679" y="42546"/>
                      </a:lnTo>
                      <a:cubicBezTo>
                        <a:pt x="106108" y="37022"/>
                        <a:pt x="109347" y="27402"/>
                        <a:pt x="106775" y="18353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Cordia New" panose="020B0304020202020204" pitchFamily="34" charset="-34"/>
                  </a:endParaRPr>
                </a:p>
              </p:txBody>
            </p:sp>
            <p:sp>
              <p:nvSpPr>
                <p:cNvPr id="86" name="Freeform: Shape 85">
                  <a:extLst>
                    <a:ext uri="{FF2B5EF4-FFF2-40B4-BE49-F238E27FC236}">
                      <a16:creationId xmlns:a16="http://schemas.microsoft.com/office/drawing/2014/main" id="{25446253-271F-4E48-A6FD-DADA2A9C6EDC}"/>
                    </a:ext>
                  </a:extLst>
                </p:cNvPr>
                <p:cNvSpPr/>
                <p:nvPr/>
              </p:nvSpPr>
              <p:spPr>
                <a:xfrm>
                  <a:off x="6192201" y="3124476"/>
                  <a:ext cx="107601" cy="46205"/>
                </a:xfrm>
                <a:custGeom>
                  <a:avLst/>
                  <a:gdLst>
                    <a:gd name="connsiteX0" fmla="*/ 103442 w 107601"/>
                    <a:gd name="connsiteY0" fmla="*/ 37443 h 46205"/>
                    <a:gd name="connsiteX1" fmla="*/ 96584 w 107601"/>
                    <a:gd name="connsiteY1" fmla="*/ 35633 h 46205"/>
                    <a:gd name="connsiteX2" fmla="*/ 79724 w 107601"/>
                    <a:gd name="connsiteY2" fmla="*/ 34204 h 46205"/>
                    <a:gd name="connsiteX3" fmla="*/ 37243 w 107601"/>
                    <a:gd name="connsiteY3" fmla="*/ 38300 h 46205"/>
                    <a:gd name="connsiteX4" fmla="*/ 9620 w 107601"/>
                    <a:gd name="connsiteY4" fmla="*/ 46206 h 46205"/>
                    <a:gd name="connsiteX5" fmla="*/ 0 w 107601"/>
                    <a:gd name="connsiteY5" fmla="*/ 12487 h 46205"/>
                    <a:gd name="connsiteX6" fmla="*/ 27623 w 107601"/>
                    <a:gd name="connsiteY6" fmla="*/ 4581 h 46205"/>
                    <a:gd name="connsiteX7" fmla="*/ 70104 w 107601"/>
                    <a:gd name="connsiteY7" fmla="*/ 486 h 46205"/>
                    <a:gd name="connsiteX8" fmla="*/ 86963 w 107601"/>
                    <a:gd name="connsiteY8" fmla="*/ 2010 h 46205"/>
                    <a:gd name="connsiteX9" fmla="*/ 106680 w 107601"/>
                    <a:gd name="connsiteY9" fmla="*/ 18202 h 46205"/>
                    <a:gd name="connsiteX10" fmla="*/ 106680 w 107601"/>
                    <a:gd name="connsiteY10" fmla="*/ 18297 h 46205"/>
                    <a:gd name="connsiteX11" fmla="*/ 103442 w 107601"/>
                    <a:gd name="connsiteY11" fmla="*/ 37443 h 462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07601" h="46205">
                      <a:moveTo>
                        <a:pt x="103442" y="37443"/>
                      </a:moveTo>
                      <a:cubicBezTo>
                        <a:pt x="101346" y="36395"/>
                        <a:pt x="99060" y="35919"/>
                        <a:pt x="96584" y="35633"/>
                      </a:cubicBezTo>
                      <a:lnTo>
                        <a:pt x="79724" y="34204"/>
                      </a:lnTo>
                      <a:cubicBezTo>
                        <a:pt x="65437" y="32966"/>
                        <a:pt x="51054" y="34395"/>
                        <a:pt x="37243" y="38300"/>
                      </a:cubicBezTo>
                      <a:lnTo>
                        <a:pt x="9620" y="46206"/>
                      </a:lnTo>
                      <a:lnTo>
                        <a:pt x="0" y="12487"/>
                      </a:lnTo>
                      <a:lnTo>
                        <a:pt x="27623" y="4581"/>
                      </a:lnTo>
                      <a:cubicBezTo>
                        <a:pt x="41434" y="581"/>
                        <a:pt x="55817" y="-848"/>
                        <a:pt x="70104" y="486"/>
                      </a:cubicBezTo>
                      <a:lnTo>
                        <a:pt x="86963" y="2010"/>
                      </a:lnTo>
                      <a:cubicBezTo>
                        <a:pt x="96203" y="2772"/>
                        <a:pt x="104108" y="9249"/>
                        <a:pt x="106680" y="18202"/>
                      </a:cubicBezTo>
                      <a:lnTo>
                        <a:pt x="106680" y="18297"/>
                      </a:lnTo>
                      <a:cubicBezTo>
                        <a:pt x="108680" y="24965"/>
                        <a:pt x="107347" y="32013"/>
                        <a:pt x="103442" y="37443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Cordia New" panose="020B0304020202020204" pitchFamily="34" charset="-34"/>
                  </a:endParaRPr>
                </a:p>
              </p:txBody>
            </p:sp>
          </p:grpSp>
          <p:grpSp>
            <p:nvGrpSpPr>
              <p:cNvPr id="77" name="Graphic 1">
                <a:extLst>
                  <a:ext uri="{FF2B5EF4-FFF2-40B4-BE49-F238E27FC236}">
                    <a16:creationId xmlns:a16="http://schemas.microsoft.com/office/drawing/2014/main" id="{4F44FBD1-6586-473D-8B14-A32DC0EE1368}"/>
                  </a:ext>
                </a:extLst>
              </p:cNvPr>
              <p:cNvGrpSpPr/>
              <p:nvPr/>
            </p:nvGrpSpPr>
            <p:grpSpPr>
              <a:xfrm>
                <a:off x="5777185" y="3127960"/>
                <a:ext cx="410155" cy="211733"/>
                <a:chOff x="5777185" y="3127960"/>
                <a:chExt cx="410155" cy="211733"/>
              </a:xfrm>
              <a:grpFill/>
            </p:grpSpPr>
            <p:grpSp>
              <p:nvGrpSpPr>
                <p:cNvPr id="78" name="Graphic 1">
                  <a:extLst>
                    <a:ext uri="{FF2B5EF4-FFF2-40B4-BE49-F238E27FC236}">
                      <a16:creationId xmlns:a16="http://schemas.microsoft.com/office/drawing/2014/main" id="{2D8C110C-041E-4C37-A1B7-F07BFBA85D7F}"/>
                    </a:ext>
                  </a:extLst>
                </p:cNvPr>
                <p:cNvGrpSpPr/>
                <p:nvPr/>
              </p:nvGrpSpPr>
              <p:grpSpPr>
                <a:xfrm>
                  <a:off x="5915012" y="3127960"/>
                  <a:ext cx="272327" cy="137711"/>
                  <a:chOff x="5915012" y="3127960"/>
                  <a:chExt cx="272327" cy="137711"/>
                </a:xfrm>
                <a:grpFill/>
              </p:grpSpPr>
              <p:sp>
                <p:nvSpPr>
                  <p:cNvPr id="82" name="Freeform: Shape 81">
                    <a:extLst>
                      <a:ext uri="{FF2B5EF4-FFF2-40B4-BE49-F238E27FC236}">
                        <a16:creationId xmlns:a16="http://schemas.microsoft.com/office/drawing/2014/main" id="{59670BD9-7075-46CE-8FDD-FCC9F8228D8A}"/>
                      </a:ext>
                    </a:extLst>
                  </p:cNvPr>
                  <p:cNvSpPr/>
                  <p:nvPr/>
                </p:nvSpPr>
                <p:spPr>
                  <a:xfrm rot="-963099">
                    <a:off x="6151431" y="3128875"/>
                    <a:ext cx="21621" cy="106392"/>
                  </a:xfrm>
                  <a:custGeom>
                    <a:avLst/>
                    <a:gdLst>
                      <a:gd name="connsiteX0" fmla="*/ 0 w 21621"/>
                      <a:gd name="connsiteY0" fmla="*/ 0 h 106392"/>
                      <a:gd name="connsiteX1" fmla="*/ 21621 w 21621"/>
                      <a:gd name="connsiteY1" fmla="*/ 0 h 106392"/>
                      <a:gd name="connsiteX2" fmla="*/ 21621 w 21621"/>
                      <a:gd name="connsiteY2" fmla="*/ 106393 h 106392"/>
                      <a:gd name="connsiteX3" fmla="*/ 0 w 21621"/>
                      <a:gd name="connsiteY3" fmla="*/ 106393 h 106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621" h="106392">
                        <a:moveTo>
                          <a:pt x="0" y="0"/>
                        </a:moveTo>
                        <a:lnTo>
                          <a:pt x="21621" y="0"/>
                        </a:lnTo>
                        <a:lnTo>
                          <a:pt x="21621" y="106393"/>
                        </a:lnTo>
                        <a:lnTo>
                          <a:pt x="0" y="106393"/>
                        </a:ln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  <p:sp>
                <p:nvSpPr>
                  <p:cNvPr id="83" name="Freeform: Shape 82">
                    <a:extLst>
                      <a:ext uri="{FF2B5EF4-FFF2-40B4-BE49-F238E27FC236}">
                        <a16:creationId xmlns:a16="http://schemas.microsoft.com/office/drawing/2014/main" id="{7B062E24-E0EE-450C-B975-5081FDE2997A}"/>
                      </a:ext>
                    </a:extLst>
                  </p:cNvPr>
                  <p:cNvSpPr/>
                  <p:nvPr/>
                </p:nvSpPr>
                <p:spPr>
                  <a:xfrm rot="-963099">
                    <a:off x="6109042" y="3141064"/>
                    <a:ext cx="21621" cy="106392"/>
                  </a:xfrm>
                  <a:custGeom>
                    <a:avLst/>
                    <a:gdLst>
                      <a:gd name="connsiteX0" fmla="*/ 0 w 21621"/>
                      <a:gd name="connsiteY0" fmla="*/ 0 h 106392"/>
                      <a:gd name="connsiteX1" fmla="*/ 21621 w 21621"/>
                      <a:gd name="connsiteY1" fmla="*/ 0 h 106392"/>
                      <a:gd name="connsiteX2" fmla="*/ 21621 w 21621"/>
                      <a:gd name="connsiteY2" fmla="*/ 106393 h 106392"/>
                      <a:gd name="connsiteX3" fmla="*/ 0 w 21621"/>
                      <a:gd name="connsiteY3" fmla="*/ 106393 h 106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621" h="106392">
                        <a:moveTo>
                          <a:pt x="0" y="0"/>
                        </a:moveTo>
                        <a:lnTo>
                          <a:pt x="21621" y="0"/>
                        </a:lnTo>
                        <a:lnTo>
                          <a:pt x="21621" y="106393"/>
                        </a:lnTo>
                        <a:lnTo>
                          <a:pt x="0" y="106393"/>
                        </a:ln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  <p:sp>
                <p:nvSpPr>
                  <p:cNvPr id="84" name="Freeform: Shape 83">
                    <a:extLst>
                      <a:ext uri="{FF2B5EF4-FFF2-40B4-BE49-F238E27FC236}">
                        <a16:creationId xmlns:a16="http://schemas.microsoft.com/office/drawing/2014/main" id="{83299580-2AA8-4259-9101-48FD5C8D0DC4}"/>
                      </a:ext>
                    </a:extLst>
                  </p:cNvPr>
                  <p:cNvSpPr/>
                  <p:nvPr/>
                </p:nvSpPr>
                <p:spPr>
                  <a:xfrm>
                    <a:off x="5915012" y="3199737"/>
                    <a:ext cx="142517" cy="65934"/>
                  </a:xfrm>
                  <a:custGeom>
                    <a:avLst/>
                    <a:gdLst>
                      <a:gd name="connsiteX0" fmla="*/ 78688 w 142517"/>
                      <a:gd name="connsiteY0" fmla="*/ 58861 h 65934"/>
                      <a:gd name="connsiteX1" fmla="*/ 393 w 142517"/>
                      <a:gd name="connsiteY1" fmla="*/ 53336 h 65934"/>
                      <a:gd name="connsiteX2" fmla="*/ 63829 w 142517"/>
                      <a:gd name="connsiteY2" fmla="*/ 7045 h 65934"/>
                      <a:gd name="connsiteX3" fmla="*/ 142125 w 142517"/>
                      <a:gd name="connsiteY3" fmla="*/ 12569 h 65934"/>
                      <a:gd name="connsiteX4" fmla="*/ 78688 w 142517"/>
                      <a:gd name="connsiteY4" fmla="*/ 58861 h 659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2517" h="65934">
                        <a:moveTo>
                          <a:pt x="78688" y="58861"/>
                        </a:moveTo>
                        <a:cubicBezTo>
                          <a:pt x="39541" y="70100"/>
                          <a:pt x="4489" y="67719"/>
                          <a:pt x="393" y="53336"/>
                        </a:cubicBezTo>
                        <a:cubicBezTo>
                          <a:pt x="-3703" y="39049"/>
                          <a:pt x="24682" y="18284"/>
                          <a:pt x="63829" y="7045"/>
                        </a:cubicBezTo>
                        <a:cubicBezTo>
                          <a:pt x="102977" y="-4195"/>
                          <a:pt x="138029" y="-1718"/>
                          <a:pt x="142125" y="12569"/>
                        </a:cubicBezTo>
                        <a:cubicBezTo>
                          <a:pt x="146221" y="26857"/>
                          <a:pt x="117836" y="47621"/>
                          <a:pt x="78688" y="58861"/>
                        </a:cubicBez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</p:grpSp>
            <p:grpSp>
              <p:nvGrpSpPr>
                <p:cNvPr id="79" name="Graphic 1">
                  <a:extLst>
                    <a:ext uri="{FF2B5EF4-FFF2-40B4-BE49-F238E27FC236}">
                      <a16:creationId xmlns:a16="http://schemas.microsoft.com/office/drawing/2014/main" id="{B96539CE-D316-4295-A251-62096DD6AB81}"/>
                    </a:ext>
                  </a:extLst>
                </p:cNvPr>
                <p:cNvGrpSpPr/>
                <p:nvPr/>
              </p:nvGrpSpPr>
              <p:grpSpPr>
                <a:xfrm>
                  <a:off x="5777185" y="3219280"/>
                  <a:ext cx="92584" cy="120413"/>
                  <a:chOff x="5777185" y="3219280"/>
                  <a:chExt cx="92584" cy="120413"/>
                </a:xfrm>
                <a:grpFill/>
              </p:grpSpPr>
              <p:sp>
                <p:nvSpPr>
                  <p:cNvPr id="80" name="Freeform: Shape 79">
                    <a:extLst>
                      <a:ext uri="{FF2B5EF4-FFF2-40B4-BE49-F238E27FC236}">
                        <a16:creationId xmlns:a16="http://schemas.microsoft.com/office/drawing/2014/main" id="{EA7C11F7-0990-48D7-A76F-3775E6245942}"/>
                      </a:ext>
                    </a:extLst>
                  </p:cNvPr>
                  <p:cNvSpPr/>
                  <p:nvPr/>
                </p:nvSpPr>
                <p:spPr>
                  <a:xfrm rot="-963099">
                    <a:off x="5833860" y="3220195"/>
                    <a:ext cx="21621" cy="106392"/>
                  </a:xfrm>
                  <a:custGeom>
                    <a:avLst/>
                    <a:gdLst>
                      <a:gd name="connsiteX0" fmla="*/ 0 w 21621"/>
                      <a:gd name="connsiteY0" fmla="*/ 0 h 106392"/>
                      <a:gd name="connsiteX1" fmla="*/ 21621 w 21621"/>
                      <a:gd name="connsiteY1" fmla="*/ 0 h 106392"/>
                      <a:gd name="connsiteX2" fmla="*/ 21621 w 21621"/>
                      <a:gd name="connsiteY2" fmla="*/ 106393 h 106392"/>
                      <a:gd name="connsiteX3" fmla="*/ 0 w 21621"/>
                      <a:gd name="connsiteY3" fmla="*/ 106393 h 106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621" h="106392">
                        <a:moveTo>
                          <a:pt x="0" y="0"/>
                        </a:moveTo>
                        <a:lnTo>
                          <a:pt x="21621" y="0"/>
                        </a:lnTo>
                        <a:lnTo>
                          <a:pt x="21621" y="106393"/>
                        </a:lnTo>
                        <a:lnTo>
                          <a:pt x="0" y="106393"/>
                        </a:ln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  <p:sp>
                <p:nvSpPr>
                  <p:cNvPr id="81" name="Freeform: Shape 80">
                    <a:extLst>
                      <a:ext uri="{FF2B5EF4-FFF2-40B4-BE49-F238E27FC236}">
                        <a16:creationId xmlns:a16="http://schemas.microsoft.com/office/drawing/2014/main" id="{8B5B8C3D-2961-4B30-962D-4E38D06D2B00}"/>
                      </a:ext>
                    </a:extLst>
                  </p:cNvPr>
                  <p:cNvSpPr/>
                  <p:nvPr/>
                </p:nvSpPr>
                <p:spPr>
                  <a:xfrm rot="-963099">
                    <a:off x="5791472" y="3232385"/>
                    <a:ext cx="21621" cy="106392"/>
                  </a:xfrm>
                  <a:custGeom>
                    <a:avLst/>
                    <a:gdLst>
                      <a:gd name="connsiteX0" fmla="*/ 0 w 21621"/>
                      <a:gd name="connsiteY0" fmla="*/ 0 h 106392"/>
                      <a:gd name="connsiteX1" fmla="*/ 21621 w 21621"/>
                      <a:gd name="connsiteY1" fmla="*/ 0 h 106392"/>
                      <a:gd name="connsiteX2" fmla="*/ 21621 w 21621"/>
                      <a:gd name="connsiteY2" fmla="*/ 106393 h 106392"/>
                      <a:gd name="connsiteX3" fmla="*/ 0 w 21621"/>
                      <a:gd name="connsiteY3" fmla="*/ 106393 h 106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621" h="106392">
                        <a:moveTo>
                          <a:pt x="0" y="0"/>
                        </a:moveTo>
                        <a:lnTo>
                          <a:pt x="21621" y="0"/>
                        </a:lnTo>
                        <a:lnTo>
                          <a:pt x="21621" y="106393"/>
                        </a:lnTo>
                        <a:lnTo>
                          <a:pt x="0" y="106393"/>
                        </a:ln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</p:grpSp>
          </p:grpSp>
        </p:grpSp>
      </p:grpSp>
      <p:grpSp>
        <p:nvGrpSpPr>
          <p:cNvPr id="34" name="Graphic 18676">
            <a:extLst>
              <a:ext uri="{FF2B5EF4-FFF2-40B4-BE49-F238E27FC236}">
                <a16:creationId xmlns:a16="http://schemas.microsoft.com/office/drawing/2014/main" id="{9D98185F-6AAE-4E36-B064-C7E9B4CC05E5}"/>
              </a:ext>
            </a:extLst>
          </p:cNvPr>
          <p:cNvGrpSpPr/>
          <p:nvPr/>
        </p:nvGrpSpPr>
        <p:grpSpPr>
          <a:xfrm rot="1519580">
            <a:off x="10766527" y="-3209628"/>
            <a:ext cx="545271" cy="4481594"/>
            <a:chOff x="6731507" y="2028824"/>
            <a:chExt cx="178975" cy="2065305"/>
          </a:xfrm>
          <a:solidFill>
            <a:schemeClr val="bg2">
              <a:lumMod val="50000"/>
            </a:schemeClr>
          </a:solidFill>
        </p:grpSpPr>
        <p:grpSp>
          <p:nvGrpSpPr>
            <p:cNvPr id="35" name="Graphic 18676">
              <a:extLst>
                <a:ext uri="{FF2B5EF4-FFF2-40B4-BE49-F238E27FC236}">
                  <a16:creationId xmlns:a16="http://schemas.microsoft.com/office/drawing/2014/main" id="{45CF74E2-B191-4F43-BE73-8224D32A4CD6}"/>
                </a:ext>
              </a:extLst>
            </p:cNvPr>
            <p:cNvGrpSpPr/>
            <p:nvPr/>
          </p:nvGrpSpPr>
          <p:grpSpPr>
            <a:xfrm>
              <a:off x="6731507" y="3842384"/>
              <a:ext cx="171450" cy="251745"/>
              <a:chOff x="6731507" y="3842384"/>
              <a:chExt cx="171450" cy="251745"/>
            </a:xfrm>
            <a:grpFill/>
          </p:grpSpPr>
          <p:sp>
            <p:nvSpPr>
              <p:cNvPr id="39" name="Freeform: Shape 38">
                <a:extLst>
                  <a:ext uri="{FF2B5EF4-FFF2-40B4-BE49-F238E27FC236}">
                    <a16:creationId xmlns:a16="http://schemas.microsoft.com/office/drawing/2014/main" id="{39D4130E-A279-4A95-9C9E-0CD1AA4984AE}"/>
                  </a:ext>
                </a:extLst>
              </p:cNvPr>
              <p:cNvSpPr/>
              <p:nvPr/>
            </p:nvSpPr>
            <p:spPr>
              <a:xfrm>
                <a:off x="6731507" y="3842384"/>
                <a:ext cx="171450" cy="251745"/>
              </a:xfrm>
              <a:custGeom>
                <a:avLst/>
                <a:gdLst>
                  <a:gd name="connsiteX0" fmla="*/ 171450 w 171450"/>
                  <a:gd name="connsiteY0" fmla="*/ 667 h 251745"/>
                  <a:gd name="connsiteX1" fmla="*/ 84677 w 171450"/>
                  <a:gd name="connsiteY1" fmla="*/ 251746 h 251745"/>
                  <a:gd name="connsiteX2" fmla="*/ 0 w 171450"/>
                  <a:gd name="connsiteY2" fmla="*/ 0 h 251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71450" h="251745">
                    <a:moveTo>
                      <a:pt x="171450" y="667"/>
                    </a:moveTo>
                    <a:lnTo>
                      <a:pt x="84677" y="251746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Cordia New" panose="020B0304020202020204" pitchFamily="34" charset="-34"/>
                </a:endParaRPr>
              </a:p>
            </p:txBody>
          </p:sp>
          <p:sp>
            <p:nvSpPr>
              <p:cNvPr id="40" name="Freeform: Shape 39">
                <a:extLst>
                  <a:ext uri="{FF2B5EF4-FFF2-40B4-BE49-F238E27FC236}">
                    <a16:creationId xmlns:a16="http://schemas.microsoft.com/office/drawing/2014/main" id="{E366B7B3-3CC9-4D5B-BF41-F1C0ED984DEA}"/>
                  </a:ext>
                </a:extLst>
              </p:cNvPr>
              <p:cNvSpPr/>
              <p:nvPr/>
            </p:nvSpPr>
            <p:spPr>
              <a:xfrm>
                <a:off x="6779132" y="3984021"/>
                <a:ext cx="74961" cy="110108"/>
              </a:xfrm>
              <a:custGeom>
                <a:avLst/>
                <a:gdLst>
                  <a:gd name="connsiteX0" fmla="*/ 0 w 74961"/>
                  <a:gd name="connsiteY0" fmla="*/ 0 h 110108"/>
                  <a:gd name="connsiteX1" fmla="*/ 74962 w 74961"/>
                  <a:gd name="connsiteY1" fmla="*/ 286 h 110108"/>
                  <a:gd name="connsiteX2" fmla="*/ 37052 w 74961"/>
                  <a:gd name="connsiteY2" fmla="*/ 110109 h 110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4961" h="110108">
                    <a:moveTo>
                      <a:pt x="0" y="0"/>
                    </a:moveTo>
                    <a:lnTo>
                      <a:pt x="74962" y="286"/>
                    </a:lnTo>
                    <a:lnTo>
                      <a:pt x="37052" y="11010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Cordia New" panose="020B0304020202020204" pitchFamily="34" charset="-34"/>
                </a:endParaRPr>
              </a:p>
            </p:txBody>
          </p:sp>
        </p:grpSp>
        <p:grpSp>
          <p:nvGrpSpPr>
            <p:cNvPr id="36" name="Graphic 18676">
              <a:extLst>
                <a:ext uri="{FF2B5EF4-FFF2-40B4-BE49-F238E27FC236}">
                  <a16:creationId xmlns:a16="http://schemas.microsoft.com/office/drawing/2014/main" id="{B9F48D19-6B50-48B3-B7AE-FAE372A22DEC}"/>
                </a:ext>
              </a:extLst>
            </p:cNvPr>
            <p:cNvGrpSpPr/>
            <p:nvPr/>
          </p:nvGrpSpPr>
          <p:grpSpPr>
            <a:xfrm>
              <a:off x="6731507" y="2028824"/>
              <a:ext cx="178975" cy="1814227"/>
              <a:chOff x="6731507" y="2028824"/>
              <a:chExt cx="178975" cy="1814227"/>
            </a:xfrm>
            <a:grpFill/>
          </p:grpSpPr>
          <p:sp>
            <p:nvSpPr>
              <p:cNvPr id="37" name="Freeform: Shape 36">
                <a:extLst>
                  <a:ext uri="{FF2B5EF4-FFF2-40B4-BE49-F238E27FC236}">
                    <a16:creationId xmlns:a16="http://schemas.microsoft.com/office/drawing/2014/main" id="{F2BEF816-2E1B-4D84-A315-71666137FA3D}"/>
                  </a:ext>
                </a:extLst>
              </p:cNvPr>
              <p:cNvSpPr/>
              <p:nvPr/>
            </p:nvSpPr>
            <p:spPr>
              <a:xfrm>
                <a:off x="6731507" y="2028824"/>
                <a:ext cx="178975" cy="1814227"/>
              </a:xfrm>
              <a:custGeom>
                <a:avLst/>
                <a:gdLst>
                  <a:gd name="connsiteX0" fmla="*/ 171450 w 178975"/>
                  <a:gd name="connsiteY0" fmla="*/ 1814228 h 1814227"/>
                  <a:gd name="connsiteX1" fmla="*/ 178975 w 178975"/>
                  <a:gd name="connsiteY1" fmla="*/ 86107 h 1814227"/>
                  <a:gd name="connsiteX2" fmla="*/ 93631 w 178975"/>
                  <a:gd name="connsiteY2" fmla="*/ 1 h 1814227"/>
                  <a:gd name="connsiteX3" fmla="*/ 7525 w 178975"/>
                  <a:gd name="connsiteY3" fmla="*/ 85345 h 1814227"/>
                  <a:gd name="connsiteX4" fmla="*/ 0 w 178975"/>
                  <a:gd name="connsiteY4" fmla="*/ 1813466 h 1814227"/>
                  <a:gd name="connsiteX5" fmla="*/ 171450 w 178975"/>
                  <a:gd name="connsiteY5" fmla="*/ 1814228 h 18142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78975" h="1814227">
                    <a:moveTo>
                      <a:pt x="171450" y="1814228"/>
                    </a:moveTo>
                    <a:lnTo>
                      <a:pt x="178975" y="86107"/>
                    </a:lnTo>
                    <a:cubicBezTo>
                      <a:pt x="179165" y="38767"/>
                      <a:pt x="140970" y="286"/>
                      <a:pt x="93631" y="1"/>
                    </a:cubicBezTo>
                    <a:cubicBezTo>
                      <a:pt x="46292" y="-190"/>
                      <a:pt x="7715" y="38005"/>
                      <a:pt x="7525" y="85345"/>
                    </a:cubicBezTo>
                    <a:lnTo>
                      <a:pt x="0" y="1813466"/>
                    </a:lnTo>
                    <a:lnTo>
                      <a:pt x="171450" y="181422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Cordia New" panose="020B0304020202020204" pitchFamily="34" charset="-34"/>
                </a:endParaRPr>
              </a:p>
            </p:txBody>
          </p:sp>
          <p:sp>
            <p:nvSpPr>
              <p:cNvPr id="38" name="Freeform: Shape 37">
                <a:extLst>
                  <a:ext uri="{FF2B5EF4-FFF2-40B4-BE49-F238E27FC236}">
                    <a16:creationId xmlns:a16="http://schemas.microsoft.com/office/drawing/2014/main" id="{9BEC5781-2A0F-4442-983B-2F2663F95D23}"/>
                  </a:ext>
                </a:extLst>
              </p:cNvPr>
              <p:cNvSpPr/>
              <p:nvPr/>
            </p:nvSpPr>
            <p:spPr>
              <a:xfrm>
                <a:off x="6731507" y="2028824"/>
                <a:ext cx="93630" cy="1813846"/>
              </a:xfrm>
              <a:custGeom>
                <a:avLst/>
                <a:gdLst>
                  <a:gd name="connsiteX0" fmla="*/ 93631 w 93630"/>
                  <a:gd name="connsiteY0" fmla="*/ 1 h 1813846"/>
                  <a:gd name="connsiteX1" fmla="*/ 7525 w 93630"/>
                  <a:gd name="connsiteY1" fmla="*/ 85345 h 1813846"/>
                  <a:gd name="connsiteX2" fmla="*/ 0 w 93630"/>
                  <a:gd name="connsiteY2" fmla="*/ 1813466 h 1813846"/>
                  <a:gd name="connsiteX3" fmla="*/ 85725 w 93630"/>
                  <a:gd name="connsiteY3" fmla="*/ 1813846 h 1813846"/>
                  <a:gd name="connsiteX4" fmla="*/ 93631 w 93630"/>
                  <a:gd name="connsiteY4" fmla="*/ 1 h 18138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3630" h="1813846">
                    <a:moveTo>
                      <a:pt x="93631" y="1"/>
                    </a:moveTo>
                    <a:cubicBezTo>
                      <a:pt x="46292" y="-190"/>
                      <a:pt x="7715" y="38005"/>
                      <a:pt x="7525" y="85345"/>
                    </a:cubicBezTo>
                    <a:lnTo>
                      <a:pt x="0" y="1813466"/>
                    </a:lnTo>
                    <a:lnTo>
                      <a:pt x="85725" y="1813846"/>
                    </a:lnTo>
                    <a:lnTo>
                      <a:pt x="93631" y="1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Cordia New" panose="020B0304020202020204" pitchFamily="34" charset="-34"/>
                </a:endParaRPr>
              </a:p>
            </p:txBody>
          </p:sp>
        </p:grpSp>
      </p:grpSp>
      <p:grpSp>
        <p:nvGrpSpPr>
          <p:cNvPr id="14" name="Graphic 15">
            <a:extLst>
              <a:ext uri="{FF2B5EF4-FFF2-40B4-BE49-F238E27FC236}">
                <a16:creationId xmlns:a16="http://schemas.microsoft.com/office/drawing/2014/main" id="{8B9D6CA5-23E6-4138-8B71-8FFAB8090F84}"/>
              </a:ext>
            </a:extLst>
          </p:cNvPr>
          <p:cNvGrpSpPr/>
          <p:nvPr/>
        </p:nvGrpSpPr>
        <p:grpSpPr>
          <a:xfrm rot="2587589">
            <a:off x="-208835" y="1113115"/>
            <a:ext cx="2121968" cy="1439490"/>
            <a:chOff x="6146131" y="1837154"/>
            <a:chExt cx="986043" cy="639817"/>
          </a:xfrm>
          <a:solidFill>
            <a:schemeClr val="bg2">
              <a:lumMod val="50000"/>
            </a:schemeClr>
          </a:solidFill>
        </p:grpSpPr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17379C26-75DF-4D39-9DB7-5BC2BEB80D91}"/>
                </a:ext>
              </a:extLst>
            </p:cNvPr>
            <p:cNvSpPr/>
            <p:nvPr/>
          </p:nvSpPr>
          <p:spPr>
            <a:xfrm rot="-4218342">
              <a:off x="6376223" y="1906842"/>
              <a:ext cx="500441" cy="500441"/>
            </a:xfrm>
            <a:custGeom>
              <a:avLst/>
              <a:gdLst>
                <a:gd name="connsiteX0" fmla="*/ 500441 w 500441"/>
                <a:gd name="connsiteY0" fmla="*/ 250221 h 500441"/>
                <a:gd name="connsiteX1" fmla="*/ 250221 w 500441"/>
                <a:gd name="connsiteY1" fmla="*/ 500441 h 500441"/>
                <a:gd name="connsiteX2" fmla="*/ 0 w 500441"/>
                <a:gd name="connsiteY2" fmla="*/ 250221 h 500441"/>
                <a:gd name="connsiteX3" fmla="*/ 250221 w 500441"/>
                <a:gd name="connsiteY3" fmla="*/ 0 h 500441"/>
                <a:gd name="connsiteX4" fmla="*/ 500441 w 500441"/>
                <a:gd name="connsiteY4" fmla="*/ 250221 h 500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0441" h="500441">
                  <a:moveTo>
                    <a:pt x="500441" y="250221"/>
                  </a:moveTo>
                  <a:cubicBezTo>
                    <a:pt x="500441" y="388414"/>
                    <a:pt x="388414" y="500441"/>
                    <a:pt x="250221" y="500441"/>
                  </a:cubicBezTo>
                  <a:cubicBezTo>
                    <a:pt x="112028" y="500441"/>
                    <a:pt x="0" y="388414"/>
                    <a:pt x="0" y="250221"/>
                  </a:cubicBezTo>
                  <a:cubicBezTo>
                    <a:pt x="0" y="112028"/>
                    <a:pt x="112028" y="0"/>
                    <a:pt x="250221" y="0"/>
                  </a:cubicBezTo>
                  <a:cubicBezTo>
                    <a:pt x="388414" y="0"/>
                    <a:pt x="500441" y="112028"/>
                    <a:pt x="500441" y="25022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9D48D435-A4AD-4581-84DB-D66EAC50BE08}"/>
                </a:ext>
              </a:extLst>
            </p:cNvPr>
            <p:cNvSpPr/>
            <p:nvPr/>
          </p:nvSpPr>
          <p:spPr>
            <a:xfrm>
              <a:off x="6623159" y="2090258"/>
              <a:ext cx="253724" cy="168988"/>
            </a:xfrm>
            <a:custGeom>
              <a:avLst/>
              <a:gdLst>
                <a:gd name="connsiteX0" fmla="*/ 244555 w 253724"/>
                <a:gd name="connsiteY0" fmla="*/ 193 h 168988"/>
                <a:gd name="connsiteX1" fmla="*/ 249603 w 253724"/>
                <a:gd name="connsiteY1" fmla="*/ 111921 h 168988"/>
                <a:gd name="connsiteX2" fmla="*/ 193025 w 253724"/>
                <a:gd name="connsiteY2" fmla="*/ 137258 h 168988"/>
                <a:gd name="connsiteX3" fmla="*/ 1192 w 253724"/>
                <a:gd name="connsiteY3" fmla="*/ 96586 h 168988"/>
                <a:gd name="connsiteX4" fmla="*/ 64437 w 253724"/>
                <a:gd name="connsiteY4" fmla="*/ 47056 h 168988"/>
                <a:gd name="connsiteX5" fmla="*/ 99204 w 253724"/>
                <a:gd name="connsiteY5" fmla="*/ 46104 h 168988"/>
                <a:gd name="connsiteX6" fmla="*/ 125493 w 253724"/>
                <a:gd name="connsiteY6" fmla="*/ 23053 h 168988"/>
                <a:gd name="connsiteX7" fmla="*/ 179214 w 253724"/>
                <a:gd name="connsiteY7" fmla="*/ 2860 h 168988"/>
                <a:gd name="connsiteX8" fmla="*/ 244555 w 253724"/>
                <a:gd name="connsiteY8" fmla="*/ 193 h 168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3724" h="168988">
                  <a:moveTo>
                    <a:pt x="244555" y="193"/>
                  </a:moveTo>
                  <a:cubicBezTo>
                    <a:pt x="254747" y="36483"/>
                    <a:pt x="256461" y="74869"/>
                    <a:pt x="249603" y="111921"/>
                  </a:cubicBezTo>
                  <a:cubicBezTo>
                    <a:pt x="235411" y="114112"/>
                    <a:pt x="217600" y="120875"/>
                    <a:pt x="193025" y="137258"/>
                  </a:cubicBezTo>
                  <a:cubicBezTo>
                    <a:pt x="79868" y="212791"/>
                    <a:pt x="9002" y="134686"/>
                    <a:pt x="1192" y="96586"/>
                  </a:cubicBezTo>
                  <a:cubicBezTo>
                    <a:pt x="-7572" y="54009"/>
                    <a:pt x="33862" y="47627"/>
                    <a:pt x="64437" y="47056"/>
                  </a:cubicBezTo>
                  <a:cubicBezTo>
                    <a:pt x="80916" y="46675"/>
                    <a:pt x="81773" y="54486"/>
                    <a:pt x="99204" y="46104"/>
                  </a:cubicBezTo>
                  <a:cubicBezTo>
                    <a:pt x="107300" y="42294"/>
                    <a:pt x="117682" y="28577"/>
                    <a:pt x="125493" y="23053"/>
                  </a:cubicBezTo>
                  <a:cubicBezTo>
                    <a:pt x="141876" y="11718"/>
                    <a:pt x="159402" y="5241"/>
                    <a:pt x="179214" y="2860"/>
                  </a:cubicBezTo>
                  <a:cubicBezTo>
                    <a:pt x="194073" y="1050"/>
                    <a:pt x="218361" y="-569"/>
                    <a:pt x="244555" y="19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35D320EB-1505-4576-9DB4-8BFC194FDBB7}"/>
                </a:ext>
              </a:extLst>
            </p:cNvPr>
            <p:cNvSpPr/>
            <p:nvPr/>
          </p:nvSpPr>
          <p:spPr>
            <a:xfrm>
              <a:off x="6442995" y="2296590"/>
              <a:ext cx="340899" cy="110760"/>
            </a:xfrm>
            <a:custGeom>
              <a:avLst/>
              <a:gdLst>
                <a:gd name="connsiteX0" fmla="*/ 340900 w 340899"/>
                <a:gd name="connsiteY0" fmla="*/ 55132 h 110760"/>
                <a:gd name="connsiteX1" fmla="*/ 10763 w 340899"/>
                <a:gd name="connsiteY1" fmla="*/ 41606 h 110760"/>
                <a:gd name="connsiteX2" fmla="*/ 0 w 340899"/>
                <a:gd name="connsiteY2" fmla="*/ 30652 h 110760"/>
                <a:gd name="connsiteX3" fmla="*/ 32290 w 340899"/>
                <a:gd name="connsiteY3" fmla="*/ 13126 h 110760"/>
                <a:gd name="connsiteX4" fmla="*/ 80010 w 340899"/>
                <a:gd name="connsiteY4" fmla="*/ 15603 h 110760"/>
                <a:gd name="connsiteX5" fmla="*/ 126111 w 340899"/>
                <a:gd name="connsiteY5" fmla="*/ 45321 h 110760"/>
                <a:gd name="connsiteX6" fmla="*/ 226124 w 340899"/>
                <a:gd name="connsiteY6" fmla="*/ 1220 h 110760"/>
                <a:gd name="connsiteX7" fmla="*/ 270891 w 340899"/>
                <a:gd name="connsiteY7" fmla="*/ 24556 h 110760"/>
                <a:gd name="connsiteX8" fmla="*/ 337757 w 340899"/>
                <a:gd name="connsiteY8" fmla="*/ 52750 h 110760"/>
                <a:gd name="connsiteX9" fmla="*/ 340900 w 340899"/>
                <a:gd name="connsiteY9" fmla="*/ 55132 h 1107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0899" h="110760">
                  <a:moveTo>
                    <a:pt x="340900" y="55132"/>
                  </a:moveTo>
                  <a:cubicBezTo>
                    <a:pt x="244602" y="133237"/>
                    <a:pt x="102870" y="129426"/>
                    <a:pt x="10763" y="41606"/>
                  </a:cubicBezTo>
                  <a:cubicBezTo>
                    <a:pt x="7049" y="37987"/>
                    <a:pt x="3334" y="34367"/>
                    <a:pt x="0" y="30652"/>
                  </a:cubicBezTo>
                  <a:cubicBezTo>
                    <a:pt x="8668" y="22461"/>
                    <a:pt x="19241" y="16365"/>
                    <a:pt x="32290" y="13126"/>
                  </a:cubicBezTo>
                  <a:cubicBezTo>
                    <a:pt x="47816" y="9221"/>
                    <a:pt x="64961" y="10269"/>
                    <a:pt x="80010" y="15603"/>
                  </a:cubicBezTo>
                  <a:cubicBezTo>
                    <a:pt x="95155" y="20746"/>
                    <a:pt x="112300" y="43416"/>
                    <a:pt x="126111" y="45321"/>
                  </a:cubicBezTo>
                  <a:cubicBezTo>
                    <a:pt x="161639" y="50274"/>
                    <a:pt x="177832" y="-9162"/>
                    <a:pt x="226124" y="1220"/>
                  </a:cubicBezTo>
                  <a:cubicBezTo>
                    <a:pt x="242507" y="4744"/>
                    <a:pt x="256032" y="17794"/>
                    <a:pt x="270891" y="24556"/>
                  </a:cubicBezTo>
                  <a:cubicBezTo>
                    <a:pt x="293656" y="34939"/>
                    <a:pt x="316230" y="39034"/>
                    <a:pt x="337757" y="52750"/>
                  </a:cubicBezTo>
                  <a:cubicBezTo>
                    <a:pt x="338900" y="53417"/>
                    <a:pt x="340043" y="54274"/>
                    <a:pt x="340900" y="5513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63AEA5C3-45E5-4C23-810F-C725CDE1E436}"/>
                </a:ext>
              </a:extLst>
            </p:cNvPr>
            <p:cNvSpPr/>
            <p:nvPr/>
          </p:nvSpPr>
          <p:spPr>
            <a:xfrm>
              <a:off x="6146131" y="1962707"/>
              <a:ext cx="986043" cy="475617"/>
            </a:xfrm>
            <a:custGeom>
              <a:avLst/>
              <a:gdLst>
                <a:gd name="connsiteX0" fmla="*/ 665576 w 986043"/>
                <a:gd name="connsiteY0" fmla="*/ 36971 h 475617"/>
                <a:gd name="connsiteX1" fmla="*/ 768827 w 986043"/>
                <a:gd name="connsiteY1" fmla="*/ 8491 h 475617"/>
                <a:gd name="connsiteX2" fmla="*/ 878365 w 986043"/>
                <a:gd name="connsiteY2" fmla="*/ 871 h 475617"/>
                <a:gd name="connsiteX3" fmla="*/ 937610 w 986043"/>
                <a:gd name="connsiteY3" fmla="*/ 14016 h 475617"/>
                <a:gd name="connsiteX4" fmla="*/ 968376 w 986043"/>
                <a:gd name="connsiteY4" fmla="*/ 35256 h 475617"/>
                <a:gd name="connsiteX5" fmla="*/ 985807 w 986043"/>
                <a:gd name="connsiteY5" fmla="*/ 75642 h 475617"/>
                <a:gd name="connsiteX6" fmla="*/ 979520 w 986043"/>
                <a:gd name="connsiteY6" fmla="*/ 114028 h 475617"/>
                <a:gd name="connsiteX7" fmla="*/ 963613 w 986043"/>
                <a:gd name="connsiteY7" fmla="*/ 142794 h 475617"/>
                <a:gd name="connsiteX8" fmla="*/ 923323 w 986043"/>
                <a:gd name="connsiteY8" fmla="*/ 185180 h 475617"/>
                <a:gd name="connsiteX9" fmla="*/ 830740 w 986043"/>
                <a:gd name="connsiteY9" fmla="*/ 243663 h 475617"/>
                <a:gd name="connsiteX10" fmla="*/ 734537 w 986043"/>
                <a:gd name="connsiteY10" fmla="*/ 289860 h 475617"/>
                <a:gd name="connsiteX11" fmla="*/ 542513 w 986043"/>
                <a:gd name="connsiteY11" fmla="*/ 380061 h 475617"/>
                <a:gd name="connsiteX12" fmla="*/ 443548 w 986043"/>
                <a:gd name="connsiteY12" fmla="*/ 420352 h 475617"/>
                <a:gd name="connsiteX13" fmla="*/ 340583 w 986043"/>
                <a:gd name="connsiteY13" fmla="*/ 450451 h 475617"/>
                <a:gd name="connsiteX14" fmla="*/ 234094 w 986043"/>
                <a:gd name="connsiteY14" fmla="*/ 470740 h 475617"/>
                <a:gd name="connsiteX15" fmla="*/ 122556 w 986043"/>
                <a:gd name="connsiteY15" fmla="*/ 473597 h 475617"/>
                <a:gd name="connsiteX16" fmla="*/ 63310 w 986043"/>
                <a:gd name="connsiteY16" fmla="*/ 460548 h 475617"/>
                <a:gd name="connsiteX17" fmla="*/ 32259 w 986043"/>
                <a:gd name="connsiteY17" fmla="*/ 444165 h 475617"/>
                <a:gd name="connsiteX18" fmla="*/ 5494 w 986043"/>
                <a:gd name="connsiteY18" fmla="*/ 411208 h 475617"/>
                <a:gd name="connsiteX19" fmla="*/ 64 w 986043"/>
                <a:gd name="connsiteY19" fmla="*/ 388158 h 475617"/>
                <a:gd name="connsiteX20" fmla="*/ 2065 w 986043"/>
                <a:gd name="connsiteY20" fmla="*/ 366917 h 475617"/>
                <a:gd name="connsiteX21" fmla="*/ 15876 w 986043"/>
                <a:gd name="connsiteY21" fmla="*/ 334532 h 475617"/>
                <a:gd name="connsiteX22" fmla="*/ 54643 w 986043"/>
                <a:gd name="connsiteY22" fmla="*/ 289479 h 475617"/>
                <a:gd name="connsiteX23" fmla="*/ 144273 w 986043"/>
                <a:gd name="connsiteY23" fmla="*/ 226518 h 475617"/>
                <a:gd name="connsiteX24" fmla="*/ 241523 w 986043"/>
                <a:gd name="connsiteY24" fmla="*/ 182037 h 475617"/>
                <a:gd name="connsiteX25" fmla="*/ 244571 w 986043"/>
                <a:gd name="connsiteY25" fmla="*/ 187752 h 475617"/>
                <a:gd name="connsiteX26" fmla="*/ 162656 w 986043"/>
                <a:gd name="connsiteY26" fmla="*/ 253093 h 475617"/>
                <a:gd name="connsiteX27" fmla="*/ 90647 w 986043"/>
                <a:gd name="connsiteY27" fmla="*/ 324150 h 475617"/>
                <a:gd name="connsiteX28" fmla="*/ 65311 w 986043"/>
                <a:gd name="connsiteY28" fmla="*/ 362059 h 475617"/>
                <a:gd name="connsiteX29" fmla="*/ 60072 w 986043"/>
                <a:gd name="connsiteY29" fmla="*/ 378347 h 475617"/>
                <a:gd name="connsiteX30" fmla="*/ 60262 w 986043"/>
                <a:gd name="connsiteY30" fmla="*/ 383205 h 475617"/>
                <a:gd name="connsiteX31" fmla="*/ 61501 w 986043"/>
                <a:gd name="connsiteY31" fmla="*/ 385491 h 475617"/>
                <a:gd name="connsiteX32" fmla="*/ 85027 w 986043"/>
                <a:gd name="connsiteY32" fmla="*/ 398159 h 475617"/>
                <a:gd name="connsiteX33" fmla="*/ 128747 w 986043"/>
                <a:gd name="connsiteY33" fmla="*/ 405112 h 475617"/>
                <a:gd name="connsiteX34" fmla="*/ 328201 w 986043"/>
                <a:gd name="connsiteY34" fmla="*/ 390063 h 475617"/>
                <a:gd name="connsiteX35" fmla="*/ 429261 w 986043"/>
                <a:gd name="connsiteY35" fmla="*/ 369679 h 475617"/>
                <a:gd name="connsiteX36" fmla="*/ 530607 w 986043"/>
                <a:gd name="connsiteY36" fmla="*/ 345962 h 475617"/>
                <a:gd name="connsiteX37" fmla="*/ 725108 w 986043"/>
                <a:gd name="connsiteY37" fmla="*/ 271286 h 475617"/>
                <a:gd name="connsiteX38" fmla="*/ 886461 w 986043"/>
                <a:gd name="connsiteY38" fmla="*/ 145365 h 475617"/>
                <a:gd name="connsiteX39" fmla="*/ 915988 w 986043"/>
                <a:gd name="connsiteY39" fmla="*/ 109551 h 475617"/>
                <a:gd name="connsiteX40" fmla="*/ 928466 w 986043"/>
                <a:gd name="connsiteY40" fmla="*/ 79453 h 475617"/>
                <a:gd name="connsiteX41" fmla="*/ 926085 w 986043"/>
                <a:gd name="connsiteY41" fmla="*/ 72213 h 475617"/>
                <a:gd name="connsiteX42" fmla="*/ 914274 w 986043"/>
                <a:gd name="connsiteY42" fmla="*/ 63355 h 475617"/>
                <a:gd name="connsiteX43" fmla="*/ 872078 w 986043"/>
                <a:gd name="connsiteY43" fmla="*/ 50306 h 475617"/>
                <a:gd name="connsiteX44" fmla="*/ 771685 w 986043"/>
                <a:gd name="connsiteY44" fmla="*/ 42305 h 475617"/>
                <a:gd name="connsiteX45" fmla="*/ 666814 w 986043"/>
                <a:gd name="connsiteY45" fmla="*/ 43067 h 475617"/>
                <a:gd name="connsiteX46" fmla="*/ 665576 w 986043"/>
                <a:gd name="connsiteY46" fmla="*/ 36971 h 4756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986043" h="475617">
                  <a:moveTo>
                    <a:pt x="665576" y="36971"/>
                  </a:moveTo>
                  <a:cubicBezTo>
                    <a:pt x="698914" y="24303"/>
                    <a:pt x="733489" y="14968"/>
                    <a:pt x="768827" y="8491"/>
                  </a:cubicBezTo>
                  <a:cubicBezTo>
                    <a:pt x="804260" y="1919"/>
                    <a:pt x="840360" y="-1796"/>
                    <a:pt x="878365" y="871"/>
                  </a:cubicBezTo>
                  <a:cubicBezTo>
                    <a:pt x="897415" y="2300"/>
                    <a:pt x="916846" y="5348"/>
                    <a:pt x="937610" y="14016"/>
                  </a:cubicBezTo>
                  <a:cubicBezTo>
                    <a:pt x="947802" y="18588"/>
                    <a:pt x="958660" y="24874"/>
                    <a:pt x="968376" y="35256"/>
                  </a:cubicBezTo>
                  <a:cubicBezTo>
                    <a:pt x="978187" y="45734"/>
                    <a:pt x="984950" y="61355"/>
                    <a:pt x="985807" y="75642"/>
                  </a:cubicBezTo>
                  <a:cubicBezTo>
                    <a:pt x="986950" y="90216"/>
                    <a:pt x="983806" y="103170"/>
                    <a:pt x="979520" y="114028"/>
                  </a:cubicBezTo>
                  <a:cubicBezTo>
                    <a:pt x="975139" y="124982"/>
                    <a:pt x="969614" y="134317"/>
                    <a:pt x="963613" y="142794"/>
                  </a:cubicBezTo>
                  <a:cubicBezTo>
                    <a:pt x="951517" y="159558"/>
                    <a:pt x="937801" y="173178"/>
                    <a:pt x="923323" y="185180"/>
                  </a:cubicBezTo>
                  <a:cubicBezTo>
                    <a:pt x="894271" y="209088"/>
                    <a:pt x="862744" y="227280"/>
                    <a:pt x="830740" y="243663"/>
                  </a:cubicBezTo>
                  <a:cubicBezTo>
                    <a:pt x="798831" y="260046"/>
                    <a:pt x="766446" y="274715"/>
                    <a:pt x="734537" y="289860"/>
                  </a:cubicBezTo>
                  <a:cubicBezTo>
                    <a:pt x="670625" y="319959"/>
                    <a:pt x="607283" y="350629"/>
                    <a:pt x="542513" y="380061"/>
                  </a:cubicBezTo>
                  <a:cubicBezTo>
                    <a:pt x="510128" y="394540"/>
                    <a:pt x="477267" y="408636"/>
                    <a:pt x="443548" y="420352"/>
                  </a:cubicBezTo>
                  <a:cubicBezTo>
                    <a:pt x="409830" y="432163"/>
                    <a:pt x="375445" y="441974"/>
                    <a:pt x="340583" y="450451"/>
                  </a:cubicBezTo>
                  <a:cubicBezTo>
                    <a:pt x="305722" y="459024"/>
                    <a:pt x="270289" y="465977"/>
                    <a:pt x="234094" y="470740"/>
                  </a:cubicBezTo>
                  <a:cubicBezTo>
                    <a:pt x="197899" y="475311"/>
                    <a:pt x="160942" y="477502"/>
                    <a:pt x="122556" y="473597"/>
                  </a:cubicBezTo>
                  <a:cubicBezTo>
                    <a:pt x="103315" y="471597"/>
                    <a:pt x="83694" y="468263"/>
                    <a:pt x="63310" y="460548"/>
                  </a:cubicBezTo>
                  <a:cubicBezTo>
                    <a:pt x="53119" y="456738"/>
                    <a:pt x="42546" y="451785"/>
                    <a:pt x="32259" y="444165"/>
                  </a:cubicBezTo>
                  <a:cubicBezTo>
                    <a:pt x="22067" y="436545"/>
                    <a:pt x="11685" y="425591"/>
                    <a:pt x="5494" y="411208"/>
                  </a:cubicBezTo>
                  <a:cubicBezTo>
                    <a:pt x="2541" y="404350"/>
                    <a:pt x="541" y="395778"/>
                    <a:pt x="64" y="388158"/>
                  </a:cubicBezTo>
                  <a:cubicBezTo>
                    <a:pt x="-221" y="380538"/>
                    <a:pt x="445" y="373299"/>
                    <a:pt x="2065" y="366917"/>
                  </a:cubicBezTo>
                  <a:cubicBezTo>
                    <a:pt x="5113" y="354058"/>
                    <a:pt x="10161" y="343581"/>
                    <a:pt x="15876" y="334532"/>
                  </a:cubicBezTo>
                  <a:cubicBezTo>
                    <a:pt x="27401" y="316339"/>
                    <a:pt x="40831" y="302433"/>
                    <a:pt x="54643" y="289479"/>
                  </a:cubicBezTo>
                  <a:cubicBezTo>
                    <a:pt x="82646" y="264238"/>
                    <a:pt x="112840" y="244044"/>
                    <a:pt x="144273" y="226518"/>
                  </a:cubicBezTo>
                  <a:cubicBezTo>
                    <a:pt x="175610" y="208992"/>
                    <a:pt x="208090" y="194038"/>
                    <a:pt x="241523" y="182037"/>
                  </a:cubicBezTo>
                  <a:lnTo>
                    <a:pt x="244571" y="187752"/>
                  </a:lnTo>
                  <a:cubicBezTo>
                    <a:pt x="216472" y="209278"/>
                    <a:pt x="188850" y="230614"/>
                    <a:pt x="162656" y="253093"/>
                  </a:cubicBezTo>
                  <a:cubicBezTo>
                    <a:pt x="136558" y="275572"/>
                    <a:pt x="111412" y="299004"/>
                    <a:pt x="90647" y="324150"/>
                  </a:cubicBezTo>
                  <a:cubicBezTo>
                    <a:pt x="80265" y="336532"/>
                    <a:pt x="70930" y="349677"/>
                    <a:pt x="65311" y="362059"/>
                  </a:cubicBezTo>
                  <a:cubicBezTo>
                    <a:pt x="62548" y="368251"/>
                    <a:pt x="60453" y="374061"/>
                    <a:pt x="60072" y="378347"/>
                  </a:cubicBezTo>
                  <a:cubicBezTo>
                    <a:pt x="59786" y="380538"/>
                    <a:pt x="60072" y="382062"/>
                    <a:pt x="60262" y="383205"/>
                  </a:cubicBezTo>
                  <a:cubicBezTo>
                    <a:pt x="60739" y="384253"/>
                    <a:pt x="60739" y="384443"/>
                    <a:pt x="61501" y="385491"/>
                  </a:cubicBezTo>
                  <a:cubicBezTo>
                    <a:pt x="63406" y="388539"/>
                    <a:pt x="71978" y="394444"/>
                    <a:pt x="85027" y="398159"/>
                  </a:cubicBezTo>
                  <a:cubicBezTo>
                    <a:pt x="97791" y="401874"/>
                    <a:pt x="113126" y="403969"/>
                    <a:pt x="128747" y="405112"/>
                  </a:cubicBezTo>
                  <a:cubicBezTo>
                    <a:pt x="192184" y="408446"/>
                    <a:pt x="260954" y="401302"/>
                    <a:pt x="328201" y="390063"/>
                  </a:cubicBezTo>
                  <a:cubicBezTo>
                    <a:pt x="361919" y="384253"/>
                    <a:pt x="395542" y="377109"/>
                    <a:pt x="429261" y="369679"/>
                  </a:cubicBezTo>
                  <a:cubicBezTo>
                    <a:pt x="462979" y="362155"/>
                    <a:pt x="496888" y="354915"/>
                    <a:pt x="530607" y="345962"/>
                  </a:cubicBezTo>
                  <a:cubicBezTo>
                    <a:pt x="598044" y="328626"/>
                    <a:pt x="664147" y="304909"/>
                    <a:pt x="725108" y="271286"/>
                  </a:cubicBezTo>
                  <a:cubicBezTo>
                    <a:pt x="785877" y="237758"/>
                    <a:pt x="841027" y="192514"/>
                    <a:pt x="886461" y="145365"/>
                  </a:cubicBezTo>
                  <a:cubicBezTo>
                    <a:pt x="897605" y="133555"/>
                    <a:pt x="907987" y="121553"/>
                    <a:pt x="915988" y="109551"/>
                  </a:cubicBezTo>
                  <a:cubicBezTo>
                    <a:pt x="924085" y="97836"/>
                    <a:pt x="928943" y="85453"/>
                    <a:pt x="928466" y="79453"/>
                  </a:cubicBezTo>
                  <a:cubicBezTo>
                    <a:pt x="928180" y="76214"/>
                    <a:pt x="927800" y="74880"/>
                    <a:pt x="926085" y="72213"/>
                  </a:cubicBezTo>
                  <a:cubicBezTo>
                    <a:pt x="923989" y="69546"/>
                    <a:pt x="919798" y="66213"/>
                    <a:pt x="914274" y="63355"/>
                  </a:cubicBezTo>
                  <a:cubicBezTo>
                    <a:pt x="903034" y="57355"/>
                    <a:pt x="887794" y="53259"/>
                    <a:pt x="872078" y="50306"/>
                  </a:cubicBezTo>
                  <a:cubicBezTo>
                    <a:pt x="840360" y="44496"/>
                    <a:pt x="806070" y="43067"/>
                    <a:pt x="771685" y="42305"/>
                  </a:cubicBezTo>
                  <a:cubicBezTo>
                    <a:pt x="737204" y="41829"/>
                    <a:pt x="702247" y="42781"/>
                    <a:pt x="666814" y="43067"/>
                  </a:cubicBezTo>
                  <a:lnTo>
                    <a:pt x="665576" y="3697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92256969-7FDE-417E-90DD-17A10A3A3A14}"/>
                </a:ext>
              </a:extLst>
            </p:cNvPr>
            <p:cNvSpPr/>
            <p:nvPr/>
          </p:nvSpPr>
          <p:spPr>
            <a:xfrm>
              <a:off x="6428326" y="1906848"/>
              <a:ext cx="403002" cy="164610"/>
            </a:xfrm>
            <a:custGeom>
              <a:avLst/>
              <a:gdLst>
                <a:gd name="connsiteX0" fmla="*/ 403003 w 403002"/>
                <a:gd name="connsiteY0" fmla="*/ 106546 h 164610"/>
                <a:gd name="connsiteX1" fmla="*/ 384524 w 403002"/>
                <a:gd name="connsiteY1" fmla="*/ 133025 h 164610"/>
                <a:gd name="connsiteX2" fmla="*/ 328993 w 403002"/>
                <a:gd name="connsiteY2" fmla="*/ 164362 h 164610"/>
                <a:gd name="connsiteX3" fmla="*/ 260032 w 403002"/>
                <a:gd name="connsiteY3" fmla="*/ 113308 h 164610"/>
                <a:gd name="connsiteX4" fmla="*/ 204501 w 403002"/>
                <a:gd name="connsiteY4" fmla="*/ 73494 h 164610"/>
                <a:gd name="connsiteX5" fmla="*/ 168878 w 403002"/>
                <a:gd name="connsiteY5" fmla="*/ 119214 h 164610"/>
                <a:gd name="connsiteX6" fmla="*/ 0 w 403002"/>
                <a:gd name="connsiteY6" fmla="*/ 97497 h 164610"/>
                <a:gd name="connsiteX7" fmla="*/ 17145 w 403002"/>
                <a:gd name="connsiteY7" fmla="*/ 77494 h 164610"/>
                <a:gd name="connsiteX8" fmla="*/ 370999 w 403002"/>
                <a:gd name="connsiteY8" fmla="*/ 69303 h 164610"/>
                <a:gd name="connsiteX9" fmla="*/ 403003 w 403002"/>
                <a:gd name="connsiteY9" fmla="*/ 106546 h 1646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03002" h="164610">
                  <a:moveTo>
                    <a:pt x="403003" y="106546"/>
                  </a:moveTo>
                  <a:cubicBezTo>
                    <a:pt x="396811" y="115309"/>
                    <a:pt x="391192" y="124738"/>
                    <a:pt x="384524" y="133025"/>
                  </a:cubicBezTo>
                  <a:cubicBezTo>
                    <a:pt x="369475" y="151694"/>
                    <a:pt x="354616" y="166744"/>
                    <a:pt x="328993" y="164362"/>
                  </a:cubicBezTo>
                  <a:cubicBezTo>
                    <a:pt x="298894" y="161505"/>
                    <a:pt x="278034" y="134644"/>
                    <a:pt x="260032" y="113308"/>
                  </a:cubicBezTo>
                  <a:cubicBezTo>
                    <a:pt x="247745" y="98830"/>
                    <a:pt x="228314" y="65398"/>
                    <a:pt x="204501" y="73494"/>
                  </a:cubicBezTo>
                  <a:cubicBezTo>
                    <a:pt x="191643" y="77971"/>
                    <a:pt x="179546" y="109022"/>
                    <a:pt x="168878" y="119214"/>
                  </a:cubicBezTo>
                  <a:cubicBezTo>
                    <a:pt x="118872" y="167220"/>
                    <a:pt x="51435" y="144836"/>
                    <a:pt x="0" y="97497"/>
                  </a:cubicBezTo>
                  <a:cubicBezTo>
                    <a:pt x="5239" y="90639"/>
                    <a:pt x="11049" y="83971"/>
                    <a:pt x="17145" y="77494"/>
                  </a:cubicBezTo>
                  <a:cubicBezTo>
                    <a:pt x="112585" y="-22518"/>
                    <a:pt x="270986" y="-26233"/>
                    <a:pt x="370999" y="69303"/>
                  </a:cubicBezTo>
                  <a:cubicBezTo>
                    <a:pt x="383191" y="80923"/>
                    <a:pt x="393859" y="93306"/>
                    <a:pt x="403003" y="10654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A1022C83-4C49-4393-A741-7BCFEE22119E}"/>
                </a:ext>
              </a:extLst>
            </p:cNvPr>
            <p:cNvSpPr/>
            <p:nvPr/>
          </p:nvSpPr>
          <p:spPr>
            <a:xfrm>
              <a:off x="6376397" y="2123503"/>
              <a:ext cx="177814" cy="164877"/>
            </a:xfrm>
            <a:custGeom>
              <a:avLst/>
              <a:gdLst>
                <a:gd name="connsiteX0" fmla="*/ 100887 w 177814"/>
                <a:gd name="connsiteY0" fmla="*/ 136112 h 164877"/>
                <a:gd name="connsiteX1" fmla="*/ 37165 w 177814"/>
                <a:gd name="connsiteY1" fmla="*/ 164878 h 164877"/>
                <a:gd name="connsiteX2" fmla="*/ 2209 w 177814"/>
                <a:gd name="connsiteY2" fmla="*/ 0 h 164877"/>
                <a:gd name="connsiteX3" fmla="*/ 84695 w 177814"/>
                <a:gd name="connsiteY3" fmla="*/ 19526 h 164877"/>
                <a:gd name="connsiteX4" fmla="*/ 165181 w 177814"/>
                <a:gd name="connsiteY4" fmla="*/ 36195 h 164877"/>
                <a:gd name="connsiteX5" fmla="*/ 100887 w 177814"/>
                <a:gd name="connsiteY5" fmla="*/ 136112 h 1648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7814" h="164877">
                  <a:moveTo>
                    <a:pt x="100887" y="136112"/>
                  </a:moveTo>
                  <a:cubicBezTo>
                    <a:pt x="80599" y="146590"/>
                    <a:pt x="59263" y="157163"/>
                    <a:pt x="37165" y="164878"/>
                  </a:cubicBezTo>
                  <a:cubicBezTo>
                    <a:pt x="6399" y="115062"/>
                    <a:pt x="-5316" y="56483"/>
                    <a:pt x="2209" y="0"/>
                  </a:cubicBezTo>
                  <a:cubicBezTo>
                    <a:pt x="15448" y="13525"/>
                    <a:pt x="37642" y="29242"/>
                    <a:pt x="84695" y="19526"/>
                  </a:cubicBezTo>
                  <a:cubicBezTo>
                    <a:pt x="111651" y="13906"/>
                    <a:pt x="143655" y="15526"/>
                    <a:pt x="165181" y="36195"/>
                  </a:cubicBezTo>
                  <a:cubicBezTo>
                    <a:pt x="207663" y="76867"/>
                    <a:pt x="131939" y="120205"/>
                    <a:pt x="100887" y="13611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</p:grpSp>
      <p:grpSp>
        <p:nvGrpSpPr>
          <p:cNvPr id="4" name="Graphic 15">
            <a:extLst>
              <a:ext uri="{FF2B5EF4-FFF2-40B4-BE49-F238E27FC236}">
                <a16:creationId xmlns:a16="http://schemas.microsoft.com/office/drawing/2014/main" id="{0736D167-B5CB-4CB6-9BCB-4266376FB24D}"/>
              </a:ext>
            </a:extLst>
          </p:cNvPr>
          <p:cNvGrpSpPr/>
          <p:nvPr/>
        </p:nvGrpSpPr>
        <p:grpSpPr>
          <a:xfrm rot="2587589">
            <a:off x="-268274" y="1041765"/>
            <a:ext cx="2121968" cy="1439490"/>
            <a:chOff x="6146131" y="1837154"/>
            <a:chExt cx="986043" cy="639817"/>
          </a:xfrm>
        </p:grpSpPr>
        <p:sp>
          <p:nvSpPr>
            <p:cNvPr id="5" name="Freeform: Shape 4">
              <a:extLst>
                <a:ext uri="{FF2B5EF4-FFF2-40B4-BE49-F238E27FC236}">
                  <a16:creationId xmlns:a16="http://schemas.microsoft.com/office/drawing/2014/main" id="{87D3E7A5-F0F2-42FB-8C69-77C09C04C0F5}"/>
                </a:ext>
              </a:extLst>
            </p:cNvPr>
            <p:cNvSpPr/>
            <p:nvPr/>
          </p:nvSpPr>
          <p:spPr>
            <a:xfrm rot="-4218342">
              <a:off x="6376223" y="1906842"/>
              <a:ext cx="500441" cy="500441"/>
            </a:xfrm>
            <a:custGeom>
              <a:avLst/>
              <a:gdLst>
                <a:gd name="connsiteX0" fmla="*/ 500441 w 500441"/>
                <a:gd name="connsiteY0" fmla="*/ 250221 h 500441"/>
                <a:gd name="connsiteX1" fmla="*/ 250221 w 500441"/>
                <a:gd name="connsiteY1" fmla="*/ 500441 h 500441"/>
                <a:gd name="connsiteX2" fmla="*/ 0 w 500441"/>
                <a:gd name="connsiteY2" fmla="*/ 250221 h 500441"/>
                <a:gd name="connsiteX3" fmla="*/ 250221 w 500441"/>
                <a:gd name="connsiteY3" fmla="*/ 0 h 500441"/>
                <a:gd name="connsiteX4" fmla="*/ 500441 w 500441"/>
                <a:gd name="connsiteY4" fmla="*/ 250221 h 500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0441" h="500441">
                  <a:moveTo>
                    <a:pt x="500441" y="250221"/>
                  </a:moveTo>
                  <a:cubicBezTo>
                    <a:pt x="500441" y="388414"/>
                    <a:pt x="388414" y="500441"/>
                    <a:pt x="250221" y="500441"/>
                  </a:cubicBezTo>
                  <a:cubicBezTo>
                    <a:pt x="112028" y="500441"/>
                    <a:pt x="0" y="388414"/>
                    <a:pt x="0" y="250221"/>
                  </a:cubicBezTo>
                  <a:cubicBezTo>
                    <a:pt x="0" y="112028"/>
                    <a:pt x="112028" y="0"/>
                    <a:pt x="250221" y="0"/>
                  </a:cubicBezTo>
                  <a:cubicBezTo>
                    <a:pt x="388414" y="0"/>
                    <a:pt x="500441" y="112028"/>
                    <a:pt x="500441" y="250221"/>
                  </a:cubicBezTo>
                  <a:close/>
                </a:path>
              </a:pathLst>
            </a:custGeom>
            <a:solidFill>
              <a:srgbClr val="F27C9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id="{44A318F4-B45F-48EA-93A1-7322A5520028}"/>
                </a:ext>
              </a:extLst>
            </p:cNvPr>
            <p:cNvSpPr/>
            <p:nvPr/>
          </p:nvSpPr>
          <p:spPr>
            <a:xfrm>
              <a:off x="6623159" y="2090258"/>
              <a:ext cx="253724" cy="168988"/>
            </a:xfrm>
            <a:custGeom>
              <a:avLst/>
              <a:gdLst>
                <a:gd name="connsiteX0" fmla="*/ 244555 w 253724"/>
                <a:gd name="connsiteY0" fmla="*/ 193 h 168988"/>
                <a:gd name="connsiteX1" fmla="*/ 249603 w 253724"/>
                <a:gd name="connsiteY1" fmla="*/ 111921 h 168988"/>
                <a:gd name="connsiteX2" fmla="*/ 193025 w 253724"/>
                <a:gd name="connsiteY2" fmla="*/ 137258 h 168988"/>
                <a:gd name="connsiteX3" fmla="*/ 1192 w 253724"/>
                <a:gd name="connsiteY3" fmla="*/ 96586 h 168988"/>
                <a:gd name="connsiteX4" fmla="*/ 64437 w 253724"/>
                <a:gd name="connsiteY4" fmla="*/ 47056 h 168988"/>
                <a:gd name="connsiteX5" fmla="*/ 99204 w 253724"/>
                <a:gd name="connsiteY5" fmla="*/ 46104 h 168988"/>
                <a:gd name="connsiteX6" fmla="*/ 125493 w 253724"/>
                <a:gd name="connsiteY6" fmla="*/ 23053 h 168988"/>
                <a:gd name="connsiteX7" fmla="*/ 179214 w 253724"/>
                <a:gd name="connsiteY7" fmla="*/ 2860 h 168988"/>
                <a:gd name="connsiteX8" fmla="*/ 244555 w 253724"/>
                <a:gd name="connsiteY8" fmla="*/ 193 h 168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3724" h="168988">
                  <a:moveTo>
                    <a:pt x="244555" y="193"/>
                  </a:moveTo>
                  <a:cubicBezTo>
                    <a:pt x="254747" y="36483"/>
                    <a:pt x="256461" y="74869"/>
                    <a:pt x="249603" y="111921"/>
                  </a:cubicBezTo>
                  <a:cubicBezTo>
                    <a:pt x="235411" y="114112"/>
                    <a:pt x="217600" y="120875"/>
                    <a:pt x="193025" y="137258"/>
                  </a:cubicBezTo>
                  <a:cubicBezTo>
                    <a:pt x="79868" y="212791"/>
                    <a:pt x="9002" y="134686"/>
                    <a:pt x="1192" y="96586"/>
                  </a:cubicBezTo>
                  <a:cubicBezTo>
                    <a:pt x="-7572" y="54009"/>
                    <a:pt x="33862" y="47627"/>
                    <a:pt x="64437" y="47056"/>
                  </a:cubicBezTo>
                  <a:cubicBezTo>
                    <a:pt x="80916" y="46675"/>
                    <a:pt x="81773" y="54486"/>
                    <a:pt x="99204" y="46104"/>
                  </a:cubicBezTo>
                  <a:cubicBezTo>
                    <a:pt x="107300" y="42294"/>
                    <a:pt x="117682" y="28577"/>
                    <a:pt x="125493" y="23053"/>
                  </a:cubicBezTo>
                  <a:cubicBezTo>
                    <a:pt x="141876" y="11718"/>
                    <a:pt x="159402" y="5241"/>
                    <a:pt x="179214" y="2860"/>
                  </a:cubicBezTo>
                  <a:cubicBezTo>
                    <a:pt x="194073" y="1050"/>
                    <a:pt x="218361" y="-569"/>
                    <a:pt x="244555" y="193"/>
                  </a:cubicBezTo>
                  <a:close/>
                </a:path>
              </a:pathLst>
            </a:custGeom>
            <a:solidFill>
              <a:srgbClr val="EA5C7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D8D774AA-19E6-4CFC-8422-9230F192B279}"/>
                </a:ext>
              </a:extLst>
            </p:cNvPr>
            <p:cNvSpPr/>
            <p:nvPr/>
          </p:nvSpPr>
          <p:spPr>
            <a:xfrm>
              <a:off x="6442995" y="2296590"/>
              <a:ext cx="340899" cy="110760"/>
            </a:xfrm>
            <a:custGeom>
              <a:avLst/>
              <a:gdLst>
                <a:gd name="connsiteX0" fmla="*/ 340900 w 340899"/>
                <a:gd name="connsiteY0" fmla="*/ 55132 h 110760"/>
                <a:gd name="connsiteX1" fmla="*/ 10763 w 340899"/>
                <a:gd name="connsiteY1" fmla="*/ 41606 h 110760"/>
                <a:gd name="connsiteX2" fmla="*/ 0 w 340899"/>
                <a:gd name="connsiteY2" fmla="*/ 30652 h 110760"/>
                <a:gd name="connsiteX3" fmla="*/ 32290 w 340899"/>
                <a:gd name="connsiteY3" fmla="*/ 13126 h 110760"/>
                <a:gd name="connsiteX4" fmla="*/ 80010 w 340899"/>
                <a:gd name="connsiteY4" fmla="*/ 15603 h 110760"/>
                <a:gd name="connsiteX5" fmla="*/ 126111 w 340899"/>
                <a:gd name="connsiteY5" fmla="*/ 45321 h 110760"/>
                <a:gd name="connsiteX6" fmla="*/ 226124 w 340899"/>
                <a:gd name="connsiteY6" fmla="*/ 1220 h 110760"/>
                <a:gd name="connsiteX7" fmla="*/ 270891 w 340899"/>
                <a:gd name="connsiteY7" fmla="*/ 24556 h 110760"/>
                <a:gd name="connsiteX8" fmla="*/ 337757 w 340899"/>
                <a:gd name="connsiteY8" fmla="*/ 52750 h 110760"/>
                <a:gd name="connsiteX9" fmla="*/ 340900 w 340899"/>
                <a:gd name="connsiteY9" fmla="*/ 55132 h 1107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0899" h="110760">
                  <a:moveTo>
                    <a:pt x="340900" y="55132"/>
                  </a:moveTo>
                  <a:cubicBezTo>
                    <a:pt x="244602" y="133237"/>
                    <a:pt x="102870" y="129426"/>
                    <a:pt x="10763" y="41606"/>
                  </a:cubicBezTo>
                  <a:cubicBezTo>
                    <a:pt x="7049" y="37987"/>
                    <a:pt x="3334" y="34367"/>
                    <a:pt x="0" y="30652"/>
                  </a:cubicBezTo>
                  <a:cubicBezTo>
                    <a:pt x="8668" y="22461"/>
                    <a:pt x="19241" y="16365"/>
                    <a:pt x="32290" y="13126"/>
                  </a:cubicBezTo>
                  <a:cubicBezTo>
                    <a:pt x="47816" y="9221"/>
                    <a:pt x="64961" y="10269"/>
                    <a:pt x="80010" y="15603"/>
                  </a:cubicBezTo>
                  <a:cubicBezTo>
                    <a:pt x="95155" y="20746"/>
                    <a:pt x="112300" y="43416"/>
                    <a:pt x="126111" y="45321"/>
                  </a:cubicBezTo>
                  <a:cubicBezTo>
                    <a:pt x="161639" y="50274"/>
                    <a:pt x="177832" y="-9162"/>
                    <a:pt x="226124" y="1220"/>
                  </a:cubicBezTo>
                  <a:cubicBezTo>
                    <a:pt x="242507" y="4744"/>
                    <a:pt x="256032" y="17794"/>
                    <a:pt x="270891" y="24556"/>
                  </a:cubicBezTo>
                  <a:cubicBezTo>
                    <a:pt x="293656" y="34939"/>
                    <a:pt x="316230" y="39034"/>
                    <a:pt x="337757" y="52750"/>
                  </a:cubicBezTo>
                  <a:cubicBezTo>
                    <a:pt x="338900" y="53417"/>
                    <a:pt x="340043" y="54274"/>
                    <a:pt x="340900" y="55132"/>
                  </a:cubicBezTo>
                  <a:close/>
                </a:path>
              </a:pathLst>
            </a:custGeom>
            <a:solidFill>
              <a:srgbClr val="EA5C7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1AA20B66-9817-4801-BEEC-EE952BE662F6}"/>
                </a:ext>
              </a:extLst>
            </p:cNvPr>
            <p:cNvSpPr/>
            <p:nvPr/>
          </p:nvSpPr>
          <p:spPr>
            <a:xfrm>
              <a:off x="6146131" y="1962707"/>
              <a:ext cx="986043" cy="475617"/>
            </a:xfrm>
            <a:custGeom>
              <a:avLst/>
              <a:gdLst>
                <a:gd name="connsiteX0" fmla="*/ 665576 w 986043"/>
                <a:gd name="connsiteY0" fmla="*/ 36971 h 475617"/>
                <a:gd name="connsiteX1" fmla="*/ 768827 w 986043"/>
                <a:gd name="connsiteY1" fmla="*/ 8491 h 475617"/>
                <a:gd name="connsiteX2" fmla="*/ 878365 w 986043"/>
                <a:gd name="connsiteY2" fmla="*/ 871 h 475617"/>
                <a:gd name="connsiteX3" fmla="*/ 937610 w 986043"/>
                <a:gd name="connsiteY3" fmla="*/ 14016 h 475617"/>
                <a:gd name="connsiteX4" fmla="*/ 968376 w 986043"/>
                <a:gd name="connsiteY4" fmla="*/ 35256 h 475617"/>
                <a:gd name="connsiteX5" fmla="*/ 985807 w 986043"/>
                <a:gd name="connsiteY5" fmla="*/ 75642 h 475617"/>
                <a:gd name="connsiteX6" fmla="*/ 979520 w 986043"/>
                <a:gd name="connsiteY6" fmla="*/ 114028 h 475617"/>
                <a:gd name="connsiteX7" fmla="*/ 963613 w 986043"/>
                <a:gd name="connsiteY7" fmla="*/ 142794 h 475617"/>
                <a:gd name="connsiteX8" fmla="*/ 923323 w 986043"/>
                <a:gd name="connsiteY8" fmla="*/ 185180 h 475617"/>
                <a:gd name="connsiteX9" fmla="*/ 830740 w 986043"/>
                <a:gd name="connsiteY9" fmla="*/ 243663 h 475617"/>
                <a:gd name="connsiteX10" fmla="*/ 734537 w 986043"/>
                <a:gd name="connsiteY10" fmla="*/ 289860 h 475617"/>
                <a:gd name="connsiteX11" fmla="*/ 542513 w 986043"/>
                <a:gd name="connsiteY11" fmla="*/ 380061 h 475617"/>
                <a:gd name="connsiteX12" fmla="*/ 443548 w 986043"/>
                <a:gd name="connsiteY12" fmla="*/ 420352 h 475617"/>
                <a:gd name="connsiteX13" fmla="*/ 340583 w 986043"/>
                <a:gd name="connsiteY13" fmla="*/ 450451 h 475617"/>
                <a:gd name="connsiteX14" fmla="*/ 234094 w 986043"/>
                <a:gd name="connsiteY14" fmla="*/ 470740 h 475617"/>
                <a:gd name="connsiteX15" fmla="*/ 122556 w 986043"/>
                <a:gd name="connsiteY15" fmla="*/ 473597 h 475617"/>
                <a:gd name="connsiteX16" fmla="*/ 63310 w 986043"/>
                <a:gd name="connsiteY16" fmla="*/ 460548 h 475617"/>
                <a:gd name="connsiteX17" fmla="*/ 32259 w 986043"/>
                <a:gd name="connsiteY17" fmla="*/ 444165 h 475617"/>
                <a:gd name="connsiteX18" fmla="*/ 5494 w 986043"/>
                <a:gd name="connsiteY18" fmla="*/ 411208 h 475617"/>
                <a:gd name="connsiteX19" fmla="*/ 64 w 986043"/>
                <a:gd name="connsiteY19" fmla="*/ 388158 h 475617"/>
                <a:gd name="connsiteX20" fmla="*/ 2065 w 986043"/>
                <a:gd name="connsiteY20" fmla="*/ 366917 h 475617"/>
                <a:gd name="connsiteX21" fmla="*/ 15876 w 986043"/>
                <a:gd name="connsiteY21" fmla="*/ 334532 h 475617"/>
                <a:gd name="connsiteX22" fmla="*/ 54643 w 986043"/>
                <a:gd name="connsiteY22" fmla="*/ 289479 h 475617"/>
                <a:gd name="connsiteX23" fmla="*/ 144273 w 986043"/>
                <a:gd name="connsiteY23" fmla="*/ 226518 h 475617"/>
                <a:gd name="connsiteX24" fmla="*/ 241523 w 986043"/>
                <a:gd name="connsiteY24" fmla="*/ 182037 h 475617"/>
                <a:gd name="connsiteX25" fmla="*/ 244571 w 986043"/>
                <a:gd name="connsiteY25" fmla="*/ 187752 h 475617"/>
                <a:gd name="connsiteX26" fmla="*/ 162656 w 986043"/>
                <a:gd name="connsiteY26" fmla="*/ 253093 h 475617"/>
                <a:gd name="connsiteX27" fmla="*/ 90647 w 986043"/>
                <a:gd name="connsiteY27" fmla="*/ 324150 h 475617"/>
                <a:gd name="connsiteX28" fmla="*/ 65311 w 986043"/>
                <a:gd name="connsiteY28" fmla="*/ 362059 h 475617"/>
                <a:gd name="connsiteX29" fmla="*/ 60072 w 986043"/>
                <a:gd name="connsiteY29" fmla="*/ 378347 h 475617"/>
                <a:gd name="connsiteX30" fmla="*/ 60262 w 986043"/>
                <a:gd name="connsiteY30" fmla="*/ 383205 h 475617"/>
                <a:gd name="connsiteX31" fmla="*/ 61501 w 986043"/>
                <a:gd name="connsiteY31" fmla="*/ 385491 h 475617"/>
                <a:gd name="connsiteX32" fmla="*/ 85027 w 986043"/>
                <a:gd name="connsiteY32" fmla="*/ 398159 h 475617"/>
                <a:gd name="connsiteX33" fmla="*/ 128747 w 986043"/>
                <a:gd name="connsiteY33" fmla="*/ 405112 h 475617"/>
                <a:gd name="connsiteX34" fmla="*/ 328201 w 986043"/>
                <a:gd name="connsiteY34" fmla="*/ 390063 h 475617"/>
                <a:gd name="connsiteX35" fmla="*/ 429261 w 986043"/>
                <a:gd name="connsiteY35" fmla="*/ 369679 h 475617"/>
                <a:gd name="connsiteX36" fmla="*/ 530607 w 986043"/>
                <a:gd name="connsiteY36" fmla="*/ 345962 h 475617"/>
                <a:gd name="connsiteX37" fmla="*/ 725108 w 986043"/>
                <a:gd name="connsiteY37" fmla="*/ 271286 h 475617"/>
                <a:gd name="connsiteX38" fmla="*/ 886461 w 986043"/>
                <a:gd name="connsiteY38" fmla="*/ 145365 h 475617"/>
                <a:gd name="connsiteX39" fmla="*/ 915988 w 986043"/>
                <a:gd name="connsiteY39" fmla="*/ 109551 h 475617"/>
                <a:gd name="connsiteX40" fmla="*/ 928466 w 986043"/>
                <a:gd name="connsiteY40" fmla="*/ 79453 h 475617"/>
                <a:gd name="connsiteX41" fmla="*/ 926085 w 986043"/>
                <a:gd name="connsiteY41" fmla="*/ 72213 h 475617"/>
                <a:gd name="connsiteX42" fmla="*/ 914274 w 986043"/>
                <a:gd name="connsiteY42" fmla="*/ 63355 h 475617"/>
                <a:gd name="connsiteX43" fmla="*/ 872078 w 986043"/>
                <a:gd name="connsiteY43" fmla="*/ 50306 h 475617"/>
                <a:gd name="connsiteX44" fmla="*/ 771685 w 986043"/>
                <a:gd name="connsiteY44" fmla="*/ 42305 h 475617"/>
                <a:gd name="connsiteX45" fmla="*/ 666814 w 986043"/>
                <a:gd name="connsiteY45" fmla="*/ 43067 h 475617"/>
                <a:gd name="connsiteX46" fmla="*/ 665576 w 986043"/>
                <a:gd name="connsiteY46" fmla="*/ 36971 h 4756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986043" h="475617">
                  <a:moveTo>
                    <a:pt x="665576" y="36971"/>
                  </a:moveTo>
                  <a:cubicBezTo>
                    <a:pt x="698914" y="24303"/>
                    <a:pt x="733489" y="14968"/>
                    <a:pt x="768827" y="8491"/>
                  </a:cubicBezTo>
                  <a:cubicBezTo>
                    <a:pt x="804260" y="1919"/>
                    <a:pt x="840360" y="-1796"/>
                    <a:pt x="878365" y="871"/>
                  </a:cubicBezTo>
                  <a:cubicBezTo>
                    <a:pt x="897415" y="2300"/>
                    <a:pt x="916846" y="5348"/>
                    <a:pt x="937610" y="14016"/>
                  </a:cubicBezTo>
                  <a:cubicBezTo>
                    <a:pt x="947802" y="18588"/>
                    <a:pt x="958660" y="24874"/>
                    <a:pt x="968376" y="35256"/>
                  </a:cubicBezTo>
                  <a:cubicBezTo>
                    <a:pt x="978187" y="45734"/>
                    <a:pt x="984950" y="61355"/>
                    <a:pt x="985807" y="75642"/>
                  </a:cubicBezTo>
                  <a:cubicBezTo>
                    <a:pt x="986950" y="90216"/>
                    <a:pt x="983806" y="103170"/>
                    <a:pt x="979520" y="114028"/>
                  </a:cubicBezTo>
                  <a:cubicBezTo>
                    <a:pt x="975139" y="124982"/>
                    <a:pt x="969614" y="134317"/>
                    <a:pt x="963613" y="142794"/>
                  </a:cubicBezTo>
                  <a:cubicBezTo>
                    <a:pt x="951517" y="159558"/>
                    <a:pt x="937801" y="173178"/>
                    <a:pt x="923323" y="185180"/>
                  </a:cubicBezTo>
                  <a:cubicBezTo>
                    <a:pt x="894271" y="209088"/>
                    <a:pt x="862744" y="227280"/>
                    <a:pt x="830740" y="243663"/>
                  </a:cubicBezTo>
                  <a:cubicBezTo>
                    <a:pt x="798831" y="260046"/>
                    <a:pt x="766446" y="274715"/>
                    <a:pt x="734537" y="289860"/>
                  </a:cubicBezTo>
                  <a:cubicBezTo>
                    <a:pt x="670625" y="319959"/>
                    <a:pt x="607283" y="350629"/>
                    <a:pt x="542513" y="380061"/>
                  </a:cubicBezTo>
                  <a:cubicBezTo>
                    <a:pt x="510128" y="394540"/>
                    <a:pt x="477267" y="408636"/>
                    <a:pt x="443548" y="420352"/>
                  </a:cubicBezTo>
                  <a:cubicBezTo>
                    <a:pt x="409830" y="432163"/>
                    <a:pt x="375445" y="441974"/>
                    <a:pt x="340583" y="450451"/>
                  </a:cubicBezTo>
                  <a:cubicBezTo>
                    <a:pt x="305722" y="459024"/>
                    <a:pt x="270289" y="465977"/>
                    <a:pt x="234094" y="470740"/>
                  </a:cubicBezTo>
                  <a:cubicBezTo>
                    <a:pt x="197899" y="475311"/>
                    <a:pt x="160942" y="477502"/>
                    <a:pt x="122556" y="473597"/>
                  </a:cubicBezTo>
                  <a:cubicBezTo>
                    <a:pt x="103315" y="471597"/>
                    <a:pt x="83694" y="468263"/>
                    <a:pt x="63310" y="460548"/>
                  </a:cubicBezTo>
                  <a:cubicBezTo>
                    <a:pt x="53119" y="456738"/>
                    <a:pt x="42546" y="451785"/>
                    <a:pt x="32259" y="444165"/>
                  </a:cubicBezTo>
                  <a:cubicBezTo>
                    <a:pt x="22067" y="436545"/>
                    <a:pt x="11685" y="425591"/>
                    <a:pt x="5494" y="411208"/>
                  </a:cubicBezTo>
                  <a:cubicBezTo>
                    <a:pt x="2541" y="404350"/>
                    <a:pt x="541" y="395778"/>
                    <a:pt x="64" y="388158"/>
                  </a:cubicBezTo>
                  <a:cubicBezTo>
                    <a:pt x="-221" y="380538"/>
                    <a:pt x="445" y="373299"/>
                    <a:pt x="2065" y="366917"/>
                  </a:cubicBezTo>
                  <a:cubicBezTo>
                    <a:pt x="5113" y="354058"/>
                    <a:pt x="10161" y="343581"/>
                    <a:pt x="15876" y="334532"/>
                  </a:cubicBezTo>
                  <a:cubicBezTo>
                    <a:pt x="27401" y="316339"/>
                    <a:pt x="40831" y="302433"/>
                    <a:pt x="54643" y="289479"/>
                  </a:cubicBezTo>
                  <a:cubicBezTo>
                    <a:pt x="82646" y="264238"/>
                    <a:pt x="112840" y="244044"/>
                    <a:pt x="144273" y="226518"/>
                  </a:cubicBezTo>
                  <a:cubicBezTo>
                    <a:pt x="175610" y="208992"/>
                    <a:pt x="208090" y="194038"/>
                    <a:pt x="241523" y="182037"/>
                  </a:cubicBezTo>
                  <a:lnTo>
                    <a:pt x="244571" y="187752"/>
                  </a:lnTo>
                  <a:cubicBezTo>
                    <a:pt x="216472" y="209278"/>
                    <a:pt x="188850" y="230614"/>
                    <a:pt x="162656" y="253093"/>
                  </a:cubicBezTo>
                  <a:cubicBezTo>
                    <a:pt x="136558" y="275572"/>
                    <a:pt x="111412" y="299004"/>
                    <a:pt x="90647" y="324150"/>
                  </a:cubicBezTo>
                  <a:cubicBezTo>
                    <a:pt x="80265" y="336532"/>
                    <a:pt x="70930" y="349677"/>
                    <a:pt x="65311" y="362059"/>
                  </a:cubicBezTo>
                  <a:cubicBezTo>
                    <a:pt x="62548" y="368251"/>
                    <a:pt x="60453" y="374061"/>
                    <a:pt x="60072" y="378347"/>
                  </a:cubicBezTo>
                  <a:cubicBezTo>
                    <a:pt x="59786" y="380538"/>
                    <a:pt x="60072" y="382062"/>
                    <a:pt x="60262" y="383205"/>
                  </a:cubicBezTo>
                  <a:cubicBezTo>
                    <a:pt x="60739" y="384253"/>
                    <a:pt x="60739" y="384443"/>
                    <a:pt x="61501" y="385491"/>
                  </a:cubicBezTo>
                  <a:cubicBezTo>
                    <a:pt x="63406" y="388539"/>
                    <a:pt x="71978" y="394444"/>
                    <a:pt x="85027" y="398159"/>
                  </a:cubicBezTo>
                  <a:cubicBezTo>
                    <a:pt x="97791" y="401874"/>
                    <a:pt x="113126" y="403969"/>
                    <a:pt x="128747" y="405112"/>
                  </a:cubicBezTo>
                  <a:cubicBezTo>
                    <a:pt x="192184" y="408446"/>
                    <a:pt x="260954" y="401302"/>
                    <a:pt x="328201" y="390063"/>
                  </a:cubicBezTo>
                  <a:cubicBezTo>
                    <a:pt x="361919" y="384253"/>
                    <a:pt x="395542" y="377109"/>
                    <a:pt x="429261" y="369679"/>
                  </a:cubicBezTo>
                  <a:cubicBezTo>
                    <a:pt x="462979" y="362155"/>
                    <a:pt x="496888" y="354915"/>
                    <a:pt x="530607" y="345962"/>
                  </a:cubicBezTo>
                  <a:cubicBezTo>
                    <a:pt x="598044" y="328626"/>
                    <a:pt x="664147" y="304909"/>
                    <a:pt x="725108" y="271286"/>
                  </a:cubicBezTo>
                  <a:cubicBezTo>
                    <a:pt x="785877" y="237758"/>
                    <a:pt x="841027" y="192514"/>
                    <a:pt x="886461" y="145365"/>
                  </a:cubicBezTo>
                  <a:cubicBezTo>
                    <a:pt x="897605" y="133555"/>
                    <a:pt x="907987" y="121553"/>
                    <a:pt x="915988" y="109551"/>
                  </a:cubicBezTo>
                  <a:cubicBezTo>
                    <a:pt x="924085" y="97836"/>
                    <a:pt x="928943" y="85453"/>
                    <a:pt x="928466" y="79453"/>
                  </a:cubicBezTo>
                  <a:cubicBezTo>
                    <a:pt x="928180" y="76214"/>
                    <a:pt x="927800" y="74880"/>
                    <a:pt x="926085" y="72213"/>
                  </a:cubicBezTo>
                  <a:cubicBezTo>
                    <a:pt x="923989" y="69546"/>
                    <a:pt x="919798" y="66213"/>
                    <a:pt x="914274" y="63355"/>
                  </a:cubicBezTo>
                  <a:cubicBezTo>
                    <a:pt x="903034" y="57355"/>
                    <a:pt x="887794" y="53259"/>
                    <a:pt x="872078" y="50306"/>
                  </a:cubicBezTo>
                  <a:cubicBezTo>
                    <a:pt x="840360" y="44496"/>
                    <a:pt x="806070" y="43067"/>
                    <a:pt x="771685" y="42305"/>
                  </a:cubicBezTo>
                  <a:cubicBezTo>
                    <a:pt x="737204" y="41829"/>
                    <a:pt x="702247" y="42781"/>
                    <a:pt x="666814" y="43067"/>
                  </a:cubicBezTo>
                  <a:lnTo>
                    <a:pt x="665576" y="36971"/>
                  </a:lnTo>
                  <a:close/>
                </a:path>
              </a:pathLst>
            </a:custGeom>
            <a:solidFill>
              <a:srgbClr val="FFCE1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92A6A93C-23A6-4BC6-9F60-FCCB3C67DEDE}"/>
                </a:ext>
              </a:extLst>
            </p:cNvPr>
            <p:cNvSpPr/>
            <p:nvPr/>
          </p:nvSpPr>
          <p:spPr>
            <a:xfrm>
              <a:off x="6428326" y="1906848"/>
              <a:ext cx="403002" cy="164610"/>
            </a:xfrm>
            <a:custGeom>
              <a:avLst/>
              <a:gdLst>
                <a:gd name="connsiteX0" fmla="*/ 403003 w 403002"/>
                <a:gd name="connsiteY0" fmla="*/ 106546 h 164610"/>
                <a:gd name="connsiteX1" fmla="*/ 384524 w 403002"/>
                <a:gd name="connsiteY1" fmla="*/ 133025 h 164610"/>
                <a:gd name="connsiteX2" fmla="*/ 328993 w 403002"/>
                <a:gd name="connsiteY2" fmla="*/ 164362 h 164610"/>
                <a:gd name="connsiteX3" fmla="*/ 260032 w 403002"/>
                <a:gd name="connsiteY3" fmla="*/ 113308 h 164610"/>
                <a:gd name="connsiteX4" fmla="*/ 204501 w 403002"/>
                <a:gd name="connsiteY4" fmla="*/ 73494 h 164610"/>
                <a:gd name="connsiteX5" fmla="*/ 168878 w 403002"/>
                <a:gd name="connsiteY5" fmla="*/ 119214 h 164610"/>
                <a:gd name="connsiteX6" fmla="*/ 0 w 403002"/>
                <a:gd name="connsiteY6" fmla="*/ 97497 h 164610"/>
                <a:gd name="connsiteX7" fmla="*/ 17145 w 403002"/>
                <a:gd name="connsiteY7" fmla="*/ 77494 h 164610"/>
                <a:gd name="connsiteX8" fmla="*/ 370999 w 403002"/>
                <a:gd name="connsiteY8" fmla="*/ 69303 h 164610"/>
                <a:gd name="connsiteX9" fmla="*/ 403003 w 403002"/>
                <a:gd name="connsiteY9" fmla="*/ 106546 h 1646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03002" h="164610">
                  <a:moveTo>
                    <a:pt x="403003" y="106546"/>
                  </a:moveTo>
                  <a:cubicBezTo>
                    <a:pt x="396811" y="115309"/>
                    <a:pt x="391192" y="124738"/>
                    <a:pt x="384524" y="133025"/>
                  </a:cubicBezTo>
                  <a:cubicBezTo>
                    <a:pt x="369475" y="151694"/>
                    <a:pt x="354616" y="166744"/>
                    <a:pt x="328993" y="164362"/>
                  </a:cubicBezTo>
                  <a:cubicBezTo>
                    <a:pt x="298894" y="161505"/>
                    <a:pt x="278034" y="134644"/>
                    <a:pt x="260032" y="113308"/>
                  </a:cubicBezTo>
                  <a:cubicBezTo>
                    <a:pt x="247745" y="98830"/>
                    <a:pt x="228314" y="65398"/>
                    <a:pt x="204501" y="73494"/>
                  </a:cubicBezTo>
                  <a:cubicBezTo>
                    <a:pt x="191643" y="77971"/>
                    <a:pt x="179546" y="109022"/>
                    <a:pt x="168878" y="119214"/>
                  </a:cubicBezTo>
                  <a:cubicBezTo>
                    <a:pt x="118872" y="167220"/>
                    <a:pt x="51435" y="144836"/>
                    <a:pt x="0" y="97497"/>
                  </a:cubicBezTo>
                  <a:cubicBezTo>
                    <a:pt x="5239" y="90639"/>
                    <a:pt x="11049" y="83971"/>
                    <a:pt x="17145" y="77494"/>
                  </a:cubicBezTo>
                  <a:cubicBezTo>
                    <a:pt x="112585" y="-22518"/>
                    <a:pt x="270986" y="-26233"/>
                    <a:pt x="370999" y="69303"/>
                  </a:cubicBezTo>
                  <a:cubicBezTo>
                    <a:pt x="383191" y="80923"/>
                    <a:pt x="393859" y="93306"/>
                    <a:pt x="403003" y="106546"/>
                  </a:cubicBezTo>
                  <a:close/>
                </a:path>
              </a:pathLst>
            </a:custGeom>
            <a:solidFill>
              <a:srgbClr val="EA5C7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1BC25F8C-934B-47C8-9E88-9E690454605A}"/>
                </a:ext>
              </a:extLst>
            </p:cNvPr>
            <p:cNvSpPr/>
            <p:nvPr/>
          </p:nvSpPr>
          <p:spPr>
            <a:xfrm>
              <a:off x="6376397" y="2123503"/>
              <a:ext cx="177814" cy="164877"/>
            </a:xfrm>
            <a:custGeom>
              <a:avLst/>
              <a:gdLst>
                <a:gd name="connsiteX0" fmla="*/ 100887 w 177814"/>
                <a:gd name="connsiteY0" fmla="*/ 136112 h 164877"/>
                <a:gd name="connsiteX1" fmla="*/ 37165 w 177814"/>
                <a:gd name="connsiteY1" fmla="*/ 164878 h 164877"/>
                <a:gd name="connsiteX2" fmla="*/ 2209 w 177814"/>
                <a:gd name="connsiteY2" fmla="*/ 0 h 164877"/>
                <a:gd name="connsiteX3" fmla="*/ 84695 w 177814"/>
                <a:gd name="connsiteY3" fmla="*/ 19526 h 164877"/>
                <a:gd name="connsiteX4" fmla="*/ 165181 w 177814"/>
                <a:gd name="connsiteY4" fmla="*/ 36195 h 164877"/>
                <a:gd name="connsiteX5" fmla="*/ 100887 w 177814"/>
                <a:gd name="connsiteY5" fmla="*/ 136112 h 1648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7814" h="164877">
                  <a:moveTo>
                    <a:pt x="100887" y="136112"/>
                  </a:moveTo>
                  <a:cubicBezTo>
                    <a:pt x="80599" y="146590"/>
                    <a:pt x="59263" y="157163"/>
                    <a:pt x="37165" y="164878"/>
                  </a:cubicBezTo>
                  <a:cubicBezTo>
                    <a:pt x="6399" y="115062"/>
                    <a:pt x="-5316" y="56483"/>
                    <a:pt x="2209" y="0"/>
                  </a:cubicBezTo>
                  <a:cubicBezTo>
                    <a:pt x="15448" y="13525"/>
                    <a:pt x="37642" y="29242"/>
                    <a:pt x="84695" y="19526"/>
                  </a:cubicBezTo>
                  <a:cubicBezTo>
                    <a:pt x="111651" y="13906"/>
                    <a:pt x="143655" y="15526"/>
                    <a:pt x="165181" y="36195"/>
                  </a:cubicBezTo>
                  <a:cubicBezTo>
                    <a:pt x="207663" y="76867"/>
                    <a:pt x="131939" y="120205"/>
                    <a:pt x="100887" y="136112"/>
                  </a:cubicBezTo>
                  <a:close/>
                </a:path>
              </a:pathLst>
            </a:custGeom>
            <a:solidFill>
              <a:srgbClr val="EA5C7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</p:grpSp>
      <p:grpSp>
        <p:nvGrpSpPr>
          <p:cNvPr id="21" name="Graphic 44264">
            <a:extLst>
              <a:ext uri="{FF2B5EF4-FFF2-40B4-BE49-F238E27FC236}">
                <a16:creationId xmlns:a16="http://schemas.microsoft.com/office/drawing/2014/main" id="{5C25F421-5298-425A-8446-012AAC86B806}"/>
              </a:ext>
            </a:extLst>
          </p:cNvPr>
          <p:cNvGrpSpPr/>
          <p:nvPr/>
        </p:nvGrpSpPr>
        <p:grpSpPr>
          <a:xfrm rot="2449016">
            <a:off x="10303211" y="5716984"/>
            <a:ext cx="935517" cy="848000"/>
            <a:chOff x="5948362" y="3286088"/>
            <a:chExt cx="293127" cy="288168"/>
          </a:xfrm>
        </p:grpSpPr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718D76B9-D4F3-4F47-AAEA-535FF4CD7D0F}"/>
                </a:ext>
              </a:extLst>
            </p:cNvPr>
            <p:cNvSpPr/>
            <p:nvPr/>
          </p:nvSpPr>
          <p:spPr>
            <a:xfrm>
              <a:off x="5967412" y="3319139"/>
              <a:ext cx="274077" cy="255117"/>
            </a:xfrm>
            <a:custGeom>
              <a:avLst/>
              <a:gdLst>
                <a:gd name="connsiteX0" fmla="*/ 142589 w 274077"/>
                <a:gd name="connsiteY0" fmla="*/ 224256 h 255117"/>
                <a:gd name="connsiteX1" fmla="*/ 155353 w 274077"/>
                <a:gd name="connsiteY1" fmla="*/ 204635 h 255117"/>
                <a:gd name="connsiteX2" fmla="*/ 57722 w 274077"/>
                <a:gd name="connsiteY2" fmla="*/ 129959 h 255117"/>
                <a:gd name="connsiteX3" fmla="*/ 41148 w 274077"/>
                <a:gd name="connsiteY3" fmla="*/ 152723 h 255117"/>
                <a:gd name="connsiteX4" fmla="*/ 0 w 274077"/>
                <a:gd name="connsiteY4" fmla="*/ 124434 h 255117"/>
                <a:gd name="connsiteX5" fmla="*/ 51435 w 274077"/>
                <a:gd name="connsiteY5" fmla="*/ 46520 h 255117"/>
                <a:gd name="connsiteX6" fmla="*/ 151829 w 274077"/>
                <a:gd name="connsiteY6" fmla="*/ 10515 h 255117"/>
                <a:gd name="connsiteX7" fmla="*/ 174403 w 274077"/>
                <a:gd name="connsiteY7" fmla="*/ 71570 h 255117"/>
                <a:gd name="connsiteX8" fmla="*/ 247650 w 274077"/>
                <a:gd name="connsiteY8" fmla="*/ 67094 h 255117"/>
                <a:gd name="connsiteX9" fmla="*/ 243078 w 274077"/>
                <a:gd name="connsiteY9" fmla="*/ 180822 h 255117"/>
                <a:gd name="connsiteX10" fmla="*/ 184214 w 274077"/>
                <a:gd name="connsiteY10" fmla="*/ 255117 h 255117"/>
                <a:gd name="connsiteX11" fmla="*/ 142589 w 274077"/>
                <a:gd name="connsiteY11" fmla="*/ 224256 h 255117"/>
                <a:gd name="connsiteX12" fmla="*/ 126397 w 274077"/>
                <a:gd name="connsiteY12" fmla="*/ 66427 h 255117"/>
                <a:gd name="connsiteX13" fmla="*/ 89821 w 274077"/>
                <a:gd name="connsiteY13" fmla="*/ 83762 h 255117"/>
                <a:gd name="connsiteX14" fmla="*/ 122682 w 274077"/>
                <a:gd name="connsiteY14" fmla="*/ 107956 h 255117"/>
                <a:gd name="connsiteX15" fmla="*/ 126397 w 274077"/>
                <a:gd name="connsiteY15" fmla="*/ 66427 h 255117"/>
                <a:gd name="connsiteX16" fmla="*/ 202311 w 274077"/>
                <a:gd name="connsiteY16" fmla="*/ 112433 h 255117"/>
                <a:gd name="connsiteX17" fmla="*/ 163640 w 274077"/>
                <a:gd name="connsiteY17" fmla="*/ 135483 h 255117"/>
                <a:gd name="connsiteX18" fmla="*/ 193834 w 274077"/>
                <a:gd name="connsiteY18" fmla="*/ 157391 h 255117"/>
                <a:gd name="connsiteX19" fmla="*/ 202311 w 274077"/>
                <a:gd name="connsiteY19" fmla="*/ 112433 h 25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74077" h="255117">
                  <a:moveTo>
                    <a:pt x="142589" y="224256"/>
                  </a:moveTo>
                  <a:cubicBezTo>
                    <a:pt x="141637" y="221208"/>
                    <a:pt x="155353" y="204635"/>
                    <a:pt x="155353" y="204635"/>
                  </a:cubicBezTo>
                  <a:cubicBezTo>
                    <a:pt x="155353" y="204635"/>
                    <a:pt x="60484" y="128339"/>
                    <a:pt x="57722" y="129959"/>
                  </a:cubicBezTo>
                  <a:cubicBezTo>
                    <a:pt x="54864" y="131102"/>
                    <a:pt x="41148" y="152723"/>
                    <a:pt x="41148" y="152723"/>
                  </a:cubicBezTo>
                  <a:cubicBezTo>
                    <a:pt x="28099" y="149199"/>
                    <a:pt x="0" y="124434"/>
                    <a:pt x="0" y="124434"/>
                  </a:cubicBezTo>
                  <a:cubicBezTo>
                    <a:pt x="0" y="124434"/>
                    <a:pt x="30956" y="75285"/>
                    <a:pt x="51435" y="46520"/>
                  </a:cubicBezTo>
                  <a:cubicBezTo>
                    <a:pt x="62484" y="30899"/>
                    <a:pt x="105632" y="-22346"/>
                    <a:pt x="151829" y="10515"/>
                  </a:cubicBezTo>
                  <a:cubicBezTo>
                    <a:pt x="184023" y="33470"/>
                    <a:pt x="173069" y="70618"/>
                    <a:pt x="174403" y="71570"/>
                  </a:cubicBezTo>
                  <a:cubicBezTo>
                    <a:pt x="174689" y="71761"/>
                    <a:pt x="213265" y="42710"/>
                    <a:pt x="247650" y="67094"/>
                  </a:cubicBezTo>
                  <a:cubicBezTo>
                    <a:pt x="290132" y="97383"/>
                    <a:pt x="276035" y="134626"/>
                    <a:pt x="243078" y="180822"/>
                  </a:cubicBezTo>
                  <a:cubicBezTo>
                    <a:pt x="225933" y="204825"/>
                    <a:pt x="202121" y="234448"/>
                    <a:pt x="184214" y="255117"/>
                  </a:cubicBezTo>
                  <a:cubicBezTo>
                    <a:pt x="170212" y="247497"/>
                    <a:pt x="143732" y="227114"/>
                    <a:pt x="142589" y="224256"/>
                  </a:cubicBezTo>
                  <a:close/>
                  <a:moveTo>
                    <a:pt x="126397" y="66427"/>
                  </a:moveTo>
                  <a:cubicBezTo>
                    <a:pt x="104299" y="49949"/>
                    <a:pt x="89821" y="83762"/>
                    <a:pt x="89821" y="83762"/>
                  </a:cubicBezTo>
                  <a:lnTo>
                    <a:pt x="122682" y="107956"/>
                  </a:lnTo>
                  <a:cubicBezTo>
                    <a:pt x="122968" y="108146"/>
                    <a:pt x="143923" y="79286"/>
                    <a:pt x="126397" y="66427"/>
                  </a:cubicBezTo>
                  <a:close/>
                  <a:moveTo>
                    <a:pt x="202311" y="112433"/>
                  </a:moveTo>
                  <a:cubicBezTo>
                    <a:pt x="183547" y="99098"/>
                    <a:pt x="163640" y="135483"/>
                    <a:pt x="163640" y="135483"/>
                  </a:cubicBezTo>
                  <a:lnTo>
                    <a:pt x="193834" y="157391"/>
                  </a:lnTo>
                  <a:cubicBezTo>
                    <a:pt x="193453" y="157867"/>
                    <a:pt x="220218" y="125196"/>
                    <a:pt x="202311" y="112433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9DE0FFA5-24C2-4964-938F-0AA7E9F41EAE}"/>
                </a:ext>
              </a:extLst>
            </p:cNvPr>
            <p:cNvSpPr/>
            <p:nvPr/>
          </p:nvSpPr>
          <p:spPr>
            <a:xfrm>
              <a:off x="5948362" y="3286088"/>
              <a:ext cx="273982" cy="255212"/>
            </a:xfrm>
            <a:custGeom>
              <a:avLst/>
              <a:gdLst>
                <a:gd name="connsiteX0" fmla="*/ 142589 w 273982"/>
                <a:gd name="connsiteY0" fmla="*/ 224351 h 255212"/>
                <a:gd name="connsiteX1" fmla="*/ 155353 w 273982"/>
                <a:gd name="connsiteY1" fmla="*/ 204730 h 255212"/>
                <a:gd name="connsiteX2" fmla="*/ 57722 w 273982"/>
                <a:gd name="connsiteY2" fmla="*/ 130054 h 255212"/>
                <a:gd name="connsiteX3" fmla="*/ 41148 w 273982"/>
                <a:gd name="connsiteY3" fmla="*/ 152819 h 255212"/>
                <a:gd name="connsiteX4" fmla="*/ 0 w 273982"/>
                <a:gd name="connsiteY4" fmla="*/ 124434 h 255212"/>
                <a:gd name="connsiteX5" fmla="*/ 51435 w 273982"/>
                <a:gd name="connsiteY5" fmla="*/ 46520 h 255212"/>
                <a:gd name="connsiteX6" fmla="*/ 151829 w 273982"/>
                <a:gd name="connsiteY6" fmla="*/ 10515 h 255212"/>
                <a:gd name="connsiteX7" fmla="*/ 174403 w 273982"/>
                <a:gd name="connsiteY7" fmla="*/ 71570 h 255212"/>
                <a:gd name="connsiteX8" fmla="*/ 247555 w 273982"/>
                <a:gd name="connsiteY8" fmla="*/ 67189 h 255212"/>
                <a:gd name="connsiteX9" fmla="*/ 242983 w 273982"/>
                <a:gd name="connsiteY9" fmla="*/ 180917 h 255212"/>
                <a:gd name="connsiteX10" fmla="*/ 184118 w 273982"/>
                <a:gd name="connsiteY10" fmla="*/ 255212 h 255212"/>
                <a:gd name="connsiteX11" fmla="*/ 142589 w 273982"/>
                <a:gd name="connsiteY11" fmla="*/ 224351 h 255212"/>
                <a:gd name="connsiteX12" fmla="*/ 126397 w 273982"/>
                <a:gd name="connsiteY12" fmla="*/ 66427 h 255212"/>
                <a:gd name="connsiteX13" fmla="*/ 89821 w 273982"/>
                <a:gd name="connsiteY13" fmla="*/ 83762 h 255212"/>
                <a:gd name="connsiteX14" fmla="*/ 122682 w 273982"/>
                <a:gd name="connsiteY14" fmla="*/ 107956 h 255212"/>
                <a:gd name="connsiteX15" fmla="*/ 126397 w 273982"/>
                <a:gd name="connsiteY15" fmla="*/ 66427 h 255212"/>
                <a:gd name="connsiteX16" fmla="*/ 202311 w 273982"/>
                <a:gd name="connsiteY16" fmla="*/ 112433 h 255212"/>
                <a:gd name="connsiteX17" fmla="*/ 163640 w 273982"/>
                <a:gd name="connsiteY17" fmla="*/ 135483 h 255212"/>
                <a:gd name="connsiteX18" fmla="*/ 193834 w 273982"/>
                <a:gd name="connsiteY18" fmla="*/ 157391 h 255212"/>
                <a:gd name="connsiteX19" fmla="*/ 202311 w 273982"/>
                <a:gd name="connsiteY19" fmla="*/ 112433 h 255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73982" h="255212">
                  <a:moveTo>
                    <a:pt x="142589" y="224351"/>
                  </a:moveTo>
                  <a:cubicBezTo>
                    <a:pt x="141637" y="221303"/>
                    <a:pt x="155353" y="204730"/>
                    <a:pt x="155353" y="204730"/>
                  </a:cubicBezTo>
                  <a:cubicBezTo>
                    <a:pt x="155353" y="204730"/>
                    <a:pt x="60484" y="128435"/>
                    <a:pt x="57722" y="130054"/>
                  </a:cubicBezTo>
                  <a:cubicBezTo>
                    <a:pt x="54864" y="131197"/>
                    <a:pt x="41148" y="152819"/>
                    <a:pt x="41148" y="152819"/>
                  </a:cubicBezTo>
                  <a:cubicBezTo>
                    <a:pt x="28099" y="149199"/>
                    <a:pt x="0" y="124434"/>
                    <a:pt x="0" y="124434"/>
                  </a:cubicBezTo>
                  <a:cubicBezTo>
                    <a:pt x="0" y="124434"/>
                    <a:pt x="30956" y="75285"/>
                    <a:pt x="51435" y="46520"/>
                  </a:cubicBezTo>
                  <a:cubicBezTo>
                    <a:pt x="62484" y="30899"/>
                    <a:pt x="105632" y="-22346"/>
                    <a:pt x="151829" y="10515"/>
                  </a:cubicBezTo>
                  <a:cubicBezTo>
                    <a:pt x="184023" y="33470"/>
                    <a:pt x="173069" y="70618"/>
                    <a:pt x="174403" y="71570"/>
                  </a:cubicBezTo>
                  <a:cubicBezTo>
                    <a:pt x="174689" y="71761"/>
                    <a:pt x="213265" y="42710"/>
                    <a:pt x="247555" y="67189"/>
                  </a:cubicBezTo>
                  <a:cubicBezTo>
                    <a:pt x="290036" y="97478"/>
                    <a:pt x="275939" y="134721"/>
                    <a:pt x="242983" y="180917"/>
                  </a:cubicBezTo>
                  <a:cubicBezTo>
                    <a:pt x="225838" y="204920"/>
                    <a:pt x="202025" y="234543"/>
                    <a:pt x="184118" y="255212"/>
                  </a:cubicBezTo>
                  <a:cubicBezTo>
                    <a:pt x="170212" y="247592"/>
                    <a:pt x="143732" y="227114"/>
                    <a:pt x="142589" y="224351"/>
                  </a:cubicBezTo>
                  <a:close/>
                  <a:moveTo>
                    <a:pt x="126397" y="66427"/>
                  </a:moveTo>
                  <a:cubicBezTo>
                    <a:pt x="104299" y="49949"/>
                    <a:pt x="89821" y="83762"/>
                    <a:pt x="89821" y="83762"/>
                  </a:cubicBezTo>
                  <a:lnTo>
                    <a:pt x="122682" y="107956"/>
                  </a:lnTo>
                  <a:cubicBezTo>
                    <a:pt x="122968" y="108146"/>
                    <a:pt x="143923" y="79286"/>
                    <a:pt x="126397" y="66427"/>
                  </a:cubicBezTo>
                  <a:close/>
                  <a:moveTo>
                    <a:pt x="202311" y="112433"/>
                  </a:moveTo>
                  <a:cubicBezTo>
                    <a:pt x="183547" y="99098"/>
                    <a:pt x="163640" y="135483"/>
                    <a:pt x="163640" y="135483"/>
                  </a:cubicBezTo>
                  <a:lnTo>
                    <a:pt x="193834" y="157391"/>
                  </a:lnTo>
                  <a:cubicBezTo>
                    <a:pt x="193453" y="157867"/>
                    <a:pt x="220218" y="125196"/>
                    <a:pt x="202311" y="112433"/>
                  </a:cubicBezTo>
                  <a:close/>
                </a:path>
              </a:pathLst>
            </a:custGeom>
            <a:solidFill>
              <a:srgbClr val="E9684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</p:grpSp>
      <p:grpSp>
        <p:nvGrpSpPr>
          <p:cNvPr id="24" name="Graphic 44268">
            <a:extLst>
              <a:ext uri="{FF2B5EF4-FFF2-40B4-BE49-F238E27FC236}">
                <a16:creationId xmlns:a16="http://schemas.microsoft.com/office/drawing/2014/main" id="{5968CD3F-6252-4A78-9964-A239577DD517}"/>
              </a:ext>
            </a:extLst>
          </p:cNvPr>
          <p:cNvGrpSpPr/>
          <p:nvPr/>
        </p:nvGrpSpPr>
        <p:grpSpPr>
          <a:xfrm rot="21000767">
            <a:off x="11660569" y="5221244"/>
            <a:ext cx="821499" cy="1060982"/>
            <a:chOff x="5976918" y="3286115"/>
            <a:chExt cx="237163" cy="282320"/>
          </a:xfrm>
          <a:solidFill>
            <a:srgbClr val="DC755A"/>
          </a:solidFill>
        </p:grpSpPr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FF1E6618-BDA2-4C06-A95C-E513E61D1B9D}"/>
                </a:ext>
              </a:extLst>
            </p:cNvPr>
            <p:cNvSpPr/>
            <p:nvPr/>
          </p:nvSpPr>
          <p:spPr>
            <a:xfrm>
              <a:off x="5995945" y="3319163"/>
              <a:ext cx="218136" cy="249272"/>
            </a:xfrm>
            <a:custGeom>
              <a:avLst/>
              <a:gdLst>
                <a:gd name="connsiteX0" fmla="*/ 127867 w 218136"/>
                <a:gd name="connsiteY0" fmla="*/ 13 h 249272"/>
                <a:gd name="connsiteX1" fmla="*/ 167205 w 218136"/>
                <a:gd name="connsiteY1" fmla="*/ 70498 h 249272"/>
                <a:gd name="connsiteX2" fmla="*/ 125391 w 218136"/>
                <a:gd name="connsiteY2" fmla="*/ 102407 h 249272"/>
                <a:gd name="connsiteX3" fmla="*/ 77766 w 218136"/>
                <a:gd name="connsiteY3" fmla="*/ 91549 h 249272"/>
                <a:gd name="connsiteX4" fmla="*/ 78051 w 218136"/>
                <a:gd name="connsiteY4" fmla="*/ 153652 h 249272"/>
                <a:gd name="connsiteX5" fmla="*/ 137868 w 218136"/>
                <a:gd name="connsiteY5" fmla="*/ 178321 h 249272"/>
                <a:gd name="connsiteX6" fmla="*/ 160919 w 218136"/>
                <a:gd name="connsiteY6" fmla="*/ 139364 h 249272"/>
                <a:gd name="connsiteX7" fmla="*/ 217878 w 218136"/>
                <a:gd name="connsiteY7" fmla="*/ 152604 h 249272"/>
                <a:gd name="connsiteX8" fmla="*/ 171301 w 218136"/>
                <a:gd name="connsiteY8" fmla="*/ 235376 h 249272"/>
                <a:gd name="connsiteX9" fmla="*/ 20711 w 218136"/>
                <a:gd name="connsiteY9" fmla="*/ 187084 h 249272"/>
                <a:gd name="connsiteX10" fmla="*/ 45571 w 218136"/>
                <a:gd name="connsiteY10" fmla="*/ 42685 h 249272"/>
                <a:gd name="connsiteX11" fmla="*/ 85481 w 218136"/>
                <a:gd name="connsiteY11" fmla="*/ 35161 h 249272"/>
                <a:gd name="connsiteX12" fmla="*/ 78909 w 218136"/>
                <a:gd name="connsiteY12" fmla="*/ 16873 h 249272"/>
                <a:gd name="connsiteX13" fmla="*/ 127867 w 218136"/>
                <a:gd name="connsiteY13" fmla="*/ 13 h 249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8136" h="249272">
                  <a:moveTo>
                    <a:pt x="127867" y="13"/>
                  </a:moveTo>
                  <a:cubicBezTo>
                    <a:pt x="130629" y="299"/>
                    <a:pt x="167205" y="70498"/>
                    <a:pt x="167205" y="70498"/>
                  </a:cubicBezTo>
                  <a:lnTo>
                    <a:pt x="125391" y="102407"/>
                  </a:lnTo>
                  <a:cubicBezTo>
                    <a:pt x="125391" y="102407"/>
                    <a:pt x="102912" y="76880"/>
                    <a:pt x="77766" y="91549"/>
                  </a:cubicBezTo>
                  <a:cubicBezTo>
                    <a:pt x="63192" y="100026"/>
                    <a:pt x="59859" y="122600"/>
                    <a:pt x="78051" y="153652"/>
                  </a:cubicBezTo>
                  <a:cubicBezTo>
                    <a:pt x="97387" y="186703"/>
                    <a:pt x="123962" y="186513"/>
                    <a:pt x="137868" y="178321"/>
                  </a:cubicBezTo>
                  <a:cubicBezTo>
                    <a:pt x="155775" y="167844"/>
                    <a:pt x="160347" y="144889"/>
                    <a:pt x="160919" y="139364"/>
                  </a:cubicBezTo>
                  <a:cubicBezTo>
                    <a:pt x="181207" y="145174"/>
                    <a:pt x="217878" y="152604"/>
                    <a:pt x="217878" y="152604"/>
                  </a:cubicBezTo>
                  <a:cubicBezTo>
                    <a:pt x="217878" y="152604"/>
                    <a:pt x="224451" y="204325"/>
                    <a:pt x="171301" y="235376"/>
                  </a:cubicBezTo>
                  <a:cubicBezTo>
                    <a:pt x="127677" y="260903"/>
                    <a:pt x="60335" y="254807"/>
                    <a:pt x="20711" y="187084"/>
                  </a:cubicBezTo>
                  <a:cubicBezTo>
                    <a:pt x="-20628" y="116314"/>
                    <a:pt x="6328" y="65545"/>
                    <a:pt x="45571" y="42685"/>
                  </a:cubicBezTo>
                  <a:cubicBezTo>
                    <a:pt x="66812" y="30208"/>
                    <a:pt x="85481" y="35161"/>
                    <a:pt x="85481" y="35161"/>
                  </a:cubicBezTo>
                  <a:lnTo>
                    <a:pt x="78909" y="16873"/>
                  </a:lnTo>
                  <a:cubicBezTo>
                    <a:pt x="79194" y="17539"/>
                    <a:pt x="111484" y="-558"/>
                    <a:pt x="127867" y="1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C56A2567-9390-4D0F-858F-8D8932060EB4}"/>
                </a:ext>
              </a:extLst>
            </p:cNvPr>
            <p:cNvSpPr/>
            <p:nvPr/>
          </p:nvSpPr>
          <p:spPr>
            <a:xfrm>
              <a:off x="5976918" y="3286115"/>
              <a:ext cx="218113" cy="249268"/>
            </a:xfrm>
            <a:custGeom>
              <a:avLst/>
              <a:gdLst>
                <a:gd name="connsiteX0" fmla="*/ 127844 w 218113"/>
                <a:gd name="connsiteY0" fmla="*/ 9 h 249268"/>
                <a:gd name="connsiteX1" fmla="*/ 167182 w 218113"/>
                <a:gd name="connsiteY1" fmla="*/ 70494 h 249268"/>
                <a:gd name="connsiteX2" fmla="*/ 125368 w 218113"/>
                <a:gd name="connsiteY2" fmla="*/ 102403 h 249268"/>
                <a:gd name="connsiteX3" fmla="*/ 77743 w 218113"/>
                <a:gd name="connsiteY3" fmla="*/ 91544 h 249268"/>
                <a:gd name="connsiteX4" fmla="*/ 78028 w 218113"/>
                <a:gd name="connsiteY4" fmla="*/ 153647 h 249268"/>
                <a:gd name="connsiteX5" fmla="*/ 137845 w 218113"/>
                <a:gd name="connsiteY5" fmla="*/ 178317 h 249268"/>
                <a:gd name="connsiteX6" fmla="*/ 160896 w 218113"/>
                <a:gd name="connsiteY6" fmla="*/ 139360 h 249268"/>
                <a:gd name="connsiteX7" fmla="*/ 217855 w 218113"/>
                <a:gd name="connsiteY7" fmla="*/ 152600 h 249268"/>
                <a:gd name="connsiteX8" fmla="*/ 171278 w 218113"/>
                <a:gd name="connsiteY8" fmla="*/ 235372 h 249268"/>
                <a:gd name="connsiteX9" fmla="*/ 20688 w 218113"/>
                <a:gd name="connsiteY9" fmla="*/ 187080 h 249268"/>
                <a:gd name="connsiteX10" fmla="*/ 45548 w 218113"/>
                <a:gd name="connsiteY10" fmla="*/ 42872 h 249268"/>
                <a:gd name="connsiteX11" fmla="*/ 85458 w 218113"/>
                <a:gd name="connsiteY11" fmla="*/ 35347 h 249268"/>
                <a:gd name="connsiteX12" fmla="*/ 78886 w 218113"/>
                <a:gd name="connsiteY12" fmla="*/ 17059 h 249268"/>
                <a:gd name="connsiteX13" fmla="*/ 127844 w 218113"/>
                <a:gd name="connsiteY13" fmla="*/ 9 h 249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8113" h="249268">
                  <a:moveTo>
                    <a:pt x="127844" y="9"/>
                  </a:moveTo>
                  <a:cubicBezTo>
                    <a:pt x="130606" y="295"/>
                    <a:pt x="167182" y="70494"/>
                    <a:pt x="167182" y="70494"/>
                  </a:cubicBezTo>
                  <a:lnTo>
                    <a:pt x="125368" y="102403"/>
                  </a:lnTo>
                  <a:cubicBezTo>
                    <a:pt x="125368" y="102403"/>
                    <a:pt x="102889" y="76876"/>
                    <a:pt x="77743" y="91544"/>
                  </a:cubicBezTo>
                  <a:cubicBezTo>
                    <a:pt x="63169" y="100022"/>
                    <a:pt x="59836" y="122596"/>
                    <a:pt x="78028" y="153647"/>
                  </a:cubicBezTo>
                  <a:cubicBezTo>
                    <a:pt x="97364" y="186699"/>
                    <a:pt x="123939" y="186509"/>
                    <a:pt x="137845" y="178317"/>
                  </a:cubicBezTo>
                  <a:cubicBezTo>
                    <a:pt x="155752" y="167840"/>
                    <a:pt x="160324" y="144884"/>
                    <a:pt x="160896" y="139360"/>
                  </a:cubicBezTo>
                  <a:cubicBezTo>
                    <a:pt x="181184" y="145170"/>
                    <a:pt x="217855" y="152600"/>
                    <a:pt x="217855" y="152600"/>
                  </a:cubicBezTo>
                  <a:cubicBezTo>
                    <a:pt x="217855" y="152600"/>
                    <a:pt x="224428" y="204321"/>
                    <a:pt x="171278" y="235372"/>
                  </a:cubicBezTo>
                  <a:cubicBezTo>
                    <a:pt x="127654" y="260899"/>
                    <a:pt x="60312" y="254803"/>
                    <a:pt x="20688" y="187080"/>
                  </a:cubicBezTo>
                  <a:cubicBezTo>
                    <a:pt x="-20651" y="116500"/>
                    <a:pt x="6400" y="65827"/>
                    <a:pt x="45548" y="42872"/>
                  </a:cubicBezTo>
                  <a:cubicBezTo>
                    <a:pt x="66789" y="30489"/>
                    <a:pt x="85458" y="35347"/>
                    <a:pt x="85458" y="35347"/>
                  </a:cubicBezTo>
                  <a:lnTo>
                    <a:pt x="78886" y="17059"/>
                  </a:lnTo>
                  <a:cubicBezTo>
                    <a:pt x="79171" y="17630"/>
                    <a:pt x="111461" y="-467"/>
                    <a:pt x="127844" y="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</p:grpSp>
      <p:pic>
        <p:nvPicPr>
          <p:cNvPr id="48" name="Picture 47">
            <a:extLst>
              <a:ext uri="{FF2B5EF4-FFF2-40B4-BE49-F238E27FC236}">
                <a16:creationId xmlns:a16="http://schemas.microsoft.com/office/drawing/2014/main" id="{F9EEDEE3-CF8C-8903-8D18-F46F614CC765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676902" y="131093"/>
            <a:ext cx="6838950" cy="6734175"/>
          </a:xfrm>
          <a:prstGeom prst="rect">
            <a:avLst/>
          </a:prstGeom>
        </p:spPr>
      </p:pic>
      <p:grpSp>
        <p:nvGrpSpPr>
          <p:cNvPr id="27" name="Graphic 18676">
            <a:extLst>
              <a:ext uri="{FF2B5EF4-FFF2-40B4-BE49-F238E27FC236}">
                <a16:creationId xmlns:a16="http://schemas.microsoft.com/office/drawing/2014/main" id="{3935A8B8-E08F-44EE-9036-D69130A520FD}"/>
              </a:ext>
            </a:extLst>
          </p:cNvPr>
          <p:cNvGrpSpPr/>
          <p:nvPr/>
        </p:nvGrpSpPr>
        <p:grpSpPr>
          <a:xfrm rot="1519580">
            <a:off x="10722563" y="-3263338"/>
            <a:ext cx="545271" cy="4481594"/>
            <a:chOff x="6731507" y="2028824"/>
            <a:chExt cx="178975" cy="2065305"/>
          </a:xfrm>
        </p:grpSpPr>
        <p:grpSp>
          <p:nvGrpSpPr>
            <p:cNvPr id="28" name="Graphic 18676">
              <a:extLst>
                <a:ext uri="{FF2B5EF4-FFF2-40B4-BE49-F238E27FC236}">
                  <a16:creationId xmlns:a16="http://schemas.microsoft.com/office/drawing/2014/main" id="{0F8185B2-DC99-4BBD-B418-5B1CA8E2FCD7}"/>
                </a:ext>
              </a:extLst>
            </p:cNvPr>
            <p:cNvGrpSpPr/>
            <p:nvPr/>
          </p:nvGrpSpPr>
          <p:grpSpPr>
            <a:xfrm>
              <a:off x="6731507" y="3842384"/>
              <a:ext cx="171450" cy="251745"/>
              <a:chOff x="6731507" y="3842384"/>
              <a:chExt cx="171450" cy="251745"/>
            </a:xfrm>
          </p:grpSpPr>
          <p:sp>
            <p:nvSpPr>
              <p:cNvPr id="32" name="Freeform: Shape 31">
                <a:extLst>
                  <a:ext uri="{FF2B5EF4-FFF2-40B4-BE49-F238E27FC236}">
                    <a16:creationId xmlns:a16="http://schemas.microsoft.com/office/drawing/2014/main" id="{B5372859-88DC-420D-89A6-239832D654A8}"/>
                  </a:ext>
                </a:extLst>
              </p:cNvPr>
              <p:cNvSpPr/>
              <p:nvPr/>
            </p:nvSpPr>
            <p:spPr>
              <a:xfrm>
                <a:off x="6731507" y="3842384"/>
                <a:ext cx="171450" cy="251745"/>
              </a:xfrm>
              <a:custGeom>
                <a:avLst/>
                <a:gdLst>
                  <a:gd name="connsiteX0" fmla="*/ 171450 w 171450"/>
                  <a:gd name="connsiteY0" fmla="*/ 667 h 251745"/>
                  <a:gd name="connsiteX1" fmla="*/ 84677 w 171450"/>
                  <a:gd name="connsiteY1" fmla="*/ 251746 h 251745"/>
                  <a:gd name="connsiteX2" fmla="*/ 0 w 171450"/>
                  <a:gd name="connsiteY2" fmla="*/ 0 h 251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71450" h="251745">
                    <a:moveTo>
                      <a:pt x="171450" y="667"/>
                    </a:moveTo>
                    <a:lnTo>
                      <a:pt x="84677" y="25174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9E4C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Cordia New" panose="020B0304020202020204" pitchFamily="34" charset="-34"/>
                </a:endParaRPr>
              </a:p>
            </p:txBody>
          </p:sp>
          <p:sp>
            <p:nvSpPr>
              <p:cNvPr id="33" name="Freeform: Shape 32">
                <a:extLst>
                  <a:ext uri="{FF2B5EF4-FFF2-40B4-BE49-F238E27FC236}">
                    <a16:creationId xmlns:a16="http://schemas.microsoft.com/office/drawing/2014/main" id="{0894063A-BEAF-4AB9-996B-09917DE08188}"/>
                  </a:ext>
                </a:extLst>
              </p:cNvPr>
              <p:cNvSpPr/>
              <p:nvPr/>
            </p:nvSpPr>
            <p:spPr>
              <a:xfrm>
                <a:off x="6779132" y="3984021"/>
                <a:ext cx="74961" cy="110108"/>
              </a:xfrm>
              <a:custGeom>
                <a:avLst/>
                <a:gdLst>
                  <a:gd name="connsiteX0" fmla="*/ 0 w 74961"/>
                  <a:gd name="connsiteY0" fmla="*/ 0 h 110108"/>
                  <a:gd name="connsiteX1" fmla="*/ 74962 w 74961"/>
                  <a:gd name="connsiteY1" fmla="*/ 286 h 110108"/>
                  <a:gd name="connsiteX2" fmla="*/ 37052 w 74961"/>
                  <a:gd name="connsiteY2" fmla="*/ 110109 h 110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4961" h="110108">
                    <a:moveTo>
                      <a:pt x="0" y="0"/>
                    </a:moveTo>
                    <a:lnTo>
                      <a:pt x="74962" y="286"/>
                    </a:lnTo>
                    <a:lnTo>
                      <a:pt x="37052" y="110109"/>
                    </a:lnTo>
                    <a:close/>
                  </a:path>
                </a:pathLst>
              </a:custGeom>
              <a:solidFill>
                <a:srgbClr val="90A4A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Cordia New" panose="020B0304020202020204" pitchFamily="34" charset="-34"/>
                </a:endParaRPr>
              </a:p>
            </p:txBody>
          </p:sp>
        </p:grpSp>
        <p:grpSp>
          <p:nvGrpSpPr>
            <p:cNvPr id="29" name="Graphic 18676">
              <a:extLst>
                <a:ext uri="{FF2B5EF4-FFF2-40B4-BE49-F238E27FC236}">
                  <a16:creationId xmlns:a16="http://schemas.microsoft.com/office/drawing/2014/main" id="{03F1BF53-C0E5-41C5-9A90-20175D196DD5}"/>
                </a:ext>
              </a:extLst>
            </p:cNvPr>
            <p:cNvGrpSpPr/>
            <p:nvPr/>
          </p:nvGrpSpPr>
          <p:grpSpPr>
            <a:xfrm>
              <a:off x="6731507" y="2028824"/>
              <a:ext cx="178975" cy="1814227"/>
              <a:chOff x="6731507" y="2028824"/>
              <a:chExt cx="178975" cy="1814227"/>
            </a:xfrm>
          </p:grpSpPr>
          <p:sp>
            <p:nvSpPr>
              <p:cNvPr id="30" name="Freeform: Shape 29">
                <a:extLst>
                  <a:ext uri="{FF2B5EF4-FFF2-40B4-BE49-F238E27FC236}">
                    <a16:creationId xmlns:a16="http://schemas.microsoft.com/office/drawing/2014/main" id="{D46B61DB-ED76-4F38-A769-CD4C30FE6A80}"/>
                  </a:ext>
                </a:extLst>
              </p:cNvPr>
              <p:cNvSpPr/>
              <p:nvPr/>
            </p:nvSpPr>
            <p:spPr>
              <a:xfrm>
                <a:off x="6731507" y="2028824"/>
                <a:ext cx="178975" cy="1814227"/>
              </a:xfrm>
              <a:custGeom>
                <a:avLst/>
                <a:gdLst>
                  <a:gd name="connsiteX0" fmla="*/ 171450 w 178975"/>
                  <a:gd name="connsiteY0" fmla="*/ 1814228 h 1814227"/>
                  <a:gd name="connsiteX1" fmla="*/ 178975 w 178975"/>
                  <a:gd name="connsiteY1" fmla="*/ 86107 h 1814227"/>
                  <a:gd name="connsiteX2" fmla="*/ 93631 w 178975"/>
                  <a:gd name="connsiteY2" fmla="*/ 1 h 1814227"/>
                  <a:gd name="connsiteX3" fmla="*/ 7525 w 178975"/>
                  <a:gd name="connsiteY3" fmla="*/ 85345 h 1814227"/>
                  <a:gd name="connsiteX4" fmla="*/ 0 w 178975"/>
                  <a:gd name="connsiteY4" fmla="*/ 1813466 h 1814227"/>
                  <a:gd name="connsiteX5" fmla="*/ 171450 w 178975"/>
                  <a:gd name="connsiteY5" fmla="*/ 1814228 h 18142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78975" h="1814227">
                    <a:moveTo>
                      <a:pt x="171450" y="1814228"/>
                    </a:moveTo>
                    <a:lnTo>
                      <a:pt x="178975" y="86107"/>
                    </a:lnTo>
                    <a:cubicBezTo>
                      <a:pt x="179165" y="38767"/>
                      <a:pt x="140970" y="286"/>
                      <a:pt x="93631" y="1"/>
                    </a:cubicBezTo>
                    <a:cubicBezTo>
                      <a:pt x="46292" y="-190"/>
                      <a:pt x="7715" y="38005"/>
                      <a:pt x="7525" y="85345"/>
                    </a:cubicBezTo>
                    <a:lnTo>
                      <a:pt x="0" y="1813466"/>
                    </a:lnTo>
                    <a:lnTo>
                      <a:pt x="171450" y="1814228"/>
                    </a:lnTo>
                    <a:close/>
                  </a:path>
                </a:pathLst>
              </a:custGeom>
              <a:solidFill>
                <a:srgbClr val="FFAB0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Cordia New" panose="020B0304020202020204" pitchFamily="34" charset="-34"/>
                </a:endParaRPr>
              </a:p>
            </p:txBody>
          </p:sp>
          <p:sp>
            <p:nvSpPr>
              <p:cNvPr id="31" name="Freeform: Shape 30">
                <a:extLst>
                  <a:ext uri="{FF2B5EF4-FFF2-40B4-BE49-F238E27FC236}">
                    <a16:creationId xmlns:a16="http://schemas.microsoft.com/office/drawing/2014/main" id="{337D8FFA-020D-4773-A54D-42BD913C91A3}"/>
                  </a:ext>
                </a:extLst>
              </p:cNvPr>
              <p:cNvSpPr/>
              <p:nvPr/>
            </p:nvSpPr>
            <p:spPr>
              <a:xfrm>
                <a:off x="6731507" y="2028824"/>
                <a:ext cx="93630" cy="1813846"/>
              </a:xfrm>
              <a:custGeom>
                <a:avLst/>
                <a:gdLst>
                  <a:gd name="connsiteX0" fmla="*/ 93631 w 93630"/>
                  <a:gd name="connsiteY0" fmla="*/ 1 h 1813846"/>
                  <a:gd name="connsiteX1" fmla="*/ 7525 w 93630"/>
                  <a:gd name="connsiteY1" fmla="*/ 85345 h 1813846"/>
                  <a:gd name="connsiteX2" fmla="*/ 0 w 93630"/>
                  <a:gd name="connsiteY2" fmla="*/ 1813466 h 1813846"/>
                  <a:gd name="connsiteX3" fmla="*/ 85725 w 93630"/>
                  <a:gd name="connsiteY3" fmla="*/ 1813846 h 1813846"/>
                  <a:gd name="connsiteX4" fmla="*/ 93631 w 93630"/>
                  <a:gd name="connsiteY4" fmla="*/ 1 h 18138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3630" h="1813846">
                    <a:moveTo>
                      <a:pt x="93631" y="1"/>
                    </a:moveTo>
                    <a:cubicBezTo>
                      <a:pt x="46292" y="-190"/>
                      <a:pt x="7715" y="38005"/>
                      <a:pt x="7525" y="85345"/>
                    </a:cubicBezTo>
                    <a:lnTo>
                      <a:pt x="0" y="1813466"/>
                    </a:lnTo>
                    <a:lnTo>
                      <a:pt x="85725" y="1813846"/>
                    </a:lnTo>
                    <a:lnTo>
                      <a:pt x="93631" y="1"/>
                    </a:lnTo>
                    <a:close/>
                  </a:path>
                </a:pathLst>
              </a:custGeom>
              <a:solidFill>
                <a:srgbClr val="EF8648">
                  <a:alpha val="50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Cordia New" panose="020B0304020202020204" pitchFamily="34" charset="-34"/>
                </a:endParaRPr>
              </a:p>
            </p:txBody>
          </p:sp>
        </p:grpSp>
      </p:grpSp>
      <p:grpSp>
        <p:nvGrpSpPr>
          <p:cNvPr id="3" name="Graphic 1">
            <a:extLst>
              <a:ext uri="{FF2B5EF4-FFF2-40B4-BE49-F238E27FC236}">
                <a16:creationId xmlns:a16="http://schemas.microsoft.com/office/drawing/2014/main" id="{0DB294EF-7C9D-42AA-B46F-A8410D5B227C}"/>
              </a:ext>
            </a:extLst>
          </p:cNvPr>
          <p:cNvGrpSpPr/>
          <p:nvPr/>
        </p:nvGrpSpPr>
        <p:grpSpPr>
          <a:xfrm>
            <a:off x="679137" y="5851350"/>
            <a:ext cx="1799619" cy="1773824"/>
            <a:chOff x="5748337" y="3124200"/>
            <a:chExt cx="695325" cy="609600"/>
          </a:xfrm>
        </p:grpSpPr>
        <p:grpSp>
          <p:nvGrpSpPr>
            <p:cNvPr id="11680" name="Graphic 1">
              <a:extLst>
                <a:ext uri="{FF2B5EF4-FFF2-40B4-BE49-F238E27FC236}">
                  <a16:creationId xmlns:a16="http://schemas.microsoft.com/office/drawing/2014/main" id="{0DB294EF-7C9D-42AA-B46F-A8410D5B227C}"/>
                </a:ext>
              </a:extLst>
            </p:cNvPr>
            <p:cNvGrpSpPr/>
            <p:nvPr/>
          </p:nvGrpSpPr>
          <p:grpSpPr>
            <a:xfrm>
              <a:off x="6032547" y="3282867"/>
              <a:ext cx="412442" cy="452943"/>
              <a:chOff x="6032547" y="3282867"/>
              <a:chExt cx="412442" cy="452943"/>
            </a:xfrm>
          </p:grpSpPr>
          <p:sp>
            <p:nvSpPr>
              <p:cNvPr id="11681" name="Freeform: Shape 11680">
                <a:extLst>
                  <a:ext uri="{FF2B5EF4-FFF2-40B4-BE49-F238E27FC236}">
                    <a16:creationId xmlns:a16="http://schemas.microsoft.com/office/drawing/2014/main" id="{67C8E4BE-E586-418B-9F53-AF7B5F6CDCEB}"/>
                  </a:ext>
                </a:extLst>
              </p:cNvPr>
              <p:cNvSpPr/>
              <p:nvPr/>
            </p:nvSpPr>
            <p:spPr>
              <a:xfrm>
                <a:off x="6032547" y="3336353"/>
                <a:ext cx="369776" cy="399456"/>
              </a:xfrm>
              <a:custGeom>
                <a:avLst/>
                <a:gdLst>
                  <a:gd name="connsiteX0" fmla="*/ 364252 w 369776"/>
                  <a:gd name="connsiteY0" fmla="*/ 77978 h 399456"/>
                  <a:gd name="connsiteX1" fmla="*/ 84978 w 369776"/>
                  <a:gd name="connsiteY1" fmla="*/ 392207 h 399456"/>
                  <a:gd name="connsiteX2" fmla="*/ 54403 w 369776"/>
                  <a:gd name="connsiteY2" fmla="*/ 393922 h 399456"/>
                  <a:gd name="connsiteX3" fmla="*/ 7350 w 369776"/>
                  <a:gd name="connsiteY3" fmla="*/ 352107 h 399456"/>
                  <a:gd name="connsiteX4" fmla="*/ 5445 w 369776"/>
                  <a:gd name="connsiteY4" fmla="*/ 321532 h 399456"/>
                  <a:gd name="connsiteX5" fmla="*/ 284718 w 369776"/>
                  <a:gd name="connsiteY5" fmla="*/ 7302 h 399456"/>
                  <a:gd name="connsiteX6" fmla="*/ 315388 w 369776"/>
                  <a:gd name="connsiteY6" fmla="*/ 5492 h 399456"/>
                  <a:gd name="connsiteX7" fmla="*/ 362442 w 369776"/>
                  <a:gd name="connsiteY7" fmla="*/ 47307 h 399456"/>
                  <a:gd name="connsiteX8" fmla="*/ 364252 w 369776"/>
                  <a:gd name="connsiteY8" fmla="*/ 77978 h 399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69776" h="399456">
                    <a:moveTo>
                      <a:pt x="364252" y="77978"/>
                    </a:moveTo>
                    <a:lnTo>
                      <a:pt x="84978" y="392207"/>
                    </a:lnTo>
                    <a:cubicBezTo>
                      <a:pt x="77073" y="401161"/>
                      <a:pt x="63452" y="401923"/>
                      <a:pt x="54403" y="393922"/>
                    </a:cubicBezTo>
                    <a:lnTo>
                      <a:pt x="7350" y="352107"/>
                    </a:lnTo>
                    <a:cubicBezTo>
                      <a:pt x="-1699" y="344106"/>
                      <a:pt x="-2461" y="330485"/>
                      <a:pt x="5445" y="321532"/>
                    </a:cubicBezTo>
                    <a:lnTo>
                      <a:pt x="284718" y="7302"/>
                    </a:lnTo>
                    <a:cubicBezTo>
                      <a:pt x="292624" y="-1651"/>
                      <a:pt x="306340" y="-2509"/>
                      <a:pt x="315388" y="5492"/>
                    </a:cubicBezTo>
                    <a:lnTo>
                      <a:pt x="362442" y="47307"/>
                    </a:lnTo>
                    <a:cubicBezTo>
                      <a:pt x="371490" y="55308"/>
                      <a:pt x="372252" y="69024"/>
                      <a:pt x="364252" y="77978"/>
                    </a:cubicBezTo>
                    <a:close/>
                  </a:path>
                </a:pathLst>
              </a:custGeom>
              <a:solidFill>
                <a:srgbClr val="008C4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Cordia New" panose="020B0304020202020204" pitchFamily="34" charset="-34"/>
                </a:endParaRPr>
              </a:p>
            </p:txBody>
          </p:sp>
          <p:sp>
            <p:nvSpPr>
              <p:cNvPr id="11682" name="Freeform: Shape 11681">
                <a:extLst>
                  <a:ext uri="{FF2B5EF4-FFF2-40B4-BE49-F238E27FC236}">
                    <a16:creationId xmlns:a16="http://schemas.microsoft.com/office/drawing/2014/main" id="{EE355244-DFC7-43AE-A51C-D255C9CA9574}"/>
                  </a:ext>
                </a:extLst>
              </p:cNvPr>
              <p:cNvSpPr/>
              <p:nvPr/>
            </p:nvSpPr>
            <p:spPr>
              <a:xfrm>
                <a:off x="6032633" y="3336392"/>
                <a:ext cx="338924" cy="372928"/>
              </a:xfrm>
              <a:custGeom>
                <a:avLst/>
                <a:gdLst>
                  <a:gd name="connsiteX0" fmla="*/ 315302 w 338924"/>
                  <a:gd name="connsiteY0" fmla="*/ 5454 h 372928"/>
                  <a:gd name="connsiteX1" fmla="*/ 284727 w 338924"/>
                  <a:gd name="connsiteY1" fmla="*/ 7264 h 372928"/>
                  <a:gd name="connsiteX2" fmla="*/ 5454 w 338924"/>
                  <a:gd name="connsiteY2" fmla="*/ 321398 h 372928"/>
                  <a:gd name="connsiteX3" fmla="*/ 7264 w 338924"/>
                  <a:gd name="connsiteY3" fmla="*/ 351974 h 372928"/>
                  <a:gd name="connsiteX4" fmla="*/ 30886 w 338924"/>
                  <a:gd name="connsiteY4" fmla="*/ 372929 h 372928"/>
                  <a:gd name="connsiteX5" fmla="*/ 338924 w 338924"/>
                  <a:gd name="connsiteY5" fmla="*/ 26314 h 372928"/>
                  <a:gd name="connsiteX6" fmla="*/ 315302 w 338924"/>
                  <a:gd name="connsiteY6" fmla="*/ 5454 h 3729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38924" h="372928">
                    <a:moveTo>
                      <a:pt x="315302" y="5454"/>
                    </a:moveTo>
                    <a:cubicBezTo>
                      <a:pt x="306349" y="-2452"/>
                      <a:pt x="292633" y="-1690"/>
                      <a:pt x="284727" y="7264"/>
                    </a:cubicBezTo>
                    <a:lnTo>
                      <a:pt x="5454" y="321398"/>
                    </a:lnTo>
                    <a:cubicBezTo>
                      <a:pt x="-2452" y="330352"/>
                      <a:pt x="-1690" y="344068"/>
                      <a:pt x="7264" y="351974"/>
                    </a:cubicBezTo>
                    <a:lnTo>
                      <a:pt x="30886" y="372929"/>
                    </a:lnTo>
                    <a:lnTo>
                      <a:pt x="338924" y="26314"/>
                    </a:lnTo>
                    <a:lnTo>
                      <a:pt x="315302" y="5454"/>
                    </a:lnTo>
                    <a:close/>
                  </a:path>
                </a:pathLst>
              </a:custGeom>
              <a:solidFill>
                <a:srgbClr val="00B25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Cordia New" panose="020B0304020202020204" pitchFamily="34" charset="-34"/>
                </a:endParaRPr>
              </a:p>
            </p:txBody>
          </p:sp>
          <p:grpSp>
            <p:nvGrpSpPr>
              <p:cNvPr id="11683" name="Graphic 1">
                <a:extLst>
                  <a:ext uri="{FF2B5EF4-FFF2-40B4-BE49-F238E27FC236}">
                    <a16:creationId xmlns:a16="http://schemas.microsoft.com/office/drawing/2014/main" id="{0DB294EF-7C9D-42AA-B46F-A8410D5B227C}"/>
                  </a:ext>
                </a:extLst>
              </p:cNvPr>
              <p:cNvGrpSpPr/>
              <p:nvPr/>
            </p:nvGrpSpPr>
            <p:grpSpPr>
              <a:xfrm>
                <a:off x="6344125" y="3282867"/>
                <a:ext cx="100864" cy="104413"/>
                <a:chOff x="6344125" y="3282867"/>
                <a:chExt cx="100864" cy="104413"/>
              </a:xfrm>
            </p:grpSpPr>
            <p:sp>
              <p:nvSpPr>
                <p:cNvPr id="11684" name="Freeform: Shape 11683">
                  <a:extLst>
                    <a:ext uri="{FF2B5EF4-FFF2-40B4-BE49-F238E27FC236}">
                      <a16:creationId xmlns:a16="http://schemas.microsoft.com/office/drawing/2014/main" id="{A1DC5A5F-F7BD-40B7-B2B6-5536C74B7FD8}"/>
                    </a:ext>
                  </a:extLst>
                </p:cNvPr>
                <p:cNvSpPr/>
                <p:nvPr/>
              </p:nvSpPr>
              <p:spPr>
                <a:xfrm>
                  <a:off x="6344125" y="3282867"/>
                  <a:ext cx="100864" cy="104413"/>
                </a:xfrm>
                <a:custGeom>
                  <a:avLst/>
                  <a:gdLst>
                    <a:gd name="connsiteX0" fmla="*/ 93250 w 100864"/>
                    <a:gd name="connsiteY0" fmla="*/ 5734 h 104413"/>
                    <a:gd name="connsiteX1" fmla="*/ 93250 w 100864"/>
                    <a:gd name="connsiteY1" fmla="*/ 5734 h 104413"/>
                    <a:gd name="connsiteX2" fmla="*/ 67818 w 100864"/>
                    <a:gd name="connsiteY2" fmla="*/ 2496 h 104413"/>
                    <a:gd name="connsiteX3" fmla="*/ 52864 w 100864"/>
                    <a:gd name="connsiteY3" fmla="*/ 10211 h 104413"/>
                    <a:gd name="connsiteX4" fmla="*/ 19145 w 100864"/>
                    <a:gd name="connsiteY4" fmla="*/ 36405 h 104413"/>
                    <a:gd name="connsiteX5" fmla="*/ 0 w 100864"/>
                    <a:gd name="connsiteY5" fmla="*/ 57931 h 104413"/>
                    <a:gd name="connsiteX6" fmla="*/ 26194 w 100864"/>
                    <a:gd name="connsiteY6" fmla="*/ 81172 h 104413"/>
                    <a:gd name="connsiteX7" fmla="*/ 52388 w 100864"/>
                    <a:gd name="connsiteY7" fmla="*/ 104413 h 104413"/>
                    <a:gd name="connsiteX8" fmla="*/ 71533 w 100864"/>
                    <a:gd name="connsiteY8" fmla="*/ 82887 h 104413"/>
                    <a:gd name="connsiteX9" fmla="*/ 93536 w 100864"/>
                    <a:gd name="connsiteY9" fmla="*/ 46311 h 104413"/>
                    <a:gd name="connsiteX10" fmla="*/ 99441 w 100864"/>
                    <a:gd name="connsiteY10" fmla="*/ 30499 h 104413"/>
                    <a:gd name="connsiteX11" fmla="*/ 93250 w 100864"/>
                    <a:gd name="connsiteY11" fmla="*/ 5734 h 1044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00864" h="104413">
                      <a:moveTo>
                        <a:pt x="93250" y="5734"/>
                      </a:moveTo>
                      <a:lnTo>
                        <a:pt x="93250" y="5734"/>
                      </a:lnTo>
                      <a:cubicBezTo>
                        <a:pt x="86201" y="-457"/>
                        <a:pt x="76105" y="-1790"/>
                        <a:pt x="67818" y="2496"/>
                      </a:cubicBezTo>
                      <a:lnTo>
                        <a:pt x="52864" y="10211"/>
                      </a:lnTo>
                      <a:cubicBezTo>
                        <a:pt x="40100" y="16783"/>
                        <a:pt x="28670" y="25642"/>
                        <a:pt x="19145" y="36405"/>
                      </a:cubicBezTo>
                      <a:lnTo>
                        <a:pt x="0" y="57931"/>
                      </a:lnTo>
                      <a:lnTo>
                        <a:pt x="26194" y="81172"/>
                      </a:lnTo>
                      <a:lnTo>
                        <a:pt x="52388" y="104413"/>
                      </a:lnTo>
                      <a:lnTo>
                        <a:pt x="71533" y="82887"/>
                      </a:lnTo>
                      <a:cubicBezTo>
                        <a:pt x="81058" y="72124"/>
                        <a:pt x="88487" y="59741"/>
                        <a:pt x="93536" y="46311"/>
                      </a:cubicBezTo>
                      <a:lnTo>
                        <a:pt x="99441" y="30499"/>
                      </a:lnTo>
                      <a:cubicBezTo>
                        <a:pt x="102680" y="21927"/>
                        <a:pt x="100298" y="12021"/>
                        <a:pt x="93250" y="5734"/>
                      </a:cubicBezTo>
                      <a:close/>
                    </a:path>
                  </a:pathLst>
                </a:custGeom>
                <a:solidFill>
                  <a:srgbClr val="008C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Cordia New" panose="020B0304020202020204" pitchFamily="34" charset="-34"/>
                  </a:endParaRPr>
                </a:p>
              </p:txBody>
            </p:sp>
            <p:sp>
              <p:nvSpPr>
                <p:cNvPr id="11686" name="Freeform: Shape 11685">
                  <a:extLst>
                    <a:ext uri="{FF2B5EF4-FFF2-40B4-BE49-F238E27FC236}">
                      <a16:creationId xmlns:a16="http://schemas.microsoft.com/office/drawing/2014/main" id="{7AA4848E-0BF4-49B9-80FB-38630CE471A9}"/>
                    </a:ext>
                  </a:extLst>
                </p:cNvPr>
                <p:cNvSpPr/>
                <p:nvPr/>
              </p:nvSpPr>
              <p:spPr>
                <a:xfrm>
                  <a:off x="6344125" y="3282929"/>
                  <a:ext cx="100795" cy="81300"/>
                </a:xfrm>
                <a:custGeom>
                  <a:avLst/>
                  <a:gdLst>
                    <a:gd name="connsiteX0" fmla="*/ 100774 w 100795"/>
                    <a:gd name="connsiteY0" fmla="*/ 23579 h 81300"/>
                    <a:gd name="connsiteX1" fmla="*/ 94012 w 100795"/>
                    <a:gd name="connsiteY1" fmla="*/ 25770 h 81300"/>
                    <a:gd name="connsiteX2" fmla="*/ 79057 w 100795"/>
                    <a:gd name="connsiteY2" fmla="*/ 33580 h 81300"/>
                    <a:gd name="connsiteX3" fmla="*/ 45339 w 100795"/>
                    <a:gd name="connsiteY3" fmla="*/ 59774 h 81300"/>
                    <a:gd name="connsiteX4" fmla="*/ 26194 w 100795"/>
                    <a:gd name="connsiteY4" fmla="*/ 81300 h 81300"/>
                    <a:gd name="connsiteX5" fmla="*/ 0 w 100795"/>
                    <a:gd name="connsiteY5" fmla="*/ 57964 h 81300"/>
                    <a:gd name="connsiteX6" fmla="*/ 19145 w 100795"/>
                    <a:gd name="connsiteY6" fmla="*/ 36438 h 81300"/>
                    <a:gd name="connsiteX7" fmla="*/ 52864 w 100795"/>
                    <a:gd name="connsiteY7" fmla="*/ 10244 h 81300"/>
                    <a:gd name="connsiteX8" fmla="*/ 67913 w 100795"/>
                    <a:gd name="connsiteY8" fmla="*/ 2529 h 81300"/>
                    <a:gd name="connsiteX9" fmla="*/ 93345 w 100795"/>
                    <a:gd name="connsiteY9" fmla="*/ 5672 h 81300"/>
                    <a:gd name="connsiteX10" fmla="*/ 93440 w 100795"/>
                    <a:gd name="connsiteY10" fmla="*/ 5767 h 81300"/>
                    <a:gd name="connsiteX11" fmla="*/ 100774 w 100795"/>
                    <a:gd name="connsiteY11" fmla="*/ 23579 h 81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00795" h="81300">
                      <a:moveTo>
                        <a:pt x="100774" y="23579"/>
                      </a:moveTo>
                      <a:cubicBezTo>
                        <a:pt x="98393" y="23865"/>
                        <a:pt x="96203" y="24627"/>
                        <a:pt x="94012" y="25770"/>
                      </a:cubicBezTo>
                      <a:lnTo>
                        <a:pt x="79057" y="33580"/>
                      </a:lnTo>
                      <a:cubicBezTo>
                        <a:pt x="66294" y="40152"/>
                        <a:pt x="54864" y="49011"/>
                        <a:pt x="45339" y="59774"/>
                      </a:cubicBezTo>
                      <a:lnTo>
                        <a:pt x="26194" y="81300"/>
                      </a:lnTo>
                      <a:lnTo>
                        <a:pt x="0" y="57964"/>
                      </a:lnTo>
                      <a:lnTo>
                        <a:pt x="19145" y="36438"/>
                      </a:lnTo>
                      <a:cubicBezTo>
                        <a:pt x="28670" y="25770"/>
                        <a:pt x="40005" y="16816"/>
                        <a:pt x="52864" y="10244"/>
                      </a:cubicBezTo>
                      <a:lnTo>
                        <a:pt x="67913" y="2529"/>
                      </a:lnTo>
                      <a:cubicBezTo>
                        <a:pt x="76200" y="-1758"/>
                        <a:pt x="86297" y="-519"/>
                        <a:pt x="93345" y="5672"/>
                      </a:cubicBezTo>
                      <a:lnTo>
                        <a:pt x="93440" y="5767"/>
                      </a:lnTo>
                      <a:cubicBezTo>
                        <a:pt x="98489" y="10339"/>
                        <a:pt x="101060" y="16911"/>
                        <a:pt x="100774" y="23579"/>
                      </a:cubicBezTo>
                      <a:close/>
                    </a:path>
                  </a:pathLst>
                </a:custGeom>
                <a:solidFill>
                  <a:srgbClr val="00B25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Cordia New" panose="020B0304020202020204" pitchFamily="34" charset="-34"/>
                  </a:endParaRPr>
                </a:p>
              </p:txBody>
            </p:sp>
          </p:grpSp>
          <p:grpSp>
            <p:nvGrpSpPr>
              <p:cNvPr id="11688" name="Graphic 1">
                <a:extLst>
                  <a:ext uri="{FF2B5EF4-FFF2-40B4-BE49-F238E27FC236}">
                    <a16:creationId xmlns:a16="http://schemas.microsoft.com/office/drawing/2014/main" id="{0DB294EF-7C9D-42AA-B46F-A8410D5B227C}"/>
                  </a:ext>
                </a:extLst>
              </p:cNvPr>
              <p:cNvGrpSpPr/>
              <p:nvPr/>
            </p:nvGrpSpPr>
            <p:grpSpPr>
              <a:xfrm>
                <a:off x="6047111" y="3351416"/>
                <a:ext cx="342765" cy="366929"/>
                <a:chOff x="6047111" y="3351416"/>
                <a:chExt cx="342765" cy="366929"/>
              </a:xfrm>
              <a:solidFill>
                <a:srgbClr val="3D4051"/>
              </a:solidFill>
            </p:grpSpPr>
            <p:grpSp>
              <p:nvGrpSpPr>
                <p:cNvPr id="11689" name="Graphic 1">
                  <a:extLst>
                    <a:ext uri="{FF2B5EF4-FFF2-40B4-BE49-F238E27FC236}">
                      <a16:creationId xmlns:a16="http://schemas.microsoft.com/office/drawing/2014/main" id="{0DB294EF-7C9D-42AA-B46F-A8410D5B227C}"/>
                    </a:ext>
                  </a:extLst>
                </p:cNvPr>
                <p:cNvGrpSpPr/>
                <p:nvPr/>
              </p:nvGrpSpPr>
              <p:grpSpPr>
                <a:xfrm>
                  <a:off x="6168200" y="3351416"/>
                  <a:ext cx="221676" cy="238365"/>
                  <a:chOff x="6168200" y="3351416"/>
                  <a:chExt cx="221676" cy="238365"/>
                </a:xfrm>
                <a:solidFill>
                  <a:srgbClr val="3D4051"/>
                </a:solidFill>
              </p:grpSpPr>
              <p:sp>
                <p:nvSpPr>
                  <p:cNvPr id="11690" name="Freeform: Shape 11689">
                    <a:extLst>
                      <a:ext uri="{FF2B5EF4-FFF2-40B4-BE49-F238E27FC236}">
                        <a16:creationId xmlns:a16="http://schemas.microsoft.com/office/drawing/2014/main" id="{88757380-54AE-4924-B245-61E6DAFA3C02}"/>
                      </a:ext>
                    </a:extLst>
                  </p:cNvPr>
                  <p:cNvSpPr/>
                  <p:nvPr/>
                </p:nvSpPr>
                <p:spPr>
                  <a:xfrm rot="-2902359">
                    <a:off x="6332119" y="3341638"/>
                    <a:ext cx="21622" cy="106396"/>
                  </a:xfrm>
                  <a:custGeom>
                    <a:avLst/>
                    <a:gdLst>
                      <a:gd name="connsiteX0" fmla="*/ 0 w 21622"/>
                      <a:gd name="connsiteY0" fmla="*/ 0 h 106396"/>
                      <a:gd name="connsiteX1" fmla="*/ 21622 w 21622"/>
                      <a:gd name="connsiteY1" fmla="*/ 0 h 106396"/>
                      <a:gd name="connsiteX2" fmla="*/ 21622 w 21622"/>
                      <a:gd name="connsiteY2" fmla="*/ 106397 h 106396"/>
                      <a:gd name="connsiteX3" fmla="*/ 0 w 21622"/>
                      <a:gd name="connsiteY3" fmla="*/ 106397 h 1063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622" h="106396">
                        <a:moveTo>
                          <a:pt x="0" y="0"/>
                        </a:moveTo>
                        <a:lnTo>
                          <a:pt x="21622" y="0"/>
                        </a:lnTo>
                        <a:lnTo>
                          <a:pt x="21622" y="106397"/>
                        </a:lnTo>
                        <a:lnTo>
                          <a:pt x="0" y="106397"/>
                        </a:lnTo>
                        <a:close/>
                      </a:path>
                    </a:pathLst>
                  </a:custGeom>
                  <a:solidFill>
                    <a:srgbClr val="3D405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  <p:sp>
                <p:nvSpPr>
                  <p:cNvPr id="11691" name="Freeform: Shape 11690">
                    <a:extLst>
                      <a:ext uri="{FF2B5EF4-FFF2-40B4-BE49-F238E27FC236}">
                        <a16:creationId xmlns:a16="http://schemas.microsoft.com/office/drawing/2014/main" id="{4C9B6B38-9E13-4A36-B207-114F492D665A}"/>
                      </a:ext>
                    </a:extLst>
                  </p:cNvPr>
                  <p:cNvSpPr/>
                  <p:nvPr/>
                </p:nvSpPr>
                <p:spPr>
                  <a:xfrm rot="-2902359">
                    <a:off x="6302778" y="3374623"/>
                    <a:ext cx="21622" cy="106396"/>
                  </a:xfrm>
                  <a:custGeom>
                    <a:avLst/>
                    <a:gdLst>
                      <a:gd name="connsiteX0" fmla="*/ 0 w 21622"/>
                      <a:gd name="connsiteY0" fmla="*/ 0 h 106396"/>
                      <a:gd name="connsiteX1" fmla="*/ 21622 w 21622"/>
                      <a:gd name="connsiteY1" fmla="*/ 0 h 106396"/>
                      <a:gd name="connsiteX2" fmla="*/ 21622 w 21622"/>
                      <a:gd name="connsiteY2" fmla="*/ 106397 h 106396"/>
                      <a:gd name="connsiteX3" fmla="*/ 0 w 21622"/>
                      <a:gd name="connsiteY3" fmla="*/ 106397 h 1063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622" h="106396">
                        <a:moveTo>
                          <a:pt x="0" y="0"/>
                        </a:moveTo>
                        <a:lnTo>
                          <a:pt x="21622" y="0"/>
                        </a:lnTo>
                        <a:lnTo>
                          <a:pt x="21622" y="106397"/>
                        </a:lnTo>
                        <a:lnTo>
                          <a:pt x="0" y="106397"/>
                        </a:lnTo>
                        <a:close/>
                      </a:path>
                    </a:pathLst>
                  </a:custGeom>
                  <a:solidFill>
                    <a:srgbClr val="3D405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  <p:sp>
                <p:nvSpPr>
                  <p:cNvPr id="11692" name="Freeform: Shape 11691">
                    <a:extLst>
                      <a:ext uri="{FF2B5EF4-FFF2-40B4-BE49-F238E27FC236}">
                        <a16:creationId xmlns:a16="http://schemas.microsoft.com/office/drawing/2014/main" id="{43FF7CF8-4EA3-4811-9149-8A64DF3B4806}"/>
                      </a:ext>
                    </a:extLst>
                  </p:cNvPr>
                  <p:cNvSpPr/>
                  <p:nvPr/>
                </p:nvSpPr>
                <p:spPr>
                  <a:xfrm>
                    <a:off x="6168200" y="3473766"/>
                    <a:ext cx="106009" cy="116015"/>
                  </a:xfrm>
                  <a:custGeom>
                    <a:avLst/>
                    <a:gdLst>
                      <a:gd name="connsiteX0" fmla="*/ 73150 w 106009"/>
                      <a:gd name="connsiteY0" fmla="*/ 75915 h 116015"/>
                      <a:gd name="connsiteX1" fmla="*/ 3999 w 106009"/>
                      <a:gd name="connsiteY1" fmla="*/ 113158 h 116015"/>
                      <a:gd name="connsiteX2" fmla="*/ 32859 w 106009"/>
                      <a:gd name="connsiteY2" fmla="*/ 40101 h 116015"/>
                      <a:gd name="connsiteX3" fmla="*/ 102011 w 106009"/>
                      <a:gd name="connsiteY3" fmla="*/ 2858 h 116015"/>
                      <a:gd name="connsiteX4" fmla="*/ 73150 w 106009"/>
                      <a:gd name="connsiteY4" fmla="*/ 75915 h 1160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009" h="116015">
                        <a:moveTo>
                          <a:pt x="73150" y="75915"/>
                        </a:moveTo>
                        <a:cubicBezTo>
                          <a:pt x="46099" y="106395"/>
                          <a:pt x="15143" y="123064"/>
                          <a:pt x="3999" y="113158"/>
                        </a:cubicBezTo>
                        <a:cubicBezTo>
                          <a:pt x="-7145" y="103252"/>
                          <a:pt x="5808" y="70581"/>
                          <a:pt x="32859" y="40101"/>
                        </a:cubicBezTo>
                        <a:cubicBezTo>
                          <a:pt x="59910" y="9621"/>
                          <a:pt x="90867" y="-7048"/>
                          <a:pt x="102011" y="2858"/>
                        </a:cubicBezTo>
                        <a:cubicBezTo>
                          <a:pt x="113155" y="12764"/>
                          <a:pt x="100201" y="45435"/>
                          <a:pt x="73150" y="75915"/>
                        </a:cubicBezTo>
                        <a:close/>
                      </a:path>
                    </a:pathLst>
                  </a:custGeom>
                  <a:solidFill>
                    <a:srgbClr val="3D405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</p:grpSp>
            <p:grpSp>
              <p:nvGrpSpPr>
                <p:cNvPr id="11693" name="Graphic 1">
                  <a:extLst>
                    <a:ext uri="{FF2B5EF4-FFF2-40B4-BE49-F238E27FC236}">
                      <a16:creationId xmlns:a16="http://schemas.microsoft.com/office/drawing/2014/main" id="{0DB294EF-7C9D-42AA-B46F-A8410D5B227C}"/>
                    </a:ext>
                  </a:extLst>
                </p:cNvPr>
                <p:cNvGrpSpPr/>
                <p:nvPr/>
              </p:nvGrpSpPr>
              <p:grpSpPr>
                <a:xfrm>
                  <a:off x="6047111" y="3598485"/>
                  <a:ext cx="123187" cy="119861"/>
                  <a:chOff x="6047111" y="3598485"/>
                  <a:chExt cx="123187" cy="119861"/>
                </a:xfrm>
                <a:solidFill>
                  <a:srgbClr val="3D4051"/>
                </a:solidFill>
              </p:grpSpPr>
              <p:sp>
                <p:nvSpPr>
                  <p:cNvPr id="11694" name="Freeform: Shape 11693">
                    <a:extLst>
                      <a:ext uri="{FF2B5EF4-FFF2-40B4-BE49-F238E27FC236}">
                        <a16:creationId xmlns:a16="http://schemas.microsoft.com/office/drawing/2014/main" id="{52F4475C-11BF-41DB-9F6C-9813706604E0}"/>
                      </a:ext>
                    </a:extLst>
                  </p:cNvPr>
                  <p:cNvSpPr/>
                  <p:nvPr/>
                </p:nvSpPr>
                <p:spPr>
                  <a:xfrm rot="-2902130">
                    <a:off x="6112547" y="3588709"/>
                    <a:ext cx="21620" cy="106388"/>
                  </a:xfrm>
                  <a:custGeom>
                    <a:avLst/>
                    <a:gdLst>
                      <a:gd name="connsiteX0" fmla="*/ 0 w 21620"/>
                      <a:gd name="connsiteY0" fmla="*/ 0 h 106388"/>
                      <a:gd name="connsiteX1" fmla="*/ 21621 w 21620"/>
                      <a:gd name="connsiteY1" fmla="*/ 0 h 106388"/>
                      <a:gd name="connsiteX2" fmla="*/ 21621 w 21620"/>
                      <a:gd name="connsiteY2" fmla="*/ 106389 h 106388"/>
                      <a:gd name="connsiteX3" fmla="*/ 0 w 21620"/>
                      <a:gd name="connsiteY3" fmla="*/ 106389 h 1063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620" h="106388">
                        <a:moveTo>
                          <a:pt x="0" y="0"/>
                        </a:moveTo>
                        <a:lnTo>
                          <a:pt x="21621" y="0"/>
                        </a:lnTo>
                        <a:lnTo>
                          <a:pt x="21621" y="106389"/>
                        </a:lnTo>
                        <a:lnTo>
                          <a:pt x="0" y="106389"/>
                        </a:lnTo>
                        <a:close/>
                      </a:path>
                    </a:pathLst>
                  </a:custGeom>
                  <a:solidFill>
                    <a:srgbClr val="3D405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  <p:sp>
                <p:nvSpPr>
                  <p:cNvPr id="11695" name="Freeform: Shape 11694">
                    <a:extLst>
                      <a:ext uri="{FF2B5EF4-FFF2-40B4-BE49-F238E27FC236}">
                        <a16:creationId xmlns:a16="http://schemas.microsoft.com/office/drawing/2014/main" id="{6783E065-849A-47F8-AD7C-B6A315AD54E3}"/>
                      </a:ext>
                    </a:extLst>
                  </p:cNvPr>
                  <p:cNvSpPr/>
                  <p:nvPr/>
                </p:nvSpPr>
                <p:spPr>
                  <a:xfrm rot="-2901873">
                    <a:off x="6083242" y="3621724"/>
                    <a:ext cx="21622" cy="106396"/>
                  </a:xfrm>
                  <a:custGeom>
                    <a:avLst/>
                    <a:gdLst>
                      <a:gd name="connsiteX0" fmla="*/ 0 w 21622"/>
                      <a:gd name="connsiteY0" fmla="*/ 0 h 106396"/>
                      <a:gd name="connsiteX1" fmla="*/ 21622 w 21622"/>
                      <a:gd name="connsiteY1" fmla="*/ 0 h 106396"/>
                      <a:gd name="connsiteX2" fmla="*/ 21622 w 21622"/>
                      <a:gd name="connsiteY2" fmla="*/ 106396 h 106396"/>
                      <a:gd name="connsiteX3" fmla="*/ 0 w 21622"/>
                      <a:gd name="connsiteY3" fmla="*/ 106396 h 1063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622" h="106396">
                        <a:moveTo>
                          <a:pt x="0" y="0"/>
                        </a:moveTo>
                        <a:lnTo>
                          <a:pt x="21622" y="0"/>
                        </a:lnTo>
                        <a:lnTo>
                          <a:pt x="21622" y="106396"/>
                        </a:lnTo>
                        <a:lnTo>
                          <a:pt x="0" y="106396"/>
                        </a:lnTo>
                        <a:close/>
                      </a:path>
                    </a:pathLst>
                  </a:custGeom>
                  <a:solidFill>
                    <a:srgbClr val="3D405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</p:grpSp>
          </p:grpSp>
        </p:grpSp>
        <p:grpSp>
          <p:nvGrpSpPr>
            <p:cNvPr id="11696" name="Graphic 1">
              <a:extLst>
                <a:ext uri="{FF2B5EF4-FFF2-40B4-BE49-F238E27FC236}">
                  <a16:creationId xmlns:a16="http://schemas.microsoft.com/office/drawing/2014/main" id="{0DB294EF-7C9D-42AA-B46F-A8410D5B227C}"/>
                </a:ext>
              </a:extLst>
            </p:cNvPr>
            <p:cNvGrpSpPr/>
            <p:nvPr/>
          </p:nvGrpSpPr>
          <p:grpSpPr>
            <a:xfrm>
              <a:off x="5748327" y="3124191"/>
              <a:ext cx="551476" cy="220228"/>
              <a:chOff x="5748327" y="3124191"/>
              <a:chExt cx="551476" cy="220228"/>
            </a:xfrm>
          </p:grpSpPr>
          <p:sp>
            <p:nvSpPr>
              <p:cNvPr id="11697" name="Freeform: Shape 11696">
                <a:extLst>
                  <a:ext uri="{FF2B5EF4-FFF2-40B4-BE49-F238E27FC236}">
                    <a16:creationId xmlns:a16="http://schemas.microsoft.com/office/drawing/2014/main" id="{4CCC2D88-63CA-47D5-BC66-D1BDC723BC3D}"/>
                  </a:ext>
                </a:extLst>
              </p:cNvPr>
              <p:cNvSpPr/>
              <p:nvPr/>
            </p:nvSpPr>
            <p:spPr>
              <a:xfrm>
                <a:off x="5748327" y="3124191"/>
                <a:ext cx="464823" cy="220228"/>
              </a:xfrm>
              <a:custGeom>
                <a:avLst/>
                <a:gdLst>
                  <a:gd name="connsiteX0" fmla="*/ 449113 w 464823"/>
                  <a:gd name="connsiteY0" fmla="*/ 103069 h 220228"/>
                  <a:gd name="connsiteX1" fmla="*/ 45063 w 464823"/>
                  <a:gd name="connsiteY1" fmla="*/ 219370 h 220228"/>
                  <a:gd name="connsiteX2" fmla="*/ 18297 w 464823"/>
                  <a:gd name="connsiteY2" fmla="*/ 204511 h 220228"/>
                  <a:gd name="connsiteX3" fmla="*/ 867 w 464823"/>
                  <a:gd name="connsiteY3" fmla="*/ 143932 h 220228"/>
                  <a:gd name="connsiteX4" fmla="*/ 15630 w 464823"/>
                  <a:gd name="connsiteY4" fmla="*/ 117071 h 220228"/>
                  <a:gd name="connsiteX5" fmla="*/ 419681 w 464823"/>
                  <a:gd name="connsiteY5" fmla="*/ 866 h 220228"/>
                  <a:gd name="connsiteX6" fmla="*/ 446541 w 464823"/>
                  <a:gd name="connsiteY6" fmla="*/ 15725 h 220228"/>
                  <a:gd name="connsiteX7" fmla="*/ 463972 w 464823"/>
                  <a:gd name="connsiteY7" fmla="*/ 76304 h 220228"/>
                  <a:gd name="connsiteX8" fmla="*/ 449113 w 464823"/>
                  <a:gd name="connsiteY8" fmla="*/ 103069 h 2202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64823" h="220228">
                    <a:moveTo>
                      <a:pt x="449113" y="103069"/>
                    </a:moveTo>
                    <a:lnTo>
                      <a:pt x="45063" y="219370"/>
                    </a:lnTo>
                    <a:cubicBezTo>
                      <a:pt x="33633" y="222703"/>
                      <a:pt x="21631" y="216036"/>
                      <a:pt x="18297" y="204511"/>
                    </a:cubicBezTo>
                    <a:lnTo>
                      <a:pt x="867" y="143932"/>
                    </a:lnTo>
                    <a:cubicBezTo>
                      <a:pt x="-2467" y="132311"/>
                      <a:pt x="4105" y="120405"/>
                      <a:pt x="15630" y="117071"/>
                    </a:cubicBezTo>
                    <a:lnTo>
                      <a:pt x="419681" y="866"/>
                    </a:lnTo>
                    <a:cubicBezTo>
                      <a:pt x="431111" y="-2468"/>
                      <a:pt x="443208" y="4105"/>
                      <a:pt x="446541" y="15725"/>
                    </a:cubicBezTo>
                    <a:lnTo>
                      <a:pt x="463972" y="76304"/>
                    </a:lnTo>
                    <a:cubicBezTo>
                      <a:pt x="467306" y="87829"/>
                      <a:pt x="460543" y="99831"/>
                      <a:pt x="449113" y="103069"/>
                    </a:cubicBezTo>
                    <a:close/>
                  </a:path>
                </a:pathLst>
              </a:custGeom>
              <a:solidFill>
                <a:srgbClr val="AE1E0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Cordia New" panose="020B0304020202020204" pitchFamily="34" charset="-34"/>
                </a:endParaRPr>
              </a:p>
            </p:txBody>
          </p:sp>
          <p:sp>
            <p:nvSpPr>
              <p:cNvPr id="11698" name="Freeform: Shape 11697">
                <a:extLst>
                  <a:ext uri="{FF2B5EF4-FFF2-40B4-BE49-F238E27FC236}">
                    <a16:creationId xmlns:a16="http://schemas.microsoft.com/office/drawing/2014/main" id="{BF334297-F254-4CA0-B395-D7F5C8A1C64A}"/>
                  </a:ext>
                </a:extLst>
              </p:cNvPr>
              <p:cNvSpPr/>
              <p:nvPr/>
            </p:nvSpPr>
            <p:spPr>
              <a:xfrm>
                <a:off x="5748369" y="3124232"/>
                <a:ext cx="455167" cy="174180"/>
              </a:xfrm>
              <a:custGeom>
                <a:avLst/>
                <a:gdLst>
                  <a:gd name="connsiteX0" fmla="*/ 446405 w 455167"/>
                  <a:gd name="connsiteY0" fmla="*/ 15684 h 174180"/>
                  <a:gd name="connsiteX1" fmla="*/ 419544 w 455167"/>
                  <a:gd name="connsiteY1" fmla="*/ 825 h 174180"/>
                  <a:gd name="connsiteX2" fmla="*/ 15684 w 455167"/>
                  <a:gd name="connsiteY2" fmla="*/ 117030 h 174180"/>
                  <a:gd name="connsiteX3" fmla="*/ 825 w 455167"/>
                  <a:gd name="connsiteY3" fmla="*/ 143891 h 174180"/>
                  <a:gd name="connsiteX4" fmla="*/ 9588 w 455167"/>
                  <a:gd name="connsiteY4" fmla="*/ 174180 h 174180"/>
                  <a:gd name="connsiteX5" fmla="*/ 455168 w 455167"/>
                  <a:gd name="connsiteY5" fmla="*/ 45974 h 174180"/>
                  <a:gd name="connsiteX6" fmla="*/ 446405 w 455167"/>
                  <a:gd name="connsiteY6" fmla="*/ 15684 h 1741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55167" h="174180">
                    <a:moveTo>
                      <a:pt x="446405" y="15684"/>
                    </a:moveTo>
                    <a:cubicBezTo>
                      <a:pt x="443071" y="4159"/>
                      <a:pt x="431069" y="-2413"/>
                      <a:pt x="419544" y="825"/>
                    </a:cubicBezTo>
                    <a:lnTo>
                      <a:pt x="15684" y="117030"/>
                    </a:lnTo>
                    <a:cubicBezTo>
                      <a:pt x="4159" y="120364"/>
                      <a:pt x="-2413" y="132365"/>
                      <a:pt x="825" y="143891"/>
                    </a:cubicBezTo>
                    <a:lnTo>
                      <a:pt x="9588" y="174180"/>
                    </a:lnTo>
                    <a:lnTo>
                      <a:pt x="455168" y="45974"/>
                    </a:lnTo>
                    <a:lnTo>
                      <a:pt x="446405" y="15684"/>
                    </a:lnTo>
                    <a:close/>
                  </a:path>
                </a:pathLst>
              </a:custGeom>
              <a:solidFill>
                <a:srgbClr val="FF582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Cordia New" panose="020B0304020202020204" pitchFamily="34" charset="-34"/>
                </a:endParaRPr>
              </a:p>
            </p:txBody>
          </p:sp>
          <p:grpSp>
            <p:nvGrpSpPr>
              <p:cNvPr id="11699" name="Graphic 1">
                <a:extLst>
                  <a:ext uri="{FF2B5EF4-FFF2-40B4-BE49-F238E27FC236}">
                    <a16:creationId xmlns:a16="http://schemas.microsoft.com/office/drawing/2014/main" id="{0DB294EF-7C9D-42AA-B46F-A8410D5B227C}"/>
                  </a:ext>
                </a:extLst>
              </p:cNvPr>
              <p:cNvGrpSpPr/>
              <p:nvPr/>
            </p:nvGrpSpPr>
            <p:grpSpPr>
              <a:xfrm>
                <a:off x="6192106" y="3124420"/>
                <a:ext cx="107697" cy="79789"/>
                <a:chOff x="6192106" y="3124420"/>
                <a:chExt cx="107697" cy="79789"/>
              </a:xfrm>
            </p:grpSpPr>
            <p:sp>
              <p:nvSpPr>
                <p:cNvPr id="11700" name="Freeform: Shape 11699">
                  <a:extLst>
                    <a:ext uri="{FF2B5EF4-FFF2-40B4-BE49-F238E27FC236}">
                      <a16:creationId xmlns:a16="http://schemas.microsoft.com/office/drawing/2014/main" id="{78BC37A4-54C1-4383-81B1-DEB2A8D3DCD5}"/>
                    </a:ext>
                  </a:extLst>
                </p:cNvPr>
                <p:cNvSpPr/>
                <p:nvPr/>
              </p:nvSpPr>
              <p:spPr>
                <a:xfrm>
                  <a:off x="6192106" y="3124420"/>
                  <a:ext cx="107647" cy="79789"/>
                </a:xfrm>
                <a:custGeom>
                  <a:avLst/>
                  <a:gdLst>
                    <a:gd name="connsiteX0" fmla="*/ 106775 w 107647"/>
                    <a:gd name="connsiteY0" fmla="*/ 18353 h 79789"/>
                    <a:gd name="connsiteX1" fmla="*/ 106775 w 107647"/>
                    <a:gd name="connsiteY1" fmla="*/ 18353 h 79789"/>
                    <a:gd name="connsiteX2" fmla="*/ 86963 w 107647"/>
                    <a:gd name="connsiteY2" fmla="*/ 1970 h 79789"/>
                    <a:gd name="connsiteX3" fmla="*/ 70199 w 107647"/>
                    <a:gd name="connsiteY3" fmla="*/ 446 h 79789"/>
                    <a:gd name="connsiteX4" fmla="*/ 27718 w 107647"/>
                    <a:gd name="connsiteY4" fmla="*/ 4542 h 79789"/>
                    <a:gd name="connsiteX5" fmla="*/ 0 w 107647"/>
                    <a:gd name="connsiteY5" fmla="*/ 12543 h 79789"/>
                    <a:gd name="connsiteX6" fmla="*/ 9716 w 107647"/>
                    <a:gd name="connsiteY6" fmla="*/ 46166 h 79789"/>
                    <a:gd name="connsiteX7" fmla="*/ 19431 w 107647"/>
                    <a:gd name="connsiteY7" fmla="*/ 79789 h 79789"/>
                    <a:gd name="connsiteX8" fmla="*/ 47149 w 107647"/>
                    <a:gd name="connsiteY8" fmla="*/ 71788 h 79789"/>
                    <a:gd name="connsiteX9" fmla="*/ 85249 w 107647"/>
                    <a:gd name="connsiteY9" fmla="*/ 52738 h 79789"/>
                    <a:gd name="connsiteX10" fmla="*/ 98679 w 107647"/>
                    <a:gd name="connsiteY10" fmla="*/ 42546 h 79789"/>
                    <a:gd name="connsiteX11" fmla="*/ 106775 w 107647"/>
                    <a:gd name="connsiteY11" fmla="*/ 18353 h 797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07647" h="79789">
                      <a:moveTo>
                        <a:pt x="106775" y="18353"/>
                      </a:moveTo>
                      <a:lnTo>
                        <a:pt x="106775" y="18353"/>
                      </a:lnTo>
                      <a:cubicBezTo>
                        <a:pt x="104203" y="9304"/>
                        <a:pt x="96298" y="2827"/>
                        <a:pt x="86963" y="1970"/>
                      </a:cubicBezTo>
                      <a:lnTo>
                        <a:pt x="70199" y="446"/>
                      </a:lnTo>
                      <a:cubicBezTo>
                        <a:pt x="55912" y="-792"/>
                        <a:pt x="41529" y="541"/>
                        <a:pt x="27718" y="4542"/>
                      </a:cubicBezTo>
                      <a:lnTo>
                        <a:pt x="0" y="12543"/>
                      </a:lnTo>
                      <a:lnTo>
                        <a:pt x="9716" y="46166"/>
                      </a:lnTo>
                      <a:lnTo>
                        <a:pt x="19431" y="79789"/>
                      </a:lnTo>
                      <a:lnTo>
                        <a:pt x="47149" y="71788"/>
                      </a:lnTo>
                      <a:cubicBezTo>
                        <a:pt x="60960" y="67788"/>
                        <a:pt x="73819" y="61311"/>
                        <a:pt x="85249" y="52738"/>
                      </a:cubicBezTo>
                      <a:lnTo>
                        <a:pt x="98679" y="42546"/>
                      </a:lnTo>
                      <a:cubicBezTo>
                        <a:pt x="106108" y="37022"/>
                        <a:pt x="109347" y="27402"/>
                        <a:pt x="106775" y="18353"/>
                      </a:cubicBezTo>
                      <a:close/>
                    </a:path>
                  </a:pathLst>
                </a:custGeom>
                <a:solidFill>
                  <a:srgbClr val="AE1E0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Cordia New" panose="020B0304020202020204" pitchFamily="34" charset="-34"/>
                  </a:endParaRPr>
                </a:p>
              </p:txBody>
            </p:sp>
            <p:sp>
              <p:nvSpPr>
                <p:cNvPr id="11701" name="Freeform: Shape 11700">
                  <a:extLst>
                    <a:ext uri="{FF2B5EF4-FFF2-40B4-BE49-F238E27FC236}">
                      <a16:creationId xmlns:a16="http://schemas.microsoft.com/office/drawing/2014/main" id="{3CDDD6E9-6DF7-43E9-A26D-6F5A834863C5}"/>
                    </a:ext>
                  </a:extLst>
                </p:cNvPr>
                <p:cNvSpPr/>
                <p:nvPr/>
              </p:nvSpPr>
              <p:spPr>
                <a:xfrm>
                  <a:off x="6192201" y="3124476"/>
                  <a:ext cx="107601" cy="46205"/>
                </a:xfrm>
                <a:custGeom>
                  <a:avLst/>
                  <a:gdLst>
                    <a:gd name="connsiteX0" fmla="*/ 103442 w 107601"/>
                    <a:gd name="connsiteY0" fmla="*/ 37443 h 46205"/>
                    <a:gd name="connsiteX1" fmla="*/ 96584 w 107601"/>
                    <a:gd name="connsiteY1" fmla="*/ 35633 h 46205"/>
                    <a:gd name="connsiteX2" fmla="*/ 79724 w 107601"/>
                    <a:gd name="connsiteY2" fmla="*/ 34204 h 46205"/>
                    <a:gd name="connsiteX3" fmla="*/ 37243 w 107601"/>
                    <a:gd name="connsiteY3" fmla="*/ 38300 h 46205"/>
                    <a:gd name="connsiteX4" fmla="*/ 9620 w 107601"/>
                    <a:gd name="connsiteY4" fmla="*/ 46206 h 46205"/>
                    <a:gd name="connsiteX5" fmla="*/ 0 w 107601"/>
                    <a:gd name="connsiteY5" fmla="*/ 12487 h 46205"/>
                    <a:gd name="connsiteX6" fmla="*/ 27623 w 107601"/>
                    <a:gd name="connsiteY6" fmla="*/ 4581 h 46205"/>
                    <a:gd name="connsiteX7" fmla="*/ 70104 w 107601"/>
                    <a:gd name="connsiteY7" fmla="*/ 486 h 46205"/>
                    <a:gd name="connsiteX8" fmla="*/ 86963 w 107601"/>
                    <a:gd name="connsiteY8" fmla="*/ 2010 h 46205"/>
                    <a:gd name="connsiteX9" fmla="*/ 106680 w 107601"/>
                    <a:gd name="connsiteY9" fmla="*/ 18202 h 46205"/>
                    <a:gd name="connsiteX10" fmla="*/ 106680 w 107601"/>
                    <a:gd name="connsiteY10" fmla="*/ 18297 h 46205"/>
                    <a:gd name="connsiteX11" fmla="*/ 103442 w 107601"/>
                    <a:gd name="connsiteY11" fmla="*/ 37443 h 462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07601" h="46205">
                      <a:moveTo>
                        <a:pt x="103442" y="37443"/>
                      </a:moveTo>
                      <a:cubicBezTo>
                        <a:pt x="101346" y="36395"/>
                        <a:pt x="99060" y="35919"/>
                        <a:pt x="96584" y="35633"/>
                      </a:cubicBezTo>
                      <a:lnTo>
                        <a:pt x="79724" y="34204"/>
                      </a:lnTo>
                      <a:cubicBezTo>
                        <a:pt x="65437" y="32966"/>
                        <a:pt x="51054" y="34395"/>
                        <a:pt x="37243" y="38300"/>
                      </a:cubicBezTo>
                      <a:lnTo>
                        <a:pt x="9620" y="46206"/>
                      </a:lnTo>
                      <a:lnTo>
                        <a:pt x="0" y="12487"/>
                      </a:lnTo>
                      <a:lnTo>
                        <a:pt x="27623" y="4581"/>
                      </a:lnTo>
                      <a:cubicBezTo>
                        <a:pt x="41434" y="581"/>
                        <a:pt x="55817" y="-848"/>
                        <a:pt x="70104" y="486"/>
                      </a:cubicBezTo>
                      <a:lnTo>
                        <a:pt x="86963" y="2010"/>
                      </a:lnTo>
                      <a:cubicBezTo>
                        <a:pt x="96203" y="2772"/>
                        <a:pt x="104108" y="9249"/>
                        <a:pt x="106680" y="18202"/>
                      </a:cubicBezTo>
                      <a:lnTo>
                        <a:pt x="106680" y="18297"/>
                      </a:lnTo>
                      <a:cubicBezTo>
                        <a:pt x="108680" y="24965"/>
                        <a:pt x="107347" y="32013"/>
                        <a:pt x="103442" y="37443"/>
                      </a:cubicBezTo>
                      <a:close/>
                    </a:path>
                  </a:pathLst>
                </a:custGeom>
                <a:solidFill>
                  <a:srgbClr val="FF582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Cordia New" panose="020B0304020202020204" pitchFamily="34" charset="-34"/>
                  </a:endParaRPr>
                </a:p>
              </p:txBody>
            </p:sp>
          </p:grpSp>
          <p:grpSp>
            <p:nvGrpSpPr>
              <p:cNvPr id="11702" name="Graphic 1">
                <a:extLst>
                  <a:ext uri="{FF2B5EF4-FFF2-40B4-BE49-F238E27FC236}">
                    <a16:creationId xmlns:a16="http://schemas.microsoft.com/office/drawing/2014/main" id="{0DB294EF-7C9D-42AA-B46F-A8410D5B227C}"/>
                  </a:ext>
                </a:extLst>
              </p:cNvPr>
              <p:cNvGrpSpPr/>
              <p:nvPr/>
            </p:nvGrpSpPr>
            <p:grpSpPr>
              <a:xfrm>
                <a:off x="5777185" y="3127960"/>
                <a:ext cx="410155" cy="211733"/>
                <a:chOff x="5777185" y="3127960"/>
                <a:chExt cx="410155" cy="211733"/>
              </a:xfrm>
              <a:solidFill>
                <a:srgbClr val="3D4051"/>
              </a:solidFill>
            </p:grpSpPr>
            <p:grpSp>
              <p:nvGrpSpPr>
                <p:cNvPr id="11703" name="Graphic 1">
                  <a:extLst>
                    <a:ext uri="{FF2B5EF4-FFF2-40B4-BE49-F238E27FC236}">
                      <a16:creationId xmlns:a16="http://schemas.microsoft.com/office/drawing/2014/main" id="{0DB294EF-7C9D-42AA-B46F-A8410D5B227C}"/>
                    </a:ext>
                  </a:extLst>
                </p:cNvPr>
                <p:cNvGrpSpPr/>
                <p:nvPr/>
              </p:nvGrpSpPr>
              <p:grpSpPr>
                <a:xfrm>
                  <a:off x="5915012" y="3127960"/>
                  <a:ext cx="272327" cy="137711"/>
                  <a:chOff x="5915012" y="3127960"/>
                  <a:chExt cx="272327" cy="137711"/>
                </a:xfrm>
                <a:solidFill>
                  <a:srgbClr val="3D4051"/>
                </a:solidFill>
              </p:grpSpPr>
              <p:sp>
                <p:nvSpPr>
                  <p:cNvPr id="11704" name="Freeform: Shape 11703">
                    <a:extLst>
                      <a:ext uri="{FF2B5EF4-FFF2-40B4-BE49-F238E27FC236}">
                        <a16:creationId xmlns:a16="http://schemas.microsoft.com/office/drawing/2014/main" id="{87077C23-AAD1-424D-B2B8-E769200A6B8D}"/>
                      </a:ext>
                    </a:extLst>
                  </p:cNvPr>
                  <p:cNvSpPr/>
                  <p:nvPr/>
                </p:nvSpPr>
                <p:spPr>
                  <a:xfrm rot="-963099">
                    <a:off x="6151431" y="3128875"/>
                    <a:ext cx="21621" cy="106392"/>
                  </a:xfrm>
                  <a:custGeom>
                    <a:avLst/>
                    <a:gdLst>
                      <a:gd name="connsiteX0" fmla="*/ 0 w 21621"/>
                      <a:gd name="connsiteY0" fmla="*/ 0 h 106392"/>
                      <a:gd name="connsiteX1" fmla="*/ 21621 w 21621"/>
                      <a:gd name="connsiteY1" fmla="*/ 0 h 106392"/>
                      <a:gd name="connsiteX2" fmla="*/ 21621 w 21621"/>
                      <a:gd name="connsiteY2" fmla="*/ 106393 h 106392"/>
                      <a:gd name="connsiteX3" fmla="*/ 0 w 21621"/>
                      <a:gd name="connsiteY3" fmla="*/ 106393 h 106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621" h="106392">
                        <a:moveTo>
                          <a:pt x="0" y="0"/>
                        </a:moveTo>
                        <a:lnTo>
                          <a:pt x="21621" y="0"/>
                        </a:lnTo>
                        <a:lnTo>
                          <a:pt x="21621" y="106393"/>
                        </a:lnTo>
                        <a:lnTo>
                          <a:pt x="0" y="106393"/>
                        </a:lnTo>
                        <a:close/>
                      </a:path>
                    </a:pathLst>
                  </a:custGeom>
                  <a:solidFill>
                    <a:srgbClr val="3D405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  <p:sp>
                <p:nvSpPr>
                  <p:cNvPr id="11705" name="Freeform: Shape 11704">
                    <a:extLst>
                      <a:ext uri="{FF2B5EF4-FFF2-40B4-BE49-F238E27FC236}">
                        <a16:creationId xmlns:a16="http://schemas.microsoft.com/office/drawing/2014/main" id="{1A54C0E5-A5BE-4E8C-A35A-AAC3C010A9D2}"/>
                      </a:ext>
                    </a:extLst>
                  </p:cNvPr>
                  <p:cNvSpPr/>
                  <p:nvPr/>
                </p:nvSpPr>
                <p:spPr>
                  <a:xfrm rot="-963099">
                    <a:off x="6109042" y="3141064"/>
                    <a:ext cx="21621" cy="106392"/>
                  </a:xfrm>
                  <a:custGeom>
                    <a:avLst/>
                    <a:gdLst>
                      <a:gd name="connsiteX0" fmla="*/ 0 w 21621"/>
                      <a:gd name="connsiteY0" fmla="*/ 0 h 106392"/>
                      <a:gd name="connsiteX1" fmla="*/ 21621 w 21621"/>
                      <a:gd name="connsiteY1" fmla="*/ 0 h 106392"/>
                      <a:gd name="connsiteX2" fmla="*/ 21621 w 21621"/>
                      <a:gd name="connsiteY2" fmla="*/ 106393 h 106392"/>
                      <a:gd name="connsiteX3" fmla="*/ 0 w 21621"/>
                      <a:gd name="connsiteY3" fmla="*/ 106393 h 106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621" h="106392">
                        <a:moveTo>
                          <a:pt x="0" y="0"/>
                        </a:moveTo>
                        <a:lnTo>
                          <a:pt x="21621" y="0"/>
                        </a:lnTo>
                        <a:lnTo>
                          <a:pt x="21621" y="106393"/>
                        </a:lnTo>
                        <a:lnTo>
                          <a:pt x="0" y="106393"/>
                        </a:lnTo>
                        <a:close/>
                      </a:path>
                    </a:pathLst>
                  </a:custGeom>
                  <a:solidFill>
                    <a:srgbClr val="3D405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  <p:sp>
                <p:nvSpPr>
                  <p:cNvPr id="11706" name="Freeform: Shape 11705">
                    <a:extLst>
                      <a:ext uri="{FF2B5EF4-FFF2-40B4-BE49-F238E27FC236}">
                        <a16:creationId xmlns:a16="http://schemas.microsoft.com/office/drawing/2014/main" id="{7D2CCA79-6F37-40C8-B08F-22527D1011C4}"/>
                      </a:ext>
                    </a:extLst>
                  </p:cNvPr>
                  <p:cNvSpPr/>
                  <p:nvPr/>
                </p:nvSpPr>
                <p:spPr>
                  <a:xfrm>
                    <a:off x="5915012" y="3199737"/>
                    <a:ext cx="142517" cy="65934"/>
                  </a:xfrm>
                  <a:custGeom>
                    <a:avLst/>
                    <a:gdLst>
                      <a:gd name="connsiteX0" fmla="*/ 78688 w 142517"/>
                      <a:gd name="connsiteY0" fmla="*/ 58861 h 65934"/>
                      <a:gd name="connsiteX1" fmla="*/ 393 w 142517"/>
                      <a:gd name="connsiteY1" fmla="*/ 53336 h 65934"/>
                      <a:gd name="connsiteX2" fmla="*/ 63829 w 142517"/>
                      <a:gd name="connsiteY2" fmla="*/ 7045 h 65934"/>
                      <a:gd name="connsiteX3" fmla="*/ 142125 w 142517"/>
                      <a:gd name="connsiteY3" fmla="*/ 12569 h 65934"/>
                      <a:gd name="connsiteX4" fmla="*/ 78688 w 142517"/>
                      <a:gd name="connsiteY4" fmla="*/ 58861 h 659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2517" h="65934">
                        <a:moveTo>
                          <a:pt x="78688" y="58861"/>
                        </a:moveTo>
                        <a:cubicBezTo>
                          <a:pt x="39541" y="70100"/>
                          <a:pt x="4489" y="67719"/>
                          <a:pt x="393" y="53336"/>
                        </a:cubicBezTo>
                        <a:cubicBezTo>
                          <a:pt x="-3703" y="39049"/>
                          <a:pt x="24682" y="18284"/>
                          <a:pt x="63829" y="7045"/>
                        </a:cubicBezTo>
                        <a:cubicBezTo>
                          <a:pt x="102977" y="-4195"/>
                          <a:pt x="138029" y="-1718"/>
                          <a:pt x="142125" y="12569"/>
                        </a:cubicBezTo>
                        <a:cubicBezTo>
                          <a:pt x="146221" y="26857"/>
                          <a:pt x="117836" y="47621"/>
                          <a:pt x="78688" y="58861"/>
                        </a:cubicBezTo>
                        <a:close/>
                      </a:path>
                    </a:pathLst>
                  </a:custGeom>
                  <a:solidFill>
                    <a:srgbClr val="3D405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</p:grpSp>
            <p:grpSp>
              <p:nvGrpSpPr>
                <p:cNvPr id="11707" name="Graphic 1">
                  <a:extLst>
                    <a:ext uri="{FF2B5EF4-FFF2-40B4-BE49-F238E27FC236}">
                      <a16:creationId xmlns:a16="http://schemas.microsoft.com/office/drawing/2014/main" id="{0DB294EF-7C9D-42AA-B46F-A8410D5B227C}"/>
                    </a:ext>
                  </a:extLst>
                </p:cNvPr>
                <p:cNvGrpSpPr/>
                <p:nvPr/>
              </p:nvGrpSpPr>
              <p:grpSpPr>
                <a:xfrm>
                  <a:off x="5777185" y="3219280"/>
                  <a:ext cx="92584" cy="120413"/>
                  <a:chOff x="5777185" y="3219280"/>
                  <a:chExt cx="92584" cy="120413"/>
                </a:xfrm>
                <a:solidFill>
                  <a:srgbClr val="3D4051"/>
                </a:solidFill>
              </p:grpSpPr>
              <p:sp>
                <p:nvSpPr>
                  <p:cNvPr id="11708" name="Freeform: Shape 11707">
                    <a:extLst>
                      <a:ext uri="{FF2B5EF4-FFF2-40B4-BE49-F238E27FC236}">
                        <a16:creationId xmlns:a16="http://schemas.microsoft.com/office/drawing/2014/main" id="{73DBC2BD-BE53-4B8D-B55A-2E53E378317B}"/>
                      </a:ext>
                    </a:extLst>
                  </p:cNvPr>
                  <p:cNvSpPr/>
                  <p:nvPr/>
                </p:nvSpPr>
                <p:spPr>
                  <a:xfrm rot="-963099">
                    <a:off x="5833860" y="3220195"/>
                    <a:ext cx="21621" cy="106392"/>
                  </a:xfrm>
                  <a:custGeom>
                    <a:avLst/>
                    <a:gdLst>
                      <a:gd name="connsiteX0" fmla="*/ 0 w 21621"/>
                      <a:gd name="connsiteY0" fmla="*/ 0 h 106392"/>
                      <a:gd name="connsiteX1" fmla="*/ 21621 w 21621"/>
                      <a:gd name="connsiteY1" fmla="*/ 0 h 106392"/>
                      <a:gd name="connsiteX2" fmla="*/ 21621 w 21621"/>
                      <a:gd name="connsiteY2" fmla="*/ 106393 h 106392"/>
                      <a:gd name="connsiteX3" fmla="*/ 0 w 21621"/>
                      <a:gd name="connsiteY3" fmla="*/ 106393 h 106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621" h="106392">
                        <a:moveTo>
                          <a:pt x="0" y="0"/>
                        </a:moveTo>
                        <a:lnTo>
                          <a:pt x="21621" y="0"/>
                        </a:lnTo>
                        <a:lnTo>
                          <a:pt x="21621" y="106393"/>
                        </a:lnTo>
                        <a:lnTo>
                          <a:pt x="0" y="106393"/>
                        </a:lnTo>
                        <a:close/>
                      </a:path>
                    </a:pathLst>
                  </a:custGeom>
                  <a:solidFill>
                    <a:srgbClr val="3D405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  <p:sp>
                <p:nvSpPr>
                  <p:cNvPr id="11709" name="Freeform: Shape 11708">
                    <a:extLst>
                      <a:ext uri="{FF2B5EF4-FFF2-40B4-BE49-F238E27FC236}">
                        <a16:creationId xmlns:a16="http://schemas.microsoft.com/office/drawing/2014/main" id="{91EF679D-B0B1-4F84-8363-62360706D3FE}"/>
                      </a:ext>
                    </a:extLst>
                  </p:cNvPr>
                  <p:cNvSpPr/>
                  <p:nvPr/>
                </p:nvSpPr>
                <p:spPr>
                  <a:xfrm rot="-963099">
                    <a:off x="5791472" y="3232385"/>
                    <a:ext cx="21621" cy="106392"/>
                  </a:xfrm>
                  <a:custGeom>
                    <a:avLst/>
                    <a:gdLst>
                      <a:gd name="connsiteX0" fmla="*/ 0 w 21621"/>
                      <a:gd name="connsiteY0" fmla="*/ 0 h 106392"/>
                      <a:gd name="connsiteX1" fmla="*/ 21621 w 21621"/>
                      <a:gd name="connsiteY1" fmla="*/ 0 h 106392"/>
                      <a:gd name="connsiteX2" fmla="*/ 21621 w 21621"/>
                      <a:gd name="connsiteY2" fmla="*/ 106393 h 106392"/>
                      <a:gd name="connsiteX3" fmla="*/ 0 w 21621"/>
                      <a:gd name="connsiteY3" fmla="*/ 106393 h 106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621" h="106392">
                        <a:moveTo>
                          <a:pt x="0" y="0"/>
                        </a:moveTo>
                        <a:lnTo>
                          <a:pt x="21621" y="0"/>
                        </a:lnTo>
                        <a:lnTo>
                          <a:pt x="21621" y="106393"/>
                        </a:lnTo>
                        <a:lnTo>
                          <a:pt x="0" y="106393"/>
                        </a:lnTo>
                        <a:close/>
                      </a:path>
                    </a:pathLst>
                  </a:custGeom>
                  <a:solidFill>
                    <a:srgbClr val="3D405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</p:grpSp>
          </p:grpSp>
        </p:grpSp>
      </p:grpSp>
      <p:grpSp>
        <p:nvGrpSpPr>
          <p:cNvPr id="11711" name="Graphic 11709">
            <a:extLst>
              <a:ext uri="{FF2B5EF4-FFF2-40B4-BE49-F238E27FC236}">
                <a16:creationId xmlns:a16="http://schemas.microsoft.com/office/drawing/2014/main" id="{1D81BABC-A5C1-4501-9CFF-56A9174F2173}"/>
              </a:ext>
            </a:extLst>
          </p:cNvPr>
          <p:cNvGrpSpPr/>
          <p:nvPr/>
        </p:nvGrpSpPr>
        <p:grpSpPr>
          <a:xfrm rot="3673055">
            <a:off x="11208022" y="3522179"/>
            <a:ext cx="2168913" cy="789557"/>
            <a:chOff x="5634037" y="3243322"/>
            <a:chExt cx="924539" cy="371700"/>
          </a:xfrm>
        </p:grpSpPr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FEDD0545-5ABA-4F4D-B6BA-ECD79B7EA410}"/>
                </a:ext>
              </a:extLst>
            </p:cNvPr>
            <p:cNvSpPr/>
            <p:nvPr/>
          </p:nvSpPr>
          <p:spPr>
            <a:xfrm>
              <a:off x="5634037" y="3243322"/>
              <a:ext cx="924444" cy="371700"/>
            </a:xfrm>
            <a:custGeom>
              <a:avLst/>
              <a:gdLst>
                <a:gd name="connsiteX0" fmla="*/ 125159 w 924444"/>
                <a:gd name="connsiteY0" fmla="*/ 244923 h 371700"/>
                <a:gd name="connsiteX1" fmla="*/ 853726 w 924444"/>
                <a:gd name="connsiteY1" fmla="*/ 2131 h 371700"/>
                <a:gd name="connsiteX2" fmla="*/ 906399 w 924444"/>
                <a:gd name="connsiteY2" fmla="*/ 28420 h 371700"/>
                <a:gd name="connsiteX3" fmla="*/ 922306 w 924444"/>
                <a:gd name="connsiteY3" fmla="*/ 76235 h 371700"/>
                <a:gd name="connsiteX4" fmla="*/ 895922 w 924444"/>
                <a:gd name="connsiteY4" fmla="*/ 128813 h 371700"/>
                <a:gd name="connsiteX5" fmla="*/ 167450 w 924444"/>
                <a:gd name="connsiteY5" fmla="*/ 371701 h 371700"/>
                <a:gd name="connsiteX6" fmla="*/ 81058 w 924444"/>
                <a:gd name="connsiteY6" fmla="*/ 364176 h 371700"/>
                <a:gd name="connsiteX7" fmla="*/ 0 w 924444"/>
                <a:gd name="connsiteY7" fmla="*/ 357127 h 371700"/>
                <a:gd name="connsiteX8" fmla="*/ 60579 w 924444"/>
                <a:gd name="connsiteY8" fmla="*/ 302835 h 371700"/>
                <a:gd name="connsiteX9" fmla="*/ 125159 w 924444"/>
                <a:gd name="connsiteY9" fmla="*/ 244923 h 371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24444" h="371700">
                  <a:moveTo>
                    <a:pt x="125159" y="244923"/>
                  </a:moveTo>
                  <a:lnTo>
                    <a:pt x="853726" y="2131"/>
                  </a:lnTo>
                  <a:cubicBezTo>
                    <a:pt x="875538" y="-5108"/>
                    <a:pt x="899160" y="6703"/>
                    <a:pt x="906399" y="28420"/>
                  </a:cubicBezTo>
                  <a:lnTo>
                    <a:pt x="922306" y="76235"/>
                  </a:lnTo>
                  <a:cubicBezTo>
                    <a:pt x="929545" y="98047"/>
                    <a:pt x="917829" y="121574"/>
                    <a:pt x="895922" y="128813"/>
                  </a:cubicBezTo>
                  <a:lnTo>
                    <a:pt x="167450" y="371701"/>
                  </a:lnTo>
                  <a:lnTo>
                    <a:pt x="81058" y="364176"/>
                  </a:lnTo>
                  <a:lnTo>
                    <a:pt x="0" y="357127"/>
                  </a:lnTo>
                  <a:lnTo>
                    <a:pt x="60579" y="302835"/>
                  </a:lnTo>
                  <a:lnTo>
                    <a:pt x="125159" y="244923"/>
                  </a:lnTo>
                  <a:close/>
                </a:path>
              </a:pathLst>
            </a:custGeom>
            <a:solidFill>
              <a:srgbClr val="009FD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C3080E0F-779B-408B-A6D2-B0919E7A7A88}"/>
                </a:ext>
              </a:extLst>
            </p:cNvPr>
            <p:cNvSpPr/>
            <p:nvPr/>
          </p:nvSpPr>
          <p:spPr>
            <a:xfrm>
              <a:off x="5780340" y="3295649"/>
              <a:ext cx="778140" cy="319373"/>
            </a:xfrm>
            <a:custGeom>
              <a:avLst/>
              <a:gdLst>
                <a:gd name="connsiteX0" fmla="*/ 0 w 778140"/>
                <a:gd name="connsiteY0" fmla="*/ 255937 h 319373"/>
                <a:gd name="connsiteX1" fmla="*/ 768001 w 778140"/>
                <a:gd name="connsiteY1" fmla="*/ 0 h 319373"/>
                <a:gd name="connsiteX2" fmla="*/ 776002 w 778140"/>
                <a:gd name="connsiteY2" fmla="*/ 23908 h 319373"/>
                <a:gd name="connsiteX3" fmla="*/ 749618 w 778140"/>
                <a:gd name="connsiteY3" fmla="*/ 76486 h 319373"/>
                <a:gd name="connsiteX4" fmla="*/ 21146 w 778140"/>
                <a:gd name="connsiteY4" fmla="*/ 319373 h 319373"/>
                <a:gd name="connsiteX5" fmla="*/ 0 w 778140"/>
                <a:gd name="connsiteY5" fmla="*/ 255937 h 3193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78140" h="319373">
                  <a:moveTo>
                    <a:pt x="0" y="255937"/>
                  </a:moveTo>
                  <a:lnTo>
                    <a:pt x="768001" y="0"/>
                  </a:lnTo>
                  <a:lnTo>
                    <a:pt x="776002" y="23908"/>
                  </a:lnTo>
                  <a:cubicBezTo>
                    <a:pt x="783241" y="45720"/>
                    <a:pt x="771525" y="69247"/>
                    <a:pt x="749618" y="76486"/>
                  </a:cubicBezTo>
                  <a:lnTo>
                    <a:pt x="21146" y="319373"/>
                  </a:lnTo>
                  <a:lnTo>
                    <a:pt x="0" y="255937"/>
                  </a:lnTo>
                  <a:close/>
                </a:path>
              </a:pathLst>
            </a:custGeom>
            <a:solidFill>
              <a:srgbClr val="0071B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6D127A93-A5FC-4DC9-980B-CBDA395EC54C}"/>
                </a:ext>
              </a:extLst>
            </p:cNvPr>
            <p:cNvSpPr/>
            <p:nvPr/>
          </p:nvSpPr>
          <p:spPr>
            <a:xfrm>
              <a:off x="5634037" y="3488244"/>
              <a:ext cx="167449" cy="126777"/>
            </a:xfrm>
            <a:custGeom>
              <a:avLst/>
              <a:gdLst>
                <a:gd name="connsiteX0" fmla="*/ 125159 w 167449"/>
                <a:gd name="connsiteY0" fmla="*/ 0 h 126777"/>
                <a:gd name="connsiteX1" fmla="*/ 167450 w 167449"/>
                <a:gd name="connsiteY1" fmla="*/ 126778 h 126777"/>
                <a:gd name="connsiteX2" fmla="*/ 81058 w 167449"/>
                <a:gd name="connsiteY2" fmla="*/ 119253 h 126777"/>
                <a:gd name="connsiteX3" fmla="*/ 0 w 167449"/>
                <a:gd name="connsiteY3" fmla="*/ 112205 h 126777"/>
                <a:gd name="connsiteX4" fmla="*/ 60579 w 167449"/>
                <a:gd name="connsiteY4" fmla="*/ 57912 h 126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7449" h="126777">
                  <a:moveTo>
                    <a:pt x="125159" y="0"/>
                  </a:moveTo>
                  <a:lnTo>
                    <a:pt x="167450" y="126778"/>
                  </a:lnTo>
                  <a:lnTo>
                    <a:pt x="81058" y="119253"/>
                  </a:lnTo>
                  <a:lnTo>
                    <a:pt x="0" y="112205"/>
                  </a:lnTo>
                  <a:lnTo>
                    <a:pt x="60579" y="57912"/>
                  </a:lnTo>
                  <a:close/>
                </a:path>
              </a:pathLst>
            </a:custGeom>
            <a:solidFill>
              <a:srgbClr val="FFE2B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AFB8E116-1E02-4DC8-8784-ABCD711C4532}"/>
                </a:ext>
              </a:extLst>
            </p:cNvPr>
            <p:cNvSpPr/>
            <p:nvPr/>
          </p:nvSpPr>
          <p:spPr>
            <a:xfrm>
              <a:off x="5634037" y="3546156"/>
              <a:ext cx="81057" cy="61341"/>
            </a:xfrm>
            <a:custGeom>
              <a:avLst/>
              <a:gdLst>
                <a:gd name="connsiteX0" fmla="*/ 60579 w 81057"/>
                <a:gd name="connsiteY0" fmla="*/ 0 h 61341"/>
                <a:gd name="connsiteX1" fmla="*/ 81058 w 81057"/>
                <a:gd name="connsiteY1" fmla="*/ 61341 h 61341"/>
                <a:gd name="connsiteX2" fmla="*/ 0 w 81057"/>
                <a:gd name="connsiteY2" fmla="*/ 54293 h 61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1057" h="61341">
                  <a:moveTo>
                    <a:pt x="60579" y="0"/>
                  </a:moveTo>
                  <a:lnTo>
                    <a:pt x="81058" y="61341"/>
                  </a:lnTo>
                  <a:lnTo>
                    <a:pt x="0" y="54293"/>
                  </a:lnTo>
                  <a:close/>
                </a:path>
              </a:pathLst>
            </a:custGeom>
            <a:solidFill>
              <a:srgbClr val="3D405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A37357D2-FF4D-4E12-8881-E844EB0E8D2A}"/>
                </a:ext>
              </a:extLst>
            </p:cNvPr>
            <p:cNvSpPr/>
            <p:nvPr/>
          </p:nvSpPr>
          <p:spPr>
            <a:xfrm>
              <a:off x="6413086" y="3243322"/>
              <a:ext cx="145394" cy="153673"/>
            </a:xfrm>
            <a:custGeom>
              <a:avLst/>
              <a:gdLst>
                <a:gd name="connsiteX0" fmla="*/ 0 w 145394"/>
                <a:gd name="connsiteY0" fmla="*/ 26991 h 153673"/>
                <a:gd name="connsiteX1" fmla="*/ 74676 w 145394"/>
                <a:gd name="connsiteY1" fmla="*/ 2131 h 153673"/>
                <a:gd name="connsiteX2" fmla="*/ 127349 w 145394"/>
                <a:gd name="connsiteY2" fmla="*/ 28420 h 153673"/>
                <a:gd name="connsiteX3" fmla="*/ 143256 w 145394"/>
                <a:gd name="connsiteY3" fmla="*/ 76235 h 153673"/>
                <a:gd name="connsiteX4" fmla="*/ 116872 w 145394"/>
                <a:gd name="connsiteY4" fmla="*/ 128813 h 153673"/>
                <a:gd name="connsiteX5" fmla="*/ 42196 w 145394"/>
                <a:gd name="connsiteY5" fmla="*/ 153673 h 153673"/>
                <a:gd name="connsiteX6" fmla="*/ 0 w 145394"/>
                <a:gd name="connsiteY6" fmla="*/ 26991 h 153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5394" h="153673">
                  <a:moveTo>
                    <a:pt x="0" y="26991"/>
                  </a:moveTo>
                  <a:lnTo>
                    <a:pt x="74676" y="2131"/>
                  </a:lnTo>
                  <a:cubicBezTo>
                    <a:pt x="96488" y="-5108"/>
                    <a:pt x="120110" y="6703"/>
                    <a:pt x="127349" y="28420"/>
                  </a:cubicBezTo>
                  <a:lnTo>
                    <a:pt x="143256" y="76235"/>
                  </a:lnTo>
                  <a:cubicBezTo>
                    <a:pt x="150495" y="98047"/>
                    <a:pt x="138779" y="121574"/>
                    <a:pt x="116872" y="128813"/>
                  </a:cubicBezTo>
                  <a:lnTo>
                    <a:pt x="42196" y="153673"/>
                  </a:lnTo>
                  <a:lnTo>
                    <a:pt x="0" y="26991"/>
                  </a:lnTo>
                  <a:close/>
                </a:path>
              </a:pathLst>
            </a:custGeom>
            <a:solidFill>
              <a:srgbClr val="FFD52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C1EF2F9E-F502-485B-9B8D-C756401DA078}"/>
                </a:ext>
              </a:extLst>
            </p:cNvPr>
            <p:cNvSpPr/>
            <p:nvPr/>
          </p:nvSpPr>
          <p:spPr>
            <a:xfrm rot="-6505988">
              <a:off x="6345258" y="3317754"/>
              <a:ext cx="133636" cy="46577"/>
            </a:xfrm>
            <a:custGeom>
              <a:avLst/>
              <a:gdLst>
                <a:gd name="connsiteX0" fmla="*/ 0 w 133636"/>
                <a:gd name="connsiteY0" fmla="*/ 0 h 46577"/>
                <a:gd name="connsiteX1" fmla="*/ 133637 w 133636"/>
                <a:gd name="connsiteY1" fmla="*/ 0 h 46577"/>
                <a:gd name="connsiteX2" fmla="*/ 133637 w 133636"/>
                <a:gd name="connsiteY2" fmla="*/ 46578 h 46577"/>
                <a:gd name="connsiteX3" fmla="*/ 0 w 133636"/>
                <a:gd name="connsiteY3" fmla="*/ 46578 h 46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636" h="46577">
                  <a:moveTo>
                    <a:pt x="0" y="0"/>
                  </a:moveTo>
                  <a:lnTo>
                    <a:pt x="133637" y="0"/>
                  </a:lnTo>
                  <a:lnTo>
                    <a:pt x="133637" y="46578"/>
                  </a:lnTo>
                  <a:lnTo>
                    <a:pt x="0" y="46578"/>
                  </a:lnTo>
                  <a:close/>
                </a:path>
              </a:pathLst>
            </a:custGeom>
            <a:solidFill>
              <a:srgbClr val="3D405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93EA1531-B55F-4804-A393-4AC6F8042B98}"/>
                </a:ext>
              </a:extLst>
            </p:cNvPr>
            <p:cNvSpPr/>
            <p:nvPr/>
          </p:nvSpPr>
          <p:spPr>
            <a:xfrm>
              <a:off x="6434232" y="3295554"/>
              <a:ext cx="124344" cy="101345"/>
            </a:xfrm>
            <a:custGeom>
              <a:avLst/>
              <a:gdLst>
                <a:gd name="connsiteX0" fmla="*/ 0 w 124344"/>
                <a:gd name="connsiteY0" fmla="*/ 38100 h 101345"/>
                <a:gd name="connsiteX1" fmla="*/ 114205 w 124344"/>
                <a:gd name="connsiteY1" fmla="*/ 0 h 101345"/>
                <a:gd name="connsiteX2" fmla="*/ 122206 w 124344"/>
                <a:gd name="connsiteY2" fmla="*/ 23908 h 101345"/>
                <a:gd name="connsiteX3" fmla="*/ 95821 w 124344"/>
                <a:gd name="connsiteY3" fmla="*/ 76486 h 101345"/>
                <a:gd name="connsiteX4" fmla="*/ 21146 w 124344"/>
                <a:gd name="connsiteY4" fmla="*/ 101346 h 101345"/>
                <a:gd name="connsiteX5" fmla="*/ 0 w 124344"/>
                <a:gd name="connsiteY5" fmla="*/ 38100 h 101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4344" h="101345">
                  <a:moveTo>
                    <a:pt x="0" y="38100"/>
                  </a:moveTo>
                  <a:lnTo>
                    <a:pt x="114205" y="0"/>
                  </a:lnTo>
                  <a:lnTo>
                    <a:pt x="122206" y="23908"/>
                  </a:lnTo>
                  <a:cubicBezTo>
                    <a:pt x="129445" y="45720"/>
                    <a:pt x="117729" y="69247"/>
                    <a:pt x="95821" y="76486"/>
                  </a:cubicBezTo>
                  <a:lnTo>
                    <a:pt x="21146" y="101346"/>
                  </a:lnTo>
                  <a:lnTo>
                    <a:pt x="0" y="38100"/>
                  </a:lnTo>
                  <a:close/>
                </a:path>
              </a:pathLst>
            </a:custGeom>
            <a:solidFill>
              <a:srgbClr val="FFC32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</p:grpSp>
      <p:grpSp>
        <p:nvGrpSpPr>
          <p:cNvPr id="123" name="Graphic 828">
            <a:extLst>
              <a:ext uri="{FF2B5EF4-FFF2-40B4-BE49-F238E27FC236}">
                <a16:creationId xmlns:a16="http://schemas.microsoft.com/office/drawing/2014/main" id="{ECB8CB4F-E7F0-4B07-8691-508D01B67512}"/>
              </a:ext>
            </a:extLst>
          </p:cNvPr>
          <p:cNvGrpSpPr/>
          <p:nvPr/>
        </p:nvGrpSpPr>
        <p:grpSpPr>
          <a:xfrm>
            <a:off x="544117" y="4563716"/>
            <a:ext cx="841681" cy="701090"/>
            <a:chOff x="6029366" y="3371852"/>
            <a:chExt cx="130719" cy="112577"/>
          </a:xfrm>
          <a:solidFill>
            <a:srgbClr val="E9D2AE"/>
          </a:solidFill>
        </p:grpSpPr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2AF9A557-BB62-48E8-A103-6EBA8F282284}"/>
                </a:ext>
              </a:extLst>
            </p:cNvPr>
            <p:cNvSpPr/>
            <p:nvPr/>
          </p:nvSpPr>
          <p:spPr>
            <a:xfrm>
              <a:off x="6112695" y="3392266"/>
              <a:ext cx="47390" cy="36309"/>
            </a:xfrm>
            <a:custGeom>
              <a:avLst/>
              <a:gdLst>
                <a:gd name="connsiteX0" fmla="*/ 45789 w 47390"/>
                <a:gd name="connsiteY0" fmla="*/ 11587 h 36309"/>
                <a:gd name="connsiteX1" fmla="*/ 259 w 47390"/>
                <a:gd name="connsiteY1" fmla="*/ 23493 h 36309"/>
                <a:gd name="connsiteX2" fmla="*/ 45789 w 47390"/>
                <a:gd name="connsiteY2" fmla="*/ 11587 h 36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390" h="36309">
                  <a:moveTo>
                    <a:pt x="45789" y="11587"/>
                  </a:moveTo>
                  <a:cubicBezTo>
                    <a:pt x="33502" y="-7463"/>
                    <a:pt x="5117" y="-2700"/>
                    <a:pt x="259" y="23493"/>
                  </a:cubicBezTo>
                  <a:cubicBezTo>
                    <a:pt x="-4503" y="49687"/>
                    <a:pt x="58076" y="30637"/>
                    <a:pt x="45789" y="1158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9132102E-2B08-4DEC-B2EC-8DB51974A008}"/>
                </a:ext>
              </a:extLst>
            </p:cNvPr>
            <p:cNvSpPr/>
            <p:nvPr/>
          </p:nvSpPr>
          <p:spPr>
            <a:xfrm>
              <a:off x="6029366" y="3371852"/>
              <a:ext cx="49880" cy="40966"/>
            </a:xfrm>
            <a:custGeom>
              <a:avLst/>
              <a:gdLst>
                <a:gd name="connsiteX0" fmla="*/ 47869 w 49880"/>
                <a:gd name="connsiteY0" fmla="*/ 10570 h 40966"/>
                <a:gd name="connsiteX1" fmla="*/ 244 w 49880"/>
                <a:gd name="connsiteY1" fmla="*/ 20381 h 40966"/>
                <a:gd name="connsiteX2" fmla="*/ 47869 w 49880"/>
                <a:gd name="connsiteY2" fmla="*/ 10570 h 40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9880" h="40966">
                  <a:moveTo>
                    <a:pt x="47869" y="10570"/>
                  </a:moveTo>
                  <a:cubicBezTo>
                    <a:pt x="43392" y="-1241"/>
                    <a:pt x="5007" y="-9052"/>
                    <a:pt x="244" y="20381"/>
                  </a:cubicBezTo>
                  <a:cubicBezTo>
                    <a:pt x="-4518" y="49813"/>
                    <a:pt x="62157" y="48670"/>
                    <a:pt x="47869" y="1057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4A139B3B-1F2B-4BC2-82A6-E84D5AD2516D}"/>
                </a:ext>
              </a:extLst>
            </p:cNvPr>
            <p:cNvSpPr/>
            <p:nvPr/>
          </p:nvSpPr>
          <p:spPr>
            <a:xfrm>
              <a:off x="6049377" y="3448519"/>
              <a:ext cx="34625" cy="35911"/>
            </a:xfrm>
            <a:custGeom>
              <a:avLst/>
              <a:gdLst>
                <a:gd name="connsiteX0" fmla="*/ 24238 w 34625"/>
                <a:gd name="connsiteY0" fmla="*/ 579 h 35911"/>
                <a:gd name="connsiteX1" fmla="*/ 4903 w 34625"/>
                <a:gd name="connsiteY1" fmla="*/ 32773 h 35911"/>
                <a:gd name="connsiteX2" fmla="*/ 24238 w 34625"/>
                <a:gd name="connsiteY2" fmla="*/ 579 h 359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4625" h="35911">
                  <a:moveTo>
                    <a:pt x="24238" y="579"/>
                  </a:moveTo>
                  <a:cubicBezTo>
                    <a:pt x="15856" y="-3993"/>
                    <a:pt x="-10909" y="19629"/>
                    <a:pt x="4903" y="32773"/>
                  </a:cubicBezTo>
                  <a:cubicBezTo>
                    <a:pt x="20714" y="45822"/>
                    <a:pt x="50432" y="14866"/>
                    <a:pt x="24238" y="57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</p:grpSp>
      <p:grpSp>
        <p:nvGrpSpPr>
          <p:cNvPr id="127" name="Graphic 828">
            <a:extLst>
              <a:ext uri="{FF2B5EF4-FFF2-40B4-BE49-F238E27FC236}">
                <a16:creationId xmlns:a16="http://schemas.microsoft.com/office/drawing/2014/main" id="{6568A5FC-1464-4185-A4FE-BA0C3C3B1BB1}"/>
              </a:ext>
            </a:extLst>
          </p:cNvPr>
          <p:cNvGrpSpPr/>
          <p:nvPr/>
        </p:nvGrpSpPr>
        <p:grpSpPr>
          <a:xfrm rot="5692648">
            <a:off x="10287065" y="1700234"/>
            <a:ext cx="682358" cy="598368"/>
            <a:chOff x="6029366" y="3371852"/>
            <a:chExt cx="130719" cy="112577"/>
          </a:xfrm>
          <a:solidFill>
            <a:srgbClr val="0F5B42"/>
          </a:solidFill>
        </p:grpSpPr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5B4B2A92-4D68-4643-98AA-D1CFE5162757}"/>
                </a:ext>
              </a:extLst>
            </p:cNvPr>
            <p:cNvSpPr/>
            <p:nvPr/>
          </p:nvSpPr>
          <p:spPr>
            <a:xfrm>
              <a:off x="6112695" y="3392266"/>
              <a:ext cx="47390" cy="36309"/>
            </a:xfrm>
            <a:custGeom>
              <a:avLst/>
              <a:gdLst>
                <a:gd name="connsiteX0" fmla="*/ 45789 w 47390"/>
                <a:gd name="connsiteY0" fmla="*/ 11587 h 36309"/>
                <a:gd name="connsiteX1" fmla="*/ 259 w 47390"/>
                <a:gd name="connsiteY1" fmla="*/ 23493 h 36309"/>
                <a:gd name="connsiteX2" fmla="*/ 45789 w 47390"/>
                <a:gd name="connsiteY2" fmla="*/ 11587 h 36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390" h="36309">
                  <a:moveTo>
                    <a:pt x="45789" y="11587"/>
                  </a:moveTo>
                  <a:cubicBezTo>
                    <a:pt x="33502" y="-7463"/>
                    <a:pt x="5117" y="-2700"/>
                    <a:pt x="259" y="23493"/>
                  </a:cubicBezTo>
                  <a:cubicBezTo>
                    <a:pt x="-4503" y="49687"/>
                    <a:pt x="58076" y="30637"/>
                    <a:pt x="45789" y="1158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EFE3861F-BE33-4E5D-8594-AE59AB829822}"/>
                </a:ext>
              </a:extLst>
            </p:cNvPr>
            <p:cNvSpPr/>
            <p:nvPr/>
          </p:nvSpPr>
          <p:spPr>
            <a:xfrm>
              <a:off x="6029366" y="3371852"/>
              <a:ext cx="49880" cy="40966"/>
            </a:xfrm>
            <a:custGeom>
              <a:avLst/>
              <a:gdLst>
                <a:gd name="connsiteX0" fmla="*/ 47869 w 49880"/>
                <a:gd name="connsiteY0" fmla="*/ 10570 h 40966"/>
                <a:gd name="connsiteX1" fmla="*/ 244 w 49880"/>
                <a:gd name="connsiteY1" fmla="*/ 20381 h 40966"/>
                <a:gd name="connsiteX2" fmla="*/ 47869 w 49880"/>
                <a:gd name="connsiteY2" fmla="*/ 10570 h 40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9880" h="40966">
                  <a:moveTo>
                    <a:pt x="47869" y="10570"/>
                  </a:moveTo>
                  <a:cubicBezTo>
                    <a:pt x="43392" y="-1241"/>
                    <a:pt x="5007" y="-9052"/>
                    <a:pt x="244" y="20381"/>
                  </a:cubicBezTo>
                  <a:cubicBezTo>
                    <a:pt x="-4518" y="49813"/>
                    <a:pt x="62157" y="48670"/>
                    <a:pt x="47869" y="1057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BCBCF966-D9FC-4286-AC95-70887C0CB888}"/>
                </a:ext>
              </a:extLst>
            </p:cNvPr>
            <p:cNvSpPr/>
            <p:nvPr/>
          </p:nvSpPr>
          <p:spPr>
            <a:xfrm>
              <a:off x="6049377" y="3448519"/>
              <a:ext cx="34625" cy="35911"/>
            </a:xfrm>
            <a:custGeom>
              <a:avLst/>
              <a:gdLst>
                <a:gd name="connsiteX0" fmla="*/ 24238 w 34625"/>
                <a:gd name="connsiteY0" fmla="*/ 579 h 35911"/>
                <a:gd name="connsiteX1" fmla="*/ 4903 w 34625"/>
                <a:gd name="connsiteY1" fmla="*/ 32773 h 35911"/>
                <a:gd name="connsiteX2" fmla="*/ 24238 w 34625"/>
                <a:gd name="connsiteY2" fmla="*/ 579 h 359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4625" h="35911">
                  <a:moveTo>
                    <a:pt x="24238" y="579"/>
                  </a:moveTo>
                  <a:cubicBezTo>
                    <a:pt x="15856" y="-3993"/>
                    <a:pt x="-10909" y="19629"/>
                    <a:pt x="4903" y="32773"/>
                  </a:cubicBezTo>
                  <a:cubicBezTo>
                    <a:pt x="20714" y="45822"/>
                    <a:pt x="50432" y="14866"/>
                    <a:pt x="24238" y="57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</p:grpSp>
      <p:grpSp>
        <p:nvGrpSpPr>
          <p:cNvPr id="253" name="Graphic 837">
            <a:extLst>
              <a:ext uri="{FF2B5EF4-FFF2-40B4-BE49-F238E27FC236}">
                <a16:creationId xmlns:a16="http://schemas.microsoft.com/office/drawing/2014/main" id="{A70F7C4F-2341-441F-BF0A-5E899662CAE0}"/>
              </a:ext>
            </a:extLst>
          </p:cNvPr>
          <p:cNvGrpSpPr/>
          <p:nvPr/>
        </p:nvGrpSpPr>
        <p:grpSpPr>
          <a:xfrm>
            <a:off x="8636239" y="1078000"/>
            <a:ext cx="969490" cy="1048470"/>
            <a:chOff x="5681545" y="3195637"/>
            <a:chExt cx="2191520" cy="2054559"/>
          </a:xfrm>
        </p:grpSpPr>
        <p:grpSp>
          <p:nvGrpSpPr>
            <p:cNvPr id="254" name="Graphic 837">
              <a:extLst>
                <a:ext uri="{FF2B5EF4-FFF2-40B4-BE49-F238E27FC236}">
                  <a16:creationId xmlns:a16="http://schemas.microsoft.com/office/drawing/2014/main" id="{98F80D56-1C19-4FFA-A785-B31BBE33B5B7}"/>
                </a:ext>
              </a:extLst>
            </p:cNvPr>
            <p:cNvGrpSpPr/>
            <p:nvPr/>
          </p:nvGrpSpPr>
          <p:grpSpPr>
            <a:xfrm>
              <a:off x="6845610" y="3195637"/>
              <a:ext cx="1027455" cy="1424085"/>
              <a:chOff x="6845610" y="3195637"/>
              <a:chExt cx="1027455" cy="1424085"/>
            </a:xfrm>
          </p:grpSpPr>
          <p:sp>
            <p:nvSpPr>
              <p:cNvPr id="258" name="Freeform: Shape 1069">
                <a:extLst>
                  <a:ext uri="{FF2B5EF4-FFF2-40B4-BE49-F238E27FC236}">
                    <a16:creationId xmlns:a16="http://schemas.microsoft.com/office/drawing/2014/main" id="{E08CD64B-3C1C-4C9E-B920-EFE279C1DA15}"/>
                  </a:ext>
                </a:extLst>
              </p:cNvPr>
              <p:cNvSpPr/>
              <p:nvPr/>
            </p:nvSpPr>
            <p:spPr>
              <a:xfrm>
                <a:off x="6929729" y="3341583"/>
                <a:ext cx="943335" cy="1278138"/>
              </a:xfrm>
              <a:custGeom>
                <a:avLst/>
                <a:gdLst>
                  <a:gd name="connsiteX0" fmla="*/ 939035 w 943335"/>
                  <a:gd name="connsiteY0" fmla="*/ 860541 h 1278138"/>
                  <a:gd name="connsiteX1" fmla="*/ 909593 w 943335"/>
                  <a:gd name="connsiteY1" fmla="*/ 232169 h 1278138"/>
                  <a:gd name="connsiteX2" fmla="*/ 907490 w 943335"/>
                  <a:gd name="connsiteY2" fmla="*/ 191371 h 1278138"/>
                  <a:gd name="connsiteX3" fmla="*/ 898658 w 943335"/>
                  <a:gd name="connsiteY3" fmla="*/ 0 h 1278138"/>
                  <a:gd name="connsiteX4" fmla="*/ 246312 w 943335"/>
                  <a:gd name="connsiteY4" fmla="*/ 234272 h 1278138"/>
                  <a:gd name="connsiteX5" fmla="*/ 254724 w 943335"/>
                  <a:gd name="connsiteY5" fmla="*/ 417232 h 1278138"/>
                  <a:gd name="connsiteX6" fmla="*/ 257248 w 943335"/>
                  <a:gd name="connsiteY6" fmla="*/ 466442 h 1278138"/>
                  <a:gd name="connsiteX7" fmla="*/ 279539 w 943335"/>
                  <a:gd name="connsiteY7" fmla="*/ 936248 h 1278138"/>
                  <a:gd name="connsiteX8" fmla="*/ 74709 w 943335"/>
                  <a:gd name="connsiteY8" fmla="*/ 981252 h 1278138"/>
                  <a:gd name="connsiteX9" fmla="*/ 34752 w 943335"/>
                  <a:gd name="connsiteY9" fmla="*/ 1231507 h 1278138"/>
                  <a:gd name="connsiteX10" fmla="*/ 287951 w 943335"/>
                  <a:gd name="connsiteY10" fmla="*/ 1220992 h 1278138"/>
                  <a:gd name="connsiteX11" fmla="*/ 353144 w 943335"/>
                  <a:gd name="connsiteY11" fmla="*/ 1011955 h 1278138"/>
                  <a:gd name="connsiteX12" fmla="*/ 327487 w 943335"/>
                  <a:gd name="connsiteY12" fmla="*/ 465600 h 1278138"/>
                  <a:gd name="connsiteX13" fmla="*/ 843139 w 943335"/>
                  <a:gd name="connsiteY13" fmla="*/ 287267 h 1278138"/>
                  <a:gd name="connsiteX14" fmla="*/ 865851 w 943335"/>
                  <a:gd name="connsiteY14" fmla="*/ 768430 h 1278138"/>
                  <a:gd name="connsiteX15" fmla="*/ 656394 w 943335"/>
                  <a:gd name="connsiteY15" fmla="*/ 811331 h 1278138"/>
                  <a:gd name="connsiteX16" fmla="*/ 616437 w 943335"/>
                  <a:gd name="connsiteY16" fmla="*/ 1061586 h 1278138"/>
                  <a:gd name="connsiteX17" fmla="*/ 869636 w 943335"/>
                  <a:gd name="connsiteY17" fmla="*/ 1051071 h 1278138"/>
                  <a:gd name="connsiteX18" fmla="*/ 939035 w 943335"/>
                  <a:gd name="connsiteY18" fmla="*/ 860541 h 12781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943335" h="1278138">
                    <a:moveTo>
                      <a:pt x="939035" y="860541"/>
                    </a:moveTo>
                    <a:lnTo>
                      <a:pt x="909593" y="232169"/>
                    </a:lnTo>
                    <a:lnTo>
                      <a:pt x="907490" y="191371"/>
                    </a:lnTo>
                    <a:lnTo>
                      <a:pt x="898658" y="0"/>
                    </a:lnTo>
                    <a:lnTo>
                      <a:pt x="246312" y="234272"/>
                    </a:lnTo>
                    <a:lnTo>
                      <a:pt x="254724" y="417232"/>
                    </a:lnTo>
                    <a:lnTo>
                      <a:pt x="257248" y="466442"/>
                    </a:lnTo>
                    <a:lnTo>
                      <a:pt x="279539" y="936248"/>
                    </a:lnTo>
                    <a:cubicBezTo>
                      <a:pt x="218553" y="910171"/>
                      <a:pt x="136957" y="925733"/>
                      <a:pt x="74709" y="981252"/>
                    </a:cubicBezTo>
                    <a:cubicBezTo>
                      <a:pt x="-6466" y="1053174"/>
                      <a:pt x="-24131" y="1165473"/>
                      <a:pt x="34752" y="1231507"/>
                    </a:cubicBezTo>
                    <a:cubicBezTo>
                      <a:pt x="93636" y="1297540"/>
                      <a:pt x="207197" y="1292914"/>
                      <a:pt x="287951" y="1220992"/>
                    </a:cubicBezTo>
                    <a:cubicBezTo>
                      <a:pt x="353564" y="1162529"/>
                      <a:pt x="377959" y="1077568"/>
                      <a:pt x="353144" y="1011955"/>
                    </a:cubicBezTo>
                    <a:lnTo>
                      <a:pt x="327487" y="465600"/>
                    </a:lnTo>
                    <a:lnTo>
                      <a:pt x="843139" y="287267"/>
                    </a:lnTo>
                    <a:lnTo>
                      <a:pt x="865851" y="768430"/>
                    </a:lnTo>
                    <a:cubicBezTo>
                      <a:pt x="804444" y="739829"/>
                      <a:pt x="720324" y="754550"/>
                      <a:pt x="656394" y="811331"/>
                    </a:cubicBezTo>
                    <a:cubicBezTo>
                      <a:pt x="575219" y="883253"/>
                      <a:pt x="557554" y="995552"/>
                      <a:pt x="616437" y="1061586"/>
                    </a:cubicBezTo>
                    <a:cubicBezTo>
                      <a:pt x="675321" y="1127619"/>
                      <a:pt x="788882" y="1122993"/>
                      <a:pt x="869636" y="1051071"/>
                    </a:cubicBezTo>
                    <a:cubicBezTo>
                      <a:pt x="928940" y="998076"/>
                      <a:pt x="954176" y="922789"/>
                      <a:pt x="939035" y="860541"/>
                    </a:cubicBezTo>
                    <a:close/>
                  </a:path>
                </a:pathLst>
              </a:custGeom>
              <a:solidFill>
                <a:srgbClr val="DC755A">
                  <a:alpha val="43000"/>
                </a:srgbClr>
              </a:solidFill>
              <a:ln w="4204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Cordia New" panose="020B0304020202020204" pitchFamily="34" charset="-34"/>
                </a:endParaRPr>
              </a:p>
            </p:txBody>
          </p:sp>
          <p:sp>
            <p:nvSpPr>
              <p:cNvPr id="259" name="Freeform: Shape 1070">
                <a:extLst>
                  <a:ext uri="{FF2B5EF4-FFF2-40B4-BE49-F238E27FC236}">
                    <a16:creationId xmlns:a16="http://schemas.microsoft.com/office/drawing/2014/main" id="{B3355AF7-30EB-465C-B73F-3823DA7ED00A}"/>
                  </a:ext>
                </a:extLst>
              </p:cNvPr>
              <p:cNvSpPr/>
              <p:nvPr/>
            </p:nvSpPr>
            <p:spPr>
              <a:xfrm>
                <a:off x="6845610" y="3195637"/>
                <a:ext cx="943329" cy="1278138"/>
              </a:xfrm>
              <a:custGeom>
                <a:avLst/>
                <a:gdLst>
                  <a:gd name="connsiteX0" fmla="*/ 939035 w 943329"/>
                  <a:gd name="connsiteY0" fmla="*/ 860540 h 1278138"/>
                  <a:gd name="connsiteX1" fmla="*/ 909593 w 943329"/>
                  <a:gd name="connsiteY1" fmla="*/ 232169 h 1278138"/>
                  <a:gd name="connsiteX2" fmla="*/ 907490 w 943329"/>
                  <a:gd name="connsiteY2" fmla="*/ 191371 h 1278138"/>
                  <a:gd name="connsiteX3" fmla="*/ 898658 w 943329"/>
                  <a:gd name="connsiteY3" fmla="*/ 0 h 1278138"/>
                  <a:gd name="connsiteX4" fmla="*/ 246312 w 943329"/>
                  <a:gd name="connsiteY4" fmla="*/ 234272 h 1278138"/>
                  <a:gd name="connsiteX5" fmla="*/ 254724 w 943329"/>
                  <a:gd name="connsiteY5" fmla="*/ 417232 h 1278138"/>
                  <a:gd name="connsiteX6" fmla="*/ 257248 w 943329"/>
                  <a:gd name="connsiteY6" fmla="*/ 466442 h 1278138"/>
                  <a:gd name="connsiteX7" fmla="*/ 279539 w 943329"/>
                  <a:gd name="connsiteY7" fmla="*/ 936248 h 1278138"/>
                  <a:gd name="connsiteX8" fmla="*/ 74709 w 943329"/>
                  <a:gd name="connsiteY8" fmla="*/ 981252 h 1278138"/>
                  <a:gd name="connsiteX9" fmla="*/ 34752 w 943329"/>
                  <a:gd name="connsiteY9" fmla="*/ 1231507 h 1278138"/>
                  <a:gd name="connsiteX10" fmla="*/ 287951 w 943329"/>
                  <a:gd name="connsiteY10" fmla="*/ 1220992 h 1278138"/>
                  <a:gd name="connsiteX11" fmla="*/ 353144 w 943329"/>
                  <a:gd name="connsiteY11" fmla="*/ 1011955 h 1278138"/>
                  <a:gd name="connsiteX12" fmla="*/ 327487 w 943329"/>
                  <a:gd name="connsiteY12" fmla="*/ 465600 h 1278138"/>
                  <a:gd name="connsiteX13" fmla="*/ 842298 w 943329"/>
                  <a:gd name="connsiteY13" fmla="*/ 288109 h 1278138"/>
                  <a:gd name="connsiteX14" fmla="*/ 865010 w 943329"/>
                  <a:gd name="connsiteY14" fmla="*/ 769271 h 1278138"/>
                  <a:gd name="connsiteX15" fmla="*/ 655553 w 943329"/>
                  <a:gd name="connsiteY15" fmla="*/ 812172 h 1278138"/>
                  <a:gd name="connsiteX16" fmla="*/ 615596 w 943329"/>
                  <a:gd name="connsiteY16" fmla="*/ 1062427 h 1278138"/>
                  <a:gd name="connsiteX17" fmla="*/ 868795 w 943329"/>
                  <a:gd name="connsiteY17" fmla="*/ 1051912 h 1278138"/>
                  <a:gd name="connsiteX18" fmla="*/ 939035 w 943329"/>
                  <a:gd name="connsiteY18" fmla="*/ 860540 h 12781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943329" h="1278138">
                    <a:moveTo>
                      <a:pt x="939035" y="860540"/>
                    </a:moveTo>
                    <a:lnTo>
                      <a:pt x="909593" y="232169"/>
                    </a:lnTo>
                    <a:lnTo>
                      <a:pt x="907490" y="191371"/>
                    </a:lnTo>
                    <a:lnTo>
                      <a:pt x="898658" y="0"/>
                    </a:lnTo>
                    <a:lnTo>
                      <a:pt x="246312" y="234272"/>
                    </a:lnTo>
                    <a:lnTo>
                      <a:pt x="254724" y="417232"/>
                    </a:lnTo>
                    <a:lnTo>
                      <a:pt x="257248" y="466442"/>
                    </a:lnTo>
                    <a:lnTo>
                      <a:pt x="279539" y="936248"/>
                    </a:lnTo>
                    <a:cubicBezTo>
                      <a:pt x="218553" y="910171"/>
                      <a:pt x="136957" y="925733"/>
                      <a:pt x="74709" y="981252"/>
                    </a:cubicBezTo>
                    <a:cubicBezTo>
                      <a:pt x="-6466" y="1053174"/>
                      <a:pt x="-24131" y="1165473"/>
                      <a:pt x="34752" y="1231507"/>
                    </a:cubicBezTo>
                    <a:cubicBezTo>
                      <a:pt x="93636" y="1297540"/>
                      <a:pt x="207197" y="1292914"/>
                      <a:pt x="287951" y="1220992"/>
                    </a:cubicBezTo>
                    <a:cubicBezTo>
                      <a:pt x="353564" y="1162529"/>
                      <a:pt x="377959" y="1077568"/>
                      <a:pt x="353144" y="1011955"/>
                    </a:cubicBezTo>
                    <a:lnTo>
                      <a:pt x="327487" y="465600"/>
                    </a:lnTo>
                    <a:lnTo>
                      <a:pt x="842298" y="288109"/>
                    </a:lnTo>
                    <a:lnTo>
                      <a:pt x="865010" y="769271"/>
                    </a:lnTo>
                    <a:cubicBezTo>
                      <a:pt x="803603" y="740671"/>
                      <a:pt x="719483" y="755391"/>
                      <a:pt x="655553" y="812172"/>
                    </a:cubicBezTo>
                    <a:cubicBezTo>
                      <a:pt x="574378" y="884094"/>
                      <a:pt x="556712" y="996393"/>
                      <a:pt x="615596" y="1062427"/>
                    </a:cubicBezTo>
                    <a:cubicBezTo>
                      <a:pt x="674479" y="1128461"/>
                      <a:pt x="788041" y="1123834"/>
                      <a:pt x="868795" y="1051912"/>
                    </a:cubicBezTo>
                    <a:cubicBezTo>
                      <a:pt x="928940" y="998496"/>
                      <a:pt x="954176" y="923209"/>
                      <a:pt x="939035" y="860540"/>
                    </a:cubicBezTo>
                    <a:close/>
                  </a:path>
                </a:pathLst>
              </a:custGeom>
              <a:solidFill>
                <a:srgbClr val="D75903"/>
              </a:solidFill>
              <a:ln w="4204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Cordia New" panose="020B0304020202020204" pitchFamily="34" charset="-34"/>
                </a:endParaRPr>
              </a:p>
            </p:txBody>
          </p:sp>
        </p:grpSp>
        <p:grpSp>
          <p:nvGrpSpPr>
            <p:cNvPr id="255" name="Graphic 837">
              <a:extLst>
                <a:ext uri="{FF2B5EF4-FFF2-40B4-BE49-F238E27FC236}">
                  <a16:creationId xmlns:a16="http://schemas.microsoft.com/office/drawing/2014/main" id="{48C0670C-DE04-47FD-8173-85829F8B6C75}"/>
                </a:ext>
              </a:extLst>
            </p:cNvPr>
            <p:cNvGrpSpPr/>
            <p:nvPr/>
          </p:nvGrpSpPr>
          <p:grpSpPr>
            <a:xfrm>
              <a:off x="5681545" y="3873218"/>
              <a:ext cx="837945" cy="1376978"/>
              <a:chOff x="5681545" y="3873218"/>
              <a:chExt cx="837945" cy="1376978"/>
            </a:xfrm>
          </p:grpSpPr>
          <p:sp>
            <p:nvSpPr>
              <p:cNvPr id="256" name="Freeform: Shape 1067">
                <a:extLst>
                  <a:ext uri="{FF2B5EF4-FFF2-40B4-BE49-F238E27FC236}">
                    <a16:creationId xmlns:a16="http://schemas.microsoft.com/office/drawing/2014/main" id="{A0207808-27B7-4D80-812E-B0AF2B706F34}"/>
                  </a:ext>
                </a:extLst>
              </p:cNvPr>
              <p:cNvSpPr/>
              <p:nvPr/>
            </p:nvSpPr>
            <p:spPr>
              <a:xfrm>
                <a:off x="5765690" y="4018744"/>
                <a:ext cx="753799" cy="1231452"/>
              </a:xfrm>
              <a:custGeom>
                <a:avLst/>
                <a:gdLst>
                  <a:gd name="connsiteX0" fmla="*/ 34579 w 753799"/>
                  <a:gd name="connsiteY0" fmla="*/ 1184821 h 1231452"/>
                  <a:gd name="connsiteX1" fmla="*/ 287779 w 753799"/>
                  <a:gd name="connsiteY1" fmla="*/ 1174306 h 1231452"/>
                  <a:gd name="connsiteX2" fmla="*/ 352971 w 753799"/>
                  <a:gd name="connsiteY2" fmla="*/ 965269 h 1231452"/>
                  <a:gd name="connsiteX3" fmla="*/ 327735 w 753799"/>
                  <a:gd name="connsiteY3" fmla="*/ 418914 h 1231452"/>
                  <a:gd name="connsiteX4" fmla="*/ 753800 w 753799"/>
                  <a:gd name="connsiteY4" fmla="*/ 266238 h 1231452"/>
                  <a:gd name="connsiteX5" fmla="*/ 751276 w 753799"/>
                  <a:gd name="connsiteY5" fmla="*/ 0 h 1231452"/>
                  <a:gd name="connsiteX6" fmla="*/ 246981 w 753799"/>
                  <a:gd name="connsiteY6" fmla="*/ 187165 h 1231452"/>
                  <a:gd name="connsiteX7" fmla="*/ 255393 w 753799"/>
                  <a:gd name="connsiteY7" fmla="*/ 370125 h 1231452"/>
                  <a:gd name="connsiteX8" fmla="*/ 257916 w 753799"/>
                  <a:gd name="connsiteY8" fmla="*/ 419335 h 1231452"/>
                  <a:gd name="connsiteX9" fmla="*/ 280208 w 753799"/>
                  <a:gd name="connsiteY9" fmla="*/ 889141 h 1231452"/>
                  <a:gd name="connsiteX10" fmla="*/ 75377 w 753799"/>
                  <a:gd name="connsiteY10" fmla="*/ 934145 h 1231452"/>
                  <a:gd name="connsiteX11" fmla="*/ 34579 w 753799"/>
                  <a:gd name="connsiteY11" fmla="*/ 1184821 h 12314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53799" h="1231452">
                    <a:moveTo>
                      <a:pt x="34579" y="1184821"/>
                    </a:moveTo>
                    <a:cubicBezTo>
                      <a:pt x="93463" y="1250854"/>
                      <a:pt x="207024" y="1246228"/>
                      <a:pt x="287779" y="1174306"/>
                    </a:cubicBezTo>
                    <a:cubicBezTo>
                      <a:pt x="353812" y="1115843"/>
                      <a:pt x="377786" y="1030882"/>
                      <a:pt x="352971" y="965269"/>
                    </a:cubicBezTo>
                    <a:lnTo>
                      <a:pt x="327735" y="418914"/>
                    </a:lnTo>
                    <a:lnTo>
                      <a:pt x="753800" y="266238"/>
                    </a:lnTo>
                    <a:lnTo>
                      <a:pt x="751276" y="0"/>
                    </a:lnTo>
                    <a:lnTo>
                      <a:pt x="246981" y="187165"/>
                    </a:lnTo>
                    <a:lnTo>
                      <a:pt x="255393" y="370125"/>
                    </a:lnTo>
                    <a:lnTo>
                      <a:pt x="257916" y="419335"/>
                    </a:lnTo>
                    <a:lnTo>
                      <a:pt x="280208" y="889141"/>
                    </a:lnTo>
                    <a:cubicBezTo>
                      <a:pt x="219221" y="863064"/>
                      <a:pt x="137626" y="878626"/>
                      <a:pt x="75377" y="934145"/>
                    </a:cubicBezTo>
                    <a:cubicBezTo>
                      <a:pt x="-6218" y="1006488"/>
                      <a:pt x="-24304" y="1118366"/>
                      <a:pt x="34579" y="1184821"/>
                    </a:cubicBezTo>
                    <a:close/>
                  </a:path>
                </a:pathLst>
              </a:custGeom>
              <a:solidFill>
                <a:srgbClr val="DC755A">
                  <a:alpha val="43000"/>
                </a:srgbClr>
              </a:solidFill>
              <a:ln w="4204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Cordia New" panose="020B0304020202020204" pitchFamily="34" charset="-34"/>
                </a:endParaRPr>
              </a:p>
            </p:txBody>
          </p:sp>
          <p:sp>
            <p:nvSpPr>
              <p:cNvPr id="257" name="Freeform: Shape 1068">
                <a:extLst>
                  <a:ext uri="{FF2B5EF4-FFF2-40B4-BE49-F238E27FC236}">
                    <a16:creationId xmlns:a16="http://schemas.microsoft.com/office/drawing/2014/main" id="{35E365B2-E932-47B3-BA06-7215BF7D51A9}"/>
                  </a:ext>
                </a:extLst>
              </p:cNvPr>
              <p:cNvSpPr/>
              <p:nvPr/>
            </p:nvSpPr>
            <p:spPr>
              <a:xfrm>
                <a:off x="5681545" y="3873218"/>
                <a:ext cx="753825" cy="1231031"/>
              </a:xfrm>
              <a:custGeom>
                <a:avLst/>
                <a:gdLst>
                  <a:gd name="connsiteX0" fmla="*/ 34606 w 753825"/>
                  <a:gd name="connsiteY0" fmla="*/ 1184400 h 1231031"/>
                  <a:gd name="connsiteX1" fmla="*/ 287805 w 753825"/>
                  <a:gd name="connsiteY1" fmla="*/ 1173885 h 1231031"/>
                  <a:gd name="connsiteX2" fmla="*/ 352997 w 753825"/>
                  <a:gd name="connsiteY2" fmla="*/ 964848 h 1231031"/>
                  <a:gd name="connsiteX3" fmla="*/ 327761 w 753825"/>
                  <a:gd name="connsiteY3" fmla="*/ 418914 h 1231031"/>
                  <a:gd name="connsiteX4" fmla="*/ 753826 w 753825"/>
                  <a:gd name="connsiteY4" fmla="*/ 266238 h 1231031"/>
                  <a:gd name="connsiteX5" fmla="*/ 751302 w 753825"/>
                  <a:gd name="connsiteY5" fmla="*/ 0 h 1231031"/>
                  <a:gd name="connsiteX6" fmla="*/ 247007 w 753825"/>
                  <a:gd name="connsiteY6" fmla="*/ 186745 h 1231031"/>
                  <a:gd name="connsiteX7" fmla="*/ 255419 w 753825"/>
                  <a:gd name="connsiteY7" fmla="*/ 369704 h 1231031"/>
                  <a:gd name="connsiteX8" fmla="*/ 257942 w 753825"/>
                  <a:gd name="connsiteY8" fmla="*/ 418914 h 1231031"/>
                  <a:gd name="connsiteX9" fmla="*/ 280234 w 753825"/>
                  <a:gd name="connsiteY9" fmla="*/ 888721 h 1231031"/>
                  <a:gd name="connsiteX10" fmla="*/ 74983 w 753825"/>
                  <a:gd name="connsiteY10" fmla="*/ 934145 h 1231031"/>
                  <a:gd name="connsiteX11" fmla="*/ 34606 w 753825"/>
                  <a:gd name="connsiteY11" fmla="*/ 1184400 h 12310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53825" h="1231031">
                    <a:moveTo>
                      <a:pt x="34606" y="1184400"/>
                    </a:moveTo>
                    <a:cubicBezTo>
                      <a:pt x="93489" y="1250434"/>
                      <a:pt x="207050" y="1245807"/>
                      <a:pt x="287805" y="1173885"/>
                    </a:cubicBezTo>
                    <a:cubicBezTo>
                      <a:pt x="353838" y="1115422"/>
                      <a:pt x="377812" y="1030462"/>
                      <a:pt x="352997" y="964848"/>
                    </a:cubicBezTo>
                    <a:lnTo>
                      <a:pt x="327761" y="418914"/>
                    </a:lnTo>
                    <a:lnTo>
                      <a:pt x="753826" y="266238"/>
                    </a:lnTo>
                    <a:lnTo>
                      <a:pt x="751302" y="0"/>
                    </a:lnTo>
                    <a:lnTo>
                      <a:pt x="247007" y="186745"/>
                    </a:lnTo>
                    <a:lnTo>
                      <a:pt x="255419" y="369704"/>
                    </a:lnTo>
                    <a:lnTo>
                      <a:pt x="257942" y="418914"/>
                    </a:lnTo>
                    <a:lnTo>
                      <a:pt x="280234" y="888721"/>
                    </a:lnTo>
                    <a:cubicBezTo>
                      <a:pt x="218827" y="863064"/>
                      <a:pt x="137231" y="878626"/>
                      <a:pt x="74983" y="934145"/>
                    </a:cubicBezTo>
                    <a:cubicBezTo>
                      <a:pt x="-6192" y="1006067"/>
                      <a:pt x="-24278" y="1118366"/>
                      <a:pt x="34606" y="1184400"/>
                    </a:cubicBezTo>
                    <a:close/>
                  </a:path>
                </a:pathLst>
              </a:custGeom>
              <a:solidFill>
                <a:srgbClr val="D75903"/>
              </a:solidFill>
              <a:ln w="4204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Cordia New" panose="020B0304020202020204" pitchFamily="34" charset="-34"/>
                </a:endParaRPr>
              </a:p>
            </p:txBody>
          </p:sp>
        </p:grpSp>
      </p:grpSp>
      <p:sp>
        <p:nvSpPr>
          <p:cNvPr id="260" name="Graphic 19325">
            <a:extLst>
              <a:ext uri="{FF2B5EF4-FFF2-40B4-BE49-F238E27FC236}">
                <a16:creationId xmlns:a16="http://schemas.microsoft.com/office/drawing/2014/main" id="{076BFB6E-8AA9-41EA-B47A-E86D43AF214F}"/>
              </a:ext>
            </a:extLst>
          </p:cNvPr>
          <p:cNvSpPr/>
          <p:nvPr/>
        </p:nvSpPr>
        <p:spPr>
          <a:xfrm>
            <a:off x="2164551" y="1033023"/>
            <a:ext cx="450166" cy="401523"/>
          </a:xfrm>
          <a:custGeom>
            <a:avLst/>
            <a:gdLst>
              <a:gd name="connsiteX0" fmla="*/ 146880 w 205159"/>
              <a:gd name="connsiteY0" fmla="*/ 9822 h 208179"/>
              <a:gd name="connsiteX1" fmla="*/ 148976 w 205159"/>
              <a:gd name="connsiteY1" fmla="*/ 64971 h 208179"/>
              <a:gd name="connsiteX2" fmla="*/ 153738 w 205159"/>
              <a:gd name="connsiteY2" fmla="*/ 73163 h 208179"/>
              <a:gd name="connsiteX3" fmla="*/ 200411 w 205159"/>
              <a:gd name="connsiteY3" fmla="*/ 102690 h 208179"/>
              <a:gd name="connsiteX4" fmla="*/ 198506 w 205159"/>
              <a:gd name="connsiteY4" fmla="*/ 120883 h 208179"/>
              <a:gd name="connsiteX5" fmla="*/ 146690 w 205159"/>
              <a:gd name="connsiteY5" fmla="*/ 139933 h 208179"/>
              <a:gd name="connsiteX6" fmla="*/ 140308 w 205159"/>
              <a:gd name="connsiteY6" fmla="*/ 146982 h 208179"/>
              <a:gd name="connsiteX7" fmla="*/ 126687 w 205159"/>
              <a:gd name="connsiteY7" fmla="*/ 200512 h 208179"/>
              <a:gd name="connsiteX8" fmla="*/ 108780 w 205159"/>
              <a:gd name="connsiteY8" fmla="*/ 204322 h 208179"/>
              <a:gd name="connsiteX9" fmla="*/ 74586 w 205159"/>
              <a:gd name="connsiteY9" fmla="*/ 160888 h 208179"/>
              <a:gd name="connsiteX10" fmla="*/ 65918 w 205159"/>
              <a:gd name="connsiteY10" fmla="*/ 156983 h 208179"/>
              <a:gd name="connsiteX11" fmla="*/ 10863 w 205159"/>
              <a:gd name="connsiteY11" fmla="*/ 160507 h 208179"/>
              <a:gd name="connsiteX12" fmla="*/ 1719 w 205159"/>
              <a:gd name="connsiteY12" fmla="*/ 144696 h 208179"/>
              <a:gd name="connsiteX13" fmla="*/ 32390 w 205159"/>
              <a:gd name="connsiteY13" fmla="*/ 98785 h 208179"/>
              <a:gd name="connsiteX14" fmla="*/ 33438 w 205159"/>
              <a:gd name="connsiteY14" fmla="*/ 89355 h 208179"/>
              <a:gd name="connsiteX15" fmla="*/ 13054 w 205159"/>
              <a:gd name="connsiteY15" fmla="*/ 38111 h 208179"/>
              <a:gd name="connsiteX16" fmla="*/ 25341 w 205159"/>
              <a:gd name="connsiteY16" fmla="*/ 24585 h 208179"/>
              <a:gd name="connsiteX17" fmla="*/ 78491 w 205159"/>
              <a:gd name="connsiteY17" fmla="*/ 39635 h 208179"/>
              <a:gd name="connsiteX18" fmla="*/ 87730 w 205159"/>
              <a:gd name="connsiteY18" fmla="*/ 37635 h 208179"/>
              <a:gd name="connsiteX19" fmla="*/ 130212 w 205159"/>
              <a:gd name="connsiteY19" fmla="*/ 2392 h 208179"/>
              <a:gd name="connsiteX20" fmla="*/ 146880 w 205159"/>
              <a:gd name="connsiteY20" fmla="*/ 9822 h 2081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205159" h="208179">
                <a:moveTo>
                  <a:pt x="146880" y="9822"/>
                </a:moveTo>
                <a:lnTo>
                  <a:pt x="148976" y="64971"/>
                </a:lnTo>
                <a:cubicBezTo>
                  <a:pt x="149071" y="68305"/>
                  <a:pt x="150881" y="71353"/>
                  <a:pt x="153738" y="73163"/>
                </a:cubicBezTo>
                <a:lnTo>
                  <a:pt x="200411" y="102690"/>
                </a:lnTo>
                <a:cubicBezTo>
                  <a:pt x="207555" y="107167"/>
                  <a:pt x="206412" y="117930"/>
                  <a:pt x="198506" y="120883"/>
                </a:cubicBezTo>
                <a:lnTo>
                  <a:pt x="146690" y="139933"/>
                </a:lnTo>
                <a:cubicBezTo>
                  <a:pt x="143547" y="141076"/>
                  <a:pt x="141165" y="143743"/>
                  <a:pt x="140308" y="146982"/>
                </a:cubicBezTo>
                <a:lnTo>
                  <a:pt x="126687" y="200512"/>
                </a:lnTo>
                <a:cubicBezTo>
                  <a:pt x="124592" y="208704"/>
                  <a:pt x="114019" y="210894"/>
                  <a:pt x="108780" y="204322"/>
                </a:cubicBezTo>
                <a:lnTo>
                  <a:pt x="74586" y="160888"/>
                </a:lnTo>
                <a:cubicBezTo>
                  <a:pt x="72490" y="158221"/>
                  <a:pt x="69252" y="156792"/>
                  <a:pt x="65918" y="156983"/>
                </a:cubicBezTo>
                <a:lnTo>
                  <a:pt x="10863" y="160507"/>
                </a:lnTo>
                <a:cubicBezTo>
                  <a:pt x="2481" y="161079"/>
                  <a:pt x="-2948" y="151649"/>
                  <a:pt x="1719" y="144696"/>
                </a:cubicBezTo>
                <a:lnTo>
                  <a:pt x="32390" y="98785"/>
                </a:lnTo>
                <a:cubicBezTo>
                  <a:pt x="34295" y="96023"/>
                  <a:pt x="34676" y="92499"/>
                  <a:pt x="33438" y="89355"/>
                </a:cubicBezTo>
                <a:lnTo>
                  <a:pt x="13054" y="38111"/>
                </a:lnTo>
                <a:cubicBezTo>
                  <a:pt x="9911" y="30300"/>
                  <a:pt x="17150" y="22299"/>
                  <a:pt x="25341" y="24585"/>
                </a:cubicBezTo>
                <a:lnTo>
                  <a:pt x="78491" y="39635"/>
                </a:lnTo>
                <a:cubicBezTo>
                  <a:pt x="81729" y="40587"/>
                  <a:pt x="85158" y="39825"/>
                  <a:pt x="87730" y="37635"/>
                </a:cubicBezTo>
                <a:lnTo>
                  <a:pt x="130212" y="2392"/>
                </a:lnTo>
                <a:cubicBezTo>
                  <a:pt x="136689" y="-3037"/>
                  <a:pt x="146595" y="1344"/>
                  <a:pt x="146880" y="9822"/>
                </a:cubicBezTo>
                <a:close/>
              </a:path>
            </a:pathLst>
          </a:custGeom>
          <a:solidFill>
            <a:srgbClr val="EDB863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th-TH" sz="2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Cordia New" panose="020B0304020202020204" pitchFamily="34" charset="-34"/>
            </a:endParaRPr>
          </a:p>
        </p:txBody>
      </p:sp>
      <p:sp>
        <p:nvSpPr>
          <p:cNvPr id="261" name="Graphic 19325">
            <a:extLst>
              <a:ext uri="{FF2B5EF4-FFF2-40B4-BE49-F238E27FC236}">
                <a16:creationId xmlns:a16="http://schemas.microsoft.com/office/drawing/2014/main" id="{7D212570-F8BD-45DA-81E6-0E33BCF875FA}"/>
              </a:ext>
            </a:extLst>
          </p:cNvPr>
          <p:cNvSpPr/>
          <p:nvPr/>
        </p:nvSpPr>
        <p:spPr>
          <a:xfrm>
            <a:off x="2869079" y="6128975"/>
            <a:ext cx="250981" cy="263730"/>
          </a:xfrm>
          <a:custGeom>
            <a:avLst/>
            <a:gdLst>
              <a:gd name="connsiteX0" fmla="*/ 146880 w 205159"/>
              <a:gd name="connsiteY0" fmla="*/ 9822 h 208179"/>
              <a:gd name="connsiteX1" fmla="*/ 148976 w 205159"/>
              <a:gd name="connsiteY1" fmla="*/ 64971 h 208179"/>
              <a:gd name="connsiteX2" fmla="*/ 153738 w 205159"/>
              <a:gd name="connsiteY2" fmla="*/ 73163 h 208179"/>
              <a:gd name="connsiteX3" fmla="*/ 200411 w 205159"/>
              <a:gd name="connsiteY3" fmla="*/ 102690 h 208179"/>
              <a:gd name="connsiteX4" fmla="*/ 198506 w 205159"/>
              <a:gd name="connsiteY4" fmla="*/ 120883 h 208179"/>
              <a:gd name="connsiteX5" fmla="*/ 146690 w 205159"/>
              <a:gd name="connsiteY5" fmla="*/ 139933 h 208179"/>
              <a:gd name="connsiteX6" fmla="*/ 140308 w 205159"/>
              <a:gd name="connsiteY6" fmla="*/ 146982 h 208179"/>
              <a:gd name="connsiteX7" fmla="*/ 126687 w 205159"/>
              <a:gd name="connsiteY7" fmla="*/ 200512 h 208179"/>
              <a:gd name="connsiteX8" fmla="*/ 108780 w 205159"/>
              <a:gd name="connsiteY8" fmla="*/ 204322 h 208179"/>
              <a:gd name="connsiteX9" fmla="*/ 74586 w 205159"/>
              <a:gd name="connsiteY9" fmla="*/ 160888 h 208179"/>
              <a:gd name="connsiteX10" fmla="*/ 65918 w 205159"/>
              <a:gd name="connsiteY10" fmla="*/ 156983 h 208179"/>
              <a:gd name="connsiteX11" fmla="*/ 10863 w 205159"/>
              <a:gd name="connsiteY11" fmla="*/ 160507 h 208179"/>
              <a:gd name="connsiteX12" fmla="*/ 1719 w 205159"/>
              <a:gd name="connsiteY12" fmla="*/ 144696 h 208179"/>
              <a:gd name="connsiteX13" fmla="*/ 32390 w 205159"/>
              <a:gd name="connsiteY13" fmla="*/ 98785 h 208179"/>
              <a:gd name="connsiteX14" fmla="*/ 33438 w 205159"/>
              <a:gd name="connsiteY14" fmla="*/ 89355 h 208179"/>
              <a:gd name="connsiteX15" fmla="*/ 13054 w 205159"/>
              <a:gd name="connsiteY15" fmla="*/ 38111 h 208179"/>
              <a:gd name="connsiteX16" fmla="*/ 25341 w 205159"/>
              <a:gd name="connsiteY16" fmla="*/ 24585 h 208179"/>
              <a:gd name="connsiteX17" fmla="*/ 78491 w 205159"/>
              <a:gd name="connsiteY17" fmla="*/ 39635 h 208179"/>
              <a:gd name="connsiteX18" fmla="*/ 87730 w 205159"/>
              <a:gd name="connsiteY18" fmla="*/ 37635 h 208179"/>
              <a:gd name="connsiteX19" fmla="*/ 130212 w 205159"/>
              <a:gd name="connsiteY19" fmla="*/ 2392 h 208179"/>
              <a:gd name="connsiteX20" fmla="*/ 146880 w 205159"/>
              <a:gd name="connsiteY20" fmla="*/ 9822 h 2081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205159" h="208179">
                <a:moveTo>
                  <a:pt x="146880" y="9822"/>
                </a:moveTo>
                <a:lnTo>
                  <a:pt x="148976" y="64971"/>
                </a:lnTo>
                <a:cubicBezTo>
                  <a:pt x="149071" y="68305"/>
                  <a:pt x="150881" y="71353"/>
                  <a:pt x="153738" y="73163"/>
                </a:cubicBezTo>
                <a:lnTo>
                  <a:pt x="200411" y="102690"/>
                </a:lnTo>
                <a:cubicBezTo>
                  <a:pt x="207555" y="107167"/>
                  <a:pt x="206412" y="117930"/>
                  <a:pt x="198506" y="120883"/>
                </a:cubicBezTo>
                <a:lnTo>
                  <a:pt x="146690" y="139933"/>
                </a:lnTo>
                <a:cubicBezTo>
                  <a:pt x="143547" y="141076"/>
                  <a:pt x="141165" y="143743"/>
                  <a:pt x="140308" y="146982"/>
                </a:cubicBezTo>
                <a:lnTo>
                  <a:pt x="126687" y="200512"/>
                </a:lnTo>
                <a:cubicBezTo>
                  <a:pt x="124592" y="208704"/>
                  <a:pt x="114019" y="210894"/>
                  <a:pt x="108780" y="204322"/>
                </a:cubicBezTo>
                <a:lnTo>
                  <a:pt x="74586" y="160888"/>
                </a:lnTo>
                <a:cubicBezTo>
                  <a:pt x="72490" y="158221"/>
                  <a:pt x="69252" y="156792"/>
                  <a:pt x="65918" y="156983"/>
                </a:cubicBezTo>
                <a:lnTo>
                  <a:pt x="10863" y="160507"/>
                </a:lnTo>
                <a:cubicBezTo>
                  <a:pt x="2481" y="161079"/>
                  <a:pt x="-2948" y="151649"/>
                  <a:pt x="1719" y="144696"/>
                </a:cubicBezTo>
                <a:lnTo>
                  <a:pt x="32390" y="98785"/>
                </a:lnTo>
                <a:cubicBezTo>
                  <a:pt x="34295" y="96023"/>
                  <a:pt x="34676" y="92499"/>
                  <a:pt x="33438" y="89355"/>
                </a:cubicBezTo>
                <a:lnTo>
                  <a:pt x="13054" y="38111"/>
                </a:lnTo>
                <a:cubicBezTo>
                  <a:pt x="9911" y="30300"/>
                  <a:pt x="17150" y="22299"/>
                  <a:pt x="25341" y="24585"/>
                </a:cubicBezTo>
                <a:lnTo>
                  <a:pt x="78491" y="39635"/>
                </a:lnTo>
                <a:cubicBezTo>
                  <a:pt x="81729" y="40587"/>
                  <a:pt x="85158" y="39825"/>
                  <a:pt x="87730" y="37635"/>
                </a:cubicBezTo>
                <a:lnTo>
                  <a:pt x="130212" y="2392"/>
                </a:lnTo>
                <a:cubicBezTo>
                  <a:pt x="136689" y="-3037"/>
                  <a:pt x="146595" y="1344"/>
                  <a:pt x="146880" y="9822"/>
                </a:cubicBezTo>
                <a:close/>
              </a:path>
            </a:pathLst>
          </a:custGeom>
          <a:solidFill>
            <a:srgbClr val="EDB863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th-TH" sz="2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Cordia New" panose="020B0304020202020204" pitchFamily="34" charset="-34"/>
            </a:endParaRPr>
          </a:p>
        </p:txBody>
      </p:sp>
      <p:sp>
        <p:nvSpPr>
          <p:cNvPr id="262" name="Graphic 19325">
            <a:extLst>
              <a:ext uri="{FF2B5EF4-FFF2-40B4-BE49-F238E27FC236}">
                <a16:creationId xmlns:a16="http://schemas.microsoft.com/office/drawing/2014/main" id="{9216CD92-0672-490C-8FA5-053FEBA15FC1}"/>
              </a:ext>
            </a:extLst>
          </p:cNvPr>
          <p:cNvSpPr/>
          <p:nvPr/>
        </p:nvSpPr>
        <p:spPr>
          <a:xfrm>
            <a:off x="11385208" y="825876"/>
            <a:ext cx="614611" cy="653489"/>
          </a:xfrm>
          <a:custGeom>
            <a:avLst/>
            <a:gdLst>
              <a:gd name="connsiteX0" fmla="*/ 146880 w 205159"/>
              <a:gd name="connsiteY0" fmla="*/ 9822 h 208179"/>
              <a:gd name="connsiteX1" fmla="*/ 148976 w 205159"/>
              <a:gd name="connsiteY1" fmla="*/ 64971 h 208179"/>
              <a:gd name="connsiteX2" fmla="*/ 153738 w 205159"/>
              <a:gd name="connsiteY2" fmla="*/ 73163 h 208179"/>
              <a:gd name="connsiteX3" fmla="*/ 200411 w 205159"/>
              <a:gd name="connsiteY3" fmla="*/ 102690 h 208179"/>
              <a:gd name="connsiteX4" fmla="*/ 198506 w 205159"/>
              <a:gd name="connsiteY4" fmla="*/ 120883 h 208179"/>
              <a:gd name="connsiteX5" fmla="*/ 146690 w 205159"/>
              <a:gd name="connsiteY5" fmla="*/ 139933 h 208179"/>
              <a:gd name="connsiteX6" fmla="*/ 140308 w 205159"/>
              <a:gd name="connsiteY6" fmla="*/ 146982 h 208179"/>
              <a:gd name="connsiteX7" fmla="*/ 126687 w 205159"/>
              <a:gd name="connsiteY7" fmla="*/ 200512 h 208179"/>
              <a:gd name="connsiteX8" fmla="*/ 108780 w 205159"/>
              <a:gd name="connsiteY8" fmla="*/ 204322 h 208179"/>
              <a:gd name="connsiteX9" fmla="*/ 74586 w 205159"/>
              <a:gd name="connsiteY9" fmla="*/ 160888 h 208179"/>
              <a:gd name="connsiteX10" fmla="*/ 65918 w 205159"/>
              <a:gd name="connsiteY10" fmla="*/ 156983 h 208179"/>
              <a:gd name="connsiteX11" fmla="*/ 10863 w 205159"/>
              <a:gd name="connsiteY11" fmla="*/ 160507 h 208179"/>
              <a:gd name="connsiteX12" fmla="*/ 1719 w 205159"/>
              <a:gd name="connsiteY12" fmla="*/ 144696 h 208179"/>
              <a:gd name="connsiteX13" fmla="*/ 32390 w 205159"/>
              <a:gd name="connsiteY13" fmla="*/ 98785 h 208179"/>
              <a:gd name="connsiteX14" fmla="*/ 33438 w 205159"/>
              <a:gd name="connsiteY14" fmla="*/ 89355 h 208179"/>
              <a:gd name="connsiteX15" fmla="*/ 13054 w 205159"/>
              <a:gd name="connsiteY15" fmla="*/ 38111 h 208179"/>
              <a:gd name="connsiteX16" fmla="*/ 25341 w 205159"/>
              <a:gd name="connsiteY16" fmla="*/ 24585 h 208179"/>
              <a:gd name="connsiteX17" fmla="*/ 78491 w 205159"/>
              <a:gd name="connsiteY17" fmla="*/ 39635 h 208179"/>
              <a:gd name="connsiteX18" fmla="*/ 87730 w 205159"/>
              <a:gd name="connsiteY18" fmla="*/ 37635 h 208179"/>
              <a:gd name="connsiteX19" fmla="*/ 130212 w 205159"/>
              <a:gd name="connsiteY19" fmla="*/ 2392 h 208179"/>
              <a:gd name="connsiteX20" fmla="*/ 146880 w 205159"/>
              <a:gd name="connsiteY20" fmla="*/ 9822 h 2081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205159" h="208179">
                <a:moveTo>
                  <a:pt x="146880" y="9822"/>
                </a:moveTo>
                <a:lnTo>
                  <a:pt x="148976" y="64971"/>
                </a:lnTo>
                <a:cubicBezTo>
                  <a:pt x="149071" y="68305"/>
                  <a:pt x="150881" y="71353"/>
                  <a:pt x="153738" y="73163"/>
                </a:cubicBezTo>
                <a:lnTo>
                  <a:pt x="200411" y="102690"/>
                </a:lnTo>
                <a:cubicBezTo>
                  <a:pt x="207555" y="107167"/>
                  <a:pt x="206412" y="117930"/>
                  <a:pt x="198506" y="120883"/>
                </a:cubicBezTo>
                <a:lnTo>
                  <a:pt x="146690" y="139933"/>
                </a:lnTo>
                <a:cubicBezTo>
                  <a:pt x="143547" y="141076"/>
                  <a:pt x="141165" y="143743"/>
                  <a:pt x="140308" y="146982"/>
                </a:cubicBezTo>
                <a:lnTo>
                  <a:pt x="126687" y="200512"/>
                </a:lnTo>
                <a:cubicBezTo>
                  <a:pt x="124592" y="208704"/>
                  <a:pt x="114019" y="210894"/>
                  <a:pt x="108780" y="204322"/>
                </a:cubicBezTo>
                <a:lnTo>
                  <a:pt x="74586" y="160888"/>
                </a:lnTo>
                <a:cubicBezTo>
                  <a:pt x="72490" y="158221"/>
                  <a:pt x="69252" y="156792"/>
                  <a:pt x="65918" y="156983"/>
                </a:cubicBezTo>
                <a:lnTo>
                  <a:pt x="10863" y="160507"/>
                </a:lnTo>
                <a:cubicBezTo>
                  <a:pt x="2481" y="161079"/>
                  <a:pt x="-2948" y="151649"/>
                  <a:pt x="1719" y="144696"/>
                </a:cubicBezTo>
                <a:lnTo>
                  <a:pt x="32390" y="98785"/>
                </a:lnTo>
                <a:cubicBezTo>
                  <a:pt x="34295" y="96023"/>
                  <a:pt x="34676" y="92499"/>
                  <a:pt x="33438" y="89355"/>
                </a:cubicBezTo>
                <a:lnTo>
                  <a:pt x="13054" y="38111"/>
                </a:lnTo>
                <a:cubicBezTo>
                  <a:pt x="9911" y="30300"/>
                  <a:pt x="17150" y="22299"/>
                  <a:pt x="25341" y="24585"/>
                </a:cubicBezTo>
                <a:lnTo>
                  <a:pt x="78491" y="39635"/>
                </a:lnTo>
                <a:cubicBezTo>
                  <a:pt x="81729" y="40587"/>
                  <a:pt x="85158" y="39825"/>
                  <a:pt x="87730" y="37635"/>
                </a:cubicBezTo>
                <a:lnTo>
                  <a:pt x="130212" y="2392"/>
                </a:lnTo>
                <a:cubicBezTo>
                  <a:pt x="136689" y="-3037"/>
                  <a:pt x="146595" y="1344"/>
                  <a:pt x="146880" y="9822"/>
                </a:cubicBezTo>
                <a:close/>
              </a:path>
            </a:pathLst>
          </a:custGeom>
          <a:solidFill>
            <a:srgbClr val="EDB863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th-TH" sz="2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Cordia New" panose="020B0304020202020204" pitchFamily="34" charset="-34"/>
            </a:endParaRPr>
          </a:p>
        </p:txBody>
      </p:sp>
      <p:sp>
        <p:nvSpPr>
          <p:cNvPr id="263" name="Graphic 19325">
            <a:extLst>
              <a:ext uri="{FF2B5EF4-FFF2-40B4-BE49-F238E27FC236}">
                <a16:creationId xmlns:a16="http://schemas.microsoft.com/office/drawing/2014/main" id="{076BFB6E-8AA9-41EA-B47A-E86D43AF214F}"/>
              </a:ext>
            </a:extLst>
          </p:cNvPr>
          <p:cNvSpPr/>
          <p:nvPr/>
        </p:nvSpPr>
        <p:spPr>
          <a:xfrm>
            <a:off x="2885318" y="2885364"/>
            <a:ext cx="450166" cy="401523"/>
          </a:xfrm>
          <a:custGeom>
            <a:avLst/>
            <a:gdLst>
              <a:gd name="connsiteX0" fmla="*/ 146880 w 205159"/>
              <a:gd name="connsiteY0" fmla="*/ 9822 h 208179"/>
              <a:gd name="connsiteX1" fmla="*/ 148976 w 205159"/>
              <a:gd name="connsiteY1" fmla="*/ 64971 h 208179"/>
              <a:gd name="connsiteX2" fmla="*/ 153738 w 205159"/>
              <a:gd name="connsiteY2" fmla="*/ 73163 h 208179"/>
              <a:gd name="connsiteX3" fmla="*/ 200411 w 205159"/>
              <a:gd name="connsiteY3" fmla="*/ 102690 h 208179"/>
              <a:gd name="connsiteX4" fmla="*/ 198506 w 205159"/>
              <a:gd name="connsiteY4" fmla="*/ 120883 h 208179"/>
              <a:gd name="connsiteX5" fmla="*/ 146690 w 205159"/>
              <a:gd name="connsiteY5" fmla="*/ 139933 h 208179"/>
              <a:gd name="connsiteX6" fmla="*/ 140308 w 205159"/>
              <a:gd name="connsiteY6" fmla="*/ 146982 h 208179"/>
              <a:gd name="connsiteX7" fmla="*/ 126687 w 205159"/>
              <a:gd name="connsiteY7" fmla="*/ 200512 h 208179"/>
              <a:gd name="connsiteX8" fmla="*/ 108780 w 205159"/>
              <a:gd name="connsiteY8" fmla="*/ 204322 h 208179"/>
              <a:gd name="connsiteX9" fmla="*/ 74586 w 205159"/>
              <a:gd name="connsiteY9" fmla="*/ 160888 h 208179"/>
              <a:gd name="connsiteX10" fmla="*/ 65918 w 205159"/>
              <a:gd name="connsiteY10" fmla="*/ 156983 h 208179"/>
              <a:gd name="connsiteX11" fmla="*/ 10863 w 205159"/>
              <a:gd name="connsiteY11" fmla="*/ 160507 h 208179"/>
              <a:gd name="connsiteX12" fmla="*/ 1719 w 205159"/>
              <a:gd name="connsiteY12" fmla="*/ 144696 h 208179"/>
              <a:gd name="connsiteX13" fmla="*/ 32390 w 205159"/>
              <a:gd name="connsiteY13" fmla="*/ 98785 h 208179"/>
              <a:gd name="connsiteX14" fmla="*/ 33438 w 205159"/>
              <a:gd name="connsiteY14" fmla="*/ 89355 h 208179"/>
              <a:gd name="connsiteX15" fmla="*/ 13054 w 205159"/>
              <a:gd name="connsiteY15" fmla="*/ 38111 h 208179"/>
              <a:gd name="connsiteX16" fmla="*/ 25341 w 205159"/>
              <a:gd name="connsiteY16" fmla="*/ 24585 h 208179"/>
              <a:gd name="connsiteX17" fmla="*/ 78491 w 205159"/>
              <a:gd name="connsiteY17" fmla="*/ 39635 h 208179"/>
              <a:gd name="connsiteX18" fmla="*/ 87730 w 205159"/>
              <a:gd name="connsiteY18" fmla="*/ 37635 h 208179"/>
              <a:gd name="connsiteX19" fmla="*/ 130212 w 205159"/>
              <a:gd name="connsiteY19" fmla="*/ 2392 h 208179"/>
              <a:gd name="connsiteX20" fmla="*/ 146880 w 205159"/>
              <a:gd name="connsiteY20" fmla="*/ 9822 h 2081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205159" h="208179">
                <a:moveTo>
                  <a:pt x="146880" y="9822"/>
                </a:moveTo>
                <a:lnTo>
                  <a:pt x="148976" y="64971"/>
                </a:lnTo>
                <a:cubicBezTo>
                  <a:pt x="149071" y="68305"/>
                  <a:pt x="150881" y="71353"/>
                  <a:pt x="153738" y="73163"/>
                </a:cubicBezTo>
                <a:lnTo>
                  <a:pt x="200411" y="102690"/>
                </a:lnTo>
                <a:cubicBezTo>
                  <a:pt x="207555" y="107167"/>
                  <a:pt x="206412" y="117930"/>
                  <a:pt x="198506" y="120883"/>
                </a:cubicBezTo>
                <a:lnTo>
                  <a:pt x="146690" y="139933"/>
                </a:lnTo>
                <a:cubicBezTo>
                  <a:pt x="143547" y="141076"/>
                  <a:pt x="141165" y="143743"/>
                  <a:pt x="140308" y="146982"/>
                </a:cubicBezTo>
                <a:lnTo>
                  <a:pt x="126687" y="200512"/>
                </a:lnTo>
                <a:cubicBezTo>
                  <a:pt x="124592" y="208704"/>
                  <a:pt x="114019" y="210894"/>
                  <a:pt x="108780" y="204322"/>
                </a:cubicBezTo>
                <a:lnTo>
                  <a:pt x="74586" y="160888"/>
                </a:lnTo>
                <a:cubicBezTo>
                  <a:pt x="72490" y="158221"/>
                  <a:pt x="69252" y="156792"/>
                  <a:pt x="65918" y="156983"/>
                </a:cubicBezTo>
                <a:lnTo>
                  <a:pt x="10863" y="160507"/>
                </a:lnTo>
                <a:cubicBezTo>
                  <a:pt x="2481" y="161079"/>
                  <a:pt x="-2948" y="151649"/>
                  <a:pt x="1719" y="144696"/>
                </a:cubicBezTo>
                <a:lnTo>
                  <a:pt x="32390" y="98785"/>
                </a:lnTo>
                <a:cubicBezTo>
                  <a:pt x="34295" y="96023"/>
                  <a:pt x="34676" y="92499"/>
                  <a:pt x="33438" y="89355"/>
                </a:cubicBezTo>
                <a:lnTo>
                  <a:pt x="13054" y="38111"/>
                </a:lnTo>
                <a:cubicBezTo>
                  <a:pt x="9911" y="30300"/>
                  <a:pt x="17150" y="22299"/>
                  <a:pt x="25341" y="24585"/>
                </a:cubicBezTo>
                <a:lnTo>
                  <a:pt x="78491" y="39635"/>
                </a:lnTo>
                <a:cubicBezTo>
                  <a:pt x="81729" y="40587"/>
                  <a:pt x="85158" y="39825"/>
                  <a:pt x="87730" y="37635"/>
                </a:cubicBezTo>
                <a:lnTo>
                  <a:pt x="130212" y="2392"/>
                </a:lnTo>
                <a:cubicBezTo>
                  <a:pt x="136689" y="-3037"/>
                  <a:pt x="146595" y="1344"/>
                  <a:pt x="146880" y="9822"/>
                </a:cubicBezTo>
                <a:close/>
              </a:path>
            </a:pathLst>
          </a:custGeom>
          <a:solidFill>
            <a:srgbClr val="EDB863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th-TH" sz="2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Cordia New" panose="020B0304020202020204" pitchFamily="34" charset="-34"/>
            </a:endParaRPr>
          </a:p>
        </p:txBody>
      </p:sp>
      <p:sp>
        <p:nvSpPr>
          <p:cNvPr id="264" name="Graphic 19325">
            <a:extLst>
              <a:ext uri="{FF2B5EF4-FFF2-40B4-BE49-F238E27FC236}">
                <a16:creationId xmlns:a16="http://schemas.microsoft.com/office/drawing/2014/main" id="{076BFB6E-8AA9-41EA-B47A-E86D43AF214F}"/>
              </a:ext>
            </a:extLst>
          </p:cNvPr>
          <p:cNvSpPr/>
          <p:nvPr/>
        </p:nvSpPr>
        <p:spPr>
          <a:xfrm>
            <a:off x="8206769" y="4522794"/>
            <a:ext cx="450166" cy="401523"/>
          </a:xfrm>
          <a:custGeom>
            <a:avLst/>
            <a:gdLst>
              <a:gd name="connsiteX0" fmla="*/ 146880 w 205159"/>
              <a:gd name="connsiteY0" fmla="*/ 9822 h 208179"/>
              <a:gd name="connsiteX1" fmla="*/ 148976 w 205159"/>
              <a:gd name="connsiteY1" fmla="*/ 64971 h 208179"/>
              <a:gd name="connsiteX2" fmla="*/ 153738 w 205159"/>
              <a:gd name="connsiteY2" fmla="*/ 73163 h 208179"/>
              <a:gd name="connsiteX3" fmla="*/ 200411 w 205159"/>
              <a:gd name="connsiteY3" fmla="*/ 102690 h 208179"/>
              <a:gd name="connsiteX4" fmla="*/ 198506 w 205159"/>
              <a:gd name="connsiteY4" fmla="*/ 120883 h 208179"/>
              <a:gd name="connsiteX5" fmla="*/ 146690 w 205159"/>
              <a:gd name="connsiteY5" fmla="*/ 139933 h 208179"/>
              <a:gd name="connsiteX6" fmla="*/ 140308 w 205159"/>
              <a:gd name="connsiteY6" fmla="*/ 146982 h 208179"/>
              <a:gd name="connsiteX7" fmla="*/ 126687 w 205159"/>
              <a:gd name="connsiteY7" fmla="*/ 200512 h 208179"/>
              <a:gd name="connsiteX8" fmla="*/ 108780 w 205159"/>
              <a:gd name="connsiteY8" fmla="*/ 204322 h 208179"/>
              <a:gd name="connsiteX9" fmla="*/ 74586 w 205159"/>
              <a:gd name="connsiteY9" fmla="*/ 160888 h 208179"/>
              <a:gd name="connsiteX10" fmla="*/ 65918 w 205159"/>
              <a:gd name="connsiteY10" fmla="*/ 156983 h 208179"/>
              <a:gd name="connsiteX11" fmla="*/ 10863 w 205159"/>
              <a:gd name="connsiteY11" fmla="*/ 160507 h 208179"/>
              <a:gd name="connsiteX12" fmla="*/ 1719 w 205159"/>
              <a:gd name="connsiteY12" fmla="*/ 144696 h 208179"/>
              <a:gd name="connsiteX13" fmla="*/ 32390 w 205159"/>
              <a:gd name="connsiteY13" fmla="*/ 98785 h 208179"/>
              <a:gd name="connsiteX14" fmla="*/ 33438 w 205159"/>
              <a:gd name="connsiteY14" fmla="*/ 89355 h 208179"/>
              <a:gd name="connsiteX15" fmla="*/ 13054 w 205159"/>
              <a:gd name="connsiteY15" fmla="*/ 38111 h 208179"/>
              <a:gd name="connsiteX16" fmla="*/ 25341 w 205159"/>
              <a:gd name="connsiteY16" fmla="*/ 24585 h 208179"/>
              <a:gd name="connsiteX17" fmla="*/ 78491 w 205159"/>
              <a:gd name="connsiteY17" fmla="*/ 39635 h 208179"/>
              <a:gd name="connsiteX18" fmla="*/ 87730 w 205159"/>
              <a:gd name="connsiteY18" fmla="*/ 37635 h 208179"/>
              <a:gd name="connsiteX19" fmla="*/ 130212 w 205159"/>
              <a:gd name="connsiteY19" fmla="*/ 2392 h 208179"/>
              <a:gd name="connsiteX20" fmla="*/ 146880 w 205159"/>
              <a:gd name="connsiteY20" fmla="*/ 9822 h 2081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205159" h="208179">
                <a:moveTo>
                  <a:pt x="146880" y="9822"/>
                </a:moveTo>
                <a:lnTo>
                  <a:pt x="148976" y="64971"/>
                </a:lnTo>
                <a:cubicBezTo>
                  <a:pt x="149071" y="68305"/>
                  <a:pt x="150881" y="71353"/>
                  <a:pt x="153738" y="73163"/>
                </a:cubicBezTo>
                <a:lnTo>
                  <a:pt x="200411" y="102690"/>
                </a:lnTo>
                <a:cubicBezTo>
                  <a:pt x="207555" y="107167"/>
                  <a:pt x="206412" y="117930"/>
                  <a:pt x="198506" y="120883"/>
                </a:cubicBezTo>
                <a:lnTo>
                  <a:pt x="146690" y="139933"/>
                </a:lnTo>
                <a:cubicBezTo>
                  <a:pt x="143547" y="141076"/>
                  <a:pt x="141165" y="143743"/>
                  <a:pt x="140308" y="146982"/>
                </a:cubicBezTo>
                <a:lnTo>
                  <a:pt x="126687" y="200512"/>
                </a:lnTo>
                <a:cubicBezTo>
                  <a:pt x="124592" y="208704"/>
                  <a:pt x="114019" y="210894"/>
                  <a:pt x="108780" y="204322"/>
                </a:cubicBezTo>
                <a:lnTo>
                  <a:pt x="74586" y="160888"/>
                </a:lnTo>
                <a:cubicBezTo>
                  <a:pt x="72490" y="158221"/>
                  <a:pt x="69252" y="156792"/>
                  <a:pt x="65918" y="156983"/>
                </a:cubicBezTo>
                <a:lnTo>
                  <a:pt x="10863" y="160507"/>
                </a:lnTo>
                <a:cubicBezTo>
                  <a:pt x="2481" y="161079"/>
                  <a:pt x="-2948" y="151649"/>
                  <a:pt x="1719" y="144696"/>
                </a:cubicBezTo>
                <a:lnTo>
                  <a:pt x="32390" y="98785"/>
                </a:lnTo>
                <a:cubicBezTo>
                  <a:pt x="34295" y="96023"/>
                  <a:pt x="34676" y="92499"/>
                  <a:pt x="33438" y="89355"/>
                </a:cubicBezTo>
                <a:lnTo>
                  <a:pt x="13054" y="38111"/>
                </a:lnTo>
                <a:cubicBezTo>
                  <a:pt x="9911" y="30300"/>
                  <a:pt x="17150" y="22299"/>
                  <a:pt x="25341" y="24585"/>
                </a:cubicBezTo>
                <a:lnTo>
                  <a:pt x="78491" y="39635"/>
                </a:lnTo>
                <a:cubicBezTo>
                  <a:pt x="81729" y="40587"/>
                  <a:pt x="85158" y="39825"/>
                  <a:pt x="87730" y="37635"/>
                </a:cubicBezTo>
                <a:lnTo>
                  <a:pt x="130212" y="2392"/>
                </a:lnTo>
                <a:cubicBezTo>
                  <a:pt x="136689" y="-3037"/>
                  <a:pt x="146595" y="1344"/>
                  <a:pt x="146880" y="9822"/>
                </a:cubicBezTo>
                <a:close/>
              </a:path>
            </a:pathLst>
          </a:custGeom>
          <a:solidFill>
            <a:srgbClr val="EDB863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th-TH" sz="2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Cordia New" panose="020B0304020202020204" pitchFamily="34" charset="-34"/>
            </a:endParaRPr>
          </a:p>
        </p:txBody>
      </p:sp>
      <p:sp>
        <p:nvSpPr>
          <p:cNvPr id="265" name="Graphic 19322">
            <a:extLst>
              <a:ext uri="{FF2B5EF4-FFF2-40B4-BE49-F238E27FC236}">
                <a16:creationId xmlns:a16="http://schemas.microsoft.com/office/drawing/2014/main" id="{E2D21D1C-1444-4B25-916F-66EDC58DA94B}"/>
              </a:ext>
            </a:extLst>
          </p:cNvPr>
          <p:cNvSpPr/>
          <p:nvPr/>
        </p:nvSpPr>
        <p:spPr>
          <a:xfrm rot="19266580">
            <a:off x="-5384166" y="-1842519"/>
            <a:ext cx="7727288" cy="5913330"/>
          </a:xfrm>
          <a:custGeom>
            <a:avLst/>
            <a:gdLst>
              <a:gd name="connsiteX0" fmla="*/ 0 w 1854041"/>
              <a:gd name="connsiteY0" fmla="*/ 1754791 h 1754790"/>
              <a:gd name="connsiteX1" fmla="*/ 355854 w 1854041"/>
              <a:gd name="connsiteY1" fmla="*/ 1408938 h 1754790"/>
              <a:gd name="connsiteX2" fmla="*/ 1166717 w 1854041"/>
              <a:gd name="connsiteY2" fmla="*/ 1711452 h 1754790"/>
              <a:gd name="connsiteX3" fmla="*/ 1469231 w 1854041"/>
              <a:gd name="connsiteY3" fmla="*/ 677323 h 1754790"/>
              <a:gd name="connsiteX4" fmla="*/ 1854041 w 1854041"/>
              <a:gd name="connsiteY4" fmla="*/ 1076516 h 1754790"/>
              <a:gd name="connsiteX5" fmla="*/ 1854041 w 1854041"/>
              <a:gd name="connsiteY5" fmla="*/ 0 h 1754790"/>
              <a:gd name="connsiteX6" fmla="*/ 0 w 1854041"/>
              <a:gd name="connsiteY6" fmla="*/ 0 h 1754790"/>
              <a:gd name="connsiteX7" fmla="*/ 0 w 1854041"/>
              <a:gd name="connsiteY7" fmla="*/ 1754791 h 17547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854041" h="1754790">
                <a:moveTo>
                  <a:pt x="0" y="1754791"/>
                </a:moveTo>
                <a:cubicBezTo>
                  <a:pt x="0" y="1754791"/>
                  <a:pt x="97060" y="1443418"/>
                  <a:pt x="355854" y="1408938"/>
                </a:cubicBezTo>
                <a:cubicBezTo>
                  <a:pt x="653606" y="1369314"/>
                  <a:pt x="814102" y="1827943"/>
                  <a:pt x="1166717" y="1711452"/>
                </a:cubicBezTo>
                <a:cubicBezTo>
                  <a:pt x="1545241" y="1586293"/>
                  <a:pt x="1154049" y="794480"/>
                  <a:pt x="1469231" y="677323"/>
                </a:cubicBezTo>
                <a:cubicBezTo>
                  <a:pt x="1785271" y="559784"/>
                  <a:pt x="1854041" y="1076516"/>
                  <a:pt x="1854041" y="1076516"/>
                </a:cubicBezTo>
                <a:lnTo>
                  <a:pt x="1854041" y="0"/>
                </a:lnTo>
                <a:lnTo>
                  <a:pt x="0" y="0"/>
                </a:lnTo>
                <a:lnTo>
                  <a:pt x="0" y="1754791"/>
                </a:lnTo>
                <a:close/>
              </a:path>
            </a:pathLst>
          </a:custGeom>
          <a:noFill/>
          <a:ln w="38100" cap="rnd">
            <a:solidFill>
              <a:schemeClr val="bg2">
                <a:lumMod val="50000"/>
              </a:schemeClr>
            </a:solidFill>
            <a:custDash>
              <a:ds d="225000" sp="225000"/>
            </a:custDash>
            <a:round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th-TH" sz="2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Cordia New" panose="020B0304020202020204" pitchFamily="34" charset="-34"/>
            </a:endParaRPr>
          </a:p>
        </p:txBody>
      </p:sp>
      <p:grpSp>
        <p:nvGrpSpPr>
          <p:cNvPr id="299" name="Graphic 876">
            <a:extLst>
              <a:ext uri="{FF2B5EF4-FFF2-40B4-BE49-F238E27FC236}">
                <a16:creationId xmlns:a16="http://schemas.microsoft.com/office/drawing/2014/main" id="{7A2089B7-881F-4BB2-9150-0E870759F876}"/>
              </a:ext>
            </a:extLst>
          </p:cNvPr>
          <p:cNvGrpSpPr/>
          <p:nvPr/>
        </p:nvGrpSpPr>
        <p:grpSpPr>
          <a:xfrm rot="1656797">
            <a:off x="1805391" y="3835436"/>
            <a:ext cx="1059547" cy="866816"/>
            <a:chOff x="-380835" y="371217"/>
            <a:chExt cx="1182052" cy="823912"/>
          </a:xfrm>
        </p:grpSpPr>
        <p:grpSp>
          <p:nvGrpSpPr>
            <p:cNvPr id="300" name="Graphic 876">
              <a:extLst>
                <a:ext uri="{FF2B5EF4-FFF2-40B4-BE49-F238E27FC236}">
                  <a16:creationId xmlns:a16="http://schemas.microsoft.com/office/drawing/2014/main" id="{007F61F4-9845-4B4E-AB2C-52F810DA1526}"/>
                </a:ext>
              </a:extLst>
            </p:cNvPr>
            <p:cNvGrpSpPr/>
            <p:nvPr/>
          </p:nvGrpSpPr>
          <p:grpSpPr>
            <a:xfrm>
              <a:off x="-276917" y="371217"/>
              <a:ext cx="1078134" cy="565413"/>
              <a:chOff x="-276917" y="371217"/>
              <a:chExt cx="1078134" cy="565413"/>
            </a:xfrm>
          </p:grpSpPr>
          <p:sp>
            <p:nvSpPr>
              <p:cNvPr id="304" name="Freeform: Shape 380">
                <a:extLst>
                  <a:ext uri="{FF2B5EF4-FFF2-40B4-BE49-F238E27FC236}">
                    <a16:creationId xmlns:a16="http://schemas.microsoft.com/office/drawing/2014/main" id="{D36DF30A-C074-4395-9280-20BD0D399D31}"/>
                  </a:ext>
                </a:extLst>
              </p:cNvPr>
              <p:cNvSpPr/>
              <p:nvPr/>
            </p:nvSpPr>
            <p:spPr>
              <a:xfrm>
                <a:off x="-3264" y="496851"/>
                <a:ext cx="599598" cy="439778"/>
              </a:xfrm>
              <a:custGeom>
                <a:avLst/>
                <a:gdLst>
                  <a:gd name="connsiteX0" fmla="*/ 510254 w 599598"/>
                  <a:gd name="connsiteY0" fmla="*/ 0 h 439778"/>
                  <a:gd name="connsiteX1" fmla="*/ 0 w 599598"/>
                  <a:gd name="connsiteY1" fmla="*/ 174403 h 439778"/>
                  <a:gd name="connsiteX2" fmla="*/ 90106 w 599598"/>
                  <a:gd name="connsiteY2" fmla="*/ 434054 h 439778"/>
                  <a:gd name="connsiteX3" fmla="*/ 599599 w 599598"/>
                  <a:gd name="connsiteY3" fmla="*/ 257270 h 439778"/>
                  <a:gd name="connsiteX4" fmla="*/ 510254 w 599598"/>
                  <a:gd name="connsiteY4" fmla="*/ 0 h 4397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99598" h="439778">
                    <a:moveTo>
                      <a:pt x="510254" y="0"/>
                    </a:moveTo>
                    <a:lnTo>
                      <a:pt x="0" y="174403"/>
                    </a:lnTo>
                    <a:lnTo>
                      <a:pt x="90106" y="434054"/>
                    </a:lnTo>
                    <a:cubicBezTo>
                      <a:pt x="278511" y="460439"/>
                      <a:pt x="468059" y="394621"/>
                      <a:pt x="599599" y="257270"/>
                    </a:cubicBezTo>
                    <a:lnTo>
                      <a:pt x="510254" y="0"/>
                    </a:lnTo>
                    <a:close/>
                  </a:path>
                </a:pathLst>
              </a:custGeom>
              <a:solidFill>
                <a:srgbClr val="3D405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Cordia New" panose="020B0304020202020204" pitchFamily="34" charset="-34"/>
                </a:endParaRPr>
              </a:p>
            </p:txBody>
          </p:sp>
          <p:sp>
            <p:nvSpPr>
              <p:cNvPr id="305" name="Freeform: Shape 381">
                <a:extLst>
                  <a:ext uri="{FF2B5EF4-FFF2-40B4-BE49-F238E27FC236}">
                    <a16:creationId xmlns:a16="http://schemas.microsoft.com/office/drawing/2014/main" id="{DF34787E-2C2F-44C6-B5F6-2BEA5AA79251}"/>
                  </a:ext>
                </a:extLst>
              </p:cNvPr>
              <p:cNvSpPr/>
              <p:nvPr/>
            </p:nvSpPr>
            <p:spPr>
              <a:xfrm>
                <a:off x="-276917" y="371217"/>
                <a:ext cx="1078134" cy="458057"/>
              </a:xfrm>
              <a:custGeom>
                <a:avLst/>
                <a:gdLst>
                  <a:gd name="connsiteX0" fmla="*/ 1078135 w 1078134"/>
                  <a:gd name="connsiteY0" fmla="*/ 41910 h 458057"/>
                  <a:gd name="connsiteX1" fmla="*/ 618554 w 1078134"/>
                  <a:gd name="connsiteY1" fmla="*/ 458057 h 458057"/>
                  <a:gd name="connsiteX2" fmla="*/ 0 w 1078134"/>
                  <a:gd name="connsiteY2" fmla="*/ 416147 h 458057"/>
                  <a:gd name="connsiteX3" fmla="*/ 64294 w 1078134"/>
                  <a:gd name="connsiteY3" fmla="*/ 357950 h 458057"/>
                  <a:gd name="connsiteX4" fmla="*/ 98965 w 1078134"/>
                  <a:gd name="connsiteY4" fmla="*/ 326517 h 458057"/>
                  <a:gd name="connsiteX5" fmla="*/ 459581 w 1078134"/>
                  <a:gd name="connsiteY5" fmla="*/ 0 h 458057"/>
                  <a:gd name="connsiteX6" fmla="*/ 944975 w 1078134"/>
                  <a:gd name="connsiteY6" fmla="*/ 32957 h 458057"/>
                  <a:gd name="connsiteX7" fmla="*/ 991553 w 1078134"/>
                  <a:gd name="connsiteY7" fmla="*/ 36100 h 4580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78134" h="458057">
                    <a:moveTo>
                      <a:pt x="1078135" y="41910"/>
                    </a:moveTo>
                    <a:lnTo>
                      <a:pt x="618554" y="458057"/>
                    </a:lnTo>
                    <a:lnTo>
                      <a:pt x="0" y="416147"/>
                    </a:lnTo>
                    <a:lnTo>
                      <a:pt x="64294" y="357950"/>
                    </a:lnTo>
                    <a:lnTo>
                      <a:pt x="98965" y="326517"/>
                    </a:lnTo>
                    <a:lnTo>
                      <a:pt x="459581" y="0"/>
                    </a:lnTo>
                    <a:lnTo>
                      <a:pt x="944975" y="32957"/>
                    </a:lnTo>
                    <a:lnTo>
                      <a:pt x="991553" y="36100"/>
                    </a:lnTo>
                    <a:close/>
                  </a:path>
                </a:pathLst>
              </a:custGeom>
              <a:solidFill>
                <a:srgbClr val="3D405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Cordia New" panose="020B0304020202020204" pitchFamily="34" charset="-34"/>
                </a:endParaRPr>
              </a:p>
            </p:txBody>
          </p:sp>
          <p:sp>
            <p:nvSpPr>
              <p:cNvPr id="306" name="Freeform: Shape 382">
                <a:extLst>
                  <a:ext uri="{FF2B5EF4-FFF2-40B4-BE49-F238E27FC236}">
                    <a16:creationId xmlns:a16="http://schemas.microsoft.com/office/drawing/2014/main" id="{BD41349B-9382-4562-A2EB-0B030B473C21}"/>
                  </a:ext>
                </a:extLst>
              </p:cNvPr>
              <p:cNvSpPr/>
              <p:nvPr/>
            </p:nvSpPr>
            <p:spPr>
              <a:xfrm>
                <a:off x="-212623" y="371217"/>
                <a:ext cx="927258" cy="393954"/>
              </a:xfrm>
              <a:custGeom>
                <a:avLst/>
                <a:gdLst>
                  <a:gd name="connsiteX0" fmla="*/ 927259 w 927258"/>
                  <a:gd name="connsiteY0" fmla="*/ 36100 h 393954"/>
                  <a:gd name="connsiteX1" fmla="*/ 531971 w 927258"/>
                  <a:gd name="connsiteY1" fmla="*/ 393954 h 393954"/>
                  <a:gd name="connsiteX2" fmla="*/ 0 w 927258"/>
                  <a:gd name="connsiteY2" fmla="*/ 357950 h 393954"/>
                  <a:gd name="connsiteX3" fmla="*/ 34671 w 927258"/>
                  <a:gd name="connsiteY3" fmla="*/ 326517 h 393954"/>
                  <a:gd name="connsiteX4" fmla="*/ 395288 w 927258"/>
                  <a:gd name="connsiteY4" fmla="*/ 0 h 393954"/>
                  <a:gd name="connsiteX5" fmla="*/ 880682 w 927258"/>
                  <a:gd name="connsiteY5" fmla="*/ 32957 h 3939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27258" h="393954">
                    <a:moveTo>
                      <a:pt x="927259" y="36100"/>
                    </a:moveTo>
                    <a:lnTo>
                      <a:pt x="531971" y="393954"/>
                    </a:lnTo>
                    <a:lnTo>
                      <a:pt x="0" y="357950"/>
                    </a:lnTo>
                    <a:lnTo>
                      <a:pt x="34671" y="326517"/>
                    </a:lnTo>
                    <a:lnTo>
                      <a:pt x="395288" y="0"/>
                    </a:lnTo>
                    <a:lnTo>
                      <a:pt x="880682" y="32957"/>
                    </a:lnTo>
                    <a:close/>
                  </a:path>
                </a:pathLst>
              </a:custGeom>
              <a:solidFill>
                <a:srgbClr val="484D5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Cordia New" panose="020B0304020202020204" pitchFamily="34" charset="-34"/>
                </a:endParaRPr>
              </a:p>
            </p:txBody>
          </p:sp>
        </p:grpSp>
        <p:grpSp>
          <p:nvGrpSpPr>
            <p:cNvPr id="301" name="Graphic 876">
              <a:extLst>
                <a:ext uri="{FF2B5EF4-FFF2-40B4-BE49-F238E27FC236}">
                  <a16:creationId xmlns:a16="http://schemas.microsoft.com/office/drawing/2014/main" id="{0651C3C4-664C-436D-A1A7-06A32D979200}"/>
                </a:ext>
              </a:extLst>
            </p:cNvPr>
            <p:cNvGrpSpPr/>
            <p:nvPr/>
          </p:nvGrpSpPr>
          <p:grpSpPr>
            <a:xfrm>
              <a:off x="-380835" y="555811"/>
              <a:ext cx="644461" cy="639318"/>
              <a:chOff x="-380835" y="555811"/>
              <a:chExt cx="644461" cy="639318"/>
            </a:xfrm>
            <a:solidFill>
              <a:srgbClr val="FFD524"/>
            </a:solidFill>
          </p:grpSpPr>
          <p:sp>
            <p:nvSpPr>
              <p:cNvPr id="302" name="Freeform: Shape 378">
                <a:extLst>
                  <a:ext uri="{FF2B5EF4-FFF2-40B4-BE49-F238E27FC236}">
                    <a16:creationId xmlns:a16="http://schemas.microsoft.com/office/drawing/2014/main" id="{AD5EABB7-B2A6-4BF4-B019-6B0F21500B96}"/>
                  </a:ext>
                </a:extLst>
              </p:cNvPr>
              <p:cNvSpPr/>
              <p:nvPr/>
            </p:nvSpPr>
            <p:spPr>
              <a:xfrm>
                <a:off x="-321494" y="555811"/>
                <a:ext cx="585120" cy="588168"/>
              </a:xfrm>
              <a:custGeom>
                <a:avLst/>
                <a:gdLst>
                  <a:gd name="connsiteX0" fmla="*/ 24956 w 585120"/>
                  <a:gd name="connsiteY0" fmla="*/ 588169 h 588168"/>
                  <a:gd name="connsiteX1" fmla="*/ 0 w 585120"/>
                  <a:gd name="connsiteY1" fmla="*/ 585883 h 588168"/>
                  <a:gd name="connsiteX2" fmla="*/ 32766 w 585120"/>
                  <a:gd name="connsiteY2" fmla="*/ 222790 h 588168"/>
                  <a:gd name="connsiteX3" fmla="*/ 575596 w 585120"/>
                  <a:gd name="connsiteY3" fmla="*/ 0 h 588168"/>
                  <a:gd name="connsiteX4" fmla="*/ 585121 w 585120"/>
                  <a:gd name="connsiteY4" fmla="*/ 23241 h 588168"/>
                  <a:gd name="connsiteX5" fmla="*/ 56388 w 585120"/>
                  <a:gd name="connsiteY5" fmla="*/ 240221 h 5881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85120" h="588168">
                    <a:moveTo>
                      <a:pt x="24956" y="588169"/>
                    </a:moveTo>
                    <a:lnTo>
                      <a:pt x="0" y="585883"/>
                    </a:lnTo>
                    <a:lnTo>
                      <a:pt x="32766" y="222790"/>
                    </a:lnTo>
                    <a:lnTo>
                      <a:pt x="575596" y="0"/>
                    </a:lnTo>
                    <a:lnTo>
                      <a:pt x="585121" y="23241"/>
                    </a:lnTo>
                    <a:lnTo>
                      <a:pt x="56388" y="240221"/>
                    </a:lnTo>
                    <a:close/>
                  </a:path>
                </a:pathLst>
              </a:custGeom>
              <a:solidFill>
                <a:srgbClr val="FFD52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Cordia New" panose="020B0304020202020204" pitchFamily="34" charset="-34"/>
                </a:endParaRPr>
              </a:p>
            </p:txBody>
          </p:sp>
          <p:sp>
            <p:nvSpPr>
              <p:cNvPr id="303" name="Freeform: Shape 379">
                <a:extLst>
                  <a:ext uri="{FF2B5EF4-FFF2-40B4-BE49-F238E27FC236}">
                    <a16:creationId xmlns:a16="http://schemas.microsoft.com/office/drawing/2014/main" id="{218B0A24-83E5-4CE7-BED0-853DA2EE3382}"/>
                  </a:ext>
                </a:extLst>
              </p:cNvPr>
              <p:cNvSpPr/>
              <p:nvPr/>
            </p:nvSpPr>
            <p:spPr>
              <a:xfrm>
                <a:off x="-380835" y="1007010"/>
                <a:ext cx="121695" cy="188118"/>
              </a:xfrm>
              <a:custGeom>
                <a:avLst/>
                <a:gdLst>
                  <a:gd name="connsiteX0" fmla="*/ 85058 w 121695"/>
                  <a:gd name="connsiteY0" fmla="*/ 1619 h 188118"/>
                  <a:gd name="connsiteX1" fmla="*/ 79915 w 121695"/>
                  <a:gd name="connsiteY1" fmla="*/ 0 h 188118"/>
                  <a:gd name="connsiteX2" fmla="*/ 0 w 121695"/>
                  <a:gd name="connsiteY2" fmla="*/ 170783 h 188118"/>
                  <a:gd name="connsiteX3" fmla="*/ 111824 w 121695"/>
                  <a:gd name="connsiteY3" fmla="*/ 188119 h 188118"/>
                  <a:gd name="connsiteX4" fmla="*/ 85058 w 121695"/>
                  <a:gd name="connsiteY4" fmla="*/ 1619 h 1881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695" h="188118">
                    <a:moveTo>
                      <a:pt x="85058" y="1619"/>
                    </a:moveTo>
                    <a:lnTo>
                      <a:pt x="79915" y="0"/>
                    </a:lnTo>
                    <a:cubicBezTo>
                      <a:pt x="64484" y="5810"/>
                      <a:pt x="10573" y="35814"/>
                      <a:pt x="0" y="170783"/>
                    </a:cubicBezTo>
                    <a:lnTo>
                      <a:pt x="111824" y="188119"/>
                    </a:lnTo>
                    <a:cubicBezTo>
                      <a:pt x="140684" y="56483"/>
                      <a:pt x="98393" y="12002"/>
                      <a:pt x="85058" y="1619"/>
                    </a:cubicBezTo>
                    <a:close/>
                  </a:path>
                </a:pathLst>
              </a:custGeom>
              <a:solidFill>
                <a:srgbClr val="FFD52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Cordia New" panose="020B0304020202020204" pitchFamily="34" charset="-34"/>
                </a:endParaRPr>
              </a:p>
            </p:txBody>
          </p:sp>
        </p:grpSp>
      </p:grpSp>
      <p:grpSp>
        <p:nvGrpSpPr>
          <p:cNvPr id="49" name="Graphic 47">
            <a:extLst>
              <a:ext uri="{FF2B5EF4-FFF2-40B4-BE49-F238E27FC236}">
                <a16:creationId xmlns:a16="http://schemas.microsoft.com/office/drawing/2014/main" id="{8AA32C2F-E853-4C8E-B321-F7998B7951C2}"/>
              </a:ext>
            </a:extLst>
          </p:cNvPr>
          <p:cNvGrpSpPr/>
          <p:nvPr/>
        </p:nvGrpSpPr>
        <p:grpSpPr>
          <a:xfrm rot="17376568">
            <a:off x="1458493" y="-352393"/>
            <a:ext cx="1544782" cy="1384995"/>
            <a:chOff x="6019800" y="3362325"/>
            <a:chExt cx="150832" cy="134189"/>
          </a:xfrm>
        </p:grpSpPr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21BA2CE0-1135-42C6-A688-F4C2DE7637AF}"/>
                </a:ext>
              </a:extLst>
            </p:cNvPr>
            <p:cNvSpPr/>
            <p:nvPr/>
          </p:nvSpPr>
          <p:spPr>
            <a:xfrm>
              <a:off x="6076569" y="3396519"/>
              <a:ext cx="94063" cy="87325"/>
            </a:xfrm>
            <a:custGeom>
              <a:avLst/>
              <a:gdLst>
                <a:gd name="connsiteX0" fmla="*/ 28575 w 94063"/>
                <a:gd name="connsiteY0" fmla="*/ 2000 h 87325"/>
                <a:gd name="connsiteX1" fmla="*/ 30671 w 94063"/>
                <a:gd name="connsiteY1" fmla="*/ 0 h 87325"/>
                <a:gd name="connsiteX2" fmla="*/ 70866 w 94063"/>
                <a:gd name="connsiteY2" fmla="*/ 43339 h 87325"/>
                <a:gd name="connsiteX3" fmla="*/ 76009 w 94063"/>
                <a:gd name="connsiteY3" fmla="*/ 39910 h 87325"/>
                <a:gd name="connsiteX4" fmla="*/ 88868 w 94063"/>
                <a:gd name="connsiteY4" fmla="*/ 39529 h 87325"/>
                <a:gd name="connsiteX5" fmla="*/ 93821 w 94063"/>
                <a:gd name="connsiteY5" fmla="*/ 52102 h 87325"/>
                <a:gd name="connsiteX6" fmla="*/ 93821 w 94063"/>
                <a:gd name="connsiteY6" fmla="*/ 52292 h 87325"/>
                <a:gd name="connsiteX7" fmla="*/ 76962 w 94063"/>
                <a:gd name="connsiteY7" fmla="*/ 84011 h 87325"/>
                <a:gd name="connsiteX8" fmla="*/ 76772 w 94063"/>
                <a:gd name="connsiteY8" fmla="*/ 84201 h 87325"/>
                <a:gd name="connsiteX9" fmla="*/ 64008 w 94063"/>
                <a:gd name="connsiteY9" fmla="*/ 86297 h 87325"/>
                <a:gd name="connsiteX10" fmla="*/ 57436 w 94063"/>
                <a:gd name="connsiteY10" fmla="*/ 75438 h 87325"/>
                <a:gd name="connsiteX11" fmla="*/ 57436 w 94063"/>
                <a:gd name="connsiteY11" fmla="*/ 69152 h 87325"/>
                <a:gd name="connsiteX12" fmla="*/ 0 w 94063"/>
                <a:gd name="connsiteY12" fmla="*/ 56483 h 87325"/>
                <a:gd name="connsiteX13" fmla="*/ 571 w 94063"/>
                <a:gd name="connsiteY13" fmla="*/ 53626 h 87325"/>
                <a:gd name="connsiteX14" fmla="*/ 60293 w 94063"/>
                <a:gd name="connsiteY14" fmla="*/ 66675 h 87325"/>
                <a:gd name="connsiteX15" fmla="*/ 60198 w 94063"/>
                <a:gd name="connsiteY15" fmla="*/ 75343 h 87325"/>
                <a:gd name="connsiteX16" fmla="*/ 65056 w 94063"/>
                <a:gd name="connsiteY16" fmla="*/ 83630 h 87325"/>
                <a:gd name="connsiteX17" fmla="*/ 74581 w 94063"/>
                <a:gd name="connsiteY17" fmla="*/ 82106 h 87325"/>
                <a:gd name="connsiteX18" fmla="*/ 90964 w 94063"/>
                <a:gd name="connsiteY18" fmla="*/ 51245 h 87325"/>
                <a:gd name="connsiteX19" fmla="*/ 87344 w 94063"/>
                <a:gd name="connsiteY19" fmla="*/ 42005 h 87325"/>
                <a:gd name="connsiteX20" fmla="*/ 77629 w 94063"/>
                <a:gd name="connsiteY20" fmla="*/ 42386 h 87325"/>
                <a:gd name="connsiteX21" fmla="*/ 70485 w 94063"/>
                <a:gd name="connsiteY21" fmla="*/ 47149 h 87325"/>
                <a:gd name="connsiteX22" fmla="*/ 28575 w 94063"/>
                <a:gd name="connsiteY22" fmla="*/ 2000 h 87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4063" h="87325">
                  <a:moveTo>
                    <a:pt x="28575" y="2000"/>
                  </a:moveTo>
                  <a:lnTo>
                    <a:pt x="30671" y="0"/>
                  </a:lnTo>
                  <a:lnTo>
                    <a:pt x="70866" y="43339"/>
                  </a:lnTo>
                  <a:lnTo>
                    <a:pt x="76009" y="39910"/>
                  </a:lnTo>
                  <a:cubicBezTo>
                    <a:pt x="80105" y="37148"/>
                    <a:pt x="85058" y="36957"/>
                    <a:pt x="88868" y="39529"/>
                  </a:cubicBezTo>
                  <a:cubicBezTo>
                    <a:pt x="92869" y="42196"/>
                    <a:pt x="94774" y="46958"/>
                    <a:pt x="93821" y="52102"/>
                  </a:cubicBezTo>
                  <a:lnTo>
                    <a:pt x="93821" y="52292"/>
                  </a:lnTo>
                  <a:lnTo>
                    <a:pt x="76962" y="84011"/>
                  </a:lnTo>
                  <a:lnTo>
                    <a:pt x="76772" y="84201"/>
                  </a:lnTo>
                  <a:cubicBezTo>
                    <a:pt x="73057" y="87440"/>
                    <a:pt x="68104" y="88202"/>
                    <a:pt x="64008" y="86297"/>
                  </a:cubicBezTo>
                  <a:cubicBezTo>
                    <a:pt x="59912" y="84392"/>
                    <a:pt x="57436" y="80201"/>
                    <a:pt x="57436" y="75438"/>
                  </a:cubicBezTo>
                  <a:lnTo>
                    <a:pt x="57436" y="69152"/>
                  </a:lnTo>
                  <a:lnTo>
                    <a:pt x="0" y="56483"/>
                  </a:lnTo>
                  <a:lnTo>
                    <a:pt x="571" y="53626"/>
                  </a:lnTo>
                  <a:lnTo>
                    <a:pt x="60293" y="66675"/>
                  </a:lnTo>
                  <a:lnTo>
                    <a:pt x="60198" y="75343"/>
                  </a:lnTo>
                  <a:cubicBezTo>
                    <a:pt x="60198" y="79153"/>
                    <a:pt x="62008" y="82201"/>
                    <a:pt x="65056" y="83630"/>
                  </a:cubicBezTo>
                  <a:cubicBezTo>
                    <a:pt x="68104" y="85058"/>
                    <a:pt x="71628" y="84487"/>
                    <a:pt x="74581" y="82106"/>
                  </a:cubicBezTo>
                  <a:lnTo>
                    <a:pt x="90964" y="51245"/>
                  </a:lnTo>
                  <a:cubicBezTo>
                    <a:pt x="91726" y="47530"/>
                    <a:pt x="90297" y="43910"/>
                    <a:pt x="87344" y="42005"/>
                  </a:cubicBezTo>
                  <a:cubicBezTo>
                    <a:pt x="84487" y="40100"/>
                    <a:pt x="80867" y="40196"/>
                    <a:pt x="77629" y="42386"/>
                  </a:cubicBezTo>
                  <a:lnTo>
                    <a:pt x="70485" y="47149"/>
                  </a:lnTo>
                  <a:lnTo>
                    <a:pt x="28575" y="2000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B47737B3-4067-4B24-A9B9-6A42A0785BAF}"/>
                </a:ext>
              </a:extLst>
            </p:cNvPr>
            <p:cNvSpPr/>
            <p:nvPr/>
          </p:nvSpPr>
          <p:spPr>
            <a:xfrm>
              <a:off x="6067805" y="3404997"/>
              <a:ext cx="94460" cy="91517"/>
            </a:xfrm>
            <a:custGeom>
              <a:avLst/>
              <a:gdLst>
                <a:gd name="connsiteX0" fmla="*/ 952 w 94460"/>
                <a:gd name="connsiteY0" fmla="*/ 49530 h 91517"/>
                <a:gd name="connsiteX1" fmla="*/ 58579 w 94460"/>
                <a:gd name="connsiteY1" fmla="*/ 70009 h 91517"/>
                <a:gd name="connsiteX2" fmla="*/ 57436 w 94460"/>
                <a:gd name="connsiteY2" fmla="*/ 78581 h 91517"/>
                <a:gd name="connsiteX3" fmla="*/ 61246 w 94460"/>
                <a:gd name="connsiteY3" fmla="*/ 87440 h 91517"/>
                <a:gd name="connsiteX4" fmla="*/ 70866 w 94460"/>
                <a:gd name="connsiteY4" fmla="*/ 87154 h 91517"/>
                <a:gd name="connsiteX5" fmla="*/ 90964 w 94460"/>
                <a:gd name="connsiteY5" fmla="*/ 58674 h 91517"/>
                <a:gd name="connsiteX6" fmla="*/ 88487 w 94460"/>
                <a:gd name="connsiteY6" fmla="*/ 48863 h 91517"/>
                <a:gd name="connsiteX7" fmla="*/ 78772 w 94460"/>
                <a:gd name="connsiteY7" fmla="*/ 48006 h 91517"/>
                <a:gd name="connsiteX8" fmla="*/ 71057 w 94460"/>
                <a:gd name="connsiteY8" fmla="*/ 51911 h 91517"/>
                <a:gd name="connsiteX9" fmla="*/ 35338 w 94460"/>
                <a:gd name="connsiteY9" fmla="*/ 1714 h 91517"/>
                <a:gd name="connsiteX10" fmla="*/ 37719 w 94460"/>
                <a:gd name="connsiteY10" fmla="*/ 0 h 91517"/>
                <a:gd name="connsiteX11" fmla="*/ 72104 w 94460"/>
                <a:gd name="connsiteY11" fmla="*/ 48101 h 91517"/>
                <a:gd name="connsiteX12" fmla="*/ 77629 w 94460"/>
                <a:gd name="connsiteY12" fmla="*/ 45339 h 91517"/>
                <a:gd name="connsiteX13" fmla="*/ 90488 w 94460"/>
                <a:gd name="connsiteY13" fmla="*/ 46577 h 91517"/>
                <a:gd name="connsiteX14" fmla="*/ 93821 w 94460"/>
                <a:gd name="connsiteY14" fmla="*/ 59626 h 91517"/>
                <a:gd name="connsiteX15" fmla="*/ 93726 w 94460"/>
                <a:gd name="connsiteY15" fmla="*/ 59817 h 91517"/>
                <a:gd name="connsiteX16" fmla="*/ 93631 w 94460"/>
                <a:gd name="connsiteY16" fmla="*/ 60007 h 91517"/>
                <a:gd name="connsiteX17" fmla="*/ 73057 w 94460"/>
                <a:gd name="connsiteY17" fmla="*/ 89154 h 91517"/>
                <a:gd name="connsiteX18" fmla="*/ 72866 w 94460"/>
                <a:gd name="connsiteY18" fmla="*/ 89345 h 91517"/>
                <a:gd name="connsiteX19" fmla="*/ 59912 w 94460"/>
                <a:gd name="connsiteY19" fmla="*/ 89821 h 91517"/>
                <a:gd name="connsiteX20" fmla="*/ 54864 w 94460"/>
                <a:gd name="connsiteY20" fmla="*/ 78200 h 91517"/>
                <a:gd name="connsiteX21" fmla="*/ 55721 w 94460"/>
                <a:gd name="connsiteY21" fmla="*/ 72009 h 91517"/>
                <a:gd name="connsiteX22" fmla="*/ 0 w 94460"/>
                <a:gd name="connsiteY22" fmla="*/ 52197 h 91517"/>
                <a:gd name="connsiteX23" fmla="*/ 952 w 94460"/>
                <a:gd name="connsiteY23" fmla="*/ 49530 h 915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94460" h="91517">
                  <a:moveTo>
                    <a:pt x="952" y="49530"/>
                  </a:moveTo>
                  <a:lnTo>
                    <a:pt x="58579" y="70009"/>
                  </a:lnTo>
                  <a:lnTo>
                    <a:pt x="57436" y="78581"/>
                  </a:lnTo>
                  <a:cubicBezTo>
                    <a:pt x="56960" y="82296"/>
                    <a:pt x="58388" y="85630"/>
                    <a:pt x="61246" y="87440"/>
                  </a:cubicBezTo>
                  <a:cubicBezTo>
                    <a:pt x="64103" y="89249"/>
                    <a:pt x="67723" y="89154"/>
                    <a:pt x="70866" y="87154"/>
                  </a:cubicBezTo>
                  <a:lnTo>
                    <a:pt x="90964" y="58674"/>
                  </a:lnTo>
                  <a:cubicBezTo>
                    <a:pt x="92107" y="54864"/>
                    <a:pt x="91154" y="51149"/>
                    <a:pt x="88487" y="48863"/>
                  </a:cubicBezTo>
                  <a:cubicBezTo>
                    <a:pt x="85820" y="46577"/>
                    <a:pt x="82201" y="46292"/>
                    <a:pt x="78772" y="48006"/>
                  </a:cubicBezTo>
                  <a:lnTo>
                    <a:pt x="71057" y="51911"/>
                  </a:lnTo>
                  <a:lnTo>
                    <a:pt x="35338" y="1714"/>
                  </a:lnTo>
                  <a:lnTo>
                    <a:pt x="37719" y="0"/>
                  </a:lnTo>
                  <a:lnTo>
                    <a:pt x="72104" y="48101"/>
                  </a:lnTo>
                  <a:lnTo>
                    <a:pt x="77629" y="45339"/>
                  </a:lnTo>
                  <a:cubicBezTo>
                    <a:pt x="82010" y="43148"/>
                    <a:pt x="86963" y="43625"/>
                    <a:pt x="90488" y="46577"/>
                  </a:cubicBezTo>
                  <a:cubicBezTo>
                    <a:pt x="94107" y="49720"/>
                    <a:pt x="95345" y="54674"/>
                    <a:pt x="93821" y="59626"/>
                  </a:cubicBezTo>
                  <a:lnTo>
                    <a:pt x="93726" y="59817"/>
                  </a:lnTo>
                  <a:lnTo>
                    <a:pt x="93631" y="60007"/>
                  </a:lnTo>
                  <a:lnTo>
                    <a:pt x="73057" y="89154"/>
                  </a:lnTo>
                  <a:lnTo>
                    <a:pt x="72866" y="89345"/>
                  </a:lnTo>
                  <a:cubicBezTo>
                    <a:pt x="68675" y="92107"/>
                    <a:pt x="63722" y="92202"/>
                    <a:pt x="59912" y="89821"/>
                  </a:cubicBezTo>
                  <a:cubicBezTo>
                    <a:pt x="56102" y="87440"/>
                    <a:pt x="54197" y="82963"/>
                    <a:pt x="54864" y="78200"/>
                  </a:cubicBezTo>
                  <a:lnTo>
                    <a:pt x="55721" y="72009"/>
                  </a:lnTo>
                  <a:lnTo>
                    <a:pt x="0" y="52197"/>
                  </a:lnTo>
                  <a:lnTo>
                    <a:pt x="952" y="49530"/>
                  </a:lnTo>
                  <a:close/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6B667795-8050-4168-9EFC-BF69ADDD834A}"/>
                </a:ext>
              </a:extLst>
            </p:cNvPr>
            <p:cNvSpPr/>
            <p:nvPr/>
          </p:nvSpPr>
          <p:spPr>
            <a:xfrm>
              <a:off x="6019800" y="3362325"/>
              <a:ext cx="98107" cy="111728"/>
            </a:xfrm>
            <a:custGeom>
              <a:avLst/>
              <a:gdLst>
                <a:gd name="connsiteX0" fmla="*/ 0 w 98107"/>
                <a:gd name="connsiteY0" fmla="*/ 79153 h 111728"/>
                <a:gd name="connsiteX1" fmla="*/ 12764 w 98107"/>
                <a:gd name="connsiteY1" fmla="*/ 58103 h 111728"/>
                <a:gd name="connsiteX2" fmla="*/ 19241 w 98107"/>
                <a:gd name="connsiteY2" fmla="*/ 56960 h 111728"/>
                <a:gd name="connsiteX3" fmla="*/ 17145 w 98107"/>
                <a:gd name="connsiteY3" fmla="*/ 50673 h 111728"/>
                <a:gd name="connsiteX4" fmla="*/ 31433 w 98107"/>
                <a:gd name="connsiteY4" fmla="*/ 27146 h 111728"/>
                <a:gd name="connsiteX5" fmla="*/ 40100 w 98107"/>
                <a:gd name="connsiteY5" fmla="*/ 24098 h 111728"/>
                <a:gd name="connsiteX6" fmla="*/ 36767 w 98107"/>
                <a:gd name="connsiteY6" fmla="*/ 18288 h 111728"/>
                <a:gd name="connsiteX7" fmla="*/ 47911 w 98107"/>
                <a:gd name="connsiteY7" fmla="*/ 0 h 111728"/>
                <a:gd name="connsiteX8" fmla="*/ 48101 w 98107"/>
                <a:gd name="connsiteY8" fmla="*/ 95 h 111728"/>
                <a:gd name="connsiteX9" fmla="*/ 98108 w 98107"/>
                <a:gd name="connsiteY9" fmla="*/ 26670 h 111728"/>
                <a:gd name="connsiteX10" fmla="*/ 94012 w 98107"/>
                <a:gd name="connsiteY10" fmla="*/ 30575 h 111728"/>
                <a:gd name="connsiteX11" fmla="*/ 92012 w 98107"/>
                <a:gd name="connsiteY11" fmla="*/ 37052 h 111728"/>
                <a:gd name="connsiteX12" fmla="*/ 91916 w 98107"/>
                <a:gd name="connsiteY12" fmla="*/ 37243 h 111728"/>
                <a:gd name="connsiteX13" fmla="*/ 45053 w 98107"/>
                <a:gd name="connsiteY13" fmla="*/ 111728 h 111728"/>
                <a:gd name="connsiteX14" fmla="*/ 9144 w 98107"/>
                <a:gd name="connsiteY14" fmla="*/ 84487 h 111728"/>
                <a:gd name="connsiteX15" fmla="*/ 0 w 98107"/>
                <a:gd name="connsiteY15" fmla="*/ 79153 h 111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98107" h="111728">
                  <a:moveTo>
                    <a:pt x="0" y="79153"/>
                  </a:moveTo>
                  <a:lnTo>
                    <a:pt x="12764" y="58103"/>
                  </a:lnTo>
                  <a:lnTo>
                    <a:pt x="19241" y="56960"/>
                  </a:lnTo>
                  <a:lnTo>
                    <a:pt x="17145" y="50673"/>
                  </a:lnTo>
                  <a:lnTo>
                    <a:pt x="31433" y="27146"/>
                  </a:lnTo>
                  <a:lnTo>
                    <a:pt x="40100" y="24098"/>
                  </a:lnTo>
                  <a:lnTo>
                    <a:pt x="36767" y="18288"/>
                  </a:lnTo>
                  <a:lnTo>
                    <a:pt x="47911" y="0"/>
                  </a:lnTo>
                  <a:lnTo>
                    <a:pt x="48101" y="95"/>
                  </a:lnTo>
                  <a:lnTo>
                    <a:pt x="98108" y="26670"/>
                  </a:lnTo>
                  <a:lnTo>
                    <a:pt x="94012" y="30575"/>
                  </a:lnTo>
                  <a:lnTo>
                    <a:pt x="92012" y="37052"/>
                  </a:lnTo>
                  <a:lnTo>
                    <a:pt x="91916" y="37243"/>
                  </a:lnTo>
                  <a:lnTo>
                    <a:pt x="45053" y="111728"/>
                  </a:lnTo>
                  <a:cubicBezTo>
                    <a:pt x="45053" y="111728"/>
                    <a:pt x="14097" y="88964"/>
                    <a:pt x="9144" y="84487"/>
                  </a:cubicBezTo>
                  <a:cubicBezTo>
                    <a:pt x="5715" y="86106"/>
                    <a:pt x="0" y="79153"/>
                    <a:pt x="0" y="79153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FE3DAD48-B385-46BA-89B2-8DB964A6D46D}"/>
                </a:ext>
              </a:extLst>
            </p:cNvPr>
            <p:cNvSpPr/>
            <p:nvPr/>
          </p:nvSpPr>
          <p:spPr>
            <a:xfrm>
              <a:off x="6067901" y="3362420"/>
              <a:ext cx="50006" cy="37147"/>
            </a:xfrm>
            <a:custGeom>
              <a:avLst/>
              <a:gdLst>
                <a:gd name="connsiteX0" fmla="*/ 43815 w 50006"/>
                <a:gd name="connsiteY0" fmla="*/ 37148 h 37147"/>
                <a:gd name="connsiteX1" fmla="*/ 0 w 50006"/>
                <a:gd name="connsiteY1" fmla="*/ 0 h 37147"/>
                <a:gd name="connsiteX2" fmla="*/ 50006 w 50006"/>
                <a:gd name="connsiteY2" fmla="*/ 26575 h 37147"/>
                <a:gd name="connsiteX3" fmla="*/ 45910 w 50006"/>
                <a:gd name="connsiteY3" fmla="*/ 30480 h 37147"/>
                <a:gd name="connsiteX4" fmla="*/ 43910 w 50006"/>
                <a:gd name="connsiteY4" fmla="*/ 36957 h 37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006" h="37147">
                  <a:moveTo>
                    <a:pt x="43815" y="37148"/>
                  </a:moveTo>
                  <a:lnTo>
                    <a:pt x="0" y="0"/>
                  </a:lnTo>
                  <a:lnTo>
                    <a:pt x="50006" y="26575"/>
                  </a:lnTo>
                  <a:lnTo>
                    <a:pt x="45910" y="30480"/>
                  </a:lnTo>
                  <a:lnTo>
                    <a:pt x="43910" y="36957"/>
                  </a:lnTo>
                  <a:close/>
                </a:path>
              </a:pathLst>
            </a:custGeom>
            <a:solidFill>
              <a:srgbClr val="DC4870">
                <a:alpha val="3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</p:grpSp>
      <p:grpSp>
        <p:nvGrpSpPr>
          <p:cNvPr id="55" name="Graphic 53">
            <a:extLst>
              <a:ext uri="{FF2B5EF4-FFF2-40B4-BE49-F238E27FC236}">
                <a16:creationId xmlns:a16="http://schemas.microsoft.com/office/drawing/2014/main" id="{5E20D5EF-8789-4BD7-B4CD-C6F09AEF99B6}"/>
              </a:ext>
            </a:extLst>
          </p:cNvPr>
          <p:cNvGrpSpPr/>
          <p:nvPr/>
        </p:nvGrpSpPr>
        <p:grpSpPr>
          <a:xfrm rot="626658">
            <a:off x="8559861" y="3749012"/>
            <a:ext cx="2317273" cy="1890225"/>
            <a:chOff x="5795949" y="3167093"/>
            <a:chExt cx="600710" cy="527646"/>
          </a:xfrm>
        </p:grpSpPr>
        <p:grpSp>
          <p:nvGrpSpPr>
            <p:cNvPr id="56" name="Graphic 53">
              <a:extLst>
                <a:ext uri="{FF2B5EF4-FFF2-40B4-BE49-F238E27FC236}">
                  <a16:creationId xmlns:a16="http://schemas.microsoft.com/office/drawing/2014/main" id="{5E20D5EF-8789-4BD7-B4CD-C6F09AEF99B6}"/>
                </a:ext>
              </a:extLst>
            </p:cNvPr>
            <p:cNvGrpSpPr/>
            <p:nvPr/>
          </p:nvGrpSpPr>
          <p:grpSpPr>
            <a:xfrm>
              <a:off x="5815028" y="3200058"/>
              <a:ext cx="581631" cy="494681"/>
              <a:chOff x="5815028" y="3200058"/>
              <a:chExt cx="581631" cy="494681"/>
            </a:xfrm>
            <a:solidFill>
              <a:srgbClr val="F4C63C"/>
            </a:solidFill>
          </p:grpSpPr>
          <p:sp>
            <p:nvSpPr>
              <p:cNvPr id="57" name="Freeform: Shape 56">
                <a:extLst>
                  <a:ext uri="{FF2B5EF4-FFF2-40B4-BE49-F238E27FC236}">
                    <a16:creationId xmlns:a16="http://schemas.microsoft.com/office/drawing/2014/main" id="{1F941D7F-379B-42F1-AC32-FA7EF8FAAF1D}"/>
                  </a:ext>
                </a:extLst>
              </p:cNvPr>
              <p:cNvSpPr/>
              <p:nvPr/>
            </p:nvSpPr>
            <p:spPr>
              <a:xfrm rot="2232065">
                <a:off x="5800527" y="3368629"/>
                <a:ext cx="610633" cy="157539"/>
              </a:xfrm>
              <a:custGeom>
                <a:avLst/>
                <a:gdLst>
                  <a:gd name="connsiteX0" fmla="*/ 0 w 610633"/>
                  <a:gd name="connsiteY0" fmla="*/ 0 h 157539"/>
                  <a:gd name="connsiteX1" fmla="*/ 610634 w 610633"/>
                  <a:gd name="connsiteY1" fmla="*/ 0 h 157539"/>
                  <a:gd name="connsiteX2" fmla="*/ 610634 w 610633"/>
                  <a:gd name="connsiteY2" fmla="*/ 157540 h 157539"/>
                  <a:gd name="connsiteX3" fmla="*/ 0 w 610633"/>
                  <a:gd name="connsiteY3" fmla="*/ 157540 h 1575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10633" h="157539">
                    <a:moveTo>
                      <a:pt x="0" y="0"/>
                    </a:moveTo>
                    <a:lnTo>
                      <a:pt x="610634" y="0"/>
                    </a:lnTo>
                    <a:lnTo>
                      <a:pt x="610634" y="157540"/>
                    </a:lnTo>
                    <a:lnTo>
                      <a:pt x="0" y="157540"/>
                    </a:lnTo>
                    <a:close/>
                  </a:path>
                </a:pathLst>
              </a:custGeom>
              <a:solidFill>
                <a:schemeClr val="bg2">
                  <a:lumMod val="5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Cordia New" panose="020B0304020202020204" pitchFamily="34" charset="-34"/>
                </a:endParaRPr>
              </a:p>
            </p:txBody>
          </p:sp>
          <p:grpSp>
            <p:nvGrpSpPr>
              <p:cNvPr id="58" name="Graphic 53">
                <a:extLst>
                  <a:ext uri="{FF2B5EF4-FFF2-40B4-BE49-F238E27FC236}">
                    <a16:creationId xmlns:a16="http://schemas.microsoft.com/office/drawing/2014/main" id="{5E20D5EF-8789-4BD7-B4CD-C6F09AEF99B6}"/>
                  </a:ext>
                </a:extLst>
              </p:cNvPr>
              <p:cNvGrpSpPr/>
              <p:nvPr/>
            </p:nvGrpSpPr>
            <p:grpSpPr>
              <a:xfrm>
                <a:off x="5845396" y="3320509"/>
                <a:ext cx="448151" cy="351567"/>
                <a:chOff x="5845396" y="3320509"/>
                <a:chExt cx="448151" cy="351567"/>
              </a:xfrm>
            </p:grpSpPr>
            <p:grpSp>
              <p:nvGrpSpPr>
                <p:cNvPr id="59" name="Graphic 53">
                  <a:extLst>
                    <a:ext uri="{FF2B5EF4-FFF2-40B4-BE49-F238E27FC236}">
                      <a16:creationId xmlns:a16="http://schemas.microsoft.com/office/drawing/2014/main" id="{5E20D5EF-8789-4BD7-B4CD-C6F09AEF99B6}"/>
                    </a:ext>
                  </a:extLst>
                </p:cNvPr>
                <p:cNvGrpSpPr/>
                <p:nvPr/>
              </p:nvGrpSpPr>
              <p:grpSpPr>
                <a:xfrm>
                  <a:off x="5845396" y="3320509"/>
                  <a:ext cx="183260" cy="151542"/>
                  <a:chOff x="5845396" y="3320509"/>
                  <a:chExt cx="183260" cy="151542"/>
                </a:xfrm>
              </p:grpSpPr>
              <p:sp>
                <p:nvSpPr>
                  <p:cNvPr id="60" name="Freeform: Shape 59">
                    <a:extLst>
                      <a:ext uri="{FF2B5EF4-FFF2-40B4-BE49-F238E27FC236}">
                        <a16:creationId xmlns:a16="http://schemas.microsoft.com/office/drawing/2014/main" id="{0F0F1009-D070-49FA-B841-4861DB3450D2}"/>
                      </a:ext>
                    </a:extLst>
                  </p:cNvPr>
                  <p:cNvSpPr/>
                  <p:nvPr/>
                </p:nvSpPr>
                <p:spPr>
                  <a:xfrm>
                    <a:off x="5845396" y="3320509"/>
                    <a:ext cx="18288" cy="24288"/>
                  </a:xfrm>
                  <a:custGeom>
                    <a:avLst/>
                    <a:gdLst>
                      <a:gd name="connsiteX0" fmla="*/ 18288 w 18288"/>
                      <a:gd name="connsiteY0" fmla="*/ 0 h 24288"/>
                      <a:gd name="connsiteX1" fmla="*/ 0 w 18288"/>
                      <a:gd name="connsiteY1" fmla="*/ 24289 h 242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288" h="24288">
                        <a:moveTo>
                          <a:pt x="18288" y="0"/>
                        </a:moveTo>
                        <a:lnTo>
                          <a:pt x="0" y="24289"/>
                        </a:lnTo>
                      </a:path>
                    </a:pathLst>
                  </a:custGeom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  <p:sp>
                <p:nvSpPr>
                  <p:cNvPr id="61" name="Freeform: Shape 60">
                    <a:extLst>
                      <a:ext uri="{FF2B5EF4-FFF2-40B4-BE49-F238E27FC236}">
                        <a16:creationId xmlns:a16="http://schemas.microsoft.com/office/drawing/2014/main" id="{B54A59A0-5B0B-42F9-A8B8-CBB5C68A88A5}"/>
                      </a:ext>
                    </a:extLst>
                  </p:cNvPr>
                  <p:cNvSpPr/>
                  <p:nvPr/>
                </p:nvSpPr>
                <p:spPr>
                  <a:xfrm>
                    <a:off x="5869685" y="3343560"/>
                    <a:ext cx="14763" cy="19621"/>
                  </a:xfrm>
                  <a:custGeom>
                    <a:avLst/>
                    <a:gdLst>
                      <a:gd name="connsiteX0" fmla="*/ 14764 w 14763"/>
                      <a:gd name="connsiteY0" fmla="*/ 0 h 19621"/>
                      <a:gd name="connsiteX1" fmla="*/ 0 w 14763"/>
                      <a:gd name="connsiteY1" fmla="*/ 19622 h 196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63" h="19621">
                        <a:moveTo>
                          <a:pt x="14764" y="0"/>
                        </a:moveTo>
                        <a:lnTo>
                          <a:pt x="0" y="19622"/>
                        </a:lnTo>
                      </a:path>
                    </a:pathLst>
                  </a:custGeom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  <p:sp>
                <p:nvSpPr>
                  <p:cNvPr id="62" name="Freeform: Shape 61">
                    <a:extLst>
                      <a:ext uri="{FF2B5EF4-FFF2-40B4-BE49-F238E27FC236}">
                        <a16:creationId xmlns:a16="http://schemas.microsoft.com/office/drawing/2014/main" id="{92DBB8A2-E379-448E-BAC6-B2E0DDBA217A}"/>
                      </a:ext>
                    </a:extLst>
                  </p:cNvPr>
                  <p:cNvSpPr/>
                  <p:nvPr/>
                </p:nvSpPr>
                <p:spPr>
                  <a:xfrm>
                    <a:off x="5918929" y="3380803"/>
                    <a:ext cx="14763" cy="19526"/>
                  </a:xfrm>
                  <a:custGeom>
                    <a:avLst/>
                    <a:gdLst>
                      <a:gd name="connsiteX0" fmla="*/ 14764 w 14763"/>
                      <a:gd name="connsiteY0" fmla="*/ 0 h 19526"/>
                      <a:gd name="connsiteX1" fmla="*/ 0 w 14763"/>
                      <a:gd name="connsiteY1" fmla="*/ 19526 h 19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63" h="19526">
                        <a:moveTo>
                          <a:pt x="14764" y="0"/>
                        </a:moveTo>
                        <a:lnTo>
                          <a:pt x="0" y="19526"/>
                        </a:lnTo>
                      </a:path>
                    </a:pathLst>
                  </a:custGeom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  <p:sp>
                <p:nvSpPr>
                  <p:cNvPr id="63" name="Freeform: Shape 62">
                    <a:extLst>
                      <a:ext uri="{FF2B5EF4-FFF2-40B4-BE49-F238E27FC236}">
                        <a16:creationId xmlns:a16="http://schemas.microsoft.com/office/drawing/2014/main" id="{3CAC74D4-8C0F-4FE4-AE41-04313DD478FA}"/>
                      </a:ext>
                    </a:extLst>
                  </p:cNvPr>
                  <p:cNvSpPr/>
                  <p:nvPr/>
                </p:nvSpPr>
                <p:spPr>
                  <a:xfrm>
                    <a:off x="5893974" y="3361943"/>
                    <a:ext cx="14763" cy="19526"/>
                  </a:xfrm>
                  <a:custGeom>
                    <a:avLst/>
                    <a:gdLst>
                      <a:gd name="connsiteX0" fmla="*/ 14764 w 14763"/>
                      <a:gd name="connsiteY0" fmla="*/ 0 h 19526"/>
                      <a:gd name="connsiteX1" fmla="*/ 0 w 14763"/>
                      <a:gd name="connsiteY1" fmla="*/ 19526 h 19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63" h="19526">
                        <a:moveTo>
                          <a:pt x="14764" y="0"/>
                        </a:moveTo>
                        <a:lnTo>
                          <a:pt x="0" y="19526"/>
                        </a:lnTo>
                      </a:path>
                    </a:pathLst>
                  </a:custGeom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  <p:sp>
                <p:nvSpPr>
                  <p:cNvPr id="64" name="Freeform: Shape 63">
                    <a:extLst>
                      <a:ext uri="{FF2B5EF4-FFF2-40B4-BE49-F238E27FC236}">
                        <a16:creationId xmlns:a16="http://schemas.microsoft.com/office/drawing/2014/main" id="{58059EA1-11D4-41F4-9DAB-58CAD2D8F874}"/>
                      </a:ext>
                    </a:extLst>
                  </p:cNvPr>
                  <p:cNvSpPr/>
                  <p:nvPr/>
                </p:nvSpPr>
                <p:spPr>
                  <a:xfrm>
                    <a:off x="5940456" y="3392328"/>
                    <a:ext cx="18288" cy="24193"/>
                  </a:xfrm>
                  <a:custGeom>
                    <a:avLst/>
                    <a:gdLst>
                      <a:gd name="connsiteX0" fmla="*/ 18288 w 18288"/>
                      <a:gd name="connsiteY0" fmla="*/ 0 h 24193"/>
                      <a:gd name="connsiteX1" fmla="*/ 0 w 18288"/>
                      <a:gd name="connsiteY1" fmla="*/ 24194 h 241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288" h="24193">
                        <a:moveTo>
                          <a:pt x="18288" y="0"/>
                        </a:moveTo>
                        <a:lnTo>
                          <a:pt x="0" y="24194"/>
                        </a:lnTo>
                      </a:path>
                    </a:pathLst>
                  </a:custGeom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  <p:sp>
                <p:nvSpPr>
                  <p:cNvPr id="65" name="Freeform: Shape 64">
                    <a:extLst>
                      <a:ext uri="{FF2B5EF4-FFF2-40B4-BE49-F238E27FC236}">
                        <a16:creationId xmlns:a16="http://schemas.microsoft.com/office/drawing/2014/main" id="{05A70FCB-161F-4279-BF16-1B6F60170A5F}"/>
                      </a:ext>
                    </a:extLst>
                  </p:cNvPr>
                  <p:cNvSpPr/>
                  <p:nvPr/>
                </p:nvSpPr>
                <p:spPr>
                  <a:xfrm>
                    <a:off x="5964745" y="3415378"/>
                    <a:ext cx="14763" cy="19526"/>
                  </a:xfrm>
                  <a:custGeom>
                    <a:avLst/>
                    <a:gdLst>
                      <a:gd name="connsiteX0" fmla="*/ 14764 w 14763"/>
                      <a:gd name="connsiteY0" fmla="*/ 0 h 19526"/>
                      <a:gd name="connsiteX1" fmla="*/ 0 w 14763"/>
                      <a:gd name="connsiteY1" fmla="*/ 19526 h 19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63" h="19526">
                        <a:moveTo>
                          <a:pt x="14764" y="0"/>
                        </a:moveTo>
                        <a:lnTo>
                          <a:pt x="0" y="19526"/>
                        </a:lnTo>
                      </a:path>
                    </a:pathLst>
                  </a:custGeom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  <p:sp>
                <p:nvSpPr>
                  <p:cNvPr id="66" name="Freeform: Shape 65">
                    <a:extLst>
                      <a:ext uri="{FF2B5EF4-FFF2-40B4-BE49-F238E27FC236}">
                        <a16:creationId xmlns:a16="http://schemas.microsoft.com/office/drawing/2014/main" id="{82E5C83D-E12E-421D-930C-2045C855BFB1}"/>
                      </a:ext>
                    </a:extLst>
                  </p:cNvPr>
                  <p:cNvSpPr/>
                  <p:nvPr/>
                </p:nvSpPr>
                <p:spPr>
                  <a:xfrm>
                    <a:off x="6013894" y="3452526"/>
                    <a:ext cx="14763" cy="19526"/>
                  </a:xfrm>
                  <a:custGeom>
                    <a:avLst/>
                    <a:gdLst>
                      <a:gd name="connsiteX0" fmla="*/ 14764 w 14763"/>
                      <a:gd name="connsiteY0" fmla="*/ 0 h 19526"/>
                      <a:gd name="connsiteX1" fmla="*/ 0 w 14763"/>
                      <a:gd name="connsiteY1" fmla="*/ 19526 h 19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63" h="19526">
                        <a:moveTo>
                          <a:pt x="14764" y="0"/>
                        </a:moveTo>
                        <a:lnTo>
                          <a:pt x="0" y="19526"/>
                        </a:lnTo>
                      </a:path>
                    </a:pathLst>
                  </a:custGeom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  <p:sp>
                <p:nvSpPr>
                  <p:cNvPr id="67" name="Freeform: Shape 66">
                    <a:extLst>
                      <a:ext uri="{FF2B5EF4-FFF2-40B4-BE49-F238E27FC236}">
                        <a16:creationId xmlns:a16="http://schemas.microsoft.com/office/drawing/2014/main" id="{AC527C24-53AF-4C8E-8BBB-DDE3F3AA1A7C}"/>
                      </a:ext>
                    </a:extLst>
                  </p:cNvPr>
                  <p:cNvSpPr/>
                  <p:nvPr/>
                </p:nvSpPr>
                <p:spPr>
                  <a:xfrm>
                    <a:off x="5989033" y="3433666"/>
                    <a:ext cx="14763" cy="19526"/>
                  </a:xfrm>
                  <a:custGeom>
                    <a:avLst/>
                    <a:gdLst>
                      <a:gd name="connsiteX0" fmla="*/ 14764 w 14763"/>
                      <a:gd name="connsiteY0" fmla="*/ 0 h 19526"/>
                      <a:gd name="connsiteX1" fmla="*/ 0 w 14763"/>
                      <a:gd name="connsiteY1" fmla="*/ 19526 h 19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63" h="19526">
                        <a:moveTo>
                          <a:pt x="14764" y="0"/>
                        </a:moveTo>
                        <a:lnTo>
                          <a:pt x="0" y="19526"/>
                        </a:lnTo>
                      </a:path>
                    </a:pathLst>
                  </a:custGeom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</p:grpSp>
            <p:grpSp>
              <p:nvGrpSpPr>
                <p:cNvPr id="68" name="Graphic 53">
                  <a:extLst>
                    <a:ext uri="{FF2B5EF4-FFF2-40B4-BE49-F238E27FC236}">
                      <a16:creationId xmlns:a16="http://schemas.microsoft.com/office/drawing/2014/main" id="{5E20D5EF-8789-4BD7-B4CD-C6F09AEF99B6}"/>
                    </a:ext>
                  </a:extLst>
                </p:cNvPr>
                <p:cNvGrpSpPr/>
                <p:nvPr/>
              </p:nvGrpSpPr>
              <p:grpSpPr>
                <a:xfrm>
                  <a:off x="6037516" y="3465575"/>
                  <a:ext cx="256032" cy="206502"/>
                  <a:chOff x="6037516" y="3465575"/>
                  <a:chExt cx="256032" cy="206502"/>
                </a:xfrm>
              </p:grpSpPr>
              <p:sp>
                <p:nvSpPr>
                  <p:cNvPr id="69" name="Freeform: Shape 68">
                    <a:extLst>
                      <a:ext uri="{FF2B5EF4-FFF2-40B4-BE49-F238E27FC236}">
                        <a16:creationId xmlns:a16="http://schemas.microsoft.com/office/drawing/2014/main" id="{EEDEB2FA-17FD-4A19-91AA-14BD5A7163D2}"/>
                      </a:ext>
                    </a:extLst>
                  </p:cNvPr>
                  <p:cNvSpPr/>
                  <p:nvPr/>
                </p:nvSpPr>
                <p:spPr>
                  <a:xfrm>
                    <a:off x="6037516" y="3465575"/>
                    <a:ext cx="18288" cy="24288"/>
                  </a:xfrm>
                  <a:custGeom>
                    <a:avLst/>
                    <a:gdLst>
                      <a:gd name="connsiteX0" fmla="*/ 18288 w 18288"/>
                      <a:gd name="connsiteY0" fmla="*/ 0 h 24288"/>
                      <a:gd name="connsiteX1" fmla="*/ 0 w 18288"/>
                      <a:gd name="connsiteY1" fmla="*/ 24289 h 242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288" h="24288">
                        <a:moveTo>
                          <a:pt x="18288" y="0"/>
                        </a:moveTo>
                        <a:lnTo>
                          <a:pt x="0" y="24289"/>
                        </a:lnTo>
                      </a:path>
                    </a:pathLst>
                  </a:custGeom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  <p:sp>
                <p:nvSpPr>
                  <p:cNvPr id="70" name="Freeform: Shape 69">
                    <a:extLst>
                      <a:ext uri="{FF2B5EF4-FFF2-40B4-BE49-F238E27FC236}">
                        <a16:creationId xmlns:a16="http://schemas.microsoft.com/office/drawing/2014/main" id="{36CCD47F-8596-4F6B-B072-E9B99B823C51}"/>
                      </a:ext>
                    </a:extLst>
                  </p:cNvPr>
                  <p:cNvSpPr/>
                  <p:nvPr/>
                </p:nvSpPr>
                <p:spPr>
                  <a:xfrm>
                    <a:off x="6061804" y="3488626"/>
                    <a:ext cx="14763" cy="19621"/>
                  </a:xfrm>
                  <a:custGeom>
                    <a:avLst/>
                    <a:gdLst>
                      <a:gd name="connsiteX0" fmla="*/ 14764 w 14763"/>
                      <a:gd name="connsiteY0" fmla="*/ 0 h 19621"/>
                      <a:gd name="connsiteX1" fmla="*/ 0 w 14763"/>
                      <a:gd name="connsiteY1" fmla="*/ 19621 h 196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63" h="19621">
                        <a:moveTo>
                          <a:pt x="14764" y="0"/>
                        </a:moveTo>
                        <a:lnTo>
                          <a:pt x="0" y="19621"/>
                        </a:lnTo>
                      </a:path>
                    </a:pathLst>
                  </a:custGeom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  <p:sp>
                <p:nvSpPr>
                  <p:cNvPr id="100" name="Freeform: Shape 99">
                    <a:extLst>
                      <a:ext uri="{FF2B5EF4-FFF2-40B4-BE49-F238E27FC236}">
                        <a16:creationId xmlns:a16="http://schemas.microsoft.com/office/drawing/2014/main" id="{791A2F47-387B-40AB-B76D-4AC71F902FD3}"/>
                      </a:ext>
                    </a:extLst>
                  </p:cNvPr>
                  <p:cNvSpPr/>
                  <p:nvPr/>
                </p:nvSpPr>
                <p:spPr>
                  <a:xfrm>
                    <a:off x="6110953" y="3525868"/>
                    <a:ext cx="14763" cy="19526"/>
                  </a:xfrm>
                  <a:custGeom>
                    <a:avLst/>
                    <a:gdLst>
                      <a:gd name="connsiteX0" fmla="*/ 14764 w 14763"/>
                      <a:gd name="connsiteY0" fmla="*/ 0 h 19526"/>
                      <a:gd name="connsiteX1" fmla="*/ 0 w 14763"/>
                      <a:gd name="connsiteY1" fmla="*/ 19526 h 19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63" h="19526">
                        <a:moveTo>
                          <a:pt x="14764" y="0"/>
                        </a:moveTo>
                        <a:lnTo>
                          <a:pt x="0" y="19526"/>
                        </a:lnTo>
                      </a:path>
                    </a:pathLst>
                  </a:custGeom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  <p:sp>
                <p:nvSpPr>
                  <p:cNvPr id="101" name="Freeform: Shape 100">
                    <a:extLst>
                      <a:ext uri="{FF2B5EF4-FFF2-40B4-BE49-F238E27FC236}">
                        <a16:creationId xmlns:a16="http://schemas.microsoft.com/office/drawing/2014/main" id="{224D1AEB-F30D-490B-ADF6-5FCE0678C2BA}"/>
                      </a:ext>
                    </a:extLst>
                  </p:cNvPr>
                  <p:cNvSpPr/>
                  <p:nvPr/>
                </p:nvSpPr>
                <p:spPr>
                  <a:xfrm>
                    <a:off x="6085998" y="3507009"/>
                    <a:ext cx="14763" cy="19526"/>
                  </a:xfrm>
                  <a:custGeom>
                    <a:avLst/>
                    <a:gdLst>
                      <a:gd name="connsiteX0" fmla="*/ 14764 w 14763"/>
                      <a:gd name="connsiteY0" fmla="*/ 0 h 19526"/>
                      <a:gd name="connsiteX1" fmla="*/ 0 w 14763"/>
                      <a:gd name="connsiteY1" fmla="*/ 19526 h 19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63" h="19526">
                        <a:moveTo>
                          <a:pt x="14764" y="0"/>
                        </a:moveTo>
                        <a:lnTo>
                          <a:pt x="0" y="19526"/>
                        </a:lnTo>
                      </a:path>
                    </a:pathLst>
                  </a:custGeom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  <p:sp>
                <p:nvSpPr>
                  <p:cNvPr id="102" name="Freeform: Shape 101">
                    <a:extLst>
                      <a:ext uri="{FF2B5EF4-FFF2-40B4-BE49-F238E27FC236}">
                        <a16:creationId xmlns:a16="http://schemas.microsoft.com/office/drawing/2014/main" id="{B622D342-E765-42E7-AFDE-520B57328953}"/>
                      </a:ext>
                    </a:extLst>
                  </p:cNvPr>
                  <p:cNvSpPr/>
                  <p:nvPr/>
                </p:nvSpPr>
                <p:spPr>
                  <a:xfrm>
                    <a:off x="6132480" y="3537394"/>
                    <a:ext cx="18383" cy="24193"/>
                  </a:xfrm>
                  <a:custGeom>
                    <a:avLst/>
                    <a:gdLst>
                      <a:gd name="connsiteX0" fmla="*/ 18383 w 18383"/>
                      <a:gd name="connsiteY0" fmla="*/ 0 h 24193"/>
                      <a:gd name="connsiteX1" fmla="*/ 0 w 18383"/>
                      <a:gd name="connsiteY1" fmla="*/ 24193 h 241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383" h="24193">
                        <a:moveTo>
                          <a:pt x="18383" y="0"/>
                        </a:moveTo>
                        <a:lnTo>
                          <a:pt x="0" y="24193"/>
                        </a:lnTo>
                      </a:path>
                    </a:pathLst>
                  </a:custGeom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  <p:sp>
                <p:nvSpPr>
                  <p:cNvPr id="103" name="Freeform: Shape 102">
                    <a:extLst>
                      <a:ext uri="{FF2B5EF4-FFF2-40B4-BE49-F238E27FC236}">
                        <a16:creationId xmlns:a16="http://schemas.microsoft.com/office/drawing/2014/main" id="{7F23AECD-0050-4D00-ACC8-259A9207D970}"/>
                      </a:ext>
                    </a:extLst>
                  </p:cNvPr>
                  <p:cNvSpPr/>
                  <p:nvPr/>
                </p:nvSpPr>
                <p:spPr>
                  <a:xfrm>
                    <a:off x="6156769" y="3560444"/>
                    <a:ext cx="14763" cy="19526"/>
                  </a:xfrm>
                  <a:custGeom>
                    <a:avLst/>
                    <a:gdLst>
                      <a:gd name="connsiteX0" fmla="*/ 14764 w 14763"/>
                      <a:gd name="connsiteY0" fmla="*/ 0 h 19526"/>
                      <a:gd name="connsiteX1" fmla="*/ 0 w 14763"/>
                      <a:gd name="connsiteY1" fmla="*/ 19526 h 19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63" h="19526">
                        <a:moveTo>
                          <a:pt x="14764" y="0"/>
                        </a:moveTo>
                        <a:lnTo>
                          <a:pt x="0" y="19526"/>
                        </a:lnTo>
                      </a:path>
                    </a:pathLst>
                  </a:custGeom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  <p:sp>
                <p:nvSpPr>
                  <p:cNvPr id="104" name="Freeform: Shape 103">
                    <a:extLst>
                      <a:ext uri="{FF2B5EF4-FFF2-40B4-BE49-F238E27FC236}">
                        <a16:creationId xmlns:a16="http://schemas.microsoft.com/office/drawing/2014/main" id="{E564FEBD-C1E0-4DE4-80AB-0D257B7F667A}"/>
                      </a:ext>
                    </a:extLst>
                  </p:cNvPr>
                  <p:cNvSpPr/>
                  <p:nvPr/>
                </p:nvSpPr>
                <p:spPr>
                  <a:xfrm>
                    <a:off x="6206013" y="3597592"/>
                    <a:ext cx="14763" cy="19526"/>
                  </a:xfrm>
                  <a:custGeom>
                    <a:avLst/>
                    <a:gdLst>
                      <a:gd name="connsiteX0" fmla="*/ 14764 w 14763"/>
                      <a:gd name="connsiteY0" fmla="*/ 0 h 19526"/>
                      <a:gd name="connsiteX1" fmla="*/ 0 w 14763"/>
                      <a:gd name="connsiteY1" fmla="*/ 19526 h 19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63" h="19526">
                        <a:moveTo>
                          <a:pt x="14764" y="0"/>
                        </a:moveTo>
                        <a:lnTo>
                          <a:pt x="0" y="19526"/>
                        </a:lnTo>
                      </a:path>
                    </a:pathLst>
                  </a:custGeom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  <p:sp>
                <p:nvSpPr>
                  <p:cNvPr id="105" name="Freeform: Shape 104">
                    <a:extLst>
                      <a:ext uri="{FF2B5EF4-FFF2-40B4-BE49-F238E27FC236}">
                        <a16:creationId xmlns:a16="http://schemas.microsoft.com/office/drawing/2014/main" id="{435B5D73-B3ED-4642-BAF4-F89415DBAB6A}"/>
                      </a:ext>
                    </a:extLst>
                  </p:cNvPr>
                  <p:cNvSpPr/>
                  <p:nvPr/>
                </p:nvSpPr>
                <p:spPr>
                  <a:xfrm>
                    <a:off x="6181057" y="3578732"/>
                    <a:ext cx="14763" cy="19526"/>
                  </a:xfrm>
                  <a:custGeom>
                    <a:avLst/>
                    <a:gdLst>
                      <a:gd name="connsiteX0" fmla="*/ 14764 w 14763"/>
                      <a:gd name="connsiteY0" fmla="*/ 0 h 19526"/>
                      <a:gd name="connsiteX1" fmla="*/ 0 w 14763"/>
                      <a:gd name="connsiteY1" fmla="*/ 19526 h 19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63" h="19526">
                        <a:moveTo>
                          <a:pt x="14764" y="0"/>
                        </a:moveTo>
                        <a:lnTo>
                          <a:pt x="0" y="19526"/>
                        </a:lnTo>
                      </a:path>
                    </a:pathLst>
                  </a:custGeom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  <p:sp>
                <p:nvSpPr>
                  <p:cNvPr id="106" name="Freeform: Shape 105">
                    <a:extLst>
                      <a:ext uri="{FF2B5EF4-FFF2-40B4-BE49-F238E27FC236}">
                        <a16:creationId xmlns:a16="http://schemas.microsoft.com/office/drawing/2014/main" id="{4C464F78-7D17-4486-953B-631C41097C4C}"/>
                      </a:ext>
                    </a:extLst>
                  </p:cNvPr>
                  <p:cNvSpPr/>
                  <p:nvPr/>
                </p:nvSpPr>
                <p:spPr>
                  <a:xfrm>
                    <a:off x="6230206" y="3611117"/>
                    <a:ext cx="18287" cy="24288"/>
                  </a:xfrm>
                  <a:custGeom>
                    <a:avLst/>
                    <a:gdLst>
                      <a:gd name="connsiteX0" fmla="*/ 18288 w 18287"/>
                      <a:gd name="connsiteY0" fmla="*/ 0 h 24288"/>
                      <a:gd name="connsiteX1" fmla="*/ 0 w 18287"/>
                      <a:gd name="connsiteY1" fmla="*/ 24289 h 242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287" h="24288">
                        <a:moveTo>
                          <a:pt x="18288" y="0"/>
                        </a:moveTo>
                        <a:lnTo>
                          <a:pt x="0" y="24289"/>
                        </a:lnTo>
                      </a:path>
                    </a:pathLst>
                  </a:custGeom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  <p:sp>
                <p:nvSpPr>
                  <p:cNvPr id="107" name="Freeform: Shape 106">
                    <a:extLst>
                      <a:ext uri="{FF2B5EF4-FFF2-40B4-BE49-F238E27FC236}">
                        <a16:creationId xmlns:a16="http://schemas.microsoft.com/office/drawing/2014/main" id="{7A24FC97-2415-4BDE-8DBF-EDA41D89D9E9}"/>
                      </a:ext>
                    </a:extLst>
                  </p:cNvPr>
                  <p:cNvSpPr/>
                  <p:nvPr/>
                </p:nvSpPr>
                <p:spPr>
                  <a:xfrm>
                    <a:off x="6254495" y="3634263"/>
                    <a:ext cx="14763" cy="19526"/>
                  </a:xfrm>
                  <a:custGeom>
                    <a:avLst/>
                    <a:gdLst>
                      <a:gd name="connsiteX0" fmla="*/ 14764 w 14763"/>
                      <a:gd name="connsiteY0" fmla="*/ 0 h 19526"/>
                      <a:gd name="connsiteX1" fmla="*/ 0 w 14763"/>
                      <a:gd name="connsiteY1" fmla="*/ 19526 h 19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63" h="19526">
                        <a:moveTo>
                          <a:pt x="14764" y="0"/>
                        </a:moveTo>
                        <a:lnTo>
                          <a:pt x="0" y="19526"/>
                        </a:lnTo>
                      </a:path>
                    </a:pathLst>
                  </a:custGeom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  <p:sp>
                <p:nvSpPr>
                  <p:cNvPr id="108" name="Freeform: Shape 107">
                    <a:extLst>
                      <a:ext uri="{FF2B5EF4-FFF2-40B4-BE49-F238E27FC236}">
                        <a16:creationId xmlns:a16="http://schemas.microsoft.com/office/drawing/2014/main" id="{706FE40F-25BD-4D7A-81FE-48A5928D5E50}"/>
                      </a:ext>
                    </a:extLst>
                  </p:cNvPr>
                  <p:cNvSpPr/>
                  <p:nvPr/>
                </p:nvSpPr>
                <p:spPr>
                  <a:xfrm>
                    <a:off x="6278784" y="3652551"/>
                    <a:ext cx="14763" cy="19526"/>
                  </a:xfrm>
                  <a:custGeom>
                    <a:avLst/>
                    <a:gdLst>
                      <a:gd name="connsiteX0" fmla="*/ 14764 w 14763"/>
                      <a:gd name="connsiteY0" fmla="*/ 0 h 19526"/>
                      <a:gd name="connsiteX1" fmla="*/ 0 w 14763"/>
                      <a:gd name="connsiteY1" fmla="*/ 19526 h 19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63" h="19526">
                        <a:moveTo>
                          <a:pt x="14764" y="0"/>
                        </a:moveTo>
                        <a:lnTo>
                          <a:pt x="0" y="19526"/>
                        </a:lnTo>
                      </a:path>
                    </a:pathLst>
                  </a:custGeom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</p:grpSp>
          </p:grpSp>
        </p:grpSp>
        <p:grpSp>
          <p:nvGrpSpPr>
            <p:cNvPr id="109" name="Graphic 53">
              <a:extLst>
                <a:ext uri="{FF2B5EF4-FFF2-40B4-BE49-F238E27FC236}">
                  <a16:creationId xmlns:a16="http://schemas.microsoft.com/office/drawing/2014/main" id="{5E20D5EF-8789-4BD7-B4CD-C6F09AEF99B6}"/>
                </a:ext>
              </a:extLst>
            </p:cNvPr>
            <p:cNvGrpSpPr/>
            <p:nvPr/>
          </p:nvGrpSpPr>
          <p:grpSpPr>
            <a:xfrm>
              <a:off x="5795949" y="3167093"/>
              <a:ext cx="581631" cy="494681"/>
              <a:chOff x="5795949" y="3167093"/>
              <a:chExt cx="581631" cy="494681"/>
            </a:xfrm>
            <a:solidFill>
              <a:srgbClr val="E9684D"/>
            </a:solidFill>
          </p:grpSpPr>
          <p:sp>
            <p:nvSpPr>
              <p:cNvPr id="110" name="Freeform: Shape 109">
                <a:extLst>
                  <a:ext uri="{FF2B5EF4-FFF2-40B4-BE49-F238E27FC236}">
                    <a16:creationId xmlns:a16="http://schemas.microsoft.com/office/drawing/2014/main" id="{7074EEF3-262B-4D06-A300-BC033A8D8B8B}"/>
                  </a:ext>
                </a:extLst>
              </p:cNvPr>
              <p:cNvSpPr/>
              <p:nvPr/>
            </p:nvSpPr>
            <p:spPr>
              <a:xfrm rot="2232065">
                <a:off x="5781448" y="3335663"/>
                <a:ext cx="610633" cy="157539"/>
              </a:xfrm>
              <a:custGeom>
                <a:avLst/>
                <a:gdLst>
                  <a:gd name="connsiteX0" fmla="*/ 0 w 610633"/>
                  <a:gd name="connsiteY0" fmla="*/ 0 h 157539"/>
                  <a:gd name="connsiteX1" fmla="*/ 610634 w 610633"/>
                  <a:gd name="connsiteY1" fmla="*/ 0 h 157539"/>
                  <a:gd name="connsiteX2" fmla="*/ 610634 w 610633"/>
                  <a:gd name="connsiteY2" fmla="*/ 157540 h 157539"/>
                  <a:gd name="connsiteX3" fmla="*/ 0 w 610633"/>
                  <a:gd name="connsiteY3" fmla="*/ 157540 h 1575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10633" h="157539">
                    <a:moveTo>
                      <a:pt x="0" y="0"/>
                    </a:moveTo>
                    <a:lnTo>
                      <a:pt x="610634" y="0"/>
                    </a:lnTo>
                    <a:lnTo>
                      <a:pt x="610634" y="157540"/>
                    </a:lnTo>
                    <a:lnTo>
                      <a:pt x="0" y="157540"/>
                    </a:lnTo>
                    <a:close/>
                  </a:path>
                </a:pathLst>
              </a:custGeom>
              <a:solidFill>
                <a:srgbClr val="E9684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Cordia New" panose="020B0304020202020204" pitchFamily="34" charset="-34"/>
                </a:endParaRPr>
              </a:p>
            </p:txBody>
          </p:sp>
          <p:grpSp>
            <p:nvGrpSpPr>
              <p:cNvPr id="111" name="Graphic 53">
                <a:extLst>
                  <a:ext uri="{FF2B5EF4-FFF2-40B4-BE49-F238E27FC236}">
                    <a16:creationId xmlns:a16="http://schemas.microsoft.com/office/drawing/2014/main" id="{5E20D5EF-8789-4BD7-B4CD-C6F09AEF99B6}"/>
                  </a:ext>
                </a:extLst>
              </p:cNvPr>
              <p:cNvGrpSpPr/>
              <p:nvPr/>
            </p:nvGrpSpPr>
            <p:grpSpPr>
              <a:xfrm>
                <a:off x="5826346" y="3287553"/>
                <a:ext cx="448151" cy="351567"/>
                <a:chOff x="5826346" y="3287553"/>
                <a:chExt cx="448151" cy="351567"/>
              </a:xfrm>
            </p:grpSpPr>
            <p:grpSp>
              <p:nvGrpSpPr>
                <p:cNvPr id="112" name="Graphic 53">
                  <a:extLst>
                    <a:ext uri="{FF2B5EF4-FFF2-40B4-BE49-F238E27FC236}">
                      <a16:creationId xmlns:a16="http://schemas.microsoft.com/office/drawing/2014/main" id="{5E20D5EF-8789-4BD7-B4CD-C6F09AEF99B6}"/>
                    </a:ext>
                  </a:extLst>
                </p:cNvPr>
                <p:cNvGrpSpPr/>
                <p:nvPr/>
              </p:nvGrpSpPr>
              <p:grpSpPr>
                <a:xfrm>
                  <a:off x="5826346" y="3287553"/>
                  <a:ext cx="183260" cy="151542"/>
                  <a:chOff x="5826346" y="3287553"/>
                  <a:chExt cx="183260" cy="151542"/>
                </a:xfrm>
              </p:grpSpPr>
              <p:sp>
                <p:nvSpPr>
                  <p:cNvPr id="113" name="Freeform: Shape 112">
                    <a:extLst>
                      <a:ext uri="{FF2B5EF4-FFF2-40B4-BE49-F238E27FC236}">
                        <a16:creationId xmlns:a16="http://schemas.microsoft.com/office/drawing/2014/main" id="{32F2EF7C-8620-4BBF-8B6A-DA695D0DD18E}"/>
                      </a:ext>
                    </a:extLst>
                  </p:cNvPr>
                  <p:cNvSpPr/>
                  <p:nvPr/>
                </p:nvSpPr>
                <p:spPr>
                  <a:xfrm>
                    <a:off x="5826346" y="3287553"/>
                    <a:ext cx="18288" cy="24193"/>
                  </a:xfrm>
                  <a:custGeom>
                    <a:avLst/>
                    <a:gdLst>
                      <a:gd name="connsiteX0" fmla="*/ 18288 w 18288"/>
                      <a:gd name="connsiteY0" fmla="*/ 0 h 24193"/>
                      <a:gd name="connsiteX1" fmla="*/ 0 w 18288"/>
                      <a:gd name="connsiteY1" fmla="*/ 24193 h 241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288" h="24193">
                        <a:moveTo>
                          <a:pt x="18288" y="0"/>
                        </a:moveTo>
                        <a:lnTo>
                          <a:pt x="0" y="24193"/>
                        </a:lnTo>
                      </a:path>
                    </a:pathLst>
                  </a:custGeom>
                  <a:ln w="9525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  <p:sp>
                <p:nvSpPr>
                  <p:cNvPr id="114" name="Freeform: Shape 113">
                    <a:extLst>
                      <a:ext uri="{FF2B5EF4-FFF2-40B4-BE49-F238E27FC236}">
                        <a16:creationId xmlns:a16="http://schemas.microsoft.com/office/drawing/2014/main" id="{698949DF-8A42-4331-9CE3-E9A57D2AD3B5}"/>
                      </a:ext>
                    </a:extLst>
                  </p:cNvPr>
                  <p:cNvSpPr/>
                  <p:nvPr/>
                </p:nvSpPr>
                <p:spPr>
                  <a:xfrm>
                    <a:off x="5850635" y="3310603"/>
                    <a:ext cx="14763" cy="19526"/>
                  </a:xfrm>
                  <a:custGeom>
                    <a:avLst/>
                    <a:gdLst>
                      <a:gd name="connsiteX0" fmla="*/ 14764 w 14763"/>
                      <a:gd name="connsiteY0" fmla="*/ 0 h 19526"/>
                      <a:gd name="connsiteX1" fmla="*/ 0 w 14763"/>
                      <a:gd name="connsiteY1" fmla="*/ 19526 h 19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63" h="19526">
                        <a:moveTo>
                          <a:pt x="14764" y="0"/>
                        </a:moveTo>
                        <a:lnTo>
                          <a:pt x="0" y="19526"/>
                        </a:lnTo>
                      </a:path>
                    </a:pathLst>
                  </a:custGeom>
                  <a:ln w="9525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  <p:sp>
                <p:nvSpPr>
                  <p:cNvPr id="131" name="Freeform: Shape 130">
                    <a:extLst>
                      <a:ext uri="{FF2B5EF4-FFF2-40B4-BE49-F238E27FC236}">
                        <a16:creationId xmlns:a16="http://schemas.microsoft.com/office/drawing/2014/main" id="{FE58DEF8-D59A-43A6-89EC-617B32868526}"/>
                      </a:ext>
                    </a:extLst>
                  </p:cNvPr>
                  <p:cNvSpPr/>
                  <p:nvPr/>
                </p:nvSpPr>
                <p:spPr>
                  <a:xfrm>
                    <a:off x="5899879" y="3347751"/>
                    <a:ext cx="14763" cy="19526"/>
                  </a:xfrm>
                  <a:custGeom>
                    <a:avLst/>
                    <a:gdLst>
                      <a:gd name="connsiteX0" fmla="*/ 14764 w 14763"/>
                      <a:gd name="connsiteY0" fmla="*/ 0 h 19526"/>
                      <a:gd name="connsiteX1" fmla="*/ 0 w 14763"/>
                      <a:gd name="connsiteY1" fmla="*/ 19526 h 19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63" h="19526">
                        <a:moveTo>
                          <a:pt x="14764" y="0"/>
                        </a:moveTo>
                        <a:lnTo>
                          <a:pt x="0" y="19526"/>
                        </a:lnTo>
                      </a:path>
                    </a:pathLst>
                  </a:custGeom>
                  <a:ln w="9525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  <p:sp>
                <p:nvSpPr>
                  <p:cNvPr id="132" name="Freeform: Shape 131">
                    <a:extLst>
                      <a:ext uri="{FF2B5EF4-FFF2-40B4-BE49-F238E27FC236}">
                        <a16:creationId xmlns:a16="http://schemas.microsoft.com/office/drawing/2014/main" id="{246274FC-D924-4D94-A7FD-B37C2B308E29}"/>
                      </a:ext>
                    </a:extLst>
                  </p:cNvPr>
                  <p:cNvSpPr/>
                  <p:nvPr/>
                </p:nvSpPr>
                <p:spPr>
                  <a:xfrm>
                    <a:off x="5874924" y="3328891"/>
                    <a:ext cx="14763" cy="19526"/>
                  </a:xfrm>
                  <a:custGeom>
                    <a:avLst/>
                    <a:gdLst>
                      <a:gd name="connsiteX0" fmla="*/ 14764 w 14763"/>
                      <a:gd name="connsiteY0" fmla="*/ 0 h 19526"/>
                      <a:gd name="connsiteX1" fmla="*/ 0 w 14763"/>
                      <a:gd name="connsiteY1" fmla="*/ 19526 h 19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63" h="19526">
                        <a:moveTo>
                          <a:pt x="14764" y="0"/>
                        </a:moveTo>
                        <a:lnTo>
                          <a:pt x="0" y="19526"/>
                        </a:lnTo>
                      </a:path>
                    </a:pathLst>
                  </a:custGeom>
                  <a:ln w="9525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  <p:sp>
                <p:nvSpPr>
                  <p:cNvPr id="133" name="Freeform: Shape 132">
                    <a:extLst>
                      <a:ext uri="{FF2B5EF4-FFF2-40B4-BE49-F238E27FC236}">
                        <a16:creationId xmlns:a16="http://schemas.microsoft.com/office/drawing/2014/main" id="{F7D78EF3-F694-43A3-B154-628CC512AC2D}"/>
                      </a:ext>
                    </a:extLst>
                  </p:cNvPr>
                  <p:cNvSpPr/>
                  <p:nvPr/>
                </p:nvSpPr>
                <p:spPr>
                  <a:xfrm>
                    <a:off x="5921406" y="3359276"/>
                    <a:ext cx="18288" cy="24288"/>
                  </a:xfrm>
                  <a:custGeom>
                    <a:avLst/>
                    <a:gdLst>
                      <a:gd name="connsiteX0" fmla="*/ 18288 w 18288"/>
                      <a:gd name="connsiteY0" fmla="*/ 0 h 24288"/>
                      <a:gd name="connsiteX1" fmla="*/ 0 w 18288"/>
                      <a:gd name="connsiteY1" fmla="*/ 24289 h 242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288" h="24288">
                        <a:moveTo>
                          <a:pt x="18288" y="0"/>
                        </a:moveTo>
                        <a:lnTo>
                          <a:pt x="0" y="24289"/>
                        </a:lnTo>
                      </a:path>
                    </a:pathLst>
                  </a:custGeom>
                  <a:ln w="9525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  <p:sp>
                <p:nvSpPr>
                  <p:cNvPr id="134" name="Freeform: Shape 133">
                    <a:extLst>
                      <a:ext uri="{FF2B5EF4-FFF2-40B4-BE49-F238E27FC236}">
                        <a16:creationId xmlns:a16="http://schemas.microsoft.com/office/drawing/2014/main" id="{B6C49105-E870-4273-8C04-A591DE7DD50F}"/>
                      </a:ext>
                    </a:extLst>
                  </p:cNvPr>
                  <p:cNvSpPr/>
                  <p:nvPr/>
                </p:nvSpPr>
                <p:spPr>
                  <a:xfrm>
                    <a:off x="5945695" y="3382327"/>
                    <a:ext cx="14763" cy="19621"/>
                  </a:xfrm>
                  <a:custGeom>
                    <a:avLst/>
                    <a:gdLst>
                      <a:gd name="connsiteX0" fmla="*/ 14764 w 14763"/>
                      <a:gd name="connsiteY0" fmla="*/ 0 h 19621"/>
                      <a:gd name="connsiteX1" fmla="*/ 0 w 14763"/>
                      <a:gd name="connsiteY1" fmla="*/ 19621 h 196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63" h="19621">
                        <a:moveTo>
                          <a:pt x="14764" y="0"/>
                        </a:moveTo>
                        <a:lnTo>
                          <a:pt x="0" y="19621"/>
                        </a:lnTo>
                      </a:path>
                    </a:pathLst>
                  </a:custGeom>
                  <a:ln w="9525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  <p:sp>
                <p:nvSpPr>
                  <p:cNvPr id="135" name="Freeform: Shape 134">
                    <a:extLst>
                      <a:ext uri="{FF2B5EF4-FFF2-40B4-BE49-F238E27FC236}">
                        <a16:creationId xmlns:a16="http://schemas.microsoft.com/office/drawing/2014/main" id="{EF83F2C4-40BD-4A15-8D3A-F53D5C8B0E92}"/>
                      </a:ext>
                    </a:extLst>
                  </p:cNvPr>
                  <p:cNvSpPr/>
                  <p:nvPr/>
                </p:nvSpPr>
                <p:spPr>
                  <a:xfrm>
                    <a:off x="5994844" y="3419474"/>
                    <a:ext cx="14763" cy="19621"/>
                  </a:xfrm>
                  <a:custGeom>
                    <a:avLst/>
                    <a:gdLst>
                      <a:gd name="connsiteX0" fmla="*/ 14764 w 14763"/>
                      <a:gd name="connsiteY0" fmla="*/ 0 h 19621"/>
                      <a:gd name="connsiteX1" fmla="*/ 0 w 14763"/>
                      <a:gd name="connsiteY1" fmla="*/ 19621 h 196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63" h="19621">
                        <a:moveTo>
                          <a:pt x="14764" y="0"/>
                        </a:moveTo>
                        <a:lnTo>
                          <a:pt x="0" y="19621"/>
                        </a:lnTo>
                      </a:path>
                    </a:pathLst>
                  </a:custGeom>
                  <a:ln w="9525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  <p:sp>
                <p:nvSpPr>
                  <p:cNvPr id="136" name="Freeform: Shape 135">
                    <a:extLst>
                      <a:ext uri="{FF2B5EF4-FFF2-40B4-BE49-F238E27FC236}">
                        <a16:creationId xmlns:a16="http://schemas.microsoft.com/office/drawing/2014/main" id="{39CE288E-1492-4729-805A-987A1DB86A0D}"/>
                      </a:ext>
                    </a:extLst>
                  </p:cNvPr>
                  <p:cNvSpPr/>
                  <p:nvPr/>
                </p:nvSpPr>
                <p:spPr>
                  <a:xfrm>
                    <a:off x="5969983" y="3400710"/>
                    <a:ext cx="14763" cy="19526"/>
                  </a:xfrm>
                  <a:custGeom>
                    <a:avLst/>
                    <a:gdLst>
                      <a:gd name="connsiteX0" fmla="*/ 14764 w 14763"/>
                      <a:gd name="connsiteY0" fmla="*/ 0 h 19526"/>
                      <a:gd name="connsiteX1" fmla="*/ 0 w 14763"/>
                      <a:gd name="connsiteY1" fmla="*/ 19526 h 19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63" h="19526">
                        <a:moveTo>
                          <a:pt x="14764" y="0"/>
                        </a:moveTo>
                        <a:lnTo>
                          <a:pt x="0" y="19526"/>
                        </a:lnTo>
                      </a:path>
                    </a:pathLst>
                  </a:custGeom>
                  <a:ln w="9525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</p:grpSp>
            <p:grpSp>
              <p:nvGrpSpPr>
                <p:cNvPr id="137" name="Graphic 53">
                  <a:extLst>
                    <a:ext uri="{FF2B5EF4-FFF2-40B4-BE49-F238E27FC236}">
                      <a16:creationId xmlns:a16="http://schemas.microsoft.com/office/drawing/2014/main" id="{5E20D5EF-8789-4BD7-B4CD-C6F09AEF99B6}"/>
                    </a:ext>
                  </a:extLst>
                </p:cNvPr>
                <p:cNvGrpSpPr/>
                <p:nvPr/>
              </p:nvGrpSpPr>
              <p:grpSpPr>
                <a:xfrm>
                  <a:off x="6018466" y="3432619"/>
                  <a:ext cx="256032" cy="206502"/>
                  <a:chOff x="6018466" y="3432619"/>
                  <a:chExt cx="256032" cy="206502"/>
                </a:xfrm>
              </p:grpSpPr>
              <p:sp>
                <p:nvSpPr>
                  <p:cNvPr id="138" name="Freeform: Shape 137">
                    <a:extLst>
                      <a:ext uri="{FF2B5EF4-FFF2-40B4-BE49-F238E27FC236}">
                        <a16:creationId xmlns:a16="http://schemas.microsoft.com/office/drawing/2014/main" id="{D5AF5EBC-0307-450C-AF37-C4786E9E7431}"/>
                      </a:ext>
                    </a:extLst>
                  </p:cNvPr>
                  <p:cNvSpPr/>
                  <p:nvPr/>
                </p:nvSpPr>
                <p:spPr>
                  <a:xfrm>
                    <a:off x="6018466" y="3432619"/>
                    <a:ext cx="18288" cy="24193"/>
                  </a:xfrm>
                  <a:custGeom>
                    <a:avLst/>
                    <a:gdLst>
                      <a:gd name="connsiteX0" fmla="*/ 18288 w 18288"/>
                      <a:gd name="connsiteY0" fmla="*/ 0 h 24193"/>
                      <a:gd name="connsiteX1" fmla="*/ 0 w 18288"/>
                      <a:gd name="connsiteY1" fmla="*/ 24194 h 241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288" h="24193">
                        <a:moveTo>
                          <a:pt x="18288" y="0"/>
                        </a:moveTo>
                        <a:lnTo>
                          <a:pt x="0" y="24194"/>
                        </a:lnTo>
                      </a:path>
                    </a:pathLst>
                  </a:custGeom>
                  <a:ln w="9525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  <p:sp>
                <p:nvSpPr>
                  <p:cNvPr id="139" name="Freeform: Shape 138">
                    <a:extLst>
                      <a:ext uri="{FF2B5EF4-FFF2-40B4-BE49-F238E27FC236}">
                        <a16:creationId xmlns:a16="http://schemas.microsoft.com/office/drawing/2014/main" id="{C88F1B3D-94B3-4BC6-A3EB-546DD6C87050}"/>
                      </a:ext>
                    </a:extLst>
                  </p:cNvPr>
                  <p:cNvSpPr/>
                  <p:nvPr/>
                </p:nvSpPr>
                <p:spPr>
                  <a:xfrm>
                    <a:off x="6042754" y="3455669"/>
                    <a:ext cx="14763" cy="19526"/>
                  </a:xfrm>
                  <a:custGeom>
                    <a:avLst/>
                    <a:gdLst>
                      <a:gd name="connsiteX0" fmla="*/ 14764 w 14763"/>
                      <a:gd name="connsiteY0" fmla="*/ 0 h 19526"/>
                      <a:gd name="connsiteX1" fmla="*/ 0 w 14763"/>
                      <a:gd name="connsiteY1" fmla="*/ 19526 h 19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63" h="19526">
                        <a:moveTo>
                          <a:pt x="14764" y="0"/>
                        </a:moveTo>
                        <a:lnTo>
                          <a:pt x="0" y="19526"/>
                        </a:lnTo>
                      </a:path>
                    </a:pathLst>
                  </a:custGeom>
                  <a:ln w="9525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  <p:sp>
                <p:nvSpPr>
                  <p:cNvPr id="140" name="Freeform: Shape 139">
                    <a:extLst>
                      <a:ext uri="{FF2B5EF4-FFF2-40B4-BE49-F238E27FC236}">
                        <a16:creationId xmlns:a16="http://schemas.microsoft.com/office/drawing/2014/main" id="{ACD42F81-AB43-49D2-9596-E3450B58C719}"/>
                      </a:ext>
                    </a:extLst>
                  </p:cNvPr>
                  <p:cNvSpPr/>
                  <p:nvPr/>
                </p:nvSpPr>
                <p:spPr>
                  <a:xfrm>
                    <a:off x="6091903" y="3492817"/>
                    <a:ext cx="14763" cy="19526"/>
                  </a:xfrm>
                  <a:custGeom>
                    <a:avLst/>
                    <a:gdLst>
                      <a:gd name="connsiteX0" fmla="*/ 14764 w 14763"/>
                      <a:gd name="connsiteY0" fmla="*/ 0 h 19526"/>
                      <a:gd name="connsiteX1" fmla="*/ 0 w 14763"/>
                      <a:gd name="connsiteY1" fmla="*/ 19526 h 19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63" h="19526">
                        <a:moveTo>
                          <a:pt x="14764" y="0"/>
                        </a:moveTo>
                        <a:lnTo>
                          <a:pt x="0" y="19526"/>
                        </a:lnTo>
                      </a:path>
                    </a:pathLst>
                  </a:custGeom>
                  <a:ln w="9525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  <p:sp>
                <p:nvSpPr>
                  <p:cNvPr id="141" name="Freeform: Shape 140">
                    <a:extLst>
                      <a:ext uri="{FF2B5EF4-FFF2-40B4-BE49-F238E27FC236}">
                        <a16:creationId xmlns:a16="http://schemas.microsoft.com/office/drawing/2014/main" id="{8DB994F6-CCA8-4E18-9EEA-D055C9EEF13F}"/>
                      </a:ext>
                    </a:extLst>
                  </p:cNvPr>
                  <p:cNvSpPr/>
                  <p:nvPr/>
                </p:nvSpPr>
                <p:spPr>
                  <a:xfrm>
                    <a:off x="6066948" y="3473957"/>
                    <a:ext cx="14763" cy="19526"/>
                  </a:xfrm>
                  <a:custGeom>
                    <a:avLst/>
                    <a:gdLst>
                      <a:gd name="connsiteX0" fmla="*/ 14764 w 14763"/>
                      <a:gd name="connsiteY0" fmla="*/ 0 h 19526"/>
                      <a:gd name="connsiteX1" fmla="*/ 0 w 14763"/>
                      <a:gd name="connsiteY1" fmla="*/ 19526 h 19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63" h="19526">
                        <a:moveTo>
                          <a:pt x="14764" y="0"/>
                        </a:moveTo>
                        <a:lnTo>
                          <a:pt x="0" y="19526"/>
                        </a:lnTo>
                      </a:path>
                    </a:pathLst>
                  </a:custGeom>
                  <a:ln w="9525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  <p:sp>
                <p:nvSpPr>
                  <p:cNvPr id="142" name="Freeform: Shape 141">
                    <a:extLst>
                      <a:ext uri="{FF2B5EF4-FFF2-40B4-BE49-F238E27FC236}">
                        <a16:creationId xmlns:a16="http://schemas.microsoft.com/office/drawing/2014/main" id="{80FF1AED-FA3B-4247-998C-477409826BEF}"/>
                      </a:ext>
                    </a:extLst>
                  </p:cNvPr>
                  <p:cNvSpPr/>
                  <p:nvPr/>
                </p:nvSpPr>
                <p:spPr>
                  <a:xfrm>
                    <a:off x="6113430" y="3504342"/>
                    <a:ext cx="18383" cy="24288"/>
                  </a:xfrm>
                  <a:custGeom>
                    <a:avLst/>
                    <a:gdLst>
                      <a:gd name="connsiteX0" fmla="*/ 18383 w 18383"/>
                      <a:gd name="connsiteY0" fmla="*/ 0 h 24288"/>
                      <a:gd name="connsiteX1" fmla="*/ 0 w 18383"/>
                      <a:gd name="connsiteY1" fmla="*/ 24289 h 242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383" h="24288">
                        <a:moveTo>
                          <a:pt x="18383" y="0"/>
                        </a:moveTo>
                        <a:lnTo>
                          <a:pt x="0" y="24289"/>
                        </a:lnTo>
                      </a:path>
                    </a:pathLst>
                  </a:custGeom>
                  <a:ln w="9525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  <p:sp>
                <p:nvSpPr>
                  <p:cNvPr id="143" name="Freeform: Shape 142">
                    <a:extLst>
                      <a:ext uri="{FF2B5EF4-FFF2-40B4-BE49-F238E27FC236}">
                        <a16:creationId xmlns:a16="http://schemas.microsoft.com/office/drawing/2014/main" id="{EEA6290C-22EE-48C6-8672-FD8C9A00D4F7}"/>
                      </a:ext>
                    </a:extLst>
                  </p:cNvPr>
                  <p:cNvSpPr/>
                  <p:nvPr/>
                </p:nvSpPr>
                <p:spPr>
                  <a:xfrm>
                    <a:off x="6137719" y="3527392"/>
                    <a:ext cx="14763" cy="19621"/>
                  </a:xfrm>
                  <a:custGeom>
                    <a:avLst/>
                    <a:gdLst>
                      <a:gd name="connsiteX0" fmla="*/ 14764 w 14763"/>
                      <a:gd name="connsiteY0" fmla="*/ 0 h 19621"/>
                      <a:gd name="connsiteX1" fmla="*/ 0 w 14763"/>
                      <a:gd name="connsiteY1" fmla="*/ 19621 h 196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63" h="19621">
                        <a:moveTo>
                          <a:pt x="14764" y="0"/>
                        </a:moveTo>
                        <a:lnTo>
                          <a:pt x="0" y="19621"/>
                        </a:lnTo>
                      </a:path>
                    </a:pathLst>
                  </a:custGeom>
                  <a:ln w="9525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  <p:sp>
                <p:nvSpPr>
                  <p:cNvPr id="144" name="Freeform: Shape 143">
                    <a:extLst>
                      <a:ext uri="{FF2B5EF4-FFF2-40B4-BE49-F238E27FC236}">
                        <a16:creationId xmlns:a16="http://schemas.microsoft.com/office/drawing/2014/main" id="{27C45E90-88A3-49CE-BD70-CDA3ABB16D5C}"/>
                      </a:ext>
                    </a:extLst>
                  </p:cNvPr>
                  <p:cNvSpPr/>
                  <p:nvPr/>
                </p:nvSpPr>
                <p:spPr>
                  <a:xfrm>
                    <a:off x="6186963" y="3564540"/>
                    <a:ext cx="14763" cy="19621"/>
                  </a:xfrm>
                  <a:custGeom>
                    <a:avLst/>
                    <a:gdLst>
                      <a:gd name="connsiteX0" fmla="*/ 14764 w 14763"/>
                      <a:gd name="connsiteY0" fmla="*/ 0 h 19621"/>
                      <a:gd name="connsiteX1" fmla="*/ 0 w 14763"/>
                      <a:gd name="connsiteY1" fmla="*/ 19622 h 196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63" h="19621">
                        <a:moveTo>
                          <a:pt x="14764" y="0"/>
                        </a:moveTo>
                        <a:lnTo>
                          <a:pt x="0" y="19622"/>
                        </a:lnTo>
                      </a:path>
                    </a:pathLst>
                  </a:custGeom>
                  <a:ln w="9525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  <p:sp>
                <p:nvSpPr>
                  <p:cNvPr id="145" name="Freeform: Shape 144">
                    <a:extLst>
                      <a:ext uri="{FF2B5EF4-FFF2-40B4-BE49-F238E27FC236}">
                        <a16:creationId xmlns:a16="http://schemas.microsoft.com/office/drawing/2014/main" id="{CDF35DE1-BC02-41A1-95C5-D634D33B4060}"/>
                      </a:ext>
                    </a:extLst>
                  </p:cNvPr>
                  <p:cNvSpPr/>
                  <p:nvPr/>
                </p:nvSpPr>
                <p:spPr>
                  <a:xfrm>
                    <a:off x="6162007" y="3545776"/>
                    <a:ext cx="14763" cy="19526"/>
                  </a:xfrm>
                  <a:custGeom>
                    <a:avLst/>
                    <a:gdLst>
                      <a:gd name="connsiteX0" fmla="*/ 14764 w 14763"/>
                      <a:gd name="connsiteY0" fmla="*/ 0 h 19526"/>
                      <a:gd name="connsiteX1" fmla="*/ 0 w 14763"/>
                      <a:gd name="connsiteY1" fmla="*/ 19526 h 19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63" h="19526">
                        <a:moveTo>
                          <a:pt x="14764" y="0"/>
                        </a:moveTo>
                        <a:lnTo>
                          <a:pt x="0" y="19526"/>
                        </a:lnTo>
                      </a:path>
                    </a:pathLst>
                  </a:custGeom>
                  <a:ln w="9525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  <p:sp>
                <p:nvSpPr>
                  <p:cNvPr id="146" name="Freeform: Shape 145">
                    <a:extLst>
                      <a:ext uri="{FF2B5EF4-FFF2-40B4-BE49-F238E27FC236}">
                        <a16:creationId xmlns:a16="http://schemas.microsoft.com/office/drawing/2014/main" id="{DDF7F1B5-3637-4BF1-80A4-F6B12EFDF455}"/>
                      </a:ext>
                    </a:extLst>
                  </p:cNvPr>
                  <p:cNvSpPr/>
                  <p:nvPr/>
                </p:nvSpPr>
                <p:spPr>
                  <a:xfrm>
                    <a:off x="6211156" y="3578161"/>
                    <a:ext cx="18287" cy="24288"/>
                  </a:xfrm>
                  <a:custGeom>
                    <a:avLst/>
                    <a:gdLst>
                      <a:gd name="connsiteX0" fmla="*/ 18288 w 18287"/>
                      <a:gd name="connsiteY0" fmla="*/ 0 h 24288"/>
                      <a:gd name="connsiteX1" fmla="*/ 0 w 18287"/>
                      <a:gd name="connsiteY1" fmla="*/ 24289 h 242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287" h="24288">
                        <a:moveTo>
                          <a:pt x="18288" y="0"/>
                        </a:moveTo>
                        <a:lnTo>
                          <a:pt x="0" y="24289"/>
                        </a:lnTo>
                      </a:path>
                    </a:pathLst>
                  </a:custGeom>
                  <a:ln w="9525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  <p:sp>
                <p:nvSpPr>
                  <p:cNvPr id="147" name="Freeform: Shape 146">
                    <a:extLst>
                      <a:ext uri="{FF2B5EF4-FFF2-40B4-BE49-F238E27FC236}">
                        <a16:creationId xmlns:a16="http://schemas.microsoft.com/office/drawing/2014/main" id="{BD94D3C9-9AB2-4758-A3CE-CB50BEE746D8}"/>
                      </a:ext>
                    </a:extLst>
                  </p:cNvPr>
                  <p:cNvSpPr/>
                  <p:nvPr/>
                </p:nvSpPr>
                <p:spPr>
                  <a:xfrm>
                    <a:off x="6235445" y="3601211"/>
                    <a:ext cx="14763" cy="19526"/>
                  </a:xfrm>
                  <a:custGeom>
                    <a:avLst/>
                    <a:gdLst>
                      <a:gd name="connsiteX0" fmla="*/ 14764 w 14763"/>
                      <a:gd name="connsiteY0" fmla="*/ 0 h 19526"/>
                      <a:gd name="connsiteX1" fmla="*/ 0 w 14763"/>
                      <a:gd name="connsiteY1" fmla="*/ 19526 h 19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63" h="19526">
                        <a:moveTo>
                          <a:pt x="14764" y="0"/>
                        </a:moveTo>
                        <a:lnTo>
                          <a:pt x="0" y="19526"/>
                        </a:lnTo>
                      </a:path>
                    </a:pathLst>
                  </a:custGeom>
                  <a:ln w="9525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  <p:sp>
                <p:nvSpPr>
                  <p:cNvPr id="148" name="Freeform: Shape 147">
                    <a:extLst>
                      <a:ext uri="{FF2B5EF4-FFF2-40B4-BE49-F238E27FC236}">
                        <a16:creationId xmlns:a16="http://schemas.microsoft.com/office/drawing/2014/main" id="{8988B264-A06C-4FD2-8851-F6DAD7ADDD52}"/>
                      </a:ext>
                    </a:extLst>
                  </p:cNvPr>
                  <p:cNvSpPr/>
                  <p:nvPr/>
                </p:nvSpPr>
                <p:spPr>
                  <a:xfrm>
                    <a:off x="6259734" y="3619594"/>
                    <a:ext cx="14763" cy="19526"/>
                  </a:xfrm>
                  <a:custGeom>
                    <a:avLst/>
                    <a:gdLst>
                      <a:gd name="connsiteX0" fmla="*/ 14764 w 14763"/>
                      <a:gd name="connsiteY0" fmla="*/ 0 h 19526"/>
                      <a:gd name="connsiteX1" fmla="*/ 0 w 14763"/>
                      <a:gd name="connsiteY1" fmla="*/ 19526 h 19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63" h="19526">
                        <a:moveTo>
                          <a:pt x="14764" y="0"/>
                        </a:moveTo>
                        <a:lnTo>
                          <a:pt x="0" y="19526"/>
                        </a:lnTo>
                      </a:path>
                    </a:pathLst>
                  </a:custGeom>
                  <a:ln w="9525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</p:grpSp>
          </p:grpSp>
        </p:grpSp>
      </p:grpSp>
      <p:grpSp>
        <p:nvGrpSpPr>
          <p:cNvPr id="11" name="Graphic 44260">
            <a:extLst>
              <a:ext uri="{FF2B5EF4-FFF2-40B4-BE49-F238E27FC236}">
                <a16:creationId xmlns:a16="http://schemas.microsoft.com/office/drawing/2014/main" id="{95DBC3B3-B454-42DA-A1F8-4242A2B28FD2}"/>
              </a:ext>
            </a:extLst>
          </p:cNvPr>
          <p:cNvGrpSpPr/>
          <p:nvPr/>
        </p:nvGrpSpPr>
        <p:grpSpPr>
          <a:xfrm>
            <a:off x="10620440" y="4659403"/>
            <a:ext cx="969040" cy="960328"/>
            <a:chOff x="5972175" y="3276600"/>
            <a:chExt cx="245554" cy="304990"/>
          </a:xfrm>
        </p:grpSpPr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8675C8A9-AFCC-4845-9FF4-C0C4E29E1B9C}"/>
                </a:ext>
              </a:extLst>
            </p:cNvPr>
            <p:cNvSpPr/>
            <p:nvPr/>
          </p:nvSpPr>
          <p:spPr>
            <a:xfrm>
              <a:off x="5991225" y="3309651"/>
              <a:ext cx="226504" cy="271938"/>
            </a:xfrm>
            <a:custGeom>
              <a:avLst/>
              <a:gdLst>
                <a:gd name="connsiteX0" fmla="*/ 0 w 226504"/>
                <a:gd name="connsiteY0" fmla="*/ 163830 h 271938"/>
                <a:gd name="connsiteX1" fmla="*/ 21241 w 226504"/>
                <a:gd name="connsiteY1" fmla="*/ 122015 h 271938"/>
                <a:gd name="connsiteX2" fmla="*/ 42101 w 226504"/>
                <a:gd name="connsiteY2" fmla="*/ 129159 h 271938"/>
                <a:gd name="connsiteX3" fmla="*/ 172117 w 226504"/>
                <a:gd name="connsiteY3" fmla="*/ 0 h 271938"/>
                <a:gd name="connsiteX4" fmla="*/ 226505 w 226504"/>
                <a:gd name="connsiteY4" fmla="*/ 37052 h 271938"/>
                <a:gd name="connsiteX5" fmla="*/ 183833 w 226504"/>
                <a:gd name="connsiteY5" fmla="*/ 221647 h 271938"/>
                <a:gd name="connsiteX6" fmla="*/ 199644 w 226504"/>
                <a:gd name="connsiteY6" fmla="*/ 231743 h 271938"/>
                <a:gd name="connsiteX7" fmla="*/ 174022 w 226504"/>
                <a:gd name="connsiteY7" fmla="*/ 271939 h 271938"/>
                <a:gd name="connsiteX8" fmla="*/ 96298 w 226504"/>
                <a:gd name="connsiteY8" fmla="*/ 225076 h 271938"/>
                <a:gd name="connsiteX9" fmla="*/ 117348 w 226504"/>
                <a:gd name="connsiteY9" fmla="*/ 183547 h 271938"/>
                <a:gd name="connsiteX10" fmla="*/ 131826 w 226504"/>
                <a:gd name="connsiteY10" fmla="*/ 191643 h 271938"/>
                <a:gd name="connsiteX11" fmla="*/ 138589 w 226504"/>
                <a:gd name="connsiteY11" fmla="*/ 164783 h 271938"/>
                <a:gd name="connsiteX12" fmla="*/ 102013 w 226504"/>
                <a:gd name="connsiteY12" fmla="*/ 140684 h 271938"/>
                <a:gd name="connsiteX13" fmla="*/ 86963 w 226504"/>
                <a:gd name="connsiteY13" fmla="*/ 156496 h 271938"/>
                <a:gd name="connsiteX14" fmla="*/ 104013 w 226504"/>
                <a:gd name="connsiteY14" fmla="*/ 170783 h 271938"/>
                <a:gd name="connsiteX15" fmla="*/ 81629 w 226504"/>
                <a:gd name="connsiteY15" fmla="*/ 210693 h 271938"/>
                <a:gd name="connsiteX16" fmla="*/ 0 w 226504"/>
                <a:gd name="connsiteY16" fmla="*/ 163830 h 271938"/>
                <a:gd name="connsiteX17" fmla="*/ 162401 w 226504"/>
                <a:gd name="connsiteY17" fmla="*/ 79820 h 271938"/>
                <a:gd name="connsiteX18" fmla="*/ 128207 w 226504"/>
                <a:gd name="connsiteY18" fmla="*/ 109919 h 271938"/>
                <a:gd name="connsiteX19" fmla="*/ 153353 w 226504"/>
                <a:gd name="connsiteY19" fmla="*/ 124016 h 271938"/>
                <a:gd name="connsiteX20" fmla="*/ 162401 w 226504"/>
                <a:gd name="connsiteY20" fmla="*/ 79820 h 271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26504" h="271938">
                  <a:moveTo>
                    <a:pt x="0" y="163830"/>
                  </a:moveTo>
                  <a:cubicBezTo>
                    <a:pt x="1429" y="153162"/>
                    <a:pt x="21241" y="122015"/>
                    <a:pt x="21241" y="122015"/>
                  </a:cubicBezTo>
                  <a:lnTo>
                    <a:pt x="42101" y="129159"/>
                  </a:lnTo>
                  <a:cubicBezTo>
                    <a:pt x="97155" y="69342"/>
                    <a:pt x="172117" y="0"/>
                    <a:pt x="172117" y="0"/>
                  </a:cubicBezTo>
                  <a:cubicBezTo>
                    <a:pt x="184404" y="2477"/>
                    <a:pt x="226505" y="37052"/>
                    <a:pt x="226505" y="37052"/>
                  </a:cubicBezTo>
                  <a:lnTo>
                    <a:pt x="183833" y="221647"/>
                  </a:lnTo>
                  <a:lnTo>
                    <a:pt x="199644" y="231743"/>
                  </a:lnTo>
                  <a:lnTo>
                    <a:pt x="174022" y="271939"/>
                  </a:lnTo>
                  <a:cubicBezTo>
                    <a:pt x="174022" y="271939"/>
                    <a:pt x="98203" y="228600"/>
                    <a:pt x="96298" y="225076"/>
                  </a:cubicBezTo>
                  <a:cubicBezTo>
                    <a:pt x="94774" y="221456"/>
                    <a:pt x="115348" y="183071"/>
                    <a:pt x="117348" y="183547"/>
                  </a:cubicBezTo>
                  <a:cubicBezTo>
                    <a:pt x="119539" y="183737"/>
                    <a:pt x="131826" y="191643"/>
                    <a:pt x="131826" y="191643"/>
                  </a:cubicBezTo>
                  <a:lnTo>
                    <a:pt x="138589" y="164783"/>
                  </a:lnTo>
                  <a:lnTo>
                    <a:pt x="102013" y="140684"/>
                  </a:lnTo>
                  <a:lnTo>
                    <a:pt x="86963" y="156496"/>
                  </a:lnTo>
                  <a:lnTo>
                    <a:pt x="104013" y="170783"/>
                  </a:lnTo>
                  <a:cubicBezTo>
                    <a:pt x="104013" y="170783"/>
                    <a:pt x="82487" y="211265"/>
                    <a:pt x="81629" y="210693"/>
                  </a:cubicBezTo>
                  <a:lnTo>
                    <a:pt x="0" y="163830"/>
                  </a:lnTo>
                  <a:close/>
                  <a:moveTo>
                    <a:pt x="162401" y="79820"/>
                  </a:moveTo>
                  <a:lnTo>
                    <a:pt x="128207" y="109919"/>
                  </a:lnTo>
                  <a:lnTo>
                    <a:pt x="153353" y="124016"/>
                  </a:lnTo>
                  <a:lnTo>
                    <a:pt x="162401" y="79820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98AED41A-6947-4563-A969-2D227CB9DAD6}"/>
                </a:ext>
              </a:extLst>
            </p:cNvPr>
            <p:cNvSpPr/>
            <p:nvPr/>
          </p:nvSpPr>
          <p:spPr>
            <a:xfrm>
              <a:off x="5972175" y="3276600"/>
              <a:ext cx="226504" cy="271938"/>
            </a:xfrm>
            <a:custGeom>
              <a:avLst/>
              <a:gdLst>
                <a:gd name="connsiteX0" fmla="*/ 0 w 226504"/>
                <a:gd name="connsiteY0" fmla="*/ 163925 h 271938"/>
                <a:gd name="connsiteX1" fmla="*/ 21241 w 226504"/>
                <a:gd name="connsiteY1" fmla="*/ 122111 h 271938"/>
                <a:gd name="connsiteX2" fmla="*/ 42101 w 226504"/>
                <a:gd name="connsiteY2" fmla="*/ 129254 h 271938"/>
                <a:gd name="connsiteX3" fmla="*/ 172117 w 226504"/>
                <a:gd name="connsiteY3" fmla="*/ 0 h 271938"/>
                <a:gd name="connsiteX4" fmla="*/ 226505 w 226504"/>
                <a:gd name="connsiteY4" fmla="*/ 37052 h 271938"/>
                <a:gd name="connsiteX5" fmla="*/ 183833 w 226504"/>
                <a:gd name="connsiteY5" fmla="*/ 221647 h 271938"/>
                <a:gd name="connsiteX6" fmla="*/ 199644 w 226504"/>
                <a:gd name="connsiteY6" fmla="*/ 231743 h 271938"/>
                <a:gd name="connsiteX7" fmla="*/ 174022 w 226504"/>
                <a:gd name="connsiteY7" fmla="*/ 271939 h 271938"/>
                <a:gd name="connsiteX8" fmla="*/ 96298 w 226504"/>
                <a:gd name="connsiteY8" fmla="*/ 225076 h 271938"/>
                <a:gd name="connsiteX9" fmla="*/ 117348 w 226504"/>
                <a:gd name="connsiteY9" fmla="*/ 183547 h 271938"/>
                <a:gd name="connsiteX10" fmla="*/ 131826 w 226504"/>
                <a:gd name="connsiteY10" fmla="*/ 191643 h 271938"/>
                <a:gd name="connsiteX11" fmla="*/ 138589 w 226504"/>
                <a:gd name="connsiteY11" fmla="*/ 164783 h 271938"/>
                <a:gd name="connsiteX12" fmla="*/ 102013 w 226504"/>
                <a:gd name="connsiteY12" fmla="*/ 140684 h 271938"/>
                <a:gd name="connsiteX13" fmla="*/ 86963 w 226504"/>
                <a:gd name="connsiteY13" fmla="*/ 156496 h 271938"/>
                <a:gd name="connsiteX14" fmla="*/ 104013 w 226504"/>
                <a:gd name="connsiteY14" fmla="*/ 170783 h 271938"/>
                <a:gd name="connsiteX15" fmla="*/ 81629 w 226504"/>
                <a:gd name="connsiteY15" fmla="*/ 210693 h 271938"/>
                <a:gd name="connsiteX16" fmla="*/ 0 w 226504"/>
                <a:gd name="connsiteY16" fmla="*/ 163925 h 271938"/>
                <a:gd name="connsiteX17" fmla="*/ 162401 w 226504"/>
                <a:gd name="connsiteY17" fmla="*/ 79820 h 271938"/>
                <a:gd name="connsiteX18" fmla="*/ 128207 w 226504"/>
                <a:gd name="connsiteY18" fmla="*/ 109919 h 271938"/>
                <a:gd name="connsiteX19" fmla="*/ 153353 w 226504"/>
                <a:gd name="connsiteY19" fmla="*/ 124016 h 271938"/>
                <a:gd name="connsiteX20" fmla="*/ 162401 w 226504"/>
                <a:gd name="connsiteY20" fmla="*/ 79820 h 271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26504" h="271938">
                  <a:moveTo>
                    <a:pt x="0" y="163925"/>
                  </a:moveTo>
                  <a:cubicBezTo>
                    <a:pt x="1429" y="153257"/>
                    <a:pt x="21241" y="122111"/>
                    <a:pt x="21241" y="122111"/>
                  </a:cubicBezTo>
                  <a:lnTo>
                    <a:pt x="42101" y="129254"/>
                  </a:lnTo>
                  <a:cubicBezTo>
                    <a:pt x="97155" y="69437"/>
                    <a:pt x="172117" y="0"/>
                    <a:pt x="172117" y="0"/>
                  </a:cubicBezTo>
                  <a:cubicBezTo>
                    <a:pt x="184404" y="2477"/>
                    <a:pt x="226505" y="37052"/>
                    <a:pt x="226505" y="37052"/>
                  </a:cubicBezTo>
                  <a:lnTo>
                    <a:pt x="183833" y="221647"/>
                  </a:lnTo>
                  <a:lnTo>
                    <a:pt x="199644" y="231743"/>
                  </a:lnTo>
                  <a:lnTo>
                    <a:pt x="174022" y="271939"/>
                  </a:lnTo>
                  <a:cubicBezTo>
                    <a:pt x="174022" y="271939"/>
                    <a:pt x="98203" y="228600"/>
                    <a:pt x="96298" y="225076"/>
                  </a:cubicBezTo>
                  <a:cubicBezTo>
                    <a:pt x="94774" y="221456"/>
                    <a:pt x="115348" y="183071"/>
                    <a:pt x="117348" y="183547"/>
                  </a:cubicBezTo>
                  <a:cubicBezTo>
                    <a:pt x="119539" y="183737"/>
                    <a:pt x="131826" y="191643"/>
                    <a:pt x="131826" y="191643"/>
                  </a:cubicBezTo>
                  <a:lnTo>
                    <a:pt x="138589" y="164783"/>
                  </a:lnTo>
                  <a:lnTo>
                    <a:pt x="102013" y="140684"/>
                  </a:lnTo>
                  <a:lnTo>
                    <a:pt x="86963" y="156496"/>
                  </a:lnTo>
                  <a:lnTo>
                    <a:pt x="104013" y="170783"/>
                  </a:lnTo>
                  <a:cubicBezTo>
                    <a:pt x="104013" y="170783"/>
                    <a:pt x="82487" y="211265"/>
                    <a:pt x="81629" y="210693"/>
                  </a:cubicBezTo>
                  <a:lnTo>
                    <a:pt x="0" y="163925"/>
                  </a:lnTo>
                  <a:close/>
                  <a:moveTo>
                    <a:pt x="162401" y="79820"/>
                  </a:moveTo>
                  <a:lnTo>
                    <a:pt x="128207" y="109919"/>
                  </a:lnTo>
                  <a:lnTo>
                    <a:pt x="153353" y="124016"/>
                  </a:lnTo>
                  <a:lnTo>
                    <a:pt x="162401" y="79820"/>
                  </a:lnTo>
                  <a:close/>
                </a:path>
              </a:pathLst>
            </a:custGeom>
            <a:solidFill>
              <a:srgbClr val="DC755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365419536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>
            <a:lumMod val="9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Oval 4">
            <a:extLst>
              <a:ext uri="{FF2B5EF4-FFF2-40B4-BE49-F238E27FC236}">
                <a16:creationId xmlns:a16="http://schemas.microsoft.com/office/drawing/2014/main" id="{5EFDDA09-4420-43A8-A312-B105AD40EB82}"/>
              </a:ext>
            </a:extLst>
          </p:cNvPr>
          <p:cNvSpPr/>
          <p:nvPr/>
        </p:nvSpPr>
        <p:spPr>
          <a:xfrm rot="1975839">
            <a:off x="8547384" y="2782683"/>
            <a:ext cx="9939438" cy="10035771"/>
          </a:xfrm>
          <a:prstGeom prst="ellipse">
            <a:avLst/>
          </a:prstGeom>
          <a:solidFill>
            <a:srgbClr val="0F5B4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 dirty="0"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0A2583EE-2331-4412-BC87-36CFDBFE9384}"/>
              </a:ext>
            </a:extLst>
          </p:cNvPr>
          <p:cNvGrpSpPr/>
          <p:nvPr/>
        </p:nvGrpSpPr>
        <p:grpSpPr>
          <a:xfrm rot="20797104">
            <a:off x="8439622" y="3497144"/>
            <a:ext cx="3244426" cy="1877412"/>
            <a:chOff x="9237642" y="5100657"/>
            <a:chExt cx="3244426" cy="1877412"/>
          </a:xfrm>
        </p:grpSpPr>
        <p:grpSp>
          <p:nvGrpSpPr>
            <p:cNvPr id="9" name="Graphic 44260">
              <a:extLst>
                <a:ext uri="{FF2B5EF4-FFF2-40B4-BE49-F238E27FC236}">
                  <a16:creationId xmlns:a16="http://schemas.microsoft.com/office/drawing/2014/main" id="{3400B377-6FEC-4363-8FB7-302615DE4488}"/>
                </a:ext>
              </a:extLst>
            </p:cNvPr>
            <p:cNvGrpSpPr/>
            <p:nvPr/>
          </p:nvGrpSpPr>
          <p:grpSpPr>
            <a:xfrm>
              <a:off x="9237642" y="6017741"/>
              <a:ext cx="969040" cy="960328"/>
              <a:chOff x="5972175" y="3276600"/>
              <a:chExt cx="245554" cy="304990"/>
            </a:xfrm>
          </p:grpSpPr>
          <p:sp>
            <p:nvSpPr>
              <p:cNvPr id="10" name="Freeform: Shape 9">
                <a:extLst>
                  <a:ext uri="{FF2B5EF4-FFF2-40B4-BE49-F238E27FC236}">
                    <a16:creationId xmlns:a16="http://schemas.microsoft.com/office/drawing/2014/main" id="{05BF3705-CC9A-46B7-B4A6-61E13DE79F1F}"/>
                  </a:ext>
                </a:extLst>
              </p:cNvPr>
              <p:cNvSpPr/>
              <p:nvPr/>
            </p:nvSpPr>
            <p:spPr>
              <a:xfrm>
                <a:off x="5991225" y="3309651"/>
                <a:ext cx="226504" cy="271938"/>
              </a:xfrm>
              <a:custGeom>
                <a:avLst/>
                <a:gdLst>
                  <a:gd name="connsiteX0" fmla="*/ 0 w 226504"/>
                  <a:gd name="connsiteY0" fmla="*/ 163830 h 271938"/>
                  <a:gd name="connsiteX1" fmla="*/ 21241 w 226504"/>
                  <a:gd name="connsiteY1" fmla="*/ 122015 h 271938"/>
                  <a:gd name="connsiteX2" fmla="*/ 42101 w 226504"/>
                  <a:gd name="connsiteY2" fmla="*/ 129159 h 271938"/>
                  <a:gd name="connsiteX3" fmla="*/ 172117 w 226504"/>
                  <a:gd name="connsiteY3" fmla="*/ 0 h 271938"/>
                  <a:gd name="connsiteX4" fmla="*/ 226505 w 226504"/>
                  <a:gd name="connsiteY4" fmla="*/ 37052 h 271938"/>
                  <a:gd name="connsiteX5" fmla="*/ 183833 w 226504"/>
                  <a:gd name="connsiteY5" fmla="*/ 221647 h 271938"/>
                  <a:gd name="connsiteX6" fmla="*/ 199644 w 226504"/>
                  <a:gd name="connsiteY6" fmla="*/ 231743 h 271938"/>
                  <a:gd name="connsiteX7" fmla="*/ 174022 w 226504"/>
                  <a:gd name="connsiteY7" fmla="*/ 271939 h 271938"/>
                  <a:gd name="connsiteX8" fmla="*/ 96298 w 226504"/>
                  <a:gd name="connsiteY8" fmla="*/ 225076 h 271938"/>
                  <a:gd name="connsiteX9" fmla="*/ 117348 w 226504"/>
                  <a:gd name="connsiteY9" fmla="*/ 183547 h 271938"/>
                  <a:gd name="connsiteX10" fmla="*/ 131826 w 226504"/>
                  <a:gd name="connsiteY10" fmla="*/ 191643 h 271938"/>
                  <a:gd name="connsiteX11" fmla="*/ 138589 w 226504"/>
                  <a:gd name="connsiteY11" fmla="*/ 164783 h 271938"/>
                  <a:gd name="connsiteX12" fmla="*/ 102013 w 226504"/>
                  <a:gd name="connsiteY12" fmla="*/ 140684 h 271938"/>
                  <a:gd name="connsiteX13" fmla="*/ 86963 w 226504"/>
                  <a:gd name="connsiteY13" fmla="*/ 156496 h 271938"/>
                  <a:gd name="connsiteX14" fmla="*/ 104013 w 226504"/>
                  <a:gd name="connsiteY14" fmla="*/ 170783 h 271938"/>
                  <a:gd name="connsiteX15" fmla="*/ 81629 w 226504"/>
                  <a:gd name="connsiteY15" fmla="*/ 210693 h 271938"/>
                  <a:gd name="connsiteX16" fmla="*/ 0 w 226504"/>
                  <a:gd name="connsiteY16" fmla="*/ 163830 h 271938"/>
                  <a:gd name="connsiteX17" fmla="*/ 162401 w 226504"/>
                  <a:gd name="connsiteY17" fmla="*/ 79820 h 271938"/>
                  <a:gd name="connsiteX18" fmla="*/ 128207 w 226504"/>
                  <a:gd name="connsiteY18" fmla="*/ 109919 h 271938"/>
                  <a:gd name="connsiteX19" fmla="*/ 153353 w 226504"/>
                  <a:gd name="connsiteY19" fmla="*/ 124016 h 271938"/>
                  <a:gd name="connsiteX20" fmla="*/ 162401 w 226504"/>
                  <a:gd name="connsiteY20" fmla="*/ 79820 h 2719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26504" h="271938">
                    <a:moveTo>
                      <a:pt x="0" y="163830"/>
                    </a:moveTo>
                    <a:cubicBezTo>
                      <a:pt x="1429" y="153162"/>
                      <a:pt x="21241" y="122015"/>
                      <a:pt x="21241" y="122015"/>
                    </a:cubicBezTo>
                    <a:lnTo>
                      <a:pt x="42101" y="129159"/>
                    </a:lnTo>
                    <a:cubicBezTo>
                      <a:pt x="97155" y="69342"/>
                      <a:pt x="172117" y="0"/>
                      <a:pt x="172117" y="0"/>
                    </a:cubicBezTo>
                    <a:cubicBezTo>
                      <a:pt x="184404" y="2477"/>
                      <a:pt x="226505" y="37052"/>
                      <a:pt x="226505" y="37052"/>
                    </a:cubicBezTo>
                    <a:lnTo>
                      <a:pt x="183833" y="221647"/>
                    </a:lnTo>
                    <a:lnTo>
                      <a:pt x="199644" y="231743"/>
                    </a:lnTo>
                    <a:lnTo>
                      <a:pt x="174022" y="271939"/>
                    </a:lnTo>
                    <a:cubicBezTo>
                      <a:pt x="174022" y="271939"/>
                      <a:pt x="98203" y="228600"/>
                      <a:pt x="96298" y="225076"/>
                    </a:cubicBezTo>
                    <a:cubicBezTo>
                      <a:pt x="94774" y="221456"/>
                      <a:pt x="115348" y="183071"/>
                      <a:pt x="117348" y="183547"/>
                    </a:cubicBezTo>
                    <a:cubicBezTo>
                      <a:pt x="119539" y="183737"/>
                      <a:pt x="131826" y="191643"/>
                      <a:pt x="131826" y="191643"/>
                    </a:cubicBezTo>
                    <a:lnTo>
                      <a:pt x="138589" y="164783"/>
                    </a:lnTo>
                    <a:lnTo>
                      <a:pt x="102013" y="140684"/>
                    </a:lnTo>
                    <a:lnTo>
                      <a:pt x="86963" y="156496"/>
                    </a:lnTo>
                    <a:lnTo>
                      <a:pt x="104013" y="170783"/>
                    </a:lnTo>
                    <a:cubicBezTo>
                      <a:pt x="104013" y="170783"/>
                      <a:pt x="82487" y="211265"/>
                      <a:pt x="81629" y="210693"/>
                    </a:cubicBezTo>
                    <a:lnTo>
                      <a:pt x="0" y="163830"/>
                    </a:lnTo>
                    <a:close/>
                    <a:moveTo>
                      <a:pt x="162401" y="79820"/>
                    </a:moveTo>
                    <a:lnTo>
                      <a:pt x="128207" y="109919"/>
                    </a:lnTo>
                    <a:lnTo>
                      <a:pt x="153353" y="124016"/>
                    </a:lnTo>
                    <a:lnTo>
                      <a:pt x="162401" y="79820"/>
                    </a:ln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1" name="Freeform: Shape 10">
                <a:extLst>
                  <a:ext uri="{FF2B5EF4-FFF2-40B4-BE49-F238E27FC236}">
                    <a16:creationId xmlns:a16="http://schemas.microsoft.com/office/drawing/2014/main" id="{84EE9A98-74BB-4AA8-B364-732ECA07A8DA}"/>
                  </a:ext>
                </a:extLst>
              </p:cNvPr>
              <p:cNvSpPr/>
              <p:nvPr/>
            </p:nvSpPr>
            <p:spPr>
              <a:xfrm>
                <a:off x="5972175" y="3276600"/>
                <a:ext cx="226504" cy="271938"/>
              </a:xfrm>
              <a:custGeom>
                <a:avLst/>
                <a:gdLst>
                  <a:gd name="connsiteX0" fmla="*/ 0 w 226504"/>
                  <a:gd name="connsiteY0" fmla="*/ 163925 h 271938"/>
                  <a:gd name="connsiteX1" fmla="*/ 21241 w 226504"/>
                  <a:gd name="connsiteY1" fmla="*/ 122111 h 271938"/>
                  <a:gd name="connsiteX2" fmla="*/ 42101 w 226504"/>
                  <a:gd name="connsiteY2" fmla="*/ 129254 h 271938"/>
                  <a:gd name="connsiteX3" fmla="*/ 172117 w 226504"/>
                  <a:gd name="connsiteY3" fmla="*/ 0 h 271938"/>
                  <a:gd name="connsiteX4" fmla="*/ 226505 w 226504"/>
                  <a:gd name="connsiteY4" fmla="*/ 37052 h 271938"/>
                  <a:gd name="connsiteX5" fmla="*/ 183833 w 226504"/>
                  <a:gd name="connsiteY5" fmla="*/ 221647 h 271938"/>
                  <a:gd name="connsiteX6" fmla="*/ 199644 w 226504"/>
                  <a:gd name="connsiteY6" fmla="*/ 231743 h 271938"/>
                  <a:gd name="connsiteX7" fmla="*/ 174022 w 226504"/>
                  <a:gd name="connsiteY7" fmla="*/ 271939 h 271938"/>
                  <a:gd name="connsiteX8" fmla="*/ 96298 w 226504"/>
                  <a:gd name="connsiteY8" fmla="*/ 225076 h 271938"/>
                  <a:gd name="connsiteX9" fmla="*/ 117348 w 226504"/>
                  <a:gd name="connsiteY9" fmla="*/ 183547 h 271938"/>
                  <a:gd name="connsiteX10" fmla="*/ 131826 w 226504"/>
                  <a:gd name="connsiteY10" fmla="*/ 191643 h 271938"/>
                  <a:gd name="connsiteX11" fmla="*/ 138589 w 226504"/>
                  <a:gd name="connsiteY11" fmla="*/ 164783 h 271938"/>
                  <a:gd name="connsiteX12" fmla="*/ 102013 w 226504"/>
                  <a:gd name="connsiteY12" fmla="*/ 140684 h 271938"/>
                  <a:gd name="connsiteX13" fmla="*/ 86963 w 226504"/>
                  <a:gd name="connsiteY13" fmla="*/ 156496 h 271938"/>
                  <a:gd name="connsiteX14" fmla="*/ 104013 w 226504"/>
                  <a:gd name="connsiteY14" fmla="*/ 170783 h 271938"/>
                  <a:gd name="connsiteX15" fmla="*/ 81629 w 226504"/>
                  <a:gd name="connsiteY15" fmla="*/ 210693 h 271938"/>
                  <a:gd name="connsiteX16" fmla="*/ 0 w 226504"/>
                  <a:gd name="connsiteY16" fmla="*/ 163925 h 271938"/>
                  <a:gd name="connsiteX17" fmla="*/ 162401 w 226504"/>
                  <a:gd name="connsiteY17" fmla="*/ 79820 h 271938"/>
                  <a:gd name="connsiteX18" fmla="*/ 128207 w 226504"/>
                  <a:gd name="connsiteY18" fmla="*/ 109919 h 271938"/>
                  <a:gd name="connsiteX19" fmla="*/ 153353 w 226504"/>
                  <a:gd name="connsiteY19" fmla="*/ 124016 h 271938"/>
                  <a:gd name="connsiteX20" fmla="*/ 162401 w 226504"/>
                  <a:gd name="connsiteY20" fmla="*/ 79820 h 2719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26504" h="271938">
                    <a:moveTo>
                      <a:pt x="0" y="163925"/>
                    </a:moveTo>
                    <a:cubicBezTo>
                      <a:pt x="1429" y="153257"/>
                      <a:pt x="21241" y="122111"/>
                      <a:pt x="21241" y="122111"/>
                    </a:cubicBezTo>
                    <a:lnTo>
                      <a:pt x="42101" y="129254"/>
                    </a:lnTo>
                    <a:cubicBezTo>
                      <a:pt x="97155" y="69437"/>
                      <a:pt x="172117" y="0"/>
                      <a:pt x="172117" y="0"/>
                    </a:cubicBezTo>
                    <a:cubicBezTo>
                      <a:pt x="184404" y="2477"/>
                      <a:pt x="226505" y="37052"/>
                      <a:pt x="226505" y="37052"/>
                    </a:cubicBezTo>
                    <a:lnTo>
                      <a:pt x="183833" y="221647"/>
                    </a:lnTo>
                    <a:lnTo>
                      <a:pt x="199644" y="231743"/>
                    </a:lnTo>
                    <a:lnTo>
                      <a:pt x="174022" y="271939"/>
                    </a:lnTo>
                    <a:cubicBezTo>
                      <a:pt x="174022" y="271939"/>
                      <a:pt x="98203" y="228600"/>
                      <a:pt x="96298" y="225076"/>
                    </a:cubicBezTo>
                    <a:cubicBezTo>
                      <a:pt x="94774" y="221456"/>
                      <a:pt x="115348" y="183071"/>
                      <a:pt x="117348" y="183547"/>
                    </a:cubicBezTo>
                    <a:cubicBezTo>
                      <a:pt x="119539" y="183737"/>
                      <a:pt x="131826" y="191643"/>
                      <a:pt x="131826" y="191643"/>
                    </a:cubicBezTo>
                    <a:lnTo>
                      <a:pt x="138589" y="164783"/>
                    </a:lnTo>
                    <a:lnTo>
                      <a:pt x="102013" y="140684"/>
                    </a:lnTo>
                    <a:lnTo>
                      <a:pt x="86963" y="156496"/>
                    </a:lnTo>
                    <a:lnTo>
                      <a:pt x="104013" y="170783"/>
                    </a:lnTo>
                    <a:cubicBezTo>
                      <a:pt x="104013" y="170783"/>
                      <a:pt x="82487" y="211265"/>
                      <a:pt x="81629" y="210693"/>
                    </a:cubicBezTo>
                    <a:lnTo>
                      <a:pt x="0" y="163925"/>
                    </a:lnTo>
                    <a:close/>
                    <a:moveTo>
                      <a:pt x="162401" y="79820"/>
                    </a:moveTo>
                    <a:lnTo>
                      <a:pt x="128207" y="109919"/>
                    </a:lnTo>
                    <a:lnTo>
                      <a:pt x="153353" y="124016"/>
                    </a:lnTo>
                    <a:lnTo>
                      <a:pt x="162401" y="79820"/>
                    </a:lnTo>
                    <a:close/>
                  </a:path>
                </a:pathLst>
              </a:custGeom>
              <a:solidFill>
                <a:srgbClr val="EDB86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 dirty="0"/>
              </a:p>
            </p:txBody>
          </p:sp>
        </p:grpSp>
        <p:grpSp>
          <p:nvGrpSpPr>
            <p:cNvPr id="12" name="Graphic 44264">
              <a:extLst>
                <a:ext uri="{FF2B5EF4-FFF2-40B4-BE49-F238E27FC236}">
                  <a16:creationId xmlns:a16="http://schemas.microsoft.com/office/drawing/2014/main" id="{4A41BD06-F047-4CED-83A2-71589D33F08E}"/>
                </a:ext>
              </a:extLst>
            </p:cNvPr>
            <p:cNvGrpSpPr/>
            <p:nvPr/>
          </p:nvGrpSpPr>
          <p:grpSpPr>
            <a:xfrm rot="2449016">
              <a:off x="10233092" y="5100657"/>
              <a:ext cx="935517" cy="848000"/>
              <a:chOff x="5948362" y="3286088"/>
              <a:chExt cx="293127" cy="288168"/>
            </a:xfrm>
          </p:grpSpPr>
          <p:sp>
            <p:nvSpPr>
              <p:cNvPr id="13" name="Freeform: Shape 12">
                <a:extLst>
                  <a:ext uri="{FF2B5EF4-FFF2-40B4-BE49-F238E27FC236}">
                    <a16:creationId xmlns:a16="http://schemas.microsoft.com/office/drawing/2014/main" id="{2D85C580-405B-4CDB-B29A-D6010C77D5C7}"/>
                  </a:ext>
                </a:extLst>
              </p:cNvPr>
              <p:cNvSpPr/>
              <p:nvPr/>
            </p:nvSpPr>
            <p:spPr>
              <a:xfrm>
                <a:off x="5967412" y="3319139"/>
                <a:ext cx="274077" cy="255117"/>
              </a:xfrm>
              <a:custGeom>
                <a:avLst/>
                <a:gdLst>
                  <a:gd name="connsiteX0" fmla="*/ 142589 w 274077"/>
                  <a:gd name="connsiteY0" fmla="*/ 224256 h 255117"/>
                  <a:gd name="connsiteX1" fmla="*/ 155353 w 274077"/>
                  <a:gd name="connsiteY1" fmla="*/ 204635 h 255117"/>
                  <a:gd name="connsiteX2" fmla="*/ 57722 w 274077"/>
                  <a:gd name="connsiteY2" fmla="*/ 129959 h 255117"/>
                  <a:gd name="connsiteX3" fmla="*/ 41148 w 274077"/>
                  <a:gd name="connsiteY3" fmla="*/ 152723 h 255117"/>
                  <a:gd name="connsiteX4" fmla="*/ 0 w 274077"/>
                  <a:gd name="connsiteY4" fmla="*/ 124434 h 255117"/>
                  <a:gd name="connsiteX5" fmla="*/ 51435 w 274077"/>
                  <a:gd name="connsiteY5" fmla="*/ 46520 h 255117"/>
                  <a:gd name="connsiteX6" fmla="*/ 151829 w 274077"/>
                  <a:gd name="connsiteY6" fmla="*/ 10515 h 255117"/>
                  <a:gd name="connsiteX7" fmla="*/ 174403 w 274077"/>
                  <a:gd name="connsiteY7" fmla="*/ 71570 h 255117"/>
                  <a:gd name="connsiteX8" fmla="*/ 247650 w 274077"/>
                  <a:gd name="connsiteY8" fmla="*/ 67094 h 255117"/>
                  <a:gd name="connsiteX9" fmla="*/ 243078 w 274077"/>
                  <a:gd name="connsiteY9" fmla="*/ 180822 h 255117"/>
                  <a:gd name="connsiteX10" fmla="*/ 184214 w 274077"/>
                  <a:gd name="connsiteY10" fmla="*/ 255117 h 255117"/>
                  <a:gd name="connsiteX11" fmla="*/ 142589 w 274077"/>
                  <a:gd name="connsiteY11" fmla="*/ 224256 h 255117"/>
                  <a:gd name="connsiteX12" fmla="*/ 126397 w 274077"/>
                  <a:gd name="connsiteY12" fmla="*/ 66427 h 255117"/>
                  <a:gd name="connsiteX13" fmla="*/ 89821 w 274077"/>
                  <a:gd name="connsiteY13" fmla="*/ 83762 h 255117"/>
                  <a:gd name="connsiteX14" fmla="*/ 122682 w 274077"/>
                  <a:gd name="connsiteY14" fmla="*/ 107956 h 255117"/>
                  <a:gd name="connsiteX15" fmla="*/ 126397 w 274077"/>
                  <a:gd name="connsiteY15" fmla="*/ 66427 h 255117"/>
                  <a:gd name="connsiteX16" fmla="*/ 202311 w 274077"/>
                  <a:gd name="connsiteY16" fmla="*/ 112433 h 255117"/>
                  <a:gd name="connsiteX17" fmla="*/ 163640 w 274077"/>
                  <a:gd name="connsiteY17" fmla="*/ 135483 h 255117"/>
                  <a:gd name="connsiteX18" fmla="*/ 193834 w 274077"/>
                  <a:gd name="connsiteY18" fmla="*/ 157391 h 255117"/>
                  <a:gd name="connsiteX19" fmla="*/ 202311 w 274077"/>
                  <a:gd name="connsiteY19" fmla="*/ 112433 h 2551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274077" h="255117">
                    <a:moveTo>
                      <a:pt x="142589" y="224256"/>
                    </a:moveTo>
                    <a:cubicBezTo>
                      <a:pt x="141637" y="221208"/>
                      <a:pt x="155353" y="204635"/>
                      <a:pt x="155353" y="204635"/>
                    </a:cubicBezTo>
                    <a:cubicBezTo>
                      <a:pt x="155353" y="204635"/>
                      <a:pt x="60484" y="128339"/>
                      <a:pt x="57722" y="129959"/>
                    </a:cubicBezTo>
                    <a:cubicBezTo>
                      <a:pt x="54864" y="131102"/>
                      <a:pt x="41148" y="152723"/>
                      <a:pt x="41148" y="152723"/>
                    </a:cubicBezTo>
                    <a:cubicBezTo>
                      <a:pt x="28099" y="149199"/>
                      <a:pt x="0" y="124434"/>
                      <a:pt x="0" y="124434"/>
                    </a:cubicBezTo>
                    <a:cubicBezTo>
                      <a:pt x="0" y="124434"/>
                      <a:pt x="30956" y="75285"/>
                      <a:pt x="51435" y="46520"/>
                    </a:cubicBezTo>
                    <a:cubicBezTo>
                      <a:pt x="62484" y="30899"/>
                      <a:pt x="105632" y="-22346"/>
                      <a:pt x="151829" y="10515"/>
                    </a:cubicBezTo>
                    <a:cubicBezTo>
                      <a:pt x="184023" y="33470"/>
                      <a:pt x="173069" y="70618"/>
                      <a:pt x="174403" y="71570"/>
                    </a:cubicBezTo>
                    <a:cubicBezTo>
                      <a:pt x="174689" y="71761"/>
                      <a:pt x="213265" y="42710"/>
                      <a:pt x="247650" y="67094"/>
                    </a:cubicBezTo>
                    <a:cubicBezTo>
                      <a:pt x="290132" y="97383"/>
                      <a:pt x="276035" y="134626"/>
                      <a:pt x="243078" y="180822"/>
                    </a:cubicBezTo>
                    <a:cubicBezTo>
                      <a:pt x="225933" y="204825"/>
                      <a:pt x="202121" y="234448"/>
                      <a:pt x="184214" y="255117"/>
                    </a:cubicBezTo>
                    <a:cubicBezTo>
                      <a:pt x="170212" y="247497"/>
                      <a:pt x="143732" y="227114"/>
                      <a:pt x="142589" y="224256"/>
                    </a:cubicBezTo>
                    <a:close/>
                    <a:moveTo>
                      <a:pt x="126397" y="66427"/>
                    </a:moveTo>
                    <a:cubicBezTo>
                      <a:pt x="104299" y="49949"/>
                      <a:pt x="89821" y="83762"/>
                      <a:pt x="89821" y="83762"/>
                    </a:cubicBezTo>
                    <a:lnTo>
                      <a:pt x="122682" y="107956"/>
                    </a:lnTo>
                    <a:cubicBezTo>
                      <a:pt x="122968" y="108146"/>
                      <a:pt x="143923" y="79286"/>
                      <a:pt x="126397" y="66427"/>
                    </a:cubicBezTo>
                    <a:close/>
                    <a:moveTo>
                      <a:pt x="202311" y="112433"/>
                    </a:moveTo>
                    <a:cubicBezTo>
                      <a:pt x="183547" y="99098"/>
                      <a:pt x="163640" y="135483"/>
                      <a:pt x="163640" y="135483"/>
                    </a:cubicBezTo>
                    <a:lnTo>
                      <a:pt x="193834" y="157391"/>
                    </a:lnTo>
                    <a:cubicBezTo>
                      <a:pt x="193453" y="157867"/>
                      <a:pt x="220218" y="125196"/>
                      <a:pt x="202311" y="112433"/>
                    </a:cubicBez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4" name="Freeform: Shape 13">
                <a:extLst>
                  <a:ext uri="{FF2B5EF4-FFF2-40B4-BE49-F238E27FC236}">
                    <a16:creationId xmlns:a16="http://schemas.microsoft.com/office/drawing/2014/main" id="{F15B878F-9FA2-4602-B410-5E5ECB706198}"/>
                  </a:ext>
                </a:extLst>
              </p:cNvPr>
              <p:cNvSpPr/>
              <p:nvPr/>
            </p:nvSpPr>
            <p:spPr>
              <a:xfrm>
                <a:off x="5948362" y="3286088"/>
                <a:ext cx="273982" cy="255212"/>
              </a:xfrm>
              <a:custGeom>
                <a:avLst/>
                <a:gdLst>
                  <a:gd name="connsiteX0" fmla="*/ 142589 w 273982"/>
                  <a:gd name="connsiteY0" fmla="*/ 224351 h 255212"/>
                  <a:gd name="connsiteX1" fmla="*/ 155353 w 273982"/>
                  <a:gd name="connsiteY1" fmla="*/ 204730 h 255212"/>
                  <a:gd name="connsiteX2" fmla="*/ 57722 w 273982"/>
                  <a:gd name="connsiteY2" fmla="*/ 130054 h 255212"/>
                  <a:gd name="connsiteX3" fmla="*/ 41148 w 273982"/>
                  <a:gd name="connsiteY3" fmla="*/ 152819 h 255212"/>
                  <a:gd name="connsiteX4" fmla="*/ 0 w 273982"/>
                  <a:gd name="connsiteY4" fmla="*/ 124434 h 255212"/>
                  <a:gd name="connsiteX5" fmla="*/ 51435 w 273982"/>
                  <a:gd name="connsiteY5" fmla="*/ 46520 h 255212"/>
                  <a:gd name="connsiteX6" fmla="*/ 151829 w 273982"/>
                  <a:gd name="connsiteY6" fmla="*/ 10515 h 255212"/>
                  <a:gd name="connsiteX7" fmla="*/ 174403 w 273982"/>
                  <a:gd name="connsiteY7" fmla="*/ 71570 h 255212"/>
                  <a:gd name="connsiteX8" fmla="*/ 247555 w 273982"/>
                  <a:gd name="connsiteY8" fmla="*/ 67189 h 255212"/>
                  <a:gd name="connsiteX9" fmla="*/ 242983 w 273982"/>
                  <a:gd name="connsiteY9" fmla="*/ 180917 h 255212"/>
                  <a:gd name="connsiteX10" fmla="*/ 184118 w 273982"/>
                  <a:gd name="connsiteY10" fmla="*/ 255212 h 255212"/>
                  <a:gd name="connsiteX11" fmla="*/ 142589 w 273982"/>
                  <a:gd name="connsiteY11" fmla="*/ 224351 h 255212"/>
                  <a:gd name="connsiteX12" fmla="*/ 126397 w 273982"/>
                  <a:gd name="connsiteY12" fmla="*/ 66427 h 255212"/>
                  <a:gd name="connsiteX13" fmla="*/ 89821 w 273982"/>
                  <a:gd name="connsiteY13" fmla="*/ 83762 h 255212"/>
                  <a:gd name="connsiteX14" fmla="*/ 122682 w 273982"/>
                  <a:gd name="connsiteY14" fmla="*/ 107956 h 255212"/>
                  <a:gd name="connsiteX15" fmla="*/ 126397 w 273982"/>
                  <a:gd name="connsiteY15" fmla="*/ 66427 h 255212"/>
                  <a:gd name="connsiteX16" fmla="*/ 202311 w 273982"/>
                  <a:gd name="connsiteY16" fmla="*/ 112433 h 255212"/>
                  <a:gd name="connsiteX17" fmla="*/ 163640 w 273982"/>
                  <a:gd name="connsiteY17" fmla="*/ 135483 h 255212"/>
                  <a:gd name="connsiteX18" fmla="*/ 193834 w 273982"/>
                  <a:gd name="connsiteY18" fmla="*/ 157391 h 255212"/>
                  <a:gd name="connsiteX19" fmla="*/ 202311 w 273982"/>
                  <a:gd name="connsiteY19" fmla="*/ 112433 h 255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273982" h="255212">
                    <a:moveTo>
                      <a:pt x="142589" y="224351"/>
                    </a:moveTo>
                    <a:cubicBezTo>
                      <a:pt x="141637" y="221303"/>
                      <a:pt x="155353" y="204730"/>
                      <a:pt x="155353" y="204730"/>
                    </a:cubicBezTo>
                    <a:cubicBezTo>
                      <a:pt x="155353" y="204730"/>
                      <a:pt x="60484" y="128435"/>
                      <a:pt x="57722" y="130054"/>
                    </a:cubicBezTo>
                    <a:cubicBezTo>
                      <a:pt x="54864" y="131197"/>
                      <a:pt x="41148" y="152819"/>
                      <a:pt x="41148" y="152819"/>
                    </a:cubicBezTo>
                    <a:cubicBezTo>
                      <a:pt x="28099" y="149199"/>
                      <a:pt x="0" y="124434"/>
                      <a:pt x="0" y="124434"/>
                    </a:cubicBezTo>
                    <a:cubicBezTo>
                      <a:pt x="0" y="124434"/>
                      <a:pt x="30956" y="75285"/>
                      <a:pt x="51435" y="46520"/>
                    </a:cubicBezTo>
                    <a:cubicBezTo>
                      <a:pt x="62484" y="30899"/>
                      <a:pt x="105632" y="-22346"/>
                      <a:pt x="151829" y="10515"/>
                    </a:cubicBezTo>
                    <a:cubicBezTo>
                      <a:pt x="184023" y="33470"/>
                      <a:pt x="173069" y="70618"/>
                      <a:pt x="174403" y="71570"/>
                    </a:cubicBezTo>
                    <a:cubicBezTo>
                      <a:pt x="174689" y="71761"/>
                      <a:pt x="213265" y="42710"/>
                      <a:pt x="247555" y="67189"/>
                    </a:cubicBezTo>
                    <a:cubicBezTo>
                      <a:pt x="290036" y="97478"/>
                      <a:pt x="275939" y="134721"/>
                      <a:pt x="242983" y="180917"/>
                    </a:cubicBezTo>
                    <a:cubicBezTo>
                      <a:pt x="225838" y="204920"/>
                      <a:pt x="202025" y="234543"/>
                      <a:pt x="184118" y="255212"/>
                    </a:cubicBezTo>
                    <a:cubicBezTo>
                      <a:pt x="170212" y="247592"/>
                      <a:pt x="143732" y="227114"/>
                      <a:pt x="142589" y="224351"/>
                    </a:cubicBezTo>
                    <a:close/>
                    <a:moveTo>
                      <a:pt x="126397" y="66427"/>
                    </a:moveTo>
                    <a:cubicBezTo>
                      <a:pt x="104299" y="49949"/>
                      <a:pt x="89821" y="83762"/>
                      <a:pt x="89821" y="83762"/>
                    </a:cubicBezTo>
                    <a:lnTo>
                      <a:pt x="122682" y="107956"/>
                    </a:lnTo>
                    <a:cubicBezTo>
                      <a:pt x="122968" y="108146"/>
                      <a:pt x="143923" y="79286"/>
                      <a:pt x="126397" y="66427"/>
                    </a:cubicBezTo>
                    <a:close/>
                    <a:moveTo>
                      <a:pt x="202311" y="112433"/>
                    </a:moveTo>
                    <a:cubicBezTo>
                      <a:pt x="183547" y="99098"/>
                      <a:pt x="163640" y="135483"/>
                      <a:pt x="163640" y="135483"/>
                    </a:cubicBezTo>
                    <a:lnTo>
                      <a:pt x="193834" y="157391"/>
                    </a:lnTo>
                    <a:cubicBezTo>
                      <a:pt x="193453" y="157867"/>
                      <a:pt x="220218" y="125196"/>
                      <a:pt x="202311" y="112433"/>
                    </a:cubicBezTo>
                    <a:close/>
                  </a:path>
                </a:pathLst>
              </a:custGeom>
              <a:solidFill>
                <a:srgbClr val="EDB86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grpSp>
          <p:nvGrpSpPr>
            <p:cNvPr id="15" name="Graphic 44268">
              <a:extLst>
                <a:ext uri="{FF2B5EF4-FFF2-40B4-BE49-F238E27FC236}">
                  <a16:creationId xmlns:a16="http://schemas.microsoft.com/office/drawing/2014/main" id="{55B63866-2AF9-4091-B6AB-E2DAE26385C4}"/>
                </a:ext>
              </a:extLst>
            </p:cNvPr>
            <p:cNvGrpSpPr/>
            <p:nvPr/>
          </p:nvGrpSpPr>
          <p:grpSpPr>
            <a:xfrm rot="21000767">
              <a:off x="11660569" y="5221244"/>
              <a:ext cx="821499" cy="1060982"/>
              <a:chOff x="5976918" y="3286115"/>
              <a:chExt cx="237163" cy="282320"/>
            </a:xfrm>
            <a:solidFill>
              <a:srgbClr val="DC755A"/>
            </a:solidFill>
          </p:grpSpPr>
          <p:sp>
            <p:nvSpPr>
              <p:cNvPr id="16" name="Freeform: Shape 15">
                <a:extLst>
                  <a:ext uri="{FF2B5EF4-FFF2-40B4-BE49-F238E27FC236}">
                    <a16:creationId xmlns:a16="http://schemas.microsoft.com/office/drawing/2014/main" id="{D0F0EC1C-830E-470D-BE0C-35DD004DB069}"/>
                  </a:ext>
                </a:extLst>
              </p:cNvPr>
              <p:cNvSpPr/>
              <p:nvPr/>
            </p:nvSpPr>
            <p:spPr>
              <a:xfrm>
                <a:off x="5995945" y="3319163"/>
                <a:ext cx="218136" cy="249272"/>
              </a:xfrm>
              <a:custGeom>
                <a:avLst/>
                <a:gdLst>
                  <a:gd name="connsiteX0" fmla="*/ 127867 w 218136"/>
                  <a:gd name="connsiteY0" fmla="*/ 13 h 249272"/>
                  <a:gd name="connsiteX1" fmla="*/ 167205 w 218136"/>
                  <a:gd name="connsiteY1" fmla="*/ 70498 h 249272"/>
                  <a:gd name="connsiteX2" fmla="*/ 125391 w 218136"/>
                  <a:gd name="connsiteY2" fmla="*/ 102407 h 249272"/>
                  <a:gd name="connsiteX3" fmla="*/ 77766 w 218136"/>
                  <a:gd name="connsiteY3" fmla="*/ 91549 h 249272"/>
                  <a:gd name="connsiteX4" fmla="*/ 78051 w 218136"/>
                  <a:gd name="connsiteY4" fmla="*/ 153652 h 249272"/>
                  <a:gd name="connsiteX5" fmla="*/ 137868 w 218136"/>
                  <a:gd name="connsiteY5" fmla="*/ 178321 h 249272"/>
                  <a:gd name="connsiteX6" fmla="*/ 160919 w 218136"/>
                  <a:gd name="connsiteY6" fmla="*/ 139364 h 249272"/>
                  <a:gd name="connsiteX7" fmla="*/ 217878 w 218136"/>
                  <a:gd name="connsiteY7" fmla="*/ 152604 h 249272"/>
                  <a:gd name="connsiteX8" fmla="*/ 171301 w 218136"/>
                  <a:gd name="connsiteY8" fmla="*/ 235376 h 249272"/>
                  <a:gd name="connsiteX9" fmla="*/ 20711 w 218136"/>
                  <a:gd name="connsiteY9" fmla="*/ 187084 h 249272"/>
                  <a:gd name="connsiteX10" fmla="*/ 45571 w 218136"/>
                  <a:gd name="connsiteY10" fmla="*/ 42685 h 249272"/>
                  <a:gd name="connsiteX11" fmla="*/ 85481 w 218136"/>
                  <a:gd name="connsiteY11" fmla="*/ 35161 h 249272"/>
                  <a:gd name="connsiteX12" fmla="*/ 78909 w 218136"/>
                  <a:gd name="connsiteY12" fmla="*/ 16873 h 249272"/>
                  <a:gd name="connsiteX13" fmla="*/ 127867 w 218136"/>
                  <a:gd name="connsiteY13" fmla="*/ 13 h 2492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18136" h="249272">
                    <a:moveTo>
                      <a:pt x="127867" y="13"/>
                    </a:moveTo>
                    <a:cubicBezTo>
                      <a:pt x="130629" y="299"/>
                      <a:pt x="167205" y="70498"/>
                      <a:pt x="167205" y="70498"/>
                    </a:cubicBezTo>
                    <a:lnTo>
                      <a:pt x="125391" y="102407"/>
                    </a:lnTo>
                    <a:cubicBezTo>
                      <a:pt x="125391" y="102407"/>
                      <a:pt x="102912" y="76880"/>
                      <a:pt x="77766" y="91549"/>
                    </a:cubicBezTo>
                    <a:cubicBezTo>
                      <a:pt x="63192" y="100026"/>
                      <a:pt x="59859" y="122600"/>
                      <a:pt x="78051" y="153652"/>
                    </a:cubicBezTo>
                    <a:cubicBezTo>
                      <a:pt x="97387" y="186703"/>
                      <a:pt x="123962" y="186513"/>
                      <a:pt x="137868" y="178321"/>
                    </a:cubicBezTo>
                    <a:cubicBezTo>
                      <a:pt x="155775" y="167844"/>
                      <a:pt x="160347" y="144889"/>
                      <a:pt x="160919" y="139364"/>
                    </a:cubicBezTo>
                    <a:cubicBezTo>
                      <a:pt x="181207" y="145174"/>
                      <a:pt x="217878" y="152604"/>
                      <a:pt x="217878" y="152604"/>
                    </a:cubicBezTo>
                    <a:cubicBezTo>
                      <a:pt x="217878" y="152604"/>
                      <a:pt x="224451" y="204325"/>
                      <a:pt x="171301" y="235376"/>
                    </a:cubicBezTo>
                    <a:cubicBezTo>
                      <a:pt x="127677" y="260903"/>
                      <a:pt x="60335" y="254807"/>
                      <a:pt x="20711" y="187084"/>
                    </a:cubicBezTo>
                    <a:cubicBezTo>
                      <a:pt x="-20628" y="116314"/>
                      <a:pt x="6328" y="65545"/>
                      <a:pt x="45571" y="42685"/>
                    </a:cubicBezTo>
                    <a:cubicBezTo>
                      <a:pt x="66812" y="30208"/>
                      <a:pt x="85481" y="35161"/>
                      <a:pt x="85481" y="35161"/>
                    </a:cubicBezTo>
                    <a:lnTo>
                      <a:pt x="78909" y="16873"/>
                    </a:lnTo>
                    <a:cubicBezTo>
                      <a:pt x="79194" y="17539"/>
                      <a:pt x="111484" y="-558"/>
                      <a:pt x="127867" y="13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7" name="Freeform: Shape 16">
                <a:extLst>
                  <a:ext uri="{FF2B5EF4-FFF2-40B4-BE49-F238E27FC236}">
                    <a16:creationId xmlns:a16="http://schemas.microsoft.com/office/drawing/2014/main" id="{7D8BF636-A031-4223-B9A1-C03E1BCB89E0}"/>
                  </a:ext>
                </a:extLst>
              </p:cNvPr>
              <p:cNvSpPr/>
              <p:nvPr/>
            </p:nvSpPr>
            <p:spPr>
              <a:xfrm>
                <a:off x="5976918" y="3286115"/>
                <a:ext cx="218113" cy="249268"/>
              </a:xfrm>
              <a:custGeom>
                <a:avLst/>
                <a:gdLst>
                  <a:gd name="connsiteX0" fmla="*/ 127844 w 218113"/>
                  <a:gd name="connsiteY0" fmla="*/ 9 h 249268"/>
                  <a:gd name="connsiteX1" fmla="*/ 167182 w 218113"/>
                  <a:gd name="connsiteY1" fmla="*/ 70494 h 249268"/>
                  <a:gd name="connsiteX2" fmla="*/ 125368 w 218113"/>
                  <a:gd name="connsiteY2" fmla="*/ 102403 h 249268"/>
                  <a:gd name="connsiteX3" fmla="*/ 77743 w 218113"/>
                  <a:gd name="connsiteY3" fmla="*/ 91544 h 249268"/>
                  <a:gd name="connsiteX4" fmla="*/ 78028 w 218113"/>
                  <a:gd name="connsiteY4" fmla="*/ 153647 h 249268"/>
                  <a:gd name="connsiteX5" fmla="*/ 137845 w 218113"/>
                  <a:gd name="connsiteY5" fmla="*/ 178317 h 249268"/>
                  <a:gd name="connsiteX6" fmla="*/ 160896 w 218113"/>
                  <a:gd name="connsiteY6" fmla="*/ 139360 h 249268"/>
                  <a:gd name="connsiteX7" fmla="*/ 217855 w 218113"/>
                  <a:gd name="connsiteY7" fmla="*/ 152600 h 249268"/>
                  <a:gd name="connsiteX8" fmla="*/ 171278 w 218113"/>
                  <a:gd name="connsiteY8" fmla="*/ 235372 h 249268"/>
                  <a:gd name="connsiteX9" fmla="*/ 20688 w 218113"/>
                  <a:gd name="connsiteY9" fmla="*/ 187080 h 249268"/>
                  <a:gd name="connsiteX10" fmla="*/ 45548 w 218113"/>
                  <a:gd name="connsiteY10" fmla="*/ 42872 h 249268"/>
                  <a:gd name="connsiteX11" fmla="*/ 85458 w 218113"/>
                  <a:gd name="connsiteY11" fmla="*/ 35347 h 249268"/>
                  <a:gd name="connsiteX12" fmla="*/ 78886 w 218113"/>
                  <a:gd name="connsiteY12" fmla="*/ 17059 h 249268"/>
                  <a:gd name="connsiteX13" fmla="*/ 127844 w 218113"/>
                  <a:gd name="connsiteY13" fmla="*/ 9 h 2492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18113" h="249268">
                    <a:moveTo>
                      <a:pt x="127844" y="9"/>
                    </a:moveTo>
                    <a:cubicBezTo>
                      <a:pt x="130606" y="295"/>
                      <a:pt x="167182" y="70494"/>
                      <a:pt x="167182" y="70494"/>
                    </a:cubicBezTo>
                    <a:lnTo>
                      <a:pt x="125368" y="102403"/>
                    </a:lnTo>
                    <a:cubicBezTo>
                      <a:pt x="125368" y="102403"/>
                      <a:pt x="102889" y="76876"/>
                      <a:pt x="77743" y="91544"/>
                    </a:cubicBezTo>
                    <a:cubicBezTo>
                      <a:pt x="63169" y="100022"/>
                      <a:pt x="59836" y="122596"/>
                      <a:pt x="78028" y="153647"/>
                    </a:cubicBezTo>
                    <a:cubicBezTo>
                      <a:pt x="97364" y="186699"/>
                      <a:pt x="123939" y="186509"/>
                      <a:pt x="137845" y="178317"/>
                    </a:cubicBezTo>
                    <a:cubicBezTo>
                      <a:pt x="155752" y="167840"/>
                      <a:pt x="160324" y="144884"/>
                      <a:pt x="160896" y="139360"/>
                    </a:cubicBezTo>
                    <a:cubicBezTo>
                      <a:pt x="181184" y="145170"/>
                      <a:pt x="217855" y="152600"/>
                      <a:pt x="217855" y="152600"/>
                    </a:cubicBezTo>
                    <a:cubicBezTo>
                      <a:pt x="217855" y="152600"/>
                      <a:pt x="224428" y="204321"/>
                      <a:pt x="171278" y="235372"/>
                    </a:cubicBezTo>
                    <a:cubicBezTo>
                      <a:pt x="127654" y="260899"/>
                      <a:pt x="60312" y="254803"/>
                      <a:pt x="20688" y="187080"/>
                    </a:cubicBezTo>
                    <a:cubicBezTo>
                      <a:pt x="-20651" y="116500"/>
                      <a:pt x="6400" y="65827"/>
                      <a:pt x="45548" y="42872"/>
                    </a:cubicBezTo>
                    <a:cubicBezTo>
                      <a:pt x="66789" y="30489"/>
                      <a:pt x="85458" y="35347"/>
                      <a:pt x="85458" y="35347"/>
                    </a:cubicBezTo>
                    <a:lnTo>
                      <a:pt x="78886" y="17059"/>
                    </a:lnTo>
                    <a:cubicBezTo>
                      <a:pt x="79171" y="17630"/>
                      <a:pt x="111461" y="-467"/>
                      <a:pt x="127844" y="9"/>
                    </a:cubicBezTo>
                    <a:close/>
                  </a:path>
                </a:pathLst>
              </a:custGeom>
              <a:solidFill>
                <a:srgbClr val="EDB86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</p:grpSp>
      <p:sp>
        <p:nvSpPr>
          <p:cNvPr id="3" name="Oval 2">
            <a:extLst>
              <a:ext uri="{FF2B5EF4-FFF2-40B4-BE49-F238E27FC236}">
                <a16:creationId xmlns:a16="http://schemas.microsoft.com/office/drawing/2014/main" id="{5A583F6D-D6AF-4090-BD62-DC235487B35E}"/>
              </a:ext>
            </a:extLst>
          </p:cNvPr>
          <p:cNvSpPr/>
          <p:nvPr/>
        </p:nvSpPr>
        <p:spPr>
          <a:xfrm rot="1063148">
            <a:off x="-3261817" y="-4848927"/>
            <a:ext cx="11370505" cy="11401962"/>
          </a:xfrm>
          <a:prstGeom prst="ellipse">
            <a:avLst/>
          </a:prstGeom>
          <a:solidFill>
            <a:srgbClr val="E9D2A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/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AF2D679E-CBCD-4EB2-8DEE-93D137CC562D}"/>
              </a:ext>
            </a:extLst>
          </p:cNvPr>
          <p:cNvGrpSpPr/>
          <p:nvPr/>
        </p:nvGrpSpPr>
        <p:grpSpPr>
          <a:xfrm>
            <a:off x="773484" y="919710"/>
            <a:ext cx="6940591" cy="3877021"/>
            <a:chOff x="6096000" y="159879"/>
            <a:chExt cx="6940591" cy="3877021"/>
          </a:xfrm>
        </p:grpSpPr>
        <p:sp>
          <p:nvSpPr>
            <p:cNvPr id="7" name="TextBox 6">
              <a:extLst>
                <a:ext uri="{FF2B5EF4-FFF2-40B4-BE49-F238E27FC236}">
                  <a16:creationId xmlns:a16="http://schemas.microsoft.com/office/drawing/2014/main" id="{BCF5DFB2-48CF-4BD3-A290-108CF72D9AC4}"/>
                </a:ext>
              </a:extLst>
            </p:cNvPr>
            <p:cNvSpPr txBox="1"/>
            <p:nvPr/>
          </p:nvSpPr>
          <p:spPr>
            <a:xfrm>
              <a:off x="6096000" y="1174578"/>
              <a:ext cx="5664122" cy="286232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en-US" sz="3600" dirty="0">
                  <a:solidFill>
                    <a:srgbClr val="0F5B42"/>
                  </a:solidFill>
                </a:rPr>
                <a:t>Some children will be eligible for access arrangements (such as 25% extra time).  We will discuss this individually at parents evening.</a:t>
              </a:r>
              <a:endParaRPr lang="th-TH" sz="3600" dirty="0">
                <a:solidFill>
                  <a:srgbClr val="0F5B42"/>
                </a:solidFill>
              </a:endParaRPr>
            </a:p>
          </p:txBody>
        </p:sp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678B0CD9-3772-45CD-BB6F-35B89196DCB8}"/>
                </a:ext>
              </a:extLst>
            </p:cNvPr>
            <p:cNvSpPr txBox="1"/>
            <p:nvPr/>
          </p:nvSpPr>
          <p:spPr>
            <a:xfrm>
              <a:off x="6096000" y="159879"/>
              <a:ext cx="6940591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4800" b="1" spc="300" dirty="0">
                  <a:solidFill>
                    <a:srgbClr val="0F5B42"/>
                  </a:solidFill>
                  <a:latin typeface="Berlin Sans FB Demi" panose="020E0802020502020306" pitchFamily="34" charset="0"/>
                  <a:cs typeface="ARMNoklae" panose="02000506000000020004" pitchFamily="2" charset="0"/>
                </a:rPr>
                <a:t>Access Arrangements </a:t>
              </a:r>
              <a:endParaRPr lang="th-TH" sz="1200" spc="300" dirty="0">
                <a:solidFill>
                  <a:srgbClr val="0F5B42"/>
                </a:solidFill>
                <a:latin typeface="Berlin Sans FB Demi" panose="020E0802020502020306" pitchFamily="34" charset="0"/>
                <a:cs typeface="ARMNoklae" panose="02000506000000020004" pitchFamily="2" charset="0"/>
              </a:endParaRPr>
            </a:p>
          </p:txBody>
        </p:sp>
      </p:grpSp>
      <p:grpSp>
        <p:nvGrpSpPr>
          <p:cNvPr id="18" name="Graphic 3">
            <a:extLst>
              <a:ext uri="{FF2B5EF4-FFF2-40B4-BE49-F238E27FC236}">
                <a16:creationId xmlns:a16="http://schemas.microsoft.com/office/drawing/2014/main" id="{BD8614CD-8FDF-45C1-9C52-F88BB2EADD20}"/>
              </a:ext>
            </a:extLst>
          </p:cNvPr>
          <p:cNvGrpSpPr/>
          <p:nvPr/>
        </p:nvGrpSpPr>
        <p:grpSpPr>
          <a:xfrm rot="5400000">
            <a:off x="6187780" y="5412214"/>
            <a:ext cx="1454840" cy="1912917"/>
            <a:chOff x="5648325" y="2828917"/>
            <a:chExt cx="896077" cy="1204348"/>
          </a:xfrm>
        </p:grpSpPr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5AE5082D-1E2C-4F1D-97D0-B5AAD48B2015}"/>
                </a:ext>
              </a:extLst>
            </p:cNvPr>
            <p:cNvSpPr/>
            <p:nvPr/>
          </p:nvSpPr>
          <p:spPr>
            <a:xfrm>
              <a:off x="6108593" y="3842340"/>
              <a:ext cx="68889" cy="190925"/>
            </a:xfrm>
            <a:custGeom>
              <a:avLst/>
              <a:gdLst>
                <a:gd name="connsiteX0" fmla="*/ 33412 w 68889"/>
                <a:gd name="connsiteY0" fmla="*/ 13094 h 190925"/>
                <a:gd name="connsiteX1" fmla="*/ 1027 w 68889"/>
                <a:gd name="connsiteY1" fmla="*/ 190926 h 190925"/>
                <a:gd name="connsiteX2" fmla="*/ 68179 w 68889"/>
                <a:gd name="connsiteY2" fmla="*/ 23095 h 190925"/>
                <a:gd name="connsiteX3" fmla="*/ 55796 w 68889"/>
                <a:gd name="connsiteY3" fmla="*/ 711 h 190925"/>
                <a:gd name="connsiteX4" fmla="*/ 33412 w 68889"/>
                <a:gd name="connsiteY4" fmla="*/ 13094 h 190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8889" h="190925">
                  <a:moveTo>
                    <a:pt x="33412" y="13094"/>
                  </a:moveTo>
                  <a:cubicBezTo>
                    <a:pt x="26078" y="44622"/>
                    <a:pt x="-6116" y="173781"/>
                    <a:pt x="1027" y="190926"/>
                  </a:cubicBezTo>
                  <a:cubicBezTo>
                    <a:pt x="16267" y="180162"/>
                    <a:pt x="57606" y="53670"/>
                    <a:pt x="68179" y="23095"/>
                  </a:cubicBezTo>
                  <a:cubicBezTo>
                    <a:pt x="70941" y="13475"/>
                    <a:pt x="65416" y="3474"/>
                    <a:pt x="55796" y="711"/>
                  </a:cubicBezTo>
                  <a:cubicBezTo>
                    <a:pt x="46271" y="-2051"/>
                    <a:pt x="36270" y="3474"/>
                    <a:pt x="33412" y="13094"/>
                  </a:cubicBezTo>
                  <a:close/>
                </a:path>
              </a:pathLst>
            </a:custGeom>
            <a:solidFill>
              <a:srgbClr val="15061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052D6758-5330-4465-A6C3-F1C861852777}"/>
                </a:ext>
              </a:extLst>
            </p:cNvPr>
            <p:cNvSpPr/>
            <p:nvPr/>
          </p:nvSpPr>
          <p:spPr>
            <a:xfrm>
              <a:off x="5648325" y="3612603"/>
              <a:ext cx="147604" cy="142913"/>
            </a:xfrm>
            <a:custGeom>
              <a:avLst/>
              <a:gdLst>
                <a:gd name="connsiteX0" fmla="*/ 142113 w 147604"/>
                <a:gd name="connsiteY0" fmla="*/ 31090 h 142913"/>
                <a:gd name="connsiteX1" fmla="*/ 0 w 147604"/>
                <a:gd name="connsiteY1" fmla="*/ 142914 h 142913"/>
                <a:gd name="connsiteX2" fmla="*/ 116967 w 147604"/>
                <a:gd name="connsiteY2" fmla="*/ 5087 h 142913"/>
                <a:gd name="connsiteX3" fmla="*/ 142589 w 147604"/>
                <a:gd name="connsiteY3" fmla="*/ 5563 h 142913"/>
                <a:gd name="connsiteX4" fmla="*/ 142113 w 147604"/>
                <a:gd name="connsiteY4" fmla="*/ 31090 h 142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7604" h="142913">
                  <a:moveTo>
                    <a:pt x="142113" y="31090"/>
                  </a:moveTo>
                  <a:cubicBezTo>
                    <a:pt x="117634" y="52331"/>
                    <a:pt x="18574" y="141199"/>
                    <a:pt x="0" y="142914"/>
                  </a:cubicBezTo>
                  <a:cubicBezTo>
                    <a:pt x="2381" y="124435"/>
                    <a:pt x="94869" y="28614"/>
                    <a:pt x="116967" y="5087"/>
                  </a:cubicBezTo>
                  <a:cubicBezTo>
                    <a:pt x="124206" y="-1866"/>
                    <a:pt x="135636" y="-1676"/>
                    <a:pt x="142589" y="5563"/>
                  </a:cubicBezTo>
                  <a:cubicBezTo>
                    <a:pt x="149447" y="12707"/>
                    <a:pt x="149257" y="24137"/>
                    <a:pt x="142113" y="31090"/>
                  </a:cubicBezTo>
                  <a:close/>
                </a:path>
              </a:pathLst>
            </a:custGeom>
            <a:solidFill>
              <a:srgbClr val="15061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51FDE9FC-37C1-4206-BA78-E30F752B85F4}"/>
                </a:ext>
              </a:extLst>
            </p:cNvPr>
            <p:cNvSpPr/>
            <p:nvPr/>
          </p:nvSpPr>
          <p:spPr>
            <a:xfrm>
              <a:off x="5726906" y="2902172"/>
              <a:ext cx="751903" cy="997743"/>
            </a:xfrm>
            <a:custGeom>
              <a:avLst/>
              <a:gdLst>
                <a:gd name="connsiteX0" fmla="*/ 0 w 751903"/>
                <a:gd name="connsiteY0" fmla="*/ 724757 h 997743"/>
                <a:gd name="connsiteX1" fmla="*/ 751904 w 751903"/>
                <a:gd name="connsiteY1" fmla="*/ 0 h 997743"/>
                <a:gd name="connsiteX2" fmla="*/ 464820 w 751903"/>
                <a:gd name="connsiteY2" fmla="*/ 997744 h 997743"/>
                <a:gd name="connsiteX3" fmla="*/ 387668 w 751903"/>
                <a:gd name="connsiteY3" fmla="*/ 975551 h 997743"/>
                <a:gd name="connsiteX4" fmla="*/ 591979 w 751903"/>
                <a:gd name="connsiteY4" fmla="*/ 265652 h 997743"/>
                <a:gd name="connsiteX5" fmla="*/ 55721 w 751903"/>
                <a:gd name="connsiteY5" fmla="*/ 782479 h 997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51903" h="997743">
                  <a:moveTo>
                    <a:pt x="0" y="724757"/>
                  </a:moveTo>
                  <a:lnTo>
                    <a:pt x="751904" y="0"/>
                  </a:lnTo>
                  <a:lnTo>
                    <a:pt x="464820" y="997744"/>
                  </a:lnTo>
                  <a:lnTo>
                    <a:pt x="387668" y="975551"/>
                  </a:lnTo>
                  <a:lnTo>
                    <a:pt x="591979" y="265652"/>
                  </a:lnTo>
                  <a:lnTo>
                    <a:pt x="55721" y="782479"/>
                  </a:lnTo>
                  <a:close/>
                </a:path>
              </a:pathLst>
            </a:custGeom>
            <a:solidFill>
              <a:srgbClr val="AB827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212CE81F-D263-4E55-90B1-82083256C7B6}"/>
                </a:ext>
              </a:extLst>
            </p:cNvPr>
            <p:cNvSpPr/>
            <p:nvPr/>
          </p:nvSpPr>
          <p:spPr>
            <a:xfrm>
              <a:off x="6347611" y="2828917"/>
              <a:ext cx="196791" cy="252364"/>
            </a:xfrm>
            <a:custGeom>
              <a:avLst/>
              <a:gdLst>
                <a:gd name="connsiteX0" fmla="*/ 138818 w 196791"/>
                <a:gd name="connsiteY0" fmla="*/ 2294 h 252364"/>
                <a:gd name="connsiteX1" fmla="*/ 189015 w 196791"/>
                <a:gd name="connsiteY1" fmla="*/ 32488 h 252364"/>
                <a:gd name="connsiteX2" fmla="*/ 194540 w 196791"/>
                <a:gd name="connsiteY2" fmla="*/ 54586 h 252364"/>
                <a:gd name="connsiteX3" fmla="*/ 80049 w 196791"/>
                <a:gd name="connsiteY3" fmla="*/ 244610 h 252364"/>
                <a:gd name="connsiteX4" fmla="*/ 57951 w 196791"/>
                <a:gd name="connsiteY4" fmla="*/ 250134 h 252364"/>
                <a:gd name="connsiteX5" fmla="*/ 7754 w 196791"/>
                <a:gd name="connsiteY5" fmla="*/ 219940 h 252364"/>
                <a:gd name="connsiteX6" fmla="*/ 2230 w 196791"/>
                <a:gd name="connsiteY6" fmla="*/ 197842 h 252364"/>
                <a:gd name="connsiteX7" fmla="*/ 116720 w 196791"/>
                <a:gd name="connsiteY7" fmla="*/ 7818 h 252364"/>
                <a:gd name="connsiteX8" fmla="*/ 138818 w 196791"/>
                <a:gd name="connsiteY8" fmla="*/ 2294 h 2523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6791" h="252364">
                  <a:moveTo>
                    <a:pt x="138818" y="2294"/>
                  </a:moveTo>
                  <a:lnTo>
                    <a:pt x="189015" y="32488"/>
                  </a:lnTo>
                  <a:cubicBezTo>
                    <a:pt x="196635" y="37060"/>
                    <a:pt x="199016" y="46966"/>
                    <a:pt x="194540" y="54586"/>
                  </a:cubicBezTo>
                  <a:lnTo>
                    <a:pt x="80049" y="244610"/>
                  </a:lnTo>
                  <a:cubicBezTo>
                    <a:pt x="75477" y="252135"/>
                    <a:pt x="65571" y="254611"/>
                    <a:pt x="57951" y="250134"/>
                  </a:cubicBezTo>
                  <a:lnTo>
                    <a:pt x="7754" y="219940"/>
                  </a:lnTo>
                  <a:cubicBezTo>
                    <a:pt x="230" y="215368"/>
                    <a:pt x="-2247" y="205462"/>
                    <a:pt x="2230" y="197842"/>
                  </a:cubicBezTo>
                  <a:lnTo>
                    <a:pt x="116720" y="7818"/>
                  </a:lnTo>
                  <a:cubicBezTo>
                    <a:pt x="121292" y="198"/>
                    <a:pt x="131198" y="-2278"/>
                    <a:pt x="138818" y="2294"/>
                  </a:cubicBezTo>
                  <a:close/>
                </a:path>
              </a:pathLst>
            </a:custGeom>
            <a:solidFill>
              <a:srgbClr val="FD8F3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B6D41F96-9DE5-45BE-9527-A409154993FE}"/>
                </a:ext>
              </a:extLst>
            </p:cNvPr>
            <p:cNvSpPr/>
            <p:nvPr/>
          </p:nvSpPr>
          <p:spPr>
            <a:xfrm>
              <a:off x="6254610" y="2941053"/>
              <a:ext cx="249421" cy="249421"/>
            </a:xfrm>
            <a:custGeom>
              <a:avLst/>
              <a:gdLst>
                <a:gd name="connsiteX0" fmla="*/ 189052 w 249421"/>
                <a:gd name="connsiteY0" fmla="*/ 17888 h 249421"/>
                <a:gd name="connsiteX1" fmla="*/ 17888 w 249421"/>
                <a:gd name="connsiteY1" fmla="*/ 60369 h 249421"/>
                <a:gd name="connsiteX2" fmla="*/ 60369 w 249421"/>
                <a:gd name="connsiteY2" fmla="*/ 231534 h 249421"/>
                <a:gd name="connsiteX3" fmla="*/ 231534 w 249421"/>
                <a:gd name="connsiteY3" fmla="*/ 189052 h 249421"/>
                <a:gd name="connsiteX4" fmla="*/ 189052 w 249421"/>
                <a:gd name="connsiteY4" fmla="*/ 17888 h 2494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9421" h="249421">
                  <a:moveTo>
                    <a:pt x="189052" y="17888"/>
                  </a:moveTo>
                  <a:cubicBezTo>
                    <a:pt x="129997" y="-17640"/>
                    <a:pt x="53416" y="1410"/>
                    <a:pt x="17888" y="60369"/>
                  </a:cubicBezTo>
                  <a:cubicBezTo>
                    <a:pt x="-17640" y="119329"/>
                    <a:pt x="1410" y="196005"/>
                    <a:pt x="60369" y="231534"/>
                  </a:cubicBezTo>
                  <a:cubicBezTo>
                    <a:pt x="119424" y="267062"/>
                    <a:pt x="196005" y="248012"/>
                    <a:pt x="231534" y="189052"/>
                  </a:cubicBezTo>
                  <a:cubicBezTo>
                    <a:pt x="267062" y="130092"/>
                    <a:pt x="248012" y="53416"/>
                    <a:pt x="189052" y="17888"/>
                  </a:cubicBezTo>
                  <a:close/>
                </a:path>
              </a:pathLst>
            </a:custGeom>
            <a:solidFill>
              <a:srgbClr val="FB303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E6101777-7C3B-4342-8153-680E1FDFF1B8}"/>
                </a:ext>
              </a:extLst>
            </p:cNvPr>
            <p:cNvSpPr/>
            <p:nvPr/>
          </p:nvSpPr>
          <p:spPr>
            <a:xfrm>
              <a:off x="5690732" y="3600674"/>
              <a:ext cx="114482" cy="115387"/>
            </a:xfrm>
            <a:custGeom>
              <a:avLst/>
              <a:gdLst>
                <a:gd name="connsiteX0" fmla="*/ 56748 w 114482"/>
                <a:gd name="connsiteY0" fmla="*/ 4824 h 115387"/>
                <a:gd name="connsiteX1" fmla="*/ 109992 w 114482"/>
                <a:gd name="connsiteY1" fmla="*/ 60069 h 115387"/>
                <a:gd name="connsiteX2" fmla="*/ 109611 w 114482"/>
                <a:gd name="connsiteY2" fmla="*/ 82833 h 115387"/>
                <a:gd name="connsiteX3" fmla="*/ 80465 w 114482"/>
                <a:gd name="connsiteY3" fmla="*/ 110932 h 115387"/>
                <a:gd name="connsiteX4" fmla="*/ 57700 w 114482"/>
                <a:gd name="connsiteY4" fmla="*/ 110551 h 115387"/>
                <a:gd name="connsiteX5" fmla="*/ 4455 w 114482"/>
                <a:gd name="connsiteY5" fmla="*/ 55306 h 115387"/>
                <a:gd name="connsiteX6" fmla="*/ 4836 w 114482"/>
                <a:gd name="connsiteY6" fmla="*/ 32542 h 115387"/>
                <a:gd name="connsiteX7" fmla="*/ 33888 w 114482"/>
                <a:gd name="connsiteY7" fmla="*/ 4538 h 115387"/>
                <a:gd name="connsiteX8" fmla="*/ 56748 w 114482"/>
                <a:gd name="connsiteY8" fmla="*/ 4824 h 115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482" h="115387">
                  <a:moveTo>
                    <a:pt x="56748" y="4824"/>
                  </a:moveTo>
                  <a:lnTo>
                    <a:pt x="109992" y="60069"/>
                  </a:lnTo>
                  <a:cubicBezTo>
                    <a:pt x="116088" y="66450"/>
                    <a:pt x="115993" y="76642"/>
                    <a:pt x="109611" y="82833"/>
                  </a:cubicBezTo>
                  <a:lnTo>
                    <a:pt x="80465" y="110932"/>
                  </a:lnTo>
                  <a:cubicBezTo>
                    <a:pt x="74083" y="117028"/>
                    <a:pt x="63891" y="116838"/>
                    <a:pt x="57700" y="110551"/>
                  </a:cubicBezTo>
                  <a:lnTo>
                    <a:pt x="4455" y="55306"/>
                  </a:lnTo>
                  <a:cubicBezTo>
                    <a:pt x="-1641" y="48925"/>
                    <a:pt x="-1450" y="38733"/>
                    <a:pt x="4836" y="32542"/>
                  </a:cubicBezTo>
                  <a:lnTo>
                    <a:pt x="33888" y="4538"/>
                  </a:lnTo>
                  <a:cubicBezTo>
                    <a:pt x="40365" y="-1653"/>
                    <a:pt x="50556" y="-1463"/>
                    <a:pt x="56748" y="4824"/>
                  </a:cubicBezTo>
                  <a:close/>
                </a:path>
              </a:pathLst>
            </a:custGeom>
            <a:solidFill>
              <a:srgbClr val="FD8F3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D432625C-1D22-4F76-8028-B856AC4B0297}"/>
                </a:ext>
              </a:extLst>
            </p:cNvPr>
            <p:cNvSpPr/>
            <p:nvPr/>
          </p:nvSpPr>
          <p:spPr>
            <a:xfrm>
              <a:off x="6090503" y="3853652"/>
              <a:ext cx="117005" cy="92240"/>
            </a:xfrm>
            <a:custGeom>
              <a:avLst/>
              <a:gdLst>
                <a:gd name="connsiteX0" fmla="*/ 105414 w 117005"/>
                <a:gd name="connsiteY0" fmla="*/ 21879 h 92240"/>
                <a:gd name="connsiteX1" fmla="*/ 31690 w 117005"/>
                <a:gd name="connsiteY1" fmla="*/ 639 h 92240"/>
                <a:gd name="connsiteX2" fmla="*/ 11783 w 117005"/>
                <a:gd name="connsiteY2" fmla="*/ 11592 h 92240"/>
                <a:gd name="connsiteX3" fmla="*/ 639 w 117005"/>
                <a:gd name="connsiteY3" fmla="*/ 50454 h 92240"/>
                <a:gd name="connsiteX4" fmla="*/ 11592 w 117005"/>
                <a:gd name="connsiteY4" fmla="*/ 70362 h 92240"/>
                <a:gd name="connsiteX5" fmla="*/ 85316 w 117005"/>
                <a:gd name="connsiteY5" fmla="*/ 91602 h 92240"/>
                <a:gd name="connsiteX6" fmla="*/ 105223 w 117005"/>
                <a:gd name="connsiteY6" fmla="*/ 80649 h 92240"/>
                <a:gd name="connsiteX7" fmla="*/ 116367 w 117005"/>
                <a:gd name="connsiteY7" fmla="*/ 41787 h 92240"/>
                <a:gd name="connsiteX8" fmla="*/ 105414 w 117005"/>
                <a:gd name="connsiteY8" fmla="*/ 21879 h 922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7005" h="92240">
                  <a:moveTo>
                    <a:pt x="105414" y="21879"/>
                  </a:moveTo>
                  <a:lnTo>
                    <a:pt x="31690" y="639"/>
                  </a:lnTo>
                  <a:cubicBezTo>
                    <a:pt x="23213" y="-1838"/>
                    <a:pt x="14259" y="3115"/>
                    <a:pt x="11783" y="11592"/>
                  </a:cubicBezTo>
                  <a:lnTo>
                    <a:pt x="639" y="50454"/>
                  </a:lnTo>
                  <a:cubicBezTo>
                    <a:pt x="-1838" y="58931"/>
                    <a:pt x="3115" y="67885"/>
                    <a:pt x="11592" y="70362"/>
                  </a:cubicBezTo>
                  <a:lnTo>
                    <a:pt x="85316" y="91602"/>
                  </a:lnTo>
                  <a:cubicBezTo>
                    <a:pt x="93793" y="94079"/>
                    <a:pt x="102746" y="89126"/>
                    <a:pt x="105223" y="80649"/>
                  </a:cubicBezTo>
                  <a:lnTo>
                    <a:pt x="116367" y="41787"/>
                  </a:lnTo>
                  <a:cubicBezTo>
                    <a:pt x="118844" y="33309"/>
                    <a:pt x="113891" y="24356"/>
                    <a:pt x="105414" y="21879"/>
                  </a:cubicBezTo>
                  <a:close/>
                </a:path>
              </a:pathLst>
            </a:custGeom>
            <a:solidFill>
              <a:srgbClr val="FD8F3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68194CD7-C22A-4038-9B55-D3C6CEF97829}"/>
                </a:ext>
              </a:extLst>
            </p:cNvPr>
            <p:cNvSpPr/>
            <p:nvPr/>
          </p:nvSpPr>
          <p:spPr>
            <a:xfrm>
              <a:off x="6326788" y="2968538"/>
              <a:ext cx="109827" cy="37077"/>
            </a:xfrm>
            <a:custGeom>
              <a:avLst/>
              <a:gdLst>
                <a:gd name="connsiteX0" fmla="*/ 107539 w 109827"/>
                <a:gd name="connsiteY0" fmla="*/ 23074 h 37077"/>
                <a:gd name="connsiteX1" fmla="*/ 107254 w 109827"/>
                <a:gd name="connsiteY1" fmla="*/ 34790 h 37077"/>
                <a:gd name="connsiteX2" fmla="*/ 95443 w 109827"/>
                <a:gd name="connsiteY2" fmla="*/ 34504 h 37077"/>
                <a:gd name="connsiteX3" fmla="*/ 55152 w 109827"/>
                <a:gd name="connsiteY3" fmla="*/ 16597 h 37077"/>
                <a:gd name="connsiteX4" fmla="*/ 14099 w 109827"/>
                <a:gd name="connsiteY4" fmla="*/ 32504 h 37077"/>
                <a:gd name="connsiteX5" fmla="*/ 2288 w 109827"/>
                <a:gd name="connsiteY5" fmla="*/ 32218 h 37077"/>
                <a:gd name="connsiteX6" fmla="*/ 2574 w 109827"/>
                <a:gd name="connsiteY6" fmla="*/ 20407 h 37077"/>
                <a:gd name="connsiteX7" fmla="*/ 55533 w 109827"/>
                <a:gd name="connsiteY7" fmla="*/ 23 h 37077"/>
                <a:gd name="connsiteX8" fmla="*/ 107539 w 109827"/>
                <a:gd name="connsiteY8" fmla="*/ 23074 h 370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9827" h="37077">
                  <a:moveTo>
                    <a:pt x="107539" y="23074"/>
                  </a:moveTo>
                  <a:cubicBezTo>
                    <a:pt x="110683" y="26408"/>
                    <a:pt x="110587" y="31646"/>
                    <a:pt x="107254" y="34790"/>
                  </a:cubicBezTo>
                  <a:cubicBezTo>
                    <a:pt x="103920" y="37933"/>
                    <a:pt x="98681" y="37838"/>
                    <a:pt x="95443" y="34504"/>
                  </a:cubicBezTo>
                  <a:cubicBezTo>
                    <a:pt x="84489" y="22979"/>
                    <a:pt x="69916" y="16978"/>
                    <a:pt x="55152" y="16597"/>
                  </a:cubicBezTo>
                  <a:cubicBezTo>
                    <a:pt x="40483" y="16216"/>
                    <a:pt x="25624" y="21550"/>
                    <a:pt x="14099" y="32504"/>
                  </a:cubicBezTo>
                  <a:cubicBezTo>
                    <a:pt x="10765" y="35647"/>
                    <a:pt x="5527" y="35552"/>
                    <a:pt x="2288" y="32218"/>
                  </a:cubicBezTo>
                  <a:cubicBezTo>
                    <a:pt x="-855" y="28884"/>
                    <a:pt x="-760" y="23645"/>
                    <a:pt x="2574" y="20407"/>
                  </a:cubicBezTo>
                  <a:cubicBezTo>
                    <a:pt x="17338" y="6310"/>
                    <a:pt x="36578" y="-453"/>
                    <a:pt x="55533" y="23"/>
                  </a:cubicBezTo>
                  <a:cubicBezTo>
                    <a:pt x="74583" y="500"/>
                    <a:pt x="93347" y="8215"/>
                    <a:pt x="107539" y="23074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5CED8342-C86A-425A-B296-CF48E32C7DF3}"/>
                </a:ext>
              </a:extLst>
            </p:cNvPr>
            <p:cNvSpPr/>
            <p:nvPr/>
          </p:nvSpPr>
          <p:spPr>
            <a:xfrm>
              <a:off x="6121336" y="3173825"/>
              <a:ext cx="274796" cy="702659"/>
            </a:xfrm>
            <a:custGeom>
              <a:avLst/>
              <a:gdLst>
                <a:gd name="connsiteX0" fmla="*/ 274796 w 274796"/>
                <a:gd name="connsiteY0" fmla="*/ 15526 h 702659"/>
                <a:gd name="connsiteX1" fmla="*/ 195739 w 274796"/>
                <a:gd name="connsiteY1" fmla="*/ 0 h 702659"/>
                <a:gd name="connsiteX2" fmla="*/ 0 w 274796"/>
                <a:gd name="connsiteY2" fmla="*/ 680276 h 702659"/>
                <a:gd name="connsiteX3" fmla="*/ 762 w 274796"/>
                <a:gd name="connsiteY3" fmla="*/ 680466 h 702659"/>
                <a:gd name="connsiteX4" fmla="*/ 19622 w 274796"/>
                <a:gd name="connsiteY4" fmla="*/ 685895 h 702659"/>
                <a:gd name="connsiteX5" fmla="*/ 54007 w 274796"/>
                <a:gd name="connsiteY5" fmla="*/ 695801 h 702659"/>
                <a:gd name="connsiteX6" fmla="*/ 74486 w 274796"/>
                <a:gd name="connsiteY6" fmla="*/ 701707 h 702659"/>
                <a:gd name="connsiteX7" fmla="*/ 77057 w 274796"/>
                <a:gd name="connsiteY7" fmla="*/ 702659 h 702659"/>
                <a:gd name="connsiteX8" fmla="*/ 274796 w 274796"/>
                <a:gd name="connsiteY8" fmla="*/ 15526 h 702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4796" h="702659">
                  <a:moveTo>
                    <a:pt x="274796" y="15526"/>
                  </a:moveTo>
                  <a:cubicBezTo>
                    <a:pt x="248317" y="19145"/>
                    <a:pt x="220599" y="14288"/>
                    <a:pt x="195739" y="0"/>
                  </a:cubicBezTo>
                  <a:lnTo>
                    <a:pt x="0" y="680276"/>
                  </a:lnTo>
                  <a:cubicBezTo>
                    <a:pt x="286" y="680371"/>
                    <a:pt x="572" y="680371"/>
                    <a:pt x="762" y="680466"/>
                  </a:cubicBezTo>
                  <a:lnTo>
                    <a:pt x="19622" y="685895"/>
                  </a:lnTo>
                  <a:lnTo>
                    <a:pt x="54007" y="695801"/>
                  </a:lnTo>
                  <a:lnTo>
                    <a:pt x="74486" y="701707"/>
                  </a:lnTo>
                  <a:cubicBezTo>
                    <a:pt x="75343" y="701993"/>
                    <a:pt x="76200" y="702278"/>
                    <a:pt x="77057" y="702659"/>
                  </a:cubicBezTo>
                  <a:lnTo>
                    <a:pt x="274796" y="15526"/>
                  </a:lnTo>
                  <a:close/>
                </a:path>
              </a:pathLst>
            </a:custGeom>
            <a:solidFill>
              <a:srgbClr val="70514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grpSp>
        <p:nvGrpSpPr>
          <p:cNvPr id="29" name="Graphic 27">
            <a:extLst>
              <a:ext uri="{FF2B5EF4-FFF2-40B4-BE49-F238E27FC236}">
                <a16:creationId xmlns:a16="http://schemas.microsoft.com/office/drawing/2014/main" id="{21246DB3-9451-4052-802B-D4274F3D0779}"/>
              </a:ext>
            </a:extLst>
          </p:cNvPr>
          <p:cNvGrpSpPr/>
          <p:nvPr/>
        </p:nvGrpSpPr>
        <p:grpSpPr>
          <a:xfrm rot="2294554">
            <a:off x="9449499" y="-628360"/>
            <a:ext cx="2036728" cy="1344625"/>
            <a:chOff x="5434090" y="3005133"/>
            <a:chExt cx="1326910" cy="844153"/>
          </a:xfrm>
        </p:grpSpPr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F4B07977-BDDE-4C87-9C49-C78D50701A66}"/>
                </a:ext>
              </a:extLst>
            </p:cNvPr>
            <p:cNvSpPr/>
            <p:nvPr/>
          </p:nvSpPr>
          <p:spPr>
            <a:xfrm>
              <a:off x="5434090" y="3005133"/>
              <a:ext cx="1326910" cy="844153"/>
            </a:xfrm>
            <a:custGeom>
              <a:avLst/>
              <a:gdLst>
                <a:gd name="connsiteX0" fmla="*/ 277290 w 1326910"/>
                <a:gd name="connsiteY0" fmla="*/ 1813 h 844153"/>
                <a:gd name="connsiteX1" fmla="*/ 1323706 w 1326910"/>
                <a:gd name="connsiteY1" fmla="*/ 829060 h 844153"/>
                <a:gd name="connsiteX2" fmla="*/ 1326278 w 1326910"/>
                <a:gd name="connsiteY2" fmla="*/ 838870 h 844153"/>
                <a:gd name="connsiteX3" fmla="*/ 1317610 w 1326910"/>
                <a:gd name="connsiteY3" fmla="*/ 844109 h 844153"/>
                <a:gd name="connsiteX4" fmla="*/ 7542 w 1326910"/>
                <a:gd name="connsiteY4" fmla="*/ 711140 h 844153"/>
                <a:gd name="connsiteX5" fmla="*/ 1255 w 1326910"/>
                <a:gd name="connsiteY5" fmla="*/ 707140 h 844153"/>
                <a:gd name="connsiteX6" fmla="*/ 589 w 1326910"/>
                <a:gd name="connsiteY6" fmla="*/ 699710 h 844153"/>
                <a:gd name="connsiteX7" fmla="*/ 264241 w 1326910"/>
                <a:gd name="connsiteY7" fmla="*/ 5433 h 844153"/>
                <a:gd name="connsiteX8" fmla="*/ 269860 w 1326910"/>
                <a:gd name="connsiteY8" fmla="*/ 289 h 844153"/>
                <a:gd name="connsiteX9" fmla="*/ 277290 w 1326910"/>
                <a:gd name="connsiteY9" fmla="*/ 1813 h 844153"/>
                <a:gd name="connsiteX10" fmla="*/ 277290 w 1326910"/>
                <a:gd name="connsiteY10" fmla="*/ 1813 h 844153"/>
                <a:gd name="connsiteX11" fmla="*/ 401782 w 1326910"/>
                <a:gd name="connsiteY11" fmla="*/ 362811 h 844153"/>
                <a:gd name="connsiteX12" fmla="*/ 336440 w 1326910"/>
                <a:gd name="connsiteY12" fmla="*/ 534928 h 844153"/>
                <a:gd name="connsiteX13" fmla="*/ 661147 w 1326910"/>
                <a:gd name="connsiteY13" fmla="*/ 567884 h 844153"/>
                <a:gd name="connsiteX14" fmla="*/ 401782 w 1326910"/>
                <a:gd name="connsiteY14" fmla="*/ 362811 h 844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26910" h="844153">
                  <a:moveTo>
                    <a:pt x="277290" y="1813"/>
                  </a:moveTo>
                  <a:lnTo>
                    <a:pt x="1323706" y="829060"/>
                  </a:lnTo>
                  <a:cubicBezTo>
                    <a:pt x="1326659" y="831441"/>
                    <a:pt x="1327707" y="835346"/>
                    <a:pt x="1326278" y="838870"/>
                  </a:cubicBezTo>
                  <a:cubicBezTo>
                    <a:pt x="1324849" y="842395"/>
                    <a:pt x="1321420" y="844490"/>
                    <a:pt x="1317610" y="844109"/>
                  </a:cubicBezTo>
                  <a:lnTo>
                    <a:pt x="7542" y="711140"/>
                  </a:lnTo>
                  <a:cubicBezTo>
                    <a:pt x="4875" y="710854"/>
                    <a:pt x="2684" y="709521"/>
                    <a:pt x="1255" y="707140"/>
                  </a:cubicBezTo>
                  <a:cubicBezTo>
                    <a:pt x="-173" y="704854"/>
                    <a:pt x="-364" y="702282"/>
                    <a:pt x="589" y="699710"/>
                  </a:cubicBezTo>
                  <a:cubicBezTo>
                    <a:pt x="88504" y="468253"/>
                    <a:pt x="176325" y="236890"/>
                    <a:pt x="264241" y="5433"/>
                  </a:cubicBezTo>
                  <a:cubicBezTo>
                    <a:pt x="265193" y="2861"/>
                    <a:pt x="267193" y="1051"/>
                    <a:pt x="269860" y="289"/>
                  </a:cubicBezTo>
                  <a:cubicBezTo>
                    <a:pt x="272432" y="-377"/>
                    <a:pt x="275099" y="99"/>
                    <a:pt x="277290" y="1813"/>
                  </a:cubicBezTo>
                  <a:lnTo>
                    <a:pt x="277290" y="1813"/>
                  </a:lnTo>
                  <a:close/>
                  <a:moveTo>
                    <a:pt x="401782" y="362811"/>
                  </a:moveTo>
                  <a:cubicBezTo>
                    <a:pt x="379969" y="420151"/>
                    <a:pt x="358252" y="477587"/>
                    <a:pt x="336440" y="534928"/>
                  </a:cubicBezTo>
                  <a:lnTo>
                    <a:pt x="661147" y="567884"/>
                  </a:lnTo>
                  <a:lnTo>
                    <a:pt x="401782" y="362811"/>
                  </a:lnTo>
                  <a:close/>
                </a:path>
              </a:pathLst>
            </a:custGeom>
            <a:solidFill>
              <a:srgbClr val="DE671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1ADFB398-F829-45AD-BB92-207E002D8D18}"/>
                </a:ext>
              </a:extLst>
            </p:cNvPr>
            <p:cNvSpPr/>
            <p:nvPr/>
          </p:nvSpPr>
          <p:spPr>
            <a:xfrm>
              <a:off x="5434090" y="3130866"/>
              <a:ext cx="1099011" cy="696182"/>
            </a:xfrm>
            <a:custGeom>
              <a:avLst/>
              <a:gdLst>
                <a:gd name="connsiteX0" fmla="*/ 1099012 w 1099011"/>
                <a:gd name="connsiteY0" fmla="*/ 696182 h 696182"/>
                <a:gd name="connsiteX1" fmla="*/ 7542 w 1099011"/>
                <a:gd name="connsiteY1" fmla="*/ 585407 h 696182"/>
                <a:gd name="connsiteX2" fmla="*/ 1255 w 1099011"/>
                <a:gd name="connsiteY2" fmla="*/ 581406 h 696182"/>
                <a:gd name="connsiteX3" fmla="*/ 589 w 1099011"/>
                <a:gd name="connsiteY3" fmla="*/ 573977 h 696182"/>
                <a:gd name="connsiteX4" fmla="*/ 218521 w 1099011"/>
                <a:gd name="connsiteY4" fmla="*/ 0 h 696182"/>
                <a:gd name="connsiteX5" fmla="*/ 1099012 w 1099011"/>
                <a:gd name="connsiteY5" fmla="*/ 696182 h 696182"/>
                <a:gd name="connsiteX6" fmla="*/ 1099012 w 1099011"/>
                <a:gd name="connsiteY6" fmla="*/ 696182 h 696182"/>
                <a:gd name="connsiteX7" fmla="*/ 401782 w 1099011"/>
                <a:gd name="connsiteY7" fmla="*/ 237077 h 696182"/>
                <a:gd name="connsiteX8" fmla="*/ 336440 w 1099011"/>
                <a:gd name="connsiteY8" fmla="*/ 409194 h 696182"/>
                <a:gd name="connsiteX9" fmla="*/ 661147 w 1099011"/>
                <a:gd name="connsiteY9" fmla="*/ 442151 h 696182"/>
                <a:gd name="connsiteX10" fmla="*/ 401782 w 1099011"/>
                <a:gd name="connsiteY10" fmla="*/ 237077 h 696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99011" h="696182">
                  <a:moveTo>
                    <a:pt x="1099012" y="696182"/>
                  </a:moveTo>
                  <a:lnTo>
                    <a:pt x="7542" y="585407"/>
                  </a:lnTo>
                  <a:cubicBezTo>
                    <a:pt x="4875" y="585121"/>
                    <a:pt x="2684" y="583787"/>
                    <a:pt x="1255" y="581406"/>
                  </a:cubicBezTo>
                  <a:cubicBezTo>
                    <a:pt x="-173" y="579120"/>
                    <a:pt x="-364" y="576548"/>
                    <a:pt x="589" y="573977"/>
                  </a:cubicBezTo>
                  <a:cubicBezTo>
                    <a:pt x="73264" y="382715"/>
                    <a:pt x="145940" y="191357"/>
                    <a:pt x="218521" y="0"/>
                  </a:cubicBezTo>
                  <a:lnTo>
                    <a:pt x="1099012" y="696182"/>
                  </a:lnTo>
                  <a:lnTo>
                    <a:pt x="1099012" y="696182"/>
                  </a:lnTo>
                  <a:close/>
                  <a:moveTo>
                    <a:pt x="401782" y="237077"/>
                  </a:moveTo>
                  <a:cubicBezTo>
                    <a:pt x="379969" y="294418"/>
                    <a:pt x="358252" y="351854"/>
                    <a:pt x="336440" y="409194"/>
                  </a:cubicBezTo>
                  <a:lnTo>
                    <a:pt x="661147" y="442151"/>
                  </a:lnTo>
                  <a:lnTo>
                    <a:pt x="401782" y="237077"/>
                  </a:lnTo>
                  <a:close/>
                </a:path>
              </a:pathLst>
            </a:custGeom>
            <a:solidFill>
              <a:srgbClr val="C95B1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grpSp>
          <p:nvGrpSpPr>
            <p:cNvPr id="32" name="Graphic 27">
              <a:extLst>
                <a:ext uri="{FF2B5EF4-FFF2-40B4-BE49-F238E27FC236}">
                  <a16:creationId xmlns:a16="http://schemas.microsoft.com/office/drawing/2014/main" id="{21246DB3-9451-4052-802B-D4274F3D0779}"/>
                </a:ext>
              </a:extLst>
            </p:cNvPr>
            <p:cNvGrpSpPr/>
            <p:nvPr/>
          </p:nvGrpSpPr>
          <p:grpSpPr>
            <a:xfrm>
              <a:off x="5740082" y="3085911"/>
              <a:ext cx="875598" cy="698558"/>
              <a:chOff x="5740082" y="3085911"/>
              <a:chExt cx="875598" cy="698558"/>
            </a:xfrm>
            <a:solidFill>
              <a:srgbClr val="FFFFFF"/>
            </a:solidFill>
          </p:grpSpPr>
          <p:sp>
            <p:nvSpPr>
              <p:cNvPr id="33" name="Freeform: Shape 32">
                <a:extLst>
                  <a:ext uri="{FF2B5EF4-FFF2-40B4-BE49-F238E27FC236}">
                    <a16:creationId xmlns:a16="http://schemas.microsoft.com/office/drawing/2014/main" id="{2AB7D319-1222-4FE8-82AE-4D18095376F9}"/>
                  </a:ext>
                </a:extLst>
              </p:cNvPr>
              <p:cNvSpPr/>
              <p:nvPr/>
            </p:nvSpPr>
            <p:spPr>
              <a:xfrm>
                <a:off x="5740082" y="3085911"/>
                <a:ext cx="39875" cy="46381"/>
              </a:xfrm>
              <a:custGeom>
                <a:avLst/>
                <a:gdLst>
                  <a:gd name="connsiteX0" fmla="*/ 24828 w 39875"/>
                  <a:gd name="connsiteY0" fmla="*/ 3236 h 46381"/>
                  <a:gd name="connsiteX1" fmla="*/ 36639 w 39875"/>
                  <a:gd name="connsiteY1" fmla="*/ 1807 h 46381"/>
                  <a:gd name="connsiteX2" fmla="*/ 38068 w 39875"/>
                  <a:gd name="connsiteY2" fmla="*/ 13618 h 46381"/>
                  <a:gd name="connsiteX3" fmla="*/ 15017 w 39875"/>
                  <a:gd name="connsiteY3" fmla="*/ 43146 h 46381"/>
                  <a:gd name="connsiteX4" fmla="*/ 3207 w 39875"/>
                  <a:gd name="connsiteY4" fmla="*/ 44574 h 46381"/>
                  <a:gd name="connsiteX5" fmla="*/ 1778 w 39875"/>
                  <a:gd name="connsiteY5" fmla="*/ 32763 h 46381"/>
                  <a:gd name="connsiteX6" fmla="*/ 24828 w 39875"/>
                  <a:gd name="connsiteY6" fmla="*/ 3236 h 463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9875" h="46381">
                    <a:moveTo>
                      <a:pt x="24828" y="3236"/>
                    </a:moveTo>
                    <a:cubicBezTo>
                      <a:pt x="27686" y="-479"/>
                      <a:pt x="33020" y="-1050"/>
                      <a:pt x="36639" y="1807"/>
                    </a:cubicBezTo>
                    <a:cubicBezTo>
                      <a:pt x="40354" y="4665"/>
                      <a:pt x="40926" y="9999"/>
                      <a:pt x="38068" y="13618"/>
                    </a:cubicBezTo>
                    <a:lnTo>
                      <a:pt x="15017" y="43146"/>
                    </a:lnTo>
                    <a:cubicBezTo>
                      <a:pt x="12160" y="46860"/>
                      <a:pt x="6826" y="47432"/>
                      <a:pt x="3207" y="44574"/>
                    </a:cubicBezTo>
                    <a:cubicBezTo>
                      <a:pt x="-413" y="41717"/>
                      <a:pt x="-1080" y="36383"/>
                      <a:pt x="1778" y="32763"/>
                    </a:cubicBezTo>
                    <a:lnTo>
                      <a:pt x="24828" y="3236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4" name="Freeform: Shape 33">
                <a:extLst>
                  <a:ext uri="{FF2B5EF4-FFF2-40B4-BE49-F238E27FC236}">
                    <a16:creationId xmlns:a16="http://schemas.microsoft.com/office/drawing/2014/main" id="{23CBAB2A-AAFB-4554-9815-E51300021239}"/>
                  </a:ext>
                </a:extLst>
              </p:cNvPr>
              <p:cNvSpPr/>
              <p:nvPr/>
            </p:nvSpPr>
            <p:spPr>
              <a:xfrm>
                <a:off x="5879308" y="3194621"/>
                <a:ext cx="39904" cy="46352"/>
              </a:xfrm>
              <a:custGeom>
                <a:avLst/>
                <a:gdLst>
                  <a:gd name="connsiteX0" fmla="*/ 24858 w 39904"/>
                  <a:gd name="connsiteY0" fmla="*/ 3207 h 46352"/>
                  <a:gd name="connsiteX1" fmla="*/ 36669 w 39904"/>
                  <a:gd name="connsiteY1" fmla="*/ 1778 h 46352"/>
                  <a:gd name="connsiteX2" fmla="*/ 38097 w 39904"/>
                  <a:gd name="connsiteY2" fmla="*/ 13589 h 46352"/>
                  <a:gd name="connsiteX3" fmla="*/ 15047 w 39904"/>
                  <a:gd name="connsiteY3" fmla="*/ 43116 h 46352"/>
                  <a:gd name="connsiteX4" fmla="*/ 3236 w 39904"/>
                  <a:gd name="connsiteY4" fmla="*/ 44545 h 46352"/>
                  <a:gd name="connsiteX5" fmla="*/ 1807 w 39904"/>
                  <a:gd name="connsiteY5" fmla="*/ 32734 h 46352"/>
                  <a:gd name="connsiteX6" fmla="*/ 24858 w 39904"/>
                  <a:gd name="connsiteY6" fmla="*/ 3207 h 463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9904" h="46352">
                    <a:moveTo>
                      <a:pt x="24858" y="3207"/>
                    </a:moveTo>
                    <a:cubicBezTo>
                      <a:pt x="27715" y="-413"/>
                      <a:pt x="33049" y="-1080"/>
                      <a:pt x="36669" y="1778"/>
                    </a:cubicBezTo>
                    <a:cubicBezTo>
                      <a:pt x="40383" y="4635"/>
                      <a:pt x="40955" y="9969"/>
                      <a:pt x="38097" y="13589"/>
                    </a:cubicBezTo>
                    <a:lnTo>
                      <a:pt x="15047" y="43116"/>
                    </a:lnTo>
                    <a:cubicBezTo>
                      <a:pt x="12189" y="46831"/>
                      <a:pt x="6855" y="47403"/>
                      <a:pt x="3236" y="44545"/>
                    </a:cubicBezTo>
                    <a:cubicBezTo>
                      <a:pt x="-479" y="41688"/>
                      <a:pt x="-1050" y="36353"/>
                      <a:pt x="1807" y="32734"/>
                    </a:cubicBezTo>
                    <a:lnTo>
                      <a:pt x="24858" y="3207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5" name="Freeform: Shape 34">
                <a:extLst>
                  <a:ext uri="{FF2B5EF4-FFF2-40B4-BE49-F238E27FC236}">
                    <a16:creationId xmlns:a16="http://schemas.microsoft.com/office/drawing/2014/main" id="{C6F5DE08-7A31-4D16-BB22-E7F938AFC5A2}"/>
                  </a:ext>
                </a:extLst>
              </p:cNvPr>
              <p:cNvSpPr/>
              <p:nvPr/>
            </p:nvSpPr>
            <p:spPr>
              <a:xfrm>
                <a:off x="6018659" y="3303272"/>
                <a:ext cx="39904" cy="46381"/>
              </a:xfrm>
              <a:custGeom>
                <a:avLst/>
                <a:gdLst>
                  <a:gd name="connsiteX0" fmla="*/ 24858 w 39904"/>
                  <a:gd name="connsiteY0" fmla="*/ 3236 h 46381"/>
                  <a:gd name="connsiteX1" fmla="*/ 36669 w 39904"/>
                  <a:gd name="connsiteY1" fmla="*/ 1807 h 46381"/>
                  <a:gd name="connsiteX2" fmla="*/ 38097 w 39904"/>
                  <a:gd name="connsiteY2" fmla="*/ 13618 h 46381"/>
                  <a:gd name="connsiteX3" fmla="*/ 15047 w 39904"/>
                  <a:gd name="connsiteY3" fmla="*/ 43146 h 46381"/>
                  <a:gd name="connsiteX4" fmla="*/ 3236 w 39904"/>
                  <a:gd name="connsiteY4" fmla="*/ 44574 h 46381"/>
                  <a:gd name="connsiteX5" fmla="*/ 1807 w 39904"/>
                  <a:gd name="connsiteY5" fmla="*/ 32763 h 46381"/>
                  <a:gd name="connsiteX6" fmla="*/ 24858 w 39904"/>
                  <a:gd name="connsiteY6" fmla="*/ 3236 h 463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9904" h="46381">
                    <a:moveTo>
                      <a:pt x="24858" y="3236"/>
                    </a:moveTo>
                    <a:cubicBezTo>
                      <a:pt x="27715" y="-479"/>
                      <a:pt x="33049" y="-1050"/>
                      <a:pt x="36669" y="1807"/>
                    </a:cubicBezTo>
                    <a:cubicBezTo>
                      <a:pt x="40383" y="4665"/>
                      <a:pt x="40955" y="9999"/>
                      <a:pt x="38097" y="13618"/>
                    </a:cubicBezTo>
                    <a:lnTo>
                      <a:pt x="15047" y="43146"/>
                    </a:lnTo>
                    <a:cubicBezTo>
                      <a:pt x="12189" y="46860"/>
                      <a:pt x="6855" y="47432"/>
                      <a:pt x="3236" y="44574"/>
                    </a:cubicBezTo>
                    <a:cubicBezTo>
                      <a:pt x="-479" y="41717"/>
                      <a:pt x="-1050" y="36383"/>
                      <a:pt x="1807" y="32763"/>
                    </a:cubicBezTo>
                    <a:lnTo>
                      <a:pt x="24858" y="3236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6" name="Freeform: Shape 35">
                <a:extLst>
                  <a:ext uri="{FF2B5EF4-FFF2-40B4-BE49-F238E27FC236}">
                    <a16:creationId xmlns:a16="http://schemas.microsoft.com/office/drawing/2014/main" id="{9802F2CE-F6E4-4769-AAEC-718B5952F93B}"/>
                  </a:ext>
                </a:extLst>
              </p:cNvPr>
              <p:cNvSpPr/>
              <p:nvPr/>
            </p:nvSpPr>
            <p:spPr>
              <a:xfrm>
                <a:off x="6157943" y="3411952"/>
                <a:ext cx="39845" cy="46352"/>
              </a:xfrm>
              <a:custGeom>
                <a:avLst/>
                <a:gdLst>
                  <a:gd name="connsiteX0" fmla="*/ 24828 w 39845"/>
                  <a:gd name="connsiteY0" fmla="*/ 3236 h 46352"/>
                  <a:gd name="connsiteX1" fmla="*/ 36639 w 39845"/>
                  <a:gd name="connsiteY1" fmla="*/ 1807 h 46352"/>
                  <a:gd name="connsiteX2" fmla="*/ 38068 w 39845"/>
                  <a:gd name="connsiteY2" fmla="*/ 13618 h 46352"/>
                  <a:gd name="connsiteX3" fmla="*/ 15018 w 39845"/>
                  <a:gd name="connsiteY3" fmla="*/ 43146 h 46352"/>
                  <a:gd name="connsiteX4" fmla="*/ 3206 w 39845"/>
                  <a:gd name="connsiteY4" fmla="*/ 44574 h 46352"/>
                  <a:gd name="connsiteX5" fmla="*/ 1778 w 39845"/>
                  <a:gd name="connsiteY5" fmla="*/ 32763 h 46352"/>
                  <a:gd name="connsiteX6" fmla="*/ 24828 w 39845"/>
                  <a:gd name="connsiteY6" fmla="*/ 3236 h 463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9845" h="46352">
                    <a:moveTo>
                      <a:pt x="24828" y="3236"/>
                    </a:moveTo>
                    <a:cubicBezTo>
                      <a:pt x="27686" y="-479"/>
                      <a:pt x="33020" y="-1050"/>
                      <a:pt x="36639" y="1807"/>
                    </a:cubicBezTo>
                    <a:cubicBezTo>
                      <a:pt x="40259" y="4665"/>
                      <a:pt x="40926" y="9999"/>
                      <a:pt x="38068" y="13618"/>
                    </a:cubicBezTo>
                    <a:lnTo>
                      <a:pt x="15018" y="43146"/>
                    </a:lnTo>
                    <a:cubicBezTo>
                      <a:pt x="12160" y="46765"/>
                      <a:pt x="6826" y="47432"/>
                      <a:pt x="3206" y="44574"/>
                    </a:cubicBezTo>
                    <a:cubicBezTo>
                      <a:pt x="-413" y="41717"/>
                      <a:pt x="-1080" y="36383"/>
                      <a:pt x="1778" y="32763"/>
                    </a:cubicBezTo>
                    <a:lnTo>
                      <a:pt x="24828" y="3236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7" name="Freeform: Shape 36">
                <a:extLst>
                  <a:ext uri="{FF2B5EF4-FFF2-40B4-BE49-F238E27FC236}">
                    <a16:creationId xmlns:a16="http://schemas.microsoft.com/office/drawing/2014/main" id="{728CEE3E-E2D6-48B2-9E4C-152FAA3672EF}"/>
                  </a:ext>
                </a:extLst>
              </p:cNvPr>
              <p:cNvSpPr/>
              <p:nvPr/>
            </p:nvSpPr>
            <p:spPr>
              <a:xfrm>
                <a:off x="6297199" y="3520632"/>
                <a:ext cx="39875" cy="46381"/>
              </a:xfrm>
              <a:custGeom>
                <a:avLst/>
                <a:gdLst>
                  <a:gd name="connsiteX0" fmla="*/ 24828 w 39875"/>
                  <a:gd name="connsiteY0" fmla="*/ 3236 h 46381"/>
                  <a:gd name="connsiteX1" fmla="*/ 36639 w 39875"/>
                  <a:gd name="connsiteY1" fmla="*/ 1807 h 46381"/>
                  <a:gd name="connsiteX2" fmla="*/ 38068 w 39875"/>
                  <a:gd name="connsiteY2" fmla="*/ 13618 h 46381"/>
                  <a:gd name="connsiteX3" fmla="*/ 15017 w 39875"/>
                  <a:gd name="connsiteY3" fmla="*/ 43146 h 46381"/>
                  <a:gd name="connsiteX4" fmla="*/ 3206 w 39875"/>
                  <a:gd name="connsiteY4" fmla="*/ 44574 h 46381"/>
                  <a:gd name="connsiteX5" fmla="*/ 1778 w 39875"/>
                  <a:gd name="connsiteY5" fmla="*/ 32763 h 46381"/>
                  <a:gd name="connsiteX6" fmla="*/ 24828 w 39875"/>
                  <a:gd name="connsiteY6" fmla="*/ 3236 h 463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9875" h="46381">
                    <a:moveTo>
                      <a:pt x="24828" y="3236"/>
                    </a:moveTo>
                    <a:cubicBezTo>
                      <a:pt x="27686" y="-479"/>
                      <a:pt x="33020" y="-1050"/>
                      <a:pt x="36639" y="1807"/>
                    </a:cubicBezTo>
                    <a:cubicBezTo>
                      <a:pt x="40354" y="4665"/>
                      <a:pt x="40925" y="9999"/>
                      <a:pt x="38068" y="13618"/>
                    </a:cubicBezTo>
                    <a:lnTo>
                      <a:pt x="15017" y="43146"/>
                    </a:lnTo>
                    <a:cubicBezTo>
                      <a:pt x="12160" y="46860"/>
                      <a:pt x="6826" y="47432"/>
                      <a:pt x="3206" y="44574"/>
                    </a:cubicBezTo>
                    <a:cubicBezTo>
                      <a:pt x="-413" y="41717"/>
                      <a:pt x="-1080" y="36383"/>
                      <a:pt x="1778" y="32763"/>
                    </a:cubicBezTo>
                    <a:lnTo>
                      <a:pt x="24828" y="3236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8" name="Freeform: Shape 37">
                <a:extLst>
                  <a:ext uri="{FF2B5EF4-FFF2-40B4-BE49-F238E27FC236}">
                    <a16:creationId xmlns:a16="http://schemas.microsoft.com/office/drawing/2014/main" id="{C5A53918-4DDE-4544-99ED-6109E9C1EB04}"/>
                  </a:ext>
                </a:extLst>
              </p:cNvPr>
              <p:cNvSpPr/>
              <p:nvPr/>
            </p:nvSpPr>
            <p:spPr>
              <a:xfrm>
                <a:off x="6436520" y="3629342"/>
                <a:ext cx="39904" cy="46352"/>
              </a:xfrm>
              <a:custGeom>
                <a:avLst/>
                <a:gdLst>
                  <a:gd name="connsiteX0" fmla="*/ 24858 w 39904"/>
                  <a:gd name="connsiteY0" fmla="*/ 3207 h 46352"/>
                  <a:gd name="connsiteX1" fmla="*/ 36669 w 39904"/>
                  <a:gd name="connsiteY1" fmla="*/ 1778 h 46352"/>
                  <a:gd name="connsiteX2" fmla="*/ 38097 w 39904"/>
                  <a:gd name="connsiteY2" fmla="*/ 13589 h 46352"/>
                  <a:gd name="connsiteX3" fmla="*/ 15047 w 39904"/>
                  <a:gd name="connsiteY3" fmla="*/ 43116 h 46352"/>
                  <a:gd name="connsiteX4" fmla="*/ 3236 w 39904"/>
                  <a:gd name="connsiteY4" fmla="*/ 44545 h 46352"/>
                  <a:gd name="connsiteX5" fmla="*/ 1807 w 39904"/>
                  <a:gd name="connsiteY5" fmla="*/ 32734 h 46352"/>
                  <a:gd name="connsiteX6" fmla="*/ 24858 w 39904"/>
                  <a:gd name="connsiteY6" fmla="*/ 3207 h 463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9904" h="46352">
                    <a:moveTo>
                      <a:pt x="24858" y="3207"/>
                    </a:moveTo>
                    <a:cubicBezTo>
                      <a:pt x="27715" y="-413"/>
                      <a:pt x="33049" y="-1080"/>
                      <a:pt x="36669" y="1778"/>
                    </a:cubicBezTo>
                    <a:cubicBezTo>
                      <a:pt x="40383" y="4635"/>
                      <a:pt x="40955" y="9969"/>
                      <a:pt x="38097" y="13589"/>
                    </a:cubicBezTo>
                    <a:lnTo>
                      <a:pt x="15047" y="43116"/>
                    </a:lnTo>
                    <a:cubicBezTo>
                      <a:pt x="12189" y="46831"/>
                      <a:pt x="6855" y="47403"/>
                      <a:pt x="3236" y="44545"/>
                    </a:cubicBezTo>
                    <a:cubicBezTo>
                      <a:pt x="-479" y="41688"/>
                      <a:pt x="-1050" y="36354"/>
                      <a:pt x="1807" y="32734"/>
                    </a:cubicBezTo>
                    <a:lnTo>
                      <a:pt x="24858" y="3207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9" name="Freeform: Shape 38">
                <a:extLst>
                  <a:ext uri="{FF2B5EF4-FFF2-40B4-BE49-F238E27FC236}">
                    <a16:creationId xmlns:a16="http://schemas.microsoft.com/office/drawing/2014/main" id="{A04C1208-CFC6-47C0-9659-292DFC5DAB24}"/>
                  </a:ext>
                </a:extLst>
              </p:cNvPr>
              <p:cNvSpPr/>
              <p:nvPr/>
            </p:nvSpPr>
            <p:spPr>
              <a:xfrm>
                <a:off x="6575776" y="3738117"/>
                <a:ext cx="39904" cy="46352"/>
              </a:xfrm>
              <a:custGeom>
                <a:avLst/>
                <a:gdLst>
                  <a:gd name="connsiteX0" fmla="*/ 24858 w 39904"/>
                  <a:gd name="connsiteY0" fmla="*/ 3207 h 46352"/>
                  <a:gd name="connsiteX1" fmla="*/ 36669 w 39904"/>
                  <a:gd name="connsiteY1" fmla="*/ 1778 h 46352"/>
                  <a:gd name="connsiteX2" fmla="*/ 38097 w 39904"/>
                  <a:gd name="connsiteY2" fmla="*/ 13589 h 46352"/>
                  <a:gd name="connsiteX3" fmla="*/ 15047 w 39904"/>
                  <a:gd name="connsiteY3" fmla="*/ 43116 h 46352"/>
                  <a:gd name="connsiteX4" fmla="*/ 3236 w 39904"/>
                  <a:gd name="connsiteY4" fmla="*/ 44545 h 46352"/>
                  <a:gd name="connsiteX5" fmla="*/ 1807 w 39904"/>
                  <a:gd name="connsiteY5" fmla="*/ 32734 h 46352"/>
                  <a:gd name="connsiteX6" fmla="*/ 24858 w 39904"/>
                  <a:gd name="connsiteY6" fmla="*/ 3207 h 463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9904" h="46352">
                    <a:moveTo>
                      <a:pt x="24858" y="3207"/>
                    </a:moveTo>
                    <a:cubicBezTo>
                      <a:pt x="27715" y="-413"/>
                      <a:pt x="33049" y="-1080"/>
                      <a:pt x="36669" y="1778"/>
                    </a:cubicBezTo>
                    <a:cubicBezTo>
                      <a:pt x="40383" y="4635"/>
                      <a:pt x="40955" y="9969"/>
                      <a:pt x="38097" y="13589"/>
                    </a:cubicBezTo>
                    <a:lnTo>
                      <a:pt x="15047" y="43116"/>
                    </a:lnTo>
                    <a:cubicBezTo>
                      <a:pt x="12189" y="46831"/>
                      <a:pt x="6855" y="47403"/>
                      <a:pt x="3236" y="44545"/>
                    </a:cubicBezTo>
                    <a:cubicBezTo>
                      <a:pt x="-479" y="41688"/>
                      <a:pt x="-1050" y="36353"/>
                      <a:pt x="1807" y="32734"/>
                    </a:cubicBezTo>
                    <a:lnTo>
                      <a:pt x="24858" y="3207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</p:grpSp>
      <p:grpSp>
        <p:nvGrpSpPr>
          <p:cNvPr id="107" name="Graphic 6757">
            <a:extLst>
              <a:ext uri="{FF2B5EF4-FFF2-40B4-BE49-F238E27FC236}">
                <a16:creationId xmlns:a16="http://schemas.microsoft.com/office/drawing/2014/main" id="{C4D8622B-4466-4547-8867-7076BE959E19}"/>
              </a:ext>
            </a:extLst>
          </p:cNvPr>
          <p:cNvGrpSpPr/>
          <p:nvPr/>
        </p:nvGrpSpPr>
        <p:grpSpPr>
          <a:xfrm rot="4073568">
            <a:off x="15397153" y="1072636"/>
            <a:ext cx="398129" cy="410334"/>
            <a:chOff x="6457553" y="3787386"/>
            <a:chExt cx="141162" cy="163285"/>
          </a:xfrm>
          <a:solidFill>
            <a:schemeClr val="bg1"/>
          </a:solidFill>
        </p:grpSpPr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81E401DD-0659-4940-A21B-7681A8BBD6DA}"/>
                </a:ext>
              </a:extLst>
            </p:cNvPr>
            <p:cNvSpPr/>
            <p:nvPr/>
          </p:nvSpPr>
          <p:spPr>
            <a:xfrm>
              <a:off x="6546609" y="3915781"/>
              <a:ext cx="8114" cy="34890"/>
            </a:xfrm>
            <a:custGeom>
              <a:avLst/>
              <a:gdLst>
                <a:gd name="connsiteX0" fmla="*/ 6590 w 8114"/>
                <a:gd name="connsiteY0" fmla="*/ 34140 h 34890"/>
                <a:gd name="connsiteX1" fmla="*/ 8114 w 8114"/>
                <a:gd name="connsiteY1" fmla="*/ 34140 h 34890"/>
                <a:gd name="connsiteX2" fmla="*/ 1352 w 8114"/>
                <a:gd name="connsiteY2" fmla="*/ 517 h 34890"/>
                <a:gd name="connsiteX3" fmla="*/ 18 w 8114"/>
                <a:gd name="connsiteY3" fmla="*/ 707 h 34890"/>
                <a:gd name="connsiteX4" fmla="*/ 6590 w 8114"/>
                <a:gd name="connsiteY4" fmla="*/ 34140 h 34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114" h="34890">
                  <a:moveTo>
                    <a:pt x="6590" y="34140"/>
                  </a:moveTo>
                  <a:cubicBezTo>
                    <a:pt x="6686" y="35092"/>
                    <a:pt x="8114" y="35188"/>
                    <a:pt x="8114" y="34140"/>
                  </a:cubicBezTo>
                  <a:cubicBezTo>
                    <a:pt x="8019" y="23186"/>
                    <a:pt x="4304" y="10994"/>
                    <a:pt x="1352" y="517"/>
                  </a:cubicBezTo>
                  <a:cubicBezTo>
                    <a:pt x="1161" y="-245"/>
                    <a:pt x="18" y="-150"/>
                    <a:pt x="18" y="707"/>
                  </a:cubicBezTo>
                  <a:cubicBezTo>
                    <a:pt x="-363" y="11756"/>
                    <a:pt x="5352" y="22996"/>
                    <a:pt x="6590" y="3414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8E245D63-AC4E-43FF-BF68-A4C782FA7FFB}"/>
                </a:ext>
              </a:extLst>
            </p:cNvPr>
            <p:cNvSpPr/>
            <p:nvPr/>
          </p:nvSpPr>
          <p:spPr>
            <a:xfrm>
              <a:off x="6564188" y="3869973"/>
              <a:ext cx="34527" cy="13529"/>
            </a:xfrm>
            <a:custGeom>
              <a:avLst/>
              <a:gdLst>
                <a:gd name="connsiteX0" fmla="*/ 728 w 34527"/>
                <a:gd name="connsiteY0" fmla="*/ 12797 h 13529"/>
                <a:gd name="connsiteX1" fmla="*/ 34065 w 34527"/>
                <a:gd name="connsiteY1" fmla="*/ 1748 h 13529"/>
                <a:gd name="connsiteX2" fmla="*/ 33398 w 34527"/>
                <a:gd name="connsiteY2" fmla="*/ 34 h 13529"/>
                <a:gd name="connsiteX3" fmla="*/ 20254 w 34527"/>
                <a:gd name="connsiteY3" fmla="*/ 5844 h 13529"/>
                <a:gd name="connsiteX4" fmla="*/ 1013 w 34527"/>
                <a:gd name="connsiteY4" fmla="*/ 10702 h 13529"/>
                <a:gd name="connsiteX5" fmla="*/ 728 w 34527"/>
                <a:gd name="connsiteY5" fmla="*/ 12797 h 13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4527" h="13529">
                  <a:moveTo>
                    <a:pt x="728" y="12797"/>
                  </a:moveTo>
                  <a:cubicBezTo>
                    <a:pt x="11681" y="16417"/>
                    <a:pt x="24635" y="5653"/>
                    <a:pt x="34065" y="1748"/>
                  </a:cubicBezTo>
                  <a:cubicBezTo>
                    <a:pt x="35018" y="1367"/>
                    <a:pt x="34351" y="-252"/>
                    <a:pt x="33398" y="34"/>
                  </a:cubicBezTo>
                  <a:cubicBezTo>
                    <a:pt x="28922" y="1653"/>
                    <a:pt x="24635" y="3844"/>
                    <a:pt x="20254" y="5844"/>
                  </a:cubicBezTo>
                  <a:cubicBezTo>
                    <a:pt x="13682" y="8892"/>
                    <a:pt x="8062" y="10130"/>
                    <a:pt x="1013" y="10702"/>
                  </a:cubicBezTo>
                  <a:cubicBezTo>
                    <a:pt x="-130" y="10797"/>
                    <a:pt x="-415" y="12416"/>
                    <a:pt x="728" y="1279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B4E9B739-E747-4830-88EB-E7A2B2F17388}"/>
                </a:ext>
              </a:extLst>
            </p:cNvPr>
            <p:cNvSpPr/>
            <p:nvPr/>
          </p:nvSpPr>
          <p:spPr>
            <a:xfrm>
              <a:off x="6540720" y="3834100"/>
              <a:ext cx="25106" cy="22215"/>
            </a:xfrm>
            <a:custGeom>
              <a:avLst/>
              <a:gdLst>
                <a:gd name="connsiteX0" fmla="*/ 859 w 25106"/>
                <a:gd name="connsiteY0" fmla="*/ 22190 h 22215"/>
                <a:gd name="connsiteX1" fmla="*/ 12385 w 25106"/>
                <a:gd name="connsiteY1" fmla="*/ 13904 h 22215"/>
                <a:gd name="connsiteX2" fmla="*/ 24767 w 25106"/>
                <a:gd name="connsiteY2" fmla="*/ 1997 h 22215"/>
                <a:gd name="connsiteX3" fmla="*/ 23148 w 25106"/>
                <a:gd name="connsiteY3" fmla="*/ 378 h 22215"/>
                <a:gd name="connsiteX4" fmla="*/ 12004 w 25106"/>
                <a:gd name="connsiteY4" fmla="*/ 11141 h 22215"/>
                <a:gd name="connsiteX5" fmla="*/ 193 w 25106"/>
                <a:gd name="connsiteY5" fmla="*/ 20952 h 22215"/>
                <a:gd name="connsiteX6" fmla="*/ 859 w 25106"/>
                <a:gd name="connsiteY6" fmla="*/ 22190 h 22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106" h="22215">
                  <a:moveTo>
                    <a:pt x="859" y="22190"/>
                  </a:moveTo>
                  <a:cubicBezTo>
                    <a:pt x="5241" y="20666"/>
                    <a:pt x="8956" y="16952"/>
                    <a:pt x="12385" y="13904"/>
                  </a:cubicBezTo>
                  <a:cubicBezTo>
                    <a:pt x="16671" y="10094"/>
                    <a:pt x="20671" y="5998"/>
                    <a:pt x="24767" y="1997"/>
                  </a:cubicBezTo>
                  <a:cubicBezTo>
                    <a:pt x="25815" y="950"/>
                    <a:pt x="24196" y="-765"/>
                    <a:pt x="23148" y="378"/>
                  </a:cubicBezTo>
                  <a:cubicBezTo>
                    <a:pt x="19433" y="3998"/>
                    <a:pt x="15814" y="7712"/>
                    <a:pt x="12004" y="11141"/>
                  </a:cubicBezTo>
                  <a:cubicBezTo>
                    <a:pt x="8194" y="14570"/>
                    <a:pt x="3717" y="17333"/>
                    <a:pt x="193" y="20952"/>
                  </a:cubicBezTo>
                  <a:cubicBezTo>
                    <a:pt x="-284" y="21428"/>
                    <a:pt x="193" y="22381"/>
                    <a:pt x="859" y="221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455347BE-4458-4DC1-95CF-4C9225EF5A00}"/>
                </a:ext>
              </a:extLst>
            </p:cNvPr>
            <p:cNvSpPr/>
            <p:nvPr/>
          </p:nvSpPr>
          <p:spPr>
            <a:xfrm>
              <a:off x="6517032" y="3811532"/>
              <a:ext cx="17832" cy="21835"/>
            </a:xfrm>
            <a:custGeom>
              <a:avLst/>
              <a:gdLst>
                <a:gd name="connsiteX0" fmla="*/ 1211 w 17832"/>
                <a:gd name="connsiteY0" fmla="*/ 21708 h 21835"/>
                <a:gd name="connsiteX1" fmla="*/ 8545 w 17832"/>
                <a:gd name="connsiteY1" fmla="*/ 13421 h 21835"/>
                <a:gd name="connsiteX2" fmla="*/ 17594 w 17832"/>
                <a:gd name="connsiteY2" fmla="*/ 1610 h 21835"/>
                <a:gd name="connsiteX3" fmla="*/ 16355 w 17832"/>
                <a:gd name="connsiteY3" fmla="*/ 276 h 21835"/>
                <a:gd name="connsiteX4" fmla="*/ 8354 w 17832"/>
                <a:gd name="connsiteY4" fmla="*/ 9706 h 21835"/>
                <a:gd name="connsiteX5" fmla="*/ 68 w 17832"/>
                <a:gd name="connsiteY5" fmla="*/ 20469 h 21835"/>
                <a:gd name="connsiteX6" fmla="*/ 1211 w 17832"/>
                <a:gd name="connsiteY6" fmla="*/ 21708 h 21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832" h="21835">
                  <a:moveTo>
                    <a:pt x="1211" y="21708"/>
                  </a:moveTo>
                  <a:cubicBezTo>
                    <a:pt x="4354" y="19898"/>
                    <a:pt x="6449" y="16278"/>
                    <a:pt x="8545" y="13421"/>
                  </a:cubicBezTo>
                  <a:cubicBezTo>
                    <a:pt x="11498" y="9420"/>
                    <a:pt x="14355" y="5325"/>
                    <a:pt x="17594" y="1610"/>
                  </a:cubicBezTo>
                  <a:cubicBezTo>
                    <a:pt x="18356" y="753"/>
                    <a:pt x="17117" y="-581"/>
                    <a:pt x="16355" y="276"/>
                  </a:cubicBezTo>
                  <a:cubicBezTo>
                    <a:pt x="13498" y="3229"/>
                    <a:pt x="10926" y="6467"/>
                    <a:pt x="8354" y="9706"/>
                  </a:cubicBezTo>
                  <a:cubicBezTo>
                    <a:pt x="5687" y="13230"/>
                    <a:pt x="1973" y="16564"/>
                    <a:pt x="68" y="20469"/>
                  </a:cubicBezTo>
                  <a:cubicBezTo>
                    <a:pt x="-218" y="21231"/>
                    <a:pt x="449" y="22184"/>
                    <a:pt x="1211" y="2170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6B866619-2212-49E2-BF75-69B70D2D4F36}"/>
                </a:ext>
              </a:extLst>
            </p:cNvPr>
            <p:cNvSpPr/>
            <p:nvPr/>
          </p:nvSpPr>
          <p:spPr>
            <a:xfrm>
              <a:off x="6491642" y="3787386"/>
              <a:ext cx="9904" cy="16237"/>
            </a:xfrm>
            <a:custGeom>
              <a:avLst/>
              <a:gdLst>
                <a:gd name="connsiteX0" fmla="*/ 1074 w 9904"/>
                <a:gd name="connsiteY0" fmla="*/ 16136 h 16237"/>
                <a:gd name="connsiteX1" fmla="*/ 9837 w 9904"/>
                <a:gd name="connsiteY1" fmla="*/ 1372 h 16237"/>
                <a:gd name="connsiteX2" fmla="*/ 7646 w 9904"/>
                <a:gd name="connsiteY2" fmla="*/ 800 h 16237"/>
                <a:gd name="connsiteX3" fmla="*/ 4598 w 9904"/>
                <a:gd name="connsiteY3" fmla="*/ 8134 h 16237"/>
                <a:gd name="connsiteX4" fmla="*/ 121 w 9904"/>
                <a:gd name="connsiteY4" fmla="*/ 15088 h 16237"/>
                <a:gd name="connsiteX5" fmla="*/ 1074 w 9904"/>
                <a:gd name="connsiteY5" fmla="*/ 16136 h 16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904" h="16237">
                  <a:moveTo>
                    <a:pt x="1074" y="16136"/>
                  </a:moveTo>
                  <a:cubicBezTo>
                    <a:pt x="5741" y="13659"/>
                    <a:pt x="8217" y="6134"/>
                    <a:pt x="9837" y="1372"/>
                  </a:cubicBezTo>
                  <a:cubicBezTo>
                    <a:pt x="10313" y="38"/>
                    <a:pt x="8122" y="-629"/>
                    <a:pt x="7646" y="800"/>
                  </a:cubicBezTo>
                  <a:cubicBezTo>
                    <a:pt x="6789" y="3372"/>
                    <a:pt x="5836" y="5753"/>
                    <a:pt x="4598" y="8134"/>
                  </a:cubicBezTo>
                  <a:cubicBezTo>
                    <a:pt x="3360" y="10516"/>
                    <a:pt x="1169" y="12611"/>
                    <a:pt x="121" y="15088"/>
                  </a:cubicBezTo>
                  <a:cubicBezTo>
                    <a:pt x="-260" y="15754"/>
                    <a:pt x="312" y="16517"/>
                    <a:pt x="1074" y="1613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23FC0BDA-BC29-41E2-AF0D-C6073657C270}"/>
                </a:ext>
              </a:extLst>
            </p:cNvPr>
            <p:cNvSpPr/>
            <p:nvPr/>
          </p:nvSpPr>
          <p:spPr>
            <a:xfrm>
              <a:off x="6475272" y="3840136"/>
              <a:ext cx="8330" cy="14464"/>
            </a:xfrm>
            <a:custGeom>
              <a:avLst/>
              <a:gdLst>
                <a:gd name="connsiteX0" fmla="*/ 2014 w 8330"/>
                <a:gd name="connsiteY0" fmla="*/ 13773 h 14464"/>
                <a:gd name="connsiteX1" fmla="*/ 4681 w 8330"/>
                <a:gd name="connsiteY1" fmla="*/ 6820 h 14464"/>
                <a:gd name="connsiteX2" fmla="*/ 8205 w 8330"/>
                <a:gd name="connsiteY2" fmla="*/ 1772 h 14464"/>
                <a:gd name="connsiteX3" fmla="*/ 6585 w 8330"/>
                <a:gd name="connsiteY3" fmla="*/ 153 h 14464"/>
                <a:gd name="connsiteX4" fmla="*/ 13 w 8330"/>
                <a:gd name="connsiteY4" fmla="*/ 13202 h 14464"/>
                <a:gd name="connsiteX5" fmla="*/ 2014 w 8330"/>
                <a:gd name="connsiteY5" fmla="*/ 13773 h 14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330" h="14464">
                  <a:moveTo>
                    <a:pt x="2014" y="13773"/>
                  </a:moveTo>
                  <a:cubicBezTo>
                    <a:pt x="2585" y="11392"/>
                    <a:pt x="3442" y="9106"/>
                    <a:pt x="4681" y="6820"/>
                  </a:cubicBezTo>
                  <a:cubicBezTo>
                    <a:pt x="5633" y="5010"/>
                    <a:pt x="7252" y="3582"/>
                    <a:pt x="8205" y="1772"/>
                  </a:cubicBezTo>
                  <a:cubicBezTo>
                    <a:pt x="8681" y="724"/>
                    <a:pt x="7729" y="-419"/>
                    <a:pt x="6585" y="153"/>
                  </a:cubicBezTo>
                  <a:cubicBezTo>
                    <a:pt x="2490" y="2153"/>
                    <a:pt x="680" y="9106"/>
                    <a:pt x="13" y="13202"/>
                  </a:cubicBezTo>
                  <a:cubicBezTo>
                    <a:pt x="-177" y="14440"/>
                    <a:pt x="1728" y="15012"/>
                    <a:pt x="2014" y="1377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7B2F9B4E-408D-4661-B2B5-1EB3EA1FE044}"/>
                </a:ext>
              </a:extLst>
            </p:cNvPr>
            <p:cNvSpPr/>
            <p:nvPr/>
          </p:nvSpPr>
          <p:spPr>
            <a:xfrm>
              <a:off x="6502045" y="3874514"/>
              <a:ext cx="5303" cy="22203"/>
            </a:xfrm>
            <a:custGeom>
              <a:avLst/>
              <a:gdLst>
                <a:gd name="connsiteX0" fmla="*/ 1339 w 5303"/>
                <a:gd name="connsiteY0" fmla="*/ 10066 h 22203"/>
                <a:gd name="connsiteX1" fmla="*/ 5 w 5303"/>
                <a:gd name="connsiteY1" fmla="*/ 21496 h 22203"/>
                <a:gd name="connsiteX2" fmla="*/ 1339 w 5303"/>
                <a:gd name="connsiteY2" fmla="*/ 21687 h 22203"/>
                <a:gd name="connsiteX3" fmla="*/ 3910 w 5303"/>
                <a:gd name="connsiteY3" fmla="*/ 10733 h 22203"/>
                <a:gd name="connsiteX4" fmla="*/ 5149 w 5303"/>
                <a:gd name="connsiteY4" fmla="*/ 636 h 22203"/>
                <a:gd name="connsiteX5" fmla="*/ 3529 w 5303"/>
                <a:gd name="connsiteY5" fmla="*/ 446 h 22203"/>
                <a:gd name="connsiteX6" fmla="*/ 1339 w 5303"/>
                <a:gd name="connsiteY6" fmla="*/ 10066 h 22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303" h="22203">
                  <a:moveTo>
                    <a:pt x="1339" y="10066"/>
                  </a:moveTo>
                  <a:cubicBezTo>
                    <a:pt x="767" y="13876"/>
                    <a:pt x="386" y="17686"/>
                    <a:pt x="5" y="21496"/>
                  </a:cubicBezTo>
                  <a:cubicBezTo>
                    <a:pt x="-90" y="22353"/>
                    <a:pt x="1148" y="22449"/>
                    <a:pt x="1339" y="21687"/>
                  </a:cubicBezTo>
                  <a:cubicBezTo>
                    <a:pt x="2196" y="18067"/>
                    <a:pt x="3148" y="14448"/>
                    <a:pt x="3910" y="10733"/>
                  </a:cubicBezTo>
                  <a:cubicBezTo>
                    <a:pt x="4577" y="7399"/>
                    <a:pt x="5720" y="3970"/>
                    <a:pt x="5149" y="636"/>
                  </a:cubicBezTo>
                  <a:cubicBezTo>
                    <a:pt x="5053" y="-126"/>
                    <a:pt x="3910" y="-221"/>
                    <a:pt x="3529" y="446"/>
                  </a:cubicBezTo>
                  <a:cubicBezTo>
                    <a:pt x="2005" y="3303"/>
                    <a:pt x="1910" y="6828"/>
                    <a:pt x="1339" y="1006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18966DA0-7852-4DC8-A20C-3B6861387CF3}"/>
                </a:ext>
              </a:extLst>
            </p:cNvPr>
            <p:cNvSpPr/>
            <p:nvPr/>
          </p:nvSpPr>
          <p:spPr>
            <a:xfrm>
              <a:off x="6457553" y="3814232"/>
              <a:ext cx="6688" cy="7905"/>
            </a:xfrm>
            <a:custGeom>
              <a:avLst/>
              <a:gdLst>
                <a:gd name="connsiteX0" fmla="*/ 1158 w 6688"/>
                <a:gd name="connsiteY0" fmla="*/ 7769 h 7905"/>
                <a:gd name="connsiteX1" fmla="*/ 6587 w 6688"/>
                <a:gd name="connsiteY1" fmla="*/ 1292 h 7905"/>
                <a:gd name="connsiteX2" fmla="*/ 5064 w 6688"/>
                <a:gd name="connsiteY2" fmla="*/ 435 h 7905"/>
                <a:gd name="connsiteX3" fmla="*/ 110 w 6688"/>
                <a:gd name="connsiteY3" fmla="*/ 6626 h 7905"/>
                <a:gd name="connsiteX4" fmla="*/ 1158 w 6688"/>
                <a:gd name="connsiteY4" fmla="*/ 7769 h 7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88" h="7905">
                  <a:moveTo>
                    <a:pt x="1158" y="7769"/>
                  </a:moveTo>
                  <a:cubicBezTo>
                    <a:pt x="3540" y="6340"/>
                    <a:pt x="5349" y="3768"/>
                    <a:pt x="6587" y="1292"/>
                  </a:cubicBezTo>
                  <a:cubicBezTo>
                    <a:pt x="7064" y="244"/>
                    <a:pt x="5730" y="-518"/>
                    <a:pt x="5064" y="435"/>
                  </a:cubicBezTo>
                  <a:cubicBezTo>
                    <a:pt x="3540" y="2625"/>
                    <a:pt x="1349" y="4340"/>
                    <a:pt x="110" y="6626"/>
                  </a:cubicBezTo>
                  <a:cubicBezTo>
                    <a:pt x="-271" y="7388"/>
                    <a:pt x="396" y="8245"/>
                    <a:pt x="1158" y="776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sp>
        <p:nvSpPr>
          <p:cNvPr id="270" name="Graphic 19325">
            <a:extLst>
              <a:ext uri="{FF2B5EF4-FFF2-40B4-BE49-F238E27FC236}">
                <a16:creationId xmlns:a16="http://schemas.microsoft.com/office/drawing/2014/main" id="{2529EA4E-E373-4FBB-87F3-FE0EEA58C0D9}"/>
              </a:ext>
            </a:extLst>
          </p:cNvPr>
          <p:cNvSpPr/>
          <p:nvPr/>
        </p:nvSpPr>
        <p:spPr>
          <a:xfrm>
            <a:off x="8619840" y="-62996"/>
            <a:ext cx="450166" cy="401523"/>
          </a:xfrm>
          <a:custGeom>
            <a:avLst/>
            <a:gdLst>
              <a:gd name="connsiteX0" fmla="*/ 146880 w 205159"/>
              <a:gd name="connsiteY0" fmla="*/ 9822 h 208179"/>
              <a:gd name="connsiteX1" fmla="*/ 148976 w 205159"/>
              <a:gd name="connsiteY1" fmla="*/ 64971 h 208179"/>
              <a:gd name="connsiteX2" fmla="*/ 153738 w 205159"/>
              <a:gd name="connsiteY2" fmla="*/ 73163 h 208179"/>
              <a:gd name="connsiteX3" fmla="*/ 200411 w 205159"/>
              <a:gd name="connsiteY3" fmla="*/ 102690 h 208179"/>
              <a:gd name="connsiteX4" fmla="*/ 198506 w 205159"/>
              <a:gd name="connsiteY4" fmla="*/ 120883 h 208179"/>
              <a:gd name="connsiteX5" fmla="*/ 146690 w 205159"/>
              <a:gd name="connsiteY5" fmla="*/ 139933 h 208179"/>
              <a:gd name="connsiteX6" fmla="*/ 140308 w 205159"/>
              <a:gd name="connsiteY6" fmla="*/ 146982 h 208179"/>
              <a:gd name="connsiteX7" fmla="*/ 126687 w 205159"/>
              <a:gd name="connsiteY7" fmla="*/ 200512 h 208179"/>
              <a:gd name="connsiteX8" fmla="*/ 108780 w 205159"/>
              <a:gd name="connsiteY8" fmla="*/ 204322 h 208179"/>
              <a:gd name="connsiteX9" fmla="*/ 74586 w 205159"/>
              <a:gd name="connsiteY9" fmla="*/ 160888 h 208179"/>
              <a:gd name="connsiteX10" fmla="*/ 65918 w 205159"/>
              <a:gd name="connsiteY10" fmla="*/ 156983 h 208179"/>
              <a:gd name="connsiteX11" fmla="*/ 10863 w 205159"/>
              <a:gd name="connsiteY11" fmla="*/ 160507 h 208179"/>
              <a:gd name="connsiteX12" fmla="*/ 1719 w 205159"/>
              <a:gd name="connsiteY12" fmla="*/ 144696 h 208179"/>
              <a:gd name="connsiteX13" fmla="*/ 32390 w 205159"/>
              <a:gd name="connsiteY13" fmla="*/ 98785 h 208179"/>
              <a:gd name="connsiteX14" fmla="*/ 33438 w 205159"/>
              <a:gd name="connsiteY14" fmla="*/ 89355 h 208179"/>
              <a:gd name="connsiteX15" fmla="*/ 13054 w 205159"/>
              <a:gd name="connsiteY15" fmla="*/ 38111 h 208179"/>
              <a:gd name="connsiteX16" fmla="*/ 25341 w 205159"/>
              <a:gd name="connsiteY16" fmla="*/ 24585 h 208179"/>
              <a:gd name="connsiteX17" fmla="*/ 78491 w 205159"/>
              <a:gd name="connsiteY17" fmla="*/ 39635 h 208179"/>
              <a:gd name="connsiteX18" fmla="*/ 87730 w 205159"/>
              <a:gd name="connsiteY18" fmla="*/ 37635 h 208179"/>
              <a:gd name="connsiteX19" fmla="*/ 130212 w 205159"/>
              <a:gd name="connsiteY19" fmla="*/ 2392 h 208179"/>
              <a:gd name="connsiteX20" fmla="*/ 146880 w 205159"/>
              <a:gd name="connsiteY20" fmla="*/ 9822 h 2081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205159" h="208179">
                <a:moveTo>
                  <a:pt x="146880" y="9822"/>
                </a:moveTo>
                <a:lnTo>
                  <a:pt x="148976" y="64971"/>
                </a:lnTo>
                <a:cubicBezTo>
                  <a:pt x="149071" y="68305"/>
                  <a:pt x="150881" y="71353"/>
                  <a:pt x="153738" y="73163"/>
                </a:cubicBezTo>
                <a:lnTo>
                  <a:pt x="200411" y="102690"/>
                </a:lnTo>
                <a:cubicBezTo>
                  <a:pt x="207555" y="107167"/>
                  <a:pt x="206412" y="117930"/>
                  <a:pt x="198506" y="120883"/>
                </a:cubicBezTo>
                <a:lnTo>
                  <a:pt x="146690" y="139933"/>
                </a:lnTo>
                <a:cubicBezTo>
                  <a:pt x="143547" y="141076"/>
                  <a:pt x="141165" y="143743"/>
                  <a:pt x="140308" y="146982"/>
                </a:cubicBezTo>
                <a:lnTo>
                  <a:pt x="126687" y="200512"/>
                </a:lnTo>
                <a:cubicBezTo>
                  <a:pt x="124592" y="208704"/>
                  <a:pt x="114019" y="210894"/>
                  <a:pt x="108780" y="204322"/>
                </a:cubicBezTo>
                <a:lnTo>
                  <a:pt x="74586" y="160888"/>
                </a:lnTo>
                <a:cubicBezTo>
                  <a:pt x="72490" y="158221"/>
                  <a:pt x="69252" y="156792"/>
                  <a:pt x="65918" y="156983"/>
                </a:cubicBezTo>
                <a:lnTo>
                  <a:pt x="10863" y="160507"/>
                </a:lnTo>
                <a:cubicBezTo>
                  <a:pt x="2481" y="161079"/>
                  <a:pt x="-2948" y="151649"/>
                  <a:pt x="1719" y="144696"/>
                </a:cubicBezTo>
                <a:lnTo>
                  <a:pt x="32390" y="98785"/>
                </a:lnTo>
                <a:cubicBezTo>
                  <a:pt x="34295" y="96023"/>
                  <a:pt x="34676" y="92499"/>
                  <a:pt x="33438" y="89355"/>
                </a:cubicBezTo>
                <a:lnTo>
                  <a:pt x="13054" y="38111"/>
                </a:lnTo>
                <a:cubicBezTo>
                  <a:pt x="9911" y="30300"/>
                  <a:pt x="17150" y="22299"/>
                  <a:pt x="25341" y="24585"/>
                </a:cubicBezTo>
                <a:lnTo>
                  <a:pt x="78491" y="39635"/>
                </a:lnTo>
                <a:cubicBezTo>
                  <a:pt x="81729" y="40587"/>
                  <a:pt x="85158" y="39825"/>
                  <a:pt x="87730" y="37635"/>
                </a:cubicBezTo>
                <a:lnTo>
                  <a:pt x="130212" y="2392"/>
                </a:lnTo>
                <a:cubicBezTo>
                  <a:pt x="136689" y="-3037"/>
                  <a:pt x="146595" y="1344"/>
                  <a:pt x="146880" y="9822"/>
                </a:cubicBezTo>
                <a:close/>
              </a:path>
            </a:pathLst>
          </a:custGeom>
          <a:solidFill>
            <a:srgbClr val="EDB863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th-TH"/>
          </a:p>
        </p:txBody>
      </p:sp>
      <p:sp>
        <p:nvSpPr>
          <p:cNvPr id="271" name="Graphic 19325">
            <a:extLst>
              <a:ext uri="{FF2B5EF4-FFF2-40B4-BE49-F238E27FC236}">
                <a16:creationId xmlns:a16="http://schemas.microsoft.com/office/drawing/2014/main" id="{2DDC97E2-E5B2-47B2-8974-D5CA18FE3E85}"/>
              </a:ext>
            </a:extLst>
          </p:cNvPr>
          <p:cNvSpPr/>
          <p:nvPr/>
        </p:nvSpPr>
        <p:spPr>
          <a:xfrm>
            <a:off x="10631470" y="2510881"/>
            <a:ext cx="250981" cy="263730"/>
          </a:xfrm>
          <a:custGeom>
            <a:avLst/>
            <a:gdLst>
              <a:gd name="connsiteX0" fmla="*/ 146880 w 205159"/>
              <a:gd name="connsiteY0" fmla="*/ 9822 h 208179"/>
              <a:gd name="connsiteX1" fmla="*/ 148976 w 205159"/>
              <a:gd name="connsiteY1" fmla="*/ 64971 h 208179"/>
              <a:gd name="connsiteX2" fmla="*/ 153738 w 205159"/>
              <a:gd name="connsiteY2" fmla="*/ 73163 h 208179"/>
              <a:gd name="connsiteX3" fmla="*/ 200411 w 205159"/>
              <a:gd name="connsiteY3" fmla="*/ 102690 h 208179"/>
              <a:gd name="connsiteX4" fmla="*/ 198506 w 205159"/>
              <a:gd name="connsiteY4" fmla="*/ 120883 h 208179"/>
              <a:gd name="connsiteX5" fmla="*/ 146690 w 205159"/>
              <a:gd name="connsiteY5" fmla="*/ 139933 h 208179"/>
              <a:gd name="connsiteX6" fmla="*/ 140308 w 205159"/>
              <a:gd name="connsiteY6" fmla="*/ 146982 h 208179"/>
              <a:gd name="connsiteX7" fmla="*/ 126687 w 205159"/>
              <a:gd name="connsiteY7" fmla="*/ 200512 h 208179"/>
              <a:gd name="connsiteX8" fmla="*/ 108780 w 205159"/>
              <a:gd name="connsiteY8" fmla="*/ 204322 h 208179"/>
              <a:gd name="connsiteX9" fmla="*/ 74586 w 205159"/>
              <a:gd name="connsiteY9" fmla="*/ 160888 h 208179"/>
              <a:gd name="connsiteX10" fmla="*/ 65918 w 205159"/>
              <a:gd name="connsiteY10" fmla="*/ 156983 h 208179"/>
              <a:gd name="connsiteX11" fmla="*/ 10863 w 205159"/>
              <a:gd name="connsiteY11" fmla="*/ 160507 h 208179"/>
              <a:gd name="connsiteX12" fmla="*/ 1719 w 205159"/>
              <a:gd name="connsiteY12" fmla="*/ 144696 h 208179"/>
              <a:gd name="connsiteX13" fmla="*/ 32390 w 205159"/>
              <a:gd name="connsiteY13" fmla="*/ 98785 h 208179"/>
              <a:gd name="connsiteX14" fmla="*/ 33438 w 205159"/>
              <a:gd name="connsiteY14" fmla="*/ 89355 h 208179"/>
              <a:gd name="connsiteX15" fmla="*/ 13054 w 205159"/>
              <a:gd name="connsiteY15" fmla="*/ 38111 h 208179"/>
              <a:gd name="connsiteX16" fmla="*/ 25341 w 205159"/>
              <a:gd name="connsiteY16" fmla="*/ 24585 h 208179"/>
              <a:gd name="connsiteX17" fmla="*/ 78491 w 205159"/>
              <a:gd name="connsiteY17" fmla="*/ 39635 h 208179"/>
              <a:gd name="connsiteX18" fmla="*/ 87730 w 205159"/>
              <a:gd name="connsiteY18" fmla="*/ 37635 h 208179"/>
              <a:gd name="connsiteX19" fmla="*/ 130212 w 205159"/>
              <a:gd name="connsiteY19" fmla="*/ 2392 h 208179"/>
              <a:gd name="connsiteX20" fmla="*/ 146880 w 205159"/>
              <a:gd name="connsiteY20" fmla="*/ 9822 h 2081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205159" h="208179">
                <a:moveTo>
                  <a:pt x="146880" y="9822"/>
                </a:moveTo>
                <a:lnTo>
                  <a:pt x="148976" y="64971"/>
                </a:lnTo>
                <a:cubicBezTo>
                  <a:pt x="149071" y="68305"/>
                  <a:pt x="150881" y="71353"/>
                  <a:pt x="153738" y="73163"/>
                </a:cubicBezTo>
                <a:lnTo>
                  <a:pt x="200411" y="102690"/>
                </a:lnTo>
                <a:cubicBezTo>
                  <a:pt x="207555" y="107167"/>
                  <a:pt x="206412" y="117930"/>
                  <a:pt x="198506" y="120883"/>
                </a:cubicBezTo>
                <a:lnTo>
                  <a:pt x="146690" y="139933"/>
                </a:lnTo>
                <a:cubicBezTo>
                  <a:pt x="143547" y="141076"/>
                  <a:pt x="141165" y="143743"/>
                  <a:pt x="140308" y="146982"/>
                </a:cubicBezTo>
                <a:lnTo>
                  <a:pt x="126687" y="200512"/>
                </a:lnTo>
                <a:cubicBezTo>
                  <a:pt x="124592" y="208704"/>
                  <a:pt x="114019" y="210894"/>
                  <a:pt x="108780" y="204322"/>
                </a:cubicBezTo>
                <a:lnTo>
                  <a:pt x="74586" y="160888"/>
                </a:lnTo>
                <a:cubicBezTo>
                  <a:pt x="72490" y="158221"/>
                  <a:pt x="69252" y="156792"/>
                  <a:pt x="65918" y="156983"/>
                </a:cubicBezTo>
                <a:lnTo>
                  <a:pt x="10863" y="160507"/>
                </a:lnTo>
                <a:cubicBezTo>
                  <a:pt x="2481" y="161079"/>
                  <a:pt x="-2948" y="151649"/>
                  <a:pt x="1719" y="144696"/>
                </a:cubicBezTo>
                <a:lnTo>
                  <a:pt x="32390" y="98785"/>
                </a:lnTo>
                <a:cubicBezTo>
                  <a:pt x="34295" y="96023"/>
                  <a:pt x="34676" y="92499"/>
                  <a:pt x="33438" y="89355"/>
                </a:cubicBezTo>
                <a:lnTo>
                  <a:pt x="13054" y="38111"/>
                </a:lnTo>
                <a:cubicBezTo>
                  <a:pt x="9911" y="30300"/>
                  <a:pt x="17150" y="22299"/>
                  <a:pt x="25341" y="24585"/>
                </a:cubicBezTo>
                <a:lnTo>
                  <a:pt x="78491" y="39635"/>
                </a:lnTo>
                <a:cubicBezTo>
                  <a:pt x="81729" y="40587"/>
                  <a:pt x="85158" y="39825"/>
                  <a:pt x="87730" y="37635"/>
                </a:cubicBezTo>
                <a:lnTo>
                  <a:pt x="130212" y="2392"/>
                </a:lnTo>
                <a:cubicBezTo>
                  <a:pt x="136689" y="-3037"/>
                  <a:pt x="146595" y="1344"/>
                  <a:pt x="146880" y="9822"/>
                </a:cubicBezTo>
                <a:close/>
              </a:path>
            </a:pathLst>
          </a:custGeom>
          <a:solidFill>
            <a:srgbClr val="EDB863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th-TH"/>
          </a:p>
        </p:txBody>
      </p:sp>
      <p:grpSp>
        <p:nvGrpSpPr>
          <p:cNvPr id="272" name="Graphic 45029">
            <a:extLst>
              <a:ext uri="{FF2B5EF4-FFF2-40B4-BE49-F238E27FC236}">
                <a16:creationId xmlns:a16="http://schemas.microsoft.com/office/drawing/2014/main" id="{415FE92D-CE8F-4DB0-B2D9-420244B726F5}"/>
              </a:ext>
            </a:extLst>
          </p:cNvPr>
          <p:cNvGrpSpPr/>
          <p:nvPr/>
        </p:nvGrpSpPr>
        <p:grpSpPr>
          <a:xfrm>
            <a:off x="7532784" y="4760679"/>
            <a:ext cx="210401" cy="182708"/>
            <a:chOff x="9117820" y="2027686"/>
            <a:chExt cx="210401" cy="182708"/>
          </a:xfrm>
        </p:grpSpPr>
        <p:sp>
          <p:nvSpPr>
            <p:cNvPr id="273" name="Freeform: Shape 272">
              <a:extLst>
                <a:ext uri="{FF2B5EF4-FFF2-40B4-BE49-F238E27FC236}">
                  <a16:creationId xmlns:a16="http://schemas.microsoft.com/office/drawing/2014/main" id="{52155D1B-782F-4A01-9B75-B9FF1709BA34}"/>
                </a:ext>
              </a:extLst>
            </p:cNvPr>
            <p:cNvSpPr/>
            <p:nvPr/>
          </p:nvSpPr>
          <p:spPr>
            <a:xfrm>
              <a:off x="9277433" y="2113468"/>
              <a:ext cx="50788" cy="35339"/>
            </a:xfrm>
            <a:custGeom>
              <a:avLst/>
              <a:gdLst>
                <a:gd name="connsiteX0" fmla="*/ 48729 w 50788"/>
                <a:gd name="connsiteY0" fmla="*/ 18622 h 35339"/>
                <a:gd name="connsiteX1" fmla="*/ 50444 w 50788"/>
                <a:gd name="connsiteY1" fmla="*/ 25861 h 35339"/>
                <a:gd name="connsiteX2" fmla="*/ 28346 w 50788"/>
                <a:gd name="connsiteY2" fmla="*/ 35290 h 35339"/>
                <a:gd name="connsiteX3" fmla="*/ 7105 w 50788"/>
                <a:gd name="connsiteY3" fmla="*/ 32719 h 35339"/>
                <a:gd name="connsiteX4" fmla="*/ 438 w 50788"/>
                <a:gd name="connsiteY4" fmla="*/ 30147 h 35339"/>
                <a:gd name="connsiteX5" fmla="*/ 723 w 50788"/>
                <a:gd name="connsiteY5" fmla="*/ 27385 h 35339"/>
                <a:gd name="connsiteX6" fmla="*/ 7391 w 50788"/>
                <a:gd name="connsiteY6" fmla="*/ 18526 h 35339"/>
                <a:gd name="connsiteX7" fmla="*/ 11772 w 50788"/>
                <a:gd name="connsiteY7" fmla="*/ 5858 h 35339"/>
                <a:gd name="connsiteX8" fmla="*/ 24726 w 50788"/>
                <a:gd name="connsiteY8" fmla="*/ 5572 h 35339"/>
                <a:gd name="connsiteX9" fmla="*/ 29298 w 50788"/>
                <a:gd name="connsiteY9" fmla="*/ 6906 h 35339"/>
                <a:gd name="connsiteX10" fmla="*/ 31965 w 50788"/>
                <a:gd name="connsiteY10" fmla="*/ 2334 h 35339"/>
                <a:gd name="connsiteX11" fmla="*/ 38633 w 50788"/>
                <a:gd name="connsiteY11" fmla="*/ 5191 h 35339"/>
                <a:gd name="connsiteX12" fmla="*/ 48729 w 50788"/>
                <a:gd name="connsiteY12" fmla="*/ 18622 h 35339"/>
                <a:gd name="connsiteX13" fmla="*/ 33108 w 50788"/>
                <a:gd name="connsiteY13" fmla="*/ 25956 h 35339"/>
                <a:gd name="connsiteX14" fmla="*/ 48729 w 50788"/>
                <a:gd name="connsiteY14" fmla="*/ 18622 h 35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0788" h="35339">
                  <a:moveTo>
                    <a:pt x="48729" y="18622"/>
                  </a:moveTo>
                  <a:cubicBezTo>
                    <a:pt x="51301" y="20527"/>
                    <a:pt x="50920" y="23194"/>
                    <a:pt x="50444" y="25861"/>
                  </a:cubicBezTo>
                  <a:cubicBezTo>
                    <a:pt x="44729" y="32814"/>
                    <a:pt x="37014" y="35767"/>
                    <a:pt x="28346" y="35290"/>
                  </a:cubicBezTo>
                  <a:cubicBezTo>
                    <a:pt x="21202" y="34909"/>
                    <a:pt x="14058" y="34528"/>
                    <a:pt x="7105" y="32719"/>
                  </a:cubicBezTo>
                  <a:cubicBezTo>
                    <a:pt x="4629" y="32623"/>
                    <a:pt x="1962" y="32623"/>
                    <a:pt x="438" y="30147"/>
                  </a:cubicBezTo>
                  <a:cubicBezTo>
                    <a:pt x="-229" y="29194"/>
                    <a:pt x="-134" y="28242"/>
                    <a:pt x="723" y="27385"/>
                  </a:cubicBezTo>
                  <a:cubicBezTo>
                    <a:pt x="5200" y="26146"/>
                    <a:pt x="8058" y="23860"/>
                    <a:pt x="7391" y="18526"/>
                  </a:cubicBezTo>
                  <a:cubicBezTo>
                    <a:pt x="6819" y="13764"/>
                    <a:pt x="9582" y="9859"/>
                    <a:pt x="11772" y="5858"/>
                  </a:cubicBezTo>
                  <a:cubicBezTo>
                    <a:pt x="16059" y="-1952"/>
                    <a:pt x="20250" y="-1857"/>
                    <a:pt x="24726" y="5572"/>
                  </a:cubicBezTo>
                  <a:cubicBezTo>
                    <a:pt x="26441" y="5477"/>
                    <a:pt x="26631" y="10335"/>
                    <a:pt x="29298" y="6906"/>
                  </a:cubicBezTo>
                  <a:cubicBezTo>
                    <a:pt x="29298" y="4810"/>
                    <a:pt x="30346" y="3477"/>
                    <a:pt x="31965" y="2334"/>
                  </a:cubicBezTo>
                  <a:cubicBezTo>
                    <a:pt x="34918" y="1667"/>
                    <a:pt x="36633" y="3858"/>
                    <a:pt x="38633" y="5191"/>
                  </a:cubicBezTo>
                  <a:cubicBezTo>
                    <a:pt x="42062" y="9668"/>
                    <a:pt x="47872" y="12240"/>
                    <a:pt x="48729" y="18622"/>
                  </a:cubicBezTo>
                  <a:cubicBezTo>
                    <a:pt x="43395" y="20908"/>
                    <a:pt x="37395" y="21479"/>
                    <a:pt x="33108" y="25956"/>
                  </a:cubicBezTo>
                  <a:cubicBezTo>
                    <a:pt x="38252" y="23384"/>
                    <a:pt x="43205" y="20431"/>
                    <a:pt x="48729" y="18622"/>
                  </a:cubicBezTo>
                  <a:close/>
                </a:path>
              </a:pathLst>
            </a:custGeom>
            <a:solidFill>
              <a:srgbClr val="FCCD0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:a16="http://schemas.microsoft.com/office/drawing/2014/main" id="{9CBACCD9-96BE-44FF-B1AD-63257EF38D3E}"/>
                </a:ext>
              </a:extLst>
            </p:cNvPr>
            <p:cNvSpPr/>
            <p:nvPr/>
          </p:nvSpPr>
          <p:spPr>
            <a:xfrm>
              <a:off x="9218760" y="2142838"/>
              <a:ext cx="32187" cy="43580"/>
            </a:xfrm>
            <a:custGeom>
              <a:avLst/>
              <a:gdLst>
                <a:gd name="connsiteX0" fmla="*/ 29202 w 32187"/>
                <a:gd name="connsiteY0" fmla="*/ 28018 h 43580"/>
                <a:gd name="connsiteX1" fmla="*/ 26535 w 32187"/>
                <a:gd name="connsiteY1" fmla="*/ 30685 h 43580"/>
                <a:gd name="connsiteX2" fmla="*/ 17963 w 32187"/>
                <a:gd name="connsiteY2" fmla="*/ 43163 h 43580"/>
                <a:gd name="connsiteX3" fmla="*/ 13581 w 32187"/>
                <a:gd name="connsiteY3" fmla="*/ 43068 h 43580"/>
                <a:gd name="connsiteX4" fmla="*/ 3485 w 32187"/>
                <a:gd name="connsiteY4" fmla="*/ 39258 h 43580"/>
                <a:gd name="connsiteX5" fmla="*/ 722 w 32187"/>
                <a:gd name="connsiteY5" fmla="*/ 28018 h 43580"/>
                <a:gd name="connsiteX6" fmla="*/ 9105 w 32187"/>
                <a:gd name="connsiteY6" fmla="*/ 16588 h 43580"/>
                <a:gd name="connsiteX7" fmla="*/ 9771 w 32187"/>
                <a:gd name="connsiteY7" fmla="*/ 12016 h 43580"/>
                <a:gd name="connsiteX8" fmla="*/ 24440 w 32187"/>
                <a:gd name="connsiteY8" fmla="*/ 110 h 43580"/>
                <a:gd name="connsiteX9" fmla="*/ 28631 w 32187"/>
                <a:gd name="connsiteY9" fmla="*/ 1158 h 43580"/>
                <a:gd name="connsiteX10" fmla="*/ 27774 w 32187"/>
                <a:gd name="connsiteY10" fmla="*/ 6111 h 43580"/>
                <a:gd name="connsiteX11" fmla="*/ 24535 w 32187"/>
                <a:gd name="connsiteY11" fmla="*/ 19350 h 43580"/>
                <a:gd name="connsiteX12" fmla="*/ 32060 w 32187"/>
                <a:gd name="connsiteY12" fmla="*/ 21827 h 43580"/>
                <a:gd name="connsiteX13" fmla="*/ 29202 w 32187"/>
                <a:gd name="connsiteY13" fmla="*/ 28018 h 43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187" h="43580">
                  <a:moveTo>
                    <a:pt x="29202" y="28018"/>
                  </a:moveTo>
                  <a:cubicBezTo>
                    <a:pt x="28345" y="28875"/>
                    <a:pt x="27393" y="29733"/>
                    <a:pt x="26535" y="30685"/>
                  </a:cubicBezTo>
                  <a:cubicBezTo>
                    <a:pt x="22344" y="33924"/>
                    <a:pt x="21868" y="39734"/>
                    <a:pt x="17963" y="43163"/>
                  </a:cubicBezTo>
                  <a:cubicBezTo>
                    <a:pt x="16439" y="43734"/>
                    <a:pt x="15010" y="43734"/>
                    <a:pt x="13581" y="43068"/>
                  </a:cubicBezTo>
                  <a:cubicBezTo>
                    <a:pt x="11200" y="39067"/>
                    <a:pt x="6819" y="40591"/>
                    <a:pt x="3485" y="39258"/>
                  </a:cubicBezTo>
                  <a:cubicBezTo>
                    <a:pt x="-1373" y="36495"/>
                    <a:pt x="56" y="32114"/>
                    <a:pt x="722" y="28018"/>
                  </a:cubicBezTo>
                  <a:cubicBezTo>
                    <a:pt x="1865" y="22970"/>
                    <a:pt x="9676" y="22875"/>
                    <a:pt x="9105" y="16588"/>
                  </a:cubicBezTo>
                  <a:cubicBezTo>
                    <a:pt x="9105" y="15064"/>
                    <a:pt x="9295" y="13540"/>
                    <a:pt x="9771" y="12016"/>
                  </a:cubicBezTo>
                  <a:cubicBezTo>
                    <a:pt x="11962" y="4777"/>
                    <a:pt x="17106" y="1062"/>
                    <a:pt x="24440" y="110"/>
                  </a:cubicBezTo>
                  <a:cubicBezTo>
                    <a:pt x="25964" y="-81"/>
                    <a:pt x="27583" y="-176"/>
                    <a:pt x="28631" y="1158"/>
                  </a:cubicBezTo>
                  <a:cubicBezTo>
                    <a:pt x="30060" y="2967"/>
                    <a:pt x="29012" y="4682"/>
                    <a:pt x="27774" y="6111"/>
                  </a:cubicBezTo>
                  <a:cubicBezTo>
                    <a:pt x="24440" y="10016"/>
                    <a:pt x="19582" y="13540"/>
                    <a:pt x="24535" y="19350"/>
                  </a:cubicBezTo>
                  <a:cubicBezTo>
                    <a:pt x="26631" y="21446"/>
                    <a:pt x="30060" y="19541"/>
                    <a:pt x="32060" y="21827"/>
                  </a:cubicBezTo>
                  <a:cubicBezTo>
                    <a:pt x="32726" y="24399"/>
                    <a:pt x="30631" y="26018"/>
                    <a:pt x="29202" y="28018"/>
                  </a:cubicBezTo>
                  <a:close/>
                </a:path>
              </a:pathLst>
            </a:custGeom>
            <a:solidFill>
              <a:srgbClr val="FBC1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:a16="http://schemas.microsoft.com/office/drawing/2014/main" id="{B5236CDC-9E78-49BA-AE1F-1258F3503567}"/>
                </a:ext>
              </a:extLst>
            </p:cNvPr>
            <p:cNvSpPr/>
            <p:nvPr/>
          </p:nvSpPr>
          <p:spPr>
            <a:xfrm>
              <a:off x="9190336" y="2027686"/>
              <a:ext cx="30861" cy="57253"/>
            </a:xfrm>
            <a:custGeom>
              <a:avLst/>
              <a:gdLst>
                <a:gd name="connsiteX0" fmla="*/ 0 w 30861"/>
                <a:gd name="connsiteY0" fmla="*/ 56207 h 57253"/>
                <a:gd name="connsiteX1" fmla="*/ 1048 w 30861"/>
                <a:gd name="connsiteY1" fmla="*/ 20964 h 57253"/>
                <a:gd name="connsiteX2" fmla="*/ 13811 w 30861"/>
                <a:gd name="connsiteY2" fmla="*/ 105 h 57253"/>
                <a:gd name="connsiteX3" fmla="*/ 30861 w 30861"/>
                <a:gd name="connsiteY3" fmla="*/ 17250 h 57253"/>
                <a:gd name="connsiteX4" fmla="*/ 30194 w 30861"/>
                <a:gd name="connsiteY4" fmla="*/ 18488 h 57253"/>
                <a:gd name="connsiteX5" fmla="*/ 24193 w 30861"/>
                <a:gd name="connsiteY5" fmla="*/ 15345 h 57253"/>
                <a:gd name="connsiteX6" fmla="*/ 22193 w 30861"/>
                <a:gd name="connsiteY6" fmla="*/ 13344 h 57253"/>
                <a:gd name="connsiteX7" fmla="*/ 20479 w 30861"/>
                <a:gd name="connsiteY7" fmla="*/ 10963 h 57253"/>
                <a:gd name="connsiteX8" fmla="*/ 8477 w 30861"/>
                <a:gd name="connsiteY8" fmla="*/ 15726 h 57253"/>
                <a:gd name="connsiteX9" fmla="*/ 6953 w 30861"/>
                <a:gd name="connsiteY9" fmla="*/ 26108 h 57253"/>
                <a:gd name="connsiteX10" fmla="*/ 7049 w 30861"/>
                <a:gd name="connsiteY10" fmla="*/ 43158 h 57253"/>
                <a:gd name="connsiteX11" fmla="*/ 6191 w 30861"/>
                <a:gd name="connsiteY11" fmla="*/ 48301 h 57253"/>
                <a:gd name="connsiteX12" fmla="*/ 2381 w 30861"/>
                <a:gd name="connsiteY12" fmla="*/ 57159 h 57253"/>
                <a:gd name="connsiteX13" fmla="*/ 0 w 30861"/>
                <a:gd name="connsiteY13" fmla="*/ 56207 h 57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0861" h="57253">
                  <a:moveTo>
                    <a:pt x="0" y="56207"/>
                  </a:moveTo>
                  <a:cubicBezTo>
                    <a:pt x="381" y="44491"/>
                    <a:pt x="476" y="32680"/>
                    <a:pt x="1048" y="20964"/>
                  </a:cubicBezTo>
                  <a:cubicBezTo>
                    <a:pt x="1524" y="11820"/>
                    <a:pt x="2000" y="1343"/>
                    <a:pt x="13811" y="105"/>
                  </a:cubicBezTo>
                  <a:cubicBezTo>
                    <a:pt x="25051" y="-1038"/>
                    <a:pt x="29337" y="7344"/>
                    <a:pt x="30861" y="17250"/>
                  </a:cubicBezTo>
                  <a:cubicBezTo>
                    <a:pt x="30670" y="17631"/>
                    <a:pt x="30480" y="18107"/>
                    <a:pt x="30194" y="18488"/>
                  </a:cubicBezTo>
                  <a:cubicBezTo>
                    <a:pt x="27432" y="18774"/>
                    <a:pt x="26003" y="16678"/>
                    <a:pt x="24193" y="15345"/>
                  </a:cubicBezTo>
                  <a:cubicBezTo>
                    <a:pt x="23431" y="14773"/>
                    <a:pt x="22765" y="14106"/>
                    <a:pt x="22193" y="13344"/>
                  </a:cubicBezTo>
                  <a:cubicBezTo>
                    <a:pt x="21622" y="12582"/>
                    <a:pt x="21050" y="11725"/>
                    <a:pt x="20479" y="10963"/>
                  </a:cubicBezTo>
                  <a:cubicBezTo>
                    <a:pt x="14192" y="6772"/>
                    <a:pt x="10573" y="9249"/>
                    <a:pt x="8477" y="15726"/>
                  </a:cubicBezTo>
                  <a:cubicBezTo>
                    <a:pt x="7334" y="19059"/>
                    <a:pt x="8763" y="22869"/>
                    <a:pt x="6953" y="26108"/>
                  </a:cubicBezTo>
                  <a:cubicBezTo>
                    <a:pt x="4191" y="31823"/>
                    <a:pt x="8477" y="37443"/>
                    <a:pt x="7049" y="43158"/>
                  </a:cubicBezTo>
                  <a:cubicBezTo>
                    <a:pt x="6191" y="44777"/>
                    <a:pt x="5524" y="46396"/>
                    <a:pt x="6191" y="48301"/>
                  </a:cubicBezTo>
                  <a:cubicBezTo>
                    <a:pt x="5905" y="51730"/>
                    <a:pt x="5429" y="55064"/>
                    <a:pt x="2381" y="57159"/>
                  </a:cubicBezTo>
                  <a:cubicBezTo>
                    <a:pt x="1333" y="57445"/>
                    <a:pt x="571" y="57064"/>
                    <a:pt x="0" y="56207"/>
                  </a:cubicBezTo>
                  <a:close/>
                </a:path>
              </a:pathLst>
            </a:custGeom>
            <a:solidFill>
              <a:srgbClr val="FBD12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76" name="Freeform: Shape 275">
              <a:extLst>
                <a:ext uri="{FF2B5EF4-FFF2-40B4-BE49-F238E27FC236}">
                  <a16:creationId xmlns:a16="http://schemas.microsoft.com/office/drawing/2014/main" id="{60355200-D508-4E60-B491-B3B62DB0F221}"/>
                </a:ext>
              </a:extLst>
            </p:cNvPr>
            <p:cNvSpPr/>
            <p:nvPr/>
          </p:nvSpPr>
          <p:spPr>
            <a:xfrm>
              <a:off x="9197038" y="2138912"/>
              <a:ext cx="24295" cy="67746"/>
            </a:xfrm>
            <a:custGeom>
              <a:avLst/>
              <a:gdLst>
                <a:gd name="connsiteX0" fmla="*/ 16538 w 24295"/>
                <a:gd name="connsiteY0" fmla="*/ 66711 h 67746"/>
                <a:gd name="connsiteX1" fmla="*/ 8156 w 24295"/>
                <a:gd name="connsiteY1" fmla="*/ 43946 h 67746"/>
                <a:gd name="connsiteX2" fmla="*/ 536 w 24295"/>
                <a:gd name="connsiteY2" fmla="*/ 3084 h 67746"/>
                <a:gd name="connsiteX3" fmla="*/ 536 w 24295"/>
                <a:gd name="connsiteY3" fmla="*/ 131 h 67746"/>
                <a:gd name="connsiteX4" fmla="*/ 5870 w 24295"/>
                <a:gd name="connsiteY4" fmla="*/ 3275 h 67746"/>
                <a:gd name="connsiteX5" fmla="*/ 12443 w 24295"/>
                <a:gd name="connsiteY5" fmla="*/ 28420 h 67746"/>
                <a:gd name="connsiteX6" fmla="*/ 21587 w 24295"/>
                <a:gd name="connsiteY6" fmla="*/ 55186 h 67746"/>
                <a:gd name="connsiteX7" fmla="*/ 23396 w 24295"/>
                <a:gd name="connsiteY7" fmla="*/ 61377 h 67746"/>
                <a:gd name="connsiteX8" fmla="*/ 23015 w 24295"/>
                <a:gd name="connsiteY8" fmla="*/ 67378 h 67746"/>
                <a:gd name="connsiteX9" fmla="*/ 16538 w 24295"/>
                <a:gd name="connsiteY9" fmla="*/ 66711 h 67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295" h="67746">
                  <a:moveTo>
                    <a:pt x="16538" y="66711"/>
                  </a:moveTo>
                  <a:cubicBezTo>
                    <a:pt x="11109" y="60139"/>
                    <a:pt x="9585" y="51852"/>
                    <a:pt x="8156" y="43946"/>
                  </a:cubicBezTo>
                  <a:cubicBezTo>
                    <a:pt x="5775" y="30325"/>
                    <a:pt x="4061" y="16514"/>
                    <a:pt x="536" y="3084"/>
                  </a:cubicBezTo>
                  <a:cubicBezTo>
                    <a:pt x="-130" y="2131"/>
                    <a:pt x="-226" y="1084"/>
                    <a:pt x="536" y="131"/>
                  </a:cubicBezTo>
                  <a:cubicBezTo>
                    <a:pt x="3299" y="-536"/>
                    <a:pt x="4537" y="1465"/>
                    <a:pt x="5870" y="3275"/>
                  </a:cubicBezTo>
                  <a:cubicBezTo>
                    <a:pt x="11776" y="10704"/>
                    <a:pt x="11300" y="19753"/>
                    <a:pt x="12443" y="28420"/>
                  </a:cubicBezTo>
                  <a:cubicBezTo>
                    <a:pt x="13681" y="37946"/>
                    <a:pt x="13300" y="48042"/>
                    <a:pt x="21587" y="55186"/>
                  </a:cubicBezTo>
                  <a:cubicBezTo>
                    <a:pt x="22063" y="57281"/>
                    <a:pt x="22444" y="59377"/>
                    <a:pt x="23396" y="61377"/>
                  </a:cubicBezTo>
                  <a:cubicBezTo>
                    <a:pt x="24063" y="63473"/>
                    <a:pt x="25206" y="65568"/>
                    <a:pt x="23015" y="67378"/>
                  </a:cubicBezTo>
                  <a:cubicBezTo>
                    <a:pt x="20729" y="67949"/>
                    <a:pt x="18539" y="67949"/>
                    <a:pt x="16538" y="66711"/>
                  </a:cubicBezTo>
                  <a:close/>
                </a:path>
              </a:pathLst>
            </a:custGeom>
            <a:solidFill>
              <a:srgbClr val="F9C61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:a16="http://schemas.microsoft.com/office/drawing/2014/main" id="{18F55C9D-7FEF-41E8-99C3-C51A15F3D27F}"/>
                </a:ext>
              </a:extLst>
            </p:cNvPr>
            <p:cNvSpPr/>
            <p:nvPr/>
          </p:nvSpPr>
          <p:spPr>
            <a:xfrm>
              <a:off x="9261487" y="2048291"/>
              <a:ext cx="37591" cy="50142"/>
            </a:xfrm>
            <a:custGeom>
              <a:avLst/>
              <a:gdLst>
                <a:gd name="connsiteX0" fmla="*/ 0 w 37591"/>
                <a:gd name="connsiteY0" fmla="*/ 10932 h 50142"/>
                <a:gd name="connsiteX1" fmla="*/ 25908 w 37591"/>
                <a:gd name="connsiteY1" fmla="*/ 645 h 50142"/>
                <a:gd name="connsiteX2" fmla="*/ 37433 w 37591"/>
                <a:gd name="connsiteY2" fmla="*/ 9503 h 50142"/>
                <a:gd name="connsiteX3" fmla="*/ 31528 w 37591"/>
                <a:gd name="connsiteY3" fmla="*/ 42174 h 50142"/>
                <a:gd name="connsiteX4" fmla="*/ 30194 w 37591"/>
                <a:gd name="connsiteY4" fmla="*/ 49794 h 50142"/>
                <a:gd name="connsiteX5" fmla="*/ 26194 w 37591"/>
                <a:gd name="connsiteY5" fmla="*/ 48079 h 50142"/>
                <a:gd name="connsiteX6" fmla="*/ 25813 w 37591"/>
                <a:gd name="connsiteY6" fmla="*/ 41507 h 50142"/>
                <a:gd name="connsiteX7" fmla="*/ 27813 w 37591"/>
                <a:gd name="connsiteY7" fmla="*/ 33792 h 50142"/>
                <a:gd name="connsiteX8" fmla="*/ 30194 w 37591"/>
                <a:gd name="connsiteY8" fmla="*/ 28172 h 50142"/>
                <a:gd name="connsiteX9" fmla="*/ 31337 w 37591"/>
                <a:gd name="connsiteY9" fmla="*/ 16837 h 50142"/>
                <a:gd name="connsiteX10" fmla="*/ 30194 w 37591"/>
                <a:gd name="connsiteY10" fmla="*/ 12456 h 50142"/>
                <a:gd name="connsiteX11" fmla="*/ 23336 w 37591"/>
                <a:gd name="connsiteY11" fmla="*/ 8551 h 50142"/>
                <a:gd name="connsiteX12" fmla="*/ 0 w 37591"/>
                <a:gd name="connsiteY12" fmla="*/ 10932 h 50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7591" h="50142">
                  <a:moveTo>
                    <a:pt x="0" y="10932"/>
                  </a:moveTo>
                  <a:cubicBezTo>
                    <a:pt x="8001" y="5979"/>
                    <a:pt x="16859" y="3026"/>
                    <a:pt x="25908" y="645"/>
                  </a:cubicBezTo>
                  <a:cubicBezTo>
                    <a:pt x="33338" y="-1355"/>
                    <a:pt x="37052" y="1216"/>
                    <a:pt x="37433" y="9503"/>
                  </a:cubicBezTo>
                  <a:cubicBezTo>
                    <a:pt x="38005" y="20933"/>
                    <a:pt x="37243" y="31982"/>
                    <a:pt x="31528" y="42174"/>
                  </a:cubicBezTo>
                  <a:cubicBezTo>
                    <a:pt x="30194" y="44650"/>
                    <a:pt x="29813" y="47127"/>
                    <a:pt x="30194" y="49794"/>
                  </a:cubicBezTo>
                  <a:cubicBezTo>
                    <a:pt x="28194" y="50746"/>
                    <a:pt x="27051" y="49603"/>
                    <a:pt x="26194" y="48079"/>
                  </a:cubicBezTo>
                  <a:cubicBezTo>
                    <a:pt x="25336" y="45984"/>
                    <a:pt x="25336" y="43698"/>
                    <a:pt x="25813" y="41507"/>
                  </a:cubicBezTo>
                  <a:cubicBezTo>
                    <a:pt x="26480" y="38935"/>
                    <a:pt x="27242" y="36364"/>
                    <a:pt x="27813" y="33792"/>
                  </a:cubicBezTo>
                  <a:cubicBezTo>
                    <a:pt x="28384" y="31792"/>
                    <a:pt x="29337" y="29982"/>
                    <a:pt x="30194" y="28172"/>
                  </a:cubicBezTo>
                  <a:cubicBezTo>
                    <a:pt x="31909" y="24553"/>
                    <a:pt x="31909" y="20647"/>
                    <a:pt x="31337" y="16837"/>
                  </a:cubicBezTo>
                  <a:cubicBezTo>
                    <a:pt x="31052" y="15409"/>
                    <a:pt x="30575" y="13980"/>
                    <a:pt x="30194" y="12456"/>
                  </a:cubicBezTo>
                  <a:cubicBezTo>
                    <a:pt x="29718" y="7884"/>
                    <a:pt x="27622" y="8074"/>
                    <a:pt x="23336" y="8551"/>
                  </a:cubicBezTo>
                  <a:cubicBezTo>
                    <a:pt x="15716" y="9598"/>
                    <a:pt x="8287" y="15694"/>
                    <a:pt x="0" y="10932"/>
                  </a:cubicBezTo>
                  <a:close/>
                </a:path>
              </a:pathLst>
            </a:custGeom>
            <a:solidFill>
              <a:srgbClr val="FACB2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78" name="Freeform: Shape 277">
              <a:extLst>
                <a:ext uri="{FF2B5EF4-FFF2-40B4-BE49-F238E27FC236}">
                  <a16:creationId xmlns:a16="http://schemas.microsoft.com/office/drawing/2014/main" id="{FC09A3B7-AD1A-4BEE-8FBB-30EB7BB62D8D}"/>
                </a:ext>
              </a:extLst>
            </p:cNvPr>
            <p:cNvSpPr/>
            <p:nvPr/>
          </p:nvSpPr>
          <p:spPr>
            <a:xfrm>
              <a:off x="9243047" y="2051413"/>
              <a:ext cx="50790" cy="20783"/>
            </a:xfrm>
            <a:custGeom>
              <a:avLst/>
              <a:gdLst>
                <a:gd name="connsiteX0" fmla="*/ 18440 w 50790"/>
                <a:gd name="connsiteY0" fmla="*/ 7810 h 20783"/>
                <a:gd name="connsiteX1" fmla="*/ 49206 w 50790"/>
                <a:gd name="connsiteY1" fmla="*/ 0 h 20783"/>
                <a:gd name="connsiteX2" fmla="*/ 50730 w 50790"/>
                <a:gd name="connsiteY2" fmla="*/ 10192 h 20783"/>
                <a:gd name="connsiteX3" fmla="*/ 44920 w 50790"/>
                <a:gd name="connsiteY3" fmla="*/ 12002 h 20783"/>
                <a:gd name="connsiteX4" fmla="*/ 36157 w 50790"/>
                <a:gd name="connsiteY4" fmla="*/ 11049 h 20783"/>
                <a:gd name="connsiteX5" fmla="*/ 27584 w 50790"/>
                <a:gd name="connsiteY5" fmla="*/ 15621 h 20783"/>
                <a:gd name="connsiteX6" fmla="*/ 15392 w 50790"/>
                <a:gd name="connsiteY6" fmla="*/ 18193 h 20783"/>
                <a:gd name="connsiteX7" fmla="*/ 7487 w 50790"/>
                <a:gd name="connsiteY7" fmla="*/ 20479 h 20783"/>
                <a:gd name="connsiteX8" fmla="*/ 3391 w 50790"/>
                <a:gd name="connsiteY8" fmla="*/ 20288 h 20783"/>
                <a:gd name="connsiteX9" fmla="*/ 57 w 50790"/>
                <a:gd name="connsiteY9" fmla="*/ 14383 h 20783"/>
                <a:gd name="connsiteX10" fmla="*/ 914 w 50790"/>
                <a:gd name="connsiteY10" fmla="*/ 12097 h 20783"/>
                <a:gd name="connsiteX11" fmla="*/ 18440 w 50790"/>
                <a:gd name="connsiteY11" fmla="*/ 7810 h 207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0790" h="20783">
                  <a:moveTo>
                    <a:pt x="18440" y="7810"/>
                  </a:moveTo>
                  <a:cubicBezTo>
                    <a:pt x="28823" y="5715"/>
                    <a:pt x="39491" y="4667"/>
                    <a:pt x="49206" y="0"/>
                  </a:cubicBezTo>
                  <a:cubicBezTo>
                    <a:pt x="51778" y="3524"/>
                    <a:pt x="50349" y="6953"/>
                    <a:pt x="50730" y="10192"/>
                  </a:cubicBezTo>
                  <a:cubicBezTo>
                    <a:pt x="49206" y="12002"/>
                    <a:pt x="47111" y="12192"/>
                    <a:pt x="44920" y="12002"/>
                  </a:cubicBezTo>
                  <a:cubicBezTo>
                    <a:pt x="42062" y="11430"/>
                    <a:pt x="39205" y="10573"/>
                    <a:pt x="36157" y="11049"/>
                  </a:cubicBezTo>
                  <a:cubicBezTo>
                    <a:pt x="32633" y="11335"/>
                    <a:pt x="30442" y="14097"/>
                    <a:pt x="27584" y="15621"/>
                  </a:cubicBezTo>
                  <a:cubicBezTo>
                    <a:pt x="23393" y="15812"/>
                    <a:pt x="19107" y="15907"/>
                    <a:pt x="15392" y="18193"/>
                  </a:cubicBezTo>
                  <a:cubicBezTo>
                    <a:pt x="12535" y="18383"/>
                    <a:pt x="9963" y="19050"/>
                    <a:pt x="7487" y="20479"/>
                  </a:cubicBezTo>
                  <a:cubicBezTo>
                    <a:pt x="6058" y="20955"/>
                    <a:pt x="4724" y="20860"/>
                    <a:pt x="3391" y="20288"/>
                  </a:cubicBezTo>
                  <a:cubicBezTo>
                    <a:pt x="1486" y="18764"/>
                    <a:pt x="1200" y="16383"/>
                    <a:pt x="57" y="14383"/>
                  </a:cubicBezTo>
                  <a:cubicBezTo>
                    <a:pt x="-133" y="13430"/>
                    <a:pt x="152" y="12668"/>
                    <a:pt x="914" y="12097"/>
                  </a:cubicBezTo>
                  <a:cubicBezTo>
                    <a:pt x="7391" y="13335"/>
                    <a:pt x="12440" y="8668"/>
                    <a:pt x="18440" y="7810"/>
                  </a:cubicBezTo>
                  <a:close/>
                </a:path>
              </a:pathLst>
            </a:custGeom>
            <a:solidFill>
              <a:srgbClr val="F9C70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79" name="Freeform: Shape 278">
              <a:extLst>
                <a:ext uri="{FF2B5EF4-FFF2-40B4-BE49-F238E27FC236}">
                  <a16:creationId xmlns:a16="http://schemas.microsoft.com/office/drawing/2014/main" id="{DFD7CF46-3873-4372-84DF-B25775E064F1}"/>
                </a:ext>
              </a:extLst>
            </p:cNvPr>
            <p:cNvSpPr/>
            <p:nvPr/>
          </p:nvSpPr>
          <p:spPr>
            <a:xfrm>
              <a:off x="9117820" y="2113611"/>
              <a:ext cx="55370" cy="24376"/>
            </a:xfrm>
            <a:custGeom>
              <a:avLst/>
              <a:gdLst>
                <a:gd name="connsiteX0" fmla="*/ 52037 w 55370"/>
                <a:gd name="connsiteY0" fmla="*/ 23622 h 24376"/>
                <a:gd name="connsiteX1" fmla="*/ 13746 w 55370"/>
                <a:gd name="connsiteY1" fmla="*/ 22193 h 24376"/>
                <a:gd name="connsiteX2" fmla="*/ 30 w 55370"/>
                <a:gd name="connsiteY2" fmla="*/ 12763 h 24376"/>
                <a:gd name="connsiteX3" fmla="*/ 10889 w 55370"/>
                <a:gd name="connsiteY3" fmla="*/ 0 h 24376"/>
                <a:gd name="connsiteX4" fmla="*/ 12032 w 55370"/>
                <a:gd name="connsiteY4" fmla="*/ 857 h 24376"/>
                <a:gd name="connsiteX5" fmla="*/ 7745 w 55370"/>
                <a:gd name="connsiteY5" fmla="*/ 9334 h 24376"/>
                <a:gd name="connsiteX6" fmla="*/ 6983 w 55370"/>
                <a:gd name="connsiteY6" fmla="*/ 11811 h 24376"/>
                <a:gd name="connsiteX7" fmla="*/ 19747 w 55370"/>
                <a:gd name="connsiteY7" fmla="*/ 16573 h 24376"/>
                <a:gd name="connsiteX8" fmla="*/ 43083 w 55370"/>
                <a:gd name="connsiteY8" fmla="*/ 17907 h 24376"/>
                <a:gd name="connsiteX9" fmla="*/ 55370 w 55370"/>
                <a:gd name="connsiteY9" fmla="*/ 23050 h 24376"/>
                <a:gd name="connsiteX10" fmla="*/ 52037 w 55370"/>
                <a:gd name="connsiteY10" fmla="*/ 23622 h 24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5370" h="24376">
                  <a:moveTo>
                    <a:pt x="52037" y="23622"/>
                  </a:moveTo>
                  <a:cubicBezTo>
                    <a:pt x="39178" y="25051"/>
                    <a:pt x="26414" y="24384"/>
                    <a:pt x="13746" y="22193"/>
                  </a:cubicBezTo>
                  <a:cubicBezTo>
                    <a:pt x="7936" y="21145"/>
                    <a:pt x="697" y="20764"/>
                    <a:pt x="30" y="12763"/>
                  </a:cubicBezTo>
                  <a:cubicBezTo>
                    <a:pt x="-446" y="5810"/>
                    <a:pt x="4793" y="2095"/>
                    <a:pt x="10889" y="0"/>
                  </a:cubicBezTo>
                  <a:cubicBezTo>
                    <a:pt x="11270" y="286"/>
                    <a:pt x="11651" y="571"/>
                    <a:pt x="12032" y="857"/>
                  </a:cubicBezTo>
                  <a:cubicBezTo>
                    <a:pt x="12508" y="4667"/>
                    <a:pt x="9460" y="6572"/>
                    <a:pt x="7745" y="9334"/>
                  </a:cubicBezTo>
                  <a:cubicBezTo>
                    <a:pt x="7364" y="10096"/>
                    <a:pt x="7079" y="10954"/>
                    <a:pt x="6983" y="11811"/>
                  </a:cubicBezTo>
                  <a:cubicBezTo>
                    <a:pt x="9460" y="18097"/>
                    <a:pt x="15365" y="15240"/>
                    <a:pt x="19747" y="16573"/>
                  </a:cubicBezTo>
                  <a:cubicBezTo>
                    <a:pt x="27462" y="18574"/>
                    <a:pt x="35368" y="17335"/>
                    <a:pt x="43083" y="17907"/>
                  </a:cubicBezTo>
                  <a:cubicBezTo>
                    <a:pt x="47655" y="18288"/>
                    <a:pt x="53084" y="16954"/>
                    <a:pt x="55370" y="23050"/>
                  </a:cubicBezTo>
                  <a:cubicBezTo>
                    <a:pt x="54418" y="24384"/>
                    <a:pt x="53275" y="24575"/>
                    <a:pt x="52037" y="23622"/>
                  </a:cubicBezTo>
                  <a:close/>
                </a:path>
              </a:pathLst>
            </a:custGeom>
            <a:solidFill>
              <a:srgbClr val="F7CD2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:a16="http://schemas.microsoft.com/office/drawing/2014/main" id="{F12D5139-2A58-412A-B148-0949BED4DB6E}"/>
                </a:ext>
              </a:extLst>
            </p:cNvPr>
            <p:cNvSpPr/>
            <p:nvPr/>
          </p:nvSpPr>
          <p:spPr>
            <a:xfrm>
              <a:off x="9128709" y="2092676"/>
              <a:ext cx="46864" cy="23328"/>
            </a:xfrm>
            <a:custGeom>
              <a:avLst/>
              <a:gdLst>
                <a:gd name="connsiteX0" fmla="*/ 0 w 46864"/>
                <a:gd name="connsiteY0" fmla="*/ 20935 h 23328"/>
                <a:gd name="connsiteX1" fmla="*/ 40958 w 46864"/>
                <a:gd name="connsiteY1" fmla="*/ 742 h 23328"/>
                <a:gd name="connsiteX2" fmla="*/ 45911 w 46864"/>
                <a:gd name="connsiteY2" fmla="*/ 171 h 23328"/>
                <a:gd name="connsiteX3" fmla="*/ 45244 w 46864"/>
                <a:gd name="connsiteY3" fmla="*/ 6267 h 23328"/>
                <a:gd name="connsiteX4" fmla="*/ 39719 w 46864"/>
                <a:gd name="connsiteY4" fmla="*/ 9505 h 23328"/>
                <a:gd name="connsiteX5" fmla="*/ 25622 w 46864"/>
                <a:gd name="connsiteY5" fmla="*/ 13696 h 23328"/>
                <a:gd name="connsiteX6" fmla="*/ 5334 w 46864"/>
                <a:gd name="connsiteY6" fmla="*/ 23316 h 23328"/>
                <a:gd name="connsiteX7" fmla="*/ 762 w 46864"/>
                <a:gd name="connsiteY7" fmla="*/ 21697 h 23328"/>
                <a:gd name="connsiteX8" fmla="*/ 0 w 46864"/>
                <a:gd name="connsiteY8" fmla="*/ 20935 h 23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864" h="23328">
                  <a:moveTo>
                    <a:pt x="0" y="20935"/>
                  </a:moveTo>
                  <a:cubicBezTo>
                    <a:pt x="13049" y="12934"/>
                    <a:pt x="25146" y="3123"/>
                    <a:pt x="40958" y="742"/>
                  </a:cubicBezTo>
                  <a:cubicBezTo>
                    <a:pt x="42577" y="75"/>
                    <a:pt x="44196" y="-210"/>
                    <a:pt x="45911" y="171"/>
                  </a:cubicBezTo>
                  <a:cubicBezTo>
                    <a:pt x="47816" y="2457"/>
                    <a:pt x="46482" y="4362"/>
                    <a:pt x="45244" y="6267"/>
                  </a:cubicBezTo>
                  <a:cubicBezTo>
                    <a:pt x="43720" y="7981"/>
                    <a:pt x="41910" y="9029"/>
                    <a:pt x="39719" y="9505"/>
                  </a:cubicBezTo>
                  <a:cubicBezTo>
                    <a:pt x="34576" y="9410"/>
                    <a:pt x="29623" y="9791"/>
                    <a:pt x="25622" y="13696"/>
                  </a:cubicBezTo>
                  <a:cubicBezTo>
                    <a:pt x="18479" y="15982"/>
                    <a:pt x="12859" y="21697"/>
                    <a:pt x="5334" y="23316"/>
                  </a:cubicBezTo>
                  <a:cubicBezTo>
                    <a:pt x="3620" y="23412"/>
                    <a:pt x="2000" y="22935"/>
                    <a:pt x="762" y="21697"/>
                  </a:cubicBezTo>
                  <a:lnTo>
                    <a:pt x="0" y="20935"/>
                  </a:lnTo>
                  <a:close/>
                </a:path>
              </a:pathLst>
            </a:custGeom>
            <a:solidFill>
              <a:srgbClr val="FDD41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81" name="Freeform: Shape 280">
              <a:extLst>
                <a:ext uri="{FF2B5EF4-FFF2-40B4-BE49-F238E27FC236}">
                  <a16:creationId xmlns:a16="http://schemas.microsoft.com/office/drawing/2014/main" id="{F989F52F-029E-401E-93A8-A9A62237BF78}"/>
                </a:ext>
              </a:extLst>
            </p:cNvPr>
            <p:cNvSpPr/>
            <p:nvPr/>
          </p:nvSpPr>
          <p:spPr>
            <a:xfrm>
              <a:off x="9284538" y="2139329"/>
              <a:ext cx="43338" cy="11318"/>
            </a:xfrm>
            <a:custGeom>
              <a:avLst/>
              <a:gdLst>
                <a:gd name="connsiteX0" fmla="*/ 0 w 43338"/>
                <a:gd name="connsiteY0" fmla="*/ 6858 h 11318"/>
                <a:gd name="connsiteX1" fmla="*/ 43339 w 43338"/>
                <a:gd name="connsiteY1" fmla="*/ 0 h 11318"/>
                <a:gd name="connsiteX2" fmla="*/ 21622 w 43338"/>
                <a:gd name="connsiteY2" fmla="*/ 11239 h 11318"/>
                <a:gd name="connsiteX3" fmla="*/ 0 w 43338"/>
                <a:gd name="connsiteY3" fmla="*/ 6858 h 113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338" h="11318">
                  <a:moveTo>
                    <a:pt x="0" y="6858"/>
                  </a:moveTo>
                  <a:cubicBezTo>
                    <a:pt x="14573" y="5620"/>
                    <a:pt x="30290" y="11239"/>
                    <a:pt x="43339" y="0"/>
                  </a:cubicBezTo>
                  <a:cubicBezTo>
                    <a:pt x="39910" y="11144"/>
                    <a:pt x="29908" y="10573"/>
                    <a:pt x="21622" y="11239"/>
                  </a:cubicBezTo>
                  <a:cubicBezTo>
                    <a:pt x="14383" y="11716"/>
                    <a:pt x="6858" y="10001"/>
                    <a:pt x="0" y="6858"/>
                  </a:cubicBezTo>
                  <a:close/>
                </a:path>
              </a:pathLst>
            </a:custGeom>
            <a:solidFill>
              <a:srgbClr val="F7D03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id="{9F92E090-A27D-47F6-AE22-32C2B26C0027}"/>
                </a:ext>
              </a:extLst>
            </p:cNvPr>
            <p:cNvSpPr/>
            <p:nvPr/>
          </p:nvSpPr>
          <p:spPr>
            <a:xfrm>
              <a:off x="9249486" y="2137995"/>
              <a:ext cx="28384" cy="24955"/>
            </a:xfrm>
            <a:custGeom>
              <a:avLst/>
              <a:gdLst>
                <a:gd name="connsiteX0" fmla="*/ 28289 w 28384"/>
                <a:gd name="connsiteY0" fmla="*/ 3620 h 24955"/>
                <a:gd name="connsiteX1" fmla="*/ 28384 w 28384"/>
                <a:gd name="connsiteY1" fmla="*/ 5620 h 24955"/>
                <a:gd name="connsiteX2" fmla="*/ 11144 w 28384"/>
                <a:gd name="connsiteY2" fmla="*/ 17812 h 24955"/>
                <a:gd name="connsiteX3" fmla="*/ 5429 w 28384"/>
                <a:gd name="connsiteY3" fmla="*/ 24194 h 24955"/>
                <a:gd name="connsiteX4" fmla="*/ 2477 w 28384"/>
                <a:gd name="connsiteY4" fmla="*/ 24765 h 24955"/>
                <a:gd name="connsiteX5" fmla="*/ 0 w 28384"/>
                <a:gd name="connsiteY5" fmla="*/ 20765 h 24955"/>
                <a:gd name="connsiteX6" fmla="*/ 17621 w 28384"/>
                <a:gd name="connsiteY6" fmla="*/ 2667 h 24955"/>
                <a:gd name="connsiteX7" fmla="*/ 23432 w 28384"/>
                <a:gd name="connsiteY7" fmla="*/ 0 h 24955"/>
                <a:gd name="connsiteX8" fmla="*/ 28289 w 28384"/>
                <a:gd name="connsiteY8" fmla="*/ 3620 h 24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384" h="24955">
                  <a:moveTo>
                    <a:pt x="28289" y="3620"/>
                  </a:moveTo>
                  <a:cubicBezTo>
                    <a:pt x="28289" y="4286"/>
                    <a:pt x="28289" y="4953"/>
                    <a:pt x="28384" y="5620"/>
                  </a:cubicBezTo>
                  <a:cubicBezTo>
                    <a:pt x="19336" y="4858"/>
                    <a:pt x="16097" y="12668"/>
                    <a:pt x="11144" y="17812"/>
                  </a:cubicBezTo>
                  <a:cubicBezTo>
                    <a:pt x="9239" y="19812"/>
                    <a:pt x="8573" y="23146"/>
                    <a:pt x="5429" y="24194"/>
                  </a:cubicBezTo>
                  <a:cubicBezTo>
                    <a:pt x="4572" y="24955"/>
                    <a:pt x="3620" y="25146"/>
                    <a:pt x="2477" y="24765"/>
                  </a:cubicBezTo>
                  <a:cubicBezTo>
                    <a:pt x="1048" y="23813"/>
                    <a:pt x="95" y="22574"/>
                    <a:pt x="0" y="20765"/>
                  </a:cubicBezTo>
                  <a:cubicBezTo>
                    <a:pt x="2762" y="11716"/>
                    <a:pt x="11716" y="8763"/>
                    <a:pt x="17621" y="2667"/>
                  </a:cubicBezTo>
                  <a:cubicBezTo>
                    <a:pt x="19336" y="1238"/>
                    <a:pt x="21146" y="191"/>
                    <a:pt x="23432" y="0"/>
                  </a:cubicBezTo>
                  <a:cubicBezTo>
                    <a:pt x="25813" y="191"/>
                    <a:pt x="27527" y="1143"/>
                    <a:pt x="28289" y="3620"/>
                  </a:cubicBezTo>
                  <a:close/>
                </a:path>
              </a:pathLst>
            </a:custGeom>
            <a:solidFill>
              <a:srgbClr val="FCC40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83" name="Freeform: Shape 282">
              <a:extLst>
                <a:ext uri="{FF2B5EF4-FFF2-40B4-BE49-F238E27FC236}">
                  <a16:creationId xmlns:a16="http://schemas.microsoft.com/office/drawing/2014/main" id="{52590FEB-82E5-4406-9333-D48FB2588F48}"/>
                </a:ext>
              </a:extLst>
            </p:cNvPr>
            <p:cNvSpPr/>
            <p:nvPr/>
          </p:nvSpPr>
          <p:spPr>
            <a:xfrm>
              <a:off x="9226150" y="2173523"/>
              <a:ext cx="19240" cy="30098"/>
            </a:xfrm>
            <a:custGeom>
              <a:avLst/>
              <a:gdLst>
                <a:gd name="connsiteX0" fmla="*/ 10478 w 19240"/>
                <a:gd name="connsiteY0" fmla="*/ 11430 h 30098"/>
                <a:gd name="connsiteX1" fmla="*/ 19241 w 19240"/>
                <a:gd name="connsiteY1" fmla="*/ 0 h 30098"/>
                <a:gd name="connsiteX2" fmla="*/ 6191 w 19240"/>
                <a:gd name="connsiteY2" fmla="*/ 30099 h 30098"/>
                <a:gd name="connsiteX3" fmla="*/ 762 w 19240"/>
                <a:gd name="connsiteY3" fmla="*/ 27813 h 30098"/>
                <a:gd name="connsiteX4" fmla="*/ 191 w 19240"/>
                <a:gd name="connsiteY4" fmla="*/ 23432 h 30098"/>
                <a:gd name="connsiteX5" fmla="*/ 2476 w 19240"/>
                <a:gd name="connsiteY5" fmla="*/ 19622 h 30098"/>
                <a:gd name="connsiteX6" fmla="*/ 10478 w 19240"/>
                <a:gd name="connsiteY6" fmla="*/ 11430 h 300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240" h="30098">
                  <a:moveTo>
                    <a:pt x="10478" y="11430"/>
                  </a:moveTo>
                  <a:cubicBezTo>
                    <a:pt x="13335" y="7620"/>
                    <a:pt x="11906" y="381"/>
                    <a:pt x="19241" y="0"/>
                  </a:cubicBezTo>
                  <a:cubicBezTo>
                    <a:pt x="17050" y="10954"/>
                    <a:pt x="8287" y="19145"/>
                    <a:pt x="6191" y="30099"/>
                  </a:cubicBezTo>
                  <a:cubicBezTo>
                    <a:pt x="4096" y="30099"/>
                    <a:pt x="2191" y="29337"/>
                    <a:pt x="762" y="27813"/>
                  </a:cubicBezTo>
                  <a:cubicBezTo>
                    <a:pt x="0" y="26384"/>
                    <a:pt x="-190" y="24955"/>
                    <a:pt x="191" y="23432"/>
                  </a:cubicBezTo>
                  <a:cubicBezTo>
                    <a:pt x="667" y="22003"/>
                    <a:pt x="1524" y="20764"/>
                    <a:pt x="2476" y="19622"/>
                  </a:cubicBezTo>
                  <a:cubicBezTo>
                    <a:pt x="4762" y="16573"/>
                    <a:pt x="7048" y="13430"/>
                    <a:pt x="10478" y="11430"/>
                  </a:cubicBezTo>
                  <a:close/>
                </a:path>
              </a:pathLst>
            </a:custGeom>
            <a:solidFill>
              <a:srgbClr val="FAC11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84" name="Freeform: Shape 283">
              <a:extLst>
                <a:ext uri="{FF2B5EF4-FFF2-40B4-BE49-F238E27FC236}">
                  <a16:creationId xmlns:a16="http://schemas.microsoft.com/office/drawing/2014/main" id="{505BA86F-C0EB-4DE0-A2D4-A04296764CA0}"/>
                </a:ext>
              </a:extLst>
            </p:cNvPr>
            <p:cNvSpPr/>
            <p:nvPr/>
          </p:nvSpPr>
          <p:spPr>
            <a:xfrm>
              <a:off x="9281674" y="2095894"/>
              <a:ext cx="19545" cy="13592"/>
            </a:xfrm>
            <a:custGeom>
              <a:avLst/>
              <a:gdLst>
                <a:gd name="connsiteX0" fmla="*/ 7151 w 19545"/>
                <a:gd name="connsiteY0" fmla="*/ 0 h 13592"/>
                <a:gd name="connsiteX1" fmla="*/ 10008 w 19545"/>
                <a:gd name="connsiteY1" fmla="*/ 2191 h 13592"/>
                <a:gd name="connsiteX2" fmla="*/ 18962 w 19545"/>
                <a:gd name="connsiteY2" fmla="*/ 8954 h 13592"/>
                <a:gd name="connsiteX3" fmla="*/ 19057 w 19545"/>
                <a:gd name="connsiteY3" fmla="*/ 11906 h 13592"/>
                <a:gd name="connsiteX4" fmla="*/ 11342 w 19545"/>
                <a:gd name="connsiteY4" fmla="*/ 13240 h 13592"/>
                <a:gd name="connsiteX5" fmla="*/ 3150 w 19545"/>
                <a:gd name="connsiteY5" fmla="*/ 9811 h 13592"/>
                <a:gd name="connsiteX6" fmla="*/ 7151 w 19545"/>
                <a:gd name="connsiteY6" fmla="*/ 0 h 13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545" h="13592">
                  <a:moveTo>
                    <a:pt x="7151" y="0"/>
                  </a:moveTo>
                  <a:cubicBezTo>
                    <a:pt x="8103" y="762"/>
                    <a:pt x="9056" y="1429"/>
                    <a:pt x="10008" y="2191"/>
                  </a:cubicBezTo>
                  <a:cubicBezTo>
                    <a:pt x="13437" y="3810"/>
                    <a:pt x="16676" y="5715"/>
                    <a:pt x="18962" y="8954"/>
                  </a:cubicBezTo>
                  <a:cubicBezTo>
                    <a:pt x="19724" y="9906"/>
                    <a:pt x="19724" y="10954"/>
                    <a:pt x="19057" y="11906"/>
                  </a:cubicBezTo>
                  <a:cubicBezTo>
                    <a:pt x="16771" y="13716"/>
                    <a:pt x="14104" y="13907"/>
                    <a:pt x="11342" y="13240"/>
                  </a:cubicBezTo>
                  <a:cubicBezTo>
                    <a:pt x="8675" y="12097"/>
                    <a:pt x="6198" y="10382"/>
                    <a:pt x="3150" y="9811"/>
                  </a:cubicBezTo>
                  <a:cubicBezTo>
                    <a:pt x="-2946" y="3620"/>
                    <a:pt x="578" y="1238"/>
                    <a:pt x="7151" y="0"/>
                  </a:cubicBezTo>
                  <a:close/>
                </a:path>
              </a:pathLst>
            </a:custGeom>
            <a:solidFill>
              <a:srgbClr val="F9BF0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85" name="Freeform: Shape 284">
              <a:extLst>
                <a:ext uri="{FF2B5EF4-FFF2-40B4-BE49-F238E27FC236}">
                  <a16:creationId xmlns:a16="http://schemas.microsoft.com/office/drawing/2014/main" id="{54BA3966-5814-485B-B0B6-E4068704F526}"/>
                </a:ext>
              </a:extLst>
            </p:cNvPr>
            <p:cNvSpPr/>
            <p:nvPr/>
          </p:nvSpPr>
          <p:spPr>
            <a:xfrm>
              <a:off x="9169857" y="2131462"/>
              <a:ext cx="27908" cy="10628"/>
            </a:xfrm>
            <a:custGeom>
              <a:avLst/>
              <a:gdLst>
                <a:gd name="connsiteX0" fmla="*/ 0 w 27908"/>
                <a:gd name="connsiteY0" fmla="*/ 5771 h 10628"/>
                <a:gd name="connsiteX1" fmla="*/ 3048 w 27908"/>
                <a:gd name="connsiteY1" fmla="*/ 5199 h 10628"/>
                <a:gd name="connsiteX2" fmla="*/ 12192 w 27908"/>
                <a:gd name="connsiteY2" fmla="*/ 151 h 10628"/>
                <a:gd name="connsiteX3" fmla="*/ 21717 w 27908"/>
                <a:gd name="connsiteY3" fmla="*/ 913 h 10628"/>
                <a:gd name="connsiteX4" fmla="*/ 27908 w 27908"/>
                <a:gd name="connsiteY4" fmla="*/ 7866 h 10628"/>
                <a:gd name="connsiteX5" fmla="*/ 27622 w 27908"/>
                <a:gd name="connsiteY5" fmla="*/ 10628 h 10628"/>
                <a:gd name="connsiteX6" fmla="*/ 0 w 27908"/>
                <a:gd name="connsiteY6" fmla="*/ 5771 h 1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908" h="10628">
                  <a:moveTo>
                    <a:pt x="0" y="5771"/>
                  </a:moveTo>
                  <a:cubicBezTo>
                    <a:pt x="1048" y="5580"/>
                    <a:pt x="2000" y="5390"/>
                    <a:pt x="3048" y="5199"/>
                  </a:cubicBezTo>
                  <a:cubicBezTo>
                    <a:pt x="5620" y="2723"/>
                    <a:pt x="9239" y="2056"/>
                    <a:pt x="12192" y="151"/>
                  </a:cubicBezTo>
                  <a:cubicBezTo>
                    <a:pt x="15430" y="-325"/>
                    <a:pt x="18574" y="437"/>
                    <a:pt x="21717" y="913"/>
                  </a:cubicBezTo>
                  <a:cubicBezTo>
                    <a:pt x="25336" y="1865"/>
                    <a:pt x="27908" y="3770"/>
                    <a:pt x="27908" y="7866"/>
                  </a:cubicBezTo>
                  <a:cubicBezTo>
                    <a:pt x="27813" y="8819"/>
                    <a:pt x="27718" y="9676"/>
                    <a:pt x="27622" y="10628"/>
                  </a:cubicBezTo>
                  <a:cubicBezTo>
                    <a:pt x="19241" y="4628"/>
                    <a:pt x="8858" y="9676"/>
                    <a:pt x="0" y="5771"/>
                  </a:cubicBezTo>
                  <a:close/>
                </a:path>
              </a:pathLst>
            </a:custGeom>
            <a:solidFill>
              <a:srgbClr val="FACB2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86" name="Freeform: Shape 285">
              <a:extLst>
                <a:ext uri="{FF2B5EF4-FFF2-40B4-BE49-F238E27FC236}">
                  <a16:creationId xmlns:a16="http://schemas.microsoft.com/office/drawing/2014/main" id="{18A53BBC-856A-4A5D-A406-E5A55E501212}"/>
                </a:ext>
              </a:extLst>
            </p:cNvPr>
            <p:cNvSpPr/>
            <p:nvPr/>
          </p:nvSpPr>
          <p:spPr>
            <a:xfrm>
              <a:off x="9219817" y="2044936"/>
              <a:ext cx="21762" cy="18044"/>
            </a:xfrm>
            <a:custGeom>
              <a:avLst/>
              <a:gdLst>
                <a:gd name="connsiteX0" fmla="*/ 1379 w 21762"/>
                <a:gd name="connsiteY0" fmla="*/ 0 h 18044"/>
                <a:gd name="connsiteX1" fmla="*/ 21763 w 21762"/>
                <a:gd name="connsiteY1" fmla="*/ 16478 h 18044"/>
                <a:gd name="connsiteX2" fmla="*/ 10238 w 21762"/>
                <a:gd name="connsiteY2" fmla="*/ 15240 h 18044"/>
                <a:gd name="connsiteX3" fmla="*/ 7571 w 21762"/>
                <a:gd name="connsiteY3" fmla="*/ 13811 h 18044"/>
                <a:gd name="connsiteX4" fmla="*/ 2618 w 21762"/>
                <a:gd name="connsiteY4" fmla="*/ 10478 h 18044"/>
                <a:gd name="connsiteX5" fmla="*/ 1094 w 21762"/>
                <a:gd name="connsiteY5" fmla="*/ 7906 h 18044"/>
                <a:gd name="connsiteX6" fmla="*/ 617 w 21762"/>
                <a:gd name="connsiteY6" fmla="*/ 762 h 18044"/>
                <a:gd name="connsiteX7" fmla="*/ 1379 w 21762"/>
                <a:gd name="connsiteY7" fmla="*/ 0 h 18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762" h="18044">
                  <a:moveTo>
                    <a:pt x="1379" y="0"/>
                  </a:moveTo>
                  <a:cubicBezTo>
                    <a:pt x="8142" y="5525"/>
                    <a:pt x="15000" y="11049"/>
                    <a:pt x="21763" y="16478"/>
                  </a:cubicBezTo>
                  <a:cubicBezTo>
                    <a:pt x="17477" y="20098"/>
                    <a:pt x="13952" y="16478"/>
                    <a:pt x="10238" y="15240"/>
                  </a:cubicBezTo>
                  <a:cubicBezTo>
                    <a:pt x="9285" y="14859"/>
                    <a:pt x="8428" y="14383"/>
                    <a:pt x="7571" y="13811"/>
                  </a:cubicBezTo>
                  <a:cubicBezTo>
                    <a:pt x="5856" y="12859"/>
                    <a:pt x="4046" y="11811"/>
                    <a:pt x="2618" y="10478"/>
                  </a:cubicBezTo>
                  <a:cubicBezTo>
                    <a:pt x="1951" y="9716"/>
                    <a:pt x="1475" y="8858"/>
                    <a:pt x="1094" y="7906"/>
                  </a:cubicBezTo>
                  <a:cubicBezTo>
                    <a:pt x="427" y="5525"/>
                    <a:pt x="-716" y="3239"/>
                    <a:pt x="617" y="762"/>
                  </a:cubicBezTo>
                  <a:lnTo>
                    <a:pt x="1379" y="0"/>
                  </a:lnTo>
                  <a:close/>
                </a:path>
              </a:pathLst>
            </a:custGeom>
            <a:solidFill>
              <a:srgbClr val="F7C92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87" name="Freeform: Shape 286">
              <a:extLst>
                <a:ext uri="{FF2B5EF4-FFF2-40B4-BE49-F238E27FC236}">
                  <a16:creationId xmlns:a16="http://schemas.microsoft.com/office/drawing/2014/main" id="{31561E2D-4024-4FF9-853E-53AE8F7C0F40}"/>
                </a:ext>
              </a:extLst>
            </p:cNvPr>
            <p:cNvSpPr/>
            <p:nvPr/>
          </p:nvSpPr>
          <p:spPr>
            <a:xfrm>
              <a:off x="9297679" y="2104753"/>
              <a:ext cx="18482" cy="13906"/>
            </a:xfrm>
            <a:custGeom>
              <a:avLst/>
              <a:gdLst>
                <a:gd name="connsiteX0" fmla="*/ 2861 w 18482"/>
                <a:gd name="connsiteY0" fmla="*/ 2572 h 13906"/>
                <a:gd name="connsiteX1" fmla="*/ 3052 w 18482"/>
                <a:gd name="connsiteY1" fmla="*/ 0 h 13906"/>
                <a:gd name="connsiteX2" fmla="*/ 18482 w 18482"/>
                <a:gd name="connsiteY2" fmla="*/ 13907 h 13906"/>
                <a:gd name="connsiteX3" fmla="*/ 12100 w 18482"/>
                <a:gd name="connsiteY3" fmla="*/ 11621 h 13906"/>
                <a:gd name="connsiteX4" fmla="*/ 4 w 18482"/>
                <a:gd name="connsiteY4" fmla="*/ 5905 h 13906"/>
                <a:gd name="connsiteX5" fmla="*/ 2861 w 18482"/>
                <a:gd name="connsiteY5" fmla="*/ 2572 h 13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482" h="13906">
                  <a:moveTo>
                    <a:pt x="2861" y="2572"/>
                  </a:moveTo>
                  <a:cubicBezTo>
                    <a:pt x="2956" y="1715"/>
                    <a:pt x="2956" y="857"/>
                    <a:pt x="3052" y="0"/>
                  </a:cubicBezTo>
                  <a:cubicBezTo>
                    <a:pt x="9338" y="3429"/>
                    <a:pt x="14958" y="7525"/>
                    <a:pt x="18482" y="13907"/>
                  </a:cubicBezTo>
                  <a:cubicBezTo>
                    <a:pt x="16387" y="13145"/>
                    <a:pt x="14196" y="12383"/>
                    <a:pt x="12100" y="11621"/>
                  </a:cubicBezTo>
                  <a:cubicBezTo>
                    <a:pt x="7433" y="11144"/>
                    <a:pt x="2194" y="11716"/>
                    <a:pt x="4" y="5905"/>
                  </a:cubicBezTo>
                  <a:cubicBezTo>
                    <a:pt x="-92" y="4096"/>
                    <a:pt x="1718" y="3620"/>
                    <a:pt x="2861" y="2572"/>
                  </a:cubicBezTo>
                  <a:close/>
                </a:path>
              </a:pathLst>
            </a:custGeom>
            <a:solidFill>
              <a:srgbClr val="FBC70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88" name="Freeform: Shape 287">
              <a:extLst>
                <a:ext uri="{FF2B5EF4-FFF2-40B4-BE49-F238E27FC236}">
                  <a16:creationId xmlns:a16="http://schemas.microsoft.com/office/drawing/2014/main" id="{F4DEDDC6-D5C0-4EAB-AF6C-6702DF14AFDA}"/>
                </a:ext>
              </a:extLst>
            </p:cNvPr>
            <p:cNvSpPr/>
            <p:nvPr/>
          </p:nvSpPr>
          <p:spPr>
            <a:xfrm>
              <a:off x="9218339" y="2195855"/>
              <a:ext cx="13929" cy="13283"/>
            </a:xfrm>
            <a:custGeom>
              <a:avLst/>
              <a:gdLst>
                <a:gd name="connsiteX0" fmla="*/ 9144 w 13929"/>
                <a:gd name="connsiteY0" fmla="*/ 5100 h 13283"/>
                <a:gd name="connsiteX1" fmla="*/ 13907 w 13929"/>
                <a:gd name="connsiteY1" fmla="*/ 7767 h 13283"/>
                <a:gd name="connsiteX2" fmla="*/ 13145 w 13929"/>
                <a:gd name="connsiteY2" fmla="*/ 9577 h 13283"/>
                <a:gd name="connsiteX3" fmla="*/ 2286 w 13929"/>
                <a:gd name="connsiteY3" fmla="*/ 9767 h 13283"/>
                <a:gd name="connsiteX4" fmla="*/ 0 w 13929"/>
                <a:gd name="connsiteY4" fmla="*/ 5195 h 13283"/>
                <a:gd name="connsiteX5" fmla="*/ 9144 w 13929"/>
                <a:gd name="connsiteY5" fmla="*/ 5100 h 132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929" h="13283">
                  <a:moveTo>
                    <a:pt x="9144" y="5100"/>
                  </a:moveTo>
                  <a:cubicBezTo>
                    <a:pt x="11239" y="5195"/>
                    <a:pt x="12954" y="5671"/>
                    <a:pt x="13907" y="7767"/>
                  </a:cubicBezTo>
                  <a:cubicBezTo>
                    <a:pt x="14002" y="8529"/>
                    <a:pt x="13811" y="9100"/>
                    <a:pt x="13145" y="9577"/>
                  </a:cubicBezTo>
                  <a:cubicBezTo>
                    <a:pt x="9525" y="11863"/>
                    <a:pt x="6001" y="16530"/>
                    <a:pt x="2286" y="9767"/>
                  </a:cubicBezTo>
                  <a:cubicBezTo>
                    <a:pt x="1524" y="8243"/>
                    <a:pt x="762" y="6719"/>
                    <a:pt x="0" y="5195"/>
                  </a:cubicBezTo>
                  <a:cubicBezTo>
                    <a:pt x="3048" y="-1377"/>
                    <a:pt x="6096" y="-2044"/>
                    <a:pt x="9144" y="5100"/>
                  </a:cubicBezTo>
                  <a:close/>
                </a:path>
              </a:pathLst>
            </a:custGeom>
            <a:solidFill>
              <a:srgbClr val="FBCC0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89" name="Freeform: Shape 288">
              <a:extLst>
                <a:ext uri="{FF2B5EF4-FFF2-40B4-BE49-F238E27FC236}">
                  <a16:creationId xmlns:a16="http://schemas.microsoft.com/office/drawing/2014/main" id="{DB26D8EA-B3AA-4950-B99B-55272B4D0D09}"/>
                </a:ext>
              </a:extLst>
            </p:cNvPr>
            <p:cNvSpPr/>
            <p:nvPr/>
          </p:nvSpPr>
          <p:spPr>
            <a:xfrm>
              <a:off x="9169667" y="2083798"/>
              <a:ext cx="21883" cy="10340"/>
            </a:xfrm>
            <a:custGeom>
              <a:avLst/>
              <a:gdLst>
                <a:gd name="connsiteX0" fmla="*/ 5334 w 21883"/>
                <a:gd name="connsiteY0" fmla="*/ 9811 h 10340"/>
                <a:gd name="connsiteX1" fmla="*/ 0 w 21883"/>
                <a:gd name="connsiteY1" fmla="*/ 9525 h 10340"/>
                <a:gd name="connsiteX2" fmla="*/ 20669 w 21883"/>
                <a:gd name="connsiteY2" fmla="*/ 0 h 10340"/>
                <a:gd name="connsiteX3" fmla="*/ 21526 w 21883"/>
                <a:gd name="connsiteY3" fmla="*/ 762 h 10340"/>
                <a:gd name="connsiteX4" fmla="*/ 21526 w 21883"/>
                <a:gd name="connsiteY4" fmla="*/ 4001 h 10340"/>
                <a:gd name="connsiteX5" fmla="*/ 5334 w 21883"/>
                <a:gd name="connsiteY5" fmla="*/ 9811 h 10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883" h="10340">
                  <a:moveTo>
                    <a:pt x="5334" y="9811"/>
                  </a:moveTo>
                  <a:cubicBezTo>
                    <a:pt x="3524" y="9716"/>
                    <a:pt x="1810" y="9620"/>
                    <a:pt x="0" y="9525"/>
                  </a:cubicBezTo>
                  <a:cubicBezTo>
                    <a:pt x="6858" y="6382"/>
                    <a:pt x="13811" y="3239"/>
                    <a:pt x="20669" y="0"/>
                  </a:cubicBezTo>
                  <a:cubicBezTo>
                    <a:pt x="20955" y="286"/>
                    <a:pt x="21241" y="571"/>
                    <a:pt x="21526" y="762"/>
                  </a:cubicBezTo>
                  <a:cubicBezTo>
                    <a:pt x="22003" y="1905"/>
                    <a:pt x="22003" y="2953"/>
                    <a:pt x="21526" y="4001"/>
                  </a:cubicBezTo>
                  <a:cubicBezTo>
                    <a:pt x="17050" y="8573"/>
                    <a:pt x="12001" y="11621"/>
                    <a:pt x="5334" y="9811"/>
                  </a:cubicBezTo>
                  <a:close/>
                </a:path>
              </a:pathLst>
            </a:custGeom>
            <a:solidFill>
              <a:srgbClr val="F9CD2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90" name="Freeform: Shape 289">
              <a:extLst>
                <a:ext uri="{FF2B5EF4-FFF2-40B4-BE49-F238E27FC236}">
                  <a16:creationId xmlns:a16="http://schemas.microsoft.com/office/drawing/2014/main" id="{C1A99AAC-6FCC-4E6D-A0A5-3CBF0A1D8BD0}"/>
                </a:ext>
              </a:extLst>
            </p:cNvPr>
            <p:cNvSpPr/>
            <p:nvPr/>
          </p:nvSpPr>
          <p:spPr>
            <a:xfrm>
              <a:off x="9213577" y="2205335"/>
              <a:ext cx="17907" cy="5058"/>
            </a:xfrm>
            <a:custGeom>
              <a:avLst/>
              <a:gdLst>
                <a:gd name="connsiteX0" fmla="*/ 7048 w 17907"/>
                <a:gd name="connsiteY0" fmla="*/ 192 h 5058"/>
                <a:gd name="connsiteX1" fmla="*/ 17907 w 17907"/>
                <a:gd name="connsiteY1" fmla="*/ 1 h 5058"/>
                <a:gd name="connsiteX2" fmla="*/ 0 w 17907"/>
                <a:gd name="connsiteY2" fmla="*/ 192 h 5058"/>
                <a:gd name="connsiteX3" fmla="*/ 7048 w 17907"/>
                <a:gd name="connsiteY3" fmla="*/ 192 h 50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907" h="5058">
                  <a:moveTo>
                    <a:pt x="7048" y="192"/>
                  </a:moveTo>
                  <a:cubicBezTo>
                    <a:pt x="10763" y="4954"/>
                    <a:pt x="14288" y="-94"/>
                    <a:pt x="17907" y="1"/>
                  </a:cubicBezTo>
                  <a:cubicBezTo>
                    <a:pt x="12002" y="8288"/>
                    <a:pt x="6001" y="4954"/>
                    <a:pt x="0" y="192"/>
                  </a:cubicBezTo>
                  <a:cubicBezTo>
                    <a:pt x="2381" y="287"/>
                    <a:pt x="4667" y="192"/>
                    <a:pt x="7048" y="192"/>
                  </a:cubicBezTo>
                  <a:close/>
                </a:path>
              </a:pathLst>
            </a:custGeom>
            <a:solidFill>
              <a:srgbClr val="F9D0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91" name="Freeform: Shape 290">
              <a:extLst>
                <a:ext uri="{FF2B5EF4-FFF2-40B4-BE49-F238E27FC236}">
                  <a16:creationId xmlns:a16="http://schemas.microsoft.com/office/drawing/2014/main" id="{FD7ECEDB-B080-42AB-A3A1-D0E222B56E05}"/>
                </a:ext>
              </a:extLst>
            </p:cNvPr>
            <p:cNvSpPr/>
            <p:nvPr/>
          </p:nvSpPr>
          <p:spPr>
            <a:xfrm>
              <a:off x="9228546" y="2057128"/>
              <a:ext cx="15320" cy="10454"/>
            </a:xfrm>
            <a:custGeom>
              <a:avLst/>
              <a:gdLst>
                <a:gd name="connsiteX0" fmla="*/ 1224 w 15320"/>
                <a:gd name="connsiteY0" fmla="*/ 0 h 10454"/>
                <a:gd name="connsiteX1" fmla="*/ 13035 w 15320"/>
                <a:gd name="connsiteY1" fmla="*/ 4382 h 10454"/>
                <a:gd name="connsiteX2" fmla="*/ 15321 w 15320"/>
                <a:gd name="connsiteY2" fmla="*/ 6477 h 10454"/>
                <a:gd name="connsiteX3" fmla="*/ 14749 w 15320"/>
                <a:gd name="connsiteY3" fmla="*/ 7049 h 10454"/>
                <a:gd name="connsiteX4" fmla="*/ 12654 w 15320"/>
                <a:gd name="connsiteY4" fmla="*/ 9144 h 10454"/>
                <a:gd name="connsiteX5" fmla="*/ 5510 w 15320"/>
                <a:gd name="connsiteY5" fmla="*/ 9620 h 10454"/>
                <a:gd name="connsiteX6" fmla="*/ 176 w 15320"/>
                <a:gd name="connsiteY6" fmla="*/ 4286 h 10454"/>
                <a:gd name="connsiteX7" fmla="*/ 1224 w 15320"/>
                <a:gd name="connsiteY7" fmla="*/ 0 h 10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320" h="10454">
                  <a:moveTo>
                    <a:pt x="1224" y="0"/>
                  </a:moveTo>
                  <a:cubicBezTo>
                    <a:pt x="5129" y="1524"/>
                    <a:pt x="8463" y="4667"/>
                    <a:pt x="13035" y="4382"/>
                  </a:cubicBezTo>
                  <a:cubicBezTo>
                    <a:pt x="13797" y="5048"/>
                    <a:pt x="14559" y="5810"/>
                    <a:pt x="15321" y="6477"/>
                  </a:cubicBezTo>
                  <a:lnTo>
                    <a:pt x="14749" y="7049"/>
                  </a:lnTo>
                  <a:cubicBezTo>
                    <a:pt x="14082" y="7811"/>
                    <a:pt x="13416" y="8477"/>
                    <a:pt x="12654" y="9144"/>
                  </a:cubicBezTo>
                  <a:cubicBezTo>
                    <a:pt x="10368" y="10478"/>
                    <a:pt x="7986" y="11049"/>
                    <a:pt x="5510" y="9620"/>
                  </a:cubicBezTo>
                  <a:cubicBezTo>
                    <a:pt x="3414" y="8096"/>
                    <a:pt x="1414" y="6572"/>
                    <a:pt x="176" y="4286"/>
                  </a:cubicBezTo>
                  <a:cubicBezTo>
                    <a:pt x="-205" y="2572"/>
                    <a:pt x="-15" y="1143"/>
                    <a:pt x="1224" y="0"/>
                  </a:cubicBezTo>
                  <a:close/>
                </a:path>
              </a:pathLst>
            </a:custGeom>
            <a:solidFill>
              <a:srgbClr val="F9C60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92" name="Freeform: Shape 291">
              <a:extLst>
                <a:ext uri="{FF2B5EF4-FFF2-40B4-BE49-F238E27FC236}">
                  <a16:creationId xmlns:a16="http://schemas.microsoft.com/office/drawing/2014/main" id="{6A182D3B-9F18-4984-8CC0-BDE0BD3C4764}"/>
                </a:ext>
              </a:extLst>
            </p:cNvPr>
            <p:cNvSpPr/>
            <p:nvPr/>
          </p:nvSpPr>
          <p:spPr>
            <a:xfrm>
              <a:off x="9247962" y="2161834"/>
              <a:ext cx="6858" cy="9022"/>
            </a:xfrm>
            <a:custGeom>
              <a:avLst/>
              <a:gdLst>
                <a:gd name="connsiteX0" fmla="*/ 4477 w 6858"/>
                <a:gd name="connsiteY0" fmla="*/ 164 h 9022"/>
                <a:gd name="connsiteX1" fmla="*/ 6858 w 6858"/>
                <a:gd name="connsiteY1" fmla="*/ 259 h 9022"/>
                <a:gd name="connsiteX2" fmla="*/ 0 w 6858"/>
                <a:gd name="connsiteY2" fmla="*/ 9022 h 9022"/>
                <a:gd name="connsiteX3" fmla="*/ 2286 w 6858"/>
                <a:gd name="connsiteY3" fmla="*/ 2545 h 9022"/>
                <a:gd name="connsiteX4" fmla="*/ 4477 w 6858"/>
                <a:gd name="connsiteY4" fmla="*/ 164 h 9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858" h="9022">
                  <a:moveTo>
                    <a:pt x="4477" y="164"/>
                  </a:moveTo>
                  <a:cubicBezTo>
                    <a:pt x="5239" y="164"/>
                    <a:pt x="6096" y="259"/>
                    <a:pt x="6858" y="259"/>
                  </a:cubicBezTo>
                  <a:cubicBezTo>
                    <a:pt x="6001" y="4260"/>
                    <a:pt x="4191" y="7594"/>
                    <a:pt x="0" y="9022"/>
                  </a:cubicBezTo>
                  <a:cubicBezTo>
                    <a:pt x="762" y="6832"/>
                    <a:pt x="1524" y="4736"/>
                    <a:pt x="2286" y="2545"/>
                  </a:cubicBezTo>
                  <a:cubicBezTo>
                    <a:pt x="1715" y="545"/>
                    <a:pt x="2286" y="-407"/>
                    <a:pt x="4477" y="164"/>
                  </a:cubicBezTo>
                  <a:close/>
                </a:path>
              </a:pathLst>
            </a:custGeom>
            <a:solidFill>
              <a:srgbClr val="FAC11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93" name="Freeform: Shape 292">
              <a:extLst>
                <a:ext uri="{FF2B5EF4-FFF2-40B4-BE49-F238E27FC236}">
                  <a16:creationId xmlns:a16="http://schemas.microsoft.com/office/drawing/2014/main" id="{D6A7F491-D69B-48DA-A3FF-3B15552EEFF6}"/>
                </a:ext>
              </a:extLst>
            </p:cNvPr>
            <p:cNvSpPr/>
            <p:nvPr/>
          </p:nvSpPr>
          <p:spPr>
            <a:xfrm>
              <a:off x="9272876" y="2109262"/>
              <a:ext cx="36807" cy="33462"/>
            </a:xfrm>
            <a:custGeom>
              <a:avLst/>
              <a:gdLst>
                <a:gd name="connsiteX0" fmla="*/ 25378 w 36807"/>
                <a:gd name="connsiteY0" fmla="*/ 348 h 33462"/>
                <a:gd name="connsiteX1" fmla="*/ 36808 w 36807"/>
                <a:gd name="connsiteY1" fmla="*/ 7206 h 33462"/>
                <a:gd name="connsiteX2" fmla="*/ 34522 w 36807"/>
                <a:gd name="connsiteY2" fmla="*/ 11778 h 33462"/>
                <a:gd name="connsiteX3" fmla="*/ 27664 w 36807"/>
                <a:gd name="connsiteY3" fmla="*/ 11778 h 33462"/>
                <a:gd name="connsiteX4" fmla="*/ 22901 w 36807"/>
                <a:gd name="connsiteY4" fmla="*/ 4635 h 33462"/>
                <a:gd name="connsiteX5" fmla="*/ 14710 w 36807"/>
                <a:gd name="connsiteY5" fmla="*/ 26256 h 33462"/>
                <a:gd name="connsiteX6" fmla="*/ 4804 w 36807"/>
                <a:gd name="connsiteY6" fmla="*/ 32448 h 33462"/>
                <a:gd name="connsiteX7" fmla="*/ 232 w 36807"/>
                <a:gd name="connsiteY7" fmla="*/ 30161 h 33462"/>
                <a:gd name="connsiteX8" fmla="*/ 2994 w 36807"/>
                <a:gd name="connsiteY8" fmla="*/ 25494 h 33462"/>
                <a:gd name="connsiteX9" fmla="*/ 6137 w 36807"/>
                <a:gd name="connsiteY9" fmla="*/ 16255 h 33462"/>
                <a:gd name="connsiteX10" fmla="*/ 10805 w 36807"/>
                <a:gd name="connsiteY10" fmla="*/ 6825 h 33462"/>
                <a:gd name="connsiteX11" fmla="*/ 16329 w 36807"/>
                <a:gd name="connsiteY11" fmla="*/ 1491 h 33462"/>
                <a:gd name="connsiteX12" fmla="*/ 25378 w 36807"/>
                <a:gd name="connsiteY12" fmla="*/ 348 h 33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6807" h="33462">
                  <a:moveTo>
                    <a:pt x="25378" y="348"/>
                  </a:moveTo>
                  <a:cubicBezTo>
                    <a:pt x="27092" y="6063"/>
                    <a:pt x="34712" y="2063"/>
                    <a:pt x="36808" y="7206"/>
                  </a:cubicBezTo>
                  <a:cubicBezTo>
                    <a:pt x="36046" y="8730"/>
                    <a:pt x="35284" y="10254"/>
                    <a:pt x="34522" y="11778"/>
                  </a:cubicBezTo>
                  <a:cubicBezTo>
                    <a:pt x="32236" y="15017"/>
                    <a:pt x="29950" y="10159"/>
                    <a:pt x="27664" y="11778"/>
                  </a:cubicBezTo>
                  <a:cubicBezTo>
                    <a:pt x="24521" y="11111"/>
                    <a:pt x="24330" y="8159"/>
                    <a:pt x="22901" y="4635"/>
                  </a:cubicBezTo>
                  <a:cubicBezTo>
                    <a:pt x="19091" y="12064"/>
                    <a:pt x="12614" y="16731"/>
                    <a:pt x="14710" y="26256"/>
                  </a:cubicBezTo>
                  <a:cubicBezTo>
                    <a:pt x="16329" y="33591"/>
                    <a:pt x="10900" y="34638"/>
                    <a:pt x="4804" y="32448"/>
                  </a:cubicBezTo>
                  <a:cubicBezTo>
                    <a:pt x="3280" y="31686"/>
                    <a:pt x="1756" y="30924"/>
                    <a:pt x="232" y="30161"/>
                  </a:cubicBezTo>
                  <a:cubicBezTo>
                    <a:pt x="-721" y="27494"/>
                    <a:pt x="1470" y="26732"/>
                    <a:pt x="2994" y="25494"/>
                  </a:cubicBezTo>
                  <a:cubicBezTo>
                    <a:pt x="6709" y="23304"/>
                    <a:pt x="5185" y="19398"/>
                    <a:pt x="6137" y="16255"/>
                  </a:cubicBezTo>
                  <a:cubicBezTo>
                    <a:pt x="7566" y="13017"/>
                    <a:pt x="8995" y="9873"/>
                    <a:pt x="10805" y="6825"/>
                  </a:cubicBezTo>
                  <a:cubicBezTo>
                    <a:pt x="12424" y="4825"/>
                    <a:pt x="14234" y="3015"/>
                    <a:pt x="16329" y="1491"/>
                  </a:cubicBezTo>
                  <a:cubicBezTo>
                    <a:pt x="19282" y="348"/>
                    <a:pt x="22235" y="-509"/>
                    <a:pt x="25378" y="348"/>
                  </a:cubicBezTo>
                  <a:close/>
                </a:path>
              </a:pathLst>
            </a:custGeom>
            <a:solidFill>
              <a:srgbClr val="F9BE0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94" name="Freeform: Shape 293">
              <a:extLst>
                <a:ext uri="{FF2B5EF4-FFF2-40B4-BE49-F238E27FC236}">
                  <a16:creationId xmlns:a16="http://schemas.microsoft.com/office/drawing/2014/main" id="{26A92E55-565E-4ED9-AED1-C67B42F388E2}"/>
                </a:ext>
              </a:extLst>
            </p:cNvPr>
            <p:cNvSpPr/>
            <p:nvPr/>
          </p:nvSpPr>
          <p:spPr>
            <a:xfrm>
              <a:off x="9303397" y="2131985"/>
              <a:ext cx="22764" cy="11318"/>
            </a:xfrm>
            <a:custGeom>
              <a:avLst/>
              <a:gdLst>
                <a:gd name="connsiteX0" fmla="*/ 22765 w 22764"/>
                <a:gd name="connsiteY0" fmla="*/ 104 h 11318"/>
                <a:gd name="connsiteX1" fmla="*/ 0 w 22764"/>
                <a:gd name="connsiteY1" fmla="*/ 10963 h 11318"/>
                <a:gd name="connsiteX2" fmla="*/ 22765 w 22764"/>
                <a:gd name="connsiteY2" fmla="*/ 104 h 11318"/>
                <a:gd name="connsiteX3" fmla="*/ 22765 w 22764"/>
                <a:gd name="connsiteY3" fmla="*/ 104 h 113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764" h="11318">
                  <a:moveTo>
                    <a:pt x="22765" y="104"/>
                  </a:moveTo>
                  <a:cubicBezTo>
                    <a:pt x="16002" y="4676"/>
                    <a:pt x="11144" y="13154"/>
                    <a:pt x="0" y="10963"/>
                  </a:cubicBezTo>
                  <a:cubicBezTo>
                    <a:pt x="5334" y="1057"/>
                    <a:pt x="13526" y="-467"/>
                    <a:pt x="22765" y="104"/>
                  </a:cubicBezTo>
                  <a:cubicBezTo>
                    <a:pt x="22670" y="104"/>
                    <a:pt x="22765" y="104"/>
                    <a:pt x="22765" y="104"/>
                  </a:cubicBezTo>
                  <a:close/>
                </a:path>
              </a:pathLst>
            </a:custGeom>
            <a:solidFill>
              <a:srgbClr val="FBC50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95" name="Freeform: Shape 294">
              <a:extLst>
                <a:ext uri="{FF2B5EF4-FFF2-40B4-BE49-F238E27FC236}">
                  <a16:creationId xmlns:a16="http://schemas.microsoft.com/office/drawing/2014/main" id="{18A56B57-2EFC-4ABE-9301-7B22E3FDC131}"/>
                </a:ext>
              </a:extLst>
            </p:cNvPr>
            <p:cNvSpPr/>
            <p:nvPr/>
          </p:nvSpPr>
          <p:spPr>
            <a:xfrm>
              <a:off x="9300540" y="2117062"/>
              <a:ext cx="12304" cy="8472"/>
            </a:xfrm>
            <a:custGeom>
              <a:avLst/>
              <a:gdLst>
                <a:gd name="connsiteX0" fmla="*/ 0 w 12304"/>
                <a:gd name="connsiteY0" fmla="*/ 3978 h 8472"/>
                <a:gd name="connsiteX1" fmla="*/ 6858 w 12304"/>
                <a:gd name="connsiteY1" fmla="*/ 3978 h 8472"/>
                <a:gd name="connsiteX2" fmla="*/ 12287 w 12304"/>
                <a:gd name="connsiteY2" fmla="*/ 5978 h 8472"/>
                <a:gd name="connsiteX3" fmla="*/ 7334 w 12304"/>
                <a:gd name="connsiteY3" fmla="*/ 8169 h 8472"/>
                <a:gd name="connsiteX4" fmla="*/ 0 w 12304"/>
                <a:gd name="connsiteY4" fmla="*/ 3978 h 84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304" h="8472">
                  <a:moveTo>
                    <a:pt x="0" y="3978"/>
                  </a:moveTo>
                  <a:cubicBezTo>
                    <a:pt x="2286" y="-6785"/>
                    <a:pt x="4572" y="8169"/>
                    <a:pt x="6858" y="3978"/>
                  </a:cubicBezTo>
                  <a:cubicBezTo>
                    <a:pt x="8858" y="4264"/>
                    <a:pt x="12097" y="3311"/>
                    <a:pt x="12287" y="5978"/>
                  </a:cubicBezTo>
                  <a:cubicBezTo>
                    <a:pt x="12573" y="9122"/>
                    <a:pt x="9334" y="8550"/>
                    <a:pt x="7334" y="8169"/>
                  </a:cubicBezTo>
                  <a:cubicBezTo>
                    <a:pt x="4572" y="7693"/>
                    <a:pt x="1810" y="6550"/>
                    <a:pt x="0" y="3978"/>
                  </a:cubicBezTo>
                  <a:close/>
                </a:path>
              </a:pathLst>
            </a:custGeom>
            <a:solidFill>
              <a:srgbClr val="FBC70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96" name="Freeform: Shape 295">
              <a:extLst>
                <a:ext uri="{FF2B5EF4-FFF2-40B4-BE49-F238E27FC236}">
                  <a16:creationId xmlns:a16="http://schemas.microsoft.com/office/drawing/2014/main" id="{7750F81F-7C57-4C52-BA89-65FE681FAB0E}"/>
                </a:ext>
              </a:extLst>
            </p:cNvPr>
            <p:cNvSpPr/>
            <p:nvPr/>
          </p:nvSpPr>
          <p:spPr>
            <a:xfrm>
              <a:off x="9290777" y="2125833"/>
              <a:ext cx="8334" cy="6024"/>
            </a:xfrm>
            <a:custGeom>
              <a:avLst/>
              <a:gdLst>
                <a:gd name="connsiteX0" fmla="*/ 8334 w 8334"/>
                <a:gd name="connsiteY0" fmla="*/ 2732 h 6024"/>
                <a:gd name="connsiteX1" fmla="*/ 5858 w 8334"/>
                <a:gd name="connsiteY1" fmla="*/ 5971 h 6024"/>
                <a:gd name="connsiteX2" fmla="*/ 143 w 8334"/>
                <a:gd name="connsiteY2" fmla="*/ 3209 h 6024"/>
                <a:gd name="connsiteX3" fmla="*/ 2714 w 8334"/>
                <a:gd name="connsiteY3" fmla="*/ 256 h 6024"/>
                <a:gd name="connsiteX4" fmla="*/ 8334 w 8334"/>
                <a:gd name="connsiteY4" fmla="*/ 2732 h 6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334" h="6024">
                  <a:moveTo>
                    <a:pt x="8334" y="2732"/>
                  </a:moveTo>
                  <a:cubicBezTo>
                    <a:pt x="8334" y="4542"/>
                    <a:pt x="7382" y="5780"/>
                    <a:pt x="5858" y="5971"/>
                  </a:cubicBezTo>
                  <a:cubicBezTo>
                    <a:pt x="3476" y="6257"/>
                    <a:pt x="1095" y="5399"/>
                    <a:pt x="143" y="3209"/>
                  </a:cubicBezTo>
                  <a:cubicBezTo>
                    <a:pt x="-524" y="1685"/>
                    <a:pt x="1286" y="542"/>
                    <a:pt x="2714" y="256"/>
                  </a:cubicBezTo>
                  <a:cubicBezTo>
                    <a:pt x="5096" y="-411"/>
                    <a:pt x="7286" y="161"/>
                    <a:pt x="8334" y="2732"/>
                  </a:cubicBezTo>
                  <a:close/>
                </a:path>
              </a:pathLst>
            </a:custGeom>
            <a:solidFill>
              <a:srgbClr val="FDDB2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97" name="Freeform: Shape 296">
              <a:extLst>
                <a:ext uri="{FF2B5EF4-FFF2-40B4-BE49-F238E27FC236}">
                  <a16:creationId xmlns:a16="http://schemas.microsoft.com/office/drawing/2014/main" id="{8C4D6490-C436-4096-88AD-E468D9AD3304}"/>
                </a:ext>
              </a:extLst>
            </p:cNvPr>
            <p:cNvSpPr/>
            <p:nvPr/>
          </p:nvSpPr>
          <p:spPr>
            <a:xfrm>
              <a:off x="9207597" y="2110237"/>
              <a:ext cx="74261" cy="54142"/>
            </a:xfrm>
            <a:custGeom>
              <a:avLst/>
              <a:gdLst>
                <a:gd name="connsiteX0" fmla="*/ 72369 w 74261"/>
                <a:gd name="connsiteY0" fmla="*/ 15376 h 54142"/>
                <a:gd name="connsiteX1" fmla="*/ 70083 w 74261"/>
                <a:gd name="connsiteY1" fmla="*/ 26806 h 54142"/>
                <a:gd name="connsiteX2" fmla="*/ 48366 w 74261"/>
                <a:gd name="connsiteY2" fmla="*/ 25282 h 54142"/>
                <a:gd name="connsiteX3" fmla="*/ 48747 w 74261"/>
                <a:gd name="connsiteY3" fmla="*/ 25472 h 54142"/>
                <a:gd name="connsiteX4" fmla="*/ 49128 w 74261"/>
                <a:gd name="connsiteY4" fmla="*/ 24520 h 54142"/>
                <a:gd name="connsiteX5" fmla="*/ 60939 w 74261"/>
                <a:gd name="connsiteY5" fmla="*/ 31282 h 54142"/>
                <a:gd name="connsiteX6" fmla="*/ 42651 w 74261"/>
                <a:gd name="connsiteY6" fmla="*/ 49570 h 54142"/>
                <a:gd name="connsiteX7" fmla="*/ 35793 w 74261"/>
                <a:gd name="connsiteY7" fmla="*/ 54142 h 54142"/>
                <a:gd name="connsiteX8" fmla="*/ 38555 w 74261"/>
                <a:gd name="connsiteY8" fmla="*/ 35759 h 54142"/>
                <a:gd name="connsiteX9" fmla="*/ 22077 w 74261"/>
                <a:gd name="connsiteY9" fmla="*/ 44998 h 54142"/>
                <a:gd name="connsiteX10" fmla="*/ 15029 w 74261"/>
                <a:gd name="connsiteY10" fmla="*/ 48046 h 54142"/>
                <a:gd name="connsiteX11" fmla="*/ 6932 w 74261"/>
                <a:gd name="connsiteY11" fmla="*/ 45570 h 54142"/>
                <a:gd name="connsiteX12" fmla="*/ 10076 w 74261"/>
                <a:gd name="connsiteY12" fmla="*/ 38331 h 54142"/>
                <a:gd name="connsiteX13" fmla="*/ 16267 w 74261"/>
                <a:gd name="connsiteY13" fmla="*/ 32330 h 54142"/>
                <a:gd name="connsiteX14" fmla="*/ 2075 w 74261"/>
                <a:gd name="connsiteY14" fmla="*/ 40045 h 54142"/>
                <a:gd name="connsiteX15" fmla="*/ 360 w 74261"/>
                <a:gd name="connsiteY15" fmla="*/ 29663 h 54142"/>
                <a:gd name="connsiteX16" fmla="*/ 1122 w 74261"/>
                <a:gd name="connsiteY16" fmla="*/ 26615 h 54142"/>
                <a:gd name="connsiteX17" fmla="*/ 6170 w 74261"/>
                <a:gd name="connsiteY17" fmla="*/ 18233 h 54142"/>
                <a:gd name="connsiteX18" fmla="*/ 5599 w 74261"/>
                <a:gd name="connsiteY18" fmla="*/ 12518 h 54142"/>
                <a:gd name="connsiteX19" fmla="*/ 10742 w 74261"/>
                <a:gd name="connsiteY19" fmla="*/ 9756 h 54142"/>
                <a:gd name="connsiteX20" fmla="*/ 15886 w 74261"/>
                <a:gd name="connsiteY20" fmla="*/ 12994 h 54142"/>
                <a:gd name="connsiteX21" fmla="*/ 23792 w 74261"/>
                <a:gd name="connsiteY21" fmla="*/ 18805 h 54142"/>
                <a:gd name="connsiteX22" fmla="*/ 25697 w 74261"/>
                <a:gd name="connsiteY22" fmla="*/ 25091 h 54142"/>
                <a:gd name="connsiteX23" fmla="*/ 29030 w 74261"/>
                <a:gd name="connsiteY23" fmla="*/ 26234 h 54142"/>
                <a:gd name="connsiteX24" fmla="*/ 28078 w 74261"/>
                <a:gd name="connsiteY24" fmla="*/ 22329 h 54142"/>
                <a:gd name="connsiteX25" fmla="*/ 28173 w 74261"/>
                <a:gd name="connsiteY25" fmla="*/ 19376 h 54142"/>
                <a:gd name="connsiteX26" fmla="*/ 37222 w 74261"/>
                <a:gd name="connsiteY26" fmla="*/ 9565 h 54142"/>
                <a:gd name="connsiteX27" fmla="*/ 38746 w 74261"/>
                <a:gd name="connsiteY27" fmla="*/ 7184 h 54142"/>
                <a:gd name="connsiteX28" fmla="*/ 47033 w 74261"/>
                <a:gd name="connsiteY28" fmla="*/ 4231 h 54142"/>
                <a:gd name="connsiteX29" fmla="*/ 58653 w 74261"/>
                <a:gd name="connsiteY29" fmla="*/ 40 h 54142"/>
                <a:gd name="connsiteX30" fmla="*/ 66273 w 74261"/>
                <a:gd name="connsiteY30" fmla="*/ 4612 h 54142"/>
                <a:gd name="connsiteX31" fmla="*/ 72369 w 74261"/>
                <a:gd name="connsiteY31" fmla="*/ 15376 h 54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74261" h="54142">
                  <a:moveTo>
                    <a:pt x="72369" y="15376"/>
                  </a:moveTo>
                  <a:cubicBezTo>
                    <a:pt x="72750" y="19376"/>
                    <a:pt x="77608" y="24329"/>
                    <a:pt x="70083" y="26806"/>
                  </a:cubicBezTo>
                  <a:cubicBezTo>
                    <a:pt x="62844" y="26329"/>
                    <a:pt x="56177" y="16804"/>
                    <a:pt x="48366" y="25282"/>
                  </a:cubicBezTo>
                  <a:cubicBezTo>
                    <a:pt x="47604" y="25853"/>
                    <a:pt x="47890" y="26139"/>
                    <a:pt x="48747" y="25472"/>
                  </a:cubicBezTo>
                  <a:cubicBezTo>
                    <a:pt x="49890" y="24520"/>
                    <a:pt x="47509" y="24615"/>
                    <a:pt x="49128" y="24520"/>
                  </a:cubicBezTo>
                  <a:cubicBezTo>
                    <a:pt x="55891" y="22043"/>
                    <a:pt x="60939" y="22329"/>
                    <a:pt x="60939" y="31282"/>
                  </a:cubicBezTo>
                  <a:cubicBezTo>
                    <a:pt x="56462" y="38998"/>
                    <a:pt x="46461" y="41188"/>
                    <a:pt x="42651" y="49570"/>
                  </a:cubicBezTo>
                  <a:cubicBezTo>
                    <a:pt x="40937" y="51952"/>
                    <a:pt x="37793" y="52142"/>
                    <a:pt x="35793" y="54142"/>
                  </a:cubicBezTo>
                  <a:cubicBezTo>
                    <a:pt x="27030" y="49094"/>
                    <a:pt x="27792" y="43951"/>
                    <a:pt x="38555" y="35759"/>
                  </a:cubicBezTo>
                  <a:cubicBezTo>
                    <a:pt x="29221" y="35950"/>
                    <a:pt x="29221" y="35950"/>
                    <a:pt x="22077" y="44998"/>
                  </a:cubicBezTo>
                  <a:cubicBezTo>
                    <a:pt x="20172" y="47094"/>
                    <a:pt x="17696" y="47761"/>
                    <a:pt x="15029" y="48046"/>
                  </a:cubicBezTo>
                  <a:cubicBezTo>
                    <a:pt x="11885" y="48427"/>
                    <a:pt x="8742" y="48332"/>
                    <a:pt x="6932" y="45570"/>
                  </a:cubicBezTo>
                  <a:cubicBezTo>
                    <a:pt x="4361" y="41855"/>
                    <a:pt x="8552" y="40617"/>
                    <a:pt x="10076" y="38331"/>
                  </a:cubicBezTo>
                  <a:cubicBezTo>
                    <a:pt x="11695" y="35950"/>
                    <a:pt x="13790" y="34235"/>
                    <a:pt x="16267" y="32330"/>
                  </a:cubicBezTo>
                  <a:cubicBezTo>
                    <a:pt x="10647" y="33949"/>
                    <a:pt x="8552" y="42522"/>
                    <a:pt x="2075" y="40045"/>
                  </a:cubicBezTo>
                  <a:cubicBezTo>
                    <a:pt x="-1831" y="38617"/>
                    <a:pt x="1122" y="33187"/>
                    <a:pt x="360" y="29663"/>
                  </a:cubicBezTo>
                  <a:cubicBezTo>
                    <a:pt x="455" y="28615"/>
                    <a:pt x="646" y="27568"/>
                    <a:pt x="1122" y="26615"/>
                  </a:cubicBezTo>
                  <a:cubicBezTo>
                    <a:pt x="2741" y="23758"/>
                    <a:pt x="6837" y="22424"/>
                    <a:pt x="6170" y="18233"/>
                  </a:cubicBezTo>
                  <a:cubicBezTo>
                    <a:pt x="5694" y="16328"/>
                    <a:pt x="4932" y="14518"/>
                    <a:pt x="5599" y="12518"/>
                  </a:cubicBezTo>
                  <a:cubicBezTo>
                    <a:pt x="6837" y="10613"/>
                    <a:pt x="8456" y="9661"/>
                    <a:pt x="10742" y="9756"/>
                  </a:cubicBezTo>
                  <a:cubicBezTo>
                    <a:pt x="12838" y="10232"/>
                    <a:pt x="14648" y="11185"/>
                    <a:pt x="15886" y="12994"/>
                  </a:cubicBezTo>
                  <a:cubicBezTo>
                    <a:pt x="14362" y="20614"/>
                    <a:pt x="20934" y="17281"/>
                    <a:pt x="23792" y="18805"/>
                  </a:cubicBezTo>
                  <a:cubicBezTo>
                    <a:pt x="25887" y="20519"/>
                    <a:pt x="24268" y="23281"/>
                    <a:pt x="25697" y="25091"/>
                  </a:cubicBezTo>
                  <a:cubicBezTo>
                    <a:pt x="26649" y="25948"/>
                    <a:pt x="27697" y="27853"/>
                    <a:pt x="29030" y="26234"/>
                  </a:cubicBezTo>
                  <a:cubicBezTo>
                    <a:pt x="29888" y="25186"/>
                    <a:pt x="28459" y="23662"/>
                    <a:pt x="28078" y="22329"/>
                  </a:cubicBezTo>
                  <a:cubicBezTo>
                    <a:pt x="27887" y="21376"/>
                    <a:pt x="27887" y="20329"/>
                    <a:pt x="28173" y="19376"/>
                  </a:cubicBezTo>
                  <a:cubicBezTo>
                    <a:pt x="29792" y="14804"/>
                    <a:pt x="36460" y="14995"/>
                    <a:pt x="37222" y="9565"/>
                  </a:cubicBezTo>
                  <a:cubicBezTo>
                    <a:pt x="37508" y="8613"/>
                    <a:pt x="37984" y="7851"/>
                    <a:pt x="38746" y="7184"/>
                  </a:cubicBezTo>
                  <a:cubicBezTo>
                    <a:pt x="41318" y="5660"/>
                    <a:pt x="44270" y="5184"/>
                    <a:pt x="47033" y="4231"/>
                  </a:cubicBezTo>
                  <a:cubicBezTo>
                    <a:pt x="51700" y="5184"/>
                    <a:pt x="53986" y="-531"/>
                    <a:pt x="58653" y="40"/>
                  </a:cubicBezTo>
                  <a:cubicBezTo>
                    <a:pt x="61701" y="802"/>
                    <a:pt x="64654" y="1660"/>
                    <a:pt x="66273" y="4612"/>
                  </a:cubicBezTo>
                  <a:cubicBezTo>
                    <a:pt x="66083" y="9756"/>
                    <a:pt x="73036" y="10423"/>
                    <a:pt x="72369" y="15376"/>
                  </a:cubicBezTo>
                  <a:close/>
                </a:path>
              </a:pathLst>
            </a:custGeom>
            <a:solidFill>
              <a:srgbClr val="F9BD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98" name="Freeform: Shape 297">
              <a:extLst>
                <a:ext uri="{FF2B5EF4-FFF2-40B4-BE49-F238E27FC236}">
                  <a16:creationId xmlns:a16="http://schemas.microsoft.com/office/drawing/2014/main" id="{CCFDE57A-AD45-46DC-A57C-A1E61BB0F50A}"/>
                </a:ext>
              </a:extLst>
            </p:cNvPr>
            <p:cNvSpPr/>
            <p:nvPr/>
          </p:nvSpPr>
          <p:spPr>
            <a:xfrm>
              <a:off x="9200147" y="2139329"/>
              <a:ext cx="30384" cy="44897"/>
            </a:xfrm>
            <a:custGeom>
              <a:avLst/>
              <a:gdLst>
                <a:gd name="connsiteX0" fmla="*/ 9049 w 30384"/>
                <a:gd name="connsiteY0" fmla="*/ 0 h 44897"/>
                <a:gd name="connsiteX1" fmla="*/ 10382 w 30384"/>
                <a:gd name="connsiteY1" fmla="*/ 9906 h 44897"/>
                <a:gd name="connsiteX2" fmla="*/ 30385 w 30384"/>
                <a:gd name="connsiteY2" fmla="*/ 5143 h 44897"/>
                <a:gd name="connsiteX3" fmla="*/ 15526 w 30384"/>
                <a:gd name="connsiteY3" fmla="*/ 15240 h 44897"/>
                <a:gd name="connsiteX4" fmla="*/ 29527 w 30384"/>
                <a:gd name="connsiteY4" fmla="*/ 15907 h 44897"/>
                <a:gd name="connsiteX5" fmla="*/ 29527 w 30384"/>
                <a:gd name="connsiteY5" fmla="*/ 20479 h 44897"/>
                <a:gd name="connsiteX6" fmla="*/ 20383 w 30384"/>
                <a:gd name="connsiteY6" fmla="*/ 31909 h 44897"/>
                <a:gd name="connsiteX7" fmla="*/ 22670 w 30384"/>
                <a:gd name="connsiteY7" fmla="*/ 41053 h 44897"/>
                <a:gd name="connsiteX8" fmla="*/ 17050 w 30384"/>
                <a:gd name="connsiteY8" fmla="*/ 44863 h 44897"/>
                <a:gd name="connsiteX9" fmla="*/ 6667 w 30384"/>
                <a:gd name="connsiteY9" fmla="*/ 27337 h 44897"/>
                <a:gd name="connsiteX10" fmla="*/ 0 w 30384"/>
                <a:gd name="connsiteY10" fmla="*/ 4477 h 44897"/>
                <a:gd name="connsiteX11" fmla="*/ 2191 w 30384"/>
                <a:gd name="connsiteY11" fmla="*/ 2572 h 44897"/>
                <a:gd name="connsiteX12" fmla="*/ 9049 w 30384"/>
                <a:gd name="connsiteY12" fmla="*/ 0 h 44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0384" h="44897">
                  <a:moveTo>
                    <a:pt x="9049" y="0"/>
                  </a:moveTo>
                  <a:cubicBezTo>
                    <a:pt x="13811" y="2572"/>
                    <a:pt x="8572" y="6763"/>
                    <a:pt x="10382" y="9906"/>
                  </a:cubicBezTo>
                  <a:cubicBezTo>
                    <a:pt x="22193" y="1714"/>
                    <a:pt x="22193" y="1714"/>
                    <a:pt x="30385" y="5143"/>
                  </a:cubicBezTo>
                  <a:cubicBezTo>
                    <a:pt x="21717" y="3524"/>
                    <a:pt x="20669" y="11906"/>
                    <a:pt x="15526" y="15240"/>
                  </a:cubicBezTo>
                  <a:cubicBezTo>
                    <a:pt x="20098" y="19050"/>
                    <a:pt x="24955" y="14573"/>
                    <a:pt x="29527" y="15907"/>
                  </a:cubicBezTo>
                  <a:cubicBezTo>
                    <a:pt x="29527" y="17431"/>
                    <a:pt x="29527" y="18955"/>
                    <a:pt x="29527" y="20479"/>
                  </a:cubicBezTo>
                  <a:cubicBezTo>
                    <a:pt x="28575" y="26003"/>
                    <a:pt x="18574" y="24194"/>
                    <a:pt x="20383" y="31909"/>
                  </a:cubicBezTo>
                  <a:cubicBezTo>
                    <a:pt x="23051" y="34481"/>
                    <a:pt x="18002" y="38957"/>
                    <a:pt x="22670" y="41053"/>
                  </a:cubicBezTo>
                  <a:cubicBezTo>
                    <a:pt x="22955" y="45529"/>
                    <a:pt x="19812" y="44863"/>
                    <a:pt x="17050" y="44863"/>
                  </a:cubicBezTo>
                  <a:cubicBezTo>
                    <a:pt x="8572" y="42005"/>
                    <a:pt x="10096" y="33242"/>
                    <a:pt x="6667" y="27337"/>
                  </a:cubicBezTo>
                  <a:cubicBezTo>
                    <a:pt x="4286" y="19812"/>
                    <a:pt x="6858" y="10763"/>
                    <a:pt x="0" y="4477"/>
                  </a:cubicBezTo>
                  <a:cubicBezTo>
                    <a:pt x="667" y="3810"/>
                    <a:pt x="1429" y="3143"/>
                    <a:pt x="2191" y="2572"/>
                  </a:cubicBezTo>
                  <a:cubicBezTo>
                    <a:pt x="4477" y="1429"/>
                    <a:pt x="6572" y="95"/>
                    <a:pt x="9049" y="0"/>
                  </a:cubicBezTo>
                  <a:close/>
                </a:path>
              </a:pathLst>
            </a:custGeom>
            <a:solidFill>
              <a:srgbClr val="FBC9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99" name="Freeform: Shape 298">
              <a:extLst>
                <a:ext uri="{FF2B5EF4-FFF2-40B4-BE49-F238E27FC236}">
                  <a16:creationId xmlns:a16="http://schemas.microsoft.com/office/drawing/2014/main" id="{42C733AC-91F5-47E8-8067-2960103FFE01}"/>
                </a:ext>
              </a:extLst>
            </p:cNvPr>
            <p:cNvSpPr/>
            <p:nvPr/>
          </p:nvSpPr>
          <p:spPr>
            <a:xfrm>
              <a:off x="9215780" y="2179955"/>
              <a:ext cx="17254" cy="16428"/>
            </a:xfrm>
            <a:custGeom>
              <a:avLst/>
              <a:gdLst>
                <a:gd name="connsiteX0" fmla="*/ 273 w 17254"/>
                <a:gd name="connsiteY0" fmla="*/ 2713 h 16428"/>
                <a:gd name="connsiteX1" fmla="*/ 7131 w 17254"/>
                <a:gd name="connsiteY1" fmla="*/ 427 h 16428"/>
                <a:gd name="connsiteX2" fmla="*/ 16275 w 17254"/>
                <a:gd name="connsiteY2" fmla="*/ 4999 h 16428"/>
                <a:gd name="connsiteX3" fmla="*/ 13989 w 17254"/>
                <a:gd name="connsiteY3" fmla="*/ 14143 h 16428"/>
                <a:gd name="connsiteX4" fmla="*/ 11703 w 17254"/>
                <a:gd name="connsiteY4" fmla="*/ 16429 h 16428"/>
                <a:gd name="connsiteX5" fmla="*/ 3130 w 17254"/>
                <a:gd name="connsiteY5" fmla="*/ 10618 h 16428"/>
                <a:gd name="connsiteX6" fmla="*/ 273 w 17254"/>
                <a:gd name="connsiteY6" fmla="*/ 2713 h 16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254" h="16428">
                  <a:moveTo>
                    <a:pt x="273" y="2713"/>
                  </a:moveTo>
                  <a:cubicBezTo>
                    <a:pt x="2749" y="2617"/>
                    <a:pt x="5512" y="3094"/>
                    <a:pt x="7131" y="427"/>
                  </a:cubicBezTo>
                  <a:cubicBezTo>
                    <a:pt x="9798" y="2713"/>
                    <a:pt x="17132" y="-4336"/>
                    <a:pt x="16275" y="4999"/>
                  </a:cubicBezTo>
                  <a:cubicBezTo>
                    <a:pt x="19418" y="8999"/>
                    <a:pt x="13989" y="10904"/>
                    <a:pt x="13989" y="14143"/>
                  </a:cubicBezTo>
                  <a:cubicBezTo>
                    <a:pt x="13227" y="14905"/>
                    <a:pt x="12465" y="15667"/>
                    <a:pt x="11703" y="16429"/>
                  </a:cubicBezTo>
                  <a:cubicBezTo>
                    <a:pt x="8655" y="14905"/>
                    <a:pt x="5035" y="13952"/>
                    <a:pt x="3130" y="10618"/>
                  </a:cubicBezTo>
                  <a:cubicBezTo>
                    <a:pt x="2368" y="7951"/>
                    <a:pt x="-965" y="6142"/>
                    <a:pt x="273" y="2713"/>
                  </a:cubicBezTo>
                  <a:close/>
                </a:path>
              </a:pathLst>
            </a:custGeom>
            <a:solidFill>
              <a:srgbClr val="FDCE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00" name="Freeform: Shape 299">
              <a:extLst>
                <a:ext uri="{FF2B5EF4-FFF2-40B4-BE49-F238E27FC236}">
                  <a16:creationId xmlns:a16="http://schemas.microsoft.com/office/drawing/2014/main" id="{D02522F2-8863-41B2-B412-ED661F062ED7}"/>
                </a:ext>
              </a:extLst>
            </p:cNvPr>
            <p:cNvSpPr/>
            <p:nvPr/>
          </p:nvSpPr>
          <p:spPr>
            <a:xfrm>
              <a:off x="9218106" y="2159807"/>
              <a:ext cx="11725" cy="11429"/>
            </a:xfrm>
            <a:custGeom>
              <a:avLst/>
              <a:gdLst>
                <a:gd name="connsiteX0" fmla="*/ 2519 w 11725"/>
                <a:gd name="connsiteY0" fmla="*/ 11430 h 11429"/>
                <a:gd name="connsiteX1" fmla="*/ 4233 w 11725"/>
                <a:gd name="connsiteY1" fmla="*/ 2477 h 11429"/>
                <a:gd name="connsiteX2" fmla="*/ 11568 w 11725"/>
                <a:gd name="connsiteY2" fmla="*/ 0 h 11429"/>
                <a:gd name="connsiteX3" fmla="*/ 2519 w 11725"/>
                <a:gd name="connsiteY3" fmla="*/ 11430 h 114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725" h="11429">
                  <a:moveTo>
                    <a:pt x="2519" y="11430"/>
                  </a:moveTo>
                  <a:cubicBezTo>
                    <a:pt x="-3006" y="7334"/>
                    <a:pt x="1947" y="4667"/>
                    <a:pt x="4233" y="2477"/>
                  </a:cubicBezTo>
                  <a:cubicBezTo>
                    <a:pt x="5948" y="857"/>
                    <a:pt x="9091" y="762"/>
                    <a:pt x="11568" y="0"/>
                  </a:cubicBezTo>
                  <a:cubicBezTo>
                    <a:pt x="12044" y="4477"/>
                    <a:pt x="12044" y="4477"/>
                    <a:pt x="2519" y="11430"/>
                  </a:cubicBezTo>
                  <a:close/>
                </a:path>
              </a:pathLst>
            </a:custGeom>
            <a:solidFill>
              <a:srgbClr val="F7BE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01" name="Freeform: Shape 300">
              <a:extLst>
                <a:ext uri="{FF2B5EF4-FFF2-40B4-BE49-F238E27FC236}">
                  <a16:creationId xmlns:a16="http://schemas.microsoft.com/office/drawing/2014/main" id="{780849BC-1DBD-4DAE-9301-C28DB3E5B6AC}"/>
                </a:ext>
              </a:extLst>
            </p:cNvPr>
            <p:cNvSpPr/>
            <p:nvPr/>
          </p:nvSpPr>
          <p:spPr>
            <a:xfrm>
              <a:off x="9243485" y="2159807"/>
              <a:ext cx="8953" cy="5622"/>
            </a:xfrm>
            <a:custGeom>
              <a:avLst/>
              <a:gdLst>
                <a:gd name="connsiteX0" fmla="*/ 0 w 8953"/>
                <a:gd name="connsiteY0" fmla="*/ 4572 h 5622"/>
                <a:gd name="connsiteX1" fmla="*/ 6858 w 8953"/>
                <a:gd name="connsiteY1" fmla="*/ 0 h 5622"/>
                <a:gd name="connsiteX2" fmla="*/ 8954 w 8953"/>
                <a:gd name="connsiteY2" fmla="*/ 2191 h 5622"/>
                <a:gd name="connsiteX3" fmla="*/ 6763 w 8953"/>
                <a:gd name="connsiteY3" fmla="*/ 4572 h 5622"/>
                <a:gd name="connsiteX4" fmla="*/ 0 w 8953"/>
                <a:gd name="connsiteY4" fmla="*/ 4572 h 56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953" h="5622">
                  <a:moveTo>
                    <a:pt x="0" y="4572"/>
                  </a:moveTo>
                  <a:cubicBezTo>
                    <a:pt x="191" y="-95"/>
                    <a:pt x="3524" y="0"/>
                    <a:pt x="6858" y="0"/>
                  </a:cubicBezTo>
                  <a:cubicBezTo>
                    <a:pt x="7525" y="762"/>
                    <a:pt x="8287" y="1429"/>
                    <a:pt x="8954" y="2191"/>
                  </a:cubicBezTo>
                  <a:cubicBezTo>
                    <a:pt x="8192" y="2953"/>
                    <a:pt x="7525" y="3810"/>
                    <a:pt x="6763" y="4572"/>
                  </a:cubicBezTo>
                  <a:cubicBezTo>
                    <a:pt x="4477" y="3905"/>
                    <a:pt x="2286" y="7239"/>
                    <a:pt x="0" y="4572"/>
                  </a:cubicBezTo>
                  <a:close/>
                </a:path>
              </a:pathLst>
            </a:custGeom>
            <a:solidFill>
              <a:srgbClr val="F6B3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02" name="Freeform: Shape 301">
              <a:extLst>
                <a:ext uri="{FF2B5EF4-FFF2-40B4-BE49-F238E27FC236}">
                  <a16:creationId xmlns:a16="http://schemas.microsoft.com/office/drawing/2014/main" id="{24BD238D-BF08-4E67-A442-DDD96616A6D1}"/>
                </a:ext>
              </a:extLst>
            </p:cNvPr>
            <p:cNvSpPr/>
            <p:nvPr/>
          </p:nvSpPr>
          <p:spPr>
            <a:xfrm>
              <a:off x="9228208" y="2184953"/>
              <a:ext cx="8419" cy="9143"/>
            </a:xfrm>
            <a:custGeom>
              <a:avLst/>
              <a:gdLst>
                <a:gd name="connsiteX0" fmla="*/ 1561 w 8419"/>
                <a:gd name="connsiteY0" fmla="*/ 9144 h 9143"/>
                <a:gd name="connsiteX1" fmla="*/ 3847 w 8419"/>
                <a:gd name="connsiteY1" fmla="*/ 0 h 9143"/>
                <a:gd name="connsiteX2" fmla="*/ 8419 w 8419"/>
                <a:gd name="connsiteY2" fmla="*/ 0 h 9143"/>
                <a:gd name="connsiteX3" fmla="*/ 1561 w 8419"/>
                <a:gd name="connsiteY3" fmla="*/ 9144 h 9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419" h="9143">
                  <a:moveTo>
                    <a:pt x="1561" y="9144"/>
                  </a:moveTo>
                  <a:cubicBezTo>
                    <a:pt x="-3201" y="4667"/>
                    <a:pt x="4514" y="3429"/>
                    <a:pt x="3847" y="0"/>
                  </a:cubicBezTo>
                  <a:cubicBezTo>
                    <a:pt x="5371" y="0"/>
                    <a:pt x="6895" y="0"/>
                    <a:pt x="8419" y="0"/>
                  </a:cubicBezTo>
                  <a:cubicBezTo>
                    <a:pt x="6514" y="3334"/>
                    <a:pt x="5657" y="7430"/>
                    <a:pt x="1561" y="9144"/>
                  </a:cubicBezTo>
                  <a:close/>
                </a:path>
              </a:pathLst>
            </a:custGeom>
            <a:solidFill>
              <a:srgbClr val="FAC70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03" name="Freeform: Shape 302">
              <a:extLst>
                <a:ext uri="{FF2B5EF4-FFF2-40B4-BE49-F238E27FC236}">
                  <a16:creationId xmlns:a16="http://schemas.microsoft.com/office/drawing/2014/main" id="{AE9D9106-BBD2-40D4-9927-3CC717543DBD}"/>
                </a:ext>
              </a:extLst>
            </p:cNvPr>
            <p:cNvSpPr/>
            <p:nvPr/>
          </p:nvSpPr>
          <p:spPr>
            <a:xfrm>
              <a:off x="9194396" y="2058124"/>
              <a:ext cx="47627" cy="49866"/>
            </a:xfrm>
            <a:custGeom>
              <a:avLst/>
              <a:gdLst>
                <a:gd name="connsiteX0" fmla="*/ 1179 w 47627"/>
                <a:gd name="connsiteY0" fmla="*/ 17196 h 49866"/>
                <a:gd name="connsiteX1" fmla="*/ 1179 w 47627"/>
                <a:gd name="connsiteY1" fmla="*/ 14910 h 49866"/>
                <a:gd name="connsiteX2" fmla="*/ 7370 w 47627"/>
                <a:gd name="connsiteY2" fmla="*/ 6528 h 49866"/>
                <a:gd name="connsiteX3" fmla="*/ 14514 w 47627"/>
                <a:gd name="connsiteY3" fmla="*/ 4242 h 49866"/>
                <a:gd name="connsiteX4" fmla="*/ 21181 w 47627"/>
                <a:gd name="connsiteY4" fmla="*/ 2813 h 49866"/>
                <a:gd name="connsiteX5" fmla="*/ 27849 w 47627"/>
                <a:gd name="connsiteY5" fmla="*/ 337 h 49866"/>
                <a:gd name="connsiteX6" fmla="*/ 29468 w 47627"/>
                <a:gd name="connsiteY6" fmla="*/ 7100 h 49866"/>
                <a:gd name="connsiteX7" fmla="*/ 22324 w 47627"/>
                <a:gd name="connsiteY7" fmla="*/ 16910 h 49866"/>
                <a:gd name="connsiteX8" fmla="*/ 32992 w 47627"/>
                <a:gd name="connsiteY8" fmla="*/ 9767 h 49866"/>
                <a:gd name="connsiteX9" fmla="*/ 38041 w 47627"/>
                <a:gd name="connsiteY9" fmla="*/ 15291 h 49866"/>
                <a:gd name="connsiteX10" fmla="*/ 47089 w 47627"/>
                <a:gd name="connsiteY10" fmla="*/ 28626 h 49866"/>
                <a:gd name="connsiteX11" fmla="*/ 39469 w 47627"/>
                <a:gd name="connsiteY11" fmla="*/ 36151 h 49866"/>
                <a:gd name="connsiteX12" fmla="*/ 35755 w 47627"/>
                <a:gd name="connsiteY12" fmla="*/ 38818 h 49866"/>
                <a:gd name="connsiteX13" fmla="*/ 31278 w 47627"/>
                <a:gd name="connsiteY13" fmla="*/ 39199 h 49866"/>
                <a:gd name="connsiteX14" fmla="*/ 26230 w 47627"/>
                <a:gd name="connsiteY14" fmla="*/ 36437 h 49866"/>
                <a:gd name="connsiteX15" fmla="*/ 20324 w 47627"/>
                <a:gd name="connsiteY15" fmla="*/ 38246 h 49866"/>
                <a:gd name="connsiteX16" fmla="*/ 19943 w 47627"/>
                <a:gd name="connsiteY16" fmla="*/ 45485 h 49866"/>
                <a:gd name="connsiteX17" fmla="*/ 4894 w 47627"/>
                <a:gd name="connsiteY17" fmla="*/ 42818 h 49866"/>
                <a:gd name="connsiteX18" fmla="*/ 322 w 47627"/>
                <a:gd name="connsiteY18" fmla="*/ 28912 h 49866"/>
                <a:gd name="connsiteX19" fmla="*/ 1179 w 47627"/>
                <a:gd name="connsiteY19" fmla="*/ 17196 h 49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7627" h="49866">
                  <a:moveTo>
                    <a:pt x="1179" y="17196"/>
                  </a:moveTo>
                  <a:cubicBezTo>
                    <a:pt x="-345" y="16434"/>
                    <a:pt x="-440" y="15672"/>
                    <a:pt x="1179" y="14910"/>
                  </a:cubicBezTo>
                  <a:cubicBezTo>
                    <a:pt x="3751" y="12529"/>
                    <a:pt x="4513" y="8814"/>
                    <a:pt x="7370" y="6528"/>
                  </a:cubicBezTo>
                  <a:cubicBezTo>
                    <a:pt x="9370" y="4814"/>
                    <a:pt x="11752" y="3766"/>
                    <a:pt x="14514" y="4242"/>
                  </a:cubicBezTo>
                  <a:cubicBezTo>
                    <a:pt x="17943" y="9576"/>
                    <a:pt x="20038" y="8433"/>
                    <a:pt x="21181" y="2813"/>
                  </a:cubicBezTo>
                  <a:cubicBezTo>
                    <a:pt x="22896" y="527"/>
                    <a:pt x="24991" y="-616"/>
                    <a:pt x="27849" y="337"/>
                  </a:cubicBezTo>
                  <a:cubicBezTo>
                    <a:pt x="30135" y="2242"/>
                    <a:pt x="28516" y="5004"/>
                    <a:pt x="29468" y="7100"/>
                  </a:cubicBezTo>
                  <a:cubicBezTo>
                    <a:pt x="28992" y="11005"/>
                    <a:pt x="26230" y="13481"/>
                    <a:pt x="22324" y="16910"/>
                  </a:cubicBezTo>
                  <a:cubicBezTo>
                    <a:pt x="28135" y="15958"/>
                    <a:pt x="27754" y="8719"/>
                    <a:pt x="32992" y="9767"/>
                  </a:cubicBezTo>
                  <a:cubicBezTo>
                    <a:pt x="35183" y="11195"/>
                    <a:pt x="36040" y="13767"/>
                    <a:pt x="38041" y="15291"/>
                  </a:cubicBezTo>
                  <a:cubicBezTo>
                    <a:pt x="43470" y="17958"/>
                    <a:pt x="43375" y="24435"/>
                    <a:pt x="47089" y="28626"/>
                  </a:cubicBezTo>
                  <a:cubicBezTo>
                    <a:pt x="49756" y="31674"/>
                    <a:pt x="41755" y="33103"/>
                    <a:pt x="39469" y="36151"/>
                  </a:cubicBezTo>
                  <a:cubicBezTo>
                    <a:pt x="38326" y="37199"/>
                    <a:pt x="37088" y="38151"/>
                    <a:pt x="35755" y="38818"/>
                  </a:cubicBezTo>
                  <a:cubicBezTo>
                    <a:pt x="34326" y="39389"/>
                    <a:pt x="32802" y="39485"/>
                    <a:pt x="31278" y="39199"/>
                  </a:cubicBezTo>
                  <a:cubicBezTo>
                    <a:pt x="29373" y="38723"/>
                    <a:pt x="27658" y="37770"/>
                    <a:pt x="26230" y="36437"/>
                  </a:cubicBezTo>
                  <a:cubicBezTo>
                    <a:pt x="22896" y="32722"/>
                    <a:pt x="22134" y="37389"/>
                    <a:pt x="20324" y="38246"/>
                  </a:cubicBezTo>
                  <a:cubicBezTo>
                    <a:pt x="14704" y="40342"/>
                    <a:pt x="22705" y="43199"/>
                    <a:pt x="19943" y="45485"/>
                  </a:cubicBezTo>
                  <a:cubicBezTo>
                    <a:pt x="13180" y="54058"/>
                    <a:pt x="9085" y="48343"/>
                    <a:pt x="4894" y="42818"/>
                  </a:cubicBezTo>
                  <a:cubicBezTo>
                    <a:pt x="6132" y="37294"/>
                    <a:pt x="3655" y="33008"/>
                    <a:pt x="322" y="28912"/>
                  </a:cubicBezTo>
                  <a:cubicBezTo>
                    <a:pt x="131" y="25007"/>
                    <a:pt x="3274" y="21292"/>
                    <a:pt x="1179" y="17196"/>
                  </a:cubicBezTo>
                  <a:close/>
                </a:path>
              </a:pathLst>
            </a:custGeom>
            <a:solidFill>
              <a:srgbClr val="FCC7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04" name="Freeform: Shape 303">
              <a:extLst>
                <a:ext uri="{FF2B5EF4-FFF2-40B4-BE49-F238E27FC236}">
                  <a16:creationId xmlns:a16="http://schemas.microsoft.com/office/drawing/2014/main" id="{AF0BA20F-0B7B-4802-9CE5-E4B62044E227}"/>
                </a:ext>
              </a:extLst>
            </p:cNvPr>
            <p:cNvSpPr/>
            <p:nvPr/>
          </p:nvSpPr>
          <p:spPr>
            <a:xfrm>
              <a:off x="9194395" y="2038464"/>
              <a:ext cx="19842" cy="17521"/>
            </a:xfrm>
            <a:custGeom>
              <a:avLst/>
              <a:gdLst>
                <a:gd name="connsiteX0" fmla="*/ 19372 w 19842"/>
                <a:gd name="connsiteY0" fmla="*/ 376 h 17521"/>
                <a:gd name="connsiteX1" fmla="*/ 19467 w 19842"/>
                <a:gd name="connsiteY1" fmla="*/ 2662 h 17521"/>
                <a:gd name="connsiteX2" fmla="*/ 4037 w 19842"/>
                <a:gd name="connsiteY2" fmla="*/ 17521 h 17521"/>
                <a:gd name="connsiteX3" fmla="*/ 1274 w 19842"/>
                <a:gd name="connsiteY3" fmla="*/ 14092 h 17521"/>
                <a:gd name="connsiteX4" fmla="*/ 3560 w 19842"/>
                <a:gd name="connsiteY4" fmla="*/ 4853 h 17521"/>
                <a:gd name="connsiteX5" fmla="*/ 19372 w 19842"/>
                <a:gd name="connsiteY5" fmla="*/ 376 h 175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842" h="17521">
                  <a:moveTo>
                    <a:pt x="19372" y="376"/>
                  </a:moveTo>
                  <a:cubicBezTo>
                    <a:pt x="19372" y="1138"/>
                    <a:pt x="19372" y="1900"/>
                    <a:pt x="19467" y="2662"/>
                  </a:cubicBezTo>
                  <a:cubicBezTo>
                    <a:pt x="22039" y="15616"/>
                    <a:pt x="10799" y="14187"/>
                    <a:pt x="4037" y="17521"/>
                  </a:cubicBezTo>
                  <a:cubicBezTo>
                    <a:pt x="2227" y="17140"/>
                    <a:pt x="608" y="16569"/>
                    <a:pt x="1274" y="14092"/>
                  </a:cubicBezTo>
                  <a:cubicBezTo>
                    <a:pt x="5942" y="11997"/>
                    <a:pt x="-5393" y="5996"/>
                    <a:pt x="3560" y="4853"/>
                  </a:cubicBezTo>
                  <a:cubicBezTo>
                    <a:pt x="8132" y="1424"/>
                    <a:pt x="13276" y="-957"/>
                    <a:pt x="19372" y="376"/>
                  </a:cubicBezTo>
                  <a:close/>
                </a:path>
              </a:pathLst>
            </a:custGeom>
            <a:solidFill>
              <a:srgbClr val="F8C30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05" name="Freeform: Shape 304">
              <a:extLst>
                <a:ext uri="{FF2B5EF4-FFF2-40B4-BE49-F238E27FC236}">
                  <a16:creationId xmlns:a16="http://schemas.microsoft.com/office/drawing/2014/main" id="{C2E78E81-1C31-4B87-9A5F-DAA27E1B6213}"/>
                </a:ext>
              </a:extLst>
            </p:cNvPr>
            <p:cNvSpPr/>
            <p:nvPr/>
          </p:nvSpPr>
          <p:spPr>
            <a:xfrm>
              <a:off x="9197860" y="2041126"/>
              <a:ext cx="25241" cy="19392"/>
            </a:xfrm>
            <a:custGeom>
              <a:avLst/>
              <a:gdLst>
                <a:gd name="connsiteX0" fmla="*/ 0 w 25241"/>
                <a:gd name="connsiteY0" fmla="*/ 13716 h 19392"/>
                <a:gd name="connsiteX1" fmla="*/ 16002 w 25241"/>
                <a:gd name="connsiteY1" fmla="*/ 0 h 19392"/>
                <a:gd name="connsiteX2" fmla="*/ 18288 w 25241"/>
                <a:gd name="connsiteY2" fmla="*/ 95 h 19392"/>
                <a:gd name="connsiteX3" fmla="*/ 25146 w 25241"/>
                <a:gd name="connsiteY3" fmla="*/ 11430 h 19392"/>
                <a:gd name="connsiteX4" fmla="*/ 25241 w 25241"/>
                <a:gd name="connsiteY4" fmla="*/ 13716 h 19392"/>
                <a:gd name="connsiteX5" fmla="*/ 14954 w 25241"/>
                <a:gd name="connsiteY5" fmla="*/ 19145 h 19392"/>
                <a:gd name="connsiteX6" fmla="*/ 12002 w 25241"/>
                <a:gd name="connsiteY6" fmla="*/ 19336 h 19392"/>
                <a:gd name="connsiteX7" fmla="*/ 9239 w 25241"/>
                <a:gd name="connsiteY7" fmla="*/ 18383 h 19392"/>
                <a:gd name="connsiteX8" fmla="*/ 0 w 25241"/>
                <a:gd name="connsiteY8" fmla="*/ 13716 h 19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241" h="19392">
                  <a:moveTo>
                    <a:pt x="0" y="13716"/>
                  </a:moveTo>
                  <a:cubicBezTo>
                    <a:pt x="5239" y="9049"/>
                    <a:pt x="15049" y="9716"/>
                    <a:pt x="16002" y="0"/>
                  </a:cubicBezTo>
                  <a:cubicBezTo>
                    <a:pt x="16764" y="0"/>
                    <a:pt x="17526" y="95"/>
                    <a:pt x="18288" y="95"/>
                  </a:cubicBezTo>
                  <a:cubicBezTo>
                    <a:pt x="18860" y="4953"/>
                    <a:pt x="22003" y="8096"/>
                    <a:pt x="25146" y="11430"/>
                  </a:cubicBezTo>
                  <a:cubicBezTo>
                    <a:pt x="25146" y="12192"/>
                    <a:pt x="25146" y="12954"/>
                    <a:pt x="25241" y="13716"/>
                  </a:cubicBezTo>
                  <a:cubicBezTo>
                    <a:pt x="22384" y="16574"/>
                    <a:pt x="18383" y="17336"/>
                    <a:pt x="14954" y="19145"/>
                  </a:cubicBezTo>
                  <a:cubicBezTo>
                    <a:pt x="14002" y="19431"/>
                    <a:pt x="13049" y="19431"/>
                    <a:pt x="12002" y="19336"/>
                  </a:cubicBezTo>
                  <a:cubicBezTo>
                    <a:pt x="11049" y="19050"/>
                    <a:pt x="10097" y="18764"/>
                    <a:pt x="9239" y="18383"/>
                  </a:cubicBezTo>
                  <a:cubicBezTo>
                    <a:pt x="6096" y="16669"/>
                    <a:pt x="667" y="19907"/>
                    <a:pt x="0" y="13716"/>
                  </a:cubicBezTo>
                  <a:close/>
                </a:path>
              </a:pathLst>
            </a:custGeom>
            <a:solidFill>
              <a:srgbClr val="F8BC0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06" name="Freeform: Shape 305">
              <a:extLst>
                <a:ext uri="{FF2B5EF4-FFF2-40B4-BE49-F238E27FC236}">
                  <a16:creationId xmlns:a16="http://schemas.microsoft.com/office/drawing/2014/main" id="{1DFC04F9-BA57-42A7-956A-FC989DB37EE2}"/>
                </a:ext>
              </a:extLst>
            </p:cNvPr>
            <p:cNvSpPr/>
            <p:nvPr/>
          </p:nvSpPr>
          <p:spPr>
            <a:xfrm>
              <a:off x="9193267" y="2052556"/>
              <a:ext cx="16023" cy="20478"/>
            </a:xfrm>
            <a:custGeom>
              <a:avLst/>
              <a:gdLst>
                <a:gd name="connsiteX0" fmla="*/ 4594 w 16023"/>
                <a:gd name="connsiteY0" fmla="*/ 2286 h 20478"/>
                <a:gd name="connsiteX1" fmla="*/ 16024 w 16023"/>
                <a:gd name="connsiteY1" fmla="*/ 4572 h 20478"/>
                <a:gd name="connsiteX2" fmla="*/ 9166 w 16023"/>
                <a:gd name="connsiteY2" fmla="*/ 13716 h 20478"/>
                <a:gd name="connsiteX3" fmla="*/ 2308 w 16023"/>
                <a:gd name="connsiteY3" fmla="*/ 20479 h 20478"/>
                <a:gd name="connsiteX4" fmla="*/ 2308 w 16023"/>
                <a:gd name="connsiteY4" fmla="*/ 0 h 20478"/>
                <a:gd name="connsiteX5" fmla="*/ 4594 w 16023"/>
                <a:gd name="connsiteY5" fmla="*/ 2286 h 20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023" h="20478">
                  <a:moveTo>
                    <a:pt x="4594" y="2286"/>
                  </a:moveTo>
                  <a:cubicBezTo>
                    <a:pt x="7451" y="7811"/>
                    <a:pt x="12976" y="-95"/>
                    <a:pt x="16024" y="4572"/>
                  </a:cubicBezTo>
                  <a:cubicBezTo>
                    <a:pt x="14785" y="8382"/>
                    <a:pt x="10309" y="9811"/>
                    <a:pt x="9166" y="13716"/>
                  </a:cubicBezTo>
                  <a:cubicBezTo>
                    <a:pt x="7451" y="16574"/>
                    <a:pt x="6784" y="20479"/>
                    <a:pt x="2308" y="20479"/>
                  </a:cubicBezTo>
                  <a:cubicBezTo>
                    <a:pt x="4117" y="13621"/>
                    <a:pt x="-3693" y="6858"/>
                    <a:pt x="2308" y="0"/>
                  </a:cubicBezTo>
                  <a:cubicBezTo>
                    <a:pt x="3070" y="762"/>
                    <a:pt x="3832" y="1524"/>
                    <a:pt x="4594" y="2286"/>
                  </a:cubicBezTo>
                  <a:close/>
                </a:path>
              </a:pathLst>
            </a:custGeom>
            <a:solidFill>
              <a:srgbClr val="F9C30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07" name="Freeform: Shape 306">
              <a:extLst>
                <a:ext uri="{FF2B5EF4-FFF2-40B4-BE49-F238E27FC236}">
                  <a16:creationId xmlns:a16="http://schemas.microsoft.com/office/drawing/2014/main" id="{0A976A42-0695-42B4-9695-FD9ABD2B10FC}"/>
                </a:ext>
              </a:extLst>
            </p:cNvPr>
            <p:cNvSpPr/>
            <p:nvPr/>
          </p:nvSpPr>
          <p:spPr>
            <a:xfrm>
              <a:off x="9196632" y="2032718"/>
              <a:ext cx="17135" cy="10853"/>
            </a:xfrm>
            <a:custGeom>
              <a:avLst/>
              <a:gdLst>
                <a:gd name="connsiteX0" fmla="*/ 17135 w 17135"/>
                <a:gd name="connsiteY0" fmla="*/ 6122 h 10853"/>
                <a:gd name="connsiteX1" fmla="*/ 1133 w 17135"/>
                <a:gd name="connsiteY1" fmla="*/ 10694 h 10853"/>
                <a:gd name="connsiteX2" fmla="*/ 7515 w 17135"/>
                <a:gd name="connsiteY2" fmla="*/ 1074 h 10853"/>
                <a:gd name="connsiteX3" fmla="*/ 17135 w 17135"/>
                <a:gd name="connsiteY3" fmla="*/ 6122 h 108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135" h="10853">
                  <a:moveTo>
                    <a:pt x="17135" y="6122"/>
                  </a:moveTo>
                  <a:cubicBezTo>
                    <a:pt x="12087" y="8789"/>
                    <a:pt x="7134" y="11551"/>
                    <a:pt x="1133" y="10694"/>
                  </a:cubicBezTo>
                  <a:cubicBezTo>
                    <a:pt x="-2582" y="3550"/>
                    <a:pt x="3705" y="2979"/>
                    <a:pt x="7515" y="1074"/>
                  </a:cubicBezTo>
                  <a:cubicBezTo>
                    <a:pt x="12849" y="-1498"/>
                    <a:pt x="15897" y="693"/>
                    <a:pt x="17135" y="6122"/>
                  </a:cubicBezTo>
                  <a:close/>
                </a:path>
              </a:pathLst>
            </a:custGeom>
            <a:solidFill>
              <a:srgbClr val="FCCC0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08" name="Freeform: Shape 307">
              <a:extLst>
                <a:ext uri="{FF2B5EF4-FFF2-40B4-BE49-F238E27FC236}">
                  <a16:creationId xmlns:a16="http://schemas.microsoft.com/office/drawing/2014/main" id="{DFA33944-6DA8-4348-A3AD-BF27EF73A420}"/>
                </a:ext>
              </a:extLst>
            </p:cNvPr>
            <p:cNvSpPr/>
            <p:nvPr/>
          </p:nvSpPr>
          <p:spPr>
            <a:xfrm>
              <a:off x="9214564" y="2041221"/>
              <a:ext cx="8347" cy="11334"/>
            </a:xfrm>
            <a:custGeom>
              <a:avLst/>
              <a:gdLst>
                <a:gd name="connsiteX0" fmla="*/ 8348 w 8347"/>
                <a:gd name="connsiteY0" fmla="*/ 11335 h 11334"/>
                <a:gd name="connsiteX1" fmla="*/ 1490 w 8347"/>
                <a:gd name="connsiteY1" fmla="*/ 0 h 11334"/>
                <a:gd name="connsiteX2" fmla="*/ 5871 w 8347"/>
                <a:gd name="connsiteY2" fmla="*/ 4572 h 11334"/>
                <a:gd name="connsiteX3" fmla="*/ 8348 w 8347"/>
                <a:gd name="connsiteY3" fmla="*/ 11335 h 11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347" h="11334">
                  <a:moveTo>
                    <a:pt x="8348" y="11335"/>
                  </a:moveTo>
                  <a:cubicBezTo>
                    <a:pt x="3299" y="9239"/>
                    <a:pt x="-2892" y="7811"/>
                    <a:pt x="1490" y="0"/>
                  </a:cubicBezTo>
                  <a:cubicBezTo>
                    <a:pt x="2918" y="1524"/>
                    <a:pt x="4442" y="3048"/>
                    <a:pt x="5871" y="4572"/>
                  </a:cubicBezTo>
                  <a:cubicBezTo>
                    <a:pt x="6728" y="6858"/>
                    <a:pt x="7586" y="9049"/>
                    <a:pt x="8348" y="11335"/>
                  </a:cubicBezTo>
                  <a:close/>
                </a:path>
              </a:pathLst>
            </a:custGeom>
            <a:solidFill>
              <a:srgbClr val="F8C30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09" name="Freeform: Shape 308">
              <a:extLst>
                <a:ext uri="{FF2B5EF4-FFF2-40B4-BE49-F238E27FC236}">
                  <a16:creationId xmlns:a16="http://schemas.microsoft.com/office/drawing/2014/main" id="{FA7349F5-9F72-4C0A-A751-35DAB5613AE1}"/>
                </a:ext>
              </a:extLst>
            </p:cNvPr>
            <p:cNvSpPr/>
            <p:nvPr/>
          </p:nvSpPr>
          <p:spPr>
            <a:xfrm>
              <a:off x="9191002" y="2075321"/>
              <a:ext cx="7743" cy="12358"/>
            </a:xfrm>
            <a:custGeom>
              <a:avLst/>
              <a:gdLst>
                <a:gd name="connsiteX0" fmla="*/ 4572 w 7743"/>
                <a:gd name="connsiteY0" fmla="*/ 0 h 12358"/>
                <a:gd name="connsiteX1" fmla="*/ 4572 w 7743"/>
                <a:gd name="connsiteY1" fmla="*/ 11430 h 12358"/>
                <a:gd name="connsiteX2" fmla="*/ 0 w 7743"/>
                <a:gd name="connsiteY2" fmla="*/ 11430 h 12358"/>
                <a:gd name="connsiteX3" fmla="*/ 286 w 7743"/>
                <a:gd name="connsiteY3" fmla="*/ 9335 h 12358"/>
                <a:gd name="connsiteX4" fmla="*/ 4572 w 7743"/>
                <a:gd name="connsiteY4" fmla="*/ 0 h 12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743" h="12358">
                  <a:moveTo>
                    <a:pt x="4572" y="0"/>
                  </a:moveTo>
                  <a:cubicBezTo>
                    <a:pt x="10192" y="3810"/>
                    <a:pt x="7144" y="7620"/>
                    <a:pt x="4572" y="11430"/>
                  </a:cubicBezTo>
                  <a:cubicBezTo>
                    <a:pt x="3048" y="12668"/>
                    <a:pt x="1524" y="12668"/>
                    <a:pt x="0" y="11430"/>
                  </a:cubicBezTo>
                  <a:cubicBezTo>
                    <a:pt x="0" y="10763"/>
                    <a:pt x="95" y="10001"/>
                    <a:pt x="286" y="9335"/>
                  </a:cubicBezTo>
                  <a:cubicBezTo>
                    <a:pt x="1715" y="6286"/>
                    <a:pt x="3143" y="3143"/>
                    <a:pt x="4572" y="0"/>
                  </a:cubicBezTo>
                  <a:close/>
                </a:path>
              </a:pathLst>
            </a:custGeom>
            <a:solidFill>
              <a:srgbClr val="F9C30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10" name="Freeform: Shape 309">
              <a:extLst>
                <a:ext uri="{FF2B5EF4-FFF2-40B4-BE49-F238E27FC236}">
                  <a16:creationId xmlns:a16="http://schemas.microsoft.com/office/drawing/2014/main" id="{BCFDA61B-BE3C-471B-92A0-788C7660B6B4}"/>
                </a:ext>
              </a:extLst>
            </p:cNvPr>
            <p:cNvSpPr/>
            <p:nvPr/>
          </p:nvSpPr>
          <p:spPr>
            <a:xfrm>
              <a:off x="9172048" y="2100466"/>
              <a:ext cx="45261" cy="43433"/>
            </a:xfrm>
            <a:custGeom>
              <a:avLst/>
              <a:gdLst>
                <a:gd name="connsiteX0" fmla="*/ 28004 w 45261"/>
                <a:gd name="connsiteY0" fmla="*/ 0 h 43433"/>
                <a:gd name="connsiteX1" fmla="*/ 41719 w 45261"/>
                <a:gd name="connsiteY1" fmla="*/ 2286 h 43433"/>
                <a:gd name="connsiteX2" fmla="*/ 44577 w 45261"/>
                <a:gd name="connsiteY2" fmla="*/ 2381 h 43433"/>
                <a:gd name="connsiteX3" fmla="*/ 45244 w 45261"/>
                <a:gd name="connsiteY3" fmla="*/ 5525 h 43433"/>
                <a:gd name="connsiteX4" fmla="*/ 38481 w 45261"/>
                <a:gd name="connsiteY4" fmla="*/ 11811 h 43433"/>
                <a:gd name="connsiteX5" fmla="*/ 38005 w 45261"/>
                <a:gd name="connsiteY5" fmla="*/ 18669 h 43433"/>
                <a:gd name="connsiteX6" fmla="*/ 41815 w 45261"/>
                <a:gd name="connsiteY6" fmla="*/ 22955 h 43433"/>
                <a:gd name="connsiteX7" fmla="*/ 44101 w 45261"/>
                <a:gd name="connsiteY7" fmla="*/ 27432 h 43433"/>
                <a:gd name="connsiteX8" fmla="*/ 39053 w 45261"/>
                <a:gd name="connsiteY8" fmla="*/ 33623 h 43433"/>
                <a:gd name="connsiteX9" fmla="*/ 33147 w 45261"/>
                <a:gd name="connsiteY9" fmla="*/ 38672 h 43433"/>
                <a:gd name="connsiteX10" fmla="*/ 30385 w 45261"/>
                <a:gd name="connsiteY10" fmla="*/ 43434 h 43433"/>
                <a:gd name="connsiteX11" fmla="*/ 29337 w 45261"/>
                <a:gd name="connsiteY11" fmla="*/ 43434 h 43433"/>
                <a:gd name="connsiteX12" fmla="*/ 28289 w 45261"/>
                <a:gd name="connsiteY12" fmla="*/ 43434 h 43433"/>
                <a:gd name="connsiteX13" fmla="*/ 25813 w 45261"/>
                <a:gd name="connsiteY13" fmla="*/ 38862 h 43433"/>
                <a:gd name="connsiteX14" fmla="*/ 18860 w 45261"/>
                <a:gd name="connsiteY14" fmla="*/ 34100 h 43433"/>
                <a:gd name="connsiteX15" fmla="*/ 16192 w 45261"/>
                <a:gd name="connsiteY15" fmla="*/ 29432 h 43433"/>
                <a:gd name="connsiteX16" fmla="*/ 15621 w 45261"/>
                <a:gd name="connsiteY16" fmla="*/ 26765 h 43433"/>
                <a:gd name="connsiteX17" fmla="*/ 7906 w 45261"/>
                <a:gd name="connsiteY17" fmla="*/ 30575 h 43433"/>
                <a:gd name="connsiteX18" fmla="*/ 4858 w 45261"/>
                <a:gd name="connsiteY18" fmla="*/ 30480 h 43433"/>
                <a:gd name="connsiteX19" fmla="*/ 0 w 45261"/>
                <a:gd name="connsiteY19" fmla="*/ 18193 h 43433"/>
                <a:gd name="connsiteX20" fmla="*/ 9620 w 45261"/>
                <a:gd name="connsiteY20" fmla="*/ 15431 h 43433"/>
                <a:gd name="connsiteX21" fmla="*/ 20193 w 45261"/>
                <a:gd name="connsiteY21" fmla="*/ 7715 h 43433"/>
                <a:gd name="connsiteX22" fmla="*/ 20669 w 45261"/>
                <a:gd name="connsiteY22" fmla="*/ 4858 h 43433"/>
                <a:gd name="connsiteX23" fmla="*/ 28004 w 45261"/>
                <a:gd name="connsiteY23" fmla="*/ 0 h 43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45261" h="43433">
                  <a:moveTo>
                    <a:pt x="28004" y="0"/>
                  </a:moveTo>
                  <a:cubicBezTo>
                    <a:pt x="32385" y="2000"/>
                    <a:pt x="35814" y="9430"/>
                    <a:pt x="41719" y="2286"/>
                  </a:cubicBezTo>
                  <a:cubicBezTo>
                    <a:pt x="42672" y="1619"/>
                    <a:pt x="43625" y="1619"/>
                    <a:pt x="44577" y="2381"/>
                  </a:cubicBezTo>
                  <a:cubicBezTo>
                    <a:pt x="45053" y="3334"/>
                    <a:pt x="45339" y="4382"/>
                    <a:pt x="45244" y="5525"/>
                  </a:cubicBezTo>
                  <a:cubicBezTo>
                    <a:pt x="44291" y="9049"/>
                    <a:pt x="41529" y="10668"/>
                    <a:pt x="38481" y="11811"/>
                  </a:cubicBezTo>
                  <a:cubicBezTo>
                    <a:pt x="30194" y="13430"/>
                    <a:pt x="38100" y="16383"/>
                    <a:pt x="38005" y="18669"/>
                  </a:cubicBezTo>
                  <a:cubicBezTo>
                    <a:pt x="38481" y="20764"/>
                    <a:pt x="40195" y="21717"/>
                    <a:pt x="41815" y="22955"/>
                  </a:cubicBezTo>
                  <a:cubicBezTo>
                    <a:pt x="42577" y="24479"/>
                    <a:pt x="43339" y="26003"/>
                    <a:pt x="44101" y="27432"/>
                  </a:cubicBezTo>
                  <a:cubicBezTo>
                    <a:pt x="45053" y="31718"/>
                    <a:pt x="41148" y="31909"/>
                    <a:pt x="39053" y="33623"/>
                  </a:cubicBezTo>
                  <a:cubicBezTo>
                    <a:pt x="36386" y="34481"/>
                    <a:pt x="33909" y="35528"/>
                    <a:pt x="33147" y="38672"/>
                  </a:cubicBezTo>
                  <a:cubicBezTo>
                    <a:pt x="32671" y="40481"/>
                    <a:pt x="31813" y="42101"/>
                    <a:pt x="30385" y="43434"/>
                  </a:cubicBezTo>
                  <a:lnTo>
                    <a:pt x="29337" y="43434"/>
                  </a:lnTo>
                  <a:cubicBezTo>
                    <a:pt x="29337" y="43434"/>
                    <a:pt x="28289" y="43434"/>
                    <a:pt x="28289" y="43434"/>
                  </a:cubicBezTo>
                  <a:cubicBezTo>
                    <a:pt x="27432" y="41910"/>
                    <a:pt x="26670" y="40386"/>
                    <a:pt x="25813" y="38862"/>
                  </a:cubicBezTo>
                  <a:cubicBezTo>
                    <a:pt x="23431" y="37433"/>
                    <a:pt x="22288" y="34004"/>
                    <a:pt x="18860" y="34100"/>
                  </a:cubicBezTo>
                  <a:cubicBezTo>
                    <a:pt x="17050" y="33052"/>
                    <a:pt x="15430" y="31909"/>
                    <a:pt x="16192" y="29432"/>
                  </a:cubicBezTo>
                  <a:cubicBezTo>
                    <a:pt x="16192" y="28480"/>
                    <a:pt x="19431" y="26956"/>
                    <a:pt x="15621" y="26765"/>
                  </a:cubicBezTo>
                  <a:cubicBezTo>
                    <a:pt x="12382" y="26670"/>
                    <a:pt x="10287" y="28956"/>
                    <a:pt x="7906" y="30575"/>
                  </a:cubicBezTo>
                  <a:cubicBezTo>
                    <a:pt x="6858" y="30861"/>
                    <a:pt x="5905" y="30861"/>
                    <a:pt x="4858" y="30480"/>
                  </a:cubicBezTo>
                  <a:cubicBezTo>
                    <a:pt x="1143" y="27242"/>
                    <a:pt x="667" y="22670"/>
                    <a:pt x="0" y="18193"/>
                  </a:cubicBezTo>
                  <a:cubicBezTo>
                    <a:pt x="2381" y="14192"/>
                    <a:pt x="6191" y="15431"/>
                    <a:pt x="9620" y="15431"/>
                  </a:cubicBezTo>
                  <a:cubicBezTo>
                    <a:pt x="14859" y="15240"/>
                    <a:pt x="18860" y="13335"/>
                    <a:pt x="20193" y="7715"/>
                  </a:cubicBezTo>
                  <a:cubicBezTo>
                    <a:pt x="20098" y="6763"/>
                    <a:pt x="20288" y="5810"/>
                    <a:pt x="20669" y="4858"/>
                  </a:cubicBezTo>
                  <a:cubicBezTo>
                    <a:pt x="22574" y="2191"/>
                    <a:pt x="24860" y="476"/>
                    <a:pt x="28004" y="0"/>
                  </a:cubicBezTo>
                  <a:close/>
                </a:path>
              </a:pathLst>
            </a:custGeom>
            <a:solidFill>
              <a:srgbClr val="FBC1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11" name="Freeform: Shape 310">
              <a:extLst>
                <a:ext uri="{FF2B5EF4-FFF2-40B4-BE49-F238E27FC236}">
                  <a16:creationId xmlns:a16="http://schemas.microsoft.com/office/drawing/2014/main" id="{34AAE0AF-D38D-43BD-A555-B7C90455B068}"/>
                </a:ext>
              </a:extLst>
            </p:cNvPr>
            <p:cNvSpPr/>
            <p:nvPr/>
          </p:nvSpPr>
          <p:spPr>
            <a:xfrm>
              <a:off x="9206679" y="2166665"/>
              <a:ext cx="13974" cy="29760"/>
            </a:xfrm>
            <a:custGeom>
              <a:avLst/>
              <a:gdLst>
                <a:gd name="connsiteX0" fmla="*/ 9374 w 13974"/>
                <a:gd name="connsiteY0" fmla="*/ 16002 h 29760"/>
                <a:gd name="connsiteX1" fmla="*/ 13946 w 13974"/>
                <a:gd name="connsiteY1" fmla="*/ 22860 h 29760"/>
                <a:gd name="connsiteX2" fmla="*/ 9374 w 13974"/>
                <a:gd name="connsiteY2" fmla="*/ 29718 h 29760"/>
                <a:gd name="connsiteX3" fmla="*/ 230 w 13974"/>
                <a:gd name="connsiteY3" fmla="*/ 0 h 29760"/>
                <a:gd name="connsiteX4" fmla="*/ 9374 w 13974"/>
                <a:gd name="connsiteY4" fmla="*/ 16002 h 297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974" h="29760">
                  <a:moveTo>
                    <a:pt x="9374" y="16002"/>
                  </a:moveTo>
                  <a:cubicBezTo>
                    <a:pt x="10803" y="18383"/>
                    <a:pt x="14327" y="19336"/>
                    <a:pt x="13946" y="22860"/>
                  </a:cubicBezTo>
                  <a:cubicBezTo>
                    <a:pt x="12136" y="24955"/>
                    <a:pt x="15184" y="30290"/>
                    <a:pt x="9374" y="29718"/>
                  </a:cubicBezTo>
                  <a:cubicBezTo>
                    <a:pt x="5088" y="20193"/>
                    <a:pt x="-1294" y="11335"/>
                    <a:pt x="230" y="0"/>
                  </a:cubicBezTo>
                  <a:cubicBezTo>
                    <a:pt x="7945" y="2762"/>
                    <a:pt x="3754" y="12192"/>
                    <a:pt x="9374" y="16002"/>
                  </a:cubicBezTo>
                  <a:close/>
                </a:path>
              </a:pathLst>
            </a:custGeom>
            <a:solidFill>
              <a:srgbClr val="FCCA0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12" name="Freeform: Shape 311">
              <a:extLst>
                <a:ext uri="{FF2B5EF4-FFF2-40B4-BE49-F238E27FC236}">
                  <a16:creationId xmlns:a16="http://schemas.microsoft.com/office/drawing/2014/main" id="{90A5A1E4-AD28-4F96-B262-26C28373692F}"/>
                </a:ext>
              </a:extLst>
            </p:cNvPr>
            <p:cNvSpPr/>
            <p:nvPr/>
          </p:nvSpPr>
          <p:spPr>
            <a:xfrm>
              <a:off x="9216053" y="2189525"/>
              <a:ext cx="11429" cy="11430"/>
            </a:xfrm>
            <a:custGeom>
              <a:avLst/>
              <a:gdLst>
                <a:gd name="connsiteX0" fmla="*/ 0 w 11429"/>
                <a:gd name="connsiteY0" fmla="*/ 6858 h 11430"/>
                <a:gd name="connsiteX1" fmla="*/ 4572 w 11429"/>
                <a:gd name="connsiteY1" fmla="*/ 0 h 11430"/>
                <a:gd name="connsiteX2" fmla="*/ 11430 w 11429"/>
                <a:gd name="connsiteY2" fmla="*/ 6858 h 11430"/>
                <a:gd name="connsiteX3" fmla="*/ 11430 w 11429"/>
                <a:gd name="connsiteY3" fmla="*/ 11430 h 11430"/>
                <a:gd name="connsiteX4" fmla="*/ 2286 w 11429"/>
                <a:gd name="connsiteY4" fmla="*/ 11430 h 11430"/>
                <a:gd name="connsiteX5" fmla="*/ 0 w 11429"/>
                <a:gd name="connsiteY5" fmla="*/ 6858 h 11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429" h="11430">
                  <a:moveTo>
                    <a:pt x="0" y="6858"/>
                  </a:moveTo>
                  <a:cubicBezTo>
                    <a:pt x="1524" y="4572"/>
                    <a:pt x="3048" y="2286"/>
                    <a:pt x="4572" y="0"/>
                  </a:cubicBezTo>
                  <a:cubicBezTo>
                    <a:pt x="6858" y="2286"/>
                    <a:pt x="9144" y="4572"/>
                    <a:pt x="11430" y="6858"/>
                  </a:cubicBezTo>
                  <a:cubicBezTo>
                    <a:pt x="11430" y="8382"/>
                    <a:pt x="11430" y="9906"/>
                    <a:pt x="11430" y="11430"/>
                  </a:cubicBezTo>
                  <a:cubicBezTo>
                    <a:pt x="8382" y="6858"/>
                    <a:pt x="5334" y="9144"/>
                    <a:pt x="2286" y="11430"/>
                  </a:cubicBezTo>
                  <a:cubicBezTo>
                    <a:pt x="476" y="10382"/>
                    <a:pt x="95" y="8763"/>
                    <a:pt x="0" y="6858"/>
                  </a:cubicBezTo>
                  <a:close/>
                </a:path>
              </a:pathLst>
            </a:custGeom>
            <a:solidFill>
              <a:srgbClr val="FCCD0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13" name="Freeform: Shape 312">
              <a:extLst>
                <a:ext uri="{FF2B5EF4-FFF2-40B4-BE49-F238E27FC236}">
                  <a16:creationId xmlns:a16="http://schemas.microsoft.com/office/drawing/2014/main" id="{05F151E5-1A60-46BB-B9E7-3016CCF58D10}"/>
                </a:ext>
              </a:extLst>
            </p:cNvPr>
            <p:cNvSpPr/>
            <p:nvPr/>
          </p:nvSpPr>
          <p:spPr>
            <a:xfrm>
              <a:off x="9271965" y="2063986"/>
              <a:ext cx="24136" cy="18127"/>
            </a:xfrm>
            <a:custGeom>
              <a:avLst/>
              <a:gdLst>
                <a:gd name="connsiteX0" fmla="*/ 23908 w 24136"/>
                <a:gd name="connsiteY0" fmla="*/ 0 h 18127"/>
                <a:gd name="connsiteX1" fmla="*/ 21717 w 24136"/>
                <a:gd name="connsiteY1" fmla="*/ 13621 h 18127"/>
                <a:gd name="connsiteX2" fmla="*/ 953 w 24136"/>
                <a:gd name="connsiteY2" fmla="*/ 12764 h 18127"/>
                <a:gd name="connsiteX3" fmla="*/ 0 w 24136"/>
                <a:gd name="connsiteY3" fmla="*/ 9430 h 18127"/>
                <a:gd name="connsiteX4" fmla="*/ 8954 w 24136"/>
                <a:gd name="connsiteY4" fmla="*/ 190 h 18127"/>
                <a:gd name="connsiteX5" fmla="*/ 23908 w 24136"/>
                <a:gd name="connsiteY5" fmla="*/ 0 h 18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36" h="18127">
                  <a:moveTo>
                    <a:pt x="23908" y="0"/>
                  </a:moveTo>
                  <a:cubicBezTo>
                    <a:pt x="23336" y="4572"/>
                    <a:pt x="25813" y="9620"/>
                    <a:pt x="21717" y="13621"/>
                  </a:cubicBezTo>
                  <a:cubicBezTo>
                    <a:pt x="14573" y="19812"/>
                    <a:pt x="7620" y="19717"/>
                    <a:pt x="953" y="12764"/>
                  </a:cubicBezTo>
                  <a:cubicBezTo>
                    <a:pt x="286" y="11716"/>
                    <a:pt x="0" y="10573"/>
                    <a:pt x="0" y="9430"/>
                  </a:cubicBezTo>
                  <a:cubicBezTo>
                    <a:pt x="1048" y="4477"/>
                    <a:pt x="3810" y="1238"/>
                    <a:pt x="8954" y="190"/>
                  </a:cubicBezTo>
                  <a:cubicBezTo>
                    <a:pt x="14002" y="762"/>
                    <a:pt x="18955" y="95"/>
                    <a:pt x="23908" y="0"/>
                  </a:cubicBezTo>
                  <a:close/>
                </a:path>
              </a:pathLst>
            </a:custGeom>
            <a:solidFill>
              <a:srgbClr val="FBC20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14" name="Freeform: Shape 313">
              <a:extLst>
                <a:ext uri="{FF2B5EF4-FFF2-40B4-BE49-F238E27FC236}">
                  <a16:creationId xmlns:a16="http://schemas.microsoft.com/office/drawing/2014/main" id="{9B14094D-BAC0-45A0-A010-23159747EE2F}"/>
                </a:ext>
              </a:extLst>
            </p:cNvPr>
            <p:cNvSpPr/>
            <p:nvPr/>
          </p:nvSpPr>
          <p:spPr>
            <a:xfrm>
              <a:off x="9265243" y="2084951"/>
              <a:ext cx="24315" cy="25115"/>
            </a:xfrm>
            <a:custGeom>
              <a:avLst/>
              <a:gdLst>
                <a:gd name="connsiteX0" fmla="*/ 23581 w 24315"/>
                <a:gd name="connsiteY0" fmla="*/ 10943 h 25115"/>
                <a:gd name="connsiteX1" fmla="*/ 21581 w 24315"/>
                <a:gd name="connsiteY1" fmla="*/ 20087 h 25115"/>
                <a:gd name="connsiteX2" fmla="*/ 10055 w 24315"/>
                <a:gd name="connsiteY2" fmla="*/ 24945 h 25115"/>
                <a:gd name="connsiteX3" fmla="*/ 721 w 24315"/>
                <a:gd name="connsiteY3" fmla="*/ 22564 h 25115"/>
                <a:gd name="connsiteX4" fmla="*/ 3007 w 24315"/>
                <a:gd name="connsiteY4" fmla="*/ 16372 h 25115"/>
                <a:gd name="connsiteX5" fmla="*/ 9484 w 24315"/>
                <a:gd name="connsiteY5" fmla="*/ 3514 h 25115"/>
                <a:gd name="connsiteX6" fmla="*/ 10627 w 24315"/>
                <a:gd name="connsiteY6" fmla="*/ 847 h 25115"/>
                <a:gd name="connsiteX7" fmla="*/ 22343 w 24315"/>
                <a:gd name="connsiteY7" fmla="*/ 847 h 25115"/>
                <a:gd name="connsiteX8" fmla="*/ 23867 w 24315"/>
                <a:gd name="connsiteY8" fmla="*/ 4085 h 25115"/>
                <a:gd name="connsiteX9" fmla="*/ 23581 w 24315"/>
                <a:gd name="connsiteY9" fmla="*/ 10943 h 25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315" h="25115">
                  <a:moveTo>
                    <a:pt x="23581" y="10943"/>
                  </a:moveTo>
                  <a:cubicBezTo>
                    <a:pt x="21295" y="13610"/>
                    <a:pt x="13675" y="15134"/>
                    <a:pt x="21581" y="20087"/>
                  </a:cubicBezTo>
                  <a:cubicBezTo>
                    <a:pt x="20057" y="27040"/>
                    <a:pt x="14532" y="24659"/>
                    <a:pt x="10055" y="24945"/>
                  </a:cubicBezTo>
                  <a:cubicBezTo>
                    <a:pt x="7007" y="24088"/>
                    <a:pt x="3674" y="23802"/>
                    <a:pt x="721" y="22564"/>
                  </a:cubicBezTo>
                  <a:cubicBezTo>
                    <a:pt x="-803" y="19611"/>
                    <a:pt x="149" y="17039"/>
                    <a:pt x="3007" y="16372"/>
                  </a:cubicBezTo>
                  <a:cubicBezTo>
                    <a:pt x="10722" y="14658"/>
                    <a:pt x="10341" y="9324"/>
                    <a:pt x="9484" y="3514"/>
                  </a:cubicBezTo>
                  <a:cubicBezTo>
                    <a:pt x="9389" y="2466"/>
                    <a:pt x="9865" y="1609"/>
                    <a:pt x="10627" y="847"/>
                  </a:cubicBezTo>
                  <a:cubicBezTo>
                    <a:pt x="14532" y="-1058"/>
                    <a:pt x="18437" y="847"/>
                    <a:pt x="22343" y="847"/>
                  </a:cubicBezTo>
                  <a:cubicBezTo>
                    <a:pt x="23771" y="1513"/>
                    <a:pt x="25010" y="2180"/>
                    <a:pt x="23867" y="4085"/>
                  </a:cubicBezTo>
                  <a:cubicBezTo>
                    <a:pt x="23867" y="6371"/>
                    <a:pt x="23771" y="8657"/>
                    <a:pt x="23581" y="10943"/>
                  </a:cubicBezTo>
                  <a:close/>
                </a:path>
              </a:pathLst>
            </a:custGeom>
            <a:solidFill>
              <a:srgbClr val="F5B2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15" name="Freeform: Shape 314">
              <a:extLst>
                <a:ext uri="{FF2B5EF4-FFF2-40B4-BE49-F238E27FC236}">
                  <a16:creationId xmlns:a16="http://schemas.microsoft.com/office/drawing/2014/main" id="{DF7B47C2-99FE-4C3E-933E-C834B94D2524}"/>
                </a:ext>
              </a:extLst>
            </p:cNvPr>
            <p:cNvSpPr/>
            <p:nvPr/>
          </p:nvSpPr>
          <p:spPr>
            <a:xfrm>
              <a:off x="9263011" y="2074062"/>
              <a:ext cx="30765" cy="15623"/>
            </a:xfrm>
            <a:custGeom>
              <a:avLst/>
              <a:gdLst>
                <a:gd name="connsiteX0" fmla="*/ 10192 w 30765"/>
                <a:gd name="connsiteY0" fmla="*/ 1259 h 15623"/>
                <a:gd name="connsiteX1" fmla="*/ 30766 w 30765"/>
                <a:gd name="connsiteY1" fmla="*/ 3545 h 15623"/>
                <a:gd name="connsiteX2" fmla="*/ 28384 w 30765"/>
                <a:gd name="connsiteY2" fmla="*/ 8117 h 15623"/>
                <a:gd name="connsiteX3" fmla="*/ 24479 w 30765"/>
                <a:gd name="connsiteY3" fmla="*/ 10308 h 15623"/>
                <a:gd name="connsiteX4" fmla="*/ 12383 w 30765"/>
                <a:gd name="connsiteY4" fmla="*/ 12689 h 15623"/>
                <a:gd name="connsiteX5" fmla="*/ 12383 w 30765"/>
                <a:gd name="connsiteY5" fmla="*/ 12689 h 15623"/>
                <a:gd name="connsiteX6" fmla="*/ 0 w 30765"/>
                <a:gd name="connsiteY6" fmla="*/ 6212 h 15623"/>
                <a:gd name="connsiteX7" fmla="*/ 2286 w 30765"/>
                <a:gd name="connsiteY7" fmla="*/ 1735 h 15623"/>
                <a:gd name="connsiteX8" fmla="*/ 10192 w 30765"/>
                <a:gd name="connsiteY8" fmla="*/ 1259 h 15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0765" h="15623">
                  <a:moveTo>
                    <a:pt x="10192" y="1259"/>
                  </a:moveTo>
                  <a:cubicBezTo>
                    <a:pt x="16669" y="5640"/>
                    <a:pt x="23432" y="6879"/>
                    <a:pt x="30766" y="3545"/>
                  </a:cubicBezTo>
                  <a:cubicBezTo>
                    <a:pt x="30004" y="5069"/>
                    <a:pt x="29242" y="6593"/>
                    <a:pt x="28384" y="8117"/>
                  </a:cubicBezTo>
                  <a:cubicBezTo>
                    <a:pt x="27337" y="9260"/>
                    <a:pt x="26098" y="10022"/>
                    <a:pt x="24479" y="10308"/>
                  </a:cubicBezTo>
                  <a:cubicBezTo>
                    <a:pt x="20574" y="11736"/>
                    <a:pt x="15811" y="8974"/>
                    <a:pt x="12383" y="12689"/>
                  </a:cubicBezTo>
                  <a:lnTo>
                    <a:pt x="12383" y="12689"/>
                  </a:lnTo>
                  <a:cubicBezTo>
                    <a:pt x="3429" y="19737"/>
                    <a:pt x="1905" y="12689"/>
                    <a:pt x="0" y="6212"/>
                  </a:cubicBezTo>
                  <a:cubicBezTo>
                    <a:pt x="0" y="4307"/>
                    <a:pt x="857" y="2878"/>
                    <a:pt x="2286" y="1735"/>
                  </a:cubicBezTo>
                  <a:cubicBezTo>
                    <a:pt x="4858" y="211"/>
                    <a:pt x="7334" y="-1027"/>
                    <a:pt x="10192" y="1259"/>
                  </a:cubicBezTo>
                  <a:close/>
                </a:path>
              </a:pathLst>
            </a:custGeom>
            <a:solidFill>
              <a:srgbClr val="FCBE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16" name="Freeform: Shape 315">
              <a:extLst>
                <a:ext uri="{FF2B5EF4-FFF2-40B4-BE49-F238E27FC236}">
                  <a16:creationId xmlns:a16="http://schemas.microsoft.com/office/drawing/2014/main" id="{9F1319ED-F871-4AA7-A463-37CD36DB0006}"/>
                </a:ext>
              </a:extLst>
            </p:cNvPr>
            <p:cNvSpPr/>
            <p:nvPr/>
          </p:nvSpPr>
          <p:spPr>
            <a:xfrm>
              <a:off x="9281727" y="2060869"/>
              <a:ext cx="14145" cy="6621"/>
            </a:xfrm>
            <a:custGeom>
              <a:avLst/>
              <a:gdLst>
                <a:gd name="connsiteX0" fmla="*/ 14146 w 14145"/>
                <a:gd name="connsiteY0" fmla="*/ 3117 h 6621"/>
                <a:gd name="connsiteX1" fmla="*/ 525 w 14145"/>
                <a:gd name="connsiteY1" fmla="*/ 5308 h 6621"/>
                <a:gd name="connsiteX2" fmla="*/ 2335 w 14145"/>
                <a:gd name="connsiteY2" fmla="*/ 260 h 6621"/>
                <a:gd name="connsiteX3" fmla="*/ 5097 w 14145"/>
                <a:gd name="connsiteY3" fmla="*/ 736 h 6621"/>
                <a:gd name="connsiteX4" fmla="*/ 11955 w 14145"/>
                <a:gd name="connsiteY4" fmla="*/ 736 h 6621"/>
                <a:gd name="connsiteX5" fmla="*/ 14146 w 14145"/>
                <a:gd name="connsiteY5" fmla="*/ 3117 h 6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145" h="6621">
                  <a:moveTo>
                    <a:pt x="14146" y="3117"/>
                  </a:moveTo>
                  <a:cubicBezTo>
                    <a:pt x="10145" y="7213"/>
                    <a:pt x="5573" y="7403"/>
                    <a:pt x="525" y="5308"/>
                  </a:cubicBezTo>
                  <a:cubicBezTo>
                    <a:pt x="-809" y="2927"/>
                    <a:pt x="620" y="1593"/>
                    <a:pt x="2335" y="260"/>
                  </a:cubicBezTo>
                  <a:cubicBezTo>
                    <a:pt x="3382" y="-217"/>
                    <a:pt x="4240" y="-26"/>
                    <a:pt x="5097" y="736"/>
                  </a:cubicBezTo>
                  <a:cubicBezTo>
                    <a:pt x="7383" y="736"/>
                    <a:pt x="9669" y="736"/>
                    <a:pt x="11955" y="736"/>
                  </a:cubicBezTo>
                  <a:cubicBezTo>
                    <a:pt x="12717" y="1593"/>
                    <a:pt x="13479" y="2355"/>
                    <a:pt x="14146" y="3117"/>
                  </a:cubicBezTo>
                  <a:close/>
                </a:path>
              </a:pathLst>
            </a:custGeom>
            <a:solidFill>
              <a:srgbClr val="F6B8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17" name="Freeform: Shape 316">
              <a:extLst>
                <a:ext uri="{FF2B5EF4-FFF2-40B4-BE49-F238E27FC236}">
                  <a16:creationId xmlns:a16="http://schemas.microsoft.com/office/drawing/2014/main" id="{A49AA3BA-92DE-41DB-8219-E171D9BD383D}"/>
                </a:ext>
              </a:extLst>
            </p:cNvPr>
            <p:cNvSpPr/>
            <p:nvPr/>
          </p:nvSpPr>
          <p:spPr>
            <a:xfrm>
              <a:off x="9284262" y="2082178"/>
              <a:ext cx="7166" cy="6858"/>
            </a:xfrm>
            <a:custGeom>
              <a:avLst/>
              <a:gdLst>
                <a:gd name="connsiteX0" fmla="*/ 2562 w 7166"/>
                <a:gd name="connsiteY0" fmla="*/ 0 h 6858"/>
                <a:gd name="connsiteX1" fmla="*/ 7134 w 7166"/>
                <a:gd name="connsiteY1" fmla="*/ 0 h 6858"/>
                <a:gd name="connsiteX2" fmla="*/ 4943 w 7166"/>
                <a:gd name="connsiteY2" fmla="*/ 6858 h 6858"/>
                <a:gd name="connsiteX3" fmla="*/ 2562 w 7166"/>
                <a:gd name="connsiteY3" fmla="*/ 4572 h 6858"/>
                <a:gd name="connsiteX4" fmla="*/ 85 w 7166"/>
                <a:gd name="connsiteY4" fmla="*/ 4001 h 6858"/>
                <a:gd name="connsiteX5" fmla="*/ 2562 w 7166"/>
                <a:gd name="connsiteY5" fmla="*/ 0 h 6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166" h="6858">
                  <a:moveTo>
                    <a:pt x="2562" y="0"/>
                  </a:moveTo>
                  <a:cubicBezTo>
                    <a:pt x="4086" y="0"/>
                    <a:pt x="5610" y="0"/>
                    <a:pt x="7134" y="0"/>
                  </a:cubicBezTo>
                  <a:cubicBezTo>
                    <a:pt x="7134" y="2572"/>
                    <a:pt x="7610" y="5144"/>
                    <a:pt x="4943" y="6858"/>
                  </a:cubicBezTo>
                  <a:cubicBezTo>
                    <a:pt x="4181" y="6096"/>
                    <a:pt x="3419" y="5334"/>
                    <a:pt x="2562" y="4572"/>
                  </a:cubicBezTo>
                  <a:cubicBezTo>
                    <a:pt x="1609" y="5048"/>
                    <a:pt x="466" y="5144"/>
                    <a:pt x="85" y="4001"/>
                  </a:cubicBezTo>
                  <a:cubicBezTo>
                    <a:pt x="-391" y="2000"/>
                    <a:pt x="1228" y="1048"/>
                    <a:pt x="2562" y="0"/>
                  </a:cubicBezTo>
                  <a:close/>
                </a:path>
              </a:pathLst>
            </a:custGeom>
            <a:solidFill>
              <a:srgbClr val="F9BF0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18" name="Freeform: Shape 317">
              <a:extLst>
                <a:ext uri="{FF2B5EF4-FFF2-40B4-BE49-F238E27FC236}">
                  <a16:creationId xmlns:a16="http://schemas.microsoft.com/office/drawing/2014/main" id="{40538D44-A7BE-4CC5-A0A4-283E532FCDB1}"/>
                </a:ext>
              </a:extLst>
            </p:cNvPr>
            <p:cNvSpPr/>
            <p:nvPr/>
          </p:nvSpPr>
          <p:spPr>
            <a:xfrm>
              <a:off x="9256072" y="2064007"/>
              <a:ext cx="18147" cy="13599"/>
            </a:xfrm>
            <a:custGeom>
              <a:avLst/>
              <a:gdLst>
                <a:gd name="connsiteX0" fmla="*/ 17131 w 18147"/>
                <a:gd name="connsiteY0" fmla="*/ 11313 h 13599"/>
                <a:gd name="connsiteX1" fmla="*/ 10273 w 18147"/>
                <a:gd name="connsiteY1" fmla="*/ 13599 h 13599"/>
                <a:gd name="connsiteX2" fmla="*/ 1701 w 18147"/>
                <a:gd name="connsiteY2" fmla="*/ 9980 h 13599"/>
                <a:gd name="connsiteX3" fmla="*/ 1129 w 18147"/>
                <a:gd name="connsiteY3" fmla="*/ 4455 h 13599"/>
                <a:gd name="connsiteX4" fmla="*/ 14845 w 18147"/>
                <a:gd name="connsiteY4" fmla="*/ 2169 h 13599"/>
                <a:gd name="connsiteX5" fmla="*/ 17131 w 18147"/>
                <a:gd name="connsiteY5" fmla="*/ 9027 h 13599"/>
                <a:gd name="connsiteX6" fmla="*/ 17131 w 18147"/>
                <a:gd name="connsiteY6" fmla="*/ 11313 h 135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147" h="13599">
                  <a:moveTo>
                    <a:pt x="17131" y="11313"/>
                  </a:moveTo>
                  <a:cubicBezTo>
                    <a:pt x="14845" y="12075"/>
                    <a:pt x="12559" y="12837"/>
                    <a:pt x="10273" y="13599"/>
                  </a:cubicBezTo>
                  <a:cubicBezTo>
                    <a:pt x="7511" y="12266"/>
                    <a:pt x="4177" y="12075"/>
                    <a:pt x="1701" y="9980"/>
                  </a:cubicBezTo>
                  <a:cubicBezTo>
                    <a:pt x="82" y="8265"/>
                    <a:pt x="-871" y="6551"/>
                    <a:pt x="1129" y="4455"/>
                  </a:cubicBezTo>
                  <a:cubicBezTo>
                    <a:pt x="4939" y="-974"/>
                    <a:pt x="9607" y="-1069"/>
                    <a:pt x="14845" y="2169"/>
                  </a:cubicBezTo>
                  <a:cubicBezTo>
                    <a:pt x="17893" y="3693"/>
                    <a:pt x="19227" y="5789"/>
                    <a:pt x="17131" y="9027"/>
                  </a:cubicBezTo>
                  <a:cubicBezTo>
                    <a:pt x="17131" y="9789"/>
                    <a:pt x="17131" y="10551"/>
                    <a:pt x="17131" y="11313"/>
                  </a:cubicBezTo>
                  <a:close/>
                </a:path>
              </a:pathLst>
            </a:custGeom>
            <a:solidFill>
              <a:srgbClr val="FDCA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19" name="Freeform: Shape 318">
              <a:extLst>
                <a:ext uri="{FF2B5EF4-FFF2-40B4-BE49-F238E27FC236}">
                  <a16:creationId xmlns:a16="http://schemas.microsoft.com/office/drawing/2014/main" id="{F9F41C83-CA4F-4792-97B0-16CCFFA291B4}"/>
                </a:ext>
              </a:extLst>
            </p:cNvPr>
            <p:cNvSpPr/>
            <p:nvPr/>
          </p:nvSpPr>
          <p:spPr>
            <a:xfrm>
              <a:off x="9245161" y="2067459"/>
              <a:ext cx="15918" cy="14689"/>
            </a:xfrm>
            <a:custGeom>
              <a:avLst/>
              <a:gdLst>
                <a:gd name="connsiteX0" fmla="*/ 12040 w 15918"/>
                <a:gd name="connsiteY0" fmla="*/ 1098 h 14689"/>
                <a:gd name="connsiteX1" fmla="*/ 14326 w 15918"/>
                <a:gd name="connsiteY1" fmla="*/ 5670 h 14689"/>
                <a:gd name="connsiteX2" fmla="*/ 15088 w 15918"/>
                <a:gd name="connsiteY2" fmla="*/ 12528 h 14689"/>
                <a:gd name="connsiteX3" fmla="*/ 6516 w 15918"/>
                <a:gd name="connsiteY3" fmla="*/ 14243 h 14689"/>
                <a:gd name="connsiteX4" fmla="*/ 134 w 15918"/>
                <a:gd name="connsiteY4" fmla="*/ 8528 h 14689"/>
                <a:gd name="connsiteX5" fmla="*/ 5182 w 15918"/>
                <a:gd name="connsiteY5" fmla="*/ 3289 h 14689"/>
                <a:gd name="connsiteX6" fmla="*/ 12040 w 15918"/>
                <a:gd name="connsiteY6" fmla="*/ 1098 h 14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918" h="14689">
                  <a:moveTo>
                    <a:pt x="12040" y="1098"/>
                  </a:moveTo>
                  <a:cubicBezTo>
                    <a:pt x="12136" y="3003"/>
                    <a:pt x="12517" y="4718"/>
                    <a:pt x="14326" y="5670"/>
                  </a:cubicBezTo>
                  <a:cubicBezTo>
                    <a:pt x="16136" y="7766"/>
                    <a:pt x="16422" y="10052"/>
                    <a:pt x="15088" y="12528"/>
                  </a:cubicBezTo>
                  <a:cubicBezTo>
                    <a:pt x="12612" y="15005"/>
                    <a:pt x="9659" y="15005"/>
                    <a:pt x="6516" y="14243"/>
                  </a:cubicBezTo>
                  <a:cubicBezTo>
                    <a:pt x="3658" y="13195"/>
                    <a:pt x="1468" y="11385"/>
                    <a:pt x="134" y="8528"/>
                  </a:cubicBezTo>
                  <a:cubicBezTo>
                    <a:pt x="-818" y="4242"/>
                    <a:pt x="3563" y="5099"/>
                    <a:pt x="5182" y="3289"/>
                  </a:cubicBezTo>
                  <a:cubicBezTo>
                    <a:pt x="6516" y="-330"/>
                    <a:pt x="8897" y="-807"/>
                    <a:pt x="12040" y="1098"/>
                  </a:cubicBezTo>
                  <a:close/>
                </a:path>
              </a:pathLst>
            </a:custGeom>
            <a:solidFill>
              <a:srgbClr val="F8BD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20" name="Freeform: Shape 319">
              <a:extLst>
                <a:ext uri="{FF2B5EF4-FFF2-40B4-BE49-F238E27FC236}">
                  <a16:creationId xmlns:a16="http://schemas.microsoft.com/office/drawing/2014/main" id="{0B0F7F2C-8D42-43C0-9118-27991A43A29D}"/>
                </a:ext>
              </a:extLst>
            </p:cNvPr>
            <p:cNvSpPr/>
            <p:nvPr/>
          </p:nvSpPr>
          <p:spPr>
            <a:xfrm>
              <a:off x="9270917" y="2059318"/>
              <a:ext cx="13716" cy="13716"/>
            </a:xfrm>
            <a:custGeom>
              <a:avLst/>
              <a:gdLst>
                <a:gd name="connsiteX0" fmla="*/ 2286 w 13716"/>
                <a:gd name="connsiteY0" fmla="*/ 13716 h 13716"/>
                <a:gd name="connsiteX1" fmla="*/ 0 w 13716"/>
                <a:gd name="connsiteY1" fmla="*/ 6858 h 13716"/>
                <a:gd name="connsiteX2" fmla="*/ 6858 w 13716"/>
                <a:gd name="connsiteY2" fmla="*/ 0 h 13716"/>
                <a:gd name="connsiteX3" fmla="*/ 13716 w 13716"/>
                <a:gd name="connsiteY3" fmla="*/ 2286 h 13716"/>
                <a:gd name="connsiteX4" fmla="*/ 11430 w 13716"/>
                <a:gd name="connsiteY4" fmla="*/ 6858 h 13716"/>
                <a:gd name="connsiteX5" fmla="*/ 2286 w 13716"/>
                <a:gd name="connsiteY5" fmla="*/ 13716 h 13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6" h="13716">
                  <a:moveTo>
                    <a:pt x="2286" y="13716"/>
                  </a:moveTo>
                  <a:cubicBezTo>
                    <a:pt x="1524" y="11430"/>
                    <a:pt x="762" y="9144"/>
                    <a:pt x="0" y="6858"/>
                  </a:cubicBezTo>
                  <a:cubicBezTo>
                    <a:pt x="95" y="2381"/>
                    <a:pt x="3905" y="1715"/>
                    <a:pt x="6858" y="0"/>
                  </a:cubicBezTo>
                  <a:cubicBezTo>
                    <a:pt x="8477" y="2667"/>
                    <a:pt x="11906" y="95"/>
                    <a:pt x="13716" y="2286"/>
                  </a:cubicBezTo>
                  <a:cubicBezTo>
                    <a:pt x="12954" y="3810"/>
                    <a:pt x="12192" y="5334"/>
                    <a:pt x="11430" y="6858"/>
                  </a:cubicBezTo>
                  <a:cubicBezTo>
                    <a:pt x="6286" y="6477"/>
                    <a:pt x="5334" y="11525"/>
                    <a:pt x="2286" y="13716"/>
                  </a:cubicBezTo>
                  <a:close/>
                </a:path>
              </a:pathLst>
            </a:custGeom>
            <a:solidFill>
              <a:srgbClr val="F8BF0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21" name="Freeform: Shape 320">
              <a:extLst>
                <a:ext uri="{FF2B5EF4-FFF2-40B4-BE49-F238E27FC236}">
                  <a16:creationId xmlns:a16="http://schemas.microsoft.com/office/drawing/2014/main" id="{AC23AE12-3FD8-44E6-9231-AF4C90B65016}"/>
                </a:ext>
              </a:extLst>
            </p:cNvPr>
            <p:cNvSpPr/>
            <p:nvPr/>
          </p:nvSpPr>
          <p:spPr>
            <a:xfrm>
              <a:off x="9237676" y="2063986"/>
              <a:ext cx="9037" cy="10288"/>
            </a:xfrm>
            <a:custGeom>
              <a:avLst/>
              <a:gdLst>
                <a:gd name="connsiteX0" fmla="*/ 3523 w 9037"/>
                <a:gd name="connsiteY0" fmla="*/ 0 h 10288"/>
                <a:gd name="connsiteX1" fmla="*/ 5714 w 9037"/>
                <a:gd name="connsiteY1" fmla="*/ 95 h 10288"/>
                <a:gd name="connsiteX2" fmla="*/ 8095 w 9037"/>
                <a:gd name="connsiteY2" fmla="*/ 6763 h 10288"/>
                <a:gd name="connsiteX3" fmla="*/ 951 w 9037"/>
                <a:gd name="connsiteY3" fmla="*/ 9430 h 10288"/>
                <a:gd name="connsiteX4" fmla="*/ 3523 w 9037"/>
                <a:gd name="connsiteY4" fmla="*/ 0 h 10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037" h="10288">
                  <a:moveTo>
                    <a:pt x="3523" y="0"/>
                  </a:moveTo>
                  <a:cubicBezTo>
                    <a:pt x="4285" y="0"/>
                    <a:pt x="4952" y="0"/>
                    <a:pt x="5714" y="95"/>
                  </a:cubicBezTo>
                  <a:cubicBezTo>
                    <a:pt x="7333" y="2000"/>
                    <a:pt x="10667" y="3334"/>
                    <a:pt x="8095" y="6763"/>
                  </a:cubicBezTo>
                  <a:cubicBezTo>
                    <a:pt x="6476" y="9906"/>
                    <a:pt x="4285" y="11335"/>
                    <a:pt x="951" y="9430"/>
                  </a:cubicBezTo>
                  <a:cubicBezTo>
                    <a:pt x="-1716" y="5334"/>
                    <a:pt x="1904" y="2953"/>
                    <a:pt x="3523" y="0"/>
                  </a:cubicBezTo>
                  <a:close/>
                </a:path>
              </a:pathLst>
            </a:custGeom>
            <a:solidFill>
              <a:srgbClr val="FCCC0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22" name="Freeform: Shape 321">
              <a:extLst>
                <a:ext uri="{FF2B5EF4-FFF2-40B4-BE49-F238E27FC236}">
                  <a16:creationId xmlns:a16="http://schemas.microsoft.com/office/drawing/2014/main" id="{8297EBF0-2DDA-4233-8EDE-75DC96C25FD8}"/>
                </a:ext>
              </a:extLst>
            </p:cNvPr>
            <p:cNvSpPr/>
            <p:nvPr/>
          </p:nvSpPr>
          <p:spPr>
            <a:xfrm>
              <a:off x="9238007" y="2070748"/>
              <a:ext cx="12335" cy="7825"/>
            </a:xfrm>
            <a:custGeom>
              <a:avLst/>
              <a:gdLst>
                <a:gd name="connsiteX0" fmla="*/ 906 w 12335"/>
                <a:gd name="connsiteY0" fmla="*/ 2286 h 7825"/>
                <a:gd name="connsiteX1" fmla="*/ 7764 w 12335"/>
                <a:gd name="connsiteY1" fmla="*/ 0 h 7825"/>
                <a:gd name="connsiteX2" fmla="*/ 12336 w 12335"/>
                <a:gd name="connsiteY2" fmla="*/ 0 h 7825"/>
                <a:gd name="connsiteX3" fmla="*/ 7764 w 12335"/>
                <a:gd name="connsiteY3" fmla="*/ 4572 h 7825"/>
                <a:gd name="connsiteX4" fmla="*/ 1382 w 12335"/>
                <a:gd name="connsiteY4" fmla="*/ 7144 h 7825"/>
                <a:gd name="connsiteX5" fmla="*/ 906 w 12335"/>
                <a:gd name="connsiteY5" fmla="*/ 2286 h 7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335" h="7825">
                  <a:moveTo>
                    <a:pt x="906" y="2286"/>
                  </a:moveTo>
                  <a:cubicBezTo>
                    <a:pt x="3192" y="1524"/>
                    <a:pt x="5478" y="762"/>
                    <a:pt x="7764" y="0"/>
                  </a:cubicBezTo>
                  <a:cubicBezTo>
                    <a:pt x="9288" y="0"/>
                    <a:pt x="10812" y="0"/>
                    <a:pt x="12336" y="0"/>
                  </a:cubicBezTo>
                  <a:cubicBezTo>
                    <a:pt x="10812" y="1524"/>
                    <a:pt x="9288" y="3048"/>
                    <a:pt x="7764" y="4572"/>
                  </a:cubicBezTo>
                  <a:cubicBezTo>
                    <a:pt x="6430" y="7334"/>
                    <a:pt x="4335" y="8763"/>
                    <a:pt x="1382" y="7144"/>
                  </a:cubicBezTo>
                  <a:cubicBezTo>
                    <a:pt x="-523" y="6096"/>
                    <a:pt x="-237" y="4096"/>
                    <a:pt x="906" y="2286"/>
                  </a:cubicBezTo>
                  <a:close/>
                </a:path>
              </a:pathLst>
            </a:custGeom>
            <a:solidFill>
              <a:srgbClr val="F2B7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23" name="Freeform: Shape 322">
              <a:extLst>
                <a:ext uri="{FF2B5EF4-FFF2-40B4-BE49-F238E27FC236}">
                  <a16:creationId xmlns:a16="http://schemas.microsoft.com/office/drawing/2014/main" id="{960C10B8-7B15-4E9C-B632-868906901C84}"/>
                </a:ext>
              </a:extLst>
            </p:cNvPr>
            <p:cNvSpPr/>
            <p:nvPr/>
          </p:nvSpPr>
          <p:spPr>
            <a:xfrm>
              <a:off x="9277680" y="2059382"/>
              <a:ext cx="9143" cy="3224"/>
            </a:xfrm>
            <a:custGeom>
              <a:avLst/>
              <a:gdLst>
                <a:gd name="connsiteX0" fmla="*/ 6858 w 9143"/>
                <a:gd name="connsiteY0" fmla="*/ 2318 h 3224"/>
                <a:gd name="connsiteX1" fmla="*/ 0 w 9143"/>
                <a:gd name="connsiteY1" fmla="*/ 32 h 3224"/>
                <a:gd name="connsiteX2" fmla="*/ 9144 w 9143"/>
                <a:gd name="connsiteY2" fmla="*/ 2318 h 3224"/>
                <a:gd name="connsiteX3" fmla="*/ 6858 w 9143"/>
                <a:gd name="connsiteY3" fmla="*/ 2318 h 3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143" h="3224">
                  <a:moveTo>
                    <a:pt x="6858" y="2318"/>
                  </a:moveTo>
                  <a:cubicBezTo>
                    <a:pt x="4572" y="1461"/>
                    <a:pt x="571" y="6128"/>
                    <a:pt x="0" y="32"/>
                  </a:cubicBezTo>
                  <a:cubicBezTo>
                    <a:pt x="3143" y="318"/>
                    <a:pt x="6763" y="-1016"/>
                    <a:pt x="9144" y="2318"/>
                  </a:cubicBezTo>
                  <a:cubicBezTo>
                    <a:pt x="8382" y="2223"/>
                    <a:pt x="7620" y="2318"/>
                    <a:pt x="6858" y="2318"/>
                  </a:cubicBezTo>
                  <a:close/>
                </a:path>
              </a:pathLst>
            </a:custGeom>
            <a:solidFill>
              <a:srgbClr val="FBC20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24" name="Freeform: Shape 323">
              <a:extLst>
                <a:ext uri="{FF2B5EF4-FFF2-40B4-BE49-F238E27FC236}">
                  <a16:creationId xmlns:a16="http://schemas.microsoft.com/office/drawing/2014/main" id="{EA9D536E-8403-49CC-A117-A3B4294C5E79}"/>
                </a:ext>
              </a:extLst>
            </p:cNvPr>
            <p:cNvSpPr/>
            <p:nvPr/>
          </p:nvSpPr>
          <p:spPr>
            <a:xfrm>
              <a:off x="9122422" y="2105079"/>
              <a:ext cx="59531" cy="31733"/>
            </a:xfrm>
            <a:custGeom>
              <a:avLst/>
              <a:gdLst>
                <a:gd name="connsiteX0" fmla="*/ 54864 w 59531"/>
                <a:gd name="connsiteY0" fmla="*/ 25106 h 31733"/>
                <a:gd name="connsiteX1" fmla="*/ 57150 w 59531"/>
                <a:gd name="connsiteY1" fmla="*/ 25106 h 31733"/>
                <a:gd name="connsiteX2" fmla="*/ 59531 w 59531"/>
                <a:gd name="connsiteY2" fmla="*/ 27392 h 31733"/>
                <a:gd name="connsiteX3" fmla="*/ 50578 w 59531"/>
                <a:gd name="connsiteY3" fmla="*/ 31488 h 31733"/>
                <a:gd name="connsiteX4" fmla="*/ 30575 w 59531"/>
                <a:gd name="connsiteY4" fmla="*/ 29678 h 31733"/>
                <a:gd name="connsiteX5" fmla="*/ 11430 w 59531"/>
                <a:gd name="connsiteY5" fmla="*/ 27392 h 31733"/>
                <a:gd name="connsiteX6" fmla="*/ 0 w 59531"/>
                <a:gd name="connsiteY6" fmla="*/ 18248 h 31733"/>
                <a:gd name="connsiteX7" fmla="*/ 0 w 59531"/>
                <a:gd name="connsiteY7" fmla="*/ 18248 h 31733"/>
                <a:gd name="connsiteX8" fmla="*/ 11430 w 59531"/>
                <a:gd name="connsiteY8" fmla="*/ 9199 h 31733"/>
                <a:gd name="connsiteX9" fmla="*/ 32004 w 59531"/>
                <a:gd name="connsiteY9" fmla="*/ 55 h 31733"/>
                <a:gd name="connsiteX10" fmla="*/ 33242 w 59531"/>
                <a:gd name="connsiteY10" fmla="*/ 2627 h 31733"/>
                <a:gd name="connsiteX11" fmla="*/ 30004 w 59531"/>
                <a:gd name="connsiteY11" fmla="*/ 7580 h 31733"/>
                <a:gd name="connsiteX12" fmla="*/ 24575 w 59531"/>
                <a:gd name="connsiteY12" fmla="*/ 12057 h 31733"/>
                <a:gd name="connsiteX13" fmla="*/ 23622 w 59531"/>
                <a:gd name="connsiteY13" fmla="*/ 16629 h 31733"/>
                <a:gd name="connsiteX14" fmla="*/ 33814 w 59531"/>
                <a:gd name="connsiteY14" fmla="*/ 14819 h 31733"/>
                <a:gd name="connsiteX15" fmla="*/ 38195 w 59531"/>
                <a:gd name="connsiteY15" fmla="*/ 14628 h 31733"/>
                <a:gd name="connsiteX16" fmla="*/ 49530 w 59531"/>
                <a:gd name="connsiteY16" fmla="*/ 19867 h 31733"/>
                <a:gd name="connsiteX17" fmla="*/ 54864 w 59531"/>
                <a:gd name="connsiteY17" fmla="*/ 25106 h 317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9531" h="31733">
                  <a:moveTo>
                    <a:pt x="54864" y="25106"/>
                  </a:moveTo>
                  <a:cubicBezTo>
                    <a:pt x="55626" y="25106"/>
                    <a:pt x="56388" y="25106"/>
                    <a:pt x="57150" y="25106"/>
                  </a:cubicBezTo>
                  <a:cubicBezTo>
                    <a:pt x="58484" y="25392"/>
                    <a:pt x="59246" y="26154"/>
                    <a:pt x="59531" y="27392"/>
                  </a:cubicBezTo>
                  <a:cubicBezTo>
                    <a:pt x="58674" y="33393"/>
                    <a:pt x="54102" y="31392"/>
                    <a:pt x="50578" y="31488"/>
                  </a:cubicBezTo>
                  <a:cubicBezTo>
                    <a:pt x="44196" y="27582"/>
                    <a:pt x="37243" y="29964"/>
                    <a:pt x="30575" y="29678"/>
                  </a:cubicBezTo>
                  <a:cubicBezTo>
                    <a:pt x="24003" y="29583"/>
                    <a:pt x="17621" y="29297"/>
                    <a:pt x="11430" y="27392"/>
                  </a:cubicBezTo>
                  <a:cubicBezTo>
                    <a:pt x="6477" y="25773"/>
                    <a:pt x="2096" y="23487"/>
                    <a:pt x="0" y="18248"/>
                  </a:cubicBezTo>
                  <a:lnTo>
                    <a:pt x="0" y="18248"/>
                  </a:lnTo>
                  <a:cubicBezTo>
                    <a:pt x="4382" y="15867"/>
                    <a:pt x="7525" y="12057"/>
                    <a:pt x="11430" y="9199"/>
                  </a:cubicBezTo>
                  <a:cubicBezTo>
                    <a:pt x="18479" y="6627"/>
                    <a:pt x="23432" y="-707"/>
                    <a:pt x="32004" y="55"/>
                  </a:cubicBezTo>
                  <a:cubicBezTo>
                    <a:pt x="32766" y="722"/>
                    <a:pt x="33147" y="1579"/>
                    <a:pt x="33242" y="2627"/>
                  </a:cubicBezTo>
                  <a:cubicBezTo>
                    <a:pt x="32957" y="4818"/>
                    <a:pt x="31814" y="6437"/>
                    <a:pt x="30004" y="7580"/>
                  </a:cubicBezTo>
                  <a:cubicBezTo>
                    <a:pt x="27718" y="8532"/>
                    <a:pt x="25813" y="9866"/>
                    <a:pt x="24575" y="12057"/>
                  </a:cubicBezTo>
                  <a:cubicBezTo>
                    <a:pt x="23336" y="13390"/>
                    <a:pt x="22193" y="14724"/>
                    <a:pt x="23622" y="16629"/>
                  </a:cubicBezTo>
                  <a:cubicBezTo>
                    <a:pt x="27718" y="20248"/>
                    <a:pt x="30194" y="14057"/>
                    <a:pt x="33814" y="14819"/>
                  </a:cubicBezTo>
                  <a:cubicBezTo>
                    <a:pt x="35243" y="14724"/>
                    <a:pt x="36957" y="15295"/>
                    <a:pt x="38195" y="14628"/>
                  </a:cubicBezTo>
                  <a:cubicBezTo>
                    <a:pt x="44101" y="11866"/>
                    <a:pt x="48578" y="11390"/>
                    <a:pt x="49530" y="19867"/>
                  </a:cubicBezTo>
                  <a:cubicBezTo>
                    <a:pt x="49816" y="22153"/>
                    <a:pt x="52197" y="24153"/>
                    <a:pt x="54864" y="25106"/>
                  </a:cubicBezTo>
                  <a:close/>
                </a:path>
              </a:pathLst>
            </a:custGeom>
            <a:solidFill>
              <a:srgbClr val="FBC30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25" name="Freeform: Shape 324">
              <a:extLst>
                <a:ext uri="{FF2B5EF4-FFF2-40B4-BE49-F238E27FC236}">
                  <a16:creationId xmlns:a16="http://schemas.microsoft.com/office/drawing/2014/main" id="{2C550419-1151-4F58-AA42-C9B0287F1C66}"/>
                </a:ext>
              </a:extLst>
            </p:cNvPr>
            <p:cNvSpPr/>
            <p:nvPr/>
          </p:nvSpPr>
          <p:spPr>
            <a:xfrm>
              <a:off x="9122300" y="2123326"/>
              <a:ext cx="11552" cy="9144"/>
            </a:xfrm>
            <a:custGeom>
              <a:avLst/>
              <a:gdLst>
                <a:gd name="connsiteX0" fmla="*/ 123 w 11552"/>
                <a:gd name="connsiteY0" fmla="*/ 0 h 9144"/>
                <a:gd name="connsiteX1" fmla="*/ 11553 w 11552"/>
                <a:gd name="connsiteY1" fmla="*/ 9144 h 9144"/>
                <a:gd name="connsiteX2" fmla="*/ 123 w 11552"/>
                <a:gd name="connsiteY2" fmla="*/ 0 h 9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552" h="9144">
                  <a:moveTo>
                    <a:pt x="123" y="0"/>
                  </a:moveTo>
                  <a:cubicBezTo>
                    <a:pt x="3933" y="3048"/>
                    <a:pt x="7743" y="6096"/>
                    <a:pt x="11553" y="9144"/>
                  </a:cubicBezTo>
                  <a:cubicBezTo>
                    <a:pt x="599" y="8572"/>
                    <a:pt x="-449" y="7620"/>
                    <a:pt x="123" y="0"/>
                  </a:cubicBezTo>
                  <a:close/>
                </a:path>
              </a:pathLst>
            </a:custGeom>
            <a:solidFill>
              <a:srgbClr val="FBCB1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26" name="Freeform: Shape 325">
              <a:extLst>
                <a:ext uri="{FF2B5EF4-FFF2-40B4-BE49-F238E27FC236}">
                  <a16:creationId xmlns:a16="http://schemas.microsoft.com/office/drawing/2014/main" id="{D455B00B-98C7-4ED7-96EE-DB332A5AA545}"/>
                </a:ext>
              </a:extLst>
            </p:cNvPr>
            <p:cNvSpPr/>
            <p:nvPr/>
          </p:nvSpPr>
          <p:spPr>
            <a:xfrm>
              <a:off x="9122422" y="2114182"/>
              <a:ext cx="11429" cy="9144"/>
            </a:xfrm>
            <a:custGeom>
              <a:avLst/>
              <a:gdLst>
                <a:gd name="connsiteX0" fmla="*/ 11430 w 11429"/>
                <a:gd name="connsiteY0" fmla="*/ 0 h 9144"/>
                <a:gd name="connsiteX1" fmla="*/ 0 w 11429"/>
                <a:gd name="connsiteY1" fmla="*/ 9144 h 9144"/>
                <a:gd name="connsiteX2" fmla="*/ 7049 w 11429"/>
                <a:gd name="connsiteY2" fmla="*/ 191 h 9144"/>
                <a:gd name="connsiteX3" fmla="*/ 11430 w 11429"/>
                <a:gd name="connsiteY3" fmla="*/ 0 h 9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29" h="9144">
                  <a:moveTo>
                    <a:pt x="11430" y="0"/>
                  </a:moveTo>
                  <a:cubicBezTo>
                    <a:pt x="9430" y="5239"/>
                    <a:pt x="5906" y="8763"/>
                    <a:pt x="0" y="9144"/>
                  </a:cubicBezTo>
                  <a:cubicBezTo>
                    <a:pt x="2381" y="6096"/>
                    <a:pt x="4763" y="3143"/>
                    <a:pt x="7049" y="191"/>
                  </a:cubicBezTo>
                  <a:cubicBezTo>
                    <a:pt x="8573" y="95"/>
                    <a:pt x="10001" y="95"/>
                    <a:pt x="11430" y="0"/>
                  </a:cubicBezTo>
                  <a:close/>
                </a:path>
              </a:pathLst>
            </a:custGeom>
            <a:solidFill>
              <a:srgbClr val="FBCB1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27" name="Freeform: Shape 326">
              <a:extLst>
                <a:ext uri="{FF2B5EF4-FFF2-40B4-BE49-F238E27FC236}">
                  <a16:creationId xmlns:a16="http://schemas.microsoft.com/office/drawing/2014/main" id="{222BB934-C5BD-4C16-8180-97D4F546CA1D}"/>
                </a:ext>
              </a:extLst>
            </p:cNvPr>
            <p:cNvSpPr/>
            <p:nvPr/>
          </p:nvSpPr>
          <p:spPr>
            <a:xfrm>
              <a:off x="9171696" y="2086750"/>
              <a:ext cx="31722" cy="20573"/>
            </a:xfrm>
            <a:custGeom>
              <a:avLst/>
              <a:gdLst>
                <a:gd name="connsiteX0" fmla="*/ 28355 w 31722"/>
                <a:gd name="connsiteY0" fmla="*/ 13716 h 20573"/>
                <a:gd name="connsiteX1" fmla="*/ 21497 w 31722"/>
                <a:gd name="connsiteY1" fmla="*/ 20574 h 20573"/>
                <a:gd name="connsiteX2" fmla="*/ 6257 w 31722"/>
                <a:gd name="connsiteY2" fmla="*/ 18574 h 20573"/>
                <a:gd name="connsiteX3" fmla="*/ 1018 w 31722"/>
                <a:gd name="connsiteY3" fmla="*/ 11430 h 20573"/>
                <a:gd name="connsiteX4" fmla="*/ 3304 w 31722"/>
                <a:gd name="connsiteY4" fmla="*/ 6858 h 20573"/>
                <a:gd name="connsiteX5" fmla="*/ 19306 w 31722"/>
                <a:gd name="connsiteY5" fmla="*/ 0 h 20573"/>
                <a:gd name="connsiteX6" fmla="*/ 23783 w 31722"/>
                <a:gd name="connsiteY6" fmla="*/ 0 h 20573"/>
                <a:gd name="connsiteX7" fmla="*/ 28355 w 31722"/>
                <a:gd name="connsiteY7" fmla="*/ 13716 h 20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722" h="20573">
                  <a:moveTo>
                    <a:pt x="28355" y="13716"/>
                  </a:moveTo>
                  <a:cubicBezTo>
                    <a:pt x="26069" y="16002"/>
                    <a:pt x="23783" y="18288"/>
                    <a:pt x="21497" y="20574"/>
                  </a:cubicBezTo>
                  <a:cubicBezTo>
                    <a:pt x="16734" y="17526"/>
                    <a:pt x="11400" y="18098"/>
                    <a:pt x="6257" y="18574"/>
                  </a:cubicBezTo>
                  <a:cubicBezTo>
                    <a:pt x="-220" y="19241"/>
                    <a:pt x="-1077" y="16574"/>
                    <a:pt x="1018" y="11430"/>
                  </a:cubicBezTo>
                  <a:cubicBezTo>
                    <a:pt x="1780" y="9906"/>
                    <a:pt x="2542" y="8382"/>
                    <a:pt x="3304" y="6858"/>
                  </a:cubicBezTo>
                  <a:cubicBezTo>
                    <a:pt x="8638" y="4572"/>
                    <a:pt x="13972" y="2286"/>
                    <a:pt x="19306" y="0"/>
                  </a:cubicBezTo>
                  <a:cubicBezTo>
                    <a:pt x="20830" y="0"/>
                    <a:pt x="22354" y="0"/>
                    <a:pt x="23783" y="0"/>
                  </a:cubicBezTo>
                  <a:cubicBezTo>
                    <a:pt x="30355" y="2953"/>
                    <a:pt x="35308" y="6382"/>
                    <a:pt x="28355" y="13716"/>
                  </a:cubicBezTo>
                  <a:close/>
                </a:path>
              </a:pathLst>
            </a:custGeom>
            <a:solidFill>
              <a:srgbClr val="FCCB0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:a16="http://schemas.microsoft.com/office/drawing/2014/main" id="{C6485062-2F9F-41A9-94D0-426805E12BF9}"/>
                </a:ext>
              </a:extLst>
            </p:cNvPr>
            <p:cNvSpPr/>
            <p:nvPr/>
          </p:nvSpPr>
          <p:spPr>
            <a:xfrm>
              <a:off x="9165190" y="2098181"/>
              <a:ext cx="28004" cy="20574"/>
            </a:xfrm>
            <a:custGeom>
              <a:avLst/>
              <a:gdLst>
                <a:gd name="connsiteX0" fmla="*/ 7525 w 28004"/>
                <a:gd name="connsiteY0" fmla="*/ 0 h 20574"/>
                <a:gd name="connsiteX1" fmla="*/ 17050 w 28004"/>
                <a:gd name="connsiteY1" fmla="*/ 4858 h 20574"/>
                <a:gd name="connsiteX2" fmla="*/ 28004 w 28004"/>
                <a:gd name="connsiteY2" fmla="*/ 9144 h 20574"/>
                <a:gd name="connsiteX3" fmla="*/ 28004 w 28004"/>
                <a:gd name="connsiteY3" fmla="*/ 9144 h 20574"/>
                <a:gd name="connsiteX4" fmla="*/ 16574 w 28004"/>
                <a:gd name="connsiteY4" fmla="*/ 20574 h 20574"/>
                <a:gd name="connsiteX5" fmla="*/ 7430 w 28004"/>
                <a:gd name="connsiteY5" fmla="*/ 20574 h 20574"/>
                <a:gd name="connsiteX6" fmla="*/ 2096 w 28004"/>
                <a:gd name="connsiteY6" fmla="*/ 15621 h 20574"/>
                <a:gd name="connsiteX7" fmla="*/ 0 w 28004"/>
                <a:gd name="connsiteY7" fmla="*/ 5524 h 20574"/>
                <a:gd name="connsiteX8" fmla="*/ 2953 w 28004"/>
                <a:gd name="connsiteY8" fmla="*/ 2286 h 20574"/>
                <a:gd name="connsiteX9" fmla="*/ 7525 w 28004"/>
                <a:gd name="connsiteY9" fmla="*/ 0 h 20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8004" h="20574">
                  <a:moveTo>
                    <a:pt x="7525" y="0"/>
                  </a:moveTo>
                  <a:cubicBezTo>
                    <a:pt x="6572" y="9811"/>
                    <a:pt x="15526" y="-95"/>
                    <a:pt x="17050" y="4858"/>
                  </a:cubicBezTo>
                  <a:cubicBezTo>
                    <a:pt x="22574" y="1524"/>
                    <a:pt x="25051" y="5906"/>
                    <a:pt x="28004" y="9144"/>
                  </a:cubicBezTo>
                  <a:lnTo>
                    <a:pt x="28004" y="9144"/>
                  </a:lnTo>
                  <a:cubicBezTo>
                    <a:pt x="28099" y="16859"/>
                    <a:pt x="20860" y="17240"/>
                    <a:pt x="16574" y="20574"/>
                  </a:cubicBezTo>
                  <a:cubicBezTo>
                    <a:pt x="13526" y="20479"/>
                    <a:pt x="10478" y="18383"/>
                    <a:pt x="7430" y="20574"/>
                  </a:cubicBezTo>
                  <a:cubicBezTo>
                    <a:pt x="5715" y="18955"/>
                    <a:pt x="3239" y="18002"/>
                    <a:pt x="2096" y="15621"/>
                  </a:cubicBezTo>
                  <a:cubicBezTo>
                    <a:pt x="1810" y="12192"/>
                    <a:pt x="857" y="8858"/>
                    <a:pt x="0" y="5524"/>
                  </a:cubicBezTo>
                  <a:cubicBezTo>
                    <a:pt x="190" y="3715"/>
                    <a:pt x="1905" y="3334"/>
                    <a:pt x="2953" y="2286"/>
                  </a:cubicBezTo>
                  <a:cubicBezTo>
                    <a:pt x="4477" y="1524"/>
                    <a:pt x="6001" y="762"/>
                    <a:pt x="7525" y="0"/>
                  </a:cubicBezTo>
                  <a:close/>
                </a:path>
              </a:pathLst>
            </a:custGeom>
            <a:solidFill>
              <a:srgbClr val="FCC5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:a16="http://schemas.microsoft.com/office/drawing/2014/main" id="{366B2A86-EF80-44F6-9049-CA5014080A5B}"/>
                </a:ext>
              </a:extLst>
            </p:cNvPr>
            <p:cNvSpPr/>
            <p:nvPr/>
          </p:nvSpPr>
          <p:spPr>
            <a:xfrm>
              <a:off x="9154426" y="2099550"/>
              <a:ext cx="13716" cy="10568"/>
            </a:xfrm>
            <a:custGeom>
              <a:avLst/>
              <a:gdLst>
                <a:gd name="connsiteX0" fmla="*/ 13716 w 13716"/>
                <a:gd name="connsiteY0" fmla="*/ 917 h 10568"/>
                <a:gd name="connsiteX1" fmla="*/ 11430 w 13716"/>
                <a:gd name="connsiteY1" fmla="*/ 3203 h 10568"/>
                <a:gd name="connsiteX2" fmla="*/ 0 w 13716"/>
                <a:gd name="connsiteY2" fmla="*/ 7775 h 10568"/>
                <a:gd name="connsiteX3" fmla="*/ 0 w 13716"/>
                <a:gd name="connsiteY3" fmla="*/ 5489 h 10568"/>
                <a:gd name="connsiteX4" fmla="*/ 13716 w 13716"/>
                <a:gd name="connsiteY4" fmla="*/ 917 h 10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716" h="10568">
                  <a:moveTo>
                    <a:pt x="13716" y="917"/>
                  </a:moveTo>
                  <a:cubicBezTo>
                    <a:pt x="12954" y="1679"/>
                    <a:pt x="12192" y="2441"/>
                    <a:pt x="11430" y="3203"/>
                  </a:cubicBezTo>
                  <a:cubicBezTo>
                    <a:pt x="8572" y="7203"/>
                    <a:pt x="7144" y="14633"/>
                    <a:pt x="0" y="7775"/>
                  </a:cubicBezTo>
                  <a:cubicBezTo>
                    <a:pt x="0" y="7013"/>
                    <a:pt x="0" y="6251"/>
                    <a:pt x="0" y="5489"/>
                  </a:cubicBezTo>
                  <a:cubicBezTo>
                    <a:pt x="2381" y="-2608"/>
                    <a:pt x="8477" y="536"/>
                    <a:pt x="13716" y="917"/>
                  </a:cubicBezTo>
                  <a:close/>
                </a:path>
              </a:pathLst>
            </a:custGeom>
            <a:solidFill>
              <a:srgbClr val="FDD10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30" name="Freeform: Shape 329">
              <a:extLst>
                <a:ext uri="{FF2B5EF4-FFF2-40B4-BE49-F238E27FC236}">
                  <a16:creationId xmlns:a16="http://schemas.microsoft.com/office/drawing/2014/main" id="{32301C40-0B90-4F8B-BF42-A3F1384DFA9A}"/>
                </a:ext>
              </a:extLst>
            </p:cNvPr>
            <p:cNvSpPr/>
            <p:nvPr/>
          </p:nvSpPr>
          <p:spPr>
            <a:xfrm>
              <a:off x="9254915" y="2129388"/>
              <a:ext cx="22764" cy="12131"/>
            </a:xfrm>
            <a:custGeom>
              <a:avLst/>
              <a:gdLst>
                <a:gd name="connsiteX0" fmla="*/ 0 w 22764"/>
                <a:gd name="connsiteY0" fmla="*/ 7655 h 12131"/>
                <a:gd name="connsiteX1" fmla="*/ 14002 w 22764"/>
                <a:gd name="connsiteY1" fmla="*/ 2607 h 12131"/>
                <a:gd name="connsiteX2" fmla="*/ 22765 w 22764"/>
                <a:gd name="connsiteY2" fmla="*/ 7560 h 12131"/>
                <a:gd name="connsiteX3" fmla="*/ 18193 w 22764"/>
                <a:gd name="connsiteY3" fmla="*/ 9846 h 12131"/>
                <a:gd name="connsiteX4" fmla="*/ 13621 w 22764"/>
                <a:gd name="connsiteY4" fmla="*/ 12132 h 12131"/>
                <a:gd name="connsiteX5" fmla="*/ 2191 w 22764"/>
                <a:gd name="connsiteY5" fmla="*/ 7560 h 12131"/>
                <a:gd name="connsiteX6" fmla="*/ 0 w 22764"/>
                <a:gd name="connsiteY6" fmla="*/ 7655 h 12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764" h="12131">
                  <a:moveTo>
                    <a:pt x="0" y="7655"/>
                  </a:moveTo>
                  <a:cubicBezTo>
                    <a:pt x="3429" y="-346"/>
                    <a:pt x="8763" y="-2156"/>
                    <a:pt x="14002" y="2607"/>
                  </a:cubicBezTo>
                  <a:cubicBezTo>
                    <a:pt x="16478" y="4893"/>
                    <a:pt x="21717" y="2607"/>
                    <a:pt x="22765" y="7560"/>
                  </a:cubicBezTo>
                  <a:cubicBezTo>
                    <a:pt x="20860" y="7560"/>
                    <a:pt x="19145" y="8036"/>
                    <a:pt x="18193" y="9846"/>
                  </a:cubicBezTo>
                  <a:cubicBezTo>
                    <a:pt x="16669" y="10608"/>
                    <a:pt x="15145" y="11370"/>
                    <a:pt x="13621" y="12132"/>
                  </a:cubicBezTo>
                  <a:cubicBezTo>
                    <a:pt x="10763" y="8131"/>
                    <a:pt x="8477" y="2892"/>
                    <a:pt x="2191" y="7560"/>
                  </a:cubicBezTo>
                  <a:cubicBezTo>
                    <a:pt x="1524" y="8703"/>
                    <a:pt x="762" y="8703"/>
                    <a:pt x="0" y="7655"/>
                  </a:cubicBezTo>
                  <a:close/>
                </a:path>
              </a:pathLst>
            </a:custGeom>
            <a:solidFill>
              <a:srgbClr val="FDC4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31" name="Freeform: Shape 330">
              <a:extLst>
                <a:ext uri="{FF2B5EF4-FFF2-40B4-BE49-F238E27FC236}">
                  <a16:creationId xmlns:a16="http://schemas.microsoft.com/office/drawing/2014/main" id="{0590DBD7-BAF5-4802-BC87-30E4BFC8B8B4}"/>
                </a:ext>
              </a:extLst>
            </p:cNvPr>
            <p:cNvSpPr/>
            <p:nvPr/>
          </p:nvSpPr>
          <p:spPr>
            <a:xfrm>
              <a:off x="9266303" y="2103471"/>
              <a:ext cx="25619" cy="15283"/>
            </a:xfrm>
            <a:custGeom>
              <a:avLst/>
              <a:gdLst>
                <a:gd name="connsiteX0" fmla="*/ 6900 w 25619"/>
                <a:gd name="connsiteY0" fmla="*/ 3853 h 15283"/>
                <a:gd name="connsiteX1" fmla="*/ 20616 w 25619"/>
                <a:gd name="connsiteY1" fmla="*/ 1567 h 15283"/>
                <a:gd name="connsiteX2" fmla="*/ 25188 w 25619"/>
                <a:gd name="connsiteY2" fmla="*/ 3853 h 15283"/>
                <a:gd name="connsiteX3" fmla="*/ 22902 w 25619"/>
                <a:gd name="connsiteY3" fmla="*/ 8425 h 15283"/>
                <a:gd name="connsiteX4" fmla="*/ 18330 w 25619"/>
                <a:gd name="connsiteY4" fmla="*/ 12997 h 15283"/>
                <a:gd name="connsiteX5" fmla="*/ 6900 w 25619"/>
                <a:gd name="connsiteY5" fmla="*/ 12997 h 15283"/>
                <a:gd name="connsiteX6" fmla="*/ 42 w 25619"/>
                <a:gd name="connsiteY6" fmla="*/ 8425 h 15283"/>
                <a:gd name="connsiteX7" fmla="*/ 6900 w 25619"/>
                <a:gd name="connsiteY7" fmla="*/ 3853 h 152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619" h="15283">
                  <a:moveTo>
                    <a:pt x="6900" y="3853"/>
                  </a:moveTo>
                  <a:cubicBezTo>
                    <a:pt x="11472" y="3091"/>
                    <a:pt x="16615" y="5758"/>
                    <a:pt x="20616" y="1567"/>
                  </a:cubicBezTo>
                  <a:cubicBezTo>
                    <a:pt x="24235" y="-1862"/>
                    <a:pt x="24712" y="996"/>
                    <a:pt x="25188" y="3853"/>
                  </a:cubicBezTo>
                  <a:cubicBezTo>
                    <a:pt x="26617" y="6520"/>
                    <a:pt x="24140" y="7187"/>
                    <a:pt x="22902" y="8425"/>
                  </a:cubicBezTo>
                  <a:cubicBezTo>
                    <a:pt x="22807" y="11378"/>
                    <a:pt x="21283" y="12902"/>
                    <a:pt x="18330" y="12997"/>
                  </a:cubicBezTo>
                  <a:cubicBezTo>
                    <a:pt x="14520" y="16045"/>
                    <a:pt x="10710" y="16045"/>
                    <a:pt x="6900" y="12997"/>
                  </a:cubicBezTo>
                  <a:cubicBezTo>
                    <a:pt x="4614" y="11473"/>
                    <a:pt x="2328" y="9949"/>
                    <a:pt x="42" y="8425"/>
                  </a:cubicBezTo>
                  <a:cubicBezTo>
                    <a:pt x="-530" y="2615"/>
                    <a:pt x="4900" y="5853"/>
                    <a:pt x="6900" y="3853"/>
                  </a:cubicBezTo>
                  <a:close/>
                </a:path>
              </a:pathLst>
            </a:custGeom>
            <a:solidFill>
              <a:srgbClr val="F9B9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90AEE83C-25AD-4E3A-A432-8C34640D2F29}"/>
                </a:ext>
              </a:extLst>
            </p:cNvPr>
            <p:cNvSpPr/>
            <p:nvPr/>
          </p:nvSpPr>
          <p:spPr>
            <a:xfrm>
              <a:off x="9289110" y="2107324"/>
              <a:ext cx="11334" cy="4645"/>
            </a:xfrm>
            <a:custGeom>
              <a:avLst/>
              <a:gdLst>
                <a:gd name="connsiteX0" fmla="*/ 0 w 11334"/>
                <a:gd name="connsiteY0" fmla="*/ 4572 h 4645"/>
                <a:gd name="connsiteX1" fmla="*/ 2286 w 11334"/>
                <a:gd name="connsiteY1" fmla="*/ 0 h 4645"/>
                <a:gd name="connsiteX2" fmla="*/ 11335 w 11334"/>
                <a:gd name="connsiteY2" fmla="*/ 0 h 4645"/>
                <a:gd name="connsiteX3" fmla="*/ 9049 w 11334"/>
                <a:gd name="connsiteY3" fmla="*/ 2286 h 4645"/>
                <a:gd name="connsiteX4" fmla="*/ 0 w 11334"/>
                <a:gd name="connsiteY4" fmla="*/ 4572 h 4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334" h="4645">
                  <a:moveTo>
                    <a:pt x="0" y="4572"/>
                  </a:moveTo>
                  <a:cubicBezTo>
                    <a:pt x="762" y="3048"/>
                    <a:pt x="1524" y="1524"/>
                    <a:pt x="2286" y="0"/>
                  </a:cubicBezTo>
                  <a:cubicBezTo>
                    <a:pt x="5334" y="0"/>
                    <a:pt x="8382" y="0"/>
                    <a:pt x="11335" y="0"/>
                  </a:cubicBezTo>
                  <a:cubicBezTo>
                    <a:pt x="10573" y="762"/>
                    <a:pt x="9811" y="1524"/>
                    <a:pt x="9049" y="2286"/>
                  </a:cubicBezTo>
                  <a:cubicBezTo>
                    <a:pt x="6286" y="3810"/>
                    <a:pt x="3334" y="4953"/>
                    <a:pt x="0" y="4572"/>
                  </a:cubicBezTo>
                  <a:close/>
                </a:path>
              </a:pathLst>
            </a:custGeom>
            <a:solidFill>
              <a:srgbClr val="F9B60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963E048F-44F1-4155-975A-FDC367C3B237}"/>
                </a:ext>
              </a:extLst>
            </p:cNvPr>
            <p:cNvSpPr/>
            <p:nvPr/>
          </p:nvSpPr>
          <p:spPr>
            <a:xfrm>
              <a:off x="9179477" y="2124917"/>
              <a:ext cx="11334" cy="9765"/>
            </a:xfrm>
            <a:custGeom>
              <a:avLst/>
              <a:gdLst>
                <a:gd name="connsiteX0" fmla="*/ 2381 w 11334"/>
                <a:gd name="connsiteY0" fmla="*/ 7554 h 9765"/>
                <a:gd name="connsiteX1" fmla="*/ 0 w 11334"/>
                <a:gd name="connsiteY1" fmla="*/ 5268 h 9765"/>
                <a:gd name="connsiteX2" fmla="*/ 9144 w 11334"/>
                <a:gd name="connsiteY2" fmla="*/ 696 h 9765"/>
                <a:gd name="connsiteX3" fmla="*/ 9144 w 11334"/>
                <a:gd name="connsiteY3" fmla="*/ 5268 h 9765"/>
                <a:gd name="connsiteX4" fmla="*/ 11335 w 11334"/>
                <a:gd name="connsiteY4" fmla="*/ 9649 h 9765"/>
                <a:gd name="connsiteX5" fmla="*/ 2381 w 11334"/>
                <a:gd name="connsiteY5" fmla="*/ 7554 h 97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334" h="9765">
                  <a:moveTo>
                    <a:pt x="2381" y="7554"/>
                  </a:moveTo>
                  <a:cubicBezTo>
                    <a:pt x="1619" y="6792"/>
                    <a:pt x="857" y="6030"/>
                    <a:pt x="0" y="5268"/>
                  </a:cubicBezTo>
                  <a:cubicBezTo>
                    <a:pt x="1334" y="410"/>
                    <a:pt x="4477" y="-1019"/>
                    <a:pt x="9144" y="696"/>
                  </a:cubicBezTo>
                  <a:cubicBezTo>
                    <a:pt x="10287" y="2220"/>
                    <a:pt x="8096" y="3744"/>
                    <a:pt x="9144" y="5268"/>
                  </a:cubicBezTo>
                  <a:cubicBezTo>
                    <a:pt x="9906" y="6696"/>
                    <a:pt x="10668" y="8125"/>
                    <a:pt x="11335" y="9649"/>
                  </a:cubicBezTo>
                  <a:cubicBezTo>
                    <a:pt x="8096" y="10125"/>
                    <a:pt x="5239" y="9078"/>
                    <a:pt x="2381" y="7554"/>
                  </a:cubicBezTo>
                  <a:close/>
                </a:path>
              </a:pathLst>
            </a:custGeom>
            <a:solidFill>
              <a:srgbClr val="F8BE0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E35D6F8E-1112-4463-9229-9FFA0827D41F}"/>
                </a:ext>
              </a:extLst>
            </p:cNvPr>
            <p:cNvSpPr/>
            <p:nvPr/>
          </p:nvSpPr>
          <p:spPr>
            <a:xfrm>
              <a:off x="9211470" y="2054836"/>
              <a:ext cx="16108" cy="7856"/>
            </a:xfrm>
            <a:custGeom>
              <a:avLst/>
              <a:gdLst>
                <a:gd name="connsiteX0" fmla="*/ 12 w 16108"/>
                <a:gd name="connsiteY0" fmla="*/ 4578 h 7856"/>
                <a:gd name="connsiteX1" fmla="*/ 11537 w 16108"/>
                <a:gd name="connsiteY1" fmla="*/ 6 h 7856"/>
                <a:gd name="connsiteX2" fmla="*/ 16109 w 16108"/>
                <a:gd name="connsiteY2" fmla="*/ 2292 h 7856"/>
                <a:gd name="connsiteX3" fmla="*/ 11537 w 16108"/>
                <a:gd name="connsiteY3" fmla="*/ 4578 h 7856"/>
                <a:gd name="connsiteX4" fmla="*/ 4679 w 16108"/>
                <a:gd name="connsiteY4" fmla="*/ 6864 h 7856"/>
                <a:gd name="connsiteX5" fmla="*/ 12 w 16108"/>
                <a:gd name="connsiteY5" fmla="*/ 4578 h 7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108" h="7856">
                  <a:moveTo>
                    <a:pt x="12" y="4578"/>
                  </a:moveTo>
                  <a:cubicBezTo>
                    <a:pt x="2964" y="958"/>
                    <a:pt x="7060" y="-89"/>
                    <a:pt x="11537" y="6"/>
                  </a:cubicBezTo>
                  <a:cubicBezTo>
                    <a:pt x="13442" y="101"/>
                    <a:pt x="15061" y="482"/>
                    <a:pt x="16109" y="2292"/>
                  </a:cubicBezTo>
                  <a:cubicBezTo>
                    <a:pt x="15252" y="4387"/>
                    <a:pt x="14013" y="5816"/>
                    <a:pt x="11537" y="4578"/>
                  </a:cubicBezTo>
                  <a:cubicBezTo>
                    <a:pt x="9251" y="5340"/>
                    <a:pt x="6965" y="6102"/>
                    <a:pt x="4679" y="6864"/>
                  </a:cubicBezTo>
                  <a:cubicBezTo>
                    <a:pt x="2012" y="8293"/>
                    <a:pt x="-179" y="8674"/>
                    <a:pt x="12" y="4578"/>
                  </a:cubicBezTo>
                  <a:close/>
                </a:path>
              </a:pathLst>
            </a:custGeom>
            <a:solidFill>
              <a:srgbClr val="FCC90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id="{6DB1785E-F915-4F6C-BB81-740E88D7BE28}"/>
                </a:ext>
              </a:extLst>
            </p:cNvPr>
            <p:cNvSpPr/>
            <p:nvPr/>
          </p:nvSpPr>
          <p:spPr>
            <a:xfrm>
              <a:off x="9221767" y="2057128"/>
              <a:ext cx="8002" cy="7446"/>
            </a:xfrm>
            <a:custGeom>
              <a:avLst/>
              <a:gdLst>
                <a:gd name="connsiteX0" fmla="*/ 1144 w 8002"/>
                <a:gd name="connsiteY0" fmla="*/ 2286 h 7446"/>
                <a:gd name="connsiteX1" fmla="*/ 5716 w 8002"/>
                <a:gd name="connsiteY1" fmla="*/ 0 h 7446"/>
                <a:gd name="connsiteX2" fmla="*/ 8002 w 8002"/>
                <a:gd name="connsiteY2" fmla="*/ 0 h 7446"/>
                <a:gd name="connsiteX3" fmla="*/ 8002 w 8002"/>
                <a:gd name="connsiteY3" fmla="*/ 4572 h 7446"/>
                <a:gd name="connsiteX4" fmla="*/ 1144 w 8002"/>
                <a:gd name="connsiteY4" fmla="*/ 6858 h 7446"/>
                <a:gd name="connsiteX5" fmla="*/ 1144 w 8002"/>
                <a:gd name="connsiteY5" fmla="*/ 2286 h 74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002" h="7446">
                  <a:moveTo>
                    <a:pt x="1144" y="2286"/>
                  </a:moveTo>
                  <a:cubicBezTo>
                    <a:pt x="2668" y="1524"/>
                    <a:pt x="4192" y="762"/>
                    <a:pt x="5716" y="0"/>
                  </a:cubicBezTo>
                  <a:cubicBezTo>
                    <a:pt x="6478" y="0"/>
                    <a:pt x="7240" y="0"/>
                    <a:pt x="8002" y="0"/>
                  </a:cubicBezTo>
                  <a:cubicBezTo>
                    <a:pt x="8002" y="1524"/>
                    <a:pt x="8002" y="3048"/>
                    <a:pt x="8002" y="4572"/>
                  </a:cubicBezTo>
                  <a:cubicBezTo>
                    <a:pt x="6288" y="6953"/>
                    <a:pt x="4192" y="8287"/>
                    <a:pt x="1144" y="6858"/>
                  </a:cubicBezTo>
                  <a:cubicBezTo>
                    <a:pt x="-1332" y="5334"/>
                    <a:pt x="954" y="3810"/>
                    <a:pt x="1144" y="2286"/>
                  </a:cubicBezTo>
                  <a:close/>
                </a:path>
              </a:pathLst>
            </a:custGeom>
            <a:solidFill>
              <a:srgbClr val="F9C30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id="{F06676E6-2560-4F18-BD9F-00CEC449E301}"/>
                </a:ext>
              </a:extLst>
            </p:cNvPr>
            <p:cNvSpPr/>
            <p:nvPr/>
          </p:nvSpPr>
          <p:spPr>
            <a:xfrm>
              <a:off x="9229360" y="2063890"/>
              <a:ext cx="22283" cy="31945"/>
            </a:xfrm>
            <a:custGeom>
              <a:avLst/>
              <a:gdLst>
                <a:gd name="connsiteX0" fmla="*/ 9553 w 22283"/>
                <a:gd name="connsiteY0" fmla="*/ 9144 h 31945"/>
                <a:gd name="connsiteX1" fmla="*/ 16411 w 22283"/>
                <a:gd name="connsiteY1" fmla="*/ 11430 h 31945"/>
                <a:gd name="connsiteX2" fmla="*/ 20983 w 22283"/>
                <a:gd name="connsiteY2" fmla="*/ 16002 h 31945"/>
                <a:gd name="connsiteX3" fmla="*/ 20793 w 22283"/>
                <a:gd name="connsiteY3" fmla="*/ 17336 h 31945"/>
                <a:gd name="connsiteX4" fmla="*/ 21650 w 22283"/>
                <a:gd name="connsiteY4" fmla="*/ 28099 h 31945"/>
                <a:gd name="connsiteX5" fmla="*/ 14982 w 22283"/>
                <a:gd name="connsiteY5" fmla="*/ 31909 h 31945"/>
                <a:gd name="connsiteX6" fmla="*/ 2695 w 22283"/>
                <a:gd name="connsiteY6" fmla="*/ 29623 h 31945"/>
                <a:gd name="connsiteX7" fmla="*/ 10696 w 22283"/>
                <a:gd name="connsiteY7" fmla="*/ 23146 h 31945"/>
                <a:gd name="connsiteX8" fmla="*/ 1266 w 22283"/>
                <a:gd name="connsiteY8" fmla="*/ 20479 h 31945"/>
                <a:gd name="connsiteX9" fmla="*/ 314 w 22283"/>
                <a:gd name="connsiteY9" fmla="*/ 11335 h 31945"/>
                <a:gd name="connsiteX10" fmla="*/ 3457 w 22283"/>
                <a:gd name="connsiteY10" fmla="*/ 2953 h 31945"/>
                <a:gd name="connsiteX11" fmla="*/ 4886 w 22283"/>
                <a:gd name="connsiteY11" fmla="*/ 2191 h 31945"/>
                <a:gd name="connsiteX12" fmla="*/ 11744 w 22283"/>
                <a:gd name="connsiteY12" fmla="*/ 0 h 31945"/>
                <a:gd name="connsiteX13" fmla="*/ 9553 w 22283"/>
                <a:gd name="connsiteY13" fmla="*/ 9144 h 31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2283" h="31945">
                  <a:moveTo>
                    <a:pt x="9553" y="9144"/>
                  </a:moveTo>
                  <a:cubicBezTo>
                    <a:pt x="10125" y="15145"/>
                    <a:pt x="13458" y="12668"/>
                    <a:pt x="16411" y="11430"/>
                  </a:cubicBezTo>
                  <a:cubicBezTo>
                    <a:pt x="18602" y="12287"/>
                    <a:pt x="20126" y="13811"/>
                    <a:pt x="20983" y="16002"/>
                  </a:cubicBezTo>
                  <a:cubicBezTo>
                    <a:pt x="20888" y="16478"/>
                    <a:pt x="20888" y="16955"/>
                    <a:pt x="20793" y="17336"/>
                  </a:cubicBezTo>
                  <a:cubicBezTo>
                    <a:pt x="19173" y="21050"/>
                    <a:pt x="23936" y="24289"/>
                    <a:pt x="21650" y="28099"/>
                  </a:cubicBezTo>
                  <a:cubicBezTo>
                    <a:pt x="20031" y="30385"/>
                    <a:pt x="17745" y="31528"/>
                    <a:pt x="14982" y="31909"/>
                  </a:cubicBezTo>
                  <a:cubicBezTo>
                    <a:pt x="10791" y="32004"/>
                    <a:pt x="6505" y="32099"/>
                    <a:pt x="2695" y="29623"/>
                  </a:cubicBezTo>
                  <a:cubicBezTo>
                    <a:pt x="2409" y="24003"/>
                    <a:pt x="8601" y="26289"/>
                    <a:pt x="10696" y="23146"/>
                  </a:cubicBezTo>
                  <a:cubicBezTo>
                    <a:pt x="7934" y="20669"/>
                    <a:pt x="3933" y="24670"/>
                    <a:pt x="1266" y="20479"/>
                  </a:cubicBezTo>
                  <a:cubicBezTo>
                    <a:pt x="3933" y="17526"/>
                    <a:pt x="8791" y="13525"/>
                    <a:pt x="314" y="11335"/>
                  </a:cubicBezTo>
                  <a:cubicBezTo>
                    <a:pt x="-829" y="7715"/>
                    <a:pt x="1362" y="5334"/>
                    <a:pt x="3457" y="2953"/>
                  </a:cubicBezTo>
                  <a:cubicBezTo>
                    <a:pt x="3933" y="2667"/>
                    <a:pt x="4410" y="2477"/>
                    <a:pt x="4886" y="2191"/>
                  </a:cubicBezTo>
                  <a:cubicBezTo>
                    <a:pt x="7172" y="1429"/>
                    <a:pt x="9458" y="762"/>
                    <a:pt x="11744" y="0"/>
                  </a:cubicBezTo>
                  <a:cubicBezTo>
                    <a:pt x="11077" y="3143"/>
                    <a:pt x="10315" y="6191"/>
                    <a:pt x="9553" y="9144"/>
                  </a:cubicBezTo>
                  <a:close/>
                </a:path>
              </a:pathLst>
            </a:custGeom>
            <a:solidFill>
              <a:srgbClr val="FBC2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37" name="Freeform: Shape 336">
              <a:extLst>
                <a:ext uri="{FF2B5EF4-FFF2-40B4-BE49-F238E27FC236}">
                  <a16:creationId xmlns:a16="http://schemas.microsoft.com/office/drawing/2014/main" id="{ACCDAD71-1CF0-425D-889D-DABC8ED56D3A}"/>
                </a:ext>
              </a:extLst>
            </p:cNvPr>
            <p:cNvSpPr/>
            <p:nvPr/>
          </p:nvSpPr>
          <p:spPr>
            <a:xfrm>
              <a:off x="9212240" y="2061700"/>
              <a:ext cx="22101" cy="17990"/>
            </a:xfrm>
            <a:custGeom>
              <a:avLst/>
              <a:gdLst>
                <a:gd name="connsiteX0" fmla="*/ 10671 w 22101"/>
                <a:gd name="connsiteY0" fmla="*/ 2286 h 17990"/>
                <a:gd name="connsiteX1" fmla="*/ 17529 w 22101"/>
                <a:gd name="connsiteY1" fmla="*/ 0 h 17990"/>
                <a:gd name="connsiteX2" fmla="*/ 22101 w 22101"/>
                <a:gd name="connsiteY2" fmla="*/ 4572 h 17990"/>
                <a:gd name="connsiteX3" fmla="*/ 22101 w 22101"/>
                <a:gd name="connsiteY3" fmla="*/ 4572 h 17990"/>
                <a:gd name="connsiteX4" fmla="*/ 15243 w 22101"/>
                <a:gd name="connsiteY4" fmla="*/ 6858 h 17990"/>
                <a:gd name="connsiteX5" fmla="*/ 10481 w 22101"/>
                <a:gd name="connsiteY5" fmla="*/ 14859 h 17990"/>
                <a:gd name="connsiteX6" fmla="*/ 3623 w 22101"/>
                <a:gd name="connsiteY6" fmla="*/ 17812 h 17990"/>
                <a:gd name="connsiteX7" fmla="*/ 3 w 22101"/>
                <a:gd name="connsiteY7" fmla="*/ 14002 h 17990"/>
                <a:gd name="connsiteX8" fmla="*/ 4099 w 22101"/>
                <a:gd name="connsiteY8" fmla="*/ 9335 h 17990"/>
                <a:gd name="connsiteX9" fmla="*/ 10671 w 22101"/>
                <a:gd name="connsiteY9" fmla="*/ 2286 h 17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101" h="17990">
                  <a:moveTo>
                    <a:pt x="10671" y="2286"/>
                  </a:moveTo>
                  <a:cubicBezTo>
                    <a:pt x="12957" y="1524"/>
                    <a:pt x="15243" y="762"/>
                    <a:pt x="17529" y="0"/>
                  </a:cubicBezTo>
                  <a:cubicBezTo>
                    <a:pt x="20482" y="95"/>
                    <a:pt x="22006" y="1619"/>
                    <a:pt x="22101" y="4572"/>
                  </a:cubicBezTo>
                  <a:cubicBezTo>
                    <a:pt x="22101" y="4572"/>
                    <a:pt x="22101" y="4572"/>
                    <a:pt x="22101" y="4572"/>
                  </a:cubicBezTo>
                  <a:cubicBezTo>
                    <a:pt x="20292" y="6858"/>
                    <a:pt x="18672" y="9525"/>
                    <a:pt x="15243" y="6858"/>
                  </a:cubicBezTo>
                  <a:cubicBezTo>
                    <a:pt x="10576" y="7715"/>
                    <a:pt x="12767" y="12668"/>
                    <a:pt x="10481" y="14859"/>
                  </a:cubicBezTo>
                  <a:cubicBezTo>
                    <a:pt x="8576" y="16764"/>
                    <a:pt x="6671" y="18574"/>
                    <a:pt x="3623" y="17812"/>
                  </a:cubicBezTo>
                  <a:cubicBezTo>
                    <a:pt x="1718" y="17240"/>
                    <a:pt x="194" y="16097"/>
                    <a:pt x="3" y="14002"/>
                  </a:cubicBezTo>
                  <a:cubicBezTo>
                    <a:pt x="-92" y="11240"/>
                    <a:pt x="1813" y="9811"/>
                    <a:pt x="4099" y="9335"/>
                  </a:cubicBezTo>
                  <a:cubicBezTo>
                    <a:pt x="8195" y="8572"/>
                    <a:pt x="9147" y="5144"/>
                    <a:pt x="10671" y="2286"/>
                  </a:cubicBezTo>
                  <a:close/>
                </a:path>
              </a:pathLst>
            </a:custGeom>
            <a:solidFill>
              <a:srgbClr val="FDCD0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id="{545341F2-4C1A-4A53-BE44-71CBB25FF996}"/>
                </a:ext>
              </a:extLst>
            </p:cNvPr>
            <p:cNvSpPr/>
            <p:nvPr/>
          </p:nvSpPr>
          <p:spPr>
            <a:xfrm>
              <a:off x="9272057" y="2116468"/>
              <a:ext cx="12607" cy="9144"/>
            </a:xfrm>
            <a:custGeom>
              <a:avLst/>
              <a:gdLst>
                <a:gd name="connsiteX0" fmla="*/ 1146 w 12607"/>
                <a:gd name="connsiteY0" fmla="*/ 0 h 9144"/>
                <a:gd name="connsiteX1" fmla="*/ 12576 w 12607"/>
                <a:gd name="connsiteY1" fmla="*/ 0 h 9144"/>
                <a:gd name="connsiteX2" fmla="*/ 8004 w 12607"/>
                <a:gd name="connsiteY2" fmla="*/ 9144 h 9144"/>
                <a:gd name="connsiteX3" fmla="*/ 1146 w 12607"/>
                <a:gd name="connsiteY3" fmla="*/ 0 h 9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07" h="9144">
                  <a:moveTo>
                    <a:pt x="1146" y="0"/>
                  </a:moveTo>
                  <a:cubicBezTo>
                    <a:pt x="4956" y="0"/>
                    <a:pt x="8766" y="0"/>
                    <a:pt x="12576" y="0"/>
                  </a:cubicBezTo>
                  <a:cubicBezTo>
                    <a:pt x="12767" y="3905"/>
                    <a:pt x="12195" y="7430"/>
                    <a:pt x="8004" y="9144"/>
                  </a:cubicBezTo>
                  <a:cubicBezTo>
                    <a:pt x="8004" y="4286"/>
                    <a:pt x="-3616" y="8287"/>
                    <a:pt x="1146" y="0"/>
                  </a:cubicBezTo>
                  <a:close/>
                </a:path>
              </a:pathLst>
            </a:custGeom>
            <a:solidFill>
              <a:srgbClr val="F4B7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id="{E9BB297E-1F18-472A-AF28-65DFEBB6781B}"/>
                </a:ext>
              </a:extLst>
            </p:cNvPr>
            <p:cNvSpPr/>
            <p:nvPr/>
          </p:nvSpPr>
          <p:spPr>
            <a:xfrm>
              <a:off x="9243485" y="2086221"/>
              <a:ext cx="29622" cy="30590"/>
            </a:xfrm>
            <a:custGeom>
              <a:avLst/>
              <a:gdLst>
                <a:gd name="connsiteX0" fmla="*/ 0 w 29622"/>
                <a:gd name="connsiteY0" fmla="*/ 7387 h 30590"/>
                <a:gd name="connsiteX1" fmla="*/ 6858 w 29622"/>
                <a:gd name="connsiteY1" fmla="*/ 5101 h 30590"/>
                <a:gd name="connsiteX2" fmla="*/ 11525 w 29622"/>
                <a:gd name="connsiteY2" fmla="*/ 53 h 30590"/>
                <a:gd name="connsiteX3" fmla="*/ 16955 w 29622"/>
                <a:gd name="connsiteY3" fmla="*/ 9102 h 30590"/>
                <a:gd name="connsiteX4" fmla="*/ 16574 w 29622"/>
                <a:gd name="connsiteY4" fmla="*/ 11959 h 30590"/>
                <a:gd name="connsiteX5" fmla="*/ 14764 w 29622"/>
                <a:gd name="connsiteY5" fmla="*/ 13007 h 30590"/>
                <a:gd name="connsiteX6" fmla="*/ 16193 w 29622"/>
                <a:gd name="connsiteY6" fmla="*/ 13483 h 30590"/>
                <a:gd name="connsiteX7" fmla="*/ 19145 w 29622"/>
                <a:gd name="connsiteY7" fmla="*/ 15674 h 30590"/>
                <a:gd name="connsiteX8" fmla="*/ 22765 w 29622"/>
                <a:gd name="connsiteY8" fmla="*/ 21008 h 30590"/>
                <a:gd name="connsiteX9" fmla="*/ 29623 w 29622"/>
                <a:gd name="connsiteY9" fmla="*/ 21008 h 30590"/>
                <a:gd name="connsiteX10" fmla="*/ 22765 w 29622"/>
                <a:gd name="connsiteY10" fmla="*/ 25580 h 30590"/>
                <a:gd name="connsiteX11" fmla="*/ 11335 w 29622"/>
                <a:gd name="connsiteY11" fmla="*/ 30152 h 30590"/>
                <a:gd name="connsiteX12" fmla="*/ 3429 w 29622"/>
                <a:gd name="connsiteY12" fmla="*/ 28819 h 30590"/>
                <a:gd name="connsiteX13" fmla="*/ 1048 w 29622"/>
                <a:gd name="connsiteY13" fmla="*/ 27199 h 30590"/>
                <a:gd name="connsiteX14" fmla="*/ 0 w 29622"/>
                <a:gd name="connsiteY14" fmla="*/ 7387 h 305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9622" h="30590">
                  <a:moveTo>
                    <a:pt x="0" y="7387"/>
                  </a:moveTo>
                  <a:cubicBezTo>
                    <a:pt x="2286" y="6625"/>
                    <a:pt x="4572" y="5863"/>
                    <a:pt x="6858" y="5101"/>
                  </a:cubicBezTo>
                  <a:cubicBezTo>
                    <a:pt x="8668" y="3673"/>
                    <a:pt x="7525" y="-518"/>
                    <a:pt x="11525" y="53"/>
                  </a:cubicBezTo>
                  <a:cubicBezTo>
                    <a:pt x="14573" y="2339"/>
                    <a:pt x="15812" y="5768"/>
                    <a:pt x="16955" y="9102"/>
                  </a:cubicBezTo>
                  <a:cubicBezTo>
                    <a:pt x="17050" y="10054"/>
                    <a:pt x="16955" y="11102"/>
                    <a:pt x="16574" y="11959"/>
                  </a:cubicBezTo>
                  <a:cubicBezTo>
                    <a:pt x="16193" y="12531"/>
                    <a:pt x="14954" y="12436"/>
                    <a:pt x="14764" y="13007"/>
                  </a:cubicBezTo>
                  <a:cubicBezTo>
                    <a:pt x="14573" y="13483"/>
                    <a:pt x="15431" y="13769"/>
                    <a:pt x="16193" y="13483"/>
                  </a:cubicBezTo>
                  <a:cubicBezTo>
                    <a:pt x="17431" y="13960"/>
                    <a:pt x="18288" y="14722"/>
                    <a:pt x="19145" y="15674"/>
                  </a:cubicBezTo>
                  <a:cubicBezTo>
                    <a:pt x="20479" y="17389"/>
                    <a:pt x="21050" y="19579"/>
                    <a:pt x="22765" y="21008"/>
                  </a:cubicBezTo>
                  <a:cubicBezTo>
                    <a:pt x="25051" y="19579"/>
                    <a:pt x="27337" y="19579"/>
                    <a:pt x="29623" y="21008"/>
                  </a:cubicBezTo>
                  <a:cubicBezTo>
                    <a:pt x="27337" y="22532"/>
                    <a:pt x="25051" y="24056"/>
                    <a:pt x="22765" y="25580"/>
                  </a:cubicBezTo>
                  <a:cubicBezTo>
                    <a:pt x="18860" y="26723"/>
                    <a:pt x="16574" y="32152"/>
                    <a:pt x="11335" y="30152"/>
                  </a:cubicBezTo>
                  <a:cubicBezTo>
                    <a:pt x="9239" y="26723"/>
                    <a:pt x="6191" y="28438"/>
                    <a:pt x="3429" y="28819"/>
                  </a:cubicBezTo>
                  <a:cubicBezTo>
                    <a:pt x="2477" y="28628"/>
                    <a:pt x="1619" y="28057"/>
                    <a:pt x="1048" y="27199"/>
                  </a:cubicBezTo>
                  <a:cubicBezTo>
                    <a:pt x="191" y="20627"/>
                    <a:pt x="2000" y="13960"/>
                    <a:pt x="0" y="7387"/>
                  </a:cubicBezTo>
                  <a:close/>
                </a:path>
              </a:pathLst>
            </a:custGeom>
            <a:solidFill>
              <a:srgbClr val="F6B4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4DF01B0A-4F31-4B2B-9150-A5CA8260D5A0}"/>
                </a:ext>
              </a:extLst>
            </p:cNvPr>
            <p:cNvSpPr/>
            <p:nvPr/>
          </p:nvSpPr>
          <p:spPr>
            <a:xfrm>
              <a:off x="9221223" y="2115992"/>
              <a:ext cx="24547" cy="18192"/>
            </a:xfrm>
            <a:custGeom>
              <a:avLst/>
              <a:gdLst>
                <a:gd name="connsiteX0" fmla="*/ 24548 w 24547"/>
                <a:gd name="connsiteY0" fmla="*/ 2762 h 18192"/>
                <a:gd name="connsiteX1" fmla="*/ 24548 w 24547"/>
                <a:gd name="connsiteY1" fmla="*/ 5048 h 18192"/>
                <a:gd name="connsiteX2" fmla="*/ 13594 w 24547"/>
                <a:gd name="connsiteY2" fmla="*/ 14573 h 18192"/>
                <a:gd name="connsiteX3" fmla="*/ 10927 w 24547"/>
                <a:gd name="connsiteY3" fmla="*/ 14192 h 18192"/>
                <a:gd name="connsiteX4" fmla="*/ 2259 w 24547"/>
                <a:gd name="connsiteY4" fmla="*/ 18193 h 18192"/>
                <a:gd name="connsiteX5" fmla="*/ 1783 w 24547"/>
                <a:gd name="connsiteY5" fmla="*/ 7334 h 18192"/>
                <a:gd name="connsiteX6" fmla="*/ 7974 w 24547"/>
                <a:gd name="connsiteY6" fmla="*/ 0 h 18192"/>
                <a:gd name="connsiteX7" fmla="*/ 7974 w 24547"/>
                <a:gd name="connsiteY7" fmla="*/ 5810 h 18192"/>
                <a:gd name="connsiteX8" fmla="*/ 23500 w 24547"/>
                <a:gd name="connsiteY8" fmla="*/ 1619 h 18192"/>
                <a:gd name="connsiteX9" fmla="*/ 24548 w 24547"/>
                <a:gd name="connsiteY9" fmla="*/ 2762 h 18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547" h="18192">
                  <a:moveTo>
                    <a:pt x="24548" y="2762"/>
                  </a:moveTo>
                  <a:cubicBezTo>
                    <a:pt x="24548" y="3524"/>
                    <a:pt x="24548" y="4286"/>
                    <a:pt x="24548" y="5048"/>
                  </a:cubicBezTo>
                  <a:cubicBezTo>
                    <a:pt x="21976" y="9525"/>
                    <a:pt x="16166" y="10192"/>
                    <a:pt x="13594" y="14573"/>
                  </a:cubicBezTo>
                  <a:cubicBezTo>
                    <a:pt x="12642" y="15049"/>
                    <a:pt x="11689" y="14859"/>
                    <a:pt x="10927" y="14192"/>
                  </a:cubicBezTo>
                  <a:cubicBezTo>
                    <a:pt x="7308" y="13525"/>
                    <a:pt x="4736" y="15430"/>
                    <a:pt x="2259" y="18193"/>
                  </a:cubicBezTo>
                  <a:cubicBezTo>
                    <a:pt x="-312" y="14478"/>
                    <a:pt x="-408" y="10954"/>
                    <a:pt x="1783" y="7334"/>
                  </a:cubicBezTo>
                  <a:cubicBezTo>
                    <a:pt x="-1551" y="1238"/>
                    <a:pt x="-598" y="0"/>
                    <a:pt x="7974" y="0"/>
                  </a:cubicBezTo>
                  <a:cubicBezTo>
                    <a:pt x="10165" y="3238"/>
                    <a:pt x="8832" y="5239"/>
                    <a:pt x="7974" y="5810"/>
                  </a:cubicBezTo>
                  <a:cubicBezTo>
                    <a:pt x="11118" y="2953"/>
                    <a:pt x="15975" y="-2096"/>
                    <a:pt x="23500" y="1619"/>
                  </a:cubicBezTo>
                  <a:cubicBezTo>
                    <a:pt x="23786" y="2000"/>
                    <a:pt x="24167" y="2381"/>
                    <a:pt x="24548" y="2762"/>
                  </a:cubicBezTo>
                  <a:close/>
                </a:path>
              </a:pathLst>
            </a:custGeom>
            <a:solidFill>
              <a:srgbClr val="FCC1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A5FDDA32-42F1-4B26-B089-03052DE78D51}"/>
                </a:ext>
              </a:extLst>
            </p:cNvPr>
            <p:cNvSpPr/>
            <p:nvPr/>
          </p:nvSpPr>
          <p:spPr>
            <a:xfrm>
              <a:off x="9229767" y="2132452"/>
              <a:ext cx="11587" cy="9493"/>
            </a:xfrm>
            <a:custGeom>
              <a:avLst/>
              <a:gdLst>
                <a:gd name="connsiteX0" fmla="*/ 6860 w 11587"/>
                <a:gd name="connsiteY0" fmla="*/ 19 h 9493"/>
                <a:gd name="connsiteX1" fmla="*/ 10384 w 11587"/>
                <a:gd name="connsiteY1" fmla="*/ 7258 h 9493"/>
                <a:gd name="connsiteX2" fmla="*/ 2 w 11587"/>
                <a:gd name="connsiteY2" fmla="*/ 4591 h 9493"/>
                <a:gd name="connsiteX3" fmla="*/ 6860 w 11587"/>
                <a:gd name="connsiteY3" fmla="*/ 19 h 9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587" h="9493">
                  <a:moveTo>
                    <a:pt x="6860" y="19"/>
                  </a:moveTo>
                  <a:cubicBezTo>
                    <a:pt x="11622" y="686"/>
                    <a:pt x="12765" y="4115"/>
                    <a:pt x="10384" y="7258"/>
                  </a:cubicBezTo>
                  <a:cubicBezTo>
                    <a:pt x="5526" y="13735"/>
                    <a:pt x="3907" y="4019"/>
                    <a:pt x="2" y="4591"/>
                  </a:cubicBezTo>
                  <a:cubicBezTo>
                    <a:pt x="-93" y="-553"/>
                    <a:pt x="3621" y="19"/>
                    <a:pt x="6860" y="19"/>
                  </a:cubicBezTo>
                  <a:close/>
                </a:path>
              </a:pathLst>
            </a:custGeom>
            <a:solidFill>
              <a:srgbClr val="F5B7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2A8787B6-61BF-454F-8017-A6EBDC5D0B97}"/>
                </a:ext>
              </a:extLst>
            </p:cNvPr>
            <p:cNvSpPr/>
            <p:nvPr/>
          </p:nvSpPr>
          <p:spPr>
            <a:xfrm>
              <a:off x="9245291" y="2109819"/>
              <a:ext cx="11294" cy="8967"/>
            </a:xfrm>
            <a:custGeom>
              <a:avLst/>
              <a:gdLst>
                <a:gd name="connsiteX0" fmla="*/ 2766 w 11294"/>
                <a:gd name="connsiteY0" fmla="*/ 4363 h 8967"/>
                <a:gd name="connsiteX1" fmla="*/ 9433 w 11294"/>
                <a:gd name="connsiteY1" fmla="*/ 363 h 8967"/>
                <a:gd name="connsiteX2" fmla="*/ 9624 w 11294"/>
                <a:gd name="connsiteY2" fmla="*/ 6649 h 8967"/>
                <a:gd name="connsiteX3" fmla="*/ 480 w 11294"/>
                <a:gd name="connsiteY3" fmla="*/ 8935 h 8967"/>
                <a:gd name="connsiteX4" fmla="*/ 480 w 11294"/>
                <a:gd name="connsiteY4" fmla="*/ 8935 h 8967"/>
                <a:gd name="connsiteX5" fmla="*/ 2766 w 11294"/>
                <a:gd name="connsiteY5" fmla="*/ 4363 h 8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294" h="8967">
                  <a:moveTo>
                    <a:pt x="2766" y="4363"/>
                  </a:moveTo>
                  <a:cubicBezTo>
                    <a:pt x="4195" y="1601"/>
                    <a:pt x="6195" y="-971"/>
                    <a:pt x="9433" y="363"/>
                  </a:cubicBezTo>
                  <a:cubicBezTo>
                    <a:pt x="13243" y="1887"/>
                    <a:pt x="10100" y="4458"/>
                    <a:pt x="9624" y="6649"/>
                  </a:cubicBezTo>
                  <a:cubicBezTo>
                    <a:pt x="7243" y="9983"/>
                    <a:pt x="3623" y="8649"/>
                    <a:pt x="480" y="8935"/>
                  </a:cubicBezTo>
                  <a:lnTo>
                    <a:pt x="480" y="8935"/>
                  </a:lnTo>
                  <a:cubicBezTo>
                    <a:pt x="-1044" y="6268"/>
                    <a:pt x="1432" y="5601"/>
                    <a:pt x="2766" y="4363"/>
                  </a:cubicBezTo>
                  <a:close/>
                </a:path>
              </a:pathLst>
            </a:custGeom>
            <a:solidFill>
              <a:srgbClr val="FCC1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:a16="http://schemas.microsoft.com/office/drawing/2014/main" id="{8C2387E9-FBA1-4153-8D9F-F15549EE6120}"/>
                </a:ext>
              </a:extLst>
            </p:cNvPr>
            <p:cNvSpPr/>
            <p:nvPr/>
          </p:nvSpPr>
          <p:spPr>
            <a:xfrm>
              <a:off x="9234341" y="2121041"/>
              <a:ext cx="14455" cy="9858"/>
            </a:xfrm>
            <a:custGeom>
              <a:avLst/>
              <a:gdLst>
                <a:gd name="connsiteX0" fmla="*/ 0 w 14455"/>
                <a:gd name="connsiteY0" fmla="*/ 9144 h 9858"/>
                <a:gd name="connsiteX1" fmla="*/ 11430 w 14455"/>
                <a:gd name="connsiteY1" fmla="*/ 0 h 9858"/>
                <a:gd name="connsiteX2" fmla="*/ 12668 w 14455"/>
                <a:gd name="connsiteY2" fmla="*/ 3715 h 9858"/>
                <a:gd name="connsiteX3" fmla="*/ 2286 w 14455"/>
                <a:gd name="connsiteY3" fmla="*/ 9144 h 9858"/>
                <a:gd name="connsiteX4" fmla="*/ 0 w 14455"/>
                <a:gd name="connsiteY4" fmla="*/ 9144 h 9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455" h="9858">
                  <a:moveTo>
                    <a:pt x="0" y="9144"/>
                  </a:moveTo>
                  <a:cubicBezTo>
                    <a:pt x="1048" y="2572"/>
                    <a:pt x="7525" y="2953"/>
                    <a:pt x="11430" y="0"/>
                  </a:cubicBezTo>
                  <a:cubicBezTo>
                    <a:pt x="14288" y="381"/>
                    <a:pt x="15907" y="1619"/>
                    <a:pt x="12668" y="3715"/>
                  </a:cubicBezTo>
                  <a:cubicBezTo>
                    <a:pt x="9430" y="5905"/>
                    <a:pt x="5715" y="7334"/>
                    <a:pt x="2286" y="9144"/>
                  </a:cubicBezTo>
                  <a:cubicBezTo>
                    <a:pt x="1524" y="10096"/>
                    <a:pt x="762" y="10096"/>
                    <a:pt x="0" y="9144"/>
                  </a:cubicBezTo>
                  <a:close/>
                </a:path>
              </a:pathLst>
            </a:custGeom>
            <a:solidFill>
              <a:srgbClr val="F5B7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24ED9185-CE65-481F-A995-F358BFC006F1}"/>
                </a:ext>
              </a:extLst>
            </p:cNvPr>
            <p:cNvSpPr/>
            <p:nvPr/>
          </p:nvSpPr>
          <p:spPr>
            <a:xfrm>
              <a:off x="9215291" y="2111221"/>
              <a:ext cx="14859" cy="12105"/>
            </a:xfrm>
            <a:custGeom>
              <a:avLst/>
              <a:gdLst>
                <a:gd name="connsiteX0" fmla="*/ 14478 w 14859"/>
                <a:gd name="connsiteY0" fmla="*/ 5248 h 12105"/>
                <a:gd name="connsiteX1" fmla="*/ 7620 w 14859"/>
                <a:gd name="connsiteY1" fmla="*/ 12106 h 12105"/>
                <a:gd name="connsiteX2" fmla="*/ 3048 w 14859"/>
                <a:gd name="connsiteY2" fmla="*/ 9820 h 12105"/>
                <a:gd name="connsiteX3" fmla="*/ 0 w 14859"/>
                <a:gd name="connsiteY3" fmla="*/ 6486 h 12105"/>
                <a:gd name="connsiteX4" fmla="*/ 12859 w 14859"/>
                <a:gd name="connsiteY4" fmla="*/ 1152 h 12105"/>
                <a:gd name="connsiteX5" fmla="*/ 14859 w 14859"/>
                <a:gd name="connsiteY5" fmla="*/ 3629 h 12105"/>
                <a:gd name="connsiteX6" fmla="*/ 14478 w 14859"/>
                <a:gd name="connsiteY6" fmla="*/ 5248 h 121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859" h="12105">
                  <a:moveTo>
                    <a:pt x="14478" y="5248"/>
                  </a:moveTo>
                  <a:cubicBezTo>
                    <a:pt x="11240" y="6581"/>
                    <a:pt x="5144" y="4962"/>
                    <a:pt x="7620" y="12106"/>
                  </a:cubicBezTo>
                  <a:cubicBezTo>
                    <a:pt x="5715" y="12106"/>
                    <a:pt x="4001" y="11630"/>
                    <a:pt x="3048" y="9820"/>
                  </a:cubicBezTo>
                  <a:cubicBezTo>
                    <a:pt x="1619" y="9058"/>
                    <a:pt x="191" y="8391"/>
                    <a:pt x="0" y="6486"/>
                  </a:cubicBezTo>
                  <a:cubicBezTo>
                    <a:pt x="2477" y="295"/>
                    <a:pt x="6763" y="-1420"/>
                    <a:pt x="12859" y="1152"/>
                  </a:cubicBezTo>
                  <a:cubicBezTo>
                    <a:pt x="13716" y="1819"/>
                    <a:pt x="14383" y="2676"/>
                    <a:pt x="14859" y="3629"/>
                  </a:cubicBezTo>
                  <a:cubicBezTo>
                    <a:pt x="14764" y="4200"/>
                    <a:pt x="14573" y="4676"/>
                    <a:pt x="14478" y="5248"/>
                  </a:cubicBezTo>
                  <a:close/>
                </a:path>
              </a:pathLst>
            </a:custGeom>
            <a:solidFill>
              <a:srgbClr val="F8B9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71499AD2-D556-4DDB-AD7E-38DA3B04681E}"/>
                </a:ext>
              </a:extLst>
            </p:cNvPr>
            <p:cNvSpPr/>
            <p:nvPr/>
          </p:nvSpPr>
          <p:spPr>
            <a:xfrm>
              <a:off x="9208064" y="2127899"/>
              <a:ext cx="8839" cy="9143"/>
            </a:xfrm>
            <a:custGeom>
              <a:avLst/>
              <a:gdLst>
                <a:gd name="connsiteX0" fmla="*/ 1131 w 8839"/>
                <a:gd name="connsiteY0" fmla="*/ 4572 h 9143"/>
                <a:gd name="connsiteX1" fmla="*/ 7989 w 8839"/>
                <a:gd name="connsiteY1" fmla="*/ 0 h 9143"/>
                <a:gd name="connsiteX2" fmla="*/ 1131 w 8839"/>
                <a:gd name="connsiteY2" fmla="*/ 9144 h 9143"/>
                <a:gd name="connsiteX3" fmla="*/ 178 w 8839"/>
                <a:gd name="connsiteY3" fmla="*/ 8191 h 9143"/>
                <a:gd name="connsiteX4" fmla="*/ 1131 w 8839"/>
                <a:gd name="connsiteY4" fmla="*/ 4572 h 9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839" h="9143">
                  <a:moveTo>
                    <a:pt x="1131" y="4572"/>
                  </a:moveTo>
                  <a:cubicBezTo>
                    <a:pt x="3417" y="3048"/>
                    <a:pt x="5703" y="1524"/>
                    <a:pt x="7989" y="0"/>
                  </a:cubicBezTo>
                  <a:cubicBezTo>
                    <a:pt x="10846" y="6953"/>
                    <a:pt x="5989" y="8001"/>
                    <a:pt x="1131" y="9144"/>
                  </a:cubicBezTo>
                  <a:cubicBezTo>
                    <a:pt x="845" y="8858"/>
                    <a:pt x="559" y="8477"/>
                    <a:pt x="178" y="8191"/>
                  </a:cubicBezTo>
                  <a:cubicBezTo>
                    <a:pt x="-203" y="6763"/>
                    <a:pt x="-12" y="5524"/>
                    <a:pt x="1131" y="4572"/>
                  </a:cubicBezTo>
                  <a:close/>
                </a:path>
              </a:pathLst>
            </a:custGeom>
            <a:solidFill>
              <a:srgbClr val="F8B9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id="{80958F87-5AC9-41DE-81F8-7788FACF5D9E}"/>
                </a:ext>
              </a:extLst>
            </p:cNvPr>
            <p:cNvSpPr/>
            <p:nvPr/>
          </p:nvSpPr>
          <p:spPr>
            <a:xfrm>
              <a:off x="9207592" y="2117590"/>
              <a:ext cx="10746" cy="7418"/>
            </a:xfrm>
            <a:custGeom>
              <a:avLst/>
              <a:gdLst>
                <a:gd name="connsiteX0" fmla="*/ 8461 w 10746"/>
                <a:gd name="connsiteY0" fmla="*/ 1164 h 7418"/>
                <a:gd name="connsiteX1" fmla="*/ 10747 w 10746"/>
                <a:gd name="connsiteY1" fmla="*/ 3450 h 7418"/>
                <a:gd name="connsiteX2" fmla="*/ 6175 w 10746"/>
                <a:gd name="connsiteY2" fmla="*/ 5832 h 7418"/>
                <a:gd name="connsiteX3" fmla="*/ 555 w 10746"/>
                <a:gd name="connsiteY3" fmla="*/ 6689 h 7418"/>
                <a:gd name="connsiteX4" fmla="*/ 1603 w 10746"/>
                <a:gd name="connsiteY4" fmla="*/ 3450 h 7418"/>
                <a:gd name="connsiteX5" fmla="*/ 8461 w 10746"/>
                <a:gd name="connsiteY5" fmla="*/ 1164 h 74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746" h="7418">
                  <a:moveTo>
                    <a:pt x="8461" y="1164"/>
                  </a:moveTo>
                  <a:cubicBezTo>
                    <a:pt x="9223" y="1926"/>
                    <a:pt x="9985" y="2688"/>
                    <a:pt x="10747" y="3450"/>
                  </a:cubicBezTo>
                  <a:cubicBezTo>
                    <a:pt x="9223" y="4212"/>
                    <a:pt x="7699" y="4974"/>
                    <a:pt x="6175" y="5832"/>
                  </a:cubicBezTo>
                  <a:cubicBezTo>
                    <a:pt x="4270" y="6213"/>
                    <a:pt x="2555" y="8594"/>
                    <a:pt x="555" y="6689"/>
                  </a:cubicBezTo>
                  <a:cubicBezTo>
                    <a:pt x="-683" y="5546"/>
                    <a:pt x="365" y="4212"/>
                    <a:pt x="1603" y="3450"/>
                  </a:cubicBezTo>
                  <a:cubicBezTo>
                    <a:pt x="3222" y="498"/>
                    <a:pt x="5127" y="-1312"/>
                    <a:pt x="8461" y="1164"/>
                  </a:cubicBezTo>
                  <a:close/>
                </a:path>
              </a:pathLst>
            </a:custGeom>
            <a:solidFill>
              <a:srgbClr val="EDAD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:a16="http://schemas.microsoft.com/office/drawing/2014/main" id="{9EFD88E4-AE9D-4E37-9F7A-7E92CE98D3B3}"/>
                </a:ext>
              </a:extLst>
            </p:cNvPr>
            <p:cNvSpPr/>
            <p:nvPr/>
          </p:nvSpPr>
          <p:spPr>
            <a:xfrm>
              <a:off x="9202337" y="2135623"/>
              <a:ext cx="6858" cy="8181"/>
            </a:xfrm>
            <a:custGeom>
              <a:avLst/>
              <a:gdLst>
                <a:gd name="connsiteX0" fmla="*/ 0 w 6858"/>
                <a:gd name="connsiteY0" fmla="*/ 8182 h 8181"/>
                <a:gd name="connsiteX1" fmla="*/ 0 w 6858"/>
                <a:gd name="connsiteY1" fmla="*/ 1324 h 8181"/>
                <a:gd name="connsiteX2" fmla="*/ 6858 w 6858"/>
                <a:gd name="connsiteY2" fmla="*/ 1324 h 8181"/>
                <a:gd name="connsiteX3" fmla="*/ 6858 w 6858"/>
                <a:gd name="connsiteY3" fmla="*/ 1324 h 8181"/>
                <a:gd name="connsiteX4" fmla="*/ 6858 w 6858"/>
                <a:gd name="connsiteY4" fmla="*/ 3610 h 8181"/>
                <a:gd name="connsiteX5" fmla="*/ 0 w 6858"/>
                <a:gd name="connsiteY5" fmla="*/ 8182 h 8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858" h="8181">
                  <a:moveTo>
                    <a:pt x="0" y="8182"/>
                  </a:moveTo>
                  <a:cubicBezTo>
                    <a:pt x="0" y="5896"/>
                    <a:pt x="0" y="3610"/>
                    <a:pt x="0" y="1324"/>
                  </a:cubicBezTo>
                  <a:cubicBezTo>
                    <a:pt x="2286" y="-295"/>
                    <a:pt x="4572" y="-581"/>
                    <a:pt x="6858" y="1324"/>
                  </a:cubicBezTo>
                  <a:lnTo>
                    <a:pt x="6858" y="1324"/>
                  </a:lnTo>
                  <a:cubicBezTo>
                    <a:pt x="6858" y="2086"/>
                    <a:pt x="6858" y="2848"/>
                    <a:pt x="6858" y="3610"/>
                  </a:cubicBezTo>
                  <a:cubicBezTo>
                    <a:pt x="5620" y="6658"/>
                    <a:pt x="3334" y="8182"/>
                    <a:pt x="0" y="8182"/>
                  </a:cubicBezTo>
                  <a:close/>
                </a:path>
              </a:pathLst>
            </a:custGeom>
            <a:solidFill>
              <a:srgbClr val="F8B9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48" name="Freeform: Shape 347">
              <a:extLst>
                <a:ext uri="{FF2B5EF4-FFF2-40B4-BE49-F238E27FC236}">
                  <a16:creationId xmlns:a16="http://schemas.microsoft.com/office/drawing/2014/main" id="{281340FC-2AC4-4394-A556-515784E2209D}"/>
                </a:ext>
              </a:extLst>
            </p:cNvPr>
            <p:cNvSpPr/>
            <p:nvPr/>
          </p:nvSpPr>
          <p:spPr>
            <a:xfrm>
              <a:off x="9228116" y="2130185"/>
              <a:ext cx="8511" cy="6857"/>
            </a:xfrm>
            <a:custGeom>
              <a:avLst/>
              <a:gdLst>
                <a:gd name="connsiteX0" fmla="*/ 6225 w 8511"/>
                <a:gd name="connsiteY0" fmla="*/ 0 h 6857"/>
                <a:gd name="connsiteX1" fmla="*/ 8511 w 8511"/>
                <a:gd name="connsiteY1" fmla="*/ 0 h 6857"/>
                <a:gd name="connsiteX2" fmla="*/ 8511 w 8511"/>
                <a:gd name="connsiteY2" fmla="*/ 2286 h 6857"/>
                <a:gd name="connsiteX3" fmla="*/ 1653 w 8511"/>
                <a:gd name="connsiteY3" fmla="*/ 6858 h 6857"/>
                <a:gd name="connsiteX4" fmla="*/ 3939 w 8511"/>
                <a:gd name="connsiteY4" fmla="*/ 0 h 6857"/>
                <a:gd name="connsiteX5" fmla="*/ 6225 w 8511"/>
                <a:gd name="connsiteY5" fmla="*/ 0 h 6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511" h="6857">
                  <a:moveTo>
                    <a:pt x="6225" y="0"/>
                  </a:moveTo>
                  <a:cubicBezTo>
                    <a:pt x="6987" y="0"/>
                    <a:pt x="7749" y="0"/>
                    <a:pt x="8511" y="0"/>
                  </a:cubicBezTo>
                  <a:cubicBezTo>
                    <a:pt x="8511" y="762"/>
                    <a:pt x="8511" y="1524"/>
                    <a:pt x="8511" y="2286"/>
                  </a:cubicBezTo>
                  <a:cubicBezTo>
                    <a:pt x="6225" y="3810"/>
                    <a:pt x="3939" y="5334"/>
                    <a:pt x="1653" y="6858"/>
                  </a:cubicBezTo>
                  <a:cubicBezTo>
                    <a:pt x="-3014" y="2762"/>
                    <a:pt x="3653" y="2477"/>
                    <a:pt x="3939" y="0"/>
                  </a:cubicBezTo>
                  <a:cubicBezTo>
                    <a:pt x="4701" y="0"/>
                    <a:pt x="5463" y="0"/>
                    <a:pt x="6225" y="0"/>
                  </a:cubicBezTo>
                  <a:close/>
                </a:path>
              </a:pathLst>
            </a:custGeom>
            <a:solidFill>
              <a:srgbClr val="F0B1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49" name="Freeform: Shape 348">
              <a:extLst>
                <a:ext uri="{FF2B5EF4-FFF2-40B4-BE49-F238E27FC236}">
                  <a16:creationId xmlns:a16="http://schemas.microsoft.com/office/drawing/2014/main" id="{0A327149-BC10-40F5-A2BA-CF5974245ABD}"/>
                </a:ext>
              </a:extLst>
            </p:cNvPr>
            <p:cNvSpPr/>
            <p:nvPr/>
          </p:nvSpPr>
          <p:spPr>
            <a:xfrm>
              <a:off x="9253268" y="2137042"/>
              <a:ext cx="3933" cy="5543"/>
            </a:xfrm>
            <a:custGeom>
              <a:avLst/>
              <a:gdLst>
                <a:gd name="connsiteX0" fmla="*/ 1647 w 3933"/>
                <a:gd name="connsiteY0" fmla="*/ 0 h 5543"/>
                <a:gd name="connsiteX1" fmla="*/ 3933 w 3933"/>
                <a:gd name="connsiteY1" fmla="*/ 0 h 5543"/>
                <a:gd name="connsiteX2" fmla="*/ 1171 w 3933"/>
                <a:gd name="connsiteY2" fmla="*/ 5429 h 5543"/>
                <a:gd name="connsiteX3" fmla="*/ 1647 w 3933"/>
                <a:gd name="connsiteY3" fmla="*/ 0 h 5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3" h="5543">
                  <a:moveTo>
                    <a:pt x="1647" y="0"/>
                  </a:moveTo>
                  <a:cubicBezTo>
                    <a:pt x="2409" y="0"/>
                    <a:pt x="3171" y="0"/>
                    <a:pt x="3933" y="0"/>
                  </a:cubicBezTo>
                  <a:cubicBezTo>
                    <a:pt x="3267" y="2096"/>
                    <a:pt x="5172" y="6287"/>
                    <a:pt x="1171" y="5429"/>
                  </a:cubicBezTo>
                  <a:cubicBezTo>
                    <a:pt x="-1591" y="4763"/>
                    <a:pt x="1362" y="1810"/>
                    <a:pt x="1647" y="0"/>
                  </a:cubicBezTo>
                  <a:close/>
                </a:path>
              </a:pathLst>
            </a:custGeom>
            <a:solidFill>
              <a:srgbClr val="F4B3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50" name="Freeform: Shape 349">
              <a:extLst>
                <a:ext uri="{FF2B5EF4-FFF2-40B4-BE49-F238E27FC236}">
                  <a16:creationId xmlns:a16="http://schemas.microsoft.com/office/drawing/2014/main" id="{84DD79B1-ED05-4477-87A0-2638286EE02A}"/>
                </a:ext>
              </a:extLst>
            </p:cNvPr>
            <p:cNvSpPr/>
            <p:nvPr/>
          </p:nvSpPr>
          <p:spPr>
            <a:xfrm>
              <a:off x="9229769" y="2092693"/>
              <a:ext cx="17487" cy="22335"/>
            </a:xfrm>
            <a:custGeom>
              <a:avLst/>
              <a:gdLst>
                <a:gd name="connsiteX0" fmla="*/ 13716 w 17487"/>
                <a:gd name="connsiteY0" fmla="*/ 916 h 22335"/>
                <a:gd name="connsiteX1" fmla="*/ 16002 w 17487"/>
                <a:gd name="connsiteY1" fmla="*/ 21490 h 22335"/>
                <a:gd name="connsiteX2" fmla="*/ 9906 w 17487"/>
                <a:gd name="connsiteY2" fmla="*/ 21966 h 22335"/>
                <a:gd name="connsiteX3" fmla="*/ 6001 w 17487"/>
                <a:gd name="connsiteY3" fmla="*/ 13489 h 22335"/>
                <a:gd name="connsiteX4" fmla="*/ 4286 w 17487"/>
                <a:gd name="connsiteY4" fmla="*/ 7583 h 22335"/>
                <a:gd name="connsiteX5" fmla="*/ 0 w 17487"/>
                <a:gd name="connsiteY5" fmla="*/ 3297 h 22335"/>
                <a:gd name="connsiteX6" fmla="*/ 2286 w 17487"/>
                <a:gd name="connsiteY6" fmla="*/ 1011 h 22335"/>
                <a:gd name="connsiteX7" fmla="*/ 13716 w 17487"/>
                <a:gd name="connsiteY7" fmla="*/ 916 h 22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487" h="22335">
                  <a:moveTo>
                    <a:pt x="13716" y="916"/>
                  </a:moveTo>
                  <a:cubicBezTo>
                    <a:pt x="20765" y="7107"/>
                    <a:pt x="15716" y="14536"/>
                    <a:pt x="16002" y="21490"/>
                  </a:cubicBezTo>
                  <a:cubicBezTo>
                    <a:pt x="14097" y="22823"/>
                    <a:pt x="12002" y="22252"/>
                    <a:pt x="9906" y="21966"/>
                  </a:cubicBezTo>
                  <a:cubicBezTo>
                    <a:pt x="5429" y="20537"/>
                    <a:pt x="572" y="19204"/>
                    <a:pt x="6001" y="13489"/>
                  </a:cubicBezTo>
                  <a:cubicBezTo>
                    <a:pt x="9144" y="10155"/>
                    <a:pt x="5715" y="9298"/>
                    <a:pt x="4286" y="7583"/>
                  </a:cubicBezTo>
                  <a:cubicBezTo>
                    <a:pt x="2667" y="6345"/>
                    <a:pt x="953" y="5202"/>
                    <a:pt x="0" y="3297"/>
                  </a:cubicBezTo>
                  <a:cubicBezTo>
                    <a:pt x="762" y="2535"/>
                    <a:pt x="1524" y="1773"/>
                    <a:pt x="2286" y="1011"/>
                  </a:cubicBezTo>
                  <a:cubicBezTo>
                    <a:pt x="6096" y="-1561"/>
                    <a:pt x="9906" y="1678"/>
                    <a:pt x="13716" y="916"/>
                  </a:cubicBezTo>
                  <a:close/>
                </a:path>
              </a:pathLst>
            </a:custGeom>
            <a:solidFill>
              <a:srgbClr val="FABD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51" name="Freeform: Shape 350">
              <a:extLst>
                <a:ext uri="{FF2B5EF4-FFF2-40B4-BE49-F238E27FC236}">
                  <a16:creationId xmlns:a16="http://schemas.microsoft.com/office/drawing/2014/main" id="{F38CF621-9F20-4824-B9C6-B5EC004EB8B3}"/>
                </a:ext>
              </a:extLst>
            </p:cNvPr>
            <p:cNvSpPr/>
            <p:nvPr/>
          </p:nvSpPr>
          <p:spPr>
            <a:xfrm>
              <a:off x="9210797" y="2093001"/>
              <a:ext cx="14730" cy="9751"/>
            </a:xfrm>
            <a:custGeom>
              <a:avLst/>
              <a:gdLst>
                <a:gd name="connsiteX0" fmla="*/ 5256 w 14730"/>
                <a:gd name="connsiteY0" fmla="*/ 9751 h 9751"/>
                <a:gd name="connsiteX1" fmla="*/ 2970 w 14730"/>
                <a:gd name="connsiteY1" fmla="*/ 9751 h 9751"/>
                <a:gd name="connsiteX2" fmla="*/ 2970 w 14730"/>
                <a:gd name="connsiteY2" fmla="*/ 2893 h 9751"/>
                <a:gd name="connsiteX3" fmla="*/ 9828 w 14730"/>
                <a:gd name="connsiteY3" fmla="*/ 607 h 9751"/>
                <a:gd name="connsiteX4" fmla="*/ 14400 w 14730"/>
                <a:gd name="connsiteY4" fmla="*/ 2893 h 9751"/>
                <a:gd name="connsiteX5" fmla="*/ 13162 w 14730"/>
                <a:gd name="connsiteY5" fmla="*/ 6703 h 9751"/>
                <a:gd name="connsiteX6" fmla="*/ 5256 w 14730"/>
                <a:gd name="connsiteY6" fmla="*/ 9751 h 9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0" h="9751">
                  <a:moveTo>
                    <a:pt x="5256" y="9751"/>
                  </a:moveTo>
                  <a:cubicBezTo>
                    <a:pt x="4494" y="9751"/>
                    <a:pt x="3732" y="9751"/>
                    <a:pt x="2970" y="9751"/>
                  </a:cubicBezTo>
                  <a:cubicBezTo>
                    <a:pt x="3732" y="7465"/>
                    <a:pt x="-4078" y="5179"/>
                    <a:pt x="2970" y="2893"/>
                  </a:cubicBezTo>
                  <a:cubicBezTo>
                    <a:pt x="4970" y="1179"/>
                    <a:pt x="6685" y="-1107"/>
                    <a:pt x="9828" y="607"/>
                  </a:cubicBezTo>
                  <a:cubicBezTo>
                    <a:pt x="11733" y="607"/>
                    <a:pt x="13448" y="1083"/>
                    <a:pt x="14400" y="2893"/>
                  </a:cubicBezTo>
                  <a:cubicBezTo>
                    <a:pt x="15257" y="4608"/>
                    <a:pt x="14305" y="5655"/>
                    <a:pt x="13162" y="6703"/>
                  </a:cubicBezTo>
                  <a:cubicBezTo>
                    <a:pt x="10781" y="8418"/>
                    <a:pt x="7637" y="7941"/>
                    <a:pt x="5256" y="9751"/>
                  </a:cubicBezTo>
                  <a:close/>
                </a:path>
              </a:pathLst>
            </a:custGeom>
            <a:solidFill>
              <a:srgbClr val="FDCC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52" name="Freeform: Shape 351">
              <a:extLst>
                <a:ext uri="{FF2B5EF4-FFF2-40B4-BE49-F238E27FC236}">
                  <a16:creationId xmlns:a16="http://schemas.microsoft.com/office/drawing/2014/main" id="{968EFEE2-C5DA-44E5-8083-2E05C0AF4792}"/>
                </a:ext>
              </a:extLst>
            </p:cNvPr>
            <p:cNvSpPr/>
            <p:nvPr/>
          </p:nvSpPr>
          <p:spPr>
            <a:xfrm>
              <a:off x="9208195" y="2059318"/>
              <a:ext cx="8522" cy="9907"/>
            </a:xfrm>
            <a:custGeom>
              <a:avLst/>
              <a:gdLst>
                <a:gd name="connsiteX0" fmla="*/ 3286 w 8522"/>
                <a:gd name="connsiteY0" fmla="*/ 95 h 9907"/>
                <a:gd name="connsiteX1" fmla="*/ 7858 w 8522"/>
                <a:gd name="connsiteY1" fmla="*/ 2381 h 9907"/>
                <a:gd name="connsiteX2" fmla="*/ 1953 w 8522"/>
                <a:gd name="connsiteY2" fmla="*/ 9906 h 9907"/>
                <a:gd name="connsiteX3" fmla="*/ 1000 w 8522"/>
                <a:gd name="connsiteY3" fmla="*/ 4572 h 9907"/>
                <a:gd name="connsiteX4" fmla="*/ 1000 w 8522"/>
                <a:gd name="connsiteY4" fmla="*/ 0 h 9907"/>
                <a:gd name="connsiteX5" fmla="*/ 3286 w 8522"/>
                <a:gd name="connsiteY5" fmla="*/ 95 h 9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522" h="9907">
                  <a:moveTo>
                    <a:pt x="3286" y="95"/>
                  </a:moveTo>
                  <a:cubicBezTo>
                    <a:pt x="4239" y="1905"/>
                    <a:pt x="5953" y="2381"/>
                    <a:pt x="7858" y="2381"/>
                  </a:cubicBezTo>
                  <a:cubicBezTo>
                    <a:pt x="10430" y="8382"/>
                    <a:pt x="4905" y="9811"/>
                    <a:pt x="1953" y="9906"/>
                  </a:cubicBezTo>
                  <a:cubicBezTo>
                    <a:pt x="-2905" y="10001"/>
                    <a:pt x="3858" y="6096"/>
                    <a:pt x="1000" y="4572"/>
                  </a:cubicBezTo>
                  <a:cubicBezTo>
                    <a:pt x="-333" y="3048"/>
                    <a:pt x="-333" y="1524"/>
                    <a:pt x="1000" y="0"/>
                  </a:cubicBezTo>
                  <a:cubicBezTo>
                    <a:pt x="1762" y="95"/>
                    <a:pt x="2524" y="95"/>
                    <a:pt x="3286" y="95"/>
                  </a:cubicBezTo>
                  <a:close/>
                </a:path>
              </a:pathLst>
            </a:custGeom>
            <a:solidFill>
              <a:srgbClr val="F9C30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53" name="Freeform: Shape 352">
              <a:extLst>
                <a:ext uri="{FF2B5EF4-FFF2-40B4-BE49-F238E27FC236}">
                  <a16:creationId xmlns:a16="http://schemas.microsoft.com/office/drawing/2014/main" id="{D5EC889D-D9FA-4CA2-9BBB-E3C52B145339}"/>
                </a:ext>
              </a:extLst>
            </p:cNvPr>
            <p:cNvSpPr/>
            <p:nvPr/>
          </p:nvSpPr>
          <p:spPr>
            <a:xfrm>
              <a:off x="9203062" y="2071645"/>
              <a:ext cx="5457" cy="8819"/>
            </a:xfrm>
            <a:custGeom>
              <a:avLst/>
              <a:gdLst>
                <a:gd name="connsiteX0" fmla="*/ 609 w 5457"/>
                <a:gd name="connsiteY0" fmla="*/ 8819 h 8819"/>
                <a:gd name="connsiteX1" fmla="*/ 1847 w 5457"/>
                <a:gd name="connsiteY1" fmla="*/ 56 h 8819"/>
                <a:gd name="connsiteX2" fmla="*/ 4514 w 5457"/>
                <a:gd name="connsiteY2" fmla="*/ 1390 h 8819"/>
                <a:gd name="connsiteX3" fmla="*/ 609 w 5457"/>
                <a:gd name="connsiteY3" fmla="*/ 8819 h 8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57" h="8819">
                  <a:moveTo>
                    <a:pt x="609" y="8819"/>
                  </a:moveTo>
                  <a:cubicBezTo>
                    <a:pt x="1943" y="5867"/>
                    <a:pt x="-2248" y="2152"/>
                    <a:pt x="1847" y="56"/>
                  </a:cubicBezTo>
                  <a:cubicBezTo>
                    <a:pt x="2419" y="-229"/>
                    <a:pt x="4038" y="628"/>
                    <a:pt x="4514" y="1390"/>
                  </a:cubicBezTo>
                  <a:cubicBezTo>
                    <a:pt x="7181" y="5581"/>
                    <a:pt x="3657" y="7200"/>
                    <a:pt x="609" y="8819"/>
                  </a:cubicBezTo>
                  <a:close/>
                </a:path>
              </a:pathLst>
            </a:custGeom>
            <a:solidFill>
              <a:srgbClr val="F9C30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54" name="Freeform: Shape 353">
              <a:extLst>
                <a:ext uri="{FF2B5EF4-FFF2-40B4-BE49-F238E27FC236}">
                  <a16:creationId xmlns:a16="http://schemas.microsoft.com/office/drawing/2014/main" id="{9ECC081E-BE50-4B52-BEEA-396B13F14275}"/>
                </a:ext>
              </a:extLst>
            </p:cNvPr>
            <p:cNvSpPr/>
            <p:nvPr/>
          </p:nvSpPr>
          <p:spPr>
            <a:xfrm>
              <a:off x="9201678" y="2057128"/>
              <a:ext cx="7517" cy="9144"/>
            </a:xfrm>
            <a:custGeom>
              <a:avLst/>
              <a:gdLst>
                <a:gd name="connsiteX0" fmla="*/ 7517 w 7517"/>
                <a:gd name="connsiteY0" fmla="*/ 2286 h 9144"/>
                <a:gd name="connsiteX1" fmla="*/ 7517 w 7517"/>
                <a:gd name="connsiteY1" fmla="*/ 6858 h 9144"/>
                <a:gd name="connsiteX2" fmla="*/ 659 w 7517"/>
                <a:gd name="connsiteY2" fmla="*/ 9144 h 9144"/>
                <a:gd name="connsiteX3" fmla="*/ 7517 w 7517"/>
                <a:gd name="connsiteY3" fmla="*/ 0 h 9144"/>
                <a:gd name="connsiteX4" fmla="*/ 7517 w 7517"/>
                <a:gd name="connsiteY4" fmla="*/ 2286 h 9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17" h="9144">
                  <a:moveTo>
                    <a:pt x="7517" y="2286"/>
                  </a:moveTo>
                  <a:cubicBezTo>
                    <a:pt x="7517" y="3810"/>
                    <a:pt x="7517" y="5334"/>
                    <a:pt x="7517" y="6858"/>
                  </a:cubicBezTo>
                  <a:cubicBezTo>
                    <a:pt x="5231" y="7620"/>
                    <a:pt x="2945" y="8382"/>
                    <a:pt x="659" y="9144"/>
                  </a:cubicBezTo>
                  <a:cubicBezTo>
                    <a:pt x="-2294" y="2096"/>
                    <a:pt x="5517" y="3239"/>
                    <a:pt x="7517" y="0"/>
                  </a:cubicBezTo>
                  <a:cubicBezTo>
                    <a:pt x="7517" y="762"/>
                    <a:pt x="7517" y="1524"/>
                    <a:pt x="7517" y="2286"/>
                  </a:cubicBezTo>
                  <a:close/>
                </a:path>
              </a:pathLst>
            </a:custGeom>
            <a:solidFill>
              <a:srgbClr val="F2B60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55" name="Freeform: Shape 354">
              <a:extLst>
                <a:ext uri="{FF2B5EF4-FFF2-40B4-BE49-F238E27FC236}">
                  <a16:creationId xmlns:a16="http://schemas.microsoft.com/office/drawing/2014/main" id="{F7F69327-926A-4EFA-AE05-F9366497841A}"/>
                </a:ext>
              </a:extLst>
            </p:cNvPr>
            <p:cNvSpPr/>
            <p:nvPr/>
          </p:nvSpPr>
          <p:spPr>
            <a:xfrm>
              <a:off x="9221952" y="2095894"/>
              <a:ext cx="12388" cy="7352"/>
            </a:xfrm>
            <a:custGeom>
              <a:avLst/>
              <a:gdLst>
                <a:gd name="connsiteX0" fmla="*/ 959 w 12388"/>
                <a:gd name="connsiteY0" fmla="*/ 2286 h 7352"/>
                <a:gd name="connsiteX1" fmla="*/ 3245 w 12388"/>
                <a:gd name="connsiteY1" fmla="*/ 0 h 7352"/>
                <a:gd name="connsiteX2" fmla="*/ 7817 w 12388"/>
                <a:gd name="connsiteY2" fmla="*/ 0 h 7352"/>
                <a:gd name="connsiteX3" fmla="*/ 12389 w 12388"/>
                <a:gd name="connsiteY3" fmla="*/ 2286 h 7352"/>
                <a:gd name="connsiteX4" fmla="*/ 5817 w 12388"/>
                <a:gd name="connsiteY4" fmla="*/ 6953 h 7352"/>
                <a:gd name="connsiteX5" fmla="*/ 959 w 12388"/>
                <a:gd name="connsiteY5" fmla="*/ 2286 h 7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388" h="7352">
                  <a:moveTo>
                    <a:pt x="959" y="2286"/>
                  </a:moveTo>
                  <a:cubicBezTo>
                    <a:pt x="1721" y="1524"/>
                    <a:pt x="2483" y="762"/>
                    <a:pt x="3245" y="0"/>
                  </a:cubicBezTo>
                  <a:cubicBezTo>
                    <a:pt x="4769" y="0"/>
                    <a:pt x="6293" y="0"/>
                    <a:pt x="7817" y="0"/>
                  </a:cubicBezTo>
                  <a:cubicBezTo>
                    <a:pt x="9722" y="95"/>
                    <a:pt x="11436" y="476"/>
                    <a:pt x="12389" y="2286"/>
                  </a:cubicBezTo>
                  <a:cubicBezTo>
                    <a:pt x="10960" y="4858"/>
                    <a:pt x="8388" y="6001"/>
                    <a:pt x="5817" y="6953"/>
                  </a:cubicBezTo>
                  <a:cubicBezTo>
                    <a:pt x="2197" y="7430"/>
                    <a:pt x="-1899" y="8573"/>
                    <a:pt x="959" y="2286"/>
                  </a:cubicBezTo>
                  <a:close/>
                </a:path>
              </a:pathLst>
            </a:custGeom>
            <a:solidFill>
              <a:srgbClr val="F4B7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56" name="Freeform: Shape 355">
              <a:extLst>
                <a:ext uri="{FF2B5EF4-FFF2-40B4-BE49-F238E27FC236}">
                  <a16:creationId xmlns:a16="http://schemas.microsoft.com/office/drawing/2014/main" id="{E3757B2B-F9D2-4013-B16F-995B5C0B3EC7}"/>
                </a:ext>
              </a:extLst>
            </p:cNvPr>
            <p:cNvSpPr/>
            <p:nvPr/>
          </p:nvSpPr>
          <p:spPr>
            <a:xfrm>
              <a:off x="9213767" y="2089385"/>
              <a:ext cx="7707" cy="6509"/>
            </a:xfrm>
            <a:custGeom>
              <a:avLst/>
              <a:gdLst>
                <a:gd name="connsiteX0" fmla="*/ 6858 w 7707"/>
                <a:gd name="connsiteY0" fmla="*/ 4223 h 6509"/>
                <a:gd name="connsiteX1" fmla="*/ 0 w 7707"/>
                <a:gd name="connsiteY1" fmla="*/ 6509 h 6509"/>
                <a:gd name="connsiteX2" fmla="*/ 6001 w 7707"/>
                <a:gd name="connsiteY2" fmla="*/ 32 h 6509"/>
                <a:gd name="connsiteX3" fmla="*/ 6858 w 7707"/>
                <a:gd name="connsiteY3" fmla="*/ 4223 h 65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707" h="6509">
                  <a:moveTo>
                    <a:pt x="6858" y="4223"/>
                  </a:moveTo>
                  <a:cubicBezTo>
                    <a:pt x="4572" y="4985"/>
                    <a:pt x="2286" y="5747"/>
                    <a:pt x="0" y="6509"/>
                  </a:cubicBezTo>
                  <a:cubicBezTo>
                    <a:pt x="286" y="2699"/>
                    <a:pt x="1810" y="-349"/>
                    <a:pt x="6001" y="32"/>
                  </a:cubicBezTo>
                  <a:cubicBezTo>
                    <a:pt x="9049" y="223"/>
                    <a:pt x="7144" y="2699"/>
                    <a:pt x="6858" y="4223"/>
                  </a:cubicBezTo>
                  <a:close/>
                </a:path>
              </a:pathLst>
            </a:custGeom>
            <a:solidFill>
              <a:srgbClr val="F9BF0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57" name="Freeform: Shape 356">
              <a:extLst>
                <a:ext uri="{FF2B5EF4-FFF2-40B4-BE49-F238E27FC236}">
                  <a16:creationId xmlns:a16="http://schemas.microsoft.com/office/drawing/2014/main" id="{C507547D-4025-4F68-BF49-9CD154285380}"/>
                </a:ext>
              </a:extLst>
            </p:cNvPr>
            <p:cNvSpPr/>
            <p:nvPr/>
          </p:nvSpPr>
          <p:spPr>
            <a:xfrm>
              <a:off x="9227483" y="2066272"/>
              <a:ext cx="6885" cy="9144"/>
            </a:xfrm>
            <a:custGeom>
              <a:avLst/>
              <a:gdLst>
                <a:gd name="connsiteX0" fmla="*/ 0 w 6885"/>
                <a:gd name="connsiteY0" fmla="*/ 2286 h 9144"/>
                <a:gd name="connsiteX1" fmla="*/ 6858 w 6885"/>
                <a:gd name="connsiteY1" fmla="*/ 0 h 9144"/>
                <a:gd name="connsiteX2" fmla="*/ 2286 w 6885"/>
                <a:gd name="connsiteY2" fmla="*/ 9144 h 9144"/>
                <a:gd name="connsiteX3" fmla="*/ 0 w 6885"/>
                <a:gd name="connsiteY3" fmla="*/ 2286 h 9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885" h="9144">
                  <a:moveTo>
                    <a:pt x="0" y="2286"/>
                  </a:moveTo>
                  <a:cubicBezTo>
                    <a:pt x="2286" y="1524"/>
                    <a:pt x="4572" y="762"/>
                    <a:pt x="6858" y="0"/>
                  </a:cubicBezTo>
                  <a:cubicBezTo>
                    <a:pt x="7239" y="4000"/>
                    <a:pt x="3620" y="6001"/>
                    <a:pt x="2286" y="9144"/>
                  </a:cubicBezTo>
                  <a:cubicBezTo>
                    <a:pt x="-381" y="7429"/>
                    <a:pt x="95" y="4763"/>
                    <a:pt x="0" y="2286"/>
                  </a:cubicBezTo>
                  <a:close/>
                </a:path>
              </a:pathLst>
            </a:custGeom>
            <a:solidFill>
              <a:srgbClr val="F1BC0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58" name="Freeform: Shape 357">
              <a:extLst>
                <a:ext uri="{FF2B5EF4-FFF2-40B4-BE49-F238E27FC236}">
                  <a16:creationId xmlns:a16="http://schemas.microsoft.com/office/drawing/2014/main" id="{03AB7BE6-7984-4C6E-A822-2DC850F427D4}"/>
                </a:ext>
              </a:extLst>
            </p:cNvPr>
            <p:cNvSpPr/>
            <p:nvPr/>
          </p:nvSpPr>
          <p:spPr>
            <a:xfrm>
              <a:off x="9201004" y="2098181"/>
              <a:ext cx="31194" cy="22860"/>
            </a:xfrm>
            <a:custGeom>
              <a:avLst/>
              <a:gdLst>
                <a:gd name="connsiteX0" fmla="*/ 21908 w 31194"/>
                <a:gd name="connsiteY0" fmla="*/ 0 h 22860"/>
                <a:gd name="connsiteX1" fmla="*/ 26480 w 31194"/>
                <a:gd name="connsiteY1" fmla="*/ 2286 h 22860"/>
                <a:gd name="connsiteX2" fmla="*/ 26480 w 31194"/>
                <a:gd name="connsiteY2" fmla="*/ 16002 h 22860"/>
                <a:gd name="connsiteX3" fmla="*/ 15050 w 31194"/>
                <a:gd name="connsiteY3" fmla="*/ 20574 h 22860"/>
                <a:gd name="connsiteX4" fmla="*/ 8192 w 31194"/>
                <a:gd name="connsiteY4" fmla="*/ 22860 h 22860"/>
                <a:gd name="connsiteX5" fmla="*/ 0 w 31194"/>
                <a:gd name="connsiteY5" fmla="*/ 15240 h 22860"/>
                <a:gd name="connsiteX6" fmla="*/ 8192 w 31194"/>
                <a:gd name="connsiteY6" fmla="*/ 11525 h 22860"/>
                <a:gd name="connsiteX7" fmla="*/ 15050 w 31194"/>
                <a:gd name="connsiteY7" fmla="*/ 6953 h 22860"/>
                <a:gd name="connsiteX8" fmla="*/ 15050 w 31194"/>
                <a:gd name="connsiteY8" fmla="*/ 4667 h 22860"/>
                <a:gd name="connsiteX9" fmla="*/ 21908 w 31194"/>
                <a:gd name="connsiteY9" fmla="*/ 0 h 22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194" h="22860">
                  <a:moveTo>
                    <a:pt x="21908" y="0"/>
                  </a:moveTo>
                  <a:cubicBezTo>
                    <a:pt x="21812" y="4096"/>
                    <a:pt x="24003" y="3429"/>
                    <a:pt x="26480" y="2286"/>
                  </a:cubicBezTo>
                  <a:cubicBezTo>
                    <a:pt x="32766" y="6858"/>
                    <a:pt x="32766" y="11430"/>
                    <a:pt x="26480" y="16002"/>
                  </a:cubicBezTo>
                  <a:cubicBezTo>
                    <a:pt x="21146" y="13621"/>
                    <a:pt x="17717" y="16193"/>
                    <a:pt x="15050" y="20574"/>
                  </a:cubicBezTo>
                  <a:cubicBezTo>
                    <a:pt x="12764" y="21336"/>
                    <a:pt x="10478" y="22098"/>
                    <a:pt x="8192" y="22860"/>
                  </a:cubicBezTo>
                  <a:cubicBezTo>
                    <a:pt x="7049" y="19050"/>
                    <a:pt x="2477" y="18574"/>
                    <a:pt x="0" y="15240"/>
                  </a:cubicBezTo>
                  <a:cubicBezTo>
                    <a:pt x="3143" y="13811"/>
                    <a:pt x="5715" y="12668"/>
                    <a:pt x="8192" y="11525"/>
                  </a:cubicBezTo>
                  <a:cubicBezTo>
                    <a:pt x="14002" y="12763"/>
                    <a:pt x="15812" y="11525"/>
                    <a:pt x="15050" y="6953"/>
                  </a:cubicBezTo>
                  <a:cubicBezTo>
                    <a:pt x="15050" y="6191"/>
                    <a:pt x="15050" y="5429"/>
                    <a:pt x="15050" y="4667"/>
                  </a:cubicBezTo>
                  <a:cubicBezTo>
                    <a:pt x="14859" y="-762"/>
                    <a:pt x="20098" y="2191"/>
                    <a:pt x="21908" y="0"/>
                  </a:cubicBezTo>
                  <a:close/>
                </a:path>
              </a:pathLst>
            </a:custGeom>
            <a:solidFill>
              <a:srgbClr val="FCBD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59" name="Freeform: Shape 358">
              <a:extLst>
                <a:ext uri="{FF2B5EF4-FFF2-40B4-BE49-F238E27FC236}">
                  <a16:creationId xmlns:a16="http://schemas.microsoft.com/office/drawing/2014/main" id="{67321E12-9CF6-44ED-88C7-603BA0DB92A6}"/>
                </a:ext>
              </a:extLst>
            </p:cNvPr>
            <p:cNvSpPr/>
            <p:nvPr/>
          </p:nvSpPr>
          <p:spPr>
            <a:xfrm>
              <a:off x="9156712" y="2114038"/>
              <a:ext cx="20573" cy="16146"/>
            </a:xfrm>
            <a:custGeom>
              <a:avLst/>
              <a:gdLst>
                <a:gd name="connsiteX0" fmla="*/ 11430 w 20573"/>
                <a:gd name="connsiteY0" fmla="*/ 144 h 16146"/>
                <a:gd name="connsiteX1" fmla="*/ 16002 w 20573"/>
                <a:gd name="connsiteY1" fmla="*/ 4716 h 16146"/>
                <a:gd name="connsiteX2" fmla="*/ 20574 w 20573"/>
                <a:gd name="connsiteY2" fmla="*/ 16146 h 16146"/>
                <a:gd name="connsiteX3" fmla="*/ 11430 w 20573"/>
                <a:gd name="connsiteY3" fmla="*/ 5478 h 16146"/>
                <a:gd name="connsiteX4" fmla="*/ 0 w 20573"/>
                <a:gd name="connsiteY4" fmla="*/ 7002 h 16146"/>
                <a:gd name="connsiteX5" fmla="*/ 11430 w 20573"/>
                <a:gd name="connsiteY5" fmla="*/ 144 h 161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573" h="16146">
                  <a:moveTo>
                    <a:pt x="11430" y="144"/>
                  </a:moveTo>
                  <a:cubicBezTo>
                    <a:pt x="14383" y="240"/>
                    <a:pt x="15907" y="1764"/>
                    <a:pt x="16002" y="4716"/>
                  </a:cubicBezTo>
                  <a:cubicBezTo>
                    <a:pt x="21050" y="7098"/>
                    <a:pt x="18764" y="12432"/>
                    <a:pt x="20574" y="16146"/>
                  </a:cubicBezTo>
                  <a:cubicBezTo>
                    <a:pt x="9620" y="13194"/>
                    <a:pt x="9620" y="13194"/>
                    <a:pt x="11430" y="5478"/>
                  </a:cubicBezTo>
                  <a:cubicBezTo>
                    <a:pt x="7525" y="5478"/>
                    <a:pt x="4572" y="12622"/>
                    <a:pt x="0" y="7002"/>
                  </a:cubicBezTo>
                  <a:cubicBezTo>
                    <a:pt x="2381" y="2335"/>
                    <a:pt x="5715" y="-713"/>
                    <a:pt x="11430" y="144"/>
                  </a:cubicBezTo>
                  <a:close/>
                </a:path>
              </a:pathLst>
            </a:custGeom>
            <a:solidFill>
              <a:srgbClr val="F8BE0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60" name="Freeform: Shape 359">
              <a:extLst>
                <a:ext uri="{FF2B5EF4-FFF2-40B4-BE49-F238E27FC236}">
                  <a16:creationId xmlns:a16="http://schemas.microsoft.com/office/drawing/2014/main" id="{E791CE4D-E804-4F53-B72F-1F5C38B4D39F}"/>
                </a:ext>
              </a:extLst>
            </p:cNvPr>
            <p:cNvSpPr/>
            <p:nvPr/>
          </p:nvSpPr>
          <p:spPr>
            <a:xfrm>
              <a:off x="9181858" y="2107324"/>
              <a:ext cx="15134" cy="11566"/>
            </a:xfrm>
            <a:custGeom>
              <a:avLst/>
              <a:gdLst>
                <a:gd name="connsiteX0" fmla="*/ 0 w 15134"/>
                <a:gd name="connsiteY0" fmla="*/ 11430 h 11566"/>
                <a:gd name="connsiteX1" fmla="*/ 11430 w 15134"/>
                <a:gd name="connsiteY1" fmla="*/ 0 h 11566"/>
                <a:gd name="connsiteX2" fmla="*/ 14002 w 15134"/>
                <a:gd name="connsiteY2" fmla="*/ 3810 h 11566"/>
                <a:gd name="connsiteX3" fmla="*/ 0 w 15134"/>
                <a:gd name="connsiteY3" fmla="*/ 11430 h 11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4" h="11566">
                  <a:moveTo>
                    <a:pt x="0" y="11430"/>
                  </a:moveTo>
                  <a:cubicBezTo>
                    <a:pt x="2381" y="6191"/>
                    <a:pt x="9525" y="5715"/>
                    <a:pt x="11430" y="0"/>
                  </a:cubicBezTo>
                  <a:cubicBezTo>
                    <a:pt x="13430" y="572"/>
                    <a:pt x="16955" y="1238"/>
                    <a:pt x="14002" y="3810"/>
                  </a:cubicBezTo>
                  <a:cubicBezTo>
                    <a:pt x="10001" y="7239"/>
                    <a:pt x="6572" y="12478"/>
                    <a:pt x="0" y="11430"/>
                  </a:cubicBezTo>
                  <a:close/>
                </a:path>
              </a:pathLst>
            </a:custGeom>
            <a:solidFill>
              <a:srgbClr val="F3B7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61" name="Freeform: Shape 360">
              <a:extLst>
                <a:ext uri="{FF2B5EF4-FFF2-40B4-BE49-F238E27FC236}">
                  <a16:creationId xmlns:a16="http://schemas.microsoft.com/office/drawing/2014/main" id="{054F13EF-C5AE-4361-A707-0AAC9D50D8B6}"/>
                </a:ext>
              </a:extLst>
            </p:cNvPr>
            <p:cNvSpPr/>
            <p:nvPr/>
          </p:nvSpPr>
          <p:spPr>
            <a:xfrm>
              <a:off x="9185584" y="2123377"/>
              <a:ext cx="8322" cy="6807"/>
            </a:xfrm>
            <a:custGeom>
              <a:avLst/>
              <a:gdLst>
                <a:gd name="connsiteX0" fmla="*/ 3133 w 8322"/>
                <a:gd name="connsiteY0" fmla="*/ 6807 h 6807"/>
                <a:gd name="connsiteX1" fmla="*/ 3133 w 8322"/>
                <a:gd name="connsiteY1" fmla="*/ 2235 h 6807"/>
                <a:gd name="connsiteX2" fmla="*/ 8086 w 8322"/>
                <a:gd name="connsiteY2" fmla="*/ 1378 h 6807"/>
                <a:gd name="connsiteX3" fmla="*/ 3133 w 8322"/>
                <a:gd name="connsiteY3" fmla="*/ 6807 h 6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322" h="6807">
                  <a:moveTo>
                    <a:pt x="3133" y="6807"/>
                  </a:moveTo>
                  <a:cubicBezTo>
                    <a:pt x="-4582" y="5283"/>
                    <a:pt x="4562" y="3759"/>
                    <a:pt x="3133" y="2235"/>
                  </a:cubicBezTo>
                  <a:cubicBezTo>
                    <a:pt x="4657" y="426"/>
                    <a:pt x="7229" y="-1289"/>
                    <a:pt x="8086" y="1378"/>
                  </a:cubicBezTo>
                  <a:cubicBezTo>
                    <a:pt x="9134" y="4331"/>
                    <a:pt x="6562" y="6522"/>
                    <a:pt x="3133" y="6807"/>
                  </a:cubicBezTo>
                  <a:close/>
                </a:path>
              </a:pathLst>
            </a:custGeom>
            <a:solidFill>
              <a:srgbClr val="F4BA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62" name="Freeform: Shape 361">
              <a:extLst>
                <a:ext uri="{FF2B5EF4-FFF2-40B4-BE49-F238E27FC236}">
                  <a16:creationId xmlns:a16="http://schemas.microsoft.com/office/drawing/2014/main" id="{B470803D-217E-408B-9E79-35BF8B307492}"/>
                </a:ext>
              </a:extLst>
            </p:cNvPr>
            <p:cNvSpPr/>
            <p:nvPr/>
          </p:nvSpPr>
          <p:spPr>
            <a:xfrm>
              <a:off x="9209195" y="2105038"/>
              <a:ext cx="12102" cy="6700"/>
            </a:xfrm>
            <a:custGeom>
              <a:avLst/>
              <a:gdLst>
                <a:gd name="connsiteX0" fmla="*/ 6858 w 12102"/>
                <a:gd name="connsiteY0" fmla="*/ 0 h 6700"/>
                <a:gd name="connsiteX1" fmla="*/ 11144 w 12102"/>
                <a:gd name="connsiteY1" fmla="*/ 476 h 6700"/>
                <a:gd name="connsiteX2" fmla="*/ 10573 w 12102"/>
                <a:gd name="connsiteY2" fmla="*/ 3715 h 6700"/>
                <a:gd name="connsiteX3" fmla="*/ 0 w 12102"/>
                <a:gd name="connsiteY3" fmla="*/ 4572 h 6700"/>
                <a:gd name="connsiteX4" fmla="*/ 6858 w 12102"/>
                <a:gd name="connsiteY4" fmla="*/ 0 h 6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02" h="6700">
                  <a:moveTo>
                    <a:pt x="6858" y="0"/>
                  </a:moveTo>
                  <a:cubicBezTo>
                    <a:pt x="8287" y="95"/>
                    <a:pt x="10001" y="-190"/>
                    <a:pt x="11144" y="476"/>
                  </a:cubicBezTo>
                  <a:cubicBezTo>
                    <a:pt x="13049" y="1619"/>
                    <a:pt x="11716" y="3143"/>
                    <a:pt x="10573" y="3715"/>
                  </a:cubicBezTo>
                  <a:cubicBezTo>
                    <a:pt x="7239" y="5143"/>
                    <a:pt x="3905" y="9144"/>
                    <a:pt x="0" y="4572"/>
                  </a:cubicBezTo>
                  <a:cubicBezTo>
                    <a:pt x="3334" y="4572"/>
                    <a:pt x="5620" y="3048"/>
                    <a:pt x="6858" y="0"/>
                  </a:cubicBezTo>
                  <a:close/>
                </a:path>
              </a:pathLst>
            </a:custGeom>
            <a:solidFill>
              <a:srgbClr val="F7B2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63" name="Freeform: Shape 362">
              <a:extLst>
                <a:ext uri="{FF2B5EF4-FFF2-40B4-BE49-F238E27FC236}">
                  <a16:creationId xmlns:a16="http://schemas.microsoft.com/office/drawing/2014/main" id="{02A59840-F54B-458B-9169-1FC1193FC934}"/>
                </a:ext>
              </a:extLst>
            </p:cNvPr>
            <p:cNvSpPr/>
            <p:nvPr/>
          </p:nvSpPr>
          <p:spPr>
            <a:xfrm>
              <a:off x="9202337" y="2132471"/>
              <a:ext cx="6858" cy="4571"/>
            </a:xfrm>
            <a:custGeom>
              <a:avLst/>
              <a:gdLst>
                <a:gd name="connsiteX0" fmla="*/ 6858 w 6858"/>
                <a:gd name="connsiteY0" fmla="*/ 4572 h 4571"/>
                <a:gd name="connsiteX1" fmla="*/ 0 w 6858"/>
                <a:gd name="connsiteY1" fmla="*/ 4572 h 4571"/>
                <a:gd name="connsiteX2" fmla="*/ 6858 w 6858"/>
                <a:gd name="connsiteY2" fmla="*/ 0 h 4571"/>
                <a:gd name="connsiteX3" fmla="*/ 6858 w 6858"/>
                <a:gd name="connsiteY3" fmla="*/ 4572 h 4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858" h="4571">
                  <a:moveTo>
                    <a:pt x="6858" y="4572"/>
                  </a:moveTo>
                  <a:cubicBezTo>
                    <a:pt x="4572" y="4572"/>
                    <a:pt x="2286" y="4572"/>
                    <a:pt x="0" y="4572"/>
                  </a:cubicBezTo>
                  <a:cubicBezTo>
                    <a:pt x="1334" y="1524"/>
                    <a:pt x="3620" y="0"/>
                    <a:pt x="6858" y="0"/>
                  </a:cubicBezTo>
                  <a:cubicBezTo>
                    <a:pt x="6858" y="1524"/>
                    <a:pt x="6858" y="3048"/>
                    <a:pt x="6858" y="4572"/>
                  </a:cubicBezTo>
                  <a:close/>
                </a:path>
              </a:pathLst>
            </a:custGeom>
            <a:solidFill>
              <a:srgbClr val="F0B2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64" name="Freeform: Shape 363">
              <a:extLst>
                <a:ext uri="{FF2B5EF4-FFF2-40B4-BE49-F238E27FC236}">
                  <a16:creationId xmlns:a16="http://schemas.microsoft.com/office/drawing/2014/main" id="{CDF6E6DD-637E-410A-8D87-18F7A5978558}"/>
                </a:ext>
              </a:extLst>
            </p:cNvPr>
            <p:cNvSpPr/>
            <p:nvPr/>
          </p:nvSpPr>
          <p:spPr>
            <a:xfrm>
              <a:off x="9254915" y="2079473"/>
              <a:ext cx="23224" cy="27851"/>
            </a:xfrm>
            <a:custGeom>
              <a:avLst/>
              <a:gdLst>
                <a:gd name="connsiteX0" fmla="*/ 11430 w 23224"/>
                <a:gd name="connsiteY0" fmla="*/ 27851 h 27851"/>
                <a:gd name="connsiteX1" fmla="*/ 6858 w 23224"/>
                <a:gd name="connsiteY1" fmla="*/ 23279 h 27851"/>
                <a:gd name="connsiteX2" fmla="*/ 4572 w 23224"/>
                <a:gd name="connsiteY2" fmla="*/ 16421 h 27851"/>
                <a:gd name="connsiteX3" fmla="*/ 0 w 23224"/>
                <a:gd name="connsiteY3" fmla="*/ 7277 h 27851"/>
                <a:gd name="connsiteX4" fmla="*/ 3143 w 23224"/>
                <a:gd name="connsiteY4" fmla="*/ 4991 h 27851"/>
                <a:gd name="connsiteX5" fmla="*/ 4001 w 23224"/>
                <a:gd name="connsiteY5" fmla="*/ 2229 h 27851"/>
                <a:gd name="connsiteX6" fmla="*/ 9144 w 23224"/>
                <a:gd name="connsiteY6" fmla="*/ 419 h 27851"/>
                <a:gd name="connsiteX7" fmla="*/ 20574 w 23224"/>
                <a:gd name="connsiteY7" fmla="*/ 7277 h 27851"/>
                <a:gd name="connsiteX8" fmla="*/ 15430 w 23224"/>
                <a:gd name="connsiteY8" fmla="*/ 23279 h 27851"/>
                <a:gd name="connsiteX9" fmla="*/ 11430 w 23224"/>
                <a:gd name="connsiteY9" fmla="*/ 27851 h 27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224" h="27851">
                  <a:moveTo>
                    <a:pt x="11430" y="27851"/>
                  </a:moveTo>
                  <a:cubicBezTo>
                    <a:pt x="8477" y="27756"/>
                    <a:pt x="6953" y="26232"/>
                    <a:pt x="6858" y="23279"/>
                  </a:cubicBezTo>
                  <a:cubicBezTo>
                    <a:pt x="4001" y="21660"/>
                    <a:pt x="9049" y="17564"/>
                    <a:pt x="4572" y="16421"/>
                  </a:cubicBezTo>
                  <a:cubicBezTo>
                    <a:pt x="1619" y="14135"/>
                    <a:pt x="381" y="10897"/>
                    <a:pt x="0" y="7277"/>
                  </a:cubicBezTo>
                  <a:cubicBezTo>
                    <a:pt x="190" y="5277"/>
                    <a:pt x="5143" y="10039"/>
                    <a:pt x="3143" y="4991"/>
                  </a:cubicBezTo>
                  <a:cubicBezTo>
                    <a:pt x="3238" y="3943"/>
                    <a:pt x="3429" y="3086"/>
                    <a:pt x="4001" y="2229"/>
                  </a:cubicBezTo>
                  <a:cubicBezTo>
                    <a:pt x="5620" y="1276"/>
                    <a:pt x="6763" y="-914"/>
                    <a:pt x="9144" y="419"/>
                  </a:cubicBezTo>
                  <a:cubicBezTo>
                    <a:pt x="11906" y="4515"/>
                    <a:pt x="13049" y="11087"/>
                    <a:pt x="20574" y="7277"/>
                  </a:cubicBezTo>
                  <a:cubicBezTo>
                    <a:pt x="25336" y="15850"/>
                    <a:pt x="23717" y="21184"/>
                    <a:pt x="15430" y="23279"/>
                  </a:cubicBezTo>
                  <a:cubicBezTo>
                    <a:pt x="12763" y="23946"/>
                    <a:pt x="11716" y="25375"/>
                    <a:pt x="11430" y="27851"/>
                  </a:cubicBezTo>
                  <a:close/>
                </a:path>
              </a:pathLst>
            </a:custGeom>
            <a:solidFill>
              <a:srgbClr val="F9B9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65" name="Freeform: Shape 364">
              <a:extLst>
                <a:ext uri="{FF2B5EF4-FFF2-40B4-BE49-F238E27FC236}">
                  <a16:creationId xmlns:a16="http://schemas.microsoft.com/office/drawing/2014/main" id="{85BD1E63-336A-41A2-A865-8D98993ADDC8}"/>
                </a:ext>
              </a:extLst>
            </p:cNvPr>
            <p:cNvSpPr/>
            <p:nvPr/>
          </p:nvSpPr>
          <p:spPr>
            <a:xfrm>
              <a:off x="9274461" y="2082178"/>
              <a:ext cx="12362" cy="6081"/>
            </a:xfrm>
            <a:custGeom>
              <a:avLst/>
              <a:gdLst>
                <a:gd name="connsiteX0" fmla="*/ 12363 w 12362"/>
                <a:gd name="connsiteY0" fmla="*/ 0 h 6081"/>
                <a:gd name="connsiteX1" fmla="*/ 12363 w 12362"/>
                <a:gd name="connsiteY1" fmla="*/ 4572 h 6081"/>
                <a:gd name="connsiteX2" fmla="*/ 933 w 12362"/>
                <a:gd name="connsiteY2" fmla="*/ 4572 h 6081"/>
                <a:gd name="connsiteX3" fmla="*/ 1695 w 12362"/>
                <a:gd name="connsiteY3" fmla="*/ 667 h 6081"/>
                <a:gd name="connsiteX4" fmla="*/ 12363 w 12362"/>
                <a:gd name="connsiteY4" fmla="*/ 0 h 6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362" h="6081">
                  <a:moveTo>
                    <a:pt x="12363" y="0"/>
                  </a:moveTo>
                  <a:cubicBezTo>
                    <a:pt x="12172" y="1524"/>
                    <a:pt x="9791" y="3048"/>
                    <a:pt x="12363" y="4572"/>
                  </a:cubicBezTo>
                  <a:cubicBezTo>
                    <a:pt x="8553" y="8668"/>
                    <a:pt x="4743" y="2953"/>
                    <a:pt x="933" y="4572"/>
                  </a:cubicBezTo>
                  <a:cubicBezTo>
                    <a:pt x="837" y="3143"/>
                    <a:pt x="-1544" y="1048"/>
                    <a:pt x="1695" y="667"/>
                  </a:cubicBezTo>
                  <a:cubicBezTo>
                    <a:pt x="5314" y="190"/>
                    <a:pt x="8838" y="190"/>
                    <a:pt x="12363" y="0"/>
                  </a:cubicBezTo>
                  <a:close/>
                </a:path>
              </a:pathLst>
            </a:custGeom>
            <a:solidFill>
              <a:srgbClr val="F9B9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66" name="Freeform: Shape 365">
              <a:extLst>
                <a:ext uri="{FF2B5EF4-FFF2-40B4-BE49-F238E27FC236}">
                  <a16:creationId xmlns:a16="http://schemas.microsoft.com/office/drawing/2014/main" id="{9EBDA1DA-619C-4BB5-AAAD-6A5BF0AB1258}"/>
                </a:ext>
              </a:extLst>
            </p:cNvPr>
            <p:cNvSpPr/>
            <p:nvPr/>
          </p:nvSpPr>
          <p:spPr>
            <a:xfrm>
              <a:off x="9258844" y="2073035"/>
              <a:ext cx="7500" cy="9143"/>
            </a:xfrm>
            <a:custGeom>
              <a:avLst/>
              <a:gdLst>
                <a:gd name="connsiteX0" fmla="*/ 5215 w 7500"/>
                <a:gd name="connsiteY0" fmla="*/ 6858 h 9143"/>
                <a:gd name="connsiteX1" fmla="*/ 643 w 7500"/>
                <a:gd name="connsiteY1" fmla="*/ 9144 h 9143"/>
                <a:gd name="connsiteX2" fmla="*/ 71 w 7500"/>
                <a:gd name="connsiteY2" fmla="*/ 7620 h 9143"/>
                <a:gd name="connsiteX3" fmla="*/ 643 w 7500"/>
                <a:gd name="connsiteY3" fmla="*/ 6858 h 9143"/>
                <a:gd name="connsiteX4" fmla="*/ 643 w 7500"/>
                <a:gd name="connsiteY4" fmla="*/ 0 h 9143"/>
                <a:gd name="connsiteX5" fmla="*/ 7501 w 7500"/>
                <a:gd name="connsiteY5" fmla="*/ 4572 h 9143"/>
                <a:gd name="connsiteX6" fmla="*/ 5215 w 7500"/>
                <a:gd name="connsiteY6" fmla="*/ 6858 h 9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500" h="9143">
                  <a:moveTo>
                    <a:pt x="5215" y="6858"/>
                  </a:moveTo>
                  <a:cubicBezTo>
                    <a:pt x="3691" y="7620"/>
                    <a:pt x="2167" y="8382"/>
                    <a:pt x="643" y="9144"/>
                  </a:cubicBezTo>
                  <a:cubicBezTo>
                    <a:pt x="71" y="8668"/>
                    <a:pt x="-119" y="8096"/>
                    <a:pt x="71" y="7620"/>
                  </a:cubicBezTo>
                  <a:cubicBezTo>
                    <a:pt x="262" y="7144"/>
                    <a:pt x="452" y="6858"/>
                    <a:pt x="643" y="6858"/>
                  </a:cubicBezTo>
                  <a:cubicBezTo>
                    <a:pt x="643" y="4572"/>
                    <a:pt x="643" y="2286"/>
                    <a:pt x="643" y="0"/>
                  </a:cubicBezTo>
                  <a:cubicBezTo>
                    <a:pt x="3977" y="0"/>
                    <a:pt x="6167" y="1524"/>
                    <a:pt x="7501" y="4572"/>
                  </a:cubicBezTo>
                  <a:cubicBezTo>
                    <a:pt x="6739" y="5334"/>
                    <a:pt x="5977" y="6096"/>
                    <a:pt x="5215" y="6858"/>
                  </a:cubicBezTo>
                  <a:close/>
                </a:path>
              </a:pathLst>
            </a:custGeom>
            <a:solidFill>
              <a:srgbClr val="FBC20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67" name="Freeform: Shape 366">
              <a:extLst>
                <a:ext uri="{FF2B5EF4-FFF2-40B4-BE49-F238E27FC236}">
                  <a16:creationId xmlns:a16="http://schemas.microsoft.com/office/drawing/2014/main" id="{DA078D9E-3454-4F1A-AAF6-F2DA8045E881}"/>
                </a:ext>
              </a:extLst>
            </p:cNvPr>
            <p:cNvSpPr/>
            <p:nvPr/>
          </p:nvSpPr>
          <p:spPr>
            <a:xfrm>
              <a:off x="9250343" y="2079893"/>
              <a:ext cx="9144" cy="5808"/>
            </a:xfrm>
            <a:custGeom>
              <a:avLst/>
              <a:gdLst>
                <a:gd name="connsiteX0" fmla="*/ 9144 w 9144"/>
                <a:gd name="connsiteY0" fmla="*/ 0 h 5808"/>
                <a:gd name="connsiteX1" fmla="*/ 9144 w 9144"/>
                <a:gd name="connsiteY1" fmla="*/ 2286 h 5808"/>
                <a:gd name="connsiteX2" fmla="*/ 9144 w 9144"/>
                <a:gd name="connsiteY2" fmla="*/ 2286 h 5808"/>
                <a:gd name="connsiteX3" fmla="*/ 0 w 9144"/>
                <a:gd name="connsiteY3" fmla="*/ 0 h 5808"/>
                <a:gd name="connsiteX4" fmla="*/ 0 w 9144"/>
                <a:gd name="connsiteY4" fmla="*/ 0 h 5808"/>
                <a:gd name="connsiteX5" fmla="*/ 9144 w 9144"/>
                <a:gd name="connsiteY5" fmla="*/ 0 h 58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144" h="5808">
                  <a:moveTo>
                    <a:pt x="9144" y="0"/>
                  </a:moveTo>
                  <a:cubicBezTo>
                    <a:pt x="9144" y="762"/>
                    <a:pt x="9144" y="1524"/>
                    <a:pt x="9144" y="2286"/>
                  </a:cubicBezTo>
                  <a:lnTo>
                    <a:pt x="9144" y="2286"/>
                  </a:lnTo>
                  <a:cubicBezTo>
                    <a:pt x="5429" y="4286"/>
                    <a:pt x="667" y="10192"/>
                    <a:pt x="0" y="0"/>
                  </a:cubicBezTo>
                  <a:lnTo>
                    <a:pt x="0" y="0"/>
                  </a:lnTo>
                  <a:cubicBezTo>
                    <a:pt x="3048" y="0"/>
                    <a:pt x="6096" y="0"/>
                    <a:pt x="9144" y="0"/>
                  </a:cubicBezTo>
                  <a:close/>
                </a:path>
              </a:pathLst>
            </a:custGeom>
            <a:solidFill>
              <a:srgbClr val="F0B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68" name="Freeform: Shape 367">
              <a:extLst>
                <a:ext uri="{FF2B5EF4-FFF2-40B4-BE49-F238E27FC236}">
                  <a16:creationId xmlns:a16="http://schemas.microsoft.com/office/drawing/2014/main" id="{4ED693CE-A63E-4BB6-84EA-032E7355CB73}"/>
                </a:ext>
              </a:extLst>
            </p:cNvPr>
            <p:cNvSpPr/>
            <p:nvPr/>
          </p:nvSpPr>
          <p:spPr>
            <a:xfrm>
              <a:off x="9142639" y="2102753"/>
              <a:ext cx="27391" cy="25050"/>
            </a:xfrm>
            <a:custGeom>
              <a:avLst/>
              <a:gdLst>
                <a:gd name="connsiteX0" fmla="*/ 25503 w 27391"/>
                <a:gd name="connsiteY0" fmla="*/ 11430 h 25050"/>
                <a:gd name="connsiteX1" fmla="*/ 14073 w 27391"/>
                <a:gd name="connsiteY1" fmla="*/ 18288 h 25050"/>
                <a:gd name="connsiteX2" fmla="*/ 4739 w 27391"/>
                <a:gd name="connsiteY2" fmla="*/ 24003 h 25050"/>
                <a:gd name="connsiteX3" fmla="*/ 643 w 27391"/>
                <a:gd name="connsiteY3" fmla="*/ 25051 h 25050"/>
                <a:gd name="connsiteX4" fmla="*/ 2738 w 27391"/>
                <a:gd name="connsiteY4" fmla="*/ 18193 h 25050"/>
                <a:gd name="connsiteX5" fmla="*/ 4643 w 27391"/>
                <a:gd name="connsiteY5" fmla="*/ 16002 h 25050"/>
                <a:gd name="connsiteX6" fmla="*/ 9501 w 27391"/>
                <a:gd name="connsiteY6" fmla="*/ 9144 h 25050"/>
                <a:gd name="connsiteX7" fmla="*/ 11787 w 27391"/>
                <a:gd name="connsiteY7" fmla="*/ 4572 h 25050"/>
                <a:gd name="connsiteX8" fmla="*/ 23217 w 27391"/>
                <a:gd name="connsiteY8" fmla="*/ 0 h 25050"/>
                <a:gd name="connsiteX9" fmla="*/ 25503 w 27391"/>
                <a:gd name="connsiteY9" fmla="*/ 11430 h 25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7391" h="25050">
                  <a:moveTo>
                    <a:pt x="25503" y="11430"/>
                  </a:moveTo>
                  <a:cubicBezTo>
                    <a:pt x="21693" y="13716"/>
                    <a:pt x="17883" y="16002"/>
                    <a:pt x="14073" y="18288"/>
                  </a:cubicBezTo>
                  <a:cubicBezTo>
                    <a:pt x="10930" y="20193"/>
                    <a:pt x="7882" y="22193"/>
                    <a:pt x="4739" y="24003"/>
                  </a:cubicBezTo>
                  <a:cubicBezTo>
                    <a:pt x="3500" y="24670"/>
                    <a:pt x="2072" y="24765"/>
                    <a:pt x="643" y="25051"/>
                  </a:cubicBezTo>
                  <a:cubicBezTo>
                    <a:pt x="-1548" y="21527"/>
                    <a:pt x="2548" y="20574"/>
                    <a:pt x="2738" y="18193"/>
                  </a:cubicBezTo>
                  <a:cubicBezTo>
                    <a:pt x="3310" y="17431"/>
                    <a:pt x="3977" y="16669"/>
                    <a:pt x="4643" y="16002"/>
                  </a:cubicBezTo>
                  <a:cubicBezTo>
                    <a:pt x="6263" y="13811"/>
                    <a:pt x="8549" y="12002"/>
                    <a:pt x="9501" y="9144"/>
                  </a:cubicBezTo>
                  <a:cubicBezTo>
                    <a:pt x="10263" y="7620"/>
                    <a:pt x="11025" y="6096"/>
                    <a:pt x="11787" y="4572"/>
                  </a:cubicBezTo>
                  <a:cubicBezTo>
                    <a:pt x="17597" y="8191"/>
                    <a:pt x="19121" y="952"/>
                    <a:pt x="23217" y="0"/>
                  </a:cubicBezTo>
                  <a:cubicBezTo>
                    <a:pt x="27408" y="3143"/>
                    <a:pt x="28932" y="6763"/>
                    <a:pt x="25503" y="11430"/>
                  </a:cubicBezTo>
                  <a:close/>
                </a:path>
              </a:pathLst>
            </a:custGeom>
            <a:solidFill>
              <a:srgbClr val="FDCB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69" name="Freeform: Shape 368">
              <a:extLst>
                <a:ext uri="{FF2B5EF4-FFF2-40B4-BE49-F238E27FC236}">
                  <a16:creationId xmlns:a16="http://schemas.microsoft.com/office/drawing/2014/main" id="{CFEFF942-4D8C-470A-A126-5DCB0A3EE6D0}"/>
                </a:ext>
              </a:extLst>
            </p:cNvPr>
            <p:cNvSpPr/>
            <p:nvPr/>
          </p:nvSpPr>
          <p:spPr>
            <a:xfrm>
              <a:off x="9145283" y="2110933"/>
              <a:ext cx="8356" cy="10107"/>
            </a:xfrm>
            <a:custGeom>
              <a:avLst/>
              <a:gdLst>
                <a:gd name="connsiteX0" fmla="*/ 6858 w 8356"/>
                <a:gd name="connsiteY0" fmla="*/ 964 h 10107"/>
                <a:gd name="connsiteX1" fmla="*/ 2286 w 8356"/>
                <a:gd name="connsiteY1" fmla="*/ 10108 h 10107"/>
                <a:gd name="connsiteX2" fmla="*/ 0 w 8356"/>
                <a:gd name="connsiteY2" fmla="*/ 5536 h 10107"/>
                <a:gd name="connsiteX3" fmla="*/ 6858 w 8356"/>
                <a:gd name="connsiteY3" fmla="*/ 964 h 10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356" h="10107">
                  <a:moveTo>
                    <a:pt x="6858" y="964"/>
                  </a:moveTo>
                  <a:cubicBezTo>
                    <a:pt x="11335" y="7060"/>
                    <a:pt x="4572" y="7441"/>
                    <a:pt x="2286" y="10108"/>
                  </a:cubicBezTo>
                  <a:cubicBezTo>
                    <a:pt x="571" y="9060"/>
                    <a:pt x="1333" y="6774"/>
                    <a:pt x="0" y="5536"/>
                  </a:cubicBezTo>
                  <a:cubicBezTo>
                    <a:pt x="286" y="1059"/>
                    <a:pt x="1905" y="-1513"/>
                    <a:pt x="6858" y="964"/>
                  </a:cubicBezTo>
                  <a:close/>
                </a:path>
              </a:pathLst>
            </a:custGeom>
            <a:solidFill>
              <a:srgbClr val="FBC3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70" name="Freeform: Shape 369">
              <a:extLst>
                <a:ext uri="{FF2B5EF4-FFF2-40B4-BE49-F238E27FC236}">
                  <a16:creationId xmlns:a16="http://schemas.microsoft.com/office/drawing/2014/main" id="{ED258DF9-90AE-4C10-A8B8-D6323795B8FA}"/>
                </a:ext>
              </a:extLst>
            </p:cNvPr>
            <p:cNvSpPr/>
            <p:nvPr/>
          </p:nvSpPr>
          <p:spPr>
            <a:xfrm>
              <a:off x="9141621" y="2116468"/>
              <a:ext cx="5947" cy="4572"/>
            </a:xfrm>
            <a:custGeom>
              <a:avLst/>
              <a:gdLst>
                <a:gd name="connsiteX0" fmla="*/ 3662 w 5947"/>
                <a:gd name="connsiteY0" fmla="*/ 0 h 4572"/>
                <a:gd name="connsiteX1" fmla="*/ 5948 w 5947"/>
                <a:gd name="connsiteY1" fmla="*/ 4572 h 4572"/>
                <a:gd name="connsiteX2" fmla="*/ 3662 w 5947"/>
                <a:gd name="connsiteY2" fmla="*/ 4572 h 4572"/>
                <a:gd name="connsiteX3" fmla="*/ 42 w 5947"/>
                <a:gd name="connsiteY3" fmla="*/ 2762 h 4572"/>
                <a:gd name="connsiteX4" fmla="*/ 3662 w 5947"/>
                <a:gd name="connsiteY4" fmla="*/ 0 h 4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47" h="4572">
                  <a:moveTo>
                    <a:pt x="3662" y="0"/>
                  </a:moveTo>
                  <a:cubicBezTo>
                    <a:pt x="5471" y="953"/>
                    <a:pt x="5948" y="2667"/>
                    <a:pt x="5948" y="4572"/>
                  </a:cubicBezTo>
                  <a:cubicBezTo>
                    <a:pt x="5186" y="4572"/>
                    <a:pt x="4424" y="4572"/>
                    <a:pt x="3662" y="4572"/>
                  </a:cubicBezTo>
                  <a:cubicBezTo>
                    <a:pt x="2423" y="4001"/>
                    <a:pt x="233" y="3620"/>
                    <a:pt x="42" y="2762"/>
                  </a:cubicBezTo>
                  <a:cubicBezTo>
                    <a:pt x="-434" y="191"/>
                    <a:pt x="3281" y="2096"/>
                    <a:pt x="3662" y="0"/>
                  </a:cubicBezTo>
                  <a:close/>
                </a:path>
              </a:pathLst>
            </a:custGeom>
            <a:solidFill>
              <a:srgbClr val="F5BA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71" name="Freeform: Shape 370">
              <a:extLst>
                <a:ext uri="{FF2B5EF4-FFF2-40B4-BE49-F238E27FC236}">
                  <a16:creationId xmlns:a16="http://schemas.microsoft.com/office/drawing/2014/main" id="{2F965476-633D-46B3-AFDC-C89EDE9FD0AE}"/>
                </a:ext>
              </a:extLst>
            </p:cNvPr>
            <p:cNvSpPr/>
            <p:nvPr/>
          </p:nvSpPr>
          <p:spPr>
            <a:xfrm>
              <a:off x="9245328" y="2079893"/>
              <a:ext cx="17588" cy="13716"/>
            </a:xfrm>
            <a:custGeom>
              <a:avLst/>
              <a:gdLst>
                <a:gd name="connsiteX0" fmla="*/ 5015 w 17588"/>
                <a:gd name="connsiteY0" fmla="*/ 0 h 13716"/>
                <a:gd name="connsiteX1" fmla="*/ 14159 w 17588"/>
                <a:gd name="connsiteY1" fmla="*/ 2286 h 13716"/>
                <a:gd name="connsiteX2" fmla="*/ 17588 w 17588"/>
                <a:gd name="connsiteY2" fmla="*/ 13716 h 13716"/>
                <a:gd name="connsiteX3" fmla="*/ 9587 w 17588"/>
                <a:gd name="connsiteY3" fmla="*/ 6858 h 13716"/>
                <a:gd name="connsiteX4" fmla="*/ 5015 w 17588"/>
                <a:gd name="connsiteY4" fmla="*/ 11430 h 13716"/>
                <a:gd name="connsiteX5" fmla="*/ 5015 w 17588"/>
                <a:gd name="connsiteY5" fmla="*/ 0 h 13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588" h="13716">
                  <a:moveTo>
                    <a:pt x="5015" y="0"/>
                  </a:moveTo>
                  <a:cubicBezTo>
                    <a:pt x="6253" y="7906"/>
                    <a:pt x="11206" y="1143"/>
                    <a:pt x="14159" y="2286"/>
                  </a:cubicBezTo>
                  <a:cubicBezTo>
                    <a:pt x="15207" y="5620"/>
                    <a:pt x="16159" y="8954"/>
                    <a:pt x="17588" y="13716"/>
                  </a:cubicBezTo>
                  <a:cubicBezTo>
                    <a:pt x="14159" y="10858"/>
                    <a:pt x="11873" y="8858"/>
                    <a:pt x="9587" y="6858"/>
                  </a:cubicBezTo>
                  <a:cubicBezTo>
                    <a:pt x="8063" y="8382"/>
                    <a:pt x="6539" y="9906"/>
                    <a:pt x="5015" y="11430"/>
                  </a:cubicBezTo>
                  <a:cubicBezTo>
                    <a:pt x="6730" y="7620"/>
                    <a:pt x="-7082" y="3810"/>
                    <a:pt x="5015" y="0"/>
                  </a:cubicBezTo>
                  <a:close/>
                </a:path>
              </a:pathLst>
            </a:custGeom>
            <a:solidFill>
              <a:srgbClr val="FCBE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72" name="Freeform: Shape 371">
              <a:extLst>
                <a:ext uri="{FF2B5EF4-FFF2-40B4-BE49-F238E27FC236}">
                  <a16:creationId xmlns:a16="http://schemas.microsoft.com/office/drawing/2014/main" id="{C3CBD34F-1A57-4883-BD7F-B2CC72E52350}"/>
                </a:ext>
              </a:extLst>
            </p:cNvPr>
            <p:cNvSpPr/>
            <p:nvPr/>
          </p:nvSpPr>
          <p:spPr>
            <a:xfrm>
              <a:off x="9227157" y="2111897"/>
              <a:ext cx="20900" cy="13620"/>
            </a:xfrm>
            <a:custGeom>
              <a:avLst/>
              <a:gdLst>
                <a:gd name="connsiteX0" fmla="*/ 14042 w 20900"/>
                <a:gd name="connsiteY0" fmla="*/ 0 h 13620"/>
                <a:gd name="connsiteX1" fmla="*/ 18614 w 20900"/>
                <a:gd name="connsiteY1" fmla="*/ 2286 h 13620"/>
                <a:gd name="connsiteX2" fmla="*/ 20900 w 20900"/>
                <a:gd name="connsiteY2" fmla="*/ 2286 h 13620"/>
                <a:gd name="connsiteX3" fmla="*/ 18614 w 20900"/>
                <a:gd name="connsiteY3" fmla="*/ 6858 h 13620"/>
                <a:gd name="connsiteX4" fmla="*/ 422 w 20900"/>
                <a:gd name="connsiteY4" fmla="*/ 13621 h 13620"/>
                <a:gd name="connsiteX5" fmla="*/ 2612 w 20900"/>
                <a:gd name="connsiteY5" fmla="*/ 4572 h 13620"/>
                <a:gd name="connsiteX6" fmla="*/ 2612 w 20900"/>
                <a:gd name="connsiteY6" fmla="*/ 4572 h 13620"/>
                <a:gd name="connsiteX7" fmla="*/ 14042 w 20900"/>
                <a:gd name="connsiteY7" fmla="*/ 0 h 13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0900" h="13620">
                  <a:moveTo>
                    <a:pt x="14042" y="0"/>
                  </a:moveTo>
                  <a:cubicBezTo>
                    <a:pt x="15566" y="762"/>
                    <a:pt x="17090" y="1524"/>
                    <a:pt x="18614" y="2286"/>
                  </a:cubicBezTo>
                  <a:cubicBezTo>
                    <a:pt x="19376" y="2286"/>
                    <a:pt x="20138" y="2286"/>
                    <a:pt x="20900" y="2286"/>
                  </a:cubicBezTo>
                  <a:cubicBezTo>
                    <a:pt x="20138" y="3810"/>
                    <a:pt x="19376" y="5334"/>
                    <a:pt x="18614" y="6858"/>
                  </a:cubicBezTo>
                  <a:cubicBezTo>
                    <a:pt x="11375" y="5334"/>
                    <a:pt x="5756" y="8953"/>
                    <a:pt x="422" y="13621"/>
                  </a:cubicBezTo>
                  <a:cubicBezTo>
                    <a:pt x="-1102" y="9334"/>
                    <a:pt x="1946" y="7334"/>
                    <a:pt x="2612" y="4572"/>
                  </a:cubicBezTo>
                  <a:lnTo>
                    <a:pt x="2612" y="4572"/>
                  </a:lnTo>
                  <a:cubicBezTo>
                    <a:pt x="4803" y="-1143"/>
                    <a:pt x="11471" y="4572"/>
                    <a:pt x="14042" y="0"/>
                  </a:cubicBezTo>
                  <a:close/>
                </a:path>
              </a:pathLst>
            </a:custGeom>
            <a:solidFill>
              <a:srgbClr val="F5B8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73" name="Freeform: Shape 372">
              <a:extLst>
                <a:ext uri="{FF2B5EF4-FFF2-40B4-BE49-F238E27FC236}">
                  <a16:creationId xmlns:a16="http://schemas.microsoft.com/office/drawing/2014/main" id="{FDC20918-0A0B-4629-909F-642B086F98D0}"/>
                </a:ext>
              </a:extLst>
            </p:cNvPr>
            <p:cNvSpPr/>
            <p:nvPr/>
          </p:nvSpPr>
          <p:spPr>
            <a:xfrm>
              <a:off x="9258617" y="2095824"/>
              <a:ext cx="5520" cy="6928"/>
            </a:xfrm>
            <a:custGeom>
              <a:avLst/>
              <a:gdLst>
                <a:gd name="connsiteX0" fmla="*/ 871 w 5520"/>
                <a:gd name="connsiteY0" fmla="*/ 71 h 6928"/>
                <a:gd name="connsiteX1" fmla="*/ 3157 w 5520"/>
                <a:gd name="connsiteY1" fmla="*/ 6929 h 6928"/>
                <a:gd name="connsiteX2" fmla="*/ 871 w 5520"/>
                <a:gd name="connsiteY2" fmla="*/ 4643 h 6928"/>
                <a:gd name="connsiteX3" fmla="*/ 109 w 5520"/>
                <a:gd name="connsiteY3" fmla="*/ 3119 h 6928"/>
                <a:gd name="connsiteX4" fmla="*/ 871 w 5520"/>
                <a:gd name="connsiteY4" fmla="*/ 2357 h 6928"/>
                <a:gd name="connsiteX5" fmla="*/ 871 w 5520"/>
                <a:gd name="connsiteY5" fmla="*/ 71 h 6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520" h="6928">
                  <a:moveTo>
                    <a:pt x="871" y="71"/>
                  </a:moveTo>
                  <a:cubicBezTo>
                    <a:pt x="10872" y="-691"/>
                    <a:pt x="1347" y="4928"/>
                    <a:pt x="3157" y="6929"/>
                  </a:cubicBezTo>
                  <a:cubicBezTo>
                    <a:pt x="2395" y="6167"/>
                    <a:pt x="1633" y="5405"/>
                    <a:pt x="871" y="4643"/>
                  </a:cubicBezTo>
                  <a:cubicBezTo>
                    <a:pt x="109" y="4166"/>
                    <a:pt x="-177" y="3595"/>
                    <a:pt x="109" y="3119"/>
                  </a:cubicBezTo>
                  <a:cubicBezTo>
                    <a:pt x="394" y="2642"/>
                    <a:pt x="680" y="2357"/>
                    <a:pt x="871" y="2357"/>
                  </a:cubicBezTo>
                  <a:cubicBezTo>
                    <a:pt x="871" y="1595"/>
                    <a:pt x="871" y="833"/>
                    <a:pt x="871" y="71"/>
                  </a:cubicBezTo>
                  <a:close/>
                </a:path>
              </a:pathLst>
            </a:custGeom>
            <a:solidFill>
              <a:srgbClr val="EFAC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74" name="Freeform: Shape 373">
              <a:extLst>
                <a:ext uri="{FF2B5EF4-FFF2-40B4-BE49-F238E27FC236}">
                  <a16:creationId xmlns:a16="http://schemas.microsoft.com/office/drawing/2014/main" id="{F0A9FF96-996C-4B31-A86F-218B0849AA73}"/>
                </a:ext>
              </a:extLst>
            </p:cNvPr>
            <p:cNvSpPr/>
            <p:nvPr/>
          </p:nvSpPr>
          <p:spPr>
            <a:xfrm>
              <a:off x="9254035" y="2098181"/>
              <a:ext cx="5452" cy="5333"/>
            </a:xfrm>
            <a:custGeom>
              <a:avLst/>
              <a:gdLst>
                <a:gd name="connsiteX0" fmla="*/ 5452 w 5452"/>
                <a:gd name="connsiteY0" fmla="*/ 0 h 5333"/>
                <a:gd name="connsiteX1" fmla="*/ 5452 w 5452"/>
                <a:gd name="connsiteY1" fmla="*/ 2286 h 5333"/>
                <a:gd name="connsiteX2" fmla="*/ 1356 w 5452"/>
                <a:gd name="connsiteY2" fmla="*/ 5334 h 5333"/>
                <a:gd name="connsiteX3" fmla="*/ 23 w 5452"/>
                <a:gd name="connsiteY3" fmla="*/ 2857 h 5333"/>
                <a:gd name="connsiteX4" fmla="*/ 5452 w 5452"/>
                <a:gd name="connsiteY4" fmla="*/ 0 h 5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452" h="5333">
                  <a:moveTo>
                    <a:pt x="5452" y="0"/>
                  </a:moveTo>
                  <a:cubicBezTo>
                    <a:pt x="5452" y="762"/>
                    <a:pt x="5452" y="1524"/>
                    <a:pt x="5452" y="2286"/>
                  </a:cubicBezTo>
                  <a:cubicBezTo>
                    <a:pt x="4119" y="3334"/>
                    <a:pt x="2690" y="4286"/>
                    <a:pt x="1356" y="5334"/>
                  </a:cubicBezTo>
                  <a:cubicBezTo>
                    <a:pt x="880" y="4477"/>
                    <a:pt x="-168" y="3429"/>
                    <a:pt x="23" y="2857"/>
                  </a:cubicBezTo>
                  <a:cubicBezTo>
                    <a:pt x="975" y="476"/>
                    <a:pt x="3166" y="95"/>
                    <a:pt x="5452" y="0"/>
                  </a:cubicBezTo>
                  <a:close/>
                </a:path>
              </a:pathLst>
            </a:custGeom>
            <a:solidFill>
              <a:srgbClr val="FBBA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75" name="Freeform: Shape 374">
              <a:extLst>
                <a:ext uri="{FF2B5EF4-FFF2-40B4-BE49-F238E27FC236}">
                  <a16:creationId xmlns:a16="http://schemas.microsoft.com/office/drawing/2014/main" id="{B355553B-B35D-4BBB-9158-EE3881C14BE0}"/>
                </a:ext>
              </a:extLst>
            </p:cNvPr>
            <p:cNvSpPr/>
            <p:nvPr/>
          </p:nvSpPr>
          <p:spPr>
            <a:xfrm>
              <a:off x="9227483" y="2098181"/>
              <a:ext cx="13715" cy="18287"/>
            </a:xfrm>
            <a:custGeom>
              <a:avLst/>
              <a:gdLst>
                <a:gd name="connsiteX0" fmla="*/ 13716 w 13715"/>
                <a:gd name="connsiteY0" fmla="*/ 13716 h 18287"/>
                <a:gd name="connsiteX1" fmla="*/ 2286 w 13715"/>
                <a:gd name="connsiteY1" fmla="*/ 18288 h 18287"/>
                <a:gd name="connsiteX2" fmla="*/ 0 w 13715"/>
                <a:gd name="connsiteY2" fmla="*/ 16002 h 18287"/>
                <a:gd name="connsiteX3" fmla="*/ 0 w 13715"/>
                <a:gd name="connsiteY3" fmla="*/ 2286 h 18287"/>
                <a:gd name="connsiteX4" fmla="*/ 6858 w 13715"/>
                <a:gd name="connsiteY4" fmla="*/ 0 h 18287"/>
                <a:gd name="connsiteX5" fmla="*/ 9144 w 13715"/>
                <a:gd name="connsiteY5" fmla="*/ 10001 h 18287"/>
                <a:gd name="connsiteX6" fmla="*/ 8382 w 13715"/>
                <a:gd name="connsiteY6" fmla="*/ 12573 h 18287"/>
                <a:gd name="connsiteX7" fmla="*/ 13716 w 13715"/>
                <a:gd name="connsiteY7" fmla="*/ 13716 h 18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715" h="18287">
                  <a:moveTo>
                    <a:pt x="13716" y="13716"/>
                  </a:moveTo>
                  <a:cubicBezTo>
                    <a:pt x="12764" y="22479"/>
                    <a:pt x="5239" y="14573"/>
                    <a:pt x="2286" y="18288"/>
                  </a:cubicBezTo>
                  <a:cubicBezTo>
                    <a:pt x="1524" y="17526"/>
                    <a:pt x="762" y="16764"/>
                    <a:pt x="0" y="16002"/>
                  </a:cubicBezTo>
                  <a:cubicBezTo>
                    <a:pt x="2858" y="11430"/>
                    <a:pt x="2858" y="6858"/>
                    <a:pt x="0" y="2286"/>
                  </a:cubicBezTo>
                  <a:cubicBezTo>
                    <a:pt x="2286" y="1524"/>
                    <a:pt x="4572" y="762"/>
                    <a:pt x="6858" y="0"/>
                  </a:cubicBezTo>
                  <a:cubicBezTo>
                    <a:pt x="15240" y="5048"/>
                    <a:pt x="15240" y="5143"/>
                    <a:pt x="9144" y="10001"/>
                  </a:cubicBezTo>
                  <a:cubicBezTo>
                    <a:pt x="8096" y="10858"/>
                    <a:pt x="7525" y="12097"/>
                    <a:pt x="8382" y="12573"/>
                  </a:cubicBezTo>
                  <a:cubicBezTo>
                    <a:pt x="9906" y="13335"/>
                    <a:pt x="11906" y="13335"/>
                    <a:pt x="13716" y="13716"/>
                  </a:cubicBezTo>
                  <a:close/>
                </a:path>
              </a:pathLst>
            </a:custGeom>
            <a:solidFill>
              <a:srgbClr val="FCC4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grpSp>
        <p:nvGrpSpPr>
          <p:cNvPr id="376" name="Graphic 1">
            <a:extLst>
              <a:ext uri="{FF2B5EF4-FFF2-40B4-BE49-F238E27FC236}">
                <a16:creationId xmlns:a16="http://schemas.microsoft.com/office/drawing/2014/main" id="{76256CA0-00BF-4068-A05F-5FC301C12394}"/>
              </a:ext>
            </a:extLst>
          </p:cNvPr>
          <p:cNvGrpSpPr/>
          <p:nvPr/>
        </p:nvGrpSpPr>
        <p:grpSpPr>
          <a:xfrm rot="18948349">
            <a:off x="11620173" y="1317213"/>
            <a:ext cx="906831" cy="1633251"/>
            <a:chOff x="5938931" y="3171868"/>
            <a:chExt cx="1512501" cy="2474078"/>
          </a:xfrm>
        </p:grpSpPr>
        <p:sp>
          <p:nvSpPr>
            <p:cNvPr id="377" name="Freeform: Shape 376">
              <a:extLst>
                <a:ext uri="{FF2B5EF4-FFF2-40B4-BE49-F238E27FC236}">
                  <a16:creationId xmlns:a16="http://schemas.microsoft.com/office/drawing/2014/main" id="{1A31D4B6-2310-4956-A158-B873854D650F}"/>
                </a:ext>
              </a:extLst>
            </p:cNvPr>
            <p:cNvSpPr/>
            <p:nvPr/>
          </p:nvSpPr>
          <p:spPr>
            <a:xfrm>
              <a:off x="6031431" y="3520366"/>
              <a:ext cx="1420001" cy="2125228"/>
            </a:xfrm>
            <a:custGeom>
              <a:avLst/>
              <a:gdLst>
                <a:gd name="connsiteX0" fmla="*/ 461799 w 1420001"/>
                <a:gd name="connsiteY0" fmla="*/ 54944 h 2125228"/>
                <a:gd name="connsiteX1" fmla="*/ 1407825 w 1420001"/>
                <a:gd name="connsiteY1" fmla="*/ 1831193 h 2125228"/>
                <a:gd name="connsiteX2" fmla="*/ 1364969 w 1420001"/>
                <a:gd name="connsiteY2" fmla="*/ 1971159 h 2125228"/>
                <a:gd name="connsiteX3" fmla="*/ 1098714 w 1420001"/>
                <a:gd name="connsiteY3" fmla="*/ 2112949 h 2125228"/>
                <a:gd name="connsiteX4" fmla="*/ 958292 w 1420001"/>
                <a:gd name="connsiteY4" fmla="*/ 2070549 h 2125228"/>
                <a:gd name="connsiteX5" fmla="*/ 12266 w 1420001"/>
                <a:gd name="connsiteY5" fmla="*/ 294755 h 2125228"/>
                <a:gd name="connsiteX6" fmla="*/ 55122 w 1420001"/>
                <a:gd name="connsiteY6" fmla="*/ 153877 h 2125228"/>
                <a:gd name="connsiteX7" fmla="*/ 321377 w 1420001"/>
                <a:gd name="connsiteY7" fmla="*/ 12087 h 2125228"/>
                <a:gd name="connsiteX8" fmla="*/ 461799 w 1420001"/>
                <a:gd name="connsiteY8" fmla="*/ 54944 h 2125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20001" h="2125228">
                  <a:moveTo>
                    <a:pt x="461799" y="54944"/>
                  </a:moveTo>
                  <a:lnTo>
                    <a:pt x="1407825" y="1831193"/>
                  </a:lnTo>
                  <a:cubicBezTo>
                    <a:pt x="1434724" y="1881799"/>
                    <a:pt x="1415576" y="1944260"/>
                    <a:pt x="1364969" y="1971159"/>
                  </a:cubicBezTo>
                  <a:lnTo>
                    <a:pt x="1098714" y="2112949"/>
                  </a:lnTo>
                  <a:cubicBezTo>
                    <a:pt x="1047652" y="2139848"/>
                    <a:pt x="985191" y="2121155"/>
                    <a:pt x="958292" y="2070549"/>
                  </a:cubicBezTo>
                  <a:lnTo>
                    <a:pt x="12266" y="294755"/>
                  </a:lnTo>
                  <a:cubicBezTo>
                    <a:pt x="-14633" y="244149"/>
                    <a:pt x="4060" y="181232"/>
                    <a:pt x="55122" y="153877"/>
                  </a:cubicBezTo>
                  <a:lnTo>
                    <a:pt x="321377" y="12087"/>
                  </a:lnTo>
                  <a:cubicBezTo>
                    <a:pt x="371984" y="-14812"/>
                    <a:pt x="434900" y="4793"/>
                    <a:pt x="461799" y="54944"/>
                  </a:cubicBezTo>
                  <a:close/>
                </a:path>
              </a:pathLst>
            </a:custGeom>
            <a:solidFill>
              <a:srgbClr val="FFC32E"/>
            </a:solidFill>
            <a:ln w="453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78" name="Freeform: Shape 377">
              <a:extLst>
                <a:ext uri="{FF2B5EF4-FFF2-40B4-BE49-F238E27FC236}">
                  <a16:creationId xmlns:a16="http://schemas.microsoft.com/office/drawing/2014/main" id="{327C898E-BE85-440F-B381-B043E9D9DCD4}"/>
                </a:ext>
              </a:extLst>
            </p:cNvPr>
            <p:cNvSpPr/>
            <p:nvPr/>
          </p:nvSpPr>
          <p:spPr>
            <a:xfrm>
              <a:off x="6031521" y="3603576"/>
              <a:ext cx="1231751" cy="2042370"/>
            </a:xfrm>
            <a:custGeom>
              <a:avLst/>
              <a:gdLst>
                <a:gd name="connsiteX0" fmla="*/ 55032 w 1231751"/>
                <a:gd name="connsiteY0" fmla="*/ 71123 h 2042370"/>
                <a:gd name="connsiteX1" fmla="*/ 12176 w 1231751"/>
                <a:gd name="connsiteY1" fmla="*/ 211545 h 2042370"/>
                <a:gd name="connsiteX2" fmla="*/ 958202 w 1231751"/>
                <a:gd name="connsiteY2" fmla="*/ 1987338 h 2042370"/>
                <a:gd name="connsiteX3" fmla="*/ 1098624 w 1231751"/>
                <a:gd name="connsiteY3" fmla="*/ 2030194 h 2042370"/>
                <a:gd name="connsiteX4" fmla="*/ 1231752 w 1231751"/>
                <a:gd name="connsiteY4" fmla="*/ 1959072 h 2042370"/>
                <a:gd name="connsiteX5" fmla="*/ 188160 w 1231751"/>
                <a:gd name="connsiteY5" fmla="*/ 0 h 2042370"/>
                <a:gd name="connsiteX6" fmla="*/ 55032 w 1231751"/>
                <a:gd name="connsiteY6" fmla="*/ 71123 h 2042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31751" h="2042370">
                  <a:moveTo>
                    <a:pt x="55032" y="71123"/>
                  </a:moveTo>
                  <a:cubicBezTo>
                    <a:pt x="4426" y="98022"/>
                    <a:pt x="-14723" y="160938"/>
                    <a:pt x="12176" y="211545"/>
                  </a:cubicBezTo>
                  <a:lnTo>
                    <a:pt x="958202" y="1987338"/>
                  </a:lnTo>
                  <a:cubicBezTo>
                    <a:pt x="985101" y="2037945"/>
                    <a:pt x="1048018" y="2057094"/>
                    <a:pt x="1098624" y="2030194"/>
                  </a:cubicBezTo>
                  <a:lnTo>
                    <a:pt x="1231752" y="1959072"/>
                  </a:lnTo>
                  <a:lnTo>
                    <a:pt x="188160" y="0"/>
                  </a:lnTo>
                  <a:lnTo>
                    <a:pt x="55032" y="71123"/>
                  </a:lnTo>
                  <a:close/>
                </a:path>
              </a:pathLst>
            </a:custGeom>
            <a:solidFill>
              <a:srgbClr val="FFD524"/>
            </a:solidFill>
            <a:ln w="453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grpSp>
          <p:nvGrpSpPr>
            <p:cNvPr id="379" name="Graphic 1">
              <a:extLst>
                <a:ext uri="{FF2B5EF4-FFF2-40B4-BE49-F238E27FC236}">
                  <a16:creationId xmlns:a16="http://schemas.microsoft.com/office/drawing/2014/main" id="{EF94A80E-55DD-42D6-86C9-DC37B2E95177}"/>
                </a:ext>
              </a:extLst>
            </p:cNvPr>
            <p:cNvGrpSpPr/>
            <p:nvPr/>
          </p:nvGrpSpPr>
          <p:grpSpPr>
            <a:xfrm>
              <a:off x="5938931" y="3171868"/>
              <a:ext cx="433025" cy="518331"/>
              <a:chOff x="5938931" y="3171868"/>
              <a:chExt cx="433025" cy="518331"/>
            </a:xfrm>
          </p:grpSpPr>
          <p:sp>
            <p:nvSpPr>
              <p:cNvPr id="388" name="Freeform: Shape 387">
                <a:extLst>
                  <a:ext uri="{FF2B5EF4-FFF2-40B4-BE49-F238E27FC236}">
                    <a16:creationId xmlns:a16="http://schemas.microsoft.com/office/drawing/2014/main" id="{529BB9EA-6A33-4C57-9CA6-5E076396E47E}"/>
                  </a:ext>
                </a:extLst>
              </p:cNvPr>
              <p:cNvSpPr/>
              <p:nvPr/>
            </p:nvSpPr>
            <p:spPr>
              <a:xfrm>
                <a:off x="5938931" y="3171938"/>
                <a:ext cx="433025" cy="518261"/>
              </a:xfrm>
              <a:custGeom>
                <a:avLst/>
                <a:gdLst>
                  <a:gd name="connsiteX0" fmla="*/ 57351 w 433025"/>
                  <a:gd name="connsiteY0" fmla="*/ 12651 h 518261"/>
                  <a:gd name="connsiteX1" fmla="*/ 57351 w 433025"/>
                  <a:gd name="connsiteY1" fmla="*/ 12651 h 518261"/>
                  <a:gd name="connsiteX2" fmla="*/ 817 w 433025"/>
                  <a:gd name="connsiteY2" fmla="*/ 121615 h 518261"/>
                  <a:gd name="connsiteX3" fmla="*/ 10392 w 433025"/>
                  <a:gd name="connsiteY3" fmla="*/ 201856 h 518261"/>
                  <a:gd name="connsiteX4" fmla="*/ 71940 w 433025"/>
                  <a:gd name="connsiteY4" fmla="*/ 396532 h 518261"/>
                  <a:gd name="connsiteX5" fmla="*/ 136680 w 433025"/>
                  <a:gd name="connsiteY5" fmla="*/ 518262 h 518261"/>
                  <a:gd name="connsiteX6" fmla="*/ 284853 w 433025"/>
                  <a:gd name="connsiteY6" fmla="*/ 439388 h 518261"/>
                  <a:gd name="connsiteX7" fmla="*/ 433026 w 433025"/>
                  <a:gd name="connsiteY7" fmla="*/ 360515 h 518261"/>
                  <a:gd name="connsiteX8" fmla="*/ 367830 w 433025"/>
                  <a:gd name="connsiteY8" fmla="*/ 238785 h 518261"/>
                  <a:gd name="connsiteX9" fmla="*/ 240629 w 433025"/>
                  <a:gd name="connsiteY9" fmla="*/ 79215 h 518261"/>
                  <a:gd name="connsiteX10" fmla="*/ 179537 w 433025"/>
                  <a:gd name="connsiteY10" fmla="*/ 26328 h 518261"/>
                  <a:gd name="connsiteX11" fmla="*/ 57351 w 433025"/>
                  <a:gd name="connsiteY11" fmla="*/ 12651 h 5182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33025" h="518261">
                    <a:moveTo>
                      <a:pt x="57351" y="12651"/>
                    </a:moveTo>
                    <a:lnTo>
                      <a:pt x="57351" y="12651"/>
                    </a:lnTo>
                    <a:cubicBezTo>
                      <a:pt x="17686" y="33623"/>
                      <a:pt x="-4654" y="76935"/>
                      <a:pt x="817" y="121615"/>
                    </a:cubicBezTo>
                    <a:lnTo>
                      <a:pt x="10392" y="201856"/>
                    </a:lnTo>
                    <a:cubicBezTo>
                      <a:pt x="19054" y="269788"/>
                      <a:pt x="39570" y="335895"/>
                      <a:pt x="71940" y="396532"/>
                    </a:cubicBezTo>
                    <a:lnTo>
                      <a:pt x="136680" y="518262"/>
                    </a:lnTo>
                    <a:lnTo>
                      <a:pt x="284853" y="439388"/>
                    </a:lnTo>
                    <a:lnTo>
                      <a:pt x="433026" y="360515"/>
                    </a:lnTo>
                    <a:lnTo>
                      <a:pt x="367830" y="238785"/>
                    </a:lnTo>
                    <a:cubicBezTo>
                      <a:pt x="335460" y="178148"/>
                      <a:pt x="292604" y="123894"/>
                      <a:pt x="240629" y="79215"/>
                    </a:cubicBezTo>
                    <a:lnTo>
                      <a:pt x="179537" y="26328"/>
                    </a:lnTo>
                    <a:cubicBezTo>
                      <a:pt x="145799" y="-2850"/>
                      <a:pt x="97016" y="-8321"/>
                      <a:pt x="57351" y="12651"/>
                    </a:cubicBezTo>
                    <a:close/>
                  </a:path>
                </a:pathLst>
              </a:custGeom>
              <a:solidFill>
                <a:srgbClr val="FFC32E"/>
              </a:solidFill>
              <a:ln w="4531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89" name="Freeform: Shape 388">
                <a:extLst>
                  <a:ext uri="{FF2B5EF4-FFF2-40B4-BE49-F238E27FC236}">
                    <a16:creationId xmlns:a16="http://schemas.microsoft.com/office/drawing/2014/main" id="{AFA4DCF2-012A-4A40-801C-A33EE8E7EB3A}"/>
                  </a:ext>
                </a:extLst>
              </p:cNvPr>
              <p:cNvSpPr/>
              <p:nvPr/>
            </p:nvSpPr>
            <p:spPr>
              <a:xfrm>
                <a:off x="5938931" y="3171868"/>
                <a:ext cx="284853" cy="518331"/>
              </a:xfrm>
              <a:custGeom>
                <a:avLst/>
                <a:gdLst>
                  <a:gd name="connsiteX0" fmla="*/ 150358 w 284853"/>
                  <a:gd name="connsiteY0" fmla="*/ 8618 h 518331"/>
                  <a:gd name="connsiteX1" fmla="*/ 148534 w 284853"/>
                  <a:gd name="connsiteY1" fmla="*/ 42811 h 518331"/>
                  <a:gd name="connsiteX2" fmla="*/ 158564 w 284853"/>
                  <a:gd name="connsiteY2" fmla="*/ 123052 h 518331"/>
                  <a:gd name="connsiteX3" fmla="*/ 220113 w 284853"/>
                  <a:gd name="connsiteY3" fmla="*/ 317729 h 518331"/>
                  <a:gd name="connsiteX4" fmla="*/ 284853 w 284853"/>
                  <a:gd name="connsiteY4" fmla="*/ 439002 h 518331"/>
                  <a:gd name="connsiteX5" fmla="*/ 136680 w 284853"/>
                  <a:gd name="connsiteY5" fmla="*/ 518332 h 518331"/>
                  <a:gd name="connsiteX6" fmla="*/ 71940 w 284853"/>
                  <a:gd name="connsiteY6" fmla="*/ 396602 h 518331"/>
                  <a:gd name="connsiteX7" fmla="*/ 10392 w 284853"/>
                  <a:gd name="connsiteY7" fmla="*/ 201926 h 518331"/>
                  <a:gd name="connsiteX8" fmla="*/ 817 w 284853"/>
                  <a:gd name="connsiteY8" fmla="*/ 121685 h 518331"/>
                  <a:gd name="connsiteX9" fmla="*/ 57351 w 284853"/>
                  <a:gd name="connsiteY9" fmla="*/ 12721 h 518331"/>
                  <a:gd name="connsiteX10" fmla="*/ 57807 w 284853"/>
                  <a:gd name="connsiteY10" fmla="*/ 12721 h 518331"/>
                  <a:gd name="connsiteX11" fmla="*/ 150358 w 284853"/>
                  <a:gd name="connsiteY11" fmla="*/ 8618 h 518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84853" h="518331">
                    <a:moveTo>
                      <a:pt x="150358" y="8618"/>
                    </a:moveTo>
                    <a:cubicBezTo>
                      <a:pt x="147622" y="19560"/>
                      <a:pt x="147622" y="30957"/>
                      <a:pt x="148534" y="42811"/>
                    </a:cubicBezTo>
                    <a:lnTo>
                      <a:pt x="158564" y="123052"/>
                    </a:lnTo>
                    <a:cubicBezTo>
                      <a:pt x="166771" y="191440"/>
                      <a:pt x="187743" y="257092"/>
                      <a:pt x="220113" y="317729"/>
                    </a:cubicBezTo>
                    <a:lnTo>
                      <a:pt x="284853" y="439002"/>
                    </a:lnTo>
                    <a:lnTo>
                      <a:pt x="136680" y="518332"/>
                    </a:lnTo>
                    <a:lnTo>
                      <a:pt x="71940" y="396602"/>
                    </a:lnTo>
                    <a:cubicBezTo>
                      <a:pt x="39570" y="335965"/>
                      <a:pt x="18598" y="270313"/>
                      <a:pt x="10392" y="201926"/>
                    </a:cubicBezTo>
                    <a:lnTo>
                      <a:pt x="817" y="121685"/>
                    </a:lnTo>
                    <a:cubicBezTo>
                      <a:pt x="-4654" y="77005"/>
                      <a:pt x="17686" y="33693"/>
                      <a:pt x="57351" y="12721"/>
                    </a:cubicBezTo>
                    <a:lnTo>
                      <a:pt x="57807" y="12721"/>
                    </a:lnTo>
                    <a:cubicBezTo>
                      <a:pt x="86986" y="-3236"/>
                      <a:pt x="121179" y="-3692"/>
                      <a:pt x="150358" y="8618"/>
                    </a:cubicBezTo>
                    <a:close/>
                  </a:path>
                </a:pathLst>
              </a:custGeom>
              <a:solidFill>
                <a:srgbClr val="FFD524"/>
              </a:solidFill>
              <a:ln w="4531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grpSp>
          <p:nvGrpSpPr>
            <p:cNvPr id="380" name="Graphic 1">
              <a:extLst>
                <a:ext uri="{FF2B5EF4-FFF2-40B4-BE49-F238E27FC236}">
                  <a16:creationId xmlns:a16="http://schemas.microsoft.com/office/drawing/2014/main" id="{5CB8664C-042D-42E5-BD62-A05445799D74}"/>
                </a:ext>
              </a:extLst>
            </p:cNvPr>
            <p:cNvGrpSpPr/>
            <p:nvPr/>
          </p:nvGrpSpPr>
          <p:grpSpPr>
            <a:xfrm>
              <a:off x="6067119" y="3619950"/>
              <a:ext cx="1340968" cy="1913298"/>
              <a:chOff x="6067119" y="3619950"/>
              <a:chExt cx="1340968" cy="1913298"/>
            </a:xfrm>
            <a:solidFill>
              <a:srgbClr val="3D4051"/>
            </a:solidFill>
          </p:grpSpPr>
          <p:grpSp>
            <p:nvGrpSpPr>
              <p:cNvPr id="381" name="Graphic 1">
                <a:extLst>
                  <a:ext uri="{FF2B5EF4-FFF2-40B4-BE49-F238E27FC236}">
                    <a16:creationId xmlns:a16="http://schemas.microsoft.com/office/drawing/2014/main" id="{B9DDE25C-FD42-4F4B-A1B4-ACAB4AF872AF}"/>
                  </a:ext>
                </a:extLst>
              </p:cNvPr>
              <p:cNvGrpSpPr/>
              <p:nvPr/>
            </p:nvGrpSpPr>
            <p:grpSpPr>
              <a:xfrm>
                <a:off x="6067119" y="3619950"/>
                <a:ext cx="862343" cy="1256463"/>
                <a:chOff x="6067119" y="3619950"/>
                <a:chExt cx="862343" cy="1256463"/>
              </a:xfrm>
              <a:solidFill>
                <a:srgbClr val="3D4051"/>
              </a:solidFill>
            </p:grpSpPr>
            <p:sp>
              <p:nvSpPr>
                <p:cNvPr id="385" name="Freeform: Shape 384">
                  <a:extLst>
                    <a:ext uri="{FF2B5EF4-FFF2-40B4-BE49-F238E27FC236}">
                      <a16:creationId xmlns:a16="http://schemas.microsoft.com/office/drawing/2014/main" id="{114A4D6D-5BC2-44F7-85EA-1C99E951334E}"/>
                    </a:ext>
                  </a:extLst>
                </p:cNvPr>
                <p:cNvSpPr/>
                <p:nvPr/>
              </p:nvSpPr>
              <p:spPr>
                <a:xfrm rot="-1682469">
                  <a:off x="6061554" y="3733577"/>
                  <a:ext cx="509252" cy="103491"/>
                </a:xfrm>
                <a:custGeom>
                  <a:avLst/>
                  <a:gdLst>
                    <a:gd name="connsiteX0" fmla="*/ 0 w 509252"/>
                    <a:gd name="connsiteY0" fmla="*/ 0 h 103491"/>
                    <a:gd name="connsiteX1" fmla="*/ 509252 w 509252"/>
                    <a:gd name="connsiteY1" fmla="*/ 0 h 103491"/>
                    <a:gd name="connsiteX2" fmla="*/ 509252 w 509252"/>
                    <a:gd name="connsiteY2" fmla="*/ 103492 h 103491"/>
                    <a:gd name="connsiteX3" fmla="*/ 0 w 509252"/>
                    <a:gd name="connsiteY3" fmla="*/ 103492 h 1034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09252" h="103491">
                      <a:moveTo>
                        <a:pt x="0" y="0"/>
                      </a:moveTo>
                      <a:lnTo>
                        <a:pt x="509252" y="0"/>
                      </a:lnTo>
                      <a:lnTo>
                        <a:pt x="509252" y="103492"/>
                      </a:lnTo>
                      <a:lnTo>
                        <a:pt x="0" y="103492"/>
                      </a:lnTo>
                      <a:close/>
                    </a:path>
                  </a:pathLst>
                </a:custGeom>
                <a:solidFill>
                  <a:srgbClr val="3D4051"/>
                </a:solidFill>
                <a:ln w="4531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386" name="Freeform: Shape 385">
                  <a:extLst>
                    <a:ext uri="{FF2B5EF4-FFF2-40B4-BE49-F238E27FC236}">
                      <a16:creationId xmlns:a16="http://schemas.microsoft.com/office/drawing/2014/main" id="{3468F21F-BD88-4666-A5A3-BA4978530E71}"/>
                    </a:ext>
                  </a:extLst>
                </p:cNvPr>
                <p:cNvSpPr/>
                <p:nvPr/>
              </p:nvSpPr>
              <p:spPr>
                <a:xfrm rot="-1682469">
                  <a:off x="6160957" y="3920002"/>
                  <a:ext cx="509252" cy="103491"/>
                </a:xfrm>
                <a:custGeom>
                  <a:avLst/>
                  <a:gdLst>
                    <a:gd name="connsiteX0" fmla="*/ 0 w 509252"/>
                    <a:gd name="connsiteY0" fmla="*/ 0 h 103491"/>
                    <a:gd name="connsiteX1" fmla="*/ 509252 w 509252"/>
                    <a:gd name="connsiteY1" fmla="*/ 0 h 103491"/>
                    <a:gd name="connsiteX2" fmla="*/ 509252 w 509252"/>
                    <a:gd name="connsiteY2" fmla="*/ 103492 h 103491"/>
                    <a:gd name="connsiteX3" fmla="*/ 0 w 509252"/>
                    <a:gd name="connsiteY3" fmla="*/ 103492 h 1034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09252" h="103491">
                      <a:moveTo>
                        <a:pt x="0" y="0"/>
                      </a:moveTo>
                      <a:lnTo>
                        <a:pt x="509252" y="0"/>
                      </a:lnTo>
                      <a:lnTo>
                        <a:pt x="509252" y="103492"/>
                      </a:lnTo>
                      <a:lnTo>
                        <a:pt x="0" y="103492"/>
                      </a:lnTo>
                      <a:close/>
                    </a:path>
                  </a:pathLst>
                </a:custGeom>
                <a:solidFill>
                  <a:srgbClr val="3D4051"/>
                </a:solidFill>
                <a:ln w="4531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387" name="Freeform: Shape 386">
                  <a:extLst>
                    <a:ext uri="{FF2B5EF4-FFF2-40B4-BE49-F238E27FC236}">
                      <a16:creationId xmlns:a16="http://schemas.microsoft.com/office/drawing/2014/main" id="{8894E25A-2F3F-49BD-A3C8-BBAE5D084ACB}"/>
                    </a:ext>
                  </a:extLst>
                </p:cNvPr>
                <p:cNvSpPr/>
                <p:nvPr/>
              </p:nvSpPr>
              <p:spPr>
                <a:xfrm>
                  <a:off x="6527048" y="4241483"/>
                  <a:ext cx="402413" cy="634930"/>
                </a:xfrm>
                <a:custGeom>
                  <a:avLst/>
                  <a:gdLst>
                    <a:gd name="connsiteX0" fmla="*/ 314958 w 402413"/>
                    <a:gd name="connsiteY0" fmla="*/ 257057 h 634930"/>
                    <a:gd name="connsiteX1" fmla="*/ 367388 w 402413"/>
                    <a:gd name="connsiteY1" fmla="*/ 629084 h 634930"/>
                    <a:gd name="connsiteX2" fmla="*/ 87456 w 402413"/>
                    <a:gd name="connsiteY2" fmla="*/ 377874 h 634930"/>
                    <a:gd name="connsiteX3" fmla="*/ 35025 w 402413"/>
                    <a:gd name="connsiteY3" fmla="*/ 5847 h 634930"/>
                    <a:gd name="connsiteX4" fmla="*/ 314958 w 402413"/>
                    <a:gd name="connsiteY4" fmla="*/ 257057 h 6349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02413" h="634930">
                      <a:moveTo>
                        <a:pt x="314958" y="257057"/>
                      </a:moveTo>
                      <a:cubicBezTo>
                        <a:pt x="406597" y="428937"/>
                        <a:pt x="429849" y="595802"/>
                        <a:pt x="367388" y="629084"/>
                      </a:cubicBezTo>
                      <a:cubicBezTo>
                        <a:pt x="304472" y="662366"/>
                        <a:pt x="179551" y="550211"/>
                        <a:pt x="87456" y="377874"/>
                      </a:cubicBezTo>
                      <a:cubicBezTo>
                        <a:pt x="-4183" y="205994"/>
                        <a:pt x="-27435" y="39129"/>
                        <a:pt x="35025" y="5847"/>
                      </a:cubicBezTo>
                      <a:cubicBezTo>
                        <a:pt x="98398" y="-27435"/>
                        <a:pt x="223319" y="84720"/>
                        <a:pt x="314958" y="257057"/>
                      </a:cubicBezTo>
                      <a:close/>
                    </a:path>
                  </a:pathLst>
                </a:custGeom>
                <a:solidFill>
                  <a:srgbClr val="3D4051"/>
                </a:solidFill>
                <a:ln w="4531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382" name="Graphic 1">
                <a:extLst>
                  <a:ext uri="{FF2B5EF4-FFF2-40B4-BE49-F238E27FC236}">
                    <a16:creationId xmlns:a16="http://schemas.microsoft.com/office/drawing/2014/main" id="{3FF1DF62-25ED-4D9B-A574-58D4F7742FC9}"/>
                  </a:ext>
                </a:extLst>
              </p:cNvPr>
              <p:cNvGrpSpPr/>
              <p:nvPr/>
            </p:nvGrpSpPr>
            <p:grpSpPr>
              <a:xfrm>
                <a:off x="6811174" y="5016280"/>
                <a:ext cx="596913" cy="516968"/>
                <a:chOff x="6811174" y="5016280"/>
                <a:chExt cx="596913" cy="516968"/>
              </a:xfrm>
              <a:solidFill>
                <a:srgbClr val="3D4051"/>
              </a:solidFill>
            </p:grpSpPr>
            <p:sp>
              <p:nvSpPr>
                <p:cNvPr id="383" name="Freeform: Shape 382">
                  <a:extLst>
                    <a:ext uri="{FF2B5EF4-FFF2-40B4-BE49-F238E27FC236}">
                      <a16:creationId xmlns:a16="http://schemas.microsoft.com/office/drawing/2014/main" id="{B0F616C7-D0E3-4DA2-8A9C-42AAFB5289AD}"/>
                    </a:ext>
                  </a:extLst>
                </p:cNvPr>
                <p:cNvSpPr/>
                <p:nvPr/>
              </p:nvSpPr>
              <p:spPr>
                <a:xfrm rot="-1682469">
                  <a:off x="6805609" y="5129907"/>
                  <a:ext cx="509252" cy="103491"/>
                </a:xfrm>
                <a:custGeom>
                  <a:avLst/>
                  <a:gdLst>
                    <a:gd name="connsiteX0" fmla="*/ 0 w 509252"/>
                    <a:gd name="connsiteY0" fmla="*/ 0 h 103491"/>
                    <a:gd name="connsiteX1" fmla="*/ 509252 w 509252"/>
                    <a:gd name="connsiteY1" fmla="*/ 0 h 103491"/>
                    <a:gd name="connsiteX2" fmla="*/ 509252 w 509252"/>
                    <a:gd name="connsiteY2" fmla="*/ 103492 h 103491"/>
                    <a:gd name="connsiteX3" fmla="*/ 0 w 509252"/>
                    <a:gd name="connsiteY3" fmla="*/ 103492 h 1034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09252" h="103491">
                      <a:moveTo>
                        <a:pt x="0" y="0"/>
                      </a:moveTo>
                      <a:lnTo>
                        <a:pt x="509252" y="0"/>
                      </a:lnTo>
                      <a:lnTo>
                        <a:pt x="509252" y="103492"/>
                      </a:lnTo>
                      <a:lnTo>
                        <a:pt x="0" y="103492"/>
                      </a:lnTo>
                      <a:close/>
                    </a:path>
                  </a:pathLst>
                </a:custGeom>
                <a:solidFill>
                  <a:srgbClr val="3D4051"/>
                </a:solidFill>
                <a:ln w="4531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384" name="Freeform: Shape 383">
                  <a:extLst>
                    <a:ext uri="{FF2B5EF4-FFF2-40B4-BE49-F238E27FC236}">
                      <a16:creationId xmlns:a16="http://schemas.microsoft.com/office/drawing/2014/main" id="{DE401E9F-CAEF-45E5-AB2F-3FCC7C213FB2}"/>
                    </a:ext>
                  </a:extLst>
                </p:cNvPr>
                <p:cNvSpPr/>
                <p:nvPr/>
              </p:nvSpPr>
              <p:spPr>
                <a:xfrm rot="-1682469">
                  <a:off x="6904399" y="5316130"/>
                  <a:ext cx="509252" cy="103491"/>
                </a:xfrm>
                <a:custGeom>
                  <a:avLst/>
                  <a:gdLst>
                    <a:gd name="connsiteX0" fmla="*/ 0 w 509252"/>
                    <a:gd name="connsiteY0" fmla="*/ 0 h 103491"/>
                    <a:gd name="connsiteX1" fmla="*/ 509252 w 509252"/>
                    <a:gd name="connsiteY1" fmla="*/ 0 h 103491"/>
                    <a:gd name="connsiteX2" fmla="*/ 509252 w 509252"/>
                    <a:gd name="connsiteY2" fmla="*/ 103492 h 103491"/>
                    <a:gd name="connsiteX3" fmla="*/ 0 w 509252"/>
                    <a:gd name="connsiteY3" fmla="*/ 103492 h 1034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09252" h="103491">
                      <a:moveTo>
                        <a:pt x="0" y="0"/>
                      </a:moveTo>
                      <a:lnTo>
                        <a:pt x="509252" y="0"/>
                      </a:lnTo>
                      <a:lnTo>
                        <a:pt x="509252" y="103492"/>
                      </a:lnTo>
                      <a:lnTo>
                        <a:pt x="0" y="103492"/>
                      </a:lnTo>
                      <a:close/>
                    </a:path>
                  </a:pathLst>
                </a:custGeom>
                <a:solidFill>
                  <a:srgbClr val="3D4051"/>
                </a:solidFill>
                <a:ln w="4531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</p:grpSp>
      </p:grpSp>
      <p:grpSp>
        <p:nvGrpSpPr>
          <p:cNvPr id="390" name="Graphic 11709">
            <a:extLst>
              <a:ext uri="{FF2B5EF4-FFF2-40B4-BE49-F238E27FC236}">
                <a16:creationId xmlns:a16="http://schemas.microsoft.com/office/drawing/2014/main" id="{B31986B5-A5F4-4CA3-91F4-0B0F7848E469}"/>
              </a:ext>
            </a:extLst>
          </p:cNvPr>
          <p:cNvGrpSpPr/>
          <p:nvPr/>
        </p:nvGrpSpPr>
        <p:grpSpPr>
          <a:xfrm rot="5400000">
            <a:off x="8580383" y="6577449"/>
            <a:ext cx="1502120" cy="668611"/>
            <a:chOff x="5634037" y="3243322"/>
            <a:chExt cx="924539" cy="371700"/>
          </a:xfrm>
        </p:grpSpPr>
        <p:sp>
          <p:nvSpPr>
            <p:cNvPr id="391" name="Freeform: Shape 390">
              <a:extLst>
                <a:ext uri="{FF2B5EF4-FFF2-40B4-BE49-F238E27FC236}">
                  <a16:creationId xmlns:a16="http://schemas.microsoft.com/office/drawing/2014/main" id="{00F62C22-FACE-43A7-8FB1-9F1A3113C87F}"/>
                </a:ext>
              </a:extLst>
            </p:cNvPr>
            <p:cNvSpPr/>
            <p:nvPr/>
          </p:nvSpPr>
          <p:spPr>
            <a:xfrm>
              <a:off x="5634037" y="3243322"/>
              <a:ext cx="924444" cy="371700"/>
            </a:xfrm>
            <a:custGeom>
              <a:avLst/>
              <a:gdLst>
                <a:gd name="connsiteX0" fmla="*/ 125159 w 924444"/>
                <a:gd name="connsiteY0" fmla="*/ 244923 h 371700"/>
                <a:gd name="connsiteX1" fmla="*/ 853726 w 924444"/>
                <a:gd name="connsiteY1" fmla="*/ 2131 h 371700"/>
                <a:gd name="connsiteX2" fmla="*/ 906399 w 924444"/>
                <a:gd name="connsiteY2" fmla="*/ 28420 h 371700"/>
                <a:gd name="connsiteX3" fmla="*/ 922306 w 924444"/>
                <a:gd name="connsiteY3" fmla="*/ 76235 h 371700"/>
                <a:gd name="connsiteX4" fmla="*/ 895922 w 924444"/>
                <a:gd name="connsiteY4" fmla="*/ 128813 h 371700"/>
                <a:gd name="connsiteX5" fmla="*/ 167450 w 924444"/>
                <a:gd name="connsiteY5" fmla="*/ 371701 h 371700"/>
                <a:gd name="connsiteX6" fmla="*/ 81058 w 924444"/>
                <a:gd name="connsiteY6" fmla="*/ 364176 h 371700"/>
                <a:gd name="connsiteX7" fmla="*/ 0 w 924444"/>
                <a:gd name="connsiteY7" fmla="*/ 357127 h 371700"/>
                <a:gd name="connsiteX8" fmla="*/ 60579 w 924444"/>
                <a:gd name="connsiteY8" fmla="*/ 302835 h 371700"/>
                <a:gd name="connsiteX9" fmla="*/ 125159 w 924444"/>
                <a:gd name="connsiteY9" fmla="*/ 244923 h 371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24444" h="371700">
                  <a:moveTo>
                    <a:pt x="125159" y="244923"/>
                  </a:moveTo>
                  <a:lnTo>
                    <a:pt x="853726" y="2131"/>
                  </a:lnTo>
                  <a:cubicBezTo>
                    <a:pt x="875538" y="-5108"/>
                    <a:pt x="899160" y="6703"/>
                    <a:pt x="906399" y="28420"/>
                  </a:cubicBezTo>
                  <a:lnTo>
                    <a:pt x="922306" y="76235"/>
                  </a:lnTo>
                  <a:cubicBezTo>
                    <a:pt x="929545" y="98047"/>
                    <a:pt x="917829" y="121574"/>
                    <a:pt x="895922" y="128813"/>
                  </a:cubicBezTo>
                  <a:lnTo>
                    <a:pt x="167450" y="371701"/>
                  </a:lnTo>
                  <a:lnTo>
                    <a:pt x="81058" y="364176"/>
                  </a:lnTo>
                  <a:lnTo>
                    <a:pt x="0" y="357127"/>
                  </a:lnTo>
                  <a:lnTo>
                    <a:pt x="60579" y="302835"/>
                  </a:lnTo>
                  <a:lnTo>
                    <a:pt x="125159" y="244923"/>
                  </a:lnTo>
                  <a:close/>
                </a:path>
              </a:pathLst>
            </a:custGeom>
            <a:solidFill>
              <a:srgbClr val="009FD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92" name="Freeform: Shape 391">
              <a:extLst>
                <a:ext uri="{FF2B5EF4-FFF2-40B4-BE49-F238E27FC236}">
                  <a16:creationId xmlns:a16="http://schemas.microsoft.com/office/drawing/2014/main" id="{FC6D0B5A-362A-4705-970A-098D737088E5}"/>
                </a:ext>
              </a:extLst>
            </p:cNvPr>
            <p:cNvSpPr/>
            <p:nvPr/>
          </p:nvSpPr>
          <p:spPr>
            <a:xfrm>
              <a:off x="5780340" y="3295649"/>
              <a:ext cx="778140" cy="319373"/>
            </a:xfrm>
            <a:custGeom>
              <a:avLst/>
              <a:gdLst>
                <a:gd name="connsiteX0" fmla="*/ 0 w 778140"/>
                <a:gd name="connsiteY0" fmla="*/ 255937 h 319373"/>
                <a:gd name="connsiteX1" fmla="*/ 768001 w 778140"/>
                <a:gd name="connsiteY1" fmla="*/ 0 h 319373"/>
                <a:gd name="connsiteX2" fmla="*/ 776002 w 778140"/>
                <a:gd name="connsiteY2" fmla="*/ 23908 h 319373"/>
                <a:gd name="connsiteX3" fmla="*/ 749618 w 778140"/>
                <a:gd name="connsiteY3" fmla="*/ 76486 h 319373"/>
                <a:gd name="connsiteX4" fmla="*/ 21146 w 778140"/>
                <a:gd name="connsiteY4" fmla="*/ 319373 h 319373"/>
                <a:gd name="connsiteX5" fmla="*/ 0 w 778140"/>
                <a:gd name="connsiteY5" fmla="*/ 255937 h 3193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78140" h="319373">
                  <a:moveTo>
                    <a:pt x="0" y="255937"/>
                  </a:moveTo>
                  <a:lnTo>
                    <a:pt x="768001" y="0"/>
                  </a:lnTo>
                  <a:lnTo>
                    <a:pt x="776002" y="23908"/>
                  </a:lnTo>
                  <a:cubicBezTo>
                    <a:pt x="783241" y="45720"/>
                    <a:pt x="771525" y="69247"/>
                    <a:pt x="749618" y="76486"/>
                  </a:cubicBezTo>
                  <a:lnTo>
                    <a:pt x="21146" y="319373"/>
                  </a:lnTo>
                  <a:lnTo>
                    <a:pt x="0" y="255937"/>
                  </a:lnTo>
                  <a:close/>
                </a:path>
              </a:pathLst>
            </a:custGeom>
            <a:solidFill>
              <a:srgbClr val="0071B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93" name="Freeform: Shape 392">
              <a:extLst>
                <a:ext uri="{FF2B5EF4-FFF2-40B4-BE49-F238E27FC236}">
                  <a16:creationId xmlns:a16="http://schemas.microsoft.com/office/drawing/2014/main" id="{3911E92D-E837-4085-BE6F-D7D1645CC5A8}"/>
                </a:ext>
              </a:extLst>
            </p:cNvPr>
            <p:cNvSpPr/>
            <p:nvPr/>
          </p:nvSpPr>
          <p:spPr>
            <a:xfrm>
              <a:off x="5634037" y="3488244"/>
              <a:ext cx="167449" cy="126777"/>
            </a:xfrm>
            <a:custGeom>
              <a:avLst/>
              <a:gdLst>
                <a:gd name="connsiteX0" fmla="*/ 125159 w 167449"/>
                <a:gd name="connsiteY0" fmla="*/ 0 h 126777"/>
                <a:gd name="connsiteX1" fmla="*/ 167450 w 167449"/>
                <a:gd name="connsiteY1" fmla="*/ 126778 h 126777"/>
                <a:gd name="connsiteX2" fmla="*/ 81058 w 167449"/>
                <a:gd name="connsiteY2" fmla="*/ 119253 h 126777"/>
                <a:gd name="connsiteX3" fmla="*/ 0 w 167449"/>
                <a:gd name="connsiteY3" fmla="*/ 112205 h 126777"/>
                <a:gd name="connsiteX4" fmla="*/ 60579 w 167449"/>
                <a:gd name="connsiteY4" fmla="*/ 57912 h 126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7449" h="126777">
                  <a:moveTo>
                    <a:pt x="125159" y="0"/>
                  </a:moveTo>
                  <a:lnTo>
                    <a:pt x="167450" y="126778"/>
                  </a:lnTo>
                  <a:lnTo>
                    <a:pt x="81058" y="119253"/>
                  </a:lnTo>
                  <a:lnTo>
                    <a:pt x="0" y="112205"/>
                  </a:lnTo>
                  <a:lnTo>
                    <a:pt x="60579" y="57912"/>
                  </a:lnTo>
                  <a:close/>
                </a:path>
              </a:pathLst>
            </a:custGeom>
            <a:solidFill>
              <a:srgbClr val="FFE2B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94" name="Freeform: Shape 393">
              <a:extLst>
                <a:ext uri="{FF2B5EF4-FFF2-40B4-BE49-F238E27FC236}">
                  <a16:creationId xmlns:a16="http://schemas.microsoft.com/office/drawing/2014/main" id="{901CDE91-227C-4142-9C72-DDCCB30171B5}"/>
                </a:ext>
              </a:extLst>
            </p:cNvPr>
            <p:cNvSpPr/>
            <p:nvPr/>
          </p:nvSpPr>
          <p:spPr>
            <a:xfrm>
              <a:off x="5634037" y="3546156"/>
              <a:ext cx="81057" cy="61341"/>
            </a:xfrm>
            <a:custGeom>
              <a:avLst/>
              <a:gdLst>
                <a:gd name="connsiteX0" fmla="*/ 60579 w 81057"/>
                <a:gd name="connsiteY0" fmla="*/ 0 h 61341"/>
                <a:gd name="connsiteX1" fmla="*/ 81058 w 81057"/>
                <a:gd name="connsiteY1" fmla="*/ 61341 h 61341"/>
                <a:gd name="connsiteX2" fmla="*/ 0 w 81057"/>
                <a:gd name="connsiteY2" fmla="*/ 54293 h 61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1057" h="61341">
                  <a:moveTo>
                    <a:pt x="60579" y="0"/>
                  </a:moveTo>
                  <a:lnTo>
                    <a:pt x="81058" y="61341"/>
                  </a:lnTo>
                  <a:lnTo>
                    <a:pt x="0" y="54293"/>
                  </a:lnTo>
                  <a:close/>
                </a:path>
              </a:pathLst>
            </a:custGeom>
            <a:solidFill>
              <a:srgbClr val="3D405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95" name="Freeform: Shape 394">
              <a:extLst>
                <a:ext uri="{FF2B5EF4-FFF2-40B4-BE49-F238E27FC236}">
                  <a16:creationId xmlns:a16="http://schemas.microsoft.com/office/drawing/2014/main" id="{34D0F058-E14E-4A84-8522-3163CDC5DB82}"/>
                </a:ext>
              </a:extLst>
            </p:cNvPr>
            <p:cNvSpPr/>
            <p:nvPr/>
          </p:nvSpPr>
          <p:spPr>
            <a:xfrm>
              <a:off x="6413086" y="3243322"/>
              <a:ext cx="145394" cy="153673"/>
            </a:xfrm>
            <a:custGeom>
              <a:avLst/>
              <a:gdLst>
                <a:gd name="connsiteX0" fmla="*/ 0 w 145394"/>
                <a:gd name="connsiteY0" fmla="*/ 26991 h 153673"/>
                <a:gd name="connsiteX1" fmla="*/ 74676 w 145394"/>
                <a:gd name="connsiteY1" fmla="*/ 2131 h 153673"/>
                <a:gd name="connsiteX2" fmla="*/ 127349 w 145394"/>
                <a:gd name="connsiteY2" fmla="*/ 28420 h 153673"/>
                <a:gd name="connsiteX3" fmla="*/ 143256 w 145394"/>
                <a:gd name="connsiteY3" fmla="*/ 76235 h 153673"/>
                <a:gd name="connsiteX4" fmla="*/ 116872 w 145394"/>
                <a:gd name="connsiteY4" fmla="*/ 128813 h 153673"/>
                <a:gd name="connsiteX5" fmla="*/ 42196 w 145394"/>
                <a:gd name="connsiteY5" fmla="*/ 153673 h 153673"/>
                <a:gd name="connsiteX6" fmla="*/ 0 w 145394"/>
                <a:gd name="connsiteY6" fmla="*/ 26991 h 153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5394" h="153673">
                  <a:moveTo>
                    <a:pt x="0" y="26991"/>
                  </a:moveTo>
                  <a:lnTo>
                    <a:pt x="74676" y="2131"/>
                  </a:lnTo>
                  <a:cubicBezTo>
                    <a:pt x="96488" y="-5108"/>
                    <a:pt x="120110" y="6703"/>
                    <a:pt x="127349" y="28420"/>
                  </a:cubicBezTo>
                  <a:lnTo>
                    <a:pt x="143256" y="76235"/>
                  </a:lnTo>
                  <a:cubicBezTo>
                    <a:pt x="150495" y="98047"/>
                    <a:pt x="138779" y="121574"/>
                    <a:pt x="116872" y="128813"/>
                  </a:cubicBezTo>
                  <a:lnTo>
                    <a:pt x="42196" y="153673"/>
                  </a:lnTo>
                  <a:lnTo>
                    <a:pt x="0" y="26991"/>
                  </a:lnTo>
                  <a:close/>
                </a:path>
              </a:pathLst>
            </a:custGeom>
            <a:solidFill>
              <a:srgbClr val="FFD52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96" name="Freeform: Shape 395">
              <a:extLst>
                <a:ext uri="{FF2B5EF4-FFF2-40B4-BE49-F238E27FC236}">
                  <a16:creationId xmlns:a16="http://schemas.microsoft.com/office/drawing/2014/main" id="{73B02DBD-4BB7-407D-AC3F-BBFDC085124C}"/>
                </a:ext>
              </a:extLst>
            </p:cNvPr>
            <p:cNvSpPr/>
            <p:nvPr/>
          </p:nvSpPr>
          <p:spPr>
            <a:xfrm rot="-6505988">
              <a:off x="6345258" y="3317754"/>
              <a:ext cx="133636" cy="46577"/>
            </a:xfrm>
            <a:custGeom>
              <a:avLst/>
              <a:gdLst>
                <a:gd name="connsiteX0" fmla="*/ 0 w 133636"/>
                <a:gd name="connsiteY0" fmla="*/ 0 h 46577"/>
                <a:gd name="connsiteX1" fmla="*/ 133637 w 133636"/>
                <a:gd name="connsiteY1" fmla="*/ 0 h 46577"/>
                <a:gd name="connsiteX2" fmla="*/ 133637 w 133636"/>
                <a:gd name="connsiteY2" fmla="*/ 46578 h 46577"/>
                <a:gd name="connsiteX3" fmla="*/ 0 w 133636"/>
                <a:gd name="connsiteY3" fmla="*/ 46578 h 46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636" h="46577">
                  <a:moveTo>
                    <a:pt x="0" y="0"/>
                  </a:moveTo>
                  <a:lnTo>
                    <a:pt x="133637" y="0"/>
                  </a:lnTo>
                  <a:lnTo>
                    <a:pt x="133637" y="46578"/>
                  </a:lnTo>
                  <a:lnTo>
                    <a:pt x="0" y="46578"/>
                  </a:lnTo>
                  <a:close/>
                </a:path>
              </a:pathLst>
            </a:custGeom>
            <a:solidFill>
              <a:srgbClr val="3D405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97" name="Freeform: Shape 396">
              <a:extLst>
                <a:ext uri="{FF2B5EF4-FFF2-40B4-BE49-F238E27FC236}">
                  <a16:creationId xmlns:a16="http://schemas.microsoft.com/office/drawing/2014/main" id="{3AF0BB3C-395E-4DF9-ADB0-03C5896E311F}"/>
                </a:ext>
              </a:extLst>
            </p:cNvPr>
            <p:cNvSpPr/>
            <p:nvPr/>
          </p:nvSpPr>
          <p:spPr>
            <a:xfrm>
              <a:off x="6434232" y="3295554"/>
              <a:ext cx="124344" cy="101345"/>
            </a:xfrm>
            <a:custGeom>
              <a:avLst/>
              <a:gdLst>
                <a:gd name="connsiteX0" fmla="*/ 0 w 124344"/>
                <a:gd name="connsiteY0" fmla="*/ 38100 h 101345"/>
                <a:gd name="connsiteX1" fmla="*/ 114205 w 124344"/>
                <a:gd name="connsiteY1" fmla="*/ 0 h 101345"/>
                <a:gd name="connsiteX2" fmla="*/ 122206 w 124344"/>
                <a:gd name="connsiteY2" fmla="*/ 23908 h 101345"/>
                <a:gd name="connsiteX3" fmla="*/ 95821 w 124344"/>
                <a:gd name="connsiteY3" fmla="*/ 76486 h 101345"/>
                <a:gd name="connsiteX4" fmla="*/ 21146 w 124344"/>
                <a:gd name="connsiteY4" fmla="*/ 101346 h 101345"/>
                <a:gd name="connsiteX5" fmla="*/ 0 w 124344"/>
                <a:gd name="connsiteY5" fmla="*/ 38100 h 101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4344" h="101345">
                  <a:moveTo>
                    <a:pt x="0" y="38100"/>
                  </a:moveTo>
                  <a:lnTo>
                    <a:pt x="114205" y="0"/>
                  </a:lnTo>
                  <a:lnTo>
                    <a:pt x="122206" y="23908"/>
                  </a:lnTo>
                  <a:cubicBezTo>
                    <a:pt x="129445" y="45720"/>
                    <a:pt x="117729" y="69247"/>
                    <a:pt x="95821" y="76486"/>
                  </a:cubicBezTo>
                  <a:lnTo>
                    <a:pt x="21146" y="101346"/>
                  </a:lnTo>
                  <a:lnTo>
                    <a:pt x="0" y="38100"/>
                  </a:lnTo>
                  <a:close/>
                </a:path>
              </a:pathLst>
            </a:custGeom>
            <a:solidFill>
              <a:srgbClr val="FFC32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grpSp>
        <p:nvGrpSpPr>
          <p:cNvPr id="400" name="Graphic 50">
            <a:extLst>
              <a:ext uri="{FF2B5EF4-FFF2-40B4-BE49-F238E27FC236}">
                <a16:creationId xmlns:a16="http://schemas.microsoft.com/office/drawing/2014/main" id="{BAF34ABD-4AA2-44E6-A28B-BC9B518ED7B9}"/>
              </a:ext>
            </a:extLst>
          </p:cNvPr>
          <p:cNvGrpSpPr/>
          <p:nvPr/>
        </p:nvGrpSpPr>
        <p:grpSpPr>
          <a:xfrm rot="1822954">
            <a:off x="8359341" y="1408210"/>
            <a:ext cx="1338769" cy="1482554"/>
            <a:chOff x="8359341" y="1408210"/>
            <a:chExt cx="1338769" cy="1482554"/>
          </a:xfrm>
        </p:grpSpPr>
        <p:grpSp>
          <p:nvGrpSpPr>
            <p:cNvPr id="401" name="Graphic 50">
              <a:extLst>
                <a:ext uri="{FF2B5EF4-FFF2-40B4-BE49-F238E27FC236}">
                  <a16:creationId xmlns:a16="http://schemas.microsoft.com/office/drawing/2014/main" id="{BAF34ABD-4AA2-44E6-A28B-BC9B518ED7B9}"/>
                </a:ext>
              </a:extLst>
            </p:cNvPr>
            <p:cNvGrpSpPr/>
            <p:nvPr/>
          </p:nvGrpSpPr>
          <p:grpSpPr>
            <a:xfrm>
              <a:off x="8359341" y="1408210"/>
              <a:ext cx="1338769" cy="1482554"/>
              <a:chOff x="8359341" y="1408210"/>
              <a:chExt cx="1338769" cy="1482554"/>
            </a:xfrm>
          </p:grpSpPr>
          <p:sp>
            <p:nvSpPr>
              <p:cNvPr id="402" name="Freeform: Shape 401">
                <a:extLst>
                  <a:ext uri="{FF2B5EF4-FFF2-40B4-BE49-F238E27FC236}">
                    <a16:creationId xmlns:a16="http://schemas.microsoft.com/office/drawing/2014/main" id="{D7FC487C-C719-42A6-8F8C-77303849F8B7}"/>
                  </a:ext>
                </a:extLst>
              </p:cNvPr>
              <p:cNvSpPr/>
              <p:nvPr/>
            </p:nvSpPr>
            <p:spPr>
              <a:xfrm>
                <a:off x="8364527" y="1408210"/>
                <a:ext cx="1157493" cy="1173989"/>
              </a:xfrm>
              <a:custGeom>
                <a:avLst/>
                <a:gdLst>
                  <a:gd name="connsiteX0" fmla="*/ 348379 w 1157493"/>
                  <a:gd name="connsiteY0" fmla="*/ 7322 h 1173989"/>
                  <a:gd name="connsiteX1" fmla="*/ 5288 w 1157493"/>
                  <a:gd name="connsiteY1" fmla="*/ 541103 h 1173989"/>
                  <a:gd name="connsiteX2" fmla="*/ 6146 w 1157493"/>
                  <a:gd name="connsiteY2" fmla="*/ 571869 h 1173989"/>
                  <a:gd name="connsiteX3" fmla="*/ 635177 w 1157493"/>
                  <a:gd name="connsiteY3" fmla="*/ 1168420 h 1173989"/>
                  <a:gd name="connsiteX4" fmla="*/ 666038 w 1157493"/>
                  <a:gd name="connsiteY4" fmla="*/ 1167563 h 1173989"/>
                  <a:gd name="connsiteX5" fmla="*/ 1151146 w 1157493"/>
                  <a:gd name="connsiteY5" fmla="*/ 769703 h 1173989"/>
                  <a:gd name="connsiteX6" fmla="*/ 1150289 w 1157493"/>
                  <a:gd name="connsiteY6" fmla="*/ 738842 h 1173989"/>
                  <a:gd name="connsiteX7" fmla="*/ 379240 w 1157493"/>
                  <a:gd name="connsiteY7" fmla="*/ 6465 h 1173989"/>
                  <a:gd name="connsiteX8" fmla="*/ 348379 w 1157493"/>
                  <a:gd name="connsiteY8" fmla="*/ 7322 h 11739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157493" h="1173989">
                    <a:moveTo>
                      <a:pt x="348379" y="7322"/>
                    </a:moveTo>
                    <a:lnTo>
                      <a:pt x="5288" y="541103"/>
                    </a:lnTo>
                    <a:cubicBezTo>
                      <a:pt x="-1189" y="551200"/>
                      <a:pt x="-2617" y="563678"/>
                      <a:pt x="6146" y="571869"/>
                    </a:cubicBezTo>
                    <a:lnTo>
                      <a:pt x="635177" y="1168420"/>
                    </a:lnTo>
                    <a:cubicBezTo>
                      <a:pt x="643844" y="1176707"/>
                      <a:pt x="656703" y="1175183"/>
                      <a:pt x="666038" y="1167563"/>
                    </a:cubicBezTo>
                    <a:lnTo>
                      <a:pt x="1151146" y="769703"/>
                    </a:lnTo>
                    <a:cubicBezTo>
                      <a:pt x="1160385" y="762083"/>
                      <a:pt x="1159052" y="747129"/>
                      <a:pt x="1150289" y="738842"/>
                    </a:cubicBezTo>
                    <a:lnTo>
                      <a:pt x="379240" y="6465"/>
                    </a:lnTo>
                    <a:cubicBezTo>
                      <a:pt x="370572" y="-1822"/>
                      <a:pt x="354856" y="-2774"/>
                      <a:pt x="348379" y="7322"/>
                    </a:cubicBezTo>
                    <a:close/>
                  </a:path>
                </a:pathLst>
              </a:custGeom>
              <a:solidFill>
                <a:srgbClr val="1E363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03" name="Freeform: Shape 402">
                <a:extLst>
                  <a:ext uri="{FF2B5EF4-FFF2-40B4-BE49-F238E27FC236}">
                    <a16:creationId xmlns:a16="http://schemas.microsoft.com/office/drawing/2014/main" id="{D88F7B7E-0063-435D-89CB-3D4725CB0AE3}"/>
                  </a:ext>
                </a:extLst>
              </p:cNvPr>
              <p:cNvSpPr/>
              <p:nvPr/>
            </p:nvSpPr>
            <p:spPr>
              <a:xfrm>
                <a:off x="8427155" y="1498877"/>
                <a:ext cx="489966" cy="441864"/>
              </a:xfrm>
              <a:custGeom>
                <a:avLst/>
                <a:gdLst>
                  <a:gd name="connsiteX0" fmla="*/ 0 w 489966"/>
                  <a:gd name="connsiteY0" fmla="*/ 431006 h 441864"/>
                  <a:gd name="connsiteX1" fmla="*/ 131255 w 489966"/>
                  <a:gd name="connsiteY1" fmla="*/ 441865 h 441864"/>
                  <a:gd name="connsiteX2" fmla="*/ 489966 w 489966"/>
                  <a:gd name="connsiteY2" fmla="*/ 56864 h 441864"/>
                  <a:gd name="connsiteX3" fmla="*/ 322707 w 489966"/>
                  <a:gd name="connsiteY3" fmla="*/ 0 h 441864"/>
                  <a:gd name="connsiteX4" fmla="*/ 0 w 489966"/>
                  <a:gd name="connsiteY4" fmla="*/ 431006 h 4418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89966" h="441864">
                    <a:moveTo>
                      <a:pt x="0" y="431006"/>
                    </a:moveTo>
                    <a:cubicBezTo>
                      <a:pt x="131255" y="441865"/>
                      <a:pt x="131255" y="441865"/>
                      <a:pt x="131255" y="441865"/>
                    </a:cubicBezTo>
                    <a:lnTo>
                      <a:pt x="489966" y="56864"/>
                    </a:lnTo>
                    <a:cubicBezTo>
                      <a:pt x="413671" y="53435"/>
                      <a:pt x="384524" y="43434"/>
                      <a:pt x="322707" y="0"/>
                    </a:cubicBezTo>
                    <a:lnTo>
                      <a:pt x="0" y="431006"/>
                    </a:lnTo>
                    <a:close/>
                  </a:path>
                </a:pathLst>
              </a:custGeom>
              <a:solidFill>
                <a:srgbClr val="FFFFC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04" name="Freeform: Shape 403">
                <a:extLst>
                  <a:ext uri="{FF2B5EF4-FFF2-40B4-BE49-F238E27FC236}">
                    <a16:creationId xmlns:a16="http://schemas.microsoft.com/office/drawing/2014/main" id="{921E4A9C-DCD5-44A5-B045-183DEDAFB157}"/>
                  </a:ext>
                </a:extLst>
              </p:cNvPr>
              <p:cNvSpPr/>
              <p:nvPr/>
            </p:nvSpPr>
            <p:spPr>
              <a:xfrm>
                <a:off x="9100899" y="2511863"/>
                <a:ext cx="234179" cy="378901"/>
              </a:xfrm>
              <a:custGeom>
                <a:avLst/>
                <a:gdLst>
                  <a:gd name="connsiteX0" fmla="*/ 18724 w 234179"/>
                  <a:gd name="connsiteY0" fmla="*/ 109249 h 378901"/>
                  <a:gd name="connsiteX1" fmla="*/ 134452 w 234179"/>
                  <a:gd name="connsiteY1" fmla="*/ 300892 h 378901"/>
                  <a:gd name="connsiteX2" fmla="*/ 178744 w 234179"/>
                  <a:gd name="connsiteY2" fmla="*/ 330324 h 378901"/>
                  <a:gd name="connsiteX3" fmla="*/ 234179 w 234179"/>
                  <a:gd name="connsiteY3" fmla="*/ 378902 h 378901"/>
                  <a:gd name="connsiteX4" fmla="*/ 174838 w 234179"/>
                  <a:gd name="connsiteY4" fmla="*/ 145825 h 378901"/>
                  <a:gd name="connsiteX5" fmla="*/ 626 w 234179"/>
                  <a:gd name="connsiteY5" fmla="*/ 14666 h 378901"/>
                  <a:gd name="connsiteX6" fmla="*/ 18724 w 234179"/>
                  <a:gd name="connsiteY6" fmla="*/ 109249 h 3789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34179" h="378901">
                    <a:moveTo>
                      <a:pt x="18724" y="109249"/>
                    </a:moveTo>
                    <a:cubicBezTo>
                      <a:pt x="87970" y="180306"/>
                      <a:pt x="121975" y="232217"/>
                      <a:pt x="134452" y="300892"/>
                    </a:cubicBezTo>
                    <a:cubicBezTo>
                      <a:pt x="144644" y="356899"/>
                      <a:pt x="101686" y="416907"/>
                      <a:pt x="178744" y="330324"/>
                    </a:cubicBezTo>
                    <a:lnTo>
                      <a:pt x="234179" y="378902"/>
                    </a:lnTo>
                    <a:cubicBezTo>
                      <a:pt x="227607" y="263554"/>
                      <a:pt x="223511" y="224692"/>
                      <a:pt x="174838" y="145825"/>
                    </a:cubicBezTo>
                    <a:cubicBezTo>
                      <a:pt x="147692" y="101915"/>
                      <a:pt x="-11185" y="-46770"/>
                      <a:pt x="626" y="14666"/>
                    </a:cubicBezTo>
                    <a:lnTo>
                      <a:pt x="18724" y="109249"/>
                    </a:lnTo>
                    <a:close/>
                  </a:path>
                </a:pathLst>
              </a:custGeom>
              <a:solidFill>
                <a:srgbClr val="FB303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05" name="Freeform: Shape 404">
                <a:extLst>
                  <a:ext uri="{FF2B5EF4-FFF2-40B4-BE49-F238E27FC236}">
                    <a16:creationId xmlns:a16="http://schemas.microsoft.com/office/drawing/2014/main" id="{38422558-DD8C-42CB-A180-D2AD9C24EC8A}"/>
                  </a:ext>
                </a:extLst>
              </p:cNvPr>
              <p:cNvSpPr/>
              <p:nvPr/>
            </p:nvSpPr>
            <p:spPr>
              <a:xfrm>
                <a:off x="8359341" y="1958279"/>
                <a:ext cx="877450" cy="712368"/>
              </a:xfrm>
              <a:custGeom>
                <a:avLst/>
                <a:gdLst>
                  <a:gd name="connsiteX0" fmla="*/ 5902 w 877450"/>
                  <a:gd name="connsiteY0" fmla="*/ 1227 h 712368"/>
                  <a:gd name="connsiteX1" fmla="*/ 178400 w 877450"/>
                  <a:gd name="connsiteY1" fmla="*/ 4465 h 712368"/>
                  <a:gd name="connsiteX2" fmla="*/ 874963 w 877450"/>
                  <a:gd name="connsiteY2" fmla="*/ 671215 h 712368"/>
                  <a:gd name="connsiteX3" fmla="*/ 743137 w 877450"/>
                  <a:gd name="connsiteY3" fmla="*/ 711792 h 712368"/>
                  <a:gd name="connsiteX4" fmla="*/ 683225 w 877450"/>
                  <a:gd name="connsiteY4" fmla="*/ 679883 h 712368"/>
                  <a:gd name="connsiteX5" fmla="*/ 676938 w 877450"/>
                  <a:gd name="connsiteY5" fmla="*/ 673977 h 712368"/>
                  <a:gd name="connsiteX6" fmla="*/ 6759 w 877450"/>
                  <a:gd name="connsiteY6" fmla="*/ 31992 h 712368"/>
                  <a:gd name="connsiteX7" fmla="*/ 5902 w 877450"/>
                  <a:gd name="connsiteY7" fmla="*/ 1227 h 7123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77450" h="712368">
                    <a:moveTo>
                      <a:pt x="5902" y="1227"/>
                    </a:moveTo>
                    <a:cubicBezTo>
                      <a:pt x="9712" y="-2774"/>
                      <a:pt x="178209" y="4275"/>
                      <a:pt x="178400" y="4465"/>
                    </a:cubicBezTo>
                    <a:lnTo>
                      <a:pt x="874963" y="671215"/>
                    </a:lnTo>
                    <a:cubicBezTo>
                      <a:pt x="893156" y="688646"/>
                      <a:pt x="807717" y="716745"/>
                      <a:pt x="743137" y="711792"/>
                    </a:cubicBezTo>
                    <a:cubicBezTo>
                      <a:pt x="713895" y="709506"/>
                      <a:pt x="701894" y="697504"/>
                      <a:pt x="683225" y="679883"/>
                    </a:cubicBezTo>
                    <a:lnTo>
                      <a:pt x="676938" y="673977"/>
                    </a:lnTo>
                    <a:lnTo>
                      <a:pt x="6759" y="31992"/>
                    </a:lnTo>
                    <a:cubicBezTo>
                      <a:pt x="-1908" y="23706"/>
                      <a:pt x="-2289" y="9894"/>
                      <a:pt x="5902" y="1227"/>
                    </a:cubicBezTo>
                    <a:close/>
                  </a:path>
                </a:pathLst>
              </a:custGeom>
              <a:solidFill>
                <a:srgbClr val="1E363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06" name="Freeform: Shape 405">
                <a:extLst>
                  <a:ext uri="{FF2B5EF4-FFF2-40B4-BE49-F238E27FC236}">
                    <a16:creationId xmlns:a16="http://schemas.microsoft.com/office/drawing/2014/main" id="{5F28349C-6797-49DB-886D-293CEDC012BD}"/>
                  </a:ext>
                </a:extLst>
              </p:cNvPr>
              <p:cNvSpPr/>
              <p:nvPr/>
            </p:nvSpPr>
            <p:spPr>
              <a:xfrm>
                <a:off x="8530944" y="1474483"/>
                <a:ext cx="1167165" cy="1160794"/>
              </a:xfrm>
              <a:custGeom>
                <a:avLst/>
                <a:gdLst>
                  <a:gd name="connsiteX0" fmla="*/ 432945 w 1167165"/>
                  <a:gd name="connsiteY0" fmla="*/ 6773 h 1160794"/>
                  <a:gd name="connsiteX1" fmla="*/ 5939 w 1167165"/>
                  <a:gd name="connsiteY1" fmla="*/ 457305 h 1160794"/>
                  <a:gd name="connsiteX2" fmla="*/ 6796 w 1167165"/>
                  <a:gd name="connsiteY2" fmla="*/ 488071 h 1160794"/>
                  <a:gd name="connsiteX3" fmla="*/ 703360 w 1167165"/>
                  <a:gd name="connsiteY3" fmla="*/ 1154821 h 1160794"/>
                  <a:gd name="connsiteX4" fmla="*/ 734221 w 1167165"/>
                  <a:gd name="connsiteY4" fmla="*/ 1153964 h 1160794"/>
                  <a:gd name="connsiteX5" fmla="*/ 1161226 w 1167165"/>
                  <a:gd name="connsiteY5" fmla="*/ 703431 h 1160794"/>
                  <a:gd name="connsiteX6" fmla="*/ 1160369 w 1167165"/>
                  <a:gd name="connsiteY6" fmla="*/ 672570 h 1160794"/>
                  <a:gd name="connsiteX7" fmla="*/ 463806 w 1167165"/>
                  <a:gd name="connsiteY7" fmla="*/ 5820 h 1160794"/>
                  <a:gd name="connsiteX8" fmla="*/ 432945 w 1167165"/>
                  <a:gd name="connsiteY8" fmla="*/ 6773 h 11607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167165" h="1160794">
                    <a:moveTo>
                      <a:pt x="432945" y="6773"/>
                    </a:moveTo>
                    <a:lnTo>
                      <a:pt x="5939" y="457305"/>
                    </a:lnTo>
                    <a:cubicBezTo>
                      <a:pt x="-2348" y="465973"/>
                      <a:pt x="-1871" y="479784"/>
                      <a:pt x="6796" y="488071"/>
                    </a:cubicBezTo>
                    <a:lnTo>
                      <a:pt x="703360" y="1154821"/>
                    </a:lnTo>
                    <a:cubicBezTo>
                      <a:pt x="712027" y="1163108"/>
                      <a:pt x="725934" y="1162727"/>
                      <a:pt x="734221" y="1153964"/>
                    </a:cubicBezTo>
                    <a:lnTo>
                      <a:pt x="1161226" y="703431"/>
                    </a:lnTo>
                    <a:cubicBezTo>
                      <a:pt x="1169513" y="694763"/>
                      <a:pt x="1169037" y="680857"/>
                      <a:pt x="1160369" y="672570"/>
                    </a:cubicBezTo>
                    <a:lnTo>
                      <a:pt x="463806" y="5820"/>
                    </a:lnTo>
                    <a:cubicBezTo>
                      <a:pt x="455043" y="-2276"/>
                      <a:pt x="441136" y="-1895"/>
                      <a:pt x="432945" y="6773"/>
                    </a:cubicBezTo>
                    <a:close/>
                  </a:path>
                </a:pathLst>
              </a:custGeom>
              <a:solidFill>
                <a:srgbClr val="3A6E6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07" name="Freeform: Shape 406">
                <a:extLst>
                  <a:ext uri="{FF2B5EF4-FFF2-40B4-BE49-F238E27FC236}">
                    <a16:creationId xmlns:a16="http://schemas.microsoft.com/office/drawing/2014/main" id="{6EDEC615-519F-4C66-80AB-6EA815D47B62}"/>
                  </a:ext>
                </a:extLst>
              </p:cNvPr>
              <p:cNvSpPr/>
              <p:nvPr/>
            </p:nvSpPr>
            <p:spPr>
              <a:xfrm>
                <a:off x="8761677" y="1694928"/>
                <a:ext cx="435095" cy="441834"/>
              </a:xfrm>
              <a:custGeom>
                <a:avLst/>
                <a:gdLst>
                  <a:gd name="connsiteX0" fmla="*/ 288509 w 435095"/>
                  <a:gd name="connsiteY0" fmla="*/ 5973 h 441834"/>
                  <a:gd name="connsiteX1" fmla="*/ 428336 w 435095"/>
                  <a:gd name="connsiteY1" fmla="*/ 138466 h 441834"/>
                  <a:gd name="connsiteX2" fmla="*/ 429193 w 435095"/>
                  <a:gd name="connsiteY2" fmla="*/ 169327 h 441834"/>
                  <a:gd name="connsiteX3" fmla="*/ 177352 w 435095"/>
                  <a:gd name="connsiteY3" fmla="*/ 435075 h 441834"/>
                  <a:gd name="connsiteX4" fmla="*/ 146491 w 435095"/>
                  <a:gd name="connsiteY4" fmla="*/ 435932 h 441834"/>
                  <a:gd name="connsiteX5" fmla="*/ 6759 w 435095"/>
                  <a:gd name="connsiteY5" fmla="*/ 303344 h 441834"/>
                  <a:gd name="connsiteX6" fmla="*/ 5902 w 435095"/>
                  <a:gd name="connsiteY6" fmla="*/ 272578 h 441834"/>
                  <a:gd name="connsiteX7" fmla="*/ 257743 w 435095"/>
                  <a:gd name="connsiteY7" fmla="*/ 6831 h 441834"/>
                  <a:gd name="connsiteX8" fmla="*/ 288509 w 435095"/>
                  <a:gd name="connsiteY8" fmla="*/ 5973 h 4418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35095" h="441834">
                    <a:moveTo>
                      <a:pt x="288509" y="5973"/>
                    </a:moveTo>
                    <a:lnTo>
                      <a:pt x="428336" y="138466"/>
                    </a:lnTo>
                    <a:cubicBezTo>
                      <a:pt x="437004" y="146753"/>
                      <a:pt x="437385" y="160564"/>
                      <a:pt x="429193" y="169327"/>
                    </a:cubicBezTo>
                    <a:lnTo>
                      <a:pt x="177352" y="435075"/>
                    </a:lnTo>
                    <a:cubicBezTo>
                      <a:pt x="169065" y="443742"/>
                      <a:pt x="155254" y="444124"/>
                      <a:pt x="146491" y="435932"/>
                    </a:cubicBezTo>
                    <a:lnTo>
                      <a:pt x="6759" y="303344"/>
                    </a:lnTo>
                    <a:cubicBezTo>
                      <a:pt x="-1908" y="295057"/>
                      <a:pt x="-2289" y="281246"/>
                      <a:pt x="5902" y="272578"/>
                    </a:cubicBezTo>
                    <a:lnTo>
                      <a:pt x="257743" y="6831"/>
                    </a:lnTo>
                    <a:cubicBezTo>
                      <a:pt x="265935" y="-1932"/>
                      <a:pt x="279841" y="-2313"/>
                      <a:pt x="288509" y="597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grpSp>
            <p:nvGrpSpPr>
              <p:cNvPr id="408" name="Graphic 50">
                <a:extLst>
                  <a:ext uri="{FF2B5EF4-FFF2-40B4-BE49-F238E27FC236}">
                    <a16:creationId xmlns:a16="http://schemas.microsoft.com/office/drawing/2014/main" id="{BAF34ABD-4AA2-44E6-A28B-BC9B518ED7B9}"/>
                  </a:ext>
                </a:extLst>
              </p:cNvPr>
              <p:cNvGrpSpPr/>
              <p:nvPr/>
            </p:nvGrpSpPr>
            <p:grpSpPr>
              <a:xfrm>
                <a:off x="8825261" y="1751059"/>
                <a:ext cx="315928" cy="334312"/>
                <a:chOff x="8825261" y="1751059"/>
                <a:chExt cx="315928" cy="334312"/>
              </a:xfrm>
              <a:solidFill>
                <a:srgbClr val="999999"/>
              </a:solidFill>
            </p:grpSpPr>
            <p:sp>
              <p:nvSpPr>
                <p:cNvPr id="409" name="Freeform: Shape 408">
                  <a:extLst>
                    <a:ext uri="{FF2B5EF4-FFF2-40B4-BE49-F238E27FC236}">
                      <a16:creationId xmlns:a16="http://schemas.microsoft.com/office/drawing/2014/main" id="{D9074FDB-0253-458A-A04A-80350A4867A3}"/>
                    </a:ext>
                  </a:extLst>
                </p:cNvPr>
                <p:cNvSpPr/>
                <p:nvPr/>
              </p:nvSpPr>
              <p:spPr>
                <a:xfrm>
                  <a:off x="8825261" y="1751059"/>
                  <a:ext cx="233156" cy="245348"/>
                </a:xfrm>
                <a:custGeom>
                  <a:avLst/>
                  <a:gdLst>
                    <a:gd name="connsiteX0" fmla="*/ 11279 w 233156"/>
                    <a:gd name="connsiteY0" fmla="*/ 243308 h 245348"/>
                    <a:gd name="connsiteX1" fmla="*/ 2040 w 233156"/>
                    <a:gd name="connsiteY1" fmla="*/ 243594 h 245348"/>
                    <a:gd name="connsiteX2" fmla="*/ 1754 w 233156"/>
                    <a:gd name="connsiteY2" fmla="*/ 234355 h 245348"/>
                    <a:gd name="connsiteX3" fmla="*/ 221877 w 233156"/>
                    <a:gd name="connsiteY3" fmla="*/ 2040 h 245348"/>
                    <a:gd name="connsiteX4" fmla="*/ 231116 w 233156"/>
                    <a:gd name="connsiteY4" fmla="*/ 1754 h 245348"/>
                    <a:gd name="connsiteX5" fmla="*/ 231402 w 233156"/>
                    <a:gd name="connsiteY5" fmla="*/ 10994 h 245348"/>
                    <a:gd name="connsiteX6" fmla="*/ 11279 w 233156"/>
                    <a:gd name="connsiteY6" fmla="*/ 243308 h 2453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33156" h="245348">
                      <a:moveTo>
                        <a:pt x="11279" y="243308"/>
                      </a:moveTo>
                      <a:cubicBezTo>
                        <a:pt x="8803" y="245880"/>
                        <a:pt x="4707" y="246071"/>
                        <a:pt x="2040" y="243594"/>
                      </a:cubicBezTo>
                      <a:cubicBezTo>
                        <a:pt x="-532" y="241118"/>
                        <a:pt x="-722" y="237022"/>
                        <a:pt x="1754" y="234355"/>
                      </a:cubicBezTo>
                      <a:lnTo>
                        <a:pt x="221877" y="2040"/>
                      </a:lnTo>
                      <a:cubicBezTo>
                        <a:pt x="224354" y="-532"/>
                        <a:pt x="228449" y="-722"/>
                        <a:pt x="231116" y="1754"/>
                      </a:cubicBezTo>
                      <a:cubicBezTo>
                        <a:pt x="233688" y="4231"/>
                        <a:pt x="233879" y="8327"/>
                        <a:pt x="231402" y="10994"/>
                      </a:cubicBezTo>
                      <a:lnTo>
                        <a:pt x="11279" y="243308"/>
                      </a:lnTo>
                      <a:close/>
                    </a:path>
                  </a:pathLst>
                </a:custGeom>
                <a:solidFill>
                  <a:srgbClr val="99999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10" name="Freeform: Shape 409">
                  <a:extLst>
                    <a:ext uri="{FF2B5EF4-FFF2-40B4-BE49-F238E27FC236}">
                      <a16:creationId xmlns:a16="http://schemas.microsoft.com/office/drawing/2014/main" id="{E558DDEC-A0D3-41EE-ACFF-CBD104AFEC88}"/>
                    </a:ext>
                  </a:extLst>
                </p:cNvPr>
                <p:cNvSpPr/>
                <p:nvPr/>
              </p:nvSpPr>
              <p:spPr>
                <a:xfrm>
                  <a:off x="8866599" y="1795540"/>
                  <a:ext cx="233156" cy="245382"/>
                </a:xfrm>
                <a:custGeom>
                  <a:avLst/>
                  <a:gdLst>
                    <a:gd name="connsiteX0" fmla="*/ 11279 w 233156"/>
                    <a:gd name="connsiteY0" fmla="*/ 243308 h 245382"/>
                    <a:gd name="connsiteX1" fmla="*/ 2040 w 233156"/>
                    <a:gd name="connsiteY1" fmla="*/ 243594 h 245382"/>
                    <a:gd name="connsiteX2" fmla="*/ 1754 w 233156"/>
                    <a:gd name="connsiteY2" fmla="*/ 234355 h 245382"/>
                    <a:gd name="connsiteX3" fmla="*/ 221877 w 233156"/>
                    <a:gd name="connsiteY3" fmla="*/ 2040 h 245382"/>
                    <a:gd name="connsiteX4" fmla="*/ 231116 w 233156"/>
                    <a:gd name="connsiteY4" fmla="*/ 1754 h 245382"/>
                    <a:gd name="connsiteX5" fmla="*/ 231402 w 233156"/>
                    <a:gd name="connsiteY5" fmla="*/ 10994 h 245382"/>
                    <a:gd name="connsiteX6" fmla="*/ 11279 w 233156"/>
                    <a:gd name="connsiteY6" fmla="*/ 243308 h 2453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33156" h="245382">
                      <a:moveTo>
                        <a:pt x="11279" y="243308"/>
                      </a:moveTo>
                      <a:cubicBezTo>
                        <a:pt x="8803" y="245975"/>
                        <a:pt x="4707" y="246071"/>
                        <a:pt x="2040" y="243594"/>
                      </a:cubicBezTo>
                      <a:cubicBezTo>
                        <a:pt x="-532" y="241118"/>
                        <a:pt x="-722" y="237022"/>
                        <a:pt x="1754" y="234355"/>
                      </a:cubicBezTo>
                      <a:lnTo>
                        <a:pt x="221877" y="2040"/>
                      </a:lnTo>
                      <a:cubicBezTo>
                        <a:pt x="224354" y="-532"/>
                        <a:pt x="228449" y="-722"/>
                        <a:pt x="231116" y="1754"/>
                      </a:cubicBezTo>
                      <a:cubicBezTo>
                        <a:pt x="233688" y="4231"/>
                        <a:pt x="233879" y="8327"/>
                        <a:pt x="231402" y="10994"/>
                      </a:cubicBezTo>
                      <a:lnTo>
                        <a:pt x="11279" y="243308"/>
                      </a:lnTo>
                      <a:close/>
                    </a:path>
                  </a:pathLst>
                </a:custGeom>
                <a:solidFill>
                  <a:srgbClr val="99999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11" name="Freeform: Shape 410">
                  <a:extLst>
                    <a:ext uri="{FF2B5EF4-FFF2-40B4-BE49-F238E27FC236}">
                      <a16:creationId xmlns:a16="http://schemas.microsoft.com/office/drawing/2014/main" id="{9E50FD30-F489-4AB0-8DF7-D4733D6CFBB6}"/>
                    </a:ext>
                  </a:extLst>
                </p:cNvPr>
                <p:cNvSpPr/>
                <p:nvPr/>
              </p:nvSpPr>
              <p:spPr>
                <a:xfrm>
                  <a:off x="8907938" y="1839927"/>
                  <a:ext cx="233251" cy="245443"/>
                </a:xfrm>
                <a:custGeom>
                  <a:avLst/>
                  <a:gdLst>
                    <a:gd name="connsiteX0" fmla="*/ 11279 w 233251"/>
                    <a:gd name="connsiteY0" fmla="*/ 243404 h 245443"/>
                    <a:gd name="connsiteX1" fmla="*/ 2040 w 233251"/>
                    <a:gd name="connsiteY1" fmla="*/ 243689 h 245443"/>
                    <a:gd name="connsiteX2" fmla="*/ 1754 w 233251"/>
                    <a:gd name="connsiteY2" fmla="*/ 234450 h 245443"/>
                    <a:gd name="connsiteX3" fmla="*/ 221972 w 233251"/>
                    <a:gd name="connsiteY3" fmla="*/ 2040 h 245443"/>
                    <a:gd name="connsiteX4" fmla="*/ 231212 w 233251"/>
                    <a:gd name="connsiteY4" fmla="*/ 1754 h 245443"/>
                    <a:gd name="connsiteX5" fmla="*/ 231497 w 233251"/>
                    <a:gd name="connsiteY5" fmla="*/ 10994 h 245443"/>
                    <a:gd name="connsiteX6" fmla="*/ 11279 w 233251"/>
                    <a:gd name="connsiteY6" fmla="*/ 243404 h 2454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33251" h="245443">
                      <a:moveTo>
                        <a:pt x="11279" y="243404"/>
                      </a:moveTo>
                      <a:cubicBezTo>
                        <a:pt x="8803" y="245975"/>
                        <a:pt x="4612" y="246166"/>
                        <a:pt x="2040" y="243689"/>
                      </a:cubicBezTo>
                      <a:cubicBezTo>
                        <a:pt x="-532" y="241213"/>
                        <a:pt x="-722" y="237117"/>
                        <a:pt x="1754" y="234450"/>
                      </a:cubicBezTo>
                      <a:lnTo>
                        <a:pt x="221972" y="2040"/>
                      </a:lnTo>
                      <a:cubicBezTo>
                        <a:pt x="224449" y="-532"/>
                        <a:pt x="228545" y="-722"/>
                        <a:pt x="231212" y="1754"/>
                      </a:cubicBezTo>
                      <a:cubicBezTo>
                        <a:pt x="233783" y="4231"/>
                        <a:pt x="233974" y="8327"/>
                        <a:pt x="231497" y="10994"/>
                      </a:cubicBezTo>
                      <a:lnTo>
                        <a:pt x="11279" y="243404"/>
                      </a:lnTo>
                      <a:close/>
                    </a:path>
                  </a:pathLst>
                </a:custGeom>
                <a:solidFill>
                  <a:srgbClr val="99999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</p:grpSp>
        <p:sp>
          <p:nvSpPr>
            <p:cNvPr id="412" name="Freeform: Shape 411">
              <a:extLst>
                <a:ext uri="{FF2B5EF4-FFF2-40B4-BE49-F238E27FC236}">
                  <a16:creationId xmlns:a16="http://schemas.microsoft.com/office/drawing/2014/main" id="{BAD7FBB2-CED9-4A7F-8FDC-5A1054B0F8E2}"/>
                </a:ext>
              </a:extLst>
            </p:cNvPr>
            <p:cNvSpPr/>
            <p:nvPr/>
          </p:nvSpPr>
          <p:spPr>
            <a:xfrm>
              <a:off x="8725358" y="1532093"/>
              <a:ext cx="518071" cy="281705"/>
            </a:xfrm>
            <a:custGeom>
              <a:avLst/>
              <a:gdLst>
                <a:gd name="connsiteX0" fmla="*/ 15647 w 518071"/>
                <a:gd name="connsiteY0" fmla="*/ 278918 h 281705"/>
                <a:gd name="connsiteX1" fmla="*/ 2788 w 518071"/>
                <a:gd name="connsiteY1" fmla="*/ 279204 h 281705"/>
                <a:gd name="connsiteX2" fmla="*/ 2502 w 518071"/>
                <a:gd name="connsiteY2" fmla="*/ 266345 h 281705"/>
                <a:gd name="connsiteX3" fmla="*/ 255677 w 518071"/>
                <a:gd name="connsiteY3" fmla="*/ 2788 h 281705"/>
                <a:gd name="connsiteX4" fmla="*/ 268536 w 518071"/>
                <a:gd name="connsiteY4" fmla="*/ 2502 h 281705"/>
                <a:gd name="connsiteX5" fmla="*/ 268726 w 518071"/>
                <a:gd name="connsiteY5" fmla="*/ 2693 h 281705"/>
                <a:gd name="connsiteX6" fmla="*/ 515233 w 518071"/>
                <a:gd name="connsiteY6" fmla="*/ 234150 h 281705"/>
                <a:gd name="connsiteX7" fmla="*/ 515614 w 518071"/>
                <a:gd name="connsiteY7" fmla="*/ 247009 h 281705"/>
                <a:gd name="connsiteX8" fmla="*/ 502755 w 518071"/>
                <a:gd name="connsiteY8" fmla="*/ 247390 h 281705"/>
                <a:gd name="connsiteX9" fmla="*/ 262630 w 518071"/>
                <a:gd name="connsiteY9" fmla="*/ 21933 h 281705"/>
                <a:gd name="connsiteX10" fmla="*/ 15647 w 518071"/>
                <a:gd name="connsiteY10" fmla="*/ 278918 h 281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18071" h="281705">
                  <a:moveTo>
                    <a:pt x="15647" y="278918"/>
                  </a:moveTo>
                  <a:cubicBezTo>
                    <a:pt x="12122" y="282537"/>
                    <a:pt x="6407" y="282633"/>
                    <a:pt x="2788" y="279204"/>
                  </a:cubicBezTo>
                  <a:cubicBezTo>
                    <a:pt x="-832" y="275679"/>
                    <a:pt x="-927" y="269964"/>
                    <a:pt x="2502" y="266345"/>
                  </a:cubicBezTo>
                  <a:lnTo>
                    <a:pt x="255677" y="2788"/>
                  </a:lnTo>
                  <a:cubicBezTo>
                    <a:pt x="259201" y="-832"/>
                    <a:pt x="264916" y="-927"/>
                    <a:pt x="268536" y="2502"/>
                  </a:cubicBezTo>
                  <a:lnTo>
                    <a:pt x="268726" y="2693"/>
                  </a:lnTo>
                  <a:lnTo>
                    <a:pt x="515233" y="234150"/>
                  </a:lnTo>
                  <a:cubicBezTo>
                    <a:pt x="518853" y="237579"/>
                    <a:pt x="519043" y="243390"/>
                    <a:pt x="515614" y="247009"/>
                  </a:cubicBezTo>
                  <a:cubicBezTo>
                    <a:pt x="512185" y="250628"/>
                    <a:pt x="506375" y="250819"/>
                    <a:pt x="502755" y="247390"/>
                  </a:cubicBezTo>
                  <a:lnTo>
                    <a:pt x="262630" y="21933"/>
                  </a:lnTo>
                  <a:lnTo>
                    <a:pt x="15647" y="278918"/>
                  </a:lnTo>
                  <a:close/>
                </a:path>
              </a:pathLst>
            </a:custGeom>
            <a:solidFill>
              <a:srgbClr val="5A8A7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grpSp>
        <p:nvGrpSpPr>
          <p:cNvPr id="222" name="Graphic 53">
            <a:extLst>
              <a:ext uri="{FF2B5EF4-FFF2-40B4-BE49-F238E27FC236}">
                <a16:creationId xmlns:a16="http://schemas.microsoft.com/office/drawing/2014/main" id="{5E20D5EF-8789-4BD7-B4CD-C6F09AEF99B6}"/>
              </a:ext>
            </a:extLst>
          </p:cNvPr>
          <p:cNvGrpSpPr/>
          <p:nvPr/>
        </p:nvGrpSpPr>
        <p:grpSpPr>
          <a:xfrm rot="626658">
            <a:off x="6734562" y="-72621"/>
            <a:ext cx="2317273" cy="1890225"/>
            <a:chOff x="5795949" y="3167093"/>
            <a:chExt cx="600710" cy="527646"/>
          </a:xfrm>
        </p:grpSpPr>
        <p:grpSp>
          <p:nvGrpSpPr>
            <p:cNvPr id="224" name="Graphic 53">
              <a:extLst>
                <a:ext uri="{FF2B5EF4-FFF2-40B4-BE49-F238E27FC236}">
                  <a16:creationId xmlns:a16="http://schemas.microsoft.com/office/drawing/2014/main" id="{5E20D5EF-8789-4BD7-B4CD-C6F09AEF99B6}"/>
                </a:ext>
              </a:extLst>
            </p:cNvPr>
            <p:cNvGrpSpPr/>
            <p:nvPr/>
          </p:nvGrpSpPr>
          <p:grpSpPr>
            <a:xfrm>
              <a:off x="5815028" y="3200058"/>
              <a:ext cx="581631" cy="494681"/>
              <a:chOff x="5815028" y="3200058"/>
              <a:chExt cx="581631" cy="494681"/>
            </a:xfrm>
            <a:solidFill>
              <a:srgbClr val="F4C63C"/>
            </a:solidFill>
          </p:grpSpPr>
          <p:sp>
            <p:nvSpPr>
              <p:cNvPr id="250" name="Freeform: Shape 56">
                <a:extLst>
                  <a:ext uri="{FF2B5EF4-FFF2-40B4-BE49-F238E27FC236}">
                    <a16:creationId xmlns:a16="http://schemas.microsoft.com/office/drawing/2014/main" id="{1F941D7F-379B-42F1-AC32-FA7EF8FAAF1D}"/>
                  </a:ext>
                </a:extLst>
              </p:cNvPr>
              <p:cNvSpPr/>
              <p:nvPr/>
            </p:nvSpPr>
            <p:spPr>
              <a:xfrm rot="2232065">
                <a:off x="5800527" y="3368629"/>
                <a:ext cx="610633" cy="157539"/>
              </a:xfrm>
              <a:custGeom>
                <a:avLst/>
                <a:gdLst>
                  <a:gd name="connsiteX0" fmla="*/ 0 w 610633"/>
                  <a:gd name="connsiteY0" fmla="*/ 0 h 157539"/>
                  <a:gd name="connsiteX1" fmla="*/ 610634 w 610633"/>
                  <a:gd name="connsiteY1" fmla="*/ 0 h 157539"/>
                  <a:gd name="connsiteX2" fmla="*/ 610634 w 610633"/>
                  <a:gd name="connsiteY2" fmla="*/ 157540 h 157539"/>
                  <a:gd name="connsiteX3" fmla="*/ 0 w 610633"/>
                  <a:gd name="connsiteY3" fmla="*/ 157540 h 1575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10633" h="157539">
                    <a:moveTo>
                      <a:pt x="0" y="0"/>
                    </a:moveTo>
                    <a:lnTo>
                      <a:pt x="610634" y="0"/>
                    </a:lnTo>
                    <a:lnTo>
                      <a:pt x="610634" y="157540"/>
                    </a:lnTo>
                    <a:lnTo>
                      <a:pt x="0" y="157540"/>
                    </a:lnTo>
                    <a:close/>
                  </a:path>
                </a:pathLst>
              </a:custGeom>
              <a:solidFill>
                <a:schemeClr val="bg2">
                  <a:lumMod val="5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grpSp>
            <p:nvGrpSpPr>
              <p:cNvPr id="251" name="Graphic 53">
                <a:extLst>
                  <a:ext uri="{FF2B5EF4-FFF2-40B4-BE49-F238E27FC236}">
                    <a16:creationId xmlns:a16="http://schemas.microsoft.com/office/drawing/2014/main" id="{5E20D5EF-8789-4BD7-B4CD-C6F09AEF99B6}"/>
                  </a:ext>
                </a:extLst>
              </p:cNvPr>
              <p:cNvGrpSpPr/>
              <p:nvPr/>
            </p:nvGrpSpPr>
            <p:grpSpPr>
              <a:xfrm>
                <a:off x="5845396" y="3320509"/>
                <a:ext cx="448151" cy="351567"/>
                <a:chOff x="5845396" y="3320509"/>
                <a:chExt cx="448151" cy="351567"/>
              </a:xfrm>
            </p:grpSpPr>
            <p:grpSp>
              <p:nvGrpSpPr>
                <p:cNvPr id="252" name="Graphic 53">
                  <a:extLst>
                    <a:ext uri="{FF2B5EF4-FFF2-40B4-BE49-F238E27FC236}">
                      <a16:creationId xmlns:a16="http://schemas.microsoft.com/office/drawing/2014/main" id="{5E20D5EF-8789-4BD7-B4CD-C6F09AEF99B6}"/>
                    </a:ext>
                  </a:extLst>
                </p:cNvPr>
                <p:cNvGrpSpPr/>
                <p:nvPr/>
              </p:nvGrpSpPr>
              <p:grpSpPr>
                <a:xfrm>
                  <a:off x="5845396" y="3320509"/>
                  <a:ext cx="183260" cy="151542"/>
                  <a:chOff x="5845396" y="3320509"/>
                  <a:chExt cx="183260" cy="151542"/>
                </a:xfrm>
              </p:grpSpPr>
              <p:sp>
                <p:nvSpPr>
                  <p:cNvPr id="268" name="Freeform: Shape 59">
                    <a:extLst>
                      <a:ext uri="{FF2B5EF4-FFF2-40B4-BE49-F238E27FC236}">
                        <a16:creationId xmlns:a16="http://schemas.microsoft.com/office/drawing/2014/main" id="{0F0F1009-D070-49FA-B841-4861DB3450D2}"/>
                      </a:ext>
                    </a:extLst>
                  </p:cNvPr>
                  <p:cNvSpPr/>
                  <p:nvPr/>
                </p:nvSpPr>
                <p:spPr>
                  <a:xfrm>
                    <a:off x="5845396" y="3320509"/>
                    <a:ext cx="18288" cy="24288"/>
                  </a:xfrm>
                  <a:custGeom>
                    <a:avLst/>
                    <a:gdLst>
                      <a:gd name="connsiteX0" fmla="*/ 18288 w 18288"/>
                      <a:gd name="connsiteY0" fmla="*/ 0 h 24288"/>
                      <a:gd name="connsiteX1" fmla="*/ 0 w 18288"/>
                      <a:gd name="connsiteY1" fmla="*/ 24289 h 242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288" h="24288">
                        <a:moveTo>
                          <a:pt x="18288" y="0"/>
                        </a:moveTo>
                        <a:lnTo>
                          <a:pt x="0" y="24289"/>
                        </a:lnTo>
                      </a:path>
                    </a:pathLst>
                  </a:custGeom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69" name="Freeform: Shape 60">
                    <a:extLst>
                      <a:ext uri="{FF2B5EF4-FFF2-40B4-BE49-F238E27FC236}">
                        <a16:creationId xmlns:a16="http://schemas.microsoft.com/office/drawing/2014/main" id="{B54A59A0-5B0B-42F9-A8B8-CBB5C68A88A5}"/>
                      </a:ext>
                    </a:extLst>
                  </p:cNvPr>
                  <p:cNvSpPr/>
                  <p:nvPr/>
                </p:nvSpPr>
                <p:spPr>
                  <a:xfrm>
                    <a:off x="5869685" y="3343560"/>
                    <a:ext cx="14763" cy="19621"/>
                  </a:xfrm>
                  <a:custGeom>
                    <a:avLst/>
                    <a:gdLst>
                      <a:gd name="connsiteX0" fmla="*/ 14764 w 14763"/>
                      <a:gd name="connsiteY0" fmla="*/ 0 h 19621"/>
                      <a:gd name="connsiteX1" fmla="*/ 0 w 14763"/>
                      <a:gd name="connsiteY1" fmla="*/ 19622 h 196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63" h="19621">
                        <a:moveTo>
                          <a:pt x="14764" y="0"/>
                        </a:moveTo>
                        <a:lnTo>
                          <a:pt x="0" y="19622"/>
                        </a:lnTo>
                      </a:path>
                    </a:pathLst>
                  </a:custGeom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398" name="Freeform: Shape 61">
                    <a:extLst>
                      <a:ext uri="{FF2B5EF4-FFF2-40B4-BE49-F238E27FC236}">
                        <a16:creationId xmlns:a16="http://schemas.microsoft.com/office/drawing/2014/main" id="{92DBB8A2-E379-448E-BAC6-B2E0DDBA217A}"/>
                      </a:ext>
                    </a:extLst>
                  </p:cNvPr>
                  <p:cNvSpPr/>
                  <p:nvPr/>
                </p:nvSpPr>
                <p:spPr>
                  <a:xfrm>
                    <a:off x="5918929" y="3380803"/>
                    <a:ext cx="14763" cy="19526"/>
                  </a:xfrm>
                  <a:custGeom>
                    <a:avLst/>
                    <a:gdLst>
                      <a:gd name="connsiteX0" fmla="*/ 14764 w 14763"/>
                      <a:gd name="connsiteY0" fmla="*/ 0 h 19526"/>
                      <a:gd name="connsiteX1" fmla="*/ 0 w 14763"/>
                      <a:gd name="connsiteY1" fmla="*/ 19526 h 19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63" h="19526">
                        <a:moveTo>
                          <a:pt x="14764" y="0"/>
                        </a:moveTo>
                        <a:lnTo>
                          <a:pt x="0" y="19526"/>
                        </a:lnTo>
                      </a:path>
                    </a:pathLst>
                  </a:custGeom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413" name="Freeform: Shape 62">
                    <a:extLst>
                      <a:ext uri="{FF2B5EF4-FFF2-40B4-BE49-F238E27FC236}">
                        <a16:creationId xmlns:a16="http://schemas.microsoft.com/office/drawing/2014/main" id="{3CAC74D4-8C0F-4FE4-AE41-04313DD478FA}"/>
                      </a:ext>
                    </a:extLst>
                  </p:cNvPr>
                  <p:cNvSpPr/>
                  <p:nvPr/>
                </p:nvSpPr>
                <p:spPr>
                  <a:xfrm>
                    <a:off x="5893974" y="3361943"/>
                    <a:ext cx="14763" cy="19526"/>
                  </a:xfrm>
                  <a:custGeom>
                    <a:avLst/>
                    <a:gdLst>
                      <a:gd name="connsiteX0" fmla="*/ 14764 w 14763"/>
                      <a:gd name="connsiteY0" fmla="*/ 0 h 19526"/>
                      <a:gd name="connsiteX1" fmla="*/ 0 w 14763"/>
                      <a:gd name="connsiteY1" fmla="*/ 19526 h 19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63" h="19526">
                        <a:moveTo>
                          <a:pt x="14764" y="0"/>
                        </a:moveTo>
                        <a:lnTo>
                          <a:pt x="0" y="19526"/>
                        </a:lnTo>
                      </a:path>
                    </a:pathLst>
                  </a:custGeom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414" name="Freeform: Shape 63">
                    <a:extLst>
                      <a:ext uri="{FF2B5EF4-FFF2-40B4-BE49-F238E27FC236}">
                        <a16:creationId xmlns:a16="http://schemas.microsoft.com/office/drawing/2014/main" id="{58059EA1-11D4-41F4-9DAB-58CAD2D8F874}"/>
                      </a:ext>
                    </a:extLst>
                  </p:cNvPr>
                  <p:cNvSpPr/>
                  <p:nvPr/>
                </p:nvSpPr>
                <p:spPr>
                  <a:xfrm>
                    <a:off x="5940456" y="3392328"/>
                    <a:ext cx="18288" cy="24193"/>
                  </a:xfrm>
                  <a:custGeom>
                    <a:avLst/>
                    <a:gdLst>
                      <a:gd name="connsiteX0" fmla="*/ 18288 w 18288"/>
                      <a:gd name="connsiteY0" fmla="*/ 0 h 24193"/>
                      <a:gd name="connsiteX1" fmla="*/ 0 w 18288"/>
                      <a:gd name="connsiteY1" fmla="*/ 24194 h 241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288" h="24193">
                        <a:moveTo>
                          <a:pt x="18288" y="0"/>
                        </a:moveTo>
                        <a:lnTo>
                          <a:pt x="0" y="24194"/>
                        </a:lnTo>
                      </a:path>
                    </a:pathLst>
                  </a:custGeom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415" name="Freeform: Shape 64">
                    <a:extLst>
                      <a:ext uri="{FF2B5EF4-FFF2-40B4-BE49-F238E27FC236}">
                        <a16:creationId xmlns:a16="http://schemas.microsoft.com/office/drawing/2014/main" id="{05A70FCB-161F-4279-BF16-1B6F60170A5F}"/>
                      </a:ext>
                    </a:extLst>
                  </p:cNvPr>
                  <p:cNvSpPr/>
                  <p:nvPr/>
                </p:nvSpPr>
                <p:spPr>
                  <a:xfrm>
                    <a:off x="5964745" y="3415378"/>
                    <a:ext cx="14763" cy="19526"/>
                  </a:xfrm>
                  <a:custGeom>
                    <a:avLst/>
                    <a:gdLst>
                      <a:gd name="connsiteX0" fmla="*/ 14764 w 14763"/>
                      <a:gd name="connsiteY0" fmla="*/ 0 h 19526"/>
                      <a:gd name="connsiteX1" fmla="*/ 0 w 14763"/>
                      <a:gd name="connsiteY1" fmla="*/ 19526 h 19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63" h="19526">
                        <a:moveTo>
                          <a:pt x="14764" y="0"/>
                        </a:moveTo>
                        <a:lnTo>
                          <a:pt x="0" y="19526"/>
                        </a:lnTo>
                      </a:path>
                    </a:pathLst>
                  </a:custGeom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416" name="Freeform: Shape 65">
                    <a:extLst>
                      <a:ext uri="{FF2B5EF4-FFF2-40B4-BE49-F238E27FC236}">
                        <a16:creationId xmlns:a16="http://schemas.microsoft.com/office/drawing/2014/main" id="{82E5C83D-E12E-421D-930C-2045C855BFB1}"/>
                      </a:ext>
                    </a:extLst>
                  </p:cNvPr>
                  <p:cNvSpPr/>
                  <p:nvPr/>
                </p:nvSpPr>
                <p:spPr>
                  <a:xfrm>
                    <a:off x="6013894" y="3452526"/>
                    <a:ext cx="14763" cy="19526"/>
                  </a:xfrm>
                  <a:custGeom>
                    <a:avLst/>
                    <a:gdLst>
                      <a:gd name="connsiteX0" fmla="*/ 14764 w 14763"/>
                      <a:gd name="connsiteY0" fmla="*/ 0 h 19526"/>
                      <a:gd name="connsiteX1" fmla="*/ 0 w 14763"/>
                      <a:gd name="connsiteY1" fmla="*/ 19526 h 19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63" h="19526">
                        <a:moveTo>
                          <a:pt x="14764" y="0"/>
                        </a:moveTo>
                        <a:lnTo>
                          <a:pt x="0" y="19526"/>
                        </a:lnTo>
                      </a:path>
                    </a:pathLst>
                  </a:custGeom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417" name="Freeform: Shape 66">
                    <a:extLst>
                      <a:ext uri="{FF2B5EF4-FFF2-40B4-BE49-F238E27FC236}">
                        <a16:creationId xmlns:a16="http://schemas.microsoft.com/office/drawing/2014/main" id="{AC527C24-53AF-4C8E-8BBB-DDE3F3AA1A7C}"/>
                      </a:ext>
                    </a:extLst>
                  </p:cNvPr>
                  <p:cNvSpPr/>
                  <p:nvPr/>
                </p:nvSpPr>
                <p:spPr>
                  <a:xfrm>
                    <a:off x="5989033" y="3433666"/>
                    <a:ext cx="14763" cy="19526"/>
                  </a:xfrm>
                  <a:custGeom>
                    <a:avLst/>
                    <a:gdLst>
                      <a:gd name="connsiteX0" fmla="*/ 14764 w 14763"/>
                      <a:gd name="connsiteY0" fmla="*/ 0 h 19526"/>
                      <a:gd name="connsiteX1" fmla="*/ 0 w 14763"/>
                      <a:gd name="connsiteY1" fmla="*/ 19526 h 19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63" h="19526">
                        <a:moveTo>
                          <a:pt x="14764" y="0"/>
                        </a:moveTo>
                        <a:lnTo>
                          <a:pt x="0" y="19526"/>
                        </a:lnTo>
                      </a:path>
                    </a:pathLst>
                  </a:custGeom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grpSp>
              <p:nvGrpSpPr>
                <p:cNvPr id="253" name="Graphic 53">
                  <a:extLst>
                    <a:ext uri="{FF2B5EF4-FFF2-40B4-BE49-F238E27FC236}">
                      <a16:creationId xmlns:a16="http://schemas.microsoft.com/office/drawing/2014/main" id="{5E20D5EF-8789-4BD7-B4CD-C6F09AEF99B6}"/>
                    </a:ext>
                  </a:extLst>
                </p:cNvPr>
                <p:cNvGrpSpPr/>
                <p:nvPr/>
              </p:nvGrpSpPr>
              <p:grpSpPr>
                <a:xfrm>
                  <a:off x="6037516" y="3465575"/>
                  <a:ext cx="256032" cy="206502"/>
                  <a:chOff x="6037516" y="3465575"/>
                  <a:chExt cx="256032" cy="206502"/>
                </a:xfrm>
              </p:grpSpPr>
              <p:sp>
                <p:nvSpPr>
                  <p:cNvPr id="254" name="Freeform: Shape 68">
                    <a:extLst>
                      <a:ext uri="{FF2B5EF4-FFF2-40B4-BE49-F238E27FC236}">
                        <a16:creationId xmlns:a16="http://schemas.microsoft.com/office/drawing/2014/main" id="{EEDEB2FA-17FD-4A19-91AA-14BD5A7163D2}"/>
                      </a:ext>
                    </a:extLst>
                  </p:cNvPr>
                  <p:cNvSpPr/>
                  <p:nvPr/>
                </p:nvSpPr>
                <p:spPr>
                  <a:xfrm>
                    <a:off x="6037516" y="3465575"/>
                    <a:ext cx="18288" cy="24288"/>
                  </a:xfrm>
                  <a:custGeom>
                    <a:avLst/>
                    <a:gdLst>
                      <a:gd name="connsiteX0" fmla="*/ 18288 w 18288"/>
                      <a:gd name="connsiteY0" fmla="*/ 0 h 24288"/>
                      <a:gd name="connsiteX1" fmla="*/ 0 w 18288"/>
                      <a:gd name="connsiteY1" fmla="*/ 24289 h 242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288" h="24288">
                        <a:moveTo>
                          <a:pt x="18288" y="0"/>
                        </a:moveTo>
                        <a:lnTo>
                          <a:pt x="0" y="24289"/>
                        </a:lnTo>
                      </a:path>
                    </a:pathLst>
                  </a:custGeom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58" name="Freeform: Shape 69">
                    <a:extLst>
                      <a:ext uri="{FF2B5EF4-FFF2-40B4-BE49-F238E27FC236}">
                        <a16:creationId xmlns:a16="http://schemas.microsoft.com/office/drawing/2014/main" id="{36CCD47F-8596-4F6B-B072-E9B99B823C51}"/>
                      </a:ext>
                    </a:extLst>
                  </p:cNvPr>
                  <p:cNvSpPr/>
                  <p:nvPr/>
                </p:nvSpPr>
                <p:spPr>
                  <a:xfrm>
                    <a:off x="6061804" y="3488626"/>
                    <a:ext cx="14763" cy="19621"/>
                  </a:xfrm>
                  <a:custGeom>
                    <a:avLst/>
                    <a:gdLst>
                      <a:gd name="connsiteX0" fmla="*/ 14764 w 14763"/>
                      <a:gd name="connsiteY0" fmla="*/ 0 h 19621"/>
                      <a:gd name="connsiteX1" fmla="*/ 0 w 14763"/>
                      <a:gd name="connsiteY1" fmla="*/ 19621 h 196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63" h="19621">
                        <a:moveTo>
                          <a:pt x="14764" y="0"/>
                        </a:moveTo>
                        <a:lnTo>
                          <a:pt x="0" y="19621"/>
                        </a:lnTo>
                      </a:path>
                    </a:pathLst>
                  </a:custGeom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59" name="Freeform: Shape 99">
                    <a:extLst>
                      <a:ext uri="{FF2B5EF4-FFF2-40B4-BE49-F238E27FC236}">
                        <a16:creationId xmlns:a16="http://schemas.microsoft.com/office/drawing/2014/main" id="{791A2F47-387B-40AB-B76D-4AC71F902FD3}"/>
                      </a:ext>
                    </a:extLst>
                  </p:cNvPr>
                  <p:cNvSpPr/>
                  <p:nvPr/>
                </p:nvSpPr>
                <p:spPr>
                  <a:xfrm>
                    <a:off x="6110953" y="3525868"/>
                    <a:ext cx="14763" cy="19526"/>
                  </a:xfrm>
                  <a:custGeom>
                    <a:avLst/>
                    <a:gdLst>
                      <a:gd name="connsiteX0" fmla="*/ 14764 w 14763"/>
                      <a:gd name="connsiteY0" fmla="*/ 0 h 19526"/>
                      <a:gd name="connsiteX1" fmla="*/ 0 w 14763"/>
                      <a:gd name="connsiteY1" fmla="*/ 19526 h 19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63" h="19526">
                        <a:moveTo>
                          <a:pt x="14764" y="0"/>
                        </a:moveTo>
                        <a:lnTo>
                          <a:pt x="0" y="19526"/>
                        </a:lnTo>
                      </a:path>
                    </a:pathLst>
                  </a:custGeom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60" name="Freeform: Shape 100">
                    <a:extLst>
                      <a:ext uri="{FF2B5EF4-FFF2-40B4-BE49-F238E27FC236}">
                        <a16:creationId xmlns:a16="http://schemas.microsoft.com/office/drawing/2014/main" id="{224D1AEB-F30D-490B-ADF6-5FCE0678C2BA}"/>
                      </a:ext>
                    </a:extLst>
                  </p:cNvPr>
                  <p:cNvSpPr/>
                  <p:nvPr/>
                </p:nvSpPr>
                <p:spPr>
                  <a:xfrm>
                    <a:off x="6085998" y="3507009"/>
                    <a:ext cx="14763" cy="19526"/>
                  </a:xfrm>
                  <a:custGeom>
                    <a:avLst/>
                    <a:gdLst>
                      <a:gd name="connsiteX0" fmla="*/ 14764 w 14763"/>
                      <a:gd name="connsiteY0" fmla="*/ 0 h 19526"/>
                      <a:gd name="connsiteX1" fmla="*/ 0 w 14763"/>
                      <a:gd name="connsiteY1" fmla="*/ 19526 h 19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63" h="19526">
                        <a:moveTo>
                          <a:pt x="14764" y="0"/>
                        </a:moveTo>
                        <a:lnTo>
                          <a:pt x="0" y="19526"/>
                        </a:lnTo>
                      </a:path>
                    </a:pathLst>
                  </a:custGeom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61" name="Freeform: Shape 101">
                    <a:extLst>
                      <a:ext uri="{FF2B5EF4-FFF2-40B4-BE49-F238E27FC236}">
                        <a16:creationId xmlns:a16="http://schemas.microsoft.com/office/drawing/2014/main" id="{B622D342-E765-42E7-AFDE-520B57328953}"/>
                      </a:ext>
                    </a:extLst>
                  </p:cNvPr>
                  <p:cNvSpPr/>
                  <p:nvPr/>
                </p:nvSpPr>
                <p:spPr>
                  <a:xfrm>
                    <a:off x="6132480" y="3537394"/>
                    <a:ext cx="18383" cy="24193"/>
                  </a:xfrm>
                  <a:custGeom>
                    <a:avLst/>
                    <a:gdLst>
                      <a:gd name="connsiteX0" fmla="*/ 18383 w 18383"/>
                      <a:gd name="connsiteY0" fmla="*/ 0 h 24193"/>
                      <a:gd name="connsiteX1" fmla="*/ 0 w 18383"/>
                      <a:gd name="connsiteY1" fmla="*/ 24193 h 241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383" h="24193">
                        <a:moveTo>
                          <a:pt x="18383" y="0"/>
                        </a:moveTo>
                        <a:lnTo>
                          <a:pt x="0" y="24193"/>
                        </a:lnTo>
                      </a:path>
                    </a:pathLst>
                  </a:custGeom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62" name="Freeform: Shape 102">
                    <a:extLst>
                      <a:ext uri="{FF2B5EF4-FFF2-40B4-BE49-F238E27FC236}">
                        <a16:creationId xmlns:a16="http://schemas.microsoft.com/office/drawing/2014/main" id="{7F23AECD-0050-4D00-ACC8-259A9207D970}"/>
                      </a:ext>
                    </a:extLst>
                  </p:cNvPr>
                  <p:cNvSpPr/>
                  <p:nvPr/>
                </p:nvSpPr>
                <p:spPr>
                  <a:xfrm>
                    <a:off x="6156769" y="3560444"/>
                    <a:ext cx="14763" cy="19526"/>
                  </a:xfrm>
                  <a:custGeom>
                    <a:avLst/>
                    <a:gdLst>
                      <a:gd name="connsiteX0" fmla="*/ 14764 w 14763"/>
                      <a:gd name="connsiteY0" fmla="*/ 0 h 19526"/>
                      <a:gd name="connsiteX1" fmla="*/ 0 w 14763"/>
                      <a:gd name="connsiteY1" fmla="*/ 19526 h 19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63" h="19526">
                        <a:moveTo>
                          <a:pt x="14764" y="0"/>
                        </a:moveTo>
                        <a:lnTo>
                          <a:pt x="0" y="19526"/>
                        </a:lnTo>
                      </a:path>
                    </a:pathLst>
                  </a:custGeom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63" name="Freeform: Shape 103">
                    <a:extLst>
                      <a:ext uri="{FF2B5EF4-FFF2-40B4-BE49-F238E27FC236}">
                        <a16:creationId xmlns:a16="http://schemas.microsoft.com/office/drawing/2014/main" id="{E564FEBD-C1E0-4DE4-80AB-0D257B7F667A}"/>
                      </a:ext>
                    </a:extLst>
                  </p:cNvPr>
                  <p:cNvSpPr/>
                  <p:nvPr/>
                </p:nvSpPr>
                <p:spPr>
                  <a:xfrm>
                    <a:off x="6206013" y="3597592"/>
                    <a:ext cx="14763" cy="19526"/>
                  </a:xfrm>
                  <a:custGeom>
                    <a:avLst/>
                    <a:gdLst>
                      <a:gd name="connsiteX0" fmla="*/ 14764 w 14763"/>
                      <a:gd name="connsiteY0" fmla="*/ 0 h 19526"/>
                      <a:gd name="connsiteX1" fmla="*/ 0 w 14763"/>
                      <a:gd name="connsiteY1" fmla="*/ 19526 h 19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63" h="19526">
                        <a:moveTo>
                          <a:pt x="14764" y="0"/>
                        </a:moveTo>
                        <a:lnTo>
                          <a:pt x="0" y="19526"/>
                        </a:lnTo>
                      </a:path>
                    </a:pathLst>
                  </a:custGeom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64" name="Freeform: Shape 104">
                    <a:extLst>
                      <a:ext uri="{FF2B5EF4-FFF2-40B4-BE49-F238E27FC236}">
                        <a16:creationId xmlns:a16="http://schemas.microsoft.com/office/drawing/2014/main" id="{435B5D73-B3ED-4642-BAF4-F89415DBAB6A}"/>
                      </a:ext>
                    </a:extLst>
                  </p:cNvPr>
                  <p:cNvSpPr/>
                  <p:nvPr/>
                </p:nvSpPr>
                <p:spPr>
                  <a:xfrm>
                    <a:off x="6181057" y="3578732"/>
                    <a:ext cx="14763" cy="19526"/>
                  </a:xfrm>
                  <a:custGeom>
                    <a:avLst/>
                    <a:gdLst>
                      <a:gd name="connsiteX0" fmla="*/ 14764 w 14763"/>
                      <a:gd name="connsiteY0" fmla="*/ 0 h 19526"/>
                      <a:gd name="connsiteX1" fmla="*/ 0 w 14763"/>
                      <a:gd name="connsiteY1" fmla="*/ 19526 h 19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63" h="19526">
                        <a:moveTo>
                          <a:pt x="14764" y="0"/>
                        </a:moveTo>
                        <a:lnTo>
                          <a:pt x="0" y="19526"/>
                        </a:lnTo>
                      </a:path>
                    </a:pathLst>
                  </a:custGeom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65" name="Freeform: Shape 105">
                    <a:extLst>
                      <a:ext uri="{FF2B5EF4-FFF2-40B4-BE49-F238E27FC236}">
                        <a16:creationId xmlns:a16="http://schemas.microsoft.com/office/drawing/2014/main" id="{4C464F78-7D17-4486-953B-631C41097C4C}"/>
                      </a:ext>
                    </a:extLst>
                  </p:cNvPr>
                  <p:cNvSpPr/>
                  <p:nvPr/>
                </p:nvSpPr>
                <p:spPr>
                  <a:xfrm>
                    <a:off x="6230206" y="3611117"/>
                    <a:ext cx="18287" cy="24288"/>
                  </a:xfrm>
                  <a:custGeom>
                    <a:avLst/>
                    <a:gdLst>
                      <a:gd name="connsiteX0" fmla="*/ 18288 w 18287"/>
                      <a:gd name="connsiteY0" fmla="*/ 0 h 24288"/>
                      <a:gd name="connsiteX1" fmla="*/ 0 w 18287"/>
                      <a:gd name="connsiteY1" fmla="*/ 24289 h 242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287" h="24288">
                        <a:moveTo>
                          <a:pt x="18288" y="0"/>
                        </a:moveTo>
                        <a:lnTo>
                          <a:pt x="0" y="24289"/>
                        </a:lnTo>
                      </a:path>
                    </a:pathLst>
                  </a:custGeom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66" name="Freeform: Shape 106">
                    <a:extLst>
                      <a:ext uri="{FF2B5EF4-FFF2-40B4-BE49-F238E27FC236}">
                        <a16:creationId xmlns:a16="http://schemas.microsoft.com/office/drawing/2014/main" id="{7A24FC97-2415-4BDE-8DBF-EDA41D89D9E9}"/>
                      </a:ext>
                    </a:extLst>
                  </p:cNvPr>
                  <p:cNvSpPr/>
                  <p:nvPr/>
                </p:nvSpPr>
                <p:spPr>
                  <a:xfrm>
                    <a:off x="6254495" y="3634263"/>
                    <a:ext cx="14763" cy="19526"/>
                  </a:xfrm>
                  <a:custGeom>
                    <a:avLst/>
                    <a:gdLst>
                      <a:gd name="connsiteX0" fmla="*/ 14764 w 14763"/>
                      <a:gd name="connsiteY0" fmla="*/ 0 h 19526"/>
                      <a:gd name="connsiteX1" fmla="*/ 0 w 14763"/>
                      <a:gd name="connsiteY1" fmla="*/ 19526 h 19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63" h="19526">
                        <a:moveTo>
                          <a:pt x="14764" y="0"/>
                        </a:moveTo>
                        <a:lnTo>
                          <a:pt x="0" y="19526"/>
                        </a:lnTo>
                      </a:path>
                    </a:pathLst>
                  </a:custGeom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67" name="Freeform: Shape 107">
                    <a:extLst>
                      <a:ext uri="{FF2B5EF4-FFF2-40B4-BE49-F238E27FC236}">
                        <a16:creationId xmlns:a16="http://schemas.microsoft.com/office/drawing/2014/main" id="{706FE40F-25BD-4D7A-81FE-48A5928D5E50}"/>
                      </a:ext>
                    </a:extLst>
                  </p:cNvPr>
                  <p:cNvSpPr/>
                  <p:nvPr/>
                </p:nvSpPr>
                <p:spPr>
                  <a:xfrm>
                    <a:off x="6278784" y="3652551"/>
                    <a:ext cx="14763" cy="19526"/>
                  </a:xfrm>
                  <a:custGeom>
                    <a:avLst/>
                    <a:gdLst>
                      <a:gd name="connsiteX0" fmla="*/ 14764 w 14763"/>
                      <a:gd name="connsiteY0" fmla="*/ 0 h 19526"/>
                      <a:gd name="connsiteX1" fmla="*/ 0 w 14763"/>
                      <a:gd name="connsiteY1" fmla="*/ 19526 h 19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63" h="19526">
                        <a:moveTo>
                          <a:pt x="14764" y="0"/>
                        </a:moveTo>
                        <a:lnTo>
                          <a:pt x="0" y="19526"/>
                        </a:lnTo>
                      </a:path>
                    </a:pathLst>
                  </a:custGeom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</p:grpSp>
        </p:grpSp>
        <p:grpSp>
          <p:nvGrpSpPr>
            <p:cNvPr id="225" name="Graphic 53">
              <a:extLst>
                <a:ext uri="{FF2B5EF4-FFF2-40B4-BE49-F238E27FC236}">
                  <a16:creationId xmlns:a16="http://schemas.microsoft.com/office/drawing/2014/main" id="{5E20D5EF-8789-4BD7-B4CD-C6F09AEF99B6}"/>
                </a:ext>
              </a:extLst>
            </p:cNvPr>
            <p:cNvGrpSpPr/>
            <p:nvPr/>
          </p:nvGrpSpPr>
          <p:grpSpPr>
            <a:xfrm>
              <a:off x="5795949" y="3167093"/>
              <a:ext cx="581631" cy="494681"/>
              <a:chOff x="5795949" y="3167093"/>
              <a:chExt cx="581631" cy="494681"/>
            </a:xfrm>
            <a:solidFill>
              <a:srgbClr val="E9684D"/>
            </a:solidFill>
          </p:grpSpPr>
          <p:sp>
            <p:nvSpPr>
              <p:cNvPr id="226" name="Freeform: Shape 109">
                <a:extLst>
                  <a:ext uri="{FF2B5EF4-FFF2-40B4-BE49-F238E27FC236}">
                    <a16:creationId xmlns:a16="http://schemas.microsoft.com/office/drawing/2014/main" id="{7074EEF3-262B-4D06-A300-BC033A8D8B8B}"/>
                  </a:ext>
                </a:extLst>
              </p:cNvPr>
              <p:cNvSpPr/>
              <p:nvPr/>
            </p:nvSpPr>
            <p:spPr>
              <a:xfrm rot="2232065">
                <a:off x="5781448" y="3335663"/>
                <a:ext cx="610633" cy="157539"/>
              </a:xfrm>
              <a:custGeom>
                <a:avLst/>
                <a:gdLst>
                  <a:gd name="connsiteX0" fmla="*/ 0 w 610633"/>
                  <a:gd name="connsiteY0" fmla="*/ 0 h 157539"/>
                  <a:gd name="connsiteX1" fmla="*/ 610634 w 610633"/>
                  <a:gd name="connsiteY1" fmla="*/ 0 h 157539"/>
                  <a:gd name="connsiteX2" fmla="*/ 610634 w 610633"/>
                  <a:gd name="connsiteY2" fmla="*/ 157540 h 157539"/>
                  <a:gd name="connsiteX3" fmla="*/ 0 w 610633"/>
                  <a:gd name="connsiteY3" fmla="*/ 157540 h 1575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10633" h="157539">
                    <a:moveTo>
                      <a:pt x="0" y="0"/>
                    </a:moveTo>
                    <a:lnTo>
                      <a:pt x="610634" y="0"/>
                    </a:lnTo>
                    <a:lnTo>
                      <a:pt x="610634" y="157540"/>
                    </a:lnTo>
                    <a:lnTo>
                      <a:pt x="0" y="157540"/>
                    </a:lnTo>
                    <a:close/>
                  </a:path>
                </a:pathLst>
              </a:custGeom>
              <a:solidFill>
                <a:srgbClr val="E9684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grpSp>
            <p:nvGrpSpPr>
              <p:cNvPr id="227" name="Graphic 53">
                <a:extLst>
                  <a:ext uri="{FF2B5EF4-FFF2-40B4-BE49-F238E27FC236}">
                    <a16:creationId xmlns:a16="http://schemas.microsoft.com/office/drawing/2014/main" id="{5E20D5EF-8789-4BD7-B4CD-C6F09AEF99B6}"/>
                  </a:ext>
                </a:extLst>
              </p:cNvPr>
              <p:cNvGrpSpPr/>
              <p:nvPr/>
            </p:nvGrpSpPr>
            <p:grpSpPr>
              <a:xfrm>
                <a:off x="5826346" y="3287553"/>
                <a:ext cx="448151" cy="351567"/>
                <a:chOff x="5826346" y="3287553"/>
                <a:chExt cx="448151" cy="351567"/>
              </a:xfrm>
            </p:grpSpPr>
            <p:grpSp>
              <p:nvGrpSpPr>
                <p:cNvPr id="229" name="Graphic 53">
                  <a:extLst>
                    <a:ext uri="{FF2B5EF4-FFF2-40B4-BE49-F238E27FC236}">
                      <a16:creationId xmlns:a16="http://schemas.microsoft.com/office/drawing/2014/main" id="{5E20D5EF-8789-4BD7-B4CD-C6F09AEF99B6}"/>
                    </a:ext>
                  </a:extLst>
                </p:cNvPr>
                <p:cNvGrpSpPr/>
                <p:nvPr/>
              </p:nvGrpSpPr>
              <p:grpSpPr>
                <a:xfrm>
                  <a:off x="5826346" y="3287553"/>
                  <a:ext cx="183260" cy="151542"/>
                  <a:chOff x="5826346" y="3287553"/>
                  <a:chExt cx="183260" cy="151542"/>
                </a:xfrm>
              </p:grpSpPr>
              <p:sp>
                <p:nvSpPr>
                  <p:cNvPr id="242" name="Freeform: Shape 112">
                    <a:extLst>
                      <a:ext uri="{FF2B5EF4-FFF2-40B4-BE49-F238E27FC236}">
                        <a16:creationId xmlns:a16="http://schemas.microsoft.com/office/drawing/2014/main" id="{32F2EF7C-8620-4BBF-8B6A-DA695D0DD18E}"/>
                      </a:ext>
                    </a:extLst>
                  </p:cNvPr>
                  <p:cNvSpPr/>
                  <p:nvPr/>
                </p:nvSpPr>
                <p:spPr>
                  <a:xfrm>
                    <a:off x="5826346" y="3287553"/>
                    <a:ext cx="18288" cy="24193"/>
                  </a:xfrm>
                  <a:custGeom>
                    <a:avLst/>
                    <a:gdLst>
                      <a:gd name="connsiteX0" fmla="*/ 18288 w 18288"/>
                      <a:gd name="connsiteY0" fmla="*/ 0 h 24193"/>
                      <a:gd name="connsiteX1" fmla="*/ 0 w 18288"/>
                      <a:gd name="connsiteY1" fmla="*/ 24193 h 241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288" h="24193">
                        <a:moveTo>
                          <a:pt x="18288" y="0"/>
                        </a:moveTo>
                        <a:lnTo>
                          <a:pt x="0" y="24193"/>
                        </a:lnTo>
                      </a:path>
                    </a:pathLst>
                  </a:custGeom>
                  <a:ln w="9525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43" name="Freeform: Shape 113">
                    <a:extLst>
                      <a:ext uri="{FF2B5EF4-FFF2-40B4-BE49-F238E27FC236}">
                        <a16:creationId xmlns:a16="http://schemas.microsoft.com/office/drawing/2014/main" id="{698949DF-8A42-4331-9CE3-E9A57D2AD3B5}"/>
                      </a:ext>
                    </a:extLst>
                  </p:cNvPr>
                  <p:cNvSpPr/>
                  <p:nvPr/>
                </p:nvSpPr>
                <p:spPr>
                  <a:xfrm>
                    <a:off x="5850635" y="3310603"/>
                    <a:ext cx="14763" cy="19526"/>
                  </a:xfrm>
                  <a:custGeom>
                    <a:avLst/>
                    <a:gdLst>
                      <a:gd name="connsiteX0" fmla="*/ 14764 w 14763"/>
                      <a:gd name="connsiteY0" fmla="*/ 0 h 19526"/>
                      <a:gd name="connsiteX1" fmla="*/ 0 w 14763"/>
                      <a:gd name="connsiteY1" fmla="*/ 19526 h 19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63" h="19526">
                        <a:moveTo>
                          <a:pt x="14764" y="0"/>
                        </a:moveTo>
                        <a:lnTo>
                          <a:pt x="0" y="19526"/>
                        </a:lnTo>
                      </a:path>
                    </a:pathLst>
                  </a:custGeom>
                  <a:ln w="9525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44" name="Freeform: Shape 130">
                    <a:extLst>
                      <a:ext uri="{FF2B5EF4-FFF2-40B4-BE49-F238E27FC236}">
                        <a16:creationId xmlns:a16="http://schemas.microsoft.com/office/drawing/2014/main" id="{FE58DEF8-D59A-43A6-89EC-617B32868526}"/>
                      </a:ext>
                    </a:extLst>
                  </p:cNvPr>
                  <p:cNvSpPr/>
                  <p:nvPr/>
                </p:nvSpPr>
                <p:spPr>
                  <a:xfrm>
                    <a:off x="5899879" y="3347751"/>
                    <a:ext cx="14763" cy="19526"/>
                  </a:xfrm>
                  <a:custGeom>
                    <a:avLst/>
                    <a:gdLst>
                      <a:gd name="connsiteX0" fmla="*/ 14764 w 14763"/>
                      <a:gd name="connsiteY0" fmla="*/ 0 h 19526"/>
                      <a:gd name="connsiteX1" fmla="*/ 0 w 14763"/>
                      <a:gd name="connsiteY1" fmla="*/ 19526 h 19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63" h="19526">
                        <a:moveTo>
                          <a:pt x="14764" y="0"/>
                        </a:moveTo>
                        <a:lnTo>
                          <a:pt x="0" y="19526"/>
                        </a:lnTo>
                      </a:path>
                    </a:pathLst>
                  </a:custGeom>
                  <a:ln w="9525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45" name="Freeform: Shape 131">
                    <a:extLst>
                      <a:ext uri="{FF2B5EF4-FFF2-40B4-BE49-F238E27FC236}">
                        <a16:creationId xmlns:a16="http://schemas.microsoft.com/office/drawing/2014/main" id="{246274FC-D924-4D94-A7FD-B37C2B308E29}"/>
                      </a:ext>
                    </a:extLst>
                  </p:cNvPr>
                  <p:cNvSpPr/>
                  <p:nvPr/>
                </p:nvSpPr>
                <p:spPr>
                  <a:xfrm>
                    <a:off x="5874924" y="3328891"/>
                    <a:ext cx="14763" cy="19526"/>
                  </a:xfrm>
                  <a:custGeom>
                    <a:avLst/>
                    <a:gdLst>
                      <a:gd name="connsiteX0" fmla="*/ 14764 w 14763"/>
                      <a:gd name="connsiteY0" fmla="*/ 0 h 19526"/>
                      <a:gd name="connsiteX1" fmla="*/ 0 w 14763"/>
                      <a:gd name="connsiteY1" fmla="*/ 19526 h 19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63" h="19526">
                        <a:moveTo>
                          <a:pt x="14764" y="0"/>
                        </a:moveTo>
                        <a:lnTo>
                          <a:pt x="0" y="19526"/>
                        </a:lnTo>
                      </a:path>
                    </a:pathLst>
                  </a:custGeom>
                  <a:ln w="9525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46" name="Freeform: Shape 132">
                    <a:extLst>
                      <a:ext uri="{FF2B5EF4-FFF2-40B4-BE49-F238E27FC236}">
                        <a16:creationId xmlns:a16="http://schemas.microsoft.com/office/drawing/2014/main" id="{F7D78EF3-F694-43A3-B154-628CC512AC2D}"/>
                      </a:ext>
                    </a:extLst>
                  </p:cNvPr>
                  <p:cNvSpPr/>
                  <p:nvPr/>
                </p:nvSpPr>
                <p:spPr>
                  <a:xfrm>
                    <a:off x="5921406" y="3359276"/>
                    <a:ext cx="18288" cy="24288"/>
                  </a:xfrm>
                  <a:custGeom>
                    <a:avLst/>
                    <a:gdLst>
                      <a:gd name="connsiteX0" fmla="*/ 18288 w 18288"/>
                      <a:gd name="connsiteY0" fmla="*/ 0 h 24288"/>
                      <a:gd name="connsiteX1" fmla="*/ 0 w 18288"/>
                      <a:gd name="connsiteY1" fmla="*/ 24289 h 242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288" h="24288">
                        <a:moveTo>
                          <a:pt x="18288" y="0"/>
                        </a:moveTo>
                        <a:lnTo>
                          <a:pt x="0" y="24289"/>
                        </a:lnTo>
                      </a:path>
                    </a:pathLst>
                  </a:custGeom>
                  <a:ln w="9525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47" name="Freeform: Shape 133">
                    <a:extLst>
                      <a:ext uri="{FF2B5EF4-FFF2-40B4-BE49-F238E27FC236}">
                        <a16:creationId xmlns:a16="http://schemas.microsoft.com/office/drawing/2014/main" id="{B6C49105-E870-4273-8C04-A591DE7DD50F}"/>
                      </a:ext>
                    </a:extLst>
                  </p:cNvPr>
                  <p:cNvSpPr/>
                  <p:nvPr/>
                </p:nvSpPr>
                <p:spPr>
                  <a:xfrm>
                    <a:off x="5945695" y="3382327"/>
                    <a:ext cx="14763" cy="19621"/>
                  </a:xfrm>
                  <a:custGeom>
                    <a:avLst/>
                    <a:gdLst>
                      <a:gd name="connsiteX0" fmla="*/ 14764 w 14763"/>
                      <a:gd name="connsiteY0" fmla="*/ 0 h 19621"/>
                      <a:gd name="connsiteX1" fmla="*/ 0 w 14763"/>
                      <a:gd name="connsiteY1" fmla="*/ 19621 h 196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63" h="19621">
                        <a:moveTo>
                          <a:pt x="14764" y="0"/>
                        </a:moveTo>
                        <a:lnTo>
                          <a:pt x="0" y="19621"/>
                        </a:lnTo>
                      </a:path>
                    </a:pathLst>
                  </a:custGeom>
                  <a:ln w="9525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48" name="Freeform: Shape 134">
                    <a:extLst>
                      <a:ext uri="{FF2B5EF4-FFF2-40B4-BE49-F238E27FC236}">
                        <a16:creationId xmlns:a16="http://schemas.microsoft.com/office/drawing/2014/main" id="{EF83F2C4-40BD-4A15-8D3A-F53D5C8B0E92}"/>
                      </a:ext>
                    </a:extLst>
                  </p:cNvPr>
                  <p:cNvSpPr/>
                  <p:nvPr/>
                </p:nvSpPr>
                <p:spPr>
                  <a:xfrm>
                    <a:off x="5994844" y="3419474"/>
                    <a:ext cx="14763" cy="19621"/>
                  </a:xfrm>
                  <a:custGeom>
                    <a:avLst/>
                    <a:gdLst>
                      <a:gd name="connsiteX0" fmla="*/ 14764 w 14763"/>
                      <a:gd name="connsiteY0" fmla="*/ 0 h 19621"/>
                      <a:gd name="connsiteX1" fmla="*/ 0 w 14763"/>
                      <a:gd name="connsiteY1" fmla="*/ 19621 h 196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63" h="19621">
                        <a:moveTo>
                          <a:pt x="14764" y="0"/>
                        </a:moveTo>
                        <a:lnTo>
                          <a:pt x="0" y="19621"/>
                        </a:lnTo>
                      </a:path>
                    </a:pathLst>
                  </a:custGeom>
                  <a:ln w="9525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49" name="Freeform: Shape 135">
                    <a:extLst>
                      <a:ext uri="{FF2B5EF4-FFF2-40B4-BE49-F238E27FC236}">
                        <a16:creationId xmlns:a16="http://schemas.microsoft.com/office/drawing/2014/main" id="{39CE288E-1492-4729-805A-987A1DB86A0D}"/>
                      </a:ext>
                    </a:extLst>
                  </p:cNvPr>
                  <p:cNvSpPr/>
                  <p:nvPr/>
                </p:nvSpPr>
                <p:spPr>
                  <a:xfrm>
                    <a:off x="5969983" y="3400710"/>
                    <a:ext cx="14763" cy="19526"/>
                  </a:xfrm>
                  <a:custGeom>
                    <a:avLst/>
                    <a:gdLst>
                      <a:gd name="connsiteX0" fmla="*/ 14764 w 14763"/>
                      <a:gd name="connsiteY0" fmla="*/ 0 h 19526"/>
                      <a:gd name="connsiteX1" fmla="*/ 0 w 14763"/>
                      <a:gd name="connsiteY1" fmla="*/ 19526 h 19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63" h="19526">
                        <a:moveTo>
                          <a:pt x="14764" y="0"/>
                        </a:moveTo>
                        <a:lnTo>
                          <a:pt x="0" y="19526"/>
                        </a:lnTo>
                      </a:path>
                    </a:pathLst>
                  </a:custGeom>
                  <a:ln w="9525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grpSp>
              <p:nvGrpSpPr>
                <p:cNvPr id="230" name="Graphic 53">
                  <a:extLst>
                    <a:ext uri="{FF2B5EF4-FFF2-40B4-BE49-F238E27FC236}">
                      <a16:creationId xmlns:a16="http://schemas.microsoft.com/office/drawing/2014/main" id="{5E20D5EF-8789-4BD7-B4CD-C6F09AEF99B6}"/>
                    </a:ext>
                  </a:extLst>
                </p:cNvPr>
                <p:cNvGrpSpPr/>
                <p:nvPr/>
              </p:nvGrpSpPr>
              <p:grpSpPr>
                <a:xfrm>
                  <a:off x="6018466" y="3432619"/>
                  <a:ext cx="256032" cy="206502"/>
                  <a:chOff x="6018466" y="3432619"/>
                  <a:chExt cx="256032" cy="206502"/>
                </a:xfrm>
              </p:grpSpPr>
              <p:sp>
                <p:nvSpPr>
                  <p:cNvPr id="231" name="Freeform: Shape 137">
                    <a:extLst>
                      <a:ext uri="{FF2B5EF4-FFF2-40B4-BE49-F238E27FC236}">
                        <a16:creationId xmlns:a16="http://schemas.microsoft.com/office/drawing/2014/main" id="{D5AF5EBC-0307-450C-AF37-C4786E9E7431}"/>
                      </a:ext>
                    </a:extLst>
                  </p:cNvPr>
                  <p:cNvSpPr/>
                  <p:nvPr/>
                </p:nvSpPr>
                <p:spPr>
                  <a:xfrm>
                    <a:off x="6018466" y="3432619"/>
                    <a:ext cx="18288" cy="24193"/>
                  </a:xfrm>
                  <a:custGeom>
                    <a:avLst/>
                    <a:gdLst>
                      <a:gd name="connsiteX0" fmla="*/ 18288 w 18288"/>
                      <a:gd name="connsiteY0" fmla="*/ 0 h 24193"/>
                      <a:gd name="connsiteX1" fmla="*/ 0 w 18288"/>
                      <a:gd name="connsiteY1" fmla="*/ 24194 h 241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288" h="24193">
                        <a:moveTo>
                          <a:pt x="18288" y="0"/>
                        </a:moveTo>
                        <a:lnTo>
                          <a:pt x="0" y="24194"/>
                        </a:lnTo>
                      </a:path>
                    </a:pathLst>
                  </a:custGeom>
                  <a:ln w="9525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32" name="Freeform: Shape 138">
                    <a:extLst>
                      <a:ext uri="{FF2B5EF4-FFF2-40B4-BE49-F238E27FC236}">
                        <a16:creationId xmlns:a16="http://schemas.microsoft.com/office/drawing/2014/main" id="{C88F1B3D-94B3-4BC6-A3EB-546DD6C87050}"/>
                      </a:ext>
                    </a:extLst>
                  </p:cNvPr>
                  <p:cNvSpPr/>
                  <p:nvPr/>
                </p:nvSpPr>
                <p:spPr>
                  <a:xfrm>
                    <a:off x="6042754" y="3455669"/>
                    <a:ext cx="14763" cy="19526"/>
                  </a:xfrm>
                  <a:custGeom>
                    <a:avLst/>
                    <a:gdLst>
                      <a:gd name="connsiteX0" fmla="*/ 14764 w 14763"/>
                      <a:gd name="connsiteY0" fmla="*/ 0 h 19526"/>
                      <a:gd name="connsiteX1" fmla="*/ 0 w 14763"/>
                      <a:gd name="connsiteY1" fmla="*/ 19526 h 19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63" h="19526">
                        <a:moveTo>
                          <a:pt x="14764" y="0"/>
                        </a:moveTo>
                        <a:lnTo>
                          <a:pt x="0" y="19526"/>
                        </a:lnTo>
                      </a:path>
                    </a:pathLst>
                  </a:custGeom>
                  <a:ln w="9525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33" name="Freeform: Shape 139">
                    <a:extLst>
                      <a:ext uri="{FF2B5EF4-FFF2-40B4-BE49-F238E27FC236}">
                        <a16:creationId xmlns:a16="http://schemas.microsoft.com/office/drawing/2014/main" id="{ACD42F81-AB43-49D2-9596-E3450B58C719}"/>
                      </a:ext>
                    </a:extLst>
                  </p:cNvPr>
                  <p:cNvSpPr/>
                  <p:nvPr/>
                </p:nvSpPr>
                <p:spPr>
                  <a:xfrm>
                    <a:off x="6091903" y="3492817"/>
                    <a:ext cx="14763" cy="19526"/>
                  </a:xfrm>
                  <a:custGeom>
                    <a:avLst/>
                    <a:gdLst>
                      <a:gd name="connsiteX0" fmla="*/ 14764 w 14763"/>
                      <a:gd name="connsiteY0" fmla="*/ 0 h 19526"/>
                      <a:gd name="connsiteX1" fmla="*/ 0 w 14763"/>
                      <a:gd name="connsiteY1" fmla="*/ 19526 h 19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63" h="19526">
                        <a:moveTo>
                          <a:pt x="14764" y="0"/>
                        </a:moveTo>
                        <a:lnTo>
                          <a:pt x="0" y="19526"/>
                        </a:lnTo>
                      </a:path>
                    </a:pathLst>
                  </a:custGeom>
                  <a:ln w="9525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34" name="Freeform: Shape 140">
                    <a:extLst>
                      <a:ext uri="{FF2B5EF4-FFF2-40B4-BE49-F238E27FC236}">
                        <a16:creationId xmlns:a16="http://schemas.microsoft.com/office/drawing/2014/main" id="{8DB994F6-CCA8-4E18-9EEA-D055C9EEF13F}"/>
                      </a:ext>
                    </a:extLst>
                  </p:cNvPr>
                  <p:cNvSpPr/>
                  <p:nvPr/>
                </p:nvSpPr>
                <p:spPr>
                  <a:xfrm>
                    <a:off x="6066948" y="3473957"/>
                    <a:ext cx="14763" cy="19526"/>
                  </a:xfrm>
                  <a:custGeom>
                    <a:avLst/>
                    <a:gdLst>
                      <a:gd name="connsiteX0" fmla="*/ 14764 w 14763"/>
                      <a:gd name="connsiteY0" fmla="*/ 0 h 19526"/>
                      <a:gd name="connsiteX1" fmla="*/ 0 w 14763"/>
                      <a:gd name="connsiteY1" fmla="*/ 19526 h 19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63" h="19526">
                        <a:moveTo>
                          <a:pt x="14764" y="0"/>
                        </a:moveTo>
                        <a:lnTo>
                          <a:pt x="0" y="19526"/>
                        </a:lnTo>
                      </a:path>
                    </a:pathLst>
                  </a:custGeom>
                  <a:ln w="9525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35" name="Freeform: Shape 141">
                    <a:extLst>
                      <a:ext uri="{FF2B5EF4-FFF2-40B4-BE49-F238E27FC236}">
                        <a16:creationId xmlns:a16="http://schemas.microsoft.com/office/drawing/2014/main" id="{80FF1AED-FA3B-4247-998C-477409826BEF}"/>
                      </a:ext>
                    </a:extLst>
                  </p:cNvPr>
                  <p:cNvSpPr/>
                  <p:nvPr/>
                </p:nvSpPr>
                <p:spPr>
                  <a:xfrm>
                    <a:off x="6113430" y="3504342"/>
                    <a:ext cx="18383" cy="24288"/>
                  </a:xfrm>
                  <a:custGeom>
                    <a:avLst/>
                    <a:gdLst>
                      <a:gd name="connsiteX0" fmla="*/ 18383 w 18383"/>
                      <a:gd name="connsiteY0" fmla="*/ 0 h 24288"/>
                      <a:gd name="connsiteX1" fmla="*/ 0 w 18383"/>
                      <a:gd name="connsiteY1" fmla="*/ 24289 h 242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383" h="24288">
                        <a:moveTo>
                          <a:pt x="18383" y="0"/>
                        </a:moveTo>
                        <a:lnTo>
                          <a:pt x="0" y="24289"/>
                        </a:lnTo>
                      </a:path>
                    </a:pathLst>
                  </a:custGeom>
                  <a:ln w="9525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36" name="Freeform: Shape 142">
                    <a:extLst>
                      <a:ext uri="{FF2B5EF4-FFF2-40B4-BE49-F238E27FC236}">
                        <a16:creationId xmlns:a16="http://schemas.microsoft.com/office/drawing/2014/main" id="{EEA6290C-22EE-48C6-8672-FD8C9A00D4F7}"/>
                      </a:ext>
                    </a:extLst>
                  </p:cNvPr>
                  <p:cNvSpPr/>
                  <p:nvPr/>
                </p:nvSpPr>
                <p:spPr>
                  <a:xfrm>
                    <a:off x="6137719" y="3527392"/>
                    <a:ext cx="14763" cy="19621"/>
                  </a:xfrm>
                  <a:custGeom>
                    <a:avLst/>
                    <a:gdLst>
                      <a:gd name="connsiteX0" fmla="*/ 14764 w 14763"/>
                      <a:gd name="connsiteY0" fmla="*/ 0 h 19621"/>
                      <a:gd name="connsiteX1" fmla="*/ 0 w 14763"/>
                      <a:gd name="connsiteY1" fmla="*/ 19621 h 196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63" h="19621">
                        <a:moveTo>
                          <a:pt x="14764" y="0"/>
                        </a:moveTo>
                        <a:lnTo>
                          <a:pt x="0" y="19621"/>
                        </a:lnTo>
                      </a:path>
                    </a:pathLst>
                  </a:custGeom>
                  <a:ln w="9525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37" name="Freeform: Shape 143">
                    <a:extLst>
                      <a:ext uri="{FF2B5EF4-FFF2-40B4-BE49-F238E27FC236}">
                        <a16:creationId xmlns:a16="http://schemas.microsoft.com/office/drawing/2014/main" id="{27C45E90-88A3-49CE-BD70-CDA3ABB16D5C}"/>
                      </a:ext>
                    </a:extLst>
                  </p:cNvPr>
                  <p:cNvSpPr/>
                  <p:nvPr/>
                </p:nvSpPr>
                <p:spPr>
                  <a:xfrm>
                    <a:off x="6186963" y="3564540"/>
                    <a:ext cx="14763" cy="19621"/>
                  </a:xfrm>
                  <a:custGeom>
                    <a:avLst/>
                    <a:gdLst>
                      <a:gd name="connsiteX0" fmla="*/ 14764 w 14763"/>
                      <a:gd name="connsiteY0" fmla="*/ 0 h 19621"/>
                      <a:gd name="connsiteX1" fmla="*/ 0 w 14763"/>
                      <a:gd name="connsiteY1" fmla="*/ 19622 h 196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63" h="19621">
                        <a:moveTo>
                          <a:pt x="14764" y="0"/>
                        </a:moveTo>
                        <a:lnTo>
                          <a:pt x="0" y="19622"/>
                        </a:lnTo>
                      </a:path>
                    </a:pathLst>
                  </a:custGeom>
                  <a:ln w="9525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38" name="Freeform: Shape 144">
                    <a:extLst>
                      <a:ext uri="{FF2B5EF4-FFF2-40B4-BE49-F238E27FC236}">
                        <a16:creationId xmlns:a16="http://schemas.microsoft.com/office/drawing/2014/main" id="{CDF35DE1-BC02-41A1-95C5-D634D33B4060}"/>
                      </a:ext>
                    </a:extLst>
                  </p:cNvPr>
                  <p:cNvSpPr/>
                  <p:nvPr/>
                </p:nvSpPr>
                <p:spPr>
                  <a:xfrm>
                    <a:off x="6162007" y="3545776"/>
                    <a:ext cx="14763" cy="19526"/>
                  </a:xfrm>
                  <a:custGeom>
                    <a:avLst/>
                    <a:gdLst>
                      <a:gd name="connsiteX0" fmla="*/ 14764 w 14763"/>
                      <a:gd name="connsiteY0" fmla="*/ 0 h 19526"/>
                      <a:gd name="connsiteX1" fmla="*/ 0 w 14763"/>
                      <a:gd name="connsiteY1" fmla="*/ 19526 h 19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63" h="19526">
                        <a:moveTo>
                          <a:pt x="14764" y="0"/>
                        </a:moveTo>
                        <a:lnTo>
                          <a:pt x="0" y="19526"/>
                        </a:lnTo>
                      </a:path>
                    </a:pathLst>
                  </a:custGeom>
                  <a:ln w="9525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39" name="Freeform: Shape 145">
                    <a:extLst>
                      <a:ext uri="{FF2B5EF4-FFF2-40B4-BE49-F238E27FC236}">
                        <a16:creationId xmlns:a16="http://schemas.microsoft.com/office/drawing/2014/main" id="{DDF7F1B5-3637-4BF1-80A4-F6B12EFDF455}"/>
                      </a:ext>
                    </a:extLst>
                  </p:cNvPr>
                  <p:cNvSpPr/>
                  <p:nvPr/>
                </p:nvSpPr>
                <p:spPr>
                  <a:xfrm>
                    <a:off x="6211156" y="3578161"/>
                    <a:ext cx="18287" cy="24288"/>
                  </a:xfrm>
                  <a:custGeom>
                    <a:avLst/>
                    <a:gdLst>
                      <a:gd name="connsiteX0" fmla="*/ 18288 w 18287"/>
                      <a:gd name="connsiteY0" fmla="*/ 0 h 24288"/>
                      <a:gd name="connsiteX1" fmla="*/ 0 w 18287"/>
                      <a:gd name="connsiteY1" fmla="*/ 24289 h 242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287" h="24288">
                        <a:moveTo>
                          <a:pt x="18288" y="0"/>
                        </a:moveTo>
                        <a:lnTo>
                          <a:pt x="0" y="24289"/>
                        </a:lnTo>
                      </a:path>
                    </a:pathLst>
                  </a:custGeom>
                  <a:ln w="9525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40" name="Freeform: Shape 146">
                    <a:extLst>
                      <a:ext uri="{FF2B5EF4-FFF2-40B4-BE49-F238E27FC236}">
                        <a16:creationId xmlns:a16="http://schemas.microsoft.com/office/drawing/2014/main" id="{BD94D3C9-9AB2-4758-A3CE-CB50BEE746D8}"/>
                      </a:ext>
                    </a:extLst>
                  </p:cNvPr>
                  <p:cNvSpPr/>
                  <p:nvPr/>
                </p:nvSpPr>
                <p:spPr>
                  <a:xfrm>
                    <a:off x="6235445" y="3601211"/>
                    <a:ext cx="14763" cy="19526"/>
                  </a:xfrm>
                  <a:custGeom>
                    <a:avLst/>
                    <a:gdLst>
                      <a:gd name="connsiteX0" fmla="*/ 14764 w 14763"/>
                      <a:gd name="connsiteY0" fmla="*/ 0 h 19526"/>
                      <a:gd name="connsiteX1" fmla="*/ 0 w 14763"/>
                      <a:gd name="connsiteY1" fmla="*/ 19526 h 19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63" h="19526">
                        <a:moveTo>
                          <a:pt x="14764" y="0"/>
                        </a:moveTo>
                        <a:lnTo>
                          <a:pt x="0" y="19526"/>
                        </a:lnTo>
                      </a:path>
                    </a:pathLst>
                  </a:custGeom>
                  <a:ln w="9525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41" name="Freeform: Shape 147">
                    <a:extLst>
                      <a:ext uri="{FF2B5EF4-FFF2-40B4-BE49-F238E27FC236}">
                        <a16:creationId xmlns:a16="http://schemas.microsoft.com/office/drawing/2014/main" id="{8988B264-A06C-4FD2-8851-F6DAD7ADDD52}"/>
                      </a:ext>
                    </a:extLst>
                  </p:cNvPr>
                  <p:cNvSpPr/>
                  <p:nvPr/>
                </p:nvSpPr>
                <p:spPr>
                  <a:xfrm>
                    <a:off x="6259734" y="3619594"/>
                    <a:ext cx="14763" cy="19526"/>
                  </a:xfrm>
                  <a:custGeom>
                    <a:avLst/>
                    <a:gdLst>
                      <a:gd name="connsiteX0" fmla="*/ 14764 w 14763"/>
                      <a:gd name="connsiteY0" fmla="*/ 0 h 19526"/>
                      <a:gd name="connsiteX1" fmla="*/ 0 w 14763"/>
                      <a:gd name="connsiteY1" fmla="*/ 19526 h 19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63" h="19526">
                        <a:moveTo>
                          <a:pt x="14764" y="0"/>
                        </a:moveTo>
                        <a:lnTo>
                          <a:pt x="0" y="19526"/>
                        </a:lnTo>
                      </a:path>
                    </a:pathLst>
                  </a:custGeom>
                  <a:ln w="9525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</p:grpSp>
        </p:grpSp>
      </p:grpSp>
      <p:sp>
        <p:nvSpPr>
          <p:cNvPr id="418" name="Graphic 19322">
            <a:extLst>
              <a:ext uri="{FF2B5EF4-FFF2-40B4-BE49-F238E27FC236}">
                <a16:creationId xmlns:a16="http://schemas.microsoft.com/office/drawing/2014/main" id="{75DD5234-0253-49F2-99D0-139B1B1EC09E}"/>
              </a:ext>
            </a:extLst>
          </p:cNvPr>
          <p:cNvSpPr/>
          <p:nvPr/>
        </p:nvSpPr>
        <p:spPr>
          <a:xfrm rot="19266580">
            <a:off x="-4948593" y="-4189283"/>
            <a:ext cx="7727288" cy="5913330"/>
          </a:xfrm>
          <a:custGeom>
            <a:avLst/>
            <a:gdLst>
              <a:gd name="connsiteX0" fmla="*/ 0 w 1854041"/>
              <a:gd name="connsiteY0" fmla="*/ 1754791 h 1754790"/>
              <a:gd name="connsiteX1" fmla="*/ 355854 w 1854041"/>
              <a:gd name="connsiteY1" fmla="*/ 1408938 h 1754790"/>
              <a:gd name="connsiteX2" fmla="*/ 1166717 w 1854041"/>
              <a:gd name="connsiteY2" fmla="*/ 1711452 h 1754790"/>
              <a:gd name="connsiteX3" fmla="*/ 1469231 w 1854041"/>
              <a:gd name="connsiteY3" fmla="*/ 677323 h 1754790"/>
              <a:gd name="connsiteX4" fmla="*/ 1854041 w 1854041"/>
              <a:gd name="connsiteY4" fmla="*/ 1076516 h 1754790"/>
              <a:gd name="connsiteX5" fmla="*/ 1854041 w 1854041"/>
              <a:gd name="connsiteY5" fmla="*/ 0 h 1754790"/>
              <a:gd name="connsiteX6" fmla="*/ 0 w 1854041"/>
              <a:gd name="connsiteY6" fmla="*/ 0 h 1754790"/>
              <a:gd name="connsiteX7" fmla="*/ 0 w 1854041"/>
              <a:gd name="connsiteY7" fmla="*/ 1754791 h 17547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854041" h="1754790">
                <a:moveTo>
                  <a:pt x="0" y="1754791"/>
                </a:moveTo>
                <a:cubicBezTo>
                  <a:pt x="0" y="1754791"/>
                  <a:pt x="97060" y="1443418"/>
                  <a:pt x="355854" y="1408938"/>
                </a:cubicBezTo>
                <a:cubicBezTo>
                  <a:pt x="653606" y="1369314"/>
                  <a:pt x="814102" y="1827943"/>
                  <a:pt x="1166717" y="1711452"/>
                </a:cubicBezTo>
                <a:cubicBezTo>
                  <a:pt x="1545241" y="1586293"/>
                  <a:pt x="1154049" y="794480"/>
                  <a:pt x="1469231" y="677323"/>
                </a:cubicBezTo>
                <a:cubicBezTo>
                  <a:pt x="1785271" y="559784"/>
                  <a:pt x="1854041" y="1076516"/>
                  <a:pt x="1854041" y="1076516"/>
                </a:cubicBezTo>
                <a:lnTo>
                  <a:pt x="1854041" y="0"/>
                </a:lnTo>
                <a:lnTo>
                  <a:pt x="0" y="0"/>
                </a:lnTo>
                <a:lnTo>
                  <a:pt x="0" y="1754791"/>
                </a:lnTo>
                <a:close/>
              </a:path>
            </a:pathLst>
          </a:custGeom>
          <a:noFill/>
          <a:ln w="38100" cap="rnd">
            <a:solidFill>
              <a:schemeClr val="bg2">
                <a:lumMod val="50000"/>
              </a:schemeClr>
            </a:solidFill>
            <a:custDash>
              <a:ds d="225000" sp="225000"/>
            </a:custDash>
            <a:round/>
          </a:ln>
        </p:spPr>
        <p:txBody>
          <a:bodyPr rtlCol="0" anchor="ctr"/>
          <a:lstStyle/>
          <a:p>
            <a:endParaRPr lang="th-TH"/>
          </a:p>
        </p:txBody>
      </p:sp>
      <p:grpSp>
        <p:nvGrpSpPr>
          <p:cNvPr id="419" name="Graphic 828">
            <a:extLst>
              <a:ext uri="{FF2B5EF4-FFF2-40B4-BE49-F238E27FC236}">
                <a16:creationId xmlns:a16="http://schemas.microsoft.com/office/drawing/2014/main" id="{4D7972AE-D117-48A2-B0ED-804782112763}"/>
              </a:ext>
            </a:extLst>
          </p:cNvPr>
          <p:cNvGrpSpPr/>
          <p:nvPr/>
        </p:nvGrpSpPr>
        <p:grpSpPr>
          <a:xfrm>
            <a:off x="4380688" y="5810149"/>
            <a:ext cx="841681" cy="701090"/>
            <a:chOff x="6029366" y="3371852"/>
            <a:chExt cx="130719" cy="112577"/>
          </a:xfrm>
          <a:solidFill>
            <a:srgbClr val="FFC000"/>
          </a:solidFill>
        </p:grpSpPr>
        <p:sp>
          <p:nvSpPr>
            <p:cNvPr id="420" name="Freeform: Shape 147">
              <a:extLst>
                <a:ext uri="{FF2B5EF4-FFF2-40B4-BE49-F238E27FC236}">
                  <a16:creationId xmlns:a16="http://schemas.microsoft.com/office/drawing/2014/main" id="{9A618C58-4EAD-4455-9A98-80432A282722}"/>
                </a:ext>
              </a:extLst>
            </p:cNvPr>
            <p:cNvSpPr/>
            <p:nvPr/>
          </p:nvSpPr>
          <p:spPr>
            <a:xfrm>
              <a:off x="6112695" y="3392266"/>
              <a:ext cx="47390" cy="36309"/>
            </a:xfrm>
            <a:custGeom>
              <a:avLst/>
              <a:gdLst>
                <a:gd name="connsiteX0" fmla="*/ 45789 w 47390"/>
                <a:gd name="connsiteY0" fmla="*/ 11587 h 36309"/>
                <a:gd name="connsiteX1" fmla="*/ 259 w 47390"/>
                <a:gd name="connsiteY1" fmla="*/ 23493 h 36309"/>
                <a:gd name="connsiteX2" fmla="*/ 45789 w 47390"/>
                <a:gd name="connsiteY2" fmla="*/ 11587 h 36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390" h="36309">
                  <a:moveTo>
                    <a:pt x="45789" y="11587"/>
                  </a:moveTo>
                  <a:cubicBezTo>
                    <a:pt x="33502" y="-7463"/>
                    <a:pt x="5117" y="-2700"/>
                    <a:pt x="259" y="23493"/>
                  </a:cubicBezTo>
                  <a:cubicBezTo>
                    <a:pt x="-4503" y="49687"/>
                    <a:pt x="58076" y="30637"/>
                    <a:pt x="45789" y="1158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21" name="Freeform: Shape 148">
              <a:extLst>
                <a:ext uri="{FF2B5EF4-FFF2-40B4-BE49-F238E27FC236}">
                  <a16:creationId xmlns:a16="http://schemas.microsoft.com/office/drawing/2014/main" id="{28FC892C-C248-4AAE-9B78-A3A93B3AAE54}"/>
                </a:ext>
              </a:extLst>
            </p:cNvPr>
            <p:cNvSpPr/>
            <p:nvPr/>
          </p:nvSpPr>
          <p:spPr>
            <a:xfrm>
              <a:off x="6029366" y="3371852"/>
              <a:ext cx="49880" cy="40966"/>
            </a:xfrm>
            <a:custGeom>
              <a:avLst/>
              <a:gdLst>
                <a:gd name="connsiteX0" fmla="*/ 47869 w 49880"/>
                <a:gd name="connsiteY0" fmla="*/ 10570 h 40966"/>
                <a:gd name="connsiteX1" fmla="*/ 244 w 49880"/>
                <a:gd name="connsiteY1" fmla="*/ 20381 h 40966"/>
                <a:gd name="connsiteX2" fmla="*/ 47869 w 49880"/>
                <a:gd name="connsiteY2" fmla="*/ 10570 h 40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9880" h="40966">
                  <a:moveTo>
                    <a:pt x="47869" y="10570"/>
                  </a:moveTo>
                  <a:cubicBezTo>
                    <a:pt x="43392" y="-1241"/>
                    <a:pt x="5007" y="-9052"/>
                    <a:pt x="244" y="20381"/>
                  </a:cubicBezTo>
                  <a:cubicBezTo>
                    <a:pt x="-4518" y="49813"/>
                    <a:pt x="62157" y="48670"/>
                    <a:pt x="47869" y="1057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22" name="Freeform: Shape 149">
              <a:extLst>
                <a:ext uri="{FF2B5EF4-FFF2-40B4-BE49-F238E27FC236}">
                  <a16:creationId xmlns:a16="http://schemas.microsoft.com/office/drawing/2014/main" id="{F3E4D7F2-0040-4AE5-980F-3CF5788A0EAD}"/>
                </a:ext>
              </a:extLst>
            </p:cNvPr>
            <p:cNvSpPr/>
            <p:nvPr/>
          </p:nvSpPr>
          <p:spPr>
            <a:xfrm>
              <a:off x="6049377" y="3448519"/>
              <a:ext cx="34625" cy="35911"/>
            </a:xfrm>
            <a:custGeom>
              <a:avLst/>
              <a:gdLst>
                <a:gd name="connsiteX0" fmla="*/ 24238 w 34625"/>
                <a:gd name="connsiteY0" fmla="*/ 579 h 35911"/>
                <a:gd name="connsiteX1" fmla="*/ 4903 w 34625"/>
                <a:gd name="connsiteY1" fmla="*/ 32773 h 35911"/>
                <a:gd name="connsiteX2" fmla="*/ 24238 w 34625"/>
                <a:gd name="connsiteY2" fmla="*/ 579 h 359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4625" h="35911">
                  <a:moveTo>
                    <a:pt x="24238" y="579"/>
                  </a:moveTo>
                  <a:cubicBezTo>
                    <a:pt x="15856" y="-3993"/>
                    <a:pt x="-10909" y="19629"/>
                    <a:pt x="4903" y="32773"/>
                  </a:cubicBezTo>
                  <a:cubicBezTo>
                    <a:pt x="20714" y="45822"/>
                    <a:pt x="50432" y="14866"/>
                    <a:pt x="24238" y="57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grpSp>
        <p:nvGrpSpPr>
          <p:cNvPr id="423" name="Graphic 876">
            <a:extLst>
              <a:ext uri="{FF2B5EF4-FFF2-40B4-BE49-F238E27FC236}">
                <a16:creationId xmlns:a16="http://schemas.microsoft.com/office/drawing/2014/main" id="{7A2089B7-881F-4BB2-9150-0E870759F876}"/>
              </a:ext>
            </a:extLst>
          </p:cNvPr>
          <p:cNvGrpSpPr/>
          <p:nvPr/>
        </p:nvGrpSpPr>
        <p:grpSpPr>
          <a:xfrm rot="1656797">
            <a:off x="7460343" y="3582736"/>
            <a:ext cx="1228574" cy="1005097"/>
            <a:chOff x="-380835" y="371217"/>
            <a:chExt cx="1182052" cy="823912"/>
          </a:xfrm>
        </p:grpSpPr>
        <p:grpSp>
          <p:nvGrpSpPr>
            <p:cNvPr id="424" name="Graphic 876">
              <a:extLst>
                <a:ext uri="{FF2B5EF4-FFF2-40B4-BE49-F238E27FC236}">
                  <a16:creationId xmlns:a16="http://schemas.microsoft.com/office/drawing/2014/main" id="{007F61F4-9845-4B4E-AB2C-52F810DA1526}"/>
                </a:ext>
              </a:extLst>
            </p:cNvPr>
            <p:cNvGrpSpPr/>
            <p:nvPr/>
          </p:nvGrpSpPr>
          <p:grpSpPr>
            <a:xfrm>
              <a:off x="-276917" y="371217"/>
              <a:ext cx="1078134" cy="565413"/>
              <a:chOff x="-276917" y="371217"/>
              <a:chExt cx="1078134" cy="565413"/>
            </a:xfrm>
          </p:grpSpPr>
          <p:sp>
            <p:nvSpPr>
              <p:cNvPr id="428" name="Freeform: Shape 380">
                <a:extLst>
                  <a:ext uri="{FF2B5EF4-FFF2-40B4-BE49-F238E27FC236}">
                    <a16:creationId xmlns:a16="http://schemas.microsoft.com/office/drawing/2014/main" id="{D36DF30A-C074-4395-9280-20BD0D399D31}"/>
                  </a:ext>
                </a:extLst>
              </p:cNvPr>
              <p:cNvSpPr/>
              <p:nvPr/>
            </p:nvSpPr>
            <p:spPr>
              <a:xfrm>
                <a:off x="-3264" y="496851"/>
                <a:ext cx="599598" cy="439778"/>
              </a:xfrm>
              <a:custGeom>
                <a:avLst/>
                <a:gdLst>
                  <a:gd name="connsiteX0" fmla="*/ 510254 w 599598"/>
                  <a:gd name="connsiteY0" fmla="*/ 0 h 439778"/>
                  <a:gd name="connsiteX1" fmla="*/ 0 w 599598"/>
                  <a:gd name="connsiteY1" fmla="*/ 174403 h 439778"/>
                  <a:gd name="connsiteX2" fmla="*/ 90106 w 599598"/>
                  <a:gd name="connsiteY2" fmla="*/ 434054 h 439778"/>
                  <a:gd name="connsiteX3" fmla="*/ 599599 w 599598"/>
                  <a:gd name="connsiteY3" fmla="*/ 257270 h 439778"/>
                  <a:gd name="connsiteX4" fmla="*/ 510254 w 599598"/>
                  <a:gd name="connsiteY4" fmla="*/ 0 h 4397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99598" h="439778">
                    <a:moveTo>
                      <a:pt x="510254" y="0"/>
                    </a:moveTo>
                    <a:lnTo>
                      <a:pt x="0" y="174403"/>
                    </a:lnTo>
                    <a:lnTo>
                      <a:pt x="90106" y="434054"/>
                    </a:lnTo>
                    <a:cubicBezTo>
                      <a:pt x="278511" y="460439"/>
                      <a:pt x="468059" y="394621"/>
                      <a:pt x="599599" y="257270"/>
                    </a:cubicBezTo>
                    <a:lnTo>
                      <a:pt x="510254" y="0"/>
                    </a:lnTo>
                    <a:close/>
                  </a:path>
                </a:pathLst>
              </a:custGeom>
              <a:solidFill>
                <a:srgbClr val="3D405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29" name="Freeform: Shape 381">
                <a:extLst>
                  <a:ext uri="{FF2B5EF4-FFF2-40B4-BE49-F238E27FC236}">
                    <a16:creationId xmlns:a16="http://schemas.microsoft.com/office/drawing/2014/main" id="{DF34787E-2C2F-44C6-B5F6-2BEA5AA79251}"/>
                  </a:ext>
                </a:extLst>
              </p:cNvPr>
              <p:cNvSpPr/>
              <p:nvPr/>
            </p:nvSpPr>
            <p:spPr>
              <a:xfrm>
                <a:off x="-276917" y="371217"/>
                <a:ext cx="1078134" cy="458057"/>
              </a:xfrm>
              <a:custGeom>
                <a:avLst/>
                <a:gdLst>
                  <a:gd name="connsiteX0" fmla="*/ 1078135 w 1078134"/>
                  <a:gd name="connsiteY0" fmla="*/ 41910 h 458057"/>
                  <a:gd name="connsiteX1" fmla="*/ 618554 w 1078134"/>
                  <a:gd name="connsiteY1" fmla="*/ 458057 h 458057"/>
                  <a:gd name="connsiteX2" fmla="*/ 0 w 1078134"/>
                  <a:gd name="connsiteY2" fmla="*/ 416147 h 458057"/>
                  <a:gd name="connsiteX3" fmla="*/ 64294 w 1078134"/>
                  <a:gd name="connsiteY3" fmla="*/ 357950 h 458057"/>
                  <a:gd name="connsiteX4" fmla="*/ 98965 w 1078134"/>
                  <a:gd name="connsiteY4" fmla="*/ 326517 h 458057"/>
                  <a:gd name="connsiteX5" fmla="*/ 459581 w 1078134"/>
                  <a:gd name="connsiteY5" fmla="*/ 0 h 458057"/>
                  <a:gd name="connsiteX6" fmla="*/ 944975 w 1078134"/>
                  <a:gd name="connsiteY6" fmla="*/ 32957 h 458057"/>
                  <a:gd name="connsiteX7" fmla="*/ 991553 w 1078134"/>
                  <a:gd name="connsiteY7" fmla="*/ 36100 h 4580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78134" h="458057">
                    <a:moveTo>
                      <a:pt x="1078135" y="41910"/>
                    </a:moveTo>
                    <a:lnTo>
                      <a:pt x="618554" y="458057"/>
                    </a:lnTo>
                    <a:lnTo>
                      <a:pt x="0" y="416147"/>
                    </a:lnTo>
                    <a:lnTo>
                      <a:pt x="64294" y="357950"/>
                    </a:lnTo>
                    <a:lnTo>
                      <a:pt x="98965" y="326517"/>
                    </a:lnTo>
                    <a:lnTo>
                      <a:pt x="459581" y="0"/>
                    </a:lnTo>
                    <a:lnTo>
                      <a:pt x="944975" y="32957"/>
                    </a:lnTo>
                    <a:lnTo>
                      <a:pt x="991553" y="36100"/>
                    </a:lnTo>
                    <a:close/>
                  </a:path>
                </a:pathLst>
              </a:custGeom>
              <a:solidFill>
                <a:srgbClr val="3D405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30" name="Freeform: Shape 382">
                <a:extLst>
                  <a:ext uri="{FF2B5EF4-FFF2-40B4-BE49-F238E27FC236}">
                    <a16:creationId xmlns:a16="http://schemas.microsoft.com/office/drawing/2014/main" id="{BD41349B-9382-4562-A2EB-0B030B473C21}"/>
                  </a:ext>
                </a:extLst>
              </p:cNvPr>
              <p:cNvSpPr/>
              <p:nvPr/>
            </p:nvSpPr>
            <p:spPr>
              <a:xfrm>
                <a:off x="-212623" y="371217"/>
                <a:ext cx="927258" cy="393954"/>
              </a:xfrm>
              <a:custGeom>
                <a:avLst/>
                <a:gdLst>
                  <a:gd name="connsiteX0" fmla="*/ 927259 w 927258"/>
                  <a:gd name="connsiteY0" fmla="*/ 36100 h 393954"/>
                  <a:gd name="connsiteX1" fmla="*/ 531971 w 927258"/>
                  <a:gd name="connsiteY1" fmla="*/ 393954 h 393954"/>
                  <a:gd name="connsiteX2" fmla="*/ 0 w 927258"/>
                  <a:gd name="connsiteY2" fmla="*/ 357950 h 393954"/>
                  <a:gd name="connsiteX3" fmla="*/ 34671 w 927258"/>
                  <a:gd name="connsiteY3" fmla="*/ 326517 h 393954"/>
                  <a:gd name="connsiteX4" fmla="*/ 395288 w 927258"/>
                  <a:gd name="connsiteY4" fmla="*/ 0 h 393954"/>
                  <a:gd name="connsiteX5" fmla="*/ 880682 w 927258"/>
                  <a:gd name="connsiteY5" fmla="*/ 32957 h 3939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27258" h="393954">
                    <a:moveTo>
                      <a:pt x="927259" y="36100"/>
                    </a:moveTo>
                    <a:lnTo>
                      <a:pt x="531971" y="393954"/>
                    </a:lnTo>
                    <a:lnTo>
                      <a:pt x="0" y="357950"/>
                    </a:lnTo>
                    <a:lnTo>
                      <a:pt x="34671" y="326517"/>
                    </a:lnTo>
                    <a:lnTo>
                      <a:pt x="395288" y="0"/>
                    </a:lnTo>
                    <a:lnTo>
                      <a:pt x="880682" y="32957"/>
                    </a:lnTo>
                    <a:close/>
                  </a:path>
                </a:pathLst>
              </a:custGeom>
              <a:solidFill>
                <a:srgbClr val="484D5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grpSp>
          <p:nvGrpSpPr>
            <p:cNvPr id="425" name="Graphic 876">
              <a:extLst>
                <a:ext uri="{FF2B5EF4-FFF2-40B4-BE49-F238E27FC236}">
                  <a16:creationId xmlns:a16="http://schemas.microsoft.com/office/drawing/2014/main" id="{0651C3C4-664C-436D-A1A7-06A32D979200}"/>
                </a:ext>
              </a:extLst>
            </p:cNvPr>
            <p:cNvGrpSpPr/>
            <p:nvPr/>
          </p:nvGrpSpPr>
          <p:grpSpPr>
            <a:xfrm>
              <a:off x="-380835" y="555811"/>
              <a:ext cx="644461" cy="639318"/>
              <a:chOff x="-380835" y="555811"/>
              <a:chExt cx="644461" cy="639318"/>
            </a:xfrm>
            <a:solidFill>
              <a:srgbClr val="FFD524"/>
            </a:solidFill>
          </p:grpSpPr>
          <p:sp>
            <p:nvSpPr>
              <p:cNvPr id="426" name="Freeform: Shape 378">
                <a:extLst>
                  <a:ext uri="{FF2B5EF4-FFF2-40B4-BE49-F238E27FC236}">
                    <a16:creationId xmlns:a16="http://schemas.microsoft.com/office/drawing/2014/main" id="{AD5EABB7-B2A6-4BF4-B019-6B0F21500B96}"/>
                  </a:ext>
                </a:extLst>
              </p:cNvPr>
              <p:cNvSpPr/>
              <p:nvPr/>
            </p:nvSpPr>
            <p:spPr>
              <a:xfrm>
                <a:off x="-321494" y="555811"/>
                <a:ext cx="585120" cy="588168"/>
              </a:xfrm>
              <a:custGeom>
                <a:avLst/>
                <a:gdLst>
                  <a:gd name="connsiteX0" fmla="*/ 24956 w 585120"/>
                  <a:gd name="connsiteY0" fmla="*/ 588169 h 588168"/>
                  <a:gd name="connsiteX1" fmla="*/ 0 w 585120"/>
                  <a:gd name="connsiteY1" fmla="*/ 585883 h 588168"/>
                  <a:gd name="connsiteX2" fmla="*/ 32766 w 585120"/>
                  <a:gd name="connsiteY2" fmla="*/ 222790 h 588168"/>
                  <a:gd name="connsiteX3" fmla="*/ 575596 w 585120"/>
                  <a:gd name="connsiteY3" fmla="*/ 0 h 588168"/>
                  <a:gd name="connsiteX4" fmla="*/ 585121 w 585120"/>
                  <a:gd name="connsiteY4" fmla="*/ 23241 h 588168"/>
                  <a:gd name="connsiteX5" fmla="*/ 56388 w 585120"/>
                  <a:gd name="connsiteY5" fmla="*/ 240221 h 5881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85120" h="588168">
                    <a:moveTo>
                      <a:pt x="24956" y="588169"/>
                    </a:moveTo>
                    <a:lnTo>
                      <a:pt x="0" y="585883"/>
                    </a:lnTo>
                    <a:lnTo>
                      <a:pt x="32766" y="222790"/>
                    </a:lnTo>
                    <a:lnTo>
                      <a:pt x="575596" y="0"/>
                    </a:lnTo>
                    <a:lnTo>
                      <a:pt x="585121" y="23241"/>
                    </a:lnTo>
                    <a:lnTo>
                      <a:pt x="56388" y="240221"/>
                    </a:lnTo>
                    <a:close/>
                  </a:path>
                </a:pathLst>
              </a:custGeom>
              <a:solidFill>
                <a:srgbClr val="FFD52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27" name="Freeform: Shape 379">
                <a:extLst>
                  <a:ext uri="{FF2B5EF4-FFF2-40B4-BE49-F238E27FC236}">
                    <a16:creationId xmlns:a16="http://schemas.microsoft.com/office/drawing/2014/main" id="{218B0A24-83E5-4CE7-BED0-853DA2EE3382}"/>
                  </a:ext>
                </a:extLst>
              </p:cNvPr>
              <p:cNvSpPr/>
              <p:nvPr/>
            </p:nvSpPr>
            <p:spPr>
              <a:xfrm>
                <a:off x="-380835" y="1007010"/>
                <a:ext cx="121695" cy="188118"/>
              </a:xfrm>
              <a:custGeom>
                <a:avLst/>
                <a:gdLst>
                  <a:gd name="connsiteX0" fmla="*/ 85058 w 121695"/>
                  <a:gd name="connsiteY0" fmla="*/ 1619 h 188118"/>
                  <a:gd name="connsiteX1" fmla="*/ 79915 w 121695"/>
                  <a:gd name="connsiteY1" fmla="*/ 0 h 188118"/>
                  <a:gd name="connsiteX2" fmla="*/ 0 w 121695"/>
                  <a:gd name="connsiteY2" fmla="*/ 170783 h 188118"/>
                  <a:gd name="connsiteX3" fmla="*/ 111824 w 121695"/>
                  <a:gd name="connsiteY3" fmla="*/ 188119 h 188118"/>
                  <a:gd name="connsiteX4" fmla="*/ 85058 w 121695"/>
                  <a:gd name="connsiteY4" fmla="*/ 1619 h 1881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695" h="188118">
                    <a:moveTo>
                      <a:pt x="85058" y="1619"/>
                    </a:moveTo>
                    <a:lnTo>
                      <a:pt x="79915" y="0"/>
                    </a:lnTo>
                    <a:cubicBezTo>
                      <a:pt x="64484" y="5810"/>
                      <a:pt x="10573" y="35814"/>
                      <a:pt x="0" y="170783"/>
                    </a:cubicBezTo>
                    <a:lnTo>
                      <a:pt x="111824" y="188119"/>
                    </a:lnTo>
                    <a:cubicBezTo>
                      <a:pt x="140684" y="56483"/>
                      <a:pt x="98393" y="12002"/>
                      <a:pt x="85058" y="1619"/>
                    </a:cubicBezTo>
                    <a:close/>
                  </a:path>
                </a:pathLst>
              </a:custGeom>
              <a:solidFill>
                <a:srgbClr val="FFD52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927855762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>
            <a:lumMod val="9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2" name="Graphic 2">
            <a:extLst>
              <a:ext uri="{FF2B5EF4-FFF2-40B4-BE49-F238E27FC236}">
                <a16:creationId xmlns:a16="http://schemas.microsoft.com/office/drawing/2014/main" id="{42B4C6AF-14FB-498D-8020-9BF1DE471872}"/>
              </a:ext>
            </a:extLst>
          </p:cNvPr>
          <p:cNvGrpSpPr/>
          <p:nvPr/>
        </p:nvGrpSpPr>
        <p:grpSpPr>
          <a:xfrm>
            <a:off x="11226940" y="4338194"/>
            <a:ext cx="1131858" cy="1386344"/>
            <a:chOff x="5881684" y="3147949"/>
            <a:chExt cx="428090" cy="557286"/>
          </a:xfrm>
          <a:solidFill>
            <a:schemeClr val="bg2">
              <a:lumMod val="75000"/>
            </a:schemeClr>
          </a:solidFill>
        </p:grpSpPr>
        <p:grpSp>
          <p:nvGrpSpPr>
            <p:cNvPr id="193" name="Graphic 2">
              <a:extLst>
                <a:ext uri="{FF2B5EF4-FFF2-40B4-BE49-F238E27FC236}">
                  <a16:creationId xmlns:a16="http://schemas.microsoft.com/office/drawing/2014/main" id="{BE9F2FAC-8E0D-4FE7-B679-CBEDCA1B3036}"/>
                </a:ext>
              </a:extLst>
            </p:cNvPr>
            <p:cNvGrpSpPr/>
            <p:nvPr/>
          </p:nvGrpSpPr>
          <p:grpSpPr>
            <a:xfrm>
              <a:off x="5881684" y="3147949"/>
              <a:ext cx="428090" cy="557286"/>
              <a:chOff x="5881684" y="3147949"/>
              <a:chExt cx="428090" cy="557286"/>
            </a:xfrm>
            <a:grpFill/>
          </p:grpSpPr>
          <p:sp>
            <p:nvSpPr>
              <p:cNvPr id="195" name="Freeform: Shape 194">
                <a:extLst>
                  <a:ext uri="{FF2B5EF4-FFF2-40B4-BE49-F238E27FC236}">
                    <a16:creationId xmlns:a16="http://schemas.microsoft.com/office/drawing/2014/main" id="{8D8737F7-6B96-430E-BEB3-79824E2C0377}"/>
                  </a:ext>
                </a:extLst>
              </p:cNvPr>
              <p:cNvSpPr/>
              <p:nvPr/>
            </p:nvSpPr>
            <p:spPr>
              <a:xfrm rot="-2985213">
                <a:off x="5934573" y="3280506"/>
                <a:ext cx="14097" cy="66867"/>
              </a:xfrm>
              <a:custGeom>
                <a:avLst/>
                <a:gdLst>
                  <a:gd name="connsiteX0" fmla="*/ 0 w 14097"/>
                  <a:gd name="connsiteY0" fmla="*/ 0 h 66867"/>
                  <a:gd name="connsiteX1" fmla="*/ 14098 w 14097"/>
                  <a:gd name="connsiteY1" fmla="*/ 0 h 66867"/>
                  <a:gd name="connsiteX2" fmla="*/ 14098 w 14097"/>
                  <a:gd name="connsiteY2" fmla="*/ 66868 h 66867"/>
                  <a:gd name="connsiteX3" fmla="*/ 0 w 14097"/>
                  <a:gd name="connsiteY3" fmla="*/ 66868 h 668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097" h="66867">
                    <a:moveTo>
                      <a:pt x="0" y="0"/>
                    </a:moveTo>
                    <a:lnTo>
                      <a:pt x="14098" y="0"/>
                    </a:lnTo>
                    <a:lnTo>
                      <a:pt x="14098" y="66868"/>
                    </a:lnTo>
                    <a:lnTo>
                      <a:pt x="0" y="6686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96" name="Freeform: Shape 195">
                <a:extLst>
                  <a:ext uri="{FF2B5EF4-FFF2-40B4-BE49-F238E27FC236}">
                    <a16:creationId xmlns:a16="http://schemas.microsoft.com/office/drawing/2014/main" id="{B31C8BF1-00AA-483C-8B89-D391E01E9F7D}"/>
                  </a:ext>
                </a:extLst>
              </p:cNvPr>
              <p:cNvSpPr/>
              <p:nvPr/>
            </p:nvSpPr>
            <p:spPr>
              <a:xfrm rot="1034454">
                <a:off x="6142876" y="3215240"/>
                <a:ext cx="14097" cy="66963"/>
              </a:xfrm>
              <a:custGeom>
                <a:avLst/>
                <a:gdLst>
                  <a:gd name="connsiteX0" fmla="*/ 0 w 14097"/>
                  <a:gd name="connsiteY0" fmla="*/ 0 h 66963"/>
                  <a:gd name="connsiteX1" fmla="*/ 14097 w 14097"/>
                  <a:gd name="connsiteY1" fmla="*/ 0 h 66963"/>
                  <a:gd name="connsiteX2" fmla="*/ 14097 w 14097"/>
                  <a:gd name="connsiteY2" fmla="*/ 66963 h 66963"/>
                  <a:gd name="connsiteX3" fmla="*/ 0 w 14097"/>
                  <a:gd name="connsiteY3" fmla="*/ 66963 h 66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097" h="66963">
                    <a:moveTo>
                      <a:pt x="0" y="0"/>
                    </a:moveTo>
                    <a:lnTo>
                      <a:pt x="14097" y="0"/>
                    </a:lnTo>
                    <a:lnTo>
                      <a:pt x="14097" y="66963"/>
                    </a:lnTo>
                    <a:lnTo>
                      <a:pt x="0" y="66963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97" name="Freeform: Shape 196">
                <a:extLst>
                  <a:ext uri="{FF2B5EF4-FFF2-40B4-BE49-F238E27FC236}">
                    <a16:creationId xmlns:a16="http://schemas.microsoft.com/office/drawing/2014/main" id="{61E409EC-F993-4F6C-9F64-11E1B1E04467}"/>
                  </a:ext>
                </a:extLst>
              </p:cNvPr>
              <p:cNvSpPr/>
              <p:nvPr/>
            </p:nvSpPr>
            <p:spPr>
              <a:xfrm>
                <a:off x="6239866" y="3559977"/>
                <a:ext cx="67243" cy="60487"/>
              </a:xfrm>
              <a:custGeom>
                <a:avLst/>
                <a:gdLst>
                  <a:gd name="connsiteX0" fmla="*/ 1580 w 67243"/>
                  <a:gd name="connsiteY0" fmla="*/ 8087 h 60487"/>
                  <a:gd name="connsiteX1" fmla="*/ 6056 w 67243"/>
                  <a:gd name="connsiteY1" fmla="*/ 2562 h 60487"/>
                  <a:gd name="connsiteX2" fmla="*/ 16153 w 67243"/>
                  <a:gd name="connsiteY2" fmla="*/ 1896 h 60487"/>
                  <a:gd name="connsiteX3" fmla="*/ 65111 w 67243"/>
                  <a:gd name="connsiteY3" fmla="*/ 48568 h 60487"/>
                  <a:gd name="connsiteX4" fmla="*/ 62349 w 67243"/>
                  <a:gd name="connsiteY4" fmla="*/ 60189 h 60487"/>
                  <a:gd name="connsiteX5" fmla="*/ 62349 w 67243"/>
                  <a:gd name="connsiteY5" fmla="*/ 60189 h 60487"/>
                  <a:gd name="connsiteX6" fmla="*/ 56158 w 67243"/>
                  <a:gd name="connsiteY6" fmla="*/ 59046 h 60487"/>
                  <a:gd name="connsiteX7" fmla="*/ 2723 w 67243"/>
                  <a:gd name="connsiteY7" fmla="*/ 17802 h 60487"/>
                  <a:gd name="connsiteX8" fmla="*/ 1580 w 67243"/>
                  <a:gd name="connsiteY8" fmla="*/ 8087 h 604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7243" h="60487">
                    <a:moveTo>
                      <a:pt x="1580" y="8087"/>
                    </a:moveTo>
                    <a:lnTo>
                      <a:pt x="6056" y="2562"/>
                    </a:lnTo>
                    <a:cubicBezTo>
                      <a:pt x="8628" y="-581"/>
                      <a:pt x="13295" y="-867"/>
                      <a:pt x="16153" y="1896"/>
                    </a:cubicBezTo>
                    <a:lnTo>
                      <a:pt x="65111" y="48568"/>
                    </a:lnTo>
                    <a:cubicBezTo>
                      <a:pt x="68921" y="52188"/>
                      <a:pt x="67397" y="58665"/>
                      <a:pt x="62349" y="60189"/>
                    </a:cubicBezTo>
                    <a:lnTo>
                      <a:pt x="62349" y="60189"/>
                    </a:lnTo>
                    <a:cubicBezTo>
                      <a:pt x="60254" y="60855"/>
                      <a:pt x="57872" y="60379"/>
                      <a:pt x="56158" y="59046"/>
                    </a:cubicBezTo>
                    <a:lnTo>
                      <a:pt x="2723" y="17802"/>
                    </a:lnTo>
                    <a:cubicBezTo>
                      <a:pt x="-421" y="15516"/>
                      <a:pt x="-897" y="11040"/>
                      <a:pt x="1580" y="8087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98" name="Freeform: Shape 197">
                <a:extLst>
                  <a:ext uri="{FF2B5EF4-FFF2-40B4-BE49-F238E27FC236}">
                    <a16:creationId xmlns:a16="http://schemas.microsoft.com/office/drawing/2014/main" id="{32C501C1-2A5D-42B0-AD1C-8E8AECAB0EAE}"/>
                  </a:ext>
                </a:extLst>
              </p:cNvPr>
              <p:cNvSpPr/>
              <p:nvPr/>
            </p:nvSpPr>
            <p:spPr>
              <a:xfrm>
                <a:off x="6011531" y="3625456"/>
                <a:ext cx="35589" cy="79779"/>
              </a:xfrm>
              <a:custGeom>
                <a:avLst/>
                <a:gdLst>
                  <a:gd name="connsiteX0" fmla="*/ 30747 w 35589"/>
                  <a:gd name="connsiteY0" fmla="*/ 2425 h 79779"/>
                  <a:gd name="connsiteX1" fmla="*/ 23984 w 35589"/>
                  <a:gd name="connsiteY1" fmla="*/ 329 h 79779"/>
                  <a:gd name="connsiteX2" fmla="*/ 15221 w 35589"/>
                  <a:gd name="connsiteY2" fmla="*/ 5377 h 79779"/>
                  <a:gd name="connsiteX3" fmla="*/ 171 w 35589"/>
                  <a:gd name="connsiteY3" fmla="*/ 71290 h 79779"/>
                  <a:gd name="connsiteX4" fmla="*/ 8839 w 35589"/>
                  <a:gd name="connsiteY4" fmla="*/ 79482 h 79779"/>
                  <a:gd name="connsiteX5" fmla="*/ 8839 w 35589"/>
                  <a:gd name="connsiteY5" fmla="*/ 79482 h 79779"/>
                  <a:gd name="connsiteX6" fmla="*/ 13411 w 35589"/>
                  <a:gd name="connsiteY6" fmla="*/ 75100 h 79779"/>
                  <a:gd name="connsiteX7" fmla="*/ 35223 w 35589"/>
                  <a:gd name="connsiteY7" fmla="*/ 11283 h 79779"/>
                  <a:gd name="connsiteX8" fmla="*/ 30747 w 35589"/>
                  <a:gd name="connsiteY8" fmla="*/ 2425 h 797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5589" h="79779">
                    <a:moveTo>
                      <a:pt x="30747" y="2425"/>
                    </a:moveTo>
                    <a:lnTo>
                      <a:pt x="23984" y="329"/>
                    </a:lnTo>
                    <a:cubicBezTo>
                      <a:pt x="20079" y="-909"/>
                      <a:pt x="16078" y="1472"/>
                      <a:pt x="15221" y="5377"/>
                    </a:cubicBezTo>
                    <a:lnTo>
                      <a:pt x="171" y="71290"/>
                    </a:lnTo>
                    <a:cubicBezTo>
                      <a:pt x="-972" y="76434"/>
                      <a:pt x="3791" y="81006"/>
                      <a:pt x="8839" y="79482"/>
                    </a:cubicBezTo>
                    <a:lnTo>
                      <a:pt x="8839" y="79482"/>
                    </a:lnTo>
                    <a:cubicBezTo>
                      <a:pt x="10935" y="78815"/>
                      <a:pt x="12649" y="77196"/>
                      <a:pt x="13411" y="75100"/>
                    </a:cubicBezTo>
                    <a:lnTo>
                      <a:pt x="35223" y="11283"/>
                    </a:lnTo>
                    <a:cubicBezTo>
                      <a:pt x="36462" y="7663"/>
                      <a:pt x="34461" y="3568"/>
                      <a:pt x="30747" y="242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 dirty="0"/>
              </a:p>
            </p:txBody>
          </p:sp>
          <p:sp>
            <p:nvSpPr>
              <p:cNvPr id="199" name="Freeform: Shape 198">
                <a:extLst>
                  <a:ext uri="{FF2B5EF4-FFF2-40B4-BE49-F238E27FC236}">
                    <a16:creationId xmlns:a16="http://schemas.microsoft.com/office/drawing/2014/main" id="{4B73067B-947A-4457-801F-FD01848B7F93}"/>
                  </a:ext>
                </a:extLst>
              </p:cNvPr>
              <p:cNvSpPr/>
              <p:nvPr/>
            </p:nvSpPr>
            <p:spPr>
              <a:xfrm>
                <a:off x="5913663" y="3147949"/>
                <a:ext cx="250053" cy="157312"/>
              </a:xfrm>
              <a:custGeom>
                <a:avLst/>
                <a:gdLst>
                  <a:gd name="connsiteX0" fmla="*/ 8791 w 250053"/>
                  <a:gd name="connsiteY0" fmla="*/ 157034 h 157312"/>
                  <a:gd name="connsiteX1" fmla="*/ 28 w 250053"/>
                  <a:gd name="connsiteY1" fmla="*/ 152462 h 157312"/>
                  <a:gd name="connsiteX2" fmla="*/ 15458 w 250053"/>
                  <a:gd name="connsiteY2" fmla="*/ 57403 h 157312"/>
                  <a:gd name="connsiteX3" fmla="*/ 26888 w 250053"/>
                  <a:gd name="connsiteY3" fmla="*/ 44449 h 157312"/>
                  <a:gd name="connsiteX4" fmla="*/ 172335 w 250053"/>
                  <a:gd name="connsiteY4" fmla="*/ 729 h 157312"/>
                  <a:gd name="connsiteX5" fmla="*/ 188718 w 250053"/>
                  <a:gd name="connsiteY5" fmla="*/ 4920 h 157312"/>
                  <a:gd name="connsiteX6" fmla="*/ 247964 w 250053"/>
                  <a:gd name="connsiteY6" fmla="*/ 64928 h 157312"/>
                  <a:gd name="connsiteX7" fmla="*/ 247106 w 250053"/>
                  <a:gd name="connsiteY7" fmla="*/ 75691 h 157312"/>
                  <a:gd name="connsiteX8" fmla="*/ 237391 w 250053"/>
                  <a:gd name="connsiteY8" fmla="*/ 74548 h 157312"/>
                  <a:gd name="connsiteX9" fmla="*/ 188242 w 250053"/>
                  <a:gd name="connsiteY9" fmla="*/ 24827 h 157312"/>
                  <a:gd name="connsiteX10" fmla="*/ 163191 w 250053"/>
                  <a:gd name="connsiteY10" fmla="*/ 18446 h 157312"/>
                  <a:gd name="connsiteX11" fmla="*/ 44319 w 250053"/>
                  <a:gd name="connsiteY11" fmla="*/ 54164 h 157312"/>
                  <a:gd name="connsiteX12" fmla="*/ 26888 w 250053"/>
                  <a:gd name="connsiteY12" fmla="*/ 73691 h 157312"/>
                  <a:gd name="connsiteX13" fmla="*/ 13934 w 250053"/>
                  <a:gd name="connsiteY13" fmla="*/ 149605 h 157312"/>
                  <a:gd name="connsiteX14" fmla="*/ 9172 w 250053"/>
                  <a:gd name="connsiteY14" fmla="*/ 156844 h 157312"/>
                  <a:gd name="connsiteX15" fmla="*/ 8791 w 250053"/>
                  <a:gd name="connsiteY15" fmla="*/ 157034 h 157312"/>
                  <a:gd name="connsiteX16" fmla="*/ 13553 w 250053"/>
                  <a:gd name="connsiteY16" fmla="*/ 147795 h 157312"/>
                  <a:gd name="connsiteX17" fmla="*/ 13553 w 250053"/>
                  <a:gd name="connsiteY17" fmla="*/ 147795 h 157312"/>
                  <a:gd name="connsiteX18" fmla="*/ 13553 w 250053"/>
                  <a:gd name="connsiteY18" fmla="*/ 147795 h 157312"/>
                  <a:gd name="connsiteX19" fmla="*/ 13553 w 250053"/>
                  <a:gd name="connsiteY19" fmla="*/ 147795 h 157312"/>
                  <a:gd name="connsiteX20" fmla="*/ 13553 w 250053"/>
                  <a:gd name="connsiteY20" fmla="*/ 147795 h 157312"/>
                  <a:gd name="connsiteX21" fmla="*/ 13553 w 250053"/>
                  <a:gd name="connsiteY21" fmla="*/ 147795 h 1573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0053" h="157312">
                    <a:moveTo>
                      <a:pt x="8791" y="157034"/>
                    </a:moveTo>
                    <a:cubicBezTo>
                      <a:pt x="5171" y="158082"/>
                      <a:pt x="1266" y="156082"/>
                      <a:pt x="28" y="152462"/>
                    </a:cubicBezTo>
                    <a:cubicBezTo>
                      <a:pt x="-639" y="150653"/>
                      <a:pt x="10886" y="83311"/>
                      <a:pt x="15458" y="57403"/>
                    </a:cubicBezTo>
                    <a:cubicBezTo>
                      <a:pt x="16506" y="51307"/>
                      <a:pt x="20888" y="46259"/>
                      <a:pt x="26888" y="44449"/>
                    </a:cubicBezTo>
                    <a:lnTo>
                      <a:pt x="172335" y="729"/>
                    </a:lnTo>
                    <a:cubicBezTo>
                      <a:pt x="178145" y="-1081"/>
                      <a:pt x="184527" y="539"/>
                      <a:pt x="188718" y="4920"/>
                    </a:cubicBezTo>
                    <a:lnTo>
                      <a:pt x="247964" y="64928"/>
                    </a:lnTo>
                    <a:cubicBezTo>
                      <a:pt x="251012" y="67976"/>
                      <a:pt x="250726" y="73119"/>
                      <a:pt x="247106" y="75691"/>
                    </a:cubicBezTo>
                    <a:cubicBezTo>
                      <a:pt x="244154" y="77882"/>
                      <a:pt x="239963" y="77120"/>
                      <a:pt x="237391" y="74548"/>
                    </a:cubicBezTo>
                    <a:lnTo>
                      <a:pt x="188242" y="24827"/>
                    </a:lnTo>
                    <a:cubicBezTo>
                      <a:pt x="181765" y="18160"/>
                      <a:pt x="172049" y="15779"/>
                      <a:pt x="163191" y="18446"/>
                    </a:cubicBezTo>
                    <a:lnTo>
                      <a:pt x="44319" y="54164"/>
                    </a:lnTo>
                    <a:cubicBezTo>
                      <a:pt x="35270" y="56927"/>
                      <a:pt x="28603" y="64451"/>
                      <a:pt x="26888" y="73691"/>
                    </a:cubicBezTo>
                    <a:cubicBezTo>
                      <a:pt x="21078" y="105885"/>
                      <a:pt x="14315" y="144176"/>
                      <a:pt x="13934" y="149605"/>
                    </a:cubicBezTo>
                    <a:cubicBezTo>
                      <a:pt x="14125" y="152748"/>
                      <a:pt x="12315" y="155796"/>
                      <a:pt x="9172" y="156844"/>
                    </a:cubicBezTo>
                    <a:cubicBezTo>
                      <a:pt x="8981" y="156939"/>
                      <a:pt x="8886" y="156939"/>
                      <a:pt x="8791" y="157034"/>
                    </a:cubicBezTo>
                    <a:close/>
                    <a:moveTo>
                      <a:pt x="13553" y="147795"/>
                    </a:moveTo>
                    <a:lnTo>
                      <a:pt x="13553" y="147795"/>
                    </a:lnTo>
                    <a:lnTo>
                      <a:pt x="13553" y="147795"/>
                    </a:lnTo>
                    <a:close/>
                    <a:moveTo>
                      <a:pt x="13553" y="147795"/>
                    </a:moveTo>
                    <a:lnTo>
                      <a:pt x="13553" y="147795"/>
                    </a:lnTo>
                    <a:lnTo>
                      <a:pt x="13553" y="147795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 dirty="0"/>
              </a:p>
            </p:txBody>
          </p:sp>
          <p:sp>
            <p:nvSpPr>
              <p:cNvPr id="200" name="Freeform: Shape 199">
                <a:extLst>
                  <a:ext uri="{FF2B5EF4-FFF2-40B4-BE49-F238E27FC236}">
                    <a16:creationId xmlns:a16="http://schemas.microsoft.com/office/drawing/2014/main" id="{7F90A524-28B8-4062-9E38-C09F7C987556}"/>
                  </a:ext>
                </a:extLst>
              </p:cNvPr>
              <p:cNvSpPr/>
              <p:nvPr/>
            </p:nvSpPr>
            <p:spPr>
              <a:xfrm>
                <a:off x="5899017" y="3272083"/>
                <a:ext cx="24428" cy="24033"/>
              </a:xfrm>
              <a:custGeom>
                <a:avLst/>
                <a:gdLst>
                  <a:gd name="connsiteX0" fmla="*/ 22294 w 24428"/>
                  <a:gd name="connsiteY0" fmla="*/ 21566 h 24033"/>
                  <a:gd name="connsiteX1" fmla="*/ 22294 w 24428"/>
                  <a:gd name="connsiteY1" fmla="*/ 21566 h 24033"/>
                  <a:gd name="connsiteX2" fmla="*/ 11054 w 24428"/>
                  <a:gd name="connsiteY2" fmla="*/ 21851 h 24033"/>
                  <a:gd name="connsiteX3" fmla="*/ 2482 w 24428"/>
                  <a:gd name="connsiteY3" fmla="*/ 13755 h 24033"/>
                  <a:gd name="connsiteX4" fmla="*/ 2101 w 24428"/>
                  <a:gd name="connsiteY4" fmla="*/ 2516 h 24033"/>
                  <a:gd name="connsiteX5" fmla="*/ 2101 w 24428"/>
                  <a:gd name="connsiteY5" fmla="*/ 2516 h 24033"/>
                  <a:gd name="connsiteX6" fmla="*/ 13340 w 24428"/>
                  <a:gd name="connsiteY6" fmla="*/ 2135 h 24033"/>
                  <a:gd name="connsiteX7" fmla="*/ 21913 w 24428"/>
                  <a:gd name="connsiteY7" fmla="*/ 10231 h 24033"/>
                  <a:gd name="connsiteX8" fmla="*/ 22294 w 24428"/>
                  <a:gd name="connsiteY8" fmla="*/ 21566 h 240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4428" h="24033">
                    <a:moveTo>
                      <a:pt x="22294" y="21566"/>
                    </a:moveTo>
                    <a:lnTo>
                      <a:pt x="22294" y="21566"/>
                    </a:lnTo>
                    <a:cubicBezTo>
                      <a:pt x="19246" y="24709"/>
                      <a:pt x="14293" y="24899"/>
                      <a:pt x="11054" y="21851"/>
                    </a:cubicBezTo>
                    <a:lnTo>
                      <a:pt x="2482" y="13755"/>
                    </a:lnTo>
                    <a:cubicBezTo>
                      <a:pt x="-662" y="10707"/>
                      <a:pt x="-852" y="5754"/>
                      <a:pt x="2101" y="2516"/>
                    </a:cubicBezTo>
                    <a:lnTo>
                      <a:pt x="2101" y="2516"/>
                    </a:lnTo>
                    <a:cubicBezTo>
                      <a:pt x="5149" y="-723"/>
                      <a:pt x="10197" y="-818"/>
                      <a:pt x="13340" y="2135"/>
                    </a:cubicBezTo>
                    <a:lnTo>
                      <a:pt x="21913" y="10231"/>
                    </a:lnTo>
                    <a:cubicBezTo>
                      <a:pt x="25151" y="13279"/>
                      <a:pt x="25246" y="18327"/>
                      <a:pt x="22294" y="21566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01" name="Freeform: Shape 200">
                <a:extLst>
                  <a:ext uri="{FF2B5EF4-FFF2-40B4-BE49-F238E27FC236}">
                    <a16:creationId xmlns:a16="http://schemas.microsoft.com/office/drawing/2014/main" id="{6FCA967D-0D58-4CBB-ADBA-069D46BCFCB3}"/>
                  </a:ext>
                </a:extLst>
              </p:cNvPr>
              <p:cNvSpPr/>
              <p:nvPr/>
            </p:nvSpPr>
            <p:spPr>
              <a:xfrm>
                <a:off x="5898477" y="3251384"/>
                <a:ext cx="411297" cy="411331"/>
              </a:xfrm>
              <a:custGeom>
                <a:avLst/>
                <a:gdLst>
                  <a:gd name="connsiteX0" fmla="*/ 264864 w 411297"/>
                  <a:gd name="connsiteY0" fmla="*/ 402595 h 411331"/>
                  <a:gd name="connsiteX1" fmla="*/ 8737 w 411297"/>
                  <a:gd name="connsiteY1" fmla="*/ 264864 h 411331"/>
                  <a:gd name="connsiteX2" fmla="*/ 146468 w 411297"/>
                  <a:gd name="connsiteY2" fmla="*/ 8737 h 411331"/>
                  <a:gd name="connsiteX3" fmla="*/ 402595 w 411297"/>
                  <a:gd name="connsiteY3" fmla="*/ 146468 h 411331"/>
                  <a:gd name="connsiteX4" fmla="*/ 264864 w 411297"/>
                  <a:gd name="connsiteY4" fmla="*/ 402595 h 41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1297" h="411331">
                    <a:moveTo>
                      <a:pt x="264864" y="402595"/>
                    </a:moveTo>
                    <a:cubicBezTo>
                      <a:pt x="156279" y="435266"/>
                      <a:pt x="41407" y="373449"/>
                      <a:pt x="8737" y="264864"/>
                    </a:cubicBezTo>
                    <a:cubicBezTo>
                      <a:pt x="-23934" y="156279"/>
                      <a:pt x="37883" y="41407"/>
                      <a:pt x="146468" y="8737"/>
                    </a:cubicBezTo>
                    <a:cubicBezTo>
                      <a:pt x="255053" y="-23934"/>
                      <a:pt x="369925" y="37883"/>
                      <a:pt x="402595" y="146468"/>
                    </a:cubicBezTo>
                    <a:cubicBezTo>
                      <a:pt x="435171" y="255053"/>
                      <a:pt x="373449" y="369925"/>
                      <a:pt x="264864" y="40259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02" name="Freeform: Shape 201">
                <a:extLst>
                  <a:ext uri="{FF2B5EF4-FFF2-40B4-BE49-F238E27FC236}">
                    <a16:creationId xmlns:a16="http://schemas.microsoft.com/office/drawing/2014/main" id="{2335C05E-D5AC-4559-A6D9-D908BBF7F7BA}"/>
                  </a:ext>
                </a:extLst>
              </p:cNvPr>
              <p:cNvSpPr/>
              <p:nvPr/>
            </p:nvSpPr>
            <p:spPr>
              <a:xfrm>
                <a:off x="5912990" y="3265932"/>
                <a:ext cx="382263" cy="382271"/>
              </a:xfrm>
              <a:custGeom>
                <a:avLst/>
                <a:gdLst>
                  <a:gd name="connsiteX0" fmla="*/ 246160 w 382263"/>
                  <a:gd name="connsiteY0" fmla="*/ 374141 h 382271"/>
                  <a:gd name="connsiteX1" fmla="*/ 8130 w 382263"/>
                  <a:gd name="connsiteY1" fmla="*/ 246125 h 382271"/>
                  <a:gd name="connsiteX2" fmla="*/ 136146 w 382263"/>
                  <a:gd name="connsiteY2" fmla="*/ 8096 h 382271"/>
                  <a:gd name="connsiteX3" fmla="*/ 374176 w 382263"/>
                  <a:gd name="connsiteY3" fmla="*/ 136112 h 382271"/>
                  <a:gd name="connsiteX4" fmla="*/ 246160 w 382263"/>
                  <a:gd name="connsiteY4" fmla="*/ 374141 h 3822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2263" h="382271">
                    <a:moveTo>
                      <a:pt x="246160" y="374141"/>
                    </a:moveTo>
                    <a:cubicBezTo>
                      <a:pt x="145290" y="404526"/>
                      <a:pt x="38515" y="347090"/>
                      <a:pt x="8130" y="246125"/>
                    </a:cubicBezTo>
                    <a:cubicBezTo>
                      <a:pt x="-22254" y="145256"/>
                      <a:pt x="35181" y="38480"/>
                      <a:pt x="136146" y="8096"/>
                    </a:cubicBezTo>
                    <a:cubicBezTo>
                      <a:pt x="237016" y="-22194"/>
                      <a:pt x="343791" y="35147"/>
                      <a:pt x="374176" y="136112"/>
                    </a:cubicBezTo>
                    <a:cubicBezTo>
                      <a:pt x="404466" y="236981"/>
                      <a:pt x="347030" y="343757"/>
                      <a:pt x="246160" y="374141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03" name="Freeform: Shape 202">
                <a:extLst>
                  <a:ext uri="{FF2B5EF4-FFF2-40B4-BE49-F238E27FC236}">
                    <a16:creationId xmlns:a16="http://schemas.microsoft.com/office/drawing/2014/main" id="{0D781C59-EC00-4D90-BBAB-27D6623BB508}"/>
                  </a:ext>
                </a:extLst>
              </p:cNvPr>
              <p:cNvSpPr/>
              <p:nvPr/>
            </p:nvSpPr>
            <p:spPr>
              <a:xfrm>
                <a:off x="5951292" y="3304294"/>
                <a:ext cx="305572" cy="305511"/>
              </a:xfrm>
              <a:custGeom>
                <a:avLst/>
                <a:gdLst>
                  <a:gd name="connsiteX0" fmla="*/ 196809 w 305572"/>
                  <a:gd name="connsiteY0" fmla="*/ 299012 h 305511"/>
                  <a:gd name="connsiteX1" fmla="*/ 6500 w 305572"/>
                  <a:gd name="connsiteY1" fmla="*/ 196714 h 305511"/>
                  <a:gd name="connsiteX2" fmla="*/ 108798 w 305572"/>
                  <a:gd name="connsiteY2" fmla="*/ 6500 h 305511"/>
                  <a:gd name="connsiteX3" fmla="*/ 299108 w 305572"/>
                  <a:gd name="connsiteY3" fmla="*/ 108798 h 305511"/>
                  <a:gd name="connsiteX4" fmla="*/ 196809 w 305572"/>
                  <a:gd name="connsiteY4" fmla="*/ 299012 h 3055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5572" h="305511">
                    <a:moveTo>
                      <a:pt x="196809" y="299012"/>
                    </a:moveTo>
                    <a:cubicBezTo>
                      <a:pt x="116132" y="323301"/>
                      <a:pt x="30788" y="277391"/>
                      <a:pt x="6500" y="196714"/>
                    </a:cubicBezTo>
                    <a:cubicBezTo>
                      <a:pt x="-17789" y="116132"/>
                      <a:pt x="28121" y="30693"/>
                      <a:pt x="108798" y="6500"/>
                    </a:cubicBezTo>
                    <a:cubicBezTo>
                      <a:pt x="189475" y="-17789"/>
                      <a:pt x="274819" y="28121"/>
                      <a:pt x="299108" y="108798"/>
                    </a:cubicBezTo>
                    <a:cubicBezTo>
                      <a:pt x="323301" y="189475"/>
                      <a:pt x="277486" y="274819"/>
                      <a:pt x="196809" y="29901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04" name="Freeform: Shape 203">
                <a:extLst>
                  <a:ext uri="{FF2B5EF4-FFF2-40B4-BE49-F238E27FC236}">
                    <a16:creationId xmlns:a16="http://schemas.microsoft.com/office/drawing/2014/main" id="{FEA41533-803C-425B-A7A2-F838FD0F5800}"/>
                  </a:ext>
                </a:extLst>
              </p:cNvPr>
              <p:cNvSpPr/>
              <p:nvPr/>
            </p:nvSpPr>
            <p:spPr>
              <a:xfrm>
                <a:off x="6075044" y="3304352"/>
                <a:ext cx="181824" cy="287048"/>
              </a:xfrm>
              <a:custGeom>
                <a:avLst/>
                <a:gdLst>
                  <a:gd name="connsiteX0" fmla="*/ 175355 w 181824"/>
                  <a:gd name="connsiteY0" fmla="*/ 108740 h 287048"/>
                  <a:gd name="connsiteX1" fmla="*/ 0 w 181824"/>
                  <a:gd name="connsiteY1" fmla="*/ 2822 h 287048"/>
                  <a:gd name="connsiteX2" fmla="*/ 140875 w 181824"/>
                  <a:gd name="connsiteY2" fmla="*/ 175034 h 287048"/>
                  <a:gd name="connsiteX3" fmla="*/ 101822 w 181824"/>
                  <a:gd name="connsiteY3" fmla="*/ 287048 h 287048"/>
                  <a:gd name="connsiteX4" fmla="*/ 175355 w 181824"/>
                  <a:gd name="connsiteY4" fmla="*/ 108740 h 2870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1824" h="287048">
                    <a:moveTo>
                      <a:pt x="175355" y="108740"/>
                    </a:moveTo>
                    <a:cubicBezTo>
                      <a:pt x="152591" y="33017"/>
                      <a:pt x="76010" y="-12037"/>
                      <a:pt x="0" y="2822"/>
                    </a:cubicBezTo>
                    <a:cubicBezTo>
                      <a:pt x="87344" y="21301"/>
                      <a:pt x="139732" y="85880"/>
                      <a:pt x="140875" y="175034"/>
                    </a:cubicBezTo>
                    <a:cubicBezTo>
                      <a:pt x="142970" y="220183"/>
                      <a:pt x="128111" y="257521"/>
                      <a:pt x="101822" y="287048"/>
                    </a:cubicBezTo>
                    <a:cubicBezTo>
                      <a:pt x="164211" y="253235"/>
                      <a:pt x="196501" y="179225"/>
                      <a:pt x="175355" y="10874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grpSp>
            <p:nvGrpSpPr>
              <p:cNvPr id="205" name="Graphic 2">
                <a:extLst>
                  <a:ext uri="{FF2B5EF4-FFF2-40B4-BE49-F238E27FC236}">
                    <a16:creationId xmlns:a16="http://schemas.microsoft.com/office/drawing/2014/main" id="{70489F3A-41EB-43ED-8153-DA69C5BA7091}"/>
                  </a:ext>
                </a:extLst>
              </p:cNvPr>
              <p:cNvGrpSpPr/>
              <p:nvPr/>
            </p:nvGrpSpPr>
            <p:grpSpPr>
              <a:xfrm>
                <a:off x="5881684" y="3256226"/>
                <a:ext cx="96300" cy="100097"/>
                <a:chOff x="5881684" y="3256226"/>
                <a:chExt cx="96300" cy="100097"/>
              </a:xfrm>
              <a:grpFill/>
            </p:grpSpPr>
            <p:sp>
              <p:nvSpPr>
                <p:cNvPr id="223" name="Freeform: Shape 222">
                  <a:extLst>
                    <a:ext uri="{FF2B5EF4-FFF2-40B4-BE49-F238E27FC236}">
                      <a16:creationId xmlns:a16="http://schemas.microsoft.com/office/drawing/2014/main" id="{5392CF27-08C6-4E3E-9CDA-6E0FD953DD1E}"/>
                    </a:ext>
                  </a:extLst>
                </p:cNvPr>
                <p:cNvSpPr/>
                <p:nvPr/>
              </p:nvSpPr>
              <p:spPr>
                <a:xfrm>
                  <a:off x="5881684" y="3256226"/>
                  <a:ext cx="96300" cy="100097"/>
                </a:xfrm>
                <a:custGeom>
                  <a:avLst/>
                  <a:gdLst>
                    <a:gd name="connsiteX0" fmla="*/ 96300 w 96300"/>
                    <a:gd name="connsiteY0" fmla="*/ 15991 h 100097"/>
                    <a:gd name="connsiteX1" fmla="*/ 49437 w 96300"/>
                    <a:gd name="connsiteY1" fmla="*/ 3990 h 100097"/>
                    <a:gd name="connsiteX2" fmla="*/ 860 w 96300"/>
                    <a:gd name="connsiteY2" fmla="*/ 60283 h 100097"/>
                    <a:gd name="connsiteX3" fmla="*/ 21053 w 96300"/>
                    <a:gd name="connsiteY3" fmla="*/ 100097 h 100097"/>
                    <a:gd name="connsiteX4" fmla="*/ 96300 w 96300"/>
                    <a:gd name="connsiteY4" fmla="*/ 15991 h 100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6300" h="100097">
                      <a:moveTo>
                        <a:pt x="96300" y="15991"/>
                      </a:moveTo>
                      <a:cubicBezTo>
                        <a:pt x="96300" y="15991"/>
                        <a:pt x="72202" y="-9631"/>
                        <a:pt x="49437" y="3990"/>
                      </a:cubicBezTo>
                      <a:cubicBezTo>
                        <a:pt x="26672" y="17611"/>
                        <a:pt x="3431" y="50662"/>
                        <a:pt x="860" y="60283"/>
                      </a:cubicBezTo>
                      <a:cubicBezTo>
                        <a:pt x="-2474" y="72951"/>
                        <a:pt x="3812" y="90382"/>
                        <a:pt x="21053" y="100097"/>
                      </a:cubicBezTo>
                      <a:cubicBezTo>
                        <a:pt x="28958" y="92001"/>
                        <a:pt x="96300" y="15991"/>
                        <a:pt x="96300" y="15991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24" name="Freeform: Shape 223">
                  <a:extLst>
                    <a:ext uri="{FF2B5EF4-FFF2-40B4-BE49-F238E27FC236}">
                      <a16:creationId xmlns:a16="http://schemas.microsoft.com/office/drawing/2014/main" id="{B8B74012-028B-471A-9977-923386A262A1}"/>
                    </a:ext>
                  </a:extLst>
                </p:cNvPr>
                <p:cNvSpPr/>
                <p:nvPr/>
              </p:nvSpPr>
              <p:spPr>
                <a:xfrm>
                  <a:off x="5917786" y="3259830"/>
                  <a:ext cx="53610" cy="26580"/>
                </a:xfrm>
                <a:custGeom>
                  <a:avLst/>
                  <a:gdLst>
                    <a:gd name="connsiteX0" fmla="*/ 14002 w 53610"/>
                    <a:gd name="connsiteY0" fmla="*/ 3434 h 26580"/>
                    <a:gd name="connsiteX1" fmla="*/ 0 w 53610"/>
                    <a:gd name="connsiteY1" fmla="*/ 14483 h 26580"/>
                    <a:gd name="connsiteX2" fmla="*/ 42863 w 53610"/>
                    <a:gd name="connsiteY2" fmla="*/ 26580 h 26580"/>
                    <a:gd name="connsiteX3" fmla="*/ 53245 w 53610"/>
                    <a:gd name="connsiteY3" fmla="*/ 13626 h 26580"/>
                    <a:gd name="connsiteX4" fmla="*/ 14002 w 53610"/>
                    <a:gd name="connsiteY4" fmla="*/ 3434 h 265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3610" h="26580">
                      <a:moveTo>
                        <a:pt x="14002" y="3434"/>
                      </a:moveTo>
                      <a:cubicBezTo>
                        <a:pt x="9239" y="6292"/>
                        <a:pt x="4572" y="10197"/>
                        <a:pt x="0" y="14483"/>
                      </a:cubicBezTo>
                      <a:cubicBezTo>
                        <a:pt x="17812" y="7530"/>
                        <a:pt x="36576" y="13626"/>
                        <a:pt x="42863" y="26580"/>
                      </a:cubicBezTo>
                      <a:cubicBezTo>
                        <a:pt x="49911" y="19913"/>
                        <a:pt x="55054" y="16674"/>
                        <a:pt x="53245" y="13626"/>
                      </a:cubicBezTo>
                      <a:cubicBezTo>
                        <a:pt x="51435" y="10673"/>
                        <a:pt x="32290" y="-7424"/>
                        <a:pt x="14002" y="3434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sp>
            <p:nvSpPr>
              <p:cNvPr id="206" name="Freeform: Shape 205">
                <a:extLst>
                  <a:ext uri="{FF2B5EF4-FFF2-40B4-BE49-F238E27FC236}">
                    <a16:creationId xmlns:a16="http://schemas.microsoft.com/office/drawing/2014/main" id="{A10B5EEE-BDFF-4162-B610-60921E96943E}"/>
                  </a:ext>
                </a:extLst>
              </p:cNvPr>
              <p:cNvSpPr/>
              <p:nvPr/>
            </p:nvSpPr>
            <p:spPr>
              <a:xfrm>
                <a:off x="6151603" y="3190349"/>
                <a:ext cx="18930" cy="28863"/>
              </a:xfrm>
              <a:custGeom>
                <a:avLst/>
                <a:gdLst>
                  <a:gd name="connsiteX0" fmla="*/ 6880 w 18930"/>
                  <a:gd name="connsiteY0" fmla="*/ 28719 h 28863"/>
                  <a:gd name="connsiteX1" fmla="*/ 6880 w 18930"/>
                  <a:gd name="connsiteY1" fmla="*/ 28719 h 28863"/>
                  <a:gd name="connsiteX2" fmla="*/ 16595 w 18930"/>
                  <a:gd name="connsiteY2" fmla="*/ 21957 h 28863"/>
                  <a:gd name="connsiteX3" fmla="*/ 18786 w 18930"/>
                  <a:gd name="connsiteY3" fmla="*/ 9860 h 28863"/>
                  <a:gd name="connsiteX4" fmla="*/ 12023 w 18930"/>
                  <a:gd name="connsiteY4" fmla="*/ 144 h 28863"/>
                  <a:gd name="connsiteX5" fmla="*/ 12023 w 18930"/>
                  <a:gd name="connsiteY5" fmla="*/ 144 h 28863"/>
                  <a:gd name="connsiteX6" fmla="*/ 2308 w 18930"/>
                  <a:gd name="connsiteY6" fmla="*/ 6907 h 28863"/>
                  <a:gd name="connsiteX7" fmla="*/ 117 w 18930"/>
                  <a:gd name="connsiteY7" fmla="*/ 19004 h 28863"/>
                  <a:gd name="connsiteX8" fmla="*/ 6880 w 18930"/>
                  <a:gd name="connsiteY8" fmla="*/ 28719 h 288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8930" h="28863">
                    <a:moveTo>
                      <a:pt x="6880" y="28719"/>
                    </a:moveTo>
                    <a:lnTo>
                      <a:pt x="6880" y="28719"/>
                    </a:lnTo>
                    <a:cubicBezTo>
                      <a:pt x="11452" y="29577"/>
                      <a:pt x="15738" y="26529"/>
                      <a:pt x="16595" y="21957"/>
                    </a:cubicBezTo>
                    <a:lnTo>
                      <a:pt x="18786" y="9860"/>
                    </a:lnTo>
                    <a:cubicBezTo>
                      <a:pt x="19643" y="5288"/>
                      <a:pt x="16595" y="1002"/>
                      <a:pt x="12023" y="144"/>
                    </a:cubicBezTo>
                    <a:lnTo>
                      <a:pt x="12023" y="144"/>
                    </a:lnTo>
                    <a:cubicBezTo>
                      <a:pt x="7451" y="-713"/>
                      <a:pt x="3165" y="2335"/>
                      <a:pt x="2308" y="6907"/>
                    </a:cubicBezTo>
                    <a:lnTo>
                      <a:pt x="117" y="19004"/>
                    </a:lnTo>
                    <a:cubicBezTo>
                      <a:pt x="-645" y="23576"/>
                      <a:pt x="2403" y="27957"/>
                      <a:pt x="6880" y="28719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07" name="Freeform: Shape 206">
                <a:extLst>
                  <a:ext uri="{FF2B5EF4-FFF2-40B4-BE49-F238E27FC236}">
                    <a16:creationId xmlns:a16="http://schemas.microsoft.com/office/drawing/2014/main" id="{E8A34898-67B7-47D8-BB7B-9B7A773A63BE}"/>
                  </a:ext>
                </a:extLst>
              </p:cNvPr>
              <p:cNvSpPr/>
              <p:nvPr/>
            </p:nvSpPr>
            <p:spPr>
              <a:xfrm rot="-1015751">
                <a:off x="6060082" y="3310337"/>
                <a:ext cx="6096" cy="21146"/>
              </a:xfrm>
              <a:custGeom>
                <a:avLst/>
                <a:gdLst>
                  <a:gd name="connsiteX0" fmla="*/ 0 w 6096"/>
                  <a:gd name="connsiteY0" fmla="*/ 0 h 21146"/>
                  <a:gd name="connsiteX1" fmla="*/ 6096 w 6096"/>
                  <a:gd name="connsiteY1" fmla="*/ 0 h 21146"/>
                  <a:gd name="connsiteX2" fmla="*/ 6096 w 6096"/>
                  <a:gd name="connsiteY2" fmla="*/ 21146 h 21146"/>
                  <a:gd name="connsiteX3" fmla="*/ 0 w 6096"/>
                  <a:gd name="connsiteY3" fmla="*/ 21146 h 21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096" h="21146">
                    <a:moveTo>
                      <a:pt x="0" y="0"/>
                    </a:moveTo>
                    <a:lnTo>
                      <a:pt x="6096" y="0"/>
                    </a:lnTo>
                    <a:lnTo>
                      <a:pt x="6096" y="21146"/>
                    </a:lnTo>
                    <a:lnTo>
                      <a:pt x="0" y="21146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08" name="Freeform: Shape 207">
                <a:extLst>
                  <a:ext uri="{FF2B5EF4-FFF2-40B4-BE49-F238E27FC236}">
                    <a16:creationId xmlns:a16="http://schemas.microsoft.com/office/drawing/2014/main" id="{FE3418B9-D8B6-42E9-A3C3-A0A1667390DC}"/>
                  </a:ext>
                </a:extLst>
              </p:cNvPr>
              <p:cNvSpPr/>
              <p:nvPr/>
            </p:nvSpPr>
            <p:spPr>
              <a:xfrm rot="-1004655">
                <a:off x="6137628" y="3552713"/>
                <a:ext cx="6095" cy="51720"/>
              </a:xfrm>
              <a:custGeom>
                <a:avLst/>
                <a:gdLst>
                  <a:gd name="connsiteX0" fmla="*/ 0 w 6095"/>
                  <a:gd name="connsiteY0" fmla="*/ 0 h 51720"/>
                  <a:gd name="connsiteX1" fmla="*/ 6096 w 6095"/>
                  <a:gd name="connsiteY1" fmla="*/ 0 h 51720"/>
                  <a:gd name="connsiteX2" fmla="*/ 6096 w 6095"/>
                  <a:gd name="connsiteY2" fmla="*/ 51721 h 51720"/>
                  <a:gd name="connsiteX3" fmla="*/ 0 w 6095"/>
                  <a:gd name="connsiteY3" fmla="*/ 51721 h 517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095" h="51720">
                    <a:moveTo>
                      <a:pt x="0" y="0"/>
                    </a:moveTo>
                    <a:lnTo>
                      <a:pt x="6096" y="0"/>
                    </a:lnTo>
                    <a:lnTo>
                      <a:pt x="6096" y="51721"/>
                    </a:lnTo>
                    <a:lnTo>
                      <a:pt x="0" y="51721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09" name="Freeform: Shape 208">
                <a:extLst>
                  <a:ext uri="{FF2B5EF4-FFF2-40B4-BE49-F238E27FC236}">
                    <a16:creationId xmlns:a16="http://schemas.microsoft.com/office/drawing/2014/main" id="{EC39006C-6757-407E-8AB1-B02D3BFF04BA}"/>
                  </a:ext>
                </a:extLst>
              </p:cNvPr>
              <p:cNvSpPr/>
              <p:nvPr/>
            </p:nvSpPr>
            <p:spPr>
              <a:xfrm>
                <a:off x="5956934" y="3484149"/>
                <a:ext cx="48386" cy="19811"/>
              </a:xfrm>
              <a:custGeom>
                <a:avLst/>
                <a:gdLst>
                  <a:gd name="connsiteX0" fmla="*/ 46577 w 48386"/>
                  <a:gd name="connsiteY0" fmla="*/ 0 h 19811"/>
                  <a:gd name="connsiteX1" fmla="*/ 48387 w 48386"/>
                  <a:gd name="connsiteY1" fmla="*/ 5810 h 19811"/>
                  <a:gd name="connsiteX2" fmla="*/ 1714 w 48386"/>
                  <a:gd name="connsiteY2" fmla="*/ 19812 h 19811"/>
                  <a:gd name="connsiteX3" fmla="*/ 0 w 48386"/>
                  <a:gd name="connsiteY3" fmla="*/ 14002 h 198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8386" h="19811">
                    <a:moveTo>
                      <a:pt x="46577" y="0"/>
                    </a:moveTo>
                    <a:lnTo>
                      <a:pt x="48387" y="5810"/>
                    </a:lnTo>
                    <a:lnTo>
                      <a:pt x="1714" y="19812"/>
                    </a:lnTo>
                    <a:lnTo>
                      <a:pt x="0" y="14002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10" name="Freeform: Shape 209">
                <a:extLst>
                  <a:ext uri="{FF2B5EF4-FFF2-40B4-BE49-F238E27FC236}">
                    <a16:creationId xmlns:a16="http://schemas.microsoft.com/office/drawing/2014/main" id="{6754A628-91BF-4AC1-B351-9DD801C8F960}"/>
                  </a:ext>
                </a:extLst>
              </p:cNvPr>
              <p:cNvSpPr/>
              <p:nvPr/>
            </p:nvSpPr>
            <p:spPr>
              <a:xfrm rot="-6411075">
                <a:off x="6221071" y="3393512"/>
                <a:ext cx="6096" cy="54771"/>
              </a:xfrm>
              <a:custGeom>
                <a:avLst/>
                <a:gdLst>
                  <a:gd name="connsiteX0" fmla="*/ 0 w 6096"/>
                  <a:gd name="connsiteY0" fmla="*/ 0 h 54771"/>
                  <a:gd name="connsiteX1" fmla="*/ 6096 w 6096"/>
                  <a:gd name="connsiteY1" fmla="*/ 0 h 54771"/>
                  <a:gd name="connsiteX2" fmla="*/ 6096 w 6096"/>
                  <a:gd name="connsiteY2" fmla="*/ 54771 h 54771"/>
                  <a:gd name="connsiteX3" fmla="*/ 0 w 6096"/>
                  <a:gd name="connsiteY3" fmla="*/ 54771 h 547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096" h="54771">
                    <a:moveTo>
                      <a:pt x="0" y="0"/>
                    </a:moveTo>
                    <a:lnTo>
                      <a:pt x="6096" y="0"/>
                    </a:lnTo>
                    <a:lnTo>
                      <a:pt x="6096" y="54771"/>
                    </a:lnTo>
                    <a:lnTo>
                      <a:pt x="0" y="54771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11" name="Freeform: Shape 210">
                <a:extLst>
                  <a:ext uri="{FF2B5EF4-FFF2-40B4-BE49-F238E27FC236}">
                    <a16:creationId xmlns:a16="http://schemas.microsoft.com/office/drawing/2014/main" id="{E08A15E8-1091-413F-9310-9B036E19E1C1}"/>
                  </a:ext>
                </a:extLst>
              </p:cNvPr>
              <p:cNvSpPr/>
              <p:nvPr/>
            </p:nvSpPr>
            <p:spPr>
              <a:xfrm rot="-3707380">
                <a:off x="5982838" y="3374974"/>
                <a:ext cx="6095" cy="37051"/>
              </a:xfrm>
              <a:custGeom>
                <a:avLst/>
                <a:gdLst>
                  <a:gd name="connsiteX0" fmla="*/ 0 w 6095"/>
                  <a:gd name="connsiteY0" fmla="*/ 0 h 37051"/>
                  <a:gd name="connsiteX1" fmla="*/ 6096 w 6095"/>
                  <a:gd name="connsiteY1" fmla="*/ 0 h 37051"/>
                  <a:gd name="connsiteX2" fmla="*/ 6096 w 6095"/>
                  <a:gd name="connsiteY2" fmla="*/ 37051 h 37051"/>
                  <a:gd name="connsiteX3" fmla="*/ 0 w 6095"/>
                  <a:gd name="connsiteY3" fmla="*/ 37051 h 370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095" h="37051">
                    <a:moveTo>
                      <a:pt x="0" y="0"/>
                    </a:moveTo>
                    <a:lnTo>
                      <a:pt x="6096" y="0"/>
                    </a:lnTo>
                    <a:lnTo>
                      <a:pt x="6096" y="37051"/>
                    </a:lnTo>
                    <a:lnTo>
                      <a:pt x="0" y="37051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12" name="Freeform: Shape 211">
                <a:extLst>
                  <a:ext uri="{FF2B5EF4-FFF2-40B4-BE49-F238E27FC236}">
                    <a16:creationId xmlns:a16="http://schemas.microsoft.com/office/drawing/2014/main" id="{EF433109-084B-4B15-8D03-F9084EE0408D}"/>
                  </a:ext>
                </a:extLst>
              </p:cNvPr>
              <p:cNvSpPr/>
              <p:nvPr/>
            </p:nvSpPr>
            <p:spPr>
              <a:xfrm rot="-3688311">
                <a:off x="6219917" y="3503223"/>
                <a:ext cx="6096" cy="35528"/>
              </a:xfrm>
              <a:custGeom>
                <a:avLst/>
                <a:gdLst>
                  <a:gd name="connsiteX0" fmla="*/ 0 w 6096"/>
                  <a:gd name="connsiteY0" fmla="*/ 0 h 35528"/>
                  <a:gd name="connsiteX1" fmla="*/ 6096 w 6096"/>
                  <a:gd name="connsiteY1" fmla="*/ 0 h 35528"/>
                  <a:gd name="connsiteX2" fmla="*/ 6096 w 6096"/>
                  <a:gd name="connsiteY2" fmla="*/ 35529 h 35528"/>
                  <a:gd name="connsiteX3" fmla="*/ 0 w 6096"/>
                  <a:gd name="connsiteY3" fmla="*/ 35529 h 355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096" h="35528">
                    <a:moveTo>
                      <a:pt x="0" y="0"/>
                    </a:moveTo>
                    <a:lnTo>
                      <a:pt x="6096" y="0"/>
                    </a:lnTo>
                    <a:lnTo>
                      <a:pt x="6096" y="35529"/>
                    </a:lnTo>
                    <a:lnTo>
                      <a:pt x="0" y="3552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13" name="Freeform: Shape 212">
                <a:extLst>
                  <a:ext uri="{FF2B5EF4-FFF2-40B4-BE49-F238E27FC236}">
                    <a16:creationId xmlns:a16="http://schemas.microsoft.com/office/drawing/2014/main" id="{190BBC10-E8D0-48BF-867E-1BA2E865566D}"/>
                  </a:ext>
                </a:extLst>
              </p:cNvPr>
              <p:cNvSpPr/>
              <p:nvPr/>
            </p:nvSpPr>
            <p:spPr>
              <a:xfrm>
                <a:off x="6029133" y="3556253"/>
                <a:ext cx="23526" cy="36766"/>
              </a:xfrm>
              <a:custGeom>
                <a:avLst/>
                <a:gdLst>
                  <a:gd name="connsiteX0" fmla="*/ 18193 w 23526"/>
                  <a:gd name="connsiteY0" fmla="*/ 0 h 36766"/>
                  <a:gd name="connsiteX1" fmla="*/ 23527 w 23526"/>
                  <a:gd name="connsiteY1" fmla="*/ 2857 h 36766"/>
                  <a:gd name="connsiteX2" fmla="*/ 5334 w 23526"/>
                  <a:gd name="connsiteY2" fmla="*/ 36767 h 36766"/>
                  <a:gd name="connsiteX3" fmla="*/ 0 w 23526"/>
                  <a:gd name="connsiteY3" fmla="*/ 33909 h 367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526" h="36766">
                    <a:moveTo>
                      <a:pt x="18193" y="0"/>
                    </a:moveTo>
                    <a:lnTo>
                      <a:pt x="23527" y="2857"/>
                    </a:lnTo>
                    <a:lnTo>
                      <a:pt x="5334" y="36767"/>
                    </a:lnTo>
                    <a:lnTo>
                      <a:pt x="0" y="3390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14" name="Freeform: Shape 213">
                <a:extLst>
                  <a:ext uri="{FF2B5EF4-FFF2-40B4-BE49-F238E27FC236}">
                    <a16:creationId xmlns:a16="http://schemas.microsoft.com/office/drawing/2014/main" id="{2F2F31B4-10BE-4AE5-AAFB-8CC3467EEB5C}"/>
                  </a:ext>
                </a:extLst>
              </p:cNvPr>
              <p:cNvSpPr/>
              <p:nvPr/>
            </p:nvSpPr>
            <p:spPr>
              <a:xfrm rot="-9104307">
                <a:off x="6165045" y="3320415"/>
                <a:ext cx="6096" cy="35242"/>
              </a:xfrm>
              <a:custGeom>
                <a:avLst/>
                <a:gdLst>
                  <a:gd name="connsiteX0" fmla="*/ 0 w 6096"/>
                  <a:gd name="connsiteY0" fmla="*/ 0 h 35242"/>
                  <a:gd name="connsiteX1" fmla="*/ 6096 w 6096"/>
                  <a:gd name="connsiteY1" fmla="*/ 0 h 35242"/>
                  <a:gd name="connsiteX2" fmla="*/ 6096 w 6096"/>
                  <a:gd name="connsiteY2" fmla="*/ 35243 h 35242"/>
                  <a:gd name="connsiteX3" fmla="*/ 0 w 6096"/>
                  <a:gd name="connsiteY3" fmla="*/ 35243 h 352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096" h="35242">
                    <a:moveTo>
                      <a:pt x="0" y="0"/>
                    </a:moveTo>
                    <a:lnTo>
                      <a:pt x="6096" y="0"/>
                    </a:lnTo>
                    <a:lnTo>
                      <a:pt x="6096" y="35243"/>
                    </a:lnTo>
                    <a:lnTo>
                      <a:pt x="0" y="35243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15" name="Freeform: Shape 214">
                <a:extLst>
                  <a:ext uri="{FF2B5EF4-FFF2-40B4-BE49-F238E27FC236}">
                    <a16:creationId xmlns:a16="http://schemas.microsoft.com/office/drawing/2014/main" id="{51A6B328-3697-4BB7-9919-01BCF0E75F85}"/>
                  </a:ext>
                </a:extLst>
              </p:cNvPr>
              <p:cNvSpPr/>
              <p:nvPr/>
            </p:nvSpPr>
            <p:spPr>
              <a:xfrm>
                <a:off x="6070853" y="3358800"/>
                <a:ext cx="33813" cy="100107"/>
              </a:xfrm>
              <a:custGeom>
                <a:avLst/>
                <a:gdLst>
                  <a:gd name="connsiteX0" fmla="*/ 2857 w 33813"/>
                  <a:gd name="connsiteY0" fmla="*/ 0 h 100107"/>
                  <a:gd name="connsiteX1" fmla="*/ 0 w 33813"/>
                  <a:gd name="connsiteY1" fmla="*/ 47625 h 100107"/>
                  <a:gd name="connsiteX2" fmla="*/ 33814 w 33813"/>
                  <a:gd name="connsiteY2" fmla="*/ 100108 h 100107"/>
                  <a:gd name="connsiteX3" fmla="*/ 30956 w 33813"/>
                  <a:gd name="connsiteY3" fmla="*/ 36481 h 1001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3813" h="100107">
                    <a:moveTo>
                      <a:pt x="2857" y="0"/>
                    </a:moveTo>
                    <a:lnTo>
                      <a:pt x="0" y="47625"/>
                    </a:lnTo>
                    <a:lnTo>
                      <a:pt x="33814" y="100108"/>
                    </a:lnTo>
                    <a:lnTo>
                      <a:pt x="30956" y="36481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16" name="Freeform: Shape 215">
                <a:extLst>
                  <a:ext uri="{FF2B5EF4-FFF2-40B4-BE49-F238E27FC236}">
                    <a16:creationId xmlns:a16="http://schemas.microsoft.com/office/drawing/2014/main" id="{0FD75DB0-AFA1-46FC-B09B-4E04E3887752}"/>
                  </a:ext>
                </a:extLst>
              </p:cNvPr>
              <p:cNvSpPr/>
              <p:nvPr/>
            </p:nvSpPr>
            <p:spPr>
              <a:xfrm>
                <a:off x="6104095" y="3418331"/>
                <a:ext cx="127063" cy="38957"/>
              </a:xfrm>
              <a:custGeom>
                <a:avLst/>
                <a:gdLst>
                  <a:gd name="connsiteX0" fmla="*/ 127063 w 127063"/>
                  <a:gd name="connsiteY0" fmla="*/ 0 h 38957"/>
                  <a:gd name="connsiteX1" fmla="*/ 51530 w 127063"/>
                  <a:gd name="connsiteY1" fmla="*/ 12192 h 38957"/>
                  <a:gd name="connsiteX2" fmla="*/ 0 w 127063"/>
                  <a:gd name="connsiteY2" fmla="*/ 38957 h 38957"/>
                  <a:gd name="connsiteX3" fmla="*/ 59150 w 127063"/>
                  <a:gd name="connsiteY3" fmla="*/ 32576 h 389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7063" h="38957">
                    <a:moveTo>
                      <a:pt x="127063" y="0"/>
                    </a:moveTo>
                    <a:lnTo>
                      <a:pt x="51530" y="12192"/>
                    </a:lnTo>
                    <a:lnTo>
                      <a:pt x="0" y="38957"/>
                    </a:lnTo>
                    <a:lnTo>
                      <a:pt x="59150" y="32576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grpSp>
            <p:nvGrpSpPr>
              <p:cNvPr id="217" name="Graphic 2">
                <a:extLst>
                  <a:ext uri="{FF2B5EF4-FFF2-40B4-BE49-F238E27FC236}">
                    <a16:creationId xmlns:a16="http://schemas.microsoft.com/office/drawing/2014/main" id="{05CD0F9D-FAE8-4B79-B048-6FB2235567B1}"/>
                  </a:ext>
                </a:extLst>
              </p:cNvPr>
              <p:cNvGrpSpPr/>
              <p:nvPr/>
            </p:nvGrpSpPr>
            <p:grpSpPr>
              <a:xfrm>
                <a:off x="6089575" y="3442542"/>
                <a:ext cx="29041" cy="29075"/>
                <a:chOff x="6089575" y="3442542"/>
                <a:chExt cx="29041" cy="29075"/>
              </a:xfrm>
              <a:grpFill/>
            </p:grpSpPr>
            <p:sp>
              <p:nvSpPr>
                <p:cNvPr id="221" name="Freeform: Shape 220">
                  <a:extLst>
                    <a:ext uri="{FF2B5EF4-FFF2-40B4-BE49-F238E27FC236}">
                      <a16:creationId xmlns:a16="http://schemas.microsoft.com/office/drawing/2014/main" id="{17E0069D-4BCE-46B9-A5F6-3A7BE6D85EA5}"/>
                    </a:ext>
                  </a:extLst>
                </p:cNvPr>
                <p:cNvSpPr/>
                <p:nvPr/>
              </p:nvSpPr>
              <p:spPr>
                <a:xfrm>
                  <a:off x="6089575" y="3442542"/>
                  <a:ext cx="29041" cy="29075"/>
                </a:xfrm>
                <a:custGeom>
                  <a:avLst/>
                  <a:gdLst>
                    <a:gd name="connsiteX0" fmla="*/ 28427 w 29041"/>
                    <a:gd name="connsiteY0" fmla="*/ 10364 h 29075"/>
                    <a:gd name="connsiteX1" fmla="*/ 18712 w 29041"/>
                    <a:gd name="connsiteY1" fmla="*/ 28462 h 29075"/>
                    <a:gd name="connsiteX2" fmla="*/ 614 w 29041"/>
                    <a:gd name="connsiteY2" fmla="*/ 18746 h 29075"/>
                    <a:gd name="connsiteX3" fmla="*/ 10330 w 29041"/>
                    <a:gd name="connsiteY3" fmla="*/ 649 h 29075"/>
                    <a:gd name="connsiteX4" fmla="*/ 28427 w 29041"/>
                    <a:gd name="connsiteY4" fmla="*/ 10364 h 29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041" h="29075">
                      <a:moveTo>
                        <a:pt x="28427" y="10364"/>
                      </a:moveTo>
                      <a:cubicBezTo>
                        <a:pt x="30713" y="18080"/>
                        <a:pt x="26427" y="26176"/>
                        <a:pt x="18712" y="28462"/>
                      </a:cubicBezTo>
                      <a:cubicBezTo>
                        <a:pt x="10996" y="30748"/>
                        <a:pt x="2995" y="26462"/>
                        <a:pt x="614" y="18746"/>
                      </a:cubicBezTo>
                      <a:cubicBezTo>
                        <a:pt x="-1672" y="11031"/>
                        <a:pt x="2614" y="2935"/>
                        <a:pt x="10330" y="649"/>
                      </a:cubicBezTo>
                      <a:cubicBezTo>
                        <a:pt x="18045" y="-1732"/>
                        <a:pt x="26141" y="2649"/>
                        <a:pt x="28427" y="10364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22" name="Freeform: Shape 221">
                  <a:extLst>
                    <a:ext uri="{FF2B5EF4-FFF2-40B4-BE49-F238E27FC236}">
                      <a16:creationId xmlns:a16="http://schemas.microsoft.com/office/drawing/2014/main" id="{CADDB2DB-0BC7-43E5-802B-E94578B1ADA1}"/>
                    </a:ext>
                  </a:extLst>
                </p:cNvPr>
                <p:cNvSpPr/>
                <p:nvPr/>
              </p:nvSpPr>
              <p:spPr>
                <a:xfrm>
                  <a:off x="6091001" y="3449573"/>
                  <a:ext cx="6808" cy="19145"/>
                </a:xfrm>
                <a:custGeom>
                  <a:avLst/>
                  <a:gdLst>
                    <a:gd name="connsiteX0" fmla="*/ 2617 w 6808"/>
                    <a:gd name="connsiteY0" fmla="*/ 0 h 19145"/>
                    <a:gd name="connsiteX1" fmla="*/ 6808 w 6808"/>
                    <a:gd name="connsiteY1" fmla="*/ 19145 h 19145"/>
                    <a:gd name="connsiteX2" fmla="*/ 2617 w 6808"/>
                    <a:gd name="connsiteY2" fmla="*/ 0 h 191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6808" h="19145">
                      <a:moveTo>
                        <a:pt x="2617" y="0"/>
                      </a:moveTo>
                      <a:cubicBezTo>
                        <a:pt x="2617" y="0"/>
                        <a:pt x="-5479" y="10382"/>
                        <a:pt x="6808" y="19145"/>
                      </a:cubicBezTo>
                      <a:cubicBezTo>
                        <a:pt x="6046" y="17240"/>
                        <a:pt x="1284" y="6668"/>
                        <a:pt x="2617" y="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218" name="Graphic 2">
                <a:extLst>
                  <a:ext uri="{FF2B5EF4-FFF2-40B4-BE49-F238E27FC236}">
                    <a16:creationId xmlns:a16="http://schemas.microsoft.com/office/drawing/2014/main" id="{E261253A-E872-4C60-897B-D79E56E196E9}"/>
                  </a:ext>
                </a:extLst>
              </p:cNvPr>
              <p:cNvGrpSpPr/>
              <p:nvPr/>
            </p:nvGrpSpPr>
            <p:grpSpPr>
              <a:xfrm>
                <a:off x="6097142" y="3196401"/>
                <a:ext cx="112446" cy="63243"/>
                <a:chOff x="6097142" y="3196401"/>
                <a:chExt cx="112446" cy="63243"/>
              </a:xfrm>
              <a:grpFill/>
            </p:grpSpPr>
            <p:sp>
              <p:nvSpPr>
                <p:cNvPr id="219" name="Freeform: Shape 218">
                  <a:extLst>
                    <a:ext uri="{FF2B5EF4-FFF2-40B4-BE49-F238E27FC236}">
                      <a16:creationId xmlns:a16="http://schemas.microsoft.com/office/drawing/2014/main" id="{9F7A445D-55D1-4435-B2BC-9C480D63926A}"/>
                    </a:ext>
                  </a:extLst>
                </p:cNvPr>
                <p:cNvSpPr/>
                <p:nvPr/>
              </p:nvSpPr>
              <p:spPr>
                <a:xfrm>
                  <a:off x="6097142" y="3196401"/>
                  <a:ext cx="112446" cy="63243"/>
                </a:xfrm>
                <a:custGeom>
                  <a:avLst/>
                  <a:gdLst>
                    <a:gd name="connsiteX0" fmla="*/ 109823 w 112446"/>
                    <a:gd name="connsiteY0" fmla="*/ 63243 h 63243"/>
                    <a:gd name="connsiteX1" fmla="*/ 97917 w 112446"/>
                    <a:gd name="connsiteY1" fmla="*/ 16285 h 63243"/>
                    <a:gd name="connsiteX2" fmla="*/ 25241 w 112446"/>
                    <a:gd name="connsiteY2" fmla="*/ 569 h 63243"/>
                    <a:gd name="connsiteX3" fmla="*/ 0 w 112446"/>
                    <a:gd name="connsiteY3" fmla="*/ 37335 h 63243"/>
                    <a:gd name="connsiteX4" fmla="*/ 109823 w 112446"/>
                    <a:gd name="connsiteY4" fmla="*/ 63243 h 632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2446" h="63243">
                      <a:moveTo>
                        <a:pt x="109823" y="63243"/>
                      </a:moveTo>
                      <a:cubicBezTo>
                        <a:pt x="109823" y="63243"/>
                        <a:pt x="120777" y="29811"/>
                        <a:pt x="97917" y="16285"/>
                      </a:cubicBezTo>
                      <a:cubicBezTo>
                        <a:pt x="75057" y="2760"/>
                        <a:pt x="34957" y="-1717"/>
                        <a:pt x="25241" y="569"/>
                      </a:cubicBezTo>
                      <a:cubicBezTo>
                        <a:pt x="12478" y="3712"/>
                        <a:pt x="286" y="17619"/>
                        <a:pt x="0" y="37335"/>
                      </a:cubicBezTo>
                      <a:cubicBezTo>
                        <a:pt x="10858" y="40479"/>
                        <a:pt x="109823" y="63243"/>
                        <a:pt x="109823" y="63243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20" name="Freeform: Shape 219">
                  <a:extLst>
                    <a:ext uri="{FF2B5EF4-FFF2-40B4-BE49-F238E27FC236}">
                      <a16:creationId xmlns:a16="http://schemas.microsoft.com/office/drawing/2014/main" id="{4401FC8B-DF3F-4E42-A245-20958172B531}"/>
                    </a:ext>
                  </a:extLst>
                </p:cNvPr>
                <p:cNvSpPr/>
                <p:nvPr/>
              </p:nvSpPr>
              <p:spPr>
                <a:xfrm>
                  <a:off x="6176295" y="3207829"/>
                  <a:ext cx="28905" cy="47556"/>
                </a:xfrm>
                <a:custGeom>
                  <a:avLst/>
                  <a:gdLst>
                    <a:gd name="connsiteX0" fmla="*/ 16383 w 28905"/>
                    <a:gd name="connsiteY0" fmla="*/ 6953 h 47556"/>
                    <a:gd name="connsiteX1" fmla="*/ 0 w 28905"/>
                    <a:gd name="connsiteY1" fmla="*/ 0 h 47556"/>
                    <a:gd name="connsiteX2" fmla="*/ 9906 w 28905"/>
                    <a:gd name="connsiteY2" fmla="*/ 43339 h 47556"/>
                    <a:gd name="connsiteX3" fmla="*/ 26194 w 28905"/>
                    <a:gd name="connsiteY3" fmla="*/ 46292 h 47556"/>
                    <a:gd name="connsiteX4" fmla="*/ 16383 w 28905"/>
                    <a:gd name="connsiteY4" fmla="*/ 6953 h 475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8905" h="47556">
                      <a:moveTo>
                        <a:pt x="16383" y="6953"/>
                      </a:moveTo>
                      <a:cubicBezTo>
                        <a:pt x="11621" y="4191"/>
                        <a:pt x="6001" y="1810"/>
                        <a:pt x="0" y="0"/>
                      </a:cubicBezTo>
                      <a:cubicBezTo>
                        <a:pt x="14669" y="12382"/>
                        <a:pt x="18288" y="31718"/>
                        <a:pt x="9906" y="43339"/>
                      </a:cubicBezTo>
                      <a:cubicBezTo>
                        <a:pt x="19145" y="46292"/>
                        <a:pt x="24384" y="49340"/>
                        <a:pt x="26194" y="46292"/>
                      </a:cubicBezTo>
                      <a:cubicBezTo>
                        <a:pt x="28003" y="43243"/>
                        <a:pt x="34766" y="17812"/>
                        <a:pt x="16383" y="6953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</p:grp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36C09629-EFF3-4063-97AE-8E8AFF668FC0}"/>
                </a:ext>
              </a:extLst>
            </p:cNvPr>
            <p:cNvSpPr/>
            <p:nvPr/>
          </p:nvSpPr>
          <p:spPr>
            <a:xfrm>
              <a:off x="5970306" y="3348608"/>
              <a:ext cx="87497" cy="232124"/>
            </a:xfrm>
            <a:custGeom>
              <a:avLst/>
              <a:gdLst>
                <a:gd name="connsiteX0" fmla="*/ 55684 w 87497"/>
                <a:gd name="connsiteY0" fmla="*/ 0 h 232124"/>
                <a:gd name="connsiteX1" fmla="*/ 1106 w 87497"/>
                <a:gd name="connsiteY1" fmla="*/ 125063 h 232124"/>
                <a:gd name="connsiteX2" fmla="*/ 87498 w 87497"/>
                <a:gd name="connsiteY2" fmla="*/ 232124 h 232124"/>
                <a:gd name="connsiteX3" fmla="*/ 31872 w 87497"/>
                <a:gd name="connsiteY3" fmla="*/ 120491 h 232124"/>
                <a:gd name="connsiteX4" fmla="*/ 55684 w 87497"/>
                <a:gd name="connsiteY4" fmla="*/ 0 h 23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7497" h="232124">
                  <a:moveTo>
                    <a:pt x="55684" y="0"/>
                  </a:moveTo>
                  <a:cubicBezTo>
                    <a:pt x="55684" y="0"/>
                    <a:pt x="-9181" y="48197"/>
                    <a:pt x="1106" y="125063"/>
                  </a:cubicBezTo>
                  <a:cubicBezTo>
                    <a:pt x="6249" y="163735"/>
                    <a:pt x="34539" y="206121"/>
                    <a:pt x="87498" y="232124"/>
                  </a:cubicBezTo>
                  <a:cubicBezTo>
                    <a:pt x="66352" y="203168"/>
                    <a:pt x="38920" y="162782"/>
                    <a:pt x="31872" y="120491"/>
                  </a:cubicBezTo>
                  <a:cubicBezTo>
                    <a:pt x="25680" y="83249"/>
                    <a:pt x="32157" y="43434"/>
                    <a:pt x="55684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sp>
        <p:nvSpPr>
          <p:cNvPr id="2" name="Freeform: Shape 1">
            <a:extLst>
              <a:ext uri="{FF2B5EF4-FFF2-40B4-BE49-F238E27FC236}">
                <a16:creationId xmlns:a16="http://schemas.microsoft.com/office/drawing/2014/main" id="{9604A510-BC28-4167-81A7-B0B36BBE40D9}"/>
              </a:ext>
            </a:extLst>
          </p:cNvPr>
          <p:cNvSpPr/>
          <p:nvPr/>
        </p:nvSpPr>
        <p:spPr>
          <a:xfrm rot="13678603">
            <a:off x="2373193" y="-2509540"/>
            <a:ext cx="3950505" cy="4542922"/>
          </a:xfrm>
          <a:custGeom>
            <a:avLst/>
            <a:gdLst>
              <a:gd name="connsiteX0" fmla="*/ 3936674 w 5532100"/>
              <a:gd name="connsiteY0" fmla="*/ 44776 h 6709605"/>
              <a:gd name="connsiteX1" fmla="*/ 2572163 w 5532100"/>
              <a:gd name="connsiteY1" fmla="*/ 86276 h 6709605"/>
              <a:gd name="connsiteX2" fmla="*/ 1676454 w 5532100"/>
              <a:gd name="connsiteY2" fmla="*/ 559528 h 6709605"/>
              <a:gd name="connsiteX3" fmla="*/ 1324166 w 5532100"/>
              <a:gd name="connsiteY3" fmla="*/ 1581307 h 6709605"/>
              <a:gd name="connsiteX4" fmla="*/ 778519 w 5532100"/>
              <a:gd name="connsiteY4" fmla="*/ 2489453 h 6709605"/>
              <a:gd name="connsiteX5" fmla="*/ 285761 w 5532100"/>
              <a:gd name="connsiteY5" fmla="*/ 2785579 h 6709605"/>
              <a:gd name="connsiteX6" fmla="*/ 1025 w 5532100"/>
              <a:gd name="connsiteY6" fmla="*/ 3499450 h 6709605"/>
              <a:gd name="connsiteX7" fmla="*/ 1564000 w 5532100"/>
              <a:gd name="connsiteY7" fmla="*/ 4684085 h 6709605"/>
              <a:gd name="connsiteX8" fmla="*/ 2381554 w 5532100"/>
              <a:gd name="connsiteY8" fmla="*/ 5406988 h 6709605"/>
              <a:gd name="connsiteX9" fmla="*/ 2950111 w 5532100"/>
              <a:gd name="connsiteY9" fmla="*/ 6470136 h 6709605"/>
              <a:gd name="connsiteX10" fmla="*/ 4468575 w 5532100"/>
              <a:gd name="connsiteY10" fmla="*/ 6265387 h 6709605"/>
              <a:gd name="connsiteX11" fmla="*/ 4872050 w 5532100"/>
              <a:gd name="connsiteY11" fmla="*/ 5544316 h 6709605"/>
              <a:gd name="connsiteX12" fmla="*/ 5462077 w 5532100"/>
              <a:gd name="connsiteY12" fmla="*/ 3387126 h 6709605"/>
              <a:gd name="connsiteX13" fmla="*/ 5343076 w 5532100"/>
              <a:gd name="connsiteY13" fmla="*/ 1190661 h 6709605"/>
              <a:gd name="connsiteX14" fmla="*/ 4011425 w 5532100"/>
              <a:gd name="connsiteY14" fmla="*/ 51977 h 6709605"/>
              <a:gd name="connsiteX15" fmla="*/ 3936674 w 5532100"/>
              <a:gd name="connsiteY15" fmla="*/ 44776 h 67096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5532100" h="6709605">
                <a:moveTo>
                  <a:pt x="3936674" y="44776"/>
                </a:moveTo>
                <a:cubicBezTo>
                  <a:pt x="3486986" y="-26309"/>
                  <a:pt x="3009152" y="-12956"/>
                  <a:pt x="2572163" y="86276"/>
                </a:cubicBezTo>
                <a:cubicBezTo>
                  <a:pt x="2243571" y="160897"/>
                  <a:pt x="1912622" y="297832"/>
                  <a:pt x="1676454" y="559528"/>
                </a:cubicBezTo>
                <a:cubicBezTo>
                  <a:pt x="1439370" y="822140"/>
                  <a:pt x="1395514" y="1232815"/>
                  <a:pt x="1324166" y="1581307"/>
                </a:cubicBezTo>
                <a:cubicBezTo>
                  <a:pt x="1246535" y="1960039"/>
                  <a:pt x="1089570" y="2285752"/>
                  <a:pt x="778519" y="2489453"/>
                </a:cubicBezTo>
                <a:cubicBezTo>
                  <a:pt x="617627" y="2594838"/>
                  <a:pt x="431992" y="2657938"/>
                  <a:pt x="285761" y="2785579"/>
                </a:cubicBezTo>
                <a:cubicBezTo>
                  <a:pt x="94235" y="2952755"/>
                  <a:pt x="-11674" y="3225840"/>
                  <a:pt x="1025" y="3499450"/>
                </a:cubicBezTo>
                <a:cubicBezTo>
                  <a:pt x="42132" y="4388089"/>
                  <a:pt x="962845" y="4468339"/>
                  <a:pt x="1564000" y="4684085"/>
                </a:cubicBezTo>
                <a:cubicBezTo>
                  <a:pt x="1933699" y="4816700"/>
                  <a:pt x="2188849" y="5038991"/>
                  <a:pt x="2381554" y="5406988"/>
                </a:cubicBezTo>
                <a:cubicBezTo>
                  <a:pt x="2569676" y="5766476"/>
                  <a:pt x="2652152" y="6184483"/>
                  <a:pt x="2950111" y="6470136"/>
                </a:cubicBezTo>
                <a:cubicBezTo>
                  <a:pt x="3395609" y="6897175"/>
                  <a:pt x="4129771" y="6706172"/>
                  <a:pt x="4468575" y="6265387"/>
                </a:cubicBezTo>
                <a:cubicBezTo>
                  <a:pt x="4634049" y="6050035"/>
                  <a:pt x="4760773" y="5798026"/>
                  <a:pt x="4872050" y="5544316"/>
                </a:cubicBezTo>
                <a:cubicBezTo>
                  <a:pt x="5167259" y="4871160"/>
                  <a:pt x="5361142" y="4132678"/>
                  <a:pt x="5462077" y="3387126"/>
                </a:cubicBezTo>
                <a:cubicBezTo>
                  <a:pt x="5558298" y="2675873"/>
                  <a:pt x="5585920" y="1889870"/>
                  <a:pt x="5343076" y="1190661"/>
                </a:cubicBezTo>
                <a:cubicBezTo>
                  <a:pt x="5118822" y="544996"/>
                  <a:pt x="4637191" y="124765"/>
                  <a:pt x="4011425" y="51977"/>
                </a:cubicBezTo>
                <a:cubicBezTo>
                  <a:pt x="3986683" y="49097"/>
                  <a:pt x="3961416" y="48573"/>
                  <a:pt x="3936674" y="44776"/>
                </a:cubicBezTo>
                <a:close/>
              </a:path>
            </a:pathLst>
          </a:custGeom>
          <a:solidFill>
            <a:schemeClr val="bg2">
              <a:lumMod val="75000"/>
            </a:schemeClr>
          </a:solidFill>
          <a:ln w="13091" cap="flat">
            <a:noFill/>
            <a:prstDash val="solid"/>
            <a:miter/>
          </a:ln>
        </p:spPr>
        <p:txBody>
          <a:bodyPr rtlCol="0" anchor="ctr"/>
          <a:lstStyle/>
          <a:p>
            <a:endParaRPr lang="th-TH" dirty="0"/>
          </a:p>
        </p:txBody>
      </p:sp>
      <p:sp>
        <p:nvSpPr>
          <p:cNvPr id="30397" name="TextBox 30396">
            <a:extLst>
              <a:ext uri="{FF2B5EF4-FFF2-40B4-BE49-F238E27FC236}">
                <a16:creationId xmlns:a16="http://schemas.microsoft.com/office/drawing/2014/main" id="{EA6935B4-94E6-4CC4-B05F-2EED45CAF414}"/>
              </a:ext>
            </a:extLst>
          </p:cNvPr>
          <p:cNvSpPr txBox="1"/>
          <p:nvPr/>
        </p:nvSpPr>
        <p:spPr>
          <a:xfrm>
            <a:off x="126054" y="1347307"/>
            <a:ext cx="6004089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7200" b="1" spc="300" dirty="0">
                <a:solidFill>
                  <a:srgbClr val="0F5B42"/>
                </a:solidFill>
                <a:latin typeface="Berlin Sans FB Demi" panose="020E0802020502020306" pitchFamily="34" charset="0"/>
                <a:cs typeface="ARMNoklae" panose="02000506000000020004" pitchFamily="2" charset="0"/>
              </a:rPr>
              <a:t>Results </a:t>
            </a:r>
            <a:endParaRPr lang="th-TH" spc="300" dirty="0">
              <a:solidFill>
                <a:srgbClr val="0F5B42"/>
              </a:solidFill>
              <a:latin typeface="Berlin Sans FB Demi" panose="020E0802020502020306" pitchFamily="34" charset="0"/>
              <a:cs typeface="ARMNoklae" panose="02000506000000020004" pitchFamily="2" charset="0"/>
            </a:endParaRPr>
          </a:p>
        </p:txBody>
      </p:sp>
      <p:sp>
        <p:nvSpPr>
          <p:cNvPr id="30398" name="TextBox 30397">
            <a:extLst>
              <a:ext uri="{FF2B5EF4-FFF2-40B4-BE49-F238E27FC236}">
                <a16:creationId xmlns:a16="http://schemas.microsoft.com/office/drawing/2014/main" id="{B90A2041-C0E2-4656-9A3B-D3E8F0298AE5}"/>
              </a:ext>
            </a:extLst>
          </p:cNvPr>
          <p:cNvSpPr txBox="1"/>
          <p:nvPr/>
        </p:nvSpPr>
        <p:spPr>
          <a:xfrm>
            <a:off x="1250966" y="2329382"/>
            <a:ext cx="9459899" cy="353943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GB" sz="2400" dirty="0">
                <a:solidFill>
                  <a:srgbClr val="0F5B42"/>
                </a:solidFill>
              </a:rPr>
              <a:t>Test papers will be sent off and marked externally and children will be given a scaled score. In addition, each child will receive an overall result saying whether they have achieved the required standard in the tests (AS) or not (NS).</a:t>
            </a:r>
          </a:p>
          <a:p>
            <a:pPr algn="ctr"/>
            <a:r>
              <a:rPr lang="en-GB" sz="2400" dirty="0">
                <a:solidFill>
                  <a:srgbClr val="0F5B42"/>
                </a:solidFill>
              </a:rPr>
              <a:t>Teacher assessments will also be used to build up a picture of your child’s learning and achievements.</a:t>
            </a:r>
          </a:p>
          <a:p>
            <a:pPr algn="ctr"/>
            <a:endParaRPr lang="en-GB" sz="2400" dirty="0">
              <a:solidFill>
                <a:srgbClr val="0F5B42"/>
              </a:solidFill>
            </a:endParaRPr>
          </a:p>
          <a:p>
            <a:pPr algn="ctr"/>
            <a:r>
              <a:rPr lang="en-GB" sz="2400" dirty="0">
                <a:solidFill>
                  <a:srgbClr val="0F5B42"/>
                </a:solidFill>
              </a:rPr>
              <a:t>All test and Teacher Assessment results will be reported to you in July along with your child’s school report.</a:t>
            </a:r>
          </a:p>
        </p:txBody>
      </p:sp>
      <p:sp>
        <p:nvSpPr>
          <p:cNvPr id="30400" name="Freeform: Shape 30399">
            <a:extLst>
              <a:ext uri="{FF2B5EF4-FFF2-40B4-BE49-F238E27FC236}">
                <a16:creationId xmlns:a16="http://schemas.microsoft.com/office/drawing/2014/main" id="{3BB6DBEF-F9D1-4D7D-804E-3F41579F6888}"/>
              </a:ext>
            </a:extLst>
          </p:cNvPr>
          <p:cNvSpPr/>
          <p:nvPr/>
        </p:nvSpPr>
        <p:spPr>
          <a:xfrm rot="13678603">
            <a:off x="2270519" y="-2573362"/>
            <a:ext cx="3950505" cy="4542922"/>
          </a:xfrm>
          <a:custGeom>
            <a:avLst/>
            <a:gdLst>
              <a:gd name="connsiteX0" fmla="*/ 3936674 w 5532100"/>
              <a:gd name="connsiteY0" fmla="*/ 44776 h 6709605"/>
              <a:gd name="connsiteX1" fmla="*/ 2572163 w 5532100"/>
              <a:gd name="connsiteY1" fmla="*/ 86276 h 6709605"/>
              <a:gd name="connsiteX2" fmla="*/ 1676454 w 5532100"/>
              <a:gd name="connsiteY2" fmla="*/ 559528 h 6709605"/>
              <a:gd name="connsiteX3" fmla="*/ 1324166 w 5532100"/>
              <a:gd name="connsiteY3" fmla="*/ 1581307 h 6709605"/>
              <a:gd name="connsiteX4" fmla="*/ 778519 w 5532100"/>
              <a:gd name="connsiteY4" fmla="*/ 2489453 h 6709605"/>
              <a:gd name="connsiteX5" fmla="*/ 285761 w 5532100"/>
              <a:gd name="connsiteY5" fmla="*/ 2785579 h 6709605"/>
              <a:gd name="connsiteX6" fmla="*/ 1025 w 5532100"/>
              <a:gd name="connsiteY6" fmla="*/ 3499450 h 6709605"/>
              <a:gd name="connsiteX7" fmla="*/ 1564000 w 5532100"/>
              <a:gd name="connsiteY7" fmla="*/ 4684085 h 6709605"/>
              <a:gd name="connsiteX8" fmla="*/ 2381554 w 5532100"/>
              <a:gd name="connsiteY8" fmla="*/ 5406988 h 6709605"/>
              <a:gd name="connsiteX9" fmla="*/ 2950111 w 5532100"/>
              <a:gd name="connsiteY9" fmla="*/ 6470136 h 6709605"/>
              <a:gd name="connsiteX10" fmla="*/ 4468575 w 5532100"/>
              <a:gd name="connsiteY10" fmla="*/ 6265387 h 6709605"/>
              <a:gd name="connsiteX11" fmla="*/ 4872050 w 5532100"/>
              <a:gd name="connsiteY11" fmla="*/ 5544316 h 6709605"/>
              <a:gd name="connsiteX12" fmla="*/ 5462077 w 5532100"/>
              <a:gd name="connsiteY12" fmla="*/ 3387126 h 6709605"/>
              <a:gd name="connsiteX13" fmla="*/ 5343076 w 5532100"/>
              <a:gd name="connsiteY13" fmla="*/ 1190661 h 6709605"/>
              <a:gd name="connsiteX14" fmla="*/ 4011425 w 5532100"/>
              <a:gd name="connsiteY14" fmla="*/ 51977 h 6709605"/>
              <a:gd name="connsiteX15" fmla="*/ 3936674 w 5532100"/>
              <a:gd name="connsiteY15" fmla="*/ 44776 h 67096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5532100" h="6709605">
                <a:moveTo>
                  <a:pt x="3936674" y="44776"/>
                </a:moveTo>
                <a:cubicBezTo>
                  <a:pt x="3486986" y="-26309"/>
                  <a:pt x="3009152" y="-12956"/>
                  <a:pt x="2572163" y="86276"/>
                </a:cubicBezTo>
                <a:cubicBezTo>
                  <a:pt x="2243571" y="160897"/>
                  <a:pt x="1912622" y="297832"/>
                  <a:pt x="1676454" y="559528"/>
                </a:cubicBezTo>
                <a:cubicBezTo>
                  <a:pt x="1439370" y="822140"/>
                  <a:pt x="1395514" y="1232815"/>
                  <a:pt x="1324166" y="1581307"/>
                </a:cubicBezTo>
                <a:cubicBezTo>
                  <a:pt x="1246535" y="1960039"/>
                  <a:pt x="1089570" y="2285752"/>
                  <a:pt x="778519" y="2489453"/>
                </a:cubicBezTo>
                <a:cubicBezTo>
                  <a:pt x="617627" y="2594838"/>
                  <a:pt x="431992" y="2657938"/>
                  <a:pt x="285761" y="2785579"/>
                </a:cubicBezTo>
                <a:cubicBezTo>
                  <a:pt x="94235" y="2952755"/>
                  <a:pt x="-11674" y="3225840"/>
                  <a:pt x="1025" y="3499450"/>
                </a:cubicBezTo>
                <a:cubicBezTo>
                  <a:pt x="42132" y="4388089"/>
                  <a:pt x="962845" y="4468339"/>
                  <a:pt x="1564000" y="4684085"/>
                </a:cubicBezTo>
                <a:cubicBezTo>
                  <a:pt x="1933699" y="4816700"/>
                  <a:pt x="2188849" y="5038991"/>
                  <a:pt x="2381554" y="5406988"/>
                </a:cubicBezTo>
                <a:cubicBezTo>
                  <a:pt x="2569676" y="5766476"/>
                  <a:pt x="2652152" y="6184483"/>
                  <a:pt x="2950111" y="6470136"/>
                </a:cubicBezTo>
                <a:cubicBezTo>
                  <a:pt x="3395609" y="6897175"/>
                  <a:pt x="4129771" y="6706172"/>
                  <a:pt x="4468575" y="6265387"/>
                </a:cubicBezTo>
                <a:cubicBezTo>
                  <a:pt x="4634049" y="6050035"/>
                  <a:pt x="4760773" y="5798026"/>
                  <a:pt x="4872050" y="5544316"/>
                </a:cubicBezTo>
                <a:cubicBezTo>
                  <a:pt x="5167259" y="4871160"/>
                  <a:pt x="5361142" y="4132678"/>
                  <a:pt x="5462077" y="3387126"/>
                </a:cubicBezTo>
                <a:cubicBezTo>
                  <a:pt x="5558298" y="2675873"/>
                  <a:pt x="5585920" y="1889870"/>
                  <a:pt x="5343076" y="1190661"/>
                </a:cubicBezTo>
                <a:cubicBezTo>
                  <a:pt x="5118822" y="544996"/>
                  <a:pt x="4637191" y="124765"/>
                  <a:pt x="4011425" y="51977"/>
                </a:cubicBezTo>
                <a:cubicBezTo>
                  <a:pt x="3986683" y="49097"/>
                  <a:pt x="3961416" y="48573"/>
                  <a:pt x="3936674" y="44776"/>
                </a:cubicBezTo>
                <a:close/>
              </a:path>
            </a:pathLst>
          </a:custGeom>
          <a:solidFill>
            <a:srgbClr val="E9D2AE"/>
          </a:solidFill>
          <a:ln w="13091" cap="flat">
            <a:noFill/>
            <a:prstDash val="solid"/>
            <a:miter/>
          </a:ln>
        </p:spPr>
        <p:txBody>
          <a:bodyPr rtlCol="0" anchor="ctr"/>
          <a:lstStyle/>
          <a:p>
            <a:endParaRPr lang="th-TH" dirty="0"/>
          </a:p>
        </p:txBody>
      </p:sp>
      <p:grpSp>
        <p:nvGrpSpPr>
          <p:cNvPr id="5" name="Graphic 2">
            <a:extLst>
              <a:ext uri="{FF2B5EF4-FFF2-40B4-BE49-F238E27FC236}">
                <a16:creationId xmlns:a16="http://schemas.microsoft.com/office/drawing/2014/main" id="{F4D7C90A-9AA6-48B1-BDE9-F49176B78E46}"/>
              </a:ext>
            </a:extLst>
          </p:cNvPr>
          <p:cNvGrpSpPr/>
          <p:nvPr/>
        </p:nvGrpSpPr>
        <p:grpSpPr>
          <a:xfrm>
            <a:off x="11160695" y="4267543"/>
            <a:ext cx="1131858" cy="1386344"/>
            <a:chOff x="5881684" y="3147949"/>
            <a:chExt cx="428090" cy="557286"/>
          </a:xfrm>
        </p:grpSpPr>
        <p:grpSp>
          <p:nvGrpSpPr>
            <p:cNvPr id="6" name="Graphic 2">
              <a:extLst>
                <a:ext uri="{FF2B5EF4-FFF2-40B4-BE49-F238E27FC236}">
                  <a16:creationId xmlns:a16="http://schemas.microsoft.com/office/drawing/2014/main" id="{DCB377F5-1EE8-4D4E-9E2A-F53D5E937F93}"/>
                </a:ext>
              </a:extLst>
            </p:cNvPr>
            <p:cNvGrpSpPr/>
            <p:nvPr/>
          </p:nvGrpSpPr>
          <p:grpSpPr>
            <a:xfrm>
              <a:off x="5881684" y="3147949"/>
              <a:ext cx="428090" cy="557286"/>
              <a:chOff x="5881684" y="3147949"/>
              <a:chExt cx="428090" cy="557286"/>
            </a:xfrm>
          </p:grpSpPr>
          <p:sp>
            <p:nvSpPr>
              <p:cNvPr id="8" name="Freeform: Shape 7">
                <a:extLst>
                  <a:ext uri="{FF2B5EF4-FFF2-40B4-BE49-F238E27FC236}">
                    <a16:creationId xmlns:a16="http://schemas.microsoft.com/office/drawing/2014/main" id="{2365D25C-B2CA-48B8-B767-FADD9948DB57}"/>
                  </a:ext>
                </a:extLst>
              </p:cNvPr>
              <p:cNvSpPr/>
              <p:nvPr/>
            </p:nvSpPr>
            <p:spPr>
              <a:xfrm rot="-2985213">
                <a:off x="5934573" y="3280506"/>
                <a:ext cx="14097" cy="66867"/>
              </a:xfrm>
              <a:custGeom>
                <a:avLst/>
                <a:gdLst>
                  <a:gd name="connsiteX0" fmla="*/ 0 w 14097"/>
                  <a:gd name="connsiteY0" fmla="*/ 0 h 66867"/>
                  <a:gd name="connsiteX1" fmla="*/ 14098 w 14097"/>
                  <a:gd name="connsiteY1" fmla="*/ 0 h 66867"/>
                  <a:gd name="connsiteX2" fmla="*/ 14098 w 14097"/>
                  <a:gd name="connsiteY2" fmla="*/ 66868 h 66867"/>
                  <a:gd name="connsiteX3" fmla="*/ 0 w 14097"/>
                  <a:gd name="connsiteY3" fmla="*/ 66868 h 668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097" h="66867">
                    <a:moveTo>
                      <a:pt x="0" y="0"/>
                    </a:moveTo>
                    <a:lnTo>
                      <a:pt x="14098" y="0"/>
                    </a:lnTo>
                    <a:lnTo>
                      <a:pt x="14098" y="66868"/>
                    </a:lnTo>
                    <a:lnTo>
                      <a:pt x="0" y="6686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9" name="Freeform: Shape 8">
                <a:extLst>
                  <a:ext uri="{FF2B5EF4-FFF2-40B4-BE49-F238E27FC236}">
                    <a16:creationId xmlns:a16="http://schemas.microsoft.com/office/drawing/2014/main" id="{2CE49347-4AED-4279-A978-0F22D750B532}"/>
                  </a:ext>
                </a:extLst>
              </p:cNvPr>
              <p:cNvSpPr/>
              <p:nvPr/>
            </p:nvSpPr>
            <p:spPr>
              <a:xfrm rot="1034454">
                <a:off x="6142876" y="3215240"/>
                <a:ext cx="14097" cy="66963"/>
              </a:xfrm>
              <a:custGeom>
                <a:avLst/>
                <a:gdLst>
                  <a:gd name="connsiteX0" fmla="*/ 0 w 14097"/>
                  <a:gd name="connsiteY0" fmla="*/ 0 h 66963"/>
                  <a:gd name="connsiteX1" fmla="*/ 14097 w 14097"/>
                  <a:gd name="connsiteY1" fmla="*/ 0 h 66963"/>
                  <a:gd name="connsiteX2" fmla="*/ 14097 w 14097"/>
                  <a:gd name="connsiteY2" fmla="*/ 66963 h 66963"/>
                  <a:gd name="connsiteX3" fmla="*/ 0 w 14097"/>
                  <a:gd name="connsiteY3" fmla="*/ 66963 h 66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097" h="66963">
                    <a:moveTo>
                      <a:pt x="0" y="0"/>
                    </a:moveTo>
                    <a:lnTo>
                      <a:pt x="14097" y="0"/>
                    </a:lnTo>
                    <a:lnTo>
                      <a:pt x="14097" y="66963"/>
                    </a:lnTo>
                    <a:lnTo>
                      <a:pt x="0" y="66963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0" name="Freeform: Shape 9">
                <a:extLst>
                  <a:ext uri="{FF2B5EF4-FFF2-40B4-BE49-F238E27FC236}">
                    <a16:creationId xmlns:a16="http://schemas.microsoft.com/office/drawing/2014/main" id="{DC3A92BE-3013-4494-AD87-2B86EBF3815F}"/>
                  </a:ext>
                </a:extLst>
              </p:cNvPr>
              <p:cNvSpPr/>
              <p:nvPr/>
            </p:nvSpPr>
            <p:spPr>
              <a:xfrm>
                <a:off x="6239866" y="3559977"/>
                <a:ext cx="67243" cy="60487"/>
              </a:xfrm>
              <a:custGeom>
                <a:avLst/>
                <a:gdLst>
                  <a:gd name="connsiteX0" fmla="*/ 1580 w 67243"/>
                  <a:gd name="connsiteY0" fmla="*/ 8087 h 60487"/>
                  <a:gd name="connsiteX1" fmla="*/ 6056 w 67243"/>
                  <a:gd name="connsiteY1" fmla="*/ 2562 h 60487"/>
                  <a:gd name="connsiteX2" fmla="*/ 16153 w 67243"/>
                  <a:gd name="connsiteY2" fmla="*/ 1896 h 60487"/>
                  <a:gd name="connsiteX3" fmla="*/ 65111 w 67243"/>
                  <a:gd name="connsiteY3" fmla="*/ 48568 h 60487"/>
                  <a:gd name="connsiteX4" fmla="*/ 62349 w 67243"/>
                  <a:gd name="connsiteY4" fmla="*/ 60189 h 60487"/>
                  <a:gd name="connsiteX5" fmla="*/ 62349 w 67243"/>
                  <a:gd name="connsiteY5" fmla="*/ 60189 h 60487"/>
                  <a:gd name="connsiteX6" fmla="*/ 56158 w 67243"/>
                  <a:gd name="connsiteY6" fmla="*/ 59046 h 60487"/>
                  <a:gd name="connsiteX7" fmla="*/ 2723 w 67243"/>
                  <a:gd name="connsiteY7" fmla="*/ 17802 h 60487"/>
                  <a:gd name="connsiteX8" fmla="*/ 1580 w 67243"/>
                  <a:gd name="connsiteY8" fmla="*/ 8087 h 604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7243" h="60487">
                    <a:moveTo>
                      <a:pt x="1580" y="8087"/>
                    </a:moveTo>
                    <a:lnTo>
                      <a:pt x="6056" y="2562"/>
                    </a:lnTo>
                    <a:cubicBezTo>
                      <a:pt x="8628" y="-581"/>
                      <a:pt x="13295" y="-867"/>
                      <a:pt x="16153" y="1896"/>
                    </a:cubicBezTo>
                    <a:lnTo>
                      <a:pt x="65111" y="48568"/>
                    </a:lnTo>
                    <a:cubicBezTo>
                      <a:pt x="68921" y="52188"/>
                      <a:pt x="67397" y="58665"/>
                      <a:pt x="62349" y="60189"/>
                    </a:cubicBezTo>
                    <a:lnTo>
                      <a:pt x="62349" y="60189"/>
                    </a:lnTo>
                    <a:cubicBezTo>
                      <a:pt x="60254" y="60855"/>
                      <a:pt x="57872" y="60379"/>
                      <a:pt x="56158" y="59046"/>
                    </a:cubicBezTo>
                    <a:lnTo>
                      <a:pt x="2723" y="17802"/>
                    </a:lnTo>
                    <a:cubicBezTo>
                      <a:pt x="-421" y="15516"/>
                      <a:pt x="-897" y="11040"/>
                      <a:pt x="1580" y="8087"/>
                    </a:cubicBezTo>
                    <a:close/>
                  </a:path>
                </a:pathLst>
              </a:custGeom>
              <a:solidFill>
                <a:schemeClr val="tx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1" name="Freeform: Shape 10">
                <a:extLst>
                  <a:ext uri="{FF2B5EF4-FFF2-40B4-BE49-F238E27FC236}">
                    <a16:creationId xmlns:a16="http://schemas.microsoft.com/office/drawing/2014/main" id="{24F4231B-63D4-441F-A4DB-3C1CC34364DF}"/>
                  </a:ext>
                </a:extLst>
              </p:cNvPr>
              <p:cNvSpPr/>
              <p:nvPr/>
            </p:nvSpPr>
            <p:spPr>
              <a:xfrm>
                <a:off x="6011531" y="3625456"/>
                <a:ext cx="35589" cy="79779"/>
              </a:xfrm>
              <a:custGeom>
                <a:avLst/>
                <a:gdLst>
                  <a:gd name="connsiteX0" fmla="*/ 30747 w 35589"/>
                  <a:gd name="connsiteY0" fmla="*/ 2425 h 79779"/>
                  <a:gd name="connsiteX1" fmla="*/ 23984 w 35589"/>
                  <a:gd name="connsiteY1" fmla="*/ 329 h 79779"/>
                  <a:gd name="connsiteX2" fmla="*/ 15221 w 35589"/>
                  <a:gd name="connsiteY2" fmla="*/ 5377 h 79779"/>
                  <a:gd name="connsiteX3" fmla="*/ 171 w 35589"/>
                  <a:gd name="connsiteY3" fmla="*/ 71290 h 79779"/>
                  <a:gd name="connsiteX4" fmla="*/ 8839 w 35589"/>
                  <a:gd name="connsiteY4" fmla="*/ 79482 h 79779"/>
                  <a:gd name="connsiteX5" fmla="*/ 8839 w 35589"/>
                  <a:gd name="connsiteY5" fmla="*/ 79482 h 79779"/>
                  <a:gd name="connsiteX6" fmla="*/ 13411 w 35589"/>
                  <a:gd name="connsiteY6" fmla="*/ 75100 h 79779"/>
                  <a:gd name="connsiteX7" fmla="*/ 35223 w 35589"/>
                  <a:gd name="connsiteY7" fmla="*/ 11283 h 79779"/>
                  <a:gd name="connsiteX8" fmla="*/ 30747 w 35589"/>
                  <a:gd name="connsiteY8" fmla="*/ 2425 h 797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5589" h="79779">
                    <a:moveTo>
                      <a:pt x="30747" y="2425"/>
                    </a:moveTo>
                    <a:lnTo>
                      <a:pt x="23984" y="329"/>
                    </a:lnTo>
                    <a:cubicBezTo>
                      <a:pt x="20079" y="-909"/>
                      <a:pt x="16078" y="1472"/>
                      <a:pt x="15221" y="5377"/>
                    </a:cubicBezTo>
                    <a:lnTo>
                      <a:pt x="171" y="71290"/>
                    </a:lnTo>
                    <a:cubicBezTo>
                      <a:pt x="-972" y="76434"/>
                      <a:pt x="3791" y="81006"/>
                      <a:pt x="8839" y="79482"/>
                    </a:cubicBezTo>
                    <a:lnTo>
                      <a:pt x="8839" y="79482"/>
                    </a:lnTo>
                    <a:cubicBezTo>
                      <a:pt x="10935" y="78815"/>
                      <a:pt x="12649" y="77196"/>
                      <a:pt x="13411" y="75100"/>
                    </a:cubicBezTo>
                    <a:lnTo>
                      <a:pt x="35223" y="11283"/>
                    </a:lnTo>
                    <a:cubicBezTo>
                      <a:pt x="36462" y="7663"/>
                      <a:pt x="34461" y="3568"/>
                      <a:pt x="30747" y="2425"/>
                    </a:cubicBezTo>
                    <a:close/>
                  </a:path>
                </a:pathLst>
              </a:custGeom>
              <a:solidFill>
                <a:schemeClr val="tx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 dirty="0"/>
              </a:p>
            </p:txBody>
          </p:sp>
          <p:sp>
            <p:nvSpPr>
              <p:cNvPr id="12" name="Freeform: Shape 11">
                <a:extLst>
                  <a:ext uri="{FF2B5EF4-FFF2-40B4-BE49-F238E27FC236}">
                    <a16:creationId xmlns:a16="http://schemas.microsoft.com/office/drawing/2014/main" id="{16249270-A875-4871-B2D4-B944F855831C}"/>
                  </a:ext>
                </a:extLst>
              </p:cNvPr>
              <p:cNvSpPr/>
              <p:nvPr/>
            </p:nvSpPr>
            <p:spPr>
              <a:xfrm>
                <a:off x="5913663" y="3147949"/>
                <a:ext cx="250053" cy="157312"/>
              </a:xfrm>
              <a:custGeom>
                <a:avLst/>
                <a:gdLst>
                  <a:gd name="connsiteX0" fmla="*/ 8791 w 250053"/>
                  <a:gd name="connsiteY0" fmla="*/ 157034 h 157312"/>
                  <a:gd name="connsiteX1" fmla="*/ 28 w 250053"/>
                  <a:gd name="connsiteY1" fmla="*/ 152462 h 157312"/>
                  <a:gd name="connsiteX2" fmla="*/ 15458 w 250053"/>
                  <a:gd name="connsiteY2" fmla="*/ 57403 h 157312"/>
                  <a:gd name="connsiteX3" fmla="*/ 26888 w 250053"/>
                  <a:gd name="connsiteY3" fmla="*/ 44449 h 157312"/>
                  <a:gd name="connsiteX4" fmla="*/ 172335 w 250053"/>
                  <a:gd name="connsiteY4" fmla="*/ 729 h 157312"/>
                  <a:gd name="connsiteX5" fmla="*/ 188718 w 250053"/>
                  <a:gd name="connsiteY5" fmla="*/ 4920 h 157312"/>
                  <a:gd name="connsiteX6" fmla="*/ 247964 w 250053"/>
                  <a:gd name="connsiteY6" fmla="*/ 64928 h 157312"/>
                  <a:gd name="connsiteX7" fmla="*/ 247106 w 250053"/>
                  <a:gd name="connsiteY7" fmla="*/ 75691 h 157312"/>
                  <a:gd name="connsiteX8" fmla="*/ 237391 w 250053"/>
                  <a:gd name="connsiteY8" fmla="*/ 74548 h 157312"/>
                  <a:gd name="connsiteX9" fmla="*/ 188242 w 250053"/>
                  <a:gd name="connsiteY9" fmla="*/ 24827 h 157312"/>
                  <a:gd name="connsiteX10" fmla="*/ 163191 w 250053"/>
                  <a:gd name="connsiteY10" fmla="*/ 18446 h 157312"/>
                  <a:gd name="connsiteX11" fmla="*/ 44319 w 250053"/>
                  <a:gd name="connsiteY11" fmla="*/ 54164 h 157312"/>
                  <a:gd name="connsiteX12" fmla="*/ 26888 w 250053"/>
                  <a:gd name="connsiteY12" fmla="*/ 73691 h 157312"/>
                  <a:gd name="connsiteX13" fmla="*/ 13934 w 250053"/>
                  <a:gd name="connsiteY13" fmla="*/ 149605 h 157312"/>
                  <a:gd name="connsiteX14" fmla="*/ 9172 w 250053"/>
                  <a:gd name="connsiteY14" fmla="*/ 156844 h 157312"/>
                  <a:gd name="connsiteX15" fmla="*/ 8791 w 250053"/>
                  <a:gd name="connsiteY15" fmla="*/ 157034 h 157312"/>
                  <a:gd name="connsiteX16" fmla="*/ 13553 w 250053"/>
                  <a:gd name="connsiteY16" fmla="*/ 147795 h 157312"/>
                  <a:gd name="connsiteX17" fmla="*/ 13553 w 250053"/>
                  <a:gd name="connsiteY17" fmla="*/ 147795 h 157312"/>
                  <a:gd name="connsiteX18" fmla="*/ 13553 w 250053"/>
                  <a:gd name="connsiteY18" fmla="*/ 147795 h 157312"/>
                  <a:gd name="connsiteX19" fmla="*/ 13553 w 250053"/>
                  <a:gd name="connsiteY19" fmla="*/ 147795 h 157312"/>
                  <a:gd name="connsiteX20" fmla="*/ 13553 w 250053"/>
                  <a:gd name="connsiteY20" fmla="*/ 147795 h 157312"/>
                  <a:gd name="connsiteX21" fmla="*/ 13553 w 250053"/>
                  <a:gd name="connsiteY21" fmla="*/ 147795 h 1573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0053" h="157312">
                    <a:moveTo>
                      <a:pt x="8791" y="157034"/>
                    </a:moveTo>
                    <a:cubicBezTo>
                      <a:pt x="5171" y="158082"/>
                      <a:pt x="1266" y="156082"/>
                      <a:pt x="28" y="152462"/>
                    </a:cubicBezTo>
                    <a:cubicBezTo>
                      <a:pt x="-639" y="150653"/>
                      <a:pt x="10886" y="83311"/>
                      <a:pt x="15458" y="57403"/>
                    </a:cubicBezTo>
                    <a:cubicBezTo>
                      <a:pt x="16506" y="51307"/>
                      <a:pt x="20888" y="46259"/>
                      <a:pt x="26888" y="44449"/>
                    </a:cubicBezTo>
                    <a:lnTo>
                      <a:pt x="172335" y="729"/>
                    </a:lnTo>
                    <a:cubicBezTo>
                      <a:pt x="178145" y="-1081"/>
                      <a:pt x="184527" y="539"/>
                      <a:pt x="188718" y="4920"/>
                    </a:cubicBezTo>
                    <a:lnTo>
                      <a:pt x="247964" y="64928"/>
                    </a:lnTo>
                    <a:cubicBezTo>
                      <a:pt x="251012" y="67976"/>
                      <a:pt x="250726" y="73119"/>
                      <a:pt x="247106" y="75691"/>
                    </a:cubicBezTo>
                    <a:cubicBezTo>
                      <a:pt x="244154" y="77882"/>
                      <a:pt x="239963" y="77120"/>
                      <a:pt x="237391" y="74548"/>
                    </a:cubicBezTo>
                    <a:lnTo>
                      <a:pt x="188242" y="24827"/>
                    </a:lnTo>
                    <a:cubicBezTo>
                      <a:pt x="181765" y="18160"/>
                      <a:pt x="172049" y="15779"/>
                      <a:pt x="163191" y="18446"/>
                    </a:cubicBezTo>
                    <a:lnTo>
                      <a:pt x="44319" y="54164"/>
                    </a:lnTo>
                    <a:cubicBezTo>
                      <a:pt x="35270" y="56927"/>
                      <a:pt x="28603" y="64451"/>
                      <a:pt x="26888" y="73691"/>
                    </a:cubicBezTo>
                    <a:cubicBezTo>
                      <a:pt x="21078" y="105885"/>
                      <a:pt x="14315" y="144176"/>
                      <a:pt x="13934" y="149605"/>
                    </a:cubicBezTo>
                    <a:cubicBezTo>
                      <a:pt x="14125" y="152748"/>
                      <a:pt x="12315" y="155796"/>
                      <a:pt x="9172" y="156844"/>
                    </a:cubicBezTo>
                    <a:cubicBezTo>
                      <a:pt x="8981" y="156939"/>
                      <a:pt x="8886" y="156939"/>
                      <a:pt x="8791" y="157034"/>
                    </a:cubicBezTo>
                    <a:close/>
                    <a:moveTo>
                      <a:pt x="13553" y="147795"/>
                    </a:moveTo>
                    <a:lnTo>
                      <a:pt x="13553" y="147795"/>
                    </a:lnTo>
                    <a:lnTo>
                      <a:pt x="13553" y="147795"/>
                    </a:lnTo>
                    <a:close/>
                    <a:moveTo>
                      <a:pt x="13553" y="147795"/>
                    </a:moveTo>
                    <a:lnTo>
                      <a:pt x="13553" y="147795"/>
                    </a:lnTo>
                    <a:lnTo>
                      <a:pt x="13553" y="147795"/>
                    </a:lnTo>
                    <a:close/>
                  </a:path>
                </a:pathLst>
              </a:custGeom>
              <a:solidFill>
                <a:schemeClr val="tx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 dirty="0"/>
              </a:p>
            </p:txBody>
          </p:sp>
          <p:sp>
            <p:nvSpPr>
              <p:cNvPr id="13" name="Freeform: Shape 12">
                <a:extLst>
                  <a:ext uri="{FF2B5EF4-FFF2-40B4-BE49-F238E27FC236}">
                    <a16:creationId xmlns:a16="http://schemas.microsoft.com/office/drawing/2014/main" id="{FE206712-6636-43E0-95BD-4BB7A1D7DB1A}"/>
                  </a:ext>
                </a:extLst>
              </p:cNvPr>
              <p:cNvSpPr/>
              <p:nvPr/>
            </p:nvSpPr>
            <p:spPr>
              <a:xfrm>
                <a:off x="5899017" y="3272083"/>
                <a:ext cx="24428" cy="24033"/>
              </a:xfrm>
              <a:custGeom>
                <a:avLst/>
                <a:gdLst>
                  <a:gd name="connsiteX0" fmla="*/ 22294 w 24428"/>
                  <a:gd name="connsiteY0" fmla="*/ 21566 h 24033"/>
                  <a:gd name="connsiteX1" fmla="*/ 22294 w 24428"/>
                  <a:gd name="connsiteY1" fmla="*/ 21566 h 24033"/>
                  <a:gd name="connsiteX2" fmla="*/ 11054 w 24428"/>
                  <a:gd name="connsiteY2" fmla="*/ 21851 h 24033"/>
                  <a:gd name="connsiteX3" fmla="*/ 2482 w 24428"/>
                  <a:gd name="connsiteY3" fmla="*/ 13755 h 24033"/>
                  <a:gd name="connsiteX4" fmla="*/ 2101 w 24428"/>
                  <a:gd name="connsiteY4" fmla="*/ 2516 h 24033"/>
                  <a:gd name="connsiteX5" fmla="*/ 2101 w 24428"/>
                  <a:gd name="connsiteY5" fmla="*/ 2516 h 24033"/>
                  <a:gd name="connsiteX6" fmla="*/ 13340 w 24428"/>
                  <a:gd name="connsiteY6" fmla="*/ 2135 h 24033"/>
                  <a:gd name="connsiteX7" fmla="*/ 21913 w 24428"/>
                  <a:gd name="connsiteY7" fmla="*/ 10231 h 24033"/>
                  <a:gd name="connsiteX8" fmla="*/ 22294 w 24428"/>
                  <a:gd name="connsiteY8" fmla="*/ 21566 h 240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4428" h="24033">
                    <a:moveTo>
                      <a:pt x="22294" y="21566"/>
                    </a:moveTo>
                    <a:lnTo>
                      <a:pt x="22294" y="21566"/>
                    </a:lnTo>
                    <a:cubicBezTo>
                      <a:pt x="19246" y="24709"/>
                      <a:pt x="14293" y="24899"/>
                      <a:pt x="11054" y="21851"/>
                    </a:cubicBezTo>
                    <a:lnTo>
                      <a:pt x="2482" y="13755"/>
                    </a:lnTo>
                    <a:cubicBezTo>
                      <a:pt x="-662" y="10707"/>
                      <a:pt x="-852" y="5754"/>
                      <a:pt x="2101" y="2516"/>
                    </a:cubicBezTo>
                    <a:lnTo>
                      <a:pt x="2101" y="2516"/>
                    </a:lnTo>
                    <a:cubicBezTo>
                      <a:pt x="5149" y="-723"/>
                      <a:pt x="10197" y="-818"/>
                      <a:pt x="13340" y="2135"/>
                    </a:cubicBezTo>
                    <a:lnTo>
                      <a:pt x="21913" y="10231"/>
                    </a:lnTo>
                    <a:cubicBezTo>
                      <a:pt x="25151" y="13279"/>
                      <a:pt x="25246" y="18327"/>
                      <a:pt x="22294" y="21566"/>
                    </a:cubicBezTo>
                    <a:close/>
                  </a:path>
                </a:pathLst>
              </a:custGeom>
              <a:solidFill>
                <a:srgbClr val="CCCCC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4" name="Freeform: Shape 13">
                <a:extLst>
                  <a:ext uri="{FF2B5EF4-FFF2-40B4-BE49-F238E27FC236}">
                    <a16:creationId xmlns:a16="http://schemas.microsoft.com/office/drawing/2014/main" id="{0C9403E3-C59A-4FA2-9225-9EAAEABB7C75}"/>
                  </a:ext>
                </a:extLst>
              </p:cNvPr>
              <p:cNvSpPr/>
              <p:nvPr/>
            </p:nvSpPr>
            <p:spPr>
              <a:xfrm>
                <a:off x="5898477" y="3251384"/>
                <a:ext cx="411297" cy="411331"/>
              </a:xfrm>
              <a:custGeom>
                <a:avLst/>
                <a:gdLst>
                  <a:gd name="connsiteX0" fmla="*/ 264864 w 411297"/>
                  <a:gd name="connsiteY0" fmla="*/ 402595 h 411331"/>
                  <a:gd name="connsiteX1" fmla="*/ 8737 w 411297"/>
                  <a:gd name="connsiteY1" fmla="*/ 264864 h 411331"/>
                  <a:gd name="connsiteX2" fmla="*/ 146468 w 411297"/>
                  <a:gd name="connsiteY2" fmla="*/ 8737 h 411331"/>
                  <a:gd name="connsiteX3" fmla="*/ 402595 w 411297"/>
                  <a:gd name="connsiteY3" fmla="*/ 146468 h 411331"/>
                  <a:gd name="connsiteX4" fmla="*/ 264864 w 411297"/>
                  <a:gd name="connsiteY4" fmla="*/ 402595 h 41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1297" h="411331">
                    <a:moveTo>
                      <a:pt x="264864" y="402595"/>
                    </a:moveTo>
                    <a:cubicBezTo>
                      <a:pt x="156279" y="435266"/>
                      <a:pt x="41407" y="373449"/>
                      <a:pt x="8737" y="264864"/>
                    </a:cubicBezTo>
                    <a:cubicBezTo>
                      <a:pt x="-23934" y="156279"/>
                      <a:pt x="37883" y="41407"/>
                      <a:pt x="146468" y="8737"/>
                    </a:cubicBezTo>
                    <a:cubicBezTo>
                      <a:pt x="255053" y="-23934"/>
                      <a:pt x="369925" y="37883"/>
                      <a:pt x="402595" y="146468"/>
                    </a:cubicBezTo>
                    <a:cubicBezTo>
                      <a:pt x="435171" y="255053"/>
                      <a:pt x="373449" y="369925"/>
                      <a:pt x="264864" y="402595"/>
                    </a:cubicBezTo>
                    <a:close/>
                  </a:path>
                </a:pathLst>
              </a:custGeom>
              <a:solidFill>
                <a:srgbClr val="F2833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5" name="Freeform: Shape 14">
                <a:extLst>
                  <a:ext uri="{FF2B5EF4-FFF2-40B4-BE49-F238E27FC236}">
                    <a16:creationId xmlns:a16="http://schemas.microsoft.com/office/drawing/2014/main" id="{380A5856-C002-47DB-9165-63FB8BEFC9CD}"/>
                  </a:ext>
                </a:extLst>
              </p:cNvPr>
              <p:cNvSpPr/>
              <p:nvPr/>
            </p:nvSpPr>
            <p:spPr>
              <a:xfrm>
                <a:off x="5912990" y="3265932"/>
                <a:ext cx="382263" cy="382271"/>
              </a:xfrm>
              <a:custGeom>
                <a:avLst/>
                <a:gdLst>
                  <a:gd name="connsiteX0" fmla="*/ 246160 w 382263"/>
                  <a:gd name="connsiteY0" fmla="*/ 374141 h 382271"/>
                  <a:gd name="connsiteX1" fmla="*/ 8130 w 382263"/>
                  <a:gd name="connsiteY1" fmla="*/ 246125 h 382271"/>
                  <a:gd name="connsiteX2" fmla="*/ 136146 w 382263"/>
                  <a:gd name="connsiteY2" fmla="*/ 8096 h 382271"/>
                  <a:gd name="connsiteX3" fmla="*/ 374176 w 382263"/>
                  <a:gd name="connsiteY3" fmla="*/ 136112 h 382271"/>
                  <a:gd name="connsiteX4" fmla="*/ 246160 w 382263"/>
                  <a:gd name="connsiteY4" fmla="*/ 374141 h 3822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2263" h="382271">
                    <a:moveTo>
                      <a:pt x="246160" y="374141"/>
                    </a:moveTo>
                    <a:cubicBezTo>
                      <a:pt x="145290" y="404526"/>
                      <a:pt x="38515" y="347090"/>
                      <a:pt x="8130" y="246125"/>
                    </a:cubicBezTo>
                    <a:cubicBezTo>
                      <a:pt x="-22254" y="145256"/>
                      <a:pt x="35181" y="38480"/>
                      <a:pt x="136146" y="8096"/>
                    </a:cubicBezTo>
                    <a:cubicBezTo>
                      <a:pt x="237016" y="-22194"/>
                      <a:pt x="343791" y="35147"/>
                      <a:pt x="374176" y="136112"/>
                    </a:cubicBezTo>
                    <a:cubicBezTo>
                      <a:pt x="404466" y="236981"/>
                      <a:pt x="347030" y="343757"/>
                      <a:pt x="246160" y="374141"/>
                    </a:cubicBezTo>
                    <a:close/>
                  </a:path>
                </a:pathLst>
              </a:custGeom>
              <a:solidFill>
                <a:srgbClr val="F9B933">
                  <a:alpha val="60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6" name="Freeform: Shape 15">
                <a:extLst>
                  <a:ext uri="{FF2B5EF4-FFF2-40B4-BE49-F238E27FC236}">
                    <a16:creationId xmlns:a16="http://schemas.microsoft.com/office/drawing/2014/main" id="{1752FAFF-0954-447E-BF21-B1ECDB848ACA}"/>
                  </a:ext>
                </a:extLst>
              </p:cNvPr>
              <p:cNvSpPr/>
              <p:nvPr/>
            </p:nvSpPr>
            <p:spPr>
              <a:xfrm>
                <a:off x="5951292" y="3304294"/>
                <a:ext cx="305572" cy="305511"/>
              </a:xfrm>
              <a:custGeom>
                <a:avLst/>
                <a:gdLst>
                  <a:gd name="connsiteX0" fmla="*/ 196809 w 305572"/>
                  <a:gd name="connsiteY0" fmla="*/ 299012 h 305511"/>
                  <a:gd name="connsiteX1" fmla="*/ 6500 w 305572"/>
                  <a:gd name="connsiteY1" fmla="*/ 196714 h 305511"/>
                  <a:gd name="connsiteX2" fmla="*/ 108798 w 305572"/>
                  <a:gd name="connsiteY2" fmla="*/ 6500 h 305511"/>
                  <a:gd name="connsiteX3" fmla="*/ 299108 w 305572"/>
                  <a:gd name="connsiteY3" fmla="*/ 108798 h 305511"/>
                  <a:gd name="connsiteX4" fmla="*/ 196809 w 305572"/>
                  <a:gd name="connsiteY4" fmla="*/ 299012 h 3055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5572" h="305511">
                    <a:moveTo>
                      <a:pt x="196809" y="299012"/>
                    </a:moveTo>
                    <a:cubicBezTo>
                      <a:pt x="116132" y="323301"/>
                      <a:pt x="30788" y="277391"/>
                      <a:pt x="6500" y="196714"/>
                    </a:cubicBezTo>
                    <a:cubicBezTo>
                      <a:pt x="-17789" y="116132"/>
                      <a:pt x="28121" y="30693"/>
                      <a:pt x="108798" y="6500"/>
                    </a:cubicBezTo>
                    <a:cubicBezTo>
                      <a:pt x="189475" y="-17789"/>
                      <a:pt x="274819" y="28121"/>
                      <a:pt x="299108" y="108798"/>
                    </a:cubicBezTo>
                    <a:cubicBezTo>
                      <a:pt x="323301" y="189475"/>
                      <a:pt x="277486" y="274819"/>
                      <a:pt x="196809" y="29901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7" name="Freeform: Shape 16">
                <a:extLst>
                  <a:ext uri="{FF2B5EF4-FFF2-40B4-BE49-F238E27FC236}">
                    <a16:creationId xmlns:a16="http://schemas.microsoft.com/office/drawing/2014/main" id="{DE149C15-9026-434B-981F-B524F0E02771}"/>
                  </a:ext>
                </a:extLst>
              </p:cNvPr>
              <p:cNvSpPr/>
              <p:nvPr/>
            </p:nvSpPr>
            <p:spPr>
              <a:xfrm>
                <a:off x="6075044" y="3304352"/>
                <a:ext cx="181824" cy="287048"/>
              </a:xfrm>
              <a:custGeom>
                <a:avLst/>
                <a:gdLst>
                  <a:gd name="connsiteX0" fmla="*/ 175355 w 181824"/>
                  <a:gd name="connsiteY0" fmla="*/ 108740 h 287048"/>
                  <a:gd name="connsiteX1" fmla="*/ 0 w 181824"/>
                  <a:gd name="connsiteY1" fmla="*/ 2822 h 287048"/>
                  <a:gd name="connsiteX2" fmla="*/ 140875 w 181824"/>
                  <a:gd name="connsiteY2" fmla="*/ 175034 h 287048"/>
                  <a:gd name="connsiteX3" fmla="*/ 101822 w 181824"/>
                  <a:gd name="connsiteY3" fmla="*/ 287048 h 287048"/>
                  <a:gd name="connsiteX4" fmla="*/ 175355 w 181824"/>
                  <a:gd name="connsiteY4" fmla="*/ 108740 h 2870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1824" h="287048">
                    <a:moveTo>
                      <a:pt x="175355" y="108740"/>
                    </a:moveTo>
                    <a:cubicBezTo>
                      <a:pt x="152591" y="33017"/>
                      <a:pt x="76010" y="-12037"/>
                      <a:pt x="0" y="2822"/>
                    </a:cubicBezTo>
                    <a:cubicBezTo>
                      <a:pt x="87344" y="21301"/>
                      <a:pt x="139732" y="85880"/>
                      <a:pt x="140875" y="175034"/>
                    </a:cubicBezTo>
                    <a:cubicBezTo>
                      <a:pt x="142970" y="220183"/>
                      <a:pt x="128111" y="257521"/>
                      <a:pt x="101822" y="287048"/>
                    </a:cubicBezTo>
                    <a:cubicBezTo>
                      <a:pt x="164211" y="253235"/>
                      <a:pt x="196501" y="179225"/>
                      <a:pt x="175355" y="108740"/>
                    </a:cubicBezTo>
                    <a:close/>
                  </a:path>
                </a:pathLst>
              </a:custGeom>
              <a:solidFill>
                <a:srgbClr val="C8C8C8">
                  <a:alpha val="30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grpSp>
            <p:nvGrpSpPr>
              <p:cNvPr id="18" name="Graphic 2">
                <a:extLst>
                  <a:ext uri="{FF2B5EF4-FFF2-40B4-BE49-F238E27FC236}">
                    <a16:creationId xmlns:a16="http://schemas.microsoft.com/office/drawing/2014/main" id="{743244EB-FFDC-410D-A1B0-177177DF11BD}"/>
                  </a:ext>
                </a:extLst>
              </p:cNvPr>
              <p:cNvGrpSpPr/>
              <p:nvPr/>
            </p:nvGrpSpPr>
            <p:grpSpPr>
              <a:xfrm>
                <a:off x="5881684" y="3256226"/>
                <a:ext cx="96300" cy="100097"/>
                <a:chOff x="5881684" y="3256226"/>
                <a:chExt cx="96300" cy="100097"/>
              </a:xfrm>
            </p:grpSpPr>
            <p:sp>
              <p:nvSpPr>
                <p:cNvPr id="36" name="Freeform: Shape 35">
                  <a:extLst>
                    <a:ext uri="{FF2B5EF4-FFF2-40B4-BE49-F238E27FC236}">
                      <a16:creationId xmlns:a16="http://schemas.microsoft.com/office/drawing/2014/main" id="{05D984B4-9EA3-424D-BD98-1A9228FD3817}"/>
                    </a:ext>
                  </a:extLst>
                </p:cNvPr>
                <p:cNvSpPr/>
                <p:nvPr/>
              </p:nvSpPr>
              <p:spPr>
                <a:xfrm>
                  <a:off x="5881684" y="3256226"/>
                  <a:ext cx="96300" cy="100097"/>
                </a:xfrm>
                <a:custGeom>
                  <a:avLst/>
                  <a:gdLst>
                    <a:gd name="connsiteX0" fmla="*/ 96300 w 96300"/>
                    <a:gd name="connsiteY0" fmla="*/ 15991 h 100097"/>
                    <a:gd name="connsiteX1" fmla="*/ 49437 w 96300"/>
                    <a:gd name="connsiteY1" fmla="*/ 3990 h 100097"/>
                    <a:gd name="connsiteX2" fmla="*/ 860 w 96300"/>
                    <a:gd name="connsiteY2" fmla="*/ 60283 h 100097"/>
                    <a:gd name="connsiteX3" fmla="*/ 21053 w 96300"/>
                    <a:gd name="connsiteY3" fmla="*/ 100097 h 100097"/>
                    <a:gd name="connsiteX4" fmla="*/ 96300 w 96300"/>
                    <a:gd name="connsiteY4" fmla="*/ 15991 h 100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6300" h="100097">
                      <a:moveTo>
                        <a:pt x="96300" y="15991"/>
                      </a:moveTo>
                      <a:cubicBezTo>
                        <a:pt x="96300" y="15991"/>
                        <a:pt x="72202" y="-9631"/>
                        <a:pt x="49437" y="3990"/>
                      </a:cubicBezTo>
                      <a:cubicBezTo>
                        <a:pt x="26672" y="17611"/>
                        <a:pt x="3431" y="50662"/>
                        <a:pt x="860" y="60283"/>
                      </a:cubicBezTo>
                      <a:cubicBezTo>
                        <a:pt x="-2474" y="72951"/>
                        <a:pt x="3812" y="90382"/>
                        <a:pt x="21053" y="100097"/>
                      </a:cubicBezTo>
                      <a:cubicBezTo>
                        <a:pt x="28958" y="92001"/>
                        <a:pt x="96300" y="15991"/>
                        <a:pt x="96300" y="15991"/>
                      </a:cubicBezTo>
                      <a:close/>
                    </a:path>
                  </a:pathLst>
                </a:custGeom>
                <a:solidFill>
                  <a:srgbClr val="F9B93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37" name="Freeform: Shape 36">
                  <a:extLst>
                    <a:ext uri="{FF2B5EF4-FFF2-40B4-BE49-F238E27FC236}">
                      <a16:creationId xmlns:a16="http://schemas.microsoft.com/office/drawing/2014/main" id="{5255EE6C-BE9C-4792-9857-4BFA7D2D5094}"/>
                    </a:ext>
                  </a:extLst>
                </p:cNvPr>
                <p:cNvSpPr/>
                <p:nvPr/>
              </p:nvSpPr>
              <p:spPr>
                <a:xfrm>
                  <a:off x="5917786" y="3259830"/>
                  <a:ext cx="53610" cy="26580"/>
                </a:xfrm>
                <a:custGeom>
                  <a:avLst/>
                  <a:gdLst>
                    <a:gd name="connsiteX0" fmla="*/ 14002 w 53610"/>
                    <a:gd name="connsiteY0" fmla="*/ 3434 h 26580"/>
                    <a:gd name="connsiteX1" fmla="*/ 0 w 53610"/>
                    <a:gd name="connsiteY1" fmla="*/ 14483 h 26580"/>
                    <a:gd name="connsiteX2" fmla="*/ 42863 w 53610"/>
                    <a:gd name="connsiteY2" fmla="*/ 26580 h 26580"/>
                    <a:gd name="connsiteX3" fmla="*/ 53245 w 53610"/>
                    <a:gd name="connsiteY3" fmla="*/ 13626 h 26580"/>
                    <a:gd name="connsiteX4" fmla="*/ 14002 w 53610"/>
                    <a:gd name="connsiteY4" fmla="*/ 3434 h 265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3610" h="26580">
                      <a:moveTo>
                        <a:pt x="14002" y="3434"/>
                      </a:moveTo>
                      <a:cubicBezTo>
                        <a:pt x="9239" y="6292"/>
                        <a:pt x="4572" y="10197"/>
                        <a:pt x="0" y="14483"/>
                      </a:cubicBezTo>
                      <a:cubicBezTo>
                        <a:pt x="17812" y="7530"/>
                        <a:pt x="36576" y="13626"/>
                        <a:pt x="42863" y="26580"/>
                      </a:cubicBezTo>
                      <a:cubicBezTo>
                        <a:pt x="49911" y="19913"/>
                        <a:pt x="55054" y="16674"/>
                        <a:pt x="53245" y="13626"/>
                      </a:cubicBezTo>
                      <a:cubicBezTo>
                        <a:pt x="51435" y="10673"/>
                        <a:pt x="32290" y="-7424"/>
                        <a:pt x="14002" y="3434"/>
                      </a:cubicBezTo>
                      <a:close/>
                    </a:path>
                  </a:pathLst>
                </a:custGeom>
                <a:solidFill>
                  <a:srgbClr val="FFD76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sp>
            <p:nvSpPr>
              <p:cNvPr id="19" name="Freeform: Shape 18">
                <a:extLst>
                  <a:ext uri="{FF2B5EF4-FFF2-40B4-BE49-F238E27FC236}">
                    <a16:creationId xmlns:a16="http://schemas.microsoft.com/office/drawing/2014/main" id="{7B1C9FD5-9663-4358-B2FD-FA037F33146D}"/>
                  </a:ext>
                </a:extLst>
              </p:cNvPr>
              <p:cNvSpPr/>
              <p:nvPr/>
            </p:nvSpPr>
            <p:spPr>
              <a:xfrm>
                <a:off x="6151603" y="3190349"/>
                <a:ext cx="18930" cy="28863"/>
              </a:xfrm>
              <a:custGeom>
                <a:avLst/>
                <a:gdLst>
                  <a:gd name="connsiteX0" fmla="*/ 6880 w 18930"/>
                  <a:gd name="connsiteY0" fmla="*/ 28719 h 28863"/>
                  <a:gd name="connsiteX1" fmla="*/ 6880 w 18930"/>
                  <a:gd name="connsiteY1" fmla="*/ 28719 h 28863"/>
                  <a:gd name="connsiteX2" fmla="*/ 16595 w 18930"/>
                  <a:gd name="connsiteY2" fmla="*/ 21957 h 28863"/>
                  <a:gd name="connsiteX3" fmla="*/ 18786 w 18930"/>
                  <a:gd name="connsiteY3" fmla="*/ 9860 h 28863"/>
                  <a:gd name="connsiteX4" fmla="*/ 12023 w 18930"/>
                  <a:gd name="connsiteY4" fmla="*/ 144 h 28863"/>
                  <a:gd name="connsiteX5" fmla="*/ 12023 w 18930"/>
                  <a:gd name="connsiteY5" fmla="*/ 144 h 28863"/>
                  <a:gd name="connsiteX6" fmla="*/ 2308 w 18930"/>
                  <a:gd name="connsiteY6" fmla="*/ 6907 h 28863"/>
                  <a:gd name="connsiteX7" fmla="*/ 117 w 18930"/>
                  <a:gd name="connsiteY7" fmla="*/ 19004 h 28863"/>
                  <a:gd name="connsiteX8" fmla="*/ 6880 w 18930"/>
                  <a:gd name="connsiteY8" fmla="*/ 28719 h 288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8930" h="28863">
                    <a:moveTo>
                      <a:pt x="6880" y="28719"/>
                    </a:moveTo>
                    <a:lnTo>
                      <a:pt x="6880" y="28719"/>
                    </a:lnTo>
                    <a:cubicBezTo>
                      <a:pt x="11452" y="29577"/>
                      <a:pt x="15738" y="26529"/>
                      <a:pt x="16595" y="21957"/>
                    </a:cubicBezTo>
                    <a:lnTo>
                      <a:pt x="18786" y="9860"/>
                    </a:lnTo>
                    <a:cubicBezTo>
                      <a:pt x="19643" y="5288"/>
                      <a:pt x="16595" y="1002"/>
                      <a:pt x="12023" y="144"/>
                    </a:cubicBezTo>
                    <a:lnTo>
                      <a:pt x="12023" y="144"/>
                    </a:lnTo>
                    <a:cubicBezTo>
                      <a:pt x="7451" y="-713"/>
                      <a:pt x="3165" y="2335"/>
                      <a:pt x="2308" y="6907"/>
                    </a:cubicBezTo>
                    <a:lnTo>
                      <a:pt x="117" y="19004"/>
                    </a:lnTo>
                    <a:cubicBezTo>
                      <a:pt x="-645" y="23576"/>
                      <a:pt x="2403" y="27957"/>
                      <a:pt x="6880" y="28719"/>
                    </a:cubicBezTo>
                    <a:close/>
                  </a:path>
                </a:pathLst>
              </a:custGeom>
              <a:solidFill>
                <a:srgbClr val="E2E2E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0" name="Freeform: Shape 19">
                <a:extLst>
                  <a:ext uri="{FF2B5EF4-FFF2-40B4-BE49-F238E27FC236}">
                    <a16:creationId xmlns:a16="http://schemas.microsoft.com/office/drawing/2014/main" id="{4BFEC091-369D-4B5E-88C3-AFCC0882BF41}"/>
                  </a:ext>
                </a:extLst>
              </p:cNvPr>
              <p:cNvSpPr/>
              <p:nvPr/>
            </p:nvSpPr>
            <p:spPr>
              <a:xfrm rot="-1015751">
                <a:off x="6060082" y="3310337"/>
                <a:ext cx="6096" cy="21146"/>
              </a:xfrm>
              <a:custGeom>
                <a:avLst/>
                <a:gdLst>
                  <a:gd name="connsiteX0" fmla="*/ 0 w 6096"/>
                  <a:gd name="connsiteY0" fmla="*/ 0 h 21146"/>
                  <a:gd name="connsiteX1" fmla="*/ 6096 w 6096"/>
                  <a:gd name="connsiteY1" fmla="*/ 0 h 21146"/>
                  <a:gd name="connsiteX2" fmla="*/ 6096 w 6096"/>
                  <a:gd name="connsiteY2" fmla="*/ 21146 h 21146"/>
                  <a:gd name="connsiteX3" fmla="*/ 0 w 6096"/>
                  <a:gd name="connsiteY3" fmla="*/ 21146 h 21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096" h="21146">
                    <a:moveTo>
                      <a:pt x="0" y="0"/>
                    </a:moveTo>
                    <a:lnTo>
                      <a:pt x="6096" y="0"/>
                    </a:lnTo>
                    <a:lnTo>
                      <a:pt x="6096" y="21146"/>
                    </a:lnTo>
                    <a:lnTo>
                      <a:pt x="0" y="21146"/>
                    </a:lnTo>
                    <a:close/>
                  </a:path>
                </a:pathLst>
              </a:custGeom>
              <a:solidFill>
                <a:srgbClr val="C8C8C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1" name="Freeform: Shape 20">
                <a:extLst>
                  <a:ext uri="{FF2B5EF4-FFF2-40B4-BE49-F238E27FC236}">
                    <a16:creationId xmlns:a16="http://schemas.microsoft.com/office/drawing/2014/main" id="{ED5A9A77-E452-43E9-A6CF-776C6C3AE4B8}"/>
                  </a:ext>
                </a:extLst>
              </p:cNvPr>
              <p:cNvSpPr/>
              <p:nvPr/>
            </p:nvSpPr>
            <p:spPr>
              <a:xfrm rot="-1004655">
                <a:off x="6137628" y="3552713"/>
                <a:ext cx="6095" cy="51720"/>
              </a:xfrm>
              <a:custGeom>
                <a:avLst/>
                <a:gdLst>
                  <a:gd name="connsiteX0" fmla="*/ 0 w 6095"/>
                  <a:gd name="connsiteY0" fmla="*/ 0 h 51720"/>
                  <a:gd name="connsiteX1" fmla="*/ 6096 w 6095"/>
                  <a:gd name="connsiteY1" fmla="*/ 0 h 51720"/>
                  <a:gd name="connsiteX2" fmla="*/ 6096 w 6095"/>
                  <a:gd name="connsiteY2" fmla="*/ 51721 h 51720"/>
                  <a:gd name="connsiteX3" fmla="*/ 0 w 6095"/>
                  <a:gd name="connsiteY3" fmla="*/ 51721 h 517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095" h="51720">
                    <a:moveTo>
                      <a:pt x="0" y="0"/>
                    </a:moveTo>
                    <a:lnTo>
                      <a:pt x="6096" y="0"/>
                    </a:lnTo>
                    <a:lnTo>
                      <a:pt x="6096" y="51721"/>
                    </a:lnTo>
                    <a:lnTo>
                      <a:pt x="0" y="51721"/>
                    </a:lnTo>
                    <a:close/>
                  </a:path>
                </a:pathLst>
              </a:custGeom>
              <a:solidFill>
                <a:srgbClr val="C8C8C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2" name="Freeform: Shape 21">
                <a:extLst>
                  <a:ext uri="{FF2B5EF4-FFF2-40B4-BE49-F238E27FC236}">
                    <a16:creationId xmlns:a16="http://schemas.microsoft.com/office/drawing/2014/main" id="{478F58EE-E2F4-4ACB-9B46-A2CF4AB8ED55}"/>
                  </a:ext>
                </a:extLst>
              </p:cNvPr>
              <p:cNvSpPr/>
              <p:nvPr/>
            </p:nvSpPr>
            <p:spPr>
              <a:xfrm>
                <a:off x="5956934" y="3484149"/>
                <a:ext cx="48386" cy="19811"/>
              </a:xfrm>
              <a:custGeom>
                <a:avLst/>
                <a:gdLst>
                  <a:gd name="connsiteX0" fmla="*/ 46577 w 48386"/>
                  <a:gd name="connsiteY0" fmla="*/ 0 h 19811"/>
                  <a:gd name="connsiteX1" fmla="*/ 48387 w 48386"/>
                  <a:gd name="connsiteY1" fmla="*/ 5810 h 19811"/>
                  <a:gd name="connsiteX2" fmla="*/ 1714 w 48386"/>
                  <a:gd name="connsiteY2" fmla="*/ 19812 h 19811"/>
                  <a:gd name="connsiteX3" fmla="*/ 0 w 48386"/>
                  <a:gd name="connsiteY3" fmla="*/ 14002 h 198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8386" h="19811">
                    <a:moveTo>
                      <a:pt x="46577" y="0"/>
                    </a:moveTo>
                    <a:lnTo>
                      <a:pt x="48387" y="5810"/>
                    </a:lnTo>
                    <a:lnTo>
                      <a:pt x="1714" y="19812"/>
                    </a:lnTo>
                    <a:lnTo>
                      <a:pt x="0" y="14002"/>
                    </a:lnTo>
                    <a:close/>
                  </a:path>
                </a:pathLst>
              </a:custGeom>
              <a:solidFill>
                <a:srgbClr val="C8C8C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3" name="Freeform: Shape 22">
                <a:extLst>
                  <a:ext uri="{FF2B5EF4-FFF2-40B4-BE49-F238E27FC236}">
                    <a16:creationId xmlns:a16="http://schemas.microsoft.com/office/drawing/2014/main" id="{14C0880B-D74A-4785-A0B6-894C7F6E770E}"/>
                  </a:ext>
                </a:extLst>
              </p:cNvPr>
              <p:cNvSpPr/>
              <p:nvPr/>
            </p:nvSpPr>
            <p:spPr>
              <a:xfrm rot="-6411075">
                <a:off x="6221071" y="3393512"/>
                <a:ext cx="6096" cy="54771"/>
              </a:xfrm>
              <a:custGeom>
                <a:avLst/>
                <a:gdLst>
                  <a:gd name="connsiteX0" fmla="*/ 0 w 6096"/>
                  <a:gd name="connsiteY0" fmla="*/ 0 h 54771"/>
                  <a:gd name="connsiteX1" fmla="*/ 6096 w 6096"/>
                  <a:gd name="connsiteY1" fmla="*/ 0 h 54771"/>
                  <a:gd name="connsiteX2" fmla="*/ 6096 w 6096"/>
                  <a:gd name="connsiteY2" fmla="*/ 54771 h 54771"/>
                  <a:gd name="connsiteX3" fmla="*/ 0 w 6096"/>
                  <a:gd name="connsiteY3" fmla="*/ 54771 h 547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096" h="54771">
                    <a:moveTo>
                      <a:pt x="0" y="0"/>
                    </a:moveTo>
                    <a:lnTo>
                      <a:pt x="6096" y="0"/>
                    </a:lnTo>
                    <a:lnTo>
                      <a:pt x="6096" y="54771"/>
                    </a:lnTo>
                    <a:lnTo>
                      <a:pt x="0" y="54771"/>
                    </a:lnTo>
                    <a:close/>
                  </a:path>
                </a:pathLst>
              </a:custGeom>
              <a:solidFill>
                <a:srgbClr val="C8C8C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4" name="Freeform: Shape 23">
                <a:extLst>
                  <a:ext uri="{FF2B5EF4-FFF2-40B4-BE49-F238E27FC236}">
                    <a16:creationId xmlns:a16="http://schemas.microsoft.com/office/drawing/2014/main" id="{1C6261B9-744C-4B85-AB7C-AE9F1A5026AF}"/>
                  </a:ext>
                </a:extLst>
              </p:cNvPr>
              <p:cNvSpPr/>
              <p:nvPr/>
            </p:nvSpPr>
            <p:spPr>
              <a:xfrm rot="-3707380">
                <a:off x="5982838" y="3374974"/>
                <a:ext cx="6095" cy="37051"/>
              </a:xfrm>
              <a:custGeom>
                <a:avLst/>
                <a:gdLst>
                  <a:gd name="connsiteX0" fmla="*/ 0 w 6095"/>
                  <a:gd name="connsiteY0" fmla="*/ 0 h 37051"/>
                  <a:gd name="connsiteX1" fmla="*/ 6096 w 6095"/>
                  <a:gd name="connsiteY1" fmla="*/ 0 h 37051"/>
                  <a:gd name="connsiteX2" fmla="*/ 6096 w 6095"/>
                  <a:gd name="connsiteY2" fmla="*/ 37051 h 37051"/>
                  <a:gd name="connsiteX3" fmla="*/ 0 w 6095"/>
                  <a:gd name="connsiteY3" fmla="*/ 37051 h 370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095" h="37051">
                    <a:moveTo>
                      <a:pt x="0" y="0"/>
                    </a:moveTo>
                    <a:lnTo>
                      <a:pt x="6096" y="0"/>
                    </a:lnTo>
                    <a:lnTo>
                      <a:pt x="6096" y="37051"/>
                    </a:lnTo>
                    <a:lnTo>
                      <a:pt x="0" y="37051"/>
                    </a:lnTo>
                    <a:close/>
                  </a:path>
                </a:pathLst>
              </a:custGeom>
              <a:solidFill>
                <a:srgbClr val="C8C8C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5" name="Freeform: Shape 24">
                <a:extLst>
                  <a:ext uri="{FF2B5EF4-FFF2-40B4-BE49-F238E27FC236}">
                    <a16:creationId xmlns:a16="http://schemas.microsoft.com/office/drawing/2014/main" id="{13DE318C-268F-4D79-BE7A-0540E71E94CE}"/>
                  </a:ext>
                </a:extLst>
              </p:cNvPr>
              <p:cNvSpPr/>
              <p:nvPr/>
            </p:nvSpPr>
            <p:spPr>
              <a:xfrm rot="-3688311">
                <a:off x="6219917" y="3503223"/>
                <a:ext cx="6096" cy="35528"/>
              </a:xfrm>
              <a:custGeom>
                <a:avLst/>
                <a:gdLst>
                  <a:gd name="connsiteX0" fmla="*/ 0 w 6096"/>
                  <a:gd name="connsiteY0" fmla="*/ 0 h 35528"/>
                  <a:gd name="connsiteX1" fmla="*/ 6096 w 6096"/>
                  <a:gd name="connsiteY1" fmla="*/ 0 h 35528"/>
                  <a:gd name="connsiteX2" fmla="*/ 6096 w 6096"/>
                  <a:gd name="connsiteY2" fmla="*/ 35529 h 35528"/>
                  <a:gd name="connsiteX3" fmla="*/ 0 w 6096"/>
                  <a:gd name="connsiteY3" fmla="*/ 35529 h 355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096" h="35528">
                    <a:moveTo>
                      <a:pt x="0" y="0"/>
                    </a:moveTo>
                    <a:lnTo>
                      <a:pt x="6096" y="0"/>
                    </a:lnTo>
                    <a:lnTo>
                      <a:pt x="6096" y="35529"/>
                    </a:lnTo>
                    <a:lnTo>
                      <a:pt x="0" y="35529"/>
                    </a:lnTo>
                    <a:close/>
                  </a:path>
                </a:pathLst>
              </a:custGeom>
              <a:solidFill>
                <a:srgbClr val="C8C8C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6" name="Freeform: Shape 25">
                <a:extLst>
                  <a:ext uri="{FF2B5EF4-FFF2-40B4-BE49-F238E27FC236}">
                    <a16:creationId xmlns:a16="http://schemas.microsoft.com/office/drawing/2014/main" id="{FD599422-2426-487C-9DB2-780627718082}"/>
                  </a:ext>
                </a:extLst>
              </p:cNvPr>
              <p:cNvSpPr/>
              <p:nvPr/>
            </p:nvSpPr>
            <p:spPr>
              <a:xfrm>
                <a:off x="6029133" y="3556253"/>
                <a:ext cx="23526" cy="36766"/>
              </a:xfrm>
              <a:custGeom>
                <a:avLst/>
                <a:gdLst>
                  <a:gd name="connsiteX0" fmla="*/ 18193 w 23526"/>
                  <a:gd name="connsiteY0" fmla="*/ 0 h 36766"/>
                  <a:gd name="connsiteX1" fmla="*/ 23527 w 23526"/>
                  <a:gd name="connsiteY1" fmla="*/ 2857 h 36766"/>
                  <a:gd name="connsiteX2" fmla="*/ 5334 w 23526"/>
                  <a:gd name="connsiteY2" fmla="*/ 36767 h 36766"/>
                  <a:gd name="connsiteX3" fmla="*/ 0 w 23526"/>
                  <a:gd name="connsiteY3" fmla="*/ 33909 h 367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526" h="36766">
                    <a:moveTo>
                      <a:pt x="18193" y="0"/>
                    </a:moveTo>
                    <a:lnTo>
                      <a:pt x="23527" y="2857"/>
                    </a:lnTo>
                    <a:lnTo>
                      <a:pt x="5334" y="36767"/>
                    </a:lnTo>
                    <a:lnTo>
                      <a:pt x="0" y="33909"/>
                    </a:lnTo>
                    <a:close/>
                  </a:path>
                </a:pathLst>
              </a:custGeom>
              <a:solidFill>
                <a:srgbClr val="C8C8C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7" name="Freeform: Shape 26">
                <a:extLst>
                  <a:ext uri="{FF2B5EF4-FFF2-40B4-BE49-F238E27FC236}">
                    <a16:creationId xmlns:a16="http://schemas.microsoft.com/office/drawing/2014/main" id="{6066BCF2-8D81-4469-A6A8-EF162000F122}"/>
                  </a:ext>
                </a:extLst>
              </p:cNvPr>
              <p:cNvSpPr/>
              <p:nvPr/>
            </p:nvSpPr>
            <p:spPr>
              <a:xfrm rot="-9104307">
                <a:off x="6165045" y="3320415"/>
                <a:ext cx="6096" cy="35242"/>
              </a:xfrm>
              <a:custGeom>
                <a:avLst/>
                <a:gdLst>
                  <a:gd name="connsiteX0" fmla="*/ 0 w 6096"/>
                  <a:gd name="connsiteY0" fmla="*/ 0 h 35242"/>
                  <a:gd name="connsiteX1" fmla="*/ 6096 w 6096"/>
                  <a:gd name="connsiteY1" fmla="*/ 0 h 35242"/>
                  <a:gd name="connsiteX2" fmla="*/ 6096 w 6096"/>
                  <a:gd name="connsiteY2" fmla="*/ 35243 h 35242"/>
                  <a:gd name="connsiteX3" fmla="*/ 0 w 6096"/>
                  <a:gd name="connsiteY3" fmla="*/ 35243 h 352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096" h="35242">
                    <a:moveTo>
                      <a:pt x="0" y="0"/>
                    </a:moveTo>
                    <a:lnTo>
                      <a:pt x="6096" y="0"/>
                    </a:lnTo>
                    <a:lnTo>
                      <a:pt x="6096" y="35243"/>
                    </a:lnTo>
                    <a:lnTo>
                      <a:pt x="0" y="35243"/>
                    </a:lnTo>
                    <a:close/>
                  </a:path>
                </a:pathLst>
              </a:custGeom>
              <a:solidFill>
                <a:srgbClr val="C8C8C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8" name="Freeform: Shape 27">
                <a:extLst>
                  <a:ext uri="{FF2B5EF4-FFF2-40B4-BE49-F238E27FC236}">
                    <a16:creationId xmlns:a16="http://schemas.microsoft.com/office/drawing/2014/main" id="{116920D8-4B03-4A49-8C19-4D8FE8642A52}"/>
                  </a:ext>
                </a:extLst>
              </p:cNvPr>
              <p:cNvSpPr/>
              <p:nvPr/>
            </p:nvSpPr>
            <p:spPr>
              <a:xfrm>
                <a:off x="6070853" y="3358800"/>
                <a:ext cx="33813" cy="100107"/>
              </a:xfrm>
              <a:custGeom>
                <a:avLst/>
                <a:gdLst>
                  <a:gd name="connsiteX0" fmla="*/ 2857 w 33813"/>
                  <a:gd name="connsiteY0" fmla="*/ 0 h 100107"/>
                  <a:gd name="connsiteX1" fmla="*/ 0 w 33813"/>
                  <a:gd name="connsiteY1" fmla="*/ 47625 h 100107"/>
                  <a:gd name="connsiteX2" fmla="*/ 33814 w 33813"/>
                  <a:gd name="connsiteY2" fmla="*/ 100108 h 100107"/>
                  <a:gd name="connsiteX3" fmla="*/ 30956 w 33813"/>
                  <a:gd name="connsiteY3" fmla="*/ 36481 h 1001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3813" h="100107">
                    <a:moveTo>
                      <a:pt x="2857" y="0"/>
                    </a:moveTo>
                    <a:lnTo>
                      <a:pt x="0" y="47625"/>
                    </a:lnTo>
                    <a:lnTo>
                      <a:pt x="33814" y="100108"/>
                    </a:lnTo>
                    <a:lnTo>
                      <a:pt x="30956" y="36481"/>
                    </a:lnTo>
                    <a:close/>
                  </a:path>
                </a:pathLst>
              </a:custGeom>
              <a:solidFill>
                <a:srgbClr val="D7590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9" name="Freeform: Shape 28">
                <a:extLst>
                  <a:ext uri="{FF2B5EF4-FFF2-40B4-BE49-F238E27FC236}">
                    <a16:creationId xmlns:a16="http://schemas.microsoft.com/office/drawing/2014/main" id="{E658CAB9-C280-4CB7-A410-D21F345D44BF}"/>
                  </a:ext>
                </a:extLst>
              </p:cNvPr>
              <p:cNvSpPr/>
              <p:nvPr/>
            </p:nvSpPr>
            <p:spPr>
              <a:xfrm>
                <a:off x="6104095" y="3418331"/>
                <a:ext cx="127063" cy="38957"/>
              </a:xfrm>
              <a:custGeom>
                <a:avLst/>
                <a:gdLst>
                  <a:gd name="connsiteX0" fmla="*/ 127063 w 127063"/>
                  <a:gd name="connsiteY0" fmla="*/ 0 h 38957"/>
                  <a:gd name="connsiteX1" fmla="*/ 51530 w 127063"/>
                  <a:gd name="connsiteY1" fmla="*/ 12192 h 38957"/>
                  <a:gd name="connsiteX2" fmla="*/ 0 w 127063"/>
                  <a:gd name="connsiteY2" fmla="*/ 38957 h 38957"/>
                  <a:gd name="connsiteX3" fmla="*/ 59150 w 127063"/>
                  <a:gd name="connsiteY3" fmla="*/ 32576 h 389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7063" h="38957">
                    <a:moveTo>
                      <a:pt x="127063" y="0"/>
                    </a:moveTo>
                    <a:lnTo>
                      <a:pt x="51530" y="12192"/>
                    </a:lnTo>
                    <a:lnTo>
                      <a:pt x="0" y="38957"/>
                    </a:lnTo>
                    <a:lnTo>
                      <a:pt x="59150" y="32576"/>
                    </a:lnTo>
                    <a:close/>
                  </a:path>
                </a:pathLst>
              </a:custGeom>
              <a:solidFill>
                <a:srgbClr val="D7590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grpSp>
            <p:nvGrpSpPr>
              <p:cNvPr id="30" name="Graphic 2">
                <a:extLst>
                  <a:ext uri="{FF2B5EF4-FFF2-40B4-BE49-F238E27FC236}">
                    <a16:creationId xmlns:a16="http://schemas.microsoft.com/office/drawing/2014/main" id="{EDD62D3F-3180-4D4F-9B36-034DE8306231}"/>
                  </a:ext>
                </a:extLst>
              </p:cNvPr>
              <p:cNvGrpSpPr/>
              <p:nvPr/>
            </p:nvGrpSpPr>
            <p:grpSpPr>
              <a:xfrm>
                <a:off x="6089575" y="3442542"/>
                <a:ext cx="29041" cy="29075"/>
                <a:chOff x="6089575" y="3442542"/>
                <a:chExt cx="29041" cy="29075"/>
              </a:xfrm>
            </p:grpSpPr>
            <p:sp>
              <p:nvSpPr>
                <p:cNvPr id="34" name="Freeform: Shape 33">
                  <a:extLst>
                    <a:ext uri="{FF2B5EF4-FFF2-40B4-BE49-F238E27FC236}">
                      <a16:creationId xmlns:a16="http://schemas.microsoft.com/office/drawing/2014/main" id="{51463581-E836-471A-8039-795F9D8ADDAB}"/>
                    </a:ext>
                  </a:extLst>
                </p:cNvPr>
                <p:cNvSpPr/>
                <p:nvPr/>
              </p:nvSpPr>
              <p:spPr>
                <a:xfrm>
                  <a:off x="6089575" y="3442542"/>
                  <a:ext cx="29041" cy="29075"/>
                </a:xfrm>
                <a:custGeom>
                  <a:avLst/>
                  <a:gdLst>
                    <a:gd name="connsiteX0" fmla="*/ 28427 w 29041"/>
                    <a:gd name="connsiteY0" fmla="*/ 10364 h 29075"/>
                    <a:gd name="connsiteX1" fmla="*/ 18712 w 29041"/>
                    <a:gd name="connsiteY1" fmla="*/ 28462 h 29075"/>
                    <a:gd name="connsiteX2" fmla="*/ 614 w 29041"/>
                    <a:gd name="connsiteY2" fmla="*/ 18746 h 29075"/>
                    <a:gd name="connsiteX3" fmla="*/ 10330 w 29041"/>
                    <a:gd name="connsiteY3" fmla="*/ 649 h 29075"/>
                    <a:gd name="connsiteX4" fmla="*/ 28427 w 29041"/>
                    <a:gd name="connsiteY4" fmla="*/ 10364 h 29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041" h="29075">
                      <a:moveTo>
                        <a:pt x="28427" y="10364"/>
                      </a:moveTo>
                      <a:cubicBezTo>
                        <a:pt x="30713" y="18080"/>
                        <a:pt x="26427" y="26176"/>
                        <a:pt x="18712" y="28462"/>
                      </a:cubicBezTo>
                      <a:cubicBezTo>
                        <a:pt x="10996" y="30748"/>
                        <a:pt x="2995" y="26462"/>
                        <a:pt x="614" y="18746"/>
                      </a:cubicBezTo>
                      <a:cubicBezTo>
                        <a:pt x="-1672" y="11031"/>
                        <a:pt x="2614" y="2935"/>
                        <a:pt x="10330" y="649"/>
                      </a:cubicBezTo>
                      <a:cubicBezTo>
                        <a:pt x="18045" y="-1732"/>
                        <a:pt x="26141" y="2649"/>
                        <a:pt x="28427" y="10364"/>
                      </a:cubicBezTo>
                      <a:close/>
                    </a:path>
                  </a:pathLst>
                </a:custGeom>
                <a:solidFill>
                  <a:srgbClr val="D7590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35" name="Freeform: Shape 34">
                  <a:extLst>
                    <a:ext uri="{FF2B5EF4-FFF2-40B4-BE49-F238E27FC236}">
                      <a16:creationId xmlns:a16="http://schemas.microsoft.com/office/drawing/2014/main" id="{D56732C0-B6E3-4A16-B70D-A5539BE3282B}"/>
                    </a:ext>
                  </a:extLst>
                </p:cNvPr>
                <p:cNvSpPr/>
                <p:nvPr/>
              </p:nvSpPr>
              <p:spPr>
                <a:xfrm>
                  <a:off x="6091001" y="3449573"/>
                  <a:ext cx="6808" cy="19145"/>
                </a:xfrm>
                <a:custGeom>
                  <a:avLst/>
                  <a:gdLst>
                    <a:gd name="connsiteX0" fmla="*/ 2617 w 6808"/>
                    <a:gd name="connsiteY0" fmla="*/ 0 h 19145"/>
                    <a:gd name="connsiteX1" fmla="*/ 6808 w 6808"/>
                    <a:gd name="connsiteY1" fmla="*/ 19145 h 19145"/>
                    <a:gd name="connsiteX2" fmla="*/ 2617 w 6808"/>
                    <a:gd name="connsiteY2" fmla="*/ 0 h 191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6808" h="19145">
                      <a:moveTo>
                        <a:pt x="2617" y="0"/>
                      </a:moveTo>
                      <a:cubicBezTo>
                        <a:pt x="2617" y="0"/>
                        <a:pt x="-5479" y="10382"/>
                        <a:pt x="6808" y="19145"/>
                      </a:cubicBezTo>
                      <a:cubicBezTo>
                        <a:pt x="6046" y="17240"/>
                        <a:pt x="1284" y="6668"/>
                        <a:pt x="2617" y="0"/>
                      </a:cubicBezTo>
                      <a:close/>
                    </a:path>
                  </a:pathLst>
                </a:custGeom>
                <a:solidFill>
                  <a:srgbClr val="FFFFFF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31" name="Graphic 2">
                <a:extLst>
                  <a:ext uri="{FF2B5EF4-FFF2-40B4-BE49-F238E27FC236}">
                    <a16:creationId xmlns:a16="http://schemas.microsoft.com/office/drawing/2014/main" id="{3602116F-447A-4F8F-9C2C-D68181DDCF45}"/>
                  </a:ext>
                </a:extLst>
              </p:cNvPr>
              <p:cNvGrpSpPr/>
              <p:nvPr/>
            </p:nvGrpSpPr>
            <p:grpSpPr>
              <a:xfrm>
                <a:off x="6097142" y="3196401"/>
                <a:ext cx="112446" cy="63243"/>
                <a:chOff x="6097142" y="3196401"/>
                <a:chExt cx="112446" cy="63243"/>
              </a:xfrm>
            </p:grpSpPr>
            <p:sp>
              <p:nvSpPr>
                <p:cNvPr id="32" name="Freeform: Shape 31">
                  <a:extLst>
                    <a:ext uri="{FF2B5EF4-FFF2-40B4-BE49-F238E27FC236}">
                      <a16:creationId xmlns:a16="http://schemas.microsoft.com/office/drawing/2014/main" id="{455DC751-7689-4241-8504-D4F4805DF608}"/>
                    </a:ext>
                  </a:extLst>
                </p:cNvPr>
                <p:cNvSpPr/>
                <p:nvPr/>
              </p:nvSpPr>
              <p:spPr>
                <a:xfrm>
                  <a:off x="6097142" y="3196401"/>
                  <a:ext cx="112446" cy="63243"/>
                </a:xfrm>
                <a:custGeom>
                  <a:avLst/>
                  <a:gdLst>
                    <a:gd name="connsiteX0" fmla="*/ 109823 w 112446"/>
                    <a:gd name="connsiteY0" fmla="*/ 63243 h 63243"/>
                    <a:gd name="connsiteX1" fmla="*/ 97917 w 112446"/>
                    <a:gd name="connsiteY1" fmla="*/ 16285 h 63243"/>
                    <a:gd name="connsiteX2" fmla="*/ 25241 w 112446"/>
                    <a:gd name="connsiteY2" fmla="*/ 569 h 63243"/>
                    <a:gd name="connsiteX3" fmla="*/ 0 w 112446"/>
                    <a:gd name="connsiteY3" fmla="*/ 37335 h 63243"/>
                    <a:gd name="connsiteX4" fmla="*/ 109823 w 112446"/>
                    <a:gd name="connsiteY4" fmla="*/ 63243 h 632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2446" h="63243">
                      <a:moveTo>
                        <a:pt x="109823" y="63243"/>
                      </a:moveTo>
                      <a:cubicBezTo>
                        <a:pt x="109823" y="63243"/>
                        <a:pt x="120777" y="29811"/>
                        <a:pt x="97917" y="16285"/>
                      </a:cubicBezTo>
                      <a:cubicBezTo>
                        <a:pt x="75057" y="2760"/>
                        <a:pt x="34957" y="-1717"/>
                        <a:pt x="25241" y="569"/>
                      </a:cubicBezTo>
                      <a:cubicBezTo>
                        <a:pt x="12478" y="3712"/>
                        <a:pt x="286" y="17619"/>
                        <a:pt x="0" y="37335"/>
                      </a:cubicBezTo>
                      <a:cubicBezTo>
                        <a:pt x="10858" y="40479"/>
                        <a:pt x="109823" y="63243"/>
                        <a:pt x="109823" y="63243"/>
                      </a:cubicBezTo>
                      <a:close/>
                    </a:path>
                  </a:pathLst>
                </a:custGeom>
                <a:solidFill>
                  <a:srgbClr val="F9B93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33" name="Freeform: Shape 32">
                  <a:extLst>
                    <a:ext uri="{FF2B5EF4-FFF2-40B4-BE49-F238E27FC236}">
                      <a16:creationId xmlns:a16="http://schemas.microsoft.com/office/drawing/2014/main" id="{A3A1047F-0005-4EBC-B6C2-6FC1079B383D}"/>
                    </a:ext>
                  </a:extLst>
                </p:cNvPr>
                <p:cNvSpPr/>
                <p:nvPr/>
              </p:nvSpPr>
              <p:spPr>
                <a:xfrm>
                  <a:off x="6176295" y="3207829"/>
                  <a:ext cx="28905" cy="47556"/>
                </a:xfrm>
                <a:custGeom>
                  <a:avLst/>
                  <a:gdLst>
                    <a:gd name="connsiteX0" fmla="*/ 16383 w 28905"/>
                    <a:gd name="connsiteY0" fmla="*/ 6953 h 47556"/>
                    <a:gd name="connsiteX1" fmla="*/ 0 w 28905"/>
                    <a:gd name="connsiteY1" fmla="*/ 0 h 47556"/>
                    <a:gd name="connsiteX2" fmla="*/ 9906 w 28905"/>
                    <a:gd name="connsiteY2" fmla="*/ 43339 h 47556"/>
                    <a:gd name="connsiteX3" fmla="*/ 26194 w 28905"/>
                    <a:gd name="connsiteY3" fmla="*/ 46292 h 47556"/>
                    <a:gd name="connsiteX4" fmla="*/ 16383 w 28905"/>
                    <a:gd name="connsiteY4" fmla="*/ 6953 h 475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8905" h="47556">
                      <a:moveTo>
                        <a:pt x="16383" y="6953"/>
                      </a:moveTo>
                      <a:cubicBezTo>
                        <a:pt x="11621" y="4191"/>
                        <a:pt x="6001" y="1810"/>
                        <a:pt x="0" y="0"/>
                      </a:cubicBezTo>
                      <a:cubicBezTo>
                        <a:pt x="14669" y="12382"/>
                        <a:pt x="18288" y="31718"/>
                        <a:pt x="9906" y="43339"/>
                      </a:cubicBezTo>
                      <a:cubicBezTo>
                        <a:pt x="19145" y="46292"/>
                        <a:pt x="24384" y="49340"/>
                        <a:pt x="26194" y="46292"/>
                      </a:cubicBezTo>
                      <a:cubicBezTo>
                        <a:pt x="28003" y="43243"/>
                        <a:pt x="34766" y="17812"/>
                        <a:pt x="16383" y="6953"/>
                      </a:cubicBezTo>
                      <a:close/>
                    </a:path>
                  </a:pathLst>
                </a:custGeom>
                <a:solidFill>
                  <a:srgbClr val="FFD76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</p:grpSp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68612FC7-2E4F-48C5-AEF7-B440F0128D63}"/>
                </a:ext>
              </a:extLst>
            </p:cNvPr>
            <p:cNvSpPr/>
            <p:nvPr/>
          </p:nvSpPr>
          <p:spPr>
            <a:xfrm>
              <a:off x="5970306" y="3348608"/>
              <a:ext cx="87497" cy="232124"/>
            </a:xfrm>
            <a:custGeom>
              <a:avLst/>
              <a:gdLst>
                <a:gd name="connsiteX0" fmla="*/ 55684 w 87497"/>
                <a:gd name="connsiteY0" fmla="*/ 0 h 232124"/>
                <a:gd name="connsiteX1" fmla="*/ 1106 w 87497"/>
                <a:gd name="connsiteY1" fmla="*/ 125063 h 232124"/>
                <a:gd name="connsiteX2" fmla="*/ 87498 w 87497"/>
                <a:gd name="connsiteY2" fmla="*/ 232124 h 232124"/>
                <a:gd name="connsiteX3" fmla="*/ 31872 w 87497"/>
                <a:gd name="connsiteY3" fmla="*/ 120491 h 232124"/>
                <a:gd name="connsiteX4" fmla="*/ 55684 w 87497"/>
                <a:gd name="connsiteY4" fmla="*/ 0 h 23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7497" h="232124">
                  <a:moveTo>
                    <a:pt x="55684" y="0"/>
                  </a:moveTo>
                  <a:cubicBezTo>
                    <a:pt x="55684" y="0"/>
                    <a:pt x="-9181" y="48197"/>
                    <a:pt x="1106" y="125063"/>
                  </a:cubicBezTo>
                  <a:cubicBezTo>
                    <a:pt x="6249" y="163735"/>
                    <a:pt x="34539" y="206121"/>
                    <a:pt x="87498" y="232124"/>
                  </a:cubicBezTo>
                  <a:cubicBezTo>
                    <a:pt x="66352" y="203168"/>
                    <a:pt x="38920" y="162782"/>
                    <a:pt x="31872" y="120491"/>
                  </a:cubicBezTo>
                  <a:cubicBezTo>
                    <a:pt x="25680" y="83249"/>
                    <a:pt x="32157" y="43434"/>
                    <a:pt x="55684" y="0"/>
                  </a:cubicBez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grpSp>
        <p:nvGrpSpPr>
          <p:cNvPr id="38" name="Group 37">
            <a:extLst>
              <a:ext uri="{FF2B5EF4-FFF2-40B4-BE49-F238E27FC236}">
                <a16:creationId xmlns:a16="http://schemas.microsoft.com/office/drawing/2014/main" id="{C52355A8-94B0-42E4-BC99-604904211584}"/>
              </a:ext>
            </a:extLst>
          </p:cNvPr>
          <p:cNvGrpSpPr/>
          <p:nvPr/>
        </p:nvGrpSpPr>
        <p:grpSpPr>
          <a:xfrm>
            <a:off x="6150971" y="5670625"/>
            <a:ext cx="2321182" cy="2091093"/>
            <a:chOff x="6096000" y="5445343"/>
            <a:chExt cx="2321182" cy="2091093"/>
          </a:xfrm>
        </p:grpSpPr>
        <p:grpSp>
          <p:nvGrpSpPr>
            <p:cNvPr id="39" name="Graphic 41">
              <a:extLst>
                <a:ext uri="{FF2B5EF4-FFF2-40B4-BE49-F238E27FC236}">
                  <a16:creationId xmlns:a16="http://schemas.microsoft.com/office/drawing/2014/main" id="{DFA8F4F8-923C-4726-B4ED-7255843C3636}"/>
                </a:ext>
              </a:extLst>
            </p:cNvPr>
            <p:cNvGrpSpPr/>
            <p:nvPr/>
          </p:nvGrpSpPr>
          <p:grpSpPr>
            <a:xfrm rot="974920">
              <a:off x="6164635" y="5445343"/>
              <a:ext cx="2252547" cy="2081013"/>
              <a:chOff x="5533993" y="2919380"/>
              <a:chExt cx="1124620" cy="1022571"/>
            </a:xfrm>
            <a:solidFill>
              <a:schemeClr val="bg2">
                <a:lumMod val="50000"/>
              </a:schemeClr>
            </a:solidFill>
          </p:grpSpPr>
          <p:grpSp>
            <p:nvGrpSpPr>
              <p:cNvPr id="70" name="Graphic 41">
                <a:extLst>
                  <a:ext uri="{FF2B5EF4-FFF2-40B4-BE49-F238E27FC236}">
                    <a16:creationId xmlns:a16="http://schemas.microsoft.com/office/drawing/2014/main" id="{22D15FA5-376C-4684-A191-6FC02596052D}"/>
                  </a:ext>
                </a:extLst>
              </p:cNvPr>
              <p:cNvGrpSpPr/>
              <p:nvPr/>
            </p:nvGrpSpPr>
            <p:grpSpPr>
              <a:xfrm>
                <a:off x="5533993" y="2919380"/>
                <a:ext cx="696150" cy="754633"/>
                <a:chOff x="5533993" y="2919380"/>
                <a:chExt cx="696150" cy="754633"/>
              </a:xfrm>
              <a:grpFill/>
            </p:grpSpPr>
            <p:sp>
              <p:nvSpPr>
                <p:cNvPr id="87" name="Freeform: Shape 86">
                  <a:extLst>
                    <a:ext uri="{FF2B5EF4-FFF2-40B4-BE49-F238E27FC236}">
                      <a16:creationId xmlns:a16="http://schemas.microsoft.com/office/drawing/2014/main" id="{174E9B62-94DE-46B8-8F58-D2A9DC3715BE}"/>
                    </a:ext>
                  </a:extLst>
                </p:cNvPr>
                <p:cNvSpPr/>
                <p:nvPr/>
              </p:nvSpPr>
              <p:spPr>
                <a:xfrm>
                  <a:off x="5533993" y="2919380"/>
                  <a:ext cx="696150" cy="754633"/>
                </a:xfrm>
                <a:custGeom>
                  <a:avLst/>
                  <a:gdLst>
                    <a:gd name="connsiteX0" fmla="*/ 682022 w 696150"/>
                    <a:gd name="connsiteY0" fmla="*/ 249206 h 754633"/>
                    <a:gd name="connsiteX1" fmla="*/ 293973 w 696150"/>
                    <a:gd name="connsiteY1" fmla="*/ 730885 h 754633"/>
                    <a:gd name="connsiteX2" fmla="*/ 204343 w 696150"/>
                    <a:gd name="connsiteY2" fmla="*/ 740505 h 754633"/>
                    <a:gd name="connsiteX3" fmla="*/ 23749 w 696150"/>
                    <a:gd name="connsiteY3" fmla="*/ 594963 h 754633"/>
                    <a:gd name="connsiteX4" fmla="*/ 14129 w 696150"/>
                    <a:gd name="connsiteY4" fmla="*/ 505333 h 754633"/>
                    <a:gd name="connsiteX5" fmla="*/ 402177 w 696150"/>
                    <a:gd name="connsiteY5" fmla="*/ 23749 h 754633"/>
                    <a:gd name="connsiteX6" fmla="*/ 491807 w 696150"/>
                    <a:gd name="connsiteY6" fmla="*/ 14129 h 754633"/>
                    <a:gd name="connsiteX7" fmla="*/ 672401 w 696150"/>
                    <a:gd name="connsiteY7" fmla="*/ 159671 h 754633"/>
                    <a:gd name="connsiteX8" fmla="*/ 682022 w 696150"/>
                    <a:gd name="connsiteY8" fmla="*/ 249206 h 7546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96150" h="754633">
                      <a:moveTo>
                        <a:pt x="682022" y="249206"/>
                      </a:moveTo>
                      <a:lnTo>
                        <a:pt x="293973" y="730885"/>
                      </a:lnTo>
                      <a:cubicBezTo>
                        <a:pt x="271875" y="758317"/>
                        <a:pt x="231775" y="762603"/>
                        <a:pt x="204343" y="740505"/>
                      </a:cubicBezTo>
                      <a:lnTo>
                        <a:pt x="23749" y="594963"/>
                      </a:lnTo>
                      <a:cubicBezTo>
                        <a:pt x="-3683" y="572865"/>
                        <a:pt x="-7969" y="532765"/>
                        <a:pt x="14129" y="505333"/>
                      </a:cubicBezTo>
                      <a:lnTo>
                        <a:pt x="402177" y="23749"/>
                      </a:lnTo>
                      <a:cubicBezTo>
                        <a:pt x="424275" y="-3683"/>
                        <a:pt x="464375" y="-7969"/>
                        <a:pt x="491807" y="14129"/>
                      </a:cubicBezTo>
                      <a:lnTo>
                        <a:pt x="672401" y="159671"/>
                      </a:lnTo>
                      <a:cubicBezTo>
                        <a:pt x="699833" y="181673"/>
                        <a:pt x="704120" y="221869"/>
                        <a:pt x="682022" y="249206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 dirty="0"/>
                </a:p>
              </p:txBody>
            </p:sp>
            <p:sp>
              <p:nvSpPr>
                <p:cNvPr id="88" name="Freeform: Shape 87">
                  <a:extLst>
                    <a:ext uri="{FF2B5EF4-FFF2-40B4-BE49-F238E27FC236}">
                      <a16:creationId xmlns:a16="http://schemas.microsoft.com/office/drawing/2014/main" id="{4FE6B0C8-9C53-4ACA-91BA-69CE2DDBB96E}"/>
                    </a:ext>
                  </a:extLst>
                </p:cNvPr>
                <p:cNvSpPr/>
                <p:nvPr/>
              </p:nvSpPr>
              <p:spPr>
                <a:xfrm>
                  <a:off x="5575777" y="3374263"/>
                  <a:ext cx="148221" cy="148238"/>
                </a:xfrm>
                <a:custGeom>
                  <a:avLst/>
                  <a:gdLst>
                    <a:gd name="connsiteX0" fmla="*/ 131793 w 148221"/>
                    <a:gd name="connsiteY0" fmla="*/ 120649 h 148238"/>
                    <a:gd name="connsiteX1" fmla="*/ 27590 w 148221"/>
                    <a:gd name="connsiteY1" fmla="*/ 131889 h 148238"/>
                    <a:gd name="connsiteX2" fmla="*/ 16350 w 148221"/>
                    <a:gd name="connsiteY2" fmla="*/ 27590 h 148238"/>
                    <a:gd name="connsiteX3" fmla="*/ 120649 w 148221"/>
                    <a:gd name="connsiteY3" fmla="*/ 16350 h 148238"/>
                    <a:gd name="connsiteX4" fmla="*/ 131793 w 148221"/>
                    <a:gd name="connsiteY4" fmla="*/ 120649 h 1482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8221" h="148238">
                      <a:moveTo>
                        <a:pt x="131793" y="120649"/>
                      </a:moveTo>
                      <a:cubicBezTo>
                        <a:pt x="106171" y="152463"/>
                        <a:pt x="59403" y="157511"/>
                        <a:pt x="27590" y="131889"/>
                      </a:cubicBezTo>
                      <a:cubicBezTo>
                        <a:pt x="-4224" y="106171"/>
                        <a:pt x="-9272" y="59403"/>
                        <a:pt x="16350" y="27590"/>
                      </a:cubicBezTo>
                      <a:cubicBezTo>
                        <a:pt x="41973" y="-4224"/>
                        <a:pt x="88740" y="-9272"/>
                        <a:pt x="120649" y="16350"/>
                      </a:cubicBezTo>
                      <a:cubicBezTo>
                        <a:pt x="152463" y="41973"/>
                        <a:pt x="157511" y="88740"/>
                        <a:pt x="131793" y="120649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89" name="Freeform: Shape 88">
                  <a:extLst>
                    <a:ext uri="{FF2B5EF4-FFF2-40B4-BE49-F238E27FC236}">
                      <a16:creationId xmlns:a16="http://schemas.microsoft.com/office/drawing/2014/main" id="{E0D02F88-6525-426E-94DB-39778B88F9B1}"/>
                    </a:ext>
                  </a:extLst>
                </p:cNvPr>
                <p:cNvSpPr/>
                <p:nvPr/>
              </p:nvSpPr>
              <p:spPr>
                <a:xfrm>
                  <a:off x="5685409" y="3238151"/>
                  <a:ext cx="148213" cy="148238"/>
                </a:xfrm>
                <a:custGeom>
                  <a:avLst/>
                  <a:gdLst>
                    <a:gd name="connsiteX0" fmla="*/ 131793 w 148213"/>
                    <a:gd name="connsiteY0" fmla="*/ 120649 h 148238"/>
                    <a:gd name="connsiteX1" fmla="*/ 27590 w 148213"/>
                    <a:gd name="connsiteY1" fmla="*/ 131889 h 148238"/>
                    <a:gd name="connsiteX2" fmla="*/ 16350 w 148213"/>
                    <a:gd name="connsiteY2" fmla="*/ 27590 h 148238"/>
                    <a:gd name="connsiteX3" fmla="*/ 120554 w 148213"/>
                    <a:gd name="connsiteY3" fmla="*/ 16350 h 148238"/>
                    <a:gd name="connsiteX4" fmla="*/ 131793 w 148213"/>
                    <a:gd name="connsiteY4" fmla="*/ 120649 h 1482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8213" h="148238">
                      <a:moveTo>
                        <a:pt x="131793" y="120649"/>
                      </a:moveTo>
                      <a:cubicBezTo>
                        <a:pt x="106171" y="152463"/>
                        <a:pt x="59403" y="157511"/>
                        <a:pt x="27590" y="131889"/>
                      </a:cubicBezTo>
                      <a:cubicBezTo>
                        <a:pt x="-4224" y="106266"/>
                        <a:pt x="-9272" y="59499"/>
                        <a:pt x="16350" y="27590"/>
                      </a:cubicBezTo>
                      <a:cubicBezTo>
                        <a:pt x="41973" y="-4224"/>
                        <a:pt x="88740" y="-9272"/>
                        <a:pt x="120554" y="16350"/>
                      </a:cubicBezTo>
                      <a:cubicBezTo>
                        <a:pt x="152463" y="42068"/>
                        <a:pt x="157511" y="88836"/>
                        <a:pt x="131793" y="120649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90" name="Freeform: Shape 89">
                  <a:extLst>
                    <a:ext uri="{FF2B5EF4-FFF2-40B4-BE49-F238E27FC236}">
                      <a16:creationId xmlns:a16="http://schemas.microsoft.com/office/drawing/2014/main" id="{A90DC232-DB78-4966-9261-F515DA3B0328}"/>
                    </a:ext>
                  </a:extLst>
                </p:cNvPr>
                <p:cNvSpPr/>
                <p:nvPr/>
              </p:nvSpPr>
              <p:spPr>
                <a:xfrm>
                  <a:off x="5798947" y="3097181"/>
                  <a:ext cx="148231" cy="148238"/>
                </a:xfrm>
                <a:custGeom>
                  <a:avLst/>
                  <a:gdLst>
                    <a:gd name="connsiteX0" fmla="*/ 131889 w 148231"/>
                    <a:gd name="connsiteY0" fmla="*/ 120649 h 148238"/>
                    <a:gd name="connsiteX1" fmla="*/ 27590 w 148231"/>
                    <a:gd name="connsiteY1" fmla="*/ 131889 h 148238"/>
                    <a:gd name="connsiteX2" fmla="*/ 16350 w 148231"/>
                    <a:gd name="connsiteY2" fmla="*/ 27590 h 148238"/>
                    <a:gd name="connsiteX3" fmla="*/ 120554 w 148231"/>
                    <a:gd name="connsiteY3" fmla="*/ 16350 h 148238"/>
                    <a:gd name="connsiteX4" fmla="*/ 131889 w 148231"/>
                    <a:gd name="connsiteY4" fmla="*/ 120649 h 1482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8231" h="148238">
                      <a:moveTo>
                        <a:pt x="131889" y="120649"/>
                      </a:moveTo>
                      <a:cubicBezTo>
                        <a:pt x="106171" y="152463"/>
                        <a:pt x="59499" y="157511"/>
                        <a:pt x="27590" y="131889"/>
                      </a:cubicBezTo>
                      <a:cubicBezTo>
                        <a:pt x="-4224" y="106266"/>
                        <a:pt x="-9272" y="59499"/>
                        <a:pt x="16350" y="27590"/>
                      </a:cubicBezTo>
                      <a:cubicBezTo>
                        <a:pt x="41973" y="-4224"/>
                        <a:pt x="88740" y="-9272"/>
                        <a:pt x="120554" y="16350"/>
                      </a:cubicBezTo>
                      <a:cubicBezTo>
                        <a:pt x="152463" y="42068"/>
                        <a:pt x="157511" y="88836"/>
                        <a:pt x="131889" y="120649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91" name="Freeform: Shape 90">
                  <a:extLst>
                    <a:ext uri="{FF2B5EF4-FFF2-40B4-BE49-F238E27FC236}">
                      <a16:creationId xmlns:a16="http://schemas.microsoft.com/office/drawing/2014/main" id="{004F20A3-C4C7-4947-8A27-FACD93D9DF43}"/>
                    </a:ext>
                  </a:extLst>
                </p:cNvPr>
                <p:cNvSpPr/>
                <p:nvPr/>
              </p:nvSpPr>
              <p:spPr>
                <a:xfrm>
                  <a:off x="5914390" y="2953829"/>
                  <a:ext cx="148301" cy="148268"/>
                </a:xfrm>
                <a:custGeom>
                  <a:avLst/>
                  <a:gdLst>
                    <a:gd name="connsiteX0" fmla="*/ 131889 w 148301"/>
                    <a:gd name="connsiteY0" fmla="*/ 120649 h 148268"/>
                    <a:gd name="connsiteX1" fmla="*/ 27590 w 148301"/>
                    <a:gd name="connsiteY1" fmla="*/ 131889 h 148268"/>
                    <a:gd name="connsiteX2" fmla="*/ 16350 w 148301"/>
                    <a:gd name="connsiteY2" fmla="*/ 27590 h 148268"/>
                    <a:gd name="connsiteX3" fmla="*/ 120554 w 148301"/>
                    <a:gd name="connsiteY3" fmla="*/ 16350 h 148268"/>
                    <a:gd name="connsiteX4" fmla="*/ 131889 w 148301"/>
                    <a:gd name="connsiteY4" fmla="*/ 120649 h 1482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8301" h="148268">
                      <a:moveTo>
                        <a:pt x="131889" y="120649"/>
                      </a:moveTo>
                      <a:cubicBezTo>
                        <a:pt x="106266" y="152558"/>
                        <a:pt x="59499" y="157511"/>
                        <a:pt x="27590" y="131889"/>
                      </a:cubicBezTo>
                      <a:cubicBezTo>
                        <a:pt x="-4224" y="106266"/>
                        <a:pt x="-9272" y="59499"/>
                        <a:pt x="16350" y="27590"/>
                      </a:cubicBezTo>
                      <a:cubicBezTo>
                        <a:pt x="41973" y="-4224"/>
                        <a:pt x="88740" y="-9272"/>
                        <a:pt x="120554" y="16350"/>
                      </a:cubicBezTo>
                      <a:cubicBezTo>
                        <a:pt x="152558" y="42068"/>
                        <a:pt x="157606" y="88836"/>
                        <a:pt x="131889" y="120649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92" name="Freeform: Shape 91">
                  <a:extLst>
                    <a:ext uri="{FF2B5EF4-FFF2-40B4-BE49-F238E27FC236}">
                      <a16:creationId xmlns:a16="http://schemas.microsoft.com/office/drawing/2014/main" id="{F2D2E65B-045D-4ECD-8B07-3DAA54D048FA}"/>
                    </a:ext>
                  </a:extLst>
                </p:cNvPr>
                <p:cNvSpPr/>
                <p:nvPr/>
              </p:nvSpPr>
              <p:spPr>
                <a:xfrm>
                  <a:off x="5703316" y="3476942"/>
                  <a:ext cx="148213" cy="148238"/>
                </a:xfrm>
                <a:custGeom>
                  <a:avLst/>
                  <a:gdLst>
                    <a:gd name="connsiteX0" fmla="*/ 131793 w 148213"/>
                    <a:gd name="connsiteY0" fmla="*/ 120649 h 148238"/>
                    <a:gd name="connsiteX1" fmla="*/ 27590 w 148213"/>
                    <a:gd name="connsiteY1" fmla="*/ 131889 h 148238"/>
                    <a:gd name="connsiteX2" fmla="*/ 16350 w 148213"/>
                    <a:gd name="connsiteY2" fmla="*/ 27590 h 148238"/>
                    <a:gd name="connsiteX3" fmla="*/ 120554 w 148213"/>
                    <a:gd name="connsiteY3" fmla="*/ 16350 h 148238"/>
                    <a:gd name="connsiteX4" fmla="*/ 131793 w 148213"/>
                    <a:gd name="connsiteY4" fmla="*/ 120649 h 1482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8213" h="148238">
                      <a:moveTo>
                        <a:pt x="131793" y="120649"/>
                      </a:moveTo>
                      <a:cubicBezTo>
                        <a:pt x="106171" y="152463"/>
                        <a:pt x="59403" y="157511"/>
                        <a:pt x="27590" y="131889"/>
                      </a:cubicBezTo>
                      <a:cubicBezTo>
                        <a:pt x="-4224" y="106266"/>
                        <a:pt x="-9272" y="59499"/>
                        <a:pt x="16350" y="27590"/>
                      </a:cubicBezTo>
                      <a:cubicBezTo>
                        <a:pt x="41973" y="-4224"/>
                        <a:pt x="88740" y="-9272"/>
                        <a:pt x="120554" y="16350"/>
                      </a:cubicBezTo>
                      <a:cubicBezTo>
                        <a:pt x="152463" y="42068"/>
                        <a:pt x="157511" y="88836"/>
                        <a:pt x="131793" y="120649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93" name="Freeform: Shape 92">
                  <a:extLst>
                    <a:ext uri="{FF2B5EF4-FFF2-40B4-BE49-F238E27FC236}">
                      <a16:creationId xmlns:a16="http://schemas.microsoft.com/office/drawing/2014/main" id="{3F4F06B9-0ADA-4718-B692-2BE70282A911}"/>
                    </a:ext>
                  </a:extLst>
                </p:cNvPr>
                <p:cNvSpPr/>
                <p:nvPr/>
              </p:nvSpPr>
              <p:spPr>
                <a:xfrm>
                  <a:off x="5812949" y="3341021"/>
                  <a:ext cx="148151" cy="148143"/>
                </a:xfrm>
                <a:custGeom>
                  <a:avLst/>
                  <a:gdLst>
                    <a:gd name="connsiteX0" fmla="*/ 131793 w 148151"/>
                    <a:gd name="connsiteY0" fmla="*/ 120554 h 148143"/>
                    <a:gd name="connsiteX1" fmla="*/ 27590 w 148151"/>
                    <a:gd name="connsiteY1" fmla="*/ 131793 h 148143"/>
                    <a:gd name="connsiteX2" fmla="*/ 16350 w 148151"/>
                    <a:gd name="connsiteY2" fmla="*/ 27590 h 148143"/>
                    <a:gd name="connsiteX3" fmla="*/ 120649 w 148151"/>
                    <a:gd name="connsiteY3" fmla="*/ 16350 h 148143"/>
                    <a:gd name="connsiteX4" fmla="*/ 131793 w 148151"/>
                    <a:gd name="connsiteY4" fmla="*/ 120554 h 1481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8151" h="148143">
                      <a:moveTo>
                        <a:pt x="131793" y="120554"/>
                      </a:moveTo>
                      <a:cubicBezTo>
                        <a:pt x="106171" y="152367"/>
                        <a:pt x="59403" y="157416"/>
                        <a:pt x="27590" y="131793"/>
                      </a:cubicBezTo>
                      <a:cubicBezTo>
                        <a:pt x="-4224" y="106171"/>
                        <a:pt x="-9272" y="59403"/>
                        <a:pt x="16350" y="27590"/>
                      </a:cubicBezTo>
                      <a:cubicBezTo>
                        <a:pt x="41973" y="-4224"/>
                        <a:pt x="88740" y="-9272"/>
                        <a:pt x="120649" y="16350"/>
                      </a:cubicBezTo>
                      <a:cubicBezTo>
                        <a:pt x="152367" y="41973"/>
                        <a:pt x="157416" y="88740"/>
                        <a:pt x="131793" y="120554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 dirty="0"/>
                </a:p>
              </p:txBody>
            </p:sp>
            <p:sp>
              <p:nvSpPr>
                <p:cNvPr id="94" name="Freeform: Shape 93">
                  <a:extLst>
                    <a:ext uri="{FF2B5EF4-FFF2-40B4-BE49-F238E27FC236}">
                      <a16:creationId xmlns:a16="http://schemas.microsoft.com/office/drawing/2014/main" id="{05A146B6-2B82-4C5B-AC76-03862CD384FF}"/>
                    </a:ext>
                  </a:extLst>
                </p:cNvPr>
                <p:cNvSpPr/>
                <p:nvPr/>
              </p:nvSpPr>
              <p:spPr>
                <a:xfrm>
                  <a:off x="5926487" y="3199955"/>
                  <a:ext cx="148173" cy="148238"/>
                </a:xfrm>
                <a:custGeom>
                  <a:avLst/>
                  <a:gdLst>
                    <a:gd name="connsiteX0" fmla="*/ 131793 w 148173"/>
                    <a:gd name="connsiteY0" fmla="*/ 120649 h 148238"/>
                    <a:gd name="connsiteX1" fmla="*/ 27590 w 148173"/>
                    <a:gd name="connsiteY1" fmla="*/ 131889 h 148238"/>
                    <a:gd name="connsiteX2" fmla="*/ 16350 w 148173"/>
                    <a:gd name="connsiteY2" fmla="*/ 27590 h 148238"/>
                    <a:gd name="connsiteX3" fmla="*/ 120554 w 148173"/>
                    <a:gd name="connsiteY3" fmla="*/ 16350 h 148238"/>
                    <a:gd name="connsiteX4" fmla="*/ 131793 w 148173"/>
                    <a:gd name="connsiteY4" fmla="*/ 120649 h 1482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8173" h="148238">
                      <a:moveTo>
                        <a:pt x="131793" y="120649"/>
                      </a:moveTo>
                      <a:cubicBezTo>
                        <a:pt x="106171" y="152463"/>
                        <a:pt x="59403" y="157511"/>
                        <a:pt x="27590" y="131889"/>
                      </a:cubicBezTo>
                      <a:cubicBezTo>
                        <a:pt x="-4224" y="106266"/>
                        <a:pt x="-9272" y="59499"/>
                        <a:pt x="16350" y="27590"/>
                      </a:cubicBezTo>
                      <a:cubicBezTo>
                        <a:pt x="41973" y="-4224"/>
                        <a:pt x="88740" y="-9272"/>
                        <a:pt x="120554" y="16350"/>
                      </a:cubicBezTo>
                      <a:cubicBezTo>
                        <a:pt x="152463" y="42068"/>
                        <a:pt x="157416" y="88836"/>
                        <a:pt x="131793" y="120649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95" name="Freeform: Shape 94">
                  <a:extLst>
                    <a:ext uri="{FF2B5EF4-FFF2-40B4-BE49-F238E27FC236}">
                      <a16:creationId xmlns:a16="http://schemas.microsoft.com/office/drawing/2014/main" id="{E0883254-6635-4AD4-88F7-E8F02AE5049C}"/>
                    </a:ext>
                  </a:extLst>
                </p:cNvPr>
                <p:cNvSpPr/>
                <p:nvPr/>
              </p:nvSpPr>
              <p:spPr>
                <a:xfrm>
                  <a:off x="6041930" y="3056604"/>
                  <a:ext cx="148231" cy="148238"/>
                </a:xfrm>
                <a:custGeom>
                  <a:avLst/>
                  <a:gdLst>
                    <a:gd name="connsiteX0" fmla="*/ 131889 w 148231"/>
                    <a:gd name="connsiteY0" fmla="*/ 120649 h 148238"/>
                    <a:gd name="connsiteX1" fmla="*/ 27590 w 148231"/>
                    <a:gd name="connsiteY1" fmla="*/ 131889 h 148238"/>
                    <a:gd name="connsiteX2" fmla="*/ 16350 w 148231"/>
                    <a:gd name="connsiteY2" fmla="*/ 27590 h 148238"/>
                    <a:gd name="connsiteX3" fmla="*/ 120554 w 148231"/>
                    <a:gd name="connsiteY3" fmla="*/ 16350 h 148238"/>
                    <a:gd name="connsiteX4" fmla="*/ 131889 w 148231"/>
                    <a:gd name="connsiteY4" fmla="*/ 120649 h 1482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8231" h="148238">
                      <a:moveTo>
                        <a:pt x="131889" y="120649"/>
                      </a:moveTo>
                      <a:cubicBezTo>
                        <a:pt x="106266" y="152463"/>
                        <a:pt x="59499" y="157511"/>
                        <a:pt x="27590" y="131889"/>
                      </a:cubicBezTo>
                      <a:cubicBezTo>
                        <a:pt x="-4224" y="106266"/>
                        <a:pt x="-9272" y="59499"/>
                        <a:pt x="16350" y="27590"/>
                      </a:cubicBezTo>
                      <a:cubicBezTo>
                        <a:pt x="41973" y="-4224"/>
                        <a:pt x="88740" y="-9272"/>
                        <a:pt x="120554" y="16350"/>
                      </a:cubicBezTo>
                      <a:cubicBezTo>
                        <a:pt x="152463" y="41973"/>
                        <a:pt x="157511" y="88836"/>
                        <a:pt x="131889" y="120649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96" name="Freeform: Shape 95">
                  <a:extLst>
                    <a:ext uri="{FF2B5EF4-FFF2-40B4-BE49-F238E27FC236}">
                      <a16:creationId xmlns:a16="http://schemas.microsoft.com/office/drawing/2014/main" id="{49C6A686-67CD-48E2-992B-2E03F383F491}"/>
                    </a:ext>
                  </a:extLst>
                </p:cNvPr>
                <p:cNvSpPr/>
                <p:nvPr/>
              </p:nvSpPr>
              <p:spPr>
                <a:xfrm>
                  <a:off x="5856900" y="3273694"/>
                  <a:ext cx="71947" cy="60759"/>
                </a:xfrm>
                <a:custGeom>
                  <a:avLst/>
                  <a:gdLst>
                    <a:gd name="connsiteX0" fmla="*/ 40027 w 71947"/>
                    <a:gd name="connsiteY0" fmla="*/ 51959 h 60759"/>
                    <a:gd name="connsiteX1" fmla="*/ 51266 w 71947"/>
                    <a:gd name="connsiteY1" fmla="*/ 58150 h 60759"/>
                    <a:gd name="connsiteX2" fmla="*/ 63649 w 71947"/>
                    <a:gd name="connsiteY2" fmla="*/ 60532 h 60759"/>
                    <a:gd name="connsiteX3" fmla="*/ 71935 w 71947"/>
                    <a:gd name="connsiteY3" fmla="*/ 52054 h 60759"/>
                    <a:gd name="connsiteX4" fmla="*/ 64411 w 71947"/>
                    <a:gd name="connsiteY4" fmla="*/ 38624 h 60759"/>
                    <a:gd name="connsiteX5" fmla="*/ 57267 w 71947"/>
                    <a:gd name="connsiteY5" fmla="*/ 16907 h 60759"/>
                    <a:gd name="connsiteX6" fmla="*/ 43170 w 71947"/>
                    <a:gd name="connsiteY6" fmla="*/ 238 h 60759"/>
                    <a:gd name="connsiteX7" fmla="*/ 23358 w 71947"/>
                    <a:gd name="connsiteY7" fmla="*/ 9382 h 60759"/>
                    <a:gd name="connsiteX8" fmla="*/ 8594 w 71947"/>
                    <a:gd name="connsiteY8" fmla="*/ 25480 h 60759"/>
                    <a:gd name="connsiteX9" fmla="*/ 403 w 71947"/>
                    <a:gd name="connsiteY9" fmla="*/ 39767 h 60759"/>
                    <a:gd name="connsiteX10" fmla="*/ 3165 w 71947"/>
                    <a:gd name="connsiteY10" fmla="*/ 52435 h 60759"/>
                    <a:gd name="connsiteX11" fmla="*/ 13452 w 71947"/>
                    <a:gd name="connsiteY11" fmla="*/ 51102 h 60759"/>
                    <a:gd name="connsiteX12" fmla="*/ 40027 w 71947"/>
                    <a:gd name="connsiteY12" fmla="*/ 51959 h 607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71947" h="60759">
                      <a:moveTo>
                        <a:pt x="40027" y="51959"/>
                      </a:moveTo>
                      <a:cubicBezTo>
                        <a:pt x="43932" y="53769"/>
                        <a:pt x="47456" y="56245"/>
                        <a:pt x="51266" y="58150"/>
                      </a:cubicBezTo>
                      <a:cubicBezTo>
                        <a:pt x="55076" y="60055"/>
                        <a:pt x="59458" y="61294"/>
                        <a:pt x="63649" y="60532"/>
                      </a:cubicBezTo>
                      <a:cubicBezTo>
                        <a:pt x="67840" y="59674"/>
                        <a:pt x="71745" y="56245"/>
                        <a:pt x="71935" y="52054"/>
                      </a:cubicBezTo>
                      <a:cubicBezTo>
                        <a:pt x="72221" y="46816"/>
                        <a:pt x="67459" y="42910"/>
                        <a:pt x="64411" y="38624"/>
                      </a:cubicBezTo>
                      <a:cubicBezTo>
                        <a:pt x="60029" y="32338"/>
                        <a:pt x="59267" y="24337"/>
                        <a:pt x="57267" y="16907"/>
                      </a:cubicBezTo>
                      <a:cubicBezTo>
                        <a:pt x="55171" y="9478"/>
                        <a:pt x="50695" y="1762"/>
                        <a:pt x="43170" y="238"/>
                      </a:cubicBezTo>
                      <a:cubicBezTo>
                        <a:pt x="35740" y="-1190"/>
                        <a:pt x="28787" y="4048"/>
                        <a:pt x="23358" y="9382"/>
                      </a:cubicBezTo>
                      <a:cubicBezTo>
                        <a:pt x="18119" y="14431"/>
                        <a:pt x="13166" y="19765"/>
                        <a:pt x="8594" y="25480"/>
                      </a:cubicBezTo>
                      <a:cubicBezTo>
                        <a:pt x="5070" y="29766"/>
                        <a:pt x="1641" y="34338"/>
                        <a:pt x="403" y="39767"/>
                      </a:cubicBezTo>
                      <a:cubicBezTo>
                        <a:pt x="-550" y="43958"/>
                        <a:pt x="117" y="49102"/>
                        <a:pt x="3165" y="52435"/>
                      </a:cubicBezTo>
                      <a:cubicBezTo>
                        <a:pt x="6499" y="56055"/>
                        <a:pt x="9642" y="52435"/>
                        <a:pt x="13452" y="51102"/>
                      </a:cubicBezTo>
                      <a:cubicBezTo>
                        <a:pt x="21929" y="47959"/>
                        <a:pt x="31740" y="48149"/>
                        <a:pt x="40027" y="51959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97" name="Freeform: Shape 96">
                  <a:extLst>
                    <a:ext uri="{FF2B5EF4-FFF2-40B4-BE49-F238E27FC236}">
                      <a16:creationId xmlns:a16="http://schemas.microsoft.com/office/drawing/2014/main" id="{2283A8CA-3A92-4851-BCFC-06A94683E834}"/>
                    </a:ext>
                  </a:extLst>
                </p:cNvPr>
                <p:cNvSpPr/>
                <p:nvPr/>
              </p:nvSpPr>
              <p:spPr>
                <a:xfrm>
                  <a:off x="5856996" y="3271693"/>
                  <a:ext cx="72042" cy="60759"/>
                </a:xfrm>
                <a:custGeom>
                  <a:avLst/>
                  <a:gdLst>
                    <a:gd name="connsiteX0" fmla="*/ 40122 w 72042"/>
                    <a:gd name="connsiteY0" fmla="*/ 51959 h 60759"/>
                    <a:gd name="connsiteX1" fmla="*/ 51361 w 72042"/>
                    <a:gd name="connsiteY1" fmla="*/ 58150 h 60759"/>
                    <a:gd name="connsiteX2" fmla="*/ 63744 w 72042"/>
                    <a:gd name="connsiteY2" fmla="*/ 60532 h 60759"/>
                    <a:gd name="connsiteX3" fmla="*/ 72031 w 72042"/>
                    <a:gd name="connsiteY3" fmla="*/ 52054 h 60759"/>
                    <a:gd name="connsiteX4" fmla="*/ 64506 w 72042"/>
                    <a:gd name="connsiteY4" fmla="*/ 38624 h 60759"/>
                    <a:gd name="connsiteX5" fmla="*/ 57362 w 72042"/>
                    <a:gd name="connsiteY5" fmla="*/ 16907 h 60759"/>
                    <a:gd name="connsiteX6" fmla="*/ 43265 w 72042"/>
                    <a:gd name="connsiteY6" fmla="*/ 238 h 60759"/>
                    <a:gd name="connsiteX7" fmla="*/ 23358 w 72042"/>
                    <a:gd name="connsiteY7" fmla="*/ 9382 h 60759"/>
                    <a:gd name="connsiteX8" fmla="*/ 8499 w 72042"/>
                    <a:gd name="connsiteY8" fmla="*/ 25480 h 60759"/>
                    <a:gd name="connsiteX9" fmla="*/ 403 w 72042"/>
                    <a:gd name="connsiteY9" fmla="*/ 39767 h 60759"/>
                    <a:gd name="connsiteX10" fmla="*/ 3165 w 72042"/>
                    <a:gd name="connsiteY10" fmla="*/ 52435 h 60759"/>
                    <a:gd name="connsiteX11" fmla="*/ 13452 w 72042"/>
                    <a:gd name="connsiteY11" fmla="*/ 51102 h 60759"/>
                    <a:gd name="connsiteX12" fmla="*/ 40122 w 72042"/>
                    <a:gd name="connsiteY12" fmla="*/ 51959 h 607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72042" h="60759">
                      <a:moveTo>
                        <a:pt x="40122" y="51959"/>
                      </a:moveTo>
                      <a:cubicBezTo>
                        <a:pt x="44027" y="53769"/>
                        <a:pt x="47551" y="56245"/>
                        <a:pt x="51361" y="58150"/>
                      </a:cubicBezTo>
                      <a:cubicBezTo>
                        <a:pt x="55171" y="60055"/>
                        <a:pt x="59553" y="61294"/>
                        <a:pt x="63744" y="60532"/>
                      </a:cubicBezTo>
                      <a:cubicBezTo>
                        <a:pt x="67935" y="59674"/>
                        <a:pt x="71840" y="56245"/>
                        <a:pt x="72031" y="52054"/>
                      </a:cubicBezTo>
                      <a:cubicBezTo>
                        <a:pt x="72316" y="46816"/>
                        <a:pt x="67554" y="42910"/>
                        <a:pt x="64506" y="38624"/>
                      </a:cubicBezTo>
                      <a:cubicBezTo>
                        <a:pt x="60124" y="32338"/>
                        <a:pt x="59362" y="24337"/>
                        <a:pt x="57362" y="16907"/>
                      </a:cubicBezTo>
                      <a:cubicBezTo>
                        <a:pt x="55267" y="9478"/>
                        <a:pt x="50790" y="1667"/>
                        <a:pt x="43265" y="238"/>
                      </a:cubicBezTo>
                      <a:cubicBezTo>
                        <a:pt x="35836" y="-1190"/>
                        <a:pt x="28882" y="4048"/>
                        <a:pt x="23358" y="9382"/>
                      </a:cubicBezTo>
                      <a:cubicBezTo>
                        <a:pt x="18119" y="14431"/>
                        <a:pt x="13166" y="19860"/>
                        <a:pt x="8499" y="25480"/>
                      </a:cubicBezTo>
                      <a:cubicBezTo>
                        <a:pt x="4975" y="29766"/>
                        <a:pt x="1546" y="34338"/>
                        <a:pt x="403" y="39767"/>
                      </a:cubicBezTo>
                      <a:cubicBezTo>
                        <a:pt x="-550" y="43958"/>
                        <a:pt x="117" y="49102"/>
                        <a:pt x="3165" y="52435"/>
                      </a:cubicBezTo>
                      <a:cubicBezTo>
                        <a:pt x="6499" y="56055"/>
                        <a:pt x="9642" y="52435"/>
                        <a:pt x="13452" y="51102"/>
                      </a:cubicBezTo>
                      <a:cubicBezTo>
                        <a:pt x="22024" y="47959"/>
                        <a:pt x="31835" y="48149"/>
                        <a:pt x="40122" y="51959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98" name="Freeform: Shape 97">
                  <a:extLst>
                    <a:ext uri="{FF2B5EF4-FFF2-40B4-BE49-F238E27FC236}">
                      <a16:creationId xmlns:a16="http://schemas.microsoft.com/office/drawing/2014/main" id="{78BC9E43-5182-4DE2-852C-8F092FAFE029}"/>
                    </a:ext>
                  </a:extLst>
                </p:cNvPr>
                <p:cNvSpPr/>
                <p:nvPr/>
              </p:nvSpPr>
              <p:spPr>
                <a:xfrm>
                  <a:off x="5878042" y="3275485"/>
                  <a:ext cx="38411" cy="34927"/>
                </a:xfrm>
                <a:custGeom>
                  <a:avLst/>
                  <a:gdLst>
                    <a:gd name="connsiteX0" fmla="*/ 10408 w 38411"/>
                    <a:gd name="connsiteY0" fmla="*/ 2447 h 34927"/>
                    <a:gd name="connsiteX1" fmla="*/ 18123 w 38411"/>
                    <a:gd name="connsiteY1" fmla="*/ 66 h 34927"/>
                    <a:gd name="connsiteX2" fmla="*/ 24791 w 38411"/>
                    <a:gd name="connsiteY2" fmla="*/ 5305 h 34927"/>
                    <a:gd name="connsiteX3" fmla="*/ 29458 w 38411"/>
                    <a:gd name="connsiteY3" fmla="*/ 21402 h 34927"/>
                    <a:gd name="connsiteX4" fmla="*/ 38411 w 38411"/>
                    <a:gd name="connsiteY4" fmla="*/ 34927 h 34927"/>
                    <a:gd name="connsiteX5" fmla="*/ 25076 w 38411"/>
                    <a:gd name="connsiteY5" fmla="*/ 27879 h 34927"/>
                    <a:gd name="connsiteX6" fmla="*/ 20028 w 38411"/>
                    <a:gd name="connsiteY6" fmla="*/ 19592 h 34927"/>
                    <a:gd name="connsiteX7" fmla="*/ 13170 w 38411"/>
                    <a:gd name="connsiteY7" fmla="*/ 13115 h 34927"/>
                    <a:gd name="connsiteX8" fmla="*/ 6217 w 38411"/>
                    <a:gd name="connsiteY8" fmla="*/ 12925 h 34927"/>
                    <a:gd name="connsiteX9" fmla="*/ 407 w 38411"/>
                    <a:gd name="connsiteY9" fmla="*/ 13591 h 34927"/>
                    <a:gd name="connsiteX10" fmla="*/ 10408 w 38411"/>
                    <a:gd name="connsiteY10" fmla="*/ 2447 h 349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8411" h="34927">
                      <a:moveTo>
                        <a:pt x="10408" y="2447"/>
                      </a:moveTo>
                      <a:cubicBezTo>
                        <a:pt x="12694" y="1018"/>
                        <a:pt x="15456" y="-315"/>
                        <a:pt x="18123" y="66"/>
                      </a:cubicBezTo>
                      <a:cubicBezTo>
                        <a:pt x="21076" y="542"/>
                        <a:pt x="23362" y="2828"/>
                        <a:pt x="24791" y="5305"/>
                      </a:cubicBezTo>
                      <a:cubicBezTo>
                        <a:pt x="27648" y="10162"/>
                        <a:pt x="28124" y="15973"/>
                        <a:pt x="29458" y="21402"/>
                      </a:cubicBezTo>
                      <a:cubicBezTo>
                        <a:pt x="30696" y="26831"/>
                        <a:pt x="33268" y="32546"/>
                        <a:pt x="38411" y="34927"/>
                      </a:cubicBezTo>
                      <a:cubicBezTo>
                        <a:pt x="33268" y="34546"/>
                        <a:pt x="28315" y="31879"/>
                        <a:pt x="25076" y="27879"/>
                      </a:cubicBezTo>
                      <a:cubicBezTo>
                        <a:pt x="23076" y="25307"/>
                        <a:pt x="21743" y="22354"/>
                        <a:pt x="20028" y="19592"/>
                      </a:cubicBezTo>
                      <a:cubicBezTo>
                        <a:pt x="18409" y="16830"/>
                        <a:pt x="16123" y="14258"/>
                        <a:pt x="13170" y="13115"/>
                      </a:cubicBezTo>
                      <a:cubicBezTo>
                        <a:pt x="10979" y="12258"/>
                        <a:pt x="8503" y="12353"/>
                        <a:pt x="6217" y="12925"/>
                      </a:cubicBezTo>
                      <a:cubicBezTo>
                        <a:pt x="4598" y="13306"/>
                        <a:pt x="1740" y="15401"/>
                        <a:pt x="407" y="13591"/>
                      </a:cubicBezTo>
                      <a:cubicBezTo>
                        <a:pt x="-2165" y="10448"/>
                        <a:pt x="8217" y="3781"/>
                        <a:pt x="10408" y="2447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71" name="Graphic 41">
                <a:extLst>
                  <a:ext uri="{FF2B5EF4-FFF2-40B4-BE49-F238E27FC236}">
                    <a16:creationId xmlns:a16="http://schemas.microsoft.com/office/drawing/2014/main" id="{FE1CDB6D-27E9-4790-8939-A899C4B44936}"/>
                  </a:ext>
                </a:extLst>
              </p:cNvPr>
              <p:cNvGrpSpPr/>
              <p:nvPr/>
            </p:nvGrpSpPr>
            <p:grpSpPr>
              <a:xfrm>
                <a:off x="5927264" y="3155818"/>
                <a:ext cx="731349" cy="786133"/>
                <a:chOff x="5927264" y="3155818"/>
                <a:chExt cx="731349" cy="786133"/>
              </a:xfrm>
              <a:grpFill/>
            </p:grpSpPr>
            <p:grpSp>
              <p:nvGrpSpPr>
                <p:cNvPr id="72" name="Graphic 41">
                  <a:extLst>
                    <a:ext uri="{FF2B5EF4-FFF2-40B4-BE49-F238E27FC236}">
                      <a16:creationId xmlns:a16="http://schemas.microsoft.com/office/drawing/2014/main" id="{BC98E98F-1B94-4E4F-813D-3BE7AD03E0F2}"/>
                    </a:ext>
                  </a:extLst>
                </p:cNvPr>
                <p:cNvGrpSpPr/>
                <p:nvPr/>
              </p:nvGrpSpPr>
              <p:grpSpPr>
                <a:xfrm>
                  <a:off x="6018094" y="3335962"/>
                  <a:ext cx="640519" cy="361519"/>
                  <a:chOff x="6018094" y="3335962"/>
                  <a:chExt cx="640519" cy="361519"/>
                </a:xfrm>
                <a:grpFill/>
              </p:grpSpPr>
              <p:sp>
                <p:nvSpPr>
                  <p:cNvPr id="83" name="Freeform: Shape 82">
                    <a:extLst>
                      <a:ext uri="{FF2B5EF4-FFF2-40B4-BE49-F238E27FC236}">
                        <a16:creationId xmlns:a16="http://schemas.microsoft.com/office/drawing/2014/main" id="{2B20EE41-5BB1-4E03-A9C7-FFFDDC1FBB55}"/>
                      </a:ext>
                    </a:extLst>
                  </p:cNvPr>
                  <p:cNvSpPr/>
                  <p:nvPr/>
                </p:nvSpPr>
                <p:spPr>
                  <a:xfrm>
                    <a:off x="6026467" y="3340459"/>
                    <a:ext cx="96392" cy="64727"/>
                  </a:xfrm>
                  <a:custGeom>
                    <a:avLst/>
                    <a:gdLst>
                      <a:gd name="connsiteX0" fmla="*/ 83153 w 96392"/>
                      <a:gd name="connsiteY0" fmla="*/ 64728 h 64727"/>
                      <a:gd name="connsiteX1" fmla="*/ 0 w 96392"/>
                      <a:gd name="connsiteY1" fmla="*/ 2815 h 64727"/>
                      <a:gd name="connsiteX2" fmla="*/ 96393 w 96392"/>
                      <a:gd name="connsiteY2" fmla="*/ 42344 h 64727"/>
                      <a:gd name="connsiteX3" fmla="*/ 83153 w 96392"/>
                      <a:gd name="connsiteY3" fmla="*/ 64728 h 647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392" h="64727">
                        <a:moveTo>
                          <a:pt x="83153" y="64728"/>
                        </a:moveTo>
                        <a:cubicBezTo>
                          <a:pt x="83153" y="64728"/>
                          <a:pt x="5715" y="41487"/>
                          <a:pt x="0" y="2815"/>
                        </a:cubicBezTo>
                        <a:cubicBezTo>
                          <a:pt x="26194" y="-5567"/>
                          <a:pt x="55245" y="3958"/>
                          <a:pt x="96393" y="42344"/>
                        </a:cubicBezTo>
                        <a:cubicBezTo>
                          <a:pt x="90773" y="52536"/>
                          <a:pt x="83153" y="64728"/>
                          <a:pt x="83153" y="64728"/>
                        </a:cubicBez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84" name="Freeform: Shape 83">
                    <a:extLst>
                      <a:ext uri="{FF2B5EF4-FFF2-40B4-BE49-F238E27FC236}">
                        <a16:creationId xmlns:a16="http://schemas.microsoft.com/office/drawing/2014/main" id="{0808E023-A66E-4331-87CA-80421504887A}"/>
                      </a:ext>
                    </a:extLst>
                  </p:cNvPr>
                  <p:cNvSpPr/>
                  <p:nvPr/>
                </p:nvSpPr>
                <p:spPr>
                  <a:xfrm>
                    <a:off x="6265221" y="3464957"/>
                    <a:ext cx="393392" cy="232523"/>
                  </a:xfrm>
                  <a:custGeom>
                    <a:avLst/>
                    <a:gdLst>
                      <a:gd name="connsiteX0" fmla="*/ 391229 w 393392"/>
                      <a:gd name="connsiteY0" fmla="*/ 223408 h 232523"/>
                      <a:gd name="connsiteX1" fmla="*/ 367512 w 393392"/>
                      <a:gd name="connsiteY1" fmla="*/ 230361 h 232523"/>
                      <a:gd name="connsiteX2" fmla="*/ 2990 w 393392"/>
                      <a:gd name="connsiteY2" fmla="*/ 31098 h 232523"/>
                      <a:gd name="connsiteX3" fmla="*/ 3752 w 393392"/>
                      <a:gd name="connsiteY3" fmla="*/ 11000 h 232523"/>
                      <a:gd name="connsiteX4" fmla="*/ 3752 w 393392"/>
                      <a:gd name="connsiteY4" fmla="*/ 11000 h 232523"/>
                      <a:gd name="connsiteX5" fmla="*/ 19564 w 393392"/>
                      <a:gd name="connsiteY5" fmla="*/ 618 h 232523"/>
                      <a:gd name="connsiteX6" fmla="*/ 384276 w 393392"/>
                      <a:gd name="connsiteY6" fmla="*/ 199595 h 232523"/>
                      <a:gd name="connsiteX7" fmla="*/ 391229 w 393392"/>
                      <a:gd name="connsiteY7" fmla="*/ 223408 h 232523"/>
                      <a:gd name="connsiteX8" fmla="*/ 391229 w 393392"/>
                      <a:gd name="connsiteY8" fmla="*/ 223408 h 2325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93392" h="232523">
                        <a:moveTo>
                          <a:pt x="391229" y="223408"/>
                        </a:moveTo>
                        <a:cubicBezTo>
                          <a:pt x="386562" y="231885"/>
                          <a:pt x="375989" y="235028"/>
                          <a:pt x="367512" y="230361"/>
                        </a:cubicBezTo>
                        <a:lnTo>
                          <a:pt x="2990" y="31098"/>
                        </a:lnTo>
                        <a:cubicBezTo>
                          <a:pt x="-1296" y="28716"/>
                          <a:pt x="-915" y="19477"/>
                          <a:pt x="3752" y="11000"/>
                        </a:cubicBezTo>
                        <a:lnTo>
                          <a:pt x="3752" y="11000"/>
                        </a:lnTo>
                        <a:cubicBezTo>
                          <a:pt x="8420" y="2523"/>
                          <a:pt x="15373" y="-1668"/>
                          <a:pt x="19564" y="618"/>
                        </a:cubicBezTo>
                        <a:lnTo>
                          <a:pt x="384276" y="199595"/>
                        </a:lnTo>
                        <a:cubicBezTo>
                          <a:pt x="392753" y="204262"/>
                          <a:pt x="395897" y="214930"/>
                          <a:pt x="391229" y="223408"/>
                        </a:cubicBezTo>
                        <a:lnTo>
                          <a:pt x="391229" y="223408"/>
                        </a:ln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85" name="Freeform: Shape 84">
                    <a:extLst>
                      <a:ext uri="{FF2B5EF4-FFF2-40B4-BE49-F238E27FC236}">
                        <a16:creationId xmlns:a16="http://schemas.microsoft.com/office/drawing/2014/main" id="{B8BDC30D-85D1-4F04-9FE0-8DF88C02CA7D}"/>
                      </a:ext>
                    </a:extLst>
                  </p:cNvPr>
                  <p:cNvSpPr/>
                  <p:nvPr/>
                </p:nvSpPr>
                <p:spPr>
                  <a:xfrm>
                    <a:off x="6097047" y="3372992"/>
                    <a:ext cx="222885" cy="142208"/>
                  </a:xfrm>
                  <a:custGeom>
                    <a:avLst/>
                    <a:gdLst>
                      <a:gd name="connsiteX0" fmla="*/ 222885 w 222885"/>
                      <a:gd name="connsiteY0" fmla="*/ 111538 h 142208"/>
                      <a:gd name="connsiteX1" fmla="*/ 206026 w 222885"/>
                      <a:gd name="connsiteY1" fmla="*/ 142208 h 142208"/>
                      <a:gd name="connsiteX2" fmla="*/ 0 w 222885"/>
                      <a:gd name="connsiteY2" fmla="*/ 27432 h 142208"/>
                      <a:gd name="connsiteX3" fmla="*/ 15049 w 222885"/>
                      <a:gd name="connsiteY3" fmla="*/ 0 h 142208"/>
                      <a:gd name="connsiteX4" fmla="*/ 222885 w 222885"/>
                      <a:gd name="connsiteY4" fmla="*/ 111538 h 1422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2885" h="142208">
                        <a:moveTo>
                          <a:pt x="222885" y="111538"/>
                        </a:moveTo>
                        <a:cubicBezTo>
                          <a:pt x="219932" y="112014"/>
                          <a:pt x="204121" y="137827"/>
                          <a:pt x="206026" y="142208"/>
                        </a:cubicBezTo>
                        <a:cubicBezTo>
                          <a:pt x="132112" y="109061"/>
                          <a:pt x="63151" y="71057"/>
                          <a:pt x="0" y="27432"/>
                        </a:cubicBezTo>
                        <a:cubicBezTo>
                          <a:pt x="9239" y="19717"/>
                          <a:pt x="12954" y="12764"/>
                          <a:pt x="15049" y="0"/>
                        </a:cubicBezTo>
                        <a:cubicBezTo>
                          <a:pt x="86296" y="28670"/>
                          <a:pt x="155353" y="66770"/>
                          <a:pt x="222885" y="111538"/>
                        </a:cubicBez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86" name="Freeform: Shape 85">
                    <a:extLst>
                      <a:ext uri="{FF2B5EF4-FFF2-40B4-BE49-F238E27FC236}">
                        <a16:creationId xmlns:a16="http://schemas.microsoft.com/office/drawing/2014/main" id="{6212E870-60E2-4CC9-AD4C-97E48A7CBC7C}"/>
                      </a:ext>
                    </a:extLst>
                  </p:cNvPr>
                  <p:cNvSpPr/>
                  <p:nvPr/>
                </p:nvSpPr>
                <p:spPr>
                  <a:xfrm>
                    <a:off x="6018094" y="3335962"/>
                    <a:ext cx="62001" cy="45973"/>
                  </a:xfrm>
                  <a:custGeom>
                    <a:avLst/>
                    <a:gdLst>
                      <a:gd name="connsiteX0" fmla="*/ 44187 w 62001"/>
                      <a:gd name="connsiteY0" fmla="*/ 39316 h 45973"/>
                      <a:gd name="connsiteX1" fmla="*/ 43330 w 62001"/>
                      <a:gd name="connsiteY1" fmla="*/ 32744 h 45973"/>
                      <a:gd name="connsiteX2" fmla="*/ 45330 w 62001"/>
                      <a:gd name="connsiteY2" fmla="*/ 26553 h 45973"/>
                      <a:gd name="connsiteX3" fmla="*/ 54379 w 62001"/>
                      <a:gd name="connsiteY3" fmla="*/ 22838 h 45973"/>
                      <a:gd name="connsiteX4" fmla="*/ 61903 w 62001"/>
                      <a:gd name="connsiteY4" fmla="*/ 17218 h 45973"/>
                      <a:gd name="connsiteX5" fmla="*/ 60189 w 62001"/>
                      <a:gd name="connsiteY5" fmla="*/ 11789 h 45973"/>
                      <a:gd name="connsiteX6" fmla="*/ 55522 w 62001"/>
                      <a:gd name="connsiteY6" fmla="*/ 8265 h 45973"/>
                      <a:gd name="connsiteX7" fmla="*/ 8373 w 62001"/>
                      <a:gd name="connsiteY7" fmla="*/ 1407 h 45973"/>
                      <a:gd name="connsiteX8" fmla="*/ 1039 w 62001"/>
                      <a:gd name="connsiteY8" fmla="*/ 5312 h 45973"/>
                      <a:gd name="connsiteX9" fmla="*/ 1324 w 62001"/>
                      <a:gd name="connsiteY9" fmla="*/ 14742 h 45973"/>
                      <a:gd name="connsiteX10" fmla="*/ 35805 w 62001"/>
                      <a:gd name="connsiteY10" fmla="*/ 45317 h 45973"/>
                      <a:gd name="connsiteX11" fmla="*/ 44187 w 62001"/>
                      <a:gd name="connsiteY11" fmla="*/ 39316 h 4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62001" h="45973">
                        <a:moveTo>
                          <a:pt x="44187" y="39316"/>
                        </a:moveTo>
                        <a:cubicBezTo>
                          <a:pt x="43806" y="37125"/>
                          <a:pt x="43330" y="34935"/>
                          <a:pt x="43330" y="32744"/>
                        </a:cubicBezTo>
                        <a:cubicBezTo>
                          <a:pt x="43330" y="30553"/>
                          <a:pt x="43806" y="28267"/>
                          <a:pt x="45330" y="26553"/>
                        </a:cubicBezTo>
                        <a:cubicBezTo>
                          <a:pt x="47521" y="24076"/>
                          <a:pt x="51140" y="23600"/>
                          <a:pt x="54379" y="22838"/>
                        </a:cubicBezTo>
                        <a:cubicBezTo>
                          <a:pt x="57617" y="22076"/>
                          <a:pt x="61237" y="20457"/>
                          <a:pt x="61903" y="17218"/>
                        </a:cubicBezTo>
                        <a:cubicBezTo>
                          <a:pt x="62284" y="15313"/>
                          <a:pt x="61522" y="13313"/>
                          <a:pt x="60189" y="11789"/>
                        </a:cubicBezTo>
                        <a:cubicBezTo>
                          <a:pt x="58951" y="10265"/>
                          <a:pt x="57141" y="9217"/>
                          <a:pt x="55522" y="8265"/>
                        </a:cubicBezTo>
                        <a:cubicBezTo>
                          <a:pt x="41234" y="549"/>
                          <a:pt x="24280" y="-1832"/>
                          <a:pt x="8373" y="1407"/>
                        </a:cubicBezTo>
                        <a:cubicBezTo>
                          <a:pt x="5611" y="1978"/>
                          <a:pt x="2658" y="2931"/>
                          <a:pt x="1039" y="5312"/>
                        </a:cubicBezTo>
                        <a:cubicBezTo>
                          <a:pt x="-771" y="8074"/>
                          <a:pt x="86" y="11694"/>
                          <a:pt x="1324" y="14742"/>
                        </a:cubicBezTo>
                        <a:cubicBezTo>
                          <a:pt x="7325" y="30363"/>
                          <a:pt x="20374" y="40173"/>
                          <a:pt x="35805" y="45317"/>
                        </a:cubicBezTo>
                        <a:cubicBezTo>
                          <a:pt x="40948" y="47031"/>
                          <a:pt x="45235" y="45507"/>
                          <a:pt x="44187" y="39316"/>
                        </a:cubicBez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grpSp>
              <p:nvGrpSpPr>
                <p:cNvPr id="73" name="Graphic 41">
                  <a:extLst>
                    <a:ext uri="{FF2B5EF4-FFF2-40B4-BE49-F238E27FC236}">
                      <a16:creationId xmlns:a16="http://schemas.microsoft.com/office/drawing/2014/main" id="{FB586098-87B4-44B7-8DF2-5A9FF3DDA51B}"/>
                    </a:ext>
                  </a:extLst>
                </p:cNvPr>
                <p:cNvGrpSpPr/>
                <p:nvPr/>
              </p:nvGrpSpPr>
              <p:grpSpPr>
                <a:xfrm>
                  <a:off x="5927264" y="3324350"/>
                  <a:ext cx="588244" cy="617601"/>
                  <a:chOff x="5927264" y="3324350"/>
                  <a:chExt cx="588244" cy="617601"/>
                </a:xfrm>
                <a:grpFill/>
              </p:grpSpPr>
              <p:sp>
                <p:nvSpPr>
                  <p:cNvPr id="79" name="Freeform: Shape 78">
                    <a:extLst>
                      <a:ext uri="{FF2B5EF4-FFF2-40B4-BE49-F238E27FC236}">
                        <a16:creationId xmlns:a16="http://schemas.microsoft.com/office/drawing/2014/main" id="{4156088F-9EEE-4F61-869C-1D0274C1010D}"/>
                      </a:ext>
                    </a:extLst>
                  </p:cNvPr>
                  <p:cNvSpPr/>
                  <p:nvPr/>
                </p:nvSpPr>
                <p:spPr>
                  <a:xfrm>
                    <a:off x="5935917" y="3330320"/>
                    <a:ext cx="79977" cy="84486"/>
                  </a:xfrm>
                  <a:custGeom>
                    <a:avLst/>
                    <a:gdLst>
                      <a:gd name="connsiteX0" fmla="*/ 60546 w 79977"/>
                      <a:gd name="connsiteY0" fmla="*/ 84487 h 84486"/>
                      <a:gd name="connsiteX1" fmla="*/ 444 w 79977"/>
                      <a:gd name="connsiteY1" fmla="*/ 0 h 84486"/>
                      <a:gd name="connsiteX2" fmla="*/ 79977 w 79977"/>
                      <a:gd name="connsiteY2" fmla="*/ 67247 h 84486"/>
                      <a:gd name="connsiteX3" fmla="*/ 60546 w 79977"/>
                      <a:gd name="connsiteY3" fmla="*/ 84487 h 84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9977" h="84486">
                        <a:moveTo>
                          <a:pt x="60546" y="84487"/>
                        </a:moveTo>
                        <a:cubicBezTo>
                          <a:pt x="60546" y="84487"/>
                          <a:pt x="-6033" y="38481"/>
                          <a:pt x="444" y="0"/>
                        </a:cubicBezTo>
                        <a:cubicBezTo>
                          <a:pt x="27971" y="0"/>
                          <a:pt x="52641" y="18002"/>
                          <a:pt x="79977" y="67247"/>
                        </a:cubicBezTo>
                        <a:cubicBezTo>
                          <a:pt x="71500" y="75152"/>
                          <a:pt x="60546" y="84487"/>
                          <a:pt x="60546" y="84487"/>
                        </a:cubicBez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80" name="Freeform: Shape 79">
                    <a:extLst>
                      <a:ext uri="{FF2B5EF4-FFF2-40B4-BE49-F238E27FC236}">
                        <a16:creationId xmlns:a16="http://schemas.microsoft.com/office/drawing/2014/main" id="{4F30584D-A84A-42DC-90CB-5A3039F9652B}"/>
                      </a:ext>
                    </a:extLst>
                  </p:cNvPr>
                  <p:cNvSpPr/>
                  <p:nvPr/>
                </p:nvSpPr>
                <p:spPr>
                  <a:xfrm>
                    <a:off x="6118785" y="3524955"/>
                    <a:ext cx="396723" cy="416996"/>
                  </a:xfrm>
                  <a:custGeom>
                    <a:avLst/>
                    <a:gdLst>
                      <a:gd name="connsiteX0" fmla="*/ 389457 w 396723"/>
                      <a:gd name="connsiteY0" fmla="*/ 410488 h 416996"/>
                      <a:gd name="connsiteX1" fmla="*/ 389457 w 396723"/>
                      <a:gd name="connsiteY1" fmla="*/ 410488 h 416996"/>
                      <a:gd name="connsiteX2" fmla="*/ 369264 w 396723"/>
                      <a:gd name="connsiteY2" fmla="*/ 414679 h 416996"/>
                      <a:gd name="connsiteX3" fmla="*/ 1980 w 396723"/>
                      <a:gd name="connsiteY3" fmla="*/ 26440 h 416996"/>
                      <a:gd name="connsiteX4" fmla="*/ 7409 w 396723"/>
                      <a:gd name="connsiteY4" fmla="*/ 6056 h 416996"/>
                      <a:gd name="connsiteX5" fmla="*/ 7409 w 396723"/>
                      <a:gd name="connsiteY5" fmla="*/ 6056 h 416996"/>
                      <a:gd name="connsiteX6" fmla="*/ 27126 w 396723"/>
                      <a:gd name="connsiteY6" fmla="*/ 2532 h 416996"/>
                      <a:gd name="connsiteX7" fmla="*/ 394695 w 396723"/>
                      <a:gd name="connsiteY7" fmla="*/ 390581 h 416996"/>
                      <a:gd name="connsiteX8" fmla="*/ 389457 w 396723"/>
                      <a:gd name="connsiteY8" fmla="*/ 410488 h 4169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96723" h="416996">
                        <a:moveTo>
                          <a:pt x="389457" y="410488"/>
                        </a:moveTo>
                        <a:lnTo>
                          <a:pt x="389457" y="410488"/>
                        </a:lnTo>
                        <a:cubicBezTo>
                          <a:pt x="382408" y="417155"/>
                          <a:pt x="373359" y="418965"/>
                          <a:pt x="369264" y="414679"/>
                        </a:cubicBezTo>
                        <a:lnTo>
                          <a:pt x="1980" y="26440"/>
                        </a:lnTo>
                        <a:cubicBezTo>
                          <a:pt x="-2116" y="22058"/>
                          <a:pt x="360" y="12629"/>
                          <a:pt x="7409" y="6056"/>
                        </a:cubicBezTo>
                        <a:lnTo>
                          <a:pt x="7409" y="6056"/>
                        </a:lnTo>
                        <a:cubicBezTo>
                          <a:pt x="14457" y="-611"/>
                          <a:pt x="23030" y="-1754"/>
                          <a:pt x="27126" y="2532"/>
                        </a:cubicBezTo>
                        <a:lnTo>
                          <a:pt x="394695" y="390581"/>
                        </a:lnTo>
                        <a:cubicBezTo>
                          <a:pt x="398791" y="394962"/>
                          <a:pt x="396505" y="403916"/>
                          <a:pt x="389457" y="410488"/>
                        </a:cubicBez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81" name="Freeform: Shape 80">
                    <a:extLst>
                      <a:ext uri="{FF2B5EF4-FFF2-40B4-BE49-F238E27FC236}">
                        <a16:creationId xmlns:a16="http://schemas.microsoft.com/office/drawing/2014/main" id="{961F3DCB-4809-4E1D-AD9A-C51775927C75}"/>
                      </a:ext>
                    </a:extLst>
                  </p:cNvPr>
                  <p:cNvSpPr/>
                  <p:nvPr/>
                </p:nvSpPr>
                <p:spPr>
                  <a:xfrm>
                    <a:off x="5985795" y="3384898"/>
                    <a:ext cx="186308" cy="194024"/>
                  </a:xfrm>
                  <a:custGeom>
                    <a:avLst/>
                    <a:gdLst>
                      <a:gd name="connsiteX0" fmla="*/ 186309 w 186308"/>
                      <a:gd name="connsiteY0" fmla="*/ 170021 h 194024"/>
                      <a:gd name="connsiteX1" fmla="*/ 160877 w 186308"/>
                      <a:gd name="connsiteY1" fmla="*/ 194024 h 194024"/>
                      <a:gd name="connsiteX2" fmla="*/ 0 w 186308"/>
                      <a:gd name="connsiteY2" fmla="*/ 21431 h 194024"/>
                      <a:gd name="connsiteX3" fmla="*/ 22670 w 186308"/>
                      <a:gd name="connsiteY3" fmla="*/ 0 h 194024"/>
                      <a:gd name="connsiteX4" fmla="*/ 186309 w 186308"/>
                      <a:gd name="connsiteY4" fmla="*/ 170021 h 1940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6308" h="194024">
                        <a:moveTo>
                          <a:pt x="186309" y="170021"/>
                        </a:moveTo>
                        <a:cubicBezTo>
                          <a:pt x="183356" y="169545"/>
                          <a:pt x="160401" y="189262"/>
                          <a:pt x="160877" y="194024"/>
                        </a:cubicBezTo>
                        <a:cubicBezTo>
                          <a:pt x="100679" y="139732"/>
                          <a:pt x="46768" y="82391"/>
                          <a:pt x="0" y="21431"/>
                        </a:cubicBezTo>
                        <a:cubicBezTo>
                          <a:pt x="11144" y="16859"/>
                          <a:pt x="16859" y="11430"/>
                          <a:pt x="22670" y="0"/>
                        </a:cubicBezTo>
                        <a:cubicBezTo>
                          <a:pt x="81820" y="49149"/>
                          <a:pt x="135826" y="106585"/>
                          <a:pt x="186309" y="170021"/>
                        </a:cubicBez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82" name="Freeform: Shape 81">
                    <a:extLst>
                      <a:ext uri="{FF2B5EF4-FFF2-40B4-BE49-F238E27FC236}">
                        <a16:creationId xmlns:a16="http://schemas.microsoft.com/office/drawing/2014/main" id="{47AE168D-0EFB-4807-9212-BF6F8AD79421}"/>
                      </a:ext>
                    </a:extLst>
                  </p:cNvPr>
                  <p:cNvSpPr/>
                  <p:nvPr/>
                </p:nvSpPr>
                <p:spPr>
                  <a:xfrm>
                    <a:off x="5927264" y="3324350"/>
                    <a:ext cx="57602" cy="52537"/>
                  </a:xfrm>
                  <a:custGeom>
                    <a:avLst/>
                    <a:gdLst>
                      <a:gd name="connsiteX0" fmla="*/ 33290 w 57602"/>
                      <a:gd name="connsiteY0" fmla="*/ 47309 h 52537"/>
                      <a:gd name="connsiteX1" fmla="*/ 34528 w 57602"/>
                      <a:gd name="connsiteY1" fmla="*/ 40736 h 52537"/>
                      <a:gd name="connsiteX2" fmla="*/ 38243 w 57602"/>
                      <a:gd name="connsiteY2" fmla="*/ 35402 h 52537"/>
                      <a:gd name="connsiteX3" fmla="*/ 47958 w 57602"/>
                      <a:gd name="connsiteY3" fmla="*/ 34640 h 52537"/>
                      <a:gd name="connsiteX4" fmla="*/ 56912 w 57602"/>
                      <a:gd name="connsiteY4" fmla="*/ 31592 h 52537"/>
                      <a:gd name="connsiteX5" fmla="*/ 57007 w 57602"/>
                      <a:gd name="connsiteY5" fmla="*/ 25877 h 52537"/>
                      <a:gd name="connsiteX6" fmla="*/ 53578 w 57602"/>
                      <a:gd name="connsiteY6" fmla="*/ 21115 h 52537"/>
                      <a:gd name="connsiteX7" fmla="*/ 10811 w 57602"/>
                      <a:gd name="connsiteY7" fmla="*/ 160 h 52537"/>
                      <a:gd name="connsiteX8" fmla="*/ 2715 w 57602"/>
                      <a:gd name="connsiteY8" fmla="*/ 1589 h 52537"/>
                      <a:gd name="connsiteX9" fmla="*/ 48 w 57602"/>
                      <a:gd name="connsiteY9" fmla="*/ 10637 h 52537"/>
                      <a:gd name="connsiteX10" fmla="*/ 23479 w 57602"/>
                      <a:gd name="connsiteY10" fmla="*/ 50357 h 52537"/>
                      <a:gd name="connsiteX11" fmla="*/ 33290 w 57602"/>
                      <a:gd name="connsiteY11" fmla="*/ 47309 h 52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57602" h="52537">
                        <a:moveTo>
                          <a:pt x="33290" y="47309"/>
                        </a:moveTo>
                        <a:cubicBezTo>
                          <a:pt x="33671" y="45118"/>
                          <a:pt x="33861" y="42927"/>
                          <a:pt x="34528" y="40736"/>
                        </a:cubicBezTo>
                        <a:cubicBezTo>
                          <a:pt x="35195" y="38641"/>
                          <a:pt x="36338" y="36545"/>
                          <a:pt x="38243" y="35402"/>
                        </a:cubicBezTo>
                        <a:cubicBezTo>
                          <a:pt x="41100" y="33688"/>
                          <a:pt x="44720" y="34355"/>
                          <a:pt x="47958" y="34640"/>
                        </a:cubicBezTo>
                        <a:cubicBezTo>
                          <a:pt x="51292" y="34926"/>
                          <a:pt x="55197" y="34450"/>
                          <a:pt x="56912" y="31592"/>
                        </a:cubicBezTo>
                        <a:cubicBezTo>
                          <a:pt x="57864" y="29878"/>
                          <a:pt x="57769" y="27687"/>
                          <a:pt x="57007" y="25877"/>
                        </a:cubicBezTo>
                        <a:cubicBezTo>
                          <a:pt x="56245" y="24068"/>
                          <a:pt x="54912" y="22544"/>
                          <a:pt x="53578" y="21115"/>
                        </a:cubicBezTo>
                        <a:cubicBezTo>
                          <a:pt x="42339" y="9399"/>
                          <a:pt x="27003" y="1779"/>
                          <a:pt x="10811" y="160"/>
                        </a:cubicBezTo>
                        <a:cubicBezTo>
                          <a:pt x="8049" y="-126"/>
                          <a:pt x="4905" y="-221"/>
                          <a:pt x="2715" y="1589"/>
                        </a:cubicBezTo>
                        <a:cubicBezTo>
                          <a:pt x="143" y="3684"/>
                          <a:pt x="-143" y="7399"/>
                          <a:pt x="48" y="10637"/>
                        </a:cubicBezTo>
                        <a:cubicBezTo>
                          <a:pt x="1000" y="27306"/>
                          <a:pt x="10335" y="40736"/>
                          <a:pt x="23479" y="50357"/>
                        </a:cubicBezTo>
                        <a:cubicBezTo>
                          <a:pt x="27861" y="53690"/>
                          <a:pt x="32337" y="53595"/>
                          <a:pt x="33290" y="47309"/>
                        </a:cubicBez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grpSp>
              <p:nvGrpSpPr>
                <p:cNvPr id="74" name="Graphic 41">
                  <a:extLst>
                    <a:ext uri="{FF2B5EF4-FFF2-40B4-BE49-F238E27FC236}">
                      <a16:creationId xmlns:a16="http://schemas.microsoft.com/office/drawing/2014/main" id="{E570EB55-7CE8-4EB6-AE85-3553760F9C63}"/>
                    </a:ext>
                  </a:extLst>
                </p:cNvPr>
                <p:cNvGrpSpPr/>
                <p:nvPr/>
              </p:nvGrpSpPr>
              <p:grpSpPr>
                <a:xfrm>
                  <a:off x="6066281" y="3155818"/>
                  <a:ext cx="374081" cy="647597"/>
                  <a:chOff x="6066281" y="3155818"/>
                  <a:chExt cx="374081" cy="647597"/>
                </a:xfrm>
                <a:grpFill/>
              </p:grpSpPr>
              <p:sp>
                <p:nvSpPr>
                  <p:cNvPr id="75" name="Freeform: Shape 74">
                    <a:extLst>
                      <a:ext uri="{FF2B5EF4-FFF2-40B4-BE49-F238E27FC236}">
                        <a16:creationId xmlns:a16="http://schemas.microsoft.com/office/drawing/2014/main" id="{443085D6-FA0E-4B92-87FD-B99B7C9C33D7}"/>
                      </a:ext>
                    </a:extLst>
                  </p:cNvPr>
                  <p:cNvSpPr/>
                  <p:nvPr/>
                </p:nvSpPr>
                <p:spPr>
                  <a:xfrm>
                    <a:off x="6068064" y="3157632"/>
                    <a:ext cx="63939" cy="96393"/>
                  </a:xfrm>
                  <a:custGeom>
                    <a:avLst/>
                    <a:gdLst>
                      <a:gd name="connsiteX0" fmla="*/ 40984 w 63939"/>
                      <a:gd name="connsiteY0" fmla="*/ 96393 h 96393"/>
                      <a:gd name="connsiteX1" fmla="*/ 2789 w 63939"/>
                      <a:gd name="connsiteY1" fmla="*/ 0 h 96393"/>
                      <a:gd name="connsiteX2" fmla="*/ 63940 w 63939"/>
                      <a:gd name="connsiteY2" fmla="*/ 84296 h 96393"/>
                      <a:gd name="connsiteX3" fmla="*/ 40984 w 63939"/>
                      <a:gd name="connsiteY3" fmla="*/ 96393 h 963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939" h="96393">
                        <a:moveTo>
                          <a:pt x="40984" y="96393"/>
                        </a:moveTo>
                        <a:cubicBezTo>
                          <a:pt x="40984" y="96393"/>
                          <a:pt x="-12641" y="35909"/>
                          <a:pt x="2789" y="0"/>
                        </a:cubicBezTo>
                        <a:cubicBezTo>
                          <a:pt x="29554" y="6667"/>
                          <a:pt x="49176" y="30004"/>
                          <a:pt x="63940" y="84296"/>
                        </a:cubicBezTo>
                        <a:cubicBezTo>
                          <a:pt x="53938" y="90011"/>
                          <a:pt x="40984" y="96393"/>
                          <a:pt x="40984" y="96393"/>
                        </a:cubicBez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76" name="Freeform: Shape 75">
                    <a:extLst>
                      <a:ext uri="{FF2B5EF4-FFF2-40B4-BE49-F238E27FC236}">
                        <a16:creationId xmlns:a16="http://schemas.microsoft.com/office/drawing/2014/main" id="{C3E790CD-5994-40F2-A3ED-12F7B19DC88B}"/>
                      </a:ext>
                    </a:extLst>
                  </p:cNvPr>
                  <p:cNvSpPr/>
                  <p:nvPr/>
                </p:nvSpPr>
                <p:spPr>
                  <a:xfrm>
                    <a:off x="6199087" y="3396152"/>
                    <a:ext cx="241275" cy="407263"/>
                  </a:xfrm>
                  <a:custGeom>
                    <a:avLst/>
                    <a:gdLst>
                      <a:gd name="connsiteX0" fmla="*/ 233145 w 241275"/>
                      <a:gd name="connsiteY0" fmla="*/ 405275 h 407263"/>
                      <a:gd name="connsiteX1" fmla="*/ 233145 w 241275"/>
                      <a:gd name="connsiteY1" fmla="*/ 405275 h 407263"/>
                      <a:gd name="connsiteX2" fmla="*/ 207808 w 241275"/>
                      <a:gd name="connsiteY2" fmla="*/ 396226 h 407263"/>
                      <a:gd name="connsiteX3" fmla="*/ 2925 w 241275"/>
                      <a:gd name="connsiteY3" fmla="*/ 29514 h 407263"/>
                      <a:gd name="connsiteX4" fmla="*/ 8355 w 241275"/>
                      <a:gd name="connsiteY4" fmla="*/ 1986 h 407263"/>
                      <a:gd name="connsiteX5" fmla="*/ 8355 w 241275"/>
                      <a:gd name="connsiteY5" fmla="*/ 1986 h 407263"/>
                      <a:gd name="connsiteX6" fmla="*/ 33596 w 241275"/>
                      <a:gd name="connsiteY6" fmla="*/ 11130 h 407263"/>
                      <a:gd name="connsiteX7" fmla="*/ 238193 w 241275"/>
                      <a:gd name="connsiteY7" fmla="*/ 378986 h 407263"/>
                      <a:gd name="connsiteX8" fmla="*/ 233145 w 241275"/>
                      <a:gd name="connsiteY8" fmla="*/ 405275 h 407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41275" h="407263">
                        <a:moveTo>
                          <a:pt x="233145" y="405275"/>
                        </a:moveTo>
                        <a:lnTo>
                          <a:pt x="233145" y="405275"/>
                        </a:lnTo>
                        <a:cubicBezTo>
                          <a:pt x="224763" y="410037"/>
                          <a:pt x="213428" y="405942"/>
                          <a:pt x="207808" y="396226"/>
                        </a:cubicBezTo>
                        <a:lnTo>
                          <a:pt x="2925" y="29514"/>
                        </a:lnTo>
                        <a:cubicBezTo>
                          <a:pt x="-2599" y="19703"/>
                          <a:pt x="-27" y="6749"/>
                          <a:pt x="8355" y="1986"/>
                        </a:cubicBezTo>
                        <a:lnTo>
                          <a:pt x="8355" y="1986"/>
                        </a:lnTo>
                        <a:cubicBezTo>
                          <a:pt x="16737" y="-2776"/>
                          <a:pt x="28071" y="1320"/>
                          <a:pt x="33596" y="11130"/>
                        </a:cubicBezTo>
                        <a:lnTo>
                          <a:pt x="238193" y="378986"/>
                        </a:lnTo>
                        <a:cubicBezTo>
                          <a:pt x="243813" y="388797"/>
                          <a:pt x="241527" y="400512"/>
                          <a:pt x="233145" y="405275"/>
                        </a:cubicBez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77" name="Freeform: Shape 76">
                    <a:extLst>
                      <a:ext uri="{FF2B5EF4-FFF2-40B4-BE49-F238E27FC236}">
                        <a16:creationId xmlns:a16="http://schemas.microsoft.com/office/drawing/2014/main" id="{63DDACDE-FBE8-48AE-88D7-16235DC7912C}"/>
                      </a:ext>
                    </a:extLst>
                  </p:cNvPr>
                  <p:cNvSpPr/>
                  <p:nvPr/>
                </p:nvSpPr>
                <p:spPr>
                  <a:xfrm>
                    <a:off x="6100857" y="3227926"/>
                    <a:ext cx="134207" cy="201739"/>
                  </a:xfrm>
                  <a:custGeom>
                    <a:avLst/>
                    <a:gdLst>
                      <a:gd name="connsiteX0" fmla="*/ 134207 w 134207"/>
                      <a:gd name="connsiteY0" fmla="*/ 184499 h 201739"/>
                      <a:gd name="connsiteX1" fmla="*/ 103727 w 134207"/>
                      <a:gd name="connsiteY1" fmla="*/ 201740 h 201739"/>
                      <a:gd name="connsiteX2" fmla="*/ 0 w 134207"/>
                      <a:gd name="connsiteY2" fmla="*/ 15430 h 201739"/>
                      <a:gd name="connsiteX3" fmla="*/ 27146 w 134207"/>
                      <a:gd name="connsiteY3" fmla="*/ 0 h 201739"/>
                      <a:gd name="connsiteX4" fmla="*/ 134207 w 134207"/>
                      <a:gd name="connsiteY4" fmla="*/ 184499 h 2017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207" h="201739">
                        <a:moveTo>
                          <a:pt x="134207" y="184499"/>
                        </a:moveTo>
                        <a:cubicBezTo>
                          <a:pt x="131540" y="183547"/>
                          <a:pt x="104584" y="197263"/>
                          <a:pt x="103727" y="201740"/>
                        </a:cubicBezTo>
                        <a:cubicBezTo>
                          <a:pt x="62103" y="141446"/>
                          <a:pt x="27146" y="79439"/>
                          <a:pt x="0" y="15430"/>
                        </a:cubicBezTo>
                        <a:cubicBezTo>
                          <a:pt x="11716" y="13335"/>
                          <a:pt x="18574" y="9430"/>
                          <a:pt x="27146" y="0"/>
                        </a:cubicBezTo>
                        <a:cubicBezTo>
                          <a:pt x="69151" y="55531"/>
                          <a:pt x="104203" y="117634"/>
                          <a:pt x="134207" y="184499"/>
                        </a:cubicBez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78" name="Freeform: Shape 77">
                    <a:extLst>
                      <a:ext uri="{FF2B5EF4-FFF2-40B4-BE49-F238E27FC236}">
                        <a16:creationId xmlns:a16="http://schemas.microsoft.com/office/drawing/2014/main" id="{7DF8493B-9D19-432A-889A-EA11BB3BC692}"/>
                      </a:ext>
                    </a:extLst>
                  </p:cNvPr>
                  <p:cNvSpPr/>
                  <p:nvPr/>
                </p:nvSpPr>
                <p:spPr>
                  <a:xfrm>
                    <a:off x="6066281" y="3155818"/>
                    <a:ext cx="44777" cy="55354"/>
                  </a:xfrm>
                  <a:custGeom>
                    <a:avLst/>
                    <a:gdLst>
                      <a:gd name="connsiteX0" fmla="*/ 286 w 44777"/>
                      <a:gd name="connsiteY0" fmla="*/ 8101 h 55354"/>
                      <a:gd name="connsiteX1" fmla="*/ 4572 w 44777"/>
                      <a:gd name="connsiteY1" fmla="*/ 195 h 55354"/>
                      <a:gd name="connsiteX2" fmla="*/ 9430 w 44777"/>
                      <a:gd name="connsiteY2" fmla="*/ 766 h 55354"/>
                      <a:gd name="connsiteX3" fmla="*/ 37433 w 44777"/>
                      <a:gd name="connsiteY3" fmla="*/ 16578 h 55354"/>
                      <a:gd name="connsiteX4" fmla="*/ 44101 w 44777"/>
                      <a:gd name="connsiteY4" fmla="*/ 24674 h 55354"/>
                      <a:gd name="connsiteX5" fmla="*/ 42291 w 44777"/>
                      <a:gd name="connsiteY5" fmla="*/ 34485 h 55354"/>
                      <a:gd name="connsiteX6" fmla="*/ 31718 w 44777"/>
                      <a:gd name="connsiteY6" fmla="*/ 36104 h 55354"/>
                      <a:gd name="connsiteX7" fmla="*/ 21527 w 44777"/>
                      <a:gd name="connsiteY7" fmla="*/ 38962 h 55354"/>
                      <a:gd name="connsiteX8" fmla="*/ 20193 w 44777"/>
                      <a:gd name="connsiteY8" fmla="*/ 47439 h 55354"/>
                      <a:gd name="connsiteX9" fmla="*/ 16669 w 44777"/>
                      <a:gd name="connsiteY9" fmla="*/ 54868 h 55354"/>
                      <a:gd name="connsiteX10" fmla="*/ 5620 w 44777"/>
                      <a:gd name="connsiteY10" fmla="*/ 43724 h 55354"/>
                      <a:gd name="connsiteX11" fmla="*/ 286 w 44777"/>
                      <a:gd name="connsiteY11" fmla="*/ 21340 h 55354"/>
                      <a:gd name="connsiteX12" fmla="*/ 286 w 44777"/>
                      <a:gd name="connsiteY12" fmla="*/ 8101 h 553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44777" h="55354">
                        <a:moveTo>
                          <a:pt x="286" y="8101"/>
                        </a:moveTo>
                        <a:cubicBezTo>
                          <a:pt x="571" y="4957"/>
                          <a:pt x="1524" y="1147"/>
                          <a:pt x="4572" y="195"/>
                        </a:cubicBezTo>
                        <a:cubicBezTo>
                          <a:pt x="6191" y="-281"/>
                          <a:pt x="7906" y="195"/>
                          <a:pt x="9430" y="766"/>
                        </a:cubicBezTo>
                        <a:cubicBezTo>
                          <a:pt x="19621" y="4195"/>
                          <a:pt x="29242" y="9625"/>
                          <a:pt x="37433" y="16578"/>
                        </a:cubicBezTo>
                        <a:cubicBezTo>
                          <a:pt x="40100" y="18864"/>
                          <a:pt x="42767" y="21436"/>
                          <a:pt x="44101" y="24674"/>
                        </a:cubicBezTo>
                        <a:cubicBezTo>
                          <a:pt x="45339" y="28008"/>
                          <a:pt x="44958" y="32104"/>
                          <a:pt x="42291" y="34485"/>
                        </a:cubicBezTo>
                        <a:cubicBezTo>
                          <a:pt x="39434" y="36866"/>
                          <a:pt x="35338" y="36485"/>
                          <a:pt x="31718" y="36104"/>
                        </a:cubicBezTo>
                        <a:cubicBezTo>
                          <a:pt x="28099" y="35818"/>
                          <a:pt x="23717" y="36009"/>
                          <a:pt x="21527" y="38962"/>
                        </a:cubicBezTo>
                        <a:cubicBezTo>
                          <a:pt x="19812" y="41343"/>
                          <a:pt x="20193" y="44486"/>
                          <a:pt x="20193" y="47439"/>
                        </a:cubicBezTo>
                        <a:cubicBezTo>
                          <a:pt x="20193" y="50296"/>
                          <a:pt x="19336" y="53725"/>
                          <a:pt x="16669" y="54868"/>
                        </a:cubicBezTo>
                        <a:cubicBezTo>
                          <a:pt x="9811" y="57631"/>
                          <a:pt x="7334" y="47915"/>
                          <a:pt x="5620" y="43724"/>
                        </a:cubicBezTo>
                        <a:cubicBezTo>
                          <a:pt x="2762" y="36580"/>
                          <a:pt x="953" y="28960"/>
                          <a:pt x="286" y="21340"/>
                        </a:cubicBezTo>
                        <a:cubicBezTo>
                          <a:pt x="-95" y="16864"/>
                          <a:pt x="-95" y="12482"/>
                          <a:pt x="286" y="8101"/>
                        </a:cubicBez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</p:grpSp>
        </p:grpSp>
        <p:grpSp>
          <p:nvGrpSpPr>
            <p:cNvPr id="40" name="Graphic 41">
              <a:extLst>
                <a:ext uri="{FF2B5EF4-FFF2-40B4-BE49-F238E27FC236}">
                  <a16:creationId xmlns:a16="http://schemas.microsoft.com/office/drawing/2014/main" id="{6F02AAB8-00C3-457A-857F-5105C808100F}"/>
                </a:ext>
              </a:extLst>
            </p:cNvPr>
            <p:cNvGrpSpPr/>
            <p:nvPr/>
          </p:nvGrpSpPr>
          <p:grpSpPr>
            <a:xfrm rot="974920">
              <a:off x="6096000" y="5455423"/>
              <a:ext cx="2252547" cy="2081013"/>
              <a:chOff x="5533993" y="2919380"/>
              <a:chExt cx="1124620" cy="1022571"/>
            </a:xfrm>
          </p:grpSpPr>
          <p:grpSp>
            <p:nvGrpSpPr>
              <p:cNvPr id="41" name="Graphic 41">
                <a:extLst>
                  <a:ext uri="{FF2B5EF4-FFF2-40B4-BE49-F238E27FC236}">
                    <a16:creationId xmlns:a16="http://schemas.microsoft.com/office/drawing/2014/main" id="{CECE1EE1-4812-435F-BD06-6F3533739EB8}"/>
                  </a:ext>
                </a:extLst>
              </p:cNvPr>
              <p:cNvGrpSpPr/>
              <p:nvPr/>
            </p:nvGrpSpPr>
            <p:grpSpPr>
              <a:xfrm>
                <a:off x="5533993" y="2919380"/>
                <a:ext cx="696150" cy="754633"/>
                <a:chOff x="5533993" y="2919380"/>
                <a:chExt cx="696150" cy="754633"/>
              </a:xfrm>
            </p:grpSpPr>
            <p:sp>
              <p:nvSpPr>
                <p:cNvPr id="58" name="Freeform: Shape 57">
                  <a:extLst>
                    <a:ext uri="{FF2B5EF4-FFF2-40B4-BE49-F238E27FC236}">
                      <a16:creationId xmlns:a16="http://schemas.microsoft.com/office/drawing/2014/main" id="{B248CF06-628B-439D-A938-6B435FC1C738}"/>
                    </a:ext>
                  </a:extLst>
                </p:cNvPr>
                <p:cNvSpPr/>
                <p:nvPr/>
              </p:nvSpPr>
              <p:spPr>
                <a:xfrm>
                  <a:off x="5533993" y="2919380"/>
                  <a:ext cx="696150" cy="754633"/>
                </a:xfrm>
                <a:custGeom>
                  <a:avLst/>
                  <a:gdLst>
                    <a:gd name="connsiteX0" fmla="*/ 682022 w 696150"/>
                    <a:gd name="connsiteY0" fmla="*/ 249206 h 754633"/>
                    <a:gd name="connsiteX1" fmla="*/ 293973 w 696150"/>
                    <a:gd name="connsiteY1" fmla="*/ 730885 h 754633"/>
                    <a:gd name="connsiteX2" fmla="*/ 204343 w 696150"/>
                    <a:gd name="connsiteY2" fmla="*/ 740505 h 754633"/>
                    <a:gd name="connsiteX3" fmla="*/ 23749 w 696150"/>
                    <a:gd name="connsiteY3" fmla="*/ 594963 h 754633"/>
                    <a:gd name="connsiteX4" fmla="*/ 14129 w 696150"/>
                    <a:gd name="connsiteY4" fmla="*/ 505333 h 754633"/>
                    <a:gd name="connsiteX5" fmla="*/ 402177 w 696150"/>
                    <a:gd name="connsiteY5" fmla="*/ 23749 h 754633"/>
                    <a:gd name="connsiteX6" fmla="*/ 491807 w 696150"/>
                    <a:gd name="connsiteY6" fmla="*/ 14129 h 754633"/>
                    <a:gd name="connsiteX7" fmla="*/ 672401 w 696150"/>
                    <a:gd name="connsiteY7" fmla="*/ 159671 h 754633"/>
                    <a:gd name="connsiteX8" fmla="*/ 682022 w 696150"/>
                    <a:gd name="connsiteY8" fmla="*/ 249206 h 7546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96150" h="754633">
                      <a:moveTo>
                        <a:pt x="682022" y="249206"/>
                      </a:moveTo>
                      <a:lnTo>
                        <a:pt x="293973" y="730885"/>
                      </a:lnTo>
                      <a:cubicBezTo>
                        <a:pt x="271875" y="758317"/>
                        <a:pt x="231775" y="762603"/>
                        <a:pt x="204343" y="740505"/>
                      </a:cubicBezTo>
                      <a:lnTo>
                        <a:pt x="23749" y="594963"/>
                      </a:lnTo>
                      <a:cubicBezTo>
                        <a:pt x="-3683" y="572865"/>
                        <a:pt x="-7969" y="532765"/>
                        <a:pt x="14129" y="505333"/>
                      </a:cubicBezTo>
                      <a:lnTo>
                        <a:pt x="402177" y="23749"/>
                      </a:lnTo>
                      <a:cubicBezTo>
                        <a:pt x="424275" y="-3683"/>
                        <a:pt x="464375" y="-7969"/>
                        <a:pt x="491807" y="14129"/>
                      </a:cubicBezTo>
                      <a:lnTo>
                        <a:pt x="672401" y="159671"/>
                      </a:lnTo>
                      <a:cubicBezTo>
                        <a:pt x="699833" y="181673"/>
                        <a:pt x="704120" y="221869"/>
                        <a:pt x="682022" y="249206"/>
                      </a:cubicBezTo>
                      <a:close/>
                    </a:path>
                  </a:pathLst>
                </a:custGeom>
                <a:solidFill>
                  <a:srgbClr val="DC755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 dirty="0"/>
                </a:p>
              </p:txBody>
            </p:sp>
            <p:sp>
              <p:nvSpPr>
                <p:cNvPr id="59" name="Freeform: Shape 58">
                  <a:extLst>
                    <a:ext uri="{FF2B5EF4-FFF2-40B4-BE49-F238E27FC236}">
                      <a16:creationId xmlns:a16="http://schemas.microsoft.com/office/drawing/2014/main" id="{83C8146E-41E6-43C3-AA5A-6F5D108F4117}"/>
                    </a:ext>
                  </a:extLst>
                </p:cNvPr>
                <p:cNvSpPr/>
                <p:nvPr/>
              </p:nvSpPr>
              <p:spPr>
                <a:xfrm>
                  <a:off x="5575777" y="3374263"/>
                  <a:ext cx="148221" cy="148238"/>
                </a:xfrm>
                <a:custGeom>
                  <a:avLst/>
                  <a:gdLst>
                    <a:gd name="connsiteX0" fmla="*/ 131793 w 148221"/>
                    <a:gd name="connsiteY0" fmla="*/ 120649 h 148238"/>
                    <a:gd name="connsiteX1" fmla="*/ 27590 w 148221"/>
                    <a:gd name="connsiteY1" fmla="*/ 131889 h 148238"/>
                    <a:gd name="connsiteX2" fmla="*/ 16350 w 148221"/>
                    <a:gd name="connsiteY2" fmla="*/ 27590 h 148238"/>
                    <a:gd name="connsiteX3" fmla="*/ 120649 w 148221"/>
                    <a:gd name="connsiteY3" fmla="*/ 16350 h 148238"/>
                    <a:gd name="connsiteX4" fmla="*/ 131793 w 148221"/>
                    <a:gd name="connsiteY4" fmla="*/ 120649 h 1482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8221" h="148238">
                      <a:moveTo>
                        <a:pt x="131793" y="120649"/>
                      </a:moveTo>
                      <a:cubicBezTo>
                        <a:pt x="106171" y="152463"/>
                        <a:pt x="59403" y="157511"/>
                        <a:pt x="27590" y="131889"/>
                      </a:cubicBezTo>
                      <a:cubicBezTo>
                        <a:pt x="-4224" y="106171"/>
                        <a:pt x="-9272" y="59403"/>
                        <a:pt x="16350" y="27590"/>
                      </a:cubicBezTo>
                      <a:cubicBezTo>
                        <a:pt x="41973" y="-4224"/>
                        <a:pt x="88740" y="-9272"/>
                        <a:pt x="120649" y="16350"/>
                      </a:cubicBezTo>
                      <a:cubicBezTo>
                        <a:pt x="152463" y="41973"/>
                        <a:pt x="157511" y="88740"/>
                        <a:pt x="131793" y="120649"/>
                      </a:cubicBezTo>
                      <a:close/>
                    </a:path>
                  </a:pathLst>
                </a:custGeom>
                <a:solidFill>
                  <a:srgbClr val="EDB86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60" name="Freeform: Shape 59">
                  <a:extLst>
                    <a:ext uri="{FF2B5EF4-FFF2-40B4-BE49-F238E27FC236}">
                      <a16:creationId xmlns:a16="http://schemas.microsoft.com/office/drawing/2014/main" id="{FBABE2F9-3C84-4D10-971C-14EFBC88D7AB}"/>
                    </a:ext>
                  </a:extLst>
                </p:cNvPr>
                <p:cNvSpPr/>
                <p:nvPr/>
              </p:nvSpPr>
              <p:spPr>
                <a:xfrm>
                  <a:off x="5685409" y="3238151"/>
                  <a:ext cx="148213" cy="148238"/>
                </a:xfrm>
                <a:custGeom>
                  <a:avLst/>
                  <a:gdLst>
                    <a:gd name="connsiteX0" fmla="*/ 131793 w 148213"/>
                    <a:gd name="connsiteY0" fmla="*/ 120649 h 148238"/>
                    <a:gd name="connsiteX1" fmla="*/ 27590 w 148213"/>
                    <a:gd name="connsiteY1" fmla="*/ 131889 h 148238"/>
                    <a:gd name="connsiteX2" fmla="*/ 16350 w 148213"/>
                    <a:gd name="connsiteY2" fmla="*/ 27590 h 148238"/>
                    <a:gd name="connsiteX3" fmla="*/ 120554 w 148213"/>
                    <a:gd name="connsiteY3" fmla="*/ 16350 h 148238"/>
                    <a:gd name="connsiteX4" fmla="*/ 131793 w 148213"/>
                    <a:gd name="connsiteY4" fmla="*/ 120649 h 1482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8213" h="148238">
                      <a:moveTo>
                        <a:pt x="131793" y="120649"/>
                      </a:moveTo>
                      <a:cubicBezTo>
                        <a:pt x="106171" y="152463"/>
                        <a:pt x="59403" y="157511"/>
                        <a:pt x="27590" y="131889"/>
                      </a:cubicBezTo>
                      <a:cubicBezTo>
                        <a:pt x="-4224" y="106266"/>
                        <a:pt x="-9272" y="59499"/>
                        <a:pt x="16350" y="27590"/>
                      </a:cubicBezTo>
                      <a:cubicBezTo>
                        <a:pt x="41973" y="-4224"/>
                        <a:pt x="88740" y="-9272"/>
                        <a:pt x="120554" y="16350"/>
                      </a:cubicBezTo>
                      <a:cubicBezTo>
                        <a:pt x="152463" y="42068"/>
                        <a:pt x="157511" y="88836"/>
                        <a:pt x="131793" y="120649"/>
                      </a:cubicBezTo>
                      <a:close/>
                    </a:path>
                  </a:pathLst>
                </a:custGeom>
                <a:solidFill>
                  <a:srgbClr val="E9D2A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61" name="Freeform: Shape 60">
                  <a:extLst>
                    <a:ext uri="{FF2B5EF4-FFF2-40B4-BE49-F238E27FC236}">
                      <a16:creationId xmlns:a16="http://schemas.microsoft.com/office/drawing/2014/main" id="{4961DBEF-AB50-48B9-AB5D-1CBA66E1CA91}"/>
                    </a:ext>
                  </a:extLst>
                </p:cNvPr>
                <p:cNvSpPr/>
                <p:nvPr/>
              </p:nvSpPr>
              <p:spPr>
                <a:xfrm>
                  <a:off x="5798947" y="3097181"/>
                  <a:ext cx="148231" cy="148238"/>
                </a:xfrm>
                <a:custGeom>
                  <a:avLst/>
                  <a:gdLst>
                    <a:gd name="connsiteX0" fmla="*/ 131889 w 148231"/>
                    <a:gd name="connsiteY0" fmla="*/ 120649 h 148238"/>
                    <a:gd name="connsiteX1" fmla="*/ 27590 w 148231"/>
                    <a:gd name="connsiteY1" fmla="*/ 131889 h 148238"/>
                    <a:gd name="connsiteX2" fmla="*/ 16350 w 148231"/>
                    <a:gd name="connsiteY2" fmla="*/ 27590 h 148238"/>
                    <a:gd name="connsiteX3" fmla="*/ 120554 w 148231"/>
                    <a:gd name="connsiteY3" fmla="*/ 16350 h 148238"/>
                    <a:gd name="connsiteX4" fmla="*/ 131889 w 148231"/>
                    <a:gd name="connsiteY4" fmla="*/ 120649 h 1482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8231" h="148238">
                      <a:moveTo>
                        <a:pt x="131889" y="120649"/>
                      </a:moveTo>
                      <a:cubicBezTo>
                        <a:pt x="106171" y="152463"/>
                        <a:pt x="59499" y="157511"/>
                        <a:pt x="27590" y="131889"/>
                      </a:cubicBezTo>
                      <a:cubicBezTo>
                        <a:pt x="-4224" y="106266"/>
                        <a:pt x="-9272" y="59499"/>
                        <a:pt x="16350" y="27590"/>
                      </a:cubicBezTo>
                      <a:cubicBezTo>
                        <a:pt x="41973" y="-4224"/>
                        <a:pt x="88740" y="-9272"/>
                        <a:pt x="120554" y="16350"/>
                      </a:cubicBezTo>
                      <a:cubicBezTo>
                        <a:pt x="152463" y="42068"/>
                        <a:pt x="157511" y="88836"/>
                        <a:pt x="131889" y="120649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62" name="Freeform: Shape 61">
                  <a:extLst>
                    <a:ext uri="{FF2B5EF4-FFF2-40B4-BE49-F238E27FC236}">
                      <a16:creationId xmlns:a16="http://schemas.microsoft.com/office/drawing/2014/main" id="{05B9A27D-CFDC-4DE1-9725-60559DB58FA0}"/>
                    </a:ext>
                  </a:extLst>
                </p:cNvPr>
                <p:cNvSpPr/>
                <p:nvPr/>
              </p:nvSpPr>
              <p:spPr>
                <a:xfrm>
                  <a:off x="5914390" y="2953829"/>
                  <a:ext cx="148301" cy="148268"/>
                </a:xfrm>
                <a:custGeom>
                  <a:avLst/>
                  <a:gdLst>
                    <a:gd name="connsiteX0" fmla="*/ 131889 w 148301"/>
                    <a:gd name="connsiteY0" fmla="*/ 120649 h 148268"/>
                    <a:gd name="connsiteX1" fmla="*/ 27590 w 148301"/>
                    <a:gd name="connsiteY1" fmla="*/ 131889 h 148268"/>
                    <a:gd name="connsiteX2" fmla="*/ 16350 w 148301"/>
                    <a:gd name="connsiteY2" fmla="*/ 27590 h 148268"/>
                    <a:gd name="connsiteX3" fmla="*/ 120554 w 148301"/>
                    <a:gd name="connsiteY3" fmla="*/ 16350 h 148268"/>
                    <a:gd name="connsiteX4" fmla="*/ 131889 w 148301"/>
                    <a:gd name="connsiteY4" fmla="*/ 120649 h 1482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8301" h="148268">
                      <a:moveTo>
                        <a:pt x="131889" y="120649"/>
                      </a:moveTo>
                      <a:cubicBezTo>
                        <a:pt x="106266" y="152558"/>
                        <a:pt x="59499" y="157511"/>
                        <a:pt x="27590" y="131889"/>
                      </a:cubicBezTo>
                      <a:cubicBezTo>
                        <a:pt x="-4224" y="106266"/>
                        <a:pt x="-9272" y="59499"/>
                        <a:pt x="16350" y="27590"/>
                      </a:cubicBezTo>
                      <a:cubicBezTo>
                        <a:pt x="41973" y="-4224"/>
                        <a:pt x="88740" y="-9272"/>
                        <a:pt x="120554" y="16350"/>
                      </a:cubicBezTo>
                      <a:cubicBezTo>
                        <a:pt x="152558" y="42068"/>
                        <a:pt x="157606" y="88836"/>
                        <a:pt x="131889" y="120649"/>
                      </a:cubicBezTo>
                      <a:close/>
                    </a:path>
                  </a:pathLst>
                </a:custGeom>
                <a:solidFill>
                  <a:srgbClr val="FFD76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63" name="Freeform: Shape 62">
                  <a:extLst>
                    <a:ext uri="{FF2B5EF4-FFF2-40B4-BE49-F238E27FC236}">
                      <a16:creationId xmlns:a16="http://schemas.microsoft.com/office/drawing/2014/main" id="{51C6D110-26EE-4491-9A1F-499A9BF9F43F}"/>
                    </a:ext>
                  </a:extLst>
                </p:cNvPr>
                <p:cNvSpPr/>
                <p:nvPr/>
              </p:nvSpPr>
              <p:spPr>
                <a:xfrm>
                  <a:off x="5703316" y="3476942"/>
                  <a:ext cx="148213" cy="148238"/>
                </a:xfrm>
                <a:custGeom>
                  <a:avLst/>
                  <a:gdLst>
                    <a:gd name="connsiteX0" fmla="*/ 131793 w 148213"/>
                    <a:gd name="connsiteY0" fmla="*/ 120649 h 148238"/>
                    <a:gd name="connsiteX1" fmla="*/ 27590 w 148213"/>
                    <a:gd name="connsiteY1" fmla="*/ 131889 h 148238"/>
                    <a:gd name="connsiteX2" fmla="*/ 16350 w 148213"/>
                    <a:gd name="connsiteY2" fmla="*/ 27590 h 148238"/>
                    <a:gd name="connsiteX3" fmla="*/ 120554 w 148213"/>
                    <a:gd name="connsiteY3" fmla="*/ 16350 h 148238"/>
                    <a:gd name="connsiteX4" fmla="*/ 131793 w 148213"/>
                    <a:gd name="connsiteY4" fmla="*/ 120649 h 1482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8213" h="148238">
                      <a:moveTo>
                        <a:pt x="131793" y="120649"/>
                      </a:moveTo>
                      <a:cubicBezTo>
                        <a:pt x="106171" y="152463"/>
                        <a:pt x="59403" y="157511"/>
                        <a:pt x="27590" y="131889"/>
                      </a:cubicBezTo>
                      <a:cubicBezTo>
                        <a:pt x="-4224" y="106266"/>
                        <a:pt x="-9272" y="59499"/>
                        <a:pt x="16350" y="27590"/>
                      </a:cubicBezTo>
                      <a:cubicBezTo>
                        <a:pt x="41973" y="-4224"/>
                        <a:pt x="88740" y="-9272"/>
                        <a:pt x="120554" y="16350"/>
                      </a:cubicBezTo>
                      <a:cubicBezTo>
                        <a:pt x="152463" y="42068"/>
                        <a:pt x="157511" y="88836"/>
                        <a:pt x="131793" y="12064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64" name="Freeform: Shape 63">
                  <a:extLst>
                    <a:ext uri="{FF2B5EF4-FFF2-40B4-BE49-F238E27FC236}">
                      <a16:creationId xmlns:a16="http://schemas.microsoft.com/office/drawing/2014/main" id="{F0BE017B-67DC-4D1F-A56F-5C54ECAC66C0}"/>
                    </a:ext>
                  </a:extLst>
                </p:cNvPr>
                <p:cNvSpPr/>
                <p:nvPr/>
              </p:nvSpPr>
              <p:spPr>
                <a:xfrm>
                  <a:off x="5812949" y="3341021"/>
                  <a:ext cx="148151" cy="148143"/>
                </a:xfrm>
                <a:custGeom>
                  <a:avLst/>
                  <a:gdLst>
                    <a:gd name="connsiteX0" fmla="*/ 131793 w 148151"/>
                    <a:gd name="connsiteY0" fmla="*/ 120554 h 148143"/>
                    <a:gd name="connsiteX1" fmla="*/ 27590 w 148151"/>
                    <a:gd name="connsiteY1" fmla="*/ 131793 h 148143"/>
                    <a:gd name="connsiteX2" fmla="*/ 16350 w 148151"/>
                    <a:gd name="connsiteY2" fmla="*/ 27590 h 148143"/>
                    <a:gd name="connsiteX3" fmla="*/ 120649 w 148151"/>
                    <a:gd name="connsiteY3" fmla="*/ 16350 h 148143"/>
                    <a:gd name="connsiteX4" fmla="*/ 131793 w 148151"/>
                    <a:gd name="connsiteY4" fmla="*/ 120554 h 1481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8151" h="148143">
                      <a:moveTo>
                        <a:pt x="131793" y="120554"/>
                      </a:moveTo>
                      <a:cubicBezTo>
                        <a:pt x="106171" y="152367"/>
                        <a:pt x="59403" y="157416"/>
                        <a:pt x="27590" y="131793"/>
                      </a:cubicBezTo>
                      <a:cubicBezTo>
                        <a:pt x="-4224" y="106171"/>
                        <a:pt x="-9272" y="59403"/>
                        <a:pt x="16350" y="27590"/>
                      </a:cubicBezTo>
                      <a:cubicBezTo>
                        <a:pt x="41973" y="-4224"/>
                        <a:pt x="88740" y="-9272"/>
                        <a:pt x="120649" y="16350"/>
                      </a:cubicBezTo>
                      <a:cubicBezTo>
                        <a:pt x="152367" y="41973"/>
                        <a:pt x="157416" y="88740"/>
                        <a:pt x="131793" y="120554"/>
                      </a:cubicBezTo>
                      <a:close/>
                    </a:path>
                  </a:pathLst>
                </a:custGeom>
                <a:solidFill>
                  <a:srgbClr val="F3929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 dirty="0"/>
                </a:p>
              </p:txBody>
            </p:sp>
            <p:sp>
              <p:nvSpPr>
                <p:cNvPr id="65" name="Freeform: Shape 64">
                  <a:extLst>
                    <a:ext uri="{FF2B5EF4-FFF2-40B4-BE49-F238E27FC236}">
                      <a16:creationId xmlns:a16="http://schemas.microsoft.com/office/drawing/2014/main" id="{FE4FEA85-C657-498C-B120-99378B81056A}"/>
                    </a:ext>
                  </a:extLst>
                </p:cNvPr>
                <p:cNvSpPr/>
                <p:nvPr/>
              </p:nvSpPr>
              <p:spPr>
                <a:xfrm>
                  <a:off x="5926487" y="3199955"/>
                  <a:ext cx="148173" cy="148238"/>
                </a:xfrm>
                <a:custGeom>
                  <a:avLst/>
                  <a:gdLst>
                    <a:gd name="connsiteX0" fmla="*/ 131793 w 148173"/>
                    <a:gd name="connsiteY0" fmla="*/ 120649 h 148238"/>
                    <a:gd name="connsiteX1" fmla="*/ 27590 w 148173"/>
                    <a:gd name="connsiteY1" fmla="*/ 131889 h 148238"/>
                    <a:gd name="connsiteX2" fmla="*/ 16350 w 148173"/>
                    <a:gd name="connsiteY2" fmla="*/ 27590 h 148238"/>
                    <a:gd name="connsiteX3" fmla="*/ 120554 w 148173"/>
                    <a:gd name="connsiteY3" fmla="*/ 16350 h 148238"/>
                    <a:gd name="connsiteX4" fmla="*/ 131793 w 148173"/>
                    <a:gd name="connsiteY4" fmla="*/ 120649 h 1482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8173" h="148238">
                      <a:moveTo>
                        <a:pt x="131793" y="120649"/>
                      </a:moveTo>
                      <a:cubicBezTo>
                        <a:pt x="106171" y="152463"/>
                        <a:pt x="59403" y="157511"/>
                        <a:pt x="27590" y="131889"/>
                      </a:cubicBezTo>
                      <a:cubicBezTo>
                        <a:pt x="-4224" y="106266"/>
                        <a:pt x="-9272" y="59499"/>
                        <a:pt x="16350" y="27590"/>
                      </a:cubicBezTo>
                      <a:cubicBezTo>
                        <a:pt x="41973" y="-4224"/>
                        <a:pt x="88740" y="-9272"/>
                        <a:pt x="120554" y="16350"/>
                      </a:cubicBezTo>
                      <a:cubicBezTo>
                        <a:pt x="152463" y="42068"/>
                        <a:pt x="157416" y="88836"/>
                        <a:pt x="131793" y="120649"/>
                      </a:cubicBezTo>
                      <a:close/>
                    </a:path>
                  </a:pathLst>
                </a:custGeom>
                <a:solidFill>
                  <a:srgbClr val="EDB86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66" name="Freeform: Shape 65">
                  <a:extLst>
                    <a:ext uri="{FF2B5EF4-FFF2-40B4-BE49-F238E27FC236}">
                      <a16:creationId xmlns:a16="http://schemas.microsoft.com/office/drawing/2014/main" id="{70077C11-75AB-4627-A28D-AAF8AA6CE42D}"/>
                    </a:ext>
                  </a:extLst>
                </p:cNvPr>
                <p:cNvSpPr/>
                <p:nvPr/>
              </p:nvSpPr>
              <p:spPr>
                <a:xfrm>
                  <a:off x="6041930" y="3056604"/>
                  <a:ext cx="148231" cy="148238"/>
                </a:xfrm>
                <a:custGeom>
                  <a:avLst/>
                  <a:gdLst>
                    <a:gd name="connsiteX0" fmla="*/ 131889 w 148231"/>
                    <a:gd name="connsiteY0" fmla="*/ 120649 h 148238"/>
                    <a:gd name="connsiteX1" fmla="*/ 27590 w 148231"/>
                    <a:gd name="connsiteY1" fmla="*/ 131889 h 148238"/>
                    <a:gd name="connsiteX2" fmla="*/ 16350 w 148231"/>
                    <a:gd name="connsiteY2" fmla="*/ 27590 h 148238"/>
                    <a:gd name="connsiteX3" fmla="*/ 120554 w 148231"/>
                    <a:gd name="connsiteY3" fmla="*/ 16350 h 148238"/>
                    <a:gd name="connsiteX4" fmla="*/ 131889 w 148231"/>
                    <a:gd name="connsiteY4" fmla="*/ 120649 h 1482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8231" h="148238">
                      <a:moveTo>
                        <a:pt x="131889" y="120649"/>
                      </a:moveTo>
                      <a:cubicBezTo>
                        <a:pt x="106266" y="152463"/>
                        <a:pt x="59499" y="157511"/>
                        <a:pt x="27590" y="131889"/>
                      </a:cubicBezTo>
                      <a:cubicBezTo>
                        <a:pt x="-4224" y="106266"/>
                        <a:pt x="-9272" y="59499"/>
                        <a:pt x="16350" y="27590"/>
                      </a:cubicBezTo>
                      <a:cubicBezTo>
                        <a:pt x="41973" y="-4224"/>
                        <a:pt x="88740" y="-9272"/>
                        <a:pt x="120554" y="16350"/>
                      </a:cubicBezTo>
                      <a:cubicBezTo>
                        <a:pt x="152463" y="41973"/>
                        <a:pt x="157511" y="88836"/>
                        <a:pt x="131889" y="120649"/>
                      </a:cubicBezTo>
                      <a:close/>
                    </a:path>
                  </a:pathLst>
                </a:custGeom>
                <a:solidFill>
                  <a:srgbClr val="E9D2A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67" name="Freeform: Shape 66">
                  <a:extLst>
                    <a:ext uri="{FF2B5EF4-FFF2-40B4-BE49-F238E27FC236}">
                      <a16:creationId xmlns:a16="http://schemas.microsoft.com/office/drawing/2014/main" id="{0279EA84-CA36-49DE-AF68-FA38A4F1B5F5}"/>
                    </a:ext>
                  </a:extLst>
                </p:cNvPr>
                <p:cNvSpPr/>
                <p:nvPr/>
              </p:nvSpPr>
              <p:spPr>
                <a:xfrm>
                  <a:off x="5856900" y="3273694"/>
                  <a:ext cx="71947" cy="60759"/>
                </a:xfrm>
                <a:custGeom>
                  <a:avLst/>
                  <a:gdLst>
                    <a:gd name="connsiteX0" fmla="*/ 40027 w 71947"/>
                    <a:gd name="connsiteY0" fmla="*/ 51959 h 60759"/>
                    <a:gd name="connsiteX1" fmla="*/ 51266 w 71947"/>
                    <a:gd name="connsiteY1" fmla="*/ 58150 h 60759"/>
                    <a:gd name="connsiteX2" fmla="*/ 63649 w 71947"/>
                    <a:gd name="connsiteY2" fmla="*/ 60532 h 60759"/>
                    <a:gd name="connsiteX3" fmla="*/ 71935 w 71947"/>
                    <a:gd name="connsiteY3" fmla="*/ 52054 h 60759"/>
                    <a:gd name="connsiteX4" fmla="*/ 64411 w 71947"/>
                    <a:gd name="connsiteY4" fmla="*/ 38624 h 60759"/>
                    <a:gd name="connsiteX5" fmla="*/ 57267 w 71947"/>
                    <a:gd name="connsiteY5" fmla="*/ 16907 h 60759"/>
                    <a:gd name="connsiteX6" fmla="*/ 43170 w 71947"/>
                    <a:gd name="connsiteY6" fmla="*/ 238 h 60759"/>
                    <a:gd name="connsiteX7" fmla="*/ 23358 w 71947"/>
                    <a:gd name="connsiteY7" fmla="*/ 9382 h 60759"/>
                    <a:gd name="connsiteX8" fmla="*/ 8594 w 71947"/>
                    <a:gd name="connsiteY8" fmla="*/ 25480 h 60759"/>
                    <a:gd name="connsiteX9" fmla="*/ 403 w 71947"/>
                    <a:gd name="connsiteY9" fmla="*/ 39767 h 60759"/>
                    <a:gd name="connsiteX10" fmla="*/ 3165 w 71947"/>
                    <a:gd name="connsiteY10" fmla="*/ 52435 h 60759"/>
                    <a:gd name="connsiteX11" fmla="*/ 13452 w 71947"/>
                    <a:gd name="connsiteY11" fmla="*/ 51102 h 60759"/>
                    <a:gd name="connsiteX12" fmla="*/ 40027 w 71947"/>
                    <a:gd name="connsiteY12" fmla="*/ 51959 h 607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71947" h="60759">
                      <a:moveTo>
                        <a:pt x="40027" y="51959"/>
                      </a:moveTo>
                      <a:cubicBezTo>
                        <a:pt x="43932" y="53769"/>
                        <a:pt x="47456" y="56245"/>
                        <a:pt x="51266" y="58150"/>
                      </a:cubicBezTo>
                      <a:cubicBezTo>
                        <a:pt x="55076" y="60055"/>
                        <a:pt x="59458" y="61294"/>
                        <a:pt x="63649" y="60532"/>
                      </a:cubicBezTo>
                      <a:cubicBezTo>
                        <a:pt x="67840" y="59674"/>
                        <a:pt x="71745" y="56245"/>
                        <a:pt x="71935" y="52054"/>
                      </a:cubicBezTo>
                      <a:cubicBezTo>
                        <a:pt x="72221" y="46816"/>
                        <a:pt x="67459" y="42910"/>
                        <a:pt x="64411" y="38624"/>
                      </a:cubicBezTo>
                      <a:cubicBezTo>
                        <a:pt x="60029" y="32338"/>
                        <a:pt x="59267" y="24337"/>
                        <a:pt x="57267" y="16907"/>
                      </a:cubicBezTo>
                      <a:cubicBezTo>
                        <a:pt x="55171" y="9478"/>
                        <a:pt x="50695" y="1762"/>
                        <a:pt x="43170" y="238"/>
                      </a:cubicBezTo>
                      <a:cubicBezTo>
                        <a:pt x="35740" y="-1190"/>
                        <a:pt x="28787" y="4048"/>
                        <a:pt x="23358" y="9382"/>
                      </a:cubicBezTo>
                      <a:cubicBezTo>
                        <a:pt x="18119" y="14431"/>
                        <a:pt x="13166" y="19765"/>
                        <a:pt x="8594" y="25480"/>
                      </a:cubicBezTo>
                      <a:cubicBezTo>
                        <a:pt x="5070" y="29766"/>
                        <a:pt x="1641" y="34338"/>
                        <a:pt x="403" y="39767"/>
                      </a:cubicBezTo>
                      <a:cubicBezTo>
                        <a:pt x="-550" y="43958"/>
                        <a:pt x="117" y="49102"/>
                        <a:pt x="3165" y="52435"/>
                      </a:cubicBezTo>
                      <a:cubicBezTo>
                        <a:pt x="6499" y="56055"/>
                        <a:pt x="9642" y="52435"/>
                        <a:pt x="13452" y="51102"/>
                      </a:cubicBezTo>
                      <a:cubicBezTo>
                        <a:pt x="21929" y="47959"/>
                        <a:pt x="31740" y="48149"/>
                        <a:pt x="40027" y="51959"/>
                      </a:cubicBezTo>
                      <a:close/>
                    </a:path>
                  </a:pathLst>
                </a:custGeom>
                <a:solidFill>
                  <a:srgbClr val="444FAE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68" name="Freeform: Shape 67">
                  <a:extLst>
                    <a:ext uri="{FF2B5EF4-FFF2-40B4-BE49-F238E27FC236}">
                      <a16:creationId xmlns:a16="http://schemas.microsoft.com/office/drawing/2014/main" id="{3F6FCDC6-9C30-4780-883A-6EABE4EBA63C}"/>
                    </a:ext>
                  </a:extLst>
                </p:cNvPr>
                <p:cNvSpPr/>
                <p:nvPr/>
              </p:nvSpPr>
              <p:spPr>
                <a:xfrm>
                  <a:off x="5856996" y="3271693"/>
                  <a:ext cx="72042" cy="60759"/>
                </a:xfrm>
                <a:custGeom>
                  <a:avLst/>
                  <a:gdLst>
                    <a:gd name="connsiteX0" fmla="*/ 40122 w 72042"/>
                    <a:gd name="connsiteY0" fmla="*/ 51959 h 60759"/>
                    <a:gd name="connsiteX1" fmla="*/ 51361 w 72042"/>
                    <a:gd name="connsiteY1" fmla="*/ 58150 h 60759"/>
                    <a:gd name="connsiteX2" fmla="*/ 63744 w 72042"/>
                    <a:gd name="connsiteY2" fmla="*/ 60532 h 60759"/>
                    <a:gd name="connsiteX3" fmla="*/ 72031 w 72042"/>
                    <a:gd name="connsiteY3" fmla="*/ 52054 h 60759"/>
                    <a:gd name="connsiteX4" fmla="*/ 64506 w 72042"/>
                    <a:gd name="connsiteY4" fmla="*/ 38624 h 60759"/>
                    <a:gd name="connsiteX5" fmla="*/ 57362 w 72042"/>
                    <a:gd name="connsiteY5" fmla="*/ 16907 h 60759"/>
                    <a:gd name="connsiteX6" fmla="*/ 43265 w 72042"/>
                    <a:gd name="connsiteY6" fmla="*/ 238 h 60759"/>
                    <a:gd name="connsiteX7" fmla="*/ 23358 w 72042"/>
                    <a:gd name="connsiteY7" fmla="*/ 9382 h 60759"/>
                    <a:gd name="connsiteX8" fmla="*/ 8499 w 72042"/>
                    <a:gd name="connsiteY8" fmla="*/ 25480 h 60759"/>
                    <a:gd name="connsiteX9" fmla="*/ 403 w 72042"/>
                    <a:gd name="connsiteY9" fmla="*/ 39767 h 60759"/>
                    <a:gd name="connsiteX10" fmla="*/ 3165 w 72042"/>
                    <a:gd name="connsiteY10" fmla="*/ 52435 h 60759"/>
                    <a:gd name="connsiteX11" fmla="*/ 13452 w 72042"/>
                    <a:gd name="connsiteY11" fmla="*/ 51102 h 60759"/>
                    <a:gd name="connsiteX12" fmla="*/ 40122 w 72042"/>
                    <a:gd name="connsiteY12" fmla="*/ 51959 h 607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72042" h="60759">
                      <a:moveTo>
                        <a:pt x="40122" y="51959"/>
                      </a:moveTo>
                      <a:cubicBezTo>
                        <a:pt x="44027" y="53769"/>
                        <a:pt x="47551" y="56245"/>
                        <a:pt x="51361" y="58150"/>
                      </a:cubicBezTo>
                      <a:cubicBezTo>
                        <a:pt x="55171" y="60055"/>
                        <a:pt x="59553" y="61294"/>
                        <a:pt x="63744" y="60532"/>
                      </a:cubicBezTo>
                      <a:cubicBezTo>
                        <a:pt x="67935" y="59674"/>
                        <a:pt x="71840" y="56245"/>
                        <a:pt x="72031" y="52054"/>
                      </a:cubicBezTo>
                      <a:cubicBezTo>
                        <a:pt x="72316" y="46816"/>
                        <a:pt x="67554" y="42910"/>
                        <a:pt x="64506" y="38624"/>
                      </a:cubicBezTo>
                      <a:cubicBezTo>
                        <a:pt x="60124" y="32338"/>
                        <a:pt x="59362" y="24337"/>
                        <a:pt x="57362" y="16907"/>
                      </a:cubicBezTo>
                      <a:cubicBezTo>
                        <a:pt x="55267" y="9478"/>
                        <a:pt x="50790" y="1667"/>
                        <a:pt x="43265" y="238"/>
                      </a:cubicBezTo>
                      <a:cubicBezTo>
                        <a:pt x="35836" y="-1190"/>
                        <a:pt x="28882" y="4048"/>
                        <a:pt x="23358" y="9382"/>
                      </a:cubicBezTo>
                      <a:cubicBezTo>
                        <a:pt x="18119" y="14431"/>
                        <a:pt x="13166" y="19860"/>
                        <a:pt x="8499" y="25480"/>
                      </a:cubicBezTo>
                      <a:cubicBezTo>
                        <a:pt x="4975" y="29766"/>
                        <a:pt x="1546" y="34338"/>
                        <a:pt x="403" y="39767"/>
                      </a:cubicBezTo>
                      <a:cubicBezTo>
                        <a:pt x="-550" y="43958"/>
                        <a:pt x="117" y="49102"/>
                        <a:pt x="3165" y="52435"/>
                      </a:cubicBezTo>
                      <a:cubicBezTo>
                        <a:pt x="6499" y="56055"/>
                        <a:pt x="9642" y="52435"/>
                        <a:pt x="13452" y="51102"/>
                      </a:cubicBezTo>
                      <a:cubicBezTo>
                        <a:pt x="22024" y="47959"/>
                        <a:pt x="31835" y="48149"/>
                        <a:pt x="40122" y="51959"/>
                      </a:cubicBezTo>
                      <a:close/>
                    </a:path>
                  </a:pathLst>
                </a:custGeom>
                <a:solidFill>
                  <a:srgbClr val="F3929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69" name="Freeform: Shape 68">
                  <a:extLst>
                    <a:ext uri="{FF2B5EF4-FFF2-40B4-BE49-F238E27FC236}">
                      <a16:creationId xmlns:a16="http://schemas.microsoft.com/office/drawing/2014/main" id="{4C7CE3F8-61AF-4D0E-B446-806BA7B6C111}"/>
                    </a:ext>
                  </a:extLst>
                </p:cNvPr>
                <p:cNvSpPr/>
                <p:nvPr/>
              </p:nvSpPr>
              <p:spPr>
                <a:xfrm>
                  <a:off x="5878042" y="3275485"/>
                  <a:ext cx="38411" cy="34927"/>
                </a:xfrm>
                <a:custGeom>
                  <a:avLst/>
                  <a:gdLst>
                    <a:gd name="connsiteX0" fmla="*/ 10408 w 38411"/>
                    <a:gd name="connsiteY0" fmla="*/ 2447 h 34927"/>
                    <a:gd name="connsiteX1" fmla="*/ 18123 w 38411"/>
                    <a:gd name="connsiteY1" fmla="*/ 66 h 34927"/>
                    <a:gd name="connsiteX2" fmla="*/ 24791 w 38411"/>
                    <a:gd name="connsiteY2" fmla="*/ 5305 h 34927"/>
                    <a:gd name="connsiteX3" fmla="*/ 29458 w 38411"/>
                    <a:gd name="connsiteY3" fmla="*/ 21402 h 34927"/>
                    <a:gd name="connsiteX4" fmla="*/ 38411 w 38411"/>
                    <a:gd name="connsiteY4" fmla="*/ 34927 h 34927"/>
                    <a:gd name="connsiteX5" fmla="*/ 25076 w 38411"/>
                    <a:gd name="connsiteY5" fmla="*/ 27879 h 34927"/>
                    <a:gd name="connsiteX6" fmla="*/ 20028 w 38411"/>
                    <a:gd name="connsiteY6" fmla="*/ 19592 h 34927"/>
                    <a:gd name="connsiteX7" fmla="*/ 13170 w 38411"/>
                    <a:gd name="connsiteY7" fmla="*/ 13115 h 34927"/>
                    <a:gd name="connsiteX8" fmla="*/ 6217 w 38411"/>
                    <a:gd name="connsiteY8" fmla="*/ 12925 h 34927"/>
                    <a:gd name="connsiteX9" fmla="*/ 407 w 38411"/>
                    <a:gd name="connsiteY9" fmla="*/ 13591 h 34927"/>
                    <a:gd name="connsiteX10" fmla="*/ 10408 w 38411"/>
                    <a:gd name="connsiteY10" fmla="*/ 2447 h 349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8411" h="34927">
                      <a:moveTo>
                        <a:pt x="10408" y="2447"/>
                      </a:moveTo>
                      <a:cubicBezTo>
                        <a:pt x="12694" y="1018"/>
                        <a:pt x="15456" y="-315"/>
                        <a:pt x="18123" y="66"/>
                      </a:cubicBezTo>
                      <a:cubicBezTo>
                        <a:pt x="21076" y="542"/>
                        <a:pt x="23362" y="2828"/>
                        <a:pt x="24791" y="5305"/>
                      </a:cubicBezTo>
                      <a:cubicBezTo>
                        <a:pt x="27648" y="10162"/>
                        <a:pt x="28124" y="15973"/>
                        <a:pt x="29458" y="21402"/>
                      </a:cubicBezTo>
                      <a:cubicBezTo>
                        <a:pt x="30696" y="26831"/>
                        <a:pt x="33268" y="32546"/>
                        <a:pt x="38411" y="34927"/>
                      </a:cubicBezTo>
                      <a:cubicBezTo>
                        <a:pt x="33268" y="34546"/>
                        <a:pt x="28315" y="31879"/>
                        <a:pt x="25076" y="27879"/>
                      </a:cubicBezTo>
                      <a:cubicBezTo>
                        <a:pt x="23076" y="25307"/>
                        <a:pt x="21743" y="22354"/>
                        <a:pt x="20028" y="19592"/>
                      </a:cubicBezTo>
                      <a:cubicBezTo>
                        <a:pt x="18409" y="16830"/>
                        <a:pt x="16123" y="14258"/>
                        <a:pt x="13170" y="13115"/>
                      </a:cubicBezTo>
                      <a:cubicBezTo>
                        <a:pt x="10979" y="12258"/>
                        <a:pt x="8503" y="12353"/>
                        <a:pt x="6217" y="12925"/>
                      </a:cubicBezTo>
                      <a:cubicBezTo>
                        <a:pt x="4598" y="13306"/>
                        <a:pt x="1740" y="15401"/>
                        <a:pt x="407" y="13591"/>
                      </a:cubicBezTo>
                      <a:cubicBezTo>
                        <a:pt x="-2165" y="10448"/>
                        <a:pt x="8217" y="3781"/>
                        <a:pt x="10408" y="2447"/>
                      </a:cubicBezTo>
                      <a:close/>
                    </a:path>
                  </a:pathLst>
                </a:custGeom>
                <a:solidFill>
                  <a:srgbClr val="FFFFFF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42" name="Graphic 41">
                <a:extLst>
                  <a:ext uri="{FF2B5EF4-FFF2-40B4-BE49-F238E27FC236}">
                    <a16:creationId xmlns:a16="http://schemas.microsoft.com/office/drawing/2014/main" id="{EB9BD1EF-E366-4CF7-BD52-E96BDD26DC90}"/>
                  </a:ext>
                </a:extLst>
              </p:cNvPr>
              <p:cNvGrpSpPr/>
              <p:nvPr/>
            </p:nvGrpSpPr>
            <p:grpSpPr>
              <a:xfrm>
                <a:off x="5927264" y="3155818"/>
                <a:ext cx="731349" cy="786133"/>
                <a:chOff x="5927264" y="3155818"/>
                <a:chExt cx="731349" cy="786133"/>
              </a:xfrm>
            </p:grpSpPr>
            <p:grpSp>
              <p:nvGrpSpPr>
                <p:cNvPr id="43" name="Graphic 41">
                  <a:extLst>
                    <a:ext uri="{FF2B5EF4-FFF2-40B4-BE49-F238E27FC236}">
                      <a16:creationId xmlns:a16="http://schemas.microsoft.com/office/drawing/2014/main" id="{DB0C3DD1-CF40-4A35-AC8E-67FAFA09CFF7}"/>
                    </a:ext>
                  </a:extLst>
                </p:cNvPr>
                <p:cNvGrpSpPr/>
                <p:nvPr/>
              </p:nvGrpSpPr>
              <p:grpSpPr>
                <a:xfrm>
                  <a:off x="6018094" y="3335962"/>
                  <a:ext cx="640519" cy="361519"/>
                  <a:chOff x="6018094" y="3335962"/>
                  <a:chExt cx="640519" cy="361519"/>
                </a:xfrm>
              </p:grpSpPr>
              <p:sp>
                <p:nvSpPr>
                  <p:cNvPr id="54" name="Freeform: Shape 53">
                    <a:extLst>
                      <a:ext uri="{FF2B5EF4-FFF2-40B4-BE49-F238E27FC236}">
                        <a16:creationId xmlns:a16="http://schemas.microsoft.com/office/drawing/2014/main" id="{C7F2B2C0-6C82-4F5F-B67B-4D4387E017B6}"/>
                      </a:ext>
                    </a:extLst>
                  </p:cNvPr>
                  <p:cNvSpPr/>
                  <p:nvPr/>
                </p:nvSpPr>
                <p:spPr>
                  <a:xfrm>
                    <a:off x="6026467" y="3340459"/>
                    <a:ext cx="96392" cy="64727"/>
                  </a:xfrm>
                  <a:custGeom>
                    <a:avLst/>
                    <a:gdLst>
                      <a:gd name="connsiteX0" fmla="*/ 83153 w 96392"/>
                      <a:gd name="connsiteY0" fmla="*/ 64728 h 64727"/>
                      <a:gd name="connsiteX1" fmla="*/ 0 w 96392"/>
                      <a:gd name="connsiteY1" fmla="*/ 2815 h 64727"/>
                      <a:gd name="connsiteX2" fmla="*/ 96393 w 96392"/>
                      <a:gd name="connsiteY2" fmla="*/ 42344 h 64727"/>
                      <a:gd name="connsiteX3" fmla="*/ 83153 w 96392"/>
                      <a:gd name="connsiteY3" fmla="*/ 64728 h 647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392" h="64727">
                        <a:moveTo>
                          <a:pt x="83153" y="64728"/>
                        </a:moveTo>
                        <a:cubicBezTo>
                          <a:pt x="83153" y="64728"/>
                          <a:pt x="5715" y="41487"/>
                          <a:pt x="0" y="2815"/>
                        </a:cubicBezTo>
                        <a:cubicBezTo>
                          <a:pt x="26194" y="-5567"/>
                          <a:pt x="55245" y="3958"/>
                          <a:pt x="96393" y="42344"/>
                        </a:cubicBezTo>
                        <a:cubicBezTo>
                          <a:pt x="90773" y="52536"/>
                          <a:pt x="83153" y="64728"/>
                          <a:pt x="83153" y="64728"/>
                        </a:cubicBezTo>
                        <a:close/>
                      </a:path>
                    </a:pathLst>
                  </a:custGeom>
                  <a:solidFill>
                    <a:srgbClr val="80261C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55" name="Freeform: Shape 54">
                    <a:extLst>
                      <a:ext uri="{FF2B5EF4-FFF2-40B4-BE49-F238E27FC236}">
                        <a16:creationId xmlns:a16="http://schemas.microsoft.com/office/drawing/2014/main" id="{2E5A7A7A-0F84-4F92-89AA-1696C90E4C40}"/>
                      </a:ext>
                    </a:extLst>
                  </p:cNvPr>
                  <p:cNvSpPr/>
                  <p:nvPr/>
                </p:nvSpPr>
                <p:spPr>
                  <a:xfrm>
                    <a:off x="6265221" y="3464957"/>
                    <a:ext cx="393392" cy="232523"/>
                  </a:xfrm>
                  <a:custGeom>
                    <a:avLst/>
                    <a:gdLst>
                      <a:gd name="connsiteX0" fmla="*/ 391229 w 393392"/>
                      <a:gd name="connsiteY0" fmla="*/ 223408 h 232523"/>
                      <a:gd name="connsiteX1" fmla="*/ 367512 w 393392"/>
                      <a:gd name="connsiteY1" fmla="*/ 230361 h 232523"/>
                      <a:gd name="connsiteX2" fmla="*/ 2990 w 393392"/>
                      <a:gd name="connsiteY2" fmla="*/ 31098 h 232523"/>
                      <a:gd name="connsiteX3" fmla="*/ 3752 w 393392"/>
                      <a:gd name="connsiteY3" fmla="*/ 11000 h 232523"/>
                      <a:gd name="connsiteX4" fmla="*/ 3752 w 393392"/>
                      <a:gd name="connsiteY4" fmla="*/ 11000 h 232523"/>
                      <a:gd name="connsiteX5" fmla="*/ 19564 w 393392"/>
                      <a:gd name="connsiteY5" fmla="*/ 618 h 232523"/>
                      <a:gd name="connsiteX6" fmla="*/ 384276 w 393392"/>
                      <a:gd name="connsiteY6" fmla="*/ 199595 h 232523"/>
                      <a:gd name="connsiteX7" fmla="*/ 391229 w 393392"/>
                      <a:gd name="connsiteY7" fmla="*/ 223408 h 232523"/>
                      <a:gd name="connsiteX8" fmla="*/ 391229 w 393392"/>
                      <a:gd name="connsiteY8" fmla="*/ 223408 h 2325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93392" h="232523">
                        <a:moveTo>
                          <a:pt x="391229" y="223408"/>
                        </a:moveTo>
                        <a:cubicBezTo>
                          <a:pt x="386562" y="231885"/>
                          <a:pt x="375989" y="235028"/>
                          <a:pt x="367512" y="230361"/>
                        </a:cubicBezTo>
                        <a:lnTo>
                          <a:pt x="2990" y="31098"/>
                        </a:lnTo>
                        <a:cubicBezTo>
                          <a:pt x="-1296" y="28716"/>
                          <a:pt x="-915" y="19477"/>
                          <a:pt x="3752" y="11000"/>
                        </a:cubicBezTo>
                        <a:lnTo>
                          <a:pt x="3752" y="11000"/>
                        </a:lnTo>
                        <a:cubicBezTo>
                          <a:pt x="8420" y="2523"/>
                          <a:pt x="15373" y="-1668"/>
                          <a:pt x="19564" y="618"/>
                        </a:cubicBezTo>
                        <a:lnTo>
                          <a:pt x="384276" y="199595"/>
                        </a:lnTo>
                        <a:cubicBezTo>
                          <a:pt x="392753" y="204262"/>
                          <a:pt x="395897" y="214930"/>
                          <a:pt x="391229" y="223408"/>
                        </a:cubicBezTo>
                        <a:lnTo>
                          <a:pt x="391229" y="223408"/>
                        </a:lnTo>
                        <a:close/>
                      </a:path>
                    </a:pathLst>
                  </a:custGeom>
                  <a:solidFill>
                    <a:srgbClr val="FFD76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56" name="Freeform: Shape 55">
                    <a:extLst>
                      <a:ext uri="{FF2B5EF4-FFF2-40B4-BE49-F238E27FC236}">
                        <a16:creationId xmlns:a16="http://schemas.microsoft.com/office/drawing/2014/main" id="{7884EFB2-9BB2-427C-A685-DA9789DF2787}"/>
                      </a:ext>
                    </a:extLst>
                  </p:cNvPr>
                  <p:cNvSpPr/>
                  <p:nvPr/>
                </p:nvSpPr>
                <p:spPr>
                  <a:xfrm>
                    <a:off x="6097047" y="3372992"/>
                    <a:ext cx="222885" cy="142208"/>
                  </a:xfrm>
                  <a:custGeom>
                    <a:avLst/>
                    <a:gdLst>
                      <a:gd name="connsiteX0" fmla="*/ 222885 w 222885"/>
                      <a:gd name="connsiteY0" fmla="*/ 111538 h 142208"/>
                      <a:gd name="connsiteX1" fmla="*/ 206026 w 222885"/>
                      <a:gd name="connsiteY1" fmla="*/ 142208 h 142208"/>
                      <a:gd name="connsiteX2" fmla="*/ 0 w 222885"/>
                      <a:gd name="connsiteY2" fmla="*/ 27432 h 142208"/>
                      <a:gd name="connsiteX3" fmla="*/ 15049 w 222885"/>
                      <a:gd name="connsiteY3" fmla="*/ 0 h 142208"/>
                      <a:gd name="connsiteX4" fmla="*/ 222885 w 222885"/>
                      <a:gd name="connsiteY4" fmla="*/ 111538 h 1422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2885" h="142208">
                        <a:moveTo>
                          <a:pt x="222885" y="111538"/>
                        </a:moveTo>
                        <a:cubicBezTo>
                          <a:pt x="219932" y="112014"/>
                          <a:pt x="204121" y="137827"/>
                          <a:pt x="206026" y="142208"/>
                        </a:cubicBezTo>
                        <a:cubicBezTo>
                          <a:pt x="132112" y="109061"/>
                          <a:pt x="63151" y="71057"/>
                          <a:pt x="0" y="27432"/>
                        </a:cubicBezTo>
                        <a:cubicBezTo>
                          <a:pt x="9239" y="19717"/>
                          <a:pt x="12954" y="12764"/>
                          <a:pt x="15049" y="0"/>
                        </a:cubicBezTo>
                        <a:cubicBezTo>
                          <a:pt x="86296" y="28670"/>
                          <a:pt x="155353" y="66770"/>
                          <a:pt x="222885" y="111538"/>
                        </a:cubicBezTo>
                        <a:close/>
                      </a:path>
                    </a:pathLst>
                  </a:custGeom>
                  <a:solidFill>
                    <a:srgbClr val="288A5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57" name="Freeform: Shape 56">
                    <a:extLst>
                      <a:ext uri="{FF2B5EF4-FFF2-40B4-BE49-F238E27FC236}">
                        <a16:creationId xmlns:a16="http://schemas.microsoft.com/office/drawing/2014/main" id="{51258AA1-B791-4B76-B09B-6B26F3FD15B0}"/>
                      </a:ext>
                    </a:extLst>
                  </p:cNvPr>
                  <p:cNvSpPr/>
                  <p:nvPr/>
                </p:nvSpPr>
                <p:spPr>
                  <a:xfrm>
                    <a:off x="6018094" y="3335962"/>
                    <a:ext cx="62001" cy="45973"/>
                  </a:xfrm>
                  <a:custGeom>
                    <a:avLst/>
                    <a:gdLst>
                      <a:gd name="connsiteX0" fmla="*/ 44187 w 62001"/>
                      <a:gd name="connsiteY0" fmla="*/ 39316 h 45973"/>
                      <a:gd name="connsiteX1" fmla="*/ 43330 w 62001"/>
                      <a:gd name="connsiteY1" fmla="*/ 32744 h 45973"/>
                      <a:gd name="connsiteX2" fmla="*/ 45330 w 62001"/>
                      <a:gd name="connsiteY2" fmla="*/ 26553 h 45973"/>
                      <a:gd name="connsiteX3" fmla="*/ 54379 w 62001"/>
                      <a:gd name="connsiteY3" fmla="*/ 22838 h 45973"/>
                      <a:gd name="connsiteX4" fmla="*/ 61903 w 62001"/>
                      <a:gd name="connsiteY4" fmla="*/ 17218 h 45973"/>
                      <a:gd name="connsiteX5" fmla="*/ 60189 w 62001"/>
                      <a:gd name="connsiteY5" fmla="*/ 11789 h 45973"/>
                      <a:gd name="connsiteX6" fmla="*/ 55522 w 62001"/>
                      <a:gd name="connsiteY6" fmla="*/ 8265 h 45973"/>
                      <a:gd name="connsiteX7" fmla="*/ 8373 w 62001"/>
                      <a:gd name="connsiteY7" fmla="*/ 1407 h 45973"/>
                      <a:gd name="connsiteX8" fmla="*/ 1039 w 62001"/>
                      <a:gd name="connsiteY8" fmla="*/ 5312 h 45973"/>
                      <a:gd name="connsiteX9" fmla="*/ 1324 w 62001"/>
                      <a:gd name="connsiteY9" fmla="*/ 14742 h 45973"/>
                      <a:gd name="connsiteX10" fmla="*/ 35805 w 62001"/>
                      <a:gd name="connsiteY10" fmla="*/ 45317 h 45973"/>
                      <a:gd name="connsiteX11" fmla="*/ 44187 w 62001"/>
                      <a:gd name="connsiteY11" fmla="*/ 39316 h 4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62001" h="45973">
                        <a:moveTo>
                          <a:pt x="44187" y="39316"/>
                        </a:moveTo>
                        <a:cubicBezTo>
                          <a:pt x="43806" y="37125"/>
                          <a:pt x="43330" y="34935"/>
                          <a:pt x="43330" y="32744"/>
                        </a:cubicBezTo>
                        <a:cubicBezTo>
                          <a:pt x="43330" y="30553"/>
                          <a:pt x="43806" y="28267"/>
                          <a:pt x="45330" y="26553"/>
                        </a:cubicBezTo>
                        <a:cubicBezTo>
                          <a:pt x="47521" y="24076"/>
                          <a:pt x="51140" y="23600"/>
                          <a:pt x="54379" y="22838"/>
                        </a:cubicBezTo>
                        <a:cubicBezTo>
                          <a:pt x="57617" y="22076"/>
                          <a:pt x="61237" y="20457"/>
                          <a:pt x="61903" y="17218"/>
                        </a:cubicBezTo>
                        <a:cubicBezTo>
                          <a:pt x="62284" y="15313"/>
                          <a:pt x="61522" y="13313"/>
                          <a:pt x="60189" y="11789"/>
                        </a:cubicBezTo>
                        <a:cubicBezTo>
                          <a:pt x="58951" y="10265"/>
                          <a:pt x="57141" y="9217"/>
                          <a:pt x="55522" y="8265"/>
                        </a:cubicBezTo>
                        <a:cubicBezTo>
                          <a:pt x="41234" y="549"/>
                          <a:pt x="24280" y="-1832"/>
                          <a:pt x="8373" y="1407"/>
                        </a:cubicBezTo>
                        <a:cubicBezTo>
                          <a:pt x="5611" y="1978"/>
                          <a:pt x="2658" y="2931"/>
                          <a:pt x="1039" y="5312"/>
                        </a:cubicBezTo>
                        <a:cubicBezTo>
                          <a:pt x="-771" y="8074"/>
                          <a:pt x="86" y="11694"/>
                          <a:pt x="1324" y="14742"/>
                        </a:cubicBezTo>
                        <a:cubicBezTo>
                          <a:pt x="7325" y="30363"/>
                          <a:pt x="20374" y="40173"/>
                          <a:pt x="35805" y="45317"/>
                        </a:cubicBezTo>
                        <a:cubicBezTo>
                          <a:pt x="40948" y="47031"/>
                          <a:pt x="45235" y="45507"/>
                          <a:pt x="44187" y="39316"/>
                        </a:cubicBezTo>
                        <a:close/>
                      </a:path>
                    </a:pathLst>
                  </a:custGeom>
                  <a:solidFill>
                    <a:srgbClr val="EDB863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grpSp>
              <p:nvGrpSpPr>
                <p:cNvPr id="44" name="Graphic 41">
                  <a:extLst>
                    <a:ext uri="{FF2B5EF4-FFF2-40B4-BE49-F238E27FC236}">
                      <a16:creationId xmlns:a16="http://schemas.microsoft.com/office/drawing/2014/main" id="{2A0A20F7-ACEC-4915-9D79-EEC8FD54F548}"/>
                    </a:ext>
                  </a:extLst>
                </p:cNvPr>
                <p:cNvGrpSpPr/>
                <p:nvPr/>
              </p:nvGrpSpPr>
              <p:grpSpPr>
                <a:xfrm>
                  <a:off x="5927264" y="3324350"/>
                  <a:ext cx="588244" cy="617601"/>
                  <a:chOff x="5927264" y="3324350"/>
                  <a:chExt cx="588244" cy="617601"/>
                </a:xfrm>
              </p:grpSpPr>
              <p:sp>
                <p:nvSpPr>
                  <p:cNvPr id="50" name="Freeform: Shape 49">
                    <a:extLst>
                      <a:ext uri="{FF2B5EF4-FFF2-40B4-BE49-F238E27FC236}">
                        <a16:creationId xmlns:a16="http://schemas.microsoft.com/office/drawing/2014/main" id="{20E381C8-E277-4900-B038-07BDD18D6DC7}"/>
                      </a:ext>
                    </a:extLst>
                  </p:cNvPr>
                  <p:cNvSpPr/>
                  <p:nvPr/>
                </p:nvSpPr>
                <p:spPr>
                  <a:xfrm>
                    <a:off x="5935917" y="3330320"/>
                    <a:ext cx="79977" cy="84486"/>
                  </a:xfrm>
                  <a:custGeom>
                    <a:avLst/>
                    <a:gdLst>
                      <a:gd name="connsiteX0" fmla="*/ 60546 w 79977"/>
                      <a:gd name="connsiteY0" fmla="*/ 84487 h 84486"/>
                      <a:gd name="connsiteX1" fmla="*/ 444 w 79977"/>
                      <a:gd name="connsiteY1" fmla="*/ 0 h 84486"/>
                      <a:gd name="connsiteX2" fmla="*/ 79977 w 79977"/>
                      <a:gd name="connsiteY2" fmla="*/ 67247 h 84486"/>
                      <a:gd name="connsiteX3" fmla="*/ 60546 w 79977"/>
                      <a:gd name="connsiteY3" fmla="*/ 84487 h 84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9977" h="84486">
                        <a:moveTo>
                          <a:pt x="60546" y="84487"/>
                        </a:moveTo>
                        <a:cubicBezTo>
                          <a:pt x="60546" y="84487"/>
                          <a:pt x="-6033" y="38481"/>
                          <a:pt x="444" y="0"/>
                        </a:cubicBezTo>
                        <a:cubicBezTo>
                          <a:pt x="27971" y="0"/>
                          <a:pt x="52641" y="18002"/>
                          <a:pt x="79977" y="67247"/>
                        </a:cubicBezTo>
                        <a:cubicBezTo>
                          <a:pt x="71500" y="75152"/>
                          <a:pt x="60546" y="84487"/>
                          <a:pt x="60546" y="84487"/>
                        </a:cubicBezTo>
                        <a:close/>
                      </a:path>
                    </a:pathLst>
                  </a:custGeom>
                  <a:solidFill>
                    <a:srgbClr val="80261C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51" name="Freeform: Shape 50">
                    <a:extLst>
                      <a:ext uri="{FF2B5EF4-FFF2-40B4-BE49-F238E27FC236}">
                        <a16:creationId xmlns:a16="http://schemas.microsoft.com/office/drawing/2014/main" id="{E6D52BDA-1F5A-410B-9B50-828EB3103FE4}"/>
                      </a:ext>
                    </a:extLst>
                  </p:cNvPr>
                  <p:cNvSpPr/>
                  <p:nvPr/>
                </p:nvSpPr>
                <p:spPr>
                  <a:xfrm>
                    <a:off x="6118785" y="3524955"/>
                    <a:ext cx="396723" cy="416996"/>
                  </a:xfrm>
                  <a:custGeom>
                    <a:avLst/>
                    <a:gdLst>
                      <a:gd name="connsiteX0" fmla="*/ 389457 w 396723"/>
                      <a:gd name="connsiteY0" fmla="*/ 410488 h 416996"/>
                      <a:gd name="connsiteX1" fmla="*/ 389457 w 396723"/>
                      <a:gd name="connsiteY1" fmla="*/ 410488 h 416996"/>
                      <a:gd name="connsiteX2" fmla="*/ 369264 w 396723"/>
                      <a:gd name="connsiteY2" fmla="*/ 414679 h 416996"/>
                      <a:gd name="connsiteX3" fmla="*/ 1980 w 396723"/>
                      <a:gd name="connsiteY3" fmla="*/ 26440 h 416996"/>
                      <a:gd name="connsiteX4" fmla="*/ 7409 w 396723"/>
                      <a:gd name="connsiteY4" fmla="*/ 6056 h 416996"/>
                      <a:gd name="connsiteX5" fmla="*/ 7409 w 396723"/>
                      <a:gd name="connsiteY5" fmla="*/ 6056 h 416996"/>
                      <a:gd name="connsiteX6" fmla="*/ 27126 w 396723"/>
                      <a:gd name="connsiteY6" fmla="*/ 2532 h 416996"/>
                      <a:gd name="connsiteX7" fmla="*/ 394695 w 396723"/>
                      <a:gd name="connsiteY7" fmla="*/ 390581 h 416996"/>
                      <a:gd name="connsiteX8" fmla="*/ 389457 w 396723"/>
                      <a:gd name="connsiteY8" fmla="*/ 410488 h 4169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96723" h="416996">
                        <a:moveTo>
                          <a:pt x="389457" y="410488"/>
                        </a:moveTo>
                        <a:lnTo>
                          <a:pt x="389457" y="410488"/>
                        </a:lnTo>
                        <a:cubicBezTo>
                          <a:pt x="382408" y="417155"/>
                          <a:pt x="373359" y="418965"/>
                          <a:pt x="369264" y="414679"/>
                        </a:cubicBezTo>
                        <a:lnTo>
                          <a:pt x="1980" y="26440"/>
                        </a:lnTo>
                        <a:cubicBezTo>
                          <a:pt x="-2116" y="22058"/>
                          <a:pt x="360" y="12629"/>
                          <a:pt x="7409" y="6056"/>
                        </a:cubicBezTo>
                        <a:lnTo>
                          <a:pt x="7409" y="6056"/>
                        </a:lnTo>
                        <a:cubicBezTo>
                          <a:pt x="14457" y="-611"/>
                          <a:pt x="23030" y="-1754"/>
                          <a:pt x="27126" y="2532"/>
                        </a:cubicBezTo>
                        <a:lnTo>
                          <a:pt x="394695" y="390581"/>
                        </a:lnTo>
                        <a:cubicBezTo>
                          <a:pt x="398791" y="394962"/>
                          <a:pt x="396505" y="403916"/>
                          <a:pt x="389457" y="410488"/>
                        </a:cubicBezTo>
                        <a:close/>
                      </a:path>
                    </a:pathLst>
                  </a:custGeom>
                  <a:solidFill>
                    <a:srgbClr val="FFD76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52" name="Freeform: Shape 51">
                    <a:extLst>
                      <a:ext uri="{FF2B5EF4-FFF2-40B4-BE49-F238E27FC236}">
                        <a16:creationId xmlns:a16="http://schemas.microsoft.com/office/drawing/2014/main" id="{36916C76-5372-4654-9064-0E0A238F408B}"/>
                      </a:ext>
                    </a:extLst>
                  </p:cNvPr>
                  <p:cNvSpPr/>
                  <p:nvPr/>
                </p:nvSpPr>
                <p:spPr>
                  <a:xfrm>
                    <a:off x="5985795" y="3384898"/>
                    <a:ext cx="186308" cy="194024"/>
                  </a:xfrm>
                  <a:custGeom>
                    <a:avLst/>
                    <a:gdLst>
                      <a:gd name="connsiteX0" fmla="*/ 186309 w 186308"/>
                      <a:gd name="connsiteY0" fmla="*/ 170021 h 194024"/>
                      <a:gd name="connsiteX1" fmla="*/ 160877 w 186308"/>
                      <a:gd name="connsiteY1" fmla="*/ 194024 h 194024"/>
                      <a:gd name="connsiteX2" fmla="*/ 0 w 186308"/>
                      <a:gd name="connsiteY2" fmla="*/ 21431 h 194024"/>
                      <a:gd name="connsiteX3" fmla="*/ 22670 w 186308"/>
                      <a:gd name="connsiteY3" fmla="*/ 0 h 194024"/>
                      <a:gd name="connsiteX4" fmla="*/ 186309 w 186308"/>
                      <a:gd name="connsiteY4" fmla="*/ 170021 h 1940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6308" h="194024">
                        <a:moveTo>
                          <a:pt x="186309" y="170021"/>
                        </a:moveTo>
                        <a:cubicBezTo>
                          <a:pt x="183356" y="169545"/>
                          <a:pt x="160401" y="189262"/>
                          <a:pt x="160877" y="194024"/>
                        </a:cubicBezTo>
                        <a:cubicBezTo>
                          <a:pt x="100679" y="139732"/>
                          <a:pt x="46768" y="82391"/>
                          <a:pt x="0" y="21431"/>
                        </a:cubicBezTo>
                        <a:cubicBezTo>
                          <a:pt x="11144" y="16859"/>
                          <a:pt x="16859" y="11430"/>
                          <a:pt x="22670" y="0"/>
                        </a:cubicBezTo>
                        <a:cubicBezTo>
                          <a:pt x="81820" y="49149"/>
                          <a:pt x="135826" y="106585"/>
                          <a:pt x="186309" y="170021"/>
                        </a:cubicBezTo>
                        <a:close/>
                      </a:path>
                    </a:pathLst>
                  </a:custGeom>
                  <a:solidFill>
                    <a:srgbClr val="2496B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53" name="Freeform: Shape 52">
                    <a:extLst>
                      <a:ext uri="{FF2B5EF4-FFF2-40B4-BE49-F238E27FC236}">
                        <a16:creationId xmlns:a16="http://schemas.microsoft.com/office/drawing/2014/main" id="{A5DC4AFB-181D-445A-9BAB-63D76C9C8C93}"/>
                      </a:ext>
                    </a:extLst>
                  </p:cNvPr>
                  <p:cNvSpPr/>
                  <p:nvPr/>
                </p:nvSpPr>
                <p:spPr>
                  <a:xfrm>
                    <a:off x="5927264" y="3324350"/>
                    <a:ext cx="57602" cy="52537"/>
                  </a:xfrm>
                  <a:custGeom>
                    <a:avLst/>
                    <a:gdLst>
                      <a:gd name="connsiteX0" fmla="*/ 33290 w 57602"/>
                      <a:gd name="connsiteY0" fmla="*/ 47309 h 52537"/>
                      <a:gd name="connsiteX1" fmla="*/ 34528 w 57602"/>
                      <a:gd name="connsiteY1" fmla="*/ 40736 h 52537"/>
                      <a:gd name="connsiteX2" fmla="*/ 38243 w 57602"/>
                      <a:gd name="connsiteY2" fmla="*/ 35402 h 52537"/>
                      <a:gd name="connsiteX3" fmla="*/ 47958 w 57602"/>
                      <a:gd name="connsiteY3" fmla="*/ 34640 h 52537"/>
                      <a:gd name="connsiteX4" fmla="*/ 56912 w 57602"/>
                      <a:gd name="connsiteY4" fmla="*/ 31592 h 52537"/>
                      <a:gd name="connsiteX5" fmla="*/ 57007 w 57602"/>
                      <a:gd name="connsiteY5" fmla="*/ 25877 h 52537"/>
                      <a:gd name="connsiteX6" fmla="*/ 53578 w 57602"/>
                      <a:gd name="connsiteY6" fmla="*/ 21115 h 52537"/>
                      <a:gd name="connsiteX7" fmla="*/ 10811 w 57602"/>
                      <a:gd name="connsiteY7" fmla="*/ 160 h 52537"/>
                      <a:gd name="connsiteX8" fmla="*/ 2715 w 57602"/>
                      <a:gd name="connsiteY8" fmla="*/ 1589 h 52537"/>
                      <a:gd name="connsiteX9" fmla="*/ 48 w 57602"/>
                      <a:gd name="connsiteY9" fmla="*/ 10637 h 52537"/>
                      <a:gd name="connsiteX10" fmla="*/ 23479 w 57602"/>
                      <a:gd name="connsiteY10" fmla="*/ 50357 h 52537"/>
                      <a:gd name="connsiteX11" fmla="*/ 33290 w 57602"/>
                      <a:gd name="connsiteY11" fmla="*/ 47309 h 52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57602" h="52537">
                        <a:moveTo>
                          <a:pt x="33290" y="47309"/>
                        </a:moveTo>
                        <a:cubicBezTo>
                          <a:pt x="33671" y="45118"/>
                          <a:pt x="33861" y="42927"/>
                          <a:pt x="34528" y="40736"/>
                        </a:cubicBezTo>
                        <a:cubicBezTo>
                          <a:pt x="35195" y="38641"/>
                          <a:pt x="36338" y="36545"/>
                          <a:pt x="38243" y="35402"/>
                        </a:cubicBezTo>
                        <a:cubicBezTo>
                          <a:pt x="41100" y="33688"/>
                          <a:pt x="44720" y="34355"/>
                          <a:pt x="47958" y="34640"/>
                        </a:cubicBezTo>
                        <a:cubicBezTo>
                          <a:pt x="51292" y="34926"/>
                          <a:pt x="55197" y="34450"/>
                          <a:pt x="56912" y="31592"/>
                        </a:cubicBezTo>
                        <a:cubicBezTo>
                          <a:pt x="57864" y="29878"/>
                          <a:pt x="57769" y="27687"/>
                          <a:pt x="57007" y="25877"/>
                        </a:cubicBezTo>
                        <a:cubicBezTo>
                          <a:pt x="56245" y="24068"/>
                          <a:pt x="54912" y="22544"/>
                          <a:pt x="53578" y="21115"/>
                        </a:cubicBezTo>
                        <a:cubicBezTo>
                          <a:pt x="42339" y="9399"/>
                          <a:pt x="27003" y="1779"/>
                          <a:pt x="10811" y="160"/>
                        </a:cubicBezTo>
                        <a:cubicBezTo>
                          <a:pt x="8049" y="-126"/>
                          <a:pt x="4905" y="-221"/>
                          <a:pt x="2715" y="1589"/>
                        </a:cubicBezTo>
                        <a:cubicBezTo>
                          <a:pt x="143" y="3684"/>
                          <a:pt x="-143" y="7399"/>
                          <a:pt x="48" y="10637"/>
                        </a:cubicBezTo>
                        <a:cubicBezTo>
                          <a:pt x="1000" y="27306"/>
                          <a:pt x="10335" y="40736"/>
                          <a:pt x="23479" y="50357"/>
                        </a:cubicBezTo>
                        <a:cubicBezTo>
                          <a:pt x="27861" y="53690"/>
                          <a:pt x="32337" y="53595"/>
                          <a:pt x="33290" y="47309"/>
                        </a:cubicBezTo>
                        <a:close/>
                      </a:path>
                    </a:pathLst>
                  </a:custGeom>
                  <a:solidFill>
                    <a:srgbClr val="F3929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grpSp>
              <p:nvGrpSpPr>
                <p:cNvPr id="45" name="Graphic 41">
                  <a:extLst>
                    <a:ext uri="{FF2B5EF4-FFF2-40B4-BE49-F238E27FC236}">
                      <a16:creationId xmlns:a16="http://schemas.microsoft.com/office/drawing/2014/main" id="{A35AE809-A3AD-4644-91F9-9AB17FD80B26}"/>
                    </a:ext>
                  </a:extLst>
                </p:cNvPr>
                <p:cNvGrpSpPr/>
                <p:nvPr/>
              </p:nvGrpSpPr>
              <p:grpSpPr>
                <a:xfrm>
                  <a:off x="6066281" y="3155818"/>
                  <a:ext cx="374081" cy="647597"/>
                  <a:chOff x="6066281" y="3155818"/>
                  <a:chExt cx="374081" cy="647597"/>
                </a:xfrm>
              </p:grpSpPr>
              <p:sp>
                <p:nvSpPr>
                  <p:cNvPr id="46" name="Freeform: Shape 45">
                    <a:extLst>
                      <a:ext uri="{FF2B5EF4-FFF2-40B4-BE49-F238E27FC236}">
                        <a16:creationId xmlns:a16="http://schemas.microsoft.com/office/drawing/2014/main" id="{70150535-B6E7-486B-80C8-686F2F138626}"/>
                      </a:ext>
                    </a:extLst>
                  </p:cNvPr>
                  <p:cNvSpPr/>
                  <p:nvPr/>
                </p:nvSpPr>
                <p:spPr>
                  <a:xfrm>
                    <a:off x="6068064" y="3157632"/>
                    <a:ext cx="63939" cy="96393"/>
                  </a:xfrm>
                  <a:custGeom>
                    <a:avLst/>
                    <a:gdLst>
                      <a:gd name="connsiteX0" fmla="*/ 40984 w 63939"/>
                      <a:gd name="connsiteY0" fmla="*/ 96393 h 96393"/>
                      <a:gd name="connsiteX1" fmla="*/ 2789 w 63939"/>
                      <a:gd name="connsiteY1" fmla="*/ 0 h 96393"/>
                      <a:gd name="connsiteX2" fmla="*/ 63940 w 63939"/>
                      <a:gd name="connsiteY2" fmla="*/ 84296 h 96393"/>
                      <a:gd name="connsiteX3" fmla="*/ 40984 w 63939"/>
                      <a:gd name="connsiteY3" fmla="*/ 96393 h 963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939" h="96393">
                        <a:moveTo>
                          <a:pt x="40984" y="96393"/>
                        </a:moveTo>
                        <a:cubicBezTo>
                          <a:pt x="40984" y="96393"/>
                          <a:pt x="-12641" y="35909"/>
                          <a:pt x="2789" y="0"/>
                        </a:cubicBezTo>
                        <a:cubicBezTo>
                          <a:pt x="29554" y="6667"/>
                          <a:pt x="49176" y="30004"/>
                          <a:pt x="63940" y="84296"/>
                        </a:cubicBezTo>
                        <a:cubicBezTo>
                          <a:pt x="53938" y="90011"/>
                          <a:pt x="40984" y="96393"/>
                          <a:pt x="40984" y="96393"/>
                        </a:cubicBezTo>
                        <a:close/>
                      </a:path>
                    </a:pathLst>
                  </a:custGeom>
                  <a:solidFill>
                    <a:srgbClr val="80261C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47" name="Freeform: Shape 46">
                    <a:extLst>
                      <a:ext uri="{FF2B5EF4-FFF2-40B4-BE49-F238E27FC236}">
                        <a16:creationId xmlns:a16="http://schemas.microsoft.com/office/drawing/2014/main" id="{1DD24905-2C4F-4C93-A266-606700927195}"/>
                      </a:ext>
                    </a:extLst>
                  </p:cNvPr>
                  <p:cNvSpPr/>
                  <p:nvPr/>
                </p:nvSpPr>
                <p:spPr>
                  <a:xfrm>
                    <a:off x="6199087" y="3396152"/>
                    <a:ext cx="241275" cy="407263"/>
                  </a:xfrm>
                  <a:custGeom>
                    <a:avLst/>
                    <a:gdLst>
                      <a:gd name="connsiteX0" fmla="*/ 233145 w 241275"/>
                      <a:gd name="connsiteY0" fmla="*/ 405275 h 407263"/>
                      <a:gd name="connsiteX1" fmla="*/ 233145 w 241275"/>
                      <a:gd name="connsiteY1" fmla="*/ 405275 h 407263"/>
                      <a:gd name="connsiteX2" fmla="*/ 207808 w 241275"/>
                      <a:gd name="connsiteY2" fmla="*/ 396226 h 407263"/>
                      <a:gd name="connsiteX3" fmla="*/ 2925 w 241275"/>
                      <a:gd name="connsiteY3" fmla="*/ 29514 h 407263"/>
                      <a:gd name="connsiteX4" fmla="*/ 8355 w 241275"/>
                      <a:gd name="connsiteY4" fmla="*/ 1986 h 407263"/>
                      <a:gd name="connsiteX5" fmla="*/ 8355 w 241275"/>
                      <a:gd name="connsiteY5" fmla="*/ 1986 h 407263"/>
                      <a:gd name="connsiteX6" fmla="*/ 33596 w 241275"/>
                      <a:gd name="connsiteY6" fmla="*/ 11130 h 407263"/>
                      <a:gd name="connsiteX7" fmla="*/ 238193 w 241275"/>
                      <a:gd name="connsiteY7" fmla="*/ 378986 h 407263"/>
                      <a:gd name="connsiteX8" fmla="*/ 233145 w 241275"/>
                      <a:gd name="connsiteY8" fmla="*/ 405275 h 407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41275" h="407263">
                        <a:moveTo>
                          <a:pt x="233145" y="405275"/>
                        </a:moveTo>
                        <a:lnTo>
                          <a:pt x="233145" y="405275"/>
                        </a:lnTo>
                        <a:cubicBezTo>
                          <a:pt x="224763" y="410037"/>
                          <a:pt x="213428" y="405942"/>
                          <a:pt x="207808" y="396226"/>
                        </a:cubicBezTo>
                        <a:lnTo>
                          <a:pt x="2925" y="29514"/>
                        </a:lnTo>
                        <a:cubicBezTo>
                          <a:pt x="-2599" y="19703"/>
                          <a:pt x="-27" y="6749"/>
                          <a:pt x="8355" y="1986"/>
                        </a:cubicBezTo>
                        <a:lnTo>
                          <a:pt x="8355" y="1986"/>
                        </a:lnTo>
                        <a:cubicBezTo>
                          <a:pt x="16737" y="-2776"/>
                          <a:pt x="28071" y="1320"/>
                          <a:pt x="33596" y="11130"/>
                        </a:cubicBezTo>
                        <a:lnTo>
                          <a:pt x="238193" y="378986"/>
                        </a:lnTo>
                        <a:cubicBezTo>
                          <a:pt x="243813" y="388797"/>
                          <a:pt x="241527" y="400512"/>
                          <a:pt x="233145" y="405275"/>
                        </a:cubicBezTo>
                        <a:close/>
                      </a:path>
                    </a:pathLst>
                  </a:custGeom>
                  <a:solidFill>
                    <a:srgbClr val="FFD76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48" name="Freeform: Shape 47">
                    <a:extLst>
                      <a:ext uri="{FF2B5EF4-FFF2-40B4-BE49-F238E27FC236}">
                        <a16:creationId xmlns:a16="http://schemas.microsoft.com/office/drawing/2014/main" id="{74DED16D-FB90-4DE2-987D-D9689AD1DAF5}"/>
                      </a:ext>
                    </a:extLst>
                  </p:cNvPr>
                  <p:cNvSpPr/>
                  <p:nvPr/>
                </p:nvSpPr>
                <p:spPr>
                  <a:xfrm>
                    <a:off x="6100857" y="3227926"/>
                    <a:ext cx="134207" cy="201739"/>
                  </a:xfrm>
                  <a:custGeom>
                    <a:avLst/>
                    <a:gdLst>
                      <a:gd name="connsiteX0" fmla="*/ 134207 w 134207"/>
                      <a:gd name="connsiteY0" fmla="*/ 184499 h 201739"/>
                      <a:gd name="connsiteX1" fmla="*/ 103727 w 134207"/>
                      <a:gd name="connsiteY1" fmla="*/ 201740 h 201739"/>
                      <a:gd name="connsiteX2" fmla="*/ 0 w 134207"/>
                      <a:gd name="connsiteY2" fmla="*/ 15430 h 201739"/>
                      <a:gd name="connsiteX3" fmla="*/ 27146 w 134207"/>
                      <a:gd name="connsiteY3" fmla="*/ 0 h 201739"/>
                      <a:gd name="connsiteX4" fmla="*/ 134207 w 134207"/>
                      <a:gd name="connsiteY4" fmla="*/ 184499 h 2017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207" h="201739">
                        <a:moveTo>
                          <a:pt x="134207" y="184499"/>
                        </a:moveTo>
                        <a:cubicBezTo>
                          <a:pt x="131540" y="183547"/>
                          <a:pt x="104584" y="197263"/>
                          <a:pt x="103727" y="201740"/>
                        </a:cubicBezTo>
                        <a:cubicBezTo>
                          <a:pt x="62103" y="141446"/>
                          <a:pt x="27146" y="79439"/>
                          <a:pt x="0" y="15430"/>
                        </a:cubicBezTo>
                        <a:cubicBezTo>
                          <a:pt x="11716" y="13335"/>
                          <a:pt x="18574" y="9430"/>
                          <a:pt x="27146" y="0"/>
                        </a:cubicBezTo>
                        <a:cubicBezTo>
                          <a:pt x="69151" y="55531"/>
                          <a:pt x="104203" y="117634"/>
                          <a:pt x="134207" y="184499"/>
                        </a:cubicBezTo>
                        <a:close/>
                      </a:path>
                    </a:pathLst>
                  </a:custGeom>
                  <a:solidFill>
                    <a:srgbClr val="DC487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49" name="Freeform: Shape 48">
                    <a:extLst>
                      <a:ext uri="{FF2B5EF4-FFF2-40B4-BE49-F238E27FC236}">
                        <a16:creationId xmlns:a16="http://schemas.microsoft.com/office/drawing/2014/main" id="{5E1F2D15-D025-4B9A-9798-3AAAE7664389}"/>
                      </a:ext>
                    </a:extLst>
                  </p:cNvPr>
                  <p:cNvSpPr/>
                  <p:nvPr/>
                </p:nvSpPr>
                <p:spPr>
                  <a:xfrm>
                    <a:off x="6066281" y="3155818"/>
                    <a:ext cx="44777" cy="55354"/>
                  </a:xfrm>
                  <a:custGeom>
                    <a:avLst/>
                    <a:gdLst>
                      <a:gd name="connsiteX0" fmla="*/ 286 w 44777"/>
                      <a:gd name="connsiteY0" fmla="*/ 8101 h 55354"/>
                      <a:gd name="connsiteX1" fmla="*/ 4572 w 44777"/>
                      <a:gd name="connsiteY1" fmla="*/ 195 h 55354"/>
                      <a:gd name="connsiteX2" fmla="*/ 9430 w 44777"/>
                      <a:gd name="connsiteY2" fmla="*/ 766 h 55354"/>
                      <a:gd name="connsiteX3" fmla="*/ 37433 w 44777"/>
                      <a:gd name="connsiteY3" fmla="*/ 16578 h 55354"/>
                      <a:gd name="connsiteX4" fmla="*/ 44101 w 44777"/>
                      <a:gd name="connsiteY4" fmla="*/ 24674 h 55354"/>
                      <a:gd name="connsiteX5" fmla="*/ 42291 w 44777"/>
                      <a:gd name="connsiteY5" fmla="*/ 34485 h 55354"/>
                      <a:gd name="connsiteX6" fmla="*/ 31718 w 44777"/>
                      <a:gd name="connsiteY6" fmla="*/ 36104 h 55354"/>
                      <a:gd name="connsiteX7" fmla="*/ 21527 w 44777"/>
                      <a:gd name="connsiteY7" fmla="*/ 38962 h 55354"/>
                      <a:gd name="connsiteX8" fmla="*/ 20193 w 44777"/>
                      <a:gd name="connsiteY8" fmla="*/ 47439 h 55354"/>
                      <a:gd name="connsiteX9" fmla="*/ 16669 w 44777"/>
                      <a:gd name="connsiteY9" fmla="*/ 54868 h 55354"/>
                      <a:gd name="connsiteX10" fmla="*/ 5620 w 44777"/>
                      <a:gd name="connsiteY10" fmla="*/ 43724 h 55354"/>
                      <a:gd name="connsiteX11" fmla="*/ 286 w 44777"/>
                      <a:gd name="connsiteY11" fmla="*/ 21340 h 55354"/>
                      <a:gd name="connsiteX12" fmla="*/ 286 w 44777"/>
                      <a:gd name="connsiteY12" fmla="*/ 8101 h 553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44777" h="55354">
                        <a:moveTo>
                          <a:pt x="286" y="8101"/>
                        </a:moveTo>
                        <a:cubicBezTo>
                          <a:pt x="571" y="4957"/>
                          <a:pt x="1524" y="1147"/>
                          <a:pt x="4572" y="195"/>
                        </a:cubicBezTo>
                        <a:cubicBezTo>
                          <a:pt x="6191" y="-281"/>
                          <a:pt x="7906" y="195"/>
                          <a:pt x="9430" y="766"/>
                        </a:cubicBezTo>
                        <a:cubicBezTo>
                          <a:pt x="19621" y="4195"/>
                          <a:pt x="29242" y="9625"/>
                          <a:pt x="37433" y="16578"/>
                        </a:cubicBezTo>
                        <a:cubicBezTo>
                          <a:pt x="40100" y="18864"/>
                          <a:pt x="42767" y="21436"/>
                          <a:pt x="44101" y="24674"/>
                        </a:cubicBezTo>
                        <a:cubicBezTo>
                          <a:pt x="45339" y="28008"/>
                          <a:pt x="44958" y="32104"/>
                          <a:pt x="42291" y="34485"/>
                        </a:cubicBezTo>
                        <a:cubicBezTo>
                          <a:pt x="39434" y="36866"/>
                          <a:pt x="35338" y="36485"/>
                          <a:pt x="31718" y="36104"/>
                        </a:cubicBezTo>
                        <a:cubicBezTo>
                          <a:pt x="28099" y="35818"/>
                          <a:pt x="23717" y="36009"/>
                          <a:pt x="21527" y="38962"/>
                        </a:cubicBezTo>
                        <a:cubicBezTo>
                          <a:pt x="19812" y="41343"/>
                          <a:pt x="20193" y="44486"/>
                          <a:pt x="20193" y="47439"/>
                        </a:cubicBezTo>
                        <a:cubicBezTo>
                          <a:pt x="20193" y="50296"/>
                          <a:pt x="19336" y="53725"/>
                          <a:pt x="16669" y="54868"/>
                        </a:cubicBezTo>
                        <a:cubicBezTo>
                          <a:pt x="9811" y="57631"/>
                          <a:pt x="7334" y="47915"/>
                          <a:pt x="5620" y="43724"/>
                        </a:cubicBezTo>
                        <a:cubicBezTo>
                          <a:pt x="2762" y="36580"/>
                          <a:pt x="953" y="28960"/>
                          <a:pt x="286" y="21340"/>
                        </a:cubicBezTo>
                        <a:cubicBezTo>
                          <a:pt x="-95" y="16864"/>
                          <a:pt x="-95" y="12482"/>
                          <a:pt x="286" y="8101"/>
                        </a:cubicBezTo>
                        <a:close/>
                      </a:path>
                    </a:pathLst>
                  </a:custGeom>
                  <a:solidFill>
                    <a:srgbClr val="E9D2AE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</p:grpSp>
        </p:grpSp>
      </p:grpSp>
      <p:grpSp>
        <p:nvGrpSpPr>
          <p:cNvPr id="147" name="Graphic 828">
            <a:extLst>
              <a:ext uri="{FF2B5EF4-FFF2-40B4-BE49-F238E27FC236}">
                <a16:creationId xmlns:a16="http://schemas.microsoft.com/office/drawing/2014/main" id="{4D7972AE-D117-48A2-B0ED-804782112763}"/>
              </a:ext>
            </a:extLst>
          </p:cNvPr>
          <p:cNvGrpSpPr/>
          <p:nvPr/>
        </p:nvGrpSpPr>
        <p:grpSpPr>
          <a:xfrm>
            <a:off x="9496263" y="5721577"/>
            <a:ext cx="841681" cy="701090"/>
            <a:chOff x="6029366" y="3371852"/>
            <a:chExt cx="130719" cy="112577"/>
          </a:xfrm>
          <a:solidFill>
            <a:srgbClr val="FFC000"/>
          </a:solidFill>
        </p:grpSpPr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9A618C58-4EAD-4455-9A98-80432A282722}"/>
                </a:ext>
              </a:extLst>
            </p:cNvPr>
            <p:cNvSpPr/>
            <p:nvPr/>
          </p:nvSpPr>
          <p:spPr>
            <a:xfrm>
              <a:off x="6112695" y="3392266"/>
              <a:ext cx="47390" cy="36309"/>
            </a:xfrm>
            <a:custGeom>
              <a:avLst/>
              <a:gdLst>
                <a:gd name="connsiteX0" fmla="*/ 45789 w 47390"/>
                <a:gd name="connsiteY0" fmla="*/ 11587 h 36309"/>
                <a:gd name="connsiteX1" fmla="*/ 259 w 47390"/>
                <a:gd name="connsiteY1" fmla="*/ 23493 h 36309"/>
                <a:gd name="connsiteX2" fmla="*/ 45789 w 47390"/>
                <a:gd name="connsiteY2" fmla="*/ 11587 h 36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390" h="36309">
                  <a:moveTo>
                    <a:pt x="45789" y="11587"/>
                  </a:moveTo>
                  <a:cubicBezTo>
                    <a:pt x="33502" y="-7463"/>
                    <a:pt x="5117" y="-2700"/>
                    <a:pt x="259" y="23493"/>
                  </a:cubicBezTo>
                  <a:cubicBezTo>
                    <a:pt x="-4503" y="49687"/>
                    <a:pt x="58076" y="30637"/>
                    <a:pt x="45789" y="1158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28FC892C-C248-4AAE-9B78-A3A93B3AAE54}"/>
                </a:ext>
              </a:extLst>
            </p:cNvPr>
            <p:cNvSpPr/>
            <p:nvPr/>
          </p:nvSpPr>
          <p:spPr>
            <a:xfrm>
              <a:off x="6029366" y="3371852"/>
              <a:ext cx="49880" cy="40966"/>
            </a:xfrm>
            <a:custGeom>
              <a:avLst/>
              <a:gdLst>
                <a:gd name="connsiteX0" fmla="*/ 47869 w 49880"/>
                <a:gd name="connsiteY0" fmla="*/ 10570 h 40966"/>
                <a:gd name="connsiteX1" fmla="*/ 244 w 49880"/>
                <a:gd name="connsiteY1" fmla="*/ 20381 h 40966"/>
                <a:gd name="connsiteX2" fmla="*/ 47869 w 49880"/>
                <a:gd name="connsiteY2" fmla="*/ 10570 h 40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9880" h="40966">
                  <a:moveTo>
                    <a:pt x="47869" y="10570"/>
                  </a:moveTo>
                  <a:cubicBezTo>
                    <a:pt x="43392" y="-1241"/>
                    <a:pt x="5007" y="-9052"/>
                    <a:pt x="244" y="20381"/>
                  </a:cubicBezTo>
                  <a:cubicBezTo>
                    <a:pt x="-4518" y="49813"/>
                    <a:pt x="62157" y="48670"/>
                    <a:pt x="47869" y="1057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F3E4D7F2-0040-4AE5-980F-3CF5788A0EAD}"/>
                </a:ext>
              </a:extLst>
            </p:cNvPr>
            <p:cNvSpPr/>
            <p:nvPr/>
          </p:nvSpPr>
          <p:spPr>
            <a:xfrm>
              <a:off x="6049377" y="3448519"/>
              <a:ext cx="34625" cy="35911"/>
            </a:xfrm>
            <a:custGeom>
              <a:avLst/>
              <a:gdLst>
                <a:gd name="connsiteX0" fmla="*/ 24238 w 34625"/>
                <a:gd name="connsiteY0" fmla="*/ 579 h 35911"/>
                <a:gd name="connsiteX1" fmla="*/ 4903 w 34625"/>
                <a:gd name="connsiteY1" fmla="*/ 32773 h 35911"/>
                <a:gd name="connsiteX2" fmla="*/ 24238 w 34625"/>
                <a:gd name="connsiteY2" fmla="*/ 579 h 359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4625" h="35911">
                  <a:moveTo>
                    <a:pt x="24238" y="579"/>
                  </a:moveTo>
                  <a:cubicBezTo>
                    <a:pt x="15856" y="-3993"/>
                    <a:pt x="-10909" y="19629"/>
                    <a:pt x="4903" y="32773"/>
                  </a:cubicBezTo>
                  <a:cubicBezTo>
                    <a:pt x="20714" y="45822"/>
                    <a:pt x="50432" y="14866"/>
                    <a:pt x="24238" y="57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grpSp>
        <p:nvGrpSpPr>
          <p:cNvPr id="151" name="Graphic 828">
            <a:extLst>
              <a:ext uri="{FF2B5EF4-FFF2-40B4-BE49-F238E27FC236}">
                <a16:creationId xmlns:a16="http://schemas.microsoft.com/office/drawing/2014/main" id="{BB03E494-2B8A-4B1F-AAF0-26458E0B85A9}"/>
              </a:ext>
            </a:extLst>
          </p:cNvPr>
          <p:cNvGrpSpPr/>
          <p:nvPr/>
        </p:nvGrpSpPr>
        <p:grpSpPr>
          <a:xfrm rot="5692648">
            <a:off x="11357610" y="2675493"/>
            <a:ext cx="682358" cy="598368"/>
            <a:chOff x="6029366" y="3371852"/>
            <a:chExt cx="130719" cy="112577"/>
          </a:xfrm>
          <a:solidFill>
            <a:srgbClr val="0F5B42"/>
          </a:solidFill>
        </p:grpSpPr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B458155B-2924-4D38-A9E7-0FAFF7E2341F}"/>
                </a:ext>
              </a:extLst>
            </p:cNvPr>
            <p:cNvSpPr/>
            <p:nvPr/>
          </p:nvSpPr>
          <p:spPr>
            <a:xfrm>
              <a:off x="6112695" y="3392266"/>
              <a:ext cx="47390" cy="36309"/>
            </a:xfrm>
            <a:custGeom>
              <a:avLst/>
              <a:gdLst>
                <a:gd name="connsiteX0" fmla="*/ 45789 w 47390"/>
                <a:gd name="connsiteY0" fmla="*/ 11587 h 36309"/>
                <a:gd name="connsiteX1" fmla="*/ 259 w 47390"/>
                <a:gd name="connsiteY1" fmla="*/ 23493 h 36309"/>
                <a:gd name="connsiteX2" fmla="*/ 45789 w 47390"/>
                <a:gd name="connsiteY2" fmla="*/ 11587 h 36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390" h="36309">
                  <a:moveTo>
                    <a:pt x="45789" y="11587"/>
                  </a:moveTo>
                  <a:cubicBezTo>
                    <a:pt x="33502" y="-7463"/>
                    <a:pt x="5117" y="-2700"/>
                    <a:pt x="259" y="23493"/>
                  </a:cubicBezTo>
                  <a:cubicBezTo>
                    <a:pt x="-4503" y="49687"/>
                    <a:pt x="58076" y="30637"/>
                    <a:pt x="45789" y="1158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2EC7D8CE-C5B2-426C-BEC3-F28C902C352A}"/>
                </a:ext>
              </a:extLst>
            </p:cNvPr>
            <p:cNvSpPr/>
            <p:nvPr/>
          </p:nvSpPr>
          <p:spPr>
            <a:xfrm>
              <a:off x="6029366" y="3371852"/>
              <a:ext cx="49880" cy="40966"/>
            </a:xfrm>
            <a:custGeom>
              <a:avLst/>
              <a:gdLst>
                <a:gd name="connsiteX0" fmla="*/ 47869 w 49880"/>
                <a:gd name="connsiteY0" fmla="*/ 10570 h 40966"/>
                <a:gd name="connsiteX1" fmla="*/ 244 w 49880"/>
                <a:gd name="connsiteY1" fmla="*/ 20381 h 40966"/>
                <a:gd name="connsiteX2" fmla="*/ 47869 w 49880"/>
                <a:gd name="connsiteY2" fmla="*/ 10570 h 40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9880" h="40966">
                  <a:moveTo>
                    <a:pt x="47869" y="10570"/>
                  </a:moveTo>
                  <a:cubicBezTo>
                    <a:pt x="43392" y="-1241"/>
                    <a:pt x="5007" y="-9052"/>
                    <a:pt x="244" y="20381"/>
                  </a:cubicBezTo>
                  <a:cubicBezTo>
                    <a:pt x="-4518" y="49813"/>
                    <a:pt x="62157" y="48670"/>
                    <a:pt x="47869" y="1057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8AE88569-98A1-4368-8F5F-A84A9B89CF50}"/>
                </a:ext>
              </a:extLst>
            </p:cNvPr>
            <p:cNvSpPr/>
            <p:nvPr/>
          </p:nvSpPr>
          <p:spPr>
            <a:xfrm>
              <a:off x="6049377" y="3448519"/>
              <a:ext cx="34625" cy="35911"/>
            </a:xfrm>
            <a:custGeom>
              <a:avLst/>
              <a:gdLst>
                <a:gd name="connsiteX0" fmla="*/ 24238 w 34625"/>
                <a:gd name="connsiteY0" fmla="*/ 579 h 35911"/>
                <a:gd name="connsiteX1" fmla="*/ 4903 w 34625"/>
                <a:gd name="connsiteY1" fmla="*/ 32773 h 35911"/>
                <a:gd name="connsiteX2" fmla="*/ 24238 w 34625"/>
                <a:gd name="connsiteY2" fmla="*/ 579 h 359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4625" h="35911">
                  <a:moveTo>
                    <a:pt x="24238" y="579"/>
                  </a:moveTo>
                  <a:cubicBezTo>
                    <a:pt x="15856" y="-3993"/>
                    <a:pt x="-10909" y="19629"/>
                    <a:pt x="4903" y="32773"/>
                  </a:cubicBezTo>
                  <a:cubicBezTo>
                    <a:pt x="20714" y="45822"/>
                    <a:pt x="50432" y="14866"/>
                    <a:pt x="24238" y="57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grpSp>
        <p:nvGrpSpPr>
          <p:cNvPr id="155" name="Graphic 837">
            <a:extLst>
              <a:ext uri="{FF2B5EF4-FFF2-40B4-BE49-F238E27FC236}">
                <a16:creationId xmlns:a16="http://schemas.microsoft.com/office/drawing/2014/main" id="{1CB67E91-0410-4674-A8CD-374389F5C9B5}"/>
              </a:ext>
            </a:extLst>
          </p:cNvPr>
          <p:cNvGrpSpPr/>
          <p:nvPr/>
        </p:nvGrpSpPr>
        <p:grpSpPr>
          <a:xfrm>
            <a:off x="10511603" y="238332"/>
            <a:ext cx="1331790" cy="1278068"/>
            <a:chOff x="5681545" y="3195637"/>
            <a:chExt cx="2191520" cy="2054559"/>
          </a:xfrm>
        </p:grpSpPr>
        <p:grpSp>
          <p:nvGrpSpPr>
            <p:cNvPr id="156" name="Graphic 837">
              <a:extLst>
                <a:ext uri="{FF2B5EF4-FFF2-40B4-BE49-F238E27FC236}">
                  <a16:creationId xmlns:a16="http://schemas.microsoft.com/office/drawing/2014/main" id="{A4FE759F-24FF-4FDC-B7D2-E20E67978FA2}"/>
                </a:ext>
              </a:extLst>
            </p:cNvPr>
            <p:cNvGrpSpPr/>
            <p:nvPr/>
          </p:nvGrpSpPr>
          <p:grpSpPr>
            <a:xfrm>
              <a:off x="6845610" y="3195637"/>
              <a:ext cx="1027455" cy="1424085"/>
              <a:chOff x="6845610" y="3195637"/>
              <a:chExt cx="1027455" cy="1424085"/>
            </a:xfrm>
          </p:grpSpPr>
          <p:sp>
            <p:nvSpPr>
              <p:cNvPr id="160" name="Freeform: Shape 159">
                <a:extLst>
                  <a:ext uri="{FF2B5EF4-FFF2-40B4-BE49-F238E27FC236}">
                    <a16:creationId xmlns:a16="http://schemas.microsoft.com/office/drawing/2014/main" id="{EF096226-3B3A-44C0-A64B-7EA982B697FD}"/>
                  </a:ext>
                </a:extLst>
              </p:cNvPr>
              <p:cNvSpPr/>
              <p:nvPr/>
            </p:nvSpPr>
            <p:spPr>
              <a:xfrm>
                <a:off x="6929729" y="3341583"/>
                <a:ext cx="943335" cy="1278138"/>
              </a:xfrm>
              <a:custGeom>
                <a:avLst/>
                <a:gdLst>
                  <a:gd name="connsiteX0" fmla="*/ 939035 w 943335"/>
                  <a:gd name="connsiteY0" fmla="*/ 860541 h 1278138"/>
                  <a:gd name="connsiteX1" fmla="*/ 909593 w 943335"/>
                  <a:gd name="connsiteY1" fmla="*/ 232169 h 1278138"/>
                  <a:gd name="connsiteX2" fmla="*/ 907490 w 943335"/>
                  <a:gd name="connsiteY2" fmla="*/ 191371 h 1278138"/>
                  <a:gd name="connsiteX3" fmla="*/ 898658 w 943335"/>
                  <a:gd name="connsiteY3" fmla="*/ 0 h 1278138"/>
                  <a:gd name="connsiteX4" fmla="*/ 246312 w 943335"/>
                  <a:gd name="connsiteY4" fmla="*/ 234272 h 1278138"/>
                  <a:gd name="connsiteX5" fmla="*/ 254724 w 943335"/>
                  <a:gd name="connsiteY5" fmla="*/ 417232 h 1278138"/>
                  <a:gd name="connsiteX6" fmla="*/ 257248 w 943335"/>
                  <a:gd name="connsiteY6" fmla="*/ 466442 h 1278138"/>
                  <a:gd name="connsiteX7" fmla="*/ 279539 w 943335"/>
                  <a:gd name="connsiteY7" fmla="*/ 936248 h 1278138"/>
                  <a:gd name="connsiteX8" fmla="*/ 74709 w 943335"/>
                  <a:gd name="connsiteY8" fmla="*/ 981252 h 1278138"/>
                  <a:gd name="connsiteX9" fmla="*/ 34752 w 943335"/>
                  <a:gd name="connsiteY9" fmla="*/ 1231507 h 1278138"/>
                  <a:gd name="connsiteX10" fmla="*/ 287951 w 943335"/>
                  <a:gd name="connsiteY10" fmla="*/ 1220992 h 1278138"/>
                  <a:gd name="connsiteX11" fmla="*/ 353144 w 943335"/>
                  <a:gd name="connsiteY11" fmla="*/ 1011955 h 1278138"/>
                  <a:gd name="connsiteX12" fmla="*/ 327487 w 943335"/>
                  <a:gd name="connsiteY12" fmla="*/ 465600 h 1278138"/>
                  <a:gd name="connsiteX13" fmla="*/ 843139 w 943335"/>
                  <a:gd name="connsiteY13" fmla="*/ 287267 h 1278138"/>
                  <a:gd name="connsiteX14" fmla="*/ 865851 w 943335"/>
                  <a:gd name="connsiteY14" fmla="*/ 768430 h 1278138"/>
                  <a:gd name="connsiteX15" fmla="*/ 656394 w 943335"/>
                  <a:gd name="connsiteY15" fmla="*/ 811331 h 1278138"/>
                  <a:gd name="connsiteX16" fmla="*/ 616437 w 943335"/>
                  <a:gd name="connsiteY16" fmla="*/ 1061586 h 1278138"/>
                  <a:gd name="connsiteX17" fmla="*/ 869636 w 943335"/>
                  <a:gd name="connsiteY17" fmla="*/ 1051071 h 1278138"/>
                  <a:gd name="connsiteX18" fmla="*/ 939035 w 943335"/>
                  <a:gd name="connsiteY18" fmla="*/ 860541 h 12781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943335" h="1278138">
                    <a:moveTo>
                      <a:pt x="939035" y="860541"/>
                    </a:moveTo>
                    <a:lnTo>
                      <a:pt x="909593" y="232169"/>
                    </a:lnTo>
                    <a:lnTo>
                      <a:pt x="907490" y="191371"/>
                    </a:lnTo>
                    <a:lnTo>
                      <a:pt x="898658" y="0"/>
                    </a:lnTo>
                    <a:lnTo>
                      <a:pt x="246312" y="234272"/>
                    </a:lnTo>
                    <a:lnTo>
                      <a:pt x="254724" y="417232"/>
                    </a:lnTo>
                    <a:lnTo>
                      <a:pt x="257248" y="466442"/>
                    </a:lnTo>
                    <a:lnTo>
                      <a:pt x="279539" y="936248"/>
                    </a:lnTo>
                    <a:cubicBezTo>
                      <a:pt x="218553" y="910171"/>
                      <a:pt x="136957" y="925733"/>
                      <a:pt x="74709" y="981252"/>
                    </a:cubicBezTo>
                    <a:cubicBezTo>
                      <a:pt x="-6466" y="1053174"/>
                      <a:pt x="-24131" y="1165473"/>
                      <a:pt x="34752" y="1231507"/>
                    </a:cubicBezTo>
                    <a:cubicBezTo>
                      <a:pt x="93636" y="1297540"/>
                      <a:pt x="207197" y="1292914"/>
                      <a:pt x="287951" y="1220992"/>
                    </a:cubicBezTo>
                    <a:cubicBezTo>
                      <a:pt x="353564" y="1162529"/>
                      <a:pt x="377959" y="1077568"/>
                      <a:pt x="353144" y="1011955"/>
                    </a:cubicBezTo>
                    <a:lnTo>
                      <a:pt x="327487" y="465600"/>
                    </a:lnTo>
                    <a:lnTo>
                      <a:pt x="843139" y="287267"/>
                    </a:lnTo>
                    <a:lnTo>
                      <a:pt x="865851" y="768430"/>
                    </a:lnTo>
                    <a:cubicBezTo>
                      <a:pt x="804444" y="739829"/>
                      <a:pt x="720324" y="754550"/>
                      <a:pt x="656394" y="811331"/>
                    </a:cubicBezTo>
                    <a:cubicBezTo>
                      <a:pt x="575219" y="883253"/>
                      <a:pt x="557554" y="995552"/>
                      <a:pt x="616437" y="1061586"/>
                    </a:cubicBezTo>
                    <a:cubicBezTo>
                      <a:pt x="675321" y="1127619"/>
                      <a:pt x="788882" y="1122993"/>
                      <a:pt x="869636" y="1051071"/>
                    </a:cubicBezTo>
                    <a:cubicBezTo>
                      <a:pt x="928940" y="998076"/>
                      <a:pt x="954176" y="922789"/>
                      <a:pt x="939035" y="860541"/>
                    </a:cubicBezTo>
                    <a:close/>
                  </a:path>
                </a:pathLst>
              </a:custGeom>
              <a:solidFill>
                <a:srgbClr val="DC755A">
                  <a:alpha val="43000"/>
                </a:srgbClr>
              </a:solidFill>
              <a:ln w="4204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61" name="Freeform: Shape 160">
                <a:extLst>
                  <a:ext uri="{FF2B5EF4-FFF2-40B4-BE49-F238E27FC236}">
                    <a16:creationId xmlns:a16="http://schemas.microsoft.com/office/drawing/2014/main" id="{D0DDD183-AEE6-4344-A912-5D9D3C52B493}"/>
                  </a:ext>
                </a:extLst>
              </p:cNvPr>
              <p:cNvSpPr/>
              <p:nvPr/>
            </p:nvSpPr>
            <p:spPr>
              <a:xfrm>
                <a:off x="6845610" y="3195637"/>
                <a:ext cx="943329" cy="1278138"/>
              </a:xfrm>
              <a:custGeom>
                <a:avLst/>
                <a:gdLst>
                  <a:gd name="connsiteX0" fmla="*/ 939035 w 943329"/>
                  <a:gd name="connsiteY0" fmla="*/ 860540 h 1278138"/>
                  <a:gd name="connsiteX1" fmla="*/ 909593 w 943329"/>
                  <a:gd name="connsiteY1" fmla="*/ 232169 h 1278138"/>
                  <a:gd name="connsiteX2" fmla="*/ 907490 w 943329"/>
                  <a:gd name="connsiteY2" fmla="*/ 191371 h 1278138"/>
                  <a:gd name="connsiteX3" fmla="*/ 898658 w 943329"/>
                  <a:gd name="connsiteY3" fmla="*/ 0 h 1278138"/>
                  <a:gd name="connsiteX4" fmla="*/ 246312 w 943329"/>
                  <a:gd name="connsiteY4" fmla="*/ 234272 h 1278138"/>
                  <a:gd name="connsiteX5" fmla="*/ 254724 w 943329"/>
                  <a:gd name="connsiteY5" fmla="*/ 417232 h 1278138"/>
                  <a:gd name="connsiteX6" fmla="*/ 257248 w 943329"/>
                  <a:gd name="connsiteY6" fmla="*/ 466442 h 1278138"/>
                  <a:gd name="connsiteX7" fmla="*/ 279539 w 943329"/>
                  <a:gd name="connsiteY7" fmla="*/ 936248 h 1278138"/>
                  <a:gd name="connsiteX8" fmla="*/ 74709 w 943329"/>
                  <a:gd name="connsiteY8" fmla="*/ 981252 h 1278138"/>
                  <a:gd name="connsiteX9" fmla="*/ 34752 w 943329"/>
                  <a:gd name="connsiteY9" fmla="*/ 1231507 h 1278138"/>
                  <a:gd name="connsiteX10" fmla="*/ 287951 w 943329"/>
                  <a:gd name="connsiteY10" fmla="*/ 1220992 h 1278138"/>
                  <a:gd name="connsiteX11" fmla="*/ 353144 w 943329"/>
                  <a:gd name="connsiteY11" fmla="*/ 1011955 h 1278138"/>
                  <a:gd name="connsiteX12" fmla="*/ 327487 w 943329"/>
                  <a:gd name="connsiteY12" fmla="*/ 465600 h 1278138"/>
                  <a:gd name="connsiteX13" fmla="*/ 842298 w 943329"/>
                  <a:gd name="connsiteY13" fmla="*/ 288109 h 1278138"/>
                  <a:gd name="connsiteX14" fmla="*/ 865010 w 943329"/>
                  <a:gd name="connsiteY14" fmla="*/ 769271 h 1278138"/>
                  <a:gd name="connsiteX15" fmla="*/ 655553 w 943329"/>
                  <a:gd name="connsiteY15" fmla="*/ 812172 h 1278138"/>
                  <a:gd name="connsiteX16" fmla="*/ 615596 w 943329"/>
                  <a:gd name="connsiteY16" fmla="*/ 1062427 h 1278138"/>
                  <a:gd name="connsiteX17" fmla="*/ 868795 w 943329"/>
                  <a:gd name="connsiteY17" fmla="*/ 1051912 h 1278138"/>
                  <a:gd name="connsiteX18" fmla="*/ 939035 w 943329"/>
                  <a:gd name="connsiteY18" fmla="*/ 860540 h 12781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943329" h="1278138">
                    <a:moveTo>
                      <a:pt x="939035" y="860540"/>
                    </a:moveTo>
                    <a:lnTo>
                      <a:pt x="909593" y="232169"/>
                    </a:lnTo>
                    <a:lnTo>
                      <a:pt x="907490" y="191371"/>
                    </a:lnTo>
                    <a:lnTo>
                      <a:pt x="898658" y="0"/>
                    </a:lnTo>
                    <a:lnTo>
                      <a:pt x="246312" y="234272"/>
                    </a:lnTo>
                    <a:lnTo>
                      <a:pt x="254724" y="417232"/>
                    </a:lnTo>
                    <a:lnTo>
                      <a:pt x="257248" y="466442"/>
                    </a:lnTo>
                    <a:lnTo>
                      <a:pt x="279539" y="936248"/>
                    </a:lnTo>
                    <a:cubicBezTo>
                      <a:pt x="218553" y="910171"/>
                      <a:pt x="136957" y="925733"/>
                      <a:pt x="74709" y="981252"/>
                    </a:cubicBezTo>
                    <a:cubicBezTo>
                      <a:pt x="-6466" y="1053174"/>
                      <a:pt x="-24131" y="1165473"/>
                      <a:pt x="34752" y="1231507"/>
                    </a:cubicBezTo>
                    <a:cubicBezTo>
                      <a:pt x="93636" y="1297540"/>
                      <a:pt x="207197" y="1292914"/>
                      <a:pt x="287951" y="1220992"/>
                    </a:cubicBezTo>
                    <a:cubicBezTo>
                      <a:pt x="353564" y="1162529"/>
                      <a:pt x="377959" y="1077568"/>
                      <a:pt x="353144" y="1011955"/>
                    </a:cubicBezTo>
                    <a:lnTo>
                      <a:pt x="327487" y="465600"/>
                    </a:lnTo>
                    <a:lnTo>
                      <a:pt x="842298" y="288109"/>
                    </a:lnTo>
                    <a:lnTo>
                      <a:pt x="865010" y="769271"/>
                    </a:lnTo>
                    <a:cubicBezTo>
                      <a:pt x="803603" y="740671"/>
                      <a:pt x="719483" y="755391"/>
                      <a:pt x="655553" y="812172"/>
                    </a:cubicBezTo>
                    <a:cubicBezTo>
                      <a:pt x="574378" y="884094"/>
                      <a:pt x="556712" y="996393"/>
                      <a:pt x="615596" y="1062427"/>
                    </a:cubicBezTo>
                    <a:cubicBezTo>
                      <a:pt x="674479" y="1128461"/>
                      <a:pt x="788041" y="1123834"/>
                      <a:pt x="868795" y="1051912"/>
                    </a:cubicBezTo>
                    <a:cubicBezTo>
                      <a:pt x="928940" y="998496"/>
                      <a:pt x="954176" y="923209"/>
                      <a:pt x="939035" y="860540"/>
                    </a:cubicBezTo>
                    <a:close/>
                  </a:path>
                </a:pathLst>
              </a:custGeom>
              <a:solidFill>
                <a:srgbClr val="D75903"/>
              </a:solidFill>
              <a:ln w="4204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 dirty="0"/>
              </a:p>
            </p:txBody>
          </p:sp>
        </p:grpSp>
        <p:grpSp>
          <p:nvGrpSpPr>
            <p:cNvPr id="157" name="Graphic 837">
              <a:extLst>
                <a:ext uri="{FF2B5EF4-FFF2-40B4-BE49-F238E27FC236}">
                  <a16:creationId xmlns:a16="http://schemas.microsoft.com/office/drawing/2014/main" id="{F5C9092E-3C0F-421F-8027-BDE57090A9DF}"/>
                </a:ext>
              </a:extLst>
            </p:cNvPr>
            <p:cNvGrpSpPr/>
            <p:nvPr/>
          </p:nvGrpSpPr>
          <p:grpSpPr>
            <a:xfrm>
              <a:off x="5681545" y="3873218"/>
              <a:ext cx="837945" cy="1376978"/>
              <a:chOff x="5681545" y="3873218"/>
              <a:chExt cx="837945" cy="1376978"/>
            </a:xfrm>
          </p:grpSpPr>
          <p:sp>
            <p:nvSpPr>
              <p:cNvPr id="158" name="Freeform: Shape 157">
                <a:extLst>
                  <a:ext uri="{FF2B5EF4-FFF2-40B4-BE49-F238E27FC236}">
                    <a16:creationId xmlns:a16="http://schemas.microsoft.com/office/drawing/2014/main" id="{B271ABEC-7A91-4CAB-AB45-C52E18B587E1}"/>
                  </a:ext>
                </a:extLst>
              </p:cNvPr>
              <p:cNvSpPr/>
              <p:nvPr/>
            </p:nvSpPr>
            <p:spPr>
              <a:xfrm>
                <a:off x="5765690" y="4018744"/>
                <a:ext cx="753799" cy="1231452"/>
              </a:xfrm>
              <a:custGeom>
                <a:avLst/>
                <a:gdLst>
                  <a:gd name="connsiteX0" fmla="*/ 34579 w 753799"/>
                  <a:gd name="connsiteY0" fmla="*/ 1184821 h 1231452"/>
                  <a:gd name="connsiteX1" fmla="*/ 287779 w 753799"/>
                  <a:gd name="connsiteY1" fmla="*/ 1174306 h 1231452"/>
                  <a:gd name="connsiteX2" fmla="*/ 352971 w 753799"/>
                  <a:gd name="connsiteY2" fmla="*/ 965269 h 1231452"/>
                  <a:gd name="connsiteX3" fmla="*/ 327735 w 753799"/>
                  <a:gd name="connsiteY3" fmla="*/ 418914 h 1231452"/>
                  <a:gd name="connsiteX4" fmla="*/ 753800 w 753799"/>
                  <a:gd name="connsiteY4" fmla="*/ 266238 h 1231452"/>
                  <a:gd name="connsiteX5" fmla="*/ 751276 w 753799"/>
                  <a:gd name="connsiteY5" fmla="*/ 0 h 1231452"/>
                  <a:gd name="connsiteX6" fmla="*/ 246981 w 753799"/>
                  <a:gd name="connsiteY6" fmla="*/ 187165 h 1231452"/>
                  <a:gd name="connsiteX7" fmla="*/ 255393 w 753799"/>
                  <a:gd name="connsiteY7" fmla="*/ 370125 h 1231452"/>
                  <a:gd name="connsiteX8" fmla="*/ 257916 w 753799"/>
                  <a:gd name="connsiteY8" fmla="*/ 419335 h 1231452"/>
                  <a:gd name="connsiteX9" fmla="*/ 280208 w 753799"/>
                  <a:gd name="connsiteY9" fmla="*/ 889141 h 1231452"/>
                  <a:gd name="connsiteX10" fmla="*/ 75377 w 753799"/>
                  <a:gd name="connsiteY10" fmla="*/ 934145 h 1231452"/>
                  <a:gd name="connsiteX11" fmla="*/ 34579 w 753799"/>
                  <a:gd name="connsiteY11" fmla="*/ 1184821 h 12314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53799" h="1231452">
                    <a:moveTo>
                      <a:pt x="34579" y="1184821"/>
                    </a:moveTo>
                    <a:cubicBezTo>
                      <a:pt x="93463" y="1250854"/>
                      <a:pt x="207024" y="1246228"/>
                      <a:pt x="287779" y="1174306"/>
                    </a:cubicBezTo>
                    <a:cubicBezTo>
                      <a:pt x="353812" y="1115843"/>
                      <a:pt x="377786" y="1030882"/>
                      <a:pt x="352971" y="965269"/>
                    </a:cubicBezTo>
                    <a:lnTo>
                      <a:pt x="327735" y="418914"/>
                    </a:lnTo>
                    <a:lnTo>
                      <a:pt x="753800" y="266238"/>
                    </a:lnTo>
                    <a:lnTo>
                      <a:pt x="751276" y="0"/>
                    </a:lnTo>
                    <a:lnTo>
                      <a:pt x="246981" y="187165"/>
                    </a:lnTo>
                    <a:lnTo>
                      <a:pt x="255393" y="370125"/>
                    </a:lnTo>
                    <a:lnTo>
                      <a:pt x="257916" y="419335"/>
                    </a:lnTo>
                    <a:lnTo>
                      <a:pt x="280208" y="889141"/>
                    </a:lnTo>
                    <a:cubicBezTo>
                      <a:pt x="219221" y="863064"/>
                      <a:pt x="137626" y="878626"/>
                      <a:pt x="75377" y="934145"/>
                    </a:cubicBezTo>
                    <a:cubicBezTo>
                      <a:pt x="-6218" y="1006488"/>
                      <a:pt x="-24304" y="1118366"/>
                      <a:pt x="34579" y="1184821"/>
                    </a:cubicBezTo>
                    <a:close/>
                  </a:path>
                </a:pathLst>
              </a:custGeom>
              <a:solidFill>
                <a:srgbClr val="DC755A">
                  <a:alpha val="43000"/>
                </a:srgbClr>
              </a:solidFill>
              <a:ln w="4204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59" name="Freeform: Shape 158">
                <a:extLst>
                  <a:ext uri="{FF2B5EF4-FFF2-40B4-BE49-F238E27FC236}">
                    <a16:creationId xmlns:a16="http://schemas.microsoft.com/office/drawing/2014/main" id="{25D8E363-1941-45D3-B4D8-CAE4E6E5096D}"/>
                  </a:ext>
                </a:extLst>
              </p:cNvPr>
              <p:cNvSpPr/>
              <p:nvPr/>
            </p:nvSpPr>
            <p:spPr>
              <a:xfrm>
                <a:off x="5681545" y="3873218"/>
                <a:ext cx="753825" cy="1231031"/>
              </a:xfrm>
              <a:custGeom>
                <a:avLst/>
                <a:gdLst>
                  <a:gd name="connsiteX0" fmla="*/ 34606 w 753825"/>
                  <a:gd name="connsiteY0" fmla="*/ 1184400 h 1231031"/>
                  <a:gd name="connsiteX1" fmla="*/ 287805 w 753825"/>
                  <a:gd name="connsiteY1" fmla="*/ 1173885 h 1231031"/>
                  <a:gd name="connsiteX2" fmla="*/ 352997 w 753825"/>
                  <a:gd name="connsiteY2" fmla="*/ 964848 h 1231031"/>
                  <a:gd name="connsiteX3" fmla="*/ 327761 w 753825"/>
                  <a:gd name="connsiteY3" fmla="*/ 418914 h 1231031"/>
                  <a:gd name="connsiteX4" fmla="*/ 753826 w 753825"/>
                  <a:gd name="connsiteY4" fmla="*/ 266238 h 1231031"/>
                  <a:gd name="connsiteX5" fmla="*/ 751302 w 753825"/>
                  <a:gd name="connsiteY5" fmla="*/ 0 h 1231031"/>
                  <a:gd name="connsiteX6" fmla="*/ 247007 w 753825"/>
                  <a:gd name="connsiteY6" fmla="*/ 186745 h 1231031"/>
                  <a:gd name="connsiteX7" fmla="*/ 255419 w 753825"/>
                  <a:gd name="connsiteY7" fmla="*/ 369704 h 1231031"/>
                  <a:gd name="connsiteX8" fmla="*/ 257942 w 753825"/>
                  <a:gd name="connsiteY8" fmla="*/ 418914 h 1231031"/>
                  <a:gd name="connsiteX9" fmla="*/ 280234 w 753825"/>
                  <a:gd name="connsiteY9" fmla="*/ 888721 h 1231031"/>
                  <a:gd name="connsiteX10" fmla="*/ 74983 w 753825"/>
                  <a:gd name="connsiteY10" fmla="*/ 934145 h 1231031"/>
                  <a:gd name="connsiteX11" fmla="*/ 34606 w 753825"/>
                  <a:gd name="connsiteY11" fmla="*/ 1184400 h 12310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53825" h="1231031">
                    <a:moveTo>
                      <a:pt x="34606" y="1184400"/>
                    </a:moveTo>
                    <a:cubicBezTo>
                      <a:pt x="93489" y="1250434"/>
                      <a:pt x="207050" y="1245807"/>
                      <a:pt x="287805" y="1173885"/>
                    </a:cubicBezTo>
                    <a:cubicBezTo>
                      <a:pt x="353838" y="1115422"/>
                      <a:pt x="377812" y="1030462"/>
                      <a:pt x="352997" y="964848"/>
                    </a:cubicBezTo>
                    <a:lnTo>
                      <a:pt x="327761" y="418914"/>
                    </a:lnTo>
                    <a:lnTo>
                      <a:pt x="753826" y="266238"/>
                    </a:lnTo>
                    <a:lnTo>
                      <a:pt x="751302" y="0"/>
                    </a:lnTo>
                    <a:lnTo>
                      <a:pt x="247007" y="186745"/>
                    </a:lnTo>
                    <a:lnTo>
                      <a:pt x="255419" y="369704"/>
                    </a:lnTo>
                    <a:lnTo>
                      <a:pt x="257942" y="418914"/>
                    </a:lnTo>
                    <a:lnTo>
                      <a:pt x="280234" y="888721"/>
                    </a:lnTo>
                    <a:cubicBezTo>
                      <a:pt x="218827" y="863064"/>
                      <a:pt x="137231" y="878626"/>
                      <a:pt x="74983" y="934145"/>
                    </a:cubicBezTo>
                    <a:cubicBezTo>
                      <a:pt x="-6192" y="1006067"/>
                      <a:pt x="-24278" y="1118366"/>
                      <a:pt x="34606" y="1184400"/>
                    </a:cubicBezTo>
                    <a:close/>
                  </a:path>
                </a:pathLst>
              </a:custGeom>
              <a:solidFill>
                <a:srgbClr val="D75903"/>
              </a:solidFill>
              <a:ln w="4204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</p:grpSp>
      <p:grpSp>
        <p:nvGrpSpPr>
          <p:cNvPr id="162" name="Group 161">
            <a:extLst>
              <a:ext uri="{FF2B5EF4-FFF2-40B4-BE49-F238E27FC236}">
                <a16:creationId xmlns:a16="http://schemas.microsoft.com/office/drawing/2014/main" id="{7E2AA75B-D164-42CF-915E-FFFBF6F8487F}"/>
              </a:ext>
            </a:extLst>
          </p:cNvPr>
          <p:cNvGrpSpPr/>
          <p:nvPr/>
        </p:nvGrpSpPr>
        <p:grpSpPr>
          <a:xfrm>
            <a:off x="6748210" y="-67360"/>
            <a:ext cx="1452629" cy="1067444"/>
            <a:chOff x="-403127" y="371217"/>
            <a:chExt cx="1204344" cy="852926"/>
          </a:xfrm>
        </p:grpSpPr>
        <p:grpSp>
          <p:nvGrpSpPr>
            <p:cNvPr id="163" name="Graphic 876">
              <a:extLst>
                <a:ext uri="{FF2B5EF4-FFF2-40B4-BE49-F238E27FC236}">
                  <a16:creationId xmlns:a16="http://schemas.microsoft.com/office/drawing/2014/main" id="{FBACFDAB-3B52-4518-9789-907398A7FEF5}"/>
                </a:ext>
              </a:extLst>
            </p:cNvPr>
            <p:cNvGrpSpPr/>
            <p:nvPr/>
          </p:nvGrpSpPr>
          <p:grpSpPr>
            <a:xfrm flipH="1">
              <a:off x="-403127" y="400231"/>
              <a:ext cx="1182052" cy="823912"/>
              <a:chOff x="-380835" y="371217"/>
              <a:chExt cx="1182052" cy="823912"/>
            </a:xfrm>
            <a:solidFill>
              <a:schemeClr val="bg2">
                <a:lumMod val="50000"/>
              </a:schemeClr>
            </a:solidFill>
          </p:grpSpPr>
          <p:grpSp>
            <p:nvGrpSpPr>
              <p:cNvPr id="172" name="Graphic 876">
                <a:extLst>
                  <a:ext uri="{FF2B5EF4-FFF2-40B4-BE49-F238E27FC236}">
                    <a16:creationId xmlns:a16="http://schemas.microsoft.com/office/drawing/2014/main" id="{5ADEEA66-022C-44E1-8ABB-3BEA4743BE46}"/>
                  </a:ext>
                </a:extLst>
              </p:cNvPr>
              <p:cNvGrpSpPr/>
              <p:nvPr/>
            </p:nvGrpSpPr>
            <p:grpSpPr>
              <a:xfrm>
                <a:off x="-276917" y="371217"/>
                <a:ext cx="1078134" cy="565413"/>
                <a:chOff x="-276917" y="371217"/>
                <a:chExt cx="1078134" cy="565413"/>
              </a:xfrm>
              <a:grpFill/>
            </p:grpSpPr>
            <p:sp>
              <p:nvSpPr>
                <p:cNvPr id="176" name="Freeform: Shape 175">
                  <a:extLst>
                    <a:ext uri="{FF2B5EF4-FFF2-40B4-BE49-F238E27FC236}">
                      <a16:creationId xmlns:a16="http://schemas.microsoft.com/office/drawing/2014/main" id="{F89FDB60-A9D8-423C-94A6-5597291C3FD2}"/>
                    </a:ext>
                  </a:extLst>
                </p:cNvPr>
                <p:cNvSpPr/>
                <p:nvPr/>
              </p:nvSpPr>
              <p:spPr>
                <a:xfrm>
                  <a:off x="-3264" y="496851"/>
                  <a:ext cx="599598" cy="439778"/>
                </a:xfrm>
                <a:custGeom>
                  <a:avLst/>
                  <a:gdLst>
                    <a:gd name="connsiteX0" fmla="*/ 510254 w 599598"/>
                    <a:gd name="connsiteY0" fmla="*/ 0 h 439778"/>
                    <a:gd name="connsiteX1" fmla="*/ 0 w 599598"/>
                    <a:gd name="connsiteY1" fmla="*/ 174403 h 439778"/>
                    <a:gd name="connsiteX2" fmla="*/ 90106 w 599598"/>
                    <a:gd name="connsiteY2" fmla="*/ 434054 h 439778"/>
                    <a:gd name="connsiteX3" fmla="*/ 599599 w 599598"/>
                    <a:gd name="connsiteY3" fmla="*/ 257270 h 439778"/>
                    <a:gd name="connsiteX4" fmla="*/ 510254 w 599598"/>
                    <a:gd name="connsiteY4" fmla="*/ 0 h 4397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99598" h="439778">
                      <a:moveTo>
                        <a:pt x="510254" y="0"/>
                      </a:moveTo>
                      <a:lnTo>
                        <a:pt x="0" y="174403"/>
                      </a:lnTo>
                      <a:lnTo>
                        <a:pt x="90106" y="434054"/>
                      </a:lnTo>
                      <a:cubicBezTo>
                        <a:pt x="278511" y="460439"/>
                        <a:pt x="468059" y="394621"/>
                        <a:pt x="599599" y="257270"/>
                      </a:cubicBezTo>
                      <a:lnTo>
                        <a:pt x="510254" y="0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77" name="Freeform: Shape 176">
                  <a:extLst>
                    <a:ext uri="{FF2B5EF4-FFF2-40B4-BE49-F238E27FC236}">
                      <a16:creationId xmlns:a16="http://schemas.microsoft.com/office/drawing/2014/main" id="{17C290A6-4B64-4BAD-93E5-813C18B7A71D}"/>
                    </a:ext>
                  </a:extLst>
                </p:cNvPr>
                <p:cNvSpPr/>
                <p:nvPr/>
              </p:nvSpPr>
              <p:spPr>
                <a:xfrm>
                  <a:off x="-276917" y="371217"/>
                  <a:ext cx="1078134" cy="458057"/>
                </a:xfrm>
                <a:custGeom>
                  <a:avLst/>
                  <a:gdLst>
                    <a:gd name="connsiteX0" fmla="*/ 1078135 w 1078134"/>
                    <a:gd name="connsiteY0" fmla="*/ 41910 h 458057"/>
                    <a:gd name="connsiteX1" fmla="*/ 618554 w 1078134"/>
                    <a:gd name="connsiteY1" fmla="*/ 458057 h 458057"/>
                    <a:gd name="connsiteX2" fmla="*/ 0 w 1078134"/>
                    <a:gd name="connsiteY2" fmla="*/ 416147 h 458057"/>
                    <a:gd name="connsiteX3" fmla="*/ 64294 w 1078134"/>
                    <a:gd name="connsiteY3" fmla="*/ 357950 h 458057"/>
                    <a:gd name="connsiteX4" fmla="*/ 98965 w 1078134"/>
                    <a:gd name="connsiteY4" fmla="*/ 326517 h 458057"/>
                    <a:gd name="connsiteX5" fmla="*/ 459581 w 1078134"/>
                    <a:gd name="connsiteY5" fmla="*/ 0 h 458057"/>
                    <a:gd name="connsiteX6" fmla="*/ 944975 w 1078134"/>
                    <a:gd name="connsiteY6" fmla="*/ 32957 h 458057"/>
                    <a:gd name="connsiteX7" fmla="*/ 991553 w 1078134"/>
                    <a:gd name="connsiteY7" fmla="*/ 36100 h 4580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078134" h="458057">
                      <a:moveTo>
                        <a:pt x="1078135" y="41910"/>
                      </a:moveTo>
                      <a:lnTo>
                        <a:pt x="618554" y="458057"/>
                      </a:lnTo>
                      <a:lnTo>
                        <a:pt x="0" y="416147"/>
                      </a:lnTo>
                      <a:lnTo>
                        <a:pt x="64294" y="357950"/>
                      </a:lnTo>
                      <a:lnTo>
                        <a:pt x="98965" y="326517"/>
                      </a:lnTo>
                      <a:lnTo>
                        <a:pt x="459581" y="0"/>
                      </a:lnTo>
                      <a:lnTo>
                        <a:pt x="944975" y="32957"/>
                      </a:lnTo>
                      <a:lnTo>
                        <a:pt x="991553" y="36100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78" name="Freeform: Shape 177">
                  <a:extLst>
                    <a:ext uri="{FF2B5EF4-FFF2-40B4-BE49-F238E27FC236}">
                      <a16:creationId xmlns:a16="http://schemas.microsoft.com/office/drawing/2014/main" id="{06384EFF-17B8-466A-9A50-75A7D808B73C}"/>
                    </a:ext>
                  </a:extLst>
                </p:cNvPr>
                <p:cNvSpPr/>
                <p:nvPr/>
              </p:nvSpPr>
              <p:spPr>
                <a:xfrm>
                  <a:off x="-212623" y="371217"/>
                  <a:ext cx="927258" cy="393954"/>
                </a:xfrm>
                <a:custGeom>
                  <a:avLst/>
                  <a:gdLst>
                    <a:gd name="connsiteX0" fmla="*/ 927259 w 927258"/>
                    <a:gd name="connsiteY0" fmla="*/ 36100 h 393954"/>
                    <a:gd name="connsiteX1" fmla="*/ 531971 w 927258"/>
                    <a:gd name="connsiteY1" fmla="*/ 393954 h 393954"/>
                    <a:gd name="connsiteX2" fmla="*/ 0 w 927258"/>
                    <a:gd name="connsiteY2" fmla="*/ 357950 h 393954"/>
                    <a:gd name="connsiteX3" fmla="*/ 34671 w 927258"/>
                    <a:gd name="connsiteY3" fmla="*/ 326517 h 393954"/>
                    <a:gd name="connsiteX4" fmla="*/ 395288 w 927258"/>
                    <a:gd name="connsiteY4" fmla="*/ 0 h 393954"/>
                    <a:gd name="connsiteX5" fmla="*/ 880682 w 927258"/>
                    <a:gd name="connsiteY5" fmla="*/ 32957 h 3939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27258" h="393954">
                      <a:moveTo>
                        <a:pt x="927259" y="36100"/>
                      </a:moveTo>
                      <a:lnTo>
                        <a:pt x="531971" y="393954"/>
                      </a:lnTo>
                      <a:lnTo>
                        <a:pt x="0" y="357950"/>
                      </a:lnTo>
                      <a:lnTo>
                        <a:pt x="34671" y="326517"/>
                      </a:lnTo>
                      <a:lnTo>
                        <a:pt x="395288" y="0"/>
                      </a:lnTo>
                      <a:lnTo>
                        <a:pt x="880682" y="32957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173" name="Graphic 876">
                <a:extLst>
                  <a:ext uri="{FF2B5EF4-FFF2-40B4-BE49-F238E27FC236}">
                    <a16:creationId xmlns:a16="http://schemas.microsoft.com/office/drawing/2014/main" id="{23EC0C5F-D450-4204-B08F-1586282DCDD1}"/>
                  </a:ext>
                </a:extLst>
              </p:cNvPr>
              <p:cNvGrpSpPr/>
              <p:nvPr/>
            </p:nvGrpSpPr>
            <p:grpSpPr>
              <a:xfrm>
                <a:off x="-380835" y="555811"/>
                <a:ext cx="644461" cy="639318"/>
                <a:chOff x="-380835" y="555811"/>
                <a:chExt cx="644461" cy="639318"/>
              </a:xfrm>
              <a:grpFill/>
            </p:grpSpPr>
            <p:sp>
              <p:nvSpPr>
                <p:cNvPr id="174" name="Freeform: Shape 173">
                  <a:extLst>
                    <a:ext uri="{FF2B5EF4-FFF2-40B4-BE49-F238E27FC236}">
                      <a16:creationId xmlns:a16="http://schemas.microsoft.com/office/drawing/2014/main" id="{A9318B55-38D3-4656-B518-FCD291812BD9}"/>
                    </a:ext>
                  </a:extLst>
                </p:cNvPr>
                <p:cNvSpPr/>
                <p:nvPr/>
              </p:nvSpPr>
              <p:spPr>
                <a:xfrm>
                  <a:off x="-321494" y="555811"/>
                  <a:ext cx="585120" cy="588168"/>
                </a:xfrm>
                <a:custGeom>
                  <a:avLst/>
                  <a:gdLst>
                    <a:gd name="connsiteX0" fmla="*/ 24956 w 585120"/>
                    <a:gd name="connsiteY0" fmla="*/ 588169 h 588168"/>
                    <a:gd name="connsiteX1" fmla="*/ 0 w 585120"/>
                    <a:gd name="connsiteY1" fmla="*/ 585883 h 588168"/>
                    <a:gd name="connsiteX2" fmla="*/ 32766 w 585120"/>
                    <a:gd name="connsiteY2" fmla="*/ 222790 h 588168"/>
                    <a:gd name="connsiteX3" fmla="*/ 575596 w 585120"/>
                    <a:gd name="connsiteY3" fmla="*/ 0 h 588168"/>
                    <a:gd name="connsiteX4" fmla="*/ 585121 w 585120"/>
                    <a:gd name="connsiteY4" fmla="*/ 23241 h 588168"/>
                    <a:gd name="connsiteX5" fmla="*/ 56388 w 585120"/>
                    <a:gd name="connsiteY5" fmla="*/ 240221 h 5881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85120" h="588168">
                      <a:moveTo>
                        <a:pt x="24956" y="588169"/>
                      </a:moveTo>
                      <a:lnTo>
                        <a:pt x="0" y="585883"/>
                      </a:lnTo>
                      <a:lnTo>
                        <a:pt x="32766" y="222790"/>
                      </a:lnTo>
                      <a:lnTo>
                        <a:pt x="575596" y="0"/>
                      </a:lnTo>
                      <a:lnTo>
                        <a:pt x="585121" y="23241"/>
                      </a:lnTo>
                      <a:lnTo>
                        <a:pt x="56388" y="240221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75" name="Freeform: Shape 174">
                  <a:extLst>
                    <a:ext uri="{FF2B5EF4-FFF2-40B4-BE49-F238E27FC236}">
                      <a16:creationId xmlns:a16="http://schemas.microsoft.com/office/drawing/2014/main" id="{B0BBD651-ECEC-4393-99A3-B1BDF2C86A1B}"/>
                    </a:ext>
                  </a:extLst>
                </p:cNvPr>
                <p:cNvSpPr/>
                <p:nvPr/>
              </p:nvSpPr>
              <p:spPr>
                <a:xfrm>
                  <a:off x="-380835" y="1007010"/>
                  <a:ext cx="121695" cy="188118"/>
                </a:xfrm>
                <a:custGeom>
                  <a:avLst/>
                  <a:gdLst>
                    <a:gd name="connsiteX0" fmla="*/ 85058 w 121695"/>
                    <a:gd name="connsiteY0" fmla="*/ 1619 h 188118"/>
                    <a:gd name="connsiteX1" fmla="*/ 79915 w 121695"/>
                    <a:gd name="connsiteY1" fmla="*/ 0 h 188118"/>
                    <a:gd name="connsiteX2" fmla="*/ 0 w 121695"/>
                    <a:gd name="connsiteY2" fmla="*/ 170783 h 188118"/>
                    <a:gd name="connsiteX3" fmla="*/ 111824 w 121695"/>
                    <a:gd name="connsiteY3" fmla="*/ 188119 h 188118"/>
                    <a:gd name="connsiteX4" fmla="*/ 85058 w 121695"/>
                    <a:gd name="connsiteY4" fmla="*/ 1619 h 1881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1695" h="188118">
                      <a:moveTo>
                        <a:pt x="85058" y="1619"/>
                      </a:moveTo>
                      <a:lnTo>
                        <a:pt x="79915" y="0"/>
                      </a:lnTo>
                      <a:cubicBezTo>
                        <a:pt x="64484" y="5810"/>
                        <a:pt x="10573" y="35814"/>
                        <a:pt x="0" y="170783"/>
                      </a:cubicBezTo>
                      <a:lnTo>
                        <a:pt x="111824" y="188119"/>
                      </a:lnTo>
                      <a:cubicBezTo>
                        <a:pt x="140684" y="56483"/>
                        <a:pt x="98393" y="12002"/>
                        <a:pt x="85058" y="1619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</p:grpSp>
        <p:grpSp>
          <p:nvGrpSpPr>
            <p:cNvPr id="164" name="Graphic 876">
              <a:extLst>
                <a:ext uri="{FF2B5EF4-FFF2-40B4-BE49-F238E27FC236}">
                  <a16:creationId xmlns:a16="http://schemas.microsoft.com/office/drawing/2014/main" id="{FDC52ADD-8F22-406A-9848-39E751F27954}"/>
                </a:ext>
              </a:extLst>
            </p:cNvPr>
            <p:cNvGrpSpPr/>
            <p:nvPr/>
          </p:nvGrpSpPr>
          <p:grpSpPr>
            <a:xfrm flipH="1">
              <a:off x="-380835" y="371217"/>
              <a:ext cx="1182052" cy="823912"/>
              <a:chOff x="-380835" y="371217"/>
              <a:chExt cx="1182052" cy="823912"/>
            </a:xfrm>
          </p:grpSpPr>
          <p:grpSp>
            <p:nvGrpSpPr>
              <p:cNvPr id="165" name="Graphic 876">
                <a:extLst>
                  <a:ext uri="{FF2B5EF4-FFF2-40B4-BE49-F238E27FC236}">
                    <a16:creationId xmlns:a16="http://schemas.microsoft.com/office/drawing/2014/main" id="{D862DAF3-B529-4F47-BAA3-99E6B0762D7D}"/>
                  </a:ext>
                </a:extLst>
              </p:cNvPr>
              <p:cNvGrpSpPr/>
              <p:nvPr/>
            </p:nvGrpSpPr>
            <p:grpSpPr>
              <a:xfrm>
                <a:off x="-276917" y="371217"/>
                <a:ext cx="1078134" cy="565413"/>
                <a:chOff x="-276917" y="371217"/>
                <a:chExt cx="1078134" cy="565413"/>
              </a:xfrm>
            </p:grpSpPr>
            <p:sp>
              <p:nvSpPr>
                <p:cNvPr id="169" name="Freeform: Shape 168">
                  <a:extLst>
                    <a:ext uri="{FF2B5EF4-FFF2-40B4-BE49-F238E27FC236}">
                      <a16:creationId xmlns:a16="http://schemas.microsoft.com/office/drawing/2014/main" id="{72DFBA86-985C-4F68-85D8-CAA7AFD30FBF}"/>
                    </a:ext>
                  </a:extLst>
                </p:cNvPr>
                <p:cNvSpPr/>
                <p:nvPr/>
              </p:nvSpPr>
              <p:spPr>
                <a:xfrm>
                  <a:off x="-3264" y="496851"/>
                  <a:ext cx="599598" cy="439778"/>
                </a:xfrm>
                <a:custGeom>
                  <a:avLst/>
                  <a:gdLst>
                    <a:gd name="connsiteX0" fmla="*/ 510254 w 599598"/>
                    <a:gd name="connsiteY0" fmla="*/ 0 h 439778"/>
                    <a:gd name="connsiteX1" fmla="*/ 0 w 599598"/>
                    <a:gd name="connsiteY1" fmla="*/ 174403 h 439778"/>
                    <a:gd name="connsiteX2" fmla="*/ 90106 w 599598"/>
                    <a:gd name="connsiteY2" fmla="*/ 434054 h 439778"/>
                    <a:gd name="connsiteX3" fmla="*/ 599599 w 599598"/>
                    <a:gd name="connsiteY3" fmla="*/ 257270 h 439778"/>
                    <a:gd name="connsiteX4" fmla="*/ 510254 w 599598"/>
                    <a:gd name="connsiteY4" fmla="*/ 0 h 4397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99598" h="439778">
                      <a:moveTo>
                        <a:pt x="510254" y="0"/>
                      </a:moveTo>
                      <a:lnTo>
                        <a:pt x="0" y="174403"/>
                      </a:lnTo>
                      <a:lnTo>
                        <a:pt x="90106" y="434054"/>
                      </a:lnTo>
                      <a:cubicBezTo>
                        <a:pt x="278511" y="460439"/>
                        <a:pt x="468059" y="394621"/>
                        <a:pt x="599599" y="257270"/>
                      </a:cubicBezTo>
                      <a:lnTo>
                        <a:pt x="510254" y="0"/>
                      </a:lnTo>
                      <a:close/>
                    </a:path>
                  </a:pathLst>
                </a:custGeom>
                <a:solidFill>
                  <a:srgbClr val="3D405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70" name="Freeform: Shape 169">
                  <a:extLst>
                    <a:ext uri="{FF2B5EF4-FFF2-40B4-BE49-F238E27FC236}">
                      <a16:creationId xmlns:a16="http://schemas.microsoft.com/office/drawing/2014/main" id="{CBB43FAA-E397-49A1-B187-27351F5A81E5}"/>
                    </a:ext>
                  </a:extLst>
                </p:cNvPr>
                <p:cNvSpPr/>
                <p:nvPr/>
              </p:nvSpPr>
              <p:spPr>
                <a:xfrm>
                  <a:off x="-276917" y="371217"/>
                  <a:ext cx="1078134" cy="458057"/>
                </a:xfrm>
                <a:custGeom>
                  <a:avLst/>
                  <a:gdLst>
                    <a:gd name="connsiteX0" fmla="*/ 1078135 w 1078134"/>
                    <a:gd name="connsiteY0" fmla="*/ 41910 h 458057"/>
                    <a:gd name="connsiteX1" fmla="*/ 618554 w 1078134"/>
                    <a:gd name="connsiteY1" fmla="*/ 458057 h 458057"/>
                    <a:gd name="connsiteX2" fmla="*/ 0 w 1078134"/>
                    <a:gd name="connsiteY2" fmla="*/ 416147 h 458057"/>
                    <a:gd name="connsiteX3" fmla="*/ 64294 w 1078134"/>
                    <a:gd name="connsiteY3" fmla="*/ 357950 h 458057"/>
                    <a:gd name="connsiteX4" fmla="*/ 98965 w 1078134"/>
                    <a:gd name="connsiteY4" fmla="*/ 326517 h 458057"/>
                    <a:gd name="connsiteX5" fmla="*/ 459581 w 1078134"/>
                    <a:gd name="connsiteY5" fmla="*/ 0 h 458057"/>
                    <a:gd name="connsiteX6" fmla="*/ 944975 w 1078134"/>
                    <a:gd name="connsiteY6" fmla="*/ 32957 h 458057"/>
                    <a:gd name="connsiteX7" fmla="*/ 991553 w 1078134"/>
                    <a:gd name="connsiteY7" fmla="*/ 36100 h 4580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078134" h="458057">
                      <a:moveTo>
                        <a:pt x="1078135" y="41910"/>
                      </a:moveTo>
                      <a:lnTo>
                        <a:pt x="618554" y="458057"/>
                      </a:lnTo>
                      <a:lnTo>
                        <a:pt x="0" y="416147"/>
                      </a:lnTo>
                      <a:lnTo>
                        <a:pt x="64294" y="357950"/>
                      </a:lnTo>
                      <a:lnTo>
                        <a:pt x="98965" y="326517"/>
                      </a:lnTo>
                      <a:lnTo>
                        <a:pt x="459581" y="0"/>
                      </a:lnTo>
                      <a:lnTo>
                        <a:pt x="944975" y="32957"/>
                      </a:lnTo>
                      <a:lnTo>
                        <a:pt x="991553" y="36100"/>
                      </a:lnTo>
                      <a:close/>
                    </a:path>
                  </a:pathLst>
                </a:custGeom>
                <a:solidFill>
                  <a:srgbClr val="3D405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71" name="Freeform: Shape 170">
                  <a:extLst>
                    <a:ext uri="{FF2B5EF4-FFF2-40B4-BE49-F238E27FC236}">
                      <a16:creationId xmlns:a16="http://schemas.microsoft.com/office/drawing/2014/main" id="{D10F1CCC-1EEE-443E-BFD0-1FDA7470EAD2}"/>
                    </a:ext>
                  </a:extLst>
                </p:cNvPr>
                <p:cNvSpPr/>
                <p:nvPr/>
              </p:nvSpPr>
              <p:spPr>
                <a:xfrm>
                  <a:off x="-212623" y="371217"/>
                  <a:ext cx="927258" cy="393954"/>
                </a:xfrm>
                <a:custGeom>
                  <a:avLst/>
                  <a:gdLst>
                    <a:gd name="connsiteX0" fmla="*/ 927259 w 927258"/>
                    <a:gd name="connsiteY0" fmla="*/ 36100 h 393954"/>
                    <a:gd name="connsiteX1" fmla="*/ 531971 w 927258"/>
                    <a:gd name="connsiteY1" fmla="*/ 393954 h 393954"/>
                    <a:gd name="connsiteX2" fmla="*/ 0 w 927258"/>
                    <a:gd name="connsiteY2" fmla="*/ 357950 h 393954"/>
                    <a:gd name="connsiteX3" fmla="*/ 34671 w 927258"/>
                    <a:gd name="connsiteY3" fmla="*/ 326517 h 393954"/>
                    <a:gd name="connsiteX4" fmla="*/ 395288 w 927258"/>
                    <a:gd name="connsiteY4" fmla="*/ 0 h 393954"/>
                    <a:gd name="connsiteX5" fmla="*/ 880682 w 927258"/>
                    <a:gd name="connsiteY5" fmla="*/ 32957 h 3939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27258" h="393954">
                      <a:moveTo>
                        <a:pt x="927259" y="36100"/>
                      </a:moveTo>
                      <a:lnTo>
                        <a:pt x="531971" y="393954"/>
                      </a:lnTo>
                      <a:lnTo>
                        <a:pt x="0" y="357950"/>
                      </a:lnTo>
                      <a:lnTo>
                        <a:pt x="34671" y="326517"/>
                      </a:lnTo>
                      <a:lnTo>
                        <a:pt x="395288" y="0"/>
                      </a:lnTo>
                      <a:lnTo>
                        <a:pt x="880682" y="32957"/>
                      </a:lnTo>
                      <a:close/>
                    </a:path>
                  </a:pathLst>
                </a:custGeom>
                <a:solidFill>
                  <a:srgbClr val="484D5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166" name="Graphic 876">
                <a:extLst>
                  <a:ext uri="{FF2B5EF4-FFF2-40B4-BE49-F238E27FC236}">
                    <a16:creationId xmlns:a16="http://schemas.microsoft.com/office/drawing/2014/main" id="{83B4AF37-C0D4-494C-9D62-E519E100655E}"/>
                  </a:ext>
                </a:extLst>
              </p:cNvPr>
              <p:cNvGrpSpPr/>
              <p:nvPr/>
            </p:nvGrpSpPr>
            <p:grpSpPr>
              <a:xfrm>
                <a:off x="-380835" y="555811"/>
                <a:ext cx="644461" cy="639318"/>
                <a:chOff x="-380835" y="555811"/>
                <a:chExt cx="644461" cy="639318"/>
              </a:xfrm>
              <a:solidFill>
                <a:srgbClr val="FFD524"/>
              </a:solidFill>
            </p:grpSpPr>
            <p:sp>
              <p:nvSpPr>
                <p:cNvPr id="167" name="Freeform: Shape 166">
                  <a:extLst>
                    <a:ext uri="{FF2B5EF4-FFF2-40B4-BE49-F238E27FC236}">
                      <a16:creationId xmlns:a16="http://schemas.microsoft.com/office/drawing/2014/main" id="{31A8340B-C465-4288-90B7-937FE910E2D2}"/>
                    </a:ext>
                  </a:extLst>
                </p:cNvPr>
                <p:cNvSpPr/>
                <p:nvPr/>
              </p:nvSpPr>
              <p:spPr>
                <a:xfrm>
                  <a:off x="-321494" y="555811"/>
                  <a:ext cx="585120" cy="588168"/>
                </a:xfrm>
                <a:custGeom>
                  <a:avLst/>
                  <a:gdLst>
                    <a:gd name="connsiteX0" fmla="*/ 24956 w 585120"/>
                    <a:gd name="connsiteY0" fmla="*/ 588169 h 588168"/>
                    <a:gd name="connsiteX1" fmla="*/ 0 w 585120"/>
                    <a:gd name="connsiteY1" fmla="*/ 585883 h 588168"/>
                    <a:gd name="connsiteX2" fmla="*/ 32766 w 585120"/>
                    <a:gd name="connsiteY2" fmla="*/ 222790 h 588168"/>
                    <a:gd name="connsiteX3" fmla="*/ 575596 w 585120"/>
                    <a:gd name="connsiteY3" fmla="*/ 0 h 588168"/>
                    <a:gd name="connsiteX4" fmla="*/ 585121 w 585120"/>
                    <a:gd name="connsiteY4" fmla="*/ 23241 h 588168"/>
                    <a:gd name="connsiteX5" fmla="*/ 56388 w 585120"/>
                    <a:gd name="connsiteY5" fmla="*/ 240221 h 5881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85120" h="588168">
                      <a:moveTo>
                        <a:pt x="24956" y="588169"/>
                      </a:moveTo>
                      <a:lnTo>
                        <a:pt x="0" y="585883"/>
                      </a:lnTo>
                      <a:lnTo>
                        <a:pt x="32766" y="222790"/>
                      </a:lnTo>
                      <a:lnTo>
                        <a:pt x="575596" y="0"/>
                      </a:lnTo>
                      <a:lnTo>
                        <a:pt x="585121" y="23241"/>
                      </a:lnTo>
                      <a:lnTo>
                        <a:pt x="56388" y="240221"/>
                      </a:lnTo>
                      <a:close/>
                    </a:path>
                  </a:pathLst>
                </a:custGeom>
                <a:solidFill>
                  <a:srgbClr val="FFD52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68" name="Freeform: Shape 167">
                  <a:extLst>
                    <a:ext uri="{FF2B5EF4-FFF2-40B4-BE49-F238E27FC236}">
                      <a16:creationId xmlns:a16="http://schemas.microsoft.com/office/drawing/2014/main" id="{CC9D488F-25D2-4C5F-826D-E24D074F503C}"/>
                    </a:ext>
                  </a:extLst>
                </p:cNvPr>
                <p:cNvSpPr/>
                <p:nvPr/>
              </p:nvSpPr>
              <p:spPr>
                <a:xfrm>
                  <a:off x="-380835" y="1007010"/>
                  <a:ext cx="121695" cy="188118"/>
                </a:xfrm>
                <a:custGeom>
                  <a:avLst/>
                  <a:gdLst>
                    <a:gd name="connsiteX0" fmla="*/ 85058 w 121695"/>
                    <a:gd name="connsiteY0" fmla="*/ 1619 h 188118"/>
                    <a:gd name="connsiteX1" fmla="*/ 79915 w 121695"/>
                    <a:gd name="connsiteY1" fmla="*/ 0 h 188118"/>
                    <a:gd name="connsiteX2" fmla="*/ 0 w 121695"/>
                    <a:gd name="connsiteY2" fmla="*/ 170783 h 188118"/>
                    <a:gd name="connsiteX3" fmla="*/ 111824 w 121695"/>
                    <a:gd name="connsiteY3" fmla="*/ 188119 h 188118"/>
                    <a:gd name="connsiteX4" fmla="*/ 85058 w 121695"/>
                    <a:gd name="connsiteY4" fmla="*/ 1619 h 1881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1695" h="188118">
                      <a:moveTo>
                        <a:pt x="85058" y="1619"/>
                      </a:moveTo>
                      <a:lnTo>
                        <a:pt x="79915" y="0"/>
                      </a:lnTo>
                      <a:cubicBezTo>
                        <a:pt x="64484" y="5810"/>
                        <a:pt x="10573" y="35814"/>
                        <a:pt x="0" y="170783"/>
                      </a:cubicBezTo>
                      <a:lnTo>
                        <a:pt x="111824" y="188119"/>
                      </a:lnTo>
                      <a:cubicBezTo>
                        <a:pt x="140684" y="56483"/>
                        <a:pt x="98393" y="12002"/>
                        <a:pt x="85058" y="1619"/>
                      </a:cubicBezTo>
                      <a:close/>
                    </a:path>
                  </a:pathLst>
                </a:custGeom>
                <a:solidFill>
                  <a:srgbClr val="FFD52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</p:grpSp>
      </p:grpSp>
      <p:grpSp>
        <p:nvGrpSpPr>
          <p:cNvPr id="225" name="Graphic 26">
            <a:extLst>
              <a:ext uri="{FF2B5EF4-FFF2-40B4-BE49-F238E27FC236}">
                <a16:creationId xmlns:a16="http://schemas.microsoft.com/office/drawing/2014/main" id="{3501D4EF-6CBB-415B-8136-872D58987407}"/>
              </a:ext>
            </a:extLst>
          </p:cNvPr>
          <p:cNvGrpSpPr/>
          <p:nvPr/>
        </p:nvGrpSpPr>
        <p:grpSpPr>
          <a:xfrm rot="3850150">
            <a:off x="-315026" y="2040514"/>
            <a:ext cx="1100060" cy="1731607"/>
            <a:chOff x="5967437" y="3219475"/>
            <a:chExt cx="259743" cy="423668"/>
          </a:xfrm>
        </p:grpSpPr>
        <p:grpSp>
          <p:nvGrpSpPr>
            <p:cNvPr id="226" name="Graphic 26">
              <a:extLst>
                <a:ext uri="{FF2B5EF4-FFF2-40B4-BE49-F238E27FC236}">
                  <a16:creationId xmlns:a16="http://schemas.microsoft.com/office/drawing/2014/main" id="{10DDB7DB-BED6-4B5F-A913-4248C3436B64}"/>
                </a:ext>
              </a:extLst>
            </p:cNvPr>
            <p:cNvGrpSpPr/>
            <p:nvPr/>
          </p:nvGrpSpPr>
          <p:grpSpPr>
            <a:xfrm>
              <a:off x="5967437" y="3219475"/>
              <a:ext cx="259743" cy="423668"/>
              <a:chOff x="5967437" y="3219475"/>
              <a:chExt cx="259743" cy="423668"/>
            </a:xfrm>
          </p:grpSpPr>
          <p:sp>
            <p:nvSpPr>
              <p:cNvPr id="235" name="Freeform: Shape 234">
                <a:extLst>
                  <a:ext uri="{FF2B5EF4-FFF2-40B4-BE49-F238E27FC236}">
                    <a16:creationId xmlns:a16="http://schemas.microsoft.com/office/drawing/2014/main" id="{4656A06C-76C3-465D-8C08-F977ECD7F964}"/>
                  </a:ext>
                </a:extLst>
              </p:cNvPr>
              <p:cNvSpPr/>
              <p:nvPr/>
            </p:nvSpPr>
            <p:spPr>
              <a:xfrm>
                <a:off x="5991700" y="3244310"/>
                <a:ext cx="235480" cy="398833"/>
              </a:xfrm>
              <a:custGeom>
                <a:avLst/>
                <a:gdLst>
                  <a:gd name="connsiteX0" fmla="*/ 31052 w 235480"/>
                  <a:gd name="connsiteY0" fmla="*/ 15145 h 398833"/>
                  <a:gd name="connsiteX1" fmla="*/ 0 w 235480"/>
                  <a:gd name="connsiteY1" fmla="*/ 30194 h 398833"/>
                  <a:gd name="connsiteX2" fmla="*/ 169831 w 235480"/>
                  <a:gd name="connsiteY2" fmla="*/ 379381 h 398833"/>
                  <a:gd name="connsiteX3" fmla="*/ 216027 w 235480"/>
                  <a:gd name="connsiteY3" fmla="*/ 395383 h 398833"/>
                  <a:gd name="connsiteX4" fmla="*/ 232029 w 235480"/>
                  <a:gd name="connsiteY4" fmla="*/ 349187 h 398833"/>
                  <a:gd name="connsiteX5" fmla="*/ 62198 w 235480"/>
                  <a:gd name="connsiteY5" fmla="*/ 0 h 398833"/>
                  <a:gd name="connsiteX6" fmla="*/ 31052 w 235480"/>
                  <a:gd name="connsiteY6" fmla="*/ 15145 h 3988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35480" h="398833">
                    <a:moveTo>
                      <a:pt x="31052" y="15145"/>
                    </a:moveTo>
                    <a:lnTo>
                      <a:pt x="0" y="30194"/>
                    </a:lnTo>
                    <a:lnTo>
                      <a:pt x="169831" y="379381"/>
                    </a:lnTo>
                    <a:cubicBezTo>
                      <a:pt x="178213" y="396526"/>
                      <a:pt x="198882" y="403670"/>
                      <a:pt x="216027" y="395383"/>
                    </a:cubicBezTo>
                    <a:cubicBezTo>
                      <a:pt x="233172" y="387001"/>
                      <a:pt x="240316" y="366332"/>
                      <a:pt x="232029" y="349187"/>
                    </a:cubicBezTo>
                    <a:lnTo>
                      <a:pt x="62198" y="0"/>
                    </a:lnTo>
                    <a:lnTo>
                      <a:pt x="31052" y="15145"/>
                    </a:lnTo>
                    <a:close/>
                  </a:path>
                </a:pathLst>
              </a:custGeom>
              <a:solidFill>
                <a:srgbClr val="EDB86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36" name="Freeform: Shape 235">
                <a:extLst>
                  <a:ext uri="{FF2B5EF4-FFF2-40B4-BE49-F238E27FC236}">
                    <a16:creationId xmlns:a16="http://schemas.microsoft.com/office/drawing/2014/main" id="{28A7469B-BADE-487C-A8E9-3879C719EA93}"/>
                  </a:ext>
                </a:extLst>
              </p:cNvPr>
              <p:cNvSpPr/>
              <p:nvPr/>
            </p:nvSpPr>
            <p:spPr>
              <a:xfrm>
                <a:off x="5967437" y="3219475"/>
                <a:ext cx="101155" cy="60388"/>
              </a:xfrm>
              <a:custGeom>
                <a:avLst/>
                <a:gdLst>
                  <a:gd name="connsiteX0" fmla="*/ 85509 w 101155"/>
                  <a:gd name="connsiteY0" fmla="*/ 1117 h 60388"/>
                  <a:gd name="connsiteX1" fmla="*/ 45790 w 101155"/>
                  <a:gd name="connsiteY1" fmla="*/ 20358 h 60388"/>
                  <a:gd name="connsiteX2" fmla="*/ 6070 w 101155"/>
                  <a:gd name="connsiteY2" fmla="*/ 39694 h 60388"/>
                  <a:gd name="connsiteX3" fmla="*/ 1117 w 101155"/>
                  <a:gd name="connsiteY3" fmla="*/ 54267 h 60388"/>
                  <a:gd name="connsiteX4" fmla="*/ 15691 w 101155"/>
                  <a:gd name="connsiteY4" fmla="*/ 59315 h 60388"/>
                  <a:gd name="connsiteX5" fmla="*/ 55315 w 101155"/>
                  <a:gd name="connsiteY5" fmla="*/ 39979 h 60388"/>
                  <a:gd name="connsiteX6" fmla="*/ 95034 w 101155"/>
                  <a:gd name="connsiteY6" fmla="*/ 20644 h 60388"/>
                  <a:gd name="connsiteX7" fmla="*/ 100082 w 101155"/>
                  <a:gd name="connsiteY7" fmla="*/ 6070 h 60388"/>
                  <a:gd name="connsiteX8" fmla="*/ 85509 w 101155"/>
                  <a:gd name="connsiteY8" fmla="*/ 1117 h 603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01155" h="60388">
                    <a:moveTo>
                      <a:pt x="85509" y="1117"/>
                    </a:moveTo>
                    <a:lnTo>
                      <a:pt x="45790" y="20358"/>
                    </a:lnTo>
                    <a:lnTo>
                      <a:pt x="6070" y="39694"/>
                    </a:lnTo>
                    <a:cubicBezTo>
                      <a:pt x="736" y="42361"/>
                      <a:pt x="-1550" y="48838"/>
                      <a:pt x="1117" y="54267"/>
                    </a:cubicBezTo>
                    <a:cubicBezTo>
                      <a:pt x="3784" y="59696"/>
                      <a:pt x="10261" y="61887"/>
                      <a:pt x="15691" y="59315"/>
                    </a:cubicBezTo>
                    <a:lnTo>
                      <a:pt x="55315" y="39979"/>
                    </a:lnTo>
                    <a:lnTo>
                      <a:pt x="95034" y="20644"/>
                    </a:lnTo>
                    <a:cubicBezTo>
                      <a:pt x="100463" y="17977"/>
                      <a:pt x="102654" y="11500"/>
                      <a:pt x="100082" y="6070"/>
                    </a:cubicBezTo>
                    <a:cubicBezTo>
                      <a:pt x="97415" y="736"/>
                      <a:pt x="90938" y="-1550"/>
                      <a:pt x="85509" y="1117"/>
                    </a:cubicBezTo>
                    <a:close/>
                  </a:path>
                </a:pathLst>
              </a:custGeom>
              <a:solidFill>
                <a:srgbClr val="EDB86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 dirty="0"/>
              </a:p>
            </p:txBody>
          </p:sp>
          <p:sp>
            <p:nvSpPr>
              <p:cNvPr id="237" name="Freeform: Shape 236">
                <a:extLst>
                  <a:ext uri="{FF2B5EF4-FFF2-40B4-BE49-F238E27FC236}">
                    <a16:creationId xmlns:a16="http://schemas.microsoft.com/office/drawing/2014/main" id="{D0A1298C-54CF-4677-B2D9-266401ECB20C}"/>
                  </a:ext>
                </a:extLst>
              </p:cNvPr>
              <p:cNvSpPr/>
              <p:nvPr/>
            </p:nvSpPr>
            <p:spPr>
              <a:xfrm>
                <a:off x="5991700" y="3244310"/>
                <a:ext cx="65151" cy="36480"/>
              </a:xfrm>
              <a:custGeom>
                <a:avLst/>
                <a:gdLst>
                  <a:gd name="connsiteX0" fmla="*/ 65151 w 65151"/>
                  <a:gd name="connsiteY0" fmla="*/ 6287 h 36480"/>
                  <a:gd name="connsiteX1" fmla="*/ 62198 w 65151"/>
                  <a:gd name="connsiteY1" fmla="*/ 0 h 36480"/>
                  <a:gd name="connsiteX2" fmla="*/ 31909 w 65151"/>
                  <a:gd name="connsiteY2" fmla="*/ 14669 h 36480"/>
                  <a:gd name="connsiteX3" fmla="*/ 31528 w 65151"/>
                  <a:gd name="connsiteY3" fmla="*/ 14859 h 36480"/>
                  <a:gd name="connsiteX4" fmla="*/ 31052 w 65151"/>
                  <a:gd name="connsiteY4" fmla="*/ 15145 h 36480"/>
                  <a:gd name="connsiteX5" fmla="*/ 0 w 65151"/>
                  <a:gd name="connsiteY5" fmla="*/ 30194 h 36480"/>
                  <a:gd name="connsiteX6" fmla="*/ 3048 w 65151"/>
                  <a:gd name="connsiteY6" fmla="*/ 36481 h 36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5151" h="36480">
                    <a:moveTo>
                      <a:pt x="65151" y="6287"/>
                    </a:moveTo>
                    <a:lnTo>
                      <a:pt x="62198" y="0"/>
                    </a:lnTo>
                    <a:lnTo>
                      <a:pt x="31909" y="14669"/>
                    </a:lnTo>
                    <a:lnTo>
                      <a:pt x="31528" y="14859"/>
                    </a:lnTo>
                    <a:lnTo>
                      <a:pt x="31052" y="15145"/>
                    </a:lnTo>
                    <a:lnTo>
                      <a:pt x="0" y="30194"/>
                    </a:lnTo>
                    <a:lnTo>
                      <a:pt x="3048" y="36481"/>
                    </a:lnTo>
                    <a:close/>
                  </a:path>
                </a:pathLst>
              </a:custGeom>
              <a:solidFill>
                <a:srgbClr val="0F5B4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3F7278E8-F0EE-4FC3-8F9D-418E54E4BFE9}"/>
                </a:ext>
              </a:extLst>
            </p:cNvPr>
            <p:cNvSpPr/>
            <p:nvPr/>
          </p:nvSpPr>
          <p:spPr>
            <a:xfrm>
              <a:off x="6032753" y="3318890"/>
              <a:ext cx="187286" cy="317302"/>
            </a:xfrm>
            <a:custGeom>
              <a:avLst/>
              <a:gdLst>
                <a:gd name="connsiteX0" fmla="*/ 24765 w 187286"/>
                <a:gd name="connsiteY0" fmla="*/ 12097 h 317302"/>
                <a:gd name="connsiteX1" fmla="*/ 0 w 187286"/>
                <a:gd name="connsiteY1" fmla="*/ 24098 h 317302"/>
                <a:gd name="connsiteX2" fmla="*/ 135065 w 187286"/>
                <a:gd name="connsiteY2" fmla="*/ 301847 h 317302"/>
                <a:gd name="connsiteX3" fmla="*/ 171831 w 187286"/>
                <a:gd name="connsiteY3" fmla="*/ 314516 h 317302"/>
                <a:gd name="connsiteX4" fmla="*/ 184499 w 187286"/>
                <a:gd name="connsiteY4" fmla="*/ 277749 h 317302"/>
                <a:gd name="connsiteX5" fmla="*/ 49530 w 187286"/>
                <a:gd name="connsiteY5" fmla="*/ 0 h 317302"/>
                <a:gd name="connsiteX6" fmla="*/ 24765 w 187286"/>
                <a:gd name="connsiteY6" fmla="*/ 12097 h 317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7286" h="317302">
                  <a:moveTo>
                    <a:pt x="24765" y="12097"/>
                  </a:moveTo>
                  <a:lnTo>
                    <a:pt x="0" y="24098"/>
                  </a:lnTo>
                  <a:lnTo>
                    <a:pt x="135065" y="301847"/>
                  </a:lnTo>
                  <a:cubicBezTo>
                    <a:pt x="141732" y="315468"/>
                    <a:pt x="158115" y="321183"/>
                    <a:pt x="171831" y="314516"/>
                  </a:cubicBezTo>
                  <a:cubicBezTo>
                    <a:pt x="185452" y="307848"/>
                    <a:pt x="191167" y="291465"/>
                    <a:pt x="184499" y="277749"/>
                  </a:cubicBezTo>
                  <a:lnTo>
                    <a:pt x="49530" y="0"/>
                  </a:lnTo>
                  <a:lnTo>
                    <a:pt x="24765" y="12097"/>
                  </a:lnTo>
                  <a:close/>
                </a:path>
              </a:pathLst>
            </a:custGeom>
            <a:solidFill>
              <a:srgbClr val="D7590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grpSp>
          <p:nvGrpSpPr>
            <p:cNvPr id="228" name="Graphic 26">
              <a:extLst>
                <a:ext uri="{FF2B5EF4-FFF2-40B4-BE49-F238E27FC236}">
                  <a16:creationId xmlns:a16="http://schemas.microsoft.com/office/drawing/2014/main" id="{56995A16-DFA9-4782-B9E0-D13198E0595B}"/>
                </a:ext>
              </a:extLst>
            </p:cNvPr>
            <p:cNvGrpSpPr/>
            <p:nvPr/>
          </p:nvGrpSpPr>
          <p:grpSpPr>
            <a:xfrm>
              <a:off x="6064723" y="3334382"/>
              <a:ext cx="128464" cy="281245"/>
              <a:chOff x="6064723" y="3334382"/>
              <a:chExt cx="128464" cy="281245"/>
            </a:xfrm>
            <a:solidFill>
              <a:srgbClr val="FFFFFF"/>
            </a:solidFill>
          </p:grpSpPr>
          <p:sp>
            <p:nvSpPr>
              <p:cNvPr id="229" name="Freeform: Shape 228">
                <a:extLst>
                  <a:ext uri="{FF2B5EF4-FFF2-40B4-BE49-F238E27FC236}">
                    <a16:creationId xmlns:a16="http://schemas.microsoft.com/office/drawing/2014/main" id="{ED90AE02-E4A5-4E1F-92F4-A3425B58775D}"/>
                  </a:ext>
                </a:extLst>
              </p:cNvPr>
              <p:cNvSpPr/>
              <p:nvPr/>
            </p:nvSpPr>
            <p:spPr>
              <a:xfrm>
                <a:off x="6064723" y="3334382"/>
                <a:ext cx="30833" cy="30833"/>
              </a:xfrm>
              <a:custGeom>
                <a:avLst/>
                <a:gdLst>
                  <a:gd name="connsiteX0" fmla="*/ 29276 w 30833"/>
                  <a:gd name="connsiteY0" fmla="*/ 8702 h 30833"/>
                  <a:gd name="connsiteX1" fmla="*/ 22132 w 30833"/>
                  <a:gd name="connsiteY1" fmla="*/ 29276 h 30833"/>
                  <a:gd name="connsiteX2" fmla="*/ 1558 w 30833"/>
                  <a:gd name="connsiteY2" fmla="*/ 22132 h 30833"/>
                  <a:gd name="connsiteX3" fmla="*/ 8702 w 30833"/>
                  <a:gd name="connsiteY3" fmla="*/ 1558 h 30833"/>
                  <a:gd name="connsiteX4" fmla="*/ 29276 w 30833"/>
                  <a:gd name="connsiteY4" fmla="*/ 8702 h 308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833" h="30833">
                    <a:moveTo>
                      <a:pt x="29276" y="8702"/>
                    </a:moveTo>
                    <a:cubicBezTo>
                      <a:pt x="32990" y="16322"/>
                      <a:pt x="29847" y="25561"/>
                      <a:pt x="22132" y="29276"/>
                    </a:cubicBezTo>
                    <a:cubicBezTo>
                      <a:pt x="14512" y="32990"/>
                      <a:pt x="5273" y="29847"/>
                      <a:pt x="1558" y="22132"/>
                    </a:cubicBezTo>
                    <a:cubicBezTo>
                      <a:pt x="-2157" y="14512"/>
                      <a:pt x="986" y="5273"/>
                      <a:pt x="8702" y="1558"/>
                    </a:cubicBezTo>
                    <a:cubicBezTo>
                      <a:pt x="16322" y="-2157"/>
                      <a:pt x="25561" y="986"/>
                      <a:pt x="29276" y="870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30" name="Freeform: Shape 229">
                <a:extLst>
                  <a:ext uri="{FF2B5EF4-FFF2-40B4-BE49-F238E27FC236}">
                    <a16:creationId xmlns:a16="http://schemas.microsoft.com/office/drawing/2014/main" id="{93811594-9D27-4348-A577-9494D61867EC}"/>
                  </a:ext>
                </a:extLst>
              </p:cNvPr>
              <p:cNvSpPr/>
              <p:nvPr/>
            </p:nvSpPr>
            <p:spPr>
              <a:xfrm>
                <a:off x="6102252" y="3425934"/>
                <a:ext cx="30833" cy="30817"/>
              </a:xfrm>
              <a:custGeom>
                <a:avLst/>
                <a:gdLst>
                  <a:gd name="connsiteX0" fmla="*/ 29276 w 30833"/>
                  <a:gd name="connsiteY0" fmla="*/ 8685 h 30817"/>
                  <a:gd name="connsiteX1" fmla="*/ 22132 w 30833"/>
                  <a:gd name="connsiteY1" fmla="*/ 29259 h 30817"/>
                  <a:gd name="connsiteX2" fmla="*/ 1558 w 30833"/>
                  <a:gd name="connsiteY2" fmla="*/ 22115 h 30817"/>
                  <a:gd name="connsiteX3" fmla="*/ 8702 w 30833"/>
                  <a:gd name="connsiteY3" fmla="*/ 1541 h 30817"/>
                  <a:gd name="connsiteX4" fmla="*/ 29276 w 30833"/>
                  <a:gd name="connsiteY4" fmla="*/ 8685 h 308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833" h="30817">
                    <a:moveTo>
                      <a:pt x="29276" y="8685"/>
                    </a:moveTo>
                    <a:cubicBezTo>
                      <a:pt x="32990" y="16305"/>
                      <a:pt x="29847" y="25545"/>
                      <a:pt x="22132" y="29259"/>
                    </a:cubicBezTo>
                    <a:cubicBezTo>
                      <a:pt x="14512" y="32974"/>
                      <a:pt x="5273" y="29831"/>
                      <a:pt x="1558" y="22115"/>
                    </a:cubicBezTo>
                    <a:cubicBezTo>
                      <a:pt x="-2157" y="14496"/>
                      <a:pt x="986" y="5256"/>
                      <a:pt x="8702" y="1541"/>
                    </a:cubicBezTo>
                    <a:cubicBezTo>
                      <a:pt x="16322" y="-2173"/>
                      <a:pt x="25561" y="1065"/>
                      <a:pt x="29276" y="868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31" name="Freeform: Shape 230">
                <a:extLst>
                  <a:ext uri="{FF2B5EF4-FFF2-40B4-BE49-F238E27FC236}">
                    <a16:creationId xmlns:a16="http://schemas.microsoft.com/office/drawing/2014/main" id="{A43123B5-E085-4EE8-A3A1-CD38FAC7E7DB}"/>
                  </a:ext>
                </a:extLst>
              </p:cNvPr>
              <p:cNvSpPr/>
              <p:nvPr/>
            </p:nvSpPr>
            <p:spPr>
              <a:xfrm>
                <a:off x="6107014" y="3470987"/>
                <a:ext cx="30833" cy="30817"/>
              </a:xfrm>
              <a:custGeom>
                <a:avLst/>
                <a:gdLst>
                  <a:gd name="connsiteX0" fmla="*/ 29276 w 30833"/>
                  <a:gd name="connsiteY0" fmla="*/ 8685 h 30817"/>
                  <a:gd name="connsiteX1" fmla="*/ 22132 w 30833"/>
                  <a:gd name="connsiteY1" fmla="*/ 29259 h 30817"/>
                  <a:gd name="connsiteX2" fmla="*/ 1558 w 30833"/>
                  <a:gd name="connsiteY2" fmla="*/ 22115 h 30817"/>
                  <a:gd name="connsiteX3" fmla="*/ 8702 w 30833"/>
                  <a:gd name="connsiteY3" fmla="*/ 1541 h 30817"/>
                  <a:gd name="connsiteX4" fmla="*/ 29276 w 30833"/>
                  <a:gd name="connsiteY4" fmla="*/ 8685 h 308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833" h="30817">
                    <a:moveTo>
                      <a:pt x="29276" y="8685"/>
                    </a:moveTo>
                    <a:cubicBezTo>
                      <a:pt x="32990" y="16305"/>
                      <a:pt x="29847" y="25545"/>
                      <a:pt x="22132" y="29259"/>
                    </a:cubicBezTo>
                    <a:cubicBezTo>
                      <a:pt x="14512" y="32974"/>
                      <a:pt x="5273" y="29831"/>
                      <a:pt x="1558" y="22115"/>
                    </a:cubicBezTo>
                    <a:cubicBezTo>
                      <a:pt x="-2157" y="14496"/>
                      <a:pt x="986" y="5256"/>
                      <a:pt x="8702" y="1541"/>
                    </a:cubicBezTo>
                    <a:cubicBezTo>
                      <a:pt x="16322" y="-2173"/>
                      <a:pt x="25561" y="1065"/>
                      <a:pt x="29276" y="868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32" name="Freeform: Shape 231">
                <a:extLst>
                  <a:ext uri="{FF2B5EF4-FFF2-40B4-BE49-F238E27FC236}">
                    <a16:creationId xmlns:a16="http://schemas.microsoft.com/office/drawing/2014/main" id="{CD4B7620-ED9F-4FFD-9A93-D26576FFB3A0}"/>
                  </a:ext>
                </a:extLst>
              </p:cNvPr>
              <p:cNvSpPr/>
              <p:nvPr/>
            </p:nvSpPr>
            <p:spPr>
              <a:xfrm>
                <a:off x="6065104" y="3384828"/>
                <a:ext cx="30833" cy="30775"/>
              </a:xfrm>
              <a:custGeom>
                <a:avLst/>
                <a:gdLst>
                  <a:gd name="connsiteX0" fmla="*/ 29276 w 30833"/>
                  <a:gd name="connsiteY0" fmla="*/ 8644 h 30775"/>
                  <a:gd name="connsiteX1" fmla="*/ 22132 w 30833"/>
                  <a:gd name="connsiteY1" fmla="*/ 29218 h 30775"/>
                  <a:gd name="connsiteX2" fmla="*/ 1558 w 30833"/>
                  <a:gd name="connsiteY2" fmla="*/ 22074 h 30775"/>
                  <a:gd name="connsiteX3" fmla="*/ 8702 w 30833"/>
                  <a:gd name="connsiteY3" fmla="*/ 1500 h 30775"/>
                  <a:gd name="connsiteX4" fmla="*/ 29276 w 30833"/>
                  <a:gd name="connsiteY4" fmla="*/ 8644 h 307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833" h="30775">
                    <a:moveTo>
                      <a:pt x="29276" y="8644"/>
                    </a:moveTo>
                    <a:cubicBezTo>
                      <a:pt x="32990" y="16264"/>
                      <a:pt x="29847" y="25503"/>
                      <a:pt x="22132" y="29218"/>
                    </a:cubicBezTo>
                    <a:cubicBezTo>
                      <a:pt x="14512" y="32932"/>
                      <a:pt x="5273" y="29789"/>
                      <a:pt x="1558" y="22074"/>
                    </a:cubicBezTo>
                    <a:cubicBezTo>
                      <a:pt x="-2157" y="14454"/>
                      <a:pt x="986" y="5215"/>
                      <a:pt x="8702" y="1500"/>
                    </a:cubicBezTo>
                    <a:cubicBezTo>
                      <a:pt x="16322" y="-2120"/>
                      <a:pt x="25561" y="1024"/>
                      <a:pt x="29276" y="864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33" name="Freeform: Shape 232">
                <a:extLst>
                  <a:ext uri="{FF2B5EF4-FFF2-40B4-BE49-F238E27FC236}">
                    <a16:creationId xmlns:a16="http://schemas.microsoft.com/office/drawing/2014/main" id="{9065E8B2-2110-46E2-99D3-D8FD4BD1A864}"/>
                  </a:ext>
                </a:extLst>
              </p:cNvPr>
              <p:cNvSpPr/>
              <p:nvPr/>
            </p:nvSpPr>
            <p:spPr>
              <a:xfrm>
                <a:off x="6153877" y="3517755"/>
                <a:ext cx="30833" cy="30817"/>
              </a:xfrm>
              <a:custGeom>
                <a:avLst/>
                <a:gdLst>
                  <a:gd name="connsiteX0" fmla="*/ 29276 w 30833"/>
                  <a:gd name="connsiteY0" fmla="*/ 8685 h 30817"/>
                  <a:gd name="connsiteX1" fmla="*/ 22132 w 30833"/>
                  <a:gd name="connsiteY1" fmla="*/ 29259 h 30817"/>
                  <a:gd name="connsiteX2" fmla="*/ 1558 w 30833"/>
                  <a:gd name="connsiteY2" fmla="*/ 22115 h 30817"/>
                  <a:gd name="connsiteX3" fmla="*/ 8702 w 30833"/>
                  <a:gd name="connsiteY3" fmla="*/ 1541 h 30817"/>
                  <a:gd name="connsiteX4" fmla="*/ 29276 w 30833"/>
                  <a:gd name="connsiteY4" fmla="*/ 8685 h 308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833" h="30817">
                    <a:moveTo>
                      <a:pt x="29276" y="8685"/>
                    </a:moveTo>
                    <a:cubicBezTo>
                      <a:pt x="32990" y="16305"/>
                      <a:pt x="29847" y="25545"/>
                      <a:pt x="22132" y="29259"/>
                    </a:cubicBezTo>
                    <a:cubicBezTo>
                      <a:pt x="14512" y="32974"/>
                      <a:pt x="5273" y="29831"/>
                      <a:pt x="1558" y="22115"/>
                    </a:cubicBezTo>
                    <a:cubicBezTo>
                      <a:pt x="-2157" y="14496"/>
                      <a:pt x="986" y="5256"/>
                      <a:pt x="8702" y="1541"/>
                    </a:cubicBezTo>
                    <a:cubicBezTo>
                      <a:pt x="16417" y="-2173"/>
                      <a:pt x="25561" y="1065"/>
                      <a:pt x="29276" y="868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34" name="Freeform: Shape 233">
                <a:extLst>
                  <a:ext uri="{FF2B5EF4-FFF2-40B4-BE49-F238E27FC236}">
                    <a16:creationId xmlns:a16="http://schemas.microsoft.com/office/drawing/2014/main" id="{B40D38B5-36D6-451E-A994-FF237AD8E173}"/>
                  </a:ext>
                </a:extLst>
              </p:cNvPr>
              <p:cNvSpPr/>
              <p:nvPr/>
            </p:nvSpPr>
            <p:spPr>
              <a:xfrm>
                <a:off x="6162354" y="3584811"/>
                <a:ext cx="30833" cy="30817"/>
              </a:xfrm>
              <a:custGeom>
                <a:avLst/>
                <a:gdLst>
                  <a:gd name="connsiteX0" fmla="*/ 29276 w 30833"/>
                  <a:gd name="connsiteY0" fmla="*/ 8685 h 30817"/>
                  <a:gd name="connsiteX1" fmla="*/ 22132 w 30833"/>
                  <a:gd name="connsiteY1" fmla="*/ 29259 h 30817"/>
                  <a:gd name="connsiteX2" fmla="*/ 1558 w 30833"/>
                  <a:gd name="connsiteY2" fmla="*/ 22115 h 30817"/>
                  <a:gd name="connsiteX3" fmla="*/ 8702 w 30833"/>
                  <a:gd name="connsiteY3" fmla="*/ 1541 h 30817"/>
                  <a:gd name="connsiteX4" fmla="*/ 29276 w 30833"/>
                  <a:gd name="connsiteY4" fmla="*/ 8685 h 308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833" h="30817">
                    <a:moveTo>
                      <a:pt x="29276" y="8685"/>
                    </a:moveTo>
                    <a:cubicBezTo>
                      <a:pt x="32990" y="16305"/>
                      <a:pt x="29847" y="25545"/>
                      <a:pt x="22132" y="29259"/>
                    </a:cubicBezTo>
                    <a:cubicBezTo>
                      <a:pt x="14512" y="32974"/>
                      <a:pt x="5273" y="29831"/>
                      <a:pt x="1558" y="22115"/>
                    </a:cubicBezTo>
                    <a:cubicBezTo>
                      <a:pt x="-2157" y="14496"/>
                      <a:pt x="986" y="5256"/>
                      <a:pt x="8702" y="1541"/>
                    </a:cubicBezTo>
                    <a:cubicBezTo>
                      <a:pt x="16417" y="-2173"/>
                      <a:pt x="25561" y="1065"/>
                      <a:pt x="29276" y="868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</p:grpSp>
      <p:grpSp>
        <p:nvGrpSpPr>
          <p:cNvPr id="238" name="Graphic 45029">
            <a:extLst>
              <a:ext uri="{FF2B5EF4-FFF2-40B4-BE49-F238E27FC236}">
                <a16:creationId xmlns:a16="http://schemas.microsoft.com/office/drawing/2014/main" id="{026645EB-2399-4F1C-ABD9-AADB8B9DD5EA}"/>
              </a:ext>
            </a:extLst>
          </p:cNvPr>
          <p:cNvGrpSpPr/>
          <p:nvPr/>
        </p:nvGrpSpPr>
        <p:grpSpPr>
          <a:xfrm>
            <a:off x="9191824" y="1922950"/>
            <a:ext cx="210401" cy="182708"/>
            <a:chOff x="9117820" y="2027686"/>
            <a:chExt cx="210401" cy="182708"/>
          </a:xfrm>
        </p:grpSpPr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8E7EE0DC-0624-4E6C-812E-2104C1BA2AA2}"/>
                </a:ext>
              </a:extLst>
            </p:cNvPr>
            <p:cNvSpPr/>
            <p:nvPr/>
          </p:nvSpPr>
          <p:spPr>
            <a:xfrm>
              <a:off x="9277433" y="2113468"/>
              <a:ext cx="50788" cy="35339"/>
            </a:xfrm>
            <a:custGeom>
              <a:avLst/>
              <a:gdLst>
                <a:gd name="connsiteX0" fmla="*/ 48729 w 50788"/>
                <a:gd name="connsiteY0" fmla="*/ 18622 h 35339"/>
                <a:gd name="connsiteX1" fmla="*/ 50444 w 50788"/>
                <a:gd name="connsiteY1" fmla="*/ 25861 h 35339"/>
                <a:gd name="connsiteX2" fmla="*/ 28346 w 50788"/>
                <a:gd name="connsiteY2" fmla="*/ 35290 h 35339"/>
                <a:gd name="connsiteX3" fmla="*/ 7105 w 50788"/>
                <a:gd name="connsiteY3" fmla="*/ 32719 h 35339"/>
                <a:gd name="connsiteX4" fmla="*/ 438 w 50788"/>
                <a:gd name="connsiteY4" fmla="*/ 30147 h 35339"/>
                <a:gd name="connsiteX5" fmla="*/ 723 w 50788"/>
                <a:gd name="connsiteY5" fmla="*/ 27385 h 35339"/>
                <a:gd name="connsiteX6" fmla="*/ 7391 w 50788"/>
                <a:gd name="connsiteY6" fmla="*/ 18526 h 35339"/>
                <a:gd name="connsiteX7" fmla="*/ 11772 w 50788"/>
                <a:gd name="connsiteY7" fmla="*/ 5858 h 35339"/>
                <a:gd name="connsiteX8" fmla="*/ 24726 w 50788"/>
                <a:gd name="connsiteY8" fmla="*/ 5572 h 35339"/>
                <a:gd name="connsiteX9" fmla="*/ 29298 w 50788"/>
                <a:gd name="connsiteY9" fmla="*/ 6906 h 35339"/>
                <a:gd name="connsiteX10" fmla="*/ 31965 w 50788"/>
                <a:gd name="connsiteY10" fmla="*/ 2334 h 35339"/>
                <a:gd name="connsiteX11" fmla="*/ 38633 w 50788"/>
                <a:gd name="connsiteY11" fmla="*/ 5191 h 35339"/>
                <a:gd name="connsiteX12" fmla="*/ 48729 w 50788"/>
                <a:gd name="connsiteY12" fmla="*/ 18622 h 35339"/>
                <a:gd name="connsiteX13" fmla="*/ 33108 w 50788"/>
                <a:gd name="connsiteY13" fmla="*/ 25956 h 35339"/>
                <a:gd name="connsiteX14" fmla="*/ 48729 w 50788"/>
                <a:gd name="connsiteY14" fmla="*/ 18622 h 35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0788" h="35339">
                  <a:moveTo>
                    <a:pt x="48729" y="18622"/>
                  </a:moveTo>
                  <a:cubicBezTo>
                    <a:pt x="51301" y="20527"/>
                    <a:pt x="50920" y="23194"/>
                    <a:pt x="50444" y="25861"/>
                  </a:cubicBezTo>
                  <a:cubicBezTo>
                    <a:pt x="44729" y="32814"/>
                    <a:pt x="37014" y="35767"/>
                    <a:pt x="28346" y="35290"/>
                  </a:cubicBezTo>
                  <a:cubicBezTo>
                    <a:pt x="21202" y="34909"/>
                    <a:pt x="14058" y="34528"/>
                    <a:pt x="7105" y="32719"/>
                  </a:cubicBezTo>
                  <a:cubicBezTo>
                    <a:pt x="4629" y="32623"/>
                    <a:pt x="1962" y="32623"/>
                    <a:pt x="438" y="30147"/>
                  </a:cubicBezTo>
                  <a:cubicBezTo>
                    <a:pt x="-229" y="29194"/>
                    <a:pt x="-134" y="28242"/>
                    <a:pt x="723" y="27385"/>
                  </a:cubicBezTo>
                  <a:cubicBezTo>
                    <a:pt x="5200" y="26146"/>
                    <a:pt x="8058" y="23860"/>
                    <a:pt x="7391" y="18526"/>
                  </a:cubicBezTo>
                  <a:cubicBezTo>
                    <a:pt x="6819" y="13764"/>
                    <a:pt x="9582" y="9859"/>
                    <a:pt x="11772" y="5858"/>
                  </a:cubicBezTo>
                  <a:cubicBezTo>
                    <a:pt x="16059" y="-1952"/>
                    <a:pt x="20250" y="-1857"/>
                    <a:pt x="24726" y="5572"/>
                  </a:cubicBezTo>
                  <a:cubicBezTo>
                    <a:pt x="26441" y="5477"/>
                    <a:pt x="26631" y="10335"/>
                    <a:pt x="29298" y="6906"/>
                  </a:cubicBezTo>
                  <a:cubicBezTo>
                    <a:pt x="29298" y="4810"/>
                    <a:pt x="30346" y="3477"/>
                    <a:pt x="31965" y="2334"/>
                  </a:cubicBezTo>
                  <a:cubicBezTo>
                    <a:pt x="34918" y="1667"/>
                    <a:pt x="36633" y="3858"/>
                    <a:pt x="38633" y="5191"/>
                  </a:cubicBezTo>
                  <a:cubicBezTo>
                    <a:pt x="42062" y="9668"/>
                    <a:pt x="47872" y="12240"/>
                    <a:pt x="48729" y="18622"/>
                  </a:cubicBezTo>
                  <a:cubicBezTo>
                    <a:pt x="43395" y="20908"/>
                    <a:pt x="37395" y="21479"/>
                    <a:pt x="33108" y="25956"/>
                  </a:cubicBezTo>
                  <a:cubicBezTo>
                    <a:pt x="38252" y="23384"/>
                    <a:pt x="43205" y="20431"/>
                    <a:pt x="48729" y="18622"/>
                  </a:cubicBezTo>
                  <a:close/>
                </a:path>
              </a:pathLst>
            </a:custGeom>
            <a:solidFill>
              <a:srgbClr val="FCCD0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EE0DAF7A-116C-4678-B925-BD9257A12550}"/>
                </a:ext>
              </a:extLst>
            </p:cNvPr>
            <p:cNvSpPr/>
            <p:nvPr/>
          </p:nvSpPr>
          <p:spPr>
            <a:xfrm>
              <a:off x="9218760" y="2142838"/>
              <a:ext cx="32187" cy="43580"/>
            </a:xfrm>
            <a:custGeom>
              <a:avLst/>
              <a:gdLst>
                <a:gd name="connsiteX0" fmla="*/ 29202 w 32187"/>
                <a:gd name="connsiteY0" fmla="*/ 28018 h 43580"/>
                <a:gd name="connsiteX1" fmla="*/ 26535 w 32187"/>
                <a:gd name="connsiteY1" fmla="*/ 30685 h 43580"/>
                <a:gd name="connsiteX2" fmla="*/ 17963 w 32187"/>
                <a:gd name="connsiteY2" fmla="*/ 43163 h 43580"/>
                <a:gd name="connsiteX3" fmla="*/ 13581 w 32187"/>
                <a:gd name="connsiteY3" fmla="*/ 43068 h 43580"/>
                <a:gd name="connsiteX4" fmla="*/ 3485 w 32187"/>
                <a:gd name="connsiteY4" fmla="*/ 39258 h 43580"/>
                <a:gd name="connsiteX5" fmla="*/ 722 w 32187"/>
                <a:gd name="connsiteY5" fmla="*/ 28018 h 43580"/>
                <a:gd name="connsiteX6" fmla="*/ 9105 w 32187"/>
                <a:gd name="connsiteY6" fmla="*/ 16588 h 43580"/>
                <a:gd name="connsiteX7" fmla="*/ 9771 w 32187"/>
                <a:gd name="connsiteY7" fmla="*/ 12016 h 43580"/>
                <a:gd name="connsiteX8" fmla="*/ 24440 w 32187"/>
                <a:gd name="connsiteY8" fmla="*/ 110 h 43580"/>
                <a:gd name="connsiteX9" fmla="*/ 28631 w 32187"/>
                <a:gd name="connsiteY9" fmla="*/ 1158 h 43580"/>
                <a:gd name="connsiteX10" fmla="*/ 27774 w 32187"/>
                <a:gd name="connsiteY10" fmla="*/ 6111 h 43580"/>
                <a:gd name="connsiteX11" fmla="*/ 24535 w 32187"/>
                <a:gd name="connsiteY11" fmla="*/ 19350 h 43580"/>
                <a:gd name="connsiteX12" fmla="*/ 32060 w 32187"/>
                <a:gd name="connsiteY12" fmla="*/ 21827 h 43580"/>
                <a:gd name="connsiteX13" fmla="*/ 29202 w 32187"/>
                <a:gd name="connsiteY13" fmla="*/ 28018 h 43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187" h="43580">
                  <a:moveTo>
                    <a:pt x="29202" y="28018"/>
                  </a:moveTo>
                  <a:cubicBezTo>
                    <a:pt x="28345" y="28875"/>
                    <a:pt x="27393" y="29733"/>
                    <a:pt x="26535" y="30685"/>
                  </a:cubicBezTo>
                  <a:cubicBezTo>
                    <a:pt x="22344" y="33924"/>
                    <a:pt x="21868" y="39734"/>
                    <a:pt x="17963" y="43163"/>
                  </a:cubicBezTo>
                  <a:cubicBezTo>
                    <a:pt x="16439" y="43734"/>
                    <a:pt x="15010" y="43734"/>
                    <a:pt x="13581" y="43068"/>
                  </a:cubicBezTo>
                  <a:cubicBezTo>
                    <a:pt x="11200" y="39067"/>
                    <a:pt x="6819" y="40591"/>
                    <a:pt x="3485" y="39258"/>
                  </a:cubicBezTo>
                  <a:cubicBezTo>
                    <a:pt x="-1373" y="36495"/>
                    <a:pt x="56" y="32114"/>
                    <a:pt x="722" y="28018"/>
                  </a:cubicBezTo>
                  <a:cubicBezTo>
                    <a:pt x="1865" y="22970"/>
                    <a:pt x="9676" y="22875"/>
                    <a:pt x="9105" y="16588"/>
                  </a:cubicBezTo>
                  <a:cubicBezTo>
                    <a:pt x="9105" y="15064"/>
                    <a:pt x="9295" y="13540"/>
                    <a:pt x="9771" y="12016"/>
                  </a:cubicBezTo>
                  <a:cubicBezTo>
                    <a:pt x="11962" y="4777"/>
                    <a:pt x="17106" y="1062"/>
                    <a:pt x="24440" y="110"/>
                  </a:cubicBezTo>
                  <a:cubicBezTo>
                    <a:pt x="25964" y="-81"/>
                    <a:pt x="27583" y="-176"/>
                    <a:pt x="28631" y="1158"/>
                  </a:cubicBezTo>
                  <a:cubicBezTo>
                    <a:pt x="30060" y="2967"/>
                    <a:pt x="29012" y="4682"/>
                    <a:pt x="27774" y="6111"/>
                  </a:cubicBezTo>
                  <a:cubicBezTo>
                    <a:pt x="24440" y="10016"/>
                    <a:pt x="19582" y="13540"/>
                    <a:pt x="24535" y="19350"/>
                  </a:cubicBezTo>
                  <a:cubicBezTo>
                    <a:pt x="26631" y="21446"/>
                    <a:pt x="30060" y="19541"/>
                    <a:pt x="32060" y="21827"/>
                  </a:cubicBezTo>
                  <a:cubicBezTo>
                    <a:pt x="32726" y="24399"/>
                    <a:pt x="30631" y="26018"/>
                    <a:pt x="29202" y="28018"/>
                  </a:cubicBezTo>
                  <a:close/>
                </a:path>
              </a:pathLst>
            </a:custGeom>
            <a:solidFill>
              <a:srgbClr val="FBC1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8F5BB9B0-A2B1-4487-A177-06130E054116}"/>
                </a:ext>
              </a:extLst>
            </p:cNvPr>
            <p:cNvSpPr/>
            <p:nvPr/>
          </p:nvSpPr>
          <p:spPr>
            <a:xfrm>
              <a:off x="9190336" y="2027686"/>
              <a:ext cx="30861" cy="57253"/>
            </a:xfrm>
            <a:custGeom>
              <a:avLst/>
              <a:gdLst>
                <a:gd name="connsiteX0" fmla="*/ 0 w 30861"/>
                <a:gd name="connsiteY0" fmla="*/ 56207 h 57253"/>
                <a:gd name="connsiteX1" fmla="*/ 1048 w 30861"/>
                <a:gd name="connsiteY1" fmla="*/ 20964 h 57253"/>
                <a:gd name="connsiteX2" fmla="*/ 13811 w 30861"/>
                <a:gd name="connsiteY2" fmla="*/ 105 h 57253"/>
                <a:gd name="connsiteX3" fmla="*/ 30861 w 30861"/>
                <a:gd name="connsiteY3" fmla="*/ 17250 h 57253"/>
                <a:gd name="connsiteX4" fmla="*/ 30194 w 30861"/>
                <a:gd name="connsiteY4" fmla="*/ 18488 h 57253"/>
                <a:gd name="connsiteX5" fmla="*/ 24193 w 30861"/>
                <a:gd name="connsiteY5" fmla="*/ 15345 h 57253"/>
                <a:gd name="connsiteX6" fmla="*/ 22193 w 30861"/>
                <a:gd name="connsiteY6" fmla="*/ 13344 h 57253"/>
                <a:gd name="connsiteX7" fmla="*/ 20479 w 30861"/>
                <a:gd name="connsiteY7" fmla="*/ 10963 h 57253"/>
                <a:gd name="connsiteX8" fmla="*/ 8477 w 30861"/>
                <a:gd name="connsiteY8" fmla="*/ 15726 h 57253"/>
                <a:gd name="connsiteX9" fmla="*/ 6953 w 30861"/>
                <a:gd name="connsiteY9" fmla="*/ 26108 h 57253"/>
                <a:gd name="connsiteX10" fmla="*/ 7049 w 30861"/>
                <a:gd name="connsiteY10" fmla="*/ 43158 h 57253"/>
                <a:gd name="connsiteX11" fmla="*/ 6191 w 30861"/>
                <a:gd name="connsiteY11" fmla="*/ 48301 h 57253"/>
                <a:gd name="connsiteX12" fmla="*/ 2381 w 30861"/>
                <a:gd name="connsiteY12" fmla="*/ 57159 h 57253"/>
                <a:gd name="connsiteX13" fmla="*/ 0 w 30861"/>
                <a:gd name="connsiteY13" fmla="*/ 56207 h 57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0861" h="57253">
                  <a:moveTo>
                    <a:pt x="0" y="56207"/>
                  </a:moveTo>
                  <a:cubicBezTo>
                    <a:pt x="381" y="44491"/>
                    <a:pt x="476" y="32680"/>
                    <a:pt x="1048" y="20964"/>
                  </a:cubicBezTo>
                  <a:cubicBezTo>
                    <a:pt x="1524" y="11820"/>
                    <a:pt x="2000" y="1343"/>
                    <a:pt x="13811" y="105"/>
                  </a:cubicBezTo>
                  <a:cubicBezTo>
                    <a:pt x="25051" y="-1038"/>
                    <a:pt x="29337" y="7344"/>
                    <a:pt x="30861" y="17250"/>
                  </a:cubicBezTo>
                  <a:cubicBezTo>
                    <a:pt x="30670" y="17631"/>
                    <a:pt x="30480" y="18107"/>
                    <a:pt x="30194" y="18488"/>
                  </a:cubicBezTo>
                  <a:cubicBezTo>
                    <a:pt x="27432" y="18774"/>
                    <a:pt x="26003" y="16678"/>
                    <a:pt x="24193" y="15345"/>
                  </a:cubicBezTo>
                  <a:cubicBezTo>
                    <a:pt x="23431" y="14773"/>
                    <a:pt x="22765" y="14106"/>
                    <a:pt x="22193" y="13344"/>
                  </a:cubicBezTo>
                  <a:cubicBezTo>
                    <a:pt x="21622" y="12582"/>
                    <a:pt x="21050" y="11725"/>
                    <a:pt x="20479" y="10963"/>
                  </a:cubicBezTo>
                  <a:cubicBezTo>
                    <a:pt x="14192" y="6772"/>
                    <a:pt x="10573" y="9249"/>
                    <a:pt x="8477" y="15726"/>
                  </a:cubicBezTo>
                  <a:cubicBezTo>
                    <a:pt x="7334" y="19059"/>
                    <a:pt x="8763" y="22869"/>
                    <a:pt x="6953" y="26108"/>
                  </a:cubicBezTo>
                  <a:cubicBezTo>
                    <a:pt x="4191" y="31823"/>
                    <a:pt x="8477" y="37443"/>
                    <a:pt x="7049" y="43158"/>
                  </a:cubicBezTo>
                  <a:cubicBezTo>
                    <a:pt x="6191" y="44777"/>
                    <a:pt x="5524" y="46396"/>
                    <a:pt x="6191" y="48301"/>
                  </a:cubicBezTo>
                  <a:cubicBezTo>
                    <a:pt x="5905" y="51730"/>
                    <a:pt x="5429" y="55064"/>
                    <a:pt x="2381" y="57159"/>
                  </a:cubicBezTo>
                  <a:cubicBezTo>
                    <a:pt x="1333" y="57445"/>
                    <a:pt x="571" y="57064"/>
                    <a:pt x="0" y="56207"/>
                  </a:cubicBezTo>
                  <a:close/>
                </a:path>
              </a:pathLst>
            </a:custGeom>
            <a:solidFill>
              <a:srgbClr val="FBD12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2248AD7A-D254-4AB0-98F3-CE2A732293AC}"/>
                </a:ext>
              </a:extLst>
            </p:cNvPr>
            <p:cNvSpPr/>
            <p:nvPr/>
          </p:nvSpPr>
          <p:spPr>
            <a:xfrm>
              <a:off x="9197038" y="2138912"/>
              <a:ext cx="24295" cy="67746"/>
            </a:xfrm>
            <a:custGeom>
              <a:avLst/>
              <a:gdLst>
                <a:gd name="connsiteX0" fmla="*/ 16538 w 24295"/>
                <a:gd name="connsiteY0" fmla="*/ 66711 h 67746"/>
                <a:gd name="connsiteX1" fmla="*/ 8156 w 24295"/>
                <a:gd name="connsiteY1" fmla="*/ 43946 h 67746"/>
                <a:gd name="connsiteX2" fmla="*/ 536 w 24295"/>
                <a:gd name="connsiteY2" fmla="*/ 3084 h 67746"/>
                <a:gd name="connsiteX3" fmla="*/ 536 w 24295"/>
                <a:gd name="connsiteY3" fmla="*/ 131 h 67746"/>
                <a:gd name="connsiteX4" fmla="*/ 5870 w 24295"/>
                <a:gd name="connsiteY4" fmla="*/ 3275 h 67746"/>
                <a:gd name="connsiteX5" fmla="*/ 12443 w 24295"/>
                <a:gd name="connsiteY5" fmla="*/ 28420 h 67746"/>
                <a:gd name="connsiteX6" fmla="*/ 21587 w 24295"/>
                <a:gd name="connsiteY6" fmla="*/ 55186 h 67746"/>
                <a:gd name="connsiteX7" fmla="*/ 23396 w 24295"/>
                <a:gd name="connsiteY7" fmla="*/ 61377 h 67746"/>
                <a:gd name="connsiteX8" fmla="*/ 23015 w 24295"/>
                <a:gd name="connsiteY8" fmla="*/ 67378 h 67746"/>
                <a:gd name="connsiteX9" fmla="*/ 16538 w 24295"/>
                <a:gd name="connsiteY9" fmla="*/ 66711 h 67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295" h="67746">
                  <a:moveTo>
                    <a:pt x="16538" y="66711"/>
                  </a:moveTo>
                  <a:cubicBezTo>
                    <a:pt x="11109" y="60139"/>
                    <a:pt x="9585" y="51852"/>
                    <a:pt x="8156" y="43946"/>
                  </a:cubicBezTo>
                  <a:cubicBezTo>
                    <a:pt x="5775" y="30325"/>
                    <a:pt x="4061" y="16514"/>
                    <a:pt x="536" y="3084"/>
                  </a:cubicBezTo>
                  <a:cubicBezTo>
                    <a:pt x="-130" y="2131"/>
                    <a:pt x="-226" y="1084"/>
                    <a:pt x="536" y="131"/>
                  </a:cubicBezTo>
                  <a:cubicBezTo>
                    <a:pt x="3299" y="-536"/>
                    <a:pt x="4537" y="1465"/>
                    <a:pt x="5870" y="3275"/>
                  </a:cubicBezTo>
                  <a:cubicBezTo>
                    <a:pt x="11776" y="10704"/>
                    <a:pt x="11300" y="19753"/>
                    <a:pt x="12443" y="28420"/>
                  </a:cubicBezTo>
                  <a:cubicBezTo>
                    <a:pt x="13681" y="37946"/>
                    <a:pt x="13300" y="48042"/>
                    <a:pt x="21587" y="55186"/>
                  </a:cubicBezTo>
                  <a:cubicBezTo>
                    <a:pt x="22063" y="57281"/>
                    <a:pt x="22444" y="59377"/>
                    <a:pt x="23396" y="61377"/>
                  </a:cubicBezTo>
                  <a:cubicBezTo>
                    <a:pt x="24063" y="63473"/>
                    <a:pt x="25206" y="65568"/>
                    <a:pt x="23015" y="67378"/>
                  </a:cubicBezTo>
                  <a:cubicBezTo>
                    <a:pt x="20729" y="67949"/>
                    <a:pt x="18539" y="67949"/>
                    <a:pt x="16538" y="66711"/>
                  </a:cubicBezTo>
                  <a:close/>
                </a:path>
              </a:pathLst>
            </a:custGeom>
            <a:solidFill>
              <a:srgbClr val="F9C61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972FD906-CAC1-4333-A7BF-F3FADE6C4A17}"/>
                </a:ext>
              </a:extLst>
            </p:cNvPr>
            <p:cNvSpPr/>
            <p:nvPr/>
          </p:nvSpPr>
          <p:spPr>
            <a:xfrm>
              <a:off x="9261487" y="2048291"/>
              <a:ext cx="37591" cy="50142"/>
            </a:xfrm>
            <a:custGeom>
              <a:avLst/>
              <a:gdLst>
                <a:gd name="connsiteX0" fmla="*/ 0 w 37591"/>
                <a:gd name="connsiteY0" fmla="*/ 10932 h 50142"/>
                <a:gd name="connsiteX1" fmla="*/ 25908 w 37591"/>
                <a:gd name="connsiteY1" fmla="*/ 645 h 50142"/>
                <a:gd name="connsiteX2" fmla="*/ 37433 w 37591"/>
                <a:gd name="connsiteY2" fmla="*/ 9503 h 50142"/>
                <a:gd name="connsiteX3" fmla="*/ 31528 w 37591"/>
                <a:gd name="connsiteY3" fmla="*/ 42174 h 50142"/>
                <a:gd name="connsiteX4" fmla="*/ 30194 w 37591"/>
                <a:gd name="connsiteY4" fmla="*/ 49794 h 50142"/>
                <a:gd name="connsiteX5" fmla="*/ 26194 w 37591"/>
                <a:gd name="connsiteY5" fmla="*/ 48079 h 50142"/>
                <a:gd name="connsiteX6" fmla="*/ 25813 w 37591"/>
                <a:gd name="connsiteY6" fmla="*/ 41507 h 50142"/>
                <a:gd name="connsiteX7" fmla="*/ 27813 w 37591"/>
                <a:gd name="connsiteY7" fmla="*/ 33792 h 50142"/>
                <a:gd name="connsiteX8" fmla="*/ 30194 w 37591"/>
                <a:gd name="connsiteY8" fmla="*/ 28172 h 50142"/>
                <a:gd name="connsiteX9" fmla="*/ 31337 w 37591"/>
                <a:gd name="connsiteY9" fmla="*/ 16837 h 50142"/>
                <a:gd name="connsiteX10" fmla="*/ 30194 w 37591"/>
                <a:gd name="connsiteY10" fmla="*/ 12456 h 50142"/>
                <a:gd name="connsiteX11" fmla="*/ 23336 w 37591"/>
                <a:gd name="connsiteY11" fmla="*/ 8551 h 50142"/>
                <a:gd name="connsiteX12" fmla="*/ 0 w 37591"/>
                <a:gd name="connsiteY12" fmla="*/ 10932 h 50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7591" h="50142">
                  <a:moveTo>
                    <a:pt x="0" y="10932"/>
                  </a:moveTo>
                  <a:cubicBezTo>
                    <a:pt x="8001" y="5979"/>
                    <a:pt x="16859" y="3026"/>
                    <a:pt x="25908" y="645"/>
                  </a:cubicBezTo>
                  <a:cubicBezTo>
                    <a:pt x="33338" y="-1355"/>
                    <a:pt x="37052" y="1216"/>
                    <a:pt x="37433" y="9503"/>
                  </a:cubicBezTo>
                  <a:cubicBezTo>
                    <a:pt x="38005" y="20933"/>
                    <a:pt x="37243" y="31982"/>
                    <a:pt x="31528" y="42174"/>
                  </a:cubicBezTo>
                  <a:cubicBezTo>
                    <a:pt x="30194" y="44650"/>
                    <a:pt x="29813" y="47127"/>
                    <a:pt x="30194" y="49794"/>
                  </a:cubicBezTo>
                  <a:cubicBezTo>
                    <a:pt x="28194" y="50746"/>
                    <a:pt x="27051" y="49603"/>
                    <a:pt x="26194" y="48079"/>
                  </a:cubicBezTo>
                  <a:cubicBezTo>
                    <a:pt x="25336" y="45984"/>
                    <a:pt x="25336" y="43698"/>
                    <a:pt x="25813" y="41507"/>
                  </a:cubicBezTo>
                  <a:cubicBezTo>
                    <a:pt x="26480" y="38935"/>
                    <a:pt x="27242" y="36364"/>
                    <a:pt x="27813" y="33792"/>
                  </a:cubicBezTo>
                  <a:cubicBezTo>
                    <a:pt x="28384" y="31792"/>
                    <a:pt x="29337" y="29982"/>
                    <a:pt x="30194" y="28172"/>
                  </a:cubicBezTo>
                  <a:cubicBezTo>
                    <a:pt x="31909" y="24553"/>
                    <a:pt x="31909" y="20647"/>
                    <a:pt x="31337" y="16837"/>
                  </a:cubicBezTo>
                  <a:cubicBezTo>
                    <a:pt x="31052" y="15409"/>
                    <a:pt x="30575" y="13980"/>
                    <a:pt x="30194" y="12456"/>
                  </a:cubicBezTo>
                  <a:cubicBezTo>
                    <a:pt x="29718" y="7884"/>
                    <a:pt x="27622" y="8074"/>
                    <a:pt x="23336" y="8551"/>
                  </a:cubicBezTo>
                  <a:cubicBezTo>
                    <a:pt x="15716" y="9598"/>
                    <a:pt x="8287" y="15694"/>
                    <a:pt x="0" y="10932"/>
                  </a:cubicBezTo>
                  <a:close/>
                </a:path>
              </a:pathLst>
            </a:custGeom>
            <a:solidFill>
              <a:srgbClr val="FACB2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4F13BEFB-9DE5-4352-A3EC-575B258E026E}"/>
                </a:ext>
              </a:extLst>
            </p:cNvPr>
            <p:cNvSpPr/>
            <p:nvPr/>
          </p:nvSpPr>
          <p:spPr>
            <a:xfrm>
              <a:off x="9243047" y="2051413"/>
              <a:ext cx="50790" cy="20783"/>
            </a:xfrm>
            <a:custGeom>
              <a:avLst/>
              <a:gdLst>
                <a:gd name="connsiteX0" fmla="*/ 18440 w 50790"/>
                <a:gd name="connsiteY0" fmla="*/ 7810 h 20783"/>
                <a:gd name="connsiteX1" fmla="*/ 49206 w 50790"/>
                <a:gd name="connsiteY1" fmla="*/ 0 h 20783"/>
                <a:gd name="connsiteX2" fmla="*/ 50730 w 50790"/>
                <a:gd name="connsiteY2" fmla="*/ 10192 h 20783"/>
                <a:gd name="connsiteX3" fmla="*/ 44920 w 50790"/>
                <a:gd name="connsiteY3" fmla="*/ 12002 h 20783"/>
                <a:gd name="connsiteX4" fmla="*/ 36157 w 50790"/>
                <a:gd name="connsiteY4" fmla="*/ 11049 h 20783"/>
                <a:gd name="connsiteX5" fmla="*/ 27584 w 50790"/>
                <a:gd name="connsiteY5" fmla="*/ 15621 h 20783"/>
                <a:gd name="connsiteX6" fmla="*/ 15392 w 50790"/>
                <a:gd name="connsiteY6" fmla="*/ 18193 h 20783"/>
                <a:gd name="connsiteX7" fmla="*/ 7487 w 50790"/>
                <a:gd name="connsiteY7" fmla="*/ 20479 h 20783"/>
                <a:gd name="connsiteX8" fmla="*/ 3391 w 50790"/>
                <a:gd name="connsiteY8" fmla="*/ 20288 h 20783"/>
                <a:gd name="connsiteX9" fmla="*/ 57 w 50790"/>
                <a:gd name="connsiteY9" fmla="*/ 14383 h 20783"/>
                <a:gd name="connsiteX10" fmla="*/ 914 w 50790"/>
                <a:gd name="connsiteY10" fmla="*/ 12097 h 20783"/>
                <a:gd name="connsiteX11" fmla="*/ 18440 w 50790"/>
                <a:gd name="connsiteY11" fmla="*/ 7810 h 207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0790" h="20783">
                  <a:moveTo>
                    <a:pt x="18440" y="7810"/>
                  </a:moveTo>
                  <a:cubicBezTo>
                    <a:pt x="28823" y="5715"/>
                    <a:pt x="39491" y="4667"/>
                    <a:pt x="49206" y="0"/>
                  </a:cubicBezTo>
                  <a:cubicBezTo>
                    <a:pt x="51778" y="3524"/>
                    <a:pt x="50349" y="6953"/>
                    <a:pt x="50730" y="10192"/>
                  </a:cubicBezTo>
                  <a:cubicBezTo>
                    <a:pt x="49206" y="12002"/>
                    <a:pt x="47111" y="12192"/>
                    <a:pt x="44920" y="12002"/>
                  </a:cubicBezTo>
                  <a:cubicBezTo>
                    <a:pt x="42062" y="11430"/>
                    <a:pt x="39205" y="10573"/>
                    <a:pt x="36157" y="11049"/>
                  </a:cubicBezTo>
                  <a:cubicBezTo>
                    <a:pt x="32633" y="11335"/>
                    <a:pt x="30442" y="14097"/>
                    <a:pt x="27584" y="15621"/>
                  </a:cubicBezTo>
                  <a:cubicBezTo>
                    <a:pt x="23393" y="15812"/>
                    <a:pt x="19107" y="15907"/>
                    <a:pt x="15392" y="18193"/>
                  </a:cubicBezTo>
                  <a:cubicBezTo>
                    <a:pt x="12535" y="18383"/>
                    <a:pt x="9963" y="19050"/>
                    <a:pt x="7487" y="20479"/>
                  </a:cubicBezTo>
                  <a:cubicBezTo>
                    <a:pt x="6058" y="20955"/>
                    <a:pt x="4724" y="20860"/>
                    <a:pt x="3391" y="20288"/>
                  </a:cubicBezTo>
                  <a:cubicBezTo>
                    <a:pt x="1486" y="18764"/>
                    <a:pt x="1200" y="16383"/>
                    <a:pt x="57" y="14383"/>
                  </a:cubicBezTo>
                  <a:cubicBezTo>
                    <a:pt x="-133" y="13430"/>
                    <a:pt x="152" y="12668"/>
                    <a:pt x="914" y="12097"/>
                  </a:cubicBezTo>
                  <a:cubicBezTo>
                    <a:pt x="7391" y="13335"/>
                    <a:pt x="12440" y="8668"/>
                    <a:pt x="18440" y="7810"/>
                  </a:cubicBezTo>
                  <a:close/>
                </a:path>
              </a:pathLst>
            </a:custGeom>
            <a:solidFill>
              <a:srgbClr val="F9C70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786B88F3-8840-47F6-8CD7-44C7650CE9F7}"/>
                </a:ext>
              </a:extLst>
            </p:cNvPr>
            <p:cNvSpPr/>
            <p:nvPr/>
          </p:nvSpPr>
          <p:spPr>
            <a:xfrm>
              <a:off x="9117820" y="2113611"/>
              <a:ext cx="55370" cy="24376"/>
            </a:xfrm>
            <a:custGeom>
              <a:avLst/>
              <a:gdLst>
                <a:gd name="connsiteX0" fmla="*/ 52037 w 55370"/>
                <a:gd name="connsiteY0" fmla="*/ 23622 h 24376"/>
                <a:gd name="connsiteX1" fmla="*/ 13746 w 55370"/>
                <a:gd name="connsiteY1" fmla="*/ 22193 h 24376"/>
                <a:gd name="connsiteX2" fmla="*/ 30 w 55370"/>
                <a:gd name="connsiteY2" fmla="*/ 12763 h 24376"/>
                <a:gd name="connsiteX3" fmla="*/ 10889 w 55370"/>
                <a:gd name="connsiteY3" fmla="*/ 0 h 24376"/>
                <a:gd name="connsiteX4" fmla="*/ 12032 w 55370"/>
                <a:gd name="connsiteY4" fmla="*/ 857 h 24376"/>
                <a:gd name="connsiteX5" fmla="*/ 7745 w 55370"/>
                <a:gd name="connsiteY5" fmla="*/ 9334 h 24376"/>
                <a:gd name="connsiteX6" fmla="*/ 6983 w 55370"/>
                <a:gd name="connsiteY6" fmla="*/ 11811 h 24376"/>
                <a:gd name="connsiteX7" fmla="*/ 19747 w 55370"/>
                <a:gd name="connsiteY7" fmla="*/ 16573 h 24376"/>
                <a:gd name="connsiteX8" fmla="*/ 43083 w 55370"/>
                <a:gd name="connsiteY8" fmla="*/ 17907 h 24376"/>
                <a:gd name="connsiteX9" fmla="*/ 55370 w 55370"/>
                <a:gd name="connsiteY9" fmla="*/ 23050 h 24376"/>
                <a:gd name="connsiteX10" fmla="*/ 52037 w 55370"/>
                <a:gd name="connsiteY10" fmla="*/ 23622 h 24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5370" h="24376">
                  <a:moveTo>
                    <a:pt x="52037" y="23622"/>
                  </a:moveTo>
                  <a:cubicBezTo>
                    <a:pt x="39178" y="25051"/>
                    <a:pt x="26414" y="24384"/>
                    <a:pt x="13746" y="22193"/>
                  </a:cubicBezTo>
                  <a:cubicBezTo>
                    <a:pt x="7936" y="21145"/>
                    <a:pt x="697" y="20764"/>
                    <a:pt x="30" y="12763"/>
                  </a:cubicBezTo>
                  <a:cubicBezTo>
                    <a:pt x="-446" y="5810"/>
                    <a:pt x="4793" y="2095"/>
                    <a:pt x="10889" y="0"/>
                  </a:cubicBezTo>
                  <a:cubicBezTo>
                    <a:pt x="11270" y="286"/>
                    <a:pt x="11651" y="571"/>
                    <a:pt x="12032" y="857"/>
                  </a:cubicBezTo>
                  <a:cubicBezTo>
                    <a:pt x="12508" y="4667"/>
                    <a:pt x="9460" y="6572"/>
                    <a:pt x="7745" y="9334"/>
                  </a:cubicBezTo>
                  <a:cubicBezTo>
                    <a:pt x="7364" y="10096"/>
                    <a:pt x="7079" y="10954"/>
                    <a:pt x="6983" y="11811"/>
                  </a:cubicBezTo>
                  <a:cubicBezTo>
                    <a:pt x="9460" y="18097"/>
                    <a:pt x="15365" y="15240"/>
                    <a:pt x="19747" y="16573"/>
                  </a:cubicBezTo>
                  <a:cubicBezTo>
                    <a:pt x="27462" y="18574"/>
                    <a:pt x="35368" y="17335"/>
                    <a:pt x="43083" y="17907"/>
                  </a:cubicBezTo>
                  <a:cubicBezTo>
                    <a:pt x="47655" y="18288"/>
                    <a:pt x="53084" y="16954"/>
                    <a:pt x="55370" y="23050"/>
                  </a:cubicBezTo>
                  <a:cubicBezTo>
                    <a:pt x="54418" y="24384"/>
                    <a:pt x="53275" y="24575"/>
                    <a:pt x="52037" y="23622"/>
                  </a:cubicBezTo>
                  <a:close/>
                </a:path>
              </a:pathLst>
            </a:custGeom>
            <a:solidFill>
              <a:srgbClr val="F7CD2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10899E21-F888-492A-8CF0-7FB1F2BEA3B4}"/>
                </a:ext>
              </a:extLst>
            </p:cNvPr>
            <p:cNvSpPr/>
            <p:nvPr/>
          </p:nvSpPr>
          <p:spPr>
            <a:xfrm>
              <a:off x="9128709" y="2092676"/>
              <a:ext cx="46864" cy="23328"/>
            </a:xfrm>
            <a:custGeom>
              <a:avLst/>
              <a:gdLst>
                <a:gd name="connsiteX0" fmla="*/ 0 w 46864"/>
                <a:gd name="connsiteY0" fmla="*/ 20935 h 23328"/>
                <a:gd name="connsiteX1" fmla="*/ 40958 w 46864"/>
                <a:gd name="connsiteY1" fmla="*/ 742 h 23328"/>
                <a:gd name="connsiteX2" fmla="*/ 45911 w 46864"/>
                <a:gd name="connsiteY2" fmla="*/ 171 h 23328"/>
                <a:gd name="connsiteX3" fmla="*/ 45244 w 46864"/>
                <a:gd name="connsiteY3" fmla="*/ 6267 h 23328"/>
                <a:gd name="connsiteX4" fmla="*/ 39719 w 46864"/>
                <a:gd name="connsiteY4" fmla="*/ 9505 h 23328"/>
                <a:gd name="connsiteX5" fmla="*/ 25622 w 46864"/>
                <a:gd name="connsiteY5" fmla="*/ 13696 h 23328"/>
                <a:gd name="connsiteX6" fmla="*/ 5334 w 46864"/>
                <a:gd name="connsiteY6" fmla="*/ 23316 h 23328"/>
                <a:gd name="connsiteX7" fmla="*/ 762 w 46864"/>
                <a:gd name="connsiteY7" fmla="*/ 21697 h 23328"/>
                <a:gd name="connsiteX8" fmla="*/ 0 w 46864"/>
                <a:gd name="connsiteY8" fmla="*/ 20935 h 23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864" h="23328">
                  <a:moveTo>
                    <a:pt x="0" y="20935"/>
                  </a:moveTo>
                  <a:cubicBezTo>
                    <a:pt x="13049" y="12934"/>
                    <a:pt x="25146" y="3123"/>
                    <a:pt x="40958" y="742"/>
                  </a:cubicBezTo>
                  <a:cubicBezTo>
                    <a:pt x="42577" y="75"/>
                    <a:pt x="44196" y="-210"/>
                    <a:pt x="45911" y="171"/>
                  </a:cubicBezTo>
                  <a:cubicBezTo>
                    <a:pt x="47816" y="2457"/>
                    <a:pt x="46482" y="4362"/>
                    <a:pt x="45244" y="6267"/>
                  </a:cubicBezTo>
                  <a:cubicBezTo>
                    <a:pt x="43720" y="7981"/>
                    <a:pt x="41910" y="9029"/>
                    <a:pt x="39719" y="9505"/>
                  </a:cubicBezTo>
                  <a:cubicBezTo>
                    <a:pt x="34576" y="9410"/>
                    <a:pt x="29623" y="9791"/>
                    <a:pt x="25622" y="13696"/>
                  </a:cubicBezTo>
                  <a:cubicBezTo>
                    <a:pt x="18479" y="15982"/>
                    <a:pt x="12859" y="21697"/>
                    <a:pt x="5334" y="23316"/>
                  </a:cubicBezTo>
                  <a:cubicBezTo>
                    <a:pt x="3620" y="23412"/>
                    <a:pt x="2000" y="22935"/>
                    <a:pt x="762" y="21697"/>
                  </a:cubicBezTo>
                  <a:lnTo>
                    <a:pt x="0" y="20935"/>
                  </a:lnTo>
                  <a:close/>
                </a:path>
              </a:pathLst>
            </a:custGeom>
            <a:solidFill>
              <a:srgbClr val="FDD41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14CE1441-9972-4BD8-A1BA-79C2DF11A868}"/>
                </a:ext>
              </a:extLst>
            </p:cNvPr>
            <p:cNvSpPr/>
            <p:nvPr/>
          </p:nvSpPr>
          <p:spPr>
            <a:xfrm>
              <a:off x="9284538" y="2139329"/>
              <a:ext cx="43338" cy="11318"/>
            </a:xfrm>
            <a:custGeom>
              <a:avLst/>
              <a:gdLst>
                <a:gd name="connsiteX0" fmla="*/ 0 w 43338"/>
                <a:gd name="connsiteY0" fmla="*/ 6858 h 11318"/>
                <a:gd name="connsiteX1" fmla="*/ 43339 w 43338"/>
                <a:gd name="connsiteY1" fmla="*/ 0 h 11318"/>
                <a:gd name="connsiteX2" fmla="*/ 21622 w 43338"/>
                <a:gd name="connsiteY2" fmla="*/ 11239 h 11318"/>
                <a:gd name="connsiteX3" fmla="*/ 0 w 43338"/>
                <a:gd name="connsiteY3" fmla="*/ 6858 h 113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338" h="11318">
                  <a:moveTo>
                    <a:pt x="0" y="6858"/>
                  </a:moveTo>
                  <a:cubicBezTo>
                    <a:pt x="14573" y="5620"/>
                    <a:pt x="30290" y="11239"/>
                    <a:pt x="43339" y="0"/>
                  </a:cubicBezTo>
                  <a:cubicBezTo>
                    <a:pt x="39910" y="11144"/>
                    <a:pt x="29908" y="10573"/>
                    <a:pt x="21622" y="11239"/>
                  </a:cubicBezTo>
                  <a:cubicBezTo>
                    <a:pt x="14383" y="11716"/>
                    <a:pt x="6858" y="10001"/>
                    <a:pt x="0" y="6858"/>
                  </a:cubicBezTo>
                  <a:close/>
                </a:path>
              </a:pathLst>
            </a:custGeom>
            <a:solidFill>
              <a:srgbClr val="F7D03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BAA7FE58-623F-4CC4-AEC4-B0EF0BB4E328}"/>
                </a:ext>
              </a:extLst>
            </p:cNvPr>
            <p:cNvSpPr/>
            <p:nvPr/>
          </p:nvSpPr>
          <p:spPr>
            <a:xfrm>
              <a:off x="9249486" y="2137995"/>
              <a:ext cx="28384" cy="24955"/>
            </a:xfrm>
            <a:custGeom>
              <a:avLst/>
              <a:gdLst>
                <a:gd name="connsiteX0" fmla="*/ 28289 w 28384"/>
                <a:gd name="connsiteY0" fmla="*/ 3620 h 24955"/>
                <a:gd name="connsiteX1" fmla="*/ 28384 w 28384"/>
                <a:gd name="connsiteY1" fmla="*/ 5620 h 24955"/>
                <a:gd name="connsiteX2" fmla="*/ 11144 w 28384"/>
                <a:gd name="connsiteY2" fmla="*/ 17812 h 24955"/>
                <a:gd name="connsiteX3" fmla="*/ 5429 w 28384"/>
                <a:gd name="connsiteY3" fmla="*/ 24194 h 24955"/>
                <a:gd name="connsiteX4" fmla="*/ 2477 w 28384"/>
                <a:gd name="connsiteY4" fmla="*/ 24765 h 24955"/>
                <a:gd name="connsiteX5" fmla="*/ 0 w 28384"/>
                <a:gd name="connsiteY5" fmla="*/ 20765 h 24955"/>
                <a:gd name="connsiteX6" fmla="*/ 17621 w 28384"/>
                <a:gd name="connsiteY6" fmla="*/ 2667 h 24955"/>
                <a:gd name="connsiteX7" fmla="*/ 23432 w 28384"/>
                <a:gd name="connsiteY7" fmla="*/ 0 h 24955"/>
                <a:gd name="connsiteX8" fmla="*/ 28289 w 28384"/>
                <a:gd name="connsiteY8" fmla="*/ 3620 h 24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384" h="24955">
                  <a:moveTo>
                    <a:pt x="28289" y="3620"/>
                  </a:moveTo>
                  <a:cubicBezTo>
                    <a:pt x="28289" y="4286"/>
                    <a:pt x="28289" y="4953"/>
                    <a:pt x="28384" y="5620"/>
                  </a:cubicBezTo>
                  <a:cubicBezTo>
                    <a:pt x="19336" y="4858"/>
                    <a:pt x="16097" y="12668"/>
                    <a:pt x="11144" y="17812"/>
                  </a:cubicBezTo>
                  <a:cubicBezTo>
                    <a:pt x="9239" y="19812"/>
                    <a:pt x="8573" y="23146"/>
                    <a:pt x="5429" y="24194"/>
                  </a:cubicBezTo>
                  <a:cubicBezTo>
                    <a:pt x="4572" y="24955"/>
                    <a:pt x="3620" y="25146"/>
                    <a:pt x="2477" y="24765"/>
                  </a:cubicBezTo>
                  <a:cubicBezTo>
                    <a:pt x="1048" y="23813"/>
                    <a:pt x="95" y="22574"/>
                    <a:pt x="0" y="20765"/>
                  </a:cubicBezTo>
                  <a:cubicBezTo>
                    <a:pt x="2762" y="11716"/>
                    <a:pt x="11716" y="8763"/>
                    <a:pt x="17621" y="2667"/>
                  </a:cubicBezTo>
                  <a:cubicBezTo>
                    <a:pt x="19336" y="1238"/>
                    <a:pt x="21146" y="191"/>
                    <a:pt x="23432" y="0"/>
                  </a:cubicBezTo>
                  <a:cubicBezTo>
                    <a:pt x="25813" y="191"/>
                    <a:pt x="27527" y="1143"/>
                    <a:pt x="28289" y="3620"/>
                  </a:cubicBezTo>
                  <a:close/>
                </a:path>
              </a:pathLst>
            </a:custGeom>
            <a:solidFill>
              <a:srgbClr val="FCC40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EBB2F872-50C0-4CC8-B5DF-366FBE0BF97B}"/>
                </a:ext>
              </a:extLst>
            </p:cNvPr>
            <p:cNvSpPr/>
            <p:nvPr/>
          </p:nvSpPr>
          <p:spPr>
            <a:xfrm>
              <a:off x="9226150" y="2173523"/>
              <a:ext cx="19240" cy="30098"/>
            </a:xfrm>
            <a:custGeom>
              <a:avLst/>
              <a:gdLst>
                <a:gd name="connsiteX0" fmla="*/ 10478 w 19240"/>
                <a:gd name="connsiteY0" fmla="*/ 11430 h 30098"/>
                <a:gd name="connsiteX1" fmla="*/ 19241 w 19240"/>
                <a:gd name="connsiteY1" fmla="*/ 0 h 30098"/>
                <a:gd name="connsiteX2" fmla="*/ 6191 w 19240"/>
                <a:gd name="connsiteY2" fmla="*/ 30099 h 30098"/>
                <a:gd name="connsiteX3" fmla="*/ 762 w 19240"/>
                <a:gd name="connsiteY3" fmla="*/ 27813 h 30098"/>
                <a:gd name="connsiteX4" fmla="*/ 191 w 19240"/>
                <a:gd name="connsiteY4" fmla="*/ 23432 h 30098"/>
                <a:gd name="connsiteX5" fmla="*/ 2476 w 19240"/>
                <a:gd name="connsiteY5" fmla="*/ 19622 h 30098"/>
                <a:gd name="connsiteX6" fmla="*/ 10478 w 19240"/>
                <a:gd name="connsiteY6" fmla="*/ 11430 h 300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240" h="30098">
                  <a:moveTo>
                    <a:pt x="10478" y="11430"/>
                  </a:moveTo>
                  <a:cubicBezTo>
                    <a:pt x="13335" y="7620"/>
                    <a:pt x="11906" y="381"/>
                    <a:pt x="19241" y="0"/>
                  </a:cubicBezTo>
                  <a:cubicBezTo>
                    <a:pt x="17050" y="10954"/>
                    <a:pt x="8287" y="19145"/>
                    <a:pt x="6191" y="30099"/>
                  </a:cubicBezTo>
                  <a:cubicBezTo>
                    <a:pt x="4096" y="30099"/>
                    <a:pt x="2191" y="29337"/>
                    <a:pt x="762" y="27813"/>
                  </a:cubicBezTo>
                  <a:cubicBezTo>
                    <a:pt x="0" y="26384"/>
                    <a:pt x="-190" y="24955"/>
                    <a:pt x="191" y="23432"/>
                  </a:cubicBezTo>
                  <a:cubicBezTo>
                    <a:pt x="667" y="22003"/>
                    <a:pt x="1524" y="20764"/>
                    <a:pt x="2476" y="19622"/>
                  </a:cubicBezTo>
                  <a:cubicBezTo>
                    <a:pt x="4762" y="16573"/>
                    <a:pt x="7048" y="13430"/>
                    <a:pt x="10478" y="11430"/>
                  </a:cubicBezTo>
                  <a:close/>
                </a:path>
              </a:pathLst>
            </a:custGeom>
            <a:solidFill>
              <a:srgbClr val="FAC11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C5014EF5-432D-4619-86B4-D27DDAAD23F2}"/>
                </a:ext>
              </a:extLst>
            </p:cNvPr>
            <p:cNvSpPr/>
            <p:nvPr/>
          </p:nvSpPr>
          <p:spPr>
            <a:xfrm>
              <a:off x="9281674" y="2095894"/>
              <a:ext cx="19545" cy="13592"/>
            </a:xfrm>
            <a:custGeom>
              <a:avLst/>
              <a:gdLst>
                <a:gd name="connsiteX0" fmla="*/ 7151 w 19545"/>
                <a:gd name="connsiteY0" fmla="*/ 0 h 13592"/>
                <a:gd name="connsiteX1" fmla="*/ 10008 w 19545"/>
                <a:gd name="connsiteY1" fmla="*/ 2191 h 13592"/>
                <a:gd name="connsiteX2" fmla="*/ 18962 w 19545"/>
                <a:gd name="connsiteY2" fmla="*/ 8954 h 13592"/>
                <a:gd name="connsiteX3" fmla="*/ 19057 w 19545"/>
                <a:gd name="connsiteY3" fmla="*/ 11906 h 13592"/>
                <a:gd name="connsiteX4" fmla="*/ 11342 w 19545"/>
                <a:gd name="connsiteY4" fmla="*/ 13240 h 13592"/>
                <a:gd name="connsiteX5" fmla="*/ 3150 w 19545"/>
                <a:gd name="connsiteY5" fmla="*/ 9811 h 13592"/>
                <a:gd name="connsiteX6" fmla="*/ 7151 w 19545"/>
                <a:gd name="connsiteY6" fmla="*/ 0 h 13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545" h="13592">
                  <a:moveTo>
                    <a:pt x="7151" y="0"/>
                  </a:moveTo>
                  <a:cubicBezTo>
                    <a:pt x="8103" y="762"/>
                    <a:pt x="9056" y="1429"/>
                    <a:pt x="10008" y="2191"/>
                  </a:cubicBezTo>
                  <a:cubicBezTo>
                    <a:pt x="13437" y="3810"/>
                    <a:pt x="16676" y="5715"/>
                    <a:pt x="18962" y="8954"/>
                  </a:cubicBezTo>
                  <a:cubicBezTo>
                    <a:pt x="19724" y="9906"/>
                    <a:pt x="19724" y="10954"/>
                    <a:pt x="19057" y="11906"/>
                  </a:cubicBezTo>
                  <a:cubicBezTo>
                    <a:pt x="16771" y="13716"/>
                    <a:pt x="14104" y="13907"/>
                    <a:pt x="11342" y="13240"/>
                  </a:cubicBezTo>
                  <a:cubicBezTo>
                    <a:pt x="8675" y="12097"/>
                    <a:pt x="6198" y="10382"/>
                    <a:pt x="3150" y="9811"/>
                  </a:cubicBezTo>
                  <a:cubicBezTo>
                    <a:pt x="-2946" y="3620"/>
                    <a:pt x="578" y="1238"/>
                    <a:pt x="7151" y="0"/>
                  </a:cubicBezTo>
                  <a:close/>
                </a:path>
              </a:pathLst>
            </a:custGeom>
            <a:solidFill>
              <a:srgbClr val="F9BF0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577426CC-D737-4B74-8DED-99B41A4AF299}"/>
                </a:ext>
              </a:extLst>
            </p:cNvPr>
            <p:cNvSpPr/>
            <p:nvPr/>
          </p:nvSpPr>
          <p:spPr>
            <a:xfrm>
              <a:off x="9169857" y="2131462"/>
              <a:ext cx="27908" cy="10628"/>
            </a:xfrm>
            <a:custGeom>
              <a:avLst/>
              <a:gdLst>
                <a:gd name="connsiteX0" fmla="*/ 0 w 27908"/>
                <a:gd name="connsiteY0" fmla="*/ 5771 h 10628"/>
                <a:gd name="connsiteX1" fmla="*/ 3048 w 27908"/>
                <a:gd name="connsiteY1" fmla="*/ 5199 h 10628"/>
                <a:gd name="connsiteX2" fmla="*/ 12192 w 27908"/>
                <a:gd name="connsiteY2" fmla="*/ 151 h 10628"/>
                <a:gd name="connsiteX3" fmla="*/ 21717 w 27908"/>
                <a:gd name="connsiteY3" fmla="*/ 913 h 10628"/>
                <a:gd name="connsiteX4" fmla="*/ 27908 w 27908"/>
                <a:gd name="connsiteY4" fmla="*/ 7866 h 10628"/>
                <a:gd name="connsiteX5" fmla="*/ 27622 w 27908"/>
                <a:gd name="connsiteY5" fmla="*/ 10628 h 10628"/>
                <a:gd name="connsiteX6" fmla="*/ 0 w 27908"/>
                <a:gd name="connsiteY6" fmla="*/ 5771 h 1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908" h="10628">
                  <a:moveTo>
                    <a:pt x="0" y="5771"/>
                  </a:moveTo>
                  <a:cubicBezTo>
                    <a:pt x="1048" y="5580"/>
                    <a:pt x="2000" y="5390"/>
                    <a:pt x="3048" y="5199"/>
                  </a:cubicBezTo>
                  <a:cubicBezTo>
                    <a:pt x="5620" y="2723"/>
                    <a:pt x="9239" y="2056"/>
                    <a:pt x="12192" y="151"/>
                  </a:cubicBezTo>
                  <a:cubicBezTo>
                    <a:pt x="15430" y="-325"/>
                    <a:pt x="18574" y="437"/>
                    <a:pt x="21717" y="913"/>
                  </a:cubicBezTo>
                  <a:cubicBezTo>
                    <a:pt x="25336" y="1865"/>
                    <a:pt x="27908" y="3770"/>
                    <a:pt x="27908" y="7866"/>
                  </a:cubicBezTo>
                  <a:cubicBezTo>
                    <a:pt x="27813" y="8819"/>
                    <a:pt x="27718" y="9676"/>
                    <a:pt x="27622" y="10628"/>
                  </a:cubicBezTo>
                  <a:cubicBezTo>
                    <a:pt x="19241" y="4628"/>
                    <a:pt x="8858" y="9676"/>
                    <a:pt x="0" y="5771"/>
                  </a:cubicBezTo>
                  <a:close/>
                </a:path>
              </a:pathLst>
            </a:custGeom>
            <a:solidFill>
              <a:srgbClr val="FACB2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F17DAC83-8960-4ADF-BB74-7BD5F04A9643}"/>
                </a:ext>
              </a:extLst>
            </p:cNvPr>
            <p:cNvSpPr/>
            <p:nvPr/>
          </p:nvSpPr>
          <p:spPr>
            <a:xfrm>
              <a:off x="9219817" y="2044936"/>
              <a:ext cx="21762" cy="18044"/>
            </a:xfrm>
            <a:custGeom>
              <a:avLst/>
              <a:gdLst>
                <a:gd name="connsiteX0" fmla="*/ 1379 w 21762"/>
                <a:gd name="connsiteY0" fmla="*/ 0 h 18044"/>
                <a:gd name="connsiteX1" fmla="*/ 21763 w 21762"/>
                <a:gd name="connsiteY1" fmla="*/ 16478 h 18044"/>
                <a:gd name="connsiteX2" fmla="*/ 10238 w 21762"/>
                <a:gd name="connsiteY2" fmla="*/ 15240 h 18044"/>
                <a:gd name="connsiteX3" fmla="*/ 7571 w 21762"/>
                <a:gd name="connsiteY3" fmla="*/ 13811 h 18044"/>
                <a:gd name="connsiteX4" fmla="*/ 2618 w 21762"/>
                <a:gd name="connsiteY4" fmla="*/ 10478 h 18044"/>
                <a:gd name="connsiteX5" fmla="*/ 1094 w 21762"/>
                <a:gd name="connsiteY5" fmla="*/ 7906 h 18044"/>
                <a:gd name="connsiteX6" fmla="*/ 617 w 21762"/>
                <a:gd name="connsiteY6" fmla="*/ 762 h 18044"/>
                <a:gd name="connsiteX7" fmla="*/ 1379 w 21762"/>
                <a:gd name="connsiteY7" fmla="*/ 0 h 18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762" h="18044">
                  <a:moveTo>
                    <a:pt x="1379" y="0"/>
                  </a:moveTo>
                  <a:cubicBezTo>
                    <a:pt x="8142" y="5525"/>
                    <a:pt x="15000" y="11049"/>
                    <a:pt x="21763" y="16478"/>
                  </a:cubicBezTo>
                  <a:cubicBezTo>
                    <a:pt x="17477" y="20098"/>
                    <a:pt x="13952" y="16478"/>
                    <a:pt x="10238" y="15240"/>
                  </a:cubicBezTo>
                  <a:cubicBezTo>
                    <a:pt x="9285" y="14859"/>
                    <a:pt x="8428" y="14383"/>
                    <a:pt x="7571" y="13811"/>
                  </a:cubicBezTo>
                  <a:cubicBezTo>
                    <a:pt x="5856" y="12859"/>
                    <a:pt x="4046" y="11811"/>
                    <a:pt x="2618" y="10478"/>
                  </a:cubicBezTo>
                  <a:cubicBezTo>
                    <a:pt x="1951" y="9716"/>
                    <a:pt x="1475" y="8858"/>
                    <a:pt x="1094" y="7906"/>
                  </a:cubicBezTo>
                  <a:cubicBezTo>
                    <a:pt x="427" y="5525"/>
                    <a:pt x="-716" y="3239"/>
                    <a:pt x="617" y="762"/>
                  </a:cubicBezTo>
                  <a:lnTo>
                    <a:pt x="1379" y="0"/>
                  </a:lnTo>
                  <a:close/>
                </a:path>
              </a:pathLst>
            </a:custGeom>
            <a:solidFill>
              <a:srgbClr val="F7C92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CBB123F9-E1F4-4A22-BBC1-7B8C344F4363}"/>
                </a:ext>
              </a:extLst>
            </p:cNvPr>
            <p:cNvSpPr/>
            <p:nvPr/>
          </p:nvSpPr>
          <p:spPr>
            <a:xfrm>
              <a:off x="9297679" y="2104753"/>
              <a:ext cx="18482" cy="13906"/>
            </a:xfrm>
            <a:custGeom>
              <a:avLst/>
              <a:gdLst>
                <a:gd name="connsiteX0" fmla="*/ 2861 w 18482"/>
                <a:gd name="connsiteY0" fmla="*/ 2572 h 13906"/>
                <a:gd name="connsiteX1" fmla="*/ 3052 w 18482"/>
                <a:gd name="connsiteY1" fmla="*/ 0 h 13906"/>
                <a:gd name="connsiteX2" fmla="*/ 18482 w 18482"/>
                <a:gd name="connsiteY2" fmla="*/ 13907 h 13906"/>
                <a:gd name="connsiteX3" fmla="*/ 12100 w 18482"/>
                <a:gd name="connsiteY3" fmla="*/ 11621 h 13906"/>
                <a:gd name="connsiteX4" fmla="*/ 4 w 18482"/>
                <a:gd name="connsiteY4" fmla="*/ 5905 h 13906"/>
                <a:gd name="connsiteX5" fmla="*/ 2861 w 18482"/>
                <a:gd name="connsiteY5" fmla="*/ 2572 h 13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482" h="13906">
                  <a:moveTo>
                    <a:pt x="2861" y="2572"/>
                  </a:moveTo>
                  <a:cubicBezTo>
                    <a:pt x="2956" y="1715"/>
                    <a:pt x="2956" y="857"/>
                    <a:pt x="3052" y="0"/>
                  </a:cubicBezTo>
                  <a:cubicBezTo>
                    <a:pt x="9338" y="3429"/>
                    <a:pt x="14958" y="7525"/>
                    <a:pt x="18482" y="13907"/>
                  </a:cubicBezTo>
                  <a:cubicBezTo>
                    <a:pt x="16387" y="13145"/>
                    <a:pt x="14196" y="12383"/>
                    <a:pt x="12100" y="11621"/>
                  </a:cubicBezTo>
                  <a:cubicBezTo>
                    <a:pt x="7433" y="11144"/>
                    <a:pt x="2194" y="11716"/>
                    <a:pt x="4" y="5905"/>
                  </a:cubicBezTo>
                  <a:cubicBezTo>
                    <a:pt x="-92" y="4096"/>
                    <a:pt x="1718" y="3620"/>
                    <a:pt x="2861" y="2572"/>
                  </a:cubicBezTo>
                  <a:close/>
                </a:path>
              </a:pathLst>
            </a:custGeom>
            <a:solidFill>
              <a:srgbClr val="FBC70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C65C2897-0E24-4735-9DCA-B611609768EE}"/>
                </a:ext>
              </a:extLst>
            </p:cNvPr>
            <p:cNvSpPr/>
            <p:nvPr/>
          </p:nvSpPr>
          <p:spPr>
            <a:xfrm>
              <a:off x="9218339" y="2195855"/>
              <a:ext cx="13929" cy="13283"/>
            </a:xfrm>
            <a:custGeom>
              <a:avLst/>
              <a:gdLst>
                <a:gd name="connsiteX0" fmla="*/ 9144 w 13929"/>
                <a:gd name="connsiteY0" fmla="*/ 5100 h 13283"/>
                <a:gd name="connsiteX1" fmla="*/ 13907 w 13929"/>
                <a:gd name="connsiteY1" fmla="*/ 7767 h 13283"/>
                <a:gd name="connsiteX2" fmla="*/ 13145 w 13929"/>
                <a:gd name="connsiteY2" fmla="*/ 9577 h 13283"/>
                <a:gd name="connsiteX3" fmla="*/ 2286 w 13929"/>
                <a:gd name="connsiteY3" fmla="*/ 9767 h 13283"/>
                <a:gd name="connsiteX4" fmla="*/ 0 w 13929"/>
                <a:gd name="connsiteY4" fmla="*/ 5195 h 13283"/>
                <a:gd name="connsiteX5" fmla="*/ 9144 w 13929"/>
                <a:gd name="connsiteY5" fmla="*/ 5100 h 132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929" h="13283">
                  <a:moveTo>
                    <a:pt x="9144" y="5100"/>
                  </a:moveTo>
                  <a:cubicBezTo>
                    <a:pt x="11239" y="5195"/>
                    <a:pt x="12954" y="5671"/>
                    <a:pt x="13907" y="7767"/>
                  </a:cubicBezTo>
                  <a:cubicBezTo>
                    <a:pt x="14002" y="8529"/>
                    <a:pt x="13811" y="9100"/>
                    <a:pt x="13145" y="9577"/>
                  </a:cubicBezTo>
                  <a:cubicBezTo>
                    <a:pt x="9525" y="11863"/>
                    <a:pt x="6001" y="16530"/>
                    <a:pt x="2286" y="9767"/>
                  </a:cubicBezTo>
                  <a:cubicBezTo>
                    <a:pt x="1524" y="8243"/>
                    <a:pt x="762" y="6719"/>
                    <a:pt x="0" y="5195"/>
                  </a:cubicBezTo>
                  <a:cubicBezTo>
                    <a:pt x="3048" y="-1377"/>
                    <a:pt x="6096" y="-2044"/>
                    <a:pt x="9144" y="5100"/>
                  </a:cubicBezTo>
                  <a:close/>
                </a:path>
              </a:pathLst>
            </a:custGeom>
            <a:solidFill>
              <a:srgbClr val="FBCC0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A40EC383-570C-4DCC-8DAC-143DA0656C0F}"/>
                </a:ext>
              </a:extLst>
            </p:cNvPr>
            <p:cNvSpPr/>
            <p:nvPr/>
          </p:nvSpPr>
          <p:spPr>
            <a:xfrm>
              <a:off x="9169667" y="2083798"/>
              <a:ext cx="21883" cy="10340"/>
            </a:xfrm>
            <a:custGeom>
              <a:avLst/>
              <a:gdLst>
                <a:gd name="connsiteX0" fmla="*/ 5334 w 21883"/>
                <a:gd name="connsiteY0" fmla="*/ 9811 h 10340"/>
                <a:gd name="connsiteX1" fmla="*/ 0 w 21883"/>
                <a:gd name="connsiteY1" fmla="*/ 9525 h 10340"/>
                <a:gd name="connsiteX2" fmla="*/ 20669 w 21883"/>
                <a:gd name="connsiteY2" fmla="*/ 0 h 10340"/>
                <a:gd name="connsiteX3" fmla="*/ 21526 w 21883"/>
                <a:gd name="connsiteY3" fmla="*/ 762 h 10340"/>
                <a:gd name="connsiteX4" fmla="*/ 21526 w 21883"/>
                <a:gd name="connsiteY4" fmla="*/ 4001 h 10340"/>
                <a:gd name="connsiteX5" fmla="*/ 5334 w 21883"/>
                <a:gd name="connsiteY5" fmla="*/ 9811 h 10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883" h="10340">
                  <a:moveTo>
                    <a:pt x="5334" y="9811"/>
                  </a:moveTo>
                  <a:cubicBezTo>
                    <a:pt x="3524" y="9716"/>
                    <a:pt x="1810" y="9620"/>
                    <a:pt x="0" y="9525"/>
                  </a:cubicBezTo>
                  <a:cubicBezTo>
                    <a:pt x="6858" y="6382"/>
                    <a:pt x="13811" y="3239"/>
                    <a:pt x="20669" y="0"/>
                  </a:cubicBezTo>
                  <a:cubicBezTo>
                    <a:pt x="20955" y="286"/>
                    <a:pt x="21241" y="571"/>
                    <a:pt x="21526" y="762"/>
                  </a:cubicBezTo>
                  <a:cubicBezTo>
                    <a:pt x="22003" y="1905"/>
                    <a:pt x="22003" y="2953"/>
                    <a:pt x="21526" y="4001"/>
                  </a:cubicBezTo>
                  <a:cubicBezTo>
                    <a:pt x="17050" y="8573"/>
                    <a:pt x="12001" y="11621"/>
                    <a:pt x="5334" y="9811"/>
                  </a:cubicBezTo>
                  <a:close/>
                </a:path>
              </a:pathLst>
            </a:custGeom>
            <a:solidFill>
              <a:srgbClr val="F9CD2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7B9B8927-2FC3-4156-A8CD-DA41587DA30D}"/>
                </a:ext>
              </a:extLst>
            </p:cNvPr>
            <p:cNvSpPr/>
            <p:nvPr/>
          </p:nvSpPr>
          <p:spPr>
            <a:xfrm>
              <a:off x="9213577" y="2205335"/>
              <a:ext cx="17907" cy="5058"/>
            </a:xfrm>
            <a:custGeom>
              <a:avLst/>
              <a:gdLst>
                <a:gd name="connsiteX0" fmla="*/ 7048 w 17907"/>
                <a:gd name="connsiteY0" fmla="*/ 192 h 5058"/>
                <a:gd name="connsiteX1" fmla="*/ 17907 w 17907"/>
                <a:gd name="connsiteY1" fmla="*/ 1 h 5058"/>
                <a:gd name="connsiteX2" fmla="*/ 0 w 17907"/>
                <a:gd name="connsiteY2" fmla="*/ 192 h 5058"/>
                <a:gd name="connsiteX3" fmla="*/ 7048 w 17907"/>
                <a:gd name="connsiteY3" fmla="*/ 192 h 50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907" h="5058">
                  <a:moveTo>
                    <a:pt x="7048" y="192"/>
                  </a:moveTo>
                  <a:cubicBezTo>
                    <a:pt x="10763" y="4954"/>
                    <a:pt x="14288" y="-94"/>
                    <a:pt x="17907" y="1"/>
                  </a:cubicBezTo>
                  <a:cubicBezTo>
                    <a:pt x="12002" y="8288"/>
                    <a:pt x="6001" y="4954"/>
                    <a:pt x="0" y="192"/>
                  </a:cubicBezTo>
                  <a:cubicBezTo>
                    <a:pt x="2381" y="287"/>
                    <a:pt x="4667" y="192"/>
                    <a:pt x="7048" y="192"/>
                  </a:cubicBezTo>
                  <a:close/>
                </a:path>
              </a:pathLst>
            </a:custGeom>
            <a:solidFill>
              <a:srgbClr val="F9D0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0DD30C47-E24C-4E8A-8001-0098B7C40BB6}"/>
                </a:ext>
              </a:extLst>
            </p:cNvPr>
            <p:cNvSpPr/>
            <p:nvPr/>
          </p:nvSpPr>
          <p:spPr>
            <a:xfrm>
              <a:off x="9228546" y="2057128"/>
              <a:ext cx="15320" cy="10454"/>
            </a:xfrm>
            <a:custGeom>
              <a:avLst/>
              <a:gdLst>
                <a:gd name="connsiteX0" fmla="*/ 1224 w 15320"/>
                <a:gd name="connsiteY0" fmla="*/ 0 h 10454"/>
                <a:gd name="connsiteX1" fmla="*/ 13035 w 15320"/>
                <a:gd name="connsiteY1" fmla="*/ 4382 h 10454"/>
                <a:gd name="connsiteX2" fmla="*/ 15321 w 15320"/>
                <a:gd name="connsiteY2" fmla="*/ 6477 h 10454"/>
                <a:gd name="connsiteX3" fmla="*/ 14749 w 15320"/>
                <a:gd name="connsiteY3" fmla="*/ 7049 h 10454"/>
                <a:gd name="connsiteX4" fmla="*/ 12654 w 15320"/>
                <a:gd name="connsiteY4" fmla="*/ 9144 h 10454"/>
                <a:gd name="connsiteX5" fmla="*/ 5510 w 15320"/>
                <a:gd name="connsiteY5" fmla="*/ 9620 h 10454"/>
                <a:gd name="connsiteX6" fmla="*/ 176 w 15320"/>
                <a:gd name="connsiteY6" fmla="*/ 4286 h 10454"/>
                <a:gd name="connsiteX7" fmla="*/ 1224 w 15320"/>
                <a:gd name="connsiteY7" fmla="*/ 0 h 10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320" h="10454">
                  <a:moveTo>
                    <a:pt x="1224" y="0"/>
                  </a:moveTo>
                  <a:cubicBezTo>
                    <a:pt x="5129" y="1524"/>
                    <a:pt x="8463" y="4667"/>
                    <a:pt x="13035" y="4382"/>
                  </a:cubicBezTo>
                  <a:cubicBezTo>
                    <a:pt x="13797" y="5048"/>
                    <a:pt x="14559" y="5810"/>
                    <a:pt x="15321" y="6477"/>
                  </a:cubicBezTo>
                  <a:lnTo>
                    <a:pt x="14749" y="7049"/>
                  </a:lnTo>
                  <a:cubicBezTo>
                    <a:pt x="14082" y="7811"/>
                    <a:pt x="13416" y="8477"/>
                    <a:pt x="12654" y="9144"/>
                  </a:cubicBezTo>
                  <a:cubicBezTo>
                    <a:pt x="10368" y="10478"/>
                    <a:pt x="7986" y="11049"/>
                    <a:pt x="5510" y="9620"/>
                  </a:cubicBezTo>
                  <a:cubicBezTo>
                    <a:pt x="3414" y="8096"/>
                    <a:pt x="1414" y="6572"/>
                    <a:pt x="176" y="4286"/>
                  </a:cubicBezTo>
                  <a:cubicBezTo>
                    <a:pt x="-205" y="2572"/>
                    <a:pt x="-15" y="1143"/>
                    <a:pt x="1224" y="0"/>
                  </a:cubicBezTo>
                  <a:close/>
                </a:path>
              </a:pathLst>
            </a:custGeom>
            <a:solidFill>
              <a:srgbClr val="F9C60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7ECEBC54-74A6-4522-8594-84F8CF1A7B9E}"/>
                </a:ext>
              </a:extLst>
            </p:cNvPr>
            <p:cNvSpPr/>
            <p:nvPr/>
          </p:nvSpPr>
          <p:spPr>
            <a:xfrm>
              <a:off x="9247962" y="2161834"/>
              <a:ext cx="6858" cy="9022"/>
            </a:xfrm>
            <a:custGeom>
              <a:avLst/>
              <a:gdLst>
                <a:gd name="connsiteX0" fmla="*/ 4477 w 6858"/>
                <a:gd name="connsiteY0" fmla="*/ 164 h 9022"/>
                <a:gd name="connsiteX1" fmla="*/ 6858 w 6858"/>
                <a:gd name="connsiteY1" fmla="*/ 259 h 9022"/>
                <a:gd name="connsiteX2" fmla="*/ 0 w 6858"/>
                <a:gd name="connsiteY2" fmla="*/ 9022 h 9022"/>
                <a:gd name="connsiteX3" fmla="*/ 2286 w 6858"/>
                <a:gd name="connsiteY3" fmla="*/ 2545 h 9022"/>
                <a:gd name="connsiteX4" fmla="*/ 4477 w 6858"/>
                <a:gd name="connsiteY4" fmla="*/ 164 h 9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858" h="9022">
                  <a:moveTo>
                    <a:pt x="4477" y="164"/>
                  </a:moveTo>
                  <a:cubicBezTo>
                    <a:pt x="5239" y="164"/>
                    <a:pt x="6096" y="259"/>
                    <a:pt x="6858" y="259"/>
                  </a:cubicBezTo>
                  <a:cubicBezTo>
                    <a:pt x="6001" y="4260"/>
                    <a:pt x="4191" y="7594"/>
                    <a:pt x="0" y="9022"/>
                  </a:cubicBezTo>
                  <a:cubicBezTo>
                    <a:pt x="762" y="6832"/>
                    <a:pt x="1524" y="4736"/>
                    <a:pt x="2286" y="2545"/>
                  </a:cubicBezTo>
                  <a:cubicBezTo>
                    <a:pt x="1715" y="545"/>
                    <a:pt x="2286" y="-407"/>
                    <a:pt x="4477" y="164"/>
                  </a:cubicBezTo>
                  <a:close/>
                </a:path>
              </a:pathLst>
            </a:custGeom>
            <a:solidFill>
              <a:srgbClr val="FAC11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C572EF81-1C1E-4DAE-A070-6CB47C137DC2}"/>
                </a:ext>
              </a:extLst>
            </p:cNvPr>
            <p:cNvSpPr/>
            <p:nvPr/>
          </p:nvSpPr>
          <p:spPr>
            <a:xfrm>
              <a:off x="9272876" y="2109262"/>
              <a:ext cx="36807" cy="33462"/>
            </a:xfrm>
            <a:custGeom>
              <a:avLst/>
              <a:gdLst>
                <a:gd name="connsiteX0" fmla="*/ 25378 w 36807"/>
                <a:gd name="connsiteY0" fmla="*/ 348 h 33462"/>
                <a:gd name="connsiteX1" fmla="*/ 36808 w 36807"/>
                <a:gd name="connsiteY1" fmla="*/ 7206 h 33462"/>
                <a:gd name="connsiteX2" fmla="*/ 34522 w 36807"/>
                <a:gd name="connsiteY2" fmla="*/ 11778 h 33462"/>
                <a:gd name="connsiteX3" fmla="*/ 27664 w 36807"/>
                <a:gd name="connsiteY3" fmla="*/ 11778 h 33462"/>
                <a:gd name="connsiteX4" fmla="*/ 22901 w 36807"/>
                <a:gd name="connsiteY4" fmla="*/ 4635 h 33462"/>
                <a:gd name="connsiteX5" fmla="*/ 14710 w 36807"/>
                <a:gd name="connsiteY5" fmla="*/ 26256 h 33462"/>
                <a:gd name="connsiteX6" fmla="*/ 4804 w 36807"/>
                <a:gd name="connsiteY6" fmla="*/ 32448 h 33462"/>
                <a:gd name="connsiteX7" fmla="*/ 232 w 36807"/>
                <a:gd name="connsiteY7" fmla="*/ 30161 h 33462"/>
                <a:gd name="connsiteX8" fmla="*/ 2994 w 36807"/>
                <a:gd name="connsiteY8" fmla="*/ 25494 h 33462"/>
                <a:gd name="connsiteX9" fmla="*/ 6137 w 36807"/>
                <a:gd name="connsiteY9" fmla="*/ 16255 h 33462"/>
                <a:gd name="connsiteX10" fmla="*/ 10805 w 36807"/>
                <a:gd name="connsiteY10" fmla="*/ 6825 h 33462"/>
                <a:gd name="connsiteX11" fmla="*/ 16329 w 36807"/>
                <a:gd name="connsiteY11" fmla="*/ 1491 h 33462"/>
                <a:gd name="connsiteX12" fmla="*/ 25378 w 36807"/>
                <a:gd name="connsiteY12" fmla="*/ 348 h 33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6807" h="33462">
                  <a:moveTo>
                    <a:pt x="25378" y="348"/>
                  </a:moveTo>
                  <a:cubicBezTo>
                    <a:pt x="27092" y="6063"/>
                    <a:pt x="34712" y="2063"/>
                    <a:pt x="36808" y="7206"/>
                  </a:cubicBezTo>
                  <a:cubicBezTo>
                    <a:pt x="36046" y="8730"/>
                    <a:pt x="35284" y="10254"/>
                    <a:pt x="34522" y="11778"/>
                  </a:cubicBezTo>
                  <a:cubicBezTo>
                    <a:pt x="32236" y="15017"/>
                    <a:pt x="29950" y="10159"/>
                    <a:pt x="27664" y="11778"/>
                  </a:cubicBezTo>
                  <a:cubicBezTo>
                    <a:pt x="24521" y="11111"/>
                    <a:pt x="24330" y="8159"/>
                    <a:pt x="22901" y="4635"/>
                  </a:cubicBezTo>
                  <a:cubicBezTo>
                    <a:pt x="19091" y="12064"/>
                    <a:pt x="12614" y="16731"/>
                    <a:pt x="14710" y="26256"/>
                  </a:cubicBezTo>
                  <a:cubicBezTo>
                    <a:pt x="16329" y="33591"/>
                    <a:pt x="10900" y="34638"/>
                    <a:pt x="4804" y="32448"/>
                  </a:cubicBezTo>
                  <a:cubicBezTo>
                    <a:pt x="3280" y="31686"/>
                    <a:pt x="1756" y="30924"/>
                    <a:pt x="232" y="30161"/>
                  </a:cubicBezTo>
                  <a:cubicBezTo>
                    <a:pt x="-721" y="27494"/>
                    <a:pt x="1470" y="26732"/>
                    <a:pt x="2994" y="25494"/>
                  </a:cubicBezTo>
                  <a:cubicBezTo>
                    <a:pt x="6709" y="23304"/>
                    <a:pt x="5185" y="19398"/>
                    <a:pt x="6137" y="16255"/>
                  </a:cubicBezTo>
                  <a:cubicBezTo>
                    <a:pt x="7566" y="13017"/>
                    <a:pt x="8995" y="9873"/>
                    <a:pt x="10805" y="6825"/>
                  </a:cubicBezTo>
                  <a:cubicBezTo>
                    <a:pt x="12424" y="4825"/>
                    <a:pt x="14234" y="3015"/>
                    <a:pt x="16329" y="1491"/>
                  </a:cubicBezTo>
                  <a:cubicBezTo>
                    <a:pt x="19282" y="348"/>
                    <a:pt x="22235" y="-509"/>
                    <a:pt x="25378" y="348"/>
                  </a:cubicBezTo>
                  <a:close/>
                </a:path>
              </a:pathLst>
            </a:custGeom>
            <a:solidFill>
              <a:srgbClr val="F9BE0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638A6151-668D-4698-A9C0-157E398599F0}"/>
                </a:ext>
              </a:extLst>
            </p:cNvPr>
            <p:cNvSpPr/>
            <p:nvPr/>
          </p:nvSpPr>
          <p:spPr>
            <a:xfrm>
              <a:off x="9303397" y="2131985"/>
              <a:ext cx="22764" cy="11318"/>
            </a:xfrm>
            <a:custGeom>
              <a:avLst/>
              <a:gdLst>
                <a:gd name="connsiteX0" fmla="*/ 22765 w 22764"/>
                <a:gd name="connsiteY0" fmla="*/ 104 h 11318"/>
                <a:gd name="connsiteX1" fmla="*/ 0 w 22764"/>
                <a:gd name="connsiteY1" fmla="*/ 10963 h 11318"/>
                <a:gd name="connsiteX2" fmla="*/ 22765 w 22764"/>
                <a:gd name="connsiteY2" fmla="*/ 104 h 11318"/>
                <a:gd name="connsiteX3" fmla="*/ 22765 w 22764"/>
                <a:gd name="connsiteY3" fmla="*/ 104 h 113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764" h="11318">
                  <a:moveTo>
                    <a:pt x="22765" y="104"/>
                  </a:moveTo>
                  <a:cubicBezTo>
                    <a:pt x="16002" y="4676"/>
                    <a:pt x="11144" y="13154"/>
                    <a:pt x="0" y="10963"/>
                  </a:cubicBezTo>
                  <a:cubicBezTo>
                    <a:pt x="5334" y="1057"/>
                    <a:pt x="13526" y="-467"/>
                    <a:pt x="22765" y="104"/>
                  </a:cubicBezTo>
                  <a:cubicBezTo>
                    <a:pt x="22670" y="104"/>
                    <a:pt x="22765" y="104"/>
                    <a:pt x="22765" y="104"/>
                  </a:cubicBezTo>
                  <a:close/>
                </a:path>
              </a:pathLst>
            </a:custGeom>
            <a:solidFill>
              <a:srgbClr val="FBC50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98850869-378E-4B4C-B12A-6273DC41C070}"/>
                </a:ext>
              </a:extLst>
            </p:cNvPr>
            <p:cNvSpPr/>
            <p:nvPr/>
          </p:nvSpPr>
          <p:spPr>
            <a:xfrm>
              <a:off x="9300540" y="2117062"/>
              <a:ext cx="12304" cy="8472"/>
            </a:xfrm>
            <a:custGeom>
              <a:avLst/>
              <a:gdLst>
                <a:gd name="connsiteX0" fmla="*/ 0 w 12304"/>
                <a:gd name="connsiteY0" fmla="*/ 3978 h 8472"/>
                <a:gd name="connsiteX1" fmla="*/ 6858 w 12304"/>
                <a:gd name="connsiteY1" fmla="*/ 3978 h 8472"/>
                <a:gd name="connsiteX2" fmla="*/ 12287 w 12304"/>
                <a:gd name="connsiteY2" fmla="*/ 5978 h 8472"/>
                <a:gd name="connsiteX3" fmla="*/ 7334 w 12304"/>
                <a:gd name="connsiteY3" fmla="*/ 8169 h 8472"/>
                <a:gd name="connsiteX4" fmla="*/ 0 w 12304"/>
                <a:gd name="connsiteY4" fmla="*/ 3978 h 84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304" h="8472">
                  <a:moveTo>
                    <a:pt x="0" y="3978"/>
                  </a:moveTo>
                  <a:cubicBezTo>
                    <a:pt x="2286" y="-6785"/>
                    <a:pt x="4572" y="8169"/>
                    <a:pt x="6858" y="3978"/>
                  </a:cubicBezTo>
                  <a:cubicBezTo>
                    <a:pt x="8858" y="4264"/>
                    <a:pt x="12097" y="3311"/>
                    <a:pt x="12287" y="5978"/>
                  </a:cubicBezTo>
                  <a:cubicBezTo>
                    <a:pt x="12573" y="9122"/>
                    <a:pt x="9334" y="8550"/>
                    <a:pt x="7334" y="8169"/>
                  </a:cubicBezTo>
                  <a:cubicBezTo>
                    <a:pt x="4572" y="7693"/>
                    <a:pt x="1810" y="6550"/>
                    <a:pt x="0" y="3978"/>
                  </a:cubicBezTo>
                  <a:close/>
                </a:path>
              </a:pathLst>
            </a:custGeom>
            <a:solidFill>
              <a:srgbClr val="FBC70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85D40596-8B3E-4DF5-AD7D-F1F1667E7E4C}"/>
                </a:ext>
              </a:extLst>
            </p:cNvPr>
            <p:cNvSpPr/>
            <p:nvPr/>
          </p:nvSpPr>
          <p:spPr>
            <a:xfrm>
              <a:off x="9290777" y="2125833"/>
              <a:ext cx="8334" cy="6024"/>
            </a:xfrm>
            <a:custGeom>
              <a:avLst/>
              <a:gdLst>
                <a:gd name="connsiteX0" fmla="*/ 8334 w 8334"/>
                <a:gd name="connsiteY0" fmla="*/ 2732 h 6024"/>
                <a:gd name="connsiteX1" fmla="*/ 5858 w 8334"/>
                <a:gd name="connsiteY1" fmla="*/ 5971 h 6024"/>
                <a:gd name="connsiteX2" fmla="*/ 143 w 8334"/>
                <a:gd name="connsiteY2" fmla="*/ 3209 h 6024"/>
                <a:gd name="connsiteX3" fmla="*/ 2714 w 8334"/>
                <a:gd name="connsiteY3" fmla="*/ 256 h 6024"/>
                <a:gd name="connsiteX4" fmla="*/ 8334 w 8334"/>
                <a:gd name="connsiteY4" fmla="*/ 2732 h 6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334" h="6024">
                  <a:moveTo>
                    <a:pt x="8334" y="2732"/>
                  </a:moveTo>
                  <a:cubicBezTo>
                    <a:pt x="8334" y="4542"/>
                    <a:pt x="7382" y="5780"/>
                    <a:pt x="5858" y="5971"/>
                  </a:cubicBezTo>
                  <a:cubicBezTo>
                    <a:pt x="3476" y="6257"/>
                    <a:pt x="1095" y="5399"/>
                    <a:pt x="143" y="3209"/>
                  </a:cubicBezTo>
                  <a:cubicBezTo>
                    <a:pt x="-524" y="1685"/>
                    <a:pt x="1286" y="542"/>
                    <a:pt x="2714" y="256"/>
                  </a:cubicBezTo>
                  <a:cubicBezTo>
                    <a:pt x="5096" y="-411"/>
                    <a:pt x="7286" y="161"/>
                    <a:pt x="8334" y="2732"/>
                  </a:cubicBezTo>
                  <a:close/>
                </a:path>
              </a:pathLst>
            </a:custGeom>
            <a:solidFill>
              <a:srgbClr val="FDDB2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B1C82996-1FB2-486B-9080-6FB123A19AE6}"/>
                </a:ext>
              </a:extLst>
            </p:cNvPr>
            <p:cNvSpPr/>
            <p:nvPr/>
          </p:nvSpPr>
          <p:spPr>
            <a:xfrm>
              <a:off x="9207597" y="2110237"/>
              <a:ext cx="74261" cy="54142"/>
            </a:xfrm>
            <a:custGeom>
              <a:avLst/>
              <a:gdLst>
                <a:gd name="connsiteX0" fmla="*/ 72369 w 74261"/>
                <a:gd name="connsiteY0" fmla="*/ 15376 h 54142"/>
                <a:gd name="connsiteX1" fmla="*/ 70083 w 74261"/>
                <a:gd name="connsiteY1" fmla="*/ 26806 h 54142"/>
                <a:gd name="connsiteX2" fmla="*/ 48366 w 74261"/>
                <a:gd name="connsiteY2" fmla="*/ 25282 h 54142"/>
                <a:gd name="connsiteX3" fmla="*/ 48747 w 74261"/>
                <a:gd name="connsiteY3" fmla="*/ 25472 h 54142"/>
                <a:gd name="connsiteX4" fmla="*/ 49128 w 74261"/>
                <a:gd name="connsiteY4" fmla="*/ 24520 h 54142"/>
                <a:gd name="connsiteX5" fmla="*/ 60939 w 74261"/>
                <a:gd name="connsiteY5" fmla="*/ 31282 h 54142"/>
                <a:gd name="connsiteX6" fmla="*/ 42651 w 74261"/>
                <a:gd name="connsiteY6" fmla="*/ 49570 h 54142"/>
                <a:gd name="connsiteX7" fmla="*/ 35793 w 74261"/>
                <a:gd name="connsiteY7" fmla="*/ 54142 h 54142"/>
                <a:gd name="connsiteX8" fmla="*/ 38555 w 74261"/>
                <a:gd name="connsiteY8" fmla="*/ 35759 h 54142"/>
                <a:gd name="connsiteX9" fmla="*/ 22077 w 74261"/>
                <a:gd name="connsiteY9" fmla="*/ 44998 h 54142"/>
                <a:gd name="connsiteX10" fmla="*/ 15029 w 74261"/>
                <a:gd name="connsiteY10" fmla="*/ 48046 h 54142"/>
                <a:gd name="connsiteX11" fmla="*/ 6932 w 74261"/>
                <a:gd name="connsiteY11" fmla="*/ 45570 h 54142"/>
                <a:gd name="connsiteX12" fmla="*/ 10076 w 74261"/>
                <a:gd name="connsiteY12" fmla="*/ 38331 h 54142"/>
                <a:gd name="connsiteX13" fmla="*/ 16267 w 74261"/>
                <a:gd name="connsiteY13" fmla="*/ 32330 h 54142"/>
                <a:gd name="connsiteX14" fmla="*/ 2075 w 74261"/>
                <a:gd name="connsiteY14" fmla="*/ 40045 h 54142"/>
                <a:gd name="connsiteX15" fmla="*/ 360 w 74261"/>
                <a:gd name="connsiteY15" fmla="*/ 29663 h 54142"/>
                <a:gd name="connsiteX16" fmla="*/ 1122 w 74261"/>
                <a:gd name="connsiteY16" fmla="*/ 26615 h 54142"/>
                <a:gd name="connsiteX17" fmla="*/ 6170 w 74261"/>
                <a:gd name="connsiteY17" fmla="*/ 18233 h 54142"/>
                <a:gd name="connsiteX18" fmla="*/ 5599 w 74261"/>
                <a:gd name="connsiteY18" fmla="*/ 12518 h 54142"/>
                <a:gd name="connsiteX19" fmla="*/ 10742 w 74261"/>
                <a:gd name="connsiteY19" fmla="*/ 9756 h 54142"/>
                <a:gd name="connsiteX20" fmla="*/ 15886 w 74261"/>
                <a:gd name="connsiteY20" fmla="*/ 12994 h 54142"/>
                <a:gd name="connsiteX21" fmla="*/ 23792 w 74261"/>
                <a:gd name="connsiteY21" fmla="*/ 18805 h 54142"/>
                <a:gd name="connsiteX22" fmla="*/ 25697 w 74261"/>
                <a:gd name="connsiteY22" fmla="*/ 25091 h 54142"/>
                <a:gd name="connsiteX23" fmla="*/ 29030 w 74261"/>
                <a:gd name="connsiteY23" fmla="*/ 26234 h 54142"/>
                <a:gd name="connsiteX24" fmla="*/ 28078 w 74261"/>
                <a:gd name="connsiteY24" fmla="*/ 22329 h 54142"/>
                <a:gd name="connsiteX25" fmla="*/ 28173 w 74261"/>
                <a:gd name="connsiteY25" fmla="*/ 19376 h 54142"/>
                <a:gd name="connsiteX26" fmla="*/ 37222 w 74261"/>
                <a:gd name="connsiteY26" fmla="*/ 9565 h 54142"/>
                <a:gd name="connsiteX27" fmla="*/ 38746 w 74261"/>
                <a:gd name="connsiteY27" fmla="*/ 7184 h 54142"/>
                <a:gd name="connsiteX28" fmla="*/ 47033 w 74261"/>
                <a:gd name="connsiteY28" fmla="*/ 4231 h 54142"/>
                <a:gd name="connsiteX29" fmla="*/ 58653 w 74261"/>
                <a:gd name="connsiteY29" fmla="*/ 40 h 54142"/>
                <a:gd name="connsiteX30" fmla="*/ 66273 w 74261"/>
                <a:gd name="connsiteY30" fmla="*/ 4612 h 54142"/>
                <a:gd name="connsiteX31" fmla="*/ 72369 w 74261"/>
                <a:gd name="connsiteY31" fmla="*/ 15376 h 54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74261" h="54142">
                  <a:moveTo>
                    <a:pt x="72369" y="15376"/>
                  </a:moveTo>
                  <a:cubicBezTo>
                    <a:pt x="72750" y="19376"/>
                    <a:pt x="77608" y="24329"/>
                    <a:pt x="70083" y="26806"/>
                  </a:cubicBezTo>
                  <a:cubicBezTo>
                    <a:pt x="62844" y="26329"/>
                    <a:pt x="56177" y="16804"/>
                    <a:pt x="48366" y="25282"/>
                  </a:cubicBezTo>
                  <a:cubicBezTo>
                    <a:pt x="47604" y="25853"/>
                    <a:pt x="47890" y="26139"/>
                    <a:pt x="48747" y="25472"/>
                  </a:cubicBezTo>
                  <a:cubicBezTo>
                    <a:pt x="49890" y="24520"/>
                    <a:pt x="47509" y="24615"/>
                    <a:pt x="49128" y="24520"/>
                  </a:cubicBezTo>
                  <a:cubicBezTo>
                    <a:pt x="55891" y="22043"/>
                    <a:pt x="60939" y="22329"/>
                    <a:pt x="60939" y="31282"/>
                  </a:cubicBezTo>
                  <a:cubicBezTo>
                    <a:pt x="56462" y="38998"/>
                    <a:pt x="46461" y="41188"/>
                    <a:pt x="42651" y="49570"/>
                  </a:cubicBezTo>
                  <a:cubicBezTo>
                    <a:pt x="40937" y="51952"/>
                    <a:pt x="37793" y="52142"/>
                    <a:pt x="35793" y="54142"/>
                  </a:cubicBezTo>
                  <a:cubicBezTo>
                    <a:pt x="27030" y="49094"/>
                    <a:pt x="27792" y="43951"/>
                    <a:pt x="38555" y="35759"/>
                  </a:cubicBezTo>
                  <a:cubicBezTo>
                    <a:pt x="29221" y="35950"/>
                    <a:pt x="29221" y="35950"/>
                    <a:pt x="22077" y="44998"/>
                  </a:cubicBezTo>
                  <a:cubicBezTo>
                    <a:pt x="20172" y="47094"/>
                    <a:pt x="17696" y="47761"/>
                    <a:pt x="15029" y="48046"/>
                  </a:cubicBezTo>
                  <a:cubicBezTo>
                    <a:pt x="11885" y="48427"/>
                    <a:pt x="8742" y="48332"/>
                    <a:pt x="6932" y="45570"/>
                  </a:cubicBezTo>
                  <a:cubicBezTo>
                    <a:pt x="4361" y="41855"/>
                    <a:pt x="8552" y="40617"/>
                    <a:pt x="10076" y="38331"/>
                  </a:cubicBezTo>
                  <a:cubicBezTo>
                    <a:pt x="11695" y="35950"/>
                    <a:pt x="13790" y="34235"/>
                    <a:pt x="16267" y="32330"/>
                  </a:cubicBezTo>
                  <a:cubicBezTo>
                    <a:pt x="10647" y="33949"/>
                    <a:pt x="8552" y="42522"/>
                    <a:pt x="2075" y="40045"/>
                  </a:cubicBezTo>
                  <a:cubicBezTo>
                    <a:pt x="-1831" y="38617"/>
                    <a:pt x="1122" y="33187"/>
                    <a:pt x="360" y="29663"/>
                  </a:cubicBezTo>
                  <a:cubicBezTo>
                    <a:pt x="455" y="28615"/>
                    <a:pt x="646" y="27568"/>
                    <a:pt x="1122" y="26615"/>
                  </a:cubicBezTo>
                  <a:cubicBezTo>
                    <a:pt x="2741" y="23758"/>
                    <a:pt x="6837" y="22424"/>
                    <a:pt x="6170" y="18233"/>
                  </a:cubicBezTo>
                  <a:cubicBezTo>
                    <a:pt x="5694" y="16328"/>
                    <a:pt x="4932" y="14518"/>
                    <a:pt x="5599" y="12518"/>
                  </a:cubicBezTo>
                  <a:cubicBezTo>
                    <a:pt x="6837" y="10613"/>
                    <a:pt x="8456" y="9661"/>
                    <a:pt x="10742" y="9756"/>
                  </a:cubicBezTo>
                  <a:cubicBezTo>
                    <a:pt x="12838" y="10232"/>
                    <a:pt x="14648" y="11185"/>
                    <a:pt x="15886" y="12994"/>
                  </a:cubicBezTo>
                  <a:cubicBezTo>
                    <a:pt x="14362" y="20614"/>
                    <a:pt x="20934" y="17281"/>
                    <a:pt x="23792" y="18805"/>
                  </a:cubicBezTo>
                  <a:cubicBezTo>
                    <a:pt x="25887" y="20519"/>
                    <a:pt x="24268" y="23281"/>
                    <a:pt x="25697" y="25091"/>
                  </a:cubicBezTo>
                  <a:cubicBezTo>
                    <a:pt x="26649" y="25948"/>
                    <a:pt x="27697" y="27853"/>
                    <a:pt x="29030" y="26234"/>
                  </a:cubicBezTo>
                  <a:cubicBezTo>
                    <a:pt x="29888" y="25186"/>
                    <a:pt x="28459" y="23662"/>
                    <a:pt x="28078" y="22329"/>
                  </a:cubicBezTo>
                  <a:cubicBezTo>
                    <a:pt x="27887" y="21376"/>
                    <a:pt x="27887" y="20329"/>
                    <a:pt x="28173" y="19376"/>
                  </a:cubicBezTo>
                  <a:cubicBezTo>
                    <a:pt x="29792" y="14804"/>
                    <a:pt x="36460" y="14995"/>
                    <a:pt x="37222" y="9565"/>
                  </a:cubicBezTo>
                  <a:cubicBezTo>
                    <a:pt x="37508" y="8613"/>
                    <a:pt x="37984" y="7851"/>
                    <a:pt x="38746" y="7184"/>
                  </a:cubicBezTo>
                  <a:cubicBezTo>
                    <a:pt x="41318" y="5660"/>
                    <a:pt x="44270" y="5184"/>
                    <a:pt x="47033" y="4231"/>
                  </a:cubicBezTo>
                  <a:cubicBezTo>
                    <a:pt x="51700" y="5184"/>
                    <a:pt x="53986" y="-531"/>
                    <a:pt x="58653" y="40"/>
                  </a:cubicBezTo>
                  <a:cubicBezTo>
                    <a:pt x="61701" y="802"/>
                    <a:pt x="64654" y="1660"/>
                    <a:pt x="66273" y="4612"/>
                  </a:cubicBezTo>
                  <a:cubicBezTo>
                    <a:pt x="66083" y="9756"/>
                    <a:pt x="73036" y="10423"/>
                    <a:pt x="72369" y="15376"/>
                  </a:cubicBezTo>
                  <a:close/>
                </a:path>
              </a:pathLst>
            </a:custGeom>
            <a:solidFill>
              <a:srgbClr val="F9BD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58276908-458C-40B1-A27F-2A4B350E9B36}"/>
                </a:ext>
              </a:extLst>
            </p:cNvPr>
            <p:cNvSpPr/>
            <p:nvPr/>
          </p:nvSpPr>
          <p:spPr>
            <a:xfrm>
              <a:off x="9200147" y="2139329"/>
              <a:ext cx="30384" cy="44897"/>
            </a:xfrm>
            <a:custGeom>
              <a:avLst/>
              <a:gdLst>
                <a:gd name="connsiteX0" fmla="*/ 9049 w 30384"/>
                <a:gd name="connsiteY0" fmla="*/ 0 h 44897"/>
                <a:gd name="connsiteX1" fmla="*/ 10382 w 30384"/>
                <a:gd name="connsiteY1" fmla="*/ 9906 h 44897"/>
                <a:gd name="connsiteX2" fmla="*/ 30385 w 30384"/>
                <a:gd name="connsiteY2" fmla="*/ 5143 h 44897"/>
                <a:gd name="connsiteX3" fmla="*/ 15526 w 30384"/>
                <a:gd name="connsiteY3" fmla="*/ 15240 h 44897"/>
                <a:gd name="connsiteX4" fmla="*/ 29527 w 30384"/>
                <a:gd name="connsiteY4" fmla="*/ 15907 h 44897"/>
                <a:gd name="connsiteX5" fmla="*/ 29527 w 30384"/>
                <a:gd name="connsiteY5" fmla="*/ 20479 h 44897"/>
                <a:gd name="connsiteX6" fmla="*/ 20383 w 30384"/>
                <a:gd name="connsiteY6" fmla="*/ 31909 h 44897"/>
                <a:gd name="connsiteX7" fmla="*/ 22670 w 30384"/>
                <a:gd name="connsiteY7" fmla="*/ 41053 h 44897"/>
                <a:gd name="connsiteX8" fmla="*/ 17050 w 30384"/>
                <a:gd name="connsiteY8" fmla="*/ 44863 h 44897"/>
                <a:gd name="connsiteX9" fmla="*/ 6667 w 30384"/>
                <a:gd name="connsiteY9" fmla="*/ 27337 h 44897"/>
                <a:gd name="connsiteX10" fmla="*/ 0 w 30384"/>
                <a:gd name="connsiteY10" fmla="*/ 4477 h 44897"/>
                <a:gd name="connsiteX11" fmla="*/ 2191 w 30384"/>
                <a:gd name="connsiteY11" fmla="*/ 2572 h 44897"/>
                <a:gd name="connsiteX12" fmla="*/ 9049 w 30384"/>
                <a:gd name="connsiteY12" fmla="*/ 0 h 44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0384" h="44897">
                  <a:moveTo>
                    <a:pt x="9049" y="0"/>
                  </a:moveTo>
                  <a:cubicBezTo>
                    <a:pt x="13811" y="2572"/>
                    <a:pt x="8572" y="6763"/>
                    <a:pt x="10382" y="9906"/>
                  </a:cubicBezTo>
                  <a:cubicBezTo>
                    <a:pt x="22193" y="1714"/>
                    <a:pt x="22193" y="1714"/>
                    <a:pt x="30385" y="5143"/>
                  </a:cubicBezTo>
                  <a:cubicBezTo>
                    <a:pt x="21717" y="3524"/>
                    <a:pt x="20669" y="11906"/>
                    <a:pt x="15526" y="15240"/>
                  </a:cubicBezTo>
                  <a:cubicBezTo>
                    <a:pt x="20098" y="19050"/>
                    <a:pt x="24955" y="14573"/>
                    <a:pt x="29527" y="15907"/>
                  </a:cubicBezTo>
                  <a:cubicBezTo>
                    <a:pt x="29527" y="17431"/>
                    <a:pt x="29527" y="18955"/>
                    <a:pt x="29527" y="20479"/>
                  </a:cubicBezTo>
                  <a:cubicBezTo>
                    <a:pt x="28575" y="26003"/>
                    <a:pt x="18574" y="24194"/>
                    <a:pt x="20383" y="31909"/>
                  </a:cubicBezTo>
                  <a:cubicBezTo>
                    <a:pt x="23051" y="34481"/>
                    <a:pt x="18002" y="38957"/>
                    <a:pt x="22670" y="41053"/>
                  </a:cubicBezTo>
                  <a:cubicBezTo>
                    <a:pt x="22955" y="45529"/>
                    <a:pt x="19812" y="44863"/>
                    <a:pt x="17050" y="44863"/>
                  </a:cubicBezTo>
                  <a:cubicBezTo>
                    <a:pt x="8572" y="42005"/>
                    <a:pt x="10096" y="33242"/>
                    <a:pt x="6667" y="27337"/>
                  </a:cubicBezTo>
                  <a:cubicBezTo>
                    <a:pt x="4286" y="19812"/>
                    <a:pt x="6858" y="10763"/>
                    <a:pt x="0" y="4477"/>
                  </a:cubicBezTo>
                  <a:cubicBezTo>
                    <a:pt x="667" y="3810"/>
                    <a:pt x="1429" y="3143"/>
                    <a:pt x="2191" y="2572"/>
                  </a:cubicBezTo>
                  <a:cubicBezTo>
                    <a:pt x="4477" y="1429"/>
                    <a:pt x="6572" y="95"/>
                    <a:pt x="9049" y="0"/>
                  </a:cubicBezTo>
                  <a:close/>
                </a:path>
              </a:pathLst>
            </a:custGeom>
            <a:solidFill>
              <a:srgbClr val="FBC9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190EA95D-A8C2-40AA-9EB6-92E40FAAC429}"/>
                </a:ext>
              </a:extLst>
            </p:cNvPr>
            <p:cNvSpPr/>
            <p:nvPr/>
          </p:nvSpPr>
          <p:spPr>
            <a:xfrm>
              <a:off x="9215780" y="2179955"/>
              <a:ext cx="17254" cy="16428"/>
            </a:xfrm>
            <a:custGeom>
              <a:avLst/>
              <a:gdLst>
                <a:gd name="connsiteX0" fmla="*/ 273 w 17254"/>
                <a:gd name="connsiteY0" fmla="*/ 2713 h 16428"/>
                <a:gd name="connsiteX1" fmla="*/ 7131 w 17254"/>
                <a:gd name="connsiteY1" fmla="*/ 427 h 16428"/>
                <a:gd name="connsiteX2" fmla="*/ 16275 w 17254"/>
                <a:gd name="connsiteY2" fmla="*/ 4999 h 16428"/>
                <a:gd name="connsiteX3" fmla="*/ 13989 w 17254"/>
                <a:gd name="connsiteY3" fmla="*/ 14143 h 16428"/>
                <a:gd name="connsiteX4" fmla="*/ 11703 w 17254"/>
                <a:gd name="connsiteY4" fmla="*/ 16429 h 16428"/>
                <a:gd name="connsiteX5" fmla="*/ 3130 w 17254"/>
                <a:gd name="connsiteY5" fmla="*/ 10618 h 16428"/>
                <a:gd name="connsiteX6" fmla="*/ 273 w 17254"/>
                <a:gd name="connsiteY6" fmla="*/ 2713 h 16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254" h="16428">
                  <a:moveTo>
                    <a:pt x="273" y="2713"/>
                  </a:moveTo>
                  <a:cubicBezTo>
                    <a:pt x="2749" y="2617"/>
                    <a:pt x="5512" y="3094"/>
                    <a:pt x="7131" y="427"/>
                  </a:cubicBezTo>
                  <a:cubicBezTo>
                    <a:pt x="9798" y="2713"/>
                    <a:pt x="17132" y="-4336"/>
                    <a:pt x="16275" y="4999"/>
                  </a:cubicBezTo>
                  <a:cubicBezTo>
                    <a:pt x="19418" y="8999"/>
                    <a:pt x="13989" y="10904"/>
                    <a:pt x="13989" y="14143"/>
                  </a:cubicBezTo>
                  <a:cubicBezTo>
                    <a:pt x="13227" y="14905"/>
                    <a:pt x="12465" y="15667"/>
                    <a:pt x="11703" y="16429"/>
                  </a:cubicBezTo>
                  <a:cubicBezTo>
                    <a:pt x="8655" y="14905"/>
                    <a:pt x="5035" y="13952"/>
                    <a:pt x="3130" y="10618"/>
                  </a:cubicBezTo>
                  <a:cubicBezTo>
                    <a:pt x="2368" y="7951"/>
                    <a:pt x="-965" y="6142"/>
                    <a:pt x="273" y="2713"/>
                  </a:cubicBezTo>
                  <a:close/>
                </a:path>
              </a:pathLst>
            </a:custGeom>
            <a:solidFill>
              <a:srgbClr val="FDCE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A2A3E8CF-35BF-4485-AD65-0E6B5FA1C61A}"/>
                </a:ext>
              </a:extLst>
            </p:cNvPr>
            <p:cNvSpPr/>
            <p:nvPr/>
          </p:nvSpPr>
          <p:spPr>
            <a:xfrm>
              <a:off x="9218106" y="2159807"/>
              <a:ext cx="11725" cy="11429"/>
            </a:xfrm>
            <a:custGeom>
              <a:avLst/>
              <a:gdLst>
                <a:gd name="connsiteX0" fmla="*/ 2519 w 11725"/>
                <a:gd name="connsiteY0" fmla="*/ 11430 h 11429"/>
                <a:gd name="connsiteX1" fmla="*/ 4233 w 11725"/>
                <a:gd name="connsiteY1" fmla="*/ 2477 h 11429"/>
                <a:gd name="connsiteX2" fmla="*/ 11568 w 11725"/>
                <a:gd name="connsiteY2" fmla="*/ 0 h 11429"/>
                <a:gd name="connsiteX3" fmla="*/ 2519 w 11725"/>
                <a:gd name="connsiteY3" fmla="*/ 11430 h 114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725" h="11429">
                  <a:moveTo>
                    <a:pt x="2519" y="11430"/>
                  </a:moveTo>
                  <a:cubicBezTo>
                    <a:pt x="-3006" y="7334"/>
                    <a:pt x="1947" y="4667"/>
                    <a:pt x="4233" y="2477"/>
                  </a:cubicBezTo>
                  <a:cubicBezTo>
                    <a:pt x="5948" y="857"/>
                    <a:pt x="9091" y="762"/>
                    <a:pt x="11568" y="0"/>
                  </a:cubicBezTo>
                  <a:cubicBezTo>
                    <a:pt x="12044" y="4477"/>
                    <a:pt x="12044" y="4477"/>
                    <a:pt x="2519" y="11430"/>
                  </a:cubicBezTo>
                  <a:close/>
                </a:path>
              </a:pathLst>
            </a:custGeom>
            <a:solidFill>
              <a:srgbClr val="F7BE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44DD0F86-DB06-47A4-84BF-D9CCFCE41DF7}"/>
                </a:ext>
              </a:extLst>
            </p:cNvPr>
            <p:cNvSpPr/>
            <p:nvPr/>
          </p:nvSpPr>
          <p:spPr>
            <a:xfrm>
              <a:off x="9243485" y="2159807"/>
              <a:ext cx="8953" cy="5622"/>
            </a:xfrm>
            <a:custGeom>
              <a:avLst/>
              <a:gdLst>
                <a:gd name="connsiteX0" fmla="*/ 0 w 8953"/>
                <a:gd name="connsiteY0" fmla="*/ 4572 h 5622"/>
                <a:gd name="connsiteX1" fmla="*/ 6858 w 8953"/>
                <a:gd name="connsiteY1" fmla="*/ 0 h 5622"/>
                <a:gd name="connsiteX2" fmla="*/ 8954 w 8953"/>
                <a:gd name="connsiteY2" fmla="*/ 2191 h 5622"/>
                <a:gd name="connsiteX3" fmla="*/ 6763 w 8953"/>
                <a:gd name="connsiteY3" fmla="*/ 4572 h 5622"/>
                <a:gd name="connsiteX4" fmla="*/ 0 w 8953"/>
                <a:gd name="connsiteY4" fmla="*/ 4572 h 56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953" h="5622">
                  <a:moveTo>
                    <a:pt x="0" y="4572"/>
                  </a:moveTo>
                  <a:cubicBezTo>
                    <a:pt x="191" y="-95"/>
                    <a:pt x="3524" y="0"/>
                    <a:pt x="6858" y="0"/>
                  </a:cubicBezTo>
                  <a:cubicBezTo>
                    <a:pt x="7525" y="762"/>
                    <a:pt x="8287" y="1429"/>
                    <a:pt x="8954" y="2191"/>
                  </a:cubicBezTo>
                  <a:cubicBezTo>
                    <a:pt x="8192" y="2953"/>
                    <a:pt x="7525" y="3810"/>
                    <a:pt x="6763" y="4572"/>
                  </a:cubicBezTo>
                  <a:cubicBezTo>
                    <a:pt x="4477" y="3905"/>
                    <a:pt x="2286" y="7239"/>
                    <a:pt x="0" y="4572"/>
                  </a:cubicBezTo>
                  <a:close/>
                </a:path>
              </a:pathLst>
            </a:custGeom>
            <a:solidFill>
              <a:srgbClr val="F6B3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8" name="Freeform: Shape 267">
              <a:extLst>
                <a:ext uri="{FF2B5EF4-FFF2-40B4-BE49-F238E27FC236}">
                  <a16:creationId xmlns:a16="http://schemas.microsoft.com/office/drawing/2014/main" id="{2DB446E0-5845-4F3C-965D-F07C1557079D}"/>
                </a:ext>
              </a:extLst>
            </p:cNvPr>
            <p:cNvSpPr/>
            <p:nvPr/>
          </p:nvSpPr>
          <p:spPr>
            <a:xfrm>
              <a:off x="9228208" y="2184953"/>
              <a:ext cx="8419" cy="9143"/>
            </a:xfrm>
            <a:custGeom>
              <a:avLst/>
              <a:gdLst>
                <a:gd name="connsiteX0" fmla="*/ 1561 w 8419"/>
                <a:gd name="connsiteY0" fmla="*/ 9144 h 9143"/>
                <a:gd name="connsiteX1" fmla="*/ 3847 w 8419"/>
                <a:gd name="connsiteY1" fmla="*/ 0 h 9143"/>
                <a:gd name="connsiteX2" fmla="*/ 8419 w 8419"/>
                <a:gd name="connsiteY2" fmla="*/ 0 h 9143"/>
                <a:gd name="connsiteX3" fmla="*/ 1561 w 8419"/>
                <a:gd name="connsiteY3" fmla="*/ 9144 h 9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419" h="9143">
                  <a:moveTo>
                    <a:pt x="1561" y="9144"/>
                  </a:moveTo>
                  <a:cubicBezTo>
                    <a:pt x="-3201" y="4667"/>
                    <a:pt x="4514" y="3429"/>
                    <a:pt x="3847" y="0"/>
                  </a:cubicBezTo>
                  <a:cubicBezTo>
                    <a:pt x="5371" y="0"/>
                    <a:pt x="6895" y="0"/>
                    <a:pt x="8419" y="0"/>
                  </a:cubicBezTo>
                  <a:cubicBezTo>
                    <a:pt x="6514" y="3334"/>
                    <a:pt x="5657" y="7430"/>
                    <a:pt x="1561" y="9144"/>
                  </a:cubicBezTo>
                  <a:close/>
                </a:path>
              </a:pathLst>
            </a:custGeom>
            <a:solidFill>
              <a:srgbClr val="FAC70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9" name="Freeform: Shape 268">
              <a:extLst>
                <a:ext uri="{FF2B5EF4-FFF2-40B4-BE49-F238E27FC236}">
                  <a16:creationId xmlns:a16="http://schemas.microsoft.com/office/drawing/2014/main" id="{1FE85591-7F90-4459-A9A1-C566330A85CA}"/>
                </a:ext>
              </a:extLst>
            </p:cNvPr>
            <p:cNvSpPr/>
            <p:nvPr/>
          </p:nvSpPr>
          <p:spPr>
            <a:xfrm>
              <a:off x="9194396" y="2058124"/>
              <a:ext cx="47627" cy="49866"/>
            </a:xfrm>
            <a:custGeom>
              <a:avLst/>
              <a:gdLst>
                <a:gd name="connsiteX0" fmla="*/ 1179 w 47627"/>
                <a:gd name="connsiteY0" fmla="*/ 17196 h 49866"/>
                <a:gd name="connsiteX1" fmla="*/ 1179 w 47627"/>
                <a:gd name="connsiteY1" fmla="*/ 14910 h 49866"/>
                <a:gd name="connsiteX2" fmla="*/ 7370 w 47627"/>
                <a:gd name="connsiteY2" fmla="*/ 6528 h 49866"/>
                <a:gd name="connsiteX3" fmla="*/ 14514 w 47627"/>
                <a:gd name="connsiteY3" fmla="*/ 4242 h 49866"/>
                <a:gd name="connsiteX4" fmla="*/ 21181 w 47627"/>
                <a:gd name="connsiteY4" fmla="*/ 2813 h 49866"/>
                <a:gd name="connsiteX5" fmla="*/ 27849 w 47627"/>
                <a:gd name="connsiteY5" fmla="*/ 337 h 49866"/>
                <a:gd name="connsiteX6" fmla="*/ 29468 w 47627"/>
                <a:gd name="connsiteY6" fmla="*/ 7100 h 49866"/>
                <a:gd name="connsiteX7" fmla="*/ 22324 w 47627"/>
                <a:gd name="connsiteY7" fmla="*/ 16910 h 49866"/>
                <a:gd name="connsiteX8" fmla="*/ 32992 w 47627"/>
                <a:gd name="connsiteY8" fmla="*/ 9767 h 49866"/>
                <a:gd name="connsiteX9" fmla="*/ 38041 w 47627"/>
                <a:gd name="connsiteY9" fmla="*/ 15291 h 49866"/>
                <a:gd name="connsiteX10" fmla="*/ 47089 w 47627"/>
                <a:gd name="connsiteY10" fmla="*/ 28626 h 49866"/>
                <a:gd name="connsiteX11" fmla="*/ 39469 w 47627"/>
                <a:gd name="connsiteY11" fmla="*/ 36151 h 49866"/>
                <a:gd name="connsiteX12" fmla="*/ 35755 w 47627"/>
                <a:gd name="connsiteY12" fmla="*/ 38818 h 49866"/>
                <a:gd name="connsiteX13" fmla="*/ 31278 w 47627"/>
                <a:gd name="connsiteY13" fmla="*/ 39199 h 49866"/>
                <a:gd name="connsiteX14" fmla="*/ 26230 w 47627"/>
                <a:gd name="connsiteY14" fmla="*/ 36437 h 49866"/>
                <a:gd name="connsiteX15" fmla="*/ 20324 w 47627"/>
                <a:gd name="connsiteY15" fmla="*/ 38246 h 49866"/>
                <a:gd name="connsiteX16" fmla="*/ 19943 w 47627"/>
                <a:gd name="connsiteY16" fmla="*/ 45485 h 49866"/>
                <a:gd name="connsiteX17" fmla="*/ 4894 w 47627"/>
                <a:gd name="connsiteY17" fmla="*/ 42818 h 49866"/>
                <a:gd name="connsiteX18" fmla="*/ 322 w 47627"/>
                <a:gd name="connsiteY18" fmla="*/ 28912 h 49866"/>
                <a:gd name="connsiteX19" fmla="*/ 1179 w 47627"/>
                <a:gd name="connsiteY19" fmla="*/ 17196 h 49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7627" h="49866">
                  <a:moveTo>
                    <a:pt x="1179" y="17196"/>
                  </a:moveTo>
                  <a:cubicBezTo>
                    <a:pt x="-345" y="16434"/>
                    <a:pt x="-440" y="15672"/>
                    <a:pt x="1179" y="14910"/>
                  </a:cubicBezTo>
                  <a:cubicBezTo>
                    <a:pt x="3751" y="12529"/>
                    <a:pt x="4513" y="8814"/>
                    <a:pt x="7370" y="6528"/>
                  </a:cubicBezTo>
                  <a:cubicBezTo>
                    <a:pt x="9370" y="4814"/>
                    <a:pt x="11752" y="3766"/>
                    <a:pt x="14514" y="4242"/>
                  </a:cubicBezTo>
                  <a:cubicBezTo>
                    <a:pt x="17943" y="9576"/>
                    <a:pt x="20038" y="8433"/>
                    <a:pt x="21181" y="2813"/>
                  </a:cubicBezTo>
                  <a:cubicBezTo>
                    <a:pt x="22896" y="527"/>
                    <a:pt x="24991" y="-616"/>
                    <a:pt x="27849" y="337"/>
                  </a:cubicBezTo>
                  <a:cubicBezTo>
                    <a:pt x="30135" y="2242"/>
                    <a:pt x="28516" y="5004"/>
                    <a:pt x="29468" y="7100"/>
                  </a:cubicBezTo>
                  <a:cubicBezTo>
                    <a:pt x="28992" y="11005"/>
                    <a:pt x="26230" y="13481"/>
                    <a:pt x="22324" y="16910"/>
                  </a:cubicBezTo>
                  <a:cubicBezTo>
                    <a:pt x="28135" y="15958"/>
                    <a:pt x="27754" y="8719"/>
                    <a:pt x="32992" y="9767"/>
                  </a:cubicBezTo>
                  <a:cubicBezTo>
                    <a:pt x="35183" y="11195"/>
                    <a:pt x="36040" y="13767"/>
                    <a:pt x="38041" y="15291"/>
                  </a:cubicBezTo>
                  <a:cubicBezTo>
                    <a:pt x="43470" y="17958"/>
                    <a:pt x="43375" y="24435"/>
                    <a:pt x="47089" y="28626"/>
                  </a:cubicBezTo>
                  <a:cubicBezTo>
                    <a:pt x="49756" y="31674"/>
                    <a:pt x="41755" y="33103"/>
                    <a:pt x="39469" y="36151"/>
                  </a:cubicBezTo>
                  <a:cubicBezTo>
                    <a:pt x="38326" y="37199"/>
                    <a:pt x="37088" y="38151"/>
                    <a:pt x="35755" y="38818"/>
                  </a:cubicBezTo>
                  <a:cubicBezTo>
                    <a:pt x="34326" y="39389"/>
                    <a:pt x="32802" y="39485"/>
                    <a:pt x="31278" y="39199"/>
                  </a:cubicBezTo>
                  <a:cubicBezTo>
                    <a:pt x="29373" y="38723"/>
                    <a:pt x="27658" y="37770"/>
                    <a:pt x="26230" y="36437"/>
                  </a:cubicBezTo>
                  <a:cubicBezTo>
                    <a:pt x="22896" y="32722"/>
                    <a:pt x="22134" y="37389"/>
                    <a:pt x="20324" y="38246"/>
                  </a:cubicBezTo>
                  <a:cubicBezTo>
                    <a:pt x="14704" y="40342"/>
                    <a:pt x="22705" y="43199"/>
                    <a:pt x="19943" y="45485"/>
                  </a:cubicBezTo>
                  <a:cubicBezTo>
                    <a:pt x="13180" y="54058"/>
                    <a:pt x="9085" y="48343"/>
                    <a:pt x="4894" y="42818"/>
                  </a:cubicBezTo>
                  <a:cubicBezTo>
                    <a:pt x="6132" y="37294"/>
                    <a:pt x="3655" y="33008"/>
                    <a:pt x="322" y="28912"/>
                  </a:cubicBezTo>
                  <a:cubicBezTo>
                    <a:pt x="131" y="25007"/>
                    <a:pt x="3274" y="21292"/>
                    <a:pt x="1179" y="17196"/>
                  </a:cubicBezTo>
                  <a:close/>
                </a:path>
              </a:pathLst>
            </a:custGeom>
            <a:solidFill>
              <a:srgbClr val="FCC7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70" name="Freeform: Shape 269">
              <a:extLst>
                <a:ext uri="{FF2B5EF4-FFF2-40B4-BE49-F238E27FC236}">
                  <a16:creationId xmlns:a16="http://schemas.microsoft.com/office/drawing/2014/main" id="{2FDAEBE5-2830-42DF-9B7F-077F0FCFD5C5}"/>
                </a:ext>
              </a:extLst>
            </p:cNvPr>
            <p:cNvSpPr/>
            <p:nvPr/>
          </p:nvSpPr>
          <p:spPr>
            <a:xfrm>
              <a:off x="9194395" y="2038464"/>
              <a:ext cx="19842" cy="17521"/>
            </a:xfrm>
            <a:custGeom>
              <a:avLst/>
              <a:gdLst>
                <a:gd name="connsiteX0" fmla="*/ 19372 w 19842"/>
                <a:gd name="connsiteY0" fmla="*/ 376 h 17521"/>
                <a:gd name="connsiteX1" fmla="*/ 19467 w 19842"/>
                <a:gd name="connsiteY1" fmla="*/ 2662 h 17521"/>
                <a:gd name="connsiteX2" fmla="*/ 4037 w 19842"/>
                <a:gd name="connsiteY2" fmla="*/ 17521 h 17521"/>
                <a:gd name="connsiteX3" fmla="*/ 1274 w 19842"/>
                <a:gd name="connsiteY3" fmla="*/ 14092 h 17521"/>
                <a:gd name="connsiteX4" fmla="*/ 3560 w 19842"/>
                <a:gd name="connsiteY4" fmla="*/ 4853 h 17521"/>
                <a:gd name="connsiteX5" fmla="*/ 19372 w 19842"/>
                <a:gd name="connsiteY5" fmla="*/ 376 h 175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842" h="17521">
                  <a:moveTo>
                    <a:pt x="19372" y="376"/>
                  </a:moveTo>
                  <a:cubicBezTo>
                    <a:pt x="19372" y="1138"/>
                    <a:pt x="19372" y="1900"/>
                    <a:pt x="19467" y="2662"/>
                  </a:cubicBezTo>
                  <a:cubicBezTo>
                    <a:pt x="22039" y="15616"/>
                    <a:pt x="10799" y="14187"/>
                    <a:pt x="4037" y="17521"/>
                  </a:cubicBezTo>
                  <a:cubicBezTo>
                    <a:pt x="2227" y="17140"/>
                    <a:pt x="608" y="16569"/>
                    <a:pt x="1274" y="14092"/>
                  </a:cubicBezTo>
                  <a:cubicBezTo>
                    <a:pt x="5942" y="11997"/>
                    <a:pt x="-5393" y="5996"/>
                    <a:pt x="3560" y="4853"/>
                  </a:cubicBezTo>
                  <a:cubicBezTo>
                    <a:pt x="8132" y="1424"/>
                    <a:pt x="13276" y="-957"/>
                    <a:pt x="19372" y="376"/>
                  </a:cubicBezTo>
                  <a:close/>
                </a:path>
              </a:pathLst>
            </a:custGeom>
            <a:solidFill>
              <a:srgbClr val="F8C30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71" name="Freeform: Shape 270">
              <a:extLst>
                <a:ext uri="{FF2B5EF4-FFF2-40B4-BE49-F238E27FC236}">
                  <a16:creationId xmlns:a16="http://schemas.microsoft.com/office/drawing/2014/main" id="{55BFBEA0-CB2E-4D77-8616-A2EACCA0D041}"/>
                </a:ext>
              </a:extLst>
            </p:cNvPr>
            <p:cNvSpPr/>
            <p:nvPr/>
          </p:nvSpPr>
          <p:spPr>
            <a:xfrm>
              <a:off x="9197860" y="2041126"/>
              <a:ext cx="25241" cy="19392"/>
            </a:xfrm>
            <a:custGeom>
              <a:avLst/>
              <a:gdLst>
                <a:gd name="connsiteX0" fmla="*/ 0 w 25241"/>
                <a:gd name="connsiteY0" fmla="*/ 13716 h 19392"/>
                <a:gd name="connsiteX1" fmla="*/ 16002 w 25241"/>
                <a:gd name="connsiteY1" fmla="*/ 0 h 19392"/>
                <a:gd name="connsiteX2" fmla="*/ 18288 w 25241"/>
                <a:gd name="connsiteY2" fmla="*/ 95 h 19392"/>
                <a:gd name="connsiteX3" fmla="*/ 25146 w 25241"/>
                <a:gd name="connsiteY3" fmla="*/ 11430 h 19392"/>
                <a:gd name="connsiteX4" fmla="*/ 25241 w 25241"/>
                <a:gd name="connsiteY4" fmla="*/ 13716 h 19392"/>
                <a:gd name="connsiteX5" fmla="*/ 14954 w 25241"/>
                <a:gd name="connsiteY5" fmla="*/ 19145 h 19392"/>
                <a:gd name="connsiteX6" fmla="*/ 12002 w 25241"/>
                <a:gd name="connsiteY6" fmla="*/ 19336 h 19392"/>
                <a:gd name="connsiteX7" fmla="*/ 9239 w 25241"/>
                <a:gd name="connsiteY7" fmla="*/ 18383 h 19392"/>
                <a:gd name="connsiteX8" fmla="*/ 0 w 25241"/>
                <a:gd name="connsiteY8" fmla="*/ 13716 h 19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241" h="19392">
                  <a:moveTo>
                    <a:pt x="0" y="13716"/>
                  </a:moveTo>
                  <a:cubicBezTo>
                    <a:pt x="5239" y="9049"/>
                    <a:pt x="15049" y="9716"/>
                    <a:pt x="16002" y="0"/>
                  </a:cubicBezTo>
                  <a:cubicBezTo>
                    <a:pt x="16764" y="0"/>
                    <a:pt x="17526" y="95"/>
                    <a:pt x="18288" y="95"/>
                  </a:cubicBezTo>
                  <a:cubicBezTo>
                    <a:pt x="18860" y="4953"/>
                    <a:pt x="22003" y="8096"/>
                    <a:pt x="25146" y="11430"/>
                  </a:cubicBezTo>
                  <a:cubicBezTo>
                    <a:pt x="25146" y="12192"/>
                    <a:pt x="25146" y="12954"/>
                    <a:pt x="25241" y="13716"/>
                  </a:cubicBezTo>
                  <a:cubicBezTo>
                    <a:pt x="22384" y="16574"/>
                    <a:pt x="18383" y="17336"/>
                    <a:pt x="14954" y="19145"/>
                  </a:cubicBezTo>
                  <a:cubicBezTo>
                    <a:pt x="14002" y="19431"/>
                    <a:pt x="13049" y="19431"/>
                    <a:pt x="12002" y="19336"/>
                  </a:cubicBezTo>
                  <a:cubicBezTo>
                    <a:pt x="11049" y="19050"/>
                    <a:pt x="10097" y="18764"/>
                    <a:pt x="9239" y="18383"/>
                  </a:cubicBezTo>
                  <a:cubicBezTo>
                    <a:pt x="6096" y="16669"/>
                    <a:pt x="667" y="19907"/>
                    <a:pt x="0" y="13716"/>
                  </a:cubicBezTo>
                  <a:close/>
                </a:path>
              </a:pathLst>
            </a:custGeom>
            <a:solidFill>
              <a:srgbClr val="F8BC0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72" name="Freeform: Shape 271">
              <a:extLst>
                <a:ext uri="{FF2B5EF4-FFF2-40B4-BE49-F238E27FC236}">
                  <a16:creationId xmlns:a16="http://schemas.microsoft.com/office/drawing/2014/main" id="{9BFB56BA-6E52-4B34-BBBB-A688D66EC534}"/>
                </a:ext>
              </a:extLst>
            </p:cNvPr>
            <p:cNvSpPr/>
            <p:nvPr/>
          </p:nvSpPr>
          <p:spPr>
            <a:xfrm>
              <a:off x="9193267" y="2052556"/>
              <a:ext cx="16023" cy="20478"/>
            </a:xfrm>
            <a:custGeom>
              <a:avLst/>
              <a:gdLst>
                <a:gd name="connsiteX0" fmla="*/ 4594 w 16023"/>
                <a:gd name="connsiteY0" fmla="*/ 2286 h 20478"/>
                <a:gd name="connsiteX1" fmla="*/ 16024 w 16023"/>
                <a:gd name="connsiteY1" fmla="*/ 4572 h 20478"/>
                <a:gd name="connsiteX2" fmla="*/ 9166 w 16023"/>
                <a:gd name="connsiteY2" fmla="*/ 13716 h 20478"/>
                <a:gd name="connsiteX3" fmla="*/ 2308 w 16023"/>
                <a:gd name="connsiteY3" fmla="*/ 20479 h 20478"/>
                <a:gd name="connsiteX4" fmla="*/ 2308 w 16023"/>
                <a:gd name="connsiteY4" fmla="*/ 0 h 20478"/>
                <a:gd name="connsiteX5" fmla="*/ 4594 w 16023"/>
                <a:gd name="connsiteY5" fmla="*/ 2286 h 20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023" h="20478">
                  <a:moveTo>
                    <a:pt x="4594" y="2286"/>
                  </a:moveTo>
                  <a:cubicBezTo>
                    <a:pt x="7451" y="7811"/>
                    <a:pt x="12976" y="-95"/>
                    <a:pt x="16024" y="4572"/>
                  </a:cubicBezTo>
                  <a:cubicBezTo>
                    <a:pt x="14785" y="8382"/>
                    <a:pt x="10309" y="9811"/>
                    <a:pt x="9166" y="13716"/>
                  </a:cubicBezTo>
                  <a:cubicBezTo>
                    <a:pt x="7451" y="16574"/>
                    <a:pt x="6784" y="20479"/>
                    <a:pt x="2308" y="20479"/>
                  </a:cubicBezTo>
                  <a:cubicBezTo>
                    <a:pt x="4117" y="13621"/>
                    <a:pt x="-3693" y="6858"/>
                    <a:pt x="2308" y="0"/>
                  </a:cubicBezTo>
                  <a:cubicBezTo>
                    <a:pt x="3070" y="762"/>
                    <a:pt x="3832" y="1524"/>
                    <a:pt x="4594" y="2286"/>
                  </a:cubicBezTo>
                  <a:close/>
                </a:path>
              </a:pathLst>
            </a:custGeom>
            <a:solidFill>
              <a:srgbClr val="F9C30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73" name="Freeform: Shape 272">
              <a:extLst>
                <a:ext uri="{FF2B5EF4-FFF2-40B4-BE49-F238E27FC236}">
                  <a16:creationId xmlns:a16="http://schemas.microsoft.com/office/drawing/2014/main" id="{C22D1765-8A7B-4009-8200-F15192F12D70}"/>
                </a:ext>
              </a:extLst>
            </p:cNvPr>
            <p:cNvSpPr/>
            <p:nvPr/>
          </p:nvSpPr>
          <p:spPr>
            <a:xfrm>
              <a:off x="9196632" y="2032718"/>
              <a:ext cx="17135" cy="10853"/>
            </a:xfrm>
            <a:custGeom>
              <a:avLst/>
              <a:gdLst>
                <a:gd name="connsiteX0" fmla="*/ 17135 w 17135"/>
                <a:gd name="connsiteY0" fmla="*/ 6122 h 10853"/>
                <a:gd name="connsiteX1" fmla="*/ 1133 w 17135"/>
                <a:gd name="connsiteY1" fmla="*/ 10694 h 10853"/>
                <a:gd name="connsiteX2" fmla="*/ 7515 w 17135"/>
                <a:gd name="connsiteY2" fmla="*/ 1074 h 10853"/>
                <a:gd name="connsiteX3" fmla="*/ 17135 w 17135"/>
                <a:gd name="connsiteY3" fmla="*/ 6122 h 108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135" h="10853">
                  <a:moveTo>
                    <a:pt x="17135" y="6122"/>
                  </a:moveTo>
                  <a:cubicBezTo>
                    <a:pt x="12087" y="8789"/>
                    <a:pt x="7134" y="11551"/>
                    <a:pt x="1133" y="10694"/>
                  </a:cubicBezTo>
                  <a:cubicBezTo>
                    <a:pt x="-2582" y="3550"/>
                    <a:pt x="3705" y="2979"/>
                    <a:pt x="7515" y="1074"/>
                  </a:cubicBezTo>
                  <a:cubicBezTo>
                    <a:pt x="12849" y="-1498"/>
                    <a:pt x="15897" y="693"/>
                    <a:pt x="17135" y="6122"/>
                  </a:cubicBezTo>
                  <a:close/>
                </a:path>
              </a:pathLst>
            </a:custGeom>
            <a:solidFill>
              <a:srgbClr val="FCCC0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:a16="http://schemas.microsoft.com/office/drawing/2014/main" id="{46390A32-88DB-40E6-8E2A-A4447BD56DF4}"/>
                </a:ext>
              </a:extLst>
            </p:cNvPr>
            <p:cNvSpPr/>
            <p:nvPr/>
          </p:nvSpPr>
          <p:spPr>
            <a:xfrm>
              <a:off x="9214564" y="2041221"/>
              <a:ext cx="8347" cy="11334"/>
            </a:xfrm>
            <a:custGeom>
              <a:avLst/>
              <a:gdLst>
                <a:gd name="connsiteX0" fmla="*/ 8348 w 8347"/>
                <a:gd name="connsiteY0" fmla="*/ 11335 h 11334"/>
                <a:gd name="connsiteX1" fmla="*/ 1490 w 8347"/>
                <a:gd name="connsiteY1" fmla="*/ 0 h 11334"/>
                <a:gd name="connsiteX2" fmla="*/ 5871 w 8347"/>
                <a:gd name="connsiteY2" fmla="*/ 4572 h 11334"/>
                <a:gd name="connsiteX3" fmla="*/ 8348 w 8347"/>
                <a:gd name="connsiteY3" fmla="*/ 11335 h 11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347" h="11334">
                  <a:moveTo>
                    <a:pt x="8348" y="11335"/>
                  </a:moveTo>
                  <a:cubicBezTo>
                    <a:pt x="3299" y="9239"/>
                    <a:pt x="-2892" y="7811"/>
                    <a:pt x="1490" y="0"/>
                  </a:cubicBezTo>
                  <a:cubicBezTo>
                    <a:pt x="2918" y="1524"/>
                    <a:pt x="4442" y="3048"/>
                    <a:pt x="5871" y="4572"/>
                  </a:cubicBezTo>
                  <a:cubicBezTo>
                    <a:pt x="6728" y="6858"/>
                    <a:pt x="7586" y="9049"/>
                    <a:pt x="8348" y="11335"/>
                  </a:cubicBezTo>
                  <a:close/>
                </a:path>
              </a:pathLst>
            </a:custGeom>
            <a:solidFill>
              <a:srgbClr val="F8C30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:a16="http://schemas.microsoft.com/office/drawing/2014/main" id="{A82A2A51-017F-413D-A813-7B63FCD24C52}"/>
                </a:ext>
              </a:extLst>
            </p:cNvPr>
            <p:cNvSpPr/>
            <p:nvPr/>
          </p:nvSpPr>
          <p:spPr>
            <a:xfrm>
              <a:off x="9191002" y="2075321"/>
              <a:ext cx="7743" cy="12358"/>
            </a:xfrm>
            <a:custGeom>
              <a:avLst/>
              <a:gdLst>
                <a:gd name="connsiteX0" fmla="*/ 4572 w 7743"/>
                <a:gd name="connsiteY0" fmla="*/ 0 h 12358"/>
                <a:gd name="connsiteX1" fmla="*/ 4572 w 7743"/>
                <a:gd name="connsiteY1" fmla="*/ 11430 h 12358"/>
                <a:gd name="connsiteX2" fmla="*/ 0 w 7743"/>
                <a:gd name="connsiteY2" fmla="*/ 11430 h 12358"/>
                <a:gd name="connsiteX3" fmla="*/ 286 w 7743"/>
                <a:gd name="connsiteY3" fmla="*/ 9335 h 12358"/>
                <a:gd name="connsiteX4" fmla="*/ 4572 w 7743"/>
                <a:gd name="connsiteY4" fmla="*/ 0 h 12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743" h="12358">
                  <a:moveTo>
                    <a:pt x="4572" y="0"/>
                  </a:moveTo>
                  <a:cubicBezTo>
                    <a:pt x="10192" y="3810"/>
                    <a:pt x="7144" y="7620"/>
                    <a:pt x="4572" y="11430"/>
                  </a:cubicBezTo>
                  <a:cubicBezTo>
                    <a:pt x="3048" y="12668"/>
                    <a:pt x="1524" y="12668"/>
                    <a:pt x="0" y="11430"/>
                  </a:cubicBezTo>
                  <a:cubicBezTo>
                    <a:pt x="0" y="10763"/>
                    <a:pt x="95" y="10001"/>
                    <a:pt x="286" y="9335"/>
                  </a:cubicBezTo>
                  <a:cubicBezTo>
                    <a:pt x="1715" y="6286"/>
                    <a:pt x="3143" y="3143"/>
                    <a:pt x="4572" y="0"/>
                  </a:cubicBezTo>
                  <a:close/>
                </a:path>
              </a:pathLst>
            </a:custGeom>
            <a:solidFill>
              <a:srgbClr val="F9C30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76" name="Freeform: Shape 275">
              <a:extLst>
                <a:ext uri="{FF2B5EF4-FFF2-40B4-BE49-F238E27FC236}">
                  <a16:creationId xmlns:a16="http://schemas.microsoft.com/office/drawing/2014/main" id="{2B0ACF79-CB3C-4723-B398-7F9CD80F5492}"/>
                </a:ext>
              </a:extLst>
            </p:cNvPr>
            <p:cNvSpPr/>
            <p:nvPr/>
          </p:nvSpPr>
          <p:spPr>
            <a:xfrm>
              <a:off x="9172048" y="2100466"/>
              <a:ext cx="45261" cy="43433"/>
            </a:xfrm>
            <a:custGeom>
              <a:avLst/>
              <a:gdLst>
                <a:gd name="connsiteX0" fmla="*/ 28004 w 45261"/>
                <a:gd name="connsiteY0" fmla="*/ 0 h 43433"/>
                <a:gd name="connsiteX1" fmla="*/ 41719 w 45261"/>
                <a:gd name="connsiteY1" fmla="*/ 2286 h 43433"/>
                <a:gd name="connsiteX2" fmla="*/ 44577 w 45261"/>
                <a:gd name="connsiteY2" fmla="*/ 2381 h 43433"/>
                <a:gd name="connsiteX3" fmla="*/ 45244 w 45261"/>
                <a:gd name="connsiteY3" fmla="*/ 5525 h 43433"/>
                <a:gd name="connsiteX4" fmla="*/ 38481 w 45261"/>
                <a:gd name="connsiteY4" fmla="*/ 11811 h 43433"/>
                <a:gd name="connsiteX5" fmla="*/ 38005 w 45261"/>
                <a:gd name="connsiteY5" fmla="*/ 18669 h 43433"/>
                <a:gd name="connsiteX6" fmla="*/ 41815 w 45261"/>
                <a:gd name="connsiteY6" fmla="*/ 22955 h 43433"/>
                <a:gd name="connsiteX7" fmla="*/ 44101 w 45261"/>
                <a:gd name="connsiteY7" fmla="*/ 27432 h 43433"/>
                <a:gd name="connsiteX8" fmla="*/ 39053 w 45261"/>
                <a:gd name="connsiteY8" fmla="*/ 33623 h 43433"/>
                <a:gd name="connsiteX9" fmla="*/ 33147 w 45261"/>
                <a:gd name="connsiteY9" fmla="*/ 38672 h 43433"/>
                <a:gd name="connsiteX10" fmla="*/ 30385 w 45261"/>
                <a:gd name="connsiteY10" fmla="*/ 43434 h 43433"/>
                <a:gd name="connsiteX11" fmla="*/ 29337 w 45261"/>
                <a:gd name="connsiteY11" fmla="*/ 43434 h 43433"/>
                <a:gd name="connsiteX12" fmla="*/ 28289 w 45261"/>
                <a:gd name="connsiteY12" fmla="*/ 43434 h 43433"/>
                <a:gd name="connsiteX13" fmla="*/ 25813 w 45261"/>
                <a:gd name="connsiteY13" fmla="*/ 38862 h 43433"/>
                <a:gd name="connsiteX14" fmla="*/ 18860 w 45261"/>
                <a:gd name="connsiteY14" fmla="*/ 34100 h 43433"/>
                <a:gd name="connsiteX15" fmla="*/ 16192 w 45261"/>
                <a:gd name="connsiteY15" fmla="*/ 29432 h 43433"/>
                <a:gd name="connsiteX16" fmla="*/ 15621 w 45261"/>
                <a:gd name="connsiteY16" fmla="*/ 26765 h 43433"/>
                <a:gd name="connsiteX17" fmla="*/ 7906 w 45261"/>
                <a:gd name="connsiteY17" fmla="*/ 30575 h 43433"/>
                <a:gd name="connsiteX18" fmla="*/ 4858 w 45261"/>
                <a:gd name="connsiteY18" fmla="*/ 30480 h 43433"/>
                <a:gd name="connsiteX19" fmla="*/ 0 w 45261"/>
                <a:gd name="connsiteY19" fmla="*/ 18193 h 43433"/>
                <a:gd name="connsiteX20" fmla="*/ 9620 w 45261"/>
                <a:gd name="connsiteY20" fmla="*/ 15431 h 43433"/>
                <a:gd name="connsiteX21" fmla="*/ 20193 w 45261"/>
                <a:gd name="connsiteY21" fmla="*/ 7715 h 43433"/>
                <a:gd name="connsiteX22" fmla="*/ 20669 w 45261"/>
                <a:gd name="connsiteY22" fmla="*/ 4858 h 43433"/>
                <a:gd name="connsiteX23" fmla="*/ 28004 w 45261"/>
                <a:gd name="connsiteY23" fmla="*/ 0 h 43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45261" h="43433">
                  <a:moveTo>
                    <a:pt x="28004" y="0"/>
                  </a:moveTo>
                  <a:cubicBezTo>
                    <a:pt x="32385" y="2000"/>
                    <a:pt x="35814" y="9430"/>
                    <a:pt x="41719" y="2286"/>
                  </a:cubicBezTo>
                  <a:cubicBezTo>
                    <a:pt x="42672" y="1619"/>
                    <a:pt x="43625" y="1619"/>
                    <a:pt x="44577" y="2381"/>
                  </a:cubicBezTo>
                  <a:cubicBezTo>
                    <a:pt x="45053" y="3334"/>
                    <a:pt x="45339" y="4382"/>
                    <a:pt x="45244" y="5525"/>
                  </a:cubicBezTo>
                  <a:cubicBezTo>
                    <a:pt x="44291" y="9049"/>
                    <a:pt x="41529" y="10668"/>
                    <a:pt x="38481" y="11811"/>
                  </a:cubicBezTo>
                  <a:cubicBezTo>
                    <a:pt x="30194" y="13430"/>
                    <a:pt x="38100" y="16383"/>
                    <a:pt x="38005" y="18669"/>
                  </a:cubicBezTo>
                  <a:cubicBezTo>
                    <a:pt x="38481" y="20764"/>
                    <a:pt x="40195" y="21717"/>
                    <a:pt x="41815" y="22955"/>
                  </a:cubicBezTo>
                  <a:cubicBezTo>
                    <a:pt x="42577" y="24479"/>
                    <a:pt x="43339" y="26003"/>
                    <a:pt x="44101" y="27432"/>
                  </a:cubicBezTo>
                  <a:cubicBezTo>
                    <a:pt x="45053" y="31718"/>
                    <a:pt x="41148" y="31909"/>
                    <a:pt x="39053" y="33623"/>
                  </a:cubicBezTo>
                  <a:cubicBezTo>
                    <a:pt x="36386" y="34481"/>
                    <a:pt x="33909" y="35528"/>
                    <a:pt x="33147" y="38672"/>
                  </a:cubicBezTo>
                  <a:cubicBezTo>
                    <a:pt x="32671" y="40481"/>
                    <a:pt x="31813" y="42101"/>
                    <a:pt x="30385" y="43434"/>
                  </a:cubicBezTo>
                  <a:lnTo>
                    <a:pt x="29337" y="43434"/>
                  </a:lnTo>
                  <a:cubicBezTo>
                    <a:pt x="29337" y="43434"/>
                    <a:pt x="28289" y="43434"/>
                    <a:pt x="28289" y="43434"/>
                  </a:cubicBezTo>
                  <a:cubicBezTo>
                    <a:pt x="27432" y="41910"/>
                    <a:pt x="26670" y="40386"/>
                    <a:pt x="25813" y="38862"/>
                  </a:cubicBezTo>
                  <a:cubicBezTo>
                    <a:pt x="23431" y="37433"/>
                    <a:pt x="22288" y="34004"/>
                    <a:pt x="18860" y="34100"/>
                  </a:cubicBezTo>
                  <a:cubicBezTo>
                    <a:pt x="17050" y="33052"/>
                    <a:pt x="15430" y="31909"/>
                    <a:pt x="16192" y="29432"/>
                  </a:cubicBezTo>
                  <a:cubicBezTo>
                    <a:pt x="16192" y="28480"/>
                    <a:pt x="19431" y="26956"/>
                    <a:pt x="15621" y="26765"/>
                  </a:cubicBezTo>
                  <a:cubicBezTo>
                    <a:pt x="12382" y="26670"/>
                    <a:pt x="10287" y="28956"/>
                    <a:pt x="7906" y="30575"/>
                  </a:cubicBezTo>
                  <a:cubicBezTo>
                    <a:pt x="6858" y="30861"/>
                    <a:pt x="5905" y="30861"/>
                    <a:pt x="4858" y="30480"/>
                  </a:cubicBezTo>
                  <a:cubicBezTo>
                    <a:pt x="1143" y="27242"/>
                    <a:pt x="667" y="22670"/>
                    <a:pt x="0" y="18193"/>
                  </a:cubicBezTo>
                  <a:cubicBezTo>
                    <a:pt x="2381" y="14192"/>
                    <a:pt x="6191" y="15431"/>
                    <a:pt x="9620" y="15431"/>
                  </a:cubicBezTo>
                  <a:cubicBezTo>
                    <a:pt x="14859" y="15240"/>
                    <a:pt x="18860" y="13335"/>
                    <a:pt x="20193" y="7715"/>
                  </a:cubicBezTo>
                  <a:cubicBezTo>
                    <a:pt x="20098" y="6763"/>
                    <a:pt x="20288" y="5810"/>
                    <a:pt x="20669" y="4858"/>
                  </a:cubicBezTo>
                  <a:cubicBezTo>
                    <a:pt x="22574" y="2191"/>
                    <a:pt x="24860" y="476"/>
                    <a:pt x="28004" y="0"/>
                  </a:cubicBezTo>
                  <a:close/>
                </a:path>
              </a:pathLst>
            </a:custGeom>
            <a:solidFill>
              <a:srgbClr val="FBC1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:a16="http://schemas.microsoft.com/office/drawing/2014/main" id="{E5183EF6-1F57-4FC2-9F41-41400F0CF44D}"/>
                </a:ext>
              </a:extLst>
            </p:cNvPr>
            <p:cNvSpPr/>
            <p:nvPr/>
          </p:nvSpPr>
          <p:spPr>
            <a:xfrm>
              <a:off x="9206679" y="2166665"/>
              <a:ext cx="13974" cy="29760"/>
            </a:xfrm>
            <a:custGeom>
              <a:avLst/>
              <a:gdLst>
                <a:gd name="connsiteX0" fmla="*/ 9374 w 13974"/>
                <a:gd name="connsiteY0" fmla="*/ 16002 h 29760"/>
                <a:gd name="connsiteX1" fmla="*/ 13946 w 13974"/>
                <a:gd name="connsiteY1" fmla="*/ 22860 h 29760"/>
                <a:gd name="connsiteX2" fmla="*/ 9374 w 13974"/>
                <a:gd name="connsiteY2" fmla="*/ 29718 h 29760"/>
                <a:gd name="connsiteX3" fmla="*/ 230 w 13974"/>
                <a:gd name="connsiteY3" fmla="*/ 0 h 29760"/>
                <a:gd name="connsiteX4" fmla="*/ 9374 w 13974"/>
                <a:gd name="connsiteY4" fmla="*/ 16002 h 297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974" h="29760">
                  <a:moveTo>
                    <a:pt x="9374" y="16002"/>
                  </a:moveTo>
                  <a:cubicBezTo>
                    <a:pt x="10803" y="18383"/>
                    <a:pt x="14327" y="19336"/>
                    <a:pt x="13946" y="22860"/>
                  </a:cubicBezTo>
                  <a:cubicBezTo>
                    <a:pt x="12136" y="24955"/>
                    <a:pt x="15184" y="30290"/>
                    <a:pt x="9374" y="29718"/>
                  </a:cubicBezTo>
                  <a:cubicBezTo>
                    <a:pt x="5088" y="20193"/>
                    <a:pt x="-1294" y="11335"/>
                    <a:pt x="230" y="0"/>
                  </a:cubicBezTo>
                  <a:cubicBezTo>
                    <a:pt x="7945" y="2762"/>
                    <a:pt x="3754" y="12192"/>
                    <a:pt x="9374" y="16002"/>
                  </a:cubicBezTo>
                  <a:close/>
                </a:path>
              </a:pathLst>
            </a:custGeom>
            <a:solidFill>
              <a:srgbClr val="FCCA0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78" name="Freeform: Shape 277">
              <a:extLst>
                <a:ext uri="{FF2B5EF4-FFF2-40B4-BE49-F238E27FC236}">
                  <a16:creationId xmlns:a16="http://schemas.microsoft.com/office/drawing/2014/main" id="{D1EE6A1E-0ABF-4F54-AC83-CA8E8D40C5FF}"/>
                </a:ext>
              </a:extLst>
            </p:cNvPr>
            <p:cNvSpPr/>
            <p:nvPr/>
          </p:nvSpPr>
          <p:spPr>
            <a:xfrm>
              <a:off x="9216053" y="2189525"/>
              <a:ext cx="11429" cy="11430"/>
            </a:xfrm>
            <a:custGeom>
              <a:avLst/>
              <a:gdLst>
                <a:gd name="connsiteX0" fmla="*/ 0 w 11429"/>
                <a:gd name="connsiteY0" fmla="*/ 6858 h 11430"/>
                <a:gd name="connsiteX1" fmla="*/ 4572 w 11429"/>
                <a:gd name="connsiteY1" fmla="*/ 0 h 11430"/>
                <a:gd name="connsiteX2" fmla="*/ 11430 w 11429"/>
                <a:gd name="connsiteY2" fmla="*/ 6858 h 11430"/>
                <a:gd name="connsiteX3" fmla="*/ 11430 w 11429"/>
                <a:gd name="connsiteY3" fmla="*/ 11430 h 11430"/>
                <a:gd name="connsiteX4" fmla="*/ 2286 w 11429"/>
                <a:gd name="connsiteY4" fmla="*/ 11430 h 11430"/>
                <a:gd name="connsiteX5" fmla="*/ 0 w 11429"/>
                <a:gd name="connsiteY5" fmla="*/ 6858 h 11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429" h="11430">
                  <a:moveTo>
                    <a:pt x="0" y="6858"/>
                  </a:moveTo>
                  <a:cubicBezTo>
                    <a:pt x="1524" y="4572"/>
                    <a:pt x="3048" y="2286"/>
                    <a:pt x="4572" y="0"/>
                  </a:cubicBezTo>
                  <a:cubicBezTo>
                    <a:pt x="6858" y="2286"/>
                    <a:pt x="9144" y="4572"/>
                    <a:pt x="11430" y="6858"/>
                  </a:cubicBezTo>
                  <a:cubicBezTo>
                    <a:pt x="11430" y="8382"/>
                    <a:pt x="11430" y="9906"/>
                    <a:pt x="11430" y="11430"/>
                  </a:cubicBezTo>
                  <a:cubicBezTo>
                    <a:pt x="8382" y="6858"/>
                    <a:pt x="5334" y="9144"/>
                    <a:pt x="2286" y="11430"/>
                  </a:cubicBezTo>
                  <a:cubicBezTo>
                    <a:pt x="476" y="10382"/>
                    <a:pt x="95" y="8763"/>
                    <a:pt x="0" y="6858"/>
                  </a:cubicBezTo>
                  <a:close/>
                </a:path>
              </a:pathLst>
            </a:custGeom>
            <a:solidFill>
              <a:srgbClr val="FCCD0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79" name="Freeform: Shape 278">
              <a:extLst>
                <a:ext uri="{FF2B5EF4-FFF2-40B4-BE49-F238E27FC236}">
                  <a16:creationId xmlns:a16="http://schemas.microsoft.com/office/drawing/2014/main" id="{F3A58E5E-3D03-4C29-960C-25CF705A58D0}"/>
                </a:ext>
              </a:extLst>
            </p:cNvPr>
            <p:cNvSpPr/>
            <p:nvPr/>
          </p:nvSpPr>
          <p:spPr>
            <a:xfrm>
              <a:off x="9271965" y="2063986"/>
              <a:ext cx="24136" cy="18127"/>
            </a:xfrm>
            <a:custGeom>
              <a:avLst/>
              <a:gdLst>
                <a:gd name="connsiteX0" fmla="*/ 23908 w 24136"/>
                <a:gd name="connsiteY0" fmla="*/ 0 h 18127"/>
                <a:gd name="connsiteX1" fmla="*/ 21717 w 24136"/>
                <a:gd name="connsiteY1" fmla="*/ 13621 h 18127"/>
                <a:gd name="connsiteX2" fmla="*/ 953 w 24136"/>
                <a:gd name="connsiteY2" fmla="*/ 12764 h 18127"/>
                <a:gd name="connsiteX3" fmla="*/ 0 w 24136"/>
                <a:gd name="connsiteY3" fmla="*/ 9430 h 18127"/>
                <a:gd name="connsiteX4" fmla="*/ 8954 w 24136"/>
                <a:gd name="connsiteY4" fmla="*/ 190 h 18127"/>
                <a:gd name="connsiteX5" fmla="*/ 23908 w 24136"/>
                <a:gd name="connsiteY5" fmla="*/ 0 h 18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36" h="18127">
                  <a:moveTo>
                    <a:pt x="23908" y="0"/>
                  </a:moveTo>
                  <a:cubicBezTo>
                    <a:pt x="23336" y="4572"/>
                    <a:pt x="25813" y="9620"/>
                    <a:pt x="21717" y="13621"/>
                  </a:cubicBezTo>
                  <a:cubicBezTo>
                    <a:pt x="14573" y="19812"/>
                    <a:pt x="7620" y="19717"/>
                    <a:pt x="953" y="12764"/>
                  </a:cubicBezTo>
                  <a:cubicBezTo>
                    <a:pt x="286" y="11716"/>
                    <a:pt x="0" y="10573"/>
                    <a:pt x="0" y="9430"/>
                  </a:cubicBezTo>
                  <a:cubicBezTo>
                    <a:pt x="1048" y="4477"/>
                    <a:pt x="3810" y="1238"/>
                    <a:pt x="8954" y="190"/>
                  </a:cubicBezTo>
                  <a:cubicBezTo>
                    <a:pt x="14002" y="762"/>
                    <a:pt x="18955" y="95"/>
                    <a:pt x="23908" y="0"/>
                  </a:cubicBezTo>
                  <a:close/>
                </a:path>
              </a:pathLst>
            </a:custGeom>
            <a:solidFill>
              <a:srgbClr val="FBC20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:a16="http://schemas.microsoft.com/office/drawing/2014/main" id="{9ABB71FC-A712-4610-9CDD-AC536E721653}"/>
                </a:ext>
              </a:extLst>
            </p:cNvPr>
            <p:cNvSpPr/>
            <p:nvPr/>
          </p:nvSpPr>
          <p:spPr>
            <a:xfrm>
              <a:off x="9265243" y="2084951"/>
              <a:ext cx="24315" cy="25115"/>
            </a:xfrm>
            <a:custGeom>
              <a:avLst/>
              <a:gdLst>
                <a:gd name="connsiteX0" fmla="*/ 23581 w 24315"/>
                <a:gd name="connsiteY0" fmla="*/ 10943 h 25115"/>
                <a:gd name="connsiteX1" fmla="*/ 21581 w 24315"/>
                <a:gd name="connsiteY1" fmla="*/ 20087 h 25115"/>
                <a:gd name="connsiteX2" fmla="*/ 10055 w 24315"/>
                <a:gd name="connsiteY2" fmla="*/ 24945 h 25115"/>
                <a:gd name="connsiteX3" fmla="*/ 721 w 24315"/>
                <a:gd name="connsiteY3" fmla="*/ 22564 h 25115"/>
                <a:gd name="connsiteX4" fmla="*/ 3007 w 24315"/>
                <a:gd name="connsiteY4" fmla="*/ 16372 h 25115"/>
                <a:gd name="connsiteX5" fmla="*/ 9484 w 24315"/>
                <a:gd name="connsiteY5" fmla="*/ 3514 h 25115"/>
                <a:gd name="connsiteX6" fmla="*/ 10627 w 24315"/>
                <a:gd name="connsiteY6" fmla="*/ 847 h 25115"/>
                <a:gd name="connsiteX7" fmla="*/ 22343 w 24315"/>
                <a:gd name="connsiteY7" fmla="*/ 847 h 25115"/>
                <a:gd name="connsiteX8" fmla="*/ 23867 w 24315"/>
                <a:gd name="connsiteY8" fmla="*/ 4085 h 25115"/>
                <a:gd name="connsiteX9" fmla="*/ 23581 w 24315"/>
                <a:gd name="connsiteY9" fmla="*/ 10943 h 25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315" h="25115">
                  <a:moveTo>
                    <a:pt x="23581" y="10943"/>
                  </a:moveTo>
                  <a:cubicBezTo>
                    <a:pt x="21295" y="13610"/>
                    <a:pt x="13675" y="15134"/>
                    <a:pt x="21581" y="20087"/>
                  </a:cubicBezTo>
                  <a:cubicBezTo>
                    <a:pt x="20057" y="27040"/>
                    <a:pt x="14532" y="24659"/>
                    <a:pt x="10055" y="24945"/>
                  </a:cubicBezTo>
                  <a:cubicBezTo>
                    <a:pt x="7007" y="24088"/>
                    <a:pt x="3674" y="23802"/>
                    <a:pt x="721" y="22564"/>
                  </a:cubicBezTo>
                  <a:cubicBezTo>
                    <a:pt x="-803" y="19611"/>
                    <a:pt x="149" y="17039"/>
                    <a:pt x="3007" y="16372"/>
                  </a:cubicBezTo>
                  <a:cubicBezTo>
                    <a:pt x="10722" y="14658"/>
                    <a:pt x="10341" y="9324"/>
                    <a:pt x="9484" y="3514"/>
                  </a:cubicBezTo>
                  <a:cubicBezTo>
                    <a:pt x="9389" y="2466"/>
                    <a:pt x="9865" y="1609"/>
                    <a:pt x="10627" y="847"/>
                  </a:cubicBezTo>
                  <a:cubicBezTo>
                    <a:pt x="14532" y="-1058"/>
                    <a:pt x="18437" y="847"/>
                    <a:pt x="22343" y="847"/>
                  </a:cubicBezTo>
                  <a:cubicBezTo>
                    <a:pt x="23771" y="1513"/>
                    <a:pt x="25010" y="2180"/>
                    <a:pt x="23867" y="4085"/>
                  </a:cubicBezTo>
                  <a:cubicBezTo>
                    <a:pt x="23867" y="6371"/>
                    <a:pt x="23771" y="8657"/>
                    <a:pt x="23581" y="10943"/>
                  </a:cubicBezTo>
                  <a:close/>
                </a:path>
              </a:pathLst>
            </a:custGeom>
            <a:solidFill>
              <a:srgbClr val="F5B2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81" name="Freeform: Shape 280">
              <a:extLst>
                <a:ext uri="{FF2B5EF4-FFF2-40B4-BE49-F238E27FC236}">
                  <a16:creationId xmlns:a16="http://schemas.microsoft.com/office/drawing/2014/main" id="{DDF8DEC0-B1EF-433A-B48C-F73C59216C7D}"/>
                </a:ext>
              </a:extLst>
            </p:cNvPr>
            <p:cNvSpPr/>
            <p:nvPr/>
          </p:nvSpPr>
          <p:spPr>
            <a:xfrm>
              <a:off x="9263011" y="2074062"/>
              <a:ext cx="30765" cy="15623"/>
            </a:xfrm>
            <a:custGeom>
              <a:avLst/>
              <a:gdLst>
                <a:gd name="connsiteX0" fmla="*/ 10192 w 30765"/>
                <a:gd name="connsiteY0" fmla="*/ 1259 h 15623"/>
                <a:gd name="connsiteX1" fmla="*/ 30766 w 30765"/>
                <a:gd name="connsiteY1" fmla="*/ 3545 h 15623"/>
                <a:gd name="connsiteX2" fmla="*/ 28384 w 30765"/>
                <a:gd name="connsiteY2" fmla="*/ 8117 h 15623"/>
                <a:gd name="connsiteX3" fmla="*/ 24479 w 30765"/>
                <a:gd name="connsiteY3" fmla="*/ 10308 h 15623"/>
                <a:gd name="connsiteX4" fmla="*/ 12383 w 30765"/>
                <a:gd name="connsiteY4" fmla="*/ 12689 h 15623"/>
                <a:gd name="connsiteX5" fmla="*/ 12383 w 30765"/>
                <a:gd name="connsiteY5" fmla="*/ 12689 h 15623"/>
                <a:gd name="connsiteX6" fmla="*/ 0 w 30765"/>
                <a:gd name="connsiteY6" fmla="*/ 6212 h 15623"/>
                <a:gd name="connsiteX7" fmla="*/ 2286 w 30765"/>
                <a:gd name="connsiteY7" fmla="*/ 1735 h 15623"/>
                <a:gd name="connsiteX8" fmla="*/ 10192 w 30765"/>
                <a:gd name="connsiteY8" fmla="*/ 1259 h 15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0765" h="15623">
                  <a:moveTo>
                    <a:pt x="10192" y="1259"/>
                  </a:moveTo>
                  <a:cubicBezTo>
                    <a:pt x="16669" y="5640"/>
                    <a:pt x="23432" y="6879"/>
                    <a:pt x="30766" y="3545"/>
                  </a:cubicBezTo>
                  <a:cubicBezTo>
                    <a:pt x="30004" y="5069"/>
                    <a:pt x="29242" y="6593"/>
                    <a:pt x="28384" y="8117"/>
                  </a:cubicBezTo>
                  <a:cubicBezTo>
                    <a:pt x="27337" y="9260"/>
                    <a:pt x="26098" y="10022"/>
                    <a:pt x="24479" y="10308"/>
                  </a:cubicBezTo>
                  <a:cubicBezTo>
                    <a:pt x="20574" y="11736"/>
                    <a:pt x="15811" y="8974"/>
                    <a:pt x="12383" y="12689"/>
                  </a:cubicBezTo>
                  <a:lnTo>
                    <a:pt x="12383" y="12689"/>
                  </a:lnTo>
                  <a:cubicBezTo>
                    <a:pt x="3429" y="19737"/>
                    <a:pt x="1905" y="12689"/>
                    <a:pt x="0" y="6212"/>
                  </a:cubicBezTo>
                  <a:cubicBezTo>
                    <a:pt x="0" y="4307"/>
                    <a:pt x="857" y="2878"/>
                    <a:pt x="2286" y="1735"/>
                  </a:cubicBezTo>
                  <a:cubicBezTo>
                    <a:pt x="4858" y="211"/>
                    <a:pt x="7334" y="-1027"/>
                    <a:pt x="10192" y="1259"/>
                  </a:cubicBezTo>
                  <a:close/>
                </a:path>
              </a:pathLst>
            </a:custGeom>
            <a:solidFill>
              <a:srgbClr val="FCBE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id="{E2CA508E-54B5-4AD4-B823-C7CF9A43C5DD}"/>
                </a:ext>
              </a:extLst>
            </p:cNvPr>
            <p:cNvSpPr/>
            <p:nvPr/>
          </p:nvSpPr>
          <p:spPr>
            <a:xfrm>
              <a:off x="9281727" y="2060869"/>
              <a:ext cx="14145" cy="6621"/>
            </a:xfrm>
            <a:custGeom>
              <a:avLst/>
              <a:gdLst>
                <a:gd name="connsiteX0" fmla="*/ 14146 w 14145"/>
                <a:gd name="connsiteY0" fmla="*/ 3117 h 6621"/>
                <a:gd name="connsiteX1" fmla="*/ 525 w 14145"/>
                <a:gd name="connsiteY1" fmla="*/ 5308 h 6621"/>
                <a:gd name="connsiteX2" fmla="*/ 2335 w 14145"/>
                <a:gd name="connsiteY2" fmla="*/ 260 h 6621"/>
                <a:gd name="connsiteX3" fmla="*/ 5097 w 14145"/>
                <a:gd name="connsiteY3" fmla="*/ 736 h 6621"/>
                <a:gd name="connsiteX4" fmla="*/ 11955 w 14145"/>
                <a:gd name="connsiteY4" fmla="*/ 736 h 6621"/>
                <a:gd name="connsiteX5" fmla="*/ 14146 w 14145"/>
                <a:gd name="connsiteY5" fmla="*/ 3117 h 6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145" h="6621">
                  <a:moveTo>
                    <a:pt x="14146" y="3117"/>
                  </a:moveTo>
                  <a:cubicBezTo>
                    <a:pt x="10145" y="7213"/>
                    <a:pt x="5573" y="7403"/>
                    <a:pt x="525" y="5308"/>
                  </a:cubicBezTo>
                  <a:cubicBezTo>
                    <a:pt x="-809" y="2927"/>
                    <a:pt x="620" y="1593"/>
                    <a:pt x="2335" y="260"/>
                  </a:cubicBezTo>
                  <a:cubicBezTo>
                    <a:pt x="3382" y="-217"/>
                    <a:pt x="4240" y="-26"/>
                    <a:pt x="5097" y="736"/>
                  </a:cubicBezTo>
                  <a:cubicBezTo>
                    <a:pt x="7383" y="736"/>
                    <a:pt x="9669" y="736"/>
                    <a:pt x="11955" y="736"/>
                  </a:cubicBezTo>
                  <a:cubicBezTo>
                    <a:pt x="12717" y="1593"/>
                    <a:pt x="13479" y="2355"/>
                    <a:pt x="14146" y="3117"/>
                  </a:cubicBezTo>
                  <a:close/>
                </a:path>
              </a:pathLst>
            </a:custGeom>
            <a:solidFill>
              <a:srgbClr val="F6B8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83" name="Freeform: Shape 282">
              <a:extLst>
                <a:ext uri="{FF2B5EF4-FFF2-40B4-BE49-F238E27FC236}">
                  <a16:creationId xmlns:a16="http://schemas.microsoft.com/office/drawing/2014/main" id="{B39B10E8-6DD4-4856-8E45-C67359A89CF2}"/>
                </a:ext>
              </a:extLst>
            </p:cNvPr>
            <p:cNvSpPr/>
            <p:nvPr/>
          </p:nvSpPr>
          <p:spPr>
            <a:xfrm>
              <a:off x="9284262" y="2082178"/>
              <a:ext cx="7166" cy="6858"/>
            </a:xfrm>
            <a:custGeom>
              <a:avLst/>
              <a:gdLst>
                <a:gd name="connsiteX0" fmla="*/ 2562 w 7166"/>
                <a:gd name="connsiteY0" fmla="*/ 0 h 6858"/>
                <a:gd name="connsiteX1" fmla="*/ 7134 w 7166"/>
                <a:gd name="connsiteY1" fmla="*/ 0 h 6858"/>
                <a:gd name="connsiteX2" fmla="*/ 4943 w 7166"/>
                <a:gd name="connsiteY2" fmla="*/ 6858 h 6858"/>
                <a:gd name="connsiteX3" fmla="*/ 2562 w 7166"/>
                <a:gd name="connsiteY3" fmla="*/ 4572 h 6858"/>
                <a:gd name="connsiteX4" fmla="*/ 85 w 7166"/>
                <a:gd name="connsiteY4" fmla="*/ 4001 h 6858"/>
                <a:gd name="connsiteX5" fmla="*/ 2562 w 7166"/>
                <a:gd name="connsiteY5" fmla="*/ 0 h 6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166" h="6858">
                  <a:moveTo>
                    <a:pt x="2562" y="0"/>
                  </a:moveTo>
                  <a:cubicBezTo>
                    <a:pt x="4086" y="0"/>
                    <a:pt x="5610" y="0"/>
                    <a:pt x="7134" y="0"/>
                  </a:cubicBezTo>
                  <a:cubicBezTo>
                    <a:pt x="7134" y="2572"/>
                    <a:pt x="7610" y="5144"/>
                    <a:pt x="4943" y="6858"/>
                  </a:cubicBezTo>
                  <a:cubicBezTo>
                    <a:pt x="4181" y="6096"/>
                    <a:pt x="3419" y="5334"/>
                    <a:pt x="2562" y="4572"/>
                  </a:cubicBezTo>
                  <a:cubicBezTo>
                    <a:pt x="1609" y="5048"/>
                    <a:pt x="466" y="5144"/>
                    <a:pt x="85" y="4001"/>
                  </a:cubicBezTo>
                  <a:cubicBezTo>
                    <a:pt x="-391" y="2000"/>
                    <a:pt x="1228" y="1048"/>
                    <a:pt x="2562" y="0"/>
                  </a:cubicBezTo>
                  <a:close/>
                </a:path>
              </a:pathLst>
            </a:custGeom>
            <a:solidFill>
              <a:srgbClr val="F9BF0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84" name="Freeform: Shape 283">
              <a:extLst>
                <a:ext uri="{FF2B5EF4-FFF2-40B4-BE49-F238E27FC236}">
                  <a16:creationId xmlns:a16="http://schemas.microsoft.com/office/drawing/2014/main" id="{63D22A33-36E5-492B-A4AE-C8A68F1E814F}"/>
                </a:ext>
              </a:extLst>
            </p:cNvPr>
            <p:cNvSpPr/>
            <p:nvPr/>
          </p:nvSpPr>
          <p:spPr>
            <a:xfrm>
              <a:off x="9256072" y="2064007"/>
              <a:ext cx="18147" cy="13599"/>
            </a:xfrm>
            <a:custGeom>
              <a:avLst/>
              <a:gdLst>
                <a:gd name="connsiteX0" fmla="*/ 17131 w 18147"/>
                <a:gd name="connsiteY0" fmla="*/ 11313 h 13599"/>
                <a:gd name="connsiteX1" fmla="*/ 10273 w 18147"/>
                <a:gd name="connsiteY1" fmla="*/ 13599 h 13599"/>
                <a:gd name="connsiteX2" fmla="*/ 1701 w 18147"/>
                <a:gd name="connsiteY2" fmla="*/ 9980 h 13599"/>
                <a:gd name="connsiteX3" fmla="*/ 1129 w 18147"/>
                <a:gd name="connsiteY3" fmla="*/ 4455 h 13599"/>
                <a:gd name="connsiteX4" fmla="*/ 14845 w 18147"/>
                <a:gd name="connsiteY4" fmla="*/ 2169 h 13599"/>
                <a:gd name="connsiteX5" fmla="*/ 17131 w 18147"/>
                <a:gd name="connsiteY5" fmla="*/ 9027 h 13599"/>
                <a:gd name="connsiteX6" fmla="*/ 17131 w 18147"/>
                <a:gd name="connsiteY6" fmla="*/ 11313 h 135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147" h="13599">
                  <a:moveTo>
                    <a:pt x="17131" y="11313"/>
                  </a:moveTo>
                  <a:cubicBezTo>
                    <a:pt x="14845" y="12075"/>
                    <a:pt x="12559" y="12837"/>
                    <a:pt x="10273" y="13599"/>
                  </a:cubicBezTo>
                  <a:cubicBezTo>
                    <a:pt x="7511" y="12266"/>
                    <a:pt x="4177" y="12075"/>
                    <a:pt x="1701" y="9980"/>
                  </a:cubicBezTo>
                  <a:cubicBezTo>
                    <a:pt x="82" y="8265"/>
                    <a:pt x="-871" y="6551"/>
                    <a:pt x="1129" y="4455"/>
                  </a:cubicBezTo>
                  <a:cubicBezTo>
                    <a:pt x="4939" y="-974"/>
                    <a:pt x="9607" y="-1069"/>
                    <a:pt x="14845" y="2169"/>
                  </a:cubicBezTo>
                  <a:cubicBezTo>
                    <a:pt x="17893" y="3693"/>
                    <a:pt x="19227" y="5789"/>
                    <a:pt x="17131" y="9027"/>
                  </a:cubicBezTo>
                  <a:cubicBezTo>
                    <a:pt x="17131" y="9789"/>
                    <a:pt x="17131" y="10551"/>
                    <a:pt x="17131" y="11313"/>
                  </a:cubicBezTo>
                  <a:close/>
                </a:path>
              </a:pathLst>
            </a:custGeom>
            <a:solidFill>
              <a:srgbClr val="FDCA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85" name="Freeform: Shape 284">
              <a:extLst>
                <a:ext uri="{FF2B5EF4-FFF2-40B4-BE49-F238E27FC236}">
                  <a16:creationId xmlns:a16="http://schemas.microsoft.com/office/drawing/2014/main" id="{30D4E7C9-9CA6-4D04-BBDA-02567AA5A0E9}"/>
                </a:ext>
              </a:extLst>
            </p:cNvPr>
            <p:cNvSpPr/>
            <p:nvPr/>
          </p:nvSpPr>
          <p:spPr>
            <a:xfrm>
              <a:off x="9245161" y="2067459"/>
              <a:ext cx="15918" cy="14689"/>
            </a:xfrm>
            <a:custGeom>
              <a:avLst/>
              <a:gdLst>
                <a:gd name="connsiteX0" fmla="*/ 12040 w 15918"/>
                <a:gd name="connsiteY0" fmla="*/ 1098 h 14689"/>
                <a:gd name="connsiteX1" fmla="*/ 14326 w 15918"/>
                <a:gd name="connsiteY1" fmla="*/ 5670 h 14689"/>
                <a:gd name="connsiteX2" fmla="*/ 15088 w 15918"/>
                <a:gd name="connsiteY2" fmla="*/ 12528 h 14689"/>
                <a:gd name="connsiteX3" fmla="*/ 6516 w 15918"/>
                <a:gd name="connsiteY3" fmla="*/ 14243 h 14689"/>
                <a:gd name="connsiteX4" fmla="*/ 134 w 15918"/>
                <a:gd name="connsiteY4" fmla="*/ 8528 h 14689"/>
                <a:gd name="connsiteX5" fmla="*/ 5182 w 15918"/>
                <a:gd name="connsiteY5" fmla="*/ 3289 h 14689"/>
                <a:gd name="connsiteX6" fmla="*/ 12040 w 15918"/>
                <a:gd name="connsiteY6" fmla="*/ 1098 h 14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918" h="14689">
                  <a:moveTo>
                    <a:pt x="12040" y="1098"/>
                  </a:moveTo>
                  <a:cubicBezTo>
                    <a:pt x="12136" y="3003"/>
                    <a:pt x="12517" y="4718"/>
                    <a:pt x="14326" y="5670"/>
                  </a:cubicBezTo>
                  <a:cubicBezTo>
                    <a:pt x="16136" y="7766"/>
                    <a:pt x="16422" y="10052"/>
                    <a:pt x="15088" y="12528"/>
                  </a:cubicBezTo>
                  <a:cubicBezTo>
                    <a:pt x="12612" y="15005"/>
                    <a:pt x="9659" y="15005"/>
                    <a:pt x="6516" y="14243"/>
                  </a:cubicBezTo>
                  <a:cubicBezTo>
                    <a:pt x="3658" y="13195"/>
                    <a:pt x="1468" y="11385"/>
                    <a:pt x="134" y="8528"/>
                  </a:cubicBezTo>
                  <a:cubicBezTo>
                    <a:pt x="-818" y="4242"/>
                    <a:pt x="3563" y="5099"/>
                    <a:pt x="5182" y="3289"/>
                  </a:cubicBezTo>
                  <a:cubicBezTo>
                    <a:pt x="6516" y="-330"/>
                    <a:pt x="8897" y="-807"/>
                    <a:pt x="12040" y="1098"/>
                  </a:cubicBezTo>
                  <a:close/>
                </a:path>
              </a:pathLst>
            </a:custGeom>
            <a:solidFill>
              <a:srgbClr val="F8BD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86" name="Freeform: Shape 285">
              <a:extLst>
                <a:ext uri="{FF2B5EF4-FFF2-40B4-BE49-F238E27FC236}">
                  <a16:creationId xmlns:a16="http://schemas.microsoft.com/office/drawing/2014/main" id="{9E7539D5-C98A-4451-8504-634AE746BD80}"/>
                </a:ext>
              </a:extLst>
            </p:cNvPr>
            <p:cNvSpPr/>
            <p:nvPr/>
          </p:nvSpPr>
          <p:spPr>
            <a:xfrm>
              <a:off x="9270917" y="2059318"/>
              <a:ext cx="13716" cy="13716"/>
            </a:xfrm>
            <a:custGeom>
              <a:avLst/>
              <a:gdLst>
                <a:gd name="connsiteX0" fmla="*/ 2286 w 13716"/>
                <a:gd name="connsiteY0" fmla="*/ 13716 h 13716"/>
                <a:gd name="connsiteX1" fmla="*/ 0 w 13716"/>
                <a:gd name="connsiteY1" fmla="*/ 6858 h 13716"/>
                <a:gd name="connsiteX2" fmla="*/ 6858 w 13716"/>
                <a:gd name="connsiteY2" fmla="*/ 0 h 13716"/>
                <a:gd name="connsiteX3" fmla="*/ 13716 w 13716"/>
                <a:gd name="connsiteY3" fmla="*/ 2286 h 13716"/>
                <a:gd name="connsiteX4" fmla="*/ 11430 w 13716"/>
                <a:gd name="connsiteY4" fmla="*/ 6858 h 13716"/>
                <a:gd name="connsiteX5" fmla="*/ 2286 w 13716"/>
                <a:gd name="connsiteY5" fmla="*/ 13716 h 13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6" h="13716">
                  <a:moveTo>
                    <a:pt x="2286" y="13716"/>
                  </a:moveTo>
                  <a:cubicBezTo>
                    <a:pt x="1524" y="11430"/>
                    <a:pt x="762" y="9144"/>
                    <a:pt x="0" y="6858"/>
                  </a:cubicBezTo>
                  <a:cubicBezTo>
                    <a:pt x="95" y="2381"/>
                    <a:pt x="3905" y="1715"/>
                    <a:pt x="6858" y="0"/>
                  </a:cubicBezTo>
                  <a:cubicBezTo>
                    <a:pt x="8477" y="2667"/>
                    <a:pt x="11906" y="95"/>
                    <a:pt x="13716" y="2286"/>
                  </a:cubicBezTo>
                  <a:cubicBezTo>
                    <a:pt x="12954" y="3810"/>
                    <a:pt x="12192" y="5334"/>
                    <a:pt x="11430" y="6858"/>
                  </a:cubicBezTo>
                  <a:cubicBezTo>
                    <a:pt x="6286" y="6477"/>
                    <a:pt x="5334" y="11525"/>
                    <a:pt x="2286" y="13716"/>
                  </a:cubicBezTo>
                  <a:close/>
                </a:path>
              </a:pathLst>
            </a:custGeom>
            <a:solidFill>
              <a:srgbClr val="F8BF0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87" name="Freeform: Shape 286">
              <a:extLst>
                <a:ext uri="{FF2B5EF4-FFF2-40B4-BE49-F238E27FC236}">
                  <a16:creationId xmlns:a16="http://schemas.microsoft.com/office/drawing/2014/main" id="{46CBFDF2-D068-4033-B232-555FD363EC64}"/>
                </a:ext>
              </a:extLst>
            </p:cNvPr>
            <p:cNvSpPr/>
            <p:nvPr/>
          </p:nvSpPr>
          <p:spPr>
            <a:xfrm>
              <a:off x="9237676" y="2063986"/>
              <a:ext cx="9037" cy="10288"/>
            </a:xfrm>
            <a:custGeom>
              <a:avLst/>
              <a:gdLst>
                <a:gd name="connsiteX0" fmla="*/ 3523 w 9037"/>
                <a:gd name="connsiteY0" fmla="*/ 0 h 10288"/>
                <a:gd name="connsiteX1" fmla="*/ 5714 w 9037"/>
                <a:gd name="connsiteY1" fmla="*/ 95 h 10288"/>
                <a:gd name="connsiteX2" fmla="*/ 8095 w 9037"/>
                <a:gd name="connsiteY2" fmla="*/ 6763 h 10288"/>
                <a:gd name="connsiteX3" fmla="*/ 951 w 9037"/>
                <a:gd name="connsiteY3" fmla="*/ 9430 h 10288"/>
                <a:gd name="connsiteX4" fmla="*/ 3523 w 9037"/>
                <a:gd name="connsiteY4" fmla="*/ 0 h 10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037" h="10288">
                  <a:moveTo>
                    <a:pt x="3523" y="0"/>
                  </a:moveTo>
                  <a:cubicBezTo>
                    <a:pt x="4285" y="0"/>
                    <a:pt x="4952" y="0"/>
                    <a:pt x="5714" y="95"/>
                  </a:cubicBezTo>
                  <a:cubicBezTo>
                    <a:pt x="7333" y="2000"/>
                    <a:pt x="10667" y="3334"/>
                    <a:pt x="8095" y="6763"/>
                  </a:cubicBezTo>
                  <a:cubicBezTo>
                    <a:pt x="6476" y="9906"/>
                    <a:pt x="4285" y="11335"/>
                    <a:pt x="951" y="9430"/>
                  </a:cubicBezTo>
                  <a:cubicBezTo>
                    <a:pt x="-1716" y="5334"/>
                    <a:pt x="1904" y="2953"/>
                    <a:pt x="3523" y="0"/>
                  </a:cubicBezTo>
                  <a:close/>
                </a:path>
              </a:pathLst>
            </a:custGeom>
            <a:solidFill>
              <a:srgbClr val="FCCC0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88" name="Freeform: Shape 287">
              <a:extLst>
                <a:ext uri="{FF2B5EF4-FFF2-40B4-BE49-F238E27FC236}">
                  <a16:creationId xmlns:a16="http://schemas.microsoft.com/office/drawing/2014/main" id="{EECD4420-3436-4ACA-909D-31CF0DE68A94}"/>
                </a:ext>
              </a:extLst>
            </p:cNvPr>
            <p:cNvSpPr/>
            <p:nvPr/>
          </p:nvSpPr>
          <p:spPr>
            <a:xfrm>
              <a:off x="9238007" y="2070748"/>
              <a:ext cx="12335" cy="7825"/>
            </a:xfrm>
            <a:custGeom>
              <a:avLst/>
              <a:gdLst>
                <a:gd name="connsiteX0" fmla="*/ 906 w 12335"/>
                <a:gd name="connsiteY0" fmla="*/ 2286 h 7825"/>
                <a:gd name="connsiteX1" fmla="*/ 7764 w 12335"/>
                <a:gd name="connsiteY1" fmla="*/ 0 h 7825"/>
                <a:gd name="connsiteX2" fmla="*/ 12336 w 12335"/>
                <a:gd name="connsiteY2" fmla="*/ 0 h 7825"/>
                <a:gd name="connsiteX3" fmla="*/ 7764 w 12335"/>
                <a:gd name="connsiteY3" fmla="*/ 4572 h 7825"/>
                <a:gd name="connsiteX4" fmla="*/ 1382 w 12335"/>
                <a:gd name="connsiteY4" fmla="*/ 7144 h 7825"/>
                <a:gd name="connsiteX5" fmla="*/ 906 w 12335"/>
                <a:gd name="connsiteY5" fmla="*/ 2286 h 7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335" h="7825">
                  <a:moveTo>
                    <a:pt x="906" y="2286"/>
                  </a:moveTo>
                  <a:cubicBezTo>
                    <a:pt x="3192" y="1524"/>
                    <a:pt x="5478" y="762"/>
                    <a:pt x="7764" y="0"/>
                  </a:cubicBezTo>
                  <a:cubicBezTo>
                    <a:pt x="9288" y="0"/>
                    <a:pt x="10812" y="0"/>
                    <a:pt x="12336" y="0"/>
                  </a:cubicBezTo>
                  <a:cubicBezTo>
                    <a:pt x="10812" y="1524"/>
                    <a:pt x="9288" y="3048"/>
                    <a:pt x="7764" y="4572"/>
                  </a:cubicBezTo>
                  <a:cubicBezTo>
                    <a:pt x="6430" y="7334"/>
                    <a:pt x="4335" y="8763"/>
                    <a:pt x="1382" y="7144"/>
                  </a:cubicBezTo>
                  <a:cubicBezTo>
                    <a:pt x="-523" y="6096"/>
                    <a:pt x="-237" y="4096"/>
                    <a:pt x="906" y="2286"/>
                  </a:cubicBezTo>
                  <a:close/>
                </a:path>
              </a:pathLst>
            </a:custGeom>
            <a:solidFill>
              <a:srgbClr val="F2B7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89" name="Freeform: Shape 288">
              <a:extLst>
                <a:ext uri="{FF2B5EF4-FFF2-40B4-BE49-F238E27FC236}">
                  <a16:creationId xmlns:a16="http://schemas.microsoft.com/office/drawing/2014/main" id="{22F6E749-AACE-4180-8ABF-019B1D2B04C7}"/>
                </a:ext>
              </a:extLst>
            </p:cNvPr>
            <p:cNvSpPr/>
            <p:nvPr/>
          </p:nvSpPr>
          <p:spPr>
            <a:xfrm>
              <a:off x="9277680" y="2059382"/>
              <a:ext cx="9143" cy="3224"/>
            </a:xfrm>
            <a:custGeom>
              <a:avLst/>
              <a:gdLst>
                <a:gd name="connsiteX0" fmla="*/ 6858 w 9143"/>
                <a:gd name="connsiteY0" fmla="*/ 2318 h 3224"/>
                <a:gd name="connsiteX1" fmla="*/ 0 w 9143"/>
                <a:gd name="connsiteY1" fmla="*/ 32 h 3224"/>
                <a:gd name="connsiteX2" fmla="*/ 9144 w 9143"/>
                <a:gd name="connsiteY2" fmla="*/ 2318 h 3224"/>
                <a:gd name="connsiteX3" fmla="*/ 6858 w 9143"/>
                <a:gd name="connsiteY3" fmla="*/ 2318 h 3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143" h="3224">
                  <a:moveTo>
                    <a:pt x="6858" y="2318"/>
                  </a:moveTo>
                  <a:cubicBezTo>
                    <a:pt x="4572" y="1461"/>
                    <a:pt x="571" y="6128"/>
                    <a:pt x="0" y="32"/>
                  </a:cubicBezTo>
                  <a:cubicBezTo>
                    <a:pt x="3143" y="318"/>
                    <a:pt x="6763" y="-1016"/>
                    <a:pt x="9144" y="2318"/>
                  </a:cubicBezTo>
                  <a:cubicBezTo>
                    <a:pt x="8382" y="2223"/>
                    <a:pt x="7620" y="2318"/>
                    <a:pt x="6858" y="2318"/>
                  </a:cubicBezTo>
                  <a:close/>
                </a:path>
              </a:pathLst>
            </a:custGeom>
            <a:solidFill>
              <a:srgbClr val="FBC20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90" name="Freeform: Shape 289">
              <a:extLst>
                <a:ext uri="{FF2B5EF4-FFF2-40B4-BE49-F238E27FC236}">
                  <a16:creationId xmlns:a16="http://schemas.microsoft.com/office/drawing/2014/main" id="{F5E18F9A-25A3-47C3-A33B-6042313FC249}"/>
                </a:ext>
              </a:extLst>
            </p:cNvPr>
            <p:cNvSpPr/>
            <p:nvPr/>
          </p:nvSpPr>
          <p:spPr>
            <a:xfrm>
              <a:off x="9122422" y="2105079"/>
              <a:ext cx="59531" cy="31733"/>
            </a:xfrm>
            <a:custGeom>
              <a:avLst/>
              <a:gdLst>
                <a:gd name="connsiteX0" fmla="*/ 54864 w 59531"/>
                <a:gd name="connsiteY0" fmla="*/ 25106 h 31733"/>
                <a:gd name="connsiteX1" fmla="*/ 57150 w 59531"/>
                <a:gd name="connsiteY1" fmla="*/ 25106 h 31733"/>
                <a:gd name="connsiteX2" fmla="*/ 59531 w 59531"/>
                <a:gd name="connsiteY2" fmla="*/ 27392 h 31733"/>
                <a:gd name="connsiteX3" fmla="*/ 50578 w 59531"/>
                <a:gd name="connsiteY3" fmla="*/ 31488 h 31733"/>
                <a:gd name="connsiteX4" fmla="*/ 30575 w 59531"/>
                <a:gd name="connsiteY4" fmla="*/ 29678 h 31733"/>
                <a:gd name="connsiteX5" fmla="*/ 11430 w 59531"/>
                <a:gd name="connsiteY5" fmla="*/ 27392 h 31733"/>
                <a:gd name="connsiteX6" fmla="*/ 0 w 59531"/>
                <a:gd name="connsiteY6" fmla="*/ 18248 h 31733"/>
                <a:gd name="connsiteX7" fmla="*/ 0 w 59531"/>
                <a:gd name="connsiteY7" fmla="*/ 18248 h 31733"/>
                <a:gd name="connsiteX8" fmla="*/ 11430 w 59531"/>
                <a:gd name="connsiteY8" fmla="*/ 9199 h 31733"/>
                <a:gd name="connsiteX9" fmla="*/ 32004 w 59531"/>
                <a:gd name="connsiteY9" fmla="*/ 55 h 31733"/>
                <a:gd name="connsiteX10" fmla="*/ 33242 w 59531"/>
                <a:gd name="connsiteY10" fmla="*/ 2627 h 31733"/>
                <a:gd name="connsiteX11" fmla="*/ 30004 w 59531"/>
                <a:gd name="connsiteY11" fmla="*/ 7580 h 31733"/>
                <a:gd name="connsiteX12" fmla="*/ 24575 w 59531"/>
                <a:gd name="connsiteY12" fmla="*/ 12057 h 31733"/>
                <a:gd name="connsiteX13" fmla="*/ 23622 w 59531"/>
                <a:gd name="connsiteY13" fmla="*/ 16629 h 31733"/>
                <a:gd name="connsiteX14" fmla="*/ 33814 w 59531"/>
                <a:gd name="connsiteY14" fmla="*/ 14819 h 31733"/>
                <a:gd name="connsiteX15" fmla="*/ 38195 w 59531"/>
                <a:gd name="connsiteY15" fmla="*/ 14628 h 31733"/>
                <a:gd name="connsiteX16" fmla="*/ 49530 w 59531"/>
                <a:gd name="connsiteY16" fmla="*/ 19867 h 31733"/>
                <a:gd name="connsiteX17" fmla="*/ 54864 w 59531"/>
                <a:gd name="connsiteY17" fmla="*/ 25106 h 317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9531" h="31733">
                  <a:moveTo>
                    <a:pt x="54864" y="25106"/>
                  </a:moveTo>
                  <a:cubicBezTo>
                    <a:pt x="55626" y="25106"/>
                    <a:pt x="56388" y="25106"/>
                    <a:pt x="57150" y="25106"/>
                  </a:cubicBezTo>
                  <a:cubicBezTo>
                    <a:pt x="58484" y="25392"/>
                    <a:pt x="59246" y="26154"/>
                    <a:pt x="59531" y="27392"/>
                  </a:cubicBezTo>
                  <a:cubicBezTo>
                    <a:pt x="58674" y="33393"/>
                    <a:pt x="54102" y="31392"/>
                    <a:pt x="50578" y="31488"/>
                  </a:cubicBezTo>
                  <a:cubicBezTo>
                    <a:pt x="44196" y="27582"/>
                    <a:pt x="37243" y="29964"/>
                    <a:pt x="30575" y="29678"/>
                  </a:cubicBezTo>
                  <a:cubicBezTo>
                    <a:pt x="24003" y="29583"/>
                    <a:pt x="17621" y="29297"/>
                    <a:pt x="11430" y="27392"/>
                  </a:cubicBezTo>
                  <a:cubicBezTo>
                    <a:pt x="6477" y="25773"/>
                    <a:pt x="2096" y="23487"/>
                    <a:pt x="0" y="18248"/>
                  </a:cubicBezTo>
                  <a:lnTo>
                    <a:pt x="0" y="18248"/>
                  </a:lnTo>
                  <a:cubicBezTo>
                    <a:pt x="4382" y="15867"/>
                    <a:pt x="7525" y="12057"/>
                    <a:pt x="11430" y="9199"/>
                  </a:cubicBezTo>
                  <a:cubicBezTo>
                    <a:pt x="18479" y="6627"/>
                    <a:pt x="23432" y="-707"/>
                    <a:pt x="32004" y="55"/>
                  </a:cubicBezTo>
                  <a:cubicBezTo>
                    <a:pt x="32766" y="722"/>
                    <a:pt x="33147" y="1579"/>
                    <a:pt x="33242" y="2627"/>
                  </a:cubicBezTo>
                  <a:cubicBezTo>
                    <a:pt x="32957" y="4818"/>
                    <a:pt x="31814" y="6437"/>
                    <a:pt x="30004" y="7580"/>
                  </a:cubicBezTo>
                  <a:cubicBezTo>
                    <a:pt x="27718" y="8532"/>
                    <a:pt x="25813" y="9866"/>
                    <a:pt x="24575" y="12057"/>
                  </a:cubicBezTo>
                  <a:cubicBezTo>
                    <a:pt x="23336" y="13390"/>
                    <a:pt x="22193" y="14724"/>
                    <a:pt x="23622" y="16629"/>
                  </a:cubicBezTo>
                  <a:cubicBezTo>
                    <a:pt x="27718" y="20248"/>
                    <a:pt x="30194" y="14057"/>
                    <a:pt x="33814" y="14819"/>
                  </a:cubicBezTo>
                  <a:cubicBezTo>
                    <a:pt x="35243" y="14724"/>
                    <a:pt x="36957" y="15295"/>
                    <a:pt x="38195" y="14628"/>
                  </a:cubicBezTo>
                  <a:cubicBezTo>
                    <a:pt x="44101" y="11866"/>
                    <a:pt x="48578" y="11390"/>
                    <a:pt x="49530" y="19867"/>
                  </a:cubicBezTo>
                  <a:cubicBezTo>
                    <a:pt x="49816" y="22153"/>
                    <a:pt x="52197" y="24153"/>
                    <a:pt x="54864" y="25106"/>
                  </a:cubicBezTo>
                  <a:close/>
                </a:path>
              </a:pathLst>
            </a:custGeom>
            <a:solidFill>
              <a:srgbClr val="FBC30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91" name="Freeform: Shape 290">
              <a:extLst>
                <a:ext uri="{FF2B5EF4-FFF2-40B4-BE49-F238E27FC236}">
                  <a16:creationId xmlns:a16="http://schemas.microsoft.com/office/drawing/2014/main" id="{0A69B7F4-D0CF-4B28-B58F-15CE6A624DB2}"/>
                </a:ext>
              </a:extLst>
            </p:cNvPr>
            <p:cNvSpPr/>
            <p:nvPr/>
          </p:nvSpPr>
          <p:spPr>
            <a:xfrm>
              <a:off x="9122300" y="2123326"/>
              <a:ext cx="11552" cy="9144"/>
            </a:xfrm>
            <a:custGeom>
              <a:avLst/>
              <a:gdLst>
                <a:gd name="connsiteX0" fmla="*/ 123 w 11552"/>
                <a:gd name="connsiteY0" fmla="*/ 0 h 9144"/>
                <a:gd name="connsiteX1" fmla="*/ 11553 w 11552"/>
                <a:gd name="connsiteY1" fmla="*/ 9144 h 9144"/>
                <a:gd name="connsiteX2" fmla="*/ 123 w 11552"/>
                <a:gd name="connsiteY2" fmla="*/ 0 h 9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552" h="9144">
                  <a:moveTo>
                    <a:pt x="123" y="0"/>
                  </a:moveTo>
                  <a:cubicBezTo>
                    <a:pt x="3933" y="3048"/>
                    <a:pt x="7743" y="6096"/>
                    <a:pt x="11553" y="9144"/>
                  </a:cubicBezTo>
                  <a:cubicBezTo>
                    <a:pt x="599" y="8572"/>
                    <a:pt x="-449" y="7620"/>
                    <a:pt x="123" y="0"/>
                  </a:cubicBezTo>
                  <a:close/>
                </a:path>
              </a:pathLst>
            </a:custGeom>
            <a:solidFill>
              <a:srgbClr val="FBCB1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92" name="Freeform: Shape 291">
              <a:extLst>
                <a:ext uri="{FF2B5EF4-FFF2-40B4-BE49-F238E27FC236}">
                  <a16:creationId xmlns:a16="http://schemas.microsoft.com/office/drawing/2014/main" id="{E6077A3C-91DF-452D-AF80-72C3D17D414B}"/>
                </a:ext>
              </a:extLst>
            </p:cNvPr>
            <p:cNvSpPr/>
            <p:nvPr/>
          </p:nvSpPr>
          <p:spPr>
            <a:xfrm>
              <a:off x="9122422" y="2114182"/>
              <a:ext cx="11429" cy="9144"/>
            </a:xfrm>
            <a:custGeom>
              <a:avLst/>
              <a:gdLst>
                <a:gd name="connsiteX0" fmla="*/ 11430 w 11429"/>
                <a:gd name="connsiteY0" fmla="*/ 0 h 9144"/>
                <a:gd name="connsiteX1" fmla="*/ 0 w 11429"/>
                <a:gd name="connsiteY1" fmla="*/ 9144 h 9144"/>
                <a:gd name="connsiteX2" fmla="*/ 7049 w 11429"/>
                <a:gd name="connsiteY2" fmla="*/ 191 h 9144"/>
                <a:gd name="connsiteX3" fmla="*/ 11430 w 11429"/>
                <a:gd name="connsiteY3" fmla="*/ 0 h 9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29" h="9144">
                  <a:moveTo>
                    <a:pt x="11430" y="0"/>
                  </a:moveTo>
                  <a:cubicBezTo>
                    <a:pt x="9430" y="5239"/>
                    <a:pt x="5906" y="8763"/>
                    <a:pt x="0" y="9144"/>
                  </a:cubicBezTo>
                  <a:cubicBezTo>
                    <a:pt x="2381" y="6096"/>
                    <a:pt x="4763" y="3143"/>
                    <a:pt x="7049" y="191"/>
                  </a:cubicBezTo>
                  <a:cubicBezTo>
                    <a:pt x="8573" y="95"/>
                    <a:pt x="10001" y="95"/>
                    <a:pt x="11430" y="0"/>
                  </a:cubicBezTo>
                  <a:close/>
                </a:path>
              </a:pathLst>
            </a:custGeom>
            <a:solidFill>
              <a:srgbClr val="FBCB1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93" name="Freeform: Shape 292">
              <a:extLst>
                <a:ext uri="{FF2B5EF4-FFF2-40B4-BE49-F238E27FC236}">
                  <a16:creationId xmlns:a16="http://schemas.microsoft.com/office/drawing/2014/main" id="{8ED8962B-A525-4569-A9E2-5F83130ECDE6}"/>
                </a:ext>
              </a:extLst>
            </p:cNvPr>
            <p:cNvSpPr/>
            <p:nvPr/>
          </p:nvSpPr>
          <p:spPr>
            <a:xfrm>
              <a:off x="9171696" y="2086750"/>
              <a:ext cx="31722" cy="20573"/>
            </a:xfrm>
            <a:custGeom>
              <a:avLst/>
              <a:gdLst>
                <a:gd name="connsiteX0" fmla="*/ 28355 w 31722"/>
                <a:gd name="connsiteY0" fmla="*/ 13716 h 20573"/>
                <a:gd name="connsiteX1" fmla="*/ 21497 w 31722"/>
                <a:gd name="connsiteY1" fmla="*/ 20574 h 20573"/>
                <a:gd name="connsiteX2" fmla="*/ 6257 w 31722"/>
                <a:gd name="connsiteY2" fmla="*/ 18574 h 20573"/>
                <a:gd name="connsiteX3" fmla="*/ 1018 w 31722"/>
                <a:gd name="connsiteY3" fmla="*/ 11430 h 20573"/>
                <a:gd name="connsiteX4" fmla="*/ 3304 w 31722"/>
                <a:gd name="connsiteY4" fmla="*/ 6858 h 20573"/>
                <a:gd name="connsiteX5" fmla="*/ 19306 w 31722"/>
                <a:gd name="connsiteY5" fmla="*/ 0 h 20573"/>
                <a:gd name="connsiteX6" fmla="*/ 23783 w 31722"/>
                <a:gd name="connsiteY6" fmla="*/ 0 h 20573"/>
                <a:gd name="connsiteX7" fmla="*/ 28355 w 31722"/>
                <a:gd name="connsiteY7" fmla="*/ 13716 h 20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722" h="20573">
                  <a:moveTo>
                    <a:pt x="28355" y="13716"/>
                  </a:moveTo>
                  <a:cubicBezTo>
                    <a:pt x="26069" y="16002"/>
                    <a:pt x="23783" y="18288"/>
                    <a:pt x="21497" y="20574"/>
                  </a:cubicBezTo>
                  <a:cubicBezTo>
                    <a:pt x="16734" y="17526"/>
                    <a:pt x="11400" y="18098"/>
                    <a:pt x="6257" y="18574"/>
                  </a:cubicBezTo>
                  <a:cubicBezTo>
                    <a:pt x="-220" y="19241"/>
                    <a:pt x="-1077" y="16574"/>
                    <a:pt x="1018" y="11430"/>
                  </a:cubicBezTo>
                  <a:cubicBezTo>
                    <a:pt x="1780" y="9906"/>
                    <a:pt x="2542" y="8382"/>
                    <a:pt x="3304" y="6858"/>
                  </a:cubicBezTo>
                  <a:cubicBezTo>
                    <a:pt x="8638" y="4572"/>
                    <a:pt x="13972" y="2286"/>
                    <a:pt x="19306" y="0"/>
                  </a:cubicBezTo>
                  <a:cubicBezTo>
                    <a:pt x="20830" y="0"/>
                    <a:pt x="22354" y="0"/>
                    <a:pt x="23783" y="0"/>
                  </a:cubicBezTo>
                  <a:cubicBezTo>
                    <a:pt x="30355" y="2953"/>
                    <a:pt x="35308" y="6382"/>
                    <a:pt x="28355" y="13716"/>
                  </a:cubicBezTo>
                  <a:close/>
                </a:path>
              </a:pathLst>
            </a:custGeom>
            <a:solidFill>
              <a:srgbClr val="FCCB0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94" name="Freeform: Shape 293">
              <a:extLst>
                <a:ext uri="{FF2B5EF4-FFF2-40B4-BE49-F238E27FC236}">
                  <a16:creationId xmlns:a16="http://schemas.microsoft.com/office/drawing/2014/main" id="{C757378E-88C9-47FB-BE63-33DAAD25B07F}"/>
                </a:ext>
              </a:extLst>
            </p:cNvPr>
            <p:cNvSpPr/>
            <p:nvPr/>
          </p:nvSpPr>
          <p:spPr>
            <a:xfrm>
              <a:off x="9165190" y="2098181"/>
              <a:ext cx="28004" cy="20574"/>
            </a:xfrm>
            <a:custGeom>
              <a:avLst/>
              <a:gdLst>
                <a:gd name="connsiteX0" fmla="*/ 7525 w 28004"/>
                <a:gd name="connsiteY0" fmla="*/ 0 h 20574"/>
                <a:gd name="connsiteX1" fmla="*/ 17050 w 28004"/>
                <a:gd name="connsiteY1" fmla="*/ 4858 h 20574"/>
                <a:gd name="connsiteX2" fmla="*/ 28004 w 28004"/>
                <a:gd name="connsiteY2" fmla="*/ 9144 h 20574"/>
                <a:gd name="connsiteX3" fmla="*/ 28004 w 28004"/>
                <a:gd name="connsiteY3" fmla="*/ 9144 h 20574"/>
                <a:gd name="connsiteX4" fmla="*/ 16574 w 28004"/>
                <a:gd name="connsiteY4" fmla="*/ 20574 h 20574"/>
                <a:gd name="connsiteX5" fmla="*/ 7430 w 28004"/>
                <a:gd name="connsiteY5" fmla="*/ 20574 h 20574"/>
                <a:gd name="connsiteX6" fmla="*/ 2096 w 28004"/>
                <a:gd name="connsiteY6" fmla="*/ 15621 h 20574"/>
                <a:gd name="connsiteX7" fmla="*/ 0 w 28004"/>
                <a:gd name="connsiteY7" fmla="*/ 5524 h 20574"/>
                <a:gd name="connsiteX8" fmla="*/ 2953 w 28004"/>
                <a:gd name="connsiteY8" fmla="*/ 2286 h 20574"/>
                <a:gd name="connsiteX9" fmla="*/ 7525 w 28004"/>
                <a:gd name="connsiteY9" fmla="*/ 0 h 20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8004" h="20574">
                  <a:moveTo>
                    <a:pt x="7525" y="0"/>
                  </a:moveTo>
                  <a:cubicBezTo>
                    <a:pt x="6572" y="9811"/>
                    <a:pt x="15526" y="-95"/>
                    <a:pt x="17050" y="4858"/>
                  </a:cubicBezTo>
                  <a:cubicBezTo>
                    <a:pt x="22574" y="1524"/>
                    <a:pt x="25051" y="5906"/>
                    <a:pt x="28004" y="9144"/>
                  </a:cubicBezTo>
                  <a:lnTo>
                    <a:pt x="28004" y="9144"/>
                  </a:lnTo>
                  <a:cubicBezTo>
                    <a:pt x="28099" y="16859"/>
                    <a:pt x="20860" y="17240"/>
                    <a:pt x="16574" y="20574"/>
                  </a:cubicBezTo>
                  <a:cubicBezTo>
                    <a:pt x="13526" y="20479"/>
                    <a:pt x="10478" y="18383"/>
                    <a:pt x="7430" y="20574"/>
                  </a:cubicBezTo>
                  <a:cubicBezTo>
                    <a:pt x="5715" y="18955"/>
                    <a:pt x="3239" y="18002"/>
                    <a:pt x="2096" y="15621"/>
                  </a:cubicBezTo>
                  <a:cubicBezTo>
                    <a:pt x="1810" y="12192"/>
                    <a:pt x="857" y="8858"/>
                    <a:pt x="0" y="5524"/>
                  </a:cubicBezTo>
                  <a:cubicBezTo>
                    <a:pt x="190" y="3715"/>
                    <a:pt x="1905" y="3334"/>
                    <a:pt x="2953" y="2286"/>
                  </a:cubicBezTo>
                  <a:cubicBezTo>
                    <a:pt x="4477" y="1524"/>
                    <a:pt x="6001" y="762"/>
                    <a:pt x="7525" y="0"/>
                  </a:cubicBezTo>
                  <a:close/>
                </a:path>
              </a:pathLst>
            </a:custGeom>
            <a:solidFill>
              <a:srgbClr val="FCC5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95" name="Freeform: Shape 294">
              <a:extLst>
                <a:ext uri="{FF2B5EF4-FFF2-40B4-BE49-F238E27FC236}">
                  <a16:creationId xmlns:a16="http://schemas.microsoft.com/office/drawing/2014/main" id="{E51E6257-0A8D-43CD-B1B9-C29BCA0304C8}"/>
                </a:ext>
              </a:extLst>
            </p:cNvPr>
            <p:cNvSpPr/>
            <p:nvPr/>
          </p:nvSpPr>
          <p:spPr>
            <a:xfrm>
              <a:off x="9154426" y="2099550"/>
              <a:ext cx="13716" cy="10568"/>
            </a:xfrm>
            <a:custGeom>
              <a:avLst/>
              <a:gdLst>
                <a:gd name="connsiteX0" fmla="*/ 13716 w 13716"/>
                <a:gd name="connsiteY0" fmla="*/ 917 h 10568"/>
                <a:gd name="connsiteX1" fmla="*/ 11430 w 13716"/>
                <a:gd name="connsiteY1" fmla="*/ 3203 h 10568"/>
                <a:gd name="connsiteX2" fmla="*/ 0 w 13716"/>
                <a:gd name="connsiteY2" fmla="*/ 7775 h 10568"/>
                <a:gd name="connsiteX3" fmla="*/ 0 w 13716"/>
                <a:gd name="connsiteY3" fmla="*/ 5489 h 10568"/>
                <a:gd name="connsiteX4" fmla="*/ 13716 w 13716"/>
                <a:gd name="connsiteY4" fmla="*/ 917 h 10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716" h="10568">
                  <a:moveTo>
                    <a:pt x="13716" y="917"/>
                  </a:moveTo>
                  <a:cubicBezTo>
                    <a:pt x="12954" y="1679"/>
                    <a:pt x="12192" y="2441"/>
                    <a:pt x="11430" y="3203"/>
                  </a:cubicBezTo>
                  <a:cubicBezTo>
                    <a:pt x="8572" y="7203"/>
                    <a:pt x="7144" y="14633"/>
                    <a:pt x="0" y="7775"/>
                  </a:cubicBezTo>
                  <a:cubicBezTo>
                    <a:pt x="0" y="7013"/>
                    <a:pt x="0" y="6251"/>
                    <a:pt x="0" y="5489"/>
                  </a:cubicBezTo>
                  <a:cubicBezTo>
                    <a:pt x="2381" y="-2608"/>
                    <a:pt x="8477" y="536"/>
                    <a:pt x="13716" y="917"/>
                  </a:cubicBezTo>
                  <a:close/>
                </a:path>
              </a:pathLst>
            </a:custGeom>
            <a:solidFill>
              <a:srgbClr val="FDD10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96" name="Freeform: Shape 295">
              <a:extLst>
                <a:ext uri="{FF2B5EF4-FFF2-40B4-BE49-F238E27FC236}">
                  <a16:creationId xmlns:a16="http://schemas.microsoft.com/office/drawing/2014/main" id="{8C7E667F-1438-48DF-81A0-4D9CAB7A68C8}"/>
                </a:ext>
              </a:extLst>
            </p:cNvPr>
            <p:cNvSpPr/>
            <p:nvPr/>
          </p:nvSpPr>
          <p:spPr>
            <a:xfrm>
              <a:off x="9254915" y="2129388"/>
              <a:ext cx="22764" cy="12131"/>
            </a:xfrm>
            <a:custGeom>
              <a:avLst/>
              <a:gdLst>
                <a:gd name="connsiteX0" fmla="*/ 0 w 22764"/>
                <a:gd name="connsiteY0" fmla="*/ 7655 h 12131"/>
                <a:gd name="connsiteX1" fmla="*/ 14002 w 22764"/>
                <a:gd name="connsiteY1" fmla="*/ 2607 h 12131"/>
                <a:gd name="connsiteX2" fmla="*/ 22765 w 22764"/>
                <a:gd name="connsiteY2" fmla="*/ 7560 h 12131"/>
                <a:gd name="connsiteX3" fmla="*/ 18193 w 22764"/>
                <a:gd name="connsiteY3" fmla="*/ 9846 h 12131"/>
                <a:gd name="connsiteX4" fmla="*/ 13621 w 22764"/>
                <a:gd name="connsiteY4" fmla="*/ 12132 h 12131"/>
                <a:gd name="connsiteX5" fmla="*/ 2191 w 22764"/>
                <a:gd name="connsiteY5" fmla="*/ 7560 h 12131"/>
                <a:gd name="connsiteX6" fmla="*/ 0 w 22764"/>
                <a:gd name="connsiteY6" fmla="*/ 7655 h 12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764" h="12131">
                  <a:moveTo>
                    <a:pt x="0" y="7655"/>
                  </a:moveTo>
                  <a:cubicBezTo>
                    <a:pt x="3429" y="-346"/>
                    <a:pt x="8763" y="-2156"/>
                    <a:pt x="14002" y="2607"/>
                  </a:cubicBezTo>
                  <a:cubicBezTo>
                    <a:pt x="16478" y="4893"/>
                    <a:pt x="21717" y="2607"/>
                    <a:pt x="22765" y="7560"/>
                  </a:cubicBezTo>
                  <a:cubicBezTo>
                    <a:pt x="20860" y="7560"/>
                    <a:pt x="19145" y="8036"/>
                    <a:pt x="18193" y="9846"/>
                  </a:cubicBezTo>
                  <a:cubicBezTo>
                    <a:pt x="16669" y="10608"/>
                    <a:pt x="15145" y="11370"/>
                    <a:pt x="13621" y="12132"/>
                  </a:cubicBezTo>
                  <a:cubicBezTo>
                    <a:pt x="10763" y="8131"/>
                    <a:pt x="8477" y="2892"/>
                    <a:pt x="2191" y="7560"/>
                  </a:cubicBezTo>
                  <a:cubicBezTo>
                    <a:pt x="1524" y="8703"/>
                    <a:pt x="762" y="8703"/>
                    <a:pt x="0" y="7655"/>
                  </a:cubicBezTo>
                  <a:close/>
                </a:path>
              </a:pathLst>
            </a:custGeom>
            <a:solidFill>
              <a:srgbClr val="FDC4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97" name="Freeform: Shape 296">
              <a:extLst>
                <a:ext uri="{FF2B5EF4-FFF2-40B4-BE49-F238E27FC236}">
                  <a16:creationId xmlns:a16="http://schemas.microsoft.com/office/drawing/2014/main" id="{FDB545D7-931B-44CC-B735-4D68D834A4AB}"/>
                </a:ext>
              </a:extLst>
            </p:cNvPr>
            <p:cNvSpPr/>
            <p:nvPr/>
          </p:nvSpPr>
          <p:spPr>
            <a:xfrm>
              <a:off x="9266303" y="2103471"/>
              <a:ext cx="25619" cy="15283"/>
            </a:xfrm>
            <a:custGeom>
              <a:avLst/>
              <a:gdLst>
                <a:gd name="connsiteX0" fmla="*/ 6900 w 25619"/>
                <a:gd name="connsiteY0" fmla="*/ 3853 h 15283"/>
                <a:gd name="connsiteX1" fmla="*/ 20616 w 25619"/>
                <a:gd name="connsiteY1" fmla="*/ 1567 h 15283"/>
                <a:gd name="connsiteX2" fmla="*/ 25188 w 25619"/>
                <a:gd name="connsiteY2" fmla="*/ 3853 h 15283"/>
                <a:gd name="connsiteX3" fmla="*/ 22902 w 25619"/>
                <a:gd name="connsiteY3" fmla="*/ 8425 h 15283"/>
                <a:gd name="connsiteX4" fmla="*/ 18330 w 25619"/>
                <a:gd name="connsiteY4" fmla="*/ 12997 h 15283"/>
                <a:gd name="connsiteX5" fmla="*/ 6900 w 25619"/>
                <a:gd name="connsiteY5" fmla="*/ 12997 h 15283"/>
                <a:gd name="connsiteX6" fmla="*/ 42 w 25619"/>
                <a:gd name="connsiteY6" fmla="*/ 8425 h 15283"/>
                <a:gd name="connsiteX7" fmla="*/ 6900 w 25619"/>
                <a:gd name="connsiteY7" fmla="*/ 3853 h 152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619" h="15283">
                  <a:moveTo>
                    <a:pt x="6900" y="3853"/>
                  </a:moveTo>
                  <a:cubicBezTo>
                    <a:pt x="11472" y="3091"/>
                    <a:pt x="16615" y="5758"/>
                    <a:pt x="20616" y="1567"/>
                  </a:cubicBezTo>
                  <a:cubicBezTo>
                    <a:pt x="24235" y="-1862"/>
                    <a:pt x="24712" y="996"/>
                    <a:pt x="25188" y="3853"/>
                  </a:cubicBezTo>
                  <a:cubicBezTo>
                    <a:pt x="26617" y="6520"/>
                    <a:pt x="24140" y="7187"/>
                    <a:pt x="22902" y="8425"/>
                  </a:cubicBezTo>
                  <a:cubicBezTo>
                    <a:pt x="22807" y="11378"/>
                    <a:pt x="21283" y="12902"/>
                    <a:pt x="18330" y="12997"/>
                  </a:cubicBezTo>
                  <a:cubicBezTo>
                    <a:pt x="14520" y="16045"/>
                    <a:pt x="10710" y="16045"/>
                    <a:pt x="6900" y="12997"/>
                  </a:cubicBezTo>
                  <a:cubicBezTo>
                    <a:pt x="4614" y="11473"/>
                    <a:pt x="2328" y="9949"/>
                    <a:pt x="42" y="8425"/>
                  </a:cubicBezTo>
                  <a:cubicBezTo>
                    <a:pt x="-530" y="2615"/>
                    <a:pt x="4900" y="5853"/>
                    <a:pt x="6900" y="3853"/>
                  </a:cubicBezTo>
                  <a:close/>
                </a:path>
              </a:pathLst>
            </a:custGeom>
            <a:solidFill>
              <a:srgbClr val="F9B9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98" name="Freeform: Shape 297">
              <a:extLst>
                <a:ext uri="{FF2B5EF4-FFF2-40B4-BE49-F238E27FC236}">
                  <a16:creationId xmlns:a16="http://schemas.microsoft.com/office/drawing/2014/main" id="{6A1B8631-528D-4136-A0CA-A7932AF0A8D1}"/>
                </a:ext>
              </a:extLst>
            </p:cNvPr>
            <p:cNvSpPr/>
            <p:nvPr/>
          </p:nvSpPr>
          <p:spPr>
            <a:xfrm>
              <a:off x="9289110" y="2107324"/>
              <a:ext cx="11334" cy="4645"/>
            </a:xfrm>
            <a:custGeom>
              <a:avLst/>
              <a:gdLst>
                <a:gd name="connsiteX0" fmla="*/ 0 w 11334"/>
                <a:gd name="connsiteY0" fmla="*/ 4572 h 4645"/>
                <a:gd name="connsiteX1" fmla="*/ 2286 w 11334"/>
                <a:gd name="connsiteY1" fmla="*/ 0 h 4645"/>
                <a:gd name="connsiteX2" fmla="*/ 11335 w 11334"/>
                <a:gd name="connsiteY2" fmla="*/ 0 h 4645"/>
                <a:gd name="connsiteX3" fmla="*/ 9049 w 11334"/>
                <a:gd name="connsiteY3" fmla="*/ 2286 h 4645"/>
                <a:gd name="connsiteX4" fmla="*/ 0 w 11334"/>
                <a:gd name="connsiteY4" fmla="*/ 4572 h 4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334" h="4645">
                  <a:moveTo>
                    <a:pt x="0" y="4572"/>
                  </a:moveTo>
                  <a:cubicBezTo>
                    <a:pt x="762" y="3048"/>
                    <a:pt x="1524" y="1524"/>
                    <a:pt x="2286" y="0"/>
                  </a:cubicBezTo>
                  <a:cubicBezTo>
                    <a:pt x="5334" y="0"/>
                    <a:pt x="8382" y="0"/>
                    <a:pt x="11335" y="0"/>
                  </a:cubicBezTo>
                  <a:cubicBezTo>
                    <a:pt x="10573" y="762"/>
                    <a:pt x="9811" y="1524"/>
                    <a:pt x="9049" y="2286"/>
                  </a:cubicBezTo>
                  <a:cubicBezTo>
                    <a:pt x="6286" y="3810"/>
                    <a:pt x="3334" y="4953"/>
                    <a:pt x="0" y="4572"/>
                  </a:cubicBezTo>
                  <a:close/>
                </a:path>
              </a:pathLst>
            </a:custGeom>
            <a:solidFill>
              <a:srgbClr val="F9B60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99" name="Freeform: Shape 298">
              <a:extLst>
                <a:ext uri="{FF2B5EF4-FFF2-40B4-BE49-F238E27FC236}">
                  <a16:creationId xmlns:a16="http://schemas.microsoft.com/office/drawing/2014/main" id="{D1058C0C-D382-4A3B-A56D-4391F1DF5833}"/>
                </a:ext>
              </a:extLst>
            </p:cNvPr>
            <p:cNvSpPr/>
            <p:nvPr/>
          </p:nvSpPr>
          <p:spPr>
            <a:xfrm>
              <a:off x="9179477" y="2124917"/>
              <a:ext cx="11334" cy="9765"/>
            </a:xfrm>
            <a:custGeom>
              <a:avLst/>
              <a:gdLst>
                <a:gd name="connsiteX0" fmla="*/ 2381 w 11334"/>
                <a:gd name="connsiteY0" fmla="*/ 7554 h 9765"/>
                <a:gd name="connsiteX1" fmla="*/ 0 w 11334"/>
                <a:gd name="connsiteY1" fmla="*/ 5268 h 9765"/>
                <a:gd name="connsiteX2" fmla="*/ 9144 w 11334"/>
                <a:gd name="connsiteY2" fmla="*/ 696 h 9765"/>
                <a:gd name="connsiteX3" fmla="*/ 9144 w 11334"/>
                <a:gd name="connsiteY3" fmla="*/ 5268 h 9765"/>
                <a:gd name="connsiteX4" fmla="*/ 11335 w 11334"/>
                <a:gd name="connsiteY4" fmla="*/ 9649 h 9765"/>
                <a:gd name="connsiteX5" fmla="*/ 2381 w 11334"/>
                <a:gd name="connsiteY5" fmla="*/ 7554 h 97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334" h="9765">
                  <a:moveTo>
                    <a:pt x="2381" y="7554"/>
                  </a:moveTo>
                  <a:cubicBezTo>
                    <a:pt x="1619" y="6792"/>
                    <a:pt x="857" y="6030"/>
                    <a:pt x="0" y="5268"/>
                  </a:cubicBezTo>
                  <a:cubicBezTo>
                    <a:pt x="1334" y="410"/>
                    <a:pt x="4477" y="-1019"/>
                    <a:pt x="9144" y="696"/>
                  </a:cubicBezTo>
                  <a:cubicBezTo>
                    <a:pt x="10287" y="2220"/>
                    <a:pt x="8096" y="3744"/>
                    <a:pt x="9144" y="5268"/>
                  </a:cubicBezTo>
                  <a:cubicBezTo>
                    <a:pt x="9906" y="6696"/>
                    <a:pt x="10668" y="8125"/>
                    <a:pt x="11335" y="9649"/>
                  </a:cubicBezTo>
                  <a:cubicBezTo>
                    <a:pt x="8096" y="10125"/>
                    <a:pt x="5239" y="9078"/>
                    <a:pt x="2381" y="7554"/>
                  </a:cubicBezTo>
                  <a:close/>
                </a:path>
              </a:pathLst>
            </a:custGeom>
            <a:solidFill>
              <a:srgbClr val="F8BE0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00" name="Freeform: Shape 299">
              <a:extLst>
                <a:ext uri="{FF2B5EF4-FFF2-40B4-BE49-F238E27FC236}">
                  <a16:creationId xmlns:a16="http://schemas.microsoft.com/office/drawing/2014/main" id="{44D48389-669F-48D2-A9BB-7BC5514949DB}"/>
                </a:ext>
              </a:extLst>
            </p:cNvPr>
            <p:cNvSpPr/>
            <p:nvPr/>
          </p:nvSpPr>
          <p:spPr>
            <a:xfrm>
              <a:off x="9211470" y="2054836"/>
              <a:ext cx="16108" cy="7856"/>
            </a:xfrm>
            <a:custGeom>
              <a:avLst/>
              <a:gdLst>
                <a:gd name="connsiteX0" fmla="*/ 12 w 16108"/>
                <a:gd name="connsiteY0" fmla="*/ 4578 h 7856"/>
                <a:gd name="connsiteX1" fmla="*/ 11537 w 16108"/>
                <a:gd name="connsiteY1" fmla="*/ 6 h 7856"/>
                <a:gd name="connsiteX2" fmla="*/ 16109 w 16108"/>
                <a:gd name="connsiteY2" fmla="*/ 2292 h 7856"/>
                <a:gd name="connsiteX3" fmla="*/ 11537 w 16108"/>
                <a:gd name="connsiteY3" fmla="*/ 4578 h 7856"/>
                <a:gd name="connsiteX4" fmla="*/ 4679 w 16108"/>
                <a:gd name="connsiteY4" fmla="*/ 6864 h 7856"/>
                <a:gd name="connsiteX5" fmla="*/ 12 w 16108"/>
                <a:gd name="connsiteY5" fmla="*/ 4578 h 7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108" h="7856">
                  <a:moveTo>
                    <a:pt x="12" y="4578"/>
                  </a:moveTo>
                  <a:cubicBezTo>
                    <a:pt x="2964" y="958"/>
                    <a:pt x="7060" y="-89"/>
                    <a:pt x="11537" y="6"/>
                  </a:cubicBezTo>
                  <a:cubicBezTo>
                    <a:pt x="13442" y="101"/>
                    <a:pt x="15061" y="482"/>
                    <a:pt x="16109" y="2292"/>
                  </a:cubicBezTo>
                  <a:cubicBezTo>
                    <a:pt x="15252" y="4387"/>
                    <a:pt x="14013" y="5816"/>
                    <a:pt x="11537" y="4578"/>
                  </a:cubicBezTo>
                  <a:cubicBezTo>
                    <a:pt x="9251" y="5340"/>
                    <a:pt x="6965" y="6102"/>
                    <a:pt x="4679" y="6864"/>
                  </a:cubicBezTo>
                  <a:cubicBezTo>
                    <a:pt x="2012" y="8293"/>
                    <a:pt x="-179" y="8674"/>
                    <a:pt x="12" y="4578"/>
                  </a:cubicBezTo>
                  <a:close/>
                </a:path>
              </a:pathLst>
            </a:custGeom>
            <a:solidFill>
              <a:srgbClr val="FCC90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01" name="Freeform: Shape 300">
              <a:extLst>
                <a:ext uri="{FF2B5EF4-FFF2-40B4-BE49-F238E27FC236}">
                  <a16:creationId xmlns:a16="http://schemas.microsoft.com/office/drawing/2014/main" id="{36DE312B-97B1-46E5-8294-9F05B64C0696}"/>
                </a:ext>
              </a:extLst>
            </p:cNvPr>
            <p:cNvSpPr/>
            <p:nvPr/>
          </p:nvSpPr>
          <p:spPr>
            <a:xfrm>
              <a:off x="9221767" y="2057128"/>
              <a:ext cx="8002" cy="7446"/>
            </a:xfrm>
            <a:custGeom>
              <a:avLst/>
              <a:gdLst>
                <a:gd name="connsiteX0" fmla="*/ 1144 w 8002"/>
                <a:gd name="connsiteY0" fmla="*/ 2286 h 7446"/>
                <a:gd name="connsiteX1" fmla="*/ 5716 w 8002"/>
                <a:gd name="connsiteY1" fmla="*/ 0 h 7446"/>
                <a:gd name="connsiteX2" fmla="*/ 8002 w 8002"/>
                <a:gd name="connsiteY2" fmla="*/ 0 h 7446"/>
                <a:gd name="connsiteX3" fmla="*/ 8002 w 8002"/>
                <a:gd name="connsiteY3" fmla="*/ 4572 h 7446"/>
                <a:gd name="connsiteX4" fmla="*/ 1144 w 8002"/>
                <a:gd name="connsiteY4" fmla="*/ 6858 h 7446"/>
                <a:gd name="connsiteX5" fmla="*/ 1144 w 8002"/>
                <a:gd name="connsiteY5" fmla="*/ 2286 h 74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002" h="7446">
                  <a:moveTo>
                    <a:pt x="1144" y="2286"/>
                  </a:moveTo>
                  <a:cubicBezTo>
                    <a:pt x="2668" y="1524"/>
                    <a:pt x="4192" y="762"/>
                    <a:pt x="5716" y="0"/>
                  </a:cubicBezTo>
                  <a:cubicBezTo>
                    <a:pt x="6478" y="0"/>
                    <a:pt x="7240" y="0"/>
                    <a:pt x="8002" y="0"/>
                  </a:cubicBezTo>
                  <a:cubicBezTo>
                    <a:pt x="8002" y="1524"/>
                    <a:pt x="8002" y="3048"/>
                    <a:pt x="8002" y="4572"/>
                  </a:cubicBezTo>
                  <a:cubicBezTo>
                    <a:pt x="6288" y="6953"/>
                    <a:pt x="4192" y="8287"/>
                    <a:pt x="1144" y="6858"/>
                  </a:cubicBezTo>
                  <a:cubicBezTo>
                    <a:pt x="-1332" y="5334"/>
                    <a:pt x="954" y="3810"/>
                    <a:pt x="1144" y="2286"/>
                  </a:cubicBezTo>
                  <a:close/>
                </a:path>
              </a:pathLst>
            </a:custGeom>
            <a:solidFill>
              <a:srgbClr val="F9C30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02" name="Freeform: Shape 301">
              <a:extLst>
                <a:ext uri="{FF2B5EF4-FFF2-40B4-BE49-F238E27FC236}">
                  <a16:creationId xmlns:a16="http://schemas.microsoft.com/office/drawing/2014/main" id="{F0CCA87E-9AB8-4F7B-9B99-9CD7181B7DCD}"/>
                </a:ext>
              </a:extLst>
            </p:cNvPr>
            <p:cNvSpPr/>
            <p:nvPr/>
          </p:nvSpPr>
          <p:spPr>
            <a:xfrm>
              <a:off x="9229360" y="2063890"/>
              <a:ext cx="22283" cy="31945"/>
            </a:xfrm>
            <a:custGeom>
              <a:avLst/>
              <a:gdLst>
                <a:gd name="connsiteX0" fmla="*/ 9553 w 22283"/>
                <a:gd name="connsiteY0" fmla="*/ 9144 h 31945"/>
                <a:gd name="connsiteX1" fmla="*/ 16411 w 22283"/>
                <a:gd name="connsiteY1" fmla="*/ 11430 h 31945"/>
                <a:gd name="connsiteX2" fmla="*/ 20983 w 22283"/>
                <a:gd name="connsiteY2" fmla="*/ 16002 h 31945"/>
                <a:gd name="connsiteX3" fmla="*/ 20793 w 22283"/>
                <a:gd name="connsiteY3" fmla="*/ 17336 h 31945"/>
                <a:gd name="connsiteX4" fmla="*/ 21650 w 22283"/>
                <a:gd name="connsiteY4" fmla="*/ 28099 h 31945"/>
                <a:gd name="connsiteX5" fmla="*/ 14982 w 22283"/>
                <a:gd name="connsiteY5" fmla="*/ 31909 h 31945"/>
                <a:gd name="connsiteX6" fmla="*/ 2695 w 22283"/>
                <a:gd name="connsiteY6" fmla="*/ 29623 h 31945"/>
                <a:gd name="connsiteX7" fmla="*/ 10696 w 22283"/>
                <a:gd name="connsiteY7" fmla="*/ 23146 h 31945"/>
                <a:gd name="connsiteX8" fmla="*/ 1266 w 22283"/>
                <a:gd name="connsiteY8" fmla="*/ 20479 h 31945"/>
                <a:gd name="connsiteX9" fmla="*/ 314 w 22283"/>
                <a:gd name="connsiteY9" fmla="*/ 11335 h 31945"/>
                <a:gd name="connsiteX10" fmla="*/ 3457 w 22283"/>
                <a:gd name="connsiteY10" fmla="*/ 2953 h 31945"/>
                <a:gd name="connsiteX11" fmla="*/ 4886 w 22283"/>
                <a:gd name="connsiteY11" fmla="*/ 2191 h 31945"/>
                <a:gd name="connsiteX12" fmla="*/ 11744 w 22283"/>
                <a:gd name="connsiteY12" fmla="*/ 0 h 31945"/>
                <a:gd name="connsiteX13" fmla="*/ 9553 w 22283"/>
                <a:gd name="connsiteY13" fmla="*/ 9144 h 31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2283" h="31945">
                  <a:moveTo>
                    <a:pt x="9553" y="9144"/>
                  </a:moveTo>
                  <a:cubicBezTo>
                    <a:pt x="10125" y="15145"/>
                    <a:pt x="13458" y="12668"/>
                    <a:pt x="16411" y="11430"/>
                  </a:cubicBezTo>
                  <a:cubicBezTo>
                    <a:pt x="18602" y="12287"/>
                    <a:pt x="20126" y="13811"/>
                    <a:pt x="20983" y="16002"/>
                  </a:cubicBezTo>
                  <a:cubicBezTo>
                    <a:pt x="20888" y="16478"/>
                    <a:pt x="20888" y="16955"/>
                    <a:pt x="20793" y="17336"/>
                  </a:cubicBezTo>
                  <a:cubicBezTo>
                    <a:pt x="19173" y="21050"/>
                    <a:pt x="23936" y="24289"/>
                    <a:pt x="21650" y="28099"/>
                  </a:cubicBezTo>
                  <a:cubicBezTo>
                    <a:pt x="20031" y="30385"/>
                    <a:pt x="17745" y="31528"/>
                    <a:pt x="14982" y="31909"/>
                  </a:cubicBezTo>
                  <a:cubicBezTo>
                    <a:pt x="10791" y="32004"/>
                    <a:pt x="6505" y="32099"/>
                    <a:pt x="2695" y="29623"/>
                  </a:cubicBezTo>
                  <a:cubicBezTo>
                    <a:pt x="2409" y="24003"/>
                    <a:pt x="8601" y="26289"/>
                    <a:pt x="10696" y="23146"/>
                  </a:cubicBezTo>
                  <a:cubicBezTo>
                    <a:pt x="7934" y="20669"/>
                    <a:pt x="3933" y="24670"/>
                    <a:pt x="1266" y="20479"/>
                  </a:cubicBezTo>
                  <a:cubicBezTo>
                    <a:pt x="3933" y="17526"/>
                    <a:pt x="8791" y="13525"/>
                    <a:pt x="314" y="11335"/>
                  </a:cubicBezTo>
                  <a:cubicBezTo>
                    <a:pt x="-829" y="7715"/>
                    <a:pt x="1362" y="5334"/>
                    <a:pt x="3457" y="2953"/>
                  </a:cubicBezTo>
                  <a:cubicBezTo>
                    <a:pt x="3933" y="2667"/>
                    <a:pt x="4410" y="2477"/>
                    <a:pt x="4886" y="2191"/>
                  </a:cubicBezTo>
                  <a:cubicBezTo>
                    <a:pt x="7172" y="1429"/>
                    <a:pt x="9458" y="762"/>
                    <a:pt x="11744" y="0"/>
                  </a:cubicBezTo>
                  <a:cubicBezTo>
                    <a:pt x="11077" y="3143"/>
                    <a:pt x="10315" y="6191"/>
                    <a:pt x="9553" y="9144"/>
                  </a:cubicBezTo>
                  <a:close/>
                </a:path>
              </a:pathLst>
            </a:custGeom>
            <a:solidFill>
              <a:srgbClr val="FBC2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03" name="Freeform: Shape 302">
              <a:extLst>
                <a:ext uri="{FF2B5EF4-FFF2-40B4-BE49-F238E27FC236}">
                  <a16:creationId xmlns:a16="http://schemas.microsoft.com/office/drawing/2014/main" id="{9DBC4EE2-4223-4120-BBCB-8639FF271AE6}"/>
                </a:ext>
              </a:extLst>
            </p:cNvPr>
            <p:cNvSpPr/>
            <p:nvPr/>
          </p:nvSpPr>
          <p:spPr>
            <a:xfrm>
              <a:off x="9212240" y="2061700"/>
              <a:ext cx="22101" cy="17990"/>
            </a:xfrm>
            <a:custGeom>
              <a:avLst/>
              <a:gdLst>
                <a:gd name="connsiteX0" fmla="*/ 10671 w 22101"/>
                <a:gd name="connsiteY0" fmla="*/ 2286 h 17990"/>
                <a:gd name="connsiteX1" fmla="*/ 17529 w 22101"/>
                <a:gd name="connsiteY1" fmla="*/ 0 h 17990"/>
                <a:gd name="connsiteX2" fmla="*/ 22101 w 22101"/>
                <a:gd name="connsiteY2" fmla="*/ 4572 h 17990"/>
                <a:gd name="connsiteX3" fmla="*/ 22101 w 22101"/>
                <a:gd name="connsiteY3" fmla="*/ 4572 h 17990"/>
                <a:gd name="connsiteX4" fmla="*/ 15243 w 22101"/>
                <a:gd name="connsiteY4" fmla="*/ 6858 h 17990"/>
                <a:gd name="connsiteX5" fmla="*/ 10481 w 22101"/>
                <a:gd name="connsiteY5" fmla="*/ 14859 h 17990"/>
                <a:gd name="connsiteX6" fmla="*/ 3623 w 22101"/>
                <a:gd name="connsiteY6" fmla="*/ 17812 h 17990"/>
                <a:gd name="connsiteX7" fmla="*/ 3 w 22101"/>
                <a:gd name="connsiteY7" fmla="*/ 14002 h 17990"/>
                <a:gd name="connsiteX8" fmla="*/ 4099 w 22101"/>
                <a:gd name="connsiteY8" fmla="*/ 9335 h 17990"/>
                <a:gd name="connsiteX9" fmla="*/ 10671 w 22101"/>
                <a:gd name="connsiteY9" fmla="*/ 2286 h 17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101" h="17990">
                  <a:moveTo>
                    <a:pt x="10671" y="2286"/>
                  </a:moveTo>
                  <a:cubicBezTo>
                    <a:pt x="12957" y="1524"/>
                    <a:pt x="15243" y="762"/>
                    <a:pt x="17529" y="0"/>
                  </a:cubicBezTo>
                  <a:cubicBezTo>
                    <a:pt x="20482" y="95"/>
                    <a:pt x="22006" y="1619"/>
                    <a:pt x="22101" y="4572"/>
                  </a:cubicBezTo>
                  <a:cubicBezTo>
                    <a:pt x="22101" y="4572"/>
                    <a:pt x="22101" y="4572"/>
                    <a:pt x="22101" y="4572"/>
                  </a:cubicBezTo>
                  <a:cubicBezTo>
                    <a:pt x="20292" y="6858"/>
                    <a:pt x="18672" y="9525"/>
                    <a:pt x="15243" y="6858"/>
                  </a:cubicBezTo>
                  <a:cubicBezTo>
                    <a:pt x="10576" y="7715"/>
                    <a:pt x="12767" y="12668"/>
                    <a:pt x="10481" y="14859"/>
                  </a:cubicBezTo>
                  <a:cubicBezTo>
                    <a:pt x="8576" y="16764"/>
                    <a:pt x="6671" y="18574"/>
                    <a:pt x="3623" y="17812"/>
                  </a:cubicBezTo>
                  <a:cubicBezTo>
                    <a:pt x="1718" y="17240"/>
                    <a:pt x="194" y="16097"/>
                    <a:pt x="3" y="14002"/>
                  </a:cubicBezTo>
                  <a:cubicBezTo>
                    <a:pt x="-92" y="11240"/>
                    <a:pt x="1813" y="9811"/>
                    <a:pt x="4099" y="9335"/>
                  </a:cubicBezTo>
                  <a:cubicBezTo>
                    <a:pt x="8195" y="8572"/>
                    <a:pt x="9147" y="5144"/>
                    <a:pt x="10671" y="2286"/>
                  </a:cubicBezTo>
                  <a:close/>
                </a:path>
              </a:pathLst>
            </a:custGeom>
            <a:solidFill>
              <a:srgbClr val="FDCD0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04" name="Freeform: Shape 303">
              <a:extLst>
                <a:ext uri="{FF2B5EF4-FFF2-40B4-BE49-F238E27FC236}">
                  <a16:creationId xmlns:a16="http://schemas.microsoft.com/office/drawing/2014/main" id="{D506F35D-EB43-4A8B-B171-1FAF74C1AF7E}"/>
                </a:ext>
              </a:extLst>
            </p:cNvPr>
            <p:cNvSpPr/>
            <p:nvPr/>
          </p:nvSpPr>
          <p:spPr>
            <a:xfrm>
              <a:off x="9272057" y="2116468"/>
              <a:ext cx="12607" cy="9144"/>
            </a:xfrm>
            <a:custGeom>
              <a:avLst/>
              <a:gdLst>
                <a:gd name="connsiteX0" fmla="*/ 1146 w 12607"/>
                <a:gd name="connsiteY0" fmla="*/ 0 h 9144"/>
                <a:gd name="connsiteX1" fmla="*/ 12576 w 12607"/>
                <a:gd name="connsiteY1" fmla="*/ 0 h 9144"/>
                <a:gd name="connsiteX2" fmla="*/ 8004 w 12607"/>
                <a:gd name="connsiteY2" fmla="*/ 9144 h 9144"/>
                <a:gd name="connsiteX3" fmla="*/ 1146 w 12607"/>
                <a:gd name="connsiteY3" fmla="*/ 0 h 9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07" h="9144">
                  <a:moveTo>
                    <a:pt x="1146" y="0"/>
                  </a:moveTo>
                  <a:cubicBezTo>
                    <a:pt x="4956" y="0"/>
                    <a:pt x="8766" y="0"/>
                    <a:pt x="12576" y="0"/>
                  </a:cubicBezTo>
                  <a:cubicBezTo>
                    <a:pt x="12767" y="3905"/>
                    <a:pt x="12195" y="7430"/>
                    <a:pt x="8004" y="9144"/>
                  </a:cubicBezTo>
                  <a:cubicBezTo>
                    <a:pt x="8004" y="4286"/>
                    <a:pt x="-3616" y="8287"/>
                    <a:pt x="1146" y="0"/>
                  </a:cubicBezTo>
                  <a:close/>
                </a:path>
              </a:pathLst>
            </a:custGeom>
            <a:solidFill>
              <a:srgbClr val="F4B7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05" name="Freeform: Shape 304">
              <a:extLst>
                <a:ext uri="{FF2B5EF4-FFF2-40B4-BE49-F238E27FC236}">
                  <a16:creationId xmlns:a16="http://schemas.microsoft.com/office/drawing/2014/main" id="{6371275B-376F-4194-9CD3-8DAB3B4999D9}"/>
                </a:ext>
              </a:extLst>
            </p:cNvPr>
            <p:cNvSpPr/>
            <p:nvPr/>
          </p:nvSpPr>
          <p:spPr>
            <a:xfrm>
              <a:off x="9243485" y="2086221"/>
              <a:ext cx="29622" cy="30590"/>
            </a:xfrm>
            <a:custGeom>
              <a:avLst/>
              <a:gdLst>
                <a:gd name="connsiteX0" fmla="*/ 0 w 29622"/>
                <a:gd name="connsiteY0" fmla="*/ 7387 h 30590"/>
                <a:gd name="connsiteX1" fmla="*/ 6858 w 29622"/>
                <a:gd name="connsiteY1" fmla="*/ 5101 h 30590"/>
                <a:gd name="connsiteX2" fmla="*/ 11525 w 29622"/>
                <a:gd name="connsiteY2" fmla="*/ 53 h 30590"/>
                <a:gd name="connsiteX3" fmla="*/ 16955 w 29622"/>
                <a:gd name="connsiteY3" fmla="*/ 9102 h 30590"/>
                <a:gd name="connsiteX4" fmla="*/ 16574 w 29622"/>
                <a:gd name="connsiteY4" fmla="*/ 11959 h 30590"/>
                <a:gd name="connsiteX5" fmla="*/ 14764 w 29622"/>
                <a:gd name="connsiteY5" fmla="*/ 13007 h 30590"/>
                <a:gd name="connsiteX6" fmla="*/ 16193 w 29622"/>
                <a:gd name="connsiteY6" fmla="*/ 13483 h 30590"/>
                <a:gd name="connsiteX7" fmla="*/ 19145 w 29622"/>
                <a:gd name="connsiteY7" fmla="*/ 15674 h 30590"/>
                <a:gd name="connsiteX8" fmla="*/ 22765 w 29622"/>
                <a:gd name="connsiteY8" fmla="*/ 21008 h 30590"/>
                <a:gd name="connsiteX9" fmla="*/ 29623 w 29622"/>
                <a:gd name="connsiteY9" fmla="*/ 21008 h 30590"/>
                <a:gd name="connsiteX10" fmla="*/ 22765 w 29622"/>
                <a:gd name="connsiteY10" fmla="*/ 25580 h 30590"/>
                <a:gd name="connsiteX11" fmla="*/ 11335 w 29622"/>
                <a:gd name="connsiteY11" fmla="*/ 30152 h 30590"/>
                <a:gd name="connsiteX12" fmla="*/ 3429 w 29622"/>
                <a:gd name="connsiteY12" fmla="*/ 28819 h 30590"/>
                <a:gd name="connsiteX13" fmla="*/ 1048 w 29622"/>
                <a:gd name="connsiteY13" fmla="*/ 27199 h 30590"/>
                <a:gd name="connsiteX14" fmla="*/ 0 w 29622"/>
                <a:gd name="connsiteY14" fmla="*/ 7387 h 305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9622" h="30590">
                  <a:moveTo>
                    <a:pt x="0" y="7387"/>
                  </a:moveTo>
                  <a:cubicBezTo>
                    <a:pt x="2286" y="6625"/>
                    <a:pt x="4572" y="5863"/>
                    <a:pt x="6858" y="5101"/>
                  </a:cubicBezTo>
                  <a:cubicBezTo>
                    <a:pt x="8668" y="3673"/>
                    <a:pt x="7525" y="-518"/>
                    <a:pt x="11525" y="53"/>
                  </a:cubicBezTo>
                  <a:cubicBezTo>
                    <a:pt x="14573" y="2339"/>
                    <a:pt x="15812" y="5768"/>
                    <a:pt x="16955" y="9102"/>
                  </a:cubicBezTo>
                  <a:cubicBezTo>
                    <a:pt x="17050" y="10054"/>
                    <a:pt x="16955" y="11102"/>
                    <a:pt x="16574" y="11959"/>
                  </a:cubicBezTo>
                  <a:cubicBezTo>
                    <a:pt x="16193" y="12531"/>
                    <a:pt x="14954" y="12436"/>
                    <a:pt x="14764" y="13007"/>
                  </a:cubicBezTo>
                  <a:cubicBezTo>
                    <a:pt x="14573" y="13483"/>
                    <a:pt x="15431" y="13769"/>
                    <a:pt x="16193" y="13483"/>
                  </a:cubicBezTo>
                  <a:cubicBezTo>
                    <a:pt x="17431" y="13960"/>
                    <a:pt x="18288" y="14722"/>
                    <a:pt x="19145" y="15674"/>
                  </a:cubicBezTo>
                  <a:cubicBezTo>
                    <a:pt x="20479" y="17389"/>
                    <a:pt x="21050" y="19579"/>
                    <a:pt x="22765" y="21008"/>
                  </a:cubicBezTo>
                  <a:cubicBezTo>
                    <a:pt x="25051" y="19579"/>
                    <a:pt x="27337" y="19579"/>
                    <a:pt x="29623" y="21008"/>
                  </a:cubicBezTo>
                  <a:cubicBezTo>
                    <a:pt x="27337" y="22532"/>
                    <a:pt x="25051" y="24056"/>
                    <a:pt x="22765" y="25580"/>
                  </a:cubicBezTo>
                  <a:cubicBezTo>
                    <a:pt x="18860" y="26723"/>
                    <a:pt x="16574" y="32152"/>
                    <a:pt x="11335" y="30152"/>
                  </a:cubicBezTo>
                  <a:cubicBezTo>
                    <a:pt x="9239" y="26723"/>
                    <a:pt x="6191" y="28438"/>
                    <a:pt x="3429" y="28819"/>
                  </a:cubicBezTo>
                  <a:cubicBezTo>
                    <a:pt x="2477" y="28628"/>
                    <a:pt x="1619" y="28057"/>
                    <a:pt x="1048" y="27199"/>
                  </a:cubicBezTo>
                  <a:cubicBezTo>
                    <a:pt x="191" y="20627"/>
                    <a:pt x="2000" y="13960"/>
                    <a:pt x="0" y="7387"/>
                  </a:cubicBezTo>
                  <a:close/>
                </a:path>
              </a:pathLst>
            </a:custGeom>
            <a:solidFill>
              <a:srgbClr val="F6B4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06" name="Freeform: Shape 305">
              <a:extLst>
                <a:ext uri="{FF2B5EF4-FFF2-40B4-BE49-F238E27FC236}">
                  <a16:creationId xmlns:a16="http://schemas.microsoft.com/office/drawing/2014/main" id="{9D513E57-F20B-4390-A8CF-AE646B4FA2E0}"/>
                </a:ext>
              </a:extLst>
            </p:cNvPr>
            <p:cNvSpPr/>
            <p:nvPr/>
          </p:nvSpPr>
          <p:spPr>
            <a:xfrm>
              <a:off x="9221223" y="2115992"/>
              <a:ext cx="24547" cy="18192"/>
            </a:xfrm>
            <a:custGeom>
              <a:avLst/>
              <a:gdLst>
                <a:gd name="connsiteX0" fmla="*/ 24548 w 24547"/>
                <a:gd name="connsiteY0" fmla="*/ 2762 h 18192"/>
                <a:gd name="connsiteX1" fmla="*/ 24548 w 24547"/>
                <a:gd name="connsiteY1" fmla="*/ 5048 h 18192"/>
                <a:gd name="connsiteX2" fmla="*/ 13594 w 24547"/>
                <a:gd name="connsiteY2" fmla="*/ 14573 h 18192"/>
                <a:gd name="connsiteX3" fmla="*/ 10927 w 24547"/>
                <a:gd name="connsiteY3" fmla="*/ 14192 h 18192"/>
                <a:gd name="connsiteX4" fmla="*/ 2259 w 24547"/>
                <a:gd name="connsiteY4" fmla="*/ 18193 h 18192"/>
                <a:gd name="connsiteX5" fmla="*/ 1783 w 24547"/>
                <a:gd name="connsiteY5" fmla="*/ 7334 h 18192"/>
                <a:gd name="connsiteX6" fmla="*/ 7974 w 24547"/>
                <a:gd name="connsiteY6" fmla="*/ 0 h 18192"/>
                <a:gd name="connsiteX7" fmla="*/ 7974 w 24547"/>
                <a:gd name="connsiteY7" fmla="*/ 5810 h 18192"/>
                <a:gd name="connsiteX8" fmla="*/ 23500 w 24547"/>
                <a:gd name="connsiteY8" fmla="*/ 1619 h 18192"/>
                <a:gd name="connsiteX9" fmla="*/ 24548 w 24547"/>
                <a:gd name="connsiteY9" fmla="*/ 2762 h 18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547" h="18192">
                  <a:moveTo>
                    <a:pt x="24548" y="2762"/>
                  </a:moveTo>
                  <a:cubicBezTo>
                    <a:pt x="24548" y="3524"/>
                    <a:pt x="24548" y="4286"/>
                    <a:pt x="24548" y="5048"/>
                  </a:cubicBezTo>
                  <a:cubicBezTo>
                    <a:pt x="21976" y="9525"/>
                    <a:pt x="16166" y="10192"/>
                    <a:pt x="13594" y="14573"/>
                  </a:cubicBezTo>
                  <a:cubicBezTo>
                    <a:pt x="12642" y="15049"/>
                    <a:pt x="11689" y="14859"/>
                    <a:pt x="10927" y="14192"/>
                  </a:cubicBezTo>
                  <a:cubicBezTo>
                    <a:pt x="7308" y="13525"/>
                    <a:pt x="4736" y="15430"/>
                    <a:pt x="2259" y="18193"/>
                  </a:cubicBezTo>
                  <a:cubicBezTo>
                    <a:pt x="-312" y="14478"/>
                    <a:pt x="-408" y="10954"/>
                    <a:pt x="1783" y="7334"/>
                  </a:cubicBezTo>
                  <a:cubicBezTo>
                    <a:pt x="-1551" y="1238"/>
                    <a:pt x="-598" y="0"/>
                    <a:pt x="7974" y="0"/>
                  </a:cubicBezTo>
                  <a:cubicBezTo>
                    <a:pt x="10165" y="3238"/>
                    <a:pt x="8832" y="5239"/>
                    <a:pt x="7974" y="5810"/>
                  </a:cubicBezTo>
                  <a:cubicBezTo>
                    <a:pt x="11118" y="2953"/>
                    <a:pt x="15975" y="-2096"/>
                    <a:pt x="23500" y="1619"/>
                  </a:cubicBezTo>
                  <a:cubicBezTo>
                    <a:pt x="23786" y="2000"/>
                    <a:pt x="24167" y="2381"/>
                    <a:pt x="24548" y="2762"/>
                  </a:cubicBezTo>
                  <a:close/>
                </a:path>
              </a:pathLst>
            </a:custGeom>
            <a:solidFill>
              <a:srgbClr val="FCC1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07" name="Freeform: Shape 306">
              <a:extLst>
                <a:ext uri="{FF2B5EF4-FFF2-40B4-BE49-F238E27FC236}">
                  <a16:creationId xmlns:a16="http://schemas.microsoft.com/office/drawing/2014/main" id="{A2886070-55BC-43B1-86E0-B171F830013A}"/>
                </a:ext>
              </a:extLst>
            </p:cNvPr>
            <p:cNvSpPr/>
            <p:nvPr/>
          </p:nvSpPr>
          <p:spPr>
            <a:xfrm>
              <a:off x="9229767" y="2132452"/>
              <a:ext cx="11587" cy="9493"/>
            </a:xfrm>
            <a:custGeom>
              <a:avLst/>
              <a:gdLst>
                <a:gd name="connsiteX0" fmla="*/ 6860 w 11587"/>
                <a:gd name="connsiteY0" fmla="*/ 19 h 9493"/>
                <a:gd name="connsiteX1" fmla="*/ 10384 w 11587"/>
                <a:gd name="connsiteY1" fmla="*/ 7258 h 9493"/>
                <a:gd name="connsiteX2" fmla="*/ 2 w 11587"/>
                <a:gd name="connsiteY2" fmla="*/ 4591 h 9493"/>
                <a:gd name="connsiteX3" fmla="*/ 6860 w 11587"/>
                <a:gd name="connsiteY3" fmla="*/ 19 h 9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587" h="9493">
                  <a:moveTo>
                    <a:pt x="6860" y="19"/>
                  </a:moveTo>
                  <a:cubicBezTo>
                    <a:pt x="11622" y="686"/>
                    <a:pt x="12765" y="4115"/>
                    <a:pt x="10384" y="7258"/>
                  </a:cubicBezTo>
                  <a:cubicBezTo>
                    <a:pt x="5526" y="13735"/>
                    <a:pt x="3907" y="4019"/>
                    <a:pt x="2" y="4591"/>
                  </a:cubicBezTo>
                  <a:cubicBezTo>
                    <a:pt x="-93" y="-553"/>
                    <a:pt x="3621" y="19"/>
                    <a:pt x="6860" y="19"/>
                  </a:cubicBezTo>
                  <a:close/>
                </a:path>
              </a:pathLst>
            </a:custGeom>
            <a:solidFill>
              <a:srgbClr val="F5B7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08" name="Freeform: Shape 307">
              <a:extLst>
                <a:ext uri="{FF2B5EF4-FFF2-40B4-BE49-F238E27FC236}">
                  <a16:creationId xmlns:a16="http://schemas.microsoft.com/office/drawing/2014/main" id="{08F4696A-D894-4B2E-B2F3-9B8AD0C71719}"/>
                </a:ext>
              </a:extLst>
            </p:cNvPr>
            <p:cNvSpPr/>
            <p:nvPr/>
          </p:nvSpPr>
          <p:spPr>
            <a:xfrm>
              <a:off x="9245291" y="2109819"/>
              <a:ext cx="11294" cy="8967"/>
            </a:xfrm>
            <a:custGeom>
              <a:avLst/>
              <a:gdLst>
                <a:gd name="connsiteX0" fmla="*/ 2766 w 11294"/>
                <a:gd name="connsiteY0" fmla="*/ 4363 h 8967"/>
                <a:gd name="connsiteX1" fmla="*/ 9433 w 11294"/>
                <a:gd name="connsiteY1" fmla="*/ 363 h 8967"/>
                <a:gd name="connsiteX2" fmla="*/ 9624 w 11294"/>
                <a:gd name="connsiteY2" fmla="*/ 6649 h 8967"/>
                <a:gd name="connsiteX3" fmla="*/ 480 w 11294"/>
                <a:gd name="connsiteY3" fmla="*/ 8935 h 8967"/>
                <a:gd name="connsiteX4" fmla="*/ 480 w 11294"/>
                <a:gd name="connsiteY4" fmla="*/ 8935 h 8967"/>
                <a:gd name="connsiteX5" fmla="*/ 2766 w 11294"/>
                <a:gd name="connsiteY5" fmla="*/ 4363 h 8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294" h="8967">
                  <a:moveTo>
                    <a:pt x="2766" y="4363"/>
                  </a:moveTo>
                  <a:cubicBezTo>
                    <a:pt x="4195" y="1601"/>
                    <a:pt x="6195" y="-971"/>
                    <a:pt x="9433" y="363"/>
                  </a:cubicBezTo>
                  <a:cubicBezTo>
                    <a:pt x="13243" y="1887"/>
                    <a:pt x="10100" y="4458"/>
                    <a:pt x="9624" y="6649"/>
                  </a:cubicBezTo>
                  <a:cubicBezTo>
                    <a:pt x="7243" y="9983"/>
                    <a:pt x="3623" y="8649"/>
                    <a:pt x="480" y="8935"/>
                  </a:cubicBezTo>
                  <a:lnTo>
                    <a:pt x="480" y="8935"/>
                  </a:lnTo>
                  <a:cubicBezTo>
                    <a:pt x="-1044" y="6268"/>
                    <a:pt x="1432" y="5601"/>
                    <a:pt x="2766" y="4363"/>
                  </a:cubicBezTo>
                  <a:close/>
                </a:path>
              </a:pathLst>
            </a:custGeom>
            <a:solidFill>
              <a:srgbClr val="FCC1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09" name="Freeform: Shape 308">
              <a:extLst>
                <a:ext uri="{FF2B5EF4-FFF2-40B4-BE49-F238E27FC236}">
                  <a16:creationId xmlns:a16="http://schemas.microsoft.com/office/drawing/2014/main" id="{3998A6A4-DBB0-4561-9998-EA2DE4C82B81}"/>
                </a:ext>
              </a:extLst>
            </p:cNvPr>
            <p:cNvSpPr/>
            <p:nvPr/>
          </p:nvSpPr>
          <p:spPr>
            <a:xfrm>
              <a:off x="9234341" y="2121041"/>
              <a:ext cx="14455" cy="9858"/>
            </a:xfrm>
            <a:custGeom>
              <a:avLst/>
              <a:gdLst>
                <a:gd name="connsiteX0" fmla="*/ 0 w 14455"/>
                <a:gd name="connsiteY0" fmla="*/ 9144 h 9858"/>
                <a:gd name="connsiteX1" fmla="*/ 11430 w 14455"/>
                <a:gd name="connsiteY1" fmla="*/ 0 h 9858"/>
                <a:gd name="connsiteX2" fmla="*/ 12668 w 14455"/>
                <a:gd name="connsiteY2" fmla="*/ 3715 h 9858"/>
                <a:gd name="connsiteX3" fmla="*/ 2286 w 14455"/>
                <a:gd name="connsiteY3" fmla="*/ 9144 h 9858"/>
                <a:gd name="connsiteX4" fmla="*/ 0 w 14455"/>
                <a:gd name="connsiteY4" fmla="*/ 9144 h 9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455" h="9858">
                  <a:moveTo>
                    <a:pt x="0" y="9144"/>
                  </a:moveTo>
                  <a:cubicBezTo>
                    <a:pt x="1048" y="2572"/>
                    <a:pt x="7525" y="2953"/>
                    <a:pt x="11430" y="0"/>
                  </a:cubicBezTo>
                  <a:cubicBezTo>
                    <a:pt x="14288" y="381"/>
                    <a:pt x="15907" y="1619"/>
                    <a:pt x="12668" y="3715"/>
                  </a:cubicBezTo>
                  <a:cubicBezTo>
                    <a:pt x="9430" y="5905"/>
                    <a:pt x="5715" y="7334"/>
                    <a:pt x="2286" y="9144"/>
                  </a:cubicBezTo>
                  <a:cubicBezTo>
                    <a:pt x="1524" y="10096"/>
                    <a:pt x="762" y="10096"/>
                    <a:pt x="0" y="9144"/>
                  </a:cubicBezTo>
                  <a:close/>
                </a:path>
              </a:pathLst>
            </a:custGeom>
            <a:solidFill>
              <a:srgbClr val="F5B7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10" name="Freeform: Shape 309">
              <a:extLst>
                <a:ext uri="{FF2B5EF4-FFF2-40B4-BE49-F238E27FC236}">
                  <a16:creationId xmlns:a16="http://schemas.microsoft.com/office/drawing/2014/main" id="{14D6AD2E-9C1D-4E25-9064-C1688532EF45}"/>
                </a:ext>
              </a:extLst>
            </p:cNvPr>
            <p:cNvSpPr/>
            <p:nvPr/>
          </p:nvSpPr>
          <p:spPr>
            <a:xfrm>
              <a:off x="9215291" y="2111221"/>
              <a:ext cx="14859" cy="12105"/>
            </a:xfrm>
            <a:custGeom>
              <a:avLst/>
              <a:gdLst>
                <a:gd name="connsiteX0" fmla="*/ 14478 w 14859"/>
                <a:gd name="connsiteY0" fmla="*/ 5248 h 12105"/>
                <a:gd name="connsiteX1" fmla="*/ 7620 w 14859"/>
                <a:gd name="connsiteY1" fmla="*/ 12106 h 12105"/>
                <a:gd name="connsiteX2" fmla="*/ 3048 w 14859"/>
                <a:gd name="connsiteY2" fmla="*/ 9820 h 12105"/>
                <a:gd name="connsiteX3" fmla="*/ 0 w 14859"/>
                <a:gd name="connsiteY3" fmla="*/ 6486 h 12105"/>
                <a:gd name="connsiteX4" fmla="*/ 12859 w 14859"/>
                <a:gd name="connsiteY4" fmla="*/ 1152 h 12105"/>
                <a:gd name="connsiteX5" fmla="*/ 14859 w 14859"/>
                <a:gd name="connsiteY5" fmla="*/ 3629 h 12105"/>
                <a:gd name="connsiteX6" fmla="*/ 14478 w 14859"/>
                <a:gd name="connsiteY6" fmla="*/ 5248 h 121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859" h="12105">
                  <a:moveTo>
                    <a:pt x="14478" y="5248"/>
                  </a:moveTo>
                  <a:cubicBezTo>
                    <a:pt x="11240" y="6581"/>
                    <a:pt x="5144" y="4962"/>
                    <a:pt x="7620" y="12106"/>
                  </a:cubicBezTo>
                  <a:cubicBezTo>
                    <a:pt x="5715" y="12106"/>
                    <a:pt x="4001" y="11630"/>
                    <a:pt x="3048" y="9820"/>
                  </a:cubicBezTo>
                  <a:cubicBezTo>
                    <a:pt x="1619" y="9058"/>
                    <a:pt x="191" y="8391"/>
                    <a:pt x="0" y="6486"/>
                  </a:cubicBezTo>
                  <a:cubicBezTo>
                    <a:pt x="2477" y="295"/>
                    <a:pt x="6763" y="-1420"/>
                    <a:pt x="12859" y="1152"/>
                  </a:cubicBezTo>
                  <a:cubicBezTo>
                    <a:pt x="13716" y="1819"/>
                    <a:pt x="14383" y="2676"/>
                    <a:pt x="14859" y="3629"/>
                  </a:cubicBezTo>
                  <a:cubicBezTo>
                    <a:pt x="14764" y="4200"/>
                    <a:pt x="14573" y="4676"/>
                    <a:pt x="14478" y="5248"/>
                  </a:cubicBezTo>
                  <a:close/>
                </a:path>
              </a:pathLst>
            </a:custGeom>
            <a:solidFill>
              <a:srgbClr val="F8B9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11" name="Freeform: Shape 310">
              <a:extLst>
                <a:ext uri="{FF2B5EF4-FFF2-40B4-BE49-F238E27FC236}">
                  <a16:creationId xmlns:a16="http://schemas.microsoft.com/office/drawing/2014/main" id="{339CBC5D-C65C-4E14-AC4F-D3B364079DA4}"/>
                </a:ext>
              </a:extLst>
            </p:cNvPr>
            <p:cNvSpPr/>
            <p:nvPr/>
          </p:nvSpPr>
          <p:spPr>
            <a:xfrm>
              <a:off x="9208064" y="2127899"/>
              <a:ext cx="8839" cy="9143"/>
            </a:xfrm>
            <a:custGeom>
              <a:avLst/>
              <a:gdLst>
                <a:gd name="connsiteX0" fmla="*/ 1131 w 8839"/>
                <a:gd name="connsiteY0" fmla="*/ 4572 h 9143"/>
                <a:gd name="connsiteX1" fmla="*/ 7989 w 8839"/>
                <a:gd name="connsiteY1" fmla="*/ 0 h 9143"/>
                <a:gd name="connsiteX2" fmla="*/ 1131 w 8839"/>
                <a:gd name="connsiteY2" fmla="*/ 9144 h 9143"/>
                <a:gd name="connsiteX3" fmla="*/ 178 w 8839"/>
                <a:gd name="connsiteY3" fmla="*/ 8191 h 9143"/>
                <a:gd name="connsiteX4" fmla="*/ 1131 w 8839"/>
                <a:gd name="connsiteY4" fmla="*/ 4572 h 9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839" h="9143">
                  <a:moveTo>
                    <a:pt x="1131" y="4572"/>
                  </a:moveTo>
                  <a:cubicBezTo>
                    <a:pt x="3417" y="3048"/>
                    <a:pt x="5703" y="1524"/>
                    <a:pt x="7989" y="0"/>
                  </a:cubicBezTo>
                  <a:cubicBezTo>
                    <a:pt x="10846" y="6953"/>
                    <a:pt x="5989" y="8001"/>
                    <a:pt x="1131" y="9144"/>
                  </a:cubicBezTo>
                  <a:cubicBezTo>
                    <a:pt x="845" y="8858"/>
                    <a:pt x="559" y="8477"/>
                    <a:pt x="178" y="8191"/>
                  </a:cubicBezTo>
                  <a:cubicBezTo>
                    <a:pt x="-203" y="6763"/>
                    <a:pt x="-12" y="5524"/>
                    <a:pt x="1131" y="4572"/>
                  </a:cubicBezTo>
                  <a:close/>
                </a:path>
              </a:pathLst>
            </a:custGeom>
            <a:solidFill>
              <a:srgbClr val="F8B9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12" name="Freeform: Shape 311">
              <a:extLst>
                <a:ext uri="{FF2B5EF4-FFF2-40B4-BE49-F238E27FC236}">
                  <a16:creationId xmlns:a16="http://schemas.microsoft.com/office/drawing/2014/main" id="{6E9BED88-094C-4114-8D15-08F8D8F7F734}"/>
                </a:ext>
              </a:extLst>
            </p:cNvPr>
            <p:cNvSpPr/>
            <p:nvPr/>
          </p:nvSpPr>
          <p:spPr>
            <a:xfrm>
              <a:off x="9207592" y="2117590"/>
              <a:ext cx="10746" cy="7418"/>
            </a:xfrm>
            <a:custGeom>
              <a:avLst/>
              <a:gdLst>
                <a:gd name="connsiteX0" fmla="*/ 8461 w 10746"/>
                <a:gd name="connsiteY0" fmla="*/ 1164 h 7418"/>
                <a:gd name="connsiteX1" fmla="*/ 10747 w 10746"/>
                <a:gd name="connsiteY1" fmla="*/ 3450 h 7418"/>
                <a:gd name="connsiteX2" fmla="*/ 6175 w 10746"/>
                <a:gd name="connsiteY2" fmla="*/ 5832 h 7418"/>
                <a:gd name="connsiteX3" fmla="*/ 555 w 10746"/>
                <a:gd name="connsiteY3" fmla="*/ 6689 h 7418"/>
                <a:gd name="connsiteX4" fmla="*/ 1603 w 10746"/>
                <a:gd name="connsiteY4" fmla="*/ 3450 h 7418"/>
                <a:gd name="connsiteX5" fmla="*/ 8461 w 10746"/>
                <a:gd name="connsiteY5" fmla="*/ 1164 h 74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746" h="7418">
                  <a:moveTo>
                    <a:pt x="8461" y="1164"/>
                  </a:moveTo>
                  <a:cubicBezTo>
                    <a:pt x="9223" y="1926"/>
                    <a:pt x="9985" y="2688"/>
                    <a:pt x="10747" y="3450"/>
                  </a:cubicBezTo>
                  <a:cubicBezTo>
                    <a:pt x="9223" y="4212"/>
                    <a:pt x="7699" y="4974"/>
                    <a:pt x="6175" y="5832"/>
                  </a:cubicBezTo>
                  <a:cubicBezTo>
                    <a:pt x="4270" y="6213"/>
                    <a:pt x="2555" y="8594"/>
                    <a:pt x="555" y="6689"/>
                  </a:cubicBezTo>
                  <a:cubicBezTo>
                    <a:pt x="-683" y="5546"/>
                    <a:pt x="365" y="4212"/>
                    <a:pt x="1603" y="3450"/>
                  </a:cubicBezTo>
                  <a:cubicBezTo>
                    <a:pt x="3222" y="498"/>
                    <a:pt x="5127" y="-1312"/>
                    <a:pt x="8461" y="1164"/>
                  </a:cubicBezTo>
                  <a:close/>
                </a:path>
              </a:pathLst>
            </a:custGeom>
            <a:solidFill>
              <a:srgbClr val="EDAD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13" name="Freeform: Shape 312">
              <a:extLst>
                <a:ext uri="{FF2B5EF4-FFF2-40B4-BE49-F238E27FC236}">
                  <a16:creationId xmlns:a16="http://schemas.microsoft.com/office/drawing/2014/main" id="{DA9DAE6E-F6F4-496D-8E3B-574455B16B4E}"/>
                </a:ext>
              </a:extLst>
            </p:cNvPr>
            <p:cNvSpPr/>
            <p:nvPr/>
          </p:nvSpPr>
          <p:spPr>
            <a:xfrm>
              <a:off x="9202337" y="2135623"/>
              <a:ext cx="6858" cy="8181"/>
            </a:xfrm>
            <a:custGeom>
              <a:avLst/>
              <a:gdLst>
                <a:gd name="connsiteX0" fmla="*/ 0 w 6858"/>
                <a:gd name="connsiteY0" fmla="*/ 8182 h 8181"/>
                <a:gd name="connsiteX1" fmla="*/ 0 w 6858"/>
                <a:gd name="connsiteY1" fmla="*/ 1324 h 8181"/>
                <a:gd name="connsiteX2" fmla="*/ 6858 w 6858"/>
                <a:gd name="connsiteY2" fmla="*/ 1324 h 8181"/>
                <a:gd name="connsiteX3" fmla="*/ 6858 w 6858"/>
                <a:gd name="connsiteY3" fmla="*/ 1324 h 8181"/>
                <a:gd name="connsiteX4" fmla="*/ 6858 w 6858"/>
                <a:gd name="connsiteY4" fmla="*/ 3610 h 8181"/>
                <a:gd name="connsiteX5" fmla="*/ 0 w 6858"/>
                <a:gd name="connsiteY5" fmla="*/ 8182 h 8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858" h="8181">
                  <a:moveTo>
                    <a:pt x="0" y="8182"/>
                  </a:moveTo>
                  <a:cubicBezTo>
                    <a:pt x="0" y="5896"/>
                    <a:pt x="0" y="3610"/>
                    <a:pt x="0" y="1324"/>
                  </a:cubicBezTo>
                  <a:cubicBezTo>
                    <a:pt x="2286" y="-295"/>
                    <a:pt x="4572" y="-581"/>
                    <a:pt x="6858" y="1324"/>
                  </a:cubicBezTo>
                  <a:lnTo>
                    <a:pt x="6858" y="1324"/>
                  </a:lnTo>
                  <a:cubicBezTo>
                    <a:pt x="6858" y="2086"/>
                    <a:pt x="6858" y="2848"/>
                    <a:pt x="6858" y="3610"/>
                  </a:cubicBezTo>
                  <a:cubicBezTo>
                    <a:pt x="5620" y="6658"/>
                    <a:pt x="3334" y="8182"/>
                    <a:pt x="0" y="8182"/>
                  </a:cubicBezTo>
                  <a:close/>
                </a:path>
              </a:pathLst>
            </a:custGeom>
            <a:solidFill>
              <a:srgbClr val="F8B9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14" name="Freeform: Shape 313">
              <a:extLst>
                <a:ext uri="{FF2B5EF4-FFF2-40B4-BE49-F238E27FC236}">
                  <a16:creationId xmlns:a16="http://schemas.microsoft.com/office/drawing/2014/main" id="{47167534-D5E9-4DFD-B2D3-135196B49601}"/>
                </a:ext>
              </a:extLst>
            </p:cNvPr>
            <p:cNvSpPr/>
            <p:nvPr/>
          </p:nvSpPr>
          <p:spPr>
            <a:xfrm>
              <a:off x="9228116" y="2130185"/>
              <a:ext cx="8511" cy="6857"/>
            </a:xfrm>
            <a:custGeom>
              <a:avLst/>
              <a:gdLst>
                <a:gd name="connsiteX0" fmla="*/ 6225 w 8511"/>
                <a:gd name="connsiteY0" fmla="*/ 0 h 6857"/>
                <a:gd name="connsiteX1" fmla="*/ 8511 w 8511"/>
                <a:gd name="connsiteY1" fmla="*/ 0 h 6857"/>
                <a:gd name="connsiteX2" fmla="*/ 8511 w 8511"/>
                <a:gd name="connsiteY2" fmla="*/ 2286 h 6857"/>
                <a:gd name="connsiteX3" fmla="*/ 1653 w 8511"/>
                <a:gd name="connsiteY3" fmla="*/ 6858 h 6857"/>
                <a:gd name="connsiteX4" fmla="*/ 3939 w 8511"/>
                <a:gd name="connsiteY4" fmla="*/ 0 h 6857"/>
                <a:gd name="connsiteX5" fmla="*/ 6225 w 8511"/>
                <a:gd name="connsiteY5" fmla="*/ 0 h 6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511" h="6857">
                  <a:moveTo>
                    <a:pt x="6225" y="0"/>
                  </a:moveTo>
                  <a:cubicBezTo>
                    <a:pt x="6987" y="0"/>
                    <a:pt x="7749" y="0"/>
                    <a:pt x="8511" y="0"/>
                  </a:cubicBezTo>
                  <a:cubicBezTo>
                    <a:pt x="8511" y="762"/>
                    <a:pt x="8511" y="1524"/>
                    <a:pt x="8511" y="2286"/>
                  </a:cubicBezTo>
                  <a:cubicBezTo>
                    <a:pt x="6225" y="3810"/>
                    <a:pt x="3939" y="5334"/>
                    <a:pt x="1653" y="6858"/>
                  </a:cubicBezTo>
                  <a:cubicBezTo>
                    <a:pt x="-3014" y="2762"/>
                    <a:pt x="3653" y="2477"/>
                    <a:pt x="3939" y="0"/>
                  </a:cubicBezTo>
                  <a:cubicBezTo>
                    <a:pt x="4701" y="0"/>
                    <a:pt x="5463" y="0"/>
                    <a:pt x="6225" y="0"/>
                  </a:cubicBezTo>
                  <a:close/>
                </a:path>
              </a:pathLst>
            </a:custGeom>
            <a:solidFill>
              <a:srgbClr val="F0B1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15" name="Freeform: Shape 314">
              <a:extLst>
                <a:ext uri="{FF2B5EF4-FFF2-40B4-BE49-F238E27FC236}">
                  <a16:creationId xmlns:a16="http://schemas.microsoft.com/office/drawing/2014/main" id="{85F90478-1F1C-47B7-A24E-57F6F03D6CF9}"/>
                </a:ext>
              </a:extLst>
            </p:cNvPr>
            <p:cNvSpPr/>
            <p:nvPr/>
          </p:nvSpPr>
          <p:spPr>
            <a:xfrm>
              <a:off x="9253268" y="2137042"/>
              <a:ext cx="3933" cy="5543"/>
            </a:xfrm>
            <a:custGeom>
              <a:avLst/>
              <a:gdLst>
                <a:gd name="connsiteX0" fmla="*/ 1647 w 3933"/>
                <a:gd name="connsiteY0" fmla="*/ 0 h 5543"/>
                <a:gd name="connsiteX1" fmla="*/ 3933 w 3933"/>
                <a:gd name="connsiteY1" fmla="*/ 0 h 5543"/>
                <a:gd name="connsiteX2" fmla="*/ 1171 w 3933"/>
                <a:gd name="connsiteY2" fmla="*/ 5429 h 5543"/>
                <a:gd name="connsiteX3" fmla="*/ 1647 w 3933"/>
                <a:gd name="connsiteY3" fmla="*/ 0 h 5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3" h="5543">
                  <a:moveTo>
                    <a:pt x="1647" y="0"/>
                  </a:moveTo>
                  <a:cubicBezTo>
                    <a:pt x="2409" y="0"/>
                    <a:pt x="3171" y="0"/>
                    <a:pt x="3933" y="0"/>
                  </a:cubicBezTo>
                  <a:cubicBezTo>
                    <a:pt x="3267" y="2096"/>
                    <a:pt x="5172" y="6287"/>
                    <a:pt x="1171" y="5429"/>
                  </a:cubicBezTo>
                  <a:cubicBezTo>
                    <a:pt x="-1591" y="4763"/>
                    <a:pt x="1362" y="1810"/>
                    <a:pt x="1647" y="0"/>
                  </a:cubicBezTo>
                  <a:close/>
                </a:path>
              </a:pathLst>
            </a:custGeom>
            <a:solidFill>
              <a:srgbClr val="F4B3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16" name="Freeform: Shape 315">
              <a:extLst>
                <a:ext uri="{FF2B5EF4-FFF2-40B4-BE49-F238E27FC236}">
                  <a16:creationId xmlns:a16="http://schemas.microsoft.com/office/drawing/2014/main" id="{7A6BB5DF-69A6-4D3A-BB40-44D1A70B4288}"/>
                </a:ext>
              </a:extLst>
            </p:cNvPr>
            <p:cNvSpPr/>
            <p:nvPr/>
          </p:nvSpPr>
          <p:spPr>
            <a:xfrm>
              <a:off x="9229769" y="2092693"/>
              <a:ext cx="17487" cy="22335"/>
            </a:xfrm>
            <a:custGeom>
              <a:avLst/>
              <a:gdLst>
                <a:gd name="connsiteX0" fmla="*/ 13716 w 17487"/>
                <a:gd name="connsiteY0" fmla="*/ 916 h 22335"/>
                <a:gd name="connsiteX1" fmla="*/ 16002 w 17487"/>
                <a:gd name="connsiteY1" fmla="*/ 21490 h 22335"/>
                <a:gd name="connsiteX2" fmla="*/ 9906 w 17487"/>
                <a:gd name="connsiteY2" fmla="*/ 21966 h 22335"/>
                <a:gd name="connsiteX3" fmla="*/ 6001 w 17487"/>
                <a:gd name="connsiteY3" fmla="*/ 13489 h 22335"/>
                <a:gd name="connsiteX4" fmla="*/ 4286 w 17487"/>
                <a:gd name="connsiteY4" fmla="*/ 7583 h 22335"/>
                <a:gd name="connsiteX5" fmla="*/ 0 w 17487"/>
                <a:gd name="connsiteY5" fmla="*/ 3297 h 22335"/>
                <a:gd name="connsiteX6" fmla="*/ 2286 w 17487"/>
                <a:gd name="connsiteY6" fmla="*/ 1011 h 22335"/>
                <a:gd name="connsiteX7" fmla="*/ 13716 w 17487"/>
                <a:gd name="connsiteY7" fmla="*/ 916 h 22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487" h="22335">
                  <a:moveTo>
                    <a:pt x="13716" y="916"/>
                  </a:moveTo>
                  <a:cubicBezTo>
                    <a:pt x="20765" y="7107"/>
                    <a:pt x="15716" y="14536"/>
                    <a:pt x="16002" y="21490"/>
                  </a:cubicBezTo>
                  <a:cubicBezTo>
                    <a:pt x="14097" y="22823"/>
                    <a:pt x="12002" y="22252"/>
                    <a:pt x="9906" y="21966"/>
                  </a:cubicBezTo>
                  <a:cubicBezTo>
                    <a:pt x="5429" y="20537"/>
                    <a:pt x="572" y="19204"/>
                    <a:pt x="6001" y="13489"/>
                  </a:cubicBezTo>
                  <a:cubicBezTo>
                    <a:pt x="9144" y="10155"/>
                    <a:pt x="5715" y="9298"/>
                    <a:pt x="4286" y="7583"/>
                  </a:cubicBezTo>
                  <a:cubicBezTo>
                    <a:pt x="2667" y="6345"/>
                    <a:pt x="953" y="5202"/>
                    <a:pt x="0" y="3297"/>
                  </a:cubicBezTo>
                  <a:cubicBezTo>
                    <a:pt x="762" y="2535"/>
                    <a:pt x="1524" y="1773"/>
                    <a:pt x="2286" y="1011"/>
                  </a:cubicBezTo>
                  <a:cubicBezTo>
                    <a:pt x="6096" y="-1561"/>
                    <a:pt x="9906" y="1678"/>
                    <a:pt x="13716" y="916"/>
                  </a:cubicBezTo>
                  <a:close/>
                </a:path>
              </a:pathLst>
            </a:custGeom>
            <a:solidFill>
              <a:srgbClr val="FABD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17" name="Freeform: Shape 316">
              <a:extLst>
                <a:ext uri="{FF2B5EF4-FFF2-40B4-BE49-F238E27FC236}">
                  <a16:creationId xmlns:a16="http://schemas.microsoft.com/office/drawing/2014/main" id="{8A3294CF-E935-4098-9D0C-8FC3CE56BFBF}"/>
                </a:ext>
              </a:extLst>
            </p:cNvPr>
            <p:cNvSpPr/>
            <p:nvPr/>
          </p:nvSpPr>
          <p:spPr>
            <a:xfrm>
              <a:off x="9210797" y="2093001"/>
              <a:ext cx="14730" cy="9751"/>
            </a:xfrm>
            <a:custGeom>
              <a:avLst/>
              <a:gdLst>
                <a:gd name="connsiteX0" fmla="*/ 5256 w 14730"/>
                <a:gd name="connsiteY0" fmla="*/ 9751 h 9751"/>
                <a:gd name="connsiteX1" fmla="*/ 2970 w 14730"/>
                <a:gd name="connsiteY1" fmla="*/ 9751 h 9751"/>
                <a:gd name="connsiteX2" fmla="*/ 2970 w 14730"/>
                <a:gd name="connsiteY2" fmla="*/ 2893 h 9751"/>
                <a:gd name="connsiteX3" fmla="*/ 9828 w 14730"/>
                <a:gd name="connsiteY3" fmla="*/ 607 h 9751"/>
                <a:gd name="connsiteX4" fmla="*/ 14400 w 14730"/>
                <a:gd name="connsiteY4" fmla="*/ 2893 h 9751"/>
                <a:gd name="connsiteX5" fmla="*/ 13162 w 14730"/>
                <a:gd name="connsiteY5" fmla="*/ 6703 h 9751"/>
                <a:gd name="connsiteX6" fmla="*/ 5256 w 14730"/>
                <a:gd name="connsiteY6" fmla="*/ 9751 h 9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0" h="9751">
                  <a:moveTo>
                    <a:pt x="5256" y="9751"/>
                  </a:moveTo>
                  <a:cubicBezTo>
                    <a:pt x="4494" y="9751"/>
                    <a:pt x="3732" y="9751"/>
                    <a:pt x="2970" y="9751"/>
                  </a:cubicBezTo>
                  <a:cubicBezTo>
                    <a:pt x="3732" y="7465"/>
                    <a:pt x="-4078" y="5179"/>
                    <a:pt x="2970" y="2893"/>
                  </a:cubicBezTo>
                  <a:cubicBezTo>
                    <a:pt x="4970" y="1179"/>
                    <a:pt x="6685" y="-1107"/>
                    <a:pt x="9828" y="607"/>
                  </a:cubicBezTo>
                  <a:cubicBezTo>
                    <a:pt x="11733" y="607"/>
                    <a:pt x="13448" y="1083"/>
                    <a:pt x="14400" y="2893"/>
                  </a:cubicBezTo>
                  <a:cubicBezTo>
                    <a:pt x="15257" y="4608"/>
                    <a:pt x="14305" y="5655"/>
                    <a:pt x="13162" y="6703"/>
                  </a:cubicBezTo>
                  <a:cubicBezTo>
                    <a:pt x="10781" y="8418"/>
                    <a:pt x="7637" y="7941"/>
                    <a:pt x="5256" y="9751"/>
                  </a:cubicBezTo>
                  <a:close/>
                </a:path>
              </a:pathLst>
            </a:custGeom>
            <a:solidFill>
              <a:srgbClr val="FDCC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18" name="Freeform: Shape 317">
              <a:extLst>
                <a:ext uri="{FF2B5EF4-FFF2-40B4-BE49-F238E27FC236}">
                  <a16:creationId xmlns:a16="http://schemas.microsoft.com/office/drawing/2014/main" id="{18B2DB11-F2A0-4CD0-B8E0-99C28F609906}"/>
                </a:ext>
              </a:extLst>
            </p:cNvPr>
            <p:cNvSpPr/>
            <p:nvPr/>
          </p:nvSpPr>
          <p:spPr>
            <a:xfrm>
              <a:off x="9208195" y="2059318"/>
              <a:ext cx="8522" cy="9907"/>
            </a:xfrm>
            <a:custGeom>
              <a:avLst/>
              <a:gdLst>
                <a:gd name="connsiteX0" fmla="*/ 3286 w 8522"/>
                <a:gd name="connsiteY0" fmla="*/ 95 h 9907"/>
                <a:gd name="connsiteX1" fmla="*/ 7858 w 8522"/>
                <a:gd name="connsiteY1" fmla="*/ 2381 h 9907"/>
                <a:gd name="connsiteX2" fmla="*/ 1953 w 8522"/>
                <a:gd name="connsiteY2" fmla="*/ 9906 h 9907"/>
                <a:gd name="connsiteX3" fmla="*/ 1000 w 8522"/>
                <a:gd name="connsiteY3" fmla="*/ 4572 h 9907"/>
                <a:gd name="connsiteX4" fmla="*/ 1000 w 8522"/>
                <a:gd name="connsiteY4" fmla="*/ 0 h 9907"/>
                <a:gd name="connsiteX5" fmla="*/ 3286 w 8522"/>
                <a:gd name="connsiteY5" fmla="*/ 95 h 9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522" h="9907">
                  <a:moveTo>
                    <a:pt x="3286" y="95"/>
                  </a:moveTo>
                  <a:cubicBezTo>
                    <a:pt x="4239" y="1905"/>
                    <a:pt x="5953" y="2381"/>
                    <a:pt x="7858" y="2381"/>
                  </a:cubicBezTo>
                  <a:cubicBezTo>
                    <a:pt x="10430" y="8382"/>
                    <a:pt x="4905" y="9811"/>
                    <a:pt x="1953" y="9906"/>
                  </a:cubicBezTo>
                  <a:cubicBezTo>
                    <a:pt x="-2905" y="10001"/>
                    <a:pt x="3858" y="6096"/>
                    <a:pt x="1000" y="4572"/>
                  </a:cubicBezTo>
                  <a:cubicBezTo>
                    <a:pt x="-333" y="3048"/>
                    <a:pt x="-333" y="1524"/>
                    <a:pt x="1000" y="0"/>
                  </a:cubicBezTo>
                  <a:cubicBezTo>
                    <a:pt x="1762" y="95"/>
                    <a:pt x="2524" y="95"/>
                    <a:pt x="3286" y="95"/>
                  </a:cubicBezTo>
                  <a:close/>
                </a:path>
              </a:pathLst>
            </a:custGeom>
            <a:solidFill>
              <a:srgbClr val="F9C30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19" name="Freeform: Shape 318">
              <a:extLst>
                <a:ext uri="{FF2B5EF4-FFF2-40B4-BE49-F238E27FC236}">
                  <a16:creationId xmlns:a16="http://schemas.microsoft.com/office/drawing/2014/main" id="{1F240036-2940-4F57-A9FD-34BAA50CE4AA}"/>
                </a:ext>
              </a:extLst>
            </p:cNvPr>
            <p:cNvSpPr/>
            <p:nvPr/>
          </p:nvSpPr>
          <p:spPr>
            <a:xfrm>
              <a:off x="9203062" y="2071645"/>
              <a:ext cx="5457" cy="8819"/>
            </a:xfrm>
            <a:custGeom>
              <a:avLst/>
              <a:gdLst>
                <a:gd name="connsiteX0" fmla="*/ 609 w 5457"/>
                <a:gd name="connsiteY0" fmla="*/ 8819 h 8819"/>
                <a:gd name="connsiteX1" fmla="*/ 1847 w 5457"/>
                <a:gd name="connsiteY1" fmla="*/ 56 h 8819"/>
                <a:gd name="connsiteX2" fmla="*/ 4514 w 5457"/>
                <a:gd name="connsiteY2" fmla="*/ 1390 h 8819"/>
                <a:gd name="connsiteX3" fmla="*/ 609 w 5457"/>
                <a:gd name="connsiteY3" fmla="*/ 8819 h 8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57" h="8819">
                  <a:moveTo>
                    <a:pt x="609" y="8819"/>
                  </a:moveTo>
                  <a:cubicBezTo>
                    <a:pt x="1943" y="5867"/>
                    <a:pt x="-2248" y="2152"/>
                    <a:pt x="1847" y="56"/>
                  </a:cubicBezTo>
                  <a:cubicBezTo>
                    <a:pt x="2419" y="-229"/>
                    <a:pt x="4038" y="628"/>
                    <a:pt x="4514" y="1390"/>
                  </a:cubicBezTo>
                  <a:cubicBezTo>
                    <a:pt x="7181" y="5581"/>
                    <a:pt x="3657" y="7200"/>
                    <a:pt x="609" y="8819"/>
                  </a:cubicBezTo>
                  <a:close/>
                </a:path>
              </a:pathLst>
            </a:custGeom>
            <a:solidFill>
              <a:srgbClr val="F9C30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20" name="Freeform: Shape 319">
              <a:extLst>
                <a:ext uri="{FF2B5EF4-FFF2-40B4-BE49-F238E27FC236}">
                  <a16:creationId xmlns:a16="http://schemas.microsoft.com/office/drawing/2014/main" id="{AFE52A54-DEC1-41DE-AB3C-598095DF7A2E}"/>
                </a:ext>
              </a:extLst>
            </p:cNvPr>
            <p:cNvSpPr/>
            <p:nvPr/>
          </p:nvSpPr>
          <p:spPr>
            <a:xfrm>
              <a:off x="9201678" y="2057128"/>
              <a:ext cx="7517" cy="9144"/>
            </a:xfrm>
            <a:custGeom>
              <a:avLst/>
              <a:gdLst>
                <a:gd name="connsiteX0" fmla="*/ 7517 w 7517"/>
                <a:gd name="connsiteY0" fmla="*/ 2286 h 9144"/>
                <a:gd name="connsiteX1" fmla="*/ 7517 w 7517"/>
                <a:gd name="connsiteY1" fmla="*/ 6858 h 9144"/>
                <a:gd name="connsiteX2" fmla="*/ 659 w 7517"/>
                <a:gd name="connsiteY2" fmla="*/ 9144 h 9144"/>
                <a:gd name="connsiteX3" fmla="*/ 7517 w 7517"/>
                <a:gd name="connsiteY3" fmla="*/ 0 h 9144"/>
                <a:gd name="connsiteX4" fmla="*/ 7517 w 7517"/>
                <a:gd name="connsiteY4" fmla="*/ 2286 h 9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17" h="9144">
                  <a:moveTo>
                    <a:pt x="7517" y="2286"/>
                  </a:moveTo>
                  <a:cubicBezTo>
                    <a:pt x="7517" y="3810"/>
                    <a:pt x="7517" y="5334"/>
                    <a:pt x="7517" y="6858"/>
                  </a:cubicBezTo>
                  <a:cubicBezTo>
                    <a:pt x="5231" y="7620"/>
                    <a:pt x="2945" y="8382"/>
                    <a:pt x="659" y="9144"/>
                  </a:cubicBezTo>
                  <a:cubicBezTo>
                    <a:pt x="-2294" y="2096"/>
                    <a:pt x="5517" y="3239"/>
                    <a:pt x="7517" y="0"/>
                  </a:cubicBezTo>
                  <a:cubicBezTo>
                    <a:pt x="7517" y="762"/>
                    <a:pt x="7517" y="1524"/>
                    <a:pt x="7517" y="2286"/>
                  </a:cubicBezTo>
                  <a:close/>
                </a:path>
              </a:pathLst>
            </a:custGeom>
            <a:solidFill>
              <a:srgbClr val="F2B60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21" name="Freeform: Shape 320">
              <a:extLst>
                <a:ext uri="{FF2B5EF4-FFF2-40B4-BE49-F238E27FC236}">
                  <a16:creationId xmlns:a16="http://schemas.microsoft.com/office/drawing/2014/main" id="{39A3F365-7B8F-4AE4-8385-2A5AC7286FD3}"/>
                </a:ext>
              </a:extLst>
            </p:cNvPr>
            <p:cNvSpPr/>
            <p:nvPr/>
          </p:nvSpPr>
          <p:spPr>
            <a:xfrm>
              <a:off x="9221952" y="2095894"/>
              <a:ext cx="12388" cy="7352"/>
            </a:xfrm>
            <a:custGeom>
              <a:avLst/>
              <a:gdLst>
                <a:gd name="connsiteX0" fmla="*/ 959 w 12388"/>
                <a:gd name="connsiteY0" fmla="*/ 2286 h 7352"/>
                <a:gd name="connsiteX1" fmla="*/ 3245 w 12388"/>
                <a:gd name="connsiteY1" fmla="*/ 0 h 7352"/>
                <a:gd name="connsiteX2" fmla="*/ 7817 w 12388"/>
                <a:gd name="connsiteY2" fmla="*/ 0 h 7352"/>
                <a:gd name="connsiteX3" fmla="*/ 12389 w 12388"/>
                <a:gd name="connsiteY3" fmla="*/ 2286 h 7352"/>
                <a:gd name="connsiteX4" fmla="*/ 5817 w 12388"/>
                <a:gd name="connsiteY4" fmla="*/ 6953 h 7352"/>
                <a:gd name="connsiteX5" fmla="*/ 959 w 12388"/>
                <a:gd name="connsiteY5" fmla="*/ 2286 h 7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388" h="7352">
                  <a:moveTo>
                    <a:pt x="959" y="2286"/>
                  </a:moveTo>
                  <a:cubicBezTo>
                    <a:pt x="1721" y="1524"/>
                    <a:pt x="2483" y="762"/>
                    <a:pt x="3245" y="0"/>
                  </a:cubicBezTo>
                  <a:cubicBezTo>
                    <a:pt x="4769" y="0"/>
                    <a:pt x="6293" y="0"/>
                    <a:pt x="7817" y="0"/>
                  </a:cubicBezTo>
                  <a:cubicBezTo>
                    <a:pt x="9722" y="95"/>
                    <a:pt x="11436" y="476"/>
                    <a:pt x="12389" y="2286"/>
                  </a:cubicBezTo>
                  <a:cubicBezTo>
                    <a:pt x="10960" y="4858"/>
                    <a:pt x="8388" y="6001"/>
                    <a:pt x="5817" y="6953"/>
                  </a:cubicBezTo>
                  <a:cubicBezTo>
                    <a:pt x="2197" y="7430"/>
                    <a:pt x="-1899" y="8573"/>
                    <a:pt x="959" y="2286"/>
                  </a:cubicBezTo>
                  <a:close/>
                </a:path>
              </a:pathLst>
            </a:custGeom>
            <a:solidFill>
              <a:srgbClr val="F4B7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22" name="Freeform: Shape 321">
              <a:extLst>
                <a:ext uri="{FF2B5EF4-FFF2-40B4-BE49-F238E27FC236}">
                  <a16:creationId xmlns:a16="http://schemas.microsoft.com/office/drawing/2014/main" id="{AEAD9F15-CB21-46BF-84FA-3D0D86CB9F41}"/>
                </a:ext>
              </a:extLst>
            </p:cNvPr>
            <p:cNvSpPr/>
            <p:nvPr/>
          </p:nvSpPr>
          <p:spPr>
            <a:xfrm>
              <a:off x="9213767" y="2089385"/>
              <a:ext cx="7707" cy="6509"/>
            </a:xfrm>
            <a:custGeom>
              <a:avLst/>
              <a:gdLst>
                <a:gd name="connsiteX0" fmla="*/ 6858 w 7707"/>
                <a:gd name="connsiteY0" fmla="*/ 4223 h 6509"/>
                <a:gd name="connsiteX1" fmla="*/ 0 w 7707"/>
                <a:gd name="connsiteY1" fmla="*/ 6509 h 6509"/>
                <a:gd name="connsiteX2" fmla="*/ 6001 w 7707"/>
                <a:gd name="connsiteY2" fmla="*/ 32 h 6509"/>
                <a:gd name="connsiteX3" fmla="*/ 6858 w 7707"/>
                <a:gd name="connsiteY3" fmla="*/ 4223 h 65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707" h="6509">
                  <a:moveTo>
                    <a:pt x="6858" y="4223"/>
                  </a:moveTo>
                  <a:cubicBezTo>
                    <a:pt x="4572" y="4985"/>
                    <a:pt x="2286" y="5747"/>
                    <a:pt x="0" y="6509"/>
                  </a:cubicBezTo>
                  <a:cubicBezTo>
                    <a:pt x="286" y="2699"/>
                    <a:pt x="1810" y="-349"/>
                    <a:pt x="6001" y="32"/>
                  </a:cubicBezTo>
                  <a:cubicBezTo>
                    <a:pt x="9049" y="223"/>
                    <a:pt x="7144" y="2699"/>
                    <a:pt x="6858" y="4223"/>
                  </a:cubicBezTo>
                  <a:close/>
                </a:path>
              </a:pathLst>
            </a:custGeom>
            <a:solidFill>
              <a:srgbClr val="F9BF0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23" name="Freeform: Shape 322">
              <a:extLst>
                <a:ext uri="{FF2B5EF4-FFF2-40B4-BE49-F238E27FC236}">
                  <a16:creationId xmlns:a16="http://schemas.microsoft.com/office/drawing/2014/main" id="{104FFE1E-3939-449B-8808-DD4143F62B3F}"/>
                </a:ext>
              </a:extLst>
            </p:cNvPr>
            <p:cNvSpPr/>
            <p:nvPr/>
          </p:nvSpPr>
          <p:spPr>
            <a:xfrm>
              <a:off x="9227483" y="2066272"/>
              <a:ext cx="6885" cy="9144"/>
            </a:xfrm>
            <a:custGeom>
              <a:avLst/>
              <a:gdLst>
                <a:gd name="connsiteX0" fmla="*/ 0 w 6885"/>
                <a:gd name="connsiteY0" fmla="*/ 2286 h 9144"/>
                <a:gd name="connsiteX1" fmla="*/ 6858 w 6885"/>
                <a:gd name="connsiteY1" fmla="*/ 0 h 9144"/>
                <a:gd name="connsiteX2" fmla="*/ 2286 w 6885"/>
                <a:gd name="connsiteY2" fmla="*/ 9144 h 9144"/>
                <a:gd name="connsiteX3" fmla="*/ 0 w 6885"/>
                <a:gd name="connsiteY3" fmla="*/ 2286 h 9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885" h="9144">
                  <a:moveTo>
                    <a:pt x="0" y="2286"/>
                  </a:moveTo>
                  <a:cubicBezTo>
                    <a:pt x="2286" y="1524"/>
                    <a:pt x="4572" y="762"/>
                    <a:pt x="6858" y="0"/>
                  </a:cubicBezTo>
                  <a:cubicBezTo>
                    <a:pt x="7239" y="4000"/>
                    <a:pt x="3620" y="6001"/>
                    <a:pt x="2286" y="9144"/>
                  </a:cubicBezTo>
                  <a:cubicBezTo>
                    <a:pt x="-381" y="7429"/>
                    <a:pt x="95" y="4763"/>
                    <a:pt x="0" y="2286"/>
                  </a:cubicBezTo>
                  <a:close/>
                </a:path>
              </a:pathLst>
            </a:custGeom>
            <a:solidFill>
              <a:srgbClr val="F1BC0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24" name="Freeform: Shape 323">
              <a:extLst>
                <a:ext uri="{FF2B5EF4-FFF2-40B4-BE49-F238E27FC236}">
                  <a16:creationId xmlns:a16="http://schemas.microsoft.com/office/drawing/2014/main" id="{67BC1F2F-2A42-4415-9F48-B7F2826F902F}"/>
                </a:ext>
              </a:extLst>
            </p:cNvPr>
            <p:cNvSpPr/>
            <p:nvPr/>
          </p:nvSpPr>
          <p:spPr>
            <a:xfrm>
              <a:off x="9201004" y="2098181"/>
              <a:ext cx="31194" cy="22860"/>
            </a:xfrm>
            <a:custGeom>
              <a:avLst/>
              <a:gdLst>
                <a:gd name="connsiteX0" fmla="*/ 21908 w 31194"/>
                <a:gd name="connsiteY0" fmla="*/ 0 h 22860"/>
                <a:gd name="connsiteX1" fmla="*/ 26480 w 31194"/>
                <a:gd name="connsiteY1" fmla="*/ 2286 h 22860"/>
                <a:gd name="connsiteX2" fmla="*/ 26480 w 31194"/>
                <a:gd name="connsiteY2" fmla="*/ 16002 h 22860"/>
                <a:gd name="connsiteX3" fmla="*/ 15050 w 31194"/>
                <a:gd name="connsiteY3" fmla="*/ 20574 h 22860"/>
                <a:gd name="connsiteX4" fmla="*/ 8192 w 31194"/>
                <a:gd name="connsiteY4" fmla="*/ 22860 h 22860"/>
                <a:gd name="connsiteX5" fmla="*/ 0 w 31194"/>
                <a:gd name="connsiteY5" fmla="*/ 15240 h 22860"/>
                <a:gd name="connsiteX6" fmla="*/ 8192 w 31194"/>
                <a:gd name="connsiteY6" fmla="*/ 11525 h 22860"/>
                <a:gd name="connsiteX7" fmla="*/ 15050 w 31194"/>
                <a:gd name="connsiteY7" fmla="*/ 6953 h 22860"/>
                <a:gd name="connsiteX8" fmla="*/ 15050 w 31194"/>
                <a:gd name="connsiteY8" fmla="*/ 4667 h 22860"/>
                <a:gd name="connsiteX9" fmla="*/ 21908 w 31194"/>
                <a:gd name="connsiteY9" fmla="*/ 0 h 22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194" h="22860">
                  <a:moveTo>
                    <a:pt x="21908" y="0"/>
                  </a:moveTo>
                  <a:cubicBezTo>
                    <a:pt x="21812" y="4096"/>
                    <a:pt x="24003" y="3429"/>
                    <a:pt x="26480" y="2286"/>
                  </a:cubicBezTo>
                  <a:cubicBezTo>
                    <a:pt x="32766" y="6858"/>
                    <a:pt x="32766" y="11430"/>
                    <a:pt x="26480" y="16002"/>
                  </a:cubicBezTo>
                  <a:cubicBezTo>
                    <a:pt x="21146" y="13621"/>
                    <a:pt x="17717" y="16193"/>
                    <a:pt x="15050" y="20574"/>
                  </a:cubicBezTo>
                  <a:cubicBezTo>
                    <a:pt x="12764" y="21336"/>
                    <a:pt x="10478" y="22098"/>
                    <a:pt x="8192" y="22860"/>
                  </a:cubicBezTo>
                  <a:cubicBezTo>
                    <a:pt x="7049" y="19050"/>
                    <a:pt x="2477" y="18574"/>
                    <a:pt x="0" y="15240"/>
                  </a:cubicBezTo>
                  <a:cubicBezTo>
                    <a:pt x="3143" y="13811"/>
                    <a:pt x="5715" y="12668"/>
                    <a:pt x="8192" y="11525"/>
                  </a:cubicBezTo>
                  <a:cubicBezTo>
                    <a:pt x="14002" y="12763"/>
                    <a:pt x="15812" y="11525"/>
                    <a:pt x="15050" y="6953"/>
                  </a:cubicBezTo>
                  <a:cubicBezTo>
                    <a:pt x="15050" y="6191"/>
                    <a:pt x="15050" y="5429"/>
                    <a:pt x="15050" y="4667"/>
                  </a:cubicBezTo>
                  <a:cubicBezTo>
                    <a:pt x="14859" y="-762"/>
                    <a:pt x="20098" y="2191"/>
                    <a:pt x="21908" y="0"/>
                  </a:cubicBezTo>
                  <a:close/>
                </a:path>
              </a:pathLst>
            </a:custGeom>
            <a:solidFill>
              <a:srgbClr val="FCBD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25" name="Freeform: Shape 324">
              <a:extLst>
                <a:ext uri="{FF2B5EF4-FFF2-40B4-BE49-F238E27FC236}">
                  <a16:creationId xmlns:a16="http://schemas.microsoft.com/office/drawing/2014/main" id="{6E85B371-8EA2-442F-9104-24968DBDBC86}"/>
                </a:ext>
              </a:extLst>
            </p:cNvPr>
            <p:cNvSpPr/>
            <p:nvPr/>
          </p:nvSpPr>
          <p:spPr>
            <a:xfrm>
              <a:off x="9156712" y="2114038"/>
              <a:ext cx="20573" cy="16146"/>
            </a:xfrm>
            <a:custGeom>
              <a:avLst/>
              <a:gdLst>
                <a:gd name="connsiteX0" fmla="*/ 11430 w 20573"/>
                <a:gd name="connsiteY0" fmla="*/ 144 h 16146"/>
                <a:gd name="connsiteX1" fmla="*/ 16002 w 20573"/>
                <a:gd name="connsiteY1" fmla="*/ 4716 h 16146"/>
                <a:gd name="connsiteX2" fmla="*/ 20574 w 20573"/>
                <a:gd name="connsiteY2" fmla="*/ 16146 h 16146"/>
                <a:gd name="connsiteX3" fmla="*/ 11430 w 20573"/>
                <a:gd name="connsiteY3" fmla="*/ 5478 h 16146"/>
                <a:gd name="connsiteX4" fmla="*/ 0 w 20573"/>
                <a:gd name="connsiteY4" fmla="*/ 7002 h 16146"/>
                <a:gd name="connsiteX5" fmla="*/ 11430 w 20573"/>
                <a:gd name="connsiteY5" fmla="*/ 144 h 161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573" h="16146">
                  <a:moveTo>
                    <a:pt x="11430" y="144"/>
                  </a:moveTo>
                  <a:cubicBezTo>
                    <a:pt x="14383" y="240"/>
                    <a:pt x="15907" y="1764"/>
                    <a:pt x="16002" y="4716"/>
                  </a:cubicBezTo>
                  <a:cubicBezTo>
                    <a:pt x="21050" y="7098"/>
                    <a:pt x="18764" y="12432"/>
                    <a:pt x="20574" y="16146"/>
                  </a:cubicBezTo>
                  <a:cubicBezTo>
                    <a:pt x="9620" y="13194"/>
                    <a:pt x="9620" y="13194"/>
                    <a:pt x="11430" y="5478"/>
                  </a:cubicBezTo>
                  <a:cubicBezTo>
                    <a:pt x="7525" y="5478"/>
                    <a:pt x="4572" y="12622"/>
                    <a:pt x="0" y="7002"/>
                  </a:cubicBezTo>
                  <a:cubicBezTo>
                    <a:pt x="2381" y="2335"/>
                    <a:pt x="5715" y="-713"/>
                    <a:pt x="11430" y="144"/>
                  </a:cubicBezTo>
                  <a:close/>
                </a:path>
              </a:pathLst>
            </a:custGeom>
            <a:solidFill>
              <a:srgbClr val="F8BE0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26" name="Freeform: Shape 325">
              <a:extLst>
                <a:ext uri="{FF2B5EF4-FFF2-40B4-BE49-F238E27FC236}">
                  <a16:creationId xmlns:a16="http://schemas.microsoft.com/office/drawing/2014/main" id="{720FEB82-FF47-4184-9C2C-77AD21D4F9D5}"/>
                </a:ext>
              </a:extLst>
            </p:cNvPr>
            <p:cNvSpPr/>
            <p:nvPr/>
          </p:nvSpPr>
          <p:spPr>
            <a:xfrm>
              <a:off x="9181858" y="2107324"/>
              <a:ext cx="15134" cy="11566"/>
            </a:xfrm>
            <a:custGeom>
              <a:avLst/>
              <a:gdLst>
                <a:gd name="connsiteX0" fmla="*/ 0 w 15134"/>
                <a:gd name="connsiteY0" fmla="*/ 11430 h 11566"/>
                <a:gd name="connsiteX1" fmla="*/ 11430 w 15134"/>
                <a:gd name="connsiteY1" fmla="*/ 0 h 11566"/>
                <a:gd name="connsiteX2" fmla="*/ 14002 w 15134"/>
                <a:gd name="connsiteY2" fmla="*/ 3810 h 11566"/>
                <a:gd name="connsiteX3" fmla="*/ 0 w 15134"/>
                <a:gd name="connsiteY3" fmla="*/ 11430 h 11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4" h="11566">
                  <a:moveTo>
                    <a:pt x="0" y="11430"/>
                  </a:moveTo>
                  <a:cubicBezTo>
                    <a:pt x="2381" y="6191"/>
                    <a:pt x="9525" y="5715"/>
                    <a:pt x="11430" y="0"/>
                  </a:cubicBezTo>
                  <a:cubicBezTo>
                    <a:pt x="13430" y="572"/>
                    <a:pt x="16955" y="1238"/>
                    <a:pt x="14002" y="3810"/>
                  </a:cubicBezTo>
                  <a:cubicBezTo>
                    <a:pt x="10001" y="7239"/>
                    <a:pt x="6572" y="12478"/>
                    <a:pt x="0" y="11430"/>
                  </a:cubicBezTo>
                  <a:close/>
                </a:path>
              </a:pathLst>
            </a:custGeom>
            <a:solidFill>
              <a:srgbClr val="F3B7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27" name="Freeform: Shape 326">
              <a:extLst>
                <a:ext uri="{FF2B5EF4-FFF2-40B4-BE49-F238E27FC236}">
                  <a16:creationId xmlns:a16="http://schemas.microsoft.com/office/drawing/2014/main" id="{5C0AEE63-2EF1-4537-9A5B-4EB4E5D586FD}"/>
                </a:ext>
              </a:extLst>
            </p:cNvPr>
            <p:cNvSpPr/>
            <p:nvPr/>
          </p:nvSpPr>
          <p:spPr>
            <a:xfrm>
              <a:off x="9185584" y="2123377"/>
              <a:ext cx="8322" cy="6807"/>
            </a:xfrm>
            <a:custGeom>
              <a:avLst/>
              <a:gdLst>
                <a:gd name="connsiteX0" fmla="*/ 3133 w 8322"/>
                <a:gd name="connsiteY0" fmla="*/ 6807 h 6807"/>
                <a:gd name="connsiteX1" fmla="*/ 3133 w 8322"/>
                <a:gd name="connsiteY1" fmla="*/ 2235 h 6807"/>
                <a:gd name="connsiteX2" fmla="*/ 8086 w 8322"/>
                <a:gd name="connsiteY2" fmla="*/ 1378 h 6807"/>
                <a:gd name="connsiteX3" fmla="*/ 3133 w 8322"/>
                <a:gd name="connsiteY3" fmla="*/ 6807 h 6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322" h="6807">
                  <a:moveTo>
                    <a:pt x="3133" y="6807"/>
                  </a:moveTo>
                  <a:cubicBezTo>
                    <a:pt x="-4582" y="5283"/>
                    <a:pt x="4562" y="3759"/>
                    <a:pt x="3133" y="2235"/>
                  </a:cubicBezTo>
                  <a:cubicBezTo>
                    <a:pt x="4657" y="426"/>
                    <a:pt x="7229" y="-1289"/>
                    <a:pt x="8086" y="1378"/>
                  </a:cubicBezTo>
                  <a:cubicBezTo>
                    <a:pt x="9134" y="4331"/>
                    <a:pt x="6562" y="6522"/>
                    <a:pt x="3133" y="6807"/>
                  </a:cubicBezTo>
                  <a:close/>
                </a:path>
              </a:pathLst>
            </a:custGeom>
            <a:solidFill>
              <a:srgbClr val="F4BA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:a16="http://schemas.microsoft.com/office/drawing/2014/main" id="{BB94A049-5DBD-4F44-810C-EED47EAA01BD}"/>
                </a:ext>
              </a:extLst>
            </p:cNvPr>
            <p:cNvSpPr/>
            <p:nvPr/>
          </p:nvSpPr>
          <p:spPr>
            <a:xfrm>
              <a:off x="9209195" y="2105038"/>
              <a:ext cx="12102" cy="6700"/>
            </a:xfrm>
            <a:custGeom>
              <a:avLst/>
              <a:gdLst>
                <a:gd name="connsiteX0" fmla="*/ 6858 w 12102"/>
                <a:gd name="connsiteY0" fmla="*/ 0 h 6700"/>
                <a:gd name="connsiteX1" fmla="*/ 11144 w 12102"/>
                <a:gd name="connsiteY1" fmla="*/ 476 h 6700"/>
                <a:gd name="connsiteX2" fmla="*/ 10573 w 12102"/>
                <a:gd name="connsiteY2" fmla="*/ 3715 h 6700"/>
                <a:gd name="connsiteX3" fmla="*/ 0 w 12102"/>
                <a:gd name="connsiteY3" fmla="*/ 4572 h 6700"/>
                <a:gd name="connsiteX4" fmla="*/ 6858 w 12102"/>
                <a:gd name="connsiteY4" fmla="*/ 0 h 6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02" h="6700">
                  <a:moveTo>
                    <a:pt x="6858" y="0"/>
                  </a:moveTo>
                  <a:cubicBezTo>
                    <a:pt x="8287" y="95"/>
                    <a:pt x="10001" y="-190"/>
                    <a:pt x="11144" y="476"/>
                  </a:cubicBezTo>
                  <a:cubicBezTo>
                    <a:pt x="13049" y="1619"/>
                    <a:pt x="11716" y="3143"/>
                    <a:pt x="10573" y="3715"/>
                  </a:cubicBezTo>
                  <a:cubicBezTo>
                    <a:pt x="7239" y="5143"/>
                    <a:pt x="3905" y="9144"/>
                    <a:pt x="0" y="4572"/>
                  </a:cubicBezTo>
                  <a:cubicBezTo>
                    <a:pt x="3334" y="4572"/>
                    <a:pt x="5620" y="3048"/>
                    <a:pt x="6858" y="0"/>
                  </a:cubicBezTo>
                  <a:close/>
                </a:path>
              </a:pathLst>
            </a:custGeom>
            <a:solidFill>
              <a:srgbClr val="F7B2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:a16="http://schemas.microsoft.com/office/drawing/2014/main" id="{57FC3859-E59D-42FB-94F0-A516EFC2BFFA}"/>
                </a:ext>
              </a:extLst>
            </p:cNvPr>
            <p:cNvSpPr/>
            <p:nvPr/>
          </p:nvSpPr>
          <p:spPr>
            <a:xfrm>
              <a:off x="9202337" y="2132471"/>
              <a:ext cx="6858" cy="4571"/>
            </a:xfrm>
            <a:custGeom>
              <a:avLst/>
              <a:gdLst>
                <a:gd name="connsiteX0" fmla="*/ 6858 w 6858"/>
                <a:gd name="connsiteY0" fmla="*/ 4572 h 4571"/>
                <a:gd name="connsiteX1" fmla="*/ 0 w 6858"/>
                <a:gd name="connsiteY1" fmla="*/ 4572 h 4571"/>
                <a:gd name="connsiteX2" fmla="*/ 6858 w 6858"/>
                <a:gd name="connsiteY2" fmla="*/ 0 h 4571"/>
                <a:gd name="connsiteX3" fmla="*/ 6858 w 6858"/>
                <a:gd name="connsiteY3" fmla="*/ 4572 h 4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858" h="4571">
                  <a:moveTo>
                    <a:pt x="6858" y="4572"/>
                  </a:moveTo>
                  <a:cubicBezTo>
                    <a:pt x="4572" y="4572"/>
                    <a:pt x="2286" y="4572"/>
                    <a:pt x="0" y="4572"/>
                  </a:cubicBezTo>
                  <a:cubicBezTo>
                    <a:pt x="1334" y="1524"/>
                    <a:pt x="3620" y="0"/>
                    <a:pt x="6858" y="0"/>
                  </a:cubicBezTo>
                  <a:cubicBezTo>
                    <a:pt x="6858" y="1524"/>
                    <a:pt x="6858" y="3048"/>
                    <a:pt x="6858" y="4572"/>
                  </a:cubicBezTo>
                  <a:close/>
                </a:path>
              </a:pathLst>
            </a:custGeom>
            <a:solidFill>
              <a:srgbClr val="F0B2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30" name="Freeform: Shape 329">
              <a:extLst>
                <a:ext uri="{FF2B5EF4-FFF2-40B4-BE49-F238E27FC236}">
                  <a16:creationId xmlns:a16="http://schemas.microsoft.com/office/drawing/2014/main" id="{06D419F4-CA71-4E93-B070-A351BDEE00F5}"/>
                </a:ext>
              </a:extLst>
            </p:cNvPr>
            <p:cNvSpPr/>
            <p:nvPr/>
          </p:nvSpPr>
          <p:spPr>
            <a:xfrm>
              <a:off x="9254915" y="2079473"/>
              <a:ext cx="23224" cy="27851"/>
            </a:xfrm>
            <a:custGeom>
              <a:avLst/>
              <a:gdLst>
                <a:gd name="connsiteX0" fmla="*/ 11430 w 23224"/>
                <a:gd name="connsiteY0" fmla="*/ 27851 h 27851"/>
                <a:gd name="connsiteX1" fmla="*/ 6858 w 23224"/>
                <a:gd name="connsiteY1" fmla="*/ 23279 h 27851"/>
                <a:gd name="connsiteX2" fmla="*/ 4572 w 23224"/>
                <a:gd name="connsiteY2" fmla="*/ 16421 h 27851"/>
                <a:gd name="connsiteX3" fmla="*/ 0 w 23224"/>
                <a:gd name="connsiteY3" fmla="*/ 7277 h 27851"/>
                <a:gd name="connsiteX4" fmla="*/ 3143 w 23224"/>
                <a:gd name="connsiteY4" fmla="*/ 4991 h 27851"/>
                <a:gd name="connsiteX5" fmla="*/ 4001 w 23224"/>
                <a:gd name="connsiteY5" fmla="*/ 2229 h 27851"/>
                <a:gd name="connsiteX6" fmla="*/ 9144 w 23224"/>
                <a:gd name="connsiteY6" fmla="*/ 419 h 27851"/>
                <a:gd name="connsiteX7" fmla="*/ 20574 w 23224"/>
                <a:gd name="connsiteY7" fmla="*/ 7277 h 27851"/>
                <a:gd name="connsiteX8" fmla="*/ 15430 w 23224"/>
                <a:gd name="connsiteY8" fmla="*/ 23279 h 27851"/>
                <a:gd name="connsiteX9" fmla="*/ 11430 w 23224"/>
                <a:gd name="connsiteY9" fmla="*/ 27851 h 27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224" h="27851">
                  <a:moveTo>
                    <a:pt x="11430" y="27851"/>
                  </a:moveTo>
                  <a:cubicBezTo>
                    <a:pt x="8477" y="27756"/>
                    <a:pt x="6953" y="26232"/>
                    <a:pt x="6858" y="23279"/>
                  </a:cubicBezTo>
                  <a:cubicBezTo>
                    <a:pt x="4001" y="21660"/>
                    <a:pt x="9049" y="17564"/>
                    <a:pt x="4572" y="16421"/>
                  </a:cubicBezTo>
                  <a:cubicBezTo>
                    <a:pt x="1619" y="14135"/>
                    <a:pt x="381" y="10897"/>
                    <a:pt x="0" y="7277"/>
                  </a:cubicBezTo>
                  <a:cubicBezTo>
                    <a:pt x="190" y="5277"/>
                    <a:pt x="5143" y="10039"/>
                    <a:pt x="3143" y="4991"/>
                  </a:cubicBezTo>
                  <a:cubicBezTo>
                    <a:pt x="3238" y="3943"/>
                    <a:pt x="3429" y="3086"/>
                    <a:pt x="4001" y="2229"/>
                  </a:cubicBezTo>
                  <a:cubicBezTo>
                    <a:pt x="5620" y="1276"/>
                    <a:pt x="6763" y="-914"/>
                    <a:pt x="9144" y="419"/>
                  </a:cubicBezTo>
                  <a:cubicBezTo>
                    <a:pt x="11906" y="4515"/>
                    <a:pt x="13049" y="11087"/>
                    <a:pt x="20574" y="7277"/>
                  </a:cubicBezTo>
                  <a:cubicBezTo>
                    <a:pt x="25336" y="15850"/>
                    <a:pt x="23717" y="21184"/>
                    <a:pt x="15430" y="23279"/>
                  </a:cubicBezTo>
                  <a:cubicBezTo>
                    <a:pt x="12763" y="23946"/>
                    <a:pt x="11716" y="25375"/>
                    <a:pt x="11430" y="27851"/>
                  </a:cubicBezTo>
                  <a:close/>
                </a:path>
              </a:pathLst>
            </a:custGeom>
            <a:solidFill>
              <a:srgbClr val="F9B9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31" name="Freeform: Shape 330">
              <a:extLst>
                <a:ext uri="{FF2B5EF4-FFF2-40B4-BE49-F238E27FC236}">
                  <a16:creationId xmlns:a16="http://schemas.microsoft.com/office/drawing/2014/main" id="{DDD1E798-DFF1-44B0-A8CB-2513955B2CC3}"/>
                </a:ext>
              </a:extLst>
            </p:cNvPr>
            <p:cNvSpPr/>
            <p:nvPr/>
          </p:nvSpPr>
          <p:spPr>
            <a:xfrm>
              <a:off x="9274461" y="2082178"/>
              <a:ext cx="12362" cy="6081"/>
            </a:xfrm>
            <a:custGeom>
              <a:avLst/>
              <a:gdLst>
                <a:gd name="connsiteX0" fmla="*/ 12363 w 12362"/>
                <a:gd name="connsiteY0" fmla="*/ 0 h 6081"/>
                <a:gd name="connsiteX1" fmla="*/ 12363 w 12362"/>
                <a:gd name="connsiteY1" fmla="*/ 4572 h 6081"/>
                <a:gd name="connsiteX2" fmla="*/ 933 w 12362"/>
                <a:gd name="connsiteY2" fmla="*/ 4572 h 6081"/>
                <a:gd name="connsiteX3" fmla="*/ 1695 w 12362"/>
                <a:gd name="connsiteY3" fmla="*/ 667 h 6081"/>
                <a:gd name="connsiteX4" fmla="*/ 12363 w 12362"/>
                <a:gd name="connsiteY4" fmla="*/ 0 h 6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362" h="6081">
                  <a:moveTo>
                    <a:pt x="12363" y="0"/>
                  </a:moveTo>
                  <a:cubicBezTo>
                    <a:pt x="12172" y="1524"/>
                    <a:pt x="9791" y="3048"/>
                    <a:pt x="12363" y="4572"/>
                  </a:cubicBezTo>
                  <a:cubicBezTo>
                    <a:pt x="8553" y="8668"/>
                    <a:pt x="4743" y="2953"/>
                    <a:pt x="933" y="4572"/>
                  </a:cubicBezTo>
                  <a:cubicBezTo>
                    <a:pt x="837" y="3143"/>
                    <a:pt x="-1544" y="1048"/>
                    <a:pt x="1695" y="667"/>
                  </a:cubicBezTo>
                  <a:cubicBezTo>
                    <a:pt x="5314" y="190"/>
                    <a:pt x="8838" y="190"/>
                    <a:pt x="12363" y="0"/>
                  </a:cubicBezTo>
                  <a:close/>
                </a:path>
              </a:pathLst>
            </a:custGeom>
            <a:solidFill>
              <a:srgbClr val="F9B9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0368B900-9F07-48B8-BB50-7966702D3AE8}"/>
                </a:ext>
              </a:extLst>
            </p:cNvPr>
            <p:cNvSpPr/>
            <p:nvPr/>
          </p:nvSpPr>
          <p:spPr>
            <a:xfrm>
              <a:off x="9258844" y="2073035"/>
              <a:ext cx="7500" cy="9143"/>
            </a:xfrm>
            <a:custGeom>
              <a:avLst/>
              <a:gdLst>
                <a:gd name="connsiteX0" fmla="*/ 5215 w 7500"/>
                <a:gd name="connsiteY0" fmla="*/ 6858 h 9143"/>
                <a:gd name="connsiteX1" fmla="*/ 643 w 7500"/>
                <a:gd name="connsiteY1" fmla="*/ 9144 h 9143"/>
                <a:gd name="connsiteX2" fmla="*/ 71 w 7500"/>
                <a:gd name="connsiteY2" fmla="*/ 7620 h 9143"/>
                <a:gd name="connsiteX3" fmla="*/ 643 w 7500"/>
                <a:gd name="connsiteY3" fmla="*/ 6858 h 9143"/>
                <a:gd name="connsiteX4" fmla="*/ 643 w 7500"/>
                <a:gd name="connsiteY4" fmla="*/ 0 h 9143"/>
                <a:gd name="connsiteX5" fmla="*/ 7501 w 7500"/>
                <a:gd name="connsiteY5" fmla="*/ 4572 h 9143"/>
                <a:gd name="connsiteX6" fmla="*/ 5215 w 7500"/>
                <a:gd name="connsiteY6" fmla="*/ 6858 h 9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500" h="9143">
                  <a:moveTo>
                    <a:pt x="5215" y="6858"/>
                  </a:moveTo>
                  <a:cubicBezTo>
                    <a:pt x="3691" y="7620"/>
                    <a:pt x="2167" y="8382"/>
                    <a:pt x="643" y="9144"/>
                  </a:cubicBezTo>
                  <a:cubicBezTo>
                    <a:pt x="71" y="8668"/>
                    <a:pt x="-119" y="8096"/>
                    <a:pt x="71" y="7620"/>
                  </a:cubicBezTo>
                  <a:cubicBezTo>
                    <a:pt x="262" y="7144"/>
                    <a:pt x="452" y="6858"/>
                    <a:pt x="643" y="6858"/>
                  </a:cubicBezTo>
                  <a:cubicBezTo>
                    <a:pt x="643" y="4572"/>
                    <a:pt x="643" y="2286"/>
                    <a:pt x="643" y="0"/>
                  </a:cubicBezTo>
                  <a:cubicBezTo>
                    <a:pt x="3977" y="0"/>
                    <a:pt x="6167" y="1524"/>
                    <a:pt x="7501" y="4572"/>
                  </a:cubicBezTo>
                  <a:cubicBezTo>
                    <a:pt x="6739" y="5334"/>
                    <a:pt x="5977" y="6096"/>
                    <a:pt x="5215" y="6858"/>
                  </a:cubicBezTo>
                  <a:close/>
                </a:path>
              </a:pathLst>
            </a:custGeom>
            <a:solidFill>
              <a:srgbClr val="FBC20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C1973AD1-AA30-4AD7-8045-978FE23DB46C}"/>
                </a:ext>
              </a:extLst>
            </p:cNvPr>
            <p:cNvSpPr/>
            <p:nvPr/>
          </p:nvSpPr>
          <p:spPr>
            <a:xfrm>
              <a:off x="9250343" y="2079893"/>
              <a:ext cx="9144" cy="5808"/>
            </a:xfrm>
            <a:custGeom>
              <a:avLst/>
              <a:gdLst>
                <a:gd name="connsiteX0" fmla="*/ 9144 w 9144"/>
                <a:gd name="connsiteY0" fmla="*/ 0 h 5808"/>
                <a:gd name="connsiteX1" fmla="*/ 9144 w 9144"/>
                <a:gd name="connsiteY1" fmla="*/ 2286 h 5808"/>
                <a:gd name="connsiteX2" fmla="*/ 9144 w 9144"/>
                <a:gd name="connsiteY2" fmla="*/ 2286 h 5808"/>
                <a:gd name="connsiteX3" fmla="*/ 0 w 9144"/>
                <a:gd name="connsiteY3" fmla="*/ 0 h 5808"/>
                <a:gd name="connsiteX4" fmla="*/ 0 w 9144"/>
                <a:gd name="connsiteY4" fmla="*/ 0 h 5808"/>
                <a:gd name="connsiteX5" fmla="*/ 9144 w 9144"/>
                <a:gd name="connsiteY5" fmla="*/ 0 h 58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144" h="5808">
                  <a:moveTo>
                    <a:pt x="9144" y="0"/>
                  </a:moveTo>
                  <a:cubicBezTo>
                    <a:pt x="9144" y="762"/>
                    <a:pt x="9144" y="1524"/>
                    <a:pt x="9144" y="2286"/>
                  </a:cubicBezTo>
                  <a:lnTo>
                    <a:pt x="9144" y="2286"/>
                  </a:lnTo>
                  <a:cubicBezTo>
                    <a:pt x="5429" y="4286"/>
                    <a:pt x="667" y="10192"/>
                    <a:pt x="0" y="0"/>
                  </a:cubicBezTo>
                  <a:lnTo>
                    <a:pt x="0" y="0"/>
                  </a:lnTo>
                  <a:cubicBezTo>
                    <a:pt x="3048" y="0"/>
                    <a:pt x="6096" y="0"/>
                    <a:pt x="9144" y="0"/>
                  </a:cubicBezTo>
                  <a:close/>
                </a:path>
              </a:pathLst>
            </a:custGeom>
            <a:solidFill>
              <a:srgbClr val="F0B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FDF86EC2-0775-4918-86E9-3573E829077D}"/>
                </a:ext>
              </a:extLst>
            </p:cNvPr>
            <p:cNvSpPr/>
            <p:nvPr/>
          </p:nvSpPr>
          <p:spPr>
            <a:xfrm>
              <a:off x="9142639" y="2102753"/>
              <a:ext cx="27391" cy="25050"/>
            </a:xfrm>
            <a:custGeom>
              <a:avLst/>
              <a:gdLst>
                <a:gd name="connsiteX0" fmla="*/ 25503 w 27391"/>
                <a:gd name="connsiteY0" fmla="*/ 11430 h 25050"/>
                <a:gd name="connsiteX1" fmla="*/ 14073 w 27391"/>
                <a:gd name="connsiteY1" fmla="*/ 18288 h 25050"/>
                <a:gd name="connsiteX2" fmla="*/ 4739 w 27391"/>
                <a:gd name="connsiteY2" fmla="*/ 24003 h 25050"/>
                <a:gd name="connsiteX3" fmla="*/ 643 w 27391"/>
                <a:gd name="connsiteY3" fmla="*/ 25051 h 25050"/>
                <a:gd name="connsiteX4" fmla="*/ 2738 w 27391"/>
                <a:gd name="connsiteY4" fmla="*/ 18193 h 25050"/>
                <a:gd name="connsiteX5" fmla="*/ 4643 w 27391"/>
                <a:gd name="connsiteY5" fmla="*/ 16002 h 25050"/>
                <a:gd name="connsiteX6" fmla="*/ 9501 w 27391"/>
                <a:gd name="connsiteY6" fmla="*/ 9144 h 25050"/>
                <a:gd name="connsiteX7" fmla="*/ 11787 w 27391"/>
                <a:gd name="connsiteY7" fmla="*/ 4572 h 25050"/>
                <a:gd name="connsiteX8" fmla="*/ 23217 w 27391"/>
                <a:gd name="connsiteY8" fmla="*/ 0 h 25050"/>
                <a:gd name="connsiteX9" fmla="*/ 25503 w 27391"/>
                <a:gd name="connsiteY9" fmla="*/ 11430 h 25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7391" h="25050">
                  <a:moveTo>
                    <a:pt x="25503" y="11430"/>
                  </a:moveTo>
                  <a:cubicBezTo>
                    <a:pt x="21693" y="13716"/>
                    <a:pt x="17883" y="16002"/>
                    <a:pt x="14073" y="18288"/>
                  </a:cubicBezTo>
                  <a:cubicBezTo>
                    <a:pt x="10930" y="20193"/>
                    <a:pt x="7882" y="22193"/>
                    <a:pt x="4739" y="24003"/>
                  </a:cubicBezTo>
                  <a:cubicBezTo>
                    <a:pt x="3500" y="24670"/>
                    <a:pt x="2072" y="24765"/>
                    <a:pt x="643" y="25051"/>
                  </a:cubicBezTo>
                  <a:cubicBezTo>
                    <a:pt x="-1548" y="21527"/>
                    <a:pt x="2548" y="20574"/>
                    <a:pt x="2738" y="18193"/>
                  </a:cubicBezTo>
                  <a:cubicBezTo>
                    <a:pt x="3310" y="17431"/>
                    <a:pt x="3977" y="16669"/>
                    <a:pt x="4643" y="16002"/>
                  </a:cubicBezTo>
                  <a:cubicBezTo>
                    <a:pt x="6263" y="13811"/>
                    <a:pt x="8549" y="12002"/>
                    <a:pt x="9501" y="9144"/>
                  </a:cubicBezTo>
                  <a:cubicBezTo>
                    <a:pt x="10263" y="7620"/>
                    <a:pt x="11025" y="6096"/>
                    <a:pt x="11787" y="4572"/>
                  </a:cubicBezTo>
                  <a:cubicBezTo>
                    <a:pt x="17597" y="8191"/>
                    <a:pt x="19121" y="952"/>
                    <a:pt x="23217" y="0"/>
                  </a:cubicBezTo>
                  <a:cubicBezTo>
                    <a:pt x="27408" y="3143"/>
                    <a:pt x="28932" y="6763"/>
                    <a:pt x="25503" y="11430"/>
                  </a:cubicBezTo>
                  <a:close/>
                </a:path>
              </a:pathLst>
            </a:custGeom>
            <a:solidFill>
              <a:srgbClr val="FDCB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id="{5FE6E2CA-A55E-4970-95FC-F51102F1FD39}"/>
                </a:ext>
              </a:extLst>
            </p:cNvPr>
            <p:cNvSpPr/>
            <p:nvPr/>
          </p:nvSpPr>
          <p:spPr>
            <a:xfrm>
              <a:off x="9145283" y="2110933"/>
              <a:ext cx="8356" cy="10107"/>
            </a:xfrm>
            <a:custGeom>
              <a:avLst/>
              <a:gdLst>
                <a:gd name="connsiteX0" fmla="*/ 6858 w 8356"/>
                <a:gd name="connsiteY0" fmla="*/ 964 h 10107"/>
                <a:gd name="connsiteX1" fmla="*/ 2286 w 8356"/>
                <a:gd name="connsiteY1" fmla="*/ 10108 h 10107"/>
                <a:gd name="connsiteX2" fmla="*/ 0 w 8356"/>
                <a:gd name="connsiteY2" fmla="*/ 5536 h 10107"/>
                <a:gd name="connsiteX3" fmla="*/ 6858 w 8356"/>
                <a:gd name="connsiteY3" fmla="*/ 964 h 10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356" h="10107">
                  <a:moveTo>
                    <a:pt x="6858" y="964"/>
                  </a:moveTo>
                  <a:cubicBezTo>
                    <a:pt x="11335" y="7060"/>
                    <a:pt x="4572" y="7441"/>
                    <a:pt x="2286" y="10108"/>
                  </a:cubicBezTo>
                  <a:cubicBezTo>
                    <a:pt x="571" y="9060"/>
                    <a:pt x="1333" y="6774"/>
                    <a:pt x="0" y="5536"/>
                  </a:cubicBezTo>
                  <a:cubicBezTo>
                    <a:pt x="286" y="1059"/>
                    <a:pt x="1905" y="-1513"/>
                    <a:pt x="6858" y="964"/>
                  </a:cubicBezTo>
                  <a:close/>
                </a:path>
              </a:pathLst>
            </a:custGeom>
            <a:solidFill>
              <a:srgbClr val="FBC3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id="{09C80D65-4E96-44B7-961B-1A7FF5332CBF}"/>
                </a:ext>
              </a:extLst>
            </p:cNvPr>
            <p:cNvSpPr/>
            <p:nvPr/>
          </p:nvSpPr>
          <p:spPr>
            <a:xfrm>
              <a:off x="9141621" y="2116468"/>
              <a:ext cx="5947" cy="4572"/>
            </a:xfrm>
            <a:custGeom>
              <a:avLst/>
              <a:gdLst>
                <a:gd name="connsiteX0" fmla="*/ 3662 w 5947"/>
                <a:gd name="connsiteY0" fmla="*/ 0 h 4572"/>
                <a:gd name="connsiteX1" fmla="*/ 5948 w 5947"/>
                <a:gd name="connsiteY1" fmla="*/ 4572 h 4572"/>
                <a:gd name="connsiteX2" fmla="*/ 3662 w 5947"/>
                <a:gd name="connsiteY2" fmla="*/ 4572 h 4572"/>
                <a:gd name="connsiteX3" fmla="*/ 42 w 5947"/>
                <a:gd name="connsiteY3" fmla="*/ 2762 h 4572"/>
                <a:gd name="connsiteX4" fmla="*/ 3662 w 5947"/>
                <a:gd name="connsiteY4" fmla="*/ 0 h 4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47" h="4572">
                  <a:moveTo>
                    <a:pt x="3662" y="0"/>
                  </a:moveTo>
                  <a:cubicBezTo>
                    <a:pt x="5471" y="953"/>
                    <a:pt x="5948" y="2667"/>
                    <a:pt x="5948" y="4572"/>
                  </a:cubicBezTo>
                  <a:cubicBezTo>
                    <a:pt x="5186" y="4572"/>
                    <a:pt x="4424" y="4572"/>
                    <a:pt x="3662" y="4572"/>
                  </a:cubicBezTo>
                  <a:cubicBezTo>
                    <a:pt x="2423" y="4001"/>
                    <a:pt x="233" y="3620"/>
                    <a:pt x="42" y="2762"/>
                  </a:cubicBezTo>
                  <a:cubicBezTo>
                    <a:pt x="-434" y="191"/>
                    <a:pt x="3281" y="2096"/>
                    <a:pt x="3662" y="0"/>
                  </a:cubicBezTo>
                  <a:close/>
                </a:path>
              </a:pathLst>
            </a:custGeom>
            <a:solidFill>
              <a:srgbClr val="F5BA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37" name="Freeform: Shape 336">
              <a:extLst>
                <a:ext uri="{FF2B5EF4-FFF2-40B4-BE49-F238E27FC236}">
                  <a16:creationId xmlns:a16="http://schemas.microsoft.com/office/drawing/2014/main" id="{744A8A25-8297-4D88-970D-CBA005245954}"/>
                </a:ext>
              </a:extLst>
            </p:cNvPr>
            <p:cNvSpPr/>
            <p:nvPr/>
          </p:nvSpPr>
          <p:spPr>
            <a:xfrm>
              <a:off x="9245328" y="2079893"/>
              <a:ext cx="17588" cy="13716"/>
            </a:xfrm>
            <a:custGeom>
              <a:avLst/>
              <a:gdLst>
                <a:gd name="connsiteX0" fmla="*/ 5015 w 17588"/>
                <a:gd name="connsiteY0" fmla="*/ 0 h 13716"/>
                <a:gd name="connsiteX1" fmla="*/ 14159 w 17588"/>
                <a:gd name="connsiteY1" fmla="*/ 2286 h 13716"/>
                <a:gd name="connsiteX2" fmla="*/ 17588 w 17588"/>
                <a:gd name="connsiteY2" fmla="*/ 13716 h 13716"/>
                <a:gd name="connsiteX3" fmla="*/ 9587 w 17588"/>
                <a:gd name="connsiteY3" fmla="*/ 6858 h 13716"/>
                <a:gd name="connsiteX4" fmla="*/ 5015 w 17588"/>
                <a:gd name="connsiteY4" fmla="*/ 11430 h 13716"/>
                <a:gd name="connsiteX5" fmla="*/ 5015 w 17588"/>
                <a:gd name="connsiteY5" fmla="*/ 0 h 13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588" h="13716">
                  <a:moveTo>
                    <a:pt x="5015" y="0"/>
                  </a:moveTo>
                  <a:cubicBezTo>
                    <a:pt x="6253" y="7906"/>
                    <a:pt x="11206" y="1143"/>
                    <a:pt x="14159" y="2286"/>
                  </a:cubicBezTo>
                  <a:cubicBezTo>
                    <a:pt x="15207" y="5620"/>
                    <a:pt x="16159" y="8954"/>
                    <a:pt x="17588" y="13716"/>
                  </a:cubicBezTo>
                  <a:cubicBezTo>
                    <a:pt x="14159" y="10858"/>
                    <a:pt x="11873" y="8858"/>
                    <a:pt x="9587" y="6858"/>
                  </a:cubicBezTo>
                  <a:cubicBezTo>
                    <a:pt x="8063" y="8382"/>
                    <a:pt x="6539" y="9906"/>
                    <a:pt x="5015" y="11430"/>
                  </a:cubicBezTo>
                  <a:cubicBezTo>
                    <a:pt x="6730" y="7620"/>
                    <a:pt x="-7082" y="3810"/>
                    <a:pt x="5015" y="0"/>
                  </a:cubicBezTo>
                  <a:close/>
                </a:path>
              </a:pathLst>
            </a:custGeom>
            <a:solidFill>
              <a:srgbClr val="FCBE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id="{F46822C5-7390-475A-B24C-CD02D3E5B7BC}"/>
                </a:ext>
              </a:extLst>
            </p:cNvPr>
            <p:cNvSpPr/>
            <p:nvPr/>
          </p:nvSpPr>
          <p:spPr>
            <a:xfrm>
              <a:off x="9227157" y="2111897"/>
              <a:ext cx="20900" cy="13620"/>
            </a:xfrm>
            <a:custGeom>
              <a:avLst/>
              <a:gdLst>
                <a:gd name="connsiteX0" fmla="*/ 14042 w 20900"/>
                <a:gd name="connsiteY0" fmla="*/ 0 h 13620"/>
                <a:gd name="connsiteX1" fmla="*/ 18614 w 20900"/>
                <a:gd name="connsiteY1" fmla="*/ 2286 h 13620"/>
                <a:gd name="connsiteX2" fmla="*/ 20900 w 20900"/>
                <a:gd name="connsiteY2" fmla="*/ 2286 h 13620"/>
                <a:gd name="connsiteX3" fmla="*/ 18614 w 20900"/>
                <a:gd name="connsiteY3" fmla="*/ 6858 h 13620"/>
                <a:gd name="connsiteX4" fmla="*/ 422 w 20900"/>
                <a:gd name="connsiteY4" fmla="*/ 13621 h 13620"/>
                <a:gd name="connsiteX5" fmla="*/ 2612 w 20900"/>
                <a:gd name="connsiteY5" fmla="*/ 4572 h 13620"/>
                <a:gd name="connsiteX6" fmla="*/ 2612 w 20900"/>
                <a:gd name="connsiteY6" fmla="*/ 4572 h 13620"/>
                <a:gd name="connsiteX7" fmla="*/ 14042 w 20900"/>
                <a:gd name="connsiteY7" fmla="*/ 0 h 13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0900" h="13620">
                  <a:moveTo>
                    <a:pt x="14042" y="0"/>
                  </a:moveTo>
                  <a:cubicBezTo>
                    <a:pt x="15566" y="762"/>
                    <a:pt x="17090" y="1524"/>
                    <a:pt x="18614" y="2286"/>
                  </a:cubicBezTo>
                  <a:cubicBezTo>
                    <a:pt x="19376" y="2286"/>
                    <a:pt x="20138" y="2286"/>
                    <a:pt x="20900" y="2286"/>
                  </a:cubicBezTo>
                  <a:cubicBezTo>
                    <a:pt x="20138" y="3810"/>
                    <a:pt x="19376" y="5334"/>
                    <a:pt x="18614" y="6858"/>
                  </a:cubicBezTo>
                  <a:cubicBezTo>
                    <a:pt x="11375" y="5334"/>
                    <a:pt x="5756" y="8953"/>
                    <a:pt x="422" y="13621"/>
                  </a:cubicBezTo>
                  <a:cubicBezTo>
                    <a:pt x="-1102" y="9334"/>
                    <a:pt x="1946" y="7334"/>
                    <a:pt x="2612" y="4572"/>
                  </a:cubicBezTo>
                  <a:lnTo>
                    <a:pt x="2612" y="4572"/>
                  </a:lnTo>
                  <a:cubicBezTo>
                    <a:pt x="4803" y="-1143"/>
                    <a:pt x="11471" y="4572"/>
                    <a:pt x="14042" y="0"/>
                  </a:cubicBezTo>
                  <a:close/>
                </a:path>
              </a:pathLst>
            </a:custGeom>
            <a:solidFill>
              <a:srgbClr val="F5B8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id="{B09B9473-52E9-4B79-A543-60B8A2073716}"/>
                </a:ext>
              </a:extLst>
            </p:cNvPr>
            <p:cNvSpPr/>
            <p:nvPr/>
          </p:nvSpPr>
          <p:spPr>
            <a:xfrm>
              <a:off x="9258617" y="2095824"/>
              <a:ext cx="5520" cy="6928"/>
            </a:xfrm>
            <a:custGeom>
              <a:avLst/>
              <a:gdLst>
                <a:gd name="connsiteX0" fmla="*/ 871 w 5520"/>
                <a:gd name="connsiteY0" fmla="*/ 71 h 6928"/>
                <a:gd name="connsiteX1" fmla="*/ 3157 w 5520"/>
                <a:gd name="connsiteY1" fmla="*/ 6929 h 6928"/>
                <a:gd name="connsiteX2" fmla="*/ 871 w 5520"/>
                <a:gd name="connsiteY2" fmla="*/ 4643 h 6928"/>
                <a:gd name="connsiteX3" fmla="*/ 109 w 5520"/>
                <a:gd name="connsiteY3" fmla="*/ 3119 h 6928"/>
                <a:gd name="connsiteX4" fmla="*/ 871 w 5520"/>
                <a:gd name="connsiteY4" fmla="*/ 2357 h 6928"/>
                <a:gd name="connsiteX5" fmla="*/ 871 w 5520"/>
                <a:gd name="connsiteY5" fmla="*/ 71 h 6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520" h="6928">
                  <a:moveTo>
                    <a:pt x="871" y="71"/>
                  </a:moveTo>
                  <a:cubicBezTo>
                    <a:pt x="10872" y="-691"/>
                    <a:pt x="1347" y="4928"/>
                    <a:pt x="3157" y="6929"/>
                  </a:cubicBezTo>
                  <a:cubicBezTo>
                    <a:pt x="2395" y="6167"/>
                    <a:pt x="1633" y="5405"/>
                    <a:pt x="871" y="4643"/>
                  </a:cubicBezTo>
                  <a:cubicBezTo>
                    <a:pt x="109" y="4166"/>
                    <a:pt x="-177" y="3595"/>
                    <a:pt x="109" y="3119"/>
                  </a:cubicBezTo>
                  <a:cubicBezTo>
                    <a:pt x="394" y="2642"/>
                    <a:pt x="680" y="2357"/>
                    <a:pt x="871" y="2357"/>
                  </a:cubicBezTo>
                  <a:cubicBezTo>
                    <a:pt x="871" y="1595"/>
                    <a:pt x="871" y="833"/>
                    <a:pt x="871" y="71"/>
                  </a:cubicBezTo>
                  <a:close/>
                </a:path>
              </a:pathLst>
            </a:custGeom>
            <a:solidFill>
              <a:srgbClr val="EFAC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90CBAB55-2DC7-4A03-99A4-8F88C7118230}"/>
                </a:ext>
              </a:extLst>
            </p:cNvPr>
            <p:cNvSpPr/>
            <p:nvPr/>
          </p:nvSpPr>
          <p:spPr>
            <a:xfrm>
              <a:off x="9254035" y="2098181"/>
              <a:ext cx="5452" cy="5333"/>
            </a:xfrm>
            <a:custGeom>
              <a:avLst/>
              <a:gdLst>
                <a:gd name="connsiteX0" fmla="*/ 5452 w 5452"/>
                <a:gd name="connsiteY0" fmla="*/ 0 h 5333"/>
                <a:gd name="connsiteX1" fmla="*/ 5452 w 5452"/>
                <a:gd name="connsiteY1" fmla="*/ 2286 h 5333"/>
                <a:gd name="connsiteX2" fmla="*/ 1356 w 5452"/>
                <a:gd name="connsiteY2" fmla="*/ 5334 h 5333"/>
                <a:gd name="connsiteX3" fmla="*/ 23 w 5452"/>
                <a:gd name="connsiteY3" fmla="*/ 2857 h 5333"/>
                <a:gd name="connsiteX4" fmla="*/ 5452 w 5452"/>
                <a:gd name="connsiteY4" fmla="*/ 0 h 5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452" h="5333">
                  <a:moveTo>
                    <a:pt x="5452" y="0"/>
                  </a:moveTo>
                  <a:cubicBezTo>
                    <a:pt x="5452" y="762"/>
                    <a:pt x="5452" y="1524"/>
                    <a:pt x="5452" y="2286"/>
                  </a:cubicBezTo>
                  <a:cubicBezTo>
                    <a:pt x="4119" y="3334"/>
                    <a:pt x="2690" y="4286"/>
                    <a:pt x="1356" y="5334"/>
                  </a:cubicBezTo>
                  <a:cubicBezTo>
                    <a:pt x="880" y="4477"/>
                    <a:pt x="-168" y="3429"/>
                    <a:pt x="23" y="2857"/>
                  </a:cubicBezTo>
                  <a:cubicBezTo>
                    <a:pt x="975" y="476"/>
                    <a:pt x="3166" y="95"/>
                    <a:pt x="5452" y="0"/>
                  </a:cubicBezTo>
                  <a:close/>
                </a:path>
              </a:pathLst>
            </a:custGeom>
            <a:solidFill>
              <a:srgbClr val="FBBA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2C7E74E8-A529-461E-B1C5-D573AEA97283}"/>
                </a:ext>
              </a:extLst>
            </p:cNvPr>
            <p:cNvSpPr/>
            <p:nvPr/>
          </p:nvSpPr>
          <p:spPr>
            <a:xfrm>
              <a:off x="9227483" y="2098181"/>
              <a:ext cx="13715" cy="18287"/>
            </a:xfrm>
            <a:custGeom>
              <a:avLst/>
              <a:gdLst>
                <a:gd name="connsiteX0" fmla="*/ 13716 w 13715"/>
                <a:gd name="connsiteY0" fmla="*/ 13716 h 18287"/>
                <a:gd name="connsiteX1" fmla="*/ 2286 w 13715"/>
                <a:gd name="connsiteY1" fmla="*/ 18288 h 18287"/>
                <a:gd name="connsiteX2" fmla="*/ 0 w 13715"/>
                <a:gd name="connsiteY2" fmla="*/ 16002 h 18287"/>
                <a:gd name="connsiteX3" fmla="*/ 0 w 13715"/>
                <a:gd name="connsiteY3" fmla="*/ 2286 h 18287"/>
                <a:gd name="connsiteX4" fmla="*/ 6858 w 13715"/>
                <a:gd name="connsiteY4" fmla="*/ 0 h 18287"/>
                <a:gd name="connsiteX5" fmla="*/ 9144 w 13715"/>
                <a:gd name="connsiteY5" fmla="*/ 10001 h 18287"/>
                <a:gd name="connsiteX6" fmla="*/ 8382 w 13715"/>
                <a:gd name="connsiteY6" fmla="*/ 12573 h 18287"/>
                <a:gd name="connsiteX7" fmla="*/ 13716 w 13715"/>
                <a:gd name="connsiteY7" fmla="*/ 13716 h 18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715" h="18287">
                  <a:moveTo>
                    <a:pt x="13716" y="13716"/>
                  </a:moveTo>
                  <a:cubicBezTo>
                    <a:pt x="12764" y="22479"/>
                    <a:pt x="5239" y="14573"/>
                    <a:pt x="2286" y="18288"/>
                  </a:cubicBezTo>
                  <a:cubicBezTo>
                    <a:pt x="1524" y="17526"/>
                    <a:pt x="762" y="16764"/>
                    <a:pt x="0" y="16002"/>
                  </a:cubicBezTo>
                  <a:cubicBezTo>
                    <a:pt x="2858" y="11430"/>
                    <a:pt x="2858" y="6858"/>
                    <a:pt x="0" y="2286"/>
                  </a:cubicBezTo>
                  <a:cubicBezTo>
                    <a:pt x="2286" y="1524"/>
                    <a:pt x="4572" y="762"/>
                    <a:pt x="6858" y="0"/>
                  </a:cubicBezTo>
                  <a:cubicBezTo>
                    <a:pt x="15240" y="5048"/>
                    <a:pt x="15240" y="5143"/>
                    <a:pt x="9144" y="10001"/>
                  </a:cubicBezTo>
                  <a:cubicBezTo>
                    <a:pt x="8096" y="10858"/>
                    <a:pt x="7525" y="12097"/>
                    <a:pt x="8382" y="12573"/>
                  </a:cubicBezTo>
                  <a:cubicBezTo>
                    <a:pt x="9906" y="13335"/>
                    <a:pt x="11906" y="13335"/>
                    <a:pt x="13716" y="13716"/>
                  </a:cubicBezTo>
                  <a:close/>
                </a:path>
              </a:pathLst>
            </a:custGeom>
            <a:solidFill>
              <a:srgbClr val="FCC4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sp>
        <p:nvSpPr>
          <p:cNvPr id="342" name="Graphic 19325">
            <a:extLst>
              <a:ext uri="{FF2B5EF4-FFF2-40B4-BE49-F238E27FC236}">
                <a16:creationId xmlns:a16="http://schemas.microsoft.com/office/drawing/2014/main" id="{E4E75F76-52A1-4757-ABD4-B3B05E91D7E4}"/>
              </a:ext>
            </a:extLst>
          </p:cNvPr>
          <p:cNvSpPr/>
          <p:nvPr/>
        </p:nvSpPr>
        <p:spPr>
          <a:xfrm>
            <a:off x="531627" y="-110890"/>
            <a:ext cx="450166" cy="401523"/>
          </a:xfrm>
          <a:custGeom>
            <a:avLst/>
            <a:gdLst>
              <a:gd name="connsiteX0" fmla="*/ 146880 w 205159"/>
              <a:gd name="connsiteY0" fmla="*/ 9822 h 208179"/>
              <a:gd name="connsiteX1" fmla="*/ 148976 w 205159"/>
              <a:gd name="connsiteY1" fmla="*/ 64971 h 208179"/>
              <a:gd name="connsiteX2" fmla="*/ 153738 w 205159"/>
              <a:gd name="connsiteY2" fmla="*/ 73163 h 208179"/>
              <a:gd name="connsiteX3" fmla="*/ 200411 w 205159"/>
              <a:gd name="connsiteY3" fmla="*/ 102690 h 208179"/>
              <a:gd name="connsiteX4" fmla="*/ 198506 w 205159"/>
              <a:gd name="connsiteY4" fmla="*/ 120883 h 208179"/>
              <a:gd name="connsiteX5" fmla="*/ 146690 w 205159"/>
              <a:gd name="connsiteY5" fmla="*/ 139933 h 208179"/>
              <a:gd name="connsiteX6" fmla="*/ 140308 w 205159"/>
              <a:gd name="connsiteY6" fmla="*/ 146982 h 208179"/>
              <a:gd name="connsiteX7" fmla="*/ 126687 w 205159"/>
              <a:gd name="connsiteY7" fmla="*/ 200512 h 208179"/>
              <a:gd name="connsiteX8" fmla="*/ 108780 w 205159"/>
              <a:gd name="connsiteY8" fmla="*/ 204322 h 208179"/>
              <a:gd name="connsiteX9" fmla="*/ 74586 w 205159"/>
              <a:gd name="connsiteY9" fmla="*/ 160888 h 208179"/>
              <a:gd name="connsiteX10" fmla="*/ 65918 w 205159"/>
              <a:gd name="connsiteY10" fmla="*/ 156983 h 208179"/>
              <a:gd name="connsiteX11" fmla="*/ 10863 w 205159"/>
              <a:gd name="connsiteY11" fmla="*/ 160507 h 208179"/>
              <a:gd name="connsiteX12" fmla="*/ 1719 w 205159"/>
              <a:gd name="connsiteY12" fmla="*/ 144696 h 208179"/>
              <a:gd name="connsiteX13" fmla="*/ 32390 w 205159"/>
              <a:gd name="connsiteY13" fmla="*/ 98785 h 208179"/>
              <a:gd name="connsiteX14" fmla="*/ 33438 w 205159"/>
              <a:gd name="connsiteY14" fmla="*/ 89355 h 208179"/>
              <a:gd name="connsiteX15" fmla="*/ 13054 w 205159"/>
              <a:gd name="connsiteY15" fmla="*/ 38111 h 208179"/>
              <a:gd name="connsiteX16" fmla="*/ 25341 w 205159"/>
              <a:gd name="connsiteY16" fmla="*/ 24585 h 208179"/>
              <a:gd name="connsiteX17" fmla="*/ 78491 w 205159"/>
              <a:gd name="connsiteY17" fmla="*/ 39635 h 208179"/>
              <a:gd name="connsiteX18" fmla="*/ 87730 w 205159"/>
              <a:gd name="connsiteY18" fmla="*/ 37635 h 208179"/>
              <a:gd name="connsiteX19" fmla="*/ 130212 w 205159"/>
              <a:gd name="connsiteY19" fmla="*/ 2392 h 208179"/>
              <a:gd name="connsiteX20" fmla="*/ 146880 w 205159"/>
              <a:gd name="connsiteY20" fmla="*/ 9822 h 2081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205159" h="208179">
                <a:moveTo>
                  <a:pt x="146880" y="9822"/>
                </a:moveTo>
                <a:lnTo>
                  <a:pt x="148976" y="64971"/>
                </a:lnTo>
                <a:cubicBezTo>
                  <a:pt x="149071" y="68305"/>
                  <a:pt x="150881" y="71353"/>
                  <a:pt x="153738" y="73163"/>
                </a:cubicBezTo>
                <a:lnTo>
                  <a:pt x="200411" y="102690"/>
                </a:lnTo>
                <a:cubicBezTo>
                  <a:pt x="207555" y="107167"/>
                  <a:pt x="206412" y="117930"/>
                  <a:pt x="198506" y="120883"/>
                </a:cubicBezTo>
                <a:lnTo>
                  <a:pt x="146690" y="139933"/>
                </a:lnTo>
                <a:cubicBezTo>
                  <a:pt x="143547" y="141076"/>
                  <a:pt x="141165" y="143743"/>
                  <a:pt x="140308" y="146982"/>
                </a:cubicBezTo>
                <a:lnTo>
                  <a:pt x="126687" y="200512"/>
                </a:lnTo>
                <a:cubicBezTo>
                  <a:pt x="124592" y="208704"/>
                  <a:pt x="114019" y="210894"/>
                  <a:pt x="108780" y="204322"/>
                </a:cubicBezTo>
                <a:lnTo>
                  <a:pt x="74586" y="160888"/>
                </a:lnTo>
                <a:cubicBezTo>
                  <a:pt x="72490" y="158221"/>
                  <a:pt x="69252" y="156792"/>
                  <a:pt x="65918" y="156983"/>
                </a:cubicBezTo>
                <a:lnTo>
                  <a:pt x="10863" y="160507"/>
                </a:lnTo>
                <a:cubicBezTo>
                  <a:pt x="2481" y="161079"/>
                  <a:pt x="-2948" y="151649"/>
                  <a:pt x="1719" y="144696"/>
                </a:cubicBezTo>
                <a:lnTo>
                  <a:pt x="32390" y="98785"/>
                </a:lnTo>
                <a:cubicBezTo>
                  <a:pt x="34295" y="96023"/>
                  <a:pt x="34676" y="92499"/>
                  <a:pt x="33438" y="89355"/>
                </a:cubicBezTo>
                <a:lnTo>
                  <a:pt x="13054" y="38111"/>
                </a:lnTo>
                <a:cubicBezTo>
                  <a:pt x="9911" y="30300"/>
                  <a:pt x="17150" y="22299"/>
                  <a:pt x="25341" y="24585"/>
                </a:cubicBezTo>
                <a:lnTo>
                  <a:pt x="78491" y="39635"/>
                </a:lnTo>
                <a:cubicBezTo>
                  <a:pt x="81729" y="40587"/>
                  <a:pt x="85158" y="39825"/>
                  <a:pt x="87730" y="37635"/>
                </a:cubicBezTo>
                <a:lnTo>
                  <a:pt x="130212" y="2392"/>
                </a:lnTo>
                <a:cubicBezTo>
                  <a:pt x="136689" y="-3037"/>
                  <a:pt x="146595" y="1344"/>
                  <a:pt x="146880" y="9822"/>
                </a:cubicBezTo>
                <a:close/>
              </a:path>
            </a:pathLst>
          </a:custGeom>
          <a:solidFill>
            <a:srgbClr val="EDB863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th-TH"/>
          </a:p>
        </p:txBody>
      </p:sp>
      <p:sp>
        <p:nvSpPr>
          <p:cNvPr id="343" name="Graphic 19325">
            <a:extLst>
              <a:ext uri="{FF2B5EF4-FFF2-40B4-BE49-F238E27FC236}">
                <a16:creationId xmlns:a16="http://schemas.microsoft.com/office/drawing/2014/main" id="{C59ACCDE-8D69-4B25-9D25-585D7F3357E1}"/>
              </a:ext>
            </a:extLst>
          </p:cNvPr>
          <p:cNvSpPr/>
          <p:nvPr/>
        </p:nvSpPr>
        <p:spPr>
          <a:xfrm>
            <a:off x="1708426" y="4301259"/>
            <a:ext cx="250981" cy="263730"/>
          </a:xfrm>
          <a:custGeom>
            <a:avLst/>
            <a:gdLst>
              <a:gd name="connsiteX0" fmla="*/ 146880 w 205159"/>
              <a:gd name="connsiteY0" fmla="*/ 9822 h 208179"/>
              <a:gd name="connsiteX1" fmla="*/ 148976 w 205159"/>
              <a:gd name="connsiteY1" fmla="*/ 64971 h 208179"/>
              <a:gd name="connsiteX2" fmla="*/ 153738 w 205159"/>
              <a:gd name="connsiteY2" fmla="*/ 73163 h 208179"/>
              <a:gd name="connsiteX3" fmla="*/ 200411 w 205159"/>
              <a:gd name="connsiteY3" fmla="*/ 102690 h 208179"/>
              <a:gd name="connsiteX4" fmla="*/ 198506 w 205159"/>
              <a:gd name="connsiteY4" fmla="*/ 120883 h 208179"/>
              <a:gd name="connsiteX5" fmla="*/ 146690 w 205159"/>
              <a:gd name="connsiteY5" fmla="*/ 139933 h 208179"/>
              <a:gd name="connsiteX6" fmla="*/ 140308 w 205159"/>
              <a:gd name="connsiteY6" fmla="*/ 146982 h 208179"/>
              <a:gd name="connsiteX7" fmla="*/ 126687 w 205159"/>
              <a:gd name="connsiteY7" fmla="*/ 200512 h 208179"/>
              <a:gd name="connsiteX8" fmla="*/ 108780 w 205159"/>
              <a:gd name="connsiteY8" fmla="*/ 204322 h 208179"/>
              <a:gd name="connsiteX9" fmla="*/ 74586 w 205159"/>
              <a:gd name="connsiteY9" fmla="*/ 160888 h 208179"/>
              <a:gd name="connsiteX10" fmla="*/ 65918 w 205159"/>
              <a:gd name="connsiteY10" fmla="*/ 156983 h 208179"/>
              <a:gd name="connsiteX11" fmla="*/ 10863 w 205159"/>
              <a:gd name="connsiteY11" fmla="*/ 160507 h 208179"/>
              <a:gd name="connsiteX12" fmla="*/ 1719 w 205159"/>
              <a:gd name="connsiteY12" fmla="*/ 144696 h 208179"/>
              <a:gd name="connsiteX13" fmla="*/ 32390 w 205159"/>
              <a:gd name="connsiteY13" fmla="*/ 98785 h 208179"/>
              <a:gd name="connsiteX14" fmla="*/ 33438 w 205159"/>
              <a:gd name="connsiteY14" fmla="*/ 89355 h 208179"/>
              <a:gd name="connsiteX15" fmla="*/ 13054 w 205159"/>
              <a:gd name="connsiteY15" fmla="*/ 38111 h 208179"/>
              <a:gd name="connsiteX16" fmla="*/ 25341 w 205159"/>
              <a:gd name="connsiteY16" fmla="*/ 24585 h 208179"/>
              <a:gd name="connsiteX17" fmla="*/ 78491 w 205159"/>
              <a:gd name="connsiteY17" fmla="*/ 39635 h 208179"/>
              <a:gd name="connsiteX18" fmla="*/ 87730 w 205159"/>
              <a:gd name="connsiteY18" fmla="*/ 37635 h 208179"/>
              <a:gd name="connsiteX19" fmla="*/ 130212 w 205159"/>
              <a:gd name="connsiteY19" fmla="*/ 2392 h 208179"/>
              <a:gd name="connsiteX20" fmla="*/ 146880 w 205159"/>
              <a:gd name="connsiteY20" fmla="*/ 9822 h 2081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205159" h="208179">
                <a:moveTo>
                  <a:pt x="146880" y="9822"/>
                </a:moveTo>
                <a:lnTo>
                  <a:pt x="148976" y="64971"/>
                </a:lnTo>
                <a:cubicBezTo>
                  <a:pt x="149071" y="68305"/>
                  <a:pt x="150881" y="71353"/>
                  <a:pt x="153738" y="73163"/>
                </a:cubicBezTo>
                <a:lnTo>
                  <a:pt x="200411" y="102690"/>
                </a:lnTo>
                <a:cubicBezTo>
                  <a:pt x="207555" y="107167"/>
                  <a:pt x="206412" y="117930"/>
                  <a:pt x="198506" y="120883"/>
                </a:cubicBezTo>
                <a:lnTo>
                  <a:pt x="146690" y="139933"/>
                </a:lnTo>
                <a:cubicBezTo>
                  <a:pt x="143547" y="141076"/>
                  <a:pt x="141165" y="143743"/>
                  <a:pt x="140308" y="146982"/>
                </a:cubicBezTo>
                <a:lnTo>
                  <a:pt x="126687" y="200512"/>
                </a:lnTo>
                <a:cubicBezTo>
                  <a:pt x="124592" y="208704"/>
                  <a:pt x="114019" y="210894"/>
                  <a:pt x="108780" y="204322"/>
                </a:cubicBezTo>
                <a:lnTo>
                  <a:pt x="74586" y="160888"/>
                </a:lnTo>
                <a:cubicBezTo>
                  <a:pt x="72490" y="158221"/>
                  <a:pt x="69252" y="156792"/>
                  <a:pt x="65918" y="156983"/>
                </a:cubicBezTo>
                <a:lnTo>
                  <a:pt x="10863" y="160507"/>
                </a:lnTo>
                <a:cubicBezTo>
                  <a:pt x="2481" y="161079"/>
                  <a:pt x="-2948" y="151649"/>
                  <a:pt x="1719" y="144696"/>
                </a:cubicBezTo>
                <a:lnTo>
                  <a:pt x="32390" y="98785"/>
                </a:lnTo>
                <a:cubicBezTo>
                  <a:pt x="34295" y="96023"/>
                  <a:pt x="34676" y="92499"/>
                  <a:pt x="33438" y="89355"/>
                </a:cubicBezTo>
                <a:lnTo>
                  <a:pt x="13054" y="38111"/>
                </a:lnTo>
                <a:cubicBezTo>
                  <a:pt x="9911" y="30300"/>
                  <a:pt x="17150" y="22299"/>
                  <a:pt x="25341" y="24585"/>
                </a:cubicBezTo>
                <a:lnTo>
                  <a:pt x="78491" y="39635"/>
                </a:lnTo>
                <a:cubicBezTo>
                  <a:pt x="81729" y="40587"/>
                  <a:pt x="85158" y="39825"/>
                  <a:pt x="87730" y="37635"/>
                </a:cubicBezTo>
                <a:lnTo>
                  <a:pt x="130212" y="2392"/>
                </a:lnTo>
                <a:cubicBezTo>
                  <a:pt x="136689" y="-3037"/>
                  <a:pt x="146595" y="1344"/>
                  <a:pt x="146880" y="9822"/>
                </a:cubicBezTo>
                <a:close/>
              </a:path>
            </a:pathLst>
          </a:custGeom>
          <a:solidFill>
            <a:srgbClr val="EDB863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th-TH"/>
          </a:p>
        </p:txBody>
      </p:sp>
      <p:grpSp>
        <p:nvGrpSpPr>
          <p:cNvPr id="344" name="Graphic 45029">
            <a:extLst>
              <a:ext uri="{FF2B5EF4-FFF2-40B4-BE49-F238E27FC236}">
                <a16:creationId xmlns:a16="http://schemas.microsoft.com/office/drawing/2014/main" id="{CA3713D4-7777-43B2-9B57-2619707A8430}"/>
              </a:ext>
            </a:extLst>
          </p:cNvPr>
          <p:cNvGrpSpPr/>
          <p:nvPr/>
        </p:nvGrpSpPr>
        <p:grpSpPr>
          <a:xfrm>
            <a:off x="4802516" y="6629820"/>
            <a:ext cx="210401" cy="182708"/>
            <a:chOff x="9117820" y="2027686"/>
            <a:chExt cx="210401" cy="182708"/>
          </a:xfrm>
        </p:grpSpPr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BC37D070-6525-4AEA-99E9-E23BAF2D4A0B}"/>
                </a:ext>
              </a:extLst>
            </p:cNvPr>
            <p:cNvSpPr/>
            <p:nvPr/>
          </p:nvSpPr>
          <p:spPr>
            <a:xfrm>
              <a:off x="9277433" y="2113468"/>
              <a:ext cx="50788" cy="35339"/>
            </a:xfrm>
            <a:custGeom>
              <a:avLst/>
              <a:gdLst>
                <a:gd name="connsiteX0" fmla="*/ 48729 w 50788"/>
                <a:gd name="connsiteY0" fmla="*/ 18622 h 35339"/>
                <a:gd name="connsiteX1" fmla="*/ 50444 w 50788"/>
                <a:gd name="connsiteY1" fmla="*/ 25861 h 35339"/>
                <a:gd name="connsiteX2" fmla="*/ 28346 w 50788"/>
                <a:gd name="connsiteY2" fmla="*/ 35290 h 35339"/>
                <a:gd name="connsiteX3" fmla="*/ 7105 w 50788"/>
                <a:gd name="connsiteY3" fmla="*/ 32719 h 35339"/>
                <a:gd name="connsiteX4" fmla="*/ 438 w 50788"/>
                <a:gd name="connsiteY4" fmla="*/ 30147 h 35339"/>
                <a:gd name="connsiteX5" fmla="*/ 723 w 50788"/>
                <a:gd name="connsiteY5" fmla="*/ 27385 h 35339"/>
                <a:gd name="connsiteX6" fmla="*/ 7391 w 50788"/>
                <a:gd name="connsiteY6" fmla="*/ 18526 h 35339"/>
                <a:gd name="connsiteX7" fmla="*/ 11772 w 50788"/>
                <a:gd name="connsiteY7" fmla="*/ 5858 h 35339"/>
                <a:gd name="connsiteX8" fmla="*/ 24726 w 50788"/>
                <a:gd name="connsiteY8" fmla="*/ 5572 h 35339"/>
                <a:gd name="connsiteX9" fmla="*/ 29298 w 50788"/>
                <a:gd name="connsiteY9" fmla="*/ 6906 h 35339"/>
                <a:gd name="connsiteX10" fmla="*/ 31965 w 50788"/>
                <a:gd name="connsiteY10" fmla="*/ 2334 h 35339"/>
                <a:gd name="connsiteX11" fmla="*/ 38633 w 50788"/>
                <a:gd name="connsiteY11" fmla="*/ 5191 h 35339"/>
                <a:gd name="connsiteX12" fmla="*/ 48729 w 50788"/>
                <a:gd name="connsiteY12" fmla="*/ 18622 h 35339"/>
                <a:gd name="connsiteX13" fmla="*/ 33108 w 50788"/>
                <a:gd name="connsiteY13" fmla="*/ 25956 h 35339"/>
                <a:gd name="connsiteX14" fmla="*/ 48729 w 50788"/>
                <a:gd name="connsiteY14" fmla="*/ 18622 h 35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0788" h="35339">
                  <a:moveTo>
                    <a:pt x="48729" y="18622"/>
                  </a:moveTo>
                  <a:cubicBezTo>
                    <a:pt x="51301" y="20527"/>
                    <a:pt x="50920" y="23194"/>
                    <a:pt x="50444" y="25861"/>
                  </a:cubicBezTo>
                  <a:cubicBezTo>
                    <a:pt x="44729" y="32814"/>
                    <a:pt x="37014" y="35767"/>
                    <a:pt x="28346" y="35290"/>
                  </a:cubicBezTo>
                  <a:cubicBezTo>
                    <a:pt x="21202" y="34909"/>
                    <a:pt x="14058" y="34528"/>
                    <a:pt x="7105" y="32719"/>
                  </a:cubicBezTo>
                  <a:cubicBezTo>
                    <a:pt x="4629" y="32623"/>
                    <a:pt x="1962" y="32623"/>
                    <a:pt x="438" y="30147"/>
                  </a:cubicBezTo>
                  <a:cubicBezTo>
                    <a:pt x="-229" y="29194"/>
                    <a:pt x="-134" y="28242"/>
                    <a:pt x="723" y="27385"/>
                  </a:cubicBezTo>
                  <a:cubicBezTo>
                    <a:pt x="5200" y="26146"/>
                    <a:pt x="8058" y="23860"/>
                    <a:pt x="7391" y="18526"/>
                  </a:cubicBezTo>
                  <a:cubicBezTo>
                    <a:pt x="6819" y="13764"/>
                    <a:pt x="9582" y="9859"/>
                    <a:pt x="11772" y="5858"/>
                  </a:cubicBezTo>
                  <a:cubicBezTo>
                    <a:pt x="16059" y="-1952"/>
                    <a:pt x="20250" y="-1857"/>
                    <a:pt x="24726" y="5572"/>
                  </a:cubicBezTo>
                  <a:cubicBezTo>
                    <a:pt x="26441" y="5477"/>
                    <a:pt x="26631" y="10335"/>
                    <a:pt x="29298" y="6906"/>
                  </a:cubicBezTo>
                  <a:cubicBezTo>
                    <a:pt x="29298" y="4810"/>
                    <a:pt x="30346" y="3477"/>
                    <a:pt x="31965" y="2334"/>
                  </a:cubicBezTo>
                  <a:cubicBezTo>
                    <a:pt x="34918" y="1667"/>
                    <a:pt x="36633" y="3858"/>
                    <a:pt x="38633" y="5191"/>
                  </a:cubicBezTo>
                  <a:cubicBezTo>
                    <a:pt x="42062" y="9668"/>
                    <a:pt x="47872" y="12240"/>
                    <a:pt x="48729" y="18622"/>
                  </a:cubicBezTo>
                  <a:cubicBezTo>
                    <a:pt x="43395" y="20908"/>
                    <a:pt x="37395" y="21479"/>
                    <a:pt x="33108" y="25956"/>
                  </a:cubicBezTo>
                  <a:cubicBezTo>
                    <a:pt x="38252" y="23384"/>
                    <a:pt x="43205" y="20431"/>
                    <a:pt x="48729" y="18622"/>
                  </a:cubicBezTo>
                  <a:close/>
                </a:path>
              </a:pathLst>
            </a:custGeom>
            <a:solidFill>
              <a:srgbClr val="FCCD0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id="{75B61725-2511-433A-B384-E702EF5CAEB5}"/>
                </a:ext>
              </a:extLst>
            </p:cNvPr>
            <p:cNvSpPr/>
            <p:nvPr/>
          </p:nvSpPr>
          <p:spPr>
            <a:xfrm>
              <a:off x="9218760" y="2142838"/>
              <a:ext cx="32187" cy="43580"/>
            </a:xfrm>
            <a:custGeom>
              <a:avLst/>
              <a:gdLst>
                <a:gd name="connsiteX0" fmla="*/ 29202 w 32187"/>
                <a:gd name="connsiteY0" fmla="*/ 28018 h 43580"/>
                <a:gd name="connsiteX1" fmla="*/ 26535 w 32187"/>
                <a:gd name="connsiteY1" fmla="*/ 30685 h 43580"/>
                <a:gd name="connsiteX2" fmla="*/ 17963 w 32187"/>
                <a:gd name="connsiteY2" fmla="*/ 43163 h 43580"/>
                <a:gd name="connsiteX3" fmla="*/ 13581 w 32187"/>
                <a:gd name="connsiteY3" fmla="*/ 43068 h 43580"/>
                <a:gd name="connsiteX4" fmla="*/ 3485 w 32187"/>
                <a:gd name="connsiteY4" fmla="*/ 39258 h 43580"/>
                <a:gd name="connsiteX5" fmla="*/ 722 w 32187"/>
                <a:gd name="connsiteY5" fmla="*/ 28018 h 43580"/>
                <a:gd name="connsiteX6" fmla="*/ 9105 w 32187"/>
                <a:gd name="connsiteY6" fmla="*/ 16588 h 43580"/>
                <a:gd name="connsiteX7" fmla="*/ 9771 w 32187"/>
                <a:gd name="connsiteY7" fmla="*/ 12016 h 43580"/>
                <a:gd name="connsiteX8" fmla="*/ 24440 w 32187"/>
                <a:gd name="connsiteY8" fmla="*/ 110 h 43580"/>
                <a:gd name="connsiteX9" fmla="*/ 28631 w 32187"/>
                <a:gd name="connsiteY9" fmla="*/ 1158 h 43580"/>
                <a:gd name="connsiteX10" fmla="*/ 27774 w 32187"/>
                <a:gd name="connsiteY10" fmla="*/ 6111 h 43580"/>
                <a:gd name="connsiteX11" fmla="*/ 24535 w 32187"/>
                <a:gd name="connsiteY11" fmla="*/ 19350 h 43580"/>
                <a:gd name="connsiteX12" fmla="*/ 32060 w 32187"/>
                <a:gd name="connsiteY12" fmla="*/ 21827 h 43580"/>
                <a:gd name="connsiteX13" fmla="*/ 29202 w 32187"/>
                <a:gd name="connsiteY13" fmla="*/ 28018 h 43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187" h="43580">
                  <a:moveTo>
                    <a:pt x="29202" y="28018"/>
                  </a:moveTo>
                  <a:cubicBezTo>
                    <a:pt x="28345" y="28875"/>
                    <a:pt x="27393" y="29733"/>
                    <a:pt x="26535" y="30685"/>
                  </a:cubicBezTo>
                  <a:cubicBezTo>
                    <a:pt x="22344" y="33924"/>
                    <a:pt x="21868" y="39734"/>
                    <a:pt x="17963" y="43163"/>
                  </a:cubicBezTo>
                  <a:cubicBezTo>
                    <a:pt x="16439" y="43734"/>
                    <a:pt x="15010" y="43734"/>
                    <a:pt x="13581" y="43068"/>
                  </a:cubicBezTo>
                  <a:cubicBezTo>
                    <a:pt x="11200" y="39067"/>
                    <a:pt x="6819" y="40591"/>
                    <a:pt x="3485" y="39258"/>
                  </a:cubicBezTo>
                  <a:cubicBezTo>
                    <a:pt x="-1373" y="36495"/>
                    <a:pt x="56" y="32114"/>
                    <a:pt x="722" y="28018"/>
                  </a:cubicBezTo>
                  <a:cubicBezTo>
                    <a:pt x="1865" y="22970"/>
                    <a:pt x="9676" y="22875"/>
                    <a:pt x="9105" y="16588"/>
                  </a:cubicBezTo>
                  <a:cubicBezTo>
                    <a:pt x="9105" y="15064"/>
                    <a:pt x="9295" y="13540"/>
                    <a:pt x="9771" y="12016"/>
                  </a:cubicBezTo>
                  <a:cubicBezTo>
                    <a:pt x="11962" y="4777"/>
                    <a:pt x="17106" y="1062"/>
                    <a:pt x="24440" y="110"/>
                  </a:cubicBezTo>
                  <a:cubicBezTo>
                    <a:pt x="25964" y="-81"/>
                    <a:pt x="27583" y="-176"/>
                    <a:pt x="28631" y="1158"/>
                  </a:cubicBezTo>
                  <a:cubicBezTo>
                    <a:pt x="30060" y="2967"/>
                    <a:pt x="29012" y="4682"/>
                    <a:pt x="27774" y="6111"/>
                  </a:cubicBezTo>
                  <a:cubicBezTo>
                    <a:pt x="24440" y="10016"/>
                    <a:pt x="19582" y="13540"/>
                    <a:pt x="24535" y="19350"/>
                  </a:cubicBezTo>
                  <a:cubicBezTo>
                    <a:pt x="26631" y="21446"/>
                    <a:pt x="30060" y="19541"/>
                    <a:pt x="32060" y="21827"/>
                  </a:cubicBezTo>
                  <a:cubicBezTo>
                    <a:pt x="32726" y="24399"/>
                    <a:pt x="30631" y="26018"/>
                    <a:pt x="29202" y="28018"/>
                  </a:cubicBezTo>
                  <a:close/>
                </a:path>
              </a:pathLst>
            </a:custGeom>
            <a:solidFill>
              <a:srgbClr val="FBC1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:a16="http://schemas.microsoft.com/office/drawing/2014/main" id="{B2A0F0CA-963E-4957-9EE5-AC70BD718F50}"/>
                </a:ext>
              </a:extLst>
            </p:cNvPr>
            <p:cNvSpPr/>
            <p:nvPr/>
          </p:nvSpPr>
          <p:spPr>
            <a:xfrm>
              <a:off x="9190336" y="2027686"/>
              <a:ext cx="30861" cy="57253"/>
            </a:xfrm>
            <a:custGeom>
              <a:avLst/>
              <a:gdLst>
                <a:gd name="connsiteX0" fmla="*/ 0 w 30861"/>
                <a:gd name="connsiteY0" fmla="*/ 56207 h 57253"/>
                <a:gd name="connsiteX1" fmla="*/ 1048 w 30861"/>
                <a:gd name="connsiteY1" fmla="*/ 20964 h 57253"/>
                <a:gd name="connsiteX2" fmla="*/ 13811 w 30861"/>
                <a:gd name="connsiteY2" fmla="*/ 105 h 57253"/>
                <a:gd name="connsiteX3" fmla="*/ 30861 w 30861"/>
                <a:gd name="connsiteY3" fmla="*/ 17250 h 57253"/>
                <a:gd name="connsiteX4" fmla="*/ 30194 w 30861"/>
                <a:gd name="connsiteY4" fmla="*/ 18488 h 57253"/>
                <a:gd name="connsiteX5" fmla="*/ 24193 w 30861"/>
                <a:gd name="connsiteY5" fmla="*/ 15345 h 57253"/>
                <a:gd name="connsiteX6" fmla="*/ 22193 w 30861"/>
                <a:gd name="connsiteY6" fmla="*/ 13344 h 57253"/>
                <a:gd name="connsiteX7" fmla="*/ 20479 w 30861"/>
                <a:gd name="connsiteY7" fmla="*/ 10963 h 57253"/>
                <a:gd name="connsiteX8" fmla="*/ 8477 w 30861"/>
                <a:gd name="connsiteY8" fmla="*/ 15726 h 57253"/>
                <a:gd name="connsiteX9" fmla="*/ 6953 w 30861"/>
                <a:gd name="connsiteY9" fmla="*/ 26108 h 57253"/>
                <a:gd name="connsiteX10" fmla="*/ 7049 w 30861"/>
                <a:gd name="connsiteY10" fmla="*/ 43158 h 57253"/>
                <a:gd name="connsiteX11" fmla="*/ 6191 w 30861"/>
                <a:gd name="connsiteY11" fmla="*/ 48301 h 57253"/>
                <a:gd name="connsiteX12" fmla="*/ 2381 w 30861"/>
                <a:gd name="connsiteY12" fmla="*/ 57159 h 57253"/>
                <a:gd name="connsiteX13" fmla="*/ 0 w 30861"/>
                <a:gd name="connsiteY13" fmla="*/ 56207 h 57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0861" h="57253">
                  <a:moveTo>
                    <a:pt x="0" y="56207"/>
                  </a:moveTo>
                  <a:cubicBezTo>
                    <a:pt x="381" y="44491"/>
                    <a:pt x="476" y="32680"/>
                    <a:pt x="1048" y="20964"/>
                  </a:cubicBezTo>
                  <a:cubicBezTo>
                    <a:pt x="1524" y="11820"/>
                    <a:pt x="2000" y="1343"/>
                    <a:pt x="13811" y="105"/>
                  </a:cubicBezTo>
                  <a:cubicBezTo>
                    <a:pt x="25051" y="-1038"/>
                    <a:pt x="29337" y="7344"/>
                    <a:pt x="30861" y="17250"/>
                  </a:cubicBezTo>
                  <a:cubicBezTo>
                    <a:pt x="30670" y="17631"/>
                    <a:pt x="30480" y="18107"/>
                    <a:pt x="30194" y="18488"/>
                  </a:cubicBezTo>
                  <a:cubicBezTo>
                    <a:pt x="27432" y="18774"/>
                    <a:pt x="26003" y="16678"/>
                    <a:pt x="24193" y="15345"/>
                  </a:cubicBezTo>
                  <a:cubicBezTo>
                    <a:pt x="23431" y="14773"/>
                    <a:pt x="22765" y="14106"/>
                    <a:pt x="22193" y="13344"/>
                  </a:cubicBezTo>
                  <a:cubicBezTo>
                    <a:pt x="21622" y="12582"/>
                    <a:pt x="21050" y="11725"/>
                    <a:pt x="20479" y="10963"/>
                  </a:cubicBezTo>
                  <a:cubicBezTo>
                    <a:pt x="14192" y="6772"/>
                    <a:pt x="10573" y="9249"/>
                    <a:pt x="8477" y="15726"/>
                  </a:cubicBezTo>
                  <a:cubicBezTo>
                    <a:pt x="7334" y="19059"/>
                    <a:pt x="8763" y="22869"/>
                    <a:pt x="6953" y="26108"/>
                  </a:cubicBezTo>
                  <a:cubicBezTo>
                    <a:pt x="4191" y="31823"/>
                    <a:pt x="8477" y="37443"/>
                    <a:pt x="7049" y="43158"/>
                  </a:cubicBezTo>
                  <a:cubicBezTo>
                    <a:pt x="6191" y="44777"/>
                    <a:pt x="5524" y="46396"/>
                    <a:pt x="6191" y="48301"/>
                  </a:cubicBezTo>
                  <a:cubicBezTo>
                    <a:pt x="5905" y="51730"/>
                    <a:pt x="5429" y="55064"/>
                    <a:pt x="2381" y="57159"/>
                  </a:cubicBezTo>
                  <a:cubicBezTo>
                    <a:pt x="1333" y="57445"/>
                    <a:pt x="571" y="57064"/>
                    <a:pt x="0" y="56207"/>
                  </a:cubicBezTo>
                  <a:close/>
                </a:path>
              </a:pathLst>
            </a:custGeom>
            <a:solidFill>
              <a:srgbClr val="FBD12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48" name="Freeform: Shape 347">
              <a:extLst>
                <a:ext uri="{FF2B5EF4-FFF2-40B4-BE49-F238E27FC236}">
                  <a16:creationId xmlns:a16="http://schemas.microsoft.com/office/drawing/2014/main" id="{64A5E23E-B91C-4F20-990E-965E7244F2E5}"/>
                </a:ext>
              </a:extLst>
            </p:cNvPr>
            <p:cNvSpPr/>
            <p:nvPr/>
          </p:nvSpPr>
          <p:spPr>
            <a:xfrm>
              <a:off x="9197038" y="2138912"/>
              <a:ext cx="24295" cy="67746"/>
            </a:xfrm>
            <a:custGeom>
              <a:avLst/>
              <a:gdLst>
                <a:gd name="connsiteX0" fmla="*/ 16538 w 24295"/>
                <a:gd name="connsiteY0" fmla="*/ 66711 h 67746"/>
                <a:gd name="connsiteX1" fmla="*/ 8156 w 24295"/>
                <a:gd name="connsiteY1" fmla="*/ 43946 h 67746"/>
                <a:gd name="connsiteX2" fmla="*/ 536 w 24295"/>
                <a:gd name="connsiteY2" fmla="*/ 3084 h 67746"/>
                <a:gd name="connsiteX3" fmla="*/ 536 w 24295"/>
                <a:gd name="connsiteY3" fmla="*/ 131 h 67746"/>
                <a:gd name="connsiteX4" fmla="*/ 5870 w 24295"/>
                <a:gd name="connsiteY4" fmla="*/ 3275 h 67746"/>
                <a:gd name="connsiteX5" fmla="*/ 12443 w 24295"/>
                <a:gd name="connsiteY5" fmla="*/ 28420 h 67746"/>
                <a:gd name="connsiteX6" fmla="*/ 21587 w 24295"/>
                <a:gd name="connsiteY6" fmla="*/ 55186 h 67746"/>
                <a:gd name="connsiteX7" fmla="*/ 23396 w 24295"/>
                <a:gd name="connsiteY7" fmla="*/ 61377 h 67746"/>
                <a:gd name="connsiteX8" fmla="*/ 23015 w 24295"/>
                <a:gd name="connsiteY8" fmla="*/ 67378 h 67746"/>
                <a:gd name="connsiteX9" fmla="*/ 16538 w 24295"/>
                <a:gd name="connsiteY9" fmla="*/ 66711 h 67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295" h="67746">
                  <a:moveTo>
                    <a:pt x="16538" y="66711"/>
                  </a:moveTo>
                  <a:cubicBezTo>
                    <a:pt x="11109" y="60139"/>
                    <a:pt x="9585" y="51852"/>
                    <a:pt x="8156" y="43946"/>
                  </a:cubicBezTo>
                  <a:cubicBezTo>
                    <a:pt x="5775" y="30325"/>
                    <a:pt x="4061" y="16514"/>
                    <a:pt x="536" y="3084"/>
                  </a:cubicBezTo>
                  <a:cubicBezTo>
                    <a:pt x="-130" y="2131"/>
                    <a:pt x="-226" y="1084"/>
                    <a:pt x="536" y="131"/>
                  </a:cubicBezTo>
                  <a:cubicBezTo>
                    <a:pt x="3299" y="-536"/>
                    <a:pt x="4537" y="1465"/>
                    <a:pt x="5870" y="3275"/>
                  </a:cubicBezTo>
                  <a:cubicBezTo>
                    <a:pt x="11776" y="10704"/>
                    <a:pt x="11300" y="19753"/>
                    <a:pt x="12443" y="28420"/>
                  </a:cubicBezTo>
                  <a:cubicBezTo>
                    <a:pt x="13681" y="37946"/>
                    <a:pt x="13300" y="48042"/>
                    <a:pt x="21587" y="55186"/>
                  </a:cubicBezTo>
                  <a:cubicBezTo>
                    <a:pt x="22063" y="57281"/>
                    <a:pt x="22444" y="59377"/>
                    <a:pt x="23396" y="61377"/>
                  </a:cubicBezTo>
                  <a:cubicBezTo>
                    <a:pt x="24063" y="63473"/>
                    <a:pt x="25206" y="65568"/>
                    <a:pt x="23015" y="67378"/>
                  </a:cubicBezTo>
                  <a:cubicBezTo>
                    <a:pt x="20729" y="67949"/>
                    <a:pt x="18539" y="67949"/>
                    <a:pt x="16538" y="66711"/>
                  </a:cubicBezTo>
                  <a:close/>
                </a:path>
              </a:pathLst>
            </a:custGeom>
            <a:solidFill>
              <a:srgbClr val="F9C61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49" name="Freeform: Shape 348">
              <a:extLst>
                <a:ext uri="{FF2B5EF4-FFF2-40B4-BE49-F238E27FC236}">
                  <a16:creationId xmlns:a16="http://schemas.microsoft.com/office/drawing/2014/main" id="{9EF3264F-7C53-4707-8814-C5EAC4E7BFD8}"/>
                </a:ext>
              </a:extLst>
            </p:cNvPr>
            <p:cNvSpPr/>
            <p:nvPr/>
          </p:nvSpPr>
          <p:spPr>
            <a:xfrm>
              <a:off x="9261487" y="2048291"/>
              <a:ext cx="37591" cy="50142"/>
            </a:xfrm>
            <a:custGeom>
              <a:avLst/>
              <a:gdLst>
                <a:gd name="connsiteX0" fmla="*/ 0 w 37591"/>
                <a:gd name="connsiteY0" fmla="*/ 10932 h 50142"/>
                <a:gd name="connsiteX1" fmla="*/ 25908 w 37591"/>
                <a:gd name="connsiteY1" fmla="*/ 645 h 50142"/>
                <a:gd name="connsiteX2" fmla="*/ 37433 w 37591"/>
                <a:gd name="connsiteY2" fmla="*/ 9503 h 50142"/>
                <a:gd name="connsiteX3" fmla="*/ 31528 w 37591"/>
                <a:gd name="connsiteY3" fmla="*/ 42174 h 50142"/>
                <a:gd name="connsiteX4" fmla="*/ 30194 w 37591"/>
                <a:gd name="connsiteY4" fmla="*/ 49794 h 50142"/>
                <a:gd name="connsiteX5" fmla="*/ 26194 w 37591"/>
                <a:gd name="connsiteY5" fmla="*/ 48079 h 50142"/>
                <a:gd name="connsiteX6" fmla="*/ 25813 w 37591"/>
                <a:gd name="connsiteY6" fmla="*/ 41507 h 50142"/>
                <a:gd name="connsiteX7" fmla="*/ 27813 w 37591"/>
                <a:gd name="connsiteY7" fmla="*/ 33792 h 50142"/>
                <a:gd name="connsiteX8" fmla="*/ 30194 w 37591"/>
                <a:gd name="connsiteY8" fmla="*/ 28172 h 50142"/>
                <a:gd name="connsiteX9" fmla="*/ 31337 w 37591"/>
                <a:gd name="connsiteY9" fmla="*/ 16837 h 50142"/>
                <a:gd name="connsiteX10" fmla="*/ 30194 w 37591"/>
                <a:gd name="connsiteY10" fmla="*/ 12456 h 50142"/>
                <a:gd name="connsiteX11" fmla="*/ 23336 w 37591"/>
                <a:gd name="connsiteY11" fmla="*/ 8551 h 50142"/>
                <a:gd name="connsiteX12" fmla="*/ 0 w 37591"/>
                <a:gd name="connsiteY12" fmla="*/ 10932 h 50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7591" h="50142">
                  <a:moveTo>
                    <a:pt x="0" y="10932"/>
                  </a:moveTo>
                  <a:cubicBezTo>
                    <a:pt x="8001" y="5979"/>
                    <a:pt x="16859" y="3026"/>
                    <a:pt x="25908" y="645"/>
                  </a:cubicBezTo>
                  <a:cubicBezTo>
                    <a:pt x="33338" y="-1355"/>
                    <a:pt x="37052" y="1216"/>
                    <a:pt x="37433" y="9503"/>
                  </a:cubicBezTo>
                  <a:cubicBezTo>
                    <a:pt x="38005" y="20933"/>
                    <a:pt x="37243" y="31982"/>
                    <a:pt x="31528" y="42174"/>
                  </a:cubicBezTo>
                  <a:cubicBezTo>
                    <a:pt x="30194" y="44650"/>
                    <a:pt x="29813" y="47127"/>
                    <a:pt x="30194" y="49794"/>
                  </a:cubicBezTo>
                  <a:cubicBezTo>
                    <a:pt x="28194" y="50746"/>
                    <a:pt x="27051" y="49603"/>
                    <a:pt x="26194" y="48079"/>
                  </a:cubicBezTo>
                  <a:cubicBezTo>
                    <a:pt x="25336" y="45984"/>
                    <a:pt x="25336" y="43698"/>
                    <a:pt x="25813" y="41507"/>
                  </a:cubicBezTo>
                  <a:cubicBezTo>
                    <a:pt x="26480" y="38935"/>
                    <a:pt x="27242" y="36364"/>
                    <a:pt x="27813" y="33792"/>
                  </a:cubicBezTo>
                  <a:cubicBezTo>
                    <a:pt x="28384" y="31792"/>
                    <a:pt x="29337" y="29982"/>
                    <a:pt x="30194" y="28172"/>
                  </a:cubicBezTo>
                  <a:cubicBezTo>
                    <a:pt x="31909" y="24553"/>
                    <a:pt x="31909" y="20647"/>
                    <a:pt x="31337" y="16837"/>
                  </a:cubicBezTo>
                  <a:cubicBezTo>
                    <a:pt x="31052" y="15409"/>
                    <a:pt x="30575" y="13980"/>
                    <a:pt x="30194" y="12456"/>
                  </a:cubicBezTo>
                  <a:cubicBezTo>
                    <a:pt x="29718" y="7884"/>
                    <a:pt x="27622" y="8074"/>
                    <a:pt x="23336" y="8551"/>
                  </a:cubicBezTo>
                  <a:cubicBezTo>
                    <a:pt x="15716" y="9598"/>
                    <a:pt x="8287" y="15694"/>
                    <a:pt x="0" y="10932"/>
                  </a:cubicBezTo>
                  <a:close/>
                </a:path>
              </a:pathLst>
            </a:custGeom>
            <a:solidFill>
              <a:srgbClr val="FACB2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50" name="Freeform: Shape 349">
              <a:extLst>
                <a:ext uri="{FF2B5EF4-FFF2-40B4-BE49-F238E27FC236}">
                  <a16:creationId xmlns:a16="http://schemas.microsoft.com/office/drawing/2014/main" id="{90BFF8CD-1116-4F72-A5A5-B4C0BE717AE2}"/>
                </a:ext>
              </a:extLst>
            </p:cNvPr>
            <p:cNvSpPr/>
            <p:nvPr/>
          </p:nvSpPr>
          <p:spPr>
            <a:xfrm>
              <a:off x="9243047" y="2051413"/>
              <a:ext cx="50790" cy="20783"/>
            </a:xfrm>
            <a:custGeom>
              <a:avLst/>
              <a:gdLst>
                <a:gd name="connsiteX0" fmla="*/ 18440 w 50790"/>
                <a:gd name="connsiteY0" fmla="*/ 7810 h 20783"/>
                <a:gd name="connsiteX1" fmla="*/ 49206 w 50790"/>
                <a:gd name="connsiteY1" fmla="*/ 0 h 20783"/>
                <a:gd name="connsiteX2" fmla="*/ 50730 w 50790"/>
                <a:gd name="connsiteY2" fmla="*/ 10192 h 20783"/>
                <a:gd name="connsiteX3" fmla="*/ 44920 w 50790"/>
                <a:gd name="connsiteY3" fmla="*/ 12002 h 20783"/>
                <a:gd name="connsiteX4" fmla="*/ 36157 w 50790"/>
                <a:gd name="connsiteY4" fmla="*/ 11049 h 20783"/>
                <a:gd name="connsiteX5" fmla="*/ 27584 w 50790"/>
                <a:gd name="connsiteY5" fmla="*/ 15621 h 20783"/>
                <a:gd name="connsiteX6" fmla="*/ 15392 w 50790"/>
                <a:gd name="connsiteY6" fmla="*/ 18193 h 20783"/>
                <a:gd name="connsiteX7" fmla="*/ 7487 w 50790"/>
                <a:gd name="connsiteY7" fmla="*/ 20479 h 20783"/>
                <a:gd name="connsiteX8" fmla="*/ 3391 w 50790"/>
                <a:gd name="connsiteY8" fmla="*/ 20288 h 20783"/>
                <a:gd name="connsiteX9" fmla="*/ 57 w 50790"/>
                <a:gd name="connsiteY9" fmla="*/ 14383 h 20783"/>
                <a:gd name="connsiteX10" fmla="*/ 914 w 50790"/>
                <a:gd name="connsiteY10" fmla="*/ 12097 h 20783"/>
                <a:gd name="connsiteX11" fmla="*/ 18440 w 50790"/>
                <a:gd name="connsiteY11" fmla="*/ 7810 h 207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0790" h="20783">
                  <a:moveTo>
                    <a:pt x="18440" y="7810"/>
                  </a:moveTo>
                  <a:cubicBezTo>
                    <a:pt x="28823" y="5715"/>
                    <a:pt x="39491" y="4667"/>
                    <a:pt x="49206" y="0"/>
                  </a:cubicBezTo>
                  <a:cubicBezTo>
                    <a:pt x="51778" y="3524"/>
                    <a:pt x="50349" y="6953"/>
                    <a:pt x="50730" y="10192"/>
                  </a:cubicBezTo>
                  <a:cubicBezTo>
                    <a:pt x="49206" y="12002"/>
                    <a:pt x="47111" y="12192"/>
                    <a:pt x="44920" y="12002"/>
                  </a:cubicBezTo>
                  <a:cubicBezTo>
                    <a:pt x="42062" y="11430"/>
                    <a:pt x="39205" y="10573"/>
                    <a:pt x="36157" y="11049"/>
                  </a:cubicBezTo>
                  <a:cubicBezTo>
                    <a:pt x="32633" y="11335"/>
                    <a:pt x="30442" y="14097"/>
                    <a:pt x="27584" y="15621"/>
                  </a:cubicBezTo>
                  <a:cubicBezTo>
                    <a:pt x="23393" y="15812"/>
                    <a:pt x="19107" y="15907"/>
                    <a:pt x="15392" y="18193"/>
                  </a:cubicBezTo>
                  <a:cubicBezTo>
                    <a:pt x="12535" y="18383"/>
                    <a:pt x="9963" y="19050"/>
                    <a:pt x="7487" y="20479"/>
                  </a:cubicBezTo>
                  <a:cubicBezTo>
                    <a:pt x="6058" y="20955"/>
                    <a:pt x="4724" y="20860"/>
                    <a:pt x="3391" y="20288"/>
                  </a:cubicBezTo>
                  <a:cubicBezTo>
                    <a:pt x="1486" y="18764"/>
                    <a:pt x="1200" y="16383"/>
                    <a:pt x="57" y="14383"/>
                  </a:cubicBezTo>
                  <a:cubicBezTo>
                    <a:pt x="-133" y="13430"/>
                    <a:pt x="152" y="12668"/>
                    <a:pt x="914" y="12097"/>
                  </a:cubicBezTo>
                  <a:cubicBezTo>
                    <a:pt x="7391" y="13335"/>
                    <a:pt x="12440" y="8668"/>
                    <a:pt x="18440" y="7810"/>
                  </a:cubicBezTo>
                  <a:close/>
                </a:path>
              </a:pathLst>
            </a:custGeom>
            <a:solidFill>
              <a:srgbClr val="F9C70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51" name="Freeform: Shape 350">
              <a:extLst>
                <a:ext uri="{FF2B5EF4-FFF2-40B4-BE49-F238E27FC236}">
                  <a16:creationId xmlns:a16="http://schemas.microsoft.com/office/drawing/2014/main" id="{7FEED196-3996-4F94-A471-16C3F98F896F}"/>
                </a:ext>
              </a:extLst>
            </p:cNvPr>
            <p:cNvSpPr/>
            <p:nvPr/>
          </p:nvSpPr>
          <p:spPr>
            <a:xfrm>
              <a:off x="9117820" y="2113611"/>
              <a:ext cx="55370" cy="24376"/>
            </a:xfrm>
            <a:custGeom>
              <a:avLst/>
              <a:gdLst>
                <a:gd name="connsiteX0" fmla="*/ 52037 w 55370"/>
                <a:gd name="connsiteY0" fmla="*/ 23622 h 24376"/>
                <a:gd name="connsiteX1" fmla="*/ 13746 w 55370"/>
                <a:gd name="connsiteY1" fmla="*/ 22193 h 24376"/>
                <a:gd name="connsiteX2" fmla="*/ 30 w 55370"/>
                <a:gd name="connsiteY2" fmla="*/ 12763 h 24376"/>
                <a:gd name="connsiteX3" fmla="*/ 10889 w 55370"/>
                <a:gd name="connsiteY3" fmla="*/ 0 h 24376"/>
                <a:gd name="connsiteX4" fmla="*/ 12032 w 55370"/>
                <a:gd name="connsiteY4" fmla="*/ 857 h 24376"/>
                <a:gd name="connsiteX5" fmla="*/ 7745 w 55370"/>
                <a:gd name="connsiteY5" fmla="*/ 9334 h 24376"/>
                <a:gd name="connsiteX6" fmla="*/ 6983 w 55370"/>
                <a:gd name="connsiteY6" fmla="*/ 11811 h 24376"/>
                <a:gd name="connsiteX7" fmla="*/ 19747 w 55370"/>
                <a:gd name="connsiteY7" fmla="*/ 16573 h 24376"/>
                <a:gd name="connsiteX8" fmla="*/ 43083 w 55370"/>
                <a:gd name="connsiteY8" fmla="*/ 17907 h 24376"/>
                <a:gd name="connsiteX9" fmla="*/ 55370 w 55370"/>
                <a:gd name="connsiteY9" fmla="*/ 23050 h 24376"/>
                <a:gd name="connsiteX10" fmla="*/ 52037 w 55370"/>
                <a:gd name="connsiteY10" fmla="*/ 23622 h 24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5370" h="24376">
                  <a:moveTo>
                    <a:pt x="52037" y="23622"/>
                  </a:moveTo>
                  <a:cubicBezTo>
                    <a:pt x="39178" y="25051"/>
                    <a:pt x="26414" y="24384"/>
                    <a:pt x="13746" y="22193"/>
                  </a:cubicBezTo>
                  <a:cubicBezTo>
                    <a:pt x="7936" y="21145"/>
                    <a:pt x="697" y="20764"/>
                    <a:pt x="30" y="12763"/>
                  </a:cubicBezTo>
                  <a:cubicBezTo>
                    <a:pt x="-446" y="5810"/>
                    <a:pt x="4793" y="2095"/>
                    <a:pt x="10889" y="0"/>
                  </a:cubicBezTo>
                  <a:cubicBezTo>
                    <a:pt x="11270" y="286"/>
                    <a:pt x="11651" y="571"/>
                    <a:pt x="12032" y="857"/>
                  </a:cubicBezTo>
                  <a:cubicBezTo>
                    <a:pt x="12508" y="4667"/>
                    <a:pt x="9460" y="6572"/>
                    <a:pt x="7745" y="9334"/>
                  </a:cubicBezTo>
                  <a:cubicBezTo>
                    <a:pt x="7364" y="10096"/>
                    <a:pt x="7079" y="10954"/>
                    <a:pt x="6983" y="11811"/>
                  </a:cubicBezTo>
                  <a:cubicBezTo>
                    <a:pt x="9460" y="18097"/>
                    <a:pt x="15365" y="15240"/>
                    <a:pt x="19747" y="16573"/>
                  </a:cubicBezTo>
                  <a:cubicBezTo>
                    <a:pt x="27462" y="18574"/>
                    <a:pt x="35368" y="17335"/>
                    <a:pt x="43083" y="17907"/>
                  </a:cubicBezTo>
                  <a:cubicBezTo>
                    <a:pt x="47655" y="18288"/>
                    <a:pt x="53084" y="16954"/>
                    <a:pt x="55370" y="23050"/>
                  </a:cubicBezTo>
                  <a:cubicBezTo>
                    <a:pt x="54418" y="24384"/>
                    <a:pt x="53275" y="24575"/>
                    <a:pt x="52037" y="23622"/>
                  </a:cubicBezTo>
                  <a:close/>
                </a:path>
              </a:pathLst>
            </a:custGeom>
            <a:solidFill>
              <a:srgbClr val="F7CD2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52" name="Freeform: Shape 351">
              <a:extLst>
                <a:ext uri="{FF2B5EF4-FFF2-40B4-BE49-F238E27FC236}">
                  <a16:creationId xmlns:a16="http://schemas.microsoft.com/office/drawing/2014/main" id="{6F574B74-2710-4D46-8E45-43B219278020}"/>
                </a:ext>
              </a:extLst>
            </p:cNvPr>
            <p:cNvSpPr/>
            <p:nvPr/>
          </p:nvSpPr>
          <p:spPr>
            <a:xfrm>
              <a:off x="9128709" y="2092676"/>
              <a:ext cx="46864" cy="23328"/>
            </a:xfrm>
            <a:custGeom>
              <a:avLst/>
              <a:gdLst>
                <a:gd name="connsiteX0" fmla="*/ 0 w 46864"/>
                <a:gd name="connsiteY0" fmla="*/ 20935 h 23328"/>
                <a:gd name="connsiteX1" fmla="*/ 40958 w 46864"/>
                <a:gd name="connsiteY1" fmla="*/ 742 h 23328"/>
                <a:gd name="connsiteX2" fmla="*/ 45911 w 46864"/>
                <a:gd name="connsiteY2" fmla="*/ 171 h 23328"/>
                <a:gd name="connsiteX3" fmla="*/ 45244 w 46864"/>
                <a:gd name="connsiteY3" fmla="*/ 6267 h 23328"/>
                <a:gd name="connsiteX4" fmla="*/ 39719 w 46864"/>
                <a:gd name="connsiteY4" fmla="*/ 9505 h 23328"/>
                <a:gd name="connsiteX5" fmla="*/ 25622 w 46864"/>
                <a:gd name="connsiteY5" fmla="*/ 13696 h 23328"/>
                <a:gd name="connsiteX6" fmla="*/ 5334 w 46864"/>
                <a:gd name="connsiteY6" fmla="*/ 23316 h 23328"/>
                <a:gd name="connsiteX7" fmla="*/ 762 w 46864"/>
                <a:gd name="connsiteY7" fmla="*/ 21697 h 23328"/>
                <a:gd name="connsiteX8" fmla="*/ 0 w 46864"/>
                <a:gd name="connsiteY8" fmla="*/ 20935 h 23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864" h="23328">
                  <a:moveTo>
                    <a:pt x="0" y="20935"/>
                  </a:moveTo>
                  <a:cubicBezTo>
                    <a:pt x="13049" y="12934"/>
                    <a:pt x="25146" y="3123"/>
                    <a:pt x="40958" y="742"/>
                  </a:cubicBezTo>
                  <a:cubicBezTo>
                    <a:pt x="42577" y="75"/>
                    <a:pt x="44196" y="-210"/>
                    <a:pt x="45911" y="171"/>
                  </a:cubicBezTo>
                  <a:cubicBezTo>
                    <a:pt x="47816" y="2457"/>
                    <a:pt x="46482" y="4362"/>
                    <a:pt x="45244" y="6267"/>
                  </a:cubicBezTo>
                  <a:cubicBezTo>
                    <a:pt x="43720" y="7981"/>
                    <a:pt x="41910" y="9029"/>
                    <a:pt x="39719" y="9505"/>
                  </a:cubicBezTo>
                  <a:cubicBezTo>
                    <a:pt x="34576" y="9410"/>
                    <a:pt x="29623" y="9791"/>
                    <a:pt x="25622" y="13696"/>
                  </a:cubicBezTo>
                  <a:cubicBezTo>
                    <a:pt x="18479" y="15982"/>
                    <a:pt x="12859" y="21697"/>
                    <a:pt x="5334" y="23316"/>
                  </a:cubicBezTo>
                  <a:cubicBezTo>
                    <a:pt x="3620" y="23412"/>
                    <a:pt x="2000" y="22935"/>
                    <a:pt x="762" y="21697"/>
                  </a:cubicBezTo>
                  <a:lnTo>
                    <a:pt x="0" y="20935"/>
                  </a:lnTo>
                  <a:close/>
                </a:path>
              </a:pathLst>
            </a:custGeom>
            <a:solidFill>
              <a:srgbClr val="FDD41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53" name="Freeform: Shape 352">
              <a:extLst>
                <a:ext uri="{FF2B5EF4-FFF2-40B4-BE49-F238E27FC236}">
                  <a16:creationId xmlns:a16="http://schemas.microsoft.com/office/drawing/2014/main" id="{79C97422-D18B-411E-ADEB-86D62D77BFBA}"/>
                </a:ext>
              </a:extLst>
            </p:cNvPr>
            <p:cNvSpPr/>
            <p:nvPr/>
          </p:nvSpPr>
          <p:spPr>
            <a:xfrm>
              <a:off x="9284538" y="2139329"/>
              <a:ext cx="43338" cy="11318"/>
            </a:xfrm>
            <a:custGeom>
              <a:avLst/>
              <a:gdLst>
                <a:gd name="connsiteX0" fmla="*/ 0 w 43338"/>
                <a:gd name="connsiteY0" fmla="*/ 6858 h 11318"/>
                <a:gd name="connsiteX1" fmla="*/ 43339 w 43338"/>
                <a:gd name="connsiteY1" fmla="*/ 0 h 11318"/>
                <a:gd name="connsiteX2" fmla="*/ 21622 w 43338"/>
                <a:gd name="connsiteY2" fmla="*/ 11239 h 11318"/>
                <a:gd name="connsiteX3" fmla="*/ 0 w 43338"/>
                <a:gd name="connsiteY3" fmla="*/ 6858 h 113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338" h="11318">
                  <a:moveTo>
                    <a:pt x="0" y="6858"/>
                  </a:moveTo>
                  <a:cubicBezTo>
                    <a:pt x="14573" y="5620"/>
                    <a:pt x="30290" y="11239"/>
                    <a:pt x="43339" y="0"/>
                  </a:cubicBezTo>
                  <a:cubicBezTo>
                    <a:pt x="39910" y="11144"/>
                    <a:pt x="29908" y="10573"/>
                    <a:pt x="21622" y="11239"/>
                  </a:cubicBezTo>
                  <a:cubicBezTo>
                    <a:pt x="14383" y="11716"/>
                    <a:pt x="6858" y="10001"/>
                    <a:pt x="0" y="6858"/>
                  </a:cubicBezTo>
                  <a:close/>
                </a:path>
              </a:pathLst>
            </a:custGeom>
            <a:solidFill>
              <a:srgbClr val="F7D03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54" name="Freeform: Shape 353">
              <a:extLst>
                <a:ext uri="{FF2B5EF4-FFF2-40B4-BE49-F238E27FC236}">
                  <a16:creationId xmlns:a16="http://schemas.microsoft.com/office/drawing/2014/main" id="{F8DF2F56-7666-40DD-9964-2FC1C946F2BB}"/>
                </a:ext>
              </a:extLst>
            </p:cNvPr>
            <p:cNvSpPr/>
            <p:nvPr/>
          </p:nvSpPr>
          <p:spPr>
            <a:xfrm>
              <a:off x="9249486" y="2137995"/>
              <a:ext cx="28384" cy="24955"/>
            </a:xfrm>
            <a:custGeom>
              <a:avLst/>
              <a:gdLst>
                <a:gd name="connsiteX0" fmla="*/ 28289 w 28384"/>
                <a:gd name="connsiteY0" fmla="*/ 3620 h 24955"/>
                <a:gd name="connsiteX1" fmla="*/ 28384 w 28384"/>
                <a:gd name="connsiteY1" fmla="*/ 5620 h 24955"/>
                <a:gd name="connsiteX2" fmla="*/ 11144 w 28384"/>
                <a:gd name="connsiteY2" fmla="*/ 17812 h 24955"/>
                <a:gd name="connsiteX3" fmla="*/ 5429 w 28384"/>
                <a:gd name="connsiteY3" fmla="*/ 24194 h 24955"/>
                <a:gd name="connsiteX4" fmla="*/ 2477 w 28384"/>
                <a:gd name="connsiteY4" fmla="*/ 24765 h 24955"/>
                <a:gd name="connsiteX5" fmla="*/ 0 w 28384"/>
                <a:gd name="connsiteY5" fmla="*/ 20765 h 24955"/>
                <a:gd name="connsiteX6" fmla="*/ 17621 w 28384"/>
                <a:gd name="connsiteY6" fmla="*/ 2667 h 24955"/>
                <a:gd name="connsiteX7" fmla="*/ 23432 w 28384"/>
                <a:gd name="connsiteY7" fmla="*/ 0 h 24955"/>
                <a:gd name="connsiteX8" fmla="*/ 28289 w 28384"/>
                <a:gd name="connsiteY8" fmla="*/ 3620 h 24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384" h="24955">
                  <a:moveTo>
                    <a:pt x="28289" y="3620"/>
                  </a:moveTo>
                  <a:cubicBezTo>
                    <a:pt x="28289" y="4286"/>
                    <a:pt x="28289" y="4953"/>
                    <a:pt x="28384" y="5620"/>
                  </a:cubicBezTo>
                  <a:cubicBezTo>
                    <a:pt x="19336" y="4858"/>
                    <a:pt x="16097" y="12668"/>
                    <a:pt x="11144" y="17812"/>
                  </a:cubicBezTo>
                  <a:cubicBezTo>
                    <a:pt x="9239" y="19812"/>
                    <a:pt x="8573" y="23146"/>
                    <a:pt x="5429" y="24194"/>
                  </a:cubicBezTo>
                  <a:cubicBezTo>
                    <a:pt x="4572" y="24955"/>
                    <a:pt x="3620" y="25146"/>
                    <a:pt x="2477" y="24765"/>
                  </a:cubicBezTo>
                  <a:cubicBezTo>
                    <a:pt x="1048" y="23813"/>
                    <a:pt x="95" y="22574"/>
                    <a:pt x="0" y="20765"/>
                  </a:cubicBezTo>
                  <a:cubicBezTo>
                    <a:pt x="2762" y="11716"/>
                    <a:pt x="11716" y="8763"/>
                    <a:pt x="17621" y="2667"/>
                  </a:cubicBezTo>
                  <a:cubicBezTo>
                    <a:pt x="19336" y="1238"/>
                    <a:pt x="21146" y="191"/>
                    <a:pt x="23432" y="0"/>
                  </a:cubicBezTo>
                  <a:cubicBezTo>
                    <a:pt x="25813" y="191"/>
                    <a:pt x="27527" y="1143"/>
                    <a:pt x="28289" y="3620"/>
                  </a:cubicBezTo>
                  <a:close/>
                </a:path>
              </a:pathLst>
            </a:custGeom>
            <a:solidFill>
              <a:srgbClr val="FCC40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55" name="Freeform: Shape 354">
              <a:extLst>
                <a:ext uri="{FF2B5EF4-FFF2-40B4-BE49-F238E27FC236}">
                  <a16:creationId xmlns:a16="http://schemas.microsoft.com/office/drawing/2014/main" id="{042EC08E-9842-41C0-B79A-1910F5F9A18C}"/>
                </a:ext>
              </a:extLst>
            </p:cNvPr>
            <p:cNvSpPr/>
            <p:nvPr/>
          </p:nvSpPr>
          <p:spPr>
            <a:xfrm>
              <a:off x="9226150" y="2173523"/>
              <a:ext cx="19240" cy="30098"/>
            </a:xfrm>
            <a:custGeom>
              <a:avLst/>
              <a:gdLst>
                <a:gd name="connsiteX0" fmla="*/ 10478 w 19240"/>
                <a:gd name="connsiteY0" fmla="*/ 11430 h 30098"/>
                <a:gd name="connsiteX1" fmla="*/ 19241 w 19240"/>
                <a:gd name="connsiteY1" fmla="*/ 0 h 30098"/>
                <a:gd name="connsiteX2" fmla="*/ 6191 w 19240"/>
                <a:gd name="connsiteY2" fmla="*/ 30099 h 30098"/>
                <a:gd name="connsiteX3" fmla="*/ 762 w 19240"/>
                <a:gd name="connsiteY3" fmla="*/ 27813 h 30098"/>
                <a:gd name="connsiteX4" fmla="*/ 191 w 19240"/>
                <a:gd name="connsiteY4" fmla="*/ 23432 h 30098"/>
                <a:gd name="connsiteX5" fmla="*/ 2476 w 19240"/>
                <a:gd name="connsiteY5" fmla="*/ 19622 h 30098"/>
                <a:gd name="connsiteX6" fmla="*/ 10478 w 19240"/>
                <a:gd name="connsiteY6" fmla="*/ 11430 h 300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240" h="30098">
                  <a:moveTo>
                    <a:pt x="10478" y="11430"/>
                  </a:moveTo>
                  <a:cubicBezTo>
                    <a:pt x="13335" y="7620"/>
                    <a:pt x="11906" y="381"/>
                    <a:pt x="19241" y="0"/>
                  </a:cubicBezTo>
                  <a:cubicBezTo>
                    <a:pt x="17050" y="10954"/>
                    <a:pt x="8287" y="19145"/>
                    <a:pt x="6191" y="30099"/>
                  </a:cubicBezTo>
                  <a:cubicBezTo>
                    <a:pt x="4096" y="30099"/>
                    <a:pt x="2191" y="29337"/>
                    <a:pt x="762" y="27813"/>
                  </a:cubicBezTo>
                  <a:cubicBezTo>
                    <a:pt x="0" y="26384"/>
                    <a:pt x="-190" y="24955"/>
                    <a:pt x="191" y="23432"/>
                  </a:cubicBezTo>
                  <a:cubicBezTo>
                    <a:pt x="667" y="22003"/>
                    <a:pt x="1524" y="20764"/>
                    <a:pt x="2476" y="19622"/>
                  </a:cubicBezTo>
                  <a:cubicBezTo>
                    <a:pt x="4762" y="16573"/>
                    <a:pt x="7048" y="13430"/>
                    <a:pt x="10478" y="11430"/>
                  </a:cubicBezTo>
                  <a:close/>
                </a:path>
              </a:pathLst>
            </a:custGeom>
            <a:solidFill>
              <a:srgbClr val="FAC11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56" name="Freeform: Shape 355">
              <a:extLst>
                <a:ext uri="{FF2B5EF4-FFF2-40B4-BE49-F238E27FC236}">
                  <a16:creationId xmlns:a16="http://schemas.microsoft.com/office/drawing/2014/main" id="{759DFBE8-2FFB-470C-AF0E-B821EB357C94}"/>
                </a:ext>
              </a:extLst>
            </p:cNvPr>
            <p:cNvSpPr/>
            <p:nvPr/>
          </p:nvSpPr>
          <p:spPr>
            <a:xfrm>
              <a:off x="9281674" y="2095894"/>
              <a:ext cx="19545" cy="13592"/>
            </a:xfrm>
            <a:custGeom>
              <a:avLst/>
              <a:gdLst>
                <a:gd name="connsiteX0" fmla="*/ 7151 w 19545"/>
                <a:gd name="connsiteY0" fmla="*/ 0 h 13592"/>
                <a:gd name="connsiteX1" fmla="*/ 10008 w 19545"/>
                <a:gd name="connsiteY1" fmla="*/ 2191 h 13592"/>
                <a:gd name="connsiteX2" fmla="*/ 18962 w 19545"/>
                <a:gd name="connsiteY2" fmla="*/ 8954 h 13592"/>
                <a:gd name="connsiteX3" fmla="*/ 19057 w 19545"/>
                <a:gd name="connsiteY3" fmla="*/ 11906 h 13592"/>
                <a:gd name="connsiteX4" fmla="*/ 11342 w 19545"/>
                <a:gd name="connsiteY4" fmla="*/ 13240 h 13592"/>
                <a:gd name="connsiteX5" fmla="*/ 3150 w 19545"/>
                <a:gd name="connsiteY5" fmla="*/ 9811 h 13592"/>
                <a:gd name="connsiteX6" fmla="*/ 7151 w 19545"/>
                <a:gd name="connsiteY6" fmla="*/ 0 h 13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545" h="13592">
                  <a:moveTo>
                    <a:pt x="7151" y="0"/>
                  </a:moveTo>
                  <a:cubicBezTo>
                    <a:pt x="8103" y="762"/>
                    <a:pt x="9056" y="1429"/>
                    <a:pt x="10008" y="2191"/>
                  </a:cubicBezTo>
                  <a:cubicBezTo>
                    <a:pt x="13437" y="3810"/>
                    <a:pt x="16676" y="5715"/>
                    <a:pt x="18962" y="8954"/>
                  </a:cubicBezTo>
                  <a:cubicBezTo>
                    <a:pt x="19724" y="9906"/>
                    <a:pt x="19724" y="10954"/>
                    <a:pt x="19057" y="11906"/>
                  </a:cubicBezTo>
                  <a:cubicBezTo>
                    <a:pt x="16771" y="13716"/>
                    <a:pt x="14104" y="13907"/>
                    <a:pt x="11342" y="13240"/>
                  </a:cubicBezTo>
                  <a:cubicBezTo>
                    <a:pt x="8675" y="12097"/>
                    <a:pt x="6198" y="10382"/>
                    <a:pt x="3150" y="9811"/>
                  </a:cubicBezTo>
                  <a:cubicBezTo>
                    <a:pt x="-2946" y="3620"/>
                    <a:pt x="578" y="1238"/>
                    <a:pt x="7151" y="0"/>
                  </a:cubicBezTo>
                  <a:close/>
                </a:path>
              </a:pathLst>
            </a:custGeom>
            <a:solidFill>
              <a:srgbClr val="F9BF0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57" name="Freeform: Shape 356">
              <a:extLst>
                <a:ext uri="{FF2B5EF4-FFF2-40B4-BE49-F238E27FC236}">
                  <a16:creationId xmlns:a16="http://schemas.microsoft.com/office/drawing/2014/main" id="{5BA69606-B0CF-4EBD-9FE0-51EF3531DD96}"/>
                </a:ext>
              </a:extLst>
            </p:cNvPr>
            <p:cNvSpPr/>
            <p:nvPr/>
          </p:nvSpPr>
          <p:spPr>
            <a:xfrm>
              <a:off x="9169857" y="2131462"/>
              <a:ext cx="27908" cy="10628"/>
            </a:xfrm>
            <a:custGeom>
              <a:avLst/>
              <a:gdLst>
                <a:gd name="connsiteX0" fmla="*/ 0 w 27908"/>
                <a:gd name="connsiteY0" fmla="*/ 5771 h 10628"/>
                <a:gd name="connsiteX1" fmla="*/ 3048 w 27908"/>
                <a:gd name="connsiteY1" fmla="*/ 5199 h 10628"/>
                <a:gd name="connsiteX2" fmla="*/ 12192 w 27908"/>
                <a:gd name="connsiteY2" fmla="*/ 151 h 10628"/>
                <a:gd name="connsiteX3" fmla="*/ 21717 w 27908"/>
                <a:gd name="connsiteY3" fmla="*/ 913 h 10628"/>
                <a:gd name="connsiteX4" fmla="*/ 27908 w 27908"/>
                <a:gd name="connsiteY4" fmla="*/ 7866 h 10628"/>
                <a:gd name="connsiteX5" fmla="*/ 27622 w 27908"/>
                <a:gd name="connsiteY5" fmla="*/ 10628 h 10628"/>
                <a:gd name="connsiteX6" fmla="*/ 0 w 27908"/>
                <a:gd name="connsiteY6" fmla="*/ 5771 h 1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908" h="10628">
                  <a:moveTo>
                    <a:pt x="0" y="5771"/>
                  </a:moveTo>
                  <a:cubicBezTo>
                    <a:pt x="1048" y="5580"/>
                    <a:pt x="2000" y="5390"/>
                    <a:pt x="3048" y="5199"/>
                  </a:cubicBezTo>
                  <a:cubicBezTo>
                    <a:pt x="5620" y="2723"/>
                    <a:pt x="9239" y="2056"/>
                    <a:pt x="12192" y="151"/>
                  </a:cubicBezTo>
                  <a:cubicBezTo>
                    <a:pt x="15430" y="-325"/>
                    <a:pt x="18574" y="437"/>
                    <a:pt x="21717" y="913"/>
                  </a:cubicBezTo>
                  <a:cubicBezTo>
                    <a:pt x="25336" y="1865"/>
                    <a:pt x="27908" y="3770"/>
                    <a:pt x="27908" y="7866"/>
                  </a:cubicBezTo>
                  <a:cubicBezTo>
                    <a:pt x="27813" y="8819"/>
                    <a:pt x="27718" y="9676"/>
                    <a:pt x="27622" y="10628"/>
                  </a:cubicBezTo>
                  <a:cubicBezTo>
                    <a:pt x="19241" y="4628"/>
                    <a:pt x="8858" y="9676"/>
                    <a:pt x="0" y="5771"/>
                  </a:cubicBezTo>
                  <a:close/>
                </a:path>
              </a:pathLst>
            </a:custGeom>
            <a:solidFill>
              <a:srgbClr val="FACB2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58" name="Freeform: Shape 357">
              <a:extLst>
                <a:ext uri="{FF2B5EF4-FFF2-40B4-BE49-F238E27FC236}">
                  <a16:creationId xmlns:a16="http://schemas.microsoft.com/office/drawing/2014/main" id="{6F1C0811-30BD-40A1-B5D5-B71E8B26FB1F}"/>
                </a:ext>
              </a:extLst>
            </p:cNvPr>
            <p:cNvSpPr/>
            <p:nvPr/>
          </p:nvSpPr>
          <p:spPr>
            <a:xfrm>
              <a:off x="9219817" y="2044936"/>
              <a:ext cx="21762" cy="18044"/>
            </a:xfrm>
            <a:custGeom>
              <a:avLst/>
              <a:gdLst>
                <a:gd name="connsiteX0" fmla="*/ 1379 w 21762"/>
                <a:gd name="connsiteY0" fmla="*/ 0 h 18044"/>
                <a:gd name="connsiteX1" fmla="*/ 21763 w 21762"/>
                <a:gd name="connsiteY1" fmla="*/ 16478 h 18044"/>
                <a:gd name="connsiteX2" fmla="*/ 10238 w 21762"/>
                <a:gd name="connsiteY2" fmla="*/ 15240 h 18044"/>
                <a:gd name="connsiteX3" fmla="*/ 7571 w 21762"/>
                <a:gd name="connsiteY3" fmla="*/ 13811 h 18044"/>
                <a:gd name="connsiteX4" fmla="*/ 2618 w 21762"/>
                <a:gd name="connsiteY4" fmla="*/ 10478 h 18044"/>
                <a:gd name="connsiteX5" fmla="*/ 1094 w 21762"/>
                <a:gd name="connsiteY5" fmla="*/ 7906 h 18044"/>
                <a:gd name="connsiteX6" fmla="*/ 617 w 21762"/>
                <a:gd name="connsiteY6" fmla="*/ 762 h 18044"/>
                <a:gd name="connsiteX7" fmla="*/ 1379 w 21762"/>
                <a:gd name="connsiteY7" fmla="*/ 0 h 18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762" h="18044">
                  <a:moveTo>
                    <a:pt x="1379" y="0"/>
                  </a:moveTo>
                  <a:cubicBezTo>
                    <a:pt x="8142" y="5525"/>
                    <a:pt x="15000" y="11049"/>
                    <a:pt x="21763" y="16478"/>
                  </a:cubicBezTo>
                  <a:cubicBezTo>
                    <a:pt x="17477" y="20098"/>
                    <a:pt x="13952" y="16478"/>
                    <a:pt x="10238" y="15240"/>
                  </a:cubicBezTo>
                  <a:cubicBezTo>
                    <a:pt x="9285" y="14859"/>
                    <a:pt x="8428" y="14383"/>
                    <a:pt x="7571" y="13811"/>
                  </a:cubicBezTo>
                  <a:cubicBezTo>
                    <a:pt x="5856" y="12859"/>
                    <a:pt x="4046" y="11811"/>
                    <a:pt x="2618" y="10478"/>
                  </a:cubicBezTo>
                  <a:cubicBezTo>
                    <a:pt x="1951" y="9716"/>
                    <a:pt x="1475" y="8858"/>
                    <a:pt x="1094" y="7906"/>
                  </a:cubicBezTo>
                  <a:cubicBezTo>
                    <a:pt x="427" y="5525"/>
                    <a:pt x="-716" y="3239"/>
                    <a:pt x="617" y="762"/>
                  </a:cubicBezTo>
                  <a:lnTo>
                    <a:pt x="1379" y="0"/>
                  </a:lnTo>
                  <a:close/>
                </a:path>
              </a:pathLst>
            </a:custGeom>
            <a:solidFill>
              <a:srgbClr val="F7C92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59" name="Freeform: Shape 358">
              <a:extLst>
                <a:ext uri="{FF2B5EF4-FFF2-40B4-BE49-F238E27FC236}">
                  <a16:creationId xmlns:a16="http://schemas.microsoft.com/office/drawing/2014/main" id="{7D7CF9E3-6977-43C9-B42C-DDB284F83C28}"/>
                </a:ext>
              </a:extLst>
            </p:cNvPr>
            <p:cNvSpPr/>
            <p:nvPr/>
          </p:nvSpPr>
          <p:spPr>
            <a:xfrm>
              <a:off x="9297679" y="2104753"/>
              <a:ext cx="18482" cy="13906"/>
            </a:xfrm>
            <a:custGeom>
              <a:avLst/>
              <a:gdLst>
                <a:gd name="connsiteX0" fmla="*/ 2861 w 18482"/>
                <a:gd name="connsiteY0" fmla="*/ 2572 h 13906"/>
                <a:gd name="connsiteX1" fmla="*/ 3052 w 18482"/>
                <a:gd name="connsiteY1" fmla="*/ 0 h 13906"/>
                <a:gd name="connsiteX2" fmla="*/ 18482 w 18482"/>
                <a:gd name="connsiteY2" fmla="*/ 13907 h 13906"/>
                <a:gd name="connsiteX3" fmla="*/ 12100 w 18482"/>
                <a:gd name="connsiteY3" fmla="*/ 11621 h 13906"/>
                <a:gd name="connsiteX4" fmla="*/ 4 w 18482"/>
                <a:gd name="connsiteY4" fmla="*/ 5905 h 13906"/>
                <a:gd name="connsiteX5" fmla="*/ 2861 w 18482"/>
                <a:gd name="connsiteY5" fmla="*/ 2572 h 13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482" h="13906">
                  <a:moveTo>
                    <a:pt x="2861" y="2572"/>
                  </a:moveTo>
                  <a:cubicBezTo>
                    <a:pt x="2956" y="1715"/>
                    <a:pt x="2956" y="857"/>
                    <a:pt x="3052" y="0"/>
                  </a:cubicBezTo>
                  <a:cubicBezTo>
                    <a:pt x="9338" y="3429"/>
                    <a:pt x="14958" y="7525"/>
                    <a:pt x="18482" y="13907"/>
                  </a:cubicBezTo>
                  <a:cubicBezTo>
                    <a:pt x="16387" y="13145"/>
                    <a:pt x="14196" y="12383"/>
                    <a:pt x="12100" y="11621"/>
                  </a:cubicBezTo>
                  <a:cubicBezTo>
                    <a:pt x="7433" y="11144"/>
                    <a:pt x="2194" y="11716"/>
                    <a:pt x="4" y="5905"/>
                  </a:cubicBezTo>
                  <a:cubicBezTo>
                    <a:pt x="-92" y="4096"/>
                    <a:pt x="1718" y="3620"/>
                    <a:pt x="2861" y="2572"/>
                  </a:cubicBezTo>
                  <a:close/>
                </a:path>
              </a:pathLst>
            </a:custGeom>
            <a:solidFill>
              <a:srgbClr val="FBC70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60" name="Freeform: Shape 359">
              <a:extLst>
                <a:ext uri="{FF2B5EF4-FFF2-40B4-BE49-F238E27FC236}">
                  <a16:creationId xmlns:a16="http://schemas.microsoft.com/office/drawing/2014/main" id="{76722D73-985D-4071-8F69-1801410DBC5A}"/>
                </a:ext>
              </a:extLst>
            </p:cNvPr>
            <p:cNvSpPr/>
            <p:nvPr/>
          </p:nvSpPr>
          <p:spPr>
            <a:xfrm>
              <a:off x="9218339" y="2195855"/>
              <a:ext cx="13929" cy="13283"/>
            </a:xfrm>
            <a:custGeom>
              <a:avLst/>
              <a:gdLst>
                <a:gd name="connsiteX0" fmla="*/ 9144 w 13929"/>
                <a:gd name="connsiteY0" fmla="*/ 5100 h 13283"/>
                <a:gd name="connsiteX1" fmla="*/ 13907 w 13929"/>
                <a:gd name="connsiteY1" fmla="*/ 7767 h 13283"/>
                <a:gd name="connsiteX2" fmla="*/ 13145 w 13929"/>
                <a:gd name="connsiteY2" fmla="*/ 9577 h 13283"/>
                <a:gd name="connsiteX3" fmla="*/ 2286 w 13929"/>
                <a:gd name="connsiteY3" fmla="*/ 9767 h 13283"/>
                <a:gd name="connsiteX4" fmla="*/ 0 w 13929"/>
                <a:gd name="connsiteY4" fmla="*/ 5195 h 13283"/>
                <a:gd name="connsiteX5" fmla="*/ 9144 w 13929"/>
                <a:gd name="connsiteY5" fmla="*/ 5100 h 132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929" h="13283">
                  <a:moveTo>
                    <a:pt x="9144" y="5100"/>
                  </a:moveTo>
                  <a:cubicBezTo>
                    <a:pt x="11239" y="5195"/>
                    <a:pt x="12954" y="5671"/>
                    <a:pt x="13907" y="7767"/>
                  </a:cubicBezTo>
                  <a:cubicBezTo>
                    <a:pt x="14002" y="8529"/>
                    <a:pt x="13811" y="9100"/>
                    <a:pt x="13145" y="9577"/>
                  </a:cubicBezTo>
                  <a:cubicBezTo>
                    <a:pt x="9525" y="11863"/>
                    <a:pt x="6001" y="16530"/>
                    <a:pt x="2286" y="9767"/>
                  </a:cubicBezTo>
                  <a:cubicBezTo>
                    <a:pt x="1524" y="8243"/>
                    <a:pt x="762" y="6719"/>
                    <a:pt x="0" y="5195"/>
                  </a:cubicBezTo>
                  <a:cubicBezTo>
                    <a:pt x="3048" y="-1377"/>
                    <a:pt x="6096" y="-2044"/>
                    <a:pt x="9144" y="5100"/>
                  </a:cubicBezTo>
                  <a:close/>
                </a:path>
              </a:pathLst>
            </a:custGeom>
            <a:solidFill>
              <a:srgbClr val="FBCC0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61" name="Freeform: Shape 360">
              <a:extLst>
                <a:ext uri="{FF2B5EF4-FFF2-40B4-BE49-F238E27FC236}">
                  <a16:creationId xmlns:a16="http://schemas.microsoft.com/office/drawing/2014/main" id="{B9ED4355-C326-4B2F-8768-A96AA25243C5}"/>
                </a:ext>
              </a:extLst>
            </p:cNvPr>
            <p:cNvSpPr/>
            <p:nvPr/>
          </p:nvSpPr>
          <p:spPr>
            <a:xfrm>
              <a:off x="9169667" y="2083798"/>
              <a:ext cx="21883" cy="10340"/>
            </a:xfrm>
            <a:custGeom>
              <a:avLst/>
              <a:gdLst>
                <a:gd name="connsiteX0" fmla="*/ 5334 w 21883"/>
                <a:gd name="connsiteY0" fmla="*/ 9811 h 10340"/>
                <a:gd name="connsiteX1" fmla="*/ 0 w 21883"/>
                <a:gd name="connsiteY1" fmla="*/ 9525 h 10340"/>
                <a:gd name="connsiteX2" fmla="*/ 20669 w 21883"/>
                <a:gd name="connsiteY2" fmla="*/ 0 h 10340"/>
                <a:gd name="connsiteX3" fmla="*/ 21526 w 21883"/>
                <a:gd name="connsiteY3" fmla="*/ 762 h 10340"/>
                <a:gd name="connsiteX4" fmla="*/ 21526 w 21883"/>
                <a:gd name="connsiteY4" fmla="*/ 4001 h 10340"/>
                <a:gd name="connsiteX5" fmla="*/ 5334 w 21883"/>
                <a:gd name="connsiteY5" fmla="*/ 9811 h 10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883" h="10340">
                  <a:moveTo>
                    <a:pt x="5334" y="9811"/>
                  </a:moveTo>
                  <a:cubicBezTo>
                    <a:pt x="3524" y="9716"/>
                    <a:pt x="1810" y="9620"/>
                    <a:pt x="0" y="9525"/>
                  </a:cubicBezTo>
                  <a:cubicBezTo>
                    <a:pt x="6858" y="6382"/>
                    <a:pt x="13811" y="3239"/>
                    <a:pt x="20669" y="0"/>
                  </a:cubicBezTo>
                  <a:cubicBezTo>
                    <a:pt x="20955" y="286"/>
                    <a:pt x="21241" y="571"/>
                    <a:pt x="21526" y="762"/>
                  </a:cubicBezTo>
                  <a:cubicBezTo>
                    <a:pt x="22003" y="1905"/>
                    <a:pt x="22003" y="2953"/>
                    <a:pt x="21526" y="4001"/>
                  </a:cubicBezTo>
                  <a:cubicBezTo>
                    <a:pt x="17050" y="8573"/>
                    <a:pt x="12001" y="11621"/>
                    <a:pt x="5334" y="9811"/>
                  </a:cubicBezTo>
                  <a:close/>
                </a:path>
              </a:pathLst>
            </a:custGeom>
            <a:solidFill>
              <a:srgbClr val="F9CD2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62" name="Freeform: Shape 361">
              <a:extLst>
                <a:ext uri="{FF2B5EF4-FFF2-40B4-BE49-F238E27FC236}">
                  <a16:creationId xmlns:a16="http://schemas.microsoft.com/office/drawing/2014/main" id="{FA841DFF-1EEC-4E05-88AF-95C6D0CB45F6}"/>
                </a:ext>
              </a:extLst>
            </p:cNvPr>
            <p:cNvSpPr/>
            <p:nvPr/>
          </p:nvSpPr>
          <p:spPr>
            <a:xfrm>
              <a:off x="9213577" y="2205335"/>
              <a:ext cx="17907" cy="5058"/>
            </a:xfrm>
            <a:custGeom>
              <a:avLst/>
              <a:gdLst>
                <a:gd name="connsiteX0" fmla="*/ 7048 w 17907"/>
                <a:gd name="connsiteY0" fmla="*/ 192 h 5058"/>
                <a:gd name="connsiteX1" fmla="*/ 17907 w 17907"/>
                <a:gd name="connsiteY1" fmla="*/ 1 h 5058"/>
                <a:gd name="connsiteX2" fmla="*/ 0 w 17907"/>
                <a:gd name="connsiteY2" fmla="*/ 192 h 5058"/>
                <a:gd name="connsiteX3" fmla="*/ 7048 w 17907"/>
                <a:gd name="connsiteY3" fmla="*/ 192 h 50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907" h="5058">
                  <a:moveTo>
                    <a:pt x="7048" y="192"/>
                  </a:moveTo>
                  <a:cubicBezTo>
                    <a:pt x="10763" y="4954"/>
                    <a:pt x="14288" y="-94"/>
                    <a:pt x="17907" y="1"/>
                  </a:cubicBezTo>
                  <a:cubicBezTo>
                    <a:pt x="12002" y="8288"/>
                    <a:pt x="6001" y="4954"/>
                    <a:pt x="0" y="192"/>
                  </a:cubicBezTo>
                  <a:cubicBezTo>
                    <a:pt x="2381" y="287"/>
                    <a:pt x="4667" y="192"/>
                    <a:pt x="7048" y="192"/>
                  </a:cubicBezTo>
                  <a:close/>
                </a:path>
              </a:pathLst>
            </a:custGeom>
            <a:solidFill>
              <a:srgbClr val="F9D0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63" name="Freeform: Shape 362">
              <a:extLst>
                <a:ext uri="{FF2B5EF4-FFF2-40B4-BE49-F238E27FC236}">
                  <a16:creationId xmlns:a16="http://schemas.microsoft.com/office/drawing/2014/main" id="{79987344-20FB-46E2-873A-836143F24EC0}"/>
                </a:ext>
              </a:extLst>
            </p:cNvPr>
            <p:cNvSpPr/>
            <p:nvPr/>
          </p:nvSpPr>
          <p:spPr>
            <a:xfrm>
              <a:off x="9228546" y="2057128"/>
              <a:ext cx="15320" cy="10454"/>
            </a:xfrm>
            <a:custGeom>
              <a:avLst/>
              <a:gdLst>
                <a:gd name="connsiteX0" fmla="*/ 1224 w 15320"/>
                <a:gd name="connsiteY0" fmla="*/ 0 h 10454"/>
                <a:gd name="connsiteX1" fmla="*/ 13035 w 15320"/>
                <a:gd name="connsiteY1" fmla="*/ 4382 h 10454"/>
                <a:gd name="connsiteX2" fmla="*/ 15321 w 15320"/>
                <a:gd name="connsiteY2" fmla="*/ 6477 h 10454"/>
                <a:gd name="connsiteX3" fmla="*/ 14749 w 15320"/>
                <a:gd name="connsiteY3" fmla="*/ 7049 h 10454"/>
                <a:gd name="connsiteX4" fmla="*/ 12654 w 15320"/>
                <a:gd name="connsiteY4" fmla="*/ 9144 h 10454"/>
                <a:gd name="connsiteX5" fmla="*/ 5510 w 15320"/>
                <a:gd name="connsiteY5" fmla="*/ 9620 h 10454"/>
                <a:gd name="connsiteX6" fmla="*/ 176 w 15320"/>
                <a:gd name="connsiteY6" fmla="*/ 4286 h 10454"/>
                <a:gd name="connsiteX7" fmla="*/ 1224 w 15320"/>
                <a:gd name="connsiteY7" fmla="*/ 0 h 10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320" h="10454">
                  <a:moveTo>
                    <a:pt x="1224" y="0"/>
                  </a:moveTo>
                  <a:cubicBezTo>
                    <a:pt x="5129" y="1524"/>
                    <a:pt x="8463" y="4667"/>
                    <a:pt x="13035" y="4382"/>
                  </a:cubicBezTo>
                  <a:cubicBezTo>
                    <a:pt x="13797" y="5048"/>
                    <a:pt x="14559" y="5810"/>
                    <a:pt x="15321" y="6477"/>
                  </a:cubicBezTo>
                  <a:lnTo>
                    <a:pt x="14749" y="7049"/>
                  </a:lnTo>
                  <a:cubicBezTo>
                    <a:pt x="14082" y="7811"/>
                    <a:pt x="13416" y="8477"/>
                    <a:pt x="12654" y="9144"/>
                  </a:cubicBezTo>
                  <a:cubicBezTo>
                    <a:pt x="10368" y="10478"/>
                    <a:pt x="7986" y="11049"/>
                    <a:pt x="5510" y="9620"/>
                  </a:cubicBezTo>
                  <a:cubicBezTo>
                    <a:pt x="3414" y="8096"/>
                    <a:pt x="1414" y="6572"/>
                    <a:pt x="176" y="4286"/>
                  </a:cubicBezTo>
                  <a:cubicBezTo>
                    <a:pt x="-205" y="2572"/>
                    <a:pt x="-15" y="1143"/>
                    <a:pt x="1224" y="0"/>
                  </a:cubicBezTo>
                  <a:close/>
                </a:path>
              </a:pathLst>
            </a:custGeom>
            <a:solidFill>
              <a:srgbClr val="F9C60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64" name="Freeform: Shape 363">
              <a:extLst>
                <a:ext uri="{FF2B5EF4-FFF2-40B4-BE49-F238E27FC236}">
                  <a16:creationId xmlns:a16="http://schemas.microsoft.com/office/drawing/2014/main" id="{E1AFE8D3-CEBB-4AAA-803F-1BC0729553A1}"/>
                </a:ext>
              </a:extLst>
            </p:cNvPr>
            <p:cNvSpPr/>
            <p:nvPr/>
          </p:nvSpPr>
          <p:spPr>
            <a:xfrm>
              <a:off x="9247962" y="2161834"/>
              <a:ext cx="6858" cy="9022"/>
            </a:xfrm>
            <a:custGeom>
              <a:avLst/>
              <a:gdLst>
                <a:gd name="connsiteX0" fmla="*/ 4477 w 6858"/>
                <a:gd name="connsiteY0" fmla="*/ 164 h 9022"/>
                <a:gd name="connsiteX1" fmla="*/ 6858 w 6858"/>
                <a:gd name="connsiteY1" fmla="*/ 259 h 9022"/>
                <a:gd name="connsiteX2" fmla="*/ 0 w 6858"/>
                <a:gd name="connsiteY2" fmla="*/ 9022 h 9022"/>
                <a:gd name="connsiteX3" fmla="*/ 2286 w 6858"/>
                <a:gd name="connsiteY3" fmla="*/ 2545 h 9022"/>
                <a:gd name="connsiteX4" fmla="*/ 4477 w 6858"/>
                <a:gd name="connsiteY4" fmla="*/ 164 h 9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858" h="9022">
                  <a:moveTo>
                    <a:pt x="4477" y="164"/>
                  </a:moveTo>
                  <a:cubicBezTo>
                    <a:pt x="5239" y="164"/>
                    <a:pt x="6096" y="259"/>
                    <a:pt x="6858" y="259"/>
                  </a:cubicBezTo>
                  <a:cubicBezTo>
                    <a:pt x="6001" y="4260"/>
                    <a:pt x="4191" y="7594"/>
                    <a:pt x="0" y="9022"/>
                  </a:cubicBezTo>
                  <a:cubicBezTo>
                    <a:pt x="762" y="6832"/>
                    <a:pt x="1524" y="4736"/>
                    <a:pt x="2286" y="2545"/>
                  </a:cubicBezTo>
                  <a:cubicBezTo>
                    <a:pt x="1715" y="545"/>
                    <a:pt x="2286" y="-407"/>
                    <a:pt x="4477" y="164"/>
                  </a:cubicBezTo>
                  <a:close/>
                </a:path>
              </a:pathLst>
            </a:custGeom>
            <a:solidFill>
              <a:srgbClr val="FAC11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65" name="Freeform: Shape 364">
              <a:extLst>
                <a:ext uri="{FF2B5EF4-FFF2-40B4-BE49-F238E27FC236}">
                  <a16:creationId xmlns:a16="http://schemas.microsoft.com/office/drawing/2014/main" id="{F776A714-E663-40E1-AD3A-1197C7DA09EB}"/>
                </a:ext>
              </a:extLst>
            </p:cNvPr>
            <p:cNvSpPr/>
            <p:nvPr/>
          </p:nvSpPr>
          <p:spPr>
            <a:xfrm>
              <a:off x="9272876" y="2109262"/>
              <a:ext cx="36807" cy="33462"/>
            </a:xfrm>
            <a:custGeom>
              <a:avLst/>
              <a:gdLst>
                <a:gd name="connsiteX0" fmla="*/ 25378 w 36807"/>
                <a:gd name="connsiteY0" fmla="*/ 348 h 33462"/>
                <a:gd name="connsiteX1" fmla="*/ 36808 w 36807"/>
                <a:gd name="connsiteY1" fmla="*/ 7206 h 33462"/>
                <a:gd name="connsiteX2" fmla="*/ 34522 w 36807"/>
                <a:gd name="connsiteY2" fmla="*/ 11778 h 33462"/>
                <a:gd name="connsiteX3" fmla="*/ 27664 w 36807"/>
                <a:gd name="connsiteY3" fmla="*/ 11778 h 33462"/>
                <a:gd name="connsiteX4" fmla="*/ 22901 w 36807"/>
                <a:gd name="connsiteY4" fmla="*/ 4635 h 33462"/>
                <a:gd name="connsiteX5" fmla="*/ 14710 w 36807"/>
                <a:gd name="connsiteY5" fmla="*/ 26256 h 33462"/>
                <a:gd name="connsiteX6" fmla="*/ 4804 w 36807"/>
                <a:gd name="connsiteY6" fmla="*/ 32448 h 33462"/>
                <a:gd name="connsiteX7" fmla="*/ 232 w 36807"/>
                <a:gd name="connsiteY7" fmla="*/ 30161 h 33462"/>
                <a:gd name="connsiteX8" fmla="*/ 2994 w 36807"/>
                <a:gd name="connsiteY8" fmla="*/ 25494 h 33462"/>
                <a:gd name="connsiteX9" fmla="*/ 6137 w 36807"/>
                <a:gd name="connsiteY9" fmla="*/ 16255 h 33462"/>
                <a:gd name="connsiteX10" fmla="*/ 10805 w 36807"/>
                <a:gd name="connsiteY10" fmla="*/ 6825 h 33462"/>
                <a:gd name="connsiteX11" fmla="*/ 16329 w 36807"/>
                <a:gd name="connsiteY11" fmla="*/ 1491 h 33462"/>
                <a:gd name="connsiteX12" fmla="*/ 25378 w 36807"/>
                <a:gd name="connsiteY12" fmla="*/ 348 h 33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6807" h="33462">
                  <a:moveTo>
                    <a:pt x="25378" y="348"/>
                  </a:moveTo>
                  <a:cubicBezTo>
                    <a:pt x="27092" y="6063"/>
                    <a:pt x="34712" y="2063"/>
                    <a:pt x="36808" y="7206"/>
                  </a:cubicBezTo>
                  <a:cubicBezTo>
                    <a:pt x="36046" y="8730"/>
                    <a:pt x="35284" y="10254"/>
                    <a:pt x="34522" y="11778"/>
                  </a:cubicBezTo>
                  <a:cubicBezTo>
                    <a:pt x="32236" y="15017"/>
                    <a:pt x="29950" y="10159"/>
                    <a:pt x="27664" y="11778"/>
                  </a:cubicBezTo>
                  <a:cubicBezTo>
                    <a:pt x="24521" y="11111"/>
                    <a:pt x="24330" y="8159"/>
                    <a:pt x="22901" y="4635"/>
                  </a:cubicBezTo>
                  <a:cubicBezTo>
                    <a:pt x="19091" y="12064"/>
                    <a:pt x="12614" y="16731"/>
                    <a:pt x="14710" y="26256"/>
                  </a:cubicBezTo>
                  <a:cubicBezTo>
                    <a:pt x="16329" y="33591"/>
                    <a:pt x="10900" y="34638"/>
                    <a:pt x="4804" y="32448"/>
                  </a:cubicBezTo>
                  <a:cubicBezTo>
                    <a:pt x="3280" y="31686"/>
                    <a:pt x="1756" y="30924"/>
                    <a:pt x="232" y="30161"/>
                  </a:cubicBezTo>
                  <a:cubicBezTo>
                    <a:pt x="-721" y="27494"/>
                    <a:pt x="1470" y="26732"/>
                    <a:pt x="2994" y="25494"/>
                  </a:cubicBezTo>
                  <a:cubicBezTo>
                    <a:pt x="6709" y="23304"/>
                    <a:pt x="5185" y="19398"/>
                    <a:pt x="6137" y="16255"/>
                  </a:cubicBezTo>
                  <a:cubicBezTo>
                    <a:pt x="7566" y="13017"/>
                    <a:pt x="8995" y="9873"/>
                    <a:pt x="10805" y="6825"/>
                  </a:cubicBezTo>
                  <a:cubicBezTo>
                    <a:pt x="12424" y="4825"/>
                    <a:pt x="14234" y="3015"/>
                    <a:pt x="16329" y="1491"/>
                  </a:cubicBezTo>
                  <a:cubicBezTo>
                    <a:pt x="19282" y="348"/>
                    <a:pt x="22235" y="-509"/>
                    <a:pt x="25378" y="348"/>
                  </a:cubicBezTo>
                  <a:close/>
                </a:path>
              </a:pathLst>
            </a:custGeom>
            <a:solidFill>
              <a:srgbClr val="F9BE0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66" name="Freeform: Shape 365">
              <a:extLst>
                <a:ext uri="{FF2B5EF4-FFF2-40B4-BE49-F238E27FC236}">
                  <a16:creationId xmlns:a16="http://schemas.microsoft.com/office/drawing/2014/main" id="{73F518F5-27E3-45FB-A05E-B7255CDF00F9}"/>
                </a:ext>
              </a:extLst>
            </p:cNvPr>
            <p:cNvSpPr/>
            <p:nvPr/>
          </p:nvSpPr>
          <p:spPr>
            <a:xfrm>
              <a:off x="9303397" y="2131985"/>
              <a:ext cx="22764" cy="11318"/>
            </a:xfrm>
            <a:custGeom>
              <a:avLst/>
              <a:gdLst>
                <a:gd name="connsiteX0" fmla="*/ 22765 w 22764"/>
                <a:gd name="connsiteY0" fmla="*/ 104 h 11318"/>
                <a:gd name="connsiteX1" fmla="*/ 0 w 22764"/>
                <a:gd name="connsiteY1" fmla="*/ 10963 h 11318"/>
                <a:gd name="connsiteX2" fmla="*/ 22765 w 22764"/>
                <a:gd name="connsiteY2" fmla="*/ 104 h 11318"/>
                <a:gd name="connsiteX3" fmla="*/ 22765 w 22764"/>
                <a:gd name="connsiteY3" fmla="*/ 104 h 113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764" h="11318">
                  <a:moveTo>
                    <a:pt x="22765" y="104"/>
                  </a:moveTo>
                  <a:cubicBezTo>
                    <a:pt x="16002" y="4676"/>
                    <a:pt x="11144" y="13154"/>
                    <a:pt x="0" y="10963"/>
                  </a:cubicBezTo>
                  <a:cubicBezTo>
                    <a:pt x="5334" y="1057"/>
                    <a:pt x="13526" y="-467"/>
                    <a:pt x="22765" y="104"/>
                  </a:cubicBezTo>
                  <a:cubicBezTo>
                    <a:pt x="22670" y="104"/>
                    <a:pt x="22765" y="104"/>
                    <a:pt x="22765" y="104"/>
                  </a:cubicBezTo>
                  <a:close/>
                </a:path>
              </a:pathLst>
            </a:custGeom>
            <a:solidFill>
              <a:srgbClr val="FBC50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67" name="Freeform: Shape 366">
              <a:extLst>
                <a:ext uri="{FF2B5EF4-FFF2-40B4-BE49-F238E27FC236}">
                  <a16:creationId xmlns:a16="http://schemas.microsoft.com/office/drawing/2014/main" id="{C1AE4B8D-32CB-46FA-8163-6B7F5A2BE5EC}"/>
                </a:ext>
              </a:extLst>
            </p:cNvPr>
            <p:cNvSpPr/>
            <p:nvPr/>
          </p:nvSpPr>
          <p:spPr>
            <a:xfrm>
              <a:off x="9300540" y="2117062"/>
              <a:ext cx="12304" cy="8472"/>
            </a:xfrm>
            <a:custGeom>
              <a:avLst/>
              <a:gdLst>
                <a:gd name="connsiteX0" fmla="*/ 0 w 12304"/>
                <a:gd name="connsiteY0" fmla="*/ 3978 h 8472"/>
                <a:gd name="connsiteX1" fmla="*/ 6858 w 12304"/>
                <a:gd name="connsiteY1" fmla="*/ 3978 h 8472"/>
                <a:gd name="connsiteX2" fmla="*/ 12287 w 12304"/>
                <a:gd name="connsiteY2" fmla="*/ 5978 h 8472"/>
                <a:gd name="connsiteX3" fmla="*/ 7334 w 12304"/>
                <a:gd name="connsiteY3" fmla="*/ 8169 h 8472"/>
                <a:gd name="connsiteX4" fmla="*/ 0 w 12304"/>
                <a:gd name="connsiteY4" fmla="*/ 3978 h 84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304" h="8472">
                  <a:moveTo>
                    <a:pt x="0" y="3978"/>
                  </a:moveTo>
                  <a:cubicBezTo>
                    <a:pt x="2286" y="-6785"/>
                    <a:pt x="4572" y="8169"/>
                    <a:pt x="6858" y="3978"/>
                  </a:cubicBezTo>
                  <a:cubicBezTo>
                    <a:pt x="8858" y="4264"/>
                    <a:pt x="12097" y="3311"/>
                    <a:pt x="12287" y="5978"/>
                  </a:cubicBezTo>
                  <a:cubicBezTo>
                    <a:pt x="12573" y="9122"/>
                    <a:pt x="9334" y="8550"/>
                    <a:pt x="7334" y="8169"/>
                  </a:cubicBezTo>
                  <a:cubicBezTo>
                    <a:pt x="4572" y="7693"/>
                    <a:pt x="1810" y="6550"/>
                    <a:pt x="0" y="3978"/>
                  </a:cubicBezTo>
                  <a:close/>
                </a:path>
              </a:pathLst>
            </a:custGeom>
            <a:solidFill>
              <a:srgbClr val="FBC70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68" name="Freeform: Shape 367">
              <a:extLst>
                <a:ext uri="{FF2B5EF4-FFF2-40B4-BE49-F238E27FC236}">
                  <a16:creationId xmlns:a16="http://schemas.microsoft.com/office/drawing/2014/main" id="{618C425B-29EE-40A0-B7E6-E7E9BE876C24}"/>
                </a:ext>
              </a:extLst>
            </p:cNvPr>
            <p:cNvSpPr/>
            <p:nvPr/>
          </p:nvSpPr>
          <p:spPr>
            <a:xfrm>
              <a:off x="9290777" y="2125833"/>
              <a:ext cx="8334" cy="6024"/>
            </a:xfrm>
            <a:custGeom>
              <a:avLst/>
              <a:gdLst>
                <a:gd name="connsiteX0" fmla="*/ 8334 w 8334"/>
                <a:gd name="connsiteY0" fmla="*/ 2732 h 6024"/>
                <a:gd name="connsiteX1" fmla="*/ 5858 w 8334"/>
                <a:gd name="connsiteY1" fmla="*/ 5971 h 6024"/>
                <a:gd name="connsiteX2" fmla="*/ 143 w 8334"/>
                <a:gd name="connsiteY2" fmla="*/ 3209 h 6024"/>
                <a:gd name="connsiteX3" fmla="*/ 2714 w 8334"/>
                <a:gd name="connsiteY3" fmla="*/ 256 h 6024"/>
                <a:gd name="connsiteX4" fmla="*/ 8334 w 8334"/>
                <a:gd name="connsiteY4" fmla="*/ 2732 h 6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334" h="6024">
                  <a:moveTo>
                    <a:pt x="8334" y="2732"/>
                  </a:moveTo>
                  <a:cubicBezTo>
                    <a:pt x="8334" y="4542"/>
                    <a:pt x="7382" y="5780"/>
                    <a:pt x="5858" y="5971"/>
                  </a:cubicBezTo>
                  <a:cubicBezTo>
                    <a:pt x="3476" y="6257"/>
                    <a:pt x="1095" y="5399"/>
                    <a:pt x="143" y="3209"/>
                  </a:cubicBezTo>
                  <a:cubicBezTo>
                    <a:pt x="-524" y="1685"/>
                    <a:pt x="1286" y="542"/>
                    <a:pt x="2714" y="256"/>
                  </a:cubicBezTo>
                  <a:cubicBezTo>
                    <a:pt x="5096" y="-411"/>
                    <a:pt x="7286" y="161"/>
                    <a:pt x="8334" y="2732"/>
                  </a:cubicBezTo>
                  <a:close/>
                </a:path>
              </a:pathLst>
            </a:custGeom>
            <a:solidFill>
              <a:srgbClr val="FDDB2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69" name="Freeform: Shape 368">
              <a:extLst>
                <a:ext uri="{FF2B5EF4-FFF2-40B4-BE49-F238E27FC236}">
                  <a16:creationId xmlns:a16="http://schemas.microsoft.com/office/drawing/2014/main" id="{9B23CE24-1050-438D-A314-EA628E0D5EAC}"/>
                </a:ext>
              </a:extLst>
            </p:cNvPr>
            <p:cNvSpPr/>
            <p:nvPr/>
          </p:nvSpPr>
          <p:spPr>
            <a:xfrm>
              <a:off x="9207597" y="2110237"/>
              <a:ext cx="74261" cy="54142"/>
            </a:xfrm>
            <a:custGeom>
              <a:avLst/>
              <a:gdLst>
                <a:gd name="connsiteX0" fmla="*/ 72369 w 74261"/>
                <a:gd name="connsiteY0" fmla="*/ 15376 h 54142"/>
                <a:gd name="connsiteX1" fmla="*/ 70083 w 74261"/>
                <a:gd name="connsiteY1" fmla="*/ 26806 h 54142"/>
                <a:gd name="connsiteX2" fmla="*/ 48366 w 74261"/>
                <a:gd name="connsiteY2" fmla="*/ 25282 h 54142"/>
                <a:gd name="connsiteX3" fmla="*/ 48747 w 74261"/>
                <a:gd name="connsiteY3" fmla="*/ 25472 h 54142"/>
                <a:gd name="connsiteX4" fmla="*/ 49128 w 74261"/>
                <a:gd name="connsiteY4" fmla="*/ 24520 h 54142"/>
                <a:gd name="connsiteX5" fmla="*/ 60939 w 74261"/>
                <a:gd name="connsiteY5" fmla="*/ 31282 h 54142"/>
                <a:gd name="connsiteX6" fmla="*/ 42651 w 74261"/>
                <a:gd name="connsiteY6" fmla="*/ 49570 h 54142"/>
                <a:gd name="connsiteX7" fmla="*/ 35793 w 74261"/>
                <a:gd name="connsiteY7" fmla="*/ 54142 h 54142"/>
                <a:gd name="connsiteX8" fmla="*/ 38555 w 74261"/>
                <a:gd name="connsiteY8" fmla="*/ 35759 h 54142"/>
                <a:gd name="connsiteX9" fmla="*/ 22077 w 74261"/>
                <a:gd name="connsiteY9" fmla="*/ 44998 h 54142"/>
                <a:gd name="connsiteX10" fmla="*/ 15029 w 74261"/>
                <a:gd name="connsiteY10" fmla="*/ 48046 h 54142"/>
                <a:gd name="connsiteX11" fmla="*/ 6932 w 74261"/>
                <a:gd name="connsiteY11" fmla="*/ 45570 h 54142"/>
                <a:gd name="connsiteX12" fmla="*/ 10076 w 74261"/>
                <a:gd name="connsiteY12" fmla="*/ 38331 h 54142"/>
                <a:gd name="connsiteX13" fmla="*/ 16267 w 74261"/>
                <a:gd name="connsiteY13" fmla="*/ 32330 h 54142"/>
                <a:gd name="connsiteX14" fmla="*/ 2075 w 74261"/>
                <a:gd name="connsiteY14" fmla="*/ 40045 h 54142"/>
                <a:gd name="connsiteX15" fmla="*/ 360 w 74261"/>
                <a:gd name="connsiteY15" fmla="*/ 29663 h 54142"/>
                <a:gd name="connsiteX16" fmla="*/ 1122 w 74261"/>
                <a:gd name="connsiteY16" fmla="*/ 26615 h 54142"/>
                <a:gd name="connsiteX17" fmla="*/ 6170 w 74261"/>
                <a:gd name="connsiteY17" fmla="*/ 18233 h 54142"/>
                <a:gd name="connsiteX18" fmla="*/ 5599 w 74261"/>
                <a:gd name="connsiteY18" fmla="*/ 12518 h 54142"/>
                <a:gd name="connsiteX19" fmla="*/ 10742 w 74261"/>
                <a:gd name="connsiteY19" fmla="*/ 9756 h 54142"/>
                <a:gd name="connsiteX20" fmla="*/ 15886 w 74261"/>
                <a:gd name="connsiteY20" fmla="*/ 12994 h 54142"/>
                <a:gd name="connsiteX21" fmla="*/ 23792 w 74261"/>
                <a:gd name="connsiteY21" fmla="*/ 18805 h 54142"/>
                <a:gd name="connsiteX22" fmla="*/ 25697 w 74261"/>
                <a:gd name="connsiteY22" fmla="*/ 25091 h 54142"/>
                <a:gd name="connsiteX23" fmla="*/ 29030 w 74261"/>
                <a:gd name="connsiteY23" fmla="*/ 26234 h 54142"/>
                <a:gd name="connsiteX24" fmla="*/ 28078 w 74261"/>
                <a:gd name="connsiteY24" fmla="*/ 22329 h 54142"/>
                <a:gd name="connsiteX25" fmla="*/ 28173 w 74261"/>
                <a:gd name="connsiteY25" fmla="*/ 19376 h 54142"/>
                <a:gd name="connsiteX26" fmla="*/ 37222 w 74261"/>
                <a:gd name="connsiteY26" fmla="*/ 9565 h 54142"/>
                <a:gd name="connsiteX27" fmla="*/ 38746 w 74261"/>
                <a:gd name="connsiteY27" fmla="*/ 7184 h 54142"/>
                <a:gd name="connsiteX28" fmla="*/ 47033 w 74261"/>
                <a:gd name="connsiteY28" fmla="*/ 4231 h 54142"/>
                <a:gd name="connsiteX29" fmla="*/ 58653 w 74261"/>
                <a:gd name="connsiteY29" fmla="*/ 40 h 54142"/>
                <a:gd name="connsiteX30" fmla="*/ 66273 w 74261"/>
                <a:gd name="connsiteY30" fmla="*/ 4612 h 54142"/>
                <a:gd name="connsiteX31" fmla="*/ 72369 w 74261"/>
                <a:gd name="connsiteY31" fmla="*/ 15376 h 54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74261" h="54142">
                  <a:moveTo>
                    <a:pt x="72369" y="15376"/>
                  </a:moveTo>
                  <a:cubicBezTo>
                    <a:pt x="72750" y="19376"/>
                    <a:pt x="77608" y="24329"/>
                    <a:pt x="70083" y="26806"/>
                  </a:cubicBezTo>
                  <a:cubicBezTo>
                    <a:pt x="62844" y="26329"/>
                    <a:pt x="56177" y="16804"/>
                    <a:pt x="48366" y="25282"/>
                  </a:cubicBezTo>
                  <a:cubicBezTo>
                    <a:pt x="47604" y="25853"/>
                    <a:pt x="47890" y="26139"/>
                    <a:pt x="48747" y="25472"/>
                  </a:cubicBezTo>
                  <a:cubicBezTo>
                    <a:pt x="49890" y="24520"/>
                    <a:pt x="47509" y="24615"/>
                    <a:pt x="49128" y="24520"/>
                  </a:cubicBezTo>
                  <a:cubicBezTo>
                    <a:pt x="55891" y="22043"/>
                    <a:pt x="60939" y="22329"/>
                    <a:pt x="60939" y="31282"/>
                  </a:cubicBezTo>
                  <a:cubicBezTo>
                    <a:pt x="56462" y="38998"/>
                    <a:pt x="46461" y="41188"/>
                    <a:pt x="42651" y="49570"/>
                  </a:cubicBezTo>
                  <a:cubicBezTo>
                    <a:pt x="40937" y="51952"/>
                    <a:pt x="37793" y="52142"/>
                    <a:pt x="35793" y="54142"/>
                  </a:cubicBezTo>
                  <a:cubicBezTo>
                    <a:pt x="27030" y="49094"/>
                    <a:pt x="27792" y="43951"/>
                    <a:pt x="38555" y="35759"/>
                  </a:cubicBezTo>
                  <a:cubicBezTo>
                    <a:pt x="29221" y="35950"/>
                    <a:pt x="29221" y="35950"/>
                    <a:pt x="22077" y="44998"/>
                  </a:cubicBezTo>
                  <a:cubicBezTo>
                    <a:pt x="20172" y="47094"/>
                    <a:pt x="17696" y="47761"/>
                    <a:pt x="15029" y="48046"/>
                  </a:cubicBezTo>
                  <a:cubicBezTo>
                    <a:pt x="11885" y="48427"/>
                    <a:pt x="8742" y="48332"/>
                    <a:pt x="6932" y="45570"/>
                  </a:cubicBezTo>
                  <a:cubicBezTo>
                    <a:pt x="4361" y="41855"/>
                    <a:pt x="8552" y="40617"/>
                    <a:pt x="10076" y="38331"/>
                  </a:cubicBezTo>
                  <a:cubicBezTo>
                    <a:pt x="11695" y="35950"/>
                    <a:pt x="13790" y="34235"/>
                    <a:pt x="16267" y="32330"/>
                  </a:cubicBezTo>
                  <a:cubicBezTo>
                    <a:pt x="10647" y="33949"/>
                    <a:pt x="8552" y="42522"/>
                    <a:pt x="2075" y="40045"/>
                  </a:cubicBezTo>
                  <a:cubicBezTo>
                    <a:pt x="-1831" y="38617"/>
                    <a:pt x="1122" y="33187"/>
                    <a:pt x="360" y="29663"/>
                  </a:cubicBezTo>
                  <a:cubicBezTo>
                    <a:pt x="455" y="28615"/>
                    <a:pt x="646" y="27568"/>
                    <a:pt x="1122" y="26615"/>
                  </a:cubicBezTo>
                  <a:cubicBezTo>
                    <a:pt x="2741" y="23758"/>
                    <a:pt x="6837" y="22424"/>
                    <a:pt x="6170" y="18233"/>
                  </a:cubicBezTo>
                  <a:cubicBezTo>
                    <a:pt x="5694" y="16328"/>
                    <a:pt x="4932" y="14518"/>
                    <a:pt x="5599" y="12518"/>
                  </a:cubicBezTo>
                  <a:cubicBezTo>
                    <a:pt x="6837" y="10613"/>
                    <a:pt x="8456" y="9661"/>
                    <a:pt x="10742" y="9756"/>
                  </a:cubicBezTo>
                  <a:cubicBezTo>
                    <a:pt x="12838" y="10232"/>
                    <a:pt x="14648" y="11185"/>
                    <a:pt x="15886" y="12994"/>
                  </a:cubicBezTo>
                  <a:cubicBezTo>
                    <a:pt x="14362" y="20614"/>
                    <a:pt x="20934" y="17281"/>
                    <a:pt x="23792" y="18805"/>
                  </a:cubicBezTo>
                  <a:cubicBezTo>
                    <a:pt x="25887" y="20519"/>
                    <a:pt x="24268" y="23281"/>
                    <a:pt x="25697" y="25091"/>
                  </a:cubicBezTo>
                  <a:cubicBezTo>
                    <a:pt x="26649" y="25948"/>
                    <a:pt x="27697" y="27853"/>
                    <a:pt x="29030" y="26234"/>
                  </a:cubicBezTo>
                  <a:cubicBezTo>
                    <a:pt x="29888" y="25186"/>
                    <a:pt x="28459" y="23662"/>
                    <a:pt x="28078" y="22329"/>
                  </a:cubicBezTo>
                  <a:cubicBezTo>
                    <a:pt x="27887" y="21376"/>
                    <a:pt x="27887" y="20329"/>
                    <a:pt x="28173" y="19376"/>
                  </a:cubicBezTo>
                  <a:cubicBezTo>
                    <a:pt x="29792" y="14804"/>
                    <a:pt x="36460" y="14995"/>
                    <a:pt x="37222" y="9565"/>
                  </a:cubicBezTo>
                  <a:cubicBezTo>
                    <a:pt x="37508" y="8613"/>
                    <a:pt x="37984" y="7851"/>
                    <a:pt x="38746" y="7184"/>
                  </a:cubicBezTo>
                  <a:cubicBezTo>
                    <a:pt x="41318" y="5660"/>
                    <a:pt x="44270" y="5184"/>
                    <a:pt x="47033" y="4231"/>
                  </a:cubicBezTo>
                  <a:cubicBezTo>
                    <a:pt x="51700" y="5184"/>
                    <a:pt x="53986" y="-531"/>
                    <a:pt x="58653" y="40"/>
                  </a:cubicBezTo>
                  <a:cubicBezTo>
                    <a:pt x="61701" y="802"/>
                    <a:pt x="64654" y="1660"/>
                    <a:pt x="66273" y="4612"/>
                  </a:cubicBezTo>
                  <a:cubicBezTo>
                    <a:pt x="66083" y="9756"/>
                    <a:pt x="73036" y="10423"/>
                    <a:pt x="72369" y="15376"/>
                  </a:cubicBezTo>
                  <a:close/>
                </a:path>
              </a:pathLst>
            </a:custGeom>
            <a:solidFill>
              <a:srgbClr val="F9BD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70" name="Freeform: Shape 369">
              <a:extLst>
                <a:ext uri="{FF2B5EF4-FFF2-40B4-BE49-F238E27FC236}">
                  <a16:creationId xmlns:a16="http://schemas.microsoft.com/office/drawing/2014/main" id="{3EE2AD40-9D34-4E6C-B365-6FB804216AC6}"/>
                </a:ext>
              </a:extLst>
            </p:cNvPr>
            <p:cNvSpPr/>
            <p:nvPr/>
          </p:nvSpPr>
          <p:spPr>
            <a:xfrm>
              <a:off x="9200147" y="2139329"/>
              <a:ext cx="30384" cy="44897"/>
            </a:xfrm>
            <a:custGeom>
              <a:avLst/>
              <a:gdLst>
                <a:gd name="connsiteX0" fmla="*/ 9049 w 30384"/>
                <a:gd name="connsiteY0" fmla="*/ 0 h 44897"/>
                <a:gd name="connsiteX1" fmla="*/ 10382 w 30384"/>
                <a:gd name="connsiteY1" fmla="*/ 9906 h 44897"/>
                <a:gd name="connsiteX2" fmla="*/ 30385 w 30384"/>
                <a:gd name="connsiteY2" fmla="*/ 5143 h 44897"/>
                <a:gd name="connsiteX3" fmla="*/ 15526 w 30384"/>
                <a:gd name="connsiteY3" fmla="*/ 15240 h 44897"/>
                <a:gd name="connsiteX4" fmla="*/ 29527 w 30384"/>
                <a:gd name="connsiteY4" fmla="*/ 15907 h 44897"/>
                <a:gd name="connsiteX5" fmla="*/ 29527 w 30384"/>
                <a:gd name="connsiteY5" fmla="*/ 20479 h 44897"/>
                <a:gd name="connsiteX6" fmla="*/ 20383 w 30384"/>
                <a:gd name="connsiteY6" fmla="*/ 31909 h 44897"/>
                <a:gd name="connsiteX7" fmla="*/ 22670 w 30384"/>
                <a:gd name="connsiteY7" fmla="*/ 41053 h 44897"/>
                <a:gd name="connsiteX8" fmla="*/ 17050 w 30384"/>
                <a:gd name="connsiteY8" fmla="*/ 44863 h 44897"/>
                <a:gd name="connsiteX9" fmla="*/ 6667 w 30384"/>
                <a:gd name="connsiteY9" fmla="*/ 27337 h 44897"/>
                <a:gd name="connsiteX10" fmla="*/ 0 w 30384"/>
                <a:gd name="connsiteY10" fmla="*/ 4477 h 44897"/>
                <a:gd name="connsiteX11" fmla="*/ 2191 w 30384"/>
                <a:gd name="connsiteY11" fmla="*/ 2572 h 44897"/>
                <a:gd name="connsiteX12" fmla="*/ 9049 w 30384"/>
                <a:gd name="connsiteY12" fmla="*/ 0 h 44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0384" h="44897">
                  <a:moveTo>
                    <a:pt x="9049" y="0"/>
                  </a:moveTo>
                  <a:cubicBezTo>
                    <a:pt x="13811" y="2572"/>
                    <a:pt x="8572" y="6763"/>
                    <a:pt x="10382" y="9906"/>
                  </a:cubicBezTo>
                  <a:cubicBezTo>
                    <a:pt x="22193" y="1714"/>
                    <a:pt x="22193" y="1714"/>
                    <a:pt x="30385" y="5143"/>
                  </a:cubicBezTo>
                  <a:cubicBezTo>
                    <a:pt x="21717" y="3524"/>
                    <a:pt x="20669" y="11906"/>
                    <a:pt x="15526" y="15240"/>
                  </a:cubicBezTo>
                  <a:cubicBezTo>
                    <a:pt x="20098" y="19050"/>
                    <a:pt x="24955" y="14573"/>
                    <a:pt x="29527" y="15907"/>
                  </a:cubicBezTo>
                  <a:cubicBezTo>
                    <a:pt x="29527" y="17431"/>
                    <a:pt x="29527" y="18955"/>
                    <a:pt x="29527" y="20479"/>
                  </a:cubicBezTo>
                  <a:cubicBezTo>
                    <a:pt x="28575" y="26003"/>
                    <a:pt x="18574" y="24194"/>
                    <a:pt x="20383" y="31909"/>
                  </a:cubicBezTo>
                  <a:cubicBezTo>
                    <a:pt x="23051" y="34481"/>
                    <a:pt x="18002" y="38957"/>
                    <a:pt x="22670" y="41053"/>
                  </a:cubicBezTo>
                  <a:cubicBezTo>
                    <a:pt x="22955" y="45529"/>
                    <a:pt x="19812" y="44863"/>
                    <a:pt x="17050" y="44863"/>
                  </a:cubicBezTo>
                  <a:cubicBezTo>
                    <a:pt x="8572" y="42005"/>
                    <a:pt x="10096" y="33242"/>
                    <a:pt x="6667" y="27337"/>
                  </a:cubicBezTo>
                  <a:cubicBezTo>
                    <a:pt x="4286" y="19812"/>
                    <a:pt x="6858" y="10763"/>
                    <a:pt x="0" y="4477"/>
                  </a:cubicBezTo>
                  <a:cubicBezTo>
                    <a:pt x="667" y="3810"/>
                    <a:pt x="1429" y="3143"/>
                    <a:pt x="2191" y="2572"/>
                  </a:cubicBezTo>
                  <a:cubicBezTo>
                    <a:pt x="4477" y="1429"/>
                    <a:pt x="6572" y="95"/>
                    <a:pt x="9049" y="0"/>
                  </a:cubicBezTo>
                  <a:close/>
                </a:path>
              </a:pathLst>
            </a:custGeom>
            <a:solidFill>
              <a:srgbClr val="FBC9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71" name="Freeform: Shape 370">
              <a:extLst>
                <a:ext uri="{FF2B5EF4-FFF2-40B4-BE49-F238E27FC236}">
                  <a16:creationId xmlns:a16="http://schemas.microsoft.com/office/drawing/2014/main" id="{83A0581E-4047-4BB5-84B2-899CCF31202F}"/>
                </a:ext>
              </a:extLst>
            </p:cNvPr>
            <p:cNvSpPr/>
            <p:nvPr/>
          </p:nvSpPr>
          <p:spPr>
            <a:xfrm>
              <a:off x="9215780" y="2179955"/>
              <a:ext cx="17254" cy="16428"/>
            </a:xfrm>
            <a:custGeom>
              <a:avLst/>
              <a:gdLst>
                <a:gd name="connsiteX0" fmla="*/ 273 w 17254"/>
                <a:gd name="connsiteY0" fmla="*/ 2713 h 16428"/>
                <a:gd name="connsiteX1" fmla="*/ 7131 w 17254"/>
                <a:gd name="connsiteY1" fmla="*/ 427 h 16428"/>
                <a:gd name="connsiteX2" fmla="*/ 16275 w 17254"/>
                <a:gd name="connsiteY2" fmla="*/ 4999 h 16428"/>
                <a:gd name="connsiteX3" fmla="*/ 13989 w 17254"/>
                <a:gd name="connsiteY3" fmla="*/ 14143 h 16428"/>
                <a:gd name="connsiteX4" fmla="*/ 11703 w 17254"/>
                <a:gd name="connsiteY4" fmla="*/ 16429 h 16428"/>
                <a:gd name="connsiteX5" fmla="*/ 3130 w 17254"/>
                <a:gd name="connsiteY5" fmla="*/ 10618 h 16428"/>
                <a:gd name="connsiteX6" fmla="*/ 273 w 17254"/>
                <a:gd name="connsiteY6" fmla="*/ 2713 h 16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254" h="16428">
                  <a:moveTo>
                    <a:pt x="273" y="2713"/>
                  </a:moveTo>
                  <a:cubicBezTo>
                    <a:pt x="2749" y="2617"/>
                    <a:pt x="5512" y="3094"/>
                    <a:pt x="7131" y="427"/>
                  </a:cubicBezTo>
                  <a:cubicBezTo>
                    <a:pt x="9798" y="2713"/>
                    <a:pt x="17132" y="-4336"/>
                    <a:pt x="16275" y="4999"/>
                  </a:cubicBezTo>
                  <a:cubicBezTo>
                    <a:pt x="19418" y="8999"/>
                    <a:pt x="13989" y="10904"/>
                    <a:pt x="13989" y="14143"/>
                  </a:cubicBezTo>
                  <a:cubicBezTo>
                    <a:pt x="13227" y="14905"/>
                    <a:pt x="12465" y="15667"/>
                    <a:pt x="11703" y="16429"/>
                  </a:cubicBezTo>
                  <a:cubicBezTo>
                    <a:pt x="8655" y="14905"/>
                    <a:pt x="5035" y="13952"/>
                    <a:pt x="3130" y="10618"/>
                  </a:cubicBezTo>
                  <a:cubicBezTo>
                    <a:pt x="2368" y="7951"/>
                    <a:pt x="-965" y="6142"/>
                    <a:pt x="273" y="2713"/>
                  </a:cubicBezTo>
                  <a:close/>
                </a:path>
              </a:pathLst>
            </a:custGeom>
            <a:solidFill>
              <a:srgbClr val="FDCE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72" name="Freeform: Shape 371">
              <a:extLst>
                <a:ext uri="{FF2B5EF4-FFF2-40B4-BE49-F238E27FC236}">
                  <a16:creationId xmlns:a16="http://schemas.microsoft.com/office/drawing/2014/main" id="{0E20FB37-A705-4CC9-BF0C-B20973AFDB2E}"/>
                </a:ext>
              </a:extLst>
            </p:cNvPr>
            <p:cNvSpPr/>
            <p:nvPr/>
          </p:nvSpPr>
          <p:spPr>
            <a:xfrm>
              <a:off x="9218106" y="2159807"/>
              <a:ext cx="11725" cy="11429"/>
            </a:xfrm>
            <a:custGeom>
              <a:avLst/>
              <a:gdLst>
                <a:gd name="connsiteX0" fmla="*/ 2519 w 11725"/>
                <a:gd name="connsiteY0" fmla="*/ 11430 h 11429"/>
                <a:gd name="connsiteX1" fmla="*/ 4233 w 11725"/>
                <a:gd name="connsiteY1" fmla="*/ 2477 h 11429"/>
                <a:gd name="connsiteX2" fmla="*/ 11568 w 11725"/>
                <a:gd name="connsiteY2" fmla="*/ 0 h 11429"/>
                <a:gd name="connsiteX3" fmla="*/ 2519 w 11725"/>
                <a:gd name="connsiteY3" fmla="*/ 11430 h 114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725" h="11429">
                  <a:moveTo>
                    <a:pt x="2519" y="11430"/>
                  </a:moveTo>
                  <a:cubicBezTo>
                    <a:pt x="-3006" y="7334"/>
                    <a:pt x="1947" y="4667"/>
                    <a:pt x="4233" y="2477"/>
                  </a:cubicBezTo>
                  <a:cubicBezTo>
                    <a:pt x="5948" y="857"/>
                    <a:pt x="9091" y="762"/>
                    <a:pt x="11568" y="0"/>
                  </a:cubicBezTo>
                  <a:cubicBezTo>
                    <a:pt x="12044" y="4477"/>
                    <a:pt x="12044" y="4477"/>
                    <a:pt x="2519" y="11430"/>
                  </a:cubicBezTo>
                  <a:close/>
                </a:path>
              </a:pathLst>
            </a:custGeom>
            <a:solidFill>
              <a:srgbClr val="F7BE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73" name="Freeform: Shape 372">
              <a:extLst>
                <a:ext uri="{FF2B5EF4-FFF2-40B4-BE49-F238E27FC236}">
                  <a16:creationId xmlns:a16="http://schemas.microsoft.com/office/drawing/2014/main" id="{B6C9D911-7C96-40A3-AE37-8304BD3027D3}"/>
                </a:ext>
              </a:extLst>
            </p:cNvPr>
            <p:cNvSpPr/>
            <p:nvPr/>
          </p:nvSpPr>
          <p:spPr>
            <a:xfrm>
              <a:off x="9243485" y="2159807"/>
              <a:ext cx="8953" cy="5622"/>
            </a:xfrm>
            <a:custGeom>
              <a:avLst/>
              <a:gdLst>
                <a:gd name="connsiteX0" fmla="*/ 0 w 8953"/>
                <a:gd name="connsiteY0" fmla="*/ 4572 h 5622"/>
                <a:gd name="connsiteX1" fmla="*/ 6858 w 8953"/>
                <a:gd name="connsiteY1" fmla="*/ 0 h 5622"/>
                <a:gd name="connsiteX2" fmla="*/ 8954 w 8953"/>
                <a:gd name="connsiteY2" fmla="*/ 2191 h 5622"/>
                <a:gd name="connsiteX3" fmla="*/ 6763 w 8953"/>
                <a:gd name="connsiteY3" fmla="*/ 4572 h 5622"/>
                <a:gd name="connsiteX4" fmla="*/ 0 w 8953"/>
                <a:gd name="connsiteY4" fmla="*/ 4572 h 56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953" h="5622">
                  <a:moveTo>
                    <a:pt x="0" y="4572"/>
                  </a:moveTo>
                  <a:cubicBezTo>
                    <a:pt x="191" y="-95"/>
                    <a:pt x="3524" y="0"/>
                    <a:pt x="6858" y="0"/>
                  </a:cubicBezTo>
                  <a:cubicBezTo>
                    <a:pt x="7525" y="762"/>
                    <a:pt x="8287" y="1429"/>
                    <a:pt x="8954" y="2191"/>
                  </a:cubicBezTo>
                  <a:cubicBezTo>
                    <a:pt x="8192" y="2953"/>
                    <a:pt x="7525" y="3810"/>
                    <a:pt x="6763" y="4572"/>
                  </a:cubicBezTo>
                  <a:cubicBezTo>
                    <a:pt x="4477" y="3905"/>
                    <a:pt x="2286" y="7239"/>
                    <a:pt x="0" y="4572"/>
                  </a:cubicBezTo>
                  <a:close/>
                </a:path>
              </a:pathLst>
            </a:custGeom>
            <a:solidFill>
              <a:srgbClr val="F6B3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74" name="Freeform: Shape 373">
              <a:extLst>
                <a:ext uri="{FF2B5EF4-FFF2-40B4-BE49-F238E27FC236}">
                  <a16:creationId xmlns:a16="http://schemas.microsoft.com/office/drawing/2014/main" id="{9BE9F3FD-F3CA-45B1-A5A5-DC9CCB304BD3}"/>
                </a:ext>
              </a:extLst>
            </p:cNvPr>
            <p:cNvSpPr/>
            <p:nvPr/>
          </p:nvSpPr>
          <p:spPr>
            <a:xfrm>
              <a:off x="9228208" y="2184953"/>
              <a:ext cx="8419" cy="9143"/>
            </a:xfrm>
            <a:custGeom>
              <a:avLst/>
              <a:gdLst>
                <a:gd name="connsiteX0" fmla="*/ 1561 w 8419"/>
                <a:gd name="connsiteY0" fmla="*/ 9144 h 9143"/>
                <a:gd name="connsiteX1" fmla="*/ 3847 w 8419"/>
                <a:gd name="connsiteY1" fmla="*/ 0 h 9143"/>
                <a:gd name="connsiteX2" fmla="*/ 8419 w 8419"/>
                <a:gd name="connsiteY2" fmla="*/ 0 h 9143"/>
                <a:gd name="connsiteX3" fmla="*/ 1561 w 8419"/>
                <a:gd name="connsiteY3" fmla="*/ 9144 h 9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419" h="9143">
                  <a:moveTo>
                    <a:pt x="1561" y="9144"/>
                  </a:moveTo>
                  <a:cubicBezTo>
                    <a:pt x="-3201" y="4667"/>
                    <a:pt x="4514" y="3429"/>
                    <a:pt x="3847" y="0"/>
                  </a:cubicBezTo>
                  <a:cubicBezTo>
                    <a:pt x="5371" y="0"/>
                    <a:pt x="6895" y="0"/>
                    <a:pt x="8419" y="0"/>
                  </a:cubicBezTo>
                  <a:cubicBezTo>
                    <a:pt x="6514" y="3334"/>
                    <a:pt x="5657" y="7430"/>
                    <a:pt x="1561" y="9144"/>
                  </a:cubicBezTo>
                  <a:close/>
                </a:path>
              </a:pathLst>
            </a:custGeom>
            <a:solidFill>
              <a:srgbClr val="FAC70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75" name="Freeform: Shape 374">
              <a:extLst>
                <a:ext uri="{FF2B5EF4-FFF2-40B4-BE49-F238E27FC236}">
                  <a16:creationId xmlns:a16="http://schemas.microsoft.com/office/drawing/2014/main" id="{E81B83BB-C017-4AD8-9B6A-556E48039898}"/>
                </a:ext>
              </a:extLst>
            </p:cNvPr>
            <p:cNvSpPr/>
            <p:nvPr/>
          </p:nvSpPr>
          <p:spPr>
            <a:xfrm>
              <a:off x="9194396" y="2058124"/>
              <a:ext cx="47627" cy="49866"/>
            </a:xfrm>
            <a:custGeom>
              <a:avLst/>
              <a:gdLst>
                <a:gd name="connsiteX0" fmla="*/ 1179 w 47627"/>
                <a:gd name="connsiteY0" fmla="*/ 17196 h 49866"/>
                <a:gd name="connsiteX1" fmla="*/ 1179 w 47627"/>
                <a:gd name="connsiteY1" fmla="*/ 14910 h 49866"/>
                <a:gd name="connsiteX2" fmla="*/ 7370 w 47627"/>
                <a:gd name="connsiteY2" fmla="*/ 6528 h 49866"/>
                <a:gd name="connsiteX3" fmla="*/ 14514 w 47627"/>
                <a:gd name="connsiteY3" fmla="*/ 4242 h 49866"/>
                <a:gd name="connsiteX4" fmla="*/ 21181 w 47627"/>
                <a:gd name="connsiteY4" fmla="*/ 2813 h 49866"/>
                <a:gd name="connsiteX5" fmla="*/ 27849 w 47627"/>
                <a:gd name="connsiteY5" fmla="*/ 337 h 49866"/>
                <a:gd name="connsiteX6" fmla="*/ 29468 w 47627"/>
                <a:gd name="connsiteY6" fmla="*/ 7100 h 49866"/>
                <a:gd name="connsiteX7" fmla="*/ 22324 w 47627"/>
                <a:gd name="connsiteY7" fmla="*/ 16910 h 49866"/>
                <a:gd name="connsiteX8" fmla="*/ 32992 w 47627"/>
                <a:gd name="connsiteY8" fmla="*/ 9767 h 49866"/>
                <a:gd name="connsiteX9" fmla="*/ 38041 w 47627"/>
                <a:gd name="connsiteY9" fmla="*/ 15291 h 49866"/>
                <a:gd name="connsiteX10" fmla="*/ 47089 w 47627"/>
                <a:gd name="connsiteY10" fmla="*/ 28626 h 49866"/>
                <a:gd name="connsiteX11" fmla="*/ 39469 w 47627"/>
                <a:gd name="connsiteY11" fmla="*/ 36151 h 49866"/>
                <a:gd name="connsiteX12" fmla="*/ 35755 w 47627"/>
                <a:gd name="connsiteY12" fmla="*/ 38818 h 49866"/>
                <a:gd name="connsiteX13" fmla="*/ 31278 w 47627"/>
                <a:gd name="connsiteY13" fmla="*/ 39199 h 49866"/>
                <a:gd name="connsiteX14" fmla="*/ 26230 w 47627"/>
                <a:gd name="connsiteY14" fmla="*/ 36437 h 49866"/>
                <a:gd name="connsiteX15" fmla="*/ 20324 w 47627"/>
                <a:gd name="connsiteY15" fmla="*/ 38246 h 49866"/>
                <a:gd name="connsiteX16" fmla="*/ 19943 w 47627"/>
                <a:gd name="connsiteY16" fmla="*/ 45485 h 49866"/>
                <a:gd name="connsiteX17" fmla="*/ 4894 w 47627"/>
                <a:gd name="connsiteY17" fmla="*/ 42818 h 49866"/>
                <a:gd name="connsiteX18" fmla="*/ 322 w 47627"/>
                <a:gd name="connsiteY18" fmla="*/ 28912 h 49866"/>
                <a:gd name="connsiteX19" fmla="*/ 1179 w 47627"/>
                <a:gd name="connsiteY19" fmla="*/ 17196 h 49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7627" h="49866">
                  <a:moveTo>
                    <a:pt x="1179" y="17196"/>
                  </a:moveTo>
                  <a:cubicBezTo>
                    <a:pt x="-345" y="16434"/>
                    <a:pt x="-440" y="15672"/>
                    <a:pt x="1179" y="14910"/>
                  </a:cubicBezTo>
                  <a:cubicBezTo>
                    <a:pt x="3751" y="12529"/>
                    <a:pt x="4513" y="8814"/>
                    <a:pt x="7370" y="6528"/>
                  </a:cubicBezTo>
                  <a:cubicBezTo>
                    <a:pt x="9370" y="4814"/>
                    <a:pt x="11752" y="3766"/>
                    <a:pt x="14514" y="4242"/>
                  </a:cubicBezTo>
                  <a:cubicBezTo>
                    <a:pt x="17943" y="9576"/>
                    <a:pt x="20038" y="8433"/>
                    <a:pt x="21181" y="2813"/>
                  </a:cubicBezTo>
                  <a:cubicBezTo>
                    <a:pt x="22896" y="527"/>
                    <a:pt x="24991" y="-616"/>
                    <a:pt x="27849" y="337"/>
                  </a:cubicBezTo>
                  <a:cubicBezTo>
                    <a:pt x="30135" y="2242"/>
                    <a:pt x="28516" y="5004"/>
                    <a:pt x="29468" y="7100"/>
                  </a:cubicBezTo>
                  <a:cubicBezTo>
                    <a:pt x="28992" y="11005"/>
                    <a:pt x="26230" y="13481"/>
                    <a:pt x="22324" y="16910"/>
                  </a:cubicBezTo>
                  <a:cubicBezTo>
                    <a:pt x="28135" y="15958"/>
                    <a:pt x="27754" y="8719"/>
                    <a:pt x="32992" y="9767"/>
                  </a:cubicBezTo>
                  <a:cubicBezTo>
                    <a:pt x="35183" y="11195"/>
                    <a:pt x="36040" y="13767"/>
                    <a:pt x="38041" y="15291"/>
                  </a:cubicBezTo>
                  <a:cubicBezTo>
                    <a:pt x="43470" y="17958"/>
                    <a:pt x="43375" y="24435"/>
                    <a:pt x="47089" y="28626"/>
                  </a:cubicBezTo>
                  <a:cubicBezTo>
                    <a:pt x="49756" y="31674"/>
                    <a:pt x="41755" y="33103"/>
                    <a:pt x="39469" y="36151"/>
                  </a:cubicBezTo>
                  <a:cubicBezTo>
                    <a:pt x="38326" y="37199"/>
                    <a:pt x="37088" y="38151"/>
                    <a:pt x="35755" y="38818"/>
                  </a:cubicBezTo>
                  <a:cubicBezTo>
                    <a:pt x="34326" y="39389"/>
                    <a:pt x="32802" y="39485"/>
                    <a:pt x="31278" y="39199"/>
                  </a:cubicBezTo>
                  <a:cubicBezTo>
                    <a:pt x="29373" y="38723"/>
                    <a:pt x="27658" y="37770"/>
                    <a:pt x="26230" y="36437"/>
                  </a:cubicBezTo>
                  <a:cubicBezTo>
                    <a:pt x="22896" y="32722"/>
                    <a:pt x="22134" y="37389"/>
                    <a:pt x="20324" y="38246"/>
                  </a:cubicBezTo>
                  <a:cubicBezTo>
                    <a:pt x="14704" y="40342"/>
                    <a:pt x="22705" y="43199"/>
                    <a:pt x="19943" y="45485"/>
                  </a:cubicBezTo>
                  <a:cubicBezTo>
                    <a:pt x="13180" y="54058"/>
                    <a:pt x="9085" y="48343"/>
                    <a:pt x="4894" y="42818"/>
                  </a:cubicBezTo>
                  <a:cubicBezTo>
                    <a:pt x="6132" y="37294"/>
                    <a:pt x="3655" y="33008"/>
                    <a:pt x="322" y="28912"/>
                  </a:cubicBezTo>
                  <a:cubicBezTo>
                    <a:pt x="131" y="25007"/>
                    <a:pt x="3274" y="21292"/>
                    <a:pt x="1179" y="17196"/>
                  </a:cubicBezTo>
                  <a:close/>
                </a:path>
              </a:pathLst>
            </a:custGeom>
            <a:solidFill>
              <a:srgbClr val="FCC7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76" name="Freeform: Shape 375">
              <a:extLst>
                <a:ext uri="{FF2B5EF4-FFF2-40B4-BE49-F238E27FC236}">
                  <a16:creationId xmlns:a16="http://schemas.microsoft.com/office/drawing/2014/main" id="{511F1E94-4E78-483C-87D7-339B85F26A0B}"/>
                </a:ext>
              </a:extLst>
            </p:cNvPr>
            <p:cNvSpPr/>
            <p:nvPr/>
          </p:nvSpPr>
          <p:spPr>
            <a:xfrm>
              <a:off x="9194395" y="2038464"/>
              <a:ext cx="19842" cy="17521"/>
            </a:xfrm>
            <a:custGeom>
              <a:avLst/>
              <a:gdLst>
                <a:gd name="connsiteX0" fmla="*/ 19372 w 19842"/>
                <a:gd name="connsiteY0" fmla="*/ 376 h 17521"/>
                <a:gd name="connsiteX1" fmla="*/ 19467 w 19842"/>
                <a:gd name="connsiteY1" fmla="*/ 2662 h 17521"/>
                <a:gd name="connsiteX2" fmla="*/ 4037 w 19842"/>
                <a:gd name="connsiteY2" fmla="*/ 17521 h 17521"/>
                <a:gd name="connsiteX3" fmla="*/ 1274 w 19842"/>
                <a:gd name="connsiteY3" fmla="*/ 14092 h 17521"/>
                <a:gd name="connsiteX4" fmla="*/ 3560 w 19842"/>
                <a:gd name="connsiteY4" fmla="*/ 4853 h 17521"/>
                <a:gd name="connsiteX5" fmla="*/ 19372 w 19842"/>
                <a:gd name="connsiteY5" fmla="*/ 376 h 175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842" h="17521">
                  <a:moveTo>
                    <a:pt x="19372" y="376"/>
                  </a:moveTo>
                  <a:cubicBezTo>
                    <a:pt x="19372" y="1138"/>
                    <a:pt x="19372" y="1900"/>
                    <a:pt x="19467" y="2662"/>
                  </a:cubicBezTo>
                  <a:cubicBezTo>
                    <a:pt x="22039" y="15616"/>
                    <a:pt x="10799" y="14187"/>
                    <a:pt x="4037" y="17521"/>
                  </a:cubicBezTo>
                  <a:cubicBezTo>
                    <a:pt x="2227" y="17140"/>
                    <a:pt x="608" y="16569"/>
                    <a:pt x="1274" y="14092"/>
                  </a:cubicBezTo>
                  <a:cubicBezTo>
                    <a:pt x="5942" y="11997"/>
                    <a:pt x="-5393" y="5996"/>
                    <a:pt x="3560" y="4853"/>
                  </a:cubicBezTo>
                  <a:cubicBezTo>
                    <a:pt x="8132" y="1424"/>
                    <a:pt x="13276" y="-957"/>
                    <a:pt x="19372" y="376"/>
                  </a:cubicBezTo>
                  <a:close/>
                </a:path>
              </a:pathLst>
            </a:custGeom>
            <a:solidFill>
              <a:srgbClr val="F8C30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77" name="Freeform: Shape 376">
              <a:extLst>
                <a:ext uri="{FF2B5EF4-FFF2-40B4-BE49-F238E27FC236}">
                  <a16:creationId xmlns:a16="http://schemas.microsoft.com/office/drawing/2014/main" id="{EF3801AA-12B1-4341-8629-8E6F31542990}"/>
                </a:ext>
              </a:extLst>
            </p:cNvPr>
            <p:cNvSpPr/>
            <p:nvPr/>
          </p:nvSpPr>
          <p:spPr>
            <a:xfrm>
              <a:off x="9197860" y="2041126"/>
              <a:ext cx="25241" cy="19392"/>
            </a:xfrm>
            <a:custGeom>
              <a:avLst/>
              <a:gdLst>
                <a:gd name="connsiteX0" fmla="*/ 0 w 25241"/>
                <a:gd name="connsiteY0" fmla="*/ 13716 h 19392"/>
                <a:gd name="connsiteX1" fmla="*/ 16002 w 25241"/>
                <a:gd name="connsiteY1" fmla="*/ 0 h 19392"/>
                <a:gd name="connsiteX2" fmla="*/ 18288 w 25241"/>
                <a:gd name="connsiteY2" fmla="*/ 95 h 19392"/>
                <a:gd name="connsiteX3" fmla="*/ 25146 w 25241"/>
                <a:gd name="connsiteY3" fmla="*/ 11430 h 19392"/>
                <a:gd name="connsiteX4" fmla="*/ 25241 w 25241"/>
                <a:gd name="connsiteY4" fmla="*/ 13716 h 19392"/>
                <a:gd name="connsiteX5" fmla="*/ 14954 w 25241"/>
                <a:gd name="connsiteY5" fmla="*/ 19145 h 19392"/>
                <a:gd name="connsiteX6" fmla="*/ 12002 w 25241"/>
                <a:gd name="connsiteY6" fmla="*/ 19336 h 19392"/>
                <a:gd name="connsiteX7" fmla="*/ 9239 w 25241"/>
                <a:gd name="connsiteY7" fmla="*/ 18383 h 19392"/>
                <a:gd name="connsiteX8" fmla="*/ 0 w 25241"/>
                <a:gd name="connsiteY8" fmla="*/ 13716 h 19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241" h="19392">
                  <a:moveTo>
                    <a:pt x="0" y="13716"/>
                  </a:moveTo>
                  <a:cubicBezTo>
                    <a:pt x="5239" y="9049"/>
                    <a:pt x="15049" y="9716"/>
                    <a:pt x="16002" y="0"/>
                  </a:cubicBezTo>
                  <a:cubicBezTo>
                    <a:pt x="16764" y="0"/>
                    <a:pt x="17526" y="95"/>
                    <a:pt x="18288" y="95"/>
                  </a:cubicBezTo>
                  <a:cubicBezTo>
                    <a:pt x="18860" y="4953"/>
                    <a:pt x="22003" y="8096"/>
                    <a:pt x="25146" y="11430"/>
                  </a:cubicBezTo>
                  <a:cubicBezTo>
                    <a:pt x="25146" y="12192"/>
                    <a:pt x="25146" y="12954"/>
                    <a:pt x="25241" y="13716"/>
                  </a:cubicBezTo>
                  <a:cubicBezTo>
                    <a:pt x="22384" y="16574"/>
                    <a:pt x="18383" y="17336"/>
                    <a:pt x="14954" y="19145"/>
                  </a:cubicBezTo>
                  <a:cubicBezTo>
                    <a:pt x="14002" y="19431"/>
                    <a:pt x="13049" y="19431"/>
                    <a:pt x="12002" y="19336"/>
                  </a:cubicBezTo>
                  <a:cubicBezTo>
                    <a:pt x="11049" y="19050"/>
                    <a:pt x="10097" y="18764"/>
                    <a:pt x="9239" y="18383"/>
                  </a:cubicBezTo>
                  <a:cubicBezTo>
                    <a:pt x="6096" y="16669"/>
                    <a:pt x="667" y="19907"/>
                    <a:pt x="0" y="13716"/>
                  </a:cubicBezTo>
                  <a:close/>
                </a:path>
              </a:pathLst>
            </a:custGeom>
            <a:solidFill>
              <a:srgbClr val="F8BC0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78" name="Freeform: Shape 377">
              <a:extLst>
                <a:ext uri="{FF2B5EF4-FFF2-40B4-BE49-F238E27FC236}">
                  <a16:creationId xmlns:a16="http://schemas.microsoft.com/office/drawing/2014/main" id="{F8489B4F-93EE-4F10-92F4-E678FA34F228}"/>
                </a:ext>
              </a:extLst>
            </p:cNvPr>
            <p:cNvSpPr/>
            <p:nvPr/>
          </p:nvSpPr>
          <p:spPr>
            <a:xfrm>
              <a:off x="9193267" y="2052556"/>
              <a:ext cx="16023" cy="20478"/>
            </a:xfrm>
            <a:custGeom>
              <a:avLst/>
              <a:gdLst>
                <a:gd name="connsiteX0" fmla="*/ 4594 w 16023"/>
                <a:gd name="connsiteY0" fmla="*/ 2286 h 20478"/>
                <a:gd name="connsiteX1" fmla="*/ 16024 w 16023"/>
                <a:gd name="connsiteY1" fmla="*/ 4572 h 20478"/>
                <a:gd name="connsiteX2" fmla="*/ 9166 w 16023"/>
                <a:gd name="connsiteY2" fmla="*/ 13716 h 20478"/>
                <a:gd name="connsiteX3" fmla="*/ 2308 w 16023"/>
                <a:gd name="connsiteY3" fmla="*/ 20479 h 20478"/>
                <a:gd name="connsiteX4" fmla="*/ 2308 w 16023"/>
                <a:gd name="connsiteY4" fmla="*/ 0 h 20478"/>
                <a:gd name="connsiteX5" fmla="*/ 4594 w 16023"/>
                <a:gd name="connsiteY5" fmla="*/ 2286 h 20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023" h="20478">
                  <a:moveTo>
                    <a:pt x="4594" y="2286"/>
                  </a:moveTo>
                  <a:cubicBezTo>
                    <a:pt x="7451" y="7811"/>
                    <a:pt x="12976" y="-95"/>
                    <a:pt x="16024" y="4572"/>
                  </a:cubicBezTo>
                  <a:cubicBezTo>
                    <a:pt x="14785" y="8382"/>
                    <a:pt x="10309" y="9811"/>
                    <a:pt x="9166" y="13716"/>
                  </a:cubicBezTo>
                  <a:cubicBezTo>
                    <a:pt x="7451" y="16574"/>
                    <a:pt x="6784" y="20479"/>
                    <a:pt x="2308" y="20479"/>
                  </a:cubicBezTo>
                  <a:cubicBezTo>
                    <a:pt x="4117" y="13621"/>
                    <a:pt x="-3693" y="6858"/>
                    <a:pt x="2308" y="0"/>
                  </a:cubicBezTo>
                  <a:cubicBezTo>
                    <a:pt x="3070" y="762"/>
                    <a:pt x="3832" y="1524"/>
                    <a:pt x="4594" y="2286"/>
                  </a:cubicBezTo>
                  <a:close/>
                </a:path>
              </a:pathLst>
            </a:custGeom>
            <a:solidFill>
              <a:srgbClr val="F9C30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79" name="Freeform: Shape 378">
              <a:extLst>
                <a:ext uri="{FF2B5EF4-FFF2-40B4-BE49-F238E27FC236}">
                  <a16:creationId xmlns:a16="http://schemas.microsoft.com/office/drawing/2014/main" id="{B3E8B229-BDA0-484C-A791-8166A492A8BB}"/>
                </a:ext>
              </a:extLst>
            </p:cNvPr>
            <p:cNvSpPr/>
            <p:nvPr/>
          </p:nvSpPr>
          <p:spPr>
            <a:xfrm>
              <a:off x="9196632" y="2032718"/>
              <a:ext cx="17135" cy="10853"/>
            </a:xfrm>
            <a:custGeom>
              <a:avLst/>
              <a:gdLst>
                <a:gd name="connsiteX0" fmla="*/ 17135 w 17135"/>
                <a:gd name="connsiteY0" fmla="*/ 6122 h 10853"/>
                <a:gd name="connsiteX1" fmla="*/ 1133 w 17135"/>
                <a:gd name="connsiteY1" fmla="*/ 10694 h 10853"/>
                <a:gd name="connsiteX2" fmla="*/ 7515 w 17135"/>
                <a:gd name="connsiteY2" fmla="*/ 1074 h 10853"/>
                <a:gd name="connsiteX3" fmla="*/ 17135 w 17135"/>
                <a:gd name="connsiteY3" fmla="*/ 6122 h 108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135" h="10853">
                  <a:moveTo>
                    <a:pt x="17135" y="6122"/>
                  </a:moveTo>
                  <a:cubicBezTo>
                    <a:pt x="12087" y="8789"/>
                    <a:pt x="7134" y="11551"/>
                    <a:pt x="1133" y="10694"/>
                  </a:cubicBezTo>
                  <a:cubicBezTo>
                    <a:pt x="-2582" y="3550"/>
                    <a:pt x="3705" y="2979"/>
                    <a:pt x="7515" y="1074"/>
                  </a:cubicBezTo>
                  <a:cubicBezTo>
                    <a:pt x="12849" y="-1498"/>
                    <a:pt x="15897" y="693"/>
                    <a:pt x="17135" y="6122"/>
                  </a:cubicBezTo>
                  <a:close/>
                </a:path>
              </a:pathLst>
            </a:custGeom>
            <a:solidFill>
              <a:srgbClr val="FCCC0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80" name="Freeform: Shape 379">
              <a:extLst>
                <a:ext uri="{FF2B5EF4-FFF2-40B4-BE49-F238E27FC236}">
                  <a16:creationId xmlns:a16="http://schemas.microsoft.com/office/drawing/2014/main" id="{55D05F98-9A9D-4F79-B606-42F61BACB609}"/>
                </a:ext>
              </a:extLst>
            </p:cNvPr>
            <p:cNvSpPr/>
            <p:nvPr/>
          </p:nvSpPr>
          <p:spPr>
            <a:xfrm>
              <a:off x="9214564" y="2041221"/>
              <a:ext cx="8347" cy="11334"/>
            </a:xfrm>
            <a:custGeom>
              <a:avLst/>
              <a:gdLst>
                <a:gd name="connsiteX0" fmla="*/ 8348 w 8347"/>
                <a:gd name="connsiteY0" fmla="*/ 11335 h 11334"/>
                <a:gd name="connsiteX1" fmla="*/ 1490 w 8347"/>
                <a:gd name="connsiteY1" fmla="*/ 0 h 11334"/>
                <a:gd name="connsiteX2" fmla="*/ 5871 w 8347"/>
                <a:gd name="connsiteY2" fmla="*/ 4572 h 11334"/>
                <a:gd name="connsiteX3" fmla="*/ 8348 w 8347"/>
                <a:gd name="connsiteY3" fmla="*/ 11335 h 11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347" h="11334">
                  <a:moveTo>
                    <a:pt x="8348" y="11335"/>
                  </a:moveTo>
                  <a:cubicBezTo>
                    <a:pt x="3299" y="9239"/>
                    <a:pt x="-2892" y="7811"/>
                    <a:pt x="1490" y="0"/>
                  </a:cubicBezTo>
                  <a:cubicBezTo>
                    <a:pt x="2918" y="1524"/>
                    <a:pt x="4442" y="3048"/>
                    <a:pt x="5871" y="4572"/>
                  </a:cubicBezTo>
                  <a:cubicBezTo>
                    <a:pt x="6728" y="6858"/>
                    <a:pt x="7586" y="9049"/>
                    <a:pt x="8348" y="11335"/>
                  </a:cubicBezTo>
                  <a:close/>
                </a:path>
              </a:pathLst>
            </a:custGeom>
            <a:solidFill>
              <a:srgbClr val="F8C30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81" name="Freeform: Shape 380">
              <a:extLst>
                <a:ext uri="{FF2B5EF4-FFF2-40B4-BE49-F238E27FC236}">
                  <a16:creationId xmlns:a16="http://schemas.microsoft.com/office/drawing/2014/main" id="{961BEA68-1D7D-4067-B059-CDC156500670}"/>
                </a:ext>
              </a:extLst>
            </p:cNvPr>
            <p:cNvSpPr/>
            <p:nvPr/>
          </p:nvSpPr>
          <p:spPr>
            <a:xfrm>
              <a:off x="9191002" y="2075321"/>
              <a:ext cx="7743" cy="12358"/>
            </a:xfrm>
            <a:custGeom>
              <a:avLst/>
              <a:gdLst>
                <a:gd name="connsiteX0" fmla="*/ 4572 w 7743"/>
                <a:gd name="connsiteY0" fmla="*/ 0 h 12358"/>
                <a:gd name="connsiteX1" fmla="*/ 4572 w 7743"/>
                <a:gd name="connsiteY1" fmla="*/ 11430 h 12358"/>
                <a:gd name="connsiteX2" fmla="*/ 0 w 7743"/>
                <a:gd name="connsiteY2" fmla="*/ 11430 h 12358"/>
                <a:gd name="connsiteX3" fmla="*/ 286 w 7743"/>
                <a:gd name="connsiteY3" fmla="*/ 9335 h 12358"/>
                <a:gd name="connsiteX4" fmla="*/ 4572 w 7743"/>
                <a:gd name="connsiteY4" fmla="*/ 0 h 12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743" h="12358">
                  <a:moveTo>
                    <a:pt x="4572" y="0"/>
                  </a:moveTo>
                  <a:cubicBezTo>
                    <a:pt x="10192" y="3810"/>
                    <a:pt x="7144" y="7620"/>
                    <a:pt x="4572" y="11430"/>
                  </a:cubicBezTo>
                  <a:cubicBezTo>
                    <a:pt x="3048" y="12668"/>
                    <a:pt x="1524" y="12668"/>
                    <a:pt x="0" y="11430"/>
                  </a:cubicBezTo>
                  <a:cubicBezTo>
                    <a:pt x="0" y="10763"/>
                    <a:pt x="95" y="10001"/>
                    <a:pt x="286" y="9335"/>
                  </a:cubicBezTo>
                  <a:cubicBezTo>
                    <a:pt x="1715" y="6286"/>
                    <a:pt x="3143" y="3143"/>
                    <a:pt x="4572" y="0"/>
                  </a:cubicBezTo>
                  <a:close/>
                </a:path>
              </a:pathLst>
            </a:custGeom>
            <a:solidFill>
              <a:srgbClr val="F9C30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82" name="Freeform: Shape 381">
              <a:extLst>
                <a:ext uri="{FF2B5EF4-FFF2-40B4-BE49-F238E27FC236}">
                  <a16:creationId xmlns:a16="http://schemas.microsoft.com/office/drawing/2014/main" id="{B5AD21B5-A867-4676-8805-F894F4AA53D5}"/>
                </a:ext>
              </a:extLst>
            </p:cNvPr>
            <p:cNvSpPr/>
            <p:nvPr/>
          </p:nvSpPr>
          <p:spPr>
            <a:xfrm>
              <a:off x="9172048" y="2100466"/>
              <a:ext cx="45261" cy="43433"/>
            </a:xfrm>
            <a:custGeom>
              <a:avLst/>
              <a:gdLst>
                <a:gd name="connsiteX0" fmla="*/ 28004 w 45261"/>
                <a:gd name="connsiteY0" fmla="*/ 0 h 43433"/>
                <a:gd name="connsiteX1" fmla="*/ 41719 w 45261"/>
                <a:gd name="connsiteY1" fmla="*/ 2286 h 43433"/>
                <a:gd name="connsiteX2" fmla="*/ 44577 w 45261"/>
                <a:gd name="connsiteY2" fmla="*/ 2381 h 43433"/>
                <a:gd name="connsiteX3" fmla="*/ 45244 w 45261"/>
                <a:gd name="connsiteY3" fmla="*/ 5525 h 43433"/>
                <a:gd name="connsiteX4" fmla="*/ 38481 w 45261"/>
                <a:gd name="connsiteY4" fmla="*/ 11811 h 43433"/>
                <a:gd name="connsiteX5" fmla="*/ 38005 w 45261"/>
                <a:gd name="connsiteY5" fmla="*/ 18669 h 43433"/>
                <a:gd name="connsiteX6" fmla="*/ 41815 w 45261"/>
                <a:gd name="connsiteY6" fmla="*/ 22955 h 43433"/>
                <a:gd name="connsiteX7" fmla="*/ 44101 w 45261"/>
                <a:gd name="connsiteY7" fmla="*/ 27432 h 43433"/>
                <a:gd name="connsiteX8" fmla="*/ 39053 w 45261"/>
                <a:gd name="connsiteY8" fmla="*/ 33623 h 43433"/>
                <a:gd name="connsiteX9" fmla="*/ 33147 w 45261"/>
                <a:gd name="connsiteY9" fmla="*/ 38672 h 43433"/>
                <a:gd name="connsiteX10" fmla="*/ 30385 w 45261"/>
                <a:gd name="connsiteY10" fmla="*/ 43434 h 43433"/>
                <a:gd name="connsiteX11" fmla="*/ 29337 w 45261"/>
                <a:gd name="connsiteY11" fmla="*/ 43434 h 43433"/>
                <a:gd name="connsiteX12" fmla="*/ 28289 w 45261"/>
                <a:gd name="connsiteY12" fmla="*/ 43434 h 43433"/>
                <a:gd name="connsiteX13" fmla="*/ 25813 w 45261"/>
                <a:gd name="connsiteY13" fmla="*/ 38862 h 43433"/>
                <a:gd name="connsiteX14" fmla="*/ 18860 w 45261"/>
                <a:gd name="connsiteY14" fmla="*/ 34100 h 43433"/>
                <a:gd name="connsiteX15" fmla="*/ 16192 w 45261"/>
                <a:gd name="connsiteY15" fmla="*/ 29432 h 43433"/>
                <a:gd name="connsiteX16" fmla="*/ 15621 w 45261"/>
                <a:gd name="connsiteY16" fmla="*/ 26765 h 43433"/>
                <a:gd name="connsiteX17" fmla="*/ 7906 w 45261"/>
                <a:gd name="connsiteY17" fmla="*/ 30575 h 43433"/>
                <a:gd name="connsiteX18" fmla="*/ 4858 w 45261"/>
                <a:gd name="connsiteY18" fmla="*/ 30480 h 43433"/>
                <a:gd name="connsiteX19" fmla="*/ 0 w 45261"/>
                <a:gd name="connsiteY19" fmla="*/ 18193 h 43433"/>
                <a:gd name="connsiteX20" fmla="*/ 9620 w 45261"/>
                <a:gd name="connsiteY20" fmla="*/ 15431 h 43433"/>
                <a:gd name="connsiteX21" fmla="*/ 20193 w 45261"/>
                <a:gd name="connsiteY21" fmla="*/ 7715 h 43433"/>
                <a:gd name="connsiteX22" fmla="*/ 20669 w 45261"/>
                <a:gd name="connsiteY22" fmla="*/ 4858 h 43433"/>
                <a:gd name="connsiteX23" fmla="*/ 28004 w 45261"/>
                <a:gd name="connsiteY23" fmla="*/ 0 h 43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45261" h="43433">
                  <a:moveTo>
                    <a:pt x="28004" y="0"/>
                  </a:moveTo>
                  <a:cubicBezTo>
                    <a:pt x="32385" y="2000"/>
                    <a:pt x="35814" y="9430"/>
                    <a:pt x="41719" y="2286"/>
                  </a:cubicBezTo>
                  <a:cubicBezTo>
                    <a:pt x="42672" y="1619"/>
                    <a:pt x="43625" y="1619"/>
                    <a:pt x="44577" y="2381"/>
                  </a:cubicBezTo>
                  <a:cubicBezTo>
                    <a:pt x="45053" y="3334"/>
                    <a:pt x="45339" y="4382"/>
                    <a:pt x="45244" y="5525"/>
                  </a:cubicBezTo>
                  <a:cubicBezTo>
                    <a:pt x="44291" y="9049"/>
                    <a:pt x="41529" y="10668"/>
                    <a:pt x="38481" y="11811"/>
                  </a:cubicBezTo>
                  <a:cubicBezTo>
                    <a:pt x="30194" y="13430"/>
                    <a:pt x="38100" y="16383"/>
                    <a:pt x="38005" y="18669"/>
                  </a:cubicBezTo>
                  <a:cubicBezTo>
                    <a:pt x="38481" y="20764"/>
                    <a:pt x="40195" y="21717"/>
                    <a:pt x="41815" y="22955"/>
                  </a:cubicBezTo>
                  <a:cubicBezTo>
                    <a:pt x="42577" y="24479"/>
                    <a:pt x="43339" y="26003"/>
                    <a:pt x="44101" y="27432"/>
                  </a:cubicBezTo>
                  <a:cubicBezTo>
                    <a:pt x="45053" y="31718"/>
                    <a:pt x="41148" y="31909"/>
                    <a:pt x="39053" y="33623"/>
                  </a:cubicBezTo>
                  <a:cubicBezTo>
                    <a:pt x="36386" y="34481"/>
                    <a:pt x="33909" y="35528"/>
                    <a:pt x="33147" y="38672"/>
                  </a:cubicBezTo>
                  <a:cubicBezTo>
                    <a:pt x="32671" y="40481"/>
                    <a:pt x="31813" y="42101"/>
                    <a:pt x="30385" y="43434"/>
                  </a:cubicBezTo>
                  <a:lnTo>
                    <a:pt x="29337" y="43434"/>
                  </a:lnTo>
                  <a:cubicBezTo>
                    <a:pt x="29337" y="43434"/>
                    <a:pt x="28289" y="43434"/>
                    <a:pt x="28289" y="43434"/>
                  </a:cubicBezTo>
                  <a:cubicBezTo>
                    <a:pt x="27432" y="41910"/>
                    <a:pt x="26670" y="40386"/>
                    <a:pt x="25813" y="38862"/>
                  </a:cubicBezTo>
                  <a:cubicBezTo>
                    <a:pt x="23431" y="37433"/>
                    <a:pt x="22288" y="34004"/>
                    <a:pt x="18860" y="34100"/>
                  </a:cubicBezTo>
                  <a:cubicBezTo>
                    <a:pt x="17050" y="33052"/>
                    <a:pt x="15430" y="31909"/>
                    <a:pt x="16192" y="29432"/>
                  </a:cubicBezTo>
                  <a:cubicBezTo>
                    <a:pt x="16192" y="28480"/>
                    <a:pt x="19431" y="26956"/>
                    <a:pt x="15621" y="26765"/>
                  </a:cubicBezTo>
                  <a:cubicBezTo>
                    <a:pt x="12382" y="26670"/>
                    <a:pt x="10287" y="28956"/>
                    <a:pt x="7906" y="30575"/>
                  </a:cubicBezTo>
                  <a:cubicBezTo>
                    <a:pt x="6858" y="30861"/>
                    <a:pt x="5905" y="30861"/>
                    <a:pt x="4858" y="30480"/>
                  </a:cubicBezTo>
                  <a:cubicBezTo>
                    <a:pt x="1143" y="27242"/>
                    <a:pt x="667" y="22670"/>
                    <a:pt x="0" y="18193"/>
                  </a:cubicBezTo>
                  <a:cubicBezTo>
                    <a:pt x="2381" y="14192"/>
                    <a:pt x="6191" y="15431"/>
                    <a:pt x="9620" y="15431"/>
                  </a:cubicBezTo>
                  <a:cubicBezTo>
                    <a:pt x="14859" y="15240"/>
                    <a:pt x="18860" y="13335"/>
                    <a:pt x="20193" y="7715"/>
                  </a:cubicBezTo>
                  <a:cubicBezTo>
                    <a:pt x="20098" y="6763"/>
                    <a:pt x="20288" y="5810"/>
                    <a:pt x="20669" y="4858"/>
                  </a:cubicBezTo>
                  <a:cubicBezTo>
                    <a:pt x="22574" y="2191"/>
                    <a:pt x="24860" y="476"/>
                    <a:pt x="28004" y="0"/>
                  </a:cubicBezTo>
                  <a:close/>
                </a:path>
              </a:pathLst>
            </a:custGeom>
            <a:solidFill>
              <a:srgbClr val="FBC1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83" name="Freeform: Shape 382">
              <a:extLst>
                <a:ext uri="{FF2B5EF4-FFF2-40B4-BE49-F238E27FC236}">
                  <a16:creationId xmlns:a16="http://schemas.microsoft.com/office/drawing/2014/main" id="{42E11B42-A35E-4B18-BE12-555E4D273A34}"/>
                </a:ext>
              </a:extLst>
            </p:cNvPr>
            <p:cNvSpPr/>
            <p:nvPr/>
          </p:nvSpPr>
          <p:spPr>
            <a:xfrm>
              <a:off x="9206679" y="2166665"/>
              <a:ext cx="13974" cy="29760"/>
            </a:xfrm>
            <a:custGeom>
              <a:avLst/>
              <a:gdLst>
                <a:gd name="connsiteX0" fmla="*/ 9374 w 13974"/>
                <a:gd name="connsiteY0" fmla="*/ 16002 h 29760"/>
                <a:gd name="connsiteX1" fmla="*/ 13946 w 13974"/>
                <a:gd name="connsiteY1" fmla="*/ 22860 h 29760"/>
                <a:gd name="connsiteX2" fmla="*/ 9374 w 13974"/>
                <a:gd name="connsiteY2" fmla="*/ 29718 h 29760"/>
                <a:gd name="connsiteX3" fmla="*/ 230 w 13974"/>
                <a:gd name="connsiteY3" fmla="*/ 0 h 29760"/>
                <a:gd name="connsiteX4" fmla="*/ 9374 w 13974"/>
                <a:gd name="connsiteY4" fmla="*/ 16002 h 297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974" h="29760">
                  <a:moveTo>
                    <a:pt x="9374" y="16002"/>
                  </a:moveTo>
                  <a:cubicBezTo>
                    <a:pt x="10803" y="18383"/>
                    <a:pt x="14327" y="19336"/>
                    <a:pt x="13946" y="22860"/>
                  </a:cubicBezTo>
                  <a:cubicBezTo>
                    <a:pt x="12136" y="24955"/>
                    <a:pt x="15184" y="30290"/>
                    <a:pt x="9374" y="29718"/>
                  </a:cubicBezTo>
                  <a:cubicBezTo>
                    <a:pt x="5088" y="20193"/>
                    <a:pt x="-1294" y="11335"/>
                    <a:pt x="230" y="0"/>
                  </a:cubicBezTo>
                  <a:cubicBezTo>
                    <a:pt x="7945" y="2762"/>
                    <a:pt x="3754" y="12192"/>
                    <a:pt x="9374" y="16002"/>
                  </a:cubicBezTo>
                  <a:close/>
                </a:path>
              </a:pathLst>
            </a:custGeom>
            <a:solidFill>
              <a:srgbClr val="FCCA0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84" name="Freeform: Shape 383">
              <a:extLst>
                <a:ext uri="{FF2B5EF4-FFF2-40B4-BE49-F238E27FC236}">
                  <a16:creationId xmlns:a16="http://schemas.microsoft.com/office/drawing/2014/main" id="{2672D937-6E11-41B6-9489-6998050D200F}"/>
                </a:ext>
              </a:extLst>
            </p:cNvPr>
            <p:cNvSpPr/>
            <p:nvPr/>
          </p:nvSpPr>
          <p:spPr>
            <a:xfrm>
              <a:off x="9216053" y="2189525"/>
              <a:ext cx="11429" cy="11430"/>
            </a:xfrm>
            <a:custGeom>
              <a:avLst/>
              <a:gdLst>
                <a:gd name="connsiteX0" fmla="*/ 0 w 11429"/>
                <a:gd name="connsiteY0" fmla="*/ 6858 h 11430"/>
                <a:gd name="connsiteX1" fmla="*/ 4572 w 11429"/>
                <a:gd name="connsiteY1" fmla="*/ 0 h 11430"/>
                <a:gd name="connsiteX2" fmla="*/ 11430 w 11429"/>
                <a:gd name="connsiteY2" fmla="*/ 6858 h 11430"/>
                <a:gd name="connsiteX3" fmla="*/ 11430 w 11429"/>
                <a:gd name="connsiteY3" fmla="*/ 11430 h 11430"/>
                <a:gd name="connsiteX4" fmla="*/ 2286 w 11429"/>
                <a:gd name="connsiteY4" fmla="*/ 11430 h 11430"/>
                <a:gd name="connsiteX5" fmla="*/ 0 w 11429"/>
                <a:gd name="connsiteY5" fmla="*/ 6858 h 11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429" h="11430">
                  <a:moveTo>
                    <a:pt x="0" y="6858"/>
                  </a:moveTo>
                  <a:cubicBezTo>
                    <a:pt x="1524" y="4572"/>
                    <a:pt x="3048" y="2286"/>
                    <a:pt x="4572" y="0"/>
                  </a:cubicBezTo>
                  <a:cubicBezTo>
                    <a:pt x="6858" y="2286"/>
                    <a:pt x="9144" y="4572"/>
                    <a:pt x="11430" y="6858"/>
                  </a:cubicBezTo>
                  <a:cubicBezTo>
                    <a:pt x="11430" y="8382"/>
                    <a:pt x="11430" y="9906"/>
                    <a:pt x="11430" y="11430"/>
                  </a:cubicBezTo>
                  <a:cubicBezTo>
                    <a:pt x="8382" y="6858"/>
                    <a:pt x="5334" y="9144"/>
                    <a:pt x="2286" y="11430"/>
                  </a:cubicBezTo>
                  <a:cubicBezTo>
                    <a:pt x="476" y="10382"/>
                    <a:pt x="95" y="8763"/>
                    <a:pt x="0" y="6858"/>
                  </a:cubicBezTo>
                  <a:close/>
                </a:path>
              </a:pathLst>
            </a:custGeom>
            <a:solidFill>
              <a:srgbClr val="FCCD0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85" name="Freeform: Shape 384">
              <a:extLst>
                <a:ext uri="{FF2B5EF4-FFF2-40B4-BE49-F238E27FC236}">
                  <a16:creationId xmlns:a16="http://schemas.microsoft.com/office/drawing/2014/main" id="{5D6BBDA0-E41A-42E6-896F-DE49F86219C3}"/>
                </a:ext>
              </a:extLst>
            </p:cNvPr>
            <p:cNvSpPr/>
            <p:nvPr/>
          </p:nvSpPr>
          <p:spPr>
            <a:xfrm>
              <a:off x="9271965" y="2063986"/>
              <a:ext cx="24136" cy="18127"/>
            </a:xfrm>
            <a:custGeom>
              <a:avLst/>
              <a:gdLst>
                <a:gd name="connsiteX0" fmla="*/ 23908 w 24136"/>
                <a:gd name="connsiteY0" fmla="*/ 0 h 18127"/>
                <a:gd name="connsiteX1" fmla="*/ 21717 w 24136"/>
                <a:gd name="connsiteY1" fmla="*/ 13621 h 18127"/>
                <a:gd name="connsiteX2" fmla="*/ 953 w 24136"/>
                <a:gd name="connsiteY2" fmla="*/ 12764 h 18127"/>
                <a:gd name="connsiteX3" fmla="*/ 0 w 24136"/>
                <a:gd name="connsiteY3" fmla="*/ 9430 h 18127"/>
                <a:gd name="connsiteX4" fmla="*/ 8954 w 24136"/>
                <a:gd name="connsiteY4" fmla="*/ 190 h 18127"/>
                <a:gd name="connsiteX5" fmla="*/ 23908 w 24136"/>
                <a:gd name="connsiteY5" fmla="*/ 0 h 18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36" h="18127">
                  <a:moveTo>
                    <a:pt x="23908" y="0"/>
                  </a:moveTo>
                  <a:cubicBezTo>
                    <a:pt x="23336" y="4572"/>
                    <a:pt x="25813" y="9620"/>
                    <a:pt x="21717" y="13621"/>
                  </a:cubicBezTo>
                  <a:cubicBezTo>
                    <a:pt x="14573" y="19812"/>
                    <a:pt x="7620" y="19717"/>
                    <a:pt x="953" y="12764"/>
                  </a:cubicBezTo>
                  <a:cubicBezTo>
                    <a:pt x="286" y="11716"/>
                    <a:pt x="0" y="10573"/>
                    <a:pt x="0" y="9430"/>
                  </a:cubicBezTo>
                  <a:cubicBezTo>
                    <a:pt x="1048" y="4477"/>
                    <a:pt x="3810" y="1238"/>
                    <a:pt x="8954" y="190"/>
                  </a:cubicBezTo>
                  <a:cubicBezTo>
                    <a:pt x="14002" y="762"/>
                    <a:pt x="18955" y="95"/>
                    <a:pt x="23908" y="0"/>
                  </a:cubicBezTo>
                  <a:close/>
                </a:path>
              </a:pathLst>
            </a:custGeom>
            <a:solidFill>
              <a:srgbClr val="FBC20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86" name="Freeform: Shape 385">
              <a:extLst>
                <a:ext uri="{FF2B5EF4-FFF2-40B4-BE49-F238E27FC236}">
                  <a16:creationId xmlns:a16="http://schemas.microsoft.com/office/drawing/2014/main" id="{73405D62-1693-4028-890F-FAD1588D5D3E}"/>
                </a:ext>
              </a:extLst>
            </p:cNvPr>
            <p:cNvSpPr/>
            <p:nvPr/>
          </p:nvSpPr>
          <p:spPr>
            <a:xfrm>
              <a:off x="9265243" y="2084951"/>
              <a:ext cx="24315" cy="25115"/>
            </a:xfrm>
            <a:custGeom>
              <a:avLst/>
              <a:gdLst>
                <a:gd name="connsiteX0" fmla="*/ 23581 w 24315"/>
                <a:gd name="connsiteY0" fmla="*/ 10943 h 25115"/>
                <a:gd name="connsiteX1" fmla="*/ 21581 w 24315"/>
                <a:gd name="connsiteY1" fmla="*/ 20087 h 25115"/>
                <a:gd name="connsiteX2" fmla="*/ 10055 w 24315"/>
                <a:gd name="connsiteY2" fmla="*/ 24945 h 25115"/>
                <a:gd name="connsiteX3" fmla="*/ 721 w 24315"/>
                <a:gd name="connsiteY3" fmla="*/ 22564 h 25115"/>
                <a:gd name="connsiteX4" fmla="*/ 3007 w 24315"/>
                <a:gd name="connsiteY4" fmla="*/ 16372 h 25115"/>
                <a:gd name="connsiteX5" fmla="*/ 9484 w 24315"/>
                <a:gd name="connsiteY5" fmla="*/ 3514 h 25115"/>
                <a:gd name="connsiteX6" fmla="*/ 10627 w 24315"/>
                <a:gd name="connsiteY6" fmla="*/ 847 h 25115"/>
                <a:gd name="connsiteX7" fmla="*/ 22343 w 24315"/>
                <a:gd name="connsiteY7" fmla="*/ 847 h 25115"/>
                <a:gd name="connsiteX8" fmla="*/ 23867 w 24315"/>
                <a:gd name="connsiteY8" fmla="*/ 4085 h 25115"/>
                <a:gd name="connsiteX9" fmla="*/ 23581 w 24315"/>
                <a:gd name="connsiteY9" fmla="*/ 10943 h 25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315" h="25115">
                  <a:moveTo>
                    <a:pt x="23581" y="10943"/>
                  </a:moveTo>
                  <a:cubicBezTo>
                    <a:pt x="21295" y="13610"/>
                    <a:pt x="13675" y="15134"/>
                    <a:pt x="21581" y="20087"/>
                  </a:cubicBezTo>
                  <a:cubicBezTo>
                    <a:pt x="20057" y="27040"/>
                    <a:pt x="14532" y="24659"/>
                    <a:pt x="10055" y="24945"/>
                  </a:cubicBezTo>
                  <a:cubicBezTo>
                    <a:pt x="7007" y="24088"/>
                    <a:pt x="3674" y="23802"/>
                    <a:pt x="721" y="22564"/>
                  </a:cubicBezTo>
                  <a:cubicBezTo>
                    <a:pt x="-803" y="19611"/>
                    <a:pt x="149" y="17039"/>
                    <a:pt x="3007" y="16372"/>
                  </a:cubicBezTo>
                  <a:cubicBezTo>
                    <a:pt x="10722" y="14658"/>
                    <a:pt x="10341" y="9324"/>
                    <a:pt x="9484" y="3514"/>
                  </a:cubicBezTo>
                  <a:cubicBezTo>
                    <a:pt x="9389" y="2466"/>
                    <a:pt x="9865" y="1609"/>
                    <a:pt x="10627" y="847"/>
                  </a:cubicBezTo>
                  <a:cubicBezTo>
                    <a:pt x="14532" y="-1058"/>
                    <a:pt x="18437" y="847"/>
                    <a:pt x="22343" y="847"/>
                  </a:cubicBezTo>
                  <a:cubicBezTo>
                    <a:pt x="23771" y="1513"/>
                    <a:pt x="25010" y="2180"/>
                    <a:pt x="23867" y="4085"/>
                  </a:cubicBezTo>
                  <a:cubicBezTo>
                    <a:pt x="23867" y="6371"/>
                    <a:pt x="23771" y="8657"/>
                    <a:pt x="23581" y="10943"/>
                  </a:cubicBezTo>
                  <a:close/>
                </a:path>
              </a:pathLst>
            </a:custGeom>
            <a:solidFill>
              <a:srgbClr val="F5B2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87" name="Freeform: Shape 386">
              <a:extLst>
                <a:ext uri="{FF2B5EF4-FFF2-40B4-BE49-F238E27FC236}">
                  <a16:creationId xmlns:a16="http://schemas.microsoft.com/office/drawing/2014/main" id="{4CA474A6-3B7B-4CAE-B836-82851E470EA5}"/>
                </a:ext>
              </a:extLst>
            </p:cNvPr>
            <p:cNvSpPr/>
            <p:nvPr/>
          </p:nvSpPr>
          <p:spPr>
            <a:xfrm>
              <a:off x="9263011" y="2074062"/>
              <a:ext cx="30765" cy="15623"/>
            </a:xfrm>
            <a:custGeom>
              <a:avLst/>
              <a:gdLst>
                <a:gd name="connsiteX0" fmla="*/ 10192 w 30765"/>
                <a:gd name="connsiteY0" fmla="*/ 1259 h 15623"/>
                <a:gd name="connsiteX1" fmla="*/ 30766 w 30765"/>
                <a:gd name="connsiteY1" fmla="*/ 3545 h 15623"/>
                <a:gd name="connsiteX2" fmla="*/ 28384 w 30765"/>
                <a:gd name="connsiteY2" fmla="*/ 8117 h 15623"/>
                <a:gd name="connsiteX3" fmla="*/ 24479 w 30765"/>
                <a:gd name="connsiteY3" fmla="*/ 10308 h 15623"/>
                <a:gd name="connsiteX4" fmla="*/ 12383 w 30765"/>
                <a:gd name="connsiteY4" fmla="*/ 12689 h 15623"/>
                <a:gd name="connsiteX5" fmla="*/ 12383 w 30765"/>
                <a:gd name="connsiteY5" fmla="*/ 12689 h 15623"/>
                <a:gd name="connsiteX6" fmla="*/ 0 w 30765"/>
                <a:gd name="connsiteY6" fmla="*/ 6212 h 15623"/>
                <a:gd name="connsiteX7" fmla="*/ 2286 w 30765"/>
                <a:gd name="connsiteY7" fmla="*/ 1735 h 15623"/>
                <a:gd name="connsiteX8" fmla="*/ 10192 w 30765"/>
                <a:gd name="connsiteY8" fmla="*/ 1259 h 15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0765" h="15623">
                  <a:moveTo>
                    <a:pt x="10192" y="1259"/>
                  </a:moveTo>
                  <a:cubicBezTo>
                    <a:pt x="16669" y="5640"/>
                    <a:pt x="23432" y="6879"/>
                    <a:pt x="30766" y="3545"/>
                  </a:cubicBezTo>
                  <a:cubicBezTo>
                    <a:pt x="30004" y="5069"/>
                    <a:pt x="29242" y="6593"/>
                    <a:pt x="28384" y="8117"/>
                  </a:cubicBezTo>
                  <a:cubicBezTo>
                    <a:pt x="27337" y="9260"/>
                    <a:pt x="26098" y="10022"/>
                    <a:pt x="24479" y="10308"/>
                  </a:cubicBezTo>
                  <a:cubicBezTo>
                    <a:pt x="20574" y="11736"/>
                    <a:pt x="15811" y="8974"/>
                    <a:pt x="12383" y="12689"/>
                  </a:cubicBezTo>
                  <a:lnTo>
                    <a:pt x="12383" y="12689"/>
                  </a:lnTo>
                  <a:cubicBezTo>
                    <a:pt x="3429" y="19737"/>
                    <a:pt x="1905" y="12689"/>
                    <a:pt x="0" y="6212"/>
                  </a:cubicBezTo>
                  <a:cubicBezTo>
                    <a:pt x="0" y="4307"/>
                    <a:pt x="857" y="2878"/>
                    <a:pt x="2286" y="1735"/>
                  </a:cubicBezTo>
                  <a:cubicBezTo>
                    <a:pt x="4858" y="211"/>
                    <a:pt x="7334" y="-1027"/>
                    <a:pt x="10192" y="1259"/>
                  </a:cubicBezTo>
                  <a:close/>
                </a:path>
              </a:pathLst>
            </a:custGeom>
            <a:solidFill>
              <a:srgbClr val="FCBE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88" name="Freeform: Shape 387">
              <a:extLst>
                <a:ext uri="{FF2B5EF4-FFF2-40B4-BE49-F238E27FC236}">
                  <a16:creationId xmlns:a16="http://schemas.microsoft.com/office/drawing/2014/main" id="{9990F7F4-825F-4725-A838-2426D9BFCEF7}"/>
                </a:ext>
              </a:extLst>
            </p:cNvPr>
            <p:cNvSpPr/>
            <p:nvPr/>
          </p:nvSpPr>
          <p:spPr>
            <a:xfrm>
              <a:off x="9281727" y="2060869"/>
              <a:ext cx="14145" cy="6621"/>
            </a:xfrm>
            <a:custGeom>
              <a:avLst/>
              <a:gdLst>
                <a:gd name="connsiteX0" fmla="*/ 14146 w 14145"/>
                <a:gd name="connsiteY0" fmla="*/ 3117 h 6621"/>
                <a:gd name="connsiteX1" fmla="*/ 525 w 14145"/>
                <a:gd name="connsiteY1" fmla="*/ 5308 h 6621"/>
                <a:gd name="connsiteX2" fmla="*/ 2335 w 14145"/>
                <a:gd name="connsiteY2" fmla="*/ 260 h 6621"/>
                <a:gd name="connsiteX3" fmla="*/ 5097 w 14145"/>
                <a:gd name="connsiteY3" fmla="*/ 736 h 6621"/>
                <a:gd name="connsiteX4" fmla="*/ 11955 w 14145"/>
                <a:gd name="connsiteY4" fmla="*/ 736 h 6621"/>
                <a:gd name="connsiteX5" fmla="*/ 14146 w 14145"/>
                <a:gd name="connsiteY5" fmla="*/ 3117 h 6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145" h="6621">
                  <a:moveTo>
                    <a:pt x="14146" y="3117"/>
                  </a:moveTo>
                  <a:cubicBezTo>
                    <a:pt x="10145" y="7213"/>
                    <a:pt x="5573" y="7403"/>
                    <a:pt x="525" y="5308"/>
                  </a:cubicBezTo>
                  <a:cubicBezTo>
                    <a:pt x="-809" y="2927"/>
                    <a:pt x="620" y="1593"/>
                    <a:pt x="2335" y="260"/>
                  </a:cubicBezTo>
                  <a:cubicBezTo>
                    <a:pt x="3382" y="-217"/>
                    <a:pt x="4240" y="-26"/>
                    <a:pt x="5097" y="736"/>
                  </a:cubicBezTo>
                  <a:cubicBezTo>
                    <a:pt x="7383" y="736"/>
                    <a:pt x="9669" y="736"/>
                    <a:pt x="11955" y="736"/>
                  </a:cubicBezTo>
                  <a:cubicBezTo>
                    <a:pt x="12717" y="1593"/>
                    <a:pt x="13479" y="2355"/>
                    <a:pt x="14146" y="3117"/>
                  </a:cubicBezTo>
                  <a:close/>
                </a:path>
              </a:pathLst>
            </a:custGeom>
            <a:solidFill>
              <a:srgbClr val="F6B8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89" name="Freeform: Shape 388">
              <a:extLst>
                <a:ext uri="{FF2B5EF4-FFF2-40B4-BE49-F238E27FC236}">
                  <a16:creationId xmlns:a16="http://schemas.microsoft.com/office/drawing/2014/main" id="{F581D5C4-2B3A-493A-9298-CF25B58F0AD0}"/>
                </a:ext>
              </a:extLst>
            </p:cNvPr>
            <p:cNvSpPr/>
            <p:nvPr/>
          </p:nvSpPr>
          <p:spPr>
            <a:xfrm>
              <a:off x="9284262" y="2082178"/>
              <a:ext cx="7166" cy="6858"/>
            </a:xfrm>
            <a:custGeom>
              <a:avLst/>
              <a:gdLst>
                <a:gd name="connsiteX0" fmla="*/ 2562 w 7166"/>
                <a:gd name="connsiteY0" fmla="*/ 0 h 6858"/>
                <a:gd name="connsiteX1" fmla="*/ 7134 w 7166"/>
                <a:gd name="connsiteY1" fmla="*/ 0 h 6858"/>
                <a:gd name="connsiteX2" fmla="*/ 4943 w 7166"/>
                <a:gd name="connsiteY2" fmla="*/ 6858 h 6858"/>
                <a:gd name="connsiteX3" fmla="*/ 2562 w 7166"/>
                <a:gd name="connsiteY3" fmla="*/ 4572 h 6858"/>
                <a:gd name="connsiteX4" fmla="*/ 85 w 7166"/>
                <a:gd name="connsiteY4" fmla="*/ 4001 h 6858"/>
                <a:gd name="connsiteX5" fmla="*/ 2562 w 7166"/>
                <a:gd name="connsiteY5" fmla="*/ 0 h 6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166" h="6858">
                  <a:moveTo>
                    <a:pt x="2562" y="0"/>
                  </a:moveTo>
                  <a:cubicBezTo>
                    <a:pt x="4086" y="0"/>
                    <a:pt x="5610" y="0"/>
                    <a:pt x="7134" y="0"/>
                  </a:cubicBezTo>
                  <a:cubicBezTo>
                    <a:pt x="7134" y="2572"/>
                    <a:pt x="7610" y="5144"/>
                    <a:pt x="4943" y="6858"/>
                  </a:cubicBezTo>
                  <a:cubicBezTo>
                    <a:pt x="4181" y="6096"/>
                    <a:pt x="3419" y="5334"/>
                    <a:pt x="2562" y="4572"/>
                  </a:cubicBezTo>
                  <a:cubicBezTo>
                    <a:pt x="1609" y="5048"/>
                    <a:pt x="466" y="5144"/>
                    <a:pt x="85" y="4001"/>
                  </a:cubicBezTo>
                  <a:cubicBezTo>
                    <a:pt x="-391" y="2000"/>
                    <a:pt x="1228" y="1048"/>
                    <a:pt x="2562" y="0"/>
                  </a:cubicBezTo>
                  <a:close/>
                </a:path>
              </a:pathLst>
            </a:custGeom>
            <a:solidFill>
              <a:srgbClr val="F9BF0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90" name="Freeform: Shape 389">
              <a:extLst>
                <a:ext uri="{FF2B5EF4-FFF2-40B4-BE49-F238E27FC236}">
                  <a16:creationId xmlns:a16="http://schemas.microsoft.com/office/drawing/2014/main" id="{23C15600-CB40-4B6E-8DD1-E2BEC78792CE}"/>
                </a:ext>
              </a:extLst>
            </p:cNvPr>
            <p:cNvSpPr/>
            <p:nvPr/>
          </p:nvSpPr>
          <p:spPr>
            <a:xfrm>
              <a:off x="9256072" y="2064007"/>
              <a:ext cx="18147" cy="13599"/>
            </a:xfrm>
            <a:custGeom>
              <a:avLst/>
              <a:gdLst>
                <a:gd name="connsiteX0" fmla="*/ 17131 w 18147"/>
                <a:gd name="connsiteY0" fmla="*/ 11313 h 13599"/>
                <a:gd name="connsiteX1" fmla="*/ 10273 w 18147"/>
                <a:gd name="connsiteY1" fmla="*/ 13599 h 13599"/>
                <a:gd name="connsiteX2" fmla="*/ 1701 w 18147"/>
                <a:gd name="connsiteY2" fmla="*/ 9980 h 13599"/>
                <a:gd name="connsiteX3" fmla="*/ 1129 w 18147"/>
                <a:gd name="connsiteY3" fmla="*/ 4455 h 13599"/>
                <a:gd name="connsiteX4" fmla="*/ 14845 w 18147"/>
                <a:gd name="connsiteY4" fmla="*/ 2169 h 13599"/>
                <a:gd name="connsiteX5" fmla="*/ 17131 w 18147"/>
                <a:gd name="connsiteY5" fmla="*/ 9027 h 13599"/>
                <a:gd name="connsiteX6" fmla="*/ 17131 w 18147"/>
                <a:gd name="connsiteY6" fmla="*/ 11313 h 135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147" h="13599">
                  <a:moveTo>
                    <a:pt x="17131" y="11313"/>
                  </a:moveTo>
                  <a:cubicBezTo>
                    <a:pt x="14845" y="12075"/>
                    <a:pt x="12559" y="12837"/>
                    <a:pt x="10273" y="13599"/>
                  </a:cubicBezTo>
                  <a:cubicBezTo>
                    <a:pt x="7511" y="12266"/>
                    <a:pt x="4177" y="12075"/>
                    <a:pt x="1701" y="9980"/>
                  </a:cubicBezTo>
                  <a:cubicBezTo>
                    <a:pt x="82" y="8265"/>
                    <a:pt x="-871" y="6551"/>
                    <a:pt x="1129" y="4455"/>
                  </a:cubicBezTo>
                  <a:cubicBezTo>
                    <a:pt x="4939" y="-974"/>
                    <a:pt x="9607" y="-1069"/>
                    <a:pt x="14845" y="2169"/>
                  </a:cubicBezTo>
                  <a:cubicBezTo>
                    <a:pt x="17893" y="3693"/>
                    <a:pt x="19227" y="5789"/>
                    <a:pt x="17131" y="9027"/>
                  </a:cubicBezTo>
                  <a:cubicBezTo>
                    <a:pt x="17131" y="9789"/>
                    <a:pt x="17131" y="10551"/>
                    <a:pt x="17131" y="11313"/>
                  </a:cubicBezTo>
                  <a:close/>
                </a:path>
              </a:pathLst>
            </a:custGeom>
            <a:solidFill>
              <a:srgbClr val="FDCA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91" name="Freeform: Shape 390">
              <a:extLst>
                <a:ext uri="{FF2B5EF4-FFF2-40B4-BE49-F238E27FC236}">
                  <a16:creationId xmlns:a16="http://schemas.microsoft.com/office/drawing/2014/main" id="{32DCF72A-027D-4C5D-A92A-3844973005ED}"/>
                </a:ext>
              </a:extLst>
            </p:cNvPr>
            <p:cNvSpPr/>
            <p:nvPr/>
          </p:nvSpPr>
          <p:spPr>
            <a:xfrm>
              <a:off x="9245161" y="2067459"/>
              <a:ext cx="15918" cy="14689"/>
            </a:xfrm>
            <a:custGeom>
              <a:avLst/>
              <a:gdLst>
                <a:gd name="connsiteX0" fmla="*/ 12040 w 15918"/>
                <a:gd name="connsiteY0" fmla="*/ 1098 h 14689"/>
                <a:gd name="connsiteX1" fmla="*/ 14326 w 15918"/>
                <a:gd name="connsiteY1" fmla="*/ 5670 h 14689"/>
                <a:gd name="connsiteX2" fmla="*/ 15088 w 15918"/>
                <a:gd name="connsiteY2" fmla="*/ 12528 h 14689"/>
                <a:gd name="connsiteX3" fmla="*/ 6516 w 15918"/>
                <a:gd name="connsiteY3" fmla="*/ 14243 h 14689"/>
                <a:gd name="connsiteX4" fmla="*/ 134 w 15918"/>
                <a:gd name="connsiteY4" fmla="*/ 8528 h 14689"/>
                <a:gd name="connsiteX5" fmla="*/ 5182 w 15918"/>
                <a:gd name="connsiteY5" fmla="*/ 3289 h 14689"/>
                <a:gd name="connsiteX6" fmla="*/ 12040 w 15918"/>
                <a:gd name="connsiteY6" fmla="*/ 1098 h 14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918" h="14689">
                  <a:moveTo>
                    <a:pt x="12040" y="1098"/>
                  </a:moveTo>
                  <a:cubicBezTo>
                    <a:pt x="12136" y="3003"/>
                    <a:pt x="12517" y="4718"/>
                    <a:pt x="14326" y="5670"/>
                  </a:cubicBezTo>
                  <a:cubicBezTo>
                    <a:pt x="16136" y="7766"/>
                    <a:pt x="16422" y="10052"/>
                    <a:pt x="15088" y="12528"/>
                  </a:cubicBezTo>
                  <a:cubicBezTo>
                    <a:pt x="12612" y="15005"/>
                    <a:pt x="9659" y="15005"/>
                    <a:pt x="6516" y="14243"/>
                  </a:cubicBezTo>
                  <a:cubicBezTo>
                    <a:pt x="3658" y="13195"/>
                    <a:pt x="1468" y="11385"/>
                    <a:pt x="134" y="8528"/>
                  </a:cubicBezTo>
                  <a:cubicBezTo>
                    <a:pt x="-818" y="4242"/>
                    <a:pt x="3563" y="5099"/>
                    <a:pt x="5182" y="3289"/>
                  </a:cubicBezTo>
                  <a:cubicBezTo>
                    <a:pt x="6516" y="-330"/>
                    <a:pt x="8897" y="-807"/>
                    <a:pt x="12040" y="1098"/>
                  </a:cubicBezTo>
                  <a:close/>
                </a:path>
              </a:pathLst>
            </a:custGeom>
            <a:solidFill>
              <a:srgbClr val="F8BD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92" name="Freeform: Shape 391">
              <a:extLst>
                <a:ext uri="{FF2B5EF4-FFF2-40B4-BE49-F238E27FC236}">
                  <a16:creationId xmlns:a16="http://schemas.microsoft.com/office/drawing/2014/main" id="{EE11EE34-11CD-49E2-93F1-B7701262A2F1}"/>
                </a:ext>
              </a:extLst>
            </p:cNvPr>
            <p:cNvSpPr/>
            <p:nvPr/>
          </p:nvSpPr>
          <p:spPr>
            <a:xfrm>
              <a:off x="9270917" y="2059318"/>
              <a:ext cx="13716" cy="13716"/>
            </a:xfrm>
            <a:custGeom>
              <a:avLst/>
              <a:gdLst>
                <a:gd name="connsiteX0" fmla="*/ 2286 w 13716"/>
                <a:gd name="connsiteY0" fmla="*/ 13716 h 13716"/>
                <a:gd name="connsiteX1" fmla="*/ 0 w 13716"/>
                <a:gd name="connsiteY1" fmla="*/ 6858 h 13716"/>
                <a:gd name="connsiteX2" fmla="*/ 6858 w 13716"/>
                <a:gd name="connsiteY2" fmla="*/ 0 h 13716"/>
                <a:gd name="connsiteX3" fmla="*/ 13716 w 13716"/>
                <a:gd name="connsiteY3" fmla="*/ 2286 h 13716"/>
                <a:gd name="connsiteX4" fmla="*/ 11430 w 13716"/>
                <a:gd name="connsiteY4" fmla="*/ 6858 h 13716"/>
                <a:gd name="connsiteX5" fmla="*/ 2286 w 13716"/>
                <a:gd name="connsiteY5" fmla="*/ 13716 h 13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6" h="13716">
                  <a:moveTo>
                    <a:pt x="2286" y="13716"/>
                  </a:moveTo>
                  <a:cubicBezTo>
                    <a:pt x="1524" y="11430"/>
                    <a:pt x="762" y="9144"/>
                    <a:pt x="0" y="6858"/>
                  </a:cubicBezTo>
                  <a:cubicBezTo>
                    <a:pt x="95" y="2381"/>
                    <a:pt x="3905" y="1715"/>
                    <a:pt x="6858" y="0"/>
                  </a:cubicBezTo>
                  <a:cubicBezTo>
                    <a:pt x="8477" y="2667"/>
                    <a:pt x="11906" y="95"/>
                    <a:pt x="13716" y="2286"/>
                  </a:cubicBezTo>
                  <a:cubicBezTo>
                    <a:pt x="12954" y="3810"/>
                    <a:pt x="12192" y="5334"/>
                    <a:pt x="11430" y="6858"/>
                  </a:cubicBezTo>
                  <a:cubicBezTo>
                    <a:pt x="6286" y="6477"/>
                    <a:pt x="5334" y="11525"/>
                    <a:pt x="2286" y="13716"/>
                  </a:cubicBezTo>
                  <a:close/>
                </a:path>
              </a:pathLst>
            </a:custGeom>
            <a:solidFill>
              <a:srgbClr val="F8BF0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93" name="Freeform: Shape 392">
              <a:extLst>
                <a:ext uri="{FF2B5EF4-FFF2-40B4-BE49-F238E27FC236}">
                  <a16:creationId xmlns:a16="http://schemas.microsoft.com/office/drawing/2014/main" id="{736470E0-5260-49F2-A268-0245168CD98A}"/>
                </a:ext>
              </a:extLst>
            </p:cNvPr>
            <p:cNvSpPr/>
            <p:nvPr/>
          </p:nvSpPr>
          <p:spPr>
            <a:xfrm>
              <a:off x="9237676" y="2063986"/>
              <a:ext cx="9037" cy="10288"/>
            </a:xfrm>
            <a:custGeom>
              <a:avLst/>
              <a:gdLst>
                <a:gd name="connsiteX0" fmla="*/ 3523 w 9037"/>
                <a:gd name="connsiteY0" fmla="*/ 0 h 10288"/>
                <a:gd name="connsiteX1" fmla="*/ 5714 w 9037"/>
                <a:gd name="connsiteY1" fmla="*/ 95 h 10288"/>
                <a:gd name="connsiteX2" fmla="*/ 8095 w 9037"/>
                <a:gd name="connsiteY2" fmla="*/ 6763 h 10288"/>
                <a:gd name="connsiteX3" fmla="*/ 951 w 9037"/>
                <a:gd name="connsiteY3" fmla="*/ 9430 h 10288"/>
                <a:gd name="connsiteX4" fmla="*/ 3523 w 9037"/>
                <a:gd name="connsiteY4" fmla="*/ 0 h 10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037" h="10288">
                  <a:moveTo>
                    <a:pt x="3523" y="0"/>
                  </a:moveTo>
                  <a:cubicBezTo>
                    <a:pt x="4285" y="0"/>
                    <a:pt x="4952" y="0"/>
                    <a:pt x="5714" y="95"/>
                  </a:cubicBezTo>
                  <a:cubicBezTo>
                    <a:pt x="7333" y="2000"/>
                    <a:pt x="10667" y="3334"/>
                    <a:pt x="8095" y="6763"/>
                  </a:cubicBezTo>
                  <a:cubicBezTo>
                    <a:pt x="6476" y="9906"/>
                    <a:pt x="4285" y="11335"/>
                    <a:pt x="951" y="9430"/>
                  </a:cubicBezTo>
                  <a:cubicBezTo>
                    <a:pt x="-1716" y="5334"/>
                    <a:pt x="1904" y="2953"/>
                    <a:pt x="3523" y="0"/>
                  </a:cubicBezTo>
                  <a:close/>
                </a:path>
              </a:pathLst>
            </a:custGeom>
            <a:solidFill>
              <a:srgbClr val="FCCC0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94" name="Freeform: Shape 393">
              <a:extLst>
                <a:ext uri="{FF2B5EF4-FFF2-40B4-BE49-F238E27FC236}">
                  <a16:creationId xmlns:a16="http://schemas.microsoft.com/office/drawing/2014/main" id="{C1AE67AA-5D05-48A3-B045-E0D72D56BECE}"/>
                </a:ext>
              </a:extLst>
            </p:cNvPr>
            <p:cNvSpPr/>
            <p:nvPr/>
          </p:nvSpPr>
          <p:spPr>
            <a:xfrm>
              <a:off x="9238007" y="2070748"/>
              <a:ext cx="12335" cy="7825"/>
            </a:xfrm>
            <a:custGeom>
              <a:avLst/>
              <a:gdLst>
                <a:gd name="connsiteX0" fmla="*/ 906 w 12335"/>
                <a:gd name="connsiteY0" fmla="*/ 2286 h 7825"/>
                <a:gd name="connsiteX1" fmla="*/ 7764 w 12335"/>
                <a:gd name="connsiteY1" fmla="*/ 0 h 7825"/>
                <a:gd name="connsiteX2" fmla="*/ 12336 w 12335"/>
                <a:gd name="connsiteY2" fmla="*/ 0 h 7825"/>
                <a:gd name="connsiteX3" fmla="*/ 7764 w 12335"/>
                <a:gd name="connsiteY3" fmla="*/ 4572 h 7825"/>
                <a:gd name="connsiteX4" fmla="*/ 1382 w 12335"/>
                <a:gd name="connsiteY4" fmla="*/ 7144 h 7825"/>
                <a:gd name="connsiteX5" fmla="*/ 906 w 12335"/>
                <a:gd name="connsiteY5" fmla="*/ 2286 h 7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335" h="7825">
                  <a:moveTo>
                    <a:pt x="906" y="2286"/>
                  </a:moveTo>
                  <a:cubicBezTo>
                    <a:pt x="3192" y="1524"/>
                    <a:pt x="5478" y="762"/>
                    <a:pt x="7764" y="0"/>
                  </a:cubicBezTo>
                  <a:cubicBezTo>
                    <a:pt x="9288" y="0"/>
                    <a:pt x="10812" y="0"/>
                    <a:pt x="12336" y="0"/>
                  </a:cubicBezTo>
                  <a:cubicBezTo>
                    <a:pt x="10812" y="1524"/>
                    <a:pt x="9288" y="3048"/>
                    <a:pt x="7764" y="4572"/>
                  </a:cubicBezTo>
                  <a:cubicBezTo>
                    <a:pt x="6430" y="7334"/>
                    <a:pt x="4335" y="8763"/>
                    <a:pt x="1382" y="7144"/>
                  </a:cubicBezTo>
                  <a:cubicBezTo>
                    <a:pt x="-523" y="6096"/>
                    <a:pt x="-237" y="4096"/>
                    <a:pt x="906" y="2286"/>
                  </a:cubicBezTo>
                  <a:close/>
                </a:path>
              </a:pathLst>
            </a:custGeom>
            <a:solidFill>
              <a:srgbClr val="F2B7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95" name="Freeform: Shape 394">
              <a:extLst>
                <a:ext uri="{FF2B5EF4-FFF2-40B4-BE49-F238E27FC236}">
                  <a16:creationId xmlns:a16="http://schemas.microsoft.com/office/drawing/2014/main" id="{F75F6457-72FE-4491-9225-D81FD7C0A9D0}"/>
                </a:ext>
              </a:extLst>
            </p:cNvPr>
            <p:cNvSpPr/>
            <p:nvPr/>
          </p:nvSpPr>
          <p:spPr>
            <a:xfrm>
              <a:off x="9277680" y="2059382"/>
              <a:ext cx="9143" cy="3224"/>
            </a:xfrm>
            <a:custGeom>
              <a:avLst/>
              <a:gdLst>
                <a:gd name="connsiteX0" fmla="*/ 6858 w 9143"/>
                <a:gd name="connsiteY0" fmla="*/ 2318 h 3224"/>
                <a:gd name="connsiteX1" fmla="*/ 0 w 9143"/>
                <a:gd name="connsiteY1" fmla="*/ 32 h 3224"/>
                <a:gd name="connsiteX2" fmla="*/ 9144 w 9143"/>
                <a:gd name="connsiteY2" fmla="*/ 2318 h 3224"/>
                <a:gd name="connsiteX3" fmla="*/ 6858 w 9143"/>
                <a:gd name="connsiteY3" fmla="*/ 2318 h 3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143" h="3224">
                  <a:moveTo>
                    <a:pt x="6858" y="2318"/>
                  </a:moveTo>
                  <a:cubicBezTo>
                    <a:pt x="4572" y="1461"/>
                    <a:pt x="571" y="6128"/>
                    <a:pt x="0" y="32"/>
                  </a:cubicBezTo>
                  <a:cubicBezTo>
                    <a:pt x="3143" y="318"/>
                    <a:pt x="6763" y="-1016"/>
                    <a:pt x="9144" y="2318"/>
                  </a:cubicBezTo>
                  <a:cubicBezTo>
                    <a:pt x="8382" y="2223"/>
                    <a:pt x="7620" y="2318"/>
                    <a:pt x="6858" y="2318"/>
                  </a:cubicBezTo>
                  <a:close/>
                </a:path>
              </a:pathLst>
            </a:custGeom>
            <a:solidFill>
              <a:srgbClr val="FBC20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96" name="Freeform: Shape 395">
              <a:extLst>
                <a:ext uri="{FF2B5EF4-FFF2-40B4-BE49-F238E27FC236}">
                  <a16:creationId xmlns:a16="http://schemas.microsoft.com/office/drawing/2014/main" id="{8B591B66-3F90-4017-A075-F36E94004502}"/>
                </a:ext>
              </a:extLst>
            </p:cNvPr>
            <p:cNvSpPr/>
            <p:nvPr/>
          </p:nvSpPr>
          <p:spPr>
            <a:xfrm>
              <a:off x="9122422" y="2105079"/>
              <a:ext cx="59531" cy="31733"/>
            </a:xfrm>
            <a:custGeom>
              <a:avLst/>
              <a:gdLst>
                <a:gd name="connsiteX0" fmla="*/ 54864 w 59531"/>
                <a:gd name="connsiteY0" fmla="*/ 25106 h 31733"/>
                <a:gd name="connsiteX1" fmla="*/ 57150 w 59531"/>
                <a:gd name="connsiteY1" fmla="*/ 25106 h 31733"/>
                <a:gd name="connsiteX2" fmla="*/ 59531 w 59531"/>
                <a:gd name="connsiteY2" fmla="*/ 27392 h 31733"/>
                <a:gd name="connsiteX3" fmla="*/ 50578 w 59531"/>
                <a:gd name="connsiteY3" fmla="*/ 31488 h 31733"/>
                <a:gd name="connsiteX4" fmla="*/ 30575 w 59531"/>
                <a:gd name="connsiteY4" fmla="*/ 29678 h 31733"/>
                <a:gd name="connsiteX5" fmla="*/ 11430 w 59531"/>
                <a:gd name="connsiteY5" fmla="*/ 27392 h 31733"/>
                <a:gd name="connsiteX6" fmla="*/ 0 w 59531"/>
                <a:gd name="connsiteY6" fmla="*/ 18248 h 31733"/>
                <a:gd name="connsiteX7" fmla="*/ 0 w 59531"/>
                <a:gd name="connsiteY7" fmla="*/ 18248 h 31733"/>
                <a:gd name="connsiteX8" fmla="*/ 11430 w 59531"/>
                <a:gd name="connsiteY8" fmla="*/ 9199 h 31733"/>
                <a:gd name="connsiteX9" fmla="*/ 32004 w 59531"/>
                <a:gd name="connsiteY9" fmla="*/ 55 h 31733"/>
                <a:gd name="connsiteX10" fmla="*/ 33242 w 59531"/>
                <a:gd name="connsiteY10" fmla="*/ 2627 h 31733"/>
                <a:gd name="connsiteX11" fmla="*/ 30004 w 59531"/>
                <a:gd name="connsiteY11" fmla="*/ 7580 h 31733"/>
                <a:gd name="connsiteX12" fmla="*/ 24575 w 59531"/>
                <a:gd name="connsiteY12" fmla="*/ 12057 h 31733"/>
                <a:gd name="connsiteX13" fmla="*/ 23622 w 59531"/>
                <a:gd name="connsiteY13" fmla="*/ 16629 h 31733"/>
                <a:gd name="connsiteX14" fmla="*/ 33814 w 59531"/>
                <a:gd name="connsiteY14" fmla="*/ 14819 h 31733"/>
                <a:gd name="connsiteX15" fmla="*/ 38195 w 59531"/>
                <a:gd name="connsiteY15" fmla="*/ 14628 h 31733"/>
                <a:gd name="connsiteX16" fmla="*/ 49530 w 59531"/>
                <a:gd name="connsiteY16" fmla="*/ 19867 h 31733"/>
                <a:gd name="connsiteX17" fmla="*/ 54864 w 59531"/>
                <a:gd name="connsiteY17" fmla="*/ 25106 h 317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9531" h="31733">
                  <a:moveTo>
                    <a:pt x="54864" y="25106"/>
                  </a:moveTo>
                  <a:cubicBezTo>
                    <a:pt x="55626" y="25106"/>
                    <a:pt x="56388" y="25106"/>
                    <a:pt x="57150" y="25106"/>
                  </a:cubicBezTo>
                  <a:cubicBezTo>
                    <a:pt x="58484" y="25392"/>
                    <a:pt x="59246" y="26154"/>
                    <a:pt x="59531" y="27392"/>
                  </a:cubicBezTo>
                  <a:cubicBezTo>
                    <a:pt x="58674" y="33393"/>
                    <a:pt x="54102" y="31392"/>
                    <a:pt x="50578" y="31488"/>
                  </a:cubicBezTo>
                  <a:cubicBezTo>
                    <a:pt x="44196" y="27582"/>
                    <a:pt x="37243" y="29964"/>
                    <a:pt x="30575" y="29678"/>
                  </a:cubicBezTo>
                  <a:cubicBezTo>
                    <a:pt x="24003" y="29583"/>
                    <a:pt x="17621" y="29297"/>
                    <a:pt x="11430" y="27392"/>
                  </a:cubicBezTo>
                  <a:cubicBezTo>
                    <a:pt x="6477" y="25773"/>
                    <a:pt x="2096" y="23487"/>
                    <a:pt x="0" y="18248"/>
                  </a:cubicBezTo>
                  <a:lnTo>
                    <a:pt x="0" y="18248"/>
                  </a:lnTo>
                  <a:cubicBezTo>
                    <a:pt x="4382" y="15867"/>
                    <a:pt x="7525" y="12057"/>
                    <a:pt x="11430" y="9199"/>
                  </a:cubicBezTo>
                  <a:cubicBezTo>
                    <a:pt x="18479" y="6627"/>
                    <a:pt x="23432" y="-707"/>
                    <a:pt x="32004" y="55"/>
                  </a:cubicBezTo>
                  <a:cubicBezTo>
                    <a:pt x="32766" y="722"/>
                    <a:pt x="33147" y="1579"/>
                    <a:pt x="33242" y="2627"/>
                  </a:cubicBezTo>
                  <a:cubicBezTo>
                    <a:pt x="32957" y="4818"/>
                    <a:pt x="31814" y="6437"/>
                    <a:pt x="30004" y="7580"/>
                  </a:cubicBezTo>
                  <a:cubicBezTo>
                    <a:pt x="27718" y="8532"/>
                    <a:pt x="25813" y="9866"/>
                    <a:pt x="24575" y="12057"/>
                  </a:cubicBezTo>
                  <a:cubicBezTo>
                    <a:pt x="23336" y="13390"/>
                    <a:pt x="22193" y="14724"/>
                    <a:pt x="23622" y="16629"/>
                  </a:cubicBezTo>
                  <a:cubicBezTo>
                    <a:pt x="27718" y="20248"/>
                    <a:pt x="30194" y="14057"/>
                    <a:pt x="33814" y="14819"/>
                  </a:cubicBezTo>
                  <a:cubicBezTo>
                    <a:pt x="35243" y="14724"/>
                    <a:pt x="36957" y="15295"/>
                    <a:pt x="38195" y="14628"/>
                  </a:cubicBezTo>
                  <a:cubicBezTo>
                    <a:pt x="44101" y="11866"/>
                    <a:pt x="48578" y="11390"/>
                    <a:pt x="49530" y="19867"/>
                  </a:cubicBezTo>
                  <a:cubicBezTo>
                    <a:pt x="49816" y="22153"/>
                    <a:pt x="52197" y="24153"/>
                    <a:pt x="54864" y="25106"/>
                  </a:cubicBezTo>
                  <a:close/>
                </a:path>
              </a:pathLst>
            </a:custGeom>
            <a:solidFill>
              <a:srgbClr val="FBC30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97" name="Freeform: Shape 396">
              <a:extLst>
                <a:ext uri="{FF2B5EF4-FFF2-40B4-BE49-F238E27FC236}">
                  <a16:creationId xmlns:a16="http://schemas.microsoft.com/office/drawing/2014/main" id="{E3C9AA9D-52C8-4C7A-85E8-B690BAA27E2C}"/>
                </a:ext>
              </a:extLst>
            </p:cNvPr>
            <p:cNvSpPr/>
            <p:nvPr/>
          </p:nvSpPr>
          <p:spPr>
            <a:xfrm>
              <a:off x="9122300" y="2123326"/>
              <a:ext cx="11552" cy="9144"/>
            </a:xfrm>
            <a:custGeom>
              <a:avLst/>
              <a:gdLst>
                <a:gd name="connsiteX0" fmla="*/ 123 w 11552"/>
                <a:gd name="connsiteY0" fmla="*/ 0 h 9144"/>
                <a:gd name="connsiteX1" fmla="*/ 11553 w 11552"/>
                <a:gd name="connsiteY1" fmla="*/ 9144 h 9144"/>
                <a:gd name="connsiteX2" fmla="*/ 123 w 11552"/>
                <a:gd name="connsiteY2" fmla="*/ 0 h 9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552" h="9144">
                  <a:moveTo>
                    <a:pt x="123" y="0"/>
                  </a:moveTo>
                  <a:cubicBezTo>
                    <a:pt x="3933" y="3048"/>
                    <a:pt x="7743" y="6096"/>
                    <a:pt x="11553" y="9144"/>
                  </a:cubicBezTo>
                  <a:cubicBezTo>
                    <a:pt x="599" y="8572"/>
                    <a:pt x="-449" y="7620"/>
                    <a:pt x="123" y="0"/>
                  </a:cubicBezTo>
                  <a:close/>
                </a:path>
              </a:pathLst>
            </a:custGeom>
            <a:solidFill>
              <a:srgbClr val="FBCB1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98" name="Freeform: Shape 397">
              <a:extLst>
                <a:ext uri="{FF2B5EF4-FFF2-40B4-BE49-F238E27FC236}">
                  <a16:creationId xmlns:a16="http://schemas.microsoft.com/office/drawing/2014/main" id="{B67B076B-F237-4FF4-974C-29097912F1AD}"/>
                </a:ext>
              </a:extLst>
            </p:cNvPr>
            <p:cNvSpPr/>
            <p:nvPr/>
          </p:nvSpPr>
          <p:spPr>
            <a:xfrm>
              <a:off x="9122422" y="2114182"/>
              <a:ext cx="11429" cy="9144"/>
            </a:xfrm>
            <a:custGeom>
              <a:avLst/>
              <a:gdLst>
                <a:gd name="connsiteX0" fmla="*/ 11430 w 11429"/>
                <a:gd name="connsiteY0" fmla="*/ 0 h 9144"/>
                <a:gd name="connsiteX1" fmla="*/ 0 w 11429"/>
                <a:gd name="connsiteY1" fmla="*/ 9144 h 9144"/>
                <a:gd name="connsiteX2" fmla="*/ 7049 w 11429"/>
                <a:gd name="connsiteY2" fmla="*/ 191 h 9144"/>
                <a:gd name="connsiteX3" fmla="*/ 11430 w 11429"/>
                <a:gd name="connsiteY3" fmla="*/ 0 h 9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29" h="9144">
                  <a:moveTo>
                    <a:pt x="11430" y="0"/>
                  </a:moveTo>
                  <a:cubicBezTo>
                    <a:pt x="9430" y="5239"/>
                    <a:pt x="5906" y="8763"/>
                    <a:pt x="0" y="9144"/>
                  </a:cubicBezTo>
                  <a:cubicBezTo>
                    <a:pt x="2381" y="6096"/>
                    <a:pt x="4763" y="3143"/>
                    <a:pt x="7049" y="191"/>
                  </a:cubicBezTo>
                  <a:cubicBezTo>
                    <a:pt x="8573" y="95"/>
                    <a:pt x="10001" y="95"/>
                    <a:pt x="11430" y="0"/>
                  </a:cubicBezTo>
                  <a:close/>
                </a:path>
              </a:pathLst>
            </a:custGeom>
            <a:solidFill>
              <a:srgbClr val="FBCB1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99" name="Freeform: Shape 398">
              <a:extLst>
                <a:ext uri="{FF2B5EF4-FFF2-40B4-BE49-F238E27FC236}">
                  <a16:creationId xmlns:a16="http://schemas.microsoft.com/office/drawing/2014/main" id="{D887FBDE-E1F3-448F-BCB1-7D6683522049}"/>
                </a:ext>
              </a:extLst>
            </p:cNvPr>
            <p:cNvSpPr/>
            <p:nvPr/>
          </p:nvSpPr>
          <p:spPr>
            <a:xfrm>
              <a:off x="9171696" y="2086750"/>
              <a:ext cx="31722" cy="20573"/>
            </a:xfrm>
            <a:custGeom>
              <a:avLst/>
              <a:gdLst>
                <a:gd name="connsiteX0" fmla="*/ 28355 w 31722"/>
                <a:gd name="connsiteY0" fmla="*/ 13716 h 20573"/>
                <a:gd name="connsiteX1" fmla="*/ 21497 w 31722"/>
                <a:gd name="connsiteY1" fmla="*/ 20574 h 20573"/>
                <a:gd name="connsiteX2" fmla="*/ 6257 w 31722"/>
                <a:gd name="connsiteY2" fmla="*/ 18574 h 20573"/>
                <a:gd name="connsiteX3" fmla="*/ 1018 w 31722"/>
                <a:gd name="connsiteY3" fmla="*/ 11430 h 20573"/>
                <a:gd name="connsiteX4" fmla="*/ 3304 w 31722"/>
                <a:gd name="connsiteY4" fmla="*/ 6858 h 20573"/>
                <a:gd name="connsiteX5" fmla="*/ 19306 w 31722"/>
                <a:gd name="connsiteY5" fmla="*/ 0 h 20573"/>
                <a:gd name="connsiteX6" fmla="*/ 23783 w 31722"/>
                <a:gd name="connsiteY6" fmla="*/ 0 h 20573"/>
                <a:gd name="connsiteX7" fmla="*/ 28355 w 31722"/>
                <a:gd name="connsiteY7" fmla="*/ 13716 h 20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722" h="20573">
                  <a:moveTo>
                    <a:pt x="28355" y="13716"/>
                  </a:moveTo>
                  <a:cubicBezTo>
                    <a:pt x="26069" y="16002"/>
                    <a:pt x="23783" y="18288"/>
                    <a:pt x="21497" y="20574"/>
                  </a:cubicBezTo>
                  <a:cubicBezTo>
                    <a:pt x="16734" y="17526"/>
                    <a:pt x="11400" y="18098"/>
                    <a:pt x="6257" y="18574"/>
                  </a:cubicBezTo>
                  <a:cubicBezTo>
                    <a:pt x="-220" y="19241"/>
                    <a:pt x="-1077" y="16574"/>
                    <a:pt x="1018" y="11430"/>
                  </a:cubicBezTo>
                  <a:cubicBezTo>
                    <a:pt x="1780" y="9906"/>
                    <a:pt x="2542" y="8382"/>
                    <a:pt x="3304" y="6858"/>
                  </a:cubicBezTo>
                  <a:cubicBezTo>
                    <a:pt x="8638" y="4572"/>
                    <a:pt x="13972" y="2286"/>
                    <a:pt x="19306" y="0"/>
                  </a:cubicBezTo>
                  <a:cubicBezTo>
                    <a:pt x="20830" y="0"/>
                    <a:pt x="22354" y="0"/>
                    <a:pt x="23783" y="0"/>
                  </a:cubicBezTo>
                  <a:cubicBezTo>
                    <a:pt x="30355" y="2953"/>
                    <a:pt x="35308" y="6382"/>
                    <a:pt x="28355" y="13716"/>
                  </a:cubicBezTo>
                  <a:close/>
                </a:path>
              </a:pathLst>
            </a:custGeom>
            <a:solidFill>
              <a:srgbClr val="FCCB0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00" name="Freeform: Shape 399">
              <a:extLst>
                <a:ext uri="{FF2B5EF4-FFF2-40B4-BE49-F238E27FC236}">
                  <a16:creationId xmlns:a16="http://schemas.microsoft.com/office/drawing/2014/main" id="{BB5606F9-1851-4EE7-847D-508465FC085E}"/>
                </a:ext>
              </a:extLst>
            </p:cNvPr>
            <p:cNvSpPr/>
            <p:nvPr/>
          </p:nvSpPr>
          <p:spPr>
            <a:xfrm>
              <a:off x="9165190" y="2098181"/>
              <a:ext cx="28004" cy="20574"/>
            </a:xfrm>
            <a:custGeom>
              <a:avLst/>
              <a:gdLst>
                <a:gd name="connsiteX0" fmla="*/ 7525 w 28004"/>
                <a:gd name="connsiteY0" fmla="*/ 0 h 20574"/>
                <a:gd name="connsiteX1" fmla="*/ 17050 w 28004"/>
                <a:gd name="connsiteY1" fmla="*/ 4858 h 20574"/>
                <a:gd name="connsiteX2" fmla="*/ 28004 w 28004"/>
                <a:gd name="connsiteY2" fmla="*/ 9144 h 20574"/>
                <a:gd name="connsiteX3" fmla="*/ 28004 w 28004"/>
                <a:gd name="connsiteY3" fmla="*/ 9144 h 20574"/>
                <a:gd name="connsiteX4" fmla="*/ 16574 w 28004"/>
                <a:gd name="connsiteY4" fmla="*/ 20574 h 20574"/>
                <a:gd name="connsiteX5" fmla="*/ 7430 w 28004"/>
                <a:gd name="connsiteY5" fmla="*/ 20574 h 20574"/>
                <a:gd name="connsiteX6" fmla="*/ 2096 w 28004"/>
                <a:gd name="connsiteY6" fmla="*/ 15621 h 20574"/>
                <a:gd name="connsiteX7" fmla="*/ 0 w 28004"/>
                <a:gd name="connsiteY7" fmla="*/ 5524 h 20574"/>
                <a:gd name="connsiteX8" fmla="*/ 2953 w 28004"/>
                <a:gd name="connsiteY8" fmla="*/ 2286 h 20574"/>
                <a:gd name="connsiteX9" fmla="*/ 7525 w 28004"/>
                <a:gd name="connsiteY9" fmla="*/ 0 h 20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8004" h="20574">
                  <a:moveTo>
                    <a:pt x="7525" y="0"/>
                  </a:moveTo>
                  <a:cubicBezTo>
                    <a:pt x="6572" y="9811"/>
                    <a:pt x="15526" y="-95"/>
                    <a:pt x="17050" y="4858"/>
                  </a:cubicBezTo>
                  <a:cubicBezTo>
                    <a:pt x="22574" y="1524"/>
                    <a:pt x="25051" y="5906"/>
                    <a:pt x="28004" y="9144"/>
                  </a:cubicBezTo>
                  <a:lnTo>
                    <a:pt x="28004" y="9144"/>
                  </a:lnTo>
                  <a:cubicBezTo>
                    <a:pt x="28099" y="16859"/>
                    <a:pt x="20860" y="17240"/>
                    <a:pt x="16574" y="20574"/>
                  </a:cubicBezTo>
                  <a:cubicBezTo>
                    <a:pt x="13526" y="20479"/>
                    <a:pt x="10478" y="18383"/>
                    <a:pt x="7430" y="20574"/>
                  </a:cubicBezTo>
                  <a:cubicBezTo>
                    <a:pt x="5715" y="18955"/>
                    <a:pt x="3239" y="18002"/>
                    <a:pt x="2096" y="15621"/>
                  </a:cubicBezTo>
                  <a:cubicBezTo>
                    <a:pt x="1810" y="12192"/>
                    <a:pt x="857" y="8858"/>
                    <a:pt x="0" y="5524"/>
                  </a:cubicBezTo>
                  <a:cubicBezTo>
                    <a:pt x="190" y="3715"/>
                    <a:pt x="1905" y="3334"/>
                    <a:pt x="2953" y="2286"/>
                  </a:cubicBezTo>
                  <a:cubicBezTo>
                    <a:pt x="4477" y="1524"/>
                    <a:pt x="6001" y="762"/>
                    <a:pt x="7525" y="0"/>
                  </a:cubicBezTo>
                  <a:close/>
                </a:path>
              </a:pathLst>
            </a:custGeom>
            <a:solidFill>
              <a:srgbClr val="FCC5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01" name="Freeform: Shape 400">
              <a:extLst>
                <a:ext uri="{FF2B5EF4-FFF2-40B4-BE49-F238E27FC236}">
                  <a16:creationId xmlns:a16="http://schemas.microsoft.com/office/drawing/2014/main" id="{4576BEC3-2332-4C5D-A532-C6838C77922A}"/>
                </a:ext>
              </a:extLst>
            </p:cNvPr>
            <p:cNvSpPr/>
            <p:nvPr/>
          </p:nvSpPr>
          <p:spPr>
            <a:xfrm>
              <a:off x="9154426" y="2099550"/>
              <a:ext cx="13716" cy="10568"/>
            </a:xfrm>
            <a:custGeom>
              <a:avLst/>
              <a:gdLst>
                <a:gd name="connsiteX0" fmla="*/ 13716 w 13716"/>
                <a:gd name="connsiteY0" fmla="*/ 917 h 10568"/>
                <a:gd name="connsiteX1" fmla="*/ 11430 w 13716"/>
                <a:gd name="connsiteY1" fmla="*/ 3203 h 10568"/>
                <a:gd name="connsiteX2" fmla="*/ 0 w 13716"/>
                <a:gd name="connsiteY2" fmla="*/ 7775 h 10568"/>
                <a:gd name="connsiteX3" fmla="*/ 0 w 13716"/>
                <a:gd name="connsiteY3" fmla="*/ 5489 h 10568"/>
                <a:gd name="connsiteX4" fmla="*/ 13716 w 13716"/>
                <a:gd name="connsiteY4" fmla="*/ 917 h 10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716" h="10568">
                  <a:moveTo>
                    <a:pt x="13716" y="917"/>
                  </a:moveTo>
                  <a:cubicBezTo>
                    <a:pt x="12954" y="1679"/>
                    <a:pt x="12192" y="2441"/>
                    <a:pt x="11430" y="3203"/>
                  </a:cubicBezTo>
                  <a:cubicBezTo>
                    <a:pt x="8572" y="7203"/>
                    <a:pt x="7144" y="14633"/>
                    <a:pt x="0" y="7775"/>
                  </a:cubicBezTo>
                  <a:cubicBezTo>
                    <a:pt x="0" y="7013"/>
                    <a:pt x="0" y="6251"/>
                    <a:pt x="0" y="5489"/>
                  </a:cubicBezTo>
                  <a:cubicBezTo>
                    <a:pt x="2381" y="-2608"/>
                    <a:pt x="8477" y="536"/>
                    <a:pt x="13716" y="917"/>
                  </a:cubicBezTo>
                  <a:close/>
                </a:path>
              </a:pathLst>
            </a:custGeom>
            <a:solidFill>
              <a:srgbClr val="FDD10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02" name="Freeform: Shape 401">
              <a:extLst>
                <a:ext uri="{FF2B5EF4-FFF2-40B4-BE49-F238E27FC236}">
                  <a16:creationId xmlns:a16="http://schemas.microsoft.com/office/drawing/2014/main" id="{84D2B9C0-1EF3-4709-986E-E55340781D06}"/>
                </a:ext>
              </a:extLst>
            </p:cNvPr>
            <p:cNvSpPr/>
            <p:nvPr/>
          </p:nvSpPr>
          <p:spPr>
            <a:xfrm>
              <a:off x="9254915" y="2129388"/>
              <a:ext cx="22764" cy="12131"/>
            </a:xfrm>
            <a:custGeom>
              <a:avLst/>
              <a:gdLst>
                <a:gd name="connsiteX0" fmla="*/ 0 w 22764"/>
                <a:gd name="connsiteY0" fmla="*/ 7655 h 12131"/>
                <a:gd name="connsiteX1" fmla="*/ 14002 w 22764"/>
                <a:gd name="connsiteY1" fmla="*/ 2607 h 12131"/>
                <a:gd name="connsiteX2" fmla="*/ 22765 w 22764"/>
                <a:gd name="connsiteY2" fmla="*/ 7560 h 12131"/>
                <a:gd name="connsiteX3" fmla="*/ 18193 w 22764"/>
                <a:gd name="connsiteY3" fmla="*/ 9846 h 12131"/>
                <a:gd name="connsiteX4" fmla="*/ 13621 w 22764"/>
                <a:gd name="connsiteY4" fmla="*/ 12132 h 12131"/>
                <a:gd name="connsiteX5" fmla="*/ 2191 w 22764"/>
                <a:gd name="connsiteY5" fmla="*/ 7560 h 12131"/>
                <a:gd name="connsiteX6" fmla="*/ 0 w 22764"/>
                <a:gd name="connsiteY6" fmla="*/ 7655 h 12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764" h="12131">
                  <a:moveTo>
                    <a:pt x="0" y="7655"/>
                  </a:moveTo>
                  <a:cubicBezTo>
                    <a:pt x="3429" y="-346"/>
                    <a:pt x="8763" y="-2156"/>
                    <a:pt x="14002" y="2607"/>
                  </a:cubicBezTo>
                  <a:cubicBezTo>
                    <a:pt x="16478" y="4893"/>
                    <a:pt x="21717" y="2607"/>
                    <a:pt x="22765" y="7560"/>
                  </a:cubicBezTo>
                  <a:cubicBezTo>
                    <a:pt x="20860" y="7560"/>
                    <a:pt x="19145" y="8036"/>
                    <a:pt x="18193" y="9846"/>
                  </a:cubicBezTo>
                  <a:cubicBezTo>
                    <a:pt x="16669" y="10608"/>
                    <a:pt x="15145" y="11370"/>
                    <a:pt x="13621" y="12132"/>
                  </a:cubicBezTo>
                  <a:cubicBezTo>
                    <a:pt x="10763" y="8131"/>
                    <a:pt x="8477" y="2892"/>
                    <a:pt x="2191" y="7560"/>
                  </a:cubicBezTo>
                  <a:cubicBezTo>
                    <a:pt x="1524" y="8703"/>
                    <a:pt x="762" y="8703"/>
                    <a:pt x="0" y="7655"/>
                  </a:cubicBezTo>
                  <a:close/>
                </a:path>
              </a:pathLst>
            </a:custGeom>
            <a:solidFill>
              <a:srgbClr val="FDC4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03" name="Freeform: Shape 402">
              <a:extLst>
                <a:ext uri="{FF2B5EF4-FFF2-40B4-BE49-F238E27FC236}">
                  <a16:creationId xmlns:a16="http://schemas.microsoft.com/office/drawing/2014/main" id="{923BA157-96BF-4F6F-8B9A-08BCDEE45878}"/>
                </a:ext>
              </a:extLst>
            </p:cNvPr>
            <p:cNvSpPr/>
            <p:nvPr/>
          </p:nvSpPr>
          <p:spPr>
            <a:xfrm>
              <a:off x="9266303" y="2103471"/>
              <a:ext cx="25619" cy="15283"/>
            </a:xfrm>
            <a:custGeom>
              <a:avLst/>
              <a:gdLst>
                <a:gd name="connsiteX0" fmla="*/ 6900 w 25619"/>
                <a:gd name="connsiteY0" fmla="*/ 3853 h 15283"/>
                <a:gd name="connsiteX1" fmla="*/ 20616 w 25619"/>
                <a:gd name="connsiteY1" fmla="*/ 1567 h 15283"/>
                <a:gd name="connsiteX2" fmla="*/ 25188 w 25619"/>
                <a:gd name="connsiteY2" fmla="*/ 3853 h 15283"/>
                <a:gd name="connsiteX3" fmla="*/ 22902 w 25619"/>
                <a:gd name="connsiteY3" fmla="*/ 8425 h 15283"/>
                <a:gd name="connsiteX4" fmla="*/ 18330 w 25619"/>
                <a:gd name="connsiteY4" fmla="*/ 12997 h 15283"/>
                <a:gd name="connsiteX5" fmla="*/ 6900 w 25619"/>
                <a:gd name="connsiteY5" fmla="*/ 12997 h 15283"/>
                <a:gd name="connsiteX6" fmla="*/ 42 w 25619"/>
                <a:gd name="connsiteY6" fmla="*/ 8425 h 15283"/>
                <a:gd name="connsiteX7" fmla="*/ 6900 w 25619"/>
                <a:gd name="connsiteY7" fmla="*/ 3853 h 152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619" h="15283">
                  <a:moveTo>
                    <a:pt x="6900" y="3853"/>
                  </a:moveTo>
                  <a:cubicBezTo>
                    <a:pt x="11472" y="3091"/>
                    <a:pt x="16615" y="5758"/>
                    <a:pt x="20616" y="1567"/>
                  </a:cubicBezTo>
                  <a:cubicBezTo>
                    <a:pt x="24235" y="-1862"/>
                    <a:pt x="24712" y="996"/>
                    <a:pt x="25188" y="3853"/>
                  </a:cubicBezTo>
                  <a:cubicBezTo>
                    <a:pt x="26617" y="6520"/>
                    <a:pt x="24140" y="7187"/>
                    <a:pt x="22902" y="8425"/>
                  </a:cubicBezTo>
                  <a:cubicBezTo>
                    <a:pt x="22807" y="11378"/>
                    <a:pt x="21283" y="12902"/>
                    <a:pt x="18330" y="12997"/>
                  </a:cubicBezTo>
                  <a:cubicBezTo>
                    <a:pt x="14520" y="16045"/>
                    <a:pt x="10710" y="16045"/>
                    <a:pt x="6900" y="12997"/>
                  </a:cubicBezTo>
                  <a:cubicBezTo>
                    <a:pt x="4614" y="11473"/>
                    <a:pt x="2328" y="9949"/>
                    <a:pt x="42" y="8425"/>
                  </a:cubicBezTo>
                  <a:cubicBezTo>
                    <a:pt x="-530" y="2615"/>
                    <a:pt x="4900" y="5853"/>
                    <a:pt x="6900" y="3853"/>
                  </a:cubicBezTo>
                  <a:close/>
                </a:path>
              </a:pathLst>
            </a:custGeom>
            <a:solidFill>
              <a:srgbClr val="F9B9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04" name="Freeform: Shape 403">
              <a:extLst>
                <a:ext uri="{FF2B5EF4-FFF2-40B4-BE49-F238E27FC236}">
                  <a16:creationId xmlns:a16="http://schemas.microsoft.com/office/drawing/2014/main" id="{157B693A-0AEF-4835-BE0D-AA78E326C6C5}"/>
                </a:ext>
              </a:extLst>
            </p:cNvPr>
            <p:cNvSpPr/>
            <p:nvPr/>
          </p:nvSpPr>
          <p:spPr>
            <a:xfrm>
              <a:off x="9289110" y="2107324"/>
              <a:ext cx="11334" cy="4645"/>
            </a:xfrm>
            <a:custGeom>
              <a:avLst/>
              <a:gdLst>
                <a:gd name="connsiteX0" fmla="*/ 0 w 11334"/>
                <a:gd name="connsiteY0" fmla="*/ 4572 h 4645"/>
                <a:gd name="connsiteX1" fmla="*/ 2286 w 11334"/>
                <a:gd name="connsiteY1" fmla="*/ 0 h 4645"/>
                <a:gd name="connsiteX2" fmla="*/ 11335 w 11334"/>
                <a:gd name="connsiteY2" fmla="*/ 0 h 4645"/>
                <a:gd name="connsiteX3" fmla="*/ 9049 w 11334"/>
                <a:gd name="connsiteY3" fmla="*/ 2286 h 4645"/>
                <a:gd name="connsiteX4" fmla="*/ 0 w 11334"/>
                <a:gd name="connsiteY4" fmla="*/ 4572 h 4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334" h="4645">
                  <a:moveTo>
                    <a:pt x="0" y="4572"/>
                  </a:moveTo>
                  <a:cubicBezTo>
                    <a:pt x="762" y="3048"/>
                    <a:pt x="1524" y="1524"/>
                    <a:pt x="2286" y="0"/>
                  </a:cubicBezTo>
                  <a:cubicBezTo>
                    <a:pt x="5334" y="0"/>
                    <a:pt x="8382" y="0"/>
                    <a:pt x="11335" y="0"/>
                  </a:cubicBezTo>
                  <a:cubicBezTo>
                    <a:pt x="10573" y="762"/>
                    <a:pt x="9811" y="1524"/>
                    <a:pt x="9049" y="2286"/>
                  </a:cubicBezTo>
                  <a:cubicBezTo>
                    <a:pt x="6286" y="3810"/>
                    <a:pt x="3334" y="4953"/>
                    <a:pt x="0" y="4572"/>
                  </a:cubicBezTo>
                  <a:close/>
                </a:path>
              </a:pathLst>
            </a:custGeom>
            <a:solidFill>
              <a:srgbClr val="F9B60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05" name="Freeform: Shape 404">
              <a:extLst>
                <a:ext uri="{FF2B5EF4-FFF2-40B4-BE49-F238E27FC236}">
                  <a16:creationId xmlns:a16="http://schemas.microsoft.com/office/drawing/2014/main" id="{529FD7E6-5949-4AF2-A3BB-D02680FEFBCD}"/>
                </a:ext>
              </a:extLst>
            </p:cNvPr>
            <p:cNvSpPr/>
            <p:nvPr/>
          </p:nvSpPr>
          <p:spPr>
            <a:xfrm>
              <a:off x="9179477" y="2124917"/>
              <a:ext cx="11334" cy="9765"/>
            </a:xfrm>
            <a:custGeom>
              <a:avLst/>
              <a:gdLst>
                <a:gd name="connsiteX0" fmla="*/ 2381 w 11334"/>
                <a:gd name="connsiteY0" fmla="*/ 7554 h 9765"/>
                <a:gd name="connsiteX1" fmla="*/ 0 w 11334"/>
                <a:gd name="connsiteY1" fmla="*/ 5268 h 9765"/>
                <a:gd name="connsiteX2" fmla="*/ 9144 w 11334"/>
                <a:gd name="connsiteY2" fmla="*/ 696 h 9765"/>
                <a:gd name="connsiteX3" fmla="*/ 9144 w 11334"/>
                <a:gd name="connsiteY3" fmla="*/ 5268 h 9765"/>
                <a:gd name="connsiteX4" fmla="*/ 11335 w 11334"/>
                <a:gd name="connsiteY4" fmla="*/ 9649 h 9765"/>
                <a:gd name="connsiteX5" fmla="*/ 2381 w 11334"/>
                <a:gd name="connsiteY5" fmla="*/ 7554 h 97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334" h="9765">
                  <a:moveTo>
                    <a:pt x="2381" y="7554"/>
                  </a:moveTo>
                  <a:cubicBezTo>
                    <a:pt x="1619" y="6792"/>
                    <a:pt x="857" y="6030"/>
                    <a:pt x="0" y="5268"/>
                  </a:cubicBezTo>
                  <a:cubicBezTo>
                    <a:pt x="1334" y="410"/>
                    <a:pt x="4477" y="-1019"/>
                    <a:pt x="9144" y="696"/>
                  </a:cubicBezTo>
                  <a:cubicBezTo>
                    <a:pt x="10287" y="2220"/>
                    <a:pt x="8096" y="3744"/>
                    <a:pt x="9144" y="5268"/>
                  </a:cubicBezTo>
                  <a:cubicBezTo>
                    <a:pt x="9906" y="6696"/>
                    <a:pt x="10668" y="8125"/>
                    <a:pt x="11335" y="9649"/>
                  </a:cubicBezTo>
                  <a:cubicBezTo>
                    <a:pt x="8096" y="10125"/>
                    <a:pt x="5239" y="9078"/>
                    <a:pt x="2381" y="7554"/>
                  </a:cubicBezTo>
                  <a:close/>
                </a:path>
              </a:pathLst>
            </a:custGeom>
            <a:solidFill>
              <a:srgbClr val="F8BE0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06" name="Freeform: Shape 405">
              <a:extLst>
                <a:ext uri="{FF2B5EF4-FFF2-40B4-BE49-F238E27FC236}">
                  <a16:creationId xmlns:a16="http://schemas.microsoft.com/office/drawing/2014/main" id="{3F4CD5DA-2B26-416E-B9F7-AC7D113EA0D0}"/>
                </a:ext>
              </a:extLst>
            </p:cNvPr>
            <p:cNvSpPr/>
            <p:nvPr/>
          </p:nvSpPr>
          <p:spPr>
            <a:xfrm>
              <a:off x="9211470" y="2054836"/>
              <a:ext cx="16108" cy="7856"/>
            </a:xfrm>
            <a:custGeom>
              <a:avLst/>
              <a:gdLst>
                <a:gd name="connsiteX0" fmla="*/ 12 w 16108"/>
                <a:gd name="connsiteY0" fmla="*/ 4578 h 7856"/>
                <a:gd name="connsiteX1" fmla="*/ 11537 w 16108"/>
                <a:gd name="connsiteY1" fmla="*/ 6 h 7856"/>
                <a:gd name="connsiteX2" fmla="*/ 16109 w 16108"/>
                <a:gd name="connsiteY2" fmla="*/ 2292 h 7856"/>
                <a:gd name="connsiteX3" fmla="*/ 11537 w 16108"/>
                <a:gd name="connsiteY3" fmla="*/ 4578 h 7856"/>
                <a:gd name="connsiteX4" fmla="*/ 4679 w 16108"/>
                <a:gd name="connsiteY4" fmla="*/ 6864 h 7856"/>
                <a:gd name="connsiteX5" fmla="*/ 12 w 16108"/>
                <a:gd name="connsiteY5" fmla="*/ 4578 h 7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108" h="7856">
                  <a:moveTo>
                    <a:pt x="12" y="4578"/>
                  </a:moveTo>
                  <a:cubicBezTo>
                    <a:pt x="2964" y="958"/>
                    <a:pt x="7060" y="-89"/>
                    <a:pt x="11537" y="6"/>
                  </a:cubicBezTo>
                  <a:cubicBezTo>
                    <a:pt x="13442" y="101"/>
                    <a:pt x="15061" y="482"/>
                    <a:pt x="16109" y="2292"/>
                  </a:cubicBezTo>
                  <a:cubicBezTo>
                    <a:pt x="15252" y="4387"/>
                    <a:pt x="14013" y="5816"/>
                    <a:pt x="11537" y="4578"/>
                  </a:cubicBezTo>
                  <a:cubicBezTo>
                    <a:pt x="9251" y="5340"/>
                    <a:pt x="6965" y="6102"/>
                    <a:pt x="4679" y="6864"/>
                  </a:cubicBezTo>
                  <a:cubicBezTo>
                    <a:pt x="2012" y="8293"/>
                    <a:pt x="-179" y="8674"/>
                    <a:pt x="12" y="4578"/>
                  </a:cubicBezTo>
                  <a:close/>
                </a:path>
              </a:pathLst>
            </a:custGeom>
            <a:solidFill>
              <a:srgbClr val="FCC90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07" name="Freeform: Shape 406">
              <a:extLst>
                <a:ext uri="{FF2B5EF4-FFF2-40B4-BE49-F238E27FC236}">
                  <a16:creationId xmlns:a16="http://schemas.microsoft.com/office/drawing/2014/main" id="{2FA58E27-B775-4F97-B7CF-B7D37058DC9C}"/>
                </a:ext>
              </a:extLst>
            </p:cNvPr>
            <p:cNvSpPr/>
            <p:nvPr/>
          </p:nvSpPr>
          <p:spPr>
            <a:xfrm>
              <a:off x="9221767" y="2057128"/>
              <a:ext cx="8002" cy="7446"/>
            </a:xfrm>
            <a:custGeom>
              <a:avLst/>
              <a:gdLst>
                <a:gd name="connsiteX0" fmla="*/ 1144 w 8002"/>
                <a:gd name="connsiteY0" fmla="*/ 2286 h 7446"/>
                <a:gd name="connsiteX1" fmla="*/ 5716 w 8002"/>
                <a:gd name="connsiteY1" fmla="*/ 0 h 7446"/>
                <a:gd name="connsiteX2" fmla="*/ 8002 w 8002"/>
                <a:gd name="connsiteY2" fmla="*/ 0 h 7446"/>
                <a:gd name="connsiteX3" fmla="*/ 8002 w 8002"/>
                <a:gd name="connsiteY3" fmla="*/ 4572 h 7446"/>
                <a:gd name="connsiteX4" fmla="*/ 1144 w 8002"/>
                <a:gd name="connsiteY4" fmla="*/ 6858 h 7446"/>
                <a:gd name="connsiteX5" fmla="*/ 1144 w 8002"/>
                <a:gd name="connsiteY5" fmla="*/ 2286 h 74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002" h="7446">
                  <a:moveTo>
                    <a:pt x="1144" y="2286"/>
                  </a:moveTo>
                  <a:cubicBezTo>
                    <a:pt x="2668" y="1524"/>
                    <a:pt x="4192" y="762"/>
                    <a:pt x="5716" y="0"/>
                  </a:cubicBezTo>
                  <a:cubicBezTo>
                    <a:pt x="6478" y="0"/>
                    <a:pt x="7240" y="0"/>
                    <a:pt x="8002" y="0"/>
                  </a:cubicBezTo>
                  <a:cubicBezTo>
                    <a:pt x="8002" y="1524"/>
                    <a:pt x="8002" y="3048"/>
                    <a:pt x="8002" y="4572"/>
                  </a:cubicBezTo>
                  <a:cubicBezTo>
                    <a:pt x="6288" y="6953"/>
                    <a:pt x="4192" y="8287"/>
                    <a:pt x="1144" y="6858"/>
                  </a:cubicBezTo>
                  <a:cubicBezTo>
                    <a:pt x="-1332" y="5334"/>
                    <a:pt x="954" y="3810"/>
                    <a:pt x="1144" y="2286"/>
                  </a:cubicBezTo>
                  <a:close/>
                </a:path>
              </a:pathLst>
            </a:custGeom>
            <a:solidFill>
              <a:srgbClr val="F9C30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08" name="Freeform: Shape 407">
              <a:extLst>
                <a:ext uri="{FF2B5EF4-FFF2-40B4-BE49-F238E27FC236}">
                  <a16:creationId xmlns:a16="http://schemas.microsoft.com/office/drawing/2014/main" id="{A26AF876-4ACA-43C0-8CCA-DF85E1D920D5}"/>
                </a:ext>
              </a:extLst>
            </p:cNvPr>
            <p:cNvSpPr/>
            <p:nvPr/>
          </p:nvSpPr>
          <p:spPr>
            <a:xfrm>
              <a:off x="9229360" y="2063890"/>
              <a:ext cx="22283" cy="31945"/>
            </a:xfrm>
            <a:custGeom>
              <a:avLst/>
              <a:gdLst>
                <a:gd name="connsiteX0" fmla="*/ 9553 w 22283"/>
                <a:gd name="connsiteY0" fmla="*/ 9144 h 31945"/>
                <a:gd name="connsiteX1" fmla="*/ 16411 w 22283"/>
                <a:gd name="connsiteY1" fmla="*/ 11430 h 31945"/>
                <a:gd name="connsiteX2" fmla="*/ 20983 w 22283"/>
                <a:gd name="connsiteY2" fmla="*/ 16002 h 31945"/>
                <a:gd name="connsiteX3" fmla="*/ 20793 w 22283"/>
                <a:gd name="connsiteY3" fmla="*/ 17336 h 31945"/>
                <a:gd name="connsiteX4" fmla="*/ 21650 w 22283"/>
                <a:gd name="connsiteY4" fmla="*/ 28099 h 31945"/>
                <a:gd name="connsiteX5" fmla="*/ 14982 w 22283"/>
                <a:gd name="connsiteY5" fmla="*/ 31909 h 31945"/>
                <a:gd name="connsiteX6" fmla="*/ 2695 w 22283"/>
                <a:gd name="connsiteY6" fmla="*/ 29623 h 31945"/>
                <a:gd name="connsiteX7" fmla="*/ 10696 w 22283"/>
                <a:gd name="connsiteY7" fmla="*/ 23146 h 31945"/>
                <a:gd name="connsiteX8" fmla="*/ 1266 w 22283"/>
                <a:gd name="connsiteY8" fmla="*/ 20479 h 31945"/>
                <a:gd name="connsiteX9" fmla="*/ 314 w 22283"/>
                <a:gd name="connsiteY9" fmla="*/ 11335 h 31945"/>
                <a:gd name="connsiteX10" fmla="*/ 3457 w 22283"/>
                <a:gd name="connsiteY10" fmla="*/ 2953 h 31945"/>
                <a:gd name="connsiteX11" fmla="*/ 4886 w 22283"/>
                <a:gd name="connsiteY11" fmla="*/ 2191 h 31945"/>
                <a:gd name="connsiteX12" fmla="*/ 11744 w 22283"/>
                <a:gd name="connsiteY12" fmla="*/ 0 h 31945"/>
                <a:gd name="connsiteX13" fmla="*/ 9553 w 22283"/>
                <a:gd name="connsiteY13" fmla="*/ 9144 h 31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2283" h="31945">
                  <a:moveTo>
                    <a:pt x="9553" y="9144"/>
                  </a:moveTo>
                  <a:cubicBezTo>
                    <a:pt x="10125" y="15145"/>
                    <a:pt x="13458" y="12668"/>
                    <a:pt x="16411" y="11430"/>
                  </a:cubicBezTo>
                  <a:cubicBezTo>
                    <a:pt x="18602" y="12287"/>
                    <a:pt x="20126" y="13811"/>
                    <a:pt x="20983" y="16002"/>
                  </a:cubicBezTo>
                  <a:cubicBezTo>
                    <a:pt x="20888" y="16478"/>
                    <a:pt x="20888" y="16955"/>
                    <a:pt x="20793" y="17336"/>
                  </a:cubicBezTo>
                  <a:cubicBezTo>
                    <a:pt x="19173" y="21050"/>
                    <a:pt x="23936" y="24289"/>
                    <a:pt x="21650" y="28099"/>
                  </a:cubicBezTo>
                  <a:cubicBezTo>
                    <a:pt x="20031" y="30385"/>
                    <a:pt x="17745" y="31528"/>
                    <a:pt x="14982" y="31909"/>
                  </a:cubicBezTo>
                  <a:cubicBezTo>
                    <a:pt x="10791" y="32004"/>
                    <a:pt x="6505" y="32099"/>
                    <a:pt x="2695" y="29623"/>
                  </a:cubicBezTo>
                  <a:cubicBezTo>
                    <a:pt x="2409" y="24003"/>
                    <a:pt x="8601" y="26289"/>
                    <a:pt x="10696" y="23146"/>
                  </a:cubicBezTo>
                  <a:cubicBezTo>
                    <a:pt x="7934" y="20669"/>
                    <a:pt x="3933" y="24670"/>
                    <a:pt x="1266" y="20479"/>
                  </a:cubicBezTo>
                  <a:cubicBezTo>
                    <a:pt x="3933" y="17526"/>
                    <a:pt x="8791" y="13525"/>
                    <a:pt x="314" y="11335"/>
                  </a:cubicBezTo>
                  <a:cubicBezTo>
                    <a:pt x="-829" y="7715"/>
                    <a:pt x="1362" y="5334"/>
                    <a:pt x="3457" y="2953"/>
                  </a:cubicBezTo>
                  <a:cubicBezTo>
                    <a:pt x="3933" y="2667"/>
                    <a:pt x="4410" y="2477"/>
                    <a:pt x="4886" y="2191"/>
                  </a:cubicBezTo>
                  <a:cubicBezTo>
                    <a:pt x="7172" y="1429"/>
                    <a:pt x="9458" y="762"/>
                    <a:pt x="11744" y="0"/>
                  </a:cubicBezTo>
                  <a:cubicBezTo>
                    <a:pt x="11077" y="3143"/>
                    <a:pt x="10315" y="6191"/>
                    <a:pt x="9553" y="9144"/>
                  </a:cubicBezTo>
                  <a:close/>
                </a:path>
              </a:pathLst>
            </a:custGeom>
            <a:solidFill>
              <a:srgbClr val="FBC2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09" name="Freeform: Shape 408">
              <a:extLst>
                <a:ext uri="{FF2B5EF4-FFF2-40B4-BE49-F238E27FC236}">
                  <a16:creationId xmlns:a16="http://schemas.microsoft.com/office/drawing/2014/main" id="{CB297FC0-BF78-4D90-A861-1A405F2438FD}"/>
                </a:ext>
              </a:extLst>
            </p:cNvPr>
            <p:cNvSpPr/>
            <p:nvPr/>
          </p:nvSpPr>
          <p:spPr>
            <a:xfrm>
              <a:off x="9212240" y="2061700"/>
              <a:ext cx="22101" cy="17990"/>
            </a:xfrm>
            <a:custGeom>
              <a:avLst/>
              <a:gdLst>
                <a:gd name="connsiteX0" fmla="*/ 10671 w 22101"/>
                <a:gd name="connsiteY0" fmla="*/ 2286 h 17990"/>
                <a:gd name="connsiteX1" fmla="*/ 17529 w 22101"/>
                <a:gd name="connsiteY1" fmla="*/ 0 h 17990"/>
                <a:gd name="connsiteX2" fmla="*/ 22101 w 22101"/>
                <a:gd name="connsiteY2" fmla="*/ 4572 h 17990"/>
                <a:gd name="connsiteX3" fmla="*/ 22101 w 22101"/>
                <a:gd name="connsiteY3" fmla="*/ 4572 h 17990"/>
                <a:gd name="connsiteX4" fmla="*/ 15243 w 22101"/>
                <a:gd name="connsiteY4" fmla="*/ 6858 h 17990"/>
                <a:gd name="connsiteX5" fmla="*/ 10481 w 22101"/>
                <a:gd name="connsiteY5" fmla="*/ 14859 h 17990"/>
                <a:gd name="connsiteX6" fmla="*/ 3623 w 22101"/>
                <a:gd name="connsiteY6" fmla="*/ 17812 h 17990"/>
                <a:gd name="connsiteX7" fmla="*/ 3 w 22101"/>
                <a:gd name="connsiteY7" fmla="*/ 14002 h 17990"/>
                <a:gd name="connsiteX8" fmla="*/ 4099 w 22101"/>
                <a:gd name="connsiteY8" fmla="*/ 9335 h 17990"/>
                <a:gd name="connsiteX9" fmla="*/ 10671 w 22101"/>
                <a:gd name="connsiteY9" fmla="*/ 2286 h 17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101" h="17990">
                  <a:moveTo>
                    <a:pt x="10671" y="2286"/>
                  </a:moveTo>
                  <a:cubicBezTo>
                    <a:pt x="12957" y="1524"/>
                    <a:pt x="15243" y="762"/>
                    <a:pt x="17529" y="0"/>
                  </a:cubicBezTo>
                  <a:cubicBezTo>
                    <a:pt x="20482" y="95"/>
                    <a:pt x="22006" y="1619"/>
                    <a:pt x="22101" y="4572"/>
                  </a:cubicBezTo>
                  <a:cubicBezTo>
                    <a:pt x="22101" y="4572"/>
                    <a:pt x="22101" y="4572"/>
                    <a:pt x="22101" y="4572"/>
                  </a:cubicBezTo>
                  <a:cubicBezTo>
                    <a:pt x="20292" y="6858"/>
                    <a:pt x="18672" y="9525"/>
                    <a:pt x="15243" y="6858"/>
                  </a:cubicBezTo>
                  <a:cubicBezTo>
                    <a:pt x="10576" y="7715"/>
                    <a:pt x="12767" y="12668"/>
                    <a:pt x="10481" y="14859"/>
                  </a:cubicBezTo>
                  <a:cubicBezTo>
                    <a:pt x="8576" y="16764"/>
                    <a:pt x="6671" y="18574"/>
                    <a:pt x="3623" y="17812"/>
                  </a:cubicBezTo>
                  <a:cubicBezTo>
                    <a:pt x="1718" y="17240"/>
                    <a:pt x="194" y="16097"/>
                    <a:pt x="3" y="14002"/>
                  </a:cubicBezTo>
                  <a:cubicBezTo>
                    <a:pt x="-92" y="11240"/>
                    <a:pt x="1813" y="9811"/>
                    <a:pt x="4099" y="9335"/>
                  </a:cubicBezTo>
                  <a:cubicBezTo>
                    <a:pt x="8195" y="8572"/>
                    <a:pt x="9147" y="5144"/>
                    <a:pt x="10671" y="2286"/>
                  </a:cubicBezTo>
                  <a:close/>
                </a:path>
              </a:pathLst>
            </a:custGeom>
            <a:solidFill>
              <a:srgbClr val="FDCD0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10" name="Freeform: Shape 409">
              <a:extLst>
                <a:ext uri="{FF2B5EF4-FFF2-40B4-BE49-F238E27FC236}">
                  <a16:creationId xmlns:a16="http://schemas.microsoft.com/office/drawing/2014/main" id="{A13D9B42-E516-4D1F-B62B-A329317A65CB}"/>
                </a:ext>
              </a:extLst>
            </p:cNvPr>
            <p:cNvSpPr/>
            <p:nvPr/>
          </p:nvSpPr>
          <p:spPr>
            <a:xfrm>
              <a:off x="9272057" y="2116468"/>
              <a:ext cx="12607" cy="9144"/>
            </a:xfrm>
            <a:custGeom>
              <a:avLst/>
              <a:gdLst>
                <a:gd name="connsiteX0" fmla="*/ 1146 w 12607"/>
                <a:gd name="connsiteY0" fmla="*/ 0 h 9144"/>
                <a:gd name="connsiteX1" fmla="*/ 12576 w 12607"/>
                <a:gd name="connsiteY1" fmla="*/ 0 h 9144"/>
                <a:gd name="connsiteX2" fmla="*/ 8004 w 12607"/>
                <a:gd name="connsiteY2" fmla="*/ 9144 h 9144"/>
                <a:gd name="connsiteX3" fmla="*/ 1146 w 12607"/>
                <a:gd name="connsiteY3" fmla="*/ 0 h 9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07" h="9144">
                  <a:moveTo>
                    <a:pt x="1146" y="0"/>
                  </a:moveTo>
                  <a:cubicBezTo>
                    <a:pt x="4956" y="0"/>
                    <a:pt x="8766" y="0"/>
                    <a:pt x="12576" y="0"/>
                  </a:cubicBezTo>
                  <a:cubicBezTo>
                    <a:pt x="12767" y="3905"/>
                    <a:pt x="12195" y="7430"/>
                    <a:pt x="8004" y="9144"/>
                  </a:cubicBezTo>
                  <a:cubicBezTo>
                    <a:pt x="8004" y="4286"/>
                    <a:pt x="-3616" y="8287"/>
                    <a:pt x="1146" y="0"/>
                  </a:cubicBezTo>
                  <a:close/>
                </a:path>
              </a:pathLst>
            </a:custGeom>
            <a:solidFill>
              <a:srgbClr val="F4B7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11" name="Freeform: Shape 410">
              <a:extLst>
                <a:ext uri="{FF2B5EF4-FFF2-40B4-BE49-F238E27FC236}">
                  <a16:creationId xmlns:a16="http://schemas.microsoft.com/office/drawing/2014/main" id="{C3FB8CA5-39FC-4762-9467-0D783A5972CF}"/>
                </a:ext>
              </a:extLst>
            </p:cNvPr>
            <p:cNvSpPr/>
            <p:nvPr/>
          </p:nvSpPr>
          <p:spPr>
            <a:xfrm>
              <a:off x="9243485" y="2086221"/>
              <a:ext cx="29622" cy="30590"/>
            </a:xfrm>
            <a:custGeom>
              <a:avLst/>
              <a:gdLst>
                <a:gd name="connsiteX0" fmla="*/ 0 w 29622"/>
                <a:gd name="connsiteY0" fmla="*/ 7387 h 30590"/>
                <a:gd name="connsiteX1" fmla="*/ 6858 w 29622"/>
                <a:gd name="connsiteY1" fmla="*/ 5101 h 30590"/>
                <a:gd name="connsiteX2" fmla="*/ 11525 w 29622"/>
                <a:gd name="connsiteY2" fmla="*/ 53 h 30590"/>
                <a:gd name="connsiteX3" fmla="*/ 16955 w 29622"/>
                <a:gd name="connsiteY3" fmla="*/ 9102 h 30590"/>
                <a:gd name="connsiteX4" fmla="*/ 16574 w 29622"/>
                <a:gd name="connsiteY4" fmla="*/ 11959 h 30590"/>
                <a:gd name="connsiteX5" fmla="*/ 14764 w 29622"/>
                <a:gd name="connsiteY5" fmla="*/ 13007 h 30590"/>
                <a:gd name="connsiteX6" fmla="*/ 16193 w 29622"/>
                <a:gd name="connsiteY6" fmla="*/ 13483 h 30590"/>
                <a:gd name="connsiteX7" fmla="*/ 19145 w 29622"/>
                <a:gd name="connsiteY7" fmla="*/ 15674 h 30590"/>
                <a:gd name="connsiteX8" fmla="*/ 22765 w 29622"/>
                <a:gd name="connsiteY8" fmla="*/ 21008 h 30590"/>
                <a:gd name="connsiteX9" fmla="*/ 29623 w 29622"/>
                <a:gd name="connsiteY9" fmla="*/ 21008 h 30590"/>
                <a:gd name="connsiteX10" fmla="*/ 22765 w 29622"/>
                <a:gd name="connsiteY10" fmla="*/ 25580 h 30590"/>
                <a:gd name="connsiteX11" fmla="*/ 11335 w 29622"/>
                <a:gd name="connsiteY11" fmla="*/ 30152 h 30590"/>
                <a:gd name="connsiteX12" fmla="*/ 3429 w 29622"/>
                <a:gd name="connsiteY12" fmla="*/ 28819 h 30590"/>
                <a:gd name="connsiteX13" fmla="*/ 1048 w 29622"/>
                <a:gd name="connsiteY13" fmla="*/ 27199 h 30590"/>
                <a:gd name="connsiteX14" fmla="*/ 0 w 29622"/>
                <a:gd name="connsiteY14" fmla="*/ 7387 h 305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9622" h="30590">
                  <a:moveTo>
                    <a:pt x="0" y="7387"/>
                  </a:moveTo>
                  <a:cubicBezTo>
                    <a:pt x="2286" y="6625"/>
                    <a:pt x="4572" y="5863"/>
                    <a:pt x="6858" y="5101"/>
                  </a:cubicBezTo>
                  <a:cubicBezTo>
                    <a:pt x="8668" y="3673"/>
                    <a:pt x="7525" y="-518"/>
                    <a:pt x="11525" y="53"/>
                  </a:cubicBezTo>
                  <a:cubicBezTo>
                    <a:pt x="14573" y="2339"/>
                    <a:pt x="15812" y="5768"/>
                    <a:pt x="16955" y="9102"/>
                  </a:cubicBezTo>
                  <a:cubicBezTo>
                    <a:pt x="17050" y="10054"/>
                    <a:pt x="16955" y="11102"/>
                    <a:pt x="16574" y="11959"/>
                  </a:cubicBezTo>
                  <a:cubicBezTo>
                    <a:pt x="16193" y="12531"/>
                    <a:pt x="14954" y="12436"/>
                    <a:pt x="14764" y="13007"/>
                  </a:cubicBezTo>
                  <a:cubicBezTo>
                    <a:pt x="14573" y="13483"/>
                    <a:pt x="15431" y="13769"/>
                    <a:pt x="16193" y="13483"/>
                  </a:cubicBezTo>
                  <a:cubicBezTo>
                    <a:pt x="17431" y="13960"/>
                    <a:pt x="18288" y="14722"/>
                    <a:pt x="19145" y="15674"/>
                  </a:cubicBezTo>
                  <a:cubicBezTo>
                    <a:pt x="20479" y="17389"/>
                    <a:pt x="21050" y="19579"/>
                    <a:pt x="22765" y="21008"/>
                  </a:cubicBezTo>
                  <a:cubicBezTo>
                    <a:pt x="25051" y="19579"/>
                    <a:pt x="27337" y="19579"/>
                    <a:pt x="29623" y="21008"/>
                  </a:cubicBezTo>
                  <a:cubicBezTo>
                    <a:pt x="27337" y="22532"/>
                    <a:pt x="25051" y="24056"/>
                    <a:pt x="22765" y="25580"/>
                  </a:cubicBezTo>
                  <a:cubicBezTo>
                    <a:pt x="18860" y="26723"/>
                    <a:pt x="16574" y="32152"/>
                    <a:pt x="11335" y="30152"/>
                  </a:cubicBezTo>
                  <a:cubicBezTo>
                    <a:pt x="9239" y="26723"/>
                    <a:pt x="6191" y="28438"/>
                    <a:pt x="3429" y="28819"/>
                  </a:cubicBezTo>
                  <a:cubicBezTo>
                    <a:pt x="2477" y="28628"/>
                    <a:pt x="1619" y="28057"/>
                    <a:pt x="1048" y="27199"/>
                  </a:cubicBezTo>
                  <a:cubicBezTo>
                    <a:pt x="191" y="20627"/>
                    <a:pt x="2000" y="13960"/>
                    <a:pt x="0" y="7387"/>
                  </a:cubicBezTo>
                  <a:close/>
                </a:path>
              </a:pathLst>
            </a:custGeom>
            <a:solidFill>
              <a:srgbClr val="F6B4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12" name="Freeform: Shape 411">
              <a:extLst>
                <a:ext uri="{FF2B5EF4-FFF2-40B4-BE49-F238E27FC236}">
                  <a16:creationId xmlns:a16="http://schemas.microsoft.com/office/drawing/2014/main" id="{051924DF-8695-4ACE-B1AB-27E46F4C854C}"/>
                </a:ext>
              </a:extLst>
            </p:cNvPr>
            <p:cNvSpPr/>
            <p:nvPr/>
          </p:nvSpPr>
          <p:spPr>
            <a:xfrm>
              <a:off x="9221223" y="2115992"/>
              <a:ext cx="24547" cy="18192"/>
            </a:xfrm>
            <a:custGeom>
              <a:avLst/>
              <a:gdLst>
                <a:gd name="connsiteX0" fmla="*/ 24548 w 24547"/>
                <a:gd name="connsiteY0" fmla="*/ 2762 h 18192"/>
                <a:gd name="connsiteX1" fmla="*/ 24548 w 24547"/>
                <a:gd name="connsiteY1" fmla="*/ 5048 h 18192"/>
                <a:gd name="connsiteX2" fmla="*/ 13594 w 24547"/>
                <a:gd name="connsiteY2" fmla="*/ 14573 h 18192"/>
                <a:gd name="connsiteX3" fmla="*/ 10927 w 24547"/>
                <a:gd name="connsiteY3" fmla="*/ 14192 h 18192"/>
                <a:gd name="connsiteX4" fmla="*/ 2259 w 24547"/>
                <a:gd name="connsiteY4" fmla="*/ 18193 h 18192"/>
                <a:gd name="connsiteX5" fmla="*/ 1783 w 24547"/>
                <a:gd name="connsiteY5" fmla="*/ 7334 h 18192"/>
                <a:gd name="connsiteX6" fmla="*/ 7974 w 24547"/>
                <a:gd name="connsiteY6" fmla="*/ 0 h 18192"/>
                <a:gd name="connsiteX7" fmla="*/ 7974 w 24547"/>
                <a:gd name="connsiteY7" fmla="*/ 5810 h 18192"/>
                <a:gd name="connsiteX8" fmla="*/ 23500 w 24547"/>
                <a:gd name="connsiteY8" fmla="*/ 1619 h 18192"/>
                <a:gd name="connsiteX9" fmla="*/ 24548 w 24547"/>
                <a:gd name="connsiteY9" fmla="*/ 2762 h 18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547" h="18192">
                  <a:moveTo>
                    <a:pt x="24548" y="2762"/>
                  </a:moveTo>
                  <a:cubicBezTo>
                    <a:pt x="24548" y="3524"/>
                    <a:pt x="24548" y="4286"/>
                    <a:pt x="24548" y="5048"/>
                  </a:cubicBezTo>
                  <a:cubicBezTo>
                    <a:pt x="21976" y="9525"/>
                    <a:pt x="16166" y="10192"/>
                    <a:pt x="13594" y="14573"/>
                  </a:cubicBezTo>
                  <a:cubicBezTo>
                    <a:pt x="12642" y="15049"/>
                    <a:pt x="11689" y="14859"/>
                    <a:pt x="10927" y="14192"/>
                  </a:cubicBezTo>
                  <a:cubicBezTo>
                    <a:pt x="7308" y="13525"/>
                    <a:pt x="4736" y="15430"/>
                    <a:pt x="2259" y="18193"/>
                  </a:cubicBezTo>
                  <a:cubicBezTo>
                    <a:pt x="-312" y="14478"/>
                    <a:pt x="-408" y="10954"/>
                    <a:pt x="1783" y="7334"/>
                  </a:cubicBezTo>
                  <a:cubicBezTo>
                    <a:pt x="-1551" y="1238"/>
                    <a:pt x="-598" y="0"/>
                    <a:pt x="7974" y="0"/>
                  </a:cubicBezTo>
                  <a:cubicBezTo>
                    <a:pt x="10165" y="3238"/>
                    <a:pt x="8832" y="5239"/>
                    <a:pt x="7974" y="5810"/>
                  </a:cubicBezTo>
                  <a:cubicBezTo>
                    <a:pt x="11118" y="2953"/>
                    <a:pt x="15975" y="-2096"/>
                    <a:pt x="23500" y="1619"/>
                  </a:cubicBezTo>
                  <a:cubicBezTo>
                    <a:pt x="23786" y="2000"/>
                    <a:pt x="24167" y="2381"/>
                    <a:pt x="24548" y="2762"/>
                  </a:cubicBezTo>
                  <a:close/>
                </a:path>
              </a:pathLst>
            </a:custGeom>
            <a:solidFill>
              <a:srgbClr val="FCC1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13" name="Freeform: Shape 412">
              <a:extLst>
                <a:ext uri="{FF2B5EF4-FFF2-40B4-BE49-F238E27FC236}">
                  <a16:creationId xmlns:a16="http://schemas.microsoft.com/office/drawing/2014/main" id="{FB9DC6A6-57B2-4CF9-BDCE-63A40D398474}"/>
                </a:ext>
              </a:extLst>
            </p:cNvPr>
            <p:cNvSpPr/>
            <p:nvPr/>
          </p:nvSpPr>
          <p:spPr>
            <a:xfrm>
              <a:off x="9229767" y="2132452"/>
              <a:ext cx="11587" cy="9493"/>
            </a:xfrm>
            <a:custGeom>
              <a:avLst/>
              <a:gdLst>
                <a:gd name="connsiteX0" fmla="*/ 6860 w 11587"/>
                <a:gd name="connsiteY0" fmla="*/ 19 h 9493"/>
                <a:gd name="connsiteX1" fmla="*/ 10384 w 11587"/>
                <a:gd name="connsiteY1" fmla="*/ 7258 h 9493"/>
                <a:gd name="connsiteX2" fmla="*/ 2 w 11587"/>
                <a:gd name="connsiteY2" fmla="*/ 4591 h 9493"/>
                <a:gd name="connsiteX3" fmla="*/ 6860 w 11587"/>
                <a:gd name="connsiteY3" fmla="*/ 19 h 9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587" h="9493">
                  <a:moveTo>
                    <a:pt x="6860" y="19"/>
                  </a:moveTo>
                  <a:cubicBezTo>
                    <a:pt x="11622" y="686"/>
                    <a:pt x="12765" y="4115"/>
                    <a:pt x="10384" y="7258"/>
                  </a:cubicBezTo>
                  <a:cubicBezTo>
                    <a:pt x="5526" y="13735"/>
                    <a:pt x="3907" y="4019"/>
                    <a:pt x="2" y="4591"/>
                  </a:cubicBezTo>
                  <a:cubicBezTo>
                    <a:pt x="-93" y="-553"/>
                    <a:pt x="3621" y="19"/>
                    <a:pt x="6860" y="19"/>
                  </a:cubicBezTo>
                  <a:close/>
                </a:path>
              </a:pathLst>
            </a:custGeom>
            <a:solidFill>
              <a:srgbClr val="F5B7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14" name="Freeform: Shape 413">
              <a:extLst>
                <a:ext uri="{FF2B5EF4-FFF2-40B4-BE49-F238E27FC236}">
                  <a16:creationId xmlns:a16="http://schemas.microsoft.com/office/drawing/2014/main" id="{332D5EBB-BC96-4974-BC19-CFECB4413AF4}"/>
                </a:ext>
              </a:extLst>
            </p:cNvPr>
            <p:cNvSpPr/>
            <p:nvPr/>
          </p:nvSpPr>
          <p:spPr>
            <a:xfrm>
              <a:off x="9245291" y="2109819"/>
              <a:ext cx="11294" cy="8967"/>
            </a:xfrm>
            <a:custGeom>
              <a:avLst/>
              <a:gdLst>
                <a:gd name="connsiteX0" fmla="*/ 2766 w 11294"/>
                <a:gd name="connsiteY0" fmla="*/ 4363 h 8967"/>
                <a:gd name="connsiteX1" fmla="*/ 9433 w 11294"/>
                <a:gd name="connsiteY1" fmla="*/ 363 h 8967"/>
                <a:gd name="connsiteX2" fmla="*/ 9624 w 11294"/>
                <a:gd name="connsiteY2" fmla="*/ 6649 h 8967"/>
                <a:gd name="connsiteX3" fmla="*/ 480 w 11294"/>
                <a:gd name="connsiteY3" fmla="*/ 8935 h 8967"/>
                <a:gd name="connsiteX4" fmla="*/ 480 w 11294"/>
                <a:gd name="connsiteY4" fmla="*/ 8935 h 8967"/>
                <a:gd name="connsiteX5" fmla="*/ 2766 w 11294"/>
                <a:gd name="connsiteY5" fmla="*/ 4363 h 8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294" h="8967">
                  <a:moveTo>
                    <a:pt x="2766" y="4363"/>
                  </a:moveTo>
                  <a:cubicBezTo>
                    <a:pt x="4195" y="1601"/>
                    <a:pt x="6195" y="-971"/>
                    <a:pt x="9433" y="363"/>
                  </a:cubicBezTo>
                  <a:cubicBezTo>
                    <a:pt x="13243" y="1887"/>
                    <a:pt x="10100" y="4458"/>
                    <a:pt x="9624" y="6649"/>
                  </a:cubicBezTo>
                  <a:cubicBezTo>
                    <a:pt x="7243" y="9983"/>
                    <a:pt x="3623" y="8649"/>
                    <a:pt x="480" y="8935"/>
                  </a:cubicBezTo>
                  <a:lnTo>
                    <a:pt x="480" y="8935"/>
                  </a:lnTo>
                  <a:cubicBezTo>
                    <a:pt x="-1044" y="6268"/>
                    <a:pt x="1432" y="5601"/>
                    <a:pt x="2766" y="4363"/>
                  </a:cubicBezTo>
                  <a:close/>
                </a:path>
              </a:pathLst>
            </a:custGeom>
            <a:solidFill>
              <a:srgbClr val="FCC1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15" name="Freeform: Shape 414">
              <a:extLst>
                <a:ext uri="{FF2B5EF4-FFF2-40B4-BE49-F238E27FC236}">
                  <a16:creationId xmlns:a16="http://schemas.microsoft.com/office/drawing/2014/main" id="{51CEA775-A46C-4A6B-8F19-535F607818D4}"/>
                </a:ext>
              </a:extLst>
            </p:cNvPr>
            <p:cNvSpPr/>
            <p:nvPr/>
          </p:nvSpPr>
          <p:spPr>
            <a:xfrm>
              <a:off x="9234341" y="2121041"/>
              <a:ext cx="14455" cy="9858"/>
            </a:xfrm>
            <a:custGeom>
              <a:avLst/>
              <a:gdLst>
                <a:gd name="connsiteX0" fmla="*/ 0 w 14455"/>
                <a:gd name="connsiteY0" fmla="*/ 9144 h 9858"/>
                <a:gd name="connsiteX1" fmla="*/ 11430 w 14455"/>
                <a:gd name="connsiteY1" fmla="*/ 0 h 9858"/>
                <a:gd name="connsiteX2" fmla="*/ 12668 w 14455"/>
                <a:gd name="connsiteY2" fmla="*/ 3715 h 9858"/>
                <a:gd name="connsiteX3" fmla="*/ 2286 w 14455"/>
                <a:gd name="connsiteY3" fmla="*/ 9144 h 9858"/>
                <a:gd name="connsiteX4" fmla="*/ 0 w 14455"/>
                <a:gd name="connsiteY4" fmla="*/ 9144 h 9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455" h="9858">
                  <a:moveTo>
                    <a:pt x="0" y="9144"/>
                  </a:moveTo>
                  <a:cubicBezTo>
                    <a:pt x="1048" y="2572"/>
                    <a:pt x="7525" y="2953"/>
                    <a:pt x="11430" y="0"/>
                  </a:cubicBezTo>
                  <a:cubicBezTo>
                    <a:pt x="14288" y="381"/>
                    <a:pt x="15907" y="1619"/>
                    <a:pt x="12668" y="3715"/>
                  </a:cubicBezTo>
                  <a:cubicBezTo>
                    <a:pt x="9430" y="5905"/>
                    <a:pt x="5715" y="7334"/>
                    <a:pt x="2286" y="9144"/>
                  </a:cubicBezTo>
                  <a:cubicBezTo>
                    <a:pt x="1524" y="10096"/>
                    <a:pt x="762" y="10096"/>
                    <a:pt x="0" y="9144"/>
                  </a:cubicBezTo>
                  <a:close/>
                </a:path>
              </a:pathLst>
            </a:custGeom>
            <a:solidFill>
              <a:srgbClr val="F5B7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:a16="http://schemas.microsoft.com/office/drawing/2014/main" id="{887AFF49-C68B-41CF-B561-DAF1EA34B211}"/>
                </a:ext>
              </a:extLst>
            </p:cNvPr>
            <p:cNvSpPr/>
            <p:nvPr/>
          </p:nvSpPr>
          <p:spPr>
            <a:xfrm>
              <a:off x="9215291" y="2111221"/>
              <a:ext cx="14859" cy="12105"/>
            </a:xfrm>
            <a:custGeom>
              <a:avLst/>
              <a:gdLst>
                <a:gd name="connsiteX0" fmla="*/ 14478 w 14859"/>
                <a:gd name="connsiteY0" fmla="*/ 5248 h 12105"/>
                <a:gd name="connsiteX1" fmla="*/ 7620 w 14859"/>
                <a:gd name="connsiteY1" fmla="*/ 12106 h 12105"/>
                <a:gd name="connsiteX2" fmla="*/ 3048 w 14859"/>
                <a:gd name="connsiteY2" fmla="*/ 9820 h 12105"/>
                <a:gd name="connsiteX3" fmla="*/ 0 w 14859"/>
                <a:gd name="connsiteY3" fmla="*/ 6486 h 12105"/>
                <a:gd name="connsiteX4" fmla="*/ 12859 w 14859"/>
                <a:gd name="connsiteY4" fmla="*/ 1152 h 12105"/>
                <a:gd name="connsiteX5" fmla="*/ 14859 w 14859"/>
                <a:gd name="connsiteY5" fmla="*/ 3629 h 12105"/>
                <a:gd name="connsiteX6" fmla="*/ 14478 w 14859"/>
                <a:gd name="connsiteY6" fmla="*/ 5248 h 121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859" h="12105">
                  <a:moveTo>
                    <a:pt x="14478" y="5248"/>
                  </a:moveTo>
                  <a:cubicBezTo>
                    <a:pt x="11240" y="6581"/>
                    <a:pt x="5144" y="4962"/>
                    <a:pt x="7620" y="12106"/>
                  </a:cubicBezTo>
                  <a:cubicBezTo>
                    <a:pt x="5715" y="12106"/>
                    <a:pt x="4001" y="11630"/>
                    <a:pt x="3048" y="9820"/>
                  </a:cubicBezTo>
                  <a:cubicBezTo>
                    <a:pt x="1619" y="9058"/>
                    <a:pt x="191" y="8391"/>
                    <a:pt x="0" y="6486"/>
                  </a:cubicBezTo>
                  <a:cubicBezTo>
                    <a:pt x="2477" y="295"/>
                    <a:pt x="6763" y="-1420"/>
                    <a:pt x="12859" y="1152"/>
                  </a:cubicBezTo>
                  <a:cubicBezTo>
                    <a:pt x="13716" y="1819"/>
                    <a:pt x="14383" y="2676"/>
                    <a:pt x="14859" y="3629"/>
                  </a:cubicBezTo>
                  <a:cubicBezTo>
                    <a:pt x="14764" y="4200"/>
                    <a:pt x="14573" y="4676"/>
                    <a:pt x="14478" y="5248"/>
                  </a:cubicBezTo>
                  <a:close/>
                </a:path>
              </a:pathLst>
            </a:custGeom>
            <a:solidFill>
              <a:srgbClr val="F8B9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17" name="Freeform: Shape 416">
              <a:extLst>
                <a:ext uri="{FF2B5EF4-FFF2-40B4-BE49-F238E27FC236}">
                  <a16:creationId xmlns:a16="http://schemas.microsoft.com/office/drawing/2014/main" id="{14D6F9CC-B53E-4BE9-835D-3229A33D0398}"/>
                </a:ext>
              </a:extLst>
            </p:cNvPr>
            <p:cNvSpPr/>
            <p:nvPr/>
          </p:nvSpPr>
          <p:spPr>
            <a:xfrm>
              <a:off x="9208064" y="2127899"/>
              <a:ext cx="8839" cy="9143"/>
            </a:xfrm>
            <a:custGeom>
              <a:avLst/>
              <a:gdLst>
                <a:gd name="connsiteX0" fmla="*/ 1131 w 8839"/>
                <a:gd name="connsiteY0" fmla="*/ 4572 h 9143"/>
                <a:gd name="connsiteX1" fmla="*/ 7989 w 8839"/>
                <a:gd name="connsiteY1" fmla="*/ 0 h 9143"/>
                <a:gd name="connsiteX2" fmla="*/ 1131 w 8839"/>
                <a:gd name="connsiteY2" fmla="*/ 9144 h 9143"/>
                <a:gd name="connsiteX3" fmla="*/ 178 w 8839"/>
                <a:gd name="connsiteY3" fmla="*/ 8191 h 9143"/>
                <a:gd name="connsiteX4" fmla="*/ 1131 w 8839"/>
                <a:gd name="connsiteY4" fmla="*/ 4572 h 9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839" h="9143">
                  <a:moveTo>
                    <a:pt x="1131" y="4572"/>
                  </a:moveTo>
                  <a:cubicBezTo>
                    <a:pt x="3417" y="3048"/>
                    <a:pt x="5703" y="1524"/>
                    <a:pt x="7989" y="0"/>
                  </a:cubicBezTo>
                  <a:cubicBezTo>
                    <a:pt x="10846" y="6953"/>
                    <a:pt x="5989" y="8001"/>
                    <a:pt x="1131" y="9144"/>
                  </a:cubicBezTo>
                  <a:cubicBezTo>
                    <a:pt x="845" y="8858"/>
                    <a:pt x="559" y="8477"/>
                    <a:pt x="178" y="8191"/>
                  </a:cubicBezTo>
                  <a:cubicBezTo>
                    <a:pt x="-203" y="6763"/>
                    <a:pt x="-12" y="5524"/>
                    <a:pt x="1131" y="4572"/>
                  </a:cubicBezTo>
                  <a:close/>
                </a:path>
              </a:pathLst>
            </a:custGeom>
            <a:solidFill>
              <a:srgbClr val="F8B9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18" name="Freeform: Shape 417">
              <a:extLst>
                <a:ext uri="{FF2B5EF4-FFF2-40B4-BE49-F238E27FC236}">
                  <a16:creationId xmlns:a16="http://schemas.microsoft.com/office/drawing/2014/main" id="{EB5D67BF-60E4-4811-9C19-CDCCCAE69494}"/>
                </a:ext>
              </a:extLst>
            </p:cNvPr>
            <p:cNvSpPr/>
            <p:nvPr/>
          </p:nvSpPr>
          <p:spPr>
            <a:xfrm>
              <a:off x="9207592" y="2117590"/>
              <a:ext cx="10746" cy="7418"/>
            </a:xfrm>
            <a:custGeom>
              <a:avLst/>
              <a:gdLst>
                <a:gd name="connsiteX0" fmla="*/ 8461 w 10746"/>
                <a:gd name="connsiteY0" fmla="*/ 1164 h 7418"/>
                <a:gd name="connsiteX1" fmla="*/ 10747 w 10746"/>
                <a:gd name="connsiteY1" fmla="*/ 3450 h 7418"/>
                <a:gd name="connsiteX2" fmla="*/ 6175 w 10746"/>
                <a:gd name="connsiteY2" fmla="*/ 5832 h 7418"/>
                <a:gd name="connsiteX3" fmla="*/ 555 w 10746"/>
                <a:gd name="connsiteY3" fmla="*/ 6689 h 7418"/>
                <a:gd name="connsiteX4" fmla="*/ 1603 w 10746"/>
                <a:gd name="connsiteY4" fmla="*/ 3450 h 7418"/>
                <a:gd name="connsiteX5" fmla="*/ 8461 w 10746"/>
                <a:gd name="connsiteY5" fmla="*/ 1164 h 74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746" h="7418">
                  <a:moveTo>
                    <a:pt x="8461" y="1164"/>
                  </a:moveTo>
                  <a:cubicBezTo>
                    <a:pt x="9223" y="1926"/>
                    <a:pt x="9985" y="2688"/>
                    <a:pt x="10747" y="3450"/>
                  </a:cubicBezTo>
                  <a:cubicBezTo>
                    <a:pt x="9223" y="4212"/>
                    <a:pt x="7699" y="4974"/>
                    <a:pt x="6175" y="5832"/>
                  </a:cubicBezTo>
                  <a:cubicBezTo>
                    <a:pt x="4270" y="6213"/>
                    <a:pt x="2555" y="8594"/>
                    <a:pt x="555" y="6689"/>
                  </a:cubicBezTo>
                  <a:cubicBezTo>
                    <a:pt x="-683" y="5546"/>
                    <a:pt x="365" y="4212"/>
                    <a:pt x="1603" y="3450"/>
                  </a:cubicBezTo>
                  <a:cubicBezTo>
                    <a:pt x="3222" y="498"/>
                    <a:pt x="5127" y="-1312"/>
                    <a:pt x="8461" y="1164"/>
                  </a:cubicBezTo>
                  <a:close/>
                </a:path>
              </a:pathLst>
            </a:custGeom>
            <a:solidFill>
              <a:srgbClr val="EDAD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19" name="Freeform: Shape 418">
              <a:extLst>
                <a:ext uri="{FF2B5EF4-FFF2-40B4-BE49-F238E27FC236}">
                  <a16:creationId xmlns:a16="http://schemas.microsoft.com/office/drawing/2014/main" id="{DC163891-7D0A-475E-9EC3-F34EF059F97E}"/>
                </a:ext>
              </a:extLst>
            </p:cNvPr>
            <p:cNvSpPr/>
            <p:nvPr/>
          </p:nvSpPr>
          <p:spPr>
            <a:xfrm>
              <a:off x="9202337" y="2135623"/>
              <a:ext cx="6858" cy="8181"/>
            </a:xfrm>
            <a:custGeom>
              <a:avLst/>
              <a:gdLst>
                <a:gd name="connsiteX0" fmla="*/ 0 w 6858"/>
                <a:gd name="connsiteY0" fmla="*/ 8182 h 8181"/>
                <a:gd name="connsiteX1" fmla="*/ 0 w 6858"/>
                <a:gd name="connsiteY1" fmla="*/ 1324 h 8181"/>
                <a:gd name="connsiteX2" fmla="*/ 6858 w 6858"/>
                <a:gd name="connsiteY2" fmla="*/ 1324 h 8181"/>
                <a:gd name="connsiteX3" fmla="*/ 6858 w 6858"/>
                <a:gd name="connsiteY3" fmla="*/ 1324 h 8181"/>
                <a:gd name="connsiteX4" fmla="*/ 6858 w 6858"/>
                <a:gd name="connsiteY4" fmla="*/ 3610 h 8181"/>
                <a:gd name="connsiteX5" fmla="*/ 0 w 6858"/>
                <a:gd name="connsiteY5" fmla="*/ 8182 h 8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858" h="8181">
                  <a:moveTo>
                    <a:pt x="0" y="8182"/>
                  </a:moveTo>
                  <a:cubicBezTo>
                    <a:pt x="0" y="5896"/>
                    <a:pt x="0" y="3610"/>
                    <a:pt x="0" y="1324"/>
                  </a:cubicBezTo>
                  <a:cubicBezTo>
                    <a:pt x="2286" y="-295"/>
                    <a:pt x="4572" y="-581"/>
                    <a:pt x="6858" y="1324"/>
                  </a:cubicBezTo>
                  <a:lnTo>
                    <a:pt x="6858" y="1324"/>
                  </a:lnTo>
                  <a:cubicBezTo>
                    <a:pt x="6858" y="2086"/>
                    <a:pt x="6858" y="2848"/>
                    <a:pt x="6858" y="3610"/>
                  </a:cubicBezTo>
                  <a:cubicBezTo>
                    <a:pt x="5620" y="6658"/>
                    <a:pt x="3334" y="8182"/>
                    <a:pt x="0" y="8182"/>
                  </a:cubicBezTo>
                  <a:close/>
                </a:path>
              </a:pathLst>
            </a:custGeom>
            <a:solidFill>
              <a:srgbClr val="F8B9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20" name="Freeform: Shape 419">
              <a:extLst>
                <a:ext uri="{FF2B5EF4-FFF2-40B4-BE49-F238E27FC236}">
                  <a16:creationId xmlns:a16="http://schemas.microsoft.com/office/drawing/2014/main" id="{6C17E6DF-377E-4CBB-A61A-DFBE28879A6C}"/>
                </a:ext>
              </a:extLst>
            </p:cNvPr>
            <p:cNvSpPr/>
            <p:nvPr/>
          </p:nvSpPr>
          <p:spPr>
            <a:xfrm>
              <a:off x="9228116" y="2130185"/>
              <a:ext cx="8511" cy="6857"/>
            </a:xfrm>
            <a:custGeom>
              <a:avLst/>
              <a:gdLst>
                <a:gd name="connsiteX0" fmla="*/ 6225 w 8511"/>
                <a:gd name="connsiteY0" fmla="*/ 0 h 6857"/>
                <a:gd name="connsiteX1" fmla="*/ 8511 w 8511"/>
                <a:gd name="connsiteY1" fmla="*/ 0 h 6857"/>
                <a:gd name="connsiteX2" fmla="*/ 8511 w 8511"/>
                <a:gd name="connsiteY2" fmla="*/ 2286 h 6857"/>
                <a:gd name="connsiteX3" fmla="*/ 1653 w 8511"/>
                <a:gd name="connsiteY3" fmla="*/ 6858 h 6857"/>
                <a:gd name="connsiteX4" fmla="*/ 3939 w 8511"/>
                <a:gd name="connsiteY4" fmla="*/ 0 h 6857"/>
                <a:gd name="connsiteX5" fmla="*/ 6225 w 8511"/>
                <a:gd name="connsiteY5" fmla="*/ 0 h 6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511" h="6857">
                  <a:moveTo>
                    <a:pt x="6225" y="0"/>
                  </a:moveTo>
                  <a:cubicBezTo>
                    <a:pt x="6987" y="0"/>
                    <a:pt x="7749" y="0"/>
                    <a:pt x="8511" y="0"/>
                  </a:cubicBezTo>
                  <a:cubicBezTo>
                    <a:pt x="8511" y="762"/>
                    <a:pt x="8511" y="1524"/>
                    <a:pt x="8511" y="2286"/>
                  </a:cubicBezTo>
                  <a:cubicBezTo>
                    <a:pt x="6225" y="3810"/>
                    <a:pt x="3939" y="5334"/>
                    <a:pt x="1653" y="6858"/>
                  </a:cubicBezTo>
                  <a:cubicBezTo>
                    <a:pt x="-3014" y="2762"/>
                    <a:pt x="3653" y="2477"/>
                    <a:pt x="3939" y="0"/>
                  </a:cubicBezTo>
                  <a:cubicBezTo>
                    <a:pt x="4701" y="0"/>
                    <a:pt x="5463" y="0"/>
                    <a:pt x="6225" y="0"/>
                  </a:cubicBezTo>
                  <a:close/>
                </a:path>
              </a:pathLst>
            </a:custGeom>
            <a:solidFill>
              <a:srgbClr val="F0B1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21" name="Freeform: Shape 420">
              <a:extLst>
                <a:ext uri="{FF2B5EF4-FFF2-40B4-BE49-F238E27FC236}">
                  <a16:creationId xmlns:a16="http://schemas.microsoft.com/office/drawing/2014/main" id="{AC08590A-C565-4700-8CF1-C7F8620C3773}"/>
                </a:ext>
              </a:extLst>
            </p:cNvPr>
            <p:cNvSpPr/>
            <p:nvPr/>
          </p:nvSpPr>
          <p:spPr>
            <a:xfrm>
              <a:off x="9253268" y="2137042"/>
              <a:ext cx="3933" cy="5543"/>
            </a:xfrm>
            <a:custGeom>
              <a:avLst/>
              <a:gdLst>
                <a:gd name="connsiteX0" fmla="*/ 1647 w 3933"/>
                <a:gd name="connsiteY0" fmla="*/ 0 h 5543"/>
                <a:gd name="connsiteX1" fmla="*/ 3933 w 3933"/>
                <a:gd name="connsiteY1" fmla="*/ 0 h 5543"/>
                <a:gd name="connsiteX2" fmla="*/ 1171 w 3933"/>
                <a:gd name="connsiteY2" fmla="*/ 5429 h 5543"/>
                <a:gd name="connsiteX3" fmla="*/ 1647 w 3933"/>
                <a:gd name="connsiteY3" fmla="*/ 0 h 5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3" h="5543">
                  <a:moveTo>
                    <a:pt x="1647" y="0"/>
                  </a:moveTo>
                  <a:cubicBezTo>
                    <a:pt x="2409" y="0"/>
                    <a:pt x="3171" y="0"/>
                    <a:pt x="3933" y="0"/>
                  </a:cubicBezTo>
                  <a:cubicBezTo>
                    <a:pt x="3267" y="2096"/>
                    <a:pt x="5172" y="6287"/>
                    <a:pt x="1171" y="5429"/>
                  </a:cubicBezTo>
                  <a:cubicBezTo>
                    <a:pt x="-1591" y="4763"/>
                    <a:pt x="1362" y="1810"/>
                    <a:pt x="1647" y="0"/>
                  </a:cubicBezTo>
                  <a:close/>
                </a:path>
              </a:pathLst>
            </a:custGeom>
            <a:solidFill>
              <a:srgbClr val="F4B3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22" name="Freeform: Shape 421">
              <a:extLst>
                <a:ext uri="{FF2B5EF4-FFF2-40B4-BE49-F238E27FC236}">
                  <a16:creationId xmlns:a16="http://schemas.microsoft.com/office/drawing/2014/main" id="{5FE65FB7-7CB6-4168-B3F5-6D068F0EF6DD}"/>
                </a:ext>
              </a:extLst>
            </p:cNvPr>
            <p:cNvSpPr/>
            <p:nvPr/>
          </p:nvSpPr>
          <p:spPr>
            <a:xfrm>
              <a:off x="9229769" y="2092693"/>
              <a:ext cx="17487" cy="22335"/>
            </a:xfrm>
            <a:custGeom>
              <a:avLst/>
              <a:gdLst>
                <a:gd name="connsiteX0" fmla="*/ 13716 w 17487"/>
                <a:gd name="connsiteY0" fmla="*/ 916 h 22335"/>
                <a:gd name="connsiteX1" fmla="*/ 16002 w 17487"/>
                <a:gd name="connsiteY1" fmla="*/ 21490 h 22335"/>
                <a:gd name="connsiteX2" fmla="*/ 9906 w 17487"/>
                <a:gd name="connsiteY2" fmla="*/ 21966 h 22335"/>
                <a:gd name="connsiteX3" fmla="*/ 6001 w 17487"/>
                <a:gd name="connsiteY3" fmla="*/ 13489 h 22335"/>
                <a:gd name="connsiteX4" fmla="*/ 4286 w 17487"/>
                <a:gd name="connsiteY4" fmla="*/ 7583 h 22335"/>
                <a:gd name="connsiteX5" fmla="*/ 0 w 17487"/>
                <a:gd name="connsiteY5" fmla="*/ 3297 h 22335"/>
                <a:gd name="connsiteX6" fmla="*/ 2286 w 17487"/>
                <a:gd name="connsiteY6" fmla="*/ 1011 h 22335"/>
                <a:gd name="connsiteX7" fmla="*/ 13716 w 17487"/>
                <a:gd name="connsiteY7" fmla="*/ 916 h 22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487" h="22335">
                  <a:moveTo>
                    <a:pt x="13716" y="916"/>
                  </a:moveTo>
                  <a:cubicBezTo>
                    <a:pt x="20765" y="7107"/>
                    <a:pt x="15716" y="14536"/>
                    <a:pt x="16002" y="21490"/>
                  </a:cubicBezTo>
                  <a:cubicBezTo>
                    <a:pt x="14097" y="22823"/>
                    <a:pt x="12002" y="22252"/>
                    <a:pt x="9906" y="21966"/>
                  </a:cubicBezTo>
                  <a:cubicBezTo>
                    <a:pt x="5429" y="20537"/>
                    <a:pt x="572" y="19204"/>
                    <a:pt x="6001" y="13489"/>
                  </a:cubicBezTo>
                  <a:cubicBezTo>
                    <a:pt x="9144" y="10155"/>
                    <a:pt x="5715" y="9298"/>
                    <a:pt x="4286" y="7583"/>
                  </a:cubicBezTo>
                  <a:cubicBezTo>
                    <a:pt x="2667" y="6345"/>
                    <a:pt x="953" y="5202"/>
                    <a:pt x="0" y="3297"/>
                  </a:cubicBezTo>
                  <a:cubicBezTo>
                    <a:pt x="762" y="2535"/>
                    <a:pt x="1524" y="1773"/>
                    <a:pt x="2286" y="1011"/>
                  </a:cubicBezTo>
                  <a:cubicBezTo>
                    <a:pt x="6096" y="-1561"/>
                    <a:pt x="9906" y="1678"/>
                    <a:pt x="13716" y="916"/>
                  </a:cubicBezTo>
                  <a:close/>
                </a:path>
              </a:pathLst>
            </a:custGeom>
            <a:solidFill>
              <a:srgbClr val="FABD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23" name="Freeform: Shape 422">
              <a:extLst>
                <a:ext uri="{FF2B5EF4-FFF2-40B4-BE49-F238E27FC236}">
                  <a16:creationId xmlns:a16="http://schemas.microsoft.com/office/drawing/2014/main" id="{4BB40C6C-849E-4BD0-8DA0-93EAC531874D}"/>
                </a:ext>
              </a:extLst>
            </p:cNvPr>
            <p:cNvSpPr/>
            <p:nvPr/>
          </p:nvSpPr>
          <p:spPr>
            <a:xfrm>
              <a:off x="9210797" y="2093001"/>
              <a:ext cx="14730" cy="9751"/>
            </a:xfrm>
            <a:custGeom>
              <a:avLst/>
              <a:gdLst>
                <a:gd name="connsiteX0" fmla="*/ 5256 w 14730"/>
                <a:gd name="connsiteY0" fmla="*/ 9751 h 9751"/>
                <a:gd name="connsiteX1" fmla="*/ 2970 w 14730"/>
                <a:gd name="connsiteY1" fmla="*/ 9751 h 9751"/>
                <a:gd name="connsiteX2" fmla="*/ 2970 w 14730"/>
                <a:gd name="connsiteY2" fmla="*/ 2893 h 9751"/>
                <a:gd name="connsiteX3" fmla="*/ 9828 w 14730"/>
                <a:gd name="connsiteY3" fmla="*/ 607 h 9751"/>
                <a:gd name="connsiteX4" fmla="*/ 14400 w 14730"/>
                <a:gd name="connsiteY4" fmla="*/ 2893 h 9751"/>
                <a:gd name="connsiteX5" fmla="*/ 13162 w 14730"/>
                <a:gd name="connsiteY5" fmla="*/ 6703 h 9751"/>
                <a:gd name="connsiteX6" fmla="*/ 5256 w 14730"/>
                <a:gd name="connsiteY6" fmla="*/ 9751 h 9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0" h="9751">
                  <a:moveTo>
                    <a:pt x="5256" y="9751"/>
                  </a:moveTo>
                  <a:cubicBezTo>
                    <a:pt x="4494" y="9751"/>
                    <a:pt x="3732" y="9751"/>
                    <a:pt x="2970" y="9751"/>
                  </a:cubicBezTo>
                  <a:cubicBezTo>
                    <a:pt x="3732" y="7465"/>
                    <a:pt x="-4078" y="5179"/>
                    <a:pt x="2970" y="2893"/>
                  </a:cubicBezTo>
                  <a:cubicBezTo>
                    <a:pt x="4970" y="1179"/>
                    <a:pt x="6685" y="-1107"/>
                    <a:pt x="9828" y="607"/>
                  </a:cubicBezTo>
                  <a:cubicBezTo>
                    <a:pt x="11733" y="607"/>
                    <a:pt x="13448" y="1083"/>
                    <a:pt x="14400" y="2893"/>
                  </a:cubicBezTo>
                  <a:cubicBezTo>
                    <a:pt x="15257" y="4608"/>
                    <a:pt x="14305" y="5655"/>
                    <a:pt x="13162" y="6703"/>
                  </a:cubicBezTo>
                  <a:cubicBezTo>
                    <a:pt x="10781" y="8418"/>
                    <a:pt x="7637" y="7941"/>
                    <a:pt x="5256" y="9751"/>
                  </a:cubicBezTo>
                  <a:close/>
                </a:path>
              </a:pathLst>
            </a:custGeom>
            <a:solidFill>
              <a:srgbClr val="FDCC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24" name="Freeform: Shape 423">
              <a:extLst>
                <a:ext uri="{FF2B5EF4-FFF2-40B4-BE49-F238E27FC236}">
                  <a16:creationId xmlns:a16="http://schemas.microsoft.com/office/drawing/2014/main" id="{C54AB7B5-8D46-4FC6-8EC4-FD7401277C40}"/>
                </a:ext>
              </a:extLst>
            </p:cNvPr>
            <p:cNvSpPr/>
            <p:nvPr/>
          </p:nvSpPr>
          <p:spPr>
            <a:xfrm>
              <a:off x="9208195" y="2059318"/>
              <a:ext cx="8522" cy="9907"/>
            </a:xfrm>
            <a:custGeom>
              <a:avLst/>
              <a:gdLst>
                <a:gd name="connsiteX0" fmla="*/ 3286 w 8522"/>
                <a:gd name="connsiteY0" fmla="*/ 95 h 9907"/>
                <a:gd name="connsiteX1" fmla="*/ 7858 w 8522"/>
                <a:gd name="connsiteY1" fmla="*/ 2381 h 9907"/>
                <a:gd name="connsiteX2" fmla="*/ 1953 w 8522"/>
                <a:gd name="connsiteY2" fmla="*/ 9906 h 9907"/>
                <a:gd name="connsiteX3" fmla="*/ 1000 w 8522"/>
                <a:gd name="connsiteY3" fmla="*/ 4572 h 9907"/>
                <a:gd name="connsiteX4" fmla="*/ 1000 w 8522"/>
                <a:gd name="connsiteY4" fmla="*/ 0 h 9907"/>
                <a:gd name="connsiteX5" fmla="*/ 3286 w 8522"/>
                <a:gd name="connsiteY5" fmla="*/ 95 h 9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522" h="9907">
                  <a:moveTo>
                    <a:pt x="3286" y="95"/>
                  </a:moveTo>
                  <a:cubicBezTo>
                    <a:pt x="4239" y="1905"/>
                    <a:pt x="5953" y="2381"/>
                    <a:pt x="7858" y="2381"/>
                  </a:cubicBezTo>
                  <a:cubicBezTo>
                    <a:pt x="10430" y="8382"/>
                    <a:pt x="4905" y="9811"/>
                    <a:pt x="1953" y="9906"/>
                  </a:cubicBezTo>
                  <a:cubicBezTo>
                    <a:pt x="-2905" y="10001"/>
                    <a:pt x="3858" y="6096"/>
                    <a:pt x="1000" y="4572"/>
                  </a:cubicBezTo>
                  <a:cubicBezTo>
                    <a:pt x="-333" y="3048"/>
                    <a:pt x="-333" y="1524"/>
                    <a:pt x="1000" y="0"/>
                  </a:cubicBezTo>
                  <a:cubicBezTo>
                    <a:pt x="1762" y="95"/>
                    <a:pt x="2524" y="95"/>
                    <a:pt x="3286" y="95"/>
                  </a:cubicBezTo>
                  <a:close/>
                </a:path>
              </a:pathLst>
            </a:custGeom>
            <a:solidFill>
              <a:srgbClr val="F9C30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25" name="Freeform: Shape 424">
              <a:extLst>
                <a:ext uri="{FF2B5EF4-FFF2-40B4-BE49-F238E27FC236}">
                  <a16:creationId xmlns:a16="http://schemas.microsoft.com/office/drawing/2014/main" id="{074BAA95-4D44-4128-91AB-31468DD5A6D3}"/>
                </a:ext>
              </a:extLst>
            </p:cNvPr>
            <p:cNvSpPr/>
            <p:nvPr/>
          </p:nvSpPr>
          <p:spPr>
            <a:xfrm>
              <a:off x="9203062" y="2071645"/>
              <a:ext cx="5457" cy="8819"/>
            </a:xfrm>
            <a:custGeom>
              <a:avLst/>
              <a:gdLst>
                <a:gd name="connsiteX0" fmla="*/ 609 w 5457"/>
                <a:gd name="connsiteY0" fmla="*/ 8819 h 8819"/>
                <a:gd name="connsiteX1" fmla="*/ 1847 w 5457"/>
                <a:gd name="connsiteY1" fmla="*/ 56 h 8819"/>
                <a:gd name="connsiteX2" fmla="*/ 4514 w 5457"/>
                <a:gd name="connsiteY2" fmla="*/ 1390 h 8819"/>
                <a:gd name="connsiteX3" fmla="*/ 609 w 5457"/>
                <a:gd name="connsiteY3" fmla="*/ 8819 h 8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57" h="8819">
                  <a:moveTo>
                    <a:pt x="609" y="8819"/>
                  </a:moveTo>
                  <a:cubicBezTo>
                    <a:pt x="1943" y="5867"/>
                    <a:pt x="-2248" y="2152"/>
                    <a:pt x="1847" y="56"/>
                  </a:cubicBezTo>
                  <a:cubicBezTo>
                    <a:pt x="2419" y="-229"/>
                    <a:pt x="4038" y="628"/>
                    <a:pt x="4514" y="1390"/>
                  </a:cubicBezTo>
                  <a:cubicBezTo>
                    <a:pt x="7181" y="5581"/>
                    <a:pt x="3657" y="7200"/>
                    <a:pt x="609" y="8819"/>
                  </a:cubicBezTo>
                  <a:close/>
                </a:path>
              </a:pathLst>
            </a:custGeom>
            <a:solidFill>
              <a:srgbClr val="F9C30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26" name="Freeform: Shape 425">
              <a:extLst>
                <a:ext uri="{FF2B5EF4-FFF2-40B4-BE49-F238E27FC236}">
                  <a16:creationId xmlns:a16="http://schemas.microsoft.com/office/drawing/2014/main" id="{4ABA03AB-1F94-41E6-95A2-B87F924056FF}"/>
                </a:ext>
              </a:extLst>
            </p:cNvPr>
            <p:cNvSpPr/>
            <p:nvPr/>
          </p:nvSpPr>
          <p:spPr>
            <a:xfrm>
              <a:off x="9201678" y="2057128"/>
              <a:ext cx="7517" cy="9144"/>
            </a:xfrm>
            <a:custGeom>
              <a:avLst/>
              <a:gdLst>
                <a:gd name="connsiteX0" fmla="*/ 7517 w 7517"/>
                <a:gd name="connsiteY0" fmla="*/ 2286 h 9144"/>
                <a:gd name="connsiteX1" fmla="*/ 7517 w 7517"/>
                <a:gd name="connsiteY1" fmla="*/ 6858 h 9144"/>
                <a:gd name="connsiteX2" fmla="*/ 659 w 7517"/>
                <a:gd name="connsiteY2" fmla="*/ 9144 h 9144"/>
                <a:gd name="connsiteX3" fmla="*/ 7517 w 7517"/>
                <a:gd name="connsiteY3" fmla="*/ 0 h 9144"/>
                <a:gd name="connsiteX4" fmla="*/ 7517 w 7517"/>
                <a:gd name="connsiteY4" fmla="*/ 2286 h 9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17" h="9144">
                  <a:moveTo>
                    <a:pt x="7517" y="2286"/>
                  </a:moveTo>
                  <a:cubicBezTo>
                    <a:pt x="7517" y="3810"/>
                    <a:pt x="7517" y="5334"/>
                    <a:pt x="7517" y="6858"/>
                  </a:cubicBezTo>
                  <a:cubicBezTo>
                    <a:pt x="5231" y="7620"/>
                    <a:pt x="2945" y="8382"/>
                    <a:pt x="659" y="9144"/>
                  </a:cubicBezTo>
                  <a:cubicBezTo>
                    <a:pt x="-2294" y="2096"/>
                    <a:pt x="5517" y="3239"/>
                    <a:pt x="7517" y="0"/>
                  </a:cubicBezTo>
                  <a:cubicBezTo>
                    <a:pt x="7517" y="762"/>
                    <a:pt x="7517" y="1524"/>
                    <a:pt x="7517" y="2286"/>
                  </a:cubicBezTo>
                  <a:close/>
                </a:path>
              </a:pathLst>
            </a:custGeom>
            <a:solidFill>
              <a:srgbClr val="F2B60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27" name="Freeform: Shape 426">
              <a:extLst>
                <a:ext uri="{FF2B5EF4-FFF2-40B4-BE49-F238E27FC236}">
                  <a16:creationId xmlns:a16="http://schemas.microsoft.com/office/drawing/2014/main" id="{EB4E7EDE-EC38-41BB-B621-CE05B371E80A}"/>
                </a:ext>
              </a:extLst>
            </p:cNvPr>
            <p:cNvSpPr/>
            <p:nvPr/>
          </p:nvSpPr>
          <p:spPr>
            <a:xfrm>
              <a:off x="9221952" y="2095894"/>
              <a:ext cx="12388" cy="7352"/>
            </a:xfrm>
            <a:custGeom>
              <a:avLst/>
              <a:gdLst>
                <a:gd name="connsiteX0" fmla="*/ 959 w 12388"/>
                <a:gd name="connsiteY0" fmla="*/ 2286 h 7352"/>
                <a:gd name="connsiteX1" fmla="*/ 3245 w 12388"/>
                <a:gd name="connsiteY1" fmla="*/ 0 h 7352"/>
                <a:gd name="connsiteX2" fmla="*/ 7817 w 12388"/>
                <a:gd name="connsiteY2" fmla="*/ 0 h 7352"/>
                <a:gd name="connsiteX3" fmla="*/ 12389 w 12388"/>
                <a:gd name="connsiteY3" fmla="*/ 2286 h 7352"/>
                <a:gd name="connsiteX4" fmla="*/ 5817 w 12388"/>
                <a:gd name="connsiteY4" fmla="*/ 6953 h 7352"/>
                <a:gd name="connsiteX5" fmla="*/ 959 w 12388"/>
                <a:gd name="connsiteY5" fmla="*/ 2286 h 7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388" h="7352">
                  <a:moveTo>
                    <a:pt x="959" y="2286"/>
                  </a:moveTo>
                  <a:cubicBezTo>
                    <a:pt x="1721" y="1524"/>
                    <a:pt x="2483" y="762"/>
                    <a:pt x="3245" y="0"/>
                  </a:cubicBezTo>
                  <a:cubicBezTo>
                    <a:pt x="4769" y="0"/>
                    <a:pt x="6293" y="0"/>
                    <a:pt x="7817" y="0"/>
                  </a:cubicBezTo>
                  <a:cubicBezTo>
                    <a:pt x="9722" y="95"/>
                    <a:pt x="11436" y="476"/>
                    <a:pt x="12389" y="2286"/>
                  </a:cubicBezTo>
                  <a:cubicBezTo>
                    <a:pt x="10960" y="4858"/>
                    <a:pt x="8388" y="6001"/>
                    <a:pt x="5817" y="6953"/>
                  </a:cubicBezTo>
                  <a:cubicBezTo>
                    <a:pt x="2197" y="7430"/>
                    <a:pt x="-1899" y="8573"/>
                    <a:pt x="959" y="2286"/>
                  </a:cubicBezTo>
                  <a:close/>
                </a:path>
              </a:pathLst>
            </a:custGeom>
            <a:solidFill>
              <a:srgbClr val="F4B7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28" name="Freeform: Shape 427">
              <a:extLst>
                <a:ext uri="{FF2B5EF4-FFF2-40B4-BE49-F238E27FC236}">
                  <a16:creationId xmlns:a16="http://schemas.microsoft.com/office/drawing/2014/main" id="{2A795130-D789-4F14-AB24-B493B0F215FA}"/>
                </a:ext>
              </a:extLst>
            </p:cNvPr>
            <p:cNvSpPr/>
            <p:nvPr/>
          </p:nvSpPr>
          <p:spPr>
            <a:xfrm>
              <a:off x="9213767" y="2089385"/>
              <a:ext cx="7707" cy="6509"/>
            </a:xfrm>
            <a:custGeom>
              <a:avLst/>
              <a:gdLst>
                <a:gd name="connsiteX0" fmla="*/ 6858 w 7707"/>
                <a:gd name="connsiteY0" fmla="*/ 4223 h 6509"/>
                <a:gd name="connsiteX1" fmla="*/ 0 w 7707"/>
                <a:gd name="connsiteY1" fmla="*/ 6509 h 6509"/>
                <a:gd name="connsiteX2" fmla="*/ 6001 w 7707"/>
                <a:gd name="connsiteY2" fmla="*/ 32 h 6509"/>
                <a:gd name="connsiteX3" fmla="*/ 6858 w 7707"/>
                <a:gd name="connsiteY3" fmla="*/ 4223 h 65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707" h="6509">
                  <a:moveTo>
                    <a:pt x="6858" y="4223"/>
                  </a:moveTo>
                  <a:cubicBezTo>
                    <a:pt x="4572" y="4985"/>
                    <a:pt x="2286" y="5747"/>
                    <a:pt x="0" y="6509"/>
                  </a:cubicBezTo>
                  <a:cubicBezTo>
                    <a:pt x="286" y="2699"/>
                    <a:pt x="1810" y="-349"/>
                    <a:pt x="6001" y="32"/>
                  </a:cubicBezTo>
                  <a:cubicBezTo>
                    <a:pt x="9049" y="223"/>
                    <a:pt x="7144" y="2699"/>
                    <a:pt x="6858" y="4223"/>
                  </a:cubicBezTo>
                  <a:close/>
                </a:path>
              </a:pathLst>
            </a:custGeom>
            <a:solidFill>
              <a:srgbClr val="F9BF0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29" name="Freeform: Shape 428">
              <a:extLst>
                <a:ext uri="{FF2B5EF4-FFF2-40B4-BE49-F238E27FC236}">
                  <a16:creationId xmlns:a16="http://schemas.microsoft.com/office/drawing/2014/main" id="{8428910A-9E1A-46D0-B89E-CD3D4201CB0F}"/>
                </a:ext>
              </a:extLst>
            </p:cNvPr>
            <p:cNvSpPr/>
            <p:nvPr/>
          </p:nvSpPr>
          <p:spPr>
            <a:xfrm>
              <a:off x="9227483" y="2066272"/>
              <a:ext cx="6885" cy="9144"/>
            </a:xfrm>
            <a:custGeom>
              <a:avLst/>
              <a:gdLst>
                <a:gd name="connsiteX0" fmla="*/ 0 w 6885"/>
                <a:gd name="connsiteY0" fmla="*/ 2286 h 9144"/>
                <a:gd name="connsiteX1" fmla="*/ 6858 w 6885"/>
                <a:gd name="connsiteY1" fmla="*/ 0 h 9144"/>
                <a:gd name="connsiteX2" fmla="*/ 2286 w 6885"/>
                <a:gd name="connsiteY2" fmla="*/ 9144 h 9144"/>
                <a:gd name="connsiteX3" fmla="*/ 0 w 6885"/>
                <a:gd name="connsiteY3" fmla="*/ 2286 h 9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885" h="9144">
                  <a:moveTo>
                    <a:pt x="0" y="2286"/>
                  </a:moveTo>
                  <a:cubicBezTo>
                    <a:pt x="2286" y="1524"/>
                    <a:pt x="4572" y="762"/>
                    <a:pt x="6858" y="0"/>
                  </a:cubicBezTo>
                  <a:cubicBezTo>
                    <a:pt x="7239" y="4000"/>
                    <a:pt x="3620" y="6001"/>
                    <a:pt x="2286" y="9144"/>
                  </a:cubicBezTo>
                  <a:cubicBezTo>
                    <a:pt x="-381" y="7429"/>
                    <a:pt x="95" y="4763"/>
                    <a:pt x="0" y="2286"/>
                  </a:cubicBezTo>
                  <a:close/>
                </a:path>
              </a:pathLst>
            </a:custGeom>
            <a:solidFill>
              <a:srgbClr val="F1BC0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30" name="Freeform: Shape 429">
              <a:extLst>
                <a:ext uri="{FF2B5EF4-FFF2-40B4-BE49-F238E27FC236}">
                  <a16:creationId xmlns:a16="http://schemas.microsoft.com/office/drawing/2014/main" id="{44F37208-1D5F-4DFD-A42D-157F26DC7958}"/>
                </a:ext>
              </a:extLst>
            </p:cNvPr>
            <p:cNvSpPr/>
            <p:nvPr/>
          </p:nvSpPr>
          <p:spPr>
            <a:xfrm>
              <a:off x="9201004" y="2098181"/>
              <a:ext cx="31194" cy="22860"/>
            </a:xfrm>
            <a:custGeom>
              <a:avLst/>
              <a:gdLst>
                <a:gd name="connsiteX0" fmla="*/ 21908 w 31194"/>
                <a:gd name="connsiteY0" fmla="*/ 0 h 22860"/>
                <a:gd name="connsiteX1" fmla="*/ 26480 w 31194"/>
                <a:gd name="connsiteY1" fmla="*/ 2286 h 22860"/>
                <a:gd name="connsiteX2" fmla="*/ 26480 w 31194"/>
                <a:gd name="connsiteY2" fmla="*/ 16002 h 22860"/>
                <a:gd name="connsiteX3" fmla="*/ 15050 w 31194"/>
                <a:gd name="connsiteY3" fmla="*/ 20574 h 22860"/>
                <a:gd name="connsiteX4" fmla="*/ 8192 w 31194"/>
                <a:gd name="connsiteY4" fmla="*/ 22860 h 22860"/>
                <a:gd name="connsiteX5" fmla="*/ 0 w 31194"/>
                <a:gd name="connsiteY5" fmla="*/ 15240 h 22860"/>
                <a:gd name="connsiteX6" fmla="*/ 8192 w 31194"/>
                <a:gd name="connsiteY6" fmla="*/ 11525 h 22860"/>
                <a:gd name="connsiteX7" fmla="*/ 15050 w 31194"/>
                <a:gd name="connsiteY7" fmla="*/ 6953 h 22860"/>
                <a:gd name="connsiteX8" fmla="*/ 15050 w 31194"/>
                <a:gd name="connsiteY8" fmla="*/ 4667 h 22860"/>
                <a:gd name="connsiteX9" fmla="*/ 21908 w 31194"/>
                <a:gd name="connsiteY9" fmla="*/ 0 h 22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194" h="22860">
                  <a:moveTo>
                    <a:pt x="21908" y="0"/>
                  </a:moveTo>
                  <a:cubicBezTo>
                    <a:pt x="21812" y="4096"/>
                    <a:pt x="24003" y="3429"/>
                    <a:pt x="26480" y="2286"/>
                  </a:cubicBezTo>
                  <a:cubicBezTo>
                    <a:pt x="32766" y="6858"/>
                    <a:pt x="32766" y="11430"/>
                    <a:pt x="26480" y="16002"/>
                  </a:cubicBezTo>
                  <a:cubicBezTo>
                    <a:pt x="21146" y="13621"/>
                    <a:pt x="17717" y="16193"/>
                    <a:pt x="15050" y="20574"/>
                  </a:cubicBezTo>
                  <a:cubicBezTo>
                    <a:pt x="12764" y="21336"/>
                    <a:pt x="10478" y="22098"/>
                    <a:pt x="8192" y="22860"/>
                  </a:cubicBezTo>
                  <a:cubicBezTo>
                    <a:pt x="7049" y="19050"/>
                    <a:pt x="2477" y="18574"/>
                    <a:pt x="0" y="15240"/>
                  </a:cubicBezTo>
                  <a:cubicBezTo>
                    <a:pt x="3143" y="13811"/>
                    <a:pt x="5715" y="12668"/>
                    <a:pt x="8192" y="11525"/>
                  </a:cubicBezTo>
                  <a:cubicBezTo>
                    <a:pt x="14002" y="12763"/>
                    <a:pt x="15812" y="11525"/>
                    <a:pt x="15050" y="6953"/>
                  </a:cubicBezTo>
                  <a:cubicBezTo>
                    <a:pt x="15050" y="6191"/>
                    <a:pt x="15050" y="5429"/>
                    <a:pt x="15050" y="4667"/>
                  </a:cubicBezTo>
                  <a:cubicBezTo>
                    <a:pt x="14859" y="-762"/>
                    <a:pt x="20098" y="2191"/>
                    <a:pt x="21908" y="0"/>
                  </a:cubicBezTo>
                  <a:close/>
                </a:path>
              </a:pathLst>
            </a:custGeom>
            <a:solidFill>
              <a:srgbClr val="FCBD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31" name="Freeform: Shape 430">
              <a:extLst>
                <a:ext uri="{FF2B5EF4-FFF2-40B4-BE49-F238E27FC236}">
                  <a16:creationId xmlns:a16="http://schemas.microsoft.com/office/drawing/2014/main" id="{5BE9986D-8842-4E22-AB19-BF1E3F275C9A}"/>
                </a:ext>
              </a:extLst>
            </p:cNvPr>
            <p:cNvSpPr/>
            <p:nvPr/>
          </p:nvSpPr>
          <p:spPr>
            <a:xfrm>
              <a:off x="9156712" y="2114038"/>
              <a:ext cx="20573" cy="16146"/>
            </a:xfrm>
            <a:custGeom>
              <a:avLst/>
              <a:gdLst>
                <a:gd name="connsiteX0" fmla="*/ 11430 w 20573"/>
                <a:gd name="connsiteY0" fmla="*/ 144 h 16146"/>
                <a:gd name="connsiteX1" fmla="*/ 16002 w 20573"/>
                <a:gd name="connsiteY1" fmla="*/ 4716 h 16146"/>
                <a:gd name="connsiteX2" fmla="*/ 20574 w 20573"/>
                <a:gd name="connsiteY2" fmla="*/ 16146 h 16146"/>
                <a:gd name="connsiteX3" fmla="*/ 11430 w 20573"/>
                <a:gd name="connsiteY3" fmla="*/ 5478 h 16146"/>
                <a:gd name="connsiteX4" fmla="*/ 0 w 20573"/>
                <a:gd name="connsiteY4" fmla="*/ 7002 h 16146"/>
                <a:gd name="connsiteX5" fmla="*/ 11430 w 20573"/>
                <a:gd name="connsiteY5" fmla="*/ 144 h 161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573" h="16146">
                  <a:moveTo>
                    <a:pt x="11430" y="144"/>
                  </a:moveTo>
                  <a:cubicBezTo>
                    <a:pt x="14383" y="240"/>
                    <a:pt x="15907" y="1764"/>
                    <a:pt x="16002" y="4716"/>
                  </a:cubicBezTo>
                  <a:cubicBezTo>
                    <a:pt x="21050" y="7098"/>
                    <a:pt x="18764" y="12432"/>
                    <a:pt x="20574" y="16146"/>
                  </a:cubicBezTo>
                  <a:cubicBezTo>
                    <a:pt x="9620" y="13194"/>
                    <a:pt x="9620" y="13194"/>
                    <a:pt x="11430" y="5478"/>
                  </a:cubicBezTo>
                  <a:cubicBezTo>
                    <a:pt x="7525" y="5478"/>
                    <a:pt x="4572" y="12622"/>
                    <a:pt x="0" y="7002"/>
                  </a:cubicBezTo>
                  <a:cubicBezTo>
                    <a:pt x="2381" y="2335"/>
                    <a:pt x="5715" y="-713"/>
                    <a:pt x="11430" y="144"/>
                  </a:cubicBezTo>
                  <a:close/>
                </a:path>
              </a:pathLst>
            </a:custGeom>
            <a:solidFill>
              <a:srgbClr val="F8BE0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32" name="Freeform: Shape 431">
              <a:extLst>
                <a:ext uri="{FF2B5EF4-FFF2-40B4-BE49-F238E27FC236}">
                  <a16:creationId xmlns:a16="http://schemas.microsoft.com/office/drawing/2014/main" id="{DA76848C-6005-4824-B70B-895A53C1918B}"/>
                </a:ext>
              </a:extLst>
            </p:cNvPr>
            <p:cNvSpPr/>
            <p:nvPr/>
          </p:nvSpPr>
          <p:spPr>
            <a:xfrm>
              <a:off x="9181858" y="2107324"/>
              <a:ext cx="15134" cy="11566"/>
            </a:xfrm>
            <a:custGeom>
              <a:avLst/>
              <a:gdLst>
                <a:gd name="connsiteX0" fmla="*/ 0 w 15134"/>
                <a:gd name="connsiteY0" fmla="*/ 11430 h 11566"/>
                <a:gd name="connsiteX1" fmla="*/ 11430 w 15134"/>
                <a:gd name="connsiteY1" fmla="*/ 0 h 11566"/>
                <a:gd name="connsiteX2" fmla="*/ 14002 w 15134"/>
                <a:gd name="connsiteY2" fmla="*/ 3810 h 11566"/>
                <a:gd name="connsiteX3" fmla="*/ 0 w 15134"/>
                <a:gd name="connsiteY3" fmla="*/ 11430 h 11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4" h="11566">
                  <a:moveTo>
                    <a:pt x="0" y="11430"/>
                  </a:moveTo>
                  <a:cubicBezTo>
                    <a:pt x="2381" y="6191"/>
                    <a:pt x="9525" y="5715"/>
                    <a:pt x="11430" y="0"/>
                  </a:cubicBezTo>
                  <a:cubicBezTo>
                    <a:pt x="13430" y="572"/>
                    <a:pt x="16955" y="1238"/>
                    <a:pt x="14002" y="3810"/>
                  </a:cubicBezTo>
                  <a:cubicBezTo>
                    <a:pt x="10001" y="7239"/>
                    <a:pt x="6572" y="12478"/>
                    <a:pt x="0" y="11430"/>
                  </a:cubicBezTo>
                  <a:close/>
                </a:path>
              </a:pathLst>
            </a:custGeom>
            <a:solidFill>
              <a:srgbClr val="F3B7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33" name="Freeform: Shape 432">
              <a:extLst>
                <a:ext uri="{FF2B5EF4-FFF2-40B4-BE49-F238E27FC236}">
                  <a16:creationId xmlns:a16="http://schemas.microsoft.com/office/drawing/2014/main" id="{78D8F009-BF31-462A-B51B-A48E1AABC2B0}"/>
                </a:ext>
              </a:extLst>
            </p:cNvPr>
            <p:cNvSpPr/>
            <p:nvPr/>
          </p:nvSpPr>
          <p:spPr>
            <a:xfrm>
              <a:off x="9185584" y="2123377"/>
              <a:ext cx="8322" cy="6807"/>
            </a:xfrm>
            <a:custGeom>
              <a:avLst/>
              <a:gdLst>
                <a:gd name="connsiteX0" fmla="*/ 3133 w 8322"/>
                <a:gd name="connsiteY0" fmla="*/ 6807 h 6807"/>
                <a:gd name="connsiteX1" fmla="*/ 3133 w 8322"/>
                <a:gd name="connsiteY1" fmla="*/ 2235 h 6807"/>
                <a:gd name="connsiteX2" fmla="*/ 8086 w 8322"/>
                <a:gd name="connsiteY2" fmla="*/ 1378 h 6807"/>
                <a:gd name="connsiteX3" fmla="*/ 3133 w 8322"/>
                <a:gd name="connsiteY3" fmla="*/ 6807 h 6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322" h="6807">
                  <a:moveTo>
                    <a:pt x="3133" y="6807"/>
                  </a:moveTo>
                  <a:cubicBezTo>
                    <a:pt x="-4582" y="5283"/>
                    <a:pt x="4562" y="3759"/>
                    <a:pt x="3133" y="2235"/>
                  </a:cubicBezTo>
                  <a:cubicBezTo>
                    <a:pt x="4657" y="426"/>
                    <a:pt x="7229" y="-1289"/>
                    <a:pt x="8086" y="1378"/>
                  </a:cubicBezTo>
                  <a:cubicBezTo>
                    <a:pt x="9134" y="4331"/>
                    <a:pt x="6562" y="6522"/>
                    <a:pt x="3133" y="6807"/>
                  </a:cubicBezTo>
                  <a:close/>
                </a:path>
              </a:pathLst>
            </a:custGeom>
            <a:solidFill>
              <a:srgbClr val="F4BA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34" name="Freeform: Shape 433">
              <a:extLst>
                <a:ext uri="{FF2B5EF4-FFF2-40B4-BE49-F238E27FC236}">
                  <a16:creationId xmlns:a16="http://schemas.microsoft.com/office/drawing/2014/main" id="{2F9234A1-711F-4A2C-BF0A-8C1C61C01AFF}"/>
                </a:ext>
              </a:extLst>
            </p:cNvPr>
            <p:cNvSpPr/>
            <p:nvPr/>
          </p:nvSpPr>
          <p:spPr>
            <a:xfrm>
              <a:off x="9209195" y="2105038"/>
              <a:ext cx="12102" cy="6700"/>
            </a:xfrm>
            <a:custGeom>
              <a:avLst/>
              <a:gdLst>
                <a:gd name="connsiteX0" fmla="*/ 6858 w 12102"/>
                <a:gd name="connsiteY0" fmla="*/ 0 h 6700"/>
                <a:gd name="connsiteX1" fmla="*/ 11144 w 12102"/>
                <a:gd name="connsiteY1" fmla="*/ 476 h 6700"/>
                <a:gd name="connsiteX2" fmla="*/ 10573 w 12102"/>
                <a:gd name="connsiteY2" fmla="*/ 3715 h 6700"/>
                <a:gd name="connsiteX3" fmla="*/ 0 w 12102"/>
                <a:gd name="connsiteY3" fmla="*/ 4572 h 6700"/>
                <a:gd name="connsiteX4" fmla="*/ 6858 w 12102"/>
                <a:gd name="connsiteY4" fmla="*/ 0 h 6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02" h="6700">
                  <a:moveTo>
                    <a:pt x="6858" y="0"/>
                  </a:moveTo>
                  <a:cubicBezTo>
                    <a:pt x="8287" y="95"/>
                    <a:pt x="10001" y="-190"/>
                    <a:pt x="11144" y="476"/>
                  </a:cubicBezTo>
                  <a:cubicBezTo>
                    <a:pt x="13049" y="1619"/>
                    <a:pt x="11716" y="3143"/>
                    <a:pt x="10573" y="3715"/>
                  </a:cubicBezTo>
                  <a:cubicBezTo>
                    <a:pt x="7239" y="5143"/>
                    <a:pt x="3905" y="9144"/>
                    <a:pt x="0" y="4572"/>
                  </a:cubicBezTo>
                  <a:cubicBezTo>
                    <a:pt x="3334" y="4572"/>
                    <a:pt x="5620" y="3048"/>
                    <a:pt x="6858" y="0"/>
                  </a:cubicBezTo>
                  <a:close/>
                </a:path>
              </a:pathLst>
            </a:custGeom>
            <a:solidFill>
              <a:srgbClr val="F7B2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35" name="Freeform: Shape 434">
              <a:extLst>
                <a:ext uri="{FF2B5EF4-FFF2-40B4-BE49-F238E27FC236}">
                  <a16:creationId xmlns:a16="http://schemas.microsoft.com/office/drawing/2014/main" id="{264B12E3-10E2-4C74-A1FD-2F47EBA955BF}"/>
                </a:ext>
              </a:extLst>
            </p:cNvPr>
            <p:cNvSpPr/>
            <p:nvPr/>
          </p:nvSpPr>
          <p:spPr>
            <a:xfrm>
              <a:off x="9202337" y="2132471"/>
              <a:ext cx="6858" cy="4571"/>
            </a:xfrm>
            <a:custGeom>
              <a:avLst/>
              <a:gdLst>
                <a:gd name="connsiteX0" fmla="*/ 6858 w 6858"/>
                <a:gd name="connsiteY0" fmla="*/ 4572 h 4571"/>
                <a:gd name="connsiteX1" fmla="*/ 0 w 6858"/>
                <a:gd name="connsiteY1" fmla="*/ 4572 h 4571"/>
                <a:gd name="connsiteX2" fmla="*/ 6858 w 6858"/>
                <a:gd name="connsiteY2" fmla="*/ 0 h 4571"/>
                <a:gd name="connsiteX3" fmla="*/ 6858 w 6858"/>
                <a:gd name="connsiteY3" fmla="*/ 4572 h 4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858" h="4571">
                  <a:moveTo>
                    <a:pt x="6858" y="4572"/>
                  </a:moveTo>
                  <a:cubicBezTo>
                    <a:pt x="4572" y="4572"/>
                    <a:pt x="2286" y="4572"/>
                    <a:pt x="0" y="4572"/>
                  </a:cubicBezTo>
                  <a:cubicBezTo>
                    <a:pt x="1334" y="1524"/>
                    <a:pt x="3620" y="0"/>
                    <a:pt x="6858" y="0"/>
                  </a:cubicBezTo>
                  <a:cubicBezTo>
                    <a:pt x="6858" y="1524"/>
                    <a:pt x="6858" y="3048"/>
                    <a:pt x="6858" y="4572"/>
                  </a:cubicBezTo>
                  <a:close/>
                </a:path>
              </a:pathLst>
            </a:custGeom>
            <a:solidFill>
              <a:srgbClr val="F0B2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36" name="Freeform: Shape 435">
              <a:extLst>
                <a:ext uri="{FF2B5EF4-FFF2-40B4-BE49-F238E27FC236}">
                  <a16:creationId xmlns:a16="http://schemas.microsoft.com/office/drawing/2014/main" id="{89B5AAAB-2336-4C56-9E55-1AA4972208D6}"/>
                </a:ext>
              </a:extLst>
            </p:cNvPr>
            <p:cNvSpPr/>
            <p:nvPr/>
          </p:nvSpPr>
          <p:spPr>
            <a:xfrm>
              <a:off x="9254915" y="2079473"/>
              <a:ext cx="23224" cy="27851"/>
            </a:xfrm>
            <a:custGeom>
              <a:avLst/>
              <a:gdLst>
                <a:gd name="connsiteX0" fmla="*/ 11430 w 23224"/>
                <a:gd name="connsiteY0" fmla="*/ 27851 h 27851"/>
                <a:gd name="connsiteX1" fmla="*/ 6858 w 23224"/>
                <a:gd name="connsiteY1" fmla="*/ 23279 h 27851"/>
                <a:gd name="connsiteX2" fmla="*/ 4572 w 23224"/>
                <a:gd name="connsiteY2" fmla="*/ 16421 h 27851"/>
                <a:gd name="connsiteX3" fmla="*/ 0 w 23224"/>
                <a:gd name="connsiteY3" fmla="*/ 7277 h 27851"/>
                <a:gd name="connsiteX4" fmla="*/ 3143 w 23224"/>
                <a:gd name="connsiteY4" fmla="*/ 4991 h 27851"/>
                <a:gd name="connsiteX5" fmla="*/ 4001 w 23224"/>
                <a:gd name="connsiteY5" fmla="*/ 2229 h 27851"/>
                <a:gd name="connsiteX6" fmla="*/ 9144 w 23224"/>
                <a:gd name="connsiteY6" fmla="*/ 419 h 27851"/>
                <a:gd name="connsiteX7" fmla="*/ 20574 w 23224"/>
                <a:gd name="connsiteY7" fmla="*/ 7277 h 27851"/>
                <a:gd name="connsiteX8" fmla="*/ 15430 w 23224"/>
                <a:gd name="connsiteY8" fmla="*/ 23279 h 27851"/>
                <a:gd name="connsiteX9" fmla="*/ 11430 w 23224"/>
                <a:gd name="connsiteY9" fmla="*/ 27851 h 27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224" h="27851">
                  <a:moveTo>
                    <a:pt x="11430" y="27851"/>
                  </a:moveTo>
                  <a:cubicBezTo>
                    <a:pt x="8477" y="27756"/>
                    <a:pt x="6953" y="26232"/>
                    <a:pt x="6858" y="23279"/>
                  </a:cubicBezTo>
                  <a:cubicBezTo>
                    <a:pt x="4001" y="21660"/>
                    <a:pt x="9049" y="17564"/>
                    <a:pt x="4572" y="16421"/>
                  </a:cubicBezTo>
                  <a:cubicBezTo>
                    <a:pt x="1619" y="14135"/>
                    <a:pt x="381" y="10897"/>
                    <a:pt x="0" y="7277"/>
                  </a:cubicBezTo>
                  <a:cubicBezTo>
                    <a:pt x="190" y="5277"/>
                    <a:pt x="5143" y="10039"/>
                    <a:pt x="3143" y="4991"/>
                  </a:cubicBezTo>
                  <a:cubicBezTo>
                    <a:pt x="3238" y="3943"/>
                    <a:pt x="3429" y="3086"/>
                    <a:pt x="4001" y="2229"/>
                  </a:cubicBezTo>
                  <a:cubicBezTo>
                    <a:pt x="5620" y="1276"/>
                    <a:pt x="6763" y="-914"/>
                    <a:pt x="9144" y="419"/>
                  </a:cubicBezTo>
                  <a:cubicBezTo>
                    <a:pt x="11906" y="4515"/>
                    <a:pt x="13049" y="11087"/>
                    <a:pt x="20574" y="7277"/>
                  </a:cubicBezTo>
                  <a:cubicBezTo>
                    <a:pt x="25336" y="15850"/>
                    <a:pt x="23717" y="21184"/>
                    <a:pt x="15430" y="23279"/>
                  </a:cubicBezTo>
                  <a:cubicBezTo>
                    <a:pt x="12763" y="23946"/>
                    <a:pt x="11716" y="25375"/>
                    <a:pt x="11430" y="27851"/>
                  </a:cubicBezTo>
                  <a:close/>
                </a:path>
              </a:pathLst>
            </a:custGeom>
            <a:solidFill>
              <a:srgbClr val="F9B9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37" name="Freeform: Shape 436">
              <a:extLst>
                <a:ext uri="{FF2B5EF4-FFF2-40B4-BE49-F238E27FC236}">
                  <a16:creationId xmlns:a16="http://schemas.microsoft.com/office/drawing/2014/main" id="{33FAD9E8-2583-4284-AF98-6A156B4E6A08}"/>
                </a:ext>
              </a:extLst>
            </p:cNvPr>
            <p:cNvSpPr/>
            <p:nvPr/>
          </p:nvSpPr>
          <p:spPr>
            <a:xfrm>
              <a:off x="9274461" y="2082178"/>
              <a:ext cx="12362" cy="6081"/>
            </a:xfrm>
            <a:custGeom>
              <a:avLst/>
              <a:gdLst>
                <a:gd name="connsiteX0" fmla="*/ 12363 w 12362"/>
                <a:gd name="connsiteY0" fmla="*/ 0 h 6081"/>
                <a:gd name="connsiteX1" fmla="*/ 12363 w 12362"/>
                <a:gd name="connsiteY1" fmla="*/ 4572 h 6081"/>
                <a:gd name="connsiteX2" fmla="*/ 933 w 12362"/>
                <a:gd name="connsiteY2" fmla="*/ 4572 h 6081"/>
                <a:gd name="connsiteX3" fmla="*/ 1695 w 12362"/>
                <a:gd name="connsiteY3" fmla="*/ 667 h 6081"/>
                <a:gd name="connsiteX4" fmla="*/ 12363 w 12362"/>
                <a:gd name="connsiteY4" fmla="*/ 0 h 6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362" h="6081">
                  <a:moveTo>
                    <a:pt x="12363" y="0"/>
                  </a:moveTo>
                  <a:cubicBezTo>
                    <a:pt x="12172" y="1524"/>
                    <a:pt x="9791" y="3048"/>
                    <a:pt x="12363" y="4572"/>
                  </a:cubicBezTo>
                  <a:cubicBezTo>
                    <a:pt x="8553" y="8668"/>
                    <a:pt x="4743" y="2953"/>
                    <a:pt x="933" y="4572"/>
                  </a:cubicBezTo>
                  <a:cubicBezTo>
                    <a:pt x="837" y="3143"/>
                    <a:pt x="-1544" y="1048"/>
                    <a:pt x="1695" y="667"/>
                  </a:cubicBezTo>
                  <a:cubicBezTo>
                    <a:pt x="5314" y="190"/>
                    <a:pt x="8838" y="190"/>
                    <a:pt x="12363" y="0"/>
                  </a:cubicBezTo>
                  <a:close/>
                </a:path>
              </a:pathLst>
            </a:custGeom>
            <a:solidFill>
              <a:srgbClr val="F9B9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38" name="Freeform: Shape 437">
              <a:extLst>
                <a:ext uri="{FF2B5EF4-FFF2-40B4-BE49-F238E27FC236}">
                  <a16:creationId xmlns:a16="http://schemas.microsoft.com/office/drawing/2014/main" id="{9DDE265D-336A-4E66-B509-88C6EB0D35B9}"/>
                </a:ext>
              </a:extLst>
            </p:cNvPr>
            <p:cNvSpPr/>
            <p:nvPr/>
          </p:nvSpPr>
          <p:spPr>
            <a:xfrm>
              <a:off x="9258844" y="2073035"/>
              <a:ext cx="7500" cy="9143"/>
            </a:xfrm>
            <a:custGeom>
              <a:avLst/>
              <a:gdLst>
                <a:gd name="connsiteX0" fmla="*/ 5215 w 7500"/>
                <a:gd name="connsiteY0" fmla="*/ 6858 h 9143"/>
                <a:gd name="connsiteX1" fmla="*/ 643 w 7500"/>
                <a:gd name="connsiteY1" fmla="*/ 9144 h 9143"/>
                <a:gd name="connsiteX2" fmla="*/ 71 w 7500"/>
                <a:gd name="connsiteY2" fmla="*/ 7620 h 9143"/>
                <a:gd name="connsiteX3" fmla="*/ 643 w 7500"/>
                <a:gd name="connsiteY3" fmla="*/ 6858 h 9143"/>
                <a:gd name="connsiteX4" fmla="*/ 643 w 7500"/>
                <a:gd name="connsiteY4" fmla="*/ 0 h 9143"/>
                <a:gd name="connsiteX5" fmla="*/ 7501 w 7500"/>
                <a:gd name="connsiteY5" fmla="*/ 4572 h 9143"/>
                <a:gd name="connsiteX6" fmla="*/ 5215 w 7500"/>
                <a:gd name="connsiteY6" fmla="*/ 6858 h 9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500" h="9143">
                  <a:moveTo>
                    <a:pt x="5215" y="6858"/>
                  </a:moveTo>
                  <a:cubicBezTo>
                    <a:pt x="3691" y="7620"/>
                    <a:pt x="2167" y="8382"/>
                    <a:pt x="643" y="9144"/>
                  </a:cubicBezTo>
                  <a:cubicBezTo>
                    <a:pt x="71" y="8668"/>
                    <a:pt x="-119" y="8096"/>
                    <a:pt x="71" y="7620"/>
                  </a:cubicBezTo>
                  <a:cubicBezTo>
                    <a:pt x="262" y="7144"/>
                    <a:pt x="452" y="6858"/>
                    <a:pt x="643" y="6858"/>
                  </a:cubicBezTo>
                  <a:cubicBezTo>
                    <a:pt x="643" y="4572"/>
                    <a:pt x="643" y="2286"/>
                    <a:pt x="643" y="0"/>
                  </a:cubicBezTo>
                  <a:cubicBezTo>
                    <a:pt x="3977" y="0"/>
                    <a:pt x="6167" y="1524"/>
                    <a:pt x="7501" y="4572"/>
                  </a:cubicBezTo>
                  <a:cubicBezTo>
                    <a:pt x="6739" y="5334"/>
                    <a:pt x="5977" y="6096"/>
                    <a:pt x="5215" y="6858"/>
                  </a:cubicBezTo>
                  <a:close/>
                </a:path>
              </a:pathLst>
            </a:custGeom>
            <a:solidFill>
              <a:srgbClr val="FBC20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39" name="Freeform: Shape 438">
              <a:extLst>
                <a:ext uri="{FF2B5EF4-FFF2-40B4-BE49-F238E27FC236}">
                  <a16:creationId xmlns:a16="http://schemas.microsoft.com/office/drawing/2014/main" id="{8E1DE812-585F-4181-A970-ADADC661FC18}"/>
                </a:ext>
              </a:extLst>
            </p:cNvPr>
            <p:cNvSpPr/>
            <p:nvPr/>
          </p:nvSpPr>
          <p:spPr>
            <a:xfrm>
              <a:off x="9250343" y="2079893"/>
              <a:ext cx="9144" cy="5808"/>
            </a:xfrm>
            <a:custGeom>
              <a:avLst/>
              <a:gdLst>
                <a:gd name="connsiteX0" fmla="*/ 9144 w 9144"/>
                <a:gd name="connsiteY0" fmla="*/ 0 h 5808"/>
                <a:gd name="connsiteX1" fmla="*/ 9144 w 9144"/>
                <a:gd name="connsiteY1" fmla="*/ 2286 h 5808"/>
                <a:gd name="connsiteX2" fmla="*/ 9144 w 9144"/>
                <a:gd name="connsiteY2" fmla="*/ 2286 h 5808"/>
                <a:gd name="connsiteX3" fmla="*/ 0 w 9144"/>
                <a:gd name="connsiteY3" fmla="*/ 0 h 5808"/>
                <a:gd name="connsiteX4" fmla="*/ 0 w 9144"/>
                <a:gd name="connsiteY4" fmla="*/ 0 h 5808"/>
                <a:gd name="connsiteX5" fmla="*/ 9144 w 9144"/>
                <a:gd name="connsiteY5" fmla="*/ 0 h 58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144" h="5808">
                  <a:moveTo>
                    <a:pt x="9144" y="0"/>
                  </a:moveTo>
                  <a:cubicBezTo>
                    <a:pt x="9144" y="762"/>
                    <a:pt x="9144" y="1524"/>
                    <a:pt x="9144" y="2286"/>
                  </a:cubicBezTo>
                  <a:lnTo>
                    <a:pt x="9144" y="2286"/>
                  </a:lnTo>
                  <a:cubicBezTo>
                    <a:pt x="5429" y="4286"/>
                    <a:pt x="667" y="10192"/>
                    <a:pt x="0" y="0"/>
                  </a:cubicBezTo>
                  <a:lnTo>
                    <a:pt x="0" y="0"/>
                  </a:lnTo>
                  <a:cubicBezTo>
                    <a:pt x="3048" y="0"/>
                    <a:pt x="6096" y="0"/>
                    <a:pt x="9144" y="0"/>
                  </a:cubicBezTo>
                  <a:close/>
                </a:path>
              </a:pathLst>
            </a:custGeom>
            <a:solidFill>
              <a:srgbClr val="F0B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40" name="Freeform: Shape 439">
              <a:extLst>
                <a:ext uri="{FF2B5EF4-FFF2-40B4-BE49-F238E27FC236}">
                  <a16:creationId xmlns:a16="http://schemas.microsoft.com/office/drawing/2014/main" id="{A950BD40-F5E7-415D-AEB1-158E37F23B20}"/>
                </a:ext>
              </a:extLst>
            </p:cNvPr>
            <p:cNvSpPr/>
            <p:nvPr/>
          </p:nvSpPr>
          <p:spPr>
            <a:xfrm>
              <a:off x="9142639" y="2102753"/>
              <a:ext cx="27391" cy="25050"/>
            </a:xfrm>
            <a:custGeom>
              <a:avLst/>
              <a:gdLst>
                <a:gd name="connsiteX0" fmla="*/ 25503 w 27391"/>
                <a:gd name="connsiteY0" fmla="*/ 11430 h 25050"/>
                <a:gd name="connsiteX1" fmla="*/ 14073 w 27391"/>
                <a:gd name="connsiteY1" fmla="*/ 18288 h 25050"/>
                <a:gd name="connsiteX2" fmla="*/ 4739 w 27391"/>
                <a:gd name="connsiteY2" fmla="*/ 24003 h 25050"/>
                <a:gd name="connsiteX3" fmla="*/ 643 w 27391"/>
                <a:gd name="connsiteY3" fmla="*/ 25051 h 25050"/>
                <a:gd name="connsiteX4" fmla="*/ 2738 w 27391"/>
                <a:gd name="connsiteY4" fmla="*/ 18193 h 25050"/>
                <a:gd name="connsiteX5" fmla="*/ 4643 w 27391"/>
                <a:gd name="connsiteY5" fmla="*/ 16002 h 25050"/>
                <a:gd name="connsiteX6" fmla="*/ 9501 w 27391"/>
                <a:gd name="connsiteY6" fmla="*/ 9144 h 25050"/>
                <a:gd name="connsiteX7" fmla="*/ 11787 w 27391"/>
                <a:gd name="connsiteY7" fmla="*/ 4572 h 25050"/>
                <a:gd name="connsiteX8" fmla="*/ 23217 w 27391"/>
                <a:gd name="connsiteY8" fmla="*/ 0 h 25050"/>
                <a:gd name="connsiteX9" fmla="*/ 25503 w 27391"/>
                <a:gd name="connsiteY9" fmla="*/ 11430 h 25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7391" h="25050">
                  <a:moveTo>
                    <a:pt x="25503" y="11430"/>
                  </a:moveTo>
                  <a:cubicBezTo>
                    <a:pt x="21693" y="13716"/>
                    <a:pt x="17883" y="16002"/>
                    <a:pt x="14073" y="18288"/>
                  </a:cubicBezTo>
                  <a:cubicBezTo>
                    <a:pt x="10930" y="20193"/>
                    <a:pt x="7882" y="22193"/>
                    <a:pt x="4739" y="24003"/>
                  </a:cubicBezTo>
                  <a:cubicBezTo>
                    <a:pt x="3500" y="24670"/>
                    <a:pt x="2072" y="24765"/>
                    <a:pt x="643" y="25051"/>
                  </a:cubicBezTo>
                  <a:cubicBezTo>
                    <a:pt x="-1548" y="21527"/>
                    <a:pt x="2548" y="20574"/>
                    <a:pt x="2738" y="18193"/>
                  </a:cubicBezTo>
                  <a:cubicBezTo>
                    <a:pt x="3310" y="17431"/>
                    <a:pt x="3977" y="16669"/>
                    <a:pt x="4643" y="16002"/>
                  </a:cubicBezTo>
                  <a:cubicBezTo>
                    <a:pt x="6263" y="13811"/>
                    <a:pt x="8549" y="12002"/>
                    <a:pt x="9501" y="9144"/>
                  </a:cubicBezTo>
                  <a:cubicBezTo>
                    <a:pt x="10263" y="7620"/>
                    <a:pt x="11025" y="6096"/>
                    <a:pt x="11787" y="4572"/>
                  </a:cubicBezTo>
                  <a:cubicBezTo>
                    <a:pt x="17597" y="8191"/>
                    <a:pt x="19121" y="952"/>
                    <a:pt x="23217" y="0"/>
                  </a:cubicBezTo>
                  <a:cubicBezTo>
                    <a:pt x="27408" y="3143"/>
                    <a:pt x="28932" y="6763"/>
                    <a:pt x="25503" y="11430"/>
                  </a:cubicBezTo>
                  <a:close/>
                </a:path>
              </a:pathLst>
            </a:custGeom>
            <a:solidFill>
              <a:srgbClr val="FDCB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41" name="Freeform: Shape 440">
              <a:extLst>
                <a:ext uri="{FF2B5EF4-FFF2-40B4-BE49-F238E27FC236}">
                  <a16:creationId xmlns:a16="http://schemas.microsoft.com/office/drawing/2014/main" id="{8FDFE7DF-FC05-484A-92A0-79E704E4196E}"/>
                </a:ext>
              </a:extLst>
            </p:cNvPr>
            <p:cNvSpPr/>
            <p:nvPr/>
          </p:nvSpPr>
          <p:spPr>
            <a:xfrm>
              <a:off x="9145283" y="2110933"/>
              <a:ext cx="8356" cy="10107"/>
            </a:xfrm>
            <a:custGeom>
              <a:avLst/>
              <a:gdLst>
                <a:gd name="connsiteX0" fmla="*/ 6858 w 8356"/>
                <a:gd name="connsiteY0" fmla="*/ 964 h 10107"/>
                <a:gd name="connsiteX1" fmla="*/ 2286 w 8356"/>
                <a:gd name="connsiteY1" fmla="*/ 10108 h 10107"/>
                <a:gd name="connsiteX2" fmla="*/ 0 w 8356"/>
                <a:gd name="connsiteY2" fmla="*/ 5536 h 10107"/>
                <a:gd name="connsiteX3" fmla="*/ 6858 w 8356"/>
                <a:gd name="connsiteY3" fmla="*/ 964 h 10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356" h="10107">
                  <a:moveTo>
                    <a:pt x="6858" y="964"/>
                  </a:moveTo>
                  <a:cubicBezTo>
                    <a:pt x="11335" y="7060"/>
                    <a:pt x="4572" y="7441"/>
                    <a:pt x="2286" y="10108"/>
                  </a:cubicBezTo>
                  <a:cubicBezTo>
                    <a:pt x="571" y="9060"/>
                    <a:pt x="1333" y="6774"/>
                    <a:pt x="0" y="5536"/>
                  </a:cubicBezTo>
                  <a:cubicBezTo>
                    <a:pt x="286" y="1059"/>
                    <a:pt x="1905" y="-1513"/>
                    <a:pt x="6858" y="964"/>
                  </a:cubicBezTo>
                  <a:close/>
                </a:path>
              </a:pathLst>
            </a:custGeom>
            <a:solidFill>
              <a:srgbClr val="FBC3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42" name="Freeform: Shape 441">
              <a:extLst>
                <a:ext uri="{FF2B5EF4-FFF2-40B4-BE49-F238E27FC236}">
                  <a16:creationId xmlns:a16="http://schemas.microsoft.com/office/drawing/2014/main" id="{E19001F6-EAAE-47E9-A2B2-54878735A363}"/>
                </a:ext>
              </a:extLst>
            </p:cNvPr>
            <p:cNvSpPr/>
            <p:nvPr/>
          </p:nvSpPr>
          <p:spPr>
            <a:xfrm>
              <a:off x="9141621" y="2116468"/>
              <a:ext cx="5947" cy="4572"/>
            </a:xfrm>
            <a:custGeom>
              <a:avLst/>
              <a:gdLst>
                <a:gd name="connsiteX0" fmla="*/ 3662 w 5947"/>
                <a:gd name="connsiteY0" fmla="*/ 0 h 4572"/>
                <a:gd name="connsiteX1" fmla="*/ 5948 w 5947"/>
                <a:gd name="connsiteY1" fmla="*/ 4572 h 4572"/>
                <a:gd name="connsiteX2" fmla="*/ 3662 w 5947"/>
                <a:gd name="connsiteY2" fmla="*/ 4572 h 4572"/>
                <a:gd name="connsiteX3" fmla="*/ 42 w 5947"/>
                <a:gd name="connsiteY3" fmla="*/ 2762 h 4572"/>
                <a:gd name="connsiteX4" fmla="*/ 3662 w 5947"/>
                <a:gd name="connsiteY4" fmla="*/ 0 h 4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47" h="4572">
                  <a:moveTo>
                    <a:pt x="3662" y="0"/>
                  </a:moveTo>
                  <a:cubicBezTo>
                    <a:pt x="5471" y="953"/>
                    <a:pt x="5948" y="2667"/>
                    <a:pt x="5948" y="4572"/>
                  </a:cubicBezTo>
                  <a:cubicBezTo>
                    <a:pt x="5186" y="4572"/>
                    <a:pt x="4424" y="4572"/>
                    <a:pt x="3662" y="4572"/>
                  </a:cubicBezTo>
                  <a:cubicBezTo>
                    <a:pt x="2423" y="4001"/>
                    <a:pt x="233" y="3620"/>
                    <a:pt x="42" y="2762"/>
                  </a:cubicBezTo>
                  <a:cubicBezTo>
                    <a:pt x="-434" y="191"/>
                    <a:pt x="3281" y="2096"/>
                    <a:pt x="3662" y="0"/>
                  </a:cubicBezTo>
                  <a:close/>
                </a:path>
              </a:pathLst>
            </a:custGeom>
            <a:solidFill>
              <a:srgbClr val="F5BA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43" name="Freeform: Shape 442">
              <a:extLst>
                <a:ext uri="{FF2B5EF4-FFF2-40B4-BE49-F238E27FC236}">
                  <a16:creationId xmlns:a16="http://schemas.microsoft.com/office/drawing/2014/main" id="{9012BEFE-BD58-4AA5-B885-ED27489CAFA7}"/>
                </a:ext>
              </a:extLst>
            </p:cNvPr>
            <p:cNvSpPr/>
            <p:nvPr/>
          </p:nvSpPr>
          <p:spPr>
            <a:xfrm>
              <a:off x="9245328" y="2079893"/>
              <a:ext cx="17588" cy="13716"/>
            </a:xfrm>
            <a:custGeom>
              <a:avLst/>
              <a:gdLst>
                <a:gd name="connsiteX0" fmla="*/ 5015 w 17588"/>
                <a:gd name="connsiteY0" fmla="*/ 0 h 13716"/>
                <a:gd name="connsiteX1" fmla="*/ 14159 w 17588"/>
                <a:gd name="connsiteY1" fmla="*/ 2286 h 13716"/>
                <a:gd name="connsiteX2" fmla="*/ 17588 w 17588"/>
                <a:gd name="connsiteY2" fmla="*/ 13716 h 13716"/>
                <a:gd name="connsiteX3" fmla="*/ 9587 w 17588"/>
                <a:gd name="connsiteY3" fmla="*/ 6858 h 13716"/>
                <a:gd name="connsiteX4" fmla="*/ 5015 w 17588"/>
                <a:gd name="connsiteY4" fmla="*/ 11430 h 13716"/>
                <a:gd name="connsiteX5" fmla="*/ 5015 w 17588"/>
                <a:gd name="connsiteY5" fmla="*/ 0 h 13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588" h="13716">
                  <a:moveTo>
                    <a:pt x="5015" y="0"/>
                  </a:moveTo>
                  <a:cubicBezTo>
                    <a:pt x="6253" y="7906"/>
                    <a:pt x="11206" y="1143"/>
                    <a:pt x="14159" y="2286"/>
                  </a:cubicBezTo>
                  <a:cubicBezTo>
                    <a:pt x="15207" y="5620"/>
                    <a:pt x="16159" y="8954"/>
                    <a:pt x="17588" y="13716"/>
                  </a:cubicBezTo>
                  <a:cubicBezTo>
                    <a:pt x="14159" y="10858"/>
                    <a:pt x="11873" y="8858"/>
                    <a:pt x="9587" y="6858"/>
                  </a:cubicBezTo>
                  <a:cubicBezTo>
                    <a:pt x="8063" y="8382"/>
                    <a:pt x="6539" y="9906"/>
                    <a:pt x="5015" y="11430"/>
                  </a:cubicBezTo>
                  <a:cubicBezTo>
                    <a:pt x="6730" y="7620"/>
                    <a:pt x="-7082" y="3810"/>
                    <a:pt x="5015" y="0"/>
                  </a:cubicBezTo>
                  <a:close/>
                </a:path>
              </a:pathLst>
            </a:custGeom>
            <a:solidFill>
              <a:srgbClr val="FCBE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44" name="Freeform: Shape 443">
              <a:extLst>
                <a:ext uri="{FF2B5EF4-FFF2-40B4-BE49-F238E27FC236}">
                  <a16:creationId xmlns:a16="http://schemas.microsoft.com/office/drawing/2014/main" id="{B95DF7D0-48DE-4575-AA55-98309B6DDE78}"/>
                </a:ext>
              </a:extLst>
            </p:cNvPr>
            <p:cNvSpPr/>
            <p:nvPr/>
          </p:nvSpPr>
          <p:spPr>
            <a:xfrm>
              <a:off x="9227157" y="2111897"/>
              <a:ext cx="20900" cy="13620"/>
            </a:xfrm>
            <a:custGeom>
              <a:avLst/>
              <a:gdLst>
                <a:gd name="connsiteX0" fmla="*/ 14042 w 20900"/>
                <a:gd name="connsiteY0" fmla="*/ 0 h 13620"/>
                <a:gd name="connsiteX1" fmla="*/ 18614 w 20900"/>
                <a:gd name="connsiteY1" fmla="*/ 2286 h 13620"/>
                <a:gd name="connsiteX2" fmla="*/ 20900 w 20900"/>
                <a:gd name="connsiteY2" fmla="*/ 2286 h 13620"/>
                <a:gd name="connsiteX3" fmla="*/ 18614 w 20900"/>
                <a:gd name="connsiteY3" fmla="*/ 6858 h 13620"/>
                <a:gd name="connsiteX4" fmla="*/ 422 w 20900"/>
                <a:gd name="connsiteY4" fmla="*/ 13621 h 13620"/>
                <a:gd name="connsiteX5" fmla="*/ 2612 w 20900"/>
                <a:gd name="connsiteY5" fmla="*/ 4572 h 13620"/>
                <a:gd name="connsiteX6" fmla="*/ 2612 w 20900"/>
                <a:gd name="connsiteY6" fmla="*/ 4572 h 13620"/>
                <a:gd name="connsiteX7" fmla="*/ 14042 w 20900"/>
                <a:gd name="connsiteY7" fmla="*/ 0 h 13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0900" h="13620">
                  <a:moveTo>
                    <a:pt x="14042" y="0"/>
                  </a:moveTo>
                  <a:cubicBezTo>
                    <a:pt x="15566" y="762"/>
                    <a:pt x="17090" y="1524"/>
                    <a:pt x="18614" y="2286"/>
                  </a:cubicBezTo>
                  <a:cubicBezTo>
                    <a:pt x="19376" y="2286"/>
                    <a:pt x="20138" y="2286"/>
                    <a:pt x="20900" y="2286"/>
                  </a:cubicBezTo>
                  <a:cubicBezTo>
                    <a:pt x="20138" y="3810"/>
                    <a:pt x="19376" y="5334"/>
                    <a:pt x="18614" y="6858"/>
                  </a:cubicBezTo>
                  <a:cubicBezTo>
                    <a:pt x="11375" y="5334"/>
                    <a:pt x="5756" y="8953"/>
                    <a:pt x="422" y="13621"/>
                  </a:cubicBezTo>
                  <a:cubicBezTo>
                    <a:pt x="-1102" y="9334"/>
                    <a:pt x="1946" y="7334"/>
                    <a:pt x="2612" y="4572"/>
                  </a:cubicBezTo>
                  <a:lnTo>
                    <a:pt x="2612" y="4572"/>
                  </a:lnTo>
                  <a:cubicBezTo>
                    <a:pt x="4803" y="-1143"/>
                    <a:pt x="11471" y="4572"/>
                    <a:pt x="14042" y="0"/>
                  </a:cubicBezTo>
                  <a:close/>
                </a:path>
              </a:pathLst>
            </a:custGeom>
            <a:solidFill>
              <a:srgbClr val="F5B8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45" name="Freeform: Shape 444">
              <a:extLst>
                <a:ext uri="{FF2B5EF4-FFF2-40B4-BE49-F238E27FC236}">
                  <a16:creationId xmlns:a16="http://schemas.microsoft.com/office/drawing/2014/main" id="{C974E2DC-51B2-4330-B949-7AF7778C23C8}"/>
                </a:ext>
              </a:extLst>
            </p:cNvPr>
            <p:cNvSpPr/>
            <p:nvPr/>
          </p:nvSpPr>
          <p:spPr>
            <a:xfrm>
              <a:off x="9258617" y="2095824"/>
              <a:ext cx="5520" cy="6928"/>
            </a:xfrm>
            <a:custGeom>
              <a:avLst/>
              <a:gdLst>
                <a:gd name="connsiteX0" fmla="*/ 871 w 5520"/>
                <a:gd name="connsiteY0" fmla="*/ 71 h 6928"/>
                <a:gd name="connsiteX1" fmla="*/ 3157 w 5520"/>
                <a:gd name="connsiteY1" fmla="*/ 6929 h 6928"/>
                <a:gd name="connsiteX2" fmla="*/ 871 w 5520"/>
                <a:gd name="connsiteY2" fmla="*/ 4643 h 6928"/>
                <a:gd name="connsiteX3" fmla="*/ 109 w 5520"/>
                <a:gd name="connsiteY3" fmla="*/ 3119 h 6928"/>
                <a:gd name="connsiteX4" fmla="*/ 871 w 5520"/>
                <a:gd name="connsiteY4" fmla="*/ 2357 h 6928"/>
                <a:gd name="connsiteX5" fmla="*/ 871 w 5520"/>
                <a:gd name="connsiteY5" fmla="*/ 71 h 6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520" h="6928">
                  <a:moveTo>
                    <a:pt x="871" y="71"/>
                  </a:moveTo>
                  <a:cubicBezTo>
                    <a:pt x="10872" y="-691"/>
                    <a:pt x="1347" y="4928"/>
                    <a:pt x="3157" y="6929"/>
                  </a:cubicBezTo>
                  <a:cubicBezTo>
                    <a:pt x="2395" y="6167"/>
                    <a:pt x="1633" y="5405"/>
                    <a:pt x="871" y="4643"/>
                  </a:cubicBezTo>
                  <a:cubicBezTo>
                    <a:pt x="109" y="4166"/>
                    <a:pt x="-177" y="3595"/>
                    <a:pt x="109" y="3119"/>
                  </a:cubicBezTo>
                  <a:cubicBezTo>
                    <a:pt x="394" y="2642"/>
                    <a:pt x="680" y="2357"/>
                    <a:pt x="871" y="2357"/>
                  </a:cubicBezTo>
                  <a:cubicBezTo>
                    <a:pt x="871" y="1595"/>
                    <a:pt x="871" y="833"/>
                    <a:pt x="871" y="71"/>
                  </a:cubicBezTo>
                  <a:close/>
                </a:path>
              </a:pathLst>
            </a:custGeom>
            <a:solidFill>
              <a:srgbClr val="EFAC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46" name="Freeform: Shape 445">
              <a:extLst>
                <a:ext uri="{FF2B5EF4-FFF2-40B4-BE49-F238E27FC236}">
                  <a16:creationId xmlns:a16="http://schemas.microsoft.com/office/drawing/2014/main" id="{9F9133A1-1B89-466B-B5E5-C97BF66C2491}"/>
                </a:ext>
              </a:extLst>
            </p:cNvPr>
            <p:cNvSpPr/>
            <p:nvPr/>
          </p:nvSpPr>
          <p:spPr>
            <a:xfrm>
              <a:off x="9254035" y="2098181"/>
              <a:ext cx="5452" cy="5333"/>
            </a:xfrm>
            <a:custGeom>
              <a:avLst/>
              <a:gdLst>
                <a:gd name="connsiteX0" fmla="*/ 5452 w 5452"/>
                <a:gd name="connsiteY0" fmla="*/ 0 h 5333"/>
                <a:gd name="connsiteX1" fmla="*/ 5452 w 5452"/>
                <a:gd name="connsiteY1" fmla="*/ 2286 h 5333"/>
                <a:gd name="connsiteX2" fmla="*/ 1356 w 5452"/>
                <a:gd name="connsiteY2" fmla="*/ 5334 h 5333"/>
                <a:gd name="connsiteX3" fmla="*/ 23 w 5452"/>
                <a:gd name="connsiteY3" fmla="*/ 2857 h 5333"/>
                <a:gd name="connsiteX4" fmla="*/ 5452 w 5452"/>
                <a:gd name="connsiteY4" fmla="*/ 0 h 5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452" h="5333">
                  <a:moveTo>
                    <a:pt x="5452" y="0"/>
                  </a:moveTo>
                  <a:cubicBezTo>
                    <a:pt x="5452" y="762"/>
                    <a:pt x="5452" y="1524"/>
                    <a:pt x="5452" y="2286"/>
                  </a:cubicBezTo>
                  <a:cubicBezTo>
                    <a:pt x="4119" y="3334"/>
                    <a:pt x="2690" y="4286"/>
                    <a:pt x="1356" y="5334"/>
                  </a:cubicBezTo>
                  <a:cubicBezTo>
                    <a:pt x="880" y="4477"/>
                    <a:pt x="-168" y="3429"/>
                    <a:pt x="23" y="2857"/>
                  </a:cubicBezTo>
                  <a:cubicBezTo>
                    <a:pt x="975" y="476"/>
                    <a:pt x="3166" y="95"/>
                    <a:pt x="5452" y="0"/>
                  </a:cubicBezTo>
                  <a:close/>
                </a:path>
              </a:pathLst>
            </a:custGeom>
            <a:solidFill>
              <a:srgbClr val="FBBA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47" name="Freeform: Shape 446">
              <a:extLst>
                <a:ext uri="{FF2B5EF4-FFF2-40B4-BE49-F238E27FC236}">
                  <a16:creationId xmlns:a16="http://schemas.microsoft.com/office/drawing/2014/main" id="{85210726-5B4D-4C2F-8913-5551EBD602C9}"/>
                </a:ext>
              </a:extLst>
            </p:cNvPr>
            <p:cNvSpPr/>
            <p:nvPr/>
          </p:nvSpPr>
          <p:spPr>
            <a:xfrm>
              <a:off x="9227483" y="2098181"/>
              <a:ext cx="13715" cy="18287"/>
            </a:xfrm>
            <a:custGeom>
              <a:avLst/>
              <a:gdLst>
                <a:gd name="connsiteX0" fmla="*/ 13716 w 13715"/>
                <a:gd name="connsiteY0" fmla="*/ 13716 h 18287"/>
                <a:gd name="connsiteX1" fmla="*/ 2286 w 13715"/>
                <a:gd name="connsiteY1" fmla="*/ 18288 h 18287"/>
                <a:gd name="connsiteX2" fmla="*/ 0 w 13715"/>
                <a:gd name="connsiteY2" fmla="*/ 16002 h 18287"/>
                <a:gd name="connsiteX3" fmla="*/ 0 w 13715"/>
                <a:gd name="connsiteY3" fmla="*/ 2286 h 18287"/>
                <a:gd name="connsiteX4" fmla="*/ 6858 w 13715"/>
                <a:gd name="connsiteY4" fmla="*/ 0 h 18287"/>
                <a:gd name="connsiteX5" fmla="*/ 9144 w 13715"/>
                <a:gd name="connsiteY5" fmla="*/ 10001 h 18287"/>
                <a:gd name="connsiteX6" fmla="*/ 8382 w 13715"/>
                <a:gd name="connsiteY6" fmla="*/ 12573 h 18287"/>
                <a:gd name="connsiteX7" fmla="*/ 13716 w 13715"/>
                <a:gd name="connsiteY7" fmla="*/ 13716 h 18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715" h="18287">
                  <a:moveTo>
                    <a:pt x="13716" y="13716"/>
                  </a:moveTo>
                  <a:cubicBezTo>
                    <a:pt x="12764" y="22479"/>
                    <a:pt x="5239" y="14573"/>
                    <a:pt x="2286" y="18288"/>
                  </a:cubicBezTo>
                  <a:cubicBezTo>
                    <a:pt x="1524" y="17526"/>
                    <a:pt x="762" y="16764"/>
                    <a:pt x="0" y="16002"/>
                  </a:cubicBezTo>
                  <a:cubicBezTo>
                    <a:pt x="2858" y="11430"/>
                    <a:pt x="2858" y="6858"/>
                    <a:pt x="0" y="2286"/>
                  </a:cubicBezTo>
                  <a:cubicBezTo>
                    <a:pt x="2286" y="1524"/>
                    <a:pt x="4572" y="762"/>
                    <a:pt x="6858" y="0"/>
                  </a:cubicBezTo>
                  <a:cubicBezTo>
                    <a:pt x="15240" y="5048"/>
                    <a:pt x="15240" y="5143"/>
                    <a:pt x="9144" y="10001"/>
                  </a:cubicBezTo>
                  <a:cubicBezTo>
                    <a:pt x="8096" y="10858"/>
                    <a:pt x="7525" y="12097"/>
                    <a:pt x="8382" y="12573"/>
                  </a:cubicBezTo>
                  <a:cubicBezTo>
                    <a:pt x="9906" y="13335"/>
                    <a:pt x="11906" y="13335"/>
                    <a:pt x="13716" y="13716"/>
                  </a:cubicBezTo>
                  <a:close/>
                </a:path>
              </a:pathLst>
            </a:custGeom>
            <a:solidFill>
              <a:srgbClr val="FCC4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grpSp>
        <p:nvGrpSpPr>
          <p:cNvPr id="448" name="Graphic 44260">
            <a:extLst>
              <a:ext uri="{FF2B5EF4-FFF2-40B4-BE49-F238E27FC236}">
                <a16:creationId xmlns:a16="http://schemas.microsoft.com/office/drawing/2014/main" id="{95DBC3B3-B454-42DA-A1F8-4242A2B28FD2}"/>
              </a:ext>
            </a:extLst>
          </p:cNvPr>
          <p:cNvGrpSpPr/>
          <p:nvPr/>
        </p:nvGrpSpPr>
        <p:grpSpPr>
          <a:xfrm>
            <a:off x="222060" y="6081498"/>
            <a:ext cx="969040" cy="960328"/>
            <a:chOff x="5972175" y="3276600"/>
            <a:chExt cx="245554" cy="304990"/>
          </a:xfrm>
        </p:grpSpPr>
        <p:sp>
          <p:nvSpPr>
            <p:cNvPr id="449" name="Freeform: Shape 11">
              <a:extLst>
                <a:ext uri="{FF2B5EF4-FFF2-40B4-BE49-F238E27FC236}">
                  <a16:creationId xmlns:a16="http://schemas.microsoft.com/office/drawing/2014/main" id="{8675C8A9-AFCC-4845-9FF4-C0C4E29E1B9C}"/>
                </a:ext>
              </a:extLst>
            </p:cNvPr>
            <p:cNvSpPr/>
            <p:nvPr/>
          </p:nvSpPr>
          <p:spPr>
            <a:xfrm>
              <a:off x="5991225" y="3309651"/>
              <a:ext cx="226504" cy="271938"/>
            </a:xfrm>
            <a:custGeom>
              <a:avLst/>
              <a:gdLst>
                <a:gd name="connsiteX0" fmla="*/ 0 w 226504"/>
                <a:gd name="connsiteY0" fmla="*/ 163830 h 271938"/>
                <a:gd name="connsiteX1" fmla="*/ 21241 w 226504"/>
                <a:gd name="connsiteY1" fmla="*/ 122015 h 271938"/>
                <a:gd name="connsiteX2" fmla="*/ 42101 w 226504"/>
                <a:gd name="connsiteY2" fmla="*/ 129159 h 271938"/>
                <a:gd name="connsiteX3" fmla="*/ 172117 w 226504"/>
                <a:gd name="connsiteY3" fmla="*/ 0 h 271938"/>
                <a:gd name="connsiteX4" fmla="*/ 226505 w 226504"/>
                <a:gd name="connsiteY4" fmla="*/ 37052 h 271938"/>
                <a:gd name="connsiteX5" fmla="*/ 183833 w 226504"/>
                <a:gd name="connsiteY5" fmla="*/ 221647 h 271938"/>
                <a:gd name="connsiteX6" fmla="*/ 199644 w 226504"/>
                <a:gd name="connsiteY6" fmla="*/ 231743 h 271938"/>
                <a:gd name="connsiteX7" fmla="*/ 174022 w 226504"/>
                <a:gd name="connsiteY7" fmla="*/ 271939 h 271938"/>
                <a:gd name="connsiteX8" fmla="*/ 96298 w 226504"/>
                <a:gd name="connsiteY8" fmla="*/ 225076 h 271938"/>
                <a:gd name="connsiteX9" fmla="*/ 117348 w 226504"/>
                <a:gd name="connsiteY9" fmla="*/ 183547 h 271938"/>
                <a:gd name="connsiteX10" fmla="*/ 131826 w 226504"/>
                <a:gd name="connsiteY10" fmla="*/ 191643 h 271938"/>
                <a:gd name="connsiteX11" fmla="*/ 138589 w 226504"/>
                <a:gd name="connsiteY11" fmla="*/ 164783 h 271938"/>
                <a:gd name="connsiteX12" fmla="*/ 102013 w 226504"/>
                <a:gd name="connsiteY12" fmla="*/ 140684 h 271938"/>
                <a:gd name="connsiteX13" fmla="*/ 86963 w 226504"/>
                <a:gd name="connsiteY13" fmla="*/ 156496 h 271938"/>
                <a:gd name="connsiteX14" fmla="*/ 104013 w 226504"/>
                <a:gd name="connsiteY14" fmla="*/ 170783 h 271938"/>
                <a:gd name="connsiteX15" fmla="*/ 81629 w 226504"/>
                <a:gd name="connsiteY15" fmla="*/ 210693 h 271938"/>
                <a:gd name="connsiteX16" fmla="*/ 0 w 226504"/>
                <a:gd name="connsiteY16" fmla="*/ 163830 h 271938"/>
                <a:gd name="connsiteX17" fmla="*/ 162401 w 226504"/>
                <a:gd name="connsiteY17" fmla="*/ 79820 h 271938"/>
                <a:gd name="connsiteX18" fmla="*/ 128207 w 226504"/>
                <a:gd name="connsiteY18" fmla="*/ 109919 h 271938"/>
                <a:gd name="connsiteX19" fmla="*/ 153353 w 226504"/>
                <a:gd name="connsiteY19" fmla="*/ 124016 h 271938"/>
                <a:gd name="connsiteX20" fmla="*/ 162401 w 226504"/>
                <a:gd name="connsiteY20" fmla="*/ 79820 h 271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26504" h="271938">
                  <a:moveTo>
                    <a:pt x="0" y="163830"/>
                  </a:moveTo>
                  <a:cubicBezTo>
                    <a:pt x="1429" y="153162"/>
                    <a:pt x="21241" y="122015"/>
                    <a:pt x="21241" y="122015"/>
                  </a:cubicBezTo>
                  <a:lnTo>
                    <a:pt x="42101" y="129159"/>
                  </a:lnTo>
                  <a:cubicBezTo>
                    <a:pt x="97155" y="69342"/>
                    <a:pt x="172117" y="0"/>
                    <a:pt x="172117" y="0"/>
                  </a:cubicBezTo>
                  <a:cubicBezTo>
                    <a:pt x="184404" y="2477"/>
                    <a:pt x="226505" y="37052"/>
                    <a:pt x="226505" y="37052"/>
                  </a:cubicBezTo>
                  <a:lnTo>
                    <a:pt x="183833" y="221647"/>
                  </a:lnTo>
                  <a:lnTo>
                    <a:pt x="199644" y="231743"/>
                  </a:lnTo>
                  <a:lnTo>
                    <a:pt x="174022" y="271939"/>
                  </a:lnTo>
                  <a:cubicBezTo>
                    <a:pt x="174022" y="271939"/>
                    <a:pt x="98203" y="228600"/>
                    <a:pt x="96298" y="225076"/>
                  </a:cubicBezTo>
                  <a:cubicBezTo>
                    <a:pt x="94774" y="221456"/>
                    <a:pt x="115348" y="183071"/>
                    <a:pt x="117348" y="183547"/>
                  </a:cubicBezTo>
                  <a:cubicBezTo>
                    <a:pt x="119539" y="183737"/>
                    <a:pt x="131826" y="191643"/>
                    <a:pt x="131826" y="191643"/>
                  </a:cubicBezTo>
                  <a:lnTo>
                    <a:pt x="138589" y="164783"/>
                  </a:lnTo>
                  <a:lnTo>
                    <a:pt x="102013" y="140684"/>
                  </a:lnTo>
                  <a:lnTo>
                    <a:pt x="86963" y="156496"/>
                  </a:lnTo>
                  <a:lnTo>
                    <a:pt x="104013" y="170783"/>
                  </a:lnTo>
                  <a:cubicBezTo>
                    <a:pt x="104013" y="170783"/>
                    <a:pt x="82487" y="211265"/>
                    <a:pt x="81629" y="210693"/>
                  </a:cubicBezTo>
                  <a:lnTo>
                    <a:pt x="0" y="163830"/>
                  </a:lnTo>
                  <a:close/>
                  <a:moveTo>
                    <a:pt x="162401" y="79820"/>
                  </a:moveTo>
                  <a:lnTo>
                    <a:pt x="128207" y="109919"/>
                  </a:lnTo>
                  <a:lnTo>
                    <a:pt x="153353" y="124016"/>
                  </a:lnTo>
                  <a:lnTo>
                    <a:pt x="162401" y="79820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50" name="Freeform: Shape 12">
              <a:extLst>
                <a:ext uri="{FF2B5EF4-FFF2-40B4-BE49-F238E27FC236}">
                  <a16:creationId xmlns:a16="http://schemas.microsoft.com/office/drawing/2014/main" id="{98AED41A-6947-4563-A969-2D227CB9DAD6}"/>
                </a:ext>
              </a:extLst>
            </p:cNvPr>
            <p:cNvSpPr/>
            <p:nvPr/>
          </p:nvSpPr>
          <p:spPr>
            <a:xfrm>
              <a:off x="5972175" y="3276600"/>
              <a:ext cx="226504" cy="271938"/>
            </a:xfrm>
            <a:custGeom>
              <a:avLst/>
              <a:gdLst>
                <a:gd name="connsiteX0" fmla="*/ 0 w 226504"/>
                <a:gd name="connsiteY0" fmla="*/ 163925 h 271938"/>
                <a:gd name="connsiteX1" fmla="*/ 21241 w 226504"/>
                <a:gd name="connsiteY1" fmla="*/ 122111 h 271938"/>
                <a:gd name="connsiteX2" fmla="*/ 42101 w 226504"/>
                <a:gd name="connsiteY2" fmla="*/ 129254 h 271938"/>
                <a:gd name="connsiteX3" fmla="*/ 172117 w 226504"/>
                <a:gd name="connsiteY3" fmla="*/ 0 h 271938"/>
                <a:gd name="connsiteX4" fmla="*/ 226505 w 226504"/>
                <a:gd name="connsiteY4" fmla="*/ 37052 h 271938"/>
                <a:gd name="connsiteX5" fmla="*/ 183833 w 226504"/>
                <a:gd name="connsiteY5" fmla="*/ 221647 h 271938"/>
                <a:gd name="connsiteX6" fmla="*/ 199644 w 226504"/>
                <a:gd name="connsiteY6" fmla="*/ 231743 h 271938"/>
                <a:gd name="connsiteX7" fmla="*/ 174022 w 226504"/>
                <a:gd name="connsiteY7" fmla="*/ 271939 h 271938"/>
                <a:gd name="connsiteX8" fmla="*/ 96298 w 226504"/>
                <a:gd name="connsiteY8" fmla="*/ 225076 h 271938"/>
                <a:gd name="connsiteX9" fmla="*/ 117348 w 226504"/>
                <a:gd name="connsiteY9" fmla="*/ 183547 h 271938"/>
                <a:gd name="connsiteX10" fmla="*/ 131826 w 226504"/>
                <a:gd name="connsiteY10" fmla="*/ 191643 h 271938"/>
                <a:gd name="connsiteX11" fmla="*/ 138589 w 226504"/>
                <a:gd name="connsiteY11" fmla="*/ 164783 h 271938"/>
                <a:gd name="connsiteX12" fmla="*/ 102013 w 226504"/>
                <a:gd name="connsiteY12" fmla="*/ 140684 h 271938"/>
                <a:gd name="connsiteX13" fmla="*/ 86963 w 226504"/>
                <a:gd name="connsiteY13" fmla="*/ 156496 h 271938"/>
                <a:gd name="connsiteX14" fmla="*/ 104013 w 226504"/>
                <a:gd name="connsiteY14" fmla="*/ 170783 h 271938"/>
                <a:gd name="connsiteX15" fmla="*/ 81629 w 226504"/>
                <a:gd name="connsiteY15" fmla="*/ 210693 h 271938"/>
                <a:gd name="connsiteX16" fmla="*/ 0 w 226504"/>
                <a:gd name="connsiteY16" fmla="*/ 163925 h 271938"/>
                <a:gd name="connsiteX17" fmla="*/ 162401 w 226504"/>
                <a:gd name="connsiteY17" fmla="*/ 79820 h 271938"/>
                <a:gd name="connsiteX18" fmla="*/ 128207 w 226504"/>
                <a:gd name="connsiteY18" fmla="*/ 109919 h 271938"/>
                <a:gd name="connsiteX19" fmla="*/ 153353 w 226504"/>
                <a:gd name="connsiteY19" fmla="*/ 124016 h 271938"/>
                <a:gd name="connsiteX20" fmla="*/ 162401 w 226504"/>
                <a:gd name="connsiteY20" fmla="*/ 79820 h 271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26504" h="271938">
                  <a:moveTo>
                    <a:pt x="0" y="163925"/>
                  </a:moveTo>
                  <a:cubicBezTo>
                    <a:pt x="1429" y="153257"/>
                    <a:pt x="21241" y="122111"/>
                    <a:pt x="21241" y="122111"/>
                  </a:cubicBezTo>
                  <a:lnTo>
                    <a:pt x="42101" y="129254"/>
                  </a:lnTo>
                  <a:cubicBezTo>
                    <a:pt x="97155" y="69437"/>
                    <a:pt x="172117" y="0"/>
                    <a:pt x="172117" y="0"/>
                  </a:cubicBezTo>
                  <a:cubicBezTo>
                    <a:pt x="184404" y="2477"/>
                    <a:pt x="226505" y="37052"/>
                    <a:pt x="226505" y="37052"/>
                  </a:cubicBezTo>
                  <a:lnTo>
                    <a:pt x="183833" y="221647"/>
                  </a:lnTo>
                  <a:lnTo>
                    <a:pt x="199644" y="231743"/>
                  </a:lnTo>
                  <a:lnTo>
                    <a:pt x="174022" y="271939"/>
                  </a:lnTo>
                  <a:cubicBezTo>
                    <a:pt x="174022" y="271939"/>
                    <a:pt x="98203" y="228600"/>
                    <a:pt x="96298" y="225076"/>
                  </a:cubicBezTo>
                  <a:cubicBezTo>
                    <a:pt x="94774" y="221456"/>
                    <a:pt x="115348" y="183071"/>
                    <a:pt x="117348" y="183547"/>
                  </a:cubicBezTo>
                  <a:cubicBezTo>
                    <a:pt x="119539" y="183737"/>
                    <a:pt x="131826" y="191643"/>
                    <a:pt x="131826" y="191643"/>
                  </a:cubicBezTo>
                  <a:lnTo>
                    <a:pt x="138589" y="164783"/>
                  </a:lnTo>
                  <a:lnTo>
                    <a:pt x="102013" y="140684"/>
                  </a:lnTo>
                  <a:lnTo>
                    <a:pt x="86963" y="156496"/>
                  </a:lnTo>
                  <a:lnTo>
                    <a:pt x="104013" y="170783"/>
                  </a:lnTo>
                  <a:cubicBezTo>
                    <a:pt x="104013" y="170783"/>
                    <a:pt x="82487" y="211265"/>
                    <a:pt x="81629" y="210693"/>
                  </a:cubicBezTo>
                  <a:lnTo>
                    <a:pt x="0" y="163925"/>
                  </a:lnTo>
                  <a:close/>
                  <a:moveTo>
                    <a:pt x="162401" y="79820"/>
                  </a:moveTo>
                  <a:lnTo>
                    <a:pt x="128207" y="109919"/>
                  </a:lnTo>
                  <a:lnTo>
                    <a:pt x="153353" y="124016"/>
                  </a:lnTo>
                  <a:lnTo>
                    <a:pt x="162401" y="79820"/>
                  </a:lnTo>
                  <a:close/>
                </a:path>
              </a:pathLst>
            </a:custGeom>
            <a:solidFill>
              <a:srgbClr val="DC755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grpSp>
        <p:nvGrpSpPr>
          <p:cNvPr id="451" name="Graphic 44264">
            <a:extLst>
              <a:ext uri="{FF2B5EF4-FFF2-40B4-BE49-F238E27FC236}">
                <a16:creationId xmlns:a16="http://schemas.microsoft.com/office/drawing/2014/main" id="{5C25F421-5298-425A-8446-012AAC86B806}"/>
              </a:ext>
            </a:extLst>
          </p:cNvPr>
          <p:cNvGrpSpPr/>
          <p:nvPr/>
        </p:nvGrpSpPr>
        <p:grpSpPr>
          <a:xfrm rot="2449016">
            <a:off x="1217510" y="5164414"/>
            <a:ext cx="935517" cy="848000"/>
            <a:chOff x="5948362" y="3286088"/>
            <a:chExt cx="293127" cy="288168"/>
          </a:xfrm>
        </p:grpSpPr>
        <p:sp>
          <p:nvSpPr>
            <p:cNvPr id="452" name="Freeform: Shape 21">
              <a:extLst>
                <a:ext uri="{FF2B5EF4-FFF2-40B4-BE49-F238E27FC236}">
                  <a16:creationId xmlns:a16="http://schemas.microsoft.com/office/drawing/2014/main" id="{718D76B9-D4F3-4F47-AAEA-535FF4CD7D0F}"/>
                </a:ext>
              </a:extLst>
            </p:cNvPr>
            <p:cNvSpPr/>
            <p:nvPr/>
          </p:nvSpPr>
          <p:spPr>
            <a:xfrm>
              <a:off x="5967412" y="3319139"/>
              <a:ext cx="274077" cy="255117"/>
            </a:xfrm>
            <a:custGeom>
              <a:avLst/>
              <a:gdLst>
                <a:gd name="connsiteX0" fmla="*/ 142589 w 274077"/>
                <a:gd name="connsiteY0" fmla="*/ 224256 h 255117"/>
                <a:gd name="connsiteX1" fmla="*/ 155353 w 274077"/>
                <a:gd name="connsiteY1" fmla="*/ 204635 h 255117"/>
                <a:gd name="connsiteX2" fmla="*/ 57722 w 274077"/>
                <a:gd name="connsiteY2" fmla="*/ 129959 h 255117"/>
                <a:gd name="connsiteX3" fmla="*/ 41148 w 274077"/>
                <a:gd name="connsiteY3" fmla="*/ 152723 h 255117"/>
                <a:gd name="connsiteX4" fmla="*/ 0 w 274077"/>
                <a:gd name="connsiteY4" fmla="*/ 124434 h 255117"/>
                <a:gd name="connsiteX5" fmla="*/ 51435 w 274077"/>
                <a:gd name="connsiteY5" fmla="*/ 46520 h 255117"/>
                <a:gd name="connsiteX6" fmla="*/ 151829 w 274077"/>
                <a:gd name="connsiteY6" fmla="*/ 10515 h 255117"/>
                <a:gd name="connsiteX7" fmla="*/ 174403 w 274077"/>
                <a:gd name="connsiteY7" fmla="*/ 71570 h 255117"/>
                <a:gd name="connsiteX8" fmla="*/ 247650 w 274077"/>
                <a:gd name="connsiteY8" fmla="*/ 67094 h 255117"/>
                <a:gd name="connsiteX9" fmla="*/ 243078 w 274077"/>
                <a:gd name="connsiteY9" fmla="*/ 180822 h 255117"/>
                <a:gd name="connsiteX10" fmla="*/ 184214 w 274077"/>
                <a:gd name="connsiteY10" fmla="*/ 255117 h 255117"/>
                <a:gd name="connsiteX11" fmla="*/ 142589 w 274077"/>
                <a:gd name="connsiteY11" fmla="*/ 224256 h 255117"/>
                <a:gd name="connsiteX12" fmla="*/ 126397 w 274077"/>
                <a:gd name="connsiteY12" fmla="*/ 66427 h 255117"/>
                <a:gd name="connsiteX13" fmla="*/ 89821 w 274077"/>
                <a:gd name="connsiteY13" fmla="*/ 83762 h 255117"/>
                <a:gd name="connsiteX14" fmla="*/ 122682 w 274077"/>
                <a:gd name="connsiteY14" fmla="*/ 107956 h 255117"/>
                <a:gd name="connsiteX15" fmla="*/ 126397 w 274077"/>
                <a:gd name="connsiteY15" fmla="*/ 66427 h 255117"/>
                <a:gd name="connsiteX16" fmla="*/ 202311 w 274077"/>
                <a:gd name="connsiteY16" fmla="*/ 112433 h 255117"/>
                <a:gd name="connsiteX17" fmla="*/ 163640 w 274077"/>
                <a:gd name="connsiteY17" fmla="*/ 135483 h 255117"/>
                <a:gd name="connsiteX18" fmla="*/ 193834 w 274077"/>
                <a:gd name="connsiteY18" fmla="*/ 157391 h 255117"/>
                <a:gd name="connsiteX19" fmla="*/ 202311 w 274077"/>
                <a:gd name="connsiteY19" fmla="*/ 112433 h 25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74077" h="255117">
                  <a:moveTo>
                    <a:pt x="142589" y="224256"/>
                  </a:moveTo>
                  <a:cubicBezTo>
                    <a:pt x="141637" y="221208"/>
                    <a:pt x="155353" y="204635"/>
                    <a:pt x="155353" y="204635"/>
                  </a:cubicBezTo>
                  <a:cubicBezTo>
                    <a:pt x="155353" y="204635"/>
                    <a:pt x="60484" y="128339"/>
                    <a:pt x="57722" y="129959"/>
                  </a:cubicBezTo>
                  <a:cubicBezTo>
                    <a:pt x="54864" y="131102"/>
                    <a:pt x="41148" y="152723"/>
                    <a:pt x="41148" y="152723"/>
                  </a:cubicBezTo>
                  <a:cubicBezTo>
                    <a:pt x="28099" y="149199"/>
                    <a:pt x="0" y="124434"/>
                    <a:pt x="0" y="124434"/>
                  </a:cubicBezTo>
                  <a:cubicBezTo>
                    <a:pt x="0" y="124434"/>
                    <a:pt x="30956" y="75285"/>
                    <a:pt x="51435" y="46520"/>
                  </a:cubicBezTo>
                  <a:cubicBezTo>
                    <a:pt x="62484" y="30899"/>
                    <a:pt x="105632" y="-22346"/>
                    <a:pt x="151829" y="10515"/>
                  </a:cubicBezTo>
                  <a:cubicBezTo>
                    <a:pt x="184023" y="33470"/>
                    <a:pt x="173069" y="70618"/>
                    <a:pt x="174403" y="71570"/>
                  </a:cubicBezTo>
                  <a:cubicBezTo>
                    <a:pt x="174689" y="71761"/>
                    <a:pt x="213265" y="42710"/>
                    <a:pt x="247650" y="67094"/>
                  </a:cubicBezTo>
                  <a:cubicBezTo>
                    <a:pt x="290132" y="97383"/>
                    <a:pt x="276035" y="134626"/>
                    <a:pt x="243078" y="180822"/>
                  </a:cubicBezTo>
                  <a:cubicBezTo>
                    <a:pt x="225933" y="204825"/>
                    <a:pt x="202121" y="234448"/>
                    <a:pt x="184214" y="255117"/>
                  </a:cubicBezTo>
                  <a:cubicBezTo>
                    <a:pt x="170212" y="247497"/>
                    <a:pt x="143732" y="227114"/>
                    <a:pt x="142589" y="224256"/>
                  </a:cubicBezTo>
                  <a:close/>
                  <a:moveTo>
                    <a:pt x="126397" y="66427"/>
                  </a:moveTo>
                  <a:cubicBezTo>
                    <a:pt x="104299" y="49949"/>
                    <a:pt x="89821" y="83762"/>
                    <a:pt x="89821" y="83762"/>
                  </a:cubicBezTo>
                  <a:lnTo>
                    <a:pt x="122682" y="107956"/>
                  </a:lnTo>
                  <a:cubicBezTo>
                    <a:pt x="122968" y="108146"/>
                    <a:pt x="143923" y="79286"/>
                    <a:pt x="126397" y="66427"/>
                  </a:cubicBezTo>
                  <a:close/>
                  <a:moveTo>
                    <a:pt x="202311" y="112433"/>
                  </a:moveTo>
                  <a:cubicBezTo>
                    <a:pt x="183547" y="99098"/>
                    <a:pt x="163640" y="135483"/>
                    <a:pt x="163640" y="135483"/>
                  </a:cubicBezTo>
                  <a:lnTo>
                    <a:pt x="193834" y="157391"/>
                  </a:lnTo>
                  <a:cubicBezTo>
                    <a:pt x="193453" y="157867"/>
                    <a:pt x="220218" y="125196"/>
                    <a:pt x="202311" y="112433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53" name="Freeform: Shape 22">
              <a:extLst>
                <a:ext uri="{FF2B5EF4-FFF2-40B4-BE49-F238E27FC236}">
                  <a16:creationId xmlns:a16="http://schemas.microsoft.com/office/drawing/2014/main" id="{9DE0FFA5-24C2-4964-938F-0AA7E9F41EAE}"/>
                </a:ext>
              </a:extLst>
            </p:cNvPr>
            <p:cNvSpPr/>
            <p:nvPr/>
          </p:nvSpPr>
          <p:spPr>
            <a:xfrm>
              <a:off x="5948362" y="3286088"/>
              <a:ext cx="273982" cy="255212"/>
            </a:xfrm>
            <a:custGeom>
              <a:avLst/>
              <a:gdLst>
                <a:gd name="connsiteX0" fmla="*/ 142589 w 273982"/>
                <a:gd name="connsiteY0" fmla="*/ 224351 h 255212"/>
                <a:gd name="connsiteX1" fmla="*/ 155353 w 273982"/>
                <a:gd name="connsiteY1" fmla="*/ 204730 h 255212"/>
                <a:gd name="connsiteX2" fmla="*/ 57722 w 273982"/>
                <a:gd name="connsiteY2" fmla="*/ 130054 h 255212"/>
                <a:gd name="connsiteX3" fmla="*/ 41148 w 273982"/>
                <a:gd name="connsiteY3" fmla="*/ 152819 h 255212"/>
                <a:gd name="connsiteX4" fmla="*/ 0 w 273982"/>
                <a:gd name="connsiteY4" fmla="*/ 124434 h 255212"/>
                <a:gd name="connsiteX5" fmla="*/ 51435 w 273982"/>
                <a:gd name="connsiteY5" fmla="*/ 46520 h 255212"/>
                <a:gd name="connsiteX6" fmla="*/ 151829 w 273982"/>
                <a:gd name="connsiteY6" fmla="*/ 10515 h 255212"/>
                <a:gd name="connsiteX7" fmla="*/ 174403 w 273982"/>
                <a:gd name="connsiteY7" fmla="*/ 71570 h 255212"/>
                <a:gd name="connsiteX8" fmla="*/ 247555 w 273982"/>
                <a:gd name="connsiteY8" fmla="*/ 67189 h 255212"/>
                <a:gd name="connsiteX9" fmla="*/ 242983 w 273982"/>
                <a:gd name="connsiteY9" fmla="*/ 180917 h 255212"/>
                <a:gd name="connsiteX10" fmla="*/ 184118 w 273982"/>
                <a:gd name="connsiteY10" fmla="*/ 255212 h 255212"/>
                <a:gd name="connsiteX11" fmla="*/ 142589 w 273982"/>
                <a:gd name="connsiteY11" fmla="*/ 224351 h 255212"/>
                <a:gd name="connsiteX12" fmla="*/ 126397 w 273982"/>
                <a:gd name="connsiteY12" fmla="*/ 66427 h 255212"/>
                <a:gd name="connsiteX13" fmla="*/ 89821 w 273982"/>
                <a:gd name="connsiteY13" fmla="*/ 83762 h 255212"/>
                <a:gd name="connsiteX14" fmla="*/ 122682 w 273982"/>
                <a:gd name="connsiteY14" fmla="*/ 107956 h 255212"/>
                <a:gd name="connsiteX15" fmla="*/ 126397 w 273982"/>
                <a:gd name="connsiteY15" fmla="*/ 66427 h 255212"/>
                <a:gd name="connsiteX16" fmla="*/ 202311 w 273982"/>
                <a:gd name="connsiteY16" fmla="*/ 112433 h 255212"/>
                <a:gd name="connsiteX17" fmla="*/ 163640 w 273982"/>
                <a:gd name="connsiteY17" fmla="*/ 135483 h 255212"/>
                <a:gd name="connsiteX18" fmla="*/ 193834 w 273982"/>
                <a:gd name="connsiteY18" fmla="*/ 157391 h 255212"/>
                <a:gd name="connsiteX19" fmla="*/ 202311 w 273982"/>
                <a:gd name="connsiteY19" fmla="*/ 112433 h 255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73982" h="255212">
                  <a:moveTo>
                    <a:pt x="142589" y="224351"/>
                  </a:moveTo>
                  <a:cubicBezTo>
                    <a:pt x="141637" y="221303"/>
                    <a:pt x="155353" y="204730"/>
                    <a:pt x="155353" y="204730"/>
                  </a:cubicBezTo>
                  <a:cubicBezTo>
                    <a:pt x="155353" y="204730"/>
                    <a:pt x="60484" y="128435"/>
                    <a:pt x="57722" y="130054"/>
                  </a:cubicBezTo>
                  <a:cubicBezTo>
                    <a:pt x="54864" y="131197"/>
                    <a:pt x="41148" y="152819"/>
                    <a:pt x="41148" y="152819"/>
                  </a:cubicBezTo>
                  <a:cubicBezTo>
                    <a:pt x="28099" y="149199"/>
                    <a:pt x="0" y="124434"/>
                    <a:pt x="0" y="124434"/>
                  </a:cubicBezTo>
                  <a:cubicBezTo>
                    <a:pt x="0" y="124434"/>
                    <a:pt x="30956" y="75285"/>
                    <a:pt x="51435" y="46520"/>
                  </a:cubicBezTo>
                  <a:cubicBezTo>
                    <a:pt x="62484" y="30899"/>
                    <a:pt x="105632" y="-22346"/>
                    <a:pt x="151829" y="10515"/>
                  </a:cubicBezTo>
                  <a:cubicBezTo>
                    <a:pt x="184023" y="33470"/>
                    <a:pt x="173069" y="70618"/>
                    <a:pt x="174403" y="71570"/>
                  </a:cubicBezTo>
                  <a:cubicBezTo>
                    <a:pt x="174689" y="71761"/>
                    <a:pt x="213265" y="42710"/>
                    <a:pt x="247555" y="67189"/>
                  </a:cubicBezTo>
                  <a:cubicBezTo>
                    <a:pt x="290036" y="97478"/>
                    <a:pt x="275939" y="134721"/>
                    <a:pt x="242983" y="180917"/>
                  </a:cubicBezTo>
                  <a:cubicBezTo>
                    <a:pt x="225838" y="204920"/>
                    <a:pt x="202025" y="234543"/>
                    <a:pt x="184118" y="255212"/>
                  </a:cubicBezTo>
                  <a:cubicBezTo>
                    <a:pt x="170212" y="247592"/>
                    <a:pt x="143732" y="227114"/>
                    <a:pt x="142589" y="224351"/>
                  </a:cubicBezTo>
                  <a:close/>
                  <a:moveTo>
                    <a:pt x="126397" y="66427"/>
                  </a:moveTo>
                  <a:cubicBezTo>
                    <a:pt x="104299" y="49949"/>
                    <a:pt x="89821" y="83762"/>
                    <a:pt x="89821" y="83762"/>
                  </a:cubicBezTo>
                  <a:lnTo>
                    <a:pt x="122682" y="107956"/>
                  </a:lnTo>
                  <a:cubicBezTo>
                    <a:pt x="122968" y="108146"/>
                    <a:pt x="143923" y="79286"/>
                    <a:pt x="126397" y="66427"/>
                  </a:cubicBezTo>
                  <a:close/>
                  <a:moveTo>
                    <a:pt x="202311" y="112433"/>
                  </a:moveTo>
                  <a:cubicBezTo>
                    <a:pt x="183547" y="99098"/>
                    <a:pt x="163640" y="135483"/>
                    <a:pt x="163640" y="135483"/>
                  </a:cubicBezTo>
                  <a:lnTo>
                    <a:pt x="193834" y="157391"/>
                  </a:lnTo>
                  <a:cubicBezTo>
                    <a:pt x="193453" y="157867"/>
                    <a:pt x="220218" y="125196"/>
                    <a:pt x="202311" y="112433"/>
                  </a:cubicBezTo>
                  <a:close/>
                </a:path>
              </a:pathLst>
            </a:custGeom>
            <a:solidFill>
              <a:srgbClr val="E9684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grpSp>
        <p:nvGrpSpPr>
          <p:cNvPr id="454" name="Graphic 44268">
            <a:extLst>
              <a:ext uri="{FF2B5EF4-FFF2-40B4-BE49-F238E27FC236}">
                <a16:creationId xmlns:a16="http://schemas.microsoft.com/office/drawing/2014/main" id="{5968CD3F-6252-4A78-9964-A239577DD517}"/>
              </a:ext>
            </a:extLst>
          </p:cNvPr>
          <p:cNvGrpSpPr/>
          <p:nvPr/>
        </p:nvGrpSpPr>
        <p:grpSpPr>
          <a:xfrm rot="21000767">
            <a:off x="2644987" y="5285001"/>
            <a:ext cx="821499" cy="1060982"/>
            <a:chOff x="5976918" y="3286115"/>
            <a:chExt cx="237163" cy="282320"/>
          </a:xfrm>
          <a:solidFill>
            <a:srgbClr val="DC755A"/>
          </a:solidFill>
        </p:grpSpPr>
        <p:sp>
          <p:nvSpPr>
            <p:cNvPr id="455" name="Freeform: Shape 24">
              <a:extLst>
                <a:ext uri="{FF2B5EF4-FFF2-40B4-BE49-F238E27FC236}">
                  <a16:creationId xmlns:a16="http://schemas.microsoft.com/office/drawing/2014/main" id="{FF1E6618-BDA2-4C06-A95C-E513E61D1B9D}"/>
                </a:ext>
              </a:extLst>
            </p:cNvPr>
            <p:cNvSpPr/>
            <p:nvPr/>
          </p:nvSpPr>
          <p:spPr>
            <a:xfrm>
              <a:off x="5995945" y="3319163"/>
              <a:ext cx="218136" cy="249272"/>
            </a:xfrm>
            <a:custGeom>
              <a:avLst/>
              <a:gdLst>
                <a:gd name="connsiteX0" fmla="*/ 127867 w 218136"/>
                <a:gd name="connsiteY0" fmla="*/ 13 h 249272"/>
                <a:gd name="connsiteX1" fmla="*/ 167205 w 218136"/>
                <a:gd name="connsiteY1" fmla="*/ 70498 h 249272"/>
                <a:gd name="connsiteX2" fmla="*/ 125391 w 218136"/>
                <a:gd name="connsiteY2" fmla="*/ 102407 h 249272"/>
                <a:gd name="connsiteX3" fmla="*/ 77766 w 218136"/>
                <a:gd name="connsiteY3" fmla="*/ 91549 h 249272"/>
                <a:gd name="connsiteX4" fmla="*/ 78051 w 218136"/>
                <a:gd name="connsiteY4" fmla="*/ 153652 h 249272"/>
                <a:gd name="connsiteX5" fmla="*/ 137868 w 218136"/>
                <a:gd name="connsiteY5" fmla="*/ 178321 h 249272"/>
                <a:gd name="connsiteX6" fmla="*/ 160919 w 218136"/>
                <a:gd name="connsiteY6" fmla="*/ 139364 h 249272"/>
                <a:gd name="connsiteX7" fmla="*/ 217878 w 218136"/>
                <a:gd name="connsiteY7" fmla="*/ 152604 h 249272"/>
                <a:gd name="connsiteX8" fmla="*/ 171301 w 218136"/>
                <a:gd name="connsiteY8" fmla="*/ 235376 h 249272"/>
                <a:gd name="connsiteX9" fmla="*/ 20711 w 218136"/>
                <a:gd name="connsiteY9" fmla="*/ 187084 h 249272"/>
                <a:gd name="connsiteX10" fmla="*/ 45571 w 218136"/>
                <a:gd name="connsiteY10" fmla="*/ 42685 h 249272"/>
                <a:gd name="connsiteX11" fmla="*/ 85481 w 218136"/>
                <a:gd name="connsiteY11" fmla="*/ 35161 h 249272"/>
                <a:gd name="connsiteX12" fmla="*/ 78909 w 218136"/>
                <a:gd name="connsiteY12" fmla="*/ 16873 h 249272"/>
                <a:gd name="connsiteX13" fmla="*/ 127867 w 218136"/>
                <a:gd name="connsiteY13" fmla="*/ 13 h 249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8136" h="249272">
                  <a:moveTo>
                    <a:pt x="127867" y="13"/>
                  </a:moveTo>
                  <a:cubicBezTo>
                    <a:pt x="130629" y="299"/>
                    <a:pt x="167205" y="70498"/>
                    <a:pt x="167205" y="70498"/>
                  </a:cubicBezTo>
                  <a:lnTo>
                    <a:pt x="125391" y="102407"/>
                  </a:lnTo>
                  <a:cubicBezTo>
                    <a:pt x="125391" y="102407"/>
                    <a:pt x="102912" y="76880"/>
                    <a:pt x="77766" y="91549"/>
                  </a:cubicBezTo>
                  <a:cubicBezTo>
                    <a:pt x="63192" y="100026"/>
                    <a:pt x="59859" y="122600"/>
                    <a:pt x="78051" y="153652"/>
                  </a:cubicBezTo>
                  <a:cubicBezTo>
                    <a:pt x="97387" y="186703"/>
                    <a:pt x="123962" y="186513"/>
                    <a:pt x="137868" y="178321"/>
                  </a:cubicBezTo>
                  <a:cubicBezTo>
                    <a:pt x="155775" y="167844"/>
                    <a:pt x="160347" y="144889"/>
                    <a:pt x="160919" y="139364"/>
                  </a:cubicBezTo>
                  <a:cubicBezTo>
                    <a:pt x="181207" y="145174"/>
                    <a:pt x="217878" y="152604"/>
                    <a:pt x="217878" y="152604"/>
                  </a:cubicBezTo>
                  <a:cubicBezTo>
                    <a:pt x="217878" y="152604"/>
                    <a:pt x="224451" y="204325"/>
                    <a:pt x="171301" y="235376"/>
                  </a:cubicBezTo>
                  <a:cubicBezTo>
                    <a:pt x="127677" y="260903"/>
                    <a:pt x="60335" y="254807"/>
                    <a:pt x="20711" y="187084"/>
                  </a:cubicBezTo>
                  <a:cubicBezTo>
                    <a:pt x="-20628" y="116314"/>
                    <a:pt x="6328" y="65545"/>
                    <a:pt x="45571" y="42685"/>
                  </a:cubicBezTo>
                  <a:cubicBezTo>
                    <a:pt x="66812" y="30208"/>
                    <a:pt x="85481" y="35161"/>
                    <a:pt x="85481" y="35161"/>
                  </a:cubicBezTo>
                  <a:lnTo>
                    <a:pt x="78909" y="16873"/>
                  </a:lnTo>
                  <a:cubicBezTo>
                    <a:pt x="79194" y="17539"/>
                    <a:pt x="111484" y="-558"/>
                    <a:pt x="127867" y="1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56" name="Freeform: Shape 25">
              <a:extLst>
                <a:ext uri="{FF2B5EF4-FFF2-40B4-BE49-F238E27FC236}">
                  <a16:creationId xmlns:a16="http://schemas.microsoft.com/office/drawing/2014/main" id="{C56A2567-9390-4D0F-858F-8D8932060EB4}"/>
                </a:ext>
              </a:extLst>
            </p:cNvPr>
            <p:cNvSpPr/>
            <p:nvPr/>
          </p:nvSpPr>
          <p:spPr>
            <a:xfrm>
              <a:off x="5976918" y="3286115"/>
              <a:ext cx="218113" cy="249268"/>
            </a:xfrm>
            <a:custGeom>
              <a:avLst/>
              <a:gdLst>
                <a:gd name="connsiteX0" fmla="*/ 127844 w 218113"/>
                <a:gd name="connsiteY0" fmla="*/ 9 h 249268"/>
                <a:gd name="connsiteX1" fmla="*/ 167182 w 218113"/>
                <a:gd name="connsiteY1" fmla="*/ 70494 h 249268"/>
                <a:gd name="connsiteX2" fmla="*/ 125368 w 218113"/>
                <a:gd name="connsiteY2" fmla="*/ 102403 h 249268"/>
                <a:gd name="connsiteX3" fmla="*/ 77743 w 218113"/>
                <a:gd name="connsiteY3" fmla="*/ 91544 h 249268"/>
                <a:gd name="connsiteX4" fmla="*/ 78028 w 218113"/>
                <a:gd name="connsiteY4" fmla="*/ 153647 h 249268"/>
                <a:gd name="connsiteX5" fmla="*/ 137845 w 218113"/>
                <a:gd name="connsiteY5" fmla="*/ 178317 h 249268"/>
                <a:gd name="connsiteX6" fmla="*/ 160896 w 218113"/>
                <a:gd name="connsiteY6" fmla="*/ 139360 h 249268"/>
                <a:gd name="connsiteX7" fmla="*/ 217855 w 218113"/>
                <a:gd name="connsiteY7" fmla="*/ 152600 h 249268"/>
                <a:gd name="connsiteX8" fmla="*/ 171278 w 218113"/>
                <a:gd name="connsiteY8" fmla="*/ 235372 h 249268"/>
                <a:gd name="connsiteX9" fmla="*/ 20688 w 218113"/>
                <a:gd name="connsiteY9" fmla="*/ 187080 h 249268"/>
                <a:gd name="connsiteX10" fmla="*/ 45548 w 218113"/>
                <a:gd name="connsiteY10" fmla="*/ 42872 h 249268"/>
                <a:gd name="connsiteX11" fmla="*/ 85458 w 218113"/>
                <a:gd name="connsiteY11" fmla="*/ 35347 h 249268"/>
                <a:gd name="connsiteX12" fmla="*/ 78886 w 218113"/>
                <a:gd name="connsiteY12" fmla="*/ 17059 h 249268"/>
                <a:gd name="connsiteX13" fmla="*/ 127844 w 218113"/>
                <a:gd name="connsiteY13" fmla="*/ 9 h 249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8113" h="249268">
                  <a:moveTo>
                    <a:pt x="127844" y="9"/>
                  </a:moveTo>
                  <a:cubicBezTo>
                    <a:pt x="130606" y="295"/>
                    <a:pt x="167182" y="70494"/>
                    <a:pt x="167182" y="70494"/>
                  </a:cubicBezTo>
                  <a:lnTo>
                    <a:pt x="125368" y="102403"/>
                  </a:lnTo>
                  <a:cubicBezTo>
                    <a:pt x="125368" y="102403"/>
                    <a:pt x="102889" y="76876"/>
                    <a:pt x="77743" y="91544"/>
                  </a:cubicBezTo>
                  <a:cubicBezTo>
                    <a:pt x="63169" y="100022"/>
                    <a:pt x="59836" y="122596"/>
                    <a:pt x="78028" y="153647"/>
                  </a:cubicBezTo>
                  <a:cubicBezTo>
                    <a:pt x="97364" y="186699"/>
                    <a:pt x="123939" y="186509"/>
                    <a:pt x="137845" y="178317"/>
                  </a:cubicBezTo>
                  <a:cubicBezTo>
                    <a:pt x="155752" y="167840"/>
                    <a:pt x="160324" y="144884"/>
                    <a:pt x="160896" y="139360"/>
                  </a:cubicBezTo>
                  <a:cubicBezTo>
                    <a:pt x="181184" y="145170"/>
                    <a:pt x="217855" y="152600"/>
                    <a:pt x="217855" y="152600"/>
                  </a:cubicBezTo>
                  <a:cubicBezTo>
                    <a:pt x="217855" y="152600"/>
                    <a:pt x="224428" y="204321"/>
                    <a:pt x="171278" y="235372"/>
                  </a:cubicBezTo>
                  <a:cubicBezTo>
                    <a:pt x="127654" y="260899"/>
                    <a:pt x="60312" y="254803"/>
                    <a:pt x="20688" y="187080"/>
                  </a:cubicBezTo>
                  <a:cubicBezTo>
                    <a:pt x="-20651" y="116500"/>
                    <a:pt x="6400" y="65827"/>
                    <a:pt x="45548" y="42872"/>
                  </a:cubicBezTo>
                  <a:cubicBezTo>
                    <a:pt x="66789" y="30489"/>
                    <a:pt x="85458" y="35347"/>
                    <a:pt x="85458" y="35347"/>
                  </a:cubicBezTo>
                  <a:lnTo>
                    <a:pt x="78886" y="17059"/>
                  </a:lnTo>
                  <a:cubicBezTo>
                    <a:pt x="79171" y="17630"/>
                    <a:pt x="111461" y="-467"/>
                    <a:pt x="127844" y="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sp>
        <p:nvSpPr>
          <p:cNvPr id="457" name="Graphic 19325">
            <a:extLst>
              <a:ext uri="{FF2B5EF4-FFF2-40B4-BE49-F238E27FC236}">
                <a16:creationId xmlns:a16="http://schemas.microsoft.com/office/drawing/2014/main" id="{076BFB6E-8AA9-41EA-B47A-E86D43AF214F}"/>
              </a:ext>
            </a:extLst>
          </p:cNvPr>
          <p:cNvSpPr/>
          <p:nvPr/>
        </p:nvSpPr>
        <p:spPr>
          <a:xfrm>
            <a:off x="5985200" y="1621578"/>
            <a:ext cx="450166" cy="401523"/>
          </a:xfrm>
          <a:custGeom>
            <a:avLst/>
            <a:gdLst>
              <a:gd name="connsiteX0" fmla="*/ 146880 w 205159"/>
              <a:gd name="connsiteY0" fmla="*/ 9822 h 208179"/>
              <a:gd name="connsiteX1" fmla="*/ 148976 w 205159"/>
              <a:gd name="connsiteY1" fmla="*/ 64971 h 208179"/>
              <a:gd name="connsiteX2" fmla="*/ 153738 w 205159"/>
              <a:gd name="connsiteY2" fmla="*/ 73163 h 208179"/>
              <a:gd name="connsiteX3" fmla="*/ 200411 w 205159"/>
              <a:gd name="connsiteY3" fmla="*/ 102690 h 208179"/>
              <a:gd name="connsiteX4" fmla="*/ 198506 w 205159"/>
              <a:gd name="connsiteY4" fmla="*/ 120883 h 208179"/>
              <a:gd name="connsiteX5" fmla="*/ 146690 w 205159"/>
              <a:gd name="connsiteY5" fmla="*/ 139933 h 208179"/>
              <a:gd name="connsiteX6" fmla="*/ 140308 w 205159"/>
              <a:gd name="connsiteY6" fmla="*/ 146982 h 208179"/>
              <a:gd name="connsiteX7" fmla="*/ 126687 w 205159"/>
              <a:gd name="connsiteY7" fmla="*/ 200512 h 208179"/>
              <a:gd name="connsiteX8" fmla="*/ 108780 w 205159"/>
              <a:gd name="connsiteY8" fmla="*/ 204322 h 208179"/>
              <a:gd name="connsiteX9" fmla="*/ 74586 w 205159"/>
              <a:gd name="connsiteY9" fmla="*/ 160888 h 208179"/>
              <a:gd name="connsiteX10" fmla="*/ 65918 w 205159"/>
              <a:gd name="connsiteY10" fmla="*/ 156983 h 208179"/>
              <a:gd name="connsiteX11" fmla="*/ 10863 w 205159"/>
              <a:gd name="connsiteY11" fmla="*/ 160507 h 208179"/>
              <a:gd name="connsiteX12" fmla="*/ 1719 w 205159"/>
              <a:gd name="connsiteY12" fmla="*/ 144696 h 208179"/>
              <a:gd name="connsiteX13" fmla="*/ 32390 w 205159"/>
              <a:gd name="connsiteY13" fmla="*/ 98785 h 208179"/>
              <a:gd name="connsiteX14" fmla="*/ 33438 w 205159"/>
              <a:gd name="connsiteY14" fmla="*/ 89355 h 208179"/>
              <a:gd name="connsiteX15" fmla="*/ 13054 w 205159"/>
              <a:gd name="connsiteY15" fmla="*/ 38111 h 208179"/>
              <a:gd name="connsiteX16" fmla="*/ 25341 w 205159"/>
              <a:gd name="connsiteY16" fmla="*/ 24585 h 208179"/>
              <a:gd name="connsiteX17" fmla="*/ 78491 w 205159"/>
              <a:gd name="connsiteY17" fmla="*/ 39635 h 208179"/>
              <a:gd name="connsiteX18" fmla="*/ 87730 w 205159"/>
              <a:gd name="connsiteY18" fmla="*/ 37635 h 208179"/>
              <a:gd name="connsiteX19" fmla="*/ 130212 w 205159"/>
              <a:gd name="connsiteY19" fmla="*/ 2392 h 208179"/>
              <a:gd name="connsiteX20" fmla="*/ 146880 w 205159"/>
              <a:gd name="connsiteY20" fmla="*/ 9822 h 2081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205159" h="208179">
                <a:moveTo>
                  <a:pt x="146880" y="9822"/>
                </a:moveTo>
                <a:lnTo>
                  <a:pt x="148976" y="64971"/>
                </a:lnTo>
                <a:cubicBezTo>
                  <a:pt x="149071" y="68305"/>
                  <a:pt x="150881" y="71353"/>
                  <a:pt x="153738" y="73163"/>
                </a:cubicBezTo>
                <a:lnTo>
                  <a:pt x="200411" y="102690"/>
                </a:lnTo>
                <a:cubicBezTo>
                  <a:pt x="207555" y="107167"/>
                  <a:pt x="206412" y="117930"/>
                  <a:pt x="198506" y="120883"/>
                </a:cubicBezTo>
                <a:lnTo>
                  <a:pt x="146690" y="139933"/>
                </a:lnTo>
                <a:cubicBezTo>
                  <a:pt x="143547" y="141076"/>
                  <a:pt x="141165" y="143743"/>
                  <a:pt x="140308" y="146982"/>
                </a:cubicBezTo>
                <a:lnTo>
                  <a:pt x="126687" y="200512"/>
                </a:lnTo>
                <a:cubicBezTo>
                  <a:pt x="124592" y="208704"/>
                  <a:pt x="114019" y="210894"/>
                  <a:pt x="108780" y="204322"/>
                </a:cubicBezTo>
                <a:lnTo>
                  <a:pt x="74586" y="160888"/>
                </a:lnTo>
                <a:cubicBezTo>
                  <a:pt x="72490" y="158221"/>
                  <a:pt x="69252" y="156792"/>
                  <a:pt x="65918" y="156983"/>
                </a:cubicBezTo>
                <a:lnTo>
                  <a:pt x="10863" y="160507"/>
                </a:lnTo>
                <a:cubicBezTo>
                  <a:pt x="2481" y="161079"/>
                  <a:pt x="-2948" y="151649"/>
                  <a:pt x="1719" y="144696"/>
                </a:cubicBezTo>
                <a:lnTo>
                  <a:pt x="32390" y="98785"/>
                </a:lnTo>
                <a:cubicBezTo>
                  <a:pt x="34295" y="96023"/>
                  <a:pt x="34676" y="92499"/>
                  <a:pt x="33438" y="89355"/>
                </a:cubicBezTo>
                <a:lnTo>
                  <a:pt x="13054" y="38111"/>
                </a:lnTo>
                <a:cubicBezTo>
                  <a:pt x="9911" y="30300"/>
                  <a:pt x="17150" y="22299"/>
                  <a:pt x="25341" y="24585"/>
                </a:cubicBezTo>
                <a:lnTo>
                  <a:pt x="78491" y="39635"/>
                </a:lnTo>
                <a:cubicBezTo>
                  <a:pt x="81729" y="40587"/>
                  <a:pt x="85158" y="39825"/>
                  <a:pt x="87730" y="37635"/>
                </a:cubicBezTo>
                <a:lnTo>
                  <a:pt x="130212" y="2392"/>
                </a:lnTo>
                <a:cubicBezTo>
                  <a:pt x="136689" y="-3037"/>
                  <a:pt x="146595" y="1344"/>
                  <a:pt x="146880" y="9822"/>
                </a:cubicBezTo>
                <a:close/>
              </a:path>
            </a:pathLst>
          </a:custGeom>
          <a:solidFill>
            <a:srgbClr val="EDB863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th-TH"/>
          </a:p>
        </p:txBody>
      </p:sp>
      <p:sp>
        <p:nvSpPr>
          <p:cNvPr id="458" name="Graphic 19325">
            <a:extLst>
              <a:ext uri="{FF2B5EF4-FFF2-40B4-BE49-F238E27FC236}">
                <a16:creationId xmlns:a16="http://schemas.microsoft.com/office/drawing/2014/main" id="{076BFB6E-8AA9-41EA-B47A-E86D43AF214F}"/>
              </a:ext>
            </a:extLst>
          </p:cNvPr>
          <p:cNvSpPr/>
          <p:nvPr/>
        </p:nvSpPr>
        <p:spPr>
          <a:xfrm>
            <a:off x="9712263" y="4622888"/>
            <a:ext cx="450166" cy="401523"/>
          </a:xfrm>
          <a:custGeom>
            <a:avLst/>
            <a:gdLst>
              <a:gd name="connsiteX0" fmla="*/ 146880 w 205159"/>
              <a:gd name="connsiteY0" fmla="*/ 9822 h 208179"/>
              <a:gd name="connsiteX1" fmla="*/ 148976 w 205159"/>
              <a:gd name="connsiteY1" fmla="*/ 64971 h 208179"/>
              <a:gd name="connsiteX2" fmla="*/ 153738 w 205159"/>
              <a:gd name="connsiteY2" fmla="*/ 73163 h 208179"/>
              <a:gd name="connsiteX3" fmla="*/ 200411 w 205159"/>
              <a:gd name="connsiteY3" fmla="*/ 102690 h 208179"/>
              <a:gd name="connsiteX4" fmla="*/ 198506 w 205159"/>
              <a:gd name="connsiteY4" fmla="*/ 120883 h 208179"/>
              <a:gd name="connsiteX5" fmla="*/ 146690 w 205159"/>
              <a:gd name="connsiteY5" fmla="*/ 139933 h 208179"/>
              <a:gd name="connsiteX6" fmla="*/ 140308 w 205159"/>
              <a:gd name="connsiteY6" fmla="*/ 146982 h 208179"/>
              <a:gd name="connsiteX7" fmla="*/ 126687 w 205159"/>
              <a:gd name="connsiteY7" fmla="*/ 200512 h 208179"/>
              <a:gd name="connsiteX8" fmla="*/ 108780 w 205159"/>
              <a:gd name="connsiteY8" fmla="*/ 204322 h 208179"/>
              <a:gd name="connsiteX9" fmla="*/ 74586 w 205159"/>
              <a:gd name="connsiteY9" fmla="*/ 160888 h 208179"/>
              <a:gd name="connsiteX10" fmla="*/ 65918 w 205159"/>
              <a:gd name="connsiteY10" fmla="*/ 156983 h 208179"/>
              <a:gd name="connsiteX11" fmla="*/ 10863 w 205159"/>
              <a:gd name="connsiteY11" fmla="*/ 160507 h 208179"/>
              <a:gd name="connsiteX12" fmla="*/ 1719 w 205159"/>
              <a:gd name="connsiteY12" fmla="*/ 144696 h 208179"/>
              <a:gd name="connsiteX13" fmla="*/ 32390 w 205159"/>
              <a:gd name="connsiteY13" fmla="*/ 98785 h 208179"/>
              <a:gd name="connsiteX14" fmla="*/ 33438 w 205159"/>
              <a:gd name="connsiteY14" fmla="*/ 89355 h 208179"/>
              <a:gd name="connsiteX15" fmla="*/ 13054 w 205159"/>
              <a:gd name="connsiteY15" fmla="*/ 38111 h 208179"/>
              <a:gd name="connsiteX16" fmla="*/ 25341 w 205159"/>
              <a:gd name="connsiteY16" fmla="*/ 24585 h 208179"/>
              <a:gd name="connsiteX17" fmla="*/ 78491 w 205159"/>
              <a:gd name="connsiteY17" fmla="*/ 39635 h 208179"/>
              <a:gd name="connsiteX18" fmla="*/ 87730 w 205159"/>
              <a:gd name="connsiteY18" fmla="*/ 37635 h 208179"/>
              <a:gd name="connsiteX19" fmla="*/ 130212 w 205159"/>
              <a:gd name="connsiteY19" fmla="*/ 2392 h 208179"/>
              <a:gd name="connsiteX20" fmla="*/ 146880 w 205159"/>
              <a:gd name="connsiteY20" fmla="*/ 9822 h 2081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205159" h="208179">
                <a:moveTo>
                  <a:pt x="146880" y="9822"/>
                </a:moveTo>
                <a:lnTo>
                  <a:pt x="148976" y="64971"/>
                </a:lnTo>
                <a:cubicBezTo>
                  <a:pt x="149071" y="68305"/>
                  <a:pt x="150881" y="71353"/>
                  <a:pt x="153738" y="73163"/>
                </a:cubicBezTo>
                <a:lnTo>
                  <a:pt x="200411" y="102690"/>
                </a:lnTo>
                <a:cubicBezTo>
                  <a:pt x="207555" y="107167"/>
                  <a:pt x="206412" y="117930"/>
                  <a:pt x="198506" y="120883"/>
                </a:cubicBezTo>
                <a:lnTo>
                  <a:pt x="146690" y="139933"/>
                </a:lnTo>
                <a:cubicBezTo>
                  <a:pt x="143547" y="141076"/>
                  <a:pt x="141165" y="143743"/>
                  <a:pt x="140308" y="146982"/>
                </a:cubicBezTo>
                <a:lnTo>
                  <a:pt x="126687" y="200512"/>
                </a:lnTo>
                <a:cubicBezTo>
                  <a:pt x="124592" y="208704"/>
                  <a:pt x="114019" y="210894"/>
                  <a:pt x="108780" y="204322"/>
                </a:cubicBezTo>
                <a:lnTo>
                  <a:pt x="74586" y="160888"/>
                </a:lnTo>
                <a:cubicBezTo>
                  <a:pt x="72490" y="158221"/>
                  <a:pt x="69252" y="156792"/>
                  <a:pt x="65918" y="156983"/>
                </a:cubicBezTo>
                <a:lnTo>
                  <a:pt x="10863" y="160507"/>
                </a:lnTo>
                <a:cubicBezTo>
                  <a:pt x="2481" y="161079"/>
                  <a:pt x="-2948" y="151649"/>
                  <a:pt x="1719" y="144696"/>
                </a:cubicBezTo>
                <a:lnTo>
                  <a:pt x="32390" y="98785"/>
                </a:lnTo>
                <a:cubicBezTo>
                  <a:pt x="34295" y="96023"/>
                  <a:pt x="34676" y="92499"/>
                  <a:pt x="33438" y="89355"/>
                </a:cubicBezTo>
                <a:lnTo>
                  <a:pt x="13054" y="38111"/>
                </a:lnTo>
                <a:cubicBezTo>
                  <a:pt x="9911" y="30300"/>
                  <a:pt x="17150" y="22299"/>
                  <a:pt x="25341" y="24585"/>
                </a:cubicBezTo>
                <a:lnTo>
                  <a:pt x="78491" y="39635"/>
                </a:lnTo>
                <a:cubicBezTo>
                  <a:pt x="81729" y="40587"/>
                  <a:pt x="85158" y="39825"/>
                  <a:pt x="87730" y="37635"/>
                </a:cubicBezTo>
                <a:lnTo>
                  <a:pt x="130212" y="2392"/>
                </a:lnTo>
                <a:cubicBezTo>
                  <a:pt x="136689" y="-3037"/>
                  <a:pt x="146595" y="1344"/>
                  <a:pt x="146880" y="9822"/>
                </a:cubicBezTo>
                <a:close/>
              </a:path>
            </a:pathLst>
          </a:custGeom>
          <a:solidFill>
            <a:srgbClr val="EDB863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th-TH"/>
          </a:p>
        </p:txBody>
      </p:sp>
      <p:sp>
        <p:nvSpPr>
          <p:cNvPr id="459" name="Graphic 19322">
            <a:extLst>
              <a:ext uri="{FF2B5EF4-FFF2-40B4-BE49-F238E27FC236}">
                <a16:creationId xmlns:a16="http://schemas.microsoft.com/office/drawing/2014/main" id="{75DD5234-0253-49F2-99D0-139B1B1EC09E}"/>
              </a:ext>
            </a:extLst>
          </p:cNvPr>
          <p:cNvSpPr/>
          <p:nvPr/>
        </p:nvSpPr>
        <p:spPr>
          <a:xfrm rot="15779300">
            <a:off x="-4003470" y="427954"/>
            <a:ext cx="8441462" cy="5913330"/>
          </a:xfrm>
          <a:custGeom>
            <a:avLst/>
            <a:gdLst>
              <a:gd name="connsiteX0" fmla="*/ 0 w 1854041"/>
              <a:gd name="connsiteY0" fmla="*/ 1754791 h 1754790"/>
              <a:gd name="connsiteX1" fmla="*/ 355854 w 1854041"/>
              <a:gd name="connsiteY1" fmla="*/ 1408938 h 1754790"/>
              <a:gd name="connsiteX2" fmla="*/ 1166717 w 1854041"/>
              <a:gd name="connsiteY2" fmla="*/ 1711452 h 1754790"/>
              <a:gd name="connsiteX3" fmla="*/ 1469231 w 1854041"/>
              <a:gd name="connsiteY3" fmla="*/ 677323 h 1754790"/>
              <a:gd name="connsiteX4" fmla="*/ 1854041 w 1854041"/>
              <a:gd name="connsiteY4" fmla="*/ 1076516 h 1754790"/>
              <a:gd name="connsiteX5" fmla="*/ 1854041 w 1854041"/>
              <a:gd name="connsiteY5" fmla="*/ 0 h 1754790"/>
              <a:gd name="connsiteX6" fmla="*/ 0 w 1854041"/>
              <a:gd name="connsiteY6" fmla="*/ 0 h 1754790"/>
              <a:gd name="connsiteX7" fmla="*/ 0 w 1854041"/>
              <a:gd name="connsiteY7" fmla="*/ 1754791 h 17547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854041" h="1754790">
                <a:moveTo>
                  <a:pt x="0" y="1754791"/>
                </a:moveTo>
                <a:cubicBezTo>
                  <a:pt x="0" y="1754791"/>
                  <a:pt x="97060" y="1443418"/>
                  <a:pt x="355854" y="1408938"/>
                </a:cubicBezTo>
                <a:cubicBezTo>
                  <a:pt x="653606" y="1369314"/>
                  <a:pt x="814102" y="1827943"/>
                  <a:pt x="1166717" y="1711452"/>
                </a:cubicBezTo>
                <a:cubicBezTo>
                  <a:pt x="1545241" y="1586293"/>
                  <a:pt x="1154049" y="794480"/>
                  <a:pt x="1469231" y="677323"/>
                </a:cubicBezTo>
                <a:cubicBezTo>
                  <a:pt x="1785271" y="559784"/>
                  <a:pt x="1854041" y="1076516"/>
                  <a:pt x="1854041" y="1076516"/>
                </a:cubicBezTo>
                <a:lnTo>
                  <a:pt x="1854041" y="0"/>
                </a:lnTo>
                <a:lnTo>
                  <a:pt x="0" y="0"/>
                </a:lnTo>
                <a:lnTo>
                  <a:pt x="0" y="1754791"/>
                </a:lnTo>
                <a:close/>
              </a:path>
            </a:pathLst>
          </a:custGeom>
          <a:noFill/>
          <a:ln w="38100" cap="rnd">
            <a:solidFill>
              <a:schemeClr val="bg2">
                <a:lumMod val="50000"/>
              </a:schemeClr>
            </a:solidFill>
            <a:custDash>
              <a:ds d="225000" sp="225000"/>
            </a:custDash>
            <a:round/>
          </a:ln>
        </p:spPr>
        <p:txBody>
          <a:bodyPr rtlCol="0" anchor="ctr"/>
          <a:lstStyle/>
          <a:p>
            <a:endParaRPr lang="th-TH"/>
          </a:p>
        </p:txBody>
      </p:sp>
      <p:grpSp>
        <p:nvGrpSpPr>
          <p:cNvPr id="460" name="Graphic 15">
            <a:extLst>
              <a:ext uri="{FF2B5EF4-FFF2-40B4-BE49-F238E27FC236}">
                <a16:creationId xmlns:a16="http://schemas.microsoft.com/office/drawing/2014/main" id="{064BC9FA-EA59-49B3-BFCF-EC38FC384F84}"/>
              </a:ext>
            </a:extLst>
          </p:cNvPr>
          <p:cNvGrpSpPr/>
          <p:nvPr/>
        </p:nvGrpSpPr>
        <p:grpSpPr>
          <a:xfrm rot="21211702">
            <a:off x="7749926" y="1327223"/>
            <a:ext cx="976788" cy="876866"/>
            <a:chOff x="8203691" y="2074073"/>
            <a:chExt cx="976788" cy="876866"/>
          </a:xfrm>
        </p:grpSpPr>
        <p:sp>
          <p:nvSpPr>
            <p:cNvPr id="461" name="Freeform: Shape 66">
              <a:extLst>
                <a:ext uri="{FF2B5EF4-FFF2-40B4-BE49-F238E27FC236}">
                  <a16:creationId xmlns:a16="http://schemas.microsoft.com/office/drawing/2014/main" id="{794E9201-93D7-413B-B77D-A1CB96D0B38A}"/>
                </a:ext>
              </a:extLst>
            </p:cNvPr>
            <p:cNvSpPr/>
            <p:nvPr/>
          </p:nvSpPr>
          <p:spPr>
            <a:xfrm>
              <a:off x="8441721" y="2074132"/>
              <a:ext cx="738758" cy="634777"/>
            </a:xfrm>
            <a:custGeom>
              <a:avLst/>
              <a:gdLst>
                <a:gd name="connsiteX0" fmla="*/ 738759 w 738758"/>
                <a:gd name="connsiteY0" fmla="*/ 6603 h 634777"/>
                <a:gd name="connsiteX1" fmla="*/ 672179 w 738758"/>
                <a:gd name="connsiteY1" fmla="*/ 1650 h 634777"/>
                <a:gd name="connsiteX2" fmla="*/ 255270 w 738758"/>
                <a:gd name="connsiteY2" fmla="*/ 131476 h 634777"/>
                <a:gd name="connsiteX3" fmla="*/ 0 w 738758"/>
                <a:gd name="connsiteY3" fmla="*/ 337216 h 634777"/>
                <a:gd name="connsiteX4" fmla="*/ 239839 w 738758"/>
                <a:gd name="connsiteY4" fmla="*/ 634777 h 634777"/>
                <a:gd name="connsiteX5" fmla="*/ 515683 w 738758"/>
                <a:gd name="connsiteY5" fmla="*/ 412464 h 634777"/>
                <a:gd name="connsiteX6" fmla="*/ 722947 w 738758"/>
                <a:gd name="connsiteY6" fmla="*/ 78231 h 634777"/>
                <a:gd name="connsiteX7" fmla="*/ 738759 w 738758"/>
                <a:gd name="connsiteY7" fmla="*/ 6603 h 634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38758" h="634777">
                  <a:moveTo>
                    <a:pt x="738759" y="6603"/>
                  </a:moveTo>
                  <a:lnTo>
                    <a:pt x="672179" y="1650"/>
                  </a:lnTo>
                  <a:cubicBezTo>
                    <a:pt x="521779" y="-9589"/>
                    <a:pt x="372713" y="36893"/>
                    <a:pt x="255270" y="131476"/>
                  </a:cubicBezTo>
                  <a:lnTo>
                    <a:pt x="0" y="337216"/>
                  </a:lnTo>
                  <a:lnTo>
                    <a:pt x="239839" y="634777"/>
                  </a:lnTo>
                  <a:lnTo>
                    <a:pt x="515683" y="412464"/>
                  </a:lnTo>
                  <a:cubicBezTo>
                    <a:pt x="620744" y="327786"/>
                    <a:pt x="693801" y="209962"/>
                    <a:pt x="722947" y="78231"/>
                  </a:cubicBezTo>
                  <a:lnTo>
                    <a:pt x="738759" y="6603"/>
                  </a:lnTo>
                  <a:close/>
                </a:path>
              </a:pathLst>
            </a:custGeom>
            <a:solidFill>
              <a:srgbClr val="EA5C7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62" name="Freeform: Shape 67">
              <a:extLst>
                <a:ext uri="{FF2B5EF4-FFF2-40B4-BE49-F238E27FC236}">
                  <a16:creationId xmlns:a16="http://schemas.microsoft.com/office/drawing/2014/main" id="{79EA4A73-48BA-40E2-9DB0-3DEC4043B543}"/>
                </a:ext>
              </a:extLst>
            </p:cNvPr>
            <p:cNvSpPr/>
            <p:nvPr/>
          </p:nvSpPr>
          <p:spPr>
            <a:xfrm>
              <a:off x="8203691" y="2222290"/>
              <a:ext cx="387762" cy="213238"/>
            </a:xfrm>
            <a:custGeom>
              <a:avLst/>
              <a:gdLst>
                <a:gd name="connsiteX0" fmla="*/ 387762 w 387762"/>
                <a:gd name="connsiteY0" fmla="*/ 68472 h 213238"/>
                <a:gd name="connsiteX1" fmla="*/ 387762 w 387762"/>
                <a:gd name="connsiteY1" fmla="*/ 68472 h 213238"/>
                <a:gd name="connsiteX2" fmla="*/ 129254 w 387762"/>
                <a:gd name="connsiteY2" fmla="*/ 40659 h 213238"/>
                <a:gd name="connsiteX3" fmla="*/ 0 w 387762"/>
                <a:gd name="connsiteY3" fmla="*/ 144767 h 213238"/>
                <a:gd name="connsiteX4" fmla="*/ 0 w 387762"/>
                <a:gd name="connsiteY4" fmla="*/ 144767 h 213238"/>
                <a:gd name="connsiteX5" fmla="*/ 258508 w 387762"/>
                <a:gd name="connsiteY5" fmla="*/ 172580 h 213238"/>
                <a:gd name="connsiteX6" fmla="*/ 387762 w 387762"/>
                <a:gd name="connsiteY6" fmla="*/ 68472 h 213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7762" h="213238">
                  <a:moveTo>
                    <a:pt x="387762" y="68472"/>
                  </a:moveTo>
                  <a:lnTo>
                    <a:pt x="387762" y="68472"/>
                  </a:lnTo>
                  <a:cubicBezTo>
                    <a:pt x="324040" y="-10586"/>
                    <a:pt x="208312" y="-22968"/>
                    <a:pt x="129254" y="40659"/>
                  </a:cubicBezTo>
                  <a:lnTo>
                    <a:pt x="0" y="144767"/>
                  </a:lnTo>
                  <a:lnTo>
                    <a:pt x="0" y="144767"/>
                  </a:lnTo>
                  <a:cubicBezTo>
                    <a:pt x="63722" y="223824"/>
                    <a:pt x="179451" y="236207"/>
                    <a:pt x="258508" y="172580"/>
                  </a:cubicBezTo>
                  <a:lnTo>
                    <a:pt x="387762" y="68472"/>
                  </a:lnTo>
                  <a:close/>
                </a:path>
              </a:pathLst>
            </a:custGeom>
            <a:solidFill>
              <a:srgbClr val="1995B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63" name="Freeform: Shape 68">
              <a:extLst>
                <a:ext uri="{FF2B5EF4-FFF2-40B4-BE49-F238E27FC236}">
                  <a16:creationId xmlns:a16="http://schemas.microsoft.com/office/drawing/2014/main" id="{FE8B6BCD-CE69-40F7-A82B-15CE34E40B5F}"/>
                </a:ext>
              </a:extLst>
            </p:cNvPr>
            <p:cNvSpPr/>
            <p:nvPr/>
          </p:nvSpPr>
          <p:spPr>
            <a:xfrm>
              <a:off x="8633527" y="2588323"/>
              <a:ext cx="238464" cy="362616"/>
            </a:xfrm>
            <a:custGeom>
              <a:avLst/>
              <a:gdLst>
                <a:gd name="connsiteX0" fmla="*/ 197766 w 238464"/>
                <a:gd name="connsiteY0" fmla="*/ 0 h 362616"/>
                <a:gd name="connsiteX1" fmla="*/ 197766 w 238464"/>
                <a:gd name="connsiteY1" fmla="*/ 0 h 362616"/>
                <a:gd name="connsiteX2" fmla="*/ 169953 w 238464"/>
                <a:gd name="connsiteY2" fmla="*/ 258509 h 362616"/>
                <a:gd name="connsiteX3" fmla="*/ 40698 w 238464"/>
                <a:gd name="connsiteY3" fmla="*/ 362617 h 362616"/>
                <a:gd name="connsiteX4" fmla="*/ 40698 w 238464"/>
                <a:gd name="connsiteY4" fmla="*/ 362617 h 362616"/>
                <a:gd name="connsiteX5" fmla="*/ 68511 w 238464"/>
                <a:gd name="connsiteY5" fmla="*/ 104108 h 362616"/>
                <a:gd name="connsiteX6" fmla="*/ 197766 w 238464"/>
                <a:gd name="connsiteY6" fmla="*/ 0 h 3626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464" h="362616">
                  <a:moveTo>
                    <a:pt x="197766" y="0"/>
                  </a:moveTo>
                  <a:lnTo>
                    <a:pt x="197766" y="0"/>
                  </a:lnTo>
                  <a:cubicBezTo>
                    <a:pt x="261488" y="79057"/>
                    <a:pt x="249010" y="194786"/>
                    <a:pt x="169953" y="258509"/>
                  </a:cubicBezTo>
                  <a:lnTo>
                    <a:pt x="40698" y="362617"/>
                  </a:lnTo>
                  <a:lnTo>
                    <a:pt x="40698" y="362617"/>
                  </a:lnTo>
                  <a:cubicBezTo>
                    <a:pt x="-23024" y="283559"/>
                    <a:pt x="-10546" y="167831"/>
                    <a:pt x="68511" y="104108"/>
                  </a:cubicBezTo>
                  <a:lnTo>
                    <a:pt x="197766" y="0"/>
                  </a:lnTo>
                  <a:close/>
                </a:path>
              </a:pathLst>
            </a:custGeom>
            <a:solidFill>
              <a:srgbClr val="1995B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64" name="Freeform: Shape 69">
              <a:extLst>
                <a:ext uri="{FF2B5EF4-FFF2-40B4-BE49-F238E27FC236}">
                  <a16:creationId xmlns:a16="http://schemas.microsoft.com/office/drawing/2014/main" id="{D5DA54BE-B67F-4E1E-A476-8C3ABE65A2A0}"/>
                </a:ext>
              </a:extLst>
            </p:cNvPr>
            <p:cNvSpPr/>
            <p:nvPr/>
          </p:nvSpPr>
          <p:spPr>
            <a:xfrm>
              <a:off x="8424529" y="2411349"/>
              <a:ext cx="257031" cy="305186"/>
            </a:xfrm>
            <a:custGeom>
              <a:avLst/>
              <a:gdLst>
                <a:gd name="connsiteX0" fmla="*/ 149399 w 257031"/>
                <a:gd name="connsiteY0" fmla="*/ 271081 h 305186"/>
                <a:gd name="connsiteX1" fmla="*/ 20240 w 257031"/>
                <a:gd name="connsiteY1" fmla="*/ 110871 h 305186"/>
                <a:gd name="connsiteX2" fmla="*/ 17192 w 257031"/>
                <a:gd name="connsiteY2" fmla="*/ 0 h 305186"/>
                <a:gd name="connsiteX3" fmla="*/ 17192 w 257031"/>
                <a:gd name="connsiteY3" fmla="*/ 0 h 305186"/>
                <a:gd name="connsiteX4" fmla="*/ 257031 w 257031"/>
                <a:gd name="connsiteY4" fmla="*/ 297561 h 305186"/>
                <a:gd name="connsiteX5" fmla="*/ 257031 w 257031"/>
                <a:gd name="connsiteY5" fmla="*/ 297561 h 305186"/>
                <a:gd name="connsiteX6" fmla="*/ 149399 w 257031"/>
                <a:gd name="connsiteY6" fmla="*/ 271081 h 3051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7031" h="305186">
                  <a:moveTo>
                    <a:pt x="149399" y="271081"/>
                  </a:moveTo>
                  <a:lnTo>
                    <a:pt x="20240" y="110871"/>
                  </a:lnTo>
                  <a:cubicBezTo>
                    <a:pt x="-5573" y="78772"/>
                    <a:pt x="-6812" y="33433"/>
                    <a:pt x="17192" y="0"/>
                  </a:cubicBezTo>
                  <a:lnTo>
                    <a:pt x="17192" y="0"/>
                  </a:lnTo>
                  <a:lnTo>
                    <a:pt x="257031" y="297561"/>
                  </a:lnTo>
                  <a:lnTo>
                    <a:pt x="257031" y="297561"/>
                  </a:lnTo>
                  <a:cubicBezTo>
                    <a:pt x="219216" y="314039"/>
                    <a:pt x="175211" y="303181"/>
                    <a:pt x="149399" y="271081"/>
                  </a:cubicBezTo>
                  <a:close/>
                </a:path>
              </a:pathLst>
            </a:custGeom>
            <a:solidFill>
              <a:srgbClr val="188FA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65" name="Freeform: Shape 70">
              <a:extLst>
                <a:ext uri="{FF2B5EF4-FFF2-40B4-BE49-F238E27FC236}">
                  <a16:creationId xmlns:a16="http://schemas.microsoft.com/office/drawing/2014/main" id="{86ABCE6B-20B7-4C32-B5F4-3B7CC5E878CB}"/>
                </a:ext>
              </a:extLst>
            </p:cNvPr>
            <p:cNvSpPr/>
            <p:nvPr/>
          </p:nvSpPr>
          <p:spPr>
            <a:xfrm>
              <a:off x="8922352" y="2074073"/>
              <a:ext cx="258127" cy="241644"/>
            </a:xfrm>
            <a:custGeom>
              <a:avLst/>
              <a:gdLst>
                <a:gd name="connsiteX0" fmla="*/ 179832 w 258127"/>
                <a:gd name="connsiteY0" fmla="*/ 241644 h 241644"/>
                <a:gd name="connsiteX1" fmla="*/ 0 w 258127"/>
                <a:gd name="connsiteY1" fmla="*/ 18569 h 241644"/>
                <a:gd name="connsiteX2" fmla="*/ 191548 w 258127"/>
                <a:gd name="connsiteY2" fmla="*/ 1614 h 241644"/>
                <a:gd name="connsiteX3" fmla="*/ 258128 w 258127"/>
                <a:gd name="connsiteY3" fmla="*/ 6567 h 241644"/>
                <a:gd name="connsiteX4" fmla="*/ 242221 w 258127"/>
                <a:gd name="connsiteY4" fmla="*/ 78291 h 241644"/>
                <a:gd name="connsiteX5" fmla="*/ 179832 w 258127"/>
                <a:gd name="connsiteY5" fmla="*/ 241644 h 241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8127" h="241644">
                  <a:moveTo>
                    <a:pt x="179832" y="241644"/>
                  </a:moveTo>
                  <a:lnTo>
                    <a:pt x="0" y="18569"/>
                  </a:lnTo>
                  <a:cubicBezTo>
                    <a:pt x="61913" y="2662"/>
                    <a:pt x="126588" y="-3148"/>
                    <a:pt x="191548" y="1614"/>
                  </a:cubicBezTo>
                  <a:lnTo>
                    <a:pt x="258128" y="6567"/>
                  </a:lnTo>
                  <a:lnTo>
                    <a:pt x="242221" y="78291"/>
                  </a:lnTo>
                  <a:cubicBezTo>
                    <a:pt x="229458" y="136012"/>
                    <a:pt x="208312" y="191067"/>
                    <a:pt x="179832" y="241644"/>
                  </a:cubicBezTo>
                  <a:close/>
                </a:path>
              </a:pathLst>
            </a:custGeom>
            <a:solidFill>
              <a:srgbClr val="1995B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66" name="Freeform: Shape 71">
              <a:extLst>
                <a:ext uri="{FF2B5EF4-FFF2-40B4-BE49-F238E27FC236}">
                  <a16:creationId xmlns:a16="http://schemas.microsoft.com/office/drawing/2014/main" id="{D126D6DD-6F92-4B2B-AB01-27EBD7541FA2}"/>
                </a:ext>
              </a:extLst>
            </p:cNvPr>
            <p:cNvSpPr/>
            <p:nvPr/>
          </p:nvSpPr>
          <p:spPr>
            <a:xfrm rot="-1912306">
              <a:off x="8749338" y="2168115"/>
              <a:ext cx="275643" cy="275643"/>
            </a:xfrm>
            <a:custGeom>
              <a:avLst/>
              <a:gdLst>
                <a:gd name="connsiteX0" fmla="*/ 275643 w 275643"/>
                <a:gd name="connsiteY0" fmla="*/ 137822 h 275643"/>
                <a:gd name="connsiteX1" fmla="*/ 137822 w 275643"/>
                <a:gd name="connsiteY1" fmla="*/ 275643 h 275643"/>
                <a:gd name="connsiteX2" fmla="*/ 1 w 275643"/>
                <a:gd name="connsiteY2" fmla="*/ 137822 h 275643"/>
                <a:gd name="connsiteX3" fmla="*/ 137822 w 275643"/>
                <a:gd name="connsiteY3" fmla="*/ 0 h 275643"/>
                <a:gd name="connsiteX4" fmla="*/ 275643 w 275643"/>
                <a:gd name="connsiteY4" fmla="*/ 137822 h 2756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5643" h="275643">
                  <a:moveTo>
                    <a:pt x="275643" y="137822"/>
                  </a:moveTo>
                  <a:cubicBezTo>
                    <a:pt x="275643" y="213938"/>
                    <a:pt x="213938" y="275643"/>
                    <a:pt x="137822" y="275643"/>
                  </a:cubicBezTo>
                  <a:cubicBezTo>
                    <a:pt x="61705" y="275643"/>
                    <a:pt x="1" y="213938"/>
                    <a:pt x="1" y="137822"/>
                  </a:cubicBezTo>
                  <a:cubicBezTo>
                    <a:pt x="1" y="61705"/>
                    <a:pt x="61706" y="0"/>
                    <a:pt x="137822" y="0"/>
                  </a:cubicBezTo>
                  <a:cubicBezTo>
                    <a:pt x="213939" y="0"/>
                    <a:pt x="275643" y="61705"/>
                    <a:pt x="275643" y="137822"/>
                  </a:cubicBezTo>
                  <a:close/>
                </a:path>
              </a:pathLst>
            </a:custGeom>
            <a:solidFill>
              <a:srgbClr val="FC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67" name="Freeform: Shape 72">
              <a:extLst>
                <a:ext uri="{FF2B5EF4-FFF2-40B4-BE49-F238E27FC236}">
                  <a16:creationId xmlns:a16="http://schemas.microsoft.com/office/drawing/2014/main" id="{66F7F1CE-B982-4CD7-8B8A-1F4BB020BB53}"/>
                </a:ext>
              </a:extLst>
            </p:cNvPr>
            <p:cNvSpPr/>
            <p:nvPr/>
          </p:nvSpPr>
          <p:spPr>
            <a:xfrm rot="-3068493">
              <a:off x="8795756" y="2214108"/>
              <a:ext cx="183070" cy="183070"/>
            </a:xfrm>
            <a:custGeom>
              <a:avLst/>
              <a:gdLst>
                <a:gd name="connsiteX0" fmla="*/ 183071 w 183070"/>
                <a:gd name="connsiteY0" fmla="*/ 91535 h 183070"/>
                <a:gd name="connsiteX1" fmla="*/ 91535 w 183070"/>
                <a:gd name="connsiteY1" fmla="*/ 183071 h 183070"/>
                <a:gd name="connsiteX2" fmla="*/ 0 w 183070"/>
                <a:gd name="connsiteY2" fmla="*/ 91535 h 183070"/>
                <a:gd name="connsiteX3" fmla="*/ 91535 w 183070"/>
                <a:gd name="connsiteY3" fmla="*/ 0 h 183070"/>
                <a:gd name="connsiteX4" fmla="*/ 183071 w 183070"/>
                <a:gd name="connsiteY4" fmla="*/ 91535 h 183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3070" h="183070">
                  <a:moveTo>
                    <a:pt x="183071" y="91535"/>
                  </a:moveTo>
                  <a:cubicBezTo>
                    <a:pt x="183071" y="142089"/>
                    <a:pt x="142089" y="183071"/>
                    <a:pt x="91535" y="183071"/>
                  </a:cubicBezTo>
                  <a:cubicBezTo>
                    <a:pt x="40982" y="183071"/>
                    <a:pt x="0" y="142089"/>
                    <a:pt x="0" y="91535"/>
                  </a:cubicBezTo>
                  <a:cubicBezTo>
                    <a:pt x="0" y="40982"/>
                    <a:pt x="40982" y="0"/>
                    <a:pt x="91535" y="0"/>
                  </a:cubicBezTo>
                  <a:cubicBezTo>
                    <a:pt x="142089" y="0"/>
                    <a:pt x="183071" y="40982"/>
                    <a:pt x="183071" y="91535"/>
                  </a:cubicBezTo>
                  <a:close/>
                </a:path>
              </a:pathLst>
            </a:custGeom>
            <a:solidFill>
              <a:srgbClr val="FFCE1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68" name="Freeform: Shape 73">
              <a:extLst>
                <a:ext uri="{FF2B5EF4-FFF2-40B4-BE49-F238E27FC236}">
                  <a16:creationId xmlns:a16="http://schemas.microsoft.com/office/drawing/2014/main" id="{B36A14E1-E009-4B78-87E0-6585FBBDBD46}"/>
                </a:ext>
              </a:extLst>
            </p:cNvPr>
            <p:cNvSpPr/>
            <p:nvPr/>
          </p:nvSpPr>
          <p:spPr>
            <a:xfrm>
              <a:off x="8799289" y="2248376"/>
              <a:ext cx="179548" cy="58578"/>
            </a:xfrm>
            <a:custGeom>
              <a:avLst/>
              <a:gdLst>
                <a:gd name="connsiteX0" fmla="*/ 179546 w 179548"/>
                <a:gd name="connsiteY0" fmla="*/ 58579 h 58578"/>
                <a:gd name="connsiteX1" fmla="*/ 0 w 179548"/>
                <a:gd name="connsiteY1" fmla="*/ 32385 h 58578"/>
                <a:gd name="connsiteX2" fmla="*/ 16669 w 179548"/>
                <a:gd name="connsiteY2" fmla="*/ 0 h 58578"/>
                <a:gd name="connsiteX3" fmla="*/ 172879 w 179548"/>
                <a:gd name="connsiteY3" fmla="*/ 22765 h 58578"/>
                <a:gd name="connsiteX4" fmla="*/ 179546 w 179548"/>
                <a:gd name="connsiteY4" fmla="*/ 58579 h 58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9548" h="58578">
                  <a:moveTo>
                    <a:pt x="179546" y="58579"/>
                  </a:moveTo>
                  <a:lnTo>
                    <a:pt x="0" y="32385"/>
                  </a:lnTo>
                  <a:cubicBezTo>
                    <a:pt x="3334" y="20765"/>
                    <a:pt x="8858" y="9811"/>
                    <a:pt x="16669" y="0"/>
                  </a:cubicBezTo>
                  <a:lnTo>
                    <a:pt x="172879" y="22765"/>
                  </a:lnTo>
                  <a:cubicBezTo>
                    <a:pt x="177451" y="34290"/>
                    <a:pt x="179641" y="46482"/>
                    <a:pt x="179546" y="58579"/>
                  </a:cubicBezTo>
                  <a:close/>
                </a:path>
              </a:pathLst>
            </a:custGeom>
            <a:solidFill>
              <a:srgbClr val="FFDA6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69" name="Freeform: Shape 74">
              <a:extLst>
                <a:ext uri="{FF2B5EF4-FFF2-40B4-BE49-F238E27FC236}">
                  <a16:creationId xmlns:a16="http://schemas.microsoft.com/office/drawing/2014/main" id="{A01C3850-09C2-40D6-80E1-6B02EFCCD95F}"/>
                </a:ext>
              </a:extLst>
            </p:cNvPr>
            <p:cNvSpPr/>
            <p:nvPr/>
          </p:nvSpPr>
          <p:spPr>
            <a:xfrm>
              <a:off x="8795764" y="2305145"/>
              <a:ext cx="179452" cy="75247"/>
            </a:xfrm>
            <a:custGeom>
              <a:avLst/>
              <a:gdLst>
                <a:gd name="connsiteX0" fmla="*/ 148972 w 179452"/>
                <a:gd name="connsiteY0" fmla="*/ 71819 h 75247"/>
                <a:gd name="connsiteX1" fmla="*/ 144400 w 179452"/>
                <a:gd name="connsiteY1" fmla="*/ 75248 h 75247"/>
                <a:gd name="connsiteX2" fmla="*/ 19623 w 179452"/>
                <a:gd name="connsiteY2" fmla="*/ 57150 h 75247"/>
                <a:gd name="connsiteX3" fmla="*/ 1 w 179452"/>
                <a:gd name="connsiteY3" fmla="*/ 0 h 75247"/>
                <a:gd name="connsiteX4" fmla="*/ 179452 w 179452"/>
                <a:gd name="connsiteY4" fmla="*/ 26098 h 75247"/>
                <a:gd name="connsiteX5" fmla="*/ 148972 w 179452"/>
                <a:gd name="connsiteY5" fmla="*/ 71819 h 752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9452" h="75247">
                  <a:moveTo>
                    <a:pt x="148972" y="71819"/>
                  </a:moveTo>
                  <a:cubicBezTo>
                    <a:pt x="147448" y="73057"/>
                    <a:pt x="145924" y="74104"/>
                    <a:pt x="144400" y="75248"/>
                  </a:cubicBezTo>
                  <a:lnTo>
                    <a:pt x="19623" y="57150"/>
                  </a:lnTo>
                  <a:cubicBezTo>
                    <a:pt x="6287" y="40196"/>
                    <a:pt x="-94" y="20002"/>
                    <a:pt x="1" y="0"/>
                  </a:cubicBezTo>
                  <a:lnTo>
                    <a:pt x="179452" y="26098"/>
                  </a:lnTo>
                  <a:cubicBezTo>
                    <a:pt x="174308" y="43434"/>
                    <a:pt x="164117" y="59531"/>
                    <a:pt x="148972" y="71819"/>
                  </a:cubicBezTo>
                  <a:close/>
                </a:path>
              </a:pathLst>
            </a:custGeom>
            <a:solidFill>
              <a:srgbClr val="FFDA6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70" name="Freeform: Shape 75">
              <a:extLst>
                <a:ext uri="{FF2B5EF4-FFF2-40B4-BE49-F238E27FC236}">
                  <a16:creationId xmlns:a16="http://schemas.microsoft.com/office/drawing/2014/main" id="{B89C3558-3DFF-4096-BA18-916BEF503931}"/>
                </a:ext>
              </a:extLst>
            </p:cNvPr>
            <p:cNvSpPr/>
            <p:nvPr/>
          </p:nvSpPr>
          <p:spPr>
            <a:xfrm>
              <a:off x="8258237" y="2522220"/>
              <a:ext cx="323405" cy="312396"/>
            </a:xfrm>
            <a:custGeom>
              <a:avLst/>
              <a:gdLst>
                <a:gd name="connsiteX0" fmla="*/ 323406 w 323405"/>
                <a:gd name="connsiteY0" fmla="*/ 169831 h 312396"/>
                <a:gd name="connsiteX1" fmla="*/ 186532 w 323405"/>
                <a:gd name="connsiteY1" fmla="*/ 0 h 312396"/>
                <a:gd name="connsiteX2" fmla="*/ 10033 w 323405"/>
                <a:gd name="connsiteY2" fmla="*/ 282321 h 312396"/>
                <a:gd name="connsiteX3" fmla="*/ 323406 w 323405"/>
                <a:gd name="connsiteY3" fmla="*/ 169831 h 312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23405" h="312396">
                  <a:moveTo>
                    <a:pt x="323406" y="169831"/>
                  </a:moveTo>
                  <a:lnTo>
                    <a:pt x="186532" y="0"/>
                  </a:lnTo>
                  <a:cubicBezTo>
                    <a:pt x="186532" y="0"/>
                    <a:pt x="-51022" y="51435"/>
                    <a:pt x="10033" y="282321"/>
                  </a:cubicBezTo>
                  <a:cubicBezTo>
                    <a:pt x="222726" y="391096"/>
                    <a:pt x="323406" y="169831"/>
                    <a:pt x="323406" y="169831"/>
                  </a:cubicBezTo>
                  <a:close/>
                </a:path>
              </a:pathLst>
            </a:custGeom>
            <a:solidFill>
              <a:srgbClr val="FFCE1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71" name="Freeform: Shape 76">
              <a:extLst>
                <a:ext uri="{FF2B5EF4-FFF2-40B4-BE49-F238E27FC236}">
                  <a16:creationId xmlns:a16="http://schemas.microsoft.com/office/drawing/2014/main" id="{FBC0E5E5-8EAC-4F0C-96B4-43B276B5A401}"/>
                </a:ext>
              </a:extLst>
            </p:cNvPr>
            <p:cNvSpPr/>
            <p:nvPr/>
          </p:nvSpPr>
          <p:spPr>
            <a:xfrm>
              <a:off x="8325040" y="2557557"/>
              <a:ext cx="228123" cy="205650"/>
            </a:xfrm>
            <a:custGeom>
              <a:avLst/>
              <a:gdLst>
                <a:gd name="connsiteX0" fmla="*/ 0 w 228123"/>
                <a:gd name="connsiteY0" fmla="*/ 201263 h 205650"/>
                <a:gd name="connsiteX1" fmla="*/ 36290 w 228123"/>
                <a:gd name="connsiteY1" fmla="*/ 90678 h 205650"/>
                <a:gd name="connsiteX2" fmla="*/ 148209 w 228123"/>
                <a:gd name="connsiteY2" fmla="*/ 0 h 205650"/>
                <a:gd name="connsiteX3" fmla="*/ 228123 w 228123"/>
                <a:gd name="connsiteY3" fmla="*/ 99250 h 205650"/>
                <a:gd name="connsiteX4" fmla="*/ 115728 w 228123"/>
                <a:gd name="connsiteY4" fmla="*/ 189357 h 205650"/>
                <a:gd name="connsiteX5" fmla="*/ 0 w 228123"/>
                <a:gd name="connsiteY5" fmla="*/ 201263 h 205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8123" h="205650">
                  <a:moveTo>
                    <a:pt x="0" y="201263"/>
                  </a:moveTo>
                  <a:cubicBezTo>
                    <a:pt x="190" y="160020"/>
                    <a:pt x="12192" y="123635"/>
                    <a:pt x="36290" y="90678"/>
                  </a:cubicBezTo>
                  <a:cubicBezTo>
                    <a:pt x="67342" y="48196"/>
                    <a:pt x="113729" y="18193"/>
                    <a:pt x="148209" y="0"/>
                  </a:cubicBezTo>
                  <a:lnTo>
                    <a:pt x="228123" y="99250"/>
                  </a:lnTo>
                  <a:cubicBezTo>
                    <a:pt x="203073" y="129064"/>
                    <a:pt x="163830" y="167926"/>
                    <a:pt x="115728" y="189357"/>
                  </a:cubicBezTo>
                  <a:cubicBezTo>
                    <a:pt x="78486" y="205835"/>
                    <a:pt x="40291" y="209836"/>
                    <a:pt x="0" y="201263"/>
                  </a:cubicBezTo>
                  <a:close/>
                </a:path>
              </a:pathLst>
            </a:custGeom>
            <a:solidFill>
              <a:srgbClr val="F5972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72" name="Freeform: Shape 77">
              <a:extLst>
                <a:ext uri="{FF2B5EF4-FFF2-40B4-BE49-F238E27FC236}">
                  <a16:creationId xmlns:a16="http://schemas.microsoft.com/office/drawing/2014/main" id="{1F1219E2-8D16-4819-9246-B53E84FDFFFC}"/>
                </a:ext>
              </a:extLst>
            </p:cNvPr>
            <p:cNvSpPr/>
            <p:nvPr/>
          </p:nvSpPr>
          <p:spPr>
            <a:xfrm>
              <a:off x="8442954" y="2438775"/>
              <a:ext cx="275663" cy="227943"/>
            </a:xfrm>
            <a:custGeom>
              <a:avLst/>
              <a:gdLst>
                <a:gd name="connsiteX0" fmla="*/ 3339 w 275663"/>
                <a:gd name="connsiteY0" fmla="*/ 222319 h 227943"/>
                <a:gd name="connsiteX1" fmla="*/ 3339 w 275663"/>
                <a:gd name="connsiteY1" fmla="*/ 222319 h 227943"/>
                <a:gd name="connsiteX2" fmla="*/ 5625 w 275663"/>
                <a:gd name="connsiteY2" fmla="*/ 201173 h 227943"/>
                <a:gd name="connsiteX3" fmla="*/ 251180 w 275663"/>
                <a:gd name="connsiteY3" fmla="*/ 3339 h 227943"/>
                <a:gd name="connsiteX4" fmla="*/ 272325 w 275663"/>
                <a:gd name="connsiteY4" fmla="*/ 5625 h 227943"/>
                <a:gd name="connsiteX5" fmla="*/ 272325 w 275663"/>
                <a:gd name="connsiteY5" fmla="*/ 5625 h 227943"/>
                <a:gd name="connsiteX6" fmla="*/ 270039 w 275663"/>
                <a:gd name="connsiteY6" fmla="*/ 26771 h 227943"/>
                <a:gd name="connsiteX7" fmla="*/ 24484 w 275663"/>
                <a:gd name="connsiteY7" fmla="*/ 224605 h 227943"/>
                <a:gd name="connsiteX8" fmla="*/ 3339 w 275663"/>
                <a:gd name="connsiteY8" fmla="*/ 222319 h 2279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5663" h="227943">
                  <a:moveTo>
                    <a:pt x="3339" y="222319"/>
                  </a:moveTo>
                  <a:lnTo>
                    <a:pt x="3339" y="222319"/>
                  </a:lnTo>
                  <a:cubicBezTo>
                    <a:pt x="-1900" y="215842"/>
                    <a:pt x="-852" y="206412"/>
                    <a:pt x="5625" y="201173"/>
                  </a:cubicBezTo>
                  <a:lnTo>
                    <a:pt x="251180" y="3339"/>
                  </a:lnTo>
                  <a:cubicBezTo>
                    <a:pt x="257657" y="-1900"/>
                    <a:pt x="267086" y="-852"/>
                    <a:pt x="272325" y="5625"/>
                  </a:cubicBezTo>
                  <a:lnTo>
                    <a:pt x="272325" y="5625"/>
                  </a:lnTo>
                  <a:cubicBezTo>
                    <a:pt x="277564" y="12102"/>
                    <a:pt x="276516" y="21532"/>
                    <a:pt x="270039" y="26771"/>
                  </a:cubicBezTo>
                  <a:lnTo>
                    <a:pt x="24484" y="224605"/>
                  </a:lnTo>
                  <a:cubicBezTo>
                    <a:pt x="18007" y="229844"/>
                    <a:pt x="8578" y="228796"/>
                    <a:pt x="3339" y="222319"/>
                  </a:cubicBezTo>
                  <a:close/>
                </a:path>
              </a:pathLst>
            </a:custGeom>
            <a:solidFill>
              <a:srgbClr val="1995B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</p:spTree>
    <p:extLst>
      <p:ext uri="{BB962C8B-B14F-4D97-AF65-F5344CB8AC3E}">
        <p14:creationId xmlns:p14="http://schemas.microsoft.com/office/powerpoint/2010/main" val="2154926750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B22AB2B-8A65-0754-9C02-C3FBAE14065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2" name="Graphic 2">
            <a:extLst>
              <a:ext uri="{FF2B5EF4-FFF2-40B4-BE49-F238E27FC236}">
                <a16:creationId xmlns:a16="http://schemas.microsoft.com/office/drawing/2014/main" id="{EFE94F4F-2BE1-7389-3249-A91CA9A2E9C2}"/>
              </a:ext>
            </a:extLst>
          </p:cNvPr>
          <p:cNvGrpSpPr/>
          <p:nvPr/>
        </p:nvGrpSpPr>
        <p:grpSpPr>
          <a:xfrm>
            <a:off x="11226940" y="4338194"/>
            <a:ext cx="1131858" cy="1386344"/>
            <a:chOff x="5881684" y="3147949"/>
            <a:chExt cx="428090" cy="557286"/>
          </a:xfrm>
          <a:solidFill>
            <a:schemeClr val="bg2">
              <a:lumMod val="75000"/>
            </a:schemeClr>
          </a:solidFill>
        </p:grpSpPr>
        <p:grpSp>
          <p:nvGrpSpPr>
            <p:cNvPr id="193" name="Graphic 2">
              <a:extLst>
                <a:ext uri="{FF2B5EF4-FFF2-40B4-BE49-F238E27FC236}">
                  <a16:creationId xmlns:a16="http://schemas.microsoft.com/office/drawing/2014/main" id="{1A3860E8-A23F-2F92-EBB4-6CBFFEC8B2B3}"/>
                </a:ext>
              </a:extLst>
            </p:cNvPr>
            <p:cNvGrpSpPr/>
            <p:nvPr/>
          </p:nvGrpSpPr>
          <p:grpSpPr>
            <a:xfrm>
              <a:off x="5881684" y="3147949"/>
              <a:ext cx="428090" cy="557286"/>
              <a:chOff x="5881684" y="3147949"/>
              <a:chExt cx="428090" cy="557286"/>
            </a:xfrm>
            <a:grpFill/>
          </p:grpSpPr>
          <p:sp>
            <p:nvSpPr>
              <p:cNvPr id="195" name="Freeform: Shape 194">
                <a:extLst>
                  <a:ext uri="{FF2B5EF4-FFF2-40B4-BE49-F238E27FC236}">
                    <a16:creationId xmlns:a16="http://schemas.microsoft.com/office/drawing/2014/main" id="{E6ED5E45-BD76-49BE-4122-A5BB35C9E40E}"/>
                  </a:ext>
                </a:extLst>
              </p:cNvPr>
              <p:cNvSpPr/>
              <p:nvPr/>
            </p:nvSpPr>
            <p:spPr>
              <a:xfrm rot="-2985213">
                <a:off x="5934573" y="3280506"/>
                <a:ext cx="14097" cy="66867"/>
              </a:xfrm>
              <a:custGeom>
                <a:avLst/>
                <a:gdLst>
                  <a:gd name="connsiteX0" fmla="*/ 0 w 14097"/>
                  <a:gd name="connsiteY0" fmla="*/ 0 h 66867"/>
                  <a:gd name="connsiteX1" fmla="*/ 14098 w 14097"/>
                  <a:gd name="connsiteY1" fmla="*/ 0 h 66867"/>
                  <a:gd name="connsiteX2" fmla="*/ 14098 w 14097"/>
                  <a:gd name="connsiteY2" fmla="*/ 66868 h 66867"/>
                  <a:gd name="connsiteX3" fmla="*/ 0 w 14097"/>
                  <a:gd name="connsiteY3" fmla="*/ 66868 h 668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097" h="66867">
                    <a:moveTo>
                      <a:pt x="0" y="0"/>
                    </a:moveTo>
                    <a:lnTo>
                      <a:pt x="14098" y="0"/>
                    </a:lnTo>
                    <a:lnTo>
                      <a:pt x="14098" y="66868"/>
                    </a:lnTo>
                    <a:lnTo>
                      <a:pt x="0" y="6686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96" name="Freeform: Shape 195">
                <a:extLst>
                  <a:ext uri="{FF2B5EF4-FFF2-40B4-BE49-F238E27FC236}">
                    <a16:creationId xmlns:a16="http://schemas.microsoft.com/office/drawing/2014/main" id="{EDCEF64D-FE65-7029-D3E9-7C4191F5FDDF}"/>
                  </a:ext>
                </a:extLst>
              </p:cNvPr>
              <p:cNvSpPr/>
              <p:nvPr/>
            </p:nvSpPr>
            <p:spPr>
              <a:xfrm rot="1034454">
                <a:off x="6142876" y="3215240"/>
                <a:ext cx="14097" cy="66963"/>
              </a:xfrm>
              <a:custGeom>
                <a:avLst/>
                <a:gdLst>
                  <a:gd name="connsiteX0" fmla="*/ 0 w 14097"/>
                  <a:gd name="connsiteY0" fmla="*/ 0 h 66963"/>
                  <a:gd name="connsiteX1" fmla="*/ 14097 w 14097"/>
                  <a:gd name="connsiteY1" fmla="*/ 0 h 66963"/>
                  <a:gd name="connsiteX2" fmla="*/ 14097 w 14097"/>
                  <a:gd name="connsiteY2" fmla="*/ 66963 h 66963"/>
                  <a:gd name="connsiteX3" fmla="*/ 0 w 14097"/>
                  <a:gd name="connsiteY3" fmla="*/ 66963 h 66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097" h="66963">
                    <a:moveTo>
                      <a:pt x="0" y="0"/>
                    </a:moveTo>
                    <a:lnTo>
                      <a:pt x="14097" y="0"/>
                    </a:lnTo>
                    <a:lnTo>
                      <a:pt x="14097" y="66963"/>
                    </a:lnTo>
                    <a:lnTo>
                      <a:pt x="0" y="66963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97" name="Freeform: Shape 196">
                <a:extLst>
                  <a:ext uri="{FF2B5EF4-FFF2-40B4-BE49-F238E27FC236}">
                    <a16:creationId xmlns:a16="http://schemas.microsoft.com/office/drawing/2014/main" id="{9C2CFB34-5073-EC5A-521F-FE815A78AE27}"/>
                  </a:ext>
                </a:extLst>
              </p:cNvPr>
              <p:cNvSpPr/>
              <p:nvPr/>
            </p:nvSpPr>
            <p:spPr>
              <a:xfrm>
                <a:off x="6239866" y="3559977"/>
                <a:ext cx="67243" cy="60487"/>
              </a:xfrm>
              <a:custGeom>
                <a:avLst/>
                <a:gdLst>
                  <a:gd name="connsiteX0" fmla="*/ 1580 w 67243"/>
                  <a:gd name="connsiteY0" fmla="*/ 8087 h 60487"/>
                  <a:gd name="connsiteX1" fmla="*/ 6056 w 67243"/>
                  <a:gd name="connsiteY1" fmla="*/ 2562 h 60487"/>
                  <a:gd name="connsiteX2" fmla="*/ 16153 w 67243"/>
                  <a:gd name="connsiteY2" fmla="*/ 1896 h 60487"/>
                  <a:gd name="connsiteX3" fmla="*/ 65111 w 67243"/>
                  <a:gd name="connsiteY3" fmla="*/ 48568 h 60487"/>
                  <a:gd name="connsiteX4" fmla="*/ 62349 w 67243"/>
                  <a:gd name="connsiteY4" fmla="*/ 60189 h 60487"/>
                  <a:gd name="connsiteX5" fmla="*/ 62349 w 67243"/>
                  <a:gd name="connsiteY5" fmla="*/ 60189 h 60487"/>
                  <a:gd name="connsiteX6" fmla="*/ 56158 w 67243"/>
                  <a:gd name="connsiteY6" fmla="*/ 59046 h 60487"/>
                  <a:gd name="connsiteX7" fmla="*/ 2723 w 67243"/>
                  <a:gd name="connsiteY7" fmla="*/ 17802 h 60487"/>
                  <a:gd name="connsiteX8" fmla="*/ 1580 w 67243"/>
                  <a:gd name="connsiteY8" fmla="*/ 8087 h 604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7243" h="60487">
                    <a:moveTo>
                      <a:pt x="1580" y="8087"/>
                    </a:moveTo>
                    <a:lnTo>
                      <a:pt x="6056" y="2562"/>
                    </a:lnTo>
                    <a:cubicBezTo>
                      <a:pt x="8628" y="-581"/>
                      <a:pt x="13295" y="-867"/>
                      <a:pt x="16153" y="1896"/>
                    </a:cubicBezTo>
                    <a:lnTo>
                      <a:pt x="65111" y="48568"/>
                    </a:lnTo>
                    <a:cubicBezTo>
                      <a:pt x="68921" y="52188"/>
                      <a:pt x="67397" y="58665"/>
                      <a:pt x="62349" y="60189"/>
                    </a:cubicBezTo>
                    <a:lnTo>
                      <a:pt x="62349" y="60189"/>
                    </a:lnTo>
                    <a:cubicBezTo>
                      <a:pt x="60254" y="60855"/>
                      <a:pt x="57872" y="60379"/>
                      <a:pt x="56158" y="59046"/>
                    </a:cubicBezTo>
                    <a:lnTo>
                      <a:pt x="2723" y="17802"/>
                    </a:lnTo>
                    <a:cubicBezTo>
                      <a:pt x="-421" y="15516"/>
                      <a:pt x="-897" y="11040"/>
                      <a:pt x="1580" y="8087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98" name="Freeform: Shape 197">
                <a:extLst>
                  <a:ext uri="{FF2B5EF4-FFF2-40B4-BE49-F238E27FC236}">
                    <a16:creationId xmlns:a16="http://schemas.microsoft.com/office/drawing/2014/main" id="{4D48E403-DF2C-816C-CCD8-761B7AA72778}"/>
                  </a:ext>
                </a:extLst>
              </p:cNvPr>
              <p:cNvSpPr/>
              <p:nvPr/>
            </p:nvSpPr>
            <p:spPr>
              <a:xfrm>
                <a:off x="6011531" y="3625456"/>
                <a:ext cx="35589" cy="79779"/>
              </a:xfrm>
              <a:custGeom>
                <a:avLst/>
                <a:gdLst>
                  <a:gd name="connsiteX0" fmla="*/ 30747 w 35589"/>
                  <a:gd name="connsiteY0" fmla="*/ 2425 h 79779"/>
                  <a:gd name="connsiteX1" fmla="*/ 23984 w 35589"/>
                  <a:gd name="connsiteY1" fmla="*/ 329 h 79779"/>
                  <a:gd name="connsiteX2" fmla="*/ 15221 w 35589"/>
                  <a:gd name="connsiteY2" fmla="*/ 5377 h 79779"/>
                  <a:gd name="connsiteX3" fmla="*/ 171 w 35589"/>
                  <a:gd name="connsiteY3" fmla="*/ 71290 h 79779"/>
                  <a:gd name="connsiteX4" fmla="*/ 8839 w 35589"/>
                  <a:gd name="connsiteY4" fmla="*/ 79482 h 79779"/>
                  <a:gd name="connsiteX5" fmla="*/ 8839 w 35589"/>
                  <a:gd name="connsiteY5" fmla="*/ 79482 h 79779"/>
                  <a:gd name="connsiteX6" fmla="*/ 13411 w 35589"/>
                  <a:gd name="connsiteY6" fmla="*/ 75100 h 79779"/>
                  <a:gd name="connsiteX7" fmla="*/ 35223 w 35589"/>
                  <a:gd name="connsiteY7" fmla="*/ 11283 h 79779"/>
                  <a:gd name="connsiteX8" fmla="*/ 30747 w 35589"/>
                  <a:gd name="connsiteY8" fmla="*/ 2425 h 797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5589" h="79779">
                    <a:moveTo>
                      <a:pt x="30747" y="2425"/>
                    </a:moveTo>
                    <a:lnTo>
                      <a:pt x="23984" y="329"/>
                    </a:lnTo>
                    <a:cubicBezTo>
                      <a:pt x="20079" y="-909"/>
                      <a:pt x="16078" y="1472"/>
                      <a:pt x="15221" y="5377"/>
                    </a:cubicBezTo>
                    <a:lnTo>
                      <a:pt x="171" y="71290"/>
                    </a:lnTo>
                    <a:cubicBezTo>
                      <a:pt x="-972" y="76434"/>
                      <a:pt x="3791" y="81006"/>
                      <a:pt x="8839" y="79482"/>
                    </a:cubicBezTo>
                    <a:lnTo>
                      <a:pt x="8839" y="79482"/>
                    </a:lnTo>
                    <a:cubicBezTo>
                      <a:pt x="10935" y="78815"/>
                      <a:pt x="12649" y="77196"/>
                      <a:pt x="13411" y="75100"/>
                    </a:cubicBezTo>
                    <a:lnTo>
                      <a:pt x="35223" y="11283"/>
                    </a:lnTo>
                    <a:cubicBezTo>
                      <a:pt x="36462" y="7663"/>
                      <a:pt x="34461" y="3568"/>
                      <a:pt x="30747" y="242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 dirty="0"/>
              </a:p>
            </p:txBody>
          </p:sp>
          <p:sp>
            <p:nvSpPr>
              <p:cNvPr id="199" name="Freeform: Shape 198">
                <a:extLst>
                  <a:ext uri="{FF2B5EF4-FFF2-40B4-BE49-F238E27FC236}">
                    <a16:creationId xmlns:a16="http://schemas.microsoft.com/office/drawing/2014/main" id="{C461994F-E61F-9B02-C7CC-B451C2A598F9}"/>
                  </a:ext>
                </a:extLst>
              </p:cNvPr>
              <p:cNvSpPr/>
              <p:nvPr/>
            </p:nvSpPr>
            <p:spPr>
              <a:xfrm>
                <a:off x="5913663" y="3147949"/>
                <a:ext cx="250053" cy="157312"/>
              </a:xfrm>
              <a:custGeom>
                <a:avLst/>
                <a:gdLst>
                  <a:gd name="connsiteX0" fmla="*/ 8791 w 250053"/>
                  <a:gd name="connsiteY0" fmla="*/ 157034 h 157312"/>
                  <a:gd name="connsiteX1" fmla="*/ 28 w 250053"/>
                  <a:gd name="connsiteY1" fmla="*/ 152462 h 157312"/>
                  <a:gd name="connsiteX2" fmla="*/ 15458 w 250053"/>
                  <a:gd name="connsiteY2" fmla="*/ 57403 h 157312"/>
                  <a:gd name="connsiteX3" fmla="*/ 26888 w 250053"/>
                  <a:gd name="connsiteY3" fmla="*/ 44449 h 157312"/>
                  <a:gd name="connsiteX4" fmla="*/ 172335 w 250053"/>
                  <a:gd name="connsiteY4" fmla="*/ 729 h 157312"/>
                  <a:gd name="connsiteX5" fmla="*/ 188718 w 250053"/>
                  <a:gd name="connsiteY5" fmla="*/ 4920 h 157312"/>
                  <a:gd name="connsiteX6" fmla="*/ 247964 w 250053"/>
                  <a:gd name="connsiteY6" fmla="*/ 64928 h 157312"/>
                  <a:gd name="connsiteX7" fmla="*/ 247106 w 250053"/>
                  <a:gd name="connsiteY7" fmla="*/ 75691 h 157312"/>
                  <a:gd name="connsiteX8" fmla="*/ 237391 w 250053"/>
                  <a:gd name="connsiteY8" fmla="*/ 74548 h 157312"/>
                  <a:gd name="connsiteX9" fmla="*/ 188242 w 250053"/>
                  <a:gd name="connsiteY9" fmla="*/ 24827 h 157312"/>
                  <a:gd name="connsiteX10" fmla="*/ 163191 w 250053"/>
                  <a:gd name="connsiteY10" fmla="*/ 18446 h 157312"/>
                  <a:gd name="connsiteX11" fmla="*/ 44319 w 250053"/>
                  <a:gd name="connsiteY11" fmla="*/ 54164 h 157312"/>
                  <a:gd name="connsiteX12" fmla="*/ 26888 w 250053"/>
                  <a:gd name="connsiteY12" fmla="*/ 73691 h 157312"/>
                  <a:gd name="connsiteX13" fmla="*/ 13934 w 250053"/>
                  <a:gd name="connsiteY13" fmla="*/ 149605 h 157312"/>
                  <a:gd name="connsiteX14" fmla="*/ 9172 w 250053"/>
                  <a:gd name="connsiteY14" fmla="*/ 156844 h 157312"/>
                  <a:gd name="connsiteX15" fmla="*/ 8791 w 250053"/>
                  <a:gd name="connsiteY15" fmla="*/ 157034 h 157312"/>
                  <a:gd name="connsiteX16" fmla="*/ 13553 w 250053"/>
                  <a:gd name="connsiteY16" fmla="*/ 147795 h 157312"/>
                  <a:gd name="connsiteX17" fmla="*/ 13553 w 250053"/>
                  <a:gd name="connsiteY17" fmla="*/ 147795 h 157312"/>
                  <a:gd name="connsiteX18" fmla="*/ 13553 w 250053"/>
                  <a:gd name="connsiteY18" fmla="*/ 147795 h 157312"/>
                  <a:gd name="connsiteX19" fmla="*/ 13553 w 250053"/>
                  <a:gd name="connsiteY19" fmla="*/ 147795 h 157312"/>
                  <a:gd name="connsiteX20" fmla="*/ 13553 w 250053"/>
                  <a:gd name="connsiteY20" fmla="*/ 147795 h 157312"/>
                  <a:gd name="connsiteX21" fmla="*/ 13553 w 250053"/>
                  <a:gd name="connsiteY21" fmla="*/ 147795 h 1573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0053" h="157312">
                    <a:moveTo>
                      <a:pt x="8791" y="157034"/>
                    </a:moveTo>
                    <a:cubicBezTo>
                      <a:pt x="5171" y="158082"/>
                      <a:pt x="1266" y="156082"/>
                      <a:pt x="28" y="152462"/>
                    </a:cubicBezTo>
                    <a:cubicBezTo>
                      <a:pt x="-639" y="150653"/>
                      <a:pt x="10886" y="83311"/>
                      <a:pt x="15458" y="57403"/>
                    </a:cubicBezTo>
                    <a:cubicBezTo>
                      <a:pt x="16506" y="51307"/>
                      <a:pt x="20888" y="46259"/>
                      <a:pt x="26888" y="44449"/>
                    </a:cubicBezTo>
                    <a:lnTo>
                      <a:pt x="172335" y="729"/>
                    </a:lnTo>
                    <a:cubicBezTo>
                      <a:pt x="178145" y="-1081"/>
                      <a:pt x="184527" y="539"/>
                      <a:pt x="188718" y="4920"/>
                    </a:cubicBezTo>
                    <a:lnTo>
                      <a:pt x="247964" y="64928"/>
                    </a:lnTo>
                    <a:cubicBezTo>
                      <a:pt x="251012" y="67976"/>
                      <a:pt x="250726" y="73119"/>
                      <a:pt x="247106" y="75691"/>
                    </a:cubicBezTo>
                    <a:cubicBezTo>
                      <a:pt x="244154" y="77882"/>
                      <a:pt x="239963" y="77120"/>
                      <a:pt x="237391" y="74548"/>
                    </a:cubicBezTo>
                    <a:lnTo>
                      <a:pt x="188242" y="24827"/>
                    </a:lnTo>
                    <a:cubicBezTo>
                      <a:pt x="181765" y="18160"/>
                      <a:pt x="172049" y="15779"/>
                      <a:pt x="163191" y="18446"/>
                    </a:cubicBezTo>
                    <a:lnTo>
                      <a:pt x="44319" y="54164"/>
                    </a:lnTo>
                    <a:cubicBezTo>
                      <a:pt x="35270" y="56927"/>
                      <a:pt x="28603" y="64451"/>
                      <a:pt x="26888" y="73691"/>
                    </a:cubicBezTo>
                    <a:cubicBezTo>
                      <a:pt x="21078" y="105885"/>
                      <a:pt x="14315" y="144176"/>
                      <a:pt x="13934" y="149605"/>
                    </a:cubicBezTo>
                    <a:cubicBezTo>
                      <a:pt x="14125" y="152748"/>
                      <a:pt x="12315" y="155796"/>
                      <a:pt x="9172" y="156844"/>
                    </a:cubicBezTo>
                    <a:cubicBezTo>
                      <a:pt x="8981" y="156939"/>
                      <a:pt x="8886" y="156939"/>
                      <a:pt x="8791" y="157034"/>
                    </a:cubicBezTo>
                    <a:close/>
                    <a:moveTo>
                      <a:pt x="13553" y="147795"/>
                    </a:moveTo>
                    <a:lnTo>
                      <a:pt x="13553" y="147795"/>
                    </a:lnTo>
                    <a:lnTo>
                      <a:pt x="13553" y="147795"/>
                    </a:lnTo>
                    <a:close/>
                    <a:moveTo>
                      <a:pt x="13553" y="147795"/>
                    </a:moveTo>
                    <a:lnTo>
                      <a:pt x="13553" y="147795"/>
                    </a:lnTo>
                    <a:lnTo>
                      <a:pt x="13553" y="147795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 dirty="0"/>
              </a:p>
            </p:txBody>
          </p:sp>
          <p:sp>
            <p:nvSpPr>
              <p:cNvPr id="200" name="Freeform: Shape 199">
                <a:extLst>
                  <a:ext uri="{FF2B5EF4-FFF2-40B4-BE49-F238E27FC236}">
                    <a16:creationId xmlns:a16="http://schemas.microsoft.com/office/drawing/2014/main" id="{526A39EB-3968-0D46-9D28-6A8F67EE5352}"/>
                  </a:ext>
                </a:extLst>
              </p:cNvPr>
              <p:cNvSpPr/>
              <p:nvPr/>
            </p:nvSpPr>
            <p:spPr>
              <a:xfrm>
                <a:off x="5899017" y="3272083"/>
                <a:ext cx="24428" cy="24033"/>
              </a:xfrm>
              <a:custGeom>
                <a:avLst/>
                <a:gdLst>
                  <a:gd name="connsiteX0" fmla="*/ 22294 w 24428"/>
                  <a:gd name="connsiteY0" fmla="*/ 21566 h 24033"/>
                  <a:gd name="connsiteX1" fmla="*/ 22294 w 24428"/>
                  <a:gd name="connsiteY1" fmla="*/ 21566 h 24033"/>
                  <a:gd name="connsiteX2" fmla="*/ 11054 w 24428"/>
                  <a:gd name="connsiteY2" fmla="*/ 21851 h 24033"/>
                  <a:gd name="connsiteX3" fmla="*/ 2482 w 24428"/>
                  <a:gd name="connsiteY3" fmla="*/ 13755 h 24033"/>
                  <a:gd name="connsiteX4" fmla="*/ 2101 w 24428"/>
                  <a:gd name="connsiteY4" fmla="*/ 2516 h 24033"/>
                  <a:gd name="connsiteX5" fmla="*/ 2101 w 24428"/>
                  <a:gd name="connsiteY5" fmla="*/ 2516 h 24033"/>
                  <a:gd name="connsiteX6" fmla="*/ 13340 w 24428"/>
                  <a:gd name="connsiteY6" fmla="*/ 2135 h 24033"/>
                  <a:gd name="connsiteX7" fmla="*/ 21913 w 24428"/>
                  <a:gd name="connsiteY7" fmla="*/ 10231 h 24033"/>
                  <a:gd name="connsiteX8" fmla="*/ 22294 w 24428"/>
                  <a:gd name="connsiteY8" fmla="*/ 21566 h 240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4428" h="24033">
                    <a:moveTo>
                      <a:pt x="22294" y="21566"/>
                    </a:moveTo>
                    <a:lnTo>
                      <a:pt x="22294" y="21566"/>
                    </a:lnTo>
                    <a:cubicBezTo>
                      <a:pt x="19246" y="24709"/>
                      <a:pt x="14293" y="24899"/>
                      <a:pt x="11054" y="21851"/>
                    </a:cubicBezTo>
                    <a:lnTo>
                      <a:pt x="2482" y="13755"/>
                    </a:lnTo>
                    <a:cubicBezTo>
                      <a:pt x="-662" y="10707"/>
                      <a:pt x="-852" y="5754"/>
                      <a:pt x="2101" y="2516"/>
                    </a:cubicBezTo>
                    <a:lnTo>
                      <a:pt x="2101" y="2516"/>
                    </a:lnTo>
                    <a:cubicBezTo>
                      <a:pt x="5149" y="-723"/>
                      <a:pt x="10197" y="-818"/>
                      <a:pt x="13340" y="2135"/>
                    </a:cubicBezTo>
                    <a:lnTo>
                      <a:pt x="21913" y="10231"/>
                    </a:lnTo>
                    <a:cubicBezTo>
                      <a:pt x="25151" y="13279"/>
                      <a:pt x="25246" y="18327"/>
                      <a:pt x="22294" y="21566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01" name="Freeform: Shape 200">
                <a:extLst>
                  <a:ext uri="{FF2B5EF4-FFF2-40B4-BE49-F238E27FC236}">
                    <a16:creationId xmlns:a16="http://schemas.microsoft.com/office/drawing/2014/main" id="{9B604840-D8F4-C542-BDE7-6E7581CBFCB5}"/>
                  </a:ext>
                </a:extLst>
              </p:cNvPr>
              <p:cNvSpPr/>
              <p:nvPr/>
            </p:nvSpPr>
            <p:spPr>
              <a:xfrm>
                <a:off x="5898477" y="3251384"/>
                <a:ext cx="411297" cy="411331"/>
              </a:xfrm>
              <a:custGeom>
                <a:avLst/>
                <a:gdLst>
                  <a:gd name="connsiteX0" fmla="*/ 264864 w 411297"/>
                  <a:gd name="connsiteY0" fmla="*/ 402595 h 411331"/>
                  <a:gd name="connsiteX1" fmla="*/ 8737 w 411297"/>
                  <a:gd name="connsiteY1" fmla="*/ 264864 h 411331"/>
                  <a:gd name="connsiteX2" fmla="*/ 146468 w 411297"/>
                  <a:gd name="connsiteY2" fmla="*/ 8737 h 411331"/>
                  <a:gd name="connsiteX3" fmla="*/ 402595 w 411297"/>
                  <a:gd name="connsiteY3" fmla="*/ 146468 h 411331"/>
                  <a:gd name="connsiteX4" fmla="*/ 264864 w 411297"/>
                  <a:gd name="connsiteY4" fmla="*/ 402595 h 41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1297" h="411331">
                    <a:moveTo>
                      <a:pt x="264864" y="402595"/>
                    </a:moveTo>
                    <a:cubicBezTo>
                      <a:pt x="156279" y="435266"/>
                      <a:pt x="41407" y="373449"/>
                      <a:pt x="8737" y="264864"/>
                    </a:cubicBezTo>
                    <a:cubicBezTo>
                      <a:pt x="-23934" y="156279"/>
                      <a:pt x="37883" y="41407"/>
                      <a:pt x="146468" y="8737"/>
                    </a:cubicBezTo>
                    <a:cubicBezTo>
                      <a:pt x="255053" y="-23934"/>
                      <a:pt x="369925" y="37883"/>
                      <a:pt x="402595" y="146468"/>
                    </a:cubicBezTo>
                    <a:cubicBezTo>
                      <a:pt x="435171" y="255053"/>
                      <a:pt x="373449" y="369925"/>
                      <a:pt x="264864" y="40259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02" name="Freeform: Shape 201">
                <a:extLst>
                  <a:ext uri="{FF2B5EF4-FFF2-40B4-BE49-F238E27FC236}">
                    <a16:creationId xmlns:a16="http://schemas.microsoft.com/office/drawing/2014/main" id="{738CEFA7-A4A1-B33E-0031-F8735480FB31}"/>
                  </a:ext>
                </a:extLst>
              </p:cNvPr>
              <p:cNvSpPr/>
              <p:nvPr/>
            </p:nvSpPr>
            <p:spPr>
              <a:xfrm>
                <a:off x="5912990" y="3265932"/>
                <a:ext cx="382263" cy="382271"/>
              </a:xfrm>
              <a:custGeom>
                <a:avLst/>
                <a:gdLst>
                  <a:gd name="connsiteX0" fmla="*/ 246160 w 382263"/>
                  <a:gd name="connsiteY0" fmla="*/ 374141 h 382271"/>
                  <a:gd name="connsiteX1" fmla="*/ 8130 w 382263"/>
                  <a:gd name="connsiteY1" fmla="*/ 246125 h 382271"/>
                  <a:gd name="connsiteX2" fmla="*/ 136146 w 382263"/>
                  <a:gd name="connsiteY2" fmla="*/ 8096 h 382271"/>
                  <a:gd name="connsiteX3" fmla="*/ 374176 w 382263"/>
                  <a:gd name="connsiteY3" fmla="*/ 136112 h 382271"/>
                  <a:gd name="connsiteX4" fmla="*/ 246160 w 382263"/>
                  <a:gd name="connsiteY4" fmla="*/ 374141 h 3822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2263" h="382271">
                    <a:moveTo>
                      <a:pt x="246160" y="374141"/>
                    </a:moveTo>
                    <a:cubicBezTo>
                      <a:pt x="145290" y="404526"/>
                      <a:pt x="38515" y="347090"/>
                      <a:pt x="8130" y="246125"/>
                    </a:cubicBezTo>
                    <a:cubicBezTo>
                      <a:pt x="-22254" y="145256"/>
                      <a:pt x="35181" y="38480"/>
                      <a:pt x="136146" y="8096"/>
                    </a:cubicBezTo>
                    <a:cubicBezTo>
                      <a:pt x="237016" y="-22194"/>
                      <a:pt x="343791" y="35147"/>
                      <a:pt x="374176" y="136112"/>
                    </a:cubicBezTo>
                    <a:cubicBezTo>
                      <a:pt x="404466" y="236981"/>
                      <a:pt x="347030" y="343757"/>
                      <a:pt x="246160" y="374141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03" name="Freeform: Shape 202">
                <a:extLst>
                  <a:ext uri="{FF2B5EF4-FFF2-40B4-BE49-F238E27FC236}">
                    <a16:creationId xmlns:a16="http://schemas.microsoft.com/office/drawing/2014/main" id="{DCDFCD97-0751-8DD1-3532-89ABDCD27047}"/>
                  </a:ext>
                </a:extLst>
              </p:cNvPr>
              <p:cNvSpPr/>
              <p:nvPr/>
            </p:nvSpPr>
            <p:spPr>
              <a:xfrm>
                <a:off x="5951292" y="3304294"/>
                <a:ext cx="305572" cy="305511"/>
              </a:xfrm>
              <a:custGeom>
                <a:avLst/>
                <a:gdLst>
                  <a:gd name="connsiteX0" fmla="*/ 196809 w 305572"/>
                  <a:gd name="connsiteY0" fmla="*/ 299012 h 305511"/>
                  <a:gd name="connsiteX1" fmla="*/ 6500 w 305572"/>
                  <a:gd name="connsiteY1" fmla="*/ 196714 h 305511"/>
                  <a:gd name="connsiteX2" fmla="*/ 108798 w 305572"/>
                  <a:gd name="connsiteY2" fmla="*/ 6500 h 305511"/>
                  <a:gd name="connsiteX3" fmla="*/ 299108 w 305572"/>
                  <a:gd name="connsiteY3" fmla="*/ 108798 h 305511"/>
                  <a:gd name="connsiteX4" fmla="*/ 196809 w 305572"/>
                  <a:gd name="connsiteY4" fmla="*/ 299012 h 3055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5572" h="305511">
                    <a:moveTo>
                      <a:pt x="196809" y="299012"/>
                    </a:moveTo>
                    <a:cubicBezTo>
                      <a:pt x="116132" y="323301"/>
                      <a:pt x="30788" y="277391"/>
                      <a:pt x="6500" y="196714"/>
                    </a:cubicBezTo>
                    <a:cubicBezTo>
                      <a:pt x="-17789" y="116132"/>
                      <a:pt x="28121" y="30693"/>
                      <a:pt x="108798" y="6500"/>
                    </a:cubicBezTo>
                    <a:cubicBezTo>
                      <a:pt x="189475" y="-17789"/>
                      <a:pt x="274819" y="28121"/>
                      <a:pt x="299108" y="108798"/>
                    </a:cubicBezTo>
                    <a:cubicBezTo>
                      <a:pt x="323301" y="189475"/>
                      <a:pt x="277486" y="274819"/>
                      <a:pt x="196809" y="29901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04" name="Freeform: Shape 203">
                <a:extLst>
                  <a:ext uri="{FF2B5EF4-FFF2-40B4-BE49-F238E27FC236}">
                    <a16:creationId xmlns:a16="http://schemas.microsoft.com/office/drawing/2014/main" id="{C5EDECCA-B052-FE86-4288-1730CBAF2AA1}"/>
                  </a:ext>
                </a:extLst>
              </p:cNvPr>
              <p:cNvSpPr/>
              <p:nvPr/>
            </p:nvSpPr>
            <p:spPr>
              <a:xfrm>
                <a:off x="6075044" y="3304352"/>
                <a:ext cx="181824" cy="287048"/>
              </a:xfrm>
              <a:custGeom>
                <a:avLst/>
                <a:gdLst>
                  <a:gd name="connsiteX0" fmla="*/ 175355 w 181824"/>
                  <a:gd name="connsiteY0" fmla="*/ 108740 h 287048"/>
                  <a:gd name="connsiteX1" fmla="*/ 0 w 181824"/>
                  <a:gd name="connsiteY1" fmla="*/ 2822 h 287048"/>
                  <a:gd name="connsiteX2" fmla="*/ 140875 w 181824"/>
                  <a:gd name="connsiteY2" fmla="*/ 175034 h 287048"/>
                  <a:gd name="connsiteX3" fmla="*/ 101822 w 181824"/>
                  <a:gd name="connsiteY3" fmla="*/ 287048 h 287048"/>
                  <a:gd name="connsiteX4" fmla="*/ 175355 w 181824"/>
                  <a:gd name="connsiteY4" fmla="*/ 108740 h 2870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1824" h="287048">
                    <a:moveTo>
                      <a:pt x="175355" y="108740"/>
                    </a:moveTo>
                    <a:cubicBezTo>
                      <a:pt x="152591" y="33017"/>
                      <a:pt x="76010" y="-12037"/>
                      <a:pt x="0" y="2822"/>
                    </a:cubicBezTo>
                    <a:cubicBezTo>
                      <a:pt x="87344" y="21301"/>
                      <a:pt x="139732" y="85880"/>
                      <a:pt x="140875" y="175034"/>
                    </a:cubicBezTo>
                    <a:cubicBezTo>
                      <a:pt x="142970" y="220183"/>
                      <a:pt x="128111" y="257521"/>
                      <a:pt x="101822" y="287048"/>
                    </a:cubicBezTo>
                    <a:cubicBezTo>
                      <a:pt x="164211" y="253235"/>
                      <a:pt x="196501" y="179225"/>
                      <a:pt x="175355" y="10874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grpSp>
            <p:nvGrpSpPr>
              <p:cNvPr id="205" name="Graphic 2">
                <a:extLst>
                  <a:ext uri="{FF2B5EF4-FFF2-40B4-BE49-F238E27FC236}">
                    <a16:creationId xmlns:a16="http://schemas.microsoft.com/office/drawing/2014/main" id="{D67A7DE3-2A64-EF8A-6B25-5713C55610B2}"/>
                  </a:ext>
                </a:extLst>
              </p:cNvPr>
              <p:cNvGrpSpPr/>
              <p:nvPr/>
            </p:nvGrpSpPr>
            <p:grpSpPr>
              <a:xfrm>
                <a:off x="5881684" y="3256226"/>
                <a:ext cx="96300" cy="100097"/>
                <a:chOff x="5881684" y="3256226"/>
                <a:chExt cx="96300" cy="100097"/>
              </a:xfrm>
              <a:grpFill/>
            </p:grpSpPr>
            <p:sp>
              <p:nvSpPr>
                <p:cNvPr id="223" name="Freeform: Shape 222">
                  <a:extLst>
                    <a:ext uri="{FF2B5EF4-FFF2-40B4-BE49-F238E27FC236}">
                      <a16:creationId xmlns:a16="http://schemas.microsoft.com/office/drawing/2014/main" id="{C8D5F844-9245-7743-2A80-C01C27C603A1}"/>
                    </a:ext>
                  </a:extLst>
                </p:cNvPr>
                <p:cNvSpPr/>
                <p:nvPr/>
              </p:nvSpPr>
              <p:spPr>
                <a:xfrm>
                  <a:off x="5881684" y="3256226"/>
                  <a:ext cx="96300" cy="100097"/>
                </a:xfrm>
                <a:custGeom>
                  <a:avLst/>
                  <a:gdLst>
                    <a:gd name="connsiteX0" fmla="*/ 96300 w 96300"/>
                    <a:gd name="connsiteY0" fmla="*/ 15991 h 100097"/>
                    <a:gd name="connsiteX1" fmla="*/ 49437 w 96300"/>
                    <a:gd name="connsiteY1" fmla="*/ 3990 h 100097"/>
                    <a:gd name="connsiteX2" fmla="*/ 860 w 96300"/>
                    <a:gd name="connsiteY2" fmla="*/ 60283 h 100097"/>
                    <a:gd name="connsiteX3" fmla="*/ 21053 w 96300"/>
                    <a:gd name="connsiteY3" fmla="*/ 100097 h 100097"/>
                    <a:gd name="connsiteX4" fmla="*/ 96300 w 96300"/>
                    <a:gd name="connsiteY4" fmla="*/ 15991 h 100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6300" h="100097">
                      <a:moveTo>
                        <a:pt x="96300" y="15991"/>
                      </a:moveTo>
                      <a:cubicBezTo>
                        <a:pt x="96300" y="15991"/>
                        <a:pt x="72202" y="-9631"/>
                        <a:pt x="49437" y="3990"/>
                      </a:cubicBezTo>
                      <a:cubicBezTo>
                        <a:pt x="26672" y="17611"/>
                        <a:pt x="3431" y="50662"/>
                        <a:pt x="860" y="60283"/>
                      </a:cubicBezTo>
                      <a:cubicBezTo>
                        <a:pt x="-2474" y="72951"/>
                        <a:pt x="3812" y="90382"/>
                        <a:pt x="21053" y="100097"/>
                      </a:cubicBezTo>
                      <a:cubicBezTo>
                        <a:pt x="28958" y="92001"/>
                        <a:pt x="96300" y="15991"/>
                        <a:pt x="96300" y="15991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24" name="Freeform: Shape 223">
                  <a:extLst>
                    <a:ext uri="{FF2B5EF4-FFF2-40B4-BE49-F238E27FC236}">
                      <a16:creationId xmlns:a16="http://schemas.microsoft.com/office/drawing/2014/main" id="{E70A438C-680A-BBB7-9B11-7ABEA8DD82DC}"/>
                    </a:ext>
                  </a:extLst>
                </p:cNvPr>
                <p:cNvSpPr/>
                <p:nvPr/>
              </p:nvSpPr>
              <p:spPr>
                <a:xfrm>
                  <a:off x="5917786" y="3259830"/>
                  <a:ext cx="53610" cy="26580"/>
                </a:xfrm>
                <a:custGeom>
                  <a:avLst/>
                  <a:gdLst>
                    <a:gd name="connsiteX0" fmla="*/ 14002 w 53610"/>
                    <a:gd name="connsiteY0" fmla="*/ 3434 h 26580"/>
                    <a:gd name="connsiteX1" fmla="*/ 0 w 53610"/>
                    <a:gd name="connsiteY1" fmla="*/ 14483 h 26580"/>
                    <a:gd name="connsiteX2" fmla="*/ 42863 w 53610"/>
                    <a:gd name="connsiteY2" fmla="*/ 26580 h 26580"/>
                    <a:gd name="connsiteX3" fmla="*/ 53245 w 53610"/>
                    <a:gd name="connsiteY3" fmla="*/ 13626 h 26580"/>
                    <a:gd name="connsiteX4" fmla="*/ 14002 w 53610"/>
                    <a:gd name="connsiteY4" fmla="*/ 3434 h 265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3610" h="26580">
                      <a:moveTo>
                        <a:pt x="14002" y="3434"/>
                      </a:moveTo>
                      <a:cubicBezTo>
                        <a:pt x="9239" y="6292"/>
                        <a:pt x="4572" y="10197"/>
                        <a:pt x="0" y="14483"/>
                      </a:cubicBezTo>
                      <a:cubicBezTo>
                        <a:pt x="17812" y="7530"/>
                        <a:pt x="36576" y="13626"/>
                        <a:pt x="42863" y="26580"/>
                      </a:cubicBezTo>
                      <a:cubicBezTo>
                        <a:pt x="49911" y="19913"/>
                        <a:pt x="55054" y="16674"/>
                        <a:pt x="53245" y="13626"/>
                      </a:cubicBezTo>
                      <a:cubicBezTo>
                        <a:pt x="51435" y="10673"/>
                        <a:pt x="32290" y="-7424"/>
                        <a:pt x="14002" y="3434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sp>
            <p:nvSpPr>
              <p:cNvPr id="206" name="Freeform: Shape 205">
                <a:extLst>
                  <a:ext uri="{FF2B5EF4-FFF2-40B4-BE49-F238E27FC236}">
                    <a16:creationId xmlns:a16="http://schemas.microsoft.com/office/drawing/2014/main" id="{06787181-9642-37AA-A830-C269BCA902A3}"/>
                  </a:ext>
                </a:extLst>
              </p:cNvPr>
              <p:cNvSpPr/>
              <p:nvPr/>
            </p:nvSpPr>
            <p:spPr>
              <a:xfrm>
                <a:off x="6151603" y="3190349"/>
                <a:ext cx="18930" cy="28863"/>
              </a:xfrm>
              <a:custGeom>
                <a:avLst/>
                <a:gdLst>
                  <a:gd name="connsiteX0" fmla="*/ 6880 w 18930"/>
                  <a:gd name="connsiteY0" fmla="*/ 28719 h 28863"/>
                  <a:gd name="connsiteX1" fmla="*/ 6880 w 18930"/>
                  <a:gd name="connsiteY1" fmla="*/ 28719 h 28863"/>
                  <a:gd name="connsiteX2" fmla="*/ 16595 w 18930"/>
                  <a:gd name="connsiteY2" fmla="*/ 21957 h 28863"/>
                  <a:gd name="connsiteX3" fmla="*/ 18786 w 18930"/>
                  <a:gd name="connsiteY3" fmla="*/ 9860 h 28863"/>
                  <a:gd name="connsiteX4" fmla="*/ 12023 w 18930"/>
                  <a:gd name="connsiteY4" fmla="*/ 144 h 28863"/>
                  <a:gd name="connsiteX5" fmla="*/ 12023 w 18930"/>
                  <a:gd name="connsiteY5" fmla="*/ 144 h 28863"/>
                  <a:gd name="connsiteX6" fmla="*/ 2308 w 18930"/>
                  <a:gd name="connsiteY6" fmla="*/ 6907 h 28863"/>
                  <a:gd name="connsiteX7" fmla="*/ 117 w 18930"/>
                  <a:gd name="connsiteY7" fmla="*/ 19004 h 28863"/>
                  <a:gd name="connsiteX8" fmla="*/ 6880 w 18930"/>
                  <a:gd name="connsiteY8" fmla="*/ 28719 h 288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8930" h="28863">
                    <a:moveTo>
                      <a:pt x="6880" y="28719"/>
                    </a:moveTo>
                    <a:lnTo>
                      <a:pt x="6880" y="28719"/>
                    </a:lnTo>
                    <a:cubicBezTo>
                      <a:pt x="11452" y="29577"/>
                      <a:pt x="15738" y="26529"/>
                      <a:pt x="16595" y="21957"/>
                    </a:cubicBezTo>
                    <a:lnTo>
                      <a:pt x="18786" y="9860"/>
                    </a:lnTo>
                    <a:cubicBezTo>
                      <a:pt x="19643" y="5288"/>
                      <a:pt x="16595" y="1002"/>
                      <a:pt x="12023" y="144"/>
                    </a:cubicBezTo>
                    <a:lnTo>
                      <a:pt x="12023" y="144"/>
                    </a:lnTo>
                    <a:cubicBezTo>
                      <a:pt x="7451" y="-713"/>
                      <a:pt x="3165" y="2335"/>
                      <a:pt x="2308" y="6907"/>
                    </a:cubicBezTo>
                    <a:lnTo>
                      <a:pt x="117" y="19004"/>
                    </a:lnTo>
                    <a:cubicBezTo>
                      <a:pt x="-645" y="23576"/>
                      <a:pt x="2403" y="27957"/>
                      <a:pt x="6880" y="28719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07" name="Freeform: Shape 206">
                <a:extLst>
                  <a:ext uri="{FF2B5EF4-FFF2-40B4-BE49-F238E27FC236}">
                    <a16:creationId xmlns:a16="http://schemas.microsoft.com/office/drawing/2014/main" id="{15B9F29A-6072-3C19-C846-AF6195131929}"/>
                  </a:ext>
                </a:extLst>
              </p:cNvPr>
              <p:cNvSpPr/>
              <p:nvPr/>
            </p:nvSpPr>
            <p:spPr>
              <a:xfrm rot="-1015751">
                <a:off x="6060082" y="3310337"/>
                <a:ext cx="6096" cy="21146"/>
              </a:xfrm>
              <a:custGeom>
                <a:avLst/>
                <a:gdLst>
                  <a:gd name="connsiteX0" fmla="*/ 0 w 6096"/>
                  <a:gd name="connsiteY0" fmla="*/ 0 h 21146"/>
                  <a:gd name="connsiteX1" fmla="*/ 6096 w 6096"/>
                  <a:gd name="connsiteY1" fmla="*/ 0 h 21146"/>
                  <a:gd name="connsiteX2" fmla="*/ 6096 w 6096"/>
                  <a:gd name="connsiteY2" fmla="*/ 21146 h 21146"/>
                  <a:gd name="connsiteX3" fmla="*/ 0 w 6096"/>
                  <a:gd name="connsiteY3" fmla="*/ 21146 h 21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096" h="21146">
                    <a:moveTo>
                      <a:pt x="0" y="0"/>
                    </a:moveTo>
                    <a:lnTo>
                      <a:pt x="6096" y="0"/>
                    </a:lnTo>
                    <a:lnTo>
                      <a:pt x="6096" y="21146"/>
                    </a:lnTo>
                    <a:lnTo>
                      <a:pt x="0" y="21146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08" name="Freeform: Shape 207">
                <a:extLst>
                  <a:ext uri="{FF2B5EF4-FFF2-40B4-BE49-F238E27FC236}">
                    <a16:creationId xmlns:a16="http://schemas.microsoft.com/office/drawing/2014/main" id="{A4B1519F-359B-01FA-DB29-8714AA72DDAC}"/>
                  </a:ext>
                </a:extLst>
              </p:cNvPr>
              <p:cNvSpPr/>
              <p:nvPr/>
            </p:nvSpPr>
            <p:spPr>
              <a:xfrm rot="-1004655">
                <a:off x="6137628" y="3552713"/>
                <a:ext cx="6095" cy="51720"/>
              </a:xfrm>
              <a:custGeom>
                <a:avLst/>
                <a:gdLst>
                  <a:gd name="connsiteX0" fmla="*/ 0 w 6095"/>
                  <a:gd name="connsiteY0" fmla="*/ 0 h 51720"/>
                  <a:gd name="connsiteX1" fmla="*/ 6096 w 6095"/>
                  <a:gd name="connsiteY1" fmla="*/ 0 h 51720"/>
                  <a:gd name="connsiteX2" fmla="*/ 6096 w 6095"/>
                  <a:gd name="connsiteY2" fmla="*/ 51721 h 51720"/>
                  <a:gd name="connsiteX3" fmla="*/ 0 w 6095"/>
                  <a:gd name="connsiteY3" fmla="*/ 51721 h 517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095" h="51720">
                    <a:moveTo>
                      <a:pt x="0" y="0"/>
                    </a:moveTo>
                    <a:lnTo>
                      <a:pt x="6096" y="0"/>
                    </a:lnTo>
                    <a:lnTo>
                      <a:pt x="6096" y="51721"/>
                    </a:lnTo>
                    <a:lnTo>
                      <a:pt x="0" y="51721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09" name="Freeform: Shape 208">
                <a:extLst>
                  <a:ext uri="{FF2B5EF4-FFF2-40B4-BE49-F238E27FC236}">
                    <a16:creationId xmlns:a16="http://schemas.microsoft.com/office/drawing/2014/main" id="{6F250EC8-7FA5-9C06-FBA7-4225620F0499}"/>
                  </a:ext>
                </a:extLst>
              </p:cNvPr>
              <p:cNvSpPr/>
              <p:nvPr/>
            </p:nvSpPr>
            <p:spPr>
              <a:xfrm>
                <a:off x="5956934" y="3484149"/>
                <a:ext cx="48386" cy="19811"/>
              </a:xfrm>
              <a:custGeom>
                <a:avLst/>
                <a:gdLst>
                  <a:gd name="connsiteX0" fmla="*/ 46577 w 48386"/>
                  <a:gd name="connsiteY0" fmla="*/ 0 h 19811"/>
                  <a:gd name="connsiteX1" fmla="*/ 48387 w 48386"/>
                  <a:gd name="connsiteY1" fmla="*/ 5810 h 19811"/>
                  <a:gd name="connsiteX2" fmla="*/ 1714 w 48386"/>
                  <a:gd name="connsiteY2" fmla="*/ 19812 h 19811"/>
                  <a:gd name="connsiteX3" fmla="*/ 0 w 48386"/>
                  <a:gd name="connsiteY3" fmla="*/ 14002 h 198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8386" h="19811">
                    <a:moveTo>
                      <a:pt x="46577" y="0"/>
                    </a:moveTo>
                    <a:lnTo>
                      <a:pt x="48387" y="5810"/>
                    </a:lnTo>
                    <a:lnTo>
                      <a:pt x="1714" y="19812"/>
                    </a:lnTo>
                    <a:lnTo>
                      <a:pt x="0" y="14002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10" name="Freeform: Shape 209">
                <a:extLst>
                  <a:ext uri="{FF2B5EF4-FFF2-40B4-BE49-F238E27FC236}">
                    <a16:creationId xmlns:a16="http://schemas.microsoft.com/office/drawing/2014/main" id="{B560ADC9-C2F6-9136-1725-5C7FD03BC23E}"/>
                  </a:ext>
                </a:extLst>
              </p:cNvPr>
              <p:cNvSpPr/>
              <p:nvPr/>
            </p:nvSpPr>
            <p:spPr>
              <a:xfrm rot="-6411075">
                <a:off x="6221071" y="3393512"/>
                <a:ext cx="6096" cy="54771"/>
              </a:xfrm>
              <a:custGeom>
                <a:avLst/>
                <a:gdLst>
                  <a:gd name="connsiteX0" fmla="*/ 0 w 6096"/>
                  <a:gd name="connsiteY0" fmla="*/ 0 h 54771"/>
                  <a:gd name="connsiteX1" fmla="*/ 6096 w 6096"/>
                  <a:gd name="connsiteY1" fmla="*/ 0 h 54771"/>
                  <a:gd name="connsiteX2" fmla="*/ 6096 w 6096"/>
                  <a:gd name="connsiteY2" fmla="*/ 54771 h 54771"/>
                  <a:gd name="connsiteX3" fmla="*/ 0 w 6096"/>
                  <a:gd name="connsiteY3" fmla="*/ 54771 h 547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096" h="54771">
                    <a:moveTo>
                      <a:pt x="0" y="0"/>
                    </a:moveTo>
                    <a:lnTo>
                      <a:pt x="6096" y="0"/>
                    </a:lnTo>
                    <a:lnTo>
                      <a:pt x="6096" y="54771"/>
                    </a:lnTo>
                    <a:lnTo>
                      <a:pt x="0" y="54771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11" name="Freeform: Shape 210">
                <a:extLst>
                  <a:ext uri="{FF2B5EF4-FFF2-40B4-BE49-F238E27FC236}">
                    <a16:creationId xmlns:a16="http://schemas.microsoft.com/office/drawing/2014/main" id="{A06EC198-137A-CD6B-3187-A43A308E6FCF}"/>
                  </a:ext>
                </a:extLst>
              </p:cNvPr>
              <p:cNvSpPr/>
              <p:nvPr/>
            </p:nvSpPr>
            <p:spPr>
              <a:xfrm rot="-3707380">
                <a:off x="5982838" y="3374974"/>
                <a:ext cx="6095" cy="37051"/>
              </a:xfrm>
              <a:custGeom>
                <a:avLst/>
                <a:gdLst>
                  <a:gd name="connsiteX0" fmla="*/ 0 w 6095"/>
                  <a:gd name="connsiteY0" fmla="*/ 0 h 37051"/>
                  <a:gd name="connsiteX1" fmla="*/ 6096 w 6095"/>
                  <a:gd name="connsiteY1" fmla="*/ 0 h 37051"/>
                  <a:gd name="connsiteX2" fmla="*/ 6096 w 6095"/>
                  <a:gd name="connsiteY2" fmla="*/ 37051 h 37051"/>
                  <a:gd name="connsiteX3" fmla="*/ 0 w 6095"/>
                  <a:gd name="connsiteY3" fmla="*/ 37051 h 370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095" h="37051">
                    <a:moveTo>
                      <a:pt x="0" y="0"/>
                    </a:moveTo>
                    <a:lnTo>
                      <a:pt x="6096" y="0"/>
                    </a:lnTo>
                    <a:lnTo>
                      <a:pt x="6096" y="37051"/>
                    </a:lnTo>
                    <a:lnTo>
                      <a:pt x="0" y="37051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12" name="Freeform: Shape 211">
                <a:extLst>
                  <a:ext uri="{FF2B5EF4-FFF2-40B4-BE49-F238E27FC236}">
                    <a16:creationId xmlns:a16="http://schemas.microsoft.com/office/drawing/2014/main" id="{1143E7FF-5874-BC64-CC27-B0FB0EF3979D}"/>
                  </a:ext>
                </a:extLst>
              </p:cNvPr>
              <p:cNvSpPr/>
              <p:nvPr/>
            </p:nvSpPr>
            <p:spPr>
              <a:xfrm rot="-3688311">
                <a:off x="6219917" y="3503223"/>
                <a:ext cx="6096" cy="35528"/>
              </a:xfrm>
              <a:custGeom>
                <a:avLst/>
                <a:gdLst>
                  <a:gd name="connsiteX0" fmla="*/ 0 w 6096"/>
                  <a:gd name="connsiteY0" fmla="*/ 0 h 35528"/>
                  <a:gd name="connsiteX1" fmla="*/ 6096 w 6096"/>
                  <a:gd name="connsiteY1" fmla="*/ 0 h 35528"/>
                  <a:gd name="connsiteX2" fmla="*/ 6096 w 6096"/>
                  <a:gd name="connsiteY2" fmla="*/ 35529 h 35528"/>
                  <a:gd name="connsiteX3" fmla="*/ 0 w 6096"/>
                  <a:gd name="connsiteY3" fmla="*/ 35529 h 355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096" h="35528">
                    <a:moveTo>
                      <a:pt x="0" y="0"/>
                    </a:moveTo>
                    <a:lnTo>
                      <a:pt x="6096" y="0"/>
                    </a:lnTo>
                    <a:lnTo>
                      <a:pt x="6096" y="35529"/>
                    </a:lnTo>
                    <a:lnTo>
                      <a:pt x="0" y="3552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13" name="Freeform: Shape 212">
                <a:extLst>
                  <a:ext uri="{FF2B5EF4-FFF2-40B4-BE49-F238E27FC236}">
                    <a16:creationId xmlns:a16="http://schemas.microsoft.com/office/drawing/2014/main" id="{A95EB310-F480-9371-E821-A3EBF9540342}"/>
                  </a:ext>
                </a:extLst>
              </p:cNvPr>
              <p:cNvSpPr/>
              <p:nvPr/>
            </p:nvSpPr>
            <p:spPr>
              <a:xfrm>
                <a:off x="6029133" y="3556253"/>
                <a:ext cx="23526" cy="36766"/>
              </a:xfrm>
              <a:custGeom>
                <a:avLst/>
                <a:gdLst>
                  <a:gd name="connsiteX0" fmla="*/ 18193 w 23526"/>
                  <a:gd name="connsiteY0" fmla="*/ 0 h 36766"/>
                  <a:gd name="connsiteX1" fmla="*/ 23527 w 23526"/>
                  <a:gd name="connsiteY1" fmla="*/ 2857 h 36766"/>
                  <a:gd name="connsiteX2" fmla="*/ 5334 w 23526"/>
                  <a:gd name="connsiteY2" fmla="*/ 36767 h 36766"/>
                  <a:gd name="connsiteX3" fmla="*/ 0 w 23526"/>
                  <a:gd name="connsiteY3" fmla="*/ 33909 h 367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526" h="36766">
                    <a:moveTo>
                      <a:pt x="18193" y="0"/>
                    </a:moveTo>
                    <a:lnTo>
                      <a:pt x="23527" y="2857"/>
                    </a:lnTo>
                    <a:lnTo>
                      <a:pt x="5334" y="36767"/>
                    </a:lnTo>
                    <a:lnTo>
                      <a:pt x="0" y="3390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14" name="Freeform: Shape 213">
                <a:extLst>
                  <a:ext uri="{FF2B5EF4-FFF2-40B4-BE49-F238E27FC236}">
                    <a16:creationId xmlns:a16="http://schemas.microsoft.com/office/drawing/2014/main" id="{3E2A22C5-03A9-CB63-A9F3-9920FDDF27C0}"/>
                  </a:ext>
                </a:extLst>
              </p:cNvPr>
              <p:cNvSpPr/>
              <p:nvPr/>
            </p:nvSpPr>
            <p:spPr>
              <a:xfrm rot="-9104307">
                <a:off x="6165045" y="3320415"/>
                <a:ext cx="6096" cy="35242"/>
              </a:xfrm>
              <a:custGeom>
                <a:avLst/>
                <a:gdLst>
                  <a:gd name="connsiteX0" fmla="*/ 0 w 6096"/>
                  <a:gd name="connsiteY0" fmla="*/ 0 h 35242"/>
                  <a:gd name="connsiteX1" fmla="*/ 6096 w 6096"/>
                  <a:gd name="connsiteY1" fmla="*/ 0 h 35242"/>
                  <a:gd name="connsiteX2" fmla="*/ 6096 w 6096"/>
                  <a:gd name="connsiteY2" fmla="*/ 35243 h 35242"/>
                  <a:gd name="connsiteX3" fmla="*/ 0 w 6096"/>
                  <a:gd name="connsiteY3" fmla="*/ 35243 h 352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096" h="35242">
                    <a:moveTo>
                      <a:pt x="0" y="0"/>
                    </a:moveTo>
                    <a:lnTo>
                      <a:pt x="6096" y="0"/>
                    </a:lnTo>
                    <a:lnTo>
                      <a:pt x="6096" y="35243"/>
                    </a:lnTo>
                    <a:lnTo>
                      <a:pt x="0" y="35243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15" name="Freeform: Shape 214">
                <a:extLst>
                  <a:ext uri="{FF2B5EF4-FFF2-40B4-BE49-F238E27FC236}">
                    <a16:creationId xmlns:a16="http://schemas.microsoft.com/office/drawing/2014/main" id="{EB75020D-053D-7C1A-B4B9-BFA396DD842A}"/>
                  </a:ext>
                </a:extLst>
              </p:cNvPr>
              <p:cNvSpPr/>
              <p:nvPr/>
            </p:nvSpPr>
            <p:spPr>
              <a:xfrm>
                <a:off x="6070853" y="3358800"/>
                <a:ext cx="33813" cy="100107"/>
              </a:xfrm>
              <a:custGeom>
                <a:avLst/>
                <a:gdLst>
                  <a:gd name="connsiteX0" fmla="*/ 2857 w 33813"/>
                  <a:gd name="connsiteY0" fmla="*/ 0 h 100107"/>
                  <a:gd name="connsiteX1" fmla="*/ 0 w 33813"/>
                  <a:gd name="connsiteY1" fmla="*/ 47625 h 100107"/>
                  <a:gd name="connsiteX2" fmla="*/ 33814 w 33813"/>
                  <a:gd name="connsiteY2" fmla="*/ 100108 h 100107"/>
                  <a:gd name="connsiteX3" fmla="*/ 30956 w 33813"/>
                  <a:gd name="connsiteY3" fmla="*/ 36481 h 1001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3813" h="100107">
                    <a:moveTo>
                      <a:pt x="2857" y="0"/>
                    </a:moveTo>
                    <a:lnTo>
                      <a:pt x="0" y="47625"/>
                    </a:lnTo>
                    <a:lnTo>
                      <a:pt x="33814" y="100108"/>
                    </a:lnTo>
                    <a:lnTo>
                      <a:pt x="30956" y="36481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16" name="Freeform: Shape 215">
                <a:extLst>
                  <a:ext uri="{FF2B5EF4-FFF2-40B4-BE49-F238E27FC236}">
                    <a16:creationId xmlns:a16="http://schemas.microsoft.com/office/drawing/2014/main" id="{F62D31FB-9251-76CA-BD77-9A055A0EC1EC}"/>
                  </a:ext>
                </a:extLst>
              </p:cNvPr>
              <p:cNvSpPr/>
              <p:nvPr/>
            </p:nvSpPr>
            <p:spPr>
              <a:xfrm>
                <a:off x="6104095" y="3418331"/>
                <a:ext cx="127063" cy="38957"/>
              </a:xfrm>
              <a:custGeom>
                <a:avLst/>
                <a:gdLst>
                  <a:gd name="connsiteX0" fmla="*/ 127063 w 127063"/>
                  <a:gd name="connsiteY0" fmla="*/ 0 h 38957"/>
                  <a:gd name="connsiteX1" fmla="*/ 51530 w 127063"/>
                  <a:gd name="connsiteY1" fmla="*/ 12192 h 38957"/>
                  <a:gd name="connsiteX2" fmla="*/ 0 w 127063"/>
                  <a:gd name="connsiteY2" fmla="*/ 38957 h 38957"/>
                  <a:gd name="connsiteX3" fmla="*/ 59150 w 127063"/>
                  <a:gd name="connsiteY3" fmla="*/ 32576 h 389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7063" h="38957">
                    <a:moveTo>
                      <a:pt x="127063" y="0"/>
                    </a:moveTo>
                    <a:lnTo>
                      <a:pt x="51530" y="12192"/>
                    </a:lnTo>
                    <a:lnTo>
                      <a:pt x="0" y="38957"/>
                    </a:lnTo>
                    <a:lnTo>
                      <a:pt x="59150" y="32576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grpSp>
            <p:nvGrpSpPr>
              <p:cNvPr id="217" name="Graphic 2">
                <a:extLst>
                  <a:ext uri="{FF2B5EF4-FFF2-40B4-BE49-F238E27FC236}">
                    <a16:creationId xmlns:a16="http://schemas.microsoft.com/office/drawing/2014/main" id="{171D877F-7FD3-7328-8ACA-BA344265646A}"/>
                  </a:ext>
                </a:extLst>
              </p:cNvPr>
              <p:cNvGrpSpPr/>
              <p:nvPr/>
            </p:nvGrpSpPr>
            <p:grpSpPr>
              <a:xfrm>
                <a:off x="6089575" y="3442542"/>
                <a:ext cx="29041" cy="29075"/>
                <a:chOff x="6089575" y="3442542"/>
                <a:chExt cx="29041" cy="29075"/>
              </a:xfrm>
              <a:grpFill/>
            </p:grpSpPr>
            <p:sp>
              <p:nvSpPr>
                <p:cNvPr id="221" name="Freeform: Shape 220">
                  <a:extLst>
                    <a:ext uri="{FF2B5EF4-FFF2-40B4-BE49-F238E27FC236}">
                      <a16:creationId xmlns:a16="http://schemas.microsoft.com/office/drawing/2014/main" id="{DD4B19BE-0E86-5141-A367-A67166D288B9}"/>
                    </a:ext>
                  </a:extLst>
                </p:cNvPr>
                <p:cNvSpPr/>
                <p:nvPr/>
              </p:nvSpPr>
              <p:spPr>
                <a:xfrm>
                  <a:off x="6089575" y="3442542"/>
                  <a:ext cx="29041" cy="29075"/>
                </a:xfrm>
                <a:custGeom>
                  <a:avLst/>
                  <a:gdLst>
                    <a:gd name="connsiteX0" fmla="*/ 28427 w 29041"/>
                    <a:gd name="connsiteY0" fmla="*/ 10364 h 29075"/>
                    <a:gd name="connsiteX1" fmla="*/ 18712 w 29041"/>
                    <a:gd name="connsiteY1" fmla="*/ 28462 h 29075"/>
                    <a:gd name="connsiteX2" fmla="*/ 614 w 29041"/>
                    <a:gd name="connsiteY2" fmla="*/ 18746 h 29075"/>
                    <a:gd name="connsiteX3" fmla="*/ 10330 w 29041"/>
                    <a:gd name="connsiteY3" fmla="*/ 649 h 29075"/>
                    <a:gd name="connsiteX4" fmla="*/ 28427 w 29041"/>
                    <a:gd name="connsiteY4" fmla="*/ 10364 h 29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041" h="29075">
                      <a:moveTo>
                        <a:pt x="28427" y="10364"/>
                      </a:moveTo>
                      <a:cubicBezTo>
                        <a:pt x="30713" y="18080"/>
                        <a:pt x="26427" y="26176"/>
                        <a:pt x="18712" y="28462"/>
                      </a:cubicBezTo>
                      <a:cubicBezTo>
                        <a:pt x="10996" y="30748"/>
                        <a:pt x="2995" y="26462"/>
                        <a:pt x="614" y="18746"/>
                      </a:cubicBezTo>
                      <a:cubicBezTo>
                        <a:pt x="-1672" y="11031"/>
                        <a:pt x="2614" y="2935"/>
                        <a:pt x="10330" y="649"/>
                      </a:cubicBezTo>
                      <a:cubicBezTo>
                        <a:pt x="18045" y="-1732"/>
                        <a:pt x="26141" y="2649"/>
                        <a:pt x="28427" y="10364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22" name="Freeform: Shape 221">
                  <a:extLst>
                    <a:ext uri="{FF2B5EF4-FFF2-40B4-BE49-F238E27FC236}">
                      <a16:creationId xmlns:a16="http://schemas.microsoft.com/office/drawing/2014/main" id="{5CB4A42A-47C9-5031-77EC-0966B156F90F}"/>
                    </a:ext>
                  </a:extLst>
                </p:cNvPr>
                <p:cNvSpPr/>
                <p:nvPr/>
              </p:nvSpPr>
              <p:spPr>
                <a:xfrm>
                  <a:off x="6091001" y="3449573"/>
                  <a:ext cx="6808" cy="19145"/>
                </a:xfrm>
                <a:custGeom>
                  <a:avLst/>
                  <a:gdLst>
                    <a:gd name="connsiteX0" fmla="*/ 2617 w 6808"/>
                    <a:gd name="connsiteY0" fmla="*/ 0 h 19145"/>
                    <a:gd name="connsiteX1" fmla="*/ 6808 w 6808"/>
                    <a:gd name="connsiteY1" fmla="*/ 19145 h 19145"/>
                    <a:gd name="connsiteX2" fmla="*/ 2617 w 6808"/>
                    <a:gd name="connsiteY2" fmla="*/ 0 h 191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6808" h="19145">
                      <a:moveTo>
                        <a:pt x="2617" y="0"/>
                      </a:moveTo>
                      <a:cubicBezTo>
                        <a:pt x="2617" y="0"/>
                        <a:pt x="-5479" y="10382"/>
                        <a:pt x="6808" y="19145"/>
                      </a:cubicBezTo>
                      <a:cubicBezTo>
                        <a:pt x="6046" y="17240"/>
                        <a:pt x="1284" y="6668"/>
                        <a:pt x="2617" y="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218" name="Graphic 2">
                <a:extLst>
                  <a:ext uri="{FF2B5EF4-FFF2-40B4-BE49-F238E27FC236}">
                    <a16:creationId xmlns:a16="http://schemas.microsoft.com/office/drawing/2014/main" id="{8715F6BE-1A20-CBEE-560F-CE94486FE430}"/>
                  </a:ext>
                </a:extLst>
              </p:cNvPr>
              <p:cNvGrpSpPr/>
              <p:nvPr/>
            </p:nvGrpSpPr>
            <p:grpSpPr>
              <a:xfrm>
                <a:off x="6097142" y="3196401"/>
                <a:ext cx="112446" cy="63243"/>
                <a:chOff x="6097142" y="3196401"/>
                <a:chExt cx="112446" cy="63243"/>
              </a:xfrm>
              <a:grpFill/>
            </p:grpSpPr>
            <p:sp>
              <p:nvSpPr>
                <p:cNvPr id="219" name="Freeform: Shape 218">
                  <a:extLst>
                    <a:ext uri="{FF2B5EF4-FFF2-40B4-BE49-F238E27FC236}">
                      <a16:creationId xmlns:a16="http://schemas.microsoft.com/office/drawing/2014/main" id="{B31F3333-0CEC-4C8F-FAC8-BA53F9E34355}"/>
                    </a:ext>
                  </a:extLst>
                </p:cNvPr>
                <p:cNvSpPr/>
                <p:nvPr/>
              </p:nvSpPr>
              <p:spPr>
                <a:xfrm>
                  <a:off x="6097142" y="3196401"/>
                  <a:ext cx="112446" cy="63243"/>
                </a:xfrm>
                <a:custGeom>
                  <a:avLst/>
                  <a:gdLst>
                    <a:gd name="connsiteX0" fmla="*/ 109823 w 112446"/>
                    <a:gd name="connsiteY0" fmla="*/ 63243 h 63243"/>
                    <a:gd name="connsiteX1" fmla="*/ 97917 w 112446"/>
                    <a:gd name="connsiteY1" fmla="*/ 16285 h 63243"/>
                    <a:gd name="connsiteX2" fmla="*/ 25241 w 112446"/>
                    <a:gd name="connsiteY2" fmla="*/ 569 h 63243"/>
                    <a:gd name="connsiteX3" fmla="*/ 0 w 112446"/>
                    <a:gd name="connsiteY3" fmla="*/ 37335 h 63243"/>
                    <a:gd name="connsiteX4" fmla="*/ 109823 w 112446"/>
                    <a:gd name="connsiteY4" fmla="*/ 63243 h 632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2446" h="63243">
                      <a:moveTo>
                        <a:pt x="109823" y="63243"/>
                      </a:moveTo>
                      <a:cubicBezTo>
                        <a:pt x="109823" y="63243"/>
                        <a:pt x="120777" y="29811"/>
                        <a:pt x="97917" y="16285"/>
                      </a:cubicBezTo>
                      <a:cubicBezTo>
                        <a:pt x="75057" y="2760"/>
                        <a:pt x="34957" y="-1717"/>
                        <a:pt x="25241" y="569"/>
                      </a:cubicBezTo>
                      <a:cubicBezTo>
                        <a:pt x="12478" y="3712"/>
                        <a:pt x="286" y="17619"/>
                        <a:pt x="0" y="37335"/>
                      </a:cubicBezTo>
                      <a:cubicBezTo>
                        <a:pt x="10858" y="40479"/>
                        <a:pt x="109823" y="63243"/>
                        <a:pt x="109823" y="63243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20" name="Freeform: Shape 219">
                  <a:extLst>
                    <a:ext uri="{FF2B5EF4-FFF2-40B4-BE49-F238E27FC236}">
                      <a16:creationId xmlns:a16="http://schemas.microsoft.com/office/drawing/2014/main" id="{301D157A-9E9F-4CFF-9678-1194305B8C06}"/>
                    </a:ext>
                  </a:extLst>
                </p:cNvPr>
                <p:cNvSpPr/>
                <p:nvPr/>
              </p:nvSpPr>
              <p:spPr>
                <a:xfrm>
                  <a:off x="6176295" y="3207829"/>
                  <a:ext cx="28905" cy="47556"/>
                </a:xfrm>
                <a:custGeom>
                  <a:avLst/>
                  <a:gdLst>
                    <a:gd name="connsiteX0" fmla="*/ 16383 w 28905"/>
                    <a:gd name="connsiteY0" fmla="*/ 6953 h 47556"/>
                    <a:gd name="connsiteX1" fmla="*/ 0 w 28905"/>
                    <a:gd name="connsiteY1" fmla="*/ 0 h 47556"/>
                    <a:gd name="connsiteX2" fmla="*/ 9906 w 28905"/>
                    <a:gd name="connsiteY2" fmla="*/ 43339 h 47556"/>
                    <a:gd name="connsiteX3" fmla="*/ 26194 w 28905"/>
                    <a:gd name="connsiteY3" fmla="*/ 46292 h 47556"/>
                    <a:gd name="connsiteX4" fmla="*/ 16383 w 28905"/>
                    <a:gd name="connsiteY4" fmla="*/ 6953 h 475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8905" h="47556">
                      <a:moveTo>
                        <a:pt x="16383" y="6953"/>
                      </a:moveTo>
                      <a:cubicBezTo>
                        <a:pt x="11621" y="4191"/>
                        <a:pt x="6001" y="1810"/>
                        <a:pt x="0" y="0"/>
                      </a:cubicBezTo>
                      <a:cubicBezTo>
                        <a:pt x="14669" y="12382"/>
                        <a:pt x="18288" y="31718"/>
                        <a:pt x="9906" y="43339"/>
                      </a:cubicBezTo>
                      <a:cubicBezTo>
                        <a:pt x="19145" y="46292"/>
                        <a:pt x="24384" y="49340"/>
                        <a:pt x="26194" y="46292"/>
                      </a:cubicBezTo>
                      <a:cubicBezTo>
                        <a:pt x="28003" y="43243"/>
                        <a:pt x="34766" y="17812"/>
                        <a:pt x="16383" y="6953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</p:grp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7F2CEABC-21A9-F853-084E-6F89E5DB4D3E}"/>
                </a:ext>
              </a:extLst>
            </p:cNvPr>
            <p:cNvSpPr/>
            <p:nvPr/>
          </p:nvSpPr>
          <p:spPr>
            <a:xfrm>
              <a:off x="5970306" y="3348608"/>
              <a:ext cx="87497" cy="232124"/>
            </a:xfrm>
            <a:custGeom>
              <a:avLst/>
              <a:gdLst>
                <a:gd name="connsiteX0" fmla="*/ 55684 w 87497"/>
                <a:gd name="connsiteY0" fmla="*/ 0 h 232124"/>
                <a:gd name="connsiteX1" fmla="*/ 1106 w 87497"/>
                <a:gd name="connsiteY1" fmla="*/ 125063 h 232124"/>
                <a:gd name="connsiteX2" fmla="*/ 87498 w 87497"/>
                <a:gd name="connsiteY2" fmla="*/ 232124 h 232124"/>
                <a:gd name="connsiteX3" fmla="*/ 31872 w 87497"/>
                <a:gd name="connsiteY3" fmla="*/ 120491 h 232124"/>
                <a:gd name="connsiteX4" fmla="*/ 55684 w 87497"/>
                <a:gd name="connsiteY4" fmla="*/ 0 h 23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7497" h="232124">
                  <a:moveTo>
                    <a:pt x="55684" y="0"/>
                  </a:moveTo>
                  <a:cubicBezTo>
                    <a:pt x="55684" y="0"/>
                    <a:pt x="-9181" y="48197"/>
                    <a:pt x="1106" y="125063"/>
                  </a:cubicBezTo>
                  <a:cubicBezTo>
                    <a:pt x="6249" y="163735"/>
                    <a:pt x="34539" y="206121"/>
                    <a:pt x="87498" y="232124"/>
                  </a:cubicBezTo>
                  <a:cubicBezTo>
                    <a:pt x="66352" y="203168"/>
                    <a:pt x="38920" y="162782"/>
                    <a:pt x="31872" y="120491"/>
                  </a:cubicBezTo>
                  <a:cubicBezTo>
                    <a:pt x="25680" y="83249"/>
                    <a:pt x="32157" y="43434"/>
                    <a:pt x="55684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sp>
        <p:nvSpPr>
          <p:cNvPr id="2" name="Freeform: Shape 1">
            <a:extLst>
              <a:ext uri="{FF2B5EF4-FFF2-40B4-BE49-F238E27FC236}">
                <a16:creationId xmlns:a16="http://schemas.microsoft.com/office/drawing/2014/main" id="{8F226420-9324-C36C-702D-3D8E7B28A9B9}"/>
              </a:ext>
            </a:extLst>
          </p:cNvPr>
          <p:cNvSpPr/>
          <p:nvPr/>
        </p:nvSpPr>
        <p:spPr>
          <a:xfrm rot="13678603">
            <a:off x="2373193" y="-2509540"/>
            <a:ext cx="3950505" cy="4542922"/>
          </a:xfrm>
          <a:custGeom>
            <a:avLst/>
            <a:gdLst>
              <a:gd name="connsiteX0" fmla="*/ 3936674 w 5532100"/>
              <a:gd name="connsiteY0" fmla="*/ 44776 h 6709605"/>
              <a:gd name="connsiteX1" fmla="*/ 2572163 w 5532100"/>
              <a:gd name="connsiteY1" fmla="*/ 86276 h 6709605"/>
              <a:gd name="connsiteX2" fmla="*/ 1676454 w 5532100"/>
              <a:gd name="connsiteY2" fmla="*/ 559528 h 6709605"/>
              <a:gd name="connsiteX3" fmla="*/ 1324166 w 5532100"/>
              <a:gd name="connsiteY3" fmla="*/ 1581307 h 6709605"/>
              <a:gd name="connsiteX4" fmla="*/ 778519 w 5532100"/>
              <a:gd name="connsiteY4" fmla="*/ 2489453 h 6709605"/>
              <a:gd name="connsiteX5" fmla="*/ 285761 w 5532100"/>
              <a:gd name="connsiteY5" fmla="*/ 2785579 h 6709605"/>
              <a:gd name="connsiteX6" fmla="*/ 1025 w 5532100"/>
              <a:gd name="connsiteY6" fmla="*/ 3499450 h 6709605"/>
              <a:gd name="connsiteX7" fmla="*/ 1564000 w 5532100"/>
              <a:gd name="connsiteY7" fmla="*/ 4684085 h 6709605"/>
              <a:gd name="connsiteX8" fmla="*/ 2381554 w 5532100"/>
              <a:gd name="connsiteY8" fmla="*/ 5406988 h 6709605"/>
              <a:gd name="connsiteX9" fmla="*/ 2950111 w 5532100"/>
              <a:gd name="connsiteY9" fmla="*/ 6470136 h 6709605"/>
              <a:gd name="connsiteX10" fmla="*/ 4468575 w 5532100"/>
              <a:gd name="connsiteY10" fmla="*/ 6265387 h 6709605"/>
              <a:gd name="connsiteX11" fmla="*/ 4872050 w 5532100"/>
              <a:gd name="connsiteY11" fmla="*/ 5544316 h 6709605"/>
              <a:gd name="connsiteX12" fmla="*/ 5462077 w 5532100"/>
              <a:gd name="connsiteY12" fmla="*/ 3387126 h 6709605"/>
              <a:gd name="connsiteX13" fmla="*/ 5343076 w 5532100"/>
              <a:gd name="connsiteY13" fmla="*/ 1190661 h 6709605"/>
              <a:gd name="connsiteX14" fmla="*/ 4011425 w 5532100"/>
              <a:gd name="connsiteY14" fmla="*/ 51977 h 6709605"/>
              <a:gd name="connsiteX15" fmla="*/ 3936674 w 5532100"/>
              <a:gd name="connsiteY15" fmla="*/ 44776 h 67096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5532100" h="6709605">
                <a:moveTo>
                  <a:pt x="3936674" y="44776"/>
                </a:moveTo>
                <a:cubicBezTo>
                  <a:pt x="3486986" y="-26309"/>
                  <a:pt x="3009152" y="-12956"/>
                  <a:pt x="2572163" y="86276"/>
                </a:cubicBezTo>
                <a:cubicBezTo>
                  <a:pt x="2243571" y="160897"/>
                  <a:pt x="1912622" y="297832"/>
                  <a:pt x="1676454" y="559528"/>
                </a:cubicBezTo>
                <a:cubicBezTo>
                  <a:pt x="1439370" y="822140"/>
                  <a:pt x="1395514" y="1232815"/>
                  <a:pt x="1324166" y="1581307"/>
                </a:cubicBezTo>
                <a:cubicBezTo>
                  <a:pt x="1246535" y="1960039"/>
                  <a:pt x="1089570" y="2285752"/>
                  <a:pt x="778519" y="2489453"/>
                </a:cubicBezTo>
                <a:cubicBezTo>
                  <a:pt x="617627" y="2594838"/>
                  <a:pt x="431992" y="2657938"/>
                  <a:pt x="285761" y="2785579"/>
                </a:cubicBezTo>
                <a:cubicBezTo>
                  <a:pt x="94235" y="2952755"/>
                  <a:pt x="-11674" y="3225840"/>
                  <a:pt x="1025" y="3499450"/>
                </a:cubicBezTo>
                <a:cubicBezTo>
                  <a:pt x="42132" y="4388089"/>
                  <a:pt x="962845" y="4468339"/>
                  <a:pt x="1564000" y="4684085"/>
                </a:cubicBezTo>
                <a:cubicBezTo>
                  <a:pt x="1933699" y="4816700"/>
                  <a:pt x="2188849" y="5038991"/>
                  <a:pt x="2381554" y="5406988"/>
                </a:cubicBezTo>
                <a:cubicBezTo>
                  <a:pt x="2569676" y="5766476"/>
                  <a:pt x="2652152" y="6184483"/>
                  <a:pt x="2950111" y="6470136"/>
                </a:cubicBezTo>
                <a:cubicBezTo>
                  <a:pt x="3395609" y="6897175"/>
                  <a:pt x="4129771" y="6706172"/>
                  <a:pt x="4468575" y="6265387"/>
                </a:cubicBezTo>
                <a:cubicBezTo>
                  <a:pt x="4634049" y="6050035"/>
                  <a:pt x="4760773" y="5798026"/>
                  <a:pt x="4872050" y="5544316"/>
                </a:cubicBezTo>
                <a:cubicBezTo>
                  <a:pt x="5167259" y="4871160"/>
                  <a:pt x="5361142" y="4132678"/>
                  <a:pt x="5462077" y="3387126"/>
                </a:cubicBezTo>
                <a:cubicBezTo>
                  <a:pt x="5558298" y="2675873"/>
                  <a:pt x="5585920" y="1889870"/>
                  <a:pt x="5343076" y="1190661"/>
                </a:cubicBezTo>
                <a:cubicBezTo>
                  <a:pt x="5118822" y="544996"/>
                  <a:pt x="4637191" y="124765"/>
                  <a:pt x="4011425" y="51977"/>
                </a:cubicBezTo>
                <a:cubicBezTo>
                  <a:pt x="3986683" y="49097"/>
                  <a:pt x="3961416" y="48573"/>
                  <a:pt x="3936674" y="44776"/>
                </a:cubicBezTo>
                <a:close/>
              </a:path>
            </a:pathLst>
          </a:custGeom>
          <a:solidFill>
            <a:schemeClr val="bg2">
              <a:lumMod val="75000"/>
            </a:schemeClr>
          </a:solidFill>
          <a:ln w="13091" cap="flat">
            <a:noFill/>
            <a:prstDash val="solid"/>
            <a:miter/>
          </a:ln>
        </p:spPr>
        <p:txBody>
          <a:bodyPr rtlCol="0" anchor="ctr"/>
          <a:lstStyle/>
          <a:p>
            <a:endParaRPr lang="th-TH" dirty="0"/>
          </a:p>
        </p:txBody>
      </p:sp>
      <p:sp>
        <p:nvSpPr>
          <p:cNvPr id="30397" name="TextBox 30396">
            <a:extLst>
              <a:ext uri="{FF2B5EF4-FFF2-40B4-BE49-F238E27FC236}">
                <a16:creationId xmlns:a16="http://schemas.microsoft.com/office/drawing/2014/main" id="{910BB1ED-BD00-BCBB-7CE3-6EFDD0B06F2E}"/>
              </a:ext>
            </a:extLst>
          </p:cNvPr>
          <p:cNvSpPr txBox="1"/>
          <p:nvPr/>
        </p:nvSpPr>
        <p:spPr>
          <a:xfrm>
            <a:off x="126054" y="1347307"/>
            <a:ext cx="6004089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7200" b="1" spc="300" dirty="0">
                <a:solidFill>
                  <a:srgbClr val="0F5B42"/>
                </a:solidFill>
                <a:latin typeface="Berlin Sans FB Demi" panose="020E0802020502020306" pitchFamily="34" charset="0"/>
                <a:cs typeface="ARMNoklae" panose="02000506000000020004" pitchFamily="2" charset="0"/>
              </a:rPr>
              <a:t>Results </a:t>
            </a:r>
            <a:endParaRPr lang="th-TH" spc="300" dirty="0">
              <a:solidFill>
                <a:srgbClr val="0F5B42"/>
              </a:solidFill>
              <a:latin typeface="Berlin Sans FB Demi" panose="020E0802020502020306" pitchFamily="34" charset="0"/>
              <a:cs typeface="ARMNoklae" panose="02000506000000020004" pitchFamily="2" charset="0"/>
            </a:endParaRPr>
          </a:p>
        </p:txBody>
      </p:sp>
      <p:sp>
        <p:nvSpPr>
          <p:cNvPr id="30398" name="TextBox 30397">
            <a:extLst>
              <a:ext uri="{FF2B5EF4-FFF2-40B4-BE49-F238E27FC236}">
                <a16:creationId xmlns:a16="http://schemas.microsoft.com/office/drawing/2014/main" id="{F4A3BFD8-D842-02EB-7829-0149C9214D5B}"/>
              </a:ext>
            </a:extLst>
          </p:cNvPr>
          <p:cNvSpPr txBox="1"/>
          <p:nvPr/>
        </p:nvSpPr>
        <p:spPr>
          <a:xfrm>
            <a:off x="1250966" y="2329382"/>
            <a:ext cx="9459899" cy="353943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GB" sz="2400" dirty="0">
                <a:solidFill>
                  <a:srgbClr val="0F5B42"/>
                </a:solidFill>
              </a:rPr>
              <a:t>Test papers will be sent off and marked externally and children will be given a scaled score. In addition, each child will receive an overall result saying whether they have achieved the required standard in the tests (AS) or not (NS).</a:t>
            </a:r>
          </a:p>
          <a:p>
            <a:pPr algn="ctr"/>
            <a:r>
              <a:rPr lang="en-GB" sz="2400" dirty="0">
                <a:solidFill>
                  <a:srgbClr val="0F5B42"/>
                </a:solidFill>
              </a:rPr>
              <a:t>Teacher assessments will also be used to build up a picture of your child’s learning and achievements.</a:t>
            </a:r>
          </a:p>
          <a:p>
            <a:pPr algn="ctr"/>
            <a:endParaRPr lang="en-GB" sz="2400" dirty="0">
              <a:solidFill>
                <a:srgbClr val="0F5B42"/>
              </a:solidFill>
            </a:endParaRPr>
          </a:p>
          <a:p>
            <a:pPr algn="ctr"/>
            <a:r>
              <a:rPr lang="en-GB" sz="2400" dirty="0">
                <a:solidFill>
                  <a:srgbClr val="0F5B42"/>
                </a:solidFill>
              </a:rPr>
              <a:t>All test and Teacher Assessment results will be reported to you in July along with your child’s school report.</a:t>
            </a:r>
          </a:p>
        </p:txBody>
      </p:sp>
      <p:sp>
        <p:nvSpPr>
          <p:cNvPr id="30400" name="Freeform: Shape 30399">
            <a:extLst>
              <a:ext uri="{FF2B5EF4-FFF2-40B4-BE49-F238E27FC236}">
                <a16:creationId xmlns:a16="http://schemas.microsoft.com/office/drawing/2014/main" id="{B9757591-678B-E106-DE75-C4F50C4A891E}"/>
              </a:ext>
            </a:extLst>
          </p:cNvPr>
          <p:cNvSpPr/>
          <p:nvPr/>
        </p:nvSpPr>
        <p:spPr>
          <a:xfrm rot="13678603">
            <a:off x="2270519" y="-2573362"/>
            <a:ext cx="3950505" cy="4542922"/>
          </a:xfrm>
          <a:custGeom>
            <a:avLst/>
            <a:gdLst>
              <a:gd name="connsiteX0" fmla="*/ 3936674 w 5532100"/>
              <a:gd name="connsiteY0" fmla="*/ 44776 h 6709605"/>
              <a:gd name="connsiteX1" fmla="*/ 2572163 w 5532100"/>
              <a:gd name="connsiteY1" fmla="*/ 86276 h 6709605"/>
              <a:gd name="connsiteX2" fmla="*/ 1676454 w 5532100"/>
              <a:gd name="connsiteY2" fmla="*/ 559528 h 6709605"/>
              <a:gd name="connsiteX3" fmla="*/ 1324166 w 5532100"/>
              <a:gd name="connsiteY3" fmla="*/ 1581307 h 6709605"/>
              <a:gd name="connsiteX4" fmla="*/ 778519 w 5532100"/>
              <a:gd name="connsiteY4" fmla="*/ 2489453 h 6709605"/>
              <a:gd name="connsiteX5" fmla="*/ 285761 w 5532100"/>
              <a:gd name="connsiteY5" fmla="*/ 2785579 h 6709605"/>
              <a:gd name="connsiteX6" fmla="*/ 1025 w 5532100"/>
              <a:gd name="connsiteY6" fmla="*/ 3499450 h 6709605"/>
              <a:gd name="connsiteX7" fmla="*/ 1564000 w 5532100"/>
              <a:gd name="connsiteY7" fmla="*/ 4684085 h 6709605"/>
              <a:gd name="connsiteX8" fmla="*/ 2381554 w 5532100"/>
              <a:gd name="connsiteY8" fmla="*/ 5406988 h 6709605"/>
              <a:gd name="connsiteX9" fmla="*/ 2950111 w 5532100"/>
              <a:gd name="connsiteY9" fmla="*/ 6470136 h 6709605"/>
              <a:gd name="connsiteX10" fmla="*/ 4468575 w 5532100"/>
              <a:gd name="connsiteY10" fmla="*/ 6265387 h 6709605"/>
              <a:gd name="connsiteX11" fmla="*/ 4872050 w 5532100"/>
              <a:gd name="connsiteY11" fmla="*/ 5544316 h 6709605"/>
              <a:gd name="connsiteX12" fmla="*/ 5462077 w 5532100"/>
              <a:gd name="connsiteY12" fmla="*/ 3387126 h 6709605"/>
              <a:gd name="connsiteX13" fmla="*/ 5343076 w 5532100"/>
              <a:gd name="connsiteY13" fmla="*/ 1190661 h 6709605"/>
              <a:gd name="connsiteX14" fmla="*/ 4011425 w 5532100"/>
              <a:gd name="connsiteY14" fmla="*/ 51977 h 6709605"/>
              <a:gd name="connsiteX15" fmla="*/ 3936674 w 5532100"/>
              <a:gd name="connsiteY15" fmla="*/ 44776 h 67096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5532100" h="6709605">
                <a:moveTo>
                  <a:pt x="3936674" y="44776"/>
                </a:moveTo>
                <a:cubicBezTo>
                  <a:pt x="3486986" y="-26309"/>
                  <a:pt x="3009152" y="-12956"/>
                  <a:pt x="2572163" y="86276"/>
                </a:cubicBezTo>
                <a:cubicBezTo>
                  <a:pt x="2243571" y="160897"/>
                  <a:pt x="1912622" y="297832"/>
                  <a:pt x="1676454" y="559528"/>
                </a:cubicBezTo>
                <a:cubicBezTo>
                  <a:pt x="1439370" y="822140"/>
                  <a:pt x="1395514" y="1232815"/>
                  <a:pt x="1324166" y="1581307"/>
                </a:cubicBezTo>
                <a:cubicBezTo>
                  <a:pt x="1246535" y="1960039"/>
                  <a:pt x="1089570" y="2285752"/>
                  <a:pt x="778519" y="2489453"/>
                </a:cubicBezTo>
                <a:cubicBezTo>
                  <a:pt x="617627" y="2594838"/>
                  <a:pt x="431992" y="2657938"/>
                  <a:pt x="285761" y="2785579"/>
                </a:cubicBezTo>
                <a:cubicBezTo>
                  <a:pt x="94235" y="2952755"/>
                  <a:pt x="-11674" y="3225840"/>
                  <a:pt x="1025" y="3499450"/>
                </a:cubicBezTo>
                <a:cubicBezTo>
                  <a:pt x="42132" y="4388089"/>
                  <a:pt x="962845" y="4468339"/>
                  <a:pt x="1564000" y="4684085"/>
                </a:cubicBezTo>
                <a:cubicBezTo>
                  <a:pt x="1933699" y="4816700"/>
                  <a:pt x="2188849" y="5038991"/>
                  <a:pt x="2381554" y="5406988"/>
                </a:cubicBezTo>
                <a:cubicBezTo>
                  <a:pt x="2569676" y="5766476"/>
                  <a:pt x="2652152" y="6184483"/>
                  <a:pt x="2950111" y="6470136"/>
                </a:cubicBezTo>
                <a:cubicBezTo>
                  <a:pt x="3395609" y="6897175"/>
                  <a:pt x="4129771" y="6706172"/>
                  <a:pt x="4468575" y="6265387"/>
                </a:cubicBezTo>
                <a:cubicBezTo>
                  <a:pt x="4634049" y="6050035"/>
                  <a:pt x="4760773" y="5798026"/>
                  <a:pt x="4872050" y="5544316"/>
                </a:cubicBezTo>
                <a:cubicBezTo>
                  <a:pt x="5167259" y="4871160"/>
                  <a:pt x="5361142" y="4132678"/>
                  <a:pt x="5462077" y="3387126"/>
                </a:cubicBezTo>
                <a:cubicBezTo>
                  <a:pt x="5558298" y="2675873"/>
                  <a:pt x="5585920" y="1889870"/>
                  <a:pt x="5343076" y="1190661"/>
                </a:cubicBezTo>
                <a:cubicBezTo>
                  <a:pt x="5118822" y="544996"/>
                  <a:pt x="4637191" y="124765"/>
                  <a:pt x="4011425" y="51977"/>
                </a:cubicBezTo>
                <a:cubicBezTo>
                  <a:pt x="3986683" y="49097"/>
                  <a:pt x="3961416" y="48573"/>
                  <a:pt x="3936674" y="44776"/>
                </a:cubicBezTo>
                <a:close/>
              </a:path>
            </a:pathLst>
          </a:custGeom>
          <a:solidFill>
            <a:srgbClr val="E9D2AE"/>
          </a:solidFill>
          <a:ln w="13091" cap="flat">
            <a:noFill/>
            <a:prstDash val="solid"/>
            <a:miter/>
          </a:ln>
        </p:spPr>
        <p:txBody>
          <a:bodyPr rtlCol="0" anchor="ctr"/>
          <a:lstStyle/>
          <a:p>
            <a:endParaRPr lang="th-TH" dirty="0"/>
          </a:p>
        </p:txBody>
      </p:sp>
      <p:grpSp>
        <p:nvGrpSpPr>
          <p:cNvPr id="5" name="Graphic 2">
            <a:extLst>
              <a:ext uri="{FF2B5EF4-FFF2-40B4-BE49-F238E27FC236}">
                <a16:creationId xmlns:a16="http://schemas.microsoft.com/office/drawing/2014/main" id="{BB155D32-A14C-537C-AA2C-1174CE371618}"/>
              </a:ext>
            </a:extLst>
          </p:cNvPr>
          <p:cNvGrpSpPr/>
          <p:nvPr/>
        </p:nvGrpSpPr>
        <p:grpSpPr>
          <a:xfrm>
            <a:off x="11160695" y="4267543"/>
            <a:ext cx="1131858" cy="1386344"/>
            <a:chOff x="5881684" y="3147949"/>
            <a:chExt cx="428090" cy="557286"/>
          </a:xfrm>
        </p:grpSpPr>
        <p:grpSp>
          <p:nvGrpSpPr>
            <p:cNvPr id="6" name="Graphic 2">
              <a:extLst>
                <a:ext uri="{FF2B5EF4-FFF2-40B4-BE49-F238E27FC236}">
                  <a16:creationId xmlns:a16="http://schemas.microsoft.com/office/drawing/2014/main" id="{2F017E80-9902-69CE-92F5-98B70C06558A}"/>
                </a:ext>
              </a:extLst>
            </p:cNvPr>
            <p:cNvGrpSpPr/>
            <p:nvPr/>
          </p:nvGrpSpPr>
          <p:grpSpPr>
            <a:xfrm>
              <a:off x="5881684" y="3147949"/>
              <a:ext cx="428090" cy="557286"/>
              <a:chOff x="5881684" y="3147949"/>
              <a:chExt cx="428090" cy="557286"/>
            </a:xfrm>
          </p:grpSpPr>
          <p:sp>
            <p:nvSpPr>
              <p:cNvPr id="8" name="Freeform: Shape 7">
                <a:extLst>
                  <a:ext uri="{FF2B5EF4-FFF2-40B4-BE49-F238E27FC236}">
                    <a16:creationId xmlns:a16="http://schemas.microsoft.com/office/drawing/2014/main" id="{460998DC-DEEE-00CC-6CA0-B186CBF423A4}"/>
                  </a:ext>
                </a:extLst>
              </p:cNvPr>
              <p:cNvSpPr/>
              <p:nvPr/>
            </p:nvSpPr>
            <p:spPr>
              <a:xfrm rot="-2985213">
                <a:off x="5934573" y="3280506"/>
                <a:ext cx="14097" cy="66867"/>
              </a:xfrm>
              <a:custGeom>
                <a:avLst/>
                <a:gdLst>
                  <a:gd name="connsiteX0" fmla="*/ 0 w 14097"/>
                  <a:gd name="connsiteY0" fmla="*/ 0 h 66867"/>
                  <a:gd name="connsiteX1" fmla="*/ 14098 w 14097"/>
                  <a:gd name="connsiteY1" fmla="*/ 0 h 66867"/>
                  <a:gd name="connsiteX2" fmla="*/ 14098 w 14097"/>
                  <a:gd name="connsiteY2" fmla="*/ 66868 h 66867"/>
                  <a:gd name="connsiteX3" fmla="*/ 0 w 14097"/>
                  <a:gd name="connsiteY3" fmla="*/ 66868 h 668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097" h="66867">
                    <a:moveTo>
                      <a:pt x="0" y="0"/>
                    </a:moveTo>
                    <a:lnTo>
                      <a:pt x="14098" y="0"/>
                    </a:lnTo>
                    <a:lnTo>
                      <a:pt x="14098" y="66868"/>
                    </a:lnTo>
                    <a:lnTo>
                      <a:pt x="0" y="6686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9" name="Freeform: Shape 8">
                <a:extLst>
                  <a:ext uri="{FF2B5EF4-FFF2-40B4-BE49-F238E27FC236}">
                    <a16:creationId xmlns:a16="http://schemas.microsoft.com/office/drawing/2014/main" id="{CD3B3823-9F62-0320-13F8-FAC6B3056E18}"/>
                  </a:ext>
                </a:extLst>
              </p:cNvPr>
              <p:cNvSpPr/>
              <p:nvPr/>
            </p:nvSpPr>
            <p:spPr>
              <a:xfrm rot="1034454">
                <a:off x="6142876" y="3215240"/>
                <a:ext cx="14097" cy="66963"/>
              </a:xfrm>
              <a:custGeom>
                <a:avLst/>
                <a:gdLst>
                  <a:gd name="connsiteX0" fmla="*/ 0 w 14097"/>
                  <a:gd name="connsiteY0" fmla="*/ 0 h 66963"/>
                  <a:gd name="connsiteX1" fmla="*/ 14097 w 14097"/>
                  <a:gd name="connsiteY1" fmla="*/ 0 h 66963"/>
                  <a:gd name="connsiteX2" fmla="*/ 14097 w 14097"/>
                  <a:gd name="connsiteY2" fmla="*/ 66963 h 66963"/>
                  <a:gd name="connsiteX3" fmla="*/ 0 w 14097"/>
                  <a:gd name="connsiteY3" fmla="*/ 66963 h 66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097" h="66963">
                    <a:moveTo>
                      <a:pt x="0" y="0"/>
                    </a:moveTo>
                    <a:lnTo>
                      <a:pt x="14097" y="0"/>
                    </a:lnTo>
                    <a:lnTo>
                      <a:pt x="14097" y="66963"/>
                    </a:lnTo>
                    <a:lnTo>
                      <a:pt x="0" y="66963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0" name="Freeform: Shape 9">
                <a:extLst>
                  <a:ext uri="{FF2B5EF4-FFF2-40B4-BE49-F238E27FC236}">
                    <a16:creationId xmlns:a16="http://schemas.microsoft.com/office/drawing/2014/main" id="{7B9ECBB4-657F-0DED-A466-778229DB89FB}"/>
                  </a:ext>
                </a:extLst>
              </p:cNvPr>
              <p:cNvSpPr/>
              <p:nvPr/>
            </p:nvSpPr>
            <p:spPr>
              <a:xfrm>
                <a:off x="6239866" y="3559977"/>
                <a:ext cx="67243" cy="60487"/>
              </a:xfrm>
              <a:custGeom>
                <a:avLst/>
                <a:gdLst>
                  <a:gd name="connsiteX0" fmla="*/ 1580 w 67243"/>
                  <a:gd name="connsiteY0" fmla="*/ 8087 h 60487"/>
                  <a:gd name="connsiteX1" fmla="*/ 6056 w 67243"/>
                  <a:gd name="connsiteY1" fmla="*/ 2562 h 60487"/>
                  <a:gd name="connsiteX2" fmla="*/ 16153 w 67243"/>
                  <a:gd name="connsiteY2" fmla="*/ 1896 h 60487"/>
                  <a:gd name="connsiteX3" fmla="*/ 65111 w 67243"/>
                  <a:gd name="connsiteY3" fmla="*/ 48568 h 60487"/>
                  <a:gd name="connsiteX4" fmla="*/ 62349 w 67243"/>
                  <a:gd name="connsiteY4" fmla="*/ 60189 h 60487"/>
                  <a:gd name="connsiteX5" fmla="*/ 62349 w 67243"/>
                  <a:gd name="connsiteY5" fmla="*/ 60189 h 60487"/>
                  <a:gd name="connsiteX6" fmla="*/ 56158 w 67243"/>
                  <a:gd name="connsiteY6" fmla="*/ 59046 h 60487"/>
                  <a:gd name="connsiteX7" fmla="*/ 2723 w 67243"/>
                  <a:gd name="connsiteY7" fmla="*/ 17802 h 60487"/>
                  <a:gd name="connsiteX8" fmla="*/ 1580 w 67243"/>
                  <a:gd name="connsiteY8" fmla="*/ 8087 h 604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7243" h="60487">
                    <a:moveTo>
                      <a:pt x="1580" y="8087"/>
                    </a:moveTo>
                    <a:lnTo>
                      <a:pt x="6056" y="2562"/>
                    </a:lnTo>
                    <a:cubicBezTo>
                      <a:pt x="8628" y="-581"/>
                      <a:pt x="13295" y="-867"/>
                      <a:pt x="16153" y="1896"/>
                    </a:cubicBezTo>
                    <a:lnTo>
                      <a:pt x="65111" y="48568"/>
                    </a:lnTo>
                    <a:cubicBezTo>
                      <a:pt x="68921" y="52188"/>
                      <a:pt x="67397" y="58665"/>
                      <a:pt x="62349" y="60189"/>
                    </a:cubicBezTo>
                    <a:lnTo>
                      <a:pt x="62349" y="60189"/>
                    </a:lnTo>
                    <a:cubicBezTo>
                      <a:pt x="60254" y="60855"/>
                      <a:pt x="57872" y="60379"/>
                      <a:pt x="56158" y="59046"/>
                    </a:cubicBezTo>
                    <a:lnTo>
                      <a:pt x="2723" y="17802"/>
                    </a:lnTo>
                    <a:cubicBezTo>
                      <a:pt x="-421" y="15516"/>
                      <a:pt x="-897" y="11040"/>
                      <a:pt x="1580" y="8087"/>
                    </a:cubicBezTo>
                    <a:close/>
                  </a:path>
                </a:pathLst>
              </a:custGeom>
              <a:solidFill>
                <a:schemeClr val="tx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1" name="Freeform: Shape 10">
                <a:extLst>
                  <a:ext uri="{FF2B5EF4-FFF2-40B4-BE49-F238E27FC236}">
                    <a16:creationId xmlns:a16="http://schemas.microsoft.com/office/drawing/2014/main" id="{D4CA0AC4-E2E0-209B-C317-F7C39E9FD024}"/>
                  </a:ext>
                </a:extLst>
              </p:cNvPr>
              <p:cNvSpPr/>
              <p:nvPr/>
            </p:nvSpPr>
            <p:spPr>
              <a:xfrm>
                <a:off x="6011531" y="3625456"/>
                <a:ext cx="35589" cy="79779"/>
              </a:xfrm>
              <a:custGeom>
                <a:avLst/>
                <a:gdLst>
                  <a:gd name="connsiteX0" fmla="*/ 30747 w 35589"/>
                  <a:gd name="connsiteY0" fmla="*/ 2425 h 79779"/>
                  <a:gd name="connsiteX1" fmla="*/ 23984 w 35589"/>
                  <a:gd name="connsiteY1" fmla="*/ 329 h 79779"/>
                  <a:gd name="connsiteX2" fmla="*/ 15221 w 35589"/>
                  <a:gd name="connsiteY2" fmla="*/ 5377 h 79779"/>
                  <a:gd name="connsiteX3" fmla="*/ 171 w 35589"/>
                  <a:gd name="connsiteY3" fmla="*/ 71290 h 79779"/>
                  <a:gd name="connsiteX4" fmla="*/ 8839 w 35589"/>
                  <a:gd name="connsiteY4" fmla="*/ 79482 h 79779"/>
                  <a:gd name="connsiteX5" fmla="*/ 8839 w 35589"/>
                  <a:gd name="connsiteY5" fmla="*/ 79482 h 79779"/>
                  <a:gd name="connsiteX6" fmla="*/ 13411 w 35589"/>
                  <a:gd name="connsiteY6" fmla="*/ 75100 h 79779"/>
                  <a:gd name="connsiteX7" fmla="*/ 35223 w 35589"/>
                  <a:gd name="connsiteY7" fmla="*/ 11283 h 79779"/>
                  <a:gd name="connsiteX8" fmla="*/ 30747 w 35589"/>
                  <a:gd name="connsiteY8" fmla="*/ 2425 h 797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5589" h="79779">
                    <a:moveTo>
                      <a:pt x="30747" y="2425"/>
                    </a:moveTo>
                    <a:lnTo>
                      <a:pt x="23984" y="329"/>
                    </a:lnTo>
                    <a:cubicBezTo>
                      <a:pt x="20079" y="-909"/>
                      <a:pt x="16078" y="1472"/>
                      <a:pt x="15221" y="5377"/>
                    </a:cubicBezTo>
                    <a:lnTo>
                      <a:pt x="171" y="71290"/>
                    </a:lnTo>
                    <a:cubicBezTo>
                      <a:pt x="-972" y="76434"/>
                      <a:pt x="3791" y="81006"/>
                      <a:pt x="8839" y="79482"/>
                    </a:cubicBezTo>
                    <a:lnTo>
                      <a:pt x="8839" y="79482"/>
                    </a:lnTo>
                    <a:cubicBezTo>
                      <a:pt x="10935" y="78815"/>
                      <a:pt x="12649" y="77196"/>
                      <a:pt x="13411" y="75100"/>
                    </a:cubicBezTo>
                    <a:lnTo>
                      <a:pt x="35223" y="11283"/>
                    </a:lnTo>
                    <a:cubicBezTo>
                      <a:pt x="36462" y="7663"/>
                      <a:pt x="34461" y="3568"/>
                      <a:pt x="30747" y="2425"/>
                    </a:cubicBezTo>
                    <a:close/>
                  </a:path>
                </a:pathLst>
              </a:custGeom>
              <a:solidFill>
                <a:schemeClr val="tx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 dirty="0"/>
              </a:p>
            </p:txBody>
          </p:sp>
          <p:sp>
            <p:nvSpPr>
              <p:cNvPr id="12" name="Freeform: Shape 11">
                <a:extLst>
                  <a:ext uri="{FF2B5EF4-FFF2-40B4-BE49-F238E27FC236}">
                    <a16:creationId xmlns:a16="http://schemas.microsoft.com/office/drawing/2014/main" id="{777DC2E8-9CB7-ADA6-6B8E-12BAADEBC068}"/>
                  </a:ext>
                </a:extLst>
              </p:cNvPr>
              <p:cNvSpPr/>
              <p:nvPr/>
            </p:nvSpPr>
            <p:spPr>
              <a:xfrm>
                <a:off x="5913663" y="3147949"/>
                <a:ext cx="250053" cy="157312"/>
              </a:xfrm>
              <a:custGeom>
                <a:avLst/>
                <a:gdLst>
                  <a:gd name="connsiteX0" fmla="*/ 8791 w 250053"/>
                  <a:gd name="connsiteY0" fmla="*/ 157034 h 157312"/>
                  <a:gd name="connsiteX1" fmla="*/ 28 w 250053"/>
                  <a:gd name="connsiteY1" fmla="*/ 152462 h 157312"/>
                  <a:gd name="connsiteX2" fmla="*/ 15458 w 250053"/>
                  <a:gd name="connsiteY2" fmla="*/ 57403 h 157312"/>
                  <a:gd name="connsiteX3" fmla="*/ 26888 w 250053"/>
                  <a:gd name="connsiteY3" fmla="*/ 44449 h 157312"/>
                  <a:gd name="connsiteX4" fmla="*/ 172335 w 250053"/>
                  <a:gd name="connsiteY4" fmla="*/ 729 h 157312"/>
                  <a:gd name="connsiteX5" fmla="*/ 188718 w 250053"/>
                  <a:gd name="connsiteY5" fmla="*/ 4920 h 157312"/>
                  <a:gd name="connsiteX6" fmla="*/ 247964 w 250053"/>
                  <a:gd name="connsiteY6" fmla="*/ 64928 h 157312"/>
                  <a:gd name="connsiteX7" fmla="*/ 247106 w 250053"/>
                  <a:gd name="connsiteY7" fmla="*/ 75691 h 157312"/>
                  <a:gd name="connsiteX8" fmla="*/ 237391 w 250053"/>
                  <a:gd name="connsiteY8" fmla="*/ 74548 h 157312"/>
                  <a:gd name="connsiteX9" fmla="*/ 188242 w 250053"/>
                  <a:gd name="connsiteY9" fmla="*/ 24827 h 157312"/>
                  <a:gd name="connsiteX10" fmla="*/ 163191 w 250053"/>
                  <a:gd name="connsiteY10" fmla="*/ 18446 h 157312"/>
                  <a:gd name="connsiteX11" fmla="*/ 44319 w 250053"/>
                  <a:gd name="connsiteY11" fmla="*/ 54164 h 157312"/>
                  <a:gd name="connsiteX12" fmla="*/ 26888 w 250053"/>
                  <a:gd name="connsiteY12" fmla="*/ 73691 h 157312"/>
                  <a:gd name="connsiteX13" fmla="*/ 13934 w 250053"/>
                  <a:gd name="connsiteY13" fmla="*/ 149605 h 157312"/>
                  <a:gd name="connsiteX14" fmla="*/ 9172 w 250053"/>
                  <a:gd name="connsiteY14" fmla="*/ 156844 h 157312"/>
                  <a:gd name="connsiteX15" fmla="*/ 8791 w 250053"/>
                  <a:gd name="connsiteY15" fmla="*/ 157034 h 157312"/>
                  <a:gd name="connsiteX16" fmla="*/ 13553 w 250053"/>
                  <a:gd name="connsiteY16" fmla="*/ 147795 h 157312"/>
                  <a:gd name="connsiteX17" fmla="*/ 13553 w 250053"/>
                  <a:gd name="connsiteY17" fmla="*/ 147795 h 157312"/>
                  <a:gd name="connsiteX18" fmla="*/ 13553 w 250053"/>
                  <a:gd name="connsiteY18" fmla="*/ 147795 h 157312"/>
                  <a:gd name="connsiteX19" fmla="*/ 13553 w 250053"/>
                  <a:gd name="connsiteY19" fmla="*/ 147795 h 157312"/>
                  <a:gd name="connsiteX20" fmla="*/ 13553 w 250053"/>
                  <a:gd name="connsiteY20" fmla="*/ 147795 h 157312"/>
                  <a:gd name="connsiteX21" fmla="*/ 13553 w 250053"/>
                  <a:gd name="connsiteY21" fmla="*/ 147795 h 1573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0053" h="157312">
                    <a:moveTo>
                      <a:pt x="8791" y="157034"/>
                    </a:moveTo>
                    <a:cubicBezTo>
                      <a:pt x="5171" y="158082"/>
                      <a:pt x="1266" y="156082"/>
                      <a:pt x="28" y="152462"/>
                    </a:cubicBezTo>
                    <a:cubicBezTo>
                      <a:pt x="-639" y="150653"/>
                      <a:pt x="10886" y="83311"/>
                      <a:pt x="15458" y="57403"/>
                    </a:cubicBezTo>
                    <a:cubicBezTo>
                      <a:pt x="16506" y="51307"/>
                      <a:pt x="20888" y="46259"/>
                      <a:pt x="26888" y="44449"/>
                    </a:cubicBezTo>
                    <a:lnTo>
                      <a:pt x="172335" y="729"/>
                    </a:lnTo>
                    <a:cubicBezTo>
                      <a:pt x="178145" y="-1081"/>
                      <a:pt x="184527" y="539"/>
                      <a:pt x="188718" y="4920"/>
                    </a:cubicBezTo>
                    <a:lnTo>
                      <a:pt x="247964" y="64928"/>
                    </a:lnTo>
                    <a:cubicBezTo>
                      <a:pt x="251012" y="67976"/>
                      <a:pt x="250726" y="73119"/>
                      <a:pt x="247106" y="75691"/>
                    </a:cubicBezTo>
                    <a:cubicBezTo>
                      <a:pt x="244154" y="77882"/>
                      <a:pt x="239963" y="77120"/>
                      <a:pt x="237391" y="74548"/>
                    </a:cubicBezTo>
                    <a:lnTo>
                      <a:pt x="188242" y="24827"/>
                    </a:lnTo>
                    <a:cubicBezTo>
                      <a:pt x="181765" y="18160"/>
                      <a:pt x="172049" y="15779"/>
                      <a:pt x="163191" y="18446"/>
                    </a:cubicBezTo>
                    <a:lnTo>
                      <a:pt x="44319" y="54164"/>
                    </a:lnTo>
                    <a:cubicBezTo>
                      <a:pt x="35270" y="56927"/>
                      <a:pt x="28603" y="64451"/>
                      <a:pt x="26888" y="73691"/>
                    </a:cubicBezTo>
                    <a:cubicBezTo>
                      <a:pt x="21078" y="105885"/>
                      <a:pt x="14315" y="144176"/>
                      <a:pt x="13934" y="149605"/>
                    </a:cubicBezTo>
                    <a:cubicBezTo>
                      <a:pt x="14125" y="152748"/>
                      <a:pt x="12315" y="155796"/>
                      <a:pt x="9172" y="156844"/>
                    </a:cubicBezTo>
                    <a:cubicBezTo>
                      <a:pt x="8981" y="156939"/>
                      <a:pt x="8886" y="156939"/>
                      <a:pt x="8791" y="157034"/>
                    </a:cubicBezTo>
                    <a:close/>
                    <a:moveTo>
                      <a:pt x="13553" y="147795"/>
                    </a:moveTo>
                    <a:lnTo>
                      <a:pt x="13553" y="147795"/>
                    </a:lnTo>
                    <a:lnTo>
                      <a:pt x="13553" y="147795"/>
                    </a:lnTo>
                    <a:close/>
                    <a:moveTo>
                      <a:pt x="13553" y="147795"/>
                    </a:moveTo>
                    <a:lnTo>
                      <a:pt x="13553" y="147795"/>
                    </a:lnTo>
                    <a:lnTo>
                      <a:pt x="13553" y="147795"/>
                    </a:lnTo>
                    <a:close/>
                  </a:path>
                </a:pathLst>
              </a:custGeom>
              <a:solidFill>
                <a:schemeClr val="tx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 dirty="0"/>
              </a:p>
            </p:txBody>
          </p:sp>
          <p:sp>
            <p:nvSpPr>
              <p:cNvPr id="13" name="Freeform: Shape 12">
                <a:extLst>
                  <a:ext uri="{FF2B5EF4-FFF2-40B4-BE49-F238E27FC236}">
                    <a16:creationId xmlns:a16="http://schemas.microsoft.com/office/drawing/2014/main" id="{BF3E3A9A-2DD8-B8FA-A877-C534DB8DAA7E}"/>
                  </a:ext>
                </a:extLst>
              </p:cNvPr>
              <p:cNvSpPr/>
              <p:nvPr/>
            </p:nvSpPr>
            <p:spPr>
              <a:xfrm>
                <a:off x="5899017" y="3272083"/>
                <a:ext cx="24428" cy="24033"/>
              </a:xfrm>
              <a:custGeom>
                <a:avLst/>
                <a:gdLst>
                  <a:gd name="connsiteX0" fmla="*/ 22294 w 24428"/>
                  <a:gd name="connsiteY0" fmla="*/ 21566 h 24033"/>
                  <a:gd name="connsiteX1" fmla="*/ 22294 w 24428"/>
                  <a:gd name="connsiteY1" fmla="*/ 21566 h 24033"/>
                  <a:gd name="connsiteX2" fmla="*/ 11054 w 24428"/>
                  <a:gd name="connsiteY2" fmla="*/ 21851 h 24033"/>
                  <a:gd name="connsiteX3" fmla="*/ 2482 w 24428"/>
                  <a:gd name="connsiteY3" fmla="*/ 13755 h 24033"/>
                  <a:gd name="connsiteX4" fmla="*/ 2101 w 24428"/>
                  <a:gd name="connsiteY4" fmla="*/ 2516 h 24033"/>
                  <a:gd name="connsiteX5" fmla="*/ 2101 w 24428"/>
                  <a:gd name="connsiteY5" fmla="*/ 2516 h 24033"/>
                  <a:gd name="connsiteX6" fmla="*/ 13340 w 24428"/>
                  <a:gd name="connsiteY6" fmla="*/ 2135 h 24033"/>
                  <a:gd name="connsiteX7" fmla="*/ 21913 w 24428"/>
                  <a:gd name="connsiteY7" fmla="*/ 10231 h 24033"/>
                  <a:gd name="connsiteX8" fmla="*/ 22294 w 24428"/>
                  <a:gd name="connsiteY8" fmla="*/ 21566 h 240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4428" h="24033">
                    <a:moveTo>
                      <a:pt x="22294" y="21566"/>
                    </a:moveTo>
                    <a:lnTo>
                      <a:pt x="22294" y="21566"/>
                    </a:lnTo>
                    <a:cubicBezTo>
                      <a:pt x="19246" y="24709"/>
                      <a:pt x="14293" y="24899"/>
                      <a:pt x="11054" y="21851"/>
                    </a:cubicBezTo>
                    <a:lnTo>
                      <a:pt x="2482" y="13755"/>
                    </a:lnTo>
                    <a:cubicBezTo>
                      <a:pt x="-662" y="10707"/>
                      <a:pt x="-852" y="5754"/>
                      <a:pt x="2101" y="2516"/>
                    </a:cubicBezTo>
                    <a:lnTo>
                      <a:pt x="2101" y="2516"/>
                    </a:lnTo>
                    <a:cubicBezTo>
                      <a:pt x="5149" y="-723"/>
                      <a:pt x="10197" y="-818"/>
                      <a:pt x="13340" y="2135"/>
                    </a:cubicBezTo>
                    <a:lnTo>
                      <a:pt x="21913" y="10231"/>
                    </a:lnTo>
                    <a:cubicBezTo>
                      <a:pt x="25151" y="13279"/>
                      <a:pt x="25246" y="18327"/>
                      <a:pt x="22294" y="21566"/>
                    </a:cubicBezTo>
                    <a:close/>
                  </a:path>
                </a:pathLst>
              </a:custGeom>
              <a:solidFill>
                <a:srgbClr val="CCCCC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4" name="Freeform: Shape 13">
                <a:extLst>
                  <a:ext uri="{FF2B5EF4-FFF2-40B4-BE49-F238E27FC236}">
                    <a16:creationId xmlns:a16="http://schemas.microsoft.com/office/drawing/2014/main" id="{BD0E26FF-BBA6-CC83-0D01-398BCFCE657C}"/>
                  </a:ext>
                </a:extLst>
              </p:cNvPr>
              <p:cNvSpPr/>
              <p:nvPr/>
            </p:nvSpPr>
            <p:spPr>
              <a:xfrm>
                <a:off x="5898477" y="3251384"/>
                <a:ext cx="411297" cy="411331"/>
              </a:xfrm>
              <a:custGeom>
                <a:avLst/>
                <a:gdLst>
                  <a:gd name="connsiteX0" fmla="*/ 264864 w 411297"/>
                  <a:gd name="connsiteY0" fmla="*/ 402595 h 411331"/>
                  <a:gd name="connsiteX1" fmla="*/ 8737 w 411297"/>
                  <a:gd name="connsiteY1" fmla="*/ 264864 h 411331"/>
                  <a:gd name="connsiteX2" fmla="*/ 146468 w 411297"/>
                  <a:gd name="connsiteY2" fmla="*/ 8737 h 411331"/>
                  <a:gd name="connsiteX3" fmla="*/ 402595 w 411297"/>
                  <a:gd name="connsiteY3" fmla="*/ 146468 h 411331"/>
                  <a:gd name="connsiteX4" fmla="*/ 264864 w 411297"/>
                  <a:gd name="connsiteY4" fmla="*/ 402595 h 41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1297" h="411331">
                    <a:moveTo>
                      <a:pt x="264864" y="402595"/>
                    </a:moveTo>
                    <a:cubicBezTo>
                      <a:pt x="156279" y="435266"/>
                      <a:pt x="41407" y="373449"/>
                      <a:pt x="8737" y="264864"/>
                    </a:cubicBezTo>
                    <a:cubicBezTo>
                      <a:pt x="-23934" y="156279"/>
                      <a:pt x="37883" y="41407"/>
                      <a:pt x="146468" y="8737"/>
                    </a:cubicBezTo>
                    <a:cubicBezTo>
                      <a:pt x="255053" y="-23934"/>
                      <a:pt x="369925" y="37883"/>
                      <a:pt x="402595" y="146468"/>
                    </a:cubicBezTo>
                    <a:cubicBezTo>
                      <a:pt x="435171" y="255053"/>
                      <a:pt x="373449" y="369925"/>
                      <a:pt x="264864" y="402595"/>
                    </a:cubicBezTo>
                    <a:close/>
                  </a:path>
                </a:pathLst>
              </a:custGeom>
              <a:solidFill>
                <a:srgbClr val="F2833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5" name="Freeform: Shape 14">
                <a:extLst>
                  <a:ext uri="{FF2B5EF4-FFF2-40B4-BE49-F238E27FC236}">
                    <a16:creationId xmlns:a16="http://schemas.microsoft.com/office/drawing/2014/main" id="{C3265874-4160-0866-C7A4-9CDC01F73ADB}"/>
                  </a:ext>
                </a:extLst>
              </p:cNvPr>
              <p:cNvSpPr/>
              <p:nvPr/>
            </p:nvSpPr>
            <p:spPr>
              <a:xfrm>
                <a:off x="5912990" y="3265932"/>
                <a:ext cx="382263" cy="382271"/>
              </a:xfrm>
              <a:custGeom>
                <a:avLst/>
                <a:gdLst>
                  <a:gd name="connsiteX0" fmla="*/ 246160 w 382263"/>
                  <a:gd name="connsiteY0" fmla="*/ 374141 h 382271"/>
                  <a:gd name="connsiteX1" fmla="*/ 8130 w 382263"/>
                  <a:gd name="connsiteY1" fmla="*/ 246125 h 382271"/>
                  <a:gd name="connsiteX2" fmla="*/ 136146 w 382263"/>
                  <a:gd name="connsiteY2" fmla="*/ 8096 h 382271"/>
                  <a:gd name="connsiteX3" fmla="*/ 374176 w 382263"/>
                  <a:gd name="connsiteY3" fmla="*/ 136112 h 382271"/>
                  <a:gd name="connsiteX4" fmla="*/ 246160 w 382263"/>
                  <a:gd name="connsiteY4" fmla="*/ 374141 h 3822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2263" h="382271">
                    <a:moveTo>
                      <a:pt x="246160" y="374141"/>
                    </a:moveTo>
                    <a:cubicBezTo>
                      <a:pt x="145290" y="404526"/>
                      <a:pt x="38515" y="347090"/>
                      <a:pt x="8130" y="246125"/>
                    </a:cubicBezTo>
                    <a:cubicBezTo>
                      <a:pt x="-22254" y="145256"/>
                      <a:pt x="35181" y="38480"/>
                      <a:pt x="136146" y="8096"/>
                    </a:cubicBezTo>
                    <a:cubicBezTo>
                      <a:pt x="237016" y="-22194"/>
                      <a:pt x="343791" y="35147"/>
                      <a:pt x="374176" y="136112"/>
                    </a:cubicBezTo>
                    <a:cubicBezTo>
                      <a:pt x="404466" y="236981"/>
                      <a:pt x="347030" y="343757"/>
                      <a:pt x="246160" y="374141"/>
                    </a:cubicBezTo>
                    <a:close/>
                  </a:path>
                </a:pathLst>
              </a:custGeom>
              <a:solidFill>
                <a:srgbClr val="F9B933">
                  <a:alpha val="60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6" name="Freeform: Shape 15">
                <a:extLst>
                  <a:ext uri="{FF2B5EF4-FFF2-40B4-BE49-F238E27FC236}">
                    <a16:creationId xmlns:a16="http://schemas.microsoft.com/office/drawing/2014/main" id="{740B8AD1-2D09-183A-B38E-3752F9BB7E04}"/>
                  </a:ext>
                </a:extLst>
              </p:cNvPr>
              <p:cNvSpPr/>
              <p:nvPr/>
            </p:nvSpPr>
            <p:spPr>
              <a:xfrm>
                <a:off x="5951292" y="3304294"/>
                <a:ext cx="305572" cy="305511"/>
              </a:xfrm>
              <a:custGeom>
                <a:avLst/>
                <a:gdLst>
                  <a:gd name="connsiteX0" fmla="*/ 196809 w 305572"/>
                  <a:gd name="connsiteY0" fmla="*/ 299012 h 305511"/>
                  <a:gd name="connsiteX1" fmla="*/ 6500 w 305572"/>
                  <a:gd name="connsiteY1" fmla="*/ 196714 h 305511"/>
                  <a:gd name="connsiteX2" fmla="*/ 108798 w 305572"/>
                  <a:gd name="connsiteY2" fmla="*/ 6500 h 305511"/>
                  <a:gd name="connsiteX3" fmla="*/ 299108 w 305572"/>
                  <a:gd name="connsiteY3" fmla="*/ 108798 h 305511"/>
                  <a:gd name="connsiteX4" fmla="*/ 196809 w 305572"/>
                  <a:gd name="connsiteY4" fmla="*/ 299012 h 3055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5572" h="305511">
                    <a:moveTo>
                      <a:pt x="196809" y="299012"/>
                    </a:moveTo>
                    <a:cubicBezTo>
                      <a:pt x="116132" y="323301"/>
                      <a:pt x="30788" y="277391"/>
                      <a:pt x="6500" y="196714"/>
                    </a:cubicBezTo>
                    <a:cubicBezTo>
                      <a:pt x="-17789" y="116132"/>
                      <a:pt x="28121" y="30693"/>
                      <a:pt x="108798" y="6500"/>
                    </a:cubicBezTo>
                    <a:cubicBezTo>
                      <a:pt x="189475" y="-17789"/>
                      <a:pt x="274819" y="28121"/>
                      <a:pt x="299108" y="108798"/>
                    </a:cubicBezTo>
                    <a:cubicBezTo>
                      <a:pt x="323301" y="189475"/>
                      <a:pt x="277486" y="274819"/>
                      <a:pt x="196809" y="29901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7" name="Freeform: Shape 16">
                <a:extLst>
                  <a:ext uri="{FF2B5EF4-FFF2-40B4-BE49-F238E27FC236}">
                    <a16:creationId xmlns:a16="http://schemas.microsoft.com/office/drawing/2014/main" id="{24D40BC6-37A4-F2F6-A504-618B696B0A3B}"/>
                  </a:ext>
                </a:extLst>
              </p:cNvPr>
              <p:cNvSpPr/>
              <p:nvPr/>
            </p:nvSpPr>
            <p:spPr>
              <a:xfrm>
                <a:off x="6075044" y="3304352"/>
                <a:ext cx="181824" cy="287048"/>
              </a:xfrm>
              <a:custGeom>
                <a:avLst/>
                <a:gdLst>
                  <a:gd name="connsiteX0" fmla="*/ 175355 w 181824"/>
                  <a:gd name="connsiteY0" fmla="*/ 108740 h 287048"/>
                  <a:gd name="connsiteX1" fmla="*/ 0 w 181824"/>
                  <a:gd name="connsiteY1" fmla="*/ 2822 h 287048"/>
                  <a:gd name="connsiteX2" fmla="*/ 140875 w 181824"/>
                  <a:gd name="connsiteY2" fmla="*/ 175034 h 287048"/>
                  <a:gd name="connsiteX3" fmla="*/ 101822 w 181824"/>
                  <a:gd name="connsiteY3" fmla="*/ 287048 h 287048"/>
                  <a:gd name="connsiteX4" fmla="*/ 175355 w 181824"/>
                  <a:gd name="connsiteY4" fmla="*/ 108740 h 2870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1824" h="287048">
                    <a:moveTo>
                      <a:pt x="175355" y="108740"/>
                    </a:moveTo>
                    <a:cubicBezTo>
                      <a:pt x="152591" y="33017"/>
                      <a:pt x="76010" y="-12037"/>
                      <a:pt x="0" y="2822"/>
                    </a:cubicBezTo>
                    <a:cubicBezTo>
                      <a:pt x="87344" y="21301"/>
                      <a:pt x="139732" y="85880"/>
                      <a:pt x="140875" y="175034"/>
                    </a:cubicBezTo>
                    <a:cubicBezTo>
                      <a:pt x="142970" y="220183"/>
                      <a:pt x="128111" y="257521"/>
                      <a:pt x="101822" y="287048"/>
                    </a:cubicBezTo>
                    <a:cubicBezTo>
                      <a:pt x="164211" y="253235"/>
                      <a:pt x="196501" y="179225"/>
                      <a:pt x="175355" y="108740"/>
                    </a:cubicBezTo>
                    <a:close/>
                  </a:path>
                </a:pathLst>
              </a:custGeom>
              <a:solidFill>
                <a:srgbClr val="C8C8C8">
                  <a:alpha val="30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grpSp>
            <p:nvGrpSpPr>
              <p:cNvPr id="18" name="Graphic 2">
                <a:extLst>
                  <a:ext uri="{FF2B5EF4-FFF2-40B4-BE49-F238E27FC236}">
                    <a16:creationId xmlns:a16="http://schemas.microsoft.com/office/drawing/2014/main" id="{FAA64883-CF6A-40FE-78AE-4D86AEA6620F}"/>
                  </a:ext>
                </a:extLst>
              </p:cNvPr>
              <p:cNvGrpSpPr/>
              <p:nvPr/>
            </p:nvGrpSpPr>
            <p:grpSpPr>
              <a:xfrm>
                <a:off x="5881684" y="3256226"/>
                <a:ext cx="96300" cy="100097"/>
                <a:chOff x="5881684" y="3256226"/>
                <a:chExt cx="96300" cy="100097"/>
              </a:xfrm>
            </p:grpSpPr>
            <p:sp>
              <p:nvSpPr>
                <p:cNvPr id="36" name="Freeform: Shape 35">
                  <a:extLst>
                    <a:ext uri="{FF2B5EF4-FFF2-40B4-BE49-F238E27FC236}">
                      <a16:creationId xmlns:a16="http://schemas.microsoft.com/office/drawing/2014/main" id="{E8E28278-3DE8-0863-0FD7-867DD78FF7EF}"/>
                    </a:ext>
                  </a:extLst>
                </p:cNvPr>
                <p:cNvSpPr/>
                <p:nvPr/>
              </p:nvSpPr>
              <p:spPr>
                <a:xfrm>
                  <a:off x="5881684" y="3256226"/>
                  <a:ext cx="96300" cy="100097"/>
                </a:xfrm>
                <a:custGeom>
                  <a:avLst/>
                  <a:gdLst>
                    <a:gd name="connsiteX0" fmla="*/ 96300 w 96300"/>
                    <a:gd name="connsiteY0" fmla="*/ 15991 h 100097"/>
                    <a:gd name="connsiteX1" fmla="*/ 49437 w 96300"/>
                    <a:gd name="connsiteY1" fmla="*/ 3990 h 100097"/>
                    <a:gd name="connsiteX2" fmla="*/ 860 w 96300"/>
                    <a:gd name="connsiteY2" fmla="*/ 60283 h 100097"/>
                    <a:gd name="connsiteX3" fmla="*/ 21053 w 96300"/>
                    <a:gd name="connsiteY3" fmla="*/ 100097 h 100097"/>
                    <a:gd name="connsiteX4" fmla="*/ 96300 w 96300"/>
                    <a:gd name="connsiteY4" fmla="*/ 15991 h 100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6300" h="100097">
                      <a:moveTo>
                        <a:pt x="96300" y="15991"/>
                      </a:moveTo>
                      <a:cubicBezTo>
                        <a:pt x="96300" y="15991"/>
                        <a:pt x="72202" y="-9631"/>
                        <a:pt x="49437" y="3990"/>
                      </a:cubicBezTo>
                      <a:cubicBezTo>
                        <a:pt x="26672" y="17611"/>
                        <a:pt x="3431" y="50662"/>
                        <a:pt x="860" y="60283"/>
                      </a:cubicBezTo>
                      <a:cubicBezTo>
                        <a:pt x="-2474" y="72951"/>
                        <a:pt x="3812" y="90382"/>
                        <a:pt x="21053" y="100097"/>
                      </a:cubicBezTo>
                      <a:cubicBezTo>
                        <a:pt x="28958" y="92001"/>
                        <a:pt x="96300" y="15991"/>
                        <a:pt x="96300" y="15991"/>
                      </a:cubicBezTo>
                      <a:close/>
                    </a:path>
                  </a:pathLst>
                </a:custGeom>
                <a:solidFill>
                  <a:srgbClr val="F9B93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37" name="Freeform: Shape 36">
                  <a:extLst>
                    <a:ext uri="{FF2B5EF4-FFF2-40B4-BE49-F238E27FC236}">
                      <a16:creationId xmlns:a16="http://schemas.microsoft.com/office/drawing/2014/main" id="{3A1BAB24-4095-8527-E42C-5E51B7AD2E05}"/>
                    </a:ext>
                  </a:extLst>
                </p:cNvPr>
                <p:cNvSpPr/>
                <p:nvPr/>
              </p:nvSpPr>
              <p:spPr>
                <a:xfrm>
                  <a:off x="5917786" y="3259830"/>
                  <a:ext cx="53610" cy="26580"/>
                </a:xfrm>
                <a:custGeom>
                  <a:avLst/>
                  <a:gdLst>
                    <a:gd name="connsiteX0" fmla="*/ 14002 w 53610"/>
                    <a:gd name="connsiteY0" fmla="*/ 3434 h 26580"/>
                    <a:gd name="connsiteX1" fmla="*/ 0 w 53610"/>
                    <a:gd name="connsiteY1" fmla="*/ 14483 h 26580"/>
                    <a:gd name="connsiteX2" fmla="*/ 42863 w 53610"/>
                    <a:gd name="connsiteY2" fmla="*/ 26580 h 26580"/>
                    <a:gd name="connsiteX3" fmla="*/ 53245 w 53610"/>
                    <a:gd name="connsiteY3" fmla="*/ 13626 h 26580"/>
                    <a:gd name="connsiteX4" fmla="*/ 14002 w 53610"/>
                    <a:gd name="connsiteY4" fmla="*/ 3434 h 265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3610" h="26580">
                      <a:moveTo>
                        <a:pt x="14002" y="3434"/>
                      </a:moveTo>
                      <a:cubicBezTo>
                        <a:pt x="9239" y="6292"/>
                        <a:pt x="4572" y="10197"/>
                        <a:pt x="0" y="14483"/>
                      </a:cubicBezTo>
                      <a:cubicBezTo>
                        <a:pt x="17812" y="7530"/>
                        <a:pt x="36576" y="13626"/>
                        <a:pt x="42863" y="26580"/>
                      </a:cubicBezTo>
                      <a:cubicBezTo>
                        <a:pt x="49911" y="19913"/>
                        <a:pt x="55054" y="16674"/>
                        <a:pt x="53245" y="13626"/>
                      </a:cubicBezTo>
                      <a:cubicBezTo>
                        <a:pt x="51435" y="10673"/>
                        <a:pt x="32290" y="-7424"/>
                        <a:pt x="14002" y="3434"/>
                      </a:cubicBezTo>
                      <a:close/>
                    </a:path>
                  </a:pathLst>
                </a:custGeom>
                <a:solidFill>
                  <a:srgbClr val="FFD76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sp>
            <p:nvSpPr>
              <p:cNvPr id="19" name="Freeform: Shape 18">
                <a:extLst>
                  <a:ext uri="{FF2B5EF4-FFF2-40B4-BE49-F238E27FC236}">
                    <a16:creationId xmlns:a16="http://schemas.microsoft.com/office/drawing/2014/main" id="{58434423-55A9-6240-7873-6CAB5E22317D}"/>
                  </a:ext>
                </a:extLst>
              </p:cNvPr>
              <p:cNvSpPr/>
              <p:nvPr/>
            </p:nvSpPr>
            <p:spPr>
              <a:xfrm>
                <a:off x="6151603" y="3190349"/>
                <a:ext cx="18930" cy="28863"/>
              </a:xfrm>
              <a:custGeom>
                <a:avLst/>
                <a:gdLst>
                  <a:gd name="connsiteX0" fmla="*/ 6880 w 18930"/>
                  <a:gd name="connsiteY0" fmla="*/ 28719 h 28863"/>
                  <a:gd name="connsiteX1" fmla="*/ 6880 w 18930"/>
                  <a:gd name="connsiteY1" fmla="*/ 28719 h 28863"/>
                  <a:gd name="connsiteX2" fmla="*/ 16595 w 18930"/>
                  <a:gd name="connsiteY2" fmla="*/ 21957 h 28863"/>
                  <a:gd name="connsiteX3" fmla="*/ 18786 w 18930"/>
                  <a:gd name="connsiteY3" fmla="*/ 9860 h 28863"/>
                  <a:gd name="connsiteX4" fmla="*/ 12023 w 18930"/>
                  <a:gd name="connsiteY4" fmla="*/ 144 h 28863"/>
                  <a:gd name="connsiteX5" fmla="*/ 12023 w 18930"/>
                  <a:gd name="connsiteY5" fmla="*/ 144 h 28863"/>
                  <a:gd name="connsiteX6" fmla="*/ 2308 w 18930"/>
                  <a:gd name="connsiteY6" fmla="*/ 6907 h 28863"/>
                  <a:gd name="connsiteX7" fmla="*/ 117 w 18930"/>
                  <a:gd name="connsiteY7" fmla="*/ 19004 h 28863"/>
                  <a:gd name="connsiteX8" fmla="*/ 6880 w 18930"/>
                  <a:gd name="connsiteY8" fmla="*/ 28719 h 288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8930" h="28863">
                    <a:moveTo>
                      <a:pt x="6880" y="28719"/>
                    </a:moveTo>
                    <a:lnTo>
                      <a:pt x="6880" y="28719"/>
                    </a:lnTo>
                    <a:cubicBezTo>
                      <a:pt x="11452" y="29577"/>
                      <a:pt x="15738" y="26529"/>
                      <a:pt x="16595" y="21957"/>
                    </a:cubicBezTo>
                    <a:lnTo>
                      <a:pt x="18786" y="9860"/>
                    </a:lnTo>
                    <a:cubicBezTo>
                      <a:pt x="19643" y="5288"/>
                      <a:pt x="16595" y="1002"/>
                      <a:pt x="12023" y="144"/>
                    </a:cubicBezTo>
                    <a:lnTo>
                      <a:pt x="12023" y="144"/>
                    </a:lnTo>
                    <a:cubicBezTo>
                      <a:pt x="7451" y="-713"/>
                      <a:pt x="3165" y="2335"/>
                      <a:pt x="2308" y="6907"/>
                    </a:cubicBezTo>
                    <a:lnTo>
                      <a:pt x="117" y="19004"/>
                    </a:lnTo>
                    <a:cubicBezTo>
                      <a:pt x="-645" y="23576"/>
                      <a:pt x="2403" y="27957"/>
                      <a:pt x="6880" y="28719"/>
                    </a:cubicBezTo>
                    <a:close/>
                  </a:path>
                </a:pathLst>
              </a:custGeom>
              <a:solidFill>
                <a:srgbClr val="E2E2E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0" name="Freeform: Shape 19">
                <a:extLst>
                  <a:ext uri="{FF2B5EF4-FFF2-40B4-BE49-F238E27FC236}">
                    <a16:creationId xmlns:a16="http://schemas.microsoft.com/office/drawing/2014/main" id="{C8A079C9-38AB-66FB-A795-025003FF0CA4}"/>
                  </a:ext>
                </a:extLst>
              </p:cNvPr>
              <p:cNvSpPr/>
              <p:nvPr/>
            </p:nvSpPr>
            <p:spPr>
              <a:xfrm rot="-1015751">
                <a:off x="6060082" y="3310337"/>
                <a:ext cx="6096" cy="21146"/>
              </a:xfrm>
              <a:custGeom>
                <a:avLst/>
                <a:gdLst>
                  <a:gd name="connsiteX0" fmla="*/ 0 w 6096"/>
                  <a:gd name="connsiteY0" fmla="*/ 0 h 21146"/>
                  <a:gd name="connsiteX1" fmla="*/ 6096 w 6096"/>
                  <a:gd name="connsiteY1" fmla="*/ 0 h 21146"/>
                  <a:gd name="connsiteX2" fmla="*/ 6096 w 6096"/>
                  <a:gd name="connsiteY2" fmla="*/ 21146 h 21146"/>
                  <a:gd name="connsiteX3" fmla="*/ 0 w 6096"/>
                  <a:gd name="connsiteY3" fmla="*/ 21146 h 21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096" h="21146">
                    <a:moveTo>
                      <a:pt x="0" y="0"/>
                    </a:moveTo>
                    <a:lnTo>
                      <a:pt x="6096" y="0"/>
                    </a:lnTo>
                    <a:lnTo>
                      <a:pt x="6096" y="21146"/>
                    </a:lnTo>
                    <a:lnTo>
                      <a:pt x="0" y="21146"/>
                    </a:lnTo>
                    <a:close/>
                  </a:path>
                </a:pathLst>
              </a:custGeom>
              <a:solidFill>
                <a:srgbClr val="C8C8C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1" name="Freeform: Shape 20">
                <a:extLst>
                  <a:ext uri="{FF2B5EF4-FFF2-40B4-BE49-F238E27FC236}">
                    <a16:creationId xmlns:a16="http://schemas.microsoft.com/office/drawing/2014/main" id="{7674AA39-1BD0-D68B-AEBA-7D5C14D6AF24}"/>
                  </a:ext>
                </a:extLst>
              </p:cNvPr>
              <p:cNvSpPr/>
              <p:nvPr/>
            </p:nvSpPr>
            <p:spPr>
              <a:xfrm rot="-1004655">
                <a:off x="6137628" y="3552713"/>
                <a:ext cx="6095" cy="51720"/>
              </a:xfrm>
              <a:custGeom>
                <a:avLst/>
                <a:gdLst>
                  <a:gd name="connsiteX0" fmla="*/ 0 w 6095"/>
                  <a:gd name="connsiteY0" fmla="*/ 0 h 51720"/>
                  <a:gd name="connsiteX1" fmla="*/ 6096 w 6095"/>
                  <a:gd name="connsiteY1" fmla="*/ 0 h 51720"/>
                  <a:gd name="connsiteX2" fmla="*/ 6096 w 6095"/>
                  <a:gd name="connsiteY2" fmla="*/ 51721 h 51720"/>
                  <a:gd name="connsiteX3" fmla="*/ 0 w 6095"/>
                  <a:gd name="connsiteY3" fmla="*/ 51721 h 517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095" h="51720">
                    <a:moveTo>
                      <a:pt x="0" y="0"/>
                    </a:moveTo>
                    <a:lnTo>
                      <a:pt x="6096" y="0"/>
                    </a:lnTo>
                    <a:lnTo>
                      <a:pt x="6096" y="51721"/>
                    </a:lnTo>
                    <a:lnTo>
                      <a:pt x="0" y="51721"/>
                    </a:lnTo>
                    <a:close/>
                  </a:path>
                </a:pathLst>
              </a:custGeom>
              <a:solidFill>
                <a:srgbClr val="C8C8C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2" name="Freeform: Shape 21">
                <a:extLst>
                  <a:ext uri="{FF2B5EF4-FFF2-40B4-BE49-F238E27FC236}">
                    <a16:creationId xmlns:a16="http://schemas.microsoft.com/office/drawing/2014/main" id="{8DDE7E81-F83E-E2C2-EC7E-B1622F9C8D84}"/>
                  </a:ext>
                </a:extLst>
              </p:cNvPr>
              <p:cNvSpPr/>
              <p:nvPr/>
            </p:nvSpPr>
            <p:spPr>
              <a:xfrm>
                <a:off x="5956934" y="3484149"/>
                <a:ext cx="48386" cy="19811"/>
              </a:xfrm>
              <a:custGeom>
                <a:avLst/>
                <a:gdLst>
                  <a:gd name="connsiteX0" fmla="*/ 46577 w 48386"/>
                  <a:gd name="connsiteY0" fmla="*/ 0 h 19811"/>
                  <a:gd name="connsiteX1" fmla="*/ 48387 w 48386"/>
                  <a:gd name="connsiteY1" fmla="*/ 5810 h 19811"/>
                  <a:gd name="connsiteX2" fmla="*/ 1714 w 48386"/>
                  <a:gd name="connsiteY2" fmla="*/ 19812 h 19811"/>
                  <a:gd name="connsiteX3" fmla="*/ 0 w 48386"/>
                  <a:gd name="connsiteY3" fmla="*/ 14002 h 198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8386" h="19811">
                    <a:moveTo>
                      <a:pt x="46577" y="0"/>
                    </a:moveTo>
                    <a:lnTo>
                      <a:pt x="48387" y="5810"/>
                    </a:lnTo>
                    <a:lnTo>
                      <a:pt x="1714" y="19812"/>
                    </a:lnTo>
                    <a:lnTo>
                      <a:pt x="0" y="14002"/>
                    </a:lnTo>
                    <a:close/>
                  </a:path>
                </a:pathLst>
              </a:custGeom>
              <a:solidFill>
                <a:srgbClr val="C8C8C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3" name="Freeform: Shape 22">
                <a:extLst>
                  <a:ext uri="{FF2B5EF4-FFF2-40B4-BE49-F238E27FC236}">
                    <a16:creationId xmlns:a16="http://schemas.microsoft.com/office/drawing/2014/main" id="{479388B3-4113-4F7A-4A6A-CC44B6F1BBE6}"/>
                  </a:ext>
                </a:extLst>
              </p:cNvPr>
              <p:cNvSpPr/>
              <p:nvPr/>
            </p:nvSpPr>
            <p:spPr>
              <a:xfrm rot="-6411075">
                <a:off x="6221071" y="3393512"/>
                <a:ext cx="6096" cy="54771"/>
              </a:xfrm>
              <a:custGeom>
                <a:avLst/>
                <a:gdLst>
                  <a:gd name="connsiteX0" fmla="*/ 0 w 6096"/>
                  <a:gd name="connsiteY0" fmla="*/ 0 h 54771"/>
                  <a:gd name="connsiteX1" fmla="*/ 6096 w 6096"/>
                  <a:gd name="connsiteY1" fmla="*/ 0 h 54771"/>
                  <a:gd name="connsiteX2" fmla="*/ 6096 w 6096"/>
                  <a:gd name="connsiteY2" fmla="*/ 54771 h 54771"/>
                  <a:gd name="connsiteX3" fmla="*/ 0 w 6096"/>
                  <a:gd name="connsiteY3" fmla="*/ 54771 h 547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096" h="54771">
                    <a:moveTo>
                      <a:pt x="0" y="0"/>
                    </a:moveTo>
                    <a:lnTo>
                      <a:pt x="6096" y="0"/>
                    </a:lnTo>
                    <a:lnTo>
                      <a:pt x="6096" y="54771"/>
                    </a:lnTo>
                    <a:lnTo>
                      <a:pt x="0" y="54771"/>
                    </a:lnTo>
                    <a:close/>
                  </a:path>
                </a:pathLst>
              </a:custGeom>
              <a:solidFill>
                <a:srgbClr val="C8C8C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4" name="Freeform: Shape 23">
                <a:extLst>
                  <a:ext uri="{FF2B5EF4-FFF2-40B4-BE49-F238E27FC236}">
                    <a16:creationId xmlns:a16="http://schemas.microsoft.com/office/drawing/2014/main" id="{60462885-D262-EDC4-E34B-4F674F3F18B5}"/>
                  </a:ext>
                </a:extLst>
              </p:cNvPr>
              <p:cNvSpPr/>
              <p:nvPr/>
            </p:nvSpPr>
            <p:spPr>
              <a:xfrm rot="-3707380">
                <a:off x="5982838" y="3374974"/>
                <a:ext cx="6095" cy="37051"/>
              </a:xfrm>
              <a:custGeom>
                <a:avLst/>
                <a:gdLst>
                  <a:gd name="connsiteX0" fmla="*/ 0 w 6095"/>
                  <a:gd name="connsiteY0" fmla="*/ 0 h 37051"/>
                  <a:gd name="connsiteX1" fmla="*/ 6096 w 6095"/>
                  <a:gd name="connsiteY1" fmla="*/ 0 h 37051"/>
                  <a:gd name="connsiteX2" fmla="*/ 6096 w 6095"/>
                  <a:gd name="connsiteY2" fmla="*/ 37051 h 37051"/>
                  <a:gd name="connsiteX3" fmla="*/ 0 w 6095"/>
                  <a:gd name="connsiteY3" fmla="*/ 37051 h 370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095" h="37051">
                    <a:moveTo>
                      <a:pt x="0" y="0"/>
                    </a:moveTo>
                    <a:lnTo>
                      <a:pt x="6096" y="0"/>
                    </a:lnTo>
                    <a:lnTo>
                      <a:pt x="6096" y="37051"/>
                    </a:lnTo>
                    <a:lnTo>
                      <a:pt x="0" y="37051"/>
                    </a:lnTo>
                    <a:close/>
                  </a:path>
                </a:pathLst>
              </a:custGeom>
              <a:solidFill>
                <a:srgbClr val="C8C8C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5" name="Freeform: Shape 24">
                <a:extLst>
                  <a:ext uri="{FF2B5EF4-FFF2-40B4-BE49-F238E27FC236}">
                    <a16:creationId xmlns:a16="http://schemas.microsoft.com/office/drawing/2014/main" id="{2B1E777E-AA8C-039A-4012-53DA1F4B5FF7}"/>
                  </a:ext>
                </a:extLst>
              </p:cNvPr>
              <p:cNvSpPr/>
              <p:nvPr/>
            </p:nvSpPr>
            <p:spPr>
              <a:xfrm rot="-3688311">
                <a:off x="6219917" y="3503223"/>
                <a:ext cx="6096" cy="35528"/>
              </a:xfrm>
              <a:custGeom>
                <a:avLst/>
                <a:gdLst>
                  <a:gd name="connsiteX0" fmla="*/ 0 w 6096"/>
                  <a:gd name="connsiteY0" fmla="*/ 0 h 35528"/>
                  <a:gd name="connsiteX1" fmla="*/ 6096 w 6096"/>
                  <a:gd name="connsiteY1" fmla="*/ 0 h 35528"/>
                  <a:gd name="connsiteX2" fmla="*/ 6096 w 6096"/>
                  <a:gd name="connsiteY2" fmla="*/ 35529 h 35528"/>
                  <a:gd name="connsiteX3" fmla="*/ 0 w 6096"/>
                  <a:gd name="connsiteY3" fmla="*/ 35529 h 355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096" h="35528">
                    <a:moveTo>
                      <a:pt x="0" y="0"/>
                    </a:moveTo>
                    <a:lnTo>
                      <a:pt x="6096" y="0"/>
                    </a:lnTo>
                    <a:lnTo>
                      <a:pt x="6096" y="35529"/>
                    </a:lnTo>
                    <a:lnTo>
                      <a:pt x="0" y="35529"/>
                    </a:lnTo>
                    <a:close/>
                  </a:path>
                </a:pathLst>
              </a:custGeom>
              <a:solidFill>
                <a:srgbClr val="C8C8C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6" name="Freeform: Shape 25">
                <a:extLst>
                  <a:ext uri="{FF2B5EF4-FFF2-40B4-BE49-F238E27FC236}">
                    <a16:creationId xmlns:a16="http://schemas.microsoft.com/office/drawing/2014/main" id="{A2BB4F33-E685-B40C-9047-C7154F59C0C9}"/>
                  </a:ext>
                </a:extLst>
              </p:cNvPr>
              <p:cNvSpPr/>
              <p:nvPr/>
            </p:nvSpPr>
            <p:spPr>
              <a:xfrm>
                <a:off x="6029133" y="3556253"/>
                <a:ext cx="23526" cy="36766"/>
              </a:xfrm>
              <a:custGeom>
                <a:avLst/>
                <a:gdLst>
                  <a:gd name="connsiteX0" fmla="*/ 18193 w 23526"/>
                  <a:gd name="connsiteY0" fmla="*/ 0 h 36766"/>
                  <a:gd name="connsiteX1" fmla="*/ 23527 w 23526"/>
                  <a:gd name="connsiteY1" fmla="*/ 2857 h 36766"/>
                  <a:gd name="connsiteX2" fmla="*/ 5334 w 23526"/>
                  <a:gd name="connsiteY2" fmla="*/ 36767 h 36766"/>
                  <a:gd name="connsiteX3" fmla="*/ 0 w 23526"/>
                  <a:gd name="connsiteY3" fmla="*/ 33909 h 367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526" h="36766">
                    <a:moveTo>
                      <a:pt x="18193" y="0"/>
                    </a:moveTo>
                    <a:lnTo>
                      <a:pt x="23527" y="2857"/>
                    </a:lnTo>
                    <a:lnTo>
                      <a:pt x="5334" y="36767"/>
                    </a:lnTo>
                    <a:lnTo>
                      <a:pt x="0" y="33909"/>
                    </a:lnTo>
                    <a:close/>
                  </a:path>
                </a:pathLst>
              </a:custGeom>
              <a:solidFill>
                <a:srgbClr val="C8C8C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7" name="Freeform: Shape 26">
                <a:extLst>
                  <a:ext uri="{FF2B5EF4-FFF2-40B4-BE49-F238E27FC236}">
                    <a16:creationId xmlns:a16="http://schemas.microsoft.com/office/drawing/2014/main" id="{A66CAE55-FF71-A5EB-C26D-30236F18FB17}"/>
                  </a:ext>
                </a:extLst>
              </p:cNvPr>
              <p:cNvSpPr/>
              <p:nvPr/>
            </p:nvSpPr>
            <p:spPr>
              <a:xfrm rot="-9104307">
                <a:off x="6165045" y="3320415"/>
                <a:ext cx="6096" cy="35242"/>
              </a:xfrm>
              <a:custGeom>
                <a:avLst/>
                <a:gdLst>
                  <a:gd name="connsiteX0" fmla="*/ 0 w 6096"/>
                  <a:gd name="connsiteY0" fmla="*/ 0 h 35242"/>
                  <a:gd name="connsiteX1" fmla="*/ 6096 w 6096"/>
                  <a:gd name="connsiteY1" fmla="*/ 0 h 35242"/>
                  <a:gd name="connsiteX2" fmla="*/ 6096 w 6096"/>
                  <a:gd name="connsiteY2" fmla="*/ 35243 h 35242"/>
                  <a:gd name="connsiteX3" fmla="*/ 0 w 6096"/>
                  <a:gd name="connsiteY3" fmla="*/ 35243 h 352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096" h="35242">
                    <a:moveTo>
                      <a:pt x="0" y="0"/>
                    </a:moveTo>
                    <a:lnTo>
                      <a:pt x="6096" y="0"/>
                    </a:lnTo>
                    <a:lnTo>
                      <a:pt x="6096" y="35243"/>
                    </a:lnTo>
                    <a:lnTo>
                      <a:pt x="0" y="35243"/>
                    </a:lnTo>
                    <a:close/>
                  </a:path>
                </a:pathLst>
              </a:custGeom>
              <a:solidFill>
                <a:srgbClr val="C8C8C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8" name="Freeform: Shape 27">
                <a:extLst>
                  <a:ext uri="{FF2B5EF4-FFF2-40B4-BE49-F238E27FC236}">
                    <a16:creationId xmlns:a16="http://schemas.microsoft.com/office/drawing/2014/main" id="{CEA680E7-F08B-6821-3D14-C84B6DCFC070}"/>
                  </a:ext>
                </a:extLst>
              </p:cNvPr>
              <p:cNvSpPr/>
              <p:nvPr/>
            </p:nvSpPr>
            <p:spPr>
              <a:xfrm>
                <a:off x="6070853" y="3358800"/>
                <a:ext cx="33813" cy="100107"/>
              </a:xfrm>
              <a:custGeom>
                <a:avLst/>
                <a:gdLst>
                  <a:gd name="connsiteX0" fmla="*/ 2857 w 33813"/>
                  <a:gd name="connsiteY0" fmla="*/ 0 h 100107"/>
                  <a:gd name="connsiteX1" fmla="*/ 0 w 33813"/>
                  <a:gd name="connsiteY1" fmla="*/ 47625 h 100107"/>
                  <a:gd name="connsiteX2" fmla="*/ 33814 w 33813"/>
                  <a:gd name="connsiteY2" fmla="*/ 100108 h 100107"/>
                  <a:gd name="connsiteX3" fmla="*/ 30956 w 33813"/>
                  <a:gd name="connsiteY3" fmla="*/ 36481 h 1001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3813" h="100107">
                    <a:moveTo>
                      <a:pt x="2857" y="0"/>
                    </a:moveTo>
                    <a:lnTo>
                      <a:pt x="0" y="47625"/>
                    </a:lnTo>
                    <a:lnTo>
                      <a:pt x="33814" y="100108"/>
                    </a:lnTo>
                    <a:lnTo>
                      <a:pt x="30956" y="36481"/>
                    </a:lnTo>
                    <a:close/>
                  </a:path>
                </a:pathLst>
              </a:custGeom>
              <a:solidFill>
                <a:srgbClr val="D7590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9" name="Freeform: Shape 28">
                <a:extLst>
                  <a:ext uri="{FF2B5EF4-FFF2-40B4-BE49-F238E27FC236}">
                    <a16:creationId xmlns:a16="http://schemas.microsoft.com/office/drawing/2014/main" id="{1BC4A63F-275E-FE8B-2C29-C83ED0CD9FB5}"/>
                  </a:ext>
                </a:extLst>
              </p:cNvPr>
              <p:cNvSpPr/>
              <p:nvPr/>
            </p:nvSpPr>
            <p:spPr>
              <a:xfrm>
                <a:off x="6104095" y="3418331"/>
                <a:ext cx="127063" cy="38957"/>
              </a:xfrm>
              <a:custGeom>
                <a:avLst/>
                <a:gdLst>
                  <a:gd name="connsiteX0" fmla="*/ 127063 w 127063"/>
                  <a:gd name="connsiteY0" fmla="*/ 0 h 38957"/>
                  <a:gd name="connsiteX1" fmla="*/ 51530 w 127063"/>
                  <a:gd name="connsiteY1" fmla="*/ 12192 h 38957"/>
                  <a:gd name="connsiteX2" fmla="*/ 0 w 127063"/>
                  <a:gd name="connsiteY2" fmla="*/ 38957 h 38957"/>
                  <a:gd name="connsiteX3" fmla="*/ 59150 w 127063"/>
                  <a:gd name="connsiteY3" fmla="*/ 32576 h 389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7063" h="38957">
                    <a:moveTo>
                      <a:pt x="127063" y="0"/>
                    </a:moveTo>
                    <a:lnTo>
                      <a:pt x="51530" y="12192"/>
                    </a:lnTo>
                    <a:lnTo>
                      <a:pt x="0" y="38957"/>
                    </a:lnTo>
                    <a:lnTo>
                      <a:pt x="59150" y="32576"/>
                    </a:lnTo>
                    <a:close/>
                  </a:path>
                </a:pathLst>
              </a:custGeom>
              <a:solidFill>
                <a:srgbClr val="D7590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grpSp>
            <p:nvGrpSpPr>
              <p:cNvPr id="30" name="Graphic 2">
                <a:extLst>
                  <a:ext uri="{FF2B5EF4-FFF2-40B4-BE49-F238E27FC236}">
                    <a16:creationId xmlns:a16="http://schemas.microsoft.com/office/drawing/2014/main" id="{04745747-EAA4-6830-832D-840567DDA1A3}"/>
                  </a:ext>
                </a:extLst>
              </p:cNvPr>
              <p:cNvGrpSpPr/>
              <p:nvPr/>
            </p:nvGrpSpPr>
            <p:grpSpPr>
              <a:xfrm>
                <a:off x="6089575" y="3442542"/>
                <a:ext cx="29041" cy="29075"/>
                <a:chOff x="6089575" y="3442542"/>
                <a:chExt cx="29041" cy="29075"/>
              </a:xfrm>
            </p:grpSpPr>
            <p:sp>
              <p:nvSpPr>
                <p:cNvPr id="34" name="Freeform: Shape 33">
                  <a:extLst>
                    <a:ext uri="{FF2B5EF4-FFF2-40B4-BE49-F238E27FC236}">
                      <a16:creationId xmlns:a16="http://schemas.microsoft.com/office/drawing/2014/main" id="{2EB290B2-1B35-1587-EAA0-E26067213F69}"/>
                    </a:ext>
                  </a:extLst>
                </p:cNvPr>
                <p:cNvSpPr/>
                <p:nvPr/>
              </p:nvSpPr>
              <p:spPr>
                <a:xfrm>
                  <a:off x="6089575" y="3442542"/>
                  <a:ext cx="29041" cy="29075"/>
                </a:xfrm>
                <a:custGeom>
                  <a:avLst/>
                  <a:gdLst>
                    <a:gd name="connsiteX0" fmla="*/ 28427 w 29041"/>
                    <a:gd name="connsiteY0" fmla="*/ 10364 h 29075"/>
                    <a:gd name="connsiteX1" fmla="*/ 18712 w 29041"/>
                    <a:gd name="connsiteY1" fmla="*/ 28462 h 29075"/>
                    <a:gd name="connsiteX2" fmla="*/ 614 w 29041"/>
                    <a:gd name="connsiteY2" fmla="*/ 18746 h 29075"/>
                    <a:gd name="connsiteX3" fmla="*/ 10330 w 29041"/>
                    <a:gd name="connsiteY3" fmla="*/ 649 h 29075"/>
                    <a:gd name="connsiteX4" fmla="*/ 28427 w 29041"/>
                    <a:gd name="connsiteY4" fmla="*/ 10364 h 29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041" h="29075">
                      <a:moveTo>
                        <a:pt x="28427" y="10364"/>
                      </a:moveTo>
                      <a:cubicBezTo>
                        <a:pt x="30713" y="18080"/>
                        <a:pt x="26427" y="26176"/>
                        <a:pt x="18712" y="28462"/>
                      </a:cubicBezTo>
                      <a:cubicBezTo>
                        <a:pt x="10996" y="30748"/>
                        <a:pt x="2995" y="26462"/>
                        <a:pt x="614" y="18746"/>
                      </a:cubicBezTo>
                      <a:cubicBezTo>
                        <a:pt x="-1672" y="11031"/>
                        <a:pt x="2614" y="2935"/>
                        <a:pt x="10330" y="649"/>
                      </a:cubicBezTo>
                      <a:cubicBezTo>
                        <a:pt x="18045" y="-1732"/>
                        <a:pt x="26141" y="2649"/>
                        <a:pt x="28427" y="10364"/>
                      </a:cubicBezTo>
                      <a:close/>
                    </a:path>
                  </a:pathLst>
                </a:custGeom>
                <a:solidFill>
                  <a:srgbClr val="D7590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35" name="Freeform: Shape 34">
                  <a:extLst>
                    <a:ext uri="{FF2B5EF4-FFF2-40B4-BE49-F238E27FC236}">
                      <a16:creationId xmlns:a16="http://schemas.microsoft.com/office/drawing/2014/main" id="{B5B66159-E8E7-0F46-894A-8A8B33502676}"/>
                    </a:ext>
                  </a:extLst>
                </p:cNvPr>
                <p:cNvSpPr/>
                <p:nvPr/>
              </p:nvSpPr>
              <p:spPr>
                <a:xfrm>
                  <a:off x="6091001" y="3449573"/>
                  <a:ext cx="6808" cy="19145"/>
                </a:xfrm>
                <a:custGeom>
                  <a:avLst/>
                  <a:gdLst>
                    <a:gd name="connsiteX0" fmla="*/ 2617 w 6808"/>
                    <a:gd name="connsiteY0" fmla="*/ 0 h 19145"/>
                    <a:gd name="connsiteX1" fmla="*/ 6808 w 6808"/>
                    <a:gd name="connsiteY1" fmla="*/ 19145 h 19145"/>
                    <a:gd name="connsiteX2" fmla="*/ 2617 w 6808"/>
                    <a:gd name="connsiteY2" fmla="*/ 0 h 191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6808" h="19145">
                      <a:moveTo>
                        <a:pt x="2617" y="0"/>
                      </a:moveTo>
                      <a:cubicBezTo>
                        <a:pt x="2617" y="0"/>
                        <a:pt x="-5479" y="10382"/>
                        <a:pt x="6808" y="19145"/>
                      </a:cubicBezTo>
                      <a:cubicBezTo>
                        <a:pt x="6046" y="17240"/>
                        <a:pt x="1284" y="6668"/>
                        <a:pt x="2617" y="0"/>
                      </a:cubicBezTo>
                      <a:close/>
                    </a:path>
                  </a:pathLst>
                </a:custGeom>
                <a:solidFill>
                  <a:srgbClr val="FFFFFF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31" name="Graphic 2">
                <a:extLst>
                  <a:ext uri="{FF2B5EF4-FFF2-40B4-BE49-F238E27FC236}">
                    <a16:creationId xmlns:a16="http://schemas.microsoft.com/office/drawing/2014/main" id="{5AEF9994-5E92-3336-DFD9-E9C02C092F69}"/>
                  </a:ext>
                </a:extLst>
              </p:cNvPr>
              <p:cNvGrpSpPr/>
              <p:nvPr/>
            </p:nvGrpSpPr>
            <p:grpSpPr>
              <a:xfrm>
                <a:off x="6097142" y="3196401"/>
                <a:ext cx="112446" cy="63243"/>
                <a:chOff x="6097142" y="3196401"/>
                <a:chExt cx="112446" cy="63243"/>
              </a:xfrm>
            </p:grpSpPr>
            <p:sp>
              <p:nvSpPr>
                <p:cNvPr id="32" name="Freeform: Shape 31">
                  <a:extLst>
                    <a:ext uri="{FF2B5EF4-FFF2-40B4-BE49-F238E27FC236}">
                      <a16:creationId xmlns:a16="http://schemas.microsoft.com/office/drawing/2014/main" id="{A0D3E2A7-1D65-1FDD-1B45-16D2916367D4}"/>
                    </a:ext>
                  </a:extLst>
                </p:cNvPr>
                <p:cNvSpPr/>
                <p:nvPr/>
              </p:nvSpPr>
              <p:spPr>
                <a:xfrm>
                  <a:off x="6097142" y="3196401"/>
                  <a:ext cx="112446" cy="63243"/>
                </a:xfrm>
                <a:custGeom>
                  <a:avLst/>
                  <a:gdLst>
                    <a:gd name="connsiteX0" fmla="*/ 109823 w 112446"/>
                    <a:gd name="connsiteY0" fmla="*/ 63243 h 63243"/>
                    <a:gd name="connsiteX1" fmla="*/ 97917 w 112446"/>
                    <a:gd name="connsiteY1" fmla="*/ 16285 h 63243"/>
                    <a:gd name="connsiteX2" fmla="*/ 25241 w 112446"/>
                    <a:gd name="connsiteY2" fmla="*/ 569 h 63243"/>
                    <a:gd name="connsiteX3" fmla="*/ 0 w 112446"/>
                    <a:gd name="connsiteY3" fmla="*/ 37335 h 63243"/>
                    <a:gd name="connsiteX4" fmla="*/ 109823 w 112446"/>
                    <a:gd name="connsiteY4" fmla="*/ 63243 h 632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2446" h="63243">
                      <a:moveTo>
                        <a:pt x="109823" y="63243"/>
                      </a:moveTo>
                      <a:cubicBezTo>
                        <a:pt x="109823" y="63243"/>
                        <a:pt x="120777" y="29811"/>
                        <a:pt x="97917" y="16285"/>
                      </a:cubicBezTo>
                      <a:cubicBezTo>
                        <a:pt x="75057" y="2760"/>
                        <a:pt x="34957" y="-1717"/>
                        <a:pt x="25241" y="569"/>
                      </a:cubicBezTo>
                      <a:cubicBezTo>
                        <a:pt x="12478" y="3712"/>
                        <a:pt x="286" y="17619"/>
                        <a:pt x="0" y="37335"/>
                      </a:cubicBezTo>
                      <a:cubicBezTo>
                        <a:pt x="10858" y="40479"/>
                        <a:pt x="109823" y="63243"/>
                        <a:pt x="109823" y="63243"/>
                      </a:cubicBezTo>
                      <a:close/>
                    </a:path>
                  </a:pathLst>
                </a:custGeom>
                <a:solidFill>
                  <a:srgbClr val="F9B93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33" name="Freeform: Shape 32">
                  <a:extLst>
                    <a:ext uri="{FF2B5EF4-FFF2-40B4-BE49-F238E27FC236}">
                      <a16:creationId xmlns:a16="http://schemas.microsoft.com/office/drawing/2014/main" id="{CA34FEAB-78E2-1101-53AB-79EF67A4EC5E}"/>
                    </a:ext>
                  </a:extLst>
                </p:cNvPr>
                <p:cNvSpPr/>
                <p:nvPr/>
              </p:nvSpPr>
              <p:spPr>
                <a:xfrm>
                  <a:off x="6176295" y="3207829"/>
                  <a:ext cx="28905" cy="47556"/>
                </a:xfrm>
                <a:custGeom>
                  <a:avLst/>
                  <a:gdLst>
                    <a:gd name="connsiteX0" fmla="*/ 16383 w 28905"/>
                    <a:gd name="connsiteY0" fmla="*/ 6953 h 47556"/>
                    <a:gd name="connsiteX1" fmla="*/ 0 w 28905"/>
                    <a:gd name="connsiteY1" fmla="*/ 0 h 47556"/>
                    <a:gd name="connsiteX2" fmla="*/ 9906 w 28905"/>
                    <a:gd name="connsiteY2" fmla="*/ 43339 h 47556"/>
                    <a:gd name="connsiteX3" fmla="*/ 26194 w 28905"/>
                    <a:gd name="connsiteY3" fmla="*/ 46292 h 47556"/>
                    <a:gd name="connsiteX4" fmla="*/ 16383 w 28905"/>
                    <a:gd name="connsiteY4" fmla="*/ 6953 h 475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8905" h="47556">
                      <a:moveTo>
                        <a:pt x="16383" y="6953"/>
                      </a:moveTo>
                      <a:cubicBezTo>
                        <a:pt x="11621" y="4191"/>
                        <a:pt x="6001" y="1810"/>
                        <a:pt x="0" y="0"/>
                      </a:cubicBezTo>
                      <a:cubicBezTo>
                        <a:pt x="14669" y="12382"/>
                        <a:pt x="18288" y="31718"/>
                        <a:pt x="9906" y="43339"/>
                      </a:cubicBezTo>
                      <a:cubicBezTo>
                        <a:pt x="19145" y="46292"/>
                        <a:pt x="24384" y="49340"/>
                        <a:pt x="26194" y="46292"/>
                      </a:cubicBezTo>
                      <a:cubicBezTo>
                        <a:pt x="28003" y="43243"/>
                        <a:pt x="34766" y="17812"/>
                        <a:pt x="16383" y="6953"/>
                      </a:cubicBezTo>
                      <a:close/>
                    </a:path>
                  </a:pathLst>
                </a:custGeom>
                <a:solidFill>
                  <a:srgbClr val="FFD76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</p:grpSp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8E838507-3763-A7C0-40BC-793888851D64}"/>
                </a:ext>
              </a:extLst>
            </p:cNvPr>
            <p:cNvSpPr/>
            <p:nvPr/>
          </p:nvSpPr>
          <p:spPr>
            <a:xfrm>
              <a:off x="5970306" y="3348608"/>
              <a:ext cx="87497" cy="232124"/>
            </a:xfrm>
            <a:custGeom>
              <a:avLst/>
              <a:gdLst>
                <a:gd name="connsiteX0" fmla="*/ 55684 w 87497"/>
                <a:gd name="connsiteY0" fmla="*/ 0 h 232124"/>
                <a:gd name="connsiteX1" fmla="*/ 1106 w 87497"/>
                <a:gd name="connsiteY1" fmla="*/ 125063 h 232124"/>
                <a:gd name="connsiteX2" fmla="*/ 87498 w 87497"/>
                <a:gd name="connsiteY2" fmla="*/ 232124 h 232124"/>
                <a:gd name="connsiteX3" fmla="*/ 31872 w 87497"/>
                <a:gd name="connsiteY3" fmla="*/ 120491 h 232124"/>
                <a:gd name="connsiteX4" fmla="*/ 55684 w 87497"/>
                <a:gd name="connsiteY4" fmla="*/ 0 h 23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7497" h="232124">
                  <a:moveTo>
                    <a:pt x="55684" y="0"/>
                  </a:moveTo>
                  <a:cubicBezTo>
                    <a:pt x="55684" y="0"/>
                    <a:pt x="-9181" y="48197"/>
                    <a:pt x="1106" y="125063"/>
                  </a:cubicBezTo>
                  <a:cubicBezTo>
                    <a:pt x="6249" y="163735"/>
                    <a:pt x="34539" y="206121"/>
                    <a:pt x="87498" y="232124"/>
                  </a:cubicBezTo>
                  <a:cubicBezTo>
                    <a:pt x="66352" y="203168"/>
                    <a:pt x="38920" y="162782"/>
                    <a:pt x="31872" y="120491"/>
                  </a:cubicBezTo>
                  <a:cubicBezTo>
                    <a:pt x="25680" y="83249"/>
                    <a:pt x="32157" y="43434"/>
                    <a:pt x="55684" y="0"/>
                  </a:cubicBez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grpSp>
        <p:nvGrpSpPr>
          <p:cNvPr id="38" name="Group 37">
            <a:extLst>
              <a:ext uri="{FF2B5EF4-FFF2-40B4-BE49-F238E27FC236}">
                <a16:creationId xmlns:a16="http://schemas.microsoft.com/office/drawing/2014/main" id="{35644115-54A4-3B7A-3256-6F211F74DB18}"/>
              </a:ext>
            </a:extLst>
          </p:cNvPr>
          <p:cNvGrpSpPr/>
          <p:nvPr/>
        </p:nvGrpSpPr>
        <p:grpSpPr>
          <a:xfrm>
            <a:off x="6150971" y="5670625"/>
            <a:ext cx="2321182" cy="2091093"/>
            <a:chOff x="6096000" y="5445343"/>
            <a:chExt cx="2321182" cy="2091093"/>
          </a:xfrm>
        </p:grpSpPr>
        <p:grpSp>
          <p:nvGrpSpPr>
            <p:cNvPr id="39" name="Graphic 41">
              <a:extLst>
                <a:ext uri="{FF2B5EF4-FFF2-40B4-BE49-F238E27FC236}">
                  <a16:creationId xmlns:a16="http://schemas.microsoft.com/office/drawing/2014/main" id="{23A958B1-B7D9-49F2-18B1-0E46F02A77AB}"/>
                </a:ext>
              </a:extLst>
            </p:cNvPr>
            <p:cNvGrpSpPr/>
            <p:nvPr/>
          </p:nvGrpSpPr>
          <p:grpSpPr>
            <a:xfrm rot="974920">
              <a:off x="6164635" y="5445343"/>
              <a:ext cx="2252547" cy="2081013"/>
              <a:chOff x="5533993" y="2919380"/>
              <a:chExt cx="1124620" cy="1022571"/>
            </a:xfrm>
            <a:solidFill>
              <a:schemeClr val="bg2">
                <a:lumMod val="50000"/>
              </a:schemeClr>
            </a:solidFill>
          </p:grpSpPr>
          <p:grpSp>
            <p:nvGrpSpPr>
              <p:cNvPr id="70" name="Graphic 41">
                <a:extLst>
                  <a:ext uri="{FF2B5EF4-FFF2-40B4-BE49-F238E27FC236}">
                    <a16:creationId xmlns:a16="http://schemas.microsoft.com/office/drawing/2014/main" id="{E18C94CA-79C4-3DC4-2988-471B6F7E7EF7}"/>
                  </a:ext>
                </a:extLst>
              </p:cNvPr>
              <p:cNvGrpSpPr/>
              <p:nvPr/>
            </p:nvGrpSpPr>
            <p:grpSpPr>
              <a:xfrm>
                <a:off x="5533993" y="2919380"/>
                <a:ext cx="696150" cy="754633"/>
                <a:chOff x="5533993" y="2919380"/>
                <a:chExt cx="696150" cy="754633"/>
              </a:xfrm>
              <a:grpFill/>
            </p:grpSpPr>
            <p:sp>
              <p:nvSpPr>
                <p:cNvPr id="87" name="Freeform: Shape 86">
                  <a:extLst>
                    <a:ext uri="{FF2B5EF4-FFF2-40B4-BE49-F238E27FC236}">
                      <a16:creationId xmlns:a16="http://schemas.microsoft.com/office/drawing/2014/main" id="{001AA187-61E6-3965-04E8-7639BED75BCE}"/>
                    </a:ext>
                  </a:extLst>
                </p:cNvPr>
                <p:cNvSpPr/>
                <p:nvPr/>
              </p:nvSpPr>
              <p:spPr>
                <a:xfrm>
                  <a:off x="5533993" y="2919380"/>
                  <a:ext cx="696150" cy="754633"/>
                </a:xfrm>
                <a:custGeom>
                  <a:avLst/>
                  <a:gdLst>
                    <a:gd name="connsiteX0" fmla="*/ 682022 w 696150"/>
                    <a:gd name="connsiteY0" fmla="*/ 249206 h 754633"/>
                    <a:gd name="connsiteX1" fmla="*/ 293973 w 696150"/>
                    <a:gd name="connsiteY1" fmla="*/ 730885 h 754633"/>
                    <a:gd name="connsiteX2" fmla="*/ 204343 w 696150"/>
                    <a:gd name="connsiteY2" fmla="*/ 740505 h 754633"/>
                    <a:gd name="connsiteX3" fmla="*/ 23749 w 696150"/>
                    <a:gd name="connsiteY3" fmla="*/ 594963 h 754633"/>
                    <a:gd name="connsiteX4" fmla="*/ 14129 w 696150"/>
                    <a:gd name="connsiteY4" fmla="*/ 505333 h 754633"/>
                    <a:gd name="connsiteX5" fmla="*/ 402177 w 696150"/>
                    <a:gd name="connsiteY5" fmla="*/ 23749 h 754633"/>
                    <a:gd name="connsiteX6" fmla="*/ 491807 w 696150"/>
                    <a:gd name="connsiteY6" fmla="*/ 14129 h 754633"/>
                    <a:gd name="connsiteX7" fmla="*/ 672401 w 696150"/>
                    <a:gd name="connsiteY7" fmla="*/ 159671 h 754633"/>
                    <a:gd name="connsiteX8" fmla="*/ 682022 w 696150"/>
                    <a:gd name="connsiteY8" fmla="*/ 249206 h 7546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96150" h="754633">
                      <a:moveTo>
                        <a:pt x="682022" y="249206"/>
                      </a:moveTo>
                      <a:lnTo>
                        <a:pt x="293973" y="730885"/>
                      </a:lnTo>
                      <a:cubicBezTo>
                        <a:pt x="271875" y="758317"/>
                        <a:pt x="231775" y="762603"/>
                        <a:pt x="204343" y="740505"/>
                      </a:cubicBezTo>
                      <a:lnTo>
                        <a:pt x="23749" y="594963"/>
                      </a:lnTo>
                      <a:cubicBezTo>
                        <a:pt x="-3683" y="572865"/>
                        <a:pt x="-7969" y="532765"/>
                        <a:pt x="14129" y="505333"/>
                      </a:cubicBezTo>
                      <a:lnTo>
                        <a:pt x="402177" y="23749"/>
                      </a:lnTo>
                      <a:cubicBezTo>
                        <a:pt x="424275" y="-3683"/>
                        <a:pt x="464375" y="-7969"/>
                        <a:pt x="491807" y="14129"/>
                      </a:cubicBezTo>
                      <a:lnTo>
                        <a:pt x="672401" y="159671"/>
                      </a:lnTo>
                      <a:cubicBezTo>
                        <a:pt x="699833" y="181673"/>
                        <a:pt x="704120" y="221869"/>
                        <a:pt x="682022" y="249206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 dirty="0"/>
                </a:p>
              </p:txBody>
            </p:sp>
            <p:sp>
              <p:nvSpPr>
                <p:cNvPr id="88" name="Freeform: Shape 87">
                  <a:extLst>
                    <a:ext uri="{FF2B5EF4-FFF2-40B4-BE49-F238E27FC236}">
                      <a16:creationId xmlns:a16="http://schemas.microsoft.com/office/drawing/2014/main" id="{574F3647-A3AC-F609-DA95-DD88BB75EDB6}"/>
                    </a:ext>
                  </a:extLst>
                </p:cNvPr>
                <p:cNvSpPr/>
                <p:nvPr/>
              </p:nvSpPr>
              <p:spPr>
                <a:xfrm>
                  <a:off x="5575777" y="3374263"/>
                  <a:ext cx="148221" cy="148238"/>
                </a:xfrm>
                <a:custGeom>
                  <a:avLst/>
                  <a:gdLst>
                    <a:gd name="connsiteX0" fmla="*/ 131793 w 148221"/>
                    <a:gd name="connsiteY0" fmla="*/ 120649 h 148238"/>
                    <a:gd name="connsiteX1" fmla="*/ 27590 w 148221"/>
                    <a:gd name="connsiteY1" fmla="*/ 131889 h 148238"/>
                    <a:gd name="connsiteX2" fmla="*/ 16350 w 148221"/>
                    <a:gd name="connsiteY2" fmla="*/ 27590 h 148238"/>
                    <a:gd name="connsiteX3" fmla="*/ 120649 w 148221"/>
                    <a:gd name="connsiteY3" fmla="*/ 16350 h 148238"/>
                    <a:gd name="connsiteX4" fmla="*/ 131793 w 148221"/>
                    <a:gd name="connsiteY4" fmla="*/ 120649 h 1482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8221" h="148238">
                      <a:moveTo>
                        <a:pt x="131793" y="120649"/>
                      </a:moveTo>
                      <a:cubicBezTo>
                        <a:pt x="106171" y="152463"/>
                        <a:pt x="59403" y="157511"/>
                        <a:pt x="27590" y="131889"/>
                      </a:cubicBezTo>
                      <a:cubicBezTo>
                        <a:pt x="-4224" y="106171"/>
                        <a:pt x="-9272" y="59403"/>
                        <a:pt x="16350" y="27590"/>
                      </a:cubicBezTo>
                      <a:cubicBezTo>
                        <a:pt x="41973" y="-4224"/>
                        <a:pt x="88740" y="-9272"/>
                        <a:pt x="120649" y="16350"/>
                      </a:cubicBezTo>
                      <a:cubicBezTo>
                        <a:pt x="152463" y="41973"/>
                        <a:pt x="157511" y="88740"/>
                        <a:pt x="131793" y="120649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89" name="Freeform: Shape 88">
                  <a:extLst>
                    <a:ext uri="{FF2B5EF4-FFF2-40B4-BE49-F238E27FC236}">
                      <a16:creationId xmlns:a16="http://schemas.microsoft.com/office/drawing/2014/main" id="{8340EA85-AC5C-2314-9B70-C70C80CA13C4}"/>
                    </a:ext>
                  </a:extLst>
                </p:cNvPr>
                <p:cNvSpPr/>
                <p:nvPr/>
              </p:nvSpPr>
              <p:spPr>
                <a:xfrm>
                  <a:off x="5685409" y="3238151"/>
                  <a:ext cx="148213" cy="148238"/>
                </a:xfrm>
                <a:custGeom>
                  <a:avLst/>
                  <a:gdLst>
                    <a:gd name="connsiteX0" fmla="*/ 131793 w 148213"/>
                    <a:gd name="connsiteY0" fmla="*/ 120649 h 148238"/>
                    <a:gd name="connsiteX1" fmla="*/ 27590 w 148213"/>
                    <a:gd name="connsiteY1" fmla="*/ 131889 h 148238"/>
                    <a:gd name="connsiteX2" fmla="*/ 16350 w 148213"/>
                    <a:gd name="connsiteY2" fmla="*/ 27590 h 148238"/>
                    <a:gd name="connsiteX3" fmla="*/ 120554 w 148213"/>
                    <a:gd name="connsiteY3" fmla="*/ 16350 h 148238"/>
                    <a:gd name="connsiteX4" fmla="*/ 131793 w 148213"/>
                    <a:gd name="connsiteY4" fmla="*/ 120649 h 1482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8213" h="148238">
                      <a:moveTo>
                        <a:pt x="131793" y="120649"/>
                      </a:moveTo>
                      <a:cubicBezTo>
                        <a:pt x="106171" y="152463"/>
                        <a:pt x="59403" y="157511"/>
                        <a:pt x="27590" y="131889"/>
                      </a:cubicBezTo>
                      <a:cubicBezTo>
                        <a:pt x="-4224" y="106266"/>
                        <a:pt x="-9272" y="59499"/>
                        <a:pt x="16350" y="27590"/>
                      </a:cubicBezTo>
                      <a:cubicBezTo>
                        <a:pt x="41973" y="-4224"/>
                        <a:pt x="88740" y="-9272"/>
                        <a:pt x="120554" y="16350"/>
                      </a:cubicBezTo>
                      <a:cubicBezTo>
                        <a:pt x="152463" y="42068"/>
                        <a:pt x="157511" y="88836"/>
                        <a:pt x="131793" y="120649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90" name="Freeform: Shape 89">
                  <a:extLst>
                    <a:ext uri="{FF2B5EF4-FFF2-40B4-BE49-F238E27FC236}">
                      <a16:creationId xmlns:a16="http://schemas.microsoft.com/office/drawing/2014/main" id="{DC2EFD4D-3F8C-8C16-62AB-3BC2CCD55E70}"/>
                    </a:ext>
                  </a:extLst>
                </p:cNvPr>
                <p:cNvSpPr/>
                <p:nvPr/>
              </p:nvSpPr>
              <p:spPr>
                <a:xfrm>
                  <a:off x="5798947" y="3097181"/>
                  <a:ext cx="148231" cy="148238"/>
                </a:xfrm>
                <a:custGeom>
                  <a:avLst/>
                  <a:gdLst>
                    <a:gd name="connsiteX0" fmla="*/ 131889 w 148231"/>
                    <a:gd name="connsiteY0" fmla="*/ 120649 h 148238"/>
                    <a:gd name="connsiteX1" fmla="*/ 27590 w 148231"/>
                    <a:gd name="connsiteY1" fmla="*/ 131889 h 148238"/>
                    <a:gd name="connsiteX2" fmla="*/ 16350 w 148231"/>
                    <a:gd name="connsiteY2" fmla="*/ 27590 h 148238"/>
                    <a:gd name="connsiteX3" fmla="*/ 120554 w 148231"/>
                    <a:gd name="connsiteY3" fmla="*/ 16350 h 148238"/>
                    <a:gd name="connsiteX4" fmla="*/ 131889 w 148231"/>
                    <a:gd name="connsiteY4" fmla="*/ 120649 h 1482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8231" h="148238">
                      <a:moveTo>
                        <a:pt x="131889" y="120649"/>
                      </a:moveTo>
                      <a:cubicBezTo>
                        <a:pt x="106171" y="152463"/>
                        <a:pt x="59499" y="157511"/>
                        <a:pt x="27590" y="131889"/>
                      </a:cubicBezTo>
                      <a:cubicBezTo>
                        <a:pt x="-4224" y="106266"/>
                        <a:pt x="-9272" y="59499"/>
                        <a:pt x="16350" y="27590"/>
                      </a:cubicBezTo>
                      <a:cubicBezTo>
                        <a:pt x="41973" y="-4224"/>
                        <a:pt x="88740" y="-9272"/>
                        <a:pt x="120554" y="16350"/>
                      </a:cubicBezTo>
                      <a:cubicBezTo>
                        <a:pt x="152463" y="42068"/>
                        <a:pt x="157511" y="88836"/>
                        <a:pt x="131889" y="120649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91" name="Freeform: Shape 90">
                  <a:extLst>
                    <a:ext uri="{FF2B5EF4-FFF2-40B4-BE49-F238E27FC236}">
                      <a16:creationId xmlns:a16="http://schemas.microsoft.com/office/drawing/2014/main" id="{E322C4E8-C81B-9BF9-672F-127467C1CBF6}"/>
                    </a:ext>
                  </a:extLst>
                </p:cNvPr>
                <p:cNvSpPr/>
                <p:nvPr/>
              </p:nvSpPr>
              <p:spPr>
                <a:xfrm>
                  <a:off x="5914390" y="2953829"/>
                  <a:ext cx="148301" cy="148268"/>
                </a:xfrm>
                <a:custGeom>
                  <a:avLst/>
                  <a:gdLst>
                    <a:gd name="connsiteX0" fmla="*/ 131889 w 148301"/>
                    <a:gd name="connsiteY0" fmla="*/ 120649 h 148268"/>
                    <a:gd name="connsiteX1" fmla="*/ 27590 w 148301"/>
                    <a:gd name="connsiteY1" fmla="*/ 131889 h 148268"/>
                    <a:gd name="connsiteX2" fmla="*/ 16350 w 148301"/>
                    <a:gd name="connsiteY2" fmla="*/ 27590 h 148268"/>
                    <a:gd name="connsiteX3" fmla="*/ 120554 w 148301"/>
                    <a:gd name="connsiteY3" fmla="*/ 16350 h 148268"/>
                    <a:gd name="connsiteX4" fmla="*/ 131889 w 148301"/>
                    <a:gd name="connsiteY4" fmla="*/ 120649 h 1482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8301" h="148268">
                      <a:moveTo>
                        <a:pt x="131889" y="120649"/>
                      </a:moveTo>
                      <a:cubicBezTo>
                        <a:pt x="106266" y="152558"/>
                        <a:pt x="59499" y="157511"/>
                        <a:pt x="27590" y="131889"/>
                      </a:cubicBezTo>
                      <a:cubicBezTo>
                        <a:pt x="-4224" y="106266"/>
                        <a:pt x="-9272" y="59499"/>
                        <a:pt x="16350" y="27590"/>
                      </a:cubicBezTo>
                      <a:cubicBezTo>
                        <a:pt x="41973" y="-4224"/>
                        <a:pt x="88740" y="-9272"/>
                        <a:pt x="120554" y="16350"/>
                      </a:cubicBezTo>
                      <a:cubicBezTo>
                        <a:pt x="152558" y="42068"/>
                        <a:pt x="157606" y="88836"/>
                        <a:pt x="131889" y="120649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92" name="Freeform: Shape 91">
                  <a:extLst>
                    <a:ext uri="{FF2B5EF4-FFF2-40B4-BE49-F238E27FC236}">
                      <a16:creationId xmlns:a16="http://schemas.microsoft.com/office/drawing/2014/main" id="{6AC73E78-DD21-E44E-CDD7-7906BB5B7660}"/>
                    </a:ext>
                  </a:extLst>
                </p:cNvPr>
                <p:cNvSpPr/>
                <p:nvPr/>
              </p:nvSpPr>
              <p:spPr>
                <a:xfrm>
                  <a:off x="5703316" y="3476942"/>
                  <a:ext cx="148213" cy="148238"/>
                </a:xfrm>
                <a:custGeom>
                  <a:avLst/>
                  <a:gdLst>
                    <a:gd name="connsiteX0" fmla="*/ 131793 w 148213"/>
                    <a:gd name="connsiteY0" fmla="*/ 120649 h 148238"/>
                    <a:gd name="connsiteX1" fmla="*/ 27590 w 148213"/>
                    <a:gd name="connsiteY1" fmla="*/ 131889 h 148238"/>
                    <a:gd name="connsiteX2" fmla="*/ 16350 w 148213"/>
                    <a:gd name="connsiteY2" fmla="*/ 27590 h 148238"/>
                    <a:gd name="connsiteX3" fmla="*/ 120554 w 148213"/>
                    <a:gd name="connsiteY3" fmla="*/ 16350 h 148238"/>
                    <a:gd name="connsiteX4" fmla="*/ 131793 w 148213"/>
                    <a:gd name="connsiteY4" fmla="*/ 120649 h 1482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8213" h="148238">
                      <a:moveTo>
                        <a:pt x="131793" y="120649"/>
                      </a:moveTo>
                      <a:cubicBezTo>
                        <a:pt x="106171" y="152463"/>
                        <a:pt x="59403" y="157511"/>
                        <a:pt x="27590" y="131889"/>
                      </a:cubicBezTo>
                      <a:cubicBezTo>
                        <a:pt x="-4224" y="106266"/>
                        <a:pt x="-9272" y="59499"/>
                        <a:pt x="16350" y="27590"/>
                      </a:cubicBezTo>
                      <a:cubicBezTo>
                        <a:pt x="41973" y="-4224"/>
                        <a:pt x="88740" y="-9272"/>
                        <a:pt x="120554" y="16350"/>
                      </a:cubicBezTo>
                      <a:cubicBezTo>
                        <a:pt x="152463" y="42068"/>
                        <a:pt x="157511" y="88836"/>
                        <a:pt x="131793" y="120649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93" name="Freeform: Shape 92">
                  <a:extLst>
                    <a:ext uri="{FF2B5EF4-FFF2-40B4-BE49-F238E27FC236}">
                      <a16:creationId xmlns:a16="http://schemas.microsoft.com/office/drawing/2014/main" id="{3B550501-319F-D12D-37DE-755C729F2079}"/>
                    </a:ext>
                  </a:extLst>
                </p:cNvPr>
                <p:cNvSpPr/>
                <p:nvPr/>
              </p:nvSpPr>
              <p:spPr>
                <a:xfrm>
                  <a:off x="5812949" y="3341021"/>
                  <a:ext cx="148151" cy="148143"/>
                </a:xfrm>
                <a:custGeom>
                  <a:avLst/>
                  <a:gdLst>
                    <a:gd name="connsiteX0" fmla="*/ 131793 w 148151"/>
                    <a:gd name="connsiteY0" fmla="*/ 120554 h 148143"/>
                    <a:gd name="connsiteX1" fmla="*/ 27590 w 148151"/>
                    <a:gd name="connsiteY1" fmla="*/ 131793 h 148143"/>
                    <a:gd name="connsiteX2" fmla="*/ 16350 w 148151"/>
                    <a:gd name="connsiteY2" fmla="*/ 27590 h 148143"/>
                    <a:gd name="connsiteX3" fmla="*/ 120649 w 148151"/>
                    <a:gd name="connsiteY3" fmla="*/ 16350 h 148143"/>
                    <a:gd name="connsiteX4" fmla="*/ 131793 w 148151"/>
                    <a:gd name="connsiteY4" fmla="*/ 120554 h 1481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8151" h="148143">
                      <a:moveTo>
                        <a:pt x="131793" y="120554"/>
                      </a:moveTo>
                      <a:cubicBezTo>
                        <a:pt x="106171" y="152367"/>
                        <a:pt x="59403" y="157416"/>
                        <a:pt x="27590" y="131793"/>
                      </a:cubicBezTo>
                      <a:cubicBezTo>
                        <a:pt x="-4224" y="106171"/>
                        <a:pt x="-9272" y="59403"/>
                        <a:pt x="16350" y="27590"/>
                      </a:cubicBezTo>
                      <a:cubicBezTo>
                        <a:pt x="41973" y="-4224"/>
                        <a:pt x="88740" y="-9272"/>
                        <a:pt x="120649" y="16350"/>
                      </a:cubicBezTo>
                      <a:cubicBezTo>
                        <a:pt x="152367" y="41973"/>
                        <a:pt x="157416" y="88740"/>
                        <a:pt x="131793" y="120554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 dirty="0"/>
                </a:p>
              </p:txBody>
            </p:sp>
            <p:sp>
              <p:nvSpPr>
                <p:cNvPr id="94" name="Freeform: Shape 93">
                  <a:extLst>
                    <a:ext uri="{FF2B5EF4-FFF2-40B4-BE49-F238E27FC236}">
                      <a16:creationId xmlns:a16="http://schemas.microsoft.com/office/drawing/2014/main" id="{FF6B4438-FE66-AB1C-E114-EDF138546C53}"/>
                    </a:ext>
                  </a:extLst>
                </p:cNvPr>
                <p:cNvSpPr/>
                <p:nvPr/>
              </p:nvSpPr>
              <p:spPr>
                <a:xfrm>
                  <a:off x="5926487" y="3199955"/>
                  <a:ext cx="148173" cy="148238"/>
                </a:xfrm>
                <a:custGeom>
                  <a:avLst/>
                  <a:gdLst>
                    <a:gd name="connsiteX0" fmla="*/ 131793 w 148173"/>
                    <a:gd name="connsiteY0" fmla="*/ 120649 h 148238"/>
                    <a:gd name="connsiteX1" fmla="*/ 27590 w 148173"/>
                    <a:gd name="connsiteY1" fmla="*/ 131889 h 148238"/>
                    <a:gd name="connsiteX2" fmla="*/ 16350 w 148173"/>
                    <a:gd name="connsiteY2" fmla="*/ 27590 h 148238"/>
                    <a:gd name="connsiteX3" fmla="*/ 120554 w 148173"/>
                    <a:gd name="connsiteY3" fmla="*/ 16350 h 148238"/>
                    <a:gd name="connsiteX4" fmla="*/ 131793 w 148173"/>
                    <a:gd name="connsiteY4" fmla="*/ 120649 h 1482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8173" h="148238">
                      <a:moveTo>
                        <a:pt x="131793" y="120649"/>
                      </a:moveTo>
                      <a:cubicBezTo>
                        <a:pt x="106171" y="152463"/>
                        <a:pt x="59403" y="157511"/>
                        <a:pt x="27590" y="131889"/>
                      </a:cubicBezTo>
                      <a:cubicBezTo>
                        <a:pt x="-4224" y="106266"/>
                        <a:pt x="-9272" y="59499"/>
                        <a:pt x="16350" y="27590"/>
                      </a:cubicBezTo>
                      <a:cubicBezTo>
                        <a:pt x="41973" y="-4224"/>
                        <a:pt x="88740" y="-9272"/>
                        <a:pt x="120554" y="16350"/>
                      </a:cubicBezTo>
                      <a:cubicBezTo>
                        <a:pt x="152463" y="42068"/>
                        <a:pt x="157416" y="88836"/>
                        <a:pt x="131793" y="120649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95" name="Freeform: Shape 94">
                  <a:extLst>
                    <a:ext uri="{FF2B5EF4-FFF2-40B4-BE49-F238E27FC236}">
                      <a16:creationId xmlns:a16="http://schemas.microsoft.com/office/drawing/2014/main" id="{C9B99F7E-E3C9-7B2E-8F2F-1C8863644E64}"/>
                    </a:ext>
                  </a:extLst>
                </p:cNvPr>
                <p:cNvSpPr/>
                <p:nvPr/>
              </p:nvSpPr>
              <p:spPr>
                <a:xfrm>
                  <a:off x="6041930" y="3056604"/>
                  <a:ext cx="148231" cy="148238"/>
                </a:xfrm>
                <a:custGeom>
                  <a:avLst/>
                  <a:gdLst>
                    <a:gd name="connsiteX0" fmla="*/ 131889 w 148231"/>
                    <a:gd name="connsiteY0" fmla="*/ 120649 h 148238"/>
                    <a:gd name="connsiteX1" fmla="*/ 27590 w 148231"/>
                    <a:gd name="connsiteY1" fmla="*/ 131889 h 148238"/>
                    <a:gd name="connsiteX2" fmla="*/ 16350 w 148231"/>
                    <a:gd name="connsiteY2" fmla="*/ 27590 h 148238"/>
                    <a:gd name="connsiteX3" fmla="*/ 120554 w 148231"/>
                    <a:gd name="connsiteY3" fmla="*/ 16350 h 148238"/>
                    <a:gd name="connsiteX4" fmla="*/ 131889 w 148231"/>
                    <a:gd name="connsiteY4" fmla="*/ 120649 h 1482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8231" h="148238">
                      <a:moveTo>
                        <a:pt x="131889" y="120649"/>
                      </a:moveTo>
                      <a:cubicBezTo>
                        <a:pt x="106266" y="152463"/>
                        <a:pt x="59499" y="157511"/>
                        <a:pt x="27590" y="131889"/>
                      </a:cubicBezTo>
                      <a:cubicBezTo>
                        <a:pt x="-4224" y="106266"/>
                        <a:pt x="-9272" y="59499"/>
                        <a:pt x="16350" y="27590"/>
                      </a:cubicBezTo>
                      <a:cubicBezTo>
                        <a:pt x="41973" y="-4224"/>
                        <a:pt x="88740" y="-9272"/>
                        <a:pt x="120554" y="16350"/>
                      </a:cubicBezTo>
                      <a:cubicBezTo>
                        <a:pt x="152463" y="41973"/>
                        <a:pt x="157511" y="88836"/>
                        <a:pt x="131889" y="120649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96" name="Freeform: Shape 95">
                  <a:extLst>
                    <a:ext uri="{FF2B5EF4-FFF2-40B4-BE49-F238E27FC236}">
                      <a16:creationId xmlns:a16="http://schemas.microsoft.com/office/drawing/2014/main" id="{8EB87738-CD4A-F0C3-B6EA-022F53A8017E}"/>
                    </a:ext>
                  </a:extLst>
                </p:cNvPr>
                <p:cNvSpPr/>
                <p:nvPr/>
              </p:nvSpPr>
              <p:spPr>
                <a:xfrm>
                  <a:off x="5856900" y="3273694"/>
                  <a:ext cx="71947" cy="60759"/>
                </a:xfrm>
                <a:custGeom>
                  <a:avLst/>
                  <a:gdLst>
                    <a:gd name="connsiteX0" fmla="*/ 40027 w 71947"/>
                    <a:gd name="connsiteY0" fmla="*/ 51959 h 60759"/>
                    <a:gd name="connsiteX1" fmla="*/ 51266 w 71947"/>
                    <a:gd name="connsiteY1" fmla="*/ 58150 h 60759"/>
                    <a:gd name="connsiteX2" fmla="*/ 63649 w 71947"/>
                    <a:gd name="connsiteY2" fmla="*/ 60532 h 60759"/>
                    <a:gd name="connsiteX3" fmla="*/ 71935 w 71947"/>
                    <a:gd name="connsiteY3" fmla="*/ 52054 h 60759"/>
                    <a:gd name="connsiteX4" fmla="*/ 64411 w 71947"/>
                    <a:gd name="connsiteY4" fmla="*/ 38624 h 60759"/>
                    <a:gd name="connsiteX5" fmla="*/ 57267 w 71947"/>
                    <a:gd name="connsiteY5" fmla="*/ 16907 h 60759"/>
                    <a:gd name="connsiteX6" fmla="*/ 43170 w 71947"/>
                    <a:gd name="connsiteY6" fmla="*/ 238 h 60759"/>
                    <a:gd name="connsiteX7" fmla="*/ 23358 w 71947"/>
                    <a:gd name="connsiteY7" fmla="*/ 9382 h 60759"/>
                    <a:gd name="connsiteX8" fmla="*/ 8594 w 71947"/>
                    <a:gd name="connsiteY8" fmla="*/ 25480 h 60759"/>
                    <a:gd name="connsiteX9" fmla="*/ 403 w 71947"/>
                    <a:gd name="connsiteY9" fmla="*/ 39767 h 60759"/>
                    <a:gd name="connsiteX10" fmla="*/ 3165 w 71947"/>
                    <a:gd name="connsiteY10" fmla="*/ 52435 h 60759"/>
                    <a:gd name="connsiteX11" fmla="*/ 13452 w 71947"/>
                    <a:gd name="connsiteY11" fmla="*/ 51102 h 60759"/>
                    <a:gd name="connsiteX12" fmla="*/ 40027 w 71947"/>
                    <a:gd name="connsiteY12" fmla="*/ 51959 h 607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71947" h="60759">
                      <a:moveTo>
                        <a:pt x="40027" y="51959"/>
                      </a:moveTo>
                      <a:cubicBezTo>
                        <a:pt x="43932" y="53769"/>
                        <a:pt x="47456" y="56245"/>
                        <a:pt x="51266" y="58150"/>
                      </a:cubicBezTo>
                      <a:cubicBezTo>
                        <a:pt x="55076" y="60055"/>
                        <a:pt x="59458" y="61294"/>
                        <a:pt x="63649" y="60532"/>
                      </a:cubicBezTo>
                      <a:cubicBezTo>
                        <a:pt x="67840" y="59674"/>
                        <a:pt x="71745" y="56245"/>
                        <a:pt x="71935" y="52054"/>
                      </a:cubicBezTo>
                      <a:cubicBezTo>
                        <a:pt x="72221" y="46816"/>
                        <a:pt x="67459" y="42910"/>
                        <a:pt x="64411" y="38624"/>
                      </a:cubicBezTo>
                      <a:cubicBezTo>
                        <a:pt x="60029" y="32338"/>
                        <a:pt x="59267" y="24337"/>
                        <a:pt x="57267" y="16907"/>
                      </a:cubicBezTo>
                      <a:cubicBezTo>
                        <a:pt x="55171" y="9478"/>
                        <a:pt x="50695" y="1762"/>
                        <a:pt x="43170" y="238"/>
                      </a:cubicBezTo>
                      <a:cubicBezTo>
                        <a:pt x="35740" y="-1190"/>
                        <a:pt x="28787" y="4048"/>
                        <a:pt x="23358" y="9382"/>
                      </a:cubicBezTo>
                      <a:cubicBezTo>
                        <a:pt x="18119" y="14431"/>
                        <a:pt x="13166" y="19765"/>
                        <a:pt x="8594" y="25480"/>
                      </a:cubicBezTo>
                      <a:cubicBezTo>
                        <a:pt x="5070" y="29766"/>
                        <a:pt x="1641" y="34338"/>
                        <a:pt x="403" y="39767"/>
                      </a:cubicBezTo>
                      <a:cubicBezTo>
                        <a:pt x="-550" y="43958"/>
                        <a:pt x="117" y="49102"/>
                        <a:pt x="3165" y="52435"/>
                      </a:cubicBezTo>
                      <a:cubicBezTo>
                        <a:pt x="6499" y="56055"/>
                        <a:pt x="9642" y="52435"/>
                        <a:pt x="13452" y="51102"/>
                      </a:cubicBezTo>
                      <a:cubicBezTo>
                        <a:pt x="21929" y="47959"/>
                        <a:pt x="31740" y="48149"/>
                        <a:pt x="40027" y="51959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97" name="Freeform: Shape 96">
                  <a:extLst>
                    <a:ext uri="{FF2B5EF4-FFF2-40B4-BE49-F238E27FC236}">
                      <a16:creationId xmlns:a16="http://schemas.microsoft.com/office/drawing/2014/main" id="{706E2498-A207-BAD8-5F46-DE429D379FF1}"/>
                    </a:ext>
                  </a:extLst>
                </p:cNvPr>
                <p:cNvSpPr/>
                <p:nvPr/>
              </p:nvSpPr>
              <p:spPr>
                <a:xfrm>
                  <a:off x="5856996" y="3271693"/>
                  <a:ext cx="72042" cy="60759"/>
                </a:xfrm>
                <a:custGeom>
                  <a:avLst/>
                  <a:gdLst>
                    <a:gd name="connsiteX0" fmla="*/ 40122 w 72042"/>
                    <a:gd name="connsiteY0" fmla="*/ 51959 h 60759"/>
                    <a:gd name="connsiteX1" fmla="*/ 51361 w 72042"/>
                    <a:gd name="connsiteY1" fmla="*/ 58150 h 60759"/>
                    <a:gd name="connsiteX2" fmla="*/ 63744 w 72042"/>
                    <a:gd name="connsiteY2" fmla="*/ 60532 h 60759"/>
                    <a:gd name="connsiteX3" fmla="*/ 72031 w 72042"/>
                    <a:gd name="connsiteY3" fmla="*/ 52054 h 60759"/>
                    <a:gd name="connsiteX4" fmla="*/ 64506 w 72042"/>
                    <a:gd name="connsiteY4" fmla="*/ 38624 h 60759"/>
                    <a:gd name="connsiteX5" fmla="*/ 57362 w 72042"/>
                    <a:gd name="connsiteY5" fmla="*/ 16907 h 60759"/>
                    <a:gd name="connsiteX6" fmla="*/ 43265 w 72042"/>
                    <a:gd name="connsiteY6" fmla="*/ 238 h 60759"/>
                    <a:gd name="connsiteX7" fmla="*/ 23358 w 72042"/>
                    <a:gd name="connsiteY7" fmla="*/ 9382 h 60759"/>
                    <a:gd name="connsiteX8" fmla="*/ 8499 w 72042"/>
                    <a:gd name="connsiteY8" fmla="*/ 25480 h 60759"/>
                    <a:gd name="connsiteX9" fmla="*/ 403 w 72042"/>
                    <a:gd name="connsiteY9" fmla="*/ 39767 h 60759"/>
                    <a:gd name="connsiteX10" fmla="*/ 3165 w 72042"/>
                    <a:gd name="connsiteY10" fmla="*/ 52435 h 60759"/>
                    <a:gd name="connsiteX11" fmla="*/ 13452 w 72042"/>
                    <a:gd name="connsiteY11" fmla="*/ 51102 h 60759"/>
                    <a:gd name="connsiteX12" fmla="*/ 40122 w 72042"/>
                    <a:gd name="connsiteY12" fmla="*/ 51959 h 607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72042" h="60759">
                      <a:moveTo>
                        <a:pt x="40122" y="51959"/>
                      </a:moveTo>
                      <a:cubicBezTo>
                        <a:pt x="44027" y="53769"/>
                        <a:pt x="47551" y="56245"/>
                        <a:pt x="51361" y="58150"/>
                      </a:cubicBezTo>
                      <a:cubicBezTo>
                        <a:pt x="55171" y="60055"/>
                        <a:pt x="59553" y="61294"/>
                        <a:pt x="63744" y="60532"/>
                      </a:cubicBezTo>
                      <a:cubicBezTo>
                        <a:pt x="67935" y="59674"/>
                        <a:pt x="71840" y="56245"/>
                        <a:pt x="72031" y="52054"/>
                      </a:cubicBezTo>
                      <a:cubicBezTo>
                        <a:pt x="72316" y="46816"/>
                        <a:pt x="67554" y="42910"/>
                        <a:pt x="64506" y="38624"/>
                      </a:cubicBezTo>
                      <a:cubicBezTo>
                        <a:pt x="60124" y="32338"/>
                        <a:pt x="59362" y="24337"/>
                        <a:pt x="57362" y="16907"/>
                      </a:cubicBezTo>
                      <a:cubicBezTo>
                        <a:pt x="55267" y="9478"/>
                        <a:pt x="50790" y="1667"/>
                        <a:pt x="43265" y="238"/>
                      </a:cubicBezTo>
                      <a:cubicBezTo>
                        <a:pt x="35836" y="-1190"/>
                        <a:pt x="28882" y="4048"/>
                        <a:pt x="23358" y="9382"/>
                      </a:cubicBezTo>
                      <a:cubicBezTo>
                        <a:pt x="18119" y="14431"/>
                        <a:pt x="13166" y="19860"/>
                        <a:pt x="8499" y="25480"/>
                      </a:cubicBezTo>
                      <a:cubicBezTo>
                        <a:pt x="4975" y="29766"/>
                        <a:pt x="1546" y="34338"/>
                        <a:pt x="403" y="39767"/>
                      </a:cubicBezTo>
                      <a:cubicBezTo>
                        <a:pt x="-550" y="43958"/>
                        <a:pt x="117" y="49102"/>
                        <a:pt x="3165" y="52435"/>
                      </a:cubicBezTo>
                      <a:cubicBezTo>
                        <a:pt x="6499" y="56055"/>
                        <a:pt x="9642" y="52435"/>
                        <a:pt x="13452" y="51102"/>
                      </a:cubicBezTo>
                      <a:cubicBezTo>
                        <a:pt x="22024" y="47959"/>
                        <a:pt x="31835" y="48149"/>
                        <a:pt x="40122" y="51959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98" name="Freeform: Shape 97">
                  <a:extLst>
                    <a:ext uri="{FF2B5EF4-FFF2-40B4-BE49-F238E27FC236}">
                      <a16:creationId xmlns:a16="http://schemas.microsoft.com/office/drawing/2014/main" id="{7F5ECAEC-6063-1EB2-8F9D-83E168F02D3F}"/>
                    </a:ext>
                  </a:extLst>
                </p:cNvPr>
                <p:cNvSpPr/>
                <p:nvPr/>
              </p:nvSpPr>
              <p:spPr>
                <a:xfrm>
                  <a:off x="5878042" y="3275485"/>
                  <a:ext cx="38411" cy="34927"/>
                </a:xfrm>
                <a:custGeom>
                  <a:avLst/>
                  <a:gdLst>
                    <a:gd name="connsiteX0" fmla="*/ 10408 w 38411"/>
                    <a:gd name="connsiteY0" fmla="*/ 2447 h 34927"/>
                    <a:gd name="connsiteX1" fmla="*/ 18123 w 38411"/>
                    <a:gd name="connsiteY1" fmla="*/ 66 h 34927"/>
                    <a:gd name="connsiteX2" fmla="*/ 24791 w 38411"/>
                    <a:gd name="connsiteY2" fmla="*/ 5305 h 34927"/>
                    <a:gd name="connsiteX3" fmla="*/ 29458 w 38411"/>
                    <a:gd name="connsiteY3" fmla="*/ 21402 h 34927"/>
                    <a:gd name="connsiteX4" fmla="*/ 38411 w 38411"/>
                    <a:gd name="connsiteY4" fmla="*/ 34927 h 34927"/>
                    <a:gd name="connsiteX5" fmla="*/ 25076 w 38411"/>
                    <a:gd name="connsiteY5" fmla="*/ 27879 h 34927"/>
                    <a:gd name="connsiteX6" fmla="*/ 20028 w 38411"/>
                    <a:gd name="connsiteY6" fmla="*/ 19592 h 34927"/>
                    <a:gd name="connsiteX7" fmla="*/ 13170 w 38411"/>
                    <a:gd name="connsiteY7" fmla="*/ 13115 h 34927"/>
                    <a:gd name="connsiteX8" fmla="*/ 6217 w 38411"/>
                    <a:gd name="connsiteY8" fmla="*/ 12925 h 34927"/>
                    <a:gd name="connsiteX9" fmla="*/ 407 w 38411"/>
                    <a:gd name="connsiteY9" fmla="*/ 13591 h 34927"/>
                    <a:gd name="connsiteX10" fmla="*/ 10408 w 38411"/>
                    <a:gd name="connsiteY10" fmla="*/ 2447 h 349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8411" h="34927">
                      <a:moveTo>
                        <a:pt x="10408" y="2447"/>
                      </a:moveTo>
                      <a:cubicBezTo>
                        <a:pt x="12694" y="1018"/>
                        <a:pt x="15456" y="-315"/>
                        <a:pt x="18123" y="66"/>
                      </a:cubicBezTo>
                      <a:cubicBezTo>
                        <a:pt x="21076" y="542"/>
                        <a:pt x="23362" y="2828"/>
                        <a:pt x="24791" y="5305"/>
                      </a:cubicBezTo>
                      <a:cubicBezTo>
                        <a:pt x="27648" y="10162"/>
                        <a:pt x="28124" y="15973"/>
                        <a:pt x="29458" y="21402"/>
                      </a:cubicBezTo>
                      <a:cubicBezTo>
                        <a:pt x="30696" y="26831"/>
                        <a:pt x="33268" y="32546"/>
                        <a:pt x="38411" y="34927"/>
                      </a:cubicBezTo>
                      <a:cubicBezTo>
                        <a:pt x="33268" y="34546"/>
                        <a:pt x="28315" y="31879"/>
                        <a:pt x="25076" y="27879"/>
                      </a:cubicBezTo>
                      <a:cubicBezTo>
                        <a:pt x="23076" y="25307"/>
                        <a:pt x="21743" y="22354"/>
                        <a:pt x="20028" y="19592"/>
                      </a:cubicBezTo>
                      <a:cubicBezTo>
                        <a:pt x="18409" y="16830"/>
                        <a:pt x="16123" y="14258"/>
                        <a:pt x="13170" y="13115"/>
                      </a:cubicBezTo>
                      <a:cubicBezTo>
                        <a:pt x="10979" y="12258"/>
                        <a:pt x="8503" y="12353"/>
                        <a:pt x="6217" y="12925"/>
                      </a:cubicBezTo>
                      <a:cubicBezTo>
                        <a:pt x="4598" y="13306"/>
                        <a:pt x="1740" y="15401"/>
                        <a:pt x="407" y="13591"/>
                      </a:cubicBezTo>
                      <a:cubicBezTo>
                        <a:pt x="-2165" y="10448"/>
                        <a:pt x="8217" y="3781"/>
                        <a:pt x="10408" y="2447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71" name="Graphic 41">
                <a:extLst>
                  <a:ext uri="{FF2B5EF4-FFF2-40B4-BE49-F238E27FC236}">
                    <a16:creationId xmlns:a16="http://schemas.microsoft.com/office/drawing/2014/main" id="{1B7C4C21-D8B4-34FB-56DB-ECB1B432D62A}"/>
                  </a:ext>
                </a:extLst>
              </p:cNvPr>
              <p:cNvGrpSpPr/>
              <p:nvPr/>
            </p:nvGrpSpPr>
            <p:grpSpPr>
              <a:xfrm>
                <a:off x="5927264" y="3155818"/>
                <a:ext cx="731349" cy="786133"/>
                <a:chOff x="5927264" y="3155818"/>
                <a:chExt cx="731349" cy="786133"/>
              </a:xfrm>
              <a:grpFill/>
            </p:grpSpPr>
            <p:grpSp>
              <p:nvGrpSpPr>
                <p:cNvPr id="72" name="Graphic 41">
                  <a:extLst>
                    <a:ext uri="{FF2B5EF4-FFF2-40B4-BE49-F238E27FC236}">
                      <a16:creationId xmlns:a16="http://schemas.microsoft.com/office/drawing/2014/main" id="{329DE826-4F52-7FBA-CA8E-6C5F25BA382D}"/>
                    </a:ext>
                  </a:extLst>
                </p:cNvPr>
                <p:cNvGrpSpPr/>
                <p:nvPr/>
              </p:nvGrpSpPr>
              <p:grpSpPr>
                <a:xfrm>
                  <a:off x="6018094" y="3335962"/>
                  <a:ext cx="640519" cy="361519"/>
                  <a:chOff x="6018094" y="3335962"/>
                  <a:chExt cx="640519" cy="361519"/>
                </a:xfrm>
                <a:grpFill/>
              </p:grpSpPr>
              <p:sp>
                <p:nvSpPr>
                  <p:cNvPr id="83" name="Freeform: Shape 82">
                    <a:extLst>
                      <a:ext uri="{FF2B5EF4-FFF2-40B4-BE49-F238E27FC236}">
                        <a16:creationId xmlns:a16="http://schemas.microsoft.com/office/drawing/2014/main" id="{B3B8913D-F144-ECCB-5FE5-D12C61692711}"/>
                      </a:ext>
                    </a:extLst>
                  </p:cNvPr>
                  <p:cNvSpPr/>
                  <p:nvPr/>
                </p:nvSpPr>
                <p:spPr>
                  <a:xfrm>
                    <a:off x="6026467" y="3340459"/>
                    <a:ext cx="96392" cy="64727"/>
                  </a:xfrm>
                  <a:custGeom>
                    <a:avLst/>
                    <a:gdLst>
                      <a:gd name="connsiteX0" fmla="*/ 83153 w 96392"/>
                      <a:gd name="connsiteY0" fmla="*/ 64728 h 64727"/>
                      <a:gd name="connsiteX1" fmla="*/ 0 w 96392"/>
                      <a:gd name="connsiteY1" fmla="*/ 2815 h 64727"/>
                      <a:gd name="connsiteX2" fmla="*/ 96393 w 96392"/>
                      <a:gd name="connsiteY2" fmla="*/ 42344 h 64727"/>
                      <a:gd name="connsiteX3" fmla="*/ 83153 w 96392"/>
                      <a:gd name="connsiteY3" fmla="*/ 64728 h 647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392" h="64727">
                        <a:moveTo>
                          <a:pt x="83153" y="64728"/>
                        </a:moveTo>
                        <a:cubicBezTo>
                          <a:pt x="83153" y="64728"/>
                          <a:pt x="5715" y="41487"/>
                          <a:pt x="0" y="2815"/>
                        </a:cubicBezTo>
                        <a:cubicBezTo>
                          <a:pt x="26194" y="-5567"/>
                          <a:pt x="55245" y="3958"/>
                          <a:pt x="96393" y="42344"/>
                        </a:cubicBezTo>
                        <a:cubicBezTo>
                          <a:pt x="90773" y="52536"/>
                          <a:pt x="83153" y="64728"/>
                          <a:pt x="83153" y="64728"/>
                        </a:cubicBez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84" name="Freeform: Shape 83">
                    <a:extLst>
                      <a:ext uri="{FF2B5EF4-FFF2-40B4-BE49-F238E27FC236}">
                        <a16:creationId xmlns:a16="http://schemas.microsoft.com/office/drawing/2014/main" id="{B80BBC14-3201-02C5-616D-B3AA7D791696}"/>
                      </a:ext>
                    </a:extLst>
                  </p:cNvPr>
                  <p:cNvSpPr/>
                  <p:nvPr/>
                </p:nvSpPr>
                <p:spPr>
                  <a:xfrm>
                    <a:off x="6265221" y="3464957"/>
                    <a:ext cx="393392" cy="232523"/>
                  </a:xfrm>
                  <a:custGeom>
                    <a:avLst/>
                    <a:gdLst>
                      <a:gd name="connsiteX0" fmla="*/ 391229 w 393392"/>
                      <a:gd name="connsiteY0" fmla="*/ 223408 h 232523"/>
                      <a:gd name="connsiteX1" fmla="*/ 367512 w 393392"/>
                      <a:gd name="connsiteY1" fmla="*/ 230361 h 232523"/>
                      <a:gd name="connsiteX2" fmla="*/ 2990 w 393392"/>
                      <a:gd name="connsiteY2" fmla="*/ 31098 h 232523"/>
                      <a:gd name="connsiteX3" fmla="*/ 3752 w 393392"/>
                      <a:gd name="connsiteY3" fmla="*/ 11000 h 232523"/>
                      <a:gd name="connsiteX4" fmla="*/ 3752 w 393392"/>
                      <a:gd name="connsiteY4" fmla="*/ 11000 h 232523"/>
                      <a:gd name="connsiteX5" fmla="*/ 19564 w 393392"/>
                      <a:gd name="connsiteY5" fmla="*/ 618 h 232523"/>
                      <a:gd name="connsiteX6" fmla="*/ 384276 w 393392"/>
                      <a:gd name="connsiteY6" fmla="*/ 199595 h 232523"/>
                      <a:gd name="connsiteX7" fmla="*/ 391229 w 393392"/>
                      <a:gd name="connsiteY7" fmla="*/ 223408 h 232523"/>
                      <a:gd name="connsiteX8" fmla="*/ 391229 w 393392"/>
                      <a:gd name="connsiteY8" fmla="*/ 223408 h 2325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93392" h="232523">
                        <a:moveTo>
                          <a:pt x="391229" y="223408"/>
                        </a:moveTo>
                        <a:cubicBezTo>
                          <a:pt x="386562" y="231885"/>
                          <a:pt x="375989" y="235028"/>
                          <a:pt x="367512" y="230361"/>
                        </a:cubicBezTo>
                        <a:lnTo>
                          <a:pt x="2990" y="31098"/>
                        </a:lnTo>
                        <a:cubicBezTo>
                          <a:pt x="-1296" y="28716"/>
                          <a:pt x="-915" y="19477"/>
                          <a:pt x="3752" y="11000"/>
                        </a:cubicBezTo>
                        <a:lnTo>
                          <a:pt x="3752" y="11000"/>
                        </a:lnTo>
                        <a:cubicBezTo>
                          <a:pt x="8420" y="2523"/>
                          <a:pt x="15373" y="-1668"/>
                          <a:pt x="19564" y="618"/>
                        </a:cubicBezTo>
                        <a:lnTo>
                          <a:pt x="384276" y="199595"/>
                        </a:lnTo>
                        <a:cubicBezTo>
                          <a:pt x="392753" y="204262"/>
                          <a:pt x="395897" y="214930"/>
                          <a:pt x="391229" y="223408"/>
                        </a:cubicBezTo>
                        <a:lnTo>
                          <a:pt x="391229" y="223408"/>
                        </a:ln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85" name="Freeform: Shape 84">
                    <a:extLst>
                      <a:ext uri="{FF2B5EF4-FFF2-40B4-BE49-F238E27FC236}">
                        <a16:creationId xmlns:a16="http://schemas.microsoft.com/office/drawing/2014/main" id="{F7C88602-0AF5-75F3-C089-C9B33A6187C3}"/>
                      </a:ext>
                    </a:extLst>
                  </p:cNvPr>
                  <p:cNvSpPr/>
                  <p:nvPr/>
                </p:nvSpPr>
                <p:spPr>
                  <a:xfrm>
                    <a:off x="6097047" y="3372992"/>
                    <a:ext cx="222885" cy="142208"/>
                  </a:xfrm>
                  <a:custGeom>
                    <a:avLst/>
                    <a:gdLst>
                      <a:gd name="connsiteX0" fmla="*/ 222885 w 222885"/>
                      <a:gd name="connsiteY0" fmla="*/ 111538 h 142208"/>
                      <a:gd name="connsiteX1" fmla="*/ 206026 w 222885"/>
                      <a:gd name="connsiteY1" fmla="*/ 142208 h 142208"/>
                      <a:gd name="connsiteX2" fmla="*/ 0 w 222885"/>
                      <a:gd name="connsiteY2" fmla="*/ 27432 h 142208"/>
                      <a:gd name="connsiteX3" fmla="*/ 15049 w 222885"/>
                      <a:gd name="connsiteY3" fmla="*/ 0 h 142208"/>
                      <a:gd name="connsiteX4" fmla="*/ 222885 w 222885"/>
                      <a:gd name="connsiteY4" fmla="*/ 111538 h 1422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2885" h="142208">
                        <a:moveTo>
                          <a:pt x="222885" y="111538"/>
                        </a:moveTo>
                        <a:cubicBezTo>
                          <a:pt x="219932" y="112014"/>
                          <a:pt x="204121" y="137827"/>
                          <a:pt x="206026" y="142208"/>
                        </a:cubicBezTo>
                        <a:cubicBezTo>
                          <a:pt x="132112" y="109061"/>
                          <a:pt x="63151" y="71057"/>
                          <a:pt x="0" y="27432"/>
                        </a:cubicBezTo>
                        <a:cubicBezTo>
                          <a:pt x="9239" y="19717"/>
                          <a:pt x="12954" y="12764"/>
                          <a:pt x="15049" y="0"/>
                        </a:cubicBezTo>
                        <a:cubicBezTo>
                          <a:pt x="86296" y="28670"/>
                          <a:pt x="155353" y="66770"/>
                          <a:pt x="222885" y="111538"/>
                        </a:cubicBez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86" name="Freeform: Shape 85">
                    <a:extLst>
                      <a:ext uri="{FF2B5EF4-FFF2-40B4-BE49-F238E27FC236}">
                        <a16:creationId xmlns:a16="http://schemas.microsoft.com/office/drawing/2014/main" id="{EE783864-A28C-07EF-D673-0A868F88E478}"/>
                      </a:ext>
                    </a:extLst>
                  </p:cNvPr>
                  <p:cNvSpPr/>
                  <p:nvPr/>
                </p:nvSpPr>
                <p:spPr>
                  <a:xfrm>
                    <a:off x="6018094" y="3335962"/>
                    <a:ext cx="62001" cy="45973"/>
                  </a:xfrm>
                  <a:custGeom>
                    <a:avLst/>
                    <a:gdLst>
                      <a:gd name="connsiteX0" fmla="*/ 44187 w 62001"/>
                      <a:gd name="connsiteY0" fmla="*/ 39316 h 45973"/>
                      <a:gd name="connsiteX1" fmla="*/ 43330 w 62001"/>
                      <a:gd name="connsiteY1" fmla="*/ 32744 h 45973"/>
                      <a:gd name="connsiteX2" fmla="*/ 45330 w 62001"/>
                      <a:gd name="connsiteY2" fmla="*/ 26553 h 45973"/>
                      <a:gd name="connsiteX3" fmla="*/ 54379 w 62001"/>
                      <a:gd name="connsiteY3" fmla="*/ 22838 h 45973"/>
                      <a:gd name="connsiteX4" fmla="*/ 61903 w 62001"/>
                      <a:gd name="connsiteY4" fmla="*/ 17218 h 45973"/>
                      <a:gd name="connsiteX5" fmla="*/ 60189 w 62001"/>
                      <a:gd name="connsiteY5" fmla="*/ 11789 h 45973"/>
                      <a:gd name="connsiteX6" fmla="*/ 55522 w 62001"/>
                      <a:gd name="connsiteY6" fmla="*/ 8265 h 45973"/>
                      <a:gd name="connsiteX7" fmla="*/ 8373 w 62001"/>
                      <a:gd name="connsiteY7" fmla="*/ 1407 h 45973"/>
                      <a:gd name="connsiteX8" fmla="*/ 1039 w 62001"/>
                      <a:gd name="connsiteY8" fmla="*/ 5312 h 45973"/>
                      <a:gd name="connsiteX9" fmla="*/ 1324 w 62001"/>
                      <a:gd name="connsiteY9" fmla="*/ 14742 h 45973"/>
                      <a:gd name="connsiteX10" fmla="*/ 35805 w 62001"/>
                      <a:gd name="connsiteY10" fmla="*/ 45317 h 45973"/>
                      <a:gd name="connsiteX11" fmla="*/ 44187 w 62001"/>
                      <a:gd name="connsiteY11" fmla="*/ 39316 h 4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62001" h="45973">
                        <a:moveTo>
                          <a:pt x="44187" y="39316"/>
                        </a:moveTo>
                        <a:cubicBezTo>
                          <a:pt x="43806" y="37125"/>
                          <a:pt x="43330" y="34935"/>
                          <a:pt x="43330" y="32744"/>
                        </a:cubicBezTo>
                        <a:cubicBezTo>
                          <a:pt x="43330" y="30553"/>
                          <a:pt x="43806" y="28267"/>
                          <a:pt x="45330" y="26553"/>
                        </a:cubicBezTo>
                        <a:cubicBezTo>
                          <a:pt x="47521" y="24076"/>
                          <a:pt x="51140" y="23600"/>
                          <a:pt x="54379" y="22838"/>
                        </a:cubicBezTo>
                        <a:cubicBezTo>
                          <a:pt x="57617" y="22076"/>
                          <a:pt x="61237" y="20457"/>
                          <a:pt x="61903" y="17218"/>
                        </a:cubicBezTo>
                        <a:cubicBezTo>
                          <a:pt x="62284" y="15313"/>
                          <a:pt x="61522" y="13313"/>
                          <a:pt x="60189" y="11789"/>
                        </a:cubicBezTo>
                        <a:cubicBezTo>
                          <a:pt x="58951" y="10265"/>
                          <a:pt x="57141" y="9217"/>
                          <a:pt x="55522" y="8265"/>
                        </a:cubicBezTo>
                        <a:cubicBezTo>
                          <a:pt x="41234" y="549"/>
                          <a:pt x="24280" y="-1832"/>
                          <a:pt x="8373" y="1407"/>
                        </a:cubicBezTo>
                        <a:cubicBezTo>
                          <a:pt x="5611" y="1978"/>
                          <a:pt x="2658" y="2931"/>
                          <a:pt x="1039" y="5312"/>
                        </a:cubicBezTo>
                        <a:cubicBezTo>
                          <a:pt x="-771" y="8074"/>
                          <a:pt x="86" y="11694"/>
                          <a:pt x="1324" y="14742"/>
                        </a:cubicBezTo>
                        <a:cubicBezTo>
                          <a:pt x="7325" y="30363"/>
                          <a:pt x="20374" y="40173"/>
                          <a:pt x="35805" y="45317"/>
                        </a:cubicBezTo>
                        <a:cubicBezTo>
                          <a:pt x="40948" y="47031"/>
                          <a:pt x="45235" y="45507"/>
                          <a:pt x="44187" y="39316"/>
                        </a:cubicBez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grpSp>
              <p:nvGrpSpPr>
                <p:cNvPr id="73" name="Graphic 41">
                  <a:extLst>
                    <a:ext uri="{FF2B5EF4-FFF2-40B4-BE49-F238E27FC236}">
                      <a16:creationId xmlns:a16="http://schemas.microsoft.com/office/drawing/2014/main" id="{FE77CABF-0A03-E89A-0564-179B8578E0C0}"/>
                    </a:ext>
                  </a:extLst>
                </p:cNvPr>
                <p:cNvGrpSpPr/>
                <p:nvPr/>
              </p:nvGrpSpPr>
              <p:grpSpPr>
                <a:xfrm>
                  <a:off x="5927264" y="3324350"/>
                  <a:ext cx="588244" cy="617601"/>
                  <a:chOff x="5927264" y="3324350"/>
                  <a:chExt cx="588244" cy="617601"/>
                </a:xfrm>
                <a:grpFill/>
              </p:grpSpPr>
              <p:sp>
                <p:nvSpPr>
                  <p:cNvPr id="79" name="Freeform: Shape 78">
                    <a:extLst>
                      <a:ext uri="{FF2B5EF4-FFF2-40B4-BE49-F238E27FC236}">
                        <a16:creationId xmlns:a16="http://schemas.microsoft.com/office/drawing/2014/main" id="{AB551202-CF76-5C4F-3718-144140BAC902}"/>
                      </a:ext>
                    </a:extLst>
                  </p:cNvPr>
                  <p:cNvSpPr/>
                  <p:nvPr/>
                </p:nvSpPr>
                <p:spPr>
                  <a:xfrm>
                    <a:off x="5935917" y="3330320"/>
                    <a:ext cx="79977" cy="84486"/>
                  </a:xfrm>
                  <a:custGeom>
                    <a:avLst/>
                    <a:gdLst>
                      <a:gd name="connsiteX0" fmla="*/ 60546 w 79977"/>
                      <a:gd name="connsiteY0" fmla="*/ 84487 h 84486"/>
                      <a:gd name="connsiteX1" fmla="*/ 444 w 79977"/>
                      <a:gd name="connsiteY1" fmla="*/ 0 h 84486"/>
                      <a:gd name="connsiteX2" fmla="*/ 79977 w 79977"/>
                      <a:gd name="connsiteY2" fmla="*/ 67247 h 84486"/>
                      <a:gd name="connsiteX3" fmla="*/ 60546 w 79977"/>
                      <a:gd name="connsiteY3" fmla="*/ 84487 h 84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9977" h="84486">
                        <a:moveTo>
                          <a:pt x="60546" y="84487"/>
                        </a:moveTo>
                        <a:cubicBezTo>
                          <a:pt x="60546" y="84487"/>
                          <a:pt x="-6033" y="38481"/>
                          <a:pt x="444" y="0"/>
                        </a:cubicBezTo>
                        <a:cubicBezTo>
                          <a:pt x="27971" y="0"/>
                          <a:pt x="52641" y="18002"/>
                          <a:pt x="79977" y="67247"/>
                        </a:cubicBezTo>
                        <a:cubicBezTo>
                          <a:pt x="71500" y="75152"/>
                          <a:pt x="60546" y="84487"/>
                          <a:pt x="60546" y="84487"/>
                        </a:cubicBez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80" name="Freeform: Shape 79">
                    <a:extLst>
                      <a:ext uri="{FF2B5EF4-FFF2-40B4-BE49-F238E27FC236}">
                        <a16:creationId xmlns:a16="http://schemas.microsoft.com/office/drawing/2014/main" id="{647DDCCC-7841-69EF-5A42-42730B40F225}"/>
                      </a:ext>
                    </a:extLst>
                  </p:cNvPr>
                  <p:cNvSpPr/>
                  <p:nvPr/>
                </p:nvSpPr>
                <p:spPr>
                  <a:xfrm>
                    <a:off x="6118785" y="3524955"/>
                    <a:ext cx="396723" cy="416996"/>
                  </a:xfrm>
                  <a:custGeom>
                    <a:avLst/>
                    <a:gdLst>
                      <a:gd name="connsiteX0" fmla="*/ 389457 w 396723"/>
                      <a:gd name="connsiteY0" fmla="*/ 410488 h 416996"/>
                      <a:gd name="connsiteX1" fmla="*/ 389457 w 396723"/>
                      <a:gd name="connsiteY1" fmla="*/ 410488 h 416996"/>
                      <a:gd name="connsiteX2" fmla="*/ 369264 w 396723"/>
                      <a:gd name="connsiteY2" fmla="*/ 414679 h 416996"/>
                      <a:gd name="connsiteX3" fmla="*/ 1980 w 396723"/>
                      <a:gd name="connsiteY3" fmla="*/ 26440 h 416996"/>
                      <a:gd name="connsiteX4" fmla="*/ 7409 w 396723"/>
                      <a:gd name="connsiteY4" fmla="*/ 6056 h 416996"/>
                      <a:gd name="connsiteX5" fmla="*/ 7409 w 396723"/>
                      <a:gd name="connsiteY5" fmla="*/ 6056 h 416996"/>
                      <a:gd name="connsiteX6" fmla="*/ 27126 w 396723"/>
                      <a:gd name="connsiteY6" fmla="*/ 2532 h 416996"/>
                      <a:gd name="connsiteX7" fmla="*/ 394695 w 396723"/>
                      <a:gd name="connsiteY7" fmla="*/ 390581 h 416996"/>
                      <a:gd name="connsiteX8" fmla="*/ 389457 w 396723"/>
                      <a:gd name="connsiteY8" fmla="*/ 410488 h 4169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96723" h="416996">
                        <a:moveTo>
                          <a:pt x="389457" y="410488"/>
                        </a:moveTo>
                        <a:lnTo>
                          <a:pt x="389457" y="410488"/>
                        </a:lnTo>
                        <a:cubicBezTo>
                          <a:pt x="382408" y="417155"/>
                          <a:pt x="373359" y="418965"/>
                          <a:pt x="369264" y="414679"/>
                        </a:cubicBezTo>
                        <a:lnTo>
                          <a:pt x="1980" y="26440"/>
                        </a:lnTo>
                        <a:cubicBezTo>
                          <a:pt x="-2116" y="22058"/>
                          <a:pt x="360" y="12629"/>
                          <a:pt x="7409" y="6056"/>
                        </a:cubicBezTo>
                        <a:lnTo>
                          <a:pt x="7409" y="6056"/>
                        </a:lnTo>
                        <a:cubicBezTo>
                          <a:pt x="14457" y="-611"/>
                          <a:pt x="23030" y="-1754"/>
                          <a:pt x="27126" y="2532"/>
                        </a:cubicBezTo>
                        <a:lnTo>
                          <a:pt x="394695" y="390581"/>
                        </a:lnTo>
                        <a:cubicBezTo>
                          <a:pt x="398791" y="394962"/>
                          <a:pt x="396505" y="403916"/>
                          <a:pt x="389457" y="410488"/>
                        </a:cubicBez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81" name="Freeform: Shape 80">
                    <a:extLst>
                      <a:ext uri="{FF2B5EF4-FFF2-40B4-BE49-F238E27FC236}">
                        <a16:creationId xmlns:a16="http://schemas.microsoft.com/office/drawing/2014/main" id="{CAC92D4F-C03E-C101-DBFA-461944B65E54}"/>
                      </a:ext>
                    </a:extLst>
                  </p:cNvPr>
                  <p:cNvSpPr/>
                  <p:nvPr/>
                </p:nvSpPr>
                <p:spPr>
                  <a:xfrm>
                    <a:off x="5985795" y="3384898"/>
                    <a:ext cx="186308" cy="194024"/>
                  </a:xfrm>
                  <a:custGeom>
                    <a:avLst/>
                    <a:gdLst>
                      <a:gd name="connsiteX0" fmla="*/ 186309 w 186308"/>
                      <a:gd name="connsiteY0" fmla="*/ 170021 h 194024"/>
                      <a:gd name="connsiteX1" fmla="*/ 160877 w 186308"/>
                      <a:gd name="connsiteY1" fmla="*/ 194024 h 194024"/>
                      <a:gd name="connsiteX2" fmla="*/ 0 w 186308"/>
                      <a:gd name="connsiteY2" fmla="*/ 21431 h 194024"/>
                      <a:gd name="connsiteX3" fmla="*/ 22670 w 186308"/>
                      <a:gd name="connsiteY3" fmla="*/ 0 h 194024"/>
                      <a:gd name="connsiteX4" fmla="*/ 186309 w 186308"/>
                      <a:gd name="connsiteY4" fmla="*/ 170021 h 1940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6308" h="194024">
                        <a:moveTo>
                          <a:pt x="186309" y="170021"/>
                        </a:moveTo>
                        <a:cubicBezTo>
                          <a:pt x="183356" y="169545"/>
                          <a:pt x="160401" y="189262"/>
                          <a:pt x="160877" y="194024"/>
                        </a:cubicBezTo>
                        <a:cubicBezTo>
                          <a:pt x="100679" y="139732"/>
                          <a:pt x="46768" y="82391"/>
                          <a:pt x="0" y="21431"/>
                        </a:cubicBezTo>
                        <a:cubicBezTo>
                          <a:pt x="11144" y="16859"/>
                          <a:pt x="16859" y="11430"/>
                          <a:pt x="22670" y="0"/>
                        </a:cubicBezTo>
                        <a:cubicBezTo>
                          <a:pt x="81820" y="49149"/>
                          <a:pt x="135826" y="106585"/>
                          <a:pt x="186309" y="170021"/>
                        </a:cubicBez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82" name="Freeform: Shape 81">
                    <a:extLst>
                      <a:ext uri="{FF2B5EF4-FFF2-40B4-BE49-F238E27FC236}">
                        <a16:creationId xmlns:a16="http://schemas.microsoft.com/office/drawing/2014/main" id="{B78AE190-BC16-91FB-A38A-CA93E0AB753C}"/>
                      </a:ext>
                    </a:extLst>
                  </p:cNvPr>
                  <p:cNvSpPr/>
                  <p:nvPr/>
                </p:nvSpPr>
                <p:spPr>
                  <a:xfrm>
                    <a:off x="5927264" y="3324350"/>
                    <a:ext cx="57602" cy="52537"/>
                  </a:xfrm>
                  <a:custGeom>
                    <a:avLst/>
                    <a:gdLst>
                      <a:gd name="connsiteX0" fmla="*/ 33290 w 57602"/>
                      <a:gd name="connsiteY0" fmla="*/ 47309 h 52537"/>
                      <a:gd name="connsiteX1" fmla="*/ 34528 w 57602"/>
                      <a:gd name="connsiteY1" fmla="*/ 40736 h 52537"/>
                      <a:gd name="connsiteX2" fmla="*/ 38243 w 57602"/>
                      <a:gd name="connsiteY2" fmla="*/ 35402 h 52537"/>
                      <a:gd name="connsiteX3" fmla="*/ 47958 w 57602"/>
                      <a:gd name="connsiteY3" fmla="*/ 34640 h 52537"/>
                      <a:gd name="connsiteX4" fmla="*/ 56912 w 57602"/>
                      <a:gd name="connsiteY4" fmla="*/ 31592 h 52537"/>
                      <a:gd name="connsiteX5" fmla="*/ 57007 w 57602"/>
                      <a:gd name="connsiteY5" fmla="*/ 25877 h 52537"/>
                      <a:gd name="connsiteX6" fmla="*/ 53578 w 57602"/>
                      <a:gd name="connsiteY6" fmla="*/ 21115 h 52537"/>
                      <a:gd name="connsiteX7" fmla="*/ 10811 w 57602"/>
                      <a:gd name="connsiteY7" fmla="*/ 160 h 52537"/>
                      <a:gd name="connsiteX8" fmla="*/ 2715 w 57602"/>
                      <a:gd name="connsiteY8" fmla="*/ 1589 h 52537"/>
                      <a:gd name="connsiteX9" fmla="*/ 48 w 57602"/>
                      <a:gd name="connsiteY9" fmla="*/ 10637 h 52537"/>
                      <a:gd name="connsiteX10" fmla="*/ 23479 w 57602"/>
                      <a:gd name="connsiteY10" fmla="*/ 50357 h 52537"/>
                      <a:gd name="connsiteX11" fmla="*/ 33290 w 57602"/>
                      <a:gd name="connsiteY11" fmla="*/ 47309 h 52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57602" h="52537">
                        <a:moveTo>
                          <a:pt x="33290" y="47309"/>
                        </a:moveTo>
                        <a:cubicBezTo>
                          <a:pt x="33671" y="45118"/>
                          <a:pt x="33861" y="42927"/>
                          <a:pt x="34528" y="40736"/>
                        </a:cubicBezTo>
                        <a:cubicBezTo>
                          <a:pt x="35195" y="38641"/>
                          <a:pt x="36338" y="36545"/>
                          <a:pt x="38243" y="35402"/>
                        </a:cubicBezTo>
                        <a:cubicBezTo>
                          <a:pt x="41100" y="33688"/>
                          <a:pt x="44720" y="34355"/>
                          <a:pt x="47958" y="34640"/>
                        </a:cubicBezTo>
                        <a:cubicBezTo>
                          <a:pt x="51292" y="34926"/>
                          <a:pt x="55197" y="34450"/>
                          <a:pt x="56912" y="31592"/>
                        </a:cubicBezTo>
                        <a:cubicBezTo>
                          <a:pt x="57864" y="29878"/>
                          <a:pt x="57769" y="27687"/>
                          <a:pt x="57007" y="25877"/>
                        </a:cubicBezTo>
                        <a:cubicBezTo>
                          <a:pt x="56245" y="24068"/>
                          <a:pt x="54912" y="22544"/>
                          <a:pt x="53578" y="21115"/>
                        </a:cubicBezTo>
                        <a:cubicBezTo>
                          <a:pt x="42339" y="9399"/>
                          <a:pt x="27003" y="1779"/>
                          <a:pt x="10811" y="160"/>
                        </a:cubicBezTo>
                        <a:cubicBezTo>
                          <a:pt x="8049" y="-126"/>
                          <a:pt x="4905" y="-221"/>
                          <a:pt x="2715" y="1589"/>
                        </a:cubicBezTo>
                        <a:cubicBezTo>
                          <a:pt x="143" y="3684"/>
                          <a:pt x="-143" y="7399"/>
                          <a:pt x="48" y="10637"/>
                        </a:cubicBezTo>
                        <a:cubicBezTo>
                          <a:pt x="1000" y="27306"/>
                          <a:pt x="10335" y="40736"/>
                          <a:pt x="23479" y="50357"/>
                        </a:cubicBezTo>
                        <a:cubicBezTo>
                          <a:pt x="27861" y="53690"/>
                          <a:pt x="32337" y="53595"/>
                          <a:pt x="33290" y="47309"/>
                        </a:cubicBez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grpSp>
              <p:nvGrpSpPr>
                <p:cNvPr id="74" name="Graphic 41">
                  <a:extLst>
                    <a:ext uri="{FF2B5EF4-FFF2-40B4-BE49-F238E27FC236}">
                      <a16:creationId xmlns:a16="http://schemas.microsoft.com/office/drawing/2014/main" id="{6FFE21AA-15BC-AB9A-7EAE-074BF0AA7D25}"/>
                    </a:ext>
                  </a:extLst>
                </p:cNvPr>
                <p:cNvGrpSpPr/>
                <p:nvPr/>
              </p:nvGrpSpPr>
              <p:grpSpPr>
                <a:xfrm>
                  <a:off x="6066281" y="3155818"/>
                  <a:ext cx="374081" cy="647597"/>
                  <a:chOff x="6066281" y="3155818"/>
                  <a:chExt cx="374081" cy="647597"/>
                </a:xfrm>
                <a:grpFill/>
              </p:grpSpPr>
              <p:sp>
                <p:nvSpPr>
                  <p:cNvPr id="75" name="Freeform: Shape 74">
                    <a:extLst>
                      <a:ext uri="{FF2B5EF4-FFF2-40B4-BE49-F238E27FC236}">
                        <a16:creationId xmlns:a16="http://schemas.microsoft.com/office/drawing/2014/main" id="{631B127A-D338-F392-290D-1D6EEB6D8E19}"/>
                      </a:ext>
                    </a:extLst>
                  </p:cNvPr>
                  <p:cNvSpPr/>
                  <p:nvPr/>
                </p:nvSpPr>
                <p:spPr>
                  <a:xfrm>
                    <a:off x="6068064" y="3157632"/>
                    <a:ext cx="63939" cy="96393"/>
                  </a:xfrm>
                  <a:custGeom>
                    <a:avLst/>
                    <a:gdLst>
                      <a:gd name="connsiteX0" fmla="*/ 40984 w 63939"/>
                      <a:gd name="connsiteY0" fmla="*/ 96393 h 96393"/>
                      <a:gd name="connsiteX1" fmla="*/ 2789 w 63939"/>
                      <a:gd name="connsiteY1" fmla="*/ 0 h 96393"/>
                      <a:gd name="connsiteX2" fmla="*/ 63940 w 63939"/>
                      <a:gd name="connsiteY2" fmla="*/ 84296 h 96393"/>
                      <a:gd name="connsiteX3" fmla="*/ 40984 w 63939"/>
                      <a:gd name="connsiteY3" fmla="*/ 96393 h 963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939" h="96393">
                        <a:moveTo>
                          <a:pt x="40984" y="96393"/>
                        </a:moveTo>
                        <a:cubicBezTo>
                          <a:pt x="40984" y="96393"/>
                          <a:pt x="-12641" y="35909"/>
                          <a:pt x="2789" y="0"/>
                        </a:cubicBezTo>
                        <a:cubicBezTo>
                          <a:pt x="29554" y="6667"/>
                          <a:pt x="49176" y="30004"/>
                          <a:pt x="63940" y="84296"/>
                        </a:cubicBezTo>
                        <a:cubicBezTo>
                          <a:pt x="53938" y="90011"/>
                          <a:pt x="40984" y="96393"/>
                          <a:pt x="40984" y="96393"/>
                        </a:cubicBez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76" name="Freeform: Shape 75">
                    <a:extLst>
                      <a:ext uri="{FF2B5EF4-FFF2-40B4-BE49-F238E27FC236}">
                        <a16:creationId xmlns:a16="http://schemas.microsoft.com/office/drawing/2014/main" id="{094A00F9-C82C-A69A-2C08-50C62818DAC6}"/>
                      </a:ext>
                    </a:extLst>
                  </p:cNvPr>
                  <p:cNvSpPr/>
                  <p:nvPr/>
                </p:nvSpPr>
                <p:spPr>
                  <a:xfrm>
                    <a:off x="6199087" y="3396152"/>
                    <a:ext cx="241275" cy="407263"/>
                  </a:xfrm>
                  <a:custGeom>
                    <a:avLst/>
                    <a:gdLst>
                      <a:gd name="connsiteX0" fmla="*/ 233145 w 241275"/>
                      <a:gd name="connsiteY0" fmla="*/ 405275 h 407263"/>
                      <a:gd name="connsiteX1" fmla="*/ 233145 w 241275"/>
                      <a:gd name="connsiteY1" fmla="*/ 405275 h 407263"/>
                      <a:gd name="connsiteX2" fmla="*/ 207808 w 241275"/>
                      <a:gd name="connsiteY2" fmla="*/ 396226 h 407263"/>
                      <a:gd name="connsiteX3" fmla="*/ 2925 w 241275"/>
                      <a:gd name="connsiteY3" fmla="*/ 29514 h 407263"/>
                      <a:gd name="connsiteX4" fmla="*/ 8355 w 241275"/>
                      <a:gd name="connsiteY4" fmla="*/ 1986 h 407263"/>
                      <a:gd name="connsiteX5" fmla="*/ 8355 w 241275"/>
                      <a:gd name="connsiteY5" fmla="*/ 1986 h 407263"/>
                      <a:gd name="connsiteX6" fmla="*/ 33596 w 241275"/>
                      <a:gd name="connsiteY6" fmla="*/ 11130 h 407263"/>
                      <a:gd name="connsiteX7" fmla="*/ 238193 w 241275"/>
                      <a:gd name="connsiteY7" fmla="*/ 378986 h 407263"/>
                      <a:gd name="connsiteX8" fmla="*/ 233145 w 241275"/>
                      <a:gd name="connsiteY8" fmla="*/ 405275 h 407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41275" h="407263">
                        <a:moveTo>
                          <a:pt x="233145" y="405275"/>
                        </a:moveTo>
                        <a:lnTo>
                          <a:pt x="233145" y="405275"/>
                        </a:lnTo>
                        <a:cubicBezTo>
                          <a:pt x="224763" y="410037"/>
                          <a:pt x="213428" y="405942"/>
                          <a:pt x="207808" y="396226"/>
                        </a:cubicBezTo>
                        <a:lnTo>
                          <a:pt x="2925" y="29514"/>
                        </a:lnTo>
                        <a:cubicBezTo>
                          <a:pt x="-2599" y="19703"/>
                          <a:pt x="-27" y="6749"/>
                          <a:pt x="8355" y="1986"/>
                        </a:cubicBezTo>
                        <a:lnTo>
                          <a:pt x="8355" y="1986"/>
                        </a:lnTo>
                        <a:cubicBezTo>
                          <a:pt x="16737" y="-2776"/>
                          <a:pt x="28071" y="1320"/>
                          <a:pt x="33596" y="11130"/>
                        </a:cubicBezTo>
                        <a:lnTo>
                          <a:pt x="238193" y="378986"/>
                        </a:lnTo>
                        <a:cubicBezTo>
                          <a:pt x="243813" y="388797"/>
                          <a:pt x="241527" y="400512"/>
                          <a:pt x="233145" y="405275"/>
                        </a:cubicBez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77" name="Freeform: Shape 76">
                    <a:extLst>
                      <a:ext uri="{FF2B5EF4-FFF2-40B4-BE49-F238E27FC236}">
                        <a16:creationId xmlns:a16="http://schemas.microsoft.com/office/drawing/2014/main" id="{4695F8C7-D971-1F85-4B5E-BEAC274BB01F}"/>
                      </a:ext>
                    </a:extLst>
                  </p:cNvPr>
                  <p:cNvSpPr/>
                  <p:nvPr/>
                </p:nvSpPr>
                <p:spPr>
                  <a:xfrm>
                    <a:off x="6100857" y="3227926"/>
                    <a:ext cx="134207" cy="201739"/>
                  </a:xfrm>
                  <a:custGeom>
                    <a:avLst/>
                    <a:gdLst>
                      <a:gd name="connsiteX0" fmla="*/ 134207 w 134207"/>
                      <a:gd name="connsiteY0" fmla="*/ 184499 h 201739"/>
                      <a:gd name="connsiteX1" fmla="*/ 103727 w 134207"/>
                      <a:gd name="connsiteY1" fmla="*/ 201740 h 201739"/>
                      <a:gd name="connsiteX2" fmla="*/ 0 w 134207"/>
                      <a:gd name="connsiteY2" fmla="*/ 15430 h 201739"/>
                      <a:gd name="connsiteX3" fmla="*/ 27146 w 134207"/>
                      <a:gd name="connsiteY3" fmla="*/ 0 h 201739"/>
                      <a:gd name="connsiteX4" fmla="*/ 134207 w 134207"/>
                      <a:gd name="connsiteY4" fmla="*/ 184499 h 2017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207" h="201739">
                        <a:moveTo>
                          <a:pt x="134207" y="184499"/>
                        </a:moveTo>
                        <a:cubicBezTo>
                          <a:pt x="131540" y="183547"/>
                          <a:pt x="104584" y="197263"/>
                          <a:pt x="103727" y="201740"/>
                        </a:cubicBezTo>
                        <a:cubicBezTo>
                          <a:pt x="62103" y="141446"/>
                          <a:pt x="27146" y="79439"/>
                          <a:pt x="0" y="15430"/>
                        </a:cubicBezTo>
                        <a:cubicBezTo>
                          <a:pt x="11716" y="13335"/>
                          <a:pt x="18574" y="9430"/>
                          <a:pt x="27146" y="0"/>
                        </a:cubicBezTo>
                        <a:cubicBezTo>
                          <a:pt x="69151" y="55531"/>
                          <a:pt x="104203" y="117634"/>
                          <a:pt x="134207" y="184499"/>
                        </a:cubicBez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78" name="Freeform: Shape 77">
                    <a:extLst>
                      <a:ext uri="{FF2B5EF4-FFF2-40B4-BE49-F238E27FC236}">
                        <a16:creationId xmlns:a16="http://schemas.microsoft.com/office/drawing/2014/main" id="{A7BED8FE-BA36-A719-DCB2-4B14F90CFAE5}"/>
                      </a:ext>
                    </a:extLst>
                  </p:cNvPr>
                  <p:cNvSpPr/>
                  <p:nvPr/>
                </p:nvSpPr>
                <p:spPr>
                  <a:xfrm>
                    <a:off x="6066281" y="3155818"/>
                    <a:ext cx="44777" cy="55354"/>
                  </a:xfrm>
                  <a:custGeom>
                    <a:avLst/>
                    <a:gdLst>
                      <a:gd name="connsiteX0" fmla="*/ 286 w 44777"/>
                      <a:gd name="connsiteY0" fmla="*/ 8101 h 55354"/>
                      <a:gd name="connsiteX1" fmla="*/ 4572 w 44777"/>
                      <a:gd name="connsiteY1" fmla="*/ 195 h 55354"/>
                      <a:gd name="connsiteX2" fmla="*/ 9430 w 44777"/>
                      <a:gd name="connsiteY2" fmla="*/ 766 h 55354"/>
                      <a:gd name="connsiteX3" fmla="*/ 37433 w 44777"/>
                      <a:gd name="connsiteY3" fmla="*/ 16578 h 55354"/>
                      <a:gd name="connsiteX4" fmla="*/ 44101 w 44777"/>
                      <a:gd name="connsiteY4" fmla="*/ 24674 h 55354"/>
                      <a:gd name="connsiteX5" fmla="*/ 42291 w 44777"/>
                      <a:gd name="connsiteY5" fmla="*/ 34485 h 55354"/>
                      <a:gd name="connsiteX6" fmla="*/ 31718 w 44777"/>
                      <a:gd name="connsiteY6" fmla="*/ 36104 h 55354"/>
                      <a:gd name="connsiteX7" fmla="*/ 21527 w 44777"/>
                      <a:gd name="connsiteY7" fmla="*/ 38962 h 55354"/>
                      <a:gd name="connsiteX8" fmla="*/ 20193 w 44777"/>
                      <a:gd name="connsiteY8" fmla="*/ 47439 h 55354"/>
                      <a:gd name="connsiteX9" fmla="*/ 16669 w 44777"/>
                      <a:gd name="connsiteY9" fmla="*/ 54868 h 55354"/>
                      <a:gd name="connsiteX10" fmla="*/ 5620 w 44777"/>
                      <a:gd name="connsiteY10" fmla="*/ 43724 h 55354"/>
                      <a:gd name="connsiteX11" fmla="*/ 286 w 44777"/>
                      <a:gd name="connsiteY11" fmla="*/ 21340 h 55354"/>
                      <a:gd name="connsiteX12" fmla="*/ 286 w 44777"/>
                      <a:gd name="connsiteY12" fmla="*/ 8101 h 553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44777" h="55354">
                        <a:moveTo>
                          <a:pt x="286" y="8101"/>
                        </a:moveTo>
                        <a:cubicBezTo>
                          <a:pt x="571" y="4957"/>
                          <a:pt x="1524" y="1147"/>
                          <a:pt x="4572" y="195"/>
                        </a:cubicBezTo>
                        <a:cubicBezTo>
                          <a:pt x="6191" y="-281"/>
                          <a:pt x="7906" y="195"/>
                          <a:pt x="9430" y="766"/>
                        </a:cubicBezTo>
                        <a:cubicBezTo>
                          <a:pt x="19621" y="4195"/>
                          <a:pt x="29242" y="9625"/>
                          <a:pt x="37433" y="16578"/>
                        </a:cubicBezTo>
                        <a:cubicBezTo>
                          <a:pt x="40100" y="18864"/>
                          <a:pt x="42767" y="21436"/>
                          <a:pt x="44101" y="24674"/>
                        </a:cubicBezTo>
                        <a:cubicBezTo>
                          <a:pt x="45339" y="28008"/>
                          <a:pt x="44958" y="32104"/>
                          <a:pt x="42291" y="34485"/>
                        </a:cubicBezTo>
                        <a:cubicBezTo>
                          <a:pt x="39434" y="36866"/>
                          <a:pt x="35338" y="36485"/>
                          <a:pt x="31718" y="36104"/>
                        </a:cubicBezTo>
                        <a:cubicBezTo>
                          <a:pt x="28099" y="35818"/>
                          <a:pt x="23717" y="36009"/>
                          <a:pt x="21527" y="38962"/>
                        </a:cubicBezTo>
                        <a:cubicBezTo>
                          <a:pt x="19812" y="41343"/>
                          <a:pt x="20193" y="44486"/>
                          <a:pt x="20193" y="47439"/>
                        </a:cubicBezTo>
                        <a:cubicBezTo>
                          <a:pt x="20193" y="50296"/>
                          <a:pt x="19336" y="53725"/>
                          <a:pt x="16669" y="54868"/>
                        </a:cubicBezTo>
                        <a:cubicBezTo>
                          <a:pt x="9811" y="57631"/>
                          <a:pt x="7334" y="47915"/>
                          <a:pt x="5620" y="43724"/>
                        </a:cubicBezTo>
                        <a:cubicBezTo>
                          <a:pt x="2762" y="36580"/>
                          <a:pt x="953" y="28960"/>
                          <a:pt x="286" y="21340"/>
                        </a:cubicBezTo>
                        <a:cubicBezTo>
                          <a:pt x="-95" y="16864"/>
                          <a:pt x="-95" y="12482"/>
                          <a:pt x="286" y="8101"/>
                        </a:cubicBez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</p:grpSp>
        </p:grpSp>
        <p:grpSp>
          <p:nvGrpSpPr>
            <p:cNvPr id="40" name="Graphic 41">
              <a:extLst>
                <a:ext uri="{FF2B5EF4-FFF2-40B4-BE49-F238E27FC236}">
                  <a16:creationId xmlns:a16="http://schemas.microsoft.com/office/drawing/2014/main" id="{D9B4456E-D3B9-60A5-6ACC-3491F1C5C13D}"/>
                </a:ext>
              </a:extLst>
            </p:cNvPr>
            <p:cNvGrpSpPr/>
            <p:nvPr/>
          </p:nvGrpSpPr>
          <p:grpSpPr>
            <a:xfrm rot="974920">
              <a:off x="6096000" y="5455423"/>
              <a:ext cx="2252547" cy="2081013"/>
              <a:chOff x="5533993" y="2919380"/>
              <a:chExt cx="1124620" cy="1022571"/>
            </a:xfrm>
          </p:grpSpPr>
          <p:grpSp>
            <p:nvGrpSpPr>
              <p:cNvPr id="41" name="Graphic 41">
                <a:extLst>
                  <a:ext uri="{FF2B5EF4-FFF2-40B4-BE49-F238E27FC236}">
                    <a16:creationId xmlns:a16="http://schemas.microsoft.com/office/drawing/2014/main" id="{51929B3F-787D-19CE-7568-8A30786705AF}"/>
                  </a:ext>
                </a:extLst>
              </p:cNvPr>
              <p:cNvGrpSpPr/>
              <p:nvPr/>
            </p:nvGrpSpPr>
            <p:grpSpPr>
              <a:xfrm>
                <a:off x="5533993" y="2919380"/>
                <a:ext cx="696150" cy="754633"/>
                <a:chOff x="5533993" y="2919380"/>
                <a:chExt cx="696150" cy="754633"/>
              </a:xfrm>
            </p:grpSpPr>
            <p:sp>
              <p:nvSpPr>
                <p:cNvPr id="58" name="Freeform: Shape 57">
                  <a:extLst>
                    <a:ext uri="{FF2B5EF4-FFF2-40B4-BE49-F238E27FC236}">
                      <a16:creationId xmlns:a16="http://schemas.microsoft.com/office/drawing/2014/main" id="{FEA216F8-8639-9422-707A-766EB283138D}"/>
                    </a:ext>
                  </a:extLst>
                </p:cNvPr>
                <p:cNvSpPr/>
                <p:nvPr/>
              </p:nvSpPr>
              <p:spPr>
                <a:xfrm>
                  <a:off x="5533993" y="2919380"/>
                  <a:ext cx="696150" cy="754633"/>
                </a:xfrm>
                <a:custGeom>
                  <a:avLst/>
                  <a:gdLst>
                    <a:gd name="connsiteX0" fmla="*/ 682022 w 696150"/>
                    <a:gd name="connsiteY0" fmla="*/ 249206 h 754633"/>
                    <a:gd name="connsiteX1" fmla="*/ 293973 w 696150"/>
                    <a:gd name="connsiteY1" fmla="*/ 730885 h 754633"/>
                    <a:gd name="connsiteX2" fmla="*/ 204343 w 696150"/>
                    <a:gd name="connsiteY2" fmla="*/ 740505 h 754633"/>
                    <a:gd name="connsiteX3" fmla="*/ 23749 w 696150"/>
                    <a:gd name="connsiteY3" fmla="*/ 594963 h 754633"/>
                    <a:gd name="connsiteX4" fmla="*/ 14129 w 696150"/>
                    <a:gd name="connsiteY4" fmla="*/ 505333 h 754633"/>
                    <a:gd name="connsiteX5" fmla="*/ 402177 w 696150"/>
                    <a:gd name="connsiteY5" fmla="*/ 23749 h 754633"/>
                    <a:gd name="connsiteX6" fmla="*/ 491807 w 696150"/>
                    <a:gd name="connsiteY6" fmla="*/ 14129 h 754633"/>
                    <a:gd name="connsiteX7" fmla="*/ 672401 w 696150"/>
                    <a:gd name="connsiteY7" fmla="*/ 159671 h 754633"/>
                    <a:gd name="connsiteX8" fmla="*/ 682022 w 696150"/>
                    <a:gd name="connsiteY8" fmla="*/ 249206 h 7546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96150" h="754633">
                      <a:moveTo>
                        <a:pt x="682022" y="249206"/>
                      </a:moveTo>
                      <a:lnTo>
                        <a:pt x="293973" y="730885"/>
                      </a:lnTo>
                      <a:cubicBezTo>
                        <a:pt x="271875" y="758317"/>
                        <a:pt x="231775" y="762603"/>
                        <a:pt x="204343" y="740505"/>
                      </a:cubicBezTo>
                      <a:lnTo>
                        <a:pt x="23749" y="594963"/>
                      </a:lnTo>
                      <a:cubicBezTo>
                        <a:pt x="-3683" y="572865"/>
                        <a:pt x="-7969" y="532765"/>
                        <a:pt x="14129" y="505333"/>
                      </a:cubicBezTo>
                      <a:lnTo>
                        <a:pt x="402177" y="23749"/>
                      </a:lnTo>
                      <a:cubicBezTo>
                        <a:pt x="424275" y="-3683"/>
                        <a:pt x="464375" y="-7969"/>
                        <a:pt x="491807" y="14129"/>
                      </a:cubicBezTo>
                      <a:lnTo>
                        <a:pt x="672401" y="159671"/>
                      </a:lnTo>
                      <a:cubicBezTo>
                        <a:pt x="699833" y="181673"/>
                        <a:pt x="704120" y="221869"/>
                        <a:pt x="682022" y="249206"/>
                      </a:cubicBezTo>
                      <a:close/>
                    </a:path>
                  </a:pathLst>
                </a:custGeom>
                <a:solidFill>
                  <a:srgbClr val="DC755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 dirty="0"/>
                </a:p>
              </p:txBody>
            </p:sp>
            <p:sp>
              <p:nvSpPr>
                <p:cNvPr id="59" name="Freeform: Shape 58">
                  <a:extLst>
                    <a:ext uri="{FF2B5EF4-FFF2-40B4-BE49-F238E27FC236}">
                      <a16:creationId xmlns:a16="http://schemas.microsoft.com/office/drawing/2014/main" id="{DEDE1CB9-D87F-9153-09B4-35EF40C5A215}"/>
                    </a:ext>
                  </a:extLst>
                </p:cNvPr>
                <p:cNvSpPr/>
                <p:nvPr/>
              </p:nvSpPr>
              <p:spPr>
                <a:xfrm>
                  <a:off x="5575777" y="3374263"/>
                  <a:ext cx="148221" cy="148238"/>
                </a:xfrm>
                <a:custGeom>
                  <a:avLst/>
                  <a:gdLst>
                    <a:gd name="connsiteX0" fmla="*/ 131793 w 148221"/>
                    <a:gd name="connsiteY0" fmla="*/ 120649 h 148238"/>
                    <a:gd name="connsiteX1" fmla="*/ 27590 w 148221"/>
                    <a:gd name="connsiteY1" fmla="*/ 131889 h 148238"/>
                    <a:gd name="connsiteX2" fmla="*/ 16350 w 148221"/>
                    <a:gd name="connsiteY2" fmla="*/ 27590 h 148238"/>
                    <a:gd name="connsiteX3" fmla="*/ 120649 w 148221"/>
                    <a:gd name="connsiteY3" fmla="*/ 16350 h 148238"/>
                    <a:gd name="connsiteX4" fmla="*/ 131793 w 148221"/>
                    <a:gd name="connsiteY4" fmla="*/ 120649 h 1482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8221" h="148238">
                      <a:moveTo>
                        <a:pt x="131793" y="120649"/>
                      </a:moveTo>
                      <a:cubicBezTo>
                        <a:pt x="106171" y="152463"/>
                        <a:pt x="59403" y="157511"/>
                        <a:pt x="27590" y="131889"/>
                      </a:cubicBezTo>
                      <a:cubicBezTo>
                        <a:pt x="-4224" y="106171"/>
                        <a:pt x="-9272" y="59403"/>
                        <a:pt x="16350" y="27590"/>
                      </a:cubicBezTo>
                      <a:cubicBezTo>
                        <a:pt x="41973" y="-4224"/>
                        <a:pt x="88740" y="-9272"/>
                        <a:pt x="120649" y="16350"/>
                      </a:cubicBezTo>
                      <a:cubicBezTo>
                        <a:pt x="152463" y="41973"/>
                        <a:pt x="157511" y="88740"/>
                        <a:pt x="131793" y="120649"/>
                      </a:cubicBezTo>
                      <a:close/>
                    </a:path>
                  </a:pathLst>
                </a:custGeom>
                <a:solidFill>
                  <a:srgbClr val="EDB86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60" name="Freeform: Shape 59">
                  <a:extLst>
                    <a:ext uri="{FF2B5EF4-FFF2-40B4-BE49-F238E27FC236}">
                      <a16:creationId xmlns:a16="http://schemas.microsoft.com/office/drawing/2014/main" id="{A79EC857-F0F9-51E5-571B-70A8229F4DB9}"/>
                    </a:ext>
                  </a:extLst>
                </p:cNvPr>
                <p:cNvSpPr/>
                <p:nvPr/>
              </p:nvSpPr>
              <p:spPr>
                <a:xfrm>
                  <a:off x="5685409" y="3238151"/>
                  <a:ext cx="148213" cy="148238"/>
                </a:xfrm>
                <a:custGeom>
                  <a:avLst/>
                  <a:gdLst>
                    <a:gd name="connsiteX0" fmla="*/ 131793 w 148213"/>
                    <a:gd name="connsiteY0" fmla="*/ 120649 h 148238"/>
                    <a:gd name="connsiteX1" fmla="*/ 27590 w 148213"/>
                    <a:gd name="connsiteY1" fmla="*/ 131889 h 148238"/>
                    <a:gd name="connsiteX2" fmla="*/ 16350 w 148213"/>
                    <a:gd name="connsiteY2" fmla="*/ 27590 h 148238"/>
                    <a:gd name="connsiteX3" fmla="*/ 120554 w 148213"/>
                    <a:gd name="connsiteY3" fmla="*/ 16350 h 148238"/>
                    <a:gd name="connsiteX4" fmla="*/ 131793 w 148213"/>
                    <a:gd name="connsiteY4" fmla="*/ 120649 h 1482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8213" h="148238">
                      <a:moveTo>
                        <a:pt x="131793" y="120649"/>
                      </a:moveTo>
                      <a:cubicBezTo>
                        <a:pt x="106171" y="152463"/>
                        <a:pt x="59403" y="157511"/>
                        <a:pt x="27590" y="131889"/>
                      </a:cubicBezTo>
                      <a:cubicBezTo>
                        <a:pt x="-4224" y="106266"/>
                        <a:pt x="-9272" y="59499"/>
                        <a:pt x="16350" y="27590"/>
                      </a:cubicBezTo>
                      <a:cubicBezTo>
                        <a:pt x="41973" y="-4224"/>
                        <a:pt x="88740" y="-9272"/>
                        <a:pt x="120554" y="16350"/>
                      </a:cubicBezTo>
                      <a:cubicBezTo>
                        <a:pt x="152463" y="42068"/>
                        <a:pt x="157511" y="88836"/>
                        <a:pt x="131793" y="120649"/>
                      </a:cubicBezTo>
                      <a:close/>
                    </a:path>
                  </a:pathLst>
                </a:custGeom>
                <a:solidFill>
                  <a:srgbClr val="E9D2A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61" name="Freeform: Shape 60">
                  <a:extLst>
                    <a:ext uri="{FF2B5EF4-FFF2-40B4-BE49-F238E27FC236}">
                      <a16:creationId xmlns:a16="http://schemas.microsoft.com/office/drawing/2014/main" id="{E82AF1DC-75E9-2311-75AB-7BFF52282049}"/>
                    </a:ext>
                  </a:extLst>
                </p:cNvPr>
                <p:cNvSpPr/>
                <p:nvPr/>
              </p:nvSpPr>
              <p:spPr>
                <a:xfrm>
                  <a:off x="5798947" y="3097181"/>
                  <a:ext cx="148231" cy="148238"/>
                </a:xfrm>
                <a:custGeom>
                  <a:avLst/>
                  <a:gdLst>
                    <a:gd name="connsiteX0" fmla="*/ 131889 w 148231"/>
                    <a:gd name="connsiteY0" fmla="*/ 120649 h 148238"/>
                    <a:gd name="connsiteX1" fmla="*/ 27590 w 148231"/>
                    <a:gd name="connsiteY1" fmla="*/ 131889 h 148238"/>
                    <a:gd name="connsiteX2" fmla="*/ 16350 w 148231"/>
                    <a:gd name="connsiteY2" fmla="*/ 27590 h 148238"/>
                    <a:gd name="connsiteX3" fmla="*/ 120554 w 148231"/>
                    <a:gd name="connsiteY3" fmla="*/ 16350 h 148238"/>
                    <a:gd name="connsiteX4" fmla="*/ 131889 w 148231"/>
                    <a:gd name="connsiteY4" fmla="*/ 120649 h 1482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8231" h="148238">
                      <a:moveTo>
                        <a:pt x="131889" y="120649"/>
                      </a:moveTo>
                      <a:cubicBezTo>
                        <a:pt x="106171" y="152463"/>
                        <a:pt x="59499" y="157511"/>
                        <a:pt x="27590" y="131889"/>
                      </a:cubicBezTo>
                      <a:cubicBezTo>
                        <a:pt x="-4224" y="106266"/>
                        <a:pt x="-9272" y="59499"/>
                        <a:pt x="16350" y="27590"/>
                      </a:cubicBezTo>
                      <a:cubicBezTo>
                        <a:pt x="41973" y="-4224"/>
                        <a:pt x="88740" y="-9272"/>
                        <a:pt x="120554" y="16350"/>
                      </a:cubicBezTo>
                      <a:cubicBezTo>
                        <a:pt x="152463" y="42068"/>
                        <a:pt x="157511" y="88836"/>
                        <a:pt x="131889" y="120649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62" name="Freeform: Shape 61">
                  <a:extLst>
                    <a:ext uri="{FF2B5EF4-FFF2-40B4-BE49-F238E27FC236}">
                      <a16:creationId xmlns:a16="http://schemas.microsoft.com/office/drawing/2014/main" id="{561F485D-3738-5DCD-9113-020782592988}"/>
                    </a:ext>
                  </a:extLst>
                </p:cNvPr>
                <p:cNvSpPr/>
                <p:nvPr/>
              </p:nvSpPr>
              <p:spPr>
                <a:xfrm>
                  <a:off x="5914390" y="2953829"/>
                  <a:ext cx="148301" cy="148268"/>
                </a:xfrm>
                <a:custGeom>
                  <a:avLst/>
                  <a:gdLst>
                    <a:gd name="connsiteX0" fmla="*/ 131889 w 148301"/>
                    <a:gd name="connsiteY0" fmla="*/ 120649 h 148268"/>
                    <a:gd name="connsiteX1" fmla="*/ 27590 w 148301"/>
                    <a:gd name="connsiteY1" fmla="*/ 131889 h 148268"/>
                    <a:gd name="connsiteX2" fmla="*/ 16350 w 148301"/>
                    <a:gd name="connsiteY2" fmla="*/ 27590 h 148268"/>
                    <a:gd name="connsiteX3" fmla="*/ 120554 w 148301"/>
                    <a:gd name="connsiteY3" fmla="*/ 16350 h 148268"/>
                    <a:gd name="connsiteX4" fmla="*/ 131889 w 148301"/>
                    <a:gd name="connsiteY4" fmla="*/ 120649 h 1482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8301" h="148268">
                      <a:moveTo>
                        <a:pt x="131889" y="120649"/>
                      </a:moveTo>
                      <a:cubicBezTo>
                        <a:pt x="106266" y="152558"/>
                        <a:pt x="59499" y="157511"/>
                        <a:pt x="27590" y="131889"/>
                      </a:cubicBezTo>
                      <a:cubicBezTo>
                        <a:pt x="-4224" y="106266"/>
                        <a:pt x="-9272" y="59499"/>
                        <a:pt x="16350" y="27590"/>
                      </a:cubicBezTo>
                      <a:cubicBezTo>
                        <a:pt x="41973" y="-4224"/>
                        <a:pt x="88740" y="-9272"/>
                        <a:pt x="120554" y="16350"/>
                      </a:cubicBezTo>
                      <a:cubicBezTo>
                        <a:pt x="152558" y="42068"/>
                        <a:pt x="157606" y="88836"/>
                        <a:pt x="131889" y="120649"/>
                      </a:cubicBezTo>
                      <a:close/>
                    </a:path>
                  </a:pathLst>
                </a:custGeom>
                <a:solidFill>
                  <a:srgbClr val="FFD76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63" name="Freeform: Shape 62">
                  <a:extLst>
                    <a:ext uri="{FF2B5EF4-FFF2-40B4-BE49-F238E27FC236}">
                      <a16:creationId xmlns:a16="http://schemas.microsoft.com/office/drawing/2014/main" id="{042B46D7-06FB-0E7F-5BCB-22BE7287D543}"/>
                    </a:ext>
                  </a:extLst>
                </p:cNvPr>
                <p:cNvSpPr/>
                <p:nvPr/>
              </p:nvSpPr>
              <p:spPr>
                <a:xfrm>
                  <a:off x="5703316" y="3476942"/>
                  <a:ext cx="148213" cy="148238"/>
                </a:xfrm>
                <a:custGeom>
                  <a:avLst/>
                  <a:gdLst>
                    <a:gd name="connsiteX0" fmla="*/ 131793 w 148213"/>
                    <a:gd name="connsiteY0" fmla="*/ 120649 h 148238"/>
                    <a:gd name="connsiteX1" fmla="*/ 27590 w 148213"/>
                    <a:gd name="connsiteY1" fmla="*/ 131889 h 148238"/>
                    <a:gd name="connsiteX2" fmla="*/ 16350 w 148213"/>
                    <a:gd name="connsiteY2" fmla="*/ 27590 h 148238"/>
                    <a:gd name="connsiteX3" fmla="*/ 120554 w 148213"/>
                    <a:gd name="connsiteY3" fmla="*/ 16350 h 148238"/>
                    <a:gd name="connsiteX4" fmla="*/ 131793 w 148213"/>
                    <a:gd name="connsiteY4" fmla="*/ 120649 h 1482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8213" h="148238">
                      <a:moveTo>
                        <a:pt x="131793" y="120649"/>
                      </a:moveTo>
                      <a:cubicBezTo>
                        <a:pt x="106171" y="152463"/>
                        <a:pt x="59403" y="157511"/>
                        <a:pt x="27590" y="131889"/>
                      </a:cubicBezTo>
                      <a:cubicBezTo>
                        <a:pt x="-4224" y="106266"/>
                        <a:pt x="-9272" y="59499"/>
                        <a:pt x="16350" y="27590"/>
                      </a:cubicBezTo>
                      <a:cubicBezTo>
                        <a:pt x="41973" y="-4224"/>
                        <a:pt x="88740" y="-9272"/>
                        <a:pt x="120554" y="16350"/>
                      </a:cubicBezTo>
                      <a:cubicBezTo>
                        <a:pt x="152463" y="42068"/>
                        <a:pt x="157511" y="88836"/>
                        <a:pt x="131793" y="12064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64" name="Freeform: Shape 63">
                  <a:extLst>
                    <a:ext uri="{FF2B5EF4-FFF2-40B4-BE49-F238E27FC236}">
                      <a16:creationId xmlns:a16="http://schemas.microsoft.com/office/drawing/2014/main" id="{8CE03A0A-17CB-E7D0-554A-074B96E4F47A}"/>
                    </a:ext>
                  </a:extLst>
                </p:cNvPr>
                <p:cNvSpPr/>
                <p:nvPr/>
              </p:nvSpPr>
              <p:spPr>
                <a:xfrm>
                  <a:off x="5812949" y="3341021"/>
                  <a:ext cx="148151" cy="148143"/>
                </a:xfrm>
                <a:custGeom>
                  <a:avLst/>
                  <a:gdLst>
                    <a:gd name="connsiteX0" fmla="*/ 131793 w 148151"/>
                    <a:gd name="connsiteY0" fmla="*/ 120554 h 148143"/>
                    <a:gd name="connsiteX1" fmla="*/ 27590 w 148151"/>
                    <a:gd name="connsiteY1" fmla="*/ 131793 h 148143"/>
                    <a:gd name="connsiteX2" fmla="*/ 16350 w 148151"/>
                    <a:gd name="connsiteY2" fmla="*/ 27590 h 148143"/>
                    <a:gd name="connsiteX3" fmla="*/ 120649 w 148151"/>
                    <a:gd name="connsiteY3" fmla="*/ 16350 h 148143"/>
                    <a:gd name="connsiteX4" fmla="*/ 131793 w 148151"/>
                    <a:gd name="connsiteY4" fmla="*/ 120554 h 1481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8151" h="148143">
                      <a:moveTo>
                        <a:pt x="131793" y="120554"/>
                      </a:moveTo>
                      <a:cubicBezTo>
                        <a:pt x="106171" y="152367"/>
                        <a:pt x="59403" y="157416"/>
                        <a:pt x="27590" y="131793"/>
                      </a:cubicBezTo>
                      <a:cubicBezTo>
                        <a:pt x="-4224" y="106171"/>
                        <a:pt x="-9272" y="59403"/>
                        <a:pt x="16350" y="27590"/>
                      </a:cubicBezTo>
                      <a:cubicBezTo>
                        <a:pt x="41973" y="-4224"/>
                        <a:pt x="88740" y="-9272"/>
                        <a:pt x="120649" y="16350"/>
                      </a:cubicBezTo>
                      <a:cubicBezTo>
                        <a:pt x="152367" y="41973"/>
                        <a:pt x="157416" y="88740"/>
                        <a:pt x="131793" y="120554"/>
                      </a:cubicBezTo>
                      <a:close/>
                    </a:path>
                  </a:pathLst>
                </a:custGeom>
                <a:solidFill>
                  <a:srgbClr val="F3929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 dirty="0"/>
                </a:p>
              </p:txBody>
            </p:sp>
            <p:sp>
              <p:nvSpPr>
                <p:cNvPr id="65" name="Freeform: Shape 64">
                  <a:extLst>
                    <a:ext uri="{FF2B5EF4-FFF2-40B4-BE49-F238E27FC236}">
                      <a16:creationId xmlns:a16="http://schemas.microsoft.com/office/drawing/2014/main" id="{D93775D4-F582-6180-6CB6-D060C8829A58}"/>
                    </a:ext>
                  </a:extLst>
                </p:cNvPr>
                <p:cNvSpPr/>
                <p:nvPr/>
              </p:nvSpPr>
              <p:spPr>
                <a:xfrm>
                  <a:off x="5926487" y="3199955"/>
                  <a:ext cx="148173" cy="148238"/>
                </a:xfrm>
                <a:custGeom>
                  <a:avLst/>
                  <a:gdLst>
                    <a:gd name="connsiteX0" fmla="*/ 131793 w 148173"/>
                    <a:gd name="connsiteY0" fmla="*/ 120649 h 148238"/>
                    <a:gd name="connsiteX1" fmla="*/ 27590 w 148173"/>
                    <a:gd name="connsiteY1" fmla="*/ 131889 h 148238"/>
                    <a:gd name="connsiteX2" fmla="*/ 16350 w 148173"/>
                    <a:gd name="connsiteY2" fmla="*/ 27590 h 148238"/>
                    <a:gd name="connsiteX3" fmla="*/ 120554 w 148173"/>
                    <a:gd name="connsiteY3" fmla="*/ 16350 h 148238"/>
                    <a:gd name="connsiteX4" fmla="*/ 131793 w 148173"/>
                    <a:gd name="connsiteY4" fmla="*/ 120649 h 1482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8173" h="148238">
                      <a:moveTo>
                        <a:pt x="131793" y="120649"/>
                      </a:moveTo>
                      <a:cubicBezTo>
                        <a:pt x="106171" y="152463"/>
                        <a:pt x="59403" y="157511"/>
                        <a:pt x="27590" y="131889"/>
                      </a:cubicBezTo>
                      <a:cubicBezTo>
                        <a:pt x="-4224" y="106266"/>
                        <a:pt x="-9272" y="59499"/>
                        <a:pt x="16350" y="27590"/>
                      </a:cubicBezTo>
                      <a:cubicBezTo>
                        <a:pt x="41973" y="-4224"/>
                        <a:pt x="88740" y="-9272"/>
                        <a:pt x="120554" y="16350"/>
                      </a:cubicBezTo>
                      <a:cubicBezTo>
                        <a:pt x="152463" y="42068"/>
                        <a:pt x="157416" y="88836"/>
                        <a:pt x="131793" y="120649"/>
                      </a:cubicBezTo>
                      <a:close/>
                    </a:path>
                  </a:pathLst>
                </a:custGeom>
                <a:solidFill>
                  <a:srgbClr val="EDB86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66" name="Freeform: Shape 65">
                  <a:extLst>
                    <a:ext uri="{FF2B5EF4-FFF2-40B4-BE49-F238E27FC236}">
                      <a16:creationId xmlns:a16="http://schemas.microsoft.com/office/drawing/2014/main" id="{D595E041-0D17-949E-C95C-791FE150FCA5}"/>
                    </a:ext>
                  </a:extLst>
                </p:cNvPr>
                <p:cNvSpPr/>
                <p:nvPr/>
              </p:nvSpPr>
              <p:spPr>
                <a:xfrm>
                  <a:off x="6041930" y="3056604"/>
                  <a:ext cx="148231" cy="148238"/>
                </a:xfrm>
                <a:custGeom>
                  <a:avLst/>
                  <a:gdLst>
                    <a:gd name="connsiteX0" fmla="*/ 131889 w 148231"/>
                    <a:gd name="connsiteY0" fmla="*/ 120649 h 148238"/>
                    <a:gd name="connsiteX1" fmla="*/ 27590 w 148231"/>
                    <a:gd name="connsiteY1" fmla="*/ 131889 h 148238"/>
                    <a:gd name="connsiteX2" fmla="*/ 16350 w 148231"/>
                    <a:gd name="connsiteY2" fmla="*/ 27590 h 148238"/>
                    <a:gd name="connsiteX3" fmla="*/ 120554 w 148231"/>
                    <a:gd name="connsiteY3" fmla="*/ 16350 h 148238"/>
                    <a:gd name="connsiteX4" fmla="*/ 131889 w 148231"/>
                    <a:gd name="connsiteY4" fmla="*/ 120649 h 1482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8231" h="148238">
                      <a:moveTo>
                        <a:pt x="131889" y="120649"/>
                      </a:moveTo>
                      <a:cubicBezTo>
                        <a:pt x="106266" y="152463"/>
                        <a:pt x="59499" y="157511"/>
                        <a:pt x="27590" y="131889"/>
                      </a:cubicBezTo>
                      <a:cubicBezTo>
                        <a:pt x="-4224" y="106266"/>
                        <a:pt x="-9272" y="59499"/>
                        <a:pt x="16350" y="27590"/>
                      </a:cubicBezTo>
                      <a:cubicBezTo>
                        <a:pt x="41973" y="-4224"/>
                        <a:pt x="88740" y="-9272"/>
                        <a:pt x="120554" y="16350"/>
                      </a:cubicBezTo>
                      <a:cubicBezTo>
                        <a:pt x="152463" y="41973"/>
                        <a:pt x="157511" y="88836"/>
                        <a:pt x="131889" y="120649"/>
                      </a:cubicBezTo>
                      <a:close/>
                    </a:path>
                  </a:pathLst>
                </a:custGeom>
                <a:solidFill>
                  <a:srgbClr val="E9D2A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67" name="Freeform: Shape 66">
                  <a:extLst>
                    <a:ext uri="{FF2B5EF4-FFF2-40B4-BE49-F238E27FC236}">
                      <a16:creationId xmlns:a16="http://schemas.microsoft.com/office/drawing/2014/main" id="{267671FA-9E70-1693-2546-1103980D6AC0}"/>
                    </a:ext>
                  </a:extLst>
                </p:cNvPr>
                <p:cNvSpPr/>
                <p:nvPr/>
              </p:nvSpPr>
              <p:spPr>
                <a:xfrm>
                  <a:off x="5856900" y="3273694"/>
                  <a:ext cx="71947" cy="60759"/>
                </a:xfrm>
                <a:custGeom>
                  <a:avLst/>
                  <a:gdLst>
                    <a:gd name="connsiteX0" fmla="*/ 40027 w 71947"/>
                    <a:gd name="connsiteY0" fmla="*/ 51959 h 60759"/>
                    <a:gd name="connsiteX1" fmla="*/ 51266 w 71947"/>
                    <a:gd name="connsiteY1" fmla="*/ 58150 h 60759"/>
                    <a:gd name="connsiteX2" fmla="*/ 63649 w 71947"/>
                    <a:gd name="connsiteY2" fmla="*/ 60532 h 60759"/>
                    <a:gd name="connsiteX3" fmla="*/ 71935 w 71947"/>
                    <a:gd name="connsiteY3" fmla="*/ 52054 h 60759"/>
                    <a:gd name="connsiteX4" fmla="*/ 64411 w 71947"/>
                    <a:gd name="connsiteY4" fmla="*/ 38624 h 60759"/>
                    <a:gd name="connsiteX5" fmla="*/ 57267 w 71947"/>
                    <a:gd name="connsiteY5" fmla="*/ 16907 h 60759"/>
                    <a:gd name="connsiteX6" fmla="*/ 43170 w 71947"/>
                    <a:gd name="connsiteY6" fmla="*/ 238 h 60759"/>
                    <a:gd name="connsiteX7" fmla="*/ 23358 w 71947"/>
                    <a:gd name="connsiteY7" fmla="*/ 9382 h 60759"/>
                    <a:gd name="connsiteX8" fmla="*/ 8594 w 71947"/>
                    <a:gd name="connsiteY8" fmla="*/ 25480 h 60759"/>
                    <a:gd name="connsiteX9" fmla="*/ 403 w 71947"/>
                    <a:gd name="connsiteY9" fmla="*/ 39767 h 60759"/>
                    <a:gd name="connsiteX10" fmla="*/ 3165 w 71947"/>
                    <a:gd name="connsiteY10" fmla="*/ 52435 h 60759"/>
                    <a:gd name="connsiteX11" fmla="*/ 13452 w 71947"/>
                    <a:gd name="connsiteY11" fmla="*/ 51102 h 60759"/>
                    <a:gd name="connsiteX12" fmla="*/ 40027 w 71947"/>
                    <a:gd name="connsiteY12" fmla="*/ 51959 h 607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71947" h="60759">
                      <a:moveTo>
                        <a:pt x="40027" y="51959"/>
                      </a:moveTo>
                      <a:cubicBezTo>
                        <a:pt x="43932" y="53769"/>
                        <a:pt x="47456" y="56245"/>
                        <a:pt x="51266" y="58150"/>
                      </a:cubicBezTo>
                      <a:cubicBezTo>
                        <a:pt x="55076" y="60055"/>
                        <a:pt x="59458" y="61294"/>
                        <a:pt x="63649" y="60532"/>
                      </a:cubicBezTo>
                      <a:cubicBezTo>
                        <a:pt x="67840" y="59674"/>
                        <a:pt x="71745" y="56245"/>
                        <a:pt x="71935" y="52054"/>
                      </a:cubicBezTo>
                      <a:cubicBezTo>
                        <a:pt x="72221" y="46816"/>
                        <a:pt x="67459" y="42910"/>
                        <a:pt x="64411" y="38624"/>
                      </a:cubicBezTo>
                      <a:cubicBezTo>
                        <a:pt x="60029" y="32338"/>
                        <a:pt x="59267" y="24337"/>
                        <a:pt x="57267" y="16907"/>
                      </a:cubicBezTo>
                      <a:cubicBezTo>
                        <a:pt x="55171" y="9478"/>
                        <a:pt x="50695" y="1762"/>
                        <a:pt x="43170" y="238"/>
                      </a:cubicBezTo>
                      <a:cubicBezTo>
                        <a:pt x="35740" y="-1190"/>
                        <a:pt x="28787" y="4048"/>
                        <a:pt x="23358" y="9382"/>
                      </a:cubicBezTo>
                      <a:cubicBezTo>
                        <a:pt x="18119" y="14431"/>
                        <a:pt x="13166" y="19765"/>
                        <a:pt x="8594" y="25480"/>
                      </a:cubicBezTo>
                      <a:cubicBezTo>
                        <a:pt x="5070" y="29766"/>
                        <a:pt x="1641" y="34338"/>
                        <a:pt x="403" y="39767"/>
                      </a:cubicBezTo>
                      <a:cubicBezTo>
                        <a:pt x="-550" y="43958"/>
                        <a:pt x="117" y="49102"/>
                        <a:pt x="3165" y="52435"/>
                      </a:cubicBezTo>
                      <a:cubicBezTo>
                        <a:pt x="6499" y="56055"/>
                        <a:pt x="9642" y="52435"/>
                        <a:pt x="13452" y="51102"/>
                      </a:cubicBezTo>
                      <a:cubicBezTo>
                        <a:pt x="21929" y="47959"/>
                        <a:pt x="31740" y="48149"/>
                        <a:pt x="40027" y="51959"/>
                      </a:cubicBezTo>
                      <a:close/>
                    </a:path>
                  </a:pathLst>
                </a:custGeom>
                <a:solidFill>
                  <a:srgbClr val="444FAE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68" name="Freeform: Shape 67">
                  <a:extLst>
                    <a:ext uri="{FF2B5EF4-FFF2-40B4-BE49-F238E27FC236}">
                      <a16:creationId xmlns:a16="http://schemas.microsoft.com/office/drawing/2014/main" id="{FDEA0476-8A4F-A5C4-5BF6-617FE6A42A4F}"/>
                    </a:ext>
                  </a:extLst>
                </p:cNvPr>
                <p:cNvSpPr/>
                <p:nvPr/>
              </p:nvSpPr>
              <p:spPr>
                <a:xfrm>
                  <a:off x="5856996" y="3271693"/>
                  <a:ext cx="72042" cy="60759"/>
                </a:xfrm>
                <a:custGeom>
                  <a:avLst/>
                  <a:gdLst>
                    <a:gd name="connsiteX0" fmla="*/ 40122 w 72042"/>
                    <a:gd name="connsiteY0" fmla="*/ 51959 h 60759"/>
                    <a:gd name="connsiteX1" fmla="*/ 51361 w 72042"/>
                    <a:gd name="connsiteY1" fmla="*/ 58150 h 60759"/>
                    <a:gd name="connsiteX2" fmla="*/ 63744 w 72042"/>
                    <a:gd name="connsiteY2" fmla="*/ 60532 h 60759"/>
                    <a:gd name="connsiteX3" fmla="*/ 72031 w 72042"/>
                    <a:gd name="connsiteY3" fmla="*/ 52054 h 60759"/>
                    <a:gd name="connsiteX4" fmla="*/ 64506 w 72042"/>
                    <a:gd name="connsiteY4" fmla="*/ 38624 h 60759"/>
                    <a:gd name="connsiteX5" fmla="*/ 57362 w 72042"/>
                    <a:gd name="connsiteY5" fmla="*/ 16907 h 60759"/>
                    <a:gd name="connsiteX6" fmla="*/ 43265 w 72042"/>
                    <a:gd name="connsiteY6" fmla="*/ 238 h 60759"/>
                    <a:gd name="connsiteX7" fmla="*/ 23358 w 72042"/>
                    <a:gd name="connsiteY7" fmla="*/ 9382 h 60759"/>
                    <a:gd name="connsiteX8" fmla="*/ 8499 w 72042"/>
                    <a:gd name="connsiteY8" fmla="*/ 25480 h 60759"/>
                    <a:gd name="connsiteX9" fmla="*/ 403 w 72042"/>
                    <a:gd name="connsiteY9" fmla="*/ 39767 h 60759"/>
                    <a:gd name="connsiteX10" fmla="*/ 3165 w 72042"/>
                    <a:gd name="connsiteY10" fmla="*/ 52435 h 60759"/>
                    <a:gd name="connsiteX11" fmla="*/ 13452 w 72042"/>
                    <a:gd name="connsiteY11" fmla="*/ 51102 h 60759"/>
                    <a:gd name="connsiteX12" fmla="*/ 40122 w 72042"/>
                    <a:gd name="connsiteY12" fmla="*/ 51959 h 607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72042" h="60759">
                      <a:moveTo>
                        <a:pt x="40122" y="51959"/>
                      </a:moveTo>
                      <a:cubicBezTo>
                        <a:pt x="44027" y="53769"/>
                        <a:pt x="47551" y="56245"/>
                        <a:pt x="51361" y="58150"/>
                      </a:cubicBezTo>
                      <a:cubicBezTo>
                        <a:pt x="55171" y="60055"/>
                        <a:pt x="59553" y="61294"/>
                        <a:pt x="63744" y="60532"/>
                      </a:cubicBezTo>
                      <a:cubicBezTo>
                        <a:pt x="67935" y="59674"/>
                        <a:pt x="71840" y="56245"/>
                        <a:pt x="72031" y="52054"/>
                      </a:cubicBezTo>
                      <a:cubicBezTo>
                        <a:pt x="72316" y="46816"/>
                        <a:pt x="67554" y="42910"/>
                        <a:pt x="64506" y="38624"/>
                      </a:cubicBezTo>
                      <a:cubicBezTo>
                        <a:pt x="60124" y="32338"/>
                        <a:pt x="59362" y="24337"/>
                        <a:pt x="57362" y="16907"/>
                      </a:cubicBezTo>
                      <a:cubicBezTo>
                        <a:pt x="55267" y="9478"/>
                        <a:pt x="50790" y="1667"/>
                        <a:pt x="43265" y="238"/>
                      </a:cubicBezTo>
                      <a:cubicBezTo>
                        <a:pt x="35836" y="-1190"/>
                        <a:pt x="28882" y="4048"/>
                        <a:pt x="23358" y="9382"/>
                      </a:cubicBezTo>
                      <a:cubicBezTo>
                        <a:pt x="18119" y="14431"/>
                        <a:pt x="13166" y="19860"/>
                        <a:pt x="8499" y="25480"/>
                      </a:cubicBezTo>
                      <a:cubicBezTo>
                        <a:pt x="4975" y="29766"/>
                        <a:pt x="1546" y="34338"/>
                        <a:pt x="403" y="39767"/>
                      </a:cubicBezTo>
                      <a:cubicBezTo>
                        <a:pt x="-550" y="43958"/>
                        <a:pt x="117" y="49102"/>
                        <a:pt x="3165" y="52435"/>
                      </a:cubicBezTo>
                      <a:cubicBezTo>
                        <a:pt x="6499" y="56055"/>
                        <a:pt x="9642" y="52435"/>
                        <a:pt x="13452" y="51102"/>
                      </a:cubicBezTo>
                      <a:cubicBezTo>
                        <a:pt x="22024" y="47959"/>
                        <a:pt x="31835" y="48149"/>
                        <a:pt x="40122" y="51959"/>
                      </a:cubicBezTo>
                      <a:close/>
                    </a:path>
                  </a:pathLst>
                </a:custGeom>
                <a:solidFill>
                  <a:srgbClr val="F3929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69" name="Freeform: Shape 68">
                  <a:extLst>
                    <a:ext uri="{FF2B5EF4-FFF2-40B4-BE49-F238E27FC236}">
                      <a16:creationId xmlns:a16="http://schemas.microsoft.com/office/drawing/2014/main" id="{402D94A0-FC2D-7545-D32B-D4018E2B6835}"/>
                    </a:ext>
                  </a:extLst>
                </p:cNvPr>
                <p:cNvSpPr/>
                <p:nvPr/>
              </p:nvSpPr>
              <p:spPr>
                <a:xfrm>
                  <a:off x="5878042" y="3275485"/>
                  <a:ext cx="38411" cy="34927"/>
                </a:xfrm>
                <a:custGeom>
                  <a:avLst/>
                  <a:gdLst>
                    <a:gd name="connsiteX0" fmla="*/ 10408 w 38411"/>
                    <a:gd name="connsiteY0" fmla="*/ 2447 h 34927"/>
                    <a:gd name="connsiteX1" fmla="*/ 18123 w 38411"/>
                    <a:gd name="connsiteY1" fmla="*/ 66 h 34927"/>
                    <a:gd name="connsiteX2" fmla="*/ 24791 w 38411"/>
                    <a:gd name="connsiteY2" fmla="*/ 5305 h 34927"/>
                    <a:gd name="connsiteX3" fmla="*/ 29458 w 38411"/>
                    <a:gd name="connsiteY3" fmla="*/ 21402 h 34927"/>
                    <a:gd name="connsiteX4" fmla="*/ 38411 w 38411"/>
                    <a:gd name="connsiteY4" fmla="*/ 34927 h 34927"/>
                    <a:gd name="connsiteX5" fmla="*/ 25076 w 38411"/>
                    <a:gd name="connsiteY5" fmla="*/ 27879 h 34927"/>
                    <a:gd name="connsiteX6" fmla="*/ 20028 w 38411"/>
                    <a:gd name="connsiteY6" fmla="*/ 19592 h 34927"/>
                    <a:gd name="connsiteX7" fmla="*/ 13170 w 38411"/>
                    <a:gd name="connsiteY7" fmla="*/ 13115 h 34927"/>
                    <a:gd name="connsiteX8" fmla="*/ 6217 w 38411"/>
                    <a:gd name="connsiteY8" fmla="*/ 12925 h 34927"/>
                    <a:gd name="connsiteX9" fmla="*/ 407 w 38411"/>
                    <a:gd name="connsiteY9" fmla="*/ 13591 h 34927"/>
                    <a:gd name="connsiteX10" fmla="*/ 10408 w 38411"/>
                    <a:gd name="connsiteY10" fmla="*/ 2447 h 349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8411" h="34927">
                      <a:moveTo>
                        <a:pt x="10408" y="2447"/>
                      </a:moveTo>
                      <a:cubicBezTo>
                        <a:pt x="12694" y="1018"/>
                        <a:pt x="15456" y="-315"/>
                        <a:pt x="18123" y="66"/>
                      </a:cubicBezTo>
                      <a:cubicBezTo>
                        <a:pt x="21076" y="542"/>
                        <a:pt x="23362" y="2828"/>
                        <a:pt x="24791" y="5305"/>
                      </a:cubicBezTo>
                      <a:cubicBezTo>
                        <a:pt x="27648" y="10162"/>
                        <a:pt x="28124" y="15973"/>
                        <a:pt x="29458" y="21402"/>
                      </a:cubicBezTo>
                      <a:cubicBezTo>
                        <a:pt x="30696" y="26831"/>
                        <a:pt x="33268" y="32546"/>
                        <a:pt x="38411" y="34927"/>
                      </a:cubicBezTo>
                      <a:cubicBezTo>
                        <a:pt x="33268" y="34546"/>
                        <a:pt x="28315" y="31879"/>
                        <a:pt x="25076" y="27879"/>
                      </a:cubicBezTo>
                      <a:cubicBezTo>
                        <a:pt x="23076" y="25307"/>
                        <a:pt x="21743" y="22354"/>
                        <a:pt x="20028" y="19592"/>
                      </a:cubicBezTo>
                      <a:cubicBezTo>
                        <a:pt x="18409" y="16830"/>
                        <a:pt x="16123" y="14258"/>
                        <a:pt x="13170" y="13115"/>
                      </a:cubicBezTo>
                      <a:cubicBezTo>
                        <a:pt x="10979" y="12258"/>
                        <a:pt x="8503" y="12353"/>
                        <a:pt x="6217" y="12925"/>
                      </a:cubicBezTo>
                      <a:cubicBezTo>
                        <a:pt x="4598" y="13306"/>
                        <a:pt x="1740" y="15401"/>
                        <a:pt x="407" y="13591"/>
                      </a:cubicBezTo>
                      <a:cubicBezTo>
                        <a:pt x="-2165" y="10448"/>
                        <a:pt x="8217" y="3781"/>
                        <a:pt x="10408" y="2447"/>
                      </a:cubicBezTo>
                      <a:close/>
                    </a:path>
                  </a:pathLst>
                </a:custGeom>
                <a:solidFill>
                  <a:srgbClr val="FFFFFF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42" name="Graphic 41">
                <a:extLst>
                  <a:ext uri="{FF2B5EF4-FFF2-40B4-BE49-F238E27FC236}">
                    <a16:creationId xmlns:a16="http://schemas.microsoft.com/office/drawing/2014/main" id="{3A8B49A4-FC62-528E-A04C-223CDA555592}"/>
                  </a:ext>
                </a:extLst>
              </p:cNvPr>
              <p:cNvGrpSpPr/>
              <p:nvPr/>
            </p:nvGrpSpPr>
            <p:grpSpPr>
              <a:xfrm>
                <a:off x="5927264" y="3155818"/>
                <a:ext cx="731349" cy="786133"/>
                <a:chOff x="5927264" y="3155818"/>
                <a:chExt cx="731349" cy="786133"/>
              </a:xfrm>
            </p:grpSpPr>
            <p:grpSp>
              <p:nvGrpSpPr>
                <p:cNvPr id="43" name="Graphic 41">
                  <a:extLst>
                    <a:ext uri="{FF2B5EF4-FFF2-40B4-BE49-F238E27FC236}">
                      <a16:creationId xmlns:a16="http://schemas.microsoft.com/office/drawing/2014/main" id="{335D1EA4-5D01-7690-E815-6250BA07827A}"/>
                    </a:ext>
                  </a:extLst>
                </p:cNvPr>
                <p:cNvGrpSpPr/>
                <p:nvPr/>
              </p:nvGrpSpPr>
              <p:grpSpPr>
                <a:xfrm>
                  <a:off x="6018094" y="3335962"/>
                  <a:ext cx="640519" cy="361519"/>
                  <a:chOff x="6018094" y="3335962"/>
                  <a:chExt cx="640519" cy="361519"/>
                </a:xfrm>
              </p:grpSpPr>
              <p:sp>
                <p:nvSpPr>
                  <p:cNvPr id="54" name="Freeform: Shape 53">
                    <a:extLst>
                      <a:ext uri="{FF2B5EF4-FFF2-40B4-BE49-F238E27FC236}">
                        <a16:creationId xmlns:a16="http://schemas.microsoft.com/office/drawing/2014/main" id="{54C7FD3B-961E-4E68-C935-6ACB39A59C7A}"/>
                      </a:ext>
                    </a:extLst>
                  </p:cNvPr>
                  <p:cNvSpPr/>
                  <p:nvPr/>
                </p:nvSpPr>
                <p:spPr>
                  <a:xfrm>
                    <a:off x="6026467" y="3340459"/>
                    <a:ext cx="96392" cy="64727"/>
                  </a:xfrm>
                  <a:custGeom>
                    <a:avLst/>
                    <a:gdLst>
                      <a:gd name="connsiteX0" fmla="*/ 83153 w 96392"/>
                      <a:gd name="connsiteY0" fmla="*/ 64728 h 64727"/>
                      <a:gd name="connsiteX1" fmla="*/ 0 w 96392"/>
                      <a:gd name="connsiteY1" fmla="*/ 2815 h 64727"/>
                      <a:gd name="connsiteX2" fmla="*/ 96393 w 96392"/>
                      <a:gd name="connsiteY2" fmla="*/ 42344 h 64727"/>
                      <a:gd name="connsiteX3" fmla="*/ 83153 w 96392"/>
                      <a:gd name="connsiteY3" fmla="*/ 64728 h 647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392" h="64727">
                        <a:moveTo>
                          <a:pt x="83153" y="64728"/>
                        </a:moveTo>
                        <a:cubicBezTo>
                          <a:pt x="83153" y="64728"/>
                          <a:pt x="5715" y="41487"/>
                          <a:pt x="0" y="2815"/>
                        </a:cubicBezTo>
                        <a:cubicBezTo>
                          <a:pt x="26194" y="-5567"/>
                          <a:pt x="55245" y="3958"/>
                          <a:pt x="96393" y="42344"/>
                        </a:cubicBezTo>
                        <a:cubicBezTo>
                          <a:pt x="90773" y="52536"/>
                          <a:pt x="83153" y="64728"/>
                          <a:pt x="83153" y="64728"/>
                        </a:cubicBezTo>
                        <a:close/>
                      </a:path>
                    </a:pathLst>
                  </a:custGeom>
                  <a:solidFill>
                    <a:srgbClr val="80261C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55" name="Freeform: Shape 54">
                    <a:extLst>
                      <a:ext uri="{FF2B5EF4-FFF2-40B4-BE49-F238E27FC236}">
                        <a16:creationId xmlns:a16="http://schemas.microsoft.com/office/drawing/2014/main" id="{4B95F467-1FE0-A32A-D6E8-B5D49029DFF8}"/>
                      </a:ext>
                    </a:extLst>
                  </p:cNvPr>
                  <p:cNvSpPr/>
                  <p:nvPr/>
                </p:nvSpPr>
                <p:spPr>
                  <a:xfrm>
                    <a:off x="6265221" y="3464957"/>
                    <a:ext cx="393392" cy="232523"/>
                  </a:xfrm>
                  <a:custGeom>
                    <a:avLst/>
                    <a:gdLst>
                      <a:gd name="connsiteX0" fmla="*/ 391229 w 393392"/>
                      <a:gd name="connsiteY0" fmla="*/ 223408 h 232523"/>
                      <a:gd name="connsiteX1" fmla="*/ 367512 w 393392"/>
                      <a:gd name="connsiteY1" fmla="*/ 230361 h 232523"/>
                      <a:gd name="connsiteX2" fmla="*/ 2990 w 393392"/>
                      <a:gd name="connsiteY2" fmla="*/ 31098 h 232523"/>
                      <a:gd name="connsiteX3" fmla="*/ 3752 w 393392"/>
                      <a:gd name="connsiteY3" fmla="*/ 11000 h 232523"/>
                      <a:gd name="connsiteX4" fmla="*/ 3752 w 393392"/>
                      <a:gd name="connsiteY4" fmla="*/ 11000 h 232523"/>
                      <a:gd name="connsiteX5" fmla="*/ 19564 w 393392"/>
                      <a:gd name="connsiteY5" fmla="*/ 618 h 232523"/>
                      <a:gd name="connsiteX6" fmla="*/ 384276 w 393392"/>
                      <a:gd name="connsiteY6" fmla="*/ 199595 h 232523"/>
                      <a:gd name="connsiteX7" fmla="*/ 391229 w 393392"/>
                      <a:gd name="connsiteY7" fmla="*/ 223408 h 232523"/>
                      <a:gd name="connsiteX8" fmla="*/ 391229 w 393392"/>
                      <a:gd name="connsiteY8" fmla="*/ 223408 h 2325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93392" h="232523">
                        <a:moveTo>
                          <a:pt x="391229" y="223408"/>
                        </a:moveTo>
                        <a:cubicBezTo>
                          <a:pt x="386562" y="231885"/>
                          <a:pt x="375989" y="235028"/>
                          <a:pt x="367512" y="230361"/>
                        </a:cubicBezTo>
                        <a:lnTo>
                          <a:pt x="2990" y="31098"/>
                        </a:lnTo>
                        <a:cubicBezTo>
                          <a:pt x="-1296" y="28716"/>
                          <a:pt x="-915" y="19477"/>
                          <a:pt x="3752" y="11000"/>
                        </a:cubicBezTo>
                        <a:lnTo>
                          <a:pt x="3752" y="11000"/>
                        </a:lnTo>
                        <a:cubicBezTo>
                          <a:pt x="8420" y="2523"/>
                          <a:pt x="15373" y="-1668"/>
                          <a:pt x="19564" y="618"/>
                        </a:cubicBezTo>
                        <a:lnTo>
                          <a:pt x="384276" y="199595"/>
                        </a:lnTo>
                        <a:cubicBezTo>
                          <a:pt x="392753" y="204262"/>
                          <a:pt x="395897" y="214930"/>
                          <a:pt x="391229" y="223408"/>
                        </a:cubicBezTo>
                        <a:lnTo>
                          <a:pt x="391229" y="223408"/>
                        </a:lnTo>
                        <a:close/>
                      </a:path>
                    </a:pathLst>
                  </a:custGeom>
                  <a:solidFill>
                    <a:srgbClr val="FFD76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56" name="Freeform: Shape 55">
                    <a:extLst>
                      <a:ext uri="{FF2B5EF4-FFF2-40B4-BE49-F238E27FC236}">
                        <a16:creationId xmlns:a16="http://schemas.microsoft.com/office/drawing/2014/main" id="{71B73F23-9505-DD40-9EBB-39AFF1FE3C4A}"/>
                      </a:ext>
                    </a:extLst>
                  </p:cNvPr>
                  <p:cNvSpPr/>
                  <p:nvPr/>
                </p:nvSpPr>
                <p:spPr>
                  <a:xfrm>
                    <a:off x="6097047" y="3372992"/>
                    <a:ext cx="222885" cy="142208"/>
                  </a:xfrm>
                  <a:custGeom>
                    <a:avLst/>
                    <a:gdLst>
                      <a:gd name="connsiteX0" fmla="*/ 222885 w 222885"/>
                      <a:gd name="connsiteY0" fmla="*/ 111538 h 142208"/>
                      <a:gd name="connsiteX1" fmla="*/ 206026 w 222885"/>
                      <a:gd name="connsiteY1" fmla="*/ 142208 h 142208"/>
                      <a:gd name="connsiteX2" fmla="*/ 0 w 222885"/>
                      <a:gd name="connsiteY2" fmla="*/ 27432 h 142208"/>
                      <a:gd name="connsiteX3" fmla="*/ 15049 w 222885"/>
                      <a:gd name="connsiteY3" fmla="*/ 0 h 142208"/>
                      <a:gd name="connsiteX4" fmla="*/ 222885 w 222885"/>
                      <a:gd name="connsiteY4" fmla="*/ 111538 h 1422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2885" h="142208">
                        <a:moveTo>
                          <a:pt x="222885" y="111538"/>
                        </a:moveTo>
                        <a:cubicBezTo>
                          <a:pt x="219932" y="112014"/>
                          <a:pt x="204121" y="137827"/>
                          <a:pt x="206026" y="142208"/>
                        </a:cubicBezTo>
                        <a:cubicBezTo>
                          <a:pt x="132112" y="109061"/>
                          <a:pt x="63151" y="71057"/>
                          <a:pt x="0" y="27432"/>
                        </a:cubicBezTo>
                        <a:cubicBezTo>
                          <a:pt x="9239" y="19717"/>
                          <a:pt x="12954" y="12764"/>
                          <a:pt x="15049" y="0"/>
                        </a:cubicBezTo>
                        <a:cubicBezTo>
                          <a:pt x="86296" y="28670"/>
                          <a:pt x="155353" y="66770"/>
                          <a:pt x="222885" y="111538"/>
                        </a:cubicBezTo>
                        <a:close/>
                      </a:path>
                    </a:pathLst>
                  </a:custGeom>
                  <a:solidFill>
                    <a:srgbClr val="288A5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57" name="Freeform: Shape 56">
                    <a:extLst>
                      <a:ext uri="{FF2B5EF4-FFF2-40B4-BE49-F238E27FC236}">
                        <a16:creationId xmlns:a16="http://schemas.microsoft.com/office/drawing/2014/main" id="{552D06E9-427F-5D28-1D3F-BFF1B2DE202E}"/>
                      </a:ext>
                    </a:extLst>
                  </p:cNvPr>
                  <p:cNvSpPr/>
                  <p:nvPr/>
                </p:nvSpPr>
                <p:spPr>
                  <a:xfrm>
                    <a:off x="6018094" y="3335962"/>
                    <a:ext cx="62001" cy="45973"/>
                  </a:xfrm>
                  <a:custGeom>
                    <a:avLst/>
                    <a:gdLst>
                      <a:gd name="connsiteX0" fmla="*/ 44187 w 62001"/>
                      <a:gd name="connsiteY0" fmla="*/ 39316 h 45973"/>
                      <a:gd name="connsiteX1" fmla="*/ 43330 w 62001"/>
                      <a:gd name="connsiteY1" fmla="*/ 32744 h 45973"/>
                      <a:gd name="connsiteX2" fmla="*/ 45330 w 62001"/>
                      <a:gd name="connsiteY2" fmla="*/ 26553 h 45973"/>
                      <a:gd name="connsiteX3" fmla="*/ 54379 w 62001"/>
                      <a:gd name="connsiteY3" fmla="*/ 22838 h 45973"/>
                      <a:gd name="connsiteX4" fmla="*/ 61903 w 62001"/>
                      <a:gd name="connsiteY4" fmla="*/ 17218 h 45973"/>
                      <a:gd name="connsiteX5" fmla="*/ 60189 w 62001"/>
                      <a:gd name="connsiteY5" fmla="*/ 11789 h 45973"/>
                      <a:gd name="connsiteX6" fmla="*/ 55522 w 62001"/>
                      <a:gd name="connsiteY6" fmla="*/ 8265 h 45973"/>
                      <a:gd name="connsiteX7" fmla="*/ 8373 w 62001"/>
                      <a:gd name="connsiteY7" fmla="*/ 1407 h 45973"/>
                      <a:gd name="connsiteX8" fmla="*/ 1039 w 62001"/>
                      <a:gd name="connsiteY8" fmla="*/ 5312 h 45973"/>
                      <a:gd name="connsiteX9" fmla="*/ 1324 w 62001"/>
                      <a:gd name="connsiteY9" fmla="*/ 14742 h 45973"/>
                      <a:gd name="connsiteX10" fmla="*/ 35805 w 62001"/>
                      <a:gd name="connsiteY10" fmla="*/ 45317 h 45973"/>
                      <a:gd name="connsiteX11" fmla="*/ 44187 w 62001"/>
                      <a:gd name="connsiteY11" fmla="*/ 39316 h 4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62001" h="45973">
                        <a:moveTo>
                          <a:pt x="44187" y="39316"/>
                        </a:moveTo>
                        <a:cubicBezTo>
                          <a:pt x="43806" y="37125"/>
                          <a:pt x="43330" y="34935"/>
                          <a:pt x="43330" y="32744"/>
                        </a:cubicBezTo>
                        <a:cubicBezTo>
                          <a:pt x="43330" y="30553"/>
                          <a:pt x="43806" y="28267"/>
                          <a:pt x="45330" y="26553"/>
                        </a:cubicBezTo>
                        <a:cubicBezTo>
                          <a:pt x="47521" y="24076"/>
                          <a:pt x="51140" y="23600"/>
                          <a:pt x="54379" y="22838"/>
                        </a:cubicBezTo>
                        <a:cubicBezTo>
                          <a:pt x="57617" y="22076"/>
                          <a:pt x="61237" y="20457"/>
                          <a:pt x="61903" y="17218"/>
                        </a:cubicBezTo>
                        <a:cubicBezTo>
                          <a:pt x="62284" y="15313"/>
                          <a:pt x="61522" y="13313"/>
                          <a:pt x="60189" y="11789"/>
                        </a:cubicBezTo>
                        <a:cubicBezTo>
                          <a:pt x="58951" y="10265"/>
                          <a:pt x="57141" y="9217"/>
                          <a:pt x="55522" y="8265"/>
                        </a:cubicBezTo>
                        <a:cubicBezTo>
                          <a:pt x="41234" y="549"/>
                          <a:pt x="24280" y="-1832"/>
                          <a:pt x="8373" y="1407"/>
                        </a:cubicBezTo>
                        <a:cubicBezTo>
                          <a:pt x="5611" y="1978"/>
                          <a:pt x="2658" y="2931"/>
                          <a:pt x="1039" y="5312"/>
                        </a:cubicBezTo>
                        <a:cubicBezTo>
                          <a:pt x="-771" y="8074"/>
                          <a:pt x="86" y="11694"/>
                          <a:pt x="1324" y="14742"/>
                        </a:cubicBezTo>
                        <a:cubicBezTo>
                          <a:pt x="7325" y="30363"/>
                          <a:pt x="20374" y="40173"/>
                          <a:pt x="35805" y="45317"/>
                        </a:cubicBezTo>
                        <a:cubicBezTo>
                          <a:pt x="40948" y="47031"/>
                          <a:pt x="45235" y="45507"/>
                          <a:pt x="44187" y="39316"/>
                        </a:cubicBezTo>
                        <a:close/>
                      </a:path>
                    </a:pathLst>
                  </a:custGeom>
                  <a:solidFill>
                    <a:srgbClr val="EDB863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grpSp>
              <p:nvGrpSpPr>
                <p:cNvPr id="44" name="Graphic 41">
                  <a:extLst>
                    <a:ext uri="{FF2B5EF4-FFF2-40B4-BE49-F238E27FC236}">
                      <a16:creationId xmlns:a16="http://schemas.microsoft.com/office/drawing/2014/main" id="{FB25586C-68B3-AFA4-2CDF-FBB2093547DF}"/>
                    </a:ext>
                  </a:extLst>
                </p:cNvPr>
                <p:cNvGrpSpPr/>
                <p:nvPr/>
              </p:nvGrpSpPr>
              <p:grpSpPr>
                <a:xfrm>
                  <a:off x="5927264" y="3324350"/>
                  <a:ext cx="588244" cy="617601"/>
                  <a:chOff x="5927264" y="3324350"/>
                  <a:chExt cx="588244" cy="617601"/>
                </a:xfrm>
              </p:grpSpPr>
              <p:sp>
                <p:nvSpPr>
                  <p:cNvPr id="50" name="Freeform: Shape 49">
                    <a:extLst>
                      <a:ext uri="{FF2B5EF4-FFF2-40B4-BE49-F238E27FC236}">
                        <a16:creationId xmlns:a16="http://schemas.microsoft.com/office/drawing/2014/main" id="{8406B055-D624-7914-1ED2-F6EC0D630C72}"/>
                      </a:ext>
                    </a:extLst>
                  </p:cNvPr>
                  <p:cNvSpPr/>
                  <p:nvPr/>
                </p:nvSpPr>
                <p:spPr>
                  <a:xfrm>
                    <a:off x="5935917" y="3330320"/>
                    <a:ext cx="79977" cy="84486"/>
                  </a:xfrm>
                  <a:custGeom>
                    <a:avLst/>
                    <a:gdLst>
                      <a:gd name="connsiteX0" fmla="*/ 60546 w 79977"/>
                      <a:gd name="connsiteY0" fmla="*/ 84487 h 84486"/>
                      <a:gd name="connsiteX1" fmla="*/ 444 w 79977"/>
                      <a:gd name="connsiteY1" fmla="*/ 0 h 84486"/>
                      <a:gd name="connsiteX2" fmla="*/ 79977 w 79977"/>
                      <a:gd name="connsiteY2" fmla="*/ 67247 h 84486"/>
                      <a:gd name="connsiteX3" fmla="*/ 60546 w 79977"/>
                      <a:gd name="connsiteY3" fmla="*/ 84487 h 84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9977" h="84486">
                        <a:moveTo>
                          <a:pt x="60546" y="84487"/>
                        </a:moveTo>
                        <a:cubicBezTo>
                          <a:pt x="60546" y="84487"/>
                          <a:pt x="-6033" y="38481"/>
                          <a:pt x="444" y="0"/>
                        </a:cubicBezTo>
                        <a:cubicBezTo>
                          <a:pt x="27971" y="0"/>
                          <a:pt x="52641" y="18002"/>
                          <a:pt x="79977" y="67247"/>
                        </a:cubicBezTo>
                        <a:cubicBezTo>
                          <a:pt x="71500" y="75152"/>
                          <a:pt x="60546" y="84487"/>
                          <a:pt x="60546" y="84487"/>
                        </a:cubicBezTo>
                        <a:close/>
                      </a:path>
                    </a:pathLst>
                  </a:custGeom>
                  <a:solidFill>
                    <a:srgbClr val="80261C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51" name="Freeform: Shape 50">
                    <a:extLst>
                      <a:ext uri="{FF2B5EF4-FFF2-40B4-BE49-F238E27FC236}">
                        <a16:creationId xmlns:a16="http://schemas.microsoft.com/office/drawing/2014/main" id="{3CDF979F-FEB8-2F55-F43D-AC16D89A506B}"/>
                      </a:ext>
                    </a:extLst>
                  </p:cNvPr>
                  <p:cNvSpPr/>
                  <p:nvPr/>
                </p:nvSpPr>
                <p:spPr>
                  <a:xfrm>
                    <a:off x="6118785" y="3524955"/>
                    <a:ext cx="396723" cy="416996"/>
                  </a:xfrm>
                  <a:custGeom>
                    <a:avLst/>
                    <a:gdLst>
                      <a:gd name="connsiteX0" fmla="*/ 389457 w 396723"/>
                      <a:gd name="connsiteY0" fmla="*/ 410488 h 416996"/>
                      <a:gd name="connsiteX1" fmla="*/ 389457 w 396723"/>
                      <a:gd name="connsiteY1" fmla="*/ 410488 h 416996"/>
                      <a:gd name="connsiteX2" fmla="*/ 369264 w 396723"/>
                      <a:gd name="connsiteY2" fmla="*/ 414679 h 416996"/>
                      <a:gd name="connsiteX3" fmla="*/ 1980 w 396723"/>
                      <a:gd name="connsiteY3" fmla="*/ 26440 h 416996"/>
                      <a:gd name="connsiteX4" fmla="*/ 7409 w 396723"/>
                      <a:gd name="connsiteY4" fmla="*/ 6056 h 416996"/>
                      <a:gd name="connsiteX5" fmla="*/ 7409 w 396723"/>
                      <a:gd name="connsiteY5" fmla="*/ 6056 h 416996"/>
                      <a:gd name="connsiteX6" fmla="*/ 27126 w 396723"/>
                      <a:gd name="connsiteY6" fmla="*/ 2532 h 416996"/>
                      <a:gd name="connsiteX7" fmla="*/ 394695 w 396723"/>
                      <a:gd name="connsiteY7" fmla="*/ 390581 h 416996"/>
                      <a:gd name="connsiteX8" fmla="*/ 389457 w 396723"/>
                      <a:gd name="connsiteY8" fmla="*/ 410488 h 4169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96723" h="416996">
                        <a:moveTo>
                          <a:pt x="389457" y="410488"/>
                        </a:moveTo>
                        <a:lnTo>
                          <a:pt x="389457" y="410488"/>
                        </a:lnTo>
                        <a:cubicBezTo>
                          <a:pt x="382408" y="417155"/>
                          <a:pt x="373359" y="418965"/>
                          <a:pt x="369264" y="414679"/>
                        </a:cubicBezTo>
                        <a:lnTo>
                          <a:pt x="1980" y="26440"/>
                        </a:lnTo>
                        <a:cubicBezTo>
                          <a:pt x="-2116" y="22058"/>
                          <a:pt x="360" y="12629"/>
                          <a:pt x="7409" y="6056"/>
                        </a:cubicBezTo>
                        <a:lnTo>
                          <a:pt x="7409" y="6056"/>
                        </a:lnTo>
                        <a:cubicBezTo>
                          <a:pt x="14457" y="-611"/>
                          <a:pt x="23030" y="-1754"/>
                          <a:pt x="27126" y="2532"/>
                        </a:cubicBezTo>
                        <a:lnTo>
                          <a:pt x="394695" y="390581"/>
                        </a:lnTo>
                        <a:cubicBezTo>
                          <a:pt x="398791" y="394962"/>
                          <a:pt x="396505" y="403916"/>
                          <a:pt x="389457" y="410488"/>
                        </a:cubicBezTo>
                        <a:close/>
                      </a:path>
                    </a:pathLst>
                  </a:custGeom>
                  <a:solidFill>
                    <a:srgbClr val="FFD76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52" name="Freeform: Shape 51">
                    <a:extLst>
                      <a:ext uri="{FF2B5EF4-FFF2-40B4-BE49-F238E27FC236}">
                        <a16:creationId xmlns:a16="http://schemas.microsoft.com/office/drawing/2014/main" id="{0E2FF48F-6EAE-63FA-6480-E2FD4E8643A8}"/>
                      </a:ext>
                    </a:extLst>
                  </p:cNvPr>
                  <p:cNvSpPr/>
                  <p:nvPr/>
                </p:nvSpPr>
                <p:spPr>
                  <a:xfrm>
                    <a:off x="5985795" y="3384898"/>
                    <a:ext cx="186308" cy="194024"/>
                  </a:xfrm>
                  <a:custGeom>
                    <a:avLst/>
                    <a:gdLst>
                      <a:gd name="connsiteX0" fmla="*/ 186309 w 186308"/>
                      <a:gd name="connsiteY0" fmla="*/ 170021 h 194024"/>
                      <a:gd name="connsiteX1" fmla="*/ 160877 w 186308"/>
                      <a:gd name="connsiteY1" fmla="*/ 194024 h 194024"/>
                      <a:gd name="connsiteX2" fmla="*/ 0 w 186308"/>
                      <a:gd name="connsiteY2" fmla="*/ 21431 h 194024"/>
                      <a:gd name="connsiteX3" fmla="*/ 22670 w 186308"/>
                      <a:gd name="connsiteY3" fmla="*/ 0 h 194024"/>
                      <a:gd name="connsiteX4" fmla="*/ 186309 w 186308"/>
                      <a:gd name="connsiteY4" fmla="*/ 170021 h 1940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6308" h="194024">
                        <a:moveTo>
                          <a:pt x="186309" y="170021"/>
                        </a:moveTo>
                        <a:cubicBezTo>
                          <a:pt x="183356" y="169545"/>
                          <a:pt x="160401" y="189262"/>
                          <a:pt x="160877" y="194024"/>
                        </a:cubicBezTo>
                        <a:cubicBezTo>
                          <a:pt x="100679" y="139732"/>
                          <a:pt x="46768" y="82391"/>
                          <a:pt x="0" y="21431"/>
                        </a:cubicBezTo>
                        <a:cubicBezTo>
                          <a:pt x="11144" y="16859"/>
                          <a:pt x="16859" y="11430"/>
                          <a:pt x="22670" y="0"/>
                        </a:cubicBezTo>
                        <a:cubicBezTo>
                          <a:pt x="81820" y="49149"/>
                          <a:pt x="135826" y="106585"/>
                          <a:pt x="186309" y="170021"/>
                        </a:cubicBezTo>
                        <a:close/>
                      </a:path>
                    </a:pathLst>
                  </a:custGeom>
                  <a:solidFill>
                    <a:srgbClr val="2496B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53" name="Freeform: Shape 52">
                    <a:extLst>
                      <a:ext uri="{FF2B5EF4-FFF2-40B4-BE49-F238E27FC236}">
                        <a16:creationId xmlns:a16="http://schemas.microsoft.com/office/drawing/2014/main" id="{2F535B89-BCE9-CAB8-F394-633241C690F0}"/>
                      </a:ext>
                    </a:extLst>
                  </p:cNvPr>
                  <p:cNvSpPr/>
                  <p:nvPr/>
                </p:nvSpPr>
                <p:spPr>
                  <a:xfrm>
                    <a:off x="5927264" y="3324350"/>
                    <a:ext cx="57602" cy="52537"/>
                  </a:xfrm>
                  <a:custGeom>
                    <a:avLst/>
                    <a:gdLst>
                      <a:gd name="connsiteX0" fmla="*/ 33290 w 57602"/>
                      <a:gd name="connsiteY0" fmla="*/ 47309 h 52537"/>
                      <a:gd name="connsiteX1" fmla="*/ 34528 w 57602"/>
                      <a:gd name="connsiteY1" fmla="*/ 40736 h 52537"/>
                      <a:gd name="connsiteX2" fmla="*/ 38243 w 57602"/>
                      <a:gd name="connsiteY2" fmla="*/ 35402 h 52537"/>
                      <a:gd name="connsiteX3" fmla="*/ 47958 w 57602"/>
                      <a:gd name="connsiteY3" fmla="*/ 34640 h 52537"/>
                      <a:gd name="connsiteX4" fmla="*/ 56912 w 57602"/>
                      <a:gd name="connsiteY4" fmla="*/ 31592 h 52537"/>
                      <a:gd name="connsiteX5" fmla="*/ 57007 w 57602"/>
                      <a:gd name="connsiteY5" fmla="*/ 25877 h 52537"/>
                      <a:gd name="connsiteX6" fmla="*/ 53578 w 57602"/>
                      <a:gd name="connsiteY6" fmla="*/ 21115 h 52537"/>
                      <a:gd name="connsiteX7" fmla="*/ 10811 w 57602"/>
                      <a:gd name="connsiteY7" fmla="*/ 160 h 52537"/>
                      <a:gd name="connsiteX8" fmla="*/ 2715 w 57602"/>
                      <a:gd name="connsiteY8" fmla="*/ 1589 h 52537"/>
                      <a:gd name="connsiteX9" fmla="*/ 48 w 57602"/>
                      <a:gd name="connsiteY9" fmla="*/ 10637 h 52537"/>
                      <a:gd name="connsiteX10" fmla="*/ 23479 w 57602"/>
                      <a:gd name="connsiteY10" fmla="*/ 50357 h 52537"/>
                      <a:gd name="connsiteX11" fmla="*/ 33290 w 57602"/>
                      <a:gd name="connsiteY11" fmla="*/ 47309 h 52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57602" h="52537">
                        <a:moveTo>
                          <a:pt x="33290" y="47309"/>
                        </a:moveTo>
                        <a:cubicBezTo>
                          <a:pt x="33671" y="45118"/>
                          <a:pt x="33861" y="42927"/>
                          <a:pt x="34528" y="40736"/>
                        </a:cubicBezTo>
                        <a:cubicBezTo>
                          <a:pt x="35195" y="38641"/>
                          <a:pt x="36338" y="36545"/>
                          <a:pt x="38243" y="35402"/>
                        </a:cubicBezTo>
                        <a:cubicBezTo>
                          <a:pt x="41100" y="33688"/>
                          <a:pt x="44720" y="34355"/>
                          <a:pt x="47958" y="34640"/>
                        </a:cubicBezTo>
                        <a:cubicBezTo>
                          <a:pt x="51292" y="34926"/>
                          <a:pt x="55197" y="34450"/>
                          <a:pt x="56912" y="31592"/>
                        </a:cubicBezTo>
                        <a:cubicBezTo>
                          <a:pt x="57864" y="29878"/>
                          <a:pt x="57769" y="27687"/>
                          <a:pt x="57007" y="25877"/>
                        </a:cubicBezTo>
                        <a:cubicBezTo>
                          <a:pt x="56245" y="24068"/>
                          <a:pt x="54912" y="22544"/>
                          <a:pt x="53578" y="21115"/>
                        </a:cubicBezTo>
                        <a:cubicBezTo>
                          <a:pt x="42339" y="9399"/>
                          <a:pt x="27003" y="1779"/>
                          <a:pt x="10811" y="160"/>
                        </a:cubicBezTo>
                        <a:cubicBezTo>
                          <a:pt x="8049" y="-126"/>
                          <a:pt x="4905" y="-221"/>
                          <a:pt x="2715" y="1589"/>
                        </a:cubicBezTo>
                        <a:cubicBezTo>
                          <a:pt x="143" y="3684"/>
                          <a:pt x="-143" y="7399"/>
                          <a:pt x="48" y="10637"/>
                        </a:cubicBezTo>
                        <a:cubicBezTo>
                          <a:pt x="1000" y="27306"/>
                          <a:pt x="10335" y="40736"/>
                          <a:pt x="23479" y="50357"/>
                        </a:cubicBezTo>
                        <a:cubicBezTo>
                          <a:pt x="27861" y="53690"/>
                          <a:pt x="32337" y="53595"/>
                          <a:pt x="33290" y="47309"/>
                        </a:cubicBezTo>
                        <a:close/>
                      </a:path>
                    </a:pathLst>
                  </a:custGeom>
                  <a:solidFill>
                    <a:srgbClr val="F3929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grpSp>
              <p:nvGrpSpPr>
                <p:cNvPr id="45" name="Graphic 41">
                  <a:extLst>
                    <a:ext uri="{FF2B5EF4-FFF2-40B4-BE49-F238E27FC236}">
                      <a16:creationId xmlns:a16="http://schemas.microsoft.com/office/drawing/2014/main" id="{CED2AF77-DBE4-DC3A-3DF7-75BD6D5EAD53}"/>
                    </a:ext>
                  </a:extLst>
                </p:cNvPr>
                <p:cNvGrpSpPr/>
                <p:nvPr/>
              </p:nvGrpSpPr>
              <p:grpSpPr>
                <a:xfrm>
                  <a:off x="6066281" y="3155818"/>
                  <a:ext cx="374081" cy="647597"/>
                  <a:chOff x="6066281" y="3155818"/>
                  <a:chExt cx="374081" cy="647597"/>
                </a:xfrm>
              </p:grpSpPr>
              <p:sp>
                <p:nvSpPr>
                  <p:cNvPr id="46" name="Freeform: Shape 45">
                    <a:extLst>
                      <a:ext uri="{FF2B5EF4-FFF2-40B4-BE49-F238E27FC236}">
                        <a16:creationId xmlns:a16="http://schemas.microsoft.com/office/drawing/2014/main" id="{20CC97F4-F549-491B-31D5-B80234D3E6B0}"/>
                      </a:ext>
                    </a:extLst>
                  </p:cNvPr>
                  <p:cNvSpPr/>
                  <p:nvPr/>
                </p:nvSpPr>
                <p:spPr>
                  <a:xfrm>
                    <a:off x="6068064" y="3157632"/>
                    <a:ext cx="63939" cy="96393"/>
                  </a:xfrm>
                  <a:custGeom>
                    <a:avLst/>
                    <a:gdLst>
                      <a:gd name="connsiteX0" fmla="*/ 40984 w 63939"/>
                      <a:gd name="connsiteY0" fmla="*/ 96393 h 96393"/>
                      <a:gd name="connsiteX1" fmla="*/ 2789 w 63939"/>
                      <a:gd name="connsiteY1" fmla="*/ 0 h 96393"/>
                      <a:gd name="connsiteX2" fmla="*/ 63940 w 63939"/>
                      <a:gd name="connsiteY2" fmla="*/ 84296 h 96393"/>
                      <a:gd name="connsiteX3" fmla="*/ 40984 w 63939"/>
                      <a:gd name="connsiteY3" fmla="*/ 96393 h 963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939" h="96393">
                        <a:moveTo>
                          <a:pt x="40984" y="96393"/>
                        </a:moveTo>
                        <a:cubicBezTo>
                          <a:pt x="40984" y="96393"/>
                          <a:pt x="-12641" y="35909"/>
                          <a:pt x="2789" y="0"/>
                        </a:cubicBezTo>
                        <a:cubicBezTo>
                          <a:pt x="29554" y="6667"/>
                          <a:pt x="49176" y="30004"/>
                          <a:pt x="63940" y="84296"/>
                        </a:cubicBezTo>
                        <a:cubicBezTo>
                          <a:pt x="53938" y="90011"/>
                          <a:pt x="40984" y="96393"/>
                          <a:pt x="40984" y="96393"/>
                        </a:cubicBezTo>
                        <a:close/>
                      </a:path>
                    </a:pathLst>
                  </a:custGeom>
                  <a:solidFill>
                    <a:srgbClr val="80261C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47" name="Freeform: Shape 46">
                    <a:extLst>
                      <a:ext uri="{FF2B5EF4-FFF2-40B4-BE49-F238E27FC236}">
                        <a16:creationId xmlns:a16="http://schemas.microsoft.com/office/drawing/2014/main" id="{9A7168ED-5990-8288-5134-896C2F5C8E94}"/>
                      </a:ext>
                    </a:extLst>
                  </p:cNvPr>
                  <p:cNvSpPr/>
                  <p:nvPr/>
                </p:nvSpPr>
                <p:spPr>
                  <a:xfrm>
                    <a:off x="6199087" y="3396152"/>
                    <a:ext cx="241275" cy="407263"/>
                  </a:xfrm>
                  <a:custGeom>
                    <a:avLst/>
                    <a:gdLst>
                      <a:gd name="connsiteX0" fmla="*/ 233145 w 241275"/>
                      <a:gd name="connsiteY0" fmla="*/ 405275 h 407263"/>
                      <a:gd name="connsiteX1" fmla="*/ 233145 w 241275"/>
                      <a:gd name="connsiteY1" fmla="*/ 405275 h 407263"/>
                      <a:gd name="connsiteX2" fmla="*/ 207808 w 241275"/>
                      <a:gd name="connsiteY2" fmla="*/ 396226 h 407263"/>
                      <a:gd name="connsiteX3" fmla="*/ 2925 w 241275"/>
                      <a:gd name="connsiteY3" fmla="*/ 29514 h 407263"/>
                      <a:gd name="connsiteX4" fmla="*/ 8355 w 241275"/>
                      <a:gd name="connsiteY4" fmla="*/ 1986 h 407263"/>
                      <a:gd name="connsiteX5" fmla="*/ 8355 w 241275"/>
                      <a:gd name="connsiteY5" fmla="*/ 1986 h 407263"/>
                      <a:gd name="connsiteX6" fmla="*/ 33596 w 241275"/>
                      <a:gd name="connsiteY6" fmla="*/ 11130 h 407263"/>
                      <a:gd name="connsiteX7" fmla="*/ 238193 w 241275"/>
                      <a:gd name="connsiteY7" fmla="*/ 378986 h 407263"/>
                      <a:gd name="connsiteX8" fmla="*/ 233145 w 241275"/>
                      <a:gd name="connsiteY8" fmla="*/ 405275 h 407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41275" h="407263">
                        <a:moveTo>
                          <a:pt x="233145" y="405275"/>
                        </a:moveTo>
                        <a:lnTo>
                          <a:pt x="233145" y="405275"/>
                        </a:lnTo>
                        <a:cubicBezTo>
                          <a:pt x="224763" y="410037"/>
                          <a:pt x="213428" y="405942"/>
                          <a:pt x="207808" y="396226"/>
                        </a:cubicBezTo>
                        <a:lnTo>
                          <a:pt x="2925" y="29514"/>
                        </a:lnTo>
                        <a:cubicBezTo>
                          <a:pt x="-2599" y="19703"/>
                          <a:pt x="-27" y="6749"/>
                          <a:pt x="8355" y="1986"/>
                        </a:cubicBezTo>
                        <a:lnTo>
                          <a:pt x="8355" y="1986"/>
                        </a:lnTo>
                        <a:cubicBezTo>
                          <a:pt x="16737" y="-2776"/>
                          <a:pt x="28071" y="1320"/>
                          <a:pt x="33596" y="11130"/>
                        </a:cubicBezTo>
                        <a:lnTo>
                          <a:pt x="238193" y="378986"/>
                        </a:lnTo>
                        <a:cubicBezTo>
                          <a:pt x="243813" y="388797"/>
                          <a:pt x="241527" y="400512"/>
                          <a:pt x="233145" y="405275"/>
                        </a:cubicBezTo>
                        <a:close/>
                      </a:path>
                    </a:pathLst>
                  </a:custGeom>
                  <a:solidFill>
                    <a:srgbClr val="FFD76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48" name="Freeform: Shape 47">
                    <a:extLst>
                      <a:ext uri="{FF2B5EF4-FFF2-40B4-BE49-F238E27FC236}">
                        <a16:creationId xmlns:a16="http://schemas.microsoft.com/office/drawing/2014/main" id="{C6009413-B5FB-F5F8-8D34-7F0015750978}"/>
                      </a:ext>
                    </a:extLst>
                  </p:cNvPr>
                  <p:cNvSpPr/>
                  <p:nvPr/>
                </p:nvSpPr>
                <p:spPr>
                  <a:xfrm>
                    <a:off x="6100857" y="3227926"/>
                    <a:ext cx="134207" cy="201739"/>
                  </a:xfrm>
                  <a:custGeom>
                    <a:avLst/>
                    <a:gdLst>
                      <a:gd name="connsiteX0" fmla="*/ 134207 w 134207"/>
                      <a:gd name="connsiteY0" fmla="*/ 184499 h 201739"/>
                      <a:gd name="connsiteX1" fmla="*/ 103727 w 134207"/>
                      <a:gd name="connsiteY1" fmla="*/ 201740 h 201739"/>
                      <a:gd name="connsiteX2" fmla="*/ 0 w 134207"/>
                      <a:gd name="connsiteY2" fmla="*/ 15430 h 201739"/>
                      <a:gd name="connsiteX3" fmla="*/ 27146 w 134207"/>
                      <a:gd name="connsiteY3" fmla="*/ 0 h 201739"/>
                      <a:gd name="connsiteX4" fmla="*/ 134207 w 134207"/>
                      <a:gd name="connsiteY4" fmla="*/ 184499 h 2017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207" h="201739">
                        <a:moveTo>
                          <a:pt x="134207" y="184499"/>
                        </a:moveTo>
                        <a:cubicBezTo>
                          <a:pt x="131540" y="183547"/>
                          <a:pt x="104584" y="197263"/>
                          <a:pt x="103727" y="201740"/>
                        </a:cubicBezTo>
                        <a:cubicBezTo>
                          <a:pt x="62103" y="141446"/>
                          <a:pt x="27146" y="79439"/>
                          <a:pt x="0" y="15430"/>
                        </a:cubicBezTo>
                        <a:cubicBezTo>
                          <a:pt x="11716" y="13335"/>
                          <a:pt x="18574" y="9430"/>
                          <a:pt x="27146" y="0"/>
                        </a:cubicBezTo>
                        <a:cubicBezTo>
                          <a:pt x="69151" y="55531"/>
                          <a:pt x="104203" y="117634"/>
                          <a:pt x="134207" y="184499"/>
                        </a:cubicBezTo>
                        <a:close/>
                      </a:path>
                    </a:pathLst>
                  </a:custGeom>
                  <a:solidFill>
                    <a:srgbClr val="DC487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49" name="Freeform: Shape 48">
                    <a:extLst>
                      <a:ext uri="{FF2B5EF4-FFF2-40B4-BE49-F238E27FC236}">
                        <a16:creationId xmlns:a16="http://schemas.microsoft.com/office/drawing/2014/main" id="{3BDEF5C1-95E9-4983-D9CB-B64590021183}"/>
                      </a:ext>
                    </a:extLst>
                  </p:cNvPr>
                  <p:cNvSpPr/>
                  <p:nvPr/>
                </p:nvSpPr>
                <p:spPr>
                  <a:xfrm>
                    <a:off x="6066281" y="3155818"/>
                    <a:ext cx="44777" cy="55354"/>
                  </a:xfrm>
                  <a:custGeom>
                    <a:avLst/>
                    <a:gdLst>
                      <a:gd name="connsiteX0" fmla="*/ 286 w 44777"/>
                      <a:gd name="connsiteY0" fmla="*/ 8101 h 55354"/>
                      <a:gd name="connsiteX1" fmla="*/ 4572 w 44777"/>
                      <a:gd name="connsiteY1" fmla="*/ 195 h 55354"/>
                      <a:gd name="connsiteX2" fmla="*/ 9430 w 44777"/>
                      <a:gd name="connsiteY2" fmla="*/ 766 h 55354"/>
                      <a:gd name="connsiteX3" fmla="*/ 37433 w 44777"/>
                      <a:gd name="connsiteY3" fmla="*/ 16578 h 55354"/>
                      <a:gd name="connsiteX4" fmla="*/ 44101 w 44777"/>
                      <a:gd name="connsiteY4" fmla="*/ 24674 h 55354"/>
                      <a:gd name="connsiteX5" fmla="*/ 42291 w 44777"/>
                      <a:gd name="connsiteY5" fmla="*/ 34485 h 55354"/>
                      <a:gd name="connsiteX6" fmla="*/ 31718 w 44777"/>
                      <a:gd name="connsiteY6" fmla="*/ 36104 h 55354"/>
                      <a:gd name="connsiteX7" fmla="*/ 21527 w 44777"/>
                      <a:gd name="connsiteY7" fmla="*/ 38962 h 55354"/>
                      <a:gd name="connsiteX8" fmla="*/ 20193 w 44777"/>
                      <a:gd name="connsiteY8" fmla="*/ 47439 h 55354"/>
                      <a:gd name="connsiteX9" fmla="*/ 16669 w 44777"/>
                      <a:gd name="connsiteY9" fmla="*/ 54868 h 55354"/>
                      <a:gd name="connsiteX10" fmla="*/ 5620 w 44777"/>
                      <a:gd name="connsiteY10" fmla="*/ 43724 h 55354"/>
                      <a:gd name="connsiteX11" fmla="*/ 286 w 44777"/>
                      <a:gd name="connsiteY11" fmla="*/ 21340 h 55354"/>
                      <a:gd name="connsiteX12" fmla="*/ 286 w 44777"/>
                      <a:gd name="connsiteY12" fmla="*/ 8101 h 553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44777" h="55354">
                        <a:moveTo>
                          <a:pt x="286" y="8101"/>
                        </a:moveTo>
                        <a:cubicBezTo>
                          <a:pt x="571" y="4957"/>
                          <a:pt x="1524" y="1147"/>
                          <a:pt x="4572" y="195"/>
                        </a:cubicBezTo>
                        <a:cubicBezTo>
                          <a:pt x="6191" y="-281"/>
                          <a:pt x="7906" y="195"/>
                          <a:pt x="9430" y="766"/>
                        </a:cubicBezTo>
                        <a:cubicBezTo>
                          <a:pt x="19621" y="4195"/>
                          <a:pt x="29242" y="9625"/>
                          <a:pt x="37433" y="16578"/>
                        </a:cubicBezTo>
                        <a:cubicBezTo>
                          <a:pt x="40100" y="18864"/>
                          <a:pt x="42767" y="21436"/>
                          <a:pt x="44101" y="24674"/>
                        </a:cubicBezTo>
                        <a:cubicBezTo>
                          <a:pt x="45339" y="28008"/>
                          <a:pt x="44958" y="32104"/>
                          <a:pt x="42291" y="34485"/>
                        </a:cubicBezTo>
                        <a:cubicBezTo>
                          <a:pt x="39434" y="36866"/>
                          <a:pt x="35338" y="36485"/>
                          <a:pt x="31718" y="36104"/>
                        </a:cubicBezTo>
                        <a:cubicBezTo>
                          <a:pt x="28099" y="35818"/>
                          <a:pt x="23717" y="36009"/>
                          <a:pt x="21527" y="38962"/>
                        </a:cubicBezTo>
                        <a:cubicBezTo>
                          <a:pt x="19812" y="41343"/>
                          <a:pt x="20193" y="44486"/>
                          <a:pt x="20193" y="47439"/>
                        </a:cubicBezTo>
                        <a:cubicBezTo>
                          <a:pt x="20193" y="50296"/>
                          <a:pt x="19336" y="53725"/>
                          <a:pt x="16669" y="54868"/>
                        </a:cubicBezTo>
                        <a:cubicBezTo>
                          <a:pt x="9811" y="57631"/>
                          <a:pt x="7334" y="47915"/>
                          <a:pt x="5620" y="43724"/>
                        </a:cubicBezTo>
                        <a:cubicBezTo>
                          <a:pt x="2762" y="36580"/>
                          <a:pt x="953" y="28960"/>
                          <a:pt x="286" y="21340"/>
                        </a:cubicBezTo>
                        <a:cubicBezTo>
                          <a:pt x="-95" y="16864"/>
                          <a:pt x="-95" y="12482"/>
                          <a:pt x="286" y="8101"/>
                        </a:cubicBezTo>
                        <a:close/>
                      </a:path>
                    </a:pathLst>
                  </a:custGeom>
                  <a:solidFill>
                    <a:srgbClr val="E9D2AE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</p:grpSp>
        </p:grpSp>
      </p:grpSp>
      <p:grpSp>
        <p:nvGrpSpPr>
          <p:cNvPr id="147" name="Graphic 828">
            <a:extLst>
              <a:ext uri="{FF2B5EF4-FFF2-40B4-BE49-F238E27FC236}">
                <a16:creationId xmlns:a16="http://schemas.microsoft.com/office/drawing/2014/main" id="{C489C009-AE02-6D74-315C-4A1FC1DB4D64}"/>
              </a:ext>
            </a:extLst>
          </p:cNvPr>
          <p:cNvGrpSpPr/>
          <p:nvPr/>
        </p:nvGrpSpPr>
        <p:grpSpPr>
          <a:xfrm>
            <a:off x="9496263" y="5721577"/>
            <a:ext cx="841681" cy="701090"/>
            <a:chOff x="6029366" y="3371852"/>
            <a:chExt cx="130719" cy="112577"/>
          </a:xfrm>
          <a:solidFill>
            <a:srgbClr val="FFC000"/>
          </a:solidFill>
        </p:grpSpPr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99F5F7C0-1B23-CD79-3FC0-C2820F99A83A}"/>
                </a:ext>
              </a:extLst>
            </p:cNvPr>
            <p:cNvSpPr/>
            <p:nvPr/>
          </p:nvSpPr>
          <p:spPr>
            <a:xfrm>
              <a:off x="6112695" y="3392266"/>
              <a:ext cx="47390" cy="36309"/>
            </a:xfrm>
            <a:custGeom>
              <a:avLst/>
              <a:gdLst>
                <a:gd name="connsiteX0" fmla="*/ 45789 w 47390"/>
                <a:gd name="connsiteY0" fmla="*/ 11587 h 36309"/>
                <a:gd name="connsiteX1" fmla="*/ 259 w 47390"/>
                <a:gd name="connsiteY1" fmla="*/ 23493 h 36309"/>
                <a:gd name="connsiteX2" fmla="*/ 45789 w 47390"/>
                <a:gd name="connsiteY2" fmla="*/ 11587 h 36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390" h="36309">
                  <a:moveTo>
                    <a:pt x="45789" y="11587"/>
                  </a:moveTo>
                  <a:cubicBezTo>
                    <a:pt x="33502" y="-7463"/>
                    <a:pt x="5117" y="-2700"/>
                    <a:pt x="259" y="23493"/>
                  </a:cubicBezTo>
                  <a:cubicBezTo>
                    <a:pt x="-4503" y="49687"/>
                    <a:pt x="58076" y="30637"/>
                    <a:pt x="45789" y="1158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D61139EF-3272-4BCB-D90A-A8BCD250FB44}"/>
                </a:ext>
              </a:extLst>
            </p:cNvPr>
            <p:cNvSpPr/>
            <p:nvPr/>
          </p:nvSpPr>
          <p:spPr>
            <a:xfrm>
              <a:off x="6029366" y="3371852"/>
              <a:ext cx="49880" cy="40966"/>
            </a:xfrm>
            <a:custGeom>
              <a:avLst/>
              <a:gdLst>
                <a:gd name="connsiteX0" fmla="*/ 47869 w 49880"/>
                <a:gd name="connsiteY0" fmla="*/ 10570 h 40966"/>
                <a:gd name="connsiteX1" fmla="*/ 244 w 49880"/>
                <a:gd name="connsiteY1" fmla="*/ 20381 h 40966"/>
                <a:gd name="connsiteX2" fmla="*/ 47869 w 49880"/>
                <a:gd name="connsiteY2" fmla="*/ 10570 h 40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9880" h="40966">
                  <a:moveTo>
                    <a:pt x="47869" y="10570"/>
                  </a:moveTo>
                  <a:cubicBezTo>
                    <a:pt x="43392" y="-1241"/>
                    <a:pt x="5007" y="-9052"/>
                    <a:pt x="244" y="20381"/>
                  </a:cubicBezTo>
                  <a:cubicBezTo>
                    <a:pt x="-4518" y="49813"/>
                    <a:pt x="62157" y="48670"/>
                    <a:pt x="47869" y="1057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C811FB63-09F4-9629-0428-378125027E1E}"/>
                </a:ext>
              </a:extLst>
            </p:cNvPr>
            <p:cNvSpPr/>
            <p:nvPr/>
          </p:nvSpPr>
          <p:spPr>
            <a:xfrm>
              <a:off x="6049377" y="3448519"/>
              <a:ext cx="34625" cy="35911"/>
            </a:xfrm>
            <a:custGeom>
              <a:avLst/>
              <a:gdLst>
                <a:gd name="connsiteX0" fmla="*/ 24238 w 34625"/>
                <a:gd name="connsiteY0" fmla="*/ 579 h 35911"/>
                <a:gd name="connsiteX1" fmla="*/ 4903 w 34625"/>
                <a:gd name="connsiteY1" fmla="*/ 32773 h 35911"/>
                <a:gd name="connsiteX2" fmla="*/ 24238 w 34625"/>
                <a:gd name="connsiteY2" fmla="*/ 579 h 359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4625" h="35911">
                  <a:moveTo>
                    <a:pt x="24238" y="579"/>
                  </a:moveTo>
                  <a:cubicBezTo>
                    <a:pt x="15856" y="-3993"/>
                    <a:pt x="-10909" y="19629"/>
                    <a:pt x="4903" y="32773"/>
                  </a:cubicBezTo>
                  <a:cubicBezTo>
                    <a:pt x="20714" y="45822"/>
                    <a:pt x="50432" y="14866"/>
                    <a:pt x="24238" y="57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grpSp>
        <p:nvGrpSpPr>
          <p:cNvPr id="151" name="Graphic 828">
            <a:extLst>
              <a:ext uri="{FF2B5EF4-FFF2-40B4-BE49-F238E27FC236}">
                <a16:creationId xmlns:a16="http://schemas.microsoft.com/office/drawing/2014/main" id="{7A512BD3-550F-F232-59E5-FE945660BE6C}"/>
              </a:ext>
            </a:extLst>
          </p:cNvPr>
          <p:cNvGrpSpPr/>
          <p:nvPr/>
        </p:nvGrpSpPr>
        <p:grpSpPr>
          <a:xfrm rot="5692648">
            <a:off x="11357610" y="2675493"/>
            <a:ext cx="682358" cy="598368"/>
            <a:chOff x="6029366" y="3371852"/>
            <a:chExt cx="130719" cy="112577"/>
          </a:xfrm>
          <a:solidFill>
            <a:srgbClr val="0F5B42"/>
          </a:solidFill>
        </p:grpSpPr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1A9D5B60-A2D1-D511-35FB-7C271E1D467C}"/>
                </a:ext>
              </a:extLst>
            </p:cNvPr>
            <p:cNvSpPr/>
            <p:nvPr/>
          </p:nvSpPr>
          <p:spPr>
            <a:xfrm>
              <a:off x="6112695" y="3392266"/>
              <a:ext cx="47390" cy="36309"/>
            </a:xfrm>
            <a:custGeom>
              <a:avLst/>
              <a:gdLst>
                <a:gd name="connsiteX0" fmla="*/ 45789 w 47390"/>
                <a:gd name="connsiteY0" fmla="*/ 11587 h 36309"/>
                <a:gd name="connsiteX1" fmla="*/ 259 w 47390"/>
                <a:gd name="connsiteY1" fmla="*/ 23493 h 36309"/>
                <a:gd name="connsiteX2" fmla="*/ 45789 w 47390"/>
                <a:gd name="connsiteY2" fmla="*/ 11587 h 36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390" h="36309">
                  <a:moveTo>
                    <a:pt x="45789" y="11587"/>
                  </a:moveTo>
                  <a:cubicBezTo>
                    <a:pt x="33502" y="-7463"/>
                    <a:pt x="5117" y="-2700"/>
                    <a:pt x="259" y="23493"/>
                  </a:cubicBezTo>
                  <a:cubicBezTo>
                    <a:pt x="-4503" y="49687"/>
                    <a:pt x="58076" y="30637"/>
                    <a:pt x="45789" y="1158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8E3A88A1-9CC6-2567-B9E2-23FE72FC0F45}"/>
                </a:ext>
              </a:extLst>
            </p:cNvPr>
            <p:cNvSpPr/>
            <p:nvPr/>
          </p:nvSpPr>
          <p:spPr>
            <a:xfrm>
              <a:off x="6029366" y="3371852"/>
              <a:ext cx="49880" cy="40966"/>
            </a:xfrm>
            <a:custGeom>
              <a:avLst/>
              <a:gdLst>
                <a:gd name="connsiteX0" fmla="*/ 47869 w 49880"/>
                <a:gd name="connsiteY0" fmla="*/ 10570 h 40966"/>
                <a:gd name="connsiteX1" fmla="*/ 244 w 49880"/>
                <a:gd name="connsiteY1" fmla="*/ 20381 h 40966"/>
                <a:gd name="connsiteX2" fmla="*/ 47869 w 49880"/>
                <a:gd name="connsiteY2" fmla="*/ 10570 h 40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9880" h="40966">
                  <a:moveTo>
                    <a:pt x="47869" y="10570"/>
                  </a:moveTo>
                  <a:cubicBezTo>
                    <a:pt x="43392" y="-1241"/>
                    <a:pt x="5007" y="-9052"/>
                    <a:pt x="244" y="20381"/>
                  </a:cubicBezTo>
                  <a:cubicBezTo>
                    <a:pt x="-4518" y="49813"/>
                    <a:pt x="62157" y="48670"/>
                    <a:pt x="47869" y="1057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5D074848-8270-3C92-D746-0CEC0F84DA09}"/>
                </a:ext>
              </a:extLst>
            </p:cNvPr>
            <p:cNvSpPr/>
            <p:nvPr/>
          </p:nvSpPr>
          <p:spPr>
            <a:xfrm>
              <a:off x="6049377" y="3448519"/>
              <a:ext cx="34625" cy="35911"/>
            </a:xfrm>
            <a:custGeom>
              <a:avLst/>
              <a:gdLst>
                <a:gd name="connsiteX0" fmla="*/ 24238 w 34625"/>
                <a:gd name="connsiteY0" fmla="*/ 579 h 35911"/>
                <a:gd name="connsiteX1" fmla="*/ 4903 w 34625"/>
                <a:gd name="connsiteY1" fmla="*/ 32773 h 35911"/>
                <a:gd name="connsiteX2" fmla="*/ 24238 w 34625"/>
                <a:gd name="connsiteY2" fmla="*/ 579 h 359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4625" h="35911">
                  <a:moveTo>
                    <a:pt x="24238" y="579"/>
                  </a:moveTo>
                  <a:cubicBezTo>
                    <a:pt x="15856" y="-3993"/>
                    <a:pt x="-10909" y="19629"/>
                    <a:pt x="4903" y="32773"/>
                  </a:cubicBezTo>
                  <a:cubicBezTo>
                    <a:pt x="20714" y="45822"/>
                    <a:pt x="50432" y="14866"/>
                    <a:pt x="24238" y="57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grpSp>
        <p:nvGrpSpPr>
          <p:cNvPr id="155" name="Graphic 837">
            <a:extLst>
              <a:ext uri="{FF2B5EF4-FFF2-40B4-BE49-F238E27FC236}">
                <a16:creationId xmlns:a16="http://schemas.microsoft.com/office/drawing/2014/main" id="{C032B55B-8629-02FB-0813-89F936CF6E14}"/>
              </a:ext>
            </a:extLst>
          </p:cNvPr>
          <p:cNvGrpSpPr/>
          <p:nvPr/>
        </p:nvGrpSpPr>
        <p:grpSpPr>
          <a:xfrm>
            <a:off x="10511603" y="238332"/>
            <a:ext cx="1331790" cy="1278068"/>
            <a:chOff x="5681545" y="3195637"/>
            <a:chExt cx="2191520" cy="2054559"/>
          </a:xfrm>
        </p:grpSpPr>
        <p:grpSp>
          <p:nvGrpSpPr>
            <p:cNvPr id="156" name="Graphic 837">
              <a:extLst>
                <a:ext uri="{FF2B5EF4-FFF2-40B4-BE49-F238E27FC236}">
                  <a16:creationId xmlns:a16="http://schemas.microsoft.com/office/drawing/2014/main" id="{AFF5435F-8329-1899-DFE5-C40DC4B41104}"/>
                </a:ext>
              </a:extLst>
            </p:cNvPr>
            <p:cNvGrpSpPr/>
            <p:nvPr/>
          </p:nvGrpSpPr>
          <p:grpSpPr>
            <a:xfrm>
              <a:off x="6845610" y="3195637"/>
              <a:ext cx="1027455" cy="1424085"/>
              <a:chOff x="6845610" y="3195637"/>
              <a:chExt cx="1027455" cy="1424085"/>
            </a:xfrm>
          </p:grpSpPr>
          <p:sp>
            <p:nvSpPr>
              <p:cNvPr id="160" name="Freeform: Shape 159">
                <a:extLst>
                  <a:ext uri="{FF2B5EF4-FFF2-40B4-BE49-F238E27FC236}">
                    <a16:creationId xmlns:a16="http://schemas.microsoft.com/office/drawing/2014/main" id="{7288354B-8FDA-AEAF-94D1-AA1BF7A29492}"/>
                  </a:ext>
                </a:extLst>
              </p:cNvPr>
              <p:cNvSpPr/>
              <p:nvPr/>
            </p:nvSpPr>
            <p:spPr>
              <a:xfrm>
                <a:off x="6929729" y="3341583"/>
                <a:ext cx="943335" cy="1278138"/>
              </a:xfrm>
              <a:custGeom>
                <a:avLst/>
                <a:gdLst>
                  <a:gd name="connsiteX0" fmla="*/ 939035 w 943335"/>
                  <a:gd name="connsiteY0" fmla="*/ 860541 h 1278138"/>
                  <a:gd name="connsiteX1" fmla="*/ 909593 w 943335"/>
                  <a:gd name="connsiteY1" fmla="*/ 232169 h 1278138"/>
                  <a:gd name="connsiteX2" fmla="*/ 907490 w 943335"/>
                  <a:gd name="connsiteY2" fmla="*/ 191371 h 1278138"/>
                  <a:gd name="connsiteX3" fmla="*/ 898658 w 943335"/>
                  <a:gd name="connsiteY3" fmla="*/ 0 h 1278138"/>
                  <a:gd name="connsiteX4" fmla="*/ 246312 w 943335"/>
                  <a:gd name="connsiteY4" fmla="*/ 234272 h 1278138"/>
                  <a:gd name="connsiteX5" fmla="*/ 254724 w 943335"/>
                  <a:gd name="connsiteY5" fmla="*/ 417232 h 1278138"/>
                  <a:gd name="connsiteX6" fmla="*/ 257248 w 943335"/>
                  <a:gd name="connsiteY6" fmla="*/ 466442 h 1278138"/>
                  <a:gd name="connsiteX7" fmla="*/ 279539 w 943335"/>
                  <a:gd name="connsiteY7" fmla="*/ 936248 h 1278138"/>
                  <a:gd name="connsiteX8" fmla="*/ 74709 w 943335"/>
                  <a:gd name="connsiteY8" fmla="*/ 981252 h 1278138"/>
                  <a:gd name="connsiteX9" fmla="*/ 34752 w 943335"/>
                  <a:gd name="connsiteY9" fmla="*/ 1231507 h 1278138"/>
                  <a:gd name="connsiteX10" fmla="*/ 287951 w 943335"/>
                  <a:gd name="connsiteY10" fmla="*/ 1220992 h 1278138"/>
                  <a:gd name="connsiteX11" fmla="*/ 353144 w 943335"/>
                  <a:gd name="connsiteY11" fmla="*/ 1011955 h 1278138"/>
                  <a:gd name="connsiteX12" fmla="*/ 327487 w 943335"/>
                  <a:gd name="connsiteY12" fmla="*/ 465600 h 1278138"/>
                  <a:gd name="connsiteX13" fmla="*/ 843139 w 943335"/>
                  <a:gd name="connsiteY13" fmla="*/ 287267 h 1278138"/>
                  <a:gd name="connsiteX14" fmla="*/ 865851 w 943335"/>
                  <a:gd name="connsiteY14" fmla="*/ 768430 h 1278138"/>
                  <a:gd name="connsiteX15" fmla="*/ 656394 w 943335"/>
                  <a:gd name="connsiteY15" fmla="*/ 811331 h 1278138"/>
                  <a:gd name="connsiteX16" fmla="*/ 616437 w 943335"/>
                  <a:gd name="connsiteY16" fmla="*/ 1061586 h 1278138"/>
                  <a:gd name="connsiteX17" fmla="*/ 869636 w 943335"/>
                  <a:gd name="connsiteY17" fmla="*/ 1051071 h 1278138"/>
                  <a:gd name="connsiteX18" fmla="*/ 939035 w 943335"/>
                  <a:gd name="connsiteY18" fmla="*/ 860541 h 12781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943335" h="1278138">
                    <a:moveTo>
                      <a:pt x="939035" y="860541"/>
                    </a:moveTo>
                    <a:lnTo>
                      <a:pt x="909593" y="232169"/>
                    </a:lnTo>
                    <a:lnTo>
                      <a:pt x="907490" y="191371"/>
                    </a:lnTo>
                    <a:lnTo>
                      <a:pt x="898658" y="0"/>
                    </a:lnTo>
                    <a:lnTo>
                      <a:pt x="246312" y="234272"/>
                    </a:lnTo>
                    <a:lnTo>
                      <a:pt x="254724" y="417232"/>
                    </a:lnTo>
                    <a:lnTo>
                      <a:pt x="257248" y="466442"/>
                    </a:lnTo>
                    <a:lnTo>
                      <a:pt x="279539" y="936248"/>
                    </a:lnTo>
                    <a:cubicBezTo>
                      <a:pt x="218553" y="910171"/>
                      <a:pt x="136957" y="925733"/>
                      <a:pt x="74709" y="981252"/>
                    </a:cubicBezTo>
                    <a:cubicBezTo>
                      <a:pt x="-6466" y="1053174"/>
                      <a:pt x="-24131" y="1165473"/>
                      <a:pt x="34752" y="1231507"/>
                    </a:cubicBezTo>
                    <a:cubicBezTo>
                      <a:pt x="93636" y="1297540"/>
                      <a:pt x="207197" y="1292914"/>
                      <a:pt x="287951" y="1220992"/>
                    </a:cubicBezTo>
                    <a:cubicBezTo>
                      <a:pt x="353564" y="1162529"/>
                      <a:pt x="377959" y="1077568"/>
                      <a:pt x="353144" y="1011955"/>
                    </a:cubicBezTo>
                    <a:lnTo>
                      <a:pt x="327487" y="465600"/>
                    </a:lnTo>
                    <a:lnTo>
                      <a:pt x="843139" y="287267"/>
                    </a:lnTo>
                    <a:lnTo>
                      <a:pt x="865851" y="768430"/>
                    </a:lnTo>
                    <a:cubicBezTo>
                      <a:pt x="804444" y="739829"/>
                      <a:pt x="720324" y="754550"/>
                      <a:pt x="656394" y="811331"/>
                    </a:cubicBezTo>
                    <a:cubicBezTo>
                      <a:pt x="575219" y="883253"/>
                      <a:pt x="557554" y="995552"/>
                      <a:pt x="616437" y="1061586"/>
                    </a:cubicBezTo>
                    <a:cubicBezTo>
                      <a:pt x="675321" y="1127619"/>
                      <a:pt x="788882" y="1122993"/>
                      <a:pt x="869636" y="1051071"/>
                    </a:cubicBezTo>
                    <a:cubicBezTo>
                      <a:pt x="928940" y="998076"/>
                      <a:pt x="954176" y="922789"/>
                      <a:pt x="939035" y="860541"/>
                    </a:cubicBezTo>
                    <a:close/>
                  </a:path>
                </a:pathLst>
              </a:custGeom>
              <a:solidFill>
                <a:srgbClr val="DC755A">
                  <a:alpha val="43000"/>
                </a:srgbClr>
              </a:solidFill>
              <a:ln w="4204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61" name="Freeform: Shape 160">
                <a:extLst>
                  <a:ext uri="{FF2B5EF4-FFF2-40B4-BE49-F238E27FC236}">
                    <a16:creationId xmlns:a16="http://schemas.microsoft.com/office/drawing/2014/main" id="{E8CC5539-11A0-AB70-902F-58840A9F589B}"/>
                  </a:ext>
                </a:extLst>
              </p:cNvPr>
              <p:cNvSpPr/>
              <p:nvPr/>
            </p:nvSpPr>
            <p:spPr>
              <a:xfrm>
                <a:off x="6845610" y="3195637"/>
                <a:ext cx="943329" cy="1278138"/>
              </a:xfrm>
              <a:custGeom>
                <a:avLst/>
                <a:gdLst>
                  <a:gd name="connsiteX0" fmla="*/ 939035 w 943329"/>
                  <a:gd name="connsiteY0" fmla="*/ 860540 h 1278138"/>
                  <a:gd name="connsiteX1" fmla="*/ 909593 w 943329"/>
                  <a:gd name="connsiteY1" fmla="*/ 232169 h 1278138"/>
                  <a:gd name="connsiteX2" fmla="*/ 907490 w 943329"/>
                  <a:gd name="connsiteY2" fmla="*/ 191371 h 1278138"/>
                  <a:gd name="connsiteX3" fmla="*/ 898658 w 943329"/>
                  <a:gd name="connsiteY3" fmla="*/ 0 h 1278138"/>
                  <a:gd name="connsiteX4" fmla="*/ 246312 w 943329"/>
                  <a:gd name="connsiteY4" fmla="*/ 234272 h 1278138"/>
                  <a:gd name="connsiteX5" fmla="*/ 254724 w 943329"/>
                  <a:gd name="connsiteY5" fmla="*/ 417232 h 1278138"/>
                  <a:gd name="connsiteX6" fmla="*/ 257248 w 943329"/>
                  <a:gd name="connsiteY6" fmla="*/ 466442 h 1278138"/>
                  <a:gd name="connsiteX7" fmla="*/ 279539 w 943329"/>
                  <a:gd name="connsiteY7" fmla="*/ 936248 h 1278138"/>
                  <a:gd name="connsiteX8" fmla="*/ 74709 w 943329"/>
                  <a:gd name="connsiteY8" fmla="*/ 981252 h 1278138"/>
                  <a:gd name="connsiteX9" fmla="*/ 34752 w 943329"/>
                  <a:gd name="connsiteY9" fmla="*/ 1231507 h 1278138"/>
                  <a:gd name="connsiteX10" fmla="*/ 287951 w 943329"/>
                  <a:gd name="connsiteY10" fmla="*/ 1220992 h 1278138"/>
                  <a:gd name="connsiteX11" fmla="*/ 353144 w 943329"/>
                  <a:gd name="connsiteY11" fmla="*/ 1011955 h 1278138"/>
                  <a:gd name="connsiteX12" fmla="*/ 327487 w 943329"/>
                  <a:gd name="connsiteY12" fmla="*/ 465600 h 1278138"/>
                  <a:gd name="connsiteX13" fmla="*/ 842298 w 943329"/>
                  <a:gd name="connsiteY13" fmla="*/ 288109 h 1278138"/>
                  <a:gd name="connsiteX14" fmla="*/ 865010 w 943329"/>
                  <a:gd name="connsiteY14" fmla="*/ 769271 h 1278138"/>
                  <a:gd name="connsiteX15" fmla="*/ 655553 w 943329"/>
                  <a:gd name="connsiteY15" fmla="*/ 812172 h 1278138"/>
                  <a:gd name="connsiteX16" fmla="*/ 615596 w 943329"/>
                  <a:gd name="connsiteY16" fmla="*/ 1062427 h 1278138"/>
                  <a:gd name="connsiteX17" fmla="*/ 868795 w 943329"/>
                  <a:gd name="connsiteY17" fmla="*/ 1051912 h 1278138"/>
                  <a:gd name="connsiteX18" fmla="*/ 939035 w 943329"/>
                  <a:gd name="connsiteY18" fmla="*/ 860540 h 12781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943329" h="1278138">
                    <a:moveTo>
                      <a:pt x="939035" y="860540"/>
                    </a:moveTo>
                    <a:lnTo>
                      <a:pt x="909593" y="232169"/>
                    </a:lnTo>
                    <a:lnTo>
                      <a:pt x="907490" y="191371"/>
                    </a:lnTo>
                    <a:lnTo>
                      <a:pt x="898658" y="0"/>
                    </a:lnTo>
                    <a:lnTo>
                      <a:pt x="246312" y="234272"/>
                    </a:lnTo>
                    <a:lnTo>
                      <a:pt x="254724" y="417232"/>
                    </a:lnTo>
                    <a:lnTo>
                      <a:pt x="257248" y="466442"/>
                    </a:lnTo>
                    <a:lnTo>
                      <a:pt x="279539" y="936248"/>
                    </a:lnTo>
                    <a:cubicBezTo>
                      <a:pt x="218553" y="910171"/>
                      <a:pt x="136957" y="925733"/>
                      <a:pt x="74709" y="981252"/>
                    </a:cubicBezTo>
                    <a:cubicBezTo>
                      <a:pt x="-6466" y="1053174"/>
                      <a:pt x="-24131" y="1165473"/>
                      <a:pt x="34752" y="1231507"/>
                    </a:cubicBezTo>
                    <a:cubicBezTo>
                      <a:pt x="93636" y="1297540"/>
                      <a:pt x="207197" y="1292914"/>
                      <a:pt x="287951" y="1220992"/>
                    </a:cubicBezTo>
                    <a:cubicBezTo>
                      <a:pt x="353564" y="1162529"/>
                      <a:pt x="377959" y="1077568"/>
                      <a:pt x="353144" y="1011955"/>
                    </a:cubicBezTo>
                    <a:lnTo>
                      <a:pt x="327487" y="465600"/>
                    </a:lnTo>
                    <a:lnTo>
                      <a:pt x="842298" y="288109"/>
                    </a:lnTo>
                    <a:lnTo>
                      <a:pt x="865010" y="769271"/>
                    </a:lnTo>
                    <a:cubicBezTo>
                      <a:pt x="803603" y="740671"/>
                      <a:pt x="719483" y="755391"/>
                      <a:pt x="655553" y="812172"/>
                    </a:cubicBezTo>
                    <a:cubicBezTo>
                      <a:pt x="574378" y="884094"/>
                      <a:pt x="556712" y="996393"/>
                      <a:pt x="615596" y="1062427"/>
                    </a:cubicBezTo>
                    <a:cubicBezTo>
                      <a:pt x="674479" y="1128461"/>
                      <a:pt x="788041" y="1123834"/>
                      <a:pt x="868795" y="1051912"/>
                    </a:cubicBezTo>
                    <a:cubicBezTo>
                      <a:pt x="928940" y="998496"/>
                      <a:pt x="954176" y="923209"/>
                      <a:pt x="939035" y="860540"/>
                    </a:cubicBezTo>
                    <a:close/>
                  </a:path>
                </a:pathLst>
              </a:custGeom>
              <a:solidFill>
                <a:srgbClr val="D75903"/>
              </a:solidFill>
              <a:ln w="4204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 dirty="0"/>
              </a:p>
            </p:txBody>
          </p:sp>
        </p:grpSp>
        <p:grpSp>
          <p:nvGrpSpPr>
            <p:cNvPr id="157" name="Graphic 837">
              <a:extLst>
                <a:ext uri="{FF2B5EF4-FFF2-40B4-BE49-F238E27FC236}">
                  <a16:creationId xmlns:a16="http://schemas.microsoft.com/office/drawing/2014/main" id="{2D6DAA66-5D92-BEA7-A3C3-67C3C6EFA484}"/>
                </a:ext>
              </a:extLst>
            </p:cNvPr>
            <p:cNvGrpSpPr/>
            <p:nvPr/>
          </p:nvGrpSpPr>
          <p:grpSpPr>
            <a:xfrm>
              <a:off x="5681545" y="3873218"/>
              <a:ext cx="837945" cy="1376978"/>
              <a:chOff x="5681545" y="3873218"/>
              <a:chExt cx="837945" cy="1376978"/>
            </a:xfrm>
          </p:grpSpPr>
          <p:sp>
            <p:nvSpPr>
              <p:cNvPr id="158" name="Freeform: Shape 157">
                <a:extLst>
                  <a:ext uri="{FF2B5EF4-FFF2-40B4-BE49-F238E27FC236}">
                    <a16:creationId xmlns:a16="http://schemas.microsoft.com/office/drawing/2014/main" id="{221D0430-529F-A069-728C-5F4C75036D4B}"/>
                  </a:ext>
                </a:extLst>
              </p:cNvPr>
              <p:cNvSpPr/>
              <p:nvPr/>
            </p:nvSpPr>
            <p:spPr>
              <a:xfrm>
                <a:off x="5765690" y="4018744"/>
                <a:ext cx="753799" cy="1231452"/>
              </a:xfrm>
              <a:custGeom>
                <a:avLst/>
                <a:gdLst>
                  <a:gd name="connsiteX0" fmla="*/ 34579 w 753799"/>
                  <a:gd name="connsiteY0" fmla="*/ 1184821 h 1231452"/>
                  <a:gd name="connsiteX1" fmla="*/ 287779 w 753799"/>
                  <a:gd name="connsiteY1" fmla="*/ 1174306 h 1231452"/>
                  <a:gd name="connsiteX2" fmla="*/ 352971 w 753799"/>
                  <a:gd name="connsiteY2" fmla="*/ 965269 h 1231452"/>
                  <a:gd name="connsiteX3" fmla="*/ 327735 w 753799"/>
                  <a:gd name="connsiteY3" fmla="*/ 418914 h 1231452"/>
                  <a:gd name="connsiteX4" fmla="*/ 753800 w 753799"/>
                  <a:gd name="connsiteY4" fmla="*/ 266238 h 1231452"/>
                  <a:gd name="connsiteX5" fmla="*/ 751276 w 753799"/>
                  <a:gd name="connsiteY5" fmla="*/ 0 h 1231452"/>
                  <a:gd name="connsiteX6" fmla="*/ 246981 w 753799"/>
                  <a:gd name="connsiteY6" fmla="*/ 187165 h 1231452"/>
                  <a:gd name="connsiteX7" fmla="*/ 255393 w 753799"/>
                  <a:gd name="connsiteY7" fmla="*/ 370125 h 1231452"/>
                  <a:gd name="connsiteX8" fmla="*/ 257916 w 753799"/>
                  <a:gd name="connsiteY8" fmla="*/ 419335 h 1231452"/>
                  <a:gd name="connsiteX9" fmla="*/ 280208 w 753799"/>
                  <a:gd name="connsiteY9" fmla="*/ 889141 h 1231452"/>
                  <a:gd name="connsiteX10" fmla="*/ 75377 w 753799"/>
                  <a:gd name="connsiteY10" fmla="*/ 934145 h 1231452"/>
                  <a:gd name="connsiteX11" fmla="*/ 34579 w 753799"/>
                  <a:gd name="connsiteY11" fmla="*/ 1184821 h 12314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53799" h="1231452">
                    <a:moveTo>
                      <a:pt x="34579" y="1184821"/>
                    </a:moveTo>
                    <a:cubicBezTo>
                      <a:pt x="93463" y="1250854"/>
                      <a:pt x="207024" y="1246228"/>
                      <a:pt x="287779" y="1174306"/>
                    </a:cubicBezTo>
                    <a:cubicBezTo>
                      <a:pt x="353812" y="1115843"/>
                      <a:pt x="377786" y="1030882"/>
                      <a:pt x="352971" y="965269"/>
                    </a:cubicBezTo>
                    <a:lnTo>
                      <a:pt x="327735" y="418914"/>
                    </a:lnTo>
                    <a:lnTo>
                      <a:pt x="753800" y="266238"/>
                    </a:lnTo>
                    <a:lnTo>
                      <a:pt x="751276" y="0"/>
                    </a:lnTo>
                    <a:lnTo>
                      <a:pt x="246981" y="187165"/>
                    </a:lnTo>
                    <a:lnTo>
                      <a:pt x="255393" y="370125"/>
                    </a:lnTo>
                    <a:lnTo>
                      <a:pt x="257916" y="419335"/>
                    </a:lnTo>
                    <a:lnTo>
                      <a:pt x="280208" y="889141"/>
                    </a:lnTo>
                    <a:cubicBezTo>
                      <a:pt x="219221" y="863064"/>
                      <a:pt x="137626" y="878626"/>
                      <a:pt x="75377" y="934145"/>
                    </a:cubicBezTo>
                    <a:cubicBezTo>
                      <a:pt x="-6218" y="1006488"/>
                      <a:pt x="-24304" y="1118366"/>
                      <a:pt x="34579" y="1184821"/>
                    </a:cubicBezTo>
                    <a:close/>
                  </a:path>
                </a:pathLst>
              </a:custGeom>
              <a:solidFill>
                <a:srgbClr val="DC755A">
                  <a:alpha val="43000"/>
                </a:srgbClr>
              </a:solidFill>
              <a:ln w="4204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59" name="Freeform: Shape 158">
                <a:extLst>
                  <a:ext uri="{FF2B5EF4-FFF2-40B4-BE49-F238E27FC236}">
                    <a16:creationId xmlns:a16="http://schemas.microsoft.com/office/drawing/2014/main" id="{D19A1CE8-2AA5-5D2E-768F-84D896CC30C6}"/>
                  </a:ext>
                </a:extLst>
              </p:cNvPr>
              <p:cNvSpPr/>
              <p:nvPr/>
            </p:nvSpPr>
            <p:spPr>
              <a:xfrm>
                <a:off x="5681545" y="3873218"/>
                <a:ext cx="753825" cy="1231031"/>
              </a:xfrm>
              <a:custGeom>
                <a:avLst/>
                <a:gdLst>
                  <a:gd name="connsiteX0" fmla="*/ 34606 w 753825"/>
                  <a:gd name="connsiteY0" fmla="*/ 1184400 h 1231031"/>
                  <a:gd name="connsiteX1" fmla="*/ 287805 w 753825"/>
                  <a:gd name="connsiteY1" fmla="*/ 1173885 h 1231031"/>
                  <a:gd name="connsiteX2" fmla="*/ 352997 w 753825"/>
                  <a:gd name="connsiteY2" fmla="*/ 964848 h 1231031"/>
                  <a:gd name="connsiteX3" fmla="*/ 327761 w 753825"/>
                  <a:gd name="connsiteY3" fmla="*/ 418914 h 1231031"/>
                  <a:gd name="connsiteX4" fmla="*/ 753826 w 753825"/>
                  <a:gd name="connsiteY4" fmla="*/ 266238 h 1231031"/>
                  <a:gd name="connsiteX5" fmla="*/ 751302 w 753825"/>
                  <a:gd name="connsiteY5" fmla="*/ 0 h 1231031"/>
                  <a:gd name="connsiteX6" fmla="*/ 247007 w 753825"/>
                  <a:gd name="connsiteY6" fmla="*/ 186745 h 1231031"/>
                  <a:gd name="connsiteX7" fmla="*/ 255419 w 753825"/>
                  <a:gd name="connsiteY7" fmla="*/ 369704 h 1231031"/>
                  <a:gd name="connsiteX8" fmla="*/ 257942 w 753825"/>
                  <a:gd name="connsiteY8" fmla="*/ 418914 h 1231031"/>
                  <a:gd name="connsiteX9" fmla="*/ 280234 w 753825"/>
                  <a:gd name="connsiteY9" fmla="*/ 888721 h 1231031"/>
                  <a:gd name="connsiteX10" fmla="*/ 74983 w 753825"/>
                  <a:gd name="connsiteY10" fmla="*/ 934145 h 1231031"/>
                  <a:gd name="connsiteX11" fmla="*/ 34606 w 753825"/>
                  <a:gd name="connsiteY11" fmla="*/ 1184400 h 12310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53825" h="1231031">
                    <a:moveTo>
                      <a:pt x="34606" y="1184400"/>
                    </a:moveTo>
                    <a:cubicBezTo>
                      <a:pt x="93489" y="1250434"/>
                      <a:pt x="207050" y="1245807"/>
                      <a:pt x="287805" y="1173885"/>
                    </a:cubicBezTo>
                    <a:cubicBezTo>
                      <a:pt x="353838" y="1115422"/>
                      <a:pt x="377812" y="1030462"/>
                      <a:pt x="352997" y="964848"/>
                    </a:cubicBezTo>
                    <a:lnTo>
                      <a:pt x="327761" y="418914"/>
                    </a:lnTo>
                    <a:lnTo>
                      <a:pt x="753826" y="266238"/>
                    </a:lnTo>
                    <a:lnTo>
                      <a:pt x="751302" y="0"/>
                    </a:lnTo>
                    <a:lnTo>
                      <a:pt x="247007" y="186745"/>
                    </a:lnTo>
                    <a:lnTo>
                      <a:pt x="255419" y="369704"/>
                    </a:lnTo>
                    <a:lnTo>
                      <a:pt x="257942" y="418914"/>
                    </a:lnTo>
                    <a:lnTo>
                      <a:pt x="280234" y="888721"/>
                    </a:lnTo>
                    <a:cubicBezTo>
                      <a:pt x="218827" y="863064"/>
                      <a:pt x="137231" y="878626"/>
                      <a:pt x="74983" y="934145"/>
                    </a:cubicBezTo>
                    <a:cubicBezTo>
                      <a:pt x="-6192" y="1006067"/>
                      <a:pt x="-24278" y="1118366"/>
                      <a:pt x="34606" y="1184400"/>
                    </a:cubicBezTo>
                    <a:close/>
                  </a:path>
                </a:pathLst>
              </a:custGeom>
              <a:solidFill>
                <a:srgbClr val="D75903"/>
              </a:solidFill>
              <a:ln w="4204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</p:grpSp>
      <p:grpSp>
        <p:nvGrpSpPr>
          <p:cNvPr id="162" name="Group 161">
            <a:extLst>
              <a:ext uri="{FF2B5EF4-FFF2-40B4-BE49-F238E27FC236}">
                <a16:creationId xmlns:a16="http://schemas.microsoft.com/office/drawing/2014/main" id="{D7D134D6-4FD9-E72E-D25E-A7474C4A2C1B}"/>
              </a:ext>
            </a:extLst>
          </p:cNvPr>
          <p:cNvGrpSpPr/>
          <p:nvPr/>
        </p:nvGrpSpPr>
        <p:grpSpPr>
          <a:xfrm>
            <a:off x="6748210" y="-67360"/>
            <a:ext cx="1452629" cy="1067444"/>
            <a:chOff x="-403127" y="371217"/>
            <a:chExt cx="1204344" cy="852926"/>
          </a:xfrm>
        </p:grpSpPr>
        <p:grpSp>
          <p:nvGrpSpPr>
            <p:cNvPr id="163" name="Graphic 876">
              <a:extLst>
                <a:ext uri="{FF2B5EF4-FFF2-40B4-BE49-F238E27FC236}">
                  <a16:creationId xmlns:a16="http://schemas.microsoft.com/office/drawing/2014/main" id="{F8761BDA-64B0-EB2C-FC54-9C9FCFC1B50B}"/>
                </a:ext>
              </a:extLst>
            </p:cNvPr>
            <p:cNvGrpSpPr/>
            <p:nvPr/>
          </p:nvGrpSpPr>
          <p:grpSpPr>
            <a:xfrm flipH="1">
              <a:off x="-403127" y="400231"/>
              <a:ext cx="1182052" cy="823912"/>
              <a:chOff x="-380835" y="371217"/>
              <a:chExt cx="1182052" cy="823912"/>
            </a:xfrm>
            <a:solidFill>
              <a:schemeClr val="bg2">
                <a:lumMod val="50000"/>
              </a:schemeClr>
            </a:solidFill>
          </p:grpSpPr>
          <p:grpSp>
            <p:nvGrpSpPr>
              <p:cNvPr id="172" name="Graphic 876">
                <a:extLst>
                  <a:ext uri="{FF2B5EF4-FFF2-40B4-BE49-F238E27FC236}">
                    <a16:creationId xmlns:a16="http://schemas.microsoft.com/office/drawing/2014/main" id="{C1827F74-9DEB-507E-EE34-50BDC52173C6}"/>
                  </a:ext>
                </a:extLst>
              </p:cNvPr>
              <p:cNvGrpSpPr/>
              <p:nvPr/>
            </p:nvGrpSpPr>
            <p:grpSpPr>
              <a:xfrm>
                <a:off x="-276917" y="371217"/>
                <a:ext cx="1078134" cy="565413"/>
                <a:chOff x="-276917" y="371217"/>
                <a:chExt cx="1078134" cy="565413"/>
              </a:xfrm>
              <a:grpFill/>
            </p:grpSpPr>
            <p:sp>
              <p:nvSpPr>
                <p:cNvPr id="176" name="Freeform: Shape 175">
                  <a:extLst>
                    <a:ext uri="{FF2B5EF4-FFF2-40B4-BE49-F238E27FC236}">
                      <a16:creationId xmlns:a16="http://schemas.microsoft.com/office/drawing/2014/main" id="{88869074-9335-A6D4-7AA1-6FC3E13DC9D8}"/>
                    </a:ext>
                  </a:extLst>
                </p:cNvPr>
                <p:cNvSpPr/>
                <p:nvPr/>
              </p:nvSpPr>
              <p:spPr>
                <a:xfrm>
                  <a:off x="-3264" y="496851"/>
                  <a:ext cx="599598" cy="439778"/>
                </a:xfrm>
                <a:custGeom>
                  <a:avLst/>
                  <a:gdLst>
                    <a:gd name="connsiteX0" fmla="*/ 510254 w 599598"/>
                    <a:gd name="connsiteY0" fmla="*/ 0 h 439778"/>
                    <a:gd name="connsiteX1" fmla="*/ 0 w 599598"/>
                    <a:gd name="connsiteY1" fmla="*/ 174403 h 439778"/>
                    <a:gd name="connsiteX2" fmla="*/ 90106 w 599598"/>
                    <a:gd name="connsiteY2" fmla="*/ 434054 h 439778"/>
                    <a:gd name="connsiteX3" fmla="*/ 599599 w 599598"/>
                    <a:gd name="connsiteY3" fmla="*/ 257270 h 439778"/>
                    <a:gd name="connsiteX4" fmla="*/ 510254 w 599598"/>
                    <a:gd name="connsiteY4" fmla="*/ 0 h 4397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99598" h="439778">
                      <a:moveTo>
                        <a:pt x="510254" y="0"/>
                      </a:moveTo>
                      <a:lnTo>
                        <a:pt x="0" y="174403"/>
                      </a:lnTo>
                      <a:lnTo>
                        <a:pt x="90106" y="434054"/>
                      </a:lnTo>
                      <a:cubicBezTo>
                        <a:pt x="278511" y="460439"/>
                        <a:pt x="468059" y="394621"/>
                        <a:pt x="599599" y="257270"/>
                      </a:cubicBezTo>
                      <a:lnTo>
                        <a:pt x="510254" y="0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77" name="Freeform: Shape 176">
                  <a:extLst>
                    <a:ext uri="{FF2B5EF4-FFF2-40B4-BE49-F238E27FC236}">
                      <a16:creationId xmlns:a16="http://schemas.microsoft.com/office/drawing/2014/main" id="{88C120C7-7FF2-F21B-7F44-6E0F9DFD5391}"/>
                    </a:ext>
                  </a:extLst>
                </p:cNvPr>
                <p:cNvSpPr/>
                <p:nvPr/>
              </p:nvSpPr>
              <p:spPr>
                <a:xfrm>
                  <a:off x="-276917" y="371217"/>
                  <a:ext cx="1078134" cy="458057"/>
                </a:xfrm>
                <a:custGeom>
                  <a:avLst/>
                  <a:gdLst>
                    <a:gd name="connsiteX0" fmla="*/ 1078135 w 1078134"/>
                    <a:gd name="connsiteY0" fmla="*/ 41910 h 458057"/>
                    <a:gd name="connsiteX1" fmla="*/ 618554 w 1078134"/>
                    <a:gd name="connsiteY1" fmla="*/ 458057 h 458057"/>
                    <a:gd name="connsiteX2" fmla="*/ 0 w 1078134"/>
                    <a:gd name="connsiteY2" fmla="*/ 416147 h 458057"/>
                    <a:gd name="connsiteX3" fmla="*/ 64294 w 1078134"/>
                    <a:gd name="connsiteY3" fmla="*/ 357950 h 458057"/>
                    <a:gd name="connsiteX4" fmla="*/ 98965 w 1078134"/>
                    <a:gd name="connsiteY4" fmla="*/ 326517 h 458057"/>
                    <a:gd name="connsiteX5" fmla="*/ 459581 w 1078134"/>
                    <a:gd name="connsiteY5" fmla="*/ 0 h 458057"/>
                    <a:gd name="connsiteX6" fmla="*/ 944975 w 1078134"/>
                    <a:gd name="connsiteY6" fmla="*/ 32957 h 458057"/>
                    <a:gd name="connsiteX7" fmla="*/ 991553 w 1078134"/>
                    <a:gd name="connsiteY7" fmla="*/ 36100 h 4580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078134" h="458057">
                      <a:moveTo>
                        <a:pt x="1078135" y="41910"/>
                      </a:moveTo>
                      <a:lnTo>
                        <a:pt x="618554" y="458057"/>
                      </a:lnTo>
                      <a:lnTo>
                        <a:pt x="0" y="416147"/>
                      </a:lnTo>
                      <a:lnTo>
                        <a:pt x="64294" y="357950"/>
                      </a:lnTo>
                      <a:lnTo>
                        <a:pt x="98965" y="326517"/>
                      </a:lnTo>
                      <a:lnTo>
                        <a:pt x="459581" y="0"/>
                      </a:lnTo>
                      <a:lnTo>
                        <a:pt x="944975" y="32957"/>
                      </a:lnTo>
                      <a:lnTo>
                        <a:pt x="991553" y="36100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78" name="Freeform: Shape 177">
                  <a:extLst>
                    <a:ext uri="{FF2B5EF4-FFF2-40B4-BE49-F238E27FC236}">
                      <a16:creationId xmlns:a16="http://schemas.microsoft.com/office/drawing/2014/main" id="{94BABE8B-7667-270C-8EDC-3434D46EEB90}"/>
                    </a:ext>
                  </a:extLst>
                </p:cNvPr>
                <p:cNvSpPr/>
                <p:nvPr/>
              </p:nvSpPr>
              <p:spPr>
                <a:xfrm>
                  <a:off x="-212623" y="371217"/>
                  <a:ext cx="927258" cy="393954"/>
                </a:xfrm>
                <a:custGeom>
                  <a:avLst/>
                  <a:gdLst>
                    <a:gd name="connsiteX0" fmla="*/ 927259 w 927258"/>
                    <a:gd name="connsiteY0" fmla="*/ 36100 h 393954"/>
                    <a:gd name="connsiteX1" fmla="*/ 531971 w 927258"/>
                    <a:gd name="connsiteY1" fmla="*/ 393954 h 393954"/>
                    <a:gd name="connsiteX2" fmla="*/ 0 w 927258"/>
                    <a:gd name="connsiteY2" fmla="*/ 357950 h 393954"/>
                    <a:gd name="connsiteX3" fmla="*/ 34671 w 927258"/>
                    <a:gd name="connsiteY3" fmla="*/ 326517 h 393954"/>
                    <a:gd name="connsiteX4" fmla="*/ 395288 w 927258"/>
                    <a:gd name="connsiteY4" fmla="*/ 0 h 393954"/>
                    <a:gd name="connsiteX5" fmla="*/ 880682 w 927258"/>
                    <a:gd name="connsiteY5" fmla="*/ 32957 h 3939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27258" h="393954">
                      <a:moveTo>
                        <a:pt x="927259" y="36100"/>
                      </a:moveTo>
                      <a:lnTo>
                        <a:pt x="531971" y="393954"/>
                      </a:lnTo>
                      <a:lnTo>
                        <a:pt x="0" y="357950"/>
                      </a:lnTo>
                      <a:lnTo>
                        <a:pt x="34671" y="326517"/>
                      </a:lnTo>
                      <a:lnTo>
                        <a:pt x="395288" y="0"/>
                      </a:lnTo>
                      <a:lnTo>
                        <a:pt x="880682" y="32957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173" name="Graphic 876">
                <a:extLst>
                  <a:ext uri="{FF2B5EF4-FFF2-40B4-BE49-F238E27FC236}">
                    <a16:creationId xmlns:a16="http://schemas.microsoft.com/office/drawing/2014/main" id="{7C13189E-7DEC-70D4-18C9-C4488D4567C7}"/>
                  </a:ext>
                </a:extLst>
              </p:cNvPr>
              <p:cNvGrpSpPr/>
              <p:nvPr/>
            </p:nvGrpSpPr>
            <p:grpSpPr>
              <a:xfrm>
                <a:off x="-380835" y="555811"/>
                <a:ext cx="644461" cy="639318"/>
                <a:chOff x="-380835" y="555811"/>
                <a:chExt cx="644461" cy="639318"/>
              </a:xfrm>
              <a:grpFill/>
            </p:grpSpPr>
            <p:sp>
              <p:nvSpPr>
                <p:cNvPr id="174" name="Freeform: Shape 173">
                  <a:extLst>
                    <a:ext uri="{FF2B5EF4-FFF2-40B4-BE49-F238E27FC236}">
                      <a16:creationId xmlns:a16="http://schemas.microsoft.com/office/drawing/2014/main" id="{CC0FFB04-E1CE-51F0-0DDC-D18B350D7A3A}"/>
                    </a:ext>
                  </a:extLst>
                </p:cNvPr>
                <p:cNvSpPr/>
                <p:nvPr/>
              </p:nvSpPr>
              <p:spPr>
                <a:xfrm>
                  <a:off x="-321494" y="555811"/>
                  <a:ext cx="585120" cy="588168"/>
                </a:xfrm>
                <a:custGeom>
                  <a:avLst/>
                  <a:gdLst>
                    <a:gd name="connsiteX0" fmla="*/ 24956 w 585120"/>
                    <a:gd name="connsiteY0" fmla="*/ 588169 h 588168"/>
                    <a:gd name="connsiteX1" fmla="*/ 0 w 585120"/>
                    <a:gd name="connsiteY1" fmla="*/ 585883 h 588168"/>
                    <a:gd name="connsiteX2" fmla="*/ 32766 w 585120"/>
                    <a:gd name="connsiteY2" fmla="*/ 222790 h 588168"/>
                    <a:gd name="connsiteX3" fmla="*/ 575596 w 585120"/>
                    <a:gd name="connsiteY3" fmla="*/ 0 h 588168"/>
                    <a:gd name="connsiteX4" fmla="*/ 585121 w 585120"/>
                    <a:gd name="connsiteY4" fmla="*/ 23241 h 588168"/>
                    <a:gd name="connsiteX5" fmla="*/ 56388 w 585120"/>
                    <a:gd name="connsiteY5" fmla="*/ 240221 h 5881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85120" h="588168">
                      <a:moveTo>
                        <a:pt x="24956" y="588169"/>
                      </a:moveTo>
                      <a:lnTo>
                        <a:pt x="0" y="585883"/>
                      </a:lnTo>
                      <a:lnTo>
                        <a:pt x="32766" y="222790"/>
                      </a:lnTo>
                      <a:lnTo>
                        <a:pt x="575596" y="0"/>
                      </a:lnTo>
                      <a:lnTo>
                        <a:pt x="585121" y="23241"/>
                      </a:lnTo>
                      <a:lnTo>
                        <a:pt x="56388" y="240221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75" name="Freeform: Shape 174">
                  <a:extLst>
                    <a:ext uri="{FF2B5EF4-FFF2-40B4-BE49-F238E27FC236}">
                      <a16:creationId xmlns:a16="http://schemas.microsoft.com/office/drawing/2014/main" id="{48896D45-30A1-A12F-BE16-783CBBB4BE95}"/>
                    </a:ext>
                  </a:extLst>
                </p:cNvPr>
                <p:cNvSpPr/>
                <p:nvPr/>
              </p:nvSpPr>
              <p:spPr>
                <a:xfrm>
                  <a:off x="-380835" y="1007010"/>
                  <a:ext cx="121695" cy="188118"/>
                </a:xfrm>
                <a:custGeom>
                  <a:avLst/>
                  <a:gdLst>
                    <a:gd name="connsiteX0" fmla="*/ 85058 w 121695"/>
                    <a:gd name="connsiteY0" fmla="*/ 1619 h 188118"/>
                    <a:gd name="connsiteX1" fmla="*/ 79915 w 121695"/>
                    <a:gd name="connsiteY1" fmla="*/ 0 h 188118"/>
                    <a:gd name="connsiteX2" fmla="*/ 0 w 121695"/>
                    <a:gd name="connsiteY2" fmla="*/ 170783 h 188118"/>
                    <a:gd name="connsiteX3" fmla="*/ 111824 w 121695"/>
                    <a:gd name="connsiteY3" fmla="*/ 188119 h 188118"/>
                    <a:gd name="connsiteX4" fmla="*/ 85058 w 121695"/>
                    <a:gd name="connsiteY4" fmla="*/ 1619 h 1881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1695" h="188118">
                      <a:moveTo>
                        <a:pt x="85058" y="1619"/>
                      </a:moveTo>
                      <a:lnTo>
                        <a:pt x="79915" y="0"/>
                      </a:lnTo>
                      <a:cubicBezTo>
                        <a:pt x="64484" y="5810"/>
                        <a:pt x="10573" y="35814"/>
                        <a:pt x="0" y="170783"/>
                      </a:cubicBezTo>
                      <a:lnTo>
                        <a:pt x="111824" y="188119"/>
                      </a:lnTo>
                      <a:cubicBezTo>
                        <a:pt x="140684" y="56483"/>
                        <a:pt x="98393" y="12002"/>
                        <a:pt x="85058" y="1619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</p:grpSp>
        <p:grpSp>
          <p:nvGrpSpPr>
            <p:cNvPr id="164" name="Graphic 876">
              <a:extLst>
                <a:ext uri="{FF2B5EF4-FFF2-40B4-BE49-F238E27FC236}">
                  <a16:creationId xmlns:a16="http://schemas.microsoft.com/office/drawing/2014/main" id="{DF5262BE-06AA-236C-B32C-06CECD5FB16B}"/>
                </a:ext>
              </a:extLst>
            </p:cNvPr>
            <p:cNvGrpSpPr/>
            <p:nvPr/>
          </p:nvGrpSpPr>
          <p:grpSpPr>
            <a:xfrm flipH="1">
              <a:off x="-380835" y="371217"/>
              <a:ext cx="1182052" cy="823912"/>
              <a:chOff x="-380835" y="371217"/>
              <a:chExt cx="1182052" cy="823912"/>
            </a:xfrm>
          </p:grpSpPr>
          <p:grpSp>
            <p:nvGrpSpPr>
              <p:cNvPr id="165" name="Graphic 876">
                <a:extLst>
                  <a:ext uri="{FF2B5EF4-FFF2-40B4-BE49-F238E27FC236}">
                    <a16:creationId xmlns:a16="http://schemas.microsoft.com/office/drawing/2014/main" id="{88FAC60A-022A-0EDF-B85A-36E4AE75EBCB}"/>
                  </a:ext>
                </a:extLst>
              </p:cNvPr>
              <p:cNvGrpSpPr/>
              <p:nvPr/>
            </p:nvGrpSpPr>
            <p:grpSpPr>
              <a:xfrm>
                <a:off x="-276917" y="371217"/>
                <a:ext cx="1078134" cy="565413"/>
                <a:chOff x="-276917" y="371217"/>
                <a:chExt cx="1078134" cy="565413"/>
              </a:xfrm>
            </p:grpSpPr>
            <p:sp>
              <p:nvSpPr>
                <p:cNvPr id="169" name="Freeform: Shape 168">
                  <a:extLst>
                    <a:ext uri="{FF2B5EF4-FFF2-40B4-BE49-F238E27FC236}">
                      <a16:creationId xmlns:a16="http://schemas.microsoft.com/office/drawing/2014/main" id="{65029045-7D53-DEBA-1DD2-046CE56AEA02}"/>
                    </a:ext>
                  </a:extLst>
                </p:cNvPr>
                <p:cNvSpPr/>
                <p:nvPr/>
              </p:nvSpPr>
              <p:spPr>
                <a:xfrm>
                  <a:off x="-3264" y="496851"/>
                  <a:ext cx="599598" cy="439778"/>
                </a:xfrm>
                <a:custGeom>
                  <a:avLst/>
                  <a:gdLst>
                    <a:gd name="connsiteX0" fmla="*/ 510254 w 599598"/>
                    <a:gd name="connsiteY0" fmla="*/ 0 h 439778"/>
                    <a:gd name="connsiteX1" fmla="*/ 0 w 599598"/>
                    <a:gd name="connsiteY1" fmla="*/ 174403 h 439778"/>
                    <a:gd name="connsiteX2" fmla="*/ 90106 w 599598"/>
                    <a:gd name="connsiteY2" fmla="*/ 434054 h 439778"/>
                    <a:gd name="connsiteX3" fmla="*/ 599599 w 599598"/>
                    <a:gd name="connsiteY3" fmla="*/ 257270 h 439778"/>
                    <a:gd name="connsiteX4" fmla="*/ 510254 w 599598"/>
                    <a:gd name="connsiteY4" fmla="*/ 0 h 4397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99598" h="439778">
                      <a:moveTo>
                        <a:pt x="510254" y="0"/>
                      </a:moveTo>
                      <a:lnTo>
                        <a:pt x="0" y="174403"/>
                      </a:lnTo>
                      <a:lnTo>
                        <a:pt x="90106" y="434054"/>
                      </a:lnTo>
                      <a:cubicBezTo>
                        <a:pt x="278511" y="460439"/>
                        <a:pt x="468059" y="394621"/>
                        <a:pt x="599599" y="257270"/>
                      </a:cubicBezTo>
                      <a:lnTo>
                        <a:pt x="510254" y="0"/>
                      </a:lnTo>
                      <a:close/>
                    </a:path>
                  </a:pathLst>
                </a:custGeom>
                <a:solidFill>
                  <a:srgbClr val="3D405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70" name="Freeform: Shape 169">
                  <a:extLst>
                    <a:ext uri="{FF2B5EF4-FFF2-40B4-BE49-F238E27FC236}">
                      <a16:creationId xmlns:a16="http://schemas.microsoft.com/office/drawing/2014/main" id="{7901BA65-B7FF-E46D-A527-703B384900DC}"/>
                    </a:ext>
                  </a:extLst>
                </p:cNvPr>
                <p:cNvSpPr/>
                <p:nvPr/>
              </p:nvSpPr>
              <p:spPr>
                <a:xfrm>
                  <a:off x="-276917" y="371217"/>
                  <a:ext cx="1078134" cy="458057"/>
                </a:xfrm>
                <a:custGeom>
                  <a:avLst/>
                  <a:gdLst>
                    <a:gd name="connsiteX0" fmla="*/ 1078135 w 1078134"/>
                    <a:gd name="connsiteY0" fmla="*/ 41910 h 458057"/>
                    <a:gd name="connsiteX1" fmla="*/ 618554 w 1078134"/>
                    <a:gd name="connsiteY1" fmla="*/ 458057 h 458057"/>
                    <a:gd name="connsiteX2" fmla="*/ 0 w 1078134"/>
                    <a:gd name="connsiteY2" fmla="*/ 416147 h 458057"/>
                    <a:gd name="connsiteX3" fmla="*/ 64294 w 1078134"/>
                    <a:gd name="connsiteY3" fmla="*/ 357950 h 458057"/>
                    <a:gd name="connsiteX4" fmla="*/ 98965 w 1078134"/>
                    <a:gd name="connsiteY4" fmla="*/ 326517 h 458057"/>
                    <a:gd name="connsiteX5" fmla="*/ 459581 w 1078134"/>
                    <a:gd name="connsiteY5" fmla="*/ 0 h 458057"/>
                    <a:gd name="connsiteX6" fmla="*/ 944975 w 1078134"/>
                    <a:gd name="connsiteY6" fmla="*/ 32957 h 458057"/>
                    <a:gd name="connsiteX7" fmla="*/ 991553 w 1078134"/>
                    <a:gd name="connsiteY7" fmla="*/ 36100 h 4580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078134" h="458057">
                      <a:moveTo>
                        <a:pt x="1078135" y="41910"/>
                      </a:moveTo>
                      <a:lnTo>
                        <a:pt x="618554" y="458057"/>
                      </a:lnTo>
                      <a:lnTo>
                        <a:pt x="0" y="416147"/>
                      </a:lnTo>
                      <a:lnTo>
                        <a:pt x="64294" y="357950"/>
                      </a:lnTo>
                      <a:lnTo>
                        <a:pt x="98965" y="326517"/>
                      </a:lnTo>
                      <a:lnTo>
                        <a:pt x="459581" y="0"/>
                      </a:lnTo>
                      <a:lnTo>
                        <a:pt x="944975" y="32957"/>
                      </a:lnTo>
                      <a:lnTo>
                        <a:pt x="991553" y="36100"/>
                      </a:lnTo>
                      <a:close/>
                    </a:path>
                  </a:pathLst>
                </a:custGeom>
                <a:solidFill>
                  <a:srgbClr val="3D405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71" name="Freeform: Shape 170">
                  <a:extLst>
                    <a:ext uri="{FF2B5EF4-FFF2-40B4-BE49-F238E27FC236}">
                      <a16:creationId xmlns:a16="http://schemas.microsoft.com/office/drawing/2014/main" id="{B4E58C76-BE02-AAD8-9ED6-BCFC680C7E64}"/>
                    </a:ext>
                  </a:extLst>
                </p:cNvPr>
                <p:cNvSpPr/>
                <p:nvPr/>
              </p:nvSpPr>
              <p:spPr>
                <a:xfrm>
                  <a:off x="-212623" y="371217"/>
                  <a:ext cx="927258" cy="393954"/>
                </a:xfrm>
                <a:custGeom>
                  <a:avLst/>
                  <a:gdLst>
                    <a:gd name="connsiteX0" fmla="*/ 927259 w 927258"/>
                    <a:gd name="connsiteY0" fmla="*/ 36100 h 393954"/>
                    <a:gd name="connsiteX1" fmla="*/ 531971 w 927258"/>
                    <a:gd name="connsiteY1" fmla="*/ 393954 h 393954"/>
                    <a:gd name="connsiteX2" fmla="*/ 0 w 927258"/>
                    <a:gd name="connsiteY2" fmla="*/ 357950 h 393954"/>
                    <a:gd name="connsiteX3" fmla="*/ 34671 w 927258"/>
                    <a:gd name="connsiteY3" fmla="*/ 326517 h 393954"/>
                    <a:gd name="connsiteX4" fmla="*/ 395288 w 927258"/>
                    <a:gd name="connsiteY4" fmla="*/ 0 h 393954"/>
                    <a:gd name="connsiteX5" fmla="*/ 880682 w 927258"/>
                    <a:gd name="connsiteY5" fmla="*/ 32957 h 3939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27258" h="393954">
                      <a:moveTo>
                        <a:pt x="927259" y="36100"/>
                      </a:moveTo>
                      <a:lnTo>
                        <a:pt x="531971" y="393954"/>
                      </a:lnTo>
                      <a:lnTo>
                        <a:pt x="0" y="357950"/>
                      </a:lnTo>
                      <a:lnTo>
                        <a:pt x="34671" y="326517"/>
                      </a:lnTo>
                      <a:lnTo>
                        <a:pt x="395288" y="0"/>
                      </a:lnTo>
                      <a:lnTo>
                        <a:pt x="880682" y="32957"/>
                      </a:lnTo>
                      <a:close/>
                    </a:path>
                  </a:pathLst>
                </a:custGeom>
                <a:solidFill>
                  <a:srgbClr val="484D5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166" name="Graphic 876">
                <a:extLst>
                  <a:ext uri="{FF2B5EF4-FFF2-40B4-BE49-F238E27FC236}">
                    <a16:creationId xmlns:a16="http://schemas.microsoft.com/office/drawing/2014/main" id="{6349D55F-A9E7-14C8-8471-712F765701C6}"/>
                  </a:ext>
                </a:extLst>
              </p:cNvPr>
              <p:cNvGrpSpPr/>
              <p:nvPr/>
            </p:nvGrpSpPr>
            <p:grpSpPr>
              <a:xfrm>
                <a:off x="-380835" y="555811"/>
                <a:ext cx="644461" cy="639318"/>
                <a:chOff x="-380835" y="555811"/>
                <a:chExt cx="644461" cy="639318"/>
              </a:xfrm>
              <a:solidFill>
                <a:srgbClr val="FFD524"/>
              </a:solidFill>
            </p:grpSpPr>
            <p:sp>
              <p:nvSpPr>
                <p:cNvPr id="167" name="Freeform: Shape 166">
                  <a:extLst>
                    <a:ext uri="{FF2B5EF4-FFF2-40B4-BE49-F238E27FC236}">
                      <a16:creationId xmlns:a16="http://schemas.microsoft.com/office/drawing/2014/main" id="{BD5EE14B-6CF8-D937-96C9-0F3A40F051C3}"/>
                    </a:ext>
                  </a:extLst>
                </p:cNvPr>
                <p:cNvSpPr/>
                <p:nvPr/>
              </p:nvSpPr>
              <p:spPr>
                <a:xfrm>
                  <a:off x="-321494" y="555811"/>
                  <a:ext cx="585120" cy="588168"/>
                </a:xfrm>
                <a:custGeom>
                  <a:avLst/>
                  <a:gdLst>
                    <a:gd name="connsiteX0" fmla="*/ 24956 w 585120"/>
                    <a:gd name="connsiteY0" fmla="*/ 588169 h 588168"/>
                    <a:gd name="connsiteX1" fmla="*/ 0 w 585120"/>
                    <a:gd name="connsiteY1" fmla="*/ 585883 h 588168"/>
                    <a:gd name="connsiteX2" fmla="*/ 32766 w 585120"/>
                    <a:gd name="connsiteY2" fmla="*/ 222790 h 588168"/>
                    <a:gd name="connsiteX3" fmla="*/ 575596 w 585120"/>
                    <a:gd name="connsiteY3" fmla="*/ 0 h 588168"/>
                    <a:gd name="connsiteX4" fmla="*/ 585121 w 585120"/>
                    <a:gd name="connsiteY4" fmla="*/ 23241 h 588168"/>
                    <a:gd name="connsiteX5" fmla="*/ 56388 w 585120"/>
                    <a:gd name="connsiteY5" fmla="*/ 240221 h 5881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85120" h="588168">
                      <a:moveTo>
                        <a:pt x="24956" y="588169"/>
                      </a:moveTo>
                      <a:lnTo>
                        <a:pt x="0" y="585883"/>
                      </a:lnTo>
                      <a:lnTo>
                        <a:pt x="32766" y="222790"/>
                      </a:lnTo>
                      <a:lnTo>
                        <a:pt x="575596" y="0"/>
                      </a:lnTo>
                      <a:lnTo>
                        <a:pt x="585121" y="23241"/>
                      </a:lnTo>
                      <a:lnTo>
                        <a:pt x="56388" y="240221"/>
                      </a:lnTo>
                      <a:close/>
                    </a:path>
                  </a:pathLst>
                </a:custGeom>
                <a:solidFill>
                  <a:srgbClr val="FFD52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68" name="Freeform: Shape 167">
                  <a:extLst>
                    <a:ext uri="{FF2B5EF4-FFF2-40B4-BE49-F238E27FC236}">
                      <a16:creationId xmlns:a16="http://schemas.microsoft.com/office/drawing/2014/main" id="{DCA0E8BE-9701-177F-1883-0B1114CBD599}"/>
                    </a:ext>
                  </a:extLst>
                </p:cNvPr>
                <p:cNvSpPr/>
                <p:nvPr/>
              </p:nvSpPr>
              <p:spPr>
                <a:xfrm>
                  <a:off x="-380835" y="1007010"/>
                  <a:ext cx="121695" cy="188118"/>
                </a:xfrm>
                <a:custGeom>
                  <a:avLst/>
                  <a:gdLst>
                    <a:gd name="connsiteX0" fmla="*/ 85058 w 121695"/>
                    <a:gd name="connsiteY0" fmla="*/ 1619 h 188118"/>
                    <a:gd name="connsiteX1" fmla="*/ 79915 w 121695"/>
                    <a:gd name="connsiteY1" fmla="*/ 0 h 188118"/>
                    <a:gd name="connsiteX2" fmla="*/ 0 w 121695"/>
                    <a:gd name="connsiteY2" fmla="*/ 170783 h 188118"/>
                    <a:gd name="connsiteX3" fmla="*/ 111824 w 121695"/>
                    <a:gd name="connsiteY3" fmla="*/ 188119 h 188118"/>
                    <a:gd name="connsiteX4" fmla="*/ 85058 w 121695"/>
                    <a:gd name="connsiteY4" fmla="*/ 1619 h 1881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1695" h="188118">
                      <a:moveTo>
                        <a:pt x="85058" y="1619"/>
                      </a:moveTo>
                      <a:lnTo>
                        <a:pt x="79915" y="0"/>
                      </a:lnTo>
                      <a:cubicBezTo>
                        <a:pt x="64484" y="5810"/>
                        <a:pt x="10573" y="35814"/>
                        <a:pt x="0" y="170783"/>
                      </a:cubicBezTo>
                      <a:lnTo>
                        <a:pt x="111824" y="188119"/>
                      </a:lnTo>
                      <a:cubicBezTo>
                        <a:pt x="140684" y="56483"/>
                        <a:pt x="98393" y="12002"/>
                        <a:pt x="85058" y="1619"/>
                      </a:cubicBezTo>
                      <a:close/>
                    </a:path>
                  </a:pathLst>
                </a:custGeom>
                <a:solidFill>
                  <a:srgbClr val="FFD52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</p:grpSp>
      </p:grpSp>
      <p:grpSp>
        <p:nvGrpSpPr>
          <p:cNvPr id="225" name="Graphic 26">
            <a:extLst>
              <a:ext uri="{FF2B5EF4-FFF2-40B4-BE49-F238E27FC236}">
                <a16:creationId xmlns:a16="http://schemas.microsoft.com/office/drawing/2014/main" id="{B046B510-38AF-CAB3-09ED-50C1F424272C}"/>
              </a:ext>
            </a:extLst>
          </p:cNvPr>
          <p:cNvGrpSpPr/>
          <p:nvPr/>
        </p:nvGrpSpPr>
        <p:grpSpPr>
          <a:xfrm rot="3850150">
            <a:off x="-315026" y="2040514"/>
            <a:ext cx="1100060" cy="1731607"/>
            <a:chOff x="5967437" y="3219475"/>
            <a:chExt cx="259743" cy="423668"/>
          </a:xfrm>
        </p:grpSpPr>
        <p:grpSp>
          <p:nvGrpSpPr>
            <p:cNvPr id="226" name="Graphic 26">
              <a:extLst>
                <a:ext uri="{FF2B5EF4-FFF2-40B4-BE49-F238E27FC236}">
                  <a16:creationId xmlns:a16="http://schemas.microsoft.com/office/drawing/2014/main" id="{6BB20572-92DC-208F-F22B-FF1318552674}"/>
                </a:ext>
              </a:extLst>
            </p:cNvPr>
            <p:cNvGrpSpPr/>
            <p:nvPr/>
          </p:nvGrpSpPr>
          <p:grpSpPr>
            <a:xfrm>
              <a:off x="5967437" y="3219475"/>
              <a:ext cx="259743" cy="423668"/>
              <a:chOff x="5967437" y="3219475"/>
              <a:chExt cx="259743" cy="423668"/>
            </a:xfrm>
          </p:grpSpPr>
          <p:sp>
            <p:nvSpPr>
              <p:cNvPr id="235" name="Freeform: Shape 234">
                <a:extLst>
                  <a:ext uri="{FF2B5EF4-FFF2-40B4-BE49-F238E27FC236}">
                    <a16:creationId xmlns:a16="http://schemas.microsoft.com/office/drawing/2014/main" id="{6D0AB44C-AD12-C08C-8089-6D1A55CEE5E9}"/>
                  </a:ext>
                </a:extLst>
              </p:cNvPr>
              <p:cNvSpPr/>
              <p:nvPr/>
            </p:nvSpPr>
            <p:spPr>
              <a:xfrm>
                <a:off x="5991700" y="3244310"/>
                <a:ext cx="235480" cy="398833"/>
              </a:xfrm>
              <a:custGeom>
                <a:avLst/>
                <a:gdLst>
                  <a:gd name="connsiteX0" fmla="*/ 31052 w 235480"/>
                  <a:gd name="connsiteY0" fmla="*/ 15145 h 398833"/>
                  <a:gd name="connsiteX1" fmla="*/ 0 w 235480"/>
                  <a:gd name="connsiteY1" fmla="*/ 30194 h 398833"/>
                  <a:gd name="connsiteX2" fmla="*/ 169831 w 235480"/>
                  <a:gd name="connsiteY2" fmla="*/ 379381 h 398833"/>
                  <a:gd name="connsiteX3" fmla="*/ 216027 w 235480"/>
                  <a:gd name="connsiteY3" fmla="*/ 395383 h 398833"/>
                  <a:gd name="connsiteX4" fmla="*/ 232029 w 235480"/>
                  <a:gd name="connsiteY4" fmla="*/ 349187 h 398833"/>
                  <a:gd name="connsiteX5" fmla="*/ 62198 w 235480"/>
                  <a:gd name="connsiteY5" fmla="*/ 0 h 398833"/>
                  <a:gd name="connsiteX6" fmla="*/ 31052 w 235480"/>
                  <a:gd name="connsiteY6" fmla="*/ 15145 h 3988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35480" h="398833">
                    <a:moveTo>
                      <a:pt x="31052" y="15145"/>
                    </a:moveTo>
                    <a:lnTo>
                      <a:pt x="0" y="30194"/>
                    </a:lnTo>
                    <a:lnTo>
                      <a:pt x="169831" y="379381"/>
                    </a:lnTo>
                    <a:cubicBezTo>
                      <a:pt x="178213" y="396526"/>
                      <a:pt x="198882" y="403670"/>
                      <a:pt x="216027" y="395383"/>
                    </a:cubicBezTo>
                    <a:cubicBezTo>
                      <a:pt x="233172" y="387001"/>
                      <a:pt x="240316" y="366332"/>
                      <a:pt x="232029" y="349187"/>
                    </a:cubicBezTo>
                    <a:lnTo>
                      <a:pt x="62198" y="0"/>
                    </a:lnTo>
                    <a:lnTo>
                      <a:pt x="31052" y="15145"/>
                    </a:lnTo>
                    <a:close/>
                  </a:path>
                </a:pathLst>
              </a:custGeom>
              <a:solidFill>
                <a:srgbClr val="EDB86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36" name="Freeform: Shape 235">
                <a:extLst>
                  <a:ext uri="{FF2B5EF4-FFF2-40B4-BE49-F238E27FC236}">
                    <a16:creationId xmlns:a16="http://schemas.microsoft.com/office/drawing/2014/main" id="{CE4FE35C-2EC0-FA62-42E4-8362D4B93F7E}"/>
                  </a:ext>
                </a:extLst>
              </p:cNvPr>
              <p:cNvSpPr/>
              <p:nvPr/>
            </p:nvSpPr>
            <p:spPr>
              <a:xfrm>
                <a:off x="5967437" y="3219475"/>
                <a:ext cx="101155" cy="60388"/>
              </a:xfrm>
              <a:custGeom>
                <a:avLst/>
                <a:gdLst>
                  <a:gd name="connsiteX0" fmla="*/ 85509 w 101155"/>
                  <a:gd name="connsiteY0" fmla="*/ 1117 h 60388"/>
                  <a:gd name="connsiteX1" fmla="*/ 45790 w 101155"/>
                  <a:gd name="connsiteY1" fmla="*/ 20358 h 60388"/>
                  <a:gd name="connsiteX2" fmla="*/ 6070 w 101155"/>
                  <a:gd name="connsiteY2" fmla="*/ 39694 h 60388"/>
                  <a:gd name="connsiteX3" fmla="*/ 1117 w 101155"/>
                  <a:gd name="connsiteY3" fmla="*/ 54267 h 60388"/>
                  <a:gd name="connsiteX4" fmla="*/ 15691 w 101155"/>
                  <a:gd name="connsiteY4" fmla="*/ 59315 h 60388"/>
                  <a:gd name="connsiteX5" fmla="*/ 55315 w 101155"/>
                  <a:gd name="connsiteY5" fmla="*/ 39979 h 60388"/>
                  <a:gd name="connsiteX6" fmla="*/ 95034 w 101155"/>
                  <a:gd name="connsiteY6" fmla="*/ 20644 h 60388"/>
                  <a:gd name="connsiteX7" fmla="*/ 100082 w 101155"/>
                  <a:gd name="connsiteY7" fmla="*/ 6070 h 60388"/>
                  <a:gd name="connsiteX8" fmla="*/ 85509 w 101155"/>
                  <a:gd name="connsiteY8" fmla="*/ 1117 h 603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01155" h="60388">
                    <a:moveTo>
                      <a:pt x="85509" y="1117"/>
                    </a:moveTo>
                    <a:lnTo>
                      <a:pt x="45790" y="20358"/>
                    </a:lnTo>
                    <a:lnTo>
                      <a:pt x="6070" y="39694"/>
                    </a:lnTo>
                    <a:cubicBezTo>
                      <a:pt x="736" y="42361"/>
                      <a:pt x="-1550" y="48838"/>
                      <a:pt x="1117" y="54267"/>
                    </a:cubicBezTo>
                    <a:cubicBezTo>
                      <a:pt x="3784" y="59696"/>
                      <a:pt x="10261" y="61887"/>
                      <a:pt x="15691" y="59315"/>
                    </a:cubicBezTo>
                    <a:lnTo>
                      <a:pt x="55315" y="39979"/>
                    </a:lnTo>
                    <a:lnTo>
                      <a:pt x="95034" y="20644"/>
                    </a:lnTo>
                    <a:cubicBezTo>
                      <a:pt x="100463" y="17977"/>
                      <a:pt x="102654" y="11500"/>
                      <a:pt x="100082" y="6070"/>
                    </a:cubicBezTo>
                    <a:cubicBezTo>
                      <a:pt x="97415" y="736"/>
                      <a:pt x="90938" y="-1550"/>
                      <a:pt x="85509" y="1117"/>
                    </a:cubicBezTo>
                    <a:close/>
                  </a:path>
                </a:pathLst>
              </a:custGeom>
              <a:solidFill>
                <a:srgbClr val="EDB86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 dirty="0"/>
              </a:p>
            </p:txBody>
          </p:sp>
          <p:sp>
            <p:nvSpPr>
              <p:cNvPr id="237" name="Freeform: Shape 236">
                <a:extLst>
                  <a:ext uri="{FF2B5EF4-FFF2-40B4-BE49-F238E27FC236}">
                    <a16:creationId xmlns:a16="http://schemas.microsoft.com/office/drawing/2014/main" id="{C730C93D-9694-2937-CC93-E7B84CD4449D}"/>
                  </a:ext>
                </a:extLst>
              </p:cNvPr>
              <p:cNvSpPr/>
              <p:nvPr/>
            </p:nvSpPr>
            <p:spPr>
              <a:xfrm>
                <a:off x="5991700" y="3244310"/>
                <a:ext cx="65151" cy="36480"/>
              </a:xfrm>
              <a:custGeom>
                <a:avLst/>
                <a:gdLst>
                  <a:gd name="connsiteX0" fmla="*/ 65151 w 65151"/>
                  <a:gd name="connsiteY0" fmla="*/ 6287 h 36480"/>
                  <a:gd name="connsiteX1" fmla="*/ 62198 w 65151"/>
                  <a:gd name="connsiteY1" fmla="*/ 0 h 36480"/>
                  <a:gd name="connsiteX2" fmla="*/ 31909 w 65151"/>
                  <a:gd name="connsiteY2" fmla="*/ 14669 h 36480"/>
                  <a:gd name="connsiteX3" fmla="*/ 31528 w 65151"/>
                  <a:gd name="connsiteY3" fmla="*/ 14859 h 36480"/>
                  <a:gd name="connsiteX4" fmla="*/ 31052 w 65151"/>
                  <a:gd name="connsiteY4" fmla="*/ 15145 h 36480"/>
                  <a:gd name="connsiteX5" fmla="*/ 0 w 65151"/>
                  <a:gd name="connsiteY5" fmla="*/ 30194 h 36480"/>
                  <a:gd name="connsiteX6" fmla="*/ 3048 w 65151"/>
                  <a:gd name="connsiteY6" fmla="*/ 36481 h 36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5151" h="36480">
                    <a:moveTo>
                      <a:pt x="65151" y="6287"/>
                    </a:moveTo>
                    <a:lnTo>
                      <a:pt x="62198" y="0"/>
                    </a:lnTo>
                    <a:lnTo>
                      <a:pt x="31909" y="14669"/>
                    </a:lnTo>
                    <a:lnTo>
                      <a:pt x="31528" y="14859"/>
                    </a:lnTo>
                    <a:lnTo>
                      <a:pt x="31052" y="15145"/>
                    </a:lnTo>
                    <a:lnTo>
                      <a:pt x="0" y="30194"/>
                    </a:lnTo>
                    <a:lnTo>
                      <a:pt x="3048" y="36481"/>
                    </a:lnTo>
                    <a:close/>
                  </a:path>
                </a:pathLst>
              </a:custGeom>
              <a:solidFill>
                <a:srgbClr val="0F5B4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15143287-8710-7942-68FA-1EBC825FA203}"/>
                </a:ext>
              </a:extLst>
            </p:cNvPr>
            <p:cNvSpPr/>
            <p:nvPr/>
          </p:nvSpPr>
          <p:spPr>
            <a:xfrm>
              <a:off x="6032753" y="3318890"/>
              <a:ext cx="187286" cy="317302"/>
            </a:xfrm>
            <a:custGeom>
              <a:avLst/>
              <a:gdLst>
                <a:gd name="connsiteX0" fmla="*/ 24765 w 187286"/>
                <a:gd name="connsiteY0" fmla="*/ 12097 h 317302"/>
                <a:gd name="connsiteX1" fmla="*/ 0 w 187286"/>
                <a:gd name="connsiteY1" fmla="*/ 24098 h 317302"/>
                <a:gd name="connsiteX2" fmla="*/ 135065 w 187286"/>
                <a:gd name="connsiteY2" fmla="*/ 301847 h 317302"/>
                <a:gd name="connsiteX3" fmla="*/ 171831 w 187286"/>
                <a:gd name="connsiteY3" fmla="*/ 314516 h 317302"/>
                <a:gd name="connsiteX4" fmla="*/ 184499 w 187286"/>
                <a:gd name="connsiteY4" fmla="*/ 277749 h 317302"/>
                <a:gd name="connsiteX5" fmla="*/ 49530 w 187286"/>
                <a:gd name="connsiteY5" fmla="*/ 0 h 317302"/>
                <a:gd name="connsiteX6" fmla="*/ 24765 w 187286"/>
                <a:gd name="connsiteY6" fmla="*/ 12097 h 317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7286" h="317302">
                  <a:moveTo>
                    <a:pt x="24765" y="12097"/>
                  </a:moveTo>
                  <a:lnTo>
                    <a:pt x="0" y="24098"/>
                  </a:lnTo>
                  <a:lnTo>
                    <a:pt x="135065" y="301847"/>
                  </a:lnTo>
                  <a:cubicBezTo>
                    <a:pt x="141732" y="315468"/>
                    <a:pt x="158115" y="321183"/>
                    <a:pt x="171831" y="314516"/>
                  </a:cubicBezTo>
                  <a:cubicBezTo>
                    <a:pt x="185452" y="307848"/>
                    <a:pt x="191167" y="291465"/>
                    <a:pt x="184499" y="277749"/>
                  </a:cubicBezTo>
                  <a:lnTo>
                    <a:pt x="49530" y="0"/>
                  </a:lnTo>
                  <a:lnTo>
                    <a:pt x="24765" y="12097"/>
                  </a:lnTo>
                  <a:close/>
                </a:path>
              </a:pathLst>
            </a:custGeom>
            <a:solidFill>
              <a:srgbClr val="D7590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grpSp>
          <p:nvGrpSpPr>
            <p:cNvPr id="228" name="Graphic 26">
              <a:extLst>
                <a:ext uri="{FF2B5EF4-FFF2-40B4-BE49-F238E27FC236}">
                  <a16:creationId xmlns:a16="http://schemas.microsoft.com/office/drawing/2014/main" id="{94519AB7-39E2-4316-04DB-ADC32B583832}"/>
                </a:ext>
              </a:extLst>
            </p:cNvPr>
            <p:cNvGrpSpPr/>
            <p:nvPr/>
          </p:nvGrpSpPr>
          <p:grpSpPr>
            <a:xfrm>
              <a:off x="6064723" y="3334382"/>
              <a:ext cx="128464" cy="281245"/>
              <a:chOff x="6064723" y="3334382"/>
              <a:chExt cx="128464" cy="281245"/>
            </a:xfrm>
            <a:solidFill>
              <a:srgbClr val="FFFFFF"/>
            </a:solidFill>
          </p:grpSpPr>
          <p:sp>
            <p:nvSpPr>
              <p:cNvPr id="229" name="Freeform: Shape 228">
                <a:extLst>
                  <a:ext uri="{FF2B5EF4-FFF2-40B4-BE49-F238E27FC236}">
                    <a16:creationId xmlns:a16="http://schemas.microsoft.com/office/drawing/2014/main" id="{FCAF864D-6201-BA89-E51B-271A14BB931D}"/>
                  </a:ext>
                </a:extLst>
              </p:cNvPr>
              <p:cNvSpPr/>
              <p:nvPr/>
            </p:nvSpPr>
            <p:spPr>
              <a:xfrm>
                <a:off x="6064723" y="3334382"/>
                <a:ext cx="30833" cy="30833"/>
              </a:xfrm>
              <a:custGeom>
                <a:avLst/>
                <a:gdLst>
                  <a:gd name="connsiteX0" fmla="*/ 29276 w 30833"/>
                  <a:gd name="connsiteY0" fmla="*/ 8702 h 30833"/>
                  <a:gd name="connsiteX1" fmla="*/ 22132 w 30833"/>
                  <a:gd name="connsiteY1" fmla="*/ 29276 h 30833"/>
                  <a:gd name="connsiteX2" fmla="*/ 1558 w 30833"/>
                  <a:gd name="connsiteY2" fmla="*/ 22132 h 30833"/>
                  <a:gd name="connsiteX3" fmla="*/ 8702 w 30833"/>
                  <a:gd name="connsiteY3" fmla="*/ 1558 h 30833"/>
                  <a:gd name="connsiteX4" fmla="*/ 29276 w 30833"/>
                  <a:gd name="connsiteY4" fmla="*/ 8702 h 308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833" h="30833">
                    <a:moveTo>
                      <a:pt x="29276" y="8702"/>
                    </a:moveTo>
                    <a:cubicBezTo>
                      <a:pt x="32990" y="16322"/>
                      <a:pt x="29847" y="25561"/>
                      <a:pt x="22132" y="29276"/>
                    </a:cubicBezTo>
                    <a:cubicBezTo>
                      <a:pt x="14512" y="32990"/>
                      <a:pt x="5273" y="29847"/>
                      <a:pt x="1558" y="22132"/>
                    </a:cubicBezTo>
                    <a:cubicBezTo>
                      <a:pt x="-2157" y="14512"/>
                      <a:pt x="986" y="5273"/>
                      <a:pt x="8702" y="1558"/>
                    </a:cubicBezTo>
                    <a:cubicBezTo>
                      <a:pt x="16322" y="-2157"/>
                      <a:pt x="25561" y="986"/>
                      <a:pt x="29276" y="870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30" name="Freeform: Shape 229">
                <a:extLst>
                  <a:ext uri="{FF2B5EF4-FFF2-40B4-BE49-F238E27FC236}">
                    <a16:creationId xmlns:a16="http://schemas.microsoft.com/office/drawing/2014/main" id="{21C7CED7-4A95-D5CD-32A6-6900818FA2E7}"/>
                  </a:ext>
                </a:extLst>
              </p:cNvPr>
              <p:cNvSpPr/>
              <p:nvPr/>
            </p:nvSpPr>
            <p:spPr>
              <a:xfrm>
                <a:off x="6102252" y="3425934"/>
                <a:ext cx="30833" cy="30817"/>
              </a:xfrm>
              <a:custGeom>
                <a:avLst/>
                <a:gdLst>
                  <a:gd name="connsiteX0" fmla="*/ 29276 w 30833"/>
                  <a:gd name="connsiteY0" fmla="*/ 8685 h 30817"/>
                  <a:gd name="connsiteX1" fmla="*/ 22132 w 30833"/>
                  <a:gd name="connsiteY1" fmla="*/ 29259 h 30817"/>
                  <a:gd name="connsiteX2" fmla="*/ 1558 w 30833"/>
                  <a:gd name="connsiteY2" fmla="*/ 22115 h 30817"/>
                  <a:gd name="connsiteX3" fmla="*/ 8702 w 30833"/>
                  <a:gd name="connsiteY3" fmla="*/ 1541 h 30817"/>
                  <a:gd name="connsiteX4" fmla="*/ 29276 w 30833"/>
                  <a:gd name="connsiteY4" fmla="*/ 8685 h 308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833" h="30817">
                    <a:moveTo>
                      <a:pt x="29276" y="8685"/>
                    </a:moveTo>
                    <a:cubicBezTo>
                      <a:pt x="32990" y="16305"/>
                      <a:pt x="29847" y="25545"/>
                      <a:pt x="22132" y="29259"/>
                    </a:cubicBezTo>
                    <a:cubicBezTo>
                      <a:pt x="14512" y="32974"/>
                      <a:pt x="5273" y="29831"/>
                      <a:pt x="1558" y="22115"/>
                    </a:cubicBezTo>
                    <a:cubicBezTo>
                      <a:pt x="-2157" y="14496"/>
                      <a:pt x="986" y="5256"/>
                      <a:pt x="8702" y="1541"/>
                    </a:cubicBezTo>
                    <a:cubicBezTo>
                      <a:pt x="16322" y="-2173"/>
                      <a:pt x="25561" y="1065"/>
                      <a:pt x="29276" y="868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31" name="Freeform: Shape 230">
                <a:extLst>
                  <a:ext uri="{FF2B5EF4-FFF2-40B4-BE49-F238E27FC236}">
                    <a16:creationId xmlns:a16="http://schemas.microsoft.com/office/drawing/2014/main" id="{081EF5EA-61B1-11B5-5B01-504D7424E345}"/>
                  </a:ext>
                </a:extLst>
              </p:cNvPr>
              <p:cNvSpPr/>
              <p:nvPr/>
            </p:nvSpPr>
            <p:spPr>
              <a:xfrm>
                <a:off x="6107014" y="3470987"/>
                <a:ext cx="30833" cy="30817"/>
              </a:xfrm>
              <a:custGeom>
                <a:avLst/>
                <a:gdLst>
                  <a:gd name="connsiteX0" fmla="*/ 29276 w 30833"/>
                  <a:gd name="connsiteY0" fmla="*/ 8685 h 30817"/>
                  <a:gd name="connsiteX1" fmla="*/ 22132 w 30833"/>
                  <a:gd name="connsiteY1" fmla="*/ 29259 h 30817"/>
                  <a:gd name="connsiteX2" fmla="*/ 1558 w 30833"/>
                  <a:gd name="connsiteY2" fmla="*/ 22115 h 30817"/>
                  <a:gd name="connsiteX3" fmla="*/ 8702 w 30833"/>
                  <a:gd name="connsiteY3" fmla="*/ 1541 h 30817"/>
                  <a:gd name="connsiteX4" fmla="*/ 29276 w 30833"/>
                  <a:gd name="connsiteY4" fmla="*/ 8685 h 308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833" h="30817">
                    <a:moveTo>
                      <a:pt x="29276" y="8685"/>
                    </a:moveTo>
                    <a:cubicBezTo>
                      <a:pt x="32990" y="16305"/>
                      <a:pt x="29847" y="25545"/>
                      <a:pt x="22132" y="29259"/>
                    </a:cubicBezTo>
                    <a:cubicBezTo>
                      <a:pt x="14512" y="32974"/>
                      <a:pt x="5273" y="29831"/>
                      <a:pt x="1558" y="22115"/>
                    </a:cubicBezTo>
                    <a:cubicBezTo>
                      <a:pt x="-2157" y="14496"/>
                      <a:pt x="986" y="5256"/>
                      <a:pt x="8702" y="1541"/>
                    </a:cubicBezTo>
                    <a:cubicBezTo>
                      <a:pt x="16322" y="-2173"/>
                      <a:pt x="25561" y="1065"/>
                      <a:pt x="29276" y="868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32" name="Freeform: Shape 231">
                <a:extLst>
                  <a:ext uri="{FF2B5EF4-FFF2-40B4-BE49-F238E27FC236}">
                    <a16:creationId xmlns:a16="http://schemas.microsoft.com/office/drawing/2014/main" id="{8E2260EC-80CD-312E-CDC9-2AEFE45CE9C4}"/>
                  </a:ext>
                </a:extLst>
              </p:cNvPr>
              <p:cNvSpPr/>
              <p:nvPr/>
            </p:nvSpPr>
            <p:spPr>
              <a:xfrm>
                <a:off x="6065104" y="3384828"/>
                <a:ext cx="30833" cy="30775"/>
              </a:xfrm>
              <a:custGeom>
                <a:avLst/>
                <a:gdLst>
                  <a:gd name="connsiteX0" fmla="*/ 29276 w 30833"/>
                  <a:gd name="connsiteY0" fmla="*/ 8644 h 30775"/>
                  <a:gd name="connsiteX1" fmla="*/ 22132 w 30833"/>
                  <a:gd name="connsiteY1" fmla="*/ 29218 h 30775"/>
                  <a:gd name="connsiteX2" fmla="*/ 1558 w 30833"/>
                  <a:gd name="connsiteY2" fmla="*/ 22074 h 30775"/>
                  <a:gd name="connsiteX3" fmla="*/ 8702 w 30833"/>
                  <a:gd name="connsiteY3" fmla="*/ 1500 h 30775"/>
                  <a:gd name="connsiteX4" fmla="*/ 29276 w 30833"/>
                  <a:gd name="connsiteY4" fmla="*/ 8644 h 307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833" h="30775">
                    <a:moveTo>
                      <a:pt x="29276" y="8644"/>
                    </a:moveTo>
                    <a:cubicBezTo>
                      <a:pt x="32990" y="16264"/>
                      <a:pt x="29847" y="25503"/>
                      <a:pt x="22132" y="29218"/>
                    </a:cubicBezTo>
                    <a:cubicBezTo>
                      <a:pt x="14512" y="32932"/>
                      <a:pt x="5273" y="29789"/>
                      <a:pt x="1558" y="22074"/>
                    </a:cubicBezTo>
                    <a:cubicBezTo>
                      <a:pt x="-2157" y="14454"/>
                      <a:pt x="986" y="5215"/>
                      <a:pt x="8702" y="1500"/>
                    </a:cubicBezTo>
                    <a:cubicBezTo>
                      <a:pt x="16322" y="-2120"/>
                      <a:pt x="25561" y="1024"/>
                      <a:pt x="29276" y="864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33" name="Freeform: Shape 232">
                <a:extLst>
                  <a:ext uri="{FF2B5EF4-FFF2-40B4-BE49-F238E27FC236}">
                    <a16:creationId xmlns:a16="http://schemas.microsoft.com/office/drawing/2014/main" id="{1E3B4CB1-BDB2-C55B-D8B1-1AB249BB8B09}"/>
                  </a:ext>
                </a:extLst>
              </p:cNvPr>
              <p:cNvSpPr/>
              <p:nvPr/>
            </p:nvSpPr>
            <p:spPr>
              <a:xfrm>
                <a:off x="6153877" y="3517755"/>
                <a:ext cx="30833" cy="30817"/>
              </a:xfrm>
              <a:custGeom>
                <a:avLst/>
                <a:gdLst>
                  <a:gd name="connsiteX0" fmla="*/ 29276 w 30833"/>
                  <a:gd name="connsiteY0" fmla="*/ 8685 h 30817"/>
                  <a:gd name="connsiteX1" fmla="*/ 22132 w 30833"/>
                  <a:gd name="connsiteY1" fmla="*/ 29259 h 30817"/>
                  <a:gd name="connsiteX2" fmla="*/ 1558 w 30833"/>
                  <a:gd name="connsiteY2" fmla="*/ 22115 h 30817"/>
                  <a:gd name="connsiteX3" fmla="*/ 8702 w 30833"/>
                  <a:gd name="connsiteY3" fmla="*/ 1541 h 30817"/>
                  <a:gd name="connsiteX4" fmla="*/ 29276 w 30833"/>
                  <a:gd name="connsiteY4" fmla="*/ 8685 h 308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833" h="30817">
                    <a:moveTo>
                      <a:pt x="29276" y="8685"/>
                    </a:moveTo>
                    <a:cubicBezTo>
                      <a:pt x="32990" y="16305"/>
                      <a:pt x="29847" y="25545"/>
                      <a:pt x="22132" y="29259"/>
                    </a:cubicBezTo>
                    <a:cubicBezTo>
                      <a:pt x="14512" y="32974"/>
                      <a:pt x="5273" y="29831"/>
                      <a:pt x="1558" y="22115"/>
                    </a:cubicBezTo>
                    <a:cubicBezTo>
                      <a:pt x="-2157" y="14496"/>
                      <a:pt x="986" y="5256"/>
                      <a:pt x="8702" y="1541"/>
                    </a:cubicBezTo>
                    <a:cubicBezTo>
                      <a:pt x="16417" y="-2173"/>
                      <a:pt x="25561" y="1065"/>
                      <a:pt x="29276" y="868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34" name="Freeform: Shape 233">
                <a:extLst>
                  <a:ext uri="{FF2B5EF4-FFF2-40B4-BE49-F238E27FC236}">
                    <a16:creationId xmlns:a16="http://schemas.microsoft.com/office/drawing/2014/main" id="{E9D90E55-EEC3-348C-C61F-5A74240A2973}"/>
                  </a:ext>
                </a:extLst>
              </p:cNvPr>
              <p:cNvSpPr/>
              <p:nvPr/>
            </p:nvSpPr>
            <p:spPr>
              <a:xfrm>
                <a:off x="6162354" y="3584811"/>
                <a:ext cx="30833" cy="30817"/>
              </a:xfrm>
              <a:custGeom>
                <a:avLst/>
                <a:gdLst>
                  <a:gd name="connsiteX0" fmla="*/ 29276 w 30833"/>
                  <a:gd name="connsiteY0" fmla="*/ 8685 h 30817"/>
                  <a:gd name="connsiteX1" fmla="*/ 22132 w 30833"/>
                  <a:gd name="connsiteY1" fmla="*/ 29259 h 30817"/>
                  <a:gd name="connsiteX2" fmla="*/ 1558 w 30833"/>
                  <a:gd name="connsiteY2" fmla="*/ 22115 h 30817"/>
                  <a:gd name="connsiteX3" fmla="*/ 8702 w 30833"/>
                  <a:gd name="connsiteY3" fmla="*/ 1541 h 30817"/>
                  <a:gd name="connsiteX4" fmla="*/ 29276 w 30833"/>
                  <a:gd name="connsiteY4" fmla="*/ 8685 h 308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833" h="30817">
                    <a:moveTo>
                      <a:pt x="29276" y="8685"/>
                    </a:moveTo>
                    <a:cubicBezTo>
                      <a:pt x="32990" y="16305"/>
                      <a:pt x="29847" y="25545"/>
                      <a:pt x="22132" y="29259"/>
                    </a:cubicBezTo>
                    <a:cubicBezTo>
                      <a:pt x="14512" y="32974"/>
                      <a:pt x="5273" y="29831"/>
                      <a:pt x="1558" y="22115"/>
                    </a:cubicBezTo>
                    <a:cubicBezTo>
                      <a:pt x="-2157" y="14496"/>
                      <a:pt x="986" y="5256"/>
                      <a:pt x="8702" y="1541"/>
                    </a:cubicBezTo>
                    <a:cubicBezTo>
                      <a:pt x="16417" y="-2173"/>
                      <a:pt x="25561" y="1065"/>
                      <a:pt x="29276" y="868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</p:grpSp>
      <p:grpSp>
        <p:nvGrpSpPr>
          <p:cNvPr id="238" name="Graphic 45029">
            <a:extLst>
              <a:ext uri="{FF2B5EF4-FFF2-40B4-BE49-F238E27FC236}">
                <a16:creationId xmlns:a16="http://schemas.microsoft.com/office/drawing/2014/main" id="{0C4B0F58-5F7D-2A36-1C9A-E70866CD124C}"/>
              </a:ext>
            </a:extLst>
          </p:cNvPr>
          <p:cNvGrpSpPr/>
          <p:nvPr/>
        </p:nvGrpSpPr>
        <p:grpSpPr>
          <a:xfrm>
            <a:off x="9191824" y="1922950"/>
            <a:ext cx="210401" cy="182708"/>
            <a:chOff x="9117820" y="2027686"/>
            <a:chExt cx="210401" cy="182708"/>
          </a:xfrm>
        </p:grpSpPr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2BD49D74-C8F0-D005-4C49-1145F638C3ED}"/>
                </a:ext>
              </a:extLst>
            </p:cNvPr>
            <p:cNvSpPr/>
            <p:nvPr/>
          </p:nvSpPr>
          <p:spPr>
            <a:xfrm>
              <a:off x="9277433" y="2113468"/>
              <a:ext cx="50788" cy="35339"/>
            </a:xfrm>
            <a:custGeom>
              <a:avLst/>
              <a:gdLst>
                <a:gd name="connsiteX0" fmla="*/ 48729 w 50788"/>
                <a:gd name="connsiteY0" fmla="*/ 18622 h 35339"/>
                <a:gd name="connsiteX1" fmla="*/ 50444 w 50788"/>
                <a:gd name="connsiteY1" fmla="*/ 25861 h 35339"/>
                <a:gd name="connsiteX2" fmla="*/ 28346 w 50788"/>
                <a:gd name="connsiteY2" fmla="*/ 35290 h 35339"/>
                <a:gd name="connsiteX3" fmla="*/ 7105 w 50788"/>
                <a:gd name="connsiteY3" fmla="*/ 32719 h 35339"/>
                <a:gd name="connsiteX4" fmla="*/ 438 w 50788"/>
                <a:gd name="connsiteY4" fmla="*/ 30147 h 35339"/>
                <a:gd name="connsiteX5" fmla="*/ 723 w 50788"/>
                <a:gd name="connsiteY5" fmla="*/ 27385 h 35339"/>
                <a:gd name="connsiteX6" fmla="*/ 7391 w 50788"/>
                <a:gd name="connsiteY6" fmla="*/ 18526 h 35339"/>
                <a:gd name="connsiteX7" fmla="*/ 11772 w 50788"/>
                <a:gd name="connsiteY7" fmla="*/ 5858 h 35339"/>
                <a:gd name="connsiteX8" fmla="*/ 24726 w 50788"/>
                <a:gd name="connsiteY8" fmla="*/ 5572 h 35339"/>
                <a:gd name="connsiteX9" fmla="*/ 29298 w 50788"/>
                <a:gd name="connsiteY9" fmla="*/ 6906 h 35339"/>
                <a:gd name="connsiteX10" fmla="*/ 31965 w 50788"/>
                <a:gd name="connsiteY10" fmla="*/ 2334 h 35339"/>
                <a:gd name="connsiteX11" fmla="*/ 38633 w 50788"/>
                <a:gd name="connsiteY11" fmla="*/ 5191 h 35339"/>
                <a:gd name="connsiteX12" fmla="*/ 48729 w 50788"/>
                <a:gd name="connsiteY12" fmla="*/ 18622 h 35339"/>
                <a:gd name="connsiteX13" fmla="*/ 33108 w 50788"/>
                <a:gd name="connsiteY13" fmla="*/ 25956 h 35339"/>
                <a:gd name="connsiteX14" fmla="*/ 48729 w 50788"/>
                <a:gd name="connsiteY14" fmla="*/ 18622 h 35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0788" h="35339">
                  <a:moveTo>
                    <a:pt x="48729" y="18622"/>
                  </a:moveTo>
                  <a:cubicBezTo>
                    <a:pt x="51301" y="20527"/>
                    <a:pt x="50920" y="23194"/>
                    <a:pt x="50444" y="25861"/>
                  </a:cubicBezTo>
                  <a:cubicBezTo>
                    <a:pt x="44729" y="32814"/>
                    <a:pt x="37014" y="35767"/>
                    <a:pt x="28346" y="35290"/>
                  </a:cubicBezTo>
                  <a:cubicBezTo>
                    <a:pt x="21202" y="34909"/>
                    <a:pt x="14058" y="34528"/>
                    <a:pt x="7105" y="32719"/>
                  </a:cubicBezTo>
                  <a:cubicBezTo>
                    <a:pt x="4629" y="32623"/>
                    <a:pt x="1962" y="32623"/>
                    <a:pt x="438" y="30147"/>
                  </a:cubicBezTo>
                  <a:cubicBezTo>
                    <a:pt x="-229" y="29194"/>
                    <a:pt x="-134" y="28242"/>
                    <a:pt x="723" y="27385"/>
                  </a:cubicBezTo>
                  <a:cubicBezTo>
                    <a:pt x="5200" y="26146"/>
                    <a:pt x="8058" y="23860"/>
                    <a:pt x="7391" y="18526"/>
                  </a:cubicBezTo>
                  <a:cubicBezTo>
                    <a:pt x="6819" y="13764"/>
                    <a:pt x="9582" y="9859"/>
                    <a:pt x="11772" y="5858"/>
                  </a:cubicBezTo>
                  <a:cubicBezTo>
                    <a:pt x="16059" y="-1952"/>
                    <a:pt x="20250" y="-1857"/>
                    <a:pt x="24726" y="5572"/>
                  </a:cubicBezTo>
                  <a:cubicBezTo>
                    <a:pt x="26441" y="5477"/>
                    <a:pt x="26631" y="10335"/>
                    <a:pt x="29298" y="6906"/>
                  </a:cubicBezTo>
                  <a:cubicBezTo>
                    <a:pt x="29298" y="4810"/>
                    <a:pt x="30346" y="3477"/>
                    <a:pt x="31965" y="2334"/>
                  </a:cubicBezTo>
                  <a:cubicBezTo>
                    <a:pt x="34918" y="1667"/>
                    <a:pt x="36633" y="3858"/>
                    <a:pt x="38633" y="5191"/>
                  </a:cubicBezTo>
                  <a:cubicBezTo>
                    <a:pt x="42062" y="9668"/>
                    <a:pt x="47872" y="12240"/>
                    <a:pt x="48729" y="18622"/>
                  </a:cubicBezTo>
                  <a:cubicBezTo>
                    <a:pt x="43395" y="20908"/>
                    <a:pt x="37395" y="21479"/>
                    <a:pt x="33108" y="25956"/>
                  </a:cubicBezTo>
                  <a:cubicBezTo>
                    <a:pt x="38252" y="23384"/>
                    <a:pt x="43205" y="20431"/>
                    <a:pt x="48729" y="18622"/>
                  </a:cubicBezTo>
                  <a:close/>
                </a:path>
              </a:pathLst>
            </a:custGeom>
            <a:solidFill>
              <a:srgbClr val="FCCD0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8708401D-2CF6-CE19-07BB-98970394EAAA}"/>
                </a:ext>
              </a:extLst>
            </p:cNvPr>
            <p:cNvSpPr/>
            <p:nvPr/>
          </p:nvSpPr>
          <p:spPr>
            <a:xfrm>
              <a:off x="9218760" y="2142838"/>
              <a:ext cx="32187" cy="43580"/>
            </a:xfrm>
            <a:custGeom>
              <a:avLst/>
              <a:gdLst>
                <a:gd name="connsiteX0" fmla="*/ 29202 w 32187"/>
                <a:gd name="connsiteY0" fmla="*/ 28018 h 43580"/>
                <a:gd name="connsiteX1" fmla="*/ 26535 w 32187"/>
                <a:gd name="connsiteY1" fmla="*/ 30685 h 43580"/>
                <a:gd name="connsiteX2" fmla="*/ 17963 w 32187"/>
                <a:gd name="connsiteY2" fmla="*/ 43163 h 43580"/>
                <a:gd name="connsiteX3" fmla="*/ 13581 w 32187"/>
                <a:gd name="connsiteY3" fmla="*/ 43068 h 43580"/>
                <a:gd name="connsiteX4" fmla="*/ 3485 w 32187"/>
                <a:gd name="connsiteY4" fmla="*/ 39258 h 43580"/>
                <a:gd name="connsiteX5" fmla="*/ 722 w 32187"/>
                <a:gd name="connsiteY5" fmla="*/ 28018 h 43580"/>
                <a:gd name="connsiteX6" fmla="*/ 9105 w 32187"/>
                <a:gd name="connsiteY6" fmla="*/ 16588 h 43580"/>
                <a:gd name="connsiteX7" fmla="*/ 9771 w 32187"/>
                <a:gd name="connsiteY7" fmla="*/ 12016 h 43580"/>
                <a:gd name="connsiteX8" fmla="*/ 24440 w 32187"/>
                <a:gd name="connsiteY8" fmla="*/ 110 h 43580"/>
                <a:gd name="connsiteX9" fmla="*/ 28631 w 32187"/>
                <a:gd name="connsiteY9" fmla="*/ 1158 h 43580"/>
                <a:gd name="connsiteX10" fmla="*/ 27774 w 32187"/>
                <a:gd name="connsiteY10" fmla="*/ 6111 h 43580"/>
                <a:gd name="connsiteX11" fmla="*/ 24535 w 32187"/>
                <a:gd name="connsiteY11" fmla="*/ 19350 h 43580"/>
                <a:gd name="connsiteX12" fmla="*/ 32060 w 32187"/>
                <a:gd name="connsiteY12" fmla="*/ 21827 h 43580"/>
                <a:gd name="connsiteX13" fmla="*/ 29202 w 32187"/>
                <a:gd name="connsiteY13" fmla="*/ 28018 h 43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187" h="43580">
                  <a:moveTo>
                    <a:pt x="29202" y="28018"/>
                  </a:moveTo>
                  <a:cubicBezTo>
                    <a:pt x="28345" y="28875"/>
                    <a:pt x="27393" y="29733"/>
                    <a:pt x="26535" y="30685"/>
                  </a:cubicBezTo>
                  <a:cubicBezTo>
                    <a:pt x="22344" y="33924"/>
                    <a:pt x="21868" y="39734"/>
                    <a:pt x="17963" y="43163"/>
                  </a:cubicBezTo>
                  <a:cubicBezTo>
                    <a:pt x="16439" y="43734"/>
                    <a:pt x="15010" y="43734"/>
                    <a:pt x="13581" y="43068"/>
                  </a:cubicBezTo>
                  <a:cubicBezTo>
                    <a:pt x="11200" y="39067"/>
                    <a:pt x="6819" y="40591"/>
                    <a:pt x="3485" y="39258"/>
                  </a:cubicBezTo>
                  <a:cubicBezTo>
                    <a:pt x="-1373" y="36495"/>
                    <a:pt x="56" y="32114"/>
                    <a:pt x="722" y="28018"/>
                  </a:cubicBezTo>
                  <a:cubicBezTo>
                    <a:pt x="1865" y="22970"/>
                    <a:pt x="9676" y="22875"/>
                    <a:pt x="9105" y="16588"/>
                  </a:cubicBezTo>
                  <a:cubicBezTo>
                    <a:pt x="9105" y="15064"/>
                    <a:pt x="9295" y="13540"/>
                    <a:pt x="9771" y="12016"/>
                  </a:cubicBezTo>
                  <a:cubicBezTo>
                    <a:pt x="11962" y="4777"/>
                    <a:pt x="17106" y="1062"/>
                    <a:pt x="24440" y="110"/>
                  </a:cubicBezTo>
                  <a:cubicBezTo>
                    <a:pt x="25964" y="-81"/>
                    <a:pt x="27583" y="-176"/>
                    <a:pt x="28631" y="1158"/>
                  </a:cubicBezTo>
                  <a:cubicBezTo>
                    <a:pt x="30060" y="2967"/>
                    <a:pt x="29012" y="4682"/>
                    <a:pt x="27774" y="6111"/>
                  </a:cubicBezTo>
                  <a:cubicBezTo>
                    <a:pt x="24440" y="10016"/>
                    <a:pt x="19582" y="13540"/>
                    <a:pt x="24535" y="19350"/>
                  </a:cubicBezTo>
                  <a:cubicBezTo>
                    <a:pt x="26631" y="21446"/>
                    <a:pt x="30060" y="19541"/>
                    <a:pt x="32060" y="21827"/>
                  </a:cubicBezTo>
                  <a:cubicBezTo>
                    <a:pt x="32726" y="24399"/>
                    <a:pt x="30631" y="26018"/>
                    <a:pt x="29202" y="28018"/>
                  </a:cubicBezTo>
                  <a:close/>
                </a:path>
              </a:pathLst>
            </a:custGeom>
            <a:solidFill>
              <a:srgbClr val="FBC1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D723252E-B0E2-363E-9320-5D8F39DFF328}"/>
                </a:ext>
              </a:extLst>
            </p:cNvPr>
            <p:cNvSpPr/>
            <p:nvPr/>
          </p:nvSpPr>
          <p:spPr>
            <a:xfrm>
              <a:off x="9190336" y="2027686"/>
              <a:ext cx="30861" cy="57253"/>
            </a:xfrm>
            <a:custGeom>
              <a:avLst/>
              <a:gdLst>
                <a:gd name="connsiteX0" fmla="*/ 0 w 30861"/>
                <a:gd name="connsiteY0" fmla="*/ 56207 h 57253"/>
                <a:gd name="connsiteX1" fmla="*/ 1048 w 30861"/>
                <a:gd name="connsiteY1" fmla="*/ 20964 h 57253"/>
                <a:gd name="connsiteX2" fmla="*/ 13811 w 30861"/>
                <a:gd name="connsiteY2" fmla="*/ 105 h 57253"/>
                <a:gd name="connsiteX3" fmla="*/ 30861 w 30861"/>
                <a:gd name="connsiteY3" fmla="*/ 17250 h 57253"/>
                <a:gd name="connsiteX4" fmla="*/ 30194 w 30861"/>
                <a:gd name="connsiteY4" fmla="*/ 18488 h 57253"/>
                <a:gd name="connsiteX5" fmla="*/ 24193 w 30861"/>
                <a:gd name="connsiteY5" fmla="*/ 15345 h 57253"/>
                <a:gd name="connsiteX6" fmla="*/ 22193 w 30861"/>
                <a:gd name="connsiteY6" fmla="*/ 13344 h 57253"/>
                <a:gd name="connsiteX7" fmla="*/ 20479 w 30861"/>
                <a:gd name="connsiteY7" fmla="*/ 10963 h 57253"/>
                <a:gd name="connsiteX8" fmla="*/ 8477 w 30861"/>
                <a:gd name="connsiteY8" fmla="*/ 15726 h 57253"/>
                <a:gd name="connsiteX9" fmla="*/ 6953 w 30861"/>
                <a:gd name="connsiteY9" fmla="*/ 26108 h 57253"/>
                <a:gd name="connsiteX10" fmla="*/ 7049 w 30861"/>
                <a:gd name="connsiteY10" fmla="*/ 43158 h 57253"/>
                <a:gd name="connsiteX11" fmla="*/ 6191 w 30861"/>
                <a:gd name="connsiteY11" fmla="*/ 48301 h 57253"/>
                <a:gd name="connsiteX12" fmla="*/ 2381 w 30861"/>
                <a:gd name="connsiteY12" fmla="*/ 57159 h 57253"/>
                <a:gd name="connsiteX13" fmla="*/ 0 w 30861"/>
                <a:gd name="connsiteY13" fmla="*/ 56207 h 57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0861" h="57253">
                  <a:moveTo>
                    <a:pt x="0" y="56207"/>
                  </a:moveTo>
                  <a:cubicBezTo>
                    <a:pt x="381" y="44491"/>
                    <a:pt x="476" y="32680"/>
                    <a:pt x="1048" y="20964"/>
                  </a:cubicBezTo>
                  <a:cubicBezTo>
                    <a:pt x="1524" y="11820"/>
                    <a:pt x="2000" y="1343"/>
                    <a:pt x="13811" y="105"/>
                  </a:cubicBezTo>
                  <a:cubicBezTo>
                    <a:pt x="25051" y="-1038"/>
                    <a:pt x="29337" y="7344"/>
                    <a:pt x="30861" y="17250"/>
                  </a:cubicBezTo>
                  <a:cubicBezTo>
                    <a:pt x="30670" y="17631"/>
                    <a:pt x="30480" y="18107"/>
                    <a:pt x="30194" y="18488"/>
                  </a:cubicBezTo>
                  <a:cubicBezTo>
                    <a:pt x="27432" y="18774"/>
                    <a:pt x="26003" y="16678"/>
                    <a:pt x="24193" y="15345"/>
                  </a:cubicBezTo>
                  <a:cubicBezTo>
                    <a:pt x="23431" y="14773"/>
                    <a:pt x="22765" y="14106"/>
                    <a:pt x="22193" y="13344"/>
                  </a:cubicBezTo>
                  <a:cubicBezTo>
                    <a:pt x="21622" y="12582"/>
                    <a:pt x="21050" y="11725"/>
                    <a:pt x="20479" y="10963"/>
                  </a:cubicBezTo>
                  <a:cubicBezTo>
                    <a:pt x="14192" y="6772"/>
                    <a:pt x="10573" y="9249"/>
                    <a:pt x="8477" y="15726"/>
                  </a:cubicBezTo>
                  <a:cubicBezTo>
                    <a:pt x="7334" y="19059"/>
                    <a:pt x="8763" y="22869"/>
                    <a:pt x="6953" y="26108"/>
                  </a:cubicBezTo>
                  <a:cubicBezTo>
                    <a:pt x="4191" y="31823"/>
                    <a:pt x="8477" y="37443"/>
                    <a:pt x="7049" y="43158"/>
                  </a:cubicBezTo>
                  <a:cubicBezTo>
                    <a:pt x="6191" y="44777"/>
                    <a:pt x="5524" y="46396"/>
                    <a:pt x="6191" y="48301"/>
                  </a:cubicBezTo>
                  <a:cubicBezTo>
                    <a:pt x="5905" y="51730"/>
                    <a:pt x="5429" y="55064"/>
                    <a:pt x="2381" y="57159"/>
                  </a:cubicBezTo>
                  <a:cubicBezTo>
                    <a:pt x="1333" y="57445"/>
                    <a:pt x="571" y="57064"/>
                    <a:pt x="0" y="56207"/>
                  </a:cubicBezTo>
                  <a:close/>
                </a:path>
              </a:pathLst>
            </a:custGeom>
            <a:solidFill>
              <a:srgbClr val="FBD12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C6302BB6-5D8D-3681-C8AC-9E2A0D9CA114}"/>
                </a:ext>
              </a:extLst>
            </p:cNvPr>
            <p:cNvSpPr/>
            <p:nvPr/>
          </p:nvSpPr>
          <p:spPr>
            <a:xfrm>
              <a:off x="9197038" y="2138912"/>
              <a:ext cx="24295" cy="67746"/>
            </a:xfrm>
            <a:custGeom>
              <a:avLst/>
              <a:gdLst>
                <a:gd name="connsiteX0" fmla="*/ 16538 w 24295"/>
                <a:gd name="connsiteY0" fmla="*/ 66711 h 67746"/>
                <a:gd name="connsiteX1" fmla="*/ 8156 w 24295"/>
                <a:gd name="connsiteY1" fmla="*/ 43946 h 67746"/>
                <a:gd name="connsiteX2" fmla="*/ 536 w 24295"/>
                <a:gd name="connsiteY2" fmla="*/ 3084 h 67746"/>
                <a:gd name="connsiteX3" fmla="*/ 536 w 24295"/>
                <a:gd name="connsiteY3" fmla="*/ 131 h 67746"/>
                <a:gd name="connsiteX4" fmla="*/ 5870 w 24295"/>
                <a:gd name="connsiteY4" fmla="*/ 3275 h 67746"/>
                <a:gd name="connsiteX5" fmla="*/ 12443 w 24295"/>
                <a:gd name="connsiteY5" fmla="*/ 28420 h 67746"/>
                <a:gd name="connsiteX6" fmla="*/ 21587 w 24295"/>
                <a:gd name="connsiteY6" fmla="*/ 55186 h 67746"/>
                <a:gd name="connsiteX7" fmla="*/ 23396 w 24295"/>
                <a:gd name="connsiteY7" fmla="*/ 61377 h 67746"/>
                <a:gd name="connsiteX8" fmla="*/ 23015 w 24295"/>
                <a:gd name="connsiteY8" fmla="*/ 67378 h 67746"/>
                <a:gd name="connsiteX9" fmla="*/ 16538 w 24295"/>
                <a:gd name="connsiteY9" fmla="*/ 66711 h 67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295" h="67746">
                  <a:moveTo>
                    <a:pt x="16538" y="66711"/>
                  </a:moveTo>
                  <a:cubicBezTo>
                    <a:pt x="11109" y="60139"/>
                    <a:pt x="9585" y="51852"/>
                    <a:pt x="8156" y="43946"/>
                  </a:cubicBezTo>
                  <a:cubicBezTo>
                    <a:pt x="5775" y="30325"/>
                    <a:pt x="4061" y="16514"/>
                    <a:pt x="536" y="3084"/>
                  </a:cubicBezTo>
                  <a:cubicBezTo>
                    <a:pt x="-130" y="2131"/>
                    <a:pt x="-226" y="1084"/>
                    <a:pt x="536" y="131"/>
                  </a:cubicBezTo>
                  <a:cubicBezTo>
                    <a:pt x="3299" y="-536"/>
                    <a:pt x="4537" y="1465"/>
                    <a:pt x="5870" y="3275"/>
                  </a:cubicBezTo>
                  <a:cubicBezTo>
                    <a:pt x="11776" y="10704"/>
                    <a:pt x="11300" y="19753"/>
                    <a:pt x="12443" y="28420"/>
                  </a:cubicBezTo>
                  <a:cubicBezTo>
                    <a:pt x="13681" y="37946"/>
                    <a:pt x="13300" y="48042"/>
                    <a:pt x="21587" y="55186"/>
                  </a:cubicBezTo>
                  <a:cubicBezTo>
                    <a:pt x="22063" y="57281"/>
                    <a:pt x="22444" y="59377"/>
                    <a:pt x="23396" y="61377"/>
                  </a:cubicBezTo>
                  <a:cubicBezTo>
                    <a:pt x="24063" y="63473"/>
                    <a:pt x="25206" y="65568"/>
                    <a:pt x="23015" y="67378"/>
                  </a:cubicBezTo>
                  <a:cubicBezTo>
                    <a:pt x="20729" y="67949"/>
                    <a:pt x="18539" y="67949"/>
                    <a:pt x="16538" y="66711"/>
                  </a:cubicBezTo>
                  <a:close/>
                </a:path>
              </a:pathLst>
            </a:custGeom>
            <a:solidFill>
              <a:srgbClr val="F9C61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FDBAB4E7-4C2D-1BC8-2A76-CCB90F659EC8}"/>
                </a:ext>
              </a:extLst>
            </p:cNvPr>
            <p:cNvSpPr/>
            <p:nvPr/>
          </p:nvSpPr>
          <p:spPr>
            <a:xfrm>
              <a:off x="9261487" y="2048291"/>
              <a:ext cx="37591" cy="50142"/>
            </a:xfrm>
            <a:custGeom>
              <a:avLst/>
              <a:gdLst>
                <a:gd name="connsiteX0" fmla="*/ 0 w 37591"/>
                <a:gd name="connsiteY0" fmla="*/ 10932 h 50142"/>
                <a:gd name="connsiteX1" fmla="*/ 25908 w 37591"/>
                <a:gd name="connsiteY1" fmla="*/ 645 h 50142"/>
                <a:gd name="connsiteX2" fmla="*/ 37433 w 37591"/>
                <a:gd name="connsiteY2" fmla="*/ 9503 h 50142"/>
                <a:gd name="connsiteX3" fmla="*/ 31528 w 37591"/>
                <a:gd name="connsiteY3" fmla="*/ 42174 h 50142"/>
                <a:gd name="connsiteX4" fmla="*/ 30194 w 37591"/>
                <a:gd name="connsiteY4" fmla="*/ 49794 h 50142"/>
                <a:gd name="connsiteX5" fmla="*/ 26194 w 37591"/>
                <a:gd name="connsiteY5" fmla="*/ 48079 h 50142"/>
                <a:gd name="connsiteX6" fmla="*/ 25813 w 37591"/>
                <a:gd name="connsiteY6" fmla="*/ 41507 h 50142"/>
                <a:gd name="connsiteX7" fmla="*/ 27813 w 37591"/>
                <a:gd name="connsiteY7" fmla="*/ 33792 h 50142"/>
                <a:gd name="connsiteX8" fmla="*/ 30194 w 37591"/>
                <a:gd name="connsiteY8" fmla="*/ 28172 h 50142"/>
                <a:gd name="connsiteX9" fmla="*/ 31337 w 37591"/>
                <a:gd name="connsiteY9" fmla="*/ 16837 h 50142"/>
                <a:gd name="connsiteX10" fmla="*/ 30194 w 37591"/>
                <a:gd name="connsiteY10" fmla="*/ 12456 h 50142"/>
                <a:gd name="connsiteX11" fmla="*/ 23336 w 37591"/>
                <a:gd name="connsiteY11" fmla="*/ 8551 h 50142"/>
                <a:gd name="connsiteX12" fmla="*/ 0 w 37591"/>
                <a:gd name="connsiteY12" fmla="*/ 10932 h 50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7591" h="50142">
                  <a:moveTo>
                    <a:pt x="0" y="10932"/>
                  </a:moveTo>
                  <a:cubicBezTo>
                    <a:pt x="8001" y="5979"/>
                    <a:pt x="16859" y="3026"/>
                    <a:pt x="25908" y="645"/>
                  </a:cubicBezTo>
                  <a:cubicBezTo>
                    <a:pt x="33338" y="-1355"/>
                    <a:pt x="37052" y="1216"/>
                    <a:pt x="37433" y="9503"/>
                  </a:cubicBezTo>
                  <a:cubicBezTo>
                    <a:pt x="38005" y="20933"/>
                    <a:pt x="37243" y="31982"/>
                    <a:pt x="31528" y="42174"/>
                  </a:cubicBezTo>
                  <a:cubicBezTo>
                    <a:pt x="30194" y="44650"/>
                    <a:pt x="29813" y="47127"/>
                    <a:pt x="30194" y="49794"/>
                  </a:cubicBezTo>
                  <a:cubicBezTo>
                    <a:pt x="28194" y="50746"/>
                    <a:pt x="27051" y="49603"/>
                    <a:pt x="26194" y="48079"/>
                  </a:cubicBezTo>
                  <a:cubicBezTo>
                    <a:pt x="25336" y="45984"/>
                    <a:pt x="25336" y="43698"/>
                    <a:pt x="25813" y="41507"/>
                  </a:cubicBezTo>
                  <a:cubicBezTo>
                    <a:pt x="26480" y="38935"/>
                    <a:pt x="27242" y="36364"/>
                    <a:pt x="27813" y="33792"/>
                  </a:cubicBezTo>
                  <a:cubicBezTo>
                    <a:pt x="28384" y="31792"/>
                    <a:pt x="29337" y="29982"/>
                    <a:pt x="30194" y="28172"/>
                  </a:cubicBezTo>
                  <a:cubicBezTo>
                    <a:pt x="31909" y="24553"/>
                    <a:pt x="31909" y="20647"/>
                    <a:pt x="31337" y="16837"/>
                  </a:cubicBezTo>
                  <a:cubicBezTo>
                    <a:pt x="31052" y="15409"/>
                    <a:pt x="30575" y="13980"/>
                    <a:pt x="30194" y="12456"/>
                  </a:cubicBezTo>
                  <a:cubicBezTo>
                    <a:pt x="29718" y="7884"/>
                    <a:pt x="27622" y="8074"/>
                    <a:pt x="23336" y="8551"/>
                  </a:cubicBezTo>
                  <a:cubicBezTo>
                    <a:pt x="15716" y="9598"/>
                    <a:pt x="8287" y="15694"/>
                    <a:pt x="0" y="10932"/>
                  </a:cubicBezTo>
                  <a:close/>
                </a:path>
              </a:pathLst>
            </a:custGeom>
            <a:solidFill>
              <a:srgbClr val="FACB2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9A9A72EB-49E5-E9FE-E427-DC982F1865B2}"/>
                </a:ext>
              </a:extLst>
            </p:cNvPr>
            <p:cNvSpPr/>
            <p:nvPr/>
          </p:nvSpPr>
          <p:spPr>
            <a:xfrm>
              <a:off x="9243047" y="2051413"/>
              <a:ext cx="50790" cy="20783"/>
            </a:xfrm>
            <a:custGeom>
              <a:avLst/>
              <a:gdLst>
                <a:gd name="connsiteX0" fmla="*/ 18440 w 50790"/>
                <a:gd name="connsiteY0" fmla="*/ 7810 h 20783"/>
                <a:gd name="connsiteX1" fmla="*/ 49206 w 50790"/>
                <a:gd name="connsiteY1" fmla="*/ 0 h 20783"/>
                <a:gd name="connsiteX2" fmla="*/ 50730 w 50790"/>
                <a:gd name="connsiteY2" fmla="*/ 10192 h 20783"/>
                <a:gd name="connsiteX3" fmla="*/ 44920 w 50790"/>
                <a:gd name="connsiteY3" fmla="*/ 12002 h 20783"/>
                <a:gd name="connsiteX4" fmla="*/ 36157 w 50790"/>
                <a:gd name="connsiteY4" fmla="*/ 11049 h 20783"/>
                <a:gd name="connsiteX5" fmla="*/ 27584 w 50790"/>
                <a:gd name="connsiteY5" fmla="*/ 15621 h 20783"/>
                <a:gd name="connsiteX6" fmla="*/ 15392 w 50790"/>
                <a:gd name="connsiteY6" fmla="*/ 18193 h 20783"/>
                <a:gd name="connsiteX7" fmla="*/ 7487 w 50790"/>
                <a:gd name="connsiteY7" fmla="*/ 20479 h 20783"/>
                <a:gd name="connsiteX8" fmla="*/ 3391 w 50790"/>
                <a:gd name="connsiteY8" fmla="*/ 20288 h 20783"/>
                <a:gd name="connsiteX9" fmla="*/ 57 w 50790"/>
                <a:gd name="connsiteY9" fmla="*/ 14383 h 20783"/>
                <a:gd name="connsiteX10" fmla="*/ 914 w 50790"/>
                <a:gd name="connsiteY10" fmla="*/ 12097 h 20783"/>
                <a:gd name="connsiteX11" fmla="*/ 18440 w 50790"/>
                <a:gd name="connsiteY11" fmla="*/ 7810 h 207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0790" h="20783">
                  <a:moveTo>
                    <a:pt x="18440" y="7810"/>
                  </a:moveTo>
                  <a:cubicBezTo>
                    <a:pt x="28823" y="5715"/>
                    <a:pt x="39491" y="4667"/>
                    <a:pt x="49206" y="0"/>
                  </a:cubicBezTo>
                  <a:cubicBezTo>
                    <a:pt x="51778" y="3524"/>
                    <a:pt x="50349" y="6953"/>
                    <a:pt x="50730" y="10192"/>
                  </a:cubicBezTo>
                  <a:cubicBezTo>
                    <a:pt x="49206" y="12002"/>
                    <a:pt x="47111" y="12192"/>
                    <a:pt x="44920" y="12002"/>
                  </a:cubicBezTo>
                  <a:cubicBezTo>
                    <a:pt x="42062" y="11430"/>
                    <a:pt x="39205" y="10573"/>
                    <a:pt x="36157" y="11049"/>
                  </a:cubicBezTo>
                  <a:cubicBezTo>
                    <a:pt x="32633" y="11335"/>
                    <a:pt x="30442" y="14097"/>
                    <a:pt x="27584" y="15621"/>
                  </a:cubicBezTo>
                  <a:cubicBezTo>
                    <a:pt x="23393" y="15812"/>
                    <a:pt x="19107" y="15907"/>
                    <a:pt x="15392" y="18193"/>
                  </a:cubicBezTo>
                  <a:cubicBezTo>
                    <a:pt x="12535" y="18383"/>
                    <a:pt x="9963" y="19050"/>
                    <a:pt x="7487" y="20479"/>
                  </a:cubicBezTo>
                  <a:cubicBezTo>
                    <a:pt x="6058" y="20955"/>
                    <a:pt x="4724" y="20860"/>
                    <a:pt x="3391" y="20288"/>
                  </a:cubicBezTo>
                  <a:cubicBezTo>
                    <a:pt x="1486" y="18764"/>
                    <a:pt x="1200" y="16383"/>
                    <a:pt x="57" y="14383"/>
                  </a:cubicBezTo>
                  <a:cubicBezTo>
                    <a:pt x="-133" y="13430"/>
                    <a:pt x="152" y="12668"/>
                    <a:pt x="914" y="12097"/>
                  </a:cubicBezTo>
                  <a:cubicBezTo>
                    <a:pt x="7391" y="13335"/>
                    <a:pt x="12440" y="8668"/>
                    <a:pt x="18440" y="7810"/>
                  </a:cubicBezTo>
                  <a:close/>
                </a:path>
              </a:pathLst>
            </a:custGeom>
            <a:solidFill>
              <a:srgbClr val="F9C70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989C296A-85F9-520E-952F-EEBE4F2E4050}"/>
                </a:ext>
              </a:extLst>
            </p:cNvPr>
            <p:cNvSpPr/>
            <p:nvPr/>
          </p:nvSpPr>
          <p:spPr>
            <a:xfrm>
              <a:off x="9117820" y="2113611"/>
              <a:ext cx="55370" cy="24376"/>
            </a:xfrm>
            <a:custGeom>
              <a:avLst/>
              <a:gdLst>
                <a:gd name="connsiteX0" fmla="*/ 52037 w 55370"/>
                <a:gd name="connsiteY0" fmla="*/ 23622 h 24376"/>
                <a:gd name="connsiteX1" fmla="*/ 13746 w 55370"/>
                <a:gd name="connsiteY1" fmla="*/ 22193 h 24376"/>
                <a:gd name="connsiteX2" fmla="*/ 30 w 55370"/>
                <a:gd name="connsiteY2" fmla="*/ 12763 h 24376"/>
                <a:gd name="connsiteX3" fmla="*/ 10889 w 55370"/>
                <a:gd name="connsiteY3" fmla="*/ 0 h 24376"/>
                <a:gd name="connsiteX4" fmla="*/ 12032 w 55370"/>
                <a:gd name="connsiteY4" fmla="*/ 857 h 24376"/>
                <a:gd name="connsiteX5" fmla="*/ 7745 w 55370"/>
                <a:gd name="connsiteY5" fmla="*/ 9334 h 24376"/>
                <a:gd name="connsiteX6" fmla="*/ 6983 w 55370"/>
                <a:gd name="connsiteY6" fmla="*/ 11811 h 24376"/>
                <a:gd name="connsiteX7" fmla="*/ 19747 w 55370"/>
                <a:gd name="connsiteY7" fmla="*/ 16573 h 24376"/>
                <a:gd name="connsiteX8" fmla="*/ 43083 w 55370"/>
                <a:gd name="connsiteY8" fmla="*/ 17907 h 24376"/>
                <a:gd name="connsiteX9" fmla="*/ 55370 w 55370"/>
                <a:gd name="connsiteY9" fmla="*/ 23050 h 24376"/>
                <a:gd name="connsiteX10" fmla="*/ 52037 w 55370"/>
                <a:gd name="connsiteY10" fmla="*/ 23622 h 24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5370" h="24376">
                  <a:moveTo>
                    <a:pt x="52037" y="23622"/>
                  </a:moveTo>
                  <a:cubicBezTo>
                    <a:pt x="39178" y="25051"/>
                    <a:pt x="26414" y="24384"/>
                    <a:pt x="13746" y="22193"/>
                  </a:cubicBezTo>
                  <a:cubicBezTo>
                    <a:pt x="7936" y="21145"/>
                    <a:pt x="697" y="20764"/>
                    <a:pt x="30" y="12763"/>
                  </a:cubicBezTo>
                  <a:cubicBezTo>
                    <a:pt x="-446" y="5810"/>
                    <a:pt x="4793" y="2095"/>
                    <a:pt x="10889" y="0"/>
                  </a:cubicBezTo>
                  <a:cubicBezTo>
                    <a:pt x="11270" y="286"/>
                    <a:pt x="11651" y="571"/>
                    <a:pt x="12032" y="857"/>
                  </a:cubicBezTo>
                  <a:cubicBezTo>
                    <a:pt x="12508" y="4667"/>
                    <a:pt x="9460" y="6572"/>
                    <a:pt x="7745" y="9334"/>
                  </a:cubicBezTo>
                  <a:cubicBezTo>
                    <a:pt x="7364" y="10096"/>
                    <a:pt x="7079" y="10954"/>
                    <a:pt x="6983" y="11811"/>
                  </a:cubicBezTo>
                  <a:cubicBezTo>
                    <a:pt x="9460" y="18097"/>
                    <a:pt x="15365" y="15240"/>
                    <a:pt x="19747" y="16573"/>
                  </a:cubicBezTo>
                  <a:cubicBezTo>
                    <a:pt x="27462" y="18574"/>
                    <a:pt x="35368" y="17335"/>
                    <a:pt x="43083" y="17907"/>
                  </a:cubicBezTo>
                  <a:cubicBezTo>
                    <a:pt x="47655" y="18288"/>
                    <a:pt x="53084" y="16954"/>
                    <a:pt x="55370" y="23050"/>
                  </a:cubicBezTo>
                  <a:cubicBezTo>
                    <a:pt x="54418" y="24384"/>
                    <a:pt x="53275" y="24575"/>
                    <a:pt x="52037" y="23622"/>
                  </a:cubicBezTo>
                  <a:close/>
                </a:path>
              </a:pathLst>
            </a:custGeom>
            <a:solidFill>
              <a:srgbClr val="F7CD2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7FCDEBD2-CFEB-5A64-9C37-B552B58EA89A}"/>
                </a:ext>
              </a:extLst>
            </p:cNvPr>
            <p:cNvSpPr/>
            <p:nvPr/>
          </p:nvSpPr>
          <p:spPr>
            <a:xfrm>
              <a:off x="9128709" y="2092676"/>
              <a:ext cx="46864" cy="23328"/>
            </a:xfrm>
            <a:custGeom>
              <a:avLst/>
              <a:gdLst>
                <a:gd name="connsiteX0" fmla="*/ 0 w 46864"/>
                <a:gd name="connsiteY0" fmla="*/ 20935 h 23328"/>
                <a:gd name="connsiteX1" fmla="*/ 40958 w 46864"/>
                <a:gd name="connsiteY1" fmla="*/ 742 h 23328"/>
                <a:gd name="connsiteX2" fmla="*/ 45911 w 46864"/>
                <a:gd name="connsiteY2" fmla="*/ 171 h 23328"/>
                <a:gd name="connsiteX3" fmla="*/ 45244 w 46864"/>
                <a:gd name="connsiteY3" fmla="*/ 6267 h 23328"/>
                <a:gd name="connsiteX4" fmla="*/ 39719 w 46864"/>
                <a:gd name="connsiteY4" fmla="*/ 9505 h 23328"/>
                <a:gd name="connsiteX5" fmla="*/ 25622 w 46864"/>
                <a:gd name="connsiteY5" fmla="*/ 13696 h 23328"/>
                <a:gd name="connsiteX6" fmla="*/ 5334 w 46864"/>
                <a:gd name="connsiteY6" fmla="*/ 23316 h 23328"/>
                <a:gd name="connsiteX7" fmla="*/ 762 w 46864"/>
                <a:gd name="connsiteY7" fmla="*/ 21697 h 23328"/>
                <a:gd name="connsiteX8" fmla="*/ 0 w 46864"/>
                <a:gd name="connsiteY8" fmla="*/ 20935 h 23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864" h="23328">
                  <a:moveTo>
                    <a:pt x="0" y="20935"/>
                  </a:moveTo>
                  <a:cubicBezTo>
                    <a:pt x="13049" y="12934"/>
                    <a:pt x="25146" y="3123"/>
                    <a:pt x="40958" y="742"/>
                  </a:cubicBezTo>
                  <a:cubicBezTo>
                    <a:pt x="42577" y="75"/>
                    <a:pt x="44196" y="-210"/>
                    <a:pt x="45911" y="171"/>
                  </a:cubicBezTo>
                  <a:cubicBezTo>
                    <a:pt x="47816" y="2457"/>
                    <a:pt x="46482" y="4362"/>
                    <a:pt x="45244" y="6267"/>
                  </a:cubicBezTo>
                  <a:cubicBezTo>
                    <a:pt x="43720" y="7981"/>
                    <a:pt x="41910" y="9029"/>
                    <a:pt x="39719" y="9505"/>
                  </a:cubicBezTo>
                  <a:cubicBezTo>
                    <a:pt x="34576" y="9410"/>
                    <a:pt x="29623" y="9791"/>
                    <a:pt x="25622" y="13696"/>
                  </a:cubicBezTo>
                  <a:cubicBezTo>
                    <a:pt x="18479" y="15982"/>
                    <a:pt x="12859" y="21697"/>
                    <a:pt x="5334" y="23316"/>
                  </a:cubicBezTo>
                  <a:cubicBezTo>
                    <a:pt x="3620" y="23412"/>
                    <a:pt x="2000" y="22935"/>
                    <a:pt x="762" y="21697"/>
                  </a:cubicBezTo>
                  <a:lnTo>
                    <a:pt x="0" y="20935"/>
                  </a:lnTo>
                  <a:close/>
                </a:path>
              </a:pathLst>
            </a:custGeom>
            <a:solidFill>
              <a:srgbClr val="FDD41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1BD2D669-D4C6-AD8A-D9A9-85A8D2F893F6}"/>
                </a:ext>
              </a:extLst>
            </p:cNvPr>
            <p:cNvSpPr/>
            <p:nvPr/>
          </p:nvSpPr>
          <p:spPr>
            <a:xfrm>
              <a:off x="9284538" y="2139329"/>
              <a:ext cx="43338" cy="11318"/>
            </a:xfrm>
            <a:custGeom>
              <a:avLst/>
              <a:gdLst>
                <a:gd name="connsiteX0" fmla="*/ 0 w 43338"/>
                <a:gd name="connsiteY0" fmla="*/ 6858 h 11318"/>
                <a:gd name="connsiteX1" fmla="*/ 43339 w 43338"/>
                <a:gd name="connsiteY1" fmla="*/ 0 h 11318"/>
                <a:gd name="connsiteX2" fmla="*/ 21622 w 43338"/>
                <a:gd name="connsiteY2" fmla="*/ 11239 h 11318"/>
                <a:gd name="connsiteX3" fmla="*/ 0 w 43338"/>
                <a:gd name="connsiteY3" fmla="*/ 6858 h 113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338" h="11318">
                  <a:moveTo>
                    <a:pt x="0" y="6858"/>
                  </a:moveTo>
                  <a:cubicBezTo>
                    <a:pt x="14573" y="5620"/>
                    <a:pt x="30290" y="11239"/>
                    <a:pt x="43339" y="0"/>
                  </a:cubicBezTo>
                  <a:cubicBezTo>
                    <a:pt x="39910" y="11144"/>
                    <a:pt x="29908" y="10573"/>
                    <a:pt x="21622" y="11239"/>
                  </a:cubicBezTo>
                  <a:cubicBezTo>
                    <a:pt x="14383" y="11716"/>
                    <a:pt x="6858" y="10001"/>
                    <a:pt x="0" y="6858"/>
                  </a:cubicBezTo>
                  <a:close/>
                </a:path>
              </a:pathLst>
            </a:custGeom>
            <a:solidFill>
              <a:srgbClr val="F7D03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B185E708-6D68-AFC2-ECE7-31E5FB5A3CD9}"/>
                </a:ext>
              </a:extLst>
            </p:cNvPr>
            <p:cNvSpPr/>
            <p:nvPr/>
          </p:nvSpPr>
          <p:spPr>
            <a:xfrm>
              <a:off x="9249486" y="2137995"/>
              <a:ext cx="28384" cy="24955"/>
            </a:xfrm>
            <a:custGeom>
              <a:avLst/>
              <a:gdLst>
                <a:gd name="connsiteX0" fmla="*/ 28289 w 28384"/>
                <a:gd name="connsiteY0" fmla="*/ 3620 h 24955"/>
                <a:gd name="connsiteX1" fmla="*/ 28384 w 28384"/>
                <a:gd name="connsiteY1" fmla="*/ 5620 h 24955"/>
                <a:gd name="connsiteX2" fmla="*/ 11144 w 28384"/>
                <a:gd name="connsiteY2" fmla="*/ 17812 h 24955"/>
                <a:gd name="connsiteX3" fmla="*/ 5429 w 28384"/>
                <a:gd name="connsiteY3" fmla="*/ 24194 h 24955"/>
                <a:gd name="connsiteX4" fmla="*/ 2477 w 28384"/>
                <a:gd name="connsiteY4" fmla="*/ 24765 h 24955"/>
                <a:gd name="connsiteX5" fmla="*/ 0 w 28384"/>
                <a:gd name="connsiteY5" fmla="*/ 20765 h 24955"/>
                <a:gd name="connsiteX6" fmla="*/ 17621 w 28384"/>
                <a:gd name="connsiteY6" fmla="*/ 2667 h 24955"/>
                <a:gd name="connsiteX7" fmla="*/ 23432 w 28384"/>
                <a:gd name="connsiteY7" fmla="*/ 0 h 24955"/>
                <a:gd name="connsiteX8" fmla="*/ 28289 w 28384"/>
                <a:gd name="connsiteY8" fmla="*/ 3620 h 24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384" h="24955">
                  <a:moveTo>
                    <a:pt x="28289" y="3620"/>
                  </a:moveTo>
                  <a:cubicBezTo>
                    <a:pt x="28289" y="4286"/>
                    <a:pt x="28289" y="4953"/>
                    <a:pt x="28384" y="5620"/>
                  </a:cubicBezTo>
                  <a:cubicBezTo>
                    <a:pt x="19336" y="4858"/>
                    <a:pt x="16097" y="12668"/>
                    <a:pt x="11144" y="17812"/>
                  </a:cubicBezTo>
                  <a:cubicBezTo>
                    <a:pt x="9239" y="19812"/>
                    <a:pt x="8573" y="23146"/>
                    <a:pt x="5429" y="24194"/>
                  </a:cubicBezTo>
                  <a:cubicBezTo>
                    <a:pt x="4572" y="24955"/>
                    <a:pt x="3620" y="25146"/>
                    <a:pt x="2477" y="24765"/>
                  </a:cubicBezTo>
                  <a:cubicBezTo>
                    <a:pt x="1048" y="23813"/>
                    <a:pt x="95" y="22574"/>
                    <a:pt x="0" y="20765"/>
                  </a:cubicBezTo>
                  <a:cubicBezTo>
                    <a:pt x="2762" y="11716"/>
                    <a:pt x="11716" y="8763"/>
                    <a:pt x="17621" y="2667"/>
                  </a:cubicBezTo>
                  <a:cubicBezTo>
                    <a:pt x="19336" y="1238"/>
                    <a:pt x="21146" y="191"/>
                    <a:pt x="23432" y="0"/>
                  </a:cubicBezTo>
                  <a:cubicBezTo>
                    <a:pt x="25813" y="191"/>
                    <a:pt x="27527" y="1143"/>
                    <a:pt x="28289" y="3620"/>
                  </a:cubicBezTo>
                  <a:close/>
                </a:path>
              </a:pathLst>
            </a:custGeom>
            <a:solidFill>
              <a:srgbClr val="FCC40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74EAF524-D7B3-F4D5-A5B9-DF4E750AE3BF}"/>
                </a:ext>
              </a:extLst>
            </p:cNvPr>
            <p:cNvSpPr/>
            <p:nvPr/>
          </p:nvSpPr>
          <p:spPr>
            <a:xfrm>
              <a:off x="9226150" y="2173523"/>
              <a:ext cx="19240" cy="30098"/>
            </a:xfrm>
            <a:custGeom>
              <a:avLst/>
              <a:gdLst>
                <a:gd name="connsiteX0" fmla="*/ 10478 w 19240"/>
                <a:gd name="connsiteY0" fmla="*/ 11430 h 30098"/>
                <a:gd name="connsiteX1" fmla="*/ 19241 w 19240"/>
                <a:gd name="connsiteY1" fmla="*/ 0 h 30098"/>
                <a:gd name="connsiteX2" fmla="*/ 6191 w 19240"/>
                <a:gd name="connsiteY2" fmla="*/ 30099 h 30098"/>
                <a:gd name="connsiteX3" fmla="*/ 762 w 19240"/>
                <a:gd name="connsiteY3" fmla="*/ 27813 h 30098"/>
                <a:gd name="connsiteX4" fmla="*/ 191 w 19240"/>
                <a:gd name="connsiteY4" fmla="*/ 23432 h 30098"/>
                <a:gd name="connsiteX5" fmla="*/ 2476 w 19240"/>
                <a:gd name="connsiteY5" fmla="*/ 19622 h 30098"/>
                <a:gd name="connsiteX6" fmla="*/ 10478 w 19240"/>
                <a:gd name="connsiteY6" fmla="*/ 11430 h 300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240" h="30098">
                  <a:moveTo>
                    <a:pt x="10478" y="11430"/>
                  </a:moveTo>
                  <a:cubicBezTo>
                    <a:pt x="13335" y="7620"/>
                    <a:pt x="11906" y="381"/>
                    <a:pt x="19241" y="0"/>
                  </a:cubicBezTo>
                  <a:cubicBezTo>
                    <a:pt x="17050" y="10954"/>
                    <a:pt x="8287" y="19145"/>
                    <a:pt x="6191" y="30099"/>
                  </a:cubicBezTo>
                  <a:cubicBezTo>
                    <a:pt x="4096" y="30099"/>
                    <a:pt x="2191" y="29337"/>
                    <a:pt x="762" y="27813"/>
                  </a:cubicBezTo>
                  <a:cubicBezTo>
                    <a:pt x="0" y="26384"/>
                    <a:pt x="-190" y="24955"/>
                    <a:pt x="191" y="23432"/>
                  </a:cubicBezTo>
                  <a:cubicBezTo>
                    <a:pt x="667" y="22003"/>
                    <a:pt x="1524" y="20764"/>
                    <a:pt x="2476" y="19622"/>
                  </a:cubicBezTo>
                  <a:cubicBezTo>
                    <a:pt x="4762" y="16573"/>
                    <a:pt x="7048" y="13430"/>
                    <a:pt x="10478" y="11430"/>
                  </a:cubicBezTo>
                  <a:close/>
                </a:path>
              </a:pathLst>
            </a:custGeom>
            <a:solidFill>
              <a:srgbClr val="FAC11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E66478BD-1974-1073-0153-7123018CD6C0}"/>
                </a:ext>
              </a:extLst>
            </p:cNvPr>
            <p:cNvSpPr/>
            <p:nvPr/>
          </p:nvSpPr>
          <p:spPr>
            <a:xfrm>
              <a:off x="9281674" y="2095894"/>
              <a:ext cx="19545" cy="13592"/>
            </a:xfrm>
            <a:custGeom>
              <a:avLst/>
              <a:gdLst>
                <a:gd name="connsiteX0" fmla="*/ 7151 w 19545"/>
                <a:gd name="connsiteY0" fmla="*/ 0 h 13592"/>
                <a:gd name="connsiteX1" fmla="*/ 10008 w 19545"/>
                <a:gd name="connsiteY1" fmla="*/ 2191 h 13592"/>
                <a:gd name="connsiteX2" fmla="*/ 18962 w 19545"/>
                <a:gd name="connsiteY2" fmla="*/ 8954 h 13592"/>
                <a:gd name="connsiteX3" fmla="*/ 19057 w 19545"/>
                <a:gd name="connsiteY3" fmla="*/ 11906 h 13592"/>
                <a:gd name="connsiteX4" fmla="*/ 11342 w 19545"/>
                <a:gd name="connsiteY4" fmla="*/ 13240 h 13592"/>
                <a:gd name="connsiteX5" fmla="*/ 3150 w 19545"/>
                <a:gd name="connsiteY5" fmla="*/ 9811 h 13592"/>
                <a:gd name="connsiteX6" fmla="*/ 7151 w 19545"/>
                <a:gd name="connsiteY6" fmla="*/ 0 h 13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545" h="13592">
                  <a:moveTo>
                    <a:pt x="7151" y="0"/>
                  </a:moveTo>
                  <a:cubicBezTo>
                    <a:pt x="8103" y="762"/>
                    <a:pt x="9056" y="1429"/>
                    <a:pt x="10008" y="2191"/>
                  </a:cubicBezTo>
                  <a:cubicBezTo>
                    <a:pt x="13437" y="3810"/>
                    <a:pt x="16676" y="5715"/>
                    <a:pt x="18962" y="8954"/>
                  </a:cubicBezTo>
                  <a:cubicBezTo>
                    <a:pt x="19724" y="9906"/>
                    <a:pt x="19724" y="10954"/>
                    <a:pt x="19057" y="11906"/>
                  </a:cubicBezTo>
                  <a:cubicBezTo>
                    <a:pt x="16771" y="13716"/>
                    <a:pt x="14104" y="13907"/>
                    <a:pt x="11342" y="13240"/>
                  </a:cubicBezTo>
                  <a:cubicBezTo>
                    <a:pt x="8675" y="12097"/>
                    <a:pt x="6198" y="10382"/>
                    <a:pt x="3150" y="9811"/>
                  </a:cubicBezTo>
                  <a:cubicBezTo>
                    <a:pt x="-2946" y="3620"/>
                    <a:pt x="578" y="1238"/>
                    <a:pt x="7151" y="0"/>
                  </a:cubicBezTo>
                  <a:close/>
                </a:path>
              </a:pathLst>
            </a:custGeom>
            <a:solidFill>
              <a:srgbClr val="F9BF0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4602CA1B-D703-C221-EFB4-6D4E056B5D45}"/>
                </a:ext>
              </a:extLst>
            </p:cNvPr>
            <p:cNvSpPr/>
            <p:nvPr/>
          </p:nvSpPr>
          <p:spPr>
            <a:xfrm>
              <a:off x="9169857" y="2131462"/>
              <a:ext cx="27908" cy="10628"/>
            </a:xfrm>
            <a:custGeom>
              <a:avLst/>
              <a:gdLst>
                <a:gd name="connsiteX0" fmla="*/ 0 w 27908"/>
                <a:gd name="connsiteY0" fmla="*/ 5771 h 10628"/>
                <a:gd name="connsiteX1" fmla="*/ 3048 w 27908"/>
                <a:gd name="connsiteY1" fmla="*/ 5199 h 10628"/>
                <a:gd name="connsiteX2" fmla="*/ 12192 w 27908"/>
                <a:gd name="connsiteY2" fmla="*/ 151 h 10628"/>
                <a:gd name="connsiteX3" fmla="*/ 21717 w 27908"/>
                <a:gd name="connsiteY3" fmla="*/ 913 h 10628"/>
                <a:gd name="connsiteX4" fmla="*/ 27908 w 27908"/>
                <a:gd name="connsiteY4" fmla="*/ 7866 h 10628"/>
                <a:gd name="connsiteX5" fmla="*/ 27622 w 27908"/>
                <a:gd name="connsiteY5" fmla="*/ 10628 h 10628"/>
                <a:gd name="connsiteX6" fmla="*/ 0 w 27908"/>
                <a:gd name="connsiteY6" fmla="*/ 5771 h 1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908" h="10628">
                  <a:moveTo>
                    <a:pt x="0" y="5771"/>
                  </a:moveTo>
                  <a:cubicBezTo>
                    <a:pt x="1048" y="5580"/>
                    <a:pt x="2000" y="5390"/>
                    <a:pt x="3048" y="5199"/>
                  </a:cubicBezTo>
                  <a:cubicBezTo>
                    <a:pt x="5620" y="2723"/>
                    <a:pt x="9239" y="2056"/>
                    <a:pt x="12192" y="151"/>
                  </a:cubicBezTo>
                  <a:cubicBezTo>
                    <a:pt x="15430" y="-325"/>
                    <a:pt x="18574" y="437"/>
                    <a:pt x="21717" y="913"/>
                  </a:cubicBezTo>
                  <a:cubicBezTo>
                    <a:pt x="25336" y="1865"/>
                    <a:pt x="27908" y="3770"/>
                    <a:pt x="27908" y="7866"/>
                  </a:cubicBezTo>
                  <a:cubicBezTo>
                    <a:pt x="27813" y="8819"/>
                    <a:pt x="27718" y="9676"/>
                    <a:pt x="27622" y="10628"/>
                  </a:cubicBezTo>
                  <a:cubicBezTo>
                    <a:pt x="19241" y="4628"/>
                    <a:pt x="8858" y="9676"/>
                    <a:pt x="0" y="5771"/>
                  </a:cubicBezTo>
                  <a:close/>
                </a:path>
              </a:pathLst>
            </a:custGeom>
            <a:solidFill>
              <a:srgbClr val="FACB2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E5349DD5-E764-2080-0CFD-E700D23F4CBA}"/>
                </a:ext>
              </a:extLst>
            </p:cNvPr>
            <p:cNvSpPr/>
            <p:nvPr/>
          </p:nvSpPr>
          <p:spPr>
            <a:xfrm>
              <a:off x="9219817" y="2044936"/>
              <a:ext cx="21762" cy="18044"/>
            </a:xfrm>
            <a:custGeom>
              <a:avLst/>
              <a:gdLst>
                <a:gd name="connsiteX0" fmla="*/ 1379 w 21762"/>
                <a:gd name="connsiteY0" fmla="*/ 0 h 18044"/>
                <a:gd name="connsiteX1" fmla="*/ 21763 w 21762"/>
                <a:gd name="connsiteY1" fmla="*/ 16478 h 18044"/>
                <a:gd name="connsiteX2" fmla="*/ 10238 w 21762"/>
                <a:gd name="connsiteY2" fmla="*/ 15240 h 18044"/>
                <a:gd name="connsiteX3" fmla="*/ 7571 w 21762"/>
                <a:gd name="connsiteY3" fmla="*/ 13811 h 18044"/>
                <a:gd name="connsiteX4" fmla="*/ 2618 w 21762"/>
                <a:gd name="connsiteY4" fmla="*/ 10478 h 18044"/>
                <a:gd name="connsiteX5" fmla="*/ 1094 w 21762"/>
                <a:gd name="connsiteY5" fmla="*/ 7906 h 18044"/>
                <a:gd name="connsiteX6" fmla="*/ 617 w 21762"/>
                <a:gd name="connsiteY6" fmla="*/ 762 h 18044"/>
                <a:gd name="connsiteX7" fmla="*/ 1379 w 21762"/>
                <a:gd name="connsiteY7" fmla="*/ 0 h 18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762" h="18044">
                  <a:moveTo>
                    <a:pt x="1379" y="0"/>
                  </a:moveTo>
                  <a:cubicBezTo>
                    <a:pt x="8142" y="5525"/>
                    <a:pt x="15000" y="11049"/>
                    <a:pt x="21763" y="16478"/>
                  </a:cubicBezTo>
                  <a:cubicBezTo>
                    <a:pt x="17477" y="20098"/>
                    <a:pt x="13952" y="16478"/>
                    <a:pt x="10238" y="15240"/>
                  </a:cubicBezTo>
                  <a:cubicBezTo>
                    <a:pt x="9285" y="14859"/>
                    <a:pt x="8428" y="14383"/>
                    <a:pt x="7571" y="13811"/>
                  </a:cubicBezTo>
                  <a:cubicBezTo>
                    <a:pt x="5856" y="12859"/>
                    <a:pt x="4046" y="11811"/>
                    <a:pt x="2618" y="10478"/>
                  </a:cubicBezTo>
                  <a:cubicBezTo>
                    <a:pt x="1951" y="9716"/>
                    <a:pt x="1475" y="8858"/>
                    <a:pt x="1094" y="7906"/>
                  </a:cubicBezTo>
                  <a:cubicBezTo>
                    <a:pt x="427" y="5525"/>
                    <a:pt x="-716" y="3239"/>
                    <a:pt x="617" y="762"/>
                  </a:cubicBezTo>
                  <a:lnTo>
                    <a:pt x="1379" y="0"/>
                  </a:lnTo>
                  <a:close/>
                </a:path>
              </a:pathLst>
            </a:custGeom>
            <a:solidFill>
              <a:srgbClr val="F7C92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6028D63F-1F1E-20B7-6377-1B1C2AB71D0D}"/>
                </a:ext>
              </a:extLst>
            </p:cNvPr>
            <p:cNvSpPr/>
            <p:nvPr/>
          </p:nvSpPr>
          <p:spPr>
            <a:xfrm>
              <a:off x="9297679" y="2104753"/>
              <a:ext cx="18482" cy="13906"/>
            </a:xfrm>
            <a:custGeom>
              <a:avLst/>
              <a:gdLst>
                <a:gd name="connsiteX0" fmla="*/ 2861 w 18482"/>
                <a:gd name="connsiteY0" fmla="*/ 2572 h 13906"/>
                <a:gd name="connsiteX1" fmla="*/ 3052 w 18482"/>
                <a:gd name="connsiteY1" fmla="*/ 0 h 13906"/>
                <a:gd name="connsiteX2" fmla="*/ 18482 w 18482"/>
                <a:gd name="connsiteY2" fmla="*/ 13907 h 13906"/>
                <a:gd name="connsiteX3" fmla="*/ 12100 w 18482"/>
                <a:gd name="connsiteY3" fmla="*/ 11621 h 13906"/>
                <a:gd name="connsiteX4" fmla="*/ 4 w 18482"/>
                <a:gd name="connsiteY4" fmla="*/ 5905 h 13906"/>
                <a:gd name="connsiteX5" fmla="*/ 2861 w 18482"/>
                <a:gd name="connsiteY5" fmla="*/ 2572 h 13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482" h="13906">
                  <a:moveTo>
                    <a:pt x="2861" y="2572"/>
                  </a:moveTo>
                  <a:cubicBezTo>
                    <a:pt x="2956" y="1715"/>
                    <a:pt x="2956" y="857"/>
                    <a:pt x="3052" y="0"/>
                  </a:cubicBezTo>
                  <a:cubicBezTo>
                    <a:pt x="9338" y="3429"/>
                    <a:pt x="14958" y="7525"/>
                    <a:pt x="18482" y="13907"/>
                  </a:cubicBezTo>
                  <a:cubicBezTo>
                    <a:pt x="16387" y="13145"/>
                    <a:pt x="14196" y="12383"/>
                    <a:pt x="12100" y="11621"/>
                  </a:cubicBezTo>
                  <a:cubicBezTo>
                    <a:pt x="7433" y="11144"/>
                    <a:pt x="2194" y="11716"/>
                    <a:pt x="4" y="5905"/>
                  </a:cubicBezTo>
                  <a:cubicBezTo>
                    <a:pt x="-92" y="4096"/>
                    <a:pt x="1718" y="3620"/>
                    <a:pt x="2861" y="2572"/>
                  </a:cubicBezTo>
                  <a:close/>
                </a:path>
              </a:pathLst>
            </a:custGeom>
            <a:solidFill>
              <a:srgbClr val="FBC70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0FCCB8D4-0C38-8AA0-465B-B60950A83049}"/>
                </a:ext>
              </a:extLst>
            </p:cNvPr>
            <p:cNvSpPr/>
            <p:nvPr/>
          </p:nvSpPr>
          <p:spPr>
            <a:xfrm>
              <a:off x="9218339" y="2195855"/>
              <a:ext cx="13929" cy="13283"/>
            </a:xfrm>
            <a:custGeom>
              <a:avLst/>
              <a:gdLst>
                <a:gd name="connsiteX0" fmla="*/ 9144 w 13929"/>
                <a:gd name="connsiteY0" fmla="*/ 5100 h 13283"/>
                <a:gd name="connsiteX1" fmla="*/ 13907 w 13929"/>
                <a:gd name="connsiteY1" fmla="*/ 7767 h 13283"/>
                <a:gd name="connsiteX2" fmla="*/ 13145 w 13929"/>
                <a:gd name="connsiteY2" fmla="*/ 9577 h 13283"/>
                <a:gd name="connsiteX3" fmla="*/ 2286 w 13929"/>
                <a:gd name="connsiteY3" fmla="*/ 9767 h 13283"/>
                <a:gd name="connsiteX4" fmla="*/ 0 w 13929"/>
                <a:gd name="connsiteY4" fmla="*/ 5195 h 13283"/>
                <a:gd name="connsiteX5" fmla="*/ 9144 w 13929"/>
                <a:gd name="connsiteY5" fmla="*/ 5100 h 132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929" h="13283">
                  <a:moveTo>
                    <a:pt x="9144" y="5100"/>
                  </a:moveTo>
                  <a:cubicBezTo>
                    <a:pt x="11239" y="5195"/>
                    <a:pt x="12954" y="5671"/>
                    <a:pt x="13907" y="7767"/>
                  </a:cubicBezTo>
                  <a:cubicBezTo>
                    <a:pt x="14002" y="8529"/>
                    <a:pt x="13811" y="9100"/>
                    <a:pt x="13145" y="9577"/>
                  </a:cubicBezTo>
                  <a:cubicBezTo>
                    <a:pt x="9525" y="11863"/>
                    <a:pt x="6001" y="16530"/>
                    <a:pt x="2286" y="9767"/>
                  </a:cubicBezTo>
                  <a:cubicBezTo>
                    <a:pt x="1524" y="8243"/>
                    <a:pt x="762" y="6719"/>
                    <a:pt x="0" y="5195"/>
                  </a:cubicBezTo>
                  <a:cubicBezTo>
                    <a:pt x="3048" y="-1377"/>
                    <a:pt x="6096" y="-2044"/>
                    <a:pt x="9144" y="5100"/>
                  </a:cubicBezTo>
                  <a:close/>
                </a:path>
              </a:pathLst>
            </a:custGeom>
            <a:solidFill>
              <a:srgbClr val="FBCC0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5EBB3A4B-A318-FE0D-D904-80B3E46704A3}"/>
                </a:ext>
              </a:extLst>
            </p:cNvPr>
            <p:cNvSpPr/>
            <p:nvPr/>
          </p:nvSpPr>
          <p:spPr>
            <a:xfrm>
              <a:off x="9169667" y="2083798"/>
              <a:ext cx="21883" cy="10340"/>
            </a:xfrm>
            <a:custGeom>
              <a:avLst/>
              <a:gdLst>
                <a:gd name="connsiteX0" fmla="*/ 5334 w 21883"/>
                <a:gd name="connsiteY0" fmla="*/ 9811 h 10340"/>
                <a:gd name="connsiteX1" fmla="*/ 0 w 21883"/>
                <a:gd name="connsiteY1" fmla="*/ 9525 h 10340"/>
                <a:gd name="connsiteX2" fmla="*/ 20669 w 21883"/>
                <a:gd name="connsiteY2" fmla="*/ 0 h 10340"/>
                <a:gd name="connsiteX3" fmla="*/ 21526 w 21883"/>
                <a:gd name="connsiteY3" fmla="*/ 762 h 10340"/>
                <a:gd name="connsiteX4" fmla="*/ 21526 w 21883"/>
                <a:gd name="connsiteY4" fmla="*/ 4001 h 10340"/>
                <a:gd name="connsiteX5" fmla="*/ 5334 w 21883"/>
                <a:gd name="connsiteY5" fmla="*/ 9811 h 10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883" h="10340">
                  <a:moveTo>
                    <a:pt x="5334" y="9811"/>
                  </a:moveTo>
                  <a:cubicBezTo>
                    <a:pt x="3524" y="9716"/>
                    <a:pt x="1810" y="9620"/>
                    <a:pt x="0" y="9525"/>
                  </a:cubicBezTo>
                  <a:cubicBezTo>
                    <a:pt x="6858" y="6382"/>
                    <a:pt x="13811" y="3239"/>
                    <a:pt x="20669" y="0"/>
                  </a:cubicBezTo>
                  <a:cubicBezTo>
                    <a:pt x="20955" y="286"/>
                    <a:pt x="21241" y="571"/>
                    <a:pt x="21526" y="762"/>
                  </a:cubicBezTo>
                  <a:cubicBezTo>
                    <a:pt x="22003" y="1905"/>
                    <a:pt x="22003" y="2953"/>
                    <a:pt x="21526" y="4001"/>
                  </a:cubicBezTo>
                  <a:cubicBezTo>
                    <a:pt x="17050" y="8573"/>
                    <a:pt x="12001" y="11621"/>
                    <a:pt x="5334" y="9811"/>
                  </a:cubicBezTo>
                  <a:close/>
                </a:path>
              </a:pathLst>
            </a:custGeom>
            <a:solidFill>
              <a:srgbClr val="F9CD2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BFDCDAEC-2494-80C1-9A20-230E87B3E07D}"/>
                </a:ext>
              </a:extLst>
            </p:cNvPr>
            <p:cNvSpPr/>
            <p:nvPr/>
          </p:nvSpPr>
          <p:spPr>
            <a:xfrm>
              <a:off x="9213577" y="2205335"/>
              <a:ext cx="17907" cy="5058"/>
            </a:xfrm>
            <a:custGeom>
              <a:avLst/>
              <a:gdLst>
                <a:gd name="connsiteX0" fmla="*/ 7048 w 17907"/>
                <a:gd name="connsiteY0" fmla="*/ 192 h 5058"/>
                <a:gd name="connsiteX1" fmla="*/ 17907 w 17907"/>
                <a:gd name="connsiteY1" fmla="*/ 1 h 5058"/>
                <a:gd name="connsiteX2" fmla="*/ 0 w 17907"/>
                <a:gd name="connsiteY2" fmla="*/ 192 h 5058"/>
                <a:gd name="connsiteX3" fmla="*/ 7048 w 17907"/>
                <a:gd name="connsiteY3" fmla="*/ 192 h 50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907" h="5058">
                  <a:moveTo>
                    <a:pt x="7048" y="192"/>
                  </a:moveTo>
                  <a:cubicBezTo>
                    <a:pt x="10763" y="4954"/>
                    <a:pt x="14288" y="-94"/>
                    <a:pt x="17907" y="1"/>
                  </a:cubicBezTo>
                  <a:cubicBezTo>
                    <a:pt x="12002" y="8288"/>
                    <a:pt x="6001" y="4954"/>
                    <a:pt x="0" y="192"/>
                  </a:cubicBezTo>
                  <a:cubicBezTo>
                    <a:pt x="2381" y="287"/>
                    <a:pt x="4667" y="192"/>
                    <a:pt x="7048" y="192"/>
                  </a:cubicBezTo>
                  <a:close/>
                </a:path>
              </a:pathLst>
            </a:custGeom>
            <a:solidFill>
              <a:srgbClr val="F9D0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4A1520CD-7FF0-4636-849D-14AF0D582B8A}"/>
                </a:ext>
              </a:extLst>
            </p:cNvPr>
            <p:cNvSpPr/>
            <p:nvPr/>
          </p:nvSpPr>
          <p:spPr>
            <a:xfrm>
              <a:off x="9228546" y="2057128"/>
              <a:ext cx="15320" cy="10454"/>
            </a:xfrm>
            <a:custGeom>
              <a:avLst/>
              <a:gdLst>
                <a:gd name="connsiteX0" fmla="*/ 1224 w 15320"/>
                <a:gd name="connsiteY0" fmla="*/ 0 h 10454"/>
                <a:gd name="connsiteX1" fmla="*/ 13035 w 15320"/>
                <a:gd name="connsiteY1" fmla="*/ 4382 h 10454"/>
                <a:gd name="connsiteX2" fmla="*/ 15321 w 15320"/>
                <a:gd name="connsiteY2" fmla="*/ 6477 h 10454"/>
                <a:gd name="connsiteX3" fmla="*/ 14749 w 15320"/>
                <a:gd name="connsiteY3" fmla="*/ 7049 h 10454"/>
                <a:gd name="connsiteX4" fmla="*/ 12654 w 15320"/>
                <a:gd name="connsiteY4" fmla="*/ 9144 h 10454"/>
                <a:gd name="connsiteX5" fmla="*/ 5510 w 15320"/>
                <a:gd name="connsiteY5" fmla="*/ 9620 h 10454"/>
                <a:gd name="connsiteX6" fmla="*/ 176 w 15320"/>
                <a:gd name="connsiteY6" fmla="*/ 4286 h 10454"/>
                <a:gd name="connsiteX7" fmla="*/ 1224 w 15320"/>
                <a:gd name="connsiteY7" fmla="*/ 0 h 10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320" h="10454">
                  <a:moveTo>
                    <a:pt x="1224" y="0"/>
                  </a:moveTo>
                  <a:cubicBezTo>
                    <a:pt x="5129" y="1524"/>
                    <a:pt x="8463" y="4667"/>
                    <a:pt x="13035" y="4382"/>
                  </a:cubicBezTo>
                  <a:cubicBezTo>
                    <a:pt x="13797" y="5048"/>
                    <a:pt x="14559" y="5810"/>
                    <a:pt x="15321" y="6477"/>
                  </a:cubicBezTo>
                  <a:lnTo>
                    <a:pt x="14749" y="7049"/>
                  </a:lnTo>
                  <a:cubicBezTo>
                    <a:pt x="14082" y="7811"/>
                    <a:pt x="13416" y="8477"/>
                    <a:pt x="12654" y="9144"/>
                  </a:cubicBezTo>
                  <a:cubicBezTo>
                    <a:pt x="10368" y="10478"/>
                    <a:pt x="7986" y="11049"/>
                    <a:pt x="5510" y="9620"/>
                  </a:cubicBezTo>
                  <a:cubicBezTo>
                    <a:pt x="3414" y="8096"/>
                    <a:pt x="1414" y="6572"/>
                    <a:pt x="176" y="4286"/>
                  </a:cubicBezTo>
                  <a:cubicBezTo>
                    <a:pt x="-205" y="2572"/>
                    <a:pt x="-15" y="1143"/>
                    <a:pt x="1224" y="0"/>
                  </a:cubicBezTo>
                  <a:close/>
                </a:path>
              </a:pathLst>
            </a:custGeom>
            <a:solidFill>
              <a:srgbClr val="F9C60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57CD901B-C85B-0136-14BB-C2E978F7580F}"/>
                </a:ext>
              </a:extLst>
            </p:cNvPr>
            <p:cNvSpPr/>
            <p:nvPr/>
          </p:nvSpPr>
          <p:spPr>
            <a:xfrm>
              <a:off x="9247962" y="2161834"/>
              <a:ext cx="6858" cy="9022"/>
            </a:xfrm>
            <a:custGeom>
              <a:avLst/>
              <a:gdLst>
                <a:gd name="connsiteX0" fmla="*/ 4477 w 6858"/>
                <a:gd name="connsiteY0" fmla="*/ 164 h 9022"/>
                <a:gd name="connsiteX1" fmla="*/ 6858 w 6858"/>
                <a:gd name="connsiteY1" fmla="*/ 259 h 9022"/>
                <a:gd name="connsiteX2" fmla="*/ 0 w 6858"/>
                <a:gd name="connsiteY2" fmla="*/ 9022 h 9022"/>
                <a:gd name="connsiteX3" fmla="*/ 2286 w 6858"/>
                <a:gd name="connsiteY3" fmla="*/ 2545 h 9022"/>
                <a:gd name="connsiteX4" fmla="*/ 4477 w 6858"/>
                <a:gd name="connsiteY4" fmla="*/ 164 h 9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858" h="9022">
                  <a:moveTo>
                    <a:pt x="4477" y="164"/>
                  </a:moveTo>
                  <a:cubicBezTo>
                    <a:pt x="5239" y="164"/>
                    <a:pt x="6096" y="259"/>
                    <a:pt x="6858" y="259"/>
                  </a:cubicBezTo>
                  <a:cubicBezTo>
                    <a:pt x="6001" y="4260"/>
                    <a:pt x="4191" y="7594"/>
                    <a:pt x="0" y="9022"/>
                  </a:cubicBezTo>
                  <a:cubicBezTo>
                    <a:pt x="762" y="6832"/>
                    <a:pt x="1524" y="4736"/>
                    <a:pt x="2286" y="2545"/>
                  </a:cubicBezTo>
                  <a:cubicBezTo>
                    <a:pt x="1715" y="545"/>
                    <a:pt x="2286" y="-407"/>
                    <a:pt x="4477" y="164"/>
                  </a:cubicBezTo>
                  <a:close/>
                </a:path>
              </a:pathLst>
            </a:custGeom>
            <a:solidFill>
              <a:srgbClr val="FAC11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05662BB1-B145-B4D6-F397-7110FE389A83}"/>
                </a:ext>
              </a:extLst>
            </p:cNvPr>
            <p:cNvSpPr/>
            <p:nvPr/>
          </p:nvSpPr>
          <p:spPr>
            <a:xfrm>
              <a:off x="9272876" y="2109262"/>
              <a:ext cx="36807" cy="33462"/>
            </a:xfrm>
            <a:custGeom>
              <a:avLst/>
              <a:gdLst>
                <a:gd name="connsiteX0" fmla="*/ 25378 w 36807"/>
                <a:gd name="connsiteY0" fmla="*/ 348 h 33462"/>
                <a:gd name="connsiteX1" fmla="*/ 36808 w 36807"/>
                <a:gd name="connsiteY1" fmla="*/ 7206 h 33462"/>
                <a:gd name="connsiteX2" fmla="*/ 34522 w 36807"/>
                <a:gd name="connsiteY2" fmla="*/ 11778 h 33462"/>
                <a:gd name="connsiteX3" fmla="*/ 27664 w 36807"/>
                <a:gd name="connsiteY3" fmla="*/ 11778 h 33462"/>
                <a:gd name="connsiteX4" fmla="*/ 22901 w 36807"/>
                <a:gd name="connsiteY4" fmla="*/ 4635 h 33462"/>
                <a:gd name="connsiteX5" fmla="*/ 14710 w 36807"/>
                <a:gd name="connsiteY5" fmla="*/ 26256 h 33462"/>
                <a:gd name="connsiteX6" fmla="*/ 4804 w 36807"/>
                <a:gd name="connsiteY6" fmla="*/ 32448 h 33462"/>
                <a:gd name="connsiteX7" fmla="*/ 232 w 36807"/>
                <a:gd name="connsiteY7" fmla="*/ 30161 h 33462"/>
                <a:gd name="connsiteX8" fmla="*/ 2994 w 36807"/>
                <a:gd name="connsiteY8" fmla="*/ 25494 h 33462"/>
                <a:gd name="connsiteX9" fmla="*/ 6137 w 36807"/>
                <a:gd name="connsiteY9" fmla="*/ 16255 h 33462"/>
                <a:gd name="connsiteX10" fmla="*/ 10805 w 36807"/>
                <a:gd name="connsiteY10" fmla="*/ 6825 h 33462"/>
                <a:gd name="connsiteX11" fmla="*/ 16329 w 36807"/>
                <a:gd name="connsiteY11" fmla="*/ 1491 h 33462"/>
                <a:gd name="connsiteX12" fmla="*/ 25378 w 36807"/>
                <a:gd name="connsiteY12" fmla="*/ 348 h 33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6807" h="33462">
                  <a:moveTo>
                    <a:pt x="25378" y="348"/>
                  </a:moveTo>
                  <a:cubicBezTo>
                    <a:pt x="27092" y="6063"/>
                    <a:pt x="34712" y="2063"/>
                    <a:pt x="36808" y="7206"/>
                  </a:cubicBezTo>
                  <a:cubicBezTo>
                    <a:pt x="36046" y="8730"/>
                    <a:pt x="35284" y="10254"/>
                    <a:pt x="34522" y="11778"/>
                  </a:cubicBezTo>
                  <a:cubicBezTo>
                    <a:pt x="32236" y="15017"/>
                    <a:pt x="29950" y="10159"/>
                    <a:pt x="27664" y="11778"/>
                  </a:cubicBezTo>
                  <a:cubicBezTo>
                    <a:pt x="24521" y="11111"/>
                    <a:pt x="24330" y="8159"/>
                    <a:pt x="22901" y="4635"/>
                  </a:cubicBezTo>
                  <a:cubicBezTo>
                    <a:pt x="19091" y="12064"/>
                    <a:pt x="12614" y="16731"/>
                    <a:pt x="14710" y="26256"/>
                  </a:cubicBezTo>
                  <a:cubicBezTo>
                    <a:pt x="16329" y="33591"/>
                    <a:pt x="10900" y="34638"/>
                    <a:pt x="4804" y="32448"/>
                  </a:cubicBezTo>
                  <a:cubicBezTo>
                    <a:pt x="3280" y="31686"/>
                    <a:pt x="1756" y="30924"/>
                    <a:pt x="232" y="30161"/>
                  </a:cubicBezTo>
                  <a:cubicBezTo>
                    <a:pt x="-721" y="27494"/>
                    <a:pt x="1470" y="26732"/>
                    <a:pt x="2994" y="25494"/>
                  </a:cubicBezTo>
                  <a:cubicBezTo>
                    <a:pt x="6709" y="23304"/>
                    <a:pt x="5185" y="19398"/>
                    <a:pt x="6137" y="16255"/>
                  </a:cubicBezTo>
                  <a:cubicBezTo>
                    <a:pt x="7566" y="13017"/>
                    <a:pt x="8995" y="9873"/>
                    <a:pt x="10805" y="6825"/>
                  </a:cubicBezTo>
                  <a:cubicBezTo>
                    <a:pt x="12424" y="4825"/>
                    <a:pt x="14234" y="3015"/>
                    <a:pt x="16329" y="1491"/>
                  </a:cubicBezTo>
                  <a:cubicBezTo>
                    <a:pt x="19282" y="348"/>
                    <a:pt x="22235" y="-509"/>
                    <a:pt x="25378" y="348"/>
                  </a:cubicBezTo>
                  <a:close/>
                </a:path>
              </a:pathLst>
            </a:custGeom>
            <a:solidFill>
              <a:srgbClr val="F9BE0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BB518633-F3A1-9427-1658-2A483979A3E4}"/>
                </a:ext>
              </a:extLst>
            </p:cNvPr>
            <p:cNvSpPr/>
            <p:nvPr/>
          </p:nvSpPr>
          <p:spPr>
            <a:xfrm>
              <a:off x="9303397" y="2131985"/>
              <a:ext cx="22764" cy="11318"/>
            </a:xfrm>
            <a:custGeom>
              <a:avLst/>
              <a:gdLst>
                <a:gd name="connsiteX0" fmla="*/ 22765 w 22764"/>
                <a:gd name="connsiteY0" fmla="*/ 104 h 11318"/>
                <a:gd name="connsiteX1" fmla="*/ 0 w 22764"/>
                <a:gd name="connsiteY1" fmla="*/ 10963 h 11318"/>
                <a:gd name="connsiteX2" fmla="*/ 22765 w 22764"/>
                <a:gd name="connsiteY2" fmla="*/ 104 h 11318"/>
                <a:gd name="connsiteX3" fmla="*/ 22765 w 22764"/>
                <a:gd name="connsiteY3" fmla="*/ 104 h 113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764" h="11318">
                  <a:moveTo>
                    <a:pt x="22765" y="104"/>
                  </a:moveTo>
                  <a:cubicBezTo>
                    <a:pt x="16002" y="4676"/>
                    <a:pt x="11144" y="13154"/>
                    <a:pt x="0" y="10963"/>
                  </a:cubicBezTo>
                  <a:cubicBezTo>
                    <a:pt x="5334" y="1057"/>
                    <a:pt x="13526" y="-467"/>
                    <a:pt x="22765" y="104"/>
                  </a:cubicBezTo>
                  <a:cubicBezTo>
                    <a:pt x="22670" y="104"/>
                    <a:pt x="22765" y="104"/>
                    <a:pt x="22765" y="104"/>
                  </a:cubicBezTo>
                  <a:close/>
                </a:path>
              </a:pathLst>
            </a:custGeom>
            <a:solidFill>
              <a:srgbClr val="FBC50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5D72E9CC-9043-7939-4740-361BD55EC11F}"/>
                </a:ext>
              </a:extLst>
            </p:cNvPr>
            <p:cNvSpPr/>
            <p:nvPr/>
          </p:nvSpPr>
          <p:spPr>
            <a:xfrm>
              <a:off x="9300540" y="2117062"/>
              <a:ext cx="12304" cy="8472"/>
            </a:xfrm>
            <a:custGeom>
              <a:avLst/>
              <a:gdLst>
                <a:gd name="connsiteX0" fmla="*/ 0 w 12304"/>
                <a:gd name="connsiteY0" fmla="*/ 3978 h 8472"/>
                <a:gd name="connsiteX1" fmla="*/ 6858 w 12304"/>
                <a:gd name="connsiteY1" fmla="*/ 3978 h 8472"/>
                <a:gd name="connsiteX2" fmla="*/ 12287 w 12304"/>
                <a:gd name="connsiteY2" fmla="*/ 5978 h 8472"/>
                <a:gd name="connsiteX3" fmla="*/ 7334 w 12304"/>
                <a:gd name="connsiteY3" fmla="*/ 8169 h 8472"/>
                <a:gd name="connsiteX4" fmla="*/ 0 w 12304"/>
                <a:gd name="connsiteY4" fmla="*/ 3978 h 84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304" h="8472">
                  <a:moveTo>
                    <a:pt x="0" y="3978"/>
                  </a:moveTo>
                  <a:cubicBezTo>
                    <a:pt x="2286" y="-6785"/>
                    <a:pt x="4572" y="8169"/>
                    <a:pt x="6858" y="3978"/>
                  </a:cubicBezTo>
                  <a:cubicBezTo>
                    <a:pt x="8858" y="4264"/>
                    <a:pt x="12097" y="3311"/>
                    <a:pt x="12287" y="5978"/>
                  </a:cubicBezTo>
                  <a:cubicBezTo>
                    <a:pt x="12573" y="9122"/>
                    <a:pt x="9334" y="8550"/>
                    <a:pt x="7334" y="8169"/>
                  </a:cubicBezTo>
                  <a:cubicBezTo>
                    <a:pt x="4572" y="7693"/>
                    <a:pt x="1810" y="6550"/>
                    <a:pt x="0" y="3978"/>
                  </a:cubicBezTo>
                  <a:close/>
                </a:path>
              </a:pathLst>
            </a:custGeom>
            <a:solidFill>
              <a:srgbClr val="FBC70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0953F84E-F514-9610-CAAD-B61984815C57}"/>
                </a:ext>
              </a:extLst>
            </p:cNvPr>
            <p:cNvSpPr/>
            <p:nvPr/>
          </p:nvSpPr>
          <p:spPr>
            <a:xfrm>
              <a:off x="9290777" y="2125833"/>
              <a:ext cx="8334" cy="6024"/>
            </a:xfrm>
            <a:custGeom>
              <a:avLst/>
              <a:gdLst>
                <a:gd name="connsiteX0" fmla="*/ 8334 w 8334"/>
                <a:gd name="connsiteY0" fmla="*/ 2732 h 6024"/>
                <a:gd name="connsiteX1" fmla="*/ 5858 w 8334"/>
                <a:gd name="connsiteY1" fmla="*/ 5971 h 6024"/>
                <a:gd name="connsiteX2" fmla="*/ 143 w 8334"/>
                <a:gd name="connsiteY2" fmla="*/ 3209 h 6024"/>
                <a:gd name="connsiteX3" fmla="*/ 2714 w 8334"/>
                <a:gd name="connsiteY3" fmla="*/ 256 h 6024"/>
                <a:gd name="connsiteX4" fmla="*/ 8334 w 8334"/>
                <a:gd name="connsiteY4" fmla="*/ 2732 h 6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334" h="6024">
                  <a:moveTo>
                    <a:pt x="8334" y="2732"/>
                  </a:moveTo>
                  <a:cubicBezTo>
                    <a:pt x="8334" y="4542"/>
                    <a:pt x="7382" y="5780"/>
                    <a:pt x="5858" y="5971"/>
                  </a:cubicBezTo>
                  <a:cubicBezTo>
                    <a:pt x="3476" y="6257"/>
                    <a:pt x="1095" y="5399"/>
                    <a:pt x="143" y="3209"/>
                  </a:cubicBezTo>
                  <a:cubicBezTo>
                    <a:pt x="-524" y="1685"/>
                    <a:pt x="1286" y="542"/>
                    <a:pt x="2714" y="256"/>
                  </a:cubicBezTo>
                  <a:cubicBezTo>
                    <a:pt x="5096" y="-411"/>
                    <a:pt x="7286" y="161"/>
                    <a:pt x="8334" y="2732"/>
                  </a:cubicBezTo>
                  <a:close/>
                </a:path>
              </a:pathLst>
            </a:custGeom>
            <a:solidFill>
              <a:srgbClr val="FDDB2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564FBF9D-FE6F-4431-0BF5-0CBD57ED7DFF}"/>
                </a:ext>
              </a:extLst>
            </p:cNvPr>
            <p:cNvSpPr/>
            <p:nvPr/>
          </p:nvSpPr>
          <p:spPr>
            <a:xfrm>
              <a:off x="9207597" y="2110237"/>
              <a:ext cx="74261" cy="54142"/>
            </a:xfrm>
            <a:custGeom>
              <a:avLst/>
              <a:gdLst>
                <a:gd name="connsiteX0" fmla="*/ 72369 w 74261"/>
                <a:gd name="connsiteY0" fmla="*/ 15376 h 54142"/>
                <a:gd name="connsiteX1" fmla="*/ 70083 w 74261"/>
                <a:gd name="connsiteY1" fmla="*/ 26806 h 54142"/>
                <a:gd name="connsiteX2" fmla="*/ 48366 w 74261"/>
                <a:gd name="connsiteY2" fmla="*/ 25282 h 54142"/>
                <a:gd name="connsiteX3" fmla="*/ 48747 w 74261"/>
                <a:gd name="connsiteY3" fmla="*/ 25472 h 54142"/>
                <a:gd name="connsiteX4" fmla="*/ 49128 w 74261"/>
                <a:gd name="connsiteY4" fmla="*/ 24520 h 54142"/>
                <a:gd name="connsiteX5" fmla="*/ 60939 w 74261"/>
                <a:gd name="connsiteY5" fmla="*/ 31282 h 54142"/>
                <a:gd name="connsiteX6" fmla="*/ 42651 w 74261"/>
                <a:gd name="connsiteY6" fmla="*/ 49570 h 54142"/>
                <a:gd name="connsiteX7" fmla="*/ 35793 w 74261"/>
                <a:gd name="connsiteY7" fmla="*/ 54142 h 54142"/>
                <a:gd name="connsiteX8" fmla="*/ 38555 w 74261"/>
                <a:gd name="connsiteY8" fmla="*/ 35759 h 54142"/>
                <a:gd name="connsiteX9" fmla="*/ 22077 w 74261"/>
                <a:gd name="connsiteY9" fmla="*/ 44998 h 54142"/>
                <a:gd name="connsiteX10" fmla="*/ 15029 w 74261"/>
                <a:gd name="connsiteY10" fmla="*/ 48046 h 54142"/>
                <a:gd name="connsiteX11" fmla="*/ 6932 w 74261"/>
                <a:gd name="connsiteY11" fmla="*/ 45570 h 54142"/>
                <a:gd name="connsiteX12" fmla="*/ 10076 w 74261"/>
                <a:gd name="connsiteY12" fmla="*/ 38331 h 54142"/>
                <a:gd name="connsiteX13" fmla="*/ 16267 w 74261"/>
                <a:gd name="connsiteY13" fmla="*/ 32330 h 54142"/>
                <a:gd name="connsiteX14" fmla="*/ 2075 w 74261"/>
                <a:gd name="connsiteY14" fmla="*/ 40045 h 54142"/>
                <a:gd name="connsiteX15" fmla="*/ 360 w 74261"/>
                <a:gd name="connsiteY15" fmla="*/ 29663 h 54142"/>
                <a:gd name="connsiteX16" fmla="*/ 1122 w 74261"/>
                <a:gd name="connsiteY16" fmla="*/ 26615 h 54142"/>
                <a:gd name="connsiteX17" fmla="*/ 6170 w 74261"/>
                <a:gd name="connsiteY17" fmla="*/ 18233 h 54142"/>
                <a:gd name="connsiteX18" fmla="*/ 5599 w 74261"/>
                <a:gd name="connsiteY18" fmla="*/ 12518 h 54142"/>
                <a:gd name="connsiteX19" fmla="*/ 10742 w 74261"/>
                <a:gd name="connsiteY19" fmla="*/ 9756 h 54142"/>
                <a:gd name="connsiteX20" fmla="*/ 15886 w 74261"/>
                <a:gd name="connsiteY20" fmla="*/ 12994 h 54142"/>
                <a:gd name="connsiteX21" fmla="*/ 23792 w 74261"/>
                <a:gd name="connsiteY21" fmla="*/ 18805 h 54142"/>
                <a:gd name="connsiteX22" fmla="*/ 25697 w 74261"/>
                <a:gd name="connsiteY22" fmla="*/ 25091 h 54142"/>
                <a:gd name="connsiteX23" fmla="*/ 29030 w 74261"/>
                <a:gd name="connsiteY23" fmla="*/ 26234 h 54142"/>
                <a:gd name="connsiteX24" fmla="*/ 28078 w 74261"/>
                <a:gd name="connsiteY24" fmla="*/ 22329 h 54142"/>
                <a:gd name="connsiteX25" fmla="*/ 28173 w 74261"/>
                <a:gd name="connsiteY25" fmla="*/ 19376 h 54142"/>
                <a:gd name="connsiteX26" fmla="*/ 37222 w 74261"/>
                <a:gd name="connsiteY26" fmla="*/ 9565 h 54142"/>
                <a:gd name="connsiteX27" fmla="*/ 38746 w 74261"/>
                <a:gd name="connsiteY27" fmla="*/ 7184 h 54142"/>
                <a:gd name="connsiteX28" fmla="*/ 47033 w 74261"/>
                <a:gd name="connsiteY28" fmla="*/ 4231 h 54142"/>
                <a:gd name="connsiteX29" fmla="*/ 58653 w 74261"/>
                <a:gd name="connsiteY29" fmla="*/ 40 h 54142"/>
                <a:gd name="connsiteX30" fmla="*/ 66273 w 74261"/>
                <a:gd name="connsiteY30" fmla="*/ 4612 h 54142"/>
                <a:gd name="connsiteX31" fmla="*/ 72369 w 74261"/>
                <a:gd name="connsiteY31" fmla="*/ 15376 h 54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74261" h="54142">
                  <a:moveTo>
                    <a:pt x="72369" y="15376"/>
                  </a:moveTo>
                  <a:cubicBezTo>
                    <a:pt x="72750" y="19376"/>
                    <a:pt x="77608" y="24329"/>
                    <a:pt x="70083" y="26806"/>
                  </a:cubicBezTo>
                  <a:cubicBezTo>
                    <a:pt x="62844" y="26329"/>
                    <a:pt x="56177" y="16804"/>
                    <a:pt x="48366" y="25282"/>
                  </a:cubicBezTo>
                  <a:cubicBezTo>
                    <a:pt x="47604" y="25853"/>
                    <a:pt x="47890" y="26139"/>
                    <a:pt x="48747" y="25472"/>
                  </a:cubicBezTo>
                  <a:cubicBezTo>
                    <a:pt x="49890" y="24520"/>
                    <a:pt x="47509" y="24615"/>
                    <a:pt x="49128" y="24520"/>
                  </a:cubicBezTo>
                  <a:cubicBezTo>
                    <a:pt x="55891" y="22043"/>
                    <a:pt x="60939" y="22329"/>
                    <a:pt x="60939" y="31282"/>
                  </a:cubicBezTo>
                  <a:cubicBezTo>
                    <a:pt x="56462" y="38998"/>
                    <a:pt x="46461" y="41188"/>
                    <a:pt x="42651" y="49570"/>
                  </a:cubicBezTo>
                  <a:cubicBezTo>
                    <a:pt x="40937" y="51952"/>
                    <a:pt x="37793" y="52142"/>
                    <a:pt x="35793" y="54142"/>
                  </a:cubicBezTo>
                  <a:cubicBezTo>
                    <a:pt x="27030" y="49094"/>
                    <a:pt x="27792" y="43951"/>
                    <a:pt x="38555" y="35759"/>
                  </a:cubicBezTo>
                  <a:cubicBezTo>
                    <a:pt x="29221" y="35950"/>
                    <a:pt x="29221" y="35950"/>
                    <a:pt x="22077" y="44998"/>
                  </a:cubicBezTo>
                  <a:cubicBezTo>
                    <a:pt x="20172" y="47094"/>
                    <a:pt x="17696" y="47761"/>
                    <a:pt x="15029" y="48046"/>
                  </a:cubicBezTo>
                  <a:cubicBezTo>
                    <a:pt x="11885" y="48427"/>
                    <a:pt x="8742" y="48332"/>
                    <a:pt x="6932" y="45570"/>
                  </a:cubicBezTo>
                  <a:cubicBezTo>
                    <a:pt x="4361" y="41855"/>
                    <a:pt x="8552" y="40617"/>
                    <a:pt x="10076" y="38331"/>
                  </a:cubicBezTo>
                  <a:cubicBezTo>
                    <a:pt x="11695" y="35950"/>
                    <a:pt x="13790" y="34235"/>
                    <a:pt x="16267" y="32330"/>
                  </a:cubicBezTo>
                  <a:cubicBezTo>
                    <a:pt x="10647" y="33949"/>
                    <a:pt x="8552" y="42522"/>
                    <a:pt x="2075" y="40045"/>
                  </a:cubicBezTo>
                  <a:cubicBezTo>
                    <a:pt x="-1831" y="38617"/>
                    <a:pt x="1122" y="33187"/>
                    <a:pt x="360" y="29663"/>
                  </a:cubicBezTo>
                  <a:cubicBezTo>
                    <a:pt x="455" y="28615"/>
                    <a:pt x="646" y="27568"/>
                    <a:pt x="1122" y="26615"/>
                  </a:cubicBezTo>
                  <a:cubicBezTo>
                    <a:pt x="2741" y="23758"/>
                    <a:pt x="6837" y="22424"/>
                    <a:pt x="6170" y="18233"/>
                  </a:cubicBezTo>
                  <a:cubicBezTo>
                    <a:pt x="5694" y="16328"/>
                    <a:pt x="4932" y="14518"/>
                    <a:pt x="5599" y="12518"/>
                  </a:cubicBezTo>
                  <a:cubicBezTo>
                    <a:pt x="6837" y="10613"/>
                    <a:pt x="8456" y="9661"/>
                    <a:pt x="10742" y="9756"/>
                  </a:cubicBezTo>
                  <a:cubicBezTo>
                    <a:pt x="12838" y="10232"/>
                    <a:pt x="14648" y="11185"/>
                    <a:pt x="15886" y="12994"/>
                  </a:cubicBezTo>
                  <a:cubicBezTo>
                    <a:pt x="14362" y="20614"/>
                    <a:pt x="20934" y="17281"/>
                    <a:pt x="23792" y="18805"/>
                  </a:cubicBezTo>
                  <a:cubicBezTo>
                    <a:pt x="25887" y="20519"/>
                    <a:pt x="24268" y="23281"/>
                    <a:pt x="25697" y="25091"/>
                  </a:cubicBezTo>
                  <a:cubicBezTo>
                    <a:pt x="26649" y="25948"/>
                    <a:pt x="27697" y="27853"/>
                    <a:pt x="29030" y="26234"/>
                  </a:cubicBezTo>
                  <a:cubicBezTo>
                    <a:pt x="29888" y="25186"/>
                    <a:pt x="28459" y="23662"/>
                    <a:pt x="28078" y="22329"/>
                  </a:cubicBezTo>
                  <a:cubicBezTo>
                    <a:pt x="27887" y="21376"/>
                    <a:pt x="27887" y="20329"/>
                    <a:pt x="28173" y="19376"/>
                  </a:cubicBezTo>
                  <a:cubicBezTo>
                    <a:pt x="29792" y="14804"/>
                    <a:pt x="36460" y="14995"/>
                    <a:pt x="37222" y="9565"/>
                  </a:cubicBezTo>
                  <a:cubicBezTo>
                    <a:pt x="37508" y="8613"/>
                    <a:pt x="37984" y="7851"/>
                    <a:pt x="38746" y="7184"/>
                  </a:cubicBezTo>
                  <a:cubicBezTo>
                    <a:pt x="41318" y="5660"/>
                    <a:pt x="44270" y="5184"/>
                    <a:pt x="47033" y="4231"/>
                  </a:cubicBezTo>
                  <a:cubicBezTo>
                    <a:pt x="51700" y="5184"/>
                    <a:pt x="53986" y="-531"/>
                    <a:pt x="58653" y="40"/>
                  </a:cubicBezTo>
                  <a:cubicBezTo>
                    <a:pt x="61701" y="802"/>
                    <a:pt x="64654" y="1660"/>
                    <a:pt x="66273" y="4612"/>
                  </a:cubicBezTo>
                  <a:cubicBezTo>
                    <a:pt x="66083" y="9756"/>
                    <a:pt x="73036" y="10423"/>
                    <a:pt x="72369" y="15376"/>
                  </a:cubicBezTo>
                  <a:close/>
                </a:path>
              </a:pathLst>
            </a:custGeom>
            <a:solidFill>
              <a:srgbClr val="F9BD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81B96BF1-58AE-586A-243B-480C031E9C24}"/>
                </a:ext>
              </a:extLst>
            </p:cNvPr>
            <p:cNvSpPr/>
            <p:nvPr/>
          </p:nvSpPr>
          <p:spPr>
            <a:xfrm>
              <a:off x="9200147" y="2139329"/>
              <a:ext cx="30384" cy="44897"/>
            </a:xfrm>
            <a:custGeom>
              <a:avLst/>
              <a:gdLst>
                <a:gd name="connsiteX0" fmla="*/ 9049 w 30384"/>
                <a:gd name="connsiteY0" fmla="*/ 0 h 44897"/>
                <a:gd name="connsiteX1" fmla="*/ 10382 w 30384"/>
                <a:gd name="connsiteY1" fmla="*/ 9906 h 44897"/>
                <a:gd name="connsiteX2" fmla="*/ 30385 w 30384"/>
                <a:gd name="connsiteY2" fmla="*/ 5143 h 44897"/>
                <a:gd name="connsiteX3" fmla="*/ 15526 w 30384"/>
                <a:gd name="connsiteY3" fmla="*/ 15240 h 44897"/>
                <a:gd name="connsiteX4" fmla="*/ 29527 w 30384"/>
                <a:gd name="connsiteY4" fmla="*/ 15907 h 44897"/>
                <a:gd name="connsiteX5" fmla="*/ 29527 w 30384"/>
                <a:gd name="connsiteY5" fmla="*/ 20479 h 44897"/>
                <a:gd name="connsiteX6" fmla="*/ 20383 w 30384"/>
                <a:gd name="connsiteY6" fmla="*/ 31909 h 44897"/>
                <a:gd name="connsiteX7" fmla="*/ 22670 w 30384"/>
                <a:gd name="connsiteY7" fmla="*/ 41053 h 44897"/>
                <a:gd name="connsiteX8" fmla="*/ 17050 w 30384"/>
                <a:gd name="connsiteY8" fmla="*/ 44863 h 44897"/>
                <a:gd name="connsiteX9" fmla="*/ 6667 w 30384"/>
                <a:gd name="connsiteY9" fmla="*/ 27337 h 44897"/>
                <a:gd name="connsiteX10" fmla="*/ 0 w 30384"/>
                <a:gd name="connsiteY10" fmla="*/ 4477 h 44897"/>
                <a:gd name="connsiteX11" fmla="*/ 2191 w 30384"/>
                <a:gd name="connsiteY11" fmla="*/ 2572 h 44897"/>
                <a:gd name="connsiteX12" fmla="*/ 9049 w 30384"/>
                <a:gd name="connsiteY12" fmla="*/ 0 h 44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0384" h="44897">
                  <a:moveTo>
                    <a:pt x="9049" y="0"/>
                  </a:moveTo>
                  <a:cubicBezTo>
                    <a:pt x="13811" y="2572"/>
                    <a:pt x="8572" y="6763"/>
                    <a:pt x="10382" y="9906"/>
                  </a:cubicBezTo>
                  <a:cubicBezTo>
                    <a:pt x="22193" y="1714"/>
                    <a:pt x="22193" y="1714"/>
                    <a:pt x="30385" y="5143"/>
                  </a:cubicBezTo>
                  <a:cubicBezTo>
                    <a:pt x="21717" y="3524"/>
                    <a:pt x="20669" y="11906"/>
                    <a:pt x="15526" y="15240"/>
                  </a:cubicBezTo>
                  <a:cubicBezTo>
                    <a:pt x="20098" y="19050"/>
                    <a:pt x="24955" y="14573"/>
                    <a:pt x="29527" y="15907"/>
                  </a:cubicBezTo>
                  <a:cubicBezTo>
                    <a:pt x="29527" y="17431"/>
                    <a:pt x="29527" y="18955"/>
                    <a:pt x="29527" y="20479"/>
                  </a:cubicBezTo>
                  <a:cubicBezTo>
                    <a:pt x="28575" y="26003"/>
                    <a:pt x="18574" y="24194"/>
                    <a:pt x="20383" y="31909"/>
                  </a:cubicBezTo>
                  <a:cubicBezTo>
                    <a:pt x="23051" y="34481"/>
                    <a:pt x="18002" y="38957"/>
                    <a:pt x="22670" y="41053"/>
                  </a:cubicBezTo>
                  <a:cubicBezTo>
                    <a:pt x="22955" y="45529"/>
                    <a:pt x="19812" y="44863"/>
                    <a:pt x="17050" y="44863"/>
                  </a:cubicBezTo>
                  <a:cubicBezTo>
                    <a:pt x="8572" y="42005"/>
                    <a:pt x="10096" y="33242"/>
                    <a:pt x="6667" y="27337"/>
                  </a:cubicBezTo>
                  <a:cubicBezTo>
                    <a:pt x="4286" y="19812"/>
                    <a:pt x="6858" y="10763"/>
                    <a:pt x="0" y="4477"/>
                  </a:cubicBezTo>
                  <a:cubicBezTo>
                    <a:pt x="667" y="3810"/>
                    <a:pt x="1429" y="3143"/>
                    <a:pt x="2191" y="2572"/>
                  </a:cubicBezTo>
                  <a:cubicBezTo>
                    <a:pt x="4477" y="1429"/>
                    <a:pt x="6572" y="95"/>
                    <a:pt x="9049" y="0"/>
                  </a:cubicBezTo>
                  <a:close/>
                </a:path>
              </a:pathLst>
            </a:custGeom>
            <a:solidFill>
              <a:srgbClr val="FBC9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AF884196-EB31-029C-581C-35D2B0C985C7}"/>
                </a:ext>
              </a:extLst>
            </p:cNvPr>
            <p:cNvSpPr/>
            <p:nvPr/>
          </p:nvSpPr>
          <p:spPr>
            <a:xfrm>
              <a:off x="9215780" y="2179955"/>
              <a:ext cx="17254" cy="16428"/>
            </a:xfrm>
            <a:custGeom>
              <a:avLst/>
              <a:gdLst>
                <a:gd name="connsiteX0" fmla="*/ 273 w 17254"/>
                <a:gd name="connsiteY0" fmla="*/ 2713 h 16428"/>
                <a:gd name="connsiteX1" fmla="*/ 7131 w 17254"/>
                <a:gd name="connsiteY1" fmla="*/ 427 h 16428"/>
                <a:gd name="connsiteX2" fmla="*/ 16275 w 17254"/>
                <a:gd name="connsiteY2" fmla="*/ 4999 h 16428"/>
                <a:gd name="connsiteX3" fmla="*/ 13989 w 17254"/>
                <a:gd name="connsiteY3" fmla="*/ 14143 h 16428"/>
                <a:gd name="connsiteX4" fmla="*/ 11703 w 17254"/>
                <a:gd name="connsiteY4" fmla="*/ 16429 h 16428"/>
                <a:gd name="connsiteX5" fmla="*/ 3130 w 17254"/>
                <a:gd name="connsiteY5" fmla="*/ 10618 h 16428"/>
                <a:gd name="connsiteX6" fmla="*/ 273 w 17254"/>
                <a:gd name="connsiteY6" fmla="*/ 2713 h 16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254" h="16428">
                  <a:moveTo>
                    <a:pt x="273" y="2713"/>
                  </a:moveTo>
                  <a:cubicBezTo>
                    <a:pt x="2749" y="2617"/>
                    <a:pt x="5512" y="3094"/>
                    <a:pt x="7131" y="427"/>
                  </a:cubicBezTo>
                  <a:cubicBezTo>
                    <a:pt x="9798" y="2713"/>
                    <a:pt x="17132" y="-4336"/>
                    <a:pt x="16275" y="4999"/>
                  </a:cubicBezTo>
                  <a:cubicBezTo>
                    <a:pt x="19418" y="8999"/>
                    <a:pt x="13989" y="10904"/>
                    <a:pt x="13989" y="14143"/>
                  </a:cubicBezTo>
                  <a:cubicBezTo>
                    <a:pt x="13227" y="14905"/>
                    <a:pt x="12465" y="15667"/>
                    <a:pt x="11703" y="16429"/>
                  </a:cubicBezTo>
                  <a:cubicBezTo>
                    <a:pt x="8655" y="14905"/>
                    <a:pt x="5035" y="13952"/>
                    <a:pt x="3130" y="10618"/>
                  </a:cubicBezTo>
                  <a:cubicBezTo>
                    <a:pt x="2368" y="7951"/>
                    <a:pt x="-965" y="6142"/>
                    <a:pt x="273" y="2713"/>
                  </a:cubicBezTo>
                  <a:close/>
                </a:path>
              </a:pathLst>
            </a:custGeom>
            <a:solidFill>
              <a:srgbClr val="FDCE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C8317C75-81F3-7FE9-62BC-AD93BCD8201C}"/>
                </a:ext>
              </a:extLst>
            </p:cNvPr>
            <p:cNvSpPr/>
            <p:nvPr/>
          </p:nvSpPr>
          <p:spPr>
            <a:xfrm>
              <a:off x="9218106" y="2159807"/>
              <a:ext cx="11725" cy="11429"/>
            </a:xfrm>
            <a:custGeom>
              <a:avLst/>
              <a:gdLst>
                <a:gd name="connsiteX0" fmla="*/ 2519 w 11725"/>
                <a:gd name="connsiteY0" fmla="*/ 11430 h 11429"/>
                <a:gd name="connsiteX1" fmla="*/ 4233 w 11725"/>
                <a:gd name="connsiteY1" fmla="*/ 2477 h 11429"/>
                <a:gd name="connsiteX2" fmla="*/ 11568 w 11725"/>
                <a:gd name="connsiteY2" fmla="*/ 0 h 11429"/>
                <a:gd name="connsiteX3" fmla="*/ 2519 w 11725"/>
                <a:gd name="connsiteY3" fmla="*/ 11430 h 114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725" h="11429">
                  <a:moveTo>
                    <a:pt x="2519" y="11430"/>
                  </a:moveTo>
                  <a:cubicBezTo>
                    <a:pt x="-3006" y="7334"/>
                    <a:pt x="1947" y="4667"/>
                    <a:pt x="4233" y="2477"/>
                  </a:cubicBezTo>
                  <a:cubicBezTo>
                    <a:pt x="5948" y="857"/>
                    <a:pt x="9091" y="762"/>
                    <a:pt x="11568" y="0"/>
                  </a:cubicBezTo>
                  <a:cubicBezTo>
                    <a:pt x="12044" y="4477"/>
                    <a:pt x="12044" y="4477"/>
                    <a:pt x="2519" y="11430"/>
                  </a:cubicBezTo>
                  <a:close/>
                </a:path>
              </a:pathLst>
            </a:custGeom>
            <a:solidFill>
              <a:srgbClr val="F7BE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46EBBEB3-CDCC-3684-9806-1AB9328B9A2D}"/>
                </a:ext>
              </a:extLst>
            </p:cNvPr>
            <p:cNvSpPr/>
            <p:nvPr/>
          </p:nvSpPr>
          <p:spPr>
            <a:xfrm>
              <a:off x="9243485" y="2159807"/>
              <a:ext cx="8953" cy="5622"/>
            </a:xfrm>
            <a:custGeom>
              <a:avLst/>
              <a:gdLst>
                <a:gd name="connsiteX0" fmla="*/ 0 w 8953"/>
                <a:gd name="connsiteY0" fmla="*/ 4572 h 5622"/>
                <a:gd name="connsiteX1" fmla="*/ 6858 w 8953"/>
                <a:gd name="connsiteY1" fmla="*/ 0 h 5622"/>
                <a:gd name="connsiteX2" fmla="*/ 8954 w 8953"/>
                <a:gd name="connsiteY2" fmla="*/ 2191 h 5622"/>
                <a:gd name="connsiteX3" fmla="*/ 6763 w 8953"/>
                <a:gd name="connsiteY3" fmla="*/ 4572 h 5622"/>
                <a:gd name="connsiteX4" fmla="*/ 0 w 8953"/>
                <a:gd name="connsiteY4" fmla="*/ 4572 h 56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953" h="5622">
                  <a:moveTo>
                    <a:pt x="0" y="4572"/>
                  </a:moveTo>
                  <a:cubicBezTo>
                    <a:pt x="191" y="-95"/>
                    <a:pt x="3524" y="0"/>
                    <a:pt x="6858" y="0"/>
                  </a:cubicBezTo>
                  <a:cubicBezTo>
                    <a:pt x="7525" y="762"/>
                    <a:pt x="8287" y="1429"/>
                    <a:pt x="8954" y="2191"/>
                  </a:cubicBezTo>
                  <a:cubicBezTo>
                    <a:pt x="8192" y="2953"/>
                    <a:pt x="7525" y="3810"/>
                    <a:pt x="6763" y="4572"/>
                  </a:cubicBezTo>
                  <a:cubicBezTo>
                    <a:pt x="4477" y="3905"/>
                    <a:pt x="2286" y="7239"/>
                    <a:pt x="0" y="4572"/>
                  </a:cubicBezTo>
                  <a:close/>
                </a:path>
              </a:pathLst>
            </a:custGeom>
            <a:solidFill>
              <a:srgbClr val="F6B3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8" name="Freeform: Shape 267">
              <a:extLst>
                <a:ext uri="{FF2B5EF4-FFF2-40B4-BE49-F238E27FC236}">
                  <a16:creationId xmlns:a16="http://schemas.microsoft.com/office/drawing/2014/main" id="{E597F868-D63F-79ED-581C-362E0F8148F3}"/>
                </a:ext>
              </a:extLst>
            </p:cNvPr>
            <p:cNvSpPr/>
            <p:nvPr/>
          </p:nvSpPr>
          <p:spPr>
            <a:xfrm>
              <a:off x="9228208" y="2184953"/>
              <a:ext cx="8419" cy="9143"/>
            </a:xfrm>
            <a:custGeom>
              <a:avLst/>
              <a:gdLst>
                <a:gd name="connsiteX0" fmla="*/ 1561 w 8419"/>
                <a:gd name="connsiteY0" fmla="*/ 9144 h 9143"/>
                <a:gd name="connsiteX1" fmla="*/ 3847 w 8419"/>
                <a:gd name="connsiteY1" fmla="*/ 0 h 9143"/>
                <a:gd name="connsiteX2" fmla="*/ 8419 w 8419"/>
                <a:gd name="connsiteY2" fmla="*/ 0 h 9143"/>
                <a:gd name="connsiteX3" fmla="*/ 1561 w 8419"/>
                <a:gd name="connsiteY3" fmla="*/ 9144 h 9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419" h="9143">
                  <a:moveTo>
                    <a:pt x="1561" y="9144"/>
                  </a:moveTo>
                  <a:cubicBezTo>
                    <a:pt x="-3201" y="4667"/>
                    <a:pt x="4514" y="3429"/>
                    <a:pt x="3847" y="0"/>
                  </a:cubicBezTo>
                  <a:cubicBezTo>
                    <a:pt x="5371" y="0"/>
                    <a:pt x="6895" y="0"/>
                    <a:pt x="8419" y="0"/>
                  </a:cubicBezTo>
                  <a:cubicBezTo>
                    <a:pt x="6514" y="3334"/>
                    <a:pt x="5657" y="7430"/>
                    <a:pt x="1561" y="9144"/>
                  </a:cubicBezTo>
                  <a:close/>
                </a:path>
              </a:pathLst>
            </a:custGeom>
            <a:solidFill>
              <a:srgbClr val="FAC70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9" name="Freeform: Shape 268">
              <a:extLst>
                <a:ext uri="{FF2B5EF4-FFF2-40B4-BE49-F238E27FC236}">
                  <a16:creationId xmlns:a16="http://schemas.microsoft.com/office/drawing/2014/main" id="{40CC3F59-5CE9-E83C-9259-A511DC3F3580}"/>
                </a:ext>
              </a:extLst>
            </p:cNvPr>
            <p:cNvSpPr/>
            <p:nvPr/>
          </p:nvSpPr>
          <p:spPr>
            <a:xfrm>
              <a:off x="9194396" y="2058124"/>
              <a:ext cx="47627" cy="49866"/>
            </a:xfrm>
            <a:custGeom>
              <a:avLst/>
              <a:gdLst>
                <a:gd name="connsiteX0" fmla="*/ 1179 w 47627"/>
                <a:gd name="connsiteY0" fmla="*/ 17196 h 49866"/>
                <a:gd name="connsiteX1" fmla="*/ 1179 w 47627"/>
                <a:gd name="connsiteY1" fmla="*/ 14910 h 49866"/>
                <a:gd name="connsiteX2" fmla="*/ 7370 w 47627"/>
                <a:gd name="connsiteY2" fmla="*/ 6528 h 49866"/>
                <a:gd name="connsiteX3" fmla="*/ 14514 w 47627"/>
                <a:gd name="connsiteY3" fmla="*/ 4242 h 49866"/>
                <a:gd name="connsiteX4" fmla="*/ 21181 w 47627"/>
                <a:gd name="connsiteY4" fmla="*/ 2813 h 49866"/>
                <a:gd name="connsiteX5" fmla="*/ 27849 w 47627"/>
                <a:gd name="connsiteY5" fmla="*/ 337 h 49866"/>
                <a:gd name="connsiteX6" fmla="*/ 29468 w 47627"/>
                <a:gd name="connsiteY6" fmla="*/ 7100 h 49866"/>
                <a:gd name="connsiteX7" fmla="*/ 22324 w 47627"/>
                <a:gd name="connsiteY7" fmla="*/ 16910 h 49866"/>
                <a:gd name="connsiteX8" fmla="*/ 32992 w 47627"/>
                <a:gd name="connsiteY8" fmla="*/ 9767 h 49866"/>
                <a:gd name="connsiteX9" fmla="*/ 38041 w 47627"/>
                <a:gd name="connsiteY9" fmla="*/ 15291 h 49866"/>
                <a:gd name="connsiteX10" fmla="*/ 47089 w 47627"/>
                <a:gd name="connsiteY10" fmla="*/ 28626 h 49866"/>
                <a:gd name="connsiteX11" fmla="*/ 39469 w 47627"/>
                <a:gd name="connsiteY11" fmla="*/ 36151 h 49866"/>
                <a:gd name="connsiteX12" fmla="*/ 35755 w 47627"/>
                <a:gd name="connsiteY12" fmla="*/ 38818 h 49866"/>
                <a:gd name="connsiteX13" fmla="*/ 31278 w 47627"/>
                <a:gd name="connsiteY13" fmla="*/ 39199 h 49866"/>
                <a:gd name="connsiteX14" fmla="*/ 26230 w 47627"/>
                <a:gd name="connsiteY14" fmla="*/ 36437 h 49866"/>
                <a:gd name="connsiteX15" fmla="*/ 20324 w 47627"/>
                <a:gd name="connsiteY15" fmla="*/ 38246 h 49866"/>
                <a:gd name="connsiteX16" fmla="*/ 19943 w 47627"/>
                <a:gd name="connsiteY16" fmla="*/ 45485 h 49866"/>
                <a:gd name="connsiteX17" fmla="*/ 4894 w 47627"/>
                <a:gd name="connsiteY17" fmla="*/ 42818 h 49866"/>
                <a:gd name="connsiteX18" fmla="*/ 322 w 47627"/>
                <a:gd name="connsiteY18" fmla="*/ 28912 h 49866"/>
                <a:gd name="connsiteX19" fmla="*/ 1179 w 47627"/>
                <a:gd name="connsiteY19" fmla="*/ 17196 h 49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7627" h="49866">
                  <a:moveTo>
                    <a:pt x="1179" y="17196"/>
                  </a:moveTo>
                  <a:cubicBezTo>
                    <a:pt x="-345" y="16434"/>
                    <a:pt x="-440" y="15672"/>
                    <a:pt x="1179" y="14910"/>
                  </a:cubicBezTo>
                  <a:cubicBezTo>
                    <a:pt x="3751" y="12529"/>
                    <a:pt x="4513" y="8814"/>
                    <a:pt x="7370" y="6528"/>
                  </a:cubicBezTo>
                  <a:cubicBezTo>
                    <a:pt x="9370" y="4814"/>
                    <a:pt x="11752" y="3766"/>
                    <a:pt x="14514" y="4242"/>
                  </a:cubicBezTo>
                  <a:cubicBezTo>
                    <a:pt x="17943" y="9576"/>
                    <a:pt x="20038" y="8433"/>
                    <a:pt x="21181" y="2813"/>
                  </a:cubicBezTo>
                  <a:cubicBezTo>
                    <a:pt x="22896" y="527"/>
                    <a:pt x="24991" y="-616"/>
                    <a:pt x="27849" y="337"/>
                  </a:cubicBezTo>
                  <a:cubicBezTo>
                    <a:pt x="30135" y="2242"/>
                    <a:pt x="28516" y="5004"/>
                    <a:pt x="29468" y="7100"/>
                  </a:cubicBezTo>
                  <a:cubicBezTo>
                    <a:pt x="28992" y="11005"/>
                    <a:pt x="26230" y="13481"/>
                    <a:pt x="22324" y="16910"/>
                  </a:cubicBezTo>
                  <a:cubicBezTo>
                    <a:pt x="28135" y="15958"/>
                    <a:pt x="27754" y="8719"/>
                    <a:pt x="32992" y="9767"/>
                  </a:cubicBezTo>
                  <a:cubicBezTo>
                    <a:pt x="35183" y="11195"/>
                    <a:pt x="36040" y="13767"/>
                    <a:pt x="38041" y="15291"/>
                  </a:cubicBezTo>
                  <a:cubicBezTo>
                    <a:pt x="43470" y="17958"/>
                    <a:pt x="43375" y="24435"/>
                    <a:pt x="47089" y="28626"/>
                  </a:cubicBezTo>
                  <a:cubicBezTo>
                    <a:pt x="49756" y="31674"/>
                    <a:pt x="41755" y="33103"/>
                    <a:pt x="39469" y="36151"/>
                  </a:cubicBezTo>
                  <a:cubicBezTo>
                    <a:pt x="38326" y="37199"/>
                    <a:pt x="37088" y="38151"/>
                    <a:pt x="35755" y="38818"/>
                  </a:cubicBezTo>
                  <a:cubicBezTo>
                    <a:pt x="34326" y="39389"/>
                    <a:pt x="32802" y="39485"/>
                    <a:pt x="31278" y="39199"/>
                  </a:cubicBezTo>
                  <a:cubicBezTo>
                    <a:pt x="29373" y="38723"/>
                    <a:pt x="27658" y="37770"/>
                    <a:pt x="26230" y="36437"/>
                  </a:cubicBezTo>
                  <a:cubicBezTo>
                    <a:pt x="22896" y="32722"/>
                    <a:pt x="22134" y="37389"/>
                    <a:pt x="20324" y="38246"/>
                  </a:cubicBezTo>
                  <a:cubicBezTo>
                    <a:pt x="14704" y="40342"/>
                    <a:pt x="22705" y="43199"/>
                    <a:pt x="19943" y="45485"/>
                  </a:cubicBezTo>
                  <a:cubicBezTo>
                    <a:pt x="13180" y="54058"/>
                    <a:pt x="9085" y="48343"/>
                    <a:pt x="4894" y="42818"/>
                  </a:cubicBezTo>
                  <a:cubicBezTo>
                    <a:pt x="6132" y="37294"/>
                    <a:pt x="3655" y="33008"/>
                    <a:pt x="322" y="28912"/>
                  </a:cubicBezTo>
                  <a:cubicBezTo>
                    <a:pt x="131" y="25007"/>
                    <a:pt x="3274" y="21292"/>
                    <a:pt x="1179" y="17196"/>
                  </a:cubicBezTo>
                  <a:close/>
                </a:path>
              </a:pathLst>
            </a:custGeom>
            <a:solidFill>
              <a:srgbClr val="FCC7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70" name="Freeform: Shape 269">
              <a:extLst>
                <a:ext uri="{FF2B5EF4-FFF2-40B4-BE49-F238E27FC236}">
                  <a16:creationId xmlns:a16="http://schemas.microsoft.com/office/drawing/2014/main" id="{4FB03746-B078-E2B3-3CE0-F64CBB580EBB}"/>
                </a:ext>
              </a:extLst>
            </p:cNvPr>
            <p:cNvSpPr/>
            <p:nvPr/>
          </p:nvSpPr>
          <p:spPr>
            <a:xfrm>
              <a:off x="9194395" y="2038464"/>
              <a:ext cx="19842" cy="17521"/>
            </a:xfrm>
            <a:custGeom>
              <a:avLst/>
              <a:gdLst>
                <a:gd name="connsiteX0" fmla="*/ 19372 w 19842"/>
                <a:gd name="connsiteY0" fmla="*/ 376 h 17521"/>
                <a:gd name="connsiteX1" fmla="*/ 19467 w 19842"/>
                <a:gd name="connsiteY1" fmla="*/ 2662 h 17521"/>
                <a:gd name="connsiteX2" fmla="*/ 4037 w 19842"/>
                <a:gd name="connsiteY2" fmla="*/ 17521 h 17521"/>
                <a:gd name="connsiteX3" fmla="*/ 1274 w 19842"/>
                <a:gd name="connsiteY3" fmla="*/ 14092 h 17521"/>
                <a:gd name="connsiteX4" fmla="*/ 3560 w 19842"/>
                <a:gd name="connsiteY4" fmla="*/ 4853 h 17521"/>
                <a:gd name="connsiteX5" fmla="*/ 19372 w 19842"/>
                <a:gd name="connsiteY5" fmla="*/ 376 h 175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842" h="17521">
                  <a:moveTo>
                    <a:pt x="19372" y="376"/>
                  </a:moveTo>
                  <a:cubicBezTo>
                    <a:pt x="19372" y="1138"/>
                    <a:pt x="19372" y="1900"/>
                    <a:pt x="19467" y="2662"/>
                  </a:cubicBezTo>
                  <a:cubicBezTo>
                    <a:pt x="22039" y="15616"/>
                    <a:pt x="10799" y="14187"/>
                    <a:pt x="4037" y="17521"/>
                  </a:cubicBezTo>
                  <a:cubicBezTo>
                    <a:pt x="2227" y="17140"/>
                    <a:pt x="608" y="16569"/>
                    <a:pt x="1274" y="14092"/>
                  </a:cubicBezTo>
                  <a:cubicBezTo>
                    <a:pt x="5942" y="11997"/>
                    <a:pt x="-5393" y="5996"/>
                    <a:pt x="3560" y="4853"/>
                  </a:cubicBezTo>
                  <a:cubicBezTo>
                    <a:pt x="8132" y="1424"/>
                    <a:pt x="13276" y="-957"/>
                    <a:pt x="19372" y="376"/>
                  </a:cubicBezTo>
                  <a:close/>
                </a:path>
              </a:pathLst>
            </a:custGeom>
            <a:solidFill>
              <a:srgbClr val="F8C30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71" name="Freeform: Shape 270">
              <a:extLst>
                <a:ext uri="{FF2B5EF4-FFF2-40B4-BE49-F238E27FC236}">
                  <a16:creationId xmlns:a16="http://schemas.microsoft.com/office/drawing/2014/main" id="{096179FE-598D-C2A5-D4B7-A0DEC272A435}"/>
                </a:ext>
              </a:extLst>
            </p:cNvPr>
            <p:cNvSpPr/>
            <p:nvPr/>
          </p:nvSpPr>
          <p:spPr>
            <a:xfrm>
              <a:off x="9197860" y="2041126"/>
              <a:ext cx="25241" cy="19392"/>
            </a:xfrm>
            <a:custGeom>
              <a:avLst/>
              <a:gdLst>
                <a:gd name="connsiteX0" fmla="*/ 0 w 25241"/>
                <a:gd name="connsiteY0" fmla="*/ 13716 h 19392"/>
                <a:gd name="connsiteX1" fmla="*/ 16002 w 25241"/>
                <a:gd name="connsiteY1" fmla="*/ 0 h 19392"/>
                <a:gd name="connsiteX2" fmla="*/ 18288 w 25241"/>
                <a:gd name="connsiteY2" fmla="*/ 95 h 19392"/>
                <a:gd name="connsiteX3" fmla="*/ 25146 w 25241"/>
                <a:gd name="connsiteY3" fmla="*/ 11430 h 19392"/>
                <a:gd name="connsiteX4" fmla="*/ 25241 w 25241"/>
                <a:gd name="connsiteY4" fmla="*/ 13716 h 19392"/>
                <a:gd name="connsiteX5" fmla="*/ 14954 w 25241"/>
                <a:gd name="connsiteY5" fmla="*/ 19145 h 19392"/>
                <a:gd name="connsiteX6" fmla="*/ 12002 w 25241"/>
                <a:gd name="connsiteY6" fmla="*/ 19336 h 19392"/>
                <a:gd name="connsiteX7" fmla="*/ 9239 w 25241"/>
                <a:gd name="connsiteY7" fmla="*/ 18383 h 19392"/>
                <a:gd name="connsiteX8" fmla="*/ 0 w 25241"/>
                <a:gd name="connsiteY8" fmla="*/ 13716 h 19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241" h="19392">
                  <a:moveTo>
                    <a:pt x="0" y="13716"/>
                  </a:moveTo>
                  <a:cubicBezTo>
                    <a:pt x="5239" y="9049"/>
                    <a:pt x="15049" y="9716"/>
                    <a:pt x="16002" y="0"/>
                  </a:cubicBezTo>
                  <a:cubicBezTo>
                    <a:pt x="16764" y="0"/>
                    <a:pt x="17526" y="95"/>
                    <a:pt x="18288" y="95"/>
                  </a:cubicBezTo>
                  <a:cubicBezTo>
                    <a:pt x="18860" y="4953"/>
                    <a:pt x="22003" y="8096"/>
                    <a:pt x="25146" y="11430"/>
                  </a:cubicBezTo>
                  <a:cubicBezTo>
                    <a:pt x="25146" y="12192"/>
                    <a:pt x="25146" y="12954"/>
                    <a:pt x="25241" y="13716"/>
                  </a:cubicBezTo>
                  <a:cubicBezTo>
                    <a:pt x="22384" y="16574"/>
                    <a:pt x="18383" y="17336"/>
                    <a:pt x="14954" y="19145"/>
                  </a:cubicBezTo>
                  <a:cubicBezTo>
                    <a:pt x="14002" y="19431"/>
                    <a:pt x="13049" y="19431"/>
                    <a:pt x="12002" y="19336"/>
                  </a:cubicBezTo>
                  <a:cubicBezTo>
                    <a:pt x="11049" y="19050"/>
                    <a:pt x="10097" y="18764"/>
                    <a:pt x="9239" y="18383"/>
                  </a:cubicBezTo>
                  <a:cubicBezTo>
                    <a:pt x="6096" y="16669"/>
                    <a:pt x="667" y="19907"/>
                    <a:pt x="0" y="13716"/>
                  </a:cubicBezTo>
                  <a:close/>
                </a:path>
              </a:pathLst>
            </a:custGeom>
            <a:solidFill>
              <a:srgbClr val="F8BC0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72" name="Freeform: Shape 271">
              <a:extLst>
                <a:ext uri="{FF2B5EF4-FFF2-40B4-BE49-F238E27FC236}">
                  <a16:creationId xmlns:a16="http://schemas.microsoft.com/office/drawing/2014/main" id="{61BB9514-58E6-6433-C35A-D40EFE5D400E}"/>
                </a:ext>
              </a:extLst>
            </p:cNvPr>
            <p:cNvSpPr/>
            <p:nvPr/>
          </p:nvSpPr>
          <p:spPr>
            <a:xfrm>
              <a:off x="9193267" y="2052556"/>
              <a:ext cx="16023" cy="20478"/>
            </a:xfrm>
            <a:custGeom>
              <a:avLst/>
              <a:gdLst>
                <a:gd name="connsiteX0" fmla="*/ 4594 w 16023"/>
                <a:gd name="connsiteY0" fmla="*/ 2286 h 20478"/>
                <a:gd name="connsiteX1" fmla="*/ 16024 w 16023"/>
                <a:gd name="connsiteY1" fmla="*/ 4572 h 20478"/>
                <a:gd name="connsiteX2" fmla="*/ 9166 w 16023"/>
                <a:gd name="connsiteY2" fmla="*/ 13716 h 20478"/>
                <a:gd name="connsiteX3" fmla="*/ 2308 w 16023"/>
                <a:gd name="connsiteY3" fmla="*/ 20479 h 20478"/>
                <a:gd name="connsiteX4" fmla="*/ 2308 w 16023"/>
                <a:gd name="connsiteY4" fmla="*/ 0 h 20478"/>
                <a:gd name="connsiteX5" fmla="*/ 4594 w 16023"/>
                <a:gd name="connsiteY5" fmla="*/ 2286 h 20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023" h="20478">
                  <a:moveTo>
                    <a:pt x="4594" y="2286"/>
                  </a:moveTo>
                  <a:cubicBezTo>
                    <a:pt x="7451" y="7811"/>
                    <a:pt x="12976" y="-95"/>
                    <a:pt x="16024" y="4572"/>
                  </a:cubicBezTo>
                  <a:cubicBezTo>
                    <a:pt x="14785" y="8382"/>
                    <a:pt x="10309" y="9811"/>
                    <a:pt x="9166" y="13716"/>
                  </a:cubicBezTo>
                  <a:cubicBezTo>
                    <a:pt x="7451" y="16574"/>
                    <a:pt x="6784" y="20479"/>
                    <a:pt x="2308" y="20479"/>
                  </a:cubicBezTo>
                  <a:cubicBezTo>
                    <a:pt x="4117" y="13621"/>
                    <a:pt x="-3693" y="6858"/>
                    <a:pt x="2308" y="0"/>
                  </a:cubicBezTo>
                  <a:cubicBezTo>
                    <a:pt x="3070" y="762"/>
                    <a:pt x="3832" y="1524"/>
                    <a:pt x="4594" y="2286"/>
                  </a:cubicBezTo>
                  <a:close/>
                </a:path>
              </a:pathLst>
            </a:custGeom>
            <a:solidFill>
              <a:srgbClr val="F9C30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73" name="Freeform: Shape 272">
              <a:extLst>
                <a:ext uri="{FF2B5EF4-FFF2-40B4-BE49-F238E27FC236}">
                  <a16:creationId xmlns:a16="http://schemas.microsoft.com/office/drawing/2014/main" id="{3C06755B-7E13-1833-C9CE-36601475A80B}"/>
                </a:ext>
              </a:extLst>
            </p:cNvPr>
            <p:cNvSpPr/>
            <p:nvPr/>
          </p:nvSpPr>
          <p:spPr>
            <a:xfrm>
              <a:off x="9196632" y="2032718"/>
              <a:ext cx="17135" cy="10853"/>
            </a:xfrm>
            <a:custGeom>
              <a:avLst/>
              <a:gdLst>
                <a:gd name="connsiteX0" fmla="*/ 17135 w 17135"/>
                <a:gd name="connsiteY0" fmla="*/ 6122 h 10853"/>
                <a:gd name="connsiteX1" fmla="*/ 1133 w 17135"/>
                <a:gd name="connsiteY1" fmla="*/ 10694 h 10853"/>
                <a:gd name="connsiteX2" fmla="*/ 7515 w 17135"/>
                <a:gd name="connsiteY2" fmla="*/ 1074 h 10853"/>
                <a:gd name="connsiteX3" fmla="*/ 17135 w 17135"/>
                <a:gd name="connsiteY3" fmla="*/ 6122 h 108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135" h="10853">
                  <a:moveTo>
                    <a:pt x="17135" y="6122"/>
                  </a:moveTo>
                  <a:cubicBezTo>
                    <a:pt x="12087" y="8789"/>
                    <a:pt x="7134" y="11551"/>
                    <a:pt x="1133" y="10694"/>
                  </a:cubicBezTo>
                  <a:cubicBezTo>
                    <a:pt x="-2582" y="3550"/>
                    <a:pt x="3705" y="2979"/>
                    <a:pt x="7515" y="1074"/>
                  </a:cubicBezTo>
                  <a:cubicBezTo>
                    <a:pt x="12849" y="-1498"/>
                    <a:pt x="15897" y="693"/>
                    <a:pt x="17135" y="6122"/>
                  </a:cubicBezTo>
                  <a:close/>
                </a:path>
              </a:pathLst>
            </a:custGeom>
            <a:solidFill>
              <a:srgbClr val="FCCC0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:a16="http://schemas.microsoft.com/office/drawing/2014/main" id="{7DB1FE63-59EA-9421-1E44-BC8F6F14A4A5}"/>
                </a:ext>
              </a:extLst>
            </p:cNvPr>
            <p:cNvSpPr/>
            <p:nvPr/>
          </p:nvSpPr>
          <p:spPr>
            <a:xfrm>
              <a:off x="9214564" y="2041221"/>
              <a:ext cx="8347" cy="11334"/>
            </a:xfrm>
            <a:custGeom>
              <a:avLst/>
              <a:gdLst>
                <a:gd name="connsiteX0" fmla="*/ 8348 w 8347"/>
                <a:gd name="connsiteY0" fmla="*/ 11335 h 11334"/>
                <a:gd name="connsiteX1" fmla="*/ 1490 w 8347"/>
                <a:gd name="connsiteY1" fmla="*/ 0 h 11334"/>
                <a:gd name="connsiteX2" fmla="*/ 5871 w 8347"/>
                <a:gd name="connsiteY2" fmla="*/ 4572 h 11334"/>
                <a:gd name="connsiteX3" fmla="*/ 8348 w 8347"/>
                <a:gd name="connsiteY3" fmla="*/ 11335 h 11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347" h="11334">
                  <a:moveTo>
                    <a:pt x="8348" y="11335"/>
                  </a:moveTo>
                  <a:cubicBezTo>
                    <a:pt x="3299" y="9239"/>
                    <a:pt x="-2892" y="7811"/>
                    <a:pt x="1490" y="0"/>
                  </a:cubicBezTo>
                  <a:cubicBezTo>
                    <a:pt x="2918" y="1524"/>
                    <a:pt x="4442" y="3048"/>
                    <a:pt x="5871" y="4572"/>
                  </a:cubicBezTo>
                  <a:cubicBezTo>
                    <a:pt x="6728" y="6858"/>
                    <a:pt x="7586" y="9049"/>
                    <a:pt x="8348" y="11335"/>
                  </a:cubicBezTo>
                  <a:close/>
                </a:path>
              </a:pathLst>
            </a:custGeom>
            <a:solidFill>
              <a:srgbClr val="F8C30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:a16="http://schemas.microsoft.com/office/drawing/2014/main" id="{235D1DB7-B75B-DA2E-8F2F-D7AEBCA5E048}"/>
                </a:ext>
              </a:extLst>
            </p:cNvPr>
            <p:cNvSpPr/>
            <p:nvPr/>
          </p:nvSpPr>
          <p:spPr>
            <a:xfrm>
              <a:off x="9191002" y="2075321"/>
              <a:ext cx="7743" cy="12358"/>
            </a:xfrm>
            <a:custGeom>
              <a:avLst/>
              <a:gdLst>
                <a:gd name="connsiteX0" fmla="*/ 4572 w 7743"/>
                <a:gd name="connsiteY0" fmla="*/ 0 h 12358"/>
                <a:gd name="connsiteX1" fmla="*/ 4572 w 7743"/>
                <a:gd name="connsiteY1" fmla="*/ 11430 h 12358"/>
                <a:gd name="connsiteX2" fmla="*/ 0 w 7743"/>
                <a:gd name="connsiteY2" fmla="*/ 11430 h 12358"/>
                <a:gd name="connsiteX3" fmla="*/ 286 w 7743"/>
                <a:gd name="connsiteY3" fmla="*/ 9335 h 12358"/>
                <a:gd name="connsiteX4" fmla="*/ 4572 w 7743"/>
                <a:gd name="connsiteY4" fmla="*/ 0 h 12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743" h="12358">
                  <a:moveTo>
                    <a:pt x="4572" y="0"/>
                  </a:moveTo>
                  <a:cubicBezTo>
                    <a:pt x="10192" y="3810"/>
                    <a:pt x="7144" y="7620"/>
                    <a:pt x="4572" y="11430"/>
                  </a:cubicBezTo>
                  <a:cubicBezTo>
                    <a:pt x="3048" y="12668"/>
                    <a:pt x="1524" y="12668"/>
                    <a:pt x="0" y="11430"/>
                  </a:cubicBezTo>
                  <a:cubicBezTo>
                    <a:pt x="0" y="10763"/>
                    <a:pt x="95" y="10001"/>
                    <a:pt x="286" y="9335"/>
                  </a:cubicBezTo>
                  <a:cubicBezTo>
                    <a:pt x="1715" y="6286"/>
                    <a:pt x="3143" y="3143"/>
                    <a:pt x="4572" y="0"/>
                  </a:cubicBezTo>
                  <a:close/>
                </a:path>
              </a:pathLst>
            </a:custGeom>
            <a:solidFill>
              <a:srgbClr val="F9C30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76" name="Freeform: Shape 275">
              <a:extLst>
                <a:ext uri="{FF2B5EF4-FFF2-40B4-BE49-F238E27FC236}">
                  <a16:creationId xmlns:a16="http://schemas.microsoft.com/office/drawing/2014/main" id="{15B67CED-DD2B-B188-2BFB-81FD39CDB755}"/>
                </a:ext>
              </a:extLst>
            </p:cNvPr>
            <p:cNvSpPr/>
            <p:nvPr/>
          </p:nvSpPr>
          <p:spPr>
            <a:xfrm>
              <a:off x="9172048" y="2100466"/>
              <a:ext cx="45261" cy="43433"/>
            </a:xfrm>
            <a:custGeom>
              <a:avLst/>
              <a:gdLst>
                <a:gd name="connsiteX0" fmla="*/ 28004 w 45261"/>
                <a:gd name="connsiteY0" fmla="*/ 0 h 43433"/>
                <a:gd name="connsiteX1" fmla="*/ 41719 w 45261"/>
                <a:gd name="connsiteY1" fmla="*/ 2286 h 43433"/>
                <a:gd name="connsiteX2" fmla="*/ 44577 w 45261"/>
                <a:gd name="connsiteY2" fmla="*/ 2381 h 43433"/>
                <a:gd name="connsiteX3" fmla="*/ 45244 w 45261"/>
                <a:gd name="connsiteY3" fmla="*/ 5525 h 43433"/>
                <a:gd name="connsiteX4" fmla="*/ 38481 w 45261"/>
                <a:gd name="connsiteY4" fmla="*/ 11811 h 43433"/>
                <a:gd name="connsiteX5" fmla="*/ 38005 w 45261"/>
                <a:gd name="connsiteY5" fmla="*/ 18669 h 43433"/>
                <a:gd name="connsiteX6" fmla="*/ 41815 w 45261"/>
                <a:gd name="connsiteY6" fmla="*/ 22955 h 43433"/>
                <a:gd name="connsiteX7" fmla="*/ 44101 w 45261"/>
                <a:gd name="connsiteY7" fmla="*/ 27432 h 43433"/>
                <a:gd name="connsiteX8" fmla="*/ 39053 w 45261"/>
                <a:gd name="connsiteY8" fmla="*/ 33623 h 43433"/>
                <a:gd name="connsiteX9" fmla="*/ 33147 w 45261"/>
                <a:gd name="connsiteY9" fmla="*/ 38672 h 43433"/>
                <a:gd name="connsiteX10" fmla="*/ 30385 w 45261"/>
                <a:gd name="connsiteY10" fmla="*/ 43434 h 43433"/>
                <a:gd name="connsiteX11" fmla="*/ 29337 w 45261"/>
                <a:gd name="connsiteY11" fmla="*/ 43434 h 43433"/>
                <a:gd name="connsiteX12" fmla="*/ 28289 w 45261"/>
                <a:gd name="connsiteY12" fmla="*/ 43434 h 43433"/>
                <a:gd name="connsiteX13" fmla="*/ 25813 w 45261"/>
                <a:gd name="connsiteY13" fmla="*/ 38862 h 43433"/>
                <a:gd name="connsiteX14" fmla="*/ 18860 w 45261"/>
                <a:gd name="connsiteY14" fmla="*/ 34100 h 43433"/>
                <a:gd name="connsiteX15" fmla="*/ 16192 w 45261"/>
                <a:gd name="connsiteY15" fmla="*/ 29432 h 43433"/>
                <a:gd name="connsiteX16" fmla="*/ 15621 w 45261"/>
                <a:gd name="connsiteY16" fmla="*/ 26765 h 43433"/>
                <a:gd name="connsiteX17" fmla="*/ 7906 w 45261"/>
                <a:gd name="connsiteY17" fmla="*/ 30575 h 43433"/>
                <a:gd name="connsiteX18" fmla="*/ 4858 w 45261"/>
                <a:gd name="connsiteY18" fmla="*/ 30480 h 43433"/>
                <a:gd name="connsiteX19" fmla="*/ 0 w 45261"/>
                <a:gd name="connsiteY19" fmla="*/ 18193 h 43433"/>
                <a:gd name="connsiteX20" fmla="*/ 9620 w 45261"/>
                <a:gd name="connsiteY20" fmla="*/ 15431 h 43433"/>
                <a:gd name="connsiteX21" fmla="*/ 20193 w 45261"/>
                <a:gd name="connsiteY21" fmla="*/ 7715 h 43433"/>
                <a:gd name="connsiteX22" fmla="*/ 20669 w 45261"/>
                <a:gd name="connsiteY22" fmla="*/ 4858 h 43433"/>
                <a:gd name="connsiteX23" fmla="*/ 28004 w 45261"/>
                <a:gd name="connsiteY23" fmla="*/ 0 h 43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45261" h="43433">
                  <a:moveTo>
                    <a:pt x="28004" y="0"/>
                  </a:moveTo>
                  <a:cubicBezTo>
                    <a:pt x="32385" y="2000"/>
                    <a:pt x="35814" y="9430"/>
                    <a:pt x="41719" y="2286"/>
                  </a:cubicBezTo>
                  <a:cubicBezTo>
                    <a:pt x="42672" y="1619"/>
                    <a:pt x="43625" y="1619"/>
                    <a:pt x="44577" y="2381"/>
                  </a:cubicBezTo>
                  <a:cubicBezTo>
                    <a:pt x="45053" y="3334"/>
                    <a:pt x="45339" y="4382"/>
                    <a:pt x="45244" y="5525"/>
                  </a:cubicBezTo>
                  <a:cubicBezTo>
                    <a:pt x="44291" y="9049"/>
                    <a:pt x="41529" y="10668"/>
                    <a:pt x="38481" y="11811"/>
                  </a:cubicBezTo>
                  <a:cubicBezTo>
                    <a:pt x="30194" y="13430"/>
                    <a:pt x="38100" y="16383"/>
                    <a:pt x="38005" y="18669"/>
                  </a:cubicBezTo>
                  <a:cubicBezTo>
                    <a:pt x="38481" y="20764"/>
                    <a:pt x="40195" y="21717"/>
                    <a:pt x="41815" y="22955"/>
                  </a:cubicBezTo>
                  <a:cubicBezTo>
                    <a:pt x="42577" y="24479"/>
                    <a:pt x="43339" y="26003"/>
                    <a:pt x="44101" y="27432"/>
                  </a:cubicBezTo>
                  <a:cubicBezTo>
                    <a:pt x="45053" y="31718"/>
                    <a:pt x="41148" y="31909"/>
                    <a:pt x="39053" y="33623"/>
                  </a:cubicBezTo>
                  <a:cubicBezTo>
                    <a:pt x="36386" y="34481"/>
                    <a:pt x="33909" y="35528"/>
                    <a:pt x="33147" y="38672"/>
                  </a:cubicBezTo>
                  <a:cubicBezTo>
                    <a:pt x="32671" y="40481"/>
                    <a:pt x="31813" y="42101"/>
                    <a:pt x="30385" y="43434"/>
                  </a:cubicBezTo>
                  <a:lnTo>
                    <a:pt x="29337" y="43434"/>
                  </a:lnTo>
                  <a:cubicBezTo>
                    <a:pt x="29337" y="43434"/>
                    <a:pt x="28289" y="43434"/>
                    <a:pt x="28289" y="43434"/>
                  </a:cubicBezTo>
                  <a:cubicBezTo>
                    <a:pt x="27432" y="41910"/>
                    <a:pt x="26670" y="40386"/>
                    <a:pt x="25813" y="38862"/>
                  </a:cubicBezTo>
                  <a:cubicBezTo>
                    <a:pt x="23431" y="37433"/>
                    <a:pt x="22288" y="34004"/>
                    <a:pt x="18860" y="34100"/>
                  </a:cubicBezTo>
                  <a:cubicBezTo>
                    <a:pt x="17050" y="33052"/>
                    <a:pt x="15430" y="31909"/>
                    <a:pt x="16192" y="29432"/>
                  </a:cubicBezTo>
                  <a:cubicBezTo>
                    <a:pt x="16192" y="28480"/>
                    <a:pt x="19431" y="26956"/>
                    <a:pt x="15621" y="26765"/>
                  </a:cubicBezTo>
                  <a:cubicBezTo>
                    <a:pt x="12382" y="26670"/>
                    <a:pt x="10287" y="28956"/>
                    <a:pt x="7906" y="30575"/>
                  </a:cubicBezTo>
                  <a:cubicBezTo>
                    <a:pt x="6858" y="30861"/>
                    <a:pt x="5905" y="30861"/>
                    <a:pt x="4858" y="30480"/>
                  </a:cubicBezTo>
                  <a:cubicBezTo>
                    <a:pt x="1143" y="27242"/>
                    <a:pt x="667" y="22670"/>
                    <a:pt x="0" y="18193"/>
                  </a:cubicBezTo>
                  <a:cubicBezTo>
                    <a:pt x="2381" y="14192"/>
                    <a:pt x="6191" y="15431"/>
                    <a:pt x="9620" y="15431"/>
                  </a:cubicBezTo>
                  <a:cubicBezTo>
                    <a:pt x="14859" y="15240"/>
                    <a:pt x="18860" y="13335"/>
                    <a:pt x="20193" y="7715"/>
                  </a:cubicBezTo>
                  <a:cubicBezTo>
                    <a:pt x="20098" y="6763"/>
                    <a:pt x="20288" y="5810"/>
                    <a:pt x="20669" y="4858"/>
                  </a:cubicBezTo>
                  <a:cubicBezTo>
                    <a:pt x="22574" y="2191"/>
                    <a:pt x="24860" y="476"/>
                    <a:pt x="28004" y="0"/>
                  </a:cubicBezTo>
                  <a:close/>
                </a:path>
              </a:pathLst>
            </a:custGeom>
            <a:solidFill>
              <a:srgbClr val="FBC1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:a16="http://schemas.microsoft.com/office/drawing/2014/main" id="{BD36A444-61B1-6312-6278-3EAF6785F0B6}"/>
                </a:ext>
              </a:extLst>
            </p:cNvPr>
            <p:cNvSpPr/>
            <p:nvPr/>
          </p:nvSpPr>
          <p:spPr>
            <a:xfrm>
              <a:off x="9206679" y="2166665"/>
              <a:ext cx="13974" cy="29760"/>
            </a:xfrm>
            <a:custGeom>
              <a:avLst/>
              <a:gdLst>
                <a:gd name="connsiteX0" fmla="*/ 9374 w 13974"/>
                <a:gd name="connsiteY0" fmla="*/ 16002 h 29760"/>
                <a:gd name="connsiteX1" fmla="*/ 13946 w 13974"/>
                <a:gd name="connsiteY1" fmla="*/ 22860 h 29760"/>
                <a:gd name="connsiteX2" fmla="*/ 9374 w 13974"/>
                <a:gd name="connsiteY2" fmla="*/ 29718 h 29760"/>
                <a:gd name="connsiteX3" fmla="*/ 230 w 13974"/>
                <a:gd name="connsiteY3" fmla="*/ 0 h 29760"/>
                <a:gd name="connsiteX4" fmla="*/ 9374 w 13974"/>
                <a:gd name="connsiteY4" fmla="*/ 16002 h 297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974" h="29760">
                  <a:moveTo>
                    <a:pt x="9374" y="16002"/>
                  </a:moveTo>
                  <a:cubicBezTo>
                    <a:pt x="10803" y="18383"/>
                    <a:pt x="14327" y="19336"/>
                    <a:pt x="13946" y="22860"/>
                  </a:cubicBezTo>
                  <a:cubicBezTo>
                    <a:pt x="12136" y="24955"/>
                    <a:pt x="15184" y="30290"/>
                    <a:pt x="9374" y="29718"/>
                  </a:cubicBezTo>
                  <a:cubicBezTo>
                    <a:pt x="5088" y="20193"/>
                    <a:pt x="-1294" y="11335"/>
                    <a:pt x="230" y="0"/>
                  </a:cubicBezTo>
                  <a:cubicBezTo>
                    <a:pt x="7945" y="2762"/>
                    <a:pt x="3754" y="12192"/>
                    <a:pt x="9374" y="16002"/>
                  </a:cubicBezTo>
                  <a:close/>
                </a:path>
              </a:pathLst>
            </a:custGeom>
            <a:solidFill>
              <a:srgbClr val="FCCA0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78" name="Freeform: Shape 277">
              <a:extLst>
                <a:ext uri="{FF2B5EF4-FFF2-40B4-BE49-F238E27FC236}">
                  <a16:creationId xmlns:a16="http://schemas.microsoft.com/office/drawing/2014/main" id="{D2672C62-7A4A-B320-2C43-075DCA48C66B}"/>
                </a:ext>
              </a:extLst>
            </p:cNvPr>
            <p:cNvSpPr/>
            <p:nvPr/>
          </p:nvSpPr>
          <p:spPr>
            <a:xfrm>
              <a:off x="9216053" y="2189525"/>
              <a:ext cx="11429" cy="11430"/>
            </a:xfrm>
            <a:custGeom>
              <a:avLst/>
              <a:gdLst>
                <a:gd name="connsiteX0" fmla="*/ 0 w 11429"/>
                <a:gd name="connsiteY0" fmla="*/ 6858 h 11430"/>
                <a:gd name="connsiteX1" fmla="*/ 4572 w 11429"/>
                <a:gd name="connsiteY1" fmla="*/ 0 h 11430"/>
                <a:gd name="connsiteX2" fmla="*/ 11430 w 11429"/>
                <a:gd name="connsiteY2" fmla="*/ 6858 h 11430"/>
                <a:gd name="connsiteX3" fmla="*/ 11430 w 11429"/>
                <a:gd name="connsiteY3" fmla="*/ 11430 h 11430"/>
                <a:gd name="connsiteX4" fmla="*/ 2286 w 11429"/>
                <a:gd name="connsiteY4" fmla="*/ 11430 h 11430"/>
                <a:gd name="connsiteX5" fmla="*/ 0 w 11429"/>
                <a:gd name="connsiteY5" fmla="*/ 6858 h 11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429" h="11430">
                  <a:moveTo>
                    <a:pt x="0" y="6858"/>
                  </a:moveTo>
                  <a:cubicBezTo>
                    <a:pt x="1524" y="4572"/>
                    <a:pt x="3048" y="2286"/>
                    <a:pt x="4572" y="0"/>
                  </a:cubicBezTo>
                  <a:cubicBezTo>
                    <a:pt x="6858" y="2286"/>
                    <a:pt x="9144" y="4572"/>
                    <a:pt x="11430" y="6858"/>
                  </a:cubicBezTo>
                  <a:cubicBezTo>
                    <a:pt x="11430" y="8382"/>
                    <a:pt x="11430" y="9906"/>
                    <a:pt x="11430" y="11430"/>
                  </a:cubicBezTo>
                  <a:cubicBezTo>
                    <a:pt x="8382" y="6858"/>
                    <a:pt x="5334" y="9144"/>
                    <a:pt x="2286" y="11430"/>
                  </a:cubicBezTo>
                  <a:cubicBezTo>
                    <a:pt x="476" y="10382"/>
                    <a:pt x="95" y="8763"/>
                    <a:pt x="0" y="6858"/>
                  </a:cubicBezTo>
                  <a:close/>
                </a:path>
              </a:pathLst>
            </a:custGeom>
            <a:solidFill>
              <a:srgbClr val="FCCD0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79" name="Freeform: Shape 278">
              <a:extLst>
                <a:ext uri="{FF2B5EF4-FFF2-40B4-BE49-F238E27FC236}">
                  <a16:creationId xmlns:a16="http://schemas.microsoft.com/office/drawing/2014/main" id="{372931A0-EFB7-8B33-422C-8770D71E48D2}"/>
                </a:ext>
              </a:extLst>
            </p:cNvPr>
            <p:cNvSpPr/>
            <p:nvPr/>
          </p:nvSpPr>
          <p:spPr>
            <a:xfrm>
              <a:off x="9271965" y="2063986"/>
              <a:ext cx="24136" cy="18127"/>
            </a:xfrm>
            <a:custGeom>
              <a:avLst/>
              <a:gdLst>
                <a:gd name="connsiteX0" fmla="*/ 23908 w 24136"/>
                <a:gd name="connsiteY0" fmla="*/ 0 h 18127"/>
                <a:gd name="connsiteX1" fmla="*/ 21717 w 24136"/>
                <a:gd name="connsiteY1" fmla="*/ 13621 h 18127"/>
                <a:gd name="connsiteX2" fmla="*/ 953 w 24136"/>
                <a:gd name="connsiteY2" fmla="*/ 12764 h 18127"/>
                <a:gd name="connsiteX3" fmla="*/ 0 w 24136"/>
                <a:gd name="connsiteY3" fmla="*/ 9430 h 18127"/>
                <a:gd name="connsiteX4" fmla="*/ 8954 w 24136"/>
                <a:gd name="connsiteY4" fmla="*/ 190 h 18127"/>
                <a:gd name="connsiteX5" fmla="*/ 23908 w 24136"/>
                <a:gd name="connsiteY5" fmla="*/ 0 h 18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36" h="18127">
                  <a:moveTo>
                    <a:pt x="23908" y="0"/>
                  </a:moveTo>
                  <a:cubicBezTo>
                    <a:pt x="23336" y="4572"/>
                    <a:pt x="25813" y="9620"/>
                    <a:pt x="21717" y="13621"/>
                  </a:cubicBezTo>
                  <a:cubicBezTo>
                    <a:pt x="14573" y="19812"/>
                    <a:pt x="7620" y="19717"/>
                    <a:pt x="953" y="12764"/>
                  </a:cubicBezTo>
                  <a:cubicBezTo>
                    <a:pt x="286" y="11716"/>
                    <a:pt x="0" y="10573"/>
                    <a:pt x="0" y="9430"/>
                  </a:cubicBezTo>
                  <a:cubicBezTo>
                    <a:pt x="1048" y="4477"/>
                    <a:pt x="3810" y="1238"/>
                    <a:pt x="8954" y="190"/>
                  </a:cubicBezTo>
                  <a:cubicBezTo>
                    <a:pt x="14002" y="762"/>
                    <a:pt x="18955" y="95"/>
                    <a:pt x="23908" y="0"/>
                  </a:cubicBezTo>
                  <a:close/>
                </a:path>
              </a:pathLst>
            </a:custGeom>
            <a:solidFill>
              <a:srgbClr val="FBC20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:a16="http://schemas.microsoft.com/office/drawing/2014/main" id="{F268E57E-8624-9A96-5C27-6075BAE9517C}"/>
                </a:ext>
              </a:extLst>
            </p:cNvPr>
            <p:cNvSpPr/>
            <p:nvPr/>
          </p:nvSpPr>
          <p:spPr>
            <a:xfrm>
              <a:off x="9265243" y="2084951"/>
              <a:ext cx="24315" cy="25115"/>
            </a:xfrm>
            <a:custGeom>
              <a:avLst/>
              <a:gdLst>
                <a:gd name="connsiteX0" fmla="*/ 23581 w 24315"/>
                <a:gd name="connsiteY0" fmla="*/ 10943 h 25115"/>
                <a:gd name="connsiteX1" fmla="*/ 21581 w 24315"/>
                <a:gd name="connsiteY1" fmla="*/ 20087 h 25115"/>
                <a:gd name="connsiteX2" fmla="*/ 10055 w 24315"/>
                <a:gd name="connsiteY2" fmla="*/ 24945 h 25115"/>
                <a:gd name="connsiteX3" fmla="*/ 721 w 24315"/>
                <a:gd name="connsiteY3" fmla="*/ 22564 h 25115"/>
                <a:gd name="connsiteX4" fmla="*/ 3007 w 24315"/>
                <a:gd name="connsiteY4" fmla="*/ 16372 h 25115"/>
                <a:gd name="connsiteX5" fmla="*/ 9484 w 24315"/>
                <a:gd name="connsiteY5" fmla="*/ 3514 h 25115"/>
                <a:gd name="connsiteX6" fmla="*/ 10627 w 24315"/>
                <a:gd name="connsiteY6" fmla="*/ 847 h 25115"/>
                <a:gd name="connsiteX7" fmla="*/ 22343 w 24315"/>
                <a:gd name="connsiteY7" fmla="*/ 847 h 25115"/>
                <a:gd name="connsiteX8" fmla="*/ 23867 w 24315"/>
                <a:gd name="connsiteY8" fmla="*/ 4085 h 25115"/>
                <a:gd name="connsiteX9" fmla="*/ 23581 w 24315"/>
                <a:gd name="connsiteY9" fmla="*/ 10943 h 25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315" h="25115">
                  <a:moveTo>
                    <a:pt x="23581" y="10943"/>
                  </a:moveTo>
                  <a:cubicBezTo>
                    <a:pt x="21295" y="13610"/>
                    <a:pt x="13675" y="15134"/>
                    <a:pt x="21581" y="20087"/>
                  </a:cubicBezTo>
                  <a:cubicBezTo>
                    <a:pt x="20057" y="27040"/>
                    <a:pt x="14532" y="24659"/>
                    <a:pt x="10055" y="24945"/>
                  </a:cubicBezTo>
                  <a:cubicBezTo>
                    <a:pt x="7007" y="24088"/>
                    <a:pt x="3674" y="23802"/>
                    <a:pt x="721" y="22564"/>
                  </a:cubicBezTo>
                  <a:cubicBezTo>
                    <a:pt x="-803" y="19611"/>
                    <a:pt x="149" y="17039"/>
                    <a:pt x="3007" y="16372"/>
                  </a:cubicBezTo>
                  <a:cubicBezTo>
                    <a:pt x="10722" y="14658"/>
                    <a:pt x="10341" y="9324"/>
                    <a:pt x="9484" y="3514"/>
                  </a:cubicBezTo>
                  <a:cubicBezTo>
                    <a:pt x="9389" y="2466"/>
                    <a:pt x="9865" y="1609"/>
                    <a:pt x="10627" y="847"/>
                  </a:cubicBezTo>
                  <a:cubicBezTo>
                    <a:pt x="14532" y="-1058"/>
                    <a:pt x="18437" y="847"/>
                    <a:pt x="22343" y="847"/>
                  </a:cubicBezTo>
                  <a:cubicBezTo>
                    <a:pt x="23771" y="1513"/>
                    <a:pt x="25010" y="2180"/>
                    <a:pt x="23867" y="4085"/>
                  </a:cubicBezTo>
                  <a:cubicBezTo>
                    <a:pt x="23867" y="6371"/>
                    <a:pt x="23771" y="8657"/>
                    <a:pt x="23581" y="10943"/>
                  </a:cubicBezTo>
                  <a:close/>
                </a:path>
              </a:pathLst>
            </a:custGeom>
            <a:solidFill>
              <a:srgbClr val="F5B2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81" name="Freeform: Shape 280">
              <a:extLst>
                <a:ext uri="{FF2B5EF4-FFF2-40B4-BE49-F238E27FC236}">
                  <a16:creationId xmlns:a16="http://schemas.microsoft.com/office/drawing/2014/main" id="{ED8D31B3-C0EC-59FA-0897-35CEBB214460}"/>
                </a:ext>
              </a:extLst>
            </p:cNvPr>
            <p:cNvSpPr/>
            <p:nvPr/>
          </p:nvSpPr>
          <p:spPr>
            <a:xfrm>
              <a:off x="9263011" y="2074062"/>
              <a:ext cx="30765" cy="15623"/>
            </a:xfrm>
            <a:custGeom>
              <a:avLst/>
              <a:gdLst>
                <a:gd name="connsiteX0" fmla="*/ 10192 w 30765"/>
                <a:gd name="connsiteY0" fmla="*/ 1259 h 15623"/>
                <a:gd name="connsiteX1" fmla="*/ 30766 w 30765"/>
                <a:gd name="connsiteY1" fmla="*/ 3545 h 15623"/>
                <a:gd name="connsiteX2" fmla="*/ 28384 w 30765"/>
                <a:gd name="connsiteY2" fmla="*/ 8117 h 15623"/>
                <a:gd name="connsiteX3" fmla="*/ 24479 w 30765"/>
                <a:gd name="connsiteY3" fmla="*/ 10308 h 15623"/>
                <a:gd name="connsiteX4" fmla="*/ 12383 w 30765"/>
                <a:gd name="connsiteY4" fmla="*/ 12689 h 15623"/>
                <a:gd name="connsiteX5" fmla="*/ 12383 w 30765"/>
                <a:gd name="connsiteY5" fmla="*/ 12689 h 15623"/>
                <a:gd name="connsiteX6" fmla="*/ 0 w 30765"/>
                <a:gd name="connsiteY6" fmla="*/ 6212 h 15623"/>
                <a:gd name="connsiteX7" fmla="*/ 2286 w 30765"/>
                <a:gd name="connsiteY7" fmla="*/ 1735 h 15623"/>
                <a:gd name="connsiteX8" fmla="*/ 10192 w 30765"/>
                <a:gd name="connsiteY8" fmla="*/ 1259 h 15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0765" h="15623">
                  <a:moveTo>
                    <a:pt x="10192" y="1259"/>
                  </a:moveTo>
                  <a:cubicBezTo>
                    <a:pt x="16669" y="5640"/>
                    <a:pt x="23432" y="6879"/>
                    <a:pt x="30766" y="3545"/>
                  </a:cubicBezTo>
                  <a:cubicBezTo>
                    <a:pt x="30004" y="5069"/>
                    <a:pt x="29242" y="6593"/>
                    <a:pt x="28384" y="8117"/>
                  </a:cubicBezTo>
                  <a:cubicBezTo>
                    <a:pt x="27337" y="9260"/>
                    <a:pt x="26098" y="10022"/>
                    <a:pt x="24479" y="10308"/>
                  </a:cubicBezTo>
                  <a:cubicBezTo>
                    <a:pt x="20574" y="11736"/>
                    <a:pt x="15811" y="8974"/>
                    <a:pt x="12383" y="12689"/>
                  </a:cubicBezTo>
                  <a:lnTo>
                    <a:pt x="12383" y="12689"/>
                  </a:lnTo>
                  <a:cubicBezTo>
                    <a:pt x="3429" y="19737"/>
                    <a:pt x="1905" y="12689"/>
                    <a:pt x="0" y="6212"/>
                  </a:cubicBezTo>
                  <a:cubicBezTo>
                    <a:pt x="0" y="4307"/>
                    <a:pt x="857" y="2878"/>
                    <a:pt x="2286" y="1735"/>
                  </a:cubicBezTo>
                  <a:cubicBezTo>
                    <a:pt x="4858" y="211"/>
                    <a:pt x="7334" y="-1027"/>
                    <a:pt x="10192" y="1259"/>
                  </a:cubicBezTo>
                  <a:close/>
                </a:path>
              </a:pathLst>
            </a:custGeom>
            <a:solidFill>
              <a:srgbClr val="FCBE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id="{C1A0C0F4-96F0-7D05-FD21-BDF3E82BF7D1}"/>
                </a:ext>
              </a:extLst>
            </p:cNvPr>
            <p:cNvSpPr/>
            <p:nvPr/>
          </p:nvSpPr>
          <p:spPr>
            <a:xfrm>
              <a:off x="9281727" y="2060869"/>
              <a:ext cx="14145" cy="6621"/>
            </a:xfrm>
            <a:custGeom>
              <a:avLst/>
              <a:gdLst>
                <a:gd name="connsiteX0" fmla="*/ 14146 w 14145"/>
                <a:gd name="connsiteY0" fmla="*/ 3117 h 6621"/>
                <a:gd name="connsiteX1" fmla="*/ 525 w 14145"/>
                <a:gd name="connsiteY1" fmla="*/ 5308 h 6621"/>
                <a:gd name="connsiteX2" fmla="*/ 2335 w 14145"/>
                <a:gd name="connsiteY2" fmla="*/ 260 h 6621"/>
                <a:gd name="connsiteX3" fmla="*/ 5097 w 14145"/>
                <a:gd name="connsiteY3" fmla="*/ 736 h 6621"/>
                <a:gd name="connsiteX4" fmla="*/ 11955 w 14145"/>
                <a:gd name="connsiteY4" fmla="*/ 736 h 6621"/>
                <a:gd name="connsiteX5" fmla="*/ 14146 w 14145"/>
                <a:gd name="connsiteY5" fmla="*/ 3117 h 6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145" h="6621">
                  <a:moveTo>
                    <a:pt x="14146" y="3117"/>
                  </a:moveTo>
                  <a:cubicBezTo>
                    <a:pt x="10145" y="7213"/>
                    <a:pt x="5573" y="7403"/>
                    <a:pt x="525" y="5308"/>
                  </a:cubicBezTo>
                  <a:cubicBezTo>
                    <a:pt x="-809" y="2927"/>
                    <a:pt x="620" y="1593"/>
                    <a:pt x="2335" y="260"/>
                  </a:cubicBezTo>
                  <a:cubicBezTo>
                    <a:pt x="3382" y="-217"/>
                    <a:pt x="4240" y="-26"/>
                    <a:pt x="5097" y="736"/>
                  </a:cubicBezTo>
                  <a:cubicBezTo>
                    <a:pt x="7383" y="736"/>
                    <a:pt x="9669" y="736"/>
                    <a:pt x="11955" y="736"/>
                  </a:cubicBezTo>
                  <a:cubicBezTo>
                    <a:pt x="12717" y="1593"/>
                    <a:pt x="13479" y="2355"/>
                    <a:pt x="14146" y="3117"/>
                  </a:cubicBezTo>
                  <a:close/>
                </a:path>
              </a:pathLst>
            </a:custGeom>
            <a:solidFill>
              <a:srgbClr val="F6B8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83" name="Freeform: Shape 282">
              <a:extLst>
                <a:ext uri="{FF2B5EF4-FFF2-40B4-BE49-F238E27FC236}">
                  <a16:creationId xmlns:a16="http://schemas.microsoft.com/office/drawing/2014/main" id="{F327A703-2BE7-2D60-8A20-06B703865BA0}"/>
                </a:ext>
              </a:extLst>
            </p:cNvPr>
            <p:cNvSpPr/>
            <p:nvPr/>
          </p:nvSpPr>
          <p:spPr>
            <a:xfrm>
              <a:off x="9284262" y="2082178"/>
              <a:ext cx="7166" cy="6858"/>
            </a:xfrm>
            <a:custGeom>
              <a:avLst/>
              <a:gdLst>
                <a:gd name="connsiteX0" fmla="*/ 2562 w 7166"/>
                <a:gd name="connsiteY0" fmla="*/ 0 h 6858"/>
                <a:gd name="connsiteX1" fmla="*/ 7134 w 7166"/>
                <a:gd name="connsiteY1" fmla="*/ 0 h 6858"/>
                <a:gd name="connsiteX2" fmla="*/ 4943 w 7166"/>
                <a:gd name="connsiteY2" fmla="*/ 6858 h 6858"/>
                <a:gd name="connsiteX3" fmla="*/ 2562 w 7166"/>
                <a:gd name="connsiteY3" fmla="*/ 4572 h 6858"/>
                <a:gd name="connsiteX4" fmla="*/ 85 w 7166"/>
                <a:gd name="connsiteY4" fmla="*/ 4001 h 6858"/>
                <a:gd name="connsiteX5" fmla="*/ 2562 w 7166"/>
                <a:gd name="connsiteY5" fmla="*/ 0 h 6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166" h="6858">
                  <a:moveTo>
                    <a:pt x="2562" y="0"/>
                  </a:moveTo>
                  <a:cubicBezTo>
                    <a:pt x="4086" y="0"/>
                    <a:pt x="5610" y="0"/>
                    <a:pt x="7134" y="0"/>
                  </a:cubicBezTo>
                  <a:cubicBezTo>
                    <a:pt x="7134" y="2572"/>
                    <a:pt x="7610" y="5144"/>
                    <a:pt x="4943" y="6858"/>
                  </a:cubicBezTo>
                  <a:cubicBezTo>
                    <a:pt x="4181" y="6096"/>
                    <a:pt x="3419" y="5334"/>
                    <a:pt x="2562" y="4572"/>
                  </a:cubicBezTo>
                  <a:cubicBezTo>
                    <a:pt x="1609" y="5048"/>
                    <a:pt x="466" y="5144"/>
                    <a:pt x="85" y="4001"/>
                  </a:cubicBezTo>
                  <a:cubicBezTo>
                    <a:pt x="-391" y="2000"/>
                    <a:pt x="1228" y="1048"/>
                    <a:pt x="2562" y="0"/>
                  </a:cubicBezTo>
                  <a:close/>
                </a:path>
              </a:pathLst>
            </a:custGeom>
            <a:solidFill>
              <a:srgbClr val="F9BF0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84" name="Freeform: Shape 283">
              <a:extLst>
                <a:ext uri="{FF2B5EF4-FFF2-40B4-BE49-F238E27FC236}">
                  <a16:creationId xmlns:a16="http://schemas.microsoft.com/office/drawing/2014/main" id="{B93B84DC-BEA8-A41B-E74E-379D6E7D8682}"/>
                </a:ext>
              </a:extLst>
            </p:cNvPr>
            <p:cNvSpPr/>
            <p:nvPr/>
          </p:nvSpPr>
          <p:spPr>
            <a:xfrm>
              <a:off x="9256072" y="2064007"/>
              <a:ext cx="18147" cy="13599"/>
            </a:xfrm>
            <a:custGeom>
              <a:avLst/>
              <a:gdLst>
                <a:gd name="connsiteX0" fmla="*/ 17131 w 18147"/>
                <a:gd name="connsiteY0" fmla="*/ 11313 h 13599"/>
                <a:gd name="connsiteX1" fmla="*/ 10273 w 18147"/>
                <a:gd name="connsiteY1" fmla="*/ 13599 h 13599"/>
                <a:gd name="connsiteX2" fmla="*/ 1701 w 18147"/>
                <a:gd name="connsiteY2" fmla="*/ 9980 h 13599"/>
                <a:gd name="connsiteX3" fmla="*/ 1129 w 18147"/>
                <a:gd name="connsiteY3" fmla="*/ 4455 h 13599"/>
                <a:gd name="connsiteX4" fmla="*/ 14845 w 18147"/>
                <a:gd name="connsiteY4" fmla="*/ 2169 h 13599"/>
                <a:gd name="connsiteX5" fmla="*/ 17131 w 18147"/>
                <a:gd name="connsiteY5" fmla="*/ 9027 h 13599"/>
                <a:gd name="connsiteX6" fmla="*/ 17131 w 18147"/>
                <a:gd name="connsiteY6" fmla="*/ 11313 h 135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147" h="13599">
                  <a:moveTo>
                    <a:pt x="17131" y="11313"/>
                  </a:moveTo>
                  <a:cubicBezTo>
                    <a:pt x="14845" y="12075"/>
                    <a:pt x="12559" y="12837"/>
                    <a:pt x="10273" y="13599"/>
                  </a:cubicBezTo>
                  <a:cubicBezTo>
                    <a:pt x="7511" y="12266"/>
                    <a:pt x="4177" y="12075"/>
                    <a:pt x="1701" y="9980"/>
                  </a:cubicBezTo>
                  <a:cubicBezTo>
                    <a:pt x="82" y="8265"/>
                    <a:pt x="-871" y="6551"/>
                    <a:pt x="1129" y="4455"/>
                  </a:cubicBezTo>
                  <a:cubicBezTo>
                    <a:pt x="4939" y="-974"/>
                    <a:pt x="9607" y="-1069"/>
                    <a:pt x="14845" y="2169"/>
                  </a:cubicBezTo>
                  <a:cubicBezTo>
                    <a:pt x="17893" y="3693"/>
                    <a:pt x="19227" y="5789"/>
                    <a:pt x="17131" y="9027"/>
                  </a:cubicBezTo>
                  <a:cubicBezTo>
                    <a:pt x="17131" y="9789"/>
                    <a:pt x="17131" y="10551"/>
                    <a:pt x="17131" y="11313"/>
                  </a:cubicBezTo>
                  <a:close/>
                </a:path>
              </a:pathLst>
            </a:custGeom>
            <a:solidFill>
              <a:srgbClr val="FDCA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85" name="Freeform: Shape 284">
              <a:extLst>
                <a:ext uri="{FF2B5EF4-FFF2-40B4-BE49-F238E27FC236}">
                  <a16:creationId xmlns:a16="http://schemas.microsoft.com/office/drawing/2014/main" id="{5362D9B9-2C48-B4B0-11B1-47965C7C67A0}"/>
                </a:ext>
              </a:extLst>
            </p:cNvPr>
            <p:cNvSpPr/>
            <p:nvPr/>
          </p:nvSpPr>
          <p:spPr>
            <a:xfrm>
              <a:off x="9245161" y="2067459"/>
              <a:ext cx="15918" cy="14689"/>
            </a:xfrm>
            <a:custGeom>
              <a:avLst/>
              <a:gdLst>
                <a:gd name="connsiteX0" fmla="*/ 12040 w 15918"/>
                <a:gd name="connsiteY0" fmla="*/ 1098 h 14689"/>
                <a:gd name="connsiteX1" fmla="*/ 14326 w 15918"/>
                <a:gd name="connsiteY1" fmla="*/ 5670 h 14689"/>
                <a:gd name="connsiteX2" fmla="*/ 15088 w 15918"/>
                <a:gd name="connsiteY2" fmla="*/ 12528 h 14689"/>
                <a:gd name="connsiteX3" fmla="*/ 6516 w 15918"/>
                <a:gd name="connsiteY3" fmla="*/ 14243 h 14689"/>
                <a:gd name="connsiteX4" fmla="*/ 134 w 15918"/>
                <a:gd name="connsiteY4" fmla="*/ 8528 h 14689"/>
                <a:gd name="connsiteX5" fmla="*/ 5182 w 15918"/>
                <a:gd name="connsiteY5" fmla="*/ 3289 h 14689"/>
                <a:gd name="connsiteX6" fmla="*/ 12040 w 15918"/>
                <a:gd name="connsiteY6" fmla="*/ 1098 h 14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918" h="14689">
                  <a:moveTo>
                    <a:pt x="12040" y="1098"/>
                  </a:moveTo>
                  <a:cubicBezTo>
                    <a:pt x="12136" y="3003"/>
                    <a:pt x="12517" y="4718"/>
                    <a:pt x="14326" y="5670"/>
                  </a:cubicBezTo>
                  <a:cubicBezTo>
                    <a:pt x="16136" y="7766"/>
                    <a:pt x="16422" y="10052"/>
                    <a:pt x="15088" y="12528"/>
                  </a:cubicBezTo>
                  <a:cubicBezTo>
                    <a:pt x="12612" y="15005"/>
                    <a:pt x="9659" y="15005"/>
                    <a:pt x="6516" y="14243"/>
                  </a:cubicBezTo>
                  <a:cubicBezTo>
                    <a:pt x="3658" y="13195"/>
                    <a:pt x="1468" y="11385"/>
                    <a:pt x="134" y="8528"/>
                  </a:cubicBezTo>
                  <a:cubicBezTo>
                    <a:pt x="-818" y="4242"/>
                    <a:pt x="3563" y="5099"/>
                    <a:pt x="5182" y="3289"/>
                  </a:cubicBezTo>
                  <a:cubicBezTo>
                    <a:pt x="6516" y="-330"/>
                    <a:pt x="8897" y="-807"/>
                    <a:pt x="12040" y="1098"/>
                  </a:cubicBezTo>
                  <a:close/>
                </a:path>
              </a:pathLst>
            </a:custGeom>
            <a:solidFill>
              <a:srgbClr val="F8BD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86" name="Freeform: Shape 285">
              <a:extLst>
                <a:ext uri="{FF2B5EF4-FFF2-40B4-BE49-F238E27FC236}">
                  <a16:creationId xmlns:a16="http://schemas.microsoft.com/office/drawing/2014/main" id="{60389984-3949-2EB5-0956-D8B88DDCAEFF}"/>
                </a:ext>
              </a:extLst>
            </p:cNvPr>
            <p:cNvSpPr/>
            <p:nvPr/>
          </p:nvSpPr>
          <p:spPr>
            <a:xfrm>
              <a:off x="9270917" y="2059318"/>
              <a:ext cx="13716" cy="13716"/>
            </a:xfrm>
            <a:custGeom>
              <a:avLst/>
              <a:gdLst>
                <a:gd name="connsiteX0" fmla="*/ 2286 w 13716"/>
                <a:gd name="connsiteY0" fmla="*/ 13716 h 13716"/>
                <a:gd name="connsiteX1" fmla="*/ 0 w 13716"/>
                <a:gd name="connsiteY1" fmla="*/ 6858 h 13716"/>
                <a:gd name="connsiteX2" fmla="*/ 6858 w 13716"/>
                <a:gd name="connsiteY2" fmla="*/ 0 h 13716"/>
                <a:gd name="connsiteX3" fmla="*/ 13716 w 13716"/>
                <a:gd name="connsiteY3" fmla="*/ 2286 h 13716"/>
                <a:gd name="connsiteX4" fmla="*/ 11430 w 13716"/>
                <a:gd name="connsiteY4" fmla="*/ 6858 h 13716"/>
                <a:gd name="connsiteX5" fmla="*/ 2286 w 13716"/>
                <a:gd name="connsiteY5" fmla="*/ 13716 h 13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6" h="13716">
                  <a:moveTo>
                    <a:pt x="2286" y="13716"/>
                  </a:moveTo>
                  <a:cubicBezTo>
                    <a:pt x="1524" y="11430"/>
                    <a:pt x="762" y="9144"/>
                    <a:pt x="0" y="6858"/>
                  </a:cubicBezTo>
                  <a:cubicBezTo>
                    <a:pt x="95" y="2381"/>
                    <a:pt x="3905" y="1715"/>
                    <a:pt x="6858" y="0"/>
                  </a:cubicBezTo>
                  <a:cubicBezTo>
                    <a:pt x="8477" y="2667"/>
                    <a:pt x="11906" y="95"/>
                    <a:pt x="13716" y="2286"/>
                  </a:cubicBezTo>
                  <a:cubicBezTo>
                    <a:pt x="12954" y="3810"/>
                    <a:pt x="12192" y="5334"/>
                    <a:pt x="11430" y="6858"/>
                  </a:cubicBezTo>
                  <a:cubicBezTo>
                    <a:pt x="6286" y="6477"/>
                    <a:pt x="5334" y="11525"/>
                    <a:pt x="2286" y="13716"/>
                  </a:cubicBezTo>
                  <a:close/>
                </a:path>
              </a:pathLst>
            </a:custGeom>
            <a:solidFill>
              <a:srgbClr val="F8BF0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87" name="Freeform: Shape 286">
              <a:extLst>
                <a:ext uri="{FF2B5EF4-FFF2-40B4-BE49-F238E27FC236}">
                  <a16:creationId xmlns:a16="http://schemas.microsoft.com/office/drawing/2014/main" id="{8111D64F-286B-B68F-4292-3C4905F64D55}"/>
                </a:ext>
              </a:extLst>
            </p:cNvPr>
            <p:cNvSpPr/>
            <p:nvPr/>
          </p:nvSpPr>
          <p:spPr>
            <a:xfrm>
              <a:off x="9237676" y="2063986"/>
              <a:ext cx="9037" cy="10288"/>
            </a:xfrm>
            <a:custGeom>
              <a:avLst/>
              <a:gdLst>
                <a:gd name="connsiteX0" fmla="*/ 3523 w 9037"/>
                <a:gd name="connsiteY0" fmla="*/ 0 h 10288"/>
                <a:gd name="connsiteX1" fmla="*/ 5714 w 9037"/>
                <a:gd name="connsiteY1" fmla="*/ 95 h 10288"/>
                <a:gd name="connsiteX2" fmla="*/ 8095 w 9037"/>
                <a:gd name="connsiteY2" fmla="*/ 6763 h 10288"/>
                <a:gd name="connsiteX3" fmla="*/ 951 w 9037"/>
                <a:gd name="connsiteY3" fmla="*/ 9430 h 10288"/>
                <a:gd name="connsiteX4" fmla="*/ 3523 w 9037"/>
                <a:gd name="connsiteY4" fmla="*/ 0 h 10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037" h="10288">
                  <a:moveTo>
                    <a:pt x="3523" y="0"/>
                  </a:moveTo>
                  <a:cubicBezTo>
                    <a:pt x="4285" y="0"/>
                    <a:pt x="4952" y="0"/>
                    <a:pt x="5714" y="95"/>
                  </a:cubicBezTo>
                  <a:cubicBezTo>
                    <a:pt x="7333" y="2000"/>
                    <a:pt x="10667" y="3334"/>
                    <a:pt x="8095" y="6763"/>
                  </a:cubicBezTo>
                  <a:cubicBezTo>
                    <a:pt x="6476" y="9906"/>
                    <a:pt x="4285" y="11335"/>
                    <a:pt x="951" y="9430"/>
                  </a:cubicBezTo>
                  <a:cubicBezTo>
                    <a:pt x="-1716" y="5334"/>
                    <a:pt x="1904" y="2953"/>
                    <a:pt x="3523" y="0"/>
                  </a:cubicBezTo>
                  <a:close/>
                </a:path>
              </a:pathLst>
            </a:custGeom>
            <a:solidFill>
              <a:srgbClr val="FCCC0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88" name="Freeform: Shape 287">
              <a:extLst>
                <a:ext uri="{FF2B5EF4-FFF2-40B4-BE49-F238E27FC236}">
                  <a16:creationId xmlns:a16="http://schemas.microsoft.com/office/drawing/2014/main" id="{056B2CB5-FF1F-43D9-AD44-977F2200789B}"/>
                </a:ext>
              </a:extLst>
            </p:cNvPr>
            <p:cNvSpPr/>
            <p:nvPr/>
          </p:nvSpPr>
          <p:spPr>
            <a:xfrm>
              <a:off x="9238007" y="2070748"/>
              <a:ext cx="12335" cy="7825"/>
            </a:xfrm>
            <a:custGeom>
              <a:avLst/>
              <a:gdLst>
                <a:gd name="connsiteX0" fmla="*/ 906 w 12335"/>
                <a:gd name="connsiteY0" fmla="*/ 2286 h 7825"/>
                <a:gd name="connsiteX1" fmla="*/ 7764 w 12335"/>
                <a:gd name="connsiteY1" fmla="*/ 0 h 7825"/>
                <a:gd name="connsiteX2" fmla="*/ 12336 w 12335"/>
                <a:gd name="connsiteY2" fmla="*/ 0 h 7825"/>
                <a:gd name="connsiteX3" fmla="*/ 7764 w 12335"/>
                <a:gd name="connsiteY3" fmla="*/ 4572 h 7825"/>
                <a:gd name="connsiteX4" fmla="*/ 1382 w 12335"/>
                <a:gd name="connsiteY4" fmla="*/ 7144 h 7825"/>
                <a:gd name="connsiteX5" fmla="*/ 906 w 12335"/>
                <a:gd name="connsiteY5" fmla="*/ 2286 h 7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335" h="7825">
                  <a:moveTo>
                    <a:pt x="906" y="2286"/>
                  </a:moveTo>
                  <a:cubicBezTo>
                    <a:pt x="3192" y="1524"/>
                    <a:pt x="5478" y="762"/>
                    <a:pt x="7764" y="0"/>
                  </a:cubicBezTo>
                  <a:cubicBezTo>
                    <a:pt x="9288" y="0"/>
                    <a:pt x="10812" y="0"/>
                    <a:pt x="12336" y="0"/>
                  </a:cubicBezTo>
                  <a:cubicBezTo>
                    <a:pt x="10812" y="1524"/>
                    <a:pt x="9288" y="3048"/>
                    <a:pt x="7764" y="4572"/>
                  </a:cubicBezTo>
                  <a:cubicBezTo>
                    <a:pt x="6430" y="7334"/>
                    <a:pt x="4335" y="8763"/>
                    <a:pt x="1382" y="7144"/>
                  </a:cubicBezTo>
                  <a:cubicBezTo>
                    <a:pt x="-523" y="6096"/>
                    <a:pt x="-237" y="4096"/>
                    <a:pt x="906" y="2286"/>
                  </a:cubicBezTo>
                  <a:close/>
                </a:path>
              </a:pathLst>
            </a:custGeom>
            <a:solidFill>
              <a:srgbClr val="F2B7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89" name="Freeform: Shape 288">
              <a:extLst>
                <a:ext uri="{FF2B5EF4-FFF2-40B4-BE49-F238E27FC236}">
                  <a16:creationId xmlns:a16="http://schemas.microsoft.com/office/drawing/2014/main" id="{2383044E-8C1F-C1AA-B55D-C28BA97CC5DF}"/>
                </a:ext>
              </a:extLst>
            </p:cNvPr>
            <p:cNvSpPr/>
            <p:nvPr/>
          </p:nvSpPr>
          <p:spPr>
            <a:xfrm>
              <a:off x="9277680" y="2059382"/>
              <a:ext cx="9143" cy="3224"/>
            </a:xfrm>
            <a:custGeom>
              <a:avLst/>
              <a:gdLst>
                <a:gd name="connsiteX0" fmla="*/ 6858 w 9143"/>
                <a:gd name="connsiteY0" fmla="*/ 2318 h 3224"/>
                <a:gd name="connsiteX1" fmla="*/ 0 w 9143"/>
                <a:gd name="connsiteY1" fmla="*/ 32 h 3224"/>
                <a:gd name="connsiteX2" fmla="*/ 9144 w 9143"/>
                <a:gd name="connsiteY2" fmla="*/ 2318 h 3224"/>
                <a:gd name="connsiteX3" fmla="*/ 6858 w 9143"/>
                <a:gd name="connsiteY3" fmla="*/ 2318 h 3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143" h="3224">
                  <a:moveTo>
                    <a:pt x="6858" y="2318"/>
                  </a:moveTo>
                  <a:cubicBezTo>
                    <a:pt x="4572" y="1461"/>
                    <a:pt x="571" y="6128"/>
                    <a:pt x="0" y="32"/>
                  </a:cubicBezTo>
                  <a:cubicBezTo>
                    <a:pt x="3143" y="318"/>
                    <a:pt x="6763" y="-1016"/>
                    <a:pt x="9144" y="2318"/>
                  </a:cubicBezTo>
                  <a:cubicBezTo>
                    <a:pt x="8382" y="2223"/>
                    <a:pt x="7620" y="2318"/>
                    <a:pt x="6858" y="2318"/>
                  </a:cubicBezTo>
                  <a:close/>
                </a:path>
              </a:pathLst>
            </a:custGeom>
            <a:solidFill>
              <a:srgbClr val="FBC20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90" name="Freeform: Shape 289">
              <a:extLst>
                <a:ext uri="{FF2B5EF4-FFF2-40B4-BE49-F238E27FC236}">
                  <a16:creationId xmlns:a16="http://schemas.microsoft.com/office/drawing/2014/main" id="{37F8513E-5E5E-3135-82E0-BBA4F8FC755D}"/>
                </a:ext>
              </a:extLst>
            </p:cNvPr>
            <p:cNvSpPr/>
            <p:nvPr/>
          </p:nvSpPr>
          <p:spPr>
            <a:xfrm>
              <a:off x="9122422" y="2105079"/>
              <a:ext cx="59531" cy="31733"/>
            </a:xfrm>
            <a:custGeom>
              <a:avLst/>
              <a:gdLst>
                <a:gd name="connsiteX0" fmla="*/ 54864 w 59531"/>
                <a:gd name="connsiteY0" fmla="*/ 25106 h 31733"/>
                <a:gd name="connsiteX1" fmla="*/ 57150 w 59531"/>
                <a:gd name="connsiteY1" fmla="*/ 25106 h 31733"/>
                <a:gd name="connsiteX2" fmla="*/ 59531 w 59531"/>
                <a:gd name="connsiteY2" fmla="*/ 27392 h 31733"/>
                <a:gd name="connsiteX3" fmla="*/ 50578 w 59531"/>
                <a:gd name="connsiteY3" fmla="*/ 31488 h 31733"/>
                <a:gd name="connsiteX4" fmla="*/ 30575 w 59531"/>
                <a:gd name="connsiteY4" fmla="*/ 29678 h 31733"/>
                <a:gd name="connsiteX5" fmla="*/ 11430 w 59531"/>
                <a:gd name="connsiteY5" fmla="*/ 27392 h 31733"/>
                <a:gd name="connsiteX6" fmla="*/ 0 w 59531"/>
                <a:gd name="connsiteY6" fmla="*/ 18248 h 31733"/>
                <a:gd name="connsiteX7" fmla="*/ 0 w 59531"/>
                <a:gd name="connsiteY7" fmla="*/ 18248 h 31733"/>
                <a:gd name="connsiteX8" fmla="*/ 11430 w 59531"/>
                <a:gd name="connsiteY8" fmla="*/ 9199 h 31733"/>
                <a:gd name="connsiteX9" fmla="*/ 32004 w 59531"/>
                <a:gd name="connsiteY9" fmla="*/ 55 h 31733"/>
                <a:gd name="connsiteX10" fmla="*/ 33242 w 59531"/>
                <a:gd name="connsiteY10" fmla="*/ 2627 h 31733"/>
                <a:gd name="connsiteX11" fmla="*/ 30004 w 59531"/>
                <a:gd name="connsiteY11" fmla="*/ 7580 h 31733"/>
                <a:gd name="connsiteX12" fmla="*/ 24575 w 59531"/>
                <a:gd name="connsiteY12" fmla="*/ 12057 h 31733"/>
                <a:gd name="connsiteX13" fmla="*/ 23622 w 59531"/>
                <a:gd name="connsiteY13" fmla="*/ 16629 h 31733"/>
                <a:gd name="connsiteX14" fmla="*/ 33814 w 59531"/>
                <a:gd name="connsiteY14" fmla="*/ 14819 h 31733"/>
                <a:gd name="connsiteX15" fmla="*/ 38195 w 59531"/>
                <a:gd name="connsiteY15" fmla="*/ 14628 h 31733"/>
                <a:gd name="connsiteX16" fmla="*/ 49530 w 59531"/>
                <a:gd name="connsiteY16" fmla="*/ 19867 h 31733"/>
                <a:gd name="connsiteX17" fmla="*/ 54864 w 59531"/>
                <a:gd name="connsiteY17" fmla="*/ 25106 h 317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9531" h="31733">
                  <a:moveTo>
                    <a:pt x="54864" y="25106"/>
                  </a:moveTo>
                  <a:cubicBezTo>
                    <a:pt x="55626" y="25106"/>
                    <a:pt x="56388" y="25106"/>
                    <a:pt x="57150" y="25106"/>
                  </a:cubicBezTo>
                  <a:cubicBezTo>
                    <a:pt x="58484" y="25392"/>
                    <a:pt x="59246" y="26154"/>
                    <a:pt x="59531" y="27392"/>
                  </a:cubicBezTo>
                  <a:cubicBezTo>
                    <a:pt x="58674" y="33393"/>
                    <a:pt x="54102" y="31392"/>
                    <a:pt x="50578" y="31488"/>
                  </a:cubicBezTo>
                  <a:cubicBezTo>
                    <a:pt x="44196" y="27582"/>
                    <a:pt x="37243" y="29964"/>
                    <a:pt x="30575" y="29678"/>
                  </a:cubicBezTo>
                  <a:cubicBezTo>
                    <a:pt x="24003" y="29583"/>
                    <a:pt x="17621" y="29297"/>
                    <a:pt x="11430" y="27392"/>
                  </a:cubicBezTo>
                  <a:cubicBezTo>
                    <a:pt x="6477" y="25773"/>
                    <a:pt x="2096" y="23487"/>
                    <a:pt x="0" y="18248"/>
                  </a:cubicBezTo>
                  <a:lnTo>
                    <a:pt x="0" y="18248"/>
                  </a:lnTo>
                  <a:cubicBezTo>
                    <a:pt x="4382" y="15867"/>
                    <a:pt x="7525" y="12057"/>
                    <a:pt x="11430" y="9199"/>
                  </a:cubicBezTo>
                  <a:cubicBezTo>
                    <a:pt x="18479" y="6627"/>
                    <a:pt x="23432" y="-707"/>
                    <a:pt x="32004" y="55"/>
                  </a:cubicBezTo>
                  <a:cubicBezTo>
                    <a:pt x="32766" y="722"/>
                    <a:pt x="33147" y="1579"/>
                    <a:pt x="33242" y="2627"/>
                  </a:cubicBezTo>
                  <a:cubicBezTo>
                    <a:pt x="32957" y="4818"/>
                    <a:pt x="31814" y="6437"/>
                    <a:pt x="30004" y="7580"/>
                  </a:cubicBezTo>
                  <a:cubicBezTo>
                    <a:pt x="27718" y="8532"/>
                    <a:pt x="25813" y="9866"/>
                    <a:pt x="24575" y="12057"/>
                  </a:cubicBezTo>
                  <a:cubicBezTo>
                    <a:pt x="23336" y="13390"/>
                    <a:pt x="22193" y="14724"/>
                    <a:pt x="23622" y="16629"/>
                  </a:cubicBezTo>
                  <a:cubicBezTo>
                    <a:pt x="27718" y="20248"/>
                    <a:pt x="30194" y="14057"/>
                    <a:pt x="33814" y="14819"/>
                  </a:cubicBezTo>
                  <a:cubicBezTo>
                    <a:pt x="35243" y="14724"/>
                    <a:pt x="36957" y="15295"/>
                    <a:pt x="38195" y="14628"/>
                  </a:cubicBezTo>
                  <a:cubicBezTo>
                    <a:pt x="44101" y="11866"/>
                    <a:pt x="48578" y="11390"/>
                    <a:pt x="49530" y="19867"/>
                  </a:cubicBezTo>
                  <a:cubicBezTo>
                    <a:pt x="49816" y="22153"/>
                    <a:pt x="52197" y="24153"/>
                    <a:pt x="54864" y="25106"/>
                  </a:cubicBezTo>
                  <a:close/>
                </a:path>
              </a:pathLst>
            </a:custGeom>
            <a:solidFill>
              <a:srgbClr val="FBC30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91" name="Freeform: Shape 290">
              <a:extLst>
                <a:ext uri="{FF2B5EF4-FFF2-40B4-BE49-F238E27FC236}">
                  <a16:creationId xmlns:a16="http://schemas.microsoft.com/office/drawing/2014/main" id="{CDD1AEB3-D1BA-E676-6BFA-3B25937348EB}"/>
                </a:ext>
              </a:extLst>
            </p:cNvPr>
            <p:cNvSpPr/>
            <p:nvPr/>
          </p:nvSpPr>
          <p:spPr>
            <a:xfrm>
              <a:off x="9122300" y="2123326"/>
              <a:ext cx="11552" cy="9144"/>
            </a:xfrm>
            <a:custGeom>
              <a:avLst/>
              <a:gdLst>
                <a:gd name="connsiteX0" fmla="*/ 123 w 11552"/>
                <a:gd name="connsiteY0" fmla="*/ 0 h 9144"/>
                <a:gd name="connsiteX1" fmla="*/ 11553 w 11552"/>
                <a:gd name="connsiteY1" fmla="*/ 9144 h 9144"/>
                <a:gd name="connsiteX2" fmla="*/ 123 w 11552"/>
                <a:gd name="connsiteY2" fmla="*/ 0 h 9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552" h="9144">
                  <a:moveTo>
                    <a:pt x="123" y="0"/>
                  </a:moveTo>
                  <a:cubicBezTo>
                    <a:pt x="3933" y="3048"/>
                    <a:pt x="7743" y="6096"/>
                    <a:pt x="11553" y="9144"/>
                  </a:cubicBezTo>
                  <a:cubicBezTo>
                    <a:pt x="599" y="8572"/>
                    <a:pt x="-449" y="7620"/>
                    <a:pt x="123" y="0"/>
                  </a:cubicBezTo>
                  <a:close/>
                </a:path>
              </a:pathLst>
            </a:custGeom>
            <a:solidFill>
              <a:srgbClr val="FBCB1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92" name="Freeform: Shape 291">
              <a:extLst>
                <a:ext uri="{FF2B5EF4-FFF2-40B4-BE49-F238E27FC236}">
                  <a16:creationId xmlns:a16="http://schemas.microsoft.com/office/drawing/2014/main" id="{61624E90-1507-3331-CCBB-38647FDD16FF}"/>
                </a:ext>
              </a:extLst>
            </p:cNvPr>
            <p:cNvSpPr/>
            <p:nvPr/>
          </p:nvSpPr>
          <p:spPr>
            <a:xfrm>
              <a:off x="9122422" y="2114182"/>
              <a:ext cx="11429" cy="9144"/>
            </a:xfrm>
            <a:custGeom>
              <a:avLst/>
              <a:gdLst>
                <a:gd name="connsiteX0" fmla="*/ 11430 w 11429"/>
                <a:gd name="connsiteY0" fmla="*/ 0 h 9144"/>
                <a:gd name="connsiteX1" fmla="*/ 0 w 11429"/>
                <a:gd name="connsiteY1" fmla="*/ 9144 h 9144"/>
                <a:gd name="connsiteX2" fmla="*/ 7049 w 11429"/>
                <a:gd name="connsiteY2" fmla="*/ 191 h 9144"/>
                <a:gd name="connsiteX3" fmla="*/ 11430 w 11429"/>
                <a:gd name="connsiteY3" fmla="*/ 0 h 9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29" h="9144">
                  <a:moveTo>
                    <a:pt x="11430" y="0"/>
                  </a:moveTo>
                  <a:cubicBezTo>
                    <a:pt x="9430" y="5239"/>
                    <a:pt x="5906" y="8763"/>
                    <a:pt x="0" y="9144"/>
                  </a:cubicBezTo>
                  <a:cubicBezTo>
                    <a:pt x="2381" y="6096"/>
                    <a:pt x="4763" y="3143"/>
                    <a:pt x="7049" y="191"/>
                  </a:cubicBezTo>
                  <a:cubicBezTo>
                    <a:pt x="8573" y="95"/>
                    <a:pt x="10001" y="95"/>
                    <a:pt x="11430" y="0"/>
                  </a:cubicBezTo>
                  <a:close/>
                </a:path>
              </a:pathLst>
            </a:custGeom>
            <a:solidFill>
              <a:srgbClr val="FBCB1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93" name="Freeform: Shape 292">
              <a:extLst>
                <a:ext uri="{FF2B5EF4-FFF2-40B4-BE49-F238E27FC236}">
                  <a16:creationId xmlns:a16="http://schemas.microsoft.com/office/drawing/2014/main" id="{1A3FBD50-9FAE-CBF4-DC88-3F4836DE07F6}"/>
                </a:ext>
              </a:extLst>
            </p:cNvPr>
            <p:cNvSpPr/>
            <p:nvPr/>
          </p:nvSpPr>
          <p:spPr>
            <a:xfrm>
              <a:off x="9171696" y="2086750"/>
              <a:ext cx="31722" cy="20573"/>
            </a:xfrm>
            <a:custGeom>
              <a:avLst/>
              <a:gdLst>
                <a:gd name="connsiteX0" fmla="*/ 28355 w 31722"/>
                <a:gd name="connsiteY0" fmla="*/ 13716 h 20573"/>
                <a:gd name="connsiteX1" fmla="*/ 21497 w 31722"/>
                <a:gd name="connsiteY1" fmla="*/ 20574 h 20573"/>
                <a:gd name="connsiteX2" fmla="*/ 6257 w 31722"/>
                <a:gd name="connsiteY2" fmla="*/ 18574 h 20573"/>
                <a:gd name="connsiteX3" fmla="*/ 1018 w 31722"/>
                <a:gd name="connsiteY3" fmla="*/ 11430 h 20573"/>
                <a:gd name="connsiteX4" fmla="*/ 3304 w 31722"/>
                <a:gd name="connsiteY4" fmla="*/ 6858 h 20573"/>
                <a:gd name="connsiteX5" fmla="*/ 19306 w 31722"/>
                <a:gd name="connsiteY5" fmla="*/ 0 h 20573"/>
                <a:gd name="connsiteX6" fmla="*/ 23783 w 31722"/>
                <a:gd name="connsiteY6" fmla="*/ 0 h 20573"/>
                <a:gd name="connsiteX7" fmla="*/ 28355 w 31722"/>
                <a:gd name="connsiteY7" fmla="*/ 13716 h 20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722" h="20573">
                  <a:moveTo>
                    <a:pt x="28355" y="13716"/>
                  </a:moveTo>
                  <a:cubicBezTo>
                    <a:pt x="26069" y="16002"/>
                    <a:pt x="23783" y="18288"/>
                    <a:pt x="21497" y="20574"/>
                  </a:cubicBezTo>
                  <a:cubicBezTo>
                    <a:pt x="16734" y="17526"/>
                    <a:pt x="11400" y="18098"/>
                    <a:pt x="6257" y="18574"/>
                  </a:cubicBezTo>
                  <a:cubicBezTo>
                    <a:pt x="-220" y="19241"/>
                    <a:pt x="-1077" y="16574"/>
                    <a:pt x="1018" y="11430"/>
                  </a:cubicBezTo>
                  <a:cubicBezTo>
                    <a:pt x="1780" y="9906"/>
                    <a:pt x="2542" y="8382"/>
                    <a:pt x="3304" y="6858"/>
                  </a:cubicBezTo>
                  <a:cubicBezTo>
                    <a:pt x="8638" y="4572"/>
                    <a:pt x="13972" y="2286"/>
                    <a:pt x="19306" y="0"/>
                  </a:cubicBezTo>
                  <a:cubicBezTo>
                    <a:pt x="20830" y="0"/>
                    <a:pt x="22354" y="0"/>
                    <a:pt x="23783" y="0"/>
                  </a:cubicBezTo>
                  <a:cubicBezTo>
                    <a:pt x="30355" y="2953"/>
                    <a:pt x="35308" y="6382"/>
                    <a:pt x="28355" y="13716"/>
                  </a:cubicBezTo>
                  <a:close/>
                </a:path>
              </a:pathLst>
            </a:custGeom>
            <a:solidFill>
              <a:srgbClr val="FCCB0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94" name="Freeform: Shape 293">
              <a:extLst>
                <a:ext uri="{FF2B5EF4-FFF2-40B4-BE49-F238E27FC236}">
                  <a16:creationId xmlns:a16="http://schemas.microsoft.com/office/drawing/2014/main" id="{A4E86599-188A-F9A6-F003-211DF855F79B}"/>
                </a:ext>
              </a:extLst>
            </p:cNvPr>
            <p:cNvSpPr/>
            <p:nvPr/>
          </p:nvSpPr>
          <p:spPr>
            <a:xfrm>
              <a:off x="9165190" y="2098181"/>
              <a:ext cx="28004" cy="20574"/>
            </a:xfrm>
            <a:custGeom>
              <a:avLst/>
              <a:gdLst>
                <a:gd name="connsiteX0" fmla="*/ 7525 w 28004"/>
                <a:gd name="connsiteY0" fmla="*/ 0 h 20574"/>
                <a:gd name="connsiteX1" fmla="*/ 17050 w 28004"/>
                <a:gd name="connsiteY1" fmla="*/ 4858 h 20574"/>
                <a:gd name="connsiteX2" fmla="*/ 28004 w 28004"/>
                <a:gd name="connsiteY2" fmla="*/ 9144 h 20574"/>
                <a:gd name="connsiteX3" fmla="*/ 28004 w 28004"/>
                <a:gd name="connsiteY3" fmla="*/ 9144 h 20574"/>
                <a:gd name="connsiteX4" fmla="*/ 16574 w 28004"/>
                <a:gd name="connsiteY4" fmla="*/ 20574 h 20574"/>
                <a:gd name="connsiteX5" fmla="*/ 7430 w 28004"/>
                <a:gd name="connsiteY5" fmla="*/ 20574 h 20574"/>
                <a:gd name="connsiteX6" fmla="*/ 2096 w 28004"/>
                <a:gd name="connsiteY6" fmla="*/ 15621 h 20574"/>
                <a:gd name="connsiteX7" fmla="*/ 0 w 28004"/>
                <a:gd name="connsiteY7" fmla="*/ 5524 h 20574"/>
                <a:gd name="connsiteX8" fmla="*/ 2953 w 28004"/>
                <a:gd name="connsiteY8" fmla="*/ 2286 h 20574"/>
                <a:gd name="connsiteX9" fmla="*/ 7525 w 28004"/>
                <a:gd name="connsiteY9" fmla="*/ 0 h 20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8004" h="20574">
                  <a:moveTo>
                    <a:pt x="7525" y="0"/>
                  </a:moveTo>
                  <a:cubicBezTo>
                    <a:pt x="6572" y="9811"/>
                    <a:pt x="15526" y="-95"/>
                    <a:pt x="17050" y="4858"/>
                  </a:cubicBezTo>
                  <a:cubicBezTo>
                    <a:pt x="22574" y="1524"/>
                    <a:pt x="25051" y="5906"/>
                    <a:pt x="28004" y="9144"/>
                  </a:cubicBezTo>
                  <a:lnTo>
                    <a:pt x="28004" y="9144"/>
                  </a:lnTo>
                  <a:cubicBezTo>
                    <a:pt x="28099" y="16859"/>
                    <a:pt x="20860" y="17240"/>
                    <a:pt x="16574" y="20574"/>
                  </a:cubicBezTo>
                  <a:cubicBezTo>
                    <a:pt x="13526" y="20479"/>
                    <a:pt x="10478" y="18383"/>
                    <a:pt x="7430" y="20574"/>
                  </a:cubicBezTo>
                  <a:cubicBezTo>
                    <a:pt x="5715" y="18955"/>
                    <a:pt x="3239" y="18002"/>
                    <a:pt x="2096" y="15621"/>
                  </a:cubicBezTo>
                  <a:cubicBezTo>
                    <a:pt x="1810" y="12192"/>
                    <a:pt x="857" y="8858"/>
                    <a:pt x="0" y="5524"/>
                  </a:cubicBezTo>
                  <a:cubicBezTo>
                    <a:pt x="190" y="3715"/>
                    <a:pt x="1905" y="3334"/>
                    <a:pt x="2953" y="2286"/>
                  </a:cubicBezTo>
                  <a:cubicBezTo>
                    <a:pt x="4477" y="1524"/>
                    <a:pt x="6001" y="762"/>
                    <a:pt x="7525" y="0"/>
                  </a:cubicBezTo>
                  <a:close/>
                </a:path>
              </a:pathLst>
            </a:custGeom>
            <a:solidFill>
              <a:srgbClr val="FCC5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95" name="Freeform: Shape 294">
              <a:extLst>
                <a:ext uri="{FF2B5EF4-FFF2-40B4-BE49-F238E27FC236}">
                  <a16:creationId xmlns:a16="http://schemas.microsoft.com/office/drawing/2014/main" id="{A551A7C1-1CF6-1F75-A56E-D4808BF95E47}"/>
                </a:ext>
              </a:extLst>
            </p:cNvPr>
            <p:cNvSpPr/>
            <p:nvPr/>
          </p:nvSpPr>
          <p:spPr>
            <a:xfrm>
              <a:off x="9154426" y="2099550"/>
              <a:ext cx="13716" cy="10568"/>
            </a:xfrm>
            <a:custGeom>
              <a:avLst/>
              <a:gdLst>
                <a:gd name="connsiteX0" fmla="*/ 13716 w 13716"/>
                <a:gd name="connsiteY0" fmla="*/ 917 h 10568"/>
                <a:gd name="connsiteX1" fmla="*/ 11430 w 13716"/>
                <a:gd name="connsiteY1" fmla="*/ 3203 h 10568"/>
                <a:gd name="connsiteX2" fmla="*/ 0 w 13716"/>
                <a:gd name="connsiteY2" fmla="*/ 7775 h 10568"/>
                <a:gd name="connsiteX3" fmla="*/ 0 w 13716"/>
                <a:gd name="connsiteY3" fmla="*/ 5489 h 10568"/>
                <a:gd name="connsiteX4" fmla="*/ 13716 w 13716"/>
                <a:gd name="connsiteY4" fmla="*/ 917 h 10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716" h="10568">
                  <a:moveTo>
                    <a:pt x="13716" y="917"/>
                  </a:moveTo>
                  <a:cubicBezTo>
                    <a:pt x="12954" y="1679"/>
                    <a:pt x="12192" y="2441"/>
                    <a:pt x="11430" y="3203"/>
                  </a:cubicBezTo>
                  <a:cubicBezTo>
                    <a:pt x="8572" y="7203"/>
                    <a:pt x="7144" y="14633"/>
                    <a:pt x="0" y="7775"/>
                  </a:cubicBezTo>
                  <a:cubicBezTo>
                    <a:pt x="0" y="7013"/>
                    <a:pt x="0" y="6251"/>
                    <a:pt x="0" y="5489"/>
                  </a:cubicBezTo>
                  <a:cubicBezTo>
                    <a:pt x="2381" y="-2608"/>
                    <a:pt x="8477" y="536"/>
                    <a:pt x="13716" y="917"/>
                  </a:cubicBezTo>
                  <a:close/>
                </a:path>
              </a:pathLst>
            </a:custGeom>
            <a:solidFill>
              <a:srgbClr val="FDD10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96" name="Freeform: Shape 295">
              <a:extLst>
                <a:ext uri="{FF2B5EF4-FFF2-40B4-BE49-F238E27FC236}">
                  <a16:creationId xmlns:a16="http://schemas.microsoft.com/office/drawing/2014/main" id="{A762B485-AB94-C89E-24A6-99B0018A7319}"/>
                </a:ext>
              </a:extLst>
            </p:cNvPr>
            <p:cNvSpPr/>
            <p:nvPr/>
          </p:nvSpPr>
          <p:spPr>
            <a:xfrm>
              <a:off x="9254915" y="2129388"/>
              <a:ext cx="22764" cy="12131"/>
            </a:xfrm>
            <a:custGeom>
              <a:avLst/>
              <a:gdLst>
                <a:gd name="connsiteX0" fmla="*/ 0 w 22764"/>
                <a:gd name="connsiteY0" fmla="*/ 7655 h 12131"/>
                <a:gd name="connsiteX1" fmla="*/ 14002 w 22764"/>
                <a:gd name="connsiteY1" fmla="*/ 2607 h 12131"/>
                <a:gd name="connsiteX2" fmla="*/ 22765 w 22764"/>
                <a:gd name="connsiteY2" fmla="*/ 7560 h 12131"/>
                <a:gd name="connsiteX3" fmla="*/ 18193 w 22764"/>
                <a:gd name="connsiteY3" fmla="*/ 9846 h 12131"/>
                <a:gd name="connsiteX4" fmla="*/ 13621 w 22764"/>
                <a:gd name="connsiteY4" fmla="*/ 12132 h 12131"/>
                <a:gd name="connsiteX5" fmla="*/ 2191 w 22764"/>
                <a:gd name="connsiteY5" fmla="*/ 7560 h 12131"/>
                <a:gd name="connsiteX6" fmla="*/ 0 w 22764"/>
                <a:gd name="connsiteY6" fmla="*/ 7655 h 12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764" h="12131">
                  <a:moveTo>
                    <a:pt x="0" y="7655"/>
                  </a:moveTo>
                  <a:cubicBezTo>
                    <a:pt x="3429" y="-346"/>
                    <a:pt x="8763" y="-2156"/>
                    <a:pt x="14002" y="2607"/>
                  </a:cubicBezTo>
                  <a:cubicBezTo>
                    <a:pt x="16478" y="4893"/>
                    <a:pt x="21717" y="2607"/>
                    <a:pt x="22765" y="7560"/>
                  </a:cubicBezTo>
                  <a:cubicBezTo>
                    <a:pt x="20860" y="7560"/>
                    <a:pt x="19145" y="8036"/>
                    <a:pt x="18193" y="9846"/>
                  </a:cubicBezTo>
                  <a:cubicBezTo>
                    <a:pt x="16669" y="10608"/>
                    <a:pt x="15145" y="11370"/>
                    <a:pt x="13621" y="12132"/>
                  </a:cubicBezTo>
                  <a:cubicBezTo>
                    <a:pt x="10763" y="8131"/>
                    <a:pt x="8477" y="2892"/>
                    <a:pt x="2191" y="7560"/>
                  </a:cubicBezTo>
                  <a:cubicBezTo>
                    <a:pt x="1524" y="8703"/>
                    <a:pt x="762" y="8703"/>
                    <a:pt x="0" y="7655"/>
                  </a:cubicBezTo>
                  <a:close/>
                </a:path>
              </a:pathLst>
            </a:custGeom>
            <a:solidFill>
              <a:srgbClr val="FDC4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97" name="Freeform: Shape 296">
              <a:extLst>
                <a:ext uri="{FF2B5EF4-FFF2-40B4-BE49-F238E27FC236}">
                  <a16:creationId xmlns:a16="http://schemas.microsoft.com/office/drawing/2014/main" id="{D55DCFBC-9883-2278-3DEC-EC47AF1E6B0A}"/>
                </a:ext>
              </a:extLst>
            </p:cNvPr>
            <p:cNvSpPr/>
            <p:nvPr/>
          </p:nvSpPr>
          <p:spPr>
            <a:xfrm>
              <a:off x="9266303" y="2103471"/>
              <a:ext cx="25619" cy="15283"/>
            </a:xfrm>
            <a:custGeom>
              <a:avLst/>
              <a:gdLst>
                <a:gd name="connsiteX0" fmla="*/ 6900 w 25619"/>
                <a:gd name="connsiteY0" fmla="*/ 3853 h 15283"/>
                <a:gd name="connsiteX1" fmla="*/ 20616 w 25619"/>
                <a:gd name="connsiteY1" fmla="*/ 1567 h 15283"/>
                <a:gd name="connsiteX2" fmla="*/ 25188 w 25619"/>
                <a:gd name="connsiteY2" fmla="*/ 3853 h 15283"/>
                <a:gd name="connsiteX3" fmla="*/ 22902 w 25619"/>
                <a:gd name="connsiteY3" fmla="*/ 8425 h 15283"/>
                <a:gd name="connsiteX4" fmla="*/ 18330 w 25619"/>
                <a:gd name="connsiteY4" fmla="*/ 12997 h 15283"/>
                <a:gd name="connsiteX5" fmla="*/ 6900 w 25619"/>
                <a:gd name="connsiteY5" fmla="*/ 12997 h 15283"/>
                <a:gd name="connsiteX6" fmla="*/ 42 w 25619"/>
                <a:gd name="connsiteY6" fmla="*/ 8425 h 15283"/>
                <a:gd name="connsiteX7" fmla="*/ 6900 w 25619"/>
                <a:gd name="connsiteY7" fmla="*/ 3853 h 152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619" h="15283">
                  <a:moveTo>
                    <a:pt x="6900" y="3853"/>
                  </a:moveTo>
                  <a:cubicBezTo>
                    <a:pt x="11472" y="3091"/>
                    <a:pt x="16615" y="5758"/>
                    <a:pt x="20616" y="1567"/>
                  </a:cubicBezTo>
                  <a:cubicBezTo>
                    <a:pt x="24235" y="-1862"/>
                    <a:pt x="24712" y="996"/>
                    <a:pt x="25188" y="3853"/>
                  </a:cubicBezTo>
                  <a:cubicBezTo>
                    <a:pt x="26617" y="6520"/>
                    <a:pt x="24140" y="7187"/>
                    <a:pt x="22902" y="8425"/>
                  </a:cubicBezTo>
                  <a:cubicBezTo>
                    <a:pt x="22807" y="11378"/>
                    <a:pt x="21283" y="12902"/>
                    <a:pt x="18330" y="12997"/>
                  </a:cubicBezTo>
                  <a:cubicBezTo>
                    <a:pt x="14520" y="16045"/>
                    <a:pt x="10710" y="16045"/>
                    <a:pt x="6900" y="12997"/>
                  </a:cubicBezTo>
                  <a:cubicBezTo>
                    <a:pt x="4614" y="11473"/>
                    <a:pt x="2328" y="9949"/>
                    <a:pt x="42" y="8425"/>
                  </a:cubicBezTo>
                  <a:cubicBezTo>
                    <a:pt x="-530" y="2615"/>
                    <a:pt x="4900" y="5853"/>
                    <a:pt x="6900" y="3853"/>
                  </a:cubicBezTo>
                  <a:close/>
                </a:path>
              </a:pathLst>
            </a:custGeom>
            <a:solidFill>
              <a:srgbClr val="F9B9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98" name="Freeform: Shape 297">
              <a:extLst>
                <a:ext uri="{FF2B5EF4-FFF2-40B4-BE49-F238E27FC236}">
                  <a16:creationId xmlns:a16="http://schemas.microsoft.com/office/drawing/2014/main" id="{11B5E6CA-83CE-9258-BC17-BDF934A9A4E2}"/>
                </a:ext>
              </a:extLst>
            </p:cNvPr>
            <p:cNvSpPr/>
            <p:nvPr/>
          </p:nvSpPr>
          <p:spPr>
            <a:xfrm>
              <a:off x="9289110" y="2107324"/>
              <a:ext cx="11334" cy="4645"/>
            </a:xfrm>
            <a:custGeom>
              <a:avLst/>
              <a:gdLst>
                <a:gd name="connsiteX0" fmla="*/ 0 w 11334"/>
                <a:gd name="connsiteY0" fmla="*/ 4572 h 4645"/>
                <a:gd name="connsiteX1" fmla="*/ 2286 w 11334"/>
                <a:gd name="connsiteY1" fmla="*/ 0 h 4645"/>
                <a:gd name="connsiteX2" fmla="*/ 11335 w 11334"/>
                <a:gd name="connsiteY2" fmla="*/ 0 h 4645"/>
                <a:gd name="connsiteX3" fmla="*/ 9049 w 11334"/>
                <a:gd name="connsiteY3" fmla="*/ 2286 h 4645"/>
                <a:gd name="connsiteX4" fmla="*/ 0 w 11334"/>
                <a:gd name="connsiteY4" fmla="*/ 4572 h 4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334" h="4645">
                  <a:moveTo>
                    <a:pt x="0" y="4572"/>
                  </a:moveTo>
                  <a:cubicBezTo>
                    <a:pt x="762" y="3048"/>
                    <a:pt x="1524" y="1524"/>
                    <a:pt x="2286" y="0"/>
                  </a:cubicBezTo>
                  <a:cubicBezTo>
                    <a:pt x="5334" y="0"/>
                    <a:pt x="8382" y="0"/>
                    <a:pt x="11335" y="0"/>
                  </a:cubicBezTo>
                  <a:cubicBezTo>
                    <a:pt x="10573" y="762"/>
                    <a:pt x="9811" y="1524"/>
                    <a:pt x="9049" y="2286"/>
                  </a:cubicBezTo>
                  <a:cubicBezTo>
                    <a:pt x="6286" y="3810"/>
                    <a:pt x="3334" y="4953"/>
                    <a:pt x="0" y="4572"/>
                  </a:cubicBezTo>
                  <a:close/>
                </a:path>
              </a:pathLst>
            </a:custGeom>
            <a:solidFill>
              <a:srgbClr val="F9B60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99" name="Freeform: Shape 298">
              <a:extLst>
                <a:ext uri="{FF2B5EF4-FFF2-40B4-BE49-F238E27FC236}">
                  <a16:creationId xmlns:a16="http://schemas.microsoft.com/office/drawing/2014/main" id="{A0EE9F0E-11CD-8744-6E78-4318E2A3F3D8}"/>
                </a:ext>
              </a:extLst>
            </p:cNvPr>
            <p:cNvSpPr/>
            <p:nvPr/>
          </p:nvSpPr>
          <p:spPr>
            <a:xfrm>
              <a:off x="9179477" y="2124917"/>
              <a:ext cx="11334" cy="9765"/>
            </a:xfrm>
            <a:custGeom>
              <a:avLst/>
              <a:gdLst>
                <a:gd name="connsiteX0" fmla="*/ 2381 w 11334"/>
                <a:gd name="connsiteY0" fmla="*/ 7554 h 9765"/>
                <a:gd name="connsiteX1" fmla="*/ 0 w 11334"/>
                <a:gd name="connsiteY1" fmla="*/ 5268 h 9765"/>
                <a:gd name="connsiteX2" fmla="*/ 9144 w 11334"/>
                <a:gd name="connsiteY2" fmla="*/ 696 h 9765"/>
                <a:gd name="connsiteX3" fmla="*/ 9144 w 11334"/>
                <a:gd name="connsiteY3" fmla="*/ 5268 h 9765"/>
                <a:gd name="connsiteX4" fmla="*/ 11335 w 11334"/>
                <a:gd name="connsiteY4" fmla="*/ 9649 h 9765"/>
                <a:gd name="connsiteX5" fmla="*/ 2381 w 11334"/>
                <a:gd name="connsiteY5" fmla="*/ 7554 h 97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334" h="9765">
                  <a:moveTo>
                    <a:pt x="2381" y="7554"/>
                  </a:moveTo>
                  <a:cubicBezTo>
                    <a:pt x="1619" y="6792"/>
                    <a:pt x="857" y="6030"/>
                    <a:pt x="0" y="5268"/>
                  </a:cubicBezTo>
                  <a:cubicBezTo>
                    <a:pt x="1334" y="410"/>
                    <a:pt x="4477" y="-1019"/>
                    <a:pt x="9144" y="696"/>
                  </a:cubicBezTo>
                  <a:cubicBezTo>
                    <a:pt x="10287" y="2220"/>
                    <a:pt x="8096" y="3744"/>
                    <a:pt x="9144" y="5268"/>
                  </a:cubicBezTo>
                  <a:cubicBezTo>
                    <a:pt x="9906" y="6696"/>
                    <a:pt x="10668" y="8125"/>
                    <a:pt x="11335" y="9649"/>
                  </a:cubicBezTo>
                  <a:cubicBezTo>
                    <a:pt x="8096" y="10125"/>
                    <a:pt x="5239" y="9078"/>
                    <a:pt x="2381" y="7554"/>
                  </a:cubicBezTo>
                  <a:close/>
                </a:path>
              </a:pathLst>
            </a:custGeom>
            <a:solidFill>
              <a:srgbClr val="F8BE0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00" name="Freeform: Shape 299">
              <a:extLst>
                <a:ext uri="{FF2B5EF4-FFF2-40B4-BE49-F238E27FC236}">
                  <a16:creationId xmlns:a16="http://schemas.microsoft.com/office/drawing/2014/main" id="{2895BA19-ECFB-3C84-682B-FF76D1F4A647}"/>
                </a:ext>
              </a:extLst>
            </p:cNvPr>
            <p:cNvSpPr/>
            <p:nvPr/>
          </p:nvSpPr>
          <p:spPr>
            <a:xfrm>
              <a:off x="9211470" y="2054836"/>
              <a:ext cx="16108" cy="7856"/>
            </a:xfrm>
            <a:custGeom>
              <a:avLst/>
              <a:gdLst>
                <a:gd name="connsiteX0" fmla="*/ 12 w 16108"/>
                <a:gd name="connsiteY0" fmla="*/ 4578 h 7856"/>
                <a:gd name="connsiteX1" fmla="*/ 11537 w 16108"/>
                <a:gd name="connsiteY1" fmla="*/ 6 h 7856"/>
                <a:gd name="connsiteX2" fmla="*/ 16109 w 16108"/>
                <a:gd name="connsiteY2" fmla="*/ 2292 h 7856"/>
                <a:gd name="connsiteX3" fmla="*/ 11537 w 16108"/>
                <a:gd name="connsiteY3" fmla="*/ 4578 h 7856"/>
                <a:gd name="connsiteX4" fmla="*/ 4679 w 16108"/>
                <a:gd name="connsiteY4" fmla="*/ 6864 h 7856"/>
                <a:gd name="connsiteX5" fmla="*/ 12 w 16108"/>
                <a:gd name="connsiteY5" fmla="*/ 4578 h 7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108" h="7856">
                  <a:moveTo>
                    <a:pt x="12" y="4578"/>
                  </a:moveTo>
                  <a:cubicBezTo>
                    <a:pt x="2964" y="958"/>
                    <a:pt x="7060" y="-89"/>
                    <a:pt x="11537" y="6"/>
                  </a:cubicBezTo>
                  <a:cubicBezTo>
                    <a:pt x="13442" y="101"/>
                    <a:pt x="15061" y="482"/>
                    <a:pt x="16109" y="2292"/>
                  </a:cubicBezTo>
                  <a:cubicBezTo>
                    <a:pt x="15252" y="4387"/>
                    <a:pt x="14013" y="5816"/>
                    <a:pt x="11537" y="4578"/>
                  </a:cubicBezTo>
                  <a:cubicBezTo>
                    <a:pt x="9251" y="5340"/>
                    <a:pt x="6965" y="6102"/>
                    <a:pt x="4679" y="6864"/>
                  </a:cubicBezTo>
                  <a:cubicBezTo>
                    <a:pt x="2012" y="8293"/>
                    <a:pt x="-179" y="8674"/>
                    <a:pt x="12" y="4578"/>
                  </a:cubicBezTo>
                  <a:close/>
                </a:path>
              </a:pathLst>
            </a:custGeom>
            <a:solidFill>
              <a:srgbClr val="FCC90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01" name="Freeform: Shape 300">
              <a:extLst>
                <a:ext uri="{FF2B5EF4-FFF2-40B4-BE49-F238E27FC236}">
                  <a16:creationId xmlns:a16="http://schemas.microsoft.com/office/drawing/2014/main" id="{D6C3362F-4F9E-7271-E6A3-EC42DD98FD6E}"/>
                </a:ext>
              </a:extLst>
            </p:cNvPr>
            <p:cNvSpPr/>
            <p:nvPr/>
          </p:nvSpPr>
          <p:spPr>
            <a:xfrm>
              <a:off x="9221767" y="2057128"/>
              <a:ext cx="8002" cy="7446"/>
            </a:xfrm>
            <a:custGeom>
              <a:avLst/>
              <a:gdLst>
                <a:gd name="connsiteX0" fmla="*/ 1144 w 8002"/>
                <a:gd name="connsiteY0" fmla="*/ 2286 h 7446"/>
                <a:gd name="connsiteX1" fmla="*/ 5716 w 8002"/>
                <a:gd name="connsiteY1" fmla="*/ 0 h 7446"/>
                <a:gd name="connsiteX2" fmla="*/ 8002 w 8002"/>
                <a:gd name="connsiteY2" fmla="*/ 0 h 7446"/>
                <a:gd name="connsiteX3" fmla="*/ 8002 w 8002"/>
                <a:gd name="connsiteY3" fmla="*/ 4572 h 7446"/>
                <a:gd name="connsiteX4" fmla="*/ 1144 w 8002"/>
                <a:gd name="connsiteY4" fmla="*/ 6858 h 7446"/>
                <a:gd name="connsiteX5" fmla="*/ 1144 w 8002"/>
                <a:gd name="connsiteY5" fmla="*/ 2286 h 74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002" h="7446">
                  <a:moveTo>
                    <a:pt x="1144" y="2286"/>
                  </a:moveTo>
                  <a:cubicBezTo>
                    <a:pt x="2668" y="1524"/>
                    <a:pt x="4192" y="762"/>
                    <a:pt x="5716" y="0"/>
                  </a:cubicBezTo>
                  <a:cubicBezTo>
                    <a:pt x="6478" y="0"/>
                    <a:pt x="7240" y="0"/>
                    <a:pt x="8002" y="0"/>
                  </a:cubicBezTo>
                  <a:cubicBezTo>
                    <a:pt x="8002" y="1524"/>
                    <a:pt x="8002" y="3048"/>
                    <a:pt x="8002" y="4572"/>
                  </a:cubicBezTo>
                  <a:cubicBezTo>
                    <a:pt x="6288" y="6953"/>
                    <a:pt x="4192" y="8287"/>
                    <a:pt x="1144" y="6858"/>
                  </a:cubicBezTo>
                  <a:cubicBezTo>
                    <a:pt x="-1332" y="5334"/>
                    <a:pt x="954" y="3810"/>
                    <a:pt x="1144" y="2286"/>
                  </a:cubicBezTo>
                  <a:close/>
                </a:path>
              </a:pathLst>
            </a:custGeom>
            <a:solidFill>
              <a:srgbClr val="F9C30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02" name="Freeform: Shape 301">
              <a:extLst>
                <a:ext uri="{FF2B5EF4-FFF2-40B4-BE49-F238E27FC236}">
                  <a16:creationId xmlns:a16="http://schemas.microsoft.com/office/drawing/2014/main" id="{612282AC-D9AC-DB4C-4769-34E51E5CFFBB}"/>
                </a:ext>
              </a:extLst>
            </p:cNvPr>
            <p:cNvSpPr/>
            <p:nvPr/>
          </p:nvSpPr>
          <p:spPr>
            <a:xfrm>
              <a:off x="9229360" y="2063890"/>
              <a:ext cx="22283" cy="31945"/>
            </a:xfrm>
            <a:custGeom>
              <a:avLst/>
              <a:gdLst>
                <a:gd name="connsiteX0" fmla="*/ 9553 w 22283"/>
                <a:gd name="connsiteY0" fmla="*/ 9144 h 31945"/>
                <a:gd name="connsiteX1" fmla="*/ 16411 w 22283"/>
                <a:gd name="connsiteY1" fmla="*/ 11430 h 31945"/>
                <a:gd name="connsiteX2" fmla="*/ 20983 w 22283"/>
                <a:gd name="connsiteY2" fmla="*/ 16002 h 31945"/>
                <a:gd name="connsiteX3" fmla="*/ 20793 w 22283"/>
                <a:gd name="connsiteY3" fmla="*/ 17336 h 31945"/>
                <a:gd name="connsiteX4" fmla="*/ 21650 w 22283"/>
                <a:gd name="connsiteY4" fmla="*/ 28099 h 31945"/>
                <a:gd name="connsiteX5" fmla="*/ 14982 w 22283"/>
                <a:gd name="connsiteY5" fmla="*/ 31909 h 31945"/>
                <a:gd name="connsiteX6" fmla="*/ 2695 w 22283"/>
                <a:gd name="connsiteY6" fmla="*/ 29623 h 31945"/>
                <a:gd name="connsiteX7" fmla="*/ 10696 w 22283"/>
                <a:gd name="connsiteY7" fmla="*/ 23146 h 31945"/>
                <a:gd name="connsiteX8" fmla="*/ 1266 w 22283"/>
                <a:gd name="connsiteY8" fmla="*/ 20479 h 31945"/>
                <a:gd name="connsiteX9" fmla="*/ 314 w 22283"/>
                <a:gd name="connsiteY9" fmla="*/ 11335 h 31945"/>
                <a:gd name="connsiteX10" fmla="*/ 3457 w 22283"/>
                <a:gd name="connsiteY10" fmla="*/ 2953 h 31945"/>
                <a:gd name="connsiteX11" fmla="*/ 4886 w 22283"/>
                <a:gd name="connsiteY11" fmla="*/ 2191 h 31945"/>
                <a:gd name="connsiteX12" fmla="*/ 11744 w 22283"/>
                <a:gd name="connsiteY12" fmla="*/ 0 h 31945"/>
                <a:gd name="connsiteX13" fmla="*/ 9553 w 22283"/>
                <a:gd name="connsiteY13" fmla="*/ 9144 h 31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2283" h="31945">
                  <a:moveTo>
                    <a:pt x="9553" y="9144"/>
                  </a:moveTo>
                  <a:cubicBezTo>
                    <a:pt x="10125" y="15145"/>
                    <a:pt x="13458" y="12668"/>
                    <a:pt x="16411" y="11430"/>
                  </a:cubicBezTo>
                  <a:cubicBezTo>
                    <a:pt x="18602" y="12287"/>
                    <a:pt x="20126" y="13811"/>
                    <a:pt x="20983" y="16002"/>
                  </a:cubicBezTo>
                  <a:cubicBezTo>
                    <a:pt x="20888" y="16478"/>
                    <a:pt x="20888" y="16955"/>
                    <a:pt x="20793" y="17336"/>
                  </a:cubicBezTo>
                  <a:cubicBezTo>
                    <a:pt x="19173" y="21050"/>
                    <a:pt x="23936" y="24289"/>
                    <a:pt x="21650" y="28099"/>
                  </a:cubicBezTo>
                  <a:cubicBezTo>
                    <a:pt x="20031" y="30385"/>
                    <a:pt x="17745" y="31528"/>
                    <a:pt x="14982" y="31909"/>
                  </a:cubicBezTo>
                  <a:cubicBezTo>
                    <a:pt x="10791" y="32004"/>
                    <a:pt x="6505" y="32099"/>
                    <a:pt x="2695" y="29623"/>
                  </a:cubicBezTo>
                  <a:cubicBezTo>
                    <a:pt x="2409" y="24003"/>
                    <a:pt x="8601" y="26289"/>
                    <a:pt x="10696" y="23146"/>
                  </a:cubicBezTo>
                  <a:cubicBezTo>
                    <a:pt x="7934" y="20669"/>
                    <a:pt x="3933" y="24670"/>
                    <a:pt x="1266" y="20479"/>
                  </a:cubicBezTo>
                  <a:cubicBezTo>
                    <a:pt x="3933" y="17526"/>
                    <a:pt x="8791" y="13525"/>
                    <a:pt x="314" y="11335"/>
                  </a:cubicBezTo>
                  <a:cubicBezTo>
                    <a:pt x="-829" y="7715"/>
                    <a:pt x="1362" y="5334"/>
                    <a:pt x="3457" y="2953"/>
                  </a:cubicBezTo>
                  <a:cubicBezTo>
                    <a:pt x="3933" y="2667"/>
                    <a:pt x="4410" y="2477"/>
                    <a:pt x="4886" y="2191"/>
                  </a:cubicBezTo>
                  <a:cubicBezTo>
                    <a:pt x="7172" y="1429"/>
                    <a:pt x="9458" y="762"/>
                    <a:pt x="11744" y="0"/>
                  </a:cubicBezTo>
                  <a:cubicBezTo>
                    <a:pt x="11077" y="3143"/>
                    <a:pt x="10315" y="6191"/>
                    <a:pt x="9553" y="9144"/>
                  </a:cubicBezTo>
                  <a:close/>
                </a:path>
              </a:pathLst>
            </a:custGeom>
            <a:solidFill>
              <a:srgbClr val="FBC2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03" name="Freeform: Shape 302">
              <a:extLst>
                <a:ext uri="{FF2B5EF4-FFF2-40B4-BE49-F238E27FC236}">
                  <a16:creationId xmlns:a16="http://schemas.microsoft.com/office/drawing/2014/main" id="{8534C57E-41DE-DCD8-D75A-BAB7B8EAD452}"/>
                </a:ext>
              </a:extLst>
            </p:cNvPr>
            <p:cNvSpPr/>
            <p:nvPr/>
          </p:nvSpPr>
          <p:spPr>
            <a:xfrm>
              <a:off x="9212240" y="2061700"/>
              <a:ext cx="22101" cy="17990"/>
            </a:xfrm>
            <a:custGeom>
              <a:avLst/>
              <a:gdLst>
                <a:gd name="connsiteX0" fmla="*/ 10671 w 22101"/>
                <a:gd name="connsiteY0" fmla="*/ 2286 h 17990"/>
                <a:gd name="connsiteX1" fmla="*/ 17529 w 22101"/>
                <a:gd name="connsiteY1" fmla="*/ 0 h 17990"/>
                <a:gd name="connsiteX2" fmla="*/ 22101 w 22101"/>
                <a:gd name="connsiteY2" fmla="*/ 4572 h 17990"/>
                <a:gd name="connsiteX3" fmla="*/ 22101 w 22101"/>
                <a:gd name="connsiteY3" fmla="*/ 4572 h 17990"/>
                <a:gd name="connsiteX4" fmla="*/ 15243 w 22101"/>
                <a:gd name="connsiteY4" fmla="*/ 6858 h 17990"/>
                <a:gd name="connsiteX5" fmla="*/ 10481 w 22101"/>
                <a:gd name="connsiteY5" fmla="*/ 14859 h 17990"/>
                <a:gd name="connsiteX6" fmla="*/ 3623 w 22101"/>
                <a:gd name="connsiteY6" fmla="*/ 17812 h 17990"/>
                <a:gd name="connsiteX7" fmla="*/ 3 w 22101"/>
                <a:gd name="connsiteY7" fmla="*/ 14002 h 17990"/>
                <a:gd name="connsiteX8" fmla="*/ 4099 w 22101"/>
                <a:gd name="connsiteY8" fmla="*/ 9335 h 17990"/>
                <a:gd name="connsiteX9" fmla="*/ 10671 w 22101"/>
                <a:gd name="connsiteY9" fmla="*/ 2286 h 17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101" h="17990">
                  <a:moveTo>
                    <a:pt x="10671" y="2286"/>
                  </a:moveTo>
                  <a:cubicBezTo>
                    <a:pt x="12957" y="1524"/>
                    <a:pt x="15243" y="762"/>
                    <a:pt x="17529" y="0"/>
                  </a:cubicBezTo>
                  <a:cubicBezTo>
                    <a:pt x="20482" y="95"/>
                    <a:pt x="22006" y="1619"/>
                    <a:pt x="22101" y="4572"/>
                  </a:cubicBezTo>
                  <a:cubicBezTo>
                    <a:pt x="22101" y="4572"/>
                    <a:pt x="22101" y="4572"/>
                    <a:pt x="22101" y="4572"/>
                  </a:cubicBezTo>
                  <a:cubicBezTo>
                    <a:pt x="20292" y="6858"/>
                    <a:pt x="18672" y="9525"/>
                    <a:pt x="15243" y="6858"/>
                  </a:cubicBezTo>
                  <a:cubicBezTo>
                    <a:pt x="10576" y="7715"/>
                    <a:pt x="12767" y="12668"/>
                    <a:pt x="10481" y="14859"/>
                  </a:cubicBezTo>
                  <a:cubicBezTo>
                    <a:pt x="8576" y="16764"/>
                    <a:pt x="6671" y="18574"/>
                    <a:pt x="3623" y="17812"/>
                  </a:cubicBezTo>
                  <a:cubicBezTo>
                    <a:pt x="1718" y="17240"/>
                    <a:pt x="194" y="16097"/>
                    <a:pt x="3" y="14002"/>
                  </a:cubicBezTo>
                  <a:cubicBezTo>
                    <a:pt x="-92" y="11240"/>
                    <a:pt x="1813" y="9811"/>
                    <a:pt x="4099" y="9335"/>
                  </a:cubicBezTo>
                  <a:cubicBezTo>
                    <a:pt x="8195" y="8572"/>
                    <a:pt x="9147" y="5144"/>
                    <a:pt x="10671" y="2286"/>
                  </a:cubicBezTo>
                  <a:close/>
                </a:path>
              </a:pathLst>
            </a:custGeom>
            <a:solidFill>
              <a:srgbClr val="FDCD0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04" name="Freeform: Shape 303">
              <a:extLst>
                <a:ext uri="{FF2B5EF4-FFF2-40B4-BE49-F238E27FC236}">
                  <a16:creationId xmlns:a16="http://schemas.microsoft.com/office/drawing/2014/main" id="{B98672BD-1F8B-4638-3ECC-8BF551D7FE04}"/>
                </a:ext>
              </a:extLst>
            </p:cNvPr>
            <p:cNvSpPr/>
            <p:nvPr/>
          </p:nvSpPr>
          <p:spPr>
            <a:xfrm>
              <a:off x="9272057" y="2116468"/>
              <a:ext cx="12607" cy="9144"/>
            </a:xfrm>
            <a:custGeom>
              <a:avLst/>
              <a:gdLst>
                <a:gd name="connsiteX0" fmla="*/ 1146 w 12607"/>
                <a:gd name="connsiteY0" fmla="*/ 0 h 9144"/>
                <a:gd name="connsiteX1" fmla="*/ 12576 w 12607"/>
                <a:gd name="connsiteY1" fmla="*/ 0 h 9144"/>
                <a:gd name="connsiteX2" fmla="*/ 8004 w 12607"/>
                <a:gd name="connsiteY2" fmla="*/ 9144 h 9144"/>
                <a:gd name="connsiteX3" fmla="*/ 1146 w 12607"/>
                <a:gd name="connsiteY3" fmla="*/ 0 h 9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07" h="9144">
                  <a:moveTo>
                    <a:pt x="1146" y="0"/>
                  </a:moveTo>
                  <a:cubicBezTo>
                    <a:pt x="4956" y="0"/>
                    <a:pt x="8766" y="0"/>
                    <a:pt x="12576" y="0"/>
                  </a:cubicBezTo>
                  <a:cubicBezTo>
                    <a:pt x="12767" y="3905"/>
                    <a:pt x="12195" y="7430"/>
                    <a:pt x="8004" y="9144"/>
                  </a:cubicBezTo>
                  <a:cubicBezTo>
                    <a:pt x="8004" y="4286"/>
                    <a:pt x="-3616" y="8287"/>
                    <a:pt x="1146" y="0"/>
                  </a:cubicBezTo>
                  <a:close/>
                </a:path>
              </a:pathLst>
            </a:custGeom>
            <a:solidFill>
              <a:srgbClr val="F4B7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05" name="Freeform: Shape 304">
              <a:extLst>
                <a:ext uri="{FF2B5EF4-FFF2-40B4-BE49-F238E27FC236}">
                  <a16:creationId xmlns:a16="http://schemas.microsoft.com/office/drawing/2014/main" id="{3CF8B013-83A1-5062-B22B-8979CEFD812B}"/>
                </a:ext>
              </a:extLst>
            </p:cNvPr>
            <p:cNvSpPr/>
            <p:nvPr/>
          </p:nvSpPr>
          <p:spPr>
            <a:xfrm>
              <a:off x="9243485" y="2086221"/>
              <a:ext cx="29622" cy="30590"/>
            </a:xfrm>
            <a:custGeom>
              <a:avLst/>
              <a:gdLst>
                <a:gd name="connsiteX0" fmla="*/ 0 w 29622"/>
                <a:gd name="connsiteY0" fmla="*/ 7387 h 30590"/>
                <a:gd name="connsiteX1" fmla="*/ 6858 w 29622"/>
                <a:gd name="connsiteY1" fmla="*/ 5101 h 30590"/>
                <a:gd name="connsiteX2" fmla="*/ 11525 w 29622"/>
                <a:gd name="connsiteY2" fmla="*/ 53 h 30590"/>
                <a:gd name="connsiteX3" fmla="*/ 16955 w 29622"/>
                <a:gd name="connsiteY3" fmla="*/ 9102 h 30590"/>
                <a:gd name="connsiteX4" fmla="*/ 16574 w 29622"/>
                <a:gd name="connsiteY4" fmla="*/ 11959 h 30590"/>
                <a:gd name="connsiteX5" fmla="*/ 14764 w 29622"/>
                <a:gd name="connsiteY5" fmla="*/ 13007 h 30590"/>
                <a:gd name="connsiteX6" fmla="*/ 16193 w 29622"/>
                <a:gd name="connsiteY6" fmla="*/ 13483 h 30590"/>
                <a:gd name="connsiteX7" fmla="*/ 19145 w 29622"/>
                <a:gd name="connsiteY7" fmla="*/ 15674 h 30590"/>
                <a:gd name="connsiteX8" fmla="*/ 22765 w 29622"/>
                <a:gd name="connsiteY8" fmla="*/ 21008 h 30590"/>
                <a:gd name="connsiteX9" fmla="*/ 29623 w 29622"/>
                <a:gd name="connsiteY9" fmla="*/ 21008 h 30590"/>
                <a:gd name="connsiteX10" fmla="*/ 22765 w 29622"/>
                <a:gd name="connsiteY10" fmla="*/ 25580 h 30590"/>
                <a:gd name="connsiteX11" fmla="*/ 11335 w 29622"/>
                <a:gd name="connsiteY11" fmla="*/ 30152 h 30590"/>
                <a:gd name="connsiteX12" fmla="*/ 3429 w 29622"/>
                <a:gd name="connsiteY12" fmla="*/ 28819 h 30590"/>
                <a:gd name="connsiteX13" fmla="*/ 1048 w 29622"/>
                <a:gd name="connsiteY13" fmla="*/ 27199 h 30590"/>
                <a:gd name="connsiteX14" fmla="*/ 0 w 29622"/>
                <a:gd name="connsiteY14" fmla="*/ 7387 h 305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9622" h="30590">
                  <a:moveTo>
                    <a:pt x="0" y="7387"/>
                  </a:moveTo>
                  <a:cubicBezTo>
                    <a:pt x="2286" y="6625"/>
                    <a:pt x="4572" y="5863"/>
                    <a:pt x="6858" y="5101"/>
                  </a:cubicBezTo>
                  <a:cubicBezTo>
                    <a:pt x="8668" y="3673"/>
                    <a:pt x="7525" y="-518"/>
                    <a:pt x="11525" y="53"/>
                  </a:cubicBezTo>
                  <a:cubicBezTo>
                    <a:pt x="14573" y="2339"/>
                    <a:pt x="15812" y="5768"/>
                    <a:pt x="16955" y="9102"/>
                  </a:cubicBezTo>
                  <a:cubicBezTo>
                    <a:pt x="17050" y="10054"/>
                    <a:pt x="16955" y="11102"/>
                    <a:pt x="16574" y="11959"/>
                  </a:cubicBezTo>
                  <a:cubicBezTo>
                    <a:pt x="16193" y="12531"/>
                    <a:pt x="14954" y="12436"/>
                    <a:pt x="14764" y="13007"/>
                  </a:cubicBezTo>
                  <a:cubicBezTo>
                    <a:pt x="14573" y="13483"/>
                    <a:pt x="15431" y="13769"/>
                    <a:pt x="16193" y="13483"/>
                  </a:cubicBezTo>
                  <a:cubicBezTo>
                    <a:pt x="17431" y="13960"/>
                    <a:pt x="18288" y="14722"/>
                    <a:pt x="19145" y="15674"/>
                  </a:cubicBezTo>
                  <a:cubicBezTo>
                    <a:pt x="20479" y="17389"/>
                    <a:pt x="21050" y="19579"/>
                    <a:pt x="22765" y="21008"/>
                  </a:cubicBezTo>
                  <a:cubicBezTo>
                    <a:pt x="25051" y="19579"/>
                    <a:pt x="27337" y="19579"/>
                    <a:pt x="29623" y="21008"/>
                  </a:cubicBezTo>
                  <a:cubicBezTo>
                    <a:pt x="27337" y="22532"/>
                    <a:pt x="25051" y="24056"/>
                    <a:pt x="22765" y="25580"/>
                  </a:cubicBezTo>
                  <a:cubicBezTo>
                    <a:pt x="18860" y="26723"/>
                    <a:pt x="16574" y="32152"/>
                    <a:pt x="11335" y="30152"/>
                  </a:cubicBezTo>
                  <a:cubicBezTo>
                    <a:pt x="9239" y="26723"/>
                    <a:pt x="6191" y="28438"/>
                    <a:pt x="3429" y="28819"/>
                  </a:cubicBezTo>
                  <a:cubicBezTo>
                    <a:pt x="2477" y="28628"/>
                    <a:pt x="1619" y="28057"/>
                    <a:pt x="1048" y="27199"/>
                  </a:cubicBezTo>
                  <a:cubicBezTo>
                    <a:pt x="191" y="20627"/>
                    <a:pt x="2000" y="13960"/>
                    <a:pt x="0" y="7387"/>
                  </a:cubicBezTo>
                  <a:close/>
                </a:path>
              </a:pathLst>
            </a:custGeom>
            <a:solidFill>
              <a:srgbClr val="F6B4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06" name="Freeform: Shape 305">
              <a:extLst>
                <a:ext uri="{FF2B5EF4-FFF2-40B4-BE49-F238E27FC236}">
                  <a16:creationId xmlns:a16="http://schemas.microsoft.com/office/drawing/2014/main" id="{826AD0EB-A056-021E-5820-3EE45D82F2DD}"/>
                </a:ext>
              </a:extLst>
            </p:cNvPr>
            <p:cNvSpPr/>
            <p:nvPr/>
          </p:nvSpPr>
          <p:spPr>
            <a:xfrm>
              <a:off x="9221223" y="2115992"/>
              <a:ext cx="24547" cy="18192"/>
            </a:xfrm>
            <a:custGeom>
              <a:avLst/>
              <a:gdLst>
                <a:gd name="connsiteX0" fmla="*/ 24548 w 24547"/>
                <a:gd name="connsiteY0" fmla="*/ 2762 h 18192"/>
                <a:gd name="connsiteX1" fmla="*/ 24548 w 24547"/>
                <a:gd name="connsiteY1" fmla="*/ 5048 h 18192"/>
                <a:gd name="connsiteX2" fmla="*/ 13594 w 24547"/>
                <a:gd name="connsiteY2" fmla="*/ 14573 h 18192"/>
                <a:gd name="connsiteX3" fmla="*/ 10927 w 24547"/>
                <a:gd name="connsiteY3" fmla="*/ 14192 h 18192"/>
                <a:gd name="connsiteX4" fmla="*/ 2259 w 24547"/>
                <a:gd name="connsiteY4" fmla="*/ 18193 h 18192"/>
                <a:gd name="connsiteX5" fmla="*/ 1783 w 24547"/>
                <a:gd name="connsiteY5" fmla="*/ 7334 h 18192"/>
                <a:gd name="connsiteX6" fmla="*/ 7974 w 24547"/>
                <a:gd name="connsiteY6" fmla="*/ 0 h 18192"/>
                <a:gd name="connsiteX7" fmla="*/ 7974 w 24547"/>
                <a:gd name="connsiteY7" fmla="*/ 5810 h 18192"/>
                <a:gd name="connsiteX8" fmla="*/ 23500 w 24547"/>
                <a:gd name="connsiteY8" fmla="*/ 1619 h 18192"/>
                <a:gd name="connsiteX9" fmla="*/ 24548 w 24547"/>
                <a:gd name="connsiteY9" fmla="*/ 2762 h 18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547" h="18192">
                  <a:moveTo>
                    <a:pt x="24548" y="2762"/>
                  </a:moveTo>
                  <a:cubicBezTo>
                    <a:pt x="24548" y="3524"/>
                    <a:pt x="24548" y="4286"/>
                    <a:pt x="24548" y="5048"/>
                  </a:cubicBezTo>
                  <a:cubicBezTo>
                    <a:pt x="21976" y="9525"/>
                    <a:pt x="16166" y="10192"/>
                    <a:pt x="13594" y="14573"/>
                  </a:cubicBezTo>
                  <a:cubicBezTo>
                    <a:pt x="12642" y="15049"/>
                    <a:pt x="11689" y="14859"/>
                    <a:pt x="10927" y="14192"/>
                  </a:cubicBezTo>
                  <a:cubicBezTo>
                    <a:pt x="7308" y="13525"/>
                    <a:pt x="4736" y="15430"/>
                    <a:pt x="2259" y="18193"/>
                  </a:cubicBezTo>
                  <a:cubicBezTo>
                    <a:pt x="-312" y="14478"/>
                    <a:pt x="-408" y="10954"/>
                    <a:pt x="1783" y="7334"/>
                  </a:cubicBezTo>
                  <a:cubicBezTo>
                    <a:pt x="-1551" y="1238"/>
                    <a:pt x="-598" y="0"/>
                    <a:pt x="7974" y="0"/>
                  </a:cubicBezTo>
                  <a:cubicBezTo>
                    <a:pt x="10165" y="3238"/>
                    <a:pt x="8832" y="5239"/>
                    <a:pt x="7974" y="5810"/>
                  </a:cubicBezTo>
                  <a:cubicBezTo>
                    <a:pt x="11118" y="2953"/>
                    <a:pt x="15975" y="-2096"/>
                    <a:pt x="23500" y="1619"/>
                  </a:cubicBezTo>
                  <a:cubicBezTo>
                    <a:pt x="23786" y="2000"/>
                    <a:pt x="24167" y="2381"/>
                    <a:pt x="24548" y="2762"/>
                  </a:cubicBezTo>
                  <a:close/>
                </a:path>
              </a:pathLst>
            </a:custGeom>
            <a:solidFill>
              <a:srgbClr val="FCC1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07" name="Freeform: Shape 306">
              <a:extLst>
                <a:ext uri="{FF2B5EF4-FFF2-40B4-BE49-F238E27FC236}">
                  <a16:creationId xmlns:a16="http://schemas.microsoft.com/office/drawing/2014/main" id="{9C392770-D8E4-9206-12EC-52F94F08BDD6}"/>
                </a:ext>
              </a:extLst>
            </p:cNvPr>
            <p:cNvSpPr/>
            <p:nvPr/>
          </p:nvSpPr>
          <p:spPr>
            <a:xfrm>
              <a:off x="9229767" y="2132452"/>
              <a:ext cx="11587" cy="9493"/>
            </a:xfrm>
            <a:custGeom>
              <a:avLst/>
              <a:gdLst>
                <a:gd name="connsiteX0" fmla="*/ 6860 w 11587"/>
                <a:gd name="connsiteY0" fmla="*/ 19 h 9493"/>
                <a:gd name="connsiteX1" fmla="*/ 10384 w 11587"/>
                <a:gd name="connsiteY1" fmla="*/ 7258 h 9493"/>
                <a:gd name="connsiteX2" fmla="*/ 2 w 11587"/>
                <a:gd name="connsiteY2" fmla="*/ 4591 h 9493"/>
                <a:gd name="connsiteX3" fmla="*/ 6860 w 11587"/>
                <a:gd name="connsiteY3" fmla="*/ 19 h 9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587" h="9493">
                  <a:moveTo>
                    <a:pt x="6860" y="19"/>
                  </a:moveTo>
                  <a:cubicBezTo>
                    <a:pt x="11622" y="686"/>
                    <a:pt x="12765" y="4115"/>
                    <a:pt x="10384" y="7258"/>
                  </a:cubicBezTo>
                  <a:cubicBezTo>
                    <a:pt x="5526" y="13735"/>
                    <a:pt x="3907" y="4019"/>
                    <a:pt x="2" y="4591"/>
                  </a:cubicBezTo>
                  <a:cubicBezTo>
                    <a:pt x="-93" y="-553"/>
                    <a:pt x="3621" y="19"/>
                    <a:pt x="6860" y="19"/>
                  </a:cubicBezTo>
                  <a:close/>
                </a:path>
              </a:pathLst>
            </a:custGeom>
            <a:solidFill>
              <a:srgbClr val="F5B7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08" name="Freeform: Shape 307">
              <a:extLst>
                <a:ext uri="{FF2B5EF4-FFF2-40B4-BE49-F238E27FC236}">
                  <a16:creationId xmlns:a16="http://schemas.microsoft.com/office/drawing/2014/main" id="{D1790097-2B45-8B06-4B42-8BA3870D8E7A}"/>
                </a:ext>
              </a:extLst>
            </p:cNvPr>
            <p:cNvSpPr/>
            <p:nvPr/>
          </p:nvSpPr>
          <p:spPr>
            <a:xfrm>
              <a:off x="9245291" y="2109819"/>
              <a:ext cx="11294" cy="8967"/>
            </a:xfrm>
            <a:custGeom>
              <a:avLst/>
              <a:gdLst>
                <a:gd name="connsiteX0" fmla="*/ 2766 w 11294"/>
                <a:gd name="connsiteY0" fmla="*/ 4363 h 8967"/>
                <a:gd name="connsiteX1" fmla="*/ 9433 w 11294"/>
                <a:gd name="connsiteY1" fmla="*/ 363 h 8967"/>
                <a:gd name="connsiteX2" fmla="*/ 9624 w 11294"/>
                <a:gd name="connsiteY2" fmla="*/ 6649 h 8967"/>
                <a:gd name="connsiteX3" fmla="*/ 480 w 11294"/>
                <a:gd name="connsiteY3" fmla="*/ 8935 h 8967"/>
                <a:gd name="connsiteX4" fmla="*/ 480 w 11294"/>
                <a:gd name="connsiteY4" fmla="*/ 8935 h 8967"/>
                <a:gd name="connsiteX5" fmla="*/ 2766 w 11294"/>
                <a:gd name="connsiteY5" fmla="*/ 4363 h 8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294" h="8967">
                  <a:moveTo>
                    <a:pt x="2766" y="4363"/>
                  </a:moveTo>
                  <a:cubicBezTo>
                    <a:pt x="4195" y="1601"/>
                    <a:pt x="6195" y="-971"/>
                    <a:pt x="9433" y="363"/>
                  </a:cubicBezTo>
                  <a:cubicBezTo>
                    <a:pt x="13243" y="1887"/>
                    <a:pt x="10100" y="4458"/>
                    <a:pt x="9624" y="6649"/>
                  </a:cubicBezTo>
                  <a:cubicBezTo>
                    <a:pt x="7243" y="9983"/>
                    <a:pt x="3623" y="8649"/>
                    <a:pt x="480" y="8935"/>
                  </a:cubicBezTo>
                  <a:lnTo>
                    <a:pt x="480" y="8935"/>
                  </a:lnTo>
                  <a:cubicBezTo>
                    <a:pt x="-1044" y="6268"/>
                    <a:pt x="1432" y="5601"/>
                    <a:pt x="2766" y="4363"/>
                  </a:cubicBezTo>
                  <a:close/>
                </a:path>
              </a:pathLst>
            </a:custGeom>
            <a:solidFill>
              <a:srgbClr val="FCC1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09" name="Freeform: Shape 308">
              <a:extLst>
                <a:ext uri="{FF2B5EF4-FFF2-40B4-BE49-F238E27FC236}">
                  <a16:creationId xmlns:a16="http://schemas.microsoft.com/office/drawing/2014/main" id="{5C9FE7B1-5863-ED9B-5966-A499BFBF7FFA}"/>
                </a:ext>
              </a:extLst>
            </p:cNvPr>
            <p:cNvSpPr/>
            <p:nvPr/>
          </p:nvSpPr>
          <p:spPr>
            <a:xfrm>
              <a:off x="9234341" y="2121041"/>
              <a:ext cx="14455" cy="9858"/>
            </a:xfrm>
            <a:custGeom>
              <a:avLst/>
              <a:gdLst>
                <a:gd name="connsiteX0" fmla="*/ 0 w 14455"/>
                <a:gd name="connsiteY0" fmla="*/ 9144 h 9858"/>
                <a:gd name="connsiteX1" fmla="*/ 11430 w 14455"/>
                <a:gd name="connsiteY1" fmla="*/ 0 h 9858"/>
                <a:gd name="connsiteX2" fmla="*/ 12668 w 14455"/>
                <a:gd name="connsiteY2" fmla="*/ 3715 h 9858"/>
                <a:gd name="connsiteX3" fmla="*/ 2286 w 14455"/>
                <a:gd name="connsiteY3" fmla="*/ 9144 h 9858"/>
                <a:gd name="connsiteX4" fmla="*/ 0 w 14455"/>
                <a:gd name="connsiteY4" fmla="*/ 9144 h 9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455" h="9858">
                  <a:moveTo>
                    <a:pt x="0" y="9144"/>
                  </a:moveTo>
                  <a:cubicBezTo>
                    <a:pt x="1048" y="2572"/>
                    <a:pt x="7525" y="2953"/>
                    <a:pt x="11430" y="0"/>
                  </a:cubicBezTo>
                  <a:cubicBezTo>
                    <a:pt x="14288" y="381"/>
                    <a:pt x="15907" y="1619"/>
                    <a:pt x="12668" y="3715"/>
                  </a:cubicBezTo>
                  <a:cubicBezTo>
                    <a:pt x="9430" y="5905"/>
                    <a:pt x="5715" y="7334"/>
                    <a:pt x="2286" y="9144"/>
                  </a:cubicBezTo>
                  <a:cubicBezTo>
                    <a:pt x="1524" y="10096"/>
                    <a:pt x="762" y="10096"/>
                    <a:pt x="0" y="9144"/>
                  </a:cubicBezTo>
                  <a:close/>
                </a:path>
              </a:pathLst>
            </a:custGeom>
            <a:solidFill>
              <a:srgbClr val="F5B7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10" name="Freeform: Shape 309">
              <a:extLst>
                <a:ext uri="{FF2B5EF4-FFF2-40B4-BE49-F238E27FC236}">
                  <a16:creationId xmlns:a16="http://schemas.microsoft.com/office/drawing/2014/main" id="{C445E4D6-8AF1-265C-FC5B-82F9FC5C0A36}"/>
                </a:ext>
              </a:extLst>
            </p:cNvPr>
            <p:cNvSpPr/>
            <p:nvPr/>
          </p:nvSpPr>
          <p:spPr>
            <a:xfrm>
              <a:off x="9215291" y="2111221"/>
              <a:ext cx="14859" cy="12105"/>
            </a:xfrm>
            <a:custGeom>
              <a:avLst/>
              <a:gdLst>
                <a:gd name="connsiteX0" fmla="*/ 14478 w 14859"/>
                <a:gd name="connsiteY0" fmla="*/ 5248 h 12105"/>
                <a:gd name="connsiteX1" fmla="*/ 7620 w 14859"/>
                <a:gd name="connsiteY1" fmla="*/ 12106 h 12105"/>
                <a:gd name="connsiteX2" fmla="*/ 3048 w 14859"/>
                <a:gd name="connsiteY2" fmla="*/ 9820 h 12105"/>
                <a:gd name="connsiteX3" fmla="*/ 0 w 14859"/>
                <a:gd name="connsiteY3" fmla="*/ 6486 h 12105"/>
                <a:gd name="connsiteX4" fmla="*/ 12859 w 14859"/>
                <a:gd name="connsiteY4" fmla="*/ 1152 h 12105"/>
                <a:gd name="connsiteX5" fmla="*/ 14859 w 14859"/>
                <a:gd name="connsiteY5" fmla="*/ 3629 h 12105"/>
                <a:gd name="connsiteX6" fmla="*/ 14478 w 14859"/>
                <a:gd name="connsiteY6" fmla="*/ 5248 h 121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859" h="12105">
                  <a:moveTo>
                    <a:pt x="14478" y="5248"/>
                  </a:moveTo>
                  <a:cubicBezTo>
                    <a:pt x="11240" y="6581"/>
                    <a:pt x="5144" y="4962"/>
                    <a:pt x="7620" y="12106"/>
                  </a:cubicBezTo>
                  <a:cubicBezTo>
                    <a:pt x="5715" y="12106"/>
                    <a:pt x="4001" y="11630"/>
                    <a:pt x="3048" y="9820"/>
                  </a:cubicBezTo>
                  <a:cubicBezTo>
                    <a:pt x="1619" y="9058"/>
                    <a:pt x="191" y="8391"/>
                    <a:pt x="0" y="6486"/>
                  </a:cubicBezTo>
                  <a:cubicBezTo>
                    <a:pt x="2477" y="295"/>
                    <a:pt x="6763" y="-1420"/>
                    <a:pt x="12859" y="1152"/>
                  </a:cubicBezTo>
                  <a:cubicBezTo>
                    <a:pt x="13716" y="1819"/>
                    <a:pt x="14383" y="2676"/>
                    <a:pt x="14859" y="3629"/>
                  </a:cubicBezTo>
                  <a:cubicBezTo>
                    <a:pt x="14764" y="4200"/>
                    <a:pt x="14573" y="4676"/>
                    <a:pt x="14478" y="5248"/>
                  </a:cubicBezTo>
                  <a:close/>
                </a:path>
              </a:pathLst>
            </a:custGeom>
            <a:solidFill>
              <a:srgbClr val="F8B9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11" name="Freeform: Shape 310">
              <a:extLst>
                <a:ext uri="{FF2B5EF4-FFF2-40B4-BE49-F238E27FC236}">
                  <a16:creationId xmlns:a16="http://schemas.microsoft.com/office/drawing/2014/main" id="{CDC155F8-92AD-C5DE-F5BB-5EE7C5348652}"/>
                </a:ext>
              </a:extLst>
            </p:cNvPr>
            <p:cNvSpPr/>
            <p:nvPr/>
          </p:nvSpPr>
          <p:spPr>
            <a:xfrm>
              <a:off x="9208064" y="2127899"/>
              <a:ext cx="8839" cy="9143"/>
            </a:xfrm>
            <a:custGeom>
              <a:avLst/>
              <a:gdLst>
                <a:gd name="connsiteX0" fmla="*/ 1131 w 8839"/>
                <a:gd name="connsiteY0" fmla="*/ 4572 h 9143"/>
                <a:gd name="connsiteX1" fmla="*/ 7989 w 8839"/>
                <a:gd name="connsiteY1" fmla="*/ 0 h 9143"/>
                <a:gd name="connsiteX2" fmla="*/ 1131 w 8839"/>
                <a:gd name="connsiteY2" fmla="*/ 9144 h 9143"/>
                <a:gd name="connsiteX3" fmla="*/ 178 w 8839"/>
                <a:gd name="connsiteY3" fmla="*/ 8191 h 9143"/>
                <a:gd name="connsiteX4" fmla="*/ 1131 w 8839"/>
                <a:gd name="connsiteY4" fmla="*/ 4572 h 9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839" h="9143">
                  <a:moveTo>
                    <a:pt x="1131" y="4572"/>
                  </a:moveTo>
                  <a:cubicBezTo>
                    <a:pt x="3417" y="3048"/>
                    <a:pt x="5703" y="1524"/>
                    <a:pt x="7989" y="0"/>
                  </a:cubicBezTo>
                  <a:cubicBezTo>
                    <a:pt x="10846" y="6953"/>
                    <a:pt x="5989" y="8001"/>
                    <a:pt x="1131" y="9144"/>
                  </a:cubicBezTo>
                  <a:cubicBezTo>
                    <a:pt x="845" y="8858"/>
                    <a:pt x="559" y="8477"/>
                    <a:pt x="178" y="8191"/>
                  </a:cubicBezTo>
                  <a:cubicBezTo>
                    <a:pt x="-203" y="6763"/>
                    <a:pt x="-12" y="5524"/>
                    <a:pt x="1131" y="4572"/>
                  </a:cubicBezTo>
                  <a:close/>
                </a:path>
              </a:pathLst>
            </a:custGeom>
            <a:solidFill>
              <a:srgbClr val="F8B9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12" name="Freeform: Shape 311">
              <a:extLst>
                <a:ext uri="{FF2B5EF4-FFF2-40B4-BE49-F238E27FC236}">
                  <a16:creationId xmlns:a16="http://schemas.microsoft.com/office/drawing/2014/main" id="{F7B23DB7-EAB7-8122-045C-2C419CB960A8}"/>
                </a:ext>
              </a:extLst>
            </p:cNvPr>
            <p:cNvSpPr/>
            <p:nvPr/>
          </p:nvSpPr>
          <p:spPr>
            <a:xfrm>
              <a:off x="9207592" y="2117590"/>
              <a:ext cx="10746" cy="7418"/>
            </a:xfrm>
            <a:custGeom>
              <a:avLst/>
              <a:gdLst>
                <a:gd name="connsiteX0" fmla="*/ 8461 w 10746"/>
                <a:gd name="connsiteY0" fmla="*/ 1164 h 7418"/>
                <a:gd name="connsiteX1" fmla="*/ 10747 w 10746"/>
                <a:gd name="connsiteY1" fmla="*/ 3450 h 7418"/>
                <a:gd name="connsiteX2" fmla="*/ 6175 w 10746"/>
                <a:gd name="connsiteY2" fmla="*/ 5832 h 7418"/>
                <a:gd name="connsiteX3" fmla="*/ 555 w 10746"/>
                <a:gd name="connsiteY3" fmla="*/ 6689 h 7418"/>
                <a:gd name="connsiteX4" fmla="*/ 1603 w 10746"/>
                <a:gd name="connsiteY4" fmla="*/ 3450 h 7418"/>
                <a:gd name="connsiteX5" fmla="*/ 8461 w 10746"/>
                <a:gd name="connsiteY5" fmla="*/ 1164 h 74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746" h="7418">
                  <a:moveTo>
                    <a:pt x="8461" y="1164"/>
                  </a:moveTo>
                  <a:cubicBezTo>
                    <a:pt x="9223" y="1926"/>
                    <a:pt x="9985" y="2688"/>
                    <a:pt x="10747" y="3450"/>
                  </a:cubicBezTo>
                  <a:cubicBezTo>
                    <a:pt x="9223" y="4212"/>
                    <a:pt x="7699" y="4974"/>
                    <a:pt x="6175" y="5832"/>
                  </a:cubicBezTo>
                  <a:cubicBezTo>
                    <a:pt x="4270" y="6213"/>
                    <a:pt x="2555" y="8594"/>
                    <a:pt x="555" y="6689"/>
                  </a:cubicBezTo>
                  <a:cubicBezTo>
                    <a:pt x="-683" y="5546"/>
                    <a:pt x="365" y="4212"/>
                    <a:pt x="1603" y="3450"/>
                  </a:cubicBezTo>
                  <a:cubicBezTo>
                    <a:pt x="3222" y="498"/>
                    <a:pt x="5127" y="-1312"/>
                    <a:pt x="8461" y="1164"/>
                  </a:cubicBezTo>
                  <a:close/>
                </a:path>
              </a:pathLst>
            </a:custGeom>
            <a:solidFill>
              <a:srgbClr val="EDAD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13" name="Freeform: Shape 312">
              <a:extLst>
                <a:ext uri="{FF2B5EF4-FFF2-40B4-BE49-F238E27FC236}">
                  <a16:creationId xmlns:a16="http://schemas.microsoft.com/office/drawing/2014/main" id="{4E25A1EA-760E-0374-C1EC-BAAA540955D7}"/>
                </a:ext>
              </a:extLst>
            </p:cNvPr>
            <p:cNvSpPr/>
            <p:nvPr/>
          </p:nvSpPr>
          <p:spPr>
            <a:xfrm>
              <a:off x="9202337" y="2135623"/>
              <a:ext cx="6858" cy="8181"/>
            </a:xfrm>
            <a:custGeom>
              <a:avLst/>
              <a:gdLst>
                <a:gd name="connsiteX0" fmla="*/ 0 w 6858"/>
                <a:gd name="connsiteY0" fmla="*/ 8182 h 8181"/>
                <a:gd name="connsiteX1" fmla="*/ 0 w 6858"/>
                <a:gd name="connsiteY1" fmla="*/ 1324 h 8181"/>
                <a:gd name="connsiteX2" fmla="*/ 6858 w 6858"/>
                <a:gd name="connsiteY2" fmla="*/ 1324 h 8181"/>
                <a:gd name="connsiteX3" fmla="*/ 6858 w 6858"/>
                <a:gd name="connsiteY3" fmla="*/ 1324 h 8181"/>
                <a:gd name="connsiteX4" fmla="*/ 6858 w 6858"/>
                <a:gd name="connsiteY4" fmla="*/ 3610 h 8181"/>
                <a:gd name="connsiteX5" fmla="*/ 0 w 6858"/>
                <a:gd name="connsiteY5" fmla="*/ 8182 h 8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858" h="8181">
                  <a:moveTo>
                    <a:pt x="0" y="8182"/>
                  </a:moveTo>
                  <a:cubicBezTo>
                    <a:pt x="0" y="5896"/>
                    <a:pt x="0" y="3610"/>
                    <a:pt x="0" y="1324"/>
                  </a:cubicBezTo>
                  <a:cubicBezTo>
                    <a:pt x="2286" y="-295"/>
                    <a:pt x="4572" y="-581"/>
                    <a:pt x="6858" y="1324"/>
                  </a:cubicBezTo>
                  <a:lnTo>
                    <a:pt x="6858" y="1324"/>
                  </a:lnTo>
                  <a:cubicBezTo>
                    <a:pt x="6858" y="2086"/>
                    <a:pt x="6858" y="2848"/>
                    <a:pt x="6858" y="3610"/>
                  </a:cubicBezTo>
                  <a:cubicBezTo>
                    <a:pt x="5620" y="6658"/>
                    <a:pt x="3334" y="8182"/>
                    <a:pt x="0" y="8182"/>
                  </a:cubicBezTo>
                  <a:close/>
                </a:path>
              </a:pathLst>
            </a:custGeom>
            <a:solidFill>
              <a:srgbClr val="F8B9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14" name="Freeform: Shape 313">
              <a:extLst>
                <a:ext uri="{FF2B5EF4-FFF2-40B4-BE49-F238E27FC236}">
                  <a16:creationId xmlns:a16="http://schemas.microsoft.com/office/drawing/2014/main" id="{EF20C5F1-96A4-C989-710D-DDA79EA314E0}"/>
                </a:ext>
              </a:extLst>
            </p:cNvPr>
            <p:cNvSpPr/>
            <p:nvPr/>
          </p:nvSpPr>
          <p:spPr>
            <a:xfrm>
              <a:off x="9228116" y="2130185"/>
              <a:ext cx="8511" cy="6857"/>
            </a:xfrm>
            <a:custGeom>
              <a:avLst/>
              <a:gdLst>
                <a:gd name="connsiteX0" fmla="*/ 6225 w 8511"/>
                <a:gd name="connsiteY0" fmla="*/ 0 h 6857"/>
                <a:gd name="connsiteX1" fmla="*/ 8511 w 8511"/>
                <a:gd name="connsiteY1" fmla="*/ 0 h 6857"/>
                <a:gd name="connsiteX2" fmla="*/ 8511 w 8511"/>
                <a:gd name="connsiteY2" fmla="*/ 2286 h 6857"/>
                <a:gd name="connsiteX3" fmla="*/ 1653 w 8511"/>
                <a:gd name="connsiteY3" fmla="*/ 6858 h 6857"/>
                <a:gd name="connsiteX4" fmla="*/ 3939 w 8511"/>
                <a:gd name="connsiteY4" fmla="*/ 0 h 6857"/>
                <a:gd name="connsiteX5" fmla="*/ 6225 w 8511"/>
                <a:gd name="connsiteY5" fmla="*/ 0 h 6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511" h="6857">
                  <a:moveTo>
                    <a:pt x="6225" y="0"/>
                  </a:moveTo>
                  <a:cubicBezTo>
                    <a:pt x="6987" y="0"/>
                    <a:pt x="7749" y="0"/>
                    <a:pt x="8511" y="0"/>
                  </a:cubicBezTo>
                  <a:cubicBezTo>
                    <a:pt x="8511" y="762"/>
                    <a:pt x="8511" y="1524"/>
                    <a:pt x="8511" y="2286"/>
                  </a:cubicBezTo>
                  <a:cubicBezTo>
                    <a:pt x="6225" y="3810"/>
                    <a:pt x="3939" y="5334"/>
                    <a:pt x="1653" y="6858"/>
                  </a:cubicBezTo>
                  <a:cubicBezTo>
                    <a:pt x="-3014" y="2762"/>
                    <a:pt x="3653" y="2477"/>
                    <a:pt x="3939" y="0"/>
                  </a:cubicBezTo>
                  <a:cubicBezTo>
                    <a:pt x="4701" y="0"/>
                    <a:pt x="5463" y="0"/>
                    <a:pt x="6225" y="0"/>
                  </a:cubicBezTo>
                  <a:close/>
                </a:path>
              </a:pathLst>
            </a:custGeom>
            <a:solidFill>
              <a:srgbClr val="F0B1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15" name="Freeform: Shape 314">
              <a:extLst>
                <a:ext uri="{FF2B5EF4-FFF2-40B4-BE49-F238E27FC236}">
                  <a16:creationId xmlns:a16="http://schemas.microsoft.com/office/drawing/2014/main" id="{23D5A6B7-058C-B241-0CDB-C5FC99C26F02}"/>
                </a:ext>
              </a:extLst>
            </p:cNvPr>
            <p:cNvSpPr/>
            <p:nvPr/>
          </p:nvSpPr>
          <p:spPr>
            <a:xfrm>
              <a:off x="9253268" y="2137042"/>
              <a:ext cx="3933" cy="5543"/>
            </a:xfrm>
            <a:custGeom>
              <a:avLst/>
              <a:gdLst>
                <a:gd name="connsiteX0" fmla="*/ 1647 w 3933"/>
                <a:gd name="connsiteY0" fmla="*/ 0 h 5543"/>
                <a:gd name="connsiteX1" fmla="*/ 3933 w 3933"/>
                <a:gd name="connsiteY1" fmla="*/ 0 h 5543"/>
                <a:gd name="connsiteX2" fmla="*/ 1171 w 3933"/>
                <a:gd name="connsiteY2" fmla="*/ 5429 h 5543"/>
                <a:gd name="connsiteX3" fmla="*/ 1647 w 3933"/>
                <a:gd name="connsiteY3" fmla="*/ 0 h 5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3" h="5543">
                  <a:moveTo>
                    <a:pt x="1647" y="0"/>
                  </a:moveTo>
                  <a:cubicBezTo>
                    <a:pt x="2409" y="0"/>
                    <a:pt x="3171" y="0"/>
                    <a:pt x="3933" y="0"/>
                  </a:cubicBezTo>
                  <a:cubicBezTo>
                    <a:pt x="3267" y="2096"/>
                    <a:pt x="5172" y="6287"/>
                    <a:pt x="1171" y="5429"/>
                  </a:cubicBezTo>
                  <a:cubicBezTo>
                    <a:pt x="-1591" y="4763"/>
                    <a:pt x="1362" y="1810"/>
                    <a:pt x="1647" y="0"/>
                  </a:cubicBezTo>
                  <a:close/>
                </a:path>
              </a:pathLst>
            </a:custGeom>
            <a:solidFill>
              <a:srgbClr val="F4B3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16" name="Freeform: Shape 315">
              <a:extLst>
                <a:ext uri="{FF2B5EF4-FFF2-40B4-BE49-F238E27FC236}">
                  <a16:creationId xmlns:a16="http://schemas.microsoft.com/office/drawing/2014/main" id="{A7A2C486-4489-B99C-7ADC-459B6BC4A477}"/>
                </a:ext>
              </a:extLst>
            </p:cNvPr>
            <p:cNvSpPr/>
            <p:nvPr/>
          </p:nvSpPr>
          <p:spPr>
            <a:xfrm>
              <a:off x="9229769" y="2092693"/>
              <a:ext cx="17487" cy="22335"/>
            </a:xfrm>
            <a:custGeom>
              <a:avLst/>
              <a:gdLst>
                <a:gd name="connsiteX0" fmla="*/ 13716 w 17487"/>
                <a:gd name="connsiteY0" fmla="*/ 916 h 22335"/>
                <a:gd name="connsiteX1" fmla="*/ 16002 w 17487"/>
                <a:gd name="connsiteY1" fmla="*/ 21490 h 22335"/>
                <a:gd name="connsiteX2" fmla="*/ 9906 w 17487"/>
                <a:gd name="connsiteY2" fmla="*/ 21966 h 22335"/>
                <a:gd name="connsiteX3" fmla="*/ 6001 w 17487"/>
                <a:gd name="connsiteY3" fmla="*/ 13489 h 22335"/>
                <a:gd name="connsiteX4" fmla="*/ 4286 w 17487"/>
                <a:gd name="connsiteY4" fmla="*/ 7583 h 22335"/>
                <a:gd name="connsiteX5" fmla="*/ 0 w 17487"/>
                <a:gd name="connsiteY5" fmla="*/ 3297 h 22335"/>
                <a:gd name="connsiteX6" fmla="*/ 2286 w 17487"/>
                <a:gd name="connsiteY6" fmla="*/ 1011 h 22335"/>
                <a:gd name="connsiteX7" fmla="*/ 13716 w 17487"/>
                <a:gd name="connsiteY7" fmla="*/ 916 h 22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487" h="22335">
                  <a:moveTo>
                    <a:pt x="13716" y="916"/>
                  </a:moveTo>
                  <a:cubicBezTo>
                    <a:pt x="20765" y="7107"/>
                    <a:pt x="15716" y="14536"/>
                    <a:pt x="16002" y="21490"/>
                  </a:cubicBezTo>
                  <a:cubicBezTo>
                    <a:pt x="14097" y="22823"/>
                    <a:pt x="12002" y="22252"/>
                    <a:pt x="9906" y="21966"/>
                  </a:cubicBezTo>
                  <a:cubicBezTo>
                    <a:pt x="5429" y="20537"/>
                    <a:pt x="572" y="19204"/>
                    <a:pt x="6001" y="13489"/>
                  </a:cubicBezTo>
                  <a:cubicBezTo>
                    <a:pt x="9144" y="10155"/>
                    <a:pt x="5715" y="9298"/>
                    <a:pt x="4286" y="7583"/>
                  </a:cubicBezTo>
                  <a:cubicBezTo>
                    <a:pt x="2667" y="6345"/>
                    <a:pt x="953" y="5202"/>
                    <a:pt x="0" y="3297"/>
                  </a:cubicBezTo>
                  <a:cubicBezTo>
                    <a:pt x="762" y="2535"/>
                    <a:pt x="1524" y="1773"/>
                    <a:pt x="2286" y="1011"/>
                  </a:cubicBezTo>
                  <a:cubicBezTo>
                    <a:pt x="6096" y="-1561"/>
                    <a:pt x="9906" y="1678"/>
                    <a:pt x="13716" y="916"/>
                  </a:cubicBezTo>
                  <a:close/>
                </a:path>
              </a:pathLst>
            </a:custGeom>
            <a:solidFill>
              <a:srgbClr val="FABD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17" name="Freeform: Shape 316">
              <a:extLst>
                <a:ext uri="{FF2B5EF4-FFF2-40B4-BE49-F238E27FC236}">
                  <a16:creationId xmlns:a16="http://schemas.microsoft.com/office/drawing/2014/main" id="{85511488-BC95-37A6-9D2A-4A0859727E2F}"/>
                </a:ext>
              </a:extLst>
            </p:cNvPr>
            <p:cNvSpPr/>
            <p:nvPr/>
          </p:nvSpPr>
          <p:spPr>
            <a:xfrm>
              <a:off x="9210797" y="2093001"/>
              <a:ext cx="14730" cy="9751"/>
            </a:xfrm>
            <a:custGeom>
              <a:avLst/>
              <a:gdLst>
                <a:gd name="connsiteX0" fmla="*/ 5256 w 14730"/>
                <a:gd name="connsiteY0" fmla="*/ 9751 h 9751"/>
                <a:gd name="connsiteX1" fmla="*/ 2970 w 14730"/>
                <a:gd name="connsiteY1" fmla="*/ 9751 h 9751"/>
                <a:gd name="connsiteX2" fmla="*/ 2970 w 14730"/>
                <a:gd name="connsiteY2" fmla="*/ 2893 h 9751"/>
                <a:gd name="connsiteX3" fmla="*/ 9828 w 14730"/>
                <a:gd name="connsiteY3" fmla="*/ 607 h 9751"/>
                <a:gd name="connsiteX4" fmla="*/ 14400 w 14730"/>
                <a:gd name="connsiteY4" fmla="*/ 2893 h 9751"/>
                <a:gd name="connsiteX5" fmla="*/ 13162 w 14730"/>
                <a:gd name="connsiteY5" fmla="*/ 6703 h 9751"/>
                <a:gd name="connsiteX6" fmla="*/ 5256 w 14730"/>
                <a:gd name="connsiteY6" fmla="*/ 9751 h 9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0" h="9751">
                  <a:moveTo>
                    <a:pt x="5256" y="9751"/>
                  </a:moveTo>
                  <a:cubicBezTo>
                    <a:pt x="4494" y="9751"/>
                    <a:pt x="3732" y="9751"/>
                    <a:pt x="2970" y="9751"/>
                  </a:cubicBezTo>
                  <a:cubicBezTo>
                    <a:pt x="3732" y="7465"/>
                    <a:pt x="-4078" y="5179"/>
                    <a:pt x="2970" y="2893"/>
                  </a:cubicBezTo>
                  <a:cubicBezTo>
                    <a:pt x="4970" y="1179"/>
                    <a:pt x="6685" y="-1107"/>
                    <a:pt x="9828" y="607"/>
                  </a:cubicBezTo>
                  <a:cubicBezTo>
                    <a:pt x="11733" y="607"/>
                    <a:pt x="13448" y="1083"/>
                    <a:pt x="14400" y="2893"/>
                  </a:cubicBezTo>
                  <a:cubicBezTo>
                    <a:pt x="15257" y="4608"/>
                    <a:pt x="14305" y="5655"/>
                    <a:pt x="13162" y="6703"/>
                  </a:cubicBezTo>
                  <a:cubicBezTo>
                    <a:pt x="10781" y="8418"/>
                    <a:pt x="7637" y="7941"/>
                    <a:pt x="5256" y="9751"/>
                  </a:cubicBezTo>
                  <a:close/>
                </a:path>
              </a:pathLst>
            </a:custGeom>
            <a:solidFill>
              <a:srgbClr val="FDCC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18" name="Freeform: Shape 317">
              <a:extLst>
                <a:ext uri="{FF2B5EF4-FFF2-40B4-BE49-F238E27FC236}">
                  <a16:creationId xmlns:a16="http://schemas.microsoft.com/office/drawing/2014/main" id="{79C437FE-8036-E695-C436-6CBC9C2139D5}"/>
                </a:ext>
              </a:extLst>
            </p:cNvPr>
            <p:cNvSpPr/>
            <p:nvPr/>
          </p:nvSpPr>
          <p:spPr>
            <a:xfrm>
              <a:off x="9208195" y="2059318"/>
              <a:ext cx="8522" cy="9907"/>
            </a:xfrm>
            <a:custGeom>
              <a:avLst/>
              <a:gdLst>
                <a:gd name="connsiteX0" fmla="*/ 3286 w 8522"/>
                <a:gd name="connsiteY0" fmla="*/ 95 h 9907"/>
                <a:gd name="connsiteX1" fmla="*/ 7858 w 8522"/>
                <a:gd name="connsiteY1" fmla="*/ 2381 h 9907"/>
                <a:gd name="connsiteX2" fmla="*/ 1953 w 8522"/>
                <a:gd name="connsiteY2" fmla="*/ 9906 h 9907"/>
                <a:gd name="connsiteX3" fmla="*/ 1000 w 8522"/>
                <a:gd name="connsiteY3" fmla="*/ 4572 h 9907"/>
                <a:gd name="connsiteX4" fmla="*/ 1000 w 8522"/>
                <a:gd name="connsiteY4" fmla="*/ 0 h 9907"/>
                <a:gd name="connsiteX5" fmla="*/ 3286 w 8522"/>
                <a:gd name="connsiteY5" fmla="*/ 95 h 9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522" h="9907">
                  <a:moveTo>
                    <a:pt x="3286" y="95"/>
                  </a:moveTo>
                  <a:cubicBezTo>
                    <a:pt x="4239" y="1905"/>
                    <a:pt x="5953" y="2381"/>
                    <a:pt x="7858" y="2381"/>
                  </a:cubicBezTo>
                  <a:cubicBezTo>
                    <a:pt x="10430" y="8382"/>
                    <a:pt x="4905" y="9811"/>
                    <a:pt x="1953" y="9906"/>
                  </a:cubicBezTo>
                  <a:cubicBezTo>
                    <a:pt x="-2905" y="10001"/>
                    <a:pt x="3858" y="6096"/>
                    <a:pt x="1000" y="4572"/>
                  </a:cubicBezTo>
                  <a:cubicBezTo>
                    <a:pt x="-333" y="3048"/>
                    <a:pt x="-333" y="1524"/>
                    <a:pt x="1000" y="0"/>
                  </a:cubicBezTo>
                  <a:cubicBezTo>
                    <a:pt x="1762" y="95"/>
                    <a:pt x="2524" y="95"/>
                    <a:pt x="3286" y="95"/>
                  </a:cubicBezTo>
                  <a:close/>
                </a:path>
              </a:pathLst>
            </a:custGeom>
            <a:solidFill>
              <a:srgbClr val="F9C30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19" name="Freeform: Shape 318">
              <a:extLst>
                <a:ext uri="{FF2B5EF4-FFF2-40B4-BE49-F238E27FC236}">
                  <a16:creationId xmlns:a16="http://schemas.microsoft.com/office/drawing/2014/main" id="{99BA1BA2-C7E1-F23A-2084-61EABBBABB4C}"/>
                </a:ext>
              </a:extLst>
            </p:cNvPr>
            <p:cNvSpPr/>
            <p:nvPr/>
          </p:nvSpPr>
          <p:spPr>
            <a:xfrm>
              <a:off x="9203062" y="2071645"/>
              <a:ext cx="5457" cy="8819"/>
            </a:xfrm>
            <a:custGeom>
              <a:avLst/>
              <a:gdLst>
                <a:gd name="connsiteX0" fmla="*/ 609 w 5457"/>
                <a:gd name="connsiteY0" fmla="*/ 8819 h 8819"/>
                <a:gd name="connsiteX1" fmla="*/ 1847 w 5457"/>
                <a:gd name="connsiteY1" fmla="*/ 56 h 8819"/>
                <a:gd name="connsiteX2" fmla="*/ 4514 w 5457"/>
                <a:gd name="connsiteY2" fmla="*/ 1390 h 8819"/>
                <a:gd name="connsiteX3" fmla="*/ 609 w 5457"/>
                <a:gd name="connsiteY3" fmla="*/ 8819 h 8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57" h="8819">
                  <a:moveTo>
                    <a:pt x="609" y="8819"/>
                  </a:moveTo>
                  <a:cubicBezTo>
                    <a:pt x="1943" y="5867"/>
                    <a:pt x="-2248" y="2152"/>
                    <a:pt x="1847" y="56"/>
                  </a:cubicBezTo>
                  <a:cubicBezTo>
                    <a:pt x="2419" y="-229"/>
                    <a:pt x="4038" y="628"/>
                    <a:pt x="4514" y="1390"/>
                  </a:cubicBezTo>
                  <a:cubicBezTo>
                    <a:pt x="7181" y="5581"/>
                    <a:pt x="3657" y="7200"/>
                    <a:pt x="609" y="8819"/>
                  </a:cubicBezTo>
                  <a:close/>
                </a:path>
              </a:pathLst>
            </a:custGeom>
            <a:solidFill>
              <a:srgbClr val="F9C30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20" name="Freeform: Shape 319">
              <a:extLst>
                <a:ext uri="{FF2B5EF4-FFF2-40B4-BE49-F238E27FC236}">
                  <a16:creationId xmlns:a16="http://schemas.microsoft.com/office/drawing/2014/main" id="{4ED5D253-C4D9-F051-7ADD-64BF628C2CAF}"/>
                </a:ext>
              </a:extLst>
            </p:cNvPr>
            <p:cNvSpPr/>
            <p:nvPr/>
          </p:nvSpPr>
          <p:spPr>
            <a:xfrm>
              <a:off x="9201678" y="2057128"/>
              <a:ext cx="7517" cy="9144"/>
            </a:xfrm>
            <a:custGeom>
              <a:avLst/>
              <a:gdLst>
                <a:gd name="connsiteX0" fmla="*/ 7517 w 7517"/>
                <a:gd name="connsiteY0" fmla="*/ 2286 h 9144"/>
                <a:gd name="connsiteX1" fmla="*/ 7517 w 7517"/>
                <a:gd name="connsiteY1" fmla="*/ 6858 h 9144"/>
                <a:gd name="connsiteX2" fmla="*/ 659 w 7517"/>
                <a:gd name="connsiteY2" fmla="*/ 9144 h 9144"/>
                <a:gd name="connsiteX3" fmla="*/ 7517 w 7517"/>
                <a:gd name="connsiteY3" fmla="*/ 0 h 9144"/>
                <a:gd name="connsiteX4" fmla="*/ 7517 w 7517"/>
                <a:gd name="connsiteY4" fmla="*/ 2286 h 9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17" h="9144">
                  <a:moveTo>
                    <a:pt x="7517" y="2286"/>
                  </a:moveTo>
                  <a:cubicBezTo>
                    <a:pt x="7517" y="3810"/>
                    <a:pt x="7517" y="5334"/>
                    <a:pt x="7517" y="6858"/>
                  </a:cubicBezTo>
                  <a:cubicBezTo>
                    <a:pt x="5231" y="7620"/>
                    <a:pt x="2945" y="8382"/>
                    <a:pt x="659" y="9144"/>
                  </a:cubicBezTo>
                  <a:cubicBezTo>
                    <a:pt x="-2294" y="2096"/>
                    <a:pt x="5517" y="3239"/>
                    <a:pt x="7517" y="0"/>
                  </a:cubicBezTo>
                  <a:cubicBezTo>
                    <a:pt x="7517" y="762"/>
                    <a:pt x="7517" y="1524"/>
                    <a:pt x="7517" y="2286"/>
                  </a:cubicBezTo>
                  <a:close/>
                </a:path>
              </a:pathLst>
            </a:custGeom>
            <a:solidFill>
              <a:srgbClr val="F2B60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21" name="Freeform: Shape 320">
              <a:extLst>
                <a:ext uri="{FF2B5EF4-FFF2-40B4-BE49-F238E27FC236}">
                  <a16:creationId xmlns:a16="http://schemas.microsoft.com/office/drawing/2014/main" id="{FA41AD89-FD6D-2556-8120-E3A138642FB8}"/>
                </a:ext>
              </a:extLst>
            </p:cNvPr>
            <p:cNvSpPr/>
            <p:nvPr/>
          </p:nvSpPr>
          <p:spPr>
            <a:xfrm>
              <a:off x="9221952" y="2095894"/>
              <a:ext cx="12388" cy="7352"/>
            </a:xfrm>
            <a:custGeom>
              <a:avLst/>
              <a:gdLst>
                <a:gd name="connsiteX0" fmla="*/ 959 w 12388"/>
                <a:gd name="connsiteY0" fmla="*/ 2286 h 7352"/>
                <a:gd name="connsiteX1" fmla="*/ 3245 w 12388"/>
                <a:gd name="connsiteY1" fmla="*/ 0 h 7352"/>
                <a:gd name="connsiteX2" fmla="*/ 7817 w 12388"/>
                <a:gd name="connsiteY2" fmla="*/ 0 h 7352"/>
                <a:gd name="connsiteX3" fmla="*/ 12389 w 12388"/>
                <a:gd name="connsiteY3" fmla="*/ 2286 h 7352"/>
                <a:gd name="connsiteX4" fmla="*/ 5817 w 12388"/>
                <a:gd name="connsiteY4" fmla="*/ 6953 h 7352"/>
                <a:gd name="connsiteX5" fmla="*/ 959 w 12388"/>
                <a:gd name="connsiteY5" fmla="*/ 2286 h 7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388" h="7352">
                  <a:moveTo>
                    <a:pt x="959" y="2286"/>
                  </a:moveTo>
                  <a:cubicBezTo>
                    <a:pt x="1721" y="1524"/>
                    <a:pt x="2483" y="762"/>
                    <a:pt x="3245" y="0"/>
                  </a:cubicBezTo>
                  <a:cubicBezTo>
                    <a:pt x="4769" y="0"/>
                    <a:pt x="6293" y="0"/>
                    <a:pt x="7817" y="0"/>
                  </a:cubicBezTo>
                  <a:cubicBezTo>
                    <a:pt x="9722" y="95"/>
                    <a:pt x="11436" y="476"/>
                    <a:pt x="12389" y="2286"/>
                  </a:cubicBezTo>
                  <a:cubicBezTo>
                    <a:pt x="10960" y="4858"/>
                    <a:pt x="8388" y="6001"/>
                    <a:pt x="5817" y="6953"/>
                  </a:cubicBezTo>
                  <a:cubicBezTo>
                    <a:pt x="2197" y="7430"/>
                    <a:pt x="-1899" y="8573"/>
                    <a:pt x="959" y="2286"/>
                  </a:cubicBezTo>
                  <a:close/>
                </a:path>
              </a:pathLst>
            </a:custGeom>
            <a:solidFill>
              <a:srgbClr val="F4B7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22" name="Freeform: Shape 321">
              <a:extLst>
                <a:ext uri="{FF2B5EF4-FFF2-40B4-BE49-F238E27FC236}">
                  <a16:creationId xmlns:a16="http://schemas.microsoft.com/office/drawing/2014/main" id="{7C9E4232-C5E9-C819-5D90-0D66356E06BD}"/>
                </a:ext>
              </a:extLst>
            </p:cNvPr>
            <p:cNvSpPr/>
            <p:nvPr/>
          </p:nvSpPr>
          <p:spPr>
            <a:xfrm>
              <a:off x="9213767" y="2089385"/>
              <a:ext cx="7707" cy="6509"/>
            </a:xfrm>
            <a:custGeom>
              <a:avLst/>
              <a:gdLst>
                <a:gd name="connsiteX0" fmla="*/ 6858 w 7707"/>
                <a:gd name="connsiteY0" fmla="*/ 4223 h 6509"/>
                <a:gd name="connsiteX1" fmla="*/ 0 w 7707"/>
                <a:gd name="connsiteY1" fmla="*/ 6509 h 6509"/>
                <a:gd name="connsiteX2" fmla="*/ 6001 w 7707"/>
                <a:gd name="connsiteY2" fmla="*/ 32 h 6509"/>
                <a:gd name="connsiteX3" fmla="*/ 6858 w 7707"/>
                <a:gd name="connsiteY3" fmla="*/ 4223 h 65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707" h="6509">
                  <a:moveTo>
                    <a:pt x="6858" y="4223"/>
                  </a:moveTo>
                  <a:cubicBezTo>
                    <a:pt x="4572" y="4985"/>
                    <a:pt x="2286" y="5747"/>
                    <a:pt x="0" y="6509"/>
                  </a:cubicBezTo>
                  <a:cubicBezTo>
                    <a:pt x="286" y="2699"/>
                    <a:pt x="1810" y="-349"/>
                    <a:pt x="6001" y="32"/>
                  </a:cubicBezTo>
                  <a:cubicBezTo>
                    <a:pt x="9049" y="223"/>
                    <a:pt x="7144" y="2699"/>
                    <a:pt x="6858" y="4223"/>
                  </a:cubicBezTo>
                  <a:close/>
                </a:path>
              </a:pathLst>
            </a:custGeom>
            <a:solidFill>
              <a:srgbClr val="F9BF0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23" name="Freeform: Shape 322">
              <a:extLst>
                <a:ext uri="{FF2B5EF4-FFF2-40B4-BE49-F238E27FC236}">
                  <a16:creationId xmlns:a16="http://schemas.microsoft.com/office/drawing/2014/main" id="{F889043E-A3B2-AC5F-69BE-F14B156B4584}"/>
                </a:ext>
              </a:extLst>
            </p:cNvPr>
            <p:cNvSpPr/>
            <p:nvPr/>
          </p:nvSpPr>
          <p:spPr>
            <a:xfrm>
              <a:off x="9227483" y="2066272"/>
              <a:ext cx="6885" cy="9144"/>
            </a:xfrm>
            <a:custGeom>
              <a:avLst/>
              <a:gdLst>
                <a:gd name="connsiteX0" fmla="*/ 0 w 6885"/>
                <a:gd name="connsiteY0" fmla="*/ 2286 h 9144"/>
                <a:gd name="connsiteX1" fmla="*/ 6858 w 6885"/>
                <a:gd name="connsiteY1" fmla="*/ 0 h 9144"/>
                <a:gd name="connsiteX2" fmla="*/ 2286 w 6885"/>
                <a:gd name="connsiteY2" fmla="*/ 9144 h 9144"/>
                <a:gd name="connsiteX3" fmla="*/ 0 w 6885"/>
                <a:gd name="connsiteY3" fmla="*/ 2286 h 9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885" h="9144">
                  <a:moveTo>
                    <a:pt x="0" y="2286"/>
                  </a:moveTo>
                  <a:cubicBezTo>
                    <a:pt x="2286" y="1524"/>
                    <a:pt x="4572" y="762"/>
                    <a:pt x="6858" y="0"/>
                  </a:cubicBezTo>
                  <a:cubicBezTo>
                    <a:pt x="7239" y="4000"/>
                    <a:pt x="3620" y="6001"/>
                    <a:pt x="2286" y="9144"/>
                  </a:cubicBezTo>
                  <a:cubicBezTo>
                    <a:pt x="-381" y="7429"/>
                    <a:pt x="95" y="4763"/>
                    <a:pt x="0" y="2286"/>
                  </a:cubicBezTo>
                  <a:close/>
                </a:path>
              </a:pathLst>
            </a:custGeom>
            <a:solidFill>
              <a:srgbClr val="F1BC0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24" name="Freeform: Shape 323">
              <a:extLst>
                <a:ext uri="{FF2B5EF4-FFF2-40B4-BE49-F238E27FC236}">
                  <a16:creationId xmlns:a16="http://schemas.microsoft.com/office/drawing/2014/main" id="{B9B47CAF-0EF6-0EAF-7A60-C3DDCF0DED58}"/>
                </a:ext>
              </a:extLst>
            </p:cNvPr>
            <p:cNvSpPr/>
            <p:nvPr/>
          </p:nvSpPr>
          <p:spPr>
            <a:xfrm>
              <a:off x="9201004" y="2098181"/>
              <a:ext cx="31194" cy="22860"/>
            </a:xfrm>
            <a:custGeom>
              <a:avLst/>
              <a:gdLst>
                <a:gd name="connsiteX0" fmla="*/ 21908 w 31194"/>
                <a:gd name="connsiteY0" fmla="*/ 0 h 22860"/>
                <a:gd name="connsiteX1" fmla="*/ 26480 w 31194"/>
                <a:gd name="connsiteY1" fmla="*/ 2286 h 22860"/>
                <a:gd name="connsiteX2" fmla="*/ 26480 w 31194"/>
                <a:gd name="connsiteY2" fmla="*/ 16002 h 22860"/>
                <a:gd name="connsiteX3" fmla="*/ 15050 w 31194"/>
                <a:gd name="connsiteY3" fmla="*/ 20574 h 22860"/>
                <a:gd name="connsiteX4" fmla="*/ 8192 w 31194"/>
                <a:gd name="connsiteY4" fmla="*/ 22860 h 22860"/>
                <a:gd name="connsiteX5" fmla="*/ 0 w 31194"/>
                <a:gd name="connsiteY5" fmla="*/ 15240 h 22860"/>
                <a:gd name="connsiteX6" fmla="*/ 8192 w 31194"/>
                <a:gd name="connsiteY6" fmla="*/ 11525 h 22860"/>
                <a:gd name="connsiteX7" fmla="*/ 15050 w 31194"/>
                <a:gd name="connsiteY7" fmla="*/ 6953 h 22860"/>
                <a:gd name="connsiteX8" fmla="*/ 15050 w 31194"/>
                <a:gd name="connsiteY8" fmla="*/ 4667 h 22860"/>
                <a:gd name="connsiteX9" fmla="*/ 21908 w 31194"/>
                <a:gd name="connsiteY9" fmla="*/ 0 h 22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194" h="22860">
                  <a:moveTo>
                    <a:pt x="21908" y="0"/>
                  </a:moveTo>
                  <a:cubicBezTo>
                    <a:pt x="21812" y="4096"/>
                    <a:pt x="24003" y="3429"/>
                    <a:pt x="26480" y="2286"/>
                  </a:cubicBezTo>
                  <a:cubicBezTo>
                    <a:pt x="32766" y="6858"/>
                    <a:pt x="32766" y="11430"/>
                    <a:pt x="26480" y="16002"/>
                  </a:cubicBezTo>
                  <a:cubicBezTo>
                    <a:pt x="21146" y="13621"/>
                    <a:pt x="17717" y="16193"/>
                    <a:pt x="15050" y="20574"/>
                  </a:cubicBezTo>
                  <a:cubicBezTo>
                    <a:pt x="12764" y="21336"/>
                    <a:pt x="10478" y="22098"/>
                    <a:pt x="8192" y="22860"/>
                  </a:cubicBezTo>
                  <a:cubicBezTo>
                    <a:pt x="7049" y="19050"/>
                    <a:pt x="2477" y="18574"/>
                    <a:pt x="0" y="15240"/>
                  </a:cubicBezTo>
                  <a:cubicBezTo>
                    <a:pt x="3143" y="13811"/>
                    <a:pt x="5715" y="12668"/>
                    <a:pt x="8192" y="11525"/>
                  </a:cubicBezTo>
                  <a:cubicBezTo>
                    <a:pt x="14002" y="12763"/>
                    <a:pt x="15812" y="11525"/>
                    <a:pt x="15050" y="6953"/>
                  </a:cubicBezTo>
                  <a:cubicBezTo>
                    <a:pt x="15050" y="6191"/>
                    <a:pt x="15050" y="5429"/>
                    <a:pt x="15050" y="4667"/>
                  </a:cubicBezTo>
                  <a:cubicBezTo>
                    <a:pt x="14859" y="-762"/>
                    <a:pt x="20098" y="2191"/>
                    <a:pt x="21908" y="0"/>
                  </a:cubicBezTo>
                  <a:close/>
                </a:path>
              </a:pathLst>
            </a:custGeom>
            <a:solidFill>
              <a:srgbClr val="FCBD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25" name="Freeform: Shape 324">
              <a:extLst>
                <a:ext uri="{FF2B5EF4-FFF2-40B4-BE49-F238E27FC236}">
                  <a16:creationId xmlns:a16="http://schemas.microsoft.com/office/drawing/2014/main" id="{9B5F7760-C4F8-3FDE-3313-D08F4F295E93}"/>
                </a:ext>
              </a:extLst>
            </p:cNvPr>
            <p:cNvSpPr/>
            <p:nvPr/>
          </p:nvSpPr>
          <p:spPr>
            <a:xfrm>
              <a:off x="9156712" y="2114038"/>
              <a:ext cx="20573" cy="16146"/>
            </a:xfrm>
            <a:custGeom>
              <a:avLst/>
              <a:gdLst>
                <a:gd name="connsiteX0" fmla="*/ 11430 w 20573"/>
                <a:gd name="connsiteY0" fmla="*/ 144 h 16146"/>
                <a:gd name="connsiteX1" fmla="*/ 16002 w 20573"/>
                <a:gd name="connsiteY1" fmla="*/ 4716 h 16146"/>
                <a:gd name="connsiteX2" fmla="*/ 20574 w 20573"/>
                <a:gd name="connsiteY2" fmla="*/ 16146 h 16146"/>
                <a:gd name="connsiteX3" fmla="*/ 11430 w 20573"/>
                <a:gd name="connsiteY3" fmla="*/ 5478 h 16146"/>
                <a:gd name="connsiteX4" fmla="*/ 0 w 20573"/>
                <a:gd name="connsiteY4" fmla="*/ 7002 h 16146"/>
                <a:gd name="connsiteX5" fmla="*/ 11430 w 20573"/>
                <a:gd name="connsiteY5" fmla="*/ 144 h 161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573" h="16146">
                  <a:moveTo>
                    <a:pt x="11430" y="144"/>
                  </a:moveTo>
                  <a:cubicBezTo>
                    <a:pt x="14383" y="240"/>
                    <a:pt x="15907" y="1764"/>
                    <a:pt x="16002" y="4716"/>
                  </a:cubicBezTo>
                  <a:cubicBezTo>
                    <a:pt x="21050" y="7098"/>
                    <a:pt x="18764" y="12432"/>
                    <a:pt x="20574" y="16146"/>
                  </a:cubicBezTo>
                  <a:cubicBezTo>
                    <a:pt x="9620" y="13194"/>
                    <a:pt x="9620" y="13194"/>
                    <a:pt x="11430" y="5478"/>
                  </a:cubicBezTo>
                  <a:cubicBezTo>
                    <a:pt x="7525" y="5478"/>
                    <a:pt x="4572" y="12622"/>
                    <a:pt x="0" y="7002"/>
                  </a:cubicBezTo>
                  <a:cubicBezTo>
                    <a:pt x="2381" y="2335"/>
                    <a:pt x="5715" y="-713"/>
                    <a:pt x="11430" y="144"/>
                  </a:cubicBezTo>
                  <a:close/>
                </a:path>
              </a:pathLst>
            </a:custGeom>
            <a:solidFill>
              <a:srgbClr val="F8BE0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26" name="Freeform: Shape 325">
              <a:extLst>
                <a:ext uri="{FF2B5EF4-FFF2-40B4-BE49-F238E27FC236}">
                  <a16:creationId xmlns:a16="http://schemas.microsoft.com/office/drawing/2014/main" id="{919CE4CB-24E9-B85A-4A4F-02C5419C4EB8}"/>
                </a:ext>
              </a:extLst>
            </p:cNvPr>
            <p:cNvSpPr/>
            <p:nvPr/>
          </p:nvSpPr>
          <p:spPr>
            <a:xfrm>
              <a:off x="9181858" y="2107324"/>
              <a:ext cx="15134" cy="11566"/>
            </a:xfrm>
            <a:custGeom>
              <a:avLst/>
              <a:gdLst>
                <a:gd name="connsiteX0" fmla="*/ 0 w 15134"/>
                <a:gd name="connsiteY0" fmla="*/ 11430 h 11566"/>
                <a:gd name="connsiteX1" fmla="*/ 11430 w 15134"/>
                <a:gd name="connsiteY1" fmla="*/ 0 h 11566"/>
                <a:gd name="connsiteX2" fmla="*/ 14002 w 15134"/>
                <a:gd name="connsiteY2" fmla="*/ 3810 h 11566"/>
                <a:gd name="connsiteX3" fmla="*/ 0 w 15134"/>
                <a:gd name="connsiteY3" fmla="*/ 11430 h 11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4" h="11566">
                  <a:moveTo>
                    <a:pt x="0" y="11430"/>
                  </a:moveTo>
                  <a:cubicBezTo>
                    <a:pt x="2381" y="6191"/>
                    <a:pt x="9525" y="5715"/>
                    <a:pt x="11430" y="0"/>
                  </a:cubicBezTo>
                  <a:cubicBezTo>
                    <a:pt x="13430" y="572"/>
                    <a:pt x="16955" y="1238"/>
                    <a:pt x="14002" y="3810"/>
                  </a:cubicBezTo>
                  <a:cubicBezTo>
                    <a:pt x="10001" y="7239"/>
                    <a:pt x="6572" y="12478"/>
                    <a:pt x="0" y="11430"/>
                  </a:cubicBezTo>
                  <a:close/>
                </a:path>
              </a:pathLst>
            </a:custGeom>
            <a:solidFill>
              <a:srgbClr val="F3B7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27" name="Freeform: Shape 326">
              <a:extLst>
                <a:ext uri="{FF2B5EF4-FFF2-40B4-BE49-F238E27FC236}">
                  <a16:creationId xmlns:a16="http://schemas.microsoft.com/office/drawing/2014/main" id="{F5EC137E-C2FE-EB45-8264-89062898872F}"/>
                </a:ext>
              </a:extLst>
            </p:cNvPr>
            <p:cNvSpPr/>
            <p:nvPr/>
          </p:nvSpPr>
          <p:spPr>
            <a:xfrm>
              <a:off x="9185584" y="2123377"/>
              <a:ext cx="8322" cy="6807"/>
            </a:xfrm>
            <a:custGeom>
              <a:avLst/>
              <a:gdLst>
                <a:gd name="connsiteX0" fmla="*/ 3133 w 8322"/>
                <a:gd name="connsiteY0" fmla="*/ 6807 h 6807"/>
                <a:gd name="connsiteX1" fmla="*/ 3133 w 8322"/>
                <a:gd name="connsiteY1" fmla="*/ 2235 h 6807"/>
                <a:gd name="connsiteX2" fmla="*/ 8086 w 8322"/>
                <a:gd name="connsiteY2" fmla="*/ 1378 h 6807"/>
                <a:gd name="connsiteX3" fmla="*/ 3133 w 8322"/>
                <a:gd name="connsiteY3" fmla="*/ 6807 h 6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322" h="6807">
                  <a:moveTo>
                    <a:pt x="3133" y="6807"/>
                  </a:moveTo>
                  <a:cubicBezTo>
                    <a:pt x="-4582" y="5283"/>
                    <a:pt x="4562" y="3759"/>
                    <a:pt x="3133" y="2235"/>
                  </a:cubicBezTo>
                  <a:cubicBezTo>
                    <a:pt x="4657" y="426"/>
                    <a:pt x="7229" y="-1289"/>
                    <a:pt x="8086" y="1378"/>
                  </a:cubicBezTo>
                  <a:cubicBezTo>
                    <a:pt x="9134" y="4331"/>
                    <a:pt x="6562" y="6522"/>
                    <a:pt x="3133" y="6807"/>
                  </a:cubicBezTo>
                  <a:close/>
                </a:path>
              </a:pathLst>
            </a:custGeom>
            <a:solidFill>
              <a:srgbClr val="F4BA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:a16="http://schemas.microsoft.com/office/drawing/2014/main" id="{094E1B55-305A-E497-0E0C-AF0596DD59D4}"/>
                </a:ext>
              </a:extLst>
            </p:cNvPr>
            <p:cNvSpPr/>
            <p:nvPr/>
          </p:nvSpPr>
          <p:spPr>
            <a:xfrm>
              <a:off x="9209195" y="2105038"/>
              <a:ext cx="12102" cy="6700"/>
            </a:xfrm>
            <a:custGeom>
              <a:avLst/>
              <a:gdLst>
                <a:gd name="connsiteX0" fmla="*/ 6858 w 12102"/>
                <a:gd name="connsiteY0" fmla="*/ 0 h 6700"/>
                <a:gd name="connsiteX1" fmla="*/ 11144 w 12102"/>
                <a:gd name="connsiteY1" fmla="*/ 476 h 6700"/>
                <a:gd name="connsiteX2" fmla="*/ 10573 w 12102"/>
                <a:gd name="connsiteY2" fmla="*/ 3715 h 6700"/>
                <a:gd name="connsiteX3" fmla="*/ 0 w 12102"/>
                <a:gd name="connsiteY3" fmla="*/ 4572 h 6700"/>
                <a:gd name="connsiteX4" fmla="*/ 6858 w 12102"/>
                <a:gd name="connsiteY4" fmla="*/ 0 h 6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02" h="6700">
                  <a:moveTo>
                    <a:pt x="6858" y="0"/>
                  </a:moveTo>
                  <a:cubicBezTo>
                    <a:pt x="8287" y="95"/>
                    <a:pt x="10001" y="-190"/>
                    <a:pt x="11144" y="476"/>
                  </a:cubicBezTo>
                  <a:cubicBezTo>
                    <a:pt x="13049" y="1619"/>
                    <a:pt x="11716" y="3143"/>
                    <a:pt x="10573" y="3715"/>
                  </a:cubicBezTo>
                  <a:cubicBezTo>
                    <a:pt x="7239" y="5143"/>
                    <a:pt x="3905" y="9144"/>
                    <a:pt x="0" y="4572"/>
                  </a:cubicBezTo>
                  <a:cubicBezTo>
                    <a:pt x="3334" y="4572"/>
                    <a:pt x="5620" y="3048"/>
                    <a:pt x="6858" y="0"/>
                  </a:cubicBezTo>
                  <a:close/>
                </a:path>
              </a:pathLst>
            </a:custGeom>
            <a:solidFill>
              <a:srgbClr val="F7B2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:a16="http://schemas.microsoft.com/office/drawing/2014/main" id="{2DEFC3B2-9A1E-5200-777B-B237446C146B}"/>
                </a:ext>
              </a:extLst>
            </p:cNvPr>
            <p:cNvSpPr/>
            <p:nvPr/>
          </p:nvSpPr>
          <p:spPr>
            <a:xfrm>
              <a:off x="9202337" y="2132471"/>
              <a:ext cx="6858" cy="4571"/>
            </a:xfrm>
            <a:custGeom>
              <a:avLst/>
              <a:gdLst>
                <a:gd name="connsiteX0" fmla="*/ 6858 w 6858"/>
                <a:gd name="connsiteY0" fmla="*/ 4572 h 4571"/>
                <a:gd name="connsiteX1" fmla="*/ 0 w 6858"/>
                <a:gd name="connsiteY1" fmla="*/ 4572 h 4571"/>
                <a:gd name="connsiteX2" fmla="*/ 6858 w 6858"/>
                <a:gd name="connsiteY2" fmla="*/ 0 h 4571"/>
                <a:gd name="connsiteX3" fmla="*/ 6858 w 6858"/>
                <a:gd name="connsiteY3" fmla="*/ 4572 h 4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858" h="4571">
                  <a:moveTo>
                    <a:pt x="6858" y="4572"/>
                  </a:moveTo>
                  <a:cubicBezTo>
                    <a:pt x="4572" y="4572"/>
                    <a:pt x="2286" y="4572"/>
                    <a:pt x="0" y="4572"/>
                  </a:cubicBezTo>
                  <a:cubicBezTo>
                    <a:pt x="1334" y="1524"/>
                    <a:pt x="3620" y="0"/>
                    <a:pt x="6858" y="0"/>
                  </a:cubicBezTo>
                  <a:cubicBezTo>
                    <a:pt x="6858" y="1524"/>
                    <a:pt x="6858" y="3048"/>
                    <a:pt x="6858" y="4572"/>
                  </a:cubicBezTo>
                  <a:close/>
                </a:path>
              </a:pathLst>
            </a:custGeom>
            <a:solidFill>
              <a:srgbClr val="F0B2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30" name="Freeform: Shape 329">
              <a:extLst>
                <a:ext uri="{FF2B5EF4-FFF2-40B4-BE49-F238E27FC236}">
                  <a16:creationId xmlns:a16="http://schemas.microsoft.com/office/drawing/2014/main" id="{0F6B4423-FC36-A897-A3EB-C15F1B83C6E6}"/>
                </a:ext>
              </a:extLst>
            </p:cNvPr>
            <p:cNvSpPr/>
            <p:nvPr/>
          </p:nvSpPr>
          <p:spPr>
            <a:xfrm>
              <a:off x="9254915" y="2079473"/>
              <a:ext cx="23224" cy="27851"/>
            </a:xfrm>
            <a:custGeom>
              <a:avLst/>
              <a:gdLst>
                <a:gd name="connsiteX0" fmla="*/ 11430 w 23224"/>
                <a:gd name="connsiteY0" fmla="*/ 27851 h 27851"/>
                <a:gd name="connsiteX1" fmla="*/ 6858 w 23224"/>
                <a:gd name="connsiteY1" fmla="*/ 23279 h 27851"/>
                <a:gd name="connsiteX2" fmla="*/ 4572 w 23224"/>
                <a:gd name="connsiteY2" fmla="*/ 16421 h 27851"/>
                <a:gd name="connsiteX3" fmla="*/ 0 w 23224"/>
                <a:gd name="connsiteY3" fmla="*/ 7277 h 27851"/>
                <a:gd name="connsiteX4" fmla="*/ 3143 w 23224"/>
                <a:gd name="connsiteY4" fmla="*/ 4991 h 27851"/>
                <a:gd name="connsiteX5" fmla="*/ 4001 w 23224"/>
                <a:gd name="connsiteY5" fmla="*/ 2229 h 27851"/>
                <a:gd name="connsiteX6" fmla="*/ 9144 w 23224"/>
                <a:gd name="connsiteY6" fmla="*/ 419 h 27851"/>
                <a:gd name="connsiteX7" fmla="*/ 20574 w 23224"/>
                <a:gd name="connsiteY7" fmla="*/ 7277 h 27851"/>
                <a:gd name="connsiteX8" fmla="*/ 15430 w 23224"/>
                <a:gd name="connsiteY8" fmla="*/ 23279 h 27851"/>
                <a:gd name="connsiteX9" fmla="*/ 11430 w 23224"/>
                <a:gd name="connsiteY9" fmla="*/ 27851 h 27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224" h="27851">
                  <a:moveTo>
                    <a:pt x="11430" y="27851"/>
                  </a:moveTo>
                  <a:cubicBezTo>
                    <a:pt x="8477" y="27756"/>
                    <a:pt x="6953" y="26232"/>
                    <a:pt x="6858" y="23279"/>
                  </a:cubicBezTo>
                  <a:cubicBezTo>
                    <a:pt x="4001" y="21660"/>
                    <a:pt x="9049" y="17564"/>
                    <a:pt x="4572" y="16421"/>
                  </a:cubicBezTo>
                  <a:cubicBezTo>
                    <a:pt x="1619" y="14135"/>
                    <a:pt x="381" y="10897"/>
                    <a:pt x="0" y="7277"/>
                  </a:cubicBezTo>
                  <a:cubicBezTo>
                    <a:pt x="190" y="5277"/>
                    <a:pt x="5143" y="10039"/>
                    <a:pt x="3143" y="4991"/>
                  </a:cubicBezTo>
                  <a:cubicBezTo>
                    <a:pt x="3238" y="3943"/>
                    <a:pt x="3429" y="3086"/>
                    <a:pt x="4001" y="2229"/>
                  </a:cubicBezTo>
                  <a:cubicBezTo>
                    <a:pt x="5620" y="1276"/>
                    <a:pt x="6763" y="-914"/>
                    <a:pt x="9144" y="419"/>
                  </a:cubicBezTo>
                  <a:cubicBezTo>
                    <a:pt x="11906" y="4515"/>
                    <a:pt x="13049" y="11087"/>
                    <a:pt x="20574" y="7277"/>
                  </a:cubicBezTo>
                  <a:cubicBezTo>
                    <a:pt x="25336" y="15850"/>
                    <a:pt x="23717" y="21184"/>
                    <a:pt x="15430" y="23279"/>
                  </a:cubicBezTo>
                  <a:cubicBezTo>
                    <a:pt x="12763" y="23946"/>
                    <a:pt x="11716" y="25375"/>
                    <a:pt x="11430" y="27851"/>
                  </a:cubicBezTo>
                  <a:close/>
                </a:path>
              </a:pathLst>
            </a:custGeom>
            <a:solidFill>
              <a:srgbClr val="F9B9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31" name="Freeform: Shape 330">
              <a:extLst>
                <a:ext uri="{FF2B5EF4-FFF2-40B4-BE49-F238E27FC236}">
                  <a16:creationId xmlns:a16="http://schemas.microsoft.com/office/drawing/2014/main" id="{E24F54E3-BA2C-EBBD-AEB4-8306EC067119}"/>
                </a:ext>
              </a:extLst>
            </p:cNvPr>
            <p:cNvSpPr/>
            <p:nvPr/>
          </p:nvSpPr>
          <p:spPr>
            <a:xfrm>
              <a:off x="9274461" y="2082178"/>
              <a:ext cx="12362" cy="6081"/>
            </a:xfrm>
            <a:custGeom>
              <a:avLst/>
              <a:gdLst>
                <a:gd name="connsiteX0" fmla="*/ 12363 w 12362"/>
                <a:gd name="connsiteY0" fmla="*/ 0 h 6081"/>
                <a:gd name="connsiteX1" fmla="*/ 12363 w 12362"/>
                <a:gd name="connsiteY1" fmla="*/ 4572 h 6081"/>
                <a:gd name="connsiteX2" fmla="*/ 933 w 12362"/>
                <a:gd name="connsiteY2" fmla="*/ 4572 h 6081"/>
                <a:gd name="connsiteX3" fmla="*/ 1695 w 12362"/>
                <a:gd name="connsiteY3" fmla="*/ 667 h 6081"/>
                <a:gd name="connsiteX4" fmla="*/ 12363 w 12362"/>
                <a:gd name="connsiteY4" fmla="*/ 0 h 6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362" h="6081">
                  <a:moveTo>
                    <a:pt x="12363" y="0"/>
                  </a:moveTo>
                  <a:cubicBezTo>
                    <a:pt x="12172" y="1524"/>
                    <a:pt x="9791" y="3048"/>
                    <a:pt x="12363" y="4572"/>
                  </a:cubicBezTo>
                  <a:cubicBezTo>
                    <a:pt x="8553" y="8668"/>
                    <a:pt x="4743" y="2953"/>
                    <a:pt x="933" y="4572"/>
                  </a:cubicBezTo>
                  <a:cubicBezTo>
                    <a:pt x="837" y="3143"/>
                    <a:pt x="-1544" y="1048"/>
                    <a:pt x="1695" y="667"/>
                  </a:cubicBezTo>
                  <a:cubicBezTo>
                    <a:pt x="5314" y="190"/>
                    <a:pt x="8838" y="190"/>
                    <a:pt x="12363" y="0"/>
                  </a:cubicBezTo>
                  <a:close/>
                </a:path>
              </a:pathLst>
            </a:custGeom>
            <a:solidFill>
              <a:srgbClr val="F9B9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CD681967-D435-9986-1E2A-448E54A3EB64}"/>
                </a:ext>
              </a:extLst>
            </p:cNvPr>
            <p:cNvSpPr/>
            <p:nvPr/>
          </p:nvSpPr>
          <p:spPr>
            <a:xfrm>
              <a:off x="9258844" y="2073035"/>
              <a:ext cx="7500" cy="9143"/>
            </a:xfrm>
            <a:custGeom>
              <a:avLst/>
              <a:gdLst>
                <a:gd name="connsiteX0" fmla="*/ 5215 w 7500"/>
                <a:gd name="connsiteY0" fmla="*/ 6858 h 9143"/>
                <a:gd name="connsiteX1" fmla="*/ 643 w 7500"/>
                <a:gd name="connsiteY1" fmla="*/ 9144 h 9143"/>
                <a:gd name="connsiteX2" fmla="*/ 71 w 7500"/>
                <a:gd name="connsiteY2" fmla="*/ 7620 h 9143"/>
                <a:gd name="connsiteX3" fmla="*/ 643 w 7500"/>
                <a:gd name="connsiteY3" fmla="*/ 6858 h 9143"/>
                <a:gd name="connsiteX4" fmla="*/ 643 w 7500"/>
                <a:gd name="connsiteY4" fmla="*/ 0 h 9143"/>
                <a:gd name="connsiteX5" fmla="*/ 7501 w 7500"/>
                <a:gd name="connsiteY5" fmla="*/ 4572 h 9143"/>
                <a:gd name="connsiteX6" fmla="*/ 5215 w 7500"/>
                <a:gd name="connsiteY6" fmla="*/ 6858 h 9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500" h="9143">
                  <a:moveTo>
                    <a:pt x="5215" y="6858"/>
                  </a:moveTo>
                  <a:cubicBezTo>
                    <a:pt x="3691" y="7620"/>
                    <a:pt x="2167" y="8382"/>
                    <a:pt x="643" y="9144"/>
                  </a:cubicBezTo>
                  <a:cubicBezTo>
                    <a:pt x="71" y="8668"/>
                    <a:pt x="-119" y="8096"/>
                    <a:pt x="71" y="7620"/>
                  </a:cubicBezTo>
                  <a:cubicBezTo>
                    <a:pt x="262" y="7144"/>
                    <a:pt x="452" y="6858"/>
                    <a:pt x="643" y="6858"/>
                  </a:cubicBezTo>
                  <a:cubicBezTo>
                    <a:pt x="643" y="4572"/>
                    <a:pt x="643" y="2286"/>
                    <a:pt x="643" y="0"/>
                  </a:cubicBezTo>
                  <a:cubicBezTo>
                    <a:pt x="3977" y="0"/>
                    <a:pt x="6167" y="1524"/>
                    <a:pt x="7501" y="4572"/>
                  </a:cubicBezTo>
                  <a:cubicBezTo>
                    <a:pt x="6739" y="5334"/>
                    <a:pt x="5977" y="6096"/>
                    <a:pt x="5215" y="6858"/>
                  </a:cubicBezTo>
                  <a:close/>
                </a:path>
              </a:pathLst>
            </a:custGeom>
            <a:solidFill>
              <a:srgbClr val="FBC20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AEF56A8A-7430-D31F-2932-3AB8F6315FA0}"/>
                </a:ext>
              </a:extLst>
            </p:cNvPr>
            <p:cNvSpPr/>
            <p:nvPr/>
          </p:nvSpPr>
          <p:spPr>
            <a:xfrm>
              <a:off x="9250343" y="2079893"/>
              <a:ext cx="9144" cy="5808"/>
            </a:xfrm>
            <a:custGeom>
              <a:avLst/>
              <a:gdLst>
                <a:gd name="connsiteX0" fmla="*/ 9144 w 9144"/>
                <a:gd name="connsiteY0" fmla="*/ 0 h 5808"/>
                <a:gd name="connsiteX1" fmla="*/ 9144 w 9144"/>
                <a:gd name="connsiteY1" fmla="*/ 2286 h 5808"/>
                <a:gd name="connsiteX2" fmla="*/ 9144 w 9144"/>
                <a:gd name="connsiteY2" fmla="*/ 2286 h 5808"/>
                <a:gd name="connsiteX3" fmla="*/ 0 w 9144"/>
                <a:gd name="connsiteY3" fmla="*/ 0 h 5808"/>
                <a:gd name="connsiteX4" fmla="*/ 0 w 9144"/>
                <a:gd name="connsiteY4" fmla="*/ 0 h 5808"/>
                <a:gd name="connsiteX5" fmla="*/ 9144 w 9144"/>
                <a:gd name="connsiteY5" fmla="*/ 0 h 58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144" h="5808">
                  <a:moveTo>
                    <a:pt x="9144" y="0"/>
                  </a:moveTo>
                  <a:cubicBezTo>
                    <a:pt x="9144" y="762"/>
                    <a:pt x="9144" y="1524"/>
                    <a:pt x="9144" y="2286"/>
                  </a:cubicBezTo>
                  <a:lnTo>
                    <a:pt x="9144" y="2286"/>
                  </a:lnTo>
                  <a:cubicBezTo>
                    <a:pt x="5429" y="4286"/>
                    <a:pt x="667" y="10192"/>
                    <a:pt x="0" y="0"/>
                  </a:cubicBezTo>
                  <a:lnTo>
                    <a:pt x="0" y="0"/>
                  </a:lnTo>
                  <a:cubicBezTo>
                    <a:pt x="3048" y="0"/>
                    <a:pt x="6096" y="0"/>
                    <a:pt x="9144" y="0"/>
                  </a:cubicBezTo>
                  <a:close/>
                </a:path>
              </a:pathLst>
            </a:custGeom>
            <a:solidFill>
              <a:srgbClr val="F0B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6743DD80-B035-BD82-D0F1-5AA330B7406A}"/>
                </a:ext>
              </a:extLst>
            </p:cNvPr>
            <p:cNvSpPr/>
            <p:nvPr/>
          </p:nvSpPr>
          <p:spPr>
            <a:xfrm>
              <a:off x="9142639" y="2102753"/>
              <a:ext cx="27391" cy="25050"/>
            </a:xfrm>
            <a:custGeom>
              <a:avLst/>
              <a:gdLst>
                <a:gd name="connsiteX0" fmla="*/ 25503 w 27391"/>
                <a:gd name="connsiteY0" fmla="*/ 11430 h 25050"/>
                <a:gd name="connsiteX1" fmla="*/ 14073 w 27391"/>
                <a:gd name="connsiteY1" fmla="*/ 18288 h 25050"/>
                <a:gd name="connsiteX2" fmla="*/ 4739 w 27391"/>
                <a:gd name="connsiteY2" fmla="*/ 24003 h 25050"/>
                <a:gd name="connsiteX3" fmla="*/ 643 w 27391"/>
                <a:gd name="connsiteY3" fmla="*/ 25051 h 25050"/>
                <a:gd name="connsiteX4" fmla="*/ 2738 w 27391"/>
                <a:gd name="connsiteY4" fmla="*/ 18193 h 25050"/>
                <a:gd name="connsiteX5" fmla="*/ 4643 w 27391"/>
                <a:gd name="connsiteY5" fmla="*/ 16002 h 25050"/>
                <a:gd name="connsiteX6" fmla="*/ 9501 w 27391"/>
                <a:gd name="connsiteY6" fmla="*/ 9144 h 25050"/>
                <a:gd name="connsiteX7" fmla="*/ 11787 w 27391"/>
                <a:gd name="connsiteY7" fmla="*/ 4572 h 25050"/>
                <a:gd name="connsiteX8" fmla="*/ 23217 w 27391"/>
                <a:gd name="connsiteY8" fmla="*/ 0 h 25050"/>
                <a:gd name="connsiteX9" fmla="*/ 25503 w 27391"/>
                <a:gd name="connsiteY9" fmla="*/ 11430 h 25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7391" h="25050">
                  <a:moveTo>
                    <a:pt x="25503" y="11430"/>
                  </a:moveTo>
                  <a:cubicBezTo>
                    <a:pt x="21693" y="13716"/>
                    <a:pt x="17883" y="16002"/>
                    <a:pt x="14073" y="18288"/>
                  </a:cubicBezTo>
                  <a:cubicBezTo>
                    <a:pt x="10930" y="20193"/>
                    <a:pt x="7882" y="22193"/>
                    <a:pt x="4739" y="24003"/>
                  </a:cubicBezTo>
                  <a:cubicBezTo>
                    <a:pt x="3500" y="24670"/>
                    <a:pt x="2072" y="24765"/>
                    <a:pt x="643" y="25051"/>
                  </a:cubicBezTo>
                  <a:cubicBezTo>
                    <a:pt x="-1548" y="21527"/>
                    <a:pt x="2548" y="20574"/>
                    <a:pt x="2738" y="18193"/>
                  </a:cubicBezTo>
                  <a:cubicBezTo>
                    <a:pt x="3310" y="17431"/>
                    <a:pt x="3977" y="16669"/>
                    <a:pt x="4643" y="16002"/>
                  </a:cubicBezTo>
                  <a:cubicBezTo>
                    <a:pt x="6263" y="13811"/>
                    <a:pt x="8549" y="12002"/>
                    <a:pt x="9501" y="9144"/>
                  </a:cubicBezTo>
                  <a:cubicBezTo>
                    <a:pt x="10263" y="7620"/>
                    <a:pt x="11025" y="6096"/>
                    <a:pt x="11787" y="4572"/>
                  </a:cubicBezTo>
                  <a:cubicBezTo>
                    <a:pt x="17597" y="8191"/>
                    <a:pt x="19121" y="952"/>
                    <a:pt x="23217" y="0"/>
                  </a:cubicBezTo>
                  <a:cubicBezTo>
                    <a:pt x="27408" y="3143"/>
                    <a:pt x="28932" y="6763"/>
                    <a:pt x="25503" y="11430"/>
                  </a:cubicBezTo>
                  <a:close/>
                </a:path>
              </a:pathLst>
            </a:custGeom>
            <a:solidFill>
              <a:srgbClr val="FDCB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id="{9971596B-6C25-2394-A068-2ED95BB062CC}"/>
                </a:ext>
              </a:extLst>
            </p:cNvPr>
            <p:cNvSpPr/>
            <p:nvPr/>
          </p:nvSpPr>
          <p:spPr>
            <a:xfrm>
              <a:off x="9145283" y="2110933"/>
              <a:ext cx="8356" cy="10107"/>
            </a:xfrm>
            <a:custGeom>
              <a:avLst/>
              <a:gdLst>
                <a:gd name="connsiteX0" fmla="*/ 6858 w 8356"/>
                <a:gd name="connsiteY0" fmla="*/ 964 h 10107"/>
                <a:gd name="connsiteX1" fmla="*/ 2286 w 8356"/>
                <a:gd name="connsiteY1" fmla="*/ 10108 h 10107"/>
                <a:gd name="connsiteX2" fmla="*/ 0 w 8356"/>
                <a:gd name="connsiteY2" fmla="*/ 5536 h 10107"/>
                <a:gd name="connsiteX3" fmla="*/ 6858 w 8356"/>
                <a:gd name="connsiteY3" fmla="*/ 964 h 10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356" h="10107">
                  <a:moveTo>
                    <a:pt x="6858" y="964"/>
                  </a:moveTo>
                  <a:cubicBezTo>
                    <a:pt x="11335" y="7060"/>
                    <a:pt x="4572" y="7441"/>
                    <a:pt x="2286" y="10108"/>
                  </a:cubicBezTo>
                  <a:cubicBezTo>
                    <a:pt x="571" y="9060"/>
                    <a:pt x="1333" y="6774"/>
                    <a:pt x="0" y="5536"/>
                  </a:cubicBezTo>
                  <a:cubicBezTo>
                    <a:pt x="286" y="1059"/>
                    <a:pt x="1905" y="-1513"/>
                    <a:pt x="6858" y="964"/>
                  </a:cubicBezTo>
                  <a:close/>
                </a:path>
              </a:pathLst>
            </a:custGeom>
            <a:solidFill>
              <a:srgbClr val="FBC3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id="{C61E8489-1521-7EA9-16FA-5A88F2180436}"/>
                </a:ext>
              </a:extLst>
            </p:cNvPr>
            <p:cNvSpPr/>
            <p:nvPr/>
          </p:nvSpPr>
          <p:spPr>
            <a:xfrm>
              <a:off x="9141621" y="2116468"/>
              <a:ext cx="5947" cy="4572"/>
            </a:xfrm>
            <a:custGeom>
              <a:avLst/>
              <a:gdLst>
                <a:gd name="connsiteX0" fmla="*/ 3662 w 5947"/>
                <a:gd name="connsiteY0" fmla="*/ 0 h 4572"/>
                <a:gd name="connsiteX1" fmla="*/ 5948 w 5947"/>
                <a:gd name="connsiteY1" fmla="*/ 4572 h 4572"/>
                <a:gd name="connsiteX2" fmla="*/ 3662 w 5947"/>
                <a:gd name="connsiteY2" fmla="*/ 4572 h 4572"/>
                <a:gd name="connsiteX3" fmla="*/ 42 w 5947"/>
                <a:gd name="connsiteY3" fmla="*/ 2762 h 4572"/>
                <a:gd name="connsiteX4" fmla="*/ 3662 w 5947"/>
                <a:gd name="connsiteY4" fmla="*/ 0 h 4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47" h="4572">
                  <a:moveTo>
                    <a:pt x="3662" y="0"/>
                  </a:moveTo>
                  <a:cubicBezTo>
                    <a:pt x="5471" y="953"/>
                    <a:pt x="5948" y="2667"/>
                    <a:pt x="5948" y="4572"/>
                  </a:cubicBezTo>
                  <a:cubicBezTo>
                    <a:pt x="5186" y="4572"/>
                    <a:pt x="4424" y="4572"/>
                    <a:pt x="3662" y="4572"/>
                  </a:cubicBezTo>
                  <a:cubicBezTo>
                    <a:pt x="2423" y="4001"/>
                    <a:pt x="233" y="3620"/>
                    <a:pt x="42" y="2762"/>
                  </a:cubicBezTo>
                  <a:cubicBezTo>
                    <a:pt x="-434" y="191"/>
                    <a:pt x="3281" y="2096"/>
                    <a:pt x="3662" y="0"/>
                  </a:cubicBezTo>
                  <a:close/>
                </a:path>
              </a:pathLst>
            </a:custGeom>
            <a:solidFill>
              <a:srgbClr val="F5BA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37" name="Freeform: Shape 336">
              <a:extLst>
                <a:ext uri="{FF2B5EF4-FFF2-40B4-BE49-F238E27FC236}">
                  <a16:creationId xmlns:a16="http://schemas.microsoft.com/office/drawing/2014/main" id="{B375868F-3D78-7D9E-C248-4105145ED115}"/>
                </a:ext>
              </a:extLst>
            </p:cNvPr>
            <p:cNvSpPr/>
            <p:nvPr/>
          </p:nvSpPr>
          <p:spPr>
            <a:xfrm>
              <a:off x="9245328" y="2079893"/>
              <a:ext cx="17588" cy="13716"/>
            </a:xfrm>
            <a:custGeom>
              <a:avLst/>
              <a:gdLst>
                <a:gd name="connsiteX0" fmla="*/ 5015 w 17588"/>
                <a:gd name="connsiteY0" fmla="*/ 0 h 13716"/>
                <a:gd name="connsiteX1" fmla="*/ 14159 w 17588"/>
                <a:gd name="connsiteY1" fmla="*/ 2286 h 13716"/>
                <a:gd name="connsiteX2" fmla="*/ 17588 w 17588"/>
                <a:gd name="connsiteY2" fmla="*/ 13716 h 13716"/>
                <a:gd name="connsiteX3" fmla="*/ 9587 w 17588"/>
                <a:gd name="connsiteY3" fmla="*/ 6858 h 13716"/>
                <a:gd name="connsiteX4" fmla="*/ 5015 w 17588"/>
                <a:gd name="connsiteY4" fmla="*/ 11430 h 13716"/>
                <a:gd name="connsiteX5" fmla="*/ 5015 w 17588"/>
                <a:gd name="connsiteY5" fmla="*/ 0 h 13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588" h="13716">
                  <a:moveTo>
                    <a:pt x="5015" y="0"/>
                  </a:moveTo>
                  <a:cubicBezTo>
                    <a:pt x="6253" y="7906"/>
                    <a:pt x="11206" y="1143"/>
                    <a:pt x="14159" y="2286"/>
                  </a:cubicBezTo>
                  <a:cubicBezTo>
                    <a:pt x="15207" y="5620"/>
                    <a:pt x="16159" y="8954"/>
                    <a:pt x="17588" y="13716"/>
                  </a:cubicBezTo>
                  <a:cubicBezTo>
                    <a:pt x="14159" y="10858"/>
                    <a:pt x="11873" y="8858"/>
                    <a:pt x="9587" y="6858"/>
                  </a:cubicBezTo>
                  <a:cubicBezTo>
                    <a:pt x="8063" y="8382"/>
                    <a:pt x="6539" y="9906"/>
                    <a:pt x="5015" y="11430"/>
                  </a:cubicBezTo>
                  <a:cubicBezTo>
                    <a:pt x="6730" y="7620"/>
                    <a:pt x="-7082" y="3810"/>
                    <a:pt x="5015" y="0"/>
                  </a:cubicBezTo>
                  <a:close/>
                </a:path>
              </a:pathLst>
            </a:custGeom>
            <a:solidFill>
              <a:srgbClr val="FCBE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id="{E08DBF0E-6815-A14D-43BB-A0D713F5BB29}"/>
                </a:ext>
              </a:extLst>
            </p:cNvPr>
            <p:cNvSpPr/>
            <p:nvPr/>
          </p:nvSpPr>
          <p:spPr>
            <a:xfrm>
              <a:off x="9227157" y="2111897"/>
              <a:ext cx="20900" cy="13620"/>
            </a:xfrm>
            <a:custGeom>
              <a:avLst/>
              <a:gdLst>
                <a:gd name="connsiteX0" fmla="*/ 14042 w 20900"/>
                <a:gd name="connsiteY0" fmla="*/ 0 h 13620"/>
                <a:gd name="connsiteX1" fmla="*/ 18614 w 20900"/>
                <a:gd name="connsiteY1" fmla="*/ 2286 h 13620"/>
                <a:gd name="connsiteX2" fmla="*/ 20900 w 20900"/>
                <a:gd name="connsiteY2" fmla="*/ 2286 h 13620"/>
                <a:gd name="connsiteX3" fmla="*/ 18614 w 20900"/>
                <a:gd name="connsiteY3" fmla="*/ 6858 h 13620"/>
                <a:gd name="connsiteX4" fmla="*/ 422 w 20900"/>
                <a:gd name="connsiteY4" fmla="*/ 13621 h 13620"/>
                <a:gd name="connsiteX5" fmla="*/ 2612 w 20900"/>
                <a:gd name="connsiteY5" fmla="*/ 4572 h 13620"/>
                <a:gd name="connsiteX6" fmla="*/ 2612 w 20900"/>
                <a:gd name="connsiteY6" fmla="*/ 4572 h 13620"/>
                <a:gd name="connsiteX7" fmla="*/ 14042 w 20900"/>
                <a:gd name="connsiteY7" fmla="*/ 0 h 13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0900" h="13620">
                  <a:moveTo>
                    <a:pt x="14042" y="0"/>
                  </a:moveTo>
                  <a:cubicBezTo>
                    <a:pt x="15566" y="762"/>
                    <a:pt x="17090" y="1524"/>
                    <a:pt x="18614" y="2286"/>
                  </a:cubicBezTo>
                  <a:cubicBezTo>
                    <a:pt x="19376" y="2286"/>
                    <a:pt x="20138" y="2286"/>
                    <a:pt x="20900" y="2286"/>
                  </a:cubicBezTo>
                  <a:cubicBezTo>
                    <a:pt x="20138" y="3810"/>
                    <a:pt x="19376" y="5334"/>
                    <a:pt x="18614" y="6858"/>
                  </a:cubicBezTo>
                  <a:cubicBezTo>
                    <a:pt x="11375" y="5334"/>
                    <a:pt x="5756" y="8953"/>
                    <a:pt x="422" y="13621"/>
                  </a:cubicBezTo>
                  <a:cubicBezTo>
                    <a:pt x="-1102" y="9334"/>
                    <a:pt x="1946" y="7334"/>
                    <a:pt x="2612" y="4572"/>
                  </a:cubicBezTo>
                  <a:lnTo>
                    <a:pt x="2612" y="4572"/>
                  </a:lnTo>
                  <a:cubicBezTo>
                    <a:pt x="4803" y="-1143"/>
                    <a:pt x="11471" y="4572"/>
                    <a:pt x="14042" y="0"/>
                  </a:cubicBezTo>
                  <a:close/>
                </a:path>
              </a:pathLst>
            </a:custGeom>
            <a:solidFill>
              <a:srgbClr val="F5B8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id="{478CFAE4-617E-E5DF-08F4-AFBF55EC777F}"/>
                </a:ext>
              </a:extLst>
            </p:cNvPr>
            <p:cNvSpPr/>
            <p:nvPr/>
          </p:nvSpPr>
          <p:spPr>
            <a:xfrm>
              <a:off x="9258617" y="2095824"/>
              <a:ext cx="5520" cy="6928"/>
            </a:xfrm>
            <a:custGeom>
              <a:avLst/>
              <a:gdLst>
                <a:gd name="connsiteX0" fmla="*/ 871 w 5520"/>
                <a:gd name="connsiteY0" fmla="*/ 71 h 6928"/>
                <a:gd name="connsiteX1" fmla="*/ 3157 w 5520"/>
                <a:gd name="connsiteY1" fmla="*/ 6929 h 6928"/>
                <a:gd name="connsiteX2" fmla="*/ 871 w 5520"/>
                <a:gd name="connsiteY2" fmla="*/ 4643 h 6928"/>
                <a:gd name="connsiteX3" fmla="*/ 109 w 5520"/>
                <a:gd name="connsiteY3" fmla="*/ 3119 h 6928"/>
                <a:gd name="connsiteX4" fmla="*/ 871 w 5520"/>
                <a:gd name="connsiteY4" fmla="*/ 2357 h 6928"/>
                <a:gd name="connsiteX5" fmla="*/ 871 w 5520"/>
                <a:gd name="connsiteY5" fmla="*/ 71 h 6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520" h="6928">
                  <a:moveTo>
                    <a:pt x="871" y="71"/>
                  </a:moveTo>
                  <a:cubicBezTo>
                    <a:pt x="10872" y="-691"/>
                    <a:pt x="1347" y="4928"/>
                    <a:pt x="3157" y="6929"/>
                  </a:cubicBezTo>
                  <a:cubicBezTo>
                    <a:pt x="2395" y="6167"/>
                    <a:pt x="1633" y="5405"/>
                    <a:pt x="871" y="4643"/>
                  </a:cubicBezTo>
                  <a:cubicBezTo>
                    <a:pt x="109" y="4166"/>
                    <a:pt x="-177" y="3595"/>
                    <a:pt x="109" y="3119"/>
                  </a:cubicBezTo>
                  <a:cubicBezTo>
                    <a:pt x="394" y="2642"/>
                    <a:pt x="680" y="2357"/>
                    <a:pt x="871" y="2357"/>
                  </a:cubicBezTo>
                  <a:cubicBezTo>
                    <a:pt x="871" y="1595"/>
                    <a:pt x="871" y="833"/>
                    <a:pt x="871" y="71"/>
                  </a:cubicBezTo>
                  <a:close/>
                </a:path>
              </a:pathLst>
            </a:custGeom>
            <a:solidFill>
              <a:srgbClr val="EFAC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63817D70-DFE0-4D09-2D58-45333E357D48}"/>
                </a:ext>
              </a:extLst>
            </p:cNvPr>
            <p:cNvSpPr/>
            <p:nvPr/>
          </p:nvSpPr>
          <p:spPr>
            <a:xfrm>
              <a:off x="9254035" y="2098181"/>
              <a:ext cx="5452" cy="5333"/>
            </a:xfrm>
            <a:custGeom>
              <a:avLst/>
              <a:gdLst>
                <a:gd name="connsiteX0" fmla="*/ 5452 w 5452"/>
                <a:gd name="connsiteY0" fmla="*/ 0 h 5333"/>
                <a:gd name="connsiteX1" fmla="*/ 5452 w 5452"/>
                <a:gd name="connsiteY1" fmla="*/ 2286 h 5333"/>
                <a:gd name="connsiteX2" fmla="*/ 1356 w 5452"/>
                <a:gd name="connsiteY2" fmla="*/ 5334 h 5333"/>
                <a:gd name="connsiteX3" fmla="*/ 23 w 5452"/>
                <a:gd name="connsiteY3" fmla="*/ 2857 h 5333"/>
                <a:gd name="connsiteX4" fmla="*/ 5452 w 5452"/>
                <a:gd name="connsiteY4" fmla="*/ 0 h 5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452" h="5333">
                  <a:moveTo>
                    <a:pt x="5452" y="0"/>
                  </a:moveTo>
                  <a:cubicBezTo>
                    <a:pt x="5452" y="762"/>
                    <a:pt x="5452" y="1524"/>
                    <a:pt x="5452" y="2286"/>
                  </a:cubicBezTo>
                  <a:cubicBezTo>
                    <a:pt x="4119" y="3334"/>
                    <a:pt x="2690" y="4286"/>
                    <a:pt x="1356" y="5334"/>
                  </a:cubicBezTo>
                  <a:cubicBezTo>
                    <a:pt x="880" y="4477"/>
                    <a:pt x="-168" y="3429"/>
                    <a:pt x="23" y="2857"/>
                  </a:cubicBezTo>
                  <a:cubicBezTo>
                    <a:pt x="975" y="476"/>
                    <a:pt x="3166" y="95"/>
                    <a:pt x="5452" y="0"/>
                  </a:cubicBezTo>
                  <a:close/>
                </a:path>
              </a:pathLst>
            </a:custGeom>
            <a:solidFill>
              <a:srgbClr val="FBBA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F2F770D1-9C50-1535-73B5-AA4266B666A3}"/>
                </a:ext>
              </a:extLst>
            </p:cNvPr>
            <p:cNvSpPr/>
            <p:nvPr/>
          </p:nvSpPr>
          <p:spPr>
            <a:xfrm>
              <a:off x="9227483" y="2098181"/>
              <a:ext cx="13715" cy="18287"/>
            </a:xfrm>
            <a:custGeom>
              <a:avLst/>
              <a:gdLst>
                <a:gd name="connsiteX0" fmla="*/ 13716 w 13715"/>
                <a:gd name="connsiteY0" fmla="*/ 13716 h 18287"/>
                <a:gd name="connsiteX1" fmla="*/ 2286 w 13715"/>
                <a:gd name="connsiteY1" fmla="*/ 18288 h 18287"/>
                <a:gd name="connsiteX2" fmla="*/ 0 w 13715"/>
                <a:gd name="connsiteY2" fmla="*/ 16002 h 18287"/>
                <a:gd name="connsiteX3" fmla="*/ 0 w 13715"/>
                <a:gd name="connsiteY3" fmla="*/ 2286 h 18287"/>
                <a:gd name="connsiteX4" fmla="*/ 6858 w 13715"/>
                <a:gd name="connsiteY4" fmla="*/ 0 h 18287"/>
                <a:gd name="connsiteX5" fmla="*/ 9144 w 13715"/>
                <a:gd name="connsiteY5" fmla="*/ 10001 h 18287"/>
                <a:gd name="connsiteX6" fmla="*/ 8382 w 13715"/>
                <a:gd name="connsiteY6" fmla="*/ 12573 h 18287"/>
                <a:gd name="connsiteX7" fmla="*/ 13716 w 13715"/>
                <a:gd name="connsiteY7" fmla="*/ 13716 h 18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715" h="18287">
                  <a:moveTo>
                    <a:pt x="13716" y="13716"/>
                  </a:moveTo>
                  <a:cubicBezTo>
                    <a:pt x="12764" y="22479"/>
                    <a:pt x="5239" y="14573"/>
                    <a:pt x="2286" y="18288"/>
                  </a:cubicBezTo>
                  <a:cubicBezTo>
                    <a:pt x="1524" y="17526"/>
                    <a:pt x="762" y="16764"/>
                    <a:pt x="0" y="16002"/>
                  </a:cubicBezTo>
                  <a:cubicBezTo>
                    <a:pt x="2858" y="11430"/>
                    <a:pt x="2858" y="6858"/>
                    <a:pt x="0" y="2286"/>
                  </a:cubicBezTo>
                  <a:cubicBezTo>
                    <a:pt x="2286" y="1524"/>
                    <a:pt x="4572" y="762"/>
                    <a:pt x="6858" y="0"/>
                  </a:cubicBezTo>
                  <a:cubicBezTo>
                    <a:pt x="15240" y="5048"/>
                    <a:pt x="15240" y="5143"/>
                    <a:pt x="9144" y="10001"/>
                  </a:cubicBezTo>
                  <a:cubicBezTo>
                    <a:pt x="8096" y="10858"/>
                    <a:pt x="7525" y="12097"/>
                    <a:pt x="8382" y="12573"/>
                  </a:cubicBezTo>
                  <a:cubicBezTo>
                    <a:pt x="9906" y="13335"/>
                    <a:pt x="11906" y="13335"/>
                    <a:pt x="13716" y="13716"/>
                  </a:cubicBezTo>
                  <a:close/>
                </a:path>
              </a:pathLst>
            </a:custGeom>
            <a:solidFill>
              <a:srgbClr val="FCC4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sp>
        <p:nvSpPr>
          <p:cNvPr id="342" name="Graphic 19325">
            <a:extLst>
              <a:ext uri="{FF2B5EF4-FFF2-40B4-BE49-F238E27FC236}">
                <a16:creationId xmlns:a16="http://schemas.microsoft.com/office/drawing/2014/main" id="{D0FD63BF-5DF0-C892-5E54-3A9B4EE8DC66}"/>
              </a:ext>
            </a:extLst>
          </p:cNvPr>
          <p:cNvSpPr/>
          <p:nvPr/>
        </p:nvSpPr>
        <p:spPr>
          <a:xfrm>
            <a:off x="531627" y="-110890"/>
            <a:ext cx="450166" cy="401523"/>
          </a:xfrm>
          <a:custGeom>
            <a:avLst/>
            <a:gdLst>
              <a:gd name="connsiteX0" fmla="*/ 146880 w 205159"/>
              <a:gd name="connsiteY0" fmla="*/ 9822 h 208179"/>
              <a:gd name="connsiteX1" fmla="*/ 148976 w 205159"/>
              <a:gd name="connsiteY1" fmla="*/ 64971 h 208179"/>
              <a:gd name="connsiteX2" fmla="*/ 153738 w 205159"/>
              <a:gd name="connsiteY2" fmla="*/ 73163 h 208179"/>
              <a:gd name="connsiteX3" fmla="*/ 200411 w 205159"/>
              <a:gd name="connsiteY3" fmla="*/ 102690 h 208179"/>
              <a:gd name="connsiteX4" fmla="*/ 198506 w 205159"/>
              <a:gd name="connsiteY4" fmla="*/ 120883 h 208179"/>
              <a:gd name="connsiteX5" fmla="*/ 146690 w 205159"/>
              <a:gd name="connsiteY5" fmla="*/ 139933 h 208179"/>
              <a:gd name="connsiteX6" fmla="*/ 140308 w 205159"/>
              <a:gd name="connsiteY6" fmla="*/ 146982 h 208179"/>
              <a:gd name="connsiteX7" fmla="*/ 126687 w 205159"/>
              <a:gd name="connsiteY7" fmla="*/ 200512 h 208179"/>
              <a:gd name="connsiteX8" fmla="*/ 108780 w 205159"/>
              <a:gd name="connsiteY8" fmla="*/ 204322 h 208179"/>
              <a:gd name="connsiteX9" fmla="*/ 74586 w 205159"/>
              <a:gd name="connsiteY9" fmla="*/ 160888 h 208179"/>
              <a:gd name="connsiteX10" fmla="*/ 65918 w 205159"/>
              <a:gd name="connsiteY10" fmla="*/ 156983 h 208179"/>
              <a:gd name="connsiteX11" fmla="*/ 10863 w 205159"/>
              <a:gd name="connsiteY11" fmla="*/ 160507 h 208179"/>
              <a:gd name="connsiteX12" fmla="*/ 1719 w 205159"/>
              <a:gd name="connsiteY12" fmla="*/ 144696 h 208179"/>
              <a:gd name="connsiteX13" fmla="*/ 32390 w 205159"/>
              <a:gd name="connsiteY13" fmla="*/ 98785 h 208179"/>
              <a:gd name="connsiteX14" fmla="*/ 33438 w 205159"/>
              <a:gd name="connsiteY14" fmla="*/ 89355 h 208179"/>
              <a:gd name="connsiteX15" fmla="*/ 13054 w 205159"/>
              <a:gd name="connsiteY15" fmla="*/ 38111 h 208179"/>
              <a:gd name="connsiteX16" fmla="*/ 25341 w 205159"/>
              <a:gd name="connsiteY16" fmla="*/ 24585 h 208179"/>
              <a:gd name="connsiteX17" fmla="*/ 78491 w 205159"/>
              <a:gd name="connsiteY17" fmla="*/ 39635 h 208179"/>
              <a:gd name="connsiteX18" fmla="*/ 87730 w 205159"/>
              <a:gd name="connsiteY18" fmla="*/ 37635 h 208179"/>
              <a:gd name="connsiteX19" fmla="*/ 130212 w 205159"/>
              <a:gd name="connsiteY19" fmla="*/ 2392 h 208179"/>
              <a:gd name="connsiteX20" fmla="*/ 146880 w 205159"/>
              <a:gd name="connsiteY20" fmla="*/ 9822 h 2081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205159" h="208179">
                <a:moveTo>
                  <a:pt x="146880" y="9822"/>
                </a:moveTo>
                <a:lnTo>
                  <a:pt x="148976" y="64971"/>
                </a:lnTo>
                <a:cubicBezTo>
                  <a:pt x="149071" y="68305"/>
                  <a:pt x="150881" y="71353"/>
                  <a:pt x="153738" y="73163"/>
                </a:cubicBezTo>
                <a:lnTo>
                  <a:pt x="200411" y="102690"/>
                </a:lnTo>
                <a:cubicBezTo>
                  <a:pt x="207555" y="107167"/>
                  <a:pt x="206412" y="117930"/>
                  <a:pt x="198506" y="120883"/>
                </a:cubicBezTo>
                <a:lnTo>
                  <a:pt x="146690" y="139933"/>
                </a:lnTo>
                <a:cubicBezTo>
                  <a:pt x="143547" y="141076"/>
                  <a:pt x="141165" y="143743"/>
                  <a:pt x="140308" y="146982"/>
                </a:cubicBezTo>
                <a:lnTo>
                  <a:pt x="126687" y="200512"/>
                </a:lnTo>
                <a:cubicBezTo>
                  <a:pt x="124592" y="208704"/>
                  <a:pt x="114019" y="210894"/>
                  <a:pt x="108780" y="204322"/>
                </a:cubicBezTo>
                <a:lnTo>
                  <a:pt x="74586" y="160888"/>
                </a:lnTo>
                <a:cubicBezTo>
                  <a:pt x="72490" y="158221"/>
                  <a:pt x="69252" y="156792"/>
                  <a:pt x="65918" y="156983"/>
                </a:cubicBezTo>
                <a:lnTo>
                  <a:pt x="10863" y="160507"/>
                </a:lnTo>
                <a:cubicBezTo>
                  <a:pt x="2481" y="161079"/>
                  <a:pt x="-2948" y="151649"/>
                  <a:pt x="1719" y="144696"/>
                </a:cubicBezTo>
                <a:lnTo>
                  <a:pt x="32390" y="98785"/>
                </a:lnTo>
                <a:cubicBezTo>
                  <a:pt x="34295" y="96023"/>
                  <a:pt x="34676" y="92499"/>
                  <a:pt x="33438" y="89355"/>
                </a:cubicBezTo>
                <a:lnTo>
                  <a:pt x="13054" y="38111"/>
                </a:lnTo>
                <a:cubicBezTo>
                  <a:pt x="9911" y="30300"/>
                  <a:pt x="17150" y="22299"/>
                  <a:pt x="25341" y="24585"/>
                </a:cubicBezTo>
                <a:lnTo>
                  <a:pt x="78491" y="39635"/>
                </a:lnTo>
                <a:cubicBezTo>
                  <a:pt x="81729" y="40587"/>
                  <a:pt x="85158" y="39825"/>
                  <a:pt x="87730" y="37635"/>
                </a:cubicBezTo>
                <a:lnTo>
                  <a:pt x="130212" y="2392"/>
                </a:lnTo>
                <a:cubicBezTo>
                  <a:pt x="136689" y="-3037"/>
                  <a:pt x="146595" y="1344"/>
                  <a:pt x="146880" y="9822"/>
                </a:cubicBezTo>
                <a:close/>
              </a:path>
            </a:pathLst>
          </a:custGeom>
          <a:solidFill>
            <a:srgbClr val="EDB863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th-TH"/>
          </a:p>
        </p:txBody>
      </p:sp>
      <p:sp>
        <p:nvSpPr>
          <p:cNvPr id="343" name="Graphic 19325">
            <a:extLst>
              <a:ext uri="{FF2B5EF4-FFF2-40B4-BE49-F238E27FC236}">
                <a16:creationId xmlns:a16="http://schemas.microsoft.com/office/drawing/2014/main" id="{EFFD73E7-4670-BE64-31D7-2E175132353B}"/>
              </a:ext>
            </a:extLst>
          </p:cNvPr>
          <p:cNvSpPr/>
          <p:nvPr/>
        </p:nvSpPr>
        <p:spPr>
          <a:xfrm>
            <a:off x="1708426" y="4301259"/>
            <a:ext cx="250981" cy="263730"/>
          </a:xfrm>
          <a:custGeom>
            <a:avLst/>
            <a:gdLst>
              <a:gd name="connsiteX0" fmla="*/ 146880 w 205159"/>
              <a:gd name="connsiteY0" fmla="*/ 9822 h 208179"/>
              <a:gd name="connsiteX1" fmla="*/ 148976 w 205159"/>
              <a:gd name="connsiteY1" fmla="*/ 64971 h 208179"/>
              <a:gd name="connsiteX2" fmla="*/ 153738 w 205159"/>
              <a:gd name="connsiteY2" fmla="*/ 73163 h 208179"/>
              <a:gd name="connsiteX3" fmla="*/ 200411 w 205159"/>
              <a:gd name="connsiteY3" fmla="*/ 102690 h 208179"/>
              <a:gd name="connsiteX4" fmla="*/ 198506 w 205159"/>
              <a:gd name="connsiteY4" fmla="*/ 120883 h 208179"/>
              <a:gd name="connsiteX5" fmla="*/ 146690 w 205159"/>
              <a:gd name="connsiteY5" fmla="*/ 139933 h 208179"/>
              <a:gd name="connsiteX6" fmla="*/ 140308 w 205159"/>
              <a:gd name="connsiteY6" fmla="*/ 146982 h 208179"/>
              <a:gd name="connsiteX7" fmla="*/ 126687 w 205159"/>
              <a:gd name="connsiteY7" fmla="*/ 200512 h 208179"/>
              <a:gd name="connsiteX8" fmla="*/ 108780 w 205159"/>
              <a:gd name="connsiteY8" fmla="*/ 204322 h 208179"/>
              <a:gd name="connsiteX9" fmla="*/ 74586 w 205159"/>
              <a:gd name="connsiteY9" fmla="*/ 160888 h 208179"/>
              <a:gd name="connsiteX10" fmla="*/ 65918 w 205159"/>
              <a:gd name="connsiteY10" fmla="*/ 156983 h 208179"/>
              <a:gd name="connsiteX11" fmla="*/ 10863 w 205159"/>
              <a:gd name="connsiteY11" fmla="*/ 160507 h 208179"/>
              <a:gd name="connsiteX12" fmla="*/ 1719 w 205159"/>
              <a:gd name="connsiteY12" fmla="*/ 144696 h 208179"/>
              <a:gd name="connsiteX13" fmla="*/ 32390 w 205159"/>
              <a:gd name="connsiteY13" fmla="*/ 98785 h 208179"/>
              <a:gd name="connsiteX14" fmla="*/ 33438 w 205159"/>
              <a:gd name="connsiteY14" fmla="*/ 89355 h 208179"/>
              <a:gd name="connsiteX15" fmla="*/ 13054 w 205159"/>
              <a:gd name="connsiteY15" fmla="*/ 38111 h 208179"/>
              <a:gd name="connsiteX16" fmla="*/ 25341 w 205159"/>
              <a:gd name="connsiteY16" fmla="*/ 24585 h 208179"/>
              <a:gd name="connsiteX17" fmla="*/ 78491 w 205159"/>
              <a:gd name="connsiteY17" fmla="*/ 39635 h 208179"/>
              <a:gd name="connsiteX18" fmla="*/ 87730 w 205159"/>
              <a:gd name="connsiteY18" fmla="*/ 37635 h 208179"/>
              <a:gd name="connsiteX19" fmla="*/ 130212 w 205159"/>
              <a:gd name="connsiteY19" fmla="*/ 2392 h 208179"/>
              <a:gd name="connsiteX20" fmla="*/ 146880 w 205159"/>
              <a:gd name="connsiteY20" fmla="*/ 9822 h 2081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205159" h="208179">
                <a:moveTo>
                  <a:pt x="146880" y="9822"/>
                </a:moveTo>
                <a:lnTo>
                  <a:pt x="148976" y="64971"/>
                </a:lnTo>
                <a:cubicBezTo>
                  <a:pt x="149071" y="68305"/>
                  <a:pt x="150881" y="71353"/>
                  <a:pt x="153738" y="73163"/>
                </a:cubicBezTo>
                <a:lnTo>
                  <a:pt x="200411" y="102690"/>
                </a:lnTo>
                <a:cubicBezTo>
                  <a:pt x="207555" y="107167"/>
                  <a:pt x="206412" y="117930"/>
                  <a:pt x="198506" y="120883"/>
                </a:cubicBezTo>
                <a:lnTo>
                  <a:pt x="146690" y="139933"/>
                </a:lnTo>
                <a:cubicBezTo>
                  <a:pt x="143547" y="141076"/>
                  <a:pt x="141165" y="143743"/>
                  <a:pt x="140308" y="146982"/>
                </a:cubicBezTo>
                <a:lnTo>
                  <a:pt x="126687" y="200512"/>
                </a:lnTo>
                <a:cubicBezTo>
                  <a:pt x="124592" y="208704"/>
                  <a:pt x="114019" y="210894"/>
                  <a:pt x="108780" y="204322"/>
                </a:cubicBezTo>
                <a:lnTo>
                  <a:pt x="74586" y="160888"/>
                </a:lnTo>
                <a:cubicBezTo>
                  <a:pt x="72490" y="158221"/>
                  <a:pt x="69252" y="156792"/>
                  <a:pt x="65918" y="156983"/>
                </a:cubicBezTo>
                <a:lnTo>
                  <a:pt x="10863" y="160507"/>
                </a:lnTo>
                <a:cubicBezTo>
                  <a:pt x="2481" y="161079"/>
                  <a:pt x="-2948" y="151649"/>
                  <a:pt x="1719" y="144696"/>
                </a:cubicBezTo>
                <a:lnTo>
                  <a:pt x="32390" y="98785"/>
                </a:lnTo>
                <a:cubicBezTo>
                  <a:pt x="34295" y="96023"/>
                  <a:pt x="34676" y="92499"/>
                  <a:pt x="33438" y="89355"/>
                </a:cubicBezTo>
                <a:lnTo>
                  <a:pt x="13054" y="38111"/>
                </a:lnTo>
                <a:cubicBezTo>
                  <a:pt x="9911" y="30300"/>
                  <a:pt x="17150" y="22299"/>
                  <a:pt x="25341" y="24585"/>
                </a:cubicBezTo>
                <a:lnTo>
                  <a:pt x="78491" y="39635"/>
                </a:lnTo>
                <a:cubicBezTo>
                  <a:pt x="81729" y="40587"/>
                  <a:pt x="85158" y="39825"/>
                  <a:pt x="87730" y="37635"/>
                </a:cubicBezTo>
                <a:lnTo>
                  <a:pt x="130212" y="2392"/>
                </a:lnTo>
                <a:cubicBezTo>
                  <a:pt x="136689" y="-3037"/>
                  <a:pt x="146595" y="1344"/>
                  <a:pt x="146880" y="9822"/>
                </a:cubicBezTo>
                <a:close/>
              </a:path>
            </a:pathLst>
          </a:custGeom>
          <a:solidFill>
            <a:srgbClr val="EDB863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th-TH"/>
          </a:p>
        </p:txBody>
      </p:sp>
      <p:grpSp>
        <p:nvGrpSpPr>
          <p:cNvPr id="344" name="Graphic 45029">
            <a:extLst>
              <a:ext uri="{FF2B5EF4-FFF2-40B4-BE49-F238E27FC236}">
                <a16:creationId xmlns:a16="http://schemas.microsoft.com/office/drawing/2014/main" id="{14D22842-4E7C-8BB3-0668-AC74BF9D9DC4}"/>
              </a:ext>
            </a:extLst>
          </p:cNvPr>
          <p:cNvGrpSpPr/>
          <p:nvPr/>
        </p:nvGrpSpPr>
        <p:grpSpPr>
          <a:xfrm>
            <a:off x="4802516" y="6629820"/>
            <a:ext cx="210401" cy="182708"/>
            <a:chOff x="9117820" y="2027686"/>
            <a:chExt cx="210401" cy="182708"/>
          </a:xfrm>
        </p:grpSpPr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E00353F9-6A68-B1D3-06F9-5B631365997D}"/>
                </a:ext>
              </a:extLst>
            </p:cNvPr>
            <p:cNvSpPr/>
            <p:nvPr/>
          </p:nvSpPr>
          <p:spPr>
            <a:xfrm>
              <a:off x="9277433" y="2113468"/>
              <a:ext cx="50788" cy="35339"/>
            </a:xfrm>
            <a:custGeom>
              <a:avLst/>
              <a:gdLst>
                <a:gd name="connsiteX0" fmla="*/ 48729 w 50788"/>
                <a:gd name="connsiteY0" fmla="*/ 18622 h 35339"/>
                <a:gd name="connsiteX1" fmla="*/ 50444 w 50788"/>
                <a:gd name="connsiteY1" fmla="*/ 25861 h 35339"/>
                <a:gd name="connsiteX2" fmla="*/ 28346 w 50788"/>
                <a:gd name="connsiteY2" fmla="*/ 35290 h 35339"/>
                <a:gd name="connsiteX3" fmla="*/ 7105 w 50788"/>
                <a:gd name="connsiteY3" fmla="*/ 32719 h 35339"/>
                <a:gd name="connsiteX4" fmla="*/ 438 w 50788"/>
                <a:gd name="connsiteY4" fmla="*/ 30147 h 35339"/>
                <a:gd name="connsiteX5" fmla="*/ 723 w 50788"/>
                <a:gd name="connsiteY5" fmla="*/ 27385 h 35339"/>
                <a:gd name="connsiteX6" fmla="*/ 7391 w 50788"/>
                <a:gd name="connsiteY6" fmla="*/ 18526 h 35339"/>
                <a:gd name="connsiteX7" fmla="*/ 11772 w 50788"/>
                <a:gd name="connsiteY7" fmla="*/ 5858 h 35339"/>
                <a:gd name="connsiteX8" fmla="*/ 24726 w 50788"/>
                <a:gd name="connsiteY8" fmla="*/ 5572 h 35339"/>
                <a:gd name="connsiteX9" fmla="*/ 29298 w 50788"/>
                <a:gd name="connsiteY9" fmla="*/ 6906 h 35339"/>
                <a:gd name="connsiteX10" fmla="*/ 31965 w 50788"/>
                <a:gd name="connsiteY10" fmla="*/ 2334 h 35339"/>
                <a:gd name="connsiteX11" fmla="*/ 38633 w 50788"/>
                <a:gd name="connsiteY11" fmla="*/ 5191 h 35339"/>
                <a:gd name="connsiteX12" fmla="*/ 48729 w 50788"/>
                <a:gd name="connsiteY12" fmla="*/ 18622 h 35339"/>
                <a:gd name="connsiteX13" fmla="*/ 33108 w 50788"/>
                <a:gd name="connsiteY13" fmla="*/ 25956 h 35339"/>
                <a:gd name="connsiteX14" fmla="*/ 48729 w 50788"/>
                <a:gd name="connsiteY14" fmla="*/ 18622 h 35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0788" h="35339">
                  <a:moveTo>
                    <a:pt x="48729" y="18622"/>
                  </a:moveTo>
                  <a:cubicBezTo>
                    <a:pt x="51301" y="20527"/>
                    <a:pt x="50920" y="23194"/>
                    <a:pt x="50444" y="25861"/>
                  </a:cubicBezTo>
                  <a:cubicBezTo>
                    <a:pt x="44729" y="32814"/>
                    <a:pt x="37014" y="35767"/>
                    <a:pt x="28346" y="35290"/>
                  </a:cubicBezTo>
                  <a:cubicBezTo>
                    <a:pt x="21202" y="34909"/>
                    <a:pt x="14058" y="34528"/>
                    <a:pt x="7105" y="32719"/>
                  </a:cubicBezTo>
                  <a:cubicBezTo>
                    <a:pt x="4629" y="32623"/>
                    <a:pt x="1962" y="32623"/>
                    <a:pt x="438" y="30147"/>
                  </a:cubicBezTo>
                  <a:cubicBezTo>
                    <a:pt x="-229" y="29194"/>
                    <a:pt x="-134" y="28242"/>
                    <a:pt x="723" y="27385"/>
                  </a:cubicBezTo>
                  <a:cubicBezTo>
                    <a:pt x="5200" y="26146"/>
                    <a:pt x="8058" y="23860"/>
                    <a:pt x="7391" y="18526"/>
                  </a:cubicBezTo>
                  <a:cubicBezTo>
                    <a:pt x="6819" y="13764"/>
                    <a:pt x="9582" y="9859"/>
                    <a:pt x="11772" y="5858"/>
                  </a:cubicBezTo>
                  <a:cubicBezTo>
                    <a:pt x="16059" y="-1952"/>
                    <a:pt x="20250" y="-1857"/>
                    <a:pt x="24726" y="5572"/>
                  </a:cubicBezTo>
                  <a:cubicBezTo>
                    <a:pt x="26441" y="5477"/>
                    <a:pt x="26631" y="10335"/>
                    <a:pt x="29298" y="6906"/>
                  </a:cubicBezTo>
                  <a:cubicBezTo>
                    <a:pt x="29298" y="4810"/>
                    <a:pt x="30346" y="3477"/>
                    <a:pt x="31965" y="2334"/>
                  </a:cubicBezTo>
                  <a:cubicBezTo>
                    <a:pt x="34918" y="1667"/>
                    <a:pt x="36633" y="3858"/>
                    <a:pt x="38633" y="5191"/>
                  </a:cubicBezTo>
                  <a:cubicBezTo>
                    <a:pt x="42062" y="9668"/>
                    <a:pt x="47872" y="12240"/>
                    <a:pt x="48729" y="18622"/>
                  </a:cubicBezTo>
                  <a:cubicBezTo>
                    <a:pt x="43395" y="20908"/>
                    <a:pt x="37395" y="21479"/>
                    <a:pt x="33108" y="25956"/>
                  </a:cubicBezTo>
                  <a:cubicBezTo>
                    <a:pt x="38252" y="23384"/>
                    <a:pt x="43205" y="20431"/>
                    <a:pt x="48729" y="18622"/>
                  </a:cubicBezTo>
                  <a:close/>
                </a:path>
              </a:pathLst>
            </a:custGeom>
            <a:solidFill>
              <a:srgbClr val="FCCD0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id="{94407B66-E95C-1F11-BC07-607C5BA0B3C6}"/>
                </a:ext>
              </a:extLst>
            </p:cNvPr>
            <p:cNvSpPr/>
            <p:nvPr/>
          </p:nvSpPr>
          <p:spPr>
            <a:xfrm>
              <a:off x="9218760" y="2142838"/>
              <a:ext cx="32187" cy="43580"/>
            </a:xfrm>
            <a:custGeom>
              <a:avLst/>
              <a:gdLst>
                <a:gd name="connsiteX0" fmla="*/ 29202 w 32187"/>
                <a:gd name="connsiteY0" fmla="*/ 28018 h 43580"/>
                <a:gd name="connsiteX1" fmla="*/ 26535 w 32187"/>
                <a:gd name="connsiteY1" fmla="*/ 30685 h 43580"/>
                <a:gd name="connsiteX2" fmla="*/ 17963 w 32187"/>
                <a:gd name="connsiteY2" fmla="*/ 43163 h 43580"/>
                <a:gd name="connsiteX3" fmla="*/ 13581 w 32187"/>
                <a:gd name="connsiteY3" fmla="*/ 43068 h 43580"/>
                <a:gd name="connsiteX4" fmla="*/ 3485 w 32187"/>
                <a:gd name="connsiteY4" fmla="*/ 39258 h 43580"/>
                <a:gd name="connsiteX5" fmla="*/ 722 w 32187"/>
                <a:gd name="connsiteY5" fmla="*/ 28018 h 43580"/>
                <a:gd name="connsiteX6" fmla="*/ 9105 w 32187"/>
                <a:gd name="connsiteY6" fmla="*/ 16588 h 43580"/>
                <a:gd name="connsiteX7" fmla="*/ 9771 w 32187"/>
                <a:gd name="connsiteY7" fmla="*/ 12016 h 43580"/>
                <a:gd name="connsiteX8" fmla="*/ 24440 w 32187"/>
                <a:gd name="connsiteY8" fmla="*/ 110 h 43580"/>
                <a:gd name="connsiteX9" fmla="*/ 28631 w 32187"/>
                <a:gd name="connsiteY9" fmla="*/ 1158 h 43580"/>
                <a:gd name="connsiteX10" fmla="*/ 27774 w 32187"/>
                <a:gd name="connsiteY10" fmla="*/ 6111 h 43580"/>
                <a:gd name="connsiteX11" fmla="*/ 24535 w 32187"/>
                <a:gd name="connsiteY11" fmla="*/ 19350 h 43580"/>
                <a:gd name="connsiteX12" fmla="*/ 32060 w 32187"/>
                <a:gd name="connsiteY12" fmla="*/ 21827 h 43580"/>
                <a:gd name="connsiteX13" fmla="*/ 29202 w 32187"/>
                <a:gd name="connsiteY13" fmla="*/ 28018 h 43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187" h="43580">
                  <a:moveTo>
                    <a:pt x="29202" y="28018"/>
                  </a:moveTo>
                  <a:cubicBezTo>
                    <a:pt x="28345" y="28875"/>
                    <a:pt x="27393" y="29733"/>
                    <a:pt x="26535" y="30685"/>
                  </a:cubicBezTo>
                  <a:cubicBezTo>
                    <a:pt x="22344" y="33924"/>
                    <a:pt x="21868" y="39734"/>
                    <a:pt x="17963" y="43163"/>
                  </a:cubicBezTo>
                  <a:cubicBezTo>
                    <a:pt x="16439" y="43734"/>
                    <a:pt x="15010" y="43734"/>
                    <a:pt x="13581" y="43068"/>
                  </a:cubicBezTo>
                  <a:cubicBezTo>
                    <a:pt x="11200" y="39067"/>
                    <a:pt x="6819" y="40591"/>
                    <a:pt x="3485" y="39258"/>
                  </a:cubicBezTo>
                  <a:cubicBezTo>
                    <a:pt x="-1373" y="36495"/>
                    <a:pt x="56" y="32114"/>
                    <a:pt x="722" y="28018"/>
                  </a:cubicBezTo>
                  <a:cubicBezTo>
                    <a:pt x="1865" y="22970"/>
                    <a:pt x="9676" y="22875"/>
                    <a:pt x="9105" y="16588"/>
                  </a:cubicBezTo>
                  <a:cubicBezTo>
                    <a:pt x="9105" y="15064"/>
                    <a:pt x="9295" y="13540"/>
                    <a:pt x="9771" y="12016"/>
                  </a:cubicBezTo>
                  <a:cubicBezTo>
                    <a:pt x="11962" y="4777"/>
                    <a:pt x="17106" y="1062"/>
                    <a:pt x="24440" y="110"/>
                  </a:cubicBezTo>
                  <a:cubicBezTo>
                    <a:pt x="25964" y="-81"/>
                    <a:pt x="27583" y="-176"/>
                    <a:pt x="28631" y="1158"/>
                  </a:cubicBezTo>
                  <a:cubicBezTo>
                    <a:pt x="30060" y="2967"/>
                    <a:pt x="29012" y="4682"/>
                    <a:pt x="27774" y="6111"/>
                  </a:cubicBezTo>
                  <a:cubicBezTo>
                    <a:pt x="24440" y="10016"/>
                    <a:pt x="19582" y="13540"/>
                    <a:pt x="24535" y="19350"/>
                  </a:cubicBezTo>
                  <a:cubicBezTo>
                    <a:pt x="26631" y="21446"/>
                    <a:pt x="30060" y="19541"/>
                    <a:pt x="32060" y="21827"/>
                  </a:cubicBezTo>
                  <a:cubicBezTo>
                    <a:pt x="32726" y="24399"/>
                    <a:pt x="30631" y="26018"/>
                    <a:pt x="29202" y="28018"/>
                  </a:cubicBezTo>
                  <a:close/>
                </a:path>
              </a:pathLst>
            </a:custGeom>
            <a:solidFill>
              <a:srgbClr val="FBC1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:a16="http://schemas.microsoft.com/office/drawing/2014/main" id="{2BD8230C-D4DB-5A1C-32B0-AE32EDE82DB2}"/>
                </a:ext>
              </a:extLst>
            </p:cNvPr>
            <p:cNvSpPr/>
            <p:nvPr/>
          </p:nvSpPr>
          <p:spPr>
            <a:xfrm>
              <a:off x="9190336" y="2027686"/>
              <a:ext cx="30861" cy="57253"/>
            </a:xfrm>
            <a:custGeom>
              <a:avLst/>
              <a:gdLst>
                <a:gd name="connsiteX0" fmla="*/ 0 w 30861"/>
                <a:gd name="connsiteY0" fmla="*/ 56207 h 57253"/>
                <a:gd name="connsiteX1" fmla="*/ 1048 w 30861"/>
                <a:gd name="connsiteY1" fmla="*/ 20964 h 57253"/>
                <a:gd name="connsiteX2" fmla="*/ 13811 w 30861"/>
                <a:gd name="connsiteY2" fmla="*/ 105 h 57253"/>
                <a:gd name="connsiteX3" fmla="*/ 30861 w 30861"/>
                <a:gd name="connsiteY3" fmla="*/ 17250 h 57253"/>
                <a:gd name="connsiteX4" fmla="*/ 30194 w 30861"/>
                <a:gd name="connsiteY4" fmla="*/ 18488 h 57253"/>
                <a:gd name="connsiteX5" fmla="*/ 24193 w 30861"/>
                <a:gd name="connsiteY5" fmla="*/ 15345 h 57253"/>
                <a:gd name="connsiteX6" fmla="*/ 22193 w 30861"/>
                <a:gd name="connsiteY6" fmla="*/ 13344 h 57253"/>
                <a:gd name="connsiteX7" fmla="*/ 20479 w 30861"/>
                <a:gd name="connsiteY7" fmla="*/ 10963 h 57253"/>
                <a:gd name="connsiteX8" fmla="*/ 8477 w 30861"/>
                <a:gd name="connsiteY8" fmla="*/ 15726 h 57253"/>
                <a:gd name="connsiteX9" fmla="*/ 6953 w 30861"/>
                <a:gd name="connsiteY9" fmla="*/ 26108 h 57253"/>
                <a:gd name="connsiteX10" fmla="*/ 7049 w 30861"/>
                <a:gd name="connsiteY10" fmla="*/ 43158 h 57253"/>
                <a:gd name="connsiteX11" fmla="*/ 6191 w 30861"/>
                <a:gd name="connsiteY11" fmla="*/ 48301 h 57253"/>
                <a:gd name="connsiteX12" fmla="*/ 2381 w 30861"/>
                <a:gd name="connsiteY12" fmla="*/ 57159 h 57253"/>
                <a:gd name="connsiteX13" fmla="*/ 0 w 30861"/>
                <a:gd name="connsiteY13" fmla="*/ 56207 h 57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0861" h="57253">
                  <a:moveTo>
                    <a:pt x="0" y="56207"/>
                  </a:moveTo>
                  <a:cubicBezTo>
                    <a:pt x="381" y="44491"/>
                    <a:pt x="476" y="32680"/>
                    <a:pt x="1048" y="20964"/>
                  </a:cubicBezTo>
                  <a:cubicBezTo>
                    <a:pt x="1524" y="11820"/>
                    <a:pt x="2000" y="1343"/>
                    <a:pt x="13811" y="105"/>
                  </a:cubicBezTo>
                  <a:cubicBezTo>
                    <a:pt x="25051" y="-1038"/>
                    <a:pt x="29337" y="7344"/>
                    <a:pt x="30861" y="17250"/>
                  </a:cubicBezTo>
                  <a:cubicBezTo>
                    <a:pt x="30670" y="17631"/>
                    <a:pt x="30480" y="18107"/>
                    <a:pt x="30194" y="18488"/>
                  </a:cubicBezTo>
                  <a:cubicBezTo>
                    <a:pt x="27432" y="18774"/>
                    <a:pt x="26003" y="16678"/>
                    <a:pt x="24193" y="15345"/>
                  </a:cubicBezTo>
                  <a:cubicBezTo>
                    <a:pt x="23431" y="14773"/>
                    <a:pt x="22765" y="14106"/>
                    <a:pt x="22193" y="13344"/>
                  </a:cubicBezTo>
                  <a:cubicBezTo>
                    <a:pt x="21622" y="12582"/>
                    <a:pt x="21050" y="11725"/>
                    <a:pt x="20479" y="10963"/>
                  </a:cubicBezTo>
                  <a:cubicBezTo>
                    <a:pt x="14192" y="6772"/>
                    <a:pt x="10573" y="9249"/>
                    <a:pt x="8477" y="15726"/>
                  </a:cubicBezTo>
                  <a:cubicBezTo>
                    <a:pt x="7334" y="19059"/>
                    <a:pt x="8763" y="22869"/>
                    <a:pt x="6953" y="26108"/>
                  </a:cubicBezTo>
                  <a:cubicBezTo>
                    <a:pt x="4191" y="31823"/>
                    <a:pt x="8477" y="37443"/>
                    <a:pt x="7049" y="43158"/>
                  </a:cubicBezTo>
                  <a:cubicBezTo>
                    <a:pt x="6191" y="44777"/>
                    <a:pt x="5524" y="46396"/>
                    <a:pt x="6191" y="48301"/>
                  </a:cubicBezTo>
                  <a:cubicBezTo>
                    <a:pt x="5905" y="51730"/>
                    <a:pt x="5429" y="55064"/>
                    <a:pt x="2381" y="57159"/>
                  </a:cubicBezTo>
                  <a:cubicBezTo>
                    <a:pt x="1333" y="57445"/>
                    <a:pt x="571" y="57064"/>
                    <a:pt x="0" y="56207"/>
                  </a:cubicBezTo>
                  <a:close/>
                </a:path>
              </a:pathLst>
            </a:custGeom>
            <a:solidFill>
              <a:srgbClr val="FBD12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48" name="Freeform: Shape 347">
              <a:extLst>
                <a:ext uri="{FF2B5EF4-FFF2-40B4-BE49-F238E27FC236}">
                  <a16:creationId xmlns:a16="http://schemas.microsoft.com/office/drawing/2014/main" id="{C46958FA-F3E7-BC4A-FCA3-7BDA4D5C86E1}"/>
                </a:ext>
              </a:extLst>
            </p:cNvPr>
            <p:cNvSpPr/>
            <p:nvPr/>
          </p:nvSpPr>
          <p:spPr>
            <a:xfrm>
              <a:off x="9197038" y="2138912"/>
              <a:ext cx="24295" cy="67746"/>
            </a:xfrm>
            <a:custGeom>
              <a:avLst/>
              <a:gdLst>
                <a:gd name="connsiteX0" fmla="*/ 16538 w 24295"/>
                <a:gd name="connsiteY0" fmla="*/ 66711 h 67746"/>
                <a:gd name="connsiteX1" fmla="*/ 8156 w 24295"/>
                <a:gd name="connsiteY1" fmla="*/ 43946 h 67746"/>
                <a:gd name="connsiteX2" fmla="*/ 536 w 24295"/>
                <a:gd name="connsiteY2" fmla="*/ 3084 h 67746"/>
                <a:gd name="connsiteX3" fmla="*/ 536 w 24295"/>
                <a:gd name="connsiteY3" fmla="*/ 131 h 67746"/>
                <a:gd name="connsiteX4" fmla="*/ 5870 w 24295"/>
                <a:gd name="connsiteY4" fmla="*/ 3275 h 67746"/>
                <a:gd name="connsiteX5" fmla="*/ 12443 w 24295"/>
                <a:gd name="connsiteY5" fmla="*/ 28420 h 67746"/>
                <a:gd name="connsiteX6" fmla="*/ 21587 w 24295"/>
                <a:gd name="connsiteY6" fmla="*/ 55186 h 67746"/>
                <a:gd name="connsiteX7" fmla="*/ 23396 w 24295"/>
                <a:gd name="connsiteY7" fmla="*/ 61377 h 67746"/>
                <a:gd name="connsiteX8" fmla="*/ 23015 w 24295"/>
                <a:gd name="connsiteY8" fmla="*/ 67378 h 67746"/>
                <a:gd name="connsiteX9" fmla="*/ 16538 w 24295"/>
                <a:gd name="connsiteY9" fmla="*/ 66711 h 67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295" h="67746">
                  <a:moveTo>
                    <a:pt x="16538" y="66711"/>
                  </a:moveTo>
                  <a:cubicBezTo>
                    <a:pt x="11109" y="60139"/>
                    <a:pt x="9585" y="51852"/>
                    <a:pt x="8156" y="43946"/>
                  </a:cubicBezTo>
                  <a:cubicBezTo>
                    <a:pt x="5775" y="30325"/>
                    <a:pt x="4061" y="16514"/>
                    <a:pt x="536" y="3084"/>
                  </a:cubicBezTo>
                  <a:cubicBezTo>
                    <a:pt x="-130" y="2131"/>
                    <a:pt x="-226" y="1084"/>
                    <a:pt x="536" y="131"/>
                  </a:cubicBezTo>
                  <a:cubicBezTo>
                    <a:pt x="3299" y="-536"/>
                    <a:pt x="4537" y="1465"/>
                    <a:pt x="5870" y="3275"/>
                  </a:cubicBezTo>
                  <a:cubicBezTo>
                    <a:pt x="11776" y="10704"/>
                    <a:pt x="11300" y="19753"/>
                    <a:pt x="12443" y="28420"/>
                  </a:cubicBezTo>
                  <a:cubicBezTo>
                    <a:pt x="13681" y="37946"/>
                    <a:pt x="13300" y="48042"/>
                    <a:pt x="21587" y="55186"/>
                  </a:cubicBezTo>
                  <a:cubicBezTo>
                    <a:pt x="22063" y="57281"/>
                    <a:pt x="22444" y="59377"/>
                    <a:pt x="23396" y="61377"/>
                  </a:cubicBezTo>
                  <a:cubicBezTo>
                    <a:pt x="24063" y="63473"/>
                    <a:pt x="25206" y="65568"/>
                    <a:pt x="23015" y="67378"/>
                  </a:cubicBezTo>
                  <a:cubicBezTo>
                    <a:pt x="20729" y="67949"/>
                    <a:pt x="18539" y="67949"/>
                    <a:pt x="16538" y="66711"/>
                  </a:cubicBezTo>
                  <a:close/>
                </a:path>
              </a:pathLst>
            </a:custGeom>
            <a:solidFill>
              <a:srgbClr val="F9C61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49" name="Freeform: Shape 348">
              <a:extLst>
                <a:ext uri="{FF2B5EF4-FFF2-40B4-BE49-F238E27FC236}">
                  <a16:creationId xmlns:a16="http://schemas.microsoft.com/office/drawing/2014/main" id="{ED248B4D-A3B6-F2B5-2EBC-CABFA33116E7}"/>
                </a:ext>
              </a:extLst>
            </p:cNvPr>
            <p:cNvSpPr/>
            <p:nvPr/>
          </p:nvSpPr>
          <p:spPr>
            <a:xfrm>
              <a:off x="9261487" y="2048291"/>
              <a:ext cx="37591" cy="50142"/>
            </a:xfrm>
            <a:custGeom>
              <a:avLst/>
              <a:gdLst>
                <a:gd name="connsiteX0" fmla="*/ 0 w 37591"/>
                <a:gd name="connsiteY0" fmla="*/ 10932 h 50142"/>
                <a:gd name="connsiteX1" fmla="*/ 25908 w 37591"/>
                <a:gd name="connsiteY1" fmla="*/ 645 h 50142"/>
                <a:gd name="connsiteX2" fmla="*/ 37433 w 37591"/>
                <a:gd name="connsiteY2" fmla="*/ 9503 h 50142"/>
                <a:gd name="connsiteX3" fmla="*/ 31528 w 37591"/>
                <a:gd name="connsiteY3" fmla="*/ 42174 h 50142"/>
                <a:gd name="connsiteX4" fmla="*/ 30194 w 37591"/>
                <a:gd name="connsiteY4" fmla="*/ 49794 h 50142"/>
                <a:gd name="connsiteX5" fmla="*/ 26194 w 37591"/>
                <a:gd name="connsiteY5" fmla="*/ 48079 h 50142"/>
                <a:gd name="connsiteX6" fmla="*/ 25813 w 37591"/>
                <a:gd name="connsiteY6" fmla="*/ 41507 h 50142"/>
                <a:gd name="connsiteX7" fmla="*/ 27813 w 37591"/>
                <a:gd name="connsiteY7" fmla="*/ 33792 h 50142"/>
                <a:gd name="connsiteX8" fmla="*/ 30194 w 37591"/>
                <a:gd name="connsiteY8" fmla="*/ 28172 h 50142"/>
                <a:gd name="connsiteX9" fmla="*/ 31337 w 37591"/>
                <a:gd name="connsiteY9" fmla="*/ 16837 h 50142"/>
                <a:gd name="connsiteX10" fmla="*/ 30194 w 37591"/>
                <a:gd name="connsiteY10" fmla="*/ 12456 h 50142"/>
                <a:gd name="connsiteX11" fmla="*/ 23336 w 37591"/>
                <a:gd name="connsiteY11" fmla="*/ 8551 h 50142"/>
                <a:gd name="connsiteX12" fmla="*/ 0 w 37591"/>
                <a:gd name="connsiteY12" fmla="*/ 10932 h 50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7591" h="50142">
                  <a:moveTo>
                    <a:pt x="0" y="10932"/>
                  </a:moveTo>
                  <a:cubicBezTo>
                    <a:pt x="8001" y="5979"/>
                    <a:pt x="16859" y="3026"/>
                    <a:pt x="25908" y="645"/>
                  </a:cubicBezTo>
                  <a:cubicBezTo>
                    <a:pt x="33338" y="-1355"/>
                    <a:pt x="37052" y="1216"/>
                    <a:pt x="37433" y="9503"/>
                  </a:cubicBezTo>
                  <a:cubicBezTo>
                    <a:pt x="38005" y="20933"/>
                    <a:pt x="37243" y="31982"/>
                    <a:pt x="31528" y="42174"/>
                  </a:cubicBezTo>
                  <a:cubicBezTo>
                    <a:pt x="30194" y="44650"/>
                    <a:pt x="29813" y="47127"/>
                    <a:pt x="30194" y="49794"/>
                  </a:cubicBezTo>
                  <a:cubicBezTo>
                    <a:pt x="28194" y="50746"/>
                    <a:pt x="27051" y="49603"/>
                    <a:pt x="26194" y="48079"/>
                  </a:cubicBezTo>
                  <a:cubicBezTo>
                    <a:pt x="25336" y="45984"/>
                    <a:pt x="25336" y="43698"/>
                    <a:pt x="25813" y="41507"/>
                  </a:cubicBezTo>
                  <a:cubicBezTo>
                    <a:pt x="26480" y="38935"/>
                    <a:pt x="27242" y="36364"/>
                    <a:pt x="27813" y="33792"/>
                  </a:cubicBezTo>
                  <a:cubicBezTo>
                    <a:pt x="28384" y="31792"/>
                    <a:pt x="29337" y="29982"/>
                    <a:pt x="30194" y="28172"/>
                  </a:cubicBezTo>
                  <a:cubicBezTo>
                    <a:pt x="31909" y="24553"/>
                    <a:pt x="31909" y="20647"/>
                    <a:pt x="31337" y="16837"/>
                  </a:cubicBezTo>
                  <a:cubicBezTo>
                    <a:pt x="31052" y="15409"/>
                    <a:pt x="30575" y="13980"/>
                    <a:pt x="30194" y="12456"/>
                  </a:cubicBezTo>
                  <a:cubicBezTo>
                    <a:pt x="29718" y="7884"/>
                    <a:pt x="27622" y="8074"/>
                    <a:pt x="23336" y="8551"/>
                  </a:cubicBezTo>
                  <a:cubicBezTo>
                    <a:pt x="15716" y="9598"/>
                    <a:pt x="8287" y="15694"/>
                    <a:pt x="0" y="10932"/>
                  </a:cubicBezTo>
                  <a:close/>
                </a:path>
              </a:pathLst>
            </a:custGeom>
            <a:solidFill>
              <a:srgbClr val="FACB2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50" name="Freeform: Shape 349">
              <a:extLst>
                <a:ext uri="{FF2B5EF4-FFF2-40B4-BE49-F238E27FC236}">
                  <a16:creationId xmlns:a16="http://schemas.microsoft.com/office/drawing/2014/main" id="{5A1E3C3E-3A6A-DC9B-4F83-6E3F7489E0F3}"/>
                </a:ext>
              </a:extLst>
            </p:cNvPr>
            <p:cNvSpPr/>
            <p:nvPr/>
          </p:nvSpPr>
          <p:spPr>
            <a:xfrm>
              <a:off x="9243047" y="2051413"/>
              <a:ext cx="50790" cy="20783"/>
            </a:xfrm>
            <a:custGeom>
              <a:avLst/>
              <a:gdLst>
                <a:gd name="connsiteX0" fmla="*/ 18440 w 50790"/>
                <a:gd name="connsiteY0" fmla="*/ 7810 h 20783"/>
                <a:gd name="connsiteX1" fmla="*/ 49206 w 50790"/>
                <a:gd name="connsiteY1" fmla="*/ 0 h 20783"/>
                <a:gd name="connsiteX2" fmla="*/ 50730 w 50790"/>
                <a:gd name="connsiteY2" fmla="*/ 10192 h 20783"/>
                <a:gd name="connsiteX3" fmla="*/ 44920 w 50790"/>
                <a:gd name="connsiteY3" fmla="*/ 12002 h 20783"/>
                <a:gd name="connsiteX4" fmla="*/ 36157 w 50790"/>
                <a:gd name="connsiteY4" fmla="*/ 11049 h 20783"/>
                <a:gd name="connsiteX5" fmla="*/ 27584 w 50790"/>
                <a:gd name="connsiteY5" fmla="*/ 15621 h 20783"/>
                <a:gd name="connsiteX6" fmla="*/ 15392 w 50790"/>
                <a:gd name="connsiteY6" fmla="*/ 18193 h 20783"/>
                <a:gd name="connsiteX7" fmla="*/ 7487 w 50790"/>
                <a:gd name="connsiteY7" fmla="*/ 20479 h 20783"/>
                <a:gd name="connsiteX8" fmla="*/ 3391 w 50790"/>
                <a:gd name="connsiteY8" fmla="*/ 20288 h 20783"/>
                <a:gd name="connsiteX9" fmla="*/ 57 w 50790"/>
                <a:gd name="connsiteY9" fmla="*/ 14383 h 20783"/>
                <a:gd name="connsiteX10" fmla="*/ 914 w 50790"/>
                <a:gd name="connsiteY10" fmla="*/ 12097 h 20783"/>
                <a:gd name="connsiteX11" fmla="*/ 18440 w 50790"/>
                <a:gd name="connsiteY11" fmla="*/ 7810 h 207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0790" h="20783">
                  <a:moveTo>
                    <a:pt x="18440" y="7810"/>
                  </a:moveTo>
                  <a:cubicBezTo>
                    <a:pt x="28823" y="5715"/>
                    <a:pt x="39491" y="4667"/>
                    <a:pt x="49206" y="0"/>
                  </a:cubicBezTo>
                  <a:cubicBezTo>
                    <a:pt x="51778" y="3524"/>
                    <a:pt x="50349" y="6953"/>
                    <a:pt x="50730" y="10192"/>
                  </a:cubicBezTo>
                  <a:cubicBezTo>
                    <a:pt x="49206" y="12002"/>
                    <a:pt x="47111" y="12192"/>
                    <a:pt x="44920" y="12002"/>
                  </a:cubicBezTo>
                  <a:cubicBezTo>
                    <a:pt x="42062" y="11430"/>
                    <a:pt x="39205" y="10573"/>
                    <a:pt x="36157" y="11049"/>
                  </a:cubicBezTo>
                  <a:cubicBezTo>
                    <a:pt x="32633" y="11335"/>
                    <a:pt x="30442" y="14097"/>
                    <a:pt x="27584" y="15621"/>
                  </a:cubicBezTo>
                  <a:cubicBezTo>
                    <a:pt x="23393" y="15812"/>
                    <a:pt x="19107" y="15907"/>
                    <a:pt x="15392" y="18193"/>
                  </a:cubicBezTo>
                  <a:cubicBezTo>
                    <a:pt x="12535" y="18383"/>
                    <a:pt x="9963" y="19050"/>
                    <a:pt x="7487" y="20479"/>
                  </a:cubicBezTo>
                  <a:cubicBezTo>
                    <a:pt x="6058" y="20955"/>
                    <a:pt x="4724" y="20860"/>
                    <a:pt x="3391" y="20288"/>
                  </a:cubicBezTo>
                  <a:cubicBezTo>
                    <a:pt x="1486" y="18764"/>
                    <a:pt x="1200" y="16383"/>
                    <a:pt x="57" y="14383"/>
                  </a:cubicBezTo>
                  <a:cubicBezTo>
                    <a:pt x="-133" y="13430"/>
                    <a:pt x="152" y="12668"/>
                    <a:pt x="914" y="12097"/>
                  </a:cubicBezTo>
                  <a:cubicBezTo>
                    <a:pt x="7391" y="13335"/>
                    <a:pt x="12440" y="8668"/>
                    <a:pt x="18440" y="7810"/>
                  </a:cubicBezTo>
                  <a:close/>
                </a:path>
              </a:pathLst>
            </a:custGeom>
            <a:solidFill>
              <a:srgbClr val="F9C70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51" name="Freeform: Shape 350">
              <a:extLst>
                <a:ext uri="{FF2B5EF4-FFF2-40B4-BE49-F238E27FC236}">
                  <a16:creationId xmlns:a16="http://schemas.microsoft.com/office/drawing/2014/main" id="{04072B3A-37AD-17BB-B6CE-4531FA208E9C}"/>
                </a:ext>
              </a:extLst>
            </p:cNvPr>
            <p:cNvSpPr/>
            <p:nvPr/>
          </p:nvSpPr>
          <p:spPr>
            <a:xfrm>
              <a:off x="9117820" y="2113611"/>
              <a:ext cx="55370" cy="24376"/>
            </a:xfrm>
            <a:custGeom>
              <a:avLst/>
              <a:gdLst>
                <a:gd name="connsiteX0" fmla="*/ 52037 w 55370"/>
                <a:gd name="connsiteY0" fmla="*/ 23622 h 24376"/>
                <a:gd name="connsiteX1" fmla="*/ 13746 w 55370"/>
                <a:gd name="connsiteY1" fmla="*/ 22193 h 24376"/>
                <a:gd name="connsiteX2" fmla="*/ 30 w 55370"/>
                <a:gd name="connsiteY2" fmla="*/ 12763 h 24376"/>
                <a:gd name="connsiteX3" fmla="*/ 10889 w 55370"/>
                <a:gd name="connsiteY3" fmla="*/ 0 h 24376"/>
                <a:gd name="connsiteX4" fmla="*/ 12032 w 55370"/>
                <a:gd name="connsiteY4" fmla="*/ 857 h 24376"/>
                <a:gd name="connsiteX5" fmla="*/ 7745 w 55370"/>
                <a:gd name="connsiteY5" fmla="*/ 9334 h 24376"/>
                <a:gd name="connsiteX6" fmla="*/ 6983 w 55370"/>
                <a:gd name="connsiteY6" fmla="*/ 11811 h 24376"/>
                <a:gd name="connsiteX7" fmla="*/ 19747 w 55370"/>
                <a:gd name="connsiteY7" fmla="*/ 16573 h 24376"/>
                <a:gd name="connsiteX8" fmla="*/ 43083 w 55370"/>
                <a:gd name="connsiteY8" fmla="*/ 17907 h 24376"/>
                <a:gd name="connsiteX9" fmla="*/ 55370 w 55370"/>
                <a:gd name="connsiteY9" fmla="*/ 23050 h 24376"/>
                <a:gd name="connsiteX10" fmla="*/ 52037 w 55370"/>
                <a:gd name="connsiteY10" fmla="*/ 23622 h 24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5370" h="24376">
                  <a:moveTo>
                    <a:pt x="52037" y="23622"/>
                  </a:moveTo>
                  <a:cubicBezTo>
                    <a:pt x="39178" y="25051"/>
                    <a:pt x="26414" y="24384"/>
                    <a:pt x="13746" y="22193"/>
                  </a:cubicBezTo>
                  <a:cubicBezTo>
                    <a:pt x="7936" y="21145"/>
                    <a:pt x="697" y="20764"/>
                    <a:pt x="30" y="12763"/>
                  </a:cubicBezTo>
                  <a:cubicBezTo>
                    <a:pt x="-446" y="5810"/>
                    <a:pt x="4793" y="2095"/>
                    <a:pt x="10889" y="0"/>
                  </a:cubicBezTo>
                  <a:cubicBezTo>
                    <a:pt x="11270" y="286"/>
                    <a:pt x="11651" y="571"/>
                    <a:pt x="12032" y="857"/>
                  </a:cubicBezTo>
                  <a:cubicBezTo>
                    <a:pt x="12508" y="4667"/>
                    <a:pt x="9460" y="6572"/>
                    <a:pt x="7745" y="9334"/>
                  </a:cubicBezTo>
                  <a:cubicBezTo>
                    <a:pt x="7364" y="10096"/>
                    <a:pt x="7079" y="10954"/>
                    <a:pt x="6983" y="11811"/>
                  </a:cubicBezTo>
                  <a:cubicBezTo>
                    <a:pt x="9460" y="18097"/>
                    <a:pt x="15365" y="15240"/>
                    <a:pt x="19747" y="16573"/>
                  </a:cubicBezTo>
                  <a:cubicBezTo>
                    <a:pt x="27462" y="18574"/>
                    <a:pt x="35368" y="17335"/>
                    <a:pt x="43083" y="17907"/>
                  </a:cubicBezTo>
                  <a:cubicBezTo>
                    <a:pt x="47655" y="18288"/>
                    <a:pt x="53084" y="16954"/>
                    <a:pt x="55370" y="23050"/>
                  </a:cubicBezTo>
                  <a:cubicBezTo>
                    <a:pt x="54418" y="24384"/>
                    <a:pt x="53275" y="24575"/>
                    <a:pt x="52037" y="23622"/>
                  </a:cubicBezTo>
                  <a:close/>
                </a:path>
              </a:pathLst>
            </a:custGeom>
            <a:solidFill>
              <a:srgbClr val="F7CD2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52" name="Freeform: Shape 351">
              <a:extLst>
                <a:ext uri="{FF2B5EF4-FFF2-40B4-BE49-F238E27FC236}">
                  <a16:creationId xmlns:a16="http://schemas.microsoft.com/office/drawing/2014/main" id="{F6DECBEB-374D-49FD-1E6F-99D6FB374B25}"/>
                </a:ext>
              </a:extLst>
            </p:cNvPr>
            <p:cNvSpPr/>
            <p:nvPr/>
          </p:nvSpPr>
          <p:spPr>
            <a:xfrm>
              <a:off x="9128709" y="2092676"/>
              <a:ext cx="46864" cy="23328"/>
            </a:xfrm>
            <a:custGeom>
              <a:avLst/>
              <a:gdLst>
                <a:gd name="connsiteX0" fmla="*/ 0 w 46864"/>
                <a:gd name="connsiteY0" fmla="*/ 20935 h 23328"/>
                <a:gd name="connsiteX1" fmla="*/ 40958 w 46864"/>
                <a:gd name="connsiteY1" fmla="*/ 742 h 23328"/>
                <a:gd name="connsiteX2" fmla="*/ 45911 w 46864"/>
                <a:gd name="connsiteY2" fmla="*/ 171 h 23328"/>
                <a:gd name="connsiteX3" fmla="*/ 45244 w 46864"/>
                <a:gd name="connsiteY3" fmla="*/ 6267 h 23328"/>
                <a:gd name="connsiteX4" fmla="*/ 39719 w 46864"/>
                <a:gd name="connsiteY4" fmla="*/ 9505 h 23328"/>
                <a:gd name="connsiteX5" fmla="*/ 25622 w 46864"/>
                <a:gd name="connsiteY5" fmla="*/ 13696 h 23328"/>
                <a:gd name="connsiteX6" fmla="*/ 5334 w 46864"/>
                <a:gd name="connsiteY6" fmla="*/ 23316 h 23328"/>
                <a:gd name="connsiteX7" fmla="*/ 762 w 46864"/>
                <a:gd name="connsiteY7" fmla="*/ 21697 h 23328"/>
                <a:gd name="connsiteX8" fmla="*/ 0 w 46864"/>
                <a:gd name="connsiteY8" fmla="*/ 20935 h 23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864" h="23328">
                  <a:moveTo>
                    <a:pt x="0" y="20935"/>
                  </a:moveTo>
                  <a:cubicBezTo>
                    <a:pt x="13049" y="12934"/>
                    <a:pt x="25146" y="3123"/>
                    <a:pt x="40958" y="742"/>
                  </a:cubicBezTo>
                  <a:cubicBezTo>
                    <a:pt x="42577" y="75"/>
                    <a:pt x="44196" y="-210"/>
                    <a:pt x="45911" y="171"/>
                  </a:cubicBezTo>
                  <a:cubicBezTo>
                    <a:pt x="47816" y="2457"/>
                    <a:pt x="46482" y="4362"/>
                    <a:pt x="45244" y="6267"/>
                  </a:cubicBezTo>
                  <a:cubicBezTo>
                    <a:pt x="43720" y="7981"/>
                    <a:pt x="41910" y="9029"/>
                    <a:pt x="39719" y="9505"/>
                  </a:cubicBezTo>
                  <a:cubicBezTo>
                    <a:pt x="34576" y="9410"/>
                    <a:pt x="29623" y="9791"/>
                    <a:pt x="25622" y="13696"/>
                  </a:cubicBezTo>
                  <a:cubicBezTo>
                    <a:pt x="18479" y="15982"/>
                    <a:pt x="12859" y="21697"/>
                    <a:pt x="5334" y="23316"/>
                  </a:cubicBezTo>
                  <a:cubicBezTo>
                    <a:pt x="3620" y="23412"/>
                    <a:pt x="2000" y="22935"/>
                    <a:pt x="762" y="21697"/>
                  </a:cubicBezTo>
                  <a:lnTo>
                    <a:pt x="0" y="20935"/>
                  </a:lnTo>
                  <a:close/>
                </a:path>
              </a:pathLst>
            </a:custGeom>
            <a:solidFill>
              <a:srgbClr val="FDD41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53" name="Freeform: Shape 352">
              <a:extLst>
                <a:ext uri="{FF2B5EF4-FFF2-40B4-BE49-F238E27FC236}">
                  <a16:creationId xmlns:a16="http://schemas.microsoft.com/office/drawing/2014/main" id="{B52BFF8C-DFB1-9640-AA4E-7520178B4F00}"/>
                </a:ext>
              </a:extLst>
            </p:cNvPr>
            <p:cNvSpPr/>
            <p:nvPr/>
          </p:nvSpPr>
          <p:spPr>
            <a:xfrm>
              <a:off x="9284538" y="2139329"/>
              <a:ext cx="43338" cy="11318"/>
            </a:xfrm>
            <a:custGeom>
              <a:avLst/>
              <a:gdLst>
                <a:gd name="connsiteX0" fmla="*/ 0 w 43338"/>
                <a:gd name="connsiteY0" fmla="*/ 6858 h 11318"/>
                <a:gd name="connsiteX1" fmla="*/ 43339 w 43338"/>
                <a:gd name="connsiteY1" fmla="*/ 0 h 11318"/>
                <a:gd name="connsiteX2" fmla="*/ 21622 w 43338"/>
                <a:gd name="connsiteY2" fmla="*/ 11239 h 11318"/>
                <a:gd name="connsiteX3" fmla="*/ 0 w 43338"/>
                <a:gd name="connsiteY3" fmla="*/ 6858 h 113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338" h="11318">
                  <a:moveTo>
                    <a:pt x="0" y="6858"/>
                  </a:moveTo>
                  <a:cubicBezTo>
                    <a:pt x="14573" y="5620"/>
                    <a:pt x="30290" y="11239"/>
                    <a:pt x="43339" y="0"/>
                  </a:cubicBezTo>
                  <a:cubicBezTo>
                    <a:pt x="39910" y="11144"/>
                    <a:pt x="29908" y="10573"/>
                    <a:pt x="21622" y="11239"/>
                  </a:cubicBezTo>
                  <a:cubicBezTo>
                    <a:pt x="14383" y="11716"/>
                    <a:pt x="6858" y="10001"/>
                    <a:pt x="0" y="6858"/>
                  </a:cubicBezTo>
                  <a:close/>
                </a:path>
              </a:pathLst>
            </a:custGeom>
            <a:solidFill>
              <a:srgbClr val="F7D03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54" name="Freeform: Shape 353">
              <a:extLst>
                <a:ext uri="{FF2B5EF4-FFF2-40B4-BE49-F238E27FC236}">
                  <a16:creationId xmlns:a16="http://schemas.microsoft.com/office/drawing/2014/main" id="{5EF32EA8-51E5-FA63-EB82-6D7EADF922F1}"/>
                </a:ext>
              </a:extLst>
            </p:cNvPr>
            <p:cNvSpPr/>
            <p:nvPr/>
          </p:nvSpPr>
          <p:spPr>
            <a:xfrm>
              <a:off x="9249486" y="2137995"/>
              <a:ext cx="28384" cy="24955"/>
            </a:xfrm>
            <a:custGeom>
              <a:avLst/>
              <a:gdLst>
                <a:gd name="connsiteX0" fmla="*/ 28289 w 28384"/>
                <a:gd name="connsiteY0" fmla="*/ 3620 h 24955"/>
                <a:gd name="connsiteX1" fmla="*/ 28384 w 28384"/>
                <a:gd name="connsiteY1" fmla="*/ 5620 h 24955"/>
                <a:gd name="connsiteX2" fmla="*/ 11144 w 28384"/>
                <a:gd name="connsiteY2" fmla="*/ 17812 h 24955"/>
                <a:gd name="connsiteX3" fmla="*/ 5429 w 28384"/>
                <a:gd name="connsiteY3" fmla="*/ 24194 h 24955"/>
                <a:gd name="connsiteX4" fmla="*/ 2477 w 28384"/>
                <a:gd name="connsiteY4" fmla="*/ 24765 h 24955"/>
                <a:gd name="connsiteX5" fmla="*/ 0 w 28384"/>
                <a:gd name="connsiteY5" fmla="*/ 20765 h 24955"/>
                <a:gd name="connsiteX6" fmla="*/ 17621 w 28384"/>
                <a:gd name="connsiteY6" fmla="*/ 2667 h 24955"/>
                <a:gd name="connsiteX7" fmla="*/ 23432 w 28384"/>
                <a:gd name="connsiteY7" fmla="*/ 0 h 24955"/>
                <a:gd name="connsiteX8" fmla="*/ 28289 w 28384"/>
                <a:gd name="connsiteY8" fmla="*/ 3620 h 24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384" h="24955">
                  <a:moveTo>
                    <a:pt x="28289" y="3620"/>
                  </a:moveTo>
                  <a:cubicBezTo>
                    <a:pt x="28289" y="4286"/>
                    <a:pt x="28289" y="4953"/>
                    <a:pt x="28384" y="5620"/>
                  </a:cubicBezTo>
                  <a:cubicBezTo>
                    <a:pt x="19336" y="4858"/>
                    <a:pt x="16097" y="12668"/>
                    <a:pt x="11144" y="17812"/>
                  </a:cubicBezTo>
                  <a:cubicBezTo>
                    <a:pt x="9239" y="19812"/>
                    <a:pt x="8573" y="23146"/>
                    <a:pt x="5429" y="24194"/>
                  </a:cubicBezTo>
                  <a:cubicBezTo>
                    <a:pt x="4572" y="24955"/>
                    <a:pt x="3620" y="25146"/>
                    <a:pt x="2477" y="24765"/>
                  </a:cubicBezTo>
                  <a:cubicBezTo>
                    <a:pt x="1048" y="23813"/>
                    <a:pt x="95" y="22574"/>
                    <a:pt x="0" y="20765"/>
                  </a:cubicBezTo>
                  <a:cubicBezTo>
                    <a:pt x="2762" y="11716"/>
                    <a:pt x="11716" y="8763"/>
                    <a:pt x="17621" y="2667"/>
                  </a:cubicBezTo>
                  <a:cubicBezTo>
                    <a:pt x="19336" y="1238"/>
                    <a:pt x="21146" y="191"/>
                    <a:pt x="23432" y="0"/>
                  </a:cubicBezTo>
                  <a:cubicBezTo>
                    <a:pt x="25813" y="191"/>
                    <a:pt x="27527" y="1143"/>
                    <a:pt x="28289" y="3620"/>
                  </a:cubicBezTo>
                  <a:close/>
                </a:path>
              </a:pathLst>
            </a:custGeom>
            <a:solidFill>
              <a:srgbClr val="FCC40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55" name="Freeform: Shape 354">
              <a:extLst>
                <a:ext uri="{FF2B5EF4-FFF2-40B4-BE49-F238E27FC236}">
                  <a16:creationId xmlns:a16="http://schemas.microsoft.com/office/drawing/2014/main" id="{9B9EF61F-8526-CBB4-2AA6-0A765125CFF1}"/>
                </a:ext>
              </a:extLst>
            </p:cNvPr>
            <p:cNvSpPr/>
            <p:nvPr/>
          </p:nvSpPr>
          <p:spPr>
            <a:xfrm>
              <a:off x="9226150" y="2173523"/>
              <a:ext cx="19240" cy="30098"/>
            </a:xfrm>
            <a:custGeom>
              <a:avLst/>
              <a:gdLst>
                <a:gd name="connsiteX0" fmla="*/ 10478 w 19240"/>
                <a:gd name="connsiteY0" fmla="*/ 11430 h 30098"/>
                <a:gd name="connsiteX1" fmla="*/ 19241 w 19240"/>
                <a:gd name="connsiteY1" fmla="*/ 0 h 30098"/>
                <a:gd name="connsiteX2" fmla="*/ 6191 w 19240"/>
                <a:gd name="connsiteY2" fmla="*/ 30099 h 30098"/>
                <a:gd name="connsiteX3" fmla="*/ 762 w 19240"/>
                <a:gd name="connsiteY3" fmla="*/ 27813 h 30098"/>
                <a:gd name="connsiteX4" fmla="*/ 191 w 19240"/>
                <a:gd name="connsiteY4" fmla="*/ 23432 h 30098"/>
                <a:gd name="connsiteX5" fmla="*/ 2476 w 19240"/>
                <a:gd name="connsiteY5" fmla="*/ 19622 h 30098"/>
                <a:gd name="connsiteX6" fmla="*/ 10478 w 19240"/>
                <a:gd name="connsiteY6" fmla="*/ 11430 h 300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240" h="30098">
                  <a:moveTo>
                    <a:pt x="10478" y="11430"/>
                  </a:moveTo>
                  <a:cubicBezTo>
                    <a:pt x="13335" y="7620"/>
                    <a:pt x="11906" y="381"/>
                    <a:pt x="19241" y="0"/>
                  </a:cubicBezTo>
                  <a:cubicBezTo>
                    <a:pt x="17050" y="10954"/>
                    <a:pt x="8287" y="19145"/>
                    <a:pt x="6191" y="30099"/>
                  </a:cubicBezTo>
                  <a:cubicBezTo>
                    <a:pt x="4096" y="30099"/>
                    <a:pt x="2191" y="29337"/>
                    <a:pt x="762" y="27813"/>
                  </a:cubicBezTo>
                  <a:cubicBezTo>
                    <a:pt x="0" y="26384"/>
                    <a:pt x="-190" y="24955"/>
                    <a:pt x="191" y="23432"/>
                  </a:cubicBezTo>
                  <a:cubicBezTo>
                    <a:pt x="667" y="22003"/>
                    <a:pt x="1524" y="20764"/>
                    <a:pt x="2476" y="19622"/>
                  </a:cubicBezTo>
                  <a:cubicBezTo>
                    <a:pt x="4762" y="16573"/>
                    <a:pt x="7048" y="13430"/>
                    <a:pt x="10478" y="11430"/>
                  </a:cubicBezTo>
                  <a:close/>
                </a:path>
              </a:pathLst>
            </a:custGeom>
            <a:solidFill>
              <a:srgbClr val="FAC11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56" name="Freeform: Shape 355">
              <a:extLst>
                <a:ext uri="{FF2B5EF4-FFF2-40B4-BE49-F238E27FC236}">
                  <a16:creationId xmlns:a16="http://schemas.microsoft.com/office/drawing/2014/main" id="{365F992A-FCDB-542F-926C-0D06E29FE664}"/>
                </a:ext>
              </a:extLst>
            </p:cNvPr>
            <p:cNvSpPr/>
            <p:nvPr/>
          </p:nvSpPr>
          <p:spPr>
            <a:xfrm>
              <a:off x="9281674" y="2095894"/>
              <a:ext cx="19545" cy="13592"/>
            </a:xfrm>
            <a:custGeom>
              <a:avLst/>
              <a:gdLst>
                <a:gd name="connsiteX0" fmla="*/ 7151 w 19545"/>
                <a:gd name="connsiteY0" fmla="*/ 0 h 13592"/>
                <a:gd name="connsiteX1" fmla="*/ 10008 w 19545"/>
                <a:gd name="connsiteY1" fmla="*/ 2191 h 13592"/>
                <a:gd name="connsiteX2" fmla="*/ 18962 w 19545"/>
                <a:gd name="connsiteY2" fmla="*/ 8954 h 13592"/>
                <a:gd name="connsiteX3" fmla="*/ 19057 w 19545"/>
                <a:gd name="connsiteY3" fmla="*/ 11906 h 13592"/>
                <a:gd name="connsiteX4" fmla="*/ 11342 w 19545"/>
                <a:gd name="connsiteY4" fmla="*/ 13240 h 13592"/>
                <a:gd name="connsiteX5" fmla="*/ 3150 w 19545"/>
                <a:gd name="connsiteY5" fmla="*/ 9811 h 13592"/>
                <a:gd name="connsiteX6" fmla="*/ 7151 w 19545"/>
                <a:gd name="connsiteY6" fmla="*/ 0 h 13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545" h="13592">
                  <a:moveTo>
                    <a:pt x="7151" y="0"/>
                  </a:moveTo>
                  <a:cubicBezTo>
                    <a:pt x="8103" y="762"/>
                    <a:pt x="9056" y="1429"/>
                    <a:pt x="10008" y="2191"/>
                  </a:cubicBezTo>
                  <a:cubicBezTo>
                    <a:pt x="13437" y="3810"/>
                    <a:pt x="16676" y="5715"/>
                    <a:pt x="18962" y="8954"/>
                  </a:cubicBezTo>
                  <a:cubicBezTo>
                    <a:pt x="19724" y="9906"/>
                    <a:pt x="19724" y="10954"/>
                    <a:pt x="19057" y="11906"/>
                  </a:cubicBezTo>
                  <a:cubicBezTo>
                    <a:pt x="16771" y="13716"/>
                    <a:pt x="14104" y="13907"/>
                    <a:pt x="11342" y="13240"/>
                  </a:cubicBezTo>
                  <a:cubicBezTo>
                    <a:pt x="8675" y="12097"/>
                    <a:pt x="6198" y="10382"/>
                    <a:pt x="3150" y="9811"/>
                  </a:cubicBezTo>
                  <a:cubicBezTo>
                    <a:pt x="-2946" y="3620"/>
                    <a:pt x="578" y="1238"/>
                    <a:pt x="7151" y="0"/>
                  </a:cubicBezTo>
                  <a:close/>
                </a:path>
              </a:pathLst>
            </a:custGeom>
            <a:solidFill>
              <a:srgbClr val="F9BF0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57" name="Freeform: Shape 356">
              <a:extLst>
                <a:ext uri="{FF2B5EF4-FFF2-40B4-BE49-F238E27FC236}">
                  <a16:creationId xmlns:a16="http://schemas.microsoft.com/office/drawing/2014/main" id="{893DD088-3BD6-9638-81C7-6A65A0B0B24D}"/>
                </a:ext>
              </a:extLst>
            </p:cNvPr>
            <p:cNvSpPr/>
            <p:nvPr/>
          </p:nvSpPr>
          <p:spPr>
            <a:xfrm>
              <a:off x="9169857" y="2131462"/>
              <a:ext cx="27908" cy="10628"/>
            </a:xfrm>
            <a:custGeom>
              <a:avLst/>
              <a:gdLst>
                <a:gd name="connsiteX0" fmla="*/ 0 w 27908"/>
                <a:gd name="connsiteY0" fmla="*/ 5771 h 10628"/>
                <a:gd name="connsiteX1" fmla="*/ 3048 w 27908"/>
                <a:gd name="connsiteY1" fmla="*/ 5199 h 10628"/>
                <a:gd name="connsiteX2" fmla="*/ 12192 w 27908"/>
                <a:gd name="connsiteY2" fmla="*/ 151 h 10628"/>
                <a:gd name="connsiteX3" fmla="*/ 21717 w 27908"/>
                <a:gd name="connsiteY3" fmla="*/ 913 h 10628"/>
                <a:gd name="connsiteX4" fmla="*/ 27908 w 27908"/>
                <a:gd name="connsiteY4" fmla="*/ 7866 h 10628"/>
                <a:gd name="connsiteX5" fmla="*/ 27622 w 27908"/>
                <a:gd name="connsiteY5" fmla="*/ 10628 h 10628"/>
                <a:gd name="connsiteX6" fmla="*/ 0 w 27908"/>
                <a:gd name="connsiteY6" fmla="*/ 5771 h 1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908" h="10628">
                  <a:moveTo>
                    <a:pt x="0" y="5771"/>
                  </a:moveTo>
                  <a:cubicBezTo>
                    <a:pt x="1048" y="5580"/>
                    <a:pt x="2000" y="5390"/>
                    <a:pt x="3048" y="5199"/>
                  </a:cubicBezTo>
                  <a:cubicBezTo>
                    <a:pt x="5620" y="2723"/>
                    <a:pt x="9239" y="2056"/>
                    <a:pt x="12192" y="151"/>
                  </a:cubicBezTo>
                  <a:cubicBezTo>
                    <a:pt x="15430" y="-325"/>
                    <a:pt x="18574" y="437"/>
                    <a:pt x="21717" y="913"/>
                  </a:cubicBezTo>
                  <a:cubicBezTo>
                    <a:pt x="25336" y="1865"/>
                    <a:pt x="27908" y="3770"/>
                    <a:pt x="27908" y="7866"/>
                  </a:cubicBezTo>
                  <a:cubicBezTo>
                    <a:pt x="27813" y="8819"/>
                    <a:pt x="27718" y="9676"/>
                    <a:pt x="27622" y="10628"/>
                  </a:cubicBezTo>
                  <a:cubicBezTo>
                    <a:pt x="19241" y="4628"/>
                    <a:pt x="8858" y="9676"/>
                    <a:pt x="0" y="5771"/>
                  </a:cubicBezTo>
                  <a:close/>
                </a:path>
              </a:pathLst>
            </a:custGeom>
            <a:solidFill>
              <a:srgbClr val="FACB2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58" name="Freeform: Shape 357">
              <a:extLst>
                <a:ext uri="{FF2B5EF4-FFF2-40B4-BE49-F238E27FC236}">
                  <a16:creationId xmlns:a16="http://schemas.microsoft.com/office/drawing/2014/main" id="{4F95B90B-730A-06F0-B00E-050D2D771E8D}"/>
                </a:ext>
              </a:extLst>
            </p:cNvPr>
            <p:cNvSpPr/>
            <p:nvPr/>
          </p:nvSpPr>
          <p:spPr>
            <a:xfrm>
              <a:off x="9219817" y="2044936"/>
              <a:ext cx="21762" cy="18044"/>
            </a:xfrm>
            <a:custGeom>
              <a:avLst/>
              <a:gdLst>
                <a:gd name="connsiteX0" fmla="*/ 1379 w 21762"/>
                <a:gd name="connsiteY0" fmla="*/ 0 h 18044"/>
                <a:gd name="connsiteX1" fmla="*/ 21763 w 21762"/>
                <a:gd name="connsiteY1" fmla="*/ 16478 h 18044"/>
                <a:gd name="connsiteX2" fmla="*/ 10238 w 21762"/>
                <a:gd name="connsiteY2" fmla="*/ 15240 h 18044"/>
                <a:gd name="connsiteX3" fmla="*/ 7571 w 21762"/>
                <a:gd name="connsiteY3" fmla="*/ 13811 h 18044"/>
                <a:gd name="connsiteX4" fmla="*/ 2618 w 21762"/>
                <a:gd name="connsiteY4" fmla="*/ 10478 h 18044"/>
                <a:gd name="connsiteX5" fmla="*/ 1094 w 21762"/>
                <a:gd name="connsiteY5" fmla="*/ 7906 h 18044"/>
                <a:gd name="connsiteX6" fmla="*/ 617 w 21762"/>
                <a:gd name="connsiteY6" fmla="*/ 762 h 18044"/>
                <a:gd name="connsiteX7" fmla="*/ 1379 w 21762"/>
                <a:gd name="connsiteY7" fmla="*/ 0 h 18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762" h="18044">
                  <a:moveTo>
                    <a:pt x="1379" y="0"/>
                  </a:moveTo>
                  <a:cubicBezTo>
                    <a:pt x="8142" y="5525"/>
                    <a:pt x="15000" y="11049"/>
                    <a:pt x="21763" y="16478"/>
                  </a:cubicBezTo>
                  <a:cubicBezTo>
                    <a:pt x="17477" y="20098"/>
                    <a:pt x="13952" y="16478"/>
                    <a:pt x="10238" y="15240"/>
                  </a:cubicBezTo>
                  <a:cubicBezTo>
                    <a:pt x="9285" y="14859"/>
                    <a:pt x="8428" y="14383"/>
                    <a:pt x="7571" y="13811"/>
                  </a:cubicBezTo>
                  <a:cubicBezTo>
                    <a:pt x="5856" y="12859"/>
                    <a:pt x="4046" y="11811"/>
                    <a:pt x="2618" y="10478"/>
                  </a:cubicBezTo>
                  <a:cubicBezTo>
                    <a:pt x="1951" y="9716"/>
                    <a:pt x="1475" y="8858"/>
                    <a:pt x="1094" y="7906"/>
                  </a:cubicBezTo>
                  <a:cubicBezTo>
                    <a:pt x="427" y="5525"/>
                    <a:pt x="-716" y="3239"/>
                    <a:pt x="617" y="762"/>
                  </a:cubicBezTo>
                  <a:lnTo>
                    <a:pt x="1379" y="0"/>
                  </a:lnTo>
                  <a:close/>
                </a:path>
              </a:pathLst>
            </a:custGeom>
            <a:solidFill>
              <a:srgbClr val="F7C92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59" name="Freeform: Shape 358">
              <a:extLst>
                <a:ext uri="{FF2B5EF4-FFF2-40B4-BE49-F238E27FC236}">
                  <a16:creationId xmlns:a16="http://schemas.microsoft.com/office/drawing/2014/main" id="{BB45C261-5609-A4CA-B445-755AADE274D3}"/>
                </a:ext>
              </a:extLst>
            </p:cNvPr>
            <p:cNvSpPr/>
            <p:nvPr/>
          </p:nvSpPr>
          <p:spPr>
            <a:xfrm>
              <a:off x="9297679" y="2104753"/>
              <a:ext cx="18482" cy="13906"/>
            </a:xfrm>
            <a:custGeom>
              <a:avLst/>
              <a:gdLst>
                <a:gd name="connsiteX0" fmla="*/ 2861 w 18482"/>
                <a:gd name="connsiteY0" fmla="*/ 2572 h 13906"/>
                <a:gd name="connsiteX1" fmla="*/ 3052 w 18482"/>
                <a:gd name="connsiteY1" fmla="*/ 0 h 13906"/>
                <a:gd name="connsiteX2" fmla="*/ 18482 w 18482"/>
                <a:gd name="connsiteY2" fmla="*/ 13907 h 13906"/>
                <a:gd name="connsiteX3" fmla="*/ 12100 w 18482"/>
                <a:gd name="connsiteY3" fmla="*/ 11621 h 13906"/>
                <a:gd name="connsiteX4" fmla="*/ 4 w 18482"/>
                <a:gd name="connsiteY4" fmla="*/ 5905 h 13906"/>
                <a:gd name="connsiteX5" fmla="*/ 2861 w 18482"/>
                <a:gd name="connsiteY5" fmla="*/ 2572 h 13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482" h="13906">
                  <a:moveTo>
                    <a:pt x="2861" y="2572"/>
                  </a:moveTo>
                  <a:cubicBezTo>
                    <a:pt x="2956" y="1715"/>
                    <a:pt x="2956" y="857"/>
                    <a:pt x="3052" y="0"/>
                  </a:cubicBezTo>
                  <a:cubicBezTo>
                    <a:pt x="9338" y="3429"/>
                    <a:pt x="14958" y="7525"/>
                    <a:pt x="18482" y="13907"/>
                  </a:cubicBezTo>
                  <a:cubicBezTo>
                    <a:pt x="16387" y="13145"/>
                    <a:pt x="14196" y="12383"/>
                    <a:pt x="12100" y="11621"/>
                  </a:cubicBezTo>
                  <a:cubicBezTo>
                    <a:pt x="7433" y="11144"/>
                    <a:pt x="2194" y="11716"/>
                    <a:pt x="4" y="5905"/>
                  </a:cubicBezTo>
                  <a:cubicBezTo>
                    <a:pt x="-92" y="4096"/>
                    <a:pt x="1718" y="3620"/>
                    <a:pt x="2861" y="2572"/>
                  </a:cubicBezTo>
                  <a:close/>
                </a:path>
              </a:pathLst>
            </a:custGeom>
            <a:solidFill>
              <a:srgbClr val="FBC70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60" name="Freeform: Shape 359">
              <a:extLst>
                <a:ext uri="{FF2B5EF4-FFF2-40B4-BE49-F238E27FC236}">
                  <a16:creationId xmlns:a16="http://schemas.microsoft.com/office/drawing/2014/main" id="{B3388F16-2DD0-1323-48AF-2DBFD8B7C4B4}"/>
                </a:ext>
              </a:extLst>
            </p:cNvPr>
            <p:cNvSpPr/>
            <p:nvPr/>
          </p:nvSpPr>
          <p:spPr>
            <a:xfrm>
              <a:off x="9218339" y="2195855"/>
              <a:ext cx="13929" cy="13283"/>
            </a:xfrm>
            <a:custGeom>
              <a:avLst/>
              <a:gdLst>
                <a:gd name="connsiteX0" fmla="*/ 9144 w 13929"/>
                <a:gd name="connsiteY0" fmla="*/ 5100 h 13283"/>
                <a:gd name="connsiteX1" fmla="*/ 13907 w 13929"/>
                <a:gd name="connsiteY1" fmla="*/ 7767 h 13283"/>
                <a:gd name="connsiteX2" fmla="*/ 13145 w 13929"/>
                <a:gd name="connsiteY2" fmla="*/ 9577 h 13283"/>
                <a:gd name="connsiteX3" fmla="*/ 2286 w 13929"/>
                <a:gd name="connsiteY3" fmla="*/ 9767 h 13283"/>
                <a:gd name="connsiteX4" fmla="*/ 0 w 13929"/>
                <a:gd name="connsiteY4" fmla="*/ 5195 h 13283"/>
                <a:gd name="connsiteX5" fmla="*/ 9144 w 13929"/>
                <a:gd name="connsiteY5" fmla="*/ 5100 h 132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929" h="13283">
                  <a:moveTo>
                    <a:pt x="9144" y="5100"/>
                  </a:moveTo>
                  <a:cubicBezTo>
                    <a:pt x="11239" y="5195"/>
                    <a:pt x="12954" y="5671"/>
                    <a:pt x="13907" y="7767"/>
                  </a:cubicBezTo>
                  <a:cubicBezTo>
                    <a:pt x="14002" y="8529"/>
                    <a:pt x="13811" y="9100"/>
                    <a:pt x="13145" y="9577"/>
                  </a:cubicBezTo>
                  <a:cubicBezTo>
                    <a:pt x="9525" y="11863"/>
                    <a:pt x="6001" y="16530"/>
                    <a:pt x="2286" y="9767"/>
                  </a:cubicBezTo>
                  <a:cubicBezTo>
                    <a:pt x="1524" y="8243"/>
                    <a:pt x="762" y="6719"/>
                    <a:pt x="0" y="5195"/>
                  </a:cubicBezTo>
                  <a:cubicBezTo>
                    <a:pt x="3048" y="-1377"/>
                    <a:pt x="6096" y="-2044"/>
                    <a:pt x="9144" y="5100"/>
                  </a:cubicBezTo>
                  <a:close/>
                </a:path>
              </a:pathLst>
            </a:custGeom>
            <a:solidFill>
              <a:srgbClr val="FBCC0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61" name="Freeform: Shape 360">
              <a:extLst>
                <a:ext uri="{FF2B5EF4-FFF2-40B4-BE49-F238E27FC236}">
                  <a16:creationId xmlns:a16="http://schemas.microsoft.com/office/drawing/2014/main" id="{56498992-A24F-9A77-AD3E-B63D178D59E8}"/>
                </a:ext>
              </a:extLst>
            </p:cNvPr>
            <p:cNvSpPr/>
            <p:nvPr/>
          </p:nvSpPr>
          <p:spPr>
            <a:xfrm>
              <a:off x="9169667" y="2083798"/>
              <a:ext cx="21883" cy="10340"/>
            </a:xfrm>
            <a:custGeom>
              <a:avLst/>
              <a:gdLst>
                <a:gd name="connsiteX0" fmla="*/ 5334 w 21883"/>
                <a:gd name="connsiteY0" fmla="*/ 9811 h 10340"/>
                <a:gd name="connsiteX1" fmla="*/ 0 w 21883"/>
                <a:gd name="connsiteY1" fmla="*/ 9525 h 10340"/>
                <a:gd name="connsiteX2" fmla="*/ 20669 w 21883"/>
                <a:gd name="connsiteY2" fmla="*/ 0 h 10340"/>
                <a:gd name="connsiteX3" fmla="*/ 21526 w 21883"/>
                <a:gd name="connsiteY3" fmla="*/ 762 h 10340"/>
                <a:gd name="connsiteX4" fmla="*/ 21526 w 21883"/>
                <a:gd name="connsiteY4" fmla="*/ 4001 h 10340"/>
                <a:gd name="connsiteX5" fmla="*/ 5334 w 21883"/>
                <a:gd name="connsiteY5" fmla="*/ 9811 h 10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883" h="10340">
                  <a:moveTo>
                    <a:pt x="5334" y="9811"/>
                  </a:moveTo>
                  <a:cubicBezTo>
                    <a:pt x="3524" y="9716"/>
                    <a:pt x="1810" y="9620"/>
                    <a:pt x="0" y="9525"/>
                  </a:cubicBezTo>
                  <a:cubicBezTo>
                    <a:pt x="6858" y="6382"/>
                    <a:pt x="13811" y="3239"/>
                    <a:pt x="20669" y="0"/>
                  </a:cubicBezTo>
                  <a:cubicBezTo>
                    <a:pt x="20955" y="286"/>
                    <a:pt x="21241" y="571"/>
                    <a:pt x="21526" y="762"/>
                  </a:cubicBezTo>
                  <a:cubicBezTo>
                    <a:pt x="22003" y="1905"/>
                    <a:pt x="22003" y="2953"/>
                    <a:pt x="21526" y="4001"/>
                  </a:cubicBezTo>
                  <a:cubicBezTo>
                    <a:pt x="17050" y="8573"/>
                    <a:pt x="12001" y="11621"/>
                    <a:pt x="5334" y="9811"/>
                  </a:cubicBezTo>
                  <a:close/>
                </a:path>
              </a:pathLst>
            </a:custGeom>
            <a:solidFill>
              <a:srgbClr val="F9CD2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62" name="Freeform: Shape 361">
              <a:extLst>
                <a:ext uri="{FF2B5EF4-FFF2-40B4-BE49-F238E27FC236}">
                  <a16:creationId xmlns:a16="http://schemas.microsoft.com/office/drawing/2014/main" id="{7CE816FB-8664-AE90-24A8-A066CF775C1C}"/>
                </a:ext>
              </a:extLst>
            </p:cNvPr>
            <p:cNvSpPr/>
            <p:nvPr/>
          </p:nvSpPr>
          <p:spPr>
            <a:xfrm>
              <a:off x="9213577" y="2205335"/>
              <a:ext cx="17907" cy="5058"/>
            </a:xfrm>
            <a:custGeom>
              <a:avLst/>
              <a:gdLst>
                <a:gd name="connsiteX0" fmla="*/ 7048 w 17907"/>
                <a:gd name="connsiteY0" fmla="*/ 192 h 5058"/>
                <a:gd name="connsiteX1" fmla="*/ 17907 w 17907"/>
                <a:gd name="connsiteY1" fmla="*/ 1 h 5058"/>
                <a:gd name="connsiteX2" fmla="*/ 0 w 17907"/>
                <a:gd name="connsiteY2" fmla="*/ 192 h 5058"/>
                <a:gd name="connsiteX3" fmla="*/ 7048 w 17907"/>
                <a:gd name="connsiteY3" fmla="*/ 192 h 50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907" h="5058">
                  <a:moveTo>
                    <a:pt x="7048" y="192"/>
                  </a:moveTo>
                  <a:cubicBezTo>
                    <a:pt x="10763" y="4954"/>
                    <a:pt x="14288" y="-94"/>
                    <a:pt x="17907" y="1"/>
                  </a:cubicBezTo>
                  <a:cubicBezTo>
                    <a:pt x="12002" y="8288"/>
                    <a:pt x="6001" y="4954"/>
                    <a:pt x="0" y="192"/>
                  </a:cubicBezTo>
                  <a:cubicBezTo>
                    <a:pt x="2381" y="287"/>
                    <a:pt x="4667" y="192"/>
                    <a:pt x="7048" y="192"/>
                  </a:cubicBezTo>
                  <a:close/>
                </a:path>
              </a:pathLst>
            </a:custGeom>
            <a:solidFill>
              <a:srgbClr val="F9D0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63" name="Freeform: Shape 362">
              <a:extLst>
                <a:ext uri="{FF2B5EF4-FFF2-40B4-BE49-F238E27FC236}">
                  <a16:creationId xmlns:a16="http://schemas.microsoft.com/office/drawing/2014/main" id="{2AA60C80-4011-55AF-A887-31EF89E1C895}"/>
                </a:ext>
              </a:extLst>
            </p:cNvPr>
            <p:cNvSpPr/>
            <p:nvPr/>
          </p:nvSpPr>
          <p:spPr>
            <a:xfrm>
              <a:off x="9228546" y="2057128"/>
              <a:ext cx="15320" cy="10454"/>
            </a:xfrm>
            <a:custGeom>
              <a:avLst/>
              <a:gdLst>
                <a:gd name="connsiteX0" fmla="*/ 1224 w 15320"/>
                <a:gd name="connsiteY0" fmla="*/ 0 h 10454"/>
                <a:gd name="connsiteX1" fmla="*/ 13035 w 15320"/>
                <a:gd name="connsiteY1" fmla="*/ 4382 h 10454"/>
                <a:gd name="connsiteX2" fmla="*/ 15321 w 15320"/>
                <a:gd name="connsiteY2" fmla="*/ 6477 h 10454"/>
                <a:gd name="connsiteX3" fmla="*/ 14749 w 15320"/>
                <a:gd name="connsiteY3" fmla="*/ 7049 h 10454"/>
                <a:gd name="connsiteX4" fmla="*/ 12654 w 15320"/>
                <a:gd name="connsiteY4" fmla="*/ 9144 h 10454"/>
                <a:gd name="connsiteX5" fmla="*/ 5510 w 15320"/>
                <a:gd name="connsiteY5" fmla="*/ 9620 h 10454"/>
                <a:gd name="connsiteX6" fmla="*/ 176 w 15320"/>
                <a:gd name="connsiteY6" fmla="*/ 4286 h 10454"/>
                <a:gd name="connsiteX7" fmla="*/ 1224 w 15320"/>
                <a:gd name="connsiteY7" fmla="*/ 0 h 10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320" h="10454">
                  <a:moveTo>
                    <a:pt x="1224" y="0"/>
                  </a:moveTo>
                  <a:cubicBezTo>
                    <a:pt x="5129" y="1524"/>
                    <a:pt x="8463" y="4667"/>
                    <a:pt x="13035" y="4382"/>
                  </a:cubicBezTo>
                  <a:cubicBezTo>
                    <a:pt x="13797" y="5048"/>
                    <a:pt x="14559" y="5810"/>
                    <a:pt x="15321" y="6477"/>
                  </a:cubicBezTo>
                  <a:lnTo>
                    <a:pt x="14749" y="7049"/>
                  </a:lnTo>
                  <a:cubicBezTo>
                    <a:pt x="14082" y="7811"/>
                    <a:pt x="13416" y="8477"/>
                    <a:pt x="12654" y="9144"/>
                  </a:cubicBezTo>
                  <a:cubicBezTo>
                    <a:pt x="10368" y="10478"/>
                    <a:pt x="7986" y="11049"/>
                    <a:pt x="5510" y="9620"/>
                  </a:cubicBezTo>
                  <a:cubicBezTo>
                    <a:pt x="3414" y="8096"/>
                    <a:pt x="1414" y="6572"/>
                    <a:pt x="176" y="4286"/>
                  </a:cubicBezTo>
                  <a:cubicBezTo>
                    <a:pt x="-205" y="2572"/>
                    <a:pt x="-15" y="1143"/>
                    <a:pt x="1224" y="0"/>
                  </a:cubicBezTo>
                  <a:close/>
                </a:path>
              </a:pathLst>
            </a:custGeom>
            <a:solidFill>
              <a:srgbClr val="F9C60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64" name="Freeform: Shape 363">
              <a:extLst>
                <a:ext uri="{FF2B5EF4-FFF2-40B4-BE49-F238E27FC236}">
                  <a16:creationId xmlns:a16="http://schemas.microsoft.com/office/drawing/2014/main" id="{B99942ED-6F08-6607-1C31-5BED36CA3426}"/>
                </a:ext>
              </a:extLst>
            </p:cNvPr>
            <p:cNvSpPr/>
            <p:nvPr/>
          </p:nvSpPr>
          <p:spPr>
            <a:xfrm>
              <a:off x="9247962" y="2161834"/>
              <a:ext cx="6858" cy="9022"/>
            </a:xfrm>
            <a:custGeom>
              <a:avLst/>
              <a:gdLst>
                <a:gd name="connsiteX0" fmla="*/ 4477 w 6858"/>
                <a:gd name="connsiteY0" fmla="*/ 164 h 9022"/>
                <a:gd name="connsiteX1" fmla="*/ 6858 w 6858"/>
                <a:gd name="connsiteY1" fmla="*/ 259 h 9022"/>
                <a:gd name="connsiteX2" fmla="*/ 0 w 6858"/>
                <a:gd name="connsiteY2" fmla="*/ 9022 h 9022"/>
                <a:gd name="connsiteX3" fmla="*/ 2286 w 6858"/>
                <a:gd name="connsiteY3" fmla="*/ 2545 h 9022"/>
                <a:gd name="connsiteX4" fmla="*/ 4477 w 6858"/>
                <a:gd name="connsiteY4" fmla="*/ 164 h 9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858" h="9022">
                  <a:moveTo>
                    <a:pt x="4477" y="164"/>
                  </a:moveTo>
                  <a:cubicBezTo>
                    <a:pt x="5239" y="164"/>
                    <a:pt x="6096" y="259"/>
                    <a:pt x="6858" y="259"/>
                  </a:cubicBezTo>
                  <a:cubicBezTo>
                    <a:pt x="6001" y="4260"/>
                    <a:pt x="4191" y="7594"/>
                    <a:pt x="0" y="9022"/>
                  </a:cubicBezTo>
                  <a:cubicBezTo>
                    <a:pt x="762" y="6832"/>
                    <a:pt x="1524" y="4736"/>
                    <a:pt x="2286" y="2545"/>
                  </a:cubicBezTo>
                  <a:cubicBezTo>
                    <a:pt x="1715" y="545"/>
                    <a:pt x="2286" y="-407"/>
                    <a:pt x="4477" y="164"/>
                  </a:cubicBezTo>
                  <a:close/>
                </a:path>
              </a:pathLst>
            </a:custGeom>
            <a:solidFill>
              <a:srgbClr val="FAC11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65" name="Freeform: Shape 364">
              <a:extLst>
                <a:ext uri="{FF2B5EF4-FFF2-40B4-BE49-F238E27FC236}">
                  <a16:creationId xmlns:a16="http://schemas.microsoft.com/office/drawing/2014/main" id="{BD7320D7-899B-6C53-2535-9F8B11298396}"/>
                </a:ext>
              </a:extLst>
            </p:cNvPr>
            <p:cNvSpPr/>
            <p:nvPr/>
          </p:nvSpPr>
          <p:spPr>
            <a:xfrm>
              <a:off x="9272876" y="2109262"/>
              <a:ext cx="36807" cy="33462"/>
            </a:xfrm>
            <a:custGeom>
              <a:avLst/>
              <a:gdLst>
                <a:gd name="connsiteX0" fmla="*/ 25378 w 36807"/>
                <a:gd name="connsiteY0" fmla="*/ 348 h 33462"/>
                <a:gd name="connsiteX1" fmla="*/ 36808 w 36807"/>
                <a:gd name="connsiteY1" fmla="*/ 7206 h 33462"/>
                <a:gd name="connsiteX2" fmla="*/ 34522 w 36807"/>
                <a:gd name="connsiteY2" fmla="*/ 11778 h 33462"/>
                <a:gd name="connsiteX3" fmla="*/ 27664 w 36807"/>
                <a:gd name="connsiteY3" fmla="*/ 11778 h 33462"/>
                <a:gd name="connsiteX4" fmla="*/ 22901 w 36807"/>
                <a:gd name="connsiteY4" fmla="*/ 4635 h 33462"/>
                <a:gd name="connsiteX5" fmla="*/ 14710 w 36807"/>
                <a:gd name="connsiteY5" fmla="*/ 26256 h 33462"/>
                <a:gd name="connsiteX6" fmla="*/ 4804 w 36807"/>
                <a:gd name="connsiteY6" fmla="*/ 32448 h 33462"/>
                <a:gd name="connsiteX7" fmla="*/ 232 w 36807"/>
                <a:gd name="connsiteY7" fmla="*/ 30161 h 33462"/>
                <a:gd name="connsiteX8" fmla="*/ 2994 w 36807"/>
                <a:gd name="connsiteY8" fmla="*/ 25494 h 33462"/>
                <a:gd name="connsiteX9" fmla="*/ 6137 w 36807"/>
                <a:gd name="connsiteY9" fmla="*/ 16255 h 33462"/>
                <a:gd name="connsiteX10" fmla="*/ 10805 w 36807"/>
                <a:gd name="connsiteY10" fmla="*/ 6825 h 33462"/>
                <a:gd name="connsiteX11" fmla="*/ 16329 w 36807"/>
                <a:gd name="connsiteY11" fmla="*/ 1491 h 33462"/>
                <a:gd name="connsiteX12" fmla="*/ 25378 w 36807"/>
                <a:gd name="connsiteY12" fmla="*/ 348 h 33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6807" h="33462">
                  <a:moveTo>
                    <a:pt x="25378" y="348"/>
                  </a:moveTo>
                  <a:cubicBezTo>
                    <a:pt x="27092" y="6063"/>
                    <a:pt x="34712" y="2063"/>
                    <a:pt x="36808" y="7206"/>
                  </a:cubicBezTo>
                  <a:cubicBezTo>
                    <a:pt x="36046" y="8730"/>
                    <a:pt x="35284" y="10254"/>
                    <a:pt x="34522" y="11778"/>
                  </a:cubicBezTo>
                  <a:cubicBezTo>
                    <a:pt x="32236" y="15017"/>
                    <a:pt x="29950" y="10159"/>
                    <a:pt x="27664" y="11778"/>
                  </a:cubicBezTo>
                  <a:cubicBezTo>
                    <a:pt x="24521" y="11111"/>
                    <a:pt x="24330" y="8159"/>
                    <a:pt x="22901" y="4635"/>
                  </a:cubicBezTo>
                  <a:cubicBezTo>
                    <a:pt x="19091" y="12064"/>
                    <a:pt x="12614" y="16731"/>
                    <a:pt x="14710" y="26256"/>
                  </a:cubicBezTo>
                  <a:cubicBezTo>
                    <a:pt x="16329" y="33591"/>
                    <a:pt x="10900" y="34638"/>
                    <a:pt x="4804" y="32448"/>
                  </a:cubicBezTo>
                  <a:cubicBezTo>
                    <a:pt x="3280" y="31686"/>
                    <a:pt x="1756" y="30924"/>
                    <a:pt x="232" y="30161"/>
                  </a:cubicBezTo>
                  <a:cubicBezTo>
                    <a:pt x="-721" y="27494"/>
                    <a:pt x="1470" y="26732"/>
                    <a:pt x="2994" y="25494"/>
                  </a:cubicBezTo>
                  <a:cubicBezTo>
                    <a:pt x="6709" y="23304"/>
                    <a:pt x="5185" y="19398"/>
                    <a:pt x="6137" y="16255"/>
                  </a:cubicBezTo>
                  <a:cubicBezTo>
                    <a:pt x="7566" y="13017"/>
                    <a:pt x="8995" y="9873"/>
                    <a:pt x="10805" y="6825"/>
                  </a:cubicBezTo>
                  <a:cubicBezTo>
                    <a:pt x="12424" y="4825"/>
                    <a:pt x="14234" y="3015"/>
                    <a:pt x="16329" y="1491"/>
                  </a:cubicBezTo>
                  <a:cubicBezTo>
                    <a:pt x="19282" y="348"/>
                    <a:pt x="22235" y="-509"/>
                    <a:pt x="25378" y="348"/>
                  </a:cubicBezTo>
                  <a:close/>
                </a:path>
              </a:pathLst>
            </a:custGeom>
            <a:solidFill>
              <a:srgbClr val="F9BE0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66" name="Freeform: Shape 365">
              <a:extLst>
                <a:ext uri="{FF2B5EF4-FFF2-40B4-BE49-F238E27FC236}">
                  <a16:creationId xmlns:a16="http://schemas.microsoft.com/office/drawing/2014/main" id="{897F323E-C824-BEA4-493F-B242580406C4}"/>
                </a:ext>
              </a:extLst>
            </p:cNvPr>
            <p:cNvSpPr/>
            <p:nvPr/>
          </p:nvSpPr>
          <p:spPr>
            <a:xfrm>
              <a:off x="9303397" y="2131985"/>
              <a:ext cx="22764" cy="11318"/>
            </a:xfrm>
            <a:custGeom>
              <a:avLst/>
              <a:gdLst>
                <a:gd name="connsiteX0" fmla="*/ 22765 w 22764"/>
                <a:gd name="connsiteY0" fmla="*/ 104 h 11318"/>
                <a:gd name="connsiteX1" fmla="*/ 0 w 22764"/>
                <a:gd name="connsiteY1" fmla="*/ 10963 h 11318"/>
                <a:gd name="connsiteX2" fmla="*/ 22765 w 22764"/>
                <a:gd name="connsiteY2" fmla="*/ 104 h 11318"/>
                <a:gd name="connsiteX3" fmla="*/ 22765 w 22764"/>
                <a:gd name="connsiteY3" fmla="*/ 104 h 113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764" h="11318">
                  <a:moveTo>
                    <a:pt x="22765" y="104"/>
                  </a:moveTo>
                  <a:cubicBezTo>
                    <a:pt x="16002" y="4676"/>
                    <a:pt x="11144" y="13154"/>
                    <a:pt x="0" y="10963"/>
                  </a:cubicBezTo>
                  <a:cubicBezTo>
                    <a:pt x="5334" y="1057"/>
                    <a:pt x="13526" y="-467"/>
                    <a:pt x="22765" y="104"/>
                  </a:cubicBezTo>
                  <a:cubicBezTo>
                    <a:pt x="22670" y="104"/>
                    <a:pt x="22765" y="104"/>
                    <a:pt x="22765" y="104"/>
                  </a:cubicBezTo>
                  <a:close/>
                </a:path>
              </a:pathLst>
            </a:custGeom>
            <a:solidFill>
              <a:srgbClr val="FBC50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67" name="Freeform: Shape 366">
              <a:extLst>
                <a:ext uri="{FF2B5EF4-FFF2-40B4-BE49-F238E27FC236}">
                  <a16:creationId xmlns:a16="http://schemas.microsoft.com/office/drawing/2014/main" id="{3761FE98-DB0C-12E0-1B0E-DB301866C357}"/>
                </a:ext>
              </a:extLst>
            </p:cNvPr>
            <p:cNvSpPr/>
            <p:nvPr/>
          </p:nvSpPr>
          <p:spPr>
            <a:xfrm>
              <a:off x="9300540" y="2117062"/>
              <a:ext cx="12304" cy="8472"/>
            </a:xfrm>
            <a:custGeom>
              <a:avLst/>
              <a:gdLst>
                <a:gd name="connsiteX0" fmla="*/ 0 w 12304"/>
                <a:gd name="connsiteY0" fmla="*/ 3978 h 8472"/>
                <a:gd name="connsiteX1" fmla="*/ 6858 w 12304"/>
                <a:gd name="connsiteY1" fmla="*/ 3978 h 8472"/>
                <a:gd name="connsiteX2" fmla="*/ 12287 w 12304"/>
                <a:gd name="connsiteY2" fmla="*/ 5978 h 8472"/>
                <a:gd name="connsiteX3" fmla="*/ 7334 w 12304"/>
                <a:gd name="connsiteY3" fmla="*/ 8169 h 8472"/>
                <a:gd name="connsiteX4" fmla="*/ 0 w 12304"/>
                <a:gd name="connsiteY4" fmla="*/ 3978 h 84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304" h="8472">
                  <a:moveTo>
                    <a:pt x="0" y="3978"/>
                  </a:moveTo>
                  <a:cubicBezTo>
                    <a:pt x="2286" y="-6785"/>
                    <a:pt x="4572" y="8169"/>
                    <a:pt x="6858" y="3978"/>
                  </a:cubicBezTo>
                  <a:cubicBezTo>
                    <a:pt x="8858" y="4264"/>
                    <a:pt x="12097" y="3311"/>
                    <a:pt x="12287" y="5978"/>
                  </a:cubicBezTo>
                  <a:cubicBezTo>
                    <a:pt x="12573" y="9122"/>
                    <a:pt x="9334" y="8550"/>
                    <a:pt x="7334" y="8169"/>
                  </a:cubicBezTo>
                  <a:cubicBezTo>
                    <a:pt x="4572" y="7693"/>
                    <a:pt x="1810" y="6550"/>
                    <a:pt x="0" y="3978"/>
                  </a:cubicBezTo>
                  <a:close/>
                </a:path>
              </a:pathLst>
            </a:custGeom>
            <a:solidFill>
              <a:srgbClr val="FBC70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68" name="Freeform: Shape 367">
              <a:extLst>
                <a:ext uri="{FF2B5EF4-FFF2-40B4-BE49-F238E27FC236}">
                  <a16:creationId xmlns:a16="http://schemas.microsoft.com/office/drawing/2014/main" id="{73C62F5C-BF23-A4AA-B99A-4C0D59D7C9F6}"/>
                </a:ext>
              </a:extLst>
            </p:cNvPr>
            <p:cNvSpPr/>
            <p:nvPr/>
          </p:nvSpPr>
          <p:spPr>
            <a:xfrm>
              <a:off x="9290777" y="2125833"/>
              <a:ext cx="8334" cy="6024"/>
            </a:xfrm>
            <a:custGeom>
              <a:avLst/>
              <a:gdLst>
                <a:gd name="connsiteX0" fmla="*/ 8334 w 8334"/>
                <a:gd name="connsiteY0" fmla="*/ 2732 h 6024"/>
                <a:gd name="connsiteX1" fmla="*/ 5858 w 8334"/>
                <a:gd name="connsiteY1" fmla="*/ 5971 h 6024"/>
                <a:gd name="connsiteX2" fmla="*/ 143 w 8334"/>
                <a:gd name="connsiteY2" fmla="*/ 3209 h 6024"/>
                <a:gd name="connsiteX3" fmla="*/ 2714 w 8334"/>
                <a:gd name="connsiteY3" fmla="*/ 256 h 6024"/>
                <a:gd name="connsiteX4" fmla="*/ 8334 w 8334"/>
                <a:gd name="connsiteY4" fmla="*/ 2732 h 6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334" h="6024">
                  <a:moveTo>
                    <a:pt x="8334" y="2732"/>
                  </a:moveTo>
                  <a:cubicBezTo>
                    <a:pt x="8334" y="4542"/>
                    <a:pt x="7382" y="5780"/>
                    <a:pt x="5858" y="5971"/>
                  </a:cubicBezTo>
                  <a:cubicBezTo>
                    <a:pt x="3476" y="6257"/>
                    <a:pt x="1095" y="5399"/>
                    <a:pt x="143" y="3209"/>
                  </a:cubicBezTo>
                  <a:cubicBezTo>
                    <a:pt x="-524" y="1685"/>
                    <a:pt x="1286" y="542"/>
                    <a:pt x="2714" y="256"/>
                  </a:cubicBezTo>
                  <a:cubicBezTo>
                    <a:pt x="5096" y="-411"/>
                    <a:pt x="7286" y="161"/>
                    <a:pt x="8334" y="2732"/>
                  </a:cubicBezTo>
                  <a:close/>
                </a:path>
              </a:pathLst>
            </a:custGeom>
            <a:solidFill>
              <a:srgbClr val="FDDB2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69" name="Freeform: Shape 368">
              <a:extLst>
                <a:ext uri="{FF2B5EF4-FFF2-40B4-BE49-F238E27FC236}">
                  <a16:creationId xmlns:a16="http://schemas.microsoft.com/office/drawing/2014/main" id="{340872AB-51F3-95FA-907A-CF7F7FEDF815}"/>
                </a:ext>
              </a:extLst>
            </p:cNvPr>
            <p:cNvSpPr/>
            <p:nvPr/>
          </p:nvSpPr>
          <p:spPr>
            <a:xfrm>
              <a:off x="9207597" y="2110237"/>
              <a:ext cx="74261" cy="54142"/>
            </a:xfrm>
            <a:custGeom>
              <a:avLst/>
              <a:gdLst>
                <a:gd name="connsiteX0" fmla="*/ 72369 w 74261"/>
                <a:gd name="connsiteY0" fmla="*/ 15376 h 54142"/>
                <a:gd name="connsiteX1" fmla="*/ 70083 w 74261"/>
                <a:gd name="connsiteY1" fmla="*/ 26806 h 54142"/>
                <a:gd name="connsiteX2" fmla="*/ 48366 w 74261"/>
                <a:gd name="connsiteY2" fmla="*/ 25282 h 54142"/>
                <a:gd name="connsiteX3" fmla="*/ 48747 w 74261"/>
                <a:gd name="connsiteY3" fmla="*/ 25472 h 54142"/>
                <a:gd name="connsiteX4" fmla="*/ 49128 w 74261"/>
                <a:gd name="connsiteY4" fmla="*/ 24520 h 54142"/>
                <a:gd name="connsiteX5" fmla="*/ 60939 w 74261"/>
                <a:gd name="connsiteY5" fmla="*/ 31282 h 54142"/>
                <a:gd name="connsiteX6" fmla="*/ 42651 w 74261"/>
                <a:gd name="connsiteY6" fmla="*/ 49570 h 54142"/>
                <a:gd name="connsiteX7" fmla="*/ 35793 w 74261"/>
                <a:gd name="connsiteY7" fmla="*/ 54142 h 54142"/>
                <a:gd name="connsiteX8" fmla="*/ 38555 w 74261"/>
                <a:gd name="connsiteY8" fmla="*/ 35759 h 54142"/>
                <a:gd name="connsiteX9" fmla="*/ 22077 w 74261"/>
                <a:gd name="connsiteY9" fmla="*/ 44998 h 54142"/>
                <a:gd name="connsiteX10" fmla="*/ 15029 w 74261"/>
                <a:gd name="connsiteY10" fmla="*/ 48046 h 54142"/>
                <a:gd name="connsiteX11" fmla="*/ 6932 w 74261"/>
                <a:gd name="connsiteY11" fmla="*/ 45570 h 54142"/>
                <a:gd name="connsiteX12" fmla="*/ 10076 w 74261"/>
                <a:gd name="connsiteY12" fmla="*/ 38331 h 54142"/>
                <a:gd name="connsiteX13" fmla="*/ 16267 w 74261"/>
                <a:gd name="connsiteY13" fmla="*/ 32330 h 54142"/>
                <a:gd name="connsiteX14" fmla="*/ 2075 w 74261"/>
                <a:gd name="connsiteY14" fmla="*/ 40045 h 54142"/>
                <a:gd name="connsiteX15" fmla="*/ 360 w 74261"/>
                <a:gd name="connsiteY15" fmla="*/ 29663 h 54142"/>
                <a:gd name="connsiteX16" fmla="*/ 1122 w 74261"/>
                <a:gd name="connsiteY16" fmla="*/ 26615 h 54142"/>
                <a:gd name="connsiteX17" fmla="*/ 6170 w 74261"/>
                <a:gd name="connsiteY17" fmla="*/ 18233 h 54142"/>
                <a:gd name="connsiteX18" fmla="*/ 5599 w 74261"/>
                <a:gd name="connsiteY18" fmla="*/ 12518 h 54142"/>
                <a:gd name="connsiteX19" fmla="*/ 10742 w 74261"/>
                <a:gd name="connsiteY19" fmla="*/ 9756 h 54142"/>
                <a:gd name="connsiteX20" fmla="*/ 15886 w 74261"/>
                <a:gd name="connsiteY20" fmla="*/ 12994 h 54142"/>
                <a:gd name="connsiteX21" fmla="*/ 23792 w 74261"/>
                <a:gd name="connsiteY21" fmla="*/ 18805 h 54142"/>
                <a:gd name="connsiteX22" fmla="*/ 25697 w 74261"/>
                <a:gd name="connsiteY22" fmla="*/ 25091 h 54142"/>
                <a:gd name="connsiteX23" fmla="*/ 29030 w 74261"/>
                <a:gd name="connsiteY23" fmla="*/ 26234 h 54142"/>
                <a:gd name="connsiteX24" fmla="*/ 28078 w 74261"/>
                <a:gd name="connsiteY24" fmla="*/ 22329 h 54142"/>
                <a:gd name="connsiteX25" fmla="*/ 28173 w 74261"/>
                <a:gd name="connsiteY25" fmla="*/ 19376 h 54142"/>
                <a:gd name="connsiteX26" fmla="*/ 37222 w 74261"/>
                <a:gd name="connsiteY26" fmla="*/ 9565 h 54142"/>
                <a:gd name="connsiteX27" fmla="*/ 38746 w 74261"/>
                <a:gd name="connsiteY27" fmla="*/ 7184 h 54142"/>
                <a:gd name="connsiteX28" fmla="*/ 47033 w 74261"/>
                <a:gd name="connsiteY28" fmla="*/ 4231 h 54142"/>
                <a:gd name="connsiteX29" fmla="*/ 58653 w 74261"/>
                <a:gd name="connsiteY29" fmla="*/ 40 h 54142"/>
                <a:gd name="connsiteX30" fmla="*/ 66273 w 74261"/>
                <a:gd name="connsiteY30" fmla="*/ 4612 h 54142"/>
                <a:gd name="connsiteX31" fmla="*/ 72369 w 74261"/>
                <a:gd name="connsiteY31" fmla="*/ 15376 h 54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74261" h="54142">
                  <a:moveTo>
                    <a:pt x="72369" y="15376"/>
                  </a:moveTo>
                  <a:cubicBezTo>
                    <a:pt x="72750" y="19376"/>
                    <a:pt x="77608" y="24329"/>
                    <a:pt x="70083" y="26806"/>
                  </a:cubicBezTo>
                  <a:cubicBezTo>
                    <a:pt x="62844" y="26329"/>
                    <a:pt x="56177" y="16804"/>
                    <a:pt x="48366" y="25282"/>
                  </a:cubicBezTo>
                  <a:cubicBezTo>
                    <a:pt x="47604" y="25853"/>
                    <a:pt x="47890" y="26139"/>
                    <a:pt x="48747" y="25472"/>
                  </a:cubicBezTo>
                  <a:cubicBezTo>
                    <a:pt x="49890" y="24520"/>
                    <a:pt x="47509" y="24615"/>
                    <a:pt x="49128" y="24520"/>
                  </a:cubicBezTo>
                  <a:cubicBezTo>
                    <a:pt x="55891" y="22043"/>
                    <a:pt x="60939" y="22329"/>
                    <a:pt x="60939" y="31282"/>
                  </a:cubicBezTo>
                  <a:cubicBezTo>
                    <a:pt x="56462" y="38998"/>
                    <a:pt x="46461" y="41188"/>
                    <a:pt x="42651" y="49570"/>
                  </a:cubicBezTo>
                  <a:cubicBezTo>
                    <a:pt x="40937" y="51952"/>
                    <a:pt x="37793" y="52142"/>
                    <a:pt x="35793" y="54142"/>
                  </a:cubicBezTo>
                  <a:cubicBezTo>
                    <a:pt x="27030" y="49094"/>
                    <a:pt x="27792" y="43951"/>
                    <a:pt x="38555" y="35759"/>
                  </a:cubicBezTo>
                  <a:cubicBezTo>
                    <a:pt x="29221" y="35950"/>
                    <a:pt x="29221" y="35950"/>
                    <a:pt x="22077" y="44998"/>
                  </a:cubicBezTo>
                  <a:cubicBezTo>
                    <a:pt x="20172" y="47094"/>
                    <a:pt x="17696" y="47761"/>
                    <a:pt x="15029" y="48046"/>
                  </a:cubicBezTo>
                  <a:cubicBezTo>
                    <a:pt x="11885" y="48427"/>
                    <a:pt x="8742" y="48332"/>
                    <a:pt x="6932" y="45570"/>
                  </a:cubicBezTo>
                  <a:cubicBezTo>
                    <a:pt x="4361" y="41855"/>
                    <a:pt x="8552" y="40617"/>
                    <a:pt x="10076" y="38331"/>
                  </a:cubicBezTo>
                  <a:cubicBezTo>
                    <a:pt x="11695" y="35950"/>
                    <a:pt x="13790" y="34235"/>
                    <a:pt x="16267" y="32330"/>
                  </a:cubicBezTo>
                  <a:cubicBezTo>
                    <a:pt x="10647" y="33949"/>
                    <a:pt x="8552" y="42522"/>
                    <a:pt x="2075" y="40045"/>
                  </a:cubicBezTo>
                  <a:cubicBezTo>
                    <a:pt x="-1831" y="38617"/>
                    <a:pt x="1122" y="33187"/>
                    <a:pt x="360" y="29663"/>
                  </a:cubicBezTo>
                  <a:cubicBezTo>
                    <a:pt x="455" y="28615"/>
                    <a:pt x="646" y="27568"/>
                    <a:pt x="1122" y="26615"/>
                  </a:cubicBezTo>
                  <a:cubicBezTo>
                    <a:pt x="2741" y="23758"/>
                    <a:pt x="6837" y="22424"/>
                    <a:pt x="6170" y="18233"/>
                  </a:cubicBezTo>
                  <a:cubicBezTo>
                    <a:pt x="5694" y="16328"/>
                    <a:pt x="4932" y="14518"/>
                    <a:pt x="5599" y="12518"/>
                  </a:cubicBezTo>
                  <a:cubicBezTo>
                    <a:pt x="6837" y="10613"/>
                    <a:pt x="8456" y="9661"/>
                    <a:pt x="10742" y="9756"/>
                  </a:cubicBezTo>
                  <a:cubicBezTo>
                    <a:pt x="12838" y="10232"/>
                    <a:pt x="14648" y="11185"/>
                    <a:pt x="15886" y="12994"/>
                  </a:cubicBezTo>
                  <a:cubicBezTo>
                    <a:pt x="14362" y="20614"/>
                    <a:pt x="20934" y="17281"/>
                    <a:pt x="23792" y="18805"/>
                  </a:cubicBezTo>
                  <a:cubicBezTo>
                    <a:pt x="25887" y="20519"/>
                    <a:pt x="24268" y="23281"/>
                    <a:pt x="25697" y="25091"/>
                  </a:cubicBezTo>
                  <a:cubicBezTo>
                    <a:pt x="26649" y="25948"/>
                    <a:pt x="27697" y="27853"/>
                    <a:pt x="29030" y="26234"/>
                  </a:cubicBezTo>
                  <a:cubicBezTo>
                    <a:pt x="29888" y="25186"/>
                    <a:pt x="28459" y="23662"/>
                    <a:pt x="28078" y="22329"/>
                  </a:cubicBezTo>
                  <a:cubicBezTo>
                    <a:pt x="27887" y="21376"/>
                    <a:pt x="27887" y="20329"/>
                    <a:pt x="28173" y="19376"/>
                  </a:cubicBezTo>
                  <a:cubicBezTo>
                    <a:pt x="29792" y="14804"/>
                    <a:pt x="36460" y="14995"/>
                    <a:pt x="37222" y="9565"/>
                  </a:cubicBezTo>
                  <a:cubicBezTo>
                    <a:pt x="37508" y="8613"/>
                    <a:pt x="37984" y="7851"/>
                    <a:pt x="38746" y="7184"/>
                  </a:cubicBezTo>
                  <a:cubicBezTo>
                    <a:pt x="41318" y="5660"/>
                    <a:pt x="44270" y="5184"/>
                    <a:pt x="47033" y="4231"/>
                  </a:cubicBezTo>
                  <a:cubicBezTo>
                    <a:pt x="51700" y="5184"/>
                    <a:pt x="53986" y="-531"/>
                    <a:pt x="58653" y="40"/>
                  </a:cubicBezTo>
                  <a:cubicBezTo>
                    <a:pt x="61701" y="802"/>
                    <a:pt x="64654" y="1660"/>
                    <a:pt x="66273" y="4612"/>
                  </a:cubicBezTo>
                  <a:cubicBezTo>
                    <a:pt x="66083" y="9756"/>
                    <a:pt x="73036" y="10423"/>
                    <a:pt x="72369" y="15376"/>
                  </a:cubicBezTo>
                  <a:close/>
                </a:path>
              </a:pathLst>
            </a:custGeom>
            <a:solidFill>
              <a:srgbClr val="F9BD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70" name="Freeform: Shape 369">
              <a:extLst>
                <a:ext uri="{FF2B5EF4-FFF2-40B4-BE49-F238E27FC236}">
                  <a16:creationId xmlns:a16="http://schemas.microsoft.com/office/drawing/2014/main" id="{B0645026-78C2-8C83-BED1-CDCA0C2BBD35}"/>
                </a:ext>
              </a:extLst>
            </p:cNvPr>
            <p:cNvSpPr/>
            <p:nvPr/>
          </p:nvSpPr>
          <p:spPr>
            <a:xfrm>
              <a:off x="9200147" y="2139329"/>
              <a:ext cx="30384" cy="44897"/>
            </a:xfrm>
            <a:custGeom>
              <a:avLst/>
              <a:gdLst>
                <a:gd name="connsiteX0" fmla="*/ 9049 w 30384"/>
                <a:gd name="connsiteY0" fmla="*/ 0 h 44897"/>
                <a:gd name="connsiteX1" fmla="*/ 10382 w 30384"/>
                <a:gd name="connsiteY1" fmla="*/ 9906 h 44897"/>
                <a:gd name="connsiteX2" fmla="*/ 30385 w 30384"/>
                <a:gd name="connsiteY2" fmla="*/ 5143 h 44897"/>
                <a:gd name="connsiteX3" fmla="*/ 15526 w 30384"/>
                <a:gd name="connsiteY3" fmla="*/ 15240 h 44897"/>
                <a:gd name="connsiteX4" fmla="*/ 29527 w 30384"/>
                <a:gd name="connsiteY4" fmla="*/ 15907 h 44897"/>
                <a:gd name="connsiteX5" fmla="*/ 29527 w 30384"/>
                <a:gd name="connsiteY5" fmla="*/ 20479 h 44897"/>
                <a:gd name="connsiteX6" fmla="*/ 20383 w 30384"/>
                <a:gd name="connsiteY6" fmla="*/ 31909 h 44897"/>
                <a:gd name="connsiteX7" fmla="*/ 22670 w 30384"/>
                <a:gd name="connsiteY7" fmla="*/ 41053 h 44897"/>
                <a:gd name="connsiteX8" fmla="*/ 17050 w 30384"/>
                <a:gd name="connsiteY8" fmla="*/ 44863 h 44897"/>
                <a:gd name="connsiteX9" fmla="*/ 6667 w 30384"/>
                <a:gd name="connsiteY9" fmla="*/ 27337 h 44897"/>
                <a:gd name="connsiteX10" fmla="*/ 0 w 30384"/>
                <a:gd name="connsiteY10" fmla="*/ 4477 h 44897"/>
                <a:gd name="connsiteX11" fmla="*/ 2191 w 30384"/>
                <a:gd name="connsiteY11" fmla="*/ 2572 h 44897"/>
                <a:gd name="connsiteX12" fmla="*/ 9049 w 30384"/>
                <a:gd name="connsiteY12" fmla="*/ 0 h 44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0384" h="44897">
                  <a:moveTo>
                    <a:pt x="9049" y="0"/>
                  </a:moveTo>
                  <a:cubicBezTo>
                    <a:pt x="13811" y="2572"/>
                    <a:pt x="8572" y="6763"/>
                    <a:pt x="10382" y="9906"/>
                  </a:cubicBezTo>
                  <a:cubicBezTo>
                    <a:pt x="22193" y="1714"/>
                    <a:pt x="22193" y="1714"/>
                    <a:pt x="30385" y="5143"/>
                  </a:cubicBezTo>
                  <a:cubicBezTo>
                    <a:pt x="21717" y="3524"/>
                    <a:pt x="20669" y="11906"/>
                    <a:pt x="15526" y="15240"/>
                  </a:cubicBezTo>
                  <a:cubicBezTo>
                    <a:pt x="20098" y="19050"/>
                    <a:pt x="24955" y="14573"/>
                    <a:pt x="29527" y="15907"/>
                  </a:cubicBezTo>
                  <a:cubicBezTo>
                    <a:pt x="29527" y="17431"/>
                    <a:pt x="29527" y="18955"/>
                    <a:pt x="29527" y="20479"/>
                  </a:cubicBezTo>
                  <a:cubicBezTo>
                    <a:pt x="28575" y="26003"/>
                    <a:pt x="18574" y="24194"/>
                    <a:pt x="20383" y="31909"/>
                  </a:cubicBezTo>
                  <a:cubicBezTo>
                    <a:pt x="23051" y="34481"/>
                    <a:pt x="18002" y="38957"/>
                    <a:pt x="22670" y="41053"/>
                  </a:cubicBezTo>
                  <a:cubicBezTo>
                    <a:pt x="22955" y="45529"/>
                    <a:pt x="19812" y="44863"/>
                    <a:pt x="17050" y="44863"/>
                  </a:cubicBezTo>
                  <a:cubicBezTo>
                    <a:pt x="8572" y="42005"/>
                    <a:pt x="10096" y="33242"/>
                    <a:pt x="6667" y="27337"/>
                  </a:cubicBezTo>
                  <a:cubicBezTo>
                    <a:pt x="4286" y="19812"/>
                    <a:pt x="6858" y="10763"/>
                    <a:pt x="0" y="4477"/>
                  </a:cubicBezTo>
                  <a:cubicBezTo>
                    <a:pt x="667" y="3810"/>
                    <a:pt x="1429" y="3143"/>
                    <a:pt x="2191" y="2572"/>
                  </a:cubicBezTo>
                  <a:cubicBezTo>
                    <a:pt x="4477" y="1429"/>
                    <a:pt x="6572" y="95"/>
                    <a:pt x="9049" y="0"/>
                  </a:cubicBezTo>
                  <a:close/>
                </a:path>
              </a:pathLst>
            </a:custGeom>
            <a:solidFill>
              <a:srgbClr val="FBC9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71" name="Freeform: Shape 370">
              <a:extLst>
                <a:ext uri="{FF2B5EF4-FFF2-40B4-BE49-F238E27FC236}">
                  <a16:creationId xmlns:a16="http://schemas.microsoft.com/office/drawing/2014/main" id="{9C2A88C7-EFDD-9744-7AAC-9FA2F466820B}"/>
                </a:ext>
              </a:extLst>
            </p:cNvPr>
            <p:cNvSpPr/>
            <p:nvPr/>
          </p:nvSpPr>
          <p:spPr>
            <a:xfrm>
              <a:off x="9215780" y="2179955"/>
              <a:ext cx="17254" cy="16428"/>
            </a:xfrm>
            <a:custGeom>
              <a:avLst/>
              <a:gdLst>
                <a:gd name="connsiteX0" fmla="*/ 273 w 17254"/>
                <a:gd name="connsiteY0" fmla="*/ 2713 h 16428"/>
                <a:gd name="connsiteX1" fmla="*/ 7131 w 17254"/>
                <a:gd name="connsiteY1" fmla="*/ 427 h 16428"/>
                <a:gd name="connsiteX2" fmla="*/ 16275 w 17254"/>
                <a:gd name="connsiteY2" fmla="*/ 4999 h 16428"/>
                <a:gd name="connsiteX3" fmla="*/ 13989 w 17254"/>
                <a:gd name="connsiteY3" fmla="*/ 14143 h 16428"/>
                <a:gd name="connsiteX4" fmla="*/ 11703 w 17254"/>
                <a:gd name="connsiteY4" fmla="*/ 16429 h 16428"/>
                <a:gd name="connsiteX5" fmla="*/ 3130 w 17254"/>
                <a:gd name="connsiteY5" fmla="*/ 10618 h 16428"/>
                <a:gd name="connsiteX6" fmla="*/ 273 w 17254"/>
                <a:gd name="connsiteY6" fmla="*/ 2713 h 16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254" h="16428">
                  <a:moveTo>
                    <a:pt x="273" y="2713"/>
                  </a:moveTo>
                  <a:cubicBezTo>
                    <a:pt x="2749" y="2617"/>
                    <a:pt x="5512" y="3094"/>
                    <a:pt x="7131" y="427"/>
                  </a:cubicBezTo>
                  <a:cubicBezTo>
                    <a:pt x="9798" y="2713"/>
                    <a:pt x="17132" y="-4336"/>
                    <a:pt x="16275" y="4999"/>
                  </a:cubicBezTo>
                  <a:cubicBezTo>
                    <a:pt x="19418" y="8999"/>
                    <a:pt x="13989" y="10904"/>
                    <a:pt x="13989" y="14143"/>
                  </a:cubicBezTo>
                  <a:cubicBezTo>
                    <a:pt x="13227" y="14905"/>
                    <a:pt x="12465" y="15667"/>
                    <a:pt x="11703" y="16429"/>
                  </a:cubicBezTo>
                  <a:cubicBezTo>
                    <a:pt x="8655" y="14905"/>
                    <a:pt x="5035" y="13952"/>
                    <a:pt x="3130" y="10618"/>
                  </a:cubicBezTo>
                  <a:cubicBezTo>
                    <a:pt x="2368" y="7951"/>
                    <a:pt x="-965" y="6142"/>
                    <a:pt x="273" y="2713"/>
                  </a:cubicBezTo>
                  <a:close/>
                </a:path>
              </a:pathLst>
            </a:custGeom>
            <a:solidFill>
              <a:srgbClr val="FDCE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72" name="Freeform: Shape 371">
              <a:extLst>
                <a:ext uri="{FF2B5EF4-FFF2-40B4-BE49-F238E27FC236}">
                  <a16:creationId xmlns:a16="http://schemas.microsoft.com/office/drawing/2014/main" id="{0B57783F-5D7C-5386-05F2-8D53195320C9}"/>
                </a:ext>
              </a:extLst>
            </p:cNvPr>
            <p:cNvSpPr/>
            <p:nvPr/>
          </p:nvSpPr>
          <p:spPr>
            <a:xfrm>
              <a:off x="9218106" y="2159807"/>
              <a:ext cx="11725" cy="11429"/>
            </a:xfrm>
            <a:custGeom>
              <a:avLst/>
              <a:gdLst>
                <a:gd name="connsiteX0" fmla="*/ 2519 w 11725"/>
                <a:gd name="connsiteY0" fmla="*/ 11430 h 11429"/>
                <a:gd name="connsiteX1" fmla="*/ 4233 w 11725"/>
                <a:gd name="connsiteY1" fmla="*/ 2477 h 11429"/>
                <a:gd name="connsiteX2" fmla="*/ 11568 w 11725"/>
                <a:gd name="connsiteY2" fmla="*/ 0 h 11429"/>
                <a:gd name="connsiteX3" fmla="*/ 2519 w 11725"/>
                <a:gd name="connsiteY3" fmla="*/ 11430 h 114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725" h="11429">
                  <a:moveTo>
                    <a:pt x="2519" y="11430"/>
                  </a:moveTo>
                  <a:cubicBezTo>
                    <a:pt x="-3006" y="7334"/>
                    <a:pt x="1947" y="4667"/>
                    <a:pt x="4233" y="2477"/>
                  </a:cubicBezTo>
                  <a:cubicBezTo>
                    <a:pt x="5948" y="857"/>
                    <a:pt x="9091" y="762"/>
                    <a:pt x="11568" y="0"/>
                  </a:cubicBezTo>
                  <a:cubicBezTo>
                    <a:pt x="12044" y="4477"/>
                    <a:pt x="12044" y="4477"/>
                    <a:pt x="2519" y="11430"/>
                  </a:cubicBezTo>
                  <a:close/>
                </a:path>
              </a:pathLst>
            </a:custGeom>
            <a:solidFill>
              <a:srgbClr val="F7BE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73" name="Freeform: Shape 372">
              <a:extLst>
                <a:ext uri="{FF2B5EF4-FFF2-40B4-BE49-F238E27FC236}">
                  <a16:creationId xmlns:a16="http://schemas.microsoft.com/office/drawing/2014/main" id="{3C14A881-61B2-B33A-BF10-554A05DA2355}"/>
                </a:ext>
              </a:extLst>
            </p:cNvPr>
            <p:cNvSpPr/>
            <p:nvPr/>
          </p:nvSpPr>
          <p:spPr>
            <a:xfrm>
              <a:off x="9243485" y="2159807"/>
              <a:ext cx="8953" cy="5622"/>
            </a:xfrm>
            <a:custGeom>
              <a:avLst/>
              <a:gdLst>
                <a:gd name="connsiteX0" fmla="*/ 0 w 8953"/>
                <a:gd name="connsiteY0" fmla="*/ 4572 h 5622"/>
                <a:gd name="connsiteX1" fmla="*/ 6858 w 8953"/>
                <a:gd name="connsiteY1" fmla="*/ 0 h 5622"/>
                <a:gd name="connsiteX2" fmla="*/ 8954 w 8953"/>
                <a:gd name="connsiteY2" fmla="*/ 2191 h 5622"/>
                <a:gd name="connsiteX3" fmla="*/ 6763 w 8953"/>
                <a:gd name="connsiteY3" fmla="*/ 4572 h 5622"/>
                <a:gd name="connsiteX4" fmla="*/ 0 w 8953"/>
                <a:gd name="connsiteY4" fmla="*/ 4572 h 56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953" h="5622">
                  <a:moveTo>
                    <a:pt x="0" y="4572"/>
                  </a:moveTo>
                  <a:cubicBezTo>
                    <a:pt x="191" y="-95"/>
                    <a:pt x="3524" y="0"/>
                    <a:pt x="6858" y="0"/>
                  </a:cubicBezTo>
                  <a:cubicBezTo>
                    <a:pt x="7525" y="762"/>
                    <a:pt x="8287" y="1429"/>
                    <a:pt x="8954" y="2191"/>
                  </a:cubicBezTo>
                  <a:cubicBezTo>
                    <a:pt x="8192" y="2953"/>
                    <a:pt x="7525" y="3810"/>
                    <a:pt x="6763" y="4572"/>
                  </a:cubicBezTo>
                  <a:cubicBezTo>
                    <a:pt x="4477" y="3905"/>
                    <a:pt x="2286" y="7239"/>
                    <a:pt x="0" y="4572"/>
                  </a:cubicBezTo>
                  <a:close/>
                </a:path>
              </a:pathLst>
            </a:custGeom>
            <a:solidFill>
              <a:srgbClr val="F6B3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74" name="Freeform: Shape 373">
              <a:extLst>
                <a:ext uri="{FF2B5EF4-FFF2-40B4-BE49-F238E27FC236}">
                  <a16:creationId xmlns:a16="http://schemas.microsoft.com/office/drawing/2014/main" id="{51E01A20-773D-76E5-C8A8-6E619E014D81}"/>
                </a:ext>
              </a:extLst>
            </p:cNvPr>
            <p:cNvSpPr/>
            <p:nvPr/>
          </p:nvSpPr>
          <p:spPr>
            <a:xfrm>
              <a:off x="9228208" y="2184953"/>
              <a:ext cx="8419" cy="9143"/>
            </a:xfrm>
            <a:custGeom>
              <a:avLst/>
              <a:gdLst>
                <a:gd name="connsiteX0" fmla="*/ 1561 w 8419"/>
                <a:gd name="connsiteY0" fmla="*/ 9144 h 9143"/>
                <a:gd name="connsiteX1" fmla="*/ 3847 w 8419"/>
                <a:gd name="connsiteY1" fmla="*/ 0 h 9143"/>
                <a:gd name="connsiteX2" fmla="*/ 8419 w 8419"/>
                <a:gd name="connsiteY2" fmla="*/ 0 h 9143"/>
                <a:gd name="connsiteX3" fmla="*/ 1561 w 8419"/>
                <a:gd name="connsiteY3" fmla="*/ 9144 h 9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419" h="9143">
                  <a:moveTo>
                    <a:pt x="1561" y="9144"/>
                  </a:moveTo>
                  <a:cubicBezTo>
                    <a:pt x="-3201" y="4667"/>
                    <a:pt x="4514" y="3429"/>
                    <a:pt x="3847" y="0"/>
                  </a:cubicBezTo>
                  <a:cubicBezTo>
                    <a:pt x="5371" y="0"/>
                    <a:pt x="6895" y="0"/>
                    <a:pt x="8419" y="0"/>
                  </a:cubicBezTo>
                  <a:cubicBezTo>
                    <a:pt x="6514" y="3334"/>
                    <a:pt x="5657" y="7430"/>
                    <a:pt x="1561" y="9144"/>
                  </a:cubicBezTo>
                  <a:close/>
                </a:path>
              </a:pathLst>
            </a:custGeom>
            <a:solidFill>
              <a:srgbClr val="FAC70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75" name="Freeform: Shape 374">
              <a:extLst>
                <a:ext uri="{FF2B5EF4-FFF2-40B4-BE49-F238E27FC236}">
                  <a16:creationId xmlns:a16="http://schemas.microsoft.com/office/drawing/2014/main" id="{65C8B515-CB16-7E2D-D661-553D63BA7E69}"/>
                </a:ext>
              </a:extLst>
            </p:cNvPr>
            <p:cNvSpPr/>
            <p:nvPr/>
          </p:nvSpPr>
          <p:spPr>
            <a:xfrm>
              <a:off x="9194396" y="2058124"/>
              <a:ext cx="47627" cy="49866"/>
            </a:xfrm>
            <a:custGeom>
              <a:avLst/>
              <a:gdLst>
                <a:gd name="connsiteX0" fmla="*/ 1179 w 47627"/>
                <a:gd name="connsiteY0" fmla="*/ 17196 h 49866"/>
                <a:gd name="connsiteX1" fmla="*/ 1179 w 47627"/>
                <a:gd name="connsiteY1" fmla="*/ 14910 h 49866"/>
                <a:gd name="connsiteX2" fmla="*/ 7370 w 47627"/>
                <a:gd name="connsiteY2" fmla="*/ 6528 h 49866"/>
                <a:gd name="connsiteX3" fmla="*/ 14514 w 47627"/>
                <a:gd name="connsiteY3" fmla="*/ 4242 h 49866"/>
                <a:gd name="connsiteX4" fmla="*/ 21181 w 47627"/>
                <a:gd name="connsiteY4" fmla="*/ 2813 h 49866"/>
                <a:gd name="connsiteX5" fmla="*/ 27849 w 47627"/>
                <a:gd name="connsiteY5" fmla="*/ 337 h 49866"/>
                <a:gd name="connsiteX6" fmla="*/ 29468 w 47627"/>
                <a:gd name="connsiteY6" fmla="*/ 7100 h 49866"/>
                <a:gd name="connsiteX7" fmla="*/ 22324 w 47627"/>
                <a:gd name="connsiteY7" fmla="*/ 16910 h 49866"/>
                <a:gd name="connsiteX8" fmla="*/ 32992 w 47627"/>
                <a:gd name="connsiteY8" fmla="*/ 9767 h 49866"/>
                <a:gd name="connsiteX9" fmla="*/ 38041 w 47627"/>
                <a:gd name="connsiteY9" fmla="*/ 15291 h 49866"/>
                <a:gd name="connsiteX10" fmla="*/ 47089 w 47627"/>
                <a:gd name="connsiteY10" fmla="*/ 28626 h 49866"/>
                <a:gd name="connsiteX11" fmla="*/ 39469 w 47627"/>
                <a:gd name="connsiteY11" fmla="*/ 36151 h 49866"/>
                <a:gd name="connsiteX12" fmla="*/ 35755 w 47627"/>
                <a:gd name="connsiteY12" fmla="*/ 38818 h 49866"/>
                <a:gd name="connsiteX13" fmla="*/ 31278 w 47627"/>
                <a:gd name="connsiteY13" fmla="*/ 39199 h 49866"/>
                <a:gd name="connsiteX14" fmla="*/ 26230 w 47627"/>
                <a:gd name="connsiteY14" fmla="*/ 36437 h 49866"/>
                <a:gd name="connsiteX15" fmla="*/ 20324 w 47627"/>
                <a:gd name="connsiteY15" fmla="*/ 38246 h 49866"/>
                <a:gd name="connsiteX16" fmla="*/ 19943 w 47627"/>
                <a:gd name="connsiteY16" fmla="*/ 45485 h 49866"/>
                <a:gd name="connsiteX17" fmla="*/ 4894 w 47627"/>
                <a:gd name="connsiteY17" fmla="*/ 42818 h 49866"/>
                <a:gd name="connsiteX18" fmla="*/ 322 w 47627"/>
                <a:gd name="connsiteY18" fmla="*/ 28912 h 49866"/>
                <a:gd name="connsiteX19" fmla="*/ 1179 w 47627"/>
                <a:gd name="connsiteY19" fmla="*/ 17196 h 49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7627" h="49866">
                  <a:moveTo>
                    <a:pt x="1179" y="17196"/>
                  </a:moveTo>
                  <a:cubicBezTo>
                    <a:pt x="-345" y="16434"/>
                    <a:pt x="-440" y="15672"/>
                    <a:pt x="1179" y="14910"/>
                  </a:cubicBezTo>
                  <a:cubicBezTo>
                    <a:pt x="3751" y="12529"/>
                    <a:pt x="4513" y="8814"/>
                    <a:pt x="7370" y="6528"/>
                  </a:cubicBezTo>
                  <a:cubicBezTo>
                    <a:pt x="9370" y="4814"/>
                    <a:pt x="11752" y="3766"/>
                    <a:pt x="14514" y="4242"/>
                  </a:cubicBezTo>
                  <a:cubicBezTo>
                    <a:pt x="17943" y="9576"/>
                    <a:pt x="20038" y="8433"/>
                    <a:pt x="21181" y="2813"/>
                  </a:cubicBezTo>
                  <a:cubicBezTo>
                    <a:pt x="22896" y="527"/>
                    <a:pt x="24991" y="-616"/>
                    <a:pt x="27849" y="337"/>
                  </a:cubicBezTo>
                  <a:cubicBezTo>
                    <a:pt x="30135" y="2242"/>
                    <a:pt x="28516" y="5004"/>
                    <a:pt x="29468" y="7100"/>
                  </a:cubicBezTo>
                  <a:cubicBezTo>
                    <a:pt x="28992" y="11005"/>
                    <a:pt x="26230" y="13481"/>
                    <a:pt x="22324" y="16910"/>
                  </a:cubicBezTo>
                  <a:cubicBezTo>
                    <a:pt x="28135" y="15958"/>
                    <a:pt x="27754" y="8719"/>
                    <a:pt x="32992" y="9767"/>
                  </a:cubicBezTo>
                  <a:cubicBezTo>
                    <a:pt x="35183" y="11195"/>
                    <a:pt x="36040" y="13767"/>
                    <a:pt x="38041" y="15291"/>
                  </a:cubicBezTo>
                  <a:cubicBezTo>
                    <a:pt x="43470" y="17958"/>
                    <a:pt x="43375" y="24435"/>
                    <a:pt x="47089" y="28626"/>
                  </a:cubicBezTo>
                  <a:cubicBezTo>
                    <a:pt x="49756" y="31674"/>
                    <a:pt x="41755" y="33103"/>
                    <a:pt x="39469" y="36151"/>
                  </a:cubicBezTo>
                  <a:cubicBezTo>
                    <a:pt x="38326" y="37199"/>
                    <a:pt x="37088" y="38151"/>
                    <a:pt x="35755" y="38818"/>
                  </a:cubicBezTo>
                  <a:cubicBezTo>
                    <a:pt x="34326" y="39389"/>
                    <a:pt x="32802" y="39485"/>
                    <a:pt x="31278" y="39199"/>
                  </a:cubicBezTo>
                  <a:cubicBezTo>
                    <a:pt x="29373" y="38723"/>
                    <a:pt x="27658" y="37770"/>
                    <a:pt x="26230" y="36437"/>
                  </a:cubicBezTo>
                  <a:cubicBezTo>
                    <a:pt x="22896" y="32722"/>
                    <a:pt x="22134" y="37389"/>
                    <a:pt x="20324" y="38246"/>
                  </a:cubicBezTo>
                  <a:cubicBezTo>
                    <a:pt x="14704" y="40342"/>
                    <a:pt x="22705" y="43199"/>
                    <a:pt x="19943" y="45485"/>
                  </a:cubicBezTo>
                  <a:cubicBezTo>
                    <a:pt x="13180" y="54058"/>
                    <a:pt x="9085" y="48343"/>
                    <a:pt x="4894" y="42818"/>
                  </a:cubicBezTo>
                  <a:cubicBezTo>
                    <a:pt x="6132" y="37294"/>
                    <a:pt x="3655" y="33008"/>
                    <a:pt x="322" y="28912"/>
                  </a:cubicBezTo>
                  <a:cubicBezTo>
                    <a:pt x="131" y="25007"/>
                    <a:pt x="3274" y="21292"/>
                    <a:pt x="1179" y="17196"/>
                  </a:cubicBezTo>
                  <a:close/>
                </a:path>
              </a:pathLst>
            </a:custGeom>
            <a:solidFill>
              <a:srgbClr val="FCC7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76" name="Freeform: Shape 375">
              <a:extLst>
                <a:ext uri="{FF2B5EF4-FFF2-40B4-BE49-F238E27FC236}">
                  <a16:creationId xmlns:a16="http://schemas.microsoft.com/office/drawing/2014/main" id="{E304342C-6570-B31D-E0A1-0E84174F0786}"/>
                </a:ext>
              </a:extLst>
            </p:cNvPr>
            <p:cNvSpPr/>
            <p:nvPr/>
          </p:nvSpPr>
          <p:spPr>
            <a:xfrm>
              <a:off x="9194395" y="2038464"/>
              <a:ext cx="19842" cy="17521"/>
            </a:xfrm>
            <a:custGeom>
              <a:avLst/>
              <a:gdLst>
                <a:gd name="connsiteX0" fmla="*/ 19372 w 19842"/>
                <a:gd name="connsiteY0" fmla="*/ 376 h 17521"/>
                <a:gd name="connsiteX1" fmla="*/ 19467 w 19842"/>
                <a:gd name="connsiteY1" fmla="*/ 2662 h 17521"/>
                <a:gd name="connsiteX2" fmla="*/ 4037 w 19842"/>
                <a:gd name="connsiteY2" fmla="*/ 17521 h 17521"/>
                <a:gd name="connsiteX3" fmla="*/ 1274 w 19842"/>
                <a:gd name="connsiteY3" fmla="*/ 14092 h 17521"/>
                <a:gd name="connsiteX4" fmla="*/ 3560 w 19842"/>
                <a:gd name="connsiteY4" fmla="*/ 4853 h 17521"/>
                <a:gd name="connsiteX5" fmla="*/ 19372 w 19842"/>
                <a:gd name="connsiteY5" fmla="*/ 376 h 175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842" h="17521">
                  <a:moveTo>
                    <a:pt x="19372" y="376"/>
                  </a:moveTo>
                  <a:cubicBezTo>
                    <a:pt x="19372" y="1138"/>
                    <a:pt x="19372" y="1900"/>
                    <a:pt x="19467" y="2662"/>
                  </a:cubicBezTo>
                  <a:cubicBezTo>
                    <a:pt x="22039" y="15616"/>
                    <a:pt x="10799" y="14187"/>
                    <a:pt x="4037" y="17521"/>
                  </a:cubicBezTo>
                  <a:cubicBezTo>
                    <a:pt x="2227" y="17140"/>
                    <a:pt x="608" y="16569"/>
                    <a:pt x="1274" y="14092"/>
                  </a:cubicBezTo>
                  <a:cubicBezTo>
                    <a:pt x="5942" y="11997"/>
                    <a:pt x="-5393" y="5996"/>
                    <a:pt x="3560" y="4853"/>
                  </a:cubicBezTo>
                  <a:cubicBezTo>
                    <a:pt x="8132" y="1424"/>
                    <a:pt x="13276" y="-957"/>
                    <a:pt x="19372" y="376"/>
                  </a:cubicBezTo>
                  <a:close/>
                </a:path>
              </a:pathLst>
            </a:custGeom>
            <a:solidFill>
              <a:srgbClr val="F8C30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77" name="Freeform: Shape 376">
              <a:extLst>
                <a:ext uri="{FF2B5EF4-FFF2-40B4-BE49-F238E27FC236}">
                  <a16:creationId xmlns:a16="http://schemas.microsoft.com/office/drawing/2014/main" id="{0570E0B7-EAB4-5E9E-9FA2-C55449B1D8D5}"/>
                </a:ext>
              </a:extLst>
            </p:cNvPr>
            <p:cNvSpPr/>
            <p:nvPr/>
          </p:nvSpPr>
          <p:spPr>
            <a:xfrm>
              <a:off x="9197860" y="2041126"/>
              <a:ext cx="25241" cy="19392"/>
            </a:xfrm>
            <a:custGeom>
              <a:avLst/>
              <a:gdLst>
                <a:gd name="connsiteX0" fmla="*/ 0 w 25241"/>
                <a:gd name="connsiteY0" fmla="*/ 13716 h 19392"/>
                <a:gd name="connsiteX1" fmla="*/ 16002 w 25241"/>
                <a:gd name="connsiteY1" fmla="*/ 0 h 19392"/>
                <a:gd name="connsiteX2" fmla="*/ 18288 w 25241"/>
                <a:gd name="connsiteY2" fmla="*/ 95 h 19392"/>
                <a:gd name="connsiteX3" fmla="*/ 25146 w 25241"/>
                <a:gd name="connsiteY3" fmla="*/ 11430 h 19392"/>
                <a:gd name="connsiteX4" fmla="*/ 25241 w 25241"/>
                <a:gd name="connsiteY4" fmla="*/ 13716 h 19392"/>
                <a:gd name="connsiteX5" fmla="*/ 14954 w 25241"/>
                <a:gd name="connsiteY5" fmla="*/ 19145 h 19392"/>
                <a:gd name="connsiteX6" fmla="*/ 12002 w 25241"/>
                <a:gd name="connsiteY6" fmla="*/ 19336 h 19392"/>
                <a:gd name="connsiteX7" fmla="*/ 9239 w 25241"/>
                <a:gd name="connsiteY7" fmla="*/ 18383 h 19392"/>
                <a:gd name="connsiteX8" fmla="*/ 0 w 25241"/>
                <a:gd name="connsiteY8" fmla="*/ 13716 h 19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241" h="19392">
                  <a:moveTo>
                    <a:pt x="0" y="13716"/>
                  </a:moveTo>
                  <a:cubicBezTo>
                    <a:pt x="5239" y="9049"/>
                    <a:pt x="15049" y="9716"/>
                    <a:pt x="16002" y="0"/>
                  </a:cubicBezTo>
                  <a:cubicBezTo>
                    <a:pt x="16764" y="0"/>
                    <a:pt x="17526" y="95"/>
                    <a:pt x="18288" y="95"/>
                  </a:cubicBezTo>
                  <a:cubicBezTo>
                    <a:pt x="18860" y="4953"/>
                    <a:pt x="22003" y="8096"/>
                    <a:pt x="25146" y="11430"/>
                  </a:cubicBezTo>
                  <a:cubicBezTo>
                    <a:pt x="25146" y="12192"/>
                    <a:pt x="25146" y="12954"/>
                    <a:pt x="25241" y="13716"/>
                  </a:cubicBezTo>
                  <a:cubicBezTo>
                    <a:pt x="22384" y="16574"/>
                    <a:pt x="18383" y="17336"/>
                    <a:pt x="14954" y="19145"/>
                  </a:cubicBezTo>
                  <a:cubicBezTo>
                    <a:pt x="14002" y="19431"/>
                    <a:pt x="13049" y="19431"/>
                    <a:pt x="12002" y="19336"/>
                  </a:cubicBezTo>
                  <a:cubicBezTo>
                    <a:pt x="11049" y="19050"/>
                    <a:pt x="10097" y="18764"/>
                    <a:pt x="9239" y="18383"/>
                  </a:cubicBezTo>
                  <a:cubicBezTo>
                    <a:pt x="6096" y="16669"/>
                    <a:pt x="667" y="19907"/>
                    <a:pt x="0" y="13716"/>
                  </a:cubicBezTo>
                  <a:close/>
                </a:path>
              </a:pathLst>
            </a:custGeom>
            <a:solidFill>
              <a:srgbClr val="F8BC0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78" name="Freeform: Shape 377">
              <a:extLst>
                <a:ext uri="{FF2B5EF4-FFF2-40B4-BE49-F238E27FC236}">
                  <a16:creationId xmlns:a16="http://schemas.microsoft.com/office/drawing/2014/main" id="{49BB266A-885B-AB66-C162-F239A18297F1}"/>
                </a:ext>
              </a:extLst>
            </p:cNvPr>
            <p:cNvSpPr/>
            <p:nvPr/>
          </p:nvSpPr>
          <p:spPr>
            <a:xfrm>
              <a:off x="9193267" y="2052556"/>
              <a:ext cx="16023" cy="20478"/>
            </a:xfrm>
            <a:custGeom>
              <a:avLst/>
              <a:gdLst>
                <a:gd name="connsiteX0" fmla="*/ 4594 w 16023"/>
                <a:gd name="connsiteY0" fmla="*/ 2286 h 20478"/>
                <a:gd name="connsiteX1" fmla="*/ 16024 w 16023"/>
                <a:gd name="connsiteY1" fmla="*/ 4572 h 20478"/>
                <a:gd name="connsiteX2" fmla="*/ 9166 w 16023"/>
                <a:gd name="connsiteY2" fmla="*/ 13716 h 20478"/>
                <a:gd name="connsiteX3" fmla="*/ 2308 w 16023"/>
                <a:gd name="connsiteY3" fmla="*/ 20479 h 20478"/>
                <a:gd name="connsiteX4" fmla="*/ 2308 w 16023"/>
                <a:gd name="connsiteY4" fmla="*/ 0 h 20478"/>
                <a:gd name="connsiteX5" fmla="*/ 4594 w 16023"/>
                <a:gd name="connsiteY5" fmla="*/ 2286 h 20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023" h="20478">
                  <a:moveTo>
                    <a:pt x="4594" y="2286"/>
                  </a:moveTo>
                  <a:cubicBezTo>
                    <a:pt x="7451" y="7811"/>
                    <a:pt x="12976" y="-95"/>
                    <a:pt x="16024" y="4572"/>
                  </a:cubicBezTo>
                  <a:cubicBezTo>
                    <a:pt x="14785" y="8382"/>
                    <a:pt x="10309" y="9811"/>
                    <a:pt x="9166" y="13716"/>
                  </a:cubicBezTo>
                  <a:cubicBezTo>
                    <a:pt x="7451" y="16574"/>
                    <a:pt x="6784" y="20479"/>
                    <a:pt x="2308" y="20479"/>
                  </a:cubicBezTo>
                  <a:cubicBezTo>
                    <a:pt x="4117" y="13621"/>
                    <a:pt x="-3693" y="6858"/>
                    <a:pt x="2308" y="0"/>
                  </a:cubicBezTo>
                  <a:cubicBezTo>
                    <a:pt x="3070" y="762"/>
                    <a:pt x="3832" y="1524"/>
                    <a:pt x="4594" y="2286"/>
                  </a:cubicBezTo>
                  <a:close/>
                </a:path>
              </a:pathLst>
            </a:custGeom>
            <a:solidFill>
              <a:srgbClr val="F9C30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79" name="Freeform: Shape 378">
              <a:extLst>
                <a:ext uri="{FF2B5EF4-FFF2-40B4-BE49-F238E27FC236}">
                  <a16:creationId xmlns:a16="http://schemas.microsoft.com/office/drawing/2014/main" id="{CCBF27E2-276C-C946-7BB0-CD293902F8CC}"/>
                </a:ext>
              </a:extLst>
            </p:cNvPr>
            <p:cNvSpPr/>
            <p:nvPr/>
          </p:nvSpPr>
          <p:spPr>
            <a:xfrm>
              <a:off x="9196632" y="2032718"/>
              <a:ext cx="17135" cy="10853"/>
            </a:xfrm>
            <a:custGeom>
              <a:avLst/>
              <a:gdLst>
                <a:gd name="connsiteX0" fmla="*/ 17135 w 17135"/>
                <a:gd name="connsiteY0" fmla="*/ 6122 h 10853"/>
                <a:gd name="connsiteX1" fmla="*/ 1133 w 17135"/>
                <a:gd name="connsiteY1" fmla="*/ 10694 h 10853"/>
                <a:gd name="connsiteX2" fmla="*/ 7515 w 17135"/>
                <a:gd name="connsiteY2" fmla="*/ 1074 h 10853"/>
                <a:gd name="connsiteX3" fmla="*/ 17135 w 17135"/>
                <a:gd name="connsiteY3" fmla="*/ 6122 h 108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135" h="10853">
                  <a:moveTo>
                    <a:pt x="17135" y="6122"/>
                  </a:moveTo>
                  <a:cubicBezTo>
                    <a:pt x="12087" y="8789"/>
                    <a:pt x="7134" y="11551"/>
                    <a:pt x="1133" y="10694"/>
                  </a:cubicBezTo>
                  <a:cubicBezTo>
                    <a:pt x="-2582" y="3550"/>
                    <a:pt x="3705" y="2979"/>
                    <a:pt x="7515" y="1074"/>
                  </a:cubicBezTo>
                  <a:cubicBezTo>
                    <a:pt x="12849" y="-1498"/>
                    <a:pt x="15897" y="693"/>
                    <a:pt x="17135" y="6122"/>
                  </a:cubicBezTo>
                  <a:close/>
                </a:path>
              </a:pathLst>
            </a:custGeom>
            <a:solidFill>
              <a:srgbClr val="FCCC0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80" name="Freeform: Shape 379">
              <a:extLst>
                <a:ext uri="{FF2B5EF4-FFF2-40B4-BE49-F238E27FC236}">
                  <a16:creationId xmlns:a16="http://schemas.microsoft.com/office/drawing/2014/main" id="{CBB5F27E-C2FB-7D42-51E7-8E2B5F968E3B}"/>
                </a:ext>
              </a:extLst>
            </p:cNvPr>
            <p:cNvSpPr/>
            <p:nvPr/>
          </p:nvSpPr>
          <p:spPr>
            <a:xfrm>
              <a:off x="9214564" y="2041221"/>
              <a:ext cx="8347" cy="11334"/>
            </a:xfrm>
            <a:custGeom>
              <a:avLst/>
              <a:gdLst>
                <a:gd name="connsiteX0" fmla="*/ 8348 w 8347"/>
                <a:gd name="connsiteY0" fmla="*/ 11335 h 11334"/>
                <a:gd name="connsiteX1" fmla="*/ 1490 w 8347"/>
                <a:gd name="connsiteY1" fmla="*/ 0 h 11334"/>
                <a:gd name="connsiteX2" fmla="*/ 5871 w 8347"/>
                <a:gd name="connsiteY2" fmla="*/ 4572 h 11334"/>
                <a:gd name="connsiteX3" fmla="*/ 8348 w 8347"/>
                <a:gd name="connsiteY3" fmla="*/ 11335 h 11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347" h="11334">
                  <a:moveTo>
                    <a:pt x="8348" y="11335"/>
                  </a:moveTo>
                  <a:cubicBezTo>
                    <a:pt x="3299" y="9239"/>
                    <a:pt x="-2892" y="7811"/>
                    <a:pt x="1490" y="0"/>
                  </a:cubicBezTo>
                  <a:cubicBezTo>
                    <a:pt x="2918" y="1524"/>
                    <a:pt x="4442" y="3048"/>
                    <a:pt x="5871" y="4572"/>
                  </a:cubicBezTo>
                  <a:cubicBezTo>
                    <a:pt x="6728" y="6858"/>
                    <a:pt x="7586" y="9049"/>
                    <a:pt x="8348" y="11335"/>
                  </a:cubicBezTo>
                  <a:close/>
                </a:path>
              </a:pathLst>
            </a:custGeom>
            <a:solidFill>
              <a:srgbClr val="F8C30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81" name="Freeform: Shape 380">
              <a:extLst>
                <a:ext uri="{FF2B5EF4-FFF2-40B4-BE49-F238E27FC236}">
                  <a16:creationId xmlns:a16="http://schemas.microsoft.com/office/drawing/2014/main" id="{B57EB4A7-9935-59E2-A85A-AB5F40C32CCE}"/>
                </a:ext>
              </a:extLst>
            </p:cNvPr>
            <p:cNvSpPr/>
            <p:nvPr/>
          </p:nvSpPr>
          <p:spPr>
            <a:xfrm>
              <a:off x="9191002" y="2075321"/>
              <a:ext cx="7743" cy="12358"/>
            </a:xfrm>
            <a:custGeom>
              <a:avLst/>
              <a:gdLst>
                <a:gd name="connsiteX0" fmla="*/ 4572 w 7743"/>
                <a:gd name="connsiteY0" fmla="*/ 0 h 12358"/>
                <a:gd name="connsiteX1" fmla="*/ 4572 w 7743"/>
                <a:gd name="connsiteY1" fmla="*/ 11430 h 12358"/>
                <a:gd name="connsiteX2" fmla="*/ 0 w 7743"/>
                <a:gd name="connsiteY2" fmla="*/ 11430 h 12358"/>
                <a:gd name="connsiteX3" fmla="*/ 286 w 7743"/>
                <a:gd name="connsiteY3" fmla="*/ 9335 h 12358"/>
                <a:gd name="connsiteX4" fmla="*/ 4572 w 7743"/>
                <a:gd name="connsiteY4" fmla="*/ 0 h 12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743" h="12358">
                  <a:moveTo>
                    <a:pt x="4572" y="0"/>
                  </a:moveTo>
                  <a:cubicBezTo>
                    <a:pt x="10192" y="3810"/>
                    <a:pt x="7144" y="7620"/>
                    <a:pt x="4572" y="11430"/>
                  </a:cubicBezTo>
                  <a:cubicBezTo>
                    <a:pt x="3048" y="12668"/>
                    <a:pt x="1524" y="12668"/>
                    <a:pt x="0" y="11430"/>
                  </a:cubicBezTo>
                  <a:cubicBezTo>
                    <a:pt x="0" y="10763"/>
                    <a:pt x="95" y="10001"/>
                    <a:pt x="286" y="9335"/>
                  </a:cubicBezTo>
                  <a:cubicBezTo>
                    <a:pt x="1715" y="6286"/>
                    <a:pt x="3143" y="3143"/>
                    <a:pt x="4572" y="0"/>
                  </a:cubicBezTo>
                  <a:close/>
                </a:path>
              </a:pathLst>
            </a:custGeom>
            <a:solidFill>
              <a:srgbClr val="F9C30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82" name="Freeform: Shape 381">
              <a:extLst>
                <a:ext uri="{FF2B5EF4-FFF2-40B4-BE49-F238E27FC236}">
                  <a16:creationId xmlns:a16="http://schemas.microsoft.com/office/drawing/2014/main" id="{A7A0B8C3-3104-7618-4A36-CCE052D8EA47}"/>
                </a:ext>
              </a:extLst>
            </p:cNvPr>
            <p:cNvSpPr/>
            <p:nvPr/>
          </p:nvSpPr>
          <p:spPr>
            <a:xfrm>
              <a:off x="9172048" y="2100466"/>
              <a:ext cx="45261" cy="43433"/>
            </a:xfrm>
            <a:custGeom>
              <a:avLst/>
              <a:gdLst>
                <a:gd name="connsiteX0" fmla="*/ 28004 w 45261"/>
                <a:gd name="connsiteY0" fmla="*/ 0 h 43433"/>
                <a:gd name="connsiteX1" fmla="*/ 41719 w 45261"/>
                <a:gd name="connsiteY1" fmla="*/ 2286 h 43433"/>
                <a:gd name="connsiteX2" fmla="*/ 44577 w 45261"/>
                <a:gd name="connsiteY2" fmla="*/ 2381 h 43433"/>
                <a:gd name="connsiteX3" fmla="*/ 45244 w 45261"/>
                <a:gd name="connsiteY3" fmla="*/ 5525 h 43433"/>
                <a:gd name="connsiteX4" fmla="*/ 38481 w 45261"/>
                <a:gd name="connsiteY4" fmla="*/ 11811 h 43433"/>
                <a:gd name="connsiteX5" fmla="*/ 38005 w 45261"/>
                <a:gd name="connsiteY5" fmla="*/ 18669 h 43433"/>
                <a:gd name="connsiteX6" fmla="*/ 41815 w 45261"/>
                <a:gd name="connsiteY6" fmla="*/ 22955 h 43433"/>
                <a:gd name="connsiteX7" fmla="*/ 44101 w 45261"/>
                <a:gd name="connsiteY7" fmla="*/ 27432 h 43433"/>
                <a:gd name="connsiteX8" fmla="*/ 39053 w 45261"/>
                <a:gd name="connsiteY8" fmla="*/ 33623 h 43433"/>
                <a:gd name="connsiteX9" fmla="*/ 33147 w 45261"/>
                <a:gd name="connsiteY9" fmla="*/ 38672 h 43433"/>
                <a:gd name="connsiteX10" fmla="*/ 30385 w 45261"/>
                <a:gd name="connsiteY10" fmla="*/ 43434 h 43433"/>
                <a:gd name="connsiteX11" fmla="*/ 29337 w 45261"/>
                <a:gd name="connsiteY11" fmla="*/ 43434 h 43433"/>
                <a:gd name="connsiteX12" fmla="*/ 28289 w 45261"/>
                <a:gd name="connsiteY12" fmla="*/ 43434 h 43433"/>
                <a:gd name="connsiteX13" fmla="*/ 25813 w 45261"/>
                <a:gd name="connsiteY13" fmla="*/ 38862 h 43433"/>
                <a:gd name="connsiteX14" fmla="*/ 18860 w 45261"/>
                <a:gd name="connsiteY14" fmla="*/ 34100 h 43433"/>
                <a:gd name="connsiteX15" fmla="*/ 16192 w 45261"/>
                <a:gd name="connsiteY15" fmla="*/ 29432 h 43433"/>
                <a:gd name="connsiteX16" fmla="*/ 15621 w 45261"/>
                <a:gd name="connsiteY16" fmla="*/ 26765 h 43433"/>
                <a:gd name="connsiteX17" fmla="*/ 7906 w 45261"/>
                <a:gd name="connsiteY17" fmla="*/ 30575 h 43433"/>
                <a:gd name="connsiteX18" fmla="*/ 4858 w 45261"/>
                <a:gd name="connsiteY18" fmla="*/ 30480 h 43433"/>
                <a:gd name="connsiteX19" fmla="*/ 0 w 45261"/>
                <a:gd name="connsiteY19" fmla="*/ 18193 h 43433"/>
                <a:gd name="connsiteX20" fmla="*/ 9620 w 45261"/>
                <a:gd name="connsiteY20" fmla="*/ 15431 h 43433"/>
                <a:gd name="connsiteX21" fmla="*/ 20193 w 45261"/>
                <a:gd name="connsiteY21" fmla="*/ 7715 h 43433"/>
                <a:gd name="connsiteX22" fmla="*/ 20669 w 45261"/>
                <a:gd name="connsiteY22" fmla="*/ 4858 h 43433"/>
                <a:gd name="connsiteX23" fmla="*/ 28004 w 45261"/>
                <a:gd name="connsiteY23" fmla="*/ 0 h 43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45261" h="43433">
                  <a:moveTo>
                    <a:pt x="28004" y="0"/>
                  </a:moveTo>
                  <a:cubicBezTo>
                    <a:pt x="32385" y="2000"/>
                    <a:pt x="35814" y="9430"/>
                    <a:pt x="41719" y="2286"/>
                  </a:cubicBezTo>
                  <a:cubicBezTo>
                    <a:pt x="42672" y="1619"/>
                    <a:pt x="43625" y="1619"/>
                    <a:pt x="44577" y="2381"/>
                  </a:cubicBezTo>
                  <a:cubicBezTo>
                    <a:pt x="45053" y="3334"/>
                    <a:pt x="45339" y="4382"/>
                    <a:pt x="45244" y="5525"/>
                  </a:cubicBezTo>
                  <a:cubicBezTo>
                    <a:pt x="44291" y="9049"/>
                    <a:pt x="41529" y="10668"/>
                    <a:pt x="38481" y="11811"/>
                  </a:cubicBezTo>
                  <a:cubicBezTo>
                    <a:pt x="30194" y="13430"/>
                    <a:pt x="38100" y="16383"/>
                    <a:pt x="38005" y="18669"/>
                  </a:cubicBezTo>
                  <a:cubicBezTo>
                    <a:pt x="38481" y="20764"/>
                    <a:pt x="40195" y="21717"/>
                    <a:pt x="41815" y="22955"/>
                  </a:cubicBezTo>
                  <a:cubicBezTo>
                    <a:pt x="42577" y="24479"/>
                    <a:pt x="43339" y="26003"/>
                    <a:pt x="44101" y="27432"/>
                  </a:cubicBezTo>
                  <a:cubicBezTo>
                    <a:pt x="45053" y="31718"/>
                    <a:pt x="41148" y="31909"/>
                    <a:pt x="39053" y="33623"/>
                  </a:cubicBezTo>
                  <a:cubicBezTo>
                    <a:pt x="36386" y="34481"/>
                    <a:pt x="33909" y="35528"/>
                    <a:pt x="33147" y="38672"/>
                  </a:cubicBezTo>
                  <a:cubicBezTo>
                    <a:pt x="32671" y="40481"/>
                    <a:pt x="31813" y="42101"/>
                    <a:pt x="30385" y="43434"/>
                  </a:cubicBezTo>
                  <a:lnTo>
                    <a:pt x="29337" y="43434"/>
                  </a:lnTo>
                  <a:cubicBezTo>
                    <a:pt x="29337" y="43434"/>
                    <a:pt x="28289" y="43434"/>
                    <a:pt x="28289" y="43434"/>
                  </a:cubicBezTo>
                  <a:cubicBezTo>
                    <a:pt x="27432" y="41910"/>
                    <a:pt x="26670" y="40386"/>
                    <a:pt x="25813" y="38862"/>
                  </a:cubicBezTo>
                  <a:cubicBezTo>
                    <a:pt x="23431" y="37433"/>
                    <a:pt x="22288" y="34004"/>
                    <a:pt x="18860" y="34100"/>
                  </a:cubicBezTo>
                  <a:cubicBezTo>
                    <a:pt x="17050" y="33052"/>
                    <a:pt x="15430" y="31909"/>
                    <a:pt x="16192" y="29432"/>
                  </a:cubicBezTo>
                  <a:cubicBezTo>
                    <a:pt x="16192" y="28480"/>
                    <a:pt x="19431" y="26956"/>
                    <a:pt x="15621" y="26765"/>
                  </a:cubicBezTo>
                  <a:cubicBezTo>
                    <a:pt x="12382" y="26670"/>
                    <a:pt x="10287" y="28956"/>
                    <a:pt x="7906" y="30575"/>
                  </a:cubicBezTo>
                  <a:cubicBezTo>
                    <a:pt x="6858" y="30861"/>
                    <a:pt x="5905" y="30861"/>
                    <a:pt x="4858" y="30480"/>
                  </a:cubicBezTo>
                  <a:cubicBezTo>
                    <a:pt x="1143" y="27242"/>
                    <a:pt x="667" y="22670"/>
                    <a:pt x="0" y="18193"/>
                  </a:cubicBezTo>
                  <a:cubicBezTo>
                    <a:pt x="2381" y="14192"/>
                    <a:pt x="6191" y="15431"/>
                    <a:pt x="9620" y="15431"/>
                  </a:cubicBezTo>
                  <a:cubicBezTo>
                    <a:pt x="14859" y="15240"/>
                    <a:pt x="18860" y="13335"/>
                    <a:pt x="20193" y="7715"/>
                  </a:cubicBezTo>
                  <a:cubicBezTo>
                    <a:pt x="20098" y="6763"/>
                    <a:pt x="20288" y="5810"/>
                    <a:pt x="20669" y="4858"/>
                  </a:cubicBezTo>
                  <a:cubicBezTo>
                    <a:pt x="22574" y="2191"/>
                    <a:pt x="24860" y="476"/>
                    <a:pt x="28004" y="0"/>
                  </a:cubicBezTo>
                  <a:close/>
                </a:path>
              </a:pathLst>
            </a:custGeom>
            <a:solidFill>
              <a:srgbClr val="FBC1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83" name="Freeform: Shape 382">
              <a:extLst>
                <a:ext uri="{FF2B5EF4-FFF2-40B4-BE49-F238E27FC236}">
                  <a16:creationId xmlns:a16="http://schemas.microsoft.com/office/drawing/2014/main" id="{44D5686D-0972-1F42-9355-F0EB94FA0D27}"/>
                </a:ext>
              </a:extLst>
            </p:cNvPr>
            <p:cNvSpPr/>
            <p:nvPr/>
          </p:nvSpPr>
          <p:spPr>
            <a:xfrm>
              <a:off x="9206679" y="2166665"/>
              <a:ext cx="13974" cy="29760"/>
            </a:xfrm>
            <a:custGeom>
              <a:avLst/>
              <a:gdLst>
                <a:gd name="connsiteX0" fmla="*/ 9374 w 13974"/>
                <a:gd name="connsiteY0" fmla="*/ 16002 h 29760"/>
                <a:gd name="connsiteX1" fmla="*/ 13946 w 13974"/>
                <a:gd name="connsiteY1" fmla="*/ 22860 h 29760"/>
                <a:gd name="connsiteX2" fmla="*/ 9374 w 13974"/>
                <a:gd name="connsiteY2" fmla="*/ 29718 h 29760"/>
                <a:gd name="connsiteX3" fmla="*/ 230 w 13974"/>
                <a:gd name="connsiteY3" fmla="*/ 0 h 29760"/>
                <a:gd name="connsiteX4" fmla="*/ 9374 w 13974"/>
                <a:gd name="connsiteY4" fmla="*/ 16002 h 297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974" h="29760">
                  <a:moveTo>
                    <a:pt x="9374" y="16002"/>
                  </a:moveTo>
                  <a:cubicBezTo>
                    <a:pt x="10803" y="18383"/>
                    <a:pt x="14327" y="19336"/>
                    <a:pt x="13946" y="22860"/>
                  </a:cubicBezTo>
                  <a:cubicBezTo>
                    <a:pt x="12136" y="24955"/>
                    <a:pt x="15184" y="30290"/>
                    <a:pt x="9374" y="29718"/>
                  </a:cubicBezTo>
                  <a:cubicBezTo>
                    <a:pt x="5088" y="20193"/>
                    <a:pt x="-1294" y="11335"/>
                    <a:pt x="230" y="0"/>
                  </a:cubicBezTo>
                  <a:cubicBezTo>
                    <a:pt x="7945" y="2762"/>
                    <a:pt x="3754" y="12192"/>
                    <a:pt x="9374" y="16002"/>
                  </a:cubicBezTo>
                  <a:close/>
                </a:path>
              </a:pathLst>
            </a:custGeom>
            <a:solidFill>
              <a:srgbClr val="FCCA0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84" name="Freeform: Shape 383">
              <a:extLst>
                <a:ext uri="{FF2B5EF4-FFF2-40B4-BE49-F238E27FC236}">
                  <a16:creationId xmlns:a16="http://schemas.microsoft.com/office/drawing/2014/main" id="{74D50305-B80F-928F-A26B-C12B9C1142F9}"/>
                </a:ext>
              </a:extLst>
            </p:cNvPr>
            <p:cNvSpPr/>
            <p:nvPr/>
          </p:nvSpPr>
          <p:spPr>
            <a:xfrm>
              <a:off x="9216053" y="2189525"/>
              <a:ext cx="11429" cy="11430"/>
            </a:xfrm>
            <a:custGeom>
              <a:avLst/>
              <a:gdLst>
                <a:gd name="connsiteX0" fmla="*/ 0 w 11429"/>
                <a:gd name="connsiteY0" fmla="*/ 6858 h 11430"/>
                <a:gd name="connsiteX1" fmla="*/ 4572 w 11429"/>
                <a:gd name="connsiteY1" fmla="*/ 0 h 11430"/>
                <a:gd name="connsiteX2" fmla="*/ 11430 w 11429"/>
                <a:gd name="connsiteY2" fmla="*/ 6858 h 11430"/>
                <a:gd name="connsiteX3" fmla="*/ 11430 w 11429"/>
                <a:gd name="connsiteY3" fmla="*/ 11430 h 11430"/>
                <a:gd name="connsiteX4" fmla="*/ 2286 w 11429"/>
                <a:gd name="connsiteY4" fmla="*/ 11430 h 11430"/>
                <a:gd name="connsiteX5" fmla="*/ 0 w 11429"/>
                <a:gd name="connsiteY5" fmla="*/ 6858 h 11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429" h="11430">
                  <a:moveTo>
                    <a:pt x="0" y="6858"/>
                  </a:moveTo>
                  <a:cubicBezTo>
                    <a:pt x="1524" y="4572"/>
                    <a:pt x="3048" y="2286"/>
                    <a:pt x="4572" y="0"/>
                  </a:cubicBezTo>
                  <a:cubicBezTo>
                    <a:pt x="6858" y="2286"/>
                    <a:pt x="9144" y="4572"/>
                    <a:pt x="11430" y="6858"/>
                  </a:cubicBezTo>
                  <a:cubicBezTo>
                    <a:pt x="11430" y="8382"/>
                    <a:pt x="11430" y="9906"/>
                    <a:pt x="11430" y="11430"/>
                  </a:cubicBezTo>
                  <a:cubicBezTo>
                    <a:pt x="8382" y="6858"/>
                    <a:pt x="5334" y="9144"/>
                    <a:pt x="2286" y="11430"/>
                  </a:cubicBezTo>
                  <a:cubicBezTo>
                    <a:pt x="476" y="10382"/>
                    <a:pt x="95" y="8763"/>
                    <a:pt x="0" y="6858"/>
                  </a:cubicBezTo>
                  <a:close/>
                </a:path>
              </a:pathLst>
            </a:custGeom>
            <a:solidFill>
              <a:srgbClr val="FCCD0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85" name="Freeform: Shape 384">
              <a:extLst>
                <a:ext uri="{FF2B5EF4-FFF2-40B4-BE49-F238E27FC236}">
                  <a16:creationId xmlns:a16="http://schemas.microsoft.com/office/drawing/2014/main" id="{F5507C8E-6D20-C36A-FC1A-97D28D51BFDE}"/>
                </a:ext>
              </a:extLst>
            </p:cNvPr>
            <p:cNvSpPr/>
            <p:nvPr/>
          </p:nvSpPr>
          <p:spPr>
            <a:xfrm>
              <a:off x="9271965" y="2063986"/>
              <a:ext cx="24136" cy="18127"/>
            </a:xfrm>
            <a:custGeom>
              <a:avLst/>
              <a:gdLst>
                <a:gd name="connsiteX0" fmla="*/ 23908 w 24136"/>
                <a:gd name="connsiteY0" fmla="*/ 0 h 18127"/>
                <a:gd name="connsiteX1" fmla="*/ 21717 w 24136"/>
                <a:gd name="connsiteY1" fmla="*/ 13621 h 18127"/>
                <a:gd name="connsiteX2" fmla="*/ 953 w 24136"/>
                <a:gd name="connsiteY2" fmla="*/ 12764 h 18127"/>
                <a:gd name="connsiteX3" fmla="*/ 0 w 24136"/>
                <a:gd name="connsiteY3" fmla="*/ 9430 h 18127"/>
                <a:gd name="connsiteX4" fmla="*/ 8954 w 24136"/>
                <a:gd name="connsiteY4" fmla="*/ 190 h 18127"/>
                <a:gd name="connsiteX5" fmla="*/ 23908 w 24136"/>
                <a:gd name="connsiteY5" fmla="*/ 0 h 18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36" h="18127">
                  <a:moveTo>
                    <a:pt x="23908" y="0"/>
                  </a:moveTo>
                  <a:cubicBezTo>
                    <a:pt x="23336" y="4572"/>
                    <a:pt x="25813" y="9620"/>
                    <a:pt x="21717" y="13621"/>
                  </a:cubicBezTo>
                  <a:cubicBezTo>
                    <a:pt x="14573" y="19812"/>
                    <a:pt x="7620" y="19717"/>
                    <a:pt x="953" y="12764"/>
                  </a:cubicBezTo>
                  <a:cubicBezTo>
                    <a:pt x="286" y="11716"/>
                    <a:pt x="0" y="10573"/>
                    <a:pt x="0" y="9430"/>
                  </a:cubicBezTo>
                  <a:cubicBezTo>
                    <a:pt x="1048" y="4477"/>
                    <a:pt x="3810" y="1238"/>
                    <a:pt x="8954" y="190"/>
                  </a:cubicBezTo>
                  <a:cubicBezTo>
                    <a:pt x="14002" y="762"/>
                    <a:pt x="18955" y="95"/>
                    <a:pt x="23908" y="0"/>
                  </a:cubicBezTo>
                  <a:close/>
                </a:path>
              </a:pathLst>
            </a:custGeom>
            <a:solidFill>
              <a:srgbClr val="FBC20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86" name="Freeform: Shape 385">
              <a:extLst>
                <a:ext uri="{FF2B5EF4-FFF2-40B4-BE49-F238E27FC236}">
                  <a16:creationId xmlns:a16="http://schemas.microsoft.com/office/drawing/2014/main" id="{0719A897-C574-C7E4-861C-5DE2DA705EA9}"/>
                </a:ext>
              </a:extLst>
            </p:cNvPr>
            <p:cNvSpPr/>
            <p:nvPr/>
          </p:nvSpPr>
          <p:spPr>
            <a:xfrm>
              <a:off x="9265243" y="2084951"/>
              <a:ext cx="24315" cy="25115"/>
            </a:xfrm>
            <a:custGeom>
              <a:avLst/>
              <a:gdLst>
                <a:gd name="connsiteX0" fmla="*/ 23581 w 24315"/>
                <a:gd name="connsiteY0" fmla="*/ 10943 h 25115"/>
                <a:gd name="connsiteX1" fmla="*/ 21581 w 24315"/>
                <a:gd name="connsiteY1" fmla="*/ 20087 h 25115"/>
                <a:gd name="connsiteX2" fmla="*/ 10055 w 24315"/>
                <a:gd name="connsiteY2" fmla="*/ 24945 h 25115"/>
                <a:gd name="connsiteX3" fmla="*/ 721 w 24315"/>
                <a:gd name="connsiteY3" fmla="*/ 22564 h 25115"/>
                <a:gd name="connsiteX4" fmla="*/ 3007 w 24315"/>
                <a:gd name="connsiteY4" fmla="*/ 16372 h 25115"/>
                <a:gd name="connsiteX5" fmla="*/ 9484 w 24315"/>
                <a:gd name="connsiteY5" fmla="*/ 3514 h 25115"/>
                <a:gd name="connsiteX6" fmla="*/ 10627 w 24315"/>
                <a:gd name="connsiteY6" fmla="*/ 847 h 25115"/>
                <a:gd name="connsiteX7" fmla="*/ 22343 w 24315"/>
                <a:gd name="connsiteY7" fmla="*/ 847 h 25115"/>
                <a:gd name="connsiteX8" fmla="*/ 23867 w 24315"/>
                <a:gd name="connsiteY8" fmla="*/ 4085 h 25115"/>
                <a:gd name="connsiteX9" fmla="*/ 23581 w 24315"/>
                <a:gd name="connsiteY9" fmla="*/ 10943 h 25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315" h="25115">
                  <a:moveTo>
                    <a:pt x="23581" y="10943"/>
                  </a:moveTo>
                  <a:cubicBezTo>
                    <a:pt x="21295" y="13610"/>
                    <a:pt x="13675" y="15134"/>
                    <a:pt x="21581" y="20087"/>
                  </a:cubicBezTo>
                  <a:cubicBezTo>
                    <a:pt x="20057" y="27040"/>
                    <a:pt x="14532" y="24659"/>
                    <a:pt x="10055" y="24945"/>
                  </a:cubicBezTo>
                  <a:cubicBezTo>
                    <a:pt x="7007" y="24088"/>
                    <a:pt x="3674" y="23802"/>
                    <a:pt x="721" y="22564"/>
                  </a:cubicBezTo>
                  <a:cubicBezTo>
                    <a:pt x="-803" y="19611"/>
                    <a:pt x="149" y="17039"/>
                    <a:pt x="3007" y="16372"/>
                  </a:cubicBezTo>
                  <a:cubicBezTo>
                    <a:pt x="10722" y="14658"/>
                    <a:pt x="10341" y="9324"/>
                    <a:pt x="9484" y="3514"/>
                  </a:cubicBezTo>
                  <a:cubicBezTo>
                    <a:pt x="9389" y="2466"/>
                    <a:pt x="9865" y="1609"/>
                    <a:pt x="10627" y="847"/>
                  </a:cubicBezTo>
                  <a:cubicBezTo>
                    <a:pt x="14532" y="-1058"/>
                    <a:pt x="18437" y="847"/>
                    <a:pt x="22343" y="847"/>
                  </a:cubicBezTo>
                  <a:cubicBezTo>
                    <a:pt x="23771" y="1513"/>
                    <a:pt x="25010" y="2180"/>
                    <a:pt x="23867" y="4085"/>
                  </a:cubicBezTo>
                  <a:cubicBezTo>
                    <a:pt x="23867" y="6371"/>
                    <a:pt x="23771" y="8657"/>
                    <a:pt x="23581" y="10943"/>
                  </a:cubicBezTo>
                  <a:close/>
                </a:path>
              </a:pathLst>
            </a:custGeom>
            <a:solidFill>
              <a:srgbClr val="F5B2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87" name="Freeform: Shape 386">
              <a:extLst>
                <a:ext uri="{FF2B5EF4-FFF2-40B4-BE49-F238E27FC236}">
                  <a16:creationId xmlns:a16="http://schemas.microsoft.com/office/drawing/2014/main" id="{94CDFC99-98B5-B6F4-AD02-3E5FA1765A33}"/>
                </a:ext>
              </a:extLst>
            </p:cNvPr>
            <p:cNvSpPr/>
            <p:nvPr/>
          </p:nvSpPr>
          <p:spPr>
            <a:xfrm>
              <a:off x="9263011" y="2074062"/>
              <a:ext cx="30765" cy="15623"/>
            </a:xfrm>
            <a:custGeom>
              <a:avLst/>
              <a:gdLst>
                <a:gd name="connsiteX0" fmla="*/ 10192 w 30765"/>
                <a:gd name="connsiteY0" fmla="*/ 1259 h 15623"/>
                <a:gd name="connsiteX1" fmla="*/ 30766 w 30765"/>
                <a:gd name="connsiteY1" fmla="*/ 3545 h 15623"/>
                <a:gd name="connsiteX2" fmla="*/ 28384 w 30765"/>
                <a:gd name="connsiteY2" fmla="*/ 8117 h 15623"/>
                <a:gd name="connsiteX3" fmla="*/ 24479 w 30765"/>
                <a:gd name="connsiteY3" fmla="*/ 10308 h 15623"/>
                <a:gd name="connsiteX4" fmla="*/ 12383 w 30765"/>
                <a:gd name="connsiteY4" fmla="*/ 12689 h 15623"/>
                <a:gd name="connsiteX5" fmla="*/ 12383 w 30765"/>
                <a:gd name="connsiteY5" fmla="*/ 12689 h 15623"/>
                <a:gd name="connsiteX6" fmla="*/ 0 w 30765"/>
                <a:gd name="connsiteY6" fmla="*/ 6212 h 15623"/>
                <a:gd name="connsiteX7" fmla="*/ 2286 w 30765"/>
                <a:gd name="connsiteY7" fmla="*/ 1735 h 15623"/>
                <a:gd name="connsiteX8" fmla="*/ 10192 w 30765"/>
                <a:gd name="connsiteY8" fmla="*/ 1259 h 15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0765" h="15623">
                  <a:moveTo>
                    <a:pt x="10192" y="1259"/>
                  </a:moveTo>
                  <a:cubicBezTo>
                    <a:pt x="16669" y="5640"/>
                    <a:pt x="23432" y="6879"/>
                    <a:pt x="30766" y="3545"/>
                  </a:cubicBezTo>
                  <a:cubicBezTo>
                    <a:pt x="30004" y="5069"/>
                    <a:pt x="29242" y="6593"/>
                    <a:pt x="28384" y="8117"/>
                  </a:cubicBezTo>
                  <a:cubicBezTo>
                    <a:pt x="27337" y="9260"/>
                    <a:pt x="26098" y="10022"/>
                    <a:pt x="24479" y="10308"/>
                  </a:cubicBezTo>
                  <a:cubicBezTo>
                    <a:pt x="20574" y="11736"/>
                    <a:pt x="15811" y="8974"/>
                    <a:pt x="12383" y="12689"/>
                  </a:cubicBezTo>
                  <a:lnTo>
                    <a:pt x="12383" y="12689"/>
                  </a:lnTo>
                  <a:cubicBezTo>
                    <a:pt x="3429" y="19737"/>
                    <a:pt x="1905" y="12689"/>
                    <a:pt x="0" y="6212"/>
                  </a:cubicBezTo>
                  <a:cubicBezTo>
                    <a:pt x="0" y="4307"/>
                    <a:pt x="857" y="2878"/>
                    <a:pt x="2286" y="1735"/>
                  </a:cubicBezTo>
                  <a:cubicBezTo>
                    <a:pt x="4858" y="211"/>
                    <a:pt x="7334" y="-1027"/>
                    <a:pt x="10192" y="1259"/>
                  </a:cubicBezTo>
                  <a:close/>
                </a:path>
              </a:pathLst>
            </a:custGeom>
            <a:solidFill>
              <a:srgbClr val="FCBE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88" name="Freeform: Shape 387">
              <a:extLst>
                <a:ext uri="{FF2B5EF4-FFF2-40B4-BE49-F238E27FC236}">
                  <a16:creationId xmlns:a16="http://schemas.microsoft.com/office/drawing/2014/main" id="{C9305E3F-1634-C1FE-7A88-3ADC260CD166}"/>
                </a:ext>
              </a:extLst>
            </p:cNvPr>
            <p:cNvSpPr/>
            <p:nvPr/>
          </p:nvSpPr>
          <p:spPr>
            <a:xfrm>
              <a:off x="9281727" y="2060869"/>
              <a:ext cx="14145" cy="6621"/>
            </a:xfrm>
            <a:custGeom>
              <a:avLst/>
              <a:gdLst>
                <a:gd name="connsiteX0" fmla="*/ 14146 w 14145"/>
                <a:gd name="connsiteY0" fmla="*/ 3117 h 6621"/>
                <a:gd name="connsiteX1" fmla="*/ 525 w 14145"/>
                <a:gd name="connsiteY1" fmla="*/ 5308 h 6621"/>
                <a:gd name="connsiteX2" fmla="*/ 2335 w 14145"/>
                <a:gd name="connsiteY2" fmla="*/ 260 h 6621"/>
                <a:gd name="connsiteX3" fmla="*/ 5097 w 14145"/>
                <a:gd name="connsiteY3" fmla="*/ 736 h 6621"/>
                <a:gd name="connsiteX4" fmla="*/ 11955 w 14145"/>
                <a:gd name="connsiteY4" fmla="*/ 736 h 6621"/>
                <a:gd name="connsiteX5" fmla="*/ 14146 w 14145"/>
                <a:gd name="connsiteY5" fmla="*/ 3117 h 6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145" h="6621">
                  <a:moveTo>
                    <a:pt x="14146" y="3117"/>
                  </a:moveTo>
                  <a:cubicBezTo>
                    <a:pt x="10145" y="7213"/>
                    <a:pt x="5573" y="7403"/>
                    <a:pt x="525" y="5308"/>
                  </a:cubicBezTo>
                  <a:cubicBezTo>
                    <a:pt x="-809" y="2927"/>
                    <a:pt x="620" y="1593"/>
                    <a:pt x="2335" y="260"/>
                  </a:cubicBezTo>
                  <a:cubicBezTo>
                    <a:pt x="3382" y="-217"/>
                    <a:pt x="4240" y="-26"/>
                    <a:pt x="5097" y="736"/>
                  </a:cubicBezTo>
                  <a:cubicBezTo>
                    <a:pt x="7383" y="736"/>
                    <a:pt x="9669" y="736"/>
                    <a:pt x="11955" y="736"/>
                  </a:cubicBezTo>
                  <a:cubicBezTo>
                    <a:pt x="12717" y="1593"/>
                    <a:pt x="13479" y="2355"/>
                    <a:pt x="14146" y="3117"/>
                  </a:cubicBezTo>
                  <a:close/>
                </a:path>
              </a:pathLst>
            </a:custGeom>
            <a:solidFill>
              <a:srgbClr val="F6B8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89" name="Freeform: Shape 388">
              <a:extLst>
                <a:ext uri="{FF2B5EF4-FFF2-40B4-BE49-F238E27FC236}">
                  <a16:creationId xmlns:a16="http://schemas.microsoft.com/office/drawing/2014/main" id="{FA8379C5-D29D-C8FD-B09C-A5C301163E7F}"/>
                </a:ext>
              </a:extLst>
            </p:cNvPr>
            <p:cNvSpPr/>
            <p:nvPr/>
          </p:nvSpPr>
          <p:spPr>
            <a:xfrm>
              <a:off x="9284262" y="2082178"/>
              <a:ext cx="7166" cy="6858"/>
            </a:xfrm>
            <a:custGeom>
              <a:avLst/>
              <a:gdLst>
                <a:gd name="connsiteX0" fmla="*/ 2562 w 7166"/>
                <a:gd name="connsiteY0" fmla="*/ 0 h 6858"/>
                <a:gd name="connsiteX1" fmla="*/ 7134 w 7166"/>
                <a:gd name="connsiteY1" fmla="*/ 0 h 6858"/>
                <a:gd name="connsiteX2" fmla="*/ 4943 w 7166"/>
                <a:gd name="connsiteY2" fmla="*/ 6858 h 6858"/>
                <a:gd name="connsiteX3" fmla="*/ 2562 w 7166"/>
                <a:gd name="connsiteY3" fmla="*/ 4572 h 6858"/>
                <a:gd name="connsiteX4" fmla="*/ 85 w 7166"/>
                <a:gd name="connsiteY4" fmla="*/ 4001 h 6858"/>
                <a:gd name="connsiteX5" fmla="*/ 2562 w 7166"/>
                <a:gd name="connsiteY5" fmla="*/ 0 h 6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166" h="6858">
                  <a:moveTo>
                    <a:pt x="2562" y="0"/>
                  </a:moveTo>
                  <a:cubicBezTo>
                    <a:pt x="4086" y="0"/>
                    <a:pt x="5610" y="0"/>
                    <a:pt x="7134" y="0"/>
                  </a:cubicBezTo>
                  <a:cubicBezTo>
                    <a:pt x="7134" y="2572"/>
                    <a:pt x="7610" y="5144"/>
                    <a:pt x="4943" y="6858"/>
                  </a:cubicBezTo>
                  <a:cubicBezTo>
                    <a:pt x="4181" y="6096"/>
                    <a:pt x="3419" y="5334"/>
                    <a:pt x="2562" y="4572"/>
                  </a:cubicBezTo>
                  <a:cubicBezTo>
                    <a:pt x="1609" y="5048"/>
                    <a:pt x="466" y="5144"/>
                    <a:pt x="85" y="4001"/>
                  </a:cubicBezTo>
                  <a:cubicBezTo>
                    <a:pt x="-391" y="2000"/>
                    <a:pt x="1228" y="1048"/>
                    <a:pt x="2562" y="0"/>
                  </a:cubicBezTo>
                  <a:close/>
                </a:path>
              </a:pathLst>
            </a:custGeom>
            <a:solidFill>
              <a:srgbClr val="F9BF0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90" name="Freeform: Shape 389">
              <a:extLst>
                <a:ext uri="{FF2B5EF4-FFF2-40B4-BE49-F238E27FC236}">
                  <a16:creationId xmlns:a16="http://schemas.microsoft.com/office/drawing/2014/main" id="{4D6416D9-8A0C-45B0-3D11-6FA9BC4CA8F4}"/>
                </a:ext>
              </a:extLst>
            </p:cNvPr>
            <p:cNvSpPr/>
            <p:nvPr/>
          </p:nvSpPr>
          <p:spPr>
            <a:xfrm>
              <a:off x="9256072" y="2064007"/>
              <a:ext cx="18147" cy="13599"/>
            </a:xfrm>
            <a:custGeom>
              <a:avLst/>
              <a:gdLst>
                <a:gd name="connsiteX0" fmla="*/ 17131 w 18147"/>
                <a:gd name="connsiteY0" fmla="*/ 11313 h 13599"/>
                <a:gd name="connsiteX1" fmla="*/ 10273 w 18147"/>
                <a:gd name="connsiteY1" fmla="*/ 13599 h 13599"/>
                <a:gd name="connsiteX2" fmla="*/ 1701 w 18147"/>
                <a:gd name="connsiteY2" fmla="*/ 9980 h 13599"/>
                <a:gd name="connsiteX3" fmla="*/ 1129 w 18147"/>
                <a:gd name="connsiteY3" fmla="*/ 4455 h 13599"/>
                <a:gd name="connsiteX4" fmla="*/ 14845 w 18147"/>
                <a:gd name="connsiteY4" fmla="*/ 2169 h 13599"/>
                <a:gd name="connsiteX5" fmla="*/ 17131 w 18147"/>
                <a:gd name="connsiteY5" fmla="*/ 9027 h 13599"/>
                <a:gd name="connsiteX6" fmla="*/ 17131 w 18147"/>
                <a:gd name="connsiteY6" fmla="*/ 11313 h 135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147" h="13599">
                  <a:moveTo>
                    <a:pt x="17131" y="11313"/>
                  </a:moveTo>
                  <a:cubicBezTo>
                    <a:pt x="14845" y="12075"/>
                    <a:pt x="12559" y="12837"/>
                    <a:pt x="10273" y="13599"/>
                  </a:cubicBezTo>
                  <a:cubicBezTo>
                    <a:pt x="7511" y="12266"/>
                    <a:pt x="4177" y="12075"/>
                    <a:pt x="1701" y="9980"/>
                  </a:cubicBezTo>
                  <a:cubicBezTo>
                    <a:pt x="82" y="8265"/>
                    <a:pt x="-871" y="6551"/>
                    <a:pt x="1129" y="4455"/>
                  </a:cubicBezTo>
                  <a:cubicBezTo>
                    <a:pt x="4939" y="-974"/>
                    <a:pt x="9607" y="-1069"/>
                    <a:pt x="14845" y="2169"/>
                  </a:cubicBezTo>
                  <a:cubicBezTo>
                    <a:pt x="17893" y="3693"/>
                    <a:pt x="19227" y="5789"/>
                    <a:pt x="17131" y="9027"/>
                  </a:cubicBezTo>
                  <a:cubicBezTo>
                    <a:pt x="17131" y="9789"/>
                    <a:pt x="17131" y="10551"/>
                    <a:pt x="17131" y="11313"/>
                  </a:cubicBezTo>
                  <a:close/>
                </a:path>
              </a:pathLst>
            </a:custGeom>
            <a:solidFill>
              <a:srgbClr val="FDCA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91" name="Freeform: Shape 390">
              <a:extLst>
                <a:ext uri="{FF2B5EF4-FFF2-40B4-BE49-F238E27FC236}">
                  <a16:creationId xmlns:a16="http://schemas.microsoft.com/office/drawing/2014/main" id="{1BAEA839-C9E4-7FEB-4E4D-D1B28FBC4919}"/>
                </a:ext>
              </a:extLst>
            </p:cNvPr>
            <p:cNvSpPr/>
            <p:nvPr/>
          </p:nvSpPr>
          <p:spPr>
            <a:xfrm>
              <a:off x="9245161" y="2067459"/>
              <a:ext cx="15918" cy="14689"/>
            </a:xfrm>
            <a:custGeom>
              <a:avLst/>
              <a:gdLst>
                <a:gd name="connsiteX0" fmla="*/ 12040 w 15918"/>
                <a:gd name="connsiteY0" fmla="*/ 1098 h 14689"/>
                <a:gd name="connsiteX1" fmla="*/ 14326 w 15918"/>
                <a:gd name="connsiteY1" fmla="*/ 5670 h 14689"/>
                <a:gd name="connsiteX2" fmla="*/ 15088 w 15918"/>
                <a:gd name="connsiteY2" fmla="*/ 12528 h 14689"/>
                <a:gd name="connsiteX3" fmla="*/ 6516 w 15918"/>
                <a:gd name="connsiteY3" fmla="*/ 14243 h 14689"/>
                <a:gd name="connsiteX4" fmla="*/ 134 w 15918"/>
                <a:gd name="connsiteY4" fmla="*/ 8528 h 14689"/>
                <a:gd name="connsiteX5" fmla="*/ 5182 w 15918"/>
                <a:gd name="connsiteY5" fmla="*/ 3289 h 14689"/>
                <a:gd name="connsiteX6" fmla="*/ 12040 w 15918"/>
                <a:gd name="connsiteY6" fmla="*/ 1098 h 14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918" h="14689">
                  <a:moveTo>
                    <a:pt x="12040" y="1098"/>
                  </a:moveTo>
                  <a:cubicBezTo>
                    <a:pt x="12136" y="3003"/>
                    <a:pt x="12517" y="4718"/>
                    <a:pt x="14326" y="5670"/>
                  </a:cubicBezTo>
                  <a:cubicBezTo>
                    <a:pt x="16136" y="7766"/>
                    <a:pt x="16422" y="10052"/>
                    <a:pt x="15088" y="12528"/>
                  </a:cubicBezTo>
                  <a:cubicBezTo>
                    <a:pt x="12612" y="15005"/>
                    <a:pt x="9659" y="15005"/>
                    <a:pt x="6516" y="14243"/>
                  </a:cubicBezTo>
                  <a:cubicBezTo>
                    <a:pt x="3658" y="13195"/>
                    <a:pt x="1468" y="11385"/>
                    <a:pt x="134" y="8528"/>
                  </a:cubicBezTo>
                  <a:cubicBezTo>
                    <a:pt x="-818" y="4242"/>
                    <a:pt x="3563" y="5099"/>
                    <a:pt x="5182" y="3289"/>
                  </a:cubicBezTo>
                  <a:cubicBezTo>
                    <a:pt x="6516" y="-330"/>
                    <a:pt x="8897" y="-807"/>
                    <a:pt x="12040" y="1098"/>
                  </a:cubicBezTo>
                  <a:close/>
                </a:path>
              </a:pathLst>
            </a:custGeom>
            <a:solidFill>
              <a:srgbClr val="F8BD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92" name="Freeform: Shape 391">
              <a:extLst>
                <a:ext uri="{FF2B5EF4-FFF2-40B4-BE49-F238E27FC236}">
                  <a16:creationId xmlns:a16="http://schemas.microsoft.com/office/drawing/2014/main" id="{616F8E4D-042D-D16D-7EED-4DB20650D403}"/>
                </a:ext>
              </a:extLst>
            </p:cNvPr>
            <p:cNvSpPr/>
            <p:nvPr/>
          </p:nvSpPr>
          <p:spPr>
            <a:xfrm>
              <a:off x="9270917" y="2059318"/>
              <a:ext cx="13716" cy="13716"/>
            </a:xfrm>
            <a:custGeom>
              <a:avLst/>
              <a:gdLst>
                <a:gd name="connsiteX0" fmla="*/ 2286 w 13716"/>
                <a:gd name="connsiteY0" fmla="*/ 13716 h 13716"/>
                <a:gd name="connsiteX1" fmla="*/ 0 w 13716"/>
                <a:gd name="connsiteY1" fmla="*/ 6858 h 13716"/>
                <a:gd name="connsiteX2" fmla="*/ 6858 w 13716"/>
                <a:gd name="connsiteY2" fmla="*/ 0 h 13716"/>
                <a:gd name="connsiteX3" fmla="*/ 13716 w 13716"/>
                <a:gd name="connsiteY3" fmla="*/ 2286 h 13716"/>
                <a:gd name="connsiteX4" fmla="*/ 11430 w 13716"/>
                <a:gd name="connsiteY4" fmla="*/ 6858 h 13716"/>
                <a:gd name="connsiteX5" fmla="*/ 2286 w 13716"/>
                <a:gd name="connsiteY5" fmla="*/ 13716 h 13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6" h="13716">
                  <a:moveTo>
                    <a:pt x="2286" y="13716"/>
                  </a:moveTo>
                  <a:cubicBezTo>
                    <a:pt x="1524" y="11430"/>
                    <a:pt x="762" y="9144"/>
                    <a:pt x="0" y="6858"/>
                  </a:cubicBezTo>
                  <a:cubicBezTo>
                    <a:pt x="95" y="2381"/>
                    <a:pt x="3905" y="1715"/>
                    <a:pt x="6858" y="0"/>
                  </a:cubicBezTo>
                  <a:cubicBezTo>
                    <a:pt x="8477" y="2667"/>
                    <a:pt x="11906" y="95"/>
                    <a:pt x="13716" y="2286"/>
                  </a:cubicBezTo>
                  <a:cubicBezTo>
                    <a:pt x="12954" y="3810"/>
                    <a:pt x="12192" y="5334"/>
                    <a:pt x="11430" y="6858"/>
                  </a:cubicBezTo>
                  <a:cubicBezTo>
                    <a:pt x="6286" y="6477"/>
                    <a:pt x="5334" y="11525"/>
                    <a:pt x="2286" y="13716"/>
                  </a:cubicBezTo>
                  <a:close/>
                </a:path>
              </a:pathLst>
            </a:custGeom>
            <a:solidFill>
              <a:srgbClr val="F8BF0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93" name="Freeform: Shape 392">
              <a:extLst>
                <a:ext uri="{FF2B5EF4-FFF2-40B4-BE49-F238E27FC236}">
                  <a16:creationId xmlns:a16="http://schemas.microsoft.com/office/drawing/2014/main" id="{3F9518DD-323E-82CC-D4DE-5537ACBB26D8}"/>
                </a:ext>
              </a:extLst>
            </p:cNvPr>
            <p:cNvSpPr/>
            <p:nvPr/>
          </p:nvSpPr>
          <p:spPr>
            <a:xfrm>
              <a:off x="9237676" y="2063986"/>
              <a:ext cx="9037" cy="10288"/>
            </a:xfrm>
            <a:custGeom>
              <a:avLst/>
              <a:gdLst>
                <a:gd name="connsiteX0" fmla="*/ 3523 w 9037"/>
                <a:gd name="connsiteY0" fmla="*/ 0 h 10288"/>
                <a:gd name="connsiteX1" fmla="*/ 5714 w 9037"/>
                <a:gd name="connsiteY1" fmla="*/ 95 h 10288"/>
                <a:gd name="connsiteX2" fmla="*/ 8095 w 9037"/>
                <a:gd name="connsiteY2" fmla="*/ 6763 h 10288"/>
                <a:gd name="connsiteX3" fmla="*/ 951 w 9037"/>
                <a:gd name="connsiteY3" fmla="*/ 9430 h 10288"/>
                <a:gd name="connsiteX4" fmla="*/ 3523 w 9037"/>
                <a:gd name="connsiteY4" fmla="*/ 0 h 10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037" h="10288">
                  <a:moveTo>
                    <a:pt x="3523" y="0"/>
                  </a:moveTo>
                  <a:cubicBezTo>
                    <a:pt x="4285" y="0"/>
                    <a:pt x="4952" y="0"/>
                    <a:pt x="5714" y="95"/>
                  </a:cubicBezTo>
                  <a:cubicBezTo>
                    <a:pt x="7333" y="2000"/>
                    <a:pt x="10667" y="3334"/>
                    <a:pt x="8095" y="6763"/>
                  </a:cubicBezTo>
                  <a:cubicBezTo>
                    <a:pt x="6476" y="9906"/>
                    <a:pt x="4285" y="11335"/>
                    <a:pt x="951" y="9430"/>
                  </a:cubicBezTo>
                  <a:cubicBezTo>
                    <a:pt x="-1716" y="5334"/>
                    <a:pt x="1904" y="2953"/>
                    <a:pt x="3523" y="0"/>
                  </a:cubicBezTo>
                  <a:close/>
                </a:path>
              </a:pathLst>
            </a:custGeom>
            <a:solidFill>
              <a:srgbClr val="FCCC0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94" name="Freeform: Shape 393">
              <a:extLst>
                <a:ext uri="{FF2B5EF4-FFF2-40B4-BE49-F238E27FC236}">
                  <a16:creationId xmlns:a16="http://schemas.microsoft.com/office/drawing/2014/main" id="{2787192E-A2B4-6151-5F79-037DCC507B8B}"/>
                </a:ext>
              </a:extLst>
            </p:cNvPr>
            <p:cNvSpPr/>
            <p:nvPr/>
          </p:nvSpPr>
          <p:spPr>
            <a:xfrm>
              <a:off x="9238007" y="2070748"/>
              <a:ext cx="12335" cy="7825"/>
            </a:xfrm>
            <a:custGeom>
              <a:avLst/>
              <a:gdLst>
                <a:gd name="connsiteX0" fmla="*/ 906 w 12335"/>
                <a:gd name="connsiteY0" fmla="*/ 2286 h 7825"/>
                <a:gd name="connsiteX1" fmla="*/ 7764 w 12335"/>
                <a:gd name="connsiteY1" fmla="*/ 0 h 7825"/>
                <a:gd name="connsiteX2" fmla="*/ 12336 w 12335"/>
                <a:gd name="connsiteY2" fmla="*/ 0 h 7825"/>
                <a:gd name="connsiteX3" fmla="*/ 7764 w 12335"/>
                <a:gd name="connsiteY3" fmla="*/ 4572 h 7825"/>
                <a:gd name="connsiteX4" fmla="*/ 1382 w 12335"/>
                <a:gd name="connsiteY4" fmla="*/ 7144 h 7825"/>
                <a:gd name="connsiteX5" fmla="*/ 906 w 12335"/>
                <a:gd name="connsiteY5" fmla="*/ 2286 h 7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335" h="7825">
                  <a:moveTo>
                    <a:pt x="906" y="2286"/>
                  </a:moveTo>
                  <a:cubicBezTo>
                    <a:pt x="3192" y="1524"/>
                    <a:pt x="5478" y="762"/>
                    <a:pt x="7764" y="0"/>
                  </a:cubicBezTo>
                  <a:cubicBezTo>
                    <a:pt x="9288" y="0"/>
                    <a:pt x="10812" y="0"/>
                    <a:pt x="12336" y="0"/>
                  </a:cubicBezTo>
                  <a:cubicBezTo>
                    <a:pt x="10812" y="1524"/>
                    <a:pt x="9288" y="3048"/>
                    <a:pt x="7764" y="4572"/>
                  </a:cubicBezTo>
                  <a:cubicBezTo>
                    <a:pt x="6430" y="7334"/>
                    <a:pt x="4335" y="8763"/>
                    <a:pt x="1382" y="7144"/>
                  </a:cubicBezTo>
                  <a:cubicBezTo>
                    <a:pt x="-523" y="6096"/>
                    <a:pt x="-237" y="4096"/>
                    <a:pt x="906" y="2286"/>
                  </a:cubicBezTo>
                  <a:close/>
                </a:path>
              </a:pathLst>
            </a:custGeom>
            <a:solidFill>
              <a:srgbClr val="F2B7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95" name="Freeform: Shape 394">
              <a:extLst>
                <a:ext uri="{FF2B5EF4-FFF2-40B4-BE49-F238E27FC236}">
                  <a16:creationId xmlns:a16="http://schemas.microsoft.com/office/drawing/2014/main" id="{19ECBD57-41C5-6E00-AD0D-2AD865C0DD5F}"/>
                </a:ext>
              </a:extLst>
            </p:cNvPr>
            <p:cNvSpPr/>
            <p:nvPr/>
          </p:nvSpPr>
          <p:spPr>
            <a:xfrm>
              <a:off x="9277680" y="2059382"/>
              <a:ext cx="9143" cy="3224"/>
            </a:xfrm>
            <a:custGeom>
              <a:avLst/>
              <a:gdLst>
                <a:gd name="connsiteX0" fmla="*/ 6858 w 9143"/>
                <a:gd name="connsiteY0" fmla="*/ 2318 h 3224"/>
                <a:gd name="connsiteX1" fmla="*/ 0 w 9143"/>
                <a:gd name="connsiteY1" fmla="*/ 32 h 3224"/>
                <a:gd name="connsiteX2" fmla="*/ 9144 w 9143"/>
                <a:gd name="connsiteY2" fmla="*/ 2318 h 3224"/>
                <a:gd name="connsiteX3" fmla="*/ 6858 w 9143"/>
                <a:gd name="connsiteY3" fmla="*/ 2318 h 3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143" h="3224">
                  <a:moveTo>
                    <a:pt x="6858" y="2318"/>
                  </a:moveTo>
                  <a:cubicBezTo>
                    <a:pt x="4572" y="1461"/>
                    <a:pt x="571" y="6128"/>
                    <a:pt x="0" y="32"/>
                  </a:cubicBezTo>
                  <a:cubicBezTo>
                    <a:pt x="3143" y="318"/>
                    <a:pt x="6763" y="-1016"/>
                    <a:pt x="9144" y="2318"/>
                  </a:cubicBezTo>
                  <a:cubicBezTo>
                    <a:pt x="8382" y="2223"/>
                    <a:pt x="7620" y="2318"/>
                    <a:pt x="6858" y="2318"/>
                  </a:cubicBezTo>
                  <a:close/>
                </a:path>
              </a:pathLst>
            </a:custGeom>
            <a:solidFill>
              <a:srgbClr val="FBC20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96" name="Freeform: Shape 395">
              <a:extLst>
                <a:ext uri="{FF2B5EF4-FFF2-40B4-BE49-F238E27FC236}">
                  <a16:creationId xmlns:a16="http://schemas.microsoft.com/office/drawing/2014/main" id="{C8EF8F30-6CFE-D55C-7CF7-C9DE6141FBB6}"/>
                </a:ext>
              </a:extLst>
            </p:cNvPr>
            <p:cNvSpPr/>
            <p:nvPr/>
          </p:nvSpPr>
          <p:spPr>
            <a:xfrm>
              <a:off x="9122422" y="2105079"/>
              <a:ext cx="59531" cy="31733"/>
            </a:xfrm>
            <a:custGeom>
              <a:avLst/>
              <a:gdLst>
                <a:gd name="connsiteX0" fmla="*/ 54864 w 59531"/>
                <a:gd name="connsiteY0" fmla="*/ 25106 h 31733"/>
                <a:gd name="connsiteX1" fmla="*/ 57150 w 59531"/>
                <a:gd name="connsiteY1" fmla="*/ 25106 h 31733"/>
                <a:gd name="connsiteX2" fmla="*/ 59531 w 59531"/>
                <a:gd name="connsiteY2" fmla="*/ 27392 h 31733"/>
                <a:gd name="connsiteX3" fmla="*/ 50578 w 59531"/>
                <a:gd name="connsiteY3" fmla="*/ 31488 h 31733"/>
                <a:gd name="connsiteX4" fmla="*/ 30575 w 59531"/>
                <a:gd name="connsiteY4" fmla="*/ 29678 h 31733"/>
                <a:gd name="connsiteX5" fmla="*/ 11430 w 59531"/>
                <a:gd name="connsiteY5" fmla="*/ 27392 h 31733"/>
                <a:gd name="connsiteX6" fmla="*/ 0 w 59531"/>
                <a:gd name="connsiteY6" fmla="*/ 18248 h 31733"/>
                <a:gd name="connsiteX7" fmla="*/ 0 w 59531"/>
                <a:gd name="connsiteY7" fmla="*/ 18248 h 31733"/>
                <a:gd name="connsiteX8" fmla="*/ 11430 w 59531"/>
                <a:gd name="connsiteY8" fmla="*/ 9199 h 31733"/>
                <a:gd name="connsiteX9" fmla="*/ 32004 w 59531"/>
                <a:gd name="connsiteY9" fmla="*/ 55 h 31733"/>
                <a:gd name="connsiteX10" fmla="*/ 33242 w 59531"/>
                <a:gd name="connsiteY10" fmla="*/ 2627 h 31733"/>
                <a:gd name="connsiteX11" fmla="*/ 30004 w 59531"/>
                <a:gd name="connsiteY11" fmla="*/ 7580 h 31733"/>
                <a:gd name="connsiteX12" fmla="*/ 24575 w 59531"/>
                <a:gd name="connsiteY12" fmla="*/ 12057 h 31733"/>
                <a:gd name="connsiteX13" fmla="*/ 23622 w 59531"/>
                <a:gd name="connsiteY13" fmla="*/ 16629 h 31733"/>
                <a:gd name="connsiteX14" fmla="*/ 33814 w 59531"/>
                <a:gd name="connsiteY14" fmla="*/ 14819 h 31733"/>
                <a:gd name="connsiteX15" fmla="*/ 38195 w 59531"/>
                <a:gd name="connsiteY15" fmla="*/ 14628 h 31733"/>
                <a:gd name="connsiteX16" fmla="*/ 49530 w 59531"/>
                <a:gd name="connsiteY16" fmla="*/ 19867 h 31733"/>
                <a:gd name="connsiteX17" fmla="*/ 54864 w 59531"/>
                <a:gd name="connsiteY17" fmla="*/ 25106 h 317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9531" h="31733">
                  <a:moveTo>
                    <a:pt x="54864" y="25106"/>
                  </a:moveTo>
                  <a:cubicBezTo>
                    <a:pt x="55626" y="25106"/>
                    <a:pt x="56388" y="25106"/>
                    <a:pt x="57150" y="25106"/>
                  </a:cubicBezTo>
                  <a:cubicBezTo>
                    <a:pt x="58484" y="25392"/>
                    <a:pt x="59246" y="26154"/>
                    <a:pt x="59531" y="27392"/>
                  </a:cubicBezTo>
                  <a:cubicBezTo>
                    <a:pt x="58674" y="33393"/>
                    <a:pt x="54102" y="31392"/>
                    <a:pt x="50578" y="31488"/>
                  </a:cubicBezTo>
                  <a:cubicBezTo>
                    <a:pt x="44196" y="27582"/>
                    <a:pt x="37243" y="29964"/>
                    <a:pt x="30575" y="29678"/>
                  </a:cubicBezTo>
                  <a:cubicBezTo>
                    <a:pt x="24003" y="29583"/>
                    <a:pt x="17621" y="29297"/>
                    <a:pt x="11430" y="27392"/>
                  </a:cubicBezTo>
                  <a:cubicBezTo>
                    <a:pt x="6477" y="25773"/>
                    <a:pt x="2096" y="23487"/>
                    <a:pt x="0" y="18248"/>
                  </a:cubicBezTo>
                  <a:lnTo>
                    <a:pt x="0" y="18248"/>
                  </a:lnTo>
                  <a:cubicBezTo>
                    <a:pt x="4382" y="15867"/>
                    <a:pt x="7525" y="12057"/>
                    <a:pt x="11430" y="9199"/>
                  </a:cubicBezTo>
                  <a:cubicBezTo>
                    <a:pt x="18479" y="6627"/>
                    <a:pt x="23432" y="-707"/>
                    <a:pt x="32004" y="55"/>
                  </a:cubicBezTo>
                  <a:cubicBezTo>
                    <a:pt x="32766" y="722"/>
                    <a:pt x="33147" y="1579"/>
                    <a:pt x="33242" y="2627"/>
                  </a:cubicBezTo>
                  <a:cubicBezTo>
                    <a:pt x="32957" y="4818"/>
                    <a:pt x="31814" y="6437"/>
                    <a:pt x="30004" y="7580"/>
                  </a:cubicBezTo>
                  <a:cubicBezTo>
                    <a:pt x="27718" y="8532"/>
                    <a:pt x="25813" y="9866"/>
                    <a:pt x="24575" y="12057"/>
                  </a:cubicBezTo>
                  <a:cubicBezTo>
                    <a:pt x="23336" y="13390"/>
                    <a:pt x="22193" y="14724"/>
                    <a:pt x="23622" y="16629"/>
                  </a:cubicBezTo>
                  <a:cubicBezTo>
                    <a:pt x="27718" y="20248"/>
                    <a:pt x="30194" y="14057"/>
                    <a:pt x="33814" y="14819"/>
                  </a:cubicBezTo>
                  <a:cubicBezTo>
                    <a:pt x="35243" y="14724"/>
                    <a:pt x="36957" y="15295"/>
                    <a:pt x="38195" y="14628"/>
                  </a:cubicBezTo>
                  <a:cubicBezTo>
                    <a:pt x="44101" y="11866"/>
                    <a:pt x="48578" y="11390"/>
                    <a:pt x="49530" y="19867"/>
                  </a:cubicBezTo>
                  <a:cubicBezTo>
                    <a:pt x="49816" y="22153"/>
                    <a:pt x="52197" y="24153"/>
                    <a:pt x="54864" y="25106"/>
                  </a:cubicBezTo>
                  <a:close/>
                </a:path>
              </a:pathLst>
            </a:custGeom>
            <a:solidFill>
              <a:srgbClr val="FBC30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97" name="Freeform: Shape 396">
              <a:extLst>
                <a:ext uri="{FF2B5EF4-FFF2-40B4-BE49-F238E27FC236}">
                  <a16:creationId xmlns:a16="http://schemas.microsoft.com/office/drawing/2014/main" id="{B0AB9841-BDF8-79AE-1EED-52C22CBE4297}"/>
                </a:ext>
              </a:extLst>
            </p:cNvPr>
            <p:cNvSpPr/>
            <p:nvPr/>
          </p:nvSpPr>
          <p:spPr>
            <a:xfrm>
              <a:off x="9122300" y="2123326"/>
              <a:ext cx="11552" cy="9144"/>
            </a:xfrm>
            <a:custGeom>
              <a:avLst/>
              <a:gdLst>
                <a:gd name="connsiteX0" fmla="*/ 123 w 11552"/>
                <a:gd name="connsiteY0" fmla="*/ 0 h 9144"/>
                <a:gd name="connsiteX1" fmla="*/ 11553 w 11552"/>
                <a:gd name="connsiteY1" fmla="*/ 9144 h 9144"/>
                <a:gd name="connsiteX2" fmla="*/ 123 w 11552"/>
                <a:gd name="connsiteY2" fmla="*/ 0 h 9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552" h="9144">
                  <a:moveTo>
                    <a:pt x="123" y="0"/>
                  </a:moveTo>
                  <a:cubicBezTo>
                    <a:pt x="3933" y="3048"/>
                    <a:pt x="7743" y="6096"/>
                    <a:pt x="11553" y="9144"/>
                  </a:cubicBezTo>
                  <a:cubicBezTo>
                    <a:pt x="599" y="8572"/>
                    <a:pt x="-449" y="7620"/>
                    <a:pt x="123" y="0"/>
                  </a:cubicBezTo>
                  <a:close/>
                </a:path>
              </a:pathLst>
            </a:custGeom>
            <a:solidFill>
              <a:srgbClr val="FBCB1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98" name="Freeform: Shape 397">
              <a:extLst>
                <a:ext uri="{FF2B5EF4-FFF2-40B4-BE49-F238E27FC236}">
                  <a16:creationId xmlns:a16="http://schemas.microsoft.com/office/drawing/2014/main" id="{8097E96F-E4A7-ADA4-21F4-E87B70FC47AC}"/>
                </a:ext>
              </a:extLst>
            </p:cNvPr>
            <p:cNvSpPr/>
            <p:nvPr/>
          </p:nvSpPr>
          <p:spPr>
            <a:xfrm>
              <a:off x="9122422" y="2114182"/>
              <a:ext cx="11429" cy="9144"/>
            </a:xfrm>
            <a:custGeom>
              <a:avLst/>
              <a:gdLst>
                <a:gd name="connsiteX0" fmla="*/ 11430 w 11429"/>
                <a:gd name="connsiteY0" fmla="*/ 0 h 9144"/>
                <a:gd name="connsiteX1" fmla="*/ 0 w 11429"/>
                <a:gd name="connsiteY1" fmla="*/ 9144 h 9144"/>
                <a:gd name="connsiteX2" fmla="*/ 7049 w 11429"/>
                <a:gd name="connsiteY2" fmla="*/ 191 h 9144"/>
                <a:gd name="connsiteX3" fmla="*/ 11430 w 11429"/>
                <a:gd name="connsiteY3" fmla="*/ 0 h 9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29" h="9144">
                  <a:moveTo>
                    <a:pt x="11430" y="0"/>
                  </a:moveTo>
                  <a:cubicBezTo>
                    <a:pt x="9430" y="5239"/>
                    <a:pt x="5906" y="8763"/>
                    <a:pt x="0" y="9144"/>
                  </a:cubicBezTo>
                  <a:cubicBezTo>
                    <a:pt x="2381" y="6096"/>
                    <a:pt x="4763" y="3143"/>
                    <a:pt x="7049" y="191"/>
                  </a:cubicBezTo>
                  <a:cubicBezTo>
                    <a:pt x="8573" y="95"/>
                    <a:pt x="10001" y="95"/>
                    <a:pt x="11430" y="0"/>
                  </a:cubicBezTo>
                  <a:close/>
                </a:path>
              </a:pathLst>
            </a:custGeom>
            <a:solidFill>
              <a:srgbClr val="FBCB1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99" name="Freeform: Shape 398">
              <a:extLst>
                <a:ext uri="{FF2B5EF4-FFF2-40B4-BE49-F238E27FC236}">
                  <a16:creationId xmlns:a16="http://schemas.microsoft.com/office/drawing/2014/main" id="{8A9AF1D5-5739-345B-96C1-4B0FD1BABF73}"/>
                </a:ext>
              </a:extLst>
            </p:cNvPr>
            <p:cNvSpPr/>
            <p:nvPr/>
          </p:nvSpPr>
          <p:spPr>
            <a:xfrm>
              <a:off x="9171696" y="2086750"/>
              <a:ext cx="31722" cy="20573"/>
            </a:xfrm>
            <a:custGeom>
              <a:avLst/>
              <a:gdLst>
                <a:gd name="connsiteX0" fmla="*/ 28355 w 31722"/>
                <a:gd name="connsiteY0" fmla="*/ 13716 h 20573"/>
                <a:gd name="connsiteX1" fmla="*/ 21497 w 31722"/>
                <a:gd name="connsiteY1" fmla="*/ 20574 h 20573"/>
                <a:gd name="connsiteX2" fmla="*/ 6257 w 31722"/>
                <a:gd name="connsiteY2" fmla="*/ 18574 h 20573"/>
                <a:gd name="connsiteX3" fmla="*/ 1018 w 31722"/>
                <a:gd name="connsiteY3" fmla="*/ 11430 h 20573"/>
                <a:gd name="connsiteX4" fmla="*/ 3304 w 31722"/>
                <a:gd name="connsiteY4" fmla="*/ 6858 h 20573"/>
                <a:gd name="connsiteX5" fmla="*/ 19306 w 31722"/>
                <a:gd name="connsiteY5" fmla="*/ 0 h 20573"/>
                <a:gd name="connsiteX6" fmla="*/ 23783 w 31722"/>
                <a:gd name="connsiteY6" fmla="*/ 0 h 20573"/>
                <a:gd name="connsiteX7" fmla="*/ 28355 w 31722"/>
                <a:gd name="connsiteY7" fmla="*/ 13716 h 20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722" h="20573">
                  <a:moveTo>
                    <a:pt x="28355" y="13716"/>
                  </a:moveTo>
                  <a:cubicBezTo>
                    <a:pt x="26069" y="16002"/>
                    <a:pt x="23783" y="18288"/>
                    <a:pt x="21497" y="20574"/>
                  </a:cubicBezTo>
                  <a:cubicBezTo>
                    <a:pt x="16734" y="17526"/>
                    <a:pt x="11400" y="18098"/>
                    <a:pt x="6257" y="18574"/>
                  </a:cubicBezTo>
                  <a:cubicBezTo>
                    <a:pt x="-220" y="19241"/>
                    <a:pt x="-1077" y="16574"/>
                    <a:pt x="1018" y="11430"/>
                  </a:cubicBezTo>
                  <a:cubicBezTo>
                    <a:pt x="1780" y="9906"/>
                    <a:pt x="2542" y="8382"/>
                    <a:pt x="3304" y="6858"/>
                  </a:cubicBezTo>
                  <a:cubicBezTo>
                    <a:pt x="8638" y="4572"/>
                    <a:pt x="13972" y="2286"/>
                    <a:pt x="19306" y="0"/>
                  </a:cubicBezTo>
                  <a:cubicBezTo>
                    <a:pt x="20830" y="0"/>
                    <a:pt x="22354" y="0"/>
                    <a:pt x="23783" y="0"/>
                  </a:cubicBezTo>
                  <a:cubicBezTo>
                    <a:pt x="30355" y="2953"/>
                    <a:pt x="35308" y="6382"/>
                    <a:pt x="28355" y="13716"/>
                  </a:cubicBezTo>
                  <a:close/>
                </a:path>
              </a:pathLst>
            </a:custGeom>
            <a:solidFill>
              <a:srgbClr val="FCCB0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00" name="Freeform: Shape 399">
              <a:extLst>
                <a:ext uri="{FF2B5EF4-FFF2-40B4-BE49-F238E27FC236}">
                  <a16:creationId xmlns:a16="http://schemas.microsoft.com/office/drawing/2014/main" id="{71DA0163-29C9-32DF-874A-19B9E40CBEB4}"/>
                </a:ext>
              </a:extLst>
            </p:cNvPr>
            <p:cNvSpPr/>
            <p:nvPr/>
          </p:nvSpPr>
          <p:spPr>
            <a:xfrm>
              <a:off x="9165190" y="2098181"/>
              <a:ext cx="28004" cy="20574"/>
            </a:xfrm>
            <a:custGeom>
              <a:avLst/>
              <a:gdLst>
                <a:gd name="connsiteX0" fmla="*/ 7525 w 28004"/>
                <a:gd name="connsiteY0" fmla="*/ 0 h 20574"/>
                <a:gd name="connsiteX1" fmla="*/ 17050 w 28004"/>
                <a:gd name="connsiteY1" fmla="*/ 4858 h 20574"/>
                <a:gd name="connsiteX2" fmla="*/ 28004 w 28004"/>
                <a:gd name="connsiteY2" fmla="*/ 9144 h 20574"/>
                <a:gd name="connsiteX3" fmla="*/ 28004 w 28004"/>
                <a:gd name="connsiteY3" fmla="*/ 9144 h 20574"/>
                <a:gd name="connsiteX4" fmla="*/ 16574 w 28004"/>
                <a:gd name="connsiteY4" fmla="*/ 20574 h 20574"/>
                <a:gd name="connsiteX5" fmla="*/ 7430 w 28004"/>
                <a:gd name="connsiteY5" fmla="*/ 20574 h 20574"/>
                <a:gd name="connsiteX6" fmla="*/ 2096 w 28004"/>
                <a:gd name="connsiteY6" fmla="*/ 15621 h 20574"/>
                <a:gd name="connsiteX7" fmla="*/ 0 w 28004"/>
                <a:gd name="connsiteY7" fmla="*/ 5524 h 20574"/>
                <a:gd name="connsiteX8" fmla="*/ 2953 w 28004"/>
                <a:gd name="connsiteY8" fmla="*/ 2286 h 20574"/>
                <a:gd name="connsiteX9" fmla="*/ 7525 w 28004"/>
                <a:gd name="connsiteY9" fmla="*/ 0 h 20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8004" h="20574">
                  <a:moveTo>
                    <a:pt x="7525" y="0"/>
                  </a:moveTo>
                  <a:cubicBezTo>
                    <a:pt x="6572" y="9811"/>
                    <a:pt x="15526" y="-95"/>
                    <a:pt x="17050" y="4858"/>
                  </a:cubicBezTo>
                  <a:cubicBezTo>
                    <a:pt x="22574" y="1524"/>
                    <a:pt x="25051" y="5906"/>
                    <a:pt x="28004" y="9144"/>
                  </a:cubicBezTo>
                  <a:lnTo>
                    <a:pt x="28004" y="9144"/>
                  </a:lnTo>
                  <a:cubicBezTo>
                    <a:pt x="28099" y="16859"/>
                    <a:pt x="20860" y="17240"/>
                    <a:pt x="16574" y="20574"/>
                  </a:cubicBezTo>
                  <a:cubicBezTo>
                    <a:pt x="13526" y="20479"/>
                    <a:pt x="10478" y="18383"/>
                    <a:pt x="7430" y="20574"/>
                  </a:cubicBezTo>
                  <a:cubicBezTo>
                    <a:pt x="5715" y="18955"/>
                    <a:pt x="3239" y="18002"/>
                    <a:pt x="2096" y="15621"/>
                  </a:cubicBezTo>
                  <a:cubicBezTo>
                    <a:pt x="1810" y="12192"/>
                    <a:pt x="857" y="8858"/>
                    <a:pt x="0" y="5524"/>
                  </a:cubicBezTo>
                  <a:cubicBezTo>
                    <a:pt x="190" y="3715"/>
                    <a:pt x="1905" y="3334"/>
                    <a:pt x="2953" y="2286"/>
                  </a:cubicBezTo>
                  <a:cubicBezTo>
                    <a:pt x="4477" y="1524"/>
                    <a:pt x="6001" y="762"/>
                    <a:pt x="7525" y="0"/>
                  </a:cubicBezTo>
                  <a:close/>
                </a:path>
              </a:pathLst>
            </a:custGeom>
            <a:solidFill>
              <a:srgbClr val="FCC5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01" name="Freeform: Shape 400">
              <a:extLst>
                <a:ext uri="{FF2B5EF4-FFF2-40B4-BE49-F238E27FC236}">
                  <a16:creationId xmlns:a16="http://schemas.microsoft.com/office/drawing/2014/main" id="{3B6B43B8-37E5-C3E0-8EF4-E1BB3631B441}"/>
                </a:ext>
              </a:extLst>
            </p:cNvPr>
            <p:cNvSpPr/>
            <p:nvPr/>
          </p:nvSpPr>
          <p:spPr>
            <a:xfrm>
              <a:off x="9154426" y="2099550"/>
              <a:ext cx="13716" cy="10568"/>
            </a:xfrm>
            <a:custGeom>
              <a:avLst/>
              <a:gdLst>
                <a:gd name="connsiteX0" fmla="*/ 13716 w 13716"/>
                <a:gd name="connsiteY0" fmla="*/ 917 h 10568"/>
                <a:gd name="connsiteX1" fmla="*/ 11430 w 13716"/>
                <a:gd name="connsiteY1" fmla="*/ 3203 h 10568"/>
                <a:gd name="connsiteX2" fmla="*/ 0 w 13716"/>
                <a:gd name="connsiteY2" fmla="*/ 7775 h 10568"/>
                <a:gd name="connsiteX3" fmla="*/ 0 w 13716"/>
                <a:gd name="connsiteY3" fmla="*/ 5489 h 10568"/>
                <a:gd name="connsiteX4" fmla="*/ 13716 w 13716"/>
                <a:gd name="connsiteY4" fmla="*/ 917 h 10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716" h="10568">
                  <a:moveTo>
                    <a:pt x="13716" y="917"/>
                  </a:moveTo>
                  <a:cubicBezTo>
                    <a:pt x="12954" y="1679"/>
                    <a:pt x="12192" y="2441"/>
                    <a:pt x="11430" y="3203"/>
                  </a:cubicBezTo>
                  <a:cubicBezTo>
                    <a:pt x="8572" y="7203"/>
                    <a:pt x="7144" y="14633"/>
                    <a:pt x="0" y="7775"/>
                  </a:cubicBezTo>
                  <a:cubicBezTo>
                    <a:pt x="0" y="7013"/>
                    <a:pt x="0" y="6251"/>
                    <a:pt x="0" y="5489"/>
                  </a:cubicBezTo>
                  <a:cubicBezTo>
                    <a:pt x="2381" y="-2608"/>
                    <a:pt x="8477" y="536"/>
                    <a:pt x="13716" y="917"/>
                  </a:cubicBezTo>
                  <a:close/>
                </a:path>
              </a:pathLst>
            </a:custGeom>
            <a:solidFill>
              <a:srgbClr val="FDD10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02" name="Freeform: Shape 401">
              <a:extLst>
                <a:ext uri="{FF2B5EF4-FFF2-40B4-BE49-F238E27FC236}">
                  <a16:creationId xmlns:a16="http://schemas.microsoft.com/office/drawing/2014/main" id="{771CCA95-CF22-9040-7FE6-DC7201CF9448}"/>
                </a:ext>
              </a:extLst>
            </p:cNvPr>
            <p:cNvSpPr/>
            <p:nvPr/>
          </p:nvSpPr>
          <p:spPr>
            <a:xfrm>
              <a:off x="9254915" y="2129388"/>
              <a:ext cx="22764" cy="12131"/>
            </a:xfrm>
            <a:custGeom>
              <a:avLst/>
              <a:gdLst>
                <a:gd name="connsiteX0" fmla="*/ 0 w 22764"/>
                <a:gd name="connsiteY0" fmla="*/ 7655 h 12131"/>
                <a:gd name="connsiteX1" fmla="*/ 14002 w 22764"/>
                <a:gd name="connsiteY1" fmla="*/ 2607 h 12131"/>
                <a:gd name="connsiteX2" fmla="*/ 22765 w 22764"/>
                <a:gd name="connsiteY2" fmla="*/ 7560 h 12131"/>
                <a:gd name="connsiteX3" fmla="*/ 18193 w 22764"/>
                <a:gd name="connsiteY3" fmla="*/ 9846 h 12131"/>
                <a:gd name="connsiteX4" fmla="*/ 13621 w 22764"/>
                <a:gd name="connsiteY4" fmla="*/ 12132 h 12131"/>
                <a:gd name="connsiteX5" fmla="*/ 2191 w 22764"/>
                <a:gd name="connsiteY5" fmla="*/ 7560 h 12131"/>
                <a:gd name="connsiteX6" fmla="*/ 0 w 22764"/>
                <a:gd name="connsiteY6" fmla="*/ 7655 h 12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764" h="12131">
                  <a:moveTo>
                    <a:pt x="0" y="7655"/>
                  </a:moveTo>
                  <a:cubicBezTo>
                    <a:pt x="3429" y="-346"/>
                    <a:pt x="8763" y="-2156"/>
                    <a:pt x="14002" y="2607"/>
                  </a:cubicBezTo>
                  <a:cubicBezTo>
                    <a:pt x="16478" y="4893"/>
                    <a:pt x="21717" y="2607"/>
                    <a:pt x="22765" y="7560"/>
                  </a:cubicBezTo>
                  <a:cubicBezTo>
                    <a:pt x="20860" y="7560"/>
                    <a:pt x="19145" y="8036"/>
                    <a:pt x="18193" y="9846"/>
                  </a:cubicBezTo>
                  <a:cubicBezTo>
                    <a:pt x="16669" y="10608"/>
                    <a:pt x="15145" y="11370"/>
                    <a:pt x="13621" y="12132"/>
                  </a:cubicBezTo>
                  <a:cubicBezTo>
                    <a:pt x="10763" y="8131"/>
                    <a:pt x="8477" y="2892"/>
                    <a:pt x="2191" y="7560"/>
                  </a:cubicBezTo>
                  <a:cubicBezTo>
                    <a:pt x="1524" y="8703"/>
                    <a:pt x="762" y="8703"/>
                    <a:pt x="0" y="7655"/>
                  </a:cubicBezTo>
                  <a:close/>
                </a:path>
              </a:pathLst>
            </a:custGeom>
            <a:solidFill>
              <a:srgbClr val="FDC4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03" name="Freeform: Shape 402">
              <a:extLst>
                <a:ext uri="{FF2B5EF4-FFF2-40B4-BE49-F238E27FC236}">
                  <a16:creationId xmlns:a16="http://schemas.microsoft.com/office/drawing/2014/main" id="{FAD40180-CED6-0B81-7C8C-4788F08CE75F}"/>
                </a:ext>
              </a:extLst>
            </p:cNvPr>
            <p:cNvSpPr/>
            <p:nvPr/>
          </p:nvSpPr>
          <p:spPr>
            <a:xfrm>
              <a:off x="9266303" y="2103471"/>
              <a:ext cx="25619" cy="15283"/>
            </a:xfrm>
            <a:custGeom>
              <a:avLst/>
              <a:gdLst>
                <a:gd name="connsiteX0" fmla="*/ 6900 w 25619"/>
                <a:gd name="connsiteY0" fmla="*/ 3853 h 15283"/>
                <a:gd name="connsiteX1" fmla="*/ 20616 w 25619"/>
                <a:gd name="connsiteY1" fmla="*/ 1567 h 15283"/>
                <a:gd name="connsiteX2" fmla="*/ 25188 w 25619"/>
                <a:gd name="connsiteY2" fmla="*/ 3853 h 15283"/>
                <a:gd name="connsiteX3" fmla="*/ 22902 w 25619"/>
                <a:gd name="connsiteY3" fmla="*/ 8425 h 15283"/>
                <a:gd name="connsiteX4" fmla="*/ 18330 w 25619"/>
                <a:gd name="connsiteY4" fmla="*/ 12997 h 15283"/>
                <a:gd name="connsiteX5" fmla="*/ 6900 w 25619"/>
                <a:gd name="connsiteY5" fmla="*/ 12997 h 15283"/>
                <a:gd name="connsiteX6" fmla="*/ 42 w 25619"/>
                <a:gd name="connsiteY6" fmla="*/ 8425 h 15283"/>
                <a:gd name="connsiteX7" fmla="*/ 6900 w 25619"/>
                <a:gd name="connsiteY7" fmla="*/ 3853 h 152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619" h="15283">
                  <a:moveTo>
                    <a:pt x="6900" y="3853"/>
                  </a:moveTo>
                  <a:cubicBezTo>
                    <a:pt x="11472" y="3091"/>
                    <a:pt x="16615" y="5758"/>
                    <a:pt x="20616" y="1567"/>
                  </a:cubicBezTo>
                  <a:cubicBezTo>
                    <a:pt x="24235" y="-1862"/>
                    <a:pt x="24712" y="996"/>
                    <a:pt x="25188" y="3853"/>
                  </a:cubicBezTo>
                  <a:cubicBezTo>
                    <a:pt x="26617" y="6520"/>
                    <a:pt x="24140" y="7187"/>
                    <a:pt x="22902" y="8425"/>
                  </a:cubicBezTo>
                  <a:cubicBezTo>
                    <a:pt x="22807" y="11378"/>
                    <a:pt x="21283" y="12902"/>
                    <a:pt x="18330" y="12997"/>
                  </a:cubicBezTo>
                  <a:cubicBezTo>
                    <a:pt x="14520" y="16045"/>
                    <a:pt x="10710" y="16045"/>
                    <a:pt x="6900" y="12997"/>
                  </a:cubicBezTo>
                  <a:cubicBezTo>
                    <a:pt x="4614" y="11473"/>
                    <a:pt x="2328" y="9949"/>
                    <a:pt x="42" y="8425"/>
                  </a:cubicBezTo>
                  <a:cubicBezTo>
                    <a:pt x="-530" y="2615"/>
                    <a:pt x="4900" y="5853"/>
                    <a:pt x="6900" y="3853"/>
                  </a:cubicBezTo>
                  <a:close/>
                </a:path>
              </a:pathLst>
            </a:custGeom>
            <a:solidFill>
              <a:srgbClr val="F9B9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04" name="Freeform: Shape 403">
              <a:extLst>
                <a:ext uri="{FF2B5EF4-FFF2-40B4-BE49-F238E27FC236}">
                  <a16:creationId xmlns:a16="http://schemas.microsoft.com/office/drawing/2014/main" id="{59DA7ACE-A730-EE7B-B58D-FA6367D8AB49}"/>
                </a:ext>
              </a:extLst>
            </p:cNvPr>
            <p:cNvSpPr/>
            <p:nvPr/>
          </p:nvSpPr>
          <p:spPr>
            <a:xfrm>
              <a:off x="9289110" y="2107324"/>
              <a:ext cx="11334" cy="4645"/>
            </a:xfrm>
            <a:custGeom>
              <a:avLst/>
              <a:gdLst>
                <a:gd name="connsiteX0" fmla="*/ 0 w 11334"/>
                <a:gd name="connsiteY0" fmla="*/ 4572 h 4645"/>
                <a:gd name="connsiteX1" fmla="*/ 2286 w 11334"/>
                <a:gd name="connsiteY1" fmla="*/ 0 h 4645"/>
                <a:gd name="connsiteX2" fmla="*/ 11335 w 11334"/>
                <a:gd name="connsiteY2" fmla="*/ 0 h 4645"/>
                <a:gd name="connsiteX3" fmla="*/ 9049 w 11334"/>
                <a:gd name="connsiteY3" fmla="*/ 2286 h 4645"/>
                <a:gd name="connsiteX4" fmla="*/ 0 w 11334"/>
                <a:gd name="connsiteY4" fmla="*/ 4572 h 4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334" h="4645">
                  <a:moveTo>
                    <a:pt x="0" y="4572"/>
                  </a:moveTo>
                  <a:cubicBezTo>
                    <a:pt x="762" y="3048"/>
                    <a:pt x="1524" y="1524"/>
                    <a:pt x="2286" y="0"/>
                  </a:cubicBezTo>
                  <a:cubicBezTo>
                    <a:pt x="5334" y="0"/>
                    <a:pt x="8382" y="0"/>
                    <a:pt x="11335" y="0"/>
                  </a:cubicBezTo>
                  <a:cubicBezTo>
                    <a:pt x="10573" y="762"/>
                    <a:pt x="9811" y="1524"/>
                    <a:pt x="9049" y="2286"/>
                  </a:cubicBezTo>
                  <a:cubicBezTo>
                    <a:pt x="6286" y="3810"/>
                    <a:pt x="3334" y="4953"/>
                    <a:pt x="0" y="4572"/>
                  </a:cubicBezTo>
                  <a:close/>
                </a:path>
              </a:pathLst>
            </a:custGeom>
            <a:solidFill>
              <a:srgbClr val="F9B60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05" name="Freeform: Shape 404">
              <a:extLst>
                <a:ext uri="{FF2B5EF4-FFF2-40B4-BE49-F238E27FC236}">
                  <a16:creationId xmlns:a16="http://schemas.microsoft.com/office/drawing/2014/main" id="{035040AB-04B3-9135-D324-691492149712}"/>
                </a:ext>
              </a:extLst>
            </p:cNvPr>
            <p:cNvSpPr/>
            <p:nvPr/>
          </p:nvSpPr>
          <p:spPr>
            <a:xfrm>
              <a:off x="9179477" y="2124917"/>
              <a:ext cx="11334" cy="9765"/>
            </a:xfrm>
            <a:custGeom>
              <a:avLst/>
              <a:gdLst>
                <a:gd name="connsiteX0" fmla="*/ 2381 w 11334"/>
                <a:gd name="connsiteY0" fmla="*/ 7554 h 9765"/>
                <a:gd name="connsiteX1" fmla="*/ 0 w 11334"/>
                <a:gd name="connsiteY1" fmla="*/ 5268 h 9765"/>
                <a:gd name="connsiteX2" fmla="*/ 9144 w 11334"/>
                <a:gd name="connsiteY2" fmla="*/ 696 h 9765"/>
                <a:gd name="connsiteX3" fmla="*/ 9144 w 11334"/>
                <a:gd name="connsiteY3" fmla="*/ 5268 h 9765"/>
                <a:gd name="connsiteX4" fmla="*/ 11335 w 11334"/>
                <a:gd name="connsiteY4" fmla="*/ 9649 h 9765"/>
                <a:gd name="connsiteX5" fmla="*/ 2381 w 11334"/>
                <a:gd name="connsiteY5" fmla="*/ 7554 h 97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334" h="9765">
                  <a:moveTo>
                    <a:pt x="2381" y="7554"/>
                  </a:moveTo>
                  <a:cubicBezTo>
                    <a:pt x="1619" y="6792"/>
                    <a:pt x="857" y="6030"/>
                    <a:pt x="0" y="5268"/>
                  </a:cubicBezTo>
                  <a:cubicBezTo>
                    <a:pt x="1334" y="410"/>
                    <a:pt x="4477" y="-1019"/>
                    <a:pt x="9144" y="696"/>
                  </a:cubicBezTo>
                  <a:cubicBezTo>
                    <a:pt x="10287" y="2220"/>
                    <a:pt x="8096" y="3744"/>
                    <a:pt x="9144" y="5268"/>
                  </a:cubicBezTo>
                  <a:cubicBezTo>
                    <a:pt x="9906" y="6696"/>
                    <a:pt x="10668" y="8125"/>
                    <a:pt x="11335" y="9649"/>
                  </a:cubicBezTo>
                  <a:cubicBezTo>
                    <a:pt x="8096" y="10125"/>
                    <a:pt x="5239" y="9078"/>
                    <a:pt x="2381" y="7554"/>
                  </a:cubicBezTo>
                  <a:close/>
                </a:path>
              </a:pathLst>
            </a:custGeom>
            <a:solidFill>
              <a:srgbClr val="F8BE0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06" name="Freeform: Shape 405">
              <a:extLst>
                <a:ext uri="{FF2B5EF4-FFF2-40B4-BE49-F238E27FC236}">
                  <a16:creationId xmlns:a16="http://schemas.microsoft.com/office/drawing/2014/main" id="{0F6AA363-7088-5DD7-C0E5-0FF210FFBECE}"/>
                </a:ext>
              </a:extLst>
            </p:cNvPr>
            <p:cNvSpPr/>
            <p:nvPr/>
          </p:nvSpPr>
          <p:spPr>
            <a:xfrm>
              <a:off x="9211470" y="2054836"/>
              <a:ext cx="16108" cy="7856"/>
            </a:xfrm>
            <a:custGeom>
              <a:avLst/>
              <a:gdLst>
                <a:gd name="connsiteX0" fmla="*/ 12 w 16108"/>
                <a:gd name="connsiteY0" fmla="*/ 4578 h 7856"/>
                <a:gd name="connsiteX1" fmla="*/ 11537 w 16108"/>
                <a:gd name="connsiteY1" fmla="*/ 6 h 7856"/>
                <a:gd name="connsiteX2" fmla="*/ 16109 w 16108"/>
                <a:gd name="connsiteY2" fmla="*/ 2292 h 7856"/>
                <a:gd name="connsiteX3" fmla="*/ 11537 w 16108"/>
                <a:gd name="connsiteY3" fmla="*/ 4578 h 7856"/>
                <a:gd name="connsiteX4" fmla="*/ 4679 w 16108"/>
                <a:gd name="connsiteY4" fmla="*/ 6864 h 7856"/>
                <a:gd name="connsiteX5" fmla="*/ 12 w 16108"/>
                <a:gd name="connsiteY5" fmla="*/ 4578 h 7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108" h="7856">
                  <a:moveTo>
                    <a:pt x="12" y="4578"/>
                  </a:moveTo>
                  <a:cubicBezTo>
                    <a:pt x="2964" y="958"/>
                    <a:pt x="7060" y="-89"/>
                    <a:pt x="11537" y="6"/>
                  </a:cubicBezTo>
                  <a:cubicBezTo>
                    <a:pt x="13442" y="101"/>
                    <a:pt x="15061" y="482"/>
                    <a:pt x="16109" y="2292"/>
                  </a:cubicBezTo>
                  <a:cubicBezTo>
                    <a:pt x="15252" y="4387"/>
                    <a:pt x="14013" y="5816"/>
                    <a:pt x="11537" y="4578"/>
                  </a:cubicBezTo>
                  <a:cubicBezTo>
                    <a:pt x="9251" y="5340"/>
                    <a:pt x="6965" y="6102"/>
                    <a:pt x="4679" y="6864"/>
                  </a:cubicBezTo>
                  <a:cubicBezTo>
                    <a:pt x="2012" y="8293"/>
                    <a:pt x="-179" y="8674"/>
                    <a:pt x="12" y="4578"/>
                  </a:cubicBezTo>
                  <a:close/>
                </a:path>
              </a:pathLst>
            </a:custGeom>
            <a:solidFill>
              <a:srgbClr val="FCC90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07" name="Freeform: Shape 406">
              <a:extLst>
                <a:ext uri="{FF2B5EF4-FFF2-40B4-BE49-F238E27FC236}">
                  <a16:creationId xmlns:a16="http://schemas.microsoft.com/office/drawing/2014/main" id="{D140B9C6-7036-16FE-40C8-69C10418010C}"/>
                </a:ext>
              </a:extLst>
            </p:cNvPr>
            <p:cNvSpPr/>
            <p:nvPr/>
          </p:nvSpPr>
          <p:spPr>
            <a:xfrm>
              <a:off x="9221767" y="2057128"/>
              <a:ext cx="8002" cy="7446"/>
            </a:xfrm>
            <a:custGeom>
              <a:avLst/>
              <a:gdLst>
                <a:gd name="connsiteX0" fmla="*/ 1144 w 8002"/>
                <a:gd name="connsiteY0" fmla="*/ 2286 h 7446"/>
                <a:gd name="connsiteX1" fmla="*/ 5716 w 8002"/>
                <a:gd name="connsiteY1" fmla="*/ 0 h 7446"/>
                <a:gd name="connsiteX2" fmla="*/ 8002 w 8002"/>
                <a:gd name="connsiteY2" fmla="*/ 0 h 7446"/>
                <a:gd name="connsiteX3" fmla="*/ 8002 w 8002"/>
                <a:gd name="connsiteY3" fmla="*/ 4572 h 7446"/>
                <a:gd name="connsiteX4" fmla="*/ 1144 w 8002"/>
                <a:gd name="connsiteY4" fmla="*/ 6858 h 7446"/>
                <a:gd name="connsiteX5" fmla="*/ 1144 w 8002"/>
                <a:gd name="connsiteY5" fmla="*/ 2286 h 74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002" h="7446">
                  <a:moveTo>
                    <a:pt x="1144" y="2286"/>
                  </a:moveTo>
                  <a:cubicBezTo>
                    <a:pt x="2668" y="1524"/>
                    <a:pt x="4192" y="762"/>
                    <a:pt x="5716" y="0"/>
                  </a:cubicBezTo>
                  <a:cubicBezTo>
                    <a:pt x="6478" y="0"/>
                    <a:pt x="7240" y="0"/>
                    <a:pt x="8002" y="0"/>
                  </a:cubicBezTo>
                  <a:cubicBezTo>
                    <a:pt x="8002" y="1524"/>
                    <a:pt x="8002" y="3048"/>
                    <a:pt x="8002" y="4572"/>
                  </a:cubicBezTo>
                  <a:cubicBezTo>
                    <a:pt x="6288" y="6953"/>
                    <a:pt x="4192" y="8287"/>
                    <a:pt x="1144" y="6858"/>
                  </a:cubicBezTo>
                  <a:cubicBezTo>
                    <a:pt x="-1332" y="5334"/>
                    <a:pt x="954" y="3810"/>
                    <a:pt x="1144" y="2286"/>
                  </a:cubicBezTo>
                  <a:close/>
                </a:path>
              </a:pathLst>
            </a:custGeom>
            <a:solidFill>
              <a:srgbClr val="F9C30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08" name="Freeform: Shape 407">
              <a:extLst>
                <a:ext uri="{FF2B5EF4-FFF2-40B4-BE49-F238E27FC236}">
                  <a16:creationId xmlns:a16="http://schemas.microsoft.com/office/drawing/2014/main" id="{C93B4CCE-ADB9-A897-2C6E-1C481604B553}"/>
                </a:ext>
              </a:extLst>
            </p:cNvPr>
            <p:cNvSpPr/>
            <p:nvPr/>
          </p:nvSpPr>
          <p:spPr>
            <a:xfrm>
              <a:off x="9229360" y="2063890"/>
              <a:ext cx="22283" cy="31945"/>
            </a:xfrm>
            <a:custGeom>
              <a:avLst/>
              <a:gdLst>
                <a:gd name="connsiteX0" fmla="*/ 9553 w 22283"/>
                <a:gd name="connsiteY0" fmla="*/ 9144 h 31945"/>
                <a:gd name="connsiteX1" fmla="*/ 16411 w 22283"/>
                <a:gd name="connsiteY1" fmla="*/ 11430 h 31945"/>
                <a:gd name="connsiteX2" fmla="*/ 20983 w 22283"/>
                <a:gd name="connsiteY2" fmla="*/ 16002 h 31945"/>
                <a:gd name="connsiteX3" fmla="*/ 20793 w 22283"/>
                <a:gd name="connsiteY3" fmla="*/ 17336 h 31945"/>
                <a:gd name="connsiteX4" fmla="*/ 21650 w 22283"/>
                <a:gd name="connsiteY4" fmla="*/ 28099 h 31945"/>
                <a:gd name="connsiteX5" fmla="*/ 14982 w 22283"/>
                <a:gd name="connsiteY5" fmla="*/ 31909 h 31945"/>
                <a:gd name="connsiteX6" fmla="*/ 2695 w 22283"/>
                <a:gd name="connsiteY6" fmla="*/ 29623 h 31945"/>
                <a:gd name="connsiteX7" fmla="*/ 10696 w 22283"/>
                <a:gd name="connsiteY7" fmla="*/ 23146 h 31945"/>
                <a:gd name="connsiteX8" fmla="*/ 1266 w 22283"/>
                <a:gd name="connsiteY8" fmla="*/ 20479 h 31945"/>
                <a:gd name="connsiteX9" fmla="*/ 314 w 22283"/>
                <a:gd name="connsiteY9" fmla="*/ 11335 h 31945"/>
                <a:gd name="connsiteX10" fmla="*/ 3457 w 22283"/>
                <a:gd name="connsiteY10" fmla="*/ 2953 h 31945"/>
                <a:gd name="connsiteX11" fmla="*/ 4886 w 22283"/>
                <a:gd name="connsiteY11" fmla="*/ 2191 h 31945"/>
                <a:gd name="connsiteX12" fmla="*/ 11744 w 22283"/>
                <a:gd name="connsiteY12" fmla="*/ 0 h 31945"/>
                <a:gd name="connsiteX13" fmla="*/ 9553 w 22283"/>
                <a:gd name="connsiteY13" fmla="*/ 9144 h 31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2283" h="31945">
                  <a:moveTo>
                    <a:pt x="9553" y="9144"/>
                  </a:moveTo>
                  <a:cubicBezTo>
                    <a:pt x="10125" y="15145"/>
                    <a:pt x="13458" y="12668"/>
                    <a:pt x="16411" y="11430"/>
                  </a:cubicBezTo>
                  <a:cubicBezTo>
                    <a:pt x="18602" y="12287"/>
                    <a:pt x="20126" y="13811"/>
                    <a:pt x="20983" y="16002"/>
                  </a:cubicBezTo>
                  <a:cubicBezTo>
                    <a:pt x="20888" y="16478"/>
                    <a:pt x="20888" y="16955"/>
                    <a:pt x="20793" y="17336"/>
                  </a:cubicBezTo>
                  <a:cubicBezTo>
                    <a:pt x="19173" y="21050"/>
                    <a:pt x="23936" y="24289"/>
                    <a:pt x="21650" y="28099"/>
                  </a:cubicBezTo>
                  <a:cubicBezTo>
                    <a:pt x="20031" y="30385"/>
                    <a:pt x="17745" y="31528"/>
                    <a:pt x="14982" y="31909"/>
                  </a:cubicBezTo>
                  <a:cubicBezTo>
                    <a:pt x="10791" y="32004"/>
                    <a:pt x="6505" y="32099"/>
                    <a:pt x="2695" y="29623"/>
                  </a:cubicBezTo>
                  <a:cubicBezTo>
                    <a:pt x="2409" y="24003"/>
                    <a:pt x="8601" y="26289"/>
                    <a:pt x="10696" y="23146"/>
                  </a:cubicBezTo>
                  <a:cubicBezTo>
                    <a:pt x="7934" y="20669"/>
                    <a:pt x="3933" y="24670"/>
                    <a:pt x="1266" y="20479"/>
                  </a:cubicBezTo>
                  <a:cubicBezTo>
                    <a:pt x="3933" y="17526"/>
                    <a:pt x="8791" y="13525"/>
                    <a:pt x="314" y="11335"/>
                  </a:cubicBezTo>
                  <a:cubicBezTo>
                    <a:pt x="-829" y="7715"/>
                    <a:pt x="1362" y="5334"/>
                    <a:pt x="3457" y="2953"/>
                  </a:cubicBezTo>
                  <a:cubicBezTo>
                    <a:pt x="3933" y="2667"/>
                    <a:pt x="4410" y="2477"/>
                    <a:pt x="4886" y="2191"/>
                  </a:cubicBezTo>
                  <a:cubicBezTo>
                    <a:pt x="7172" y="1429"/>
                    <a:pt x="9458" y="762"/>
                    <a:pt x="11744" y="0"/>
                  </a:cubicBezTo>
                  <a:cubicBezTo>
                    <a:pt x="11077" y="3143"/>
                    <a:pt x="10315" y="6191"/>
                    <a:pt x="9553" y="9144"/>
                  </a:cubicBezTo>
                  <a:close/>
                </a:path>
              </a:pathLst>
            </a:custGeom>
            <a:solidFill>
              <a:srgbClr val="FBC2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09" name="Freeform: Shape 408">
              <a:extLst>
                <a:ext uri="{FF2B5EF4-FFF2-40B4-BE49-F238E27FC236}">
                  <a16:creationId xmlns:a16="http://schemas.microsoft.com/office/drawing/2014/main" id="{91AC0479-6A0B-8419-00E1-F5628297A610}"/>
                </a:ext>
              </a:extLst>
            </p:cNvPr>
            <p:cNvSpPr/>
            <p:nvPr/>
          </p:nvSpPr>
          <p:spPr>
            <a:xfrm>
              <a:off x="9212240" y="2061700"/>
              <a:ext cx="22101" cy="17990"/>
            </a:xfrm>
            <a:custGeom>
              <a:avLst/>
              <a:gdLst>
                <a:gd name="connsiteX0" fmla="*/ 10671 w 22101"/>
                <a:gd name="connsiteY0" fmla="*/ 2286 h 17990"/>
                <a:gd name="connsiteX1" fmla="*/ 17529 w 22101"/>
                <a:gd name="connsiteY1" fmla="*/ 0 h 17990"/>
                <a:gd name="connsiteX2" fmla="*/ 22101 w 22101"/>
                <a:gd name="connsiteY2" fmla="*/ 4572 h 17990"/>
                <a:gd name="connsiteX3" fmla="*/ 22101 w 22101"/>
                <a:gd name="connsiteY3" fmla="*/ 4572 h 17990"/>
                <a:gd name="connsiteX4" fmla="*/ 15243 w 22101"/>
                <a:gd name="connsiteY4" fmla="*/ 6858 h 17990"/>
                <a:gd name="connsiteX5" fmla="*/ 10481 w 22101"/>
                <a:gd name="connsiteY5" fmla="*/ 14859 h 17990"/>
                <a:gd name="connsiteX6" fmla="*/ 3623 w 22101"/>
                <a:gd name="connsiteY6" fmla="*/ 17812 h 17990"/>
                <a:gd name="connsiteX7" fmla="*/ 3 w 22101"/>
                <a:gd name="connsiteY7" fmla="*/ 14002 h 17990"/>
                <a:gd name="connsiteX8" fmla="*/ 4099 w 22101"/>
                <a:gd name="connsiteY8" fmla="*/ 9335 h 17990"/>
                <a:gd name="connsiteX9" fmla="*/ 10671 w 22101"/>
                <a:gd name="connsiteY9" fmla="*/ 2286 h 17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101" h="17990">
                  <a:moveTo>
                    <a:pt x="10671" y="2286"/>
                  </a:moveTo>
                  <a:cubicBezTo>
                    <a:pt x="12957" y="1524"/>
                    <a:pt x="15243" y="762"/>
                    <a:pt x="17529" y="0"/>
                  </a:cubicBezTo>
                  <a:cubicBezTo>
                    <a:pt x="20482" y="95"/>
                    <a:pt x="22006" y="1619"/>
                    <a:pt x="22101" y="4572"/>
                  </a:cubicBezTo>
                  <a:cubicBezTo>
                    <a:pt x="22101" y="4572"/>
                    <a:pt x="22101" y="4572"/>
                    <a:pt x="22101" y="4572"/>
                  </a:cubicBezTo>
                  <a:cubicBezTo>
                    <a:pt x="20292" y="6858"/>
                    <a:pt x="18672" y="9525"/>
                    <a:pt x="15243" y="6858"/>
                  </a:cubicBezTo>
                  <a:cubicBezTo>
                    <a:pt x="10576" y="7715"/>
                    <a:pt x="12767" y="12668"/>
                    <a:pt x="10481" y="14859"/>
                  </a:cubicBezTo>
                  <a:cubicBezTo>
                    <a:pt x="8576" y="16764"/>
                    <a:pt x="6671" y="18574"/>
                    <a:pt x="3623" y="17812"/>
                  </a:cubicBezTo>
                  <a:cubicBezTo>
                    <a:pt x="1718" y="17240"/>
                    <a:pt x="194" y="16097"/>
                    <a:pt x="3" y="14002"/>
                  </a:cubicBezTo>
                  <a:cubicBezTo>
                    <a:pt x="-92" y="11240"/>
                    <a:pt x="1813" y="9811"/>
                    <a:pt x="4099" y="9335"/>
                  </a:cubicBezTo>
                  <a:cubicBezTo>
                    <a:pt x="8195" y="8572"/>
                    <a:pt x="9147" y="5144"/>
                    <a:pt x="10671" y="2286"/>
                  </a:cubicBezTo>
                  <a:close/>
                </a:path>
              </a:pathLst>
            </a:custGeom>
            <a:solidFill>
              <a:srgbClr val="FDCD0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10" name="Freeform: Shape 409">
              <a:extLst>
                <a:ext uri="{FF2B5EF4-FFF2-40B4-BE49-F238E27FC236}">
                  <a16:creationId xmlns:a16="http://schemas.microsoft.com/office/drawing/2014/main" id="{992D251B-334F-4BF4-A38D-122F8AC388F2}"/>
                </a:ext>
              </a:extLst>
            </p:cNvPr>
            <p:cNvSpPr/>
            <p:nvPr/>
          </p:nvSpPr>
          <p:spPr>
            <a:xfrm>
              <a:off x="9272057" y="2116468"/>
              <a:ext cx="12607" cy="9144"/>
            </a:xfrm>
            <a:custGeom>
              <a:avLst/>
              <a:gdLst>
                <a:gd name="connsiteX0" fmla="*/ 1146 w 12607"/>
                <a:gd name="connsiteY0" fmla="*/ 0 h 9144"/>
                <a:gd name="connsiteX1" fmla="*/ 12576 w 12607"/>
                <a:gd name="connsiteY1" fmla="*/ 0 h 9144"/>
                <a:gd name="connsiteX2" fmla="*/ 8004 w 12607"/>
                <a:gd name="connsiteY2" fmla="*/ 9144 h 9144"/>
                <a:gd name="connsiteX3" fmla="*/ 1146 w 12607"/>
                <a:gd name="connsiteY3" fmla="*/ 0 h 9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07" h="9144">
                  <a:moveTo>
                    <a:pt x="1146" y="0"/>
                  </a:moveTo>
                  <a:cubicBezTo>
                    <a:pt x="4956" y="0"/>
                    <a:pt x="8766" y="0"/>
                    <a:pt x="12576" y="0"/>
                  </a:cubicBezTo>
                  <a:cubicBezTo>
                    <a:pt x="12767" y="3905"/>
                    <a:pt x="12195" y="7430"/>
                    <a:pt x="8004" y="9144"/>
                  </a:cubicBezTo>
                  <a:cubicBezTo>
                    <a:pt x="8004" y="4286"/>
                    <a:pt x="-3616" y="8287"/>
                    <a:pt x="1146" y="0"/>
                  </a:cubicBezTo>
                  <a:close/>
                </a:path>
              </a:pathLst>
            </a:custGeom>
            <a:solidFill>
              <a:srgbClr val="F4B7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11" name="Freeform: Shape 410">
              <a:extLst>
                <a:ext uri="{FF2B5EF4-FFF2-40B4-BE49-F238E27FC236}">
                  <a16:creationId xmlns:a16="http://schemas.microsoft.com/office/drawing/2014/main" id="{5EF7C429-E223-D1A8-8399-2EE964A8FCBF}"/>
                </a:ext>
              </a:extLst>
            </p:cNvPr>
            <p:cNvSpPr/>
            <p:nvPr/>
          </p:nvSpPr>
          <p:spPr>
            <a:xfrm>
              <a:off x="9243485" y="2086221"/>
              <a:ext cx="29622" cy="30590"/>
            </a:xfrm>
            <a:custGeom>
              <a:avLst/>
              <a:gdLst>
                <a:gd name="connsiteX0" fmla="*/ 0 w 29622"/>
                <a:gd name="connsiteY0" fmla="*/ 7387 h 30590"/>
                <a:gd name="connsiteX1" fmla="*/ 6858 w 29622"/>
                <a:gd name="connsiteY1" fmla="*/ 5101 h 30590"/>
                <a:gd name="connsiteX2" fmla="*/ 11525 w 29622"/>
                <a:gd name="connsiteY2" fmla="*/ 53 h 30590"/>
                <a:gd name="connsiteX3" fmla="*/ 16955 w 29622"/>
                <a:gd name="connsiteY3" fmla="*/ 9102 h 30590"/>
                <a:gd name="connsiteX4" fmla="*/ 16574 w 29622"/>
                <a:gd name="connsiteY4" fmla="*/ 11959 h 30590"/>
                <a:gd name="connsiteX5" fmla="*/ 14764 w 29622"/>
                <a:gd name="connsiteY5" fmla="*/ 13007 h 30590"/>
                <a:gd name="connsiteX6" fmla="*/ 16193 w 29622"/>
                <a:gd name="connsiteY6" fmla="*/ 13483 h 30590"/>
                <a:gd name="connsiteX7" fmla="*/ 19145 w 29622"/>
                <a:gd name="connsiteY7" fmla="*/ 15674 h 30590"/>
                <a:gd name="connsiteX8" fmla="*/ 22765 w 29622"/>
                <a:gd name="connsiteY8" fmla="*/ 21008 h 30590"/>
                <a:gd name="connsiteX9" fmla="*/ 29623 w 29622"/>
                <a:gd name="connsiteY9" fmla="*/ 21008 h 30590"/>
                <a:gd name="connsiteX10" fmla="*/ 22765 w 29622"/>
                <a:gd name="connsiteY10" fmla="*/ 25580 h 30590"/>
                <a:gd name="connsiteX11" fmla="*/ 11335 w 29622"/>
                <a:gd name="connsiteY11" fmla="*/ 30152 h 30590"/>
                <a:gd name="connsiteX12" fmla="*/ 3429 w 29622"/>
                <a:gd name="connsiteY12" fmla="*/ 28819 h 30590"/>
                <a:gd name="connsiteX13" fmla="*/ 1048 w 29622"/>
                <a:gd name="connsiteY13" fmla="*/ 27199 h 30590"/>
                <a:gd name="connsiteX14" fmla="*/ 0 w 29622"/>
                <a:gd name="connsiteY14" fmla="*/ 7387 h 305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9622" h="30590">
                  <a:moveTo>
                    <a:pt x="0" y="7387"/>
                  </a:moveTo>
                  <a:cubicBezTo>
                    <a:pt x="2286" y="6625"/>
                    <a:pt x="4572" y="5863"/>
                    <a:pt x="6858" y="5101"/>
                  </a:cubicBezTo>
                  <a:cubicBezTo>
                    <a:pt x="8668" y="3673"/>
                    <a:pt x="7525" y="-518"/>
                    <a:pt x="11525" y="53"/>
                  </a:cubicBezTo>
                  <a:cubicBezTo>
                    <a:pt x="14573" y="2339"/>
                    <a:pt x="15812" y="5768"/>
                    <a:pt x="16955" y="9102"/>
                  </a:cubicBezTo>
                  <a:cubicBezTo>
                    <a:pt x="17050" y="10054"/>
                    <a:pt x="16955" y="11102"/>
                    <a:pt x="16574" y="11959"/>
                  </a:cubicBezTo>
                  <a:cubicBezTo>
                    <a:pt x="16193" y="12531"/>
                    <a:pt x="14954" y="12436"/>
                    <a:pt x="14764" y="13007"/>
                  </a:cubicBezTo>
                  <a:cubicBezTo>
                    <a:pt x="14573" y="13483"/>
                    <a:pt x="15431" y="13769"/>
                    <a:pt x="16193" y="13483"/>
                  </a:cubicBezTo>
                  <a:cubicBezTo>
                    <a:pt x="17431" y="13960"/>
                    <a:pt x="18288" y="14722"/>
                    <a:pt x="19145" y="15674"/>
                  </a:cubicBezTo>
                  <a:cubicBezTo>
                    <a:pt x="20479" y="17389"/>
                    <a:pt x="21050" y="19579"/>
                    <a:pt x="22765" y="21008"/>
                  </a:cubicBezTo>
                  <a:cubicBezTo>
                    <a:pt x="25051" y="19579"/>
                    <a:pt x="27337" y="19579"/>
                    <a:pt x="29623" y="21008"/>
                  </a:cubicBezTo>
                  <a:cubicBezTo>
                    <a:pt x="27337" y="22532"/>
                    <a:pt x="25051" y="24056"/>
                    <a:pt x="22765" y="25580"/>
                  </a:cubicBezTo>
                  <a:cubicBezTo>
                    <a:pt x="18860" y="26723"/>
                    <a:pt x="16574" y="32152"/>
                    <a:pt x="11335" y="30152"/>
                  </a:cubicBezTo>
                  <a:cubicBezTo>
                    <a:pt x="9239" y="26723"/>
                    <a:pt x="6191" y="28438"/>
                    <a:pt x="3429" y="28819"/>
                  </a:cubicBezTo>
                  <a:cubicBezTo>
                    <a:pt x="2477" y="28628"/>
                    <a:pt x="1619" y="28057"/>
                    <a:pt x="1048" y="27199"/>
                  </a:cubicBezTo>
                  <a:cubicBezTo>
                    <a:pt x="191" y="20627"/>
                    <a:pt x="2000" y="13960"/>
                    <a:pt x="0" y="7387"/>
                  </a:cubicBezTo>
                  <a:close/>
                </a:path>
              </a:pathLst>
            </a:custGeom>
            <a:solidFill>
              <a:srgbClr val="F6B4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12" name="Freeform: Shape 411">
              <a:extLst>
                <a:ext uri="{FF2B5EF4-FFF2-40B4-BE49-F238E27FC236}">
                  <a16:creationId xmlns:a16="http://schemas.microsoft.com/office/drawing/2014/main" id="{14E85900-052B-0E33-8D2A-E1DE63173435}"/>
                </a:ext>
              </a:extLst>
            </p:cNvPr>
            <p:cNvSpPr/>
            <p:nvPr/>
          </p:nvSpPr>
          <p:spPr>
            <a:xfrm>
              <a:off x="9221223" y="2115992"/>
              <a:ext cx="24547" cy="18192"/>
            </a:xfrm>
            <a:custGeom>
              <a:avLst/>
              <a:gdLst>
                <a:gd name="connsiteX0" fmla="*/ 24548 w 24547"/>
                <a:gd name="connsiteY0" fmla="*/ 2762 h 18192"/>
                <a:gd name="connsiteX1" fmla="*/ 24548 w 24547"/>
                <a:gd name="connsiteY1" fmla="*/ 5048 h 18192"/>
                <a:gd name="connsiteX2" fmla="*/ 13594 w 24547"/>
                <a:gd name="connsiteY2" fmla="*/ 14573 h 18192"/>
                <a:gd name="connsiteX3" fmla="*/ 10927 w 24547"/>
                <a:gd name="connsiteY3" fmla="*/ 14192 h 18192"/>
                <a:gd name="connsiteX4" fmla="*/ 2259 w 24547"/>
                <a:gd name="connsiteY4" fmla="*/ 18193 h 18192"/>
                <a:gd name="connsiteX5" fmla="*/ 1783 w 24547"/>
                <a:gd name="connsiteY5" fmla="*/ 7334 h 18192"/>
                <a:gd name="connsiteX6" fmla="*/ 7974 w 24547"/>
                <a:gd name="connsiteY6" fmla="*/ 0 h 18192"/>
                <a:gd name="connsiteX7" fmla="*/ 7974 w 24547"/>
                <a:gd name="connsiteY7" fmla="*/ 5810 h 18192"/>
                <a:gd name="connsiteX8" fmla="*/ 23500 w 24547"/>
                <a:gd name="connsiteY8" fmla="*/ 1619 h 18192"/>
                <a:gd name="connsiteX9" fmla="*/ 24548 w 24547"/>
                <a:gd name="connsiteY9" fmla="*/ 2762 h 18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547" h="18192">
                  <a:moveTo>
                    <a:pt x="24548" y="2762"/>
                  </a:moveTo>
                  <a:cubicBezTo>
                    <a:pt x="24548" y="3524"/>
                    <a:pt x="24548" y="4286"/>
                    <a:pt x="24548" y="5048"/>
                  </a:cubicBezTo>
                  <a:cubicBezTo>
                    <a:pt x="21976" y="9525"/>
                    <a:pt x="16166" y="10192"/>
                    <a:pt x="13594" y="14573"/>
                  </a:cubicBezTo>
                  <a:cubicBezTo>
                    <a:pt x="12642" y="15049"/>
                    <a:pt x="11689" y="14859"/>
                    <a:pt x="10927" y="14192"/>
                  </a:cubicBezTo>
                  <a:cubicBezTo>
                    <a:pt x="7308" y="13525"/>
                    <a:pt x="4736" y="15430"/>
                    <a:pt x="2259" y="18193"/>
                  </a:cubicBezTo>
                  <a:cubicBezTo>
                    <a:pt x="-312" y="14478"/>
                    <a:pt x="-408" y="10954"/>
                    <a:pt x="1783" y="7334"/>
                  </a:cubicBezTo>
                  <a:cubicBezTo>
                    <a:pt x="-1551" y="1238"/>
                    <a:pt x="-598" y="0"/>
                    <a:pt x="7974" y="0"/>
                  </a:cubicBezTo>
                  <a:cubicBezTo>
                    <a:pt x="10165" y="3238"/>
                    <a:pt x="8832" y="5239"/>
                    <a:pt x="7974" y="5810"/>
                  </a:cubicBezTo>
                  <a:cubicBezTo>
                    <a:pt x="11118" y="2953"/>
                    <a:pt x="15975" y="-2096"/>
                    <a:pt x="23500" y="1619"/>
                  </a:cubicBezTo>
                  <a:cubicBezTo>
                    <a:pt x="23786" y="2000"/>
                    <a:pt x="24167" y="2381"/>
                    <a:pt x="24548" y="2762"/>
                  </a:cubicBezTo>
                  <a:close/>
                </a:path>
              </a:pathLst>
            </a:custGeom>
            <a:solidFill>
              <a:srgbClr val="FCC1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13" name="Freeform: Shape 412">
              <a:extLst>
                <a:ext uri="{FF2B5EF4-FFF2-40B4-BE49-F238E27FC236}">
                  <a16:creationId xmlns:a16="http://schemas.microsoft.com/office/drawing/2014/main" id="{C926FCD7-6FA3-5EAA-A578-E1B9EC5B1245}"/>
                </a:ext>
              </a:extLst>
            </p:cNvPr>
            <p:cNvSpPr/>
            <p:nvPr/>
          </p:nvSpPr>
          <p:spPr>
            <a:xfrm>
              <a:off x="9229767" y="2132452"/>
              <a:ext cx="11587" cy="9493"/>
            </a:xfrm>
            <a:custGeom>
              <a:avLst/>
              <a:gdLst>
                <a:gd name="connsiteX0" fmla="*/ 6860 w 11587"/>
                <a:gd name="connsiteY0" fmla="*/ 19 h 9493"/>
                <a:gd name="connsiteX1" fmla="*/ 10384 w 11587"/>
                <a:gd name="connsiteY1" fmla="*/ 7258 h 9493"/>
                <a:gd name="connsiteX2" fmla="*/ 2 w 11587"/>
                <a:gd name="connsiteY2" fmla="*/ 4591 h 9493"/>
                <a:gd name="connsiteX3" fmla="*/ 6860 w 11587"/>
                <a:gd name="connsiteY3" fmla="*/ 19 h 9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587" h="9493">
                  <a:moveTo>
                    <a:pt x="6860" y="19"/>
                  </a:moveTo>
                  <a:cubicBezTo>
                    <a:pt x="11622" y="686"/>
                    <a:pt x="12765" y="4115"/>
                    <a:pt x="10384" y="7258"/>
                  </a:cubicBezTo>
                  <a:cubicBezTo>
                    <a:pt x="5526" y="13735"/>
                    <a:pt x="3907" y="4019"/>
                    <a:pt x="2" y="4591"/>
                  </a:cubicBezTo>
                  <a:cubicBezTo>
                    <a:pt x="-93" y="-553"/>
                    <a:pt x="3621" y="19"/>
                    <a:pt x="6860" y="19"/>
                  </a:cubicBezTo>
                  <a:close/>
                </a:path>
              </a:pathLst>
            </a:custGeom>
            <a:solidFill>
              <a:srgbClr val="F5B7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14" name="Freeform: Shape 413">
              <a:extLst>
                <a:ext uri="{FF2B5EF4-FFF2-40B4-BE49-F238E27FC236}">
                  <a16:creationId xmlns:a16="http://schemas.microsoft.com/office/drawing/2014/main" id="{AD9A401D-6672-4D48-F019-9BD211AA124E}"/>
                </a:ext>
              </a:extLst>
            </p:cNvPr>
            <p:cNvSpPr/>
            <p:nvPr/>
          </p:nvSpPr>
          <p:spPr>
            <a:xfrm>
              <a:off x="9245291" y="2109819"/>
              <a:ext cx="11294" cy="8967"/>
            </a:xfrm>
            <a:custGeom>
              <a:avLst/>
              <a:gdLst>
                <a:gd name="connsiteX0" fmla="*/ 2766 w 11294"/>
                <a:gd name="connsiteY0" fmla="*/ 4363 h 8967"/>
                <a:gd name="connsiteX1" fmla="*/ 9433 w 11294"/>
                <a:gd name="connsiteY1" fmla="*/ 363 h 8967"/>
                <a:gd name="connsiteX2" fmla="*/ 9624 w 11294"/>
                <a:gd name="connsiteY2" fmla="*/ 6649 h 8967"/>
                <a:gd name="connsiteX3" fmla="*/ 480 w 11294"/>
                <a:gd name="connsiteY3" fmla="*/ 8935 h 8967"/>
                <a:gd name="connsiteX4" fmla="*/ 480 w 11294"/>
                <a:gd name="connsiteY4" fmla="*/ 8935 h 8967"/>
                <a:gd name="connsiteX5" fmla="*/ 2766 w 11294"/>
                <a:gd name="connsiteY5" fmla="*/ 4363 h 8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294" h="8967">
                  <a:moveTo>
                    <a:pt x="2766" y="4363"/>
                  </a:moveTo>
                  <a:cubicBezTo>
                    <a:pt x="4195" y="1601"/>
                    <a:pt x="6195" y="-971"/>
                    <a:pt x="9433" y="363"/>
                  </a:cubicBezTo>
                  <a:cubicBezTo>
                    <a:pt x="13243" y="1887"/>
                    <a:pt x="10100" y="4458"/>
                    <a:pt x="9624" y="6649"/>
                  </a:cubicBezTo>
                  <a:cubicBezTo>
                    <a:pt x="7243" y="9983"/>
                    <a:pt x="3623" y="8649"/>
                    <a:pt x="480" y="8935"/>
                  </a:cubicBezTo>
                  <a:lnTo>
                    <a:pt x="480" y="8935"/>
                  </a:lnTo>
                  <a:cubicBezTo>
                    <a:pt x="-1044" y="6268"/>
                    <a:pt x="1432" y="5601"/>
                    <a:pt x="2766" y="4363"/>
                  </a:cubicBezTo>
                  <a:close/>
                </a:path>
              </a:pathLst>
            </a:custGeom>
            <a:solidFill>
              <a:srgbClr val="FCC1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15" name="Freeform: Shape 414">
              <a:extLst>
                <a:ext uri="{FF2B5EF4-FFF2-40B4-BE49-F238E27FC236}">
                  <a16:creationId xmlns:a16="http://schemas.microsoft.com/office/drawing/2014/main" id="{E785ED02-48D4-CCBA-551A-2AEA3BA8D963}"/>
                </a:ext>
              </a:extLst>
            </p:cNvPr>
            <p:cNvSpPr/>
            <p:nvPr/>
          </p:nvSpPr>
          <p:spPr>
            <a:xfrm>
              <a:off x="9234341" y="2121041"/>
              <a:ext cx="14455" cy="9858"/>
            </a:xfrm>
            <a:custGeom>
              <a:avLst/>
              <a:gdLst>
                <a:gd name="connsiteX0" fmla="*/ 0 w 14455"/>
                <a:gd name="connsiteY0" fmla="*/ 9144 h 9858"/>
                <a:gd name="connsiteX1" fmla="*/ 11430 w 14455"/>
                <a:gd name="connsiteY1" fmla="*/ 0 h 9858"/>
                <a:gd name="connsiteX2" fmla="*/ 12668 w 14455"/>
                <a:gd name="connsiteY2" fmla="*/ 3715 h 9858"/>
                <a:gd name="connsiteX3" fmla="*/ 2286 w 14455"/>
                <a:gd name="connsiteY3" fmla="*/ 9144 h 9858"/>
                <a:gd name="connsiteX4" fmla="*/ 0 w 14455"/>
                <a:gd name="connsiteY4" fmla="*/ 9144 h 9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455" h="9858">
                  <a:moveTo>
                    <a:pt x="0" y="9144"/>
                  </a:moveTo>
                  <a:cubicBezTo>
                    <a:pt x="1048" y="2572"/>
                    <a:pt x="7525" y="2953"/>
                    <a:pt x="11430" y="0"/>
                  </a:cubicBezTo>
                  <a:cubicBezTo>
                    <a:pt x="14288" y="381"/>
                    <a:pt x="15907" y="1619"/>
                    <a:pt x="12668" y="3715"/>
                  </a:cubicBezTo>
                  <a:cubicBezTo>
                    <a:pt x="9430" y="5905"/>
                    <a:pt x="5715" y="7334"/>
                    <a:pt x="2286" y="9144"/>
                  </a:cubicBezTo>
                  <a:cubicBezTo>
                    <a:pt x="1524" y="10096"/>
                    <a:pt x="762" y="10096"/>
                    <a:pt x="0" y="9144"/>
                  </a:cubicBezTo>
                  <a:close/>
                </a:path>
              </a:pathLst>
            </a:custGeom>
            <a:solidFill>
              <a:srgbClr val="F5B7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:a16="http://schemas.microsoft.com/office/drawing/2014/main" id="{79EB6D64-298A-C0FB-E0AB-1D1EE29676CA}"/>
                </a:ext>
              </a:extLst>
            </p:cNvPr>
            <p:cNvSpPr/>
            <p:nvPr/>
          </p:nvSpPr>
          <p:spPr>
            <a:xfrm>
              <a:off x="9215291" y="2111221"/>
              <a:ext cx="14859" cy="12105"/>
            </a:xfrm>
            <a:custGeom>
              <a:avLst/>
              <a:gdLst>
                <a:gd name="connsiteX0" fmla="*/ 14478 w 14859"/>
                <a:gd name="connsiteY0" fmla="*/ 5248 h 12105"/>
                <a:gd name="connsiteX1" fmla="*/ 7620 w 14859"/>
                <a:gd name="connsiteY1" fmla="*/ 12106 h 12105"/>
                <a:gd name="connsiteX2" fmla="*/ 3048 w 14859"/>
                <a:gd name="connsiteY2" fmla="*/ 9820 h 12105"/>
                <a:gd name="connsiteX3" fmla="*/ 0 w 14859"/>
                <a:gd name="connsiteY3" fmla="*/ 6486 h 12105"/>
                <a:gd name="connsiteX4" fmla="*/ 12859 w 14859"/>
                <a:gd name="connsiteY4" fmla="*/ 1152 h 12105"/>
                <a:gd name="connsiteX5" fmla="*/ 14859 w 14859"/>
                <a:gd name="connsiteY5" fmla="*/ 3629 h 12105"/>
                <a:gd name="connsiteX6" fmla="*/ 14478 w 14859"/>
                <a:gd name="connsiteY6" fmla="*/ 5248 h 121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859" h="12105">
                  <a:moveTo>
                    <a:pt x="14478" y="5248"/>
                  </a:moveTo>
                  <a:cubicBezTo>
                    <a:pt x="11240" y="6581"/>
                    <a:pt x="5144" y="4962"/>
                    <a:pt x="7620" y="12106"/>
                  </a:cubicBezTo>
                  <a:cubicBezTo>
                    <a:pt x="5715" y="12106"/>
                    <a:pt x="4001" y="11630"/>
                    <a:pt x="3048" y="9820"/>
                  </a:cubicBezTo>
                  <a:cubicBezTo>
                    <a:pt x="1619" y="9058"/>
                    <a:pt x="191" y="8391"/>
                    <a:pt x="0" y="6486"/>
                  </a:cubicBezTo>
                  <a:cubicBezTo>
                    <a:pt x="2477" y="295"/>
                    <a:pt x="6763" y="-1420"/>
                    <a:pt x="12859" y="1152"/>
                  </a:cubicBezTo>
                  <a:cubicBezTo>
                    <a:pt x="13716" y="1819"/>
                    <a:pt x="14383" y="2676"/>
                    <a:pt x="14859" y="3629"/>
                  </a:cubicBezTo>
                  <a:cubicBezTo>
                    <a:pt x="14764" y="4200"/>
                    <a:pt x="14573" y="4676"/>
                    <a:pt x="14478" y="5248"/>
                  </a:cubicBezTo>
                  <a:close/>
                </a:path>
              </a:pathLst>
            </a:custGeom>
            <a:solidFill>
              <a:srgbClr val="F8B9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17" name="Freeform: Shape 416">
              <a:extLst>
                <a:ext uri="{FF2B5EF4-FFF2-40B4-BE49-F238E27FC236}">
                  <a16:creationId xmlns:a16="http://schemas.microsoft.com/office/drawing/2014/main" id="{1059AEC8-0B54-DE95-0CC7-506718EE9190}"/>
                </a:ext>
              </a:extLst>
            </p:cNvPr>
            <p:cNvSpPr/>
            <p:nvPr/>
          </p:nvSpPr>
          <p:spPr>
            <a:xfrm>
              <a:off x="9208064" y="2127899"/>
              <a:ext cx="8839" cy="9143"/>
            </a:xfrm>
            <a:custGeom>
              <a:avLst/>
              <a:gdLst>
                <a:gd name="connsiteX0" fmla="*/ 1131 w 8839"/>
                <a:gd name="connsiteY0" fmla="*/ 4572 h 9143"/>
                <a:gd name="connsiteX1" fmla="*/ 7989 w 8839"/>
                <a:gd name="connsiteY1" fmla="*/ 0 h 9143"/>
                <a:gd name="connsiteX2" fmla="*/ 1131 w 8839"/>
                <a:gd name="connsiteY2" fmla="*/ 9144 h 9143"/>
                <a:gd name="connsiteX3" fmla="*/ 178 w 8839"/>
                <a:gd name="connsiteY3" fmla="*/ 8191 h 9143"/>
                <a:gd name="connsiteX4" fmla="*/ 1131 w 8839"/>
                <a:gd name="connsiteY4" fmla="*/ 4572 h 9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839" h="9143">
                  <a:moveTo>
                    <a:pt x="1131" y="4572"/>
                  </a:moveTo>
                  <a:cubicBezTo>
                    <a:pt x="3417" y="3048"/>
                    <a:pt x="5703" y="1524"/>
                    <a:pt x="7989" y="0"/>
                  </a:cubicBezTo>
                  <a:cubicBezTo>
                    <a:pt x="10846" y="6953"/>
                    <a:pt x="5989" y="8001"/>
                    <a:pt x="1131" y="9144"/>
                  </a:cubicBezTo>
                  <a:cubicBezTo>
                    <a:pt x="845" y="8858"/>
                    <a:pt x="559" y="8477"/>
                    <a:pt x="178" y="8191"/>
                  </a:cubicBezTo>
                  <a:cubicBezTo>
                    <a:pt x="-203" y="6763"/>
                    <a:pt x="-12" y="5524"/>
                    <a:pt x="1131" y="4572"/>
                  </a:cubicBezTo>
                  <a:close/>
                </a:path>
              </a:pathLst>
            </a:custGeom>
            <a:solidFill>
              <a:srgbClr val="F8B9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18" name="Freeform: Shape 417">
              <a:extLst>
                <a:ext uri="{FF2B5EF4-FFF2-40B4-BE49-F238E27FC236}">
                  <a16:creationId xmlns:a16="http://schemas.microsoft.com/office/drawing/2014/main" id="{340753AC-D9FE-04A6-1B09-CF93E448CC0A}"/>
                </a:ext>
              </a:extLst>
            </p:cNvPr>
            <p:cNvSpPr/>
            <p:nvPr/>
          </p:nvSpPr>
          <p:spPr>
            <a:xfrm>
              <a:off x="9207592" y="2117590"/>
              <a:ext cx="10746" cy="7418"/>
            </a:xfrm>
            <a:custGeom>
              <a:avLst/>
              <a:gdLst>
                <a:gd name="connsiteX0" fmla="*/ 8461 w 10746"/>
                <a:gd name="connsiteY0" fmla="*/ 1164 h 7418"/>
                <a:gd name="connsiteX1" fmla="*/ 10747 w 10746"/>
                <a:gd name="connsiteY1" fmla="*/ 3450 h 7418"/>
                <a:gd name="connsiteX2" fmla="*/ 6175 w 10746"/>
                <a:gd name="connsiteY2" fmla="*/ 5832 h 7418"/>
                <a:gd name="connsiteX3" fmla="*/ 555 w 10746"/>
                <a:gd name="connsiteY3" fmla="*/ 6689 h 7418"/>
                <a:gd name="connsiteX4" fmla="*/ 1603 w 10746"/>
                <a:gd name="connsiteY4" fmla="*/ 3450 h 7418"/>
                <a:gd name="connsiteX5" fmla="*/ 8461 w 10746"/>
                <a:gd name="connsiteY5" fmla="*/ 1164 h 74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746" h="7418">
                  <a:moveTo>
                    <a:pt x="8461" y="1164"/>
                  </a:moveTo>
                  <a:cubicBezTo>
                    <a:pt x="9223" y="1926"/>
                    <a:pt x="9985" y="2688"/>
                    <a:pt x="10747" y="3450"/>
                  </a:cubicBezTo>
                  <a:cubicBezTo>
                    <a:pt x="9223" y="4212"/>
                    <a:pt x="7699" y="4974"/>
                    <a:pt x="6175" y="5832"/>
                  </a:cubicBezTo>
                  <a:cubicBezTo>
                    <a:pt x="4270" y="6213"/>
                    <a:pt x="2555" y="8594"/>
                    <a:pt x="555" y="6689"/>
                  </a:cubicBezTo>
                  <a:cubicBezTo>
                    <a:pt x="-683" y="5546"/>
                    <a:pt x="365" y="4212"/>
                    <a:pt x="1603" y="3450"/>
                  </a:cubicBezTo>
                  <a:cubicBezTo>
                    <a:pt x="3222" y="498"/>
                    <a:pt x="5127" y="-1312"/>
                    <a:pt x="8461" y="1164"/>
                  </a:cubicBezTo>
                  <a:close/>
                </a:path>
              </a:pathLst>
            </a:custGeom>
            <a:solidFill>
              <a:srgbClr val="EDAD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19" name="Freeform: Shape 418">
              <a:extLst>
                <a:ext uri="{FF2B5EF4-FFF2-40B4-BE49-F238E27FC236}">
                  <a16:creationId xmlns:a16="http://schemas.microsoft.com/office/drawing/2014/main" id="{BDB3CDCE-21F5-C684-C81D-D78C0D86BCE1}"/>
                </a:ext>
              </a:extLst>
            </p:cNvPr>
            <p:cNvSpPr/>
            <p:nvPr/>
          </p:nvSpPr>
          <p:spPr>
            <a:xfrm>
              <a:off x="9202337" y="2135623"/>
              <a:ext cx="6858" cy="8181"/>
            </a:xfrm>
            <a:custGeom>
              <a:avLst/>
              <a:gdLst>
                <a:gd name="connsiteX0" fmla="*/ 0 w 6858"/>
                <a:gd name="connsiteY0" fmla="*/ 8182 h 8181"/>
                <a:gd name="connsiteX1" fmla="*/ 0 w 6858"/>
                <a:gd name="connsiteY1" fmla="*/ 1324 h 8181"/>
                <a:gd name="connsiteX2" fmla="*/ 6858 w 6858"/>
                <a:gd name="connsiteY2" fmla="*/ 1324 h 8181"/>
                <a:gd name="connsiteX3" fmla="*/ 6858 w 6858"/>
                <a:gd name="connsiteY3" fmla="*/ 1324 h 8181"/>
                <a:gd name="connsiteX4" fmla="*/ 6858 w 6858"/>
                <a:gd name="connsiteY4" fmla="*/ 3610 h 8181"/>
                <a:gd name="connsiteX5" fmla="*/ 0 w 6858"/>
                <a:gd name="connsiteY5" fmla="*/ 8182 h 8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858" h="8181">
                  <a:moveTo>
                    <a:pt x="0" y="8182"/>
                  </a:moveTo>
                  <a:cubicBezTo>
                    <a:pt x="0" y="5896"/>
                    <a:pt x="0" y="3610"/>
                    <a:pt x="0" y="1324"/>
                  </a:cubicBezTo>
                  <a:cubicBezTo>
                    <a:pt x="2286" y="-295"/>
                    <a:pt x="4572" y="-581"/>
                    <a:pt x="6858" y="1324"/>
                  </a:cubicBezTo>
                  <a:lnTo>
                    <a:pt x="6858" y="1324"/>
                  </a:lnTo>
                  <a:cubicBezTo>
                    <a:pt x="6858" y="2086"/>
                    <a:pt x="6858" y="2848"/>
                    <a:pt x="6858" y="3610"/>
                  </a:cubicBezTo>
                  <a:cubicBezTo>
                    <a:pt x="5620" y="6658"/>
                    <a:pt x="3334" y="8182"/>
                    <a:pt x="0" y="8182"/>
                  </a:cubicBezTo>
                  <a:close/>
                </a:path>
              </a:pathLst>
            </a:custGeom>
            <a:solidFill>
              <a:srgbClr val="F8B9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20" name="Freeform: Shape 419">
              <a:extLst>
                <a:ext uri="{FF2B5EF4-FFF2-40B4-BE49-F238E27FC236}">
                  <a16:creationId xmlns:a16="http://schemas.microsoft.com/office/drawing/2014/main" id="{C58541E9-647A-D082-012D-CCBC2D465CAD}"/>
                </a:ext>
              </a:extLst>
            </p:cNvPr>
            <p:cNvSpPr/>
            <p:nvPr/>
          </p:nvSpPr>
          <p:spPr>
            <a:xfrm>
              <a:off x="9228116" y="2130185"/>
              <a:ext cx="8511" cy="6857"/>
            </a:xfrm>
            <a:custGeom>
              <a:avLst/>
              <a:gdLst>
                <a:gd name="connsiteX0" fmla="*/ 6225 w 8511"/>
                <a:gd name="connsiteY0" fmla="*/ 0 h 6857"/>
                <a:gd name="connsiteX1" fmla="*/ 8511 w 8511"/>
                <a:gd name="connsiteY1" fmla="*/ 0 h 6857"/>
                <a:gd name="connsiteX2" fmla="*/ 8511 w 8511"/>
                <a:gd name="connsiteY2" fmla="*/ 2286 h 6857"/>
                <a:gd name="connsiteX3" fmla="*/ 1653 w 8511"/>
                <a:gd name="connsiteY3" fmla="*/ 6858 h 6857"/>
                <a:gd name="connsiteX4" fmla="*/ 3939 w 8511"/>
                <a:gd name="connsiteY4" fmla="*/ 0 h 6857"/>
                <a:gd name="connsiteX5" fmla="*/ 6225 w 8511"/>
                <a:gd name="connsiteY5" fmla="*/ 0 h 6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511" h="6857">
                  <a:moveTo>
                    <a:pt x="6225" y="0"/>
                  </a:moveTo>
                  <a:cubicBezTo>
                    <a:pt x="6987" y="0"/>
                    <a:pt x="7749" y="0"/>
                    <a:pt x="8511" y="0"/>
                  </a:cubicBezTo>
                  <a:cubicBezTo>
                    <a:pt x="8511" y="762"/>
                    <a:pt x="8511" y="1524"/>
                    <a:pt x="8511" y="2286"/>
                  </a:cubicBezTo>
                  <a:cubicBezTo>
                    <a:pt x="6225" y="3810"/>
                    <a:pt x="3939" y="5334"/>
                    <a:pt x="1653" y="6858"/>
                  </a:cubicBezTo>
                  <a:cubicBezTo>
                    <a:pt x="-3014" y="2762"/>
                    <a:pt x="3653" y="2477"/>
                    <a:pt x="3939" y="0"/>
                  </a:cubicBezTo>
                  <a:cubicBezTo>
                    <a:pt x="4701" y="0"/>
                    <a:pt x="5463" y="0"/>
                    <a:pt x="6225" y="0"/>
                  </a:cubicBezTo>
                  <a:close/>
                </a:path>
              </a:pathLst>
            </a:custGeom>
            <a:solidFill>
              <a:srgbClr val="F0B1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21" name="Freeform: Shape 420">
              <a:extLst>
                <a:ext uri="{FF2B5EF4-FFF2-40B4-BE49-F238E27FC236}">
                  <a16:creationId xmlns:a16="http://schemas.microsoft.com/office/drawing/2014/main" id="{C326133D-6D78-2574-39EE-504334674D0D}"/>
                </a:ext>
              </a:extLst>
            </p:cNvPr>
            <p:cNvSpPr/>
            <p:nvPr/>
          </p:nvSpPr>
          <p:spPr>
            <a:xfrm>
              <a:off x="9253268" y="2137042"/>
              <a:ext cx="3933" cy="5543"/>
            </a:xfrm>
            <a:custGeom>
              <a:avLst/>
              <a:gdLst>
                <a:gd name="connsiteX0" fmla="*/ 1647 w 3933"/>
                <a:gd name="connsiteY0" fmla="*/ 0 h 5543"/>
                <a:gd name="connsiteX1" fmla="*/ 3933 w 3933"/>
                <a:gd name="connsiteY1" fmla="*/ 0 h 5543"/>
                <a:gd name="connsiteX2" fmla="*/ 1171 w 3933"/>
                <a:gd name="connsiteY2" fmla="*/ 5429 h 5543"/>
                <a:gd name="connsiteX3" fmla="*/ 1647 w 3933"/>
                <a:gd name="connsiteY3" fmla="*/ 0 h 5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3" h="5543">
                  <a:moveTo>
                    <a:pt x="1647" y="0"/>
                  </a:moveTo>
                  <a:cubicBezTo>
                    <a:pt x="2409" y="0"/>
                    <a:pt x="3171" y="0"/>
                    <a:pt x="3933" y="0"/>
                  </a:cubicBezTo>
                  <a:cubicBezTo>
                    <a:pt x="3267" y="2096"/>
                    <a:pt x="5172" y="6287"/>
                    <a:pt x="1171" y="5429"/>
                  </a:cubicBezTo>
                  <a:cubicBezTo>
                    <a:pt x="-1591" y="4763"/>
                    <a:pt x="1362" y="1810"/>
                    <a:pt x="1647" y="0"/>
                  </a:cubicBezTo>
                  <a:close/>
                </a:path>
              </a:pathLst>
            </a:custGeom>
            <a:solidFill>
              <a:srgbClr val="F4B3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22" name="Freeform: Shape 421">
              <a:extLst>
                <a:ext uri="{FF2B5EF4-FFF2-40B4-BE49-F238E27FC236}">
                  <a16:creationId xmlns:a16="http://schemas.microsoft.com/office/drawing/2014/main" id="{4EEA5DF0-CF01-FFBF-D665-1FF8DDAF0D78}"/>
                </a:ext>
              </a:extLst>
            </p:cNvPr>
            <p:cNvSpPr/>
            <p:nvPr/>
          </p:nvSpPr>
          <p:spPr>
            <a:xfrm>
              <a:off x="9229769" y="2092693"/>
              <a:ext cx="17487" cy="22335"/>
            </a:xfrm>
            <a:custGeom>
              <a:avLst/>
              <a:gdLst>
                <a:gd name="connsiteX0" fmla="*/ 13716 w 17487"/>
                <a:gd name="connsiteY0" fmla="*/ 916 h 22335"/>
                <a:gd name="connsiteX1" fmla="*/ 16002 w 17487"/>
                <a:gd name="connsiteY1" fmla="*/ 21490 h 22335"/>
                <a:gd name="connsiteX2" fmla="*/ 9906 w 17487"/>
                <a:gd name="connsiteY2" fmla="*/ 21966 h 22335"/>
                <a:gd name="connsiteX3" fmla="*/ 6001 w 17487"/>
                <a:gd name="connsiteY3" fmla="*/ 13489 h 22335"/>
                <a:gd name="connsiteX4" fmla="*/ 4286 w 17487"/>
                <a:gd name="connsiteY4" fmla="*/ 7583 h 22335"/>
                <a:gd name="connsiteX5" fmla="*/ 0 w 17487"/>
                <a:gd name="connsiteY5" fmla="*/ 3297 h 22335"/>
                <a:gd name="connsiteX6" fmla="*/ 2286 w 17487"/>
                <a:gd name="connsiteY6" fmla="*/ 1011 h 22335"/>
                <a:gd name="connsiteX7" fmla="*/ 13716 w 17487"/>
                <a:gd name="connsiteY7" fmla="*/ 916 h 22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487" h="22335">
                  <a:moveTo>
                    <a:pt x="13716" y="916"/>
                  </a:moveTo>
                  <a:cubicBezTo>
                    <a:pt x="20765" y="7107"/>
                    <a:pt x="15716" y="14536"/>
                    <a:pt x="16002" y="21490"/>
                  </a:cubicBezTo>
                  <a:cubicBezTo>
                    <a:pt x="14097" y="22823"/>
                    <a:pt x="12002" y="22252"/>
                    <a:pt x="9906" y="21966"/>
                  </a:cubicBezTo>
                  <a:cubicBezTo>
                    <a:pt x="5429" y="20537"/>
                    <a:pt x="572" y="19204"/>
                    <a:pt x="6001" y="13489"/>
                  </a:cubicBezTo>
                  <a:cubicBezTo>
                    <a:pt x="9144" y="10155"/>
                    <a:pt x="5715" y="9298"/>
                    <a:pt x="4286" y="7583"/>
                  </a:cubicBezTo>
                  <a:cubicBezTo>
                    <a:pt x="2667" y="6345"/>
                    <a:pt x="953" y="5202"/>
                    <a:pt x="0" y="3297"/>
                  </a:cubicBezTo>
                  <a:cubicBezTo>
                    <a:pt x="762" y="2535"/>
                    <a:pt x="1524" y="1773"/>
                    <a:pt x="2286" y="1011"/>
                  </a:cubicBezTo>
                  <a:cubicBezTo>
                    <a:pt x="6096" y="-1561"/>
                    <a:pt x="9906" y="1678"/>
                    <a:pt x="13716" y="916"/>
                  </a:cubicBezTo>
                  <a:close/>
                </a:path>
              </a:pathLst>
            </a:custGeom>
            <a:solidFill>
              <a:srgbClr val="FABD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23" name="Freeform: Shape 422">
              <a:extLst>
                <a:ext uri="{FF2B5EF4-FFF2-40B4-BE49-F238E27FC236}">
                  <a16:creationId xmlns:a16="http://schemas.microsoft.com/office/drawing/2014/main" id="{BC83E4EA-A789-EFFB-89EE-7D093AB838EC}"/>
                </a:ext>
              </a:extLst>
            </p:cNvPr>
            <p:cNvSpPr/>
            <p:nvPr/>
          </p:nvSpPr>
          <p:spPr>
            <a:xfrm>
              <a:off x="9210797" y="2093001"/>
              <a:ext cx="14730" cy="9751"/>
            </a:xfrm>
            <a:custGeom>
              <a:avLst/>
              <a:gdLst>
                <a:gd name="connsiteX0" fmla="*/ 5256 w 14730"/>
                <a:gd name="connsiteY0" fmla="*/ 9751 h 9751"/>
                <a:gd name="connsiteX1" fmla="*/ 2970 w 14730"/>
                <a:gd name="connsiteY1" fmla="*/ 9751 h 9751"/>
                <a:gd name="connsiteX2" fmla="*/ 2970 w 14730"/>
                <a:gd name="connsiteY2" fmla="*/ 2893 h 9751"/>
                <a:gd name="connsiteX3" fmla="*/ 9828 w 14730"/>
                <a:gd name="connsiteY3" fmla="*/ 607 h 9751"/>
                <a:gd name="connsiteX4" fmla="*/ 14400 w 14730"/>
                <a:gd name="connsiteY4" fmla="*/ 2893 h 9751"/>
                <a:gd name="connsiteX5" fmla="*/ 13162 w 14730"/>
                <a:gd name="connsiteY5" fmla="*/ 6703 h 9751"/>
                <a:gd name="connsiteX6" fmla="*/ 5256 w 14730"/>
                <a:gd name="connsiteY6" fmla="*/ 9751 h 9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0" h="9751">
                  <a:moveTo>
                    <a:pt x="5256" y="9751"/>
                  </a:moveTo>
                  <a:cubicBezTo>
                    <a:pt x="4494" y="9751"/>
                    <a:pt x="3732" y="9751"/>
                    <a:pt x="2970" y="9751"/>
                  </a:cubicBezTo>
                  <a:cubicBezTo>
                    <a:pt x="3732" y="7465"/>
                    <a:pt x="-4078" y="5179"/>
                    <a:pt x="2970" y="2893"/>
                  </a:cubicBezTo>
                  <a:cubicBezTo>
                    <a:pt x="4970" y="1179"/>
                    <a:pt x="6685" y="-1107"/>
                    <a:pt x="9828" y="607"/>
                  </a:cubicBezTo>
                  <a:cubicBezTo>
                    <a:pt x="11733" y="607"/>
                    <a:pt x="13448" y="1083"/>
                    <a:pt x="14400" y="2893"/>
                  </a:cubicBezTo>
                  <a:cubicBezTo>
                    <a:pt x="15257" y="4608"/>
                    <a:pt x="14305" y="5655"/>
                    <a:pt x="13162" y="6703"/>
                  </a:cubicBezTo>
                  <a:cubicBezTo>
                    <a:pt x="10781" y="8418"/>
                    <a:pt x="7637" y="7941"/>
                    <a:pt x="5256" y="9751"/>
                  </a:cubicBezTo>
                  <a:close/>
                </a:path>
              </a:pathLst>
            </a:custGeom>
            <a:solidFill>
              <a:srgbClr val="FDCC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24" name="Freeform: Shape 423">
              <a:extLst>
                <a:ext uri="{FF2B5EF4-FFF2-40B4-BE49-F238E27FC236}">
                  <a16:creationId xmlns:a16="http://schemas.microsoft.com/office/drawing/2014/main" id="{B3C64073-F729-BE28-2455-44524A3D9448}"/>
                </a:ext>
              </a:extLst>
            </p:cNvPr>
            <p:cNvSpPr/>
            <p:nvPr/>
          </p:nvSpPr>
          <p:spPr>
            <a:xfrm>
              <a:off x="9208195" y="2059318"/>
              <a:ext cx="8522" cy="9907"/>
            </a:xfrm>
            <a:custGeom>
              <a:avLst/>
              <a:gdLst>
                <a:gd name="connsiteX0" fmla="*/ 3286 w 8522"/>
                <a:gd name="connsiteY0" fmla="*/ 95 h 9907"/>
                <a:gd name="connsiteX1" fmla="*/ 7858 w 8522"/>
                <a:gd name="connsiteY1" fmla="*/ 2381 h 9907"/>
                <a:gd name="connsiteX2" fmla="*/ 1953 w 8522"/>
                <a:gd name="connsiteY2" fmla="*/ 9906 h 9907"/>
                <a:gd name="connsiteX3" fmla="*/ 1000 w 8522"/>
                <a:gd name="connsiteY3" fmla="*/ 4572 h 9907"/>
                <a:gd name="connsiteX4" fmla="*/ 1000 w 8522"/>
                <a:gd name="connsiteY4" fmla="*/ 0 h 9907"/>
                <a:gd name="connsiteX5" fmla="*/ 3286 w 8522"/>
                <a:gd name="connsiteY5" fmla="*/ 95 h 9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522" h="9907">
                  <a:moveTo>
                    <a:pt x="3286" y="95"/>
                  </a:moveTo>
                  <a:cubicBezTo>
                    <a:pt x="4239" y="1905"/>
                    <a:pt x="5953" y="2381"/>
                    <a:pt x="7858" y="2381"/>
                  </a:cubicBezTo>
                  <a:cubicBezTo>
                    <a:pt x="10430" y="8382"/>
                    <a:pt x="4905" y="9811"/>
                    <a:pt x="1953" y="9906"/>
                  </a:cubicBezTo>
                  <a:cubicBezTo>
                    <a:pt x="-2905" y="10001"/>
                    <a:pt x="3858" y="6096"/>
                    <a:pt x="1000" y="4572"/>
                  </a:cubicBezTo>
                  <a:cubicBezTo>
                    <a:pt x="-333" y="3048"/>
                    <a:pt x="-333" y="1524"/>
                    <a:pt x="1000" y="0"/>
                  </a:cubicBezTo>
                  <a:cubicBezTo>
                    <a:pt x="1762" y="95"/>
                    <a:pt x="2524" y="95"/>
                    <a:pt x="3286" y="95"/>
                  </a:cubicBezTo>
                  <a:close/>
                </a:path>
              </a:pathLst>
            </a:custGeom>
            <a:solidFill>
              <a:srgbClr val="F9C30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25" name="Freeform: Shape 424">
              <a:extLst>
                <a:ext uri="{FF2B5EF4-FFF2-40B4-BE49-F238E27FC236}">
                  <a16:creationId xmlns:a16="http://schemas.microsoft.com/office/drawing/2014/main" id="{0B910269-340C-2D19-B174-4F801823E049}"/>
                </a:ext>
              </a:extLst>
            </p:cNvPr>
            <p:cNvSpPr/>
            <p:nvPr/>
          </p:nvSpPr>
          <p:spPr>
            <a:xfrm>
              <a:off x="9203062" y="2071645"/>
              <a:ext cx="5457" cy="8819"/>
            </a:xfrm>
            <a:custGeom>
              <a:avLst/>
              <a:gdLst>
                <a:gd name="connsiteX0" fmla="*/ 609 w 5457"/>
                <a:gd name="connsiteY0" fmla="*/ 8819 h 8819"/>
                <a:gd name="connsiteX1" fmla="*/ 1847 w 5457"/>
                <a:gd name="connsiteY1" fmla="*/ 56 h 8819"/>
                <a:gd name="connsiteX2" fmla="*/ 4514 w 5457"/>
                <a:gd name="connsiteY2" fmla="*/ 1390 h 8819"/>
                <a:gd name="connsiteX3" fmla="*/ 609 w 5457"/>
                <a:gd name="connsiteY3" fmla="*/ 8819 h 8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57" h="8819">
                  <a:moveTo>
                    <a:pt x="609" y="8819"/>
                  </a:moveTo>
                  <a:cubicBezTo>
                    <a:pt x="1943" y="5867"/>
                    <a:pt x="-2248" y="2152"/>
                    <a:pt x="1847" y="56"/>
                  </a:cubicBezTo>
                  <a:cubicBezTo>
                    <a:pt x="2419" y="-229"/>
                    <a:pt x="4038" y="628"/>
                    <a:pt x="4514" y="1390"/>
                  </a:cubicBezTo>
                  <a:cubicBezTo>
                    <a:pt x="7181" y="5581"/>
                    <a:pt x="3657" y="7200"/>
                    <a:pt x="609" y="8819"/>
                  </a:cubicBezTo>
                  <a:close/>
                </a:path>
              </a:pathLst>
            </a:custGeom>
            <a:solidFill>
              <a:srgbClr val="F9C30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26" name="Freeform: Shape 425">
              <a:extLst>
                <a:ext uri="{FF2B5EF4-FFF2-40B4-BE49-F238E27FC236}">
                  <a16:creationId xmlns:a16="http://schemas.microsoft.com/office/drawing/2014/main" id="{A104E51A-E879-E5BB-AD9F-6767CE875041}"/>
                </a:ext>
              </a:extLst>
            </p:cNvPr>
            <p:cNvSpPr/>
            <p:nvPr/>
          </p:nvSpPr>
          <p:spPr>
            <a:xfrm>
              <a:off x="9201678" y="2057128"/>
              <a:ext cx="7517" cy="9144"/>
            </a:xfrm>
            <a:custGeom>
              <a:avLst/>
              <a:gdLst>
                <a:gd name="connsiteX0" fmla="*/ 7517 w 7517"/>
                <a:gd name="connsiteY0" fmla="*/ 2286 h 9144"/>
                <a:gd name="connsiteX1" fmla="*/ 7517 w 7517"/>
                <a:gd name="connsiteY1" fmla="*/ 6858 h 9144"/>
                <a:gd name="connsiteX2" fmla="*/ 659 w 7517"/>
                <a:gd name="connsiteY2" fmla="*/ 9144 h 9144"/>
                <a:gd name="connsiteX3" fmla="*/ 7517 w 7517"/>
                <a:gd name="connsiteY3" fmla="*/ 0 h 9144"/>
                <a:gd name="connsiteX4" fmla="*/ 7517 w 7517"/>
                <a:gd name="connsiteY4" fmla="*/ 2286 h 9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17" h="9144">
                  <a:moveTo>
                    <a:pt x="7517" y="2286"/>
                  </a:moveTo>
                  <a:cubicBezTo>
                    <a:pt x="7517" y="3810"/>
                    <a:pt x="7517" y="5334"/>
                    <a:pt x="7517" y="6858"/>
                  </a:cubicBezTo>
                  <a:cubicBezTo>
                    <a:pt x="5231" y="7620"/>
                    <a:pt x="2945" y="8382"/>
                    <a:pt x="659" y="9144"/>
                  </a:cubicBezTo>
                  <a:cubicBezTo>
                    <a:pt x="-2294" y="2096"/>
                    <a:pt x="5517" y="3239"/>
                    <a:pt x="7517" y="0"/>
                  </a:cubicBezTo>
                  <a:cubicBezTo>
                    <a:pt x="7517" y="762"/>
                    <a:pt x="7517" y="1524"/>
                    <a:pt x="7517" y="2286"/>
                  </a:cubicBezTo>
                  <a:close/>
                </a:path>
              </a:pathLst>
            </a:custGeom>
            <a:solidFill>
              <a:srgbClr val="F2B60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27" name="Freeform: Shape 426">
              <a:extLst>
                <a:ext uri="{FF2B5EF4-FFF2-40B4-BE49-F238E27FC236}">
                  <a16:creationId xmlns:a16="http://schemas.microsoft.com/office/drawing/2014/main" id="{40B03256-7313-2B85-895E-B2AF00FC0140}"/>
                </a:ext>
              </a:extLst>
            </p:cNvPr>
            <p:cNvSpPr/>
            <p:nvPr/>
          </p:nvSpPr>
          <p:spPr>
            <a:xfrm>
              <a:off x="9221952" y="2095894"/>
              <a:ext cx="12388" cy="7352"/>
            </a:xfrm>
            <a:custGeom>
              <a:avLst/>
              <a:gdLst>
                <a:gd name="connsiteX0" fmla="*/ 959 w 12388"/>
                <a:gd name="connsiteY0" fmla="*/ 2286 h 7352"/>
                <a:gd name="connsiteX1" fmla="*/ 3245 w 12388"/>
                <a:gd name="connsiteY1" fmla="*/ 0 h 7352"/>
                <a:gd name="connsiteX2" fmla="*/ 7817 w 12388"/>
                <a:gd name="connsiteY2" fmla="*/ 0 h 7352"/>
                <a:gd name="connsiteX3" fmla="*/ 12389 w 12388"/>
                <a:gd name="connsiteY3" fmla="*/ 2286 h 7352"/>
                <a:gd name="connsiteX4" fmla="*/ 5817 w 12388"/>
                <a:gd name="connsiteY4" fmla="*/ 6953 h 7352"/>
                <a:gd name="connsiteX5" fmla="*/ 959 w 12388"/>
                <a:gd name="connsiteY5" fmla="*/ 2286 h 7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388" h="7352">
                  <a:moveTo>
                    <a:pt x="959" y="2286"/>
                  </a:moveTo>
                  <a:cubicBezTo>
                    <a:pt x="1721" y="1524"/>
                    <a:pt x="2483" y="762"/>
                    <a:pt x="3245" y="0"/>
                  </a:cubicBezTo>
                  <a:cubicBezTo>
                    <a:pt x="4769" y="0"/>
                    <a:pt x="6293" y="0"/>
                    <a:pt x="7817" y="0"/>
                  </a:cubicBezTo>
                  <a:cubicBezTo>
                    <a:pt x="9722" y="95"/>
                    <a:pt x="11436" y="476"/>
                    <a:pt x="12389" y="2286"/>
                  </a:cubicBezTo>
                  <a:cubicBezTo>
                    <a:pt x="10960" y="4858"/>
                    <a:pt x="8388" y="6001"/>
                    <a:pt x="5817" y="6953"/>
                  </a:cubicBezTo>
                  <a:cubicBezTo>
                    <a:pt x="2197" y="7430"/>
                    <a:pt x="-1899" y="8573"/>
                    <a:pt x="959" y="2286"/>
                  </a:cubicBezTo>
                  <a:close/>
                </a:path>
              </a:pathLst>
            </a:custGeom>
            <a:solidFill>
              <a:srgbClr val="F4B7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28" name="Freeform: Shape 427">
              <a:extLst>
                <a:ext uri="{FF2B5EF4-FFF2-40B4-BE49-F238E27FC236}">
                  <a16:creationId xmlns:a16="http://schemas.microsoft.com/office/drawing/2014/main" id="{3CA83B3F-4E7C-E3E1-D3C3-C0DFE45259CB}"/>
                </a:ext>
              </a:extLst>
            </p:cNvPr>
            <p:cNvSpPr/>
            <p:nvPr/>
          </p:nvSpPr>
          <p:spPr>
            <a:xfrm>
              <a:off x="9213767" y="2089385"/>
              <a:ext cx="7707" cy="6509"/>
            </a:xfrm>
            <a:custGeom>
              <a:avLst/>
              <a:gdLst>
                <a:gd name="connsiteX0" fmla="*/ 6858 w 7707"/>
                <a:gd name="connsiteY0" fmla="*/ 4223 h 6509"/>
                <a:gd name="connsiteX1" fmla="*/ 0 w 7707"/>
                <a:gd name="connsiteY1" fmla="*/ 6509 h 6509"/>
                <a:gd name="connsiteX2" fmla="*/ 6001 w 7707"/>
                <a:gd name="connsiteY2" fmla="*/ 32 h 6509"/>
                <a:gd name="connsiteX3" fmla="*/ 6858 w 7707"/>
                <a:gd name="connsiteY3" fmla="*/ 4223 h 65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707" h="6509">
                  <a:moveTo>
                    <a:pt x="6858" y="4223"/>
                  </a:moveTo>
                  <a:cubicBezTo>
                    <a:pt x="4572" y="4985"/>
                    <a:pt x="2286" y="5747"/>
                    <a:pt x="0" y="6509"/>
                  </a:cubicBezTo>
                  <a:cubicBezTo>
                    <a:pt x="286" y="2699"/>
                    <a:pt x="1810" y="-349"/>
                    <a:pt x="6001" y="32"/>
                  </a:cubicBezTo>
                  <a:cubicBezTo>
                    <a:pt x="9049" y="223"/>
                    <a:pt x="7144" y="2699"/>
                    <a:pt x="6858" y="4223"/>
                  </a:cubicBezTo>
                  <a:close/>
                </a:path>
              </a:pathLst>
            </a:custGeom>
            <a:solidFill>
              <a:srgbClr val="F9BF0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29" name="Freeform: Shape 428">
              <a:extLst>
                <a:ext uri="{FF2B5EF4-FFF2-40B4-BE49-F238E27FC236}">
                  <a16:creationId xmlns:a16="http://schemas.microsoft.com/office/drawing/2014/main" id="{D4F626C5-CF19-6883-9F75-9BDEF1094A87}"/>
                </a:ext>
              </a:extLst>
            </p:cNvPr>
            <p:cNvSpPr/>
            <p:nvPr/>
          </p:nvSpPr>
          <p:spPr>
            <a:xfrm>
              <a:off x="9227483" y="2066272"/>
              <a:ext cx="6885" cy="9144"/>
            </a:xfrm>
            <a:custGeom>
              <a:avLst/>
              <a:gdLst>
                <a:gd name="connsiteX0" fmla="*/ 0 w 6885"/>
                <a:gd name="connsiteY0" fmla="*/ 2286 h 9144"/>
                <a:gd name="connsiteX1" fmla="*/ 6858 w 6885"/>
                <a:gd name="connsiteY1" fmla="*/ 0 h 9144"/>
                <a:gd name="connsiteX2" fmla="*/ 2286 w 6885"/>
                <a:gd name="connsiteY2" fmla="*/ 9144 h 9144"/>
                <a:gd name="connsiteX3" fmla="*/ 0 w 6885"/>
                <a:gd name="connsiteY3" fmla="*/ 2286 h 9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885" h="9144">
                  <a:moveTo>
                    <a:pt x="0" y="2286"/>
                  </a:moveTo>
                  <a:cubicBezTo>
                    <a:pt x="2286" y="1524"/>
                    <a:pt x="4572" y="762"/>
                    <a:pt x="6858" y="0"/>
                  </a:cubicBezTo>
                  <a:cubicBezTo>
                    <a:pt x="7239" y="4000"/>
                    <a:pt x="3620" y="6001"/>
                    <a:pt x="2286" y="9144"/>
                  </a:cubicBezTo>
                  <a:cubicBezTo>
                    <a:pt x="-381" y="7429"/>
                    <a:pt x="95" y="4763"/>
                    <a:pt x="0" y="2286"/>
                  </a:cubicBezTo>
                  <a:close/>
                </a:path>
              </a:pathLst>
            </a:custGeom>
            <a:solidFill>
              <a:srgbClr val="F1BC0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30" name="Freeform: Shape 429">
              <a:extLst>
                <a:ext uri="{FF2B5EF4-FFF2-40B4-BE49-F238E27FC236}">
                  <a16:creationId xmlns:a16="http://schemas.microsoft.com/office/drawing/2014/main" id="{488DD097-712C-E4A2-95F2-3CEE08A41F90}"/>
                </a:ext>
              </a:extLst>
            </p:cNvPr>
            <p:cNvSpPr/>
            <p:nvPr/>
          </p:nvSpPr>
          <p:spPr>
            <a:xfrm>
              <a:off x="9201004" y="2098181"/>
              <a:ext cx="31194" cy="22860"/>
            </a:xfrm>
            <a:custGeom>
              <a:avLst/>
              <a:gdLst>
                <a:gd name="connsiteX0" fmla="*/ 21908 w 31194"/>
                <a:gd name="connsiteY0" fmla="*/ 0 h 22860"/>
                <a:gd name="connsiteX1" fmla="*/ 26480 w 31194"/>
                <a:gd name="connsiteY1" fmla="*/ 2286 h 22860"/>
                <a:gd name="connsiteX2" fmla="*/ 26480 w 31194"/>
                <a:gd name="connsiteY2" fmla="*/ 16002 h 22860"/>
                <a:gd name="connsiteX3" fmla="*/ 15050 w 31194"/>
                <a:gd name="connsiteY3" fmla="*/ 20574 h 22860"/>
                <a:gd name="connsiteX4" fmla="*/ 8192 w 31194"/>
                <a:gd name="connsiteY4" fmla="*/ 22860 h 22860"/>
                <a:gd name="connsiteX5" fmla="*/ 0 w 31194"/>
                <a:gd name="connsiteY5" fmla="*/ 15240 h 22860"/>
                <a:gd name="connsiteX6" fmla="*/ 8192 w 31194"/>
                <a:gd name="connsiteY6" fmla="*/ 11525 h 22860"/>
                <a:gd name="connsiteX7" fmla="*/ 15050 w 31194"/>
                <a:gd name="connsiteY7" fmla="*/ 6953 h 22860"/>
                <a:gd name="connsiteX8" fmla="*/ 15050 w 31194"/>
                <a:gd name="connsiteY8" fmla="*/ 4667 h 22860"/>
                <a:gd name="connsiteX9" fmla="*/ 21908 w 31194"/>
                <a:gd name="connsiteY9" fmla="*/ 0 h 22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194" h="22860">
                  <a:moveTo>
                    <a:pt x="21908" y="0"/>
                  </a:moveTo>
                  <a:cubicBezTo>
                    <a:pt x="21812" y="4096"/>
                    <a:pt x="24003" y="3429"/>
                    <a:pt x="26480" y="2286"/>
                  </a:cubicBezTo>
                  <a:cubicBezTo>
                    <a:pt x="32766" y="6858"/>
                    <a:pt x="32766" y="11430"/>
                    <a:pt x="26480" y="16002"/>
                  </a:cubicBezTo>
                  <a:cubicBezTo>
                    <a:pt x="21146" y="13621"/>
                    <a:pt x="17717" y="16193"/>
                    <a:pt x="15050" y="20574"/>
                  </a:cubicBezTo>
                  <a:cubicBezTo>
                    <a:pt x="12764" y="21336"/>
                    <a:pt x="10478" y="22098"/>
                    <a:pt x="8192" y="22860"/>
                  </a:cubicBezTo>
                  <a:cubicBezTo>
                    <a:pt x="7049" y="19050"/>
                    <a:pt x="2477" y="18574"/>
                    <a:pt x="0" y="15240"/>
                  </a:cubicBezTo>
                  <a:cubicBezTo>
                    <a:pt x="3143" y="13811"/>
                    <a:pt x="5715" y="12668"/>
                    <a:pt x="8192" y="11525"/>
                  </a:cubicBezTo>
                  <a:cubicBezTo>
                    <a:pt x="14002" y="12763"/>
                    <a:pt x="15812" y="11525"/>
                    <a:pt x="15050" y="6953"/>
                  </a:cubicBezTo>
                  <a:cubicBezTo>
                    <a:pt x="15050" y="6191"/>
                    <a:pt x="15050" y="5429"/>
                    <a:pt x="15050" y="4667"/>
                  </a:cubicBezTo>
                  <a:cubicBezTo>
                    <a:pt x="14859" y="-762"/>
                    <a:pt x="20098" y="2191"/>
                    <a:pt x="21908" y="0"/>
                  </a:cubicBezTo>
                  <a:close/>
                </a:path>
              </a:pathLst>
            </a:custGeom>
            <a:solidFill>
              <a:srgbClr val="FCBD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31" name="Freeform: Shape 430">
              <a:extLst>
                <a:ext uri="{FF2B5EF4-FFF2-40B4-BE49-F238E27FC236}">
                  <a16:creationId xmlns:a16="http://schemas.microsoft.com/office/drawing/2014/main" id="{1F6087AD-6ABC-56BD-E8FC-54517C732E16}"/>
                </a:ext>
              </a:extLst>
            </p:cNvPr>
            <p:cNvSpPr/>
            <p:nvPr/>
          </p:nvSpPr>
          <p:spPr>
            <a:xfrm>
              <a:off x="9156712" y="2114038"/>
              <a:ext cx="20573" cy="16146"/>
            </a:xfrm>
            <a:custGeom>
              <a:avLst/>
              <a:gdLst>
                <a:gd name="connsiteX0" fmla="*/ 11430 w 20573"/>
                <a:gd name="connsiteY0" fmla="*/ 144 h 16146"/>
                <a:gd name="connsiteX1" fmla="*/ 16002 w 20573"/>
                <a:gd name="connsiteY1" fmla="*/ 4716 h 16146"/>
                <a:gd name="connsiteX2" fmla="*/ 20574 w 20573"/>
                <a:gd name="connsiteY2" fmla="*/ 16146 h 16146"/>
                <a:gd name="connsiteX3" fmla="*/ 11430 w 20573"/>
                <a:gd name="connsiteY3" fmla="*/ 5478 h 16146"/>
                <a:gd name="connsiteX4" fmla="*/ 0 w 20573"/>
                <a:gd name="connsiteY4" fmla="*/ 7002 h 16146"/>
                <a:gd name="connsiteX5" fmla="*/ 11430 w 20573"/>
                <a:gd name="connsiteY5" fmla="*/ 144 h 161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573" h="16146">
                  <a:moveTo>
                    <a:pt x="11430" y="144"/>
                  </a:moveTo>
                  <a:cubicBezTo>
                    <a:pt x="14383" y="240"/>
                    <a:pt x="15907" y="1764"/>
                    <a:pt x="16002" y="4716"/>
                  </a:cubicBezTo>
                  <a:cubicBezTo>
                    <a:pt x="21050" y="7098"/>
                    <a:pt x="18764" y="12432"/>
                    <a:pt x="20574" y="16146"/>
                  </a:cubicBezTo>
                  <a:cubicBezTo>
                    <a:pt x="9620" y="13194"/>
                    <a:pt x="9620" y="13194"/>
                    <a:pt x="11430" y="5478"/>
                  </a:cubicBezTo>
                  <a:cubicBezTo>
                    <a:pt x="7525" y="5478"/>
                    <a:pt x="4572" y="12622"/>
                    <a:pt x="0" y="7002"/>
                  </a:cubicBezTo>
                  <a:cubicBezTo>
                    <a:pt x="2381" y="2335"/>
                    <a:pt x="5715" y="-713"/>
                    <a:pt x="11430" y="144"/>
                  </a:cubicBezTo>
                  <a:close/>
                </a:path>
              </a:pathLst>
            </a:custGeom>
            <a:solidFill>
              <a:srgbClr val="F8BE0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32" name="Freeform: Shape 431">
              <a:extLst>
                <a:ext uri="{FF2B5EF4-FFF2-40B4-BE49-F238E27FC236}">
                  <a16:creationId xmlns:a16="http://schemas.microsoft.com/office/drawing/2014/main" id="{E56074B5-90F5-ABF3-D3E9-875640097498}"/>
                </a:ext>
              </a:extLst>
            </p:cNvPr>
            <p:cNvSpPr/>
            <p:nvPr/>
          </p:nvSpPr>
          <p:spPr>
            <a:xfrm>
              <a:off x="9181858" y="2107324"/>
              <a:ext cx="15134" cy="11566"/>
            </a:xfrm>
            <a:custGeom>
              <a:avLst/>
              <a:gdLst>
                <a:gd name="connsiteX0" fmla="*/ 0 w 15134"/>
                <a:gd name="connsiteY0" fmla="*/ 11430 h 11566"/>
                <a:gd name="connsiteX1" fmla="*/ 11430 w 15134"/>
                <a:gd name="connsiteY1" fmla="*/ 0 h 11566"/>
                <a:gd name="connsiteX2" fmla="*/ 14002 w 15134"/>
                <a:gd name="connsiteY2" fmla="*/ 3810 h 11566"/>
                <a:gd name="connsiteX3" fmla="*/ 0 w 15134"/>
                <a:gd name="connsiteY3" fmla="*/ 11430 h 11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4" h="11566">
                  <a:moveTo>
                    <a:pt x="0" y="11430"/>
                  </a:moveTo>
                  <a:cubicBezTo>
                    <a:pt x="2381" y="6191"/>
                    <a:pt x="9525" y="5715"/>
                    <a:pt x="11430" y="0"/>
                  </a:cubicBezTo>
                  <a:cubicBezTo>
                    <a:pt x="13430" y="572"/>
                    <a:pt x="16955" y="1238"/>
                    <a:pt x="14002" y="3810"/>
                  </a:cubicBezTo>
                  <a:cubicBezTo>
                    <a:pt x="10001" y="7239"/>
                    <a:pt x="6572" y="12478"/>
                    <a:pt x="0" y="11430"/>
                  </a:cubicBezTo>
                  <a:close/>
                </a:path>
              </a:pathLst>
            </a:custGeom>
            <a:solidFill>
              <a:srgbClr val="F3B7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33" name="Freeform: Shape 432">
              <a:extLst>
                <a:ext uri="{FF2B5EF4-FFF2-40B4-BE49-F238E27FC236}">
                  <a16:creationId xmlns:a16="http://schemas.microsoft.com/office/drawing/2014/main" id="{0F68F371-2028-3648-5071-128C1F14B490}"/>
                </a:ext>
              </a:extLst>
            </p:cNvPr>
            <p:cNvSpPr/>
            <p:nvPr/>
          </p:nvSpPr>
          <p:spPr>
            <a:xfrm>
              <a:off x="9185584" y="2123377"/>
              <a:ext cx="8322" cy="6807"/>
            </a:xfrm>
            <a:custGeom>
              <a:avLst/>
              <a:gdLst>
                <a:gd name="connsiteX0" fmla="*/ 3133 w 8322"/>
                <a:gd name="connsiteY0" fmla="*/ 6807 h 6807"/>
                <a:gd name="connsiteX1" fmla="*/ 3133 w 8322"/>
                <a:gd name="connsiteY1" fmla="*/ 2235 h 6807"/>
                <a:gd name="connsiteX2" fmla="*/ 8086 w 8322"/>
                <a:gd name="connsiteY2" fmla="*/ 1378 h 6807"/>
                <a:gd name="connsiteX3" fmla="*/ 3133 w 8322"/>
                <a:gd name="connsiteY3" fmla="*/ 6807 h 6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322" h="6807">
                  <a:moveTo>
                    <a:pt x="3133" y="6807"/>
                  </a:moveTo>
                  <a:cubicBezTo>
                    <a:pt x="-4582" y="5283"/>
                    <a:pt x="4562" y="3759"/>
                    <a:pt x="3133" y="2235"/>
                  </a:cubicBezTo>
                  <a:cubicBezTo>
                    <a:pt x="4657" y="426"/>
                    <a:pt x="7229" y="-1289"/>
                    <a:pt x="8086" y="1378"/>
                  </a:cubicBezTo>
                  <a:cubicBezTo>
                    <a:pt x="9134" y="4331"/>
                    <a:pt x="6562" y="6522"/>
                    <a:pt x="3133" y="6807"/>
                  </a:cubicBezTo>
                  <a:close/>
                </a:path>
              </a:pathLst>
            </a:custGeom>
            <a:solidFill>
              <a:srgbClr val="F4BA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34" name="Freeform: Shape 433">
              <a:extLst>
                <a:ext uri="{FF2B5EF4-FFF2-40B4-BE49-F238E27FC236}">
                  <a16:creationId xmlns:a16="http://schemas.microsoft.com/office/drawing/2014/main" id="{F82F4308-6A4E-71D5-09B4-BA38F3B4E9F4}"/>
                </a:ext>
              </a:extLst>
            </p:cNvPr>
            <p:cNvSpPr/>
            <p:nvPr/>
          </p:nvSpPr>
          <p:spPr>
            <a:xfrm>
              <a:off x="9209195" y="2105038"/>
              <a:ext cx="12102" cy="6700"/>
            </a:xfrm>
            <a:custGeom>
              <a:avLst/>
              <a:gdLst>
                <a:gd name="connsiteX0" fmla="*/ 6858 w 12102"/>
                <a:gd name="connsiteY0" fmla="*/ 0 h 6700"/>
                <a:gd name="connsiteX1" fmla="*/ 11144 w 12102"/>
                <a:gd name="connsiteY1" fmla="*/ 476 h 6700"/>
                <a:gd name="connsiteX2" fmla="*/ 10573 w 12102"/>
                <a:gd name="connsiteY2" fmla="*/ 3715 h 6700"/>
                <a:gd name="connsiteX3" fmla="*/ 0 w 12102"/>
                <a:gd name="connsiteY3" fmla="*/ 4572 h 6700"/>
                <a:gd name="connsiteX4" fmla="*/ 6858 w 12102"/>
                <a:gd name="connsiteY4" fmla="*/ 0 h 6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02" h="6700">
                  <a:moveTo>
                    <a:pt x="6858" y="0"/>
                  </a:moveTo>
                  <a:cubicBezTo>
                    <a:pt x="8287" y="95"/>
                    <a:pt x="10001" y="-190"/>
                    <a:pt x="11144" y="476"/>
                  </a:cubicBezTo>
                  <a:cubicBezTo>
                    <a:pt x="13049" y="1619"/>
                    <a:pt x="11716" y="3143"/>
                    <a:pt x="10573" y="3715"/>
                  </a:cubicBezTo>
                  <a:cubicBezTo>
                    <a:pt x="7239" y="5143"/>
                    <a:pt x="3905" y="9144"/>
                    <a:pt x="0" y="4572"/>
                  </a:cubicBezTo>
                  <a:cubicBezTo>
                    <a:pt x="3334" y="4572"/>
                    <a:pt x="5620" y="3048"/>
                    <a:pt x="6858" y="0"/>
                  </a:cubicBezTo>
                  <a:close/>
                </a:path>
              </a:pathLst>
            </a:custGeom>
            <a:solidFill>
              <a:srgbClr val="F7B2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35" name="Freeform: Shape 434">
              <a:extLst>
                <a:ext uri="{FF2B5EF4-FFF2-40B4-BE49-F238E27FC236}">
                  <a16:creationId xmlns:a16="http://schemas.microsoft.com/office/drawing/2014/main" id="{5D303E3E-AB74-C1CA-C8D1-B4BEF1B7EF0D}"/>
                </a:ext>
              </a:extLst>
            </p:cNvPr>
            <p:cNvSpPr/>
            <p:nvPr/>
          </p:nvSpPr>
          <p:spPr>
            <a:xfrm>
              <a:off x="9202337" y="2132471"/>
              <a:ext cx="6858" cy="4571"/>
            </a:xfrm>
            <a:custGeom>
              <a:avLst/>
              <a:gdLst>
                <a:gd name="connsiteX0" fmla="*/ 6858 w 6858"/>
                <a:gd name="connsiteY0" fmla="*/ 4572 h 4571"/>
                <a:gd name="connsiteX1" fmla="*/ 0 w 6858"/>
                <a:gd name="connsiteY1" fmla="*/ 4572 h 4571"/>
                <a:gd name="connsiteX2" fmla="*/ 6858 w 6858"/>
                <a:gd name="connsiteY2" fmla="*/ 0 h 4571"/>
                <a:gd name="connsiteX3" fmla="*/ 6858 w 6858"/>
                <a:gd name="connsiteY3" fmla="*/ 4572 h 4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858" h="4571">
                  <a:moveTo>
                    <a:pt x="6858" y="4572"/>
                  </a:moveTo>
                  <a:cubicBezTo>
                    <a:pt x="4572" y="4572"/>
                    <a:pt x="2286" y="4572"/>
                    <a:pt x="0" y="4572"/>
                  </a:cubicBezTo>
                  <a:cubicBezTo>
                    <a:pt x="1334" y="1524"/>
                    <a:pt x="3620" y="0"/>
                    <a:pt x="6858" y="0"/>
                  </a:cubicBezTo>
                  <a:cubicBezTo>
                    <a:pt x="6858" y="1524"/>
                    <a:pt x="6858" y="3048"/>
                    <a:pt x="6858" y="4572"/>
                  </a:cubicBezTo>
                  <a:close/>
                </a:path>
              </a:pathLst>
            </a:custGeom>
            <a:solidFill>
              <a:srgbClr val="F0B2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36" name="Freeform: Shape 435">
              <a:extLst>
                <a:ext uri="{FF2B5EF4-FFF2-40B4-BE49-F238E27FC236}">
                  <a16:creationId xmlns:a16="http://schemas.microsoft.com/office/drawing/2014/main" id="{A6AF3A13-678D-AEBE-4955-62E9617A8BBC}"/>
                </a:ext>
              </a:extLst>
            </p:cNvPr>
            <p:cNvSpPr/>
            <p:nvPr/>
          </p:nvSpPr>
          <p:spPr>
            <a:xfrm>
              <a:off x="9254915" y="2079473"/>
              <a:ext cx="23224" cy="27851"/>
            </a:xfrm>
            <a:custGeom>
              <a:avLst/>
              <a:gdLst>
                <a:gd name="connsiteX0" fmla="*/ 11430 w 23224"/>
                <a:gd name="connsiteY0" fmla="*/ 27851 h 27851"/>
                <a:gd name="connsiteX1" fmla="*/ 6858 w 23224"/>
                <a:gd name="connsiteY1" fmla="*/ 23279 h 27851"/>
                <a:gd name="connsiteX2" fmla="*/ 4572 w 23224"/>
                <a:gd name="connsiteY2" fmla="*/ 16421 h 27851"/>
                <a:gd name="connsiteX3" fmla="*/ 0 w 23224"/>
                <a:gd name="connsiteY3" fmla="*/ 7277 h 27851"/>
                <a:gd name="connsiteX4" fmla="*/ 3143 w 23224"/>
                <a:gd name="connsiteY4" fmla="*/ 4991 h 27851"/>
                <a:gd name="connsiteX5" fmla="*/ 4001 w 23224"/>
                <a:gd name="connsiteY5" fmla="*/ 2229 h 27851"/>
                <a:gd name="connsiteX6" fmla="*/ 9144 w 23224"/>
                <a:gd name="connsiteY6" fmla="*/ 419 h 27851"/>
                <a:gd name="connsiteX7" fmla="*/ 20574 w 23224"/>
                <a:gd name="connsiteY7" fmla="*/ 7277 h 27851"/>
                <a:gd name="connsiteX8" fmla="*/ 15430 w 23224"/>
                <a:gd name="connsiteY8" fmla="*/ 23279 h 27851"/>
                <a:gd name="connsiteX9" fmla="*/ 11430 w 23224"/>
                <a:gd name="connsiteY9" fmla="*/ 27851 h 27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224" h="27851">
                  <a:moveTo>
                    <a:pt x="11430" y="27851"/>
                  </a:moveTo>
                  <a:cubicBezTo>
                    <a:pt x="8477" y="27756"/>
                    <a:pt x="6953" y="26232"/>
                    <a:pt x="6858" y="23279"/>
                  </a:cubicBezTo>
                  <a:cubicBezTo>
                    <a:pt x="4001" y="21660"/>
                    <a:pt x="9049" y="17564"/>
                    <a:pt x="4572" y="16421"/>
                  </a:cubicBezTo>
                  <a:cubicBezTo>
                    <a:pt x="1619" y="14135"/>
                    <a:pt x="381" y="10897"/>
                    <a:pt x="0" y="7277"/>
                  </a:cubicBezTo>
                  <a:cubicBezTo>
                    <a:pt x="190" y="5277"/>
                    <a:pt x="5143" y="10039"/>
                    <a:pt x="3143" y="4991"/>
                  </a:cubicBezTo>
                  <a:cubicBezTo>
                    <a:pt x="3238" y="3943"/>
                    <a:pt x="3429" y="3086"/>
                    <a:pt x="4001" y="2229"/>
                  </a:cubicBezTo>
                  <a:cubicBezTo>
                    <a:pt x="5620" y="1276"/>
                    <a:pt x="6763" y="-914"/>
                    <a:pt x="9144" y="419"/>
                  </a:cubicBezTo>
                  <a:cubicBezTo>
                    <a:pt x="11906" y="4515"/>
                    <a:pt x="13049" y="11087"/>
                    <a:pt x="20574" y="7277"/>
                  </a:cubicBezTo>
                  <a:cubicBezTo>
                    <a:pt x="25336" y="15850"/>
                    <a:pt x="23717" y="21184"/>
                    <a:pt x="15430" y="23279"/>
                  </a:cubicBezTo>
                  <a:cubicBezTo>
                    <a:pt x="12763" y="23946"/>
                    <a:pt x="11716" y="25375"/>
                    <a:pt x="11430" y="27851"/>
                  </a:cubicBezTo>
                  <a:close/>
                </a:path>
              </a:pathLst>
            </a:custGeom>
            <a:solidFill>
              <a:srgbClr val="F9B9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37" name="Freeform: Shape 436">
              <a:extLst>
                <a:ext uri="{FF2B5EF4-FFF2-40B4-BE49-F238E27FC236}">
                  <a16:creationId xmlns:a16="http://schemas.microsoft.com/office/drawing/2014/main" id="{8E83328A-3164-C46F-B813-0E4BF6EDC314}"/>
                </a:ext>
              </a:extLst>
            </p:cNvPr>
            <p:cNvSpPr/>
            <p:nvPr/>
          </p:nvSpPr>
          <p:spPr>
            <a:xfrm>
              <a:off x="9274461" y="2082178"/>
              <a:ext cx="12362" cy="6081"/>
            </a:xfrm>
            <a:custGeom>
              <a:avLst/>
              <a:gdLst>
                <a:gd name="connsiteX0" fmla="*/ 12363 w 12362"/>
                <a:gd name="connsiteY0" fmla="*/ 0 h 6081"/>
                <a:gd name="connsiteX1" fmla="*/ 12363 w 12362"/>
                <a:gd name="connsiteY1" fmla="*/ 4572 h 6081"/>
                <a:gd name="connsiteX2" fmla="*/ 933 w 12362"/>
                <a:gd name="connsiteY2" fmla="*/ 4572 h 6081"/>
                <a:gd name="connsiteX3" fmla="*/ 1695 w 12362"/>
                <a:gd name="connsiteY3" fmla="*/ 667 h 6081"/>
                <a:gd name="connsiteX4" fmla="*/ 12363 w 12362"/>
                <a:gd name="connsiteY4" fmla="*/ 0 h 6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362" h="6081">
                  <a:moveTo>
                    <a:pt x="12363" y="0"/>
                  </a:moveTo>
                  <a:cubicBezTo>
                    <a:pt x="12172" y="1524"/>
                    <a:pt x="9791" y="3048"/>
                    <a:pt x="12363" y="4572"/>
                  </a:cubicBezTo>
                  <a:cubicBezTo>
                    <a:pt x="8553" y="8668"/>
                    <a:pt x="4743" y="2953"/>
                    <a:pt x="933" y="4572"/>
                  </a:cubicBezTo>
                  <a:cubicBezTo>
                    <a:pt x="837" y="3143"/>
                    <a:pt x="-1544" y="1048"/>
                    <a:pt x="1695" y="667"/>
                  </a:cubicBezTo>
                  <a:cubicBezTo>
                    <a:pt x="5314" y="190"/>
                    <a:pt x="8838" y="190"/>
                    <a:pt x="12363" y="0"/>
                  </a:cubicBezTo>
                  <a:close/>
                </a:path>
              </a:pathLst>
            </a:custGeom>
            <a:solidFill>
              <a:srgbClr val="F9B9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38" name="Freeform: Shape 437">
              <a:extLst>
                <a:ext uri="{FF2B5EF4-FFF2-40B4-BE49-F238E27FC236}">
                  <a16:creationId xmlns:a16="http://schemas.microsoft.com/office/drawing/2014/main" id="{CA87275E-A987-6C6A-90AC-9F5E38F2AD29}"/>
                </a:ext>
              </a:extLst>
            </p:cNvPr>
            <p:cNvSpPr/>
            <p:nvPr/>
          </p:nvSpPr>
          <p:spPr>
            <a:xfrm>
              <a:off x="9258844" y="2073035"/>
              <a:ext cx="7500" cy="9143"/>
            </a:xfrm>
            <a:custGeom>
              <a:avLst/>
              <a:gdLst>
                <a:gd name="connsiteX0" fmla="*/ 5215 w 7500"/>
                <a:gd name="connsiteY0" fmla="*/ 6858 h 9143"/>
                <a:gd name="connsiteX1" fmla="*/ 643 w 7500"/>
                <a:gd name="connsiteY1" fmla="*/ 9144 h 9143"/>
                <a:gd name="connsiteX2" fmla="*/ 71 w 7500"/>
                <a:gd name="connsiteY2" fmla="*/ 7620 h 9143"/>
                <a:gd name="connsiteX3" fmla="*/ 643 w 7500"/>
                <a:gd name="connsiteY3" fmla="*/ 6858 h 9143"/>
                <a:gd name="connsiteX4" fmla="*/ 643 w 7500"/>
                <a:gd name="connsiteY4" fmla="*/ 0 h 9143"/>
                <a:gd name="connsiteX5" fmla="*/ 7501 w 7500"/>
                <a:gd name="connsiteY5" fmla="*/ 4572 h 9143"/>
                <a:gd name="connsiteX6" fmla="*/ 5215 w 7500"/>
                <a:gd name="connsiteY6" fmla="*/ 6858 h 9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500" h="9143">
                  <a:moveTo>
                    <a:pt x="5215" y="6858"/>
                  </a:moveTo>
                  <a:cubicBezTo>
                    <a:pt x="3691" y="7620"/>
                    <a:pt x="2167" y="8382"/>
                    <a:pt x="643" y="9144"/>
                  </a:cubicBezTo>
                  <a:cubicBezTo>
                    <a:pt x="71" y="8668"/>
                    <a:pt x="-119" y="8096"/>
                    <a:pt x="71" y="7620"/>
                  </a:cubicBezTo>
                  <a:cubicBezTo>
                    <a:pt x="262" y="7144"/>
                    <a:pt x="452" y="6858"/>
                    <a:pt x="643" y="6858"/>
                  </a:cubicBezTo>
                  <a:cubicBezTo>
                    <a:pt x="643" y="4572"/>
                    <a:pt x="643" y="2286"/>
                    <a:pt x="643" y="0"/>
                  </a:cubicBezTo>
                  <a:cubicBezTo>
                    <a:pt x="3977" y="0"/>
                    <a:pt x="6167" y="1524"/>
                    <a:pt x="7501" y="4572"/>
                  </a:cubicBezTo>
                  <a:cubicBezTo>
                    <a:pt x="6739" y="5334"/>
                    <a:pt x="5977" y="6096"/>
                    <a:pt x="5215" y="6858"/>
                  </a:cubicBezTo>
                  <a:close/>
                </a:path>
              </a:pathLst>
            </a:custGeom>
            <a:solidFill>
              <a:srgbClr val="FBC20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39" name="Freeform: Shape 438">
              <a:extLst>
                <a:ext uri="{FF2B5EF4-FFF2-40B4-BE49-F238E27FC236}">
                  <a16:creationId xmlns:a16="http://schemas.microsoft.com/office/drawing/2014/main" id="{8385A45B-BC4A-38B3-F096-0529A25B3426}"/>
                </a:ext>
              </a:extLst>
            </p:cNvPr>
            <p:cNvSpPr/>
            <p:nvPr/>
          </p:nvSpPr>
          <p:spPr>
            <a:xfrm>
              <a:off x="9250343" y="2079893"/>
              <a:ext cx="9144" cy="5808"/>
            </a:xfrm>
            <a:custGeom>
              <a:avLst/>
              <a:gdLst>
                <a:gd name="connsiteX0" fmla="*/ 9144 w 9144"/>
                <a:gd name="connsiteY0" fmla="*/ 0 h 5808"/>
                <a:gd name="connsiteX1" fmla="*/ 9144 w 9144"/>
                <a:gd name="connsiteY1" fmla="*/ 2286 h 5808"/>
                <a:gd name="connsiteX2" fmla="*/ 9144 w 9144"/>
                <a:gd name="connsiteY2" fmla="*/ 2286 h 5808"/>
                <a:gd name="connsiteX3" fmla="*/ 0 w 9144"/>
                <a:gd name="connsiteY3" fmla="*/ 0 h 5808"/>
                <a:gd name="connsiteX4" fmla="*/ 0 w 9144"/>
                <a:gd name="connsiteY4" fmla="*/ 0 h 5808"/>
                <a:gd name="connsiteX5" fmla="*/ 9144 w 9144"/>
                <a:gd name="connsiteY5" fmla="*/ 0 h 58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144" h="5808">
                  <a:moveTo>
                    <a:pt x="9144" y="0"/>
                  </a:moveTo>
                  <a:cubicBezTo>
                    <a:pt x="9144" y="762"/>
                    <a:pt x="9144" y="1524"/>
                    <a:pt x="9144" y="2286"/>
                  </a:cubicBezTo>
                  <a:lnTo>
                    <a:pt x="9144" y="2286"/>
                  </a:lnTo>
                  <a:cubicBezTo>
                    <a:pt x="5429" y="4286"/>
                    <a:pt x="667" y="10192"/>
                    <a:pt x="0" y="0"/>
                  </a:cubicBezTo>
                  <a:lnTo>
                    <a:pt x="0" y="0"/>
                  </a:lnTo>
                  <a:cubicBezTo>
                    <a:pt x="3048" y="0"/>
                    <a:pt x="6096" y="0"/>
                    <a:pt x="9144" y="0"/>
                  </a:cubicBezTo>
                  <a:close/>
                </a:path>
              </a:pathLst>
            </a:custGeom>
            <a:solidFill>
              <a:srgbClr val="F0B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40" name="Freeform: Shape 439">
              <a:extLst>
                <a:ext uri="{FF2B5EF4-FFF2-40B4-BE49-F238E27FC236}">
                  <a16:creationId xmlns:a16="http://schemas.microsoft.com/office/drawing/2014/main" id="{5FCC3632-8805-5350-0FFA-45C1D9D7B6F4}"/>
                </a:ext>
              </a:extLst>
            </p:cNvPr>
            <p:cNvSpPr/>
            <p:nvPr/>
          </p:nvSpPr>
          <p:spPr>
            <a:xfrm>
              <a:off x="9142639" y="2102753"/>
              <a:ext cx="27391" cy="25050"/>
            </a:xfrm>
            <a:custGeom>
              <a:avLst/>
              <a:gdLst>
                <a:gd name="connsiteX0" fmla="*/ 25503 w 27391"/>
                <a:gd name="connsiteY0" fmla="*/ 11430 h 25050"/>
                <a:gd name="connsiteX1" fmla="*/ 14073 w 27391"/>
                <a:gd name="connsiteY1" fmla="*/ 18288 h 25050"/>
                <a:gd name="connsiteX2" fmla="*/ 4739 w 27391"/>
                <a:gd name="connsiteY2" fmla="*/ 24003 h 25050"/>
                <a:gd name="connsiteX3" fmla="*/ 643 w 27391"/>
                <a:gd name="connsiteY3" fmla="*/ 25051 h 25050"/>
                <a:gd name="connsiteX4" fmla="*/ 2738 w 27391"/>
                <a:gd name="connsiteY4" fmla="*/ 18193 h 25050"/>
                <a:gd name="connsiteX5" fmla="*/ 4643 w 27391"/>
                <a:gd name="connsiteY5" fmla="*/ 16002 h 25050"/>
                <a:gd name="connsiteX6" fmla="*/ 9501 w 27391"/>
                <a:gd name="connsiteY6" fmla="*/ 9144 h 25050"/>
                <a:gd name="connsiteX7" fmla="*/ 11787 w 27391"/>
                <a:gd name="connsiteY7" fmla="*/ 4572 h 25050"/>
                <a:gd name="connsiteX8" fmla="*/ 23217 w 27391"/>
                <a:gd name="connsiteY8" fmla="*/ 0 h 25050"/>
                <a:gd name="connsiteX9" fmla="*/ 25503 w 27391"/>
                <a:gd name="connsiteY9" fmla="*/ 11430 h 25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7391" h="25050">
                  <a:moveTo>
                    <a:pt x="25503" y="11430"/>
                  </a:moveTo>
                  <a:cubicBezTo>
                    <a:pt x="21693" y="13716"/>
                    <a:pt x="17883" y="16002"/>
                    <a:pt x="14073" y="18288"/>
                  </a:cubicBezTo>
                  <a:cubicBezTo>
                    <a:pt x="10930" y="20193"/>
                    <a:pt x="7882" y="22193"/>
                    <a:pt x="4739" y="24003"/>
                  </a:cubicBezTo>
                  <a:cubicBezTo>
                    <a:pt x="3500" y="24670"/>
                    <a:pt x="2072" y="24765"/>
                    <a:pt x="643" y="25051"/>
                  </a:cubicBezTo>
                  <a:cubicBezTo>
                    <a:pt x="-1548" y="21527"/>
                    <a:pt x="2548" y="20574"/>
                    <a:pt x="2738" y="18193"/>
                  </a:cubicBezTo>
                  <a:cubicBezTo>
                    <a:pt x="3310" y="17431"/>
                    <a:pt x="3977" y="16669"/>
                    <a:pt x="4643" y="16002"/>
                  </a:cubicBezTo>
                  <a:cubicBezTo>
                    <a:pt x="6263" y="13811"/>
                    <a:pt x="8549" y="12002"/>
                    <a:pt x="9501" y="9144"/>
                  </a:cubicBezTo>
                  <a:cubicBezTo>
                    <a:pt x="10263" y="7620"/>
                    <a:pt x="11025" y="6096"/>
                    <a:pt x="11787" y="4572"/>
                  </a:cubicBezTo>
                  <a:cubicBezTo>
                    <a:pt x="17597" y="8191"/>
                    <a:pt x="19121" y="952"/>
                    <a:pt x="23217" y="0"/>
                  </a:cubicBezTo>
                  <a:cubicBezTo>
                    <a:pt x="27408" y="3143"/>
                    <a:pt x="28932" y="6763"/>
                    <a:pt x="25503" y="11430"/>
                  </a:cubicBezTo>
                  <a:close/>
                </a:path>
              </a:pathLst>
            </a:custGeom>
            <a:solidFill>
              <a:srgbClr val="FDCB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41" name="Freeform: Shape 440">
              <a:extLst>
                <a:ext uri="{FF2B5EF4-FFF2-40B4-BE49-F238E27FC236}">
                  <a16:creationId xmlns:a16="http://schemas.microsoft.com/office/drawing/2014/main" id="{23A1D442-D801-3040-93C8-31A4BA82F482}"/>
                </a:ext>
              </a:extLst>
            </p:cNvPr>
            <p:cNvSpPr/>
            <p:nvPr/>
          </p:nvSpPr>
          <p:spPr>
            <a:xfrm>
              <a:off x="9145283" y="2110933"/>
              <a:ext cx="8356" cy="10107"/>
            </a:xfrm>
            <a:custGeom>
              <a:avLst/>
              <a:gdLst>
                <a:gd name="connsiteX0" fmla="*/ 6858 w 8356"/>
                <a:gd name="connsiteY0" fmla="*/ 964 h 10107"/>
                <a:gd name="connsiteX1" fmla="*/ 2286 w 8356"/>
                <a:gd name="connsiteY1" fmla="*/ 10108 h 10107"/>
                <a:gd name="connsiteX2" fmla="*/ 0 w 8356"/>
                <a:gd name="connsiteY2" fmla="*/ 5536 h 10107"/>
                <a:gd name="connsiteX3" fmla="*/ 6858 w 8356"/>
                <a:gd name="connsiteY3" fmla="*/ 964 h 10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356" h="10107">
                  <a:moveTo>
                    <a:pt x="6858" y="964"/>
                  </a:moveTo>
                  <a:cubicBezTo>
                    <a:pt x="11335" y="7060"/>
                    <a:pt x="4572" y="7441"/>
                    <a:pt x="2286" y="10108"/>
                  </a:cubicBezTo>
                  <a:cubicBezTo>
                    <a:pt x="571" y="9060"/>
                    <a:pt x="1333" y="6774"/>
                    <a:pt x="0" y="5536"/>
                  </a:cubicBezTo>
                  <a:cubicBezTo>
                    <a:pt x="286" y="1059"/>
                    <a:pt x="1905" y="-1513"/>
                    <a:pt x="6858" y="964"/>
                  </a:cubicBezTo>
                  <a:close/>
                </a:path>
              </a:pathLst>
            </a:custGeom>
            <a:solidFill>
              <a:srgbClr val="FBC3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42" name="Freeform: Shape 441">
              <a:extLst>
                <a:ext uri="{FF2B5EF4-FFF2-40B4-BE49-F238E27FC236}">
                  <a16:creationId xmlns:a16="http://schemas.microsoft.com/office/drawing/2014/main" id="{0DCE1FA7-8646-4889-8524-386AB3300FAD}"/>
                </a:ext>
              </a:extLst>
            </p:cNvPr>
            <p:cNvSpPr/>
            <p:nvPr/>
          </p:nvSpPr>
          <p:spPr>
            <a:xfrm>
              <a:off x="9141621" y="2116468"/>
              <a:ext cx="5947" cy="4572"/>
            </a:xfrm>
            <a:custGeom>
              <a:avLst/>
              <a:gdLst>
                <a:gd name="connsiteX0" fmla="*/ 3662 w 5947"/>
                <a:gd name="connsiteY0" fmla="*/ 0 h 4572"/>
                <a:gd name="connsiteX1" fmla="*/ 5948 w 5947"/>
                <a:gd name="connsiteY1" fmla="*/ 4572 h 4572"/>
                <a:gd name="connsiteX2" fmla="*/ 3662 w 5947"/>
                <a:gd name="connsiteY2" fmla="*/ 4572 h 4572"/>
                <a:gd name="connsiteX3" fmla="*/ 42 w 5947"/>
                <a:gd name="connsiteY3" fmla="*/ 2762 h 4572"/>
                <a:gd name="connsiteX4" fmla="*/ 3662 w 5947"/>
                <a:gd name="connsiteY4" fmla="*/ 0 h 4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47" h="4572">
                  <a:moveTo>
                    <a:pt x="3662" y="0"/>
                  </a:moveTo>
                  <a:cubicBezTo>
                    <a:pt x="5471" y="953"/>
                    <a:pt x="5948" y="2667"/>
                    <a:pt x="5948" y="4572"/>
                  </a:cubicBezTo>
                  <a:cubicBezTo>
                    <a:pt x="5186" y="4572"/>
                    <a:pt x="4424" y="4572"/>
                    <a:pt x="3662" y="4572"/>
                  </a:cubicBezTo>
                  <a:cubicBezTo>
                    <a:pt x="2423" y="4001"/>
                    <a:pt x="233" y="3620"/>
                    <a:pt x="42" y="2762"/>
                  </a:cubicBezTo>
                  <a:cubicBezTo>
                    <a:pt x="-434" y="191"/>
                    <a:pt x="3281" y="2096"/>
                    <a:pt x="3662" y="0"/>
                  </a:cubicBezTo>
                  <a:close/>
                </a:path>
              </a:pathLst>
            </a:custGeom>
            <a:solidFill>
              <a:srgbClr val="F5BA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43" name="Freeform: Shape 442">
              <a:extLst>
                <a:ext uri="{FF2B5EF4-FFF2-40B4-BE49-F238E27FC236}">
                  <a16:creationId xmlns:a16="http://schemas.microsoft.com/office/drawing/2014/main" id="{5A8160B8-7DC6-3809-08F0-161C5DF37583}"/>
                </a:ext>
              </a:extLst>
            </p:cNvPr>
            <p:cNvSpPr/>
            <p:nvPr/>
          </p:nvSpPr>
          <p:spPr>
            <a:xfrm>
              <a:off x="9245328" y="2079893"/>
              <a:ext cx="17588" cy="13716"/>
            </a:xfrm>
            <a:custGeom>
              <a:avLst/>
              <a:gdLst>
                <a:gd name="connsiteX0" fmla="*/ 5015 w 17588"/>
                <a:gd name="connsiteY0" fmla="*/ 0 h 13716"/>
                <a:gd name="connsiteX1" fmla="*/ 14159 w 17588"/>
                <a:gd name="connsiteY1" fmla="*/ 2286 h 13716"/>
                <a:gd name="connsiteX2" fmla="*/ 17588 w 17588"/>
                <a:gd name="connsiteY2" fmla="*/ 13716 h 13716"/>
                <a:gd name="connsiteX3" fmla="*/ 9587 w 17588"/>
                <a:gd name="connsiteY3" fmla="*/ 6858 h 13716"/>
                <a:gd name="connsiteX4" fmla="*/ 5015 w 17588"/>
                <a:gd name="connsiteY4" fmla="*/ 11430 h 13716"/>
                <a:gd name="connsiteX5" fmla="*/ 5015 w 17588"/>
                <a:gd name="connsiteY5" fmla="*/ 0 h 13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588" h="13716">
                  <a:moveTo>
                    <a:pt x="5015" y="0"/>
                  </a:moveTo>
                  <a:cubicBezTo>
                    <a:pt x="6253" y="7906"/>
                    <a:pt x="11206" y="1143"/>
                    <a:pt x="14159" y="2286"/>
                  </a:cubicBezTo>
                  <a:cubicBezTo>
                    <a:pt x="15207" y="5620"/>
                    <a:pt x="16159" y="8954"/>
                    <a:pt x="17588" y="13716"/>
                  </a:cubicBezTo>
                  <a:cubicBezTo>
                    <a:pt x="14159" y="10858"/>
                    <a:pt x="11873" y="8858"/>
                    <a:pt x="9587" y="6858"/>
                  </a:cubicBezTo>
                  <a:cubicBezTo>
                    <a:pt x="8063" y="8382"/>
                    <a:pt x="6539" y="9906"/>
                    <a:pt x="5015" y="11430"/>
                  </a:cubicBezTo>
                  <a:cubicBezTo>
                    <a:pt x="6730" y="7620"/>
                    <a:pt x="-7082" y="3810"/>
                    <a:pt x="5015" y="0"/>
                  </a:cubicBezTo>
                  <a:close/>
                </a:path>
              </a:pathLst>
            </a:custGeom>
            <a:solidFill>
              <a:srgbClr val="FCBE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44" name="Freeform: Shape 443">
              <a:extLst>
                <a:ext uri="{FF2B5EF4-FFF2-40B4-BE49-F238E27FC236}">
                  <a16:creationId xmlns:a16="http://schemas.microsoft.com/office/drawing/2014/main" id="{D88DDE6E-1D73-5F88-793D-61B430B822B6}"/>
                </a:ext>
              </a:extLst>
            </p:cNvPr>
            <p:cNvSpPr/>
            <p:nvPr/>
          </p:nvSpPr>
          <p:spPr>
            <a:xfrm>
              <a:off x="9227157" y="2111897"/>
              <a:ext cx="20900" cy="13620"/>
            </a:xfrm>
            <a:custGeom>
              <a:avLst/>
              <a:gdLst>
                <a:gd name="connsiteX0" fmla="*/ 14042 w 20900"/>
                <a:gd name="connsiteY0" fmla="*/ 0 h 13620"/>
                <a:gd name="connsiteX1" fmla="*/ 18614 w 20900"/>
                <a:gd name="connsiteY1" fmla="*/ 2286 h 13620"/>
                <a:gd name="connsiteX2" fmla="*/ 20900 w 20900"/>
                <a:gd name="connsiteY2" fmla="*/ 2286 h 13620"/>
                <a:gd name="connsiteX3" fmla="*/ 18614 w 20900"/>
                <a:gd name="connsiteY3" fmla="*/ 6858 h 13620"/>
                <a:gd name="connsiteX4" fmla="*/ 422 w 20900"/>
                <a:gd name="connsiteY4" fmla="*/ 13621 h 13620"/>
                <a:gd name="connsiteX5" fmla="*/ 2612 w 20900"/>
                <a:gd name="connsiteY5" fmla="*/ 4572 h 13620"/>
                <a:gd name="connsiteX6" fmla="*/ 2612 w 20900"/>
                <a:gd name="connsiteY6" fmla="*/ 4572 h 13620"/>
                <a:gd name="connsiteX7" fmla="*/ 14042 w 20900"/>
                <a:gd name="connsiteY7" fmla="*/ 0 h 13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0900" h="13620">
                  <a:moveTo>
                    <a:pt x="14042" y="0"/>
                  </a:moveTo>
                  <a:cubicBezTo>
                    <a:pt x="15566" y="762"/>
                    <a:pt x="17090" y="1524"/>
                    <a:pt x="18614" y="2286"/>
                  </a:cubicBezTo>
                  <a:cubicBezTo>
                    <a:pt x="19376" y="2286"/>
                    <a:pt x="20138" y="2286"/>
                    <a:pt x="20900" y="2286"/>
                  </a:cubicBezTo>
                  <a:cubicBezTo>
                    <a:pt x="20138" y="3810"/>
                    <a:pt x="19376" y="5334"/>
                    <a:pt x="18614" y="6858"/>
                  </a:cubicBezTo>
                  <a:cubicBezTo>
                    <a:pt x="11375" y="5334"/>
                    <a:pt x="5756" y="8953"/>
                    <a:pt x="422" y="13621"/>
                  </a:cubicBezTo>
                  <a:cubicBezTo>
                    <a:pt x="-1102" y="9334"/>
                    <a:pt x="1946" y="7334"/>
                    <a:pt x="2612" y="4572"/>
                  </a:cubicBezTo>
                  <a:lnTo>
                    <a:pt x="2612" y="4572"/>
                  </a:lnTo>
                  <a:cubicBezTo>
                    <a:pt x="4803" y="-1143"/>
                    <a:pt x="11471" y="4572"/>
                    <a:pt x="14042" y="0"/>
                  </a:cubicBezTo>
                  <a:close/>
                </a:path>
              </a:pathLst>
            </a:custGeom>
            <a:solidFill>
              <a:srgbClr val="F5B8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45" name="Freeform: Shape 444">
              <a:extLst>
                <a:ext uri="{FF2B5EF4-FFF2-40B4-BE49-F238E27FC236}">
                  <a16:creationId xmlns:a16="http://schemas.microsoft.com/office/drawing/2014/main" id="{9BFB1576-F6DA-7CA9-A9C0-3604647BECE8}"/>
                </a:ext>
              </a:extLst>
            </p:cNvPr>
            <p:cNvSpPr/>
            <p:nvPr/>
          </p:nvSpPr>
          <p:spPr>
            <a:xfrm>
              <a:off x="9258617" y="2095824"/>
              <a:ext cx="5520" cy="6928"/>
            </a:xfrm>
            <a:custGeom>
              <a:avLst/>
              <a:gdLst>
                <a:gd name="connsiteX0" fmla="*/ 871 w 5520"/>
                <a:gd name="connsiteY0" fmla="*/ 71 h 6928"/>
                <a:gd name="connsiteX1" fmla="*/ 3157 w 5520"/>
                <a:gd name="connsiteY1" fmla="*/ 6929 h 6928"/>
                <a:gd name="connsiteX2" fmla="*/ 871 w 5520"/>
                <a:gd name="connsiteY2" fmla="*/ 4643 h 6928"/>
                <a:gd name="connsiteX3" fmla="*/ 109 w 5520"/>
                <a:gd name="connsiteY3" fmla="*/ 3119 h 6928"/>
                <a:gd name="connsiteX4" fmla="*/ 871 w 5520"/>
                <a:gd name="connsiteY4" fmla="*/ 2357 h 6928"/>
                <a:gd name="connsiteX5" fmla="*/ 871 w 5520"/>
                <a:gd name="connsiteY5" fmla="*/ 71 h 6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520" h="6928">
                  <a:moveTo>
                    <a:pt x="871" y="71"/>
                  </a:moveTo>
                  <a:cubicBezTo>
                    <a:pt x="10872" y="-691"/>
                    <a:pt x="1347" y="4928"/>
                    <a:pt x="3157" y="6929"/>
                  </a:cubicBezTo>
                  <a:cubicBezTo>
                    <a:pt x="2395" y="6167"/>
                    <a:pt x="1633" y="5405"/>
                    <a:pt x="871" y="4643"/>
                  </a:cubicBezTo>
                  <a:cubicBezTo>
                    <a:pt x="109" y="4166"/>
                    <a:pt x="-177" y="3595"/>
                    <a:pt x="109" y="3119"/>
                  </a:cubicBezTo>
                  <a:cubicBezTo>
                    <a:pt x="394" y="2642"/>
                    <a:pt x="680" y="2357"/>
                    <a:pt x="871" y="2357"/>
                  </a:cubicBezTo>
                  <a:cubicBezTo>
                    <a:pt x="871" y="1595"/>
                    <a:pt x="871" y="833"/>
                    <a:pt x="871" y="71"/>
                  </a:cubicBezTo>
                  <a:close/>
                </a:path>
              </a:pathLst>
            </a:custGeom>
            <a:solidFill>
              <a:srgbClr val="EFAC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46" name="Freeform: Shape 445">
              <a:extLst>
                <a:ext uri="{FF2B5EF4-FFF2-40B4-BE49-F238E27FC236}">
                  <a16:creationId xmlns:a16="http://schemas.microsoft.com/office/drawing/2014/main" id="{E3E3BC3A-1363-4C36-4A35-C3598A7F8C34}"/>
                </a:ext>
              </a:extLst>
            </p:cNvPr>
            <p:cNvSpPr/>
            <p:nvPr/>
          </p:nvSpPr>
          <p:spPr>
            <a:xfrm>
              <a:off x="9254035" y="2098181"/>
              <a:ext cx="5452" cy="5333"/>
            </a:xfrm>
            <a:custGeom>
              <a:avLst/>
              <a:gdLst>
                <a:gd name="connsiteX0" fmla="*/ 5452 w 5452"/>
                <a:gd name="connsiteY0" fmla="*/ 0 h 5333"/>
                <a:gd name="connsiteX1" fmla="*/ 5452 w 5452"/>
                <a:gd name="connsiteY1" fmla="*/ 2286 h 5333"/>
                <a:gd name="connsiteX2" fmla="*/ 1356 w 5452"/>
                <a:gd name="connsiteY2" fmla="*/ 5334 h 5333"/>
                <a:gd name="connsiteX3" fmla="*/ 23 w 5452"/>
                <a:gd name="connsiteY3" fmla="*/ 2857 h 5333"/>
                <a:gd name="connsiteX4" fmla="*/ 5452 w 5452"/>
                <a:gd name="connsiteY4" fmla="*/ 0 h 5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452" h="5333">
                  <a:moveTo>
                    <a:pt x="5452" y="0"/>
                  </a:moveTo>
                  <a:cubicBezTo>
                    <a:pt x="5452" y="762"/>
                    <a:pt x="5452" y="1524"/>
                    <a:pt x="5452" y="2286"/>
                  </a:cubicBezTo>
                  <a:cubicBezTo>
                    <a:pt x="4119" y="3334"/>
                    <a:pt x="2690" y="4286"/>
                    <a:pt x="1356" y="5334"/>
                  </a:cubicBezTo>
                  <a:cubicBezTo>
                    <a:pt x="880" y="4477"/>
                    <a:pt x="-168" y="3429"/>
                    <a:pt x="23" y="2857"/>
                  </a:cubicBezTo>
                  <a:cubicBezTo>
                    <a:pt x="975" y="476"/>
                    <a:pt x="3166" y="95"/>
                    <a:pt x="5452" y="0"/>
                  </a:cubicBezTo>
                  <a:close/>
                </a:path>
              </a:pathLst>
            </a:custGeom>
            <a:solidFill>
              <a:srgbClr val="FBBA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47" name="Freeform: Shape 446">
              <a:extLst>
                <a:ext uri="{FF2B5EF4-FFF2-40B4-BE49-F238E27FC236}">
                  <a16:creationId xmlns:a16="http://schemas.microsoft.com/office/drawing/2014/main" id="{B0D59536-A90C-BC71-FB49-F13182C0AD2A}"/>
                </a:ext>
              </a:extLst>
            </p:cNvPr>
            <p:cNvSpPr/>
            <p:nvPr/>
          </p:nvSpPr>
          <p:spPr>
            <a:xfrm>
              <a:off x="9227483" y="2098181"/>
              <a:ext cx="13715" cy="18287"/>
            </a:xfrm>
            <a:custGeom>
              <a:avLst/>
              <a:gdLst>
                <a:gd name="connsiteX0" fmla="*/ 13716 w 13715"/>
                <a:gd name="connsiteY0" fmla="*/ 13716 h 18287"/>
                <a:gd name="connsiteX1" fmla="*/ 2286 w 13715"/>
                <a:gd name="connsiteY1" fmla="*/ 18288 h 18287"/>
                <a:gd name="connsiteX2" fmla="*/ 0 w 13715"/>
                <a:gd name="connsiteY2" fmla="*/ 16002 h 18287"/>
                <a:gd name="connsiteX3" fmla="*/ 0 w 13715"/>
                <a:gd name="connsiteY3" fmla="*/ 2286 h 18287"/>
                <a:gd name="connsiteX4" fmla="*/ 6858 w 13715"/>
                <a:gd name="connsiteY4" fmla="*/ 0 h 18287"/>
                <a:gd name="connsiteX5" fmla="*/ 9144 w 13715"/>
                <a:gd name="connsiteY5" fmla="*/ 10001 h 18287"/>
                <a:gd name="connsiteX6" fmla="*/ 8382 w 13715"/>
                <a:gd name="connsiteY6" fmla="*/ 12573 h 18287"/>
                <a:gd name="connsiteX7" fmla="*/ 13716 w 13715"/>
                <a:gd name="connsiteY7" fmla="*/ 13716 h 18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715" h="18287">
                  <a:moveTo>
                    <a:pt x="13716" y="13716"/>
                  </a:moveTo>
                  <a:cubicBezTo>
                    <a:pt x="12764" y="22479"/>
                    <a:pt x="5239" y="14573"/>
                    <a:pt x="2286" y="18288"/>
                  </a:cubicBezTo>
                  <a:cubicBezTo>
                    <a:pt x="1524" y="17526"/>
                    <a:pt x="762" y="16764"/>
                    <a:pt x="0" y="16002"/>
                  </a:cubicBezTo>
                  <a:cubicBezTo>
                    <a:pt x="2858" y="11430"/>
                    <a:pt x="2858" y="6858"/>
                    <a:pt x="0" y="2286"/>
                  </a:cubicBezTo>
                  <a:cubicBezTo>
                    <a:pt x="2286" y="1524"/>
                    <a:pt x="4572" y="762"/>
                    <a:pt x="6858" y="0"/>
                  </a:cubicBezTo>
                  <a:cubicBezTo>
                    <a:pt x="15240" y="5048"/>
                    <a:pt x="15240" y="5143"/>
                    <a:pt x="9144" y="10001"/>
                  </a:cubicBezTo>
                  <a:cubicBezTo>
                    <a:pt x="8096" y="10858"/>
                    <a:pt x="7525" y="12097"/>
                    <a:pt x="8382" y="12573"/>
                  </a:cubicBezTo>
                  <a:cubicBezTo>
                    <a:pt x="9906" y="13335"/>
                    <a:pt x="11906" y="13335"/>
                    <a:pt x="13716" y="13716"/>
                  </a:cubicBezTo>
                  <a:close/>
                </a:path>
              </a:pathLst>
            </a:custGeom>
            <a:solidFill>
              <a:srgbClr val="FCC4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grpSp>
        <p:nvGrpSpPr>
          <p:cNvPr id="448" name="Graphic 44260">
            <a:extLst>
              <a:ext uri="{FF2B5EF4-FFF2-40B4-BE49-F238E27FC236}">
                <a16:creationId xmlns:a16="http://schemas.microsoft.com/office/drawing/2014/main" id="{4E911BA1-80AA-7808-27E8-BB5B98B0FD61}"/>
              </a:ext>
            </a:extLst>
          </p:cNvPr>
          <p:cNvGrpSpPr/>
          <p:nvPr/>
        </p:nvGrpSpPr>
        <p:grpSpPr>
          <a:xfrm>
            <a:off x="222060" y="6081498"/>
            <a:ext cx="969040" cy="960328"/>
            <a:chOff x="5972175" y="3276600"/>
            <a:chExt cx="245554" cy="304990"/>
          </a:xfrm>
        </p:grpSpPr>
        <p:sp>
          <p:nvSpPr>
            <p:cNvPr id="449" name="Freeform: Shape 11">
              <a:extLst>
                <a:ext uri="{FF2B5EF4-FFF2-40B4-BE49-F238E27FC236}">
                  <a16:creationId xmlns:a16="http://schemas.microsoft.com/office/drawing/2014/main" id="{A963D697-DF0A-E709-8650-20845CA4322A}"/>
                </a:ext>
              </a:extLst>
            </p:cNvPr>
            <p:cNvSpPr/>
            <p:nvPr/>
          </p:nvSpPr>
          <p:spPr>
            <a:xfrm>
              <a:off x="5991225" y="3309651"/>
              <a:ext cx="226504" cy="271938"/>
            </a:xfrm>
            <a:custGeom>
              <a:avLst/>
              <a:gdLst>
                <a:gd name="connsiteX0" fmla="*/ 0 w 226504"/>
                <a:gd name="connsiteY0" fmla="*/ 163830 h 271938"/>
                <a:gd name="connsiteX1" fmla="*/ 21241 w 226504"/>
                <a:gd name="connsiteY1" fmla="*/ 122015 h 271938"/>
                <a:gd name="connsiteX2" fmla="*/ 42101 w 226504"/>
                <a:gd name="connsiteY2" fmla="*/ 129159 h 271938"/>
                <a:gd name="connsiteX3" fmla="*/ 172117 w 226504"/>
                <a:gd name="connsiteY3" fmla="*/ 0 h 271938"/>
                <a:gd name="connsiteX4" fmla="*/ 226505 w 226504"/>
                <a:gd name="connsiteY4" fmla="*/ 37052 h 271938"/>
                <a:gd name="connsiteX5" fmla="*/ 183833 w 226504"/>
                <a:gd name="connsiteY5" fmla="*/ 221647 h 271938"/>
                <a:gd name="connsiteX6" fmla="*/ 199644 w 226504"/>
                <a:gd name="connsiteY6" fmla="*/ 231743 h 271938"/>
                <a:gd name="connsiteX7" fmla="*/ 174022 w 226504"/>
                <a:gd name="connsiteY7" fmla="*/ 271939 h 271938"/>
                <a:gd name="connsiteX8" fmla="*/ 96298 w 226504"/>
                <a:gd name="connsiteY8" fmla="*/ 225076 h 271938"/>
                <a:gd name="connsiteX9" fmla="*/ 117348 w 226504"/>
                <a:gd name="connsiteY9" fmla="*/ 183547 h 271938"/>
                <a:gd name="connsiteX10" fmla="*/ 131826 w 226504"/>
                <a:gd name="connsiteY10" fmla="*/ 191643 h 271938"/>
                <a:gd name="connsiteX11" fmla="*/ 138589 w 226504"/>
                <a:gd name="connsiteY11" fmla="*/ 164783 h 271938"/>
                <a:gd name="connsiteX12" fmla="*/ 102013 w 226504"/>
                <a:gd name="connsiteY12" fmla="*/ 140684 h 271938"/>
                <a:gd name="connsiteX13" fmla="*/ 86963 w 226504"/>
                <a:gd name="connsiteY13" fmla="*/ 156496 h 271938"/>
                <a:gd name="connsiteX14" fmla="*/ 104013 w 226504"/>
                <a:gd name="connsiteY14" fmla="*/ 170783 h 271938"/>
                <a:gd name="connsiteX15" fmla="*/ 81629 w 226504"/>
                <a:gd name="connsiteY15" fmla="*/ 210693 h 271938"/>
                <a:gd name="connsiteX16" fmla="*/ 0 w 226504"/>
                <a:gd name="connsiteY16" fmla="*/ 163830 h 271938"/>
                <a:gd name="connsiteX17" fmla="*/ 162401 w 226504"/>
                <a:gd name="connsiteY17" fmla="*/ 79820 h 271938"/>
                <a:gd name="connsiteX18" fmla="*/ 128207 w 226504"/>
                <a:gd name="connsiteY18" fmla="*/ 109919 h 271938"/>
                <a:gd name="connsiteX19" fmla="*/ 153353 w 226504"/>
                <a:gd name="connsiteY19" fmla="*/ 124016 h 271938"/>
                <a:gd name="connsiteX20" fmla="*/ 162401 w 226504"/>
                <a:gd name="connsiteY20" fmla="*/ 79820 h 271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26504" h="271938">
                  <a:moveTo>
                    <a:pt x="0" y="163830"/>
                  </a:moveTo>
                  <a:cubicBezTo>
                    <a:pt x="1429" y="153162"/>
                    <a:pt x="21241" y="122015"/>
                    <a:pt x="21241" y="122015"/>
                  </a:cubicBezTo>
                  <a:lnTo>
                    <a:pt x="42101" y="129159"/>
                  </a:lnTo>
                  <a:cubicBezTo>
                    <a:pt x="97155" y="69342"/>
                    <a:pt x="172117" y="0"/>
                    <a:pt x="172117" y="0"/>
                  </a:cubicBezTo>
                  <a:cubicBezTo>
                    <a:pt x="184404" y="2477"/>
                    <a:pt x="226505" y="37052"/>
                    <a:pt x="226505" y="37052"/>
                  </a:cubicBezTo>
                  <a:lnTo>
                    <a:pt x="183833" y="221647"/>
                  </a:lnTo>
                  <a:lnTo>
                    <a:pt x="199644" y="231743"/>
                  </a:lnTo>
                  <a:lnTo>
                    <a:pt x="174022" y="271939"/>
                  </a:lnTo>
                  <a:cubicBezTo>
                    <a:pt x="174022" y="271939"/>
                    <a:pt x="98203" y="228600"/>
                    <a:pt x="96298" y="225076"/>
                  </a:cubicBezTo>
                  <a:cubicBezTo>
                    <a:pt x="94774" y="221456"/>
                    <a:pt x="115348" y="183071"/>
                    <a:pt x="117348" y="183547"/>
                  </a:cubicBezTo>
                  <a:cubicBezTo>
                    <a:pt x="119539" y="183737"/>
                    <a:pt x="131826" y="191643"/>
                    <a:pt x="131826" y="191643"/>
                  </a:cubicBezTo>
                  <a:lnTo>
                    <a:pt x="138589" y="164783"/>
                  </a:lnTo>
                  <a:lnTo>
                    <a:pt x="102013" y="140684"/>
                  </a:lnTo>
                  <a:lnTo>
                    <a:pt x="86963" y="156496"/>
                  </a:lnTo>
                  <a:lnTo>
                    <a:pt x="104013" y="170783"/>
                  </a:lnTo>
                  <a:cubicBezTo>
                    <a:pt x="104013" y="170783"/>
                    <a:pt x="82487" y="211265"/>
                    <a:pt x="81629" y="210693"/>
                  </a:cubicBezTo>
                  <a:lnTo>
                    <a:pt x="0" y="163830"/>
                  </a:lnTo>
                  <a:close/>
                  <a:moveTo>
                    <a:pt x="162401" y="79820"/>
                  </a:moveTo>
                  <a:lnTo>
                    <a:pt x="128207" y="109919"/>
                  </a:lnTo>
                  <a:lnTo>
                    <a:pt x="153353" y="124016"/>
                  </a:lnTo>
                  <a:lnTo>
                    <a:pt x="162401" y="79820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50" name="Freeform: Shape 12">
              <a:extLst>
                <a:ext uri="{FF2B5EF4-FFF2-40B4-BE49-F238E27FC236}">
                  <a16:creationId xmlns:a16="http://schemas.microsoft.com/office/drawing/2014/main" id="{5329C2ED-236A-316C-268D-8978552F76B0}"/>
                </a:ext>
              </a:extLst>
            </p:cNvPr>
            <p:cNvSpPr/>
            <p:nvPr/>
          </p:nvSpPr>
          <p:spPr>
            <a:xfrm>
              <a:off x="5972175" y="3276600"/>
              <a:ext cx="226504" cy="271938"/>
            </a:xfrm>
            <a:custGeom>
              <a:avLst/>
              <a:gdLst>
                <a:gd name="connsiteX0" fmla="*/ 0 w 226504"/>
                <a:gd name="connsiteY0" fmla="*/ 163925 h 271938"/>
                <a:gd name="connsiteX1" fmla="*/ 21241 w 226504"/>
                <a:gd name="connsiteY1" fmla="*/ 122111 h 271938"/>
                <a:gd name="connsiteX2" fmla="*/ 42101 w 226504"/>
                <a:gd name="connsiteY2" fmla="*/ 129254 h 271938"/>
                <a:gd name="connsiteX3" fmla="*/ 172117 w 226504"/>
                <a:gd name="connsiteY3" fmla="*/ 0 h 271938"/>
                <a:gd name="connsiteX4" fmla="*/ 226505 w 226504"/>
                <a:gd name="connsiteY4" fmla="*/ 37052 h 271938"/>
                <a:gd name="connsiteX5" fmla="*/ 183833 w 226504"/>
                <a:gd name="connsiteY5" fmla="*/ 221647 h 271938"/>
                <a:gd name="connsiteX6" fmla="*/ 199644 w 226504"/>
                <a:gd name="connsiteY6" fmla="*/ 231743 h 271938"/>
                <a:gd name="connsiteX7" fmla="*/ 174022 w 226504"/>
                <a:gd name="connsiteY7" fmla="*/ 271939 h 271938"/>
                <a:gd name="connsiteX8" fmla="*/ 96298 w 226504"/>
                <a:gd name="connsiteY8" fmla="*/ 225076 h 271938"/>
                <a:gd name="connsiteX9" fmla="*/ 117348 w 226504"/>
                <a:gd name="connsiteY9" fmla="*/ 183547 h 271938"/>
                <a:gd name="connsiteX10" fmla="*/ 131826 w 226504"/>
                <a:gd name="connsiteY10" fmla="*/ 191643 h 271938"/>
                <a:gd name="connsiteX11" fmla="*/ 138589 w 226504"/>
                <a:gd name="connsiteY11" fmla="*/ 164783 h 271938"/>
                <a:gd name="connsiteX12" fmla="*/ 102013 w 226504"/>
                <a:gd name="connsiteY12" fmla="*/ 140684 h 271938"/>
                <a:gd name="connsiteX13" fmla="*/ 86963 w 226504"/>
                <a:gd name="connsiteY13" fmla="*/ 156496 h 271938"/>
                <a:gd name="connsiteX14" fmla="*/ 104013 w 226504"/>
                <a:gd name="connsiteY14" fmla="*/ 170783 h 271938"/>
                <a:gd name="connsiteX15" fmla="*/ 81629 w 226504"/>
                <a:gd name="connsiteY15" fmla="*/ 210693 h 271938"/>
                <a:gd name="connsiteX16" fmla="*/ 0 w 226504"/>
                <a:gd name="connsiteY16" fmla="*/ 163925 h 271938"/>
                <a:gd name="connsiteX17" fmla="*/ 162401 w 226504"/>
                <a:gd name="connsiteY17" fmla="*/ 79820 h 271938"/>
                <a:gd name="connsiteX18" fmla="*/ 128207 w 226504"/>
                <a:gd name="connsiteY18" fmla="*/ 109919 h 271938"/>
                <a:gd name="connsiteX19" fmla="*/ 153353 w 226504"/>
                <a:gd name="connsiteY19" fmla="*/ 124016 h 271938"/>
                <a:gd name="connsiteX20" fmla="*/ 162401 w 226504"/>
                <a:gd name="connsiteY20" fmla="*/ 79820 h 271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26504" h="271938">
                  <a:moveTo>
                    <a:pt x="0" y="163925"/>
                  </a:moveTo>
                  <a:cubicBezTo>
                    <a:pt x="1429" y="153257"/>
                    <a:pt x="21241" y="122111"/>
                    <a:pt x="21241" y="122111"/>
                  </a:cubicBezTo>
                  <a:lnTo>
                    <a:pt x="42101" y="129254"/>
                  </a:lnTo>
                  <a:cubicBezTo>
                    <a:pt x="97155" y="69437"/>
                    <a:pt x="172117" y="0"/>
                    <a:pt x="172117" y="0"/>
                  </a:cubicBezTo>
                  <a:cubicBezTo>
                    <a:pt x="184404" y="2477"/>
                    <a:pt x="226505" y="37052"/>
                    <a:pt x="226505" y="37052"/>
                  </a:cubicBezTo>
                  <a:lnTo>
                    <a:pt x="183833" y="221647"/>
                  </a:lnTo>
                  <a:lnTo>
                    <a:pt x="199644" y="231743"/>
                  </a:lnTo>
                  <a:lnTo>
                    <a:pt x="174022" y="271939"/>
                  </a:lnTo>
                  <a:cubicBezTo>
                    <a:pt x="174022" y="271939"/>
                    <a:pt x="98203" y="228600"/>
                    <a:pt x="96298" y="225076"/>
                  </a:cubicBezTo>
                  <a:cubicBezTo>
                    <a:pt x="94774" y="221456"/>
                    <a:pt x="115348" y="183071"/>
                    <a:pt x="117348" y="183547"/>
                  </a:cubicBezTo>
                  <a:cubicBezTo>
                    <a:pt x="119539" y="183737"/>
                    <a:pt x="131826" y="191643"/>
                    <a:pt x="131826" y="191643"/>
                  </a:cubicBezTo>
                  <a:lnTo>
                    <a:pt x="138589" y="164783"/>
                  </a:lnTo>
                  <a:lnTo>
                    <a:pt x="102013" y="140684"/>
                  </a:lnTo>
                  <a:lnTo>
                    <a:pt x="86963" y="156496"/>
                  </a:lnTo>
                  <a:lnTo>
                    <a:pt x="104013" y="170783"/>
                  </a:lnTo>
                  <a:cubicBezTo>
                    <a:pt x="104013" y="170783"/>
                    <a:pt x="82487" y="211265"/>
                    <a:pt x="81629" y="210693"/>
                  </a:cubicBezTo>
                  <a:lnTo>
                    <a:pt x="0" y="163925"/>
                  </a:lnTo>
                  <a:close/>
                  <a:moveTo>
                    <a:pt x="162401" y="79820"/>
                  </a:moveTo>
                  <a:lnTo>
                    <a:pt x="128207" y="109919"/>
                  </a:lnTo>
                  <a:lnTo>
                    <a:pt x="153353" y="124016"/>
                  </a:lnTo>
                  <a:lnTo>
                    <a:pt x="162401" y="79820"/>
                  </a:lnTo>
                  <a:close/>
                </a:path>
              </a:pathLst>
            </a:custGeom>
            <a:solidFill>
              <a:srgbClr val="DC755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grpSp>
        <p:nvGrpSpPr>
          <p:cNvPr id="451" name="Graphic 44264">
            <a:extLst>
              <a:ext uri="{FF2B5EF4-FFF2-40B4-BE49-F238E27FC236}">
                <a16:creationId xmlns:a16="http://schemas.microsoft.com/office/drawing/2014/main" id="{8B8D8923-354A-513B-F71F-338BB3C19590}"/>
              </a:ext>
            </a:extLst>
          </p:cNvPr>
          <p:cNvGrpSpPr/>
          <p:nvPr/>
        </p:nvGrpSpPr>
        <p:grpSpPr>
          <a:xfrm rot="2449016">
            <a:off x="1217510" y="5164414"/>
            <a:ext cx="935517" cy="848000"/>
            <a:chOff x="5948362" y="3286088"/>
            <a:chExt cx="293127" cy="288168"/>
          </a:xfrm>
        </p:grpSpPr>
        <p:sp>
          <p:nvSpPr>
            <p:cNvPr id="452" name="Freeform: Shape 21">
              <a:extLst>
                <a:ext uri="{FF2B5EF4-FFF2-40B4-BE49-F238E27FC236}">
                  <a16:creationId xmlns:a16="http://schemas.microsoft.com/office/drawing/2014/main" id="{AA91F060-09C6-5113-A764-BDD411F1350A}"/>
                </a:ext>
              </a:extLst>
            </p:cNvPr>
            <p:cNvSpPr/>
            <p:nvPr/>
          </p:nvSpPr>
          <p:spPr>
            <a:xfrm>
              <a:off x="5967412" y="3319139"/>
              <a:ext cx="274077" cy="255117"/>
            </a:xfrm>
            <a:custGeom>
              <a:avLst/>
              <a:gdLst>
                <a:gd name="connsiteX0" fmla="*/ 142589 w 274077"/>
                <a:gd name="connsiteY0" fmla="*/ 224256 h 255117"/>
                <a:gd name="connsiteX1" fmla="*/ 155353 w 274077"/>
                <a:gd name="connsiteY1" fmla="*/ 204635 h 255117"/>
                <a:gd name="connsiteX2" fmla="*/ 57722 w 274077"/>
                <a:gd name="connsiteY2" fmla="*/ 129959 h 255117"/>
                <a:gd name="connsiteX3" fmla="*/ 41148 w 274077"/>
                <a:gd name="connsiteY3" fmla="*/ 152723 h 255117"/>
                <a:gd name="connsiteX4" fmla="*/ 0 w 274077"/>
                <a:gd name="connsiteY4" fmla="*/ 124434 h 255117"/>
                <a:gd name="connsiteX5" fmla="*/ 51435 w 274077"/>
                <a:gd name="connsiteY5" fmla="*/ 46520 h 255117"/>
                <a:gd name="connsiteX6" fmla="*/ 151829 w 274077"/>
                <a:gd name="connsiteY6" fmla="*/ 10515 h 255117"/>
                <a:gd name="connsiteX7" fmla="*/ 174403 w 274077"/>
                <a:gd name="connsiteY7" fmla="*/ 71570 h 255117"/>
                <a:gd name="connsiteX8" fmla="*/ 247650 w 274077"/>
                <a:gd name="connsiteY8" fmla="*/ 67094 h 255117"/>
                <a:gd name="connsiteX9" fmla="*/ 243078 w 274077"/>
                <a:gd name="connsiteY9" fmla="*/ 180822 h 255117"/>
                <a:gd name="connsiteX10" fmla="*/ 184214 w 274077"/>
                <a:gd name="connsiteY10" fmla="*/ 255117 h 255117"/>
                <a:gd name="connsiteX11" fmla="*/ 142589 w 274077"/>
                <a:gd name="connsiteY11" fmla="*/ 224256 h 255117"/>
                <a:gd name="connsiteX12" fmla="*/ 126397 w 274077"/>
                <a:gd name="connsiteY12" fmla="*/ 66427 h 255117"/>
                <a:gd name="connsiteX13" fmla="*/ 89821 w 274077"/>
                <a:gd name="connsiteY13" fmla="*/ 83762 h 255117"/>
                <a:gd name="connsiteX14" fmla="*/ 122682 w 274077"/>
                <a:gd name="connsiteY14" fmla="*/ 107956 h 255117"/>
                <a:gd name="connsiteX15" fmla="*/ 126397 w 274077"/>
                <a:gd name="connsiteY15" fmla="*/ 66427 h 255117"/>
                <a:gd name="connsiteX16" fmla="*/ 202311 w 274077"/>
                <a:gd name="connsiteY16" fmla="*/ 112433 h 255117"/>
                <a:gd name="connsiteX17" fmla="*/ 163640 w 274077"/>
                <a:gd name="connsiteY17" fmla="*/ 135483 h 255117"/>
                <a:gd name="connsiteX18" fmla="*/ 193834 w 274077"/>
                <a:gd name="connsiteY18" fmla="*/ 157391 h 255117"/>
                <a:gd name="connsiteX19" fmla="*/ 202311 w 274077"/>
                <a:gd name="connsiteY19" fmla="*/ 112433 h 25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74077" h="255117">
                  <a:moveTo>
                    <a:pt x="142589" y="224256"/>
                  </a:moveTo>
                  <a:cubicBezTo>
                    <a:pt x="141637" y="221208"/>
                    <a:pt x="155353" y="204635"/>
                    <a:pt x="155353" y="204635"/>
                  </a:cubicBezTo>
                  <a:cubicBezTo>
                    <a:pt x="155353" y="204635"/>
                    <a:pt x="60484" y="128339"/>
                    <a:pt x="57722" y="129959"/>
                  </a:cubicBezTo>
                  <a:cubicBezTo>
                    <a:pt x="54864" y="131102"/>
                    <a:pt x="41148" y="152723"/>
                    <a:pt x="41148" y="152723"/>
                  </a:cubicBezTo>
                  <a:cubicBezTo>
                    <a:pt x="28099" y="149199"/>
                    <a:pt x="0" y="124434"/>
                    <a:pt x="0" y="124434"/>
                  </a:cubicBezTo>
                  <a:cubicBezTo>
                    <a:pt x="0" y="124434"/>
                    <a:pt x="30956" y="75285"/>
                    <a:pt x="51435" y="46520"/>
                  </a:cubicBezTo>
                  <a:cubicBezTo>
                    <a:pt x="62484" y="30899"/>
                    <a:pt x="105632" y="-22346"/>
                    <a:pt x="151829" y="10515"/>
                  </a:cubicBezTo>
                  <a:cubicBezTo>
                    <a:pt x="184023" y="33470"/>
                    <a:pt x="173069" y="70618"/>
                    <a:pt x="174403" y="71570"/>
                  </a:cubicBezTo>
                  <a:cubicBezTo>
                    <a:pt x="174689" y="71761"/>
                    <a:pt x="213265" y="42710"/>
                    <a:pt x="247650" y="67094"/>
                  </a:cubicBezTo>
                  <a:cubicBezTo>
                    <a:pt x="290132" y="97383"/>
                    <a:pt x="276035" y="134626"/>
                    <a:pt x="243078" y="180822"/>
                  </a:cubicBezTo>
                  <a:cubicBezTo>
                    <a:pt x="225933" y="204825"/>
                    <a:pt x="202121" y="234448"/>
                    <a:pt x="184214" y="255117"/>
                  </a:cubicBezTo>
                  <a:cubicBezTo>
                    <a:pt x="170212" y="247497"/>
                    <a:pt x="143732" y="227114"/>
                    <a:pt x="142589" y="224256"/>
                  </a:cubicBezTo>
                  <a:close/>
                  <a:moveTo>
                    <a:pt x="126397" y="66427"/>
                  </a:moveTo>
                  <a:cubicBezTo>
                    <a:pt x="104299" y="49949"/>
                    <a:pt x="89821" y="83762"/>
                    <a:pt x="89821" y="83762"/>
                  </a:cubicBezTo>
                  <a:lnTo>
                    <a:pt x="122682" y="107956"/>
                  </a:lnTo>
                  <a:cubicBezTo>
                    <a:pt x="122968" y="108146"/>
                    <a:pt x="143923" y="79286"/>
                    <a:pt x="126397" y="66427"/>
                  </a:cubicBezTo>
                  <a:close/>
                  <a:moveTo>
                    <a:pt x="202311" y="112433"/>
                  </a:moveTo>
                  <a:cubicBezTo>
                    <a:pt x="183547" y="99098"/>
                    <a:pt x="163640" y="135483"/>
                    <a:pt x="163640" y="135483"/>
                  </a:cubicBezTo>
                  <a:lnTo>
                    <a:pt x="193834" y="157391"/>
                  </a:lnTo>
                  <a:cubicBezTo>
                    <a:pt x="193453" y="157867"/>
                    <a:pt x="220218" y="125196"/>
                    <a:pt x="202311" y="112433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53" name="Freeform: Shape 22">
              <a:extLst>
                <a:ext uri="{FF2B5EF4-FFF2-40B4-BE49-F238E27FC236}">
                  <a16:creationId xmlns:a16="http://schemas.microsoft.com/office/drawing/2014/main" id="{BD2254B3-809E-2CE6-F5EC-F8909C49B881}"/>
                </a:ext>
              </a:extLst>
            </p:cNvPr>
            <p:cNvSpPr/>
            <p:nvPr/>
          </p:nvSpPr>
          <p:spPr>
            <a:xfrm>
              <a:off x="5948362" y="3286088"/>
              <a:ext cx="273982" cy="255212"/>
            </a:xfrm>
            <a:custGeom>
              <a:avLst/>
              <a:gdLst>
                <a:gd name="connsiteX0" fmla="*/ 142589 w 273982"/>
                <a:gd name="connsiteY0" fmla="*/ 224351 h 255212"/>
                <a:gd name="connsiteX1" fmla="*/ 155353 w 273982"/>
                <a:gd name="connsiteY1" fmla="*/ 204730 h 255212"/>
                <a:gd name="connsiteX2" fmla="*/ 57722 w 273982"/>
                <a:gd name="connsiteY2" fmla="*/ 130054 h 255212"/>
                <a:gd name="connsiteX3" fmla="*/ 41148 w 273982"/>
                <a:gd name="connsiteY3" fmla="*/ 152819 h 255212"/>
                <a:gd name="connsiteX4" fmla="*/ 0 w 273982"/>
                <a:gd name="connsiteY4" fmla="*/ 124434 h 255212"/>
                <a:gd name="connsiteX5" fmla="*/ 51435 w 273982"/>
                <a:gd name="connsiteY5" fmla="*/ 46520 h 255212"/>
                <a:gd name="connsiteX6" fmla="*/ 151829 w 273982"/>
                <a:gd name="connsiteY6" fmla="*/ 10515 h 255212"/>
                <a:gd name="connsiteX7" fmla="*/ 174403 w 273982"/>
                <a:gd name="connsiteY7" fmla="*/ 71570 h 255212"/>
                <a:gd name="connsiteX8" fmla="*/ 247555 w 273982"/>
                <a:gd name="connsiteY8" fmla="*/ 67189 h 255212"/>
                <a:gd name="connsiteX9" fmla="*/ 242983 w 273982"/>
                <a:gd name="connsiteY9" fmla="*/ 180917 h 255212"/>
                <a:gd name="connsiteX10" fmla="*/ 184118 w 273982"/>
                <a:gd name="connsiteY10" fmla="*/ 255212 h 255212"/>
                <a:gd name="connsiteX11" fmla="*/ 142589 w 273982"/>
                <a:gd name="connsiteY11" fmla="*/ 224351 h 255212"/>
                <a:gd name="connsiteX12" fmla="*/ 126397 w 273982"/>
                <a:gd name="connsiteY12" fmla="*/ 66427 h 255212"/>
                <a:gd name="connsiteX13" fmla="*/ 89821 w 273982"/>
                <a:gd name="connsiteY13" fmla="*/ 83762 h 255212"/>
                <a:gd name="connsiteX14" fmla="*/ 122682 w 273982"/>
                <a:gd name="connsiteY14" fmla="*/ 107956 h 255212"/>
                <a:gd name="connsiteX15" fmla="*/ 126397 w 273982"/>
                <a:gd name="connsiteY15" fmla="*/ 66427 h 255212"/>
                <a:gd name="connsiteX16" fmla="*/ 202311 w 273982"/>
                <a:gd name="connsiteY16" fmla="*/ 112433 h 255212"/>
                <a:gd name="connsiteX17" fmla="*/ 163640 w 273982"/>
                <a:gd name="connsiteY17" fmla="*/ 135483 h 255212"/>
                <a:gd name="connsiteX18" fmla="*/ 193834 w 273982"/>
                <a:gd name="connsiteY18" fmla="*/ 157391 h 255212"/>
                <a:gd name="connsiteX19" fmla="*/ 202311 w 273982"/>
                <a:gd name="connsiteY19" fmla="*/ 112433 h 255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73982" h="255212">
                  <a:moveTo>
                    <a:pt x="142589" y="224351"/>
                  </a:moveTo>
                  <a:cubicBezTo>
                    <a:pt x="141637" y="221303"/>
                    <a:pt x="155353" y="204730"/>
                    <a:pt x="155353" y="204730"/>
                  </a:cubicBezTo>
                  <a:cubicBezTo>
                    <a:pt x="155353" y="204730"/>
                    <a:pt x="60484" y="128435"/>
                    <a:pt x="57722" y="130054"/>
                  </a:cubicBezTo>
                  <a:cubicBezTo>
                    <a:pt x="54864" y="131197"/>
                    <a:pt x="41148" y="152819"/>
                    <a:pt x="41148" y="152819"/>
                  </a:cubicBezTo>
                  <a:cubicBezTo>
                    <a:pt x="28099" y="149199"/>
                    <a:pt x="0" y="124434"/>
                    <a:pt x="0" y="124434"/>
                  </a:cubicBezTo>
                  <a:cubicBezTo>
                    <a:pt x="0" y="124434"/>
                    <a:pt x="30956" y="75285"/>
                    <a:pt x="51435" y="46520"/>
                  </a:cubicBezTo>
                  <a:cubicBezTo>
                    <a:pt x="62484" y="30899"/>
                    <a:pt x="105632" y="-22346"/>
                    <a:pt x="151829" y="10515"/>
                  </a:cubicBezTo>
                  <a:cubicBezTo>
                    <a:pt x="184023" y="33470"/>
                    <a:pt x="173069" y="70618"/>
                    <a:pt x="174403" y="71570"/>
                  </a:cubicBezTo>
                  <a:cubicBezTo>
                    <a:pt x="174689" y="71761"/>
                    <a:pt x="213265" y="42710"/>
                    <a:pt x="247555" y="67189"/>
                  </a:cubicBezTo>
                  <a:cubicBezTo>
                    <a:pt x="290036" y="97478"/>
                    <a:pt x="275939" y="134721"/>
                    <a:pt x="242983" y="180917"/>
                  </a:cubicBezTo>
                  <a:cubicBezTo>
                    <a:pt x="225838" y="204920"/>
                    <a:pt x="202025" y="234543"/>
                    <a:pt x="184118" y="255212"/>
                  </a:cubicBezTo>
                  <a:cubicBezTo>
                    <a:pt x="170212" y="247592"/>
                    <a:pt x="143732" y="227114"/>
                    <a:pt x="142589" y="224351"/>
                  </a:cubicBezTo>
                  <a:close/>
                  <a:moveTo>
                    <a:pt x="126397" y="66427"/>
                  </a:moveTo>
                  <a:cubicBezTo>
                    <a:pt x="104299" y="49949"/>
                    <a:pt x="89821" y="83762"/>
                    <a:pt x="89821" y="83762"/>
                  </a:cubicBezTo>
                  <a:lnTo>
                    <a:pt x="122682" y="107956"/>
                  </a:lnTo>
                  <a:cubicBezTo>
                    <a:pt x="122968" y="108146"/>
                    <a:pt x="143923" y="79286"/>
                    <a:pt x="126397" y="66427"/>
                  </a:cubicBezTo>
                  <a:close/>
                  <a:moveTo>
                    <a:pt x="202311" y="112433"/>
                  </a:moveTo>
                  <a:cubicBezTo>
                    <a:pt x="183547" y="99098"/>
                    <a:pt x="163640" y="135483"/>
                    <a:pt x="163640" y="135483"/>
                  </a:cubicBezTo>
                  <a:lnTo>
                    <a:pt x="193834" y="157391"/>
                  </a:lnTo>
                  <a:cubicBezTo>
                    <a:pt x="193453" y="157867"/>
                    <a:pt x="220218" y="125196"/>
                    <a:pt x="202311" y="112433"/>
                  </a:cubicBezTo>
                  <a:close/>
                </a:path>
              </a:pathLst>
            </a:custGeom>
            <a:solidFill>
              <a:srgbClr val="E9684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grpSp>
        <p:nvGrpSpPr>
          <p:cNvPr id="454" name="Graphic 44268">
            <a:extLst>
              <a:ext uri="{FF2B5EF4-FFF2-40B4-BE49-F238E27FC236}">
                <a16:creationId xmlns:a16="http://schemas.microsoft.com/office/drawing/2014/main" id="{8ED07A00-B7CA-3735-D847-3E49ED1A7F55}"/>
              </a:ext>
            </a:extLst>
          </p:cNvPr>
          <p:cNvGrpSpPr/>
          <p:nvPr/>
        </p:nvGrpSpPr>
        <p:grpSpPr>
          <a:xfrm rot="21000767">
            <a:off x="2644987" y="5285001"/>
            <a:ext cx="821499" cy="1060982"/>
            <a:chOff x="5976918" y="3286115"/>
            <a:chExt cx="237163" cy="282320"/>
          </a:xfrm>
          <a:solidFill>
            <a:srgbClr val="DC755A"/>
          </a:solidFill>
        </p:grpSpPr>
        <p:sp>
          <p:nvSpPr>
            <p:cNvPr id="455" name="Freeform: Shape 24">
              <a:extLst>
                <a:ext uri="{FF2B5EF4-FFF2-40B4-BE49-F238E27FC236}">
                  <a16:creationId xmlns:a16="http://schemas.microsoft.com/office/drawing/2014/main" id="{48ACDA5C-223F-4F72-A998-E2355814AF3E}"/>
                </a:ext>
              </a:extLst>
            </p:cNvPr>
            <p:cNvSpPr/>
            <p:nvPr/>
          </p:nvSpPr>
          <p:spPr>
            <a:xfrm>
              <a:off x="5995945" y="3319163"/>
              <a:ext cx="218136" cy="249272"/>
            </a:xfrm>
            <a:custGeom>
              <a:avLst/>
              <a:gdLst>
                <a:gd name="connsiteX0" fmla="*/ 127867 w 218136"/>
                <a:gd name="connsiteY0" fmla="*/ 13 h 249272"/>
                <a:gd name="connsiteX1" fmla="*/ 167205 w 218136"/>
                <a:gd name="connsiteY1" fmla="*/ 70498 h 249272"/>
                <a:gd name="connsiteX2" fmla="*/ 125391 w 218136"/>
                <a:gd name="connsiteY2" fmla="*/ 102407 h 249272"/>
                <a:gd name="connsiteX3" fmla="*/ 77766 w 218136"/>
                <a:gd name="connsiteY3" fmla="*/ 91549 h 249272"/>
                <a:gd name="connsiteX4" fmla="*/ 78051 w 218136"/>
                <a:gd name="connsiteY4" fmla="*/ 153652 h 249272"/>
                <a:gd name="connsiteX5" fmla="*/ 137868 w 218136"/>
                <a:gd name="connsiteY5" fmla="*/ 178321 h 249272"/>
                <a:gd name="connsiteX6" fmla="*/ 160919 w 218136"/>
                <a:gd name="connsiteY6" fmla="*/ 139364 h 249272"/>
                <a:gd name="connsiteX7" fmla="*/ 217878 w 218136"/>
                <a:gd name="connsiteY7" fmla="*/ 152604 h 249272"/>
                <a:gd name="connsiteX8" fmla="*/ 171301 w 218136"/>
                <a:gd name="connsiteY8" fmla="*/ 235376 h 249272"/>
                <a:gd name="connsiteX9" fmla="*/ 20711 w 218136"/>
                <a:gd name="connsiteY9" fmla="*/ 187084 h 249272"/>
                <a:gd name="connsiteX10" fmla="*/ 45571 w 218136"/>
                <a:gd name="connsiteY10" fmla="*/ 42685 h 249272"/>
                <a:gd name="connsiteX11" fmla="*/ 85481 w 218136"/>
                <a:gd name="connsiteY11" fmla="*/ 35161 h 249272"/>
                <a:gd name="connsiteX12" fmla="*/ 78909 w 218136"/>
                <a:gd name="connsiteY12" fmla="*/ 16873 h 249272"/>
                <a:gd name="connsiteX13" fmla="*/ 127867 w 218136"/>
                <a:gd name="connsiteY13" fmla="*/ 13 h 249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8136" h="249272">
                  <a:moveTo>
                    <a:pt x="127867" y="13"/>
                  </a:moveTo>
                  <a:cubicBezTo>
                    <a:pt x="130629" y="299"/>
                    <a:pt x="167205" y="70498"/>
                    <a:pt x="167205" y="70498"/>
                  </a:cubicBezTo>
                  <a:lnTo>
                    <a:pt x="125391" y="102407"/>
                  </a:lnTo>
                  <a:cubicBezTo>
                    <a:pt x="125391" y="102407"/>
                    <a:pt x="102912" y="76880"/>
                    <a:pt x="77766" y="91549"/>
                  </a:cubicBezTo>
                  <a:cubicBezTo>
                    <a:pt x="63192" y="100026"/>
                    <a:pt x="59859" y="122600"/>
                    <a:pt x="78051" y="153652"/>
                  </a:cubicBezTo>
                  <a:cubicBezTo>
                    <a:pt x="97387" y="186703"/>
                    <a:pt x="123962" y="186513"/>
                    <a:pt x="137868" y="178321"/>
                  </a:cubicBezTo>
                  <a:cubicBezTo>
                    <a:pt x="155775" y="167844"/>
                    <a:pt x="160347" y="144889"/>
                    <a:pt x="160919" y="139364"/>
                  </a:cubicBezTo>
                  <a:cubicBezTo>
                    <a:pt x="181207" y="145174"/>
                    <a:pt x="217878" y="152604"/>
                    <a:pt x="217878" y="152604"/>
                  </a:cubicBezTo>
                  <a:cubicBezTo>
                    <a:pt x="217878" y="152604"/>
                    <a:pt x="224451" y="204325"/>
                    <a:pt x="171301" y="235376"/>
                  </a:cubicBezTo>
                  <a:cubicBezTo>
                    <a:pt x="127677" y="260903"/>
                    <a:pt x="60335" y="254807"/>
                    <a:pt x="20711" y="187084"/>
                  </a:cubicBezTo>
                  <a:cubicBezTo>
                    <a:pt x="-20628" y="116314"/>
                    <a:pt x="6328" y="65545"/>
                    <a:pt x="45571" y="42685"/>
                  </a:cubicBezTo>
                  <a:cubicBezTo>
                    <a:pt x="66812" y="30208"/>
                    <a:pt x="85481" y="35161"/>
                    <a:pt x="85481" y="35161"/>
                  </a:cubicBezTo>
                  <a:lnTo>
                    <a:pt x="78909" y="16873"/>
                  </a:lnTo>
                  <a:cubicBezTo>
                    <a:pt x="79194" y="17539"/>
                    <a:pt x="111484" y="-558"/>
                    <a:pt x="127867" y="1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56" name="Freeform: Shape 25">
              <a:extLst>
                <a:ext uri="{FF2B5EF4-FFF2-40B4-BE49-F238E27FC236}">
                  <a16:creationId xmlns:a16="http://schemas.microsoft.com/office/drawing/2014/main" id="{5D1B4DB4-F9DB-5B66-A065-3875BC313840}"/>
                </a:ext>
              </a:extLst>
            </p:cNvPr>
            <p:cNvSpPr/>
            <p:nvPr/>
          </p:nvSpPr>
          <p:spPr>
            <a:xfrm>
              <a:off x="5976918" y="3286115"/>
              <a:ext cx="218113" cy="249268"/>
            </a:xfrm>
            <a:custGeom>
              <a:avLst/>
              <a:gdLst>
                <a:gd name="connsiteX0" fmla="*/ 127844 w 218113"/>
                <a:gd name="connsiteY0" fmla="*/ 9 h 249268"/>
                <a:gd name="connsiteX1" fmla="*/ 167182 w 218113"/>
                <a:gd name="connsiteY1" fmla="*/ 70494 h 249268"/>
                <a:gd name="connsiteX2" fmla="*/ 125368 w 218113"/>
                <a:gd name="connsiteY2" fmla="*/ 102403 h 249268"/>
                <a:gd name="connsiteX3" fmla="*/ 77743 w 218113"/>
                <a:gd name="connsiteY3" fmla="*/ 91544 h 249268"/>
                <a:gd name="connsiteX4" fmla="*/ 78028 w 218113"/>
                <a:gd name="connsiteY4" fmla="*/ 153647 h 249268"/>
                <a:gd name="connsiteX5" fmla="*/ 137845 w 218113"/>
                <a:gd name="connsiteY5" fmla="*/ 178317 h 249268"/>
                <a:gd name="connsiteX6" fmla="*/ 160896 w 218113"/>
                <a:gd name="connsiteY6" fmla="*/ 139360 h 249268"/>
                <a:gd name="connsiteX7" fmla="*/ 217855 w 218113"/>
                <a:gd name="connsiteY7" fmla="*/ 152600 h 249268"/>
                <a:gd name="connsiteX8" fmla="*/ 171278 w 218113"/>
                <a:gd name="connsiteY8" fmla="*/ 235372 h 249268"/>
                <a:gd name="connsiteX9" fmla="*/ 20688 w 218113"/>
                <a:gd name="connsiteY9" fmla="*/ 187080 h 249268"/>
                <a:gd name="connsiteX10" fmla="*/ 45548 w 218113"/>
                <a:gd name="connsiteY10" fmla="*/ 42872 h 249268"/>
                <a:gd name="connsiteX11" fmla="*/ 85458 w 218113"/>
                <a:gd name="connsiteY11" fmla="*/ 35347 h 249268"/>
                <a:gd name="connsiteX12" fmla="*/ 78886 w 218113"/>
                <a:gd name="connsiteY12" fmla="*/ 17059 h 249268"/>
                <a:gd name="connsiteX13" fmla="*/ 127844 w 218113"/>
                <a:gd name="connsiteY13" fmla="*/ 9 h 249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8113" h="249268">
                  <a:moveTo>
                    <a:pt x="127844" y="9"/>
                  </a:moveTo>
                  <a:cubicBezTo>
                    <a:pt x="130606" y="295"/>
                    <a:pt x="167182" y="70494"/>
                    <a:pt x="167182" y="70494"/>
                  </a:cubicBezTo>
                  <a:lnTo>
                    <a:pt x="125368" y="102403"/>
                  </a:lnTo>
                  <a:cubicBezTo>
                    <a:pt x="125368" y="102403"/>
                    <a:pt x="102889" y="76876"/>
                    <a:pt x="77743" y="91544"/>
                  </a:cubicBezTo>
                  <a:cubicBezTo>
                    <a:pt x="63169" y="100022"/>
                    <a:pt x="59836" y="122596"/>
                    <a:pt x="78028" y="153647"/>
                  </a:cubicBezTo>
                  <a:cubicBezTo>
                    <a:pt x="97364" y="186699"/>
                    <a:pt x="123939" y="186509"/>
                    <a:pt x="137845" y="178317"/>
                  </a:cubicBezTo>
                  <a:cubicBezTo>
                    <a:pt x="155752" y="167840"/>
                    <a:pt x="160324" y="144884"/>
                    <a:pt x="160896" y="139360"/>
                  </a:cubicBezTo>
                  <a:cubicBezTo>
                    <a:pt x="181184" y="145170"/>
                    <a:pt x="217855" y="152600"/>
                    <a:pt x="217855" y="152600"/>
                  </a:cubicBezTo>
                  <a:cubicBezTo>
                    <a:pt x="217855" y="152600"/>
                    <a:pt x="224428" y="204321"/>
                    <a:pt x="171278" y="235372"/>
                  </a:cubicBezTo>
                  <a:cubicBezTo>
                    <a:pt x="127654" y="260899"/>
                    <a:pt x="60312" y="254803"/>
                    <a:pt x="20688" y="187080"/>
                  </a:cubicBezTo>
                  <a:cubicBezTo>
                    <a:pt x="-20651" y="116500"/>
                    <a:pt x="6400" y="65827"/>
                    <a:pt x="45548" y="42872"/>
                  </a:cubicBezTo>
                  <a:cubicBezTo>
                    <a:pt x="66789" y="30489"/>
                    <a:pt x="85458" y="35347"/>
                    <a:pt x="85458" y="35347"/>
                  </a:cubicBezTo>
                  <a:lnTo>
                    <a:pt x="78886" y="17059"/>
                  </a:lnTo>
                  <a:cubicBezTo>
                    <a:pt x="79171" y="17630"/>
                    <a:pt x="111461" y="-467"/>
                    <a:pt x="127844" y="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sp>
        <p:nvSpPr>
          <p:cNvPr id="457" name="Graphic 19325">
            <a:extLst>
              <a:ext uri="{FF2B5EF4-FFF2-40B4-BE49-F238E27FC236}">
                <a16:creationId xmlns:a16="http://schemas.microsoft.com/office/drawing/2014/main" id="{DEECB0F5-13F8-B6A8-1EEB-E9E3EDA2E346}"/>
              </a:ext>
            </a:extLst>
          </p:cNvPr>
          <p:cNvSpPr/>
          <p:nvPr/>
        </p:nvSpPr>
        <p:spPr>
          <a:xfrm>
            <a:off x="5985200" y="1621578"/>
            <a:ext cx="450166" cy="401523"/>
          </a:xfrm>
          <a:custGeom>
            <a:avLst/>
            <a:gdLst>
              <a:gd name="connsiteX0" fmla="*/ 146880 w 205159"/>
              <a:gd name="connsiteY0" fmla="*/ 9822 h 208179"/>
              <a:gd name="connsiteX1" fmla="*/ 148976 w 205159"/>
              <a:gd name="connsiteY1" fmla="*/ 64971 h 208179"/>
              <a:gd name="connsiteX2" fmla="*/ 153738 w 205159"/>
              <a:gd name="connsiteY2" fmla="*/ 73163 h 208179"/>
              <a:gd name="connsiteX3" fmla="*/ 200411 w 205159"/>
              <a:gd name="connsiteY3" fmla="*/ 102690 h 208179"/>
              <a:gd name="connsiteX4" fmla="*/ 198506 w 205159"/>
              <a:gd name="connsiteY4" fmla="*/ 120883 h 208179"/>
              <a:gd name="connsiteX5" fmla="*/ 146690 w 205159"/>
              <a:gd name="connsiteY5" fmla="*/ 139933 h 208179"/>
              <a:gd name="connsiteX6" fmla="*/ 140308 w 205159"/>
              <a:gd name="connsiteY6" fmla="*/ 146982 h 208179"/>
              <a:gd name="connsiteX7" fmla="*/ 126687 w 205159"/>
              <a:gd name="connsiteY7" fmla="*/ 200512 h 208179"/>
              <a:gd name="connsiteX8" fmla="*/ 108780 w 205159"/>
              <a:gd name="connsiteY8" fmla="*/ 204322 h 208179"/>
              <a:gd name="connsiteX9" fmla="*/ 74586 w 205159"/>
              <a:gd name="connsiteY9" fmla="*/ 160888 h 208179"/>
              <a:gd name="connsiteX10" fmla="*/ 65918 w 205159"/>
              <a:gd name="connsiteY10" fmla="*/ 156983 h 208179"/>
              <a:gd name="connsiteX11" fmla="*/ 10863 w 205159"/>
              <a:gd name="connsiteY11" fmla="*/ 160507 h 208179"/>
              <a:gd name="connsiteX12" fmla="*/ 1719 w 205159"/>
              <a:gd name="connsiteY12" fmla="*/ 144696 h 208179"/>
              <a:gd name="connsiteX13" fmla="*/ 32390 w 205159"/>
              <a:gd name="connsiteY13" fmla="*/ 98785 h 208179"/>
              <a:gd name="connsiteX14" fmla="*/ 33438 w 205159"/>
              <a:gd name="connsiteY14" fmla="*/ 89355 h 208179"/>
              <a:gd name="connsiteX15" fmla="*/ 13054 w 205159"/>
              <a:gd name="connsiteY15" fmla="*/ 38111 h 208179"/>
              <a:gd name="connsiteX16" fmla="*/ 25341 w 205159"/>
              <a:gd name="connsiteY16" fmla="*/ 24585 h 208179"/>
              <a:gd name="connsiteX17" fmla="*/ 78491 w 205159"/>
              <a:gd name="connsiteY17" fmla="*/ 39635 h 208179"/>
              <a:gd name="connsiteX18" fmla="*/ 87730 w 205159"/>
              <a:gd name="connsiteY18" fmla="*/ 37635 h 208179"/>
              <a:gd name="connsiteX19" fmla="*/ 130212 w 205159"/>
              <a:gd name="connsiteY19" fmla="*/ 2392 h 208179"/>
              <a:gd name="connsiteX20" fmla="*/ 146880 w 205159"/>
              <a:gd name="connsiteY20" fmla="*/ 9822 h 2081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205159" h="208179">
                <a:moveTo>
                  <a:pt x="146880" y="9822"/>
                </a:moveTo>
                <a:lnTo>
                  <a:pt x="148976" y="64971"/>
                </a:lnTo>
                <a:cubicBezTo>
                  <a:pt x="149071" y="68305"/>
                  <a:pt x="150881" y="71353"/>
                  <a:pt x="153738" y="73163"/>
                </a:cubicBezTo>
                <a:lnTo>
                  <a:pt x="200411" y="102690"/>
                </a:lnTo>
                <a:cubicBezTo>
                  <a:pt x="207555" y="107167"/>
                  <a:pt x="206412" y="117930"/>
                  <a:pt x="198506" y="120883"/>
                </a:cubicBezTo>
                <a:lnTo>
                  <a:pt x="146690" y="139933"/>
                </a:lnTo>
                <a:cubicBezTo>
                  <a:pt x="143547" y="141076"/>
                  <a:pt x="141165" y="143743"/>
                  <a:pt x="140308" y="146982"/>
                </a:cubicBezTo>
                <a:lnTo>
                  <a:pt x="126687" y="200512"/>
                </a:lnTo>
                <a:cubicBezTo>
                  <a:pt x="124592" y="208704"/>
                  <a:pt x="114019" y="210894"/>
                  <a:pt x="108780" y="204322"/>
                </a:cubicBezTo>
                <a:lnTo>
                  <a:pt x="74586" y="160888"/>
                </a:lnTo>
                <a:cubicBezTo>
                  <a:pt x="72490" y="158221"/>
                  <a:pt x="69252" y="156792"/>
                  <a:pt x="65918" y="156983"/>
                </a:cubicBezTo>
                <a:lnTo>
                  <a:pt x="10863" y="160507"/>
                </a:lnTo>
                <a:cubicBezTo>
                  <a:pt x="2481" y="161079"/>
                  <a:pt x="-2948" y="151649"/>
                  <a:pt x="1719" y="144696"/>
                </a:cubicBezTo>
                <a:lnTo>
                  <a:pt x="32390" y="98785"/>
                </a:lnTo>
                <a:cubicBezTo>
                  <a:pt x="34295" y="96023"/>
                  <a:pt x="34676" y="92499"/>
                  <a:pt x="33438" y="89355"/>
                </a:cubicBezTo>
                <a:lnTo>
                  <a:pt x="13054" y="38111"/>
                </a:lnTo>
                <a:cubicBezTo>
                  <a:pt x="9911" y="30300"/>
                  <a:pt x="17150" y="22299"/>
                  <a:pt x="25341" y="24585"/>
                </a:cubicBezTo>
                <a:lnTo>
                  <a:pt x="78491" y="39635"/>
                </a:lnTo>
                <a:cubicBezTo>
                  <a:pt x="81729" y="40587"/>
                  <a:pt x="85158" y="39825"/>
                  <a:pt x="87730" y="37635"/>
                </a:cubicBezTo>
                <a:lnTo>
                  <a:pt x="130212" y="2392"/>
                </a:lnTo>
                <a:cubicBezTo>
                  <a:pt x="136689" y="-3037"/>
                  <a:pt x="146595" y="1344"/>
                  <a:pt x="146880" y="9822"/>
                </a:cubicBezTo>
                <a:close/>
              </a:path>
            </a:pathLst>
          </a:custGeom>
          <a:solidFill>
            <a:srgbClr val="EDB863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th-TH"/>
          </a:p>
        </p:txBody>
      </p:sp>
      <p:sp>
        <p:nvSpPr>
          <p:cNvPr id="458" name="Graphic 19325">
            <a:extLst>
              <a:ext uri="{FF2B5EF4-FFF2-40B4-BE49-F238E27FC236}">
                <a16:creationId xmlns:a16="http://schemas.microsoft.com/office/drawing/2014/main" id="{968F6B9C-6E06-0170-C871-41C239EC8887}"/>
              </a:ext>
            </a:extLst>
          </p:cNvPr>
          <p:cNvSpPr/>
          <p:nvPr/>
        </p:nvSpPr>
        <p:spPr>
          <a:xfrm>
            <a:off x="9712263" y="4622888"/>
            <a:ext cx="450166" cy="401523"/>
          </a:xfrm>
          <a:custGeom>
            <a:avLst/>
            <a:gdLst>
              <a:gd name="connsiteX0" fmla="*/ 146880 w 205159"/>
              <a:gd name="connsiteY0" fmla="*/ 9822 h 208179"/>
              <a:gd name="connsiteX1" fmla="*/ 148976 w 205159"/>
              <a:gd name="connsiteY1" fmla="*/ 64971 h 208179"/>
              <a:gd name="connsiteX2" fmla="*/ 153738 w 205159"/>
              <a:gd name="connsiteY2" fmla="*/ 73163 h 208179"/>
              <a:gd name="connsiteX3" fmla="*/ 200411 w 205159"/>
              <a:gd name="connsiteY3" fmla="*/ 102690 h 208179"/>
              <a:gd name="connsiteX4" fmla="*/ 198506 w 205159"/>
              <a:gd name="connsiteY4" fmla="*/ 120883 h 208179"/>
              <a:gd name="connsiteX5" fmla="*/ 146690 w 205159"/>
              <a:gd name="connsiteY5" fmla="*/ 139933 h 208179"/>
              <a:gd name="connsiteX6" fmla="*/ 140308 w 205159"/>
              <a:gd name="connsiteY6" fmla="*/ 146982 h 208179"/>
              <a:gd name="connsiteX7" fmla="*/ 126687 w 205159"/>
              <a:gd name="connsiteY7" fmla="*/ 200512 h 208179"/>
              <a:gd name="connsiteX8" fmla="*/ 108780 w 205159"/>
              <a:gd name="connsiteY8" fmla="*/ 204322 h 208179"/>
              <a:gd name="connsiteX9" fmla="*/ 74586 w 205159"/>
              <a:gd name="connsiteY9" fmla="*/ 160888 h 208179"/>
              <a:gd name="connsiteX10" fmla="*/ 65918 w 205159"/>
              <a:gd name="connsiteY10" fmla="*/ 156983 h 208179"/>
              <a:gd name="connsiteX11" fmla="*/ 10863 w 205159"/>
              <a:gd name="connsiteY11" fmla="*/ 160507 h 208179"/>
              <a:gd name="connsiteX12" fmla="*/ 1719 w 205159"/>
              <a:gd name="connsiteY12" fmla="*/ 144696 h 208179"/>
              <a:gd name="connsiteX13" fmla="*/ 32390 w 205159"/>
              <a:gd name="connsiteY13" fmla="*/ 98785 h 208179"/>
              <a:gd name="connsiteX14" fmla="*/ 33438 w 205159"/>
              <a:gd name="connsiteY14" fmla="*/ 89355 h 208179"/>
              <a:gd name="connsiteX15" fmla="*/ 13054 w 205159"/>
              <a:gd name="connsiteY15" fmla="*/ 38111 h 208179"/>
              <a:gd name="connsiteX16" fmla="*/ 25341 w 205159"/>
              <a:gd name="connsiteY16" fmla="*/ 24585 h 208179"/>
              <a:gd name="connsiteX17" fmla="*/ 78491 w 205159"/>
              <a:gd name="connsiteY17" fmla="*/ 39635 h 208179"/>
              <a:gd name="connsiteX18" fmla="*/ 87730 w 205159"/>
              <a:gd name="connsiteY18" fmla="*/ 37635 h 208179"/>
              <a:gd name="connsiteX19" fmla="*/ 130212 w 205159"/>
              <a:gd name="connsiteY19" fmla="*/ 2392 h 208179"/>
              <a:gd name="connsiteX20" fmla="*/ 146880 w 205159"/>
              <a:gd name="connsiteY20" fmla="*/ 9822 h 2081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205159" h="208179">
                <a:moveTo>
                  <a:pt x="146880" y="9822"/>
                </a:moveTo>
                <a:lnTo>
                  <a:pt x="148976" y="64971"/>
                </a:lnTo>
                <a:cubicBezTo>
                  <a:pt x="149071" y="68305"/>
                  <a:pt x="150881" y="71353"/>
                  <a:pt x="153738" y="73163"/>
                </a:cubicBezTo>
                <a:lnTo>
                  <a:pt x="200411" y="102690"/>
                </a:lnTo>
                <a:cubicBezTo>
                  <a:pt x="207555" y="107167"/>
                  <a:pt x="206412" y="117930"/>
                  <a:pt x="198506" y="120883"/>
                </a:cubicBezTo>
                <a:lnTo>
                  <a:pt x="146690" y="139933"/>
                </a:lnTo>
                <a:cubicBezTo>
                  <a:pt x="143547" y="141076"/>
                  <a:pt x="141165" y="143743"/>
                  <a:pt x="140308" y="146982"/>
                </a:cubicBezTo>
                <a:lnTo>
                  <a:pt x="126687" y="200512"/>
                </a:lnTo>
                <a:cubicBezTo>
                  <a:pt x="124592" y="208704"/>
                  <a:pt x="114019" y="210894"/>
                  <a:pt x="108780" y="204322"/>
                </a:cubicBezTo>
                <a:lnTo>
                  <a:pt x="74586" y="160888"/>
                </a:lnTo>
                <a:cubicBezTo>
                  <a:pt x="72490" y="158221"/>
                  <a:pt x="69252" y="156792"/>
                  <a:pt x="65918" y="156983"/>
                </a:cubicBezTo>
                <a:lnTo>
                  <a:pt x="10863" y="160507"/>
                </a:lnTo>
                <a:cubicBezTo>
                  <a:pt x="2481" y="161079"/>
                  <a:pt x="-2948" y="151649"/>
                  <a:pt x="1719" y="144696"/>
                </a:cubicBezTo>
                <a:lnTo>
                  <a:pt x="32390" y="98785"/>
                </a:lnTo>
                <a:cubicBezTo>
                  <a:pt x="34295" y="96023"/>
                  <a:pt x="34676" y="92499"/>
                  <a:pt x="33438" y="89355"/>
                </a:cubicBezTo>
                <a:lnTo>
                  <a:pt x="13054" y="38111"/>
                </a:lnTo>
                <a:cubicBezTo>
                  <a:pt x="9911" y="30300"/>
                  <a:pt x="17150" y="22299"/>
                  <a:pt x="25341" y="24585"/>
                </a:cubicBezTo>
                <a:lnTo>
                  <a:pt x="78491" y="39635"/>
                </a:lnTo>
                <a:cubicBezTo>
                  <a:pt x="81729" y="40587"/>
                  <a:pt x="85158" y="39825"/>
                  <a:pt x="87730" y="37635"/>
                </a:cubicBezTo>
                <a:lnTo>
                  <a:pt x="130212" y="2392"/>
                </a:lnTo>
                <a:cubicBezTo>
                  <a:pt x="136689" y="-3037"/>
                  <a:pt x="146595" y="1344"/>
                  <a:pt x="146880" y="9822"/>
                </a:cubicBezTo>
                <a:close/>
              </a:path>
            </a:pathLst>
          </a:custGeom>
          <a:solidFill>
            <a:srgbClr val="EDB863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th-TH"/>
          </a:p>
        </p:txBody>
      </p:sp>
      <p:sp>
        <p:nvSpPr>
          <p:cNvPr id="459" name="Graphic 19322">
            <a:extLst>
              <a:ext uri="{FF2B5EF4-FFF2-40B4-BE49-F238E27FC236}">
                <a16:creationId xmlns:a16="http://schemas.microsoft.com/office/drawing/2014/main" id="{159C854C-4A6F-EF44-CC2C-EE5527968F9D}"/>
              </a:ext>
            </a:extLst>
          </p:cNvPr>
          <p:cNvSpPr/>
          <p:nvPr/>
        </p:nvSpPr>
        <p:spPr>
          <a:xfrm rot="15779300">
            <a:off x="-4003470" y="427954"/>
            <a:ext cx="8441462" cy="5913330"/>
          </a:xfrm>
          <a:custGeom>
            <a:avLst/>
            <a:gdLst>
              <a:gd name="connsiteX0" fmla="*/ 0 w 1854041"/>
              <a:gd name="connsiteY0" fmla="*/ 1754791 h 1754790"/>
              <a:gd name="connsiteX1" fmla="*/ 355854 w 1854041"/>
              <a:gd name="connsiteY1" fmla="*/ 1408938 h 1754790"/>
              <a:gd name="connsiteX2" fmla="*/ 1166717 w 1854041"/>
              <a:gd name="connsiteY2" fmla="*/ 1711452 h 1754790"/>
              <a:gd name="connsiteX3" fmla="*/ 1469231 w 1854041"/>
              <a:gd name="connsiteY3" fmla="*/ 677323 h 1754790"/>
              <a:gd name="connsiteX4" fmla="*/ 1854041 w 1854041"/>
              <a:gd name="connsiteY4" fmla="*/ 1076516 h 1754790"/>
              <a:gd name="connsiteX5" fmla="*/ 1854041 w 1854041"/>
              <a:gd name="connsiteY5" fmla="*/ 0 h 1754790"/>
              <a:gd name="connsiteX6" fmla="*/ 0 w 1854041"/>
              <a:gd name="connsiteY6" fmla="*/ 0 h 1754790"/>
              <a:gd name="connsiteX7" fmla="*/ 0 w 1854041"/>
              <a:gd name="connsiteY7" fmla="*/ 1754791 h 17547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854041" h="1754790">
                <a:moveTo>
                  <a:pt x="0" y="1754791"/>
                </a:moveTo>
                <a:cubicBezTo>
                  <a:pt x="0" y="1754791"/>
                  <a:pt x="97060" y="1443418"/>
                  <a:pt x="355854" y="1408938"/>
                </a:cubicBezTo>
                <a:cubicBezTo>
                  <a:pt x="653606" y="1369314"/>
                  <a:pt x="814102" y="1827943"/>
                  <a:pt x="1166717" y="1711452"/>
                </a:cubicBezTo>
                <a:cubicBezTo>
                  <a:pt x="1545241" y="1586293"/>
                  <a:pt x="1154049" y="794480"/>
                  <a:pt x="1469231" y="677323"/>
                </a:cubicBezTo>
                <a:cubicBezTo>
                  <a:pt x="1785271" y="559784"/>
                  <a:pt x="1854041" y="1076516"/>
                  <a:pt x="1854041" y="1076516"/>
                </a:cubicBezTo>
                <a:lnTo>
                  <a:pt x="1854041" y="0"/>
                </a:lnTo>
                <a:lnTo>
                  <a:pt x="0" y="0"/>
                </a:lnTo>
                <a:lnTo>
                  <a:pt x="0" y="1754791"/>
                </a:lnTo>
                <a:close/>
              </a:path>
            </a:pathLst>
          </a:custGeom>
          <a:noFill/>
          <a:ln w="38100" cap="rnd">
            <a:solidFill>
              <a:schemeClr val="bg2">
                <a:lumMod val="50000"/>
              </a:schemeClr>
            </a:solidFill>
            <a:custDash>
              <a:ds d="225000" sp="225000"/>
            </a:custDash>
            <a:round/>
          </a:ln>
        </p:spPr>
        <p:txBody>
          <a:bodyPr rtlCol="0" anchor="ctr"/>
          <a:lstStyle/>
          <a:p>
            <a:endParaRPr lang="th-TH"/>
          </a:p>
        </p:txBody>
      </p:sp>
      <p:grpSp>
        <p:nvGrpSpPr>
          <p:cNvPr id="460" name="Graphic 15">
            <a:extLst>
              <a:ext uri="{FF2B5EF4-FFF2-40B4-BE49-F238E27FC236}">
                <a16:creationId xmlns:a16="http://schemas.microsoft.com/office/drawing/2014/main" id="{F5196736-BB72-7F45-DB25-BD4DE1FE96ED}"/>
              </a:ext>
            </a:extLst>
          </p:cNvPr>
          <p:cNvGrpSpPr/>
          <p:nvPr/>
        </p:nvGrpSpPr>
        <p:grpSpPr>
          <a:xfrm rot="21211702">
            <a:off x="7749926" y="1327223"/>
            <a:ext cx="976788" cy="876866"/>
            <a:chOff x="8203691" y="2074073"/>
            <a:chExt cx="976788" cy="876866"/>
          </a:xfrm>
        </p:grpSpPr>
        <p:sp>
          <p:nvSpPr>
            <p:cNvPr id="461" name="Freeform: Shape 66">
              <a:extLst>
                <a:ext uri="{FF2B5EF4-FFF2-40B4-BE49-F238E27FC236}">
                  <a16:creationId xmlns:a16="http://schemas.microsoft.com/office/drawing/2014/main" id="{203220CF-C141-09E9-FF8E-A7F7AD930C70}"/>
                </a:ext>
              </a:extLst>
            </p:cNvPr>
            <p:cNvSpPr/>
            <p:nvPr/>
          </p:nvSpPr>
          <p:spPr>
            <a:xfrm>
              <a:off x="8441721" y="2074132"/>
              <a:ext cx="738758" cy="634777"/>
            </a:xfrm>
            <a:custGeom>
              <a:avLst/>
              <a:gdLst>
                <a:gd name="connsiteX0" fmla="*/ 738759 w 738758"/>
                <a:gd name="connsiteY0" fmla="*/ 6603 h 634777"/>
                <a:gd name="connsiteX1" fmla="*/ 672179 w 738758"/>
                <a:gd name="connsiteY1" fmla="*/ 1650 h 634777"/>
                <a:gd name="connsiteX2" fmla="*/ 255270 w 738758"/>
                <a:gd name="connsiteY2" fmla="*/ 131476 h 634777"/>
                <a:gd name="connsiteX3" fmla="*/ 0 w 738758"/>
                <a:gd name="connsiteY3" fmla="*/ 337216 h 634777"/>
                <a:gd name="connsiteX4" fmla="*/ 239839 w 738758"/>
                <a:gd name="connsiteY4" fmla="*/ 634777 h 634777"/>
                <a:gd name="connsiteX5" fmla="*/ 515683 w 738758"/>
                <a:gd name="connsiteY5" fmla="*/ 412464 h 634777"/>
                <a:gd name="connsiteX6" fmla="*/ 722947 w 738758"/>
                <a:gd name="connsiteY6" fmla="*/ 78231 h 634777"/>
                <a:gd name="connsiteX7" fmla="*/ 738759 w 738758"/>
                <a:gd name="connsiteY7" fmla="*/ 6603 h 634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38758" h="634777">
                  <a:moveTo>
                    <a:pt x="738759" y="6603"/>
                  </a:moveTo>
                  <a:lnTo>
                    <a:pt x="672179" y="1650"/>
                  </a:lnTo>
                  <a:cubicBezTo>
                    <a:pt x="521779" y="-9589"/>
                    <a:pt x="372713" y="36893"/>
                    <a:pt x="255270" y="131476"/>
                  </a:cubicBezTo>
                  <a:lnTo>
                    <a:pt x="0" y="337216"/>
                  </a:lnTo>
                  <a:lnTo>
                    <a:pt x="239839" y="634777"/>
                  </a:lnTo>
                  <a:lnTo>
                    <a:pt x="515683" y="412464"/>
                  </a:lnTo>
                  <a:cubicBezTo>
                    <a:pt x="620744" y="327786"/>
                    <a:pt x="693801" y="209962"/>
                    <a:pt x="722947" y="78231"/>
                  </a:cubicBezTo>
                  <a:lnTo>
                    <a:pt x="738759" y="6603"/>
                  </a:lnTo>
                  <a:close/>
                </a:path>
              </a:pathLst>
            </a:custGeom>
            <a:solidFill>
              <a:srgbClr val="EA5C7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62" name="Freeform: Shape 67">
              <a:extLst>
                <a:ext uri="{FF2B5EF4-FFF2-40B4-BE49-F238E27FC236}">
                  <a16:creationId xmlns:a16="http://schemas.microsoft.com/office/drawing/2014/main" id="{467F019A-C9E6-9A31-E082-F7C24148AB39}"/>
                </a:ext>
              </a:extLst>
            </p:cNvPr>
            <p:cNvSpPr/>
            <p:nvPr/>
          </p:nvSpPr>
          <p:spPr>
            <a:xfrm>
              <a:off x="8203691" y="2222290"/>
              <a:ext cx="387762" cy="213238"/>
            </a:xfrm>
            <a:custGeom>
              <a:avLst/>
              <a:gdLst>
                <a:gd name="connsiteX0" fmla="*/ 387762 w 387762"/>
                <a:gd name="connsiteY0" fmla="*/ 68472 h 213238"/>
                <a:gd name="connsiteX1" fmla="*/ 387762 w 387762"/>
                <a:gd name="connsiteY1" fmla="*/ 68472 h 213238"/>
                <a:gd name="connsiteX2" fmla="*/ 129254 w 387762"/>
                <a:gd name="connsiteY2" fmla="*/ 40659 h 213238"/>
                <a:gd name="connsiteX3" fmla="*/ 0 w 387762"/>
                <a:gd name="connsiteY3" fmla="*/ 144767 h 213238"/>
                <a:gd name="connsiteX4" fmla="*/ 0 w 387762"/>
                <a:gd name="connsiteY4" fmla="*/ 144767 h 213238"/>
                <a:gd name="connsiteX5" fmla="*/ 258508 w 387762"/>
                <a:gd name="connsiteY5" fmla="*/ 172580 h 213238"/>
                <a:gd name="connsiteX6" fmla="*/ 387762 w 387762"/>
                <a:gd name="connsiteY6" fmla="*/ 68472 h 213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7762" h="213238">
                  <a:moveTo>
                    <a:pt x="387762" y="68472"/>
                  </a:moveTo>
                  <a:lnTo>
                    <a:pt x="387762" y="68472"/>
                  </a:lnTo>
                  <a:cubicBezTo>
                    <a:pt x="324040" y="-10586"/>
                    <a:pt x="208312" y="-22968"/>
                    <a:pt x="129254" y="40659"/>
                  </a:cubicBezTo>
                  <a:lnTo>
                    <a:pt x="0" y="144767"/>
                  </a:lnTo>
                  <a:lnTo>
                    <a:pt x="0" y="144767"/>
                  </a:lnTo>
                  <a:cubicBezTo>
                    <a:pt x="63722" y="223824"/>
                    <a:pt x="179451" y="236207"/>
                    <a:pt x="258508" y="172580"/>
                  </a:cubicBezTo>
                  <a:lnTo>
                    <a:pt x="387762" y="68472"/>
                  </a:lnTo>
                  <a:close/>
                </a:path>
              </a:pathLst>
            </a:custGeom>
            <a:solidFill>
              <a:srgbClr val="1995B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63" name="Freeform: Shape 68">
              <a:extLst>
                <a:ext uri="{FF2B5EF4-FFF2-40B4-BE49-F238E27FC236}">
                  <a16:creationId xmlns:a16="http://schemas.microsoft.com/office/drawing/2014/main" id="{14435144-88AB-C970-B73B-65E6B8EAE04F}"/>
                </a:ext>
              </a:extLst>
            </p:cNvPr>
            <p:cNvSpPr/>
            <p:nvPr/>
          </p:nvSpPr>
          <p:spPr>
            <a:xfrm>
              <a:off x="8633527" y="2588323"/>
              <a:ext cx="238464" cy="362616"/>
            </a:xfrm>
            <a:custGeom>
              <a:avLst/>
              <a:gdLst>
                <a:gd name="connsiteX0" fmla="*/ 197766 w 238464"/>
                <a:gd name="connsiteY0" fmla="*/ 0 h 362616"/>
                <a:gd name="connsiteX1" fmla="*/ 197766 w 238464"/>
                <a:gd name="connsiteY1" fmla="*/ 0 h 362616"/>
                <a:gd name="connsiteX2" fmla="*/ 169953 w 238464"/>
                <a:gd name="connsiteY2" fmla="*/ 258509 h 362616"/>
                <a:gd name="connsiteX3" fmla="*/ 40698 w 238464"/>
                <a:gd name="connsiteY3" fmla="*/ 362617 h 362616"/>
                <a:gd name="connsiteX4" fmla="*/ 40698 w 238464"/>
                <a:gd name="connsiteY4" fmla="*/ 362617 h 362616"/>
                <a:gd name="connsiteX5" fmla="*/ 68511 w 238464"/>
                <a:gd name="connsiteY5" fmla="*/ 104108 h 362616"/>
                <a:gd name="connsiteX6" fmla="*/ 197766 w 238464"/>
                <a:gd name="connsiteY6" fmla="*/ 0 h 3626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464" h="362616">
                  <a:moveTo>
                    <a:pt x="197766" y="0"/>
                  </a:moveTo>
                  <a:lnTo>
                    <a:pt x="197766" y="0"/>
                  </a:lnTo>
                  <a:cubicBezTo>
                    <a:pt x="261488" y="79057"/>
                    <a:pt x="249010" y="194786"/>
                    <a:pt x="169953" y="258509"/>
                  </a:cubicBezTo>
                  <a:lnTo>
                    <a:pt x="40698" y="362617"/>
                  </a:lnTo>
                  <a:lnTo>
                    <a:pt x="40698" y="362617"/>
                  </a:lnTo>
                  <a:cubicBezTo>
                    <a:pt x="-23024" y="283559"/>
                    <a:pt x="-10546" y="167831"/>
                    <a:pt x="68511" y="104108"/>
                  </a:cubicBezTo>
                  <a:lnTo>
                    <a:pt x="197766" y="0"/>
                  </a:lnTo>
                  <a:close/>
                </a:path>
              </a:pathLst>
            </a:custGeom>
            <a:solidFill>
              <a:srgbClr val="1995B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64" name="Freeform: Shape 69">
              <a:extLst>
                <a:ext uri="{FF2B5EF4-FFF2-40B4-BE49-F238E27FC236}">
                  <a16:creationId xmlns:a16="http://schemas.microsoft.com/office/drawing/2014/main" id="{54E7E94F-9BD4-B977-90DE-85BBCE688C7F}"/>
                </a:ext>
              </a:extLst>
            </p:cNvPr>
            <p:cNvSpPr/>
            <p:nvPr/>
          </p:nvSpPr>
          <p:spPr>
            <a:xfrm>
              <a:off x="8424529" y="2411349"/>
              <a:ext cx="257031" cy="305186"/>
            </a:xfrm>
            <a:custGeom>
              <a:avLst/>
              <a:gdLst>
                <a:gd name="connsiteX0" fmla="*/ 149399 w 257031"/>
                <a:gd name="connsiteY0" fmla="*/ 271081 h 305186"/>
                <a:gd name="connsiteX1" fmla="*/ 20240 w 257031"/>
                <a:gd name="connsiteY1" fmla="*/ 110871 h 305186"/>
                <a:gd name="connsiteX2" fmla="*/ 17192 w 257031"/>
                <a:gd name="connsiteY2" fmla="*/ 0 h 305186"/>
                <a:gd name="connsiteX3" fmla="*/ 17192 w 257031"/>
                <a:gd name="connsiteY3" fmla="*/ 0 h 305186"/>
                <a:gd name="connsiteX4" fmla="*/ 257031 w 257031"/>
                <a:gd name="connsiteY4" fmla="*/ 297561 h 305186"/>
                <a:gd name="connsiteX5" fmla="*/ 257031 w 257031"/>
                <a:gd name="connsiteY5" fmla="*/ 297561 h 305186"/>
                <a:gd name="connsiteX6" fmla="*/ 149399 w 257031"/>
                <a:gd name="connsiteY6" fmla="*/ 271081 h 3051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7031" h="305186">
                  <a:moveTo>
                    <a:pt x="149399" y="271081"/>
                  </a:moveTo>
                  <a:lnTo>
                    <a:pt x="20240" y="110871"/>
                  </a:lnTo>
                  <a:cubicBezTo>
                    <a:pt x="-5573" y="78772"/>
                    <a:pt x="-6812" y="33433"/>
                    <a:pt x="17192" y="0"/>
                  </a:cubicBezTo>
                  <a:lnTo>
                    <a:pt x="17192" y="0"/>
                  </a:lnTo>
                  <a:lnTo>
                    <a:pt x="257031" y="297561"/>
                  </a:lnTo>
                  <a:lnTo>
                    <a:pt x="257031" y="297561"/>
                  </a:lnTo>
                  <a:cubicBezTo>
                    <a:pt x="219216" y="314039"/>
                    <a:pt x="175211" y="303181"/>
                    <a:pt x="149399" y="271081"/>
                  </a:cubicBezTo>
                  <a:close/>
                </a:path>
              </a:pathLst>
            </a:custGeom>
            <a:solidFill>
              <a:srgbClr val="188FA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65" name="Freeform: Shape 70">
              <a:extLst>
                <a:ext uri="{FF2B5EF4-FFF2-40B4-BE49-F238E27FC236}">
                  <a16:creationId xmlns:a16="http://schemas.microsoft.com/office/drawing/2014/main" id="{6FE01721-3C64-1C95-73AD-C6BCA936D866}"/>
                </a:ext>
              </a:extLst>
            </p:cNvPr>
            <p:cNvSpPr/>
            <p:nvPr/>
          </p:nvSpPr>
          <p:spPr>
            <a:xfrm>
              <a:off x="8922352" y="2074073"/>
              <a:ext cx="258127" cy="241644"/>
            </a:xfrm>
            <a:custGeom>
              <a:avLst/>
              <a:gdLst>
                <a:gd name="connsiteX0" fmla="*/ 179832 w 258127"/>
                <a:gd name="connsiteY0" fmla="*/ 241644 h 241644"/>
                <a:gd name="connsiteX1" fmla="*/ 0 w 258127"/>
                <a:gd name="connsiteY1" fmla="*/ 18569 h 241644"/>
                <a:gd name="connsiteX2" fmla="*/ 191548 w 258127"/>
                <a:gd name="connsiteY2" fmla="*/ 1614 h 241644"/>
                <a:gd name="connsiteX3" fmla="*/ 258128 w 258127"/>
                <a:gd name="connsiteY3" fmla="*/ 6567 h 241644"/>
                <a:gd name="connsiteX4" fmla="*/ 242221 w 258127"/>
                <a:gd name="connsiteY4" fmla="*/ 78291 h 241644"/>
                <a:gd name="connsiteX5" fmla="*/ 179832 w 258127"/>
                <a:gd name="connsiteY5" fmla="*/ 241644 h 241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8127" h="241644">
                  <a:moveTo>
                    <a:pt x="179832" y="241644"/>
                  </a:moveTo>
                  <a:lnTo>
                    <a:pt x="0" y="18569"/>
                  </a:lnTo>
                  <a:cubicBezTo>
                    <a:pt x="61913" y="2662"/>
                    <a:pt x="126588" y="-3148"/>
                    <a:pt x="191548" y="1614"/>
                  </a:cubicBezTo>
                  <a:lnTo>
                    <a:pt x="258128" y="6567"/>
                  </a:lnTo>
                  <a:lnTo>
                    <a:pt x="242221" y="78291"/>
                  </a:lnTo>
                  <a:cubicBezTo>
                    <a:pt x="229458" y="136012"/>
                    <a:pt x="208312" y="191067"/>
                    <a:pt x="179832" y="241644"/>
                  </a:cubicBezTo>
                  <a:close/>
                </a:path>
              </a:pathLst>
            </a:custGeom>
            <a:solidFill>
              <a:srgbClr val="1995B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66" name="Freeform: Shape 71">
              <a:extLst>
                <a:ext uri="{FF2B5EF4-FFF2-40B4-BE49-F238E27FC236}">
                  <a16:creationId xmlns:a16="http://schemas.microsoft.com/office/drawing/2014/main" id="{FA4437EA-3207-3CFF-514F-DD6A93B31ADC}"/>
                </a:ext>
              </a:extLst>
            </p:cNvPr>
            <p:cNvSpPr/>
            <p:nvPr/>
          </p:nvSpPr>
          <p:spPr>
            <a:xfrm rot="-1912306">
              <a:off x="8749338" y="2168115"/>
              <a:ext cx="275643" cy="275643"/>
            </a:xfrm>
            <a:custGeom>
              <a:avLst/>
              <a:gdLst>
                <a:gd name="connsiteX0" fmla="*/ 275643 w 275643"/>
                <a:gd name="connsiteY0" fmla="*/ 137822 h 275643"/>
                <a:gd name="connsiteX1" fmla="*/ 137822 w 275643"/>
                <a:gd name="connsiteY1" fmla="*/ 275643 h 275643"/>
                <a:gd name="connsiteX2" fmla="*/ 1 w 275643"/>
                <a:gd name="connsiteY2" fmla="*/ 137822 h 275643"/>
                <a:gd name="connsiteX3" fmla="*/ 137822 w 275643"/>
                <a:gd name="connsiteY3" fmla="*/ 0 h 275643"/>
                <a:gd name="connsiteX4" fmla="*/ 275643 w 275643"/>
                <a:gd name="connsiteY4" fmla="*/ 137822 h 2756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5643" h="275643">
                  <a:moveTo>
                    <a:pt x="275643" y="137822"/>
                  </a:moveTo>
                  <a:cubicBezTo>
                    <a:pt x="275643" y="213938"/>
                    <a:pt x="213938" y="275643"/>
                    <a:pt x="137822" y="275643"/>
                  </a:cubicBezTo>
                  <a:cubicBezTo>
                    <a:pt x="61705" y="275643"/>
                    <a:pt x="1" y="213938"/>
                    <a:pt x="1" y="137822"/>
                  </a:cubicBezTo>
                  <a:cubicBezTo>
                    <a:pt x="1" y="61705"/>
                    <a:pt x="61706" y="0"/>
                    <a:pt x="137822" y="0"/>
                  </a:cubicBezTo>
                  <a:cubicBezTo>
                    <a:pt x="213939" y="0"/>
                    <a:pt x="275643" y="61705"/>
                    <a:pt x="275643" y="137822"/>
                  </a:cubicBezTo>
                  <a:close/>
                </a:path>
              </a:pathLst>
            </a:custGeom>
            <a:solidFill>
              <a:srgbClr val="FC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67" name="Freeform: Shape 72">
              <a:extLst>
                <a:ext uri="{FF2B5EF4-FFF2-40B4-BE49-F238E27FC236}">
                  <a16:creationId xmlns:a16="http://schemas.microsoft.com/office/drawing/2014/main" id="{8C203AC7-3D34-C88C-A87C-30BFD97E5E77}"/>
                </a:ext>
              </a:extLst>
            </p:cNvPr>
            <p:cNvSpPr/>
            <p:nvPr/>
          </p:nvSpPr>
          <p:spPr>
            <a:xfrm rot="-3068493">
              <a:off x="8795756" y="2214108"/>
              <a:ext cx="183070" cy="183070"/>
            </a:xfrm>
            <a:custGeom>
              <a:avLst/>
              <a:gdLst>
                <a:gd name="connsiteX0" fmla="*/ 183071 w 183070"/>
                <a:gd name="connsiteY0" fmla="*/ 91535 h 183070"/>
                <a:gd name="connsiteX1" fmla="*/ 91535 w 183070"/>
                <a:gd name="connsiteY1" fmla="*/ 183071 h 183070"/>
                <a:gd name="connsiteX2" fmla="*/ 0 w 183070"/>
                <a:gd name="connsiteY2" fmla="*/ 91535 h 183070"/>
                <a:gd name="connsiteX3" fmla="*/ 91535 w 183070"/>
                <a:gd name="connsiteY3" fmla="*/ 0 h 183070"/>
                <a:gd name="connsiteX4" fmla="*/ 183071 w 183070"/>
                <a:gd name="connsiteY4" fmla="*/ 91535 h 183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3070" h="183070">
                  <a:moveTo>
                    <a:pt x="183071" y="91535"/>
                  </a:moveTo>
                  <a:cubicBezTo>
                    <a:pt x="183071" y="142089"/>
                    <a:pt x="142089" y="183071"/>
                    <a:pt x="91535" y="183071"/>
                  </a:cubicBezTo>
                  <a:cubicBezTo>
                    <a:pt x="40982" y="183071"/>
                    <a:pt x="0" y="142089"/>
                    <a:pt x="0" y="91535"/>
                  </a:cubicBezTo>
                  <a:cubicBezTo>
                    <a:pt x="0" y="40982"/>
                    <a:pt x="40982" y="0"/>
                    <a:pt x="91535" y="0"/>
                  </a:cubicBezTo>
                  <a:cubicBezTo>
                    <a:pt x="142089" y="0"/>
                    <a:pt x="183071" y="40982"/>
                    <a:pt x="183071" y="91535"/>
                  </a:cubicBezTo>
                  <a:close/>
                </a:path>
              </a:pathLst>
            </a:custGeom>
            <a:solidFill>
              <a:srgbClr val="FFCE1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68" name="Freeform: Shape 73">
              <a:extLst>
                <a:ext uri="{FF2B5EF4-FFF2-40B4-BE49-F238E27FC236}">
                  <a16:creationId xmlns:a16="http://schemas.microsoft.com/office/drawing/2014/main" id="{29DBCE72-E740-F752-027A-DFCCFFF9A1FE}"/>
                </a:ext>
              </a:extLst>
            </p:cNvPr>
            <p:cNvSpPr/>
            <p:nvPr/>
          </p:nvSpPr>
          <p:spPr>
            <a:xfrm>
              <a:off x="8799289" y="2248376"/>
              <a:ext cx="179548" cy="58578"/>
            </a:xfrm>
            <a:custGeom>
              <a:avLst/>
              <a:gdLst>
                <a:gd name="connsiteX0" fmla="*/ 179546 w 179548"/>
                <a:gd name="connsiteY0" fmla="*/ 58579 h 58578"/>
                <a:gd name="connsiteX1" fmla="*/ 0 w 179548"/>
                <a:gd name="connsiteY1" fmla="*/ 32385 h 58578"/>
                <a:gd name="connsiteX2" fmla="*/ 16669 w 179548"/>
                <a:gd name="connsiteY2" fmla="*/ 0 h 58578"/>
                <a:gd name="connsiteX3" fmla="*/ 172879 w 179548"/>
                <a:gd name="connsiteY3" fmla="*/ 22765 h 58578"/>
                <a:gd name="connsiteX4" fmla="*/ 179546 w 179548"/>
                <a:gd name="connsiteY4" fmla="*/ 58579 h 58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9548" h="58578">
                  <a:moveTo>
                    <a:pt x="179546" y="58579"/>
                  </a:moveTo>
                  <a:lnTo>
                    <a:pt x="0" y="32385"/>
                  </a:lnTo>
                  <a:cubicBezTo>
                    <a:pt x="3334" y="20765"/>
                    <a:pt x="8858" y="9811"/>
                    <a:pt x="16669" y="0"/>
                  </a:cubicBezTo>
                  <a:lnTo>
                    <a:pt x="172879" y="22765"/>
                  </a:lnTo>
                  <a:cubicBezTo>
                    <a:pt x="177451" y="34290"/>
                    <a:pt x="179641" y="46482"/>
                    <a:pt x="179546" y="58579"/>
                  </a:cubicBezTo>
                  <a:close/>
                </a:path>
              </a:pathLst>
            </a:custGeom>
            <a:solidFill>
              <a:srgbClr val="FFDA6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69" name="Freeform: Shape 74">
              <a:extLst>
                <a:ext uri="{FF2B5EF4-FFF2-40B4-BE49-F238E27FC236}">
                  <a16:creationId xmlns:a16="http://schemas.microsoft.com/office/drawing/2014/main" id="{EE8696EC-45C7-BED5-5B11-C74AF9A3BE17}"/>
                </a:ext>
              </a:extLst>
            </p:cNvPr>
            <p:cNvSpPr/>
            <p:nvPr/>
          </p:nvSpPr>
          <p:spPr>
            <a:xfrm>
              <a:off x="8795764" y="2305145"/>
              <a:ext cx="179452" cy="75247"/>
            </a:xfrm>
            <a:custGeom>
              <a:avLst/>
              <a:gdLst>
                <a:gd name="connsiteX0" fmla="*/ 148972 w 179452"/>
                <a:gd name="connsiteY0" fmla="*/ 71819 h 75247"/>
                <a:gd name="connsiteX1" fmla="*/ 144400 w 179452"/>
                <a:gd name="connsiteY1" fmla="*/ 75248 h 75247"/>
                <a:gd name="connsiteX2" fmla="*/ 19623 w 179452"/>
                <a:gd name="connsiteY2" fmla="*/ 57150 h 75247"/>
                <a:gd name="connsiteX3" fmla="*/ 1 w 179452"/>
                <a:gd name="connsiteY3" fmla="*/ 0 h 75247"/>
                <a:gd name="connsiteX4" fmla="*/ 179452 w 179452"/>
                <a:gd name="connsiteY4" fmla="*/ 26098 h 75247"/>
                <a:gd name="connsiteX5" fmla="*/ 148972 w 179452"/>
                <a:gd name="connsiteY5" fmla="*/ 71819 h 752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9452" h="75247">
                  <a:moveTo>
                    <a:pt x="148972" y="71819"/>
                  </a:moveTo>
                  <a:cubicBezTo>
                    <a:pt x="147448" y="73057"/>
                    <a:pt x="145924" y="74104"/>
                    <a:pt x="144400" y="75248"/>
                  </a:cubicBezTo>
                  <a:lnTo>
                    <a:pt x="19623" y="57150"/>
                  </a:lnTo>
                  <a:cubicBezTo>
                    <a:pt x="6287" y="40196"/>
                    <a:pt x="-94" y="20002"/>
                    <a:pt x="1" y="0"/>
                  </a:cubicBezTo>
                  <a:lnTo>
                    <a:pt x="179452" y="26098"/>
                  </a:lnTo>
                  <a:cubicBezTo>
                    <a:pt x="174308" y="43434"/>
                    <a:pt x="164117" y="59531"/>
                    <a:pt x="148972" y="71819"/>
                  </a:cubicBezTo>
                  <a:close/>
                </a:path>
              </a:pathLst>
            </a:custGeom>
            <a:solidFill>
              <a:srgbClr val="FFDA6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70" name="Freeform: Shape 75">
              <a:extLst>
                <a:ext uri="{FF2B5EF4-FFF2-40B4-BE49-F238E27FC236}">
                  <a16:creationId xmlns:a16="http://schemas.microsoft.com/office/drawing/2014/main" id="{8876720B-87B3-80A0-9253-8D56943C50A5}"/>
                </a:ext>
              </a:extLst>
            </p:cNvPr>
            <p:cNvSpPr/>
            <p:nvPr/>
          </p:nvSpPr>
          <p:spPr>
            <a:xfrm>
              <a:off x="8258237" y="2522220"/>
              <a:ext cx="323405" cy="312396"/>
            </a:xfrm>
            <a:custGeom>
              <a:avLst/>
              <a:gdLst>
                <a:gd name="connsiteX0" fmla="*/ 323406 w 323405"/>
                <a:gd name="connsiteY0" fmla="*/ 169831 h 312396"/>
                <a:gd name="connsiteX1" fmla="*/ 186532 w 323405"/>
                <a:gd name="connsiteY1" fmla="*/ 0 h 312396"/>
                <a:gd name="connsiteX2" fmla="*/ 10033 w 323405"/>
                <a:gd name="connsiteY2" fmla="*/ 282321 h 312396"/>
                <a:gd name="connsiteX3" fmla="*/ 323406 w 323405"/>
                <a:gd name="connsiteY3" fmla="*/ 169831 h 312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23405" h="312396">
                  <a:moveTo>
                    <a:pt x="323406" y="169831"/>
                  </a:moveTo>
                  <a:lnTo>
                    <a:pt x="186532" y="0"/>
                  </a:lnTo>
                  <a:cubicBezTo>
                    <a:pt x="186532" y="0"/>
                    <a:pt x="-51022" y="51435"/>
                    <a:pt x="10033" y="282321"/>
                  </a:cubicBezTo>
                  <a:cubicBezTo>
                    <a:pt x="222726" y="391096"/>
                    <a:pt x="323406" y="169831"/>
                    <a:pt x="323406" y="169831"/>
                  </a:cubicBezTo>
                  <a:close/>
                </a:path>
              </a:pathLst>
            </a:custGeom>
            <a:solidFill>
              <a:srgbClr val="FFCE1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71" name="Freeform: Shape 76">
              <a:extLst>
                <a:ext uri="{FF2B5EF4-FFF2-40B4-BE49-F238E27FC236}">
                  <a16:creationId xmlns:a16="http://schemas.microsoft.com/office/drawing/2014/main" id="{E86C7CF9-0F61-711D-2E88-7751CD35F72B}"/>
                </a:ext>
              </a:extLst>
            </p:cNvPr>
            <p:cNvSpPr/>
            <p:nvPr/>
          </p:nvSpPr>
          <p:spPr>
            <a:xfrm>
              <a:off x="8325040" y="2557557"/>
              <a:ext cx="228123" cy="205650"/>
            </a:xfrm>
            <a:custGeom>
              <a:avLst/>
              <a:gdLst>
                <a:gd name="connsiteX0" fmla="*/ 0 w 228123"/>
                <a:gd name="connsiteY0" fmla="*/ 201263 h 205650"/>
                <a:gd name="connsiteX1" fmla="*/ 36290 w 228123"/>
                <a:gd name="connsiteY1" fmla="*/ 90678 h 205650"/>
                <a:gd name="connsiteX2" fmla="*/ 148209 w 228123"/>
                <a:gd name="connsiteY2" fmla="*/ 0 h 205650"/>
                <a:gd name="connsiteX3" fmla="*/ 228123 w 228123"/>
                <a:gd name="connsiteY3" fmla="*/ 99250 h 205650"/>
                <a:gd name="connsiteX4" fmla="*/ 115728 w 228123"/>
                <a:gd name="connsiteY4" fmla="*/ 189357 h 205650"/>
                <a:gd name="connsiteX5" fmla="*/ 0 w 228123"/>
                <a:gd name="connsiteY5" fmla="*/ 201263 h 205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8123" h="205650">
                  <a:moveTo>
                    <a:pt x="0" y="201263"/>
                  </a:moveTo>
                  <a:cubicBezTo>
                    <a:pt x="190" y="160020"/>
                    <a:pt x="12192" y="123635"/>
                    <a:pt x="36290" y="90678"/>
                  </a:cubicBezTo>
                  <a:cubicBezTo>
                    <a:pt x="67342" y="48196"/>
                    <a:pt x="113729" y="18193"/>
                    <a:pt x="148209" y="0"/>
                  </a:cubicBezTo>
                  <a:lnTo>
                    <a:pt x="228123" y="99250"/>
                  </a:lnTo>
                  <a:cubicBezTo>
                    <a:pt x="203073" y="129064"/>
                    <a:pt x="163830" y="167926"/>
                    <a:pt x="115728" y="189357"/>
                  </a:cubicBezTo>
                  <a:cubicBezTo>
                    <a:pt x="78486" y="205835"/>
                    <a:pt x="40291" y="209836"/>
                    <a:pt x="0" y="201263"/>
                  </a:cubicBezTo>
                  <a:close/>
                </a:path>
              </a:pathLst>
            </a:custGeom>
            <a:solidFill>
              <a:srgbClr val="F5972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72" name="Freeform: Shape 77">
              <a:extLst>
                <a:ext uri="{FF2B5EF4-FFF2-40B4-BE49-F238E27FC236}">
                  <a16:creationId xmlns:a16="http://schemas.microsoft.com/office/drawing/2014/main" id="{B6B2A053-82DA-F030-CD8D-08360177583D}"/>
                </a:ext>
              </a:extLst>
            </p:cNvPr>
            <p:cNvSpPr/>
            <p:nvPr/>
          </p:nvSpPr>
          <p:spPr>
            <a:xfrm>
              <a:off x="8442954" y="2438775"/>
              <a:ext cx="275663" cy="227943"/>
            </a:xfrm>
            <a:custGeom>
              <a:avLst/>
              <a:gdLst>
                <a:gd name="connsiteX0" fmla="*/ 3339 w 275663"/>
                <a:gd name="connsiteY0" fmla="*/ 222319 h 227943"/>
                <a:gd name="connsiteX1" fmla="*/ 3339 w 275663"/>
                <a:gd name="connsiteY1" fmla="*/ 222319 h 227943"/>
                <a:gd name="connsiteX2" fmla="*/ 5625 w 275663"/>
                <a:gd name="connsiteY2" fmla="*/ 201173 h 227943"/>
                <a:gd name="connsiteX3" fmla="*/ 251180 w 275663"/>
                <a:gd name="connsiteY3" fmla="*/ 3339 h 227943"/>
                <a:gd name="connsiteX4" fmla="*/ 272325 w 275663"/>
                <a:gd name="connsiteY4" fmla="*/ 5625 h 227943"/>
                <a:gd name="connsiteX5" fmla="*/ 272325 w 275663"/>
                <a:gd name="connsiteY5" fmla="*/ 5625 h 227943"/>
                <a:gd name="connsiteX6" fmla="*/ 270039 w 275663"/>
                <a:gd name="connsiteY6" fmla="*/ 26771 h 227943"/>
                <a:gd name="connsiteX7" fmla="*/ 24484 w 275663"/>
                <a:gd name="connsiteY7" fmla="*/ 224605 h 227943"/>
                <a:gd name="connsiteX8" fmla="*/ 3339 w 275663"/>
                <a:gd name="connsiteY8" fmla="*/ 222319 h 2279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5663" h="227943">
                  <a:moveTo>
                    <a:pt x="3339" y="222319"/>
                  </a:moveTo>
                  <a:lnTo>
                    <a:pt x="3339" y="222319"/>
                  </a:lnTo>
                  <a:cubicBezTo>
                    <a:pt x="-1900" y="215842"/>
                    <a:pt x="-852" y="206412"/>
                    <a:pt x="5625" y="201173"/>
                  </a:cubicBezTo>
                  <a:lnTo>
                    <a:pt x="251180" y="3339"/>
                  </a:lnTo>
                  <a:cubicBezTo>
                    <a:pt x="257657" y="-1900"/>
                    <a:pt x="267086" y="-852"/>
                    <a:pt x="272325" y="5625"/>
                  </a:cubicBezTo>
                  <a:lnTo>
                    <a:pt x="272325" y="5625"/>
                  </a:lnTo>
                  <a:cubicBezTo>
                    <a:pt x="277564" y="12102"/>
                    <a:pt x="276516" y="21532"/>
                    <a:pt x="270039" y="26771"/>
                  </a:cubicBezTo>
                  <a:lnTo>
                    <a:pt x="24484" y="224605"/>
                  </a:lnTo>
                  <a:cubicBezTo>
                    <a:pt x="18007" y="229844"/>
                    <a:pt x="8578" y="228796"/>
                    <a:pt x="3339" y="222319"/>
                  </a:cubicBezTo>
                  <a:close/>
                </a:path>
              </a:pathLst>
            </a:custGeom>
            <a:solidFill>
              <a:srgbClr val="1995B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pic>
        <p:nvPicPr>
          <p:cNvPr id="3" name="object 2">
            <a:extLst>
              <a:ext uri="{FF2B5EF4-FFF2-40B4-BE49-F238E27FC236}">
                <a16:creationId xmlns:a16="http://schemas.microsoft.com/office/drawing/2014/main" id="{20898FCB-38F7-934B-EC63-F2A7F1068392}"/>
              </a:ext>
            </a:extLst>
          </p:cNvPr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236066" y="657224"/>
            <a:ext cx="9474799" cy="581977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3624931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23004FD-CC95-0710-7244-1DAA3827AEE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2" name="Graphic 2">
            <a:extLst>
              <a:ext uri="{FF2B5EF4-FFF2-40B4-BE49-F238E27FC236}">
                <a16:creationId xmlns:a16="http://schemas.microsoft.com/office/drawing/2014/main" id="{D9BD7289-7C84-20BB-53FF-8B688193E9FE}"/>
              </a:ext>
            </a:extLst>
          </p:cNvPr>
          <p:cNvGrpSpPr/>
          <p:nvPr/>
        </p:nvGrpSpPr>
        <p:grpSpPr>
          <a:xfrm>
            <a:off x="11226940" y="4338194"/>
            <a:ext cx="1131858" cy="1386344"/>
            <a:chOff x="5881684" y="3147949"/>
            <a:chExt cx="428090" cy="557286"/>
          </a:xfrm>
          <a:solidFill>
            <a:schemeClr val="bg2">
              <a:lumMod val="75000"/>
            </a:schemeClr>
          </a:solidFill>
        </p:grpSpPr>
        <p:grpSp>
          <p:nvGrpSpPr>
            <p:cNvPr id="193" name="Graphic 2">
              <a:extLst>
                <a:ext uri="{FF2B5EF4-FFF2-40B4-BE49-F238E27FC236}">
                  <a16:creationId xmlns:a16="http://schemas.microsoft.com/office/drawing/2014/main" id="{DD9D104A-61AF-9384-56B8-400031AF5A21}"/>
                </a:ext>
              </a:extLst>
            </p:cNvPr>
            <p:cNvGrpSpPr/>
            <p:nvPr/>
          </p:nvGrpSpPr>
          <p:grpSpPr>
            <a:xfrm>
              <a:off x="5881684" y="3147949"/>
              <a:ext cx="428090" cy="557286"/>
              <a:chOff x="5881684" y="3147949"/>
              <a:chExt cx="428090" cy="557286"/>
            </a:xfrm>
            <a:grpFill/>
          </p:grpSpPr>
          <p:sp>
            <p:nvSpPr>
              <p:cNvPr id="195" name="Freeform: Shape 194">
                <a:extLst>
                  <a:ext uri="{FF2B5EF4-FFF2-40B4-BE49-F238E27FC236}">
                    <a16:creationId xmlns:a16="http://schemas.microsoft.com/office/drawing/2014/main" id="{73C7A417-BAE3-6BB9-20DB-3EB20B8EB788}"/>
                  </a:ext>
                </a:extLst>
              </p:cNvPr>
              <p:cNvSpPr/>
              <p:nvPr/>
            </p:nvSpPr>
            <p:spPr>
              <a:xfrm rot="-2985213">
                <a:off x="5934573" y="3280506"/>
                <a:ext cx="14097" cy="66867"/>
              </a:xfrm>
              <a:custGeom>
                <a:avLst/>
                <a:gdLst>
                  <a:gd name="connsiteX0" fmla="*/ 0 w 14097"/>
                  <a:gd name="connsiteY0" fmla="*/ 0 h 66867"/>
                  <a:gd name="connsiteX1" fmla="*/ 14098 w 14097"/>
                  <a:gd name="connsiteY1" fmla="*/ 0 h 66867"/>
                  <a:gd name="connsiteX2" fmla="*/ 14098 w 14097"/>
                  <a:gd name="connsiteY2" fmla="*/ 66868 h 66867"/>
                  <a:gd name="connsiteX3" fmla="*/ 0 w 14097"/>
                  <a:gd name="connsiteY3" fmla="*/ 66868 h 668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097" h="66867">
                    <a:moveTo>
                      <a:pt x="0" y="0"/>
                    </a:moveTo>
                    <a:lnTo>
                      <a:pt x="14098" y="0"/>
                    </a:lnTo>
                    <a:lnTo>
                      <a:pt x="14098" y="66868"/>
                    </a:lnTo>
                    <a:lnTo>
                      <a:pt x="0" y="6686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96" name="Freeform: Shape 195">
                <a:extLst>
                  <a:ext uri="{FF2B5EF4-FFF2-40B4-BE49-F238E27FC236}">
                    <a16:creationId xmlns:a16="http://schemas.microsoft.com/office/drawing/2014/main" id="{8776CDF6-08A9-420C-FB52-F56D1DF38431}"/>
                  </a:ext>
                </a:extLst>
              </p:cNvPr>
              <p:cNvSpPr/>
              <p:nvPr/>
            </p:nvSpPr>
            <p:spPr>
              <a:xfrm rot="1034454">
                <a:off x="6142876" y="3215240"/>
                <a:ext cx="14097" cy="66963"/>
              </a:xfrm>
              <a:custGeom>
                <a:avLst/>
                <a:gdLst>
                  <a:gd name="connsiteX0" fmla="*/ 0 w 14097"/>
                  <a:gd name="connsiteY0" fmla="*/ 0 h 66963"/>
                  <a:gd name="connsiteX1" fmla="*/ 14097 w 14097"/>
                  <a:gd name="connsiteY1" fmla="*/ 0 h 66963"/>
                  <a:gd name="connsiteX2" fmla="*/ 14097 w 14097"/>
                  <a:gd name="connsiteY2" fmla="*/ 66963 h 66963"/>
                  <a:gd name="connsiteX3" fmla="*/ 0 w 14097"/>
                  <a:gd name="connsiteY3" fmla="*/ 66963 h 66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097" h="66963">
                    <a:moveTo>
                      <a:pt x="0" y="0"/>
                    </a:moveTo>
                    <a:lnTo>
                      <a:pt x="14097" y="0"/>
                    </a:lnTo>
                    <a:lnTo>
                      <a:pt x="14097" y="66963"/>
                    </a:lnTo>
                    <a:lnTo>
                      <a:pt x="0" y="66963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97" name="Freeform: Shape 196">
                <a:extLst>
                  <a:ext uri="{FF2B5EF4-FFF2-40B4-BE49-F238E27FC236}">
                    <a16:creationId xmlns:a16="http://schemas.microsoft.com/office/drawing/2014/main" id="{BD4EE25E-2EBB-42D5-0D63-E07322C78BC4}"/>
                  </a:ext>
                </a:extLst>
              </p:cNvPr>
              <p:cNvSpPr/>
              <p:nvPr/>
            </p:nvSpPr>
            <p:spPr>
              <a:xfrm>
                <a:off x="6239866" y="3559977"/>
                <a:ext cx="67243" cy="60487"/>
              </a:xfrm>
              <a:custGeom>
                <a:avLst/>
                <a:gdLst>
                  <a:gd name="connsiteX0" fmla="*/ 1580 w 67243"/>
                  <a:gd name="connsiteY0" fmla="*/ 8087 h 60487"/>
                  <a:gd name="connsiteX1" fmla="*/ 6056 w 67243"/>
                  <a:gd name="connsiteY1" fmla="*/ 2562 h 60487"/>
                  <a:gd name="connsiteX2" fmla="*/ 16153 w 67243"/>
                  <a:gd name="connsiteY2" fmla="*/ 1896 h 60487"/>
                  <a:gd name="connsiteX3" fmla="*/ 65111 w 67243"/>
                  <a:gd name="connsiteY3" fmla="*/ 48568 h 60487"/>
                  <a:gd name="connsiteX4" fmla="*/ 62349 w 67243"/>
                  <a:gd name="connsiteY4" fmla="*/ 60189 h 60487"/>
                  <a:gd name="connsiteX5" fmla="*/ 62349 w 67243"/>
                  <a:gd name="connsiteY5" fmla="*/ 60189 h 60487"/>
                  <a:gd name="connsiteX6" fmla="*/ 56158 w 67243"/>
                  <a:gd name="connsiteY6" fmla="*/ 59046 h 60487"/>
                  <a:gd name="connsiteX7" fmla="*/ 2723 w 67243"/>
                  <a:gd name="connsiteY7" fmla="*/ 17802 h 60487"/>
                  <a:gd name="connsiteX8" fmla="*/ 1580 w 67243"/>
                  <a:gd name="connsiteY8" fmla="*/ 8087 h 604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7243" h="60487">
                    <a:moveTo>
                      <a:pt x="1580" y="8087"/>
                    </a:moveTo>
                    <a:lnTo>
                      <a:pt x="6056" y="2562"/>
                    </a:lnTo>
                    <a:cubicBezTo>
                      <a:pt x="8628" y="-581"/>
                      <a:pt x="13295" y="-867"/>
                      <a:pt x="16153" y="1896"/>
                    </a:cubicBezTo>
                    <a:lnTo>
                      <a:pt x="65111" y="48568"/>
                    </a:lnTo>
                    <a:cubicBezTo>
                      <a:pt x="68921" y="52188"/>
                      <a:pt x="67397" y="58665"/>
                      <a:pt x="62349" y="60189"/>
                    </a:cubicBezTo>
                    <a:lnTo>
                      <a:pt x="62349" y="60189"/>
                    </a:lnTo>
                    <a:cubicBezTo>
                      <a:pt x="60254" y="60855"/>
                      <a:pt x="57872" y="60379"/>
                      <a:pt x="56158" y="59046"/>
                    </a:cubicBezTo>
                    <a:lnTo>
                      <a:pt x="2723" y="17802"/>
                    </a:lnTo>
                    <a:cubicBezTo>
                      <a:pt x="-421" y="15516"/>
                      <a:pt x="-897" y="11040"/>
                      <a:pt x="1580" y="8087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98" name="Freeform: Shape 197">
                <a:extLst>
                  <a:ext uri="{FF2B5EF4-FFF2-40B4-BE49-F238E27FC236}">
                    <a16:creationId xmlns:a16="http://schemas.microsoft.com/office/drawing/2014/main" id="{A7C8F062-2DF3-B648-8B61-5B0FBF6DD932}"/>
                  </a:ext>
                </a:extLst>
              </p:cNvPr>
              <p:cNvSpPr/>
              <p:nvPr/>
            </p:nvSpPr>
            <p:spPr>
              <a:xfrm>
                <a:off x="6011531" y="3625456"/>
                <a:ext cx="35589" cy="79779"/>
              </a:xfrm>
              <a:custGeom>
                <a:avLst/>
                <a:gdLst>
                  <a:gd name="connsiteX0" fmla="*/ 30747 w 35589"/>
                  <a:gd name="connsiteY0" fmla="*/ 2425 h 79779"/>
                  <a:gd name="connsiteX1" fmla="*/ 23984 w 35589"/>
                  <a:gd name="connsiteY1" fmla="*/ 329 h 79779"/>
                  <a:gd name="connsiteX2" fmla="*/ 15221 w 35589"/>
                  <a:gd name="connsiteY2" fmla="*/ 5377 h 79779"/>
                  <a:gd name="connsiteX3" fmla="*/ 171 w 35589"/>
                  <a:gd name="connsiteY3" fmla="*/ 71290 h 79779"/>
                  <a:gd name="connsiteX4" fmla="*/ 8839 w 35589"/>
                  <a:gd name="connsiteY4" fmla="*/ 79482 h 79779"/>
                  <a:gd name="connsiteX5" fmla="*/ 8839 w 35589"/>
                  <a:gd name="connsiteY5" fmla="*/ 79482 h 79779"/>
                  <a:gd name="connsiteX6" fmla="*/ 13411 w 35589"/>
                  <a:gd name="connsiteY6" fmla="*/ 75100 h 79779"/>
                  <a:gd name="connsiteX7" fmla="*/ 35223 w 35589"/>
                  <a:gd name="connsiteY7" fmla="*/ 11283 h 79779"/>
                  <a:gd name="connsiteX8" fmla="*/ 30747 w 35589"/>
                  <a:gd name="connsiteY8" fmla="*/ 2425 h 797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5589" h="79779">
                    <a:moveTo>
                      <a:pt x="30747" y="2425"/>
                    </a:moveTo>
                    <a:lnTo>
                      <a:pt x="23984" y="329"/>
                    </a:lnTo>
                    <a:cubicBezTo>
                      <a:pt x="20079" y="-909"/>
                      <a:pt x="16078" y="1472"/>
                      <a:pt x="15221" y="5377"/>
                    </a:cubicBezTo>
                    <a:lnTo>
                      <a:pt x="171" y="71290"/>
                    </a:lnTo>
                    <a:cubicBezTo>
                      <a:pt x="-972" y="76434"/>
                      <a:pt x="3791" y="81006"/>
                      <a:pt x="8839" y="79482"/>
                    </a:cubicBezTo>
                    <a:lnTo>
                      <a:pt x="8839" y="79482"/>
                    </a:lnTo>
                    <a:cubicBezTo>
                      <a:pt x="10935" y="78815"/>
                      <a:pt x="12649" y="77196"/>
                      <a:pt x="13411" y="75100"/>
                    </a:cubicBezTo>
                    <a:lnTo>
                      <a:pt x="35223" y="11283"/>
                    </a:lnTo>
                    <a:cubicBezTo>
                      <a:pt x="36462" y="7663"/>
                      <a:pt x="34461" y="3568"/>
                      <a:pt x="30747" y="242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 dirty="0"/>
              </a:p>
            </p:txBody>
          </p:sp>
          <p:sp>
            <p:nvSpPr>
              <p:cNvPr id="199" name="Freeform: Shape 198">
                <a:extLst>
                  <a:ext uri="{FF2B5EF4-FFF2-40B4-BE49-F238E27FC236}">
                    <a16:creationId xmlns:a16="http://schemas.microsoft.com/office/drawing/2014/main" id="{5C36717A-503F-D6B1-D05C-BE79719CED57}"/>
                  </a:ext>
                </a:extLst>
              </p:cNvPr>
              <p:cNvSpPr/>
              <p:nvPr/>
            </p:nvSpPr>
            <p:spPr>
              <a:xfrm>
                <a:off x="5913663" y="3147949"/>
                <a:ext cx="250053" cy="157312"/>
              </a:xfrm>
              <a:custGeom>
                <a:avLst/>
                <a:gdLst>
                  <a:gd name="connsiteX0" fmla="*/ 8791 w 250053"/>
                  <a:gd name="connsiteY0" fmla="*/ 157034 h 157312"/>
                  <a:gd name="connsiteX1" fmla="*/ 28 w 250053"/>
                  <a:gd name="connsiteY1" fmla="*/ 152462 h 157312"/>
                  <a:gd name="connsiteX2" fmla="*/ 15458 w 250053"/>
                  <a:gd name="connsiteY2" fmla="*/ 57403 h 157312"/>
                  <a:gd name="connsiteX3" fmla="*/ 26888 w 250053"/>
                  <a:gd name="connsiteY3" fmla="*/ 44449 h 157312"/>
                  <a:gd name="connsiteX4" fmla="*/ 172335 w 250053"/>
                  <a:gd name="connsiteY4" fmla="*/ 729 h 157312"/>
                  <a:gd name="connsiteX5" fmla="*/ 188718 w 250053"/>
                  <a:gd name="connsiteY5" fmla="*/ 4920 h 157312"/>
                  <a:gd name="connsiteX6" fmla="*/ 247964 w 250053"/>
                  <a:gd name="connsiteY6" fmla="*/ 64928 h 157312"/>
                  <a:gd name="connsiteX7" fmla="*/ 247106 w 250053"/>
                  <a:gd name="connsiteY7" fmla="*/ 75691 h 157312"/>
                  <a:gd name="connsiteX8" fmla="*/ 237391 w 250053"/>
                  <a:gd name="connsiteY8" fmla="*/ 74548 h 157312"/>
                  <a:gd name="connsiteX9" fmla="*/ 188242 w 250053"/>
                  <a:gd name="connsiteY9" fmla="*/ 24827 h 157312"/>
                  <a:gd name="connsiteX10" fmla="*/ 163191 w 250053"/>
                  <a:gd name="connsiteY10" fmla="*/ 18446 h 157312"/>
                  <a:gd name="connsiteX11" fmla="*/ 44319 w 250053"/>
                  <a:gd name="connsiteY11" fmla="*/ 54164 h 157312"/>
                  <a:gd name="connsiteX12" fmla="*/ 26888 w 250053"/>
                  <a:gd name="connsiteY12" fmla="*/ 73691 h 157312"/>
                  <a:gd name="connsiteX13" fmla="*/ 13934 w 250053"/>
                  <a:gd name="connsiteY13" fmla="*/ 149605 h 157312"/>
                  <a:gd name="connsiteX14" fmla="*/ 9172 w 250053"/>
                  <a:gd name="connsiteY14" fmla="*/ 156844 h 157312"/>
                  <a:gd name="connsiteX15" fmla="*/ 8791 w 250053"/>
                  <a:gd name="connsiteY15" fmla="*/ 157034 h 157312"/>
                  <a:gd name="connsiteX16" fmla="*/ 13553 w 250053"/>
                  <a:gd name="connsiteY16" fmla="*/ 147795 h 157312"/>
                  <a:gd name="connsiteX17" fmla="*/ 13553 w 250053"/>
                  <a:gd name="connsiteY17" fmla="*/ 147795 h 157312"/>
                  <a:gd name="connsiteX18" fmla="*/ 13553 w 250053"/>
                  <a:gd name="connsiteY18" fmla="*/ 147795 h 157312"/>
                  <a:gd name="connsiteX19" fmla="*/ 13553 w 250053"/>
                  <a:gd name="connsiteY19" fmla="*/ 147795 h 157312"/>
                  <a:gd name="connsiteX20" fmla="*/ 13553 w 250053"/>
                  <a:gd name="connsiteY20" fmla="*/ 147795 h 157312"/>
                  <a:gd name="connsiteX21" fmla="*/ 13553 w 250053"/>
                  <a:gd name="connsiteY21" fmla="*/ 147795 h 1573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0053" h="157312">
                    <a:moveTo>
                      <a:pt x="8791" y="157034"/>
                    </a:moveTo>
                    <a:cubicBezTo>
                      <a:pt x="5171" y="158082"/>
                      <a:pt x="1266" y="156082"/>
                      <a:pt x="28" y="152462"/>
                    </a:cubicBezTo>
                    <a:cubicBezTo>
                      <a:pt x="-639" y="150653"/>
                      <a:pt x="10886" y="83311"/>
                      <a:pt x="15458" y="57403"/>
                    </a:cubicBezTo>
                    <a:cubicBezTo>
                      <a:pt x="16506" y="51307"/>
                      <a:pt x="20888" y="46259"/>
                      <a:pt x="26888" y="44449"/>
                    </a:cubicBezTo>
                    <a:lnTo>
                      <a:pt x="172335" y="729"/>
                    </a:lnTo>
                    <a:cubicBezTo>
                      <a:pt x="178145" y="-1081"/>
                      <a:pt x="184527" y="539"/>
                      <a:pt x="188718" y="4920"/>
                    </a:cubicBezTo>
                    <a:lnTo>
                      <a:pt x="247964" y="64928"/>
                    </a:lnTo>
                    <a:cubicBezTo>
                      <a:pt x="251012" y="67976"/>
                      <a:pt x="250726" y="73119"/>
                      <a:pt x="247106" y="75691"/>
                    </a:cubicBezTo>
                    <a:cubicBezTo>
                      <a:pt x="244154" y="77882"/>
                      <a:pt x="239963" y="77120"/>
                      <a:pt x="237391" y="74548"/>
                    </a:cubicBezTo>
                    <a:lnTo>
                      <a:pt x="188242" y="24827"/>
                    </a:lnTo>
                    <a:cubicBezTo>
                      <a:pt x="181765" y="18160"/>
                      <a:pt x="172049" y="15779"/>
                      <a:pt x="163191" y="18446"/>
                    </a:cubicBezTo>
                    <a:lnTo>
                      <a:pt x="44319" y="54164"/>
                    </a:lnTo>
                    <a:cubicBezTo>
                      <a:pt x="35270" y="56927"/>
                      <a:pt x="28603" y="64451"/>
                      <a:pt x="26888" y="73691"/>
                    </a:cubicBezTo>
                    <a:cubicBezTo>
                      <a:pt x="21078" y="105885"/>
                      <a:pt x="14315" y="144176"/>
                      <a:pt x="13934" y="149605"/>
                    </a:cubicBezTo>
                    <a:cubicBezTo>
                      <a:pt x="14125" y="152748"/>
                      <a:pt x="12315" y="155796"/>
                      <a:pt x="9172" y="156844"/>
                    </a:cubicBezTo>
                    <a:cubicBezTo>
                      <a:pt x="8981" y="156939"/>
                      <a:pt x="8886" y="156939"/>
                      <a:pt x="8791" y="157034"/>
                    </a:cubicBezTo>
                    <a:close/>
                    <a:moveTo>
                      <a:pt x="13553" y="147795"/>
                    </a:moveTo>
                    <a:lnTo>
                      <a:pt x="13553" y="147795"/>
                    </a:lnTo>
                    <a:lnTo>
                      <a:pt x="13553" y="147795"/>
                    </a:lnTo>
                    <a:close/>
                    <a:moveTo>
                      <a:pt x="13553" y="147795"/>
                    </a:moveTo>
                    <a:lnTo>
                      <a:pt x="13553" y="147795"/>
                    </a:lnTo>
                    <a:lnTo>
                      <a:pt x="13553" y="147795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 dirty="0"/>
              </a:p>
            </p:txBody>
          </p:sp>
          <p:sp>
            <p:nvSpPr>
              <p:cNvPr id="200" name="Freeform: Shape 199">
                <a:extLst>
                  <a:ext uri="{FF2B5EF4-FFF2-40B4-BE49-F238E27FC236}">
                    <a16:creationId xmlns:a16="http://schemas.microsoft.com/office/drawing/2014/main" id="{003C3856-F6EB-2C5B-A010-DF9662BC6AED}"/>
                  </a:ext>
                </a:extLst>
              </p:cNvPr>
              <p:cNvSpPr/>
              <p:nvPr/>
            </p:nvSpPr>
            <p:spPr>
              <a:xfrm>
                <a:off x="5899017" y="3272083"/>
                <a:ext cx="24428" cy="24033"/>
              </a:xfrm>
              <a:custGeom>
                <a:avLst/>
                <a:gdLst>
                  <a:gd name="connsiteX0" fmla="*/ 22294 w 24428"/>
                  <a:gd name="connsiteY0" fmla="*/ 21566 h 24033"/>
                  <a:gd name="connsiteX1" fmla="*/ 22294 w 24428"/>
                  <a:gd name="connsiteY1" fmla="*/ 21566 h 24033"/>
                  <a:gd name="connsiteX2" fmla="*/ 11054 w 24428"/>
                  <a:gd name="connsiteY2" fmla="*/ 21851 h 24033"/>
                  <a:gd name="connsiteX3" fmla="*/ 2482 w 24428"/>
                  <a:gd name="connsiteY3" fmla="*/ 13755 h 24033"/>
                  <a:gd name="connsiteX4" fmla="*/ 2101 w 24428"/>
                  <a:gd name="connsiteY4" fmla="*/ 2516 h 24033"/>
                  <a:gd name="connsiteX5" fmla="*/ 2101 w 24428"/>
                  <a:gd name="connsiteY5" fmla="*/ 2516 h 24033"/>
                  <a:gd name="connsiteX6" fmla="*/ 13340 w 24428"/>
                  <a:gd name="connsiteY6" fmla="*/ 2135 h 24033"/>
                  <a:gd name="connsiteX7" fmla="*/ 21913 w 24428"/>
                  <a:gd name="connsiteY7" fmla="*/ 10231 h 24033"/>
                  <a:gd name="connsiteX8" fmla="*/ 22294 w 24428"/>
                  <a:gd name="connsiteY8" fmla="*/ 21566 h 240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4428" h="24033">
                    <a:moveTo>
                      <a:pt x="22294" y="21566"/>
                    </a:moveTo>
                    <a:lnTo>
                      <a:pt x="22294" y="21566"/>
                    </a:lnTo>
                    <a:cubicBezTo>
                      <a:pt x="19246" y="24709"/>
                      <a:pt x="14293" y="24899"/>
                      <a:pt x="11054" y="21851"/>
                    </a:cubicBezTo>
                    <a:lnTo>
                      <a:pt x="2482" y="13755"/>
                    </a:lnTo>
                    <a:cubicBezTo>
                      <a:pt x="-662" y="10707"/>
                      <a:pt x="-852" y="5754"/>
                      <a:pt x="2101" y="2516"/>
                    </a:cubicBezTo>
                    <a:lnTo>
                      <a:pt x="2101" y="2516"/>
                    </a:lnTo>
                    <a:cubicBezTo>
                      <a:pt x="5149" y="-723"/>
                      <a:pt x="10197" y="-818"/>
                      <a:pt x="13340" y="2135"/>
                    </a:cubicBezTo>
                    <a:lnTo>
                      <a:pt x="21913" y="10231"/>
                    </a:lnTo>
                    <a:cubicBezTo>
                      <a:pt x="25151" y="13279"/>
                      <a:pt x="25246" y="18327"/>
                      <a:pt x="22294" y="21566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01" name="Freeform: Shape 200">
                <a:extLst>
                  <a:ext uri="{FF2B5EF4-FFF2-40B4-BE49-F238E27FC236}">
                    <a16:creationId xmlns:a16="http://schemas.microsoft.com/office/drawing/2014/main" id="{0C66A6C7-6D78-568D-8AD8-CDA26A4BEA14}"/>
                  </a:ext>
                </a:extLst>
              </p:cNvPr>
              <p:cNvSpPr/>
              <p:nvPr/>
            </p:nvSpPr>
            <p:spPr>
              <a:xfrm>
                <a:off x="5898477" y="3251384"/>
                <a:ext cx="411297" cy="411331"/>
              </a:xfrm>
              <a:custGeom>
                <a:avLst/>
                <a:gdLst>
                  <a:gd name="connsiteX0" fmla="*/ 264864 w 411297"/>
                  <a:gd name="connsiteY0" fmla="*/ 402595 h 411331"/>
                  <a:gd name="connsiteX1" fmla="*/ 8737 w 411297"/>
                  <a:gd name="connsiteY1" fmla="*/ 264864 h 411331"/>
                  <a:gd name="connsiteX2" fmla="*/ 146468 w 411297"/>
                  <a:gd name="connsiteY2" fmla="*/ 8737 h 411331"/>
                  <a:gd name="connsiteX3" fmla="*/ 402595 w 411297"/>
                  <a:gd name="connsiteY3" fmla="*/ 146468 h 411331"/>
                  <a:gd name="connsiteX4" fmla="*/ 264864 w 411297"/>
                  <a:gd name="connsiteY4" fmla="*/ 402595 h 41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1297" h="411331">
                    <a:moveTo>
                      <a:pt x="264864" y="402595"/>
                    </a:moveTo>
                    <a:cubicBezTo>
                      <a:pt x="156279" y="435266"/>
                      <a:pt x="41407" y="373449"/>
                      <a:pt x="8737" y="264864"/>
                    </a:cubicBezTo>
                    <a:cubicBezTo>
                      <a:pt x="-23934" y="156279"/>
                      <a:pt x="37883" y="41407"/>
                      <a:pt x="146468" y="8737"/>
                    </a:cubicBezTo>
                    <a:cubicBezTo>
                      <a:pt x="255053" y="-23934"/>
                      <a:pt x="369925" y="37883"/>
                      <a:pt x="402595" y="146468"/>
                    </a:cubicBezTo>
                    <a:cubicBezTo>
                      <a:pt x="435171" y="255053"/>
                      <a:pt x="373449" y="369925"/>
                      <a:pt x="264864" y="40259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02" name="Freeform: Shape 201">
                <a:extLst>
                  <a:ext uri="{FF2B5EF4-FFF2-40B4-BE49-F238E27FC236}">
                    <a16:creationId xmlns:a16="http://schemas.microsoft.com/office/drawing/2014/main" id="{513366A9-3CAD-47B3-71EA-50CDDCAF7AFD}"/>
                  </a:ext>
                </a:extLst>
              </p:cNvPr>
              <p:cNvSpPr/>
              <p:nvPr/>
            </p:nvSpPr>
            <p:spPr>
              <a:xfrm>
                <a:off x="5912990" y="3265932"/>
                <a:ext cx="382263" cy="382271"/>
              </a:xfrm>
              <a:custGeom>
                <a:avLst/>
                <a:gdLst>
                  <a:gd name="connsiteX0" fmla="*/ 246160 w 382263"/>
                  <a:gd name="connsiteY0" fmla="*/ 374141 h 382271"/>
                  <a:gd name="connsiteX1" fmla="*/ 8130 w 382263"/>
                  <a:gd name="connsiteY1" fmla="*/ 246125 h 382271"/>
                  <a:gd name="connsiteX2" fmla="*/ 136146 w 382263"/>
                  <a:gd name="connsiteY2" fmla="*/ 8096 h 382271"/>
                  <a:gd name="connsiteX3" fmla="*/ 374176 w 382263"/>
                  <a:gd name="connsiteY3" fmla="*/ 136112 h 382271"/>
                  <a:gd name="connsiteX4" fmla="*/ 246160 w 382263"/>
                  <a:gd name="connsiteY4" fmla="*/ 374141 h 3822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2263" h="382271">
                    <a:moveTo>
                      <a:pt x="246160" y="374141"/>
                    </a:moveTo>
                    <a:cubicBezTo>
                      <a:pt x="145290" y="404526"/>
                      <a:pt x="38515" y="347090"/>
                      <a:pt x="8130" y="246125"/>
                    </a:cubicBezTo>
                    <a:cubicBezTo>
                      <a:pt x="-22254" y="145256"/>
                      <a:pt x="35181" y="38480"/>
                      <a:pt x="136146" y="8096"/>
                    </a:cubicBezTo>
                    <a:cubicBezTo>
                      <a:pt x="237016" y="-22194"/>
                      <a:pt x="343791" y="35147"/>
                      <a:pt x="374176" y="136112"/>
                    </a:cubicBezTo>
                    <a:cubicBezTo>
                      <a:pt x="404466" y="236981"/>
                      <a:pt x="347030" y="343757"/>
                      <a:pt x="246160" y="374141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03" name="Freeform: Shape 202">
                <a:extLst>
                  <a:ext uri="{FF2B5EF4-FFF2-40B4-BE49-F238E27FC236}">
                    <a16:creationId xmlns:a16="http://schemas.microsoft.com/office/drawing/2014/main" id="{7AD1E541-992A-69E4-4B96-4AC548A743EF}"/>
                  </a:ext>
                </a:extLst>
              </p:cNvPr>
              <p:cNvSpPr/>
              <p:nvPr/>
            </p:nvSpPr>
            <p:spPr>
              <a:xfrm>
                <a:off x="5951292" y="3304294"/>
                <a:ext cx="305572" cy="305511"/>
              </a:xfrm>
              <a:custGeom>
                <a:avLst/>
                <a:gdLst>
                  <a:gd name="connsiteX0" fmla="*/ 196809 w 305572"/>
                  <a:gd name="connsiteY0" fmla="*/ 299012 h 305511"/>
                  <a:gd name="connsiteX1" fmla="*/ 6500 w 305572"/>
                  <a:gd name="connsiteY1" fmla="*/ 196714 h 305511"/>
                  <a:gd name="connsiteX2" fmla="*/ 108798 w 305572"/>
                  <a:gd name="connsiteY2" fmla="*/ 6500 h 305511"/>
                  <a:gd name="connsiteX3" fmla="*/ 299108 w 305572"/>
                  <a:gd name="connsiteY3" fmla="*/ 108798 h 305511"/>
                  <a:gd name="connsiteX4" fmla="*/ 196809 w 305572"/>
                  <a:gd name="connsiteY4" fmla="*/ 299012 h 3055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5572" h="305511">
                    <a:moveTo>
                      <a:pt x="196809" y="299012"/>
                    </a:moveTo>
                    <a:cubicBezTo>
                      <a:pt x="116132" y="323301"/>
                      <a:pt x="30788" y="277391"/>
                      <a:pt x="6500" y="196714"/>
                    </a:cubicBezTo>
                    <a:cubicBezTo>
                      <a:pt x="-17789" y="116132"/>
                      <a:pt x="28121" y="30693"/>
                      <a:pt x="108798" y="6500"/>
                    </a:cubicBezTo>
                    <a:cubicBezTo>
                      <a:pt x="189475" y="-17789"/>
                      <a:pt x="274819" y="28121"/>
                      <a:pt x="299108" y="108798"/>
                    </a:cubicBezTo>
                    <a:cubicBezTo>
                      <a:pt x="323301" y="189475"/>
                      <a:pt x="277486" y="274819"/>
                      <a:pt x="196809" y="29901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04" name="Freeform: Shape 203">
                <a:extLst>
                  <a:ext uri="{FF2B5EF4-FFF2-40B4-BE49-F238E27FC236}">
                    <a16:creationId xmlns:a16="http://schemas.microsoft.com/office/drawing/2014/main" id="{6BC4EF97-6E90-EF06-C082-8A026B0C8AED}"/>
                  </a:ext>
                </a:extLst>
              </p:cNvPr>
              <p:cNvSpPr/>
              <p:nvPr/>
            </p:nvSpPr>
            <p:spPr>
              <a:xfrm>
                <a:off x="6075044" y="3304352"/>
                <a:ext cx="181824" cy="287048"/>
              </a:xfrm>
              <a:custGeom>
                <a:avLst/>
                <a:gdLst>
                  <a:gd name="connsiteX0" fmla="*/ 175355 w 181824"/>
                  <a:gd name="connsiteY0" fmla="*/ 108740 h 287048"/>
                  <a:gd name="connsiteX1" fmla="*/ 0 w 181824"/>
                  <a:gd name="connsiteY1" fmla="*/ 2822 h 287048"/>
                  <a:gd name="connsiteX2" fmla="*/ 140875 w 181824"/>
                  <a:gd name="connsiteY2" fmla="*/ 175034 h 287048"/>
                  <a:gd name="connsiteX3" fmla="*/ 101822 w 181824"/>
                  <a:gd name="connsiteY3" fmla="*/ 287048 h 287048"/>
                  <a:gd name="connsiteX4" fmla="*/ 175355 w 181824"/>
                  <a:gd name="connsiteY4" fmla="*/ 108740 h 2870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1824" h="287048">
                    <a:moveTo>
                      <a:pt x="175355" y="108740"/>
                    </a:moveTo>
                    <a:cubicBezTo>
                      <a:pt x="152591" y="33017"/>
                      <a:pt x="76010" y="-12037"/>
                      <a:pt x="0" y="2822"/>
                    </a:cubicBezTo>
                    <a:cubicBezTo>
                      <a:pt x="87344" y="21301"/>
                      <a:pt x="139732" y="85880"/>
                      <a:pt x="140875" y="175034"/>
                    </a:cubicBezTo>
                    <a:cubicBezTo>
                      <a:pt x="142970" y="220183"/>
                      <a:pt x="128111" y="257521"/>
                      <a:pt x="101822" y="287048"/>
                    </a:cubicBezTo>
                    <a:cubicBezTo>
                      <a:pt x="164211" y="253235"/>
                      <a:pt x="196501" y="179225"/>
                      <a:pt x="175355" y="10874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grpSp>
            <p:nvGrpSpPr>
              <p:cNvPr id="205" name="Graphic 2">
                <a:extLst>
                  <a:ext uri="{FF2B5EF4-FFF2-40B4-BE49-F238E27FC236}">
                    <a16:creationId xmlns:a16="http://schemas.microsoft.com/office/drawing/2014/main" id="{6D4648B1-48FE-A086-B7A8-5707E6492B87}"/>
                  </a:ext>
                </a:extLst>
              </p:cNvPr>
              <p:cNvGrpSpPr/>
              <p:nvPr/>
            </p:nvGrpSpPr>
            <p:grpSpPr>
              <a:xfrm>
                <a:off x="5881684" y="3256226"/>
                <a:ext cx="96300" cy="100097"/>
                <a:chOff x="5881684" y="3256226"/>
                <a:chExt cx="96300" cy="100097"/>
              </a:xfrm>
              <a:grpFill/>
            </p:grpSpPr>
            <p:sp>
              <p:nvSpPr>
                <p:cNvPr id="223" name="Freeform: Shape 222">
                  <a:extLst>
                    <a:ext uri="{FF2B5EF4-FFF2-40B4-BE49-F238E27FC236}">
                      <a16:creationId xmlns:a16="http://schemas.microsoft.com/office/drawing/2014/main" id="{ABD9C838-ED54-53F7-515D-D10C40754560}"/>
                    </a:ext>
                  </a:extLst>
                </p:cNvPr>
                <p:cNvSpPr/>
                <p:nvPr/>
              </p:nvSpPr>
              <p:spPr>
                <a:xfrm>
                  <a:off x="5881684" y="3256226"/>
                  <a:ext cx="96300" cy="100097"/>
                </a:xfrm>
                <a:custGeom>
                  <a:avLst/>
                  <a:gdLst>
                    <a:gd name="connsiteX0" fmla="*/ 96300 w 96300"/>
                    <a:gd name="connsiteY0" fmla="*/ 15991 h 100097"/>
                    <a:gd name="connsiteX1" fmla="*/ 49437 w 96300"/>
                    <a:gd name="connsiteY1" fmla="*/ 3990 h 100097"/>
                    <a:gd name="connsiteX2" fmla="*/ 860 w 96300"/>
                    <a:gd name="connsiteY2" fmla="*/ 60283 h 100097"/>
                    <a:gd name="connsiteX3" fmla="*/ 21053 w 96300"/>
                    <a:gd name="connsiteY3" fmla="*/ 100097 h 100097"/>
                    <a:gd name="connsiteX4" fmla="*/ 96300 w 96300"/>
                    <a:gd name="connsiteY4" fmla="*/ 15991 h 100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6300" h="100097">
                      <a:moveTo>
                        <a:pt x="96300" y="15991"/>
                      </a:moveTo>
                      <a:cubicBezTo>
                        <a:pt x="96300" y="15991"/>
                        <a:pt x="72202" y="-9631"/>
                        <a:pt x="49437" y="3990"/>
                      </a:cubicBezTo>
                      <a:cubicBezTo>
                        <a:pt x="26672" y="17611"/>
                        <a:pt x="3431" y="50662"/>
                        <a:pt x="860" y="60283"/>
                      </a:cubicBezTo>
                      <a:cubicBezTo>
                        <a:pt x="-2474" y="72951"/>
                        <a:pt x="3812" y="90382"/>
                        <a:pt x="21053" y="100097"/>
                      </a:cubicBezTo>
                      <a:cubicBezTo>
                        <a:pt x="28958" y="92001"/>
                        <a:pt x="96300" y="15991"/>
                        <a:pt x="96300" y="15991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24" name="Freeform: Shape 223">
                  <a:extLst>
                    <a:ext uri="{FF2B5EF4-FFF2-40B4-BE49-F238E27FC236}">
                      <a16:creationId xmlns:a16="http://schemas.microsoft.com/office/drawing/2014/main" id="{46A0D63E-7314-4CE5-835F-B510D2AFA649}"/>
                    </a:ext>
                  </a:extLst>
                </p:cNvPr>
                <p:cNvSpPr/>
                <p:nvPr/>
              </p:nvSpPr>
              <p:spPr>
                <a:xfrm>
                  <a:off x="5917786" y="3259830"/>
                  <a:ext cx="53610" cy="26580"/>
                </a:xfrm>
                <a:custGeom>
                  <a:avLst/>
                  <a:gdLst>
                    <a:gd name="connsiteX0" fmla="*/ 14002 w 53610"/>
                    <a:gd name="connsiteY0" fmla="*/ 3434 h 26580"/>
                    <a:gd name="connsiteX1" fmla="*/ 0 w 53610"/>
                    <a:gd name="connsiteY1" fmla="*/ 14483 h 26580"/>
                    <a:gd name="connsiteX2" fmla="*/ 42863 w 53610"/>
                    <a:gd name="connsiteY2" fmla="*/ 26580 h 26580"/>
                    <a:gd name="connsiteX3" fmla="*/ 53245 w 53610"/>
                    <a:gd name="connsiteY3" fmla="*/ 13626 h 26580"/>
                    <a:gd name="connsiteX4" fmla="*/ 14002 w 53610"/>
                    <a:gd name="connsiteY4" fmla="*/ 3434 h 265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3610" h="26580">
                      <a:moveTo>
                        <a:pt x="14002" y="3434"/>
                      </a:moveTo>
                      <a:cubicBezTo>
                        <a:pt x="9239" y="6292"/>
                        <a:pt x="4572" y="10197"/>
                        <a:pt x="0" y="14483"/>
                      </a:cubicBezTo>
                      <a:cubicBezTo>
                        <a:pt x="17812" y="7530"/>
                        <a:pt x="36576" y="13626"/>
                        <a:pt x="42863" y="26580"/>
                      </a:cubicBezTo>
                      <a:cubicBezTo>
                        <a:pt x="49911" y="19913"/>
                        <a:pt x="55054" y="16674"/>
                        <a:pt x="53245" y="13626"/>
                      </a:cubicBezTo>
                      <a:cubicBezTo>
                        <a:pt x="51435" y="10673"/>
                        <a:pt x="32290" y="-7424"/>
                        <a:pt x="14002" y="3434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sp>
            <p:nvSpPr>
              <p:cNvPr id="206" name="Freeform: Shape 205">
                <a:extLst>
                  <a:ext uri="{FF2B5EF4-FFF2-40B4-BE49-F238E27FC236}">
                    <a16:creationId xmlns:a16="http://schemas.microsoft.com/office/drawing/2014/main" id="{3B5A23E4-D5A8-D92F-DE04-CDBE96ABC586}"/>
                  </a:ext>
                </a:extLst>
              </p:cNvPr>
              <p:cNvSpPr/>
              <p:nvPr/>
            </p:nvSpPr>
            <p:spPr>
              <a:xfrm>
                <a:off x="6151603" y="3190349"/>
                <a:ext cx="18930" cy="28863"/>
              </a:xfrm>
              <a:custGeom>
                <a:avLst/>
                <a:gdLst>
                  <a:gd name="connsiteX0" fmla="*/ 6880 w 18930"/>
                  <a:gd name="connsiteY0" fmla="*/ 28719 h 28863"/>
                  <a:gd name="connsiteX1" fmla="*/ 6880 w 18930"/>
                  <a:gd name="connsiteY1" fmla="*/ 28719 h 28863"/>
                  <a:gd name="connsiteX2" fmla="*/ 16595 w 18930"/>
                  <a:gd name="connsiteY2" fmla="*/ 21957 h 28863"/>
                  <a:gd name="connsiteX3" fmla="*/ 18786 w 18930"/>
                  <a:gd name="connsiteY3" fmla="*/ 9860 h 28863"/>
                  <a:gd name="connsiteX4" fmla="*/ 12023 w 18930"/>
                  <a:gd name="connsiteY4" fmla="*/ 144 h 28863"/>
                  <a:gd name="connsiteX5" fmla="*/ 12023 w 18930"/>
                  <a:gd name="connsiteY5" fmla="*/ 144 h 28863"/>
                  <a:gd name="connsiteX6" fmla="*/ 2308 w 18930"/>
                  <a:gd name="connsiteY6" fmla="*/ 6907 h 28863"/>
                  <a:gd name="connsiteX7" fmla="*/ 117 w 18930"/>
                  <a:gd name="connsiteY7" fmla="*/ 19004 h 28863"/>
                  <a:gd name="connsiteX8" fmla="*/ 6880 w 18930"/>
                  <a:gd name="connsiteY8" fmla="*/ 28719 h 288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8930" h="28863">
                    <a:moveTo>
                      <a:pt x="6880" y="28719"/>
                    </a:moveTo>
                    <a:lnTo>
                      <a:pt x="6880" y="28719"/>
                    </a:lnTo>
                    <a:cubicBezTo>
                      <a:pt x="11452" y="29577"/>
                      <a:pt x="15738" y="26529"/>
                      <a:pt x="16595" y="21957"/>
                    </a:cubicBezTo>
                    <a:lnTo>
                      <a:pt x="18786" y="9860"/>
                    </a:lnTo>
                    <a:cubicBezTo>
                      <a:pt x="19643" y="5288"/>
                      <a:pt x="16595" y="1002"/>
                      <a:pt x="12023" y="144"/>
                    </a:cubicBezTo>
                    <a:lnTo>
                      <a:pt x="12023" y="144"/>
                    </a:lnTo>
                    <a:cubicBezTo>
                      <a:pt x="7451" y="-713"/>
                      <a:pt x="3165" y="2335"/>
                      <a:pt x="2308" y="6907"/>
                    </a:cubicBezTo>
                    <a:lnTo>
                      <a:pt x="117" y="19004"/>
                    </a:lnTo>
                    <a:cubicBezTo>
                      <a:pt x="-645" y="23576"/>
                      <a:pt x="2403" y="27957"/>
                      <a:pt x="6880" y="28719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07" name="Freeform: Shape 206">
                <a:extLst>
                  <a:ext uri="{FF2B5EF4-FFF2-40B4-BE49-F238E27FC236}">
                    <a16:creationId xmlns:a16="http://schemas.microsoft.com/office/drawing/2014/main" id="{D1297109-58E8-E816-9728-FB297408BAEB}"/>
                  </a:ext>
                </a:extLst>
              </p:cNvPr>
              <p:cNvSpPr/>
              <p:nvPr/>
            </p:nvSpPr>
            <p:spPr>
              <a:xfrm rot="-1015751">
                <a:off x="6060082" y="3310337"/>
                <a:ext cx="6096" cy="21146"/>
              </a:xfrm>
              <a:custGeom>
                <a:avLst/>
                <a:gdLst>
                  <a:gd name="connsiteX0" fmla="*/ 0 w 6096"/>
                  <a:gd name="connsiteY0" fmla="*/ 0 h 21146"/>
                  <a:gd name="connsiteX1" fmla="*/ 6096 w 6096"/>
                  <a:gd name="connsiteY1" fmla="*/ 0 h 21146"/>
                  <a:gd name="connsiteX2" fmla="*/ 6096 w 6096"/>
                  <a:gd name="connsiteY2" fmla="*/ 21146 h 21146"/>
                  <a:gd name="connsiteX3" fmla="*/ 0 w 6096"/>
                  <a:gd name="connsiteY3" fmla="*/ 21146 h 21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096" h="21146">
                    <a:moveTo>
                      <a:pt x="0" y="0"/>
                    </a:moveTo>
                    <a:lnTo>
                      <a:pt x="6096" y="0"/>
                    </a:lnTo>
                    <a:lnTo>
                      <a:pt x="6096" y="21146"/>
                    </a:lnTo>
                    <a:lnTo>
                      <a:pt x="0" y="21146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08" name="Freeform: Shape 207">
                <a:extLst>
                  <a:ext uri="{FF2B5EF4-FFF2-40B4-BE49-F238E27FC236}">
                    <a16:creationId xmlns:a16="http://schemas.microsoft.com/office/drawing/2014/main" id="{307B58EE-4284-5D2F-8326-6F3BE990886C}"/>
                  </a:ext>
                </a:extLst>
              </p:cNvPr>
              <p:cNvSpPr/>
              <p:nvPr/>
            </p:nvSpPr>
            <p:spPr>
              <a:xfrm rot="-1004655">
                <a:off x="6137628" y="3552713"/>
                <a:ext cx="6095" cy="51720"/>
              </a:xfrm>
              <a:custGeom>
                <a:avLst/>
                <a:gdLst>
                  <a:gd name="connsiteX0" fmla="*/ 0 w 6095"/>
                  <a:gd name="connsiteY0" fmla="*/ 0 h 51720"/>
                  <a:gd name="connsiteX1" fmla="*/ 6096 w 6095"/>
                  <a:gd name="connsiteY1" fmla="*/ 0 h 51720"/>
                  <a:gd name="connsiteX2" fmla="*/ 6096 w 6095"/>
                  <a:gd name="connsiteY2" fmla="*/ 51721 h 51720"/>
                  <a:gd name="connsiteX3" fmla="*/ 0 w 6095"/>
                  <a:gd name="connsiteY3" fmla="*/ 51721 h 517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095" h="51720">
                    <a:moveTo>
                      <a:pt x="0" y="0"/>
                    </a:moveTo>
                    <a:lnTo>
                      <a:pt x="6096" y="0"/>
                    </a:lnTo>
                    <a:lnTo>
                      <a:pt x="6096" y="51721"/>
                    </a:lnTo>
                    <a:lnTo>
                      <a:pt x="0" y="51721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09" name="Freeform: Shape 208">
                <a:extLst>
                  <a:ext uri="{FF2B5EF4-FFF2-40B4-BE49-F238E27FC236}">
                    <a16:creationId xmlns:a16="http://schemas.microsoft.com/office/drawing/2014/main" id="{B1B6D1F5-F5A4-DCA2-1B14-F3FD347BECFE}"/>
                  </a:ext>
                </a:extLst>
              </p:cNvPr>
              <p:cNvSpPr/>
              <p:nvPr/>
            </p:nvSpPr>
            <p:spPr>
              <a:xfrm>
                <a:off x="5956934" y="3484149"/>
                <a:ext cx="48386" cy="19811"/>
              </a:xfrm>
              <a:custGeom>
                <a:avLst/>
                <a:gdLst>
                  <a:gd name="connsiteX0" fmla="*/ 46577 w 48386"/>
                  <a:gd name="connsiteY0" fmla="*/ 0 h 19811"/>
                  <a:gd name="connsiteX1" fmla="*/ 48387 w 48386"/>
                  <a:gd name="connsiteY1" fmla="*/ 5810 h 19811"/>
                  <a:gd name="connsiteX2" fmla="*/ 1714 w 48386"/>
                  <a:gd name="connsiteY2" fmla="*/ 19812 h 19811"/>
                  <a:gd name="connsiteX3" fmla="*/ 0 w 48386"/>
                  <a:gd name="connsiteY3" fmla="*/ 14002 h 198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8386" h="19811">
                    <a:moveTo>
                      <a:pt x="46577" y="0"/>
                    </a:moveTo>
                    <a:lnTo>
                      <a:pt x="48387" y="5810"/>
                    </a:lnTo>
                    <a:lnTo>
                      <a:pt x="1714" y="19812"/>
                    </a:lnTo>
                    <a:lnTo>
                      <a:pt x="0" y="14002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10" name="Freeform: Shape 209">
                <a:extLst>
                  <a:ext uri="{FF2B5EF4-FFF2-40B4-BE49-F238E27FC236}">
                    <a16:creationId xmlns:a16="http://schemas.microsoft.com/office/drawing/2014/main" id="{E7495294-58FB-B14C-20CD-D6F9C27D1B58}"/>
                  </a:ext>
                </a:extLst>
              </p:cNvPr>
              <p:cNvSpPr/>
              <p:nvPr/>
            </p:nvSpPr>
            <p:spPr>
              <a:xfrm rot="-6411075">
                <a:off x="6221071" y="3393512"/>
                <a:ext cx="6096" cy="54771"/>
              </a:xfrm>
              <a:custGeom>
                <a:avLst/>
                <a:gdLst>
                  <a:gd name="connsiteX0" fmla="*/ 0 w 6096"/>
                  <a:gd name="connsiteY0" fmla="*/ 0 h 54771"/>
                  <a:gd name="connsiteX1" fmla="*/ 6096 w 6096"/>
                  <a:gd name="connsiteY1" fmla="*/ 0 h 54771"/>
                  <a:gd name="connsiteX2" fmla="*/ 6096 w 6096"/>
                  <a:gd name="connsiteY2" fmla="*/ 54771 h 54771"/>
                  <a:gd name="connsiteX3" fmla="*/ 0 w 6096"/>
                  <a:gd name="connsiteY3" fmla="*/ 54771 h 547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096" h="54771">
                    <a:moveTo>
                      <a:pt x="0" y="0"/>
                    </a:moveTo>
                    <a:lnTo>
                      <a:pt x="6096" y="0"/>
                    </a:lnTo>
                    <a:lnTo>
                      <a:pt x="6096" y="54771"/>
                    </a:lnTo>
                    <a:lnTo>
                      <a:pt x="0" y="54771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11" name="Freeform: Shape 210">
                <a:extLst>
                  <a:ext uri="{FF2B5EF4-FFF2-40B4-BE49-F238E27FC236}">
                    <a16:creationId xmlns:a16="http://schemas.microsoft.com/office/drawing/2014/main" id="{14370212-6FC4-768C-FF55-F24A1427E771}"/>
                  </a:ext>
                </a:extLst>
              </p:cNvPr>
              <p:cNvSpPr/>
              <p:nvPr/>
            </p:nvSpPr>
            <p:spPr>
              <a:xfrm rot="-3707380">
                <a:off x="5982838" y="3374974"/>
                <a:ext cx="6095" cy="37051"/>
              </a:xfrm>
              <a:custGeom>
                <a:avLst/>
                <a:gdLst>
                  <a:gd name="connsiteX0" fmla="*/ 0 w 6095"/>
                  <a:gd name="connsiteY0" fmla="*/ 0 h 37051"/>
                  <a:gd name="connsiteX1" fmla="*/ 6096 w 6095"/>
                  <a:gd name="connsiteY1" fmla="*/ 0 h 37051"/>
                  <a:gd name="connsiteX2" fmla="*/ 6096 w 6095"/>
                  <a:gd name="connsiteY2" fmla="*/ 37051 h 37051"/>
                  <a:gd name="connsiteX3" fmla="*/ 0 w 6095"/>
                  <a:gd name="connsiteY3" fmla="*/ 37051 h 370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095" h="37051">
                    <a:moveTo>
                      <a:pt x="0" y="0"/>
                    </a:moveTo>
                    <a:lnTo>
                      <a:pt x="6096" y="0"/>
                    </a:lnTo>
                    <a:lnTo>
                      <a:pt x="6096" y="37051"/>
                    </a:lnTo>
                    <a:lnTo>
                      <a:pt x="0" y="37051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12" name="Freeform: Shape 211">
                <a:extLst>
                  <a:ext uri="{FF2B5EF4-FFF2-40B4-BE49-F238E27FC236}">
                    <a16:creationId xmlns:a16="http://schemas.microsoft.com/office/drawing/2014/main" id="{F3F17080-E04A-05FF-9FD2-2D7BA9A3670D}"/>
                  </a:ext>
                </a:extLst>
              </p:cNvPr>
              <p:cNvSpPr/>
              <p:nvPr/>
            </p:nvSpPr>
            <p:spPr>
              <a:xfrm rot="-3688311">
                <a:off x="6219917" y="3503223"/>
                <a:ext cx="6096" cy="35528"/>
              </a:xfrm>
              <a:custGeom>
                <a:avLst/>
                <a:gdLst>
                  <a:gd name="connsiteX0" fmla="*/ 0 w 6096"/>
                  <a:gd name="connsiteY0" fmla="*/ 0 h 35528"/>
                  <a:gd name="connsiteX1" fmla="*/ 6096 w 6096"/>
                  <a:gd name="connsiteY1" fmla="*/ 0 h 35528"/>
                  <a:gd name="connsiteX2" fmla="*/ 6096 w 6096"/>
                  <a:gd name="connsiteY2" fmla="*/ 35529 h 35528"/>
                  <a:gd name="connsiteX3" fmla="*/ 0 w 6096"/>
                  <a:gd name="connsiteY3" fmla="*/ 35529 h 355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096" h="35528">
                    <a:moveTo>
                      <a:pt x="0" y="0"/>
                    </a:moveTo>
                    <a:lnTo>
                      <a:pt x="6096" y="0"/>
                    </a:lnTo>
                    <a:lnTo>
                      <a:pt x="6096" y="35529"/>
                    </a:lnTo>
                    <a:lnTo>
                      <a:pt x="0" y="3552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13" name="Freeform: Shape 212">
                <a:extLst>
                  <a:ext uri="{FF2B5EF4-FFF2-40B4-BE49-F238E27FC236}">
                    <a16:creationId xmlns:a16="http://schemas.microsoft.com/office/drawing/2014/main" id="{4EA01629-CACA-179C-C220-6644BF98897E}"/>
                  </a:ext>
                </a:extLst>
              </p:cNvPr>
              <p:cNvSpPr/>
              <p:nvPr/>
            </p:nvSpPr>
            <p:spPr>
              <a:xfrm>
                <a:off x="6029133" y="3556253"/>
                <a:ext cx="23526" cy="36766"/>
              </a:xfrm>
              <a:custGeom>
                <a:avLst/>
                <a:gdLst>
                  <a:gd name="connsiteX0" fmla="*/ 18193 w 23526"/>
                  <a:gd name="connsiteY0" fmla="*/ 0 h 36766"/>
                  <a:gd name="connsiteX1" fmla="*/ 23527 w 23526"/>
                  <a:gd name="connsiteY1" fmla="*/ 2857 h 36766"/>
                  <a:gd name="connsiteX2" fmla="*/ 5334 w 23526"/>
                  <a:gd name="connsiteY2" fmla="*/ 36767 h 36766"/>
                  <a:gd name="connsiteX3" fmla="*/ 0 w 23526"/>
                  <a:gd name="connsiteY3" fmla="*/ 33909 h 367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526" h="36766">
                    <a:moveTo>
                      <a:pt x="18193" y="0"/>
                    </a:moveTo>
                    <a:lnTo>
                      <a:pt x="23527" y="2857"/>
                    </a:lnTo>
                    <a:lnTo>
                      <a:pt x="5334" y="36767"/>
                    </a:lnTo>
                    <a:lnTo>
                      <a:pt x="0" y="3390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14" name="Freeform: Shape 213">
                <a:extLst>
                  <a:ext uri="{FF2B5EF4-FFF2-40B4-BE49-F238E27FC236}">
                    <a16:creationId xmlns:a16="http://schemas.microsoft.com/office/drawing/2014/main" id="{DFA1D092-0DD3-D47F-F250-F4B7EADE9773}"/>
                  </a:ext>
                </a:extLst>
              </p:cNvPr>
              <p:cNvSpPr/>
              <p:nvPr/>
            </p:nvSpPr>
            <p:spPr>
              <a:xfrm rot="-9104307">
                <a:off x="6165045" y="3320415"/>
                <a:ext cx="6096" cy="35242"/>
              </a:xfrm>
              <a:custGeom>
                <a:avLst/>
                <a:gdLst>
                  <a:gd name="connsiteX0" fmla="*/ 0 w 6096"/>
                  <a:gd name="connsiteY0" fmla="*/ 0 h 35242"/>
                  <a:gd name="connsiteX1" fmla="*/ 6096 w 6096"/>
                  <a:gd name="connsiteY1" fmla="*/ 0 h 35242"/>
                  <a:gd name="connsiteX2" fmla="*/ 6096 w 6096"/>
                  <a:gd name="connsiteY2" fmla="*/ 35243 h 35242"/>
                  <a:gd name="connsiteX3" fmla="*/ 0 w 6096"/>
                  <a:gd name="connsiteY3" fmla="*/ 35243 h 352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096" h="35242">
                    <a:moveTo>
                      <a:pt x="0" y="0"/>
                    </a:moveTo>
                    <a:lnTo>
                      <a:pt x="6096" y="0"/>
                    </a:lnTo>
                    <a:lnTo>
                      <a:pt x="6096" y="35243"/>
                    </a:lnTo>
                    <a:lnTo>
                      <a:pt x="0" y="35243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15" name="Freeform: Shape 214">
                <a:extLst>
                  <a:ext uri="{FF2B5EF4-FFF2-40B4-BE49-F238E27FC236}">
                    <a16:creationId xmlns:a16="http://schemas.microsoft.com/office/drawing/2014/main" id="{8A65B6D9-8ABC-3418-1D25-B4A38AED79E7}"/>
                  </a:ext>
                </a:extLst>
              </p:cNvPr>
              <p:cNvSpPr/>
              <p:nvPr/>
            </p:nvSpPr>
            <p:spPr>
              <a:xfrm>
                <a:off x="6070853" y="3358800"/>
                <a:ext cx="33813" cy="100107"/>
              </a:xfrm>
              <a:custGeom>
                <a:avLst/>
                <a:gdLst>
                  <a:gd name="connsiteX0" fmla="*/ 2857 w 33813"/>
                  <a:gd name="connsiteY0" fmla="*/ 0 h 100107"/>
                  <a:gd name="connsiteX1" fmla="*/ 0 w 33813"/>
                  <a:gd name="connsiteY1" fmla="*/ 47625 h 100107"/>
                  <a:gd name="connsiteX2" fmla="*/ 33814 w 33813"/>
                  <a:gd name="connsiteY2" fmla="*/ 100108 h 100107"/>
                  <a:gd name="connsiteX3" fmla="*/ 30956 w 33813"/>
                  <a:gd name="connsiteY3" fmla="*/ 36481 h 1001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3813" h="100107">
                    <a:moveTo>
                      <a:pt x="2857" y="0"/>
                    </a:moveTo>
                    <a:lnTo>
                      <a:pt x="0" y="47625"/>
                    </a:lnTo>
                    <a:lnTo>
                      <a:pt x="33814" y="100108"/>
                    </a:lnTo>
                    <a:lnTo>
                      <a:pt x="30956" y="36481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16" name="Freeform: Shape 215">
                <a:extLst>
                  <a:ext uri="{FF2B5EF4-FFF2-40B4-BE49-F238E27FC236}">
                    <a16:creationId xmlns:a16="http://schemas.microsoft.com/office/drawing/2014/main" id="{536591DB-A32C-DBBE-9165-46490D505B15}"/>
                  </a:ext>
                </a:extLst>
              </p:cNvPr>
              <p:cNvSpPr/>
              <p:nvPr/>
            </p:nvSpPr>
            <p:spPr>
              <a:xfrm>
                <a:off x="6104095" y="3418331"/>
                <a:ext cx="127063" cy="38957"/>
              </a:xfrm>
              <a:custGeom>
                <a:avLst/>
                <a:gdLst>
                  <a:gd name="connsiteX0" fmla="*/ 127063 w 127063"/>
                  <a:gd name="connsiteY0" fmla="*/ 0 h 38957"/>
                  <a:gd name="connsiteX1" fmla="*/ 51530 w 127063"/>
                  <a:gd name="connsiteY1" fmla="*/ 12192 h 38957"/>
                  <a:gd name="connsiteX2" fmla="*/ 0 w 127063"/>
                  <a:gd name="connsiteY2" fmla="*/ 38957 h 38957"/>
                  <a:gd name="connsiteX3" fmla="*/ 59150 w 127063"/>
                  <a:gd name="connsiteY3" fmla="*/ 32576 h 389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7063" h="38957">
                    <a:moveTo>
                      <a:pt x="127063" y="0"/>
                    </a:moveTo>
                    <a:lnTo>
                      <a:pt x="51530" y="12192"/>
                    </a:lnTo>
                    <a:lnTo>
                      <a:pt x="0" y="38957"/>
                    </a:lnTo>
                    <a:lnTo>
                      <a:pt x="59150" y="32576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grpSp>
            <p:nvGrpSpPr>
              <p:cNvPr id="217" name="Graphic 2">
                <a:extLst>
                  <a:ext uri="{FF2B5EF4-FFF2-40B4-BE49-F238E27FC236}">
                    <a16:creationId xmlns:a16="http://schemas.microsoft.com/office/drawing/2014/main" id="{32825824-9F6A-A1B0-7808-8F5AB8B06D47}"/>
                  </a:ext>
                </a:extLst>
              </p:cNvPr>
              <p:cNvGrpSpPr/>
              <p:nvPr/>
            </p:nvGrpSpPr>
            <p:grpSpPr>
              <a:xfrm>
                <a:off x="6089575" y="3442542"/>
                <a:ext cx="29041" cy="29075"/>
                <a:chOff x="6089575" y="3442542"/>
                <a:chExt cx="29041" cy="29075"/>
              </a:xfrm>
              <a:grpFill/>
            </p:grpSpPr>
            <p:sp>
              <p:nvSpPr>
                <p:cNvPr id="221" name="Freeform: Shape 220">
                  <a:extLst>
                    <a:ext uri="{FF2B5EF4-FFF2-40B4-BE49-F238E27FC236}">
                      <a16:creationId xmlns:a16="http://schemas.microsoft.com/office/drawing/2014/main" id="{C7722144-8C36-271C-B3C2-ACBA5142CEE4}"/>
                    </a:ext>
                  </a:extLst>
                </p:cNvPr>
                <p:cNvSpPr/>
                <p:nvPr/>
              </p:nvSpPr>
              <p:spPr>
                <a:xfrm>
                  <a:off x="6089575" y="3442542"/>
                  <a:ext cx="29041" cy="29075"/>
                </a:xfrm>
                <a:custGeom>
                  <a:avLst/>
                  <a:gdLst>
                    <a:gd name="connsiteX0" fmla="*/ 28427 w 29041"/>
                    <a:gd name="connsiteY0" fmla="*/ 10364 h 29075"/>
                    <a:gd name="connsiteX1" fmla="*/ 18712 w 29041"/>
                    <a:gd name="connsiteY1" fmla="*/ 28462 h 29075"/>
                    <a:gd name="connsiteX2" fmla="*/ 614 w 29041"/>
                    <a:gd name="connsiteY2" fmla="*/ 18746 h 29075"/>
                    <a:gd name="connsiteX3" fmla="*/ 10330 w 29041"/>
                    <a:gd name="connsiteY3" fmla="*/ 649 h 29075"/>
                    <a:gd name="connsiteX4" fmla="*/ 28427 w 29041"/>
                    <a:gd name="connsiteY4" fmla="*/ 10364 h 29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041" h="29075">
                      <a:moveTo>
                        <a:pt x="28427" y="10364"/>
                      </a:moveTo>
                      <a:cubicBezTo>
                        <a:pt x="30713" y="18080"/>
                        <a:pt x="26427" y="26176"/>
                        <a:pt x="18712" y="28462"/>
                      </a:cubicBezTo>
                      <a:cubicBezTo>
                        <a:pt x="10996" y="30748"/>
                        <a:pt x="2995" y="26462"/>
                        <a:pt x="614" y="18746"/>
                      </a:cubicBezTo>
                      <a:cubicBezTo>
                        <a:pt x="-1672" y="11031"/>
                        <a:pt x="2614" y="2935"/>
                        <a:pt x="10330" y="649"/>
                      </a:cubicBezTo>
                      <a:cubicBezTo>
                        <a:pt x="18045" y="-1732"/>
                        <a:pt x="26141" y="2649"/>
                        <a:pt x="28427" y="10364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22" name="Freeform: Shape 221">
                  <a:extLst>
                    <a:ext uri="{FF2B5EF4-FFF2-40B4-BE49-F238E27FC236}">
                      <a16:creationId xmlns:a16="http://schemas.microsoft.com/office/drawing/2014/main" id="{C9286335-D71E-F702-ED5A-51B01E903C1A}"/>
                    </a:ext>
                  </a:extLst>
                </p:cNvPr>
                <p:cNvSpPr/>
                <p:nvPr/>
              </p:nvSpPr>
              <p:spPr>
                <a:xfrm>
                  <a:off x="6091001" y="3449573"/>
                  <a:ext cx="6808" cy="19145"/>
                </a:xfrm>
                <a:custGeom>
                  <a:avLst/>
                  <a:gdLst>
                    <a:gd name="connsiteX0" fmla="*/ 2617 w 6808"/>
                    <a:gd name="connsiteY0" fmla="*/ 0 h 19145"/>
                    <a:gd name="connsiteX1" fmla="*/ 6808 w 6808"/>
                    <a:gd name="connsiteY1" fmla="*/ 19145 h 19145"/>
                    <a:gd name="connsiteX2" fmla="*/ 2617 w 6808"/>
                    <a:gd name="connsiteY2" fmla="*/ 0 h 191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6808" h="19145">
                      <a:moveTo>
                        <a:pt x="2617" y="0"/>
                      </a:moveTo>
                      <a:cubicBezTo>
                        <a:pt x="2617" y="0"/>
                        <a:pt x="-5479" y="10382"/>
                        <a:pt x="6808" y="19145"/>
                      </a:cubicBezTo>
                      <a:cubicBezTo>
                        <a:pt x="6046" y="17240"/>
                        <a:pt x="1284" y="6668"/>
                        <a:pt x="2617" y="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218" name="Graphic 2">
                <a:extLst>
                  <a:ext uri="{FF2B5EF4-FFF2-40B4-BE49-F238E27FC236}">
                    <a16:creationId xmlns:a16="http://schemas.microsoft.com/office/drawing/2014/main" id="{C4ACF031-E19C-3E3A-192E-79D0F09AACEF}"/>
                  </a:ext>
                </a:extLst>
              </p:cNvPr>
              <p:cNvGrpSpPr/>
              <p:nvPr/>
            </p:nvGrpSpPr>
            <p:grpSpPr>
              <a:xfrm>
                <a:off x="6097142" y="3196401"/>
                <a:ext cx="112446" cy="63243"/>
                <a:chOff x="6097142" y="3196401"/>
                <a:chExt cx="112446" cy="63243"/>
              </a:xfrm>
              <a:grpFill/>
            </p:grpSpPr>
            <p:sp>
              <p:nvSpPr>
                <p:cNvPr id="219" name="Freeform: Shape 218">
                  <a:extLst>
                    <a:ext uri="{FF2B5EF4-FFF2-40B4-BE49-F238E27FC236}">
                      <a16:creationId xmlns:a16="http://schemas.microsoft.com/office/drawing/2014/main" id="{FB4B19F7-96D2-2264-91D5-05143C447DB2}"/>
                    </a:ext>
                  </a:extLst>
                </p:cNvPr>
                <p:cNvSpPr/>
                <p:nvPr/>
              </p:nvSpPr>
              <p:spPr>
                <a:xfrm>
                  <a:off x="6097142" y="3196401"/>
                  <a:ext cx="112446" cy="63243"/>
                </a:xfrm>
                <a:custGeom>
                  <a:avLst/>
                  <a:gdLst>
                    <a:gd name="connsiteX0" fmla="*/ 109823 w 112446"/>
                    <a:gd name="connsiteY0" fmla="*/ 63243 h 63243"/>
                    <a:gd name="connsiteX1" fmla="*/ 97917 w 112446"/>
                    <a:gd name="connsiteY1" fmla="*/ 16285 h 63243"/>
                    <a:gd name="connsiteX2" fmla="*/ 25241 w 112446"/>
                    <a:gd name="connsiteY2" fmla="*/ 569 h 63243"/>
                    <a:gd name="connsiteX3" fmla="*/ 0 w 112446"/>
                    <a:gd name="connsiteY3" fmla="*/ 37335 h 63243"/>
                    <a:gd name="connsiteX4" fmla="*/ 109823 w 112446"/>
                    <a:gd name="connsiteY4" fmla="*/ 63243 h 632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2446" h="63243">
                      <a:moveTo>
                        <a:pt x="109823" y="63243"/>
                      </a:moveTo>
                      <a:cubicBezTo>
                        <a:pt x="109823" y="63243"/>
                        <a:pt x="120777" y="29811"/>
                        <a:pt x="97917" y="16285"/>
                      </a:cubicBezTo>
                      <a:cubicBezTo>
                        <a:pt x="75057" y="2760"/>
                        <a:pt x="34957" y="-1717"/>
                        <a:pt x="25241" y="569"/>
                      </a:cubicBezTo>
                      <a:cubicBezTo>
                        <a:pt x="12478" y="3712"/>
                        <a:pt x="286" y="17619"/>
                        <a:pt x="0" y="37335"/>
                      </a:cubicBezTo>
                      <a:cubicBezTo>
                        <a:pt x="10858" y="40479"/>
                        <a:pt x="109823" y="63243"/>
                        <a:pt x="109823" y="63243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20" name="Freeform: Shape 219">
                  <a:extLst>
                    <a:ext uri="{FF2B5EF4-FFF2-40B4-BE49-F238E27FC236}">
                      <a16:creationId xmlns:a16="http://schemas.microsoft.com/office/drawing/2014/main" id="{CA99C956-C589-FB0F-1E58-BD0E2ADCDC9F}"/>
                    </a:ext>
                  </a:extLst>
                </p:cNvPr>
                <p:cNvSpPr/>
                <p:nvPr/>
              </p:nvSpPr>
              <p:spPr>
                <a:xfrm>
                  <a:off x="6176295" y="3207829"/>
                  <a:ext cx="28905" cy="47556"/>
                </a:xfrm>
                <a:custGeom>
                  <a:avLst/>
                  <a:gdLst>
                    <a:gd name="connsiteX0" fmla="*/ 16383 w 28905"/>
                    <a:gd name="connsiteY0" fmla="*/ 6953 h 47556"/>
                    <a:gd name="connsiteX1" fmla="*/ 0 w 28905"/>
                    <a:gd name="connsiteY1" fmla="*/ 0 h 47556"/>
                    <a:gd name="connsiteX2" fmla="*/ 9906 w 28905"/>
                    <a:gd name="connsiteY2" fmla="*/ 43339 h 47556"/>
                    <a:gd name="connsiteX3" fmla="*/ 26194 w 28905"/>
                    <a:gd name="connsiteY3" fmla="*/ 46292 h 47556"/>
                    <a:gd name="connsiteX4" fmla="*/ 16383 w 28905"/>
                    <a:gd name="connsiteY4" fmla="*/ 6953 h 475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8905" h="47556">
                      <a:moveTo>
                        <a:pt x="16383" y="6953"/>
                      </a:moveTo>
                      <a:cubicBezTo>
                        <a:pt x="11621" y="4191"/>
                        <a:pt x="6001" y="1810"/>
                        <a:pt x="0" y="0"/>
                      </a:cubicBezTo>
                      <a:cubicBezTo>
                        <a:pt x="14669" y="12382"/>
                        <a:pt x="18288" y="31718"/>
                        <a:pt x="9906" y="43339"/>
                      </a:cubicBezTo>
                      <a:cubicBezTo>
                        <a:pt x="19145" y="46292"/>
                        <a:pt x="24384" y="49340"/>
                        <a:pt x="26194" y="46292"/>
                      </a:cubicBezTo>
                      <a:cubicBezTo>
                        <a:pt x="28003" y="43243"/>
                        <a:pt x="34766" y="17812"/>
                        <a:pt x="16383" y="6953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</p:grp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21199050-DF1A-EE22-2C0C-C0958B24B855}"/>
                </a:ext>
              </a:extLst>
            </p:cNvPr>
            <p:cNvSpPr/>
            <p:nvPr/>
          </p:nvSpPr>
          <p:spPr>
            <a:xfrm>
              <a:off x="5970306" y="3348608"/>
              <a:ext cx="87497" cy="232124"/>
            </a:xfrm>
            <a:custGeom>
              <a:avLst/>
              <a:gdLst>
                <a:gd name="connsiteX0" fmla="*/ 55684 w 87497"/>
                <a:gd name="connsiteY0" fmla="*/ 0 h 232124"/>
                <a:gd name="connsiteX1" fmla="*/ 1106 w 87497"/>
                <a:gd name="connsiteY1" fmla="*/ 125063 h 232124"/>
                <a:gd name="connsiteX2" fmla="*/ 87498 w 87497"/>
                <a:gd name="connsiteY2" fmla="*/ 232124 h 232124"/>
                <a:gd name="connsiteX3" fmla="*/ 31872 w 87497"/>
                <a:gd name="connsiteY3" fmla="*/ 120491 h 232124"/>
                <a:gd name="connsiteX4" fmla="*/ 55684 w 87497"/>
                <a:gd name="connsiteY4" fmla="*/ 0 h 23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7497" h="232124">
                  <a:moveTo>
                    <a:pt x="55684" y="0"/>
                  </a:moveTo>
                  <a:cubicBezTo>
                    <a:pt x="55684" y="0"/>
                    <a:pt x="-9181" y="48197"/>
                    <a:pt x="1106" y="125063"/>
                  </a:cubicBezTo>
                  <a:cubicBezTo>
                    <a:pt x="6249" y="163735"/>
                    <a:pt x="34539" y="206121"/>
                    <a:pt x="87498" y="232124"/>
                  </a:cubicBezTo>
                  <a:cubicBezTo>
                    <a:pt x="66352" y="203168"/>
                    <a:pt x="38920" y="162782"/>
                    <a:pt x="31872" y="120491"/>
                  </a:cubicBezTo>
                  <a:cubicBezTo>
                    <a:pt x="25680" y="83249"/>
                    <a:pt x="32157" y="43434"/>
                    <a:pt x="55684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sp>
        <p:nvSpPr>
          <p:cNvPr id="2" name="Freeform: Shape 1">
            <a:extLst>
              <a:ext uri="{FF2B5EF4-FFF2-40B4-BE49-F238E27FC236}">
                <a16:creationId xmlns:a16="http://schemas.microsoft.com/office/drawing/2014/main" id="{D622A7F9-5E5E-A216-30ED-3AA536D02657}"/>
              </a:ext>
            </a:extLst>
          </p:cNvPr>
          <p:cNvSpPr/>
          <p:nvPr/>
        </p:nvSpPr>
        <p:spPr>
          <a:xfrm rot="13678603">
            <a:off x="2373193" y="-2509540"/>
            <a:ext cx="3950505" cy="4542922"/>
          </a:xfrm>
          <a:custGeom>
            <a:avLst/>
            <a:gdLst>
              <a:gd name="connsiteX0" fmla="*/ 3936674 w 5532100"/>
              <a:gd name="connsiteY0" fmla="*/ 44776 h 6709605"/>
              <a:gd name="connsiteX1" fmla="*/ 2572163 w 5532100"/>
              <a:gd name="connsiteY1" fmla="*/ 86276 h 6709605"/>
              <a:gd name="connsiteX2" fmla="*/ 1676454 w 5532100"/>
              <a:gd name="connsiteY2" fmla="*/ 559528 h 6709605"/>
              <a:gd name="connsiteX3" fmla="*/ 1324166 w 5532100"/>
              <a:gd name="connsiteY3" fmla="*/ 1581307 h 6709605"/>
              <a:gd name="connsiteX4" fmla="*/ 778519 w 5532100"/>
              <a:gd name="connsiteY4" fmla="*/ 2489453 h 6709605"/>
              <a:gd name="connsiteX5" fmla="*/ 285761 w 5532100"/>
              <a:gd name="connsiteY5" fmla="*/ 2785579 h 6709605"/>
              <a:gd name="connsiteX6" fmla="*/ 1025 w 5532100"/>
              <a:gd name="connsiteY6" fmla="*/ 3499450 h 6709605"/>
              <a:gd name="connsiteX7" fmla="*/ 1564000 w 5532100"/>
              <a:gd name="connsiteY7" fmla="*/ 4684085 h 6709605"/>
              <a:gd name="connsiteX8" fmla="*/ 2381554 w 5532100"/>
              <a:gd name="connsiteY8" fmla="*/ 5406988 h 6709605"/>
              <a:gd name="connsiteX9" fmla="*/ 2950111 w 5532100"/>
              <a:gd name="connsiteY9" fmla="*/ 6470136 h 6709605"/>
              <a:gd name="connsiteX10" fmla="*/ 4468575 w 5532100"/>
              <a:gd name="connsiteY10" fmla="*/ 6265387 h 6709605"/>
              <a:gd name="connsiteX11" fmla="*/ 4872050 w 5532100"/>
              <a:gd name="connsiteY11" fmla="*/ 5544316 h 6709605"/>
              <a:gd name="connsiteX12" fmla="*/ 5462077 w 5532100"/>
              <a:gd name="connsiteY12" fmla="*/ 3387126 h 6709605"/>
              <a:gd name="connsiteX13" fmla="*/ 5343076 w 5532100"/>
              <a:gd name="connsiteY13" fmla="*/ 1190661 h 6709605"/>
              <a:gd name="connsiteX14" fmla="*/ 4011425 w 5532100"/>
              <a:gd name="connsiteY14" fmla="*/ 51977 h 6709605"/>
              <a:gd name="connsiteX15" fmla="*/ 3936674 w 5532100"/>
              <a:gd name="connsiteY15" fmla="*/ 44776 h 67096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5532100" h="6709605">
                <a:moveTo>
                  <a:pt x="3936674" y="44776"/>
                </a:moveTo>
                <a:cubicBezTo>
                  <a:pt x="3486986" y="-26309"/>
                  <a:pt x="3009152" y="-12956"/>
                  <a:pt x="2572163" y="86276"/>
                </a:cubicBezTo>
                <a:cubicBezTo>
                  <a:pt x="2243571" y="160897"/>
                  <a:pt x="1912622" y="297832"/>
                  <a:pt x="1676454" y="559528"/>
                </a:cubicBezTo>
                <a:cubicBezTo>
                  <a:pt x="1439370" y="822140"/>
                  <a:pt x="1395514" y="1232815"/>
                  <a:pt x="1324166" y="1581307"/>
                </a:cubicBezTo>
                <a:cubicBezTo>
                  <a:pt x="1246535" y="1960039"/>
                  <a:pt x="1089570" y="2285752"/>
                  <a:pt x="778519" y="2489453"/>
                </a:cubicBezTo>
                <a:cubicBezTo>
                  <a:pt x="617627" y="2594838"/>
                  <a:pt x="431992" y="2657938"/>
                  <a:pt x="285761" y="2785579"/>
                </a:cubicBezTo>
                <a:cubicBezTo>
                  <a:pt x="94235" y="2952755"/>
                  <a:pt x="-11674" y="3225840"/>
                  <a:pt x="1025" y="3499450"/>
                </a:cubicBezTo>
                <a:cubicBezTo>
                  <a:pt x="42132" y="4388089"/>
                  <a:pt x="962845" y="4468339"/>
                  <a:pt x="1564000" y="4684085"/>
                </a:cubicBezTo>
                <a:cubicBezTo>
                  <a:pt x="1933699" y="4816700"/>
                  <a:pt x="2188849" y="5038991"/>
                  <a:pt x="2381554" y="5406988"/>
                </a:cubicBezTo>
                <a:cubicBezTo>
                  <a:pt x="2569676" y="5766476"/>
                  <a:pt x="2652152" y="6184483"/>
                  <a:pt x="2950111" y="6470136"/>
                </a:cubicBezTo>
                <a:cubicBezTo>
                  <a:pt x="3395609" y="6897175"/>
                  <a:pt x="4129771" y="6706172"/>
                  <a:pt x="4468575" y="6265387"/>
                </a:cubicBezTo>
                <a:cubicBezTo>
                  <a:pt x="4634049" y="6050035"/>
                  <a:pt x="4760773" y="5798026"/>
                  <a:pt x="4872050" y="5544316"/>
                </a:cubicBezTo>
                <a:cubicBezTo>
                  <a:pt x="5167259" y="4871160"/>
                  <a:pt x="5361142" y="4132678"/>
                  <a:pt x="5462077" y="3387126"/>
                </a:cubicBezTo>
                <a:cubicBezTo>
                  <a:pt x="5558298" y="2675873"/>
                  <a:pt x="5585920" y="1889870"/>
                  <a:pt x="5343076" y="1190661"/>
                </a:cubicBezTo>
                <a:cubicBezTo>
                  <a:pt x="5118822" y="544996"/>
                  <a:pt x="4637191" y="124765"/>
                  <a:pt x="4011425" y="51977"/>
                </a:cubicBezTo>
                <a:cubicBezTo>
                  <a:pt x="3986683" y="49097"/>
                  <a:pt x="3961416" y="48573"/>
                  <a:pt x="3936674" y="44776"/>
                </a:cubicBezTo>
                <a:close/>
              </a:path>
            </a:pathLst>
          </a:custGeom>
          <a:solidFill>
            <a:schemeClr val="bg2">
              <a:lumMod val="75000"/>
            </a:schemeClr>
          </a:solidFill>
          <a:ln w="13091" cap="flat">
            <a:noFill/>
            <a:prstDash val="solid"/>
            <a:miter/>
          </a:ln>
        </p:spPr>
        <p:txBody>
          <a:bodyPr rtlCol="0" anchor="ctr"/>
          <a:lstStyle/>
          <a:p>
            <a:endParaRPr lang="th-TH" dirty="0"/>
          </a:p>
        </p:txBody>
      </p:sp>
      <p:sp>
        <p:nvSpPr>
          <p:cNvPr id="30397" name="TextBox 30396">
            <a:extLst>
              <a:ext uri="{FF2B5EF4-FFF2-40B4-BE49-F238E27FC236}">
                <a16:creationId xmlns:a16="http://schemas.microsoft.com/office/drawing/2014/main" id="{80D37E92-C0BC-A9B3-1DE6-61751FE06616}"/>
              </a:ext>
            </a:extLst>
          </p:cNvPr>
          <p:cNvSpPr txBox="1"/>
          <p:nvPr/>
        </p:nvSpPr>
        <p:spPr>
          <a:xfrm>
            <a:off x="126054" y="1347307"/>
            <a:ext cx="6004089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7200" b="1" spc="300" dirty="0">
                <a:solidFill>
                  <a:srgbClr val="0F5B42"/>
                </a:solidFill>
                <a:latin typeface="Berlin Sans FB Demi" panose="020E0802020502020306" pitchFamily="34" charset="0"/>
                <a:cs typeface="ARMNoklae" panose="02000506000000020004" pitchFamily="2" charset="0"/>
              </a:rPr>
              <a:t>Results </a:t>
            </a:r>
            <a:endParaRPr lang="th-TH" spc="300" dirty="0">
              <a:solidFill>
                <a:srgbClr val="0F5B42"/>
              </a:solidFill>
              <a:latin typeface="Berlin Sans FB Demi" panose="020E0802020502020306" pitchFamily="34" charset="0"/>
              <a:cs typeface="ARMNoklae" panose="02000506000000020004" pitchFamily="2" charset="0"/>
            </a:endParaRPr>
          </a:p>
        </p:txBody>
      </p:sp>
      <p:sp>
        <p:nvSpPr>
          <p:cNvPr id="30398" name="TextBox 30397">
            <a:extLst>
              <a:ext uri="{FF2B5EF4-FFF2-40B4-BE49-F238E27FC236}">
                <a16:creationId xmlns:a16="http://schemas.microsoft.com/office/drawing/2014/main" id="{594A6461-F0B6-B503-11BF-FB76EA5A736E}"/>
              </a:ext>
            </a:extLst>
          </p:cNvPr>
          <p:cNvSpPr txBox="1"/>
          <p:nvPr/>
        </p:nvSpPr>
        <p:spPr>
          <a:xfrm>
            <a:off x="1250966" y="2329382"/>
            <a:ext cx="9459899" cy="353943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GB" sz="2400" dirty="0">
                <a:solidFill>
                  <a:srgbClr val="0F5B42"/>
                </a:solidFill>
              </a:rPr>
              <a:t>Test papers will be sent off and marked externally and children will be given a scaled score. In addition, each child will receive an overall result saying whether they have achieved the required standard in the tests (AS) or not (NS).</a:t>
            </a:r>
          </a:p>
          <a:p>
            <a:pPr algn="ctr"/>
            <a:r>
              <a:rPr lang="en-GB" sz="2400" dirty="0">
                <a:solidFill>
                  <a:srgbClr val="0F5B42"/>
                </a:solidFill>
              </a:rPr>
              <a:t>Teacher assessments will also be used to build up a picture of your child’s learning and achievements.</a:t>
            </a:r>
          </a:p>
          <a:p>
            <a:pPr algn="ctr"/>
            <a:endParaRPr lang="en-GB" sz="2400" dirty="0">
              <a:solidFill>
                <a:srgbClr val="0F5B42"/>
              </a:solidFill>
            </a:endParaRPr>
          </a:p>
          <a:p>
            <a:pPr algn="ctr"/>
            <a:r>
              <a:rPr lang="en-GB" sz="2400" dirty="0">
                <a:solidFill>
                  <a:srgbClr val="0F5B42"/>
                </a:solidFill>
              </a:rPr>
              <a:t>All test and Teacher Assessment results will be reported to you in July along with your child’s school report.</a:t>
            </a:r>
          </a:p>
        </p:txBody>
      </p:sp>
      <p:sp>
        <p:nvSpPr>
          <p:cNvPr id="30400" name="Freeform: Shape 30399">
            <a:extLst>
              <a:ext uri="{FF2B5EF4-FFF2-40B4-BE49-F238E27FC236}">
                <a16:creationId xmlns:a16="http://schemas.microsoft.com/office/drawing/2014/main" id="{FB61DE7C-FBF1-9B55-6826-50BC24ECEB19}"/>
              </a:ext>
            </a:extLst>
          </p:cNvPr>
          <p:cNvSpPr/>
          <p:nvPr/>
        </p:nvSpPr>
        <p:spPr>
          <a:xfrm rot="13678603">
            <a:off x="2270519" y="-2573362"/>
            <a:ext cx="3950505" cy="4542922"/>
          </a:xfrm>
          <a:custGeom>
            <a:avLst/>
            <a:gdLst>
              <a:gd name="connsiteX0" fmla="*/ 3936674 w 5532100"/>
              <a:gd name="connsiteY0" fmla="*/ 44776 h 6709605"/>
              <a:gd name="connsiteX1" fmla="*/ 2572163 w 5532100"/>
              <a:gd name="connsiteY1" fmla="*/ 86276 h 6709605"/>
              <a:gd name="connsiteX2" fmla="*/ 1676454 w 5532100"/>
              <a:gd name="connsiteY2" fmla="*/ 559528 h 6709605"/>
              <a:gd name="connsiteX3" fmla="*/ 1324166 w 5532100"/>
              <a:gd name="connsiteY3" fmla="*/ 1581307 h 6709605"/>
              <a:gd name="connsiteX4" fmla="*/ 778519 w 5532100"/>
              <a:gd name="connsiteY4" fmla="*/ 2489453 h 6709605"/>
              <a:gd name="connsiteX5" fmla="*/ 285761 w 5532100"/>
              <a:gd name="connsiteY5" fmla="*/ 2785579 h 6709605"/>
              <a:gd name="connsiteX6" fmla="*/ 1025 w 5532100"/>
              <a:gd name="connsiteY6" fmla="*/ 3499450 h 6709605"/>
              <a:gd name="connsiteX7" fmla="*/ 1564000 w 5532100"/>
              <a:gd name="connsiteY7" fmla="*/ 4684085 h 6709605"/>
              <a:gd name="connsiteX8" fmla="*/ 2381554 w 5532100"/>
              <a:gd name="connsiteY8" fmla="*/ 5406988 h 6709605"/>
              <a:gd name="connsiteX9" fmla="*/ 2950111 w 5532100"/>
              <a:gd name="connsiteY9" fmla="*/ 6470136 h 6709605"/>
              <a:gd name="connsiteX10" fmla="*/ 4468575 w 5532100"/>
              <a:gd name="connsiteY10" fmla="*/ 6265387 h 6709605"/>
              <a:gd name="connsiteX11" fmla="*/ 4872050 w 5532100"/>
              <a:gd name="connsiteY11" fmla="*/ 5544316 h 6709605"/>
              <a:gd name="connsiteX12" fmla="*/ 5462077 w 5532100"/>
              <a:gd name="connsiteY12" fmla="*/ 3387126 h 6709605"/>
              <a:gd name="connsiteX13" fmla="*/ 5343076 w 5532100"/>
              <a:gd name="connsiteY13" fmla="*/ 1190661 h 6709605"/>
              <a:gd name="connsiteX14" fmla="*/ 4011425 w 5532100"/>
              <a:gd name="connsiteY14" fmla="*/ 51977 h 6709605"/>
              <a:gd name="connsiteX15" fmla="*/ 3936674 w 5532100"/>
              <a:gd name="connsiteY15" fmla="*/ 44776 h 67096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5532100" h="6709605">
                <a:moveTo>
                  <a:pt x="3936674" y="44776"/>
                </a:moveTo>
                <a:cubicBezTo>
                  <a:pt x="3486986" y="-26309"/>
                  <a:pt x="3009152" y="-12956"/>
                  <a:pt x="2572163" y="86276"/>
                </a:cubicBezTo>
                <a:cubicBezTo>
                  <a:pt x="2243571" y="160897"/>
                  <a:pt x="1912622" y="297832"/>
                  <a:pt x="1676454" y="559528"/>
                </a:cubicBezTo>
                <a:cubicBezTo>
                  <a:pt x="1439370" y="822140"/>
                  <a:pt x="1395514" y="1232815"/>
                  <a:pt x="1324166" y="1581307"/>
                </a:cubicBezTo>
                <a:cubicBezTo>
                  <a:pt x="1246535" y="1960039"/>
                  <a:pt x="1089570" y="2285752"/>
                  <a:pt x="778519" y="2489453"/>
                </a:cubicBezTo>
                <a:cubicBezTo>
                  <a:pt x="617627" y="2594838"/>
                  <a:pt x="431992" y="2657938"/>
                  <a:pt x="285761" y="2785579"/>
                </a:cubicBezTo>
                <a:cubicBezTo>
                  <a:pt x="94235" y="2952755"/>
                  <a:pt x="-11674" y="3225840"/>
                  <a:pt x="1025" y="3499450"/>
                </a:cubicBezTo>
                <a:cubicBezTo>
                  <a:pt x="42132" y="4388089"/>
                  <a:pt x="962845" y="4468339"/>
                  <a:pt x="1564000" y="4684085"/>
                </a:cubicBezTo>
                <a:cubicBezTo>
                  <a:pt x="1933699" y="4816700"/>
                  <a:pt x="2188849" y="5038991"/>
                  <a:pt x="2381554" y="5406988"/>
                </a:cubicBezTo>
                <a:cubicBezTo>
                  <a:pt x="2569676" y="5766476"/>
                  <a:pt x="2652152" y="6184483"/>
                  <a:pt x="2950111" y="6470136"/>
                </a:cubicBezTo>
                <a:cubicBezTo>
                  <a:pt x="3395609" y="6897175"/>
                  <a:pt x="4129771" y="6706172"/>
                  <a:pt x="4468575" y="6265387"/>
                </a:cubicBezTo>
                <a:cubicBezTo>
                  <a:pt x="4634049" y="6050035"/>
                  <a:pt x="4760773" y="5798026"/>
                  <a:pt x="4872050" y="5544316"/>
                </a:cubicBezTo>
                <a:cubicBezTo>
                  <a:pt x="5167259" y="4871160"/>
                  <a:pt x="5361142" y="4132678"/>
                  <a:pt x="5462077" y="3387126"/>
                </a:cubicBezTo>
                <a:cubicBezTo>
                  <a:pt x="5558298" y="2675873"/>
                  <a:pt x="5585920" y="1889870"/>
                  <a:pt x="5343076" y="1190661"/>
                </a:cubicBezTo>
                <a:cubicBezTo>
                  <a:pt x="5118822" y="544996"/>
                  <a:pt x="4637191" y="124765"/>
                  <a:pt x="4011425" y="51977"/>
                </a:cubicBezTo>
                <a:cubicBezTo>
                  <a:pt x="3986683" y="49097"/>
                  <a:pt x="3961416" y="48573"/>
                  <a:pt x="3936674" y="44776"/>
                </a:cubicBezTo>
                <a:close/>
              </a:path>
            </a:pathLst>
          </a:custGeom>
          <a:solidFill>
            <a:srgbClr val="E9D2AE"/>
          </a:solidFill>
          <a:ln w="13091" cap="flat">
            <a:noFill/>
            <a:prstDash val="solid"/>
            <a:miter/>
          </a:ln>
        </p:spPr>
        <p:txBody>
          <a:bodyPr rtlCol="0" anchor="ctr"/>
          <a:lstStyle/>
          <a:p>
            <a:endParaRPr lang="th-TH" dirty="0"/>
          </a:p>
        </p:txBody>
      </p:sp>
      <p:grpSp>
        <p:nvGrpSpPr>
          <p:cNvPr id="5" name="Graphic 2">
            <a:extLst>
              <a:ext uri="{FF2B5EF4-FFF2-40B4-BE49-F238E27FC236}">
                <a16:creationId xmlns:a16="http://schemas.microsoft.com/office/drawing/2014/main" id="{2002DAF1-4517-6ECF-A0E7-8B9358E1381F}"/>
              </a:ext>
            </a:extLst>
          </p:cNvPr>
          <p:cNvGrpSpPr/>
          <p:nvPr/>
        </p:nvGrpSpPr>
        <p:grpSpPr>
          <a:xfrm>
            <a:off x="11160695" y="4267543"/>
            <a:ext cx="1131858" cy="1386344"/>
            <a:chOff x="5881684" y="3147949"/>
            <a:chExt cx="428090" cy="557286"/>
          </a:xfrm>
        </p:grpSpPr>
        <p:grpSp>
          <p:nvGrpSpPr>
            <p:cNvPr id="6" name="Graphic 2">
              <a:extLst>
                <a:ext uri="{FF2B5EF4-FFF2-40B4-BE49-F238E27FC236}">
                  <a16:creationId xmlns:a16="http://schemas.microsoft.com/office/drawing/2014/main" id="{C4C11B3C-60E9-B8D5-55C9-29B6DAF18A50}"/>
                </a:ext>
              </a:extLst>
            </p:cNvPr>
            <p:cNvGrpSpPr/>
            <p:nvPr/>
          </p:nvGrpSpPr>
          <p:grpSpPr>
            <a:xfrm>
              <a:off x="5881684" y="3147949"/>
              <a:ext cx="428090" cy="557286"/>
              <a:chOff x="5881684" y="3147949"/>
              <a:chExt cx="428090" cy="557286"/>
            </a:xfrm>
          </p:grpSpPr>
          <p:sp>
            <p:nvSpPr>
              <p:cNvPr id="8" name="Freeform: Shape 7">
                <a:extLst>
                  <a:ext uri="{FF2B5EF4-FFF2-40B4-BE49-F238E27FC236}">
                    <a16:creationId xmlns:a16="http://schemas.microsoft.com/office/drawing/2014/main" id="{63E99ADB-4339-E65B-CD92-B595F53626F3}"/>
                  </a:ext>
                </a:extLst>
              </p:cNvPr>
              <p:cNvSpPr/>
              <p:nvPr/>
            </p:nvSpPr>
            <p:spPr>
              <a:xfrm rot="-2985213">
                <a:off x="5934573" y="3280506"/>
                <a:ext cx="14097" cy="66867"/>
              </a:xfrm>
              <a:custGeom>
                <a:avLst/>
                <a:gdLst>
                  <a:gd name="connsiteX0" fmla="*/ 0 w 14097"/>
                  <a:gd name="connsiteY0" fmla="*/ 0 h 66867"/>
                  <a:gd name="connsiteX1" fmla="*/ 14098 w 14097"/>
                  <a:gd name="connsiteY1" fmla="*/ 0 h 66867"/>
                  <a:gd name="connsiteX2" fmla="*/ 14098 w 14097"/>
                  <a:gd name="connsiteY2" fmla="*/ 66868 h 66867"/>
                  <a:gd name="connsiteX3" fmla="*/ 0 w 14097"/>
                  <a:gd name="connsiteY3" fmla="*/ 66868 h 668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097" h="66867">
                    <a:moveTo>
                      <a:pt x="0" y="0"/>
                    </a:moveTo>
                    <a:lnTo>
                      <a:pt x="14098" y="0"/>
                    </a:lnTo>
                    <a:lnTo>
                      <a:pt x="14098" y="66868"/>
                    </a:lnTo>
                    <a:lnTo>
                      <a:pt x="0" y="6686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9" name="Freeform: Shape 8">
                <a:extLst>
                  <a:ext uri="{FF2B5EF4-FFF2-40B4-BE49-F238E27FC236}">
                    <a16:creationId xmlns:a16="http://schemas.microsoft.com/office/drawing/2014/main" id="{B27DD508-E128-5D48-7A7E-A09BC8F72767}"/>
                  </a:ext>
                </a:extLst>
              </p:cNvPr>
              <p:cNvSpPr/>
              <p:nvPr/>
            </p:nvSpPr>
            <p:spPr>
              <a:xfrm rot="1034454">
                <a:off x="6142876" y="3215240"/>
                <a:ext cx="14097" cy="66963"/>
              </a:xfrm>
              <a:custGeom>
                <a:avLst/>
                <a:gdLst>
                  <a:gd name="connsiteX0" fmla="*/ 0 w 14097"/>
                  <a:gd name="connsiteY0" fmla="*/ 0 h 66963"/>
                  <a:gd name="connsiteX1" fmla="*/ 14097 w 14097"/>
                  <a:gd name="connsiteY1" fmla="*/ 0 h 66963"/>
                  <a:gd name="connsiteX2" fmla="*/ 14097 w 14097"/>
                  <a:gd name="connsiteY2" fmla="*/ 66963 h 66963"/>
                  <a:gd name="connsiteX3" fmla="*/ 0 w 14097"/>
                  <a:gd name="connsiteY3" fmla="*/ 66963 h 66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097" h="66963">
                    <a:moveTo>
                      <a:pt x="0" y="0"/>
                    </a:moveTo>
                    <a:lnTo>
                      <a:pt x="14097" y="0"/>
                    </a:lnTo>
                    <a:lnTo>
                      <a:pt x="14097" y="66963"/>
                    </a:lnTo>
                    <a:lnTo>
                      <a:pt x="0" y="66963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0" name="Freeform: Shape 9">
                <a:extLst>
                  <a:ext uri="{FF2B5EF4-FFF2-40B4-BE49-F238E27FC236}">
                    <a16:creationId xmlns:a16="http://schemas.microsoft.com/office/drawing/2014/main" id="{8B93C81D-E458-4F1F-799F-E96DBC4FDCE7}"/>
                  </a:ext>
                </a:extLst>
              </p:cNvPr>
              <p:cNvSpPr/>
              <p:nvPr/>
            </p:nvSpPr>
            <p:spPr>
              <a:xfrm>
                <a:off x="6239866" y="3559977"/>
                <a:ext cx="67243" cy="60487"/>
              </a:xfrm>
              <a:custGeom>
                <a:avLst/>
                <a:gdLst>
                  <a:gd name="connsiteX0" fmla="*/ 1580 w 67243"/>
                  <a:gd name="connsiteY0" fmla="*/ 8087 h 60487"/>
                  <a:gd name="connsiteX1" fmla="*/ 6056 w 67243"/>
                  <a:gd name="connsiteY1" fmla="*/ 2562 h 60487"/>
                  <a:gd name="connsiteX2" fmla="*/ 16153 w 67243"/>
                  <a:gd name="connsiteY2" fmla="*/ 1896 h 60487"/>
                  <a:gd name="connsiteX3" fmla="*/ 65111 w 67243"/>
                  <a:gd name="connsiteY3" fmla="*/ 48568 h 60487"/>
                  <a:gd name="connsiteX4" fmla="*/ 62349 w 67243"/>
                  <a:gd name="connsiteY4" fmla="*/ 60189 h 60487"/>
                  <a:gd name="connsiteX5" fmla="*/ 62349 w 67243"/>
                  <a:gd name="connsiteY5" fmla="*/ 60189 h 60487"/>
                  <a:gd name="connsiteX6" fmla="*/ 56158 w 67243"/>
                  <a:gd name="connsiteY6" fmla="*/ 59046 h 60487"/>
                  <a:gd name="connsiteX7" fmla="*/ 2723 w 67243"/>
                  <a:gd name="connsiteY7" fmla="*/ 17802 h 60487"/>
                  <a:gd name="connsiteX8" fmla="*/ 1580 w 67243"/>
                  <a:gd name="connsiteY8" fmla="*/ 8087 h 604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7243" h="60487">
                    <a:moveTo>
                      <a:pt x="1580" y="8087"/>
                    </a:moveTo>
                    <a:lnTo>
                      <a:pt x="6056" y="2562"/>
                    </a:lnTo>
                    <a:cubicBezTo>
                      <a:pt x="8628" y="-581"/>
                      <a:pt x="13295" y="-867"/>
                      <a:pt x="16153" y="1896"/>
                    </a:cubicBezTo>
                    <a:lnTo>
                      <a:pt x="65111" y="48568"/>
                    </a:lnTo>
                    <a:cubicBezTo>
                      <a:pt x="68921" y="52188"/>
                      <a:pt x="67397" y="58665"/>
                      <a:pt x="62349" y="60189"/>
                    </a:cubicBezTo>
                    <a:lnTo>
                      <a:pt x="62349" y="60189"/>
                    </a:lnTo>
                    <a:cubicBezTo>
                      <a:pt x="60254" y="60855"/>
                      <a:pt x="57872" y="60379"/>
                      <a:pt x="56158" y="59046"/>
                    </a:cubicBezTo>
                    <a:lnTo>
                      <a:pt x="2723" y="17802"/>
                    </a:lnTo>
                    <a:cubicBezTo>
                      <a:pt x="-421" y="15516"/>
                      <a:pt x="-897" y="11040"/>
                      <a:pt x="1580" y="8087"/>
                    </a:cubicBezTo>
                    <a:close/>
                  </a:path>
                </a:pathLst>
              </a:custGeom>
              <a:solidFill>
                <a:schemeClr val="tx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1" name="Freeform: Shape 10">
                <a:extLst>
                  <a:ext uri="{FF2B5EF4-FFF2-40B4-BE49-F238E27FC236}">
                    <a16:creationId xmlns:a16="http://schemas.microsoft.com/office/drawing/2014/main" id="{0E330B76-1122-E71B-8DD3-F975943BCBFD}"/>
                  </a:ext>
                </a:extLst>
              </p:cNvPr>
              <p:cNvSpPr/>
              <p:nvPr/>
            </p:nvSpPr>
            <p:spPr>
              <a:xfrm>
                <a:off x="6011531" y="3625456"/>
                <a:ext cx="35589" cy="79779"/>
              </a:xfrm>
              <a:custGeom>
                <a:avLst/>
                <a:gdLst>
                  <a:gd name="connsiteX0" fmla="*/ 30747 w 35589"/>
                  <a:gd name="connsiteY0" fmla="*/ 2425 h 79779"/>
                  <a:gd name="connsiteX1" fmla="*/ 23984 w 35589"/>
                  <a:gd name="connsiteY1" fmla="*/ 329 h 79779"/>
                  <a:gd name="connsiteX2" fmla="*/ 15221 w 35589"/>
                  <a:gd name="connsiteY2" fmla="*/ 5377 h 79779"/>
                  <a:gd name="connsiteX3" fmla="*/ 171 w 35589"/>
                  <a:gd name="connsiteY3" fmla="*/ 71290 h 79779"/>
                  <a:gd name="connsiteX4" fmla="*/ 8839 w 35589"/>
                  <a:gd name="connsiteY4" fmla="*/ 79482 h 79779"/>
                  <a:gd name="connsiteX5" fmla="*/ 8839 w 35589"/>
                  <a:gd name="connsiteY5" fmla="*/ 79482 h 79779"/>
                  <a:gd name="connsiteX6" fmla="*/ 13411 w 35589"/>
                  <a:gd name="connsiteY6" fmla="*/ 75100 h 79779"/>
                  <a:gd name="connsiteX7" fmla="*/ 35223 w 35589"/>
                  <a:gd name="connsiteY7" fmla="*/ 11283 h 79779"/>
                  <a:gd name="connsiteX8" fmla="*/ 30747 w 35589"/>
                  <a:gd name="connsiteY8" fmla="*/ 2425 h 797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5589" h="79779">
                    <a:moveTo>
                      <a:pt x="30747" y="2425"/>
                    </a:moveTo>
                    <a:lnTo>
                      <a:pt x="23984" y="329"/>
                    </a:lnTo>
                    <a:cubicBezTo>
                      <a:pt x="20079" y="-909"/>
                      <a:pt x="16078" y="1472"/>
                      <a:pt x="15221" y="5377"/>
                    </a:cubicBezTo>
                    <a:lnTo>
                      <a:pt x="171" y="71290"/>
                    </a:lnTo>
                    <a:cubicBezTo>
                      <a:pt x="-972" y="76434"/>
                      <a:pt x="3791" y="81006"/>
                      <a:pt x="8839" y="79482"/>
                    </a:cubicBezTo>
                    <a:lnTo>
                      <a:pt x="8839" y="79482"/>
                    </a:lnTo>
                    <a:cubicBezTo>
                      <a:pt x="10935" y="78815"/>
                      <a:pt x="12649" y="77196"/>
                      <a:pt x="13411" y="75100"/>
                    </a:cubicBezTo>
                    <a:lnTo>
                      <a:pt x="35223" y="11283"/>
                    </a:lnTo>
                    <a:cubicBezTo>
                      <a:pt x="36462" y="7663"/>
                      <a:pt x="34461" y="3568"/>
                      <a:pt x="30747" y="2425"/>
                    </a:cubicBezTo>
                    <a:close/>
                  </a:path>
                </a:pathLst>
              </a:custGeom>
              <a:solidFill>
                <a:schemeClr val="tx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 dirty="0"/>
              </a:p>
            </p:txBody>
          </p:sp>
          <p:sp>
            <p:nvSpPr>
              <p:cNvPr id="12" name="Freeform: Shape 11">
                <a:extLst>
                  <a:ext uri="{FF2B5EF4-FFF2-40B4-BE49-F238E27FC236}">
                    <a16:creationId xmlns:a16="http://schemas.microsoft.com/office/drawing/2014/main" id="{B1D37F2C-0A3B-DA95-CD5C-03F4895BB454}"/>
                  </a:ext>
                </a:extLst>
              </p:cNvPr>
              <p:cNvSpPr/>
              <p:nvPr/>
            </p:nvSpPr>
            <p:spPr>
              <a:xfrm>
                <a:off x="5913663" y="3147949"/>
                <a:ext cx="250053" cy="157312"/>
              </a:xfrm>
              <a:custGeom>
                <a:avLst/>
                <a:gdLst>
                  <a:gd name="connsiteX0" fmla="*/ 8791 w 250053"/>
                  <a:gd name="connsiteY0" fmla="*/ 157034 h 157312"/>
                  <a:gd name="connsiteX1" fmla="*/ 28 w 250053"/>
                  <a:gd name="connsiteY1" fmla="*/ 152462 h 157312"/>
                  <a:gd name="connsiteX2" fmla="*/ 15458 w 250053"/>
                  <a:gd name="connsiteY2" fmla="*/ 57403 h 157312"/>
                  <a:gd name="connsiteX3" fmla="*/ 26888 w 250053"/>
                  <a:gd name="connsiteY3" fmla="*/ 44449 h 157312"/>
                  <a:gd name="connsiteX4" fmla="*/ 172335 w 250053"/>
                  <a:gd name="connsiteY4" fmla="*/ 729 h 157312"/>
                  <a:gd name="connsiteX5" fmla="*/ 188718 w 250053"/>
                  <a:gd name="connsiteY5" fmla="*/ 4920 h 157312"/>
                  <a:gd name="connsiteX6" fmla="*/ 247964 w 250053"/>
                  <a:gd name="connsiteY6" fmla="*/ 64928 h 157312"/>
                  <a:gd name="connsiteX7" fmla="*/ 247106 w 250053"/>
                  <a:gd name="connsiteY7" fmla="*/ 75691 h 157312"/>
                  <a:gd name="connsiteX8" fmla="*/ 237391 w 250053"/>
                  <a:gd name="connsiteY8" fmla="*/ 74548 h 157312"/>
                  <a:gd name="connsiteX9" fmla="*/ 188242 w 250053"/>
                  <a:gd name="connsiteY9" fmla="*/ 24827 h 157312"/>
                  <a:gd name="connsiteX10" fmla="*/ 163191 w 250053"/>
                  <a:gd name="connsiteY10" fmla="*/ 18446 h 157312"/>
                  <a:gd name="connsiteX11" fmla="*/ 44319 w 250053"/>
                  <a:gd name="connsiteY11" fmla="*/ 54164 h 157312"/>
                  <a:gd name="connsiteX12" fmla="*/ 26888 w 250053"/>
                  <a:gd name="connsiteY12" fmla="*/ 73691 h 157312"/>
                  <a:gd name="connsiteX13" fmla="*/ 13934 w 250053"/>
                  <a:gd name="connsiteY13" fmla="*/ 149605 h 157312"/>
                  <a:gd name="connsiteX14" fmla="*/ 9172 w 250053"/>
                  <a:gd name="connsiteY14" fmla="*/ 156844 h 157312"/>
                  <a:gd name="connsiteX15" fmla="*/ 8791 w 250053"/>
                  <a:gd name="connsiteY15" fmla="*/ 157034 h 157312"/>
                  <a:gd name="connsiteX16" fmla="*/ 13553 w 250053"/>
                  <a:gd name="connsiteY16" fmla="*/ 147795 h 157312"/>
                  <a:gd name="connsiteX17" fmla="*/ 13553 w 250053"/>
                  <a:gd name="connsiteY17" fmla="*/ 147795 h 157312"/>
                  <a:gd name="connsiteX18" fmla="*/ 13553 w 250053"/>
                  <a:gd name="connsiteY18" fmla="*/ 147795 h 157312"/>
                  <a:gd name="connsiteX19" fmla="*/ 13553 w 250053"/>
                  <a:gd name="connsiteY19" fmla="*/ 147795 h 157312"/>
                  <a:gd name="connsiteX20" fmla="*/ 13553 w 250053"/>
                  <a:gd name="connsiteY20" fmla="*/ 147795 h 157312"/>
                  <a:gd name="connsiteX21" fmla="*/ 13553 w 250053"/>
                  <a:gd name="connsiteY21" fmla="*/ 147795 h 1573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0053" h="157312">
                    <a:moveTo>
                      <a:pt x="8791" y="157034"/>
                    </a:moveTo>
                    <a:cubicBezTo>
                      <a:pt x="5171" y="158082"/>
                      <a:pt x="1266" y="156082"/>
                      <a:pt x="28" y="152462"/>
                    </a:cubicBezTo>
                    <a:cubicBezTo>
                      <a:pt x="-639" y="150653"/>
                      <a:pt x="10886" y="83311"/>
                      <a:pt x="15458" y="57403"/>
                    </a:cubicBezTo>
                    <a:cubicBezTo>
                      <a:pt x="16506" y="51307"/>
                      <a:pt x="20888" y="46259"/>
                      <a:pt x="26888" y="44449"/>
                    </a:cubicBezTo>
                    <a:lnTo>
                      <a:pt x="172335" y="729"/>
                    </a:lnTo>
                    <a:cubicBezTo>
                      <a:pt x="178145" y="-1081"/>
                      <a:pt x="184527" y="539"/>
                      <a:pt x="188718" y="4920"/>
                    </a:cubicBezTo>
                    <a:lnTo>
                      <a:pt x="247964" y="64928"/>
                    </a:lnTo>
                    <a:cubicBezTo>
                      <a:pt x="251012" y="67976"/>
                      <a:pt x="250726" y="73119"/>
                      <a:pt x="247106" y="75691"/>
                    </a:cubicBezTo>
                    <a:cubicBezTo>
                      <a:pt x="244154" y="77882"/>
                      <a:pt x="239963" y="77120"/>
                      <a:pt x="237391" y="74548"/>
                    </a:cubicBezTo>
                    <a:lnTo>
                      <a:pt x="188242" y="24827"/>
                    </a:lnTo>
                    <a:cubicBezTo>
                      <a:pt x="181765" y="18160"/>
                      <a:pt x="172049" y="15779"/>
                      <a:pt x="163191" y="18446"/>
                    </a:cubicBezTo>
                    <a:lnTo>
                      <a:pt x="44319" y="54164"/>
                    </a:lnTo>
                    <a:cubicBezTo>
                      <a:pt x="35270" y="56927"/>
                      <a:pt x="28603" y="64451"/>
                      <a:pt x="26888" y="73691"/>
                    </a:cubicBezTo>
                    <a:cubicBezTo>
                      <a:pt x="21078" y="105885"/>
                      <a:pt x="14315" y="144176"/>
                      <a:pt x="13934" y="149605"/>
                    </a:cubicBezTo>
                    <a:cubicBezTo>
                      <a:pt x="14125" y="152748"/>
                      <a:pt x="12315" y="155796"/>
                      <a:pt x="9172" y="156844"/>
                    </a:cubicBezTo>
                    <a:cubicBezTo>
                      <a:pt x="8981" y="156939"/>
                      <a:pt x="8886" y="156939"/>
                      <a:pt x="8791" y="157034"/>
                    </a:cubicBezTo>
                    <a:close/>
                    <a:moveTo>
                      <a:pt x="13553" y="147795"/>
                    </a:moveTo>
                    <a:lnTo>
                      <a:pt x="13553" y="147795"/>
                    </a:lnTo>
                    <a:lnTo>
                      <a:pt x="13553" y="147795"/>
                    </a:lnTo>
                    <a:close/>
                    <a:moveTo>
                      <a:pt x="13553" y="147795"/>
                    </a:moveTo>
                    <a:lnTo>
                      <a:pt x="13553" y="147795"/>
                    </a:lnTo>
                    <a:lnTo>
                      <a:pt x="13553" y="147795"/>
                    </a:lnTo>
                    <a:close/>
                  </a:path>
                </a:pathLst>
              </a:custGeom>
              <a:solidFill>
                <a:schemeClr val="tx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 dirty="0"/>
              </a:p>
            </p:txBody>
          </p:sp>
          <p:sp>
            <p:nvSpPr>
              <p:cNvPr id="13" name="Freeform: Shape 12">
                <a:extLst>
                  <a:ext uri="{FF2B5EF4-FFF2-40B4-BE49-F238E27FC236}">
                    <a16:creationId xmlns:a16="http://schemas.microsoft.com/office/drawing/2014/main" id="{7663F285-8AAC-6DAF-C6DE-E736CCB3CDF3}"/>
                  </a:ext>
                </a:extLst>
              </p:cNvPr>
              <p:cNvSpPr/>
              <p:nvPr/>
            </p:nvSpPr>
            <p:spPr>
              <a:xfrm>
                <a:off x="5899017" y="3272083"/>
                <a:ext cx="24428" cy="24033"/>
              </a:xfrm>
              <a:custGeom>
                <a:avLst/>
                <a:gdLst>
                  <a:gd name="connsiteX0" fmla="*/ 22294 w 24428"/>
                  <a:gd name="connsiteY0" fmla="*/ 21566 h 24033"/>
                  <a:gd name="connsiteX1" fmla="*/ 22294 w 24428"/>
                  <a:gd name="connsiteY1" fmla="*/ 21566 h 24033"/>
                  <a:gd name="connsiteX2" fmla="*/ 11054 w 24428"/>
                  <a:gd name="connsiteY2" fmla="*/ 21851 h 24033"/>
                  <a:gd name="connsiteX3" fmla="*/ 2482 w 24428"/>
                  <a:gd name="connsiteY3" fmla="*/ 13755 h 24033"/>
                  <a:gd name="connsiteX4" fmla="*/ 2101 w 24428"/>
                  <a:gd name="connsiteY4" fmla="*/ 2516 h 24033"/>
                  <a:gd name="connsiteX5" fmla="*/ 2101 w 24428"/>
                  <a:gd name="connsiteY5" fmla="*/ 2516 h 24033"/>
                  <a:gd name="connsiteX6" fmla="*/ 13340 w 24428"/>
                  <a:gd name="connsiteY6" fmla="*/ 2135 h 24033"/>
                  <a:gd name="connsiteX7" fmla="*/ 21913 w 24428"/>
                  <a:gd name="connsiteY7" fmla="*/ 10231 h 24033"/>
                  <a:gd name="connsiteX8" fmla="*/ 22294 w 24428"/>
                  <a:gd name="connsiteY8" fmla="*/ 21566 h 240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4428" h="24033">
                    <a:moveTo>
                      <a:pt x="22294" y="21566"/>
                    </a:moveTo>
                    <a:lnTo>
                      <a:pt x="22294" y="21566"/>
                    </a:lnTo>
                    <a:cubicBezTo>
                      <a:pt x="19246" y="24709"/>
                      <a:pt x="14293" y="24899"/>
                      <a:pt x="11054" y="21851"/>
                    </a:cubicBezTo>
                    <a:lnTo>
                      <a:pt x="2482" y="13755"/>
                    </a:lnTo>
                    <a:cubicBezTo>
                      <a:pt x="-662" y="10707"/>
                      <a:pt x="-852" y="5754"/>
                      <a:pt x="2101" y="2516"/>
                    </a:cubicBezTo>
                    <a:lnTo>
                      <a:pt x="2101" y="2516"/>
                    </a:lnTo>
                    <a:cubicBezTo>
                      <a:pt x="5149" y="-723"/>
                      <a:pt x="10197" y="-818"/>
                      <a:pt x="13340" y="2135"/>
                    </a:cubicBezTo>
                    <a:lnTo>
                      <a:pt x="21913" y="10231"/>
                    </a:lnTo>
                    <a:cubicBezTo>
                      <a:pt x="25151" y="13279"/>
                      <a:pt x="25246" y="18327"/>
                      <a:pt x="22294" y="21566"/>
                    </a:cubicBezTo>
                    <a:close/>
                  </a:path>
                </a:pathLst>
              </a:custGeom>
              <a:solidFill>
                <a:srgbClr val="CCCCC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4" name="Freeform: Shape 13">
                <a:extLst>
                  <a:ext uri="{FF2B5EF4-FFF2-40B4-BE49-F238E27FC236}">
                    <a16:creationId xmlns:a16="http://schemas.microsoft.com/office/drawing/2014/main" id="{4BB39D3F-23B8-56FF-142B-487F15A0632B}"/>
                  </a:ext>
                </a:extLst>
              </p:cNvPr>
              <p:cNvSpPr/>
              <p:nvPr/>
            </p:nvSpPr>
            <p:spPr>
              <a:xfrm>
                <a:off x="5898477" y="3251384"/>
                <a:ext cx="411297" cy="411331"/>
              </a:xfrm>
              <a:custGeom>
                <a:avLst/>
                <a:gdLst>
                  <a:gd name="connsiteX0" fmla="*/ 264864 w 411297"/>
                  <a:gd name="connsiteY0" fmla="*/ 402595 h 411331"/>
                  <a:gd name="connsiteX1" fmla="*/ 8737 w 411297"/>
                  <a:gd name="connsiteY1" fmla="*/ 264864 h 411331"/>
                  <a:gd name="connsiteX2" fmla="*/ 146468 w 411297"/>
                  <a:gd name="connsiteY2" fmla="*/ 8737 h 411331"/>
                  <a:gd name="connsiteX3" fmla="*/ 402595 w 411297"/>
                  <a:gd name="connsiteY3" fmla="*/ 146468 h 411331"/>
                  <a:gd name="connsiteX4" fmla="*/ 264864 w 411297"/>
                  <a:gd name="connsiteY4" fmla="*/ 402595 h 41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1297" h="411331">
                    <a:moveTo>
                      <a:pt x="264864" y="402595"/>
                    </a:moveTo>
                    <a:cubicBezTo>
                      <a:pt x="156279" y="435266"/>
                      <a:pt x="41407" y="373449"/>
                      <a:pt x="8737" y="264864"/>
                    </a:cubicBezTo>
                    <a:cubicBezTo>
                      <a:pt x="-23934" y="156279"/>
                      <a:pt x="37883" y="41407"/>
                      <a:pt x="146468" y="8737"/>
                    </a:cubicBezTo>
                    <a:cubicBezTo>
                      <a:pt x="255053" y="-23934"/>
                      <a:pt x="369925" y="37883"/>
                      <a:pt x="402595" y="146468"/>
                    </a:cubicBezTo>
                    <a:cubicBezTo>
                      <a:pt x="435171" y="255053"/>
                      <a:pt x="373449" y="369925"/>
                      <a:pt x="264864" y="402595"/>
                    </a:cubicBezTo>
                    <a:close/>
                  </a:path>
                </a:pathLst>
              </a:custGeom>
              <a:solidFill>
                <a:srgbClr val="F2833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5" name="Freeform: Shape 14">
                <a:extLst>
                  <a:ext uri="{FF2B5EF4-FFF2-40B4-BE49-F238E27FC236}">
                    <a16:creationId xmlns:a16="http://schemas.microsoft.com/office/drawing/2014/main" id="{77993DD3-6F71-D87A-34B9-EF0706545A53}"/>
                  </a:ext>
                </a:extLst>
              </p:cNvPr>
              <p:cNvSpPr/>
              <p:nvPr/>
            </p:nvSpPr>
            <p:spPr>
              <a:xfrm>
                <a:off x="5912990" y="3265932"/>
                <a:ext cx="382263" cy="382271"/>
              </a:xfrm>
              <a:custGeom>
                <a:avLst/>
                <a:gdLst>
                  <a:gd name="connsiteX0" fmla="*/ 246160 w 382263"/>
                  <a:gd name="connsiteY0" fmla="*/ 374141 h 382271"/>
                  <a:gd name="connsiteX1" fmla="*/ 8130 w 382263"/>
                  <a:gd name="connsiteY1" fmla="*/ 246125 h 382271"/>
                  <a:gd name="connsiteX2" fmla="*/ 136146 w 382263"/>
                  <a:gd name="connsiteY2" fmla="*/ 8096 h 382271"/>
                  <a:gd name="connsiteX3" fmla="*/ 374176 w 382263"/>
                  <a:gd name="connsiteY3" fmla="*/ 136112 h 382271"/>
                  <a:gd name="connsiteX4" fmla="*/ 246160 w 382263"/>
                  <a:gd name="connsiteY4" fmla="*/ 374141 h 3822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2263" h="382271">
                    <a:moveTo>
                      <a:pt x="246160" y="374141"/>
                    </a:moveTo>
                    <a:cubicBezTo>
                      <a:pt x="145290" y="404526"/>
                      <a:pt x="38515" y="347090"/>
                      <a:pt x="8130" y="246125"/>
                    </a:cubicBezTo>
                    <a:cubicBezTo>
                      <a:pt x="-22254" y="145256"/>
                      <a:pt x="35181" y="38480"/>
                      <a:pt x="136146" y="8096"/>
                    </a:cubicBezTo>
                    <a:cubicBezTo>
                      <a:pt x="237016" y="-22194"/>
                      <a:pt x="343791" y="35147"/>
                      <a:pt x="374176" y="136112"/>
                    </a:cubicBezTo>
                    <a:cubicBezTo>
                      <a:pt x="404466" y="236981"/>
                      <a:pt x="347030" y="343757"/>
                      <a:pt x="246160" y="374141"/>
                    </a:cubicBezTo>
                    <a:close/>
                  </a:path>
                </a:pathLst>
              </a:custGeom>
              <a:solidFill>
                <a:srgbClr val="F9B933">
                  <a:alpha val="60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6" name="Freeform: Shape 15">
                <a:extLst>
                  <a:ext uri="{FF2B5EF4-FFF2-40B4-BE49-F238E27FC236}">
                    <a16:creationId xmlns:a16="http://schemas.microsoft.com/office/drawing/2014/main" id="{3FF0AE6E-900E-5DEB-01F5-30123AC83E57}"/>
                  </a:ext>
                </a:extLst>
              </p:cNvPr>
              <p:cNvSpPr/>
              <p:nvPr/>
            </p:nvSpPr>
            <p:spPr>
              <a:xfrm>
                <a:off x="5951292" y="3304294"/>
                <a:ext cx="305572" cy="305511"/>
              </a:xfrm>
              <a:custGeom>
                <a:avLst/>
                <a:gdLst>
                  <a:gd name="connsiteX0" fmla="*/ 196809 w 305572"/>
                  <a:gd name="connsiteY0" fmla="*/ 299012 h 305511"/>
                  <a:gd name="connsiteX1" fmla="*/ 6500 w 305572"/>
                  <a:gd name="connsiteY1" fmla="*/ 196714 h 305511"/>
                  <a:gd name="connsiteX2" fmla="*/ 108798 w 305572"/>
                  <a:gd name="connsiteY2" fmla="*/ 6500 h 305511"/>
                  <a:gd name="connsiteX3" fmla="*/ 299108 w 305572"/>
                  <a:gd name="connsiteY3" fmla="*/ 108798 h 305511"/>
                  <a:gd name="connsiteX4" fmla="*/ 196809 w 305572"/>
                  <a:gd name="connsiteY4" fmla="*/ 299012 h 3055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5572" h="305511">
                    <a:moveTo>
                      <a:pt x="196809" y="299012"/>
                    </a:moveTo>
                    <a:cubicBezTo>
                      <a:pt x="116132" y="323301"/>
                      <a:pt x="30788" y="277391"/>
                      <a:pt x="6500" y="196714"/>
                    </a:cubicBezTo>
                    <a:cubicBezTo>
                      <a:pt x="-17789" y="116132"/>
                      <a:pt x="28121" y="30693"/>
                      <a:pt x="108798" y="6500"/>
                    </a:cubicBezTo>
                    <a:cubicBezTo>
                      <a:pt x="189475" y="-17789"/>
                      <a:pt x="274819" y="28121"/>
                      <a:pt x="299108" y="108798"/>
                    </a:cubicBezTo>
                    <a:cubicBezTo>
                      <a:pt x="323301" y="189475"/>
                      <a:pt x="277486" y="274819"/>
                      <a:pt x="196809" y="29901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7" name="Freeform: Shape 16">
                <a:extLst>
                  <a:ext uri="{FF2B5EF4-FFF2-40B4-BE49-F238E27FC236}">
                    <a16:creationId xmlns:a16="http://schemas.microsoft.com/office/drawing/2014/main" id="{5F3E207B-4F7A-7A99-4117-A68F813121B0}"/>
                  </a:ext>
                </a:extLst>
              </p:cNvPr>
              <p:cNvSpPr/>
              <p:nvPr/>
            </p:nvSpPr>
            <p:spPr>
              <a:xfrm>
                <a:off x="6075044" y="3304352"/>
                <a:ext cx="181824" cy="287048"/>
              </a:xfrm>
              <a:custGeom>
                <a:avLst/>
                <a:gdLst>
                  <a:gd name="connsiteX0" fmla="*/ 175355 w 181824"/>
                  <a:gd name="connsiteY0" fmla="*/ 108740 h 287048"/>
                  <a:gd name="connsiteX1" fmla="*/ 0 w 181824"/>
                  <a:gd name="connsiteY1" fmla="*/ 2822 h 287048"/>
                  <a:gd name="connsiteX2" fmla="*/ 140875 w 181824"/>
                  <a:gd name="connsiteY2" fmla="*/ 175034 h 287048"/>
                  <a:gd name="connsiteX3" fmla="*/ 101822 w 181824"/>
                  <a:gd name="connsiteY3" fmla="*/ 287048 h 287048"/>
                  <a:gd name="connsiteX4" fmla="*/ 175355 w 181824"/>
                  <a:gd name="connsiteY4" fmla="*/ 108740 h 2870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1824" h="287048">
                    <a:moveTo>
                      <a:pt x="175355" y="108740"/>
                    </a:moveTo>
                    <a:cubicBezTo>
                      <a:pt x="152591" y="33017"/>
                      <a:pt x="76010" y="-12037"/>
                      <a:pt x="0" y="2822"/>
                    </a:cubicBezTo>
                    <a:cubicBezTo>
                      <a:pt x="87344" y="21301"/>
                      <a:pt x="139732" y="85880"/>
                      <a:pt x="140875" y="175034"/>
                    </a:cubicBezTo>
                    <a:cubicBezTo>
                      <a:pt x="142970" y="220183"/>
                      <a:pt x="128111" y="257521"/>
                      <a:pt x="101822" y="287048"/>
                    </a:cubicBezTo>
                    <a:cubicBezTo>
                      <a:pt x="164211" y="253235"/>
                      <a:pt x="196501" y="179225"/>
                      <a:pt x="175355" y="108740"/>
                    </a:cubicBezTo>
                    <a:close/>
                  </a:path>
                </a:pathLst>
              </a:custGeom>
              <a:solidFill>
                <a:srgbClr val="C8C8C8">
                  <a:alpha val="30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grpSp>
            <p:nvGrpSpPr>
              <p:cNvPr id="18" name="Graphic 2">
                <a:extLst>
                  <a:ext uri="{FF2B5EF4-FFF2-40B4-BE49-F238E27FC236}">
                    <a16:creationId xmlns:a16="http://schemas.microsoft.com/office/drawing/2014/main" id="{163FA5EF-C771-4712-9827-68D1FE663A40}"/>
                  </a:ext>
                </a:extLst>
              </p:cNvPr>
              <p:cNvGrpSpPr/>
              <p:nvPr/>
            </p:nvGrpSpPr>
            <p:grpSpPr>
              <a:xfrm>
                <a:off x="5881684" y="3256226"/>
                <a:ext cx="96300" cy="100097"/>
                <a:chOff x="5881684" y="3256226"/>
                <a:chExt cx="96300" cy="100097"/>
              </a:xfrm>
            </p:grpSpPr>
            <p:sp>
              <p:nvSpPr>
                <p:cNvPr id="36" name="Freeform: Shape 35">
                  <a:extLst>
                    <a:ext uri="{FF2B5EF4-FFF2-40B4-BE49-F238E27FC236}">
                      <a16:creationId xmlns:a16="http://schemas.microsoft.com/office/drawing/2014/main" id="{82C2BE16-9B0A-5834-DC4A-E9405599E80B}"/>
                    </a:ext>
                  </a:extLst>
                </p:cNvPr>
                <p:cNvSpPr/>
                <p:nvPr/>
              </p:nvSpPr>
              <p:spPr>
                <a:xfrm>
                  <a:off x="5881684" y="3256226"/>
                  <a:ext cx="96300" cy="100097"/>
                </a:xfrm>
                <a:custGeom>
                  <a:avLst/>
                  <a:gdLst>
                    <a:gd name="connsiteX0" fmla="*/ 96300 w 96300"/>
                    <a:gd name="connsiteY0" fmla="*/ 15991 h 100097"/>
                    <a:gd name="connsiteX1" fmla="*/ 49437 w 96300"/>
                    <a:gd name="connsiteY1" fmla="*/ 3990 h 100097"/>
                    <a:gd name="connsiteX2" fmla="*/ 860 w 96300"/>
                    <a:gd name="connsiteY2" fmla="*/ 60283 h 100097"/>
                    <a:gd name="connsiteX3" fmla="*/ 21053 w 96300"/>
                    <a:gd name="connsiteY3" fmla="*/ 100097 h 100097"/>
                    <a:gd name="connsiteX4" fmla="*/ 96300 w 96300"/>
                    <a:gd name="connsiteY4" fmla="*/ 15991 h 100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6300" h="100097">
                      <a:moveTo>
                        <a:pt x="96300" y="15991"/>
                      </a:moveTo>
                      <a:cubicBezTo>
                        <a:pt x="96300" y="15991"/>
                        <a:pt x="72202" y="-9631"/>
                        <a:pt x="49437" y="3990"/>
                      </a:cubicBezTo>
                      <a:cubicBezTo>
                        <a:pt x="26672" y="17611"/>
                        <a:pt x="3431" y="50662"/>
                        <a:pt x="860" y="60283"/>
                      </a:cubicBezTo>
                      <a:cubicBezTo>
                        <a:pt x="-2474" y="72951"/>
                        <a:pt x="3812" y="90382"/>
                        <a:pt x="21053" y="100097"/>
                      </a:cubicBezTo>
                      <a:cubicBezTo>
                        <a:pt x="28958" y="92001"/>
                        <a:pt x="96300" y="15991"/>
                        <a:pt x="96300" y="15991"/>
                      </a:cubicBezTo>
                      <a:close/>
                    </a:path>
                  </a:pathLst>
                </a:custGeom>
                <a:solidFill>
                  <a:srgbClr val="F9B93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37" name="Freeform: Shape 36">
                  <a:extLst>
                    <a:ext uri="{FF2B5EF4-FFF2-40B4-BE49-F238E27FC236}">
                      <a16:creationId xmlns:a16="http://schemas.microsoft.com/office/drawing/2014/main" id="{86F5CBD6-A42B-D8C0-0C1A-1B8C55A66B18}"/>
                    </a:ext>
                  </a:extLst>
                </p:cNvPr>
                <p:cNvSpPr/>
                <p:nvPr/>
              </p:nvSpPr>
              <p:spPr>
                <a:xfrm>
                  <a:off x="5917786" y="3259830"/>
                  <a:ext cx="53610" cy="26580"/>
                </a:xfrm>
                <a:custGeom>
                  <a:avLst/>
                  <a:gdLst>
                    <a:gd name="connsiteX0" fmla="*/ 14002 w 53610"/>
                    <a:gd name="connsiteY0" fmla="*/ 3434 h 26580"/>
                    <a:gd name="connsiteX1" fmla="*/ 0 w 53610"/>
                    <a:gd name="connsiteY1" fmla="*/ 14483 h 26580"/>
                    <a:gd name="connsiteX2" fmla="*/ 42863 w 53610"/>
                    <a:gd name="connsiteY2" fmla="*/ 26580 h 26580"/>
                    <a:gd name="connsiteX3" fmla="*/ 53245 w 53610"/>
                    <a:gd name="connsiteY3" fmla="*/ 13626 h 26580"/>
                    <a:gd name="connsiteX4" fmla="*/ 14002 w 53610"/>
                    <a:gd name="connsiteY4" fmla="*/ 3434 h 265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3610" h="26580">
                      <a:moveTo>
                        <a:pt x="14002" y="3434"/>
                      </a:moveTo>
                      <a:cubicBezTo>
                        <a:pt x="9239" y="6292"/>
                        <a:pt x="4572" y="10197"/>
                        <a:pt x="0" y="14483"/>
                      </a:cubicBezTo>
                      <a:cubicBezTo>
                        <a:pt x="17812" y="7530"/>
                        <a:pt x="36576" y="13626"/>
                        <a:pt x="42863" y="26580"/>
                      </a:cubicBezTo>
                      <a:cubicBezTo>
                        <a:pt x="49911" y="19913"/>
                        <a:pt x="55054" y="16674"/>
                        <a:pt x="53245" y="13626"/>
                      </a:cubicBezTo>
                      <a:cubicBezTo>
                        <a:pt x="51435" y="10673"/>
                        <a:pt x="32290" y="-7424"/>
                        <a:pt x="14002" y="3434"/>
                      </a:cubicBezTo>
                      <a:close/>
                    </a:path>
                  </a:pathLst>
                </a:custGeom>
                <a:solidFill>
                  <a:srgbClr val="FFD76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sp>
            <p:nvSpPr>
              <p:cNvPr id="19" name="Freeform: Shape 18">
                <a:extLst>
                  <a:ext uri="{FF2B5EF4-FFF2-40B4-BE49-F238E27FC236}">
                    <a16:creationId xmlns:a16="http://schemas.microsoft.com/office/drawing/2014/main" id="{DDEA30AB-4DA3-2F08-F558-3A409C418D9B}"/>
                  </a:ext>
                </a:extLst>
              </p:cNvPr>
              <p:cNvSpPr/>
              <p:nvPr/>
            </p:nvSpPr>
            <p:spPr>
              <a:xfrm>
                <a:off x="6151603" y="3190349"/>
                <a:ext cx="18930" cy="28863"/>
              </a:xfrm>
              <a:custGeom>
                <a:avLst/>
                <a:gdLst>
                  <a:gd name="connsiteX0" fmla="*/ 6880 w 18930"/>
                  <a:gd name="connsiteY0" fmla="*/ 28719 h 28863"/>
                  <a:gd name="connsiteX1" fmla="*/ 6880 w 18930"/>
                  <a:gd name="connsiteY1" fmla="*/ 28719 h 28863"/>
                  <a:gd name="connsiteX2" fmla="*/ 16595 w 18930"/>
                  <a:gd name="connsiteY2" fmla="*/ 21957 h 28863"/>
                  <a:gd name="connsiteX3" fmla="*/ 18786 w 18930"/>
                  <a:gd name="connsiteY3" fmla="*/ 9860 h 28863"/>
                  <a:gd name="connsiteX4" fmla="*/ 12023 w 18930"/>
                  <a:gd name="connsiteY4" fmla="*/ 144 h 28863"/>
                  <a:gd name="connsiteX5" fmla="*/ 12023 w 18930"/>
                  <a:gd name="connsiteY5" fmla="*/ 144 h 28863"/>
                  <a:gd name="connsiteX6" fmla="*/ 2308 w 18930"/>
                  <a:gd name="connsiteY6" fmla="*/ 6907 h 28863"/>
                  <a:gd name="connsiteX7" fmla="*/ 117 w 18930"/>
                  <a:gd name="connsiteY7" fmla="*/ 19004 h 28863"/>
                  <a:gd name="connsiteX8" fmla="*/ 6880 w 18930"/>
                  <a:gd name="connsiteY8" fmla="*/ 28719 h 288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8930" h="28863">
                    <a:moveTo>
                      <a:pt x="6880" y="28719"/>
                    </a:moveTo>
                    <a:lnTo>
                      <a:pt x="6880" y="28719"/>
                    </a:lnTo>
                    <a:cubicBezTo>
                      <a:pt x="11452" y="29577"/>
                      <a:pt x="15738" y="26529"/>
                      <a:pt x="16595" y="21957"/>
                    </a:cubicBezTo>
                    <a:lnTo>
                      <a:pt x="18786" y="9860"/>
                    </a:lnTo>
                    <a:cubicBezTo>
                      <a:pt x="19643" y="5288"/>
                      <a:pt x="16595" y="1002"/>
                      <a:pt x="12023" y="144"/>
                    </a:cubicBezTo>
                    <a:lnTo>
                      <a:pt x="12023" y="144"/>
                    </a:lnTo>
                    <a:cubicBezTo>
                      <a:pt x="7451" y="-713"/>
                      <a:pt x="3165" y="2335"/>
                      <a:pt x="2308" y="6907"/>
                    </a:cubicBezTo>
                    <a:lnTo>
                      <a:pt x="117" y="19004"/>
                    </a:lnTo>
                    <a:cubicBezTo>
                      <a:pt x="-645" y="23576"/>
                      <a:pt x="2403" y="27957"/>
                      <a:pt x="6880" y="28719"/>
                    </a:cubicBezTo>
                    <a:close/>
                  </a:path>
                </a:pathLst>
              </a:custGeom>
              <a:solidFill>
                <a:srgbClr val="E2E2E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0" name="Freeform: Shape 19">
                <a:extLst>
                  <a:ext uri="{FF2B5EF4-FFF2-40B4-BE49-F238E27FC236}">
                    <a16:creationId xmlns:a16="http://schemas.microsoft.com/office/drawing/2014/main" id="{4A2C6A91-C8D2-B9DD-81BB-AD9A9CBAC4EF}"/>
                  </a:ext>
                </a:extLst>
              </p:cNvPr>
              <p:cNvSpPr/>
              <p:nvPr/>
            </p:nvSpPr>
            <p:spPr>
              <a:xfrm rot="-1015751">
                <a:off x="6060082" y="3310337"/>
                <a:ext cx="6096" cy="21146"/>
              </a:xfrm>
              <a:custGeom>
                <a:avLst/>
                <a:gdLst>
                  <a:gd name="connsiteX0" fmla="*/ 0 w 6096"/>
                  <a:gd name="connsiteY0" fmla="*/ 0 h 21146"/>
                  <a:gd name="connsiteX1" fmla="*/ 6096 w 6096"/>
                  <a:gd name="connsiteY1" fmla="*/ 0 h 21146"/>
                  <a:gd name="connsiteX2" fmla="*/ 6096 w 6096"/>
                  <a:gd name="connsiteY2" fmla="*/ 21146 h 21146"/>
                  <a:gd name="connsiteX3" fmla="*/ 0 w 6096"/>
                  <a:gd name="connsiteY3" fmla="*/ 21146 h 21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096" h="21146">
                    <a:moveTo>
                      <a:pt x="0" y="0"/>
                    </a:moveTo>
                    <a:lnTo>
                      <a:pt x="6096" y="0"/>
                    </a:lnTo>
                    <a:lnTo>
                      <a:pt x="6096" y="21146"/>
                    </a:lnTo>
                    <a:lnTo>
                      <a:pt x="0" y="21146"/>
                    </a:lnTo>
                    <a:close/>
                  </a:path>
                </a:pathLst>
              </a:custGeom>
              <a:solidFill>
                <a:srgbClr val="C8C8C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1" name="Freeform: Shape 20">
                <a:extLst>
                  <a:ext uri="{FF2B5EF4-FFF2-40B4-BE49-F238E27FC236}">
                    <a16:creationId xmlns:a16="http://schemas.microsoft.com/office/drawing/2014/main" id="{182D0F86-75AE-A06C-F3ED-84BD2BB97D94}"/>
                  </a:ext>
                </a:extLst>
              </p:cNvPr>
              <p:cNvSpPr/>
              <p:nvPr/>
            </p:nvSpPr>
            <p:spPr>
              <a:xfrm rot="-1004655">
                <a:off x="6137628" y="3552713"/>
                <a:ext cx="6095" cy="51720"/>
              </a:xfrm>
              <a:custGeom>
                <a:avLst/>
                <a:gdLst>
                  <a:gd name="connsiteX0" fmla="*/ 0 w 6095"/>
                  <a:gd name="connsiteY0" fmla="*/ 0 h 51720"/>
                  <a:gd name="connsiteX1" fmla="*/ 6096 w 6095"/>
                  <a:gd name="connsiteY1" fmla="*/ 0 h 51720"/>
                  <a:gd name="connsiteX2" fmla="*/ 6096 w 6095"/>
                  <a:gd name="connsiteY2" fmla="*/ 51721 h 51720"/>
                  <a:gd name="connsiteX3" fmla="*/ 0 w 6095"/>
                  <a:gd name="connsiteY3" fmla="*/ 51721 h 517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095" h="51720">
                    <a:moveTo>
                      <a:pt x="0" y="0"/>
                    </a:moveTo>
                    <a:lnTo>
                      <a:pt x="6096" y="0"/>
                    </a:lnTo>
                    <a:lnTo>
                      <a:pt x="6096" y="51721"/>
                    </a:lnTo>
                    <a:lnTo>
                      <a:pt x="0" y="51721"/>
                    </a:lnTo>
                    <a:close/>
                  </a:path>
                </a:pathLst>
              </a:custGeom>
              <a:solidFill>
                <a:srgbClr val="C8C8C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2" name="Freeform: Shape 21">
                <a:extLst>
                  <a:ext uri="{FF2B5EF4-FFF2-40B4-BE49-F238E27FC236}">
                    <a16:creationId xmlns:a16="http://schemas.microsoft.com/office/drawing/2014/main" id="{DB11E201-60E1-0C99-7450-7211224677FF}"/>
                  </a:ext>
                </a:extLst>
              </p:cNvPr>
              <p:cNvSpPr/>
              <p:nvPr/>
            </p:nvSpPr>
            <p:spPr>
              <a:xfrm>
                <a:off x="5956934" y="3484149"/>
                <a:ext cx="48386" cy="19811"/>
              </a:xfrm>
              <a:custGeom>
                <a:avLst/>
                <a:gdLst>
                  <a:gd name="connsiteX0" fmla="*/ 46577 w 48386"/>
                  <a:gd name="connsiteY0" fmla="*/ 0 h 19811"/>
                  <a:gd name="connsiteX1" fmla="*/ 48387 w 48386"/>
                  <a:gd name="connsiteY1" fmla="*/ 5810 h 19811"/>
                  <a:gd name="connsiteX2" fmla="*/ 1714 w 48386"/>
                  <a:gd name="connsiteY2" fmla="*/ 19812 h 19811"/>
                  <a:gd name="connsiteX3" fmla="*/ 0 w 48386"/>
                  <a:gd name="connsiteY3" fmla="*/ 14002 h 198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8386" h="19811">
                    <a:moveTo>
                      <a:pt x="46577" y="0"/>
                    </a:moveTo>
                    <a:lnTo>
                      <a:pt x="48387" y="5810"/>
                    </a:lnTo>
                    <a:lnTo>
                      <a:pt x="1714" y="19812"/>
                    </a:lnTo>
                    <a:lnTo>
                      <a:pt x="0" y="14002"/>
                    </a:lnTo>
                    <a:close/>
                  </a:path>
                </a:pathLst>
              </a:custGeom>
              <a:solidFill>
                <a:srgbClr val="C8C8C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3" name="Freeform: Shape 22">
                <a:extLst>
                  <a:ext uri="{FF2B5EF4-FFF2-40B4-BE49-F238E27FC236}">
                    <a16:creationId xmlns:a16="http://schemas.microsoft.com/office/drawing/2014/main" id="{7974B7D4-B4AC-39D1-92D4-3A00AFF4DFF1}"/>
                  </a:ext>
                </a:extLst>
              </p:cNvPr>
              <p:cNvSpPr/>
              <p:nvPr/>
            </p:nvSpPr>
            <p:spPr>
              <a:xfrm rot="-6411075">
                <a:off x="6221071" y="3393512"/>
                <a:ext cx="6096" cy="54771"/>
              </a:xfrm>
              <a:custGeom>
                <a:avLst/>
                <a:gdLst>
                  <a:gd name="connsiteX0" fmla="*/ 0 w 6096"/>
                  <a:gd name="connsiteY0" fmla="*/ 0 h 54771"/>
                  <a:gd name="connsiteX1" fmla="*/ 6096 w 6096"/>
                  <a:gd name="connsiteY1" fmla="*/ 0 h 54771"/>
                  <a:gd name="connsiteX2" fmla="*/ 6096 w 6096"/>
                  <a:gd name="connsiteY2" fmla="*/ 54771 h 54771"/>
                  <a:gd name="connsiteX3" fmla="*/ 0 w 6096"/>
                  <a:gd name="connsiteY3" fmla="*/ 54771 h 547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096" h="54771">
                    <a:moveTo>
                      <a:pt x="0" y="0"/>
                    </a:moveTo>
                    <a:lnTo>
                      <a:pt x="6096" y="0"/>
                    </a:lnTo>
                    <a:lnTo>
                      <a:pt x="6096" y="54771"/>
                    </a:lnTo>
                    <a:lnTo>
                      <a:pt x="0" y="54771"/>
                    </a:lnTo>
                    <a:close/>
                  </a:path>
                </a:pathLst>
              </a:custGeom>
              <a:solidFill>
                <a:srgbClr val="C8C8C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4" name="Freeform: Shape 23">
                <a:extLst>
                  <a:ext uri="{FF2B5EF4-FFF2-40B4-BE49-F238E27FC236}">
                    <a16:creationId xmlns:a16="http://schemas.microsoft.com/office/drawing/2014/main" id="{7795EF53-7041-314D-3A64-6C3247B02579}"/>
                  </a:ext>
                </a:extLst>
              </p:cNvPr>
              <p:cNvSpPr/>
              <p:nvPr/>
            </p:nvSpPr>
            <p:spPr>
              <a:xfrm rot="-3707380">
                <a:off x="5982838" y="3374974"/>
                <a:ext cx="6095" cy="37051"/>
              </a:xfrm>
              <a:custGeom>
                <a:avLst/>
                <a:gdLst>
                  <a:gd name="connsiteX0" fmla="*/ 0 w 6095"/>
                  <a:gd name="connsiteY0" fmla="*/ 0 h 37051"/>
                  <a:gd name="connsiteX1" fmla="*/ 6096 w 6095"/>
                  <a:gd name="connsiteY1" fmla="*/ 0 h 37051"/>
                  <a:gd name="connsiteX2" fmla="*/ 6096 w 6095"/>
                  <a:gd name="connsiteY2" fmla="*/ 37051 h 37051"/>
                  <a:gd name="connsiteX3" fmla="*/ 0 w 6095"/>
                  <a:gd name="connsiteY3" fmla="*/ 37051 h 370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095" h="37051">
                    <a:moveTo>
                      <a:pt x="0" y="0"/>
                    </a:moveTo>
                    <a:lnTo>
                      <a:pt x="6096" y="0"/>
                    </a:lnTo>
                    <a:lnTo>
                      <a:pt x="6096" y="37051"/>
                    </a:lnTo>
                    <a:lnTo>
                      <a:pt x="0" y="37051"/>
                    </a:lnTo>
                    <a:close/>
                  </a:path>
                </a:pathLst>
              </a:custGeom>
              <a:solidFill>
                <a:srgbClr val="C8C8C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5" name="Freeform: Shape 24">
                <a:extLst>
                  <a:ext uri="{FF2B5EF4-FFF2-40B4-BE49-F238E27FC236}">
                    <a16:creationId xmlns:a16="http://schemas.microsoft.com/office/drawing/2014/main" id="{08C3274E-B837-29C6-387B-ABB6F0406F1C}"/>
                  </a:ext>
                </a:extLst>
              </p:cNvPr>
              <p:cNvSpPr/>
              <p:nvPr/>
            </p:nvSpPr>
            <p:spPr>
              <a:xfrm rot="-3688311">
                <a:off x="6219917" y="3503223"/>
                <a:ext cx="6096" cy="35528"/>
              </a:xfrm>
              <a:custGeom>
                <a:avLst/>
                <a:gdLst>
                  <a:gd name="connsiteX0" fmla="*/ 0 w 6096"/>
                  <a:gd name="connsiteY0" fmla="*/ 0 h 35528"/>
                  <a:gd name="connsiteX1" fmla="*/ 6096 w 6096"/>
                  <a:gd name="connsiteY1" fmla="*/ 0 h 35528"/>
                  <a:gd name="connsiteX2" fmla="*/ 6096 w 6096"/>
                  <a:gd name="connsiteY2" fmla="*/ 35529 h 35528"/>
                  <a:gd name="connsiteX3" fmla="*/ 0 w 6096"/>
                  <a:gd name="connsiteY3" fmla="*/ 35529 h 355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096" h="35528">
                    <a:moveTo>
                      <a:pt x="0" y="0"/>
                    </a:moveTo>
                    <a:lnTo>
                      <a:pt x="6096" y="0"/>
                    </a:lnTo>
                    <a:lnTo>
                      <a:pt x="6096" y="35529"/>
                    </a:lnTo>
                    <a:lnTo>
                      <a:pt x="0" y="35529"/>
                    </a:lnTo>
                    <a:close/>
                  </a:path>
                </a:pathLst>
              </a:custGeom>
              <a:solidFill>
                <a:srgbClr val="C8C8C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6" name="Freeform: Shape 25">
                <a:extLst>
                  <a:ext uri="{FF2B5EF4-FFF2-40B4-BE49-F238E27FC236}">
                    <a16:creationId xmlns:a16="http://schemas.microsoft.com/office/drawing/2014/main" id="{CCDDC749-2EA5-E535-036C-0AD103E9E51A}"/>
                  </a:ext>
                </a:extLst>
              </p:cNvPr>
              <p:cNvSpPr/>
              <p:nvPr/>
            </p:nvSpPr>
            <p:spPr>
              <a:xfrm>
                <a:off x="6029133" y="3556253"/>
                <a:ext cx="23526" cy="36766"/>
              </a:xfrm>
              <a:custGeom>
                <a:avLst/>
                <a:gdLst>
                  <a:gd name="connsiteX0" fmla="*/ 18193 w 23526"/>
                  <a:gd name="connsiteY0" fmla="*/ 0 h 36766"/>
                  <a:gd name="connsiteX1" fmla="*/ 23527 w 23526"/>
                  <a:gd name="connsiteY1" fmla="*/ 2857 h 36766"/>
                  <a:gd name="connsiteX2" fmla="*/ 5334 w 23526"/>
                  <a:gd name="connsiteY2" fmla="*/ 36767 h 36766"/>
                  <a:gd name="connsiteX3" fmla="*/ 0 w 23526"/>
                  <a:gd name="connsiteY3" fmla="*/ 33909 h 367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526" h="36766">
                    <a:moveTo>
                      <a:pt x="18193" y="0"/>
                    </a:moveTo>
                    <a:lnTo>
                      <a:pt x="23527" y="2857"/>
                    </a:lnTo>
                    <a:lnTo>
                      <a:pt x="5334" y="36767"/>
                    </a:lnTo>
                    <a:lnTo>
                      <a:pt x="0" y="33909"/>
                    </a:lnTo>
                    <a:close/>
                  </a:path>
                </a:pathLst>
              </a:custGeom>
              <a:solidFill>
                <a:srgbClr val="C8C8C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7" name="Freeform: Shape 26">
                <a:extLst>
                  <a:ext uri="{FF2B5EF4-FFF2-40B4-BE49-F238E27FC236}">
                    <a16:creationId xmlns:a16="http://schemas.microsoft.com/office/drawing/2014/main" id="{C67A1492-9EB9-D3A3-9C1A-325DC31C5246}"/>
                  </a:ext>
                </a:extLst>
              </p:cNvPr>
              <p:cNvSpPr/>
              <p:nvPr/>
            </p:nvSpPr>
            <p:spPr>
              <a:xfrm rot="-9104307">
                <a:off x="6165045" y="3320415"/>
                <a:ext cx="6096" cy="35242"/>
              </a:xfrm>
              <a:custGeom>
                <a:avLst/>
                <a:gdLst>
                  <a:gd name="connsiteX0" fmla="*/ 0 w 6096"/>
                  <a:gd name="connsiteY0" fmla="*/ 0 h 35242"/>
                  <a:gd name="connsiteX1" fmla="*/ 6096 w 6096"/>
                  <a:gd name="connsiteY1" fmla="*/ 0 h 35242"/>
                  <a:gd name="connsiteX2" fmla="*/ 6096 w 6096"/>
                  <a:gd name="connsiteY2" fmla="*/ 35243 h 35242"/>
                  <a:gd name="connsiteX3" fmla="*/ 0 w 6096"/>
                  <a:gd name="connsiteY3" fmla="*/ 35243 h 352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096" h="35242">
                    <a:moveTo>
                      <a:pt x="0" y="0"/>
                    </a:moveTo>
                    <a:lnTo>
                      <a:pt x="6096" y="0"/>
                    </a:lnTo>
                    <a:lnTo>
                      <a:pt x="6096" y="35243"/>
                    </a:lnTo>
                    <a:lnTo>
                      <a:pt x="0" y="35243"/>
                    </a:lnTo>
                    <a:close/>
                  </a:path>
                </a:pathLst>
              </a:custGeom>
              <a:solidFill>
                <a:srgbClr val="C8C8C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8" name="Freeform: Shape 27">
                <a:extLst>
                  <a:ext uri="{FF2B5EF4-FFF2-40B4-BE49-F238E27FC236}">
                    <a16:creationId xmlns:a16="http://schemas.microsoft.com/office/drawing/2014/main" id="{DF43D102-3943-2E26-1F7E-B32C5D945E29}"/>
                  </a:ext>
                </a:extLst>
              </p:cNvPr>
              <p:cNvSpPr/>
              <p:nvPr/>
            </p:nvSpPr>
            <p:spPr>
              <a:xfrm>
                <a:off x="6070853" y="3358800"/>
                <a:ext cx="33813" cy="100107"/>
              </a:xfrm>
              <a:custGeom>
                <a:avLst/>
                <a:gdLst>
                  <a:gd name="connsiteX0" fmla="*/ 2857 w 33813"/>
                  <a:gd name="connsiteY0" fmla="*/ 0 h 100107"/>
                  <a:gd name="connsiteX1" fmla="*/ 0 w 33813"/>
                  <a:gd name="connsiteY1" fmla="*/ 47625 h 100107"/>
                  <a:gd name="connsiteX2" fmla="*/ 33814 w 33813"/>
                  <a:gd name="connsiteY2" fmla="*/ 100108 h 100107"/>
                  <a:gd name="connsiteX3" fmla="*/ 30956 w 33813"/>
                  <a:gd name="connsiteY3" fmla="*/ 36481 h 1001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3813" h="100107">
                    <a:moveTo>
                      <a:pt x="2857" y="0"/>
                    </a:moveTo>
                    <a:lnTo>
                      <a:pt x="0" y="47625"/>
                    </a:lnTo>
                    <a:lnTo>
                      <a:pt x="33814" y="100108"/>
                    </a:lnTo>
                    <a:lnTo>
                      <a:pt x="30956" y="36481"/>
                    </a:lnTo>
                    <a:close/>
                  </a:path>
                </a:pathLst>
              </a:custGeom>
              <a:solidFill>
                <a:srgbClr val="D7590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9" name="Freeform: Shape 28">
                <a:extLst>
                  <a:ext uri="{FF2B5EF4-FFF2-40B4-BE49-F238E27FC236}">
                    <a16:creationId xmlns:a16="http://schemas.microsoft.com/office/drawing/2014/main" id="{AA9E2738-00A8-E3D4-2219-6B5F306587C7}"/>
                  </a:ext>
                </a:extLst>
              </p:cNvPr>
              <p:cNvSpPr/>
              <p:nvPr/>
            </p:nvSpPr>
            <p:spPr>
              <a:xfrm>
                <a:off x="6104095" y="3418331"/>
                <a:ext cx="127063" cy="38957"/>
              </a:xfrm>
              <a:custGeom>
                <a:avLst/>
                <a:gdLst>
                  <a:gd name="connsiteX0" fmla="*/ 127063 w 127063"/>
                  <a:gd name="connsiteY0" fmla="*/ 0 h 38957"/>
                  <a:gd name="connsiteX1" fmla="*/ 51530 w 127063"/>
                  <a:gd name="connsiteY1" fmla="*/ 12192 h 38957"/>
                  <a:gd name="connsiteX2" fmla="*/ 0 w 127063"/>
                  <a:gd name="connsiteY2" fmla="*/ 38957 h 38957"/>
                  <a:gd name="connsiteX3" fmla="*/ 59150 w 127063"/>
                  <a:gd name="connsiteY3" fmla="*/ 32576 h 389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7063" h="38957">
                    <a:moveTo>
                      <a:pt x="127063" y="0"/>
                    </a:moveTo>
                    <a:lnTo>
                      <a:pt x="51530" y="12192"/>
                    </a:lnTo>
                    <a:lnTo>
                      <a:pt x="0" y="38957"/>
                    </a:lnTo>
                    <a:lnTo>
                      <a:pt x="59150" y="32576"/>
                    </a:lnTo>
                    <a:close/>
                  </a:path>
                </a:pathLst>
              </a:custGeom>
              <a:solidFill>
                <a:srgbClr val="D7590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grpSp>
            <p:nvGrpSpPr>
              <p:cNvPr id="30" name="Graphic 2">
                <a:extLst>
                  <a:ext uri="{FF2B5EF4-FFF2-40B4-BE49-F238E27FC236}">
                    <a16:creationId xmlns:a16="http://schemas.microsoft.com/office/drawing/2014/main" id="{61C0C2E3-7A19-1733-9315-8D009CD9D374}"/>
                  </a:ext>
                </a:extLst>
              </p:cNvPr>
              <p:cNvGrpSpPr/>
              <p:nvPr/>
            </p:nvGrpSpPr>
            <p:grpSpPr>
              <a:xfrm>
                <a:off x="6089575" y="3442542"/>
                <a:ext cx="29041" cy="29075"/>
                <a:chOff x="6089575" y="3442542"/>
                <a:chExt cx="29041" cy="29075"/>
              </a:xfrm>
            </p:grpSpPr>
            <p:sp>
              <p:nvSpPr>
                <p:cNvPr id="34" name="Freeform: Shape 33">
                  <a:extLst>
                    <a:ext uri="{FF2B5EF4-FFF2-40B4-BE49-F238E27FC236}">
                      <a16:creationId xmlns:a16="http://schemas.microsoft.com/office/drawing/2014/main" id="{E458A6C2-C723-82AE-D774-FA3900192B6D}"/>
                    </a:ext>
                  </a:extLst>
                </p:cNvPr>
                <p:cNvSpPr/>
                <p:nvPr/>
              </p:nvSpPr>
              <p:spPr>
                <a:xfrm>
                  <a:off x="6089575" y="3442542"/>
                  <a:ext cx="29041" cy="29075"/>
                </a:xfrm>
                <a:custGeom>
                  <a:avLst/>
                  <a:gdLst>
                    <a:gd name="connsiteX0" fmla="*/ 28427 w 29041"/>
                    <a:gd name="connsiteY0" fmla="*/ 10364 h 29075"/>
                    <a:gd name="connsiteX1" fmla="*/ 18712 w 29041"/>
                    <a:gd name="connsiteY1" fmla="*/ 28462 h 29075"/>
                    <a:gd name="connsiteX2" fmla="*/ 614 w 29041"/>
                    <a:gd name="connsiteY2" fmla="*/ 18746 h 29075"/>
                    <a:gd name="connsiteX3" fmla="*/ 10330 w 29041"/>
                    <a:gd name="connsiteY3" fmla="*/ 649 h 29075"/>
                    <a:gd name="connsiteX4" fmla="*/ 28427 w 29041"/>
                    <a:gd name="connsiteY4" fmla="*/ 10364 h 29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041" h="29075">
                      <a:moveTo>
                        <a:pt x="28427" y="10364"/>
                      </a:moveTo>
                      <a:cubicBezTo>
                        <a:pt x="30713" y="18080"/>
                        <a:pt x="26427" y="26176"/>
                        <a:pt x="18712" y="28462"/>
                      </a:cubicBezTo>
                      <a:cubicBezTo>
                        <a:pt x="10996" y="30748"/>
                        <a:pt x="2995" y="26462"/>
                        <a:pt x="614" y="18746"/>
                      </a:cubicBezTo>
                      <a:cubicBezTo>
                        <a:pt x="-1672" y="11031"/>
                        <a:pt x="2614" y="2935"/>
                        <a:pt x="10330" y="649"/>
                      </a:cubicBezTo>
                      <a:cubicBezTo>
                        <a:pt x="18045" y="-1732"/>
                        <a:pt x="26141" y="2649"/>
                        <a:pt x="28427" y="10364"/>
                      </a:cubicBezTo>
                      <a:close/>
                    </a:path>
                  </a:pathLst>
                </a:custGeom>
                <a:solidFill>
                  <a:srgbClr val="D7590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35" name="Freeform: Shape 34">
                  <a:extLst>
                    <a:ext uri="{FF2B5EF4-FFF2-40B4-BE49-F238E27FC236}">
                      <a16:creationId xmlns:a16="http://schemas.microsoft.com/office/drawing/2014/main" id="{B61924A3-425B-DA9C-587C-E35819EC4F3C}"/>
                    </a:ext>
                  </a:extLst>
                </p:cNvPr>
                <p:cNvSpPr/>
                <p:nvPr/>
              </p:nvSpPr>
              <p:spPr>
                <a:xfrm>
                  <a:off x="6091001" y="3449573"/>
                  <a:ext cx="6808" cy="19145"/>
                </a:xfrm>
                <a:custGeom>
                  <a:avLst/>
                  <a:gdLst>
                    <a:gd name="connsiteX0" fmla="*/ 2617 w 6808"/>
                    <a:gd name="connsiteY0" fmla="*/ 0 h 19145"/>
                    <a:gd name="connsiteX1" fmla="*/ 6808 w 6808"/>
                    <a:gd name="connsiteY1" fmla="*/ 19145 h 19145"/>
                    <a:gd name="connsiteX2" fmla="*/ 2617 w 6808"/>
                    <a:gd name="connsiteY2" fmla="*/ 0 h 191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6808" h="19145">
                      <a:moveTo>
                        <a:pt x="2617" y="0"/>
                      </a:moveTo>
                      <a:cubicBezTo>
                        <a:pt x="2617" y="0"/>
                        <a:pt x="-5479" y="10382"/>
                        <a:pt x="6808" y="19145"/>
                      </a:cubicBezTo>
                      <a:cubicBezTo>
                        <a:pt x="6046" y="17240"/>
                        <a:pt x="1284" y="6668"/>
                        <a:pt x="2617" y="0"/>
                      </a:cubicBezTo>
                      <a:close/>
                    </a:path>
                  </a:pathLst>
                </a:custGeom>
                <a:solidFill>
                  <a:srgbClr val="FFFFFF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31" name="Graphic 2">
                <a:extLst>
                  <a:ext uri="{FF2B5EF4-FFF2-40B4-BE49-F238E27FC236}">
                    <a16:creationId xmlns:a16="http://schemas.microsoft.com/office/drawing/2014/main" id="{EC5FA989-1391-0AB6-8359-503D300A5AA5}"/>
                  </a:ext>
                </a:extLst>
              </p:cNvPr>
              <p:cNvGrpSpPr/>
              <p:nvPr/>
            </p:nvGrpSpPr>
            <p:grpSpPr>
              <a:xfrm>
                <a:off x="6097142" y="3196401"/>
                <a:ext cx="112446" cy="63243"/>
                <a:chOff x="6097142" y="3196401"/>
                <a:chExt cx="112446" cy="63243"/>
              </a:xfrm>
            </p:grpSpPr>
            <p:sp>
              <p:nvSpPr>
                <p:cNvPr id="32" name="Freeform: Shape 31">
                  <a:extLst>
                    <a:ext uri="{FF2B5EF4-FFF2-40B4-BE49-F238E27FC236}">
                      <a16:creationId xmlns:a16="http://schemas.microsoft.com/office/drawing/2014/main" id="{943071D3-81D0-B1C7-1FAA-11942CE892C4}"/>
                    </a:ext>
                  </a:extLst>
                </p:cNvPr>
                <p:cNvSpPr/>
                <p:nvPr/>
              </p:nvSpPr>
              <p:spPr>
                <a:xfrm>
                  <a:off x="6097142" y="3196401"/>
                  <a:ext cx="112446" cy="63243"/>
                </a:xfrm>
                <a:custGeom>
                  <a:avLst/>
                  <a:gdLst>
                    <a:gd name="connsiteX0" fmla="*/ 109823 w 112446"/>
                    <a:gd name="connsiteY0" fmla="*/ 63243 h 63243"/>
                    <a:gd name="connsiteX1" fmla="*/ 97917 w 112446"/>
                    <a:gd name="connsiteY1" fmla="*/ 16285 h 63243"/>
                    <a:gd name="connsiteX2" fmla="*/ 25241 w 112446"/>
                    <a:gd name="connsiteY2" fmla="*/ 569 h 63243"/>
                    <a:gd name="connsiteX3" fmla="*/ 0 w 112446"/>
                    <a:gd name="connsiteY3" fmla="*/ 37335 h 63243"/>
                    <a:gd name="connsiteX4" fmla="*/ 109823 w 112446"/>
                    <a:gd name="connsiteY4" fmla="*/ 63243 h 632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2446" h="63243">
                      <a:moveTo>
                        <a:pt x="109823" y="63243"/>
                      </a:moveTo>
                      <a:cubicBezTo>
                        <a:pt x="109823" y="63243"/>
                        <a:pt x="120777" y="29811"/>
                        <a:pt x="97917" y="16285"/>
                      </a:cubicBezTo>
                      <a:cubicBezTo>
                        <a:pt x="75057" y="2760"/>
                        <a:pt x="34957" y="-1717"/>
                        <a:pt x="25241" y="569"/>
                      </a:cubicBezTo>
                      <a:cubicBezTo>
                        <a:pt x="12478" y="3712"/>
                        <a:pt x="286" y="17619"/>
                        <a:pt x="0" y="37335"/>
                      </a:cubicBezTo>
                      <a:cubicBezTo>
                        <a:pt x="10858" y="40479"/>
                        <a:pt x="109823" y="63243"/>
                        <a:pt x="109823" y="63243"/>
                      </a:cubicBezTo>
                      <a:close/>
                    </a:path>
                  </a:pathLst>
                </a:custGeom>
                <a:solidFill>
                  <a:srgbClr val="F9B93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33" name="Freeform: Shape 32">
                  <a:extLst>
                    <a:ext uri="{FF2B5EF4-FFF2-40B4-BE49-F238E27FC236}">
                      <a16:creationId xmlns:a16="http://schemas.microsoft.com/office/drawing/2014/main" id="{C9448B8C-4162-0747-0BB2-4151759D7094}"/>
                    </a:ext>
                  </a:extLst>
                </p:cNvPr>
                <p:cNvSpPr/>
                <p:nvPr/>
              </p:nvSpPr>
              <p:spPr>
                <a:xfrm>
                  <a:off x="6176295" y="3207829"/>
                  <a:ext cx="28905" cy="47556"/>
                </a:xfrm>
                <a:custGeom>
                  <a:avLst/>
                  <a:gdLst>
                    <a:gd name="connsiteX0" fmla="*/ 16383 w 28905"/>
                    <a:gd name="connsiteY0" fmla="*/ 6953 h 47556"/>
                    <a:gd name="connsiteX1" fmla="*/ 0 w 28905"/>
                    <a:gd name="connsiteY1" fmla="*/ 0 h 47556"/>
                    <a:gd name="connsiteX2" fmla="*/ 9906 w 28905"/>
                    <a:gd name="connsiteY2" fmla="*/ 43339 h 47556"/>
                    <a:gd name="connsiteX3" fmla="*/ 26194 w 28905"/>
                    <a:gd name="connsiteY3" fmla="*/ 46292 h 47556"/>
                    <a:gd name="connsiteX4" fmla="*/ 16383 w 28905"/>
                    <a:gd name="connsiteY4" fmla="*/ 6953 h 475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8905" h="47556">
                      <a:moveTo>
                        <a:pt x="16383" y="6953"/>
                      </a:moveTo>
                      <a:cubicBezTo>
                        <a:pt x="11621" y="4191"/>
                        <a:pt x="6001" y="1810"/>
                        <a:pt x="0" y="0"/>
                      </a:cubicBezTo>
                      <a:cubicBezTo>
                        <a:pt x="14669" y="12382"/>
                        <a:pt x="18288" y="31718"/>
                        <a:pt x="9906" y="43339"/>
                      </a:cubicBezTo>
                      <a:cubicBezTo>
                        <a:pt x="19145" y="46292"/>
                        <a:pt x="24384" y="49340"/>
                        <a:pt x="26194" y="46292"/>
                      </a:cubicBezTo>
                      <a:cubicBezTo>
                        <a:pt x="28003" y="43243"/>
                        <a:pt x="34766" y="17812"/>
                        <a:pt x="16383" y="6953"/>
                      </a:cubicBezTo>
                      <a:close/>
                    </a:path>
                  </a:pathLst>
                </a:custGeom>
                <a:solidFill>
                  <a:srgbClr val="FFD76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</p:grpSp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62A521FF-5968-4017-C609-1CA749ABCFF5}"/>
                </a:ext>
              </a:extLst>
            </p:cNvPr>
            <p:cNvSpPr/>
            <p:nvPr/>
          </p:nvSpPr>
          <p:spPr>
            <a:xfrm>
              <a:off x="5970306" y="3348608"/>
              <a:ext cx="87497" cy="232124"/>
            </a:xfrm>
            <a:custGeom>
              <a:avLst/>
              <a:gdLst>
                <a:gd name="connsiteX0" fmla="*/ 55684 w 87497"/>
                <a:gd name="connsiteY0" fmla="*/ 0 h 232124"/>
                <a:gd name="connsiteX1" fmla="*/ 1106 w 87497"/>
                <a:gd name="connsiteY1" fmla="*/ 125063 h 232124"/>
                <a:gd name="connsiteX2" fmla="*/ 87498 w 87497"/>
                <a:gd name="connsiteY2" fmla="*/ 232124 h 232124"/>
                <a:gd name="connsiteX3" fmla="*/ 31872 w 87497"/>
                <a:gd name="connsiteY3" fmla="*/ 120491 h 232124"/>
                <a:gd name="connsiteX4" fmla="*/ 55684 w 87497"/>
                <a:gd name="connsiteY4" fmla="*/ 0 h 23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7497" h="232124">
                  <a:moveTo>
                    <a:pt x="55684" y="0"/>
                  </a:moveTo>
                  <a:cubicBezTo>
                    <a:pt x="55684" y="0"/>
                    <a:pt x="-9181" y="48197"/>
                    <a:pt x="1106" y="125063"/>
                  </a:cubicBezTo>
                  <a:cubicBezTo>
                    <a:pt x="6249" y="163735"/>
                    <a:pt x="34539" y="206121"/>
                    <a:pt x="87498" y="232124"/>
                  </a:cubicBezTo>
                  <a:cubicBezTo>
                    <a:pt x="66352" y="203168"/>
                    <a:pt x="38920" y="162782"/>
                    <a:pt x="31872" y="120491"/>
                  </a:cubicBezTo>
                  <a:cubicBezTo>
                    <a:pt x="25680" y="83249"/>
                    <a:pt x="32157" y="43434"/>
                    <a:pt x="55684" y="0"/>
                  </a:cubicBez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grpSp>
        <p:nvGrpSpPr>
          <p:cNvPr id="38" name="Group 37">
            <a:extLst>
              <a:ext uri="{FF2B5EF4-FFF2-40B4-BE49-F238E27FC236}">
                <a16:creationId xmlns:a16="http://schemas.microsoft.com/office/drawing/2014/main" id="{7BA4BC3D-5A70-5EDE-7E69-DE47A7AC79E7}"/>
              </a:ext>
            </a:extLst>
          </p:cNvPr>
          <p:cNvGrpSpPr/>
          <p:nvPr/>
        </p:nvGrpSpPr>
        <p:grpSpPr>
          <a:xfrm>
            <a:off x="6150971" y="5670625"/>
            <a:ext cx="2321182" cy="2091093"/>
            <a:chOff x="6096000" y="5445343"/>
            <a:chExt cx="2321182" cy="2091093"/>
          </a:xfrm>
        </p:grpSpPr>
        <p:grpSp>
          <p:nvGrpSpPr>
            <p:cNvPr id="39" name="Graphic 41">
              <a:extLst>
                <a:ext uri="{FF2B5EF4-FFF2-40B4-BE49-F238E27FC236}">
                  <a16:creationId xmlns:a16="http://schemas.microsoft.com/office/drawing/2014/main" id="{D626C891-267E-F386-168C-18948B17254B}"/>
                </a:ext>
              </a:extLst>
            </p:cNvPr>
            <p:cNvGrpSpPr/>
            <p:nvPr/>
          </p:nvGrpSpPr>
          <p:grpSpPr>
            <a:xfrm rot="974920">
              <a:off x="6164635" y="5445343"/>
              <a:ext cx="2252547" cy="2081013"/>
              <a:chOff x="5533993" y="2919380"/>
              <a:chExt cx="1124620" cy="1022571"/>
            </a:xfrm>
            <a:solidFill>
              <a:schemeClr val="bg2">
                <a:lumMod val="50000"/>
              </a:schemeClr>
            </a:solidFill>
          </p:grpSpPr>
          <p:grpSp>
            <p:nvGrpSpPr>
              <p:cNvPr id="70" name="Graphic 41">
                <a:extLst>
                  <a:ext uri="{FF2B5EF4-FFF2-40B4-BE49-F238E27FC236}">
                    <a16:creationId xmlns:a16="http://schemas.microsoft.com/office/drawing/2014/main" id="{BD3C4F93-4BCE-7B57-FCE9-664D0B227F6E}"/>
                  </a:ext>
                </a:extLst>
              </p:cNvPr>
              <p:cNvGrpSpPr/>
              <p:nvPr/>
            </p:nvGrpSpPr>
            <p:grpSpPr>
              <a:xfrm>
                <a:off x="5533993" y="2919380"/>
                <a:ext cx="696150" cy="754633"/>
                <a:chOff x="5533993" y="2919380"/>
                <a:chExt cx="696150" cy="754633"/>
              </a:xfrm>
              <a:grpFill/>
            </p:grpSpPr>
            <p:sp>
              <p:nvSpPr>
                <p:cNvPr id="87" name="Freeform: Shape 86">
                  <a:extLst>
                    <a:ext uri="{FF2B5EF4-FFF2-40B4-BE49-F238E27FC236}">
                      <a16:creationId xmlns:a16="http://schemas.microsoft.com/office/drawing/2014/main" id="{1B8973E7-900F-FB96-9113-5077B49E058D}"/>
                    </a:ext>
                  </a:extLst>
                </p:cNvPr>
                <p:cNvSpPr/>
                <p:nvPr/>
              </p:nvSpPr>
              <p:spPr>
                <a:xfrm>
                  <a:off x="5533993" y="2919380"/>
                  <a:ext cx="696150" cy="754633"/>
                </a:xfrm>
                <a:custGeom>
                  <a:avLst/>
                  <a:gdLst>
                    <a:gd name="connsiteX0" fmla="*/ 682022 w 696150"/>
                    <a:gd name="connsiteY0" fmla="*/ 249206 h 754633"/>
                    <a:gd name="connsiteX1" fmla="*/ 293973 w 696150"/>
                    <a:gd name="connsiteY1" fmla="*/ 730885 h 754633"/>
                    <a:gd name="connsiteX2" fmla="*/ 204343 w 696150"/>
                    <a:gd name="connsiteY2" fmla="*/ 740505 h 754633"/>
                    <a:gd name="connsiteX3" fmla="*/ 23749 w 696150"/>
                    <a:gd name="connsiteY3" fmla="*/ 594963 h 754633"/>
                    <a:gd name="connsiteX4" fmla="*/ 14129 w 696150"/>
                    <a:gd name="connsiteY4" fmla="*/ 505333 h 754633"/>
                    <a:gd name="connsiteX5" fmla="*/ 402177 w 696150"/>
                    <a:gd name="connsiteY5" fmla="*/ 23749 h 754633"/>
                    <a:gd name="connsiteX6" fmla="*/ 491807 w 696150"/>
                    <a:gd name="connsiteY6" fmla="*/ 14129 h 754633"/>
                    <a:gd name="connsiteX7" fmla="*/ 672401 w 696150"/>
                    <a:gd name="connsiteY7" fmla="*/ 159671 h 754633"/>
                    <a:gd name="connsiteX8" fmla="*/ 682022 w 696150"/>
                    <a:gd name="connsiteY8" fmla="*/ 249206 h 7546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96150" h="754633">
                      <a:moveTo>
                        <a:pt x="682022" y="249206"/>
                      </a:moveTo>
                      <a:lnTo>
                        <a:pt x="293973" y="730885"/>
                      </a:lnTo>
                      <a:cubicBezTo>
                        <a:pt x="271875" y="758317"/>
                        <a:pt x="231775" y="762603"/>
                        <a:pt x="204343" y="740505"/>
                      </a:cubicBezTo>
                      <a:lnTo>
                        <a:pt x="23749" y="594963"/>
                      </a:lnTo>
                      <a:cubicBezTo>
                        <a:pt x="-3683" y="572865"/>
                        <a:pt x="-7969" y="532765"/>
                        <a:pt x="14129" y="505333"/>
                      </a:cubicBezTo>
                      <a:lnTo>
                        <a:pt x="402177" y="23749"/>
                      </a:lnTo>
                      <a:cubicBezTo>
                        <a:pt x="424275" y="-3683"/>
                        <a:pt x="464375" y="-7969"/>
                        <a:pt x="491807" y="14129"/>
                      </a:cubicBezTo>
                      <a:lnTo>
                        <a:pt x="672401" y="159671"/>
                      </a:lnTo>
                      <a:cubicBezTo>
                        <a:pt x="699833" y="181673"/>
                        <a:pt x="704120" y="221869"/>
                        <a:pt x="682022" y="249206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 dirty="0"/>
                </a:p>
              </p:txBody>
            </p:sp>
            <p:sp>
              <p:nvSpPr>
                <p:cNvPr id="88" name="Freeform: Shape 87">
                  <a:extLst>
                    <a:ext uri="{FF2B5EF4-FFF2-40B4-BE49-F238E27FC236}">
                      <a16:creationId xmlns:a16="http://schemas.microsoft.com/office/drawing/2014/main" id="{7C3DEB40-1760-EDE7-3650-427E49A2A035}"/>
                    </a:ext>
                  </a:extLst>
                </p:cNvPr>
                <p:cNvSpPr/>
                <p:nvPr/>
              </p:nvSpPr>
              <p:spPr>
                <a:xfrm>
                  <a:off x="5575777" y="3374263"/>
                  <a:ext cx="148221" cy="148238"/>
                </a:xfrm>
                <a:custGeom>
                  <a:avLst/>
                  <a:gdLst>
                    <a:gd name="connsiteX0" fmla="*/ 131793 w 148221"/>
                    <a:gd name="connsiteY0" fmla="*/ 120649 h 148238"/>
                    <a:gd name="connsiteX1" fmla="*/ 27590 w 148221"/>
                    <a:gd name="connsiteY1" fmla="*/ 131889 h 148238"/>
                    <a:gd name="connsiteX2" fmla="*/ 16350 w 148221"/>
                    <a:gd name="connsiteY2" fmla="*/ 27590 h 148238"/>
                    <a:gd name="connsiteX3" fmla="*/ 120649 w 148221"/>
                    <a:gd name="connsiteY3" fmla="*/ 16350 h 148238"/>
                    <a:gd name="connsiteX4" fmla="*/ 131793 w 148221"/>
                    <a:gd name="connsiteY4" fmla="*/ 120649 h 1482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8221" h="148238">
                      <a:moveTo>
                        <a:pt x="131793" y="120649"/>
                      </a:moveTo>
                      <a:cubicBezTo>
                        <a:pt x="106171" y="152463"/>
                        <a:pt x="59403" y="157511"/>
                        <a:pt x="27590" y="131889"/>
                      </a:cubicBezTo>
                      <a:cubicBezTo>
                        <a:pt x="-4224" y="106171"/>
                        <a:pt x="-9272" y="59403"/>
                        <a:pt x="16350" y="27590"/>
                      </a:cubicBezTo>
                      <a:cubicBezTo>
                        <a:pt x="41973" y="-4224"/>
                        <a:pt x="88740" y="-9272"/>
                        <a:pt x="120649" y="16350"/>
                      </a:cubicBezTo>
                      <a:cubicBezTo>
                        <a:pt x="152463" y="41973"/>
                        <a:pt x="157511" y="88740"/>
                        <a:pt x="131793" y="120649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89" name="Freeform: Shape 88">
                  <a:extLst>
                    <a:ext uri="{FF2B5EF4-FFF2-40B4-BE49-F238E27FC236}">
                      <a16:creationId xmlns:a16="http://schemas.microsoft.com/office/drawing/2014/main" id="{BEF7CFF1-C740-76FA-2C6C-252ACE7AEC19}"/>
                    </a:ext>
                  </a:extLst>
                </p:cNvPr>
                <p:cNvSpPr/>
                <p:nvPr/>
              </p:nvSpPr>
              <p:spPr>
                <a:xfrm>
                  <a:off x="5685409" y="3238151"/>
                  <a:ext cx="148213" cy="148238"/>
                </a:xfrm>
                <a:custGeom>
                  <a:avLst/>
                  <a:gdLst>
                    <a:gd name="connsiteX0" fmla="*/ 131793 w 148213"/>
                    <a:gd name="connsiteY0" fmla="*/ 120649 h 148238"/>
                    <a:gd name="connsiteX1" fmla="*/ 27590 w 148213"/>
                    <a:gd name="connsiteY1" fmla="*/ 131889 h 148238"/>
                    <a:gd name="connsiteX2" fmla="*/ 16350 w 148213"/>
                    <a:gd name="connsiteY2" fmla="*/ 27590 h 148238"/>
                    <a:gd name="connsiteX3" fmla="*/ 120554 w 148213"/>
                    <a:gd name="connsiteY3" fmla="*/ 16350 h 148238"/>
                    <a:gd name="connsiteX4" fmla="*/ 131793 w 148213"/>
                    <a:gd name="connsiteY4" fmla="*/ 120649 h 1482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8213" h="148238">
                      <a:moveTo>
                        <a:pt x="131793" y="120649"/>
                      </a:moveTo>
                      <a:cubicBezTo>
                        <a:pt x="106171" y="152463"/>
                        <a:pt x="59403" y="157511"/>
                        <a:pt x="27590" y="131889"/>
                      </a:cubicBezTo>
                      <a:cubicBezTo>
                        <a:pt x="-4224" y="106266"/>
                        <a:pt x="-9272" y="59499"/>
                        <a:pt x="16350" y="27590"/>
                      </a:cubicBezTo>
                      <a:cubicBezTo>
                        <a:pt x="41973" y="-4224"/>
                        <a:pt x="88740" y="-9272"/>
                        <a:pt x="120554" y="16350"/>
                      </a:cubicBezTo>
                      <a:cubicBezTo>
                        <a:pt x="152463" y="42068"/>
                        <a:pt x="157511" y="88836"/>
                        <a:pt x="131793" y="120649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90" name="Freeform: Shape 89">
                  <a:extLst>
                    <a:ext uri="{FF2B5EF4-FFF2-40B4-BE49-F238E27FC236}">
                      <a16:creationId xmlns:a16="http://schemas.microsoft.com/office/drawing/2014/main" id="{6CD26C37-9772-00E6-3869-90DAED29B88C}"/>
                    </a:ext>
                  </a:extLst>
                </p:cNvPr>
                <p:cNvSpPr/>
                <p:nvPr/>
              </p:nvSpPr>
              <p:spPr>
                <a:xfrm>
                  <a:off x="5798947" y="3097181"/>
                  <a:ext cx="148231" cy="148238"/>
                </a:xfrm>
                <a:custGeom>
                  <a:avLst/>
                  <a:gdLst>
                    <a:gd name="connsiteX0" fmla="*/ 131889 w 148231"/>
                    <a:gd name="connsiteY0" fmla="*/ 120649 h 148238"/>
                    <a:gd name="connsiteX1" fmla="*/ 27590 w 148231"/>
                    <a:gd name="connsiteY1" fmla="*/ 131889 h 148238"/>
                    <a:gd name="connsiteX2" fmla="*/ 16350 w 148231"/>
                    <a:gd name="connsiteY2" fmla="*/ 27590 h 148238"/>
                    <a:gd name="connsiteX3" fmla="*/ 120554 w 148231"/>
                    <a:gd name="connsiteY3" fmla="*/ 16350 h 148238"/>
                    <a:gd name="connsiteX4" fmla="*/ 131889 w 148231"/>
                    <a:gd name="connsiteY4" fmla="*/ 120649 h 1482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8231" h="148238">
                      <a:moveTo>
                        <a:pt x="131889" y="120649"/>
                      </a:moveTo>
                      <a:cubicBezTo>
                        <a:pt x="106171" y="152463"/>
                        <a:pt x="59499" y="157511"/>
                        <a:pt x="27590" y="131889"/>
                      </a:cubicBezTo>
                      <a:cubicBezTo>
                        <a:pt x="-4224" y="106266"/>
                        <a:pt x="-9272" y="59499"/>
                        <a:pt x="16350" y="27590"/>
                      </a:cubicBezTo>
                      <a:cubicBezTo>
                        <a:pt x="41973" y="-4224"/>
                        <a:pt x="88740" y="-9272"/>
                        <a:pt x="120554" y="16350"/>
                      </a:cubicBezTo>
                      <a:cubicBezTo>
                        <a:pt x="152463" y="42068"/>
                        <a:pt x="157511" y="88836"/>
                        <a:pt x="131889" y="120649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91" name="Freeform: Shape 90">
                  <a:extLst>
                    <a:ext uri="{FF2B5EF4-FFF2-40B4-BE49-F238E27FC236}">
                      <a16:creationId xmlns:a16="http://schemas.microsoft.com/office/drawing/2014/main" id="{CB55C297-7F6A-0BF5-B94E-2C293481E260}"/>
                    </a:ext>
                  </a:extLst>
                </p:cNvPr>
                <p:cNvSpPr/>
                <p:nvPr/>
              </p:nvSpPr>
              <p:spPr>
                <a:xfrm>
                  <a:off x="5914390" y="2953829"/>
                  <a:ext cx="148301" cy="148268"/>
                </a:xfrm>
                <a:custGeom>
                  <a:avLst/>
                  <a:gdLst>
                    <a:gd name="connsiteX0" fmla="*/ 131889 w 148301"/>
                    <a:gd name="connsiteY0" fmla="*/ 120649 h 148268"/>
                    <a:gd name="connsiteX1" fmla="*/ 27590 w 148301"/>
                    <a:gd name="connsiteY1" fmla="*/ 131889 h 148268"/>
                    <a:gd name="connsiteX2" fmla="*/ 16350 w 148301"/>
                    <a:gd name="connsiteY2" fmla="*/ 27590 h 148268"/>
                    <a:gd name="connsiteX3" fmla="*/ 120554 w 148301"/>
                    <a:gd name="connsiteY3" fmla="*/ 16350 h 148268"/>
                    <a:gd name="connsiteX4" fmla="*/ 131889 w 148301"/>
                    <a:gd name="connsiteY4" fmla="*/ 120649 h 1482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8301" h="148268">
                      <a:moveTo>
                        <a:pt x="131889" y="120649"/>
                      </a:moveTo>
                      <a:cubicBezTo>
                        <a:pt x="106266" y="152558"/>
                        <a:pt x="59499" y="157511"/>
                        <a:pt x="27590" y="131889"/>
                      </a:cubicBezTo>
                      <a:cubicBezTo>
                        <a:pt x="-4224" y="106266"/>
                        <a:pt x="-9272" y="59499"/>
                        <a:pt x="16350" y="27590"/>
                      </a:cubicBezTo>
                      <a:cubicBezTo>
                        <a:pt x="41973" y="-4224"/>
                        <a:pt x="88740" y="-9272"/>
                        <a:pt x="120554" y="16350"/>
                      </a:cubicBezTo>
                      <a:cubicBezTo>
                        <a:pt x="152558" y="42068"/>
                        <a:pt x="157606" y="88836"/>
                        <a:pt x="131889" y="120649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92" name="Freeform: Shape 91">
                  <a:extLst>
                    <a:ext uri="{FF2B5EF4-FFF2-40B4-BE49-F238E27FC236}">
                      <a16:creationId xmlns:a16="http://schemas.microsoft.com/office/drawing/2014/main" id="{8844188C-CA87-5F08-8F2C-12D3BB005B83}"/>
                    </a:ext>
                  </a:extLst>
                </p:cNvPr>
                <p:cNvSpPr/>
                <p:nvPr/>
              </p:nvSpPr>
              <p:spPr>
                <a:xfrm>
                  <a:off x="5703316" y="3476942"/>
                  <a:ext cx="148213" cy="148238"/>
                </a:xfrm>
                <a:custGeom>
                  <a:avLst/>
                  <a:gdLst>
                    <a:gd name="connsiteX0" fmla="*/ 131793 w 148213"/>
                    <a:gd name="connsiteY0" fmla="*/ 120649 h 148238"/>
                    <a:gd name="connsiteX1" fmla="*/ 27590 w 148213"/>
                    <a:gd name="connsiteY1" fmla="*/ 131889 h 148238"/>
                    <a:gd name="connsiteX2" fmla="*/ 16350 w 148213"/>
                    <a:gd name="connsiteY2" fmla="*/ 27590 h 148238"/>
                    <a:gd name="connsiteX3" fmla="*/ 120554 w 148213"/>
                    <a:gd name="connsiteY3" fmla="*/ 16350 h 148238"/>
                    <a:gd name="connsiteX4" fmla="*/ 131793 w 148213"/>
                    <a:gd name="connsiteY4" fmla="*/ 120649 h 1482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8213" h="148238">
                      <a:moveTo>
                        <a:pt x="131793" y="120649"/>
                      </a:moveTo>
                      <a:cubicBezTo>
                        <a:pt x="106171" y="152463"/>
                        <a:pt x="59403" y="157511"/>
                        <a:pt x="27590" y="131889"/>
                      </a:cubicBezTo>
                      <a:cubicBezTo>
                        <a:pt x="-4224" y="106266"/>
                        <a:pt x="-9272" y="59499"/>
                        <a:pt x="16350" y="27590"/>
                      </a:cubicBezTo>
                      <a:cubicBezTo>
                        <a:pt x="41973" y="-4224"/>
                        <a:pt x="88740" y="-9272"/>
                        <a:pt x="120554" y="16350"/>
                      </a:cubicBezTo>
                      <a:cubicBezTo>
                        <a:pt x="152463" y="42068"/>
                        <a:pt x="157511" y="88836"/>
                        <a:pt x="131793" y="120649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93" name="Freeform: Shape 92">
                  <a:extLst>
                    <a:ext uri="{FF2B5EF4-FFF2-40B4-BE49-F238E27FC236}">
                      <a16:creationId xmlns:a16="http://schemas.microsoft.com/office/drawing/2014/main" id="{F4486B12-7882-F518-FFD7-CC2B9A2EADB3}"/>
                    </a:ext>
                  </a:extLst>
                </p:cNvPr>
                <p:cNvSpPr/>
                <p:nvPr/>
              </p:nvSpPr>
              <p:spPr>
                <a:xfrm>
                  <a:off x="5812949" y="3341021"/>
                  <a:ext cx="148151" cy="148143"/>
                </a:xfrm>
                <a:custGeom>
                  <a:avLst/>
                  <a:gdLst>
                    <a:gd name="connsiteX0" fmla="*/ 131793 w 148151"/>
                    <a:gd name="connsiteY0" fmla="*/ 120554 h 148143"/>
                    <a:gd name="connsiteX1" fmla="*/ 27590 w 148151"/>
                    <a:gd name="connsiteY1" fmla="*/ 131793 h 148143"/>
                    <a:gd name="connsiteX2" fmla="*/ 16350 w 148151"/>
                    <a:gd name="connsiteY2" fmla="*/ 27590 h 148143"/>
                    <a:gd name="connsiteX3" fmla="*/ 120649 w 148151"/>
                    <a:gd name="connsiteY3" fmla="*/ 16350 h 148143"/>
                    <a:gd name="connsiteX4" fmla="*/ 131793 w 148151"/>
                    <a:gd name="connsiteY4" fmla="*/ 120554 h 1481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8151" h="148143">
                      <a:moveTo>
                        <a:pt x="131793" y="120554"/>
                      </a:moveTo>
                      <a:cubicBezTo>
                        <a:pt x="106171" y="152367"/>
                        <a:pt x="59403" y="157416"/>
                        <a:pt x="27590" y="131793"/>
                      </a:cubicBezTo>
                      <a:cubicBezTo>
                        <a:pt x="-4224" y="106171"/>
                        <a:pt x="-9272" y="59403"/>
                        <a:pt x="16350" y="27590"/>
                      </a:cubicBezTo>
                      <a:cubicBezTo>
                        <a:pt x="41973" y="-4224"/>
                        <a:pt x="88740" y="-9272"/>
                        <a:pt x="120649" y="16350"/>
                      </a:cubicBezTo>
                      <a:cubicBezTo>
                        <a:pt x="152367" y="41973"/>
                        <a:pt x="157416" y="88740"/>
                        <a:pt x="131793" y="120554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 dirty="0"/>
                </a:p>
              </p:txBody>
            </p:sp>
            <p:sp>
              <p:nvSpPr>
                <p:cNvPr id="94" name="Freeform: Shape 93">
                  <a:extLst>
                    <a:ext uri="{FF2B5EF4-FFF2-40B4-BE49-F238E27FC236}">
                      <a16:creationId xmlns:a16="http://schemas.microsoft.com/office/drawing/2014/main" id="{7E6CD7B3-0C0D-D518-649E-4E3881E40F18}"/>
                    </a:ext>
                  </a:extLst>
                </p:cNvPr>
                <p:cNvSpPr/>
                <p:nvPr/>
              </p:nvSpPr>
              <p:spPr>
                <a:xfrm>
                  <a:off x="5926487" y="3199955"/>
                  <a:ext cx="148173" cy="148238"/>
                </a:xfrm>
                <a:custGeom>
                  <a:avLst/>
                  <a:gdLst>
                    <a:gd name="connsiteX0" fmla="*/ 131793 w 148173"/>
                    <a:gd name="connsiteY0" fmla="*/ 120649 h 148238"/>
                    <a:gd name="connsiteX1" fmla="*/ 27590 w 148173"/>
                    <a:gd name="connsiteY1" fmla="*/ 131889 h 148238"/>
                    <a:gd name="connsiteX2" fmla="*/ 16350 w 148173"/>
                    <a:gd name="connsiteY2" fmla="*/ 27590 h 148238"/>
                    <a:gd name="connsiteX3" fmla="*/ 120554 w 148173"/>
                    <a:gd name="connsiteY3" fmla="*/ 16350 h 148238"/>
                    <a:gd name="connsiteX4" fmla="*/ 131793 w 148173"/>
                    <a:gd name="connsiteY4" fmla="*/ 120649 h 1482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8173" h="148238">
                      <a:moveTo>
                        <a:pt x="131793" y="120649"/>
                      </a:moveTo>
                      <a:cubicBezTo>
                        <a:pt x="106171" y="152463"/>
                        <a:pt x="59403" y="157511"/>
                        <a:pt x="27590" y="131889"/>
                      </a:cubicBezTo>
                      <a:cubicBezTo>
                        <a:pt x="-4224" y="106266"/>
                        <a:pt x="-9272" y="59499"/>
                        <a:pt x="16350" y="27590"/>
                      </a:cubicBezTo>
                      <a:cubicBezTo>
                        <a:pt x="41973" y="-4224"/>
                        <a:pt x="88740" y="-9272"/>
                        <a:pt x="120554" y="16350"/>
                      </a:cubicBezTo>
                      <a:cubicBezTo>
                        <a:pt x="152463" y="42068"/>
                        <a:pt x="157416" y="88836"/>
                        <a:pt x="131793" y="120649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95" name="Freeform: Shape 94">
                  <a:extLst>
                    <a:ext uri="{FF2B5EF4-FFF2-40B4-BE49-F238E27FC236}">
                      <a16:creationId xmlns:a16="http://schemas.microsoft.com/office/drawing/2014/main" id="{2CAFEF2D-9C09-0451-D5D5-6E1FC1443192}"/>
                    </a:ext>
                  </a:extLst>
                </p:cNvPr>
                <p:cNvSpPr/>
                <p:nvPr/>
              </p:nvSpPr>
              <p:spPr>
                <a:xfrm>
                  <a:off x="6041930" y="3056604"/>
                  <a:ext cx="148231" cy="148238"/>
                </a:xfrm>
                <a:custGeom>
                  <a:avLst/>
                  <a:gdLst>
                    <a:gd name="connsiteX0" fmla="*/ 131889 w 148231"/>
                    <a:gd name="connsiteY0" fmla="*/ 120649 h 148238"/>
                    <a:gd name="connsiteX1" fmla="*/ 27590 w 148231"/>
                    <a:gd name="connsiteY1" fmla="*/ 131889 h 148238"/>
                    <a:gd name="connsiteX2" fmla="*/ 16350 w 148231"/>
                    <a:gd name="connsiteY2" fmla="*/ 27590 h 148238"/>
                    <a:gd name="connsiteX3" fmla="*/ 120554 w 148231"/>
                    <a:gd name="connsiteY3" fmla="*/ 16350 h 148238"/>
                    <a:gd name="connsiteX4" fmla="*/ 131889 w 148231"/>
                    <a:gd name="connsiteY4" fmla="*/ 120649 h 1482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8231" h="148238">
                      <a:moveTo>
                        <a:pt x="131889" y="120649"/>
                      </a:moveTo>
                      <a:cubicBezTo>
                        <a:pt x="106266" y="152463"/>
                        <a:pt x="59499" y="157511"/>
                        <a:pt x="27590" y="131889"/>
                      </a:cubicBezTo>
                      <a:cubicBezTo>
                        <a:pt x="-4224" y="106266"/>
                        <a:pt x="-9272" y="59499"/>
                        <a:pt x="16350" y="27590"/>
                      </a:cubicBezTo>
                      <a:cubicBezTo>
                        <a:pt x="41973" y="-4224"/>
                        <a:pt x="88740" y="-9272"/>
                        <a:pt x="120554" y="16350"/>
                      </a:cubicBezTo>
                      <a:cubicBezTo>
                        <a:pt x="152463" y="41973"/>
                        <a:pt x="157511" y="88836"/>
                        <a:pt x="131889" y="120649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96" name="Freeform: Shape 95">
                  <a:extLst>
                    <a:ext uri="{FF2B5EF4-FFF2-40B4-BE49-F238E27FC236}">
                      <a16:creationId xmlns:a16="http://schemas.microsoft.com/office/drawing/2014/main" id="{4B8E7810-E8B1-C5F2-D93E-FFE66A5B213C}"/>
                    </a:ext>
                  </a:extLst>
                </p:cNvPr>
                <p:cNvSpPr/>
                <p:nvPr/>
              </p:nvSpPr>
              <p:spPr>
                <a:xfrm>
                  <a:off x="5856900" y="3273694"/>
                  <a:ext cx="71947" cy="60759"/>
                </a:xfrm>
                <a:custGeom>
                  <a:avLst/>
                  <a:gdLst>
                    <a:gd name="connsiteX0" fmla="*/ 40027 w 71947"/>
                    <a:gd name="connsiteY0" fmla="*/ 51959 h 60759"/>
                    <a:gd name="connsiteX1" fmla="*/ 51266 w 71947"/>
                    <a:gd name="connsiteY1" fmla="*/ 58150 h 60759"/>
                    <a:gd name="connsiteX2" fmla="*/ 63649 w 71947"/>
                    <a:gd name="connsiteY2" fmla="*/ 60532 h 60759"/>
                    <a:gd name="connsiteX3" fmla="*/ 71935 w 71947"/>
                    <a:gd name="connsiteY3" fmla="*/ 52054 h 60759"/>
                    <a:gd name="connsiteX4" fmla="*/ 64411 w 71947"/>
                    <a:gd name="connsiteY4" fmla="*/ 38624 h 60759"/>
                    <a:gd name="connsiteX5" fmla="*/ 57267 w 71947"/>
                    <a:gd name="connsiteY5" fmla="*/ 16907 h 60759"/>
                    <a:gd name="connsiteX6" fmla="*/ 43170 w 71947"/>
                    <a:gd name="connsiteY6" fmla="*/ 238 h 60759"/>
                    <a:gd name="connsiteX7" fmla="*/ 23358 w 71947"/>
                    <a:gd name="connsiteY7" fmla="*/ 9382 h 60759"/>
                    <a:gd name="connsiteX8" fmla="*/ 8594 w 71947"/>
                    <a:gd name="connsiteY8" fmla="*/ 25480 h 60759"/>
                    <a:gd name="connsiteX9" fmla="*/ 403 w 71947"/>
                    <a:gd name="connsiteY9" fmla="*/ 39767 h 60759"/>
                    <a:gd name="connsiteX10" fmla="*/ 3165 w 71947"/>
                    <a:gd name="connsiteY10" fmla="*/ 52435 h 60759"/>
                    <a:gd name="connsiteX11" fmla="*/ 13452 w 71947"/>
                    <a:gd name="connsiteY11" fmla="*/ 51102 h 60759"/>
                    <a:gd name="connsiteX12" fmla="*/ 40027 w 71947"/>
                    <a:gd name="connsiteY12" fmla="*/ 51959 h 607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71947" h="60759">
                      <a:moveTo>
                        <a:pt x="40027" y="51959"/>
                      </a:moveTo>
                      <a:cubicBezTo>
                        <a:pt x="43932" y="53769"/>
                        <a:pt x="47456" y="56245"/>
                        <a:pt x="51266" y="58150"/>
                      </a:cubicBezTo>
                      <a:cubicBezTo>
                        <a:pt x="55076" y="60055"/>
                        <a:pt x="59458" y="61294"/>
                        <a:pt x="63649" y="60532"/>
                      </a:cubicBezTo>
                      <a:cubicBezTo>
                        <a:pt x="67840" y="59674"/>
                        <a:pt x="71745" y="56245"/>
                        <a:pt x="71935" y="52054"/>
                      </a:cubicBezTo>
                      <a:cubicBezTo>
                        <a:pt x="72221" y="46816"/>
                        <a:pt x="67459" y="42910"/>
                        <a:pt x="64411" y="38624"/>
                      </a:cubicBezTo>
                      <a:cubicBezTo>
                        <a:pt x="60029" y="32338"/>
                        <a:pt x="59267" y="24337"/>
                        <a:pt x="57267" y="16907"/>
                      </a:cubicBezTo>
                      <a:cubicBezTo>
                        <a:pt x="55171" y="9478"/>
                        <a:pt x="50695" y="1762"/>
                        <a:pt x="43170" y="238"/>
                      </a:cubicBezTo>
                      <a:cubicBezTo>
                        <a:pt x="35740" y="-1190"/>
                        <a:pt x="28787" y="4048"/>
                        <a:pt x="23358" y="9382"/>
                      </a:cubicBezTo>
                      <a:cubicBezTo>
                        <a:pt x="18119" y="14431"/>
                        <a:pt x="13166" y="19765"/>
                        <a:pt x="8594" y="25480"/>
                      </a:cubicBezTo>
                      <a:cubicBezTo>
                        <a:pt x="5070" y="29766"/>
                        <a:pt x="1641" y="34338"/>
                        <a:pt x="403" y="39767"/>
                      </a:cubicBezTo>
                      <a:cubicBezTo>
                        <a:pt x="-550" y="43958"/>
                        <a:pt x="117" y="49102"/>
                        <a:pt x="3165" y="52435"/>
                      </a:cubicBezTo>
                      <a:cubicBezTo>
                        <a:pt x="6499" y="56055"/>
                        <a:pt x="9642" y="52435"/>
                        <a:pt x="13452" y="51102"/>
                      </a:cubicBezTo>
                      <a:cubicBezTo>
                        <a:pt x="21929" y="47959"/>
                        <a:pt x="31740" y="48149"/>
                        <a:pt x="40027" y="51959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97" name="Freeform: Shape 96">
                  <a:extLst>
                    <a:ext uri="{FF2B5EF4-FFF2-40B4-BE49-F238E27FC236}">
                      <a16:creationId xmlns:a16="http://schemas.microsoft.com/office/drawing/2014/main" id="{422F6FF7-E2AD-4592-DC2B-DD27C5580E99}"/>
                    </a:ext>
                  </a:extLst>
                </p:cNvPr>
                <p:cNvSpPr/>
                <p:nvPr/>
              </p:nvSpPr>
              <p:spPr>
                <a:xfrm>
                  <a:off x="5856996" y="3271693"/>
                  <a:ext cx="72042" cy="60759"/>
                </a:xfrm>
                <a:custGeom>
                  <a:avLst/>
                  <a:gdLst>
                    <a:gd name="connsiteX0" fmla="*/ 40122 w 72042"/>
                    <a:gd name="connsiteY0" fmla="*/ 51959 h 60759"/>
                    <a:gd name="connsiteX1" fmla="*/ 51361 w 72042"/>
                    <a:gd name="connsiteY1" fmla="*/ 58150 h 60759"/>
                    <a:gd name="connsiteX2" fmla="*/ 63744 w 72042"/>
                    <a:gd name="connsiteY2" fmla="*/ 60532 h 60759"/>
                    <a:gd name="connsiteX3" fmla="*/ 72031 w 72042"/>
                    <a:gd name="connsiteY3" fmla="*/ 52054 h 60759"/>
                    <a:gd name="connsiteX4" fmla="*/ 64506 w 72042"/>
                    <a:gd name="connsiteY4" fmla="*/ 38624 h 60759"/>
                    <a:gd name="connsiteX5" fmla="*/ 57362 w 72042"/>
                    <a:gd name="connsiteY5" fmla="*/ 16907 h 60759"/>
                    <a:gd name="connsiteX6" fmla="*/ 43265 w 72042"/>
                    <a:gd name="connsiteY6" fmla="*/ 238 h 60759"/>
                    <a:gd name="connsiteX7" fmla="*/ 23358 w 72042"/>
                    <a:gd name="connsiteY7" fmla="*/ 9382 h 60759"/>
                    <a:gd name="connsiteX8" fmla="*/ 8499 w 72042"/>
                    <a:gd name="connsiteY8" fmla="*/ 25480 h 60759"/>
                    <a:gd name="connsiteX9" fmla="*/ 403 w 72042"/>
                    <a:gd name="connsiteY9" fmla="*/ 39767 h 60759"/>
                    <a:gd name="connsiteX10" fmla="*/ 3165 w 72042"/>
                    <a:gd name="connsiteY10" fmla="*/ 52435 h 60759"/>
                    <a:gd name="connsiteX11" fmla="*/ 13452 w 72042"/>
                    <a:gd name="connsiteY11" fmla="*/ 51102 h 60759"/>
                    <a:gd name="connsiteX12" fmla="*/ 40122 w 72042"/>
                    <a:gd name="connsiteY12" fmla="*/ 51959 h 607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72042" h="60759">
                      <a:moveTo>
                        <a:pt x="40122" y="51959"/>
                      </a:moveTo>
                      <a:cubicBezTo>
                        <a:pt x="44027" y="53769"/>
                        <a:pt x="47551" y="56245"/>
                        <a:pt x="51361" y="58150"/>
                      </a:cubicBezTo>
                      <a:cubicBezTo>
                        <a:pt x="55171" y="60055"/>
                        <a:pt x="59553" y="61294"/>
                        <a:pt x="63744" y="60532"/>
                      </a:cubicBezTo>
                      <a:cubicBezTo>
                        <a:pt x="67935" y="59674"/>
                        <a:pt x="71840" y="56245"/>
                        <a:pt x="72031" y="52054"/>
                      </a:cubicBezTo>
                      <a:cubicBezTo>
                        <a:pt x="72316" y="46816"/>
                        <a:pt x="67554" y="42910"/>
                        <a:pt x="64506" y="38624"/>
                      </a:cubicBezTo>
                      <a:cubicBezTo>
                        <a:pt x="60124" y="32338"/>
                        <a:pt x="59362" y="24337"/>
                        <a:pt x="57362" y="16907"/>
                      </a:cubicBezTo>
                      <a:cubicBezTo>
                        <a:pt x="55267" y="9478"/>
                        <a:pt x="50790" y="1667"/>
                        <a:pt x="43265" y="238"/>
                      </a:cubicBezTo>
                      <a:cubicBezTo>
                        <a:pt x="35836" y="-1190"/>
                        <a:pt x="28882" y="4048"/>
                        <a:pt x="23358" y="9382"/>
                      </a:cubicBezTo>
                      <a:cubicBezTo>
                        <a:pt x="18119" y="14431"/>
                        <a:pt x="13166" y="19860"/>
                        <a:pt x="8499" y="25480"/>
                      </a:cubicBezTo>
                      <a:cubicBezTo>
                        <a:pt x="4975" y="29766"/>
                        <a:pt x="1546" y="34338"/>
                        <a:pt x="403" y="39767"/>
                      </a:cubicBezTo>
                      <a:cubicBezTo>
                        <a:pt x="-550" y="43958"/>
                        <a:pt x="117" y="49102"/>
                        <a:pt x="3165" y="52435"/>
                      </a:cubicBezTo>
                      <a:cubicBezTo>
                        <a:pt x="6499" y="56055"/>
                        <a:pt x="9642" y="52435"/>
                        <a:pt x="13452" y="51102"/>
                      </a:cubicBezTo>
                      <a:cubicBezTo>
                        <a:pt x="22024" y="47959"/>
                        <a:pt x="31835" y="48149"/>
                        <a:pt x="40122" y="51959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98" name="Freeform: Shape 97">
                  <a:extLst>
                    <a:ext uri="{FF2B5EF4-FFF2-40B4-BE49-F238E27FC236}">
                      <a16:creationId xmlns:a16="http://schemas.microsoft.com/office/drawing/2014/main" id="{1B60C28E-07AD-C37D-4569-4991508E1720}"/>
                    </a:ext>
                  </a:extLst>
                </p:cNvPr>
                <p:cNvSpPr/>
                <p:nvPr/>
              </p:nvSpPr>
              <p:spPr>
                <a:xfrm>
                  <a:off x="5878042" y="3275485"/>
                  <a:ext cx="38411" cy="34927"/>
                </a:xfrm>
                <a:custGeom>
                  <a:avLst/>
                  <a:gdLst>
                    <a:gd name="connsiteX0" fmla="*/ 10408 w 38411"/>
                    <a:gd name="connsiteY0" fmla="*/ 2447 h 34927"/>
                    <a:gd name="connsiteX1" fmla="*/ 18123 w 38411"/>
                    <a:gd name="connsiteY1" fmla="*/ 66 h 34927"/>
                    <a:gd name="connsiteX2" fmla="*/ 24791 w 38411"/>
                    <a:gd name="connsiteY2" fmla="*/ 5305 h 34927"/>
                    <a:gd name="connsiteX3" fmla="*/ 29458 w 38411"/>
                    <a:gd name="connsiteY3" fmla="*/ 21402 h 34927"/>
                    <a:gd name="connsiteX4" fmla="*/ 38411 w 38411"/>
                    <a:gd name="connsiteY4" fmla="*/ 34927 h 34927"/>
                    <a:gd name="connsiteX5" fmla="*/ 25076 w 38411"/>
                    <a:gd name="connsiteY5" fmla="*/ 27879 h 34927"/>
                    <a:gd name="connsiteX6" fmla="*/ 20028 w 38411"/>
                    <a:gd name="connsiteY6" fmla="*/ 19592 h 34927"/>
                    <a:gd name="connsiteX7" fmla="*/ 13170 w 38411"/>
                    <a:gd name="connsiteY7" fmla="*/ 13115 h 34927"/>
                    <a:gd name="connsiteX8" fmla="*/ 6217 w 38411"/>
                    <a:gd name="connsiteY8" fmla="*/ 12925 h 34927"/>
                    <a:gd name="connsiteX9" fmla="*/ 407 w 38411"/>
                    <a:gd name="connsiteY9" fmla="*/ 13591 h 34927"/>
                    <a:gd name="connsiteX10" fmla="*/ 10408 w 38411"/>
                    <a:gd name="connsiteY10" fmla="*/ 2447 h 349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8411" h="34927">
                      <a:moveTo>
                        <a:pt x="10408" y="2447"/>
                      </a:moveTo>
                      <a:cubicBezTo>
                        <a:pt x="12694" y="1018"/>
                        <a:pt x="15456" y="-315"/>
                        <a:pt x="18123" y="66"/>
                      </a:cubicBezTo>
                      <a:cubicBezTo>
                        <a:pt x="21076" y="542"/>
                        <a:pt x="23362" y="2828"/>
                        <a:pt x="24791" y="5305"/>
                      </a:cubicBezTo>
                      <a:cubicBezTo>
                        <a:pt x="27648" y="10162"/>
                        <a:pt x="28124" y="15973"/>
                        <a:pt x="29458" y="21402"/>
                      </a:cubicBezTo>
                      <a:cubicBezTo>
                        <a:pt x="30696" y="26831"/>
                        <a:pt x="33268" y="32546"/>
                        <a:pt x="38411" y="34927"/>
                      </a:cubicBezTo>
                      <a:cubicBezTo>
                        <a:pt x="33268" y="34546"/>
                        <a:pt x="28315" y="31879"/>
                        <a:pt x="25076" y="27879"/>
                      </a:cubicBezTo>
                      <a:cubicBezTo>
                        <a:pt x="23076" y="25307"/>
                        <a:pt x="21743" y="22354"/>
                        <a:pt x="20028" y="19592"/>
                      </a:cubicBezTo>
                      <a:cubicBezTo>
                        <a:pt x="18409" y="16830"/>
                        <a:pt x="16123" y="14258"/>
                        <a:pt x="13170" y="13115"/>
                      </a:cubicBezTo>
                      <a:cubicBezTo>
                        <a:pt x="10979" y="12258"/>
                        <a:pt x="8503" y="12353"/>
                        <a:pt x="6217" y="12925"/>
                      </a:cubicBezTo>
                      <a:cubicBezTo>
                        <a:pt x="4598" y="13306"/>
                        <a:pt x="1740" y="15401"/>
                        <a:pt x="407" y="13591"/>
                      </a:cubicBezTo>
                      <a:cubicBezTo>
                        <a:pt x="-2165" y="10448"/>
                        <a:pt x="8217" y="3781"/>
                        <a:pt x="10408" y="2447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71" name="Graphic 41">
                <a:extLst>
                  <a:ext uri="{FF2B5EF4-FFF2-40B4-BE49-F238E27FC236}">
                    <a16:creationId xmlns:a16="http://schemas.microsoft.com/office/drawing/2014/main" id="{FC27FB7C-7D98-1EAD-7D64-D08D2564D4CC}"/>
                  </a:ext>
                </a:extLst>
              </p:cNvPr>
              <p:cNvGrpSpPr/>
              <p:nvPr/>
            </p:nvGrpSpPr>
            <p:grpSpPr>
              <a:xfrm>
                <a:off x="5927264" y="3155818"/>
                <a:ext cx="731349" cy="786133"/>
                <a:chOff x="5927264" y="3155818"/>
                <a:chExt cx="731349" cy="786133"/>
              </a:xfrm>
              <a:grpFill/>
            </p:grpSpPr>
            <p:grpSp>
              <p:nvGrpSpPr>
                <p:cNvPr id="72" name="Graphic 41">
                  <a:extLst>
                    <a:ext uri="{FF2B5EF4-FFF2-40B4-BE49-F238E27FC236}">
                      <a16:creationId xmlns:a16="http://schemas.microsoft.com/office/drawing/2014/main" id="{F49DF982-4A1E-344F-1E2A-90982E4DEE83}"/>
                    </a:ext>
                  </a:extLst>
                </p:cNvPr>
                <p:cNvGrpSpPr/>
                <p:nvPr/>
              </p:nvGrpSpPr>
              <p:grpSpPr>
                <a:xfrm>
                  <a:off x="6018094" y="3335962"/>
                  <a:ext cx="640519" cy="361519"/>
                  <a:chOff x="6018094" y="3335962"/>
                  <a:chExt cx="640519" cy="361519"/>
                </a:xfrm>
                <a:grpFill/>
              </p:grpSpPr>
              <p:sp>
                <p:nvSpPr>
                  <p:cNvPr id="83" name="Freeform: Shape 82">
                    <a:extLst>
                      <a:ext uri="{FF2B5EF4-FFF2-40B4-BE49-F238E27FC236}">
                        <a16:creationId xmlns:a16="http://schemas.microsoft.com/office/drawing/2014/main" id="{32554440-58AA-4B15-687A-171F95F3FAA1}"/>
                      </a:ext>
                    </a:extLst>
                  </p:cNvPr>
                  <p:cNvSpPr/>
                  <p:nvPr/>
                </p:nvSpPr>
                <p:spPr>
                  <a:xfrm>
                    <a:off x="6026467" y="3340459"/>
                    <a:ext cx="96392" cy="64727"/>
                  </a:xfrm>
                  <a:custGeom>
                    <a:avLst/>
                    <a:gdLst>
                      <a:gd name="connsiteX0" fmla="*/ 83153 w 96392"/>
                      <a:gd name="connsiteY0" fmla="*/ 64728 h 64727"/>
                      <a:gd name="connsiteX1" fmla="*/ 0 w 96392"/>
                      <a:gd name="connsiteY1" fmla="*/ 2815 h 64727"/>
                      <a:gd name="connsiteX2" fmla="*/ 96393 w 96392"/>
                      <a:gd name="connsiteY2" fmla="*/ 42344 h 64727"/>
                      <a:gd name="connsiteX3" fmla="*/ 83153 w 96392"/>
                      <a:gd name="connsiteY3" fmla="*/ 64728 h 647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392" h="64727">
                        <a:moveTo>
                          <a:pt x="83153" y="64728"/>
                        </a:moveTo>
                        <a:cubicBezTo>
                          <a:pt x="83153" y="64728"/>
                          <a:pt x="5715" y="41487"/>
                          <a:pt x="0" y="2815"/>
                        </a:cubicBezTo>
                        <a:cubicBezTo>
                          <a:pt x="26194" y="-5567"/>
                          <a:pt x="55245" y="3958"/>
                          <a:pt x="96393" y="42344"/>
                        </a:cubicBezTo>
                        <a:cubicBezTo>
                          <a:pt x="90773" y="52536"/>
                          <a:pt x="83153" y="64728"/>
                          <a:pt x="83153" y="64728"/>
                        </a:cubicBez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84" name="Freeform: Shape 83">
                    <a:extLst>
                      <a:ext uri="{FF2B5EF4-FFF2-40B4-BE49-F238E27FC236}">
                        <a16:creationId xmlns:a16="http://schemas.microsoft.com/office/drawing/2014/main" id="{1BEB0A91-9F4C-A850-7BCF-36789B3A727F}"/>
                      </a:ext>
                    </a:extLst>
                  </p:cNvPr>
                  <p:cNvSpPr/>
                  <p:nvPr/>
                </p:nvSpPr>
                <p:spPr>
                  <a:xfrm>
                    <a:off x="6265221" y="3464957"/>
                    <a:ext cx="393392" cy="232523"/>
                  </a:xfrm>
                  <a:custGeom>
                    <a:avLst/>
                    <a:gdLst>
                      <a:gd name="connsiteX0" fmla="*/ 391229 w 393392"/>
                      <a:gd name="connsiteY0" fmla="*/ 223408 h 232523"/>
                      <a:gd name="connsiteX1" fmla="*/ 367512 w 393392"/>
                      <a:gd name="connsiteY1" fmla="*/ 230361 h 232523"/>
                      <a:gd name="connsiteX2" fmla="*/ 2990 w 393392"/>
                      <a:gd name="connsiteY2" fmla="*/ 31098 h 232523"/>
                      <a:gd name="connsiteX3" fmla="*/ 3752 w 393392"/>
                      <a:gd name="connsiteY3" fmla="*/ 11000 h 232523"/>
                      <a:gd name="connsiteX4" fmla="*/ 3752 w 393392"/>
                      <a:gd name="connsiteY4" fmla="*/ 11000 h 232523"/>
                      <a:gd name="connsiteX5" fmla="*/ 19564 w 393392"/>
                      <a:gd name="connsiteY5" fmla="*/ 618 h 232523"/>
                      <a:gd name="connsiteX6" fmla="*/ 384276 w 393392"/>
                      <a:gd name="connsiteY6" fmla="*/ 199595 h 232523"/>
                      <a:gd name="connsiteX7" fmla="*/ 391229 w 393392"/>
                      <a:gd name="connsiteY7" fmla="*/ 223408 h 232523"/>
                      <a:gd name="connsiteX8" fmla="*/ 391229 w 393392"/>
                      <a:gd name="connsiteY8" fmla="*/ 223408 h 2325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93392" h="232523">
                        <a:moveTo>
                          <a:pt x="391229" y="223408"/>
                        </a:moveTo>
                        <a:cubicBezTo>
                          <a:pt x="386562" y="231885"/>
                          <a:pt x="375989" y="235028"/>
                          <a:pt x="367512" y="230361"/>
                        </a:cubicBezTo>
                        <a:lnTo>
                          <a:pt x="2990" y="31098"/>
                        </a:lnTo>
                        <a:cubicBezTo>
                          <a:pt x="-1296" y="28716"/>
                          <a:pt x="-915" y="19477"/>
                          <a:pt x="3752" y="11000"/>
                        </a:cubicBezTo>
                        <a:lnTo>
                          <a:pt x="3752" y="11000"/>
                        </a:lnTo>
                        <a:cubicBezTo>
                          <a:pt x="8420" y="2523"/>
                          <a:pt x="15373" y="-1668"/>
                          <a:pt x="19564" y="618"/>
                        </a:cubicBezTo>
                        <a:lnTo>
                          <a:pt x="384276" y="199595"/>
                        </a:lnTo>
                        <a:cubicBezTo>
                          <a:pt x="392753" y="204262"/>
                          <a:pt x="395897" y="214930"/>
                          <a:pt x="391229" y="223408"/>
                        </a:cubicBezTo>
                        <a:lnTo>
                          <a:pt x="391229" y="223408"/>
                        </a:ln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85" name="Freeform: Shape 84">
                    <a:extLst>
                      <a:ext uri="{FF2B5EF4-FFF2-40B4-BE49-F238E27FC236}">
                        <a16:creationId xmlns:a16="http://schemas.microsoft.com/office/drawing/2014/main" id="{3B8FCD14-DF1E-2FCC-F379-F6D786AABF7C}"/>
                      </a:ext>
                    </a:extLst>
                  </p:cNvPr>
                  <p:cNvSpPr/>
                  <p:nvPr/>
                </p:nvSpPr>
                <p:spPr>
                  <a:xfrm>
                    <a:off x="6097047" y="3372992"/>
                    <a:ext cx="222885" cy="142208"/>
                  </a:xfrm>
                  <a:custGeom>
                    <a:avLst/>
                    <a:gdLst>
                      <a:gd name="connsiteX0" fmla="*/ 222885 w 222885"/>
                      <a:gd name="connsiteY0" fmla="*/ 111538 h 142208"/>
                      <a:gd name="connsiteX1" fmla="*/ 206026 w 222885"/>
                      <a:gd name="connsiteY1" fmla="*/ 142208 h 142208"/>
                      <a:gd name="connsiteX2" fmla="*/ 0 w 222885"/>
                      <a:gd name="connsiteY2" fmla="*/ 27432 h 142208"/>
                      <a:gd name="connsiteX3" fmla="*/ 15049 w 222885"/>
                      <a:gd name="connsiteY3" fmla="*/ 0 h 142208"/>
                      <a:gd name="connsiteX4" fmla="*/ 222885 w 222885"/>
                      <a:gd name="connsiteY4" fmla="*/ 111538 h 1422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2885" h="142208">
                        <a:moveTo>
                          <a:pt x="222885" y="111538"/>
                        </a:moveTo>
                        <a:cubicBezTo>
                          <a:pt x="219932" y="112014"/>
                          <a:pt x="204121" y="137827"/>
                          <a:pt x="206026" y="142208"/>
                        </a:cubicBezTo>
                        <a:cubicBezTo>
                          <a:pt x="132112" y="109061"/>
                          <a:pt x="63151" y="71057"/>
                          <a:pt x="0" y="27432"/>
                        </a:cubicBezTo>
                        <a:cubicBezTo>
                          <a:pt x="9239" y="19717"/>
                          <a:pt x="12954" y="12764"/>
                          <a:pt x="15049" y="0"/>
                        </a:cubicBezTo>
                        <a:cubicBezTo>
                          <a:pt x="86296" y="28670"/>
                          <a:pt x="155353" y="66770"/>
                          <a:pt x="222885" y="111538"/>
                        </a:cubicBez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86" name="Freeform: Shape 85">
                    <a:extLst>
                      <a:ext uri="{FF2B5EF4-FFF2-40B4-BE49-F238E27FC236}">
                        <a16:creationId xmlns:a16="http://schemas.microsoft.com/office/drawing/2014/main" id="{FDBC9EDF-B75C-3D05-B484-68F07C269851}"/>
                      </a:ext>
                    </a:extLst>
                  </p:cNvPr>
                  <p:cNvSpPr/>
                  <p:nvPr/>
                </p:nvSpPr>
                <p:spPr>
                  <a:xfrm>
                    <a:off x="6018094" y="3335962"/>
                    <a:ext cx="62001" cy="45973"/>
                  </a:xfrm>
                  <a:custGeom>
                    <a:avLst/>
                    <a:gdLst>
                      <a:gd name="connsiteX0" fmla="*/ 44187 w 62001"/>
                      <a:gd name="connsiteY0" fmla="*/ 39316 h 45973"/>
                      <a:gd name="connsiteX1" fmla="*/ 43330 w 62001"/>
                      <a:gd name="connsiteY1" fmla="*/ 32744 h 45973"/>
                      <a:gd name="connsiteX2" fmla="*/ 45330 w 62001"/>
                      <a:gd name="connsiteY2" fmla="*/ 26553 h 45973"/>
                      <a:gd name="connsiteX3" fmla="*/ 54379 w 62001"/>
                      <a:gd name="connsiteY3" fmla="*/ 22838 h 45973"/>
                      <a:gd name="connsiteX4" fmla="*/ 61903 w 62001"/>
                      <a:gd name="connsiteY4" fmla="*/ 17218 h 45973"/>
                      <a:gd name="connsiteX5" fmla="*/ 60189 w 62001"/>
                      <a:gd name="connsiteY5" fmla="*/ 11789 h 45973"/>
                      <a:gd name="connsiteX6" fmla="*/ 55522 w 62001"/>
                      <a:gd name="connsiteY6" fmla="*/ 8265 h 45973"/>
                      <a:gd name="connsiteX7" fmla="*/ 8373 w 62001"/>
                      <a:gd name="connsiteY7" fmla="*/ 1407 h 45973"/>
                      <a:gd name="connsiteX8" fmla="*/ 1039 w 62001"/>
                      <a:gd name="connsiteY8" fmla="*/ 5312 h 45973"/>
                      <a:gd name="connsiteX9" fmla="*/ 1324 w 62001"/>
                      <a:gd name="connsiteY9" fmla="*/ 14742 h 45973"/>
                      <a:gd name="connsiteX10" fmla="*/ 35805 w 62001"/>
                      <a:gd name="connsiteY10" fmla="*/ 45317 h 45973"/>
                      <a:gd name="connsiteX11" fmla="*/ 44187 w 62001"/>
                      <a:gd name="connsiteY11" fmla="*/ 39316 h 4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62001" h="45973">
                        <a:moveTo>
                          <a:pt x="44187" y="39316"/>
                        </a:moveTo>
                        <a:cubicBezTo>
                          <a:pt x="43806" y="37125"/>
                          <a:pt x="43330" y="34935"/>
                          <a:pt x="43330" y="32744"/>
                        </a:cubicBezTo>
                        <a:cubicBezTo>
                          <a:pt x="43330" y="30553"/>
                          <a:pt x="43806" y="28267"/>
                          <a:pt x="45330" y="26553"/>
                        </a:cubicBezTo>
                        <a:cubicBezTo>
                          <a:pt x="47521" y="24076"/>
                          <a:pt x="51140" y="23600"/>
                          <a:pt x="54379" y="22838"/>
                        </a:cubicBezTo>
                        <a:cubicBezTo>
                          <a:pt x="57617" y="22076"/>
                          <a:pt x="61237" y="20457"/>
                          <a:pt x="61903" y="17218"/>
                        </a:cubicBezTo>
                        <a:cubicBezTo>
                          <a:pt x="62284" y="15313"/>
                          <a:pt x="61522" y="13313"/>
                          <a:pt x="60189" y="11789"/>
                        </a:cubicBezTo>
                        <a:cubicBezTo>
                          <a:pt x="58951" y="10265"/>
                          <a:pt x="57141" y="9217"/>
                          <a:pt x="55522" y="8265"/>
                        </a:cubicBezTo>
                        <a:cubicBezTo>
                          <a:pt x="41234" y="549"/>
                          <a:pt x="24280" y="-1832"/>
                          <a:pt x="8373" y="1407"/>
                        </a:cubicBezTo>
                        <a:cubicBezTo>
                          <a:pt x="5611" y="1978"/>
                          <a:pt x="2658" y="2931"/>
                          <a:pt x="1039" y="5312"/>
                        </a:cubicBezTo>
                        <a:cubicBezTo>
                          <a:pt x="-771" y="8074"/>
                          <a:pt x="86" y="11694"/>
                          <a:pt x="1324" y="14742"/>
                        </a:cubicBezTo>
                        <a:cubicBezTo>
                          <a:pt x="7325" y="30363"/>
                          <a:pt x="20374" y="40173"/>
                          <a:pt x="35805" y="45317"/>
                        </a:cubicBezTo>
                        <a:cubicBezTo>
                          <a:pt x="40948" y="47031"/>
                          <a:pt x="45235" y="45507"/>
                          <a:pt x="44187" y="39316"/>
                        </a:cubicBez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grpSp>
              <p:nvGrpSpPr>
                <p:cNvPr id="73" name="Graphic 41">
                  <a:extLst>
                    <a:ext uri="{FF2B5EF4-FFF2-40B4-BE49-F238E27FC236}">
                      <a16:creationId xmlns:a16="http://schemas.microsoft.com/office/drawing/2014/main" id="{2915698E-9462-EABA-E3AC-9295D2861CEE}"/>
                    </a:ext>
                  </a:extLst>
                </p:cNvPr>
                <p:cNvGrpSpPr/>
                <p:nvPr/>
              </p:nvGrpSpPr>
              <p:grpSpPr>
                <a:xfrm>
                  <a:off x="5927264" y="3324350"/>
                  <a:ext cx="588244" cy="617601"/>
                  <a:chOff x="5927264" y="3324350"/>
                  <a:chExt cx="588244" cy="617601"/>
                </a:xfrm>
                <a:grpFill/>
              </p:grpSpPr>
              <p:sp>
                <p:nvSpPr>
                  <p:cNvPr id="79" name="Freeform: Shape 78">
                    <a:extLst>
                      <a:ext uri="{FF2B5EF4-FFF2-40B4-BE49-F238E27FC236}">
                        <a16:creationId xmlns:a16="http://schemas.microsoft.com/office/drawing/2014/main" id="{00AEE76D-322D-7372-E41C-B99E1D6C50C6}"/>
                      </a:ext>
                    </a:extLst>
                  </p:cNvPr>
                  <p:cNvSpPr/>
                  <p:nvPr/>
                </p:nvSpPr>
                <p:spPr>
                  <a:xfrm>
                    <a:off x="5935917" y="3330320"/>
                    <a:ext cx="79977" cy="84486"/>
                  </a:xfrm>
                  <a:custGeom>
                    <a:avLst/>
                    <a:gdLst>
                      <a:gd name="connsiteX0" fmla="*/ 60546 w 79977"/>
                      <a:gd name="connsiteY0" fmla="*/ 84487 h 84486"/>
                      <a:gd name="connsiteX1" fmla="*/ 444 w 79977"/>
                      <a:gd name="connsiteY1" fmla="*/ 0 h 84486"/>
                      <a:gd name="connsiteX2" fmla="*/ 79977 w 79977"/>
                      <a:gd name="connsiteY2" fmla="*/ 67247 h 84486"/>
                      <a:gd name="connsiteX3" fmla="*/ 60546 w 79977"/>
                      <a:gd name="connsiteY3" fmla="*/ 84487 h 84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9977" h="84486">
                        <a:moveTo>
                          <a:pt x="60546" y="84487"/>
                        </a:moveTo>
                        <a:cubicBezTo>
                          <a:pt x="60546" y="84487"/>
                          <a:pt x="-6033" y="38481"/>
                          <a:pt x="444" y="0"/>
                        </a:cubicBezTo>
                        <a:cubicBezTo>
                          <a:pt x="27971" y="0"/>
                          <a:pt x="52641" y="18002"/>
                          <a:pt x="79977" y="67247"/>
                        </a:cubicBezTo>
                        <a:cubicBezTo>
                          <a:pt x="71500" y="75152"/>
                          <a:pt x="60546" y="84487"/>
                          <a:pt x="60546" y="84487"/>
                        </a:cubicBez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80" name="Freeform: Shape 79">
                    <a:extLst>
                      <a:ext uri="{FF2B5EF4-FFF2-40B4-BE49-F238E27FC236}">
                        <a16:creationId xmlns:a16="http://schemas.microsoft.com/office/drawing/2014/main" id="{39D0BC2C-435D-8FC3-33D7-0BCFDB8C77B0}"/>
                      </a:ext>
                    </a:extLst>
                  </p:cNvPr>
                  <p:cNvSpPr/>
                  <p:nvPr/>
                </p:nvSpPr>
                <p:spPr>
                  <a:xfrm>
                    <a:off x="6118785" y="3524955"/>
                    <a:ext cx="396723" cy="416996"/>
                  </a:xfrm>
                  <a:custGeom>
                    <a:avLst/>
                    <a:gdLst>
                      <a:gd name="connsiteX0" fmla="*/ 389457 w 396723"/>
                      <a:gd name="connsiteY0" fmla="*/ 410488 h 416996"/>
                      <a:gd name="connsiteX1" fmla="*/ 389457 w 396723"/>
                      <a:gd name="connsiteY1" fmla="*/ 410488 h 416996"/>
                      <a:gd name="connsiteX2" fmla="*/ 369264 w 396723"/>
                      <a:gd name="connsiteY2" fmla="*/ 414679 h 416996"/>
                      <a:gd name="connsiteX3" fmla="*/ 1980 w 396723"/>
                      <a:gd name="connsiteY3" fmla="*/ 26440 h 416996"/>
                      <a:gd name="connsiteX4" fmla="*/ 7409 w 396723"/>
                      <a:gd name="connsiteY4" fmla="*/ 6056 h 416996"/>
                      <a:gd name="connsiteX5" fmla="*/ 7409 w 396723"/>
                      <a:gd name="connsiteY5" fmla="*/ 6056 h 416996"/>
                      <a:gd name="connsiteX6" fmla="*/ 27126 w 396723"/>
                      <a:gd name="connsiteY6" fmla="*/ 2532 h 416996"/>
                      <a:gd name="connsiteX7" fmla="*/ 394695 w 396723"/>
                      <a:gd name="connsiteY7" fmla="*/ 390581 h 416996"/>
                      <a:gd name="connsiteX8" fmla="*/ 389457 w 396723"/>
                      <a:gd name="connsiteY8" fmla="*/ 410488 h 4169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96723" h="416996">
                        <a:moveTo>
                          <a:pt x="389457" y="410488"/>
                        </a:moveTo>
                        <a:lnTo>
                          <a:pt x="389457" y="410488"/>
                        </a:lnTo>
                        <a:cubicBezTo>
                          <a:pt x="382408" y="417155"/>
                          <a:pt x="373359" y="418965"/>
                          <a:pt x="369264" y="414679"/>
                        </a:cubicBezTo>
                        <a:lnTo>
                          <a:pt x="1980" y="26440"/>
                        </a:lnTo>
                        <a:cubicBezTo>
                          <a:pt x="-2116" y="22058"/>
                          <a:pt x="360" y="12629"/>
                          <a:pt x="7409" y="6056"/>
                        </a:cubicBezTo>
                        <a:lnTo>
                          <a:pt x="7409" y="6056"/>
                        </a:lnTo>
                        <a:cubicBezTo>
                          <a:pt x="14457" y="-611"/>
                          <a:pt x="23030" y="-1754"/>
                          <a:pt x="27126" y="2532"/>
                        </a:cubicBezTo>
                        <a:lnTo>
                          <a:pt x="394695" y="390581"/>
                        </a:lnTo>
                        <a:cubicBezTo>
                          <a:pt x="398791" y="394962"/>
                          <a:pt x="396505" y="403916"/>
                          <a:pt x="389457" y="410488"/>
                        </a:cubicBez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81" name="Freeform: Shape 80">
                    <a:extLst>
                      <a:ext uri="{FF2B5EF4-FFF2-40B4-BE49-F238E27FC236}">
                        <a16:creationId xmlns:a16="http://schemas.microsoft.com/office/drawing/2014/main" id="{BF1CC45F-18CF-BE7F-412A-8E2676B829B3}"/>
                      </a:ext>
                    </a:extLst>
                  </p:cNvPr>
                  <p:cNvSpPr/>
                  <p:nvPr/>
                </p:nvSpPr>
                <p:spPr>
                  <a:xfrm>
                    <a:off x="5985795" y="3384898"/>
                    <a:ext cx="186308" cy="194024"/>
                  </a:xfrm>
                  <a:custGeom>
                    <a:avLst/>
                    <a:gdLst>
                      <a:gd name="connsiteX0" fmla="*/ 186309 w 186308"/>
                      <a:gd name="connsiteY0" fmla="*/ 170021 h 194024"/>
                      <a:gd name="connsiteX1" fmla="*/ 160877 w 186308"/>
                      <a:gd name="connsiteY1" fmla="*/ 194024 h 194024"/>
                      <a:gd name="connsiteX2" fmla="*/ 0 w 186308"/>
                      <a:gd name="connsiteY2" fmla="*/ 21431 h 194024"/>
                      <a:gd name="connsiteX3" fmla="*/ 22670 w 186308"/>
                      <a:gd name="connsiteY3" fmla="*/ 0 h 194024"/>
                      <a:gd name="connsiteX4" fmla="*/ 186309 w 186308"/>
                      <a:gd name="connsiteY4" fmla="*/ 170021 h 1940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6308" h="194024">
                        <a:moveTo>
                          <a:pt x="186309" y="170021"/>
                        </a:moveTo>
                        <a:cubicBezTo>
                          <a:pt x="183356" y="169545"/>
                          <a:pt x="160401" y="189262"/>
                          <a:pt x="160877" y="194024"/>
                        </a:cubicBezTo>
                        <a:cubicBezTo>
                          <a:pt x="100679" y="139732"/>
                          <a:pt x="46768" y="82391"/>
                          <a:pt x="0" y="21431"/>
                        </a:cubicBezTo>
                        <a:cubicBezTo>
                          <a:pt x="11144" y="16859"/>
                          <a:pt x="16859" y="11430"/>
                          <a:pt x="22670" y="0"/>
                        </a:cubicBezTo>
                        <a:cubicBezTo>
                          <a:pt x="81820" y="49149"/>
                          <a:pt x="135826" y="106585"/>
                          <a:pt x="186309" y="170021"/>
                        </a:cubicBez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82" name="Freeform: Shape 81">
                    <a:extLst>
                      <a:ext uri="{FF2B5EF4-FFF2-40B4-BE49-F238E27FC236}">
                        <a16:creationId xmlns:a16="http://schemas.microsoft.com/office/drawing/2014/main" id="{2690E5AC-DA83-8E54-EB68-960E2B9C8006}"/>
                      </a:ext>
                    </a:extLst>
                  </p:cNvPr>
                  <p:cNvSpPr/>
                  <p:nvPr/>
                </p:nvSpPr>
                <p:spPr>
                  <a:xfrm>
                    <a:off x="5927264" y="3324350"/>
                    <a:ext cx="57602" cy="52537"/>
                  </a:xfrm>
                  <a:custGeom>
                    <a:avLst/>
                    <a:gdLst>
                      <a:gd name="connsiteX0" fmla="*/ 33290 w 57602"/>
                      <a:gd name="connsiteY0" fmla="*/ 47309 h 52537"/>
                      <a:gd name="connsiteX1" fmla="*/ 34528 w 57602"/>
                      <a:gd name="connsiteY1" fmla="*/ 40736 h 52537"/>
                      <a:gd name="connsiteX2" fmla="*/ 38243 w 57602"/>
                      <a:gd name="connsiteY2" fmla="*/ 35402 h 52537"/>
                      <a:gd name="connsiteX3" fmla="*/ 47958 w 57602"/>
                      <a:gd name="connsiteY3" fmla="*/ 34640 h 52537"/>
                      <a:gd name="connsiteX4" fmla="*/ 56912 w 57602"/>
                      <a:gd name="connsiteY4" fmla="*/ 31592 h 52537"/>
                      <a:gd name="connsiteX5" fmla="*/ 57007 w 57602"/>
                      <a:gd name="connsiteY5" fmla="*/ 25877 h 52537"/>
                      <a:gd name="connsiteX6" fmla="*/ 53578 w 57602"/>
                      <a:gd name="connsiteY6" fmla="*/ 21115 h 52537"/>
                      <a:gd name="connsiteX7" fmla="*/ 10811 w 57602"/>
                      <a:gd name="connsiteY7" fmla="*/ 160 h 52537"/>
                      <a:gd name="connsiteX8" fmla="*/ 2715 w 57602"/>
                      <a:gd name="connsiteY8" fmla="*/ 1589 h 52537"/>
                      <a:gd name="connsiteX9" fmla="*/ 48 w 57602"/>
                      <a:gd name="connsiteY9" fmla="*/ 10637 h 52537"/>
                      <a:gd name="connsiteX10" fmla="*/ 23479 w 57602"/>
                      <a:gd name="connsiteY10" fmla="*/ 50357 h 52537"/>
                      <a:gd name="connsiteX11" fmla="*/ 33290 w 57602"/>
                      <a:gd name="connsiteY11" fmla="*/ 47309 h 52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57602" h="52537">
                        <a:moveTo>
                          <a:pt x="33290" y="47309"/>
                        </a:moveTo>
                        <a:cubicBezTo>
                          <a:pt x="33671" y="45118"/>
                          <a:pt x="33861" y="42927"/>
                          <a:pt x="34528" y="40736"/>
                        </a:cubicBezTo>
                        <a:cubicBezTo>
                          <a:pt x="35195" y="38641"/>
                          <a:pt x="36338" y="36545"/>
                          <a:pt x="38243" y="35402"/>
                        </a:cubicBezTo>
                        <a:cubicBezTo>
                          <a:pt x="41100" y="33688"/>
                          <a:pt x="44720" y="34355"/>
                          <a:pt x="47958" y="34640"/>
                        </a:cubicBezTo>
                        <a:cubicBezTo>
                          <a:pt x="51292" y="34926"/>
                          <a:pt x="55197" y="34450"/>
                          <a:pt x="56912" y="31592"/>
                        </a:cubicBezTo>
                        <a:cubicBezTo>
                          <a:pt x="57864" y="29878"/>
                          <a:pt x="57769" y="27687"/>
                          <a:pt x="57007" y="25877"/>
                        </a:cubicBezTo>
                        <a:cubicBezTo>
                          <a:pt x="56245" y="24068"/>
                          <a:pt x="54912" y="22544"/>
                          <a:pt x="53578" y="21115"/>
                        </a:cubicBezTo>
                        <a:cubicBezTo>
                          <a:pt x="42339" y="9399"/>
                          <a:pt x="27003" y="1779"/>
                          <a:pt x="10811" y="160"/>
                        </a:cubicBezTo>
                        <a:cubicBezTo>
                          <a:pt x="8049" y="-126"/>
                          <a:pt x="4905" y="-221"/>
                          <a:pt x="2715" y="1589"/>
                        </a:cubicBezTo>
                        <a:cubicBezTo>
                          <a:pt x="143" y="3684"/>
                          <a:pt x="-143" y="7399"/>
                          <a:pt x="48" y="10637"/>
                        </a:cubicBezTo>
                        <a:cubicBezTo>
                          <a:pt x="1000" y="27306"/>
                          <a:pt x="10335" y="40736"/>
                          <a:pt x="23479" y="50357"/>
                        </a:cubicBezTo>
                        <a:cubicBezTo>
                          <a:pt x="27861" y="53690"/>
                          <a:pt x="32337" y="53595"/>
                          <a:pt x="33290" y="47309"/>
                        </a:cubicBez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grpSp>
              <p:nvGrpSpPr>
                <p:cNvPr id="74" name="Graphic 41">
                  <a:extLst>
                    <a:ext uri="{FF2B5EF4-FFF2-40B4-BE49-F238E27FC236}">
                      <a16:creationId xmlns:a16="http://schemas.microsoft.com/office/drawing/2014/main" id="{E56BE2F7-7008-448D-4F1A-A710D43F994C}"/>
                    </a:ext>
                  </a:extLst>
                </p:cNvPr>
                <p:cNvGrpSpPr/>
                <p:nvPr/>
              </p:nvGrpSpPr>
              <p:grpSpPr>
                <a:xfrm>
                  <a:off x="6066281" y="3155818"/>
                  <a:ext cx="374081" cy="647597"/>
                  <a:chOff x="6066281" y="3155818"/>
                  <a:chExt cx="374081" cy="647597"/>
                </a:xfrm>
                <a:grpFill/>
              </p:grpSpPr>
              <p:sp>
                <p:nvSpPr>
                  <p:cNvPr id="75" name="Freeform: Shape 74">
                    <a:extLst>
                      <a:ext uri="{FF2B5EF4-FFF2-40B4-BE49-F238E27FC236}">
                        <a16:creationId xmlns:a16="http://schemas.microsoft.com/office/drawing/2014/main" id="{49103E4B-4116-8905-7818-65085A41D21B}"/>
                      </a:ext>
                    </a:extLst>
                  </p:cNvPr>
                  <p:cNvSpPr/>
                  <p:nvPr/>
                </p:nvSpPr>
                <p:spPr>
                  <a:xfrm>
                    <a:off x="6068064" y="3157632"/>
                    <a:ext cx="63939" cy="96393"/>
                  </a:xfrm>
                  <a:custGeom>
                    <a:avLst/>
                    <a:gdLst>
                      <a:gd name="connsiteX0" fmla="*/ 40984 w 63939"/>
                      <a:gd name="connsiteY0" fmla="*/ 96393 h 96393"/>
                      <a:gd name="connsiteX1" fmla="*/ 2789 w 63939"/>
                      <a:gd name="connsiteY1" fmla="*/ 0 h 96393"/>
                      <a:gd name="connsiteX2" fmla="*/ 63940 w 63939"/>
                      <a:gd name="connsiteY2" fmla="*/ 84296 h 96393"/>
                      <a:gd name="connsiteX3" fmla="*/ 40984 w 63939"/>
                      <a:gd name="connsiteY3" fmla="*/ 96393 h 963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939" h="96393">
                        <a:moveTo>
                          <a:pt x="40984" y="96393"/>
                        </a:moveTo>
                        <a:cubicBezTo>
                          <a:pt x="40984" y="96393"/>
                          <a:pt x="-12641" y="35909"/>
                          <a:pt x="2789" y="0"/>
                        </a:cubicBezTo>
                        <a:cubicBezTo>
                          <a:pt x="29554" y="6667"/>
                          <a:pt x="49176" y="30004"/>
                          <a:pt x="63940" y="84296"/>
                        </a:cubicBezTo>
                        <a:cubicBezTo>
                          <a:pt x="53938" y="90011"/>
                          <a:pt x="40984" y="96393"/>
                          <a:pt x="40984" y="96393"/>
                        </a:cubicBez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76" name="Freeform: Shape 75">
                    <a:extLst>
                      <a:ext uri="{FF2B5EF4-FFF2-40B4-BE49-F238E27FC236}">
                        <a16:creationId xmlns:a16="http://schemas.microsoft.com/office/drawing/2014/main" id="{A82E202B-C60A-B0B1-9AA2-B93D8E3F9302}"/>
                      </a:ext>
                    </a:extLst>
                  </p:cNvPr>
                  <p:cNvSpPr/>
                  <p:nvPr/>
                </p:nvSpPr>
                <p:spPr>
                  <a:xfrm>
                    <a:off x="6199087" y="3396152"/>
                    <a:ext cx="241275" cy="407263"/>
                  </a:xfrm>
                  <a:custGeom>
                    <a:avLst/>
                    <a:gdLst>
                      <a:gd name="connsiteX0" fmla="*/ 233145 w 241275"/>
                      <a:gd name="connsiteY0" fmla="*/ 405275 h 407263"/>
                      <a:gd name="connsiteX1" fmla="*/ 233145 w 241275"/>
                      <a:gd name="connsiteY1" fmla="*/ 405275 h 407263"/>
                      <a:gd name="connsiteX2" fmla="*/ 207808 w 241275"/>
                      <a:gd name="connsiteY2" fmla="*/ 396226 h 407263"/>
                      <a:gd name="connsiteX3" fmla="*/ 2925 w 241275"/>
                      <a:gd name="connsiteY3" fmla="*/ 29514 h 407263"/>
                      <a:gd name="connsiteX4" fmla="*/ 8355 w 241275"/>
                      <a:gd name="connsiteY4" fmla="*/ 1986 h 407263"/>
                      <a:gd name="connsiteX5" fmla="*/ 8355 w 241275"/>
                      <a:gd name="connsiteY5" fmla="*/ 1986 h 407263"/>
                      <a:gd name="connsiteX6" fmla="*/ 33596 w 241275"/>
                      <a:gd name="connsiteY6" fmla="*/ 11130 h 407263"/>
                      <a:gd name="connsiteX7" fmla="*/ 238193 w 241275"/>
                      <a:gd name="connsiteY7" fmla="*/ 378986 h 407263"/>
                      <a:gd name="connsiteX8" fmla="*/ 233145 w 241275"/>
                      <a:gd name="connsiteY8" fmla="*/ 405275 h 407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41275" h="407263">
                        <a:moveTo>
                          <a:pt x="233145" y="405275"/>
                        </a:moveTo>
                        <a:lnTo>
                          <a:pt x="233145" y="405275"/>
                        </a:lnTo>
                        <a:cubicBezTo>
                          <a:pt x="224763" y="410037"/>
                          <a:pt x="213428" y="405942"/>
                          <a:pt x="207808" y="396226"/>
                        </a:cubicBezTo>
                        <a:lnTo>
                          <a:pt x="2925" y="29514"/>
                        </a:lnTo>
                        <a:cubicBezTo>
                          <a:pt x="-2599" y="19703"/>
                          <a:pt x="-27" y="6749"/>
                          <a:pt x="8355" y="1986"/>
                        </a:cubicBezTo>
                        <a:lnTo>
                          <a:pt x="8355" y="1986"/>
                        </a:lnTo>
                        <a:cubicBezTo>
                          <a:pt x="16737" y="-2776"/>
                          <a:pt x="28071" y="1320"/>
                          <a:pt x="33596" y="11130"/>
                        </a:cubicBezTo>
                        <a:lnTo>
                          <a:pt x="238193" y="378986"/>
                        </a:lnTo>
                        <a:cubicBezTo>
                          <a:pt x="243813" y="388797"/>
                          <a:pt x="241527" y="400512"/>
                          <a:pt x="233145" y="405275"/>
                        </a:cubicBez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77" name="Freeform: Shape 76">
                    <a:extLst>
                      <a:ext uri="{FF2B5EF4-FFF2-40B4-BE49-F238E27FC236}">
                        <a16:creationId xmlns:a16="http://schemas.microsoft.com/office/drawing/2014/main" id="{A2EACE7C-6A48-3CE9-7F32-44E0AAC1601C}"/>
                      </a:ext>
                    </a:extLst>
                  </p:cNvPr>
                  <p:cNvSpPr/>
                  <p:nvPr/>
                </p:nvSpPr>
                <p:spPr>
                  <a:xfrm>
                    <a:off x="6100857" y="3227926"/>
                    <a:ext cx="134207" cy="201739"/>
                  </a:xfrm>
                  <a:custGeom>
                    <a:avLst/>
                    <a:gdLst>
                      <a:gd name="connsiteX0" fmla="*/ 134207 w 134207"/>
                      <a:gd name="connsiteY0" fmla="*/ 184499 h 201739"/>
                      <a:gd name="connsiteX1" fmla="*/ 103727 w 134207"/>
                      <a:gd name="connsiteY1" fmla="*/ 201740 h 201739"/>
                      <a:gd name="connsiteX2" fmla="*/ 0 w 134207"/>
                      <a:gd name="connsiteY2" fmla="*/ 15430 h 201739"/>
                      <a:gd name="connsiteX3" fmla="*/ 27146 w 134207"/>
                      <a:gd name="connsiteY3" fmla="*/ 0 h 201739"/>
                      <a:gd name="connsiteX4" fmla="*/ 134207 w 134207"/>
                      <a:gd name="connsiteY4" fmla="*/ 184499 h 2017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207" h="201739">
                        <a:moveTo>
                          <a:pt x="134207" y="184499"/>
                        </a:moveTo>
                        <a:cubicBezTo>
                          <a:pt x="131540" y="183547"/>
                          <a:pt x="104584" y="197263"/>
                          <a:pt x="103727" y="201740"/>
                        </a:cubicBezTo>
                        <a:cubicBezTo>
                          <a:pt x="62103" y="141446"/>
                          <a:pt x="27146" y="79439"/>
                          <a:pt x="0" y="15430"/>
                        </a:cubicBezTo>
                        <a:cubicBezTo>
                          <a:pt x="11716" y="13335"/>
                          <a:pt x="18574" y="9430"/>
                          <a:pt x="27146" y="0"/>
                        </a:cubicBezTo>
                        <a:cubicBezTo>
                          <a:pt x="69151" y="55531"/>
                          <a:pt x="104203" y="117634"/>
                          <a:pt x="134207" y="184499"/>
                        </a:cubicBez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78" name="Freeform: Shape 77">
                    <a:extLst>
                      <a:ext uri="{FF2B5EF4-FFF2-40B4-BE49-F238E27FC236}">
                        <a16:creationId xmlns:a16="http://schemas.microsoft.com/office/drawing/2014/main" id="{4FD3001D-C32D-FE58-C163-30B1313614E1}"/>
                      </a:ext>
                    </a:extLst>
                  </p:cNvPr>
                  <p:cNvSpPr/>
                  <p:nvPr/>
                </p:nvSpPr>
                <p:spPr>
                  <a:xfrm>
                    <a:off x="6066281" y="3155818"/>
                    <a:ext cx="44777" cy="55354"/>
                  </a:xfrm>
                  <a:custGeom>
                    <a:avLst/>
                    <a:gdLst>
                      <a:gd name="connsiteX0" fmla="*/ 286 w 44777"/>
                      <a:gd name="connsiteY0" fmla="*/ 8101 h 55354"/>
                      <a:gd name="connsiteX1" fmla="*/ 4572 w 44777"/>
                      <a:gd name="connsiteY1" fmla="*/ 195 h 55354"/>
                      <a:gd name="connsiteX2" fmla="*/ 9430 w 44777"/>
                      <a:gd name="connsiteY2" fmla="*/ 766 h 55354"/>
                      <a:gd name="connsiteX3" fmla="*/ 37433 w 44777"/>
                      <a:gd name="connsiteY3" fmla="*/ 16578 h 55354"/>
                      <a:gd name="connsiteX4" fmla="*/ 44101 w 44777"/>
                      <a:gd name="connsiteY4" fmla="*/ 24674 h 55354"/>
                      <a:gd name="connsiteX5" fmla="*/ 42291 w 44777"/>
                      <a:gd name="connsiteY5" fmla="*/ 34485 h 55354"/>
                      <a:gd name="connsiteX6" fmla="*/ 31718 w 44777"/>
                      <a:gd name="connsiteY6" fmla="*/ 36104 h 55354"/>
                      <a:gd name="connsiteX7" fmla="*/ 21527 w 44777"/>
                      <a:gd name="connsiteY7" fmla="*/ 38962 h 55354"/>
                      <a:gd name="connsiteX8" fmla="*/ 20193 w 44777"/>
                      <a:gd name="connsiteY8" fmla="*/ 47439 h 55354"/>
                      <a:gd name="connsiteX9" fmla="*/ 16669 w 44777"/>
                      <a:gd name="connsiteY9" fmla="*/ 54868 h 55354"/>
                      <a:gd name="connsiteX10" fmla="*/ 5620 w 44777"/>
                      <a:gd name="connsiteY10" fmla="*/ 43724 h 55354"/>
                      <a:gd name="connsiteX11" fmla="*/ 286 w 44777"/>
                      <a:gd name="connsiteY11" fmla="*/ 21340 h 55354"/>
                      <a:gd name="connsiteX12" fmla="*/ 286 w 44777"/>
                      <a:gd name="connsiteY12" fmla="*/ 8101 h 553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44777" h="55354">
                        <a:moveTo>
                          <a:pt x="286" y="8101"/>
                        </a:moveTo>
                        <a:cubicBezTo>
                          <a:pt x="571" y="4957"/>
                          <a:pt x="1524" y="1147"/>
                          <a:pt x="4572" y="195"/>
                        </a:cubicBezTo>
                        <a:cubicBezTo>
                          <a:pt x="6191" y="-281"/>
                          <a:pt x="7906" y="195"/>
                          <a:pt x="9430" y="766"/>
                        </a:cubicBezTo>
                        <a:cubicBezTo>
                          <a:pt x="19621" y="4195"/>
                          <a:pt x="29242" y="9625"/>
                          <a:pt x="37433" y="16578"/>
                        </a:cubicBezTo>
                        <a:cubicBezTo>
                          <a:pt x="40100" y="18864"/>
                          <a:pt x="42767" y="21436"/>
                          <a:pt x="44101" y="24674"/>
                        </a:cubicBezTo>
                        <a:cubicBezTo>
                          <a:pt x="45339" y="28008"/>
                          <a:pt x="44958" y="32104"/>
                          <a:pt x="42291" y="34485"/>
                        </a:cubicBezTo>
                        <a:cubicBezTo>
                          <a:pt x="39434" y="36866"/>
                          <a:pt x="35338" y="36485"/>
                          <a:pt x="31718" y="36104"/>
                        </a:cubicBezTo>
                        <a:cubicBezTo>
                          <a:pt x="28099" y="35818"/>
                          <a:pt x="23717" y="36009"/>
                          <a:pt x="21527" y="38962"/>
                        </a:cubicBezTo>
                        <a:cubicBezTo>
                          <a:pt x="19812" y="41343"/>
                          <a:pt x="20193" y="44486"/>
                          <a:pt x="20193" y="47439"/>
                        </a:cubicBezTo>
                        <a:cubicBezTo>
                          <a:pt x="20193" y="50296"/>
                          <a:pt x="19336" y="53725"/>
                          <a:pt x="16669" y="54868"/>
                        </a:cubicBezTo>
                        <a:cubicBezTo>
                          <a:pt x="9811" y="57631"/>
                          <a:pt x="7334" y="47915"/>
                          <a:pt x="5620" y="43724"/>
                        </a:cubicBezTo>
                        <a:cubicBezTo>
                          <a:pt x="2762" y="36580"/>
                          <a:pt x="953" y="28960"/>
                          <a:pt x="286" y="21340"/>
                        </a:cubicBezTo>
                        <a:cubicBezTo>
                          <a:pt x="-95" y="16864"/>
                          <a:pt x="-95" y="12482"/>
                          <a:pt x="286" y="8101"/>
                        </a:cubicBez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</p:grpSp>
        </p:grpSp>
        <p:grpSp>
          <p:nvGrpSpPr>
            <p:cNvPr id="40" name="Graphic 41">
              <a:extLst>
                <a:ext uri="{FF2B5EF4-FFF2-40B4-BE49-F238E27FC236}">
                  <a16:creationId xmlns:a16="http://schemas.microsoft.com/office/drawing/2014/main" id="{F5CFEF10-54E6-9C86-06DC-FE711EF54E67}"/>
                </a:ext>
              </a:extLst>
            </p:cNvPr>
            <p:cNvGrpSpPr/>
            <p:nvPr/>
          </p:nvGrpSpPr>
          <p:grpSpPr>
            <a:xfrm rot="974920">
              <a:off x="6096000" y="5455423"/>
              <a:ext cx="2252547" cy="2081013"/>
              <a:chOff x="5533993" y="2919380"/>
              <a:chExt cx="1124620" cy="1022571"/>
            </a:xfrm>
          </p:grpSpPr>
          <p:grpSp>
            <p:nvGrpSpPr>
              <p:cNvPr id="41" name="Graphic 41">
                <a:extLst>
                  <a:ext uri="{FF2B5EF4-FFF2-40B4-BE49-F238E27FC236}">
                    <a16:creationId xmlns:a16="http://schemas.microsoft.com/office/drawing/2014/main" id="{8EFB100A-FFC7-E648-9F3D-744DD563BEBF}"/>
                  </a:ext>
                </a:extLst>
              </p:cNvPr>
              <p:cNvGrpSpPr/>
              <p:nvPr/>
            </p:nvGrpSpPr>
            <p:grpSpPr>
              <a:xfrm>
                <a:off x="5533993" y="2919380"/>
                <a:ext cx="696150" cy="754633"/>
                <a:chOff x="5533993" y="2919380"/>
                <a:chExt cx="696150" cy="754633"/>
              </a:xfrm>
            </p:grpSpPr>
            <p:sp>
              <p:nvSpPr>
                <p:cNvPr id="58" name="Freeform: Shape 57">
                  <a:extLst>
                    <a:ext uri="{FF2B5EF4-FFF2-40B4-BE49-F238E27FC236}">
                      <a16:creationId xmlns:a16="http://schemas.microsoft.com/office/drawing/2014/main" id="{CD953A15-26DA-381C-15D6-04B1E96ACAA5}"/>
                    </a:ext>
                  </a:extLst>
                </p:cNvPr>
                <p:cNvSpPr/>
                <p:nvPr/>
              </p:nvSpPr>
              <p:spPr>
                <a:xfrm>
                  <a:off x="5533993" y="2919380"/>
                  <a:ext cx="696150" cy="754633"/>
                </a:xfrm>
                <a:custGeom>
                  <a:avLst/>
                  <a:gdLst>
                    <a:gd name="connsiteX0" fmla="*/ 682022 w 696150"/>
                    <a:gd name="connsiteY0" fmla="*/ 249206 h 754633"/>
                    <a:gd name="connsiteX1" fmla="*/ 293973 w 696150"/>
                    <a:gd name="connsiteY1" fmla="*/ 730885 h 754633"/>
                    <a:gd name="connsiteX2" fmla="*/ 204343 w 696150"/>
                    <a:gd name="connsiteY2" fmla="*/ 740505 h 754633"/>
                    <a:gd name="connsiteX3" fmla="*/ 23749 w 696150"/>
                    <a:gd name="connsiteY3" fmla="*/ 594963 h 754633"/>
                    <a:gd name="connsiteX4" fmla="*/ 14129 w 696150"/>
                    <a:gd name="connsiteY4" fmla="*/ 505333 h 754633"/>
                    <a:gd name="connsiteX5" fmla="*/ 402177 w 696150"/>
                    <a:gd name="connsiteY5" fmla="*/ 23749 h 754633"/>
                    <a:gd name="connsiteX6" fmla="*/ 491807 w 696150"/>
                    <a:gd name="connsiteY6" fmla="*/ 14129 h 754633"/>
                    <a:gd name="connsiteX7" fmla="*/ 672401 w 696150"/>
                    <a:gd name="connsiteY7" fmla="*/ 159671 h 754633"/>
                    <a:gd name="connsiteX8" fmla="*/ 682022 w 696150"/>
                    <a:gd name="connsiteY8" fmla="*/ 249206 h 7546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96150" h="754633">
                      <a:moveTo>
                        <a:pt x="682022" y="249206"/>
                      </a:moveTo>
                      <a:lnTo>
                        <a:pt x="293973" y="730885"/>
                      </a:lnTo>
                      <a:cubicBezTo>
                        <a:pt x="271875" y="758317"/>
                        <a:pt x="231775" y="762603"/>
                        <a:pt x="204343" y="740505"/>
                      </a:cubicBezTo>
                      <a:lnTo>
                        <a:pt x="23749" y="594963"/>
                      </a:lnTo>
                      <a:cubicBezTo>
                        <a:pt x="-3683" y="572865"/>
                        <a:pt x="-7969" y="532765"/>
                        <a:pt x="14129" y="505333"/>
                      </a:cubicBezTo>
                      <a:lnTo>
                        <a:pt x="402177" y="23749"/>
                      </a:lnTo>
                      <a:cubicBezTo>
                        <a:pt x="424275" y="-3683"/>
                        <a:pt x="464375" y="-7969"/>
                        <a:pt x="491807" y="14129"/>
                      </a:cubicBezTo>
                      <a:lnTo>
                        <a:pt x="672401" y="159671"/>
                      </a:lnTo>
                      <a:cubicBezTo>
                        <a:pt x="699833" y="181673"/>
                        <a:pt x="704120" y="221869"/>
                        <a:pt x="682022" y="249206"/>
                      </a:cubicBezTo>
                      <a:close/>
                    </a:path>
                  </a:pathLst>
                </a:custGeom>
                <a:solidFill>
                  <a:srgbClr val="DC755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 dirty="0"/>
                </a:p>
              </p:txBody>
            </p:sp>
            <p:sp>
              <p:nvSpPr>
                <p:cNvPr id="59" name="Freeform: Shape 58">
                  <a:extLst>
                    <a:ext uri="{FF2B5EF4-FFF2-40B4-BE49-F238E27FC236}">
                      <a16:creationId xmlns:a16="http://schemas.microsoft.com/office/drawing/2014/main" id="{8A8706CB-6F67-6BC2-3499-4FBDA30097E2}"/>
                    </a:ext>
                  </a:extLst>
                </p:cNvPr>
                <p:cNvSpPr/>
                <p:nvPr/>
              </p:nvSpPr>
              <p:spPr>
                <a:xfrm>
                  <a:off x="5575777" y="3374263"/>
                  <a:ext cx="148221" cy="148238"/>
                </a:xfrm>
                <a:custGeom>
                  <a:avLst/>
                  <a:gdLst>
                    <a:gd name="connsiteX0" fmla="*/ 131793 w 148221"/>
                    <a:gd name="connsiteY0" fmla="*/ 120649 h 148238"/>
                    <a:gd name="connsiteX1" fmla="*/ 27590 w 148221"/>
                    <a:gd name="connsiteY1" fmla="*/ 131889 h 148238"/>
                    <a:gd name="connsiteX2" fmla="*/ 16350 w 148221"/>
                    <a:gd name="connsiteY2" fmla="*/ 27590 h 148238"/>
                    <a:gd name="connsiteX3" fmla="*/ 120649 w 148221"/>
                    <a:gd name="connsiteY3" fmla="*/ 16350 h 148238"/>
                    <a:gd name="connsiteX4" fmla="*/ 131793 w 148221"/>
                    <a:gd name="connsiteY4" fmla="*/ 120649 h 1482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8221" h="148238">
                      <a:moveTo>
                        <a:pt x="131793" y="120649"/>
                      </a:moveTo>
                      <a:cubicBezTo>
                        <a:pt x="106171" y="152463"/>
                        <a:pt x="59403" y="157511"/>
                        <a:pt x="27590" y="131889"/>
                      </a:cubicBezTo>
                      <a:cubicBezTo>
                        <a:pt x="-4224" y="106171"/>
                        <a:pt x="-9272" y="59403"/>
                        <a:pt x="16350" y="27590"/>
                      </a:cubicBezTo>
                      <a:cubicBezTo>
                        <a:pt x="41973" y="-4224"/>
                        <a:pt x="88740" y="-9272"/>
                        <a:pt x="120649" y="16350"/>
                      </a:cubicBezTo>
                      <a:cubicBezTo>
                        <a:pt x="152463" y="41973"/>
                        <a:pt x="157511" y="88740"/>
                        <a:pt x="131793" y="120649"/>
                      </a:cubicBezTo>
                      <a:close/>
                    </a:path>
                  </a:pathLst>
                </a:custGeom>
                <a:solidFill>
                  <a:srgbClr val="EDB86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60" name="Freeform: Shape 59">
                  <a:extLst>
                    <a:ext uri="{FF2B5EF4-FFF2-40B4-BE49-F238E27FC236}">
                      <a16:creationId xmlns:a16="http://schemas.microsoft.com/office/drawing/2014/main" id="{0A02DE31-9750-7C18-376A-9E7D2C100678}"/>
                    </a:ext>
                  </a:extLst>
                </p:cNvPr>
                <p:cNvSpPr/>
                <p:nvPr/>
              </p:nvSpPr>
              <p:spPr>
                <a:xfrm>
                  <a:off x="5685409" y="3238151"/>
                  <a:ext cx="148213" cy="148238"/>
                </a:xfrm>
                <a:custGeom>
                  <a:avLst/>
                  <a:gdLst>
                    <a:gd name="connsiteX0" fmla="*/ 131793 w 148213"/>
                    <a:gd name="connsiteY0" fmla="*/ 120649 h 148238"/>
                    <a:gd name="connsiteX1" fmla="*/ 27590 w 148213"/>
                    <a:gd name="connsiteY1" fmla="*/ 131889 h 148238"/>
                    <a:gd name="connsiteX2" fmla="*/ 16350 w 148213"/>
                    <a:gd name="connsiteY2" fmla="*/ 27590 h 148238"/>
                    <a:gd name="connsiteX3" fmla="*/ 120554 w 148213"/>
                    <a:gd name="connsiteY3" fmla="*/ 16350 h 148238"/>
                    <a:gd name="connsiteX4" fmla="*/ 131793 w 148213"/>
                    <a:gd name="connsiteY4" fmla="*/ 120649 h 1482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8213" h="148238">
                      <a:moveTo>
                        <a:pt x="131793" y="120649"/>
                      </a:moveTo>
                      <a:cubicBezTo>
                        <a:pt x="106171" y="152463"/>
                        <a:pt x="59403" y="157511"/>
                        <a:pt x="27590" y="131889"/>
                      </a:cubicBezTo>
                      <a:cubicBezTo>
                        <a:pt x="-4224" y="106266"/>
                        <a:pt x="-9272" y="59499"/>
                        <a:pt x="16350" y="27590"/>
                      </a:cubicBezTo>
                      <a:cubicBezTo>
                        <a:pt x="41973" y="-4224"/>
                        <a:pt x="88740" y="-9272"/>
                        <a:pt x="120554" y="16350"/>
                      </a:cubicBezTo>
                      <a:cubicBezTo>
                        <a:pt x="152463" y="42068"/>
                        <a:pt x="157511" y="88836"/>
                        <a:pt x="131793" y="120649"/>
                      </a:cubicBezTo>
                      <a:close/>
                    </a:path>
                  </a:pathLst>
                </a:custGeom>
                <a:solidFill>
                  <a:srgbClr val="E9D2A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61" name="Freeform: Shape 60">
                  <a:extLst>
                    <a:ext uri="{FF2B5EF4-FFF2-40B4-BE49-F238E27FC236}">
                      <a16:creationId xmlns:a16="http://schemas.microsoft.com/office/drawing/2014/main" id="{A22DB037-43A0-41D3-9E3F-BD19EF529ECB}"/>
                    </a:ext>
                  </a:extLst>
                </p:cNvPr>
                <p:cNvSpPr/>
                <p:nvPr/>
              </p:nvSpPr>
              <p:spPr>
                <a:xfrm>
                  <a:off x="5798947" y="3097181"/>
                  <a:ext cx="148231" cy="148238"/>
                </a:xfrm>
                <a:custGeom>
                  <a:avLst/>
                  <a:gdLst>
                    <a:gd name="connsiteX0" fmla="*/ 131889 w 148231"/>
                    <a:gd name="connsiteY0" fmla="*/ 120649 h 148238"/>
                    <a:gd name="connsiteX1" fmla="*/ 27590 w 148231"/>
                    <a:gd name="connsiteY1" fmla="*/ 131889 h 148238"/>
                    <a:gd name="connsiteX2" fmla="*/ 16350 w 148231"/>
                    <a:gd name="connsiteY2" fmla="*/ 27590 h 148238"/>
                    <a:gd name="connsiteX3" fmla="*/ 120554 w 148231"/>
                    <a:gd name="connsiteY3" fmla="*/ 16350 h 148238"/>
                    <a:gd name="connsiteX4" fmla="*/ 131889 w 148231"/>
                    <a:gd name="connsiteY4" fmla="*/ 120649 h 1482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8231" h="148238">
                      <a:moveTo>
                        <a:pt x="131889" y="120649"/>
                      </a:moveTo>
                      <a:cubicBezTo>
                        <a:pt x="106171" y="152463"/>
                        <a:pt x="59499" y="157511"/>
                        <a:pt x="27590" y="131889"/>
                      </a:cubicBezTo>
                      <a:cubicBezTo>
                        <a:pt x="-4224" y="106266"/>
                        <a:pt x="-9272" y="59499"/>
                        <a:pt x="16350" y="27590"/>
                      </a:cubicBezTo>
                      <a:cubicBezTo>
                        <a:pt x="41973" y="-4224"/>
                        <a:pt x="88740" y="-9272"/>
                        <a:pt x="120554" y="16350"/>
                      </a:cubicBezTo>
                      <a:cubicBezTo>
                        <a:pt x="152463" y="42068"/>
                        <a:pt x="157511" y="88836"/>
                        <a:pt x="131889" y="120649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62" name="Freeform: Shape 61">
                  <a:extLst>
                    <a:ext uri="{FF2B5EF4-FFF2-40B4-BE49-F238E27FC236}">
                      <a16:creationId xmlns:a16="http://schemas.microsoft.com/office/drawing/2014/main" id="{91BEE6C4-67F4-15ED-33E7-EA7B72A72B8C}"/>
                    </a:ext>
                  </a:extLst>
                </p:cNvPr>
                <p:cNvSpPr/>
                <p:nvPr/>
              </p:nvSpPr>
              <p:spPr>
                <a:xfrm>
                  <a:off x="5914390" y="2953829"/>
                  <a:ext cx="148301" cy="148268"/>
                </a:xfrm>
                <a:custGeom>
                  <a:avLst/>
                  <a:gdLst>
                    <a:gd name="connsiteX0" fmla="*/ 131889 w 148301"/>
                    <a:gd name="connsiteY0" fmla="*/ 120649 h 148268"/>
                    <a:gd name="connsiteX1" fmla="*/ 27590 w 148301"/>
                    <a:gd name="connsiteY1" fmla="*/ 131889 h 148268"/>
                    <a:gd name="connsiteX2" fmla="*/ 16350 w 148301"/>
                    <a:gd name="connsiteY2" fmla="*/ 27590 h 148268"/>
                    <a:gd name="connsiteX3" fmla="*/ 120554 w 148301"/>
                    <a:gd name="connsiteY3" fmla="*/ 16350 h 148268"/>
                    <a:gd name="connsiteX4" fmla="*/ 131889 w 148301"/>
                    <a:gd name="connsiteY4" fmla="*/ 120649 h 1482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8301" h="148268">
                      <a:moveTo>
                        <a:pt x="131889" y="120649"/>
                      </a:moveTo>
                      <a:cubicBezTo>
                        <a:pt x="106266" y="152558"/>
                        <a:pt x="59499" y="157511"/>
                        <a:pt x="27590" y="131889"/>
                      </a:cubicBezTo>
                      <a:cubicBezTo>
                        <a:pt x="-4224" y="106266"/>
                        <a:pt x="-9272" y="59499"/>
                        <a:pt x="16350" y="27590"/>
                      </a:cubicBezTo>
                      <a:cubicBezTo>
                        <a:pt x="41973" y="-4224"/>
                        <a:pt x="88740" y="-9272"/>
                        <a:pt x="120554" y="16350"/>
                      </a:cubicBezTo>
                      <a:cubicBezTo>
                        <a:pt x="152558" y="42068"/>
                        <a:pt x="157606" y="88836"/>
                        <a:pt x="131889" y="120649"/>
                      </a:cubicBezTo>
                      <a:close/>
                    </a:path>
                  </a:pathLst>
                </a:custGeom>
                <a:solidFill>
                  <a:srgbClr val="FFD76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63" name="Freeform: Shape 62">
                  <a:extLst>
                    <a:ext uri="{FF2B5EF4-FFF2-40B4-BE49-F238E27FC236}">
                      <a16:creationId xmlns:a16="http://schemas.microsoft.com/office/drawing/2014/main" id="{A8B3374E-734E-F078-3E6C-64468C285EC7}"/>
                    </a:ext>
                  </a:extLst>
                </p:cNvPr>
                <p:cNvSpPr/>
                <p:nvPr/>
              </p:nvSpPr>
              <p:spPr>
                <a:xfrm>
                  <a:off x="5703316" y="3476942"/>
                  <a:ext cx="148213" cy="148238"/>
                </a:xfrm>
                <a:custGeom>
                  <a:avLst/>
                  <a:gdLst>
                    <a:gd name="connsiteX0" fmla="*/ 131793 w 148213"/>
                    <a:gd name="connsiteY0" fmla="*/ 120649 h 148238"/>
                    <a:gd name="connsiteX1" fmla="*/ 27590 w 148213"/>
                    <a:gd name="connsiteY1" fmla="*/ 131889 h 148238"/>
                    <a:gd name="connsiteX2" fmla="*/ 16350 w 148213"/>
                    <a:gd name="connsiteY2" fmla="*/ 27590 h 148238"/>
                    <a:gd name="connsiteX3" fmla="*/ 120554 w 148213"/>
                    <a:gd name="connsiteY3" fmla="*/ 16350 h 148238"/>
                    <a:gd name="connsiteX4" fmla="*/ 131793 w 148213"/>
                    <a:gd name="connsiteY4" fmla="*/ 120649 h 1482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8213" h="148238">
                      <a:moveTo>
                        <a:pt x="131793" y="120649"/>
                      </a:moveTo>
                      <a:cubicBezTo>
                        <a:pt x="106171" y="152463"/>
                        <a:pt x="59403" y="157511"/>
                        <a:pt x="27590" y="131889"/>
                      </a:cubicBezTo>
                      <a:cubicBezTo>
                        <a:pt x="-4224" y="106266"/>
                        <a:pt x="-9272" y="59499"/>
                        <a:pt x="16350" y="27590"/>
                      </a:cubicBezTo>
                      <a:cubicBezTo>
                        <a:pt x="41973" y="-4224"/>
                        <a:pt x="88740" y="-9272"/>
                        <a:pt x="120554" y="16350"/>
                      </a:cubicBezTo>
                      <a:cubicBezTo>
                        <a:pt x="152463" y="42068"/>
                        <a:pt x="157511" y="88836"/>
                        <a:pt x="131793" y="12064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64" name="Freeform: Shape 63">
                  <a:extLst>
                    <a:ext uri="{FF2B5EF4-FFF2-40B4-BE49-F238E27FC236}">
                      <a16:creationId xmlns:a16="http://schemas.microsoft.com/office/drawing/2014/main" id="{1BCADE0C-8505-1D7E-2B0C-7366A2B1A591}"/>
                    </a:ext>
                  </a:extLst>
                </p:cNvPr>
                <p:cNvSpPr/>
                <p:nvPr/>
              </p:nvSpPr>
              <p:spPr>
                <a:xfrm>
                  <a:off x="5812949" y="3341021"/>
                  <a:ext cx="148151" cy="148143"/>
                </a:xfrm>
                <a:custGeom>
                  <a:avLst/>
                  <a:gdLst>
                    <a:gd name="connsiteX0" fmla="*/ 131793 w 148151"/>
                    <a:gd name="connsiteY0" fmla="*/ 120554 h 148143"/>
                    <a:gd name="connsiteX1" fmla="*/ 27590 w 148151"/>
                    <a:gd name="connsiteY1" fmla="*/ 131793 h 148143"/>
                    <a:gd name="connsiteX2" fmla="*/ 16350 w 148151"/>
                    <a:gd name="connsiteY2" fmla="*/ 27590 h 148143"/>
                    <a:gd name="connsiteX3" fmla="*/ 120649 w 148151"/>
                    <a:gd name="connsiteY3" fmla="*/ 16350 h 148143"/>
                    <a:gd name="connsiteX4" fmla="*/ 131793 w 148151"/>
                    <a:gd name="connsiteY4" fmla="*/ 120554 h 1481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8151" h="148143">
                      <a:moveTo>
                        <a:pt x="131793" y="120554"/>
                      </a:moveTo>
                      <a:cubicBezTo>
                        <a:pt x="106171" y="152367"/>
                        <a:pt x="59403" y="157416"/>
                        <a:pt x="27590" y="131793"/>
                      </a:cubicBezTo>
                      <a:cubicBezTo>
                        <a:pt x="-4224" y="106171"/>
                        <a:pt x="-9272" y="59403"/>
                        <a:pt x="16350" y="27590"/>
                      </a:cubicBezTo>
                      <a:cubicBezTo>
                        <a:pt x="41973" y="-4224"/>
                        <a:pt x="88740" y="-9272"/>
                        <a:pt x="120649" y="16350"/>
                      </a:cubicBezTo>
                      <a:cubicBezTo>
                        <a:pt x="152367" y="41973"/>
                        <a:pt x="157416" y="88740"/>
                        <a:pt x="131793" y="120554"/>
                      </a:cubicBezTo>
                      <a:close/>
                    </a:path>
                  </a:pathLst>
                </a:custGeom>
                <a:solidFill>
                  <a:srgbClr val="F3929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 dirty="0"/>
                </a:p>
              </p:txBody>
            </p:sp>
            <p:sp>
              <p:nvSpPr>
                <p:cNvPr id="65" name="Freeform: Shape 64">
                  <a:extLst>
                    <a:ext uri="{FF2B5EF4-FFF2-40B4-BE49-F238E27FC236}">
                      <a16:creationId xmlns:a16="http://schemas.microsoft.com/office/drawing/2014/main" id="{6DD63828-ED53-7EB9-F1D0-A77C6FEE7C44}"/>
                    </a:ext>
                  </a:extLst>
                </p:cNvPr>
                <p:cNvSpPr/>
                <p:nvPr/>
              </p:nvSpPr>
              <p:spPr>
                <a:xfrm>
                  <a:off x="5926487" y="3199955"/>
                  <a:ext cx="148173" cy="148238"/>
                </a:xfrm>
                <a:custGeom>
                  <a:avLst/>
                  <a:gdLst>
                    <a:gd name="connsiteX0" fmla="*/ 131793 w 148173"/>
                    <a:gd name="connsiteY0" fmla="*/ 120649 h 148238"/>
                    <a:gd name="connsiteX1" fmla="*/ 27590 w 148173"/>
                    <a:gd name="connsiteY1" fmla="*/ 131889 h 148238"/>
                    <a:gd name="connsiteX2" fmla="*/ 16350 w 148173"/>
                    <a:gd name="connsiteY2" fmla="*/ 27590 h 148238"/>
                    <a:gd name="connsiteX3" fmla="*/ 120554 w 148173"/>
                    <a:gd name="connsiteY3" fmla="*/ 16350 h 148238"/>
                    <a:gd name="connsiteX4" fmla="*/ 131793 w 148173"/>
                    <a:gd name="connsiteY4" fmla="*/ 120649 h 1482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8173" h="148238">
                      <a:moveTo>
                        <a:pt x="131793" y="120649"/>
                      </a:moveTo>
                      <a:cubicBezTo>
                        <a:pt x="106171" y="152463"/>
                        <a:pt x="59403" y="157511"/>
                        <a:pt x="27590" y="131889"/>
                      </a:cubicBezTo>
                      <a:cubicBezTo>
                        <a:pt x="-4224" y="106266"/>
                        <a:pt x="-9272" y="59499"/>
                        <a:pt x="16350" y="27590"/>
                      </a:cubicBezTo>
                      <a:cubicBezTo>
                        <a:pt x="41973" y="-4224"/>
                        <a:pt x="88740" y="-9272"/>
                        <a:pt x="120554" y="16350"/>
                      </a:cubicBezTo>
                      <a:cubicBezTo>
                        <a:pt x="152463" y="42068"/>
                        <a:pt x="157416" y="88836"/>
                        <a:pt x="131793" y="120649"/>
                      </a:cubicBezTo>
                      <a:close/>
                    </a:path>
                  </a:pathLst>
                </a:custGeom>
                <a:solidFill>
                  <a:srgbClr val="EDB86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66" name="Freeform: Shape 65">
                  <a:extLst>
                    <a:ext uri="{FF2B5EF4-FFF2-40B4-BE49-F238E27FC236}">
                      <a16:creationId xmlns:a16="http://schemas.microsoft.com/office/drawing/2014/main" id="{146E7D54-FBC4-BA2F-839E-9000840B9ED9}"/>
                    </a:ext>
                  </a:extLst>
                </p:cNvPr>
                <p:cNvSpPr/>
                <p:nvPr/>
              </p:nvSpPr>
              <p:spPr>
                <a:xfrm>
                  <a:off x="6041930" y="3056604"/>
                  <a:ext cx="148231" cy="148238"/>
                </a:xfrm>
                <a:custGeom>
                  <a:avLst/>
                  <a:gdLst>
                    <a:gd name="connsiteX0" fmla="*/ 131889 w 148231"/>
                    <a:gd name="connsiteY0" fmla="*/ 120649 h 148238"/>
                    <a:gd name="connsiteX1" fmla="*/ 27590 w 148231"/>
                    <a:gd name="connsiteY1" fmla="*/ 131889 h 148238"/>
                    <a:gd name="connsiteX2" fmla="*/ 16350 w 148231"/>
                    <a:gd name="connsiteY2" fmla="*/ 27590 h 148238"/>
                    <a:gd name="connsiteX3" fmla="*/ 120554 w 148231"/>
                    <a:gd name="connsiteY3" fmla="*/ 16350 h 148238"/>
                    <a:gd name="connsiteX4" fmla="*/ 131889 w 148231"/>
                    <a:gd name="connsiteY4" fmla="*/ 120649 h 1482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8231" h="148238">
                      <a:moveTo>
                        <a:pt x="131889" y="120649"/>
                      </a:moveTo>
                      <a:cubicBezTo>
                        <a:pt x="106266" y="152463"/>
                        <a:pt x="59499" y="157511"/>
                        <a:pt x="27590" y="131889"/>
                      </a:cubicBezTo>
                      <a:cubicBezTo>
                        <a:pt x="-4224" y="106266"/>
                        <a:pt x="-9272" y="59499"/>
                        <a:pt x="16350" y="27590"/>
                      </a:cubicBezTo>
                      <a:cubicBezTo>
                        <a:pt x="41973" y="-4224"/>
                        <a:pt x="88740" y="-9272"/>
                        <a:pt x="120554" y="16350"/>
                      </a:cubicBezTo>
                      <a:cubicBezTo>
                        <a:pt x="152463" y="41973"/>
                        <a:pt x="157511" y="88836"/>
                        <a:pt x="131889" y="120649"/>
                      </a:cubicBezTo>
                      <a:close/>
                    </a:path>
                  </a:pathLst>
                </a:custGeom>
                <a:solidFill>
                  <a:srgbClr val="E9D2A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67" name="Freeform: Shape 66">
                  <a:extLst>
                    <a:ext uri="{FF2B5EF4-FFF2-40B4-BE49-F238E27FC236}">
                      <a16:creationId xmlns:a16="http://schemas.microsoft.com/office/drawing/2014/main" id="{3FEDFAC6-10A8-15BA-BDFB-7BA6AC587E85}"/>
                    </a:ext>
                  </a:extLst>
                </p:cNvPr>
                <p:cNvSpPr/>
                <p:nvPr/>
              </p:nvSpPr>
              <p:spPr>
                <a:xfrm>
                  <a:off x="5856900" y="3273694"/>
                  <a:ext cx="71947" cy="60759"/>
                </a:xfrm>
                <a:custGeom>
                  <a:avLst/>
                  <a:gdLst>
                    <a:gd name="connsiteX0" fmla="*/ 40027 w 71947"/>
                    <a:gd name="connsiteY0" fmla="*/ 51959 h 60759"/>
                    <a:gd name="connsiteX1" fmla="*/ 51266 w 71947"/>
                    <a:gd name="connsiteY1" fmla="*/ 58150 h 60759"/>
                    <a:gd name="connsiteX2" fmla="*/ 63649 w 71947"/>
                    <a:gd name="connsiteY2" fmla="*/ 60532 h 60759"/>
                    <a:gd name="connsiteX3" fmla="*/ 71935 w 71947"/>
                    <a:gd name="connsiteY3" fmla="*/ 52054 h 60759"/>
                    <a:gd name="connsiteX4" fmla="*/ 64411 w 71947"/>
                    <a:gd name="connsiteY4" fmla="*/ 38624 h 60759"/>
                    <a:gd name="connsiteX5" fmla="*/ 57267 w 71947"/>
                    <a:gd name="connsiteY5" fmla="*/ 16907 h 60759"/>
                    <a:gd name="connsiteX6" fmla="*/ 43170 w 71947"/>
                    <a:gd name="connsiteY6" fmla="*/ 238 h 60759"/>
                    <a:gd name="connsiteX7" fmla="*/ 23358 w 71947"/>
                    <a:gd name="connsiteY7" fmla="*/ 9382 h 60759"/>
                    <a:gd name="connsiteX8" fmla="*/ 8594 w 71947"/>
                    <a:gd name="connsiteY8" fmla="*/ 25480 h 60759"/>
                    <a:gd name="connsiteX9" fmla="*/ 403 w 71947"/>
                    <a:gd name="connsiteY9" fmla="*/ 39767 h 60759"/>
                    <a:gd name="connsiteX10" fmla="*/ 3165 w 71947"/>
                    <a:gd name="connsiteY10" fmla="*/ 52435 h 60759"/>
                    <a:gd name="connsiteX11" fmla="*/ 13452 w 71947"/>
                    <a:gd name="connsiteY11" fmla="*/ 51102 h 60759"/>
                    <a:gd name="connsiteX12" fmla="*/ 40027 w 71947"/>
                    <a:gd name="connsiteY12" fmla="*/ 51959 h 607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71947" h="60759">
                      <a:moveTo>
                        <a:pt x="40027" y="51959"/>
                      </a:moveTo>
                      <a:cubicBezTo>
                        <a:pt x="43932" y="53769"/>
                        <a:pt x="47456" y="56245"/>
                        <a:pt x="51266" y="58150"/>
                      </a:cubicBezTo>
                      <a:cubicBezTo>
                        <a:pt x="55076" y="60055"/>
                        <a:pt x="59458" y="61294"/>
                        <a:pt x="63649" y="60532"/>
                      </a:cubicBezTo>
                      <a:cubicBezTo>
                        <a:pt x="67840" y="59674"/>
                        <a:pt x="71745" y="56245"/>
                        <a:pt x="71935" y="52054"/>
                      </a:cubicBezTo>
                      <a:cubicBezTo>
                        <a:pt x="72221" y="46816"/>
                        <a:pt x="67459" y="42910"/>
                        <a:pt x="64411" y="38624"/>
                      </a:cubicBezTo>
                      <a:cubicBezTo>
                        <a:pt x="60029" y="32338"/>
                        <a:pt x="59267" y="24337"/>
                        <a:pt x="57267" y="16907"/>
                      </a:cubicBezTo>
                      <a:cubicBezTo>
                        <a:pt x="55171" y="9478"/>
                        <a:pt x="50695" y="1762"/>
                        <a:pt x="43170" y="238"/>
                      </a:cubicBezTo>
                      <a:cubicBezTo>
                        <a:pt x="35740" y="-1190"/>
                        <a:pt x="28787" y="4048"/>
                        <a:pt x="23358" y="9382"/>
                      </a:cubicBezTo>
                      <a:cubicBezTo>
                        <a:pt x="18119" y="14431"/>
                        <a:pt x="13166" y="19765"/>
                        <a:pt x="8594" y="25480"/>
                      </a:cubicBezTo>
                      <a:cubicBezTo>
                        <a:pt x="5070" y="29766"/>
                        <a:pt x="1641" y="34338"/>
                        <a:pt x="403" y="39767"/>
                      </a:cubicBezTo>
                      <a:cubicBezTo>
                        <a:pt x="-550" y="43958"/>
                        <a:pt x="117" y="49102"/>
                        <a:pt x="3165" y="52435"/>
                      </a:cubicBezTo>
                      <a:cubicBezTo>
                        <a:pt x="6499" y="56055"/>
                        <a:pt x="9642" y="52435"/>
                        <a:pt x="13452" y="51102"/>
                      </a:cubicBezTo>
                      <a:cubicBezTo>
                        <a:pt x="21929" y="47959"/>
                        <a:pt x="31740" y="48149"/>
                        <a:pt x="40027" y="51959"/>
                      </a:cubicBezTo>
                      <a:close/>
                    </a:path>
                  </a:pathLst>
                </a:custGeom>
                <a:solidFill>
                  <a:srgbClr val="444FAE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68" name="Freeform: Shape 67">
                  <a:extLst>
                    <a:ext uri="{FF2B5EF4-FFF2-40B4-BE49-F238E27FC236}">
                      <a16:creationId xmlns:a16="http://schemas.microsoft.com/office/drawing/2014/main" id="{EC545AFE-4C70-C3E2-7CCA-F5037331DA90}"/>
                    </a:ext>
                  </a:extLst>
                </p:cNvPr>
                <p:cNvSpPr/>
                <p:nvPr/>
              </p:nvSpPr>
              <p:spPr>
                <a:xfrm>
                  <a:off x="5856996" y="3271693"/>
                  <a:ext cx="72042" cy="60759"/>
                </a:xfrm>
                <a:custGeom>
                  <a:avLst/>
                  <a:gdLst>
                    <a:gd name="connsiteX0" fmla="*/ 40122 w 72042"/>
                    <a:gd name="connsiteY0" fmla="*/ 51959 h 60759"/>
                    <a:gd name="connsiteX1" fmla="*/ 51361 w 72042"/>
                    <a:gd name="connsiteY1" fmla="*/ 58150 h 60759"/>
                    <a:gd name="connsiteX2" fmla="*/ 63744 w 72042"/>
                    <a:gd name="connsiteY2" fmla="*/ 60532 h 60759"/>
                    <a:gd name="connsiteX3" fmla="*/ 72031 w 72042"/>
                    <a:gd name="connsiteY3" fmla="*/ 52054 h 60759"/>
                    <a:gd name="connsiteX4" fmla="*/ 64506 w 72042"/>
                    <a:gd name="connsiteY4" fmla="*/ 38624 h 60759"/>
                    <a:gd name="connsiteX5" fmla="*/ 57362 w 72042"/>
                    <a:gd name="connsiteY5" fmla="*/ 16907 h 60759"/>
                    <a:gd name="connsiteX6" fmla="*/ 43265 w 72042"/>
                    <a:gd name="connsiteY6" fmla="*/ 238 h 60759"/>
                    <a:gd name="connsiteX7" fmla="*/ 23358 w 72042"/>
                    <a:gd name="connsiteY7" fmla="*/ 9382 h 60759"/>
                    <a:gd name="connsiteX8" fmla="*/ 8499 w 72042"/>
                    <a:gd name="connsiteY8" fmla="*/ 25480 h 60759"/>
                    <a:gd name="connsiteX9" fmla="*/ 403 w 72042"/>
                    <a:gd name="connsiteY9" fmla="*/ 39767 h 60759"/>
                    <a:gd name="connsiteX10" fmla="*/ 3165 w 72042"/>
                    <a:gd name="connsiteY10" fmla="*/ 52435 h 60759"/>
                    <a:gd name="connsiteX11" fmla="*/ 13452 w 72042"/>
                    <a:gd name="connsiteY11" fmla="*/ 51102 h 60759"/>
                    <a:gd name="connsiteX12" fmla="*/ 40122 w 72042"/>
                    <a:gd name="connsiteY12" fmla="*/ 51959 h 607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72042" h="60759">
                      <a:moveTo>
                        <a:pt x="40122" y="51959"/>
                      </a:moveTo>
                      <a:cubicBezTo>
                        <a:pt x="44027" y="53769"/>
                        <a:pt x="47551" y="56245"/>
                        <a:pt x="51361" y="58150"/>
                      </a:cubicBezTo>
                      <a:cubicBezTo>
                        <a:pt x="55171" y="60055"/>
                        <a:pt x="59553" y="61294"/>
                        <a:pt x="63744" y="60532"/>
                      </a:cubicBezTo>
                      <a:cubicBezTo>
                        <a:pt x="67935" y="59674"/>
                        <a:pt x="71840" y="56245"/>
                        <a:pt x="72031" y="52054"/>
                      </a:cubicBezTo>
                      <a:cubicBezTo>
                        <a:pt x="72316" y="46816"/>
                        <a:pt x="67554" y="42910"/>
                        <a:pt x="64506" y="38624"/>
                      </a:cubicBezTo>
                      <a:cubicBezTo>
                        <a:pt x="60124" y="32338"/>
                        <a:pt x="59362" y="24337"/>
                        <a:pt x="57362" y="16907"/>
                      </a:cubicBezTo>
                      <a:cubicBezTo>
                        <a:pt x="55267" y="9478"/>
                        <a:pt x="50790" y="1667"/>
                        <a:pt x="43265" y="238"/>
                      </a:cubicBezTo>
                      <a:cubicBezTo>
                        <a:pt x="35836" y="-1190"/>
                        <a:pt x="28882" y="4048"/>
                        <a:pt x="23358" y="9382"/>
                      </a:cubicBezTo>
                      <a:cubicBezTo>
                        <a:pt x="18119" y="14431"/>
                        <a:pt x="13166" y="19860"/>
                        <a:pt x="8499" y="25480"/>
                      </a:cubicBezTo>
                      <a:cubicBezTo>
                        <a:pt x="4975" y="29766"/>
                        <a:pt x="1546" y="34338"/>
                        <a:pt x="403" y="39767"/>
                      </a:cubicBezTo>
                      <a:cubicBezTo>
                        <a:pt x="-550" y="43958"/>
                        <a:pt x="117" y="49102"/>
                        <a:pt x="3165" y="52435"/>
                      </a:cubicBezTo>
                      <a:cubicBezTo>
                        <a:pt x="6499" y="56055"/>
                        <a:pt x="9642" y="52435"/>
                        <a:pt x="13452" y="51102"/>
                      </a:cubicBezTo>
                      <a:cubicBezTo>
                        <a:pt x="22024" y="47959"/>
                        <a:pt x="31835" y="48149"/>
                        <a:pt x="40122" y="51959"/>
                      </a:cubicBezTo>
                      <a:close/>
                    </a:path>
                  </a:pathLst>
                </a:custGeom>
                <a:solidFill>
                  <a:srgbClr val="F3929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69" name="Freeform: Shape 68">
                  <a:extLst>
                    <a:ext uri="{FF2B5EF4-FFF2-40B4-BE49-F238E27FC236}">
                      <a16:creationId xmlns:a16="http://schemas.microsoft.com/office/drawing/2014/main" id="{32E4FF8E-F069-E275-C326-38D5DDC9925F}"/>
                    </a:ext>
                  </a:extLst>
                </p:cNvPr>
                <p:cNvSpPr/>
                <p:nvPr/>
              </p:nvSpPr>
              <p:spPr>
                <a:xfrm>
                  <a:off x="5878042" y="3275485"/>
                  <a:ext cx="38411" cy="34927"/>
                </a:xfrm>
                <a:custGeom>
                  <a:avLst/>
                  <a:gdLst>
                    <a:gd name="connsiteX0" fmla="*/ 10408 w 38411"/>
                    <a:gd name="connsiteY0" fmla="*/ 2447 h 34927"/>
                    <a:gd name="connsiteX1" fmla="*/ 18123 w 38411"/>
                    <a:gd name="connsiteY1" fmla="*/ 66 h 34927"/>
                    <a:gd name="connsiteX2" fmla="*/ 24791 w 38411"/>
                    <a:gd name="connsiteY2" fmla="*/ 5305 h 34927"/>
                    <a:gd name="connsiteX3" fmla="*/ 29458 w 38411"/>
                    <a:gd name="connsiteY3" fmla="*/ 21402 h 34927"/>
                    <a:gd name="connsiteX4" fmla="*/ 38411 w 38411"/>
                    <a:gd name="connsiteY4" fmla="*/ 34927 h 34927"/>
                    <a:gd name="connsiteX5" fmla="*/ 25076 w 38411"/>
                    <a:gd name="connsiteY5" fmla="*/ 27879 h 34927"/>
                    <a:gd name="connsiteX6" fmla="*/ 20028 w 38411"/>
                    <a:gd name="connsiteY6" fmla="*/ 19592 h 34927"/>
                    <a:gd name="connsiteX7" fmla="*/ 13170 w 38411"/>
                    <a:gd name="connsiteY7" fmla="*/ 13115 h 34927"/>
                    <a:gd name="connsiteX8" fmla="*/ 6217 w 38411"/>
                    <a:gd name="connsiteY8" fmla="*/ 12925 h 34927"/>
                    <a:gd name="connsiteX9" fmla="*/ 407 w 38411"/>
                    <a:gd name="connsiteY9" fmla="*/ 13591 h 34927"/>
                    <a:gd name="connsiteX10" fmla="*/ 10408 w 38411"/>
                    <a:gd name="connsiteY10" fmla="*/ 2447 h 349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8411" h="34927">
                      <a:moveTo>
                        <a:pt x="10408" y="2447"/>
                      </a:moveTo>
                      <a:cubicBezTo>
                        <a:pt x="12694" y="1018"/>
                        <a:pt x="15456" y="-315"/>
                        <a:pt x="18123" y="66"/>
                      </a:cubicBezTo>
                      <a:cubicBezTo>
                        <a:pt x="21076" y="542"/>
                        <a:pt x="23362" y="2828"/>
                        <a:pt x="24791" y="5305"/>
                      </a:cubicBezTo>
                      <a:cubicBezTo>
                        <a:pt x="27648" y="10162"/>
                        <a:pt x="28124" y="15973"/>
                        <a:pt x="29458" y="21402"/>
                      </a:cubicBezTo>
                      <a:cubicBezTo>
                        <a:pt x="30696" y="26831"/>
                        <a:pt x="33268" y="32546"/>
                        <a:pt x="38411" y="34927"/>
                      </a:cubicBezTo>
                      <a:cubicBezTo>
                        <a:pt x="33268" y="34546"/>
                        <a:pt x="28315" y="31879"/>
                        <a:pt x="25076" y="27879"/>
                      </a:cubicBezTo>
                      <a:cubicBezTo>
                        <a:pt x="23076" y="25307"/>
                        <a:pt x="21743" y="22354"/>
                        <a:pt x="20028" y="19592"/>
                      </a:cubicBezTo>
                      <a:cubicBezTo>
                        <a:pt x="18409" y="16830"/>
                        <a:pt x="16123" y="14258"/>
                        <a:pt x="13170" y="13115"/>
                      </a:cubicBezTo>
                      <a:cubicBezTo>
                        <a:pt x="10979" y="12258"/>
                        <a:pt x="8503" y="12353"/>
                        <a:pt x="6217" y="12925"/>
                      </a:cubicBezTo>
                      <a:cubicBezTo>
                        <a:pt x="4598" y="13306"/>
                        <a:pt x="1740" y="15401"/>
                        <a:pt x="407" y="13591"/>
                      </a:cubicBezTo>
                      <a:cubicBezTo>
                        <a:pt x="-2165" y="10448"/>
                        <a:pt x="8217" y="3781"/>
                        <a:pt x="10408" y="2447"/>
                      </a:cubicBezTo>
                      <a:close/>
                    </a:path>
                  </a:pathLst>
                </a:custGeom>
                <a:solidFill>
                  <a:srgbClr val="FFFFFF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42" name="Graphic 41">
                <a:extLst>
                  <a:ext uri="{FF2B5EF4-FFF2-40B4-BE49-F238E27FC236}">
                    <a16:creationId xmlns:a16="http://schemas.microsoft.com/office/drawing/2014/main" id="{7403B221-0EBF-3B4A-9BE8-430CCEFE890A}"/>
                  </a:ext>
                </a:extLst>
              </p:cNvPr>
              <p:cNvGrpSpPr/>
              <p:nvPr/>
            </p:nvGrpSpPr>
            <p:grpSpPr>
              <a:xfrm>
                <a:off x="5927264" y="3155818"/>
                <a:ext cx="731349" cy="786133"/>
                <a:chOff x="5927264" y="3155818"/>
                <a:chExt cx="731349" cy="786133"/>
              </a:xfrm>
            </p:grpSpPr>
            <p:grpSp>
              <p:nvGrpSpPr>
                <p:cNvPr id="43" name="Graphic 41">
                  <a:extLst>
                    <a:ext uri="{FF2B5EF4-FFF2-40B4-BE49-F238E27FC236}">
                      <a16:creationId xmlns:a16="http://schemas.microsoft.com/office/drawing/2014/main" id="{C065C8A0-184E-6A4A-1699-726DE8FBA809}"/>
                    </a:ext>
                  </a:extLst>
                </p:cNvPr>
                <p:cNvGrpSpPr/>
                <p:nvPr/>
              </p:nvGrpSpPr>
              <p:grpSpPr>
                <a:xfrm>
                  <a:off x="6018094" y="3335962"/>
                  <a:ext cx="640519" cy="361519"/>
                  <a:chOff x="6018094" y="3335962"/>
                  <a:chExt cx="640519" cy="361519"/>
                </a:xfrm>
              </p:grpSpPr>
              <p:sp>
                <p:nvSpPr>
                  <p:cNvPr id="54" name="Freeform: Shape 53">
                    <a:extLst>
                      <a:ext uri="{FF2B5EF4-FFF2-40B4-BE49-F238E27FC236}">
                        <a16:creationId xmlns:a16="http://schemas.microsoft.com/office/drawing/2014/main" id="{98C7DCE4-FE50-6E81-6F02-4B5B9B624496}"/>
                      </a:ext>
                    </a:extLst>
                  </p:cNvPr>
                  <p:cNvSpPr/>
                  <p:nvPr/>
                </p:nvSpPr>
                <p:spPr>
                  <a:xfrm>
                    <a:off x="6026467" y="3340459"/>
                    <a:ext cx="96392" cy="64727"/>
                  </a:xfrm>
                  <a:custGeom>
                    <a:avLst/>
                    <a:gdLst>
                      <a:gd name="connsiteX0" fmla="*/ 83153 w 96392"/>
                      <a:gd name="connsiteY0" fmla="*/ 64728 h 64727"/>
                      <a:gd name="connsiteX1" fmla="*/ 0 w 96392"/>
                      <a:gd name="connsiteY1" fmla="*/ 2815 h 64727"/>
                      <a:gd name="connsiteX2" fmla="*/ 96393 w 96392"/>
                      <a:gd name="connsiteY2" fmla="*/ 42344 h 64727"/>
                      <a:gd name="connsiteX3" fmla="*/ 83153 w 96392"/>
                      <a:gd name="connsiteY3" fmla="*/ 64728 h 647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392" h="64727">
                        <a:moveTo>
                          <a:pt x="83153" y="64728"/>
                        </a:moveTo>
                        <a:cubicBezTo>
                          <a:pt x="83153" y="64728"/>
                          <a:pt x="5715" y="41487"/>
                          <a:pt x="0" y="2815"/>
                        </a:cubicBezTo>
                        <a:cubicBezTo>
                          <a:pt x="26194" y="-5567"/>
                          <a:pt x="55245" y="3958"/>
                          <a:pt x="96393" y="42344"/>
                        </a:cubicBezTo>
                        <a:cubicBezTo>
                          <a:pt x="90773" y="52536"/>
                          <a:pt x="83153" y="64728"/>
                          <a:pt x="83153" y="64728"/>
                        </a:cubicBezTo>
                        <a:close/>
                      </a:path>
                    </a:pathLst>
                  </a:custGeom>
                  <a:solidFill>
                    <a:srgbClr val="80261C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55" name="Freeform: Shape 54">
                    <a:extLst>
                      <a:ext uri="{FF2B5EF4-FFF2-40B4-BE49-F238E27FC236}">
                        <a16:creationId xmlns:a16="http://schemas.microsoft.com/office/drawing/2014/main" id="{C95039A9-B83C-D2B5-2342-97156934BB4E}"/>
                      </a:ext>
                    </a:extLst>
                  </p:cNvPr>
                  <p:cNvSpPr/>
                  <p:nvPr/>
                </p:nvSpPr>
                <p:spPr>
                  <a:xfrm>
                    <a:off x="6265221" y="3464957"/>
                    <a:ext cx="393392" cy="232523"/>
                  </a:xfrm>
                  <a:custGeom>
                    <a:avLst/>
                    <a:gdLst>
                      <a:gd name="connsiteX0" fmla="*/ 391229 w 393392"/>
                      <a:gd name="connsiteY0" fmla="*/ 223408 h 232523"/>
                      <a:gd name="connsiteX1" fmla="*/ 367512 w 393392"/>
                      <a:gd name="connsiteY1" fmla="*/ 230361 h 232523"/>
                      <a:gd name="connsiteX2" fmla="*/ 2990 w 393392"/>
                      <a:gd name="connsiteY2" fmla="*/ 31098 h 232523"/>
                      <a:gd name="connsiteX3" fmla="*/ 3752 w 393392"/>
                      <a:gd name="connsiteY3" fmla="*/ 11000 h 232523"/>
                      <a:gd name="connsiteX4" fmla="*/ 3752 w 393392"/>
                      <a:gd name="connsiteY4" fmla="*/ 11000 h 232523"/>
                      <a:gd name="connsiteX5" fmla="*/ 19564 w 393392"/>
                      <a:gd name="connsiteY5" fmla="*/ 618 h 232523"/>
                      <a:gd name="connsiteX6" fmla="*/ 384276 w 393392"/>
                      <a:gd name="connsiteY6" fmla="*/ 199595 h 232523"/>
                      <a:gd name="connsiteX7" fmla="*/ 391229 w 393392"/>
                      <a:gd name="connsiteY7" fmla="*/ 223408 h 232523"/>
                      <a:gd name="connsiteX8" fmla="*/ 391229 w 393392"/>
                      <a:gd name="connsiteY8" fmla="*/ 223408 h 2325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93392" h="232523">
                        <a:moveTo>
                          <a:pt x="391229" y="223408"/>
                        </a:moveTo>
                        <a:cubicBezTo>
                          <a:pt x="386562" y="231885"/>
                          <a:pt x="375989" y="235028"/>
                          <a:pt x="367512" y="230361"/>
                        </a:cubicBezTo>
                        <a:lnTo>
                          <a:pt x="2990" y="31098"/>
                        </a:lnTo>
                        <a:cubicBezTo>
                          <a:pt x="-1296" y="28716"/>
                          <a:pt x="-915" y="19477"/>
                          <a:pt x="3752" y="11000"/>
                        </a:cubicBezTo>
                        <a:lnTo>
                          <a:pt x="3752" y="11000"/>
                        </a:lnTo>
                        <a:cubicBezTo>
                          <a:pt x="8420" y="2523"/>
                          <a:pt x="15373" y="-1668"/>
                          <a:pt x="19564" y="618"/>
                        </a:cubicBezTo>
                        <a:lnTo>
                          <a:pt x="384276" y="199595"/>
                        </a:lnTo>
                        <a:cubicBezTo>
                          <a:pt x="392753" y="204262"/>
                          <a:pt x="395897" y="214930"/>
                          <a:pt x="391229" y="223408"/>
                        </a:cubicBezTo>
                        <a:lnTo>
                          <a:pt x="391229" y="223408"/>
                        </a:lnTo>
                        <a:close/>
                      </a:path>
                    </a:pathLst>
                  </a:custGeom>
                  <a:solidFill>
                    <a:srgbClr val="FFD76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56" name="Freeform: Shape 55">
                    <a:extLst>
                      <a:ext uri="{FF2B5EF4-FFF2-40B4-BE49-F238E27FC236}">
                        <a16:creationId xmlns:a16="http://schemas.microsoft.com/office/drawing/2014/main" id="{BF147A66-BE3C-17E7-4701-77DF08E57E33}"/>
                      </a:ext>
                    </a:extLst>
                  </p:cNvPr>
                  <p:cNvSpPr/>
                  <p:nvPr/>
                </p:nvSpPr>
                <p:spPr>
                  <a:xfrm>
                    <a:off x="6097047" y="3372992"/>
                    <a:ext cx="222885" cy="142208"/>
                  </a:xfrm>
                  <a:custGeom>
                    <a:avLst/>
                    <a:gdLst>
                      <a:gd name="connsiteX0" fmla="*/ 222885 w 222885"/>
                      <a:gd name="connsiteY0" fmla="*/ 111538 h 142208"/>
                      <a:gd name="connsiteX1" fmla="*/ 206026 w 222885"/>
                      <a:gd name="connsiteY1" fmla="*/ 142208 h 142208"/>
                      <a:gd name="connsiteX2" fmla="*/ 0 w 222885"/>
                      <a:gd name="connsiteY2" fmla="*/ 27432 h 142208"/>
                      <a:gd name="connsiteX3" fmla="*/ 15049 w 222885"/>
                      <a:gd name="connsiteY3" fmla="*/ 0 h 142208"/>
                      <a:gd name="connsiteX4" fmla="*/ 222885 w 222885"/>
                      <a:gd name="connsiteY4" fmla="*/ 111538 h 1422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2885" h="142208">
                        <a:moveTo>
                          <a:pt x="222885" y="111538"/>
                        </a:moveTo>
                        <a:cubicBezTo>
                          <a:pt x="219932" y="112014"/>
                          <a:pt x="204121" y="137827"/>
                          <a:pt x="206026" y="142208"/>
                        </a:cubicBezTo>
                        <a:cubicBezTo>
                          <a:pt x="132112" y="109061"/>
                          <a:pt x="63151" y="71057"/>
                          <a:pt x="0" y="27432"/>
                        </a:cubicBezTo>
                        <a:cubicBezTo>
                          <a:pt x="9239" y="19717"/>
                          <a:pt x="12954" y="12764"/>
                          <a:pt x="15049" y="0"/>
                        </a:cubicBezTo>
                        <a:cubicBezTo>
                          <a:pt x="86296" y="28670"/>
                          <a:pt x="155353" y="66770"/>
                          <a:pt x="222885" y="111538"/>
                        </a:cubicBezTo>
                        <a:close/>
                      </a:path>
                    </a:pathLst>
                  </a:custGeom>
                  <a:solidFill>
                    <a:srgbClr val="288A5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57" name="Freeform: Shape 56">
                    <a:extLst>
                      <a:ext uri="{FF2B5EF4-FFF2-40B4-BE49-F238E27FC236}">
                        <a16:creationId xmlns:a16="http://schemas.microsoft.com/office/drawing/2014/main" id="{53D6E6C0-52BD-D86D-2943-E904B1AF1D3F}"/>
                      </a:ext>
                    </a:extLst>
                  </p:cNvPr>
                  <p:cNvSpPr/>
                  <p:nvPr/>
                </p:nvSpPr>
                <p:spPr>
                  <a:xfrm>
                    <a:off x="6018094" y="3335962"/>
                    <a:ext cx="62001" cy="45973"/>
                  </a:xfrm>
                  <a:custGeom>
                    <a:avLst/>
                    <a:gdLst>
                      <a:gd name="connsiteX0" fmla="*/ 44187 w 62001"/>
                      <a:gd name="connsiteY0" fmla="*/ 39316 h 45973"/>
                      <a:gd name="connsiteX1" fmla="*/ 43330 w 62001"/>
                      <a:gd name="connsiteY1" fmla="*/ 32744 h 45973"/>
                      <a:gd name="connsiteX2" fmla="*/ 45330 w 62001"/>
                      <a:gd name="connsiteY2" fmla="*/ 26553 h 45973"/>
                      <a:gd name="connsiteX3" fmla="*/ 54379 w 62001"/>
                      <a:gd name="connsiteY3" fmla="*/ 22838 h 45973"/>
                      <a:gd name="connsiteX4" fmla="*/ 61903 w 62001"/>
                      <a:gd name="connsiteY4" fmla="*/ 17218 h 45973"/>
                      <a:gd name="connsiteX5" fmla="*/ 60189 w 62001"/>
                      <a:gd name="connsiteY5" fmla="*/ 11789 h 45973"/>
                      <a:gd name="connsiteX6" fmla="*/ 55522 w 62001"/>
                      <a:gd name="connsiteY6" fmla="*/ 8265 h 45973"/>
                      <a:gd name="connsiteX7" fmla="*/ 8373 w 62001"/>
                      <a:gd name="connsiteY7" fmla="*/ 1407 h 45973"/>
                      <a:gd name="connsiteX8" fmla="*/ 1039 w 62001"/>
                      <a:gd name="connsiteY8" fmla="*/ 5312 h 45973"/>
                      <a:gd name="connsiteX9" fmla="*/ 1324 w 62001"/>
                      <a:gd name="connsiteY9" fmla="*/ 14742 h 45973"/>
                      <a:gd name="connsiteX10" fmla="*/ 35805 w 62001"/>
                      <a:gd name="connsiteY10" fmla="*/ 45317 h 45973"/>
                      <a:gd name="connsiteX11" fmla="*/ 44187 w 62001"/>
                      <a:gd name="connsiteY11" fmla="*/ 39316 h 4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62001" h="45973">
                        <a:moveTo>
                          <a:pt x="44187" y="39316"/>
                        </a:moveTo>
                        <a:cubicBezTo>
                          <a:pt x="43806" y="37125"/>
                          <a:pt x="43330" y="34935"/>
                          <a:pt x="43330" y="32744"/>
                        </a:cubicBezTo>
                        <a:cubicBezTo>
                          <a:pt x="43330" y="30553"/>
                          <a:pt x="43806" y="28267"/>
                          <a:pt x="45330" y="26553"/>
                        </a:cubicBezTo>
                        <a:cubicBezTo>
                          <a:pt x="47521" y="24076"/>
                          <a:pt x="51140" y="23600"/>
                          <a:pt x="54379" y="22838"/>
                        </a:cubicBezTo>
                        <a:cubicBezTo>
                          <a:pt x="57617" y="22076"/>
                          <a:pt x="61237" y="20457"/>
                          <a:pt x="61903" y="17218"/>
                        </a:cubicBezTo>
                        <a:cubicBezTo>
                          <a:pt x="62284" y="15313"/>
                          <a:pt x="61522" y="13313"/>
                          <a:pt x="60189" y="11789"/>
                        </a:cubicBezTo>
                        <a:cubicBezTo>
                          <a:pt x="58951" y="10265"/>
                          <a:pt x="57141" y="9217"/>
                          <a:pt x="55522" y="8265"/>
                        </a:cubicBezTo>
                        <a:cubicBezTo>
                          <a:pt x="41234" y="549"/>
                          <a:pt x="24280" y="-1832"/>
                          <a:pt x="8373" y="1407"/>
                        </a:cubicBezTo>
                        <a:cubicBezTo>
                          <a:pt x="5611" y="1978"/>
                          <a:pt x="2658" y="2931"/>
                          <a:pt x="1039" y="5312"/>
                        </a:cubicBezTo>
                        <a:cubicBezTo>
                          <a:pt x="-771" y="8074"/>
                          <a:pt x="86" y="11694"/>
                          <a:pt x="1324" y="14742"/>
                        </a:cubicBezTo>
                        <a:cubicBezTo>
                          <a:pt x="7325" y="30363"/>
                          <a:pt x="20374" y="40173"/>
                          <a:pt x="35805" y="45317"/>
                        </a:cubicBezTo>
                        <a:cubicBezTo>
                          <a:pt x="40948" y="47031"/>
                          <a:pt x="45235" y="45507"/>
                          <a:pt x="44187" y="39316"/>
                        </a:cubicBezTo>
                        <a:close/>
                      </a:path>
                    </a:pathLst>
                  </a:custGeom>
                  <a:solidFill>
                    <a:srgbClr val="EDB863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grpSp>
              <p:nvGrpSpPr>
                <p:cNvPr id="44" name="Graphic 41">
                  <a:extLst>
                    <a:ext uri="{FF2B5EF4-FFF2-40B4-BE49-F238E27FC236}">
                      <a16:creationId xmlns:a16="http://schemas.microsoft.com/office/drawing/2014/main" id="{D837BB19-E01D-F0DE-ACAA-90217012C2D0}"/>
                    </a:ext>
                  </a:extLst>
                </p:cNvPr>
                <p:cNvGrpSpPr/>
                <p:nvPr/>
              </p:nvGrpSpPr>
              <p:grpSpPr>
                <a:xfrm>
                  <a:off x="5927264" y="3324350"/>
                  <a:ext cx="588244" cy="617601"/>
                  <a:chOff x="5927264" y="3324350"/>
                  <a:chExt cx="588244" cy="617601"/>
                </a:xfrm>
              </p:grpSpPr>
              <p:sp>
                <p:nvSpPr>
                  <p:cNvPr id="50" name="Freeform: Shape 49">
                    <a:extLst>
                      <a:ext uri="{FF2B5EF4-FFF2-40B4-BE49-F238E27FC236}">
                        <a16:creationId xmlns:a16="http://schemas.microsoft.com/office/drawing/2014/main" id="{1806DF3C-6230-FE55-183B-83253ABDAE8E}"/>
                      </a:ext>
                    </a:extLst>
                  </p:cNvPr>
                  <p:cNvSpPr/>
                  <p:nvPr/>
                </p:nvSpPr>
                <p:spPr>
                  <a:xfrm>
                    <a:off x="5935917" y="3330320"/>
                    <a:ext cx="79977" cy="84486"/>
                  </a:xfrm>
                  <a:custGeom>
                    <a:avLst/>
                    <a:gdLst>
                      <a:gd name="connsiteX0" fmla="*/ 60546 w 79977"/>
                      <a:gd name="connsiteY0" fmla="*/ 84487 h 84486"/>
                      <a:gd name="connsiteX1" fmla="*/ 444 w 79977"/>
                      <a:gd name="connsiteY1" fmla="*/ 0 h 84486"/>
                      <a:gd name="connsiteX2" fmla="*/ 79977 w 79977"/>
                      <a:gd name="connsiteY2" fmla="*/ 67247 h 84486"/>
                      <a:gd name="connsiteX3" fmla="*/ 60546 w 79977"/>
                      <a:gd name="connsiteY3" fmla="*/ 84487 h 84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9977" h="84486">
                        <a:moveTo>
                          <a:pt x="60546" y="84487"/>
                        </a:moveTo>
                        <a:cubicBezTo>
                          <a:pt x="60546" y="84487"/>
                          <a:pt x="-6033" y="38481"/>
                          <a:pt x="444" y="0"/>
                        </a:cubicBezTo>
                        <a:cubicBezTo>
                          <a:pt x="27971" y="0"/>
                          <a:pt x="52641" y="18002"/>
                          <a:pt x="79977" y="67247"/>
                        </a:cubicBezTo>
                        <a:cubicBezTo>
                          <a:pt x="71500" y="75152"/>
                          <a:pt x="60546" y="84487"/>
                          <a:pt x="60546" y="84487"/>
                        </a:cubicBezTo>
                        <a:close/>
                      </a:path>
                    </a:pathLst>
                  </a:custGeom>
                  <a:solidFill>
                    <a:srgbClr val="80261C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51" name="Freeform: Shape 50">
                    <a:extLst>
                      <a:ext uri="{FF2B5EF4-FFF2-40B4-BE49-F238E27FC236}">
                        <a16:creationId xmlns:a16="http://schemas.microsoft.com/office/drawing/2014/main" id="{26F6B80C-EF11-6DA4-942C-88FBE8333052}"/>
                      </a:ext>
                    </a:extLst>
                  </p:cNvPr>
                  <p:cNvSpPr/>
                  <p:nvPr/>
                </p:nvSpPr>
                <p:spPr>
                  <a:xfrm>
                    <a:off x="6118785" y="3524955"/>
                    <a:ext cx="396723" cy="416996"/>
                  </a:xfrm>
                  <a:custGeom>
                    <a:avLst/>
                    <a:gdLst>
                      <a:gd name="connsiteX0" fmla="*/ 389457 w 396723"/>
                      <a:gd name="connsiteY0" fmla="*/ 410488 h 416996"/>
                      <a:gd name="connsiteX1" fmla="*/ 389457 w 396723"/>
                      <a:gd name="connsiteY1" fmla="*/ 410488 h 416996"/>
                      <a:gd name="connsiteX2" fmla="*/ 369264 w 396723"/>
                      <a:gd name="connsiteY2" fmla="*/ 414679 h 416996"/>
                      <a:gd name="connsiteX3" fmla="*/ 1980 w 396723"/>
                      <a:gd name="connsiteY3" fmla="*/ 26440 h 416996"/>
                      <a:gd name="connsiteX4" fmla="*/ 7409 w 396723"/>
                      <a:gd name="connsiteY4" fmla="*/ 6056 h 416996"/>
                      <a:gd name="connsiteX5" fmla="*/ 7409 w 396723"/>
                      <a:gd name="connsiteY5" fmla="*/ 6056 h 416996"/>
                      <a:gd name="connsiteX6" fmla="*/ 27126 w 396723"/>
                      <a:gd name="connsiteY6" fmla="*/ 2532 h 416996"/>
                      <a:gd name="connsiteX7" fmla="*/ 394695 w 396723"/>
                      <a:gd name="connsiteY7" fmla="*/ 390581 h 416996"/>
                      <a:gd name="connsiteX8" fmla="*/ 389457 w 396723"/>
                      <a:gd name="connsiteY8" fmla="*/ 410488 h 4169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96723" h="416996">
                        <a:moveTo>
                          <a:pt x="389457" y="410488"/>
                        </a:moveTo>
                        <a:lnTo>
                          <a:pt x="389457" y="410488"/>
                        </a:lnTo>
                        <a:cubicBezTo>
                          <a:pt x="382408" y="417155"/>
                          <a:pt x="373359" y="418965"/>
                          <a:pt x="369264" y="414679"/>
                        </a:cubicBezTo>
                        <a:lnTo>
                          <a:pt x="1980" y="26440"/>
                        </a:lnTo>
                        <a:cubicBezTo>
                          <a:pt x="-2116" y="22058"/>
                          <a:pt x="360" y="12629"/>
                          <a:pt x="7409" y="6056"/>
                        </a:cubicBezTo>
                        <a:lnTo>
                          <a:pt x="7409" y="6056"/>
                        </a:lnTo>
                        <a:cubicBezTo>
                          <a:pt x="14457" y="-611"/>
                          <a:pt x="23030" y="-1754"/>
                          <a:pt x="27126" y="2532"/>
                        </a:cubicBezTo>
                        <a:lnTo>
                          <a:pt x="394695" y="390581"/>
                        </a:lnTo>
                        <a:cubicBezTo>
                          <a:pt x="398791" y="394962"/>
                          <a:pt x="396505" y="403916"/>
                          <a:pt x="389457" y="410488"/>
                        </a:cubicBezTo>
                        <a:close/>
                      </a:path>
                    </a:pathLst>
                  </a:custGeom>
                  <a:solidFill>
                    <a:srgbClr val="FFD76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52" name="Freeform: Shape 51">
                    <a:extLst>
                      <a:ext uri="{FF2B5EF4-FFF2-40B4-BE49-F238E27FC236}">
                        <a16:creationId xmlns:a16="http://schemas.microsoft.com/office/drawing/2014/main" id="{8F546196-927B-DDE0-5F16-3130E10BDEE4}"/>
                      </a:ext>
                    </a:extLst>
                  </p:cNvPr>
                  <p:cNvSpPr/>
                  <p:nvPr/>
                </p:nvSpPr>
                <p:spPr>
                  <a:xfrm>
                    <a:off x="5985795" y="3384898"/>
                    <a:ext cx="186308" cy="194024"/>
                  </a:xfrm>
                  <a:custGeom>
                    <a:avLst/>
                    <a:gdLst>
                      <a:gd name="connsiteX0" fmla="*/ 186309 w 186308"/>
                      <a:gd name="connsiteY0" fmla="*/ 170021 h 194024"/>
                      <a:gd name="connsiteX1" fmla="*/ 160877 w 186308"/>
                      <a:gd name="connsiteY1" fmla="*/ 194024 h 194024"/>
                      <a:gd name="connsiteX2" fmla="*/ 0 w 186308"/>
                      <a:gd name="connsiteY2" fmla="*/ 21431 h 194024"/>
                      <a:gd name="connsiteX3" fmla="*/ 22670 w 186308"/>
                      <a:gd name="connsiteY3" fmla="*/ 0 h 194024"/>
                      <a:gd name="connsiteX4" fmla="*/ 186309 w 186308"/>
                      <a:gd name="connsiteY4" fmla="*/ 170021 h 1940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6308" h="194024">
                        <a:moveTo>
                          <a:pt x="186309" y="170021"/>
                        </a:moveTo>
                        <a:cubicBezTo>
                          <a:pt x="183356" y="169545"/>
                          <a:pt x="160401" y="189262"/>
                          <a:pt x="160877" y="194024"/>
                        </a:cubicBezTo>
                        <a:cubicBezTo>
                          <a:pt x="100679" y="139732"/>
                          <a:pt x="46768" y="82391"/>
                          <a:pt x="0" y="21431"/>
                        </a:cubicBezTo>
                        <a:cubicBezTo>
                          <a:pt x="11144" y="16859"/>
                          <a:pt x="16859" y="11430"/>
                          <a:pt x="22670" y="0"/>
                        </a:cubicBezTo>
                        <a:cubicBezTo>
                          <a:pt x="81820" y="49149"/>
                          <a:pt x="135826" y="106585"/>
                          <a:pt x="186309" y="170021"/>
                        </a:cubicBezTo>
                        <a:close/>
                      </a:path>
                    </a:pathLst>
                  </a:custGeom>
                  <a:solidFill>
                    <a:srgbClr val="2496B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53" name="Freeform: Shape 52">
                    <a:extLst>
                      <a:ext uri="{FF2B5EF4-FFF2-40B4-BE49-F238E27FC236}">
                        <a16:creationId xmlns:a16="http://schemas.microsoft.com/office/drawing/2014/main" id="{1F2E118F-4205-7872-E361-C695CB184F35}"/>
                      </a:ext>
                    </a:extLst>
                  </p:cNvPr>
                  <p:cNvSpPr/>
                  <p:nvPr/>
                </p:nvSpPr>
                <p:spPr>
                  <a:xfrm>
                    <a:off x="5927264" y="3324350"/>
                    <a:ext cx="57602" cy="52537"/>
                  </a:xfrm>
                  <a:custGeom>
                    <a:avLst/>
                    <a:gdLst>
                      <a:gd name="connsiteX0" fmla="*/ 33290 w 57602"/>
                      <a:gd name="connsiteY0" fmla="*/ 47309 h 52537"/>
                      <a:gd name="connsiteX1" fmla="*/ 34528 w 57602"/>
                      <a:gd name="connsiteY1" fmla="*/ 40736 h 52537"/>
                      <a:gd name="connsiteX2" fmla="*/ 38243 w 57602"/>
                      <a:gd name="connsiteY2" fmla="*/ 35402 h 52537"/>
                      <a:gd name="connsiteX3" fmla="*/ 47958 w 57602"/>
                      <a:gd name="connsiteY3" fmla="*/ 34640 h 52537"/>
                      <a:gd name="connsiteX4" fmla="*/ 56912 w 57602"/>
                      <a:gd name="connsiteY4" fmla="*/ 31592 h 52537"/>
                      <a:gd name="connsiteX5" fmla="*/ 57007 w 57602"/>
                      <a:gd name="connsiteY5" fmla="*/ 25877 h 52537"/>
                      <a:gd name="connsiteX6" fmla="*/ 53578 w 57602"/>
                      <a:gd name="connsiteY6" fmla="*/ 21115 h 52537"/>
                      <a:gd name="connsiteX7" fmla="*/ 10811 w 57602"/>
                      <a:gd name="connsiteY7" fmla="*/ 160 h 52537"/>
                      <a:gd name="connsiteX8" fmla="*/ 2715 w 57602"/>
                      <a:gd name="connsiteY8" fmla="*/ 1589 h 52537"/>
                      <a:gd name="connsiteX9" fmla="*/ 48 w 57602"/>
                      <a:gd name="connsiteY9" fmla="*/ 10637 h 52537"/>
                      <a:gd name="connsiteX10" fmla="*/ 23479 w 57602"/>
                      <a:gd name="connsiteY10" fmla="*/ 50357 h 52537"/>
                      <a:gd name="connsiteX11" fmla="*/ 33290 w 57602"/>
                      <a:gd name="connsiteY11" fmla="*/ 47309 h 52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57602" h="52537">
                        <a:moveTo>
                          <a:pt x="33290" y="47309"/>
                        </a:moveTo>
                        <a:cubicBezTo>
                          <a:pt x="33671" y="45118"/>
                          <a:pt x="33861" y="42927"/>
                          <a:pt x="34528" y="40736"/>
                        </a:cubicBezTo>
                        <a:cubicBezTo>
                          <a:pt x="35195" y="38641"/>
                          <a:pt x="36338" y="36545"/>
                          <a:pt x="38243" y="35402"/>
                        </a:cubicBezTo>
                        <a:cubicBezTo>
                          <a:pt x="41100" y="33688"/>
                          <a:pt x="44720" y="34355"/>
                          <a:pt x="47958" y="34640"/>
                        </a:cubicBezTo>
                        <a:cubicBezTo>
                          <a:pt x="51292" y="34926"/>
                          <a:pt x="55197" y="34450"/>
                          <a:pt x="56912" y="31592"/>
                        </a:cubicBezTo>
                        <a:cubicBezTo>
                          <a:pt x="57864" y="29878"/>
                          <a:pt x="57769" y="27687"/>
                          <a:pt x="57007" y="25877"/>
                        </a:cubicBezTo>
                        <a:cubicBezTo>
                          <a:pt x="56245" y="24068"/>
                          <a:pt x="54912" y="22544"/>
                          <a:pt x="53578" y="21115"/>
                        </a:cubicBezTo>
                        <a:cubicBezTo>
                          <a:pt x="42339" y="9399"/>
                          <a:pt x="27003" y="1779"/>
                          <a:pt x="10811" y="160"/>
                        </a:cubicBezTo>
                        <a:cubicBezTo>
                          <a:pt x="8049" y="-126"/>
                          <a:pt x="4905" y="-221"/>
                          <a:pt x="2715" y="1589"/>
                        </a:cubicBezTo>
                        <a:cubicBezTo>
                          <a:pt x="143" y="3684"/>
                          <a:pt x="-143" y="7399"/>
                          <a:pt x="48" y="10637"/>
                        </a:cubicBezTo>
                        <a:cubicBezTo>
                          <a:pt x="1000" y="27306"/>
                          <a:pt x="10335" y="40736"/>
                          <a:pt x="23479" y="50357"/>
                        </a:cubicBezTo>
                        <a:cubicBezTo>
                          <a:pt x="27861" y="53690"/>
                          <a:pt x="32337" y="53595"/>
                          <a:pt x="33290" y="47309"/>
                        </a:cubicBezTo>
                        <a:close/>
                      </a:path>
                    </a:pathLst>
                  </a:custGeom>
                  <a:solidFill>
                    <a:srgbClr val="F3929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grpSp>
              <p:nvGrpSpPr>
                <p:cNvPr id="45" name="Graphic 41">
                  <a:extLst>
                    <a:ext uri="{FF2B5EF4-FFF2-40B4-BE49-F238E27FC236}">
                      <a16:creationId xmlns:a16="http://schemas.microsoft.com/office/drawing/2014/main" id="{1353BDCA-EA4D-6314-A868-BC0E6CF2E68C}"/>
                    </a:ext>
                  </a:extLst>
                </p:cNvPr>
                <p:cNvGrpSpPr/>
                <p:nvPr/>
              </p:nvGrpSpPr>
              <p:grpSpPr>
                <a:xfrm>
                  <a:off x="6066281" y="3155818"/>
                  <a:ext cx="374081" cy="647597"/>
                  <a:chOff x="6066281" y="3155818"/>
                  <a:chExt cx="374081" cy="647597"/>
                </a:xfrm>
              </p:grpSpPr>
              <p:sp>
                <p:nvSpPr>
                  <p:cNvPr id="46" name="Freeform: Shape 45">
                    <a:extLst>
                      <a:ext uri="{FF2B5EF4-FFF2-40B4-BE49-F238E27FC236}">
                        <a16:creationId xmlns:a16="http://schemas.microsoft.com/office/drawing/2014/main" id="{D1AEF765-3A5C-8D8A-F492-DD11A592B36C}"/>
                      </a:ext>
                    </a:extLst>
                  </p:cNvPr>
                  <p:cNvSpPr/>
                  <p:nvPr/>
                </p:nvSpPr>
                <p:spPr>
                  <a:xfrm>
                    <a:off x="6068064" y="3157632"/>
                    <a:ext cx="63939" cy="96393"/>
                  </a:xfrm>
                  <a:custGeom>
                    <a:avLst/>
                    <a:gdLst>
                      <a:gd name="connsiteX0" fmla="*/ 40984 w 63939"/>
                      <a:gd name="connsiteY0" fmla="*/ 96393 h 96393"/>
                      <a:gd name="connsiteX1" fmla="*/ 2789 w 63939"/>
                      <a:gd name="connsiteY1" fmla="*/ 0 h 96393"/>
                      <a:gd name="connsiteX2" fmla="*/ 63940 w 63939"/>
                      <a:gd name="connsiteY2" fmla="*/ 84296 h 96393"/>
                      <a:gd name="connsiteX3" fmla="*/ 40984 w 63939"/>
                      <a:gd name="connsiteY3" fmla="*/ 96393 h 963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939" h="96393">
                        <a:moveTo>
                          <a:pt x="40984" y="96393"/>
                        </a:moveTo>
                        <a:cubicBezTo>
                          <a:pt x="40984" y="96393"/>
                          <a:pt x="-12641" y="35909"/>
                          <a:pt x="2789" y="0"/>
                        </a:cubicBezTo>
                        <a:cubicBezTo>
                          <a:pt x="29554" y="6667"/>
                          <a:pt x="49176" y="30004"/>
                          <a:pt x="63940" y="84296"/>
                        </a:cubicBezTo>
                        <a:cubicBezTo>
                          <a:pt x="53938" y="90011"/>
                          <a:pt x="40984" y="96393"/>
                          <a:pt x="40984" y="96393"/>
                        </a:cubicBezTo>
                        <a:close/>
                      </a:path>
                    </a:pathLst>
                  </a:custGeom>
                  <a:solidFill>
                    <a:srgbClr val="80261C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47" name="Freeform: Shape 46">
                    <a:extLst>
                      <a:ext uri="{FF2B5EF4-FFF2-40B4-BE49-F238E27FC236}">
                        <a16:creationId xmlns:a16="http://schemas.microsoft.com/office/drawing/2014/main" id="{E313DE32-3917-67C2-FCF7-5F7505D4AA9B}"/>
                      </a:ext>
                    </a:extLst>
                  </p:cNvPr>
                  <p:cNvSpPr/>
                  <p:nvPr/>
                </p:nvSpPr>
                <p:spPr>
                  <a:xfrm>
                    <a:off x="6199087" y="3396152"/>
                    <a:ext cx="241275" cy="407263"/>
                  </a:xfrm>
                  <a:custGeom>
                    <a:avLst/>
                    <a:gdLst>
                      <a:gd name="connsiteX0" fmla="*/ 233145 w 241275"/>
                      <a:gd name="connsiteY0" fmla="*/ 405275 h 407263"/>
                      <a:gd name="connsiteX1" fmla="*/ 233145 w 241275"/>
                      <a:gd name="connsiteY1" fmla="*/ 405275 h 407263"/>
                      <a:gd name="connsiteX2" fmla="*/ 207808 w 241275"/>
                      <a:gd name="connsiteY2" fmla="*/ 396226 h 407263"/>
                      <a:gd name="connsiteX3" fmla="*/ 2925 w 241275"/>
                      <a:gd name="connsiteY3" fmla="*/ 29514 h 407263"/>
                      <a:gd name="connsiteX4" fmla="*/ 8355 w 241275"/>
                      <a:gd name="connsiteY4" fmla="*/ 1986 h 407263"/>
                      <a:gd name="connsiteX5" fmla="*/ 8355 w 241275"/>
                      <a:gd name="connsiteY5" fmla="*/ 1986 h 407263"/>
                      <a:gd name="connsiteX6" fmla="*/ 33596 w 241275"/>
                      <a:gd name="connsiteY6" fmla="*/ 11130 h 407263"/>
                      <a:gd name="connsiteX7" fmla="*/ 238193 w 241275"/>
                      <a:gd name="connsiteY7" fmla="*/ 378986 h 407263"/>
                      <a:gd name="connsiteX8" fmla="*/ 233145 w 241275"/>
                      <a:gd name="connsiteY8" fmla="*/ 405275 h 407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41275" h="407263">
                        <a:moveTo>
                          <a:pt x="233145" y="405275"/>
                        </a:moveTo>
                        <a:lnTo>
                          <a:pt x="233145" y="405275"/>
                        </a:lnTo>
                        <a:cubicBezTo>
                          <a:pt x="224763" y="410037"/>
                          <a:pt x="213428" y="405942"/>
                          <a:pt x="207808" y="396226"/>
                        </a:cubicBezTo>
                        <a:lnTo>
                          <a:pt x="2925" y="29514"/>
                        </a:lnTo>
                        <a:cubicBezTo>
                          <a:pt x="-2599" y="19703"/>
                          <a:pt x="-27" y="6749"/>
                          <a:pt x="8355" y="1986"/>
                        </a:cubicBezTo>
                        <a:lnTo>
                          <a:pt x="8355" y="1986"/>
                        </a:lnTo>
                        <a:cubicBezTo>
                          <a:pt x="16737" y="-2776"/>
                          <a:pt x="28071" y="1320"/>
                          <a:pt x="33596" y="11130"/>
                        </a:cubicBezTo>
                        <a:lnTo>
                          <a:pt x="238193" y="378986"/>
                        </a:lnTo>
                        <a:cubicBezTo>
                          <a:pt x="243813" y="388797"/>
                          <a:pt x="241527" y="400512"/>
                          <a:pt x="233145" y="405275"/>
                        </a:cubicBezTo>
                        <a:close/>
                      </a:path>
                    </a:pathLst>
                  </a:custGeom>
                  <a:solidFill>
                    <a:srgbClr val="FFD76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48" name="Freeform: Shape 47">
                    <a:extLst>
                      <a:ext uri="{FF2B5EF4-FFF2-40B4-BE49-F238E27FC236}">
                        <a16:creationId xmlns:a16="http://schemas.microsoft.com/office/drawing/2014/main" id="{6C5B1716-2B75-29FC-B92C-E87FB85B9B94}"/>
                      </a:ext>
                    </a:extLst>
                  </p:cNvPr>
                  <p:cNvSpPr/>
                  <p:nvPr/>
                </p:nvSpPr>
                <p:spPr>
                  <a:xfrm>
                    <a:off x="6100857" y="3227926"/>
                    <a:ext cx="134207" cy="201739"/>
                  </a:xfrm>
                  <a:custGeom>
                    <a:avLst/>
                    <a:gdLst>
                      <a:gd name="connsiteX0" fmla="*/ 134207 w 134207"/>
                      <a:gd name="connsiteY0" fmla="*/ 184499 h 201739"/>
                      <a:gd name="connsiteX1" fmla="*/ 103727 w 134207"/>
                      <a:gd name="connsiteY1" fmla="*/ 201740 h 201739"/>
                      <a:gd name="connsiteX2" fmla="*/ 0 w 134207"/>
                      <a:gd name="connsiteY2" fmla="*/ 15430 h 201739"/>
                      <a:gd name="connsiteX3" fmla="*/ 27146 w 134207"/>
                      <a:gd name="connsiteY3" fmla="*/ 0 h 201739"/>
                      <a:gd name="connsiteX4" fmla="*/ 134207 w 134207"/>
                      <a:gd name="connsiteY4" fmla="*/ 184499 h 2017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207" h="201739">
                        <a:moveTo>
                          <a:pt x="134207" y="184499"/>
                        </a:moveTo>
                        <a:cubicBezTo>
                          <a:pt x="131540" y="183547"/>
                          <a:pt x="104584" y="197263"/>
                          <a:pt x="103727" y="201740"/>
                        </a:cubicBezTo>
                        <a:cubicBezTo>
                          <a:pt x="62103" y="141446"/>
                          <a:pt x="27146" y="79439"/>
                          <a:pt x="0" y="15430"/>
                        </a:cubicBezTo>
                        <a:cubicBezTo>
                          <a:pt x="11716" y="13335"/>
                          <a:pt x="18574" y="9430"/>
                          <a:pt x="27146" y="0"/>
                        </a:cubicBezTo>
                        <a:cubicBezTo>
                          <a:pt x="69151" y="55531"/>
                          <a:pt x="104203" y="117634"/>
                          <a:pt x="134207" y="184499"/>
                        </a:cubicBezTo>
                        <a:close/>
                      </a:path>
                    </a:pathLst>
                  </a:custGeom>
                  <a:solidFill>
                    <a:srgbClr val="DC487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49" name="Freeform: Shape 48">
                    <a:extLst>
                      <a:ext uri="{FF2B5EF4-FFF2-40B4-BE49-F238E27FC236}">
                        <a16:creationId xmlns:a16="http://schemas.microsoft.com/office/drawing/2014/main" id="{CDFF5902-5844-A67C-F0A4-077ED3849C82}"/>
                      </a:ext>
                    </a:extLst>
                  </p:cNvPr>
                  <p:cNvSpPr/>
                  <p:nvPr/>
                </p:nvSpPr>
                <p:spPr>
                  <a:xfrm>
                    <a:off x="6066281" y="3155818"/>
                    <a:ext cx="44777" cy="55354"/>
                  </a:xfrm>
                  <a:custGeom>
                    <a:avLst/>
                    <a:gdLst>
                      <a:gd name="connsiteX0" fmla="*/ 286 w 44777"/>
                      <a:gd name="connsiteY0" fmla="*/ 8101 h 55354"/>
                      <a:gd name="connsiteX1" fmla="*/ 4572 w 44777"/>
                      <a:gd name="connsiteY1" fmla="*/ 195 h 55354"/>
                      <a:gd name="connsiteX2" fmla="*/ 9430 w 44777"/>
                      <a:gd name="connsiteY2" fmla="*/ 766 h 55354"/>
                      <a:gd name="connsiteX3" fmla="*/ 37433 w 44777"/>
                      <a:gd name="connsiteY3" fmla="*/ 16578 h 55354"/>
                      <a:gd name="connsiteX4" fmla="*/ 44101 w 44777"/>
                      <a:gd name="connsiteY4" fmla="*/ 24674 h 55354"/>
                      <a:gd name="connsiteX5" fmla="*/ 42291 w 44777"/>
                      <a:gd name="connsiteY5" fmla="*/ 34485 h 55354"/>
                      <a:gd name="connsiteX6" fmla="*/ 31718 w 44777"/>
                      <a:gd name="connsiteY6" fmla="*/ 36104 h 55354"/>
                      <a:gd name="connsiteX7" fmla="*/ 21527 w 44777"/>
                      <a:gd name="connsiteY7" fmla="*/ 38962 h 55354"/>
                      <a:gd name="connsiteX8" fmla="*/ 20193 w 44777"/>
                      <a:gd name="connsiteY8" fmla="*/ 47439 h 55354"/>
                      <a:gd name="connsiteX9" fmla="*/ 16669 w 44777"/>
                      <a:gd name="connsiteY9" fmla="*/ 54868 h 55354"/>
                      <a:gd name="connsiteX10" fmla="*/ 5620 w 44777"/>
                      <a:gd name="connsiteY10" fmla="*/ 43724 h 55354"/>
                      <a:gd name="connsiteX11" fmla="*/ 286 w 44777"/>
                      <a:gd name="connsiteY11" fmla="*/ 21340 h 55354"/>
                      <a:gd name="connsiteX12" fmla="*/ 286 w 44777"/>
                      <a:gd name="connsiteY12" fmla="*/ 8101 h 553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44777" h="55354">
                        <a:moveTo>
                          <a:pt x="286" y="8101"/>
                        </a:moveTo>
                        <a:cubicBezTo>
                          <a:pt x="571" y="4957"/>
                          <a:pt x="1524" y="1147"/>
                          <a:pt x="4572" y="195"/>
                        </a:cubicBezTo>
                        <a:cubicBezTo>
                          <a:pt x="6191" y="-281"/>
                          <a:pt x="7906" y="195"/>
                          <a:pt x="9430" y="766"/>
                        </a:cubicBezTo>
                        <a:cubicBezTo>
                          <a:pt x="19621" y="4195"/>
                          <a:pt x="29242" y="9625"/>
                          <a:pt x="37433" y="16578"/>
                        </a:cubicBezTo>
                        <a:cubicBezTo>
                          <a:pt x="40100" y="18864"/>
                          <a:pt x="42767" y="21436"/>
                          <a:pt x="44101" y="24674"/>
                        </a:cubicBezTo>
                        <a:cubicBezTo>
                          <a:pt x="45339" y="28008"/>
                          <a:pt x="44958" y="32104"/>
                          <a:pt x="42291" y="34485"/>
                        </a:cubicBezTo>
                        <a:cubicBezTo>
                          <a:pt x="39434" y="36866"/>
                          <a:pt x="35338" y="36485"/>
                          <a:pt x="31718" y="36104"/>
                        </a:cubicBezTo>
                        <a:cubicBezTo>
                          <a:pt x="28099" y="35818"/>
                          <a:pt x="23717" y="36009"/>
                          <a:pt x="21527" y="38962"/>
                        </a:cubicBezTo>
                        <a:cubicBezTo>
                          <a:pt x="19812" y="41343"/>
                          <a:pt x="20193" y="44486"/>
                          <a:pt x="20193" y="47439"/>
                        </a:cubicBezTo>
                        <a:cubicBezTo>
                          <a:pt x="20193" y="50296"/>
                          <a:pt x="19336" y="53725"/>
                          <a:pt x="16669" y="54868"/>
                        </a:cubicBezTo>
                        <a:cubicBezTo>
                          <a:pt x="9811" y="57631"/>
                          <a:pt x="7334" y="47915"/>
                          <a:pt x="5620" y="43724"/>
                        </a:cubicBezTo>
                        <a:cubicBezTo>
                          <a:pt x="2762" y="36580"/>
                          <a:pt x="953" y="28960"/>
                          <a:pt x="286" y="21340"/>
                        </a:cubicBezTo>
                        <a:cubicBezTo>
                          <a:pt x="-95" y="16864"/>
                          <a:pt x="-95" y="12482"/>
                          <a:pt x="286" y="8101"/>
                        </a:cubicBezTo>
                        <a:close/>
                      </a:path>
                    </a:pathLst>
                  </a:custGeom>
                  <a:solidFill>
                    <a:srgbClr val="E9D2AE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</p:grpSp>
        </p:grpSp>
      </p:grpSp>
      <p:grpSp>
        <p:nvGrpSpPr>
          <p:cNvPr id="147" name="Graphic 828">
            <a:extLst>
              <a:ext uri="{FF2B5EF4-FFF2-40B4-BE49-F238E27FC236}">
                <a16:creationId xmlns:a16="http://schemas.microsoft.com/office/drawing/2014/main" id="{370C13B2-1F20-A8B2-98C8-C4914E71F6F0}"/>
              </a:ext>
            </a:extLst>
          </p:cNvPr>
          <p:cNvGrpSpPr/>
          <p:nvPr/>
        </p:nvGrpSpPr>
        <p:grpSpPr>
          <a:xfrm>
            <a:off x="9496263" y="5721577"/>
            <a:ext cx="841681" cy="701090"/>
            <a:chOff x="6029366" y="3371852"/>
            <a:chExt cx="130719" cy="112577"/>
          </a:xfrm>
          <a:solidFill>
            <a:srgbClr val="FFC000"/>
          </a:solidFill>
        </p:grpSpPr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DF7C47FE-6222-DEC2-3F5F-41C5F06A4F18}"/>
                </a:ext>
              </a:extLst>
            </p:cNvPr>
            <p:cNvSpPr/>
            <p:nvPr/>
          </p:nvSpPr>
          <p:spPr>
            <a:xfrm>
              <a:off x="6112695" y="3392266"/>
              <a:ext cx="47390" cy="36309"/>
            </a:xfrm>
            <a:custGeom>
              <a:avLst/>
              <a:gdLst>
                <a:gd name="connsiteX0" fmla="*/ 45789 w 47390"/>
                <a:gd name="connsiteY0" fmla="*/ 11587 h 36309"/>
                <a:gd name="connsiteX1" fmla="*/ 259 w 47390"/>
                <a:gd name="connsiteY1" fmla="*/ 23493 h 36309"/>
                <a:gd name="connsiteX2" fmla="*/ 45789 w 47390"/>
                <a:gd name="connsiteY2" fmla="*/ 11587 h 36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390" h="36309">
                  <a:moveTo>
                    <a:pt x="45789" y="11587"/>
                  </a:moveTo>
                  <a:cubicBezTo>
                    <a:pt x="33502" y="-7463"/>
                    <a:pt x="5117" y="-2700"/>
                    <a:pt x="259" y="23493"/>
                  </a:cubicBezTo>
                  <a:cubicBezTo>
                    <a:pt x="-4503" y="49687"/>
                    <a:pt x="58076" y="30637"/>
                    <a:pt x="45789" y="1158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E2D9B079-1E6F-E85E-D3F8-17EF7EF7781D}"/>
                </a:ext>
              </a:extLst>
            </p:cNvPr>
            <p:cNvSpPr/>
            <p:nvPr/>
          </p:nvSpPr>
          <p:spPr>
            <a:xfrm>
              <a:off x="6029366" y="3371852"/>
              <a:ext cx="49880" cy="40966"/>
            </a:xfrm>
            <a:custGeom>
              <a:avLst/>
              <a:gdLst>
                <a:gd name="connsiteX0" fmla="*/ 47869 w 49880"/>
                <a:gd name="connsiteY0" fmla="*/ 10570 h 40966"/>
                <a:gd name="connsiteX1" fmla="*/ 244 w 49880"/>
                <a:gd name="connsiteY1" fmla="*/ 20381 h 40966"/>
                <a:gd name="connsiteX2" fmla="*/ 47869 w 49880"/>
                <a:gd name="connsiteY2" fmla="*/ 10570 h 40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9880" h="40966">
                  <a:moveTo>
                    <a:pt x="47869" y="10570"/>
                  </a:moveTo>
                  <a:cubicBezTo>
                    <a:pt x="43392" y="-1241"/>
                    <a:pt x="5007" y="-9052"/>
                    <a:pt x="244" y="20381"/>
                  </a:cubicBezTo>
                  <a:cubicBezTo>
                    <a:pt x="-4518" y="49813"/>
                    <a:pt x="62157" y="48670"/>
                    <a:pt x="47869" y="1057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D6174742-917F-D81D-219F-3EBEBBA05408}"/>
                </a:ext>
              </a:extLst>
            </p:cNvPr>
            <p:cNvSpPr/>
            <p:nvPr/>
          </p:nvSpPr>
          <p:spPr>
            <a:xfrm>
              <a:off x="6049377" y="3448519"/>
              <a:ext cx="34625" cy="35911"/>
            </a:xfrm>
            <a:custGeom>
              <a:avLst/>
              <a:gdLst>
                <a:gd name="connsiteX0" fmla="*/ 24238 w 34625"/>
                <a:gd name="connsiteY0" fmla="*/ 579 h 35911"/>
                <a:gd name="connsiteX1" fmla="*/ 4903 w 34625"/>
                <a:gd name="connsiteY1" fmla="*/ 32773 h 35911"/>
                <a:gd name="connsiteX2" fmla="*/ 24238 w 34625"/>
                <a:gd name="connsiteY2" fmla="*/ 579 h 359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4625" h="35911">
                  <a:moveTo>
                    <a:pt x="24238" y="579"/>
                  </a:moveTo>
                  <a:cubicBezTo>
                    <a:pt x="15856" y="-3993"/>
                    <a:pt x="-10909" y="19629"/>
                    <a:pt x="4903" y="32773"/>
                  </a:cubicBezTo>
                  <a:cubicBezTo>
                    <a:pt x="20714" y="45822"/>
                    <a:pt x="50432" y="14866"/>
                    <a:pt x="24238" y="57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grpSp>
        <p:nvGrpSpPr>
          <p:cNvPr id="151" name="Graphic 828">
            <a:extLst>
              <a:ext uri="{FF2B5EF4-FFF2-40B4-BE49-F238E27FC236}">
                <a16:creationId xmlns:a16="http://schemas.microsoft.com/office/drawing/2014/main" id="{6FB16D74-53C5-EE9F-3D2D-18AF68013872}"/>
              </a:ext>
            </a:extLst>
          </p:cNvPr>
          <p:cNvGrpSpPr/>
          <p:nvPr/>
        </p:nvGrpSpPr>
        <p:grpSpPr>
          <a:xfrm rot="5692648">
            <a:off x="11357610" y="2675493"/>
            <a:ext cx="682358" cy="598368"/>
            <a:chOff x="6029366" y="3371852"/>
            <a:chExt cx="130719" cy="112577"/>
          </a:xfrm>
          <a:solidFill>
            <a:srgbClr val="0F5B42"/>
          </a:solidFill>
        </p:grpSpPr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D2F585C2-987C-E343-371B-1924D41843C5}"/>
                </a:ext>
              </a:extLst>
            </p:cNvPr>
            <p:cNvSpPr/>
            <p:nvPr/>
          </p:nvSpPr>
          <p:spPr>
            <a:xfrm>
              <a:off x="6112695" y="3392266"/>
              <a:ext cx="47390" cy="36309"/>
            </a:xfrm>
            <a:custGeom>
              <a:avLst/>
              <a:gdLst>
                <a:gd name="connsiteX0" fmla="*/ 45789 w 47390"/>
                <a:gd name="connsiteY0" fmla="*/ 11587 h 36309"/>
                <a:gd name="connsiteX1" fmla="*/ 259 w 47390"/>
                <a:gd name="connsiteY1" fmla="*/ 23493 h 36309"/>
                <a:gd name="connsiteX2" fmla="*/ 45789 w 47390"/>
                <a:gd name="connsiteY2" fmla="*/ 11587 h 36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390" h="36309">
                  <a:moveTo>
                    <a:pt x="45789" y="11587"/>
                  </a:moveTo>
                  <a:cubicBezTo>
                    <a:pt x="33502" y="-7463"/>
                    <a:pt x="5117" y="-2700"/>
                    <a:pt x="259" y="23493"/>
                  </a:cubicBezTo>
                  <a:cubicBezTo>
                    <a:pt x="-4503" y="49687"/>
                    <a:pt x="58076" y="30637"/>
                    <a:pt x="45789" y="1158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1805340F-BE42-23F9-5BE7-3BB014ACDEB9}"/>
                </a:ext>
              </a:extLst>
            </p:cNvPr>
            <p:cNvSpPr/>
            <p:nvPr/>
          </p:nvSpPr>
          <p:spPr>
            <a:xfrm>
              <a:off x="6029366" y="3371852"/>
              <a:ext cx="49880" cy="40966"/>
            </a:xfrm>
            <a:custGeom>
              <a:avLst/>
              <a:gdLst>
                <a:gd name="connsiteX0" fmla="*/ 47869 w 49880"/>
                <a:gd name="connsiteY0" fmla="*/ 10570 h 40966"/>
                <a:gd name="connsiteX1" fmla="*/ 244 w 49880"/>
                <a:gd name="connsiteY1" fmla="*/ 20381 h 40966"/>
                <a:gd name="connsiteX2" fmla="*/ 47869 w 49880"/>
                <a:gd name="connsiteY2" fmla="*/ 10570 h 40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9880" h="40966">
                  <a:moveTo>
                    <a:pt x="47869" y="10570"/>
                  </a:moveTo>
                  <a:cubicBezTo>
                    <a:pt x="43392" y="-1241"/>
                    <a:pt x="5007" y="-9052"/>
                    <a:pt x="244" y="20381"/>
                  </a:cubicBezTo>
                  <a:cubicBezTo>
                    <a:pt x="-4518" y="49813"/>
                    <a:pt x="62157" y="48670"/>
                    <a:pt x="47869" y="1057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F60F1768-7AA6-D7FF-7CB6-6161B1B84137}"/>
                </a:ext>
              </a:extLst>
            </p:cNvPr>
            <p:cNvSpPr/>
            <p:nvPr/>
          </p:nvSpPr>
          <p:spPr>
            <a:xfrm>
              <a:off x="6049377" y="3448519"/>
              <a:ext cx="34625" cy="35911"/>
            </a:xfrm>
            <a:custGeom>
              <a:avLst/>
              <a:gdLst>
                <a:gd name="connsiteX0" fmla="*/ 24238 w 34625"/>
                <a:gd name="connsiteY0" fmla="*/ 579 h 35911"/>
                <a:gd name="connsiteX1" fmla="*/ 4903 w 34625"/>
                <a:gd name="connsiteY1" fmla="*/ 32773 h 35911"/>
                <a:gd name="connsiteX2" fmla="*/ 24238 w 34625"/>
                <a:gd name="connsiteY2" fmla="*/ 579 h 359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4625" h="35911">
                  <a:moveTo>
                    <a:pt x="24238" y="579"/>
                  </a:moveTo>
                  <a:cubicBezTo>
                    <a:pt x="15856" y="-3993"/>
                    <a:pt x="-10909" y="19629"/>
                    <a:pt x="4903" y="32773"/>
                  </a:cubicBezTo>
                  <a:cubicBezTo>
                    <a:pt x="20714" y="45822"/>
                    <a:pt x="50432" y="14866"/>
                    <a:pt x="24238" y="57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grpSp>
        <p:nvGrpSpPr>
          <p:cNvPr id="155" name="Graphic 837">
            <a:extLst>
              <a:ext uri="{FF2B5EF4-FFF2-40B4-BE49-F238E27FC236}">
                <a16:creationId xmlns:a16="http://schemas.microsoft.com/office/drawing/2014/main" id="{458B8332-565F-DF51-EB75-FC8B4C0726C7}"/>
              </a:ext>
            </a:extLst>
          </p:cNvPr>
          <p:cNvGrpSpPr/>
          <p:nvPr/>
        </p:nvGrpSpPr>
        <p:grpSpPr>
          <a:xfrm>
            <a:off x="10511603" y="238332"/>
            <a:ext cx="1331790" cy="1278068"/>
            <a:chOff x="5681545" y="3195637"/>
            <a:chExt cx="2191520" cy="2054559"/>
          </a:xfrm>
        </p:grpSpPr>
        <p:grpSp>
          <p:nvGrpSpPr>
            <p:cNvPr id="156" name="Graphic 837">
              <a:extLst>
                <a:ext uri="{FF2B5EF4-FFF2-40B4-BE49-F238E27FC236}">
                  <a16:creationId xmlns:a16="http://schemas.microsoft.com/office/drawing/2014/main" id="{5DC3C461-E5B8-4134-4280-11E2B00B0EBE}"/>
                </a:ext>
              </a:extLst>
            </p:cNvPr>
            <p:cNvGrpSpPr/>
            <p:nvPr/>
          </p:nvGrpSpPr>
          <p:grpSpPr>
            <a:xfrm>
              <a:off x="6845610" y="3195637"/>
              <a:ext cx="1027455" cy="1424085"/>
              <a:chOff x="6845610" y="3195637"/>
              <a:chExt cx="1027455" cy="1424085"/>
            </a:xfrm>
          </p:grpSpPr>
          <p:sp>
            <p:nvSpPr>
              <p:cNvPr id="160" name="Freeform: Shape 159">
                <a:extLst>
                  <a:ext uri="{FF2B5EF4-FFF2-40B4-BE49-F238E27FC236}">
                    <a16:creationId xmlns:a16="http://schemas.microsoft.com/office/drawing/2014/main" id="{D0897219-46A1-AE7E-20F3-DE1B85BCCBCC}"/>
                  </a:ext>
                </a:extLst>
              </p:cNvPr>
              <p:cNvSpPr/>
              <p:nvPr/>
            </p:nvSpPr>
            <p:spPr>
              <a:xfrm>
                <a:off x="6929729" y="3341583"/>
                <a:ext cx="943335" cy="1278138"/>
              </a:xfrm>
              <a:custGeom>
                <a:avLst/>
                <a:gdLst>
                  <a:gd name="connsiteX0" fmla="*/ 939035 w 943335"/>
                  <a:gd name="connsiteY0" fmla="*/ 860541 h 1278138"/>
                  <a:gd name="connsiteX1" fmla="*/ 909593 w 943335"/>
                  <a:gd name="connsiteY1" fmla="*/ 232169 h 1278138"/>
                  <a:gd name="connsiteX2" fmla="*/ 907490 w 943335"/>
                  <a:gd name="connsiteY2" fmla="*/ 191371 h 1278138"/>
                  <a:gd name="connsiteX3" fmla="*/ 898658 w 943335"/>
                  <a:gd name="connsiteY3" fmla="*/ 0 h 1278138"/>
                  <a:gd name="connsiteX4" fmla="*/ 246312 w 943335"/>
                  <a:gd name="connsiteY4" fmla="*/ 234272 h 1278138"/>
                  <a:gd name="connsiteX5" fmla="*/ 254724 w 943335"/>
                  <a:gd name="connsiteY5" fmla="*/ 417232 h 1278138"/>
                  <a:gd name="connsiteX6" fmla="*/ 257248 w 943335"/>
                  <a:gd name="connsiteY6" fmla="*/ 466442 h 1278138"/>
                  <a:gd name="connsiteX7" fmla="*/ 279539 w 943335"/>
                  <a:gd name="connsiteY7" fmla="*/ 936248 h 1278138"/>
                  <a:gd name="connsiteX8" fmla="*/ 74709 w 943335"/>
                  <a:gd name="connsiteY8" fmla="*/ 981252 h 1278138"/>
                  <a:gd name="connsiteX9" fmla="*/ 34752 w 943335"/>
                  <a:gd name="connsiteY9" fmla="*/ 1231507 h 1278138"/>
                  <a:gd name="connsiteX10" fmla="*/ 287951 w 943335"/>
                  <a:gd name="connsiteY10" fmla="*/ 1220992 h 1278138"/>
                  <a:gd name="connsiteX11" fmla="*/ 353144 w 943335"/>
                  <a:gd name="connsiteY11" fmla="*/ 1011955 h 1278138"/>
                  <a:gd name="connsiteX12" fmla="*/ 327487 w 943335"/>
                  <a:gd name="connsiteY12" fmla="*/ 465600 h 1278138"/>
                  <a:gd name="connsiteX13" fmla="*/ 843139 w 943335"/>
                  <a:gd name="connsiteY13" fmla="*/ 287267 h 1278138"/>
                  <a:gd name="connsiteX14" fmla="*/ 865851 w 943335"/>
                  <a:gd name="connsiteY14" fmla="*/ 768430 h 1278138"/>
                  <a:gd name="connsiteX15" fmla="*/ 656394 w 943335"/>
                  <a:gd name="connsiteY15" fmla="*/ 811331 h 1278138"/>
                  <a:gd name="connsiteX16" fmla="*/ 616437 w 943335"/>
                  <a:gd name="connsiteY16" fmla="*/ 1061586 h 1278138"/>
                  <a:gd name="connsiteX17" fmla="*/ 869636 w 943335"/>
                  <a:gd name="connsiteY17" fmla="*/ 1051071 h 1278138"/>
                  <a:gd name="connsiteX18" fmla="*/ 939035 w 943335"/>
                  <a:gd name="connsiteY18" fmla="*/ 860541 h 12781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943335" h="1278138">
                    <a:moveTo>
                      <a:pt x="939035" y="860541"/>
                    </a:moveTo>
                    <a:lnTo>
                      <a:pt x="909593" y="232169"/>
                    </a:lnTo>
                    <a:lnTo>
                      <a:pt x="907490" y="191371"/>
                    </a:lnTo>
                    <a:lnTo>
                      <a:pt x="898658" y="0"/>
                    </a:lnTo>
                    <a:lnTo>
                      <a:pt x="246312" y="234272"/>
                    </a:lnTo>
                    <a:lnTo>
                      <a:pt x="254724" y="417232"/>
                    </a:lnTo>
                    <a:lnTo>
                      <a:pt x="257248" y="466442"/>
                    </a:lnTo>
                    <a:lnTo>
                      <a:pt x="279539" y="936248"/>
                    </a:lnTo>
                    <a:cubicBezTo>
                      <a:pt x="218553" y="910171"/>
                      <a:pt x="136957" y="925733"/>
                      <a:pt x="74709" y="981252"/>
                    </a:cubicBezTo>
                    <a:cubicBezTo>
                      <a:pt x="-6466" y="1053174"/>
                      <a:pt x="-24131" y="1165473"/>
                      <a:pt x="34752" y="1231507"/>
                    </a:cubicBezTo>
                    <a:cubicBezTo>
                      <a:pt x="93636" y="1297540"/>
                      <a:pt x="207197" y="1292914"/>
                      <a:pt x="287951" y="1220992"/>
                    </a:cubicBezTo>
                    <a:cubicBezTo>
                      <a:pt x="353564" y="1162529"/>
                      <a:pt x="377959" y="1077568"/>
                      <a:pt x="353144" y="1011955"/>
                    </a:cubicBezTo>
                    <a:lnTo>
                      <a:pt x="327487" y="465600"/>
                    </a:lnTo>
                    <a:lnTo>
                      <a:pt x="843139" y="287267"/>
                    </a:lnTo>
                    <a:lnTo>
                      <a:pt x="865851" y="768430"/>
                    </a:lnTo>
                    <a:cubicBezTo>
                      <a:pt x="804444" y="739829"/>
                      <a:pt x="720324" y="754550"/>
                      <a:pt x="656394" y="811331"/>
                    </a:cubicBezTo>
                    <a:cubicBezTo>
                      <a:pt x="575219" y="883253"/>
                      <a:pt x="557554" y="995552"/>
                      <a:pt x="616437" y="1061586"/>
                    </a:cubicBezTo>
                    <a:cubicBezTo>
                      <a:pt x="675321" y="1127619"/>
                      <a:pt x="788882" y="1122993"/>
                      <a:pt x="869636" y="1051071"/>
                    </a:cubicBezTo>
                    <a:cubicBezTo>
                      <a:pt x="928940" y="998076"/>
                      <a:pt x="954176" y="922789"/>
                      <a:pt x="939035" y="860541"/>
                    </a:cubicBezTo>
                    <a:close/>
                  </a:path>
                </a:pathLst>
              </a:custGeom>
              <a:solidFill>
                <a:srgbClr val="DC755A">
                  <a:alpha val="43000"/>
                </a:srgbClr>
              </a:solidFill>
              <a:ln w="4204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61" name="Freeform: Shape 160">
                <a:extLst>
                  <a:ext uri="{FF2B5EF4-FFF2-40B4-BE49-F238E27FC236}">
                    <a16:creationId xmlns:a16="http://schemas.microsoft.com/office/drawing/2014/main" id="{4EE036DB-753D-1AB2-2BE9-865AF6BB0DF7}"/>
                  </a:ext>
                </a:extLst>
              </p:cNvPr>
              <p:cNvSpPr/>
              <p:nvPr/>
            </p:nvSpPr>
            <p:spPr>
              <a:xfrm>
                <a:off x="6845610" y="3195637"/>
                <a:ext cx="943329" cy="1278138"/>
              </a:xfrm>
              <a:custGeom>
                <a:avLst/>
                <a:gdLst>
                  <a:gd name="connsiteX0" fmla="*/ 939035 w 943329"/>
                  <a:gd name="connsiteY0" fmla="*/ 860540 h 1278138"/>
                  <a:gd name="connsiteX1" fmla="*/ 909593 w 943329"/>
                  <a:gd name="connsiteY1" fmla="*/ 232169 h 1278138"/>
                  <a:gd name="connsiteX2" fmla="*/ 907490 w 943329"/>
                  <a:gd name="connsiteY2" fmla="*/ 191371 h 1278138"/>
                  <a:gd name="connsiteX3" fmla="*/ 898658 w 943329"/>
                  <a:gd name="connsiteY3" fmla="*/ 0 h 1278138"/>
                  <a:gd name="connsiteX4" fmla="*/ 246312 w 943329"/>
                  <a:gd name="connsiteY4" fmla="*/ 234272 h 1278138"/>
                  <a:gd name="connsiteX5" fmla="*/ 254724 w 943329"/>
                  <a:gd name="connsiteY5" fmla="*/ 417232 h 1278138"/>
                  <a:gd name="connsiteX6" fmla="*/ 257248 w 943329"/>
                  <a:gd name="connsiteY6" fmla="*/ 466442 h 1278138"/>
                  <a:gd name="connsiteX7" fmla="*/ 279539 w 943329"/>
                  <a:gd name="connsiteY7" fmla="*/ 936248 h 1278138"/>
                  <a:gd name="connsiteX8" fmla="*/ 74709 w 943329"/>
                  <a:gd name="connsiteY8" fmla="*/ 981252 h 1278138"/>
                  <a:gd name="connsiteX9" fmla="*/ 34752 w 943329"/>
                  <a:gd name="connsiteY9" fmla="*/ 1231507 h 1278138"/>
                  <a:gd name="connsiteX10" fmla="*/ 287951 w 943329"/>
                  <a:gd name="connsiteY10" fmla="*/ 1220992 h 1278138"/>
                  <a:gd name="connsiteX11" fmla="*/ 353144 w 943329"/>
                  <a:gd name="connsiteY11" fmla="*/ 1011955 h 1278138"/>
                  <a:gd name="connsiteX12" fmla="*/ 327487 w 943329"/>
                  <a:gd name="connsiteY12" fmla="*/ 465600 h 1278138"/>
                  <a:gd name="connsiteX13" fmla="*/ 842298 w 943329"/>
                  <a:gd name="connsiteY13" fmla="*/ 288109 h 1278138"/>
                  <a:gd name="connsiteX14" fmla="*/ 865010 w 943329"/>
                  <a:gd name="connsiteY14" fmla="*/ 769271 h 1278138"/>
                  <a:gd name="connsiteX15" fmla="*/ 655553 w 943329"/>
                  <a:gd name="connsiteY15" fmla="*/ 812172 h 1278138"/>
                  <a:gd name="connsiteX16" fmla="*/ 615596 w 943329"/>
                  <a:gd name="connsiteY16" fmla="*/ 1062427 h 1278138"/>
                  <a:gd name="connsiteX17" fmla="*/ 868795 w 943329"/>
                  <a:gd name="connsiteY17" fmla="*/ 1051912 h 1278138"/>
                  <a:gd name="connsiteX18" fmla="*/ 939035 w 943329"/>
                  <a:gd name="connsiteY18" fmla="*/ 860540 h 12781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943329" h="1278138">
                    <a:moveTo>
                      <a:pt x="939035" y="860540"/>
                    </a:moveTo>
                    <a:lnTo>
                      <a:pt x="909593" y="232169"/>
                    </a:lnTo>
                    <a:lnTo>
                      <a:pt x="907490" y="191371"/>
                    </a:lnTo>
                    <a:lnTo>
                      <a:pt x="898658" y="0"/>
                    </a:lnTo>
                    <a:lnTo>
                      <a:pt x="246312" y="234272"/>
                    </a:lnTo>
                    <a:lnTo>
                      <a:pt x="254724" y="417232"/>
                    </a:lnTo>
                    <a:lnTo>
                      <a:pt x="257248" y="466442"/>
                    </a:lnTo>
                    <a:lnTo>
                      <a:pt x="279539" y="936248"/>
                    </a:lnTo>
                    <a:cubicBezTo>
                      <a:pt x="218553" y="910171"/>
                      <a:pt x="136957" y="925733"/>
                      <a:pt x="74709" y="981252"/>
                    </a:cubicBezTo>
                    <a:cubicBezTo>
                      <a:pt x="-6466" y="1053174"/>
                      <a:pt x="-24131" y="1165473"/>
                      <a:pt x="34752" y="1231507"/>
                    </a:cubicBezTo>
                    <a:cubicBezTo>
                      <a:pt x="93636" y="1297540"/>
                      <a:pt x="207197" y="1292914"/>
                      <a:pt x="287951" y="1220992"/>
                    </a:cubicBezTo>
                    <a:cubicBezTo>
                      <a:pt x="353564" y="1162529"/>
                      <a:pt x="377959" y="1077568"/>
                      <a:pt x="353144" y="1011955"/>
                    </a:cubicBezTo>
                    <a:lnTo>
                      <a:pt x="327487" y="465600"/>
                    </a:lnTo>
                    <a:lnTo>
                      <a:pt x="842298" y="288109"/>
                    </a:lnTo>
                    <a:lnTo>
                      <a:pt x="865010" y="769271"/>
                    </a:lnTo>
                    <a:cubicBezTo>
                      <a:pt x="803603" y="740671"/>
                      <a:pt x="719483" y="755391"/>
                      <a:pt x="655553" y="812172"/>
                    </a:cubicBezTo>
                    <a:cubicBezTo>
                      <a:pt x="574378" y="884094"/>
                      <a:pt x="556712" y="996393"/>
                      <a:pt x="615596" y="1062427"/>
                    </a:cubicBezTo>
                    <a:cubicBezTo>
                      <a:pt x="674479" y="1128461"/>
                      <a:pt x="788041" y="1123834"/>
                      <a:pt x="868795" y="1051912"/>
                    </a:cubicBezTo>
                    <a:cubicBezTo>
                      <a:pt x="928940" y="998496"/>
                      <a:pt x="954176" y="923209"/>
                      <a:pt x="939035" y="860540"/>
                    </a:cubicBezTo>
                    <a:close/>
                  </a:path>
                </a:pathLst>
              </a:custGeom>
              <a:solidFill>
                <a:srgbClr val="D75903"/>
              </a:solidFill>
              <a:ln w="4204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 dirty="0"/>
              </a:p>
            </p:txBody>
          </p:sp>
        </p:grpSp>
        <p:grpSp>
          <p:nvGrpSpPr>
            <p:cNvPr id="157" name="Graphic 837">
              <a:extLst>
                <a:ext uri="{FF2B5EF4-FFF2-40B4-BE49-F238E27FC236}">
                  <a16:creationId xmlns:a16="http://schemas.microsoft.com/office/drawing/2014/main" id="{25ED1C2B-876F-A41F-87CA-C7947F412ED4}"/>
                </a:ext>
              </a:extLst>
            </p:cNvPr>
            <p:cNvGrpSpPr/>
            <p:nvPr/>
          </p:nvGrpSpPr>
          <p:grpSpPr>
            <a:xfrm>
              <a:off x="5681545" y="3873218"/>
              <a:ext cx="837945" cy="1376978"/>
              <a:chOff x="5681545" y="3873218"/>
              <a:chExt cx="837945" cy="1376978"/>
            </a:xfrm>
          </p:grpSpPr>
          <p:sp>
            <p:nvSpPr>
              <p:cNvPr id="158" name="Freeform: Shape 157">
                <a:extLst>
                  <a:ext uri="{FF2B5EF4-FFF2-40B4-BE49-F238E27FC236}">
                    <a16:creationId xmlns:a16="http://schemas.microsoft.com/office/drawing/2014/main" id="{8958CC06-FE1E-DBB0-767D-0D4383C35FFC}"/>
                  </a:ext>
                </a:extLst>
              </p:cNvPr>
              <p:cNvSpPr/>
              <p:nvPr/>
            </p:nvSpPr>
            <p:spPr>
              <a:xfrm>
                <a:off x="5765690" y="4018744"/>
                <a:ext cx="753799" cy="1231452"/>
              </a:xfrm>
              <a:custGeom>
                <a:avLst/>
                <a:gdLst>
                  <a:gd name="connsiteX0" fmla="*/ 34579 w 753799"/>
                  <a:gd name="connsiteY0" fmla="*/ 1184821 h 1231452"/>
                  <a:gd name="connsiteX1" fmla="*/ 287779 w 753799"/>
                  <a:gd name="connsiteY1" fmla="*/ 1174306 h 1231452"/>
                  <a:gd name="connsiteX2" fmla="*/ 352971 w 753799"/>
                  <a:gd name="connsiteY2" fmla="*/ 965269 h 1231452"/>
                  <a:gd name="connsiteX3" fmla="*/ 327735 w 753799"/>
                  <a:gd name="connsiteY3" fmla="*/ 418914 h 1231452"/>
                  <a:gd name="connsiteX4" fmla="*/ 753800 w 753799"/>
                  <a:gd name="connsiteY4" fmla="*/ 266238 h 1231452"/>
                  <a:gd name="connsiteX5" fmla="*/ 751276 w 753799"/>
                  <a:gd name="connsiteY5" fmla="*/ 0 h 1231452"/>
                  <a:gd name="connsiteX6" fmla="*/ 246981 w 753799"/>
                  <a:gd name="connsiteY6" fmla="*/ 187165 h 1231452"/>
                  <a:gd name="connsiteX7" fmla="*/ 255393 w 753799"/>
                  <a:gd name="connsiteY7" fmla="*/ 370125 h 1231452"/>
                  <a:gd name="connsiteX8" fmla="*/ 257916 w 753799"/>
                  <a:gd name="connsiteY8" fmla="*/ 419335 h 1231452"/>
                  <a:gd name="connsiteX9" fmla="*/ 280208 w 753799"/>
                  <a:gd name="connsiteY9" fmla="*/ 889141 h 1231452"/>
                  <a:gd name="connsiteX10" fmla="*/ 75377 w 753799"/>
                  <a:gd name="connsiteY10" fmla="*/ 934145 h 1231452"/>
                  <a:gd name="connsiteX11" fmla="*/ 34579 w 753799"/>
                  <a:gd name="connsiteY11" fmla="*/ 1184821 h 12314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53799" h="1231452">
                    <a:moveTo>
                      <a:pt x="34579" y="1184821"/>
                    </a:moveTo>
                    <a:cubicBezTo>
                      <a:pt x="93463" y="1250854"/>
                      <a:pt x="207024" y="1246228"/>
                      <a:pt x="287779" y="1174306"/>
                    </a:cubicBezTo>
                    <a:cubicBezTo>
                      <a:pt x="353812" y="1115843"/>
                      <a:pt x="377786" y="1030882"/>
                      <a:pt x="352971" y="965269"/>
                    </a:cubicBezTo>
                    <a:lnTo>
                      <a:pt x="327735" y="418914"/>
                    </a:lnTo>
                    <a:lnTo>
                      <a:pt x="753800" y="266238"/>
                    </a:lnTo>
                    <a:lnTo>
                      <a:pt x="751276" y="0"/>
                    </a:lnTo>
                    <a:lnTo>
                      <a:pt x="246981" y="187165"/>
                    </a:lnTo>
                    <a:lnTo>
                      <a:pt x="255393" y="370125"/>
                    </a:lnTo>
                    <a:lnTo>
                      <a:pt x="257916" y="419335"/>
                    </a:lnTo>
                    <a:lnTo>
                      <a:pt x="280208" y="889141"/>
                    </a:lnTo>
                    <a:cubicBezTo>
                      <a:pt x="219221" y="863064"/>
                      <a:pt x="137626" y="878626"/>
                      <a:pt x="75377" y="934145"/>
                    </a:cubicBezTo>
                    <a:cubicBezTo>
                      <a:pt x="-6218" y="1006488"/>
                      <a:pt x="-24304" y="1118366"/>
                      <a:pt x="34579" y="1184821"/>
                    </a:cubicBezTo>
                    <a:close/>
                  </a:path>
                </a:pathLst>
              </a:custGeom>
              <a:solidFill>
                <a:srgbClr val="DC755A">
                  <a:alpha val="43000"/>
                </a:srgbClr>
              </a:solidFill>
              <a:ln w="4204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59" name="Freeform: Shape 158">
                <a:extLst>
                  <a:ext uri="{FF2B5EF4-FFF2-40B4-BE49-F238E27FC236}">
                    <a16:creationId xmlns:a16="http://schemas.microsoft.com/office/drawing/2014/main" id="{F815653D-0E6A-F834-4CA1-F0F32A9D4E22}"/>
                  </a:ext>
                </a:extLst>
              </p:cNvPr>
              <p:cNvSpPr/>
              <p:nvPr/>
            </p:nvSpPr>
            <p:spPr>
              <a:xfrm>
                <a:off x="5681545" y="3873218"/>
                <a:ext cx="753825" cy="1231031"/>
              </a:xfrm>
              <a:custGeom>
                <a:avLst/>
                <a:gdLst>
                  <a:gd name="connsiteX0" fmla="*/ 34606 w 753825"/>
                  <a:gd name="connsiteY0" fmla="*/ 1184400 h 1231031"/>
                  <a:gd name="connsiteX1" fmla="*/ 287805 w 753825"/>
                  <a:gd name="connsiteY1" fmla="*/ 1173885 h 1231031"/>
                  <a:gd name="connsiteX2" fmla="*/ 352997 w 753825"/>
                  <a:gd name="connsiteY2" fmla="*/ 964848 h 1231031"/>
                  <a:gd name="connsiteX3" fmla="*/ 327761 w 753825"/>
                  <a:gd name="connsiteY3" fmla="*/ 418914 h 1231031"/>
                  <a:gd name="connsiteX4" fmla="*/ 753826 w 753825"/>
                  <a:gd name="connsiteY4" fmla="*/ 266238 h 1231031"/>
                  <a:gd name="connsiteX5" fmla="*/ 751302 w 753825"/>
                  <a:gd name="connsiteY5" fmla="*/ 0 h 1231031"/>
                  <a:gd name="connsiteX6" fmla="*/ 247007 w 753825"/>
                  <a:gd name="connsiteY6" fmla="*/ 186745 h 1231031"/>
                  <a:gd name="connsiteX7" fmla="*/ 255419 w 753825"/>
                  <a:gd name="connsiteY7" fmla="*/ 369704 h 1231031"/>
                  <a:gd name="connsiteX8" fmla="*/ 257942 w 753825"/>
                  <a:gd name="connsiteY8" fmla="*/ 418914 h 1231031"/>
                  <a:gd name="connsiteX9" fmla="*/ 280234 w 753825"/>
                  <a:gd name="connsiteY9" fmla="*/ 888721 h 1231031"/>
                  <a:gd name="connsiteX10" fmla="*/ 74983 w 753825"/>
                  <a:gd name="connsiteY10" fmla="*/ 934145 h 1231031"/>
                  <a:gd name="connsiteX11" fmla="*/ 34606 w 753825"/>
                  <a:gd name="connsiteY11" fmla="*/ 1184400 h 12310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53825" h="1231031">
                    <a:moveTo>
                      <a:pt x="34606" y="1184400"/>
                    </a:moveTo>
                    <a:cubicBezTo>
                      <a:pt x="93489" y="1250434"/>
                      <a:pt x="207050" y="1245807"/>
                      <a:pt x="287805" y="1173885"/>
                    </a:cubicBezTo>
                    <a:cubicBezTo>
                      <a:pt x="353838" y="1115422"/>
                      <a:pt x="377812" y="1030462"/>
                      <a:pt x="352997" y="964848"/>
                    </a:cubicBezTo>
                    <a:lnTo>
                      <a:pt x="327761" y="418914"/>
                    </a:lnTo>
                    <a:lnTo>
                      <a:pt x="753826" y="266238"/>
                    </a:lnTo>
                    <a:lnTo>
                      <a:pt x="751302" y="0"/>
                    </a:lnTo>
                    <a:lnTo>
                      <a:pt x="247007" y="186745"/>
                    </a:lnTo>
                    <a:lnTo>
                      <a:pt x="255419" y="369704"/>
                    </a:lnTo>
                    <a:lnTo>
                      <a:pt x="257942" y="418914"/>
                    </a:lnTo>
                    <a:lnTo>
                      <a:pt x="280234" y="888721"/>
                    </a:lnTo>
                    <a:cubicBezTo>
                      <a:pt x="218827" y="863064"/>
                      <a:pt x="137231" y="878626"/>
                      <a:pt x="74983" y="934145"/>
                    </a:cubicBezTo>
                    <a:cubicBezTo>
                      <a:pt x="-6192" y="1006067"/>
                      <a:pt x="-24278" y="1118366"/>
                      <a:pt x="34606" y="1184400"/>
                    </a:cubicBezTo>
                    <a:close/>
                  </a:path>
                </a:pathLst>
              </a:custGeom>
              <a:solidFill>
                <a:srgbClr val="D75903"/>
              </a:solidFill>
              <a:ln w="4204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</p:grpSp>
      <p:grpSp>
        <p:nvGrpSpPr>
          <p:cNvPr id="162" name="Group 161">
            <a:extLst>
              <a:ext uri="{FF2B5EF4-FFF2-40B4-BE49-F238E27FC236}">
                <a16:creationId xmlns:a16="http://schemas.microsoft.com/office/drawing/2014/main" id="{B6194C4D-7668-8897-B581-6646DCC06A30}"/>
              </a:ext>
            </a:extLst>
          </p:cNvPr>
          <p:cNvGrpSpPr/>
          <p:nvPr/>
        </p:nvGrpSpPr>
        <p:grpSpPr>
          <a:xfrm>
            <a:off x="6748210" y="-67360"/>
            <a:ext cx="1452629" cy="1067444"/>
            <a:chOff x="-403127" y="371217"/>
            <a:chExt cx="1204344" cy="852926"/>
          </a:xfrm>
        </p:grpSpPr>
        <p:grpSp>
          <p:nvGrpSpPr>
            <p:cNvPr id="163" name="Graphic 876">
              <a:extLst>
                <a:ext uri="{FF2B5EF4-FFF2-40B4-BE49-F238E27FC236}">
                  <a16:creationId xmlns:a16="http://schemas.microsoft.com/office/drawing/2014/main" id="{E73F5AA9-03EF-1233-E650-907B3AFA2C61}"/>
                </a:ext>
              </a:extLst>
            </p:cNvPr>
            <p:cNvGrpSpPr/>
            <p:nvPr/>
          </p:nvGrpSpPr>
          <p:grpSpPr>
            <a:xfrm flipH="1">
              <a:off x="-403127" y="400231"/>
              <a:ext cx="1182052" cy="823912"/>
              <a:chOff x="-380835" y="371217"/>
              <a:chExt cx="1182052" cy="823912"/>
            </a:xfrm>
            <a:solidFill>
              <a:schemeClr val="bg2">
                <a:lumMod val="50000"/>
              </a:schemeClr>
            </a:solidFill>
          </p:grpSpPr>
          <p:grpSp>
            <p:nvGrpSpPr>
              <p:cNvPr id="172" name="Graphic 876">
                <a:extLst>
                  <a:ext uri="{FF2B5EF4-FFF2-40B4-BE49-F238E27FC236}">
                    <a16:creationId xmlns:a16="http://schemas.microsoft.com/office/drawing/2014/main" id="{2E6C2140-6887-27D6-AD8E-16B90904FBC1}"/>
                  </a:ext>
                </a:extLst>
              </p:cNvPr>
              <p:cNvGrpSpPr/>
              <p:nvPr/>
            </p:nvGrpSpPr>
            <p:grpSpPr>
              <a:xfrm>
                <a:off x="-276917" y="371217"/>
                <a:ext cx="1078134" cy="565413"/>
                <a:chOff x="-276917" y="371217"/>
                <a:chExt cx="1078134" cy="565413"/>
              </a:xfrm>
              <a:grpFill/>
            </p:grpSpPr>
            <p:sp>
              <p:nvSpPr>
                <p:cNvPr id="176" name="Freeform: Shape 175">
                  <a:extLst>
                    <a:ext uri="{FF2B5EF4-FFF2-40B4-BE49-F238E27FC236}">
                      <a16:creationId xmlns:a16="http://schemas.microsoft.com/office/drawing/2014/main" id="{5FD7B2D8-FF36-3443-169B-AA59C867510C}"/>
                    </a:ext>
                  </a:extLst>
                </p:cNvPr>
                <p:cNvSpPr/>
                <p:nvPr/>
              </p:nvSpPr>
              <p:spPr>
                <a:xfrm>
                  <a:off x="-3264" y="496851"/>
                  <a:ext cx="599598" cy="439778"/>
                </a:xfrm>
                <a:custGeom>
                  <a:avLst/>
                  <a:gdLst>
                    <a:gd name="connsiteX0" fmla="*/ 510254 w 599598"/>
                    <a:gd name="connsiteY0" fmla="*/ 0 h 439778"/>
                    <a:gd name="connsiteX1" fmla="*/ 0 w 599598"/>
                    <a:gd name="connsiteY1" fmla="*/ 174403 h 439778"/>
                    <a:gd name="connsiteX2" fmla="*/ 90106 w 599598"/>
                    <a:gd name="connsiteY2" fmla="*/ 434054 h 439778"/>
                    <a:gd name="connsiteX3" fmla="*/ 599599 w 599598"/>
                    <a:gd name="connsiteY3" fmla="*/ 257270 h 439778"/>
                    <a:gd name="connsiteX4" fmla="*/ 510254 w 599598"/>
                    <a:gd name="connsiteY4" fmla="*/ 0 h 4397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99598" h="439778">
                      <a:moveTo>
                        <a:pt x="510254" y="0"/>
                      </a:moveTo>
                      <a:lnTo>
                        <a:pt x="0" y="174403"/>
                      </a:lnTo>
                      <a:lnTo>
                        <a:pt x="90106" y="434054"/>
                      </a:lnTo>
                      <a:cubicBezTo>
                        <a:pt x="278511" y="460439"/>
                        <a:pt x="468059" y="394621"/>
                        <a:pt x="599599" y="257270"/>
                      </a:cubicBezTo>
                      <a:lnTo>
                        <a:pt x="510254" y="0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77" name="Freeform: Shape 176">
                  <a:extLst>
                    <a:ext uri="{FF2B5EF4-FFF2-40B4-BE49-F238E27FC236}">
                      <a16:creationId xmlns:a16="http://schemas.microsoft.com/office/drawing/2014/main" id="{A987544A-57EA-15AE-0846-1CD88BCB1383}"/>
                    </a:ext>
                  </a:extLst>
                </p:cNvPr>
                <p:cNvSpPr/>
                <p:nvPr/>
              </p:nvSpPr>
              <p:spPr>
                <a:xfrm>
                  <a:off x="-276917" y="371217"/>
                  <a:ext cx="1078134" cy="458057"/>
                </a:xfrm>
                <a:custGeom>
                  <a:avLst/>
                  <a:gdLst>
                    <a:gd name="connsiteX0" fmla="*/ 1078135 w 1078134"/>
                    <a:gd name="connsiteY0" fmla="*/ 41910 h 458057"/>
                    <a:gd name="connsiteX1" fmla="*/ 618554 w 1078134"/>
                    <a:gd name="connsiteY1" fmla="*/ 458057 h 458057"/>
                    <a:gd name="connsiteX2" fmla="*/ 0 w 1078134"/>
                    <a:gd name="connsiteY2" fmla="*/ 416147 h 458057"/>
                    <a:gd name="connsiteX3" fmla="*/ 64294 w 1078134"/>
                    <a:gd name="connsiteY3" fmla="*/ 357950 h 458057"/>
                    <a:gd name="connsiteX4" fmla="*/ 98965 w 1078134"/>
                    <a:gd name="connsiteY4" fmla="*/ 326517 h 458057"/>
                    <a:gd name="connsiteX5" fmla="*/ 459581 w 1078134"/>
                    <a:gd name="connsiteY5" fmla="*/ 0 h 458057"/>
                    <a:gd name="connsiteX6" fmla="*/ 944975 w 1078134"/>
                    <a:gd name="connsiteY6" fmla="*/ 32957 h 458057"/>
                    <a:gd name="connsiteX7" fmla="*/ 991553 w 1078134"/>
                    <a:gd name="connsiteY7" fmla="*/ 36100 h 4580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078134" h="458057">
                      <a:moveTo>
                        <a:pt x="1078135" y="41910"/>
                      </a:moveTo>
                      <a:lnTo>
                        <a:pt x="618554" y="458057"/>
                      </a:lnTo>
                      <a:lnTo>
                        <a:pt x="0" y="416147"/>
                      </a:lnTo>
                      <a:lnTo>
                        <a:pt x="64294" y="357950"/>
                      </a:lnTo>
                      <a:lnTo>
                        <a:pt x="98965" y="326517"/>
                      </a:lnTo>
                      <a:lnTo>
                        <a:pt x="459581" y="0"/>
                      </a:lnTo>
                      <a:lnTo>
                        <a:pt x="944975" y="32957"/>
                      </a:lnTo>
                      <a:lnTo>
                        <a:pt x="991553" y="36100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78" name="Freeform: Shape 177">
                  <a:extLst>
                    <a:ext uri="{FF2B5EF4-FFF2-40B4-BE49-F238E27FC236}">
                      <a16:creationId xmlns:a16="http://schemas.microsoft.com/office/drawing/2014/main" id="{7A304C77-2717-EF23-81FD-7EDC624F933D}"/>
                    </a:ext>
                  </a:extLst>
                </p:cNvPr>
                <p:cNvSpPr/>
                <p:nvPr/>
              </p:nvSpPr>
              <p:spPr>
                <a:xfrm>
                  <a:off x="-212623" y="371217"/>
                  <a:ext cx="927258" cy="393954"/>
                </a:xfrm>
                <a:custGeom>
                  <a:avLst/>
                  <a:gdLst>
                    <a:gd name="connsiteX0" fmla="*/ 927259 w 927258"/>
                    <a:gd name="connsiteY0" fmla="*/ 36100 h 393954"/>
                    <a:gd name="connsiteX1" fmla="*/ 531971 w 927258"/>
                    <a:gd name="connsiteY1" fmla="*/ 393954 h 393954"/>
                    <a:gd name="connsiteX2" fmla="*/ 0 w 927258"/>
                    <a:gd name="connsiteY2" fmla="*/ 357950 h 393954"/>
                    <a:gd name="connsiteX3" fmla="*/ 34671 w 927258"/>
                    <a:gd name="connsiteY3" fmla="*/ 326517 h 393954"/>
                    <a:gd name="connsiteX4" fmla="*/ 395288 w 927258"/>
                    <a:gd name="connsiteY4" fmla="*/ 0 h 393954"/>
                    <a:gd name="connsiteX5" fmla="*/ 880682 w 927258"/>
                    <a:gd name="connsiteY5" fmla="*/ 32957 h 3939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27258" h="393954">
                      <a:moveTo>
                        <a:pt x="927259" y="36100"/>
                      </a:moveTo>
                      <a:lnTo>
                        <a:pt x="531971" y="393954"/>
                      </a:lnTo>
                      <a:lnTo>
                        <a:pt x="0" y="357950"/>
                      </a:lnTo>
                      <a:lnTo>
                        <a:pt x="34671" y="326517"/>
                      </a:lnTo>
                      <a:lnTo>
                        <a:pt x="395288" y="0"/>
                      </a:lnTo>
                      <a:lnTo>
                        <a:pt x="880682" y="32957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173" name="Graphic 876">
                <a:extLst>
                  <a:ext uri="{FF2B5EF4-FFF2-40B4-BE49-F238E27FC236}">
                    <a16:creationId xmlns:a16="http://schemas.microsoft.com/office/drawing/2014/main" id="{814EFC7A-2859-122F-AF7E-6691C07D4FA7}"/>
                  </a:ext>
                </a:extLst>
              </p:cNvPr>
              <p:cNvGrpSpPr/>
              <p:nvPr/>
            </p:nvGrpSpPr>
            <p:grpSpPr>
              <a:xfrm>
                <a:off x="-380835" y="555811"/>
                <a:ext cx="644461" cy="639318"/>
                <a:chOff x="-380835" y="555811"/>
                <a:chExt cx="644461" cy="639318"/>
              </a:xfrm>
              <a:grpFill/>
            </p:grpSpPr>
            <p:sp>
              <p:nvSpPr>
                <p:cNvPr id="174" name="Freeform: Shape 173">
                  <a:extLst>
                    <a:ext uri="{FF2B5EF4-FFF2-40B4-BE49-F238E27FC236}">
                      <a16:creationId xmlns:a16="http://schemas.microsoft.com/office/drawing/2014/main" id="{DB83385B-EFF3-0751-B49C-DEC2DE9D3336}"/>
                    </a:ext>
                  </a:extLst>
                </p:cNvPr>
                <p:cNvSpPr/>
                <p:nvPr/>
              </p:nvSpPr>
              <p:spPr>
                <a:xfrm>
                  <a:off x="-321494" y="555811"/>
                  <a:ext cx="585120" cy="588168"/>
                </a:xfrm>
                <a:custGeom>
                  <a:avLst/>
                  <a:gdLst>
                    <a:gd name="connsiteX0" fmla="*/ 24956 w 585120"/>
                    <a:gd name="connsiteY0" fmla="*/ 588169 h 588168"/>
                    <a:gd name="connsiteX1" fmla="*/ 0 w 585120"/>
                    <a:gd name="connsiteY1" fmla="*/ 585883 h 588168"/>
                    <a:gd name="connsiteX2" fmla="*/ 32766 w 585120"/>
                    <a:gd name="connsiteY2" fmla="*/ 222790 h 588168"/>
                    <a:gd name="connsiteX3" fmla="*/ 575596 w 585120"/>
                    <a:gd name="connsiteY3" fmla="*/ 0 h 588168"/>
                    <a:gd name="connsiteX4" fmla="*/ 585121 w 585120"/>
                    <a:gd name="connsiteY4" fmla="*/ 23241 h 588168"/>
                    <a:gd name="connsiteX5" fmla="*/ 56388 w 585120"/>
                    <a:gd name="connsiteY5" fmla="*/ 240221 h 5881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85120" h="588168">
                      <a:moveTo>
                        <a:pt x="24956" y="588169"/>
                      </a:moveTo>
                      <a:lnTo>
                        <a:pt x="0" y="585883"/>
                      </a:lnTo>
                      <a:lnTo>
                        <a:pt x="32766" y="222790"/>
                      </a:lnTo>
                      <a:lnTo>
                        <a:pt x="575596" y="0"/>
                      </a:lnTo>
                      <a:lnTo>
                        <a:pt x="585121" y="23241"/>
                      </a:lnTo>
                      <a:lnTo>
                        <a:pt x="56388" y="240221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75" name="Freeform: Shape 174">
                  <a:extLst>
                    <a:ext uri="{FF2B5EF4-FFF2-40B4-BE49-F238E27FC236}">
                      <a16:creationId xmlns:a16="http://schemas.microsoft.com/office/drawing/2014/main" id="{DB272F82-BF19-F73F-688E-FD058B175627}"/>
                    </a:ext>
                  </a:extLst>
                </p:cNvPr>
                <p:cNvSpPr/>
                <p:nvPr/>
              </p:nvSpPr>
              <p:spPr>
                <a:xfrm>
                  <a:off x="-380835" y="1007010"/>
                  <a:ext cx="121695" cy="188118"/>
                </a:xfrm>
                <a:custGeom>
                  <a:avLst/>
                  <a:gdLst>
                    <a:gd name="connsiteX0" fmla="*/ 85058 w 121695"/>
                    <a:gd name="connsiteY0" fmla="*/ 1619 h 188118"/>
                    <a:gd name="connsiteX1" fmla="*/ 79915 w 121695"/>
                    <a:gd name="connsiteY1" fmla="*/ 0 h 188118"/>
                    <a:gd name="connsiteX2" fmla="*/ 0 w 121695"/>
                    <a:gd name="connsiteY2" fmla="*/ 170783 h 188118"/>
                    <a:gd name="connsiteX3" fmla="*/ 111824 w 121695"/>
                    <a:gd name="connsiteY3" fmla="*/ 188119 h 188118"/>
                    <a:gd name="connsiteX4" fmla="*/ 85058 w 121695"/>
                    <a:gd name="connsiteY4" fmla="*/ 1619 h 1881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1695" h="188118">
                      <a:moveTo>
                        <a:pt x="85058" y="1619"/>
                      </a:moveTo>
                      <a:lnTo>
                        <a:pt x="79915" y="0"/>
                      </a:lnTo>
                      <a:cubicBezTo>
                        <a:pt x="64484" y="5810"/>
                        <a:pt x="10573" y="35814"/>
                        <a:pt x="0" y="170783"/>
                      </a:cubicBezTo>
                      <a:lnTo>
                        <a:pt x="111824" y="188119"/>
                      </a:lnTo>
                      <a:cubicBezTo>
                        <a:pt x="140684" y="56483"/>
                        <a:pt x="98393" y="12002"/>
                        <a:pt x="85058" y="1619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</p:grpSp>
        <p:grpSp>
          <p:nvGrpSpPr>
            <p:cNvPr id="164" name="Graphic 876">
              <a:extLst>
                <a:ext uri="{FF2B5EF4-FFF2-40B4-BE49-F238E27FC236}">
                  <a16:creationId xmlns:a16="http://schemas.microsoft.com/office/drawing/2014/main" id="{4EE27BE9-3FA7-9C19-32F6-02F0D582CA8C}"/>
                </a:ext>
              </a:extLst>
            </p:cNvPr>
            <p:cNvGrpSpPr/>
            <p:nvPr/>
          </p:nvGrpSpPr>
          <p:grpSpPr>
            <a:xfrm flipH="1">
              <a:off x="-380835" y="371217"/>
              <a:ext cx="1182052" cy="823912"/>
              <a:chOff x="-380835" y="371217"/>
              <a:chExt cx="1182052" cy="823912"/>
            </a:xfrm>
          </p:grpSpPr>
          <p:grpSp>
            <p:nvGrpSpPr>
              <p:cNvPr id="165" name="Graphic 876">
                <a:extLst>
                  <a:ext uri="{FF2B5EF4-FFF2-40B4-BE49-F238E27FC236}">
                    <a16:creationId xmlns:a16="http://schemas.microsoft.com/office/drawing/2014/main" id="{6704F5ED-1F2E-4DF5-35AE-DF7F01EBF5AB}"/>
                  </a:ext>
                </a:extLst>
              </p:cNvPr>
              <p:cNvGrpSpPr/>
              <p:nvPr/>
            </p:nvGrpSpPr>
            <p:grpSpPr>
              <a:xfrm>
                <a:off x="-276917" y="371217"/>
                <a:ext cx="1078134" cy="565413"/>
                <a:chOff x="-276917" y="371217"/>
                <a:chExt cx="1078134" cy="565413"/>
              </a:xfrm>
            </p:grpSpPr>
            <p:sp>
              <p:nvSpPr>
                <p:cNvPr id="169" name="Freeform: Shape 168">
                  <a:extLst>
                    <a:ext uri="{FF2B5EF4-FFF2-40B4-BE49-F238E27FC236}">
                      <a16:creationId xmlns:a16="http://schemas.microsoft.com/office/drawing/2014/main" id="{6E36A7F7-B3D8-D741-2D00-619C93794D25}"/>
                    </a:ext>
                  </a:extLst>
                </p:cNvPr>
                <p:cNvSpPr/>
                <p:nvPr/>
              </p:nvSpPr>
              <p:spPr>
                <a:xfrm>
                  <a:off x="-3264" y="496851"/>
                  <a:ext cx="599598" cy="439778"/>
                </a:xfrm>
                <a:custGeom>
                  <a:avLst/>
                  <a:gdLst>
                    <a:gd name="connsiteX0" fmla="*/ 510254 w 599598"/>
                    <a:gd name="connsiteY0" fmla="*/ 0 h 439778"/>
                    <a:gd name="connsiteX1" fmla="*/ 0 w 599598"/>
                    <a:gd name="connsiteY1" fmla="*/ 174403 h 439778"/>
                    <a:gd name="connsiteX2" fmla="*/ 90106 w 599598"/>
                    <a:gd name="connsiteY2" fmla="*/ 434054 h 439778"/>
                    <a:gd name="connsiteX3" fmla="*/ 599599 w 599598"/>
                    <a:gd name="connsiteY3" fmla="*/ 257270 h 439778"/>
                    <a:gd name="connsiteX4" fmla="*/ 510254 w 599598"/>
                    <a:gd name="connsiteY4" fmla="*/ 0 h 4397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99598" h="439778">
                      <a:moveTo>
                        <a:pt x="510254" y="0"/>
                      </a:moveTo>
                      <a:lnTo>
                        <a:pt x="0" y="174403"/>
                      </a:lnTo>
                      <a:lnTo>
                        <a:pt x="90106" y="434054"/>
                      </a:lnTo>
                      <a:cubicBezTo>
                        <a:pt x="278511" y="460439"/>
                        <a:pt x="468059" y="394621"/>
                        <a:pt x="599599" y="257270"/>
                      </a:cubicBezTo>
                      <a:lnTo>
                        <a:pt x="510254" y="0"/>
                      </a:lnTo>
                      <a:close/>
                    </a:path>
                  </a:pathLst>
                </a:custGeom>
                <a:solidFill>
                  <a:srgbClr val="3D405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70" name="Freeform: Shape 169">
                  <a:extLst>
                    <a:ext uri="{FF2B5EF4-FFF2-40B4-BE49-F238E27FC236}">
                      <a16:creationId xmlns:a16="http://schemas.microsoft.com/office/drawing/2014/main" id="{60372661-36C1-1A3E-E5E4-BAC9D827598B}"/>
                    </a:ext>
                  </a:extLst>
                </p:cNvPr>
                <p:cNvSpPr/>
                <p:nvPr/>
              </p:nvSpPr>
              <p:spPr>
                <a:xfrm>
                  <a:off x="-276917" y="371217"/>
                  <a:ext cx="1078134" cy="458057"/>
                </a:xfrm>
                <a:custGeom>
                  <a:avLst/>
                  <a:gdLst>
                    <a:gd name="connsiteX0" fmla="*/ 1078135 w 1078134"/>
                    <a:gd name="connsiteY0" fmla="*/ 41910 h 458057"/>
                    <a:gd name="connsiteX1" fmla="*/ 618554 w 1078134"/>
                    <a:gd name="connsiteY1" fmla="*/ 458057 h 458057"/>
                    <a:gd name="connsiteX2" fmla="*/ 0 w 1078134"/>
                    <a:gd name="connsiteY2" fmla="*/ 416147 h 458057"/>
                    <a:gd name="connsiteX3" fmla="*/ 64294 w 1078134"/>
                    <a:gd name="connsiteY3" fmla="*/ 357950 h 458057"/>
                    <a:gd name="connsiteX4" fmla="*/ 98965 w 1078134"/>
                    <a:gd name="connsiteY4" fmla="*/ 326517 h 458057"/>
                    <a:gd name="connsiteX5" fmla="*/ 459581 w 1078134"/>
                    <a:gd name="connsiteY5" fmla="*/ 0 h 458057"/>
                    <a:gd name="connsiteX6" fmla="*/ 944975 w 1078134"/>
                    <a:gd name="connsiteY6" fmla="*/ 32957 h 458057"/>
                    <a:gd name="connsiteX7" fmla="*/ 991553 w 1078134"/>
                    <a:gd name="connsiteY7" fmla="*/ 36100 h 4580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078134" h="458057">
                      <a:moveTo>
                        <a:pt x="1078135" y="41910"/>
                      </a:moveTo>
                      <a:lnTo>
                        <a:pt x="618554" y="458057"/>
                      </a:lnTo>
                      <a:lnTo>
                        <a:pt x="0" y="416147"/>
                      </a:lnTo>
                      <a:lnTo>
                        <a:pt x="64294" y="357950"/>
                      </a:lnTo>
                      <a:lnTo>
                        <a:pt x="98965" y="326517"/>
                      </a:lnTo>
                      <a:lnTo>
                        <a:pt x="459581" y="0"/>
                      </a:lnTo>
                      <a:lnTo>
                        <a:pt x="944975" y="32957"/>
                      </a:lnTo>
                      <a:lnTo>
                        <a:pt x="991553" y="36100"/>
                      </a:lnTo>
                      <a:close/>
                    </a:path>
                  </a:pathLst>
                </a:custGeom>
                <a:solidFill>
                  <a:srgbClr val="3D405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71" name="Freeform: Shape 170">
                  <a:extLst>
                    <a:ext uri="{FF2B5EF4-FFF2-40B4-BE49-F238E27FC236}">
                      <a16:creationId xmlns:a16="http://schemas.microsoft.com/office/drawing/2014/main" id="{22CE5BB0-884C-AB26-C3CC-F38EA057DD16}"/>
                    </a:ext>
                  </a:extLst>
                </p:cNvPr>
                <p:cNvSpPr/>
                <p:nvPr/>
              </p:nvSpPr>
              <p:spPr>
                <a:xfrm>
                  <a:off x="-212623" y="371217"/>
                  <a:ext cx="927258" cy="393954"/>
                </a:xfrm>
                <a:custGeom>
                  <a:avLst/>
                  <a:gdLst>
                    <a:gd name="connsiteX0" fmla="*/ 927259 w 927258"/>
                    <a:gd name="connsiteY0" fmla="*/ 36100 h 393954"/>
                    <a:gd name="connsiteX1" fmla="*/ 531971 w 927258"/>
                    <a:gd name="connsiteY1" fmla="*/ 393954 h 393954"/>
                    <a:gd name="connsiteX2" fmla="*/ 0 w 927258"/>
                    <a:gd name="connsiteY2" fmla="*/ 357950 h 393954"/>
                    <a:gd name="connsiteX3" fmla="*/ 34671 w 927258"/>
                    <a:gd name="connsiteY3" fmla="*/ 326517 h 393954"/>
                    <a:gd name="connsiteX4" fmla="*/ 395288 w 927258"/>
                    <a:gd name="connsiteY4" fmla="*/ 0 h 393954"/>
                    <a:gd name="connsiteX5" fmla="*/ 880682 w 927258"/>
                    <a:gd name="connsiteY5" fmla="*/ 32957 h 3939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27258" h="393954">
                      <a:moveTo>
                        <a:pt x="927259" y="36100"/>
                      </a:moveTo>
                      <a:lnTo>
                        <a:pt x="531971" y="393954"/>
                      </a:lnTo>
                      <a:lnTo>
                        <a:pt x="0" y="357950"/>
                      </a:lnTo>
                      <a:lnTo>
                        <a:pt x="34671" y="326517"/>
                      </a:lnTo>
                      <a:lnTo>
                        <a:pt x="395288" y="0"/>
                      </a:lnTo>
                      <a:lnTo>
                        <a:pt x="880682" y="32957"/>
                      </a:lnTo>
                      <a:close/>
                    </a:path>
                  </a:pathLst>
                </a:custGeom>
                <a:solidFill>
                  <a:srgbClr val="484D5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166" name="Graphic 876">
                <a:extLst>
                  <a:ext uri="{FF2B5EF4-FFF2-40B4-BE49-F238E27FC236}">
                    <a16:creationId xmlns:a16="http://schemas.microsoft.com/office/drawing/2014/main" id="{EB18FAA2-7E6F-2860-703A-7FF46AD4712B}"/>
                  </a:ext>
                </a:extLst>
              </p:cNvPr>
              <p:cNvGrpSpPr/>
              <p:nvPr/>
            </p:nvGrpSpPr>
            <p:grpSpPr>
              <a:xfrm>
                <a:off x="-380835" y="555811"/>
                <a:ext cx="644461" cy="639318"/>
                <a:chOff x="-380835" y="555811"/>
                <a:chExt cx="644461" cy="639318"/>
              </a:xfrm>
              <a:solidFill>
                <a:srgbClr val="FFD524"/>
              </a:solidFill>
            </p:grpSpPr>
            <p:sp>
              <p:nvSpPr>
                <p:cNvPr id="167" name="Freeform: Shape 166">
                  <a:extLst>
                    <a:ext uri="{FF2B5EF4-FFF2-40B4-BE49-F238E27FC236}">
                      <a16:creationId xmlns:a16="http://schemas.microsoft.com/office/drawing/2014/main" id="{F40DA857-81BE-FF28-C55E-73288DBD2CD7}"/>
                    </a:ext>
                  </a:extLst>
                </p:cNvPr>
                <p:cNvSpPr/>
                <p:nvPr/>
              </p:nvSpPr>
              <p:spPr>
                <a:xfrm>
                  <a:off x="-321494" y="555811"/>
                  <a:ext cx="585120" cy="588168"/>
                </a:xfrm>
                <a:custGeom>
                  <a:avLst/>
                  <a:gdLst>
                    <a:gd name="connsiteX0" fmla="*/ 24956 w 585120"/>
                    <a:gd name="connsiteY0" fmla="*/ 588169 h 588168"/>
                    <a:gd name="connsiteX1" fmla="*/ 0 w 585120"/>
                    <a:gd name="connsiteY1" fmla="*/ 585883 h 588168"/>
                    <a:gd name="connsiteX2" fmla="*/ 32766 w 585120"/>
                    <a:gd name="connsiteY2" fmla="*/ 222790 h 588168"/>
                    <a:gd name="connsiteX3" fmla="*/ 575596 w 585120"/>
                    <a:gd name="connsiteY3" fmla="*/ 0 h 588168"/>
                    <a:gd name="connsiteX4" fmla="*/ 585121 w 585120"/>
                    <a:gd name="connsiteY4" fmla="*/ 23241 h 588168"/>
                    <a:gd name="connsiteX5" fmla="*/ 56388 w 585120"/>
                    <a:gd name="connsiteY5" fmla="*/ 240221 h 5881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85120" h="588168">
                      <a:moveTo>
                        <a:pt x="24956" y="588169"/>
                      </a:moveTo>
                      <a:lnTo>
                        <a:pt x="0" y="585883"/>
                      </a:lnTo>
                      <a:lnTo>
                        <a:pt x="32766" y="222790"/>
                      </a:lnTo>
                      <a:lnTo>
                        <a:pt x="575596" y="0"/>
                      </a:lnTo>
                      <a:lnTo>
                        <a:pt x="585121" y="23241"/>
                      </a:lnTo>
                      <a:lnTo>
                        <a:pt x="56388" y="240221"/>
                      </a:lnTo>
                      <a:close/>
                    </a:path>
                  </a:pathLst>
                </a:custGeom>
                <a:solidFill>
                  <a:srgbClr val="FFD52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68" name="Freeform: Shape 167">
                  <a:extLst>
                    <a:ext uri="{FF2B5EF4-FFF2-40B4-BE49-F238E27FC236}">
                      <a16:creationId xmlns:a16="http://schemas.microsoft.com/office/drawing/2014/main" id="{E669E863-B255-42A1-8E04-A02F213D4536}"/>
                    </a:ext>
                  </a:extLst>
                </p:cNvPr>
                <p:cNvSpPr/>
                <p:nvPr/>
              </p:nvSpPr>
              <p:spPr>
                <a:xfrm>
                  <a:off x="-380835" y="1007010"/>
                  <a:ext cx="121695" cy="188118"/>
                </a:xfrm>
                <a:custGeom>
                  <a:avLst/>
                  <a:gdLst>
                    <a:gd name="connsiteX0" fmla="*/ 85058 w 121695"/>
                    <a:gd name="connsiteY0" fmla="*/ 1619 h 188118"/>
                    <a:gd name="connsiteX1" fmla="*/ 79915 w 121695"/>
                    <a:gd name="connsiteY1" fmla="*/ 0 h 188118"/>
                    <a:gd name="connsiteX2" fmla="*/ 0 w 121695"/>
                    <a:gd name="connsiteY2" fmla="*/ 170783 h 188118"/>
                    <a:gd name="connsiteX3" fmla="*/ 111824 w 121695"/>
                    <a:gd name="connsiteY3" fmla="*/ 188119 h 188118"/>
                    <a:gd name="connsiteX4" fmla="*/ 85058 w 121695"/>
                    <a:gd name="connsiteY4" fmla="*/ 1619 h 1881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1695" h="188118">
                      <a:moveTo>
                        <a:pt x="85058" y="1619"/>
                      </a:moveTo>
                      <a:lnTo>
                        <a:pt x="79915" y="0"/>
                      </a:lnTo>
                      <a:cubicBezTo>
                        <a:pt x="64484" y="5810"/>
                        <a:pt x="10573" y="35814"/>
                        <a:pt x="0" y="170783"/>
                      </a:cubicBezTo>
                      <a:lnTo>
                        <a:pt x="111824" y="188119"/>
                      </a:lnTo>
                      <a:cubicBezTo>
                        <a:pt x="140684" y="56483"/>
                        <a:pt x="98393" y="12002"/>
                        <a:pt x="85058" y="1619"/>
                      </a:cubicBezTo>
                      <a:close/>
                    </a:path>
                  </a:pathLst>
                </a:custGeom>
                <a:solidFill>
                  <a:srgbClr val="FFD52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</p:grpSp>
      </p:grpSp>
      <p:grpSp>
        <p:nvGrpSpPr>
          <p:cNvPr id="225" name="Graphic 26">
            <a:extLst>
              <a:ext uri="{FF2B5EF4-FFF2-40B4-BE49-F238E27FC236}">
                <a16:creationId xmlns:a16="http://schemas.microsoft.com/office/drawing/2014/main" id="{8452E555-E4AD-8671-310E-E946590C85E8}"/>
              </a:ext>
            </a:extLst>
          </p:cNvPr>
          <p:cNvGrpSpPr/>
          <p:nvPr/>
        </p:nvGrpSpPr>
        <p:grpSpPr>
          <a:xfrm rot="3850150">
            <a:off x="-315026" y="2040514"/>
            <a:ext cx="1100060" cy="1731607"/>
            <a:chOff x="5967437" y="3219475"/>
            <a:chExt cx="259743" cy="423668"/>
          </a:xfrm>
        </p:grpSpPr>
        <p:grpSp>
          <p:nvGrpSpPr>
            <p:cNvPr id="226" name="Graphic 26">
              <a:extLst>
                <a:ext uri="{FF2B5EF4-FFF2-40B4-BE49-F238E27FC236}">
                  <a16:creationId xmlns:a16="http://schemas.microsoft.com/office/drawing/2014/main" id="{EAD32D00-C8BF-48FE-365E-0A4C2F03427F}"/>
                </a:ext>
              </a:extLst>
            </p:cNvPr>
            <p:cNvGrpSpPr/>
            <p:nvPr/>
          </p:nvGrpSpPr>
          <p:grpSpPr>
            <a:xfrm>
              <a:off x="5967437" y="3219475"/>
              <a:ext cx="259743" cy="423668"/>
              <a:chOff x="5967437" y="3219475"/>
              <a:chExt cx="259743" cy="423668"/>
            </a:xfrm>
          </p:grpSpPr>
          <p:sp>
            <p:nvSpPr>
              <p:cNvPr id="235" name="Freeform: Shape 234">
                <a:extLst>
                  <a:ext uri="{FF2B5EF4-FFF2-40B4-BE49-F238E27FC236}">
                    <a16:creationId xmlns:a16="http://schemas.microsoft.com/office/drawing/2014/main" id="{4F5918CB-642B-1551-2FA0-BA1229FD5A77}"/>
                  </a:ext>
                </a:extLst>
              </p:cNvPr>
              <p:cNvSpPr/>
              <p:nvPr/>
            </p:nvSpPr>
            <p:spPr>
              <a:xfrm>
                <a:off x="5991700" y="3244310"/>
                <a:ext cx="235480" cy="398833"/>
              </a:xfrm>
              <a:custGeom>
                <a:avLst/>
                <a:gdLst>
                  <a:gd name="connsiteX0" fmla="*/ 31052 w 235480"/>
                  <a:gd name="connsiteY0" fmla="*/ 15145 h 398833"/>
                  <a:gd name="connsiteX1" fmla="*/ 0 w 235480"/>
                  <a:gd name="connsiteY1" fmla="*/ 30194 h 398833"/>
                  <a:gd name="connsiteX2" fmla="*/ 169831 w 235480"/>
                  <a:gd name="connsiteY2" fmla="*/ 379381 h 398833"/>
                  <a:gd name="connsiteX3" fmla="*/ 216027 w 235480"/>
                  <a:gd name="connsiteY3" fmla="*/ 395383 h 398833"/>
                  <a:gd name="connsiteX4" fmla="*/ 232029 w 235480"/>
                  <a:gd name="connsiteY4" fmla="*/ 349187 h 398833"/>
                  <a:gd name="connsiteX5" fmla="*/ 62198 w 235480"/>
                  <a:gd name="connsiteY5" fmla="*/ 0 h 398833"/>
                  <a:gd name="connsiteX6" fmla="*/ 31052 w 235480"/>
                  <a:gd name="connsiteY6" fmla="*/ 15145 h 3988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35480" h="398833">
                    <a:moveTo>
                      <a:pt x="31052" y="15145"/>
                    </a:moveTo>
                    <a:lnTo>
                      <a:pt x="0" y="30194"/>
                    </a:lnTo>
                    <a:lnTo>
                      <a:pt x="169831" y="379381"/>
                    </a:lnTo>
                    <a:cubicBezTo>
                      <a:pt x="178213" y="396526"/>
                      <a:pt x="198882" y="403670"/>
                      <a:pt x="216027" y="395383"/>
                    </a:cubicBezTo>
                    <a:cubicBezTo>
                      <a:pt x="233172" y="387001"/>
                      <a:pt x="240316" y="366332"/>
                      <a:pt x="232029" y="349187"/>
                    </a:cubicBezTo>
                    <a:lnTo>
                      <a:pt x="62198" y="0"/>
                    </a:lnTo>
                    <a:lnTo>
                      <a:pt x="31052" y="15145"/>
                    </a:lnTo>
                    <a:close/>
                  </a:path>
                </a:pathLst>
              </a:custGeom>
              <a:solidFill>
                <a:srgbClr val="EDB86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36" name="Freeform: Shape 235">
                <a:extLst>
                  <a:ext uri="{FF2B5EF4-FFF2-40B4-BE49-F238E27FC236}">
                    <a16:creationId xmlns:a16="http://schemas.microsoft.com/office/drawing/2014/main" id="{1DEF1EE6-ED33-540F-2189-C91403269355}"/>
                  </a:ext>
                </a:extLst>
              </p:cNvPr>
              <p:cNvSpPr/>
              <p:nvPr/>
            </p:nvSpPr>
            <p:spPr>
              <a:xfrm>
                <a:off x="5967437" y="3219475"/>
                <a:ext cx="101155" cy="60388"/>
              </a:xfrm>
              <a:custGeom>
                <a:avLst/>
                <a:gdLst>
                  <a:gd name="connsiteX0" fmla="*/ 85509 w 101155"/>
                  <a:gd name="connsiteY0" fmla="*/ 1117 h 60388"/>
                  <a:gd name="connsiteX1" fmla="*/ 45790 w 101155"/>
                  <a:gd name="connsiteY1" fmla="*/ 20358 h 60388"/>
                  <a:gd name="connsiteX2" fmla="*/ 6070 w 101155"/>
                  <a:gd name="connsiteY2" fmla="*/ 39694 h 60388"/>
                  <a:gd name="connsiteX3" fmla="*/ 1117 w 101155"/>
                  <a:gd name="connsiteY3" fmla="*/ 54267 h 60388"/>
                  <a:gd name="connsiteX4" fmla="*/ 15691 w 101155"/>
                  <a:gd name="connsiteY4" fmla="*/ 59315 h 60388"/>
                  <a:gd name="connsiteX5" fmla="*/ 55315 w 101155"/>
                  <a:gd name="connsiteY5" fmla="*/ 39979 h 60388"/>
                  <a:gd name="connsiteX6" fmla="*/ 95034 w 101155"/>
                  <a:gd name="connsiteY6" fmla="*/ 20644 h 60388"/>
                  <a:gd name="connsiteX7" fmla="*/ 100082 w 101155"/>
                  <a:gd name="connsiteY7" fmla="*/ 6070 h 60388"/>
                  <a:gd name="connsiteX8" fmla="*/ 85509 w 101155"/>
                  <a:gd name="connsiteY8" fmla="*/ 1117 h 603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01155" h="60388">
                    <a:moveTo>
                      <a:pt x="85509" y="1117"/>
                    </a:moveTo>
                    <a:lnTo>
                      <a:pt x="45790" y="20358"/>
                    </a:lnTo>
                    <a:lnTo>
                      <a:pt x="6070" y="39694"/>
                    </a:lnTo>
                    <a:cubicBezTo>
                      <a:pt x="736" y="42361"/>
                      <a:pt x="-1550" y="48838"/>
                      <a:pt x="1117" y="54267"/>
                    </a:cubicBezTo>
                    <a:cubicBezTo>
                      <a:pt x="3784" y="59696"/>
                      <a:pt x="10261" y="61887"/>
                      <a:pt x="15691" y="59315"/>
                    </a:cubicBezTo>
                    <a:lnTo>
                      <a:pt x="55315" y="39979"/>
                    </a:lnTo>
                    <a:lnTo>
                      <a:pt x="95034" y="20644"/>
                    </a:lnTo>
                    <a:cubicBezTo>
                      <a:pt x="100463" y="17977"/>
                      <a:pt x="102654" y="11500"/>
                      <a:pt x="100082" y="6070"/>
                    </a:cubicBezTo>
                    <a:cubicBezTo>
                      <a:pt x="97415" y="736"/>
                      <a:pt x="90938" y="-1550"/>
                      <a:pt x="85509" y="1117"/>
                    </a:cubicBezTo>
                    <a:close/>
                  </a:path>
                </a:pathLst>
              </a:custGeom>
              <a:solidFill>
                <a:srgbClr val="EDB86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 dirty="0"/>
              </a:p>
            </p:txBody>
          </p:sp>
          <p:sp>
            <p:nvSpPr>
              <p:cNvPr id="237" name="Freeform: Shape 236">
                <a:extLst>
                  <a:ext uri="{FF2B5EF4-FFF2-40B4-BE49-F238E27FC236}">
                    <a16:creationId xmlns:a16="http://schemas.microsoft.com/office/drawing/2014/main" id="{FCFEB107-1214-4AB4-89EA-A7B982AC74C3}"/>
                  </a:ext>
                </a:extLst>
              </p:cNvPr>
              <p:cNvSpPr/>
              <p:nvPr/>
            </p:nvSpPr>
            <p:spPr>
              <a:xfrm>
                <a:off x="5991700" y="3244310"/>
                <a:ext cx="65151" cy="36480"/>
              </a:xfrm>
              <a:custGeom>
                <a:avLst/>
                <a:gdLst>
                  <a:gd name="connsiteX0" fmla="*/ 65151 w 65151"/>
                  <a:gd name="connsiteY0" fmla="*/ 6287 h 36480"/>
                  <a:gd name="connsiteX1" fmla="*/ 62198 w 65151"/>
                  <a:gd name="connsiteY1" fmla="*/ 0 h 36480"/>
                  <a:gd name="connsiteX2" fmla="*/ 31909 w 65151"/>
                  <a:gd name="connsiteY2" fmla="*/ 14669 h 36480"/>
                  <a:gd name="connsiteX3" fmla="*/ 31528 w 65151"/>
                  <a:gd name="connsiteY3" fmla="*/ 14859 h 36480"/>
                  <a:gd name="connsiteX4" fmla="*/ 31052 w 65151"/>
                  <a:gd name="connsiteY4" fmla="*/ 15145 h 36480"/>
                  <a:gd name="connsiteX5" fmla="*/ 0 w 65151"/>
                  <a:gd name="connsiteY5" fmla="*/ 30194 h 36480"/>
                  <a:gd name="connsiteX6" fmla="*/ 3048 w 65151"/>
                  <a:gd name="connsiteY6" fmla="*/ 36481 h 36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5151" h="36480">
                    <a:moveTo>
                      <a:pt x="65151" y="6287"/>
                    </a:moveTo>
                    <a:lnTo>
                      <a:pt x="62198" y="0"/>
                    </a:lnTo>
                    <a:lnTo>
                      <a:pt x="31909" y="14669"/>
                    </a:lnTo>
                    <a:lnTo>
                      <a:pt x="31528" y="14859"/>
                    </a:lnTo>
                    <a:lnTo>
                      <a:pt x="31052" y="15145"/>
                    </a:lnTo>
                    <a:lnTo>
                      <a:pt x="0" y="30194"/>
                    </a:lnTo>
                    <a:lnTo>
                      <a:pt x="3048" y="36481"/>
                    </a:lnTo>
                    <a:close/>
                  </a:path>
                </a:pathLst>
              </a:custGeom>
              <a:solidFill>
                <a:srgbClr val="0F5B4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55471E3B-D8E1-3781-B67B-EC594E137F02}"/>
                </a:ext>
              </a:extLst>
            </p:cNvPr>
            <p:cNvSpPr/>
            <p:nvPr/>
          </p:nvSpPr>
          <p:spPr>
            <a:xfrm>
              <a:off x="6032753" y="3318890"/>
              <a:ext cx="187286" cy="317302"/>
            </a:xfrm>
            <a:custGeom>
              <a:avLst/>
              <a:gdLst>
                <a:gd name="connsiteX0" fmla="*/ 24765 w 187286"/>
                <a:gd name="connsiteY0" fmla="*/ 12097 h 317302"/>
                <a:gd name="connsiteX1" fmla="*/ 0 w 187286"/>
                <a:gd name="connsiteY1" fmla="*/ 24098 h 317302"/>
                <a:gd name="connsiteX2" fmla="*/ 135065 w 187286"/>
                <a:gd name="connsiteY2" fmla="*/ 301847 h 317302"/>
                <a:gd name="connsiteX3" fmla="*/ 171831 w 187286"/>
                <a:gd name="connsiteY3" fmla="*/ 314516 h 317302"/>
                <a:gd name="connsiteX4" fmla="*/ 184499 w 187286"/>
                <a:gd name="connsiteY4" fmla="*/ 277749 h 317302"/>
                <a:gd name="connsiteX5" fmla="*/ 49530 w 187286"/>
                <a:gd name="connsiteY5" fmla="*/ 0 h 317302"/>
                <a:gd name="connsiteX6" fmla="*/ 24765 w 187286"/>
                <a:gd name="connsiteY6" fmla="*/ 12097 h 317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7286" h="317302">
                  <a:moveTo>
                    <a:pt x="24765" y="12097"/>
                  </a:moveTo>
                  <a:lnTo>
                    <a:pt x="0" y="24098"/>
                  </a:lnTo>
                  <a:lnTo>
                    <a:pt x="135065" y="301847"/>
                  </a:lnTo>
                  <a:cubicBezTo>
                    <a:pt x="141732" y="315468"/>
                    <a:pt x="158115" y="321183"/>
                    <a:pt x="171831" y="314516"/>
                  </a:cubicBezTo>
                  <a:cubicBezTo>
                    <a:pt x="185452" y="307848"/>
                    <a:pt x="191167" y="291465"/>
                    <a:pt x="184499" y="277749"/>
                  </a:cubicBezTo>
                  <a:lnTo>
                    <a:pt x="49530" y="0"/>
                  </a:lnTo>
                  <a:lnTo>
                    <a:pt x="24765" y="12097"/>
                  </a:lnTo>
                  <a:close/>
                </a:path>
              </a:pathLst>
            </a:custGeom>
            <a:solidFill>
              <a:srgbClr val="D7590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grpSp>
          <p:nvGrpSpPr>
            <p:cNvPr id="228" name="Graphic 26">
              <a:extLst>
                <a:ext uri="{FF2B5EF4-FFF2-40B4-BE49-F238E27FC236}">
                  <a16:creationId xmlns:a16="http://schemas.microsoft.com/office/drawing/2014/main" id="{76BACE1E-2D57-AC99-023F-311822C60355}"/>
                </a:ext>
              </a:extLst>
            </p:cNvPr>
            <p:cNvGrpSpPr/>
            <p:nvPr/>
          </p:nvGrpSpPr>
          <p:grpSpPr>
            <a:xfrm>
              <a:off x="6064723" y="3334382"/>
              <a:ext cx="128464" cy="281245"/>
              <a:chOff x="6064723" y="3334382"/>
              <a:chExt cx="128464" cy="281245"/>
            </a:xfrm>
            <a:solidFill>
              <a:srgbClr val="FFFFFF"/>
            </a:solidFill>
          </p:grpSpPr>
          <p:sp>
            <p:nvSpPr>
              <p:cNvPr id="229" name="Freeform: Shape 228">
                <a:extLst>
                  <a:ext uri="{FF2B5EF4-FFF2-40B4-BE49-F238E27FC236}">
                    <a16:creationId xmlns:a16="http://schemas.microsoft.com/office/drawing/2014/main" id="{F4333CF2-343F-DB39-E058-5C856FEC2989}"/>
                  </a:ext>
                </a:extLst>
              </p:cNvPr>
              <p:cNvSpPr/>
              <p:nvPr/>
            </p:nvSpPr>
            <p:spPr>
              <a:xfrm>
                <a:off x="6064723" y="3334382"/>
                <a:ext cx="30833" cy="30833"/>
              </a:xfrm>
              <a:custGeom>
                <a:avLst/>
                <a:gdLst>
                  <a:gd name="connsiteX0" fmla="*/ 29276 w 30833"/>
                  <a:gd name="connsiteY0" fmla="*/ 8702 h 30833"/>
                  <a:gd name="connsiteX1" fmla="*/ 22132 w 30833"/>
                  <a:gd name="connsiteY1" fmla="*/ 29276 h 30833"/>
                  <a:gd name="connsiteX2" fmla="*/ 1558 w 30833"/>
                  <a:gd name="connsiteY2" fmla="*/ 22132 h 30833"/>
                  <a:gd name="connsiteX3" fmla="*/ 8702 w 30833"/>
                  <a:gd name="connsiteY3" fmla="*/ 1558 h 30833"/>
                  <a:gd name="connsiteX4" fmla="*/ 29276 w 30833"/>
                  <a:gd name="connsiteY4" fmla="*/ 8702 h 308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833" h="30833">
                    <a:moveTo>
                      <a:pt x="29276" y="8702"/>
                    </a:moveTo>
                    <a:cubicBezTo>
                      <a:pt x="32990" y="16322"/>
                      <a:pt x="29847" y="25561"/>
                      <a:pt x="22132" y="29276"/>
                    </a:cubicBezTo>
                    <a:cubicBezTo>
                      <a:pt x="14512" y="32990"/>
                      <a:pt x="5273" y="29847"/>
                      <a:pt x="1558" y="22132"/>
                    </a:cubicBezTo>
                    <a:cubicBezTo>
                      <a:pt x="-2157" y="14512"/>
                      <a:pt x="986" y="5273"/>
                      <a:pt x="8702" y="1558"/>
                    </a:cubicBezTo>
                    <a:cubicBezTo>
                      <a:pt x="16322" y="-2157"/>
                      <a:pt x="25561" y="986"/>
                      <a:pt x="29276" y="870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30" name="Freeform: Shape 229">
                <a:extLst>
                  <a:ext uri="{FF2B5EF4-FFF2-40B4-BE49-F238E27FC236}">
                    <a16:creationId xmlns:a16="http://schemas.microsoft.com/office/drawing/2014/main" id="{FD11C980-1BF9-CB56-E212-F8FC231AE463}"/>
                  </a:ext>
                </a:extLst>
              </p:cNvPr>
              <p:cNvSpPr/>
              <p:nvPr/>
            </p:nvSpPr>
            <p:spPr>
              <a:xfrm>
                <a:off x="6102252" y="3425934"/>
                <a:ext cx="30833" cy="30817"/>
              </a:xfrm>
              <a:custGeom>
                <a:avLst/>
                <a:gdLst>
                  <a:gd name="connsiteX0" fmla="*/ 29276 w 30833"/>
                  <a:gd name="connsiteY0" fmla="*/ 8685 h 30817"/>
                  <a:gd name="connsiteX1" fmla="*/ 22132 w 30833"/>
                  <a:gd name="connsiteY1" fmla="*/ 29259 h 30817"/>
                  <a:gd name="connsiteX2" fmla="*/ 1558 w 30833"/>
                  <a:gd name="connsiteY2" fmla="*/ 22115 h 30817"/>
                  <a:gd name="connsiteX3" fmla="*/ 8702 w 30833"/>
                  <a:gd name="connsiteY3" fmla="*/ 1541 h 30817"/>
                  <a:gd name="connsiteX4" fmla="*/ 29276 w 30833"/>
                  <a:gd name="connsiteY4" fmla="*/ 8685 h 308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833" h="30817">
                    <a:moveTo>
                      <a:pt x="29276" y="8685"/>
                    </a:moveTo>
                    <a:cubicBezTo>
                      <a:pt x="32990" y="16305"/>
                      <a:pt x="29847" y="25545"/>
                      <a:pt x="22132" y="29259"/>
                    </a:cubicBezTo>
                    <a:cubicBezTo>
                      <a:pt x="14512" y="32974"/>
                      <a:pt x="5273" y="29831"/>
                      <a:pt x="1558" y="22115"/>
                    </a:cubicBezTo>
                    <a:cubicBezTo>
                      <a:pt x="-2157" y="14496"/>
                      <a:pt x="986" y="5256"/>
                      <a:pt x="8702" y="1541"/>
                    </a:cubicBezTo>
                    <a:cubicBezTo>
                      <a:pt x="16322" y="-2173"/>
                      <a:pt x="25561" y="1065"/>
                      <a:pt x="29276" y="868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31" name="Freeform: Shape 230">
                <a:extLst>
                  <a:ext uri="{FF2B5EF4-FFF2-40B4-BE49-F238E27FC236}">
                    <a16:creationId xmlns:a16="http://schemas.microsoft.com/office/drawing/2014/main" id="{65A7CFA4-2D55-26D0-17D5-C38CEDBC6EB8}"/>
                  </a:ext>
                </a:extLst>
              </p:cNvPr>
              <p:cNvSpPr/>
              <p:nvPr/>
            </p:nvSpPr>
            <p:spPr>
              <a:xfrm>
                <a:off x="6107014" y="3470987"/>
                <a:ext cx="30833" cy="30817"/>
              </a:xfrm>
              <a:custGeom>
                <a:avLst/>
                <a:gdLst>
                  <a:gd name="connsiteX0" fmla="*/ 29276 w 30833"/>
                  <a:gd name="connsiteY0" fmla="*/ 8685 h 30817"/>
                  <a:gd name="connsiteX1" fmla="*/ 22132 w 30833"/>
                  <a:gd name="connsiteY1" fmla="*/ 29259 h 30817"/>
                  <a:gd name="connsiteX2" fmla="*/ 1558 w 30833"/>
                  <a:gd name="connsiteY2" fmla="*/ 22115 h 30817"/>
                  <a:gd name="connsiteX3" fmla="*/ 8702 w 30833"/>
                  <a:gd name="connsiteY3" fmla="*/ 1541 h 30817"/>
                  <a:gd name="connsiteX4" fmla="*/ 29276 w 30833"/>
                  <a:gd name="connsiteY4" fmla="*/ 8685 h 308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833" h="30817">
                    <a:moveTo>
                      <a:pt x="29276" y="8685"/>
                    </a:moveTo>
                    <a:cubicBezTo>
                      <a:pt x="32990" y="16305"/>
                      <a:pt x="29847" y="25545"/>
                      <a:pt x="22132" y="29259"/>
                    </a:cubicBezTo>
                    <a:cubicBezTo>
                      <a:pt x="14512" y="32974"/>
                      <a:pt x="5273" y="29831"/>
                      <a:pt x="1558" y="22115"/>
                    </a:cubicBezTo>
                    <a:cubicBezTo>
                      <a:pt x="-2157" y="14496"/>
                      <a:pt x="986" y="5256"/>
                      <a:pt x="8702" y="1541"/>
                    </a:cubicBezTo>
                    <a:cubicBezTo>
                      <a:pt x="16322" y="-2173"/>
                      <a:pt x="25561" y="1065"/>
                      <a:pt x="29276" y="868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32" name="Freeform: Shape 231">
                <a:extLst>
                  <a:ext uri="{FF2B5EF4-FFF2-40B4-BE49-F238E27FC236}">
                    <a16:creationId xmlns:a16="http://schemas.microsoft.com/office/drawing/2014/main" id="{65A1BD06-4EA2-BA52-204B-BCE51FD83326}"/>
                  </a:ext>
                </a:extLst>
              </p:cNvPr>
              <p:cNvSpPr/>
              <p:nvPr/>
            </p:nvSpPr>
            <p:spPr>
              <a:xfrm>
                <a:off x="6065104" y="3384828"/>
                <a:ext cx="30833" cy="30775"/>
              </a:xfrm>
              <a:custGeom>
                <a:avLst/>
                <a:gdLst>
                  <a:gd name="connsiteX0" fmla="*/ 29276 w 30833"/>
                  <a:gd name="connsiteY0" fmla="*/ 8644 h 30775"/>
                  <a:gd name="connsiteX1" fmla="*/ 22132 w 30833"/>
                  <a:gd name="connsiteY1" fmla="*/ 29218 h 30775"/>
                  <a:gd name="connsiteX2" fmla="*/ 1558 w 30833"/>
                  <a:gd name="connsiteY2" fmla="*/ 22074 h 30775"/>
                  <a:gd name="connsiteX3" fmla="*/ 8702 w 30833"/>
                  <a:gd name="connsiteY3" fmla="*/ 1500 h 30775"/>
                  <a:gd name="connsiteX4" fmla="*/ 29276 w 30833"/>
                  <a:gd name="connsiteY4" fmla="*/ 8644 h 307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833" h="30775">
                    <a:moveTo>
                      <a:pt x="29276" y="8644"/>
                    </a:moveTo>
                    <a:cubicBezTo>
                      <a:pt x="32990" y="16264"/>
                      <a:pt x="29847" y="25503"/>
                      <a:pt x="22132" y="29218"/>
                    </a:cubicBezTo>
                    <a:cubicBezTo>
                      <a:pt x="14512" y="32932"/>
                      <a:pt x="5273" y="29789"/>
                      <a:pt x="1558" y="22074"/>
                    </a:cubicBezTo>
                    <a:cubicBezTo>
                      <a:pt x="-2157" y="14454"/>
                      <a:pt x="986" y="5215"/>
                      <a:pt x="8702" y="1500"/>
                    </a:cubicBezTo>
                    <a:cubicBezTo>
                      <a:pt x="16322" y="-2120"/>
                      <a:pt x="25561" y="1024"/>
                      <a:pt x="29276" y="864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33" name="Freeform: Shape 232">
                <a:extLst>
                  <a:ext uri="{FF2B5EF4-FFF2-40B4-BE49-F238E27FC236}">
                    <a16:creationId xmlns:a16="http://schemas.microsoft.com/office/drawing/2014/main" id="{C3BA8DB0-B792-1940-457B-979260ABAA5B}"/>
                  </a:ext>
                </a:extLst>
              </p:cNvPr>
              <p:cNvSpPr/>
              <p:nvPr/>
            </p:nvSpPr>
            <p:spPr>
              <a:xfrm>
                <a:off x="6153877" y="3517755"/>
                <a:ext cx="30833" cy="30817"/>
              </a:xfrm>
              <a:custGeom>
                <a:avLst/>
                <a:gdLst>
                  <a:gd name="connsiteX0" fmla="*/ 29276 w 30833"/>
                  <a:gd name="connsiteY0" fmla="*/ 8685 h 30817"/>
                  <a:gd name="connsiteX1" fmla="*/ 22132 w 30833"/>
                  <a:gd name="connsiteY1" fmla="*/ 29259 h 30817"/>
                  <a:gd name="connsiteX2" fmla="*/ 1558 w 30833"/>
                  <a:gd name="connsiteY2" fmla="*/ 22115 h 30817"/>
                  <a:gd name="connsiteX3" fmla="*/ 8702 w 30833"/>
                  <a:gd name="connsiteY3" fmla="*/ 1541 h 30817"/>
                  <a:gd name="connsiteX4" fmla="*/ 29276 w 30833"/>
                  <a:gd name="connsiteY4" fmla="*/ 8685 h 308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833" h="30817">
                    <a:moveTo>
                      <a:pt x="29276" y="8685"/>
                    </a:moveTo>
                    <a:cubicBezTo>
                      <a:pt x="32990" y="16305"/>
                      <a:pt x="29847" y="25545"/>
                      <a:pt x="22132" y="29259"/>
                    </a:cubicBezTo>
                    <a:cubicBezTo>
                      <a:pt x="14512" y="32974"/>
                      <a:pt x="5273" y="29831"/>
                      <a:pt x="1558" y="22115"/>
                    </a:cubicBezTo>
                    <a:cubicBezTo>
                      <a:pt x="-2157" y="14496"/>
                      <a:pt x="986" y="5256"/>
                      <a:pt x="8702" y="1541"/>
                    </a:cubicBezTo>
                    <a:cubicBezTo>
                      <a:pt x="16417" y="-2173"/>
                      <a:pt x="25561" y="1065"/>
                      <a:pt x="29276" y="868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34" name="Freeform: Shape 233">
                <a:extLst>
                  <a:ext uri="{FF2B5EF4-FFF2-40B4-BE49-F238E27FC236}">
                    <a16:creationId xmlns:a16="http://schemas.microsoft.com/office/drawing/2014/main" id="{355E22E9-43EB-5873-3361-3F97F6967845}"/>
                  </a:ext>
                </a:extLst>
              </p:cNvPr>
              <p:cNvSpPr/>
              <p:nvPr/>
            </p:nvSpPr>
            <p:spPr>
              <a:xfrm>
                <a:off x="6162354" y="3584811"/>
                <a:ext cx="30833" cy="30817"/>
              </a:xfrm>
              <a:custGeom>
                <a:avLst/>
                <a:gdLst>
                  <a:gd name="connsiteX0" fmla="*/ 29276 w 30833"/>
                  <a:gd name="connsiteY0" fmla="*/ 8685 h 30817"/>
                  <a:gd name="connsiteX1" fmla="*/ 22132 w 30833"/>
                  <a:gd name="connsiteY1" fmla="*/ 29259 h 30817"/>
                  <a:gd name="connsiteX2" fmla="*/ 1558 w 30833"/>
                  <a:gd name="connsiteY2" fmla="*/ 22115 h 30817"/>
                  <a:gd name="connsiteX3" fmla="*/ 8702 w 30833"/>
                  <a:gd name="connsiteY3" fmla="*/ 1541 h 30817"/>
                  <a:gd name="connsiteX4" fmla="*/ 29276 w 30833"/>
                  <a:gd name="connsiteY4" fmla="*/ 8685 h 308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833" h="30817">
                    <a:moveTo>
                      <a:pt x="29276" y="8685"/>
                    </a:moveTo>
                    <a:cubicBezTo>
                      <a:pt x="32990" y="16305"/>
                      <a:pt x="29847" y="25545"/>
                      <a:pt x="22132" y="29259"/>
                    </a:cubicBezTo>
                    <a:cubicBezTo>
                      <a:pt x="14512" y="32974"/>
                      <a:pt x="5273" y="29831"/>
                      <a:pt x="1558" y="22115"/>
                    </a:cubicBezTo>
                    <a:cubicBezTo>
                      <a:pt x="-2157" y="14496"/>
                      <a:pt x="986" y="5256"/>
                      <a:pt x="8702" y="1541"/>
                    </a:cubicBezTo>
                    <a:cubicBezTo>
                      <a:pt x="16417" y="-2173"/>
                      <a:pt x="25561" y="1065"/>
                      <a:pt x="29276" y="868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</p:grpSp>
      <p:grpSp>
        <p:nvGrpSpPr>
          <p:cNvPr id="238" name="Graphic 45029">
            <a:extLst>
              <a:ext uri="{FF2B5EF4-FFF2-40B4-BE49-F238E27FC236}">
                <a16:creationId xmlns:a16="http://schemas.microsoft.com/office/drawing/2014/main" id="{84A22229-7CBE-4DC2-5AD3-6B99D9B52C7D}"/>
              </a:ext>
            </a:extLst>
          </p:cNvPr>
          <p:cNvGrpSpPr/>
          <p:nvPr/>
        </p:nvGrpSpPr>
        <p:grpSpPr>
          <a:xfrm>
            <a:off x="9191824" y="1922950"/>
            <a:ext cx="210401" cy="182708"/>
            <a:chOff x="9117820" y="2027686"/>
            <a:chExt cx="210401" cy="182708"/>
          </a:xfrm>
        </p:grpSpPr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DE82738D-563D-8348-C624-4D6C8C3CC473}"/>
                </a:ext>
              </a:extLst>
            </p:cNvPr>
            <p:cNvSpPr/>
            <p:nvPr/>
          </p:nvSpPr>
          <p:spPr>
            <a:xfrm>
              <a:off x="9277433" y="2113468"/>
              <a:ext cx="50788" cy="35339"/>
            </a:xfrm>
            <a:custGeom>
              <a:avLst/>
              <a:gdLst>
                <a:gd name="connsiteX0" fmla="*/ 48729 w 50788"/>
                <a:gd name="connsiteY0" fmla="*/ 18622 h 35339"/>
                <a:gd name="connsiteX1" fmla="*/ 50444 w 50788"/>
                <a:gd name="connsiteY1" fmla="*/ 25861 h 35339"/>
                <a:gd name="connsiteX2" fmla="*/ 28346 w 50788"/>
                <a:gd name="connsiteY2" fmla="*/ 35290 h 35339"/>
                <a:gd name="connsiteX3" fmla="*/ 7105 w 50788"/>
                <a:gd name="connsiteY3" fmla="*/ 32719 h 35339"/>
                <a:gd name="connsiteX4" fmla="*/ 438 w 50788"/>
                <a:gd name="connsiteY4" fmla="*/ 30147 h 35339"/>
                <a:gd name="connsiteX5" fmla="*/ 723 w 50788"/>
                <a:gd name="connsiteY5" fmla="*/ 27385 h 35339"/>
                <a:gd name="connsiteX6" fmla="*/ 7391 w 50788"/>
                <a:gd name="connsiteY6" fmla="*/ 18526 h 35339"/>
                <a:gd name="connsiteX7" fmla="*/ 11772 w 50788"/>
                <a:gd name="connsiteY7" fmla="*/ 5858 h 35339"/>
                <a:gd name="connsiteX8" fmla="*/ 24726 w 50788"/>
                <a:gd name="connsiteY8" fmla="*/ 5572 h 35339"/>
                <a:gd name="connsiteX9" fmla="*/ 29298 w 50788"/>
                <a:gd name="connsiteY9" fmla="*/ 6906 h 35339"/>
                <a:gd name="connsiteX10" fmla="*/ 31965 w 50788"/>
                <a:gd name="connsiteY10" fmla="*/ 2334 h 35339"/>
                <a:gd name="connsiteX11" fmla="*/ 38633 w 50788"/>
                <a:gd name="connsiteY11" fmla="*/ 5191 h 35339"/>
                <a:gd name="connsiteX12" fmla="*/ 48729 w 50788"/>
                <a:gd name="connsiteY12" fmla="*/ 18622 h 35339"/>
                <a:gd name="connsiteX13" fmla="*/ 33108 w 50788"/>
                <a:gd name="connsiteY13" fmla="*/ 25956 h 35339"/>
                <a:gd name="connsiteX14" fmla="*/ 48729 w 50788"/>
                <a:gd name="connsiteY14" fmla="*/ 18622 h 35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0788" h="35339">
                  <a:moveTo>
                    <a:pt x="48729" y="18622"/>
                  </a:moveTo>
                  <a:cubicBezTo>
                    <a:pt x="51301" y="20527"/>
                    <a:pt x="50920" y="23194"/>
                    <a:pt x="50444" y="25861"/>
                  </a:cubicBezTo>
                  <a:cubicBezTo>
                    <a:pt x="44729" y="32814"/>
                    <a:pt x="37014" y="35767"/>
                    <a:pt x="28346" y="35290"/>
                  </a:cubicBezTo>
                  <a:cubicBezTo>
                    <a:pt x="21202" y="34909"/>
                    <a:pt x="14058" y="34528"/>
                    <a:pt x="7105" y="32719"/>
                  </a:cubicBezTo>
                  <a:cubicBezTo>
                    <a:pt x="4629" y="32623"/>
                    <a:pt x="1962" y="32623"/>
                    <a:pt x="438" y="30147"/>
                  </a:cubicBezTo>
                  <a:cubicBezTo>
                    <a:pt x="-229" y="29194"/>
                    <a:pt x="-134" y="28242"/>
                    <a:pt x="723" y="27385"/>
                  </a:cubicBezTo>
                  <a:cubicBezTo>
                    <a:pt x="5200" y="26146"/>
                    <a:pt x="8058" y="23860"/>
                    <a:pt x="7391" y="18526"/>
                  </a:cubicBezTo>
                  <a:cubicBezTo>
                    <a:pt x="6819" y="13764"/>
                    <a:pt x="9582" y="9859"/>
                    <a:pt x="11772" y="5858"/>
                  </a:cubicBezTo>
                  <a:cubicBezTo>
                    <a:pt x="16059" y="-1952"/>
                    <a:pt x="20250" y="-1857"/>
                    <a:pt x="24726" y="5572"/>
                  </a:cubicBezTo>
                  <a:cubicBezTo>
                    <a:pt x="26441" y="5477"/>
                    <a:pt x="26631" y="10335"/>
                    <a:pt x="29298" y="6906"/>
                  </a:cubicBezTo>
                  <a:cubicBezTo>
                    <a:pt x="29298" y="4810"/>
                    <a:pt x="30346" y="3477"/>
                    <a:pt x="31965" y="2334"/>
                  </a:cubicBezTo>
                  <a:cubicBezTo>
                    <a:pt x="34918" y="1667"/>
                    <a:pt x="36633" y="3858"/>
                    <a:pt x="38633" y="5191"/>
                  </a:cubicBezTo>
                  <a:cubicBezTo>
                    <a:pt x="42062" y="9668"/>
                    <a:pt x="47872" y="12240"/>
                    <a:pt x="48729" y="18622"/>
                  </a:cubicBezTo>
                  <a:cubicBezTo>
                    <a:pt x="43395" y="20908"/>
                    <a:pt x="37395" y="21479"/>
                    <a:pt x="33108" y="25956"/>
                  </a:cubicBezTo>
                  <a:cubicBezTo>
                    <a:pt x="38252" y="23384"/>
                    <a:pt x="43205" y="20431"/>
                    <a:pt x="48729" y="18622"/>
                  </a:cubicBezTo>
                  <a:close/>
                </a:path>
              </a:pathLst>
            </a:custGeom>
            <a:solidFill>
              <a:srgbClr val="FCCD0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B0AC0EB1-38FF-6437-9B59-0F89E993768C}"/>
                </a:ext>
              </a:extLst>
            </p:cNvPr>
            <p:cNvSpPr/>
            <p:nvPr/>
          </p:nvSpPr>
          <p:spPr>
            <a:xfrm>
              <a:off x="9218760" y="2142838"/>
              <a:ext cx="32187" cy="43580"/>
            </a:xfrm>
            <a:custGeom>
              <a:avLst/>
              <a:gdLst>
                <a:gd name="connsiteX0" fmla="*/ 29202 w 32187"/>
                <a:gd name="connsiteY0" fmla="*/ 28018 h 43580"/>
                <a:gd name="connsiteX1" fmla="*/ 26535 w 32187"/>
                <a:gd name="connsiteY1" fmla="*/ 30685 h 43580"/>
                <a:gd name="connsiteX2" fmla="*/ 17963 w 32187"/>
                <a:gd name="connsiteY2" fmla="*/ 43163 h 43580"/>
                <a:gd name="connsiteX3" fmla="*/ 13581 w 32187"/>
                <a:gd name="connsiteY3" fmla="*/ 43068 h 43580"/>
                <a:gd name="connsiteX4" fmla="*/ 3485 w 32187"/>
                <a:gd name="connsiteY4" fmla="*/ 39258 h 43580"/>
                <a:gd name="connsiteX5" fmla="*/ 722 w 32187"/>
                <a:gd name="connsiteY5" fmla="*/ 28018 h 43580"/>
                <a:gd name="connsiteX6" fmla="*/ 9105 w 32187"/>
                <a:gd name="connsiteY6" fmla="*/ 16588 h 43580"/>
                <a:gd name="connsiteX7" fmla="*/ 9771 w 32187"/>
                <a:gd name="connsiteY7" fmla="*/ 12016 h 43580"/>
                <a:gd name="connsiteX8" fmla="*/ 24440 w 32187"/>
                <a:gd name="connsiteY8" fmla="*/ 110 h 43580"/>
                <a:gd name="connsiteX9" fmla="*/ 28631 w 32187"/>
                <a:gd name="connsiteY9" fmla="*/ 1158 h 43580"/>
                <a:gd name="connsiteX10" fmla="*/ 27774 w 32187"/>
                <a:gd name="connsiteY10" fmla="*/ 6111 h 43580"/>
                <a:gd name="connsiteX11" fmla="*/ 24535 w 32187"/>
                <a:gd name="connsiteY11" fmla="*/ 19350 h 43580"/>
                <a:gd name="connsiteX12" fmla="*/ 32060 w 32187"/>
                <a:gd name="connsiteY12" fmla="*/ 21827 h 43580"/>
                <a:gd name="connsiteX13" fmla="*/ 29202 w 32187"/>
                <a:gd name="connsiteY13" fmla="*/ 28018 h 43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187" h="43580">
                  <a:moveTo>
                    <a:pt x="29202" y="28018"/>
                  </a:moveTo>
                  <a:cubicBezTo>
                    <a:pt x="28345" y="28875"/>
                    <a:pt x="27393" y="29733"/>
                    <a:pt x="26535" y="30685"/>
                  </a:cubicBezTo>
                  <a:cubicBezTo>
                    <a:pt x="22344" y="33924"/>
                    <a:pt x="21868" y="39734"/>
                    <a:pt x="17963" y="43163"/>
                  </a:cubicBezTo>
                  <a:cubicBezTo>
                    <a:pt x="16439" y="43734"/>
                    <a:pt x="15010" y="43734"/>
                    <a:pt x="13581" y="43068"/>
                  </a:cubicBezTo>
                  <a:cubicBezTo>
                    <a:pt x="11200" y="39067"/>
                    <a:pt x="6819" y="40591"/>
                    <a:pt x="3485" y="39258"/>
                  </a:cubicBezTo>
                  <a:cubicBezTo>
                    <a:pt x="-1373" y="36495"/>
                    <a:pt x="56" y="32114"/>
                    <a:pt x="722" y="28018"/>
                  </a:cubicBezTo>
                  <a:cubicBezTo>
                    <a:pt x="1865" y="22970"/>
                    <a:pt x="9676" y="22875"/>
                    <a:pt x="9105" y="16588"/>
                  </a:cubicBezTo>
                  <a:cubicBezTo>
                    <a:pt x="9105" y="15064"/>
                    <a:pt x="9295" y="13540"/>
                    <a:pt x="9771" y="12016"/>
                  </a:cubicBezTo>
                  <a:cubicBezTo>
                    <a:pt x="11962" y="4777"/>
                    <a:pt x="17106" y="1062"/>
                    <a:pt x="24440" y="110"/>
                  </a:cubicBezTo>
                  <a:cubicBezTo>
                    <a:pt x="25964" y="-81"/>
                    <a:pt x="27583" y="-176"/>
                    <a:pt x="28631" y="1158"/>
                  </a:cubicBezTo>
                  <a:cubicBezTo>
                    <a:pt x="30060" y="2967"/>
                    <a:pt x="29012" y="4682"/>
                    <a:pt x="27774" y="6111"/>
                  </a:cubicBezTo>
                  <a:cubicBezTo>
                    <a:pt x="24440" y="10016"/>
                    <a:pt x="19582" y="13540"/>
                    <a:pt x="24535" y="19350"/>
                  </a:cubicBezTo>
                  <a:cubicBezTo>
                    <a:pt x="26631" y="21446"/>
                    <a:pt x="30060" y="19541"/>
                    <a:pt x="32060" y="21827"/>
                  </a:cubicBezTo>
                  <a:cubicBezTo>
                    <a:pt x="32726" y="24399"/>
                    <a:pt x="30631" y="26018"/>
                    <a:pt x="29202" y="28018"/>
                  </a:cubicBezTo>
                  <a:close/>
                </a:path>
              </a:pathLst>
            </a:custGeom>
            <a:solidFill>
              <a:srgbClr val="FBC1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37D57B7A-465F-BCF6-7E52-D58D77930B6E}"/>
                </a:ext>
              </a:extLst>
            </p:cNvPr>
            <p:cNvSpPr/>
            <p:nvPr/>
          </p:nvSpPr>
          <p:spPr>
            <a:xfrm>
              <a:off x="9190336" y="2027686"/>
              <a:ext cx="30861" cy="57253"/>
            </a:xfrm>
            <a:custGeom>
              <a:avLst/>
              <a:gdLst>
                <a:gd name="connsiteX0" fmla="*/ 0 w 30861"/>
                <a:gd name="connsiteY0" fmla="*/ 56207 h 57253"/>
                <a:gd name="connsiteX1" fmla="*/ 1048 w 30861"/>
                <a:gd name="connsiteY1" fmla="*/ 20964 h 57253"/>
                <a:gd name="connsiteX2" fmla="*/ 13811 w 30861"/>
                <a:gd name="connsiteY2" fmla="*/ 105 h 57253"/>
                <a:gd name="connsiteX3" fmla="*/ 30861 w 30861"/>
                <a:gd name="connsiteY3" fmla="*/ 17250 h 57253"/>
                <a:gd name="connsiteX4" fmla="*/ 30194 w 30861"/>
                <a:gd name="connsiteY4" fmla="*/ 18488 h 57253"/>
                <a:gd name="connsiteX5" fmla="*/ 24193 w 30861"/>
                <a:gd name="connsiteY5" fmla="*/ 15345 h 57253"/>
                <a:gd name="connsiteX6" fmla="*/ 22193 w 30861"/>
                <a:gd name="connsiteY6" fmla="*/ 13344 h 57253"/>
                <a:gd name="connsiteX7" fmla="*/ 20479 w 30861"/>
                <a:gd name="connsiteY7" fmla="*/ 10963 h 57253"/>
                <a:gd name="connsiteX8" fmla="*/ 8477 w 30861"/>
                <a:gd name="connsiteY8" fmla="*/ 15726 h 57253"/>
                <a:gd name="connsiteX9" fmla="*/ 6953 w 30861"/>
                <a:gd name="connsiteY9" fmla="*/ 26108 h 57253"/>
                <a:gd name="connsiteX10" fmla="*/ 7049 w 30861"/>
                <a:gd name="connsiteY10" fmla="*/ 43158 h 57253"/>
                <a:gd name="connsiteX11" fmla="*/ 6191 w 30861"/>
                <a:gd name="connsiteY11" fmla="*/ 48301 h 57253"/>
                <a:gd name="connsiteX12" fmla="*/ 2381 w 30861"/>
                <a:gd name="connsiteY12" fmla="*/ 57159 h 57253"/>
                <a:gd name="connsiteX13" fmla="*/ 0 w 30861"/>
                <a:gd name="connsiteY13" fmla="*/ 56207 h 57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0861" h="57253">
                  <a:moveTo>
                    <a:pt x="0" y="56207"/>
                  </a:moveTo>
                  <a:cubicBezTo>
                    <a:pt x="381" y="44491"/>
                    <a:pt x="476" y="32680"/>
                    <a:pt x="1048" y="20964"/>
                  </a:cubicBezTo>
                  <a:cubicBezTo>
                    <a:pt x="1524" y="11820"/>
                    <a:pt x="2000" y="1343"/>
                    <a:pt x="13811" y="105"/>
                  </a:cubicBezTo>
                  <a:cubicBezTo>
                    <a:pt x="25051" y="-1038"/>
                    <a:pt x="29337" y="7344"/>
                    <a:pt x="30861" y="17250"/>
                  </a:cubicBezTo>
                  <a:cubicBezTo>
                    <a:pt x="30670" y="17631"/>
                    <a:pt x="30480" y="18107"/>
                    <a:pt x="30194" y="18488"/>
                  </a:cubicBezTo>
                  <a:cubicBezTo>
                    <a:pt x="27432" y="18774"/>
                    <a:pt x="26003" y="16678"/>
                    <a:pt x="24193" y="15345"/>
                  </a:cubicBezTo>
                  <a:cubicBezTo>
                    <a:pt x="23431" y="14773"/>
                    <a:pt x="22765" y="14106"/>
                    <a:pt x="22193" y="13344"/>
                  </a:cubicBezTo>
                  <a:cubicBezTo>
                    <a:pt x="21622" y="12582"/>
                    <a:pt x="21050" y="11725"/>
                    <a:pt x="20479" y="10963"/>
                  </a:cubicBezTo>
                  <a:cubicBezTo>
                    <a:pt x="14192" y="6772"/>
                    <a:pt x="10573" y="9249"/>
                    <a:pt x="8477" y="15726"/>
                  </a:cubicBezTo>
                  <a:cubicBezTo>
                    <a:pt x="7334" y="19059"/>
                    <a:pt x="8763" y="22869"/>
                    <a:pt x="6953" y="26108"/>
                  </a:cubicBezTo>
                  <a:cubicBezTo>
                    <a:pt x="4191" y="31823"/>
                    <a:pt x="8477" y="37443"/>
                    <a:pt x="7049" y="43158"/>
                  </a:cubicBezTo>
                  <a:cubicBezTo>
                    <a:pt x="6191" y="44777"/>
                    <a:pt x="5524" y="46396"/>
                    <a:pt x="6191" y="48301"/>
                  </a:cubicBezTo>
                  <a:cubicBezTo>
                    <a:pt x="5905" y="51730"/>
                    <a:pt x="5429" y="55064"/>
                    <a:pt x="2381" y="57159"/>
                  </a:cubicBezTo>
                  <a:cubicBezTo>
                    <a:pt x="1333" y="57445"/>
                    <a:pt x="571" y="57064"/>
                    <a:pt x="0" y="56207"/>
                  </a:cubicBezTo>
                  <a:close/>
                </a:path>
              </a:pathLst>
            </a:custGeom>
            <a:solidFill>
              <a:srgbClr val="FBD12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B9697B81-A840-E715-A5E7-38E0A73D50F1}"/>
                </a:ext>
              </a:extLst>
            </p:cNvPr>
            <p:cNvSpPr/>
            <p:nvPr/>
          </p:nvSpPr>
          <p:spPr>
            <a:xfrm>
              <a:off x="9197038" y="2138912"/>
              <a:ext cx="24295" cy="67746"/>
            </a:xfrm>
            <a:custGeom>
              <a:avLst/>
              <a:gdLst>
                <a:gd name="connsiteX0" fmla="*/ 16538 w 24295"/>
                <a:gd name="connsiteY0" fmla="*/ 66711 h 67746"/>
                <a:gd name="connsiteX1" fmla="*/ 8156 w 24295"/>
                <a:gd name="connsiteY1" fmla="*/ 43946 h 67746"/>
                <a:gd name="connsiteX2" fmla="*/ 536 w 24295"/>
                <a:gd name="connsiteY2" fmla="*/ 3084 h 67746"/>
                <a:gd name="connsiteX3" fmla="*/ 536 w 24295"/>
                <a:gd name="connsiteY3" fmla="*/ 131 h 67746"/>
                <a:gd name="connsiteX4" fmla="*/ 5870 w 24295"/>
                <a:gd name="connsiteY4" fmla="*/ 3275 h 67746"/>
                <a:gd name="connsiteX5" fmla="*/ 12443 w 24295"/>
                <a:gd name="connsiteY5" fmla="*/ 28420 h 67746"/>
                <a:gd name="connsiteX6" fmla="*/ 21587 w 24295"/>
                <a:gd name="connsiteY6" fmla="*/ 55186 h 67746"/>
                <a:gd name="connsiteX7" fmla="*/ 23396 w 24295"/>
                <a:gd name="connsiteY7" fmla="*/ 61377 h 67746"/>
                <a:gd name="connsiteX8" fmla="*/ 23015 w 24295"/>
                <a:gd name="connsiteY8" fmla="*/ 67378 h 67746"/>
                <a:gd name="connsiteX9" fmla="*/ 16538 w 24295"/>
                <a:gd name="connsiteY9" fmla="*/ 66711 h 67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295" h="67746">
                  <a:moveTo>
                    <a:pt x="16538" y="66711"/>
                  </a:moveTo>
                  <a:cubicBezTo>
                    <a:pt x="11109" y="60139"/>
                    <a:pt x="9585" y="51852"/>
                    <a:pt x="8156" y="43946"/>
                  </a:cubicBezTo>
                  <a:cubicBezTo>
                    <a:pt x="5775" y="30325"/>
                    <a:pt x="4061" y="16514"/>
                    <a:pt x="536" y="3084"/>
                  </a:cubicBezTo>
                  <a:cubicBezTo>
                    <a:pt x="-130" y="2131"/>
                    <a:pt x="-226" y="1084"/>
                    <a:pt x="536" y="131"/>
                  </a:cubicBezTo>
                  <a:cubicBezTo>
                    <a:pt x="3299" y="-536"/>
                    <a:pt x="4537" y="1465"/>
                    <a:pt x="5870" y="3275"/>
                  </a:cubicBezTo>
                  <a:cubicBezTo>
                    <a:pt x="11776" y="10704"/>
                    <a:pt x="11300" y="19753"/>
                    <a:pt x="12443" y="28420"/>
                  </a:cubicBezTo>
                  <a:cubicBezTo>
                    <a:pt x="13681" y="37946"/>
                    <a:pt x="13300" y="48042"/>
                    <a:pt x="21587" y="55186"/>
                  </a:cubicBezTo>
                  <a:cubicBezTo>
                    <a:pt x="22063" y="57281"/>
                    <a:pt x="22444" y="59377"/>
                    <a:pt x="23396" y="61377"/>
                  </a:cubicBezTo>
                  <a:cubicBezTo>
                    <a:pt x="24063" y="63473"/>
                    <a:pt x="25206" y="65568"/>
                    <a:pt x="23015" y="67378"/>
                  </a:cubicBezTo>
                  <a:cubicBezTo>
                    <a:pt x="20729" y="67949"/>
                    <a:pt x="18539" y="67949"/>
                    <a:pt x="16538" y="66711"/>
                  </a:cubicBezTo>
                  <a:close/>
                </a:path>
              </a:pathLst>
            </a:custGeom>
            <a:solidFill>
              <a:srgbClr val="F9C61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2D3EABEC-F0F9-58F0-CF05-7B585B5A1B81}"/>
                </a:ext>
              </a:extLst>
            </p:cNvPr>
            <p:cNvSpPr/>
            <p:nvPr/>
          </p:nvSpPr>
          <p:spPr>
            <a:xfrm>
              <a:off x="9261487" y="2048291"/>
              <a:ext cx="37591" cy="50142"/>
            </a:xfrm>
            <a:custGeom>
              <a:avLst/>
              <a:gdLst>
                <a:gd name="connsiteX0" fmla="*/ 0 w 37591"/>
                <a:gd name="connsiteY0" fmla="*/ 10932 h 50142"/>
                <a:gd name="connsiteX1" fmla="*/ 25908 w 37591"/>
                <a:gd name="connsiteY1" fmla="*/ 645 h 50142"/>
                <a:gd name="connsiteX2" fmla="*/ 37433 w 37591"/>
                <a:gd name="connsiteY2" fmla="*/ 9503 h 50142"/>
                <a:gd name="connsiteX3" fmla="*/ 31528 w 37591"/>
                <a:gd name="connsiteY3" fmla="*/ 42174 h 50142"/>
                <a:gd name="connsiteX4" fmla="*/ 30194 w 37591"/>
                <a:gd name="connsiteY4" fmla="*/ 49794 h 50142"/>
                <a:gd name="connsiteX5" fmla="*/ 26194 w 37591"/>
                <a:gd name="connsiteY5" fmla="*/ 48079 h 50142"/>
                <a:gd name="connsiteX6" fmla="*/ 25813 w 37591"/>
                <a:gd name="connsiteY6" fmla="*/ 41507 h 50142"/>
                <a:gd name="connsiteX7" fmla="*/ 27813 w 37591"/>
                <a:gd name="connsiteY7" fmla="*/ 33792 h 50142"/>
                <a:gd name="connsiteX8" fmla="*/ 30194 w 37591"/>
                <a:gd name="connsiteY8" fmla="*/ 28172 h 50142"/>
                <a:gd name="connsiteX9" fmla="*/ 31337 w 37591"/>
                <a:gd name="connsiteY9" fmla="*/ 16837 h 50142"/>
                <a:gd name="connsiteX10" fmla="*/ 30194 w 37591"/>
                <a:gd name="connsiteY10" fmla="*/ 12456 h 50142"/>
                <a:gd name="connsiteX11" fmla="*/ 23336 w 37591"/>
                <a:gd name="connsiteY11" fmla="*/ 8551 h 50142"/>
                <a:gd name="connsiteX12" fmla="*/ 0 w 37591"/>
                <a:gd name="connsiteY12" fmla="*/ 10932 h 50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7591" h="50142">
                  <a:moveTo>
                    <a:pt x="0" y="10932"/>
                  </a:moveTo>
                  <a:cubicBezTo>
                    <a:pt x="8001" y="5979"/>
                    <a:pt x="16859" y="3026"/>
                    <a:pt x="25908" y="645"/>
                  </a:cubicBezTo>
                  <a:cubicBezTo>
                    <a:pt x="33338" y="-1355"/>
                    <a:pt x="37052" y="1216"/>
                    <a:pt x="37433" y="9503"/>
                  </a:cubicBezTo>
                  <a:cubicBezTo>
                    <a:pt x="38005" y="20933"/>
                    <a:pt x="37243" y="31982"/>
                    <a:pt x="31528" y="42174"/>
                  </a:cubicBezTo>
                  <a:cubicBezTo>
                    <a:pt x="30194" y="44650"/>
                    <a:pt x="29813" y="47127"/>
                    <a:pt x="30194" y="49794"/>
                  </a:cubicBezTo>
                  <a:cubicBezTo>
                    <a:pt x="28194" y="50746"/>
                    <a:pt x="27051" y="49603"/>
                    <a:pt x="26194" y="48079"/>
                  </a:cubicBezTo>
                  <a:cubicBezTo>
                    <a:pt x="25336" y="45984"/>
                    <a:pt x="25336" y="43698"/>
                    <a:pt x="25813" y="41507"/>
                  </a:cubicBezTo>
                  <a:cubicBezTo>
                    <a:pt x="26480" y="38935"/>
                    <a:pt x="27242" y="36364"/>
                    <a:pt x="27813" y="33792"/>
                  </a:cubicBezTo>
                  <a:cubicBezTo>
                    <a:pt x="28384" y="31792"/>
                    <a:pt x="29337" y="29982"/>
                    <a:pt x="30194" y="28172"/>
                  </a:cubicBezTo>
                  <a:cubicBezTo>
                    <a:pt x="31909" y="24553"/>
                    <a:pt x="31909" y="20647"/>
                    <a:pt x="31337" y="16837"/>
                  </a:cubicBezTo>
                  <a:cubicBezTo>
                    <a:pt x="31052" y="15409"/>
                    <a:pt x="30575" y="13980"/>
                    <a:pt x="30194" y="12456"/>
                  </a:cubicBezTo>
                  <a:cubicBezTo>
                    <a:pt x="29718" y="7884"/>
                    <a:pt x="27622" y="8074"/>
                    <a:pt x="23336" y="8551"/>
                  </a:cubicBezTo>
                  <a:cubicBezTo>
                    <a:pt x="15716" y="9598"/>
                    <a:pt x="8287" y="15694"/>
                    <a:pt x="0" y="10932"/>
                  </a:cubicBezTo>
                  <a:close/>
                </a:path>
              </a:pathLst>
            </a:custGeom>
            <a:solidFill>
              <a:srgbClr val="FACB2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78BE8C55-7312-5151-00A7-C13D8F72FAC3}"/>
                </a:ext>
              </a:extLst>
            </p:cNvPr>
            <p:cNvSpPr/>
            <p:nvPr/>
          </p:nvSpPr>
          <p:spPr>
            <a:xfrm>
              <a:off x="9243047" y="2051413"/>
              <a:ext cx="50790" cy="20783"/>
            </a:xfrm>
            <a:custGeom>
              <a:avLst/>
              <a:gdLst>
                <a:gd name="connsiteX0" fmla="*/ 18440 w 50790"/>
                <a:gd name="connsiteY0" fmla="*/ 7810 h 20783"/>
                <a:gd name="connsiteX1" fmla="*/ 49206 w 50790"/>
                <a:gd name="connsiteY1" fmla="*/ 0 h 20783"/>
                <a:gd name="connsiteX2" fmla="*/ 50730 w 50790"/>
                <a:gd name="connsiteY2" fmla="*/ 10192 h 20783"/>
                <a:gd name="connsiteX3" fmla="*/ 44920 w 50790"/>
                <a:gd name="connsiteY3" fmla="*/ 12002 h 20783"/>
                <a:gd name="connsiteX4" fmla="*/ 36157 w 50790"/>
                <a:gd name="connsiteY4" fmla="*/ 11049 h 20783"/>
                <a:gd name="connsiteX5" fmla="*/ 27584 w 50790"/>
                <a:gd name="connsiteY5" fmla="*/ 15621 h 20783"/>
                <a:gd name="connsiteX6" fmla="*/ 15392 w 50790"/>
                <a:gd name="connsiteY6" fmla="*/ 18193 h 20783"/>
                <a:gd name="connsiteX7" fmla="*/ 7487 w 50790"/>
                <a:gd name="connsiteY7" fmla="*/ 20479 h 20783"/>
                <a:gd name="connsiteX8" fmla="*/ 3391 w 50790"/>
                <a:gd name="connsiteY8" fmla="*/ 20288 h 20783"/>
                <a:gd name="connsiteX9" fmla="*/ 57 w 50790"/>
                <a:gd name="connsiteY9" fmla="*/ 14383 h 20783"/>
                <a:gd name="connsiteX10" fmla="*/ 914 w 50790"/>
                <a:gd name="connsiteY10" fmla="*/ 12097 h 20783"/>
                <a:gd name="connsiteX11" fmla="*/ 18440 w 50790"/>
                <a:gd name="connsiteY11" fmla="*/ 7810 h 207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0790" h="20783">
                  <a:moveTo>
                    <a:pt x="18440" y="7810"/>
                  </a:moveTo>
                  <a:cubicBezTo>
                    <a:pt x="28823" y="5715"/>
                    <a:pt x="39491" y="4667"/>
                    <a:pt x="49206" y="0"/>
                  </a:cubicBezTo>
                  <a:cubicBezTo>
                    <a:pt x="51778" y="3524"/>
                    <a:pt x="50349" y="6953"/>
                    <a:pt x="50730" y="10192"/>
                  </a:cubicBezTo>
                  <a:cubicBezTo>
                    <a:pt x="49206" y="12002"/>
                    <a:pt x="47111" y="12192"/>
                    <a:pt x="44920" y="12002"/>
                  </a:cubicBezTo>
                  <a:cubicBezTo>
                    <a:pt x="42062" y="11430"/>
                    <a:pt x="39205" y="10573"/>
                    <a:pt x="36157" y="11049"/>
                  </a:cubicBezTo>
                  <a:cubicBezTo>
                    <a:pt x="32633" y="11335"/>
                    <a:pt x="30442" y="14097"/>
                    <a:pt x="27584" y="15621"/>
                  </a:cubicBezTo>
                  <a:cubicBezTo>
                    <a:pt x="23393" y="15812"/>
                    <a:pt x="19107" y="15907"/>
                    <a:pt x="15392" y="18193"/>
                  </a:cubicBezTo>
                  <a:cubicBezTo>
                    <a:pt x="12535" y="18383"/>
                    <a:pt x="9963" y="19050"/>
                    <a:pt x="7487" y="20479"/>
                  </a:cubicBezTo>
                  <a:cubicBezTo>
                    <a:pt x="6058" y="20955"/>
                    <a:pt x="4724" y="20860"/>
                    <a:pt x="3391" y="20288"/>
                  </a:cubicBezTo>
                  <a:cubicBezTo>
                    <a:pt x="1486" y="18764"/>
                    <a:pt x="1200" y="16383"/>
                    <a:pt x="57" y="14383"/>
                  </a:cubicBezTo>
                  <a:cubicBezTo>
                    <a:pt x="-133" y="13430"/>
                    <a:pt x="152" y="12668"/>
                    <a:pt x="914" y="12097"/>
                  </a:cubicBezTo>
                  <a:cubicBezTo>
                    <a:pt x="7391" y="13335"/>
                    <a:pt x="12440" y="8668"/>
                    <a:pt x="18440" y="7810"/>
                  </a:cubicBezTo>
                  <a:close/>
                </a:path>
              </a:pathLst>
            </a:custGeom>
            <a:solidFill>
              <a:srgbClr val="F9C70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98B4E881-91B9-A420-C41E-F92283D1E926}"/>
                </a:ext>
              </a:extLst>
            </p:cNvPr>
            <p:cNvSpPr/>
            <p:nvPr/>
          </p:nvSpPr>
          <p:spPr>
            <a:xfrm>
              <a:off x="9117820" y="2113611"/>
              <a:ext cx="55370" cy="24376"/>
            </a:xfrm>
            <a:custGeom>
              <a:avLst/>
              <a:gdLst>
                <a:gd name="connsiteX0" fmla="*/ 52037 w 55370"/>
                <a:gd name="connsiteY0" fmla="*/ 23622 h 24376"/>
                <a:gd name="connsiteX1" fmla="*/ 13746 w 55370"/>
                <a:gd name="connsiteY1" fmla="*/ 22193 h 24376"/>
                <a:gd name="connsiteX2" fmla="*/ 30 w 55370"/>
                <a:gd name="connsiteY2" fmla="*/ 12763 h 24376"/>
                <a:gd name="connsiteX3" fmla="*/ 10889 w 55370"/>
                <a:gd name="connsiteY3" fmla="*/ 0 h 24376"/>
                <a:gd name="connsiteX4" fmla="*/ 12032 w 55370"/>
                <a:gd name="connsiteY4" fmla="*/ 857 h 24376"/>
                <a:gd name="connsiteX5" fmla="*/ 7745 w 55370"/>
                <a:gd name="connsiteY5" fmla="*/ 9334 h 24376"/>
                <a:gd name="connsiteX6" fmla="*/ 6983 w 55370"/>
                <a:gd name="connsiteY6" fmla="*/ 11811 h 24376"/>
                <a:gd name="connsiteX7" fmla="*/ 19747 w 55370"/>
                <a:gd name="connsiteY7" fmla="*/ 16573 h 24376"/>
                <a:gd name="connsiteX8" fmla="*/ 43083 w 55370"/>
                <a:gd name="connsiteY8" fmla="*/ 17907 h 24376"/>
                <a:gd name="connsiteX9" fmla="*/ 55370 w 55370"/>
                <a:gd name="connsiteY9" fmla="*/ 23050 h 24376"/>
                <a:gd name="connsiteX10" fmla="*/ 52037 w 55370"/>
                <a:gd name="connsiteY10" fmla="*/ 23622 h 24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5370" h="24376">
                  <a:moveTo>
                    <a:pt x="52037" y="23622"/>
                  </a:moveTo>
                  <a:cubicBezTo>
                    <a:pt x="39178" y="25051"/>
                    <a:pt x="26414" y="24384"/>
                    <a:pt x="13746" y="22193"/>
                  </a:cubicBezTo>
                  <a:cubicBezTo>
                    <a:pt x="7936" y="21145"/>
                    <a:pt x="697" y="20764"/>
                    <a:pt x="30" y="12763"/>
                  </a:cubicBezTo>
                  <a:cubicBezTo>
                    <a:pt x="-446" y="5810"/>
                    <a:pt x="4793" y="2095"/>
                    <a:pt x="10889" y="0"/>
                  </a:cubicBezTo>
                  <a:cubicBezTo>
                    <a:pt x="11270" y="286"/>
                    <a:pt x="11651" y="571"/>
                    <a:pt x="12032" y="857"/>
                  </a:cubicBezTo>
                  <a:cubicBezTo>
                    <a:pt x="12508" y="4667"/>
                    <a:pt x="9460" y="6572"/>
                    <a:pt x="7745" y="9334"/>
                  </a:cubicBezTo>
                  <a:cubicBezTo>
                    <a:pt x="7364" y="10096"/>
                    <a:pt x="7079" y="10954"/>
                    <a:pt x="6983" y="11811"/>
                  </a:cubicBezTo>
                  <a:cubicBezTo>
                    <a:pt x="9460" y="18097"/>
                    <a:pt x="15365" y="15240"/>
                    <a:pt x="19747" y="16573"/>
                  </a:cubicBezTo>
                  <a:cubicBezTo>
                    <a:pt x="27462" y="18574"/>
                    <a:pt x="35368" y="17335"/>
                    <a:pt x="43083" y="17907"/>
                  </a:cubicBezTo>
                  <a:cubicBezTo>
                    <a:pt x="47655" y="18288"/>
                    <a:pt x="53084" y="16954"/>
                    <a:pt x="55370" y="23050"/>
                  </a:cubicBezTo>
                  <a:cubicBezTo>
                    <a:pt x="54418" y="24384"/>
                    <a:pt x="53275" y="24575"/>
                    <a:pt x="52037" y="23622"/>
                  </a:cubicBezTo>
                  <a:close/>
                </a:path>
              </a:pathLst>
            </a:custGeom>
            <a:solidFill>
              <a:srgbClr val="F7CD2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9B221EEA-F0E3-4E45-11D5-77773C418357}"/>
                </a:ext>
              </a:extLst>
            </p:cNvPr>
            <p:cNvSpPr/>
            <p:nvPr/>
          </p:nvSpPr>
          <p:spPr>
            <a:xfrm>
              <a:off x="9128709" y="2092676"/>
              <a:ext cx="46864" cy="23328"/>
            </a:xfrm>
            <a:custGeom>
              <a:avLst/>
              <a:gdLst>
                <a:gd name="connsiteX0" fmla="*/ 0 w 46864"/>
                <a:gd name="connsiteY0" fmla="*/ 20935 h 23328"/>
                <a:gd name="connsiteX1" fmla="*/ 40958 w 46864"/>
                <a:gd name="connsiteY1" fmla="*/ 742 h 23328"/>
                <a:gd name="connsiteX2" fmla="*/ 45911 w 46864"/>
                <a:gd name="connsiteY2" fmla="*/ 171 h 23328"/>
                <a:gd name="connsiteX3" fmla="*/ 45244 w 46864"/>
                <a:gd name="connsiteY3" fmla="*/ 6267 h 23328"/>
                <a:gd name="connsiteX4" fmla="*/ 39719 w 46864"/>
                <a:gd name="connsiteY4" fmla="*/ 9505 h 23328"/>
                <a:gd name="connsiteX5" fmla="*/ 25622 w 46864"/>
                <a:gd name="connsiteY5" fmla="*/ 13696 h 23328"/>
                <a:gd name="connsiteX6" fmla="*/ 5334 w 46864"/>
                <a:gd name="connsiteY6" fmla="*/ 23316 h 23328"/>
                <a:gd name="connsiteX7" fmla="*/ 762 w 46864"/>
                <a:gd name="connsiteY7" fmla="*/ 21697 h 23328"/>
                <a:gd name="connsiteX8" fmla="*/ 0 w 46864"/>
                <a:gd name="connsiteY8" fmla="*/ 20935 h 23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864" h="23328">
                  <a:moveTo>
                    <a:pt x="0" y="20935"/>
                  </a:moveTo>
                  <a:cubicBezTo>
                    <a:pt x="13049" y="12934"/>
                    <a:pt x="25146" y="3123"/>
                    <a:pt x="40958" y="742"/>
                  </a:cubicBezTo>
                  <a:cubicBezTo>
                    <a:pt x="42577" y="75"/>
                    <a:pt x="44196" y="-210"/>
                    <a:pt x="45911" y="171"/>
                  </a:cubicBezTo>
                  <a:cubicBezTo>
                    <a:pt x="47816" y="2457"/>
                    <a:pt x="46482" y="4362"/>
                    <a:pt x="45244" y="6267"/>
                  </a:cubicBezTo>
                  <a:cubicBezTo>
                    <a:pt x="43720" y="7981"/>
                    <a:pt x="41910" y="9029"/>
                    <a:pt x="39719" y="9505"/>
                  </a:cubicBezTo>
                  <a:cubicBezTo>
                    <a:pt x="34576" y="9410"/>
                    <a:pt x="29623" y="9791"/>
                    <a:pt x="25622" y="13696"/>
                  </a:cubicBezTo>
                  <a:cubicBezTo>
                    <a:pt x="18479" y="15982"/>
                    <a:pt x="12859" y="21697"/>
                    <a:pt x="5334" y="23316"/>
                  </a:cubicBezTo>
                  <a:cubicBezTo>
                    <a:pt x="3620" y="23412"/>
                    <a:pt x="2000" y="22935"/>
                    <a:pt x="762" y="21697"/>
                  </a:cubicBezTo>
                  <a:lnTo>
                    <a:pt x="0" y="20935"/>
                  </a:lnTo>
                  <a:close/>
                </a:path>
              </a:pathLst>
            </a:custGeom>
            <a:solidFill>
              <a:srgbClr val="FDD41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8EC4E8F1-573C-E78B-D612-CFA21A210F6A}"/>
                </a:ext>
              </a:extLst>
            </p:cNvPr>
            <p:cNvSpPr/>
            <p:nvPr/>
          </p:nvSpPr>
          <p:spPr>
            <a:xfrm>
              <a:off x="9284538" y="2139329"/>
              <a:ext cx="43338" cy="11318"/>
            </a:xfrm>
            <a:custGeom>
              <a:avLst/>
              <a:gdLst>
                <a:gd name="connsiteX0" fmla="*/ 0 w 43338"/>
                <a:gd name="connsiteY0" fmla="*/ 6858 h 11318"/>
                <a:gd name="connsiteX1" fmla="*/ 43339 w 43338"/>
                <a:gd name="connsiteY1" fmla="*/ 0 h 11318"/>
                <a:gd name="connsiteX2" fmla="*/ 21622 w 43338"/>
                <a:gd name="connsiteY2" fmla="*/ 11239 h 11318"/>
                <a:gd name="connsiteX3" fmla="*/ 0 w 43338"/>
                <a:gd name="connsiteY3" fmla="*/ 6858 h 113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338" h="11318">
                  <a:moveTo>
                    <a:pt x="0" y="6858"/>
                  </a:moveTo>
                  <a:cubicBezTo>
                    <a:pt x="14573" y="5620"/>
                    <a:pt x="30290" y="11239"/>
                    <a:pt x="43339" y="0"/>
                  </a:cubicBezTo>
                  <a:cubicBezTo>
                    <a:pt x="39910" y="11144"/>
                    <a:pt x="29908" y="10573"/>
                    <a:pt x="21622" y="11239"/>
                  </a:cubicBezTo>
                  <a:cubicBezTo>
                    <a:pt x="14383" y="11716"/>
                    <a:pt x="6858" y="10001"/>
                    <a:pt x="0" y="6858"/>
                  </a:cubicBezTo>
                  <a:close/>
                </a:path>
              </a:pathLst>
            </a:custGeom>
            <a:solidFill>
              <a:srgbClr val="F7D03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D6988776-E3F0-0885-5467-BC1F3B510D2D}"/>
                </a:ext>
              </a:extLst>
            </p:cNvPr>
            <p:cNvSpPr/>
            <p:nvPr/>
          </p:nvSpPr>
          <p:spPr>
            <a:xfrm>
              <a:off x="9249486" y="2137995"/>
              <a:ext cx="28384" cy="24955"/>
            </a:xfrm>
            <a:custGeom>
              <a:avLst/>
              <a:gdLst>
                <a:gd name="connsiteX0" fmla="*/ 28289 w 28384"/>
                <a:gd name="connsiteY0" fmla="*/ 3620 h 24955"/>
                <a:gd name="connsiteX1" fmla="*/ 28384 w 28384"/>
                <a:gd name="connsiteY1" fmla="*/ 5620 h 24955"/>
                <a:gd name="connsiteX2" fmla="*/ 11144 w 28384"/>
                <a:gd name="connsiteY2" fmla="*/ 17812 h 24955"/>
                <a:gd name="connsiteX3" fmla="*/ 5429 w 28384"/>
                <a:gd name="connsiteY3" fmla="*/ 24194 h 24955"/>
                <a:gd name="connsiteX4" fmla="*/ 2477 w 28384"/>
                <a:gd name="connsiteY4" fmla="*/ 24765 h 24955"/>
                <a:gd name="connsiteX5" fmla="*/ 0 w 28384"/>
                <a:gd name="connsiteY5" fmla="*/ 20765 h 24955"/>
                <a:gd name="connsiteX6" fmla="*/ 17621 w 28384"/>
                <a:gd name="connsiteY6" fmla="*/ 2667 h 24955"/>
                <a:gd name="connsiteX7" fmla="*/ 23432 w 28384"/>
                <a:gd name="connsiteY7" fmla="*/ 0 h 24955"/>
                <a:gd name="connsiteX8" fmla="*/ 28289 w 28384"/>
                <a:gd name="connsiteY8" fmla="*/ 3620 h 24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384" h="24955">
                  <a:moveTo>
                    <a:pt x="28289" y="3620"/>
                  </a:moveTo>
                  <a:cubicBezTo>
                    <a:pt x="28289" y="4286"/>
                    <a:pt x="28289" y="4953"/>
                    <a:pt x="28384" y="5620"/>
                  </a:cubicBezTo>
                  <a:cubicBezTo>
                    <a:pt x="19336" y="4858"/>
                    <a:pt x="16097" y="12668"/>
                    <a:pt x="11144" y="17812"/>
                  </a:cubicBezTo>
                  <a:cubicBezTo>
                    <a:pt x="9239" y="19812"/>
                    <a:pt x="8573" y="23146"/>
                    <a:pt x="5429" y="24194"/>
                  </a:cubicBezTo>
                  <a:cubicBezTo>
                    <a:pt x="4572" y="24955"/>
                    <a:pt x="3620" y="25146"/>
                    <a:pt x="2477" y="24765"/>
                  </a:cubicBezTo>
                  <a:cubicBezTo>
                    <a:pt x="1048" y="23813"/>
                    <a:pt x="95" y="22574"/>
                    <a:pt x="0" y="20765"/>
                  </a:cubicBezTo>
                  <a:cubicBezTo>
                    <a:pt x="2762" y="11716"/>
                    <a:pt x="11716" y="8763"/>
                    <a:pt x="17621" y="2667"/>
                  </a:cubicBezTo>
                  <a:cubicBezTo>
                    <a:pt x="19336" y="1238"/>
                    <a:pt x="21146" y="191"/>
                    <a:pt x="23432" y="0"/>
                  </a:cubicBezTo>
                  <a:cubicBezTo>
                    <a:pt x="25813" y="191"/>
                    <a:pt x="27527" y="1143"/>
                    <a:pt x="28289" y="3620"/>
                  </a:cubicBezTo>
                  <a:close/>
                </a:path>
              </a:pathLst>
            </a:custGeom>
            <a:solidFill>
              <a:srgbClr val="FCC40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22EE4DF6-8FAE-89BC-F848-51BED29A100D}"/>
                </a:ext>
              </a:extLst>
            </p:cNvPr>
            <p:cNvSpPr/>
            <p:nvPr/>
          </p:nvSpPr>
          <p:spPr>
            <a:xfrm>
              <a:off x="9226150" y="2173523"/>
              <a:ext cx="19240" cy="30098"/>
            </a:xfrm>
            <a:custGeom>
              <a:avLst/>
              <a:gdLst>
                <a:gd name="connsiteX0" fmla="*/ 10478 w 19240"/>
                <a:gd name="connsiteY0" fmla="*/ 11430 h 30098"/>
                <a:gd name="connsiteX1" fmla="*/ 19241 w 19240"/>
                <a:gd name="connsiteY1" fmla="*/ 0 h 30098"/>
                <a:gd name="connsiteX2" fmla="*/ 6191 w 19240"/>
                <a:gd name="connsiteY2" fmla="*/ 30099 h 30098"/>
                <a:gd name="connsiteX3" fmla="*/ 762 w 19240"/>
                <a:gd name="connsiteY3" fmla="*/ 27813 h 30098"/>
                <a:gd name="connsiteX4" fmla="*/ 191 w 19240"/>
                <a:gd name="connsiteY4" fmla="*/ 23432 h 30098"/>
                <a:gd name="connsiteX5" fmla="*/ 2476 w 19240"/>
                <a:gd name="connsiteY5" fmla="*/ 19622 h 30098"/>
                <a:gd name="connsiteX6" fmla="*/ 10478 w 19240"/>
                <a:gd name="connsiteY6" fmla="*/ 11430 h 300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240" h="30098">
                  <a:moveTo>
                    <a:pt x="10478" y="11430"/>
                  </a:moveTo>
                  <a:cubicBezTo>
                    <a:pt x="13335" y="7620"/>
                    <a:pt x="11906" y="381"/>
                    <a:pt x="19241" y="0"/>
                  </a:cubicBezTo>
                  <a:cubicBezTo>
                    <a:pt x="17050" y="10954"/>
                    <a:pt x="8287" y="19145"/>
                    <a:pt x="6191" y="30099"/>
                  </a:cubicBezTo>
                  <a:cubicBezTo>
                    <a:pt x="4096" y="30099"/>
                    <a:pt x="2191" y="29337"/>
                    <a:pt x="762" y="27813"/>
                  </a:cubicBezTo>
                  <a:cubicBezTo>
                    <a:pt x="0" y="26384"/>
                    <a:pt x="-190" y="24955"/>
                    <a:pt x="191" y="23432"/>
                  </a:cubicBezTo>
                  <a:cubicBezTo>
                    <a:pt x="667" y="22003"/>
                    <a:pt x="1524" y="20764"/>
                    <a:pt x="2476" y="19622"/>
                  </a:cubicBezTo>
                  <a:cubicBezTo>
                    <a:pt x="4762" y="16573"/>
                    <a:pt x="7048" y="13430"/>
                    <a:pt x="10478" y="11430"/>
                  </a:cubicBezTo>
                  <a:close/>
                </a:path>
              </a:pathLst>
            </a:custGeom>
            <a:solidFill>
              <a:srgbClr val="FAC11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DA39B293-AB1A-B068-28D7-D76F5DD48842}"/>
                </a:ext>
              </a:extLst>
            </p:cNvPr>
            <p:cNvSpPr/>
            <p:nvPr/>
          </p:nvSpPr>
          <p:spPr>
            <a:xfrm>
              <a:off x="9281674" y="2095894"/>
              <a:ext cx="19545" cy="13592"/>
            </a:xfrm>
            <a:custGeom>
              <a:avLst/>
              <a:gdLst>
                <a:gd name="connsiteX0" fmla="*/ 7151 w 19545"/>
                <a:gd name="connsiteY0" fmla="*/ 0 h 13592"/>
                <a:gd name="connsiteX1" fmla="*/ 10008 w 19545"/>
                <a:gd name="connsiteY1" fmla="*/ 2191 h 13592"/>
                <a:gd name="connsiteX2" fmla="*/ 18962 w 19545"/>
                <a:gd name="connsiteY2" fmla="*/ 8954 h 13592"/>
                <a:gd name="connsiteX3" fmla="*/ 19057 w 19545"/>
                <a:gd name="connsiteY3" fmla="*/ 11906 h 13592"/>
                <a:gd name="connsiteX4" fmla="*/ 11342 w 19545"/>
                <a:gd name="connsiteY4" fmla="*/ 13240 h 13592"/>
                <a:gd name="connsiteX5" fmla="*/ 3150 w 19545"/>
                <a:gd name="connsiteY5" fmla="*/ 9811 h 13592"/>
                <a:gd name="connsiteX6" fmla="*/ 7151 w 19545"/>
                <a:gd name="connsiteY6" fmla="*/ 0 h 13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545" h="13592">
                  <a:moveTo>
                    <a:pt x="7151" y="0"/>
                  </a:moveTo>
                  <a:cubicBezTo>
                    <a:pt x="8103" y="762"/>
                    <a:pt x="9056" y="1429"/>
                    <a:pt x="10008" y="2191"/>
                  </a:cubicBezTo>
                  <a:cubicBezTo>
                    <a:pt x="13437" y="3810"/>
                    <a:pt x="16676" y="5715"/>
                    <a:pt x="18962" y="8954"/>
                  </a:cubicBezTo>
                  <a:cubicBezTo>
                    <a:pt x="19724" y="9906"/>
                    <a:pt x="19724" y="10954"/>
                    <a:pt x="19057" y="11906"/>
                  </a:cubicBezTo>
                  <a:cubicBezTo>
                    <a:pt x="16771" y="13716"/>
                    <a:pt x="14104" y="13907"/>
                    <a:pt x="11342" y="13240"/>
                  </a:cubicBezTo>
                  <a:cubicBezTo>
                    <a:pt x="8675" y="12097"/>
                    <a:pt x="6198" y="10382"/>
                    <a:pt x="3150" y="9811"/>
                  </a:cubicBezTo>
                  <a:cubicBezTo>
                    <a:pt x="-2946" y="3620"/>
                    <a:pt x="578" y="1238"/>
                    <a:pt x="7151" y="0"/>
                  </a:cubicBezTo>
                  <a:close/>
                </a:path>
              </a:pathLst>
            </a:custGeom>
            <a:solidFill>
              <a:srgbClr val="F9BF0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AAC607F2-EE7C-F699-63CC-A72BED96C893}"/>
                </a:ext>
              </a:extLst>
            </p:cNvPr>
            <p:cNvSpPr/>
            <p:nvPr/>
          </p:nvSpPr>
          <p:spPr>
            <a:xfrm>
              <a:off x="9169857" y="2131462"/>
              <a:ext cx="27908" cy="10628"/>
            </a:xfrm>
            <a:custGeom>
              <a:avLst/>
              <a:gdLst>
                <a:gd name="connsiteX0" fmla="*/ 0 w 27908"/>
                <a:gd name="connsiteY0" fmla="*/ 5771 h 10628"/>
                <a:gd name="connsiteX1" fmla="*/ 3048 w 27908"/>
                <a:gd name="connsiteY1" fmla="*/ 5199 h 10628"/>
                <a:gd name="connsiteX2" fmla="*/ 12192 w 27908"/>
                <a:gd name="connsiteY2" fmla="*/ 151 h 10628"/>
                <a:gd name="connsiteX3" fmla="*/ 21717 w 27908"/>
                <a:gd name="connsiteY3" fmla="*/ 913 h 10628"/>
                <a:gd name="connsiteX4" fmla="*/ 27908 w 27908"/>
                <a:gd name="connsiteY4" fmla="*/ 7866 h 10628"/>
                <a:gd name="connsiteX5" fmla="*/ 27622 w 27908"/>
                <a:gd name="connsiteY5" fmla="*/ 10628 h 10628"/>
                <a:gd name="connsiteX6" fmla="*/ 0 w 27908"/>
                <a:gd name="connsiteY6" fmla="*/ 5771 h 1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908" h="10628">
                  <a:moveTo>
                    <a:pt x="0" y="5771"/>
                  </a:moveTo>
                  <a:cubicBezTo>
                    <a:pt x="1048" y="5580"/>
                    <a:pt x="2000" y="5390"/>
                    <a:pt x="3048" y="5199"/>
                  </a:cubicBezTo>
                  <a:cubicBezTo>
                    <a:pt x="5620" y="2723"/>
                    <a:pt x="9239" y="2056"/>
                    <a:pt x="12192" y="151"/>
                  </a:cubicBezTo>
                  <a:cubicBezTo>
                    <a:pt x="15430" y="-325"/>
                    <a:pt x="18574" y="437"/>
                    <a:pt x="21717" y="913"/>
                  </a:cubicBezTo>
                  <a:cubicBezTo>
                    <a:pt x="25336" y="1865"/>
                    <a:pt x="27908" y="3770"/>
                    <a:pt x="27908" y="7866"/>
                  </a:cubicBezTo>
                  <a:cubicBezTo>
                    <a:pt x="27813" y="8819"/>
                    <a:pt x="27718" y="9676"/>
                    <a:pt x="27622" y="10628"/>
                  </a:cubicBezTo>
                  <a:cubicBezTo>
                    <a:pt x="19241" y="4628"/>
                    <a:pt x="8858" y="9676"/>
                    <a:pt x="0" y="5771"/>
                  </a:cubicBezTo>
                  <a:close/>
                </a:path>
              </a:pathLst>
            </a:custGeom>
            <a:solidFill>
              <a:srgbClr val="FACB2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CFB91826-74C1-8B5D-33E7-5F8649B8A049}"/>
                </a:ext>
              </a:extLst>
            </p:cNvPr>
            <p:cNvSpPr/>
            <p:nvPr/>
          </p:nvSpPr>
          <p:spPr>
            <a:xfrm>
              <a:off x="9219817" y="2044936"/>
              <a:ext cx="21762" cy="18044"/>
            </a:xfrm>
            <a:custGeom>
              <a:avLst/>
              <a:gdLst>
                <a:gd name="connsiteX0" fmla="*/ 1379 w 21762"/>
                <a:gd name="connsiteY0" fmla="*/ 0 h 18044"/>
                <a:gd name="connsiteX1" fmla="*/ 21763 w 21762"/>
                <a:gd name="connsiteY1" fmla="*/ 16478 h 18044"/>
                <a:gd name="connsiteX2" fmla="*/ 10238 w 21762"/>
                <a:gd name="connsiteY2" fmla="*/ 15240 h 18044"/>
                <a:gd name="connsiteX3" fmla="*/ 7571 w 21762"/>
                <a:gd name="connsiteY3" fmla="*/ 13811 h 18044"/>
                <a:gd name="connsiteX4" fmla="*/ 2618 w 21762"/>
                <a:gd name="connsiteY4" fmla="*/ 10478 h 18044"/>
                <a:gd name="connsiteX5" fmla="*/ 1094 w 21762"/>
                <a:gd name="connsiteY5" fmla="*/ 7906 h 18044"/>
                <a:gd name="connsiteX6" fmla="*/ 617 w 21762"/>
                <a:gd name="connsiteY6" fmla="*/ 762 h 18044"/>
                <a:gd name="connsiteX7" fmla="*/ 1379 w 21762"/>
                <a:gd name="connsiteY7" fmla="*/ 0 h 18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762" h="18044">
                  <a:moveTo>
                    <a:pt x="1379" y="0"/>
                  </a:moveTo>
                  <a:cubicBezTo>
                    <a:pt x="8142" y="5525"/>
                    <a:pt x="15000" y="11049"/>
                    <a:pt x="21763" y="16478"/>
                  </a:cubicBezTo>
                  <a:cubicBezTo>
                    <a:pt x="17477" y="20098"/>
                    <a:pt x="13952" y="16478"/>
                    <a:pt x="10238" y="15240"/>
                  </a:cubicBezTo>
                  <a:cubicBezTo>
                    <a:pt x="9285" y="14859"/>
                    <a:pt x="8428" y="14383"/>
                    <a:pt x="7571" y="13811"/>
                  </a:cubicBezTo>
                  <a:cubicBezTo>
                    <a:pt x="5856" y="12859"/>
                    <a:pt x="4046" y="11811"/>
                    <a:pt x="2618" y="10478"/>
                  </a:cubicBezTo>
                  <a:cubicBezTo>
                    <a:pt x="1951" y="9716"/>
                    <a:pt x="1475" y="8858"/>
                    <a:pt x="1094" y="7906"/>
                  </a:cubicBezTo>
                  <a:cubicBezTo>
                    <a:pt x="427" y="5525"/>
                    <a:pt x="-716" y="3239"/>
                    <a:pt x="617" y="762"/>
                  </a:cubicBezTo>
                  <a:lnTo>
                    <a:pt x="1379" y="0"/>
                  </a:lnTo>
                  <a:close/>
                </a:path>
              </a:pathLst>
            </a:custGeom>
            <a:solidFill>
              <a:srgbClr val="F7C92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ADA3C48C-A825-325A-0C7D-FDE2EDF1AD3F}"/>
                </a:ext>
              </a:extLst>
            </p:cNvPr>
            <p:cNvSpPr/>
            <p:nvPr/>
          </p:nvSpPr>
          <p:spPr>
            <a:xfrm>
              <a:off x="9297679" y="2104753"/>
              <a:ext cx="18482" cy="13906"/>
            </a:xfrm>
            <a:custGeom>
              <a:avLst/>
              <a:gdLst>
                <a:gd name="connsiteX0" fmla="*/ 2861 w 18482"/>
                <a:gd name="connsiteY0" fmla="*/ 2572 h 13906"/>
                <a:gd name="connsiteX1" fmla="*/ 3052 w 18482"/>
                <a:gd name="connsiteY1" fmla="*/ 0 h 13906"/>
                <a:gd name="connsiteX2" fmla="*/ 18482 w 18482"/>
                <a:gd name="connsiteY2" fmla="*/ 13907 h 13906"/>
                <a:gd name="connsiteX3" fmla="*/ 12100 w 18482"/>
                <a:gd name="connsiteY3" fmla="*/ 11621 h 13906"/>
                <a:gd name="connsiteX4" fmla="*/ 4 w 18482"/>
                <a:gd name="connsiteY4" fmla="*/ 5905 h 13906"/>
                <a:gd name="connsiteX5" fmla="*/ 2861 w 18482"/>
                <a:gd name="connsiteY5" fmla="*/ 2572 h 13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482" h="13906">
                  <a:moveTo>
                    <a:pt x="2861" y="2572"/>
                  </a:moveTo>
                  <a:cubicBezTo>
                    <a:pt x="2956" y="1715"/>
                    <a:pt x="2956" y="857"/>
                    <a:pt x="3052" y="0"/>
                  </a:cubicBezTo>
                  <a:cubicBezTo>
                    <a:pt x="9338" y="3429"/>
                    <a:pt x="14958" y="7525"/>
                    <a:pt x="18482" y="13907"/>
                  </a:cubicBezTo>
                  <a:cubicBezTo>
                    <a:pt x="16387" y="13145"/>
                    <a:pt x="14196" y="12383"/>
                    <a:pt x="12100" y="11621"/>
                  </a:cubicBezTo>
                  <a:cubicBezTo>
                    <a:pt x="7433" y="11144"/>
                    <a:pt x="2194" y="11716"/>
                    <a:pt x="4" y="5905"/>
                  </a:cubicBezTo>
                  <a:cubicBezTo>
                    <a:pt x="-92" y="4096"/>
                    <a:pt x="1718" y="3620"/>
                    <a:pt x="2861" y="2572"/>
                  </a:cubicBezTo>
                  <a:close/>
                </a:path>
              </a:pathLst>
            </a:custGeom>
            <a:solidFill>
              <a:srgbClr val="FBC70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419F9FE5-B434-12AF-3EB8-9012C1257B9A}"/>
                </a:ext>
              </a:extLst>
            </p:cNvPr>
            <p:cNvSpPr/>
            <p:nvPr/>
          </p:nvSpPr>
          <p:spPr>
            <a:xfrm>
              <a:off x="9218339" y="2195855"/>
              <a:ext cx="13929" cy="13283"/>
            </a:xfrm>
            <a:custGeom>
              <a:avLst/>
              <a:gdLst>
                <a:gd name="connsiteX0" fmla="*/ 9144 w 13929"/>
                <a:gd name="connsiteY0" fmla="*/ 5100 h 13283"/>
                <a:gd name="connsiteX1" fmla="*/ 13907 w 13929"/>
                <a:gd name="connsiteY1" fmla="*/ 7767 h 13283"/>
                <a:gd name="connsiteX2" fmla="*/ 13145 w 13929"/>
                <a:gd name="connsiteY2" fmla="*/ 9577 h 13283"/>
                <a:gd name="connsiteX3" fmla="*/ 2286 w 13929"/>
                <a:gd name="connsiteY3" fmla="*/ 9767 h 13283"/>
                <a:gd name="connsiteX4" fmla="*/ 0 w 13929"/>
                <a:gd name="connsiteY4" fmla="*/ 5195 h 13283"/>
                <a:gd name="connsiteX5" fmla="*/ 9144 w 13929"/>
                <a:gd name="connsiteY5" fmla="*/ 5100 h 132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929" h="13283">
                  <a:moveTo>
                    <a:pt x="9144" y="5100"/>
                  </a:moveTo>
                  <a:cubicBezTo>
                    <a:pt x="11239" y="5195"/>
                    <a:pt x="12954" y="5671"/>
                    <a:pt x="13907" y="7767"/>
                  </a:cubicBezTo>
                  <a:cubicBezTo>
                    <a:pt x="14002" y="8529"/>
                    <a:pt x="13811" y="9100"/>
                    <a:pt x="13145" y="9577"/>
                  </a:cubicBezTo>
                  <a:cubicBezTo>
                    <a:pt x="9525" y="11863"/>
                    <a:pt x="6001" y="16530"/>
                    <a:pt x="2286" y="9767"/>
                  </a:cubicBezTo>
                  <a:cubicBezTo>
                    <a:pt x="1524" y="8243"/>
                    <a:pt x="762" y="6719"/>
                    <a:pt x="0" y="5195"/>
                  </a:cubicBezTo>
                  <a:cubicBezTo>
                    <a:pt x="3048" y="-1377"/>
                    <a:pt x="6096" y="-2044"/>
                    <a:pt x="9144" y="5100"/>
                  </a:cubicBezTo>
                  <a:close/>
                </a:path>
              </a:pathLst>
            </a:custGeom>
            <a:solidFill>
              <a:srgbClr val="FBCC0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25B0DD57-7CA8-C74F-A758-687909F94265}"/>
                </a:ext>
              </a:extLst>
            </p:cNvPr>
            <p:cNvSpPr/>
            <p:nvPr/>
          </p:nvSpPr>
          <p:spPr>
            <a:xfrm>
              <a:off x="9169667" y="2083798"/>
              <a:ext cx="21883" cy="10340"/>
            </a:xfrm>
            <a:custGeom>
              <a:avLst/>
              <a:gdLst>
                <a:gd name="connsiteX0" fmla="*/ 5334 w 21883"/>
                <a:gd name="connsiteY0" fmla="*/ 9811 h 10340"/>
                <a:gd name="connsiteX1" fmla="*/ 0 w 21883"/>
                <a:gd name="connsiteY1" fmla="*/ 9525 h 10340"/>
                <a:gd name="connsiteX2" fmla="*/ 20669 w 21883"/>
                <a:gd name="connsiteY2" fmla="*/ 0 h 10340"/>
                <a:gd name="connsiteX3" fmla="*/ 21526 w 21883"/>
                <a:gd name="connsiteY3" fmla="*/ 762 h 10340"/>
                <a:gd name="connsiteX4" fmla="*/ 21526 w 21883"/>
                <a:gd name="connsiteY4" fmla="*/ 4001 h 10340"/>
                <a:gd name="connsiteX5" fmla="*/ 5334 w 21883"/>
                <a:gd name="connsiteY5" fmla="*/ 9811 h 10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883" h="10340">
                  <a:moveTo>
                    <a:pt x="5334" y="9811"/>
                  </a:moveTo>
                  <a:cubicBezTo>
                    <a:pt x="3524" y="9716"/>
                    <a:pt x="1810" y="9620"/>
                    <a:pt x="0" y="9525"/>
                  </a:cubicBezTo>
                  <a:cubicBezTo>
                    <a:pt x="6858" y="6382"/>
                    <a:pt x="13811" y="3239"/>
                    <a:pt x="20669" y="0"/>
                  </a:cubicBezTo>
                  <a:cubicBezTo>
                    <a:pt x="20955" y="286"/>
                    <a:pt x="21241" y="571"/>
                    <a:pt x="21526" y="762"/>
                  </a:cubicBezTo>
                  <a:cubicBezTo>
                    <a:pt x="22003" y="1905"/>
                    <a:pt x="22003" y="2953"/>
                    <a:pt x="21526" y="4001"/>
                  </a:cubicBezTo>
                  <a:cubicBezTo>
                    <a:pt x="17050" y="8573"/>
                    <a:pt x="12001" y="11621"/>
                    <a:pt x="5334" y="9811"/>
                  </a:cubicBezTo>
                  <a:close/>
                </a:path>
              </a:pathLst>
            </a:custGeom>
            <a:solidFill>
              <a:srgbClr val="F9CD2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3387ABD4-921B-3D9C-2EC8-26039F0E0622}"/>
                </a:ext>
              </a:extLst>
            </p:cNvPr>
            <p:cNvSpPr/>
            <p:nvPr/>
          </p:nvSpPr>
          <p:spPr>
            <a:xfrm>
              <a:off x="9213577" y="2205335"/>
              <a:ext cx="17907" cy="5058"/>
            </a:xfrm>
            <a:custGeom>
              <a:avLst/>
              <a:gdLst>
                <a:gd name="connsiteX0" fmla="*/ 7048 w 17907"/>
                <a:gd name="connsiteY0" fmla="*/ 192 h 5058"/>
                <a:gd name="connsiteX1" fmla="*/ 17907 w 17907"/>
                <a:gd name="connsiteY1" fmla="*/ 1 h 5058"/>
                <a:gd name="connsiteX2" fmla="*/ 0 w 17907"/>
                <a:gd name="connsiteY2" fmla="*/ 192 h 5058"/>
                <a:gd name="connsiteX3" fmla="*/ 7048 w 17907"/>
                <a:gd name="connsiteY3" fmla="*/ 192 h 50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907" h="5058">
                  <a:moveTo>
                    <a:pt x="7048" y="192"/>
                  </a:moveTo>
                  <a:cubicBezTo>
                    <a:pt x="10763" y="4954"/>
                    <a:pt x="14288" y="-94"/>
                    <a:pt x="17907" y="1"/>
                  </a:cubicBezTo>
                  <a:cubicBezTo>
                    <a:pt x="12002" y="8288"/>
                    <a:pt x="6001" y="4954"/>
                    <a:pt x="0" y="192"/>
                  </a:cubicBezTo>
                  <a:cubicBezTo>
                    <a:pt x="2381" y="287"/>
                    <a:pt x="4667" y="192"/>
                    <a:pt x="7048" y="192"/>
                  </a:cubicBezTo>
                  <a:close/>
                </a:path>
              </a:pathLst>
            </a:custGeom>
            <a:solidFill>
              <a:srgbClr val="F9D0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40966489-D15D-8BA0-C5A8-F9E631852649}"/>
                </a:ext>
              </a:extLst>
            </p:cNvPr>
            <p:cNvSpPr/>
            <p:nvPr/>
          </p:nvSpPr>
          <p:spPr>
            <a:xfrm>
              <a:off x="9228546" y="2057128"/>
              <a:ext cx="15320" cy="10454"/>
            </a:xfrm>
            <a:custGeom>
              <a:avLst/>
              <a:gdLst>
                <a:gd name="connsiteX0" fmla="*/ 1224 w 15320"/>
                <a:gd name="connsiteY0" fmla="*/ 0 h 10454"/>
                <a:gd name="connsiteX1" fmla="*/ 13035 w 15320"/>
                <a:gd name="connsiteY1" fmla="*/ 4382 h 10454"/>
                <a:gd name="connsiteX2" fmla="*/ 15321 w 15320"/>
                <a:gd name="connsiteY2" fmla="*/ 6477 h 10454"/>
                <a:gd name="connsiteX3" fmla="*/ 14749 w 15320"/>
                <a:gd name="connsiteY3" fmla="*/ 7049 h 10454"/>
                <a:gd name="connsiteX4" fmla="*/ 12654 w 15320"/>
                <a:gd name="connsiteY4" fmla="*/ 9144 h 10454"/>
                <a:gd name="connsiteX5" fmla="*/ 5510 w 15320"/>
                <a:gd name="connsiteY5" fmla="*/ 9620 h 10454"/>
                <a:gd name="connsiteX6" fmla="*/ 176 w 15320"/>
                <a:gd name="connsiteY6" fmla="*/ 4286 h 10454"/>
                <a:gd name="connsiteX7" fmla="*/ 1224 w 15320"/>
                <a:gd name="connsiteY7" fmla="*/ 0 h 10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320" h="10454">
                  <a:moveTo>
                    <a:pt x="1224" y="0"/>
                  </a:moveTo>
                  <a:cubicBezTo>
                    <a:pt x="5129" y="1524"/>
                    <a:pt x="8463" y="4667"/>
                    <a:pt x="13035" y="4382"/>
                  </a:cubicBezTo>
                  <a:cubicBezTo>
                    <a:pt x="13797" y="5048"/>
                    <a:pt x="14559" y="5810"/>
                    <a:pt x="15321" y="6477"/>
                  </a:cubicBezTo>
                  <a:lnTo>
                    <a:pt x="14749" y="7049"/>
                  </a:lnTo>
                  <a:cubicBezTo>
                    <a:pt x="14082" y="7811"/>
                    <a:pt x="13416" y="8477"/>
                    <a:pt x="12654" y="9144"/>
                  </a:cubicBezTo>
                  <a:cubicBezTo>
                    <a:pt x="10368" y="10478"/>
                    <a:pt x="7986" y="11049"/>
                    <a:pt x="5510" y="9620"/>
                  </a:cubicBezTo>
                  <a:cubicBezTo>
                    <a:pt x="3414" y="8096"/>
                    <a:pt x="1414" y="6572"/>
                    <a:pt x="176" y="4286"/>
                  </a:cubicBezTo>
                  <a:cubicBezTo>
                    <a:pt x="-205" y="2572"/>
                    <a:pt x="-15" y="1143"/>
                    <a:pt x="1224" y="0"/>
                  </a:cubicBezTo>
                  <a:close/>
                </a:path>
              </a:pathLst>
            </a:custGeom>
            <a:solidFill>
              <a:srgbClr val="F9C60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9A1CE850-4650-CE26-757E-939E359E668D}"/>
                </a:ext>
              </a:extLst>
            </p:cNvPr>
            <p:cNvSpPr/>
            <p:nvPr/>
          </p:nvSpPr>
          <p:spPr>
            <a:xfrm>
              <a:off x="9247962" y="2161834"/>
              <a:ext cx="6858" cy="9022"/>
            </a:xfrm>
            <a:custGeom>
              <a:avLst/>
              <a:gdLst>
                <a:gd name="connsiteX0" fmla="*/ 4477 w 6858"/>
                <a:gd name="connsiteY0" fmla="*/ 164 h 9022"/>
                <a:gd name="connsiteX1" fmla="*/ 6858 w 6858"/>
                <a:gd name="connsiteY1" fmla="*/ 259 h 9022"/>
                <a:gd name="connsiteX2" fmla="*/ 0 w 6858"/>
                <a:gd name="connsiteY2" fmla="*/ 9022 h 9022"/>
                <a:gd name="connsiteX3" fmla="*/ 2286 w 6858"/>
                <a:gd name="connsiteY3" fmla="*/ 2545 h 9022"/>
                <a:gd name="connsiteX4" fmla="*/ 4477 w 6858"/>
                <a:gd name="connsiteY4" fmla="*/ 164 h 9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858" h="9022">
                  <a:moveTo>
                    <a:pt x="4477" y="164"/>
                  </a:moveTo>
                  <a:cubicBezTo>
                    <a:pt x="5239" y="164"/>
                    <a:pt x="6096" y="259"/>
                    <a:pt x="6858" y="259"/>
                  </a:cubicBezTo>
                  <a:cubicBezTo>
                    <a:pt x="6001" y="4260"/>
                    <a:pt x="4191" y="7594"/>
                    <a:pt x="0" y="9022"/>
                  </a:cubicBezTo>
                  <a:cubicBezTo>
                    <a:pt x="762" y="6832"/>
                    <a:pt x="1524" y="4736"/>
                    <a:pt x="2286" y="2545"/>
                  </a:cubicBezTo>
                  <a:cubicBezTo>
                    <a:pt x="1715" y="545"/>
                    <a:pt x="2286" y="-407"/>
                    <a:pt x="4477" y="164"/>
                  </a:cubicBezTo>
                  <a:close/>
                </a:path>
              </a:pathLst>
            </a:custGeom>
            <a:solidFill>
              <a:srgbClr val="FAC11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60E8372B-2F38-68EA-8B1E-2E3085E61E39}"/>
                </a:ext>
              </a:extLst>
            </p:cNvPr>
            <p:cNvSpPr/>
            <p:nvPr/>
          </p:nvSpPr>
          <p:spPr>
            <a:xfrm>
              <a:off x="9272876" y="2109262"/>
              <a:ext cx="36807" cy="33462"/>
            </a:xfrm>
            <a:custGeom>
              <a:avLst/>
              <a:gdLst>
                <a:gd name="connsiteX0" fmla="*/ 25378 w 36807"/>
                <a:gd name="connsiteY0" fmla="*/ 348 h 33462"/>
                <a:gd name="connsiteX1" fmla="*/ 36808 w 36807"/>
                <a:gd name="connsiteY1" fmla="*/ 7206 h 33462"/>
                <a:gd name="connsiteX2" fmla="*/ 34522 w 36807"/>
                <a:gd name="connsiteY2" fmla="*/ 11778 h 33462"/>
                <a:gd name="connsiteX3" fmla="*/ 27664 w 36807"/>
                <a:gd name="connsiteY3" fmla="*/ 11778 h 33462"/>
                <a:gd name="connsiteX4" fmla="*/ 22901 w 36807"/>
                <a:gd name="connsiteY4" fmla="*/ 4635 h 33462"/>
                <a:gd name="connsiteX5" fmla="*/ 14710 w 36807"/>
                <a:gd name="connsiteY5" fmla="*/ 26256 h 33462"/>
                <a:gd name="connsiteX6" fmla="*/ 4804 w 36807"/>
                <a:gd name="connsiteY6" fmla="*/ 32448 h 33462"/>
                <a:gd name="connsiteX7" fmla="*/ 232 w 36807"/>
                <a:gd name="connsiteY7" fmla="*/ 30161 h 33462"/>
                <a:gd name="connsiteX8" fmla="*/ 2994 w 36807"/>
                <a:gd name="connsiteY8" fmla="*/ 25494 h 33462"/>
                <a:gd name="connsiteX9" fmla="*/ 6137 w 36807"/>
                <a:gd name="connsiteY9" fmla="*/ 16255 h 33462"/>
                <a:gd name="connsiteX10" fmla="*/ 10805 w 36807"/>
                <a:gd name="connsiteY10" fmla="*/ 6825 h 33462"/>
                <a:gd name="connsiteX11" fmla="*/ 16329 w 36807"/>
                <a:gd name="connsiteY11" fmla="*/ 1491 h 33462"/>
                <a:gd name="connsiteX12" fmla="*/ 25378 w 36807"/>
                <a:gd name="connsiteY12" fmla="*/ 348 h 33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6807" h="33462">
                  <a:moveTo>
                    <a:pt x="25378" y="348"/>
                  </a:moveTo>
                  <a:cubicBezTo>
                    <a:pt x="27092" y="6063"/>
                    <a:pt x="34712" y="2063"/>
                    <a:pt x="36808" y="7206"/>
                  </a:cubicBezTo>
                  <a:cubicBezTo>
                    <a:pt x="36046" y="8730"/>
                    <a:pt x="35284" y="10254"/>
                    <a:pt x="34522" y="11778"/>
                  </a:cubicBezTo>
                  <a:cubicBezTo>
                    <a:pt x="32236" y="15017"/>
                    <a:pt x="29950" y="10159"/>
                    <a:pt x="27664" y="11778"/>
                  </a:cubicBezTo>
                  <a:cubicBezTo>
                    <a:pt x="24521" y="11111"/>
                    <a:pt x="24330" y="8159"/>
                    <a:pt x="22901" y="4635"/>
                  </a:cubicBezTo>
                  <a:cubicBezTo>
                    <a:pt x="19091" y="12064"/>
                    <a:pt x="12614" y="16731"/>
                    <a:pt x="14710" y="26256"/>
                  </a:cubicBezTo>
                  <a:cubicBezTo>
                    <a:pt x="16329" y="33591"/>
                    <a:pt x="10900" y="34638"/>
                    <a:pt x="4804" y="32448"/>
                  </a:cubicBezTo>
                  <a:cubicBezTo>
                    <a:pt x="3280" y="31686"/>
                    <a:pt x="1756" y="30924"/>
                    <a:pt x="232" y="30161"/>
                  </a:cubicBezTo>
                  <a:cubicBezTo>
                    <a:pt x="-721" y="27494"/>
                    <a:pt x="1470" y="26732"/>
                    <a:pt x="2994" y="25494"/>
                  </a:cubicBezTo>
                  <a:cubicBezTo>
                    <a:pt x="6709" y="23304"/>
                    <a:pt x="5185" y="19398"/>
                    <a:pt x="6137" y="16255"/>
                  </a:cubicBezTo>
                  <a:cubicBezTo>
                    <a:pt x="7566" y="13017"/>
                    <a:pt x="8995" y="9873"/>
                    <a:pt x="10805" y="6825"/>
                  </a:cubicBezTo>
                  <a:cubicBezTo>
                    <a:pt x="12424" y="4825"/>
                    <a:pt x="14234" y="3015"/>
                    <a:pt x="16329" y="1491"/>
                  </a:cubicBezTo>
                  <a:cubicBezTo>
                    <a:pt x="19282" y="348"/>
                    <a:pt x="22235" y="-509"/>
                    <a:pt x="25378" y="348"/>
                  </a:cubicBezTo>
                  <a:close/>
                </a:path>
              </a:pathLst>
            </a:custGeom>
            <a:solidFill>
              <a:srgbClr val="F9BE0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15CBAF12-634A-0550-68DC-BC5B901BCBEB}"/>
                </a:ext>
              </a:extLst>
            </p:cNvPr>
            <p:cNvSpPr/>
            <p:nvPr/>
          </p:nvSpPr>
          <p:spPr>
            <a:xfrm>
              <a:off x="9303397" y="2131985"/>
              <a:ext cx="22764" cy="11318"/>
            </a:xfrm>
            <a:custGeom>
              <a:avLst/>
              <a:gdLst>
                <a:gd name="connsiteX0" fmla="*/ 22765 w 22764"/>
                <a:gd name="connsiteY0" fmla="*/ 104 h 11318"/>
                <a:gd name="connsiteX1" fmla="*/ 0 w 22764"/>
                <a:gd name="connsiteY1" fmla="*/ 10963 h 11318"/>
                <a:gd name="connsiteX2" fmla="*/ 22765 w 22764"/>
                <a:gd name="connsiteY2" fmla="*/ 104 h 11318"/>
                <a:gd name="connsiteX3" fmla="*/ 22765 w 22764"/>
                <a:gd name="connsiteY3" fmla="*/ 104 h 113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764" h="11318">
                  <a:moveTo>
                    <a:pt x="22765" y="104"/>
                  </a:moveTo>
                  <a:cubicBezTo>
                    <a:pt x="16002" y="4676"/>
                    <a:pt x="11144" y="13154"/>
                    <a:pt x="0" y="10963"/>
                  </a:cubicBezTo>
                  <a:cubicBezTo>
                    <a:pt x="5334" y="1057"/>
                    <a:pt x="13526" y="-467"/>
                    <a:pt x="22765" y="104"/>
                  </a:cubicBezTo>
                  <a:cubicBezTo>
                    <a:pt x="22670" y="104"/>
                    <a:pt x="22765" y="104"/>
                    <a:pt x="22765" y="104"/>
                  </a:cubicBezTo>
                  <a:close/>
                </a:path>
              </a:pathLst>
            </a:custGeom>
            <a:solidFill>
              <a:srgbClr val="FBC50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D2D28598-C628-5628-B890-3298D7A2F743}"/>
                </a:ext>
              </a:extLst>
            </p:cNvPr>
            <p:cNvSpPr/>
            <p:nvPr/>
          </p:nvSpPr>
          <p:spPr>
            <a:xfrm>
              <a:off x="9300540" y="2117062"/>
              <a:ext cx="12304" cy="8472"/>
            </a:xfrm>
            <a:custGeom>
              <a:avLst/>
              <a:gdLst>
                <a:gd name="connsiteX0" fmla="*/ 0 w 12304"/>
                <a:gd name="connsiteY0" fmla="*/ 3978 h 8472"/>
                <a:gd name="connsiteX1" fmla="*/ 6858 w 12304"/>
                <a:gd name="connsiteY1" fmla="*/ 3978 h 8472"/>
                <a:gd name="connsiteX2" fmla="*/ 12287 w 12304"/>
                <a:gd name="connsiteY2" fmla="*/ 5978 h 8472"/>
                <a:gd name="connsiteX3" fmla="*/ 7334 w 12304"/>
                <a:gd name="connsiteY3" fmla="*/ 8169 h 8472"/>
                <a:gd name="connsiteX4" fmla="*/ 0 w 12304"/>
                <a:gd name="connsiteY4" fmla="*/ 3978 h 84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304" h="8472">
                  <a:moveTo>
                    <a:pt x="0" y="3978"/>
                  </a:moveTo>
                  <a:cubicBezTo>
                    <a:pt x="2286" y="-6785"/>
                    <a:pt x="4572" y="8169"/>
                    <a:pt x="6858" y="3978"/>
                  </a:cubicBezTo>
                  <a:cubicBezTo>
                    <a:pt x="8858" y="4264"/>
                    <a:pt x="12097" y="3311"/>
                    <a:pt x="12287" y="5978"/>
                  </a:cubicBezTo>
                  <a:cubicBezTo>
                    <a:pt x="12573" y="9122"/>
                    <a:pt x="9334" y="8550"/>
                    <a:pt x="7334" y="8169"/>
                  </a:cubicBezTo>
                  <a:cubicBezTo>
                    <a:pt x="4572" y="7693"/>
                    <a:pt x="1810" y="6550"/>
                    <a:pt x="0" y="3978"/>
                  </a:cubicBezTo>
                  <a:close/>
                </a:path>
              </a:pathLst>
            </a:custGeom>
            <a:solidFill>
              <a:srgbClr val="FBC70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86D039E4-0F67-3E48-9A29-4D50AE794C09}"/>
                </a:ext>
              </a:extLst>
            </p:cNvPr>
            <p:cNvSpPr/>
            <p:nvPr/>
          </p:nvSpPr>
          <p:spPr>
            <a:xfrm>
              <a:off x="9290777" y="2125833"/>
              <a:ext cx="8334" cy="6024"/>
            </a:xfrm>
            <a:custGeom>
              <a:avLst/>
              <a:gdLst>
                <a:gd name="connsiteX0" fmla="*/ 8334 w 8334"/>
                <a:gd name="connsiteY0" fmla="*/ 2732 h 6024"/>
                <a:gd name="connsiteX1" fmla="*/ 5858 w 8334"/>
                <a:gd name="connsiteY1" fmla="*/ 5971 h 6024"/>
                <a:gd name="connsiteX2" fmla="*/ 143 w 8334"/>
                <a:gd name="connsiteY2" fmla="*/ 3209 h 6024"/>
                <a:gd name="connsiteX3" fmla="*/ 2714 w 8334"/>
                <a:gd name="connsiteY3" fmla="*/ 256 h 6024"/>
                <a:gd name="connsiteX4" fmla="*/ 8334 w 8334"/>
                <a:gd name="connsiteY4" fmla="*/ 2732 h 6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334" h="6024">
                  <a:moveTo>
                    <a:pt x="8334" y="2732"/>
                  </a:moveTo>
                  <a:cubicBezTo>
                    <a:pt x="8334" y="4542"/>
                    <a:pt x="7382" y="5780"/>
                    <a:pt x="5858" y="5971"/>
                  </a:cubicBezTo>
                  <a:cubicBezTo>
                    <a:pt x="3476" y="6257"/>
                    <a:pt x="1095" y="5399"/>
                    <a:pt x="143" y="3209"/>
                  </a:cubicBezTo>
                  <a:cubicBezTo>
                    <a:pt x="-524" y="1685"/>
                    <a:pt x="1286" y="542"/>
                    <a:pt x="2714" y="256"/>
                  </a:cubicBezTo>
                  <a:cubicBezTo>
                    <a:pt x="5096" y="-411"/>
                    <a:pt x="7286" y="161"/>
                    <a:pt x="8334" y="2732"/>
                  </a:cubicBezTo>
                  <a:close/>
                </a:path>
              </a:pathLst>
            </a:custGeom>
            <a:solidFill>
              <a:srgbClr val="FDDB2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2667EA9B-3792-7244-C445-54EC70EB0546}"/>
                </a:ext>
              </a:extLst>
            </p:cNvPr>
            <p:cNvSpPr/>
            <p:nvPr/>
          </p:nvSpPr>
          <p:spPr>
            <a:xfrm>
              <a:off x="9207597" y="2110237"/>
              <a:ext cx="74261" cy="54142"/>
            </a:xfrm>
            <a:custGeom>
              <a:avLst/>
              <a:gdLst>
                <a:gd name="connsiteX0" fmla="*/ 72369 w 74261"/>
                <a:gd name="connsiteY0" fmla="*/ 15376 h 54142"/>
                <a:gd name="connsiteX1" fmla="*/ 70083 w 74261"/>
                <a:gd name="connsiteY1" fmla="*/ 26806 h 54142"/>
                <a:gd name="connsiteX2" fmla="*/ 48366 w 74261"/>
                <a:gd name="connsiteY2" fmla="*/ 25282 h 54142"/>
                <a:gd name="connsiteX3" fmla="*/ 48747 w 74261"/>
                <a:gd name="connsiteY3" fmla="*/ 25472 h 54142"/>
                <a:gd name="connsiteX4" fmla="*/ 49128 w 74261"/>
                <a:gd name="connsiteY4" fmla="*/ 24520 h 54142"/>
                <a:gd name="connsiteX5" fmla="*/ 60939 w 74261"/>
                <a:gd name="connsiteY5" fmla="*/ 31282 h 54142"/>
                <a:gd name="connsiteX6" fmla="*/ 42651 w 74261"/>
                <a:gd name="connsiteY6" fmla="*/ 49570 h 54142"/>
                <a:gd name="connsiteX7" fmla="*/ 35793 w 74261"/>
                <a:gd name="connsiteY7" fmla="*/ 54142 h 54142"/>
                <a:gd name="connsiteX8" fmla="*/ 38555 w 74261"/>
                <a:gd name="connsiteY8" fmla="*/ 35759 h 54142"/>
                <a:gd name="connsiteX9" fmla="*/ 22077 w 74261"/>
                <a:gd name="connsiteY9" fmla="*/ 44998 h 54142"/>
                <a:gd name="connsiteX10" fmla="*/ 15029 w 74261"/>
                <a:gd name="connsiteY10" fmla="*/ 48046 h 54142"/>
                <a:gd name="connsiteX11" fmla="*/ 6932 w 74261"/>
                <a:gd name="connsiteY11" fmla="*/ 45570 h 54142"/>
                <a:gd name="connsiteX12" fmla="*/ 10076 w 74261"/>
                <a:gd name="connsiteY12" fmla="*/ 38331 h 54142"/>
                <a:gd name="connsiteX13" fmla="*/ 16267 w 74261"/>
                <a:gd name="connsiteY13" fmla="*/ 32330 h 54142"/>
                <a:gd name="connsiteX14" fmla="*/ 2075 w 74261"/>
                <a:gd name="connsiteY14" fmla="*/ 40045 h 54142"/>
                <a:gd name="connsiteX15" fmla="*/ 360 w 74261"/>
                <a:gd name="connsiteY15" fmla="*/ 29663 h 54142"/>
                <a:gd name="connsiteX16" fmla="*/ 1122 w 74261"/>
                <a:gd name="connsiteY16" fmla="*/ 26615 h 54142"/>
                <a:gd name="connsiteX17" fmla="*/ 6170 w 74261"/>
                <a:gd name="connsiteY17" fmla="*/ 18233 h 54142"/>
                <a:gd name="connsiteX18" fmla="*/ 5599 w 74261"/>
                <a:gd name="connsiteY18" fmla="*/ 12518 h 54142"/>
                <a:gd name="connsiteX19" fmla="*/ 10742 w 74261"/>
                <a:gd name="connsiteY19" fmla="*/ 9756 h 54142"/>
                <a:gd name="connsiteX20" fmla="*/ 15886 w 74261"/>
                <a:gd name="connsiteY20" fmla="*/ 12994 h 54142"/>
                <a:gd name="connsiteX21" fmla="*/ 23792 w 74261"/>
                <a:gd name="connsiteY21" fmla="*/ 18805 h 54142"/>
                <a:gd name="connsiteX22" fmla="*/ 25697 w 74261"/>
                <a:gd name="connsiteY22" fmla="*/ 25091 h 54142"/>
                <a:gd name="connsiteX23" fmla="*/ 29030 w 74261"/>
                <a:gd name="connsiteY23" fmla="*/ 26234 h 54142"/>
                <a:gd name="connsiteX24" fmla="*/ 28078 w 74261"/>
                <a:gd name="connsiteY24" fmla="*/ 22329 h 54142"/>
                <a:gd name="connsiteX25" fmla="*/ 28173 w 74261"/>
                <a:gd name="connsiteY25" fmla="*/ 19376 h 54142"/>
                <a:gd name="connsiteX26" fmla="*/ 37222 w 74261"/>
                <a:gd name="connsiteY26" fmla="*/ 9565 h 54142"/>
                <a:gd name="connsiteX27" fmla="*/ 38746 w 74261"/>
                <a:gd name="connsiteY27" fmla="*/ 7184 h 54142"/>
                <a:gd name="connsiteX28" fmla="*/ 47033 w 74261"/>
                <a:gd name="connsiteY28" fmla="*/ 4231 h 54142"/>
                <a:gd name="connsiteX29" fmla="*/ 58653 w 74261"/>
                <a:gd name="connsiteY29" fmla="*/ 40 h 54142"/>
                <a:gd name="connsiteX30" fmla="*/ 66273 w 74261"/>
                <a:gd name="connsiteY30" fmla="*/ 4612 h 54142"/>
                <a:gd name="connsiteX31" fmla="*/ 72369 w 74261"/>
                <a:gd name="connsiteY31" fmla="*/ 15376 h 54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74261" h="54142">
                  <a:moveTo>
                    <a:pt x="72369" y="15376"/>
                  </a:moveTo>
                  <a:cubicBezTo>
                    <a:pt x="72750" y="19376"/>
                    <a:pt x="77608" y="24329"/>
                    <a:pt x="70083" y="26806"/>
                  </a:cubicBezTo>
                  <a:cubicBezTo>
                    <a:pt x="62844" y="26329"/>
                    <a:pt x="56177" y="16804"/>
                    <a:pt x="48366" y="25282"/>
                  </a:cubicBezTo>
                  <a:cubicBezTo>
                    <a:pt x="47604" y="25853"/>
                    <a:pt x="47890" y="26139"/>
                    <a:pt x="48747" y="25472"/>
                  </a:cubicBezTo>
                  <a:cubicBezTo>
                    <a:pt x="49890" y="24520"/>
                    <a:pt x="47509" y="24615"/>
                    <a:pt x="49128" y="24520"/>
                  </a:cubicBezTo>
                  <a:cubicBezTo>
                    <a:pt x="55891" y="22043"/>
                    <a:pt x="60939" y="22329"/>
                    <a:pt x="60939" y="31282"/>
                  </a:cubicBezTo>
                  <a:cubicBezTo>
                    <a:pt x="56462" y="38998"/>
                    <a:pt x="46461" y="41188"/>
                    <a:pt x="42651" y="49570"/>
                  </a:cubicBezTo>
                  <a:cubicBezTo>
                    <a:pt x="40937" y="51952"/>
                    <a:pt x="37793" y="52142"/>
                    <a:pt x="35793" y="54142"/>
                  </a:cubicBezTo>
                  <a:cubicBezTo>
                    <a:pt x="27030" y="49094"/>
                    <a:pt x="27792" y="43951"/>
                    <a:pt x="38555" y="35759"/>
                  </a:cubicBezTo>
                  <a:cubicBezTo>
                    <a:pt x="29221" y="35950"/>
                    <a:pt x="29221" y="35950"/>
                    <a:pt x="22077" y="44998"/>
                  </a:cubicBezTo>
                  <a:cubicBezTo>
                    <a:pt x="20172" y="47094"/>
                    <a:pt x="17696" y="47761"/>
                    <a:pt x="15029" y="48046"/>
                  </a:cubicBezTo>
                  <a:cubicBezTo>
                    <a:pt x="11885" y="48427"/>
                    <a:pt x="8742" y="48332"/>
                    <a:pt x="6932" y="45570"/>
                  </a:cubicBezTo>
                  <a:cubicBezTo>
                    <a:pt x="4361" y="41855"/>
                    <a:pt x="8552" y="40617"/>
                    <a:pt x="10076" y="38331"/>
                  </a:cubicBezTo>
                  <a:cubicBezTo>
                    <a:pt x="11695" y="35950"/>
                    <a:pt x="13790" y="34235"/>
                    <a:pt x="16267" y="32330"/>
                  </a:cubicBezTo>
                  <a:cubicBezTo>
                    <a:pt x="10647" y="33949"/>
                    <a:pt x="8552" y="42522"/>
                    <a:pt x="2075" y="40045"/>
                  </a:cubicBezTo>
                  <a:cubicBezTo>
                    <a:pt x="-1831" y="38617"/>
                    <a:pt x="1122" y="33187"/>
                    <a:pt x="360" y="29663"/>
                  </a:cubicBezTo>
                  <a:cubicBezTo>
                    <a:pt x="455" y="28615"/>
                    <a:pt x="646" y="27568"/>
                    <a:pt x="1122" y="26615"/>
                  </a:cubicBezTo>
                  <a:cubicBezTo>
                    <a:pt x="2741" y="23758"/>
                    <a:pt x="6837" y="22424"/>
                    <a:pt x="6170" y="18233"/>
                  </a:cubicBezTo>
                  <a:cubicBezTo>
                    <a:pt x="5694" y="16328"/>
                    <a:pt x="4932" y="14518"/>
                    <a:pt x="5599" y="12518"/>
                  </a:cubicBezTo>
                  <a:cubicBezTo>
                    <a:pt x="6837" y="10613"/>
                    <a:pt x="8456" y="9661"/>
                    <a:pt x="10742" y="9756"/>
                  </a:cubicBezTo>
                  <a:cubicBezTo>
                    <a:pt x="12838" y="10232"/>
                    <a:pt x="14648" y="11185"/>
                    <a:pt x="15886" y="12994"/>
                  </a:cubicBezTo>
                  <a:cubicBezTo>
                    <a:pt x="14362" y="20614"/>
                    <a:pt x="20934" y="17281"/>
                    <a:pt x="23792" y="18805"/>
                  </a:cubicBezTo>
                  <a:cubicBezTo>
                    <a:pt x="25887" y="20519"/>
                    <a:pt x="24268" y="23281"/>
                    <a:pt x="25697" y="25091"/>
                  </a:cubicBezTo>
                  <a:cubicBezTo>
                    <a:pt x="26649" y="25948"/>
                    <a:pt x="27697" y="27853"/>
                    <a:pt x="29030" y="26234"/>
                  </a:cubicBezTo>
                  <a:cubicBezTo>
                    <a:pt x="29888" y="25186"/>
                    <a:pt x="28459" y="23662"/>
                    <a:pt x="28078" y="22329"/>
                  </a:cubicBezTo>
                  <a:cubicBezTo>
                    <a:pt x="27887" y="21376"/>
                    <a:pt x="27887" y="20329"/>
                    <a:pt x="28173" y="19376"/>
                  </a:cubicBezTo>
                  <a:cubicBezTo>
                    <a:pt x="29792" y="14804"/>
                    <a:pt x="36460" y="14995"/>
                    <a:pt x="37222" y="9565"/>
                  </a:cubicBezTo>
                  <a:cubicBezTo>
                    <a:pt x="37508" y="8613"/>
                    <a:pt x="37984" y="7851"/>
                    <a:pt x="38746" y="7184"/>
                  </a:cubicBezTo>
                  <a:cubicBezTo>
                    <a:pt x="41318" y="5660"/>
                    <a:pt x="44270" y="5184"/>
                    <a:pt x="47033" y="4231"/>
                  </a:cubicBezTo>
                  <a:cubicBezTo>
                    <a:pt x="51700" y="5184"/>
                    <a:pt x="53986" y="-531"/>
                    <a:pt x="58653" y="40"/>
                  </a:cubicBezTo>
                  <a:cubicBezTo>
                    <a:pt x="61701" y="802"/>
                    <a:pt x="64654" y="1660"/>
                    <a:pt x="66273" y="4612"/>
                  </a:cubicBezTo>
                  <a:cubicBezTo>
                    <a:pt x="66083" y="9756"/>
                    <a:pt x="73036" y="10423"/>
                    <a:pt x="72369" y="15376"/>
                  </a:cubicBezTo>
                  <a:close/>
                </a:path>
              </a:pathLst>
            </a:custGeom>
            <a:solidFill>
              <a:srgbClr val="F9BD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FA053AEF-D33E-A520-B7CB-25D4AEDFF9AC}"/>
                </a:ext>
              </a:extLst>
            </p:cNvPr>
            <p:cNvSpPr/>
            <p:nvPr/>
          </p:nvSpPr>
          <p:spPr>
            <a:xfrm>
              <a:off x="9200147" y="2139329"/>
              <a:ext cx="30384" cy="44897"/>
            </a:xfrm>
            <a:custGeom>
              <a:avLst/>
              <a:gdLst>
                <a:gd name="connsiteX0" fmla="*/ 9049 w 30384"/>
                <a:gd name="connsiteY0" fmla="*/ 0 h 44897"/>
                <a:gd name="connsiteX1" fmla="*/ 10382 w 30384"/>
                <a:gd name="connsiteY1" fmla="*/ 9906 h 44897"/>
                <a:gd name="connsiteX2" fmla="*/ 30385 w 30384"/>
                <a:gd name="connsiteY2" fmla="*/ 5143 h 44897"/>
                <a:gd name="connsiteX3" fmla="*/ 15526 w 30384"/>
                <a:gd name="connsiteY3" fmla="*/ 15240 h 44897"/>
                <a:gd name="connsiteX4" fmla="*/ 29527 w 30384"/>
                <a:gd name="connsiteY4" fmla="*/ 15907 h 44897"/>
                <a:gd name="connsiteX5" fmla="*/ 29527 w 30384"/>
                <a:gd name="connsiteY5" fmla="*/ 20479 h 44897"/>
                <a:gd name="connsiteX6" fmla="*/ 20383 w 30384"/>
                <a:gd name="connsiteY6" fmla="*/ 31909 h 44897"/>
                <a:gd name="connsiteX7" fmla="*/ 22670 w 30384"/>
                <a:gd name="connsiteY7" fmla="*/ 41053 h 44897"/>
                <a:gd name="connsiteX8" fmla="*/ 17050 w 30384"/>
                <a:gd name="connsiteY8" fmla="*/ 44863 h 44897"/>
                <a:gd name="connsiteX9" fmla="*/ 6667 w 30384"/>
                <a:gd name="connsiteY9" fmla="*/ 27337 h 44897"/>
                <a:gd name="connsiteX10" fmla="*/ 0 w 30384"/>
                <a:gd name="connsiteY10" fmla="*/ 4477 h 44897"/>
                <a:gd name="connsiteX11" fmla="*/ 2191 w 30384"/>
                <a:gd name="connsiteY11" fmla="*/ 2572 h 44897"/>
                <a:gd name="connsiteX12" fmla="*/ 9049 w 30384"/>
                <a:gd name="connsiteY12" fmla="*/ 0 h 44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0384" h="44897">
                  <a:moveTo>
                    <a:pt x="9049" y="0"/>
                  </a:moveTo>
                  <a:cubicBezTo>
                    <a:pt x="13811" y="2572"/>
                    <a:pt x="8572" y="6763"/>
                    <a:pt x="10382" y="9906"/>
                  </a:cubicBezTo>
                  <a:cubicBezTo>
                    <a:pt x="22193" y="1714"/>
                    <a:pt x="22193" y="1714"/>
                    <a:pt x="30385" y="5143"/>
                  </a:cubicBezTo>
                  <a:cubicBezTo>
                    <a:pt x="21717" y="3524"/>
                    <a:pt x="20669" y="11906"/>
                    <a:pt x="15526" y="15240"/>
                  </a:cubicBezTo>
                  <a:cubicBezTo>
                    <a:pt x="20098" y="19050"/>
                    <a:pt x="24955" y="14573"/>
                    <a:pt x="29527" y="15907"/>
                  </a:cubicBezTo>
                  <a:cubicBezTo>
                    <a:pt x="29527" y="17431"/>
                    <a:pt x="29527" y="18955"/>
                    <a:pt x="29527" y="20479"/>
                  </a:cubicBezTo>
                  <a:cubicBezTo>
                    <a:pt x="28575" y="26003"/>
                    <a:pt x="18574" y="24194"/>
                    <a:pt x="20383" y="31909"/>
                  </a:cubicBezTo>
                  <a:cubicBezTo>
                    <a:pt x="23051" y="34481"/>
                    <a:pt x="18002" y="38957"/>
                    <a:pt x="22670" y="41053"/>
                  </a:cubicBezTo>
                  <a:cubicBezTo>
                    <a:pt x="22955" y="45529"/>
                    <a:pt x="19812" y="44863"/>
                    <a:pt x="17050" y="44863"/>
                  </a:cubicBezTo>
                  <a:cubicBezTo>
                    <a:pt x="8572" y="42005"/>
                    <a:pt x="10096" y="33242"/>
                    <a:pt x="6667" y="27337"/>
                  </a:cubicBezTo>
                  <a:cubicBezTo>
                    <a:pt x="4286" y="19812"/>
                    <a:pt x="6858" y="10763"/>
                    <a:pt x="0" y="4477"/>
                  </a:cubicBezTo>
                  <a:cubicBezTo>
                    <a:pt x="667" y="3810"/>
                    <a:pt x="1429" y="3143"/>
                    <a:pt x="2191" y="2572"/>
                  </a:cubicBezTo>
                  <a:cubicBezTo>
                    <a:pt x="4477" y="1429"/>
                    <a:pt x="6572" y="95"/>
                    <a:pt x="9049" y="0"/>
                  </a:cubicBezTo>
                  <a:close/>
                </a:path>
              </a:pathLst>
            </a:custGeom>
            <a:solidFill>
              <a:srgbClr val="FBC9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4233407F-493B-C782-5E20-D8F166A77DE9}"/>
                </a:ext>
              </a:extLst>
            </p:cNvPr>
            <p:cNvSpPr/>
            <p:nvPr/>
          </p:nvSpPr>
          <p:spPr>
            <a:xfrm>
              <a:off x="9215780" y="2179955"/>
              <a:ext cx="17254" cy="16428"/>
            </a:xfrm>
            <a:custGeom>
              <a:avLst/>
              <a:gdLst>
                <a:gd name="connsiteX0" fmla="*/ 273 w 17254"/>
                <a:gd name="connsiteY0" fmla="*/ 2713 h 16428"/>
                <a:gd name="connsiteX1" fmla="*/ 7131 w 17254"/>
                <a:gd name="connsiteY1" fmla="*/ 427 h 16428"/>
                <a:gd name="connsiteX2" fmla="*/ 16275 w 17254"/>
                <a:gd name="connsiteY2" fmla="*/ 4999 h 16428"/>
                <a:gd name="connsiteX3" fmla="*/ 13989 w 17254"/>
                <a:gd name="connsiteY3" fmla="*/ 14143 h 16428"/>
                <a:gd name="connsiteX4" fmla="*/ 11703 w 17254"/>
                <a:gd name="connsiteY4" fmla="*/ 16429 h 16428"/>
                <a:gd name="connsiteX5" fmla="*/ 3130 w 17254"/>
                <a:gd name="connsiteY5" fmla="*/ 10618 h 16428"/>
                <a:gd name="connsiteX6" fmla="*/ 273 w 17254"/>
                <a:gd name="connsiteY6" fmla="*/ 2713 h 16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254" h="16428">
                  <a:moveTo>
                    <a:pt x="273" y="2713"/>
                  </a:moveTo>
                  <a:cubicBezTo>
                    <a:pt x="2749" y="2617"/>
                    <a:pt x="5512" y="3094"/>
                    <a:pt x="7131" y="427"/>
                  </a:cubicBezTo>
                  <a:cubicBezTo>
                    <a:pt x="9798" y="2713"/>
                    <a:pt x="17132" y="-4336"/>
                    <a:pt x="16275" y="4999"/>
                  </a:cubicBezTo>
                  <a:cubicBezTo>
                    <a:pt x="19418" y="8999"/>
                    <a:pt x="13989" y="10904"/>
                    <a:pt x="13989" y="14143"/>
                  </a:cubicBezTo>
                  <a:cubicBezTo>
                    <a:pt x="13227" y="14905"/>
                    <a:pt x="12465" y="15667"/>
                    <a:pt x="11703" y="16429"/>
                  </a:cubicBezTo>
                  <a:cubicBezTo>
                    <a:pt x="8655" y="14905"/>
                    <a:pt x="5035" y="13952"/>
                    <a:pt x="3130" y="10618"/>
                  </a:cubicBezTo>
                  <a:cubicBezTo>
                    <a:pt x="2368" y="7951"/>
                    <a:pt x="-965" y="6142"/>
                    <a:pt x="273" y="2713"/>
                  </a:cubicBezTo>
                  <a:close/>
                </a:path>
              </a:pathLst>
            </a:custGeom>
            <a:solidFill>
              <a:srgbClr val="FDCE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6D4E4D87-085E-229F-A0FE-E644AA72CD96}"/>
                </a:ext>
              </a:extLst>
            </p:cNvPr>
            <p:cNvSpPr/>
            <p:nvPr/>
          </p:nvSpPr>
          <p:spPr>
            <a:xfrm>
              <a:off x="9218106" y="2159807"/>
              <a:ext cx="11725" cy="11429"/>
            </a:xfrm>
            <a:custGeom>
              <a:avLst/>
              <a:gdLst>
                <a:gd name="connsiteX0" fmla="*/ 2519 w 11725"/>
                <a:gd name="connsiteY0" fmla="*/ 11430 h 11429"/>
                <a:gd name="connsiteX1" fmla="*/ 4233 w 11725"/>
                <a:gd name="connsiteY1" fmla="*/ 2477 h 11429"/>
                <a:gd name="connsiteX2" fmla="*/ 11568 w 11725"/>
                <a:gd name="connsiteY2" fmla="*/ 0 h 11429"/>
                <a:gd name="connsiteX3" fmla="*/ 2519 w 11725"/>
                <a:gd name="connsiteY3" fmla="*/ 11430 h 114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725" h="11429">
                  <a:moveTo>
                    <a:pt x="2519" y="11430"/>
                  </a:moveTo>
                  <a:cubicBezTo>
                    <a:pt x="-3006" y="7334"/>
                    <a:pt x="1947" y="4667"/>
                    <a:pt x="4233" y="2477"/>
                  </a:cubicBezTo>
                  <a:cubicBezTo>
                    <a:pt x="5948" y="857"/>
                    <a:pt x="9091" y="762"/>
                    <a:pt x="11568" y="0"/>
                  </a:cubicBezTo>
                  <a:cubicBezTo>
                    <a:pt x="12044" y="4477"/>
                    <a:pt x="12044" y="4477"/>
                    <a:pt x="2519" y="11430"/>
                  </a:cubicBezTo>
                  <a:close/>
                </a:path>
              </a:pathLst>
            </a:custGeom>
            <a:solidFill>
              <a:srgbClr val="F7BE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58ABE2D3-C656-0A15-15A4-8D011A2880DC}"/>
                </a:ext>
              </a:extLst>
            </p:cNvPr>
            <p:cNvSpPr/>
            <p:nvPr/>
          </p:nvSpPr>
          <p:spPr>
            <a:xfrm>
              <a:off x="9243485" y="2159807"/>
              <a:ext cx="8953" cy="5622"/>
            </a:xfrm>
            <a:custGeom>
              <a:avLst/>
              <a:gdLst>
                <a:gd name="connsiteX0" fmla="*/ 0 w 8953"/>
                <a:gd name="connsiteY0" fmla="*/ 4572 h 5622"/>
                <a:gd name="connsiteX1" fmla="*/ 6858 w 8953"/>
                <a:gd name="connsiteY1" fmla="*/ 0 h 5622"/>
                <a:gd name="connsiteX2" fmla="*/ 8954 w 8953"/>
                <a:gd name="connsiteY2" fmla="*/ 2191 h 5622"/>
                <a:gd name="connsiteX3" fmla="*/ 6763 w 8953"/>
                <a:gd name="connsiteY3" fmla="*/ 4572 h 5622"/>
                <a:gd name="connsiteX4" fmla="*/ 0 w 8953"/>
                <a:gd name="connsiteY4" fmla="*/ 4572 h 56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953" h="5622">
                  <a:moveTo>
                    <a:pt x="0" y="4572"/>
                  </a:moveTo>
                  <a:cubicBezTo>
                    <a:pt x="191" y="-95"/>
                    <a:pt x="3524" y="0"/>
                    <a:pt x="6858" y="0"/>
                  </a:cubicBezTo>
                  <a:cubicBezTo>
                    <a:pt x="7525" y="762"/>
                    <a:pt x="8287" y="1429"/>
                    <a:pt x="8954" y="2191"/>
                  </a:cubicBezTo>
                  <a:cubicBezTo>
                    <a:pt x="8192" y="2953"/>
                    <a:pt x="7525" y="3810"/>
                    <a:pt x="6763" y="4572"/>
                  </a:cubicBezTo>
                  <a:cubicBezTo>
                    <a:pt x="4477" y="3905"/>
                    <a:pt x="2286" y="7239"/>
                    <a:pt x="0" y="4572"/>
                  </a:cubicBezTo>
                  <a:close/>
                </a:path>
              </a:pathLst>
            </a:custGeom>
            <a:solidFill>
              <a:srgbClr val="F6B3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8" name="Freeform: Shape 267">
              <a:extLst>
                <a:ext uri="{FF2B5EF4-FFF2-40B4-BE49-F238E27FC236}">
                  <a16:creationId xmlns:a16="http://schemas.microsoft.com/office/drawing/2014/main" id="{835B6A06-5B84-E90F-6927-FE27A4DF92C0}"/>
                </a:ext>
              </a:extLst>
            </p:cNvPr>
            <p:cNvSpPr/>
            <p:nvPr/>
          </p:nvSpPr>
          <p:spPr>
            <a:xfrm>
              <a:off x="9228208" y="2184953"/>
              <a:ext cx="8419" cy="9143"/>
            </a:xfrm>
            <a:custGeom>
              <a:avLst/>
              <a:gdLst>
                <a:gd name="connsiteX0" fmla="*/ 1561 w 8419"/>
                <a:gd name="connsiteY0" fmla="*/ 9144 h 9143"/>
                <a:gd name="connsiteX1" fmla="*/ 3847 w 8419"/>
                <a:gd name="connsiteY1" fmla="*/ 0 h 9143"/>
                <a:gd name="connsiteX2" fmla="*/ 8419 w 8419"/>
                <a:gd name="connsiteY2" fmla="*/ 0 h 9143"/>
                <a:gd name="connsiteX3" fmla="*/ 1561 w 8419"/>
                <a:gd name="connsiteY3" fmla="*/ 9144 h 9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419" h="9143">
                  <a:moveTo>
                    <a:pt x="1561" y="9144"/>
                  </a:moveTo>
                  <a:cubicBezTo>
                    <a:pt x="-3201" y="4667"/>
                    <a:pt x="4514" y="3429"/>
                    <a:pt x="3847" y="0"/>
                  </a:cubicBezTo>
                  <a:cubicBezTo>
                    <a:pt x="5371" y="0"/>
                    <a:pt x="6895" y="0"/>
                    <a:pt x="8419" y="0"/>
                  </a:cubicBezTo>
                  <a:cubicBezTo>
                    <a:pt x="6514" y="3334"/>
                    <a:pt x="5657" y="7430"/>
                    <a:pt x="1561" y="9144"/>
                  </a:cubicBezTo>
                  <a:close/>
                </a:path>
              </a:pathLst>
            </a:custGeom>
            <a:solidFill>
              <a:srgbClr val="FAC70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9" name="Freeform: Shape 268">
              <a:extLst>
                <a:ext uri="{FF2B5EF4-FFF2-40B4-BE49-F238E27FC236}">
                  <a16:creationId xmlns:a16="http://schemas.microsoft.com/office/drawing/2014/main" id="{DCE33430-18BB-1928-403C-5024C703823D}"/>
                </a:ext>
              </a:extLst>
            </p:cNvPr>
            <p:cNvSpPr/>
            <p:nvPr/>
          </p:nvSpPr>
          <p:spPr>
            <a:xfrm>
              <a:off x="9194396" y="2058124"/>
              <a:ext cx="47627" cy="49866"/>
            </a:xfrm>
            <a:custGeom>
              <a:avLst/>
              <a:gdLst>
                <a:gd name="connsiteX0" fmla="*/ 1179 w 47627"/>
                <a:gd name="connsiteY0" fmla="*/ 17196 h 49866"/>
                <a:gd name="connsiteX1" fmla="*/ 1179 w 47627"/>
                <a:gd name="connsiteY1" fmla="*/ 14910 h 49866"/>
                <a:gd name="connsiteX2" fmla="*/ 7370 w 47627"/>
                <a:gd name="connsiteY2" fmla="*/ 6528 h 49866"/>
                <a:gd name="connsiteX3" fmla="*/ 14514 w 47627"/>
                <a:gd name="connsiteY3" fmla="*/ 4242 h 49866"/>
                <a:gd name="connsiteX4" fmla="*/ 21181 w 47627"/>
                <a:gd name="connsiteY4" fmla="*/ 2813 h 49866"/>
                <a:gd name="connsiteX5" fmla="*/ 27849 w 47627"/>
                <a:gd name="connsiteY5" fmla="*/ 337 h 49866"/>
                <a:gd name="connsiteX6" fmla="*/ 29468 w 47627"/>
                <a:gd name="connsiteY6" fmla="*/ 7100 h 49866"/>
                <a:gd name="connsiteX7" fmla="*/ 22324 w 47627"/>
                <a:gd name="connsiteY7" fmla="*/ 16910 h 49866"/>
                <a:gd name="connsiteX8" fmla="*/ 32992 w 47627"/>
                <a:gd name="connsiteY8" fmla="*/ 9767 h 49866"/>
                <a:gd name="connsiteX9" fmla="*/ 38041 w 47627"/>
                <a:gd name="connsiteY9" fmla="*/ 15291 h 49866"/>
                <a:gd name="connsiteX10" fmla="*/ 47089 w 47627"/>
                <a:gd name="connsiteY10" fmla="*/ 28626 h 49866"/>
                <a:gd name="connsiteX11" fmla="*/ 39469 w 47627"/>
                <a:gd name="connsiteY11" fmla="*/ 36151 h 49866"/>
                <a:gd name="connsiteX12" fmla="*/ 35755 w 47627"/>
                <a:gd name="connsiteY12" fmla="*/ 38818 h 49866"/>
                <a:gd name="connsiteX13" fmla="*/ 31278 w 47627"/>
                <a:gd name="connsiteY13" fmla="*/ 39199 h 49866"/>
                <a:gd name="connsiteX14" fmla="*/ 26230 w 47627"/>
                <a:gd name="connsiteY14" fmla="*/ 36437 h 49866"/>
                <a:gd name="connsiteX15" fmla="*/ 20324 w 47627"/>
                <a:gd name="connsiteY15" fmla="*/ 38246 h 49866"/>
                <a:gd name="connsiteX16" fmla="*/ 19943 w 47627"/>
                <a:gd name="connsiteY16" fmla="*/ 45485 h 49866"/>
                <a:gd name="connsiteX17" fmla="*/ 4894 w 47627"/>
                <a:gd name="connsiteY17" fmla="*/ 42818 h 49866"/>
                <a:gd name="connsiteX18" fmla="*/ 322 w 47627"/>
                <a:gd name="connsiteY18" fmla="*/ 28912 h 49866"/>
                <a:gd name="connsiteX19" fmla="*/ 1179 w 47627"/>
                <a:gd name="connsiteY19" fmla="*/ 17196 h 49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7627" h="49866">
                  <a:moveTo>
                    <a:pt x="1179" y="17196"/>
                  </a:moveTo>
                  <a:cubicBezTo>
                    <a:pt x="-345" y="16434"/>
                    <a:pt x="-440" y="15672"/>
                    <a:pt x="1179" y="14910"/>
                  </a:cubicBezTo>
                  <a:cubicBezTo>
                    <a:pt x="3751" y="12529"/>
                    <a:pt x="4513" y="8814"/>
                    <a:pt x="7370" y="6528"/>
                  </a:cubicBezTo>
                  <a:cubicBezTo>
                    <a:pt x="9370" y="4814"/>
                    <a:pt x="11752" y="3766"/>
                    <a:pt x="14514" y="4242"/>
                  </a:cubicBezTo>
                  <a:cubicBezTo>
                    <a:pt x="17943" y="9576"/>
                    <a:pt x="20038" y="8433"/>
                    <a:pt x="21181" y="2813"/>
                  </a:cubicBezTo>
                  <a:cubicBezTo>
                    <a:pt x="22896" y="527"/>
                    <a:pt x="24991" y="-616"/>
                    <a:pt x="27849" y="337"/>
                  </a:cubicBezTo>
                  <a:cubicBezTo>
                    <a:pt x="30135" y="2242"/>
                    <a:pt x="28516" y="5004"/>
                    <a:pt x="29468" y="7100"/>
                  </a:cubicBezTo>
                  <a:cubicBezTo>
                    <a:pt x="28992" y="11005"/>
                    <a:pt x="26230" y="13481"/>
                    <a:pt x="22324" y="16910"/>
                  </a:cubicBezTo>
                  <a:cubicBezTo>
                    <a:pt x="28135" y="15958"/>
                    <a:pt x="27754" y="8719"/>
                    <a:pt x="32992" y="9767"/>
                  </a:cubicBezTo>
                  <a:cubicBezTo>
                    <a:pt x="35183" y="11195"/>
                    <a:pt x="36040" y="13767"/>
                    <a:pt x="38041" y="15291"/>
                  </a:cubicBezTo>
                  <a:cubicBezTo>
                    <a:pt x="43470" y="17958"/>
                    <a:pt x="43375" y="24435"/>
                    <a:pt x="47089" y="28626"/>
                  </a:cubicBezTo>
                  <a:cubicBezTo>
                    <a:pt x="49756" y="31674"/>
                    <a:pt x="41755" y="33103"/>
                    <a:pt x="39469" y="36151"/>
                  </a:cubicBezTo>
                  <a:cubicBezTo>
                    <a:pt x="38326" y="37199"/>
                    <a:pt x="37088" y="38151"/>
                    <a:pt x="35755" y="38818"/>
                  </a:cubicBezTo>
                  <a:cubicBezTo>
                    <a:pt x="34326" y="39389"/>
                    <a:pt x="32802" y="39485"/>
                    <a:pt x="31278" y="39199"/>
                  </a:cubicBezTo>
                  <a:cubicBezTo>
                    <a:pt x="29373" y="38723"/>
                    <a:pt x="27658" y="37770"/>
                    <a:pt x="26230" y="36437"/>
                  </a:cubicBezTo>
                  <a:cubicBezTo>
                    <a:pt x="22896" y="32722"/>
                    <a:pt x="22134" y="37389"/>
                    <a:pt x="20324" y="38246"/>
                  </a:cubicBezTo>
                  <a:cubicBezTo>
                    <a:pt x="14704" y="40342"/>
                    <a:pt x="22705" y="43199"/>
                    <a:pt x="19943" y="45485"/>
                  </a:cubicBezTo>
                  <a:cubicBezTo>
                    <a:pt x="13180" y="54058"/>
                    <a:pt x="9085" y="48343"/>
                    <a:pt x="4894" y="42818"/>
                  </a:cubicBezTo>
                  <a:cubicBezTo>
                    <a:pt x="6132" y="37294"/>
                    <a:pt x="3655" y="33008"/>
                    <a:pt x="322" y="28912"/>
                  </a:cubicBezTo>
                  <a:cubicBezTo>
                    <a:pt x="131" y="25007"/>
                    <a:pt x="3274" y="21292"/>
                    <a:pt x="1179" y="17196"/>
                  </a:cubicBezTo>
                  <a:close/>
                </a:path>
              </a:pathLst>
            </a:custGeom>
            <a:solidFill>
              <a:srgbClr val="FCC7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70" name="Freeform: Shape 269">
              <a:extLst>
                <a:ext uri="{FF2B5EF4-FFF2-40B4-BE49-F238E27FC236}">
                  <a16:creationId xmlns:a16="http://schemas.microsoft.com/office/drawing/2014/main" id="{30ACDF20-C32F-ADF3-DD91-56806A2BAB5B}"/>
                </a:ext>
              </a:extLst>
            </p:cNvPr>
            <p:cNvSpPr/>
            <p:nvPr/>
          </p:nvSpPr>
          <p:spPr>
            <a:xfrm>
              <a:off x="9194395" y="2038464"/>
              <a:ext cx="19842" cy="17521"/>
            </a:xfrm>
            <a:custGeom>
              <a:avLst/>
              <a:gdLst>
                <a:gd name="connsiteX0" fmla="*/ 19372 w 19842"/>
                <a:gd name="connsiteY0" fmla="*/ 376 h 17521"/>
                <a:gd name="connsiteX1" fmla="*/ 19467 w 19842"/>
                <a:gd name="connsiteY1" fmla="*/ 2662 h 17521"/>
                <a:gd name="connsiteX2" fmla="*/ 4037 w 19842"/>
                <a:gd name="connsiteY2" fmla="*/ 17521 h 17521"/>
                <a:gd name="connsiteX3" fmla="*/ 1274 w 19842"/>
                <a:gd name="connsiteY3" fmla="*/ 14092 h 17521"/>
                <a:gd name="connsiteX4" fmla="*/ 3560 w 19842"/>
                <a:gd name="connsiteY4" fmla="*/ 4853 h 17521"/>
                <a:gd name="connsiteX5" fmla="*/ 19372 w 19842"/>
                <a:gd name="connsiteY5" fmla="*/ 376 h 175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842" h="17521">
                  <a:moveTo>
                    <a:pt x="19372" y="376"/>
                  </a:moveTo>
                  <a:cubicBezTo>
                    <a:pt x="19372" y="1138"/>
                    <a:pt x="19372" y="1900"/>
                    <a:pt x="19467" y="2662"/>
                  </a:cubicBezTo>
                  <a:cubicBezTo>
                    <a:pt x="22039" y="15616"/>
                    <a:pt x="10799" y="14187"/>
                    <a:pt x="4037" y="17521"/>
                  </a:cubicBezTo>
                  <a:cubicBezTo>
                    <a:pt x="2227" y="17140"/>
                    <a:pt x="608" y="16569"/>
                    <a:pt x="1274" y="14092"/>
                  </a:cubicBezTo>
                  <a:cubicBezTo>
                    <a:pt x="5942" y="11997"/>
                    <a:pt x="-5393" y="5996"/>
                    <a:pt x="3560" y="4853"/>
                  </a:cubicBezTo>
                  <a:cubicBezTo>
                    <a:pt x="8132" y="1424"/>
                    <a:pt x="13276" y="-957"/>
                    <a:pt x="19372" y="376"/>
                  </a:cubicBezTo>
                  <a:close/>
                </a:path>
              </a:pathLst>
            </a:custGeom>
            <a:solidFill>
              <a:srgbClr val="F8C30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71" name="Freeform: Shape 270">
              <a:extLst>
                <a:ext uri="{FF2B5EF4-FFF2-40B4-BE49-F238E27FC236}">
                  <a16:creationId xmlns:a16="http://schemas.microsoft.com/office/drawing/2014/main" id="{AEFC72C8-DE9E-7B61-0539-538F63F28516}"/>
                </a:ext>
              </a:extLst>
            </p:cNvPr>
            <p:cNvSpPr/>
            <p:nvPr/>
          </p:nvSpPr>
          <p:spPr>
            <a:xfrm>
              <a:off x="9197860" y="2041126"/>
              <a:ext cx="25241" cy="19392"/>
            </a:xfrm>
            <a:custGeom>
              <a:avLst/>
              <a:gdLst>
                <a:gd name="connsiteX0" fmla="*/ 0 w 25241"/>
                <a:gd name="connsiteY0" fmla="*/ 13716 h 19392"/>
                <a:gd name="connsiteX1" fmla="*/ 16002 w 25241"/>
                <a:gd name="connsiteY1" fmla="*/ 0 h 19392"/>
                <a:gd name="connsiteX2" fmla="*/ 18288 w 25241"/>
                <a:gd name="connsiteY2" fmla="*/ 95 h 19392"/>
                <a:gd name="connsiteX3" fmla="*/ 25146 w 25241"/>
                <a:gd name="connsiteY3" fmla="*/ 11430 h 19392"/>
                <a:gd name="connsiteX4" fmla="*/ 25241 w 25241"/>
                <a:gd name="connsiteY4" fmla="*/ 13716 h 19392"/>
                <a:gd name="connsiteX5" fmla="*/ 14954 w 25241"/>
                <a:gd name="connsiteY5" fmla="*/ 19145 h 19392"/>
                <a:gd name="connsiteX6" fmla="*/ 12002 w 25241"/>
                <a:gd name="connsiteY6" fmla="*/ 19336 h 19392"/>
                <a:gd name="connsiteX7" fmla="*/ 9239 w 25241"/>
                <a:gd name="connsiteY7" fmla="*/ 18383 h 19392"/>
                <a:gd name="connsiteX8" fmla="*/ 0 w 25241"/>
                <a:gd name="connsiteY8" fmla="*/ 13716 h 19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241" h="19392">
                  <a:moveTo>
                    <a:pt x="0" y="13716"/>
                  </a:moveTo>
                  <a:cubicBezTo>
                    <a:pt x="5239" y="9049"/>
                    <a:pt x="15049" y="9716"/>
                    <a:pt x="16002" y="0"/>
                  </a:cubicBezTo>
                  <a:cubicBezTo>
                    <a:pt x="16764" y="0"/>
                    <a:pt x="17526" y="95"/>
                    <a:pt x="18288" y="95"/>
                  </a:cubicBezTo>
                  <a:cubicBezTo>
                    <a:pt x="18860" y="4953"/>
                    <a:pt x="22003" y="8096"/>
                    <a:pt x="25146" y="11430"/>
                  </a:cubicBezTo>
                  <a:cubicBezTo>
                    <a:pt x="25146" y="12192"/>
                    <a:pt x="25146" y="12954"/>
                    <a:pt x="25241" y="13716"/>
                  </a:cubicBezTo>
                  <a:cubicBezTo>
                    <a:pt x="22384" y="16574"/>
                    <a:pt x="18383" y="17336"/>
                    <a:pt x="14954" y="19145"/>
                  </a:cubicBezTo>
                  <a:cubicBezTo>
                    <a:pt x="14002" y="19431"/>
                    <a:pt x="13049" y="19431"/>
                    <a:pt x="12002" y="19336"/>
                  </a:cubicBezTo>
                  <a:cubicBezTo>
                    <a:pt x="11049" y="19050"/>
                    <a:pt x="10097" y="18764"/>
                    <a:pt x="9239" y="18383"/>
                  </a:cubicBezTo>
                  <a:cubicBezTo>
                    <a:pt x="6096" y="16669"/>
                    <a:pt x="667" y="19907"/>
                    <a:pt x="0" y="13716"/>
                  </a:cubicBezTo>
                  <a:close/>
                </a:path>
              </a:pathLst>
            </a:custGeom>
            <a:solidFill>
              <a:srgbClr val="F8BC0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72" name="Freeform: Shape 271">
              <a:extLst>
                <a:ext uri="{FF2B5EF4-FFF2-40B4-BE49-F238E27FC236}">
                  <a16:creationId xmlns:a16="http://schemas.microsoft.com/office/drawing/2014/main" id="{A33C8B7C-1EC0-BE0B-AE76-F486AA2C84E5}"/>
                </a:ext>
              </a:extLst>
            </p:cNvPr>
            <p:cNvSpPr/>
            <p:nvPr/>
          </p:nvSpPr>
          <p:spPr>
            <a:xfrm>
              <a:off x="9193267" y="2052556"/>
              <a:ext cx="16023" cy="20478"/>
            </a:xfrm>
            <a:custGeom>
              <a:avLst/>
              <a:gdLst>
                <a:gd name="connsiteX0" fmla="*/ 4594 w 16023"/>
                <a:gd name="connsiteY0" fmla="*/ 2286 h 20478"/>
                <a:gd name="connsiteX1" fmla="*/ 16024 w 16023"/>
                <a:gd name="connsiteY1" fmla="*/ 4572 h 20478"/>
                <a:gd name="connsiteX2" fmla="*/ 9166 w 16023"/>
                <a:gd name="connsiteY2" fmla="*/ 13716 h 20478"/>
                <a:gd name="connsiteX3" fmla="*/ 2308 w 16023"/>
                <a:gd name="connsiteY3" fmla="*/ 20479 h 20478"/>
                <a:gd name="connsiteX4" fmla="*/ 2308 w 16023"/>
                <a:gd name="connsiteY4" fmla="*/ 0 h 20478"/>
                <a:gd name="connsiteX5" fmla="*/ 4594 w 16023"/>
                <a:gd name="connsiteY5" fmla="*/ 2286 h 20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023" h="20478">
                  <a:moveTo>
                    <a:pt x="4594" y="2286"/>
                  </a:moveTo>
                  <a:cubicBezTo>
                    <a:pt x="7451" y="7811"/>
                    <a:pt x="12976" y="-95"/>
                    <a:pt x="16024" y="4572"/>
                  </a:cubicBezTo>
                  <a:cubicBezTo>
                    <a:pt x="14785" y="8382"/>
                    <a:pt x="10309" y="9811"/>
                    <a:pt x="9166" y="13716"/>
                  </a:cubicBezTo>
                  <a:cubicBezTo>
                    <a:pt x="7451" y="16574"/>
                    <a:pt x="6784" y="20479"/>
                    <a:pt x="2308" y="20479"/>
                  </a:cubicBezTo>
                  <a:cubicBezTo>
                    <a:pt x="4117" y="13621"/>
                    <a:pt x="-3693" y="6858"/>
                    <a:pt x="2308" y="0"/>
                  </a:cubicBezTo>
                  <a:cubicBezTo>
                    <a:pt x="3070" y="762"/>
                    <a:pt x="3832" y="1524"/>
                    <a:pt x="4594" y="2286"/>
                  </a:cubicBezTo>
                  <a:close/>
                </a:path>
              </a:pathLst>
            </a:custGeom>
            <a:solidFill>
              <a:srgbClr val="F9C30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73" name="Freeform: Shape 272">
              <a:extLst>
                <a:ext uri="{FF2B5EF4-FFF2-40B4-BE49-F238E27FC236}">
                  <a16:creationId xmlns:a16="http://schemas.microsoft.com/office/drawing/2014/main" id="{35D9A661-4DDB-851D-3C56-7BE9042CD0C0}"/>
                </a:ext>
              </a:extLst>
            </p:cNvPr>
            <p:cNvSpPr/>
            <p:nvPr/>
          </p:nvSpPr>
          <p:spPr>
            <a:xfrm>
              <a:off x="9196632" y="2032718"/>
              <a:ext cx="17135" cy="10853"/>
            </a:xfrm>
            <a:custGeom>
              <a:avLst/>
              <a:gdLst>
                <a:gd name="connsiteX0" fmla="*/ 17135 w 17135"/>
                <a:gd name="connsiteY0" fmla="*/ 6122 h 10853"/>
                <a:gd name="connsiteX1" fmla="*/ 1133 w 17135"/>
                <a:gd name="connsiteY1" fmla="*/ 10694 h 10853"/>
                <a:gd name="connsiteX2" fmla="*/ 7515 w 17135"/>
                <a:gd name="connsiteY2" fmla="*/ 1074 h 10853"/>
                <a:gd name="connsiteX3" fmla="*/ 17135 w 17135"/>
                <a:gd name="connsiteY3" fmla="*/ 6122 h 108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135" h="10853">
                  <a:moveTo>
                    <a:pt x="17135" y="6122"/>
                  </a:moveTo>
                  <a:cubicBezTo>
                    <a:pt x="12087" y="8789"/>
                    <a:pt x="7134" y="11551"/>
                    <a:pt x="1133" y="10694"/>
                  </a:cubicBezTo>
                  <a:cubicBezTo>
                    <a:pt x="-2582" y="3550"/>
                    <a:pt x="3705" y="2979"/>
                    <a:pt x="7515" y="1074"/>
                  </a:cubicBezTo>
                  <a:cubicBezTo>
                    <a:pt x="12849" y="-1498"/>
                    <a:pt x="15897" y="693"/>
                    <a:pt x="17135" y="6122"/>
                  </a:cubicBezTo>
                  <a:close/>
                </a:path>
              </a:pathLst>
            </a:custGeom>
            <a:solidFill>
              <a:srgbClr val="FCCC0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:a16="http://schemas.microsoft.com/office/drawing/2014/main" id="{0D2B3963-3B53-077B-076C-82C6A6F31699}"/>
                </a:ext>
              </a:extLst>
            </p:cNvPr>
            <p:cNvSpPr/>
            <p:nvPr/>
          </p:nvSpPr>
          <p:spPr>
            <a:xfrm>
              <a:off x="9214564" y="2041221"/>
              <a:ext cx="8347" cy="11334"/>
            </a:xfrm>
            <a:custGeom>
              <a:avLst/>
              <a:gdLst>
                <a:gd name="connsiteX0" fmla="*/ 8348 w 8347"/>
                <a:gd name="connsiteY0" fmla="*/ 11335 h 11334"/>
                <a:gd name="connsiteX1" fmla="*/ 1490 w 8347"/>
                <a:gd name="connsiteY1" fmla="*/ 0 h 11334"/>
                <a:gd name="connsiteX2" fmla="*/ 5871 w 8347"/>
                <a:gd name="connsiteY2" fmla="*/ 4572 h 11334"/>
                <a:gd name="connsiteX3" fmla="*/ 8348 w 8347"/>
                <a:gd name="connsiteY3" fmla="*/ 11335 h 11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347" h="11334">
                  <a:moveTo>
                    <a:pt x="8348" y="11335"/>
                  </a:moveTo>
                  <a:cubicBezTo>
                    <a:pt x="3299" y="9239"/>
                    <a:pt x="-2892" y="7811"/>
                    <a:pt x="1490" y="0"/>
                  </a:cubicBezTo>
                  <a:cubicBezTo>
                    <a:pt x="2918" y="1524"/>
                    <a:pt x="4442" y="3048"/>
                    <a:pt x="5871" y="4572"/>
                  </a:cubicBezTo>
                  <a:cubicBezTo>
                    <a:pt x="6728" y="6858"/>
                    <a:pt x="7586" y="9049"/>
                    <a:pt x="8348" y="11335"/>
                  </a:cubicBezTo>
                  <a:close/>
                </a:path>
              </a:pathLst>
            </a:custGeom>
            <a:solidFill>
              <a:srgbClr val="F8C30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:a16="http://schemas.microsoft.com/office/drawing/2014/main" id="{B6FF9AF4-73AA-169E-8E2A-B928E2B12DED}"/>
                </a:ext>
              </a:extLst>
            </p:cNvPr>
            <p:cNvSpPr/>
            <p:nvPr/>
          </p:nvSpPr>
          <p:spPr>
            <a:xfrm>
              <a:off x="9191002" y="2075321"/>
              <a:ext cx="7743" cy="12358"/>
            </a:xfrm>
            <a:custGeom>
              <a:avLst/>
              <a:gdLst>
                <a:gd name="connsiteX0" fmla="*/ 4572 w 7743"/>
                <a:gd name="connsiteY0" fmla="*/ 0 h 12358"/>
                <a:gd name="connsiteX1" fmla="*/ 4572 w 7743"/>
                <a:gd name="connsiteY1" fmla="*/ 11430 h 12358"/>
                <a:gd name="connsiteX2" fmla="*/ 0 w 7743"/>
                <a:gd name="connsiteY2" fmla="*/ 11430 h 12358"/>
                <a:gd name="connsiteX3" fmla="*/ 286 w 7743"/>
                <a:gd name="connsiteY3" fmla="*/ 9335 h 12358"/>
                <a:gd name="connsiteX4" fmla="*/ 4572 w 7743"/>
                <a:gd name="connsiteY4" fmla="*/ 0 h 12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743" h="12358">
                  <a:moveTo>
                    <a:pt x="4572" y="0"/>
                  </a:moveTo>
                  <a:cubicBezTo>
                    <a:pt x="10192" y="3810"/>
                    <a:pt x="7144" y="7620"/>
                    <a:pt x="4572" y="11430"/>
                  </a:cubicBezTo>
                  <a:cubicBezTo>
                    <a:pt x="3048" y="12668"/>
                    <a:pt x="1524" y="12668"/>
                    <a:pt x="0" y="11430"/>
                  </a:cubicBezTo>
                  <a:cubicBezTo>
                    <a:pt x="0" y="10763"/>
                    <a:pt x="95" y="10001"/>
                    <a:pt x="286" y="9335"/>
                  </a:cubicBezTo>
                  <a:cubicBezTo>
                    <a:pt x="1715" y="6286"/>
                    <a:pt x="3143" y="3143"/>
                    <a:pt x="4572" y="0"/>
                  </a:cubicBezTo>
                  <a:close/>
                </a:path>
              </a:pathLst>
            </a:custGeom>
            <a:solidFill>
              <a:srgbClr val="F9C30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76" name="Freeform: Shape 275">
              <a:extLst>
                <a:ext uri="{FF2B5EF4-FFF2-40B4-BE49-F238E27FC236}">
                  <a16:creationId xmlns:a16="http://schemas.microsoft.com/office/drawing/2014/main" id="{64BA5702-FA5A-57BC-3EFD-2A5D9CB34454}"/>
                </a:ext>
              </a:extLst>
            </p:cNvPr>
            <p:cNvSpPr/>
            <p:nvPr/>
          </p:nvSpPr>
          <p:spPr>
            <a:xfrm>
              <a:off x="9172048" y="2100466"/>
              <a:ext cx="45261" cy="43433"/>
            </a:xfrm>
            <a:custGeom>
              <a:avLst/>
              <a:gdLst>
                <a:gd name="connsiteX0" fmla="*/ 28004 w 45261"/>
                <a:gd name="connsiteY0" fmla="*/ 0 h 43433"/>
                <a:gd name="connsiteX1" fmla="*/ 41719 w 45261"/>
                <a:gd name="connsiteY1" fmla="*/ 2286 h 43433"/>
                <a:gd name="connsiteX2" fmla="*/ 44577 w 45261"/>
                <a:gd name="connsiteY2" fmla="*/ 2381 h 43433"/>
                <a:gd name="connsiteX3" fmla="*/ 45244 w 45261"/>
                <a:gd name="connsiteY3" fmla="*/ 5525 h 43433"/>
                <a:gd name="connsiteX4" fmla="*/ 38481 w 45261"/>
                <a:gd name="connsiteY4" fmla="*/ 11811 h 43433"/>
                <a:gd name="connsiteX5" fmla="*/ 38005 w 45261"/>
                <a:gd name="connsiteY5" fmla="*/ 18669 h 43433"/>
                <a:gd name="connsiteX6" fmla="*/ 41815 w 45261"/>
                <a:gd name="connsiteY6" fmla="*/ 22955 h 43433"/>
                <a:gd name="connsiteX7" fmla="*/ 44101 w 45261"/>
                <a:gd name="connsiteY7" fmla="*/ 27432 h 43433"/>
                <a:gd name="connsiteX8" fmla="*/ 39053 w 45261"/>
                <a:gd name="connsiteY8" fmla="*/ 33623 h 43433"/>
                <a:gd name="connsiteX9" fmla="*/ 33147 w 45261"/>
                <a:gd name="connsiteY9" fmla="*/ 38672 h 43433"/>
                <a:gd name="connsiteX10" fmla="*/ 30385 w 45261"/>
                <a:gd name="connsiteY10" fmla="*/ 43434 h 43433"/>
                <a:gd name="connsiteX11" fmla="*/ 29337 w 45261"/>
                <a:gd name="connsiteY11" fmla="*/ 43434 h 43433"/>
                <a:gd name="connsiteX12" fmla="*/ 28289 w 45261"/>
                <a:gd name="connsiteY12" fmla="*/ 43434 h 43433"/>
                <a:gd name="connsiteX13" fmla="*/ 25813 w 45261"/>
                <a:gd name="connsiteY13" fmla="*/ 38862 h 43433"/>
                <a:gd name="connsiteX14" fmla="*/ 18860 w 45261"/>
                <a:gd name="connsiteY14" fmla="*/ 34100 h 43433"/>
                <a:gd name="connsiteX15" fmla="*/ 16192 w 45261"/>
                <a:gd name="connsiteY15" fmla="*/ 29432 h 43433"/>
                <a:gd name="connsiteX16" fmla="*/ 15621 w 45261"/>
                <a:gd name="connsiteY16" fmla="*/ 26765 h 43433"/>
                <a:gd name="connsiteX17" fmla="*/ 7906 w 45261"/>
                <a:gd name="connsiteY17" fmla="*/ 30575 h 43433"/>
                <a:gd name="connsiteX18" fmla="*/ 4858 w 45261"/>
                <a:gd name="connsiteY18" fmla="*/ 30480 h 43433"/>
                <a:gd name="connsiteX19" fmla="*/ 0 w 45261"/>
                <a:gd name="connsiteY19" fmla="*/ 18193 h 43433"/>
                <a:gd name="connsiteX20" fmla="*/ 9620 w 45261"/>
                <a:gd name="connsiteY20" fmla="*/ 15431 h 43433"/>
                <a:gd name="connsiteX21" fmla="*/ 20193 w 45261"/>
                <a:gd name="connsiteY21" fmla="*/ 7715 h 43433"/>
                <a:gd name="connsiteX22" fmla="*/ 20669 w 45261"/>
                <a:gd name="connsiteY22" fmla="*/ 4858 h 43433"/>
                <a:gd name="connsiteX23" fmla="*/ 28004 w 45261"/>
                <a:gd name="connsiteY23" fmla="*/ 0 h 43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45261" h="43433">
                  <a:moveTo>
                    <a:pt x="28004" y="0"/>
                  </a:moveTo>
                  <a:cubicBezTo>
                    <a:pt x="32385" y="2000"/>
                    <a:pt x="35814" y="9430"/>
                    <a:pt x="41719" y="2286"/>
                  </a:cubicBezTo>
                  <a:cubicBezTo>
                    <a:pt x="42672" y="1619"/>
                    <a:pt x="43625" y="1619"/>
                    <a:pt x="44577" y="2381"/>
                  </a:cubicBezTo>
                  <a:cubicBezTo>
                    <a:pt x="45053" y="3334"/>
                    <a:pt x="45339" y="4382"/>
                    <a:pt x="45244" y="5525"/>
                  </a:cubicBezTo>
                  <a:cubicBezTo>
                    <a:pt x="44291" y="9049"/>
                    <a:pt x="41529" y="10668"/>
                    <a:pt x="38481" y="11811"/>
                  </a:cubicBezTo>
                  <a:cubicBezTo>
                    <a:pt x="30194" y="13430"/>
                    <a:pt x="38100" y="16383"/>
                    <a:pt x="38005" y="18669"/>
                  </a:cubicBezTo>
                  <a:cubicBezTo>
                    <a:pt x="38481" y="20764"/>
                    <a:pt x="40195" y="21717"/>
                    <a:pt x="41815" y="22955"/>
                  </a:cubicBezTo>
                  <a:cubicBezTo>
                    <a:pt x="42577" y="24479"/>
                    <a:pt x="43339" y="26003"/>
                    <a:pt x="44101" y="27432"/>
                  </a:cubicBezTo>
                  <a:cubicBezTo>
                    <a:pt x="45053" y="31718"/>
                    <a:pt x="41148" y="31909"/>
                    <a:pt x="39053" y="33623"/>
                  </a:cubicBezTo>
                  <a:cubicBezTo>
                    <a:pt x="36386" y="34481"/>
                    <a:pt x="33909" y="35528"/>
                    <a:pt x="33147" y="38672"/>
                  </a:cubicBezTo>
                  <a:cubicBezTo>
                    <a:pt x="32671" y="40481"/>
                    <a:pt x="31813" y="42101"/>
                    <a:pt x="30385" y="43434"/>
                  </a:cubicBezTo>
                  <a:lnTo>
                    <a:pt x="29337" y="43434"/>
                  </a:lnTo>
                  <a:cubicBezTo>
                    <a:pt x="29337" y="43434"/>
                    <a:pt x="28289" y="43434"/>
                    <a:pt x="28289" y="43434"/>
                  </a:cubicBezTo>
                  <a:cubicBezTo>
                    <a:pt x="27432" y="41910"/>
                    <a:pt x="26670" y="40386"/>
                    <a:pt x="25813" y="38862"/>
                  </a:cubicBezTo>
                  <a:cubicBezTo>
                    <a:pt x="23431" y="37433"/>
                    <a:pt x="22288" y="34004"/>
                    <a:pt x="18860" y="34100"/>
                  </a:cubicBezTo>
                  <a:cubicBezTo>
                    <a:pt x="17050" y="33052"/>
                    <a:pt x="15430" y="31909"/>
                    <a:pt x="16192" y="29432"/>
                  </a:cubicBezTo>
                  <a:cubicBezTo>
                    <a:pt x="16192" y="28480"/>
                    <a:pt x="19431" y="26956"/>
                    <a:pt x="15621" y="26765"/>
                  </a:cubicBezTo>
                  <a:cubicBezTo>
                    <a:pt x="12382" y="26670"/>
                    <a:pt x="10287" y="28956"/>
                    <a:pt x="7906" y="30575"/>
                  </a:cubicBezTo>
                  <a:cubicBezTo>
                    <a:pt x="6858" y="30861"/>
                    <a:pt x="5905" y="30861"/>
                    <a:pt x="4858" y="30480"/>
                  </a:cubicBezTo>
                  <a:cubicBezTo>
                    <a:pt x="1143" y="27242"/>
                    <a:pt x="667" y="22670"/>
                    <a:pt x="0" y="18193"/>
                  </a:cubicBezTo>
                  <a:cubicBezTo>
                    <a:pt x="2381" y="14192"/>
                    <a:pt x="6191" y="15431"/>
                    <a:pt x="9620" y="15431"/>
                  </a:cubicBezTo>
                  <a:cubicBezTo>
                    <a:pt x="14859" y="15240"/>
                    <a:pt x="18860" y="13335"/>
                    <a:pt x="20193" y="7715"/>
                  </a:cubicBezTo>
                  <a:cubicBezTo>
                    <a:pt x="20098" y="6763"/>
                    <a:pt x="20288" y="5810"/>
                    <a:pt x="20669" y="4858"/>
                  </a:cubicBezTo>
                  <a:cubicBezTo>
                    <a:pt x="22574" y="2191"/>
                    <a:pt x="24860" y="476"/>
                    <a:pt x="28004" y="0"/>
                  </a:cubicBezTo>
                  <a:close/>
                </a:path>
              </a:pathLst>
            </a:custGeom>
            <a:solidFill>
              <a:srgbClr val="FBC1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:a16="http://schemas.microsoft.com/office/drawing/2014/main" id="{2E0CEE4D-6208-9D16-C2B0-D7065CCD0DBB}"/>
                </a:ext>
              </a:extLst>
            </p:cNvPr>
            <p:cNvSpPr/>
            <p:nvPr/>
          </p:nvSpPr>
          <p:spPr>
            <a:xfrm>
              <a:off x="9206679" y="2166665"/>
              <a:ext cx="13974" cy="29760"/>
            </a:xfrm>
            <a:custGeom>
              <a:avLst/>
              <a:gdLst>
                <a:gd name="connsiteX0" fmla="*/ 9374 w 13974"/>
                <a:gd name="connsiteY0" fmla="*/ 16002 h 29760"/>
                <a:gd name="connsiteX1" fmla="*/ 13946 w 13974"/>
                <a:gd name="connsiteY1" fmla="*/ 22860 h 29760"/>
                <a:gd name="connsiteX2" fmla="*/ 9374 w 13974"/>
                <a:gd name="connsiteY2" fmla="*/ 29718 h 29760"/>
                <a:gd name="connsiteX3" fmla="*/ 230 w 13974"/>
                <a:gd name="connsiteY3" fmla="*/ 0 h 29760"/>
                <a:gd name="connsiteX4" fmla="*/ 9374 w 13974"/>
                <a:gd name="connsiteY4" fmla="*/ 16002 h 297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974" h="29760">
                  <a:moveTo>
                    <a:pt x="9374" y="16002"/>
                  </a:moveTo>
                  <a:cubicBezTo>
                    <a:pt x="10803" y="18383"/>
                    <a:pt x="14327" y="19336"/>
                    <a:pt x="13946" y="22860"/>
                  </a:cubicBezTo>
                  <a:cubicBezTo>
                    <a:pt x="12136" y="24955"/>
                    <a:pt x="15184" y="30290"/>
                    <a:pt x="9374" y="29718"/>
                  </a:cubicBezTo>
                  <a:cubicBezTo>
                    <a:pt x="5088" y="20193"/>
                    <a:pt x="-1294" y="11335"/>
                    <a:pt x="230" y="0"/>
                  </a:cubicBezTo>
                  <a:cubicBezTo>
                    <a:pt x="7945" y="2762"/>
                    <a:pt x="3754" y="12192"/>
                    <a:pt x="9374" y="16002"/>
                  </a:cubicBezTo>
                  <a:close/>
                </a:path>
              </a:pathLst>
            </a:custGeom>
            <a:solidFill>
              <a:srgbClr val="FCCA0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78" name="Freeform: Shape 277">
              <a:extLst>
                <a:ext uri="{FF2B5EF4-FFF2-40B4-BE49-F238E27FC236}">
                  <a16:creationId xmlns:a16="http://schemas.microsoft.com/office/drawing/2014/main" id="{1E961EB7-5D84-E8B0-9498-A713A69267D5}"/>
                </a:ext>
              </a:extLst>
            </p:cNvPr>
            <p:cNvSpPr/>
            <p:nvPr/>
          </p:nvSpPr>
          <p:spPr>
            <a:xfrm>
              <a:off x="9216053" y="2189525"/>
              <a:ext cx="11429" cy="11430"/>
            </a:xfrm>
            <a:custGeom>
              <a:avLst/>
              <a:gdLst>
                <a:gd name="connsiteX0" fmla="*/ 0 w 11429"/>
                <a:gd name="connsiteY0" fmla="*/ 6858 h 11430"/>
                <a:gd name="connsiteX1" fmla="*/ 4572 w 11429"/>
                <a:gd name="connsiteY1" fmla="*/ 0 h 11430"/>
                <a:gd name="connsiteX2" fmla="*/ 11430 w 11429"/>
                <a:gd name="connsiteY2" fmla="*/ 6858 h 11430"/>
                <a:gd name="connsiteX3" fmla="*/ 11430 w 11429"/>
                <a:gd name="connsiteY3" fmla="*/ 11430 h 11430"/>
                <a:gd name="connsiteX4" fmla="*/ 2286 w 11429"/>
                <a:gd name="connsiteY4" fmla="*/ 11430 h 11430"/>
                <a:gd name="connsiteX5" fmla="*/ 0 w 11429"/>
                <a:gd name="connsiteY5" fmla="*/ 6858 h 11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429" h="11430">
                  <a:moveTo>
                    <a:pt x="0" y="6858"/>
                  </a:moveTo>
                  <a:cubicBezTo>
                    <a:pt x="1524" y="4572"/>
                    <a:pt x="3048" y="2286"/>
                    <a:pt x="4572" y="0"/>
                  </a:cubicBezTo>
                  <a:cubicBezTo>
                    <a:pt x="6858" y="2286"/>
                    <a:pt x="9144" y="4572"/>
                    <a:pt x="11430" y="6858"/>
                  </a:cubicBezTo>
                  <a:cubicBezTo>
                    <a:pt x="11430" y="8382"/>
                    <a:pt x="11430" y="9906"/>
                    <a:pt x="11430" y="11430"/>
                  </a:cubicBezTo>
                  <a:cubicBezTo>
                    <a:pt x="8382" y="6858"/>
                    <a:pt x="5334" y="9144"/>
                    <a:pt x="2286" y="11430"/>
                  </a:cubicBezTo>
                  <a:cubicBezTo>
                    <a:pt x="476" y="10382"/>
                    <a:pt x="95" y="8763"/>
                    <a:pt x="0" y="6858"/>
                  </a:cubicBezTo>
                  <a:close/>
                </a:path>
              </a:pathLst>
            </a:custGeom>
            <a:solidFill>
              <a:srgbClr val="FCCD0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79" name="Freeform: Shape 278">
              <a:extLst>
                <a:ext uri="{FF2B5EF4-FFF2-40B4-BE49-F238E27FC236}">
                  <a16:creationId xmlns:a16="http://schemas.microsoft.com/office/drawing/2014/main" id="{8EC2A31C-D73E-04F4-840F-2EB91FA19508}"/>
                </a:ext>
              </a:extLst>
            </p:cNvPr>
            <p:cNvSpPr/>
            <p:nvPr/>
          </p:nvSpPr>
          <p:spPr>
            <a:xfrm>
              <a:off x="9271965" y="2063986"/>
              <a:ext cx="24136" cy="18127"/>
            </a:xfrm>
            <a:custGeom>
              <a:avLst/>
              <a:gdLst>
                <a:gd name="connsiteX0" fmla="*/ 23908 w 24136"/>
                <a:gd name="connsiteY0" fmla="*/ 0 h 18127"/>
                <a:gd name="connsiteX1" fmla="*/ 21717 w 24136"/>
                <a:gd name="connsiteY1" fmla="*/ 13621 h 18127"/>
                <a:gd name="connsiteX2" fmla="*/ 953 w 24136"/>
                <a:gd name="connsiteY2" fmla="*/ 12764 h 18127"/>
                <a:gd name="connsiteX3" fmla="*/ 0 w 24136"/>
                <a:gd name="connsiteY3" fmla="*/ 9430 h 18127"/>
                <a:gd name="connsiteX4" fmla="*/ 8954 w 24136"/>
                <a:gd name="connsiteY4" fmla="*/ 190 h 18127"/>
                <a:gd name="connsiteX5" fmla="*/ 23908 w 24136"/>
                <a:gd name="connsiteY5" fmla="*/ 0 h 18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36" h="18127">
                  <a:moveTo>
                    <a:pt x="23908" y="0"/>
                  </a:moveTo>
                  <a:cubicBezTo>
                    <a:pt x="23336" y="4572"/>
                    <a:pt x="25813" y="9620"/>
                    <a:pt x="21717" y="13621"/>
                  </a:cubicBezTo>
                  <a:cubicBezTo>
                    <a:pt x="14573" y="19812"/>
                    <a:pt x="7620" y="19717"/>
                    <a:pt x="953" y="12764"/>
                  </a:cubicBezTo>
                  <a:cubicBezTo>
                    <a:pt x="286" y="11716"/>
                    <a:pt x="0" y="10573"/>
                    <a:pt x="0" y="9430"/>
                  </a:cubicBezTo>
                  <a:cubicBezTo>
                    <a:pt x="1048" y="4477"/>
                    <a:pt x="3810" y="1238"/>
                    <a:pt x="8954" y="190"/>
                  </a:cubicBezTo>
                  <a:cubicBezTo>
                    <a:pt x="14002" y="762"/>
                    <a:pt x="18955" y="95"/>
                    <a:pt x="23908" y="0"/>
                  </a:cubicBezTo>
                  <a:close/>
                </a:path>
              </a:pathLst>
            </a:custGeom>
            <a:solidFill>
              <a:srgbClr val="FBC20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:a16="http://schemas.microsoft.com/office/drawing/2014/main" id="{0BF22749-5442-D6CE-8845-DC6C3F3BC424}"/>
                </a:ext>
              </a:extLst>
            </p:cNvPr>
            <p:cNvSpPr/>
            <p:nvPr/>
          </p:nvSpPr>
          <p:spPr>
            <a:xfrm>
              <a:off x="9265243" y="2084951"/>
              <a:ext cx="24315" cy="25115"/>
            </a:xfrm>
            <a:custGeom>
              <a:avLst/>
              <a:gdLst>
                <a:gd name="connsiteX0" fmla="*/ 23581 w 24315"/>
                <a:gd name="connsiteY0" fmla="*/ 10943 h 25115"/>
                <a:gd name="connsiteX1" fmla="*/ 21581 w 24315"/>
                <a:gd name="connsiteY1" fmla="*/ 20087 h 25115"/>
                <a:gd name="connsiteX2" fmla="*/ 10055 w 24315"/>
                <a:gd name="connsiteY2" fmla="*/ 24945 h 25115"/>
                <a:gd name="connsiteX3" fmla="*/ 721 w 24315"/>
                <a:gd name="connsiteY3" fmla="*/ 22564 h 25115"/>
                <a:gd name="connsiteX4" fmla="*/ 3007 w 24315"/>
                <a:gd name="connsiteY4" fmla="*/ 16372 h 25115"/>
                <a:gd name="connsiteX5" fmla="*/ 9484 w 24315"/>
                <a:gd name="connsiteY5" fmla="*/ 3514 h 25115"/>
                <a:gd name="connsiteX6" fmla="*/ 10627 w 24315"/>
                <a:gd name="connsiteY6" fmla="*/ 847 h 25115"/>
                <a:gd name="connsiteX7" fmla="*/ 22343 w 24315"/>
                <a:gd name="connsiteY7" fmla="*/ 847 h 25115"/>
                <a:gd name="connsiteX8" fmla="*/ 23867 w 24315"/>
                <a:gd name="connsiteY8" fmla="*/ 4085 h 25115"/>
                <a:gd name="connsiteX9" fmla="*/ 23581 w 24315"/>
                <a:gd name="connsiteY9" fmla="*/ 10943 h 25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315" h="25115">
                  <a:moveTo>
                    <a:pt x="23581" y="10943"/>
                  </a:moveTo>
                  <a:cubicBezTo>
                    <a:pt x="21295" y="13610"/>
                    <a:pt x="13675" y="15134"/>
                    <a:pt x="21581" y="20087"/>
                  </a:cubicBezTo>
                  <a:cubicBezTo>
                    <a:pt x="20057" y="27040"/>
                    <a:pt x="14532" y="24659"/>
                    <a:pt x="10055" y="24945"/>
                  </a:cubicBezTo>
                  <a:cubicBezTo>
                    <a:pt x="7007" y="24088"/>
                    <a:pt x="3674" y="23802"/>
                    <a:pt x="721" y="22564"/>
                  </a:cubicBezTo>
                  <a:cubicBezTo>
                    <a:pt x="-803" y="19611"/>
                    <a:pt x="149" y="17039"/>
                    <a:pt x="3007" y="16372"/>
                  </a:cubicBezTo>
                  <a:cubicBezTo>
                    <a:pt x="10722" y="14658"/>
                    <a:pt x="10341" y="9324"/>
                    <a:pt x="9484" y="3514"/>
                  </a:cubicBezTo>
                  <a:cubicBezTo>
                    <a:pt x="9389" y="2466"/>
                    <a:pt x="9865" y="1609"/>
                    <a:pt x="10627" y="847"/>
                  </a:cubicBezTo>
                  <a:cubicBezTo>
                    <a:pt x="14532" y="-1058"/>
                    <a:pt x="18437" y="847"/>
                    <a:pt x="22343" y="847"/>
                  </a:cubicBezTo>
                  <a:cubicBezTo>
                    <a:pt x="23771" y="1513"/>
                    <a:pt x="25010" y="2180"/>
                    <a:pt x="23867" y="4085"/>
                  </a:cubicBezTo>
                  <a:cubicBezTo>
                    <a:pt x="23867" y="6371"/>
                    <a:pt x="23771" y="8657"/>
                    <a:pt x="23581" y="10943"/>
                  </a:cubicBezTo>
                  <a:close/>
                </a:path>
              </a:pathLst>
            </a:custGeom>
            <a:solidFill>
              <a:srgbClr val="F5B2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81" name="Freeform: Shape 280">
              <a:extLst>
                <a:ext uri="{FF2B5EF4-FFF2-40B4-BE49-F238E27FC236}">
                  <a16:creationId xmlns:a16="http://schemas.microsoft.com/office/drawing/2014/main" id="{AA775473-17E9-9A99-0130-B22BC5724375}"/>
                </a:ext>
              </a:extLst>
            </p:cNvPr>
            <p:cNvSpPr/>
            <p:nvPr/>
          </p:nvSpPr>
          <p:spPr>
            <a:xfrm>
              <a:off x="9263011" y="2074062"/>
              <a:ext cx="30765" cy="15623"/>
            </a:xfrm>
            <a:custGeom>
              <a:avLst/>
              <a:gdLst>
                <a:gd name="connsiteX0" fmla="*/ 10192 w 30765"/>
                <a:gd name="connsiteY0" fmla="*/ 1259 h 15623"/>
                <a:gd name="connsiteX1" fmla="*/ 30766 w 30765"/>
                <a:gd name="connsiteY1" fmla="*/ 3545 h 15623"/>
                <a:gd name="connsiteX2" fmla="*/ 28384 w 30765"/>
                <a:gd name="connsiteY2" fmla="*/ 8117 h 15623"/>
                <a:gd name="connsiteX3" fmla="*/ 24479 w 30765"/>
                <a:gd name="connsiteY3" fmla="*/ 10308 h 15623"/>
                <a:gd name="connsiteX4" fmla="*/ 12383 w 30765"/>
                <a:gd name="connsiteY4" fmla="*/ 12689 h 15623"/>
                <a:gd name="connsiteX5" fmla="*/ 12383 w 30765"/>
                <a:gd name="connsiteY5" fmla="*/ 12689 h 15623"/>
                <a:gd name="connsiteX6" fmla="*/ 0 w 30765"/>
                <a:gd name="connsiteY6" fmla="*/ 6212 h 15623"/>
                <a:gd name="connsiteX7" fmla="*/ 2286 w 30765"/>
                <a:gd name="connsiteY7" fmla="*/ 1735 h 15623"/>
                <a:gd name="connsiteX8" fmla="*/ 10192 w 30765"/>
                <a:gd name="connsiteY8" fmla="*/ 1259 h 15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0765" h="15623">
                  <a:moveTo>
                    <a:pt x="10192" y="1259"/>
                  </a:moveTo>
                  <a:cubicBezTo>
                    <a:pt x="16669" y="5640"/>
                    <a:pt x="23432" y="6879"/>
                    <a:pt x="30766" y="3545"/>
                  </a:cubicBezTo>
                  <a:cubicBezTo>
                    <a:pt x="30004" y="5069"/>
                    <a:pt x="29242" y="6593"/>
                    <a:pt x="28384" y="8117"/>
                  </a:cubicBezTo>
                  <a:cubicBezTo>
                    <a:pt x="27337" y="9260"/>
                    <a:pt x="26098" y="10022"/>
                    <a:pt x="24479" y="10308"/>
                  </a:cubicBezTo>
                  <a:cubicBezTo>
                    <a:pt x="20574" y="11736"/>
                    <a:pt x="15811" y="8974"/>
                    <a:pt x="12383" y="12689"/>
                  </a:cubicBezTo>
                  <a:lnTo>
                    <a:pt x="12383" y="12689"/>
                  </a:lnTo>
                  <a:cubicBezTo>
                    <a:pt x="3429" y="19737"/>
                    <a:pt x="1905" y="12689"/>
                    <a:pt x="0" y="6212"/>
                  </a:cubicBezTo>
                  <a:cubicBezTo>
                    <a:pt x="0" y="4307"/>
                    <a:pt x="857" y="2878"/>
                    <a:pt x="2286" y="1735"/>
                  </a:cubicBezTo>
                  <a:cubicBezTo>
                    <a:pt x="4858" y="211"/>
                    <a:pt x="7334" y="-1027"/>
                    <a:pt x="10192" y="1259"/>
                  </a:cubicBezTo>
                  <a:close/>
                </a:path>
              </a:pathLst>
            </a:custGeom>
            <a:solidFill>
              <a:srgbClr val="FCBE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id="{30DC8EA0-74F4-B1C2-DBB0-2F7A3CF8AE35}"/>
                </a:ext>
              </a:extLst>
            </p:cNvPr>
            <p:cNvSpPr/>
            <p:nvPr/>
          </p:nvSpPr>
          <p:spPr>
            <a:xfrm>
              <a:off x="9281727" y="2060869"/>
              <a:ext cx="14145" cy="6621"/>
            </a:xfrm>
            <a:custGeom>
              <a:avLst/>
              <a:gdLst>
                <a:gd name="connsiteX0" fmla="*/ 14146 w 14145"/>
                <a:gd name="connsiteY0" fmla="*/ 3117 h 6621"/>
                <a:gd name="connsiteX1" fmla="*/ 525 w 14145"/>
                <a:gd name="connsiteY1" fmla="*/ 5308 h 6621"/>
                <a:gd name="connsiteX2" fmla="*/ 2335 w 14145"/>
                <a:gd name="connsiteY2" fmla="*/ 260 h 6621"/>
                <a:gd name="connsiteX3" fmla="*/ 5097 w 14145"/>
                <a:gd name="connsiteY3" fmla="*/ 736 h 6621"/>
                <a:gd name="connsiteX4" fmla="*/ 11955 w 14145"/>
                <a:gd name="connsiteY4" fmla="*/ 736 h 6621"/>
                <a:gd name="connsiteX5" fmla="*/ 14146 w 14145"/>
                <a:gd name="connsiteY5" fmla="*/ 3117 h 6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145" h="6621">
                  <a:moveTo>
                    <a:pt x="14146" y="3117"/>
                  </a:moveTo>
                  <a:cubicBezTo>
                    <a:pt x="10145" y="7213"/>
                    <a:pt x="5573" y="7403"/>
                    <a:pt x="525" y="5308"/>
                  </a:cubicBezTo>
                  <a:cubicBezTo>
                    <a:pt x="-809" y="2927"/>
                    <a:pt x="620" y="1593"/>
                    <a:pt x="2335" y="260"/>
                  </a:cubicBezTo>
                  <a:cubicBezTo>
                    <a:pt x="3382" y="-217"/>
                    <a:pt x="4240" y="-26"/>
                    <a:pt x="5097" y="736"/>
                  </a:cubicBezTo>
                  <a:cubicBezTo>
                    <a:pt x="7383" y="736"/>
                    <a:pt x="9669" y="736"/>
                    <a:pt x="11955" y="736"/>
                  </a:cubicBezTo>
                  <a:cubicBezTo>
                    <a:pt x="12717" y="1593"/>
                    <a:pt x="13479" y="2355"/>
                    <a:pt x="14146" y="3117"/>
                  </a:cubicBezTo>
                  <a:close/>
                </a:path>
              </a:pathLst>
            </a:custGeom>
            <a:solidFill>
              <a:srgbClr val="F6B8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83" name="Freeform: Shape 282">
              <a:extLst>
                <a:ext uri="{FF2B5EF4-FFF2-40B4-BE49-F238E27FC236}">
                  <a16:creationId xmlns:a16="http://schemas.microsoft.com/office/drawing/2014/main" id="{1723BD17-D20E-7C0A-72AA-360AF7F8C9A8}"/>
                </a:ext>
              </a:extLst>
            </p:cNvPr>
            <p:cNvSpPr/>
            <p:nvPr/>
          </p:nvSpPr>
          <p:spPr>
            <a:xfrm>
              <a:off x="9284262" y="2082178"/>
              <a:ext cx="7166" cy="6858"/>
            </a:xfrm>
            <a:custGeom>
              <a:avLst/>
              <a:gdLst>
                <a:gd name="connsiteX0" fmla="*/ 2562 w 7166"/>
                <a:gd name="connsiteY0" fmla="*/ 0 h 6858"/>
                <a:gd name="connsiteX1" fmla="*/ 7134 w 7166"/>
                <a:gd name="connsiteY1" fmla="*/ 0 h 6858"/>
                <a:gd name="connsiteX2" fmla="*/ 4943 w 7166"/>
                <a:gd name="connsiteY2" fmla="*/ 6858 h 6858"/>
                <a:gd name="connsiteX3" fmla="*/ 2562 w 7166"/>
                <a:gd name="connsiteY3" fmla="*/ 4572 h 6858"/>
                <a:gd name="connsiteX4" fmla="*/ 85 w 7166"/>
                <a:gd name="connsiteY4" fmla="*/ 4001 h 6858"/>
                <a:gd name="connsiteX5" fmla="*/ 2562 w 7166"/>
                <a:gd name="connsiteY5" fmla="*/ 0 h 6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166" h="6858">
                  <a:moveTo>
                    <a:pt x="2562" y="0"/>
                  </a:moveTo>
                  <a:cubicBezTo>
                    <a:pt x="4086" y="0"/>
                    <a:pt x="5610" y="0"/>
                    <a:pt x="7134" y="0"/>
                  </a:cubicBezTo>
                  <a:cubicBezTo>
                    <a:pt x="7134" y="2572"/>
                    <a:pt x="7610" y="5144"/>
                    <a:pt x="4943" y="6858"/>
                  </a:cubicBezTo>
                  <a:cubicBezTo>
                    <a:pt x="4181" y="6096"/>
                    <a:pt x="3419" y="5334"/>
                    <a:pt x="2562" y="4572"/>
                  </a:cubicBezTo>
                  <a:cubicBezTo>
                    <a:pt x="1609" y="5048"/>
                    <a:pt x="466" y="5144"/>
                    <a:pt x="85" y="4001"/>
                  </a:cubicBezTo>
                  <a:cubicBezTo>
                    <a:pt x="-391" y="2000"/>
                    <a:pt x="1228" y="1048"/>
                    <a:pt x="2562" y="0"/>
                  </a:cubicBezTo>
                  <a:close/>
                </a:path>
              </a:pathLst>
            </a:custGeom>
            <a:solidFill>
              <a:srgbClr val="F9BF0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84" name="Freeform: Shape 283">
              <a:extLst>
                <a:ext uri="{FF2B5EF4-FFF2-40B4-BE49-F238E27FC236}">
                  <a16:creationId xmlns:a16="http://schemas.microsoft.com/office/drawing/2014/main" id="{F67CC143-6FF8-F5BE-BA76-4D08E8C19D07}"/>
                </a:ext>
              </a:extLst>
            </p:cNvPr>
            <p:cNvSpPr/>
            <p:nvPr/>
          </p:nvSpPr>
          <p:spPr>
            <a:xfrm>
              <a:off x="9256072" y="2064007"/>
              <a:ext cx="18147" cy="13599"/>
            </a:xfrm>
            <a:custGeom>
              <a:avLst/>
              <a:gdLst>
                <a:gd name="connsiteX0" fmla="*/ 17131 w 18147"/>
                <a:gd name="connsiteY0" fmla="*/ 11313 h 13599"/>
                <a:gd name="connsiteX1" fmla="*/ 10273 w 18147"/>
                <a:gd name="connsiteY1" fmla="*/ 13599 h 13599"/>
                <a:gd name="connsiteX2" fmla="*/ 1701 w 18147"/>
                <a:gd name="connsiteY2" fmla="*/ 9980 h 13599"/>
                <a:gd name="connsiteX3" fmla="*/ 1129 w 18147"/>
                <a:gd name="connsiteY3" fmla="*/ 4455 h 13599"/>
                <a:gd name="connsiteX4" fmla="*/ 14845 w 18147"/>
                <a:gd name="connsiteY4" fmla="*/ 2169 h 13599"/>
                <a:gd name="connsiteX5" fmla="*/ 17131 w 18147"/>
                <a:gd name="connsiteY5" fmla="*/ 9027 h 13599"/>
                <a:gd name="connsiteX6" fmla="*/ 17131 w 18147"/>
                <a:gd name="connsiteY6" fmla="*/ 11313 h 135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147" h="13599">
                  <a:moveTo>
                    <a:pt x="17131" y="11313"/>
                  </a:moveTo>
                  <a:cubicBezTo>
                    <a:pt x="14845" y="12075"/>
                    <a:pt x="12559" y="12837"/>
                    <a:pt x="10273" y="13599"/>
                  </a:cubicBezTo>
                  <a:cubicBezTo>
                    <a:pt x="7511" y="12266"/>
                    <a:pt x="4177" y="12075"/>
                    <a:pt x="1701" y="9980"/>
                  </a:cubicBezTo>
                  <a:cubicBezTo>
                    <a:pt x="82" y="8265"/>
                    <a:pt x="-871" y="6551"/>
                    <a:pt x="1129" y="4455"/>
                  </a:cubicBezTo>
                  <a:cubicBezTo>
                    <a:pt x="4939" y="-974"/>
                    <a:pt x="9607" y="-1069"/>
                    <a:pt x="14845" y="2169"/>
                  </a:cubicBezTo>
                  <a:cubicBezTo>
                    <a:pt x="17893" y="3693"/>
                    <a:pt x="19227" y="5789"/>
                    <a:pt x="17131" y="9027"/>
                  </a:cubicBezTo>
                  <a:cubicBezTo>
                    <a:pt x="17131" y="9789"/>
                    <a:pt x="17131" y="10551"/>
                    <a:pt x="17131" y="11313"/>
                  </a:cubicBezTo>
                  <a:close/>
                </a:path>
              </a:pathLst>
            </a:custGeom>
            <a:solidFill>
              <a:srgbClr val="FDCA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85" name="Freeform: Shape 284">
              <a:extLst>
                <a:ext uri="{FF2B5EF4-FFF2-40B4-BE49-F238E27FC236}">
                  <a16:creationId xmlns:a16="http://schemas.microsoft.com/office/drawing/2014/main" id="{61583495-E4A7-5236-ACA5-6900819700BE}"/>
                </a:ext>
              </a:extLst>
            </p:cNvPr>
            <p:cNvSpPr/>
            <p:nvPr/>
          </p:nvSpPr>
          <p:spPr>
            <a:xfrm>
              <a:off x="9245161" y="2067459"/>
              <a:ext cx="15918" cy="14689"/>
            </a:xfrm>
            <a:custGeom>
              <a:avLst/>
              <a:gdLst>
                <a:gd name="connsiteX0" fmla="*/ 12040 w 15918"/>
                <a:gd name="connsiteY0" fmla="*/ 1098 h 14689"/>
                <a:gd name="connsiteX1" fmla="*/ 14326 w 15918"/>
                <a:gd name="connsiteY1" fmla="*/ 5670 h 14689"/>
                <a:gd name="connsiteX2" fmla="*/ 15088 w 15918"/>
                <a:gd name="connsiteY2" fmla="*/ 12528 h 14689"/>
                <a:gd name="connsiteX3" fmla="*/ 6516 w 15918"/>
                <a:gd name="connsiteY3" fmla="*/ 14243 h 14689"/>
                <a:gd name="connsiteX4" fmla="*/ 134 w 15918"/>
                <a:gd name="connsiteY4" fmla="*/ 8528 h 14689"/>
                <a:gd name="connsiteX5" fmla="*/ 5182 w 15918"/>
                <a:gd name="connsiteY5" fmla="*/ 3289 h 14689"/>
                <a:gd name="connsiteX6" fmla="*/ 12040 w 15918"/>
                <a:gd name="connsiteY6" fmla="*/ 1098 h 14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918" h="14689">
                  <a:moveTo>
                    <a:pt x="12040" y="1098"/>
                  </a:moveTo>
                  <a:cubicBezTo>
                    <a:pt x="12136" y="3003"/>
                    <a:pt x="12517" y="4718"/>
                    <a:pt x="14326" y="5670"/>
                  </a:cubicBezTo>
                  <a:cubicBezTo>
                    <a:pt x="16136" y="7766"/>
                    <a:pt x="16422" y="10052"/>
                    <a:pt x="15088" y="12528"/>
                  </a:cubicBezTo>
                  <a:cubicBezTo>
                    <a:pt x="12612" y="15005"/>
                    <a:pt x="9659" y="15005"/>
                    <a:pt x="6516" y="14243"/>
                  </a:cubicBezTo>
                  <a:cubicBezTo>
                    <a:pt x="3658" y="13195"/>
                    <a:pt x="1468" y="11385"/>
                    <a:pt x="134" y="8528"/>
                  </a:cubicBezTo>
                  <a:cubicBezTo>
                    <a:pt x="-818" y="4242"/>
                    <a:pt x="3563" y="5099"/>
                    <a:pt x="5182" y="3289"/>
                  </a:cubicBezTo>
                  <a:cubicBezTo>
                    <a:pt x="6516" y="-330"/>
                    <a:pt x="8897" y="-807"/>
                    <a:pt x="12040" y="1098"/>
                  </a:cubicBezTo>
                  <a:close/>
                </a:path>
              </a:pathLst>
            </a:custGeom>
            <a:solidFill>
              <a:srgbClr val="F8BD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86" name="Freeform: Shape 285">
              <a:extLst>
                <a:ext uri="{FF2B5EF4-FFF2-40B4-BE49-F238E27FC236}">
                  <a16:creationId xmlns:a16="http://schemas.microsoft.com/office/drawing/2014/main" id="{70214CF9-8BF1-ABAF-364D-C47C71334011}"/>
                </a:ext>
              </a:extLst>
            </p:cNvPr>
            <p:cNvSpPr/>
            <p:nvPr/>
          </p:nvSpPr>
          <p:spPr>
            <a:xfrm>
              <a:off x="9270917" y="2059318"/>
              <a:ext cx="13716" cy="13716"/>
            </a:xfrm>
            <a:custGeom>
              <a:avLst/>
              <a:gdLst>
                <a:gd name="connsiteX0" fmla="*/ 2286 w 13716"/>
                <a:gd name="connsiteY0" fmla="*/ 13716 h 13716"/>
                <a:gd name="connsiteX1" fmla="*/ 0 w 13716"/>
                <a:gd name="connsiteY1" fmla="*/ 6858 h 13716"/>
                <a:gd name="connsiteX2" fmla="*/ 6858 w 13716"/>
                <a:gd name="connsiteY2" fmla="*/ 0 h 13716"/>
                <a:gd name="connsiteX3" fmla="*/ 13716 w 13716"/>
                <a:gd name="connsiteY3" fmla="*/ 2286 h 13716"/>
                <a:gd name="connsiteX4" fmla="*/ 11430 w 13716"/>
                <a:gd name="connsiteY4" fmla="*/ 6858 h 13716"/>
                <a:gd name="connsiteX5" fmla="*/ 2286 w 13716"/>
                <a:gd name="connsiteY5" fmla="*/ 13716 h 13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6" h="13716">
                  <a:moveTo>
                    <a:pt x="2286" y="13716"/>
                  </a:moveTo>
                  <a:cubicBezTo>
                    <a:pt x="1524" y="11430"/>
                    <a:pt x="762" y="9144"/>
                    <a:pt x="0" y="6858"/>
                  </a:cubicBezTo>
                  <a:cubicBezTo>
                    <a:pt x="95" y="2381"/>
                    <a:pt x="3905" y="1715"/>
                    <a:pt x="6858" y="0"/>
                  </a:cubicBezTo>
                  <a:cubicBezTo>
                    <a:pt x="8477" y="2667"/>
                    <a:pt x="11906" y="95"/>
                    <a:pt x="13716" y="2286"/>
                  </a:cubicBezTo>
                  <a:cubicBezTo>
                    <a:pt x="12954" y="3810"/>
                    <a:pt x="12192" y="5334"/>
                    <a:pt x="11430" y="6858"/>
                  </a:cubicBezTo>
                  <a:cubicBezTo>
                    <a:pt x="6286" y="6477"/>
                    <a:pt x="5334" y="11525"/>
                    <a:pt x="2286" y="13716"/>
                  </a:cubicBezTo>
                  <a:close/>
                </a:path>
              </a:pathLst>
            </a:custGeom>
            <a:solidFill>
              <a:srgbClr val="F8BF0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87" name="Freeform: Shape 286">
              <a:extLst>
                <a:ext uri="{FF2B5EF4-FFF2-40B4-BE49-F238E27FC236}">
                  <a16:creationId xmlns:a16="http://schemas.microsoft.com/office/drawing/2014/main" id="{228FCEB6-2B12-7A7A-F4EE-FCAD111FF8D5}"/>
                </a:ext>
              </a:extLst>
            </p:cNvPr>
            <p:cNvSpPr/>
            <p:nvPr/>
          </p:nvSpPr>
          <p:spPr>
            <a:xfrm>
              <a:off x="9237676" y="2063986"/>
              <a:ext cx="9037" cy="10288"/>
            </a:xfrm>
            <a:custGeom>
              <a:avLst/>
              <a:gdLst>
                <a:gd name="connsiteX0" fmla="*/ 3523 w 9037"/>
                <a:gd name="connsiteY0" fmla="*/ 0 h 10288"/>
                <a:gd name="connsiteX1" fmla="*/ 5714 w 9037"/>
                <a:gd name="connsiteY1" fmla="*/ 95 h 10288"/>
                <a:gd name="connsiteX2" fmla="*/ 8095 w 9037"/>
                <a:gd name="connsiteY2" fmla="*/ 6763 h 10288"/>
                <a:gd name="connsiteX3" fmla="*/ 951 w 9037"/>
                <a:gd name="connsiteY3" fmla="*/ 9430 h 10288"/>
                <a:gd name="connsiteX4" fmla="*/ 3523 w 9037"/>
                <a:gd name="connsiteY4" fmla="*/ 0 h 10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037" h="10288">
                  <a:moveTo>
                    <a:pt x="3523" y="0"/>
                  </a:moveTo>
                  <a:cubicBezTo>
                    <a:pt x="4285" y="0"/>
                    <a:pt x="4952" y="0"/>
                    <a:pt x="5714" y="95"/>
                  </a:cubicBezTo>
                  <a:cubicBezTo>
                    <a:pt x="7333" y="2000"/>
                    <a:pt x="10667" y="3334"/>
                    <a:pt x="8095" y="6763"/>
                  </a:cubicBezTo>
                  <a:cubicBezTo>
                    <a:pt x="6476" y="9906"/>
                    <a:pt x="4285" y="11335"/>
                    <a:pt x="951" y="9430"/>
                  </a:cubicBezTo>
                  <a:cubicBezTo>
                    <a:pt x="-1716" y="5334"/>
                    <a:pt x="1904" y="2953"/>
                    <a:pt x="3523" y="0"/>
                  </a:cubicBezTo>
                  <a:close/>
                </a:path>
              </a:pathLst>
            </a:custGeom>
            <a:solidFill>
              <a:srgbClr val="FCCC0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88" name="Freeform: Shape 287">
              <a:extLst>
                <a:ext uri="{FF2B5EF4-FFF2-40B4-BE49-F238E27FC236}">
                  <a16:creationId xmlns:a16="http://schemas.microsoft.com/office/drawing/2014/main" id="{5A9F6E29-AC37-9281-7BB0-6907E6A3F988}"/>
                </a:ext>
              </a:extLst>
            </p:cNvPr>
            <p:cNvSpPr/>
            <p:nvPr/>
          </p:nvSpPr>
          <p:spPr>
            <a:xfrm>
              <a:off x="9238007" y="2070748"/>
              <a:ext cx="12335" cy="7825"/>
            </a:xfrm>
            <a:custGeom>
              <a:avLst/>
              <a:gdLst>
                <a:gd name="connsiteX0" fmla="*/ 906 w 12335"/>
                <a:gd name="connsiteY0" fmla="*/ 2286 h 7825"/>
                <a:gd name="connsiteX1" fmla="*/ 7764 w 12335"/>
                <a:gd name="connsiteY1" fmla="*/ 0 h 7825"/>
                <a:gd name="connsiteX2" fmla="*/ 12336 w 12335"/>
                <a:gd name="connsiteY2" fmla="*/ 0 h 7825"/>
                <a:gd name="connsiteX3" fmla="*/ 7764 w 12335"/>
                <a:gd name="connsiteY3" fmla="*/ 4572 h 7825"/>
                <a:gd name="connsiteX4" fmla="*/ 1382 w 12335"/>
                <a:gd name="connsiteY4" fmla="*/ 7144 h 7825"/>
                <a:gd name="connsiteX5" fmla="*/ 906 w 12335"/>
                <a:gd name="connsiteY5" fmla="*/ 2286 h 7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335" h="7825">
                  <a:moveTo>
                    <a:pt x="906" y="2286"/>
                  </a:moveTo>
                  <a:cubicBezTo>
                    <a:pt x="3192" y="1524"/>
                    <a:pt x="5478" y="762"/>
                    <a:pt x="7764" y="0"/>
                  </a:cubicBezTo>
                  <a:cubicBezTo>
                    <a:pt x="9288" y="0"/>
                    <a:pt x="10812" y="0"/>
                    <a:pt x="12336" y="0"/>
                  </a:cubicBezTo>
                  <a:cubicBezTo>
                    <a:pt x="10812" y="1524"/>
                    <a:pt x="9288" y="3048"/>
                    <a:pt x="7764" y="4572"/>
                  </a:cubicBezTo>
                  <a:cubicBezTo>
                    <a:pt x="6430" y="7334"/>
                    <a:pt x="4335" y="8763"/>
                    <a:pt x="1382" y="7144"/>
                  </a:cubicBezTo>
                  <a:cubicBezTo>
                    <a:pt x="-523" y="6096"/>
                    <a:pt x="-237" y="4096"/>
                    <a:pt x="906" y="2286"/>
                  </a:cubicBezTo>
                  <a:close/>
                </a:path>
              </a:pathLst>
            </a:custGeom>
            <a:solidFill>
              <a:srgbClr val="F2B7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89" name="Freeform: Shape 288">
              <a:extLst>
                <a:ext uri="{FF2B5EF4-FFF2-40B4-BE49-F238E27FC236}">
                  <a16:creationId xmlns:a16="http://schemas.microsoft.com/office/drawing/2014/main" id="{2086A75E-4F99-FEAD-E9C5-8EF4A4704726}"/>
                </a:ext>
              </a:extLst>
            </p:cNvPr>
            <p:cNvSpPr/>
            <p:nvPr/>
          </p:nvSpPr>
          <p:spPr>
            <a:xfrm>
              <a:off x="9277680" y="2059382"/>
              <a:ext cx="9143" cy="3224"/>
            </a:xfrm>
            <a:custGeom>
              <a:avLst/>
              <a:gdLst>
                <a:gd name="connsiteX0" fmla="*/ 6858 w 9143"/>
                <a:gd name="connsiteY0" fmla="*/ 2318 h 3224"/>
                <a:gd name="connsiteX1" fmla="*/ 0 w 9143"/>
                <a:gd name="connsiteY1" fmla="*/ 32 h 3224"/>
                <a:gd name="connsiteX2" fmla="*/ 9144 w 9143"/>
                <a:gd name="connsiteY2" fmla="*/ 2318 h 3224"/>
                <a:gd name="connsiteX3" fmla="*/ 6858 w 9143"/>
                <a:gd name="connsiteY3" fmla="*/ 2318 h 3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143" h="3224">
                  <a:moveTo>
                    <a:pt x="6858" y="2318"/>
                  </a:moveTo>
                  <a:cubicBezTo>
                    <a:pt x="4572" y="1461"/>
                    <a:pt x="571" y="6128"/>
                    <a:pt x="0" y="32"/>
                  </a:cubicBezTo>
                  <a:cubicBezTo>
                    <a:pt x="3143" y="318"/>
                    <a:pt x="6763" y="-1016"/>
                    <a:pt x="9144" y="2318"/>
                  </a:cubicBezTo>
                  <a:cubicBezTo>
                    <a:pt x="8382" y="2223"/>
                    <a:pt x="7620" y="2318"/>
                    <a:pt x="6858" y="2318"/>
                  </a:cubicBezTo>
                  <a:close/>
                </a:path>
              </a:pathLst>
            </a:custGeom>
            <a:solidFill>
              <a:srgbClr val="FBC20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90" name="Freeform: Shape 289">
              <a:extLst>
                <a:ext uri="{FF2B5EF4-FFF2-40B4-BE49-F238E27FC236}">
                  <a16:creationId xmlns:a16="http://schemas.microsoft.com/office/drawing/2014/main" id="{405092CC-6F21-D51B-CC2C-2E5906CC42E6}"/>
                </a:ext>
              </a:extLst>
            </p:cNvPr>
            <p:cNvSpPr/>
            <p:nvPr/>
          </p:nvSpPr>
          <p:spPr>
            <a:xfrm>
              <a:off x="9122422" y="2105079"/>
              <a:ext cx="59531" cy="31733"/>
            </a:xfrm>
            <a:custGeom>
              <a:avLst/>
              <a:gdLst>
                <a:gd name="connsiteX0" fmla="*/ 54864 w 59531"/>
                <a:gd name="connsiteY0" fmla="*/ 25106 h 31733"/>
                <a:gd name="connsiteX1" fmla="*/ 57150 w 59531"/>
                <a:gd name="connsiteY1" fmla="*/ 25106 h 31733"/>
                <a:gd name="connsiteX2" fmla="*/ 59531 w 59531"/>
                <a:gd name="connsiteY2" fmla="*/ 27392 h 31733"/>
                <a:gd name="connsiteX3" fmla="*/ 50578 w 59531"/>
                <a:gd name="connsiteY3" fmla="*/ 31488 h 31733"/>
                <a:gd name="connsiteX4" fmla="*/ 30575 w 59531"/>
                <a:gd name="connsiteY4" fmla="*/ 29678 h 31733"/>
                <a:gd name="connsiteX5" fmla="*/ 11430 w 59531"/>
                <a:gd name="connsiteY5" fmla="*/ 27392 h 31733"/>
                <a:gd name="connsiteX6" fmla="*/ 0 w 59531"/>
                <a:gd name="connsiteY6" fmla="*/ 18248 h 31733"/>
                <a:gd name="connsiteX7" fmla="*/ 0 w 59531"/>
                <a:gd name="connsiteY7" fmla="*/ 18248 h 31733"/>
                <a:gd name="connsiteX8" fmla="*/ 11430 w 59531"/>
                <a:gd name="connsiteY8" fmla="*/ 9199 h 31733"/>
                <a:gd name="connsiteX9" fmla="*/ 32004 w 59531"/>
                <a:gd name="connsiteY9" fmla="*/ 55 h 31733"/>
                <a:gd name="connsiteX10" fmla="*/ 33242 w 59531"/>
                <a:gd name="connsiteY10" fmla="*/ 2627 h 31733"/>
                <a:gd name="connsiteX11" fmla="*/ 30004 w 59531"/>
                <a:gd name="connsiteY11" fmla="*/ 7580 h 31733"/>
                <a:gd name="connsiteX12" fmla="*/ 24575 w 59531"/>
                <a:gd name="connsiteY12" fmla="*/ 12057 h 31733"/>
                <a:gd name="connsiteX13" fmla="*/ 23622 w 59531"/>
                <a:gd name="connsiteY13" fmla="*/ 16629 h 31733"/>
                <a:gd name="connsiteX14" fmla="*/ 33814 w 59531"/>
                <a:gd name="connsiteY14" fmla="*/ 14819 h 31733"/>
                <a:gd name="connsiteX15" fmla="*/ 38195 w 59531"/>
                <a:gd name="connsiteY15" fmla="*/ 14628 h 31733"/>
                <a:gd name="connsiteX16" fmla="*/ 49530 w 59531"/>
                <a:gd name="connsiteY16" fmla="*/ 19867 h 31733"/>
                <a:gd name="connsiteX17" fmla="*/ 54864 w 59531"/>
                <a:gd name="connsiteY17" fmla="*/ 25106 h 317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9531" h="31733">
                  <a:moveTo>
                    <a:pt x="54864" y="25106"/>
                  </a:moveTo>
                  <a:cubicBezTo>
                    <a:pt x="55626" y="25106"/>
                    <a:pt x="56388" y="25106"/>
                    <a:pt x="57150" y="25106"/>
                  </a:cubicBezTo>
                  <a:cubicBezTo>
                    <a:pt x="58484" y="25392"/>
                    <a:pt x="59246" y="26154"/>
                    <a:pt x="59531" y="27392"/>
                  </a:cubicBezTo>
                  <a:cubicBezTo>
                    <a:pt x="58674" y="33393"/>
                    <a:pt x="54102" y="31392"/>
                    <a:pt x="50578" y="31488"/>
                  </a:cubicBezTo>
                  <a:cubicBezTo>
                    <a:pt x="44196" y="27582"/>
                    <a:pt x="37243" y="29964"/>
                    <a:pt x="30575" y="29678"/>
                  </a:cubicBezTo>
                  <a:cubicBezTo>
                    <a:pt x="24003" y="29583"/>
                    <a:pt x="17621" y="29297"/>
                    <a:pt x="11430" y="27392"/>
                  </a:cubicBezTo>
                  <a:cubicBezTo>
                    <a:pt x="6477" y="25773"/>
                    <a:pt x="2096" y="23487"/>
                    <a:pt x="0" y="18248"/>
                  </a:cubicBezTo>
                  <a:lnTo>
                    <a:pt x="0" y="18248"/>
                  </a:lnTo>
                  <a:cubicBezTo>
                    <a:pt x="4382" y="15867"/>
                    <a:pt x="7525" y="12057"/>
                    <a:pt x="11430" y="9199"/>
                  </a:cubicBezTo>
                  <a:cubicBezTo>
                    <a:pt x="18479" y="6627"/>
                    <a:pt x="23432" y="-707"/>
                    <a:pt x="32004" y="55"/>
                  </a:cubicBezTo>
                  <a:cubicBezTo>
                    <a:pt x="32766" y="722"/>
                    <a:pt x="33147" y="1579"/>
                    <a:pt x="33242" y="2627"/>
                  </a:cubicBezTo>
                  <a:cubicBezTo>
                    <a:pt x="32957" y="4818"/>
                    <a:pt x="31814" y="6437"/>
                    <a:pt x="30004" y="7580"/>
                  </a:cubicBezTo>
                  <a:cubicBezTo>
                    <a:pt x="27718" y="8532"/>
                    <a:pt x="25813" y="9866"/>
                    <a:pt x="24575" y="12057"/>
                  </a:cubicBezTo>
                  <a:cubicBezTo>
                    <a:pt x="23336" y="13390"/>
                    <a:pt x="22193" y="14724"/>
                    <a:pt x="23622" y="16629"/>
                  </a:cubicBezTo>
                  <a:cubicBezTo>
                    <a:pt x="27718" y="20248"/>
                    <a:pt x="30194" y="14057"/>
                    <a:pt x="33814" y="14819"/>
                  </a:cubicBezTo>
                  <a:cubicBezTo>
                    <a:pt x="35243" y="14724"/>
                    <a:pt x="36957" y="15295"/>
                    <a:pt x="38195" y="14628"/>
                  </a:cubicBezTo>
                  <a:cubicBezTo>
                    <a:pt x="44101" y="11866"/>
                    <a:pt x="48578" y="11390"/>
                    <a:pt x="49530" y="19867"/>
                  </a:cubicBezTo>
                  <a:cubicBezTo>
                    <a:pt x="49816" y="22153"/>
                    <a:pt x="52197" y="24153"/>
                    <a:pt x="54864" y="25106"/>
                  </a:cubicBezTo>
                  <a:close/>
                </a:path>
              </a:pathLst>
            </a:custGeom>
            <a:solidFill>
              <a:srgbClr val="FBC30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91" name="Freeform: Shape 290">
              <a:extLst>
                <a:ext uri="{FF2B5EF4-FFF2-40B4-BE49-F238E27FC236}">
                  <a16:creationId xmlns:a16="http://schemas.microsoft.com/office/drawing/2014/main" id="{DFC09056-77A3-FB98-BAE6-A3B4BC12A78E}"/>
                </a:ext>
              </a:extLst>
            </p:cNvPr>
            <p:cNvSpPr/>
            <p:nvPr/>
          </p:nvSpPr>
          <p:spPr>
            <a:xfrm>
              <a:off x="9122300" y="2123326"/>
              <a:ext cx="11552" cy="9144"/>
            </a:xfrm>
            <a:custGeom>
              <a:avLst/>
              <a:gdLst>
                <a:gd name="connsiteX0" fmla="*/ 123 w 11552"/>
                <a:gd name="connsiteY0" fmla="*/ 0 h 9144"/>
                <a:gd name="connsiteX1" fmla="*/ 11553 w 11552"/>
                <a:gd name="connsiteY1" fmla="*/ 9144 h 9144"/>
                <a:gd name="connsiteX2" fmla="*/ 123 w 11552"/>
                <a:gd name="connsiteY2" fmla="*/ 0 h 9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552" h="9144">
                  <a:moveTo>
                    <a:pt x="123" y="0"/>
                  </a:moveTo>
                  <a:cubicBezTo>
                    <a:pt x="3933" y="3048"/>
                    <a:pt x="7743" y="6096"/>
                    <a:pt x="11553" y="9144"/>
                  </a:cubicBezTo>
                  <a:cubicBezTo>
                    <a:pt x="599" y="8572"/>
                    <a:pt x="-449" y="7620"/>
                    <a:pt x="123" y="0"/>
                  </a:cubicBezTo>
                  <a:close/>
                </a:path>
              </a:pathLst>
            </a:custGeom>
            <a:solidFill>
              <a:srgbClr val="FBCB1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92" name="Freeform: Shape 291">
              <a:extLst>
                <a:ext uri="{FF2B5EF4-FFF2-40B4-BE49-F238E27FC236}">
                  <a16:creationId xmlns:a16="http://schemas.microsoft.com/office/drawing/2014/main" id="{30096C34-A515-B4E5-7A0B-8263C53228C3}"/>
                </a:ext>
              </a:extLst>
            </p:cNvPr>
            <p:cNvSpPr/>
            <p:nvPr/>
          </p:nvSpPr>
          <p:spPr>
            <a:xfrm>
              <a:off x="9122422" y="2114182"/>
              <a:ext cx="11429" cy="9144"/>
            </a:xfrm>
            <a:custGeom>
              <a:avLst/>
              <a:gdLst>
                <a:gd name="connsiteX0" fmla="*/ 11430 w 11429"/>
                <a:gd name="connsiteY0" fmla="*/ 0 h 9144"/>
                <a:gd name="connsiteX1" fmla="*/ 0 w 11429"/>
                <a:gd name="connsiteY1" fmla="*/ 9144 h 9144"/>
                <a:gd name="connsiteX2" fmla="*/ 7049 w 11429"/>
                <a:gd name="connsiteY2" fmla="*/ 191 h 9144"/>
                <a:gd name="connsiteX3" fmla="*/ 11430 w 11429"/>
                <a:gd name="connsiteY3" fmla="*/ 0 h 9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29" h="9144">
                  <a:moveTo>
                    <a:pt x="11430" y="0"/>
                  </a:moveTo>
                  <a:cubicBezTo>
                    <a:pt x="9430" y="5239"/>
                    <a:pt x="5906" y="8763"/>
                    <a:pt x="0" y="9144"/>
                  </a:cubicBezTo>
                  <a:cubicBezTo>
                    <a:pt x="2381" y="6096"/>
                    <a:pt x="4763" y="3143"/>
                    <a:pt x="7049" y="191"/>
                  </a:cubicBezTo>
                  <a:cubicBezTo>
                    <a:pt x="8573" y="95"/>
                    <a:pt x="10001" y="95"/>
                    <a:pt x="11430" y="0"/>
                  </a:cubicBezTo>
                  <a:close/>
                </a:path>
              </a:pathLst>
            </a:custGeom>
            <a:solidFill>
              <a:srgbClr val="FBCB1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93" name="Freeform: Shape 292">
              <a:extLst>
                <a:ext uri="{FF2B5EF4-FFF2-40B4-BE49-F238E27FC236}">
                  <a16:creationId xmlns:a16="http://schemas.microsoft.com/office/drawing/2014/main" id="{3259A88D-A60F-18F7-754F-C315CE66E8E7}"/>
                </a:ext>
              </a:extLst>
            </p:cNvPr>
            <p:cNvSpPr/>
            <p:nvPr/>
          </p:nvSpPr>
          <p:spPr>
            <a:xfrm>
              <a:off x="9171696" y="2086750"/>
              <a:ext cx="31722" cy="20573"/>
            </a:xfrm>
            <a:custGeom>
              <a:avLst/>
              <a:gdLst>
                <a:gd name="connsiteX0" fmla="*/ 28355 w 31722"/>
                <a:gd name="connsiteY0" fmla="*/ 13716 h 20573"/>
                <a:gd name="connsiteX1" fmla="*/ 21497 w 31722"/>
                <a:gd name="connsiteY1" fmla="*/ 20574 h 20573"/>
                <a:gd name="connsiteX2" fmla="*/ 6257 w 31722"/>
                <a:gd name="connsiteY2" fmla="*/ 18574 h 20573"/>
                <a:gd name="connsiteX3" fmla="*/ 1018 w 31722"/>
                <a:gd name="connsiteY3" fmla="*/ 11430 h 20573"/>
                <a:gd name="connsiteX4" fmla="*/ 3304 w 31722"/>
                <a:gd name="connsiteY4" fmla="*/ 6858 h 20573"/>
                <a:gd name="connsiteX5" fmla="*/ 19306 w 31722"/>
                <a:gd name="connsiteY5" fmla="*/ 0 h 20573"/>
                <a:gd name="connsiteX6" fmla="*/ 23783 w 31722"/>
                <a:gd name="connsiteY6" fmla="*/ 0 h 20573"/>
                <a:gd name="connsiteX7" fmla="*/ 28355 w 31722"/>
                <a:gd name="connsiteY7" fmla="*/ 13716 h 20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722" h="20573">
                  <a:moveTo>
                    <a:pt x="28355" y="13716"/>
                  </a:moveTo>
                  <a:cubicBezTo>
                    <a:pt x="26069" y="16002"/>
                    <a:pt x="23783" y="18288"/>
                    <a:pt x="21497" y="20574"/>
                  </a:cubicBezTo>
                  <a:cubicBezTo>
                    <a:pt x="16734" y="17526"/>
                    <a:pt x="11400" y="18098"/>
                    <a:pt x="6257" y="18574"/>
                  </a:cubicBezTo>
                  <a:cubicBezTo>
                    <a:pt x="-220" y="19241"/>
                    <a:pt x="-1077" y="16574"/>
                    <a:pt x="1018" y="11430"/>
                  </a:cubicBezTo>
                  <a:cubicBezTo>
                    <a:pt x="1780" y="9906"/>
                    <a:pt x="2542" y="8382"/>
                    <a:pt x="3304" y="6858"/>
                  </a:cubicBezTo>
                  <a:cubicBezTo>
                    <a:pt x="8638" y="4572"/>
                    <a:pt x="13972" y="2286"/>
                    <a:pt x="19306" y="0"/>
                  </a:cubicBezTo>
                  <a:cubicBezTo>
                    <a:pt x="20830" y="0"/>
                    <a:pt x="22354" y="0"/>
                    <a:pt x="23783" y="0"/>
                  </a:cubicBezTo>
                  <a:cubicBezTo>
                    <a:pt x="30355" y="2953"/>
                    <a:pt x="35308" y="6382"/>
                    <a:pt x="28355" y="13716"/>
                  </a:cubicBezTo>
                  <a:close/>
                </a:path>
              </a:pathLst>
            </a:custGeom>
            <a:solidFill>
              <a:srgbClr val="FCCB0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94" name="Freeform: Shape 293">
              <a:extLst>
                <a:ext uri="{FF2B5EF4-FFF2-40B4-BE49-F238E27FC236}">
                  <a16:creationId xmlns:a16="http://schemas.microsoft.com/office/drawing/2014/main" id="{C487CE96-1384-1B5E-572A-3E16AF863EFF}"/>
                </a:ext>
              </a:extLst>
            </p:cNvPr>
            <p:cNvSpPr/>
            <p:nvPr/>
          </p:nvSpPr>
          <p:spPr>
            <a:xfrm>
              <a:off x="9165190" y="2098181"/>
              <a:ext cx="28004" cy="20574"/>
            </a:xfrm>
            <a:custGeom>
              <a:avLst/>
              <a:gdLst>
                <a:gd name="connsiteX0" fmla="*/ 7525 w 28004"/>
                <a:gd name="connsiteY0" fmla="*/ 0 h 20574"/>
                <a:gd name="connsiteX1" fmla="*/ 17050 w 28004"/>
                <a:gd name="connsiteY1" fmla="*/ 4858 h 20574"/>
                <a:gd name="connsiteX2" fmla="*/ 28004 w 28004"/>
                <a:gd name="connsiteY2" fmla="*/ 9144 h 20574"/>
                <a:gd name="connsiteX3" fmla="*/ 28004 w 28004"/>
                <a:gd name="connsiteY3" fmla="*/ 9144 h 20574"/>
                <a:gd name="connsiteX4" fmla="*/ 16574 w 28004"/>
                <a:gd name="connsiteY4" fmla="*/ 20574 h 20574"/>
                <a:gd name="connsiteX5" fmla="*/ 7430 w 28004"/>
                <a:gd name="connsiteY5" fmla="*/ 20574 h 20574"/>
                <a:gd name="connsiteX6" fmla="*/ 2096 w 28004"/>
                <a:gd name="connsiteY6" fmla="*/ 15621 h 20574"/>
                <a:gd name="connsiteX7" fmla="*/ 0 w 28004"/>
                <a:gd name="connsiteY7" fmla="*/ 5524 h 20574"/>
                <a:gd name="connsiteX8" fmla="*/ 2953 w 28004"/>
                <a:gd name="connsiteY8" fmla="*/ 2286 h 20574"/>
                <a:gd name="connsiteX9" fmla="*/ 7525 w 28004"/>
                <a:gd name="connsiteY9" fmla="*/ 0 h 20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8004" h="20574">
                  <a:moveTo>
                    <a:pt x="7525" y="0"/>
                  </a:moveTo>
                  <a:cubicBezTo>
                    <a:pt x="6572" y="9811"/>
                    <a:pt x="15526" y="-95"/>
                    <a:pt x="17050" y="4858"/>
                  </a:cubicBezTo>
                  <a:cubicBezTo>
                    <a:pt x="22574" y="1524"/>
                    <a:pt x="25051" y="5906"/>
                    <a:pt x="28004" y="9144"/>
                  </a:cubicBezTo>
                  <a:lnTo>
                    <a:pt x="28004" y="9144"/>
                  </a:lnTo>
                  <a:cubicBezTo>
                    <a:pt x="28099" y="16859"/>
                    <a:pt x="20860" y="17240"/>
                    <a:pt x="16574" y="20574"/>
                  </a:cubicBezTo>
                  <a:cubicBezTo>
                    <a:pt x="13526" y="20479"/>
                    <a:pt x="10478" y="18383"/>
                    <a:pt x="7430" y="20574"/>
                  </a:cubicBezTo>
                  <a:cubicBezTo>
                    <a:pt x="5715" y="18955"/>
                    <a:pt x="3239" y="18002"/>
                    <a:pt x="2096" y="15621"/>
                  </a:cubicBezTo>
                  <a:cubicBezTo>
                    <a:pt x="1810" y="12192"/>
                    <a:pt x="857" y="8858"/>
                    <a:pt x="0" y="5524"/>
                  </a:cubicBezTo>
                  <a:cubicBezTo>
                    <a:pt x="190" y="3715"/>
                    <a:pt x="1905" y="3334"/>
                    <a:pt x="2953" y="2286"/>
                  </a:cubicBezTo>
                  <a:cubicBezTo>
                    <a:pt x="4477" y="1524"/>
                    <a:pt x="6001" y="762"/>
                    <a:pt x="7525" y="0"/>
                  </a:cubicBezTo>
                  <a:close/>
                </a:path>
              </a:pathLst>
            </a:custGeom>
            <a:solidFill>
              <a:srgbClr val="FCC5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95" name="Freeform: Shape 294">
              <a:extLst>
                <a:ext uri="{FF2B5EF4-FFF2-40B4-BE49-F238E27FC236}">
                  <a16:creationId xmlns:a16="http://schemas.microsoft.com/office/drawing/2014/main" id="{697C2944-BC62-9BEB-2461-B2D1E11ECD37}"/>
                </a:ext>
              </a:extLst>
            </p:cNvPr>
            <p:cNvSpPr/>
            <p:nvPr/>
          </p:nvSpPr>
          <p:spPr>
            <a:xfrm>
              <a:off x="9154426" y="2099550"/>
              <a:ext cx="13716" cy="10568"/>
            </a:xfrm>
            <a:custGeom>
              <a:avLst/>
              <a:gdLst>
                <a:gd name="connsiteX0" fmla="*/ 13716 w 13716"/>
                <a:gd name="connsiteY0" fmla="*/ 917 h 10568"/>
                <a:gd name="connsiteX1" fmla="*/ 11430 w 13716"/>
                <a:gd name="connsiteY1" fmla="*/ 3203 h 10568"/>
                <a:gd name="connsiteX2" fmla="*/ 0 w 13716"/>
                <a:gd name="connsiteY2" fmla="*/ 7775 h 10568"/>
                <a:gd name="connsiteX3" fmla="*/ 0 w 13716"/>
                <a:gd name="connsiteY3" fmla="*/ 5489 h 10568"/>
                <a:gd name="connsiteX4" fmla="*/ 13716 w 13716"/>
                <a:gd name="connsiteY4" fmla="*/ 917 h 10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716" h="10568">
                  <a:moveTo>
                    <a:pt x="13716" y="917"/>
                  </a:moveTo>
                  <a:cubicBezTo>
                    <a:pt x="12954" y="1679"/>
                    <a:pt x="12192" y="2441"/>
                    <a:pt x="11430" y="3203"/>
                  </a:cubicBezTo>
                  <a:cubicBezTo>
                    <a:pt x="8572" y="7203"/>
                    <a:pt x="7144" y="14633"/>
                    <a:pt x="0" y="7775"/>
                  </a:cubicBezTo>
                  <a:cubicBezTo>
                    <a:pt x="0" y="7013"/>
                    <a:pt x="0" y="6251"/>
                    <a:pt x="0" y="5489"/>
                  </a:cubicBezTo>
                  <a:cubicBezTo>
                    <a:pt x="2381" y="-2608"/>
                    <a:pt x="8477" y="536"/>
                    <a:pt x="13716" y="917"/>
                  </a:cubicBezTo>
                  <a:close/>
                </a:path>
              </a:pathLst>
            </a:custGeom>
            <a:solidFill>
              <a:srgbClr val="FDD10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96" name="Freeform: Shape 295">
              <a:extLst>
                <a:ext uri="{FF2B5EF4-FFF2-40B4-BE49-F238E27FC236}">
                  <a16:creationId xmlns:a16="http://schemas.microsoft.com/office/drawing/2014/main" id="{089C0E6A-E642-66CE-7DE0-770AF3C1299A}"/>
                </a:ext>
              </a:extLst>
            </p:cNvPr>
            <p:cNvSpPr/>
            <p:nvPr/>
          </p:nvSpPr>
          <p:spPr>
            <a:xfrm>
              <a:off x="9254915" y="2129388"/>
              <a:ext cx="22764" cy="12131"/>
            </a:xfrm>
            <a:custGeom>
              <a:avLst/>
              <a:gdLst>
                <a:gd name="connsiteX0" fmla="*/ 0 w 22764"/>
                <a:gd name="connsiteY0" fmla="*/ 7655 h 12131"/>
                <a:gd name="connsiteX1" fmla="*/ 14002 w 22764"/>
                <a:gd name="connsiteY1" fmla="*/ 2607 h 12131"/>
                <a:gd name="connsiteX2" fmla="*/ 22765 w 22764"/>
                <a:gd name="connsiteY2" fmla="*/ 7560 h 12131"/>
                <a:gd name="connsiteX3" fmla="*/ 18193 w 22764"/>
                <a:gd name="connsiteY3" fmla="*/ 9846 h 12131"/>
                <a:gd name="connsiteX4" fmla="*/ 13621 w 22764"/>
                <a:gd name="connsiteY4" fmla="*/ 12132 h 12131"/>
                <a:gd name="connsiteX5" fmla="*/ 2191 w 22764"/>
                <a:gd name="connsiteY5" fmla="*/ 7560 h 12131"/>
                <a:gd name="connsiteX6" fmla="*/ 0 w 22764"/>
                <a:gd name="connsiteY6" fmla="*/ 7655 h 12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764" h="12131">
                  <a:moveTo>
                    <a:pt x="0" y="7655"/>
                  </a:moveTo>
                  <a:cubicBezTo>
                    <a:pt x="3429" y="-346"/>
                    <a:pt x="8763" y="-2156"/>
                    <a:pt x="14002" y="2607"/>
                  </a:cubicBezTo>
                  <a:cubicBezTo>
                    <a:pt x="16478" y="4893"/>
                    <a:pt x="21717" y="2607"/>
                    <a:pt x="22765" y="7560"/>
                  </a:cubicBezTo>
                  <a:cubicBezTo>
                    <a:pt x="20860" y="7560"/>
                    <a:pt x="19145" y="8036"/>
                    <a:pt x="18193" y="9846"/>
                  </a:cubicBezTo>
                  <a:cubicBezTo>
                    <a:pt x="16669" y="10608"/>
                    <a:pt x="15145" y="11370"/>
                    <a:pt x="13621" y="12132"/>
                  </a:cubicBezTo>
                  <a:cubicBezTo>
                    <a:pt x="10763" y="8131"/>
                    <a:pt x="8477" y="2892"/>
                    <a:pt x="2191" y="7560"/>
                  </a:cubicBezTo>
                  <a:cubicBezTo>
                    <a:pt x="1524" y="8703"/>
                    <a:pt x="762" y="8703"/>
                    <a:pt x="0" y="7655"/>
                  </a:cubicBezTo>
                  <a:close/>
                </a:path>
              </a:pathLst>
            </a:custGeom>
            <a:solidFill>
              <a:srgbClr val="FDC4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97" name="Freeform: Shape 296">
              <a:extLst>
                <a:ext uri="{FF2B5EF4-FFF2-40B4-BE49-F238E27FC236}">
                  <a16:creationId xmlns:a16="http://schemas.microsoft.com/office/drawing/2014/main" id="{58E26E19-CA32-E594-6C01-FEA04B662619}"/>
                </a:ext>
              </a:extLst>
            </p:cNvPr>
            <p:cNvSpPr/>
            <p:nvPr/>
          </p:nvSpPr>
          <p:spPr>
            <a:xfrm>
              <a:off x="9266303" y="2103471"/>
              <a:ext cx="25619" cy="15283"/>
            </a:xfrm>
            <a:custGeom>
              <a:avLst/>
              <a:gdLst>
                <a:gd name="connsiteX0" fmla="*/ 6900 w 25619"/>
                <a:gd name="connsiteY0" fmla="*/ 3853 h 15283"/>
                <a:gd name="connsiteX1" fmla="*/ 20616 w 25619"/>
                <a:gd name="connsiteY1" fmla="*/ 1567 h 15283"/>
                <a:gd name="connsiteX2" fmla="*/ 25188 w 25619"/>
                <a:gd name="connsiteY2" fmla="*/ 3853 h 15283"/>
                <a:gd name="connsiteX3" fmla="*/ 22902 w 25619"/>
                <a:gd name="connsiteY3" fmla="*/ 8425 h 15283"/>
                <a:gd name="connsiteX4" fmla="*/ 18330 w 25619"/>
                <a:gd name="connsiteY4" fmla="*/ 12997 h 15283"/>
                <a:gd name="connsiteX5" fmla="*/ 6900 w 25619"/>
                <a:gd name="connsiteY5" fmla="*/ 12997 h 15283"/>
                <a:gd name="connsiteX6" fmla="*/ 42 w 25619"/>
                <a:gd name="connsiteY6" fmla="*/ 8425 h 15283"/>
                <a:gd name="connsiteX7" fmla="*/ 6900 w 25619"/>
                <a:gd name="connsiteY7" fmla="*/ 3853 h 152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619" h="15283">
                  <a:moveTo>
                    <a:pt x="6900" y="3853"/>
                  </a:moveTo>
                  <a:cubicBezTo>
                    <a:pt x="11472" y="3091"/>
                    <a:pt x="16615" y="5758"/>
                    <a:pt x="20616" y="1567"/>
                  </a:cubicBezTo>
                  <a:cubicBezTo>
                    <a:pt x="24235" y="-1862"/>
                    <a:pt x="24712" y="996"/>
                    <a:pt x="25188" y="3853"/>
                  </a:cubicBezTo>
                  <a:cubicBezTo>
                    <a:pt x="26617" y="6520"/>
                    <a:pt x="24140" y="7187"/>
                    <a:pt x="22902" y="8425"/>
                  </a:cubicBezTo>
                  <a:cubicBezTo>
                    <a:pt x="22807" y="11378"/>
                    <a:pt x="21283" y="12902"/>
                    <a:pt x="18330" y="12997"/>
                  </a:cubicBezTo>
                  <a:cubicBezTo>
                    <a:pt x="14520" y="16045"/>
                    <a:pt x="10710" y="16045"/>
                    <a:pt x="6900" y="12997"/>
                  </a:cubicBezTo>
                  <a:cubicBezTo>
                    <a:pt x="4614" y="11473"/>
                    <a:pt x="2328" y="9949"/>
                    <a:pt x="42" y="8425"/>
                  </a:cubicBezTo>
                  <a:cubicBezTo>
                    <a:pt x="-530" y="2615"/>
                    <a:pt x="4900" y="5853"/>
                    <a:pt x="6900" y="3853"/>
                  </a:cubicBezTo>
                  <a:close/>
                </a:path>
              </a:pathLst>
            </a:custGeom>
            <a:solidFill>
              <a:srgbClr val="F9B9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98" name="Freeform: Shape 297">
              <a:extLst>
                <a:ext uri="{FF2B5EF4-FFF2-40B4-BE49-F238E27FC236}">
                  <a16:creationId xmlns:a16="http://schemas.microsoft.com/office/drawing/2014/main" id="{13A7A9B3-3674-B77C-5F43-CCB578232F2B}"/>
                </a:ext>
              </a:extLst>
            </p:cNvPr>
            <p:cNvSpPr/>
            <p:nvPr/>
          </p:nvSpPr>
          <p:spPr>
            <a:xfrm>
              <a:off x="9289110" y="2107324"/>
              <a:ext cx="11334" cy="4645"/>
            </a:xfrm>
            <a:custGeom>
              <a:avLst/>
              <a:gdLst>
                <a:gd name="connsiteX0" fmla="*/ 0 w 11334"/>
                <a:gd name="connsiteY0" fmla="*/ 4572 h 4645"/>
                <a:gd name="connsiteX1" fmla="*/ 2286 w 11334"/>
                <a:gd name="connsiteY1" fmla="*/ 0 h 4645"/>
                <a:gd name="connsiteX2" fmla="*/ 11335 w 11334"/>
                <a:gd name="connsiteY2" fmla="*/ 0 h 4645"/>
                <a:gd name="connsiteX3" fmla="*/ 9049 w 11334"/>
                <a:gd name="connsiteY3" fmla="*/ 2286 h 4645"/>
                <a:gd name="connsiteX4" fmla="*/ 0 w 11334"/>
                <a:gd name="connsiteY4" fmla="*/ 4572 h 4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334" h="4645">
                  <a:moveTo>
                    <a:pt x="0" y="4572"/>
                  </a:moveTo>
                  <a:cubicBezTo>
                    <a:pt x="762" y="3048"/>
                    <a:pt x="1524" y="1524"/>
                    <a:pt x="2286" y="0"/>
                  </a:cubicBezTo>
                  <a:cubicBezTo>
                    <a:pt x="5334" y="0"/>
                    <a:pt x="8382" y="0"/>
                    <a:pt x="11335" y="0"/>
                  </a:cubicBezTo>
                  <a:cubicBezTo>
                    <a:pt x="10573" y="762"/>
                    <a:pt x="9811" y="1524"/>
                    <a:pt x="9049" y="2286"/>
                  </a:cubicBezTo>
                  <a:cubicBezTo>
                    <a:pt x="6286" y="3810"/>
                    <a:pt x="3334" y="4953"/>
                    <a:pt x="0" y="4572"/>
                  </a:cubicBezTo>
                  <a:close/>
                </a:path>
              </a:pathLst>
            </a:custGeom>
            <a:solidFill>
              <a:srgbClr val="F9B60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99" name="Freeform: Shape 298">
              <a:extLst>
                <a:ext uri="{FF2B5EF4-FFF2-40B4-BE49-F238E27FC236}">
                  <a16:creationId xmlns:a16="http://schemas.microsoft.com/office/drawing/2014/main" id="{2C84A8B0-4611-4E7A-938C-813CE982CC22}"/>
                </a:ext>
              </a:extLst>
            </p:cNvPr>
            <p:cNvSpPr/>
            <p:nvPr/>
          </p:nvSpPr>
          <p:spPr>
            <a:xfrm>
              <a:off x="9179477" y="2124917"/>
              <a:ext cx="11334" cy="9765"/>
            </a:xfrm>
            <a:custGeom>
              <a:avLst/>
              <a:gdLst>
                <a:gd name="connsiteX0" fmla="*/ 2381 w 11334"/>
                <a:gd name="connsiteY0" fmla="*/ 7554 h 9765"/>
                <a:gd name="connsiteX1" fmla="*/ 0 w 11334"/>
                <a:gd name="connsiteY1" fmla="*/ 5268 h 9765"/>
                <a:gd name="connsiteX2" fmla="*/ 9144 w 11334"/>
                <a:gd name="connsiteY2" fmla="*/ 696 h 9765"/>
                <a:gd name="connsiteX3" fmla="*/ 9144 w 11334"/>
                <a:gd name="connsiteY3" fmla="*/ 5268 h 9765"/>
                <a:gd name="connsiteX4" fmla="*/ 11335 w 11334"/>
                <a:gd name="connsiteY4" fmla="*/ 9649 h 9765"/>
                <a:gd name="connsiteX5" fmla="*/ 2381 w 11334"/>
                <a:gd name="connsiteY5" fmla="*/ 7554 h 97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334" h="9765">
                  <a:moveTo>
                    <a:pt x="2381" y="7554"/>
                  </a:moveTo>
                  <a:cubicBezTo>
                    <a:pt x="1619" y="6792"/>
                    <a:pt x="857" y="6030"/>
                    <a:pt x="0" y="5268"/>
                  </a:cubicBezTo>
                  <a:cubicBezTo>
                    <a:pt x="1334" y="410"/>
                    <a:pt x="4477" y="-1019"/>
                    <a:pt x="9144" y="696"/>
                  </a:cubicBezTo>
                  <a:cubicBezTo>
                    <a:pt x="10287" y="2220"/>
                    <a:pt x="8096" y="3744"/>
                    <a:pt x="9144" y="5268"/>
                  </a:cubicBezTo>
                  <a:cubicBezTo>
                    <a:pt x="9906" y="6696"/>
                    <a:pt x="10668" y="8125"/>
                    <a:pt x="11335" y="9649"/>
                  </a:cubicBezTo>
                  <a:cubicBezTo>
                    <a:pt x="8096" y="10125"/>
                    <a:pt x="5239" y="9078"/>
                    <a:pt x="2381" y="7554"/>
                  </a:cubicBezTo>
                  <a:close/>
                </a:path>
              </a:pathLst>
            </a:custGeom>
            <a:solidFill>
              <a:srgbClr val="F8BE0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00" name="Freeform: Shape 299">
              <a:extLst>
                <a:ext uri="{FF2B5EF4-FFF2-40B4-BE49-F238E27FC236}">
                  <a16:creationId xmlns:a16="http://schemas.microsoft.com/office/drawing/2014/main" id="{1BC28FD5-C785-6489-4609-9442B3DC246D}"/>
                </a:ext>
              </a:extLst>
            </p:cNvPr>
            <p:cNvSpPr/>
            <p:nvPr/>
          </p:nvSpPr>
          <p:spPr>
            <a:xfrm>
              <a:off x="9211470" y="2054836"/>
              <a:ext cx="16108" cy="7856"/>
            </a:xfrm>
            <a:custGeom>
              <a:avLst/>
              <a:gdLst>
                <a:gd name="connsiteX0" fmla="*/ 12 w 16108"/>
                <a:gd name="connsiteY0" fmla="*/ 4578 h 7856"/>
                <a:gd name="connsiteX1" fmla="*/ 11537 w 16108"/>
                <a:gd name="connsiteY1" fmla="*/ 6 h 7856"/>
                <a:gd name="connsiteX2" fmla="*/ 16109 w 16108"/>
                <a:gd name="connsiteY2" fmla="*/ 2292 h 7856"/>
                <a:gd name="connsiteX3" fmla="*/ 11537 w 16108"/>
                <a:gd name="connsiteY3" fmla="*/ 4578 h 7856"/>
                <a:gd name="connsiteX4" fmla="*/ 4679 w 16108"/>
                <a:gd name="connsiteY4" fmla="*/ 6864 h 7856"/>
                <a:gd name="connsiteX5" fmla="*/ 12 w 16108"/>
                <a:gd name="connsiteY5" fmla="*/ 4578 h 7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108" h="7856">
                  <a:moveTo>
                    <a:pt x="12" y="4578"/>
                  </a:moveTo>
                  <a:cubicBezTo>
                    <a:pt x="2964" y="958"/>
                    <a:pt x="7060" y="-89"/>
                    <a:pt x="11537" y="6"/>
                  </a:cubicBezTo>
                  <a:cubicBezTo>
                    <a:pt x="13442" y="101"/>
                    <a:pt x="15061" y="482"/>
                    <a:pt x="16109" y="2292"/>
                  </a:cubicBezTo>
                  <a:cubicBezTo>
                    <a:pt x="15252" y="4387"/>
                    <a:pt x="14013" y="5816"/>
                    <a:pt x="11537" y="4578"/>
                  </a:cubicBezTo>
                  <a:cubicBezTo>
                    <a:pt x="9251" y="5340"/>
                    <a:pt x="6965" y="6102"/>
                    <a:pt x="4679" y="6864"/>
                  </a:cubicBezTo>
                  <a:cubicBezTo>
                    <a:pt x="2012" y="8293"/>
                    <a:pt x="-179" y="8674"/>
                    <a:pt x="12" y="4578"/>
                  </a:cubicBezTo>
                  <a:close/>
                </a:path>
              </a:pathLst>
            </a:custGeom>
            <a:solidFill>
              <a:srgbClr val="FCC90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01" name="Freeform: Shape 300">
              <a:extLst>
                <a:ext uri="{FF2B5EF4-FFF2-40B4-BE49-F238E27FC236}">
                  <a16:creationId xmlns:a16="http://schemas.microsoft.com/office/drawing/2014/main" id="{43C524EA-E935-AAEA-9AF0-7F2F379B6E4E}"/>
                </a:ext>
              </a:extLst>
            </p:cNvPr>
            <p:cNvSpPr/>
            <p:nvPr/>
          </p:nvSpPr>
          <p:spPr>
            <a:xfrm>
              <a:off x="9221767" y="2057128"/>
              <a:ext cx="8002" cy="7446"/>
            </a:xfrm>
            <a:custGeom>
              <a:avLst/>
              <a:gdLst>
                <a:gd name="connsiteX0" fmla="*/ 1144 w 8002"/>
                <a:gd name="connsiteY0" fmla="*/ 2286 h 7446"/>
                <a:gd name="connsiteX1" fmla="*/ 5716 w 8002"/>
                <a:gd name="connsiteY1" fmla="*/ 0 h 7446"/>
                <a:gd name="connsiteX2" fmla="*/ 8002 w 8002"/>
                <a:gd name="connsiteY2" fmla="*/ 0 h 7446"/>
                <a:gd name="connsiteX3" fmla="*/ 8002 w 8002"/>
                <a:gd name="connsiteY3" fmla="*/ 4572 h 7446"/>
                <a:gd name="connsiteX4" fmla="*/ 1144 w 8002"/>
                <a:gd name="connsiteY4" fmla="*/ 6858 h 7446"/>
                <a:gd name="connsiteX5" fmla="*/ 1144 w 8002"/>
                <a:gd name="connsiteY5" fmla="*/ 2286 h 74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002" h="7446">
                  <a:moveTo>
                    <a:pt x="1144" y="2286"/>
                  </a:moveTo>
                  <a:cubicBezTo>
                    <a:pt x="2668" y="1524"/>
                    <a:pt x="4192" y="762"/>
                    <a:pt x="5716" y="0"/>
                  </a:cubicBezTo>
                  <a:cubicBezTo>
                    <a:pt x="6478" y="0"/>
                    <a:pt x="7240" y="0"/>
                    <a:pt x="8002" y="0"/>
                  </a:cubicBezTo>
                  <a:cubicBezTo>
                    <a:pt x="8002" y="1524"/>
                    <a:pt x="8002" y="3048"/>
                    <a:pt x="8002" y="4572"/>
                  </a:cubicBezTo>
                  <a:cubicBezTo>
                    <a:pt x="6288" y="6953"/>
                    <a:pt x="4192" y="8287"/>
                    <a:pt x="1144" y="6858"/>
                  </a:cubicBezTo>
                  <a:cubicBezTo>
                    <a:pt x="-1332" y="5334"/>
                    <a:pt x="954" y="3810"/>
                    <a:pt x="1144" y="2286"/>
                  </a:cubicBezTo>
                  <a:close/>
                </a:path>
              </a:pathLst>
            </a:custGeom>
            <a:solidFill>
              <a:srgbClr val="F9C30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02" name="Freeform: Shape 301">
              <a:extLst>
                <a:ext uri="{FF2B5EF4-FFF2-40B4-BE49-F238E27FC236}">
                  <a16:creationId xmlns:a16="http://schemas.microsoft.com/office/drawing/2014/main" id="{19503513-0E8F-20FF-E561-F22A6DF124F4}"/>
                </a:ext>
              </a:extLst>
            </p:cNvPr>
            <p:cNvSpPr/>
            <p:nvPr/>
          </p:nvSpPr>
          <p:spPr>
            <a:xfrm>
              <a:off x="9229360" y="2063890"/>
              <a:ext cx="22283" cy="31945"/>
            </a:xfrm>
            <a:custGeom>
              <a:avLst/>
              <a:gdLst>
                <a:gd name="connsiteX0" fmla="*/ 9553 w 22283"/>
                <a:gd name="connsiteY0" fmla="*/ 9144 h 31945"/>
                <a:gd name="connsiteX1" fmla="*/ 16411 w 22283"/>
                <a:gd name="connsiteY1" fmla="*/ 11430 h 31945"/>
                <a:gd name="connsiteX2" fmla="*/ 20983 w 22283"/>
                <a:gd name="connsiteY2" fmla="*/ 16002 h 31945"/>
                <a:gd name="connsiteX3" fmla="*/ 20793 w 22283"/>
                <a:gd name="connsiteY3" fmla="*/ 17336 h 31945"/>
                <a:gd name="connsiteX4" fmla="*/ 21650 w 22283"/>
                <a:gd name="connsiteY4" fmla="*/ 28099 h 31945"/>
                <a:gd name="connsiteX5" fmla="*/ 14982 w 22283"/>
                <a:gd name="connsiteY5" fmla="*/ 31909 h 31945"/>
                <a:gd name="connsiteX6" fmla="*/ 2695 w 22283"/>
                <a:gd name="connsiteY6" fmla="*/ 29623 h 31945"/>
                <a:gd name="connsiteX7" fmla="*/ 10696 w 22283"/>
                <a:gd name="connsiteY7" fmla="*/ 23146 h 31945"/>
                <a:gd name="connsiteX8" fmla="*/ 1266 w 22283"/>
                <a:gd name="connsiteY8" fmla="*/ 20479 h 31945"/>
                <a:gd name="connsiteX9" fmla="*/ 314 w 22283"/>
                <a:gd name="connsiteY9" fmla="*/ 11335 h 31945"/>
                <a:gd name="connsiteX10" fmla="*/ 3457 w 22283"/>
                <a:gd name="connsiteY10" fmla="*/ 2953 h 31945"/>
                <a:gd name="connsiteX11" fmla="*/ 4886 w 22283"/>
                <a:gd name="connsiteY11" fmla="*/ 2191 h 31945"/>
                <a:gd name="connsiteX12" fmla="*/ 11744 w 22283"/>
                <a:gd name="connsiteY12" fmla="*/ 0 h 31945"/>
                <a:gd name="connsiteX13" fmla="*/ 9553 w 22283"/>
                <a:gd name="connsiteY13" fmla="*/ 9144 h 31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2283" h="31945">
                  <a:moveTo>
                    <a:pt x="9553" y="9144"/>
                  </a:moveTo>
                  <a:cubicBezTo>
                    <a:pt x="10125" y="15145"/>
                    <a:pt x="13458" y="12668"/>
                    <a:pt x="16411" y="11430"/>
                  </a:cubicBezTo>
                  <a:cubicBezTo>
                    <a:pt x="18602" y="12287"/>
                    <a:pt x="20126" y="13811"/>
                    <a:pt x="20983" y="16002"/>
                  </a:cubicBezTo>
                  <a:cubicBezTo>
                    <a:pt x="20888" y="16478"/>
                    <a:pt x="20888" y="16955"/>
                    <a:pt x="20793" y="17336"/>
                  </a:cubicBezTo>
                  <a:cubicBezTo>
                    <a:pt x="19173" y="21050"/>
                    <a:pt x="23936" y="24289"/>
                    <a:pt x="21650" y="28099"/>
                  </a:cubicBezTo>
                  <a:cubicBezTo>
                    <a:pt x="20031" y="30385"/>
                    <a:pt x="17745" y="31528"/>
                    <a:pt x="14982" y="31909"/>
                  </a:cubicBezTo>
                  <a:cubicBezTo>
                    <a:pt x="10791" y="32004"/>
                    <a:pt x="6505" y="32099"/>
                    <a:pt x="2695" y="29623"/>
                  </a:cubicBezTo>
                  <a:cubicBezTo>
                    <a:pt x="2409" y="24003"/>
                    <a:pt x="8601" y="26289"/>
                    <a:pt x="10696" y="23146"/>
                  </a:cubicBezTo>
                  <a:cubicBezTo>
                    <a:pt x="7934" y="20669"/>
                    <a:pt x="3933" y="24670"/>
                    <a:pt x="1266" y="20479"/>
                  </a:cubicBezTo>
                  <a:cubicBezTo>
                    <a:pt x="3933" y="17526"/>
                    <a:pt x="8791" y="13525"/>
                    <a:pt x="314" y="11335"/>
                  </a:cubicBezTo>
                  <a:cubicBezTo>
                    <a:pt x="-829" y="7715"/>
                    <a:pt x="1362" y="5334"/>
                    <a:pt x="3457" y="2953"/>
                  </a:cubicBezTo>
                  <a:cubicBezTo>
                    <a:pt x="3933" y="2667"/>
                    <a:pt x="4410" y="2477"/>
                    <a:pt x="4886" y="2191"/>
                  </a:cubicBezTo>
                  <a:cubicBezTo>
                    <a:pt x="7172" y="1429"/>
                    <a:pt x="9458" y="762"/>
                    <a:pt x="11744" y="0"/>
                  </a:cubicBezTo>
                  <a:cubicBezTo>
                    <a:pt x="11077" y="3143"/>
                    <a:pt x="10315" y="6191"/>
                    <a:pt x="9553" y="9144"/>
                  </a:cubicBezTo>
                  <a:close/>
                </a:path>
              </a:pathLst>
            </a:custGeom>
            <a:solidFill>
              <a:srgbClr val="FBC2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03" name="Freeform: Shape 302">
              <a:extLst>
                <a:ext uri="{FF2B5EF4-FFF2-40B4-BE49-F238E27FC236}">
                  <a16:creationId xmlns:a16="http://schemas.microsoft.com/office/drawing/2014/main" id="{41E84718-98EA-D49E-E235-6075136D6B69}"/>
                </a:ext>
              </a:extLst>
            </p:cNvPr>
            <p:cNvSpPr/>
            <p:nvPr/>
          </p:nvSpPr>
          <p:spPr>
            <a:xfrm>
              <a:off x="9212240" y="2061700"/>
              <a:ext cx="22101" cy="17990"/>
            </a:xfrm>
            <a:custGeom>
              <a:avLst/>
              <a:gdLst>
                <a:gd name="connsiteX0" fmla="*/ 10671 w 22101"/>
                <a:gd name="connsiteY0" fmla="*/ 2286 h 17990"/>
                <a:gd name="connsiteX1" fmla="*/ 17529 w 22101"/>
                <a:gd name="connsiteY1" fmla="*/ 0 h 17990"/>
                <a:gd name="connsiteX2" fmla="*/ 22101 w 22101"/>
                <a:gd name="connsiteY2" fmla="*/ 4572 h 17990"/>
                <a:gd name="connsiteX3" fmla="*/ 22101 w 22101"/>
                <a:gd name="connsiteY3" fmla="*/ 4572 h 17990"/>
                <a:gd name="connsiteX4" fmla="*/ 15243 w 22101"/>
                <a:gd name="connsiteY4" fmla="*/ 6858 h 17990"/>
                <a:gd name="connsiteX5" fmla="*/ 10481 w 22101"/>
                <a:gd name="connsiteY5" fmla="*/ 14859 h 17990"/>
                <a:gd name="connsiteX6" fmla="*/ 3623 w 22101"/>
                <a:gd name="connsiteY6" fmla="*/ 17812 h 17990"/>
                <a:gd name="connsiteX7" fmla="*/ 3 w 22101"/>
                <a:gd name="connsiteY7" fmla="*/ 14002 h 17990"/>
                <a:gd name="connsiteX8" fmla="*/ 4099 w 22101"/>
                <a:gd name="connsiteY8" fmla="*/ 9335 h 17990"/>
                <a:gd name="connsiteX9" fmla="*/ 10671 w 22101"/>
                <a:gd name="connsiteY9" fmla="*/ 2286 h 17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101" h="17990">
                  <a:moveTo>
                    <a:pt x="10671" y="2286"/>
                  </a:moveTo>
                  <a:cubicBezTo>
                    <a:pt x="12957" y="1524"/>
                    <a:pt x="15243" y="762"/>
                    <a:pt x="17529" y="0"/>
                  </a:cubicBezTo>
                  <a:cubicBezTo>
                    <a:pt x="20482" y="95"/>
                    <a:pt x="22006" y="1619"/>
                    <a:pt x="22101" y="4572"/>
                  </a:cubicBezTo>
                  <a:cubicBezTo>
                    <a:pt x="22101" y="4572"/>
                    <a:pt x="22101" y="4572"/>
                    <a:pt x="22101" y="4572"/>
                  </a:cubicBezTo>
                  <a:cubicBezTo>
                    <a:pt x="20292" y="6858"/>
                    <a:pt x="18672" y="9525"/>
                    <a:pt x="15243" y="6858"/>
                  </a:cubicBezTo>
                  <a:cubicBezTo>
                    <a:pt x="10576" y="7715"/>
                    <a:pt x="12767" y="12668"/>
                    <a:pt x="10481" y="14859"/>
                  </a:cubicBezTo>
                  <a:cubicBezTo>
                    <a:pt x="8576" y="16764"/>
                    <a:pt x="6671" y="18574"/>
                    <a:pt x="3623" y="17812"/>
                  </a:cubicBezTo>
                  <a:cubicBezTo>
                    <a:pt x="1718" y="17240"/>
                    <a:pt x="194" y="16097"/>
                    <a:pt x="3" y="14002"/>
                  </a:cubicBezTo>
                  <a:cubicBezTo>
                    <a:pt x="-92" y="11240"/>
                    <a:pt x="1813" y="9811"/>
                    <a:pt x="4099" y="9335"/>
                  </a:cubicBezTo>
                  <a:cubicBezTo>
                    <a:pt x="8195" y="8572"/>
                    <a:pt x="9147" y="5144"/>
                    <a:pt x="10671" y="2286"/>
                  </a:cubicBezTo>
                  <a:close/>
                </a:path>
              </a:pathLst>
            </a:custGeom>
            <a:solidFill>
              <a:srgbClr val="FDCD0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04" name="Freeform: Shape 303">
              <a:extLst>
                <a:ext uri="{FF2B5EF4-FFF2-40B4-BE49-F238E27FC236}">
                  <a16:creationId xmlns:a16="http://schemas.microsoft.com/office/drawing/2014/main" id="{05897D0B-1FBA-CC71-3A54-3814868E82FC}"/>
                </a:ext>
              </a:extLst>
            </p:cNvPr>
            <p:cNvSpPr/>
            <p:nvPr/>
          </p:nvSpPr>
          <p:spPr>
            <a:xfrm>
              <a:off x="9272057" y="2116468"/>
              <a:ext cx="12607" cy="9144"/>
            </a:xfrm>
            <a:custGeom>
              <a:avLst/>
              <a:gdLst>
                <a:gd name="connsiteX0" fmla="*/ 1146 w 12607"/>
                <a:gd name="connsiteY0" fmla="*/ 0 h 9144"/>
                <a:gd name="connsiteX1" fmla="*/ 12576 w 12607"/>
                <a:gd name="connsiteY1" fmla="*/ 0 h 9144"/>
                <a:gd name="connsiteX2" fmla="*/ 8004 w 12607"/>
                <a:gd name="connsiteY2" fmla="*/ 9144 h 9144"/>
                <a:gd name="connsiteX3" fmla="*/ 1146 w 12607"/>
                <a:gd name="connsiteY3" fmla="*/ 0 h 9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07" h="9144">
                  <a:moveTo>
                    <a:pt x="1146" y="0"/>
                  </a:moveTo>
                  <a:cubicBezTo>
                    <a:pt x="4956" y="0"/>
                    <a:pt x="8766" y="0"/>
                    <a:pt x="12576" y="0"/>
                  </a:cubicBezTo>
                  <a:cubicBezTo>
                    <a:pt x="12767" y="3905"/>
                    <a:pt x="12195" y="7430"/>
                    <a:pt x="8004" y="9144"/>
                  </a:cubicBezTo>
                  <a:cubicBezTo>
                    <a:pt x="8004" y="4286"/>
                    <a:pt x="-3616" y="8287"/>
                    <a:pt x="1146" y="0"/>
                  </a:cubicBezTo>
                  <a:close/>
                </a:path>
              </a:pathLst>
            </a:custGeom>
            <a:solidFill>
              <a:srgbClr val="F4B7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05" name="Freeform: Shape 304">
              <a:extLst>
                <a:ext uri="{FF2B5EF4-FFF2-40B4-BE49-F238E27FC236}">
                  <a16:creationId xmlns:a16="http://schemas.microsoft.com/office/drawing/2014/main" id="{98F3946C-AB96-B607-3B9F-84F801100030}"/>
                </a:ext>
              </a:extLst>
            </p:cNvPr>
            <p:cNvSpPr/>
            <p:nvPr/>
          </p:nvSpPr>
          <p:spPr>
            <a:xfrm>
              <a:off x="9243485" y="2086221"/>
              <a:ext cx="29622" cy="30590"/>
            </a:xfrm>
            <a:custGeom>
              <a:avLst/>
              <a:gdLst>
                <a:gd name="connsiteX0" fmla="*/ 0 w 29622"/>
                <a:gd name="connsiteY0" fmla="*/ 7387 h 30590"/>
                <a:gd name="connsiteX1" fmla="*/ 6858 w 29622"/>
                <a:gd name="connsiteY1" fmla="*/ 5101 h 30590"/>
                <a:gd name="connsiteX2" fmla="*/ 11525 w 29622"/>
                <a:gd name="connsiteY2" fmla="*/ 53 h 30590"/>
                <a:gd name="connsiteX3" fmla="*/ 16955 w 29622"/>
                <a:gd name="connsiteY3" fmla="*/ 9102 h 30590"/>
                <a:gd name="connsiteX4" fmla="*/ 16574 w 29622"/>
                <a:gd name="connsiteY4" fmla="*/ 11959 h 30590"/>
                <a:gd name="connsiteX5" fmla="*/ 14764 w 29622"/>
                <a:gd name="connsiteY5" fmla="*/ 13007 h 30590"/>
                <a:gd name="connsiteX6" fmla="*/ 16193 w 29622"/>
                <a:gd name="connsiteY6" fmla="*/ 13483 h 30590"/>
                <a:gd name="connsiteX7" fmla="*/ 19145 w 29622"/>
                <a:gd name="connsiteY7" fmla="*/ 15674 h 30590"/>
                <a:gd name="connsiteX8" fmla="*/ 22765 w 29622"/>
                <a:gd name="connsiteY8" fmla="*/ 21008 h 30590"/>
                <a:gd name="connsiteX9" fmla="*/ 29623 w 29622"/>
                <a:gd name="connsiteY9" fmla="*/ 21008 h 30590"/>
                <a:gd name="connsiteX10" fmla="*/ 22765 w 29622"/>
                <a:gd name="connsiteY10" fmla="*/ 25580 h 30590"/>
                <a:gd name="connsiteX11" fmla="*/ 11335 w 29622"/>
                <a:gd name="connsiteY11" fmla="*/ 30152 h 30590"/>
                <a:gd name="connsiteX12" fmla="*/ 3429 w 29622"/>
                <a:gd name="connsiteY12" fmla="*/ 28819 h 30590"/>
                <a:gd name="connsiteX13" fmla="*/ 1048 w 29622"/>
                <a:gd name="connsiteY13" fmla="*/ 27199 h 30590"/>
                <a:gd name="connsiteX14" fmla="*/ 0 w 29622"/>
                <a:gd name="connsiteY14" fmla="*/ 7387 h 305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9622" h="30590">
                  <a:moveTo>
                    <a:pt x="0" y="7387"/>
                  </a:moveTo>
                  <a:cubicBezTo>
                    <a:pt x="2286" y="6625"/>
                    <a:pt x="4572" y="5863"/>
                    <a:pt x="6858" y="5101"/>
                  </a:cubicBezTo>
                  <a:cubicBezTo>
                    <a:pt x="8668" y="3673"/>
                    <a:pt x="7525" y="-518"/>
                    <a:pt x="11525" y="53"/>
                  </a:cubicBezTo>
                  <a:cubicBezTo>
                    <a:pt x="14573" y="2339"/>
                    <a:pt x="15812" y="5768"/>
                    <a:pt x="16955" y="9102"/>
                  </a:cubicBezTo>
                  <a:cubicBezTo>
                    <a:pt x="17050" y="10054"/>
                    <a:pt x="16955" y="11102"/>
                    <a:pt x="16574" y="11959"/>
                  </a:cubicBezTo>
                  <a:cubicBezTo>
                    <a:pt x="16193" y="12531"/>
                    <a:pt x="14954" y="12436"/>
                    <a:pt x="14764" y="13007"/>
                  </a:cubicBezTo>
                  <a:cubicBezTo>
                    <a:pt x="14573" y="13483"/>
                    <a:pt x="15431" y="13769"/>
                    <a:pt x="16193" y="13483"/>
                  </a:cubicBezTo>
                  <a:cubicBezTo>
                    <a:pt x="17431" y="13960"/>
                    <a:pt x="18288" y="14722"/>
                    <a:pt x="19145" y="15674"/>
                  </a:cubicBezTo>
                  <a:cubicBezTo>
                    <a:pt x="20479" y="17389"/>
                    <a:pt x="21050" y="19579"/>
                    <a:pt x="22765" y="21008"/>
                  </a:cubicBezTo>
                  <a:cubicBezTo>
                    <a:pt x="25051" y="19579"/>
                    <a:pt x="27337" y="19579"/>
                    <a:pt x="29623" y="21008"/>
                  </a:cubicBezTo>
                  <a:cubicBezTo>
                    <a:pt x="27337" y="22532"/>
                    <a:pt x="25051" y="24056"/>
                    <a:pt x="22765" y="25580"/>
                  </a:cubicBezTo>
                  <a:cubicBezTo>
                    <a:pt x="18860" y="26723"/>
                    <a:pt x="16574" y="32152"/>
                    <a:pt x="11335" y="30152"/>
                  </a:cubicBezTo>
                  <a:cubicBezTo>
                    <a:pt x="9239" y="26723"/>
                    <a:pt x="6191" y="28438"/>
                    <a:pt x="3429" y="28819"/>
                  </a:cubicBezTo>
                  <a:cubicBezTo>
                    <a:pt x="2477" y="28628"/>
                    <a:pt x="1619" y="28057"/>
                    <a:pt x="1048" y="27199"/>
                  </a:cubicBezTo>
                  <a:cubicBezTo>
                    <a:pt x="191" y="20627"/>
                    <a:pt x="2000" y="13960"/>
                    <a:pt x="0" y="7387"/>
                  </a:cubicBezTo>
                  <a:close/>
                </a:path>
              </a:pathLst>
            </a:custGeom>
            <a:solidFill>
              <a:srgbClr val="F6B4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06" name="Freeform: Shape 305">
              <a:extLst>
                <a:ext uri="{FF2B5EF4-FFF2-40B4-BE49-F238E27FC236}">
                  <a16:creationId xmlns:a16="http://schemas.microsoft.com/office/drawing/2014/main" id="{7FA21174-63AC-CC10-17DC-F64D089F65F8}"/>
                </a:ext>
              </a:extLst>
            </p:cNvPr>
            <p:cNvSpPr/>
            <p:nvPr/>
          </p:nvSpPr>
          <p:spPr>
            <a:xfrm>
              <a:off x="9221223" y="2115992"/>
              <a:ext cx="24547" cy="18192"/>
            </a:xfrm>
            <a:custGeom>
              <a:avLst/>
              <a:gdLst>
                <a:gd name="connsiteX0" fmla="*/ 24548 w 24547"/>
                <a:gd name="connsiteY0" fmla="*/ 2762 h 18192"/>
                <a:gd name="connsiteX1" fmla="*/ 24548 w 24547"/>
                <a:gd name="connsiteY1" fmla="*/ 5048 h 18192"/>
                <a:gd name="connsiteX2" fmla="*/ 13594 w 24547"/>
                <a:gd name="connsiteY2" fmla="*/ 14573 h 18192"/>
                <a:gd name="connsiteX3" fmla="*/ 10927 w 24547"/>
                <a:gd name="connsiteY3" fmla="*/ 14192 h 18192"/>
                <a:gd name="connsiteX4" fmla="*/ 2259 w 24547"/>
                <a:gd name="connsiteY4" fmla="*/ 18193 h 18192"/>
                <a:gd name="connsiteX5" fmla="*/ 1783 w 24547"/>
                <a:gd name="connsiteY5" fmla="*/ 7334 h 18192"/>
                <a:gd name="connsiteX6" fmla="*/ 7974 w 24547"/>
                <a:gd name="connsiteY6" fmla="*/ 0 h 18192"/>
                <a:gd name="connsiteX7" fmla="*/ 7974 w 24547"/>
                <a:gd name="connsiteY7" fmla="*/ 5810 h 18192"/>
                <a:gd name="connsiteX8" fmla="*/ 23500 w 24547"/>
                <a:gd name="connsiteY8" fmla="*/ 1619 h 18192"/>
                <a:gd name="connsiteX9" fmla="*/ 24548 w 24547"/>
                <a:gd name="connsiteY9" fmla="*/ 2762 h 18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547" h="18192">
                  <a:moveTo>
                    <a:pt x="24548" y="2762"/>
                  </a:moveTo>
                  <a:cubicBezTo>
                    <a:pt x="24548" y="3524"/>
                    <a:pt x="24548" y="4286"/>
                    <a:pt x="24548" y="5048"/>
                  </a:cubicBezTo>
                  <a:cubicBezTo>
                    <a:pt x="21976" y="9525"/>
                    <a:pt x="16166" y="10192"/>
                    <a:pt x="13594" y="14573"/>
                  </a:cubicBezTo>
                  <a:cubicBezTo>
                    <a:pt x="12642" y="15049"/>
                    <a:pt x="11689" y="14859"/>
                    <a:pt x="10927" y="14192"/>
                  </a:cubicBezTo>
                  <a:cubicBezTo>
                    <a:pt x="7308" y="13525"/>
                    <a:pt x="4736" y="15430"/>
                    <a:pt x="2259" y="18193"/>
                  </a:cubicBezTo>
                  <a:cubicBezTo>
                    <a:pt x="-312" y="14478"/>
                    <a:pt x="-408" y="10954"/>
                    <a:pt x="1783" y="7334"/>
                  </a:cubicBezTo>
                  <a:cubicBezTo>
                    <a:pt x="-1551" y="1238"/>
                    <a:pt x="-598" y="0"/>
                    <a:pt x="7974" y="0"/>
                  </a:cubicBezTo>
                  <a:cubicBezTo>
                    <a:pt x="10165" y="3238"/>
                    <a:pt x="8832" y="5239"/>
                    <a:pt x="7974" y="5810"/>
                  </a:cubicBezTo>
                  <a:cubicBezTo>
                    <a:pt x="11118" y="2953"/>
                    <a:pt x="15975" y="-2096"/>
                    <a:pt x="23500" y="1619"/>
                  </a:cubicBezTo>
                  <a:cubicBezTo>
                    <a:pt x="23786" y="2000"/>
                    <a:pt x="24167" y="2381"/>
                    <a:pt x="24548" y="2762"/>
                  </a:cubicBezTo>
                  <a:close/>
                </a:path>
              </a:pathLst>
            </a:custGeom>
            <a:solidFill>
              <a:srgbClr val="FCC1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07" name="Freeform: Shape 306">
              <a:extLst>
                <a:ext uri="{FF2B5EF4-FFF2-40B4-BE49-F238E27FC236}">
                  <a16:creationId xmlns:a16="http://schemas.microsoft.com/office/drawing/2014/main" id="{733F2E5B-3377-BDB4-2B7A-310A6911122D}"/>
                </a:ext>
              </a:extLst>
            </p:cNvPr>
            <p:cNvSpPr/>
            <p:nvPr/>
          </p:nvSpPr>
          <p:spPr>
            <a:xfrm>
              <a:off x="9229767" y="2132452"/>
              <a:ext cx="11587" cy="9493"/>
            </a:xfrm>
            <a:custGeom>
              <a:avLst/>
              <a:gdLst>
                <a:gd name="connsiteX0" fmla="*/ 6860 w 11587"/>
                <a:gd name="connsiteY0" fmla="*/ 19 h 9493"/>
                <a:gd name="connsiteX1" fmla="*/ 10384 w 11587"/>
                <a:gd name="connsiteY1" fmla="*/ 7258 h 9493"/>
                <a:gd name="connsiteX2" fmla="*/ 2 w 11587"/>
                <a:gd name="connsiteY2" fmla="*/ 4591 h 9493"/>
                <a:gd name="connsiteX3" fmla="*/ 6860 w 11587"/>
                <a:gd name="connsiteY3" fmla="*/ 19 h 9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587" h="9493">
                  <a:moveTo>
                    <a:pt x="6860" y="19"/>
                  </a:moveTo>
                  <a:cubicBezTo>
                    <a:pt x="11622" y="686"/>
                    <a:pt x="12765" y="4115"/>
                    <a:pt x="10384" y="7258"/>
                  </a:cubicBezTo>
                  <a:cubicBezTo>
                    <a:pt x="5526" y="13735"/>
                    <a:pt x="3907" y="4019"/>
                    <a:pt x="2" y="4591"/>
                  </a:cubicBezTo>
                  <a:cubicBezTo>
                    <a:pt x="-93" y="-553"/>
                    <a:pt x="3621" y="19"/>
                    <a:pt x="6860" y="19"/>
                  </a:cubicBezTo>
                  <a:close/>
                </a:path>
              </a:pathLst>
            </a:custGeom>
            <a:solidFill>
              <a:srgbClr val="F5B7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08" name="Freeform: Shape 307">
              <a:extLst>
                <a:ext uri="{FF2B5EF4-FFF2-40B4-BE49-F238E27FC236}">
                  <a16:creationId xmlns:a16="http://schemas.microsoft.com/office/drawing/2014/main" id="{83FA1088-55F2-FEA7-481D-34033E62CABB}"/>
                </a:ext>
              </a:extLst>
            </p:cNvPr>
            <p:cNvSpPr/>
            <p:nvPr/>
          </p:nvSpPr>
          <p:spPr>
            <a:xfrm>
              <a:off x="9245291" y="2109819"/>
              <a:ext cx="11294" cy="8967"/>
            </a:xfrm>
            <a:custGeom>
              <a:avLst/>
              <a:gdLst>
                <a:gd name="connsiteX0" fmla="*/ 2766 w 11294"/>
                <a:gd name="connsiteY0" fmla="*/ 4363 h 8967"/>
                <a:gd name="connsiteX1" fmla="*/ 9433 w 11294"/>
                <a:gd name="connsiteY1" fmla="*/ 363 h 8967"/>
                <a:gd name="connsiteX2" fmla="*/ 9624 w 11294"/>
                <a:gd name="connsiteY2" fmla="*/ 6649 h 8967"/>
                <a:gd name="connsiteX3" fmla="*/ 480 w 11294"/>
                <a:gd name="connsiteY3" fmla="*/ 8935 h 8967"/>
                <a:gd name="connsiteX4" fmla="*/ 480 w 11294"/>
                <a:gd name="connsiteY4" fmla="*/ 8935 h 8967"/>
                <a:gd name="connsiteX5" fmla="*/ 2766 w 11294"/>
                <a:gd name="connsiteY5" fmla="*/ 4363 h 8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294" h="8967">
                  <a:moveTo>
                    <a:pt x="2766" y="4363"/>
                  </a:moveTo>
                  <a:cubicBezTo>
                    <a:pt x="4195" y="1601"/>
                    <a:pt x="6195" y="-971"/>
                    <a:pt x="9433" y="363"/>
                  </a:cubicBezTo>
                  <a:cubicBezTo>
                    <a:pt x="13243" y="1887"/>
                    <a:pt x="10100" y="4458"/>
                    <a:pt x="9624" y="6649"/>
                  </a:cubicBezTo>
                  <a:cubicBezTo>
                    <a:pt x="7243" y="9983"/>
                    <a:pt x="3623" y="8649"/>
                    <a:pt x="480" y="8935"/>
                  </a:cubicBezTo>
                  <a:lnTo>
                    <a:pt x="480" y="8935"/>
                  </a:lnTo>
                  <a:cubicBezTo>
                    <a:pt x="-1044" y="6268"/>
                    <a:pt x="1432" y="5601"/>
                    <a:pt x="2766" y="4363"/>
                  </a:cubicBezTo>
                  <a:close/>
                </a:path>
              </a:pathLst>
            </a:custGeom>
            <a:solidFill>
              <a:srgbClr val="FCC1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09" name="Freeform: Shape 308">
              <a:extLst>
                <a:ext uri="{FF2B5EF4-FFF2-40B4-BE49-F238E27FC236}">
                  <a16:creationId xmlns:a16="http://schemas.microsoft.com/office/drawing/2014/main" id="{998E3757-5EC0-9994-F239-E617AD2FD9EA}"/>
                </a:ext>
              </a:extLst>
            </p:cNvPr>
            <p:cNvSpPr/>
            <p:nvPr/>
          </p:nvSpPr>
          <p:spPr>
            <a:xfrm>
              <a:off x="9234341" y="2121041"/>
              <a:ext cx="14455" cy="9858"/>
            </a:xfrm>
            <a:custGeom>
              <a:avLst/>
              <a:gdLst>
                <a:gd name="connsiteX0" fmla="*/ 0 w 14455"/>
                <a:gd name="connsiteY0" fmla="*/ 9144 h 9858"/>
                <a:gd name="connsiteX1" fmla="*/ 11430 w 14455"/>
                <a:gd name="connsiteY1" fmla="*/ 0 h 9858"/>
                <a:gd name="connsiteX2" fmla="*/ 12668 w 14455"/>
                <a:gd name="connsiteY2" fmla="*/ 3715 h 9858"/>
                <a:gd name="connsiteX3" fmla="*/ 2286 w 14455"/>
                <a:gd name="connsiteY3" fmla="*/ 9144 h 9858"/>
                <a:gd name="connsiteX4" fmla="*/ 0 w 14455"/>
                <a:gd name="connsiteY4" fmla="*/ 9144 h 9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455" h="9858">
                  <a:moveTo>
                    <a:pt x="0" y="9144"/>
                  </a:moveTo>
                  <a:cubicBezTo>
                    <a:pt x="1048" y="2572"/>
                    <a:pt x="7525" y="2953"/>
                    <a:pt x="11430" y="0"/>
                  </a:cubicBezTo>
                  <a:cubicBezTo>
                    <a:pt x="14288" y="381"/>
                    <a:pt x="15907" y="1619"/>
                    <a:pt x="12668" y="3715"/>
                  </a:cubicBezTo>
                  <a:cubicBezTo>
                    <a:pt x="9430" y="5905"/>
                    <a:pt x="5715" y="7334"/>
                    <a:pt x="2286" y="9144"/>
                  </a:cubicBezTo>
                  <a:cubicBezTo>
                    <a:pt x="1524" y="10096"/>
                    <a:pt x="762" y="10096"/>
                    <a:pt x="0" y="9144"/>
                  </a:cubicBezTo>
                  <a:close/>
                </a:path>
              </a:pathLst>
            </a:custGeom>
            <a:solidFill>
              <a:srgbClr val="F5B7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10" name="Freeform: Shape 309">
              <a:extLst>
                <a:ext uri="{FF2B5EF4-FFF2-40B4-BE49-F238E27FC236}">
                  <a16:creationId xmlns:a16="http://schemas.microsoft.com/office/drawing/2014/main" id="{A40C1F56-113D-2C4F-CDF2-F2A177640599}"/>
                </a:ext>
              </a:extLst>
            </p:cNvPr>
            <p:cNvSpPr/>
            <p:nvPr/>
          </p:nvSpPr>
          <p:spPr>
            <a:xfrm>
              <a:off x="9215291" y="2111221"/>
              <a:ext cx="14859" cy="12105"/>
            </a:xfrm>
            <a:custGeom>
              <a:avLst/>
              <a:gdLst>
                <a:gd name="connsiteX0" fmla="*/ 14478 w 14859"/>
                <a:gd name="connsiteY0" fmla="*/ 5248 h 12105"/>
                <a:gd name="connsiteX1" fmla="*/ 7620 w 14859"/>
                <a:gd name="connsiteY1" fmla="*/ 12106 h 12105"/>
                <a:gd name="connsiteX2" fmla="*/ 3048 w 14859"/>
                <a:gd name="connsiteY2" fmla="*/ 9820 h 12105"/>
                <a:gd name="connsiteX3" fmla="*/ 0 w 14859"/>
                <a:gd name="connsiteY3" fmla="*/ 6486 h 12105"/>
                <a:gd name="connsiteX4" fmla="*/ 12859 w 14859"/>
                <a:gd name="connsiteY4" fmla="*/ 1152 h 12105"/>
                <a:gd name="connsiteX5" fmla="*/ 14859 w 14859"/>
                <a:gd name="connsiteY5" fmla="*/ 3629 h 12105"/>
                <a:gd name="connsiteX6" fmla="*/ 14478 w 14859"/>
                <a:gd name="connsiteY6" fmla="*/ 5248 h 121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859" h="12105">
                  <a:moveTo>
                    <a:pt x="14478" y="5248"/>
                  </a:moveTo>
                  <a:cubicBezTo>
                    <a:pt x="11240" y="6581"/>
                    <a:pt x="5144" y="4962"/>
                    <a:pt x="7620" y="12106"/>
                  </a:cubicBezTo>
                  <a:cubicBezTo>
                    <a:pt x="5715" y="12106"/>
                    <a:pt x="4001" y="11630"/>
                    <a:pt x="3048" y="9820"/>
                  </a:cubicBezTo>
                  <a:cubicBezTo>
                    <a:pt x="1619" y="9058"/>
                    <a:pt x="191" y="8391"/>
                    <a:pt x="0" y="6486"/>
                  </a:cubicBezTo>
                  <a:cubicBezTo>
                    <a:pt x="2477" y="295"/>
                    <a:pt x="6763" y="-1420"/>
                    <a:pt x="12859" y="1152"/>
                  </a:cubicBezTo>
                  <a:cubicBezTo>
                    <a:pt x="13716" y="1819"/>
                    <a:pt x="14383" y="2676"/>
                    <a:pt x="14859" y="3629"/>
                  </a:cubicBezTo>
                  <a:cubicBezTo>
                    <a:pt x="14764" y="4200"/>
                    <a:pt x="14573" y="4676"/>
                    <a:pt x="14478" y="5248"/>
                  </a:cubicBezTo>
                  <a:close/>
                </a:path>
              </a:pathLst>
            </a:custGeom>
            <a:solidFill>
              <a:srgbClr val="F8B9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11" name="Freeform: Shape 310">
              <a:extLst>
                <a:ext uri="{FF2B5EF4-FFF2-40B4-BE49-F238E27FC236}">
                  <a16:creationId xmlns:a16="http://schemas.microsoft.com/office/drawing/2014/main" id="{1ED1F1B9-7211-B6EA-617B-17541310CE38}"/>
                </a:ext>
              </a:extLst>
            </p:cNvPr>
            <p:cNvSpPr/>
            <p:nvPr/>
          </p:nvSpPr>
          <p:spPr>
            <a:xfrm>
              <a:off x="9208064" y="2127899"/>
              <a:ext cx="8839" cy="9143"/>
            </a:xfrm>
            <a:custGeom>
              <a:avLst/>
              <a:gdLst>
                <a:gd name="connsiteX0" fmla="*/ 1131 w 8839"/>
                <a:gd name="connsiteY0" fmla="*/ 4572 h 9143"/>
                <a:gd name="connsiteX1" fmla="*/ 7989 w 8839"/>
                <a:gd name="connsiteY1" fmla="*/ 0 h 9143"/>
                <a:gd name="connsiteX2" fmla="*/ 1131 w 8839"/>
                <a:gd name="connsiteY2" fmla="*/ 9144 h 9143"/>
                <a:gd name="connsiteX3" fmla="*/ 178 w 8839"/>
                <a:gd name="connsiteY3" fmla="*/ 8191 h 9143"/>
                <a:gd name="connsiteX4" fmla="*/ 1131 w 8839"/>
                <a:gd name="connsiteY4" fmla="*/ 4572 h 9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839" h="9143">
                  <a:moveTo>
                    <a:pt x="1131" y="4572"/>
                  </a:moveTo>
                  <a:cubicBezTo>
                    <a:pt x="3417" y="3048"/>
                    <a:pt x="5703" y="1524"/>
                    <a:pt x="7989" y="0"/>
                  </a:cubicBezTo>
                  <a:cubicBezTo>
                    <a:pt x="10846" y="6953"/>
                    <a:pt x="5989" y="8001"/>
                    <a:pt x="1131" y="9144"/>
                  </a:cubicBezTo>
                  <a:cubicBezTo>
                    <a:pt x="845" y="8858"/>
                    <a:pt x="559" y="8477"/>
                    <a:pt x="178" y="8191"/>
                  </a:cubicBezTo>
                  <a:cubicBezTo>
                    <a:pt x="-203" y="6763"/>
                    <a:pt x="-12" y="5524"/>
                    <a:pt x="1131" y="4572"/>
                  </a:cubicBezTo>
                  <a:close/>
                </a:path>
              </a:pathLst>
            </a:custGeom>
            <a:solidFill>
              <a:srgbClr val="F8B9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12" name="Freeform: Shape 311">
              <a:extLst>
                <a:ext uri="{FF2B5EF4-FFF2-40B4-BE49-F238E27FC236}">
                  <a16:creationId xmlns:a16="http://schemas.microsoft.com/office/drawing/2014/main" id="{8521F467-8BCD-A217-DDD6-B4F6A5912C2D}"/>
                </a:ext>
              </a:extLst>
            </p:cNvPr>
            <p:cNvSpPr/>
            <p:nvPr/>
          </p:nvSpPr>
          <p:spPr>
            <a:xfrm>
              <a:off x="9207592" y="2117590"/>
              <a:ext cx="10746" cy="7418"/>
            </a:xfrm>
            <a:custGeom>
              <a:avLst/>
              <a:gdLst>
                <a:gd name="connsiteX0" fmla="*/ 8461 w 10746"/>
                <a:gd name="connsiteY0" fmla="*/ 1164 h 7418"/>
                <a:gd name="connsiteX1" fmla="*/ 10747 w 10746"/>
                <a:gd name="connsiteY1" fmla="*/ 3450 h 7418"/>
                <a:gd name="connsiteX2" fmla="*/ 6175 w 10746"/>
                <a:gd name="connsiteY2" fmla="*/ 5832 h 7418"/>
                <a:gd name="connsiteX3" fmla="*/ 555 w 10746"/>
                <a:gd name="connsiteY3" fmla="*/ 6689 h 7418"/>
                <a:gd name="connsiteX4" fmla="*/ 1603 w 10746"/>
                <a:gd name="connsiteY4" fmla="*/ 3450 h 7418"/>
                <a:gd name="connsiteX5" fmla="*/ 8461 w 10746"/>
                <a:gd name="connsiteY5" fmla="*/ 1164 h 74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746" h="7418">
                  <a:moveTo>
                    <a:pt x="8461" y="1164"/>
                  </a:moveTo>
                  <a:cubicBezTo>
                    <a:pt x="9223" y="1926"/>
                    <a:pt x="9985" y="2688"/>
                    <a:pt x="10747" y="3450"/>
                  </a:cubicBezTo>
                  <a:cubicBezTo>
                    <a:pt x="9223" y="4212"/>
                    <a:pt x="7699" y="4974"/>
                    <a:pt x="6175" y="5832"/>
                  </a:cubicBezTo>
                  <a:cubicBezTo>
                    <a:pt x="4270" y="6213"/>
                    <a:pt x="2555" y="8594"/>
                    <a:pt x="555" y="6689"/>
                  </a:cubicBezTo>
                  <a:cubicBezTo>
                    <a:pt x="-683" y="5546"/>
                    <a:pt x="365" y="4212"/>
                    <a:pt x="1603" y="3450"/>
                  </a:cubicBezTo>
                  <a:cubicBezTo>
                    <a:pt x="3222" y="498"/>
                    <a:pt x="5127" y="-1312"/>
                    <a:pt x="8461" y="1164"/>
                  </a:cubicBezTo>
                  <a:close/>
                </a:path>
              </a:pathLst>
            </a:custGeom>
            <a:solidFill>
              <a:srgbClr val="EDAD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13" name="Freeform: Shape 312">
              <a:extLst>
                <a:ext uri="{FF2B5EF4-FFF2-40B4-BE49-F238E27FC236}">
                  <a16:creationId xmlns:a16="http://schemas.microsoft.com/office/drawing/2014/main" id="{3F837433-DBCB-D721-8BF8-B774A0DDAA72}"/>
                </a:ext>
              </a:extLst>
            </p:cNvPr>
            <p:cNvSpPr/>
            <p:nvPr/>
          </p:nvSpPr>
          <p:spPr>
            <a:xfrm>
              <a:off x="9202337" y="2135623"/>
              <a:ext cx="6858" cy="8181"/>
            </a:xfrm>
            <a:custGeom>
              <a:avLst/>
              <a:gdLst>
                <a:gd name="connsiteX0" fmla="*/ 0 w 6858"/>
                <a:gd name="connsiteY0" fmla="*/ 8182 h 8181"/>
                <a:gd name="connsiteX1" fmla="*/ 0 w 6858"/>
                <a:gd name="connsiteY1" fmla="*/ 1324 h 8181"/>
                <a:gd name="connsiteX2" fmla="*/ 6858 w 6858"/>
                <a:gd name="connsiteY2" fmla="*/ 1324 h 8181"/>
                <a:gd name="connsiteX3" fmla="*/ 6858 w 6858"/>
                <a:gd name="connsiteY3" fmla="*/ 1324 h 8181"/>
                <a:gd name="connsiteX4" fmla="*/ 6858 w 6858"/>
                <a:gd name="connsiteY4" fmla="*/ 3610 h 8181"/>
                <a:gd name="connsiteX5" fmla="*/ 0 w 6858"/>
                <a:gd name="connsiteY5" fmla="*/ 8182 h 8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858" h="8181">
                  <a:moveTo>
                    <a:pt x="0" y="8182"/>
                  </a:moveTo>
                  <a:cubicBezTo>
                    <a:pt x="0" y="5896"/>
                    <a:pt x="0" y="3610"/>
                    <a:pt x="0" y="1324"/>
                  </a:cubicBezTo>
                  <a:cubicBezTo>
                    <a:pt x="2286" y="-295"/>
                    <a:pt x="4572" y="-581"/>
                    <a:pt x="6858" y="1324"/>
                  </a:cubicBezTo>
                  <a:lnTo>
                    <a:pt x="6858" y="1324"/>
                  </a:lnTo>
                  <a:cubicBezTo>
                    <a:pt x="6858" y="2086"/>
                    <a:pt x="6858" y="2848"/>
                    <a:pt x="6858" y="3610"/>
                  </a:cubicBezTo>
                  <a:cubicBezTo>
                    <a:pt x="5620" y="6658"/>
                    <a:pt x="3334" y="8182"/>
                    <a:pt x="0" y="8182"/>
                  </a:cubicBezTo>
                  <a:close/>
                </a:path>
              </a:pathLst>
            </a:custGeom>
            <a:solidFill>
              <a:srgbClr val="F8B9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14" name="Freeform: Shape 313">
              <a:extLst>
                <a:ext uri="{FF2B5EF4-FFF2-40B4-BE49-F238E27FC236}">
                  <a16:creationId xmlns:a16="http://schemas.microsoft.com/office/drawing/2014/main" id="{7E13A3BD-65B4-B73A-E32B-4699FF0ECE15}"/>
                </a:ext>
              </a:extLst>
            </p:cNvPr>
            <p:cNvSpPr/>
            <p:nvPr/>
          </p:nvSpPr>
          <p:spPr>
            <a:xfrm>
              <a:off x="9228116" y="2130185"/>
              <a:ext cx="8511" cy="6857"/>
            </a:xfrm>
            <a:custGeom>
              <a:avLst/>
              <a:gdLst>
                <a:gd name="connsiteX0" fmla="*/ 6225 w 8511"/>
                <a:gd name="connsiteY0" fmla="*/ 0 h 6857"/>
                <a:gd name="connsiteX1" fmla="*/ 8511 w 8511"/>
                <a:gd name="connsiteY1" fmla="*/ 0 h 6857"/>
                <a:gd name="connsiteX2" fmla="*/ 8511 w 8511"/>
                <a:gd name="connsiteY2" fmla="*/ 2286 h 6857"/>
                <a:gd name="connsiteX3" fmla="*/ 1653 w 8511"/>
                <a:gd name="connsiteY3" fmla="*/ 6858 h 6857"/>
                <a:gd name="connsiteX4" fmla="*/ 3939 w 8511"/>
                <a:gd name="connsiteY4" fmla="*/ 0 h 6857"/>
                <a:gd name="connsiteX5" fmla="*/ 6225 w 8511"/>
                <a:gd name="connsiteY5" fmla="*/ 0 h 6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511" h="6857">
                  <a:moveTo>
                    <a:pt x="6225" y="0"/>
                  </a:moveTo>
                  <a:cubicBezTo>
                    <a:pt x="6987" y="0"/>
                    <a:pt x="7749" y="0"/>
                    <a:pt x="8511" y="0"/>
                  </a:cubicBezTo>
                  <a:cubicBezTo>
                    <a:pt x="8511" y="762"/>
                    <a:pt x="8511" y="1524"/>
                    <a:pt x="8511" y="2286"/>
                  </a:cubicBezTo>
                  <a:cubicBezTo>
                    <a:pt x="6225" y="3810"/>
                    <a:pt x="3939" y="5334"/>
                    <a:pt x="1653" y="6858"/>
                  </a:cubicBezTo>
                  <a:cubicBezTo>
                    <a:pt x="-3014" y="2762"/>
                    <a:pt x="3653" y="2477"/>
                    <a:pt x="3939" y="0"/>
                  </a:cubicBezTo>
                  <a:cubicBezTo>
                    <a:pt x="4701" y="0"/>
                    <a:pt x="5463" y="0"/>
                    <a:pt x="6225" y="0"/>
                  </a:cubicBezTo>
                  <a:close/>
                </a:path>
              </a:pathLst>
            </a:custGeom>
            <a:solidFill>
              <a:srgbClr val="F0B1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15" name="Freeform: Shape 314">
              <a:extLst>
                <a:ext uri="{FF2B5EF4-FFF2-40B4-BE49-F238E27FC236}">
                  <a16:creationId xmlns:a16="http://schemas.microsoft.com/office/drawing/2014/main" id="{9AB33C46-18C3-8C11-7F7E-9F673342420D}"/>
                </a:ext>
              </a:extLst>
            </p:cNvPr>
            <p:cNvSpPr/>
            <p:nvPr/>
          </p:nvSpPr>
          <p:spPr>
            <a:xfrm>
              <a:off x="9253268" y="2137042"/>
              <a:ext cx="3933" cy="5543"/>
            </a:xfrm>
            <a:custGeom>
              <a:avLst/>
              <a:gdLst>
                <a:gd name="connsiteX0" fmla="*/ 1647 w 3933"/>
                <a:gd name="connsiteY0" fmla="*/ 0 h 5543"/>
                <a:gd name="connsiteX1" fmla="*/ 3933 w 3933"/>
                <a:gd name="connsiteY1" fmla="*/ 0 h 5543"/>
                <a:gd name="connsiteX2" fmla="*/ 1171 w 3933"/>
                <a:gd name="connsiteY2" fmla="*/ 5429 h 5543"/>
                <a:gd name="connsiteX3" fmla="*/ 1647 w 3933"/>
                <a:gd name="connsiteY3" fmla="*/ 0 h 5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3" h="5543">
                  <a:moveTo>
                    <a:pt x="1647" y="0"/>
                  </a:moveTo>
                  <a:cubicBezTo>
                    <a:pt x="2409" y="0"/>
                    <a:pt x="3171" y="0"/>
                    <a:pt x="3933" y="0"/>
                  </a:cubicBezTo>
                  <a:cubicBezTo>
                    <a:pt x="3267" y="2096"/>
                    <a:pt x="5172" y="6287"/>
                    <a:pt x="1171" y="5429"/>
                  </a:cubicBezTo>
                  <a:cubicBezTo>
                    <a:pt x="-1591" y="4763"/>
                    <a:pt x="1362" y="1810"/>
                    <a:pt x="1647" y="0"/>
                  </a:cubicBezTo>
                  <a:close/>
                </a:path>
              </a:pathLst>
            </a:custGeom>
            <a:solidFill>
              <a:srgbClr val="F4B3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16" name="Freeform: Shape 315">
              <a:extLst>
                <a:ext uri="{FF2B5EF4-FFF2-40B4-BE49-F238E27FC236}">
                  <a16:creationId xmlns:a16="http://schemas.microsoft.com/office/drawing/2014/main" id="{7BC635ED-7B89-373B-A462-70D737410FCB}"/>
                </a:ext>
              </a:extLst>
            </p:cNvPr>
            <p:cNvSpPr/>
            <p:nvPr/>
          </p:nvSpPr>
          <p:spPr>
            <a:xfrm>
              <a:off x="9229769" y="2092693"/>
              <a:ext cx="17487" cy="22335"/>
            </a:xfrm>
            <a:custGeom>
              <a:avLst/>
              <a:gdLst>
                <a:gd name="connsiteX0" fmla="*/ 13716 w 17487"/>
                <a:gd name="connsiteY0" fmla="*/ 916 h 22335"/>
                <a:gd name="connsiteX1" fmla="*/ 16002 w 17487"/>
                <a:gd name="connsiteY1" fmla="*/ 21490 h 22335"/>
                <a:gd name="connsiteX2" fmla="*/ 9906 w 17487"/>
                <a:gd name="connsiteY2" fmla="*/ 21966 h 22335"/>
                <a:gd name="connsiteX3" fmla="*/ 6001 w 17487"/>
                <a:gd name="connsiteY3" fmla="*/ 13489 h 22335"/>
                <a:gd name="connsiteX4" fmla="*/ 4286 w 17487"/>
                <a:gd name="connsiteY4" fmla="*/ 7583 h 22335"/>
                <a:gd name="connsiteX5" fmla="*/ 0 w 17487"/>
                <a:gd name="connsiteY5" fmla="*/ 3297 h 22335"/>
                <a:gd name="connsiteX6" fmla="*/ 2286 w 17487"/>
                <a:gd name="connsiteY6" fmla="*/ 1011 h 22335"/>
                <a:gd name="connsiteX7" fmla="*/ 13716 w 17487"/>
                <a:gd name="connsiteY7" fmla="*/ 916 h 22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487" h="22335">
                  <a:moveTo>
                    <a:pt x="13716" y="916"/>
                  </a:moveTo>
                  <a:cubicBezTo>
                    <a:pt x="20765" y="7107"/>
                    <a:pt x="15716" y="14536"/>
                    <a:pt x="16002" y="21490"/>
                  </a:cubicBezTo>
                  <a:cubicBezTo>
                    <a:pt x="14097" y="22823"/>
                    <a:pt x="12002" y="22252"/>
                    <a:pt x="9906" y="21966"/>
                  </a:cubicBezTo>
                  <a:cubicBezTo>
                    <a:pt x="5429" y="20537"/>
                    <a:pt x="572" y="19204"/>
                    <a:pt x="6001" y="13489"/>
                  </a:cubicBezTo>
                  <a:cubicBezTo>
                    <a:pt x="9144" y="10155"/>
                    <a:pt x="5715" y="9298"/>
                    <a:pt x="4286" y="7583"/>
                  </a:cubicBezTo>
                  <a:cubicBezTo>
                    <a:pt x="2667" y="6345"/>
                    <a:pt x="953" y="5202"/>
                    <a:pt x="0" y="3297"/>
                  </a:cubicBezTo>
                  <a:cubicBezTo>
                    <a:pt x="762" y="2535"/>
                    <a:pt x="1524" y="1773"/>
                    <a:pt x="2286" y="1011"/>
                  </a:cubicBezTo>
                  <a:cubicBezTo>
                    <a:pt x="6096" y="-1561"/>
                    <a:pt x="9906" y="1678"/>
                    <a:pt x="13716" y="916"/>
                  </a:cubicBezTo>
                  <a:close/>
                </a:path>
              </a:pathLst>
            </a:custGeom>
            <a:solidFill>
              <a:srgbClr val="FABD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17" name="Freeform: Shape 316">
              <a:extLst>
                <a:ext uri="{FF2B5EF4-FFF2-40B4-BE49-F238E27FC236}">
                  <a16:creationId xmlns:a16="http://schemas.microsoft.com/office/drawing/2014/main" id="{5FAC4677-380D-7B18-46DB-A3716CEACD97}"/>
                </a:ext>
              </a:extLst>
            </p:cNvPr>
            <p:cNvSpPr/>
            <p:nvPr/>
          </p:nvSpPr>
          <p:spPr>
            <a:xfrm>
              <a:off x="9210797" y="2093001"/>
              <a:ext cx="14730" cy="9751"/>
            </a:xfrm>
            <a:custGeom>
              <a:avLst/>
              <a:gdLst>
                <a:gd name="connsiteX0" fmla="*/ 5256 w 14730"/>
                <a:gd name="connsiteY0" fmla="*/ 9751 h 9751"/>
                <a:gd name="connsiteX1" fmla="*/ 2970 w 14730"/>
                <a:gd name="connsiteY1" fmla="*/ 9751 h 9751"/>
                <a:gd name="connsiteX2" fmla="*/ 2970 w 14730"/>
                <a:gd name="connsiteY2" fmla="*/ 2893 h 9751"/>
                <a:gd name="connsiteX3" fmla="*/ 9828 w 14730"/>
                <a:gd name="connsiteY3" fmla="*/ 607 h 9751"/>
                <a:gd name="connsiteX4" fmla="*/ 14400 w 14730"/>
                <a:gd name="connsiteY4" fmla="*/ 2893 h 9751"/>
                <a:gd name="connsiteX5" fmla="*/ 13162 w 14730"/>
                <a:gd name="connsiteY5" fmla="*/ 6703 h 9751"/>
                <a:gd name="connsiteX6" fmla="*/ 5256 w 14730"/>
                <a:gd name="connsiteY6" fmla="*/ 9751 h 9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0" h="9751">
                  <a:moveTo>
                    <a:pt x="5256" y="9751"/>
                  </a:moveTo>
                  <a:cubicBezTo>
                    <a:pt x="4494" y="9751"/>
                    <a:pt x="3732" y="9751"/>
                    <a:pt x="2970" y="9751"/>
                  </a:cubicBezTo>
                  <a:cubicBezTo>
                    <a:pt x="3732" y="7465"/>
                    <a:pt x="-4078" y="5179"/>
                    <a:pt x="2970" y="2893"/>
                  </a:cubicBezTo>
                  <a:cubicBezTo>
                    <a:pt x="4970" y="1179"/>
                    <a:pt x="6685" y="-1107"/>
                    <a:pt x="9828" y="607"/>
                  </a:cubicBezTo>
                  <a:cubicBezTo>
                    <a:pt x="11733" y="607"/>
                    <a:pt x="13448" y="1083"/>
                    <a:pt x="14400" y="2893"/>
                  </a:cubicBezTo>
                  <a:cubicBezTo>
                    <a:pt x="15257" y="4608"/>
                    <a:pt x="14305" y="5655"/>
                    <a:pt x="13162" y="6703"/>
                  </a:cubicBezTo>
                  <a:cubicBezTo>
                    <a:pt x="10781" y="8418"/>
                    <a:pt x="7637" y="7941"/>
                    <a:pt x="5256" y="9751"/>
                  </a:cubicBezTo>
                  <a:close/>
                </a:path>
              </a:pathLst>
            </a:custGeom>
            <a:solidFill>
              <a:srgbClr val="FDCC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18" name="Freeform: Shape 317">
              <a:extLst>
                <a:ext uri="{FF2B5EF4-FFF2-40B4-BE49-F238E27FC236}">
                  <a16:creationId xmlns:a16="http://schemas.microsoft.com/office/drawing/2014/main" id="{7896609F-5A91-94AE-E931-8E7E27ADB1A8}"/>
                </a:ext>
              </a:extLst>
            </p:cNvPr>
            <p:cNvSpPr/>
            <p:nvPr/>
          </p:nvSpPr>
          <p:spPr>
            <a:xfrm>
              <a:off x="9208195" y="2059318"/>
              <a:ext cx="8522" cy="9907"/>
            </a:xfrm>
            <a:custGeom>
              <a:avLst/>
              <a:gdLst>
                <a:gd name="connsiteX0" fmla="*/ 3286 w 8522"/>
                <a:gd name="connsiteY0" fmla="*/ 95 h 9907"/>
                <a:gd name="connsiteX1" fmla="*/ 7858 w 8522"/>
                <a:gd name="connsiteY1" fmla="*/ 2381 h 9907"/>
                <a:gd name="connsiteX2" fmla="*/ 1953 w 8522"/>
                <a:gd name="connsiteY2" fmla="*/ 9906 h 9907"/>
                <a:gd name="connsiteX3" fmla="*/ 1000 w 8522"/>
                <a:gd name="connsiteY3" fmla="*/ 4572 h 9907"/>
                <a:gd name="connsiteX4" fmla="*/ 1000 w 8522"/>
                <a:gd name="connsiteY4" fmla="*/ 0 h 9907"/>
                <a:gd name="connsiteX5" fmla="*/ 3286 w 8522"/>
                <a:gd name="connsiteY5" fmla="*/ 95 h 9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522" h="9907">
                  <a:moveTo>
                    <a:pt x="3286" y="95"/>
                  </a:moveTo>
                  <a:cubicBezTo>
                    <a:pt x="4239" y="1905"/>
                    <a:pt x="5953" y="2381"/>
                    <a:pt x="7858" y="2381"/>
                  </a:cubicBezTo>
                  <a:cubicBezTo>
                    <a:pt x="10430" y="8382"/>
                    <a:pt x="4905" y="9811"/>
                    <a:pt x="1953" y="9906"/>
                  </a:cubicBezTo>
                  <a:cubicBezTo>
                    <a:pt x="-2905" y="10001"/>
                    <a:pt x="3858" y="6096"/>
                    <a:pt x="1000" y="4572"/>
                  </a:cubicBezTo>
                  <a:cubicBezTo>
                    <a:pt x="-333" y="3048"/>
                    <a:pt x="-333" y="1524"/>
                    <a:pt x="1000" y="0"/>
                  </a:cubicBezTo>
                  <a:cubicBezTo>
                    <a:pt x="1762" y="95"/>
                    <a:pt x="2524" y="95"/>
                    <a:pt x="3286" y="95"/>
                  </a:cubicBezTo>
                  <a:close/>
                </a:path>
              </a:pathLst>
            </a:custGeom>
            <a:solidFill>
              <a:srgbClr val="F9C30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19" name="Freeform: Shape 318">
              <a:extLst>
                <a:ext uri="{FF2B5EF4-FFF2-40B4-BE49-F238E27FC236}">
                  <a16:creationId xmlns:a16="http://schemas.microsoft.com/office/drawing/2014/main" id="{7863A8F4-A92A-DEDD-4B91-33A6DDA21315}"/>
                </a:ext>
              </a:extLst>
            </p:cNvPr>
            <p:cNvSpPr/>
            <p:nvPr/>
          </p:nvSpPr>
          <p:spPr>
            <a:xfrm>
              <a:off x="9203062" y="2071645"/>
              <a:ext cx="5457" cy="8819"/>
            </a:xfrm>
            <a:custGeom>
              <a:avLst/>
              <a:gdLst>
                <a:gd name="connsiteX0" fmla="*/ 609 w 5457"/>
                <a:gd name="connsiteY0" fmla="*/ 8819 h 8819"/>
                <a:gd name="connsiteX1" fmla="*/ 1847 w 5457"/>
                <a:gd name="connsiteY1" fmla="*/ 56 h 8819"/>
                <a:gd name="connsiteX2" fmla="*/ 4514 w 5457"/>
                <a:gd name="connsiteY2" fmla="*/ 1390 h 8819"/>
                <a:gd name="connsiteX3" fmla="*/ 609 w 5457"/>
                <a:gd name="connsiteY3" fmla="*/ 8819 h 8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57" h="8819">
                  <a:moveTo>
                    <a:pt x="609" y="8819"/>
                  </a:moveTo>
                  <a:cubicBezTo>
                    <a:pt x="1943" y="5867"/>
                    <a:pt x="-2248" y="2152"/>
                    <a:pt x="1847" y="56"/>
                  </a:cubicBezTo>
                  <a:cubicBezTo>
                    <a:pt x="2419" y="-229"/>
                    <a:pt x="4038" y="628"/>
                    <a:pt x="4514" y="1390"/>
                  </a:cubicBezTo>
                  <a:cubicBezTo>
                    <a:pt x="7181" y="5581"/>
                    <a:pt x="3657" y="7200"/>
                    <a:pt x="609" y="8819"/>
                  </a:cubicBezTo>
                  <a:close/>
                </a:path>
              </a:pathLst>
            </a:custGeom>
            <a:solidFill>
              <a:srgbClr val="F9C30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20" name="Freeform: Shape 319">
              <a:extLst>
                <a:ext uri="{FF2B5EF4-FFF2-40B4-BE49-F238E27FC236}">
                  <a16:creationId xmlns:a16="http://schemas.microsoft.com/office/drawing/2014/main" id="{A8FAF4E8-B4EB-B5A1-CE33-2DC32F5EF374}"/>
                </a:ext>
              </a:extLst>
            </p:cNvPr>
            <p:cNvSpPr/>
            <p:nvPr/>
          </p:nvSpPr>
          <p:spPr>
            <a:xfrm>
              <a:off x="9201678" y="2057128"/>
              <a:ext cx="7517" cy="9144"/>
            </a:xfrm>
            <a:custGeom>
              <a:avLst/>
              <a:gdLst>
                <a:gd name="connsiteX0" fmla="*/ 7517 w 7517"/>
                <a:gd name="connsiteY0" fmla="*/ 2286 h 9144"/>
                <a:gd name="connsiteX1" fmla="*/ 7517 w 7517"/>
                <a:gd name="connsiteY1" fmla="*/ 6858 h 9144"/>
                <a:gd name="connsiteX2" fmla="*/ 659 w 7517"/>
                <a:gd name="connsiteY2" fmla="*/ 9144 h 9144"/>
                <a:gd name="connsiteX3" fmla="*/ 7517 w 7517"/>
                <a:gd name="connsiteY3" fmla="*/ 0 h 9144"/>
                <a:gd name="connsiteX4" fmla="*/ 7517 w 7517"/>
                <a:gd name="connsiteY4" fmla="*/ 2286 h 9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17" h="9144">
                  <a:moveTo>
                    <a:pt x="7517" y="2286"/>
                  </a:moveTo>
                  <a:cubicBezTo>
                    <a:pt x="7517" y="3810"/>
                    <a:pt x="7517" y="5334"/>
                    <a:pt x="7517" y="6858"/>
                  </a:cubicBezTo>
                  <a:cubicBezTo>
                    <a:pt x="5231" y="7620"/>
                    <a:pt x="2945" y="8382"/>
                    <a:pt x="659" y="9144"/>
                  </a:cubicBezTo>
                  <a:cubicBezTo>
                    <a:pt x="-2294" y="2096"/>
                    <a:pt x="5517" y="3239"/>
                    <a:pt x="7517" y="0"/>
                  </a:cubicBezTo>
                  <a:cubicBezTo>
                    <a:pt x="7517" y="762"/>
                    <a:pt x="7517" y="1524"/>
                    <a:pt x="7517" y="2286"/>
                  </a:cubicBezTo>
                  <a:close/>
                </a:path>
              </a:pathLst>
            </a:custGeom>
            <a:solidFill>
              <a:srgbClr val="F2B60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21" name="Freeform: Shape 320">
              <a:extLst>
                <a:ext uri="{FF2B5EF4-FFF2-40B4-BE49-F238E27FC236}">
                  <a16:creationId xmlns:a16="http://schemas.microsoft.com/office/drawing/2014/main" id="{B26DDEC1-435A-059B-04DE-50130A87DA57}"/>
                </a:ext>
              </a:extLst>
            </p:cNvPr>
            <p:cNvSpPr/>
            <p:nvPr/>
          </p:nvSpPr>
          <p:spPr>
            <a:xfrm>
              <a:off x="9221952" y="2095894"/>
              <a:ext cx="12388" cy="7352"/>
            </a:xfrm>
            <a:custGeom>
              <a:avLst/>
              <a:gdLst>
                <a:gd name="connsiteX0" fmla="*/ 959 w 12388"/>
                <a:gd name="connsiteY0" fmla="*/ 2286 h 7352"/>
                <a:gd name="connsiteX1" fmla="*/ 3245 w 12388"/>
                <a:gd name="connsiteY1" fmla="*/ 0 h 7352"/>
                <a:gd name="connsiteX2" fmla="*/ 7817 w 12388"/>
                <a:gd name="connsiteY2" fmla="*/ 0 h 7352"/>
                <a:gd name="connsiteX3" fmla="*/ 12389 w 12388"/>
                <a:gd name="connsiteY3" fmla="*/ 2286 h 7352"/>
                <a:gd name="connsiteX4" fmla="*/ 5817 w 12388"/>
                <a:gd name="connsiteY4" fmla="*/ 6953 h 7352"/>
                <a:gd name="connsiteX5" fmla="*/ 959 w 12388"/>
                <a:gd name="connsiteY5" fmla="*/ 2286 h 7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388" h="7352">
                  <a:moveTo>
                    <a:pt x="959" y="2286"/>
                  </a:moveTo>
                  <a:cubicBezTo>
                    <a:pt x="1721" y="1524"/>
                    <a:pt x="2483" y="762"/>
                    <a:pt x="3245" y="0"/>
                  </a:cubicBezTo>
                  <a:cubicBezTo>
                    <a:pt x="4769" y="0"/>
                    <a:pt x="6293" y="0"/>
                    <a:pt x="7817" y="0"/>
                  </a:cubicBezTo>
                  <a:cubicBezTo>
                    <a:pt x="9722" y="95"/>
                    <a:pt x="11436" y="476"/>
                    <a:pt x="12389" y="2286"/>
                  </a:cubicBezTo>
                  <a:cubicBezTo>
                    <a:pt x="10960" y="4858"/>
                    <a:pt x="8388" y="6001"/>
                    <a:pt x="5817" y="6953"/>
                  </a:cubicBezTo>
                  <a:cubicBezTo>
                    <a:pt x="2197" y="7430"/>
                    <a:pt x="-1899" y="8573"/>
                    <a:pt x="959" y="2286"/>
                  </a:cubicBezTo>
                  <a:close/>
                </a:path>
              </a:pathLst>
            </a:custGeom>
            <a:solidFill>
              <a:srgbClr val="F4B7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22" name="Freeform: Shape 321">
              <a:extLst>
                <a:ext uri="{FF2B5EF4-FFF2-40B4-BE49-F238E27FC236}">
                  <a16:creationId xmlns:a16="http://schemas.microsoft.com/office/drawing/2014/main" id="{755190BC-800A-3874-5918-242299A63B37}"/>
                </a:ext>
              </a:extLst>
            </p:cNvPr>
            <p:cNvSpPr/>
            <p:nvPr/>
          </p:nvSpPr>
          <p:spPr>
            <a:xfrm>
              <a:off x="9213767" y="2089385"/>
              <a:ext cx="7707" cy="6509"/>
            </a:xfrm>
            <a:custGeom>
              <a:avLst/>
              <a:gdLst>
                <a:gd name="connsiteX0" fmla="*/ 6858 w 7707"/>
                <a:gd name="connsiteY0" fmla="*/ 4223 h 6509"/>
                <a:gd name="connsiteX1" fmla="*/ 0 w 7707"/>
                <a:gd name="connsiteY1" fmla="*/ 6509 h 6509"/>
                <a:gd name="connsiteX2" fmla="*/ 6001 w 7707"/>
                <a:gd name="connsiteY2" fmla="*/ 32 h 6509"/>
                <a:gd name="connsiteX3" fmla="*/ 6858 w 7707"/>
                <a:gd name="connsiteY3" fmla="*/ 4223 h 65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707" h="6509">
                  <a:moveTo>
                    <a:pt x="6858" y="4223"/>
                  </a:moveTo>
                  <a:cubicBezTo>
                    <a:pt x="4572" y="4985"/>
                    <a:pt x="2286" y="5747"/>
                    <a:pt x="0" y="6509"/>
                  </a:cubicBezTo>
                  <a:cubicBezTo>
                    <a:pt x="286" y="2699"/>
                    <a:pt x="1810" y="-349"/>
                    <a:pt x="6001" y="32"/>
                  </a:cubicBezTo>
                  <a:cubicBezTo>
                    <a:pt x="9049" y="223"/>
                    <a:pt x="7144" y="2699"/>
                    <a:pt x="6858" y="4223"/>
                  </a:cubicBezTo>
                  <a:close/>
                </a:path>
              </a:pathLst>
            </a:custGeom>
            <a:solidFill>
              <a:srgbClr val="F9BF0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23" name="Freeform: Shape 322">
              <a:extLst>
                <a:ext uri="{FF2B5EF4-FFF2-40B4-BE49-F238E27FC236}">
                  <a16:creationId xmlns:a16="http://schemas.microsoft.com/office/drawing/2014/main" id="{EA17BADE-3F5D-2B8F-7AFC-275C6C65EA2B}"/>
                </a:ext>
              </a:extLst>
            </p:cNvPr>
            <p:cNvSpPr/>
            <p:nvPr/>
          </p:nvSpPr>
          <p:spPr>
            <a:xfrm>
              <a:off x="9227483" y="2066272"/>
              <a:ext cx="6885" cy="9144"/>
            </a:xfrm>
            <a:custGeom>
              <a:avLst/>
              <a:gdLst>
                <a:gd name="connsiteX0" fmla="*/ 0 w 6885"/>
                <a:gd name="connsiteY0" fmla="*/ 2286 h 9144"/>
                <a:gd name="connsiteX1" fmla="*/ 6858 w 6885"/>
                <a:gd name="connsiteY1" fmla="*/ 0 h 9144"/>
                <a:gd name="connsiteX2" fmla="*/ 2286 w 6885"/>
                <a:gd name="connsiteY2" fmla="*/ 9144 h 9144"/>
                <a:gd name="connsiteX3" fmla="*/ 0 w 6885"/>
                <a:gd name="connsiteY3" fmla="*/ 2286 h 9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885" h="9144">
                  <a:moveTo>
                    <a:pt x="0" y="2286"/>
                  </a:moveTo>
                  <a:cubicBezTo>
                    <a:pt x="2286" y="1524"/>
                    <a:pt x="4572" y="762"/>
                    <a:pt x="6858" y="0"/>
                  </a:cubicBezTo>
                  <a:cubicBezTo>
                    <a:pt x="7239" y="4000"/>
                    <a:pt x="3620" y="6001"/>
                    <a:pt x="2286" y="9144"/>
                  </a:cubicBezTo>
                  <a:cubicBezTo>
                    <a:pt x="-381" y="7429"/>
                    <a:pt x="95" y="4763"/>
                    <a:pt x="0" y="2286"/>
                  </a:cubicBezTo>
                  <a:close/>
                </a:path>
              </a:pathLst>
            </a:custGeom>
            <a:solidFill>
              <a:srgbClr val="F1BC0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24" name="Freeform: Shape 323">
              <a:extLst>
                <a:ext uri="{FF2B5EF4-FFF2-40B4-BE49-F238E27FC236}">
                  <a16:creationId xmlns:a16="http://schemas.microsoft.com/office/drawing/2014/main" id="{BEC4DF8A-666E-F487-4115-955190945D6C}"/>
                </a:ext>
              </a:extLst>
            </p:cNvPr>
            <p:cNvSpPr/>
            <p:nvPr/>
          </p:nvSpPr>
          <p:spPr>
            <a:xfrm>
              <a:off x="9201004" y="2098181"/>
              <a:ext cx="31194" cy="22860"/>
            </a:xfrm>
            <a:custGeom>
              <a:avLst/>
              <a:gdLst>
                <a:gd name="connsiteX0" fmla="*/ 21908 w 31194"/>
                <a:gd name="connsiteY0" fmla="*/ 0 h 22860"/>
                <a:gd name="connsiteX1" fmla="*/ 26480 w 31194"/>
                <a:gd name="connsiteY1" fmla="*/ 2286 h 22860"/>
                <a:gd name="connsiteX2" fmla="*/ 26480 w 31194"/>
                <a:gd name="connsiteY2" fmla="*/ 16002 h 22860"/>
                <a:gd name="connsiteX3" fmla="*/ 15050 w 31194"/>
                <a:gd name="connsiteY3" fmla="*/ 20574 h 22860"/>
                <a:gd name="connsiteX4" fmla="*/ 8192 w 31194"/>
                <a:gd name="connsiteY4" fmla="*/ 22860 h 22860"/>
                <a:gd name="connsiteX5" fmla="*/ 0 w 31194"/>
                <a:gd name="connsiteY5" fmla="*/ 15240 h 22860"/>
                <a:gd name="connsiteX6" fmla="*/ 8192 w 31194"/>
                <a:gd name="connsiteY6" fmla="*/ 11525 h 22860"/>
                <a:gd name="connsiteX7" fmla="*/ 15050 w 31194"/>
                <a:gd name="connsiteY7" fmla="*/ 6953 h 22860"/>
                <a:gd name="connsiteX8" fmla="*/ 15050 w 31194"/>
                <a:gd name="connsiteY8" fmla="*/ 4667 h 22860"/>
                <a:gd name="connsiteX9" fmla="*/ 21908 w 31194"/>
                <a:gd name="connsiteY9" fmla="*/ 0 h 22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194" h="22860">
                  <a:moveTo>
                    <a:pt x="21908" y="0"/>
                  </a:moveTo>
                  <a:cubicBezTo>
                    <a:pt x="21812" y="4096"/>
                    <a:pt x="24003" y="3429"/>
                    <a:pt x="26480" y="2286"/>
                  </a:cubicBezTo>
                  <a:cubicBezTo>
                    <a:pt x="32766" y="6858"/>
                    <a:pt x="32766" y="11430"/>
                    <a:pt x="26480" y="16002"/>
                  </a:cubicBezTo>
                  <a:cubicBezTo>
                    <a:pt x="21146" y="13621"/>
                    <a:pt x="17717" y="16193"/>
                    <a:pt x="15050" y="20574"/>
                  </a:cubicBezTo>
                  <a:cubicBezTo>
                    <a:pt x="12764" y="21336"/>
                    <a:pt x="10478" y="22098"/>
                    <a:pt x="8192" y="22860"/>
                  </a:cubicBezTo>
                  <a:cubicBezTo>
                    <a:pt x="7049" y="19050"/>
                    <a:pt x="2477" y="18574"/>
                    <a:pt x="0" y="15240"/>
                  </a:cubicBezTo>
                  <a:cubicBezTo>
                    <a:pt x="3143" y="13811"/>
                    <a:pt x="5715" y="12668"/>
                    <a:pt x="8192" y="11525"/>
                  </a:cubicBezTo>
                  <a:cubicBezTo>
                    <a:pt x="14002" y="12763"/>
                    <a:pt x="15812" y="11525"/>
                    <a:pt x="15050" y="6953"/>
                  </a:cubicBezTo>
                  <a:cubicBezTo>
                    <a:pt x="15050" y="6191"/>
                    <a:pt x="15050" y="5429"/>
                    <a:pt x="15050" y="4667"/>
                  </a:cubicBezTo>
                  <a:cubicBezTo>
                    <a:pt x="14859" y="-762"/>
                    <a:pt x="20098" y="2191"/>
                    <a:pt x="21908" y="0"/>
                  </a:cubicBezTo>
                  <a:close/>
                </a:path>
              </a:pathLst>
            </a:custGeom>
            <a:solidFill>
              <a:srgbClr val="FCBD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25" name="Freeform: Shape 324">
              <a:extLst>
                <a:ext uri="{FF2B5EF4-FFF2-40B4-BE49-F238E27FC236}">
                  <a16:creationId xmlns:a16="http://schemas.microsoft.com/office/drawing/2014/main" id="{39D859ED-10B2-3CA4-AC2D-597C4549D0A9}"/>
                </a:ext>
              </a:extLst>
            </p:cNvPr>
            <p:cNvSpPr/>
            <p:nvPr/>
          </p:nvSpPr>
          <p:spPr>
            <a:xfrm>
              <a:off x="9156712" y="2114038"/>
              <a:ext cx="20573" cy="16146"/>
            </a:xfrm>
            <a:custGeom>
              <a:avLst/>
              <a:gdLst>
                <a:gd name="connsiteX0" fmla="*/ 11430 w 20573"/>
                <a:gd name="connsiteY0" fmla="*/ 144 h 16146"/>
                <a:gd name="connsiteX1" fmla="*/ 16002 w 20573"/>
                <a:gd name="connsiteY1" fmla="*/ 4716 h 16146"/>
                <a:gd name="connsiteX2" fmla="*/ 20574 w 20573"/>
                <a:gd name="connsiteY2" fmla="*/ 16146 h 16146"/>
                <a:gd name="connsiteX3" fmla="*/ 11430 w 20573"/>
                <a:gd name="connsiteY3" fmla="*/ 5478 h 16146"/>
                <a:gd name="connsiteX4" fmla="*/ 0 w 20573"/>
                <a:gd name="connsiteY4" fmla="*/ 7002 h 16146"/>
                <a:gd name="connsiteX5" fmla="*/ 11430 w 20573"/>
                <a:gd name="connsiteY5" fmla="*/ 144 h 161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573" h="16146">
                  <a:moveTo>
                    <a:pt x="11430" y="144"/>
                  </a:moveTo>
                  <a:cubicBezTo>
                    <a:pt x="14383" y="240"/>
                    <a:pt x="15907" y="1764"/>
                    <a:pt x="16002" y="4716"/>
                  </a:cubicBezTo>
                  <a:cubicBezTo>
                    <a:pt x="21050" y="7098"/>
                    <a:pt x="18764" y="12432"/>
                    <a:pt x="20574" y="16146"/>
                  </a:cubicBezTo>
                  <a:cubicBezTo>
                    <a:pt x="9620" y="13194"/>
                    <a:pt x="9620" y="13194"/>
                    <a:pt x="11430" y="5478"/>
                  </a:cubicBezTo>
                  <a:cubicBezTo>
                    <a:pt x="7525" y="5478"/>
                    <a:pt x="4572" y="12622"/>
                    <a:pt x="0" y="7002"/>
                  </a:cubicBezTo>
                  <a:cubicBezTo>
                    <a:pt x="2381" y="2335"/>
                    <a:pt x="5715" y="-713"/>
                    <a:pt x="11430" y="144"/>
                  </a:cubicBezTo>
                  <a:close/>
                </a:path>
              </a:pathLst>
            </a:custGeom>
            <a:solidFill>
              <a:srgbClr val="F8BE0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26" name="Freeform: Shape 325">
              <a:extLst>
                <a:ext uri="{FF2B5EF4-FFF2-40B4-BE49-F238E27FC236}">
                  <a16:creationId xmlns:a16="http://schemas.microsoft.com/office/drawing/2014/main" id="{58502D8A-DF11-1BB1-5CB1-1D9101198CA5}"/>
                </a:ext>
              </a:extLst>
            </p:cNvPr>
            <p:cNvSpPr/>
            <p:nvPr/>
          </p:nvSpPr>
          <p:spPr>
            <a:xfrm>
              <a:off x="9181858" y="2107324"/>
              <a:ext cx="15134" cy="11566"/>
            </a:xfrm>
            <a:custGeom>
              <a:avLst/>
              <a:gdLst>
                <a:gd name="connsiteX0" fmla="*/ 0 w 15134"/>
                <a:gd name="connsiteY0" fmla="*/ 11430 h 11566"/>
                <a:gd name="connsiteX1" fmla="*/ 11430 w 15134"/>
                <a:gd name="connsiteY1" fmla="*/ 0 h 11566"/>
                <a:gd name="connsiteX2" fmla="*/ 14002 w 15134"/>
                <a:gd name="connsiteY2" fmla="*/ 3810 h 11566"/>
                <a:gd name="connsiteX3" fmla="*/ 0 w 15134"/>
                <a:gd name="connsiteY3" fmla="*/ 11430 h 11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4" h="11566">
                  <a:moveTo>
                    <a:pt x="0" y="11430"/>
                  </a:moveTo>
                  <a:cubicBezTo>
                    <a:pt x="2381" y="6191"/>
                    <a:pt x="9525" y="5715"/>
                    <a:pt x="11430" y="0"/>
                  </a:cubicBezTo>
                  <a:cubicBezTo>
                    <a:pt x="13430" y="572"/>
                    <a:pt x="16955" y="1238"/>
                    <a:pt x="14002" y="3810"/>
                  </a:cubicBezTo>
                  <a:cubicBezTo>
                    <a:pt x="10001" y="7239"/>
                    <a:pt x="6572" y="12478"/>
                    <a:pt x="0" y="11430"/>
                  </a:cubicBezTo>
                  <a:close/>
                </a:path>
              </a:pathLst>
            </a:custGeom>
            <a:solidFill>
              <a:srgbClr val="F3B7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27" name="Freeform: Shape 326">
              <a:extLst>
                <a:ext uri="{FF2B5EF4-FFF2-40B4-BE49-F238E27FC236}">
                  <a16:creationId xmlns:a16="http://schemas.microsoft.com/office/drawing/2014/main" id="{4DA4576A-B8E0-D8E8-23EF-E61B8D064CE0}"/>
                </a:ext>
              </a:extLst>
            </p:cNvPr>
            <p:cNvSpPr/>
            <p:nvPr/>
          </p:nvSpPr>
          <p:spPr>
            <a:xfrm>
              <a:off x="9185584" y="2123377"/>
              <a:ext cx="8322" cy="6807"/>
            </a:xfrm>
            <a:custGeom>
              <a:avLst/>
              <a:gdLst>
                <a:gd name="connsiteX0" fmla="*/ 3133 w 8322"/>
                <a:gd name="connsiteY0" fmla="*/ 6807 h 6807"/>
                <a:gd name="connsiteX1" fmla="*/ 3133 w 8322"/>
                <a:gd name="connsiteY1" fmla="*/ 2235 h 6807"/>
                <a:gd name="connsiteX2" fmla="*/ 8086 w 8322"/>
                <a:gd name="connsiteY2" fmla="*/ 1378 h 6807"/>
                <a:gd name="connsiteX3" fmla="*/ 3133 w 8322"/>
                <a:gd name="connsiteY3" fmla="*/ 6807 h 6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322" h="6807">
                  <a:moveTo>
                    <a:pt x="3133" y="6807"/>
                  </a:moveTo>
                  <a:cubicBezTo>
                    <a:pt x="-4582" y="5283"/>
                    <a:pt x="4562" y="3759"/>
                    <a:pt x="3133" y="2235"/>
                  </a:cubicBezTo>
                  <a:cubicBezTo>
                    <a:pt x="4657" y="426"/>
                    <a:pt x="7229" y="-1289"/>
                    <a:pt x="8086" y="1378"/>
                  </a:cubicBezTo>
                  <a:cubicBezTo>
                    <a:pt x="9134" y="4331"/>
                    <a:pt x="6562" y="6522"/>
                    <a:pt x="3133" y="6807"/>
                  </a:cubicBezTo>
                  <a:close/>
                </a:path>
              </a:pathLst>
            </a:custGeom>
            <a:solidFill>
              <a:srgbClr val="F4BA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:a16="http://schemas.microsoft.com/office/drawing/2014/main" id="{7BFAEE25-BC8F-BE1B-C008-AA68DF7BC9C3}"/>
                </a:ext>
              </a:extLst>
            </p:cNvPr>
            <p:cNvSpPr/>
            <p:nvPr/>
          </p:nvSpPr>
          <p:spPr>
            <a:xfrm>
              <a:off x="9209195" y="2105038"/>
              <a:ext cx="12102" cy="6700"/>
            </a:xfrm>
            <a:custGeom>
              <a:avLst/>
              <a:gdLst>
                <a:gd name="connsiteX0" fmla="*/ 6858 w 12102"/>
                <a:gd name="connsiteY0" fmla="*/ 0 h 6700"/>
                <a:gd name="connsiteX1" fmla="*/ 11144 w 12102"/>
                <a:gd name="connsiteY1" fmla="*/ 476 h 6700"/>
                <a:gd name="connsiteX2" fmla="*/ 10573 w 12102"/>
                <a:gd name="connsiteY2" fmla="*/ 3715 h 6700"/>
                <a:gd name="connsiteX3" fmla="*/ 0 w 12102"/>
                <a:gd name="connsiteY3" fmla="*/ 4572 h 6700"/>
                <a:gd name="connsiteX4" fmla="*/ 6858 w 12102"/>
                <a:gd name="connsiteY4" fmla="*/ 0 h 6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02" h="6700">
                  <a:moveTo>
                    <a:pt x="6858" y="0"/>
                  </a:moveTo>
                  <a:cubicBezTo>
                    <a:pt x="8287" y="95"/>
                    <a:pt x="10001" y="-190"/>
                    <a:pt x="11144" y="476"/>
                  </a:cubicBezTo>
                  <a:cubicBezTo>
                    <a:pt x="13049" y="1619"/>
                    <a:pt x="11716" y="3143"/>
                    <a:pt x="10573" y="3715"/>
                  </a:cubicBezTo>
                  <a:cubicBezTo>
                    <a:pt x="7239" y="5143"/>
                    <a:pt x="3905" y="9144"/>
                    <a:pt x="0" y="4572"/>
                  </a:cubicBezTo>
                  <a:cubicBezTo>
                    <a:pt x="3334" y="4572"/>
                    <a:pt x="5620" y="3048"/>
                    <a:pt x="6858" y="0"/>
                  </a:cubicBezTo>
                  <a:close/>
                </a:path>
              </a:pathLst>
            </a:custGeom>
            <a:solidFill>
              <a:srgbClr val="F7B2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:a16="http://schemas.microsoft.com/office/drawing/2014/main" id="{50129014-06D9-B901-8666-0491212967B1}"/>
                </a:ext>
              </a:extLst>
            </p:cNvPr>
            <p:cNvSpPr/>
            <p:nvPr/>
          </p:nvSpPr>
          <p:spPr>
            <a:xfrm>
              <a:off x="9202337" y="2132471"/>
              <a:ext cx="6858" cy="4571"/>
            </a:xfrm>
            <a:custGeom>
              <a:avLst/>
              <a:gdLst>
                <a:gd name="connsiteX0" fmla="*/ 6858 w 6858"/>
                <a:gd name="connsiteY0" fmla="*/ 4572 h 4571"/>
                <a:gd name="connsiteX1" fmla="*/ 0 w 6858"/>
                <a:gd name="connsiteY1" fmla="*/ 4572 h 4571"/>
                <a:gd name="connsiteX2" fmla="*/ 6858 w 6858"/>
                <a:gd name="connsiteY2" fmla="*/ 0 h 4571"/>
                <a:gd name="connsiteX3" fmla="*/ 6858 w 6858"/>
                <a:gd name="connsiteY3" fmla="*/ 4572 h 4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858" h="4571">
                  <a:moveTo>
                    <a:pt x="6858" y="4572"/>
                  </a:moveTo>
                  <a:cubicBezTo>
                    <a:pt x="4572" y="4572"/>
                    <a:pt x="2286" y="4572"/>
                    <a:pt x="0" y="4572"/>
                  </a:cubicBezTo>
                  <a:cubicBezTo>
                    <a:pt x="1334" y="1524"/>
                    <a:pt x="3620" y="0"/>
                    <a:pt x="6858" y="0"/>
                  </a:cubicBezTo>
                  <a:cubicBezTo>
                    <a:pt x="6858" y="1524"/>
                    <a:pt x="6858" y="3048"/>
                    <a:pt x="6858" y="4572"/>
                  </a:cubicBezTo>
                  <a:close/>
                </a:path>
              </a:pathLst>
            </a:custGeom>
            <a:solidFill>
              <a:srgbClr val="F0B2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30" name="Freeform: Shape 329">
              <a:extLst>
                <a:ext uri="{FF2B5EF4-FFF2-40B4-BE49-F238E27FC236}">
                  <a16:creationId xmlns:a16="http://schemas.microsoft.com/office/drawing/2014/main" id="{9A9195B1-3A52-50BE-1266-8178C43DEE57}"/>
                </a:ext>
              </a:extLst>
            </p:cNvPr>
            <p:cNvSpPr/>
            <p:nvPr/>
          </p:nvSpPr>
          <p:spPr>
            <a:xfrm>
              <a:off x="9254915" y="2079473"/>
              <a:ext cx="23224" cy="27851"/>
            </a:xfrm>
            <a:custGeom>
              <a:avLst/>
              <a:gdLst>
                <a:gd name="connsiteX0" fmla="*/ 11430 w 23224"/>
                <a:gd name="connsiteY0" fmla="*/ 27851 h 27851"/>
                <a:gd name="connsiteX1" fmla="*/ 6858 w 23224"/>
                <a:gd name="connsiteY1" fmla="*/ 23279 h 27851"/>
                <a:gd name="connsiteX2" fmla="*/ 4572 w 23224"/>
                <a:gd name="connsiteY2" fmla="*/ 16421 h 27851"/>
                <a:gd name="connsiteX3" fmla="*/ 0 w 23224"/>
                <a:gd name="connsiteY3" fmla="*/ 7277 h 27851"/>
                <a:gd name="connsiteX4" fmla="*/ 3143 w 23224"/>
                <a:gd name="connsiteY4" fmla="*/ 4991 h 27851"/>
                <a:gd name="connsiteX5" fmla="*/ 4001 w 23224"/>
                <a:gd name="connsiteY5" fmla="*/ 2229 h 27851"/>
                <a:gd name="connsiteX6" fmla="*/ 9144 w 23224"/>
                <a:gd name="connsiteY6" fmla="*/ 419 h 27851"/>
                <a:gd name="connsiteX7" fmla="*/ 20574 w 23224"/>
                <a:gd name="connsiteY7" fmla="*/ 7277 h 27851"/>
                <a:gd name="connsiteX8" fmla="*/ 15430 w 23224"/>
                <a:gd name="connsiteY8" fmla="*/ 23279 h 27851"/>
                <a:gd name="connsiteX9" fmla="*/ 11430 w 23224"/>
                <a:gd name="connsiteY9" fmla="*/ 27851 h 27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224" h="27851">
                  <a:moveTo>
                    <a:pt x="11430" y="27851"/>
                  </a:moveTo>
                  <a:cubicBezTo>
                    <a:pt x="8477" y="27756"/>
                    <a:pt x="6953" y="26232"/>
                    <a:pt x="6858" y="23279"/>
                  </a:cubicBezTo>
                  <a:cubicBezTo>
                    <a:pt x="4001" y="21660"/>
                    <a:pt x="9049" y="17564"/>
                    <a:pt x="4572" y="16421"/>
                  </a:cubicBezTo>
                  <a:cubicBezTo>
                    <a:pt x="1619" y="14135"/>
                    <a:pt x="381" y="10897"/>
                    <a:pt x="0" y="7277"/>
                  </a:cubicBezTo>
                  <a:cubicBezTo>
                    <a:pt x="190" y="5277"/>
                    <a:pt x="5143" y="10039"/>
                    <a:pt x="3143" y="4991"/>
                  </a:cubicBezTo>
                  <a:cubicBezTo>
                    <a:pt x="3238" y="3943"/>
                    <a:pt x="3429" y="3086"/>
                    <a:pt x="4001" y="2229"/>
                  </a:cubicBezTo>
                  <a:cubicBezTo>
                    <a:pt x="5620" y="1276"/>
                    <a:pt x="6763" y="-914"/>
                    <a:pt x="9144" y="419"/>
                  </a:cubicBezTo>
                  <a:cubicBezTo>
                    <a:pt x="11906" y="4515"/>
                    <a:pt x="13049" y="11087"/>
                    <a:pt x="20574" y="7277"/>
                  </a:cubicBezTo>
                  <a:cubicBezTo>
                    <a:pt x="25336" y="15850"/>
                    <a:pt x="23717" y="21184"/>
                    <a:pt x="15430" y="23279"/>
                  </a:cubicBezTo>
                  <a:cubicBezTo>
                    <a:pt x="12763" y="23946"/>
                    <a:pt x="11716" y="25375"/>
                    <a:pt x="11430" y="27851"/>
                  </a:cubicBezTo>
                  <a:close/>
                </a:path>
              </a:pathLst>
            </a:custGeom>
            <a:solidFill>
              <a:srgbClr val="F9B9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31" name="Freeform: Shape 330">
              <a:extLst>
                <a:ext uri="{FF2B5EF4-FFF2-40B4-BE49-F238E27FC236}">
                  <a16:creationId xmlns:a16="http://schemas.microsoft.com/office/drawing/2014/main" id="{21B4F952-0FBD-AFA9-8789-810FB3CD7275}"/>
                </a:ext>
              </a:extLst>
            </p:cNvPr>
            <p:cNvSpPr/>
            <p:nvPr/>
          </p:nvSpPr>
          <p:spPr>
            <a:xfrm>
              <a:off x="9274461" y="2082178"/>
              <a:ext cx="12362" cy="6081"/>
            </a:xfrm>
            <a:custGeom>
              <a:avLst/>
              <a:gdLst>
                <a:gd name="connsiteX0" fmla="*/ 12363 w 12362"/>
                <a:gd name="connsiteY0" fmla="*/ 0 h 6081"/>
                <a:gd name="connsiteX1" fmla="*/ 12363 w 12362"/>
                <a:gd name="connsiteY1" fmla="*/ 4572 h 6081"/>
                <a:gd name="connsiteX2" fmla="*/ 933 w 12362"/>
                <a:gd name="connsiteY2" fmla="*/ 4572 h 6081"/>
                <a:gd name="connsiteX3" fmla="*/ 1695 w 12362"/>
                <a:gd name="connsiteY3" fmla="*/ 667 h 6081"/>
                <a:gd name="connsiteX4" fmla="*/ 12363 w 12362"/>
                <a:gd name="connsiteY4" fmla="*/ 0 h 6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362" h="6081">
                  <a:moveTo>
                    <a:pt x="12363" y="0"/>
                  </a:moveTo>
                  <a:cubicBezTo>
                    <a:pt x="12172" y="1524"/>
                    <a:pt x="9791" y="3048"/>
                    <a:pt x="12363" y="4572"/>
                  </a:cubicBezTo>
                  <a:cubicBezTo>
                    <a:pt x="8553" y="8668"/>
                    <a:pt x="4743" y="2953"/>
                    <a:pt x="933" y="4572"/>
                  </a:cubicBezTo>
                  <a:cubicBezTo>
                    <a:pt x="837" y="3143"/>
                    <a:pt x="-1544" y="1048"/>
                    <a:pt x="1695" y="667"/>
                  </a:cubicBezTo>
                  <a:cubicBezTo>
                    <a:pt x="5314" y="190"/>
                    <a:pt x="8838" y="190"/>
                    <a:pt x="12363" y="0"/>
                  </a:cubicBezTo>
                  <a:close/>
                </a:path>
              </a:pathLst>
            </a:custGeom>
            <a:solidFill>
              <a:srgbClr val="F9B9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E7CA7990-EAD9-AAF2-1E06-566F2984499C}"/>
                </a:ext>
              </a:extLst>
            </p:cNvPr>
            <p:cNvSpPr/>
            <p:nvPr/>
          </p:nvSpPr>
          <p:spPr>
            <a:xfrm>
              <a:off x="9258844" y="2073035"/>
              <a:ext cx="7500" cy="9143"/>
            </a:xfrm>
            <a:custGeom>
              <a:avLst/>
              <a:gdLst>
                <a:gd name="connsiteX0" fmla="*/ 5215 w 7500"/>
                <a:gd name="connsiteY0" fmla="*/ 6858 h 9143"/>
                <a:gd name="connsiteX1" fmla="*/ 643 w 7500"/>
                <a:gd name="connsiteY1" fmla="*/ 9144 h 9143"/>
                <a:gd name="connsiteX2" fmla="*/ 71 w 7500"/>
                <a:gd name="connsiteY2" fmla="*/ 7620 h 9143"/>
                <a:gd name="connsiteX3" fmla="*/ 643 w 7500"/>
                <a:gd name="connsiteY3" fmla="*/ 6858 h 9143"/>
                <a:gd name="connsiteX4" fmla="*/ 643 w 7500"/>
                <a:gd name="connsiteY4" fmla="*/ 0 h 9143"/>
                <a:gd name="connsiteX5" fmla="*/ 7501 w 7500"/>
                <a:gd name="connsiteY5" fmla="*/ 4572 h 9143"/>
                <a:gd name="connsiteX6" fmla="*/ 5215 w 7500"/>
                <a:gd name="connsiteY6" fmla="*/ 6858 h 9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500" h="9143">
                  <a:moveTo>
                    <a:pt x="5215" y="6858"/>
                  </a:moveTo>
                  <a:cubicBezTo>
                    <a:pt x="3691" y="7620"/>
                    <a:pt x="2167" y="8382"/>
                    <a:pt x="643" y="9144"/>
                  </a:cubicBezTo>
                  <a:cubicBezTo>
                    <a:pt x="71" y="8668"/>
                    <a:pt x="-119" y="8096"/>
                    <a:pt x="71" y="7620"/>
                  </a:cubicBezTo>
                  <a:cubicBezTo>
                    <a:pt x="262" y="7144"/>
                    <a:pt x="452" y="6858"/>
                    <a:pt x="643" y="6858"/>
                  </a:cubicBezTo>
                  <a:cubicBezTo>
                    <a:pt x="643" y="4572"/>
                    <a:pt x="643" y="2286"/>
                    <a:pt x="643" y="0"/>
                  </a:cubicBezTo>
                  <a:cubicBezTo>
                    <a:pt x="3977" y="0"/>
                    <a:pt x="6167" y="1524"/>
                    <a:pt x="7501" y="4572"/>
                  </a:cubicBezTo>
                  <a:cubicBezTo>
                    <a:pt x="6739" y="5334"/>
                    <a:pt x="5977" y="6096"/>
                    <a:pt x="5215" y="6858"/>
                  </a:cubicBezTo>
                  <a:close/>
                </a:path>
              </a:pathLst>
            </a:custGeom>
            <a:solidFill>
              <a:srgbClr val="FBC20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B05652E1-EA22-1526-23FE-475B1910B03C}"/>
                </a:ext>
              </a:extLst>
            </p:cNvPr>
            <p:cNvSpPr/>
            <p:nvPr/>
          </p:nvSpPr>
          <p:spPr>
            <a:xfrm>
              <a:off x="9250343" y="2079893"/>
              <a:ext cx="9144" cy="5808"/>
            </a:xfrm>
            <a:custGeom>
              <a:avLst/>
              <a:gdLst>
                <a:gd name="connsiteX0" fmla="*/ 9144 w 9144"/>
                <a:gd name="connsiteY0" fmla="*/ 0 h 5808"/>
                <a:gd name="connsiteX1" fmla="*/ 9144 w 9144"/>
                <a:gd name="connsiteY1" fmla="*/ 2286 h 5808"/>
                <a:gd name="connsiteX2" fmla="*/ 9144 w 9144"/>
                <a:gd name="connsiteY2" fmla="*/ 2286 h 5808"/>
                <a:gd name="connsiteX3" fmla="*/ 0 w 9144"/>
                <a:gd name="connsiteY3" fmla="*/ 0 h 5808"/>
                <a:gd name="connsiteX4" fmla="*/ 0 w 9144"/>
                <a:gd name="connsiteY4" fmla="*/ 0 h 5808"/>
                <a:gd name="connsiteX5" fmla="*/ 9144 w 9144"/>
                <a:gd name="connsiteY5" fmla="*/ 0 h 58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144" h="5808">
                  <a:moveTo>
                    <a:pt x="9144" y="0"/>
                  </a:moveTo>
                  <a:cubicBezTo>
                    <a:pt x="9144" y="762"/>
                    <a:pt x="9144" y="1524"/>
                    <a:pt x="9144" y="2286"/>
                  </a:cubicBezTo>
                  <a:lnTo>
                    <a:pt x="9144" y="2286"/>
                  </a:lnTo>
                  <a:cubicBezTo>
                    <a:pt x="5429" y="4286"/>
                    <a:pt x="667" y="10192"/>
                    <a:pt x="0" y="0"/>
                  </a:cubicBezTo>
                  <a:lnTo>
                    <a:pt x="0" y="0"/>
                  </a:lnTo>
                  <a:cubicBezTo>
                    <a:pt x="3048" y="0"/>
                    <a:pt x="6096" y="0"/>
                    <a:pt x="9144" y="0"/>
                  </a:cubicBezTo>
                  <a:close/>
                </a:path>
              </a:pathLst>
            </a:custGeom>
            <a:solidFill>
              <a:srgbClr val="F0B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FC0727CF-8815-4DB2-4521-41470CEA39A7}"/>
                </a:ext>
              </a:extLst>
            </p:cNvPr>
            <p:cNvSpPr/>
            <p:nvPr/>
          </p:nvSpPr>
          <p:spPr>
            <a:xfrm>
              <a:off x="9142639" y="2102753"/>
              <a:ext cx="27391" cy="25050"/>
            </a:xfrm>
            <a:custGeom>
              <a:avLst/>
              <a:gdLst>
                <a:gd name="connsiteX0" fmla="*/ 25503 w 27391"/>
                <a:gd name="connsiteY0" fmla="*/ 11430 h 25050"/>
                <a:gd name="connsiteX1" fmla="*/ 14073 w 27391"/>
                <a:gd name="connsiteY1" fmla="*/ 18288 h 25050"/>
                <a:gd name="connsiteX2" fmla="*/ 4739 w 27391"/>
                <a:gd name="connsiteY2" fmla="*/ 24003 h 25050"/>
                <a:gd name="connsiteX3" fmla="*/ 643 w 27391"/>
                <a:gd name="connsiteY3" fmla="*/ 25051 h 25050"/>
                <a:gd name="connsiteX4" fmla="*/ 2738 w 27391"/>
                <a:gd name="connsiteY4" fmla="*/ 18193 h 25050"/>
                <a:gd name="connsiteX5" fmla="*/ 4643 w 27391"/>
                <a:gd name="connsiteY5" fmla="*/ 16002 h 25050"/>
                <a:gd name="connsiteX6" fmla="*/ 9501 w 27391"/>
                <a:gd name="connsiteY6" fmla="*/ 9144 h 25050"/>
                <a:gd name="connsiteX7" fmla="*/ 11787 w 27391"/>
                <a:gd name="connsiteY7" fmla="*/ 4572 h 25050"/>
                <a:gd name="connsiteX8" fmla="*/ 23217 w 27391"/>
                <a:gd name="connsiteY8" fmla="*/ 0 h 25050"/>
                <a:gd name="connsiteX9" fmla="*/ 25503 w 27391"/>
                <a:gd name="connsiteY9" fmla="*/ 11430 h 25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7391" h="25050">
                  <a:moveTo>
                    <a:pt x="25503" y="11430"/>
                  </a:moveTo>
                  <a:cubicBezTo>
                    <a:pt x="21693" y="13716"/>
                    <a:pt x="17883" y="16002"/>
                    <a:pt x="14073" y="18288"/>
                  </a:cubicBezTo>
                  <a:cubicBezTo>
                    <a:pt x="10930" y="20193"/>
                    <a:pt x="7882" y="22193"/>
                    <a:pt x="4739" y="24003"/>
                  </a:cubicBezTo>
                  <a:cubicBezTo>
                    <a:pt x="3500" y="24670"/>
                    <a:pt x="2072" y="24765"/>
                    <a:pt x="643" y="25051"/>
                  </a:cubicBezTo>
                  <a:cubicBezTo>
                    <a:pt x="-1548" y="21527"/>
                    <a:pt x="2548" y="20574"/>
                    <a:pt x="2738" y="18193"/>
                  </a:cubicBezTo>
                  <a:cubicBezTo>
                    <a:pt x="3310" y="17431"/>
                    <a:pt x="3977" y="16669"/>
                    <a:pt x="4643" y="16002"/>
                  </a:cubicBezTo>
                  <a:cubicBezTo>
                    <a:pt x="6263" y="13811"/>
                    <a:pt x="8549" y="12002"/>
                    <a:pt x="9501" y="9144"/>
                  </a:cubicBezTo>
                  <a:cubicBezTo>
                    <a:pt x="10263" y="7620"/>
                    <a:pt x="11025" y="6096"/>
                    <a:pt x="11787" y="4572"/>
                  </a:cubicBezTo>
                  <a:cubicBezTo>
                    <a:pt x="17597" y="8191"/>
                    <a:pt x="19121" y="952"/>
                    <a:pt x="23217" y="0"/>
                  </a:cubicBezTo>
                  <a:cubicBezTo>
                    <a:pt x="27408" y="3143"/>
                    <a:pt x="28932" y="6763"/>
                    <a:pt x="25503" y="11430"/>
                  </a:cubicBezTo>
                  <a:close/>
                </a:path>
              </a:pathLst>
            </a:custGeom>
            <a:solidFill>
              <a:srgbClr val="FDCB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id="{7CECC37F-21BD-8B95-77C1-7A98251FFC32}"/>
                </a:ext>
              </a:extLst>
            </p:cNvPr>
            <p:cNvSpPr/>
            <p:nvPr/>
          </p:nvSpPr>
          <p:spPr>
            <a:xfrm>
              <a:off x="9145283" y="2110933"/>
              <a:ext cx="8356" cy="10107"/>
            </a:xfrm>
            <a:custGeom>
              <a:avLst/>
              <a:gdLst>
                <a:gd name="connsiteX0" fmla="*/ 6858 w 8356"/>
                <a:gd name="connsiteY0" fmla="*/ 964 h 10107"/>
                <a:gd name="connsiteX1" fmla="*/ 2286 w 8356"/>
                <a:gd name="connsiteY1" fmla="*/ 10108 h 10107"/>
                <a:gd name="connsiteX2" fmla="*/ 0 w 8356"/>
                <a:gd name="connsiteY2" fmla="*/ 5536 h 10107"/>
                <a:gd name="connsiteX3" fmla="*/ 6858 w 8356"/>
                <a:gd name="connsiteY3" fmla="*/ 964 h 10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356" h="10107">
                  <a:moveTo>
                    <a:pt x="6858" y="964"/>
                  </a:moveTo>
                  <a:cubicBezTo>
                    <a:pt x="11335" y="7060"/>
                    <a:pt x="4572" y="7441"/>
                    <a:pt x="2286" y="10108"/>
                  </a:cubicBezTo>
                  <a:cubicBezTo>
                    <a:pt x="571" y="9060"/>
                    <a:pt x="1333" y="6774"/>
                    <a:pt x="0" y="5536"/>
                  </a:cubicBezTo>
                  <a:cubicBezTo>
                    <a:pt x="286" y="1059"/>
                    <a:pt x="1905" y="-1513"/>
                    <a:pt x="6858" y="964"/>
                  </a:cubicBezTo>
                  <a:close/>
                </a:path>
              </a:pathLst>
            </a:custGeom>
            <a:solidFill>
              <a:srgbClr val="FBC3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id="{23CA3628-EFD3-4B8B-85BD-0C56542090F9}"/>
                </a:ext>
              </a:extLst>
            </p:cNvPr>
            <p:cNvSpPr/>
            <p:nvPr/>
          </p:nvSpPr>
          <p:spPr>
            <a:xfrm>
              <a:off x="9141621" y="2116468"/>
              <a:ext cx="5947" cy="4572"/>
            </a:xfrm>
            <a:custGeom>
              <a:avLst/>
              <a:gdLst>
                <a:gd name="connsiteX0" fmla="*/ 3662 w 5947"/>
                <a:gd name="connsiteY0" fmla="*/ 0 h 4572"/>
                <a:gd name="connsiteX1" fmla="*/ 5948 w 5947"/>
                <a:gd name="connsiteY1" fmla="*/ 4572 h 4572"/>
                <a:gd name="connsiteX2" fmla="*/ 3662 w 5947"/>
                <a:gd name="connsiteY2" fmla="*/ 4572 h 4572"/>
                <a:gd name="connsiteX3" fmla="*/ 42 w 5947"/>
                <a:gd name="connsiteY3" fmla="*/ 2762 h 4572"/>
                <a:gd name="connsiteX4" fmla="*/ 3662 w 5947"/>
                <a:gd name="connsiteY4" fmla="*/ 0 h 4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47" h="4572">
                  <a:moveTo>
                    <a:pt x="3662" y="0"/>
                  </a:moveTo>
                  <a:cubicBezTo>
                    <a:pt x="5471" y="953"/>
                    <a:pt x="5948" y="2667"/>
                    <a:pt x="5948" y="4572"/>
                  </a:cubicBezTo>
                  <a:cubicBezTo>
                    <a:pt x="5186" y="4572"/>
                    <a:pt x="4424" y="4572"/>
                    <a:pt x="3662" y="4572"/>
                  </a:cubicBezTo>
                  <a:cubicBezTo>
                    <a:pt x="2423" y="4001"/>
                    <a:pt x="233" y="3620"/>
                    <a:pt x="42" y="2762"/>
                  </a:cubicBezTo>
                  <a:cubicBezTo>
                    <a:pt x="-434" y="191"/>
                    <a:pt x="3281" y="2096"/>
                    <a:pt x="3662" y="0"/>
                  </a:cubicBezTo>
                  <a:close/>
                </a:path>
              </a:pathLst>
            </a:custGeom>
            <a:solidFill>
              <a:srgbClr val="F5BA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37" name="Freeform: Shape 336">
              <a:extLst>
                <a:ext uri="{FF2B5EF4-FFF2-40B4-BE49-F238E27FC236}">
                  <a16:creationId xmlns:a16="http://schemas.microsoft.com/office/drawing/2014/main" id="{58E3BB3E-EC28-985C-F013-86265FF0D4D7}"/>
                </a:ext>
              </a:extLst>
            </p:cNvPr>
            <p:cNvSpPr/>
            <p:nvPr/>
          </p:nvSpPr>
          <p:spPr>
            <a:xfrm>
              <a:off x="9245328" y="2079893"/>
              <a:ext cx="17588" cy="13716"/>
            </a:xfrm>
            <a:custGeom>
              <a:avLst/>
              <a:gdLst>
                <a:gd name="connsiteX0" fmla="*/ 5015 w 17588"/>
                <a:gd name="connsiteY0" fmla="*/ 0 h 13716"/>
                <a:gd name="connsiteX1" fmla="*/ 14159 w 17588"/>
                <a:gd name="connsiteY1" fmla="*/ 2286 h 13716"/>
                <a:gd name="connsiteX2" fmla="*/ 17588 w 17588"/>
                <a:gd name="connsiteY2" fmla="*/ 13716 h 13716"/>
                <a:gd name="connsiteX3" fmla="*/ 9587 w 17588"/>
                <a:gd name="connsiteY3" fmla="*/ 6858 h 13716"/>
                <a:gd name="connsiteX4" fmla="*/ 5015 w 17588"/>
                <a:gd name="connsiteY4" fmla="*/ 11430 h 13716"/>
                <a:gd name="connsiteX5" fmla="*/ 5015 w 17588"/>
                <a:gd name="connsiteY5" fmla="*/ 0 h 13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588" h="13716">
                  <a:moveTo>
                    <a:pt x="5015" y="0"/>
                  </a:moveTo>
                  <a:cubicBezTo>
                    <a:pt x="6253" y="7906"/>
                    <a:pt x="11206" y="1143"/>
                    <a:pt x="14159" y="2286"/>
                  </a:cubicBezTo>
                  <a:cubicBezTo>
                    <a:pt x="15207" y="5620"/>
                    <a:pt x="16159" y="8954"/>
                    <a:pt x="17588" y="13716"/>
                  </a:cubicBezTo>
                  <a:cubicBezTo>
                    <a:pt x="14159" y="10858"/>
                    <a:pt x="11873" y="8858"/>
                    <a:pt x="9587" y="6858"/>
                  </a:cubicBezTo>
                  <a:cubicBezTo>
                    <a:pt x="8063" y="8382"/>
                    <a:pt x="6539" y="9906"/>
                    <a:pt x="5015" y="11430"/>
                  </a:cubicBezTo>
                  <a:cubicBezTo>
                    <a:pt x="6730" y="7620"/>
                    <a:pt x="-7082" y="3810"/>
                    <a:pt x="5015" y="0"/>
                  </a:cubicBezTo>
                  <a:close/>
                </a:path>
              </a:pathLst>
            </a:custGeom>
            <a:solidFill>
              <a:srgbClr val="FCBE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id="{D31E4AB6-C14F-E5D8-6B6E-532D89F09128}"/>
                </a:ext>
              </a:extLst>
            </p:cNvPr>
            <p:cNvSpPr/>
            <p:nvPr/>
          </p:nvSpPr>
          <p:spPr>
            <a:xfrm>
              <a:off x="9227157" y="2111897"/>
              <a:ext cx="20900" cy="13620"/>
            </a:xfrm>
            <a:custGeom>
              <a:avLst/>
              <a:gdLst>
                <a:gd name="connsiteX0" fmla="*/ 14042 w 20900"/>
                <a:gd name="connsiteY0" fmla="*/ 0 h 13620"/>
                <a:gd name="connsiteX1" fmla="*/ 18614 w 20900"/>
                <a:gd name="connsiteY1" fmla="*/ 2286 h 13620"/>
                <a:gd name="connsiteX2" fmla="*/ 20900 w 20900"/>
                <a:gd name="connsiteY2" fmla="*/ 2286 h 13620"/>
                <a:gd name="connsiteX3" fmla="*/ 18614 w 20900"/>
                <a:gd name="connsiteY3" fmla="*/ 6858 h 13620"/>
                <a:gd name="connsiteX4" fmla="*/ 422 w 20900"/>
                <a:gd name="connsiteY4" fmla="*/ 13621 h 13620"/>
                <a:gd name="connsiteX5" fmla="*/ 2612 w 20900"/>
                <a:gd name="connsiteY5" fmla="*/ 4572 h 13620"/>
                <a:gd name="connsiteX6" fmla="*/ 2612 w 20900"/>
                <a:gd name="connsiteY6" fmla="*/ 4572 h 13620"/>
                <a:gd name="connsiteX7" fmla="*/ 14042 w 20900"/>
                <a:gd name="connsiteY7" fmla="*/ 0 h 13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0900" h="13620">
                  <a:moveTo>
                    <a:pt x="14042" y="0"/>
                  </a:moveTo>
                  <a:cubicBezTo>
                    <a:pt x="15566" y="762"/>
                    <a:pt x="17090" y="1524"/>
                    <a:pt x="18614" y="2286"/>
                  </a:cubicBezTo>
                  <a:cubicBezTo>
                    <a:pt x="19376" y="2286"/>
                    <a:pt x="20138" y="2286"/>
                    <a:pt x="20900" y="2286"/>
                  </a:cubicBezTo>
                  <a:cubicBezTo>
                    <a:pt x="20138" y="3810"/>
                    <a:pt x="19376" y="5334"/>
                    <a:pt x="18614" y="6858"/>
                  </a:cubicBezTo>
                  <a:cubicBezTo>
                    <a:pt x="11375" y="5334"/>
                    <a:pt x="5756" y="8953"/>
                    <a:pt x="422" y="13621"/>
                  </a:cubicBezTo>
                  <a:cubicBezTo>
                    <a:pt x="-1102" y="9334"/>
                    <a:pt x="1946" y="7334"/>
                    <a:pt x="2612" y="4572"/>
                  </a:cubicBezTo>
                  <a:lnTo>
                    <a:pt x="2612" y="4572"/>
                  </a:lnTo>
                  <a:cubicBezTo>
                    <a:pt x="4803" y="-1143"/>
                    <a:pt x="11471" y="4572"/>
                    <a:pt x="14042" y="0"/>
                  </a:cubicBezTo>
                  <a:close/>
                </a:path>
              </a:pathLst>
            </a:custGeom>
            <a:solidFill>
              <a:srgbClr val="F5B8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id="{BBADF453-A236-F00C-43B7-896D397D2575}"/>
                </a:ext>
              </a:extLst>
            </p:cNvPr>
            <p:cNvSpPr/>
            <p:nvPr/>
          </p:nvSpPr>
          <p:spPr>
            <a:xfrm>
              <a:off x="9258617" y="2095824"/>
              <a:ext cx="5520" cy="6928"/>
            </a:xfrm>
            <a:custGeom>
              <a:avLst/>
              <a:gdLst>
                <a:gd name="connsiteX0" fmla="*/ 871 w 5520"/>
                <a:gd name="connsiteY0" fmla="*/ 71 h 6928"/>
                <a:gd name="connsiteX1" fmla="*/ 3157 w 5520"/>
                <a:gd name="connsiteY1" fmla="*/ 6929 h 6928"/>
                <a:gd name="connsiteX2" fmla="*/ 871 w 5520"/>
                <a:gd name="connsiteY2" fmla="*/ 4643 h 6928"/>
                <a:gd name="connsiteX3" fmla="*/ 109 w 5520"/>
                <a:gd name="connsiteY3" fmla="*/ 3119 h 6928"/>
                <a:gd name="connsiteX4" fmla="*/ 871 w 5520"/>
                <a:gd name="connsiteY4" fmla="*/ 2357 h 6928"/>
                <a:gd name="connsiteX5" fmla="*/ 871 w 5520"/>
                <a:gd name="connsiteY5" fmla="*/ 71 h 6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520" h="6928">
                  <a:moveTo>
                    <a:pt x="871" y="71"/>
                  </a:moveTo>
                  <a:cubicBezTo>
                    <a:pt x="10872" y="-691"/>
                    <a:pt x="1347" y="4928"/>
                    <a:pt x="3157" y="6929"/>
                  </a:cubicBezTo>
                  <a:cubicBezTo>
                    <a:pt x="2395" y="6167"/>
                    <a:pt x="1633" y="5405"/>
                    <a:pt x="871" y="4643"/>
                  </a:cubicBezTo>
                  <a:cubicBezTo>
                    <a:pt x="109" y="4166"/>
                    <a:pt x="-177" y="3595"/>
                    <a:pt x="109" y="3119"/>
                  </a:cubicBezTo>
                  <a:cubicBezTo>
                    <a:pt x="394" y="2642"/>
                    <a:pt x="680" y="2357"/>
                    <a:pt x="871" y="2357"/>
                  </a:cubicBezTo>
                  <a:cubicBezTo>
                    <a:pt x="871" y="1595"/>
                    <a:pt x="871" y="833"/>
                    <a:pt x="871" y="71"/>
                  </a:cubicBezTo>
                  <a:close/>
                </a:path>
              </a:pathLst>
            </a:custGeom>
            <a:solidFill>
              <a:srgbClr val="EFAC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D09D2C72-3520-C01C-F7FB-7A90BAC724D9}"/>
                </a:ext>
              </a:extLst>
            </p:cNvPr>
            <p:cNvSpPr/>
            <p:nvPr/>
          </p:nvSpPr>
          <p:spPr>
            <a:xfrm>
              <a:off x="9254035" y="2098181"/>
              <a:ext cx="5452" cy="5333"/>
            </a:xfrm>
            <a:custGeom>
              <a:avLst/>
              <a:gdLst>
                <a:gd name="connsiteX0" fmla="*/ 5452 w 5452"/>
                <a:gd name="connsiteY0" fmla="*/ 0 h 5333"/>
                <a:gd name="connsiteX1" fmla="*/ 5452 w 5452"/>
                <a:gd name="connsiteY1" fmla="*/ 2286 h 5333"/>
                <a:gd name="connsiteX2" fmla="*/ 1356 w 5452"/>
                <a:gd name="connsiteY2" fmla="*/ 5334 h 5333"/>
                <a:gd name="connsiteX3" fmla="*/ 23 w 5452"/>
                <a:gd name="connsiteY3" fmla="*/ 2857 h 5333"/>
                <a:gd name="connsiteX4" fmla="*/ 5452 w 5452"/>
                <a:gd name="connsiteY4" fmla="*/ 0 h 5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452" h="5333">
                  <a:moveTo>
                    <a:pt x="5452" y="0"/>
                  </a:moveTo>
                  <a:cubicBezTo>
                    <a:pt x="5452" y="762"/>
                    <a:pt x="5452" y="1524"/>
                    <a:pt x="5452" y="2286"/>
                  </a:cubicBezTo>
                  <a:cubicBezTo>
                    <a:pt x="4119" y="3334"/>
                    <a:pt x="2690" y="4286"/>
                    <a:pt x="1356" y="5334"/>
                  </a:cubicBezTo>
                  <a:cubicBezTo>
                    <a:pt x="880" y="4477"/>
                    <a:pt x="-168" y="3429"/>
                    <a:pt x="23" y="2857"/>
                  </a:cubicBezTo>
                  <a:cubicBezTo>
                    <a:pt x="975" y="476"/>
                    <a:pt x="3166" y="95"/>
                    <a:pt x="5452" y="0"/>
                  </a:cubicBezTo>
                  <a:close/>
                </a:path>
              </a:pathLst>
            </a:custGeom>
            <a:solidFill>
              <a:srgbClr val="FBBA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7DB0FF45-E373-7080-0FBA-8592D74ED330}"/>
                </a:ext>
              </a:extLst>
            </p:cNvPr>
            <p:cNvSpPr/>
            <p:nvPr/>
          </p:nvSpPr>
          <p:spPr>
            <a:xfrm>
              <a:off x="9227483" y="2098181"/>
              <a:ext cx="13715" cy="18287"/>
            </a:xfrm>
            <a:custGeom>
              <a:avLst/>
              <a:gdLst>
                <a:gd name="connsiteX0" fmla="*/ 13716 w 13715"/>
                <a:gd name="connsiteY0" fmla="*/ 13716 h 18287"/>
                <a:gd name="connsiteX1" fmla="*/ 2286 w 13715"/>
                <a:gd name="connsiteY1" fmla="*/ 18288 h 18287"/>
                <a:gd name="connsiteX2" fmla="*/ 0 w 13715"/>
                <a:gd name="connsiteY2" fmla="*/ 16002 h 18287"/>
                <a:gd name="connsiteX3" fmla="*/ 0 w 13715"/>
                <a:gd name="connsiteY3" fmla="*/ 2286 h 18287"/>
                <a:gd name="connsiteX4" fmla="*/ 6858 w 13715"/>
                <a:gd name="connsiteY4" fmla="*/ 0 h 18287"/>
                <a:gd name="connsiteX5" fmla="*/ 9144 w 13715"/>
                <a:gd name="connsiteY5" fmla="*/ 10001 h 18287"/>
                <a:gd name="connsiteX6" fmla="*/ 8382 w 13715"/>
                <a:gd name="connsiteY6" fmla="*/ 12573 h 18287"/>
                <a:gd name="connsiteX7" fmla="*/ 13716 w 13715"/>
                <a:gd name="connsiteY7" fmla="*/ 13716 h 18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715" h="18287">
                  <a:moveTo>
                    <a:pt x="13716" y="13716"/>
                  </a:moveTo>
                  <a:cubicBezTo>
                    <a:pt x="12764" y="22479"/>
                    <a:pt x="5239" y="14573"/>
                    <a:pt x="2286" y="18288"/>
                  </a:cubicBezTo>
                  <a:cubicBezTo>
                    <a:pt x="1524" y="17526"/>
                    <a:pt x="762" y="16764"/>
                    <a:pt x="0" y="16002"/>
                  </a:cubicBezTo>
                  <a:cubicBezTo>
                    <a:pt x="2858" y="11430"/>
                    <a:pt x="2858" y="6858"/>
                    <a:pt x="0" y="2286"/>
                  </a:cubicBezTo>
                  <a:cubicBezTo>
                    <a:pt x="2286" y="1524"/>
                    <a:pt x="4572" y="762"/>
                    <a:pt x="6858" y="0"/>
                  </a:cubicBezTo>
                  <a:cubicBezTo>
                    <a:pt x="15240" y="5048"/>
                    <a:pt x="15240" y="5143"/>
                    <a:pt x="9144" y="10001"/>
                  </a:cubicBezTo>
                  <a:cubicBezTo>
                    <a:pt x="8096" y="10858"/>
                    <a:pt x="7525" y="12097"/>
                    <a:pt x="8382" y="12573"/>
                  </a:cubicBezTo>
                  <a:cubicBezTo>
                    <a:pt x="9906" y="13335"/>
                    <a:pt x="11906" y="13335"/>
                    <a:pt x="13716" y="13716"/>
                  </a:cubicBezTo>
                  <a:close/>
                </a:path>
              </a:pathLst>
            </a:custGeom>
            <a:solidFill>
              <a:srgbClr val="FCC4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sp>
        <p:nvSpPr>
          <p:cNvPr id="342" name="Graphic 19325">
            <a:extLst>
              <a:ext uri="{FF2B5EF4-FFF2-40B4-BE49-F238E27FC236}">
                <a16:creationId xmlns:a16="http://schemas.microsoft.com/office/drawing/2014/main" id="{B2D36FC9-07BD-E7E6-F95F-3A4E9F602F4B}"/>
              </a:ext>
            </a:extLst>
          </p:cNvPr>
          <p:cNvSpPr/>
          <p:nvPr/>
        </p:nvSpPr>
        <p:spPr>
          <a:xfrm>
            <a:off x="531627" y="-110890"/>
            <a:ext cx="450166" cy="401523"/>
          </a:xfrm>
          <a:custGeom>
            <a:avLst/>
            <a:gdLst>
              <a:gd name="connsiteX0" fmla="*/ 146880 w 205159"/>
              <a:gd name="connsiteY0" fmla="*/ 9822 h 208179"/>
              <a:gd name="connsiteX1" fmla="*/ 148976 w 205159"/>
              <a:gd name="connsiteY1" fmla="*/ 64971 h 208179"/>
              <a:gd name="connsiteX2" fmla="*/ 153738 w 205159"/>
              <a:gd name="connsiteY2" fmla="*/ 73163 h 208179"/>
              <a:gd name="connsiteX3" fmla="*/ 200411 w 205159"/>
              <a:gd name="connsiteY3" fmla="*/ 102690 h 208179"/>
              <a:gd name="connsiteX4" fmla="*/ 198506 w 205159"/>
              <a:gd name="connsiteY4" fmla="*/ 120883 h 208179"/>
              <a:gd name="connsiteX5" fmla="*/ 146690 w 205159"/>
              <a:gd name="connsiteY5" fmla="*/ 139933 h 208179"/>
              <a:gd name="connsiteX6" fmla="*/ 140308 w 205159"/>
              <a:gd name="connsiteY6" fmla="*/ 146982 h 208179"/>
              <a:gd name="connsiteX7" fmla="*/ 126687 w 205159"/>
              <a:gd name="connsiteY7" fmla="*/ 200512 h 208179"/>
              <a:gd name="connsiteX8" fmla="*/ 108780 w 205159"/>
              <a:gd name="connsiteY8" fmla="*/ 204322 h 208179"/>
              <a:gd name="connsiteX9" fmla="*/ 74586 w 205159"/>
              <a:gd name="connsiteY9" fmla="*/ 160888 h 208179"/>
              <a:gd name="connsiteX10" fmla="*/ 65918 w 205159"/>
              <a:gd name="connsiteY10" fmla="*/ 156983 h 208179"/>
              <a:gd name="connsiteX11" fmla="*/ 10863 w 205159"/>
              <a:gd name="connsiteY11" fmla="*/ 160507 h 208179"/>
              <a:gd name="connsiteX12" fmla="*/ 1719 w 205159"/>
              <a:gd name="connsiteY12" fmla="*/ 144696 h 208179"/>
              <a:gd name="connsiteX13" fmla="*/ 32390 w 205159"/>
              <a:gd name="connsiteY13" fmla="*/ 98785 h 208179"/>
              <a:gd name="connsiteX14" fmla="*/ 33438 w 205159"/>
              <a:gd name="connsiteY14" fmla="*/ 89355 h 208179"/>
              <a:gd name="connsiteX15" fmla="*/ 13054 w 205159"/>
              <a:gd name="connsiteY15" fmla="*/ 38111 h 208179"/>
              <a:gd name="connsiteX16" fmla="*/ 25341 w 205159"/>
              <a:gd name="connsiteY16" fmla="*/ 24585 h 208179"/>
              <a:gd name="connsiteX17" fmla="*/ 78491 w 205159"/>
              <a:gd name="connsiteY17" fmla="*/ 39635 h 208179"/>
              <a:gd name="connsiteX18" fmla="*/ 87730 w 205159"/>
              <a:gd name="connsiteY18" fmla="*/ 37635 h 208179"/>
              <a:gd name="connsiteX19" fmla="*/ 130212 w 205159"/>
              <a:gd name="connsiteY19" fmla="*/ 2392 h 208179"/>
              <a:gd name="connsiteX20" fmla="*/ 146880 w 205159"/>
              <a:gd name="connsiteY20" fmla="*/ 9822 h 2081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205159" h="208179">
                <a:moveTo>
                  <a:pt x="146880" y="9822"/>
                </a:moveTo>
                <a:lnTo>
                  <a:pt x="148976" y="64971"/>
                </a:lnTo>
                <a:cubicBezTo>
                  <a:pt x="149071" y="68305"/>
                  <a:pt x="150881" y="71353"/>
                  <a:pt x="153738" y="73163"/>
                </a:cubicBezTo>
                <a:lnTo>
                  <a:pt x="200411" y="102690"/>
                </a:lnTo>
                <a:cubicBezTo>
                  <a:pt x="207555" y="107167"/>
                  <a:pt x="206412" y="117930"/>
                  <a:pt x="198506" y="120883"/>
                </a:cubicBezTo>
                <a:lnTo>
                  <a:pt x="146690" y="139933"/>
                </a:lnTo>
                <a:cubicBezTo>
                  <a:pt x="143547" y="141076"/>
                  <a:pt x="141165" y="143743"/>
                  <a:pt x="140308" y="146982"/>
                </a:cubicBezTo>
                <a:lnTo>
                  <a:pt x="126687" y="200512"/>
                </a:lnTo>
                <a:cubicBezTo>
                  <a:pt x="124592" y="208704"/>
                  <a:pt x="114019" y="210894"/>
                  <a:pt x="108780" y="204322"/>
                </a:cubicBezTo>
                <a:lnTo>
                  <a:pt x="74586" y="160888"/>
                </a:lnTo>
                <a:cubicBezTo>
                  <a:pt x="72490" y="158221"/>
                  <a:pt x="69252" y="156792"/>
                  <a:pt x="65918" y="156983"/>
                </a:cubicBezTo>
                <a:lnTo>
                  <a:pt x="10863" y="160507"/>
                </a:lnTo>
                <a:cubicBezTo>
                  <a:pt x="2481" y="161079"/>
                  <a:pt x="-2948" y="151649"/>
                  <a:pt x="1719" y="144696"/>
                </a:cubicBezTo>
                <a:lnTo>
                  <a:pt x="32390" y="98785"/>
                </a:lnTo>
                <a:cubicBezTo>
                  <a:pt x="34295" y="96023"/>
                  <a:pt x="34676" y="92499"/>
                  <a:pt x="33438" y="89355"/>
                </a:cubicBezTo>
                <a:lnTo>
                  <a:pt x="13054" y="38111"/>
                </a:lnTo>
                <a:cubicBezTo>
                  <a:pt x="9911" y="30300"/>
                  <a:pt x="17150" y="22299"/>
                  <a:pt x="25341" y="24585"/>
                </a:cubicBezTo>
                <a:lnTo>
                  <a:pt x="78491" y="39635"/>
                </a:lnTo>
                <a:cubicBezTo>
                  <a:pt x="81729" y="40587"/>
                  <a:pt x="85158" y="39825"/>
                  <a:pt x="87730" y="37635"/>
                </a:cubicBezTo>
                <a:lnTo>
                  <a:pt x="130212" y="2392"/>
                </a:lnTo>
                <a:cubicBezTo>
                  <a:pt x="136689" y="-3037"/>
                  <a:pt x="146595" y="1344"/>
                  <a:pt x="146880" y="9822"/>
                </a:cubicBezTo>
                <a:close/>
              </a:path>
            </a:pathLst>
          </a:custGeom>
          <a:solidFill>
            <a:srgbClr val="EDB863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th-TH"/>
          </a:p>
        </p:txBody>
      </p:sp>
      <p:sp>
        <p:nvSpPr>
          <p:cNvPr id="343" name="Graphic 19325">
            <a:extLst>
              <a:ext uri="{FF2B5EF4-FFF2-40B4-BE49-F238E27FC236}">
                <a16:creationId xmlns:a16="http://schemas.microsoft.com/office/drawing/2014/main" id="{B83FBE1E-D7C8-9E8B-9195-8D3E72CEC433}"/>
              </a:ext>
            </a:extLst>
          </p:cNvPr>
          <p:cNvSpPr/>
          <p:nvPr/>
        </p:nvSpPr>
        <p:spPr>
          <a:xfrm>
            <a:off x="1708426" y="4301259"/>
            <a:ext cx="250981" cy="263730"/>
          </a:xfrm>
          <a:custGeom>
            <a:avLst/>
            <a:gdLst>
              <a:gd name="connsiteX0" fmla="*/ 146880 w 205159"/>
              <a:gd name="connsiteY0" fmla="*/ 9822 h 208179"/>
              <a:gd name="connsiteX1" fmla="*/ 148976 w 205159"/>
              <a:gd name="connsiteY1" fmla="*/ 64971 h 208179"/>
              <a:gd name="connsiteX2" fmla="*/ 153738 w 205159"/>
              <a:gd name="connsiteY2" fmla="*/ 73163 h 208179"/>
              <a:gd name="connsiteX3" fmla="*/ 200411 w 205159"/>
              <a:gd name="connsiteY3" fmla="*/ 102690 h 208179"/>
              <a:gd name="connsiteX4" fmla="*/ 198506 w 205159"/>
              <a:gd name="connsiteY4" fmla="*/ 120883 h 208179"/>
              <a:gd name="connsiteX5" fmla="*/ 146690 w 205159"/>
              <a:gd name="connsiteY5" fmla="*/ 139933 h 208179"/>
              <a:gd name="connsiteX6" fmla="*/ 140308 w 205159"/>
              <a:gd name="connsiteY6" fmla="*/ 146982 h 208179"/>
              <a:gd name="connsiteX7" fmla="*/ 126687 w 205159"/>
              <a:gd name="connsiteY7" fmla="*/ 200512 h 208179"/>
              <a:gd name="connsiteX8" fmla="*/ 108780 w 205159"/>
              <a:gd name="connsiteY8" fmla="*/ 204322 h 208179"/>
              <a:gd name="connsiteX9" fmla="*/ 74586 w 205159"/>
              <a:gd name="connsiteY9" fmla="*/ 160888 h 208179"/>
              <a:gd name="connsiteX10" fmla="*/ 65918 w 205159"/>
              <a:gd name="connsiteY10" fmla="*/ 156983 h 208179"/>
              <a:gd name="connsiteX11" fmla="*/ 10863 w 205159"/>
              <a:gd name="connsiteY11" fmla="*/ 160507 h 208179"/>
              <a:gd name="connsiteX12" fmla="*/ 1719 w 205159"/>
              <a:gd name="connsiteY12" fmla="*/ 144696 h 208179"/>
              <a:gd name="connsiteX13" fmla="*/ 32390 w 205159"/>
              <a:gd name="connsiteY13" fmla="*/ 98785 h 208179"/>
              <a:gd name="connsiteX14" fmla="*/ 33438 w 205159"/>
              <a:gd name="connsiteY14" fmla="*/ 89355 h 208179"/>
              <a:gd name="connsiteX15" fmla="*/ 13054 w 205159"/>
              <a:gd name="connsiteY15" fmla="*/ 38111 h 208179"/>
              <a:gd name="connsiteX16" fmla="*/ 25341 w 205159"/>
              <a:gd name="connsiteY16" fmla="*/ 24585 h 208179"/>
              <a:gd name="connsiteX17" fmla="*/ 78491 w 205159"/>
              <a:gd name="connsiteY17" fmla="*/ 39635 h 208179"/>
              <a:gd name="connsiteX18" fmla="*/ 87730 w 205159"/>
              <a:gd name="connsiteY18" fmla="*/ 37635 h 208179"/>
              <a:gd name="connsiteX19" fmla="*/ 130212 w 205159"/>
              <a:gd name="connsiteY19" fmla="*/ 2392 h 208179"/>
              <a:gd name="connsiteX20" fmla="*/ 146880 w 205159"/>
              <a:gd name="connsiteY20" fmla="*/ 9822 h 2081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205159" h="208179">
                <a:moveTo>
                  <a:pt x="146880" y="9822"/>
                </a:moveTo>
                <a:lnTo>
                  <a:pt x="148976" y="64971"/>
                </a:lnTo>
                <a:cubicBezTo>
                  <a:pt x="149071" y="68305"/>
                  <a:pt x="150881" y="71353"/>
                  <a:pt x="153738" y="73163"/>
                </a:cubicBezTo>
                <a:lnTo>
                  <a:pt x="200411" y="102690"/>
                </a:lnTo>
                <a:cubicBezTo>
                  <a:pt x="207555" y="107167"/>
                  <a:pt x="206412" y="117930"/>
                  <a:pt x="198506" y="120883"/>
                </a:cubicBezTo>
                <a:lnTo>
                  <a:pt x="146690" y="139933"/>
                </a:lnTo>
                <a:cubicBezTo>
                  <a:pt x="143547" y="141076"/>
                  <a:pt x="141165" y="143743"/>
                  <a:pt x="140308" y="146982"/>
                </a:cubicBezTo>
                <a:lnTo>
                  <a:pt x="126687" y="200512"/>
                </a:lnTo>
                <a:cubicBezTo>
                  <a:pt x="124592" y="208704"/>
                  <a:pt x="114019" y="210894"/>
                  <a:pt x="108780" y="204322"/>
                </a:cubicBezTo>
                <a:lnTo>
                  <a:pt x="74586" y="160888"/>
                </a:lnTo>
                <a:cubicBezTo>
                  <a:pt x="72490" y="158221"/>
                  <a:pt x="69252" y="156792"/>
                  <a:pt x="65918" y="156983"/>
                </a:cubicBezTo>
                <a:lnTo>
                  <a:pt x="10863" y="160507"/>
                </a:lnTo>
                <a:cubicBezTo>
                  <a:pt x="2481" y="161079"/>
                  <a:pt x="-2948" y="151649"/>
                  <a:pt x="1719" y="144696"/>
                </a:cubicBezTo>
                <a:lnTo>
                  <a:pt x="32390" y="98785"/>
                </a:lnTo>
                <a:cubicBezTo>
                  <a:pt x="34295" y="96023"/>
                  <a:pt x="34676" y="92499"/>
                  <a:pt x="33438" y="89355"/>
                </a:cubicBezTo>
                <a:lnTo>
                  <a:pt x="13054" y="38111"/>
                </a:lnTo>
                <a:cubicBezTo>
                  <a:pt x="9911" y="30300"/>
                  <a:pt x="17150" y="22299"/>
                  <a:pt x="25341" y="24585"/>
                </a:cubicBezTo>
                <a:lnTo>
                  <a:pt x="78491" y="39635"/>
                </a:lnTo>
                <a:cubicBezTo>
                  <a:pt x="81729" y="40587"/>
                  <a:pt x="85158" y="39825"/>
                  <a:pt x="87730" y="37635"/>
                </a:cubicBezTo>
                <a:lnTo>
                  <a:pt x="130212" y="2392"/>
                </a:lnTo>
                <a:cubicBezTo>
                  <a:pt x="136689" y="-3037"/>
                  <a:pt x="146595" y="1344"/>
                  <a:pt x="146880" y="9822"/>
                </a:cubicBezTo>
                <a:close/>
              </a:path>
            </a:pathLst>
          </a:custGeom>
          <a:solidFill>
            <a:srgbClr val="EDB863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th-TH"/>
          </a:p>
        </p:txBody>
      </p:sp>
      <p:grpSp>
        <p:nvGrpSpPr>
          <p:cNvPr id="344" name="Graphic 45029">
            <a:extLst>
              <a:ext uri="{FF2B5EF4-FFF2-40B4-BE49-F238E27FC236}">
                <a16:creationId xmlns:a16="http://schemas.microsoft.com/office/drawing/2014/main" id="{5D1B4993-F0EA-52B2-B6AB-3633BBC2921B}"/>
              </a:ext>
            </a:extLst>
          </p:cNvPr>
          <p:cNvGrpSpPr/>
          <p:nvPr/>
        </p:nvGrpSpPr>
        <p:grpSpPr>
          <a:xfrm>
            <a:off x="4802516" y="6629820"/>
            <a:ext cx="210401" cy="182708"/>
            <a:chOff x="9117820" y="2027686"/>
            <a:chExt cx="210401" cy="182708"/>
          </a:xfrm>
        </p:grpSpPr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DB11F49B-6A06-5A52-2EE2-D2C1EE5D7CEF}"/>
                </a:ext>
              </a:extLst>
            </p:cNvPr>
            <p:cNvSpPr/>
            <p:nvPr/>
          </p:nvSpPr>
          <p:spPr>
            <a:xfrm>
              <a:off x="9277433" y="2113468"/>
              <a:ext cx="50788" cy="35339"/>
            </a:xfrm>
            <a:custGeom>
              <a:avLst/>
              <a:gdLst>
                <a:gd name="connsiteX0" fmla="*/ 48729 w 50788"/>
                <a:gd name="connsiteY0" fmla="*/ 18622 h 35339"/>
                <a:gd name="connsiteX1" fmla="*/ 50444 w 50788"/>
                <a:gd name="connsiteY1" fmla="*/ 25861 h 35339"/>
                <a:gd name="connsiteX2" fmla="*/ 28346 w 50788"/>
                <a:gd name="connsiteY2" fmla="*/ 35290 h 35339"/>
                <a:gd name="connsiteX3" fmla="*/ 7105 w 50788"/>
                <a:gd name="connsiteY3" fmla="*/ 32719 h 35339"/>
                <a:gd name="connsiteX4" fmla="*/ 438 w 50788"/>
                <a:gd name="connsiteY4" fmla="*/ 30147 h 35339"/>
                <a:gd name="connsiteX5" fmla="*/ 723 w 50788"/>
                <a:gd name="connsiteY5" fmla="*/ 27385 h 35339"/>
                <a:gd name="connsiteX6" fmla="*/ 7391 w 50788"/>
                <a:gd name="connsiteY6" fmla="*/ 18526 h 35339"/>
                <a:gd name="connsiteX7" fmla="*/ 11772 w 50788"/>
                <a:gd name="connsiteY7" fmla="*/ 5858 h 35339"/>
                <a:gd name="connsiteX8" fmla="*/ 24726 w 50788"/>
                <a:gd name="connsiteY8" fmla="*/ 5572 h 35339"/>
                <a:gd name="connsiteX9" fmla="*/ 29298 w 50788"/>
                <a:gd name="connsiteY9" fmla="*/ 6906 h 35339"/>
                <a:gd name="connsiteX10" fmla="*/ 31965 w 50788"/>
                <a:gd name="connsiteY10" fmla="*/ 2334 h 35339"/>
                <a:gd name="connsiteX11" fmla="*/ 38633 w 50788"/>
                <a:gd name="connsiteY11" fmla="*/ 5191 h 35339"/>
                <a:gd name="connsiteX12" fmla="*/ 48729 w 50788"/>
                <a:gd name="connsiteY12" fmla="*/ 18622 h 35339"/>
                <a:gd name="connsiteX13" fmla="*/ 33108 w 50788"/>
                <a:gd name="connsiteY13" fmla="*/ 25956 h 35339"/>
                <a:gd name="connsiteX14" fmla="*/ 48729 w 50788"/>
                <a:gd name="connsiteY14" fmla="*/ 18622 h 35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0788" h="35339">
                  <a:moveTo>
                    <a:pt x="48729" y="18622"/>
                  </a:moveTo>
                  <a:cubicBezTo>
                    <a:pt x="51301" y="20527"/>
                    <a:pt x="50920" y="23194"/>
                    <a:pt x="50444" y="25861"/>
                  </a:cubicBezTo>
                  <a:cubicBezTo>
                    <a:pt x="44729" y="32814"/>
                    <a:pt x="37014" y="35767"/>
                    <a:pt x="28346" y="35290"/>
                  </a:cubicBezTo>
                  <a:cubicBezTo>
                    <a:pt x="21202" y="34909"/>
                    <a:pt x="14058" y="34528"/>
                    <a:pt x="7105" y="32719"/>
                  </a:cubicBezTo>
                  <a:cubicBezTo>
                    <a:pt x="4629" y="32623"/>
                    <a:pt x="1962" y="32623"/>
                    <a:pt x="438" y="30147"/>
                  </a:cubicBezTo>
                  <a:cubicBezTo>
                    <a:pt x="-229" y="29194"/>
                    <a:pt x="-134" y="28242"/>
                    <a:pt x="723" y="27385"/>
                  </a:cubicBezTo>
                  <a:cubicBezTo>
                    <a:pt x="5200" y="26146"/>
                    <a:pt x="8058" y="23860"/>
                    <a:pt x="7391" y="18526"/>
                  </a:cubicBezTo>
                  <a:cubicBezTo>
                    <a:pt x="6819" y="13764"/>
                    <a:pt x="9582" y="9859"/>
                    <a:pt x="11772" y="5858"/>
                  </a:cubicBezTo>
                  <a:cubicBezTo>
                    <a:pt x="16059" y="-1952"/>
                    <a:pt x="20250" y="-1857"/>
                    <a:pt x="24726" y="5572"/>
                  </a:cubicBezTo>
                  <a:cubicBezTo>
                    <a:pt x="26441" y="5477"/>
                    <a:pt x="26631" y="10335"/>
                    <a:pt x="29298" y="6906"/>
                  </a:cubicBezTo>
                  <a:cubicBezTo>
                    <a:pt x="29298" y="4810"/>
                    <a:pt x="30346" y="3477"/>
                    <a:pt x="31965" y="2334"/>
                  </a:cubicBezTo>
                  <a:cubicBezTo>
                    <a:pt x="34918" y="1667"/>
                    <a:pt x="36633" y="3858"/>
                    <a:pt x="38633" y="5191"/>
                  </a:cubicBezTo>
                  <a:cubicBezTo>
                    <a:pt x="42062" y="9668"/>
                    <a:pt x="47872" y="12240"/>
                    <a:pt x="48729" y="18622"/>
                  </a:cubicBezTo>
                  <a:cubicBezTo>
                    <a:pt x="43395" y="20908"/>
                    <a:pt x="37395" y="21479"/>
                    <a:pt x="33108" y="25956"/>
                  </a:cubicBezTo>
                  <a:cubicBezTo>
                    <a:pt x="38252" y="23384"/>
                    <a:pt x="43205" y="20431"/>
                    <a:pt x="48729" y="18622"/>
                  </a:cubicBezTo>
                  <a:close/>
                </a:path>
              </a:pathLst>
            </a:custGeom>
            <a:solidFill>
              <a:srgbClr val="FCCD0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id="{4A4F3117-D578-F9A6-EFA7-EE28ACBB3F7C}"/>
                </a:ext>
              </a:extLst>
            </p:cNvPr>
            <p:cNvSpPr/>
            <p:nvPr/>
          </p:nvSpPr>
          <p:spPr>
            <a:xfrm>
              <a:off x="9218760" y="2142838"/>
              <a:ext cx="32187" cy="43580"/>
            </a:xfrm>
            <a:custGeom>
              <a:avLst/>
              <a:gdLst>
                <a:gd name="connsiteX0" fmla="*/ 29202 w 32187"/>
                <a:gd name="connsiteY0" fmla="*/ 28018 h 43580"/>
                <a:gd name="connsiteX1" fmla="*/ 26535 w 32187"/>
                <a:gd name="connsiteY1" fmla="*/ 30685 h 43580"/>
                <a:gd name="connsiteX2" fmla="*/ 17963 w 32187"/>
                <a:gd name="connsiteY2" fmla="*/ 43163 h 43580"/>
                <a:gd name="connsiteX3" fmla="*/ 13581 w 32187"/>
                <a:gd name="connsiteY3" fmla="*/ 43068 h 43580"/>
                <a:gd name="connsiteX4" fmla="*/ 3485 w 32187"/>
                <a:gd name="connsiteY4" fmla="*/ 39258 h 43580"/>
                <a:gd name="connsiteX5" fmla="*/ 722 w 32187"/>
                <a:gd name="connsiteY5" fmla="*/ 28018 h 43580"/>
                <a:gd name="connsiteX6" fmla="*/ 9105 w 32187"/>
                <a:gd name="connsiteY6" fmla="*/ 16588 h 43580"/>
                <a:gd name="connsiteX7" fmla="*/ 9771 w 32187"/>
                <a:gd name="connsiteY7" fmla="*/ 12016 h 43580"/>
                <a:gd name="connsiteX8" fmla="*/ 24440 w 32187"/>
                <a:gd name="connsiteY8" fmla="*/ 110 h 43580"/>
                <a:gd name="connsiteX9" fmla="*/ 28631 w 32187"/>
                <a:gd name="connsiteY9" fmla="*/ 1158 h 43580"/>
                <a:gd name="connsiteX10" fmla="*/ 27774 w 32187"/>
                <a:gd name="connsiteY10" fmla="*/ 6111 h 43580"/>
                <a:gd name="connsiteX11" fmla="*/ 24535 w 32187"/>
                <a:gd name="connsiteY11" fmla="*/ 19350 h 43580"/>
                <a:gd name="connsiteX12" fmla="*/ 32060 w 32187"/>
                <a:gd name="connsiteY12" fmla="*/ 21827 h 43580"/>
                <a:gd name="connsiteX13" fmla="*/ 29202 w 32187"/>
                <a:gd name="connsiteY13" fmla="*/ 28018 h 43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187" h="43580">
                  <a:moveTo>
                    <a:pt x="29202" y="28018"/>
                  </a:moveTo>
                  <a:cubicBezTo>
                    <a:pt x="28345" y="28875"/>
                    <a:pt x="27393" y="29733"/>
                    <a:pt x="26535" y="30685"/>
                  </a:cubicBezTo>
                  <a:cubicBezTo>
                    <a:pt x="22344" y="33924"/>
                    <a:pt x="21868" y="39734"/>
                    <a:pt x="17963" y="43163"/>
                  </a:cubicBezTo>
                  <a:cubicBezTo>
                    <a:pt x="16439" y="43734"/>
                    <a:pt x="15010" y="43734"/>
                    <a:pt x="13581" y="43068"/>
                  </a:cubicBezTo>
                  <a:cubicBezTo>
                    <a:pt x="11200" y="39067"/>
                    <a:pt x="6819" y="40591"/>
                    <a:pt x="3485" y="39258"/>
                  </a:cubicBezTo>
                  <a:cubicBezTo>
                    <a:pt x="-1373" y="36495"/>
                    <a:pt x="56" y="32114"/>
                    <a:pt x="722" y="28018"/>
                  </a:cubicBezTo>
                  <a:cubicBezTo>
                    <a:pt x="1865" y="22970"/>
                    <a:pt x="9676" y="22875"/>
                    <a:pt x="9105" y="16588"/>
                  </a:cubicBezTo>
                  <a:cubicBezTo>
                    <a:pt x="9105" y="15064"/>
                    <a:pt x="9295" y="13540"/>
                    <a:pt x="9771" y="12016"/>
                  </a:cubicBezTo>
                  <a:cubicBezTo>
                    <a:pt x="11962" y="4777"/>
                    <a:pt x="17106" y="1062"/>
                    <a:pt x="24440" y="110"/>
                  </a:cubicBezTo>
                  <a:cubicBezTo>
                    <a:pt x="25964" y="-81"/>
                    <a:pt x="27583" y="-176"/>
                    <a:pt x="28631" y="1158"/>
                  </a:cubicBezTo>
                  <a:cubicBezTo>
                    <a:pt x="30060" y="2967"/>
                    <a:pt x="29012" y="4682"/>
                    <a:pt x="27774" y="6111"/>
                  </a:cubicBezTo>
                  <a:cubicBezTo>
                    <a:pt x="24440" y="10016"/>
                    <a:pt x="19582" y="13540"/>
                    <a:pt x="24535" y="19350"/>
                  </a:cubicBezTo>
                  <a:cubicBezTo>
                    <a:pt x="26631" y="21446"/>
                    <a:pt x="30060" y="19541"/>
                    <a:pt x="32060" y="21827"/>
                  </a:cubicBezTo>
                  <a:cubicBezTo>
                    <a:pt x="32726" y="24399"/>
                    <a:pt x="30631" y="26018"/>
                    <a:pt x="29202" y="28018"/>
                  </a:cubicBezTo>
                  <a:close/>
                </a:path>
              </a:pathLst>
            </a:custGeom>
            <a:solidFill>
              <a:srgbClr val="FBC1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:a16="http://schemas.microsoft.com/office/drawing/2014/main" id="{E2432B29-7285-CE54-C1F0-56DBB8F93E06}"/>
                </a:ext>
              </a:extLst>
            </p:cNvPr>
            <p:cNvSpPr/>
            <p:nvPr/>
          </p:nvSpPr>
          <p:spPr>
            <a:xfrm>
              <a:off x="9190336" y="2027686"/>
              <a:ext cx="30861" cy="57253"/>
            </a:xfrm>
            <a:custGeom>
              <a:avLst/>
              <a:gdLst>
                <a:gd name="connsiteX0" fmla="*/ 0 w 30861"/>
                <a:gd name="connsiteY0" fmla="*/ 56207 h 57253"/>
                <a:gd name="connsiteX1" fmla="*/ 1048 w 30861"/>
                <a:gd name="connsiteY1" fmla="*/ 20964 h 57253"/>
                <a:gd name="connsiteX2" fmla="*/ 13811 w 30861"/>
                <a:gd name="connsiteY2" fmla="*/ 105 h 57253"/>
                <a:gd name="connsiteX3" fmla="*/ 30861 w 30861"/>
                <a:gd name="connsiteY3" fmla="*/ 17250 h 57253"/>
                <a:gd name="connsiteX4" fmla="*/ 30194 w 30861"/>
                <a:gd name="connsiteY4" fmla="*/ 18488 h 57253"/>
                <a:gd name="connsiteX5" fmla="*/ 24193 w 30861"/>
                <a:gd name="connsiteY5" fmla="*/ 15345 h 57253"/>
                <a:gd name="connsiteX6" fmla="*/ 22193 w 30861"/>
                <a:gd name="connsiteY6" fmla="*/ 13344 h 57253"/>
                <a:gd name="connsiteX7" fmla="*/ 20479 w 30861"/>
                <a:gd name="connsiteY7" fmla="*/ 10963 h 57253"/>
                <a:gd name="connsiteX8" fmla="*/ 8477 w 30861"/>
                <a:gd name="connsiteY8" fmla="*/ 15726 h 57253"/>
                <a:gd name="connsiteX9" fmla="*/ 6953 w 30861"/>
                <a:gd name="connsiteY9" fmla="*/ 26108 h 57253"/>
                <a:gd name="connsiteX10" fmla="*/ 7049 w 30861"/>
                <a:gd name="connsiteY10" fmla="*/ 43158 h 57253"/>
                <a:gd name="connsiteX11" fmla="*/ 6191 w 30861"/>
                <a:gd name="connsiteY11" fmla="*/ 48301 h 57253"/>
                <a:gd name="connsiteX12" fmla="*/ 2381 w 30861"/>
                <a:gd name="connsiteY12" fmla="*/ 57159 h 57253"/>
                <a:gd name="connsiteX13" fmla="*/ 0 w 30861"/>
                <a:gd name="connsiteY13" fmla="*/ 56207 h 57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0861" h="57253">
                  <a:moveTo>
                    <a:pt x="0" y="56207"/>
                  </a:moveTo>
                  <a:cubicBezTo>
                    <a:pt x="381" y="44491"/>
                    <a:pt x="476" y="32680"/>
                    <a:pt x="1048" y="20964"/>
                  </a:cubicBezTo>
                  <a:cubicBezTo>
                    <a:pt x="1524" y="11820"/>
                    <a:pt x="2000" y="1343"/>
                    <a:pt x="13811" y="105"/>
                  </a:cubicBezTo>
                  <a:cubicBezTo>
                    <a:pt x="25051" y="-1038"/>
                    <a:pt x="29337" y="7344"/>
                    <a:pt x="30861" y="17250"/>
                  </a:cubicBezTo>
                  <a:cubicBezTo>
                    <a:pt x="30670" y="17631"/>
                    <a:pt x="30480" y="18107"/>
                    <a:pt x="30194" y="18488"/>
                  </a:cubicBezTo>
                  <a:cubicBezTo>
                    <a:pt x="27432" y="18774"/>
                    <a:pt x="26003" y="16678"/>
                    <a:pt x="24193" y="15345"/>
                  </a:cubicBezTo>
                  <a:cubicBezTo>
                    <a:pt x="23431" y="14773"/>
                    <a:pt x="22765" y="14106"/>
                    <a:pt x="22193" y="13344"/>
                  </a:cubicBezTo>
                  <a:cubicBezTo>
                    <a:pt x="21622" y="12582"/>
                    <a:pt x="21050" y="11725"/>
                    <a:pt x="20479" y="10963"/>
                  </a:cubicBezTo>
                  <a:cubicBezTo>
                    <a:pt x="14192" y="6772"/>
                    <a:pt x="10573" y="9249"/>
                    <a:pt x="8477" y="15726"/>
                  </a:cubicBezTo>
                  <a:cubicBezTo>
                    <a:pt x="7334" y="19059"/>
                    <a:pt x="8763" y="22869"/>
                    <a:pt x="6953" y="26108"/>
                  </a:cubicBezTo>
                  <a:cubicBezTo>
                    <a:pt x="4191" y="31823"/>
                    <a:pt x="8477" y="37443"/>
                    <a:pt x="7049" y="43158"/>
                  </a:cubicBezTo>
                  <a:cubicBezTo>
                    <a:pt x="6191" y="44777"/>
                    <a:pt x="5524" y="46396"/>
                    <a:pt x="6191" y="48301"/>
                  </a:cubicBezTo>
                  <a:cubicBezTo>
                    <a:pt x="5905" y="51730"/>
                    <a:pt x="5429" y="55064"/>
                    <a:pt x="2381" y="57159"/>
                  </a:cubicBezTo>
                  <a:cubicBezTo>
                    <a:pt x="1333" y="57445"/>
                    <a:pt x="571" y="57064"/>
                    <a:pt x="0" y="56207"/>
                  </a:cubicBezTo>
                  <a:close/>
                </a:path>
              </a:pathLst>
            </a:custGeom>
            <a:solidFill>
              <a:srgbClr val="FBD12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48" name="Freeform: Shape 347">
              <a:extLst>
                <a:ext uri="{FF2B5EF4-FFF2-40B4-BE49-F238E27FC236}">
                  <a16:creationId xmlns:a16="http://schemas.microsoft.com/office/drawing/2014/main" id="{3437BC4B-4EC5-41D6-83F5-7A3D9146E1A2}"/>
                </a:ext>
              </a:extLst>
            </p:cNvPr>
            <p:cNvSpPr/>
            <p:nvPr/>
          </p:nvSpPr>
          <p:spPr>
            <a:xfrm>
              <a:off x="9197038" y="2138912"/>
              <a:ext cx="24295" cy="67746"/>
            </a:xfrm>
            <a:custGeom>
              <a:avLst/>
              <a:gdLst>
                <a:gd name="connsiteX0" fmla="*/ 16538 w 24295"/>
                <a:gd name="connsiteY0" fmla="*/ 66711 h 67746"/>
                <a:gd name="connsiteX1" fmla="*/ 8156 w 24295"/>
                <a:gd name="connsiteY1" fmla="*/ 43946 h 67746"/>
                <a:gd name="connsiteX2" fmla="*/ 536 w 24295"/>
                <a:gd name="connsiteY2" fmla="*/ 3084 h 67746"/>
                <a:gd name="connsiteX3" fmla="*/ 536 w 24295"/>
                <a:gd name="connsiteY3" fmla="*/ 131 h 67746"/>
                <a:gd name="connsiteX4" fmla="*/ 5870 w 24295"/>
                <a:gd name="connsiteY4" fmla="*/ 3275 h 67746"/>
                <a:gd name="connsiteX5" fmla="*/ 12443 w 24295"/>
                <a:gd name="connsiteY5" fmla="*/ 28420 h 67746"/>
                <a:gd name="connsiteX6" fmla="*/ 21587 w 24295"/>
                <a:gd name="connsiteY6" fmla="*/ 55186 h 67746"/>
                <a:gd name="connsiteX7" fmla="*/ 23396 w 24295"/>
                <a:gd name="connsiteY7" fmla="*/ 61377 h 67746"/>
                <a:gd name="connsiteX8" fmla="*/ 23015 w 24295"/>
                <a:gd name="connsiteY8" fmla="*/ 67378 h 67746"/>
                <a:gd name="connsiteX9" fmla="*/ 16538 w 24295"/>
                <a:gd name="connsiteY9" fmla="*/ 66711 h 67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295" h="67746">
                  <a:moveTo>
                    <a:pt x="16538" y="66711"/>
                  </a:moveTo>
                  <a:cubicBezTo>
                    <a:pt x="11109" y="60139"/>
                    <a:pt x="9585" y="51852"/>
                    <a:pt x="8156" y="43946"/>
                  </a:cubicBezTo>
                  <a:cubicBezTo>
                    <a:pt x="5775" y="30325"/>
                    <a:pt x="4061" y="16514"/>
                    <a:pt x="536" y="3084"/>
                  </a:cubicBezTo>
                  <a:cubicBezTo>
                    <a:pt x="-130" y="2131"/>
                    <a:pt x="-226" y="1084"/>
                    <a:pt x="536" y="131"/>
                  </a:cubicBezTo>
                  <a:cubicBezTo>
                    <a:pt x="3299" y="-536"/>
                    <a:pt x="4537" y="1465"/>
                    <a:pt x="5870" y="3275"/>
                  </a:cubicBezTo>
                  <a:cubicBezTo>
                    <a:pt x="11776" y="10704"/>
                    <a:pt x="11300" y="19753"/>
                    <a:pt x="12443" y="28420"/>
                  </a:cubicBezTo>
                  <a:cubicBezTo>
                    <a:pt x="13681" y="37946"/>
                    <a:pt x="13300" y="48042"/>
                    <a:pt x="21587" y="55186"/>
                  </a:cubicBezTo>
                  <a:cubicBezTo>
                    <a:pt x="22063" y="57281"/>
                    <a:pt x="22444" y="59377"/>
                    <a:pt x="23396" y="61377"/>
                  </a:cubicBezTo>
                  <a:cubicBezTo>
                    <a:pt x="24063" y="63473"/>
                    <a:pt x="25206" y="65568"/>
                    <a:pt x="23015" y="67378"/>
                  </a:cubicBezTo>
                  <a:cubicBezTo>
                    <a:pt x="20729" y="67949"/>
                    <a:pt x="18539" y="67949"/>
                    <a:pt x="16538" y="66711"/>
                  </a:cubicBezTo>
                  <a:close/>
                </a:path>
              </a:pathLst>
            </a:custGeom>
            <a:solidFill>
              <a:srgbClr val="F9C61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49" name="Freeform: Shape 348">
              <a:extLst>
                <a:ext uri="{FF2B5EF4-FFF2-40B4-BE49-F238E27FC236}">
                  <a16:creationId xmlns:a16="http://schemas.microsoft.com/office/drawing/2014/main" id="{702355DF-99DF-249B-604A-712DDCF56919}"/>
                </a:ext>
              </a:extLst>
            </p:cNvPr>
            <p:cNvSpPr/>
            <p:nvPr/>
          </p:nvSpPr>
          <p:spPr>
            <a:xfrm>
              <a:off x="9261487" y="2048291"/>
              <a:ext cx="37591" cy="50142"/>
            </a:xfrm>
            <a:custGeom>
              <a:avLst/>
              <a:gdLst>
                <a:gd name="connsiteX0" fmla="*/ 0 w 37591"/>
                <a:gd name="connsiteY0" fmla="*/ 10932 h 50142"/>
                <a:gd name="connsiteX1" fmla="*/ 25908 w 37591"/>
                <a:gd name="connsiteY1" fmla="*/ 645 h 50142"/>
                <a:gd name="connsiteX2" fmla="*/ 37433 w 37591"/>
                <a:gd name="connsiteY2" fmla="*/ 9503 h 50142"/>
                <a:gd name="connsiteX3" fmla="*/ 31528 w 37591"/>
                <a:gd name="connsiteY3" fmla="*/ 42174 h 50142"/>
                <a:gd name="connsiteX4" fmla="*/ 30194 w 37591"/>
                <a:gd name="connsiteY4" fmla="*/ 49794 h 50142"/>
                <a:gd name="connsiteX5" fmla="*/ 26194 w 37591"/>
                <a:gd name="connsiteY5" fmla="*/ 48079 h 50142"/>
                <a:gd name="connsiteX6" fmla="*/ 25813 w 37591"/>
                <a:gd name="connsiteY6" fmla="*/ 41507 h 50142"/>
                <a:gd name="connsiteX7" fmla="*/ 27813 w 37591"/>
                <a:gd name="connsiteY7" fmla="*/ 33792 h 50142"/>
                <a:gd name="connsiteX8" fmla="*/ 30194 w 37591"/>
                <a:gd name="connsiteY8" fmla="*/ 28172 h 50142"/>
                <a:gd name="connsiteX9" fmla="*/ 31337 w 37591"/>
                <a:gd name="connsiteY9" fmla="*/ 16837 h 50142"/>
                <a:gd name="connsiteX10" fmla="*/ 30194 w 37591"/>
                <a:gd name="connsiteY10" fmla="*/ 12456 h 50142"/>
                <a:gd name="connsiteX11" fmla="*/ 23336 w 37591"/>
                <a:gd name="connsiteY11" fmla="*/ 8551 h 50142"/>
                <a:gd name="connsiteX12" fmla="*/ 0 w 37591"/>
                <a:gd name="connsiteY12" fmla="*/ 10932 h 50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7591" h="50142">
                  <a:moveTo>
                    <a:pt x="0" y="10932"/>
                  </a:moveTo>
                  <a:cubicBezTo>
                    <a:pt x="8001" y="5979"/>
                    <a:pt x="16859" y="3026"/>
                    <a:pt x="25908" y="645"/>
                  </a:cubicBezTo>
                  <a:cubicBezTo>
                    <a:pt x="33338" y="-1355"/>
                    <a:pt x="37052" y="1216"/>
                    <a:pt x="37433" y="9503"/>
                  </a:cubicBezTo>
                  <a:cubicBezTo>
                    <a:pt x="38005" y="20933"/>
                    <a:pt x="37243" y="31982"/>
                    <a:pt x="31528" y="42174"/>
                  </a:cubicBezTo>
                  <a:cubicBezTo>
                    <a:pt x="30194" y="44650"/>
                    <a:pt x="29813" y="47127"/>
                    <a:pt x="30194" y="49794"/>
                  </a:cubicBezTo>
                  <a:cubicBezTo>
                    <a:pt x="28194" y="50746"/>
                    <a:pt x="27051" y="49603"/>
                    <a:pt x="26194" y="48079"/>
                  </a:cubicBezTo>
                  <a:cubicBezTo>
                    <a:pt x="25336" y="45984"/>
                    <a:pt x="25336" y="43698"/>
                    <a:pt x="25813" y="41507"/>
                  </a:cubicBezTo>
                  <a:cubicBezTo>
                    <a:pt x="26480" y="38935"/>
                    <a:pt x="27242" y="36364"/>
                    <a:pt x="27813" y="33792"/>
                  </a:cubicBezTo>
                  <a:cubicBezTo>
                    <a:pt x="28384" y="31792"/>
                    <a:pt x="29337" y="29982"/>
                    <a:pt x="30194" y="28172"/>
                  </a:cubicBezTo>
                  <a:cubicBezTo>
                    <a:pt x="31909" y="24553"/>
                    <a:pt x="31909" y="20647"/>
                    <a:pt x="31337" y="16837"/>
                  </a:cubicBezTo>
                  <a:cubicBezTo>
                    <a:pt x="31052" y="15409"/>
                    <a:pt x="30575" y="13980"/>
                    <a:pt x="30194" y="12456"/>
                  </a:cubicBezTo>
                  <a:cubicBezTo>
                    <a:pt x="29718" y="7884"/>
                    <a:pt x="27622" y="8074"/>
                    <a:pt x="23336" y="8551"/>
                  </a:cubicBezTo>
                  <a:cubicBezTo>
                    <a:pt x="15716" y="9598"/>
                    <a:pt x="8287" y="15694"/>
                    <a:pt x="0" y="10932"/>
                  </a:cubicBezTo>
                  <a:close/>
                </a:path>
              </a:pathLst>
            </a:custGeom>
            <a:solidFill>
              <a:srgbClr val="FACB2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50" name="Freeform: Shape 349">
              <a:extLst>
                <a:ext uri="{FF2B5EF4-FFF2-40B4-BE49-F238E27FC236}">
                  <a16:creationId xmlns:a16="http://schemas.microsoft.com/office/drawing/2014/main" id="{48F35D31-6ABF-3F11-FA29-7B3F9D7624D8}"/>
                </a:ext>
              </a:extLst>
            </p:cNvPr>
            <p:cNvSpPr/>
            <p:nvPr/>
          </p:nvSpPr>
          <p:spPr>
            <a:xfrm>
              <a:off x="9243047" y="2051413"/>
              <a:ext cx="50790" cy="20783"/>
            </a:xfrm>
            <a:custGeom>
              <a:avLst/>
              <a:gdLst>
                <a:gd name="connsiteX0" fmla="*/ 18440 w 50790"/>
                <a:gd name="connsiteY0" fmla="*/ 7810 h 20783"/>
                <a:gd name="connsiteX1" fmla="*/ 49206 w 50790"/>
                <a:gd name="connsiteY1" fmla="*/ 0 h 20783"/>
                <a:gd name="connsiteX2" fmla="*/ 50730 w 50790"/>
                <a:gd name="connsiteY2" fmla="*/ 10192 h 20783"/>
                <a:gd name="connsiteX3" fmla="*/ 44920 w 50790"/>
                <a:gd name="connsiteY3" fmla="*/ 12002 h 20783"/>
                <a:gd name="connsiteX4" fmla="*/ 36157 w 50790"/>
                <a:gd name="connsiteY4" fmla="*/ 11049 h 20783"/>
                <a:gd name="connsiteX5" fmla="*/ 27584 w 50790"/>
                <a:gd name="connsiteY5" fmla="*/ 15621 h 20783"/>
                <a:gd name="connsiteX6" fmla="*/ 15392 w 50790"/>
                <a:gd name="connsiteY6" fmla="*/ 18193 h 20783"/>
                <a:gd name="connsiteX7" fmla="*/ 7487 w 50790"/>
                <a:gd name="connsiteY7" fmla="*/ 20479 h 20783"/>
                <a:gd name="connsiteX8" fmla="*/ 3391 w 50790"/>
                <a:gd name="connsiteY8" fmla="*/ 20288 h 20783"/>
                <a:gd name="connsiteX9" fmla="*/ 57 w 50790"/>
                <a:gd name="connsiteY9" fmla="*/ 14383 h 20783"/>
                <a:gd name="connsiteX10" fmla="*/ 914 w 50790"/>
                <a:gd name="connsiteY10" fmla="*/ 12097 h 20783"/>
                <a:gd name="connsiteX11" fmla="*/ 18440 w 50790"/>
                <a:gd name="connsiteY11" fmla="*/ 7810 h 207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0790" h="20783">
                  <a:moveTo>
                    <a:pt x="18440" y="7810"/>
                  </a:moveTo>
                  <a:cubicBezTo>
                    <a:pt x="28823" y="5715"/>
                    <a:pt x="39491" y="4667"/>
                    <a:pt x="49206" y="0"/>
                  </a:cubicBezTo>
                  <a:cubicBezTo>
                    <a:pt x="51778" y="3524"/>
                    <a:pt x="50349" y="6953"/>
                    <a:pt x="50730" y="10192"/>
                  </a:cubicBezTo>
                  <a:cubicBezTo>
                    <a:pt x="49206" y="12002"/>
                    <a:pt x="47111" y="12192"/>
                    <a:pt x="44920" y="12002"/>
                  </a:cubicBezTo>
                  <a:cubicBezTo>
                    <a:pt x="42062" y="11430"/>
                    <a:pt x="39205" y="10573"/>
                    <a:pt x="36157" y="11049"/>
                  </a:cubicBezTo>
                  <a:cubicBezTo>
                    <a:pt x="32633" y="11335"/>
                    <a:pt x="30442" y="14097"/>
                    <a:pt x="27584" y="15621"/>
                  </a:cubicBezTo>
                  <a:cubicBezTo>
                    <a:pt x="23393" y="15812"/>
                    <a:pt x="19107" y="15907"/>
                    <a:pt x="15392" y="18193"/>
                  </a:cubicBezTo>
                  <a:cubicBezTo>
                    <a:pt x="12535" y="18383"/>
                    <a:pt x="9963" y="19050"/>
                    <a:pt x="7487" y="20479"/>
                  </a:cubicBezTo>
                  <a:cubicBezTo>
                    <a:pt x="6058" y="20955"/>
                    <a:pt x="4724" y="20860"/>
                    <a:pt x="3391" y="20288"/>
                  </a:cubicBezTo>
                  <a:cubicBezTo>
                    <a:pt x="1486" y="18764"/>
                    <a:pt x="1200" y="16383"/>
                    <a:pt x="57" y="14383"/>
                  </a:cubicBezTo>
                  <a:cubicBezTo>
                    <a:pt x="-133" y="13430"/>
                    <a:pt x="152" y="12668"/>
                    <a:pt x="914" y="12097"/>
                  </a:cubicBezTo>
                  <a:cubicBezTo>
                    <a:pt x="7391" y="13335"/>
                    <a:pt x="12440" y="8668"/>
                    <a:pt x="18440" y="7810"/>
                  </a:cubicBezTo>
                  <a:close/>
                </a:path>
              </a:pathLst>
            </a:custGeom>
            <a:solidFill>
              <a:srgbClr val="F9C70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51" name="Freeform: Shape 350">
              <a:extLst>
                <a:ext uri="{FF2B5EF4-FFF2-40B4-BE49-F238E27FC236}">
                  <a16:creationId xmlns:a16="http://schemas.microsoft.com/office/drawing/2014/main" id="{D78D15AC-6A0D-1F24-57F9-72613FA8B0CE}"/>
                </a:ext>
              </a:extLst>
            </p:cNvPr>
            <p:cNvSpPr/>
            <p:nvPr/>
          </p:nvSpPr>
          <p:spPr>
            <a:xfrm>
              <a:off x="9117820" y="2113611"/>
              <a:ext cx="55370" cy="24376"/>
            </a:xfrm>
            <a:custGeom>
              <a:avLst/>
              <a:gdLst>
                <a:gd name="connsiteX0" fmla="*/ 52037 w 55370"/>
                <a:gd name="connsiteY0" fmla="*/ 23622 h 24376"/>
                <a:gd name="connsiteX1" fmla="*/ 13746 w 55370"/>
                <a:gd name="connsiteY1" fmla="*/ 22193 h 24376"/>
                <a:gd name="connsiteX2" fmla="*/ 30 w 55370"/>
                <a:gd name="connsiteY2" fmla="*/ 12763 h 24376"/>
                <a:gd name="connsiteX3" fmla="*/ 10889 w 55370"/>
                <a:gd name="connsiteY3" fmla="*/ 0 h 24376"/>
                <a:gd name="connsiteX4" fmla="*/ 12032 w 55370"/>
                <a:gd name="connsiteY4" fmla="*/ 857 h 24376"/>
                <a:gd name="connsiteX5" fmla="*/ 7745 w 55370"/>
                <a:gd name="connsiteY5" fmla="*/ 9334 h 24376"/>
                <a:gd name="connsiteX6" fmla="*/ 6983 w 55370"/>
                <a:gd name="connsiteY6" fmla="*/ 11811 h 24376"/>
                <a:gd name="connsiteX7" fmla="*/ 19747 w 55370"/>
                <a:gd name="connsiteY7" fmla="*/ 16573 h 24376"/>
                <a:gd name="connsiteX8" fmla="*/ 43083 w 55370"/>
                <a:gd name="connsiteY8" fmla="*/ 17907 h 24376"/>
                <a:gd name="connsiteX9" fmla="*/ 55370 w 55370"/>
                <a:gd name="connsiteY9" fmla="*/ 23050 h 24376"/>
                <a:gd name="connsiteX10" fmla="*/ 52037 w 55370"/>
                <a:gd name="connsiteY10" fmla="*/ 23622 h 24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5370" h="24376">
                  <a:moveTo>
                    <a:pt x="52037" y="23622"/>
                  </a:moveTo>
                  <a:cubicBezTo>
                    <a:pt x="39178" y="25051"/>
                    <a:pt x="26414" y="24384"/>
                    <a:pt x="13746" y="22193"/>
                  </a:cubicBezTo>
                  <a:cubicBezTo>
                    <a:pt x="7936" y="21145"/>
                    <a:pt x="697" y="20764"/>
                    <a:pt x="30" y="12763"/>
                  </a:cubicBezTo>
                  <a:cubicBezTo>
                    <a:pt x="-446" y="5810"/>
                    <a:pt x="4793" y="2095"/>
                    <a:pt x="10889" y="0"/>
                  </a:cubicBezTo>
                  <a:cubicBezTo>
                    <a:pt x="11270" y="286"/>
                    <a:pt x="11651" y="571"/>
                    <a:pt x="12032" y="857"/>
                  </a:cubicBezTo>
                  <a:cubicBezTo>
                    <a:pt x="12508" y="4667"/>
                    <a:pt x="9460" y="6572"/>
                    <a:pt x="7745" y="9334"/>
                  </a:cubicBezTo>
                  <a:cubicBezTo>
                    <a:pt x="7364" y="10096"/>
                    <a:pt x="7079" y="10954"/>
                    <a:pt x="6983" y="11811"/>
                  </a:cubicBezTo>
                  <a:cubicBezTo>
                    <a:pt x="9460" y="18097"/>
                    <a:pt x="15365" y="15240"/>
                    <a:pt x="19747" y="16573"/>
                  </a:cubicBezTo>
                  <a:cubicBezTo>
                    <a:pt x="27462" y="18574"/>
                    <a:pt x="35368" y="17335"/>
                    <a:pt x="43083" y="17907"/>
                  </a:cubicBezTo>
                  <a:cubicBezTo>
                    <a:pt x="47655" y="18288"/>
                    <a:pt x="53084" y="16954"/>
                    <a:pt x="55370" y="23050"/>
                  </a:cubicBezTo>
                  <a:cubicBezTo>
                    <a:pt x="54418" y="24384"/>
                    <a:pt x="53275" y="24575"/>
                    <a:pt x="52037" y="23622"/>
                  </a:cubicBezTo>
                  <a:close/>
                </a:path>
              </a:pathLst>
            </a:custGeom>
            <a:solidFill>
              <a:srgbClr val="F7CD2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52" name="Freeform: Shape 351">
              <a:extLst>
                <a:ext uri="{FF2B5EF4-FFF2-40B4-BE49-F238E27FC236}">
                  <a16:creationId xmlns:a16="http://schemas.microsoft.com/office/drawing/2014/main" id="{019DDDC0-B27A-2D90-513F-DB22A771544B}"/>
                </a:ext>
              </a:extLst>
            </p:cNvPr>
            <p:cNvSpPr/>
            <p:nvPr/>
          </p:nvSpPr>
          <p:spPr>
            <a:xfrm>
              <a:off x="9128709" y="2092676"/>
              <a:ext cx="46864" cy="23328"/>
            </a:xfrm>
            <a:custGeom>
              <a:avLst/>
              <a:gdLst>
                <a:gd name="connsiteX0" fmla="*/ 0 w 46864"/>
                <a:gd name="connsiteY0" fmla="*/ 20935 h 23328"/>
                <a:gd name="connsiteX1" fmla="*/ 40958 w 46864"/>
                <a:gd name="connsiteY1" fmla="*/ 742 h 23328"/>
                <a:gd name="connsiteX2" fmla="*/ 45911 w 46864"/>
                <a:gd name="connsiteY2" fmla="*/ 171 h 23328"/>
                <a:gd name="connsiteX3" fmla="*/ 45244 w 46864"/>
                <a:gd name="connsiteY3" fmla="*/ 6267 h 23328"/>
                <a:gd name="connsiteX4" fmla="*/ 39719 w 46864"/>
                <a:gd name="connsiteY4" fmla="*/ 9505 h 23328"/>
                <a:gd name="connsiteX5" fmla="*/ 25622 w 46864"/>
                <a:gd name="connsiteY5" fmla="*/ 13696 h 23328"/>
                <a:gd name="connsiteX6" fmla="*/ 5334 w 46864"/>
                <a:gd name="connsiteY6" fmla="*/ 23316 h 23328"/>
                <a:gd name="connsiteX7" fmla="*/ 762 w 46864"/>
                <a:gd name="connsiteY7" fmla="*/ 21697 h 23328"/>
                <a:gd name="connsiteX8" fmla="*/ 0 w 46864"/>
                <a:gd name="connsiteY8" fmla="*/ 20935 h 23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864" h="23328">
                  <a:moveTo>
                    <a:pt x="0" y="20935"/>
                  </a:moveTo>
                  <a:cubicBezTo>
                    <a:pt x="13049" y="12934"/>
                    <a:pt x="25146" y="3123"/>
                    <a:pt x="40958" y="742"/>
                  </a:cubicBezTo>
                  <a:cubicBezTo>
                    <a:pt x="42577" y="75"/>
                    <a:pt x="44196" y="-210"/>
                    <a:pt x="45911" y="171"/>
                  </a:cubicBezTo>
                  <a:cubicBezTo>
                    <a:pt x="47816" y="2457"/>
                    <a:pt x="46482" y="4362"/>
                    <a:pt x="45244" y="6267"/>
                  </a:cubicBezTo>
                  <a:cubicBezTo>
                    <a:pt x="43720" y="7981"/>
                    <a:pt x="41910" y="9029"/>
                    <a:pt x="39719" y="9505"/>
                  </a:cubicBezTo>
                  <a:cubicBezTo>
                    <a:pt x="34576" y="9410"/>
                    <a:pt x="29623" y="9791"/>
                    <a:pt x="25622" y="13696"/>
                  </a:cubicBezTo>
                  <a:cubicBezTo>
                    <a:pt x="18479" y="15982"/>
                    <a:pt x="12859" y="21697"/>
                    <a:pt x="5334" y="23316"/>
                  </a:cubicBezTo>
                  <a:cubicBezTo>
                    <a:pt x="3620" y="23412"/>
                    <a:pt x="2000" y="22935"/>
                    <a:pt x="762" y="21697"/>
                  </a:cubicBezTo>
                  <a:lnTo>
                    <a:pt x="0" y="20935"/>
                  </a:lnTo>
                  <a:close/>
                </a:path>
              </a:pathLst>
            </a:custGeom>
            <a:solidFill>
              <a:srgbClr val="FDD41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53" name="Freeform: Shape 352">
              <a:extLst>
                <a:ext uri="{FF2B5EF4-FFF2-40B4-BE49-F238E27FC236}">
                  <a16:creationId xmlns:a16="http://schemas.microsoft.com/office/drawing/2014/main" id="{9841C299-5394-DF5C-E517-182F4ED9E305}"/>
                </a:ext>
              </a:extLst>
            </p:cNvPr>
            <p:cNvSpPr/>
            <p:nvPr/>
          </p:nvSpPr>
          <p:spPr>
            <a:xfrm>
              <a:off x="9284538" y="2139329"/>
              <a:ext cx="43338" cy="11318"/>
            </a:xfrm>
            <a:custGeom>
              <a:avLst/>
              <a:gdLst>
                <a:gd name="connsiteX0" fmla="*/ 0 w 43338"/>
                <a:gd name="connsiteY0" fmla="*/ 6858 h 11318"/>
                <a:gd name="connsiteX1" fmla="*/ 43339 w 43338"/>
                <a:gd name="connsiteY1" fmla="*/ 0 h 11318"/>
                <a:gd name="connsiteX2" fmla="*/ 21622 w 43338"/>
                <a:gd name="connsiteY2" fmla="*/ 11239 h 11318"/>
                <a:gd name="connsiteX3" fmla="*/ 0 w 43338"/>
                <a:gd name="connsiteY3" fmla="*/ 6858 h 113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338" h="11318">
                  <a:moveTo>
                    <a:pt x="0" y="6858"/>
                  </a:moveTo>
                  <a:cubicBezTo>
                    <a:pt x="14573" y="5620"/>
                    <a:pt x="30290" y="11239"/>
                    <a:pt x="43339" y="0"/>
                  </a:cubicBezTo>
                  <a:cubicBezTo>
                    <a:pt x="39910" y="11144"/>
                    <a:pt x="29908" y="10573"/>
                    <a:pt x="21622" y="11239"/>
                  </a:cubicBezTo>
                  <a:cubicBezTo>
                    <a:pt x="14383" y="11716"/>
                    <a:pt x="6858" y="10001"/>
                    <a:pt x="0" y="6858"/>
                  </a:cubicBezTo>
                  <a:close/>
                </a:path>
              </a:pathLst>
            </a:custGeom>
            <a:solidFill>
              <a:srgbClr val="F7D03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54" name="Freeform: Shape 353">
              <a:extLst>
                <a:ext uri="{FF2B5EF4-FFF2-40B4-BE49-F238E27FC236}">
                  <a16:creationId xmlns:a16="http://schemas.microsoft.com/office/drawing/2014/main" id="{077AF2F8-905E-10B2-81F4-9F8D243E13B9}"/>
                </a:ext>
              </a:extLst>
            </p:cNvPr>
            <p:cNvSpPr/>
            <p:nvPr/>
          </p:nvSpPr>
          <p:spPr>
            <a:xfrm>
              <a:off x="9249486" y="2137995"/>
              <a:ext cx="28384" cy="24955"/>
            </a:xfrm>
            <a:custGeom>
              <a:avLst/>
              <a:gdLst>
                <a:gd name="connsiteX0" fmla="*/ 28289 w 28384"/>
                <a:gd name="connsiteY0" fmla="*/ 3620 h 24955"/>
                <a:gd name="connsiteX1" fmla="*/ 28384 w 28384"/>
                <a:gd name="connsiteY1" fmla="*/ 5620 h 24955"/>
                <a:gd name="connsiteX2" fmla="*/ 11144 w 28384"/>
                <a:gd name="connsiteY2" fmla="*/ 17812 h 24955"/>
                <a:gd name="connsiteX3" fmla="*/ 5429 w 28384"/>
                <a:gd name="connsiteY3" fmla="*/ 24194 h 24955"/>
                <a:gd name="connsiteX4" fmla="*/ 2477 w 28384"/>
                <a:gd name="connsiteY4" fmla="*/ 24765 h 24955"/>
                <a:gd name="connsiteX5" fmla="*/ 0 w 28384"/>
                <a:gd name="connsiteY5" fmla="*/ 20765 h 24955"/>
                <a:gd name="connsiteX6" fmla="*/ 17621 w 28384"/>
                <a:gd name="connsiteY6" fmla="*/ 2667 h 24955"/>
                <a:gd name="connsiteX7" fmla="*/ 23432 w 28384"/>
                <a:gd name="connsiteY7" fmla="*/ 0 h 24955"/>
                <a:gd name="connsiteX8" fmla="*/ 28289 w 28384"/>
                <a:gd name="connsiteY8" fmla="*/ 3620 h 24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384" h="24955">
                  <a:moveTo>
                    <a:pt x="28289" y="3620"/>
                  </a:moveTo>
                  <a:cubicBezTo>
                    <a:pt x="28289" y="4286"/>
                    <a:pt x="28289" y="4953"/>
                    <a:pt x="28384" y="5620"/>
                  </a:cubicBezTo>
                  <a:cubicBezTo>
                    <a:pt x="19336" y="4858"/>
                    <a:pt x="16097" y="12668"/>
                    <a:pt x="11144" y="17812"/>
                  </a:cubicBezTo>
                  <a:cubicBezTo>
                    <a:pt x="9239" y="19812"/>
                    <a:pt x="8573" y="23146"/>
                    <a:pt x="5429" y="24194"/>
                  </a:cubicBezTo>
                  <a:cubicBezTo>
                    <a:pt x="4572" y="24955"/>
                    <a:pt x="3620" y="25146"/>
                    <a:pt x="2477" y="24765"/>
                  </a:cubicBezTo>
                  <a:cubicBezTo>
                    <a:pt x="1048" y="23813"/>
                    <a:pt x="95" y="22574"/>
                    <a:pt x="0" y="20765"/>
                  </a:cubicBezTo>
                  <a:cubicBezTo>
                    <a:pt x="2762" y="11716"/>
                    <a:pt x="11716" y="8763"/>
                    <a:pt x="17621" y="2667"/>
                  </a:cubicBezTo>
                  <a:cubicBezTo>
                    <a:pt x="19336" y="1238"/>
                    <a:pt x="21146" y="191"/>
                    <a:pt x="23432" y="0"/>
                  </a:cubicBezTo>
                  <a:cubicBezTo>
                    <a:pt x="25813" y="191"/>
                    <a:pt x="27527" y="1143"/>
                    <a:pt x="28289" y="3620"/>
                  </a:cubicBezTo>
                  <a:close/>
                </a:path>
              </a:pathLst>
            </a:custGeom>
            <a:solidFill>
              <a:srgbClr val="FCC40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55" name="Freeform: Shape 354">
              <a:extLst>
                <a:ext uri="{FF2B5EF4-FFF2-40B4-BE49-F238E27FC236}">
                  <a16:creationId xmlns:a16="http://schemas.microsoft.com/office/drawing/2014/main" id="{EADEA53B-08B4-B706-DD8D-9A7E349F9AE7}"/>
                </a:ext>
              </a:extLst>
            </p:cNvPr>
            <p:cNvSpPr/>
            <p:nvPr/>
          </p:nvSpPr>
          <p:spPr>
            <a:xfrm>
              <a:off x="9226150" y="2173523"/>
              <a:ext cx="19240" cy="30098"/>
            </a:xfrm>
            <a:custGeom>
              <a:avLst/>
              <a:gdLst>
                <a:gd name="connsiteX0" fmla="*/ 10478 w 19240"/>
                <a:gd name="connsiteY0" fmla="*/ 11430 h 30098"/>
                <a:gd name="connsiteX1" fmla="*/ 19241 w 19240"/>
                <a:gd name="connsiteY1" fmla="*/ 0 h 30098"/>
                <a:gd name="connsiteX2" fmla="*/ 6191 w 19240"/>
                <a:gd name="connsiteY2" fmla="*/ 30099 h 30098"/>
                <a:gd name="connsiteX3" fmla="*/ 762 w 19240"/>
                <a:gd name="connsiteY3" fmla="*/ 27813 h 30098"/>
                <a:gd name="connsiteX4" fmla="*/ 191 w 19240"/>
                <a:gd name="connsiteY4" fmla="*/ 23432 h 30098"/>
                <a:gd name="connsiteX5" fmla="*/ 2476 w 19240"/>
                <a:gd name="connsiteY5" fmla="*/ 19622 h 30098"/>
                <a:gd name="connsiteX6" fmla="*/ 10478 w 19240"/>
                <a:gd name="connsiteY6" fmla="*/ 11430 h 300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240" h="30098">
                  <a:moveTo>
                    <a:pt x="10478" y="11430"/>
                  </a:moveTo>
                  <a:cubicBezTo>
                    <a:pt x="13335" y="7620"/>
                    <a:pt x="11906" y="381"/>
                    <a:pt x="19241" y="0"/>
                  </a:cubicBezTo>
                  <a:cubicBezTo>
                    <a:pt x="17050" y="10954"/>
                    <a:pt x="8287" y="19145"/>
                    <a:pt x="6191" y="30099"/>
                  </a:cubicBezTo>
                  <a:cubicBezTo>
                    <a:pt x="4096" y="30099"/>
                    <a:pt x="2191" y="29337"/>
                    <a:pt x="762" y="27813"/>
                  </a:cubicBezTo>
                  <a:cubicBezTo>
                    <a:pt x="0" y="26384"/>
                    <a:pt x="-190" y="24955"/>
                    <a:pt x="191" y="23432"/>
                  </a:cubicBezTo>
                  <a:cubicBezTo>
                    <a:pt x="667" y="22003"/>
                    <a:pt x="1524" y="20764"/>
                    <a:pt x="2476" y="19622"/>
                  </a:cubicBezTo>
                  <a:cubicBezTo>
                    <a:pt x="4762" y="16573"/>
                    <a:pt x="7048" y="13430"/>
                    <a:pt x="10478" y="11430"/>
                  </a:cubicBezTo>
                  <a:close/>
                </a:path>
              </a:pathLst>
            </a:custGeom>
            <a:solidFill>
              <a:srgbClr val="FAC11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56" name="Freeform: Shape 355">
              <a:extLst>
                <a:ext uri="{FF2B5EF4-FFF2-40B4-BE49-F238E27FC236}">
                  <a16:creationId xmlns:a16="http://schemas.microsoft.com/office/drawing/2014/main" id="{5318AF56-D7B4-FB6E-B967-BDA33660225E}"/>
                </a:ext>
              </a:extLst>
            </p:cNvPr>
            <p:cNvSpPr/>
            <p:nvPr/>
          </p:nvSpPr>
          <p:spPr>
            <a:xfrm>
              <a:off x="9281674" y="2095894"/>
              <a:ext cx="19545" cy="13592"/>
            </a:xfrm>
            <a:custGeom>
              <a:avLst/>
              <a:gdLst>
                <a:gd name="connsiteX0" fmla="*/ 7151 w 19545"/>
                <a:gd name="connsiteY0" fmla="*/ 0 h 13592"/>
                <a:gd name="connsiteX1" fmla="*/ 10008 w 19545"/>
                <a:gd name="connsiteY1" fmla="*/ 2191 h 13592"/>
                <a:gd name="connsiteX2" fmla="*/ 18962 w 19545"/>
                <a:gd name="connsiteY2" fmla="*/ 8954 h 13592"/>
                <a:gd name="connsiteX3" fmla="*/ 19057 w 19545"/>
                <a:gd name="connsiteY3" fmla="*/ 11906 h 13592"/>
                <a:gd name="connsiteX4" fmla="*/ 11342 w 19545"/>
                <a:gd name="connsiteY4" fmla="*/ 13240 h 13592"/>
                <a:gd name="connsiteX5" fmla="*/ 3150 w 19545"/>
                <a:gd name="connsiteY5" fmla="*/ 9811 h 13592"/>
                <a:gd name="connsiteX6" fmla="*/ 7151 w 19545"/>
                <a:gd name="connsiteY6" fmla="*/ 0 h 13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545" h="13592">
                  <a:moveTo>
                    <a:pt x="7151" y="0"/>
                  </a:moveTo>
                  <a:cubicBezTo>
                    <a:pt x="8103" y="762"/>
                    <a:pt x="9056" y="1429"/>
                    <a:pt x="10008" y="2191"/>
                  </a:cubicBezTo>
                  <a:cubicBezTo>
                    <a:pt x="13437" y="3810"/>
                    <a:pt x="16676" y="5715"/>
                    <a:pt x="18962" y="8954"/>
                  </a:cubicBezTo>
                  <a:cubicBezTo>
                    <a:pt x="19724" y="9906"/>
                    <a:pt x="19724" y="10954"/>
                    <a:pt x="19057" y="11906"/>
                  </a:cubicBezTo>
                  <a:cubicBezTo>
                    <a:pt x="16771" y="13716"/>
                    <a:pt x="14104" y="13907"/>
                    <a:pt x="11342" y="13240"/>
                  </a:cubicBezTo>
                  <a:cubicBezTo>
                    <a:pt x="8675" y="12097"/>
                    <a:pt x="6198" y="10382"/>
                    <a:pt x="3150" y="9811"/>
                  </a:cubicBezTo>
                  <a:cubicBezTo>
                    <a:pt x="-2946" y="3620"/>
                    <a:pt x="578" y="1238"/>
                    <a:pt x="7151" y="0"/>
                  </a:cubicBezTo>
                  <a:close/>
                </a:path>
              </a:pathLst>
            </a:custGeom>
            <a:solidFill>
              <a:srgbClr val="F9BF0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57" name="Freeform: Shape 356">
              <a:extLst>
                <a:ext uri="{FF2B5EF4-FFF2-40B4-BE49-F238E27FC236}">
                  <a16:creationId xmlns:a16="http://schemas.microsoft.com/office/drawing/2014/main" id="{176CD13E-FDAA-EEF2-3ADD-8AA51FB509DB}"/>
                </a:ext>
              </a:extLst>
            </p:cNvPr>
            <p:cNvSpPr/>
            <p:nvPr/>
          </p:nvSpPr>
          <p:spPr>
            <a:xfrm>
              <a:off x="9169857" y="2131462"/>
              <a:ext cx="27908" cy="10628"/>
            </a:xfrm>
            <a:custGeom>
              <a:avLst/>
              <a:gdLst>
                <a:gd name="connsiteX0" fmla="*/ 0 w 27908"/>
                <a:gd name="connsiteY0" fmla="*/ 5771 h 10628"/>
                <a:gd name="connsiteX1" fmla="*/ 3048 w 27908"/>
                <a:gd name="connsiteY1" fmla="*/ 5199 h 10628"/>
                <a:gd name="connsiteX2" fmla="*/ 12192 w 27908"/>
                <a:gd name="connsiteY2" fmla="*/ 151 h 10628"/>
                <a:gd name="connsiteX3" fmla="*/ 21717 w 27908"/>
                <a:gd name="connsiteY3" fmla="*/ 913 h 10628"/>
                <a:gd name="connsiteX4" fmla="*/ 27908 w 27908"/>
                <a:gd name="connsiteY4" fmla="*/ 7866 h 10628"/>
                <a:gd name="connsiteX5" fmla="*/ 27622 w 27908"/>
                <a:gd name="connsiteY5" fmla="*/ 10628 h 10628"/>
                <a:gd name="connsiteX6" fmla="*/ 0 w 27908"/>
                <a:gd name="connsiteY6" fmla="*/ 5771 h 1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908" h="10628">
                  <a:moveTo>
                    <a:pt x="0" y="5771"/>
                  </a:moveTo>
                  <a:cubicBezTo>
                    <a:pt x="1048" y="5580"/>
                    <a:pt x="2000" y="5390"/>
                    <a:pt x="3048" y="5199"/>
                  </a:cubicBezTo>
                  <a:cubicBezTo>
                    <a:pt x="5620" y="2723"/>
                    <a:pt x="9239" y="2056"/>
                    <a:pt x="12192" y="151"/>
                  </a:cubicBezTo>
                  <a:cubicBezTo>
                    <a:pt x="15430" y="-325"/>
                    <a:pt x="18574" y="437"/>
                    <a:pt x="21717" y="913"/>
                  </a:cubicBezTo>
                  <a:cubicBezTo>
                    <a:pt x="25336" y="1865"/>
                    <a:pt x="27908" y="3770"/>
                    <a:pt x="27908" y="7866"/>
                  </a:cubicBezTo>
                  <a:cubicBezTo>
                    <a:pt x="27813" y="8819"/>
                    <a:pt x="27718" y="9676"/>
                    <a:pt x="27622" y="10628"/>
                  </a:cubicBezTo>
                  <a:cubicBezTo>
                    <a:pt x="19241" y="4628"/>
                    <a:pt x="8858" y="9676"/>
                    <a:pt x="0" y="5771"/>
                  </a:cubicBezTo>
                  <a:close/>
                </a:path>
              </a:pathLst>
            </a:custGeom>
            <a:solidFill>
              <a:srgbClr val="FACB2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58" name="Freeform: Shape 357">
              <a:extLst>
                <a:ext uri="{FF2B5EF4-FFF2-40B4-BE49-F238E27FC236}">
                  <a16:creationId xmlns:a16="http://schemas.microsoft.com/office/drawing/2014/main" id="{132B2323-04AD-73CA-B57F-74CF225CC067}"/>
                </a:ext>
              </a:extLst>
            </p:cNvPr>
            <p:cNvSpPr/>
            <p:nvPr/>
          </p:nvSpPr>
          <p:spPr>
            <a:xfrm>
              <a:off x="9219817" y="2044936"/>
              <a:ext cx="21762" cy="18044"/>
            </a:xfrm>
            <a:custGeom>
              <a:avLst/>
              <a:gdLst>
                <a:gd name="connsiteX0" fmla="*/ 1379 w 21762"/>
                <a:gd name="connsiteY0" fmla="*/ 0 h 18044"/>
                <a:gd name="connsiteX1" fmla="*/ 21763 w 21762"/>
                <a:gd name="connsiteY1" fmla="*/ 16478 h 18044"/>
                <a:gd name="connsiteX2" fmla="*/ 10238 w 21762"/>
                <a:gd name="connsiteY2" fmla="*/ 15240 h 18044"/>
                <a:gd name="connsiteX3" fmla="*/ 7571 w 21762"/>
                <a:gd name="connsiteY3" fmla="*/ 13811 h 18044"/>
                <a:gd name="connsiteX4" fmla="*/ 2618 w 21762"/>
                <a:gd name="connsiteY4" fmla="*/ 10478 h 18044"/>
                <a:gd name="connsiteX5" fmla="*/ 1094 w 21762"/>
                <a:gd name="connsiteY5" fmla="*/ 7906 h 18044"/>
                <a:gd name="connsiteX6" fmla="*/ 617 w 21762"/>
                <a:gd name="connsiteY6" fmla="*/ 762 h 18044"/>
                <a:gd name="connsiteX7" fmla="*/ 1379 w 21762"/>
                <a:gd name="connsiteY7" fmla="*/ 0 h 18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762" h="18044">
                  <a:moveTo>
                    <a:pt x="1379" y="0"/>
                  </a:moveTo>
                  <a:cubicBezTo>
                    <a:pt x="8142" y="5525"/>
                    <a:pt x="15000" y="11049"/>
                    <a:pt x="21763" y="16478"/>
                  </a:cubicBezTo>
                  <a:cubicBezTo>
                    <a:pt x="17477" y="20098"/>
                    <a:pt x="13952" y="16478"/>
                    <a:pt x="10238" y="15240"/>
                  </a:cubicBezTo>
                  <a:cubicBezTo>
                    <a:pt x="9285" y="14859"/>
                    <a:pt x="8428" y="14383"/>
                    <a:pt x="7571" y="13811"/>
                  </a:cubicBezTo>
                  <a:cubicBezTo>
                    <a:pt x="5856" y="12859"/>
                    <a:pt x="4046" y="11811"/>
                    <a:pt x="2618" y="10478"/>
                  </a:cubicBezTo>
                  <a:cubicBezTo>
                    <a:pt x="1951" y="9716"/>
                    <a:pt x="1475" y="8858"/>
                    <a:pt x="1094" y="7906"/>
                  </a:cubicBezTo>
                  <a:cubicBezTo>
                    <a:pt x="427" y="5525"/>
                    <a:pt x="-716" y="3239"/>
                    <a:pt x="617" y="762"/>
                  </a:cubicBezTo>
                  <a:lnTo>
                    <a:pt x="1379" y="0"/>
                  </a:lnTo>
                  <a:close/>
                </a:path>
              </a:pathLst>
            </a:custGeom>
            <a:solidFill>
              <a:srgbClr val="F7C92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59" name="Freeform: Shape 358">
              <a:extLst>
                <a:ext uri="{FF2B5EF4-FFF2-40B4-BE49-F238E27FC236}">
                  <a16:creationId xmlns:a16="http://schemas.microsoft.com/office/drawing/2014/main" id="{0F0E9614-E55C-5FA5-94DC-FFB041FF7C83}"/>
                </a:ext>
              </a:extLst>
            </p:cNvPr>
            <p:cNvSpPr/>
            <p:nvPr/>
          </p:nvSpPr>
          <p:spPr>
            <a:xfrm>
              <a:off x="9297679" y="2104753"/>
              <a:ext cx="18482" cy="13906"/>
            </a:xfrm>
            <a:custGeom>
              <a:avLst/>
              <a:gdLst>
                <a:gd name="connsiteX0" fmla="*/ 2861 w 18482"/>
                <a:gd name="connsiteY0" fmla="*/ 2572 h 13906"/>
                <a:gd name="connsiteX1" fmla="*/ 3052 w 18482"/>
                <a:gd name="connsiteY1" fmla="*/ 0 h 13906"/>
                <a:gd name="connsiteX2" fmla="*/ 18482 w 18482"/>
                <a:gd name="connsiteY2" fmla="*/ 13907 h 13906"/>
                <a:gd name="connsiteX3" fmla="*/ 12100 w 18482"/>
                <a:gd name="connsiteY3" fmla="*/ 11621 h 13906"/>
                <a:gd name="connsiteX4" fmla="*/ 4 w 18482"/>
                <a:gd name="connsiteY4" fmla="*/ 5905 h 13906"/>
                <a:gd name="connsiteX5" fmla="*/ 2861 w 18482"/>
                <a:gd name="connsiteY5" fmla="*/ 2572 h 13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482" h="13906">
                  <a:moveTo>
                    <a:pt x="2861" y="2572"/>
                  </a:moveTo>
                  <a:cubicBezTo>
                    <a:pt x="2956" y="1715"/>
                    <a:pt x="2956" y="857"/>
                    <a:pt x="3052" y="0"/>
                  </a:cubicBezTo>
                  <a:cubicBezTo>
                    <a:pt x="9338" y="3429"/>
                    <a:pt x="14958" y="7525"/>
                    <a:pt x="18482" y="13907"/>
                  </a:cubicBezTo>
                  <a:cubicBezTo>
                    <a:pt x="16387" y="13145"/>
                    <a:pt x="14196" y="12383"/>
                    <a:pt x="12100" y="11621"/>
                  </a:cubicBezTo>
                  <a:cubicBezTo>
                    <a:pt x="7433" y="11144"/>
                    <a:pt x="2194" y="11716"/>
                    <a:pt x="4" y="5905"/>
                  </a:cubicBezTo>
                  <a:cubicBezTo>
                    <a:pt x="-92" y="4096"/>
                    <a:pt x="1718" y="3620"/>
                    <a:pt x="2861" y="2572"/>
                  </a:cubicBezTo>
                  <a:close/>
                </a:path>
              </a:pathLst>
            </a:custGeom>
            <a:solidFill>
              <a:srgbClr val="FBC70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60" name="Freeform: Shape 359">
              <a:extLst>
                <a:ext uri="{FF2B5EF4-FFF2-40B4-BE49-F238E27FC236}">
                  <a16:creationId xmlns:a16="http://schemas.microsoft.com/office/drawing/2014/main" id="{17D376FD-782D-07A2-404F-C658DD02123F}"/>
                </a:ext>
              </a:extLst>
            </p:cNvPr>
            <p:cNvSpPr/>
            <p:nvPr/>
          </p:nvSpPr>
          <p:spPr>
            <a:xfrm>
              <a:off x="9218339" y="2195855"/>
              <a:ext cx="13929" cy="13283"/>
            </a:xfrm>
            <a:custGeom>
              <a:avLst/>
              <a:gdLst>
                <a:gd name="connsiteX0" fmla="*/ 9144 w 13929"/>
                <a:gd name="connsiteY0" fmla="*/ 5100 h 13283"/>
                <a:gd name="connsiteX1" fmla="*/ 13907 w 13929"/>
                <a:gd name="connsiteY1" fmla="*/ 7767 h 13283"/>
                <a:gd name="connsiteX2" fmla="*/ 13145 w 13929"/>
                <a:gd name="connsiteY2" fmla="*/ 9577 h 13283"/>
                <a:gd name="connsiteX3" fmla="*/ 2286 w 13929"/>
                <a:gd name="connsiteY3" fmla="*/ 9767 h 13283"/>
                <a:gd name="connsiteX4" fmla="*/ 0 w 13929"/>
                <a:gd name="connsiteY4" fmla="*/ 5195 h 13283"/>
                <a:gd name="connsiteX5" fmla="*/ 9144 w 13929"/>
                <a:gd name="connsiteY5" fmla="*/ 5100 h 132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929" h="13283">
                  <a:moveTo>
                    <a:pt x="9144" y="5100"/>
                  </a:moveTo>
                  <a:cubicBezTo>
                    <a:pt x="11239" y="5195"/>
                    <a:pt x="12954" y="5671"/>
                    <a:pt x="13907" y="7767"/>
                  </a:cubicBezTo>
                  <a:cubicBezTo>
                    <a:pt x="14002" y="8529"/>
                    <a:pt x="13811" y="9100"/>
                    <a:pt x="13145" y="9577"/>
                  </a:cubicBezTo>
                  <a:cubicBezTo>
                    <a:pt x="9525" y="11863"/>
                    <a:pt x="6001" y="16530"/>
                    <a:pt x="2286" y="9767"/>
                  </a:cubicBezTo>
                  <a:cubicBezTo>
                    <a:pt x="1524" y="8243"/>
                    <a:pt x="762" y="6719"/>
                    <a:pt x="0" y="5195"/>
                  </a:cubicBezTo>
                  <a:cubicBezTo>
                    <a:pt x="3048" y="-1377"/>
                    <a:pt x="6096" y="-2044"/>
                    <a:pt x="9144" y="5100"/>
                  </a:cubicBezTo>
                  <a:close/>
                </a:path>
              </a:pathLst>
            </a:custGeom>
            <a:solidFill>
              <a:srgbClr val="FBCC0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61" name="Freeform: Shape 360">
              <a:extLst>
                <a:ext uri="{FF2B5EF4-FFF2-40B4-BE49-F238E27FC236}">
                  <a16:creationId xmlns:a16="http://schemas.microsoft.com/office/drawing/2014/main" id="{23F4FF96-6F64-18BE-F8EB-71924637DF2D}"/>
                </a:ext>
              </a:extLst>
            </p:cNvPr>
            <p:cNvSpPr/>
            <p:nvPr/>
          </p:nvSpPr>
          <p:spPr>
            <a:xfrm>
              <a:off x="9169667" y="2083798"/>
              <a:ext cx="21883" cy="10340"/>
            </a:xfrm>
            <a:custGeom>
              <a:avLst/>
              <a:gdLst>
                <a:gd name="connsiteX0" fmla="*/ 5334 w 21883"/>
                <a:gd name="connsiteY0" fmla="*/ 9811 h 10340"/>
                <a:gd name="connsiteX1" fmla="*/ 0 w 21883"/>
                <a:gd name="connsiteY1" fmla="*/ 9525 h 10340"/>
                <a:gd name="connsiteX2" fmla="*/ 20669 w 21883"/>
                <a:gd name="connsiteY2" fmla="*/ 0 h 10340"/>
                <a:gd name="connsiteX3" fmla="*/ 21526 w 21883"/>
                <a:gd name="connsiteY3" fmla="*/ 762 h 10340"/>
                <a:gd name="connsiteX4" fmla="*/ 21526 w 21883"/>
                <a:gd name="connsiteY4" fmla="*/ 4001 h 10340"/>
                <a:gd name="connsiteX5" fmla="*/ 5334 w 21883"/>
                <a:gd name="connsiteY5" fmla="*/ 9811 h 10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883" h="10340">
                  <a:moveTo>
                    <a:pt x="5334" y="9811"/>
                  </a:moveTo>
                  <a:cubicBezTo>
                    <a:pt x="3524" y="9716"/>
                    <a:pt x="1810" y="9620"/>
                    <a:pt x="0" y="9525"/>
                  </a:cubicBezTo>
                  <a:cubicBezTo>
                    <a:pt x="6858" y="6382"/>
                    <a:pt x="13811" y="3239"/>
                    <a:pt x="20669" y="0"/>
                  </a:cubicBezTo>
                  <a:cubicBezTo>
                    <a:pt x="20955" y="286"/>
                    <a:pt x="21241" y="571"/>
                    <a:pt x="21526" y="762"/>
                  </a:cubicBezTo>
                  <a:cubicBezTo>
                    <a:pt x="22003" y="1905"/>
                    <a:pt x="22003" y="2953"/>
                    <a:pt x="21526" y="4001"/>
                  </a:cubicBezTo>
                  <a:cubicBezTo>
                    <a:pt x="17050" y="8573"/>
                    <a:pt x="12001" y="11621"/>
                    <a:pt x="5334" y="9811"/>
                  </a:cubicBezTo>
                  <a:close/>
                </a:path>
              </a:pathLst>
            </a:custGeom>
            <a:solidFill>
              <a:srgbClr val="F9CD2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62" name="Freeform: Shape 361">
              <a:extLst>
                <a:ext uri="{FF2B5EF4-FFF2-40B4-BE49-F238E27FC236}">
                  <a16:creationId xmlns:a16="http://schemas.microsoft.com/office/drawing/2014/main" id="{DC3459C2-D315-B0A0-DFAB-58058B5C6BF1}"/>
                </a:ext>
              </a:extLst>
            </p:cNvPr>
            <p:cNvSpPr/>
            <p:nvPr/>
          </p:nvSpPr>
          <p:spPr>
            <a:xfrm>
              <a:off x="9213577" y="2205335"/>
              <a:ext cx="17907" cy="5058"/>
            </a:xfrm>
            <a:custGeom>
              <a:avLst/>
              <a:gdLst>
                <a:gd name="connsiteX0" fmla="*/ 7048 w 17907"/>
                <a:gd name="connsiteY0" fmla="*/ 192 h 5058"/>
                <a:gd name="connsiteX1" fmla="*/ 17907 w 17907"/>
                <a:gd name="connsiteY1" fmla="*/ 1 h 5058"/>
                <a:gd name="connsiteX2" fmla="*/ 0 w 17907"/>
                <a:gd name="connsiteY2" fmla="*/ 192 h 5058"/>
                <a:gd name="connsiteX3" fmla="*/ 7048 w 17907"/>
                <a:gd name="connsiteY3" fmla="*/ 192 h 50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907" h="5058">
                  <a:moveTo>
                    <a:pt x="7048" y="192"/>
                  </a:moveTo>
                  <a:cubicBezTo>
                    <a:pt x="10763" y="4954"/>
                    <a:pt x="14288" y="-94"/>
                    <a:pt x="17907" y="1"/>
                  </a:cubicBezTo>
                  <a:cubicBezTo>
                    <a:pt x="12002" y="8288"/>
                    <a:pt x="6001" y="4954"/>
                    <a:pt x="0" y="192"/>
                  </a:cubicBezTo>
                  <a:cubicBezTo>
                    <a:pt x="2381" y="287"/>
                    <a:pt x="4667" y="192"/>
                    <a:pt x="7048" y="192"/>
                  </a:cubicBezTo>
                  <a:close/>
                </a:path>
              </a:pathLst>
            </a:custGeom>
            <a:solidFill>
              <a:srgbClr val="F9D0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63" name="Freeform: Shape 362">
              <a:extLst>
                <a:ext uri="{FF2B5EF4-FFF2-40B4-BE49-F238E27FC236}">
                  <a16:creationId xmlns:a16="http://schemas.microsoft.com/office/drawing/2014/main" id="{D45D9A5C-810B-0150-694B-B1543F2160B3}"/>
                </a:ext>
              </a:extLst>
            </p:cNvPr>
            <p:cNvSpPr/>
            <p:nvPr/>
          </p:nvSpPr>
          <p:spPr>
            <a:xfrm>
              <a:off x="9228546" y="2057128"/>
              <a:ext cx="15320" cy="10454"/>
            </a:xfrm>
            <a:custGeom>
              <a:avLst/>
              <a:gdLst>
                <a:gd name="connsiteX0" fmla="*/ 1224 w 15320"/>
                <a:gd name="connsiteY0" fmla="*/ 0 h 10454"/>
                <a:gd name="connsiteX1" fmla="*/ 13035 w 15320"/>
                <a:gd name="connsiteY1" fmla="*/ 4382 h 10454"/>
                <a:gd name="connsiteX2" fmla="*/ 15321 w 15320"/>
                <a:gd name="connsiteY2" fmla="*/ 6477 h 10454"/>
                <a:gd name="connsiteX3" fmla="*/ 14749 w 15320"/>
                <a:gd name="connsiteY3" fmla="*/ 7049 h 10454"/>
                <a:gd name="connsiteX4" fmla="*/ 12654 w 15320"/>
                <a:gd name="connsiteY4" fmla="*/ 9144 h 10454"/>
                <a:gd name="connsiteX5" fmla="*/ 5510 w 15320"/>
                <a:gd name="connsiteY5" fmla="*/ 9620 h 10454"/>
                <a:gd name="connsiteX6" fmla="*/ 176 w 15320"/>
                <a:gd name="connsiteY6" fmla="*/ 4286 h 10454"/>
                <a:gd name="connsiteX7" fmla="*/ 1224 w 15320"/>
                <a:gd name="connsiteY7" fmla="*/ 0 h 10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320" h="10454">
                  <a:moveTo>
                    <a:pt x="1224" y="0"/>
                  </a:moveTo>
                  <a:cubicBezTo>
                    <a:pt x="5129" y="1524"/>
                    <a:pt x="8463" y="4667"/>
                    <a:pt x="13035" y="4382"/>
                  </a:cubicBezTo>
                  <a:cubicBezTo>
                    <a:pt x="13797" y="5048"/>
                    <a:pt x="14559" y="5810"/>
                    <a:pt x="15321" y="6477"/>
                  </a:cubicBezTo>
                  <a:lnTo>
                    <a:pt x="14749" y="7049"/>
                  </a:lnTo>
                  <a:cubicBezTo>
                    <a:pt x="14082" y="7811"/>
                    <a:pt x="13416" y="8477"/>
                    <a:pt x="12654" y="9144"/>
                  </a:cubicBezTo>
                  <a:cubicBezTo>
                    <a:pt x="10368" y="10478"/>
                    <a:pt x="7986" y="11049"/>
                    <a:pt x="5510" y="9620"/>
                  </a:cubicBezTo>
                  <a:cubicBezTo>
                    <a:pt x="3414" y="8096"/>
                    <a:pt x="1414" y="6572"/>
                    <a:pt x="176" y="4286"/>
                  </a:cubicBezTo>
                  <a:cubicBezTo>
                    <a:pt x="-205" y="2572"/>
                    <a:pt x="-15" y="1143"/>
                    <a:pt x="1224" y="0"/>
                  </a:cubicBezTo>
                  <a:close/>
                </a:path>
              </a:pathLst>
            </a:custGeom>
            <a:solidFill>
              <a:srgbClr val="F9C60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64" name="Freeform: Shape 363">
              <a:extLst>
                <a:ext uri="{FF2B5EF4-FFF2-40B4-BE49-F238E27FC236}">
                  <a16:creationId xmlns:a16="http://schemas.microsoft.com/office/drawing/2014/main" id="{1D3EA485-69C7-97F7-8DF0-8C53C2DA9510}"/>
                </a:ext>
              </a:extLst>
            </p:cNvPr>
            <p:cNvSpPr/>
            <p:nvPr/>
          </p:nvSpPr>
          <p:spPr>
            <a:xfrm>
              <a:off x="9247962" y="2161834"/>
              <a:ext cx="6858" cy="9022"/>
            </a:xfrm>
            <a:custGeom>
              <a:avLst/>
              <a:gdLst>
                <a:gd name="connsiteX0" fmla="*/ 4477 w 6858"/>
                <a:gd name="connsiteY0" fmla="*/ 164 h 9022"/>
                <a:gd name="connsiteX1" fmla="*/ 6858 w 6858"/>
                <a:gd name="connsiteY1" fmla="*/ 259 h 9022"/>
                <a:gd name="connsiteX2" fmla="*/ 0 w 6858"/>
                <a:gd name="connsiteY2" fmla="*/ 9022 h 9022"/>
                <a:gd name="connsiteX3" fmla="*/ 2286 w 6858"/>
                <a:gd name="connsiteY3" fmla="*/ 2545 h 9022"/>
                <a:gd name="connsiteX4" fmla="*/ 4477 w 6858"/>
                <a:gd name="connsiteY4" fmla="*/ 164 h 9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858" h="9022">
                  <a:moveTo>
                    <a:pt x="4477" y="164"/>
                  </a:moveTo>
                  <a:cubicBezTo>
                    <a:pt x="5239" y="164"/>
                    <a:pt x="6096" y="259"/>
                    <a:pt x="6858" y="259"/>
                  </a:cubicBezTo>
                  <a:cubicBezTo>
                    <a:pt x="6001" y="4260"/>
                    <a:pt x="4191" y="7594"/>
                    <a:pt x="0" y="9022"/>
                  </a:cubicBezTo>
                  <a:cubicBezTo>
                    <a:pt x="762" y="6832"/>
                    <a:pt x="1524" y="4736"/>
                    <a:pt x="2286" y="2545"/>
                  </a:cubicBezTo>
                  <a:cubicBezTo>
                    <a:pt x="1715" y="545"/>
                    <a:pt x="2286" y="-407"/>
                    <a:pt x="4477" y="164"/>
                  </a:cubicBezTo>
                  <a:close/>
                </a:path>
              </a:pathLst>
            </a:custGeom>
            <a:solidFill>
              <a:srgbClr val="FAC11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65" name="Freeform: Shape 364">
              <a:extLst>
                <a:ext uri="{FF2B5EF4-FFF2-40B4-BE49-F238E27FC236}">
                  <a16:creationId xmlns:a16="http://schemas.microsoft.com/office/drawing/2014/main" id="{332982A9-839F-1F7B-577F-86EB46B9F70F}"/>
                </a:ext>
              </a:extLst>
            </p:cNvPr>
            <p:cNvSpPr/>
            <p:nvPr/>
          </p:nvSpPr>
          <p:spPr>
            <a:xfrm>
              <a:off x="9272876" y="2109262"/>
              <a:ext cx="36807" cy="33462"/>
            </a:xfrm>
            <a:custGeom>
              <a:avLst/>
              <a:gdLst>
                <a:gd name="connsiteX0" fmla="*/ 25378 w 36807"/>
                <a:gd name="connsiteY0" fmla="*/ 348 h 33462"/>
                <a:gd name="connsiteX1" fmla="*/ 36808 w 36807"/>
                <a:gd name="connsiteY1" fmla="*/ 7206 h 33462"/>
                <a:gd name="connsiteX2" fmla="*/ 34522 w 36807"/>
                <a:gd name="connsiteY2" fmla="*/ 11778 h 33462"/>
                <a:gd name="connsiteX3" fmla="*/ 27664 w 36807"/>
                <a:gd name="connsiteY3" fmla="*/ 11778 h 33462"/>
                <a:gd name="connsiteX4" fmla="*/ 22901 w 36807"/>
                <a:gd name="connsiteY4" fmla="*/ 4635 h 33462"/>
                <a:gd name="connsiteX5" fmla="*/ 14710 w 36807"/>
                <a:gd name="connsiteY5" fmla="*/ 26256 h 33462"/>
                <a:gd name="connsiteX6" fmla="*/ 4804 w 36807"/>
                <a:gd name="connsiteY6" fmla="*/ 32448 h 33462"/>
                <a:gd name="connsiteX7" fmla="*/ 232 w 36807"/>
                <a:gd name="connsiteY7" fmla="*/ 30161 h 33462"/>
                <a:gd name="connsiteX8" fmla="*/ 2994 w 36807"/>
                <a:gd name="connsiteY8" fmla="*/ 25494 h 33462"/>
                <a:gd name="connsiteX9" fmla="*/ 6137 w 36807"/>
                <a:gd name="connsiteY9" fmla="*/ 16255 h 33462"/>
                <a:gd name="connsiteX10" fmla="*/ 10805 w 36807"/>
                <a:gd name="connsiteY10" fmla="*/ 6825 h 33462"/>
                <a:gd name="connsiteX11" fmla="*/ 16329 w 36807"/>
                <a:gd name="connsiteY11" fmla="*/ 1491 h 33462"/>
                <a:gd name="connsiteX12" fmla="*/ 25378 w 36807"/>
                <a:gd name="connsiteY12" fmla="*/ 348 h 33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6807" h="33462">
                  <a:moveTo>
                    <a:pt x="25378" y="348"/>
                  </a:moveTo>
                  <a:cubicBezTo>
                    <a:pt x="27092" y="6063"/>
                    <a:pt x="34712" y="2063"/>
                    <a:pt x="36808" y="7206"/>
                  </a:cubicBezTo>
                  <a:cubicBezTo>
                    <a:pt x="36046" y="8730"/>
                    <a:pt x="35284" y="10254"/>
                    <a:pt x="34522" y="11778"/>
                  </a:cubicBezTo>
                  <a:cubicBezTo>
                    <a:pt x="32236" y="15017"/>
                    <a:pt x="29950" y="10159"/>
                    <a:pt x="27664" y="11778"/>
                  </a:cubicBezTo>
                  <a:cubicBezTo>
                    <a:pt x="24521" y="11111"/>
                    <a:pt x="24330" y="8159"/>
                    <a:pt x="22901" y="4635"/>
                  </a:cubicBezTo>
                  <a:cubicBezTo>
                    <a:pt x="19091" y="12064"/>
                    <a:pt x="12614" y="16731"/>
                    <a:pt x="14710" y="26256"/>
                  </a:cubicBezTo>
                  <a:cubicBezTo>
                    <a:pt x="16329" y="33591"/>
                    <a:pt x="10900" y="34638"/>
                    <a:pt x="4804" y="32448"/>
                  </a:cubicBezTo>
                  <a:cubicBezTo>
                    <a:pt x="3280" y="31686"/>
                    <a:pt x="1756" y="30924"/>
                    <a:pt x="232" y="30161"/>
                  </a:cubicBezTo>
                  <a:cubicBezTo>
                    <a:pt x="-721" y="27494"/>
                    <a:pt x="1470" y="26732"/>
                    <a:pt x="2994" y="25494"/>
                  </a:cubicBezTo>
                  <a:cubicBezTo>
                    <a:pt x="6709" y="23304"/>
                    <a:pt x="5185" y="19398"/>
                    <a:pt x="6137" y="16255"/>
                  </a:cubicBezTo>
                  <a:cubicBezTo>
                    <a:pt x="7566" y="13017"/>
                    <a:pt x="8995" y="9873"/>
                    <a:pt x="10805" y="6825"/>
                  </a:cubicBezTo>
                  <a:cubicBezTo>
                    <a:pt x="12424" y="4825"/>
                    <a:pt x="14234" y="3015"/>
                    <a:pt x="16329" y="1491"/>
                  </a:cubicBezTo>
                  <a:cubicBezTo>
                    <a:pt x="19282" y="348"/>
                    <a:pt x="22235" y="-509"/>
                    <a:pt x="25378" y="348"/>
                  </a:cubicBezTo>
                  <a:close/>
                </a:path>
              </a:pathLst>
            </a:custGeom>
            <a:solidFill>
              <a:srgbClr val="F9BE0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66" name="Freeform: Shape 365">
              <a:extLst>
                <a:ext uri="{FF2B5EF4-FFF2-40B4-BE49-F238E27FC236}">
                  <a16:creationId xmlns:a16="http://schemas.microsoft.com/office/drawing/2014/main" id="{B9A027AB-436E-B1E2-D170-4B3B3CF1E8B3}"/>
                </a:ext>
              </a:extLst>
            </p:cNvPr>
            <p:cNvSpPr/>
            <p:nvPr/>
          </p:nvSpPr>
          <p:spPr>
            <a:xfrm>
              <a:off x="9303397" y="2131985"/>
              <a:ext cx="22764" cy="11318"/>
            </a:xfrm>
            <a:custGeom>
              <a:avLst/>
              <a:gdLst>
                <a:gd name="connsiteX0" fmla="*/ 22765 w 22764"/>
                <a:gd name="connsiteY0" fmla="*/ 104 h 11318"/>
                <a:gd name="connsiteX1" fmla="*/ 0 w 22764"/>
                <a:gd name="connsiteY1" fmla="*/ 10963 h 11318"/>
                <a:gd name="connsiteX2" fmla="*/ 22765 w 22764"/>
                <a:gd name="connsiteY2" fmla="*/ 104 h 11318"/>
                <a:gd name="connsiteX3" fmla="*/ 22765 w 22764"/>
                <a:gd name="connsiteY3" fmla="*/ 104 h 113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764" h="11318">
                  <a:moveTo>
                    <a:pt x="22765" y="104"/>
                  </a:moveTo>
                  <a:cubicBezTo>
                    <a:pt x="16002" y="4676"/>
                    <a:pt x="11144" y="13154"/>
                    <a:pt x="0" y="10963"/>
                  </a:cubicBezTo>
                  <a:cubicBezTo>
                    <a:pt x="5334" y="1057"/>
                    <a:pt x="13526" y="-467"/>
                    <a:pt x="22765" y="104"/>
                  </a:cubicBezTo>
                  <a:cubicBezTo>
                    <a:pt x="22670" y="104"/>
                    <a:pt x="22765" y="104"/>
                    <a:pt x="22765" y="104"/>
                  </a:cubicBezTo>
                  <a:close/>
                </a:path>
              </a:pathLst>
            </a:custGeom>
            <a:solidFill>
              <a:srgbClr val="FBC50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67" name="Freeform: Shape 366">
              <a:extLst>
                <a:ext uri="{FF2B5EF4-FFF2-40B4-BE49-F238E27FC236}">
                  <a16:creationId xmlns:a16="http://schemas.microsoft.com/office/drawing/2014/main" id="{32DFEAD8-562E-5673-CAD6-E66F1B3DCE20}"/>
                </a:ext>
              </a:extLst>
            </p:cNvPr>
            <p:cNvSpPr/>
            <p:nvPr/>
          </p:nvSpPr>
          <p:spPr>
            <a:xfrm>
              <a:off x="9300540" y="2117062"/>
              <a:ext cx="12304" cy="8472"/>
            </a:xfrm>
            <a:custGeom>
              <a:avLst/>
              <a:gdLst>
                <a:gd name="connsiteX0" fmla="*/ 0 w 12304"/>
                <a:gd name="connsiteY0" fmla="*/ 3978 h 8472"/>
                <a:gd name="connsiteX1" fmla="*/ 6858 w 12304"/>
                <a:gd name="connsiteY1" fmla="*/ 3978 h 8472"/>
                <a:gd name="connsiteX2" fmla="*/ 12287 w 12304"/>
                <a:gd name="connsiteY2" fmla="*/ 5978 h 8472"/>
                <a:gd name="connsiteX3" fmla="*/ 7334 w 12304"/>
                <a:gd name="connsiteY3" fmla="*/ 8169 h 8472"/>
                <a:gd name="connsiteX4" fmla="*/ 0 w 12304"/>
                <a:gd name="connsiteY4" fmla="*/ 3978 h 84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304" h="8472">
                  <a:moveTo>
                    <a:pt x="0" y="3978"/>
                  </a:moveTo>
                  <a:cubicBezTo>
                    <a:pt x="2286" y="-6785"/>
                    <a:pt x="4572" y="8169"/>
                    <a:pt x="6858" y="3978"/>
                  </a:cubicBezTo>
                  <a:cubicBezTo>
                    <a:pt x="8858" y="4264"/>
                    <a:pt x="12097" y="3311"/>
                    <a:pt x="12287" y="5978"/>
                  </a:cubicBezTo>
                  <a:cubicBezTo>
                    <a:pt x="12573" y="9122"/>
                    <a:pt x="9334" y="8550"/>
                    <a:pt x="7334" y="8169"/>
                  </a:cubicBezTo>
                  <a:cubicBezTo>
                    <a:pt x="4572" y="7693"/>
                    <a:pt x="1810" y="6550"/>
                    <a:pt x="0" y="3978"/>
                  </a:cubicBezTo>
                  <a:close/>
                </a:path>
              </a:pathLst>
            </a:custGeom>
            <a:solidFill>
              <a:srgbClr val="FBC70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68" name="Freeform: Shape 367">
              <a:extLst>
                <a:ext uri="{FF2B5EF4-FFF2-40B4-BE49-F238E27FC236}">
                  <a16:creationId xmlns:a16="http://schemas.microsoft.com/office/drawing/2014/main" id="{B73278D5-0F08-52B7-ADBA-E5A47109E604}"/>
                </a:ext>
              </a:extLst>
            </p:cNvPr>
            <p:cNvSpPr/>
            <p:nvPr/>
          </p:nvSpPr>
          <p:spPr>
            <a:xfrm>
              <a:off x="9290777" y="2125833"/>
              <a:ext cx="8334" cy="6024"/>
            </a:xfrm>
            <a:custGeom>
              <a:avLst/>
              <a:gdLst>
                <a:gd name="connsiteX0" fmla="*/ 8334 w 8334"/>
                <a:gd name="connsiteY0" fmla="*/ 2732 h 6024"/>
                <a:gd name="connsiteX1" fmla="*/ 5858 w 8334"/>
                <a:gd name="connsiteY1" fmla="*/ 5971 h 6024"/>
                <a:gd name="connsiteX2" fmla="*/ 143 w 8334"/>
                <a:gd name="connsiteY2" fmla="*/ 3209 h 6024"/>
                <a:gd name="connsiteX3" fmla="*/ 2714 w 8334"/>
                <a:gd name="connsiteY3" fmla="*/ 256 h 6024"/>
                <a:gd name="connsiteX4" fmla="*/ 8334 w 8334"/>
                <a:gd name="connsiteY4" fmla="*/ 2732 h 6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334" h="6024">
                  <a:moveTo>
                    <a:pt x="8334" y="2732"/>
                  </a:moveTo>
                  <a:cubicBezTo>
                    <a:pt x="8334" y="4542"/>
                    <a:pt x="7382" y="5780"/>
                    <a:pt x="5858" y="5971"/>
                  </a:cubicBezTo>
                  <a:cubicBezTo>
                    <a:pt x="3476" y="6257"/>
                    <a:pt x="1095" y="5399"/>
                    <a:pt x="143" y="3209"/>
                  </a:cubicBezTo>
                  <a:cubicBezTo>
                    <a:pt x="-524" y="1685"/>
                    <a:pt x="1286" y="542"/>
                    <a:pt x="2714" y="256"/>
                  </a:cubicBezTo>
                  <a:cubicBezTo>
                    <a:pt x="5096" y="-411"/>
                    <a:pt x="7286" y="161"/>
                    <a:pt x="8334" y="2732"/>
                  </a:cubicBezTo>
                  <a:close/>
                </a:path>
              </a:pathLst>
            </a:custGeom>
            <a:solidFill>
              <a:srgbClr val="FDDB2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69" name="Freeform: Shape 368">
              <a:extLst>
                <a:ext uri="{FF2B5EF4-FFF2-40B4-BE49-F238E27FC236}">
                  <a16:creationId xmlns:a16="http://schemas.microsoft.com/office/drawing/2014/main" id="{72743D04-6D20-E94E-4986-092F88B291E3}"/>
                </a:ext>
              </a:extLst>
            </p:cNvPr>
            <p:cNvSpPr/>
            <p:nvPr/>
          </p:nvSpPr>
          <p:spPr>
            <a:xfrm>
              <a:off x="9207597" y="2110237"/>
              <a:ext cx="74261" cy="54142"/>
            </a:xfrm>
            <a:custGeom>
              <a:avLst/>
              <a:gdLst>
                <a:gd name="connsiteX0" fmla="*/ 72369 w 74261"/>
                <a:gd name="connsiteY0" fmla="*/ 15376 h 54142"/>
                <a:gd name="connsiteX1" fmla="*/ 70083 w 74261"/>
                <a:gd name="connsiteY1" fmla="*/ 26806 h 54142"/>
                <a:gd name="connsiteX2" fmla="*/ 48366 w 74261"/>
                <a:gd name="connsiteY2" fmla="*/ 25282 h 54142"/>
                <a:gd name="connsiteX3" fmla="*/ 48747 w 74261"/>
                <a:gd name="connsiteY3" fmla="*/ 25472 h 54142"/>
                <a:gd name="connsiteX4" fmla="*/ 49128 w 74261"/>
                <a:gd name="connsiteY4" fmla="*/ 24520 h 54142"/>
                <a:gd name="connsiteX5" fmla="*/ 60939 w 74261"/>
                <a:gd name="connsiteY5" fmla="*/ 31282 h 54142"/>
                <a:gd name="connsiteX6" fmla="*/ 42651 w 74261"/>
                <a:gd name="connsiteY6" fmla="*/ 49570 h 54142"/>
                <a:gd name="connsiteX7" fmla="*/ 35793 w 74261"/>
                <a:gd name="connsiteY7" fmla="*/ 54142 h 54142"/>
                <a:gd name="connsiteX8" fmla="*/ 38555 w 74261"/>
                <a:gd name="connsiteY8" fmla="*/ 35759 h 54142"/>
                <a:gd name="connsiteX9" fmla="*/ 22077 w 74261"/>
                <a:gd name="connsiteY9" fmla="*/ 44998 h 54142"/>
                <a:gd name="connsiteX10" fmla="*/ 15029 w 74261"/>
                <a:gd name="connsiteY10" fmla="*/ 48046 h 54142"/>
                <a:gd name="connsiteX11" fmla="*/ 6932 w 74261"/>
                <a:gd name="connsiteY11" fmla="*/ 45570 h 54142"/>
                <a:gd name="connsiteX12" fmla="*/ 10076 w 74261"/>
                <a:gd name="connsiteY12" fmla="*/ 38331 h 54142"/>
                <a:gd name="connsiteX13" fmla="*/ 16267 w 74261"/>
                <a:gd name="connsiteY13" fmla="*/ 32330 h 54142"/>
                <a:gd name="connsiteX14" fmla="*/ 2075 w 74261"/>
                <a:gd name="connsiteY14" fmla="*/ 40045 h 54142"/>
                <a:gd name="connsiteX15" fmla="*/ 360 w 74261"/>
                <a:gd name="connsiteY15" fmla="*/ 29663 h 54142"/>
                <a:gd name="connsiteX16" fmla="*/ 1122 w 74261"/>
                <a:gd name="connsiteY16" fmla="*/ 26615 h 54142"/>
                <a:gd name="connsiteX17" fmla="*/ 6170 w 74261"/>
                <a:gd name="connsiteY17" fmla="*/ 18233 h 54142"/>
                <a:gd name="connsiteX18" fmla="*/ 5599 w 74261"/>
                <a:gd name="connsiteY18" fmla="*/ 12518 h 54142"/>
                <a:gd name="connsiteX19" fmla="*/ 10742 w 74261"/>
                <a:gd name="connsiteY19" fmla="*/ 9756 h 54142"/>
                <a:gd name="connsiteX20" fmla="*/ 15886 w 74261"/>
                <a:gd name="connsiteY20" fmla="*/ 12994 h 54142"/>
                <a:gd name="connsiteX21" fmla="*/ 23792 w 74261"/>
                <a:gd name="connsiteY21" fmla="*/ 18805 h 54142"/>
                <a:gd name="connsiteX22" fmla="*/ 25697 w 74261"/>
                <a:gd name="connsiteY22" fmla="*/ 25091 h 54142"/>
                <a:gd name="connsiteX23" fmla="*/ 29030 w 74261"/>
                <a:gd name="connsiteY23" fmla="*/ 26234 h 54142"/>
                <a:gd name="connsiteX24" fmla="*/ 28078 w 74261"/>
                <a:gd name="connsiteY24" fmla="*/ 22329 h 54142"/>
                <a:gd name="connsiteX25" fmla="*/ 28173 w 74261"/>
                <a:gd name="connsiteY25" fmla="*/ 19376 h 54142"/>
                <a:gd name="connsiteX26" fmla="*/ 37222 w 74261"/>
                <a:gd name="connsiteY26" fmla="*/ 9565 h 54142"/>
                <a:gd name="connsiteX27" fmla="*/ 38746 w 74261"/>
                <a:gd name="connsiteY27" fmla="*/ 7184 h 54142"/>
                <a:gd name="connsiteX28" fmla="*/ 47033 w 74261"/>
                <a:gd name="connsiteY28" fmla="*/ 4231 h 54142"/>
                <a:gd name="connsiteX29" fmla="*/ 58653 w 74261"/>
                <a:gd name="connsiteY29" fmla="*/ 40 h 54142"/>
                <a:gd name="connsiteX30" fmla="*/ 66273 w 74261"/>
                <a:gd name="connsiteY30" fmla="*/ 4612 h 54142"/>
                <a:gd name="connsiteX31" fmla="*/ 72369 w 74261"/>
                <a:gd name="connsiteY31" fmla="*/ 15376 h 54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74261" h="54142">
                  <a:moveTo>
                    <a:pt x="72369" y="15376"/>
                  </a:moveTo>
                  <a:cubicBezTo>
                    <a:pt x="72750" y="19376"/>
                    <a:pt x="77608" y="24329"/>
                    <a:pt x="70083" y="26806"/>
                  </a:cubicBezTo>
                  <a:cubicBezTo>
                    <a:pt x="62844" y="26329"/>
                    <a:pt x="56177" y="16804"/>
                    <a:pt x="48366" y="25282"/>
                  </a:cubicBezTo>
                  <a:cubicBezTo>
                    <a:pt x="47604" y="25853"/>
                    <a:pt x="47890" y="26139"/>
                    <a:pt x="48747" y="25472"/>
                  </a:cubicBezTo>
                  <a:cubicBezTo>
                    <a:pt x="49890" y="24520"/>
                    <a:pt x="47509" y="24615"/>
                    <a:pt x="49128" y="24520"/>
                  </a:cubicBezTo>
                  <a:cubicBezTo>
                    <a:pt x="55891" y="22043"/>
                    <a:pt x="60939" y="22329"/>
                    <a:pt x="60939" y="31282"/>
                  </a:cubicBezTo>
                  <a:cubicBezTo>
                    <a:pt x="56462" y="38998"/>
                    <a:pt x="46461" y="41188"/>
                    <a:pt x="42651" y="49570"/>
                  </a:cubicBezTo>
                  <a:cubicBezTo>
                    <a:pt x="40937" y="51952"/>
                    <a:pt x="37793" y="52142"/>
                    <a:pt x="35793" y="54142"/>
                  </a:cubicBezTo>
                  <a:cubicBezTo>
                    <a:pt x="27030" y="49094"/>
                    <a:pt x="27792" y="43951"/>
                    <a:pt x="38555" y="35759"/>
                  </a:cubicBezTo>
                  <a:cubicBezTo>
                    <a:pt x="29221" y="35950"/>
                    <a:pt x="29221" y="35950"/>
                    <a:pt x="22077" y="44998"/>
                  </a:cubicBezTo>
                  <a:cubicBezTo>
                    <a:pt x="20172" y="47094"/>
                    <a:pt x="17696" y="47761"/>
                    <a:pt x="15029" y="48046"/>
                  </a:cubicBezTo>
                  <a:cubicBezTo>
                    <a:pt x="11885" y="48427"/>
                    <a:pt x="8742" y="48332"/>
                    <a:pt x="6932" y="45570"/>
                  </a:cubicBezTo>
                  <a:cubicBezTo>
                    <a:pt x="4361" y="41855"/>
                    <a:pt x="8552" y="40617"/>
                    <a:pt x="10076" y="38331"/>
                  </a:cubicBezTo>
                  <a:cubicBezTo>
                    <a:pt x="11695" y="35950"/>
                    <a:pt x="13790" y="34235"/>
                    <a:pt x="16267" y="32330"/>
                  </a:cubicBezTo>
                  <a:cubicBezTo>
                    <a:pt x="10647" y="33949"/>
                    <a:pt x="8552" y="42522"/>
                    <a:pt x="2075" y="40045"/>
                  </a:cubicBezTo>
                  <a:cubicBezTo>
                    <a:pt x="-1831" y="38617"/>
                    <a:pt x="1122" y="33187"/>
                    <a:pt x="360" y="29663"/>
                  </a:cubicBezTo>
                  <a:cubicBezTo>
                    <a:pt x="455" y="28615"/>
                    <a:pt x="646" y="27568"/>
                    <a:pt x="1122" y="26615"/>
                  </a:cubicBezTo>
                  <a:cubicBezTo>
                    <a:pt x="2741" y="23758"/>
                    <a:pt x="6837" y="22424"/>
                    <a:pt x="6170" y="18233"/>
                  </a:cubicBezTo>
                  <a:cubicBezTo>
                    <a:pt x="5694" y="16328"/>
                    <a:pt x="4932" y="14518"/>
                    <a:pt x="5599" y="12518"/>
                  </a:cubicBezTo>
                  <a:cubicBezTo>
                    <a:pt x="6837" y="10613"/>
                    <a:pt x="8456" y="9661"/>
                    <a:pt x="10742" y="9756"/>
                  </a:cubicBezTo>
                  <a:cubicBezTo>
                    <a:pt x="12838" y="10232"/>
                    <a:pt x="14648" y="11185"/>
                    <a:pt x="15886" y="12994"/>
                  </a:cubicBezTo>
                  <a:cubicBezTo>
                    <a:pt x="14362" y="20614"/>
                    <a:pt x="20934" y="17281"/>
                    <a:pt x="23792" y="18805"/>
                  </a:cubicBezTo>
                  <a:cubicBezTo>
                    <a:pt x="25887" y="20519"/>
                    <a:pt x="24268" y="23281"/>
                    <a:pt x="25697" y="25091"/>
                  </a:cubicBezTo>
                  <a:cubicBezTo>
                    <a:pt x="26649" y="25948"/>
                    <a:pt x="27697" y="27853"/>
                    <a:pt x="29030" y="26234"/>
                  </a:cubicBezTo>
                  <a:cubicBezTo>
                    <a:pt x="29888" y="25186"/>
                    <a:pt x="28459" y="23662"/>
                    <a:pt x="28078" y="22329"/>
                  </a:cubicBezTo>
                  <a:cubicBezTo>
                    <a:pt x="27887" y="21376"/>
                    <a:pt x="27887" y="20329"/>
                    <a:pt x="28173" y="19376"/>
                  </a:cubicBezTo>
                  <a:cubicBezTo>
                    <a:pt x="29792" y="14804"/>
                    <a:pt x="36460" y="14995"/>
                    <a:pt x="37222" y="9565"/>
                  </a:cubicBezTo>
                  <a:cubicBezTo>
                    <a:pt x="37508" y="8613"/>
                    <a:pt x="37984" y="7851"/>
                    <a:pt x="38746" y="7184"/>
                  </a:cubicBezTo>
                  <a:cubicBezTo>
                    <a:pt x="41318" y="5660"/>
                    <a:pt x="44270" y="5184"/>
                    <a:pt x="47033" y="4231"/>
                  </a:cubicBezTo>
                  <a:cubicBezTo>
                    <a:pt x="51700" y="5184"/>
                    <a:pt x="53986" y="-531"/>
                    <a:pt x="58653" y="40"/>
                  </a:cubicBezTo>
                  <a:cubicBezTo>
                    <a:pt x="61701" y="802"/>
                    <a:pt x="64654" y="1660"/>
                    <a:pt x="66273" y="4612"/>
                  </a:cubicBezTo>
                  <a:cubicBezTo>
                    <a:pt x="66083" y="9756"/>
                    <a:pt x="73036" y="10423"/>
                    <a:pt x="72369" y="15376"/>
                  </a:cubicBezTo>
                  <a:close/>
                </a:path>
              </a:pathLst>
            </a:custGeom>
            <a:solidFill>
              <a:srgbClr val="F9BD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70" name="Freeform: Shape 369">
              <a:extLst>
                <a:ext uri="{FF2B5EF4-FFF2-40B4-BE49-F238E27FC236}">
                  <a16:creationId xmlns:a16="http://schemas.microsoft.com/office/drawing/2014/main" id="{0CBF8B44-FF17-F9BB-9F6C-3ADAB000BB93}"/>
                </a:ext>
              </a:extLst>
            </p:cNvPr>
            <p:cNvSpPr/>
            <p:nvPr/>
          </p:nvSpPr>
          <p:spPr>
            <a:xfrm>
              <a:off x="9200147" y="2139329"/>
              <a:ext cx="30384" cy="44897"/>
            </a:xfrm>
            <a:custGeom>
              <a:avLst/>
              <a:gdLst>
                <a:gd name="connsiteX0" fmla="*/ 9049 w 30384"/>
                <a:gd name="connsiteY0" fmla="*/ 0 h 44897"/>
                <a:gd name="connsiteX1" fmla="*/ 10382 w 30384"/>
                <a:gd name="connsiteY1" fmla="*/ 9906 h 44897"/>
                <a:gd name="connsiteX2" fmla="*/ 30385 w 30384"/>
                <a:gd name="connsiteY2" fmla="*/ 5143 h 44897"/>
                <a:gd name="connsiteX3" fmla="*/ 15526 w 30384"/>
                <a:gd name="connsiteY3" fmla="*/ 15240 h 44897"/>
                <a:gd name="connsiteX4" fmla="*/ 29527 w 30384"/>
                <a:gd name="connsiteY4" fmla="*/ 15907 h 44897"/>
                <a:gd name="connsiteX5" fmla="*/ 29527 w 30384"/>
                <a:gd name="connsiteY5" fmla="*/ 20479 h 44897"/>
                <a:gd name="connsiteX6" fmla="*/ 20383 w 30384"/>
                <a:gd name="connsiteY6" fmla="*/ 31909 h 44897"/>
                <a:gd name="connsiteX7" fmla="*/ 22670 w 30384"/>
                <a:gd name="connsiteY7" fmla="*/ 41053 h 44897"/>
                <a:gd name="connsiteX8" fmla="*/ 17050 w 30384"/>
                <a:gd name="connsiteY8" fmla="*/ 44863 h 44897"/>
                <a:gd name="connsiteX9" fmla="*/ 6667 w 30384"/>
                <a:gd name="connsiteY9" fmla="*/ 27337 h 44897"/>
                <a:gd name="connsiteX10" fmla="*/ 0 w 30384"/>
                <a:gd name="connsiteY10" fmla="*/ 4477 h 44897"/>
                <a:gd name="connsiteX11" fmla="*/ 2191 w 30384"/>
                <a:gd name="connsiteY11" fmla="*/ 2572 h 44897"/>
                <a:gd name="connsiteX12" fmla="*/ 9049 w 30384"/>
                <a:gd name="connsiteY12" fmla="*/ 0 h 44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0384" h="44897">
                  <a:moveTo>
                    <a:pt x="9049" y="0"/>
                  </a:moveTo>
                  <a:cubicBezTo>
                    <a:pt x="13811" y="2572"/>
                    <a:pt x="8572" y="6763"/>
                    <a:pt x="10382" y="9906"/>
                  </a:cubicBezTo>
                  <a:cubicBezTo>
                    <a:pt x="22193" y="1714"/>
                    <a:pt x="22193" y="1714"/>
                    <a:pt x="30385" y="5143"/>
                  </a:cubicBezTo>
                  <a:cubicBezTo>
                    <a:pt x="21717" y="3524"/>
                    <a:pt x="20669" y="11906"/>
                    <a:pt x="15526" y="15240"/>
                  </a:cubicBezTo>
                  <a:cubicBezTo>
                    <a:pt x="20098" y="19050"/>
                    <a:pt x="24955" y="14573"/>
                    <a:pt x="29527" y="15907"/>
                  </a:cubicBezTo>
                  <a:cubicBezTo>
                    <a:pt x="29527" y="17431"/>
                    <a:pt x="29527" y="18955"/>
                    <a:pt x="29527" y="20479"/>
                  </a:cubicBezTo>
                  <a:cubicBezTo>
                    <a:pt x="28575" y="26003"/>
                    <a:pt x="18574" y="24194"/>
                    <a:pt x="20383" y="31909"/>
                  </a:cubicBezTo>
                  <a:cubicBezTo>
                    <a:pt x="23051" y="34481"/>
                    <a:pt x="18002" y="38957"/>
                    <a:pt x="22670" y="41053"/>
                  </a:cubicBezTo>
                  <a:cubicBezTo>
                    <a:pt x="22955" y="45529"/>
                    <a:pt x="19812" y="44863"/>
                    <a:pt x="17050" y="44863"/>
                  </a:cubicBezTo>
                  <a:cubicBezTo>
                    <a:pt x="8572" y="42005"/>
                    <a:pt x="10096" y="33242"/>
                    <a:pt x="6667" y="27337"/>
                  </a:cubicBezTo>
                  <a:cubicBezTo>
                    <a:pt x="4286" y="19812"/>
                    <a:pt x="6858" y="10763"/>
                    <a:pt x="0" y="4477"/>
                  </a:cubicBezTo>
                  <a:cubicBezTo>
                    <a:pt x="667" y="3810"/>
                    <a:pt x="1429" y="3143"/>
                    <a:pt x="2191" y="2572"/>
                  </a:cubicBezTo>
                  <a:cubicBezTo>
                    <a:pt x="4477" y="1429"/>
                    <a:pt x="6572" y="95"/>
                    <a:pt x="9049" y="0"/>
                  </a:cubicBezTo>
                  <a:close/>
                </a:path>
              </a:pathLst>
            </a:custGeom>
            <a:solidFill>
              <a:srgbClr val="FBC9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71" name="Freeform: Shape 370">
              <a:extLst>
                <a:ext uri="{FF2B5EF4-FFF2-40B4-BE49-F238E27FC236}">
                  <a16:creationId xmlns:a16="http://schemas.microsoft.com/office/drawing/2014/main" id="{82260833-E413-843A-5A14-4C3C978452AF}"/>
                </a:ext>
              </a:extLst>
            </p:cNvPr>
            <p:cNvSpPr/>
            <p:nvPr/>
          </p:nvSpPr>
          <p:spPr>
            <a:xfrm>
              <a:off x="9215780" y="2179955"/>
              <a:ext cx="17254" cy="16428"/>
            </a:xfrm>
            <a:custGeom>
              <a:avLst/>
              <a:gdLst>
                <a:gd name="connsiteX0" fmla="*/ 273 w 17254"/>
                <a:gd name="connsiteY0" fmla="*/ 2713 h 16428"/>
                <a:gd name="connsiteX1" fmla="*/ 7131 w 17254"/>
                <a:gd name="connsiteY1" fmla="*/ 427 h 16428"/>
                <a:gd name="connsiteX2" fmla="*/ 16275 w 17254"/>
                <a:gd name="connsiteY2" fmla="*/ 4999 h 16428"/>
                <a:gd name="connsiteX3" fmla="*/ 13989 w 17254"/>
                <a:gd name="connsiteY3" fmla="*/ 14143 h 16428"/>
                <a:gd name="connsiteX4" fmla="*/ 11703 w 17254"/>
                <a:gd name="connsiteY4" fmla="*/ 16429 h 16428"/>
                <a:gd name="connsiteX5" fmla="*/ 3130 w 17254"/>
                <a:gd name="connsiteY5" fmla="*/ 10618 h 16428"/>
                <a:gd name="connsiteX6" fmla="*/ 273 w 17254"/>
                <a:gd name="connsiteY6" fmla="*/ 2713 h 16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254" h="16428">
                  <a:moveTo>
                    <a:pt x="273" y="2713"/>
                  </a:moveTo>
                  <a:cubicBezTo>
                    <a:pt x="2749" y="2617"/>
                    <a:pt x="5512" y="3094"/>
                    <a:pt x="7131" y="427"/>
                  </a:cubicBezTo>
                  <a:cubicBezTo>
                    <a:pt x="9798" y="2713"/>
                    <a:pt x="17132" y="-4336"/>
                    <a:pt x="16275" y="4999"/>
                  </a:cubicBezTo>
                  <a:cubicBezTo>
                    <a:pt x="19418" y="8999"/>
                    <a:pt x="13989" y="10904"/>
                    <a:pt x="13989" y="14143"/>
                  </a:cubicBezTo>
                  <a:cubicBezTo>
                    <a:pt x="13227" y="14905"/>
                    <a:pt x="12465" y="15667"/>
                    <a:pt x="11703" y="16429"/>
                  </a:cubicBezTo>
                  <a:cubicBezTo>
                    <a:pt x="8655" y="14905"/>
                    <a:pt x="5035" y="13952"/>
                    <a:pt x="3130" y="10618"/>
                  </a:cubicBezTo>
                  <a:cubicBezTo>
                    <a:pt x="2368" y="7951"/>
                    <a:pt x="-965" y="6142"/>
                    <a:pt x="273" y="2713"/>
                  </a:cubicBezTo>
                  <a:close/>
                </a:path>
              </a:pathLst>
            </a:custGeom>
            <a:solidFill>
              <a:srgbClr val="FDCE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72" name="Freeform: Shape 371">
              <a:extLst>
                <a:ext uri="{FF2B5EF4-FFF2-40B4-BE49-F238E27FC236}">
                  <a16:creationId xmlns:a16="http://schemas.microsoft.com/office/drawing/2014/main" id="{F60E5934-E14A-DD13-3739-EA54C6293567}"/>
                </a:ext>
              </a:extLst>
            </p:cNvPr>
            <p:cNvSpPr/>
            <p:nvPr/>
          </p:nvSpPr>
          <p:spPr>
            <a:xfrm>
              <a:off x="9218106" y="2159807"/>
              <a:ext cx="11725" cy="11429"/>
            </a:xfrm>
            <a:custGeom>
              <a:avLst/>
              <a:gdLst>
                <a:gd name="connsiteX0" fmla="*/ 2519 w 11725"/>
                <a:gd name="connsiteY0" fmla="*/ 11430 h 11429"/>
                <a:gd name="connsiteX1" fmla="*/ 4233 w 11725"/>
                <a:gd name="connsiteY1" fmla="*/ 2477 h 11429"/>
                <a:gd name="connsiteX2" fmla="*/ 11568 w 11725"/>
                <a:gd name="connsiteY2" fmla="*/ 0 h 11429"/>
                <a:gd name="connsiteX3" fmla="*/ 2519 w 11725"/>
                <a:gd name="connsiteY3" fmla="*/ 11430 h 114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725" h="11429">
                  <a:moveTo>
                    <a:pt x="2519" y="11430"/>
                  </a:moveTo>
                  <a:cubicBezTo>
                    <a:pt x="-3006" y="7334"/>
                    <a:pt x="1947" y="4667"/>
                    <a:pt x="4233" y="2477"/>
                  </a:cubicBezTo>
                  <a:cubicBezTo>
                    <a:pt x="5948" y="857"/>
                    <a:pt x="9091" y="762"/>
                    <a:pt x="11568" y="0"/>
                  </a:cubicBezTo>
                  <a:cubicBezTo>
                    <a:pt x="12044" y="4477"/>
                    <a:pt x="12044" y="4477"/>
                    <a:pt x="2519" y="11430"/>
                  </a:cubicBezTo>
                  <a:close/>
                </a:path>
              </a:pathLst>
            </a:custGeom>
            <a:solidFill>
              <a:srgbClr val="F7BE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73" name="Freeform: Shape 372">
              <a:extLst>
                <a:ext uri="{FF2B5EF4-FFF2-40B4-BE49-F238E27FC236}">
                  <a16:creationId xmlns:a16="http://schemas.microsoft.com/office/drawing/2014/main" id="{6ABC509C-9F9F-D112-F24F-639010CF67FD}"/>
                </a:ext>
              </a:extLst>
            </p:cNvPr>
            <p:cNvSpPr/>
            <p:nvPr/>
          </p:nvSpPr>
          <p:spPr>
            <a:xfrm>
              <a:off x="9243485" y="2159807"/>
              <a:ext cx="8953" cy="5622"/>
            </a:xfrm>
            <a:custGeom>
              <a:avLst/>
              <a:gdLst>
                <a:gd name="connsiteX0" fmla="*/ 0 w 8953"/>
                <a:gd name="connsiteY0" fmla="*/ 4572 h 5622"/>
                <a:gd name="connsiteX1" fmla="*/ 6858 w 8953"/>
                <a:gd name="connsiteY1" fmla="*/ 0 h 5622"/>
                <a:gd name="connsiteX2" fmla="*/ 8954 w 8953"/>
                <a:gd name="connsiteY2" fmla="*/ 2191 h 5622"/>
                <a:gd name="connsiteX3" fmla="*/ 6763 w 8953"/>
                <a:gd name="connsiteY3" fmla="*/ 4572 h 5622"/>
                <a:gd name="connsiteX4" fmla="*/ 0 w 8953"/>
                <a:gd name="connsiteY4" fmla="*/ 4572 h 56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953" h="5622">
                  <a:moveTo>
                    <a:pt x="0" y="4572"/>
                  </a:moveTo>
                  <a:cubicBezTo>
                    <a:pt x="191" y="-95"/>
                    <a:pt x="3524" y="0"/>
                    <a:pt x="6858" y="0"/>
                  </a:cubicBezTo>
                  <a:cubicBezTo>
                    <a:pt x="7525" y="762"/>
                    <a:pt x="8287" y="1429"/>
                    <a:pt x="8954" y="2191"/>
                  </a:cubicBezTo>
                  <a:cubicBezTo>
                    <a:pt x="8192" y="2953"/>
                    <a:pt x="7525" y="3810"/>
                    <a:pt x="6763" y="4572"/>
                  </a:cubicBezTo>
                  <a:cubicBezTo>
                    <a:pt x="4477" y="3905"/>
                    <a:pt x="2286" y="7239"/>
                    <a:pt x="0" y="4572"/>
                  </a:cubicBezTo>
                  <a:close/>
                </a:path>
              </a:pathLst>
            </a:custGeom>
            <a:solidFill>
              <a:srgbClr val="F6B3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74" name="Freeform: Shape 373">
              <a:extLst>
                <a:ext uri="{FF2B5EF4-FFF2-40B4-BE49-F238E27FC236}">
                  <a16:creationId xmlns:a16="http://schemas.microsoft.com/office/drawing/2014/main" id="{CE2A9667-B29A-A901-8DCA-4B4C8FEEA616}"/>
                </a:ext>
              </a:extLst>
            </p:cNvPr>
            <p:cNvSpPr/>
            <p:nvPr/>
          </p:nvSpPr>
          <p:spPr>
            <a:xfrm>
              <a:off x="9228208" y="2184953"/>
              <a:ext cx="8419" cy="9143"/>
            </a:xfrm>
            <a:custGeom>
              <a:avLst/>
              <a:gdLst>
                <a:gd name="connsiteX0" fmla="*/ 1561 w 8419"/>
                <a:gd name="connsiteY0" fmla="*/ 9144 h 9143"/>
                <a:gd name="connsiteX1" fmla="*/ 3847 w 8419"/>
                <a:gd name="connsiteY1" fmla="*/ 0 h 9143"/>
                <a:gd name="connsiteX2" fmla="*/ 8419 w 8419"/>
                <a:gd name="connsiteY2" fmla="*/ 0 h 9143"/>
                <a:gd name="connsiteX3" fmla="*/ 1561 w 8419"/>
                <a:gd name="connsiteY3" fmla="*/ 9144 h 9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419" h="9143">
                  <a:moveTo>
                    <a:pt x="1561" y="9144"/>
                  </a:moveTo>
                  <a:cubicBezTo>
                    <a:pt x="-3201" y="4667"/>
                    <a:pt x="4514" y="3429"/>
                    <a:pt x="3847" y="0"/>
                  </a:cubicBezTo>
                  <a:cubicBezTo>
                    <a:pt x="5371" y="0"/>
                    <a:pt x="6895" y="0"/>
                    <a:pt x="8419" y="0"/>
                  </a:cubicBezTo>
                  <a:cubicBezTo>
                    <a:pt x="6514" y="3334"/>
                    <a:pt x="5657" y="7430"/>
                    <a:pt x="1561" y="9144"/>
                  </a:cubicBezTo>
                  <a:close/>
                </a:path>
              </a:pathLst>
            </a:custGeom>
            <a:solidFill>
              <a:srgbClr val="FAC70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75" name="Freeform: Shape 374">
              <a:extLst>
                <a:ext uri="{FF2B5EF4-FFF2-40B4-BE49-F238E27FC236}">
                  <a16:creationId xmlns:a16="http://schemas.microsoft.com/office/drawing/2014/main" id="{99D04D80-A9B0-208D-3F62-326D6E4B3B8C}"/>
                </a:ext>
              </a:extLst>
            </p:cNvPr>
            <p:cNvSpPr/>
            <p:nvPr/>
          </p:nvSpPr>
          <p:spPr>
            <a:xfrm>
              <a:off x="9194396" y="2058124"/>
              <a:ext cx="47627" cy="49866"/>
            </a:xfrm>
            <a:custGeom>
              <a:avLst/>
              <a:gdLst>
                <a:gd name="connsiteX0" fmla="*/ 1179 w 47627"/>
                <a:gd name="connsiteY0" fmla="*/ 17196 h 49866"/>
                <a:gd name="connsiteX1" fmla="*/ 1179 w 47627"/>
                <a:gd name="connsiteY1" fmla="*/ 14910 h 49866"/>
                <a:gd name="connsiteX2" fmla="*/ 7370 w 47627"/>
                <a:gd name="connsiteY2" fmla="*/ 6528 h 49866"/>
                <a:gd name="connsiteX3" fmla="*/ 14514 w 47627"/>
                <a:gd name="connsiteY3" fmla="*/ 4242 h 49866"/>
                <a:gd name="connsiteX4" fmla="*/ 21181 w 47627"/>
                <a:gd name="connsiteY4" fmla="*/ 2813 h 49866"/>
                <a:gd name="connsiteX5" fmla="*/ 27849 w 47627"/>
                <a:gd name="connsiteY5" fmla="*/ 337 h 49866"/>
                <a:gd name="connsiteX6" fmla="*/ 29468 w 47627"/>
                <a:gd name="connsiteY6" fmla="*/ 7100 h 49866"/>
                <a:gd name="connsiteX7" fmla="*/ 22324 w 47627"/>
                <a:gd name="connsiteY7" fmla="*/ 16910 h 49866"/>
                <a:gd name="connsiteX8" fmla="*/ 32992 w 47627"/>
                <a:gd name="connsiteY8" fmla="*/ 9767 h 49866"/>
                <a:gd name="connsiteX9" fmla="*/ 38041 w 47627"/>
                <a:gd name="connsiteY9" fmla="*/ 15291 h 49866"/>
                <a:gd name="connsiteX10" fmla="*/ 47089 w 47627"/>
                <a:gd name="connsiteY10" fmla="*/ 28626 h 49866"/>
                <a:gd name="connsiteX11" fmla="*/ 39469 w 47627"/>
                <a:gd name="connsiteY11" fmla="*/ 36151 h 49866"/>
                <a:gd name="connsiteX12" fmla="*/ 35755 w 47627"/>
                <a:gd name="connsiteY12" fmla="*/ 38818 h 49866"/>
                <a:gd name="connsiteX13" fmla="*/ 31278 w 47627"/>
                <a:gd name="connsiteY13" fmla="*/ 39199 h 49866"/>
                <a:gd name="connsiteX14" fmla="*/ 26230 w 47627"/>
                <a:gd name="connsiteY14" fmla="*/ 36437 h 49866"/>
                <a:gd name="connsiteX15" fmla="*/ 20324 w 47627"/>
                <a:gd name="connsiteY15" fmla="*/ 38246 h 49866"/>
                <a:gd name="connsiteX16" fmla="*/ 19943 w 47627"/>
                <a:gd name="connsiteY16" fmla="*/ 45485 h 49866"/>
                <a:gd name="connsiteX17" fmla="*/ 4894 w 47627"/>
                <a:gd name="connsiteY17" fmla="*/ 42818 h 49866"/>
                <a:gd name="connsiteX18" fmla="*/ 322 w 47627"/>
                <a:gd name="connsiteY18" fmla="*/ 28912 h 49866"/>
                <a:gd name="connsiteX19" fmla="*/ 1179 w 47627"/>
                <a:gd name="connsiteY19" fmla="*/ 17196 h 49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7627" h="49866">
                  <a:moveTo>
                    <a:pt x="1179" y="17196"/>
                  </a:moveTo>
                  <a:cubicBezTo>
                    <a:pt x="-345" y="16434"/>
                    <a:pt x="-440" y="15672"/>
                    <a:pt x="1179" y="14910"/>
                  </a:cubicBezTo>
                  <a:cubicBezTo>
                    <a:pt x="3751" y="12529"/>
                    <a:pt x="4513" y="8814"/>
                    <a:pt x="7370" y="6528"/>
                  </a:cubicBezTo>
                  <a:cubicBezTo>
                    <a:pt x="9370" y="4814"/>
                    <a:pt x="11752" y="3766"/>
                    <a:pt x="14514" y="4242"/>
                  </a:cubicBezTo>
                  <a:cubicBezTo>
                    <a:pt x="17943" y="9576"/>
                    <a:pt x="20038" y="8433"/>
                    <a:pt x="21181" y="2813"/>
                  </a:cubicBezTo>
                  <a:cubicBezTo>
                    <a:pt x="22896" y="527"/>
                    <a:pt x="24991" y="-616"/>
                    <a:pt x="27849" y="337"/>
                  </a:cubicBezTo>
                  <a:cubicBezTo>
                    <a:pt x="30135" y="2242"/>
                    <a:pt x="28516" y="5004"/>
                    <a:pt x="29468" y="7100"/>
                  </a:cubicBezTo>
                  <a:cubicBezTo>
                    <a:pt x="28992" y="11005"/>
                    <a:pt x="26230" y="13481"/>
                    <a:pt x="22324" y="16910"/>
                  </a:cubicBezTo>
                  <a:cubicBezTo>
                    <a:pt x="28135" y="15958"/>
                    <a:pt x="27754" y="8719"/>
                    <a:pt x="32992" y="9767"/>
                  </a:cubicBezTo>
                  <a:cubicBezTo>
                    <a:pt x="35183" y="11195"/>
                    <a:pt x="36040" y="13767"/>
                    <a:pt x="38041" y="15291"/>
                  </a:cubicBezTo>
                  <a:cubicBezTo>
                    <a:pt x="43470" y="17958"/>
                    <a:pt x="43375" y="24435"/>
                    <a:pt x="47089" y="28626"/>
                  </a:cubicBezTo>
                  <a:cubicBezTo>
                    <a:pt x="49756" y="31674"/>
                    <a:pt x="41755" y="33103"/>
                    <a:pt x="39469" y="36151"/>
                  </a:cubicBezTo>
                  <a:cubicBezTo>
                    <a:pt x="38326" y="37199"/>
                    <a:pt x="37088" y="38151"/>
                    <a:pt x="35755" y="38818"/>
                  </a:cubicBezTo>
                  <a:cubicBezTo>
                    <a:pt x="34326" y="39389"/>
                    <a:pt x="32802" y="39485"/>
                    <a:pt x="31278" y="39199"/>
                  </a:cubicBezTo>
                  <a:cubicBezTo>
                    <a:pt x="29373" y="38723"/>
                    <a:pt x="27658" y="37770"/>
                    <a:pt x="26230" y="36437"/>
                  </a:cubicBezTo>
                  <a:cubicBezTo>
                    <a:pt x="22896" y="32722"/>
                    <a:pt x="22134" y="37389"/>
                    <a:pt x="20324" y="38246"/>
                  </a:cubicBezTo>
                  <a:cubicBezTo>
                    <a:pt x="14704" y="40342"/>
                    <a:pt x="22705" y="43199"/>
                    <a:pt x="19943" y="45485"/>
                  </a:cubicBezTo>
                  <a:cubicBezTo>
                    <a:pt x="13180" y="54058"/>
                    <a:pt x="9085" y="48343"/>
                    <a:pt x="4894" y="42818"/>
                  </a:cubicBezTo>
                  <a:cubicBezTo>
                    <a:pt x="6132" y="37294"/>
                    <a:pt x="3655" y="33008"/>
                    <a:pt x="322" y="28912"/>
                  </a:cubicBezTo>
                  <a:cubicBezTo>
                    <a:pt x="131" y="25007"/>
                    <a:pt x="3274" y="21292"/>
                    <a:pt x="1179" y="17196"/>
                  </a:cubicBezTo>
                  <a:close/>
                </a:path>
              </a:pathLst>
            </a:custGeom>
            <a:solidFill>
              <a:srgbClr val="FCC7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76" name="Freeform: Shape 375">
              <a:extLst>
                <a:ext uri="{FF2B5EF4-FFF2-40B4-BE49-F238E27FC236}">
                  <a16:creationId xmlns:a16="http://schemas.microsoft.com/office/drawing/2014/main" id="{3523458B-CCB0-83EC-85E6-4F35FCDA4BE4}"/>
                </a:ext>
              </a:extLst>
            </p:cNvPr>
            <p:cNvSpPr/>
            <p:nvPr/>
          </p:nvSpPr>
          <p:spPr>
            <a:xfrm>
              <a:off x="9194395" y="2038464"/>
              <a:ext cx="19842" cy="17521"/>
            </a:xfrm>
            <a:custGeom>
              <a:avLst/>
              <a:gdLst>
                <a:gd name="connsiteX0" fmla="*/ 19372 w 19842"/>
                <a:gd name="connsiteY0" fmla="*/ 376 h 17521"/>
                <a:gd name="connsiteX1" fmla="*/ 19467 w 19842"/>
                <a:gd name="connsiteY1" fmla="*/ 2662 h 17521"/>
                <a:gd name="connsiteX2" fmla="*/ 4037 w 19842"/>
                <a:gd name="connsiteY2" fmla="*/ 17521 h 17521"/>
                <a:gd name="connsiteX3" fmla="*/ 1274 w 19842"/>
                <a:gd name="connsiteY3" fmla="*/ 14092 h 17521"/>
                <a:gd name="connsiteX4" fmla="*/ 3560 w 19842"/>
                <a:gd name="connsiteY4" fmla="*/ 4853 h 17521"/>
                <a:gd name="connsiteX5" fmla="*/ 19372 w 19842"/>
                <a:gd name="connsiteY5" fmla="*/ 376 h 175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842" h="17521">
                  <a:moveTo>
                    <a:pt x="19372" y="376"/>
                  </a:moveTo>
                  <a:cubicBezTo>
                    <a:pt x="19372" y="1138"/>
                    <a:pt x="19372" y="1900"/>
                    <a:pt x="19467" y="2662"/>
                  </a:cubicBezTo>
                  <a:cubicBezTo>
                    <a:pt x="22039" y="15616"/>
                    <a:pt x="10799" y="14187"/>
                    <a:pt x="4037" y="17521"/>
                  </a:cubicBezTo>
                  <a:cubicBezTo>
                    <a:pt x="2227" y="17140"/>
                    <a:pt x="608" y="16569"/>
                    <a:pt x="1274" y="14092"/>
                  </a:cubicBezTo>
                  <a:cubicBezTo>
                    <a:pt x="5942" y="11997"/>
                    <a:pt x="-5393" y="5996"/>
                    <a:pt x="3560" y="4853"/>
                  </a:cubicBezTo>
                  <a:cubicBezTo>
                    <a:pt x="8132" y="1424"/>
                    <a:pt x="13276" y="-957"/>
                    <a:pt x="19372" y="376"/>
                  </a:cubicBezTo>
                  <a:close/>
                </a:path>
              </a:pathLst>
            </a:custGeom>
            <a:solidFill>
              <a:srgbClr val="F8C30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77" name="Freeform: Shape 376">
              <a:extLst>
                <a:ext uri="{FF2B5EF4-FFF2-40B4-BE49-F238E27FC236}">
                  <a16:creationId xmlns:a16="http://schemas.microsoft.com/office/drawing/2014/main" id="{B5718729-A585-1146-2663-084D1F92761C}"/>
                </a:ext>
              </a:extLst>
            </p:cNvPr>
            <p:cNvSpPr/>
            <p:nvPr/>
          </p:nvSpPr>
          <p:spPr>
            <a:xfrm>
              <a:off x="9197860" y="2041126"/>
              <a:ext cx="25241" cy="19392"/>
            </a:xfrm>
            <a:custGeom>
              <a:avLst/>
              <a:gdLst>
                <a:gd name="connsiteX0" fmla="*/ 0 w 25241"/>
                <a:gd name="connsiteY0" fmla="*/ 13716 h 19392"/>
                <a:gd name="connsiteX1" fmla="*/ 16002 w 25241"/>
                <a:gd name="connsiteY1" fmla="*/ 0 h 19392"/>
                <a:gd name="connsiteX2" fmla="*/ 18288 w 25241"/>
                <a:gd name="connsiteY2" fmla="*/ 95 h 19392"/>
                <a:gd name="connsiteX3" fmla="*/ 25146 w 25241"/>
                <a:gd name="connsiteY3" fmla="*/ 11430 h 19392"/>
                <a:gd name="connsiteX4" fmla="*/ 25241 w 25241"/>
                <a:gd name="connsiteY4" fmla="*/ 13716 h 19392"/>
                <a:gd name="connsiteX5" fmla="*/ 14954 w 25241"/>
                <a:gd name="connsiteY5" fmla="*/ 19145 h 19392"/>
                <a:gd name="connsiteX6" fmla="*/ 12002 w 25241"/>
                <a:gd name="connsiteY6" fmla="*/ 19336 h 19392"/>
                <a:gd name="connsiteX7" fmla="*/ 9239 w 25241"/>
                <a:gd name="connsiteY7" fmla="*/ 18383 h 19392"/>
                <a:gd name="connsiteX8" fmla="*/ 0 w 25241"/>
                <a:gd name="connsiteY8" fmla="*/ 13716 h 19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241" h="19392">
                  <a:moveTo>
                    <a:pt x="0" y="13716"/>
                  </a:moveTo>
                  <a:cubicBezTo>
                    <a:pt x="5239" y="9049"/>
                    <a:pt x="15049" y="9716"/>
                    <a:pt x="16002" y="0"/>
                  </a:cubicBezTo>
                  <a:cubicBezTo>
                    <a:pt x="16764" y="0"/>
                    <a:pt x="17526" y="95"/>
                    <a:pt x="18288" y="95"/>
                  </a:cubicBezTo>
                  <a:cubicBezTo>
                    <a:pt x="18860" y="4953"/>
                    <a:pt x="22003" y="8096"/>
                    <a:pt x="25146" y="11430"/>
                  </a:cubicBezTo>
                  <a:cubicBezTo>
                    <a:pt x="25146" y="12192"/>
                    <a:pt x="25146" y="12954"/>
                    <a:pt x="25241" y="13716"/>
                  </a:cubicBezTo>
                  <a:cubicBezTo>
                    <a:pt x="22384" y="16574"/>
                    <a:pt x="18383" y="17336"/>
                    <a:pt x="14954" y="19145"/>
                  </a:cubicBezTo>
                  <a:cubicBezTo>
                    <a:pt x="14002" y="19431"/>
                    <a:pt x="13049" y="19431"/>
                    <a:pt x="12002" y="19336"/>
                  </a:cubicBezTo>
                  <a:cubicBezTo>
                    <a:pt x="11049" y="19050"/>
                    <a:pt x="10097" y="18764"/>
                    <a:pt x="9239" y="18383"/>
                  </a:cubicBezTo>
                  <a:cubicBezTo>
                    <a:pt x="6096" y="16669"/>
                    <a:pt x="667" y="19907"/>
                    <a:pt x="0" y="13716"/>
                  </a:cubicBezTo>
                  <a:close/>
                </a:path>
              </a:pathLst>
            </a:custGeom>
            <a:solidFill>
              <a:srgbClr val="F8BC0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78" name="Freeform: Shape 377">
              <a:extLst>
                <a:ext uri="{FF2B5EF4-FFF2-40B4-BE49-F238E27FC236}">
                  <a16:creationId xmlns:a16="http://schemas.microsoft.com/office/drawing/2014/main" id="{857CC3A6-1ADB-63E7-056F-2029101C1117}"/>
                </a:ext>
              </a:extLst>
            </p:cNvPr>
            <p:cNvSpPr/>
            <p:nvPr/>
          </p:nvSpPr>
          <p:spPr>
            <a:xfrm>
              <a:off x="9193267" y="2052556"/>
              <a:ext cx="16023" cy="20478"/>
            </a:xfrm>
            <a:custGeom>
              <a:avLst/>
              <a:gdLst>
                <a:gd name="connsiteX0" fmla="*/ 4594 w 16023"/>
                <a:gd name="connsiteY0" fmla="*/ 2286 h 20478"/>
                <a:gd name="connsiteX1" fmla="*/ 16024 w 16023"/>
                <a:gd name="connsiteY1" fmla="*/ 4572 h 20478"/>
                <a:gd name="connsiteX2" fmla="*/ 9166 w 16023"/>
                <a:gd name="connsiteY2" fmla="*/ 13716 h 20478"/>
                <a:gd name="connsiteX3" fmla="*/ 2308 w 16023"/>
                <a:gd name="connsiteY3" fmla="*/ 20479 h 20478"/>
                <a:gd name="connsiteX4" fmla="*/ 2308 w 16023"/>
                <a:gd name="connsiteY4" fmla="*/ 0 h 20478"/>
                <a:gd name="connsiteX5" fmla="*/ 4594 w 16023"/>
                <a:gd name="connsiteY5" fmla="*/ 2286 h 20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023" h="20478">
                  <a:moveTo>
                    <a:pt x="4594" y="2286"/>
                  </a:moveTo>
                  <a:cubicBezTo>
                    <a:pt x="7451" y="7811"/>
                    <a:pt x="12976" y="-95"/>
                    <a:pt x="16024" y="4572"/>
                  </a:cubicBezTo>
                  <a:cubicBezTo>
                    <a:pt x="14785" y="8382"/>
                    <a:pt x="10309" y="9811"/>
                    <a:pt x="9166" y="13716"/>
                  </a:cubicBezTo>
                  <a:cubicBezTo>
                    <a:pt x="7451" y="16574"/>
                    <a:pt x="6784" y="20479"/>
                    <a:pt x="2308" y="20479"/>
                  </a:cubicBezTo>
                  <a:cubicBezTo>
                    <a:pt x="4117" y="13621"/>
                    <a:pt x="-3693" y="6858"/>
                    <a:pt x="2308" y="0"/>
                  </a:cubicBezTo>
                  <a:cubicBezTo>
                    <a:pt x="3070" y="762"/>
                    <a:pt x="3832" y="1524"/>
                    <a:pt x="4594" y="2286"/>
                  </a:cubicBezTo>
                  <a:close/>
                </a:path>
              </a:pathLst>
            </a:custGeom>
            <a:solidFill>
              <a:srgbClr val="F9C30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79" name="Freeform: Shape 378">
              <a:extLst>
                <a:ext uri="{FF2B5EF4-FFF2-40B4-BE49-F238E27FC236}">
                  <a16:creationId xmlns:a16="http://schemas.microsoft.com/office/drawing/2014/main" id="{7441BB18-C10E-31CD-5861-19E1CE80319F}"/>
                </a:ext>
              </a:extLst>
            </p:cNvPr>
            <p:cNvSpPr/>
            <p:nvPr/>
          </p:nvSpPr>
          <p:spPr>
            <a:xfrm>
              <a:off x="9196632" y="2032718"/>
              <a:ext cx="17135" cy="10853"/>
            </a:xfrm>
            <a:custGeom>
              <a:avLst/>
              <a:gdLst>
                <a:gd name="connsiteX0" fmla="*/ 17135 w 17135"/>
                <a:gd name="connsiteY0" fmla="*/ 6122 h 10853"/>
                <a:gd name="connsiteX1" fmla="*/ 1133 w 17135"/>
                <a:gd name="connsiteY1" fmla="*/ 10694 h 10853"/>
                <a:gd name="connsiteX2" fmla="*/ 7515 w 17135"/>
                <a:gd name="connsiteY2" fmla="*/ 1074 h 10853"/>
                <a:gd name="connsiteX3" fmla="*/ 17135 w 17135"/>
                <a:gd name="connsiteY3" fmla="*/ 6122 h 108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135" h="10853">
                  <a:moveTo>
                    <a:pt x="17135" y="6122"/>
                  </a:moveTo>
                  <a:cubicBezTo>
                    <a:pt x="12087" y="8789"/>
                    <a:pt x="7134" y="11551"/>
                    <a:pt x="1133" y="10694"/>
                  </a:cubicBezTo>
                  <a:cubicBezTo>
                    <a:pt x="-2582" y="3550"/>
                    <a:pt x="3705" y="2979"/>
                    <a:pt x="7515" y="1074"/>
                  </a:cubicBezTo>
                  <a:cubicBezTo>
                    <a:pt x="12849" y="-1498"/>
                    <a:pt x="15897" y="693"/>
                    <a:pt x="17135" y="6122"/>
                  </a:cubicBezTo>
                  <a:close/>
                </a:path>
              </a:pathLst>
            </a:custGeom>
            <a:solidFill>
              <a:srgbClr val="FCCC0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80" name="Freeform: Shape 379">
              <a:extLst>
                <a:ext uri="{FF2B5EF4-FFF2-40B4-BE49-F238E27FC236}">
                  <a16:creationId xmlns:a16="http://schemas.microsoft.com/office/drawing/2014/main" id="{3B1BBC80-55CD-0F14-85C9-726EBFAD5F67}"/>
                </a:ext>
              </a:extLst>
            </p:cNvPr>
            <p:cNvSpPr/>
            <p:nvPr/>
          </p:nvSpPr>
          <p:spPr>
            <a:xfrm>
              <a:off x="9214564" y="2041221"/>
              <a:ext cx="8347" cy="11334"/>
            </a:xfrm>
            <a:custGeom>
              <a:avLst/>
              <a:gdLst>
                <a:gd name="connsiteX0" fmla="*/ 8348 w 8347"/>
                <a:gd name="connsiteY0" fmla="*/ 11335 h 11334"/>
                <a:gd name="connsiteX1" fmla="*/ 1490 w 8347"/>
                <a:gd name="connsiteY1" fmla="*/ 0 h 11334"/>
                <a:gd name="connsiteX2" fmla="*/ 5871 w 8347"/>
                <a:gd name="connsiteY2" fmla="*/ 4572 h 11334"/>
                <a:gd name="connsiteX3" fmla="*/ 8348 w 8347"/>
                <a:gd name="connsiteY3" fmla="*/ 11335 h 11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347" h="11334">
                  <a:moveTo>
                    <a:pt x="8348" y="11335"/>
                  </a:moveTo>
                  <a:cubicBezTo>
                    <a:pt x="3299" y="9239"/>
                    <a:pt x="-2892" y="7811"/>
                    <a:pt x="1490" y="0"/>
                  </a:cubicBezTo>
                  <a:cubicBezTo>
                    <a:pt x="2918" y="1524"/>
                    <a:pt x="4442" y="3048"/>
                    <a:pt x="5871" y="4572"/>
                  </a:cubicBezTo>
                  <a:cubicBezTo>
                    <a:pt x="6728" y="6858"/>
                    <a:pt x="7586" y="9049"/>
                    <a:pt x="8348" y="11335"/>
                  </a:cubicBezTo>
                  <a:close/>
                </a:path>
              </a:pathLst>
            </a:custGeom>
            <a:solidFill>
              <a:srgbClr val="F8C30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81" name="Freeform: Shape 380">
              <a:extLst>
                <a:ext uri="{FF2B5EF4-FFF2-40B4-BE49-F238E27FC236}">
                  <a16:creationId xmlns:a16="http://schemas.microsoft.com/office/drawing/2014/main" id="{2A78B1A2-55C6-3DCA-C3DE-443BC531551D}"/>
                </a:ext>
              </a:extLst>
            </p:cNvPr>
            <p:cNvSpPr/>
            <p:nvPr/>
          </p:nvSpPr>
          <p:spPr>
            <a:xfrm>
              <a:off x="9191002" y="2075321"/>
              <a:ext cx="7743" cy="12358"/>
            </a:xfrm>
            <a:custGeom>
              <a:avLst/>
              <a:gdLst>
                <a:gd name="connsiteX0" fmla="*/ 4572 w 7743"/>
                <a:gd name="connsiteY0" fmla="*/ 0 h 12358"/>
                <a:gd name="connsiteX1" fmla="*/ 4572 w 7743"/>
                <a:gd name="connsiteY1" fmla="*/ 11430 h 12358"/>
                <a:gd name="connsiteX2" fmla="*/ 0 w 7743"/>
                <a:gd name="connsiteY2" fmla="*/ 11430 h 12358"/>
                <a:gd name="connsiteX3" fmla="*/ 286 w 7743"/>
                <a:gd name="connsiteY3" fmla="*/ 9335 h 12358"/>
                <a:gd name="connsiteX4" fmla="*/ 4572 w 7743"/>
                <a:gd name="connsiteY4" fmla="*/ 0 h 12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743" h="12358">
                  <a:moveTo>
                    <a:pt x="4572" y="0"/>
                  </a:moveTo>
                  <a:cubicBezTo>
                    <a:pt x="10192" y="3810"/>
                    <a:pt x="7144" y="7620"/>
                    <a:pt x="4572" y="11430"/>
                  </a:cubicBezTo>
                  <a:cubicBezTo>
                    <a:pt x="3048" y="12668"/>
                    <a:pt x="1524" y="12668"/>
                    <a:pt x="0" y="11430"/>
                  </a:cubicBezTo>
                  <a:cubicBezTo>
                    <a:pt x="0" y="10763"/>
                    <a:pt x="95" y="10001"/>
                    <a:pt x="286" y="9335"/>
                  </a:cubicBezTo>
                  <a:cubicBezTo>
                    <a:pt x="1715" y="6286"/>
                    <a:pt x="3143" y="3143"/>
                    <a:pt x="4572" y="0"/>
                  </a:cubicBezTo>
                  <a:close/>
                </a:path>
              </a:pathLst>
            </a:custGeom>
            <a:solidFill>
              <a:srgbClr val="F9C30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82" name="Freeform: Shape 381">
              <a:extLst>
                <a:ext uri="{FF2B5EF4-FFF2-40B4-BE49-F238E27FC236}">
                  <a16:creationId xmlns:a16="http://schemas.microsoft.com/office/drawing/2014/main" id="{0D229D68-5EF4-3ABA-6620-7EE299DE17A1}"/>
                </a:ext>
              </a:extLst>
            </p:cNvPr>
            <p:cNvSpPr/>
            <p:nvPr/>
          </p:nvSpPr>
          <p:spPr>
            <a:xfrm>
              <a:off x="9172048" y="2100466"/>
              <a:ext cx="45261" cy="43433"/>
            </a:xfrm>
            <a:custGeom>
              <a:avLst/>
              <a:gdLst>
                <a:gd name="connsiteX0" fmla="*/ 28004 w 45261"/>
                <a:gd name="connsiteY0" fmla="*/ 0 h 43433"/>
                <a:gd name="connsiteX1" fmla="*/ 41719 w 45261"/>
                <a:gd name="connsiteY1" fmla="*/ 2286 h 43433"/>
                <a:gd name="connsiteX2" fmla="*/ 44577 w 45261"/>
                <a:gd name="connsiteY2" fmla="*/ 2381 h 43433"/>
                <a:gd name="connsiteX3" fmla="*/ 45244 w 45261"/>
                <a:gd name="connsiteY3" fmla="*/ 5525 h 43433"/>
                <a:gd name="connsiteX4" fmla="*/ 38481 w 45261"/>
                <a:gd name="connsiteY4" fmla="*/ 11811 h 43433"/>
                <a:gd name="connsiteX5" fmla="*/ 38005 w 45261"/>
                <a:gd name="connsiteY5" fmla="*/ 18669 h 43433"/>
                <a:gd name="connsiteX6" fmla="*/ 41815 w 45261"/>
                <a:gd name="connsiteY6" fmla="*/ 22955 h 43433"/>
                <a:gd name="connsiteX7" fmla="*/ 44101 w 45261"/>
                <a:gd name="connsiteY7" fmla="*/ 27432 h 43433"/>
                <a:gd name="connsiteX8" fmla="*/ 39053 w 45261"/>
                <a:gd name="connsiteY8" fmla="*/ 33623 h 43433"/>
                <a:gd name="connsiteX9" fmla="*/ 33147 w 45261"/>
                <a:gd name="connsiteY9" fmla="*/ 38672 h 43433"/>
                <a:gd name="connsiteX10" fmla="*/ 30385 w 45261"/>
                <a:gd name="connsiteY10" fmla="*/ 43434 h 43433"/>
                <a:gd name="connsiteX11" fmla="*/ 29337 w 45261"/>
                <a:gd name="connsiteY11" fmla="*/ 43434 h 43433"/>
                <a:gd name="connsiteX12" fmla="*/ 28289 w 45261"/>
                <a:gd name="connsiteY12" fmla="*/ 43434 h 43433"/>
                <a:gd name="connsiteX13" fmla="*/ 25813 w 45261"/>
                <a:gd name="connsiteY13" fmla="*/ 38862 h 43433"/>
                <a:gd name="connsiteX14" fmla="*/ 18860 w 45261"/>
                <a:gd name="connsiteY14" fmla="*/ 34100 h 43433"/>
                <a:gd name="connsiteX15" fmla="*/ 16192 w 45261"/>
                <a:gd name="connsiteY15" fmla="*/ 29432 h 43433"/>
                <a:gd name="connsiteX16" fmla="*/ 15621 w 45261"/>
                <a:gd name="connsiteY16" fmla="*/ 26765 h 43433"/>
                <a:gd name="connsiteX17" fmla="*/ 7906 w 45261"/>
                <a:gd name="connsiteY17" fmla="*/ 30575 h 43433"/>
                <a:gd name="connsiteX18" fmla="*/ 4858 w 45261"/>
                <a:gd name="connsiteY18" fmla="*/ 30480 h 43433"/>
                <a:gd name="connsiteX19" fmla="*/ 0 w 45261"/>
                <a:gd name="connsiteY19" fmla="*/ 18193 h 43433"/>
                <a:gd name="connsiteX20" fmla="*/ 9620 w 45261"/>
                <a:gd name="connsiteY20" fmla="*/ 15431 h 43433"/>
                <a:gd name="connsiteX21" fmla="*/ 20193 w 45261"/>
                <a:gd name="connsiteY21" fmla="*/ 7715 h 43433"/>
                <a:gd name="connsiteX22" fmla="*/ 20669 w 45261"/>
                <a:gd name="connsiteY22" fmla="*/ 4858 h 43433"/>
                <a:gd name="connsiteX23" fmla="*/ 28004 w 45261"/>
                <a:gd name="connsiteY23" fmla="*/ 0 h 43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45261" h="43433">
                  <a:moveTo>
                    <a:pt x="28004" y="0"/>
                  </a:moveTo>
                  <a:cubicBezTo>
                    <a:pt x="32385" y="2000"/>
                    <a:pt x="35814" y="9430"/>
                    <a:pt x="41719" y="2286"/>
                  </a:cubicBezTo>
                  <a:cubicBezTo>
                    <a:pt x="42672" y="1619"/>
                    <a:pt x="43625" y="1619"/>
                    <a:pt x="44577" y="2381"/>
                  </a:cubicBezTo>
                  <a:cubicBezTo>
                    <a:pt x="45053" y="3334"/>
                    <a:pt x="45339" y="4382"/>
                    <a:pt x="45244" y="5525"/>
                  </a:cubicBezTo>
                  <a:cubicBezTo>
                    <a:pt x="44291" y="9049"/>
                    <a:pt x="41529" y="10668"/>
                    <a:pt x="38481" y="11811"/>
                  </a:cubicBezTo>
                  <a:cubicBezTo>
                    <a:pt x="30194" y="13430"/>
                    <a:pt x="38100" y="16383"/>
                    <a:pt x="38005" y="18669"/>
                  </a:cubicBezTo>
                  <a:cubicBezTo>
                    <a:pt x="38481" y="20764"/>
                    <a:pt x="40195" y="21717"/>
                    <a:pt x="41815" y="22955"/>
                  </a:cubicBezTo>
                  <a:cubicBezTo>
                    <a:pt x="42577" y="24479"/>
                    <a:pt x="43339" y="26003"/>
                    <a:pt x="44101" y="27432"/>
                  </a:cubicBezTo>
                  <a:cubicBezTo>
                    <a:pt x="45053" y="31718"/>
                    <a:pt x="41148" y="31909"/>
                    <a:pt x="39053" y="33623"/>
                  </a:cubicBezTo>
                  <a:cubicBezTo>
                    <a:pt x="36386" y="34481"/>
                    <a:pt x="33909" y="35528"/>
                    <a:pt x="33147" y="38672"/>
                  </a:cubicBezTo>
                  <a:cubicBezTo>
                    <a:pt x="32671" y="40481"/>
                    <a:pt x="31813" y="42101"/>
                    <a:pt x="30385" y="43434"/>
                  </a:cubicBezTo>
                  <a:lnTo>
                    <a:pt x="29337" y="43434"/>
                  </a:lnTo>
                  <a:cubicBezTo>
                    <a:pt x="29337" y="43434"/>
                    <a:pt x="28289" y="43434"/>
                    <a:pt x="28289" y="43434"/>
                  </a:cubicBezTo>
                  <a:cubicBezTo>
                    <a:pt x="27432" y="41910"/>
                    <a:pt x="26670" y="40386"/>
                    <a:pt x="25813" y="38862"/>
                  </a:cubicBezTo>
                  <a:cubicBezTo>
                    <a:pt x="23431" y="37433"/>
                    <a:pt x="22288" y="34004"/>
                    <a:pt x="18860" y="34100"/>
                  </a:cubicBezTo>
                  <a:cubicBezTo>
                    <a:pt x="17050" y="33052"/>
                    <a:pt x="15430" y="31909"/>
                    <a:pt x="16192" y="29432"/>
                  </a:cubicBezTo>
                  <a:cubicBezTo>
                    <a:pt x="16192" y="28480"/>
                    <a:pt x="19431" y="26956"/>
                    <a:pt x="15621" y="26765"/>
                  </a:cubicBezTo>
                  <a:cubicBezTo>
                    <a:pt x="12382" y="26670"/>
                    <a:pt x="10287" y="28956"/>
                    <a:pt x="7906" y="30575"/>
                  </a:cubicBezTo>
                  <a:cubicBezTo>
                    <a:pt x="6858" y="30861"/>
                    <a:pt x="5905" y="30861"/>
                    <a:pt x="4858" y="30480"/>
                  </a:cubicBezTo>
                  <a:cubicBezTo>
                    <a:pt x="1143" y="27242"/>
                    <a:pt x="667" y="22670"/>
                    <a:pt x="0" y="18193"/>
                  </a:cubicBezTo>
                  <a:cubicBezTo>
                    <a:pt x="2381" y="14192"/>
                    <a:pt x="6191" y="15431"/>
                    <a:pt x="9620" y="15431"/>
                  </a:cubicBezTo>
                  <a:cubicBezTo>
                    <a:pt x="14859" y="15240"/>
                    <a:pt x="18860" y="13335"/>
                    <a:pt x="20193" y="7715"/>
                  </a:cubicBezTo>
                  <a:cubicBezTo>
                    <a:pt x="20098" y="6763"/>
                    <a:pt x="20288" y="5810"/>
                    <a:pt x="20669" y="4858"/>
                  </a:cubicBezTo>
                  <a:cubicBezTo>
                    <a:pt x="22574" y="2191"/>
                    <a:pt x="24860" y="476"/>
                    <a:pt x="28004" y="0"/>
                  </a:cubicBezTo>
                  <a:close/>
                </a:path>
              </a:pathLst>
            </a:custGeom>
            <a:solidFill>
              <a:srgbClr val="FBC1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83" name="Freeform: Shape 382">
              <a:extLst>
                <a:ext uri="{FF2B5EF4-FFF2-40B4-BE49-F238E27FC236}">
                  <a16:creationId xmlns:a16="http://schemas.microsoft.com/office/drawing/2014/main" id="{EBB6A50E-BDA9-2063-3D4D-FA2094F7CFC9}"/>
                </a:ext>
              </a:extLst>
            </p:cNvPr>
            <p:cNvSpPr/>
            <p:nvPr/>
          </p:nvSpPr>
          <p:spPr>
            <a:xfrm>
              <a:off x="9206679" y="2166665"/>
              <a:ext cx="13974" cy="29760"/>
            </a:xfrm>
            <a:custGeom>
              <a:avLst/>
              <a:gdLst>
                <a:gd name="connsiteX0" fmla="*/ 9374 w 13974"/>
                <a:gd name="connsiteY0" fmla="*/ 16002 h 29760"/>
                <a:gd name="connsiteX1" fmla="*/ 13946 w 13974"/>
                <a:gd name="connsiteY1" fmla="*/ 22860 h 29760"/>
                <a:gd name="connsiteX2" fmla="*/ 9374 w 13974"/>
                <a:gd name="connsiteY2" fmla="*/ 29718 h 29760"/>
                <a:gd name="connsiteX3" fmla="*/ 230 w 13974"/>
                <a:gd name="connsiteY3" fmla="*/ 0 h 29760"/>
                <a:gd name="connsiteX4" fmla="*/ 9374 w 13974"/>
                <a:gd name="connsiteY4" fmla="*/ 16002 h 297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974" h="29760">
                  <a:moveTo>
                    <a:pt x="9374" y="16002"/>
                  </a:moveTo>
                  <a:cubicBezTo>
                    <a:pt x="10803" y="18383"/>
                    <a:pt x="14327" y="19336"/>
                    <a:pt x="13946" y="22860"/>
                  </a:cubicBezTo>
                  <a:cubicBezTo>
                    <a:pt x="12136" y="24955"/>
                    <a:pt x="15184" y="30290"/>
                    <a:pt x="9374" y="29718"/>
                  </a:cubicBezTo>
                  <a:cubicBezTo>
                    <a:pt x="5088" y="20193"/>
                    <a:pt x="-1294" y="11335"/>
                    <a:pt x="230" y="0"/>
                  </a:cubicBezTo>
                  <a:cubicBezTo>
                    <a:pt x="7945" y="2762"/>
                    <a:pt x="3754" y="12192"/>
                    <a:pt x="9374" y="16002"/>
                  </a:cubicBezTo>
                  <a:close/>
                </a:path>
              </a:pathLst>
            </a:custGeom>
            <a:solidFill>
              <a:srgbClr val="FCCA0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84" name="Freeform: Shape 383">
              <a:extLst>
                <a:ext uri="{FF2B5EF4-FFF2-40B4-BE49-F238E27FC236}">
                  <a16:creationId xmlns:a16="http://schemas.microsoft.com/office/drawing/2014/main" id="{306F706D-A603-D909-CF73-D7A46CB850BA}"/>
                </a:ext>
              </a:extLst>
            </p:cNvPr>
            <p:cNvSpPr/>
            <p:nvPr/>
          </p:nvSpPr>
          <p:spPr>
            <a:xfrm>
              <a:off x="9216053" y="2189525"/>
              <a:ext cx="11429" cy="11430"/>
            </a:xfrm>
            <a:custGeom>
              <a:avLst/>
              <a:gdLst>
                <a:gd name="connsiteX0" fmla="*/ 0 w 11429"/>
                <a:gd name="connsiteY0" fmla="*/ 6858 h 11430"/>
                <a:gd name="connsiteX1" fmla="*/ 4572 w 11429"/>
                <a:gd name="connsiteY1" fmla="*/ 0 h 11430"/>
                <a:gd name="connsiteX2" fmla="*/ 11430 w 11429"/>
                <a:gd name="connsiteY2" fmla="*/ 6858 h 11430"/>
                <a:gd name="connsiteX3" fmla="*/ 11430 w 11429"/>
                <a:gd name="connsiteY3" fmla="*/ 11430 h 11430"/>
                <a:gd name="connsiteX4" fmla="*/ 2286 w 11429"/>
                <a:gd name="connsiteY4" fmla="*/ 11430 h 11430"/>
                <a:gd name="connsiteX5" fmla="*/ 0 w 11429"/>
                <a:gd name="connsiteY5" fmla="*/ 6858 h 11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429" h="11430">
                  <a:moveTo>
                    <a:pt x="0" y="6858"/>
                  </a:moveTo>
                  <a:cubicBezTo>
                    <a:pt x="1524" y="4572"/>
                    <a:pt x="3048" y="2286"/>
                    <a:pt x="4572" y="0"/>
                  </a:cubicBezTo>
                  <a:cubicBezTo>
                    <a:pt x="6858" y="2286"/>
                    <a:pt x="9144" y="4572"/>
                    <a:pt x="11430" y="6858"/>
                  </a:cubicBezTo>
                  <a:cubicBezTo>
                    <a:pt x="11430" y="8382"/>
                    <a:pt x="11430" y="9906"/>
                    <a:pt x="11430" y="11430"/>
                  </a:cubicBezTo>
                  <a:cubicBezTo>
                    <a:pt x="8382" y="6858"/>
                    <a:pt x="5334" y="9144"/>
                    <a:pt x="2286" y="11430"/>
                  </a:cubicBezTo>
                  <a:cubicBezTo>
                    <a:pt x="476" y="10382"/>
                    <a:pt x="95" y="8763"/>
                    <a:pt x="0" y="6858"/>
                  </a:cubicBezTo>
                  <a:close/>
                </a:path>
              </a:pathLst>
            </a:custGeom>
            <a:solidFill>
              <a:srgbClr val="FCCD0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85" name="Freeform: Shape 384">
              <a:extLst>
                <a:ext uri="{FF2B5EF4-FFF2-40B4-BE49-F238E27FC236}">
                  <a16:creationId xmlns:a16="http://schemas.microsoft.com/office/drawing/2014/main" id="{87F0F5CA-B819-2EA1-45EC-A7BE5BC1258D}"/>
                </a:ext>
              </a:extLst>
            </p:cNvPr>
            <p:cNvSpPr/>
            <p:nvPr/>
          </p:nvSpPr>
          <p:spPr>
            <a:xfrm>
              <a:off x="9271965" y="2063986"/>
              <a:ext cx="24136" cy="18127"/>
            </a:xfrm>
            <a:custGeom>
              <a:avLst/>
              <a:gdLst>
                <a:gd name="connsiteX0" fmla="*/ 23908 w 24136"/>
                <a:gd name="connsiteY0" fmla="*/ 0 h 18127"/>
                <a:gd name="connsiteX1" fmla="*/ 21717 w 24136"/>
                <a:gd name="connsiteY1" fmla="*/ 13621 h 18127"/>
                <a:gd name="connsiteX2" fmla="*/ 953 w 24136"/>
                <a:gd name="connsiteY2" fmla="*/ 12764 h 18127"/>
                <a:gd name="connsiteX3" fmla="*/ 0 w 24136"/>
                <a:gd name="connsiteY3" fmla="*/ 9430 h 18127"/>
                <a:gd name="connsiteX4" fmla="*/ 8954 w 24136"/>
                <a:gd name="connsiteY4" fmla="*/ 190 h 18127"/>
                <a:gd name="connsiteX5" fmla="*/ 23908 w 24136"/>
                <a:gd name="connsiteY5" fmla="*/ 0 h 18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36" h="18127">
                  <a:moveTo>
                    <a:pt x="23908" y="0"/>
                  </a:moveTo>
                  <a:cubicBezTo>
                    <a:pt x="23336" y="4572"/>
                    <a:pt x="25813" y="9620"/>
                    <a:pt x="21717" y="13621"/>
                  </a:cubicBezTo>
                  <a:cubicBezTo>
                    <a:pt x="14573" y="19812"/>
                    <a:pt x="7620" y="19717"/>
                    <a:pt x="953" y="12764"/>
                  </a:cubicBezTo>
                  <a:cubicBezTo>
                    <a:pt x="286" y="11716"/>
                    <a:pt x="0" y="10573"/>
                    <a:pt x="0" y="9430"/>
                  </a:cubicBezTo>
                  <a:cubicBezTo>
                    <a:pt x="1048" y="4477"/>
                    <a:pt x="3810" y="1238"/>
                    <a:pt x="8954" y="190"/>
                  </a:cubicBezTo>
                  <a:cubicBezTo>
                    <a:pt x="14002" y="762"/>
                    <a:pt x="18955" y="95"/>
                    <a:pt x="23908" y="0"/>
                  </a:cubicBezTo>
                  <a:close/>
                </a:path>
              </a:pathLst>
            </a:custGeom>
            <a:solidFill>
              <a:srgbClr val="FBC20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86" name="Freeform: Shape 385">
              <a:extLst>
                <a:ext uri="{FF2B5EF4-FFF2-40B4-BE49-F238E27FC236}">
                  <a16:creationId xmlns:a16="http://schemas.microsoft.com/office/drawing/2014/main" id="{678CE6FC-FB1F-00C5-FFFC-9807B75B4456}"/>
                </a:ext>
              </a:extLst>
            </p:cNvPr>
            <p:cNvSpPr/>
            <p:nvPr/>
          </p:nvSpPr>
          <p:spPr>
            <a:xfrm>
              <a:off x="9265243" y="2084951"/>
              <a:ext cx="24315" cy="25115"/>
            </a:xfrm>
            <a:custGeom>
              <a:avLst/>
              <a:gdLst>
                <a:gd name="connsiteX0" fmla="*/ 23581 w 24315"/>
                <a:gd name="connsiteY0" fmla="*/ 10943 h 25115"/>
                <a:gd name="connsiteX1" fmla="*/ 21581 w 24315"/>
                <a:gd name="connsiteY1" fmla="*/ 20087 h 25115"/>
                <a:gd name="connsiteX2" fmla="*/ 10055 w 24315"/>
                <a:gd name="connsiteY2" fmla="*/ 24945 h 25115"/>
                <a:gd name="connsiteX3" fmla="*/ 721 w 24315"/>
                <a:gd name="connsiteY3" fmla="*/ 22564 h 25115"/>
                <a:gd name="connsiteX4" fmla="*/ 3007 w 24315"/>
                <a:gd name="connsiteY4" fmla="*/ 16372 h 25115"/>
                <a:gd name="connsiteX5" fmla="*/ 9484 w 24315"/>
                <a:gd name="connsiteY5" fmla="*/ 3514 h 25115"/>
                <a:gd name="connsiteX6" fmla="*/ 10627 w 24315"/>
                <a:gd name="connsiteY6" fmla="*/ 847 h 25115"/>
                <a:gd name="connsiteX7" fmla="*/ 22343 w 24315"/>
                <a:gd name="connsiteY7" fmla="*/ 847 h 25115"/>
                <a:gd name="connsiteX8" fmla="*/ 23867 w 24315"/>
                <a:gd name="connsiteY8" fmla="*/ 4085 h 25115"/>
                <a:gd name="connsiteX9" fmla="*/ 23581 w 24315"/>
                <a:gd name="connsiteY9" fmla="*/ 10943 h 25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315" h="25115">
                  <a:moveTo>
                    <a:pt x="23581" y="10943"/>
                  </a:moveTo>
                  <a:cubicBezTo>
                    <a:pt x="21295" y="13610"/>
                    <a:pt x="13675" y="15134"/>
                    <a:pt x="21581" y="20087"/>
                  </a:cubicBezTo>
                  <a:cubicBezTo>
                    <a:pt x="20057" y="27040"/>
                    <a:pt x="14532" y="24659"/>
                    <a:pt x="10055" y="24945"/>
                  </a:cubicBezTo>
                  <a:cubicBezTo>
                    <a:pt x="7007" y="24088"/>
                    <a:pt x="3674" y="23802"/>
                    <a:pt x="721" y="22564"/>
                  </a:cubicBezTo>
                  <a:cubicBezTo>
                    <a:pt x="-803" y="19611"/>
                    <a:pt x="149" y="17039"/>
                    <a:pt x="3007" y="16372"/>
                  </a:cubicBezTo>
                  <a:cubicBezTo>
                    <a:pt x="10722" y="14658"/>
                    <a:pt x="10341" y="9324"/>
                    <a:pt x="9484" y="3514"/>
                  </a:cubicBezTo>
                  <a:cubicBezTo>
                    <a:pt x="9389" y="2466"/>
                    <a:pt x="9865" y="1609"/>
                    <a:pt x="10627" y="847"/>
                  </a:cubicBezTo>
                  <a:cubicBezTo>
                    <a:pt x="14532" y="-1058"/>
                    <a:pt x="18437" y="847"/>
                    <a:pt x="22343" y="847"/>
                  </a:cubicBezTo>
                  <a:cubicBezTo>
                    <a:pt x="23771" y="1513"/>
                    <a:pt x="25010" y="2180"/>
                    <a:pt x="23867" y="4085"/>
                  </a:cubicBezTo>
                  <a:cubicBezTo>
                    <a:pt x="23867" y="6371"/>
                    <a:pt x="23771" y="8657"/>
                    <a:pt x="23581" y="10943"/>
                  </a:cubicBezTo>
                  <a:close/>
                </a:path>
              </a:pathLst>
            </a:custGeom>
            <a:solidFill>
              <a:srgbClr val="F5B2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87" name="Freeform: Shape 386">
              <a:extLst>
                <a:ext uri="{FF2B5EF4-FFF2-40B4-BE49-F238E27FC236}">
                  <a16:creationId xmlns:a16="http://schemas.microsoft.com/office/drawing/2014/main" id="{63A3E3A0-A593-FACE-FDA7-5941C74F72E5}"/>
                </a:ext>
              </a:extLst>
            </p:cNvPr>
            <p:cNvSpPr/>
            <p:nvPr/>
          </p:nvSpPr>
          <p:spPr>
            <a:xfrm>
              <a:off x="9263011" y="2074062"/>
              <a:ext cx="30765" cy="15623"/>
            </a:xfrm>
            <a:custGeom>
              <a:avLst/>
              <a:gdLst>
                <a:gd name="connsiteX0" fmla="*/ 10192 w 30765"/>
                <a:gd name="connsiteY0" fmla="*/ 1259 h 15623"/>
                <a:gd name="connsiteX1" fmla="*/ 30766 w 30765"/>
                <a:gd name="connsiteY1" fmla="*/ 3545 h 15623"/>
                <a:gd name="connsiteX2" fmla="*/ 28384 w 30765"/>
                <a:gd name="connsiteY2" fmla="*/ 8117 h 15623"/>
                <a:gd name="connsiteX3" fmla="*/ 24479 w 30765"/>
                <a:gd name="connsiteY3" fmla="*/ 10308 h 15623"/>
                <a:gd name="connsiteX4" fmla="*/ 12383 w 30765"/>
                <a:gd name="connsiteY4" fmla="*/ 12689 h 15623"/>
                <a:gd name="connsiteX5" fmla="*/ 12383 w 30765"/>
                <a:gd name="connsiteY5" fmla="*/ 12689 h 15623"/>
                <a:gd name="connsiteX6" fmla="*/ 0 w 30765"/>
                <a:gd name="connsiteY6" fmla="*/ 6212 h 15623"/>
                <a:gd name="connsiteX7" fmla="*/ 2286 w 30765"/>
                <a:gd name="connsiteY7" fmla="*/ 1735 h 15623"/>
                <a:gd name="connsiteX8" fmla="*/ 10192 w 30765"/>
                <a:gd name="connsiteY8" fmla="*/ 1259 h 15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0765" h="15623">
                  <a:moveTo>
                    <a:pt x="10192" y="1259"/>
                  </a:moveTo>
                  <a:cubicBezTo>
                    <a:pt x="16669" y="5640"/>
                    <a:pt x="23432" y="6879"/>
                    <a:pt x="30766" y="3545"/>
                  </a:cubicBezTo>
                  <a:cubicBezTo>
                    <a:pt x="30004" y="5069"/>
                    <a:pt x="29242" y="6593"/>
                    <a:pt x="28384" y="8117"/>
                  </a:cubicBezTo>
                  <a:cubicBezTo>
                    <a:pt x="27337" y="9260"/>
                    <a:pt x="26098" y="10022"/>
                    <a:pt x="24479" y="10308"/>
                  </a:cubicBezTo>
                  <a:cubicBezTo>
                    <a:pt x="20574" y="11736"/>
                    <a:pt x="15811" y="8974"/>
                    <a:pt x="12383" y="12689"/>
                  </a:cubicBezTo>
                  <a:lnTo>
                    <a:pt x="12383" y="12689"/>
                  </a:lnTo>
                  <a:cubicBezTo>
                    <a:pt x="3429" y="19737"/>
                    <a:pt x="1905" y="12689"/>
                    <a:pt x="0" y="6212"/>
                  </a:cubicBezTo>
                  <a:cubicBezTo>
                    <a:pt x="0" y="4307"/>
                    <a:pt x="857" y="2878"/>
                    <a:pt x="2286" y="1735"/>
                  </a:cubicBezTo>
                  <a:cubicBezTo>
                    <a:pt x="4858" y="211"/>
                    <a:pt x="7334" y="-1027"/>
                    <a:pt x="10192" y="1259"/>
                  </a:cubicBezTo>
                  <a:close/>
                </a:path>
              </a:pathLst>
            </a:custGeom>
            <a:solidFill>
              <a:srgbClr val="FCBE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88" name="Freeform: Shape 387">
              <a:extLst>
                <a:ext uri="{FF2B5EF4-FFF2-40B4-BE49-F238E27FC236}">
                  <a16:creationId xmlns:a16="http://schemas.microsoft.com/office/drawing/2014/main" id="{364D8DB3-A35A-C3E7-DB96-59E884D746AC}"/>
                </a:ext>
              </a:extLst>
            </p:cNvPr>
            <p:cNvSpPr/>
            <p:nvPr/>
          </p:nvSpPr>
          <p:spPr>
            <a:xfrm>
              <a:off x="9281727" y="2060869"/>
              <a:ext cx="14145" cy="6621"/>
            </a:xfrm>
            <a:custGeom>
              <a:avLst/>
              <a:gdLst>
                <a:gd name="connsiteX0" fmla="*/ 14146 w 14145"/>
                <a:gd name="connsiteY0" fmla="*/ 3117 h 6621"/>
                <a:gd name="connsiteX1" fmla="*/ 525 w 14145"/>
                <a:gd name="connsiteY1" fmla="*/ 5308 h 6621"/>
                <a:gd name="connsiteX2" fmla="*/ 2335 w 14145"/>
                <a:gd name="connsiteY2" fmla="*/ 260 h 6621"/>
                <a:gd name="connsiteX3" fmla="*/ 5097 w 14145"/>
                <a:gd name="connsiteY3" fmla="*/ 736 h 6621"/>
                <a:gd name="connsiteX4" fmla="*/ 11955 w 14145"/>
                <a:gd name="connsiteY4" fmla="*/ 736 h 6621"/>
                <a:gd name="connsiteX5" fmla="*/ 14146 w 14145"/>
                <a:gd name="connsiteY5" fmla="*/ 3117 h 6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145" h="6621">
                  <a:moveTo>
                    <a:pt x="14146" y="3117"/>
                  </a:moveTo>
                  <a:cubicBezTo>
                    <a:pt x="10145" y="7213"/>
                    <a:pt x="5573" y="7403"/>
                    <a:pt x="525" y="5308"/>
                  </a:cubicBezTo>
                  <a:cubicBezTo>
                    <a:pt x="-809" y="2927"/>
                    <a:pt x="620" y="1593"/>
                    <a:pt x="2335" y="260"/>
                  </a:cubicBezTo>
                  <a:cubicBezTo>
                    <a:pt x="3382" y="-217"/>
                    <a:pt x="4240" y="-26"/>
                    <a:pt x="5097" y="736"/>
                  </a:cubicBezTo>
                  <a:cubicBezTo>
                    <a:pt x="7383" y="736"/>
                    <a:pt x="9669" y="736"/>
                    <a:pt x="11955" y="736"/>
                  </a:cubicBezTo>
                  <a:cubicBezTo>
                    <a:pt x="12717" y="1593"/>
                    <a:pt x="13479" y="2355"/>
                    <a:pt x="14146" y="3117"/>
                  </a:cubicBezTo>
                  <a:close/>
                </a:path>
              </a:pathLst>
            </a:custGeom>
            <a:solidFill>
              <a:srgbClr val="F6B8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89" name="Freeform: Shape 388">
              <a:extLst>
                <a:ext uri="{FF2B5EF4-FFF2-40B4-BE49-F238E27FC236}">
                  <a16:creationId xmlns:a16="http://schemas.microsoft.com/office/drawing/2014/main" id="{6B45DAF9-F30B-9B89-5203-B703BE4B0F1E}"/>
                </a:ext>
              </a:extLst>
            </p:cNvPr>
            <p:cNvSpPr/>
            <p:nvPr/>
          </p:nvSpPr>
          <p:spPr>
            <a:xfrm>
              <a:off x="9284262" y="2082178"/>
              <a:ext cx="7166" cy="6858"/>
            </a:xfrm>
            <a:custGeom>
              <a:avLst/>
              <a:gdLst>
                <a:gd name="connsiteX0" fmla="*/ 2562 w 7166"/>
                <a:gd name="connsiteY0" fmla="*/ 0 h 6858"/>
                <a:gd name="connsiteX1" fmla="*/ 7134 w 7166"/>
                <a:gd name="connsiteY1" fmla="*/ 0 h 6858"/>
                <a:gd name="connsiteX2" fmla="*/ 4943 w 7166"/>
                <a:gd name="connsiteY2" fmla="*/ 6858 h 6858"/>
                <a:gd name="connsiteX3" fmla="*/ 2562 w 7166"/>
                <a:gd name="connsiteY3" fmla="*/ 4572 h 6858"/>
                <a:gd name="connsiteX4" fmla="*/ 85 w 7166"/>
                <a:gd name="connsiteY4" fmla="*/ 4001 h 6858"/>
                <a:gd name="connsiteX5" fmla="*/ 2562 w 7166"/>
                <a:gd name="connsiteY5" fmla="*/ 0 h 6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166" h="6858">
                  <a:moveTo>
                    <a:pt x="2562" y="0"/>
                  </a:moveTo>
                  <a:cubicBezTo>
                    <a:pt x="4086" y="0"/>
                    <a:pt x="5610" y="0"/>
                    <a:pt x="7134" y="0"/>
                  </a:cubicBezTo>
                  <a:cubicBezTo>
                    <a:pt x="7134" y="2572"/>
                    <a:pt x="7610" y="5144"/>
                    <a:pt x="4943" y="6858"/>
                  </a:cubicBezTo>
                  <a:cubicBezTo>
                    <a:pt x="4181" y="6096"/>
                    <a:pt x="3419" y="5334"/>
                    <a:pt x="2562" y="4572"/>
                  </a:cubicBezTo>
                  <a:cubicBezTo>
                    <a:pt x="1609" y="5048"/>
                    <a:pt x="466" y="5144"/>
                    <a:pt x="85" y="4001"/>
                  </a:cubicBezTo>
                  <a:cubicBezTo>
                    <a:pt x="-391" y="2000"/>
                    <a:pt x="1228" y="1048"/>
                    <a:pt x="2562" y="0"/>
                  </a:cubicBezTo>
                  <a:close/>
                </a:path>
              </a:pathLst>
            </a:custGeom>
            <a:solidFill>
              <a:srgbClr val="F9BF0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90" name="Freeform: Shape 389">
              <a:extLst>
                <a:ext uri="{FF2B5EF4-FFF2-40B4-BE49-F238E27FC236}">
                  <a16:creationId xmlns:a16="http://schemas.microsoft.com/office/drawing/2014/main" id="{7753F6E8-B7FD-F3E3-17CD-B3CF2AF34AF3}"/>
                </a:ext>
              </a:extLst>
            </p:cNvPr>
            <p:cNvSpPr/>
            <p:nvPr/>
          </p:nvSpPr>
          <p:spPr>
            <a:xfrm>
              <a:off x="9256072" y="2064007"/>
              <a:ext cx="18147" cy="13599"/>
            </a:xfrm>
            <a:custGeom>
              <a:avLst/>
              <a:gdLst>
                <a:gd name="connsiteX0" fmla="*/ 17131 w 18147"/>
                <a:gd name="connsiteY0" fmla="*/ 11313 h 13599"/>
                <a:gd name="connsiteX1" fmla="*/ 10273 w 18147"/>
                <a:gd name="connsiteY1" fmla="*/ 13599 h 13599"/>
                <a:gd name="connsiteX2" fmla="*/ 1701 w 18147"/>
                <a:gd name="connsiteY2" fmla="*/ 9980 h 13599"/>
                <a:gd name="connsiteX3" fmla="*/ 1129 w 18147"/>
                <a:gd name="connsiteY3" fmla="*/ 4455 h 13599"/>
                <a:gd name="connsiteX4" fmla="*/ 14845 w 18147"/>
                <a:gd name="connsiteY4" fmla="*/ 2169 h 13599"/>
                <a:gd name="connsiteX5" fmla="*/ 17131 w 18147"/>
                <a:gd name="connsiteY5" fmla="*/ 9027 h 13599"/>
                <a:gd name="connsiteX6" fmla="*/ 17131 w 18147"/>
                <a:gd name="connsiteY6" fmla="*/ 11313 h 135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147" h="13599">
                  <a:moveTo>
                    <a:pt x="17131" y="11313"/>
                  </a:moveTo>
                  <a:cubicBezTo>
                    <a:pt x="14845" y="12075"/>
                    <a:pt x="12559" y="12837"/>
                    <a:pt x="10273" y="13599"/>
                  </a:cubicBezTo>
                  <a:cubicBezTo>
                    <a:pt x="7511" y="12266"/>
                    <a:pt x="4177" y="12075"/>
                    <a:pt x="1701" y="9980"/>
                  </a:cubicBezTo>
                  <a:cubicBezTo>
                    <a:pt x="82" y="8265"/>
                    <a:pt x="-871" y="6551"/>
                    <a:pt x="1129" y="4455"/>
                  </a:cubicBezTo>
                  <a:cubicBezTo>
                    <a:pt x="4939" y="-974"/>
                    <a:pt x="9607" y="-1069"/>
                    <a:pt x="14845" y="2169"/>
                  </a:cubicBezTo>
                  <a:cubicBezTo>
                    <a:pt x="17893" y="3693"/>
                    <a:pt x="19227" y="5789"/>
                    <a:pt x="17131" y="9027"/>
                  </a:cubicBezTo>
                  <a:cubicBezTo>
                    <a:pt x="17131" y="9789"/>
                    <a:pt x="17131" y="10551"/>
                    <a:pt x="17131" y="11313"/>
                  </a:cubicBezTo>
                  <a:close/>
                </a:path>
              </a:pathLst>
            </a:custGeom>
            <a:solidFill>
              <a:srgbClr val="FDCA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91" name="Freeform: Shape 390">
              <a:extLst>
                <a:ext uri="{FF2B5EF4-FFF2-40B4-BE49-F238E27FC236}">
                  <a16:creationId xmlns:a16="http://schemas.microsoft.com/office/drawing/2014/main" id="{FC1AFBBA-3A83-B7A4-4702-935EA5AA4FB4}"/>
                </a:ext>
              </a:extLst>
            </p:cNvPr>
            <p:cNvSpPr/>
            <p:nvPr/>
          </p:nvSpPr>
          <p:spPr>
            <a:xfrm>
              <a:off x="9245161" y="2067459"/>
              <a:ext cx="15918" cy="14689"/>
            </a:xfrm>
            <a:custGeom>
              <a:avLst/>
              <a:gdLst>
                <a:gd name="connsiteX0" fmla="*/ 12040 w 15918"/>
                <a:gd name="connsiteY0" fmla="*/ 1098 h 14689"/>
                <a:gd name="connsiteX1" fmla="*/ 14326 w 15918"/>
                <a:gd name="connsiteY1" fmla="*/ 5670 h 14689"/>
                <a:gd name="connsiteX2" fmla="*/ 15088 w 15918"/>
                <a:gd name="connsiteY2" fmla="*/ 12528 h 14689"/>
                <a:gd name="connsiteX3" fmla="*/ 6516 w 15918"/>
                <a:gd name="connsiteY3" fmla="*/ 14243 h 14689"/>
                <a:gd name="connsiteX4" fmla="*/ 134 w 15918"/>
                <a:gd name="connsiteY4" fmla="*/ 8528 h 14689"/>
                <a:gd name="connsiteX5" fmla="*/ 5182 w 15918"/>
                <a:gd name="connsiteY5" fmla="*/ 3289 h 14689"/>
                <a:gd name="connsiteX6" fmla="*/ 12040 w 15918"/>
                <a:gd name="connsiteY6" fmla="*/ 1098 h 14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918" h="14689">
                  <a:moveTo>
                    <a:pt x="12040" y="1098"/>
                  </a:moveTo>
                  <a:cubicBezTo>
                    <a:pt x="12136" y="3003"/>
                    <a:pt x="12517" y="4718"/>
                    <a:pt x="14326" y="5670"/>
                  </a:cubicBezTo>
                  <a:cubicBezTo>
                    <a:pt x="16136" y="7766"/>
                    <a:pt x="16422" y="10052"/>
                    <a:pt x="15088" y="12528"/>
                  </a:cubicBezTo>
                  <a:cubicBezTo>
                    <a:pt x="12612" y="15005"/>
                    <a:pt x="9659" y="15005"/>
                    <a:pt x="6516" y="14243"/>
                  </a:cubicBezTo>
                  <a:cubicBezTo>
                    <a:pt x="3658" y="13195"/>
                    <a:pt x="1468" y="11385"/>
                    <a:pt x="134" y="8528"/>
                  </a:cubicBezTo>
                  <a:cubicBezTo>
                    <a:pt x="-818" y="4242"/>
                    <a:pt x="3563" y="5099"/>
                    <a:pt x="5182" y="3289"/>
                  </a:cubicBezTo>
                  <a:cubicBezTo>
                    <a:pt x="6516" y="-330"/>
                    <a:pt x="8897" y="-807"/>
                    <a:pt x="12040" y="1098"/>
                  </a:cubicBezTo>
                  <a:close/>
                </a:path>
              </a:pathLst>
            </a:custGeom>
            <a:solidFill>
              <a:srgbClr val="F8BD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92" name="Freeform: Shape 391">
              <a:extLst>
                <a:ext uri="{FF2B5EF4-FFF2-40B4-BE49-F238E27FC236}">
                  <a16:creationId xmlns:a16="http://schemas.microsoft.com/office/drawing/2014/main" id="{7EDA91FE-9101-5C01-F62B-C1007A095B3F}"/>
                </a:ext>
              </a:extLst>
            </p:cNvPr>
            <p:cNvSpPr/>
            <p:nvPr/>
          </p:nvSpPr>
          <p:spPr>
            <a:xfrm>
              <a:off x="9270917" y="2059318"/>
              <a:ext cx="13716" cy="13716"/>
            </a:xfrm>
            <a:custGeom>
              <a:avLst/>
              <a:gdLst>
                <a:gd name="connsiteX0" fmla="*/ 2286 w 13716"/>
                <a:gd name="connsiteY0" fmla="*/ 13716 h 13716"/>
                <a:gd name="connsiteX1" fmla="*/ 0 w 13716"/>
                <a:gd name="connsiteY1" fmla="*/ 6858 h 13716"/>
                <a:gd name="connsiteX2" fmla="*/ 6858 w 13716"/>
                <a:gd name="connsiteY2" fmla="*/ 0 h 13716"/>
                <a:gd name="connsiteX3" fmla="*/ 13716 w 13716"/>
                <a:gd name="connsiteY3" fmla="*/ 2286 h 13716"/>
                <a:gd name="connsiteX4" fmla="*/ 11430 w 13716"/>
                <a:gd name="connsiteY4" fmla="*/ 6858 h 13716"/>
                <a:gd name="connsiteX5" fmla="*/ 2286 w 13716"/>
                <a:gd name="connsiteY5" fmla="*/ 13716 h 13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6" h="13716">
                  <a:moveTo>
                    <a:pt x="2286" y="13716"/>
                  </a:moveTo>
                  <a:cubicBezTo>
                    <a:pt x="1524" y="11430"/>
                    <a:pt x="762" y="9144"/>
                    <a:pt x="0" y="6858"/>
                  </a:cubicBezTo>
                  <a:cubicBezTo>
                    <a:pt x="95" y="2381"/>
                    <a:pt x="3905" y="1715"/>
                    <a:pt x="6858" y="0"/>
                  </a:cubicBezTo>
                  <a:cubicBezTo>
                    <a:pt x="8477" y="2667"/>
                    <a:pt x="11906" y="95"/>
                    <a:pt x="13716" y="2286"/>
                  </a:cubicBezTo>
                  <a:cubicBezTo>
                    <a:pt x="12954" y="3810"/>
                    <a:pt x="12192" y="5334"/>
                    <a:pt x="11430" y="6858"/>
                  </a:cubicBezTo>
                  <a:cubicBezTo>
                    <a:pt x="6286" y="6477"/>
                    <a:pt x="5334" y="11525"/>
                    <a:pt x="2286" y="13716"/>
                  </a:cubicBezTo>
                  <a:close/>
                </a:path>
              </a:pathLst>
            </a:custGeom>
            <a:solidFill>
              <a:srgbClr val="F8BF0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93" name="Freeform: Shape 392">
              <a:extLst>
                <a:ext uri="{FF2B5EF4-FFF2-40B4-BE49-F238E27FC236}">
                  <a16:creationId xmlns:a16="http://schemas.microsoft.com/office/drawing/2014/main" id="{F70A8525-F161-C3D8-CE3E-1A7B59B05A67}"/>
                </a:ext>
              </a:extLst>
            </p:cNvPr>
            <p:cNvSpPr/>
            <p:nvPr/>
          </p:nvSpPr>
          <p:spPr>
            <a:xfrm>
              <a:off x="9237676" y="2063986"/>
              <a:ext cx="9037" cy="10288"/>
            </a:xfrm>
            <a:custGeom>
              <a:avLst/>
              <a:gdLst>
                <a:gd name="connsiteX0" fmla="*/ 3523 w 9037"/>
                <a:gd name="connsiteY0" fmla="*/ 0 h 10288"/>
                <a:gd name="connsiteX1" fmla="*/ 5714 w 9037"/>
                <a:gd name="connsiteY1" fmla="*/ 95 h 10288"/>
                <a:gd name="connsiteX2" fmla="*/ 8095 w 9037"/>
                <a:gd name="connsiteY2" fmla="*/ 6763 h 10288"/>
                <a:gd name="connsiteX3" fmla="*/ 951 w 9037"/>
                <a:gd name="connsiteY3" fmla="*/ 9430 h 10288"/>
                <a:gd name="connsiteX4" fmla="*/ 3523 w 9037"/>
                <a:gd name="connsiteY4" fmla="*/ 0 h 10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037" h="10288">
                  <a:moveTo>
                    <a:pt x="3523" y="0"/>
                  </a:moveTo>
                  <a:cubicBezTo>
                    <a:pt x="4285" y="0"/>
                    <a:pt x="4952" y="0"/>
                    <a:pt x="5714" y="95"/>
                  </a:cubicBezTo>
                  <a:cubicBezTo>
                    <a:pt x="7333" y="2000"/>
                    <a:pt x="10667" y="3334"/>
                    <a:pt x="8095" y="6763"/>
                  </a:cubicBezTo>
                  <a:cubicBezTo>
                    <a:pt x="6476" y="9906"/>
                    <a:pt x="4285" y="11335"/>
                    <a:pt x="951" y="9430"/>
                  </a:cubicBezTo>
                  <a:cubicBezTo>
                    <a:pt x="-1716" y="5334"/>
                    <a:pt x="1904" y="2953"/>
                    <a:pt x="3523" y="0"/>
                  </a:cubicBezTo>
                  <a:close/>
                </a:path>
              </a:pathLst>
            </a:custGeom>
            <a:solidFill>
              <a:srgbClr val="FCCC0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94" name="Freeform: Shape 393">
              <a:extLst>
                <a:ext uri="{FF2B5EF4-FFF2-40B4-BE49-F238E27FC236}">
                  <a16:creationId xmlns:a16="http://schemas.microsoft.com/office/drawing/2014/main" id="{87AA5A44-7191-6E79-F902-FD194A15E122}"/>
                </a:ext>
              </a:extLst>
            </p:cNvPr>
            <p:cNvSpPr/>
            <p:nvPr/>
          </p:nvSpPr>
          <p:spPr>
            <a:xfrm>
              <a:off x="9238007" y="2070748"/>
              <a:ext cx="12335" cy="7825"/>
            </a:xfrm>
            <a:custGeom>
              <a:avLst/>
              <a:gdLst>
                <a:gd name="connsiteX0" fmla="*/ 906 w 12335"/>
                <a:gd name="connsiteY0" fmla="*/ 2286 h 7825"/>
                <a:gd name="connsiteX1" fmla="*/ 7764 w 12335"/>
                <a:gd name="connsiteY1" fmla="*/ 0 h 7825"/>
                <a:gd name="connsiteX2" fmla="*/ 12336 w 12335"/>
                <a:gd name="connsiteY2" fmla="*/ 0 h 7825"/>
                <a:gd name="connsiteX3" fmla="*/ 7764 w 12335"/>
                <a:gd name="connsiteY3" fmla="*/ 4572 h 7825"/>
                <a:gd name="connsiteX4" fmla="*/ 1382 w 12335"/>
                <a:gd name="connsiteY4" fmla="*/ 7144 h 7825"/>
                <a:gd name="connsiteX5" fmla="*/ 906 w 12335"/>
                <a:gd name="connsiteY5" fmla="*/ 2286 h 7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335" h="7825">
                  <a:moveTo>
                    <a:pt x="906" y="2286"/>
                  </a:moveTo>
                  <a:cubicBezTo>
                    <a:pt x="3192" y="1524"/>
                    <a:pt x="5478" y="762"/>
                    <a:pt x="7764" y="0"/>
                  </a:cubicBezTo>
                  <a:cubicBezTo>
                    <a:pt x="9288" y="0"/>
                    <a:pt x="10812" y="0"/>
                    <a:pt x="12336" y="0"/>
                  </a:cubicBezTo>
                  <a:cubicBezTo>
                    <a:pt x="10812" y="1524"/>
                    <a:pt x="9288" y="3048"/>
                    <a:pt x="7764" y="4572"/>
                  </a:cubicBezTo>
                  <a:cubicBezTo>
                    <a:pt x="6430" y="7334"/>
                    <a:pt x="4335" y="8763"/>
                    <a:pt x="1382" y="7144"/>
                  </a:cubicBezTo>
                  <a:cubicBezTo>
                    <a:pt x="-523" y="6096"/>
                    <a:pt x="-237" y="4096"/>
                    <a:pt x="906" y="2286"/>
                  </a:cubicBezTo>
                  <a:close/>
                </a:path>
              </a:pathLst>
            </a:custGeom>
            <a:solidFill>
              <a:srgbClr val="F2B7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95" name="Freeform: Shape 394">
              <a:extLst>
                <a:ext uri="{FF2B5EF4-FFF2-40B4-BE49-F238E27FC236}">
                  <a16:creationId xmlns:a16="http://schemas.microsoft.com/office/drawing/2014/main" id="{2E740EA4-B2DE-1B0B-DEB0-81D39F73CB08}"/>
                </a:ext>
              </a:extLst>
            </p:cNvPr>
            <p:cNvSpPr/>
            <p:nvPr/>
          </p:nvSpPr>
          <p:spPr>
            <a:xfrm>
              <a:off x="9277680" y="2059382"/>
              <a:ext cx="9143" cy="3224"/>
            </a:xfrm>
            <a:custGeom>
              <a:avLst/>
              <a:gdLst>
                <a:gd name="connsiteX0" fmla="*/ 6858 w 9143"/>
                <a:gd name="connsiteY0" fmla="*/ 2318 h 3224"/>
                <a:gd name="connsiteX1" fmla="*/ 0 w 9143"/>
                <a:gd name="connsiteY1" fmla="*/ 32 h 3224"/>
                <a:gd name="connsiteX2" fmla="*/ 9144 w 9143"/>
                <a:gd name="connsiteY2" fmla="*/ 2318 h 3224"/>
                <a:gd name="connsiteX3" fmla="*/ 6858 w 9143"/>
                <a:gd name="connsiteY3" fmla="*/ 2318 h 3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143" h="3224">
                  <a:moveTo>
                    <a:pt x="6858" y="2318"/>
                  </a:moveTo>
                  <a:cubicBezTo>
                    <a:pt x="4572" y="1461"/>
                    <a:pt x="571" y="6128"/>
                    <a:pt x="0" y="32"/>
                  </a:cubicBezTo>
                  <a:cubicBezTo>
                    <a:pt x="3143" y="318"/>
                    <a:pt x="6763" y="-1016"/>
                    <a:pt x="9144" y="2318"/>
                  </a:cubicBezTo>
                  <a:cubicBezTo>
                    <a:pt x="8382" y="2223"/>
                    <a:pt x="7620" y="2318"/>
                    <a:pt x="6858" y="2318"/>
                  </a:cubicBezTo>
                  <a:close/>
                </a:path>
              </a:pathLst>
            </a:custGeom>
            <a:solidFill>
              <a:srgbClr val="FBC20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96" name="Freeform: Shape 395">
              <a:extLst>
                <a:ext uri="{FF2B5EF4-FFF2-40B4-BE49-F238E27FC236}">
                  <a16:creationId xmlns:a16="http://schemas.microsoft.com/office/drawing/2014/main" id="{6F151295-F4F4-4F28-63C8-78F2C6987835}"/>
                </a:ext>
              </a:extLst>
            </p:cNvPr>
            <p:cNvSpPr/>
            <p:nvPr/>
          </p:nvSpPr>
          <p:spPr>
            <a:xfrm>
              <a:off x="9122422" y="2105079"/>
              <a:ext cx="59531" cy="31733"/>
            </a:xfrm>
            <a:custGeom>
              <a:avLst/>
              <a:gdLst>
                <a:gd name="connsiteX0" fmla="*/ 54864 w 59531"/>
                <a:gd name="connsiteY0" fmla="*/ 25106 h 31733"/>
                <a:gd name="connsiteX1" fmla="*/ 57150 w 59531"/>
                <a:gd name="connsiteY1" fmla="*/ 25106 h 31733"/>
                <a:gd name="connsiteX2" fmla="*/ 59531 w 59531"/>
                <a:gd name="connsiteY2" fmla="*/ 27392 h 31733"/>
                <a:gd name="connsiteX3" fmla="*/ 50578 w 59531"/>
                <a:gd name="connsiteY3" fmla="*/ 31488 h 31733"/>
                <a:gd name="connsiteX4" fmla="*/ 30575 w 59531"/>
                <a:gd name="connsiteY4" fmla="*/ 29678 h 31733"/>
                <a:gd name="connsiteX5" fmla="*/ 11430 w 59531"/>
                <a:gd name="connsiteY5" fmla="*/ 27392 h 31733"/>
                <a:gd name="connsiteX6" fmla="*/ 0 w 59531"/>
                <a:gd name="connsiteY6" fmla="*/ 18248 h 31733"/>
                <a:gd name="connsiteX7" fmla="*/ 0 w 59531"/>
                <a:gd name="connsiteY7" fmla="*/ 18248 h 31733"/>
                <a:gd name="connsiteX8" fmla="*/ 11430 w 59531"/>
                <a:gd name="connsiteY8" fmla="*/ 9199 h 31733"/>
                <a:gd name="connsiteX9" fmla="*/ 32004 w 59531"/>
                <a:gd name="connsiteY9" fmla="*/ 55 h 31733"/>
                <a:gd name="connsiteX10" fmla="*/ 33242 w 59531"/>
                <a:gd name="connsiteY10" fmla="*/ 2627 h 31733"/>
                <a:gd name="connsiteX11" fmla="*/ 30004 w 59531"/>
                <a:gd name="connsiteY11" fmla="*/ 7580 h 31733"/>
                <a:gd name="connsiteX12" fmla="*/ 24575 w 59531"/>
                <a:gd name="connsiteY12" fmla="*/ 12057 h 31733"/>
                <a:gd name="connsiteX13" fmla="*/ 23622 w 59531"/>
                <a:gd name="connsiteY13" fmla="*/ 16629 h 31733"/>
                <a:gd name="connsiteX14" fmla="*/ 33814 w 59531"/>
                <a:gd name="connsiteY14" fmla="*/ 14819 h 31733"/>
                <a:gd name="connsiteX15" fmla="*/ 38195 w 59531"/>
                <a:gd name="connsiteY15" fmla="*/ 14628 h 31733"/>
                <a:gd name="connsiteX16" fmla="*/ 49530 w 59531"/>
                <a:gd name="connsiteY16" fmla="*/ 19867 h 31733"/>
                <a:gd name="connsiteX17" fmla="*/ 54864 w 59531"/>
                <a:gd name="connsiteY17" fmla="*/ 25106 h 317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9531" h="31733">
                  <a:moveTo>
                    <a:pt x="54864" y="25106"/>
                  </a:moveTo>
                  <a:cubicBezTo>
                    <a:pt x="55626" y="25106"/>
                    <a:pt x="56388" y="25106"/>
                    <a:pt x="57150" y="25106"/>
                  </a:cubicBezTo>
                  <a:cubicBezTo>
                    <a:pt x="58484" y="25392"/>
                    <a:pt x="59246" y="26154"/>
                    <a:pt x="59531" y="27392"/>
                  </a:cubicBezTo>
                  <a:cubicBezTo>
                    <a:pt x="58674" y="33393"/>
                    <a:pt x="54102" y="31392"/>
                    <a:pt x="50578" y="31488"/>
                  </a:cubicBezTo>
                  <a:cubicBezTo>
                    <a:pt x="44196" y="27582"/>
                    <a:pt x="37243" y="29964"/>
                    <a:pt x="30575" y="29678"/>
                  </a:cubicBezTo>
                  <a:cubicBezTo>
                    <a:pt x="24003" y="29583"/>
                    <a:pt x="17621" y="29297"/>
                    <a:pt x="11430" y="27392"/>
                  </a:cubicBezTo>
                  <a:cubicBezTo>
                    <a:pt x="6477" y="25773"/>
                    <a:pt x="2096" y="23487"/>
                    <a:pt x="0" y="18248"/>
                  </a:cubicBezTo>
                  <a:lnTo>
                    <a:pt x="0" y="18248"/>
                  </a:lnTo>
                  <a:cubicBezTo>
                    <a:pt x="4382" y="15867"/>
                    <a:pt x="7525" y="12057"/>
                    <a:pt x="11430" y="9199"/>
                  </a:cubicBezTo>
                  <a:cubicBezTo>
                    <a:pt x="18479" y="6627"/>
                    <a:pt x="23432" y="-707"/>
                    <a:pt x="32004" y="55"/>
                  </a:cubicBezTo>
                  <a:cubicBezTo>
                    <a:pt x="32766" y="722"/>
                    <a:pt x="33147" y="1579"/>
                    <a:pt x="33242" y="2627"/>
                  </a:cubicBezTo>
                  <a:cubicBezTo>
                    <a:pt x="32957" y="4818"/>
                    <a:pt x="31814" y="6437"/>
                    <a:pt x="30004" y="7580"/>
                  </a:cubicBezTo>
                  <a:cubicBezTo>
                    <a:pt x="27718" y="8532"/>
                    <a:pt x="25813" y="9866"/>
                    <a:pt x="24575" y="12057"/>
                  </a:cubicBezTo>
                  <a:cubicBezTo>
                    <a:pt x="23336" y="13390"/>
                    <a:pt x="22193" y="14724"/>
                    <a:pt x="23622" y="16629"/>
                  </a:cubicBezTo>
                  <a:cubicBezTo>
                    <a:pt x="27718" y="20248"/>
                    <a:pt x="30194" y="14057"/>
                    <a:pt x="33814" y="14819"/>
                  </a:cubicBezTo>
                  <a:cubicBezTo>
                    <a:pt x="35243" y="14724"/>
                    <a:pt x="36957" y="15295"/>
                    <a:pt x="38195" y="14628"/>
                  </a:cubicBezTo>
                  <a:cubicBezTo>
                    <a:pt x="44101" y="11866"/>
                    <a:pt x="48578" y="11390"/>
                    <a:pt x="49530" y="19867"/>
                  </a:cubicBezTo>
                  <a:cubicBezTo>
                    <a:pt x="49816" y="22153"/>
                    <a:pt x="52197" y="24153"/>
                    <a:pt x="54864" y="25106"/>
                  </a:cubicBezTo>
                  <a:close/>
                </a:path>
              </a:pathLst>
            </a:custGeom>
            <a:solidFill>
              <a:srgbClr val="FBC30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97" name="Freeform: Shape 396">
              <a:extLst>
                <a:ext uri="{FF2B5EF4-FFF2-40B4-BE49-F238E27FC236}">
                  <a16:creationId xmlns:a16="http://schemas.microsoft.com/office/drawing/2014/main" id="{9E68721A-E892-5204-7A0D-D496A1467E28}"/>
                </a:ext>
              </a:extLst>
            </p:cNvPr>
            <p:cNvSpPr/>
            <p:nvPr/>
          </p:nvSpPr>
          <p:spPr>
            <a:xfrm>
              <a:off x="9122300" y="2123326"/>
              <a:ext cx="11552" cy="9144"/>
            </a:xfrm>
            <a:custGeom>
              <a:avLst/>
              <a:gdLst>
                <a:gd name="connsiteX0" fmla="*/ 123 w 11552"/>
                <a:gd name="connsiteY0" fmla="*/ 0 h 9144"/>
                <a:gd name="connsiteX1" fmla="*/ 11553 w 11552"/>
                <a:gd name="connsiteY1" fmla="*/ 9144 h 9144"/>
                <a:gd name="connsiteX2" fmla="*/ 123 w 11552"/>
                <a:gd name="connsiteY2" fmla="*/ 0 h 9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552" h="9144">
                  <a:moveTo>
                    <a:pt x="123" y="0"/>
                  </a:moveTo>
                  <a:cubicBezTo>
                    <a:pt x="3933" y="3048"/>
                    <a:pt x="7743" y="6096"/>
                    <a:pt x="11553" y="9144"/>
                  </a:cubicBezTo>
                  <a:cubicBezTo>
                    <a:pt x="599" y="8572"/>
                    <a:pt x="-449" y="7620"/>
                    <a:pt x="123" y="0"/>
                  </a:cubicBezTo>
                  <a:close/>
                </a:path>
              </a:pathLst>
            </a:custGeom>
            <a:solidFill>
              <a:srgbClr val="FBCB1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98" name="Freeform: Shape 397">
              <a:extLst>
                <a:ext uri="{FF2B5EF4-FFF2-40B4-BE49-F238E27FC236}">
                  <a16:creationId xmlns:a16="http://schemas.microsoft.com/office/drawing/2014/main" id="{9386835A-8854-CA62-2708-73E798404631}"/>
                </a:ext>
              </a:extLst>
            </p:cNvPr>
            <p:cNvSpPr/>
            <p:nvPr/>
          </p:nvSpPr>
          <p:spPr>
            <a:xfrm>
              <a:off x="9122422" y="2114182"/>
              <a:ext cx="11429" cy="9144"/>
            </a:xfrm>
            <a:custGeom>
              <a:avLst/>
              <a:gdLst>
                <a:gd name="connsiteX0" fmla="*/ 11430 w 11429"/>
                <a:gd name="connsiteY0" fmla="*/ 0 h 9144"/>
                <a:gd name="connsiteX1" fmla="*/ 0 w 11429"/>
                <a:gd name="connsiteY1" fmla="*/ 9144 h 9144"/>
                <a:gd name="connsiteX2" fmla="*/ 7049 w 11429"/>
                <a:gd name="connsiteY2" fmla="*/ 191 h 9144"/>
                <a:gd name="connsiteX3" fmla="*/ 11430 w 11429"/>
                <a:gd name="connsiteY3" fmla="*/ 0 h 9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29" h="9144">
                  <a:moveTo>
                    <a:pt x="11430" y="0"/>
                  </a:moveTo>
                  <a:cubicBezTo>
                    <a:pt x="9430" y="5239"/>
                    <a:pt x="5906" y="8763"/>
                    <a:pt x="0" y="9144"/>
                  </a:cubicBezTo>
                  <a:cubicBezTo>
                    <a:pt x="2381" y="6096"/>
                    <a:pt x="4763" y="3143"/>
                    <a:pt x="7049" y="191"/>
                  </a:cubicBezTo>
                  <a:cubicBezTo>
                    <a:pt x="8573" y="95"/>
                    <a:pt x="10001" y="95"/>
                    <a:pt x="11430" y="0"/>
                  </a:cubicBezTo>
                  <a:close/>
                </a:path>
              </a:pathLst>
            </a:custGeom>
            <a:solidFill>
              <a:srgbClr val="FBCB1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99" name="Freeform: Shape 398">
              <a:extLst>
                <a:ext uri="{FF2B5EF4-FFF2-40B4-BE49-F238E27FC236}">
                  <a16:creationId xmlns:a16="http://schemas.microsoft.com/office/drawing/2014/main" id="{6600B3B6-560C-7157-A28B-6AD4E809117E}"/>
                </a:ext>
              </a:extLst>
            </p:cNvPr>
            <p:cNvSpPr/>
            <p:nvPr/>
          </p:nvSpPr>
          <p:spPr>
            <a:xfrm>
              <a:off x="9171696" y="2086750"/>
              <a:ext cx="31722" cy="20573"/>
            </a:xfrm>
            <a:custGeom>
              <a:avLst/>
              <a:gdLst>
                <a:gd name="connsiteX0" fmla="*/ 28355 w 31722"/>
                <a:gd name="connsiteY0" fmla="*/ 13716 h 20573"/>
                <a:gd name="connsiteX1" fmla="*/ 21497 w 31722"/>
                <a:gd name="connsiteY1" fmla="*/ 20574 h 20573"/>
                <a:gd name="connsiteX2" fmla="*/ 6257 w 31722"/>
                <a:gd name="connsiteY2" fmla="*/ 18574 h 20573"/>
                <a:gd name="connsiteX3" fmla="*/ 1018 w 31722"/>
                <a:gd name="connsiteY3" fmla="*/ 11430 h 20573"/>
                <a:gd name="connsiteX4" fmla="*/ 3304 w 31722"/>
                <a:gd name="connsiteY4" fmla="*/ 6858 h 20573"/>
                <a:gd name="connsiteX5" fmla="*/ 19306 w 31722"/>
                <a:gd name="connsiteY5" fmla="*/ 0 h 20573"/>
                <a:gd name="connsiteX6" fmla="*/ 23783 w 31722"/>
                <a:gd name="connsiteY6" fmla="*/ 0 h 20573"/>
                <a:gd name="connsiteX7" fmla="*/ 28355 w 31722"/>
                <a:gd name="connsiteY7" fmla="*/ 13716 h 20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722" h="20573">
                  <a:moveTo>
                    <a:pt x="28355" y="13716"/>
                  </a:moveTo>
                  <a:cubicBezTo>
                    <a:pt x="26069" y="16002"/>
                    <a:pt x="23783" y="18288"/>
                    <a:pt x="21497" y="20574"/>
                  </a:cubicBezTo>
                  <a:cubicBezTo>
                    <a:pt x="16734" y="17526"/>
                    <a:pt x="11400" y="18098"/>
                    <a:pt x="6257" y="18574"/>
                  </a:cubicBezTo>
                  <a:cubicBezTo>
                    <a:pt x="-220" y="19241"/>
                    <a:pt x="-1077" y="16574"/>
                    <a:pt x="1018" y="11430"/>
                  </a:cubicBezTo>
                  <a:cubicBezTo>
                    <a:pt x="1780" y="9906"/>
                    <a:pt x="2542" y="8382"/>
                    <a:pt x="3304" y="6858"/>
                  </a:cubicBezTo>
                  <a:cubicBezTo>
                    <a:pt x="8638" y="4572"/>
                    <a:pt x="13972" y="2286"/>
                    <a:pt x="19306" y="0"/>
                  </a:cubicBezTo>
                  <a:cubicBezTo>
                    <a:pt x="20830" y="0"/>
                    <a:pt x="22354" y="0"/>
                    <a:pt x="23783" y="0"/>
                  </a:cubicBezTo>
                  <a:cubicBezTo>
                    <a:pt x="30355" y="2953"/>
                    <a:pt x="35308" y="6382"/>
                    <a:pt x="28355" y="13716"/>
                  </a:cubicBezTo>
                  <a:close/>
                </a:path>
              </a:pathLst>
            </a:custGeom>
            <a:solidFill>
              <a:srgbClr val="FCCB0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00" name="Freeform: Shape 399">
              <a:extLst>
                <a:ext uri="{FF2B5EF4-FFF2-40B4-BE49-F238E27FC236}">
                  <a16:creationId xmlns:a16="http://schemas.microsoft.com/office/drawing/2014/main" id="{1F341DDA-4429-316F-43E6-39FE6C9D9375}"/>
                </a:ext>
              </a:extLst>
            </p:cNvPr>
            <p:cNvSpPr/>
            <p:nvPr/>
          </p:nvSpPr>
          <p:spPr>
            <a:xfrm>
              <a:off x="9165190" y="2098181"/>
              <a:ext cx="28004" cy="20574"/>
            </a:xfrm>
            <a:custGeom>
              <a:avLst/>
              <a:gdLst>
                <a:gd name="connsiteX0" fmla="*/ 7525 w 28004"/>
                <a:gd name="connsiteY0" fmla="*/ 0 h 20574"/>
                <a:gd name="connsiteX1" fmla="*/ 17050 w 28004"/>
                <a:gd name="connsiteY1" fmla="*/ 4858 h 20574"/>
                <a:gd name="connsiteX2" fmla="*/ 28004 w 28004"/>
                <a:gd name="connsiteY2" fmla="*/ 9144 h 20574"/>
                <a:gd name="connsiteX3" fmla="*/ 28004 w 28004"/>
                <a:gd name="connsiteY3" fmla="*/ 9144 h 20574"/>
                <a:gd name="connsiteX4" fmla="*/ 16574 w 28004"/>
                <a:gd name="connsiteY4" fmla="*/ 20574 h 20574"/>
                <a:gd name="connsiteX5" fmla="*/ 7430 w 28004"/>
                <a:gd name="connsiteY5" fmla="*/ 20574 h 20574"/>
                <a:gd name="connsiteX6" fmla="*/ 2096 w 28004"/>
                <a:gd name="connsiteY6" fmla="*/ 15621 h 20574"/>
                <a:gd name="connsiteX7" fmla="*/ 0 w 28004"/>
                <a:gd name="connsiteY7" fmla="*/ 5524 h 20574"/>
                <a:gd name="connsiteX8" fmla="*/ 2953 w 28004"/>
                <a:gd name="connsiteY8" fmla="*/ 2286 h 20574"/>
                <a:gd name="connsiteX9" fmla="*/ 7525 w 28004"/>
                <a:gd name="connsiteY9" fmla="*/ 0 h 20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8004" h="20574">
                  <a:moveTo>
                    <a:pt x="7525" y="0"/>
                  </a:moveTo>
                  <a:cubicBezTo>
                    <a:pt x="6572" y="9811"/>
                    <a:pt x="15526" y="-95"/>
                    <a:pt x="17050" y="4858"/>
                  </a:cubicBezTo>
                  <a:cubicBezTo>
                    <a:pt x="22574" y="1524"/>
                    <a:pt x="25051" y="5906"/>
                    <a:pt x="28004" y="9144"/>
                  </a:cubicBezTo>
                  <a:lnTo>
                    <a:pt x="28004" y="9144"/>
                  </a:lnTo>
                  <a:cubicBezTo>
                    <a:pt x="28099" y="16859"/>
                    <a:pt x="20860" y="17240"/>
                    <a:pt x="16574" y="20574"/>
                  </a:cubicBezTo>
                  <a:cubicBezTo>
                    <a:pt x="13526" y="20479"/>
                    <a:pt x="10478" y="18383"/>
                    <a:pt x="7430" y="20574"/>
                  </a:cubicBezTo>
                  <a:cubicBezTo>
                    <a:pt x="5715" y="18955"/>
                    <a:pt x="3239" y="18002"/>
                    <a:pt x="2096" y="15621"/>
                  </a:cubicBezTo>
                  <a:cubicBezTo>
                    <a:pt x="1810" y="12192"/>
                    <a:pt x="857" y="8858"/>
                    <a:pt x="0" y="5524"/>
                  </a:cubicBezTo>
                  <a:cubicBezTo>
                    <a:pt x="190" y="3715"/>
                    <a:pt x="1905" y="3334"/>
                    <a:pt x="2953" y="2286"/>
                  </a:cubicBezTo>
                  <a:cubicBezTo>
                    <a:pt x="4477" y="1524"/>
                    <a:pt x="6001" y="762"/>
                    <a:pt x="7525" y="0"/>
                  </a:cubicBezTo>
                  <a:close/>
                </a:path>
              </a:pathLst>
            </a:custGeom>
            <a:solidFill>
              <a:srgbClr val="FCC5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01" name="Freeform: Shape 400">
              <a:extLst>
                <a:ext uri="{FF2B5EF4-FFF2-40B4-BE49-F238E27FC236}">
                  <a16:creationId xmlns:a16="http://schemas.microsoft.com/office/drawing/2014/main" id="{CC744028-0A0F-424B-9587-20806EAA5F4F}"/>
                </a:ext>
              </a:extLst>
            </p:cNvPr>
            <p:cNvSpPr/>
            <p:nvPr/>
          </p:nvSpPr>
          <p:spPr>
            <a:xfrm>
              <a:off x="9154426" y="2099550"/>
              <a:ext cx="13716" cy="10568"/>
            </a:xfrm>
            <a:custGeom>
              <a:avLst/>
              <a:gdLst>
                <a:gd name="connsiteX0" fmla="*/ 13716 w 13716"/>
                <a:gd name="connsiteY0" fmla="*/ 917 h 10568"/>
                <a:gd name="connsiteX1" fmla="*/ 11430 w 13716"/>
                <a:gd name="connsiteY1" fmla="*/ 3203 h 10568"/>
                <a:gd name="connsiteX2" fmla="*/ 0 w 13716"/>
                <a:gd name="connsiteY2" fmla="*/ 7775 h 10568"/>
                <a:gd name="connsiteX3" fmla="*/ 0 w 13716"/>
                <a:gd name="connsiteY3" fmla="*/ 5489 h 10568"/>
                <a:gd name="connsiteX4" fmla="*/ 13716 w 13716"/>
                <a:gd name="connsiteY4" fmla="*/ 917 h 10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716" h="10568">
                  <a:moveTo>
                    <a:pt x="13716" y="917"/>
                  </a:moveTo>
                  <a:cubicBezTo>
                    <a:pt x="12954" y="1679"/>
                    <a:pt x="12192" y="2441"/>
                    <a:pt x="11430" y="3203"/>
                  </a:cubicBezTo>
                  <a:cubicBezTo>
                    <a:pt x="8572" y="7203"/>
                    <a:pt x="7144" y="14633"/>
                    <a:pt x="0" y="7775"/>
                  </a:cubicBezTo>
                  <a:cubicBezTo>
                    <a:pt x="0" y="7013"/>
                    <a:pt x="0" y="6251"/>
                    <a:pt x="0" y="5489"/>
                  </a:cubicBezTo>
                  <a:cubicBezTo>
                    <a:pt x="2381" y="-2608"/>
                    <a:pt x="8477" y="536"/>
                    <a:pt x="13716" y="917"/>
                  </a:cubicBezTo>
                  <a:close/>
                </a:path>
              </a:pathLst>
            </a:custGeom>
            <a:solidFill>
              <a:srgbClr val="FDD10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02" name="Freeform: Shape 401">
              <a:extLst>
                <a:ext uri="{FF2B5EF4-FFF2-40B4-BE49-F238E27FC236}">
                  <a16:creationId xmlns:a16="http://schemas.microsoft.com/office/drawing/2014/main" id="{451282F3-F600-F4CC-1F92-DEEDE71B84BA}"/>
                </a:ext>
              </a:extLst>
            </p:cNvPr>
            <p:cNvSpPr/>
            <p:nvPr/>
          </p:nvSpPr>
          <p:spPr>
            <a:xfrm>
              <a:off x="9254915" y="2129388"/>
              <a:ext cx="22764" cy="12131"/>
            </a:xfrm>
            <a:custGeom>
              <a:avLst/>
              <a:gdLst>
                <a:gd name="connsiteX0" fmla="*/ 0 w 22764"/>
                <a:gd name="connsiteY0" fmla="*/ 7655 h 12131"/>
                <a:gd name="connsiteX1" fmla="*/ 14002 w 22764"/>
                <a:gd name="connsiteY1" fmla="*/ 2607 h 12131"/>
                <a:gd name="connsiteX2" fmla="*/ 22765 w 22764"/>
                <a:gd name="connsiteY2" fmla="*/ 7560 h 12131"/>
                <a:gd name="connsiteX3" fmla="*/ 18193 w 22764"/>
                <a:gd name="connsiteY3" fmla="*/ 9846 h 12131"/>
                <a:gd name="connsiteX4" fmla="*/ 13621 w 22764"/>
                <a:gd name="connsiteY4" fmla="*/ 12132 h 12131"/>
                <a:gd name="connsiteX5" fmla="*/ 2191 w 22764"/>
                <a:gd name="connsiteY5" fmla="*/ 7560 h 12131"/>
                <a:gd name="connsiteX6" fmla="*/ 0 w 22764"/>
                <a:gd name="connsiteY6" fmla="*/ 7655 h 12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764" h="12131">
                  <a:moveTo>
                    <a:pt x="0" y="7655"/>
                  </a:moveTo>
                  <a:cubicBezTo>
                    <a:pt x="3429" y="-346"/>
                    <a:pt x="8763" y="-2156"/>
                    <a:pt x="14002" y="2607"/>
                  </a:cubicBezTo>
                  <a:cubicBezTo>
                    <a:pt x="16478" y="4893"/>
                    <a:pt x="21717" y="2607"/>
                    <a:pt x="22765" y="7560"/>
                  </a:cubicBezTo>
                  <a:cubicBezTo>
                    <a:pt x="20860" y="7560"/>
                    <a:pt x="19145" y="8036"/>
                    <a:pt x="18193" y="9846"/>
                  </a:cubicBezTo>
                  <a:cubicBezTo>
                    <a:pt x="16669" y="10608"/>
                    <a:pt x="15145" y="11370"/>
                    <a:pt x="13621" y="12132"/>
                  </a:cubicBezTo>
                  <a:cubicBezTo>
                    <a:pt x="10763" y="8131"/>
                    <a:pt x="8477" y="2892"/>
                    <a:pt x="2191" y="7560"/>
                  </a:cubicBezTo>
                  <a:cubicBezTo>
                    <a:pt x="1524" y="8703"/>
                    <a:pt x="762" y="8703"/>
                    <a:pt x="0" y="7655"/>
                  </a:cubicBezTo>
                  <a:close/>
                </a:path>
              </a:pathLst>
            </a:custGeom>
            <a:solidFill>
              <a:srgbClr val="FDC4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03" name="Freeform: Shape 402">
              <a:extLst>
                <a:ext uri="{FF2B5EF4-FFF2-40B4-BE49-F238E27FC236}">
                  <a16:creationId xmlns:a16="http://schemas.microsoft.com/office/drawing/2014/main" id="{EC9CCE5C-9EF6-A52C-B30B-AB1C1E1C0C91}"/>
                </a:ext>
              </a:extLst>
            </p:cNvPr>
            <p:cNvSpPr/>
            <p:nvPr/>
          </p:nvSpPr>
          <p:spPr>
            <a:xfrm>
              <a:off x="9266303" y="2103471"/>
              <a:ext cx="25619" cy="15283"/>
            </a:xfrm>
            <a:custGeom>
              <a:avLst/>
              <a:gdLst>
                <a:gd name="connsiteX0" fmla="*/ 6900 w 25619"/>
                <a:gd name="connsiteY0" fmla="*/ 3853 h 15283"/>
                <a:gd name="connsiteX1" fmla="*/ 20616 w 25619"/>
                <a:gd name="connsiteY1" fmla="*/ 1567 h 15283"/>
                <a:gd name="connsiteX2" fmla="*/ 25188 w 25619"/>
                <a:gd name="connsiteY2" fmla="*/ 3853 h 15283"/>
                <a:gd name="connsiteX3" fmla="*/ 22902 w 25619"/>
                <a:gd name="connsiteY3" fmla="*/ 8425 h 15283"/>
                <a:gd name="connsiteX4" fmla="*/ 18330 w 25619"/>
                <a:gd name="connsiteY4" fmla="*/ 12997 h 15283"/>
                <a:gd name="connsiteX5" fmla="*/ 6900 w 25619"/>
                <a:gd name="connsiteY5" fmla="*/ 12997 h 15283"/>
                <a:gd name="connsiteX6" fmla="*/ 42 w 25619"/>
                <a:gd name="connsiteY6" fmla="*/ 8425 h 15283"/>
                <a:gd name="connsiteX7" fmla="*/ 6900 w 25619"/>
                <a:gd name="connsiteY7" fmla="*/ 3853 h 152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619" h="15283">
                  <a:moveTo>
                    <a:pt x="6900" y="3853"/>
                  </a:moveTo>
                  <a:cubicBezTo>
                    <a:pt x="11472" y="3091"/>
                    <a:pt x="16615" y="5758"/>
                    <a:pt x="20616" y="1567"/>
                  </a:cubicBezTo>
                  <a:cubicBezTo>
                    <a:pt x="24235" y="-1862"/>
                    <a:pt x="24712" y="996"/>
                    <a:pt x="25188" y="3853"/>
                  </a:cubicBezTo>
                  <a:cubicBezTo>
                    <a:pt x="26617" y="6520"/>
                    <a:pt x="24140" y="7187"/>
                    <a:pt x="22902" y="8425"/>
                  </a:cubicBezTo>
                  <a:cubicBezTo>
                    <a:pt x="22807" y="11378"/>
                    <a:pt x="21283" y="12902"/>
                    <a:pt x="18330" y="12997"/>
                  </a:cubicBezTo>
                  <a:cubicBezTo>
                    <a:pt x="14520" y="16045"/>
                    <a:pt x="10710" y="16045"/>
                    <a:pt x="6900" y="12997"/>
                  </a:cubicBezTo>
                  <a:cubicBezTo>
                    <a:pt x="4614" y="11473"/>
                    <a:pt x="2328" y="9949"/>
                    <a:pt x="42" y="8425"/>
                  </a:cubicBezTo>
                  <a:cubicBezTo>
                    <a:pt x="-530" y="2615"/>
                    <a:pt x="4900" y="5853"/>
                    <a:pt x="6900" y="3853"/>
                  </a:cubicBezTo>
                  <a:close/>
                </a:path>
              </a:pathLst>
            </a:custGeom>
            <a:solidFill>
              <a:srgbClr val="F9B9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04" name="Freeform: Shape 403">
              <a:extLst>
                <a:ext uri="{FF2B5EF4-FFF2-40B4-BE49-F238E27FC236}">
                  <a16:creationId xmlns:a16="http://schemas.microsoft.com/office/drawing/2014/main" id="{9D53CCFC-4AC7-BC6D-747B-D10B82C5235F}"/>
                </a:ext>
              </a:extLst>
            </p:cNvPr>
            <p:cNvSpPr/>
            <p:nvPr/>
          </p:nvSpPr>
          <p:spPr>
            <a:xfrm>
              <a:off x="9289110" y="2107324"/>
              <a:ext cx="11334" cy="4645"/>
            </a:xfrm>
            <a:custGeom>
              <a:avLst/>
              <a:gdLst>
                <a:gd name="connsiteX0" fmla="*/ 0 w 11334"/>
                <a:gd name="connsiteY0" fmla="*/ 4572 h 4645"/>
                <a:gd name="connsiteX1" fmla="*/ 2286 w 11334"/>
                <a:gd name="connsiteY1" fmla="*/ 0 h 4645"/>
                <a:gd name="connsiteX2" fmla="*/ 11335 w 11334"/>
                <a:gd name="connsiteY2" fmla="*/ 0 h 4645"/>
                <a:gd name="connsiteX3" fmla="*/ 9049 w 11334"/>
                <a:gd name="connsiteY3" fmla="*/ 2286 h 4645"/>
                <a:gd name="connsiteX4" fmla="*/ 0 w 11334"/>
                <a:gd name="connsiteY4" fmla="*/ 4572 h 4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334" h="4645">
                  <a:moveTo>
                    <a:pt x="0" y="4572"/>
                  </a:moveTo>
                  <a:cubicBezTo>
                    <a:pt x="762" y="3048"/>
                    <a:pt x="1524" y="1524"/>
                    <a:pt x="2286" y="0"/>
                  </a:cubicBezTo>
                  <a:cubicBezTo>
                    <a:pt x="5334" y="0"/>
                    <a:pt x="8382" y="0"/>
                    <a:pt x="11335" y="0"/>
                  </a:cubicBezTo>
                  <a:cubicBezTo>
                    <a:pt x="10573" y="762"/>
                    <a:pt x="9811" y="1524"/>
                    <a:pt x="9049" y="2286"/>
                  </a:cubicBezTo>
                  <a:cubicBezTo>
                    <a:pt x="6286" y="3810"/>
                    <a:pt x="3334" y="4953"/>
                    <a:pt x="0" y="4572"/>
                  </a:cubicBezTo>
                  <a:close/>
                </a:path>
              </a:pathLst>
            </a:custGeom>
            <a:solidFill>
              <a:srgbClr val="F9B60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05" name="Freeform: Shape 404">
              <a:extLst>
                <a:ext uri="{FF2B5EF4-FFF2-40B4-BE49-F238E27FC236}">
                  <a16:creationId xmlns:a16="http://schemas.microsoft.com/office/drawing/2014/main" id="{48E53A43-5215-3DF8-445C-A565CBEC133A}"/>
                </a:ext>
              </a:extLst>
            </p:cNvPr>
            <p:cNvSpPr/>
            <p:nvPr/>
          </p:nvSpPr>
          <p:spPr>
            <a:xfrm>
              <a:off x="9179477" y="2124917"/>
              <a:ext cx="11334" cy="9765"/>
            </a:xfrm>
            <a:custGeom>
              <a:avLst/>
              <a:gdLst>
                <a:gd name="connsiteX0" fmla="*/ 2381 w 11334"/>
                <a:gd name="connsiteY0" fmla="*/ 7554 h 9765"/>
                <a:gd name="connsiteX1" fmla="*/ 0 w 11334"/>
                <a:gd name="connsiteY1" fmla="*/ 5268 h 9765"/>
                <a:gd name="connsiteX2" fmla="*/ 9144 w 11334"/>
                <a:gd name="connsiteY2" fmla="*/ 696 h 9765"/>
                <a:gd name="connsiteX3" fmla="*/ 9144 w 11334"/>
                <a:gd name="connsiteY3" fmla="*/ 5268 h 9765"/>
                <a:gd name="connsiteX4" fmla="*/ 11335 w 11334"/>
                <a:gd name="connsiteY4" fmla="*/ 9649 h 9765"/>
                <a:gd name="connsiteX5" fmla="*/ 2381 w 11334"/>
                <a:gd name="connsiteY5" fmla="*/ 7554 h 97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334" h="9765">
                  <a:moveTo>
                    <a:pt x="2381" y="7554"/>
                  </a:moveTo>
                  <a:cubicBezTo>
                    <a:pt x="1619" y="6792"/>
                    <a:pt x="857" y="6030"/>
                    <a:pt x="0" y="5268"/>
                  </a:cubicBezTo>
                  <a:cubicBezTo>
                    <a:pt x="1334" y="410"/>
                    <a:pt x="4477" y="-1019"/>
                    <a:pt x="9144" y="696"/>
                  </a:cubicBezTo>
                  <a:cubicBezTo>
                    <a:pt x="10287" y="2220"/>
                    <a:pt x="8096" y="3744"/>
                    <a:pt x="9144" y="5268"/>
                  </a:cubicBezTo>
                  <a:cubicBezTo>
                    <a:pt x="9906" y="6696"/>
                    <a:pt x="10668" y="8125"/>
                    <a:pt x="11335" y="9649"/>
                  </a:cubicBezTo>
                  <a:cubicBezTo>
                    <a:pt x="8096" y="10125"/>
                    <a:pt x="5239" y="9078"/>
                    <a:pt x="2381" y="7554"/>
                  </a:cubicBezTo>
                  <a:close/>
                </a:path>
              </a:pathLst>
            </a:custGeom>
            <a:solidFill>
              <a:srgbClr val="F8BE0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06" name="Freeform: Shape 405">
              <a:extLst>
                <a:ext uri="{FF2B5EF4-FFF2-40B4-BE49-F238E27FC236}">
                  <a16:creationId xmlns:a16="http://schemas.microsoft.com/office/drawing/2014/main" id="{D2EB162E-3C3E-8897-DB7C-3818CA9B1F02}"/>
                </a:ext>
              </a:extLst>
            </p:cNvPr>
            <p:cNvSpPr/>
            <p:nvPr/>
          </p:nvSpPr>
          <p:spPr>
            <a:xfrm>
              <a:off x="9211470" y="2054836"/>
              <a:ext cx="16108" cy="7856"/>
            </a:xfrm>
            <a:custGeom>
              <a:avLst/>
              <a:gdLst>
                <a:gd name="connsiteX0" fmla="*/ 12 w 16108"/>
                <a:gd name="connsiteY0" fmla="*/ 4578 h 7856"/>
                <a:gd name="connsiteX1" fmla="*/ 11537 w 16108"/>
                <a:gd name="connsiteY1" fmla="*/ 6 h 7856"/>
                <a:gd name="connsiteX2" fmla="*/ 16109 w 16108"/>
                <a:gd name="connsiteY2" fmla="*/ 2292 h 7856"/>
                <a:gd name="connsiteX3" fmla="*/ 11537 w 16108"/>
                <a:gd name="connsiteY3" fmla="*/ 4578 h 7856"/>
                <a:gd name="connsiteX4" fmla="*/ 4679 w 16108"/>
                <a:gd name="connsiteY4" fmla="*/ 6864 h 7856"/>
                <a:gd name="connsiteX5" fmla="*/ 12 w 16108"/>
                <a:gd name="connsiteY5" fmla="*/ 4578 h 7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108" h="7856">
                  <a:moveTo>
                    <a:pt x="12" y="4578"/>
                  </a:moveTo>
                  <a:cubicBezTo>
                    <a:pt x="2964" y="958"/>
                    <a:pt x="7060" y="-89"/>
                    <a:pt x="11537" y="6"/>
                  </a:cubicBezTo>
                  <a:cubicBezTo>
                    <a:pt x="13442" y="101"/>
                    <a:pt x="15061" y="482"/>
                    <a:pt x="16109" y="2292"/>
                  </a:cubicBezTo>
                  <a:cubicBezTo>
                    <a:pt x="15252" y="4387"/>
                    <a:pt x="14013" y="5816"/>
                    <a:pt x="11537" y="4578"/>
                  </a:cubicBezTo>
                  <a:cubicBezTo>
                    <a:pt x="9251" y="5340"/>
                    <a:pt x="6965" y="6102"/>
                    <a:pt x="4679" y="6864"/>
                  </a:cubicBezTo>
                  <a:cubicBezTo>
                    <a:pt x="2012" y="8293"/>
                    <a:pt x="-179" y="8674"/>
                    <a:pt x="12" y="4578"/>
                  </a:cubicBezTo>
                  <a:close/>
                </a:path>
              </a:pathLst>
            </a:custGeom>
            <a:solidFill>
              <a:srgbClr val="FCC90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07" name="Freeform: Shape 406">
              <a:extLst>
                <a:ext uri="{FF2B5EF4-FFF2-40B4-BE49-F238E27FC236}">
                  <a16:creationId xmlns:a16="http://schemas.microsoft.com/office/drawing/2014/main" id="{6E8796D2-6EA4-9163-E16A-BB438CEBBA6D}"/>
                </a:ext>
              </a:extLst>
            </p:cNvPr>
            <p:cNvSpPr/>
            <p:nvPr/>
          </p:nvSpPr>
          <p:spPr>
            <a:xfrm>
              <a:off x="9221767" y="2057128"/>
              <a:ext cx="8002" cy="7446"/>
            </a:xfrm>
            <a:custGeom>
              <a:avLst/>
              <a:gdLst>
                <a:gd name="connsiteX0" fmla="*/ 1144 w 8002"/>
                <a:gd name="connsiteY0" fmla="*/ 2286 h 7446"/>
                <a:gd name="connsiteX1" fmla="*/ 5716 w 8002"/>
                <a:gd name="connsiteY1" fmla="*/ 0 h 7446"/>
                <a:gd name="connsiteX2" fmla="*/ 8002 w 8002"/>
                <a:gd name="connsiteY2" fmla="*/ 0 h 7446"/>
                <a:gd name="connsiteX3" fmla="*/ 8002 w 8002"/>
                <a:gd name="connsiteY3" fmla="*/ 4572 h 7446"/>
                <a:gd name="connsiteX4" fmla="*/ 1144 w 8002"/>
                <a:gd name="connsiteY4" fmla="*/ 6858 h 7446"/>
                <a:gd name="connsiteX5" fmla="*/ 1144 w 8002"/>
                <a:gd name="connsiteY5" fmla="*/ 2286 h 74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002" h="7446">
                  <a:moveTo>
                    <a:pt x="1144" y="2286"/>
                  </a:moveTo>
                  <a:cubicBezTo>
                    <a:pt x="2668" y="1524"/>
                    <a:pt x="4192" y="762"/>
                    <a:pt x="5716" y="0"/>
                  </a:cubicBezTo>
                  <a:cubicBezTo>
                    <a:pt x="6478" y="0"/>
                    <a:pt x="7240" y="0"/>
                    <a:pt x="8002" y="0"/>
                  </a:cubicBezTo>
                  <a:cubicBezTo>
                    <a:pt x="8002" y="1524"/>
                    <a:pt x="8002" y="3048"/>
                    <a:pt x="8002" y="4572"/>
                  </a:cubicBezTo>
                  <a:cubicBezTo>
                    <a:pt x="6288" y="6953"/>
                    <a:pt x="4192" y="8287"/>
                    <a:pt x="1144" y="6858"/>
                  </a:cubicBezTo>
                  <a:cubicBezTo>
                    <a:pt x="-1332" y="5334"/>
                    <a:pt x="954" y="3810"/>
                    <a:pt x="1144" y="2286"/>
                  </a:cubicBezTo>
                  <a:close/>
                </a:path>
              </a:pathLst>
            </a:custGeom>
            <a:solidFill>
              <a:srgbClr val="F9C30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08" name="Freeform: Shape 407">
              <a:extLst>
                <a:ext uri="{FF2B5EF4-FFF2-40B4-BE49-F238E27FC236}">
                  <a16:creationId xmlns:a16="http://schemas.microsoft.com/office/drawing/2014/main" id="{34186222-7A66-B414-498A-6C9DFE66904A}"/>
                </a:ext>
              </a:extLst>
            </p:cNvPr>
            <p:cNvSpPr/>
            <p:nvPr/>
          </p:nvSpPr>
          <p:spPr>
            <a:xfrm>
              <a:off x="9229360" y="2063890"/>
              <a:ext cx="22283" cy="31945"/>
            </a:xfrm>
            <a:custGeom>
              <a:avLst/>
              <a:gdLst>
                <a:gd name="connsiteX0" fmla="*/ 9553 w 22283"/>
                <a:gd name="connsiteY0" fmla="*/ 9144 h 31945"/>
                <a:gd name="connsiteX1" fmla="*/ 16411 w 22283"/>
                <a:gd name="connsiteY1" fmla="*/ 11430 h 31945"/>
                <a:gd name="connsiteX2" fmla="*/ 20983 w 22283"/>
                <a:gd name="connsiteY2" fmla="*/ 16002 h 31945"/>
                <a:gd name="connsiteX3" fmla="*/ 20793 w 22283"/>
                <a:gd name="connsiteY3" fmla="*/ 17336 h 31945"/>
                <a:gd name="connsiteX4" fmla="*/ 21650 w 22283"/>
                <a:gd name="connsiteY4" fmla="*/ 28099 h 31945"/>
                <a:gd name="connsiteX5" fmla="*/ 14982 w 22283"/>
                <a:gd name="connsiteY5" fmla="*/ 31909 h 31945"/>
                <a:gd name="connsiteX6" fmla="*/ 2695 w 22283"/>
                <a:gd name="connsiteY6" fmla="*/ 29623 h 31945"/>
                <a:gd name="connsiteX7" fmla="*/ 10696 w 22283"/>
                <a:gd name="connsiteY7" fmla="*/ 23146 h 31945"/>
                <a:gd name="connsiteX8" fmla="*/ 1266 w 22283"/>
                <a:gd name="connsiteY8" fmla="*/ 20479 h 31945"/>
                <a:gd name="connsiteX9" fmla="*/ 314 w 22283"/>
                <a:gd name="connsiteY9" fmla="*/ 11335 h 31945"/>
                <a:gd name="connsiteX10" fmla="*/ 3457 w 22283"/>
                <a:gd name="connsiteY10" fmla="*/ 2953 h 31945"/>
                <a:gd name="connsiteX11" fmla="*/ 4886 w 22283"/>
                <a:gd name="connsiteY11" fmla="*/ 2191 h 31945"/>
                <a:gd name="connsiteX12" fmla="*/ 11744 w 22283"/>
                <a:gd name="connsiteY12" fmla="*/ 0 h 31945"/>
                <a:gd name="connsiteX13" fmla="*/ 9553 w 22283"/>
                <a:gd name="connsiteY13" fmla="*/ 9144 h 31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2283" h="31945">
                  <a:moveTo>
                    <a:pt x="9553" y="9144"/>
                  </a:moveTo>
                  <a:cubicBezTo>
                    <a:pt x="10125" y="15145"/>
                    <a:pt x="13458" y="12668"/>
                    <a:pt x="16411" y="11430"/>
                  </a:cubicBezTo>
                  <a:cubicBezTo>
                    <a:pt x="18602" y="12287"/>
                    <a:pt x="20126" y="13811"/>
                    <a:pt x="20983" y="16002"/>
                  </a:cubicBezTo>
                  <a:cubicBezTo>
                    <a:pt x="20888" y="16478"/>
                    <a:pt x="20888" y="16955"/>
                    <a:pt x="20793" y="17336"/>
                  </a:cubicBezTo>
                  <a:cubicBezTo>
                    <a:pt x="19173" y="21050"/>
                    <a:pt x="23936" y="24289"/>
                    <a:pt x="21650" y="28099"/>
                  </a:cubicBezTo>
                  <a:cubicBezTo>
                    <a:pt x="20031" y="30385"/>
                    <a:pt x="17745" y="31528"/>
                    <a:pt x="14982" y="31909"/>
                  </a:cubicBezTo>
                  <a:cubicBezTo>
                    <a:pt x="10791" y="32004"/>
                    <a:pt x="6505" y="32099"/>
                    <a:pt x="2695" y="29623"/>
                  </a:cubicBezTo>
                  <a:cubicBezTo>
                    <a:pt x="2409" y="24003"/>
                    <a:pt x="8601" y="26289"/>
                    <a:pt x="10696" y="23146"/>
                  </a:cubicBezTo>
                  <a:cubicBezTo>
                    <a:pt x="7934" y="20669"/>
                    <a:pt x="3933" y="24670"/>
                    <a:pt x="1266" y="20479"/>
                  </a:cubicBezTo>
                  <a:cubicBezTo>
                    <a:pt x="3933" y="17526"/>
                    <a:pt x="8791" y="13525"/>
                    <a:pt x="314" y="11335"/>
                  </a:cubicBezTo>
                  <a:cubicBezTo>
                    <a:pt x="-829" y="7715"/>
                    <a:pt x="1362" y="5334"/>
                    <a:pt x="3457" y="2953"/>
                  </a:cubicBezTo>
                  <a:cubicBezTo>
                    <a:pt x="3933" y="2667"/>
                    <a:pt x="4410" y="2477"/>
                    <a:pt x="4886" y="2191"/>
                  </a:cubicBezTo>
                  <a:cubicBezTo>
                    <a:pt x="7172" y="1429"/>
                    <a:pt x="9458" y="762"/>
                    <a:pt x="11744" y="0"/>
                  </a:cubicBezTo>
                  <a:cubicBezTo>
                    <a:pt x="11077" y="3143"/>
                    <a:pt x="10315" y="6191"/>
                    <a:pt x="9553" y="9144"/>
                  </a:cubicBezTo>
                  <a:close/>
                </a:path>
              </a:pathLst>
            </a:custGeom>
            <a:solidFill>
              <a:srgbClr val="FBC2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09" name="Freeform: Shape 408">
              <a:extLst>
                <a:ext uri="{FF2B5EF4-FFF2-40B4-BE49-F238E27FC236}">
                  <a16:creationId xmlns:a16="http://schemas.microsoft.com/office/drawing/2014/main" id="{D944A8B3-E141-DD7E-2F23-CBCBD89169EB}"/>
                </a:ext>
              </a:extLst>
            </p:cNvPr>
            <p:cNvSpPr/>
            <p:nvPr/>
          </p:nvSpPr>
          <p:spPr>
            <a:xfrm>
              <a:off x="9212240" y="2061700"/>
              <a:ext cx="22101" cy="17990"/>
            </a:xfrm>
            <a:custGeom>
              <a:avLst/>
              <a:gdLst>
                <a:gd name="connsiteX0" fmla="*/ 10671 w 22101"/>
                <a:gd name="connsiteY0" fmla="*/ 2286 h 17990"/>
                <a:gd name="connsiteX1" fmla="*/ 17529 w 22101"/>
                <a:gd name="connsiteY1" fmla="*/ 0 h 17990"/>
                <a:gd name="connsiteX2" fmla="*/ 22101 w 22101"/>
                <a:gd name="connsiteY2" fmla="*/ 4572 h 17990"/>
                <a:gd name="connsiteX3" fmla="*/ 22101 w 22101"/>
                <a:gd name="connsiteY3" fmla="*/ 4572 h 17990"/>
                <a:gd name="connsiteX4" fmla="*/ 15243 w 22101"/>
                <a:gd name="connsiteY4" fmla="*/ 6858 h 17990"/>
                <a:gd name="connsiteX5" fmla="*/ 10481 w 22101"/>
                <a:gd name="connsiteY5" fmla="*/ 14859 h 17990"/>
                <a:gd name="connsiteX6" fmla="*/ 3623 w 22101"/>
                <a:gd name="connsiteY6" fmla="*/ 17812 h 17990"/>
                <a:gd name="connsiteX7" fmla="*/ 3 w 22101"/>
                <a:gd name="connsiteY7" fmla="*/ 14002 h 17990"/>
                <a:gd name="connsiteX8" fmla="*/ 4099 w 22101"/>
                <a:gd name="connsiteY8" fmla="*/ 9335 h 17990"/>
                <a:gd name="connsiteX9" fmla="*/ 10671 w 22101"/>
                <a:gd name="connsiteY9" fmla="*/ 2286 h 17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101" h="17990">
                  <a:moveTo>
                    <a:pt x="10671" y="2286"/>
                  </a:moveTo>
                  <a:cubicBezTo>
                    <a:pt x="12957" y="1524"/>
                    <a:pt x="15243" y="762"/>
                    <a:pt x="17529" y="0"/>
                  </a:cubicBezTo>
                  <a:cubicBezTo>
                    <a:pt x="20482" y="95"/>
                    <a:pt x="22006" y="1619"/>
                    <a:pt x="22101" y="4572"/>
                  </a:cubicBezTo>
                  <a:cubicBezTo>
                    <a:pt x="22101" y="4572"/>
                    <a:pt x="22101" y="4572"/>
                    <a:pt x="22101" y="4572"/>
                  </a:cubicBezTo>
                  <a:cubicBezTo>
                    <a:pt x="20292" y="6858"/>
                    <a:pt x="18672" y="9525"/>
                    <a:pt x="15243" y="6858"/>
                  </a:cubicBezTo>
                  <a:cubicBezTo>
                    <a:pt x="10576" y="7715"/>
                    <a:pt x="12767" y="12668"/>
                    <a:pt x="10481" y="14859"/>
                  </a:cubicBezTo>
                  <a:cubicBezTo>
                    <a:pt x="8576" y="16764"/>
                    <a:pt x="6671" y="18574"/>
                    <a:pt x="3623" y="17812"/>
                  </a:cubicBezTo>
                  <a:cubicBezTo>
                    <a:pt x="1718" y="17240"/>
                    <a:pt x="194" y="16097"/>
                    <a:pt x="3" y="14002"/>
                  </a:cubicBezTo>
                  <a:cubicBezTo>
                    <a:pt x="-92" y="11240"/>
                    <a:pt x="1813" y="9811"/>
                    <a:pt x="4099" y="9335"/>
                  </a:cubicBezTo>
                  <a:cubicBezTo>
                    <a:pt x="8195" y="8572"/>
                    <a:pt x="9147" y="5144"/>
                    <a:pt x="10671" y="2286"/>
                  </a:cubicBezTo>
                  <a:close/>
                </a:path>
              </a:pathLst>
            </a:custGeom>
            <a:solidFill>
              <a:srgbClr val="FDCD0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10" name="Freeform: Shape 409">
              <a:extLst>
                <a:ext uri="{FF2B5EF4-FFF2-40B4-BE49-F238E27FC236}">
                  <a16:creationId xmlns:a16="http://schemas.microsoft.com/office/drawing/2014/main" id="{1229CD2F-6B96-D6D2-20F2-5BD30B1D8813}"/>
                </a:ext>
              </a:extLst>
            </p:cNvPr>
            <p:cNvSpPr/>
            <p:nvPr/>
          </p:nvSpPr>
          <p:spPr>
            <a:xfrm>
              <a:off x="9272057" y="2116468"/>
              <a:ext cx="12607" cy="9144"/>
            </a:xfrm>
            <a:custGeom>
              <a:avLst/>
              <a:gdLst>
                <a:gd name="connsiteX0" fmla="*/ 1146 w 12607"/>
                <a:gd name="connsiteY0" fmla="*/ 0 h 9144"/>
                <a:gd name="connsiteX1" fmla="*/ 12576 w 12607"/>
                <a:gd name="connsiteY1" fmla="*/ 0 h 9144"/>
                <a:gd name="connsiteX2" fmla="*/ 8004 w 12607"/>
                <a:gd name="connsiteY2" fmla="*/ 9144 h 9144"/>
                <a:gd name="connsiteX3" fmla="*/ 1146 w 12607"/>
                <a:gd name="connsiteY3" fmla="*/ 0 h 9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07" h="9144">
                  <a:moveTo>
                    <a:pt x="1146" y="0"/>
                  </a:moveTo>
                  <a:cubicBezTo>
                    <a:pt x="4956" y="0"/>
                    <a:pt x="8766" y="0"/>
                    <a:pt x="12576" y="0"/>
                  </a:cubicBezTo>
                  <a:cubicBezTo>
                    <a:pt x="12767" y="3905"/>
                    <a:pt x="12195" y="7430"/>
                    <a:pt x="8004" y="9144"/>
                  </a:cubicBezTo>
                  <a:cubicBezTo>
                    <a:pt x="8004" y="4286"/>
                    <a:pt x="-3616" y="8287"/>
                    <a:pt x="1146" y="0"/>
                  </a:cubicBezTo>
                  <a:close/>
                </a:path>
              </a:pathLst>
            </a:custGeom>
            <a:solidFill>
              <a:srgbClr val="F4B7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11" name="Freeform: Shape 410">
              <a:extLst>
                <a:ext uri="{FF2B5EF4-FFF2-40B4-BE49-F238E27FC236}">
                  <a16:creationId xmlns:a16="http://schemas.microsoft.com/office/drawing/2014/main" id="{8C533A47-8EE9-FD4F-83DB-ED79FBD212F7}"/>
                </a:ext>
              </a:extLst>
            </p:cNvPr>
            <p:cNvSpPr/>
            <p:nvPr/>
          </p:nvSpPr>
          <p:spPr>
            <a:xfrm>
              <a:off x="9243485" y="2086221"/>
              <a:ext cx="29622" cy="30590"/>
            </a:xfrm>
            <a:custGeom>
              <a:avLst/>
              <a:gdLst>
                <a:gd name="connsiteX0" fmla="*/ 0 w 29622"/>
                <a:gd name="connsiteY0" fmla="*/ 7387 h 30590"/>
                <a:gd name="connsiteX1" fmla="*/ 6858 w 29622"/>
                <a:gd name="connsiteY1" fmla="*/ 5101 h 30590"/>
                <a:gd name="connsiteX2" fmla="*/ 11525 w 29622"/>
                <a:gd name="connsiteY2" fmla="*/ 53 h 30590"/>
                <a:gd name="connsiteX3" fmla="*/ 16955 w 29622"/>
                <a:gd name="connsiteY3" fmla="*/ 9102 h 30590"/>
                <a:gd name="connsiteX4" fmla="*/ 16574 w 29622"/>
                <a:gd name="connsiteY4" fmla="*/ 11959 h 30590"/>
                <a:gd name="connsiteX5" fmla="*/ 14764 w 29622"/>
                <a:gd name="connsiteY5" fmla="*/ 13007 h 30590"/>
                <a:gd name="connsiteX6" fmla="*/ 16193 w 29622"/>
                <a:gd name="connsiteY6" fmla="*/ 13483 h 30590"/>
                <a:gd name="connsiteX7" fmla="*/ 19145 w 29622"/>
                <a:gd name="connsiteY7" fmla="*/ 15674 h 30590"/>
                <a:gd name="connsiteX8" fmla="*/ 22765 w 29622"/>
                <a:gd name="connsiteY8" fmla="*/ 21008 h 30590"/>
                <a:gd name="connsiteX9" fmla="*/ 29623 w 29622"/>
                <a:gd name="connsiteY9" fmla="*/ 21008 h 30590"/>
                <a:gd name="connsiteX10" fmla="*/ 22765 w 29622"/>
                <a:gd name="connsiteY10" fmla="*/ 25580 h 30590"/>
                <a:gd name="connsiteX11" fmla="*/ 11335 w 29622"/>
                <a:gd name="connsiteY11" fmla="*/ 30152 h 30590"/>
                <a:gd name="connsiteX12" fmla="*/ 3429 w 29622"/>
                <a:gd name="connsiteY12" fmla="*/ 28819 h 30590"/>
                <a:gd name="connsiteX13" fmla="*/ 1048 w 29622"/>
                <a:gd name="connsiteY13" fmla="*/ 27199 h 30590"/>
                <a:gd name="connsiteX14" fmla="*/ 0 w 29622"/>
                <a:gd name="connsiteY14" fmla="*/ 7387 h 305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9622" h="30590">
                  <a:moveTo>
                    <a:pt x="0" y="7387"/>
                  </a:moveTo>
                  <a:cubicBezTo>
                    <a:pt x="2286" y="6625"/>
                    <a:pt x="4572" y="5863"/>
                    <a:pt x="6858" y="5101"/>
                  </a:cubicBezTo>
                  <a:cubicBezTo>
                    <a:pt x="8668" y="3673"/>
                    <a:pt x="7525" y="-518"/>
                    <a:pt x="11525" y="53"/>
                  </a:cubicBezTo>
                  <a:cubicBezTo>
                    <a:pt x="14573" y="2339"/>
                    <a:pt x="15812" y="5768"/>
                    <a:pt x="16955" y="9102"/>
                  </a:cubicBezTo>
                  <a:cubicBezTo>
                    <a:pt x="17050" y="10054"/>
                    <a:pt x="16955" y="11102"/>
                    <a:pt x="16574" y="11959"/>
                  </a:cubicBezTo>
                  <a:cubicBezTo>
                    <a:pt x="16193" y="12531"/>
                    <a:pt x="14954" y="12436"/>
                    <a:pt x="14764" y="13007"/>
                  </a:cubicBezTo>
                  <a:cubicBezTo>
                    <a:pt x="14573" y="13483"/>
                    <a:pt x="15431" y="13769"/>
                    <a:pt x="16193" y="13483"/>
                  </a:cubicBezTo>
                  <a:cubicBezTo>
                    <a:pt x="17431" y="13960"/>
                    <a:pt x="18288" y="14722"/>
                    <a:pt x="19145" y="15674"/>
                  </a:cubicBezTo>
                  <a:cubicBezTo>
                    <a:pt x="20479" y="17389"/>
                    <a:pt x="21050" y="19579"/>
                    <a:pt x="22765" y="21008"/>
                  </a:cubicBezTo>
                  <a:cubicBezTo>
                    <a:pt x="25051" y="19579"/>
                    <a:pt x="27337" y="19579"/>
                    <a:pt x="29623" y="21008"/>
                  </a:cubicBezTo>
                  <a:cubicBezTo>
                    <a:pt x="27337" y="22532"/>
                    <a:pt x="25051" y="24056"/>
                    <a:pt x="22765" y="25580"/>
                  </a:cubicBezTo>
                  <a:cubicBezTo>
                    <a:pt x="18860" y="26723"/>
                    <a:pt x="16574" y="32152"/>
                    <a:pt x="11335" y="30152"/>
                  </a:cubicBezTo>
                  <a:cubicBezTo>
                    <a:pt x="9239" y="26723"/>
                    <a:pt x="6191" y="28438"/>
                    <a:pt x="3429" y="28819"/>
                  </a:cubicBezTo>
                  <a:cubicBezTo>
                    <a:pt x="2477" y="28628"/>
                    <a:pt x="1619" y="28057"/>
                    <a:pt x="1048" y="27199"/>
                  </a:cubicBezTo>
                  <a:cubicBezTo>
                    <a:pt x="191" y="20627"/>
                    <a:pt x="2000" y="13960"/>
                    <a:pt x="0" y="7387"/>
                  </a:cubicBezTo>
                  <a:close/>
                </a:path>
              </a:pathLst>
            </a:custGeom>
            <a:solidFill>
              <a:srgbClr val="F6B4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12" name="Freeform: Shape 411">
              <a:extLst>
                <a:ext uri="{FF2B5EF4-FFF2-40B4-BE49-F238E27FC236}">
                  <a16:creationId xmlns:a16="http://schemas.microsoft.com/office/drawing/2014/main" id="{733A9EA2-3592-A821-F88D-5A875B02824F}"/>
                </a:ext>
              </a:extLst>
            </p:cNvPr>
            <p:cNvSpPr/>
            <p:nvPr/>
          </p:nvSpPr>
          <p:spPr>
            <a:xfrm>
              <a:off x="9221223" y="2115992"/>
              <a:ext cx="24547" cy="18192"/>
            </a:xfrm>
            <a:custGeom>
              <a:avLst/>
              <a:gdLst>
                <a:gd name="connsiteX0" fmla="*/ 24548 w 24547"/>
                <a:gd name="connsiteY0" fmla="*/ 2762 h 18192"/>
                <a:gd name="connsiteX1" fmla="*/ 24548 w 24547"/>
                <a:gd name="connsiteY1" fmla="*/ 5048 h 18192"/>
                <a:gd name="connsiteX2" fmla="*/ 13594 w 24547"/>
                <a:gd name="connsiteY2" fmla="*/ 14573 h 18192"/>
                <a:gd name="connsiteX3" fmla="*/ 10927 w 24547"/>
                <a:gd name="connsiteY3" fmla="*/ 14192 h 18192"/>
                <a:gd name="connsiteX4" fmla="*/ 2259 w 24547"/>
                <a:gd name="connsiteY4" fmla="*/ 18193 h 18192"/>
                <a:gd name="connsiteX5" fmla="*/ 1783 w 24547"/>
                <a:gd name="connsiteY5" fmla="*/ 7334 h 18192"/>
                <a:gd name="connsiteX6" fmla="*/ 7974 w 24547"/>
                <a:gd name="connsiteY6" fmla="*/ 0 h 18192"/>
                <a:gd name="connsiteX7" fmla="*/ 7974 w 24547"/>
                <a:gd name="connsiteY7" fmla="*/ 5810 h 18192"/>
                <a:gd name="connsiteX8" fmla="*/ 23500 w 24547"/>
                <a:gd name="connsiteY8" fmla="*/ 1619 h 18192"/>
                <a:gd name="connsiteX9" fmla="*/ 24548 w 24547"/>
                <a:gd name="connsiteY9" fmla="*/ 2762 h 18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547" h="18192">
                  <a:moveTo>
                    <a:pt x="24548" y="2762"/>
                  </a:moveTo>
                  <a:cubicBezTo>
                    <a:pt x="24548" y="3524"/>
                    <a:pt x="24548" y="4286"/>
                    <a:pt x="24548" y="5048"/>
                  </a:cubicBezTo>
                  <a:cubicBezTo>
                    <a:pt x="21976" y="9525"/>
                    <a:pt x="16166" y="10192"/>
                    <a:pt x="13594" y="14573"/>
                  </a:cubicBezTo>
                  <a:cubicBezTo>
                    <a:pt x="12642" y="15049"/>
                    <a:pt x="11689" y="14859"/>
                    <a:pt x="10927" y="14192"/>
                  </a:cubicBezTo>
                  <a:cubicBezTo>
                    <a:pt x="7308" y="13525"/>
                    <a:pt x="4736" y="15430"/>
                    <a:pt x="2259" y="18193"/>
                  </a:cubicBezTo>
                  <a:cubicBezTo>
                    <a:pt x="-312" y="14478"/>
                    <a:pt x="-408" y="10954"/>
                    <a:pt x="1783" y="7334"/>
                  </a:cubicBezTo>
                  <a:cubicBezTo>
                    <a:pt x="-1551" y="1238"/>
                    <a:pt x="-598" y="0"/>
                    <a:pt x="7974" y="0"/>
                  </a:cubicBezTo>
                  <a:cubicBezTo>
                    <a:pt x="10165" y="3238"/>
                    <a:pt x="8832" y="5239"/>
                    <a:pt x="7974" y="5810"/>
                  </a:cubicBezTo>
                  <a:cubicBezTo>
                    <a:pt x="11118" y="2953"/>
                    <a:pt x="15975" y="-2096"/>
                    <a:pt x="23500" y="1619"/>
                  </a:cubicBezTo>
                  <a:cubicBezTo>
                    <a:pt x="23786" y="2000"/>
                    <a:pt x="24167" y="2381"/>
                    <a:pt x="24548" y="2762"/>
                  </a:cubicBezTo>
                  <a:close/>
                </a:path>
              </a:pathLst>
            </a:custGeom>
            <a:solidFill>
              <a:srgbClr val="FCC1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13" name="Freeform: Shape 412">
              <a:extLst>
                <a:ext uri="{FF2B5EF4-FFF2-40B4-BE49-F238E27FC236}">
                  <a16:creationId xmlns:a16="http://schemas.microsoft.com/office/drawing/2014/main" id="{3AA3817D-9CEF-E444-67B3-46C83C1FB15A}"/>
                </a:ext>
              </a:extLst>
            </p:cNvPr>
            <p:cNvSpPr/>
            <p:nvPr/>
          </p:nvSpPr>
          <p:spPr>
            <a:xfrm>
              <a:off x="9229767" y="2132452"/>
              <a:ext cx="11587" cy="9493"/>
            </a:xfrm>
            <a:custGeom>
              <a:avLst/>
              <a:gdLst>
                <a:gd name="connsiteX0" fmla="*/ 6860 w 11587"/>
                <a:gd name="connsiteY0" fmla="*/ 19 h 9493"/>
                <a:gd name="connsiteX1" fmla="*/ 10384 w 11587"/>
                <a:gd name="connsiteY1" fmla="*/ 7258 h 9493"/>
                <a:gd name="connsiteX2" fmla="*/ 2 w 11587"/>
                <a:gd name="connsiteY2" fmla="*/ 4591 h 9493"/>
                <a:gd name="connsiteX3" fmla="*/ 6860 w 11587"/>
                <a:gd name="connsiteY3" fmla="*/ 19 h 9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587" h="9493">
                  <a:moveTo>
                    <a:pt x="6860" y="19"/>
                  </a:moveTo>
                  <a:cubicBezTo>
                    <a:pt x="11622" y="686"/>
                    <a:pt x="12765" y="4115"/>
                    <a:pt x="10384" y="7258"/>
                  </a:cubicBezTo>
                  <a:cubicBezTo>
                    <a:pt x="5526" y="13735"/>
                    <a:pt x="3907" y="4019"/>
                    <a:pt x="2" y="4591"/>
                  </a:cubicBezTo>
                  <a:cubicBezTo>
                    <a:pt x="-93" y="-553"/>
                    <a:pt x="3621" y="19"/>
                    <a:pt x="6860" y="19"/>
                  </a:cubicBezTo>
                  <a:close/>
                </a:path>
              </a:pathLst>
            </a:custGeom>
            <a:solidFill>
              <a:srgbClr val="F5B7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14" name="Freeform: Shape 413">
              <a:extLst>
                <a:ext uri="{FF2B5EF4-FFF2-40B4-BE49-F238E27FC236}">
                  <a16:creationId xmlns:a16="http://schemas.microsoft.com/office/drawing/2014/main" id="{4894AB2B-0FC2-0C23-F328-877B5645A017}"/>
                </a:ext>
              </a:extLst>
            </p:cNvPr>
            <p:cNvSpPr/>
            <p:nvPr/>
          </p:nvSpPr>
          <p:spPr>
            <a:xfrm>
              <a:off x="9245291" y="2109819"/>
              <a:ext cx="11294" cy="8967"/>
            </a:xfrm>
            <a:custGeom>
              <a:avLst/>
              <a:gdLst>
                <a:gd name="connsiteX0" fmla="*/ 2766 w 11294"/>
                <a:gd name="connsiteY0" fmla="*/ 4363 h 8967"/>
                <a:gd name="connsiteX1" fmla="*/ 9433 w 11294"/>
                <a:gd name="connsiteY1" fmla="*/ 363 h 8967"/>
                <a:gd name="connsiteX2" fmla="*/ 9624 w 11294"/>
                <a:gd name="connsiteY2" fmla="*/ 6649 h 8967"/>
                <a:gd name="connsiteX3" fmla="*/ 480 w 11294"/>
                <a:gd name="connsiteY3" fmla="*/ 8935 h 8967"/>
                <a:gd name="connsiteX4" fmla="*/ 480 w 11294"/>
                <a:gd name="connsiteY4" fmla="*/ 8935 h 8967"/>
                <a:gd name="connsiteX5" fmla="*/ 2766 w 11294"/>
                <a:gd name="connsiteY5" fmla="*/ 4363 h 8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294" h="8967">
                  <a:moveTo>
                    <a:pt x="2766" y="4363"/>
                  </a:moveTo>
                  <a:cubicBezTo>
                    <a:pt x="4195" y="1601"/>
                    <a:pt x="6195" y="-971"/>
                    <a:pt x="9433" y="363"/>
                  </a:cubicBezTo>
                  <a:cubicBezTo>
                    <a:pt x="13243" y="1887"/>
                    <a:pt x="10100" y="4458"/>
                    <a:pt x="9624" y="6649"/>
                  </a:cubicBezTo>
                  <a:cubicBezTo>
                    <a:pt x="7243" y="9983"/>
                    <a:pt x="3623" y="8649"/>
                    <a:pt x="480" y="8935"/>
                  </a:cubicBezTo>
                  <a:lnTo>
                    <a:pt x="480" y="8935"/>
                  </a:lnTo>
                  <a:cubicBezTo>
                    <a:pt x="-1044" y="6268"/>
                    <a:pt x="1432" y="5601"/>
                    <a:pt x="2766" y="4363"/>
                  </a:cubicBezTo>
                  <a:close/>
                </a:path>
              </a:pathLst>
            </a:custGeom>
            <a:solidFill>
              <a:srgbClr val="FCC1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15" name="Freeform: Shape 414">
              <a:extLst>
                <a:ext uri="{FF2B5EF4-FFF2-40B4-BE49-F238E27FC236}">
                  <a16:creationId xmlns:a16="http://schemas.microsoft.com/office/drawing/2014/main" id="{D0103C42-C18D-14FF-1DF4-79166262DCEC}"/>
                </a:ext>
              </a:extLst>
            </p:cNvPr>
            <p:cNvSpPr/>
            <p:nvPr/>
          </p:nvSpPr>
          <p:spPr>
            <a:xfrm>
              <a:off x="9234341" y="2121041"/>
              <a:ext cx="14455" cy="9858"/>
            </a:xfrm>
            <a:custGeom>
              <a:avLst/>
              <a:gdLst>
                <a:gd name="connsiteX0" fmla="*/ 0 w 14455"/>
                <a:gd name="connsiteY0" fmla="*/ 9144 h 9858"/>
                <a:gd name="connsiteX1" fmla="*/ 11430 w 14455"/>
                <a:gd name="connsiteY1" fmla="*/ 0 h 9858"/>
                <a:gd name="connsiteX2" fmla="*/ 12668 w 14455"/>
                <a:gd name="connsiteY2" fmla="*/ 3715 h 9858"/>
                <a:gd name="connsiteX3" fmla="*/ 2286 w 14455"/>
                <a:gd name="connsiteY3" fmla="*/ 9144 h 9858"/>
                <a:gd name="connsiteX4" fmla="*/ 0 w 14455"/>
                <a:gd name="connsiteY4" fmla="*/ 9144 h 9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455" h="9858">
                  <a:moveTo>
                    <a:pt x="0" y="9144"/>
                  </a:moveTo>
                  <a:cubicBezTo>
                    <a:pt x="1048" y="2572"/>
                    <a:pt x="7525" y="2953"/>
                    <a:pt x="11430" y="0"/>
                  </a:cubicBezTo>
                  <a:cubicBezTo>
                    <a:pt x="14288" y="381"/>
                    <a:pt x="15907" y="1619"/>
                    <a:pt x="12668" y="3715"/>
                  </a:cubicBezTo>
                  <a:cubicBezTo>
                    <a:pt x="9430" y="5905"/>
                    <a:pt x="5715" y="7334"/>
                    <a:pt x="2286" y="9144"/>
                  </a:cubicBezTo>
                  <a:cubicBezTo>
                    <a:pt x="1524" y="10096"/>
                    <a:pt x="762" y="10096"/>
                    <a:pt x="0" y="9144"/>
                  </a:cubicBezTo>
                  <a:close/>
                </a:path>
              </a:pathLst>
            </a:custGeom>
            <a:solidFill>
              <a:srgbClr val="F5B7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:a16="http://schemas.microsoft.com/office/drawing/2014/main" id="{2E05B2FA-530D-3767-9B02-D78D8AB9DEC0}"/>
                </a:ext>
              </a:extLst>
            </p:cNvPr>
            <p:cNvSpPr/>
            <p:nvPr/>
          </p:nvSpPr>
          <p:spPr>
            <a:xfrm>
              <a:off x="9215291" y="2111221"/>
              <a:ext cx="14859" cy="12105"/>
            </a:xfrm>
            <a:custGeom>
              <a:avLst/>
              <a:gdLst>
                <a:gd name="connsiteX0" fmla="*/ 14478 w 14859"/>
                <a:gd name="connsiteY0" fmla="*/ 5248 h 12105"/>
                <a:gd name="connsiteX1" fmla="*/ 7620 w 14859"/>
                <a:gd name="connsiteY1" fmla="*/ 12106 h 12105"/>
                <a:gd name="connsiteX2" fmla="*/ 3048 w 14859"/>
                <a:gd name="connsiteY2" fmla="*/ 9820 h 12105"/>
                <a:gd name="connsiteX3" fmla="*/ 0 w 14859"/>
                <a:gd name="connsiteY3" fmla="*/ 6486 h 12105"/>
                <a:gd name="connsiteX4" fmla="*/ 12859 w 14859"/>
                <a:gd name="connsiteY4" fmla="*/ 1152 h 12105"/>
                <a:gd name="connsiteX5" fmla="*/ 14859 w 14859"/>
                <a:gd name="connsiteY5" fmla="*/ 3629 h 12105"/>
                <a:gd name="connsiteX6" fmla="*/ 14478 w 14859"/>
                <a:gd name="connsiteY6" fmla="*/ 5248 h 121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859" h="12105">
                  <a:moveTo>
                    <a:pt x="14478" y="5248"/>
                  </a:moveTo>
                  <a:cubicBezTo>
                    <a:pt x="11240" y="6581"/>
                    <a:pt x="5144" y="4962"/>
                    <a:pt x="7620" y="12106"/>
                  </a:cubicBezTo>
                  <a:cubicBezTo>
                    <a:pt x="5715" y="12106"/>
                    <a:pt x="4001" y="11630"/>
                    <a:pt x="3048" y="9820"/>
                  </a:cubicBezTo>
                  <a:cubicBezTo>
                    <a:pt x="1619" y="9058"/>
                    <a:pt x="191" y="8391"/>
                    <a:pt x="0" y="6486"/>
                  </a:cubicBezTo>
                  <a:cubicBezTo>
                    <a:pt x="2477" y="295"/>
                    <a:pt x="6763" y="-1420"/>
                    <a:pt x="12859" y="1152"/>
                  </a:cubicBezTo>
                  <a:cubicBezTo>
                    <a:pt x="13716" y="1819"/>
                    <a:pt x="14383" y="2676"/>
                    <a:pt x="14859" y="3629"/>
                  </a:cubicBezTo>
                  <a:cubicBezTo>
                    <a:pt x="14764" y="4200"/>
                    <a:pt x="14573" y="4676"/>
                    <a:pt x="14478" y="5248"/>
                  </a:cubicBezTo>
                  <a:close/>
                </a:path>
              </a:pathLst>
            </a:custGeom>
            <a:solidFill>
              <a:srgbClr val="F8B9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17" name="Freeform: Shape 416">
              <a:extLst>
                <a:ext uri="{FF2B5EF4-FFF2-40B4-BE49-F238E27FC236}">
                  <a16:creationId xmlns:a16="http://schemas.microsoft.com/office/drawing/2014/main" id="{AC12E49A-61F3-6556-4E70-7AB6DEC7A34B}"/>
                </a:ext>
              </a:extLst>
            </p:cNvPr>
            <p:cNvSpPr/>
            <p:nvPr/>
          </p:nvSpPr>
          <p:spPr>
            <a:xfrm>
              <a:off x="9208064" y="2127899"/>
              <a:ext cx="8839" cy="9143"/>
            </a:xfrm>
            <a:custGeom>
              <a:avLst/>
              <a:gdLst>
                <a:gd name="connsiteX0" fmla="*/ 1131 w 8839"/>
                <a:gd name="connsiteY0" fmla="*/ 4572 h 9143"/>
                <a:gd name="connsiteX1" fmla="*/ 7989 w 8839"/>
                <a:gd name="connsiteY1" fmla="*/ 0 h 9143"/>
                <a:gd name="connsiteX2" fmla="*/ 1131 w 8839"/>
                <a:gd name="connsiteY2" fmla="*/ 9144 h 9143"/>
                <a:gd name="connsiteX3" fmla="*/ 178 w 8839"/>
                <a:gd name="connsiteY3" fmla="*/ 8191 h 9143"/>
                <a:gd name="connsiteX4" fmla="*/ 1131 w 8839"/>
                <a:gd name="connsiteY4" fmla="*/ 4572 h 9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839" h="9143">
                  <a:moveTo>
                    <a:pt x="1131" y="4572"/>
                  </a:moveTo>
                  <a:cubicBezTo>
                    <a:pt x="3417" y="3048"/>
                    <a:pt x="5703" y="1524"/>
                    <a:pt x="7989" y="0"/>
                  </a:cubicBezTo>
                  <a:cubicBezTo>
                    <a:pt x="10846" y="6953"/>
                    <a:pt x="5989" y="8001"/>
                    <a:pt x="1131" y="9144"/>
                  </a:cubicBezTo>
                  <a:cubicBezTo>
                    <a:pt x="845" y="8858"/>
                    <a:pt x="559" y="8477"/>
                    <a:pt x="178" y="8191"/>
                  </a:cubicBezTo>
                  <a:cubicBezTo>
                    <a:pt x="-203" y="6763"/>
                    <a:pt x="-12" y="5524"/>
                    <a:pt x="1131" y="4572"/>
                  </a:cubicBezTo>
                  <a:close/>
                </a:path>
              </a:pathLst>
            </a:custGeom>
            <a:solidFill>
              <a:srgbClr val="F8B9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18" name="Freeform: Shape 417">
              <a:extLst>
                <a:ext uri="{FF2B5EF4-FFF2-40B4-BE49-F238E27FC236}">
                  <a16:creationId xmlns:a16="http://schemas.microsoft.com/office/drawing/2014/main" id="{D029D001-4C12-AB5F-62E7-E461C25505A4}"/>
                </a:ext>
              </a:extLst>
            </p:cNvPr>
            <p:cNvSpPr/>
            <p:nvPr/>
          </p:nvSpPr>
          <p:spPr>
            <a:xfrm>
              <a:off x="9207592" y="2117590"/>
              <a:ext cx="10746" cy="7418"/>
            </a:xfrm>
            <a:custGeom>
              <a:avLst/>
              <a:gdLst>
                <a:gd name="connsiteX0" fmla="*/ 8461 w 10746"/>
                <a:gd name="connsiteY0" fmla="*/ 1164 h 7418"/>
                <a:gd name="connsiteX1" fmla="*/ 10747 w 10746"/>
                <a:gd name="connsiteY1" fmla="*/ 3450 h 7418"/>
                <a:gd name="connsiteX2" fmla="*/ 6175 w 10746"/>
                <a:gd name="connsiteY2" fmla="*/ 5832 h 7418"/>
                <a:gd name="connsiteX3" fmla="*/ 555 w 10746"/>
                <a:gd name="connsiteY3" fmla="*/ 6689 h 7418"/>
                <a:gd name="connsiteX4" fmla="*/ 1603 w 10746"/>
                <a:gd name="connsiteY4" fmla="*/ 3450 h 7418"/>
                <a:gd name="connsiteX5" fmla="*/ 8461 w 10746"/>
                <a:gd name="connsiteY5" fmla="*/ 1164 h 74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746" h="7418">
                  <a:moveTo>
                    <a:pt x="8461" y="1164"/>
                  </a:moveTo>
                  <a:cubicBezTo>
                    <a:pt x="9223" y="1926"/>
                    <a:pt x="9985" y="2688"/>
                    <a:pt x="10747" y="3450"/>
                  </a:cubicBezTo>
                  <a:cubicBezTo>
                    <a:pt x="9223" y="4212"/>
                    <a:pt x="7699" y="4974"/>
                    <a:pt x="6175" y="5832"/>
                  </a:cubicBezTo>
                  <a:cubicBezTo>
                    <a:pt x="4270" y="6213"/>
                    <a:pt x="2555" y="8594"/>
                    <a:pt x="555" y="6689"/>
                  </a:cubicBezTo>
                  <a:cubicBezTo>
                    <a:pt x="-683" y="5546"/>
                    <a:pt x="365" y="4212"/>
                    <a:pt x="1603" y="3450"/>
                  </a:cubicBezTo>
                  <a:cubicBezTo>
                    <a:pt x="3222" y="498"/>
                    <a:pt x="5127" y="-1312"/>
                    <a:pt x="8461" y="1164"/>
                  </a:cubicBezTo>
                  <a:close/>
                </a:path>
              </a:pathLst>
            </a:custGeom>
            <a:solidFill>
              <a:srgbClr val="EDAD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19" name="Freeform: Shape 418">
              <a:extLst>
                <a:ext uri="{FF2B5EF4-FFF2-40B4-BE49-F238E27FC236}">
                  <a16:creationId xmlns:a16="http://schemas.microsoft.com/office/drawing/2014/main" id="{589F6785-E49F-5D0B-62F0-4461A5DC17FD}"/>
                </a:ext>
              </a:extLst>
            </p:cNvPr>
            <p:cNvSpPr/>
            <p:nvPr/>
          </p:nvSpPr>
          <p:spPr>
            <a:xfrm>
              <a:off x="9202337" y="2135623"/>
              <a:ext cx="6858" cy="8181"/>
            </a:xfrm>
            <a:custGeom>
              <a:avLst/>
              <a:gdLst>
                <a:gd name="connsiteX0" fmla="*/ 0 w 6858"/>
                <a:gd name="connsiteY0" fmla="*/ 8182 h 8181"/>
                <a:gd name="connsiteX1" fmla="*/ 0 w 6858"/>
                <a:gd name="connsiteY1" fmla="*/ 1324 h 8181"/>
                <a:gd name="connsiteX2" fmla="*/ 6858 w 6858"/>
                <a:gd name="connsiteY2" fmla="*/ 1324 h 8181"/>
                <a:gd name="connsiteX3" fmla="*/ 6858 w 6858"/>
                <a:gd name="connsiteY3" fmla="*/ 1324 h 8181"/>
                <a:gd name="connsiteX4" fmla="*/ 6858 w 6858"/>
                <a:gd name="connsiteY4" fmla="*/ 3610 h 8181"/>
                <a:gd name="connsiteX5" fmla="*/ 0 w 6858"/>
                <a:gd name="connsiteY5" fmla="*/ 8182 h 8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858" h="8181">
                  <a:moveTo>
                    <a:pt x="0" y="8182"/>
                  </a:moveTo>
                  <a:cubicBezTo>
                    <a:pt x="0" y="5896"/>
                    <a:pt x="0" y="3610"/>
                    <a:pt x="0" y="1324"/>
                  </a:cubicBezTo>
                  <a:cubicBezTo>
                    <a:pt x="2286" y="-295"/>
                    <a:pt x="4572" y="-581"/>
                    <a:pt x="6858" y="1324"/>
                  </a:cubicBezTo>
                  <a:lnTo>
                    <a:pt x="6858" y="1324"/>
                  </a:lnTo>
                  <a:cubicBezTo>
                    <a:pt x="6858" y="2086"/>
                    <a:pt x="6858" y="2848"/>
                    <a:pt x="6858" y="3610"/>
                  </a:cubicBezTo>
                  <a:cubicBezTo>
                    <a:pt x="5620" y="6658"/>
                    <a:pt x="3334" y="8182"/>
                    <a:pt x="0" y="8182"/>
                  </a:cubicBezTo>
                  <a:close/>
                </a:path>
              </a:pathLst>
            </a:custGeom>
            <a:solidFill>
              <a:srgbClr val="F8B9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20" name="Freeform: Shape 419">
              <a:extLst>
                <a:ext uri="{FF2B5EF4-FFF2-40B4-BE49-F238E27FC236}">
                  <a16:creationId xmlns:a16="http://schemas.microsoft.com/office/drawing/2014/main" id="{0FDF357E-29C4-564A-4B78-0FED58082607}"/>
                </a:ext>
              </a:extLst>
            </p:cNvPr>
            <p:cNvSpPr/>
            <p:nvPr/>
          </p:nvSpPr>
          <p:spPr>
            <a:xfrm>
              <a:off x="9228116" y="2130185"/>
              <a:ext cx="8511" cy="6857"/>
            </a:xfrm>
            <a:custGeom>
              <a:avLst/>
              <a:gdLst>
                <a:gd name="connsiteX0" fmla="*/ 6225 w 8511"/>
                <a:gd name="connsiteY0" fmla="*/ 0 h 6857"/>
                <a:gd name="connsiteX1" fmla="*/ 8511 w 8511"/>
                <a:gd name="connsiteY1" fmla="*/ 0 h 6857"/>
                <a:gd name="connsiteX2" fmla="*/ 8511 w 8511"/>
                <a:gd name="connsiteY2" fmla="*/ 2286 h 6857"/>
                <a:gd name="connsiteX3" fmla="*/ 1653 w 8511"/>
                <a:gd name="connsiteY3" fmla="*/ 6858 h 6857"/>
                <a:gd name="connsiteX4" fmla="*/ 3939 w 8511"/>
                <a:gd name="connsiteY4" fmla="*/ 0 h 6857"/>
                <a:gd name="connsiteX5" fmla="*/ 6225 w 8511"/>
                <a:gd name="connsiteY5" fmla="*/ 0 h 6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511" h="6857">
                  <a:moveTo>
                    <a:pt x="6225" y="0"/>
                  </a:moveTo>
                  <a:cubicBezTo>
                    <a:pt x="6987" y="0"/>
                    <a:pt x="7749" y="0"/>
                    <a:pt x="8511" y="0"/>
                  </a:cubicBezTo>
                  <a:cubicBezTo>
                    <a:pt x="8511" y="762"/>
                    <a:pt x="8511" y="1524"/>
                    <a:pt x="8511" y="2286"/>
                  </a:cubicBezTo>
                  <a:cubicBezTo>
                    <a:pt x="6225" y="3810"/>
                    <a:pt x="3939" y="5334"/>
                    <a:pt x="1653" y="6858"/>
                  </a:cubicBezTo>
                  <a:cubicBezTo>
                    <a:pt x="-3014" y="2762"/>
                    <a:pt x="3653" y="2477"/>
                    <a:pt x="3939" y="0"/>
                  </a:cubicBezTo>
                  <a:cubicBezTo>
                    <a:pt x="4701" y="0"/>
                    <a:pt x="5463" y="0"/>
                    <a:pt x="6225" y="0"/>
                  </a:cubicBezTo>
                  <a:close/>
                </a:path>
              </a:pathLst>
            </a:custGeom>
            <a:solidFill>
              <a:srgbClr val="F0B1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21" name="Freeform: Shape 420">
              <a:extLst>
                <a:ext uri="{FF2B5EF4-FFF2-40B4-BE49-F238E27FC236}">
                  <a16:creationId xmlns:a16="http://schemas.microsoft.com/office/drawing/2014/main" id="{1EC6C9D2-52B2-7C3D-A1DE-2850EE7BA5DF}"/>
                </a:ext>
              </a:extLst>
            </p:cNvPr>
            <p:cNvSpPr/>
            <p:nvPr/>
          </p:nvSpPr>
          <p:spPr>
            <a:xfrm>
              <a:off x="9253268" y="2137042"/>
              <a:ext cx="3933" cy="5543"/>
            </a:xfrm>
            <a:custGeom>
              <a:avLst/>
              <a:gdLst>
                <a:gd name="connsiteX0" fmla="*/ 1647 w 3933"/>
                <a:gd name="connsiteY0" fmla="*/ 0 h 5543"/>
                <a:gd name="connsiteX1" fmla="*/ 3933 w 3933"/>
                <a:gd name="connsiteY1" fmla="*/ 0 h 5543"/>
                <a:gd name="connsiteX2" fmla="*/ 1171 w 3933"/>
                <a:gd name="connsiteY2" fmla="*/ 5429 h 5543"/>
                <a:gd name="connsiteX3" fmla="*/ 1647 w 3933"/>
                <a:gd name="connsiteY3" fmla="*/ 0 h 5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3" h="5543">
                  <a:moveTo>
                    <a:pt x="1647" y="0"/>
                  </a:moveTo>
                  <a:cubicBezTo>
                    <a:pt x="2409" y="0"/>
                    <a:pt x="3171" y="0"/>
                    <a:pt x="3933" y="0"/>
                  </a:cubicBezTo>
                  <a:cubicBezTo>
                    <a:pt x="3267" y="2096"/>
                    <a:pt x="5172" y="6287"/>
                    <a:pt x="1171" y="5429"/>
                  </a:cubicBezTo>
                  <a:cubicBezTo>
                    <a:pt x="-1591" y="4763"/>
                    <a:pt x="1362" y="1810"/>
                    <a:pt x="1647" y="0"/>
                  </a:cubicBezTo>
                  <a:close/>
                </a:path>
              </a:pathLst>
            </a:custGeom>
            <a:solidFill>
              <a:srgbClr val="F4B3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22" name="Freeform: Shape 421">
              <a:extLst>
                <a:ext uri="{FF2B5EF4-FFF2-40B4-BE49-F238E27FC236}">
                  <a16:creationId xmlns:a16="http://schemas.microsoft.com/office/drawing/2014/main" id="{EB4077C4-E622-690D-895D-2E8C1E4BF4A6}"/>
                </a:ext>
              </a:extLst>
            </p:cNvPr>
            <p:cNvSpPr/>
            <p:nvPr/>
          </p:nvSpPr>
          <p:spPr>
            <a:xfrm>
              <a:off x="9229769" y="2092693"/>
              <a:ext cx="17487" cy="22335"/>
            </a:xfrm>
            <a:custGeom>
              <a:avLst/>
              <a:gdLst>
                <a:gd name="connsiteX0" fmla="*/ 13716 w 17487"/>
                <a:gd name="connsiteY0" fmla="*/ 916 h 22335"/>
                <a:gd name="connsiteX1" fmla="*/ 16002 w 17487"/>
                <a:gd name="connsiteY1" fmla="*/ 21490 h 22335"/>
                <a:gd name="connsiteX2" fmla="*/ 9906 w 17487"/>
                <a:gd name="connsiteY2" fmla="*/ 21966 h 22335"/>
                <a:gd name="connsiteX3" fmla="*/ 6001 w 17487"/>
                <a:gd name="connsiteY3" fmla="*/ 13489 h 22335"/>
                <a:gd name="connsiteX4" fmla="*/ 4286 w 17487"/>
                <a:gd name="connsiteY4" fmla="*/ 7583 h 22335"/>
                <a:gd name="connsiteX5" fmla="*/ 0 w 17487"/>
                <a:gd name="connsiteY5" fmla="*/ 3297 h 22335"/>
                <a:gd name="connsiteX6" fmla="*/ 2286 w 17487"/>
                <a:gd name="connsiteY6" fmla="*/ 1011 h 22335"/>
                <a:gd name="connsiteX7" fmla="*/ 13716 w 17487"/>
                <a:gd name="connsiteY7" fmla="*/ 916 h 22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487" h="22335">
                  <a:moveTo>
                    <a:pt x="13716" y="916"/>
                  </a:moveTo>
                  <a:cubicBezTo>
                    <a:pt x="20765" y="7107"/>
                    <a:pt x="15716" y="14536"/>
                    <a:pt x="16002" y="21490"/>
                  </a:cubicBezTo>
                  <a:cubicBezTo>
                    <a:pt x="14097" y="22823"/>
                    <a:pt x="12002" y="22252"/>
                    <a:pt x="9906" y="21966"/>
                  </a:cubicBezTo>
                  <a:cubicBezTo>
                    <a:pt x="5429" y="20537"/>
                    <a:pt x="572" y="19204"/>
                    <a:pt x="6001" y="13489"/>
                  </a:cubicBezTo>
                  <a:cubicBezTo>
                    <a:pt x="9144" y="10155"/>
                    <a:pt x="5715" y="9298"/>
                    <a:pt x="4286" y="7583"/>
                  </a:cubicBezTo>
                  <a:cubicBezTo>
                    <a:pt x="2667" y="6345"/>
                    <a:pt x="953" y="5202"/>
                    <a:pt x="0" y="3297"/>
                  </a:cubicBezTo>
                  <a:cubicBezTo>
                    <a:pt x="762" y="2535"/>
                    <a:pt x="1524" y="1773"/>
                    <a:pt x="2286" y="1011"/>
                  </a:cubicBezTo>
                  <a:cubicBezTo>
                    <a:pt x="6096" y="-1561"/>
                    <a:pt x="9906" y="1678"/>
                    <a:pt x="13716" y="916"/>
                  </a:cubicBezTo>
                  <a:close/>
                </a:path>
              </a:pathLst>
            </a:custGeom>
            <a:solidFill>
              <a:srgbClr val="FABD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23" name="Freeform: Shape 422">
              <a:extLst>
                <a:ext uri="{FF2B5EF4-FFF2-40B4-BE49-F238E27FC236}">
                  <a16:creationId xmlns:a16="http://schemas.microsoft.com/office/drawing/2014/main" id="{69EDCD85-626E-06EC-1806-35ECE65D07C4}"/>
                </a:ext>
              </a:extLst>
            </p:cNvPr>
            <p:cNvSpPr/>
            <p:nvPr/>
          </p:nvSpPr>
          <p:spPr>
            <a:xfrm>
              <a:off x="9210797" y="2093001"/>
              <a:ext cx="14730" cy="9751"/>
            </a:xfrm>
            <a:custGeom>
              <a:avLst/>
              <a:gdLst>
                <a:gd name="connsiteX0" fmla="*/ 5256 w 14730"/>
                <a:gd name="connsiteY0" fmla="*/ 9751 h 9751"/>
                <a:gd name="connsiteX1" fmla="*/ 2970 w 14730"/>
                <a:gd name="connsiteY1" fmla="*/ 9751 h 9751"/>
                <a:gd name="connsiteX2" fmla="*/ 2970 w 14730"/>
                <a:gd name="connsiteY2" fmla="*/ 2893 h 9751"/>
                <a:gd name="connsiteX3" fmla="*/ 9828 w 14730"/>
                <a:gd name="connsiteY3" fmla="*/ 607 h 9751"/>
                <a:gd name="connsiteX4" fmla="*/ 14400 w 14730"/>
                <a:gd name="connsiteY4" fmla="*/ 2893 h 9751"/>
                <a:gd name="connsiteX5" fmla="*/ 13162 w 14730"/>
                <a:gd name="connsiteY5" fmla="*/ 6703 h 9751"/>
                <a:gd name="connsiteX6" fmla="*/ 5256 w 14730"/>
                <a:gd name="connsiteY6" fmla="*/ 9751 h 9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0" h="9751">
                  <a:moveTo>
                    <a:pt x="5256" y="9751"/>
                  </a:moveTo>
                  <a:cubicBezTo>
                    <a:pt x="4494" y="9751"/>
                    <a:pt x="3732" y="9751"/>
                    <a:pt x="2970" y="9751"/>
                  </a:cubicBezTo>
                  <a:cubicBezTo>
                    <a:pt x="3732" y="7465"/>
                    <a:pt x="-4078" y="5179"/>
                    <a:pt x="2970" y="2893"/>
                  </a:cubicBezTo>
                  <a:cubicBezTo>
                    <a:pt x="4970" y="1179"/>
                    <a:pt x="6685" y="-1107"/>
                    <a:pt x="9828" y="607"/>
                  </a:cubicBezTo>
                  <a:cubicBezTo>
                    <a:pt x="11733" y="607"/>
                    <a:pt x="13448" y="1083"/>
                    <a:pt x="14400" y="2893"/>
                  </a:cubicBezTo>
                  <a:cubicBezTo>
                    <a:pt x="15257" y="4608"/>
                    <a:pt x="14305" y="5655"/>
                    <a:pt x="13162" y="6703"/>
                  </a:cubicBezTo>
                  <a:cubicBezTo>
                    <a:pt x="10781" y="8418"/>
                    <a:pt x="7637" y="7941"/>
                    <a:pt x="5256" y="9751"/>
                  </a:cubicBezTo>
                  <a:close/>
                </a:path>
              </a:pathLst>
            </a:custGeom>
            <a:solidFill>
              <a:srgbClr val="FDCC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24" name="Freeform: Shape 423">
              <a:extLst>
                <a:ext uri="{FF2B5EF4-FFF2-40B4-BE49-F238E27FC236}">
                  <a16:creationId xmlns:a16="http://schemas.microsoft.com/office/drawing/2014/main" id="{567EA9DE-54CC-8892-511C-1BAEB3DEFEC3}"/>
                </a:ext>
              </a:extLst>
            </p:cNvPr>
            <p:cNvSpPr/>
            <p:nvPr/>
          </p:nvSpPr>
          <p:spPr>
            <a:xfrm>
              <a:off x="9208195" y="2059318"/>
              <a:ext cx="8522" cy="9907"/>
            </a:xfrm>
            <a:custGeom>
              <a:avLst/>
              <a:gdLst>
                <a:gd name="connsiteX0" fmla="*/ 3286 w 8522"/>
                <a:gd name="connsiteY0" fmla="*/ 95 h 9907"/>
                <a:gd name="connsiteX1" fmla="*/ 7858 w 8522"/>
                <a:gd name="connsiteY1" fmla="*/ 2381 h 9907"/>
                <a:gd name="connsiteX2" fmla="*/ 1953 w 8522"/>
                <a:gd name="connsiteY2" fmla="*/ 9906 h 9907"/>
                <a:gd name="connsiteX3" fmla="*/ 1000 w 8522"/>
                <a:gd name="connsiteY3" fmla="*/ 4572 h 9907"/>
                <a:gd name="connsiteX4" fmla="*/ 1000 w 8522"/>
                <a:gd name="connsiteY4" fmla="*/ 0 h 9907"/>
                <a:gd name="connsiteX5" fmla="*/ 3286 w 8522"/>
                <a:gd name="connsiteY5" fmla="*/ 95 h 9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522" h="9907">
                  <a:moveTo>
                    <a:pt x="3286" y="95"/>
                  </a:moveTo>
                  <a:cubicBezTo>
                    <a:pt x="4239" y="1905"/>
                    <a:pt x="5953" y="2381"/>
                    <a:pt x="7858" y="2381"/>
                  </a:cubicBezTo>
                  <a:cubicBezTo>
                    <a:pt x="10430" y="8382"/>
                    <a:pt x="4905" y="9811"/>
                    <a:pt x="1953" y="9906"/>
                  </a:cubicBezTo>
                  <a:cubicBezTo>
                    <a:pt x="-2905" y="10001"/>
                    <a:pt x="3858" y="6096"/>
                    <a:pt x="1000" y="4572"/>
                  </a:cubicBezTo>
                  <a:cubicBezTo>
                    <a:pt x="-333" y="3048"/>
                    <a:pt x="-333" y="1524"/>
                    <a:pt x="1000" y="0"/>
                  </a:cubicBezTo>
                  <a:cubicBezTo>
                    <a:pt x="1762" y="95"/>
                    <a:pt x="2524" y="95"/>
                    <a:pt x="3286" y="95"/>
                  </a:cubicBezTo>
                  <a:close/>
                </a:path>
              </a:pathLst>
            </a:custGeom>
            <a:solidFill>
              <a:srgbClr val="F9C30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25" name="Freeform: Shape 424">
              <a:extLst>
                <a:ext uri="{FF2B5EF4-FFF2-40B4-BE49-F238E27FC236}">
                  <a16:creationId xmlns:a16="http://schemas.microsoft.com/office/drawing/2014/main" id="{6A86ED56-633B-85D4-A2A7-74E979325E25}"/>
                </a:ext>
              </a:extLst>
            </p:cNvPr>
            <p:cNvSpPr/>
            <p:nvPr/>
          </p:nvSpPr>
          <p:spPr>
            <a:xfrm>
              <a:off x="9203062" y="2071645"/>
              <a:ext cx="5457" cy="8819"/>
            </a:xfrm>
            <a:custGeom>
              <a:avLst/>
              <a:gdLst>
                <a:gd name="connsiteX0" fmla="*/ 609 w 5457"/>
                <a:gd name="connsiteY0" fmla="*/ 8819 h 8819"/>
                <a:gd name="connsiteX1" fmla="*/ 1847 w 5457"/>
                <a:gd name="connsiteY1" fmla="*/ 56 h 8819"/>
                <a:gd name="connsiteX2" fmla="*/ 4514 w 5457"/>
                <a:gd name="connsiteY2" fmla="*/ 1390 h 8819"/>
                <a:gd name="connsiteX3" fmla="*/ 609 w 5457"/>
                <a:gd name="connsiteY3" fmla="*/ 8819 h 8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57" h="8819">
                  <a:moveTo>
                    <a:pt x="609" y="8819"/>
                  </a:moveTo>
                  <a:cubicBezTo>
                    <a:pt x="1943" y="5867"/>
                    <a:pt x="-2248" y="2152"/>
                    <a:pt x="1847" y="56"/>
                  </a:cubicBezTo>
                  <a:cubicBezTo>
                    <a:pt x="2419" y="-229"/>
                    <a:pt x="4038" y="628"/>
                    <a:pt x="4514" y="1390"/>
                  </a:cubicBezTo>
                  <a:cubicBezTo>
                    <a:pt x="7181" y="5581"/>
                    <a:pt x="3657" y="7200"/>
                    <a:pt x="609" y="8819"/>
                  </a:cubicBezTo>
                  <a:close/>
                </a:path>
              </a:pathLst>
            </a:custGeom>
            <a:solidFill>
              <a:srgbClr val="F9C30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26" name="Freeform: Shape 425">
              <a:extLst>
                <a:ext uri="{FF2B5EF4-FFF2-40B4-BE49-F238E27FC236}">
                  <a16:creationId xmlns:a16="http://schemas.microsoft.com/office/drawing/2014/main" id="{724FF1EF-F94B-8A13-7CAF-74ECC046FCBA}"/>
                </a:ext>
              </a:extLst>
            </p:cNvPr>
            <p:cNvSpPr/>
            <p:nvPr/>
          </p:nvSpPr>
          <p:spPr>
            <a:xfrm>
              <a:off x="9201678" y="2057128"/>
              <a:ext cx="7517" cy="9144"/>
            </a:xfrm>
            <a:custGeom>
              <a:avLst/>
              <a:gdLst>
                <a:gd name="connsiteX0" fmla="*/ 7517 w 7517"/>
                <a:gd name="connsiteY0" fmla="*/ 2286 h 9144"/>
                <a:gd name="connsiteX1" fmla="*/ 7517 w 7517"/>
                <a:gd name="connsiteY1" fmla="*/ 6858 h 9144"/>
                <a:gd name="connsiteX2" fmla="*/ 659 w 7517"/>
                <a:gd name="connsiteY2" fmla="*/ 9144 h 9144"/>
                <a:gd name="connsiteX3" fmla="*/ 7517 w 7517"/>
                <a:gd name="connsiteY3" fmla="*/ 0 h 9144"/>
                <a:gd name="connsiteX4" fmla="*/ 7517 w 7517"/>
                <a:gd name="connsiteY4" fmla="*/ 2286 h 9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17" h="9144">
                  <a:moveTo>
                    <a:pt x="7517" y="2286"/>
                  </a:moveTo>
                  <a:cubicBezTo>
                    <a:pt x="7517" y="3810"/>
                    <a:pt x="7517" y="5334"/>
                    <a:pt x="7517" y="6858"/>
                  </a:cubicBezTo>
                  <a:cubicBezTo>
                    <a:pt x="5231" y="7620"/>
                    <a:pt x="2945" y="8382"/>
                    <a:pt x="659" y="9144"/>
                  </a:cubicBezTo>
                  <a:cubicBezTo>
                    <a:pt x="-2294" y="2096"/>
                    <a:pt x="5517" y="3239"/>
                    <a:pt x="7517" y="0"/>
                  </a:cubicBezTo>
                  <a:cubicBezTo>
                    <a:pt x="7517" y="762"/>
                    <a:pt x="7517" y="1524"/>
                    <a:pt x="7517" y="2286"/>
                  </a:cubicBezTo>
                  <a:close/>
                </a:path>
              </a:pathLst>
            </a:custGeom>
            <a:solidFill>
              <a:srgbClr val="F2B60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27" name="Freeform: Shape 426">
              <a:extLst>
                <a:ext uri="{FF2B5EF4-FFF2-40B4-BE49-F238E27FC236}">
                  <a16:creationId xmlns:a16="http://schemas.microsoft.com/office/drawing/2014/main" id="{72771480-D2CA-1999-DF0E-E2FC246A252C}"/>
                </a:ext>
              </a:extLst>
            </p:cNvPr>
            <p:cNvSpPr/>
            <p:nvPr/>
          </p:nvSpPr>
          <p:spPr>
            <a:xfrm>
              <a:off x="9221952" y="2095894"/>
              <a:ext cx="12388" cy="7352"/>
            </a:xfrm>
            <a:custGeom>
              <a:avLst/>
              <a:gdLst>
                <a:gd name="connsiteX0" fmla="*/ 959 w 12388"/>
                <a:gd name="connsiteY0" fmla="*/ 2286 h 7352"/>
                <a:gd name="connsiteX1" fmla="*/ 3245 w 12388"/>
                <a:gd name="connsiteY1" fmla="*/ 0 h 7352"/>
                <a:gd name="connsiteX2" fmla="*/ 7817 w 12388"/>
                <a:gd name="connsiteY2" fmla="*/ 0 h 7352"/>
                <a:gd name="connsiteX3" fmla="*/ 12389 w 12388"/>
                <a:gd name="connsiteY3" fmla="*/ 2286 h 7352"/>
                <a:gd name="connsiteX4" fmla="*/ 5817 w 12388"/>
                <a:gd name="connsiteY4" fmla="*/ 6953 h 7352"/>
                <a:gd name="connsiteX5" fmla="*/ 959 w 12388"/>
                <a:gd name="connsiteY5" fmla="*/ 2286 h 7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388" h="7352">
                  <a:moveTo>
                    <a:pt x="959" y="2286"/>
                  </a:moveTo>
                  <a:cubicBezTo>
                    <a:pt x="1721" y="1524"/>
                    <a:pt x="2483" y="762"/>
                    <a:pt x="3245" y="0"/>
                  </a:cubicBezTo>
                  <a:cubicBezTo>
                    <a:pt x="4769" y="0"/>
                    <a:pt x="6293" y="0"/>
                    <a:pt x="7817" y="0"/>
                  </a:cubicBezTo>
                  <a:cubicBezTo>
                    <a:pt x="9722" y="95"/>
                    <a:pt x="11436" y="476"/>
                    <a:pt x="12389" y="2286"/>
                  </a:cubicBezTo>
                  <a:cubicBezTo>
                    <a:pt x="10960" y="4858"/>
                    <a:pt x="8388" y="6001"/>
                    <a:pt x="5817" y="6953"/>
                  </a:cubicBezTo>
                  <a:cubicBezTo>
                    <a:pt x="2197" y="7430"/>
                    <a:pt x="-1899" y="8573"/>
                    <a:pt x="959" y="2286"/>
                  </a:cubicBezTo>
                  <a:close/>
                </a:path>
              </a:pathLst>
            </a:custGeom>
            <a:solidFill>
              <a:srgbClr val="F4B7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28" name="Freeform: Shape 427">
              <a:extLst>
                <a:ext uri="{FF2B5EF4-FFF2-40B4-BE49-F238E27FC236}">
                  <a16:creationId xmlns:a16="http://schemas.microsoft.com/office/drawing/2014/main" id="{B821A1D0-9819-C0C0-6621-34379CE3431B}"/>
                </a:ext>
              </a:extLst>
            </p:cNvPr>
            <p:cNvSpPr/>
            <p:nvPr/>
          </p:nvSpPr>
          <p:spPr>
            <a:xfrm>
              <a:off x="9213767" y="2089385"/>
              <a:ext cx="7707" cy="6509"/>
            </a:xfrm>
            <a:custGeom>
              <a:avLst/>
              <a:gdLst>
                <a:gd name="connsiteX0" fmla="*/ 6858 w 7707"/>
                <a:gd name="connsiteY0" fmla="*/ 4223 h 6509"/>
                <a:gd name="connsiteX1" fmla="*/ 0 w 7707"/>
                <a:gd name="connsiteY1" fmla="*/ 6509 h 6509"/>
                <a:gd name="connsiteX2" fmla="*/ 6001 w 7707"/>
                <a:gd name="connsiteY2" fmla="*/ 32 h 6509"/>
                <a:gd name="connsiteX3" fmla="*/ 6858 w 7707"/>
                <a:gd name="connsiteY3" fmla="*/ 4223 h 65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707" h="6509">
                  <a:moveTo>
                    <a:pt x="6858" y="4223"/>
                  </a:moveTo>
                  <a:cubicBezTo>
                    <a:pt x="4572" y="4985"/>
                    <a:pt x="2286" y="5747"/>
                    <a:pt x="0" y="6509"/>
                  </a:cubicBezTo>
                  <a:cubicBezTo>
                    <a:pt x="286" y="2699"/>
                    <a:pt x="1810" y="-349"/>
                    <a:pt x="6001" y="32"/>
                  </a:cubicBezTo>
                  <a:cubicBezTo>
                    <a:pt x="9049" y="223"/>
                    <a:pt x="7144" y="2699"/>
                    <a:pt x="6858" y="4223"/>
                  </a:cubicBezTo>
                  <a:close/>
                </a:path>
              </a:pathLst>
            </a:custGeom>
            <a:solidFill>
              <a:srgbClr val="F9BF0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29" name="Freeform: Shape 428">
              <a:extLst>
                <a:ext uri="{FF2B5EF4-FFF2-40B4-BE49-F238E27FC236}">
                  <a16:creationId xmlns:a16="http://schemas.microsoft.com/office/drawing/2014/main" id="{FB2DC2C6-12DA-F488-6B8B-E85E576A67C1}"/>
                </a:ext>
              </a:extLst>
            </p:cNvPr>
            <p:cNvSpPr/>
            <p:nvPr/>
          </p:nvSpPr>
          <p:spPr>
            <a:xfrm>
              <a:off x="9227483" y="2066272"/>
              <a:ext cx="6885" cy="9144"/>
            </a:xfrm>
            <a:custGeom>
              <a:avLst/>
              <a:gdLst>
                <a:gd name="connsiteX0" fmla="*/ 0 w 6885"/>
                <a:gd name="connsiteY0" fmla="*/ 2286 h 9144"/>
                <a:gd name="connsiteX1" fmla="*/ 6858 w 6885"/>
                <a:gd name="connsiteY1" fmla="*/ 0 h 9144"/>
                <a:gd name="connsiteX2" fmla="*/ 2286 w 6885"/>
                <a:gd name="connsiteY2" fmla="*/ 9144 h 9144"/>
                <a:gd name="connsiteX3" fmla="*/ 0 w 6885"/>
                <a:gd name="connsiteY3" fmla="*/ 2286 h 9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885" h="9144">
                  <a:moveTo>
                    <a:pt x="0" y="2286"/>
                  </a:moveTo>
                  <a:cubicBezTo>
                    <a:pt x="2286" y="1524"/>
                    <a:pt x="4572" y="762"/>
                    <a:pt x="6858" y="0"/>
                  </a:cubicBezTo>
                  <a:cubicBezTo>
                    <a:pt x="7239" y="4000"/>
                    <a:pt x="3620" y="6001"/>
                    <a:pt x="2286" y="9144"/>
                  </a:cubicBezTo>
                  <a:cubicBezTo>
                    <a:pt x="-381" y="7429"/>
                    <a:pt x="95" y="4763"/>
                    <a:pt x="0" y="2286"/>
                  </a:cubicBezTo>
                  <a:close/>
                </a:path>
              </a:pathLst>
            </a:custGeom>
            <a:solidFill>
              <a:srgbClr val="F1BC0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30" name="Freeform: Shape 429">
              <a:extLst>
                <a:ext uri="{FF2B5EF4-FFF2-40B4-BE49-F238E27FC236}">
                  <a16:creationId xmlns:a16="http://schemas.microsoft.com/office/drawing/2014/main" id="{C033B6C2-24D5-7DBE-AAB0-7BB8263B0B8A}"/>
                </a:ext>
              </a:extLst>
            </p:cNvPr>
            <p:cNvSpPr/>
            <p:nvPr/>
          </p:nvSpPr>
          <p:spPr>
            <a:xfrm>
              <a:off x="9201004" y="2098181"/>
              <a:ext cx="31194" cy="22860"/>
            </a:xfrm>
            <a:custGeom>
              <a:avLst/>
              <a:gdLst>
                <a:gd name="connsiteX0" fmla="*/ 21908 w 31194"/>
                <a:gd name="connsiteY0" fmla="*/ 0 h 22860"/>
                <a:gd name="connsiteX1" fmla="*/ 26480 w 31194"/>
                <a:gd name="connsiteY1" fmla="*/ 2286 h 22860"/>
                <a:gd name="connsiteX2" fmla="*/ 26480 w 31194"/>
                <a:gd name="connsiteY2" fmla="*/ 16002 h 22860"/>
                <a:gd name="connsiteX3" fmla="*/ 15050 w 31194"/>
                <a:gd name="connsiteY3" fmla="*/ 20574 h 22860"/>
                <a:gd name="connsiteX4" fmla="*/ 8192 w 31194"/>
                <a:gd name="connsiteY4" fmla="*/ 22860 h 22860"/>
                <a:gd name="connsiteX5" fmla="*/ 0 w 31194"/>
                <a:gd name="connsiteY5" fmla="*/ 15240 h 22860"/>
                <a:gd name="connsiteX6" fmla="*/ 8192 w 31194"/>
                <a:gd name="connsiteY6" fmla="*/ 11525 h 22860"/>
                <a:gd name="connsiteX7" fmla="*/ 15050 w 31194"/>
                <a:gd name="connsiteY7" fmla="*/ 6953 h 22860"/>
                <a:gd name="connsiteX8" fmla="*/ 15050 w 31194"/>
                <a:gd name="connsiteY8" fmla="*/ 4667 h 22860"/>
                <a:gd name="connsiteX9" fmla="*/ 21908 w 31194"/>
                <a:gd name="connsiteY9" fmla="*/ 0 h 22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194" h="22860">
                  <a:moveTo>
                    <a:pt x="21908" y="0"/>
                  </a:moveTo>
                  <a:cubicBezTo>
                    <a:pt x="21812" y="4096"/>
                    <a:pt x="24003" y="3429"/>
                    <a:pt x="26480" y="2286"/>
                  </a:cubicBezTo>
                  <a:cubicBezTo>
                    <a:pt x="32766" y="6858"/>
                    <a:pt x="32766" y="11430"/>
                    <a:pt x="26480" y="16002"/>
                  </a:cubicBezTo>
                  <a:cubicBezTo>
                    <a:pt x="21146" y="13621"/>
                    <a:pt x="17717" y="16193"/>
                    <a:pt x="15050" y="20574"/>
                  </a:cubicBezTo>
                  <a:cubicBezTo>
                    <a:pt x="12764" y="21336"/>
                    <a:pt x="10478" y="22098"/>
                    <a:pt x="8192" y="22860"/>
                  </a:cubicBezTo>
                  <a:cubicBezTo>
                    <a:pt x="7049" y="19050"/>
                    <a:pt x="2477" y="18574"/>
                    <a:pt x="0" y="15240"/>
                  </a:cubicBezTo>
                  <a:cubicBezTo>
                    <a:pt x="3143" y="13811"/>
                    <a:pt x="5715" y="12668"/>
                    <a:pt x="8192" y="11525"/>
                  </a:cubicBezTo>
                  <a:cubicBezTo>
                    <a:pt x="14002" y="12763"/>
                    <a:pt x="15812" y="11525"/>
                    <a:pt x="15050" y="6953"/>
                  </a:cubicBezTo>
                  <a:cubicBezTo>
                    <a:pt x="15050" y="6191"/>
                    <a:pt x="15050" y="5429"/>
                    <a:pt x="15050" y="4667"/>
                  </a:cubicBezTo>
                  <a:cubicBezTo>
                    <a:pt x="14859" y="-762"/>
                    <a:pt x="20098" y="2191"/>
                    <a:pt x="21908" y="0"/>
                  </a:cubicBezTo>
                  <a:close/>
                </a:path>
              </a:pathLst>
            </a:custGeom>
            <a:solidFill>
              <a:srgbClr val="FCBD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31" name="Freeform: Shape 430">
              <a:extLst>
                <a:ext uri="{FF2B5EF4-FFF2-40B4-BE49-F238E27FC236}">
                  <a16:creationId xmlns:a16="http://schemas.microsoft.com/office/drawing/2014/main" id="{E884A4C7-8A01-266A-F635-94BE7010B852}"/>
                </a:ext>
              </a:extLst>
            </p:cNvPr>
            <p:cNvSpPr/>
            <p:nvPr/>
          </p:nvSpPr>
          <p:spPr>
            <a:xfrm>
              <a:off x="9156712" y="2114038"/>
              <a:ext cx="20573" cy="16146"/>
            </a:xfrm>
            <a:custGeom>
              <a:avLst/>
              <a:gdLst>
                <a:gd name="connsiteX0" fmla="*/ 11430 w 20573"/>
                <a:gd name="connsiteY0" fmla="*/ 144 h 16146"/>
                <a:gd name="connsiteX1" fmla="*/ 16002 w 20573"/>
                <a:gd name="connsiteY1" fmla="*/ 4716 h 16146"/>
                <a:gd name="connsiteX2" fmla="*/ 20574 w 20573"/>
                <a:gd name="connsiteY2" fmla="*/ 16146 h 16146"/>
                <a:gd name="connsiteX3" fmla="*/ 11430 w 20573"/>
                <a:gd name="connsiteY3" fmla="*/ 5478 h 16146"/>
                <a:gd name="connsiteX4" fmla="*/ 0 w 20573"/>
                <a:gd name="connsiteY4" fmla="*/ 7002 h 16146"/>
                <a:gd name="connsiteX5" fmla="*/ 11430 w 20573"/>
                <a:gd name="connsiteY5" fmla="*/ 144 h 161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573" h="16146">
                  <a:moveTo>
                    <a:pt x="11430" y="144"/>
                  </a:moveTo>
                  <a:cubicBezTo>
                    <a:pt x="14383" y="240"/>
                    <a:pt x="15907" y="1764"/>
                    <a:pt x="16002" y="4716"/>
                  </a:cubicBezTo>
                  <a:cubicBezTo>
                    <a:pt x="21050" y="7098"/>
                    <a:pt x="18764" y="12432"/>
                    <a:pt x="20574" y="16146"/>
                  </a:cubicBezTo>
                  <a:cubicBezTo>
                    <a:pt x="9620" y="13194"/>
                    <a:pt x="9620" y="13194"/>
                    <a:pt x="11430" y="5478"/>
                  </a:cubicBezTo>
                  <a:cubicBezTo>
                    <a:pt x="7525" y="5478"/>
                    <a:pt x="4572" y="12622"/>
                    <a:pt x="0" y="7002"/>
                  </a:cubicBezTo>
                  <a:cubicBezTo>
                    <a:pt x="2381" y="2335"/>
                    <a:pt x="5715" y="-713"/>
                    <a:pt x="11430" y="144"/>
                  </a:cubicBezTo>
                  <a:close/>
                </a:path>
              </a:pathLst>
            </a:custGeom>
            <a:solidFill>
              <a:srgbClr val="F8BE0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32" name="Freeform: Shape 431">
              <a:extLst>
                <a:ext uri="{FF2B5EF4-FFF2-40B4-BE49-F238E27FC236}">
                  <a16:creationId xmlns:a16="http://schemas.microsoft.com/office/drawing/2014/main" id="{F06A05E9-ACE9-F783-8FB5-E4FA49073263}"/>
                </a:ext>
              </a:extLst>
            </p:cNvPr>
            <p:cNvSpPr/>
            <p:nvPr/>
          </p:nvSpPr>
          <p:spPr>
            <a:xfrm>
              <a:off x="9181858" y="2107324"/>
              <a:ext cx="15134" cy="11566"/>
            </a:xfrm>
            <a:custGeom>
              <a:avLst/>
              <a:gdLst>
                <a:gd name="connsiteX0" fmla="*/ 0 w 15134"/>
                <a:gd name="connsiteY0" fmla="*/ 11430 h 11566"/>
                <a:gd name="connsiteX1" fmla="*/ 11430 w 15134"/>
                <a:gd name="connsiteY1" fmla="*/ 0 h 11566"/>
                <a:gd name="connsiteX2" fmla="*/ 14002 w 15134"/>
                <a:gd name="connsiteY2" fmla="*/ 3810 h 11566"/>
                <a:gd name="connsiteX3" fmla="*/ 0 w 15134"/>
                <a:gd name="connsiteY3" fmla="*/ 11430 h 11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4" h="11566">
                  <a:moveTo>
                    <a:pt x="0" y="11430"/>
                  </a:moveTo>
                  <a:cubicBezTo>
                    <a:pt x="2381" y="6191"/>
                    <a:pt x="9525" y="5715"/>
                    <a:pt x="11430" y="0"/>
                  </a:cubicBezTo>
                  <a:cubicBezTo>
                    <a:pt x="13430" y="572"/>
                    <a:pt x="16955" y="1238"/>
                    <a:pt x="14002" y="3810"/>
                  </a:cubicBezTo>
                  <a:cubicBezTo>
                    <a:pt x="10001" y="7239"/>
                    <a:pt x="6572" y="12478"/>
                    <a:pt x="0" y="11430"/>
                  </a:cubicBezTo>
                  <a:close/>
                </a:path>
              </a:pathLst>
            </a:custGeom>
            <a:solidFill>
              <a:srgbClr val="F3B7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33" name="Freeform: Shape 432">
              <a:extLst>
                <a:ext uri="{FF2B5EF4-FFF2-40B4-BE49-F238E27FC236}">
                  <a16:creationId xmlns:a16="http://schemas.microsoft.com/office/drawing/2014/main" id="{899E6233-3780-09F9-13A2-E2D1AB3DBF6B}"/>
                </a:ext>
              </a:extLst>
            </p:cNvPr>
            <p:cNvSpPr/>
            <p:nvPr/>
          </p:nvSpPr>
          <p:spPr>
            <a:xfrm>
              <a:off x="9185584" y="2123377"/>
              <a:ext cx="8322" cy="6807"/>
            </a:xfrm>
            <a:custGeom>
              <a:avLst/>
              <a:gdLst>
                <a:gd name="connsiteX0" fmla="*/ 3133 w 8322"/>
                <a:gd name="connsiteY0" fmla="*/ 6807 h 6807"/>
                <a:gd name="connsiteX1" fmla="*/ 3133 w 8322"/>
                <a:gd name="connsiteY1" fmla="*/ 2235 h 6807"/>
                <a:gd name="connsiteX2" fmla="*/ 8086 w 8322"/>
                <a:gd name="connsiteY2" fmla="*/ 1378 h 6807"/>
                <a:gd name="connsiteX3" fmla="*/ 3133 w 8322"/>
                <a:gd name="connsiteY3" fmla="*/ 6807 h 6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322" h="6807">
                  <a:moveTo>
                    <a:pt x="3133" y="6807"/>
                  </a:moveTo>
                  <a:cubicBezTo>
                    <a:pt x="-4582" y="5283"/>
                    <a:pt x="4562" y="3759"/>
                    <a:pt x="3133" y="2235"/>
                  </a:cubicBezTo>
                  <a:cubicBezTo>
                    <a:pt x="4657" y="426"/>
                    <a:pt x="7229" y="-1289"/>
                    <a:pt x="8086" y="1378"/>
                  </a:cubicBezTo>
                  <a:cubicBezTo>
                    <a:pt x="9134" y="4331"/>
                    <a:pt x="6562" y="6522"/>
                    <a:pt x="3133" y="6807"/>
                  </a:cubicBezTo>
                  <a:close/>
                </a:path>
              </a:pathLst>
            </a:custGeom>
            <a:solidFill>
              <a:srgbClr val="F4BA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34" name="Freeform: Shape 433">
              <a:extLst>
                <a:ext uri="{FF2B5EF4-FFF2-40B4-BE49-F238E27FC236}">
                  <a16:creationId xmlns:a16="http://schemas.microsoft.com/office/drawing/2014/main" id="{81CB3535-DE7E-5FE8-9B30-1CE1AA8CED2C}"/>
                </a:ext>
              </a:extLst>
            </p:cNvPr>
            <p:cNvSpPr/>
            <p:nvPr/>
          </p:nvSpPr>
          <p:spPr>
            <a:xfrm>
              <a:off x="9209195" y="2105038"/>
              <a:ext cx="12102" cy="6700"/>
            </a:xfrm>
            <a:custGeom>
              <a:avLst/>
              <a:gdLst>
                <a:gd name="connsiteX0" fmla="*/ 6858 w 12102"/>
                <a:gd name="connsiteY0" fmla="*/ 0 h 6700"/>
                <a:gd name="connsiteX1" fmla="*/ 11144 w 12102"/>
                <a:gd name="connsiteY1" fmla="*/ 476 h 6700"/>
                <a:gd name="connsiteX2" fmla="*/ 10573 w 12102"/>
                <a:gd name="connsiteY2" fmla="*/ 3715 h 6700"/>
                <a:gd name="connsiteX3" fmla="*/ 0 w 12102"/>
                <a:gd name="connsiteY3" fmla="*/ 4572 h 6700"/>
                <a:gd name="connsiteX4" fmla="*/ 6858 w 12102"/>
                <a:gd name="connsiteY4" fmla="*/ 0 h 6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02" h="6700">
                  <a:moveTo>
                    <a:pt x="6858" y="0"/>
                  </a:moveTo>
                  <a:cubicBezTo>
                    <a:pt x="8287" y="95"/>
                    <a:pt x="10001" y="-190"/>
                    <a:pt x="11144" y="476"/>
                  </a:cubicBezTo>
                  <a:cubicBezTo>
                    <a:pt x="13049" y="1619"/>
                    <a:pt x="11716" y="3143"/>
                    <a:pt x="10573" y="3715"/>
                  </a:cubicBezTo>
                  <a:cubicBezTo>
                    <a:pt x="7239" y="5143"/>
                    <a:pt x="3905" y="9144"/>
                    <a:pt x="0" y="4572"/>
                  </a:cubicBezTo>
                  <a:cubicBezTo>
                    <a:pt x="3334" y="4572"/>
                    <a:pt x="5620" y="3048"/>
                    <a:pt x="6858" y="0"/>
                  </a:cubicBezTo>
                  <a:close/>
                </a:path>
              </a:pathLst>
            </a:custGeom>
            <a:solidFill>
              <a:srgbClr val="F7B2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35" name="Freeform: Shape 434">
              <a:extLst>
                <a:ext uri="{FF2B5EF4-FFF2-40B4-BE49-F238E27FC236}">
                  <a16:creationId xmlns:a16="http://schemas.microsoft.com/office/drawing/2014/main" id="{5EC7113C-DDDC-9D54-B51E-97A06AED65E2}"/>
                </a:ext>
              </a:extLst>
            </p:cNvPr>
            <p:cNvSpPr/>
            <p:nvPr/>
          </p:nvSpPr>
          <p:spPr>
            <a:xfrm>
              <a:off x="9202337" y="2132471"/>
              <a:ext cx="6858" cy="4571"/>
            </a:xfrm>
            <a:custGeom>
              <a:avLst/>
              <a:gdLst>
                <a:gd name="connsiteX0" fmla="*/ 6858 w 6858"/>
                <a:gd name="connsiteY0" fmla="*/ 4572 h 4571"/>
                <a:gd name="connsiteX1" fmla="*/ 0 w 6858"/>
                <a:gd name="connsiteY1" fmla="*/ 4572 h 4571"/>
                <a:gd name="connsiteX2" fmla="*/ 6858 w 6858"/>
                <a:gd name="connsiteY2" fmla="*/ 0 h 4571"/>
                <a:gd name="connsiteX3" fmla="*/ 6858 w 6858"/>
                <a:gd name="connsiteY3" fmla="*/ 4572 h 4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858" h="4571">
                  <a:moveTo>
                    <a:pt x="6858" y="4572"/>
                  </a:moveTo>
                  <a:cubicBezTo>
                    <a:pt x="4572" y="4572"/>
                    <a:pt x="2286" y="4572"/>
                    <a:pt x="0" y="4572"/>
                  </a:cubicBezTo>
                  <a:cubicBezTo>
                    <a:pt x="1334" y="1524"/>
                    <a:pt x="3620" y="0"/>
                    <a:pt x="6858" y="0"/>
                  </a:cubicBezTo>
                  <a:cubicBezTo>
                    <a:pt x="6858" y="1524"/>
                    <a:pt x="6858" y="3048"/>
                    <a:pt x="6858" y="4572"/>
                  </a:cubicBezTo>
                  <a:close/>
                </a:path>
              </a:pathLst>
            </a:custGeom>
            <a:solidFill>
              <a:srgbClr val="F0B2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36" name="Freeform: Shape 435">
              <a:extLst>
                <a:ext uri="{FF2B5EF4-FFF2-40B4-BE49-F238E27FC236}">
                  <a16:creationId xmlns:a16="http://schemas.microsoft.com/office/drawing/2014/main" id="{1E889CEF-924A-CE43-E637-716C6F27B8F3}"/>
                </a:ext>
              </a:extLst>
            </p:cNvPr>
            <p:cNvSpPr/>
            <p:nvPr/>
          </p:nvSpPr>
          <p:spPr>
            <a:xfrm>
              <a:off x="9254915" y="2079473"/>
              <a:ext cx="23224" cy="27851"/>
            </a:xfrm>
            <a:custGeom>
              <a:avLst/>
              <a:gdLst>
                <a:gd name="connsiteX0" fmla="*/ 11430 w 23224"/>
                <a:gd name="connsiteY0" fmla="*/ 27851 h 27851"/>
                <a:gd name="connsiteX1" fmla="*/ 6858 w 23224"/>
                <a:gd name="connsiteY1" fmla="*/ 23279 h 27851"/>
                <a:gd name="connsiteX2" fmla="*/ 4572 w 23224"/>
                <a:gd name="connsiteY2" fmla="*/ 16421 h 27851"/>
                <a:gd name="connsiteX3" fmla="*/ 0 w 23224"/>
                <a:gd name="connsiteY3" fmla="*/ 7277 h 27851"/>
                <a:gd name="connsiteX4" fmla="*/ 3143 w 23224"/>
                <a:gd name="connsiteY4" fmla="*/ 4991 h 27851"/>
                <a:gd name="connsiteX5" fmla="*/ 4001 w 23224"/>
                <a:gd name="connsiteY5" fmla="*/ 2229 h 27851"/>
                <a:gd name="connsiteX6" fmla="*/ 9144 w 23224"/>
                <a:gd name="connsiteY6" fmla="*/ 419 h 27851"/>
                <a:gd name="connsiteX7" fmla="*/ 20574 w 23224"/>
                <a:gd name="connsiteY7" fmla="*/ 7277 h 27851"/>
                <a:gd name="connsiteX8" fmla="*/ 15430 w 23224"/>
                <a:gd name="connsiteY8" fmla="*/ 23279 h 27851"/>
                <a:gd name="connsiteX9" fmla="*/ 11430 w 23224"/>
                <a:gd name="connsiteY9" fmla="*/ 27851 h 27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224" h="27851">
                  <a:moveTo>
                    <a:pt x="11430" y="27851"/>
                  </a:moveTo>
                  <a:cubicBezTo>
                    <a:pt x="8477" y="27756"/>
                    <a:pt x="6953" y="26232"/>
                    <a:pt x="6858" y="23279"/>
                  </a:cubicBezTo>
                  <a:cubicBezTo>
                    <a:pt x="4001" y="21660"/>
                    <a:pt x="9049" y="17564"/>
                    <a:pt x="4572" y="16421"/>
                  </a:cubicBezTo>
                  <a:cubicBezTo>
                    <a:pt x="1619" y="14135"/>
                    <a:pt x="381" y="10897"/>
                    <a:pt x="0" y="7277"/>
                  </a:cubicBezTo>
                  <a:cubicBezTo>
                    <a:pt x="190" y="5277"/>
                    <a:pt x="5143" y="10039"/>
                    <a:pt x="3143" y="4991"/>
                  </a:cubicBezTo>
                  <a:cubicBezTo>
                    <a:pt x="3238" y="3943"/>
                    <a:pt x="3429" y="3086"/>
                    <a:pt x="4001" y="2229"/>
                  </a:cubicBezTo>
                  <a:cubicBezTo>
                    <a:pt x="5620" y="1276"/>
                    <a:pt x="6763" y="-914"/>
                    <a:pt x="9144" y="419"/>
                  </a:cubicBezTo>
                  <a:cubicBezTo>
                    <a:pt x="11906" y="4515"/>
                    <a:pt x="13049" y="11087"/>
                    <a:pt x="20574" y="7277"/>
                  </a:cubicBezTo>
                  <a:cubicBezTo>
                    <a:pt x="25336" y="15850"/>
                    <a:pt x="23717" y="21184"/>
                    <a:pt x="15430" y="23279"/>
                  </a:cubicBezTo>
                  <a:cubicBezTo>
                    <a:pt x="12763" y="23946"/>
                    <a:pt x="11716" y="25375"/>
                    <a:pt x="11430" y="27851"/>
                  </a:cubicBezTo>
                  <a:close/>
                </a:path>
              </a:pathLst>
            </a:custGeom>
            <a:solidFill>
              <a:srgbClr val="F9B9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37" name="Freeform: Shape 436">
              <a:extLst>
                <a:ext uri="{FF2B5EF4-FFF2-40B4-BE49-F238E27FC236}">
                  <a16:creationId xmlns:a16="http://schemas.microsoft.com/office/drawing/2014/main" id="{008559C2-AA38-19C4-74BB-52D97D3CA113}"/>
                </a:ext>
              </a:extLst>
            </p:cNvPr>
            <p:cNvSpPr/>
            <p:nvPr/>
          </p:nvSpPr>
          <p:spPr>
            <a:xfrm>
              <a:off x="9274461" y="2082178"/>
              <a:ext cx="12362" cy="6081"/>
            </a:xfrm>
            <a:custGeom>
              <a:avLst/>
              <a:gdLst>
                <a:gd name="connsiteX0" fmla="*/ 12363 w 12362"/>
                <a:gd name="connsiteY0" fmla="*/ 0 h 6081"/>
                <a:gd name="connsiteX1" fmla="*/ 12363 w 12362"/>
                <a:gd name="connsiteY1" fmla="*/ 4572 h 6081"/>
                <a:gd name="connsiteX2" fmla="*/ 933 w 12362"/>
                <a:gd name="connsiteY2" fmla="*/ 4572 h 6081"/>
                <a:gd name="connsiteX3" fmla="*/ 1695 w 12362"/>
                <a:gd name="connsiteY3" fmla="*/ 667 h 6081"/>
                <a:gd name="connsiteX4" fmla="*/ 12363 w 12362"/>
                <a:gd name="connsiteY4" fmla="*/ 0 h 6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362" h="6081">
                  <a:moveTo>
                    <a:pt x="12363" y="0"/>
                  </a:moveTo>
                  <a:cubicBezTo>
                    <a:pt x="12172" y="1524"/>
                    <a:pt x="9791" y="3048"/>
                    <a:pt x="12363" y="4572"/>
                  </a:cubicBezTo>
                  <a:cubicBezTo>
                    <a:pt x="8553" y="8668"/>
                    <a:pt x="4743" y="2953"/>
                    <a:pt x="933" y="4572"/>
                  </a:cubicBezTo>
                  <a:cubicBezTo>
                    <a:pt x="837" y="3143"/>
                    <a:pt x="-1544" y="1048"/>
                    <a:pt x="1695" y="667"/>
                  </a:cubicBezTo>
                  <a:cubicBezTo>
                    <a:pt x="5314" y="190"/>
                    <a:pt x="8838" y="190"/>
                    <a:pt x="12363" y="0"/>
                  </a:cubicBezTo>
                  <a:close/>
                </a:path>
              </a:pathLst>
            </a:custGeom>
            <a:solidFill>
              <a:srgbClr val="F9B9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38" name="Freeform: Shape 437">
              <a:extLst>
                <a:ext uri="{FF2B5EF4-FFF2-40B4-BE49-F238E27FC236}">
                  <a16:creationId xmlns:a16="http://schemas.microsoft.com/office/drawing/2014/main" id="{7930FF91-AD74-C3B5-E48A-9BC483EAE94A}"/>
                </a:ext>
              </a:extLst>
            </p:cNvPr>
            <p:cNvSpPr/>
            <p:nvPr/>
          </p:nvSpPr>
          <p:spPr>
            <a:xfrm>
              <a:off x="9258844" y="2073035"/>
              <a:ext cx="7500" cy="9143"/>
            </a:xfrm>
            <a:custGeom>
              <a:avLst/>
              <a:gdLst>
                <a:gd name="connsiteX0" fmla="*/ 5215 w 7500"/>
                <a:gd name="connsiteY0" fmla="*/ 6858 h 9143"/>
                <a:gd name="connsiteX1" fmla="*/ 643 w 7500"/>
                <a:gd name="connsiteY1" fmla="*/ 9144 h 9143"/>
                <a:gd name="connsiteX2" fmla="*/ 71 w 7500"/>
                <a:gd name="connsiteY2" fmla="*/ 7620 h 9143"/>
                <a:gd name="connsiteX3" fmla="*/ 643 w 7500"/>
                <a:gd name="connsiteY3" fmla="*/ 6858 h 9143"/>
                <a:gd name="connsiteX4" fmla="*/ 643 w 7500"/>
                <a:gd name="connsiteY4" fmla="*/ 0 h 9143"/>
                <a:gd name="connsiteX5" fmla="*/ 7501 w 7500"/>
                <a:gd name="connsiteY5" fmla="*/ 4572 h 9143"/>
                <a:gd name="connsiteX6" fmla="*/ 5215 w 7500"/>
                <a:gd name="connsiteY6" fmla="*/ 6858 h 9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500" h="9143">
                  <a:moveTo>
                    <a:pt x="5215" y="6858"/>
                  </a:moveTo>
                  <a:cubicBezTo>
                    <a:pt x="3691" y="7620"/>
                    <a:pt x="2167" y="8382"/>
                    <a:pt x="643" y="9144"/>
                  </a:cubicBezTo>
                  <a:cubicBezTo>
                    <a:pt x="71" y="8668"/>
                    <a:pt x="-119" y="8096"/>
                    <a:pt x="71" y="7620"/>
                  </a:cubicBezTo>
                  <a:cubicBezTo>
                    <a:pt x="262" y="7144"/>
                    <a:pt x="452" y="6858"/>
                    <a:pt x="643" y="6858"/>
                  </a:cubicBezTo>
                  <a:cubicBezTo>
                    <a:pt x="643" y="4572"/>
                    <a:pt x="643" y="2286"/>
                    <a:pt x="643" y="0"/>
                  </a:cubicBezTo>
                  <a:cubicBezTo>
                    <a:pt x="3977" y="0"/>
                    <a:pt x="6167" y="1524"/>
                    <a:pt x="7501" y="4572"/>
                  </a:cubicBezTo>
                  <a:cubicBezTo>
                    <a:pt x="6739" y="5334"/>
                    <a:pt x="5977" y="6096"/>
                    <a:pt x="5215" y="6858"/>
                  </a:cubicBezTo>
                  <a:close/>
                </a:path>
              </a:pathLst>
            </a:custGeom>
            <a:solidFill>
              <a:srgbClr val="FBC20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39" name="Freeform: Shape 438">
              <a:extLst>
                <a:ext uri="{FF2B5EF4-FFF2-40B4-BE49-F238E27FC236}">
                  <a16:creationId xmlns:a16="http://schemas.microsoft.com/office/drawing/2014/main" id="{96F43691-4172-09FB-08A5-21EBC3C66B32}"/>
                </a:ext>
              </a:extLst>
            </p:cNvPr>
            <p:cNvSpPr/>
            <p:nvPr/>
          </p:nvSpPr>
          <p:spPr>
            <a:xfrm>
              <a:off x="9250343" y="2079893"/>
              <a:ext cx="9144" cy="5808"/>
            </a:xfrm>
            <a:custGeom>
              <a:avLst/>
              <a:gdLst>
                <a:gd name="connsiteX0" fmla="*/ 9144 w 9144"/>
                <a:gd name="connsiteY0" fmla="*/ 0 h 5808"/>
                <a:gd name="connsiteX1" fmla="*/ 9144 w 9144"/>
                <a:gd name="connsiteY1" fmla="*/ 2286 h 5808"/>
                <a:gd name="connsiteX2" fmla="*/ 9144 w 9144"/>
                <a:gd name="connsiteY2" fmla="*/ 2286 h 5808"/>
                <a:gd name="connsiteX3" fmla="*/ 0 w 9144"/>
                <a:gd name="connsiteY3" fmla="*/ 0 h 5808"/>
                <a:gd name="connsiteX4" fmla="*/ 0 w 9144"/>
                <a:gd name="connsiteY4" fmla="*/ 0 h 5808"/>
                <a:gd name="connsiteX5" fmla="*/ 9144 w 9144"/>
                <a:gd name="connsiteY5" fmla="*/ 0 h 58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144" h="5808">
                  <a:moveTo>
                    <a:pt x="9144" y="0"/>
                  </a:moveTo>
                  <a:cubicBezTo>
                    <a:pt x="9144" y="762"/>
                    <a:pt x="9144" y="1524"/>
                    <a:pt x="9144" y="2286"/>
                  </a:cubicBezTo>
                  <a:lnTo>
                    <a:pt x="9144" y="2286"/>
                  </a:lnTo>
                  <a:cubicBezTo>
                    <a:pt x="5429" y="4286"/>
                    <a:pt x="667" y="10192"/>
                    <a:pt x="0" y="0"/>
                  </a:cubicBezTo>
                  <a:lnTo>
                    <a:pt x="0" y="0"/>
                  </a:lnTo>
                  <a:cubicBezTo>
                    <a:pt x="3048" y="0"/>
                    <a:pt x="6096" y="0"/>
                    <a:pt x="9144" y="0"/>
                  </a:cubicBezTo>
                  <a:close/>
                </a:path>
              </a:pathLst>
            </a:custGeom>
            <a:solidFill>
              <a:srgbClr val="F0B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40" name="Freeform: Shape 439">
              <a:extLst>
                <a:ext uri="{FF2B5EF4-FFF2-40B4-BE49-F238E27FC236}">
                  <a16:creationId xmlns:a16="http://schemas.microsoft.com/office/drawing/2014/main" id="{75DCBDF6-2F1A-4F7E-B288-D8CFD2B7CA11}"/>
                </a:ext>
              </a:extLst>
            </p:cNvPr>
            <p:cNvSpPr/>
            <p:nvPr/>
          </p:nvSpPr>
          <p:spPr>
            <a:xfrm>
              <a:off x="9142639" y="2102753"/>
              <a:ext cx="27391" cy="25050"/>
            </a:xfrm>
            <a:custGeom>
              <a:avLst/>
              <a:gdLst>
                <a:gd name="connsiteX0" fmla="*/ 25503 w 27391"/>
                <a:gd name="connsiteY0" fmla="*/ 11430 h 25050"/>
                <a:gd name="connsiteX1" fmla="*/ 14073 w 27391"/>
                <a:gd name="connsiteY1" fmla="*/ 18288 h 25050"/>
                <a:gd name="connsiteX2" fmla="*/ 4739 w 27391"/>
                <a:gd name="connsiteY2" fmla="*/ 24003 h 25050"/>
                <a:gd name="connsiteX3" fmla="*/ 643 w 27391"/>
                <a:gd name="connsiteY3" fmla="*/ 25051 h 25050"/>
                <a:gd name="connsiteX4" fmla="*/ 2738 w 27391"/>
                <a:gd name="connsiteY4" fmla="*/ 18193 h 25050"/>
                <a:gd name="connsiteX5" fmla="*/ 4643 w 27391"/>
                <a:gd name="connsiteY5" fmla="*/ 16002 h 25050"/>
                <a:gd name="connsiteX6" fmla="*/ 9501 w 27391"/>
                <a:gd name="connsiteY6" fmla="*/ 9144 h 25050"/>
                <a:gd name="connsiteX7" fmla="*/ 11787 w 27391"/>
                <a:gd name="connsiteY7" fmla="*/ 4572 h 25050"/>
                <a:gd name="connsiteX8" fmla="*/ 23217 w 27391"/>
                <a:gd name="connsiteY8" fmla="*/ 0 h 25050"/>
                <a:gd name="connsiteX9" fmla="*/ 25503 w 27391"/>
                <a:gd name="connsiteY9" fmla="*/ 11430 h 25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7391" h="25050">
                  <a:moveTo>
                    <a:pt x="25503" y="11430"/>
                  </a:moveTo>
                  <a:cubicBezTo>
                    <a:pt x="21693" y="13716"/>
                    <a:pt x="17883" y="16002"/>
                    <a:pt x="14073" y="18288"/>
                  </a:cubicBezTo>
                  <a:cubicBezTo>
                    <a:pt x="10930" y="20193"/>
                    <a:pt x="7882" y="22193"/>
                    <a:pt x="4739" y="24003"/>
                  </a:cubicBezTo>
                  <a:cubicBezTo>
                    <a:pt x="3500" y="24670"/>
                    <a:pt x="2072" y="24765"/>
                    <a:pt x="643" y="25051"/>
                  </a:cubicBezTo>
                  <a:cubicBezTo>
                    <a:pt x="-1548" y="21527"/>
                    <a:pt x="2548" y="20574"/>
                    <a:pt x="2738" y="18193"/>
                  </a:cubicBezTo>
                  <a:cubicBezTo>
                    <a:pt x="3310" y="17431"/>
                    <a:pt x="3977" y="16669"/>
                    <a:pt x="4643" y="16002"/>
                  </a:cubicBezTo>
                  <a:cubicBezTo>
                    <a:pt x="6263" y="13811"/>
                    <a:pt x="8549" y="12002"/>
                    <a:pt x="9501" y="9144"/>
                  </a:cubicBezTo>
                  <a:cubicBezTo>
                    <a:pt x="10263" y="7620"/>
                    <a:pt x="11025" y="6096"/>
                    <a:pt x="11787" y="4572"/>
                  </a:cubicBezTo>
                  <a:cubicBezTo>
                    <a:pt x="17597" y="8191"/>
                    <a:pt x="19121" y="952"/>
                    <a:pt x="23217" y="0"/>
                  </a:cubicBezTo>
                  <a:cubicBezTo>
                    <a:pt x="27408" y="3143"/>
                    <a:pt x="28932" y="6763"/>
                    <a:pt x="25503" y="11430"/>
                  </a:cubicBezTo>
                  <a:close/>
                </a:path>
              </a:pathLst>
            </a:custGeom>
            <a:solidFill>
              <a:srgbClr val="FDCB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41" name="Freeform: Shape 440">
              <a:extLst>
                <a:ext uri="{FF2B5EF4-FFF2-40B4-BE49-F238E27FC236}">
                  <a16:creationId xmlns:a16="http://schemas.microsoft.com/office/drawing/2014/main" id="{58653653-A2C7-E3B3-4971-99D965C5C4A2}"/>
                </a:ext>
              </a:extLst>
            </p:cNvPr>
            <p:cNvSpPr/>
            <p:nvPr/>
          </p:nvSpPr>
          <p:spPr>
            <a:xfrm>
              <a:off x="9145283" y="2110933"/>
              <a:ext cx="8356" cy="10107"/>
            </a:xfrm>
            <a:custGeom>
              <a:avLst/>
              <a:gdLst>
                <a:gd name="connsiteX0" fmla="*/ 6858 w 8356"/>
                <a:gd name="connsiteY0" fmla="*/ 964 h 10107"/>
                <a:gd name="connsiteX1" fmla="*/ 2286 w 8356"/>
                <a:gd name="connsiteY1" fmla="*/ 10108 h 10107"/>
                <a:gd name="connsiteX2" fmla="*/ 0 w 8356"/>
                <a:gd name="connsiteY2" fmla="*/ 5536 h 10107"/>
                <a:gd name="connsiteX3" fmla="*/ 6858 w 8356"/>
                <a:gd name="connsiteY3" fmla="*/ 964 h 10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356" h="10107">
                  <a:moveTo>
                    <a:pt x="6858" y="964"/>
                  </a:moveTo>
                  <a:cubicBezTo>
                    <a:pt x="11335" y="7060"/>
                    <a:pt x="4572" y="7441"/>
                    <a:pt x="2286" y="10108"/>
                  </a:cubicBezTo>
                  <a:cubicBezTo>
                    <a:pt x="571" y="9060"/>
                    <a:pt x="1333" y="6774"/>
                    <a:pt x="0" y="5536"/>
                  </a:cubicBezTo>
                  <a:cubicBezTo>
                    <a:pt x="286" y="1059"/>
                    <a:pt x="1905" y="-1513"/>
                    <a:pt x="6858" y="964"/>
                  </a:cubicBezTo>
                  <a:close/>
                </a:path>
              </a:pathLst>
            </a:custGeom>
            <a:solidFill>
              <a:srgbClr val="FBC3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42" name="Freeform: Shape 441">
              <a:extLst>
                <a:ext uri="{FF2B5EF4-FFF2-40B4-BE49-F238E27FC236}">
                  <a16:creationId xmlns:a16="http://schemas.microsoft.com/office/drawing/2014/main" id="{8330D7DA-9FA7-ABA1-05B7-32182DAF3004}"/>
                </a:ext>
              </a:extLst>
            </p:cNvPr>
            <p:cNvSpPr/>
            <p:nvPr/>
          </p:nvSpPr>
          <p:spPr>
            <a:xfrm>
              <a:off x="9141621" y="2116468"/>
              <a:ext cx="5947" cy="4572"/>
            </a:xfrm>
            <a:custGeom>
              <a:avLst/>
              <a:gdLst>
                <a:gd name="connsiteX0" fmla="*/ 3662 w 5947"/>
                <a:gd name="connsiteY0" fmla="*/ 0 h 4572"/>
                <a:gd name="connsiteX1" fmla="*/ 5948 w 5947"/>
                <a:gd name="connsiteY1" fmla="*/ 4572 h 4572"/>
                <a:gd name="connsiteX2" fmla="*/ 3662 w 5947"/>
                <a:gd name="connsiteY2" fmla="*/ 4572 h 4572"/>
                <a:gd name="connsiteX3" fmla="*/ 42 w 5947"/>
                <a:gd name="connsiteY3" fmla="*/ 2762 h 4572"/>
                <a:gd name="connsiteX4" fmla="*/ 3662 w 5947"/>
                <a:gd name="connsiteY4" fmla="*/ 0 h 4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47" h="4572">
                  <a:moveTo>
                    <a:pt x="3662" y="0"/>
                  </a:moveTo>
                  <a:cubicBezTo>
                    <a:pt x="5471" y="953"/>
                    <a:pt x="5948" y="2667"/>
                    <a:pt x="5948" y="4572"/>
                  </a:cubicBezTo>
                  <a:cubicBezTo>
                    <a:pt x="5186" y="4572"/>
                    <a:pt x="4424" y="4572"/>
                    <a:pt x="3662" y="4572"/>
                  </a:cubicBezTo>
                  <a:cubicBezTo>
                    <a:pt x="2423" y="4001"/>
                    <a:pt x="233" y="3620"/>
                    <a:pt x="42" y="2762"/>
                  </a:cubicBezTo>
                  <a:cubicBezTo>
                    <a:pt x="-434" y="191"/>
                    <a:pt x="3281" y="2096"/>
                    <a:pt x="3662" y="0"/>
                  </a:cubicBezTo>
                  <a:close/>
                </a:path>
              </a:pathLst>
            </a:custGeom>
            <a:solidFill>
              <a:srgbClr val="F5BA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43" name="Freeform: Shape 442">
              <a:extLst>
                <a:ext uri="{FF2B5EF4-FFF2-40B4-BE49-F238E27FC236}">
                  <a16:creationId xmlns:a16="http://schemas.microsoft.com/office/drawing/2014/main" id="{C18862E6-D33E-0112-A256-EF9CC9140F9D}"/>
                </a:ext>
              </a:extLst>
            </p:cNvPr>
            <p:cNvSpPr/>
            <p:nvPr/>
          </p:nvSpPr>
          <p:spPr>
            <a:xfrm>
              <a:off x="9245328" y="2079893"/>
              <a:ext cx="17588" cy="13716"/>
            </a:xfrm>
            <a:custGeom>
              <a:avLst/>
              <a:gdLst>
                <a:gd name="connsiteX0" fmla="*/ 5015 w 17588"/>
                <a:gd name="connsiteY0" fmla="*/ 0 h 13716"/>
                <a:gd name="connsiteX1" fmla="*/ 14159 w 17588"/>
                <a:gd name="connsiteY1" fmla="*/ 2286 h 13716"/>
                <a:gd name="connsiteX2" fmla="*/ 17588 w 17588"/>
                <a:gd name="connsiteY2" fmla="*/ 13716 h 13716"/>
                <a:gd name="connsiteX3" fmla="*/ 9587 w 17588"/>
                <a:gd name="connsiteY3" fmla="*/ 6858 h 13716"/>
                <a:gd name="connsiteX4" fmla="*/ 5015 w 17588"/>
                <a:gd name="connsiteY4" fmla="*/ 11430 h 13716"/>
                <a:gd name="connsiteX5" fmla="*/ 5015 w 17588"/>
                <a:gd name="connsiteY5" fmla="*/ 0 h 13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588" h="13716">
                  <a:moveTo>
                    <a:pt x="5015" y="0"/>
                  </a:moveTo>
                  <a:cubicBezTo>
                    <a:pt x="6253" y="7906"/>
                    <a:pt x="11206" y="1143"/>
                    <a:pt x="14159" y="2286"/>
                  </a:cubicBezTo>
                  <a:cubicBezTo>
                    <a:pt x="15207" y="5620"/>
                    <a:pt x="16159" y="8954"/>
                    <a:pt x="17588" y="13716"/>
                  </a:cubicBezTo>
                  <a:cubicBezTo>
                    <a:pt x="14159" y="10858"/>
                    <a:pt x="11873" y="8858"/>
                    <a:pt x="9587" y="6858"/>
                  </a:cubicBezTo>
                  <a:cubicBezTo>
                    <a:pt x="8063" y="8382"/>
                    <a:pt x="6539" y="9906"/>
                    <a:pt x="5015" y="11430"/>
                  </a:cubicBezTo>
                  <a:cubicBezTo>
                    <a:pt x="6730" y="7620"/>
                    <a:pt x="-7082" y="3810"/>
                    <a:pt x="5015" y="0"/>
                  </a:cubicBezTo>
                  <a:close/>
                </a:path>
              </a:pathLst>
            </a:custGeom>
            <a:solidFill>
              <a:srgbClr val="FCBE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44" name="Freeform: Shape 443">
              <a:extLst>
                <a:ext uri="{FF2B5EF4-FFF2-40B4-BE49-F238E27FC236}">
                  <a16:creationId xmlns:a16="http://schemas.microsoft.com/office/drawing/2014/main" id="{34263AEC-BBC3-A0CF-EC58-EE10433B022C}"/>
                </a:ext>
              </a:extLst>
            </p:cNvPr>
            <p:cNvSpPr/>
            <p:nvPr/>
          </p:nvSpPr>
          <p:spPr>
            <a:xfrm>
              <a:off x="9227157" y="2111897"/>
              <a:ext cx="20900" cy="13620"/>
            </a:xfrm>
            <a:custGeom>
              <a:avLst/>
              <a:gdLst>
                <a:gd name="connsiteX0" fmla="*/ 14042 w 20900"/>
                <a:gd name="connsiteY0" fmla="*/ 0 h 13620"/>
                <a:gd name="connsiteX1" fmla="*/ 18614 w 20900"/>
                <a:gd name="connsiteY1" fmla="*/ 2286 h 13620"/>
                <a:gd name="connsiteX2" fmla="*/ 20900 w 20900"/>
                <a:gd name="connsiteY2" fmla="*/ 2286 h 13620"/>
                <a:gd name="connsiteX3" fmla="*/ 18614 w 20900"/>
                <a:gd name="connsiteY3" fmla="*/ 6858 h 13620"/>
                <a:gd name="connsiteX4" fmla="*/ 422 w 20900"/>
                <a:gd name="connsiteY4" fmla="*/ 13621 h 13620"/>
                <a:gd name="connsiteX5" fmla="*/ 2612 w 20900"/>
                <a:gd name="connsiteY5" fmla="*/ 4572 h 13620"/>
                <a:gd name="connsiteX6" fmla="*/ 2612 w 20900"/>
                <a:gd name="connsiteY6" fmla="*/ 4572 h 13620"/>
                <a:gd name="connsiteX7" fmla="*/ 14042 w 20900"/>
                <a:gd name="connsiteY7" fmla="*/ 0 h 13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0900" h="13620">
                  <a:moveTo>
                    <a:pt x="14042" y="0"/>
                  </a:moveTo>
                  <a:cubicBezTo>
                    <a:pt x="15566" y="762"/>
                    <a:pt x="17090" y="1524"/>
                    <a:pt x="18614" y="2286"/>
                  </a:cubicBezTo>
                  <a:cubicBezTo>
                    <a:pt x="19376" y="2286"/>
                    <a:pt x="20138" y="2286"/>
                    <a:pt x="20900" y="2286"/>
                  </a:cubicBezTo>
                  <a:cubicBezTo>
                    <a:pt x="20138" y="3810"/>
                    <a:pt x="19376" y="5334"/>
                    <a:pt x="18614" y="6858"/>
                  </a:cubicBezTo>
                  <a:cubicBezTo>
                    <a:pt x="11375" y="5334"/>
                    <a:pt x="5756" y="8953"/>
                    <a:pt x="422" y="13621"/>
                  </a:cubicBezTo>
                  <a:cubicBezTo>
                    <a:pt x="-1102" y="9334"/>
                    <a:pt x="1946" y="7334"/>
                    <a:pt x="2612" y="4572"/>
                  </a:cubicBezTo>
                  <a:lnTo>
                    <a:pt x="2612" y="4572"/>
                  </a:lnTo>
                  <a:cubicBezTo>
                    <a:pt x="4803" y="-1143"/>
                    <a:pt x="11471" y="4572"/>
                    <a:pt x="14042" y="0"/>
                  </a:cubicBezTo>
                  <a:close/>
                </a:path>
              </a:pathLst>
            </a:custGeom>
            <a:solidFill>
              <a:srgbClr val="F5B8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45" name="Freeform: Shape 444">
              <a:extLst>
                <a:ext uri="{FF2B5EF4-FFF2-40B4-BE49-F238E27FC236}">
                  <a16:creationId xmlns:a16="http://schemas.microsoft.com/office/drawing/2014/main" id="{85F986AE-F37B-3DAD-C6B0-21E7CDB032D4}"/>
                </a:ext>
              </a:extLst>
            </p:cNvPr>
            <p:cNvSpPr/>
            <p:nvPr/>
          </p:nvSpPr>
          <p:spPr>
            <a:xfrm>
              <a:off x="9258617" y="2095824"/>
              <a:ext cx="5520" cy="6928"/>
            </a:xfrm>
            <a:custGeom>
              <a:avLst/>
              <a:gdLst>
                <a:gd name="connsiteX0" fmla="*/ 871 w 5520"/>
                <a:gd name="connsiteY0" fmla="*/ 71 h 6928"/>
                <a:gd name="connsiteX1" fmla="*/ 3157 w 5520"/>
                <a:gd name="connsiteY1" fmla="*/ 6929 h 6928"/>
                <a:gd name="connsiteX2" fmla="*/ 871 w 5520"/>
                <a:gd name="connsiteY2" fmla="*/ 4643 h 6928"/>
                <a:gd name="connsiteX3" fmla="*/ 109 w 5520"/>
                <a:gd name="connsiteY3" fmla="*/ 3119 h 6928"/>
                <a:gd name="connsiteX4" fmla="*/ 871 w 5520"/>
                <a:gd name="connsiteY4" fmla="*/ 2357 h 6928"/>
                <a:gd name="connsiteX5" fmla="*/ 871 w 5520"/>
                <a:gd name="connsiteY5" fmla="*/ 71 h 6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520" h="6928">
                  <a:moveTo>
                    <a:pt x="871" y="71"/>
                  </a:moveTo>
                  <a:cubicBezTo>
                    <a:pt x="10872" y="-691"/>
                    <a:pt x="1347" y="4928"/>
                    <a:pt x="3157" y="6929"/>
                  </a:cubicBezTo>
                  <a:cubicBezTo>
                    <a:pt x="2395" y="6167"/>
                    <a:pt x="1633" y="5405"/>
                    <a:pt x="871" y="4643"/>
                  </a:cubicBezTo>
                  <a:cubicBezTo>
                    <a:pt x="109" y="4166"/>
                    <a:pt x="-177" y="3595"/>
                    <a:pt x="109" y="3119"/>
                  </a:cubicBezTo>
                  <a:cubicBezTo>
                    <a:pt x="394" y="2642"/>
                    <a:pt x="680" y="2357"/>
                    <a:pt x="871" y="2357"/>
                  </a:cubicBezTo>
                  <a:cubicBezTo>
                    <a:pt x="871" y="1595"/>
                    <a:pt x="871" y="833"/>
                    <a:pt x="871" y="71"/>
                  </a:cubicBezTo>
                  <a:close/>
                </a:path>
              </a:pathLst>
            </a:custGeom>
            <a:solidFill>
              <a:srgbClr val="EFAC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46" name="Freeform: Shape 445">
              <a:extLst>
                <a:ext uri="{FF2B5EF4-FFF2-40B4-BE49-F238E27FC236}">
                  <a16:creationId xmlns:a16="http://schemas.microsoft.com/office/drawing/2014/main" id="{4C9E0AF6-832F-1701-AA0D-02F8D0AE4F28}"/>
                </a:ext>
              </a:extLst>
            </p:cNvPr>
            <p:cNvSpPr/>
            <p:nvPr/>
          </p:nvSpPr>
          <p:spPr>
            <a:xfrm>
              <a:off x="9254035" y="2098181"/>
              <a:ext cx="5452" cy="5333"/>
            </a:xfrm>
            <a:custGeom>
              <a:avLst/>
              <a:gdLst>
                <a:gd name="connsiteX0" fmla="*/ 5452 w 5452"/>
                <a:gd name="connsiteY0" fmla="*/ 0 h 5333"/>
                <a:gd name="connsiteX1" fmla="*/ 5452 w 5452"/>
                <a:gd name="connsiteY1" fmla="*/ 2286 h 5333"/>
                <a:gd name="connsiteX2" fmla="*/ 1356 w 5452"/>
                <a:gd name="connsiteY2" fmla="*/ 5334 h 5333"/>
                <a:gd name="connsiteX3" fmla="*/ 23 w 5452"/>
                <a:gd name="connsiteY3" fmla="*/ 2857 h 5333"/>
                <a:gd name="connsiteX4" fmla="*/ 5452 w 5452"/>
                <a:gd name="connsiteY4" fmla="*/ 0 h 5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452" h="5333">
                  <a:moveTo>
                    <a:pt x="5452" y="0"/>
                  </a:moveTo>
                  <a:cubicBezTo>
                    <a:pt x="5452" y="762"/>
                    <a:pt x="5452" y="1524"/>
                    <a:pt x="5452" y="2286"/>
                  </a:cubicBezTo>
                  <a:cubicBezTo>
                    <a:pt x="4119" y="3334"/>
                    <a:pt x="2690" y="4286"/>
                    <a:pt x="1356" y="5334"/>
                  </a:cubicBezTo>
                  <a:cubicBezTo>
                    <a:pt x="880" y="4477"/>
                    <a:pt x="-168" y="3429"/>
                    <a:pt x="23" y="2857"/>
                  </a:cubicBezTo>
                  <a:cubicBezTo>
                    <a:pt x="975" y="476"/>
                    <a:pt x="3166" y="95"/>
                    <a:pt x="5452" y="0"/>
                  </a:cubicBezTo>
                  <a:close/>
                </a:path>
              </a:pathLst>
            </a:custGeom>
            <a:solidFill>
              <a:srgbClr val="FBBA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47" name="Freeform: Shape 446">
              <a:extLst>
                <a:ext uri="{FF2B5EF4-FFF2-40B4-BE49-F238E27FC236}">
                  <a16:creationId xmlns:a16="http://schemas.microsoft.com/office/drawing/2014/main" id="{0FBA9E2F-CCC8-2DFD-B5D7-B2F25633FAC2}"/>
                </a:ext>
              </a:extLst>
            </p:cNvPr>
            <p:cNvSpPr/>
            <p:nvPr/>
          </p:nvSpPr>
          <p:spPr>
            <a:xfrm>
              <a:off x="9227483" y="2098181"/>
              <a:ext cx="13715" cy="18287"/>
            </a:xfrm>
            <a:custGeom>
              <a:avLst/>
              <a:gdLst>
                <a:gd name="connsiteX0" fmla="*/ 13716 w 13715"/>
                <a:gd name="connsiteY0" fmla="*/ 13716 h 18287"/>
                <a:gd name="connsiteX1" fmla="*/ 2286 w 13715"/>
                <a:gd name="connsiteY1" fmla="*/ 18288 h 18287"/>
                <a:gd name="connsiteX2" fmla="*/ 0 w 13715"/>
                <a:gd name="connsiteY2" fmla="*/ 16002 h 18287"/>
                <a:gd name="connsiteX3" fmla="*/ 0 w 13715"/>
                <a:gd name="connsiteY3" fmla="*/ 2286 h 18287"/>
                <a:gd name="connsiteX4" fmla="*/ 6858 w 13715"/>
                <a:gd name="connsiteY4" fmla="*/ 0 h 18287"/>
                <a:gd name="connsiteX5" fmla="*/ 9144 w 13715"/>
                <a:gd name="connsiteY5" fmla="*/ 10001 h 18287"/>
                <a:gd name="connsiteX6" fmla="*/ 8382 w 13715"/>
                <a:gd name="connsiteY6" fmla="*/ 12573 h 18287"/>
                <a:gd name="connsiteX7" fmla="*/ 13716 w 13715"/>
                <a:gd name="connsiteY7" fmla="*/ 13716 h 18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715" h="18287">
                  <a:moveTo>
                    <a:pt x="13716" y="13716"/>
                  </a:moveTo>
                  <a:cubicBezTo>
                    <a:pt x="12764" y="22479"/>
                    <a:pt x="5239" y="14573"/>
                    <a:pt x="2286" y="18288"/>
                  </a:cubicBezTo>
                  <a:cubicBezTo>
                    <a:pt x="1524" y="17526"/>
                    <a:pt x="762" y="16764"/>
                    <a:pt x="0" y="16002"/>
                  </a:cubicBezTo>
                  <a:cubicBezTo>
                    <a:pt x="2858" y="11430"/>
                    <a:pt x="2858" y="6858"/>
                    <a:pt x="0" y="2286"/>
                  </a:cubicBezTo>
                  <a:cubicBezTo>
                    <a:pt x="2286" y="1524"/>
                    <a:pt x="4572" y="762"/>
                    <a:pt x="6858" y="0"/>
                  </a:cubicBezTo>
                  <a:cubicBezTo>
                    <a:pt x="15240" y="5048"/>
                    <a:pt x="15240" y="5143"/>
                    <a:pt x="9144" y="10001"/>
                  </a:cubicBezTo>
                  <a:cubicBezTo>
                    <a:pt x="8096" y="10858"/>
                    <a:pt x="7525" y="12097"/>
                    <a:pt x="8382" y="12573"/>
                  </a:cubicBezTo>
                  <a:cubicBezTo>
                    <a:pt x="9906" y="13335"/>
                    <a:pt x="11906" y="13335"/>
                    <a:pt x="13716" y="13716"/>
                  </a:cubicBezTo>
                  <a:close/>
                </a:path>
              </a:pathLst>
            </a:custGeom>
            <a:solidFill>
              <a:srgbClr val="FCC4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grpSp>
        <p:nvGrpSpPr>
          <p:cNvPr id="448" name="Graphic 44260">
            <a:extLst>
              <a:ext uri="{FF2B5EF4-FFF2-40B4-BE49-F238E27FC236}">
                <a16:creationId xmlns:a16="http://schemas.microsoft.com/office/drawing/2014/main" id="{A947566A-A15A-69E6-855A-B67A69498BC6}"/>
              </a:ext>
            </a:extLst>
          </p:cNvPr>
          <p:cNvGrpSpPr/>
          <p:nvPr/>
        </p:nvGrpSpPr>
        <p:grpSpPr>
          <a:xfrm>
            <a:off x="222060" y="6081498"/>
            <a:ext cx="969040" cy="960328"/>
            <a:chOff x="5972175" y="3276600"/>
            <a:chExt cx="245554" cy="304990"/>
          </a:xfrm>
        </p:grpSpPr>
        <p:sp>
          <p:nvSpPr>
            <p:cNvPr id="449" name="Freeform: Shape 11">
              <a:extLst>
                <a:ext uri="{FF2B5EF4-FFF2-40B4-BE49-F238E27FC236}">
                  <a16:creationId xmlns:a16="http://schemas.microsoft.com/office/drawing/2014/main" id="{76DD4EE4-C34D-E9BE-AB17-A620F3E55AB2}"/>
                </a:ext>
              </a:extLst>
            </p:cNvPr>
            <p:cNvSpPr/>
            <p:nvPr/>
          </p:nvSpPr>
          <p:spPr>
            <a:xfrm>
              <a:off x="5991225" y="3309651"/>
              <a:ext cx="226504" cy="271938"/>
            </a:xfrm>
            <a:custGeom>
              <a:avLst/>
              <a:gdLst>
                <a:gd name="connsiteX0" fmla="*/ 0 w 226504"/>
                <a:gd name="connsiteY0" fmla="*/ 163830 h 271938"/>
                <a:gd name="connsiteX1" fmla="*/ 21241 w 226504"/>
                <a:gd name="connsiteY1" fmla="*/ 122015 h 271938"/>
                <a:gd name="connsiteX2" fmla="*/ 42101 w 226504"/>
                <a:gd name="connsiteY2" fmla="*/ 129159 h 271938"/>
                <a:gd name="connsiteX3" fmla="*/ 172117 w 226504"/>
                <a:gd name="connsiteY3" fmla="*/ 0 h 271938"/>
                <a:gd name="connsiteX4" fmla="*/ 226505 w 226504"/>
                <a:gd name="connsiteY4" fmla="*/ 37052 h 271938"/>
                <a:gd name="connsiteX5" fmla="*/ 183833 w 226504"/>
                <a:gd name="connsiteY5" fmla="*/ 221647 h 271938"/>
                <a:gd name="connsiteX6" fmla="*/ 199644 w 226504"/>
                <a:gd name="connsiteY6" fmla="*/ 231743 h 271938"/>
                <a:gd name="connsiteX7" fmla="*/ 174022 w 226504"/>
                <a:gd name="connsiteY7" fmla="*/ 271939 h 271938"/>
                <a:gd name="connsiteX8" fmla="*/ 96298 w 226504"/>
                <a:gd name="connsiteY8" fmla="*/ 225076 h 271938"/>
                <a:gd name="connsiteX9" fmla="*/ 117348 w 226504"/>
                <a:gd name="connsiteY9" fmla="*/ 183547 h 271938"/>
                <a:gd name="connsiteX10" fmla="*/ 131826 w 226504"/>
                <a:gd name="connsiteY10" fmla="*/ 191643 h 271938"/>
                <a:gd name="connsiteX11" fmla="*/ 138589 w 226504"/>
                <a:gd name="connsiteY11" fmla="*/ 164783 h 271938"/>
                <a:gd name="connsiteX12" fmla="*/ 102013 w 226504"/>
                <a:gd name="connsiteY12" fmla="*/ 140684 h 271938"/>
                <a:gd name="connsiteX13" fmla="*/ 86963 w 226504"/>
                <a:gd name="connsiteY13" fmla="*/ 156496 h 271938"/>
                <a:gd name="connsiteX14" fmla="*/ 104013 w 226504"/>
                <a:gd name="connsiteY14" fmla="*/ 170783 h 271938"/>
                <a:gd name="connsiteX15" fmla="*/ 81629 w 226504"/>
                <a:gd name="connsiteY15" fmla="*/ 210693 h 271938"/>
                <a:gd name="connsiteX16" fmla="*/ 0 w 226504"/>
                <a:gd name="connsiteY16" fmla="*/ 163830 h 271938"/>
                <a:gd name="connsiteX17" fmla="*/ 162401 w 226504"/>
                <a:gd name="connsiteY17" fmla="*/ 79820 h 271938"/>
                <a:gd name="connsiteX18" fmla="*/ 128207 w 226504"/>
                <a:gd name="connsiteY18" fmla="*/ 109919 h 271938"/>
                <a:gd name="connsiteX19" fmla="*/ 153353 w 226504"/>
                <a:gd name="connsiteY19" fmla="*/ 124016 h 271938"/>
                <a:gd name="connsiteX20" fmla="*/ 162401 w 226504"/>
                <a:gd name="connsiteY20" fmla="*/ 79820 h 271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26504" h="271938">
                  <a:moveTo>
                    <a:pt x="0" y="163830"/>
                  </a:moveTo>
                  <a:cubicBezTo>
                    <a:pt x="1429" y="153162"/>
                    <a:pt x="21241" y="122015"/>
                    <a:pt x="21241" y="122015"/>
                  </a:cubicBezTo>
                  <a:lnTo>
                    <a:pt x="42101" y="129159"/>
                  </a:lnTo>
                  <a:cubicBezTo>
                    <a:pt x="97155" y="69342"/>
                    <a:pt x="172117" y="0"/>
                    <a:pt x="172117" y="0"/>
                  </a:cubicBezTo>
                  <a:cubicBezTo>
                    <a:pt x="184404" y="2477"/>
                    <a:pt x="226505" y="37052"/>
                    <a:pt x="226505" y="37052"/>
                  </a:cubicBezTo>
                  <a:lnTo>
                    <a:pt x="183833" y="221647"/>
                  </a:lnTo>
                  <a:lnTo>
                    <a:pt x="199644" y="231743"/>
                  </a:lnTo>
                  <a:lnTo>
                    <a:pt x="174022" y="271939"/>
                  </a:lnTo>
                  <a:cubicBezTo>
                    <a:pt x="174022" y="271939"/>
                    <a:pt x="98203" y="228600"/>
                    <a:pt x="96298" y="225076"/>
                  </a:cubicBezTo>
                  <a:cubicBezTo>
                    <a:pt x="94774" y="221456"/>
                    <a:pt x="115348" y="183071"/>
                    <a:pt x="117348" y="183547"/>
                  </a:cubicBezTo>
                  <a:cubicBezTo>
                    <a:pt x="119539" y="183737"/>
                    <a:pt x="131826" y="191643"/>
                    <a:pt x="131826" y="191643"/>
                  </a:cubicBezTo>
                  <a:lnTo>
                    <a:pt x="138589" y="164783"/>
                  </a:lnTo>
                  <a:lnTo>
                    <a:pt x="102013" y="140684"/>
                  </a:lnTo>
                  <a:lnTo>
                    <a:pt x="86963" y="156496"/>
                  </a:lnTo>
                  <a:lnTo>
                    <a:pt x="104013" y="170783"/>
                  </a:lnTo>
                  <a:cubicBezTo>
                    <a:pt x="104013" y="170783"/>
                    <a:pt x="82487" y="211265"/>
                    <a:pt x="81629" y="210693"/>
                  </a:cubicBezTo>
                  <a:lnTo>
                    <a:pt x="0" y="163830"/>
                  </a:lnTo>
                  <a:close/>
                  <a:moveTo>
                    <a:pt x="162401" y="79820"/>
                  </a:moveTo>
                  <a:lnTo>
                    <a:pt x="128207" y="109919"/>
                  </a:lnTo>
                  <a:lnTo>
                    <a:pt x="153353" y="124016"/>
                  </a:lnTo>
                  <a:lnTo>
                    <a:pt x="162401" y="79820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50" name="Freeform: Shape 12">
              <a:extLst>
                <a:ext uri="{FF2B5EF4-FFF2-40B4-BE49-F238E27FC236}">
                  <a16:creationId xmlns:a16="http://schemas.microsoft.com/office/drawing/2014/main" id="{3B5FFC8C-D184-7238-857C-8D0A55E1B19A}"/>
                </a:ext>
              </a:extLst>
            </p:cNvPr>
            <p:cNvSpPr/>
            <p:nvPr/>
          </p:nvSpPr>
          <p:spPr>
            <a:xfrm>
              <a:off x="5972175" y="3276600"/>
              <a:ext cx="226504" cy="271938"/>
            </a:xfrm>
            <a:custGeom>
              <a:avLst/>
              <a:gdLst>
                <a:gd name="connsiteX0" fmla="*/ 0 w 226504"/>
                <a:gd name="connsiteY0" fmla="*/ 163925 h 271938"/>
                <a:gd name="connsiteX1" fmla="*/ 21241 w 226504"/>
                <a:gd name="connsiteY1" fmla="*/ 122111 h 271938"/>
                <a:gd name="connsiteX2" fmla="*/ 42101 w 226504"/>
                <a:gd name="connsiteY2" fmla="*/ 129254 h 271938"/>
                <a:gd name="connsiteX3" fmla="*/ 172117 w 226504"/>
                <a:gd name="connsiteY3" fmla="*/ 0 h 271938"/>
                <a:gd name="connsiteX4" fmla="*/ 226505 w 226504"/>
                <a:gd name="connsiteY4" fmla="*/ 37052 h 271938"/>
                <a:gd name="connsiteX5" fmla="*/ 183833 w 226504"/>
                <a:gd name="connsiteY5" fmla="*/ 221647 h 271938"/>
                <a:gd name="connsiteX6" fmla="*/ 199644 w 226504"/>
                <a:gd name="connsiteY6" fmla="*/ 231743 h 271938"/>
                <a:gd name="connsiteX7" fmla="*/ 174022 w 226504"/>
                <a:gd name="connsiteY7" fmla="*/ 271939 h 271938"/>
                <a:gd name="connsiteX8" fmla="*/ 96298 w 226504"/>
                <a:gd name="connsiteY8" fmla="*/ 225076 h 271938"/>
                <a:gd name="connsiteX9" fmla="*/ 117348 w 226504"/>
                <a:gd name="connsiteY9" fmla="*/ 183547 h 271938"/>
                <a:gd name="connsiteX10" fmla="*/ 131826 w 226504"/>
                <a:gd name="connsiteY10" fmla="*/ 191643 h 271938"/>
                <a:gd name="connsiteX11" fmla="*/ 138589 w 226504"/>
                <a:gd name="connsiteY11" fmla="*/ 164783 h 271938"/>
                <a:gd name="connsiteX12" fmla="*/ 102013 w 226504"/>
                <a:gd name="connsiteY12" fmla="*/ 140684 h 271938"/>
                <a:gd name="connsiteX13" fmla="*/ 86963 w 226504"/>
                <a:gd name="connsiteY13" fmla="*/ 156496 h 271938"/>
                <a:gd name="connsiteX14" fmla="*/ 104013 w 226504"/>
                <a:gd name="connsiteY14" fmla="*/ 170783 h 271938"/>
                <a:gd name="connsiteX15" fmla="*/ 81629 w 226504"/>
                <a:gd name="connsiteY15" fmla="*/ 210693 h 271938"/>
                <a:gd name="connsiteX16" fmla="*/ 0 w 226504"/>
                <a:gd name="connsiteY16" fmla="*/ 163925 h 271938"/>
                <a:gd name="connsiteX17" fmla="*/ 162401 w 226504"/>
                <a:gd name="connsiteY17" fmla="*/ 79820 h 271938"/>
                <a:gd name="connsiteX18" fmla="*/ 128207 w 226504"/>
                <a:gd name="connsiteY18" fmla="*/ 109919 h 271938"/>
                <a:gd name="connsiteX19" fmla="*/ 153353 w 226504"/>
                <a:gd name="connsiteY19" fmla="*/ 124016 h 271938"/>
                <a:gd name="connsiteX20" fmla="*/ 162401 w 226504"/>
                <a:gd name="connsiteY20" fmla="*/ 79820 h 271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26504" h="271938">
                  <a:moveTo>
                    <a:pt x="0" y="163925"/>
                  </a:moveTo>
                  <a:cubicBezTo>
                    <a:pt x="1429" y="153257"/>
                    <a:pt x="21241" y="122111"/>
                    <a:pt x="21241" y="122111"/>
                  </a:cubicBezTo>
                  <a:lnTo>
                    <a:pt x="42101" y="129254"/>
                  </a:lnTo>
                  <a:cubicBezTo>
                    <a:pt x="97155" y="69437"/>
                    <a:pt x="172117" y="0"/>
                    <a:pt x="172117" y="0"/>
                  </a:cubicBezTo>
                  <a:cubicBezTo>
                    <a:pt x="184404" y="2477"/>
                    <a:pt x="226505" y="37052"/>
                    <a:pt x="226505" y="37052"/>
                  </a:cubicBezTo>
                  <a:lnTo>
                    <a:pt x="183833" y="221647"/>
                  </a:lnTo>
                  <a:lnTo>
                    <a:pt x="199644" y="231743"/>
                  </a:lnTo>
                  <a:lnTo>
                    <a:pt x="174022" y="271939"/>
                  </a:lnTo>
                  <a:cubicBezTo>
                    <a:pt x="174022" y="271939"/>
                    <a:pt x="98203" y="228600"/>
                    <a:pt x="96298" y="225076"/>
                  </a:cubicBezTo>
                  <a:cubicBezTo>
                    <a:pt x="94774" y="221456"/>
                    <a:pt x="115348" y="183071"/>
                    <a:pt x="117348" y="183547"/>
                  </a:cubicBezTo>
                  <a:cubicBezTo>
                    <a:pt x="119539" y="183737"/>
                    <a:pt x="131826" y="191643"/>
                    <a:pt x="131826" y="191643"/>
                  </a:cubicBezTo>
                  <a:lnTo>
                    <a:pt x="138589" y="164783"/>
                  </a:lnTo>
                  <a:lnTo>
                    <a:pt x="102013" y="140684"/>
                  </a:lnTo>
                  <a:lnTo>
                    <a:pt x="86963" y="156496"/>
                  </a:lnTo>
                  <a:lnTo>
                    <a:pt x="104013" y="170783"/>
                  </a:lnTo>
                  <a:cubicBezTo>
                    <a:pt x="104013" y="170783"/>
                    <a:pt x="82487" y="211265"/>
                    <a:pt x="81629" y="210693"/>
                  </a:cubicBezTo>
                  <a:lnTo>
                    <a:pt x="0" y="163925"/>
                  </a:lnTo>
                  <a:close/>
                  <a:moveTo>
                    <a:pt x="162401" y="79820"/>
                  </a:moveTo>
                  <a:lnTo>
                    <a:pt x="128207" y="109919"/>
                  </a:lnTo>
                  <a:lnTo>
                    <a:pt x="153353" y="124016"/>
                  </a:lnTo>
                  <a:lnTo>
                    <a:pt x="162401" y="79820"/>
                  </a:lnTo>
                  <a:close/>
                </a:path>
              </a:pathLst>
            </a:custGeom>
            <a:solidFill>
              <a:srgbClr val="DC755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grpSp>
        <p:nvGrpSpPr>
          <p:cNvPr id="451" name="Graphic 44264">
            <a:extLst>
              <a:ext uri="{FF2B5EF4-FFF2-40B4-BE49-F238E27FC236}">
                <a16:creationId xmlns:a16="http://schemas.microsoft.com/office/drawing/2014/main" id="{E889ED75-6700-BF05-DAFF-EE0C18EEA0A1}"/>
              </a:ext>
            </a:extLst>
          </p:cNvPr>
          <p:cNvGrpSpPr/>
          <p:nvPr/>
        </p:nvGrpSpPr>
        <p:grpSpPr>
          <a:xfrm rot="2449016">
            <a:off x="1217510" y="5164414"/>
            <a:ext cx="935517" cy="848000"/>
            <a:chOff x="5948362" y="3286088"/>
            <a:chExt cx="293127" cy="288168"/>
          </a:xfrm>
        </p:grpSpPr>
        <p:sp>
          <p:nvSpPr>
            <p:cNvPr id="452" name="Freeform: Shape 21">
              <a:extLst>
                <a:ext uri="{FF2B5EF4-FFF2-40B4-BE49-F238E27FC236}">
                  <a16:creationId xmlns:a16="http://schemas.microsoft.com/office/drawing/2014/main" id="{6963A030-F454-DC21-933E-ADD06ABBAC84}"/>
                </a:ext>
              </a:extLst>
            </p:cNvPr>
            <p:cNvSpPr/>
            <p:nvPr/>
          </p:nvSpPr>
          <p:spPr>
            <a:xfrm>
              <a:off x="5967412" y="3319139"/>
              <a:ext cx="274077" cy="255117"/>
            </a:xfrm>
            <a:custGeom>
              <a:avLst/>
              <a:gdLst>
                <a:gd name="connsiteX0" fmla="*/ 142589 w 274077"/>
                <a:gd name="connsiteY0" fmla="*/ 224256 h 255117"/>
                <a:gd name="connsiteX1" fmla="*/ 155353 w 274077"/>
                <a:gd name="connsiteY1" fmla="*/ 204635 h 255117"/>
                <a:gd name="connsiteX2" fmla="*/ 57722 w 274077"/>
                <a:gd name="connsiteY2" fmla="*/ 129959 h 255117"/>
                <a:gd name="connsiteX3" fmla="*/ 41148 w 274077"/>
                <a:gd name="connsiteY3" fmla="*/ 152723 h 255117"/>
                <a:gd name="connsiteX4" fmla="*/ 0 w 274077"/>
                <a:gd name="connsiteY4" fmla="*/ 124434 h 255117"/>
                <a:gd name="connsiteX5" fmla="*/ 51435 w 274077"/>
                <a:gd name="connsiteY5" fmla="*/ 46520 h 255117"/>
                <a:gd name="connsiteX6" fmla="*/ 151829 w 274077"/>
                <a:gd name="connsiteY6" fmla="*/ 10515 h 255117"/>
                <a:gd name="connsiteX7" fmla="*/ 174403 w 274077"/>
                <a:gd name="connsiteY7" fmla="*/ 71570 h 255117"/>
                <a:gd name="connsiteX8" fmla="*/ 247650 w 274077"/>
                <a:gd name="connsiteY8" fmla="*/ 67094 h 255117"/>
                <a:gd name="connsiteX9" fmla="*/ 243078 w 274077"/>
                <a:gd name="connsiteY9" fmla="*/ 180822 h 255117"/>
                <a:gd name="connsiteX10" fmla="*/ 184214 w 274077"/>
                <a:gd name="connsiteY10" fmla="*/ 255117 h 255117"/>
                <a:gd name="connsiteX11" fmla="*/ 142589 w 274077"/>
                <a:gd name="connsiteY11" fmla="*/ 224256 h 255117"/>
                <a:gd name="connsiteX12" fmla="*/ 126397 w 274077"/>
                <a:gd name="connsiteY12" fmla="*/ 66427 h 255117"/>
                <a:gd name="connsiteX13" fmla="*/ 89821 w 274077"/>
                <a:gd name="connsiteY13" fmla="*/ 83762 h 255117"/>
                <a:gd name="connsiteX14" fmla="*/ 122682 w 274077"/>
                <a:gd name="connsiteY14" fmla="*/ 107956 h 255117"/>
                <a:gd name="connsiteX15" fmla="*/ 126397 w 274077"/>
                <a:gd name="connsiteY15" fmla="*/ 66427 h 255117"/>
                <a:gd name="connsiteX16" fmla="*/ 202311 w 274077"/>
                <a:gd name="connsiteY16" fmla="*/ 112433 h 255117"/>
                <a:gd name="connsiteX17" fmla="*/ 163640 w 274077"/>
                <a:gd name="connsiteY17" fmla="*/ 135483 h 255117"/>
                <a:gd name="connsiteX18" fmla="*/ 193834 w 274077"/>
                <a:gd name="connsiteY18" fmla="*/ 157391 h 255117"/>
                <a:gd name="connsiteX19" fmla="*/ 202311 w 274077"/>
                <a:gd name="connsiteY19" fmla="*/ 112433 h 25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74077" h="255117">
                  <a:moveTo>
                    <a:pt x="142589" y="224256"/>
                  </a:moveTo>
                  <a:cubicBezTo>
                    <a:pt x="141637" y="221208"/>
                    <a:pt x="155353" y="204635"/>
                    <a:pt x="155353" y="204635"/>
                  </a:cubicBezTo>
                  <a:cubicBezTo>
                    <a:pt x="155353" y="204635"/>
                    <a:pt x="60484" y="128339"/>
                    <a:pt x="57722" y="129959"/>
                  </a:cubicBezTo>
                  <a:cubicBezTo>
                    <a:pt x="54864" y="131102"/>
                    <a:pt x="41148" y="152723"/>
                    <a:pt x="41148" y="152723"/>
                  </a:cubicBezTo>
                  <a:cubicBezTo>
                    <a:pt x="28099" y="149199"/>
                    <a:pt x="0" y="124434"/>
                    <a:pt x="0" y="124434"/>
                  </a:cubicBezTo>
                  <a:cubicBezTo>
                    <a:pt x="0" y="124434"/>
                    <a:pt x="30956" y="75285"/>
                    <a:pt x="51435" y="46520"/>
                  </a:cubicBezTo>
                  <a:cubicBezTo>
                    <a:pt x="62484" y="30899"/>
                    <a:pt x="105632" y="-22346"/>
                    <a:pt x="151829" y="10515"/>
                  </a:cubicBezTo>
                  <a:cubicBezTo>
                    <a:pt x="184023" y="33470"/>
                    <a:pt x="173069" y="70618"/>
                    <a:pt x="174403" y="71570"/>
                  </a:cubicBezTo>
                  <a:cubicBezTo>
                    <a:pt x="174689" y="71761"/>
                    <a:pt x="213265" y="42710"/>
                    <a:pt x="247650" y="67094"/>
                  </a:cubicBezTo>
                  <a:cubicBezTo>
                    <a:pt x="290132" y="97383"/>
                    <a:pt x="276035" y="134626"/>
                    <a:pt x="243078" y="180822"/>
                  </a:cubicBezTo>
                  <a:cubicBezTo>
                    <a:pt x="225933" y="204825"/>
                    <a:pt x="202121" y="234448"/>
                    <a:pt x="184214" y="255117"/>
                  </a:cubicBezTo>
                  <a:cubicBezTo>
                    <a:pt x="170212" y="247497"/>
                    <a:pt x="143732" y="227114"/>
                    <a:pt x="142589" y="224256"/>
                  </a:cubicBezTo>
                  <a:close/>
                  <a:moveTo>
                    <a:pt x="126397" y="66427"/>
                  </a:moveTo>
                  <a:cubicBezTo>
                    <a:pt x="104299" y="49949"/>
                    <a:pt x="89821" y="83762"/>
                    <a:pt x="89821" y="83762"/>
                  </a:cubicBezTo>
                  <a:lnTo>
                    <a:pt x="122682" y="107956"/>
                  </a:lnTo>
                  <a:cubicBezTo>
                    <a:pt x="122968" y="108146"/>
                    <a:pt x="143923" y="79286"/>
                    <a:pt x="126397" y="66427"/>
                  </a:cubicBezTo>
                  <a:close/>
                  <a:moveTo>
                    <a:pt x="202311" y="112433"/>
                  </a:moveTo>
                  <a:cubicBezTo>
                    <a:pt x="183547" y="99098"/>
                    <a:pt x="163640" y="135483"/>
                    <a:pt x="163640" y="135483"/>
                  </a:cubicBezTo>
                  <a:lnTo>
                    <a:pt x="193834" y="157391"/>
                  </a:lnTo>
                  <a:cubicBezTo>
                    <a:pt x="193453" y="157867"/>
                    <a:pt x="220218" y="125196"/>
                    <a:pt x="202311" y="112433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53" name="Freeform: Shape 22">
              <a:extLst>
                <a:ext uri="{FF2B5EF4-FFF2-40B4-BE49-F238E27FC236}">
                  <a16:creationId xmlns:a16="http://schemas.microsoft.com/office/drawing/2014/main" id="{BF85D262-C3FF-F0C4-1990-0A05A1C033F7}"/>
                </a:ext>
              </a:extLst>
            </p:cNvPr>
            <p:cNvSpPr/>
            <p:nvPr/>
          </p:nvSpPr>
          <p:spPr>
            <a:xfrm>
              <a:off x="5948362" y="3286088"/>
              <a:ext cx="273982" cy="255212"/>
            </a:xfrm>
            <a:custGeom>
              <a:avLst/>
              <a:gdLst>
                <a:gd name="connsiteX0" fmla="*/ 142589 w 273982"/>
                <a:gd name="connsiteY0" fmla="*/ 224351 h 255212"/>
                <a:gd name="connsiteX1" fmla="*/ 155353 w 273982"/>
                <a:gd name="connsiteY1" fmla="*/ 204730 h 255212"/>
                <a:gd name="connsiteX2" fmla="*/ 57722 w 273982"/>
                <a:gd name="connsiteY2" fmla="*/ 130054 h 255212"/>
                <a:gd name="connsiteX3" fmla="*/ 41148 w 273982"/>
                <a:gd name="connsiteY3" fmla="*/ 152819 h 255212"/>
                <a:gd name="connsiteX4" fmla="*/ 0 w 273982"/>
                <a:gd name="connsiteY4" fmla="*/ 124434 h 255212"/>
                <a:gd name="connsiteX5" fmla="*/ 51435 w 273982"/>
                <a:gd name="connsiteY5" fmla="*/ 46520 h 255212"/>
                <a:gd name="connsiteX6" fmla="*/ 151829 w 273982"/>
                <a:gd name="connsiteY6" fmla="*/ 10515 h 255212"/>
                <a:gd name="connsiteX7" fmla="*/ 174403 w 273982"/>
                <a:gd name="connsiteY7" fmla="*/ 71570 h 255212"/>
                <a:gd name="connsiteX8" fmla="*/ 247555 w 273982"/>
                <a:gd name="connsiteY8" fmla="*/ 67189 h 255212"/>
                <a:gd name="connsiteX9" fmla="*/ 242983 w 273982"/>
                <a:gd name="connsiteY9" fmla="*/ 180917 h 255212"/>
                <a:gd name="connsiteX10" fmla="*/ 184118 w 273982"/>
                <a:gd name="connsiteY10" fmla="*/ 255212 h 255212"/>
                <a:gd name="connsiteX11" fmla="*/ 142589 w 273982"/>
                <a:gd name="connsiteY11" fmla="*/ 224351 h 255212"/>
                <a:gd name="connsiteX12" fmla="*/ 126397 w 273982"/>
                <a:gd name="connsiteY12" fmla="*/ 66427 h 255212"/>
                <a:gd name="connsiteX13" fmla="*/ 89821 w 273982"/>
                <a:gd name="connsiteY13" fmla="*/ 83762 h 255212"/>
                <a:gd name="connsiteX14" fmla="*/ 122682 w 273982"/>
                <a:gd name="connsiteY14" fmla="*/ 107956 h 255212"/>
                <a:gd name="connsiteX15" fmla="*/ 126397 w 273982"/>
                <a:gd name="connsiteY15" fmla="*/ 66427 h 255212"/>
                <a:gd name="connsiteX16" fmla="*/ 202311 w 273982"/>
                <a:gd name="connsiteY16" fmla="*/ 112433 h 255212"/>
                <a:gd name="connsiteX17" fmla="*/ 163640 w 273982"/>
                <a:gd name="connsiteY17" fmla="*/ 135483 h 255212"/>
                <a:gd name="connsiteX18" fmla="*/ 193834 w 273982"/>
                <a:gd name="connsiteY18" fmla="*/ 157391 h 255212"/>
                <a:gd name="connsiteX19" fmla="*/ 202311 w 273982"/>
                <a:gd name="connsiteY19" fmla="*/ 112433 h 255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73982" h="255212">
                  <a:moveTo>
                    <a:pt x="142589" y="224351"/>
                  </a:moveTo>
                  <a:cubicBezTo>
                    <a:pt x="141637" y="221303"/>
                    <a:pt x="155353" y="204730"/>
                    <a:pt x="155353" y="204730"/>
                  </a:cubicBezTo>
                  <a:cubicBezTo>
                    <a:pt x="155353" y="204730"/>
                    <a:pt x="60484" y="128435"/>
                    <a:pt x="57722" y="130054"/>
                  </a:cubicBezTo>
                  <a:cubicBezTo>
                    <a:pt x="54864" y="131197"/>
                    <a:pt x="41148" y="152819"/>
                    <a:pt x="41148" y="152819"/>
                  </a:cubicBezTo>
                  <a:cubicBezTo>
                    <a:pt x="28099" y="149199"/>
                    <a:pt x="0" y="124434"/>
                    <a:pt x="0" y="124434"/>
                  </a:cubicBezTo>
                  <a:cubicBezTo>
                    <a:pt x="0" y="124434"/>
                    <a:pt x="30956" y="75285"/>
                    <a:pt x="51435" y="46520"/>
                  </a:cubicBezTo>
                  <a:cubicBezTo>
                    <a:pt x="62484" y="30899"/>
                    <a:pt x="105632" y="-22346"/>
                    <a:pt x="151829" y="10515"/>
                  </a:cubicBezTo>
                  <a:cubicBezTo>
                    <a:pt x="184023" y="33470"/>
                    <a:pt x="173069" y="70618"/>
                    <a:pt x="174403" y="71570"/>
                  </a:cubicBezTo>
                  <a:cubicBezTo>
                    <a:pt x="174689" y="71761"/>
                    <a:pt x="213265" y="42710"/>
                    <a:pt x="247555" y="67189"/>
                  </a:cubicBezTo>
                  <a:cubicBezTo>
                    <a:pt x="290036" y="97478"/>
                    <a:pt x="275939" y="134721"/>
                    <a:pt x="242983" y="180917"/>
                  </a:cubicBezTo>
                  <a:cubicBezTo>
                    <a:pt x="225838" y="204920"/>
                    <a:pt x="202025" y="234543"/>
                    <a:pt x="184118" y="255212"/>
                  </a:cubicBezTo>
                  <a:cubicBezTo>
                    <a:pt x="170212" y="247592"/>
                    <a:pt x="143732" y="227114"/>
                    <a:pt x="142589" y="224351"/>
                  </a:cubicBezTo>
                  <a:close/>
                  <a:moveTo>
                    <a:pt x="126397" y="66427"/>
                  </a:moveTo>
                  <a:cubicBezTo>
                    <a:pt x="104299" y="49949"/>
                    <a:pt x="89821" y="83762"/>
                    <a:pt x="89821" y="83762"/>
                  </a:cubicBezTo>
                  <a:lnTo>
                    <a:pt x="122682" y="107956"/>
                  </a:lnTo>
                  <a:cubicBezTo>
                    <a:pt x="122968" y="108146"/>
                    <a:pt x="143923" y="79286"/>
                    <a:pt x="126397" y="66427"/>
                  </a:cubicBezTo>
                  <a:close/>
                  <a:moveTo>
                    <a:pt x="202311" y="112433"/>
                  </a:moveTo>
                  <a:cubicBezTo>
                    <a:pt x="183547" y="99098"/>
                    <a:pt x="163640" y="135483"/>
                    <a:pt x="163640" y="135483"/>
                  </a:cubicBezTo>
                  <a:lnTo>
                    <a:pt x="193834" y="157391"/>
                  </a:lnTo>
                  <a:cubicBezTo>
                    <a:pt x="193453" y="157867"/>
                    <a:pt x="220218" y="125196"/>
                    <a:pt x="202311" y="112433"/>
                  </a:cubicBezTo>
                  <a:close/>
                </a:path>
              </a:pathLst>
            </a:custGeom>
            <a:solidFill>
              <a:srgbClr val="E9684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grpSp>
        <p:nvGrpSpPr>
          <p:cNvPr id="454" name="Graphic 44268">
            <a:extLst>
              <a:ext uri="{FF2B5EF4-FFF2-40B4-BE49-F238E27FC236}">
                <a16:creationId xmlns:a16="http://schemas.microsoft.com/office/drawing/2014/main" id="{C20195E2-7502-F11D-AAC7-A410B9DF0E20}"/>
              </a:ext>
            </a:extLst>
          </p:cNvPr>
          <p:cNvGrpSpPr/>
          <p:nvPr/>
        </p:nvGrpSpPr>
        <p:grpSpPr>
          <a:xfrm rot="21000767">
            <a:off x="2644987" y="5285001"/>
            <a:ext cx="821499" cy="1060982"/>
            <a:chOff x="5976918" y="3286115"/>
            <a:chExt cx="237163" cy="282320"/>
          </a:xfrm>
          <a:solidFill>
            <a:srgbClr val="DC755A"/>
          </a:solidFill>
        </p:grpSpPr>
        <p:sp>
          <p:nvSpPr>
            <p:cNvPr id="455" name="Freeform: Shape 24">
              <a:extLst>
                <a:ext uri="{FF2B5EF4-FFF2-40B4-BE49-F238E27FC236}">
                  <a16:creationId xmlns:a16="http://schemas.microsoft.com/office/drawing/2014/main" id="{6D90C5DE-5313-3F54-7458-152D8DFD502C}"/>
                </a:ext>
              </a:extLst>
            </p:cNvPr>
            <p:cNvSpPr/>
            <p:nvPr/>
          </p:nvSpPr>
          <p:spPr>
            <a:xfrm>
              <a:off x="5995945" y="3319163"/>
              <a:ext cx="218136" cy="249272"/>
            </a:xfrm>
            <a:custGeom>
              <a:avLst/>
              <a:gdLst>
                <a:gd name="connsiteX0" fmla="*/ 127867 w 218136"/>
                <a:gd name="connsiteY0" fmla="*/ 13 h 249272"/>
                <a:gd name="connsiteX1" fmla="*/ 167205 w 218136"/>
                <a:gd name="connsiteY1" fmla="*/ 70498 h 249272"/>
                <a:gd name="connsiteX2" fmla="*/ 125391 w 218136"/>
                <a:gd name="connsiteY2" fmla="*/ 102407 h 249272"/>
                <a:gd name="connsiteX3" fmla="*/ 77766 w 218136"/>
                <a:gd name="connsiteY3" fmla="*/ 91549 h 249272"/>
                <a:gd name="connsiteX4" fmla="*/ 78051 w 218136"/>
                <a:gd name="connsiteY4" fmla="*/ 153652 h 249272"/>
                <a:gd name="connsiteX5" fmla="*/ 137868 w 218136"/>
                <a:gd name="connsiteY5" fmla="*/ 178321 h 249272"/>
                <a:gd name="connsiteX6" fmla="*/ 160919 w 218136"/>
                <a:gd name="connsiteY6" fmla="*/ 139364 h 249272"/>
                <a:gd name="connsiteX7" fmla="*/ 217878 w 218136"/>
                <a:gd name="connsiteY7" fmla="*/ 152604 h 249272"/>
                <a:gd name="connsiteX8" fmla="*/ 171301 w 218136"/>
                <a:gd name="connsiteY8" fmla="*/ 235376 h 249272"/>
                <a:gd name="connsiteX9" fmla="*/ 20711 w 218136"/>
                <a:gd name="connsiteY9" fmla="*/ 187084 h 249272"/>
                <a:gd name="connsiteX10" fmla="*/ 45571 w 218136"/>
                <a:gd name="connsiteY10" fmla="*/ 42685 h 249272"/>
                <a:gd name="connsiteX11" fmla="*/ 85481 w 218136"/>
                <a:gd name="connsiteY11" fmla="*/ 35161 h 249272"/>
                <a:gd name="connsiteX12" fmla="*/ 78909 w 218136"/>
                <a:gd name="connsiteY12" fmla="*/ 16873 h 249272"/>
                <a:gd name="connsiteX13" fmla="*/ 127867 w 218136"/>
                <a:gd name="connsiteY13" fmla="*/ 13 h 249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8136" h="249272">
                  <a:moveTo>
                    <a:pt x="127867" y="13"/>
                  </a:moveTo>
                  <a:cubicBezTo>
                    <a:pt x="130629" y="299"/>
                    <a:pt x="167205" y="70498"/>
                    <a:pt x="167205" y="70498"/>
                  </a:cubicBezTo>
                  <a:lnTo>
                    <a:pt x="125391" y="102407"/>
                  </a:lnTo>
                  <a:cubicBezTo>
                    <a:pt x="125391" y="102407"/>
                    <a:pt x="102912" y="76880"/>
                    <a:pt x="77766" y="91549"/>
                  </a:cubicBezTo>
                  <a:cubicBezTo>
                    <a:pt x="63192" y="100026"/>
                    <a:pt x="59859" y="122600"/>
                    <a:pt x="78051" y="153652"/>
                  </a:cubicBezTo>
                  <a:cubicBezTo>
                    <a:pt x="97387" y="186703"/>
                    <a:pt x="123962" y="186513"/>
                    <a:pt x="137868" y="178321"/>
                  </a:cubicBezTo>
                  <a:cubicBezTo>
                    <a:pt x="155775" y="167844"/>
                    <a:pt x="160347" y="144889"/>
                    <a:pt x="160919" y="139364"/>
                  </a:cubicBezTo>
                  <a:cubicBezTo>
                    <a:pt x="181207" y="145174"/>
                    <a:pt x="217878" y="152604"/>
                    <a:pt x="217878" y="152604"/>
                  </a:cubicBezTo>
                  <a:cubicBezTo>
                    <a:pt x="217878" y="152604"/>
                    <a:pt x="224451" y="204325"/>
                    <a:pt x="171301" y="235376"/>
                  </a:cubicBezTo>
                  <a:cubicBezTo>
                    <a:pt x="127677" y="260903"/>
                    <a:pt x="60335" y="254807"/>
                    <a:pt x="20711" y="187084"/>
                  </a:cubicBezTo>
                  <a:cubicBezTo>
                    <a:pt x="-20628" y="116314"/>
                    <a:pt x="6328" y="65545"/>
                    <a:pt x="45571" y="42685"/>
                  </a:cubicBezTo>
                  <a:cubicBezTo>
                    <a:pt x="66812" y="30208"/>
                    <a:pt x="85481" y="35161"/>
                    <a:pt x="85481" y="35161"/>
                  </a:cubicBezTo>
                  <a:lnTo>
                    <a:pt x="78909" y="16873"/>
                  </a:lnTo>
                  <a:cubicBezTo>
                    <a:pt x="79194" y="17539"/>
                    <a:pt x="111484" y="-558"/>
                    <a:pt x="127867" y="1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56" name="Freeform: Shape 25">
              <a:extLst>
                <a:ext uri="{FF2B5EF4-FFF2-40B4-BE49-F238E27FC236}">
                  <a16:creationId xmlns:a16="http://schemas.microsoft.com/office/drawing/2014/main" id="{218233D3-8EFA-6803-7979-80F130B003FE}"/>
                </a:ext>
              </a:extLst>
            </p:cNvPr>
            <p:cNvSpPr/>
            <p:nvPr/>
          </p:nvSpPr>
          <p:spPr>
            <a:xfrm>
              <a:off x="5976918" y="3286115"/>
              <a:ext cx="218113" cy="249268"/>
            </a:xfrm>
            <a:custGeom>
              <a:avLst/>
              <a:gdLst>
                <a:gd name="connsiteX0" fmla="*/ 127844 w 218113"/>
                <a:gd name="connsiteY0" fmla="*/ 9 h 249268"/>
                <a:gd name="connsiteX1" fmla="*/ 167182 w 218113"/>
                <a:gd name="connsiteY1" fmla="*/ 70494 h 249268"/>
                <a:gd name="connsiteX2" fmla="*/ 125368 w 218113"/>
                <a:gd name="connsiteY2" fmla="*/ 102403 h 249268"/>
                <a:gd name="connsiteX3" fmla="*/ 77743 w 218113"/>
                <a:gd name="connsiteY3" fmla="*/ 91544 h 249268"/>
                <a:gd name="connsiteX4" fmla="*/ 78028 w 218113"/>
                <a:gd name="connsiteY4" fmla="*/ 153647 h 249268"/>
                <a:gd name="connsiteX5" fmla="*/ 137845 w 218113"/>
                <a:gd name="connsiteY5" fmla="*/ 178317 h 249268"/>
                <a:gd name="connsiteX6" fmla="*/ 160896 w 218113"/>
                <a:gd name="connsiteY6" fmla="*/ 139360 h 249268"/>
                <a:gd name="connsiteX7" fmla="*/ 217855 w 218113"/>
                <a:gd name="connsiteY7" fmla="*/ 152600 h 249268"/>
                <a:gd name="connsiteX8" fmla="*/ 171278 w 218113"/>
                <a:gd name="connsiteY8" fmla="*/ 235372 h 249268"/>
                <a:gd name="connsiteX9" fmla="*/ 20688 w 218113"/>
                <a:gd name="connsiteY9" fmla="*/ 187080 h 249268"/>
                <a:gd name="connsiteX10" fmla="*/ 45548 w 218113"/>
                <a:gd name="connsiteY10" fmla="*/ 42872 h 249268"/>
                <a:gd name="connsiteX11" fmla="*/ 85458 w 218113"/>
                <a:gd name="connsiteY11" fmla="*/ 35347 h 249268"/>
                <a:gd name="connsiteX12" fmla="*/ 78886 w 218113"/>
                <a:gd name="connsiteY12" fmla="*/ 17059 h 249268"/>
                <a:gd name="connsiteX13" fmla="*/ 127844 w 218113"/>
                <a:gd name="connsiteY13" fmla="*/ 9 h 249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8113" h="249268">
                  <a:moveTo>
                    <a:pt x="127844" y="9"/>
                  </a:moveTo>
                  <a:cubicBezTo>
                    <a:pt x="130606" y="295"/>
                    <a:pt x="167182" y="70494"/>
                    <a:pt x="167182" y="70494"/>
                  </a:cubicBezTo>
                  <a:lnTo>
                    <a:pt x="125368" y="102403"/>
                  </a:lnTo>
                  <a:cubicBezTo>
                    <a:pt x="125368" y="102403"/>
                    <a:pt x="102889" y="76876"/>
                    <a:pt x="77743" y="91544"/>
                  </a:cubicBezTo>
                  <a:cubicBezTo>
                    <a:pt x="63169" y="100022"/>
                    <a:pt x="59836" y="122596"/>
                    <a:pt x="78028" y="153647"/>
                  </a:cubicBezTo>
                  <a:cubicBezTo>
                    <a:pt x="97364" y="186699"/>
                    <a:pt x="123939" y="186509"/>
                    <a:pt x="137845" y="178317"/>
                  </a:cubicBezTo>
                  <a:cubicBezTo>
                    <a:pt x="155752" y="167840"/>
                    <a:pt x="160324" y="144884"/>
                    <a:pt x="160896" y="139360"/>
                  </a:cubicBezTo>
                  <a:cubicBezTo>
                    <a:pt x="181184" y="145170"/>
                    <a:pt x="217855" y="152600"/>
                    <a:pt x="217855" y="152600"/>
                  </a:cubicBezTo>
                  <a:cubicBezTo>
                    <a:pt x="217855" y="152600"/>
                    <a:pt x="224428" y="204321"/>
                    <a:pt x="171278" y="235372"/>
                  </a:cubicBezTo>
                  <a:cubicBezTo>
                    <a:pt x="127654" y="260899"/>
                    <a:pt x="60312" y="254803"/>
                    <a:pt x="20688" y="187080"/>
                  </a:cubicBezTo>
                  <a:cubicBezTo>
                    <a:pt x="-20651" y="116500"/>
                    <a:pt x="6400" y="65827"/>
                    <a:pt x="45548" y="42872"/>
                  </a:cubicBezTo>
                  <a:cubicBezTo>
                    <a:pt x="66789" y="30489"/>
                    <a:pt x="85458" y="35347"/>
                    <a:pt x="85458" y="35347"/>
                  </a:cubicBezTo>
                  <a:lnTo>
                    <a:pt x="78886" y="17059"/>
                  </a:lnTo>
                  <a:cubicBezTo>
                    <a:pt x="79171" y="17630"/>
                    <a:pt x="111461" y="-467"/>
                    <a:pt x="127844" y="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sp>
        <p:nvSpPr>
          <p:cNvPr id="457" name="Graphic 19325">
            <a:extLst>
              <a:ext uri="{FF2B5EF4-FFF2-40B4-BE49-F238E27FC236}">
                <a16:creationId xmlns:a16="http://schemas.microsoft.com/office/drawing/2014/main" id="{32AE93F0-72F1-472B-F19A-4F07B1ACB350}"/>
              </a:ext>
            </a:extLst>
          </p:cNvPr>
          <p:cNvSpPr/>
          <p:nvPr/>
        </p:nvSpPr>
        <p:spPr>
          <a:xfrm>
            <a:off x="5985200" y="1621578"/>
            <a:ext cx="450166" cy="401523"/>
          </a:xfrm>
          <a:custGeom>
            <a:avLst/>
            <a:gdLst>
              <a:gd name="connsiteX0" fmla="*/ 146880 w 205159"/>
              <a:gd name="connsiteY0" fmla="*/ 9822 h 208179"/>
              <a:gd name="connsiteX1" fmla="*/ 148976 w 205159"/>
              <a:gd name="connsiteY1" fmla="*/ 64971 h 208179"/>
              <a:gd name="connsiteX2" fmla="*/ 153738 w 205159"/>
              <a:gd name="connsiteY2" fmla="*/ 73163 h 208179"/>
              <a:gd name="connsiteX3" fmla="*/ 200411 w 205159"/>
              <a:gd name="connsiteY3" fmla="*/ 102690 h 208179"/>
              <a:gd name="connsiteX4" fmla="*/ 198506 w 205159"/>
              <a:gd name="connsiteY4" fmla="*/ 120883 h 208179"/>
              <a:gd name="connsiteX5" fmla="*/ 146690 w 205159"/>
              <a:gd name="connsiteY5" fmla="*/ 139933 h 208179"/>
              <a:gd name="connsiteX6" fmla="*/ 140308 w 205159"/>
              <a:gd name="connsiteY6" fmla="*/ 146982 h 208179"/>
              <a:gd name="connsiteX7" fmla="*/ 126687 w 205159"/>
              <a:gd name="connsiteY7" fmla="*/ 200512 h 208179"/>
              <a:gd name="connsiteX8" fmla="*/ 108780 w 205159"/>
              <a:gd name="connsiteY8" fmla="*/ 204322 h 208179"/>
              <a:gd name="connsiteX9" fmla="*/ 74586 w 205159"/>
              <a:gd name="connsiteY9" fmla="*/ 160888 h 208179"/>
              <a:gd name="connsiteX10" fmla="*/ 65918 w 205159"/>
              <a:gd name="connsiteY10" fmla="*/ 156983 h 208179"/>
              <a:gd name="connsiteX11" fmla="*/ 10863 w 205159"/>
              <a:gd name="connsiteY11" fmla="*/ 160507 h 208179"/>
              <a:gd name="connsiteX12" fmla="*/ 1719 w 205159"/>
              <a:gd name="connsiteY12" fmla="*/ 144696 h 208179"/>
              <a:gd name="connsiteX13" fmla="*/ 32390 w 205159"/>
              <a:gd name="connsiteY13" fmla="*/ 98785 h 208179"/>
              <a:gd name="connsiteX14" fmla="*/ 33438 w 205159"/>
              <a:gd name="connsiteY14" fmla="*/ 89355 h 208179"/>
              <a:gd name="connsiteX15" fmla="*/ 13054 w 205159"/>
              <a:gd name="connsiteY15" fmla="*/ 38111 h 208179"/>
              <a:gd name="connsiteX16" fmla="*/ 25341 w 205159"/>
              <a:gd name="connsiteY16" fmla="*/ 24585 h 208179"/>
              <a:gd name="connsiteX17" fmla="*/ 78491 w 205159"/>
              <a:gd name="connsiteY17" fmla="*/ 39635 h 208179"/>
              <a:gd name="connsiteX18" fmla="*/ 87730 w 205159"/>
              <a:gd name="connsiteY18" fmla="*/ 37635 h 208179"/>
              <a:gd name="connsiteX19" fmla="*/ 130212 w 205159"/>
              <a:gd name="connsiteY19" fmla="*/ 2392 h 208179"/>
              <a:gd name="connsiteX20" fmla="*/ 146880 w 205159"/>
              <a:gd name="connsiteY20" fmla="*/ 9822 h 2081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205159" h="208179">
                <a:moveTo>
                  <a:pt x="146880" y="9822"/>
                </a:moveTo>
                <a:lnTo>
                  <a:pt x="148976" y="64971"/>
                </a:lnTo>
                <a:cubicBezTo>
                  <a:pt x="149071" y="68305"/>
                  <a:pt x="150881" y="71353"/>
                  <a:pt x="153738" y="73163"/>
                </a:cubicBezTo>
                <a:lnTo>
                  <a:pt x="200411" y="102690"/>
                </a:lnTo>
                <a:cubicBezTo>
                  <a:pt x="207555" y="107167"/>
                  <a:pt x="206412" y="117930"/>
                  <a:pt x="198506" y="120883"/>
                </a:cubicBezTo>
                <a:lnTo>
                  <a:pt x="146690" y="139933"/>
                </a:lnTo>
                <a:cubicBezTo>
                  <a:pt x="143547" y="141076"/>
                  <a:pt x="141165" y="143743"/>
                  <a:pt x="140308" y="146982"/>
                </a:cubicBezTo>
                <a:lnTo>
                  <a:pt x="126687" y="200512"/>
                </a:lnTo>
                <a:cubicBezTo>
                  <a:pt x="124592" y="208704"/>
                  <a:pt x="114019" y="210894"/>
                  <a:pt x="108780" y="204322"/>
                </a:cubicBezTo>
                <a:lnTo>
                  <a:pt x="74586" y="160888"/>
                </a:lnTo>
                <a:cubicBezTo>
                  <a:pt x="72490" y="158221"/>
                  <a:pt x="69252" y="156792"/>
                  <a:pt x="65918" y="156983"/>
                </a:cubicBezTo>
                <a:lnTo>
                  <a:pt x="10863" y="160507"/>
                </a:lnTo>
                <a:cubicBezTo>
                  <a:pt x="2481" y="161079"/>
                  <a:pt x="-2948" y="151649"/>
                  <a:pt x="1719" y="144696"/>
                </a:cubicBezTo>
                <a:lnTo>
                  <a:pt x="32390" y="98785"/>
                </a:lnTo>
                <a:cubicBezTo>
                  <a:pt x="34295" y="96023"/>
                  <a:pt x="34676" y="92499"/>
                  <a:pt x="33438" y="89355"/>
                </a:cubicBezTo>
                <a:lnTo>
                  <a:pt x="13054" y="38111"/>
                </a:lnTo>
                <a:cubicBezTo>
                  <a:pt x="9911" y="30300"/>
                  <a:pt x="17150" y="22299"/>
                  <a:pt x="25341" y="24585"/>
                </a:cubicBezTo>
                <a:lnTo>
                  <a:pt x="78491" y="39635"/>
                </a:lnTo>
                <a:cubicBezTo>
                  <a:pt x="81729" y="40587"/>
                  <a:pt x="85158" y="39825"/>
                  <a:pt x="87730" y="37635"/>
                </a:cubicBezTo>
                <a:lnTo>
                  <a:pt x="130212" y="2392"/>
                </a:lnTo>
                <a:cubicBezTo>
                  <a:pt x="136689" y="-3037"/>
                  <a:pt x="146595" y="1344"/>
                  <a:pt x="146880" y="9822"/>
                </a:cubicBezTo>
                <a:close/>
              </a:path>
            </a:pathLst>
          </a:custGeom>
          <a:solidFill>
            <a:srgbClr val="EDB863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th-TH"/>
          </a:p>
        </p:txBody>
      </p:sp>
      <p:sp>
        <p:nvSpPr>
          <p:cNvPr id="458" name="Graphic 19325">
            <a:extLst>
              <a:ext uri="{FF2B5EF4-FFF2-40B4-BE49-F238E27FC236}">
                <a16:creationId xmlns:a16="http://schemas.microsoft.com/office/drawing/2014/main" id="{8BDD83FE-3EAF-52ED-1708-D1CB7EFF5873}"/>
              </a:ext>
            </a:extLst>
          </p:cNvPr>
          <p:cNvSpPr/>
          <p:nvPr/>
        </p:nvSpPr>
        <p:spPr>
          <a:xfrm>
            <a:off x="9712263" y="4622888"/>
            <a:ext cx="450166" cy="401523"/>
          </a:xfrm>
          <a:custGeom>
            <a:avLst/>
            <a:gdLst>
              <a:gd name="connsiteX0" fmla="*/ 146880 w 205159"/>
              <a:gd name="connsiteY0" fmla="*/ 9822 h 208179"/>
              <a:gd name="connsiteX1" fmla="*/ 148976 w 205159"/>
              <a:gd name="connsiteY1" fmla="*/ 64971 h 208179"/>
              <a:gd name="connsiteX2" fmla="*/ 153738 w 205159"/>
              <a:gd name="connsiteY2" fmla="*/ 73163 h 208179"/>
              <a:gd name="connsiteX3" fmla="*/ 200411 w 205159"/>
              <a:gd name="connsiteY3" fmla="*/ 102690 h 208179"/>
              <a:gd name="connsiteX4" fmla="*/ 198506 w 205159"/>
              <a:gd name="connsiteY4" fmla="*/ 120883 h 208179"/>
              <a:gd name="connsiteX5" fmla="*/ 146690 w 205159"/>
              <a:gd name="connsiteY5" fmla="*/ 139933 h 208179"/>
              <a:gd name="connsiteX6" fmla="*/ 140308 w 205159"/>
              <a:gd name="connsiteY6" fmla="*/ 146982 h 208179"/>
              <a:gd name="connsiteX7" fmla="*/ 126687 w 205159"/>
              <a:gd name="connsiteY7" fmla="*/ 200512 h 208179"/>
              <a:gd name="connsiteX8" fmla="*/ 108780 w 205159"/>
              <a:gd name="connsiteY8" fmla="*/ 204322 h 208179"/>
              <a:gd name="connsiteX9" fmla="*/ 74586 w 205159"/>
              <a:gd name="connsiteY9" fmla="*/ 160888 h 208179"/>
              <a:gd name="connsiteX10" fmla="*/ 65918 w 205159"/>
              <a:gd name="connsiteY10" fmla="*/ 156983 h 208179"/>
              <a:gd name="connsiteX11" fmla="*/ 10863 w 205159"/>
              <a:gd name="connsiteY11" fmla="*/ 160507 h 208179"/>
              <a:gd name="connsiteX12" fmla="*/ 1719 w 205159"/>
              <a:gd name="connsiteY12" fmla="*/ 144696 h 208179"/>
              <a:gd name="connsiteX13" fmla="*/ 32390 w 205159"/>
              <a:gd name="connsiteY13" fmla="*/ 98785 h 208179"/>
              <a:gd name="connsiteX14" fmla="*/ 33438 w 205159"/>
              <a:gd name="connsiteY14" fmla="*/ 89355 h 208179"/>
              <a:gd name="connsiteX15" fmla="*/ 13054 w 205159"/>
              <a:gd name="connsiteY15" fmla="*/ 38111 h 208179"/>
              <a:gd name="connsiteX16" fmla="*/ 25341 w 205159"/>
              <a:gd name="connsiteY16" fmla="*/ 24585 h 208179"/>
              <a:gd name="connsiteX17" fmla="*/ 78491 w 205159"/>
              <a:gd name="connsiteY17" fmla="*/ 39635 h 208179"/>
              <a:gd name="connsiteX18" fmla="*/ 87730 w 205159"/>
              <a:gd name="connsiteY18" fmla="*/ 37635 h 208179"/>
              <a:gd name="connsiteX19" fmla="*/ 130212 w 205159"/>
              <a:gd name="connsiteY19" fmla="*/ 2392 h 208179"/>
              <a:gd name="connsiteX20" fmla="*/ 146880 w 205159"/>
              <a:gd name="connsiteY20" fmla="*/ 9822 h 2081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205159" h="208179">
                <a:moveTo>
                  <a:pt x="146880" y="9822"/>
                </a:moveTo>
                <a:lnTo>
                  <a:pt x="148976" y="64971"/>
                </a:lnTo>
                <a:cubicBezTo>
                  <a:pt x="149071" y="68305"/>
                  <a:pt x="150881" y="71353"/>
                  <a:pt x="153738" y="73163"/>
                </a:cubicBezTo>
                <a:lnTo>
                  <a:pt x="200411" y="102690"/>
                </a:lnTo>
                <a:cubicBezTo>
                  <a:pt x="207555" y="107167"/>
                  <a:pt x="206412" y="117930"/>
                  <a:pt x="198506" y="120883"/>
                </a:cubicBezTo>
                <a:lnTo>
                  <a:pt x="146690" y="139933"/>
                </a:lnTo>
                <a:cubicBezTo>
                  <a:pt x="143547" y="141076"/>
                  <a:pt x="141165" y="143743"/>
                  <a:pt x="140308" y="146982"/>
                </a:cubicBezTo>
                <a:lnTo>
                  <a:pt x="126687" y="200512"/>
                </a:lnTo>
                <a:cubicBezTo>
                  <a:pt x="124592" y="208704"/>
                  <a:pt x="114019" y="210894"/>
                  <a:pt x="108780" y="204322"/>
                </a:cubicBezTo>
                <a:lnTo>
                  <a:pt x="74586" y="160888"/>
                </a:lnTo>
                <a:cubicBezTo>
                  <a:pt x="72490" y="158221"/>
                  <a:pt x="69252" y="156792"/>
                  <a:pt x="65918" y="156983"/>
                </a:cubicBezTo>
                <a:lnTo>
                  <a:pt x="10863" y="160507"/>
                </a:lnTo>
                <a:cubicBezTo>
                  <a:pt x="2481" y="161079"/>
                  <a:pt x="-2948" y="151649"/>
                  <a:pt x="1719" y="144696"/>
                </a:cubicBezTo>
                <a:lnTo>
                  <a:pt x="32390" y="98785"/>
                </a:lnTo>
                <a:cubicBezTo>
                  <a:pt x="34295" y="96023"/>
                  <a:pt x="34676" y="92499"/>
                  <a:pt x="33438" y="89355"/>
                </a:cubicBezTo>
                <a:lnTo>
                  <a:pt x="13054" y="38111"/>
                </a:lnTo>
                <a:cubicBezTo>
                  <a:pt x="9911" y="30300"/>
                  <a:pt x="17150" y="22299"/>
                  <a:pt x="25341" y="24585"/>
                </a:cubicBezTo>
                <a:lnTo>
                  <a:pt x="78491" y="39635"/>
                </a:lnTo>
                <a:cubicBezTo>
                  <a:pt x="81729" y="40587"/>
                  <a:pt x="85158" y="39825"/>
                  <a:pt x="87730" y="37635"/>
                </a:cubicBezTo>
                <a:lnTo>
                  <a:pt x="130212" y="2392"/>
                </a:lnTo>
                <a:cubicBezTo>
                  <a:pt x="136689" y="-3037"/>
                  <a:pt x="146595" y="1344"/>
                  <a:pt x="146880" y="9822"/>
                </a:cubicBezTo>
                <a:close/>
              </a:path>
            </a:pathLst>
          </a:custGeom>
          <a:solidFill>
            <a:srgbClr val="EDB863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th-TH"/>
          </a:p>
        </p:txBody>
      </p:sp>
      <p:sp>
        <p:nvSpPr>
          <p:cNvPr id="459" name="Graphic 19322">
            <a:extLst>
              <a:ext uri="{FF2B5EF4-FFF2-40B4-BE49-F238E27FC236}">
                <a16:creationId xmlns:a16="http://schemas.microsoft.com/office/drawing/2014/main" id="{9FEC5308-08B5-8CFF-04DA-B63C24D7B821}"/>
              </a:ext>
            </a:extLst>
          </p:cNvPr>
          <p:cNvSpPr/>
          <p:nvPr/>
        </p:nvSpPr>
        <p:spPr>
          <a:xfrm rot="15779300">
            <a:off x="-4003470" y="427954"/>
            <a:ext cx="8441462" cy="5913330"/>
          </a:xfrm>
          <a:custGeom>
            <a:avLst/>
            <a:gdLst>
              <a:gd name="connsiteX0" fmla="*/ 0 w 1854041"/>
              <a:gd name="connsiteY0" fmla="*/ 1754791 h 1754790"/>
              <a:gd name="connsiteX1" fmla="*/ 355854 w 1854041"/>
              <a:gd name="connsiteY1" fmla="*/ 1408938 h 1754790"/>
              <a:gd name="connsiteX2" fmla="*/ 1166717 w 1854041"/>
              <a:gd name="connsiteY2" fmla="*/ 1711452 h 1754790"/>
              <a:gd name="connsiteX3" fmla="*/ 1469231 w 1854041"/>
              <a:gd name="connsiteY3" fmla="*/ 677323 h 1754790"/>
              <a:gd name="connsiteX4" fmla="*/ 1854041 w 1854041"/>
              <a:gd name="connsiteY4" fmla="*/ 1076516 h 1754790"/>
              <a:gd name="connsiteX5" fmla="*/ 1854041 w 1854041"/>
              <a:gd name="connsiteY5" fmla="*/ 0 h 1754790"/>
              <a:gd name="connsiteX6" fmla="*/ 0 w 1854041"/>
              <a:gd name="connsiteY6" fmla="*/ 0 h 1754790"/>
              <a:gd name="connsiteX7" fmla="*/ 0 w 1854041"/>
              <a:gd name="connsiteY7" fmla="*/ 1754791 h 17547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854041" h="1754790">
                <a:moveTo>
                  <a:pt x="0" y="1754791"/>
                </a:moveTo>
                <a:cubicBezTo>
                  <a:pt x="0" y="1754791"/>
                  <a:pt x="97060" y="1443418"/>
                  <a:pt x="355854" y="1408938"/>
                </a:cubicBezTo>
                <a:cubicBezTo>
                  <a:pt x="653606" y="1369314"/>
                  <a:pt x="814102" y="1827943"/>
                  <a:pt x="1166717" y="1711452"/>
                </a:cubicBezTo>
                <a:cubicBezTo>
                  <a:pt x="1545241" y="1586293"/>
                  <a:pt x="1154049" y="794480"/>
                  <a:pt x="1469231" y="677323"/>
                </a:cubicBezTo>
                <a:cubicBezTo>
                  <a:pt x="1785271" y="559784"/>
                  <a:pt x="1854041" y="1076516"/>
                  <a:pt x="1854041" y="1076516"/>
                </a:cubicBezTo>
                <a:lnTo>
                  <a:pt x="1854041" y="0"/>
                </a:lnTo>
                <a:lnTo>
                  <a:pt x="0" y="0"/>
                </a:lnTo>
                <a:lnTo>
                  <a:pt x="0" y="1754791"/>
                </a:lnTo>
                <a:close/>
              </a:path>
            </a:pathLst>
          </a:custGeom>
          <a:noFill/>
          <a:ln w="38100" cap="rnd">
            <a:solidFill>
              <a:schemeClr val="bg2">
                <a:lumMod val="50000"/>
              </a:schemeClr>
            </a:solidFill>
            <a:custDash>
              <a:ds d="225000" sp="225000"/>
            </a:custDash>
            <a:round/>
          </a:ln>
        </p:spPr>
        <p:txBody>
          <a:bodyPr rtlCol="0" anchor="ctr"/>
          <a:lstStyle/>
          <a:p>
            <a:endParaRPr lang="th-TH"/>
          </a:p>
        </p:txBody>
      </p:sp>
      <p:grpSp>
        <p:nvGrpSpPr>
          <p:cNvPr id="460" name="Graphic 15">
            <a:extLst>
              <a:ext uri="{FF2B5EF4-FFF2-40B4-BE49-F238E27FC236}">
                <a16:creationId xmlns:a16="http://schemas.microsoft.com/office/drawing/2014/main" id="{7B48BA85-4BB8-468C-BC79-0109150CC3AE}"/>
              </a:ext>
            </a:extLst>
          </p:cNvPr>
          <p:cNvGrpSpPr/>
          <p:nvPr/>
        </p:nvGrpSpPr>
        <p:grpSpPr>
          <a:xfrm rot="21211702">
            <a:off x="7749926" y="1327223"/>
            <a:ext cx="976788" cy="876866"/>
            <a:chOff x="8203691" y="2074073"/>
            <a:chExt cx="976788" cy="876866"/>
          </a:xfrm>
        </p:grpSpPr>
        <p:sp>
          <p:nvSpPr>
            <p:cNvPr id="461" name="Freeform: Shape 66">
              <a:extLst>
                <a:ext uri="{FF2B5EF4-FFF2-40B4-BE49-F238E27FC236}">
                  <a16:creationId xmlns:a16="http://schemas.microsoft.com/office/drawing/2014/main" id="{0FB61D9F-AAC7-D848-B098-C787EA4F5406}"/>
                </a:ext>
              </a:extLst>
            </p:cNvPr>
            <p:cNvSpPr/>
            <p:nvPr/>
          </p:nvSpPr>
          <p:spPr>
            <a:xfrm>
              <a:off x="8441721" y="2074132"/>
              <a:ext cx="738758" cy="634777"/>
            </a:xfrm>
            <a:custGeom>
              <a:avLst/>
              <a:gdLst>
                <a:gd name="connsiteX0" fmla="*/ 738759 w 738758"/>
                <a:gd name="connsiteY0" fmla="*/ 6603 h 634777"/>
                <a:gd name="connsiteX1" fmla="*/ 672179 w 738758"/>
                <a:gd name="connsiteY1" fmla="*/ 1650 h 634777"/>
                <a:gd name="connsiteX2" fmla="*/ 255270 w 738758"/>
                <a:gd name="connsiteY2" fmla="*/ 131476 h 634777"/>
                <a:gd name="connsiteX3" fmla="*/ 0 w 738758"/>
                <a:gd name="connsiteY3" fmla="*/ 337216 h 634777"/>
                <a:gd name="connsiteX4" fmla="*/ 239839 w 738758"/>
                <a:gd name="connsiteY4" fmla="*/ 634777 h 634777"/>
                <a:gd name="connsiteX5" fmla="*/ 515683 w 738758"/>
                <a:gd name="connsiteY5" fmla="*/ 412464 h 634777"/>
                <a:gd name="connsiteX6" fmla="*/ 722947 w 738758"/>
                <a:gd name="connsiteY6" fmla="*/ 78231 h 634777"/>
                <a:gd name="connsiteX7" fmla="*/ 738759 w 738758"/>
                <a:gd name="connsiteY7" fmla="*/ 6603 h 634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38758" h="634777">
                  <a:moveTo>
                    <a:pt x="738759" y="6603"/>
                  </a:moveTo>
                  <a:lnTo>
                    <a:pt x="672179" y="1650"/>
                  </a:lnTo>
                  <a:cubicBezTo>
                    <a:pt x="521779" y="-9589"/>
                    <a:pt x="372713" y="36893"/>
                    <a:pt x="255270" y="131476"/>
                  </a:cubicBezTo>
                  <a:lnTo>
                    <a:pt x="0" y="337216"/>
                  </a:lnTo>
                  <a:lnTo>
                    <a:pt x="239839" y="634777"/>
                  </a:lnTo>
                  <a:lnTo>
                    <a:pt x="515683" y="412464"/>
                  </a:lnTo>
                  <a:cubicBezTo>
                    <a:pt x="620744" y="327786"/>
                    <a:pt x="693801" y="209962"/>
                    <a:pt x="722947" y="78231"/>
                  </a:cubicBezTo>
                  <a:lnTo>
                    <a:pt x="738759" y="6603"/>
                  </a:lnTo>
                  <a:close/>
                </a:path>
              </a:pathLst>
            </a:custGeom>
            <a:solidFill>
              <a:srgbClr val="EA5C7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62" name="Freeform: Shape 67">
              <a:extLst>
                <a:ext uri="{FF2B5EF4-FFF2-40B4-BE49-F238E27FC236}">
                  <a16:creationId xmlns:a16="http://schemas.microsoft.com/office/drawing/2014/main" id="{710C98A9-ECBC-A391-F0D4-23233F42F980}"/>
                </a:ext>
              </a:extLst>
            </p:cNvPr>
            <p:cNvSpPr/>
            <p:nvPr/>
          </p:nvSpPr>
          <p:spPr>
            <a:xfrm>
              <a:off x="8203691" y="2222290"/>
              <a:ext cx="387762" cy="213238"/>
            </a:xfrm>
            <a:custGeom>
              <a:avLst/>
              <a:gdLst>
                <a:gd name="connsiteX0" fmla="*/ 387762 w 387762"/>
                <a:gd name="connsiteY0" fmla="*/ 68472 h 213238"/>
                <a:gd name="connsiteX1" fmla="*/ 387762 w 387762"/>
                <a:gd name="connsiteY1" fmla="*/ 68472 h 213238"/>
                <a:gd name="connsiteX2" fmla="*/ 129254 w 387762"/>
                <a:gd name="connsiteY2" fmla="*/ 40659 h 213238"/>
                <a:gd name="connsiteX3" fmla="*/ 0 w 387762"/>
                <a:gd name="connsiteY3" fmla="*/ 144767 h 213238"/>
                <a:gd name="connsiteX4" fmla="*/ 0 w 387762"/>
                <a:gd name="connsiteY4" fmla="*/ 144767 h 213238"/>
                <a:gd name="connsiteX5" fmla="*/ 258508 w 387762"/>
                <a:gd name="connsiteY5" fmla="*/ 172580 h 213238"/>
                <a:gd name="connsiteX6" fmla="*/ 387762 w 387762"/>
                <a:gd name="connsiteY6" fmla="*/ 68472 h 213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7762" h="213238">
                  <a:moveTo>
                    <a:pt x="387762" y="68472"/>
                  </a:moveTo>
                  <a:lnTo>
                    <a:pt x="387762" y="68472"/>
                  </a:lnTo>
                  <a:cubicBezTo>
                    <a:pt x="324040" y="-10586"/>
                    <a:pt x="208312" y="-22968"/>
                    <a:pt x="129254" y="40659"/>
                  </a:cubicBezTo>
                  <a:lnTo>
                    <a:pt x="0" y="144767"/>
                  </a:lnTo>
                  <a:lnTo>
                    <a:pt x="0" y="144767"/>
                  </a:lnTo>
                  <a:cubicBezTo>
                    <a:pt x="63722" y="223824"/>
                    <a:pt x="179451" y="236207"/>
                    <a:pt x="258508" y="172580"/>
                  </a:cubicBezTo>
                  <a:lnTo>
                    <a:pt x="387762" y="68472"/>
                  </a:lnTo>
                  <a:close/>
                </a:path>
              </a:pathLst>
            </a:custGeom>
            <a:solidFill>
              <a:srgbClr val="1995B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63" name="Freeform: Shape 68">
              <a:extLst>
                <a:ext uri="{FF2B5EF4-FFF2-40B4-BE49-F238E27FC236}">
                  <a16:creationId xmlns:a16="http://schemas.microsoft.com/office/drawing/2014/main" id="{477D9C25-BFA2-AE76-4E96-CD799BBC5FF5}"/>
                </a:ext>
              </a:extLst>
            </p:cNvPr>
            <p:cNvSpPr/>
            <p:nvPr/>
          </p:nvSpPr>
          <p:spPr>
            <a:xfrm>
              <a:off x="8633527" y="2588323"/>
              <a:ext cx="238464" cy="362616"/>
            </a:xfrm>
            <a:custGeom>
              <a:avLst/>
              <a:gdLst>
                <a:gd name="connsiteX0" fmla="*/ 197766 w 238464"/>
                <a:gd name="connsiteY0" fmla="*/ 0 h 362616"/>
                <a:gd name="connsiteX1" fmla="*/ 197766 w 238464"/>
                <a:gd name="connsiteY1" fmla="*/ 0 h 362616"/>
                <a:gd name="connsiteX2" fmla="*/ 169953 w 238464"/>
                <a:gd name="connsiteY2" fmla="*/ 258509 h 362616"/>
                <a:gd name="connsiteX3" fmla="*/ 40698 w 238464"/>
                <a:gd name="connsiteY3" fmla="*/ 362617 h 362616"/>
                <a:gd name="connsiteX4" fmla="*/ 40698 w 238464"/>
                <a:gd name="connsiteY4" fmla="*/ 362617 h 362616"/>
                <a:gd name="connsiteX5" fmla="*/ 68511 w 238464"/>
                <a:gd name="connsiteY5" fmla="*/ 104108 h 362616"/>
                <a:gd name="connsiteX6" fmla="*/ 197766 w 238464"/>
                <a:gd name="connsiteY6" fmla="*/ 0 h 3626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464" h="362616">
                  <a:moveTo>
                    <a:pt x="197766" y="0"/>
                  </a:moveTo>
                  <a:lnTo>
                    <a:pt x="197766" y="0"/>
                  </a:lnTo>
                  <a:cubicBezTo>
                    <a:pt x="261488" y="79057"/>
                    <a:pt x="249010" y="194786"/>
                    <a:pt x="169953" y="258509"/>
                  </a:cubicBezTo>
                  <a:lnTo>
                    <a:pt x="40698" y="362617"/>
                  </a:lnTo>
                  <a:lnTo>
                    <a:pt x="40698" y="362617"/>
                  </a:lnTo>
                  <a:cubicBezTo>
                    <a:pt x="-23024" y="283559"/>
                    <a:pt x="-10546" y="167831"/>
                    <a:pt x="68511" y="104108"/>
                  </a:cubicBezTo>
                  <a:lnTo>
                    <a:pt x="197766" y="0"/>
                  </a:lnTo>
                  <a:close/>
                </a:path>
              </a:pathLst>
            </a:custGeom>
            <a:solidFill>
              <a:srgbClr val="1995B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64" name="Freeform: Shape 69">
              <a:extLst>
                <a:ext uri="{FF2B5EF4-FFF2-40B4-BE49-F238E27FC236}">
                  <a16:creationId xmlns:a16="http://schemas.microsoft.com/office/drawing/2014/main" id="{53E82A1F-136B-DA91-BC73-CDAE28C63EE6}"/>
                </a:ext>
              </a:extLst>
            </p:cNvPr>
            <p:cNvSpPr/>
            <p:nvPr/>
          </p:nvSpPr>
          <p:spPr>
            <a:xfrm>
              <a:off x="8424529" y="2411349"/>
              <a:ext cx="257031" cy="305186"/>
            </a:xfrm>
            <a:custGeom>
              <a:avLst/>
              <a:gdLst>
                <a:gd name="connsiteX0" fmla="*/ 149399 w 257031"/>
                <a:gd name="connsiteY0" fmla="*/ 271081 h 305186"/>
                <a:gd name="connsiteX1" fmla="*/ 20240 w 257031"/>
                <a:gd name="connsiteY1" fmla="*/ 110871 h 305186"/>
                <a:gd name="connsiteX2" fmla="*/ 17192 w 257031"/>
                <a:gd name="connsiteY2" fmla="*/ 0 h 305186"/>
                <a:gd name="connsiteX3" fmla="*/ 17192 w 257031"/>
                <a:gd name="connsiteY3" fmla="*/ 0 h 305186"/>
                <a:gd name="connsiteX4" fmla="*/ 257031 w 257031"/>
                <a:gd name="connsiteY4" fmla="*/ 297561 h 305186"/>
                <a:gd name="connsiteX5" fmla="*/ 257031 w 257031"/>
                <a:gd name="connsiteY5" fmla="*/ 297561 h 305186"/>
                <a:gd name="connsiteX6" fmla="*/ 149399 w 257031"/>
                <a:gd name="connsiteY6" fmla="*/ 271081 h 3051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7031" h="305186">
                  <a:moveTo>
                    <a:pt x="149399" y="271081"/>
                  </a:moveTo>
                  <a:lnTo>
                    <a:pt x="20240" y="110871"/>
                  </a:lnTo>
                  <a:cubicBezTo>
                    <a:pt x="-5573" y="78772"/>
                    <a:pt x="-6812" y="33433"/>
                    <a:pt x="17192" y="0"/>
                  </a:cubicBezTo>
                  <a:lnTo>
                    <a:pt x="17192" y="0"/>
                  </a:lnTo>
                  <a:lnTo>
                    <a:pt x="257031" y="297561"/>
                  </a:lnTo>
                  <a:lnTo>
                    <a:pt x="257031" y="297561"/>
                  </a:lnTo>
                  <a:cubicBezTo>
                    <a:pt x="219216" y="314039"/>
                    <a:pt x="175211" y="303181"/>
                    <a:pt x="149399" y="271081"/>
                  </a:cubicBezTo>
                  <a:close/>
                </a:path>
              </a:pathLst>
            </a:custGeom>
            <a:solidFill>
              <a:srgbClr val="188FA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65" name="Freeform: Shape 70">
              <a:extLst>
                <a:ext uri="{FF2B5EF4-FFF2-40B4-BE49-F238E27FC236}">
                  <a16:creationId xmlns:a16="http://schemas.microsoft.com/office/drawing/2014/main" id="{915C7752-8829-361F-9257-C07A73C44C89}"/>
                </a:ext>
              </a:extLst>
            </p:cNvPr>
            <p:cNvSpPr/>
            <p:nvPr/>
          </p:nvSpPr>
          <p:spPr>
            <a:xfrm>
              <a:off x="8922352" y="2074073"/>
              <a:ext cx="258127" cy="241644"/>
            </a:xfrm>
            <a:custGeom>
              <a:avLst/>
              <a:gdLst>
                <a:gd name="connsiteX0" fmla="*/ 179832 w 258127"/>
                <a:gd name="connsiteY0" fmla="*/ 241644 h 241644"/>
                <a:gd name="connsiteX1" fmla="*/ 0 w 258127"/>
                <a:gd name="connsiteY1" fmla="*/ 18569 h 241644"/>
                <a:gd name="connsiteX2" fmla="*/ 191548 w 258127"/>
                <a:gd name="connsiteY2" fmla="*/ 1614 h 241644"/>
                <a:gd name="connsiteX3" fmla="*/ 258128 w 258127"/>
                <a:gd name="connsiteY3" fmla="*/ 6567 h 241644"/>
                <a:gd name="connsiteX4" fmla="*/ 242221 w 258127"/>
                <a:gd name="connsiteY4" fmla="*/ 78291 h 241644"/>
                <a:gd name="connsiteX5" fmla="*/ 179832 w 258127"/>
                <a:gd name="connsiteY5" fmla="*/ 241644 h 241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8127" h="241644">
                  <a:moveTo>
                    <a:pt x="179832" y="241644"/>
                  </a:moveTo>
                  <a:lnTo>
                    <a:pt x="0" y="18569"/>
                  </a:lnTo>
                  <a:cubicBezTo>
                    <a:pt x="61913" y="2662"/>
                    <a:pt x="126588" y="-3148"/>
                    <a:pt x="191548" y="1614"/>
                  </a:cubicBezTo>
                  <a:lnTo>
                    <a:pt x="258128" y="6567"/>
                  </a:lnTo>
                  <a:lnTo>
                    <a:pt x="242221" y="78291"/>
                  </a:lnTo>
                  <a:cubicBezTo>
                    <a:pt x="229458" y="136012"/>
                    <a:pt x="208312" y="191067"/>
                    <a:pt x="179832" y="241644"/>
                  </a:cubicBezTo>
                  <a:close/>
                </a:path>
              </a:pathLst>
            </a:custGeom>
            <a:solidFill>
              <a:srgbClr val="1995B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66" name="Freeform: Shape 71">
              <a:extLst>
                <a:ext uri="{FF2B5EF4-FFF2-40B4-BE49-F238E27FC236}">
                  <a16:creationId xmlns:a16="http://schemas.microsoft.com/office/drawing/2014/main" id="{6597AB03-1CC4-7BFE-E5EB-8719FE26C6D6}"/>
                </a:ext>
              </a:extLst>
            </p:cNvPr>
            <p:cNvSpPr/>
            <p:nvPr/>
          </p:nvSpPr>
          <p:spPr>
            <a:xfrm rot="-1912306">
              <a:off x="8749338" y="2168115"/>
              <a:ext cx="275643" cy="275643"/>
            </a:xfrm>
            <a:custGeom>
              <a:avLst/>
              <a:gdLst>
                <a:gd name="connsiteX0" fmla="*/ 275643 w 275643"/>
                <a:gd name="connsiteY0" fmla="*/ 137822 h 275643"/>
                <a:gd name="connsiteX1" fmla="*/ 137822 w 275643"/>
                <a:gd name="connsiteY1" fmla="*/ 275643 h 275643"/>
                <a:gd name="connsiteX2" fmla="*/ 1 w 275643"/>
                <a:gd name="connsiteY2" fmla="*/ 137822 h 275643"/>
                <a:gd name="connsiteX3" fmla="*/ 137822 w 275643"/>
                <a:gd name="connsiteY3" fmla="*/ 0 h 275643"/>
                <a:gd name="connsiteX4" fmla="*/ 275643 w 275643"/>
                <a:gd name="connsiteY4" fmla="*/ 137822 h 2756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5643" h="275643">
                  <a:moveTo>
                    <a:pt x="275643" y="137822"/>
                  </a:moveTo>
                  <a:cubicBezTo>
                    <a:pt x="275643" y="213938"/>
                    <a:pt x="213938" y="275643"/>
                    <a:pt x="137822" y="275643"/>
                  </a:cubicBezTo>
                  <a:cubicBezTo>
                    <a:pt x="61705" y="275643"/>
                    <a:pt x="1" y="213938"/>
                    <a:pt x="1" y="137822"/>
                  </a:cubicBezTo>
                  <a:cubicBezTo>
                    <a:pt x="1" y="61705"/>
                    <a:pt x="61706" y="0"/>
                    <a:pt x="137822" y="0"/>
                  </a:cubicBezTo>
                  <a:cubicBezTo>
                    <a:pt x="213939" y="0"/>
                    <a:pt x="275643" y="61705"/>
                    <a:pt x="275643" y="137822"/>
                  </a:cubicBezTo>
                  <a:close/>
                </a:path>
              </a:pathLst>
            </a:custGeom>
            <a:solidFill>
              <a:srgbClr val="FC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67" name="Freeform: Shape 72">
              <a:extLst>
                <a:ext uri="{FF2B5EF4-FFF2-40B4-BE49-F238E27FC236}">
                  <a16:creationId xmlns:a16="http://schemas.microsoft.com/office/drawing/2014/main" id="{3D8F0CF0-436C-7692-CE3D-743A3F79F175}"/>
                </a:ext>
              </a:extLst>
            </p:cNvPr>
            <p:cNvSpPr/>
            <p:nvPr/>
          </p:nvSpPr>
          <p:spPr>
            <a:xfrm rot="-3068493">
              <a:off x="8795756" y="2214108"/>
              <a:ext cx="183070" cy="183070"/>
            </a:xfrm>
            <a:custGeom>
              <a:avLst/>
              <a:gdLst>
                <a:gd name="connsiteX0" fmla="*/ 183071 w 183070"/>
                <a:gd name="connsiteY0" fmla="*/ 91535 h 183070"/>
                <a:gd name="connsiteX1" fmla="*/ 91535 w 183070"/>
                <a:gd name="connsiteY1" fmla="*/ 183071 h 183070"/>
                <a:gd name="connsiteX2" fmla="*/ 0 w 183070"/>
                <a:gd name="connsiteY2" fmla="*/ 91535 h 183070"/>
                <a:gd name="connsiteX3" fmla="*/ 91535 w 183070"/>
                <a:gd name="connsiteY3" fmla="*/ 0 h 183070"/>
                <a:gd name="connsiteX4" fmla="*/ 183071 w 183070"/>
                <a:gd name="connsiteY4" fmla="*/ 91535 h 183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3070" h="183070">
                  <a:moveTo>
                    <a:pt x="183071" y="91535"/>
                  </a:moveTo>
                  <a:cubicBezTo>
                    <a:pt x="183071" y="142089"/>
                    <a:pt x="142089" y="183071"/>
                    <a:pt x="91535" y="183071"/>
                  </a:cubicBezTo>
                  <a:cubicBezTo>
                    <a:pt x="40982" y="183071"/>
                    <a:pt x="0" y="142089"/>
                    <a:pt x="0" y="91535"/>
                  </a:cubicBezTo>
                  <a:cubicBezTo>
                    <a:pt x="0" y="40982"/>
                    <a:pt x="40982" y="0"/>
                    <a:pt x="91535" y="0"/>
                  </a:cubicBezTo>
                  <a:cubicBezTo>
                    <a:pt x="142089" y="0"/>
                    <a:pt x="183071" y="40982"/>
                    <a:pt x="183071" y="91535"/>
                  </a:cubicBezTo>
                  <a:close/>
                </a:path>
              </a:pathLst>
            </a:custGeom>
            <a:solidFill>
              <a:srgbClr val="FFCE1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68" name="Freeform: Shape 73">
              <a:extLst>
                <a:ext uri="{FF2B5EF4-FFF2-40B4-BE49-F238E27FC236}">
                  <a16:creationId xmlns:a16="http://schemas.microsoft.com/office/drawing/2014/main" id="{B6280D10-7104-AD5F-30CD-4AA439DD3247}"/>
                </a:ext>
              </a:extLst>
            </p:cNvPr>
            <p:cNvSpPr/>
            <p:nvPr/>
          </p:nvSpPr>
          <p:spPr>
            <a:xfrm>
              <a:off x="8799289" y="2248376"/>
              <a:ext cx="179548" cy="58578"/>
            </a:xfrm>
            <a:custGeom>
              <a:avLst/>
              <a:gdLst>
                <a:gd name="connsiteX0" fmla="*/ 179546 w 179548"/>
                <a:gd name="connsiteY0" fmla="*/ 58579 h 58578"/>
                <a:gd name="connsiteX1" fmla="*/ 0 w 179548"/>
                <a:gd name="connsiteY1" fmla="*/ 32385 h 58578"/>
                <a:gd name="connsiteX2" fmla="*/ 16669 w 179548"/>
                <a:gd name="connsiteY2" fmla="*/ 0 h 58578"/>
                <a:gd name="connsiteX3" fmla="*/ 172879 w 179548"/>
                <a:gd name="connsiteY3" fmla="*/ 22765 h 58578"/>
                <a:gd name="connsiteX4" fmla="*/ 179546 w 179548"/>
                <a:gd name="connsiteY4" fmla="*/ 58579 h 58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9548" h="58578">
                  <a:moveTo>
                    <a:pt x="179546" y="58579"/>
                  </a:moveTo>
                  <a:lnTo>
                    <a:pt x="0" y="32385"/>
                  </a:lnTo>
                  <a:cubicBezTo>
                    <a:pt x="3334" y="20765"/>
                    <a:pt x="8858" y="9811"/>
                    <a:pt x="16669" y="0"/>
                  </a:cubicBezTo>
                  <a:lnTo>
                    <a:pt x="172879" y="22765"/>
                  </a:lnTo>
                  <a:cubicBezTo>
                    <a:pt x="177451" y="34290"/>
                    <a:pt x="179641" y="46482"/>
                    <a:pt x="179546" y="58579"/>
                  </a:cubicBezTo>
                  <a:close/>
                </a:path>
              </a:pathLst>
            </a:custGeom>
            <a:solidFill>
              <a:srgbClr val="FFDA6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69" name="Freeform: Shape 74">
              <a:extLst>
                <a:ext uri="{FF2B5EF4-FFF2-40B4-BE49-F238E27FC236}">
                  <a16:creationId xmlns:a16="http://schemas.microsoft.com/office/drawing/2014/main" id="{8051C8D4-8DC2-D268-B52D-62BCD9AE5CA8}"/>
                </a:ext>
              </a:extLst>
            </p:cNvPr>
            <p:cNvSpPr/>
            <p:nvPr/>
          </p:nvSpPr>
          <p:spPr>
            <a:xfrm>
              <a:off x="8795764" y="2305145"/>
              <a:ext cx="179452" cy="75247"/>
            </a:xfrm>
            <a:custGeom>
              <a:avLst/>
              <a:gdLst>
                <a:gd name="connsiteX0" fmla="*/ 148972 w 179452"/>
                <a:gd name="connsiteY0" fmla="*/ 71819 h 75247"/>
                <a:gd name="connsiteX1" fmla="*/ 144400 w 179452"/>
                <a:gd name="connsiteY1" fmla="*/ 75248 h 75247"/>
                <a:gd name="connsiteX2" fmla="*/ 19623 w 179452"/>
                <a:gd name="connsiteY2" fmla="*/ 57150 h 75247"/>
                <a:gd name="connsiteX3" fmla="*/ 1 w 179452"/>
                <a:gd name="connsiteY3" fmla="*/ 0 h 75247"/>
                <a:gd name="connsiteX4" fmla="*/ 179452 w 179452"/>
                <a:gd name="connsiteY4" fmla="*/ 26098 h 75247"/>
                <a:gd name="connsiteX5" fmla="*/ 148972 w 179452"/>
                <a:gd name="connsiteY5" fmla="*/ 71819 h 752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9452" h="75247">
                  <a:moveTo>
                    <a:pt x="148972" y="71819"/>
                  </a:moveTo>
                  <a:cubicBezTo>
                    <a:pt x="147448" y="73057"/>
                    <a:pt x="145924" y="74104"/>
                    <a:pt x="144400" y="75248"/>
                  </a:cubicBezTo>
                  <a:lnTo>
                    <a:pt x="19623" y="57150"/>
                  </a:lnTo>
                  <a:cubicBezTo>
                    <a:pt x="6287" y="40196"/>
                    <a:pt x="-94" y="20002"/>
                    <a:pt x="1" y="0"/>
                  </a:cubicBezTo>
                  <a:lnTo>
                    <a:pt x="179452" y="26098"/>
                  </a:lnTo>
                  <a:cubicBezTo>
                    <a:pt x="174308" y="43434"/>
                    <a:pt x="164117" y="59531"/>
                    <a:pt x="148972" y="71819"/>
                  </a:cubicBezTo>
                  <a:close/>
                </a:path>
              </a:pathLst>
            </a:custGeom>
            <a:solidFill>
              <a:srgbClr val="FFDA6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70" name="Freeform: Shape 75">
              <a:extLst>
                <a:ext uri="{FF2B5EF4-FFF2-40B4-BE49-F238E27FC236}">
                  <a16:creationId xmlns:a16="http://schemas.microsoft.com/office/drawing/2014/main" id="{95FB4219-78CE-FA7D-EDA0-79FC4182CF8A}"/>
                </a:ext>
              </a:extLst>
            </p:cNvPr>
            <p:cNvSpPr/>
            <p:nvPr/>
          </p:nvSpPr>
          <p:spPr>
            <a:xfrm>
              <a:off x="8258237" y="2522220"/>
              <a:ext cx="323405" cy="312396"/>
            </a:xfrm>
            <a:custGeom>
              <a:avLst/>
              <a:gdLst>
                <a:gd name="connsiteX0" fmla="*/ 323406 w 323405"/>
                <a:gd name="connsiteY0" fmla="*/ 169831 h 312396"/>
                <a:gd name="connsiteX1" fmla="*/ 186532 w 323405"/>
                <a:gd name="connsiteY1" fmla="*/ 0 h 312396"/>
                <a:gd name="connsiteX2" fmla="*/ 10033 w 323405"/>
                <a:gd name="connsiteY2" fmla="*/ 282321 h 312396"/>
                <a:gd name="connsiteX3" fmla="*/ 323406 w 323405"/>
                <a:gd name="connsiteY3" fmla="*/ 169831 h 312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23405" h="312396">
                  <a:moveTo>
                    <a:pt x="323406" y="169831"/>
                  </a:moveTo>
                  <a:lnTo>
                    <a:pt x="186532" y="0"/>
                  </a:lnTo>
                  <a:cubicBezTo>
                    <a:pt x="186532" y="0"/>
                    <a:pt x="-51022" y="51435"/>
                    <a:pt x="10033" y="282321"/>
                  </a:cubicBezTo>
                  <a:cubicBezTo>
                    <a:pt x="222726" y="391096"/>
                    <a:pt x="323406" y="169831"/>
                    <a:pt x="323406" y="169831"/>
                  </a:cubicBezTo>
                  <a:close/>
                </a:path>
              </a:pathLst>
            </a:custGeom>
            <a:solidFill>
              <a:srgbClr val="FFCE1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71" name="Freeform: Shape 76">
              <a:extLst>
                <a:ext uri="{FF2B5EF4-FFF2-40B4-BE49-F238E27FC236}">
                  <a16:creationId xmlns:a16="http://schemas.microsoft.com/office/drawing/2014/main" id="{5C94AF12-ACEC-D18D-B19A-8E1FF81EA812}"/>
                </a:ext>
              </a:extLst>
            </p:cNvPr>
            <p:cNvSpPr/>
            <p:nvPr/>
          </p:nvSpPr>
          <p:spPr>
            <a:xfrm>
              <a:off x="8325040" y="2557557"/>
              <a:ext cx="228123" cy="205650"/>
            </a:xfrm>
            <a:custGeom>
              <a:avLst/>
              <a:gdLst>
                <a:gd name="connsiteX0" fmla="*/ 0 w 228123"/>
                <a:gd name="connsiteY0" fmla="*/ 201263 h 205650"/>
                <a:gd name="connsiteX1" fmla="*/ 36290 w 228123"/>
                <a:gd name="connsiteY1" fmla="*/ 90678 h 205650"/>
                <a:gd name="connsiteX2" fmla="*/ 148209 w 228123"/>
                <a:gd name="connsiteY2" fmla="*/ 0 h 205650"/>
                <a:gd name="connsiteX3" fmla="*/ 228123 w 228123"/>
                <a:gd name="connsiteY3" fmla="*/ 99250 h 205650"/>
                <a:gd name="connsiteX4" fmla="*/ 115728 w 228123"/>
                <a:gd name="connsiteY4" fmla="*/ 189357 h 205650"/>
                <a:gd name="connsiteX5" fmla="*/ 0 w 228123"/>
                <a:gd name="connsiteY5" fmla="*/ 201263 h 205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8123" h="205650">
                  <a:moveTo>
                    <a:pt x="0" y="201263"/>
                  </a:moveTo>
                  <a:cubicBezTo>
                    <a:pt x="190" y="160020"/>
                    <a:pt x="12192" y="123635"/>
                    <a:pt x="36290" y="90678"/>
                  </a:cubicBezTo>
                  <a:cubicBezTo>
                    <a:pt x="67342" y="48196"/>
                    <a:pt x="113729" y="18193"/>
                    <a:pt x="148209" y="0"/>
                  </a:cubicBezTo>
                  <a:lnTo>
                    <a:pt x="228123" y="99250"/>
                  </a:lnTo>
                  <a:cubicBezTo>
                    <a:pt x="203073" y="129064"/>
                    <a:pt x="163830" y="167926"/>
                    <a:pt x="115728" y="189357"/>
                  </a:cubicBezTo>
                  <a:cubicBezTo>
                    <a:pt x="78486" y="205835"/>
                    <a:pt x="40291" y="209836"/>
                    <a:pt x="0" y="201263"/>
                  </a:cubicBezTo>
                  <a:close/>
                </a:path>
              </a:pathLst>
            </a:custGeom>
            <a:solidFill>
              <a:srgbClr val="F5972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72" name="Freeform: Shape 77">
              <a:extLst>
                <a:ext uri="{FF2B5EF4-FFF2-40B4-BE49-F238E27FC236}">
                  <a16:creationId xmlns:a16="http://schemas.microsoft.com/office/drawing/2014/main" id="{75189B2C-7587-34CA-FD27-BEE87CAE8852}"/>
                </a:ext>
              </a:extLst>
            </p:cNvPr>
            <p:cNvSpPr/>
            <p:nvPr/>
          </p:nvSpPr>
          <p:spPr>
            <a:xfrm>
              <a:off x="8442954" y="2438775"/>
              <a:ext cx="275663" cy="227943"/>
            </a:xfrm>
            <a:custGeom>
              <a:avLst/>
              <a:gdLst>
                <a:gd name="connsiteX0" fmla="*/ 3339 w 275663"/>
                <a:gd name="connsiteY0" fmla="*/ 222319 h 227943"/>
                <a:gd name="connsiteX1" fmla="*/ 3339 w 275663"/>
                <a:gd name="connsiteY1" fmla="*/ 222319 h 227943"/>
                <a:gd name="connsiteX2" fmla="*/ 5625 w 275663"/>
                <a:gd name="connsiteY2" fmla="*/ 201173 h 227943"/>
                <a:gd name="connsiteX3" fmla="*/ 251180 w 275663"/>
                <a:gd name="connsiteY3" fmla="*/ 3339 h 227943"/>
                <a:gd name="connsiteX4" fmla="*/ 272325 w 275663"/>
                <a:gd name="connsiteY4" fmla="*/ 5625 h 227943"/>
                <a:gd name="connsiteX5" fmla="*/ 272325 w 275663"/>
                <a:gd name="connsiteY5" fmla="*/ 5625 h 227943"/>
                <a:gd name="connsiteX6" fmla="*/ 270039 w 275663"/>
                <a:gd name="connsiteY6" fmla="*/ 26771 h 227943"/>
                <a:gd name="connsiteX7" fmla="*/ 24484 w 275663"/>
                <a:gd name="connsiteY7" fmla="*/ 224605 h 227943"/>
                <a:gd name="connsiteX8" fmla="*/ 3339 w 275663"/>
                <a:gd name="connsiteY8" fmla="*/ 222319 h 2279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5663" h="227943">
                  <a:moveTo>
                    <a:pt x="3339" y="222319"/>
                  </a:moveTo>
                  <a:lnTo>
                    <a:pt x="3339" y="222319"/>
                  </a:lnTo>
                  <a:cubicBezTo>
                    <a:pt x="-1900" y="215842"/>
                    <a:pt x="-852" y="206412"/>
                    <a:pt x="5625" y="201173"/>
                  </a:cubicBezTo>
                  <a:lnTo>
                    <a:pt x="251180" y="3339"/>
                  </a:lnTo>
                  <a:cubicBezTo>
                    <a:pt x="257657" y="-1900"/>
                    <a:pt x="267086" y="-852"/>
                    <a:pt x="272325" y="5625"/>
                  </a:cubicBezTo>
                  <a:lnTo>
                    <a:pt x="272325" y="5625"/>
                  </a:lnTo>
                  <a:cubicBezTo>
                    <a:pt x="277564" y="12102"/>
                    <a:pt x="276516" y="21532"/>
                    <a:pt x="270039" y="26771"/>
                  </a:cubicBezTo>
                  <a:lnTo>
                    <a:pt x="24484" y="224605"/>
                  </a:lnTo>
                  <a:cubicBezTo>
                    <a:pt x="18007" y="229844"/>
                    <a:pt x="8578" y="228796"/>
                    <a:pt x="3339" y="222319"/>
                  </a:cubicBezTo>
                  <a:close/>
                </a:path>
              </a:pathLst>
            </a:custGeom>
            <a:solidFill>
              <a:srgbClr val="1995B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pic>
        <p:nvPicPr>
          <p:cNvPr id="3" name="object 2">
            <a:extLst>
              <a:ext uri="{FF2B5EF4-FFF2-40B4-BE49-F238E27FC236}">
                <a16:creationId xmlns:a16="http://schemas.microsoft.com/office/drawing/2014/main" id="{2078E43F-FA48-5CAC-EA31-90DF866D9252}"/>
              </a:ext>
            </a:extLst>
          </p:cNvPr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236066" y="657224"/>
            <a:ext cx="9474799" cy="5819775"/>
          </a:xfrm>
          <a:prstGeom prst="rect">
            <a:avLst/>
          </a:prstGeom>
        </p:spPr>
      </p:pic>
      <p:pic>
        <p:nvPicPr>
          <p:cNvPr id="473" name="object 2">
            <a:extLst>
              <a:ext uri="{FF2B5EF4-FFF2-40B4-BE49-F238E27FC236}">
                <a16:creationId xmlns:a16="http://schemas.microsoft.com/office/drawing/2014/main" id="{27114567-48FA-F5A8-2D95-2DAD52180F81}"/>
              </a:ext>
            </a:extLst>
          </p:cNvPr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1266359" y="733425"/>
            <a:ext cx="9474798" cy="612457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23858869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F5B4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Graphic 12">
            <a:extLst>
              <a:ext uri="{FF2B5EF4-FFF2-40B4-BE49-F238E27FC236}">
                <a16:creationId xmlns:a16="http://schemas.microsoft.com/office/drawing/2014/main" id="{1543FF35-5BCF-463B-984F-65CC62574220}"/>
              </a:ext>
            </a:extLst>
          </p:cNvPr>
          <p:cNvSpPr/>
          <p:nvPr/>
        </p:nvSpPr>
        <p:spPr>
          <a:xfrm rot="2176664" flipH="1">
            <a:off x="-475785" y="1526793"/>
            <a:ext cx="8704672" cy="8652716"/>
          </a:xfrm>
          <a:custGeom>
            <a:avLst/>
            <a:gdLst>
              <a:gd name="connsiteX0" fmla="*/ 4374861 w 4542917"/>
              <a:gd name="connsiteY0" fmla="*/ 2001725 h 4173599"/>
              <a:gd name="connsiteX1" fmla="*/ 4113400 w 4542917"/>
              <a:gd name="connsiteY1" fmla="*/ 1108185 h 4173599"/>
              <a:gd name="connsiteX2" fmla="*/ 3325397 w 4542917"/>
              <a:gd name="connsiteY2" fmla="*/ 534018 h 4173599"/>
              <a:gd name="connsiteX3" fmla="*/ 2577494 w 4542917"/>
              <a:gd name="connsiteY3" fmla="*/ 28240 h 4173599"/>
              <a:gd name="connsiteX4" fmla="*/ 1593466 w 4542917"/>
              <a:gd name="connsiteY4" fmla="*/ 345232 h 4173599"/>
              <a:gd name="connsiteX5" fmla="*/ 1133980 w 4542917"/>
              <a:gd name="connsiteY5" fmla="*/ 595644 h 4173599"/>
              <a:gd name="connsiteX6" fmla="*/ 42796 w 4542917"/>
              <a:gd name="connsiteY6" fmla="*/ 1521189 h 4173599"/>
              <a:gd name="connsiteX7" fmla="*/ 163097 w 4542917"/>
              <a:gd name="connsiteY7" fmla="*/ 2343863 h 4173599"/>
              <a:gd name="connsiteX8" fmla="*/ 371885 w 4542917"/>
              <a:gd name="connsiteY8" fmla="*/ 2538744 h 4173599"/>
              <a:gd name="connsiteX9" fmla="*/ 465039 w 4542917"/>
              <a:gd name="connsiteY9" fmla="*/ 2766868 h 4173599"/>
              <a:gd name="connsiteX10" fmla="*/ 1229135 w 4542917"/>
              <a:gd name="connsiteY10" fmla="*/ 4109512 h 4173599"/>
              <a:gd name="connsiteX11" fmla="*/ 1395346 w 4542917"/>
              <a:gd name="connsiteY11" fmla="*/ 4152565 h 4173599"/>
              <a:gd name="connsiteX12" fmla="*/ 2251834 w 4542917"/>
              <a:gd name="connsiteY12" fmla="*/ 3887770 h 4173599"/>
              <a:gd name="connsiteX13" fmla="*/ 3194142 w 4542917"/>
              <a:gd name="connsiteY13" fmla="*/ 3596591 h 4173599"/>
              <a:gd name="connsiteX14" fmla="*/ 3738972 w 4542917"/>
              <a:gd name="connsiteY14" fmla="*/ 3710796 h 4173599"/>
              <a:gd name="connsiteX15" fmla="*/ 4160644 w 4542917"/>
              <a:gd name="connsiteY15" fmla="*/ 3661742 h 4173599"/>
              <a:gd name="connsiteX16" fmla="*/ 4469349 w 4542917"/>
              <a:gd name="connsiteY16" fmla="*/ 3245023 h 4173599"/>
              <a:gd name="connsiteX17" fmla="*/ 4374861 w 4542917"/>
              <a:gd name="connsiteY17" fmla="*/ 2001725 h 41735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4542917" h="4173599">
                <a:moveTo>
                  <a:pt x="4374861" y="2001725"/>
                </a:moveTo>
                <a:cubicBezTo>
                  <a:pt x="4552884" y="1666064"/>
                  <a:pt x="4602414" y="1233343"/>
                  <a:pt x="4113400" y="1108185"/>
                </a:cubicBezTo>
                <a:cubicBezTo>
                  <a:pt x="3624387" y="983026"/>
                  <a:pt x="3417504" y="944069"/>
                  <a:pt x="3325397" y="534018"/>
                </a:cubicBezTo>
                <a:cubicBezTo>
                  <a:pt x="3263865" y="260174"/>
                  <a:pt x="2988497" y="108917"/>
                  <a:pt x="2577494" y="28240"/>
                </a:cubicBezTo>
                <a:cubicBezTo>
                  <a:pt x="2173157" y="-51198"/>
                  <a:pt x="1860642" y="31574"/>
                  <a:pt x="1593466" y="345232"/>
                </a:cubicBezTo>
                <a:cubicBezTo>
                  <a:pt x="1513170" y="439434"/>
                  <a:pt x="1374296" y="538304"/>
                  <a:pt x="1133980" y="595644"/>
                </a:cubicBezTo>
                <a:cubicBezTo>
                  <a:pt x="573148" y="729471"/>
                  <a:pt x="220818" y="920066"/>
                  <a:pt x="42796" y="1521189"/>
                </a:cubicBezTo>
                <a:cubicBezTo>
                  <a:pt x="-65694" y="1887520"/>
                  <a:pt x="53464" y="2175080"/>
                  <a:pt x="163097" y="2343863"/>
                </a:cubicBezTo>
                <a:cubicBezTo>
                  <a:pt x="215675" y="2424826"/>
                  <a:pt x="288731" y="2489691"/>
                  <a:pt x="371885" y="2538744"/>
                </a:cubicBezTo>
                <a:cubicBezTo>
                  <a:pt x="424653" y="2569891"/>
                  <a:pt x="484089" y="2634852"/>
                  <a:pt x="465039" y="2766868"/>
                </a:cubicBezTo>
                <a:cubicBezTo>
                  <a:pt x="432464" y="2993182"/>
                  <a:pt x="180432" y="3798997"/>
                  <a:pt x="1229135" y="4109512"/>
                </a:cubicBezTo>
                <a:cubicBezTo>
                  <a:pt x="1288094" y="4126943"/>
                  <a:pt x="1343339" y="4141230"/>
                  <a:pt x="1395346" y="4152565"/>
                </a:cubicBezTo>
                <a:cubicBezTo>
                  <a:pt x="1707004" y="4220574"/>
                  <a:pt x="2034664" y="4121418"/>
                  <a:pt x="2251834" y="3887770"/>
                </a:cubicBezTo>
                <a:cubicBezTo>
                  <a:pt x="2494340" y="3626785"/>
                  <a:pt x="2856767" y="3561253"/>
                  <a:pt x="3194142" y="3596591"/>
                </a:cubicBezTo>
                <a:cubicBezTo>
                  <a:pt x="3379404" y="3616022"/>
                  <a:pt x="3559521" y="3662980"/>
                  <a:pt x="3738972" y="3710796"/>
                </a:cubicBezTo>
                <a:cubicBezTo>
                  <a:pt x="3873180" y="3746514"/>
                  <a:pt x="4039772" y="3734608"/>
                  <a:pt x="4160644" y="3661742"/>
                </a:cubicBezTo>
                <a:cubicBezTo>
                  <a:pt x="4312758" y="3570016"/>
                  <a:pt x="4407532" y="3406853"/>
                  <a:pt x="4469349" y="3245023"/>
                </a:cubicBezTo>
                <a:cubicBezTo>
                  <a:pt x="4731001" y="2560366"/>
                  <a:pt x="4196744" y="2337386"/>
                  <a:pt x="4374861" y="2001725"/>
                </a:cubicBezTo>
                <a:close/>
              </a:path>
            </a:pathLst>
          </a:custGeom>
          <a:solidFill>
            <a:srgbClr val="E9D2AE"/>
          </a:solidFill>
          <a:ln w="9525" cap="flat">
            <a:noFill/>
            <a:prstDash val="solid"/>
            <a:miter/>
          </a:ln>
          <a:effectLst/>
        </p:spPr>
        <p:txBody>
          <a:bodyPr rtlCol="0" anchor="ctr"/>
          <a:lstStyle/>
          <a:p>
            <a:endParaRPr lang="th-TH" dirty="0"/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6A055805-0193-49EF-9B36-80092FE56FA5}"/>
              </a:ext>
            </a:extLst>
          </p:cNvPr>
          <p:cNvSpPr txBox="1"/>
          <p:nvPr/>
        </p:nvSpPr>
        <p:spPr>
          <a:xfrm>
            <a:off x="1098402" y="2481900"/>
            <a:ext cx="5827323" cy="378565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0" b="1" spc="300" dirty="0">
                <a:solidFill>
                  <a:srgbClr val="0F5B42"/>
                </a:solidFill>
                <a:latin typeface="Berlin Sans FB Demi" panose="020E0802020502020306" pitchFamily="34" charset="0"/>
                <a:cs typeface="ARMNoklae" panose="02000506000000020004" pitchFamily="2" charset="0"/>
              </a:rPr>
              <a:t>How to support your child</a:t>
            </a:r>
            <a:endParaRPr lang="th-TH" sz="2400" spc="300" dirty="0">
              <a:solidFill>
                <a:srgbClr val="0F5B42"/>
              </a:solidFill>
              <a:latin typeface="Berlin Sans FB Demi" panose="020E0802020502020306" pitchFamily="34" charset="0"/>
              <a:cs typeface="ARMNoklae" panose="02000506000000020004" pitchFamily="2" charset="0"/>
            </a:endParaRPr>
          </a:p>
        </p:txBody>
      </p:sp>
      <p:grpSp>
        <p:nvGrpSpPr>
          <p:cNvPr id="313" name="Graphic 1">
            <a:extLst>
              <a:ext uri="{FF2B5EF4-FFF2-40B4-BE49-F238E27FC236}">
                <a16:creationId xmlns:a16="http://schemas.microsoft.com/office/drawing/2014/main" id="{72DE07B2-49DE-4C69-9494-120528081C00}"/>
              </a:ext>
            </a:extLst>
          </p:cNvPr>
          <p:cNvGrpSpPr/>
          <p:nvPr/>
        </p:nvGrpSpPr>
        <p:grpSpPr>
          <a:xfrm>
            <a:off x="481950" y="6001973"/>
            <a:ext cx="1799619" cy="1773824"/>
            <a:chOff x="5748337" y="3124200"/>
            <a:chExt cx="695325" cy="609600"/>
          </a:xfrm>
          <a:solidFill>
            <a:schemeClr val="bg2">
              <a:lumMod val="50000"/>
            </a:schemeClr>
          </a:solidFill>
        </p:grpSpPr>
        <p:grpSp>
          <p:nvGrpSpPr>
            <p:cNvPr id="314" name="Graphic 1">
              <a:extLst>
                <a:ext uri="{FF2B5EF4-FFF2-40B4-BE49-F238E27FC236}">
                  <a16:creationId xmlns:a16="http://schemas.microsoft.com/office/drawing/2014/main" id="{D75840A7-2919-40CB-A82C-2AD69D7673A5}"/>
                </a:ext>
              </a:extLst>
            </p:cNvPr>
            <p:cNvGrpSpPr/>
            <p:nvPr/>
          </p:nvGrpSpPr>
          <p:grpSpPr>
            <a:xfrm>
              <a:off x="6032547" y="3282867"/>
              <a:ext cx="412442" cy="452943"/>
              <a:chOff x="6032547" y="3282867"/>
              <a:chExt cx="412442" cy="452943"/>
            </a:xfrm>
            <a:grpFill/>
          </p:grpSpPr>
          <p:sp>
            <p:nvSpPr>
              <p:cNvPr id="329" name="Freeform: Shape 86">
                <a:extLst>
                  <a:ext uri="{FF2B5EF4-FFF2-40B4-BE49-F238E27FC236}">
                    <a16:creationId xmlns:a16="http://schemas.microsoft.com/office/drawing/2014/main" id="{AB10C774-087E-4B16-8266-2E5B640A906A}"/>
                  </a:ext>
                </a:extLst>
              </p:cNvPr>
              <p:cNvSpPr/>
              <p:nvPr/>
            </p:nvSpPr>
            <p:spPr>
              <a:xfrm>
                <a:off x="6032547" y="3336353"/>
                <a:ext cx="369776" cy="399456"/>
              </a:xfrm>
              <a:custGeom>
                <a:avLst/>
                <a:gdLst>
                  <a:gd name="connsiteX0" fmla="*/ 364252 w 369776"/>
                  <a:gd name="connsiteY0" fmla="*/ 77978 h 399456"/>
                  <a:gd name="connsiteX1" fmla="*/ 84978 w 369776"/>
                  <a:gd name="connsiteY1" fmla="*/ 392207 h 399456"/>
                  <a:gd name="connsiteX2" fmla="*/ 54403 w 369776"/>
                  <a:gd name="connsiteY2" fmla="*/ 393922 h 399456"/>
                  <a:gd name="connsiteX3" fmla="*/ 7350 w 369776"/>
                  <a:gd name="connsiteY3" fmla="*/ 352107 h 399456"/>
                  <a:gd name="connsiteX4" fmla="*/ 5445 w 369776"/>
                  <a:gd name="connsiteY4" fmla="*/ 321532 h 399456"/>
                  <a:gd name="connsiteX5" fmla="*/ 284718 w 369776"/>
                  <a:gd name="connsiteY5" fmla="*/ 7302 h 399456"/>
                  <a:gd name="connsiteX6" fmla="*/ 315388 w 369776"/>
                  <a:gd name="connsiteY6" fmla="*/ 5492 h 399456"/>
                  <a:gd name="connsiteX7" fmla="*/ 362442 w 369776"/>
                  <a:gd name="connsiteY7" fmla="*/ 47307 h 399456"/>
                  <a:gd name="connsiteX8" fmla="*/ 364252 w 369776"/>
                  <a:gd name="connsiteY8" fmla="*/ 77978 h 399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69776" h="399456">
                    <a:moveTo>
                      <a:pt x="364252" y="77978"/>
                    </a:moveTo>
                    <a:lnTo>
                      <a:pt x="84978" y="392207"/>
                    </a:lnTo>
                    <a:cubicBezTo>
                      <a:pt x="77073" y="401161"/>
                      <a:pt x="63452" y="401923"/>
                      <a:pt x="54403" y="393922"/>
                    </a:cubicBezTo>
                    <a:lnTo>
                      <a:pt x="7350" y="352107"/>
                    </a:lnTo>
                    <a:cubicBezTo>
                      <a:pt x="-1699" y="344106"/>
                      <a:pt x="-2461" y="330485"/>
                      <a:pt x="5445" y="321532"/>
                    </a:cubicBezTo>
                    <a:lnTo>
                      <a:pt x="284718" y="7302"/>
                    </a:lnTo>
                    <a:cubicBezTo>
                      <a:pt x="292624" y="-1651"/>
                      <a:pt x="306340" y="-2509"/>
                      <a:pt x="315388" y="5492"/>
                    </a:cubicBezTo>
                    <a:lnTo>
                      <a:pt x="362442" y="47307"/>
                    </a:lnTo>
                    <a:cubicBezTo>
                      <a:pt x="371490" y="55308"/>
                      <a:pt x="372252" y="69024"/>
                      <a:pt x="364252" y="7797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30" name="Freeform: Shape 87">
                <a:extLst>
                  <a:ext uri="{FF2B5EF4-FFF2-40B4-BE49-F238E27FC236}">
                    <a16:creationId xmlns:a16="http://schemas.microsoft.com/office/drawing/2014/main" id="{7EDD93C5-5B90-4522-8DCB-C06ED814A3FF}"/>
                  </a:ext>
                </a:extLst>
              </p:cNvPr>
              <p:cNvSpPr/>
              <p:nvPr/>
            </p:nvSpPr>
            <p:spPr>
              <a:xfrm>
                <a:off x="6032633" y="3336392"/>
                <a:ext cx="338924" cy="372928"/>
              </a:xfrm>
              <a:custGeom>
                <a:avLst/>
                <a:gdLst>
                  <a:gd name="connsiteX0" fmla="*/ 315302 w 338924"/>
                  <a:gd name="connsiteY0" fmla="*/ 5454 h 372928"/>
                  <a:gd name="connsiteX1" fmla="*/ 284727 w 338924"/>
                  <a:gd name="connsiteY1" fmla="*/ 7264 h 372928"/>
                  <a:gd name="connsiteX2" fmla="*/ 5454 w 338924"/>
                  <a:gd name="connsiteY2" fmla="*/ 321398 h 372928"/>
                  <a:gd name="connsiteX3" fmla="*/ 7264 w 338924"/>
                  <a:gd name="connsiteY3" fmla="*/ 351974 h 372928"/>
                  <a:gd name="connsiteX4" fmla="*/ 30886 w 338924"/>
                  <a:gd name="connsiteY4" fmla="*/ 372929 h 372928"/>
                  <a:gd name="connsiteX5" fmla="*/ 338924 w 338924"/>
                  <a:gd name="connsiteY5" fmla="*/ 26314 h 372928"/>
                  <a:gd name="connsiteX6" fmla="*/ 315302 w 338924"/>
                  <a:gd name="connsiteY6" fmla="*/ 5454 h 3729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38924" h="372928">
                    <a:moveTo>
                      <a:pt x="315302" y="5454"/>
                    </a:moveTo>
                    <a:cubicBezTo>
                      <a:pt x="306349" y="-2452"/>
                      <a:pt x="292633" y="-1690"/>
                      <a:pt x="284727" y="7264"/>
                    </a:cubicBezTo>
                    <a:lnTo>
                      <a:pt x="5454" y="321398"/>
                    </a:lnTo>
                    <a:cubicBezTo>
                      <a:pt x="-2452" y="330352"/>
                      <a:pt x="-1690" y="344068"/>
                      <a:pt x="7264" y="351974"/>
                    </a:cubicBezTo>
                    <a:lnTo>
                      <a:pt x="30886" y="372929"/>
                    </a:lnTo>
                    <a:lnTo>
                      <a:pt x="338924" y="26314"/>
                    </a:lnTo>
                    <a:lnTo>
                      <a:pt x="315302" y="545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grpSp>
            <p:nvGrpSpPr>
              <p:cNvPr id="331" name="Graphic 1">
                <a:extLst>
                  <a:ext uri="{FF2B5EF4-FFF2-40B4-BE49-F238E27FC236}">
                    <a16:creationId xmlns:a16="http://schemas.microsoft.com/office/drawing/2014/main" id="{0C0756B5-A404-4C46-B1B4-1C52C4A05553}"/>
                  </a:ext>
                </a:extLst>
              </p:cNvPr>
              <p:cNvGrpSpPr/>
              <p:nvPr/>
            </p:nvGrpSpPr>
            <p:grpSpPr>
              <a:xfrm>
                <a:off x="6344125" y="3282867"/>
                <a:ext cx="100864" cy="104413"/>
                <a:chOff x="6344125" y="3282867"/>
                <a:chExt cx="100864" cy="104413"/>
              </a:xfrm>
              <a:grpFill/>
            </p:grpSpPr>
            <p:sp>
              <p:nvSpPr>
                <p:cNvPr id="340" name="Freeform: Shape 97">
                  <a:extLst>
                    <a:ext uri="{FF2B5EF4-FFF2-40B4-BE49-F238E27FC236}">
                      <a16:creationId xmlns:a16="http://schemas.microsoft.com/office/drawing/2014/main" id="{F32A1366-5E65-47BB-93D3-B040FFE5BED0}"/>
                    </a:ext>
                  </a:extLst>
                </p:cNvPr>
                <p:cNvSpPr/>
                <p:nvPr/>
              </p:nvSpPr>
              <p:spPr>
                <a:xfrm>
                  <a:off x="6344125" y="3282867"/>
                  <a:ext cx="100864" cy="104413"/>
                </a:xfrm>
                <a:custGeom>
                  <a:avLst/>
                  <a:gdLst>
                    <a:gd name="connsiteX0" fmla="*/ 93250 w 100864"/>
                    <a:gd name="connsiteY0" fmla="*/ 5734 h 104413"/>
                    <a:gd name="connsiteX1" fmla="*/ 93250 w 100864"/>
                    <a:gd name="connsiteY1" fmla="*/ 5734 h 104413"/>
                    <a:gd name="connsiteX2" fmla="*/ 67818 w 100864"/>
                    <a:gd name="connsiteY2" fmla="*/ 2496 h 104413"/>
                    <a:gd name="connsiteX3" fmla="*/ 52864 w 100864"/>
                    <a:gd name="connsiteY3" fmla="*/ 10211 h 104413"/>
                    <a:gd name="connsiteX4" fmla="*/ 19145 w 100864"/>
                    <a:gd name="connsiteY4" fmla="*/ 36405 h 104413"/>
                    <a:gd name="connsiteX5" fmla="*/ 0 w 100864"/>
                    <a:gd name="connsiteY5" fmla="*/ 57931 h 104413"/>
                    <a:gd name="connsiteX6" fmla="*/ 26194 w 100864"/>
                    <a:gd name="connsiteY6" fmla="*/ 81172 h 104413"/>
                    <a:gd name="connsiteX7" fmla="*/ 52388 w 100864"/>
                    <a:gd name="connsiteY7" fmla="*/ 104413 h 104413"/>
                    <a:gd name="connsiteX8" fmla="*/ 71533 w 100864"/>
                    <a:gd name="connsiteY8" fmla="*/ 82887 h 104413"/>
                    <a:gd name="connsiteX9" fmla="*/ 93536 w 100864"/>
                    <a:gd name="connsiteY9" fmla="*/ 46311 h 104413"/>
                    <a:gd name="connsiteX10" fmla="*/ 99441 w 100864"/>
                    <a:gd name="connsiteY10" fmla="*/ 30499 h 104413"/>
                    <a:gd name="connsiteX11" fmla="*/ 93250 w 100864"/>
                    <a:gd name="connsiteY11" fmla="*/ 5734 h 1044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00864" h="104413">
                      <a:moveTo>
                        <a:pt x="93250" y="5734"/>
                      </a:moveTo>
                      <a:lnTo>
                        <a:pt x="93250" y="5734"/>
                      </a:lnTo>
                      <a:cubicBezTo>
                        <a:pt x="86201" y="-457"/>
                        <a:pt x="76105" y="-1790"/>
                        <a:pt x="67818" y="2496"/>
                      </a:cubicBezTo>
                      <a:lnTo>
                        <a:pt x="52864" y="10211"/>
                      </a:lnTo>
                      <a:cubicBezTo>
                        <a:pt x="40100" y="16783"/>
                        <a:pt x="28670" y="25642"/>
                        <a:pt x="19145" y="36405"/>
                      </a:cubicBezTo>
                      <a:lnTo>
                        <a:pt x="0" y="57931"/>
                      </a:lnTo>
                      <a:lnTo>
                        <a:pt x="26194" y="81172"/>
                      </a:lnTo>
                      <a:lnTo>
                        <a:pt x="52388" y="104413"/>
                      </a:lnTo>
                      <a:lnTo>
                        <a:pt x="71533" y="82887"/>
                      </a:lnTo>
                      <a:cubicBezTo>
                        <a:pt x="81058" y="72124"/>
                        <a:pt x="88487" y="59741"/>
                        <a:pt x="93536" y="46311"/>
                      </a:cubicBezTo>
                      <a:lnTo>
                        <a:pt x="99441" y="30499"/>
                      </a:lnTo>
                      <a:cubicBezTo>
                        <a:pt x="102680" y="21927"/>
                        <a:pt x="100298" y="12021"/>
                        <a:pt x="93250" y="5734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341" name="Freeform: Shape 98">
                  <a:extLst>
                    <a:ext uri="{FF2B5EF4-FFF2-40B4-BE49-F238E27FC236}">
                      <a16:creationId xmlns:a16="http://schemas.microsoft.com/office/drawing/2014/main" id="{0ECB6895-7B8D-41CF-8969-4A8DD8B0B5F9}"/>
                    </a:ext>
                  </a:extLst>
                </p:cNvPr>
                <p:cNvSpPr/>
                <p:nvPr/>
              </p:nvSpPr>
              <p:spPr>
                <a:xfrm>
                  <a:off x="6344125" y="3282929"/>
                  <a:ext cx="100795" cy="81300"/>
                </a:xfrm>
                <a:custGeom>
                  <a:avLst/>
                  <a:gdLst>
                    <a:gd name="connsiteX0" fmla="*/ 100774 w 100795"/>
                    <a:gd name="connsiteY0" fmla="*/ 23579 h 81300"/>
                    <a:gd name="connsiteX1" fmla="*/ 94012 w 100795"/>
                    <a:gd name="connsiteY1" fmla="*/ 25770 h 81300"/>
                    <a:gd name="connsiteX2" fmla="*/ 79057 w 100795"/>
                    <a:gd name="connsiteY2" fmla="*/ 33580 h 81300"/>
                    <a:gd name="connsiteX3" fmla="*/ 45339 w 100795"/>
                    <a:gd name="connsiteY3" fmla="*/ 59774 h 81300"/>
                    <a:gd name="connsiteX4" fmla="*/ 26194 w 100795"/>
                    <a:gd name="connsiteY4" fmla="*/ 81300 h 81300"/>
                    <a:gd name="connsiteX5" fmla="*/ 0 w 100795"/>
                    <a:gd name="connsiteY5" fmla="*/ 57964 h 81300"/>
                    <a:gd name="connsiteX6" fmla="*/ 19145 w 100795"/>
                    <a:gd name="connsiteY6" fmla="*/ 36438 h 81300"/>
                    <a:gd name="connsiteX7" fmla="*/ 52864 w 100795"/>
                    <a:gd name="connsiteY7" fmla="*/ 10244 h 81300"/>
                    <a:gd name="connsiteX8" fmla="*/ 67913 w 100795"/>
                    <a:gd name="connsiteY8" fmla="*/ 2529 h 81300"/>
                    <a:gd name="connsiteX9" fmla="*/ 93345 w 100795"/>
                    <a:gd name="connsiteY9" fmla="*/ 5672 h 81300"/>
                    <a:gd name="connsiteX10" fmla="*/ 93440 w 100795"/>
                    <a:gd name="connsiteY10" fmla="*/ 5767 h 81300"/>
                    <a:gd name="connsiteX11" fmla="*/ 100774 w 100795"/>
                    <a:gd name="connsiteY11" fmla="*/ 23579 h 81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00795" h="81300">
                      <a:moveTo>
                        <a:pt x="100774" y="23579"/>
                      </a:moveTo>
                      <a:cubicBezTo>
                        <a:pt x="98393" y="23865"/>
                        <a:pt x="96203" y="24627"/>
                        <a:pt x="94012" y="25770"/>
                      </a:cubicBezTo>
                      <a:lnTo>
                        <a:pt x="79057" y="33580"/>
                      </a:lnTo>
                      <a:cubicBezTo>
                        <a:pt x="66294" y="40152"/>
                        <a:pt x="54864" y="49011"/>
                        <a:pt x="45339" y="59774"/>
                      </a:cubicBezTo>
                      <a:lnTo>
                        <a:pt x="26194" y="81300"/>
                      </a:lnTo>
                      <a:lnTo>
                        <a:pt x="0" y="57964"/>
                      </a:lnTo>
                      <a:lnTo>
                        <a:pt x="19145" y="36438"/>
                      </a:lnTo>
                      <a:cubicBezTo>
                        <a:pt x="28670" y="25770"/>
                        <a:pt x="40005" y="16816"/>
                        <a:pt x="52864" y="10244"/>
                      </a:cubicBezTo>
                      <a:lnTo>
                        <a:pt x="67913" y="2529"/>
                      </a:lnTo>
                      <a:cubicBezTo>
                        <a:pt x="76200" y="-1758"/>
                        <a:pt x="86297" y="-519"/>
                        <a:pt x="93345" y="5672"/>
                      </a:cubicBezTo>
                      <a:lnTo>
                        <a:pt x="93440" y="5767"/>
                      </a:lnTo>
                      <a:cubicBezTo>
                        <a:pt x="98489" y="10339"/>
                        <a:pt x="101060" y="16911"/>
                        <a:pt x="100774" y="23579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332" name="Graphic 1">
                <a:extLst>
                  <a:ext uri="{FF2B5EF4-FFF2-40B4-BE49-F238E27FC236}">
                    <a16:creationId xmlns:a16="http://schemas.microsoft.com/office/drawing/2014/main" id="{6AA147F8-F86F-4E7A-8E62-11B26779C6C7}"/>
                  </a:ext>
                </a:extLst>
              </p:cNvPr>
              <p:cNvGrpSpPr/>
              <p:nvPr/>
            </p:nvGrpSpPr>
            <p:grpSpPr>
              <a:xfrm>
                <a:off x="6047111" y="3351416"/>
                <a:ext cx="342765" cy="366929"/>
                <a:chOff x="6047111" y="3351416"/>
                <a:chExt cx="342765" cy="366929"/>
              </a:xfrm>
              <a:grpFill/>
            </p:grpSpPr>
            <p:grpSp>
              <p:nvGrpSpPr>
                <p:cNvPr id="333" name="Graphic 1">
                  <a:extLst>
                    <a:ext uri="{FF2B5EF4-FFF2-40B4-BE49-F238E27FC236}">
                      <a16:creationId xmlns:a16="http://schemas.microsoft.com/office/drawing/2014/main" id="{B7F722D3-2F87-4687-9B9E-3B45571185D5}"/>
                    </a:ext>
                  </a:extLst>
                </p:cNvPr>
                <p:cNvGrpSpPr/>
                <p:nvPr/>
              </p:nvGrpSpPr>
              <p:grpSpPr>
                <a:xfrm>
                  <a:off x="6168200" y="3351416"/>
                  <a:ext cx="221676" cy="238365"/>
                  <a:chOff x="6168200" y="3351416"/>
                  <a:chExt cx="221676" cy="238365"/>
                </a:xfrm>
                <a:grpFill/>
              </p:grpSpPr>
              <p:sp>
                <p:nvSpPr>
                  <p:cNvPr id="337" name="Freeform: Shape 94">
                    <a:extLst>
                      <a:ext uri="{FF2B5EF4-FFF2-40B4-BE49-F238E27FC236}">
                        <a16:creationId xmlns:a16="http://schemas.microsoft.com/office/drawing/2014/main" id="{7A9C5DB7-4654-4ADA-A200-794C419C08B9}"/>
                      </a:ext>
                    </a:extLst>
                  </p:cNvPr>
                  <p:cNvSpPr/>
                  <p:nvPr/>
                </p:nvSpPr>
                <p:spPr>
                  <a:xfrm rot="-2902359">
                    <a:off x="6332119" y="3341638"/>
                    <a:ext cx="21622" cy="106396"/>
                  </a:xfrm>
                  <a:custGeom>
                    <a:avLst/>
                    <a:gdLst>
                      <a:gd name="connsiteX0" fmla="*/ 0 w 21622"/>
                      <a:gd name="connsiteY0" fmla="*/ 0 h 106396"/>
                      <a:gd name="connsiteX1" fmla="*/ 21622 w 21622"/>
                      <a:gd name="connsiteY1" fmla="*/ 0 h 106396"/>
                      <a:gd name="connsiteX2" fmla="*/ 21622 w 21622"/>
                      <a:gd name="connsiteY2" fmla="*/ 106397 h 106396"/>
                      <a:gd name="connsiteX3" fmla="*/ 0 w 21622"/>
                      <a:gd name="connsiteY3" fmla="*/ 106397 h 1063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622" h="106396">
                        <a:moveTo>
                          <a:pt x="0" y="0"/>
                        </a:moveTo>
                        <a:lnTo>
                          <a:pt x="21622" y="0"/>
                        </a:lnTo>
                        <a:lnTo>
                          <a:pt x="21622" y="106397"/>
                        </a:lnTo>
                        <a:lnTo>
                          <a:pt x="0" y="106397"/>
                        </a:ln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338" name="Freeform: Shape 95">
                    <a:extLst>
                      <a:ext uri="{FF2B5EF4-FFF2-40B4-BE49-F238E27FC236}">
                        <a16:creationId xmlns:a16="http://schemas.microsoft.com/office/drawing/2014/main" id="{524A3E0F-8D83-4EA6-A06E-999564A83BF3}"/>
                      </a:ext>
                    </a:extLst>
                  </p:cNvPr>
                  <p:cNvSpPr/>
                  <p:nvPr/>
                </p:nvSpPr>
                <p:spPr>
                  <a:xfrm rot="-2902359">
                    <a:off x="6302778" y="3374623"/>
                    <a:ext cx="21622" cy="106396"/>
                  </a:xfrm>
                  <a:custGeom>
                    <a:avLst/>
                    <a:gdLst>
                      <a:gd name="connsiteX0" fmla="*/ 0 w 21622"/>
                      <a:gd name="connsiteY0" fmla="*/ 0 h 106396"/>
                      <a:gd name="connsiteX1" fmla="*/ 21622 w 21622"/>
                      <a:gd name="connsiteY1" fmla="*/ 0 h 106396"/>
                      <a:gd name="connsiteX2" fmla="*/ 21622 w 21622"/>
                      <a:gd name="connsiteY2" fmla="*/ 106397 h 106396"/>
                      <a:gd name="connsiteX3" fmla="*/ 0 w 21622"/>
                      <a:gd name="connsiteY3" fmla="*/ 106397 h 1063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622" h="106396">
                        <a:moveTo>
                          <a:pt x="0" y="0"/>
                        </a:moveTo>
                        <a:lnTo>
                          <a:pt x="21622" y="0"/>
                        </a:lnTo>
                        <a:lnTo>
                          <a:pt x="21622" y="106397"/>
                        </a:lnTo>
                        <a:lnTo>
                          <a:pt x="0" y="106397"/>
                        </a:ln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339" name="Freeform: Shape 96">
                    <a:extLst>
                      <a:ext uri="{FF2B5EF4-FFF2-40B4-BE49-F238E27FC236}">
                        <a16:creationId xmlns:a16="http://schemas.microsoft.com/office/drawing/2014/main" id="{E36F2489-35A8-4CB3-B8A2-92A629B20573}"/>
                      </a:ext>
                    </a:extLst>
                  </p:cNvPr>
                  <p:cNvSpPr/>
                  <p:nvPr/>
                </p:nvSpPr>
                <p:spPr>
                  <a:xfrm>
                    <a:off x="6168200" y="3473766"/>
                    <a:ext cx="106009" cy="116015"/>
                  </a:xfrm>
                  <a:custGeom>
                    <a:avLst/>
                    <a:gdLst>
                      <a:gd name="connsiteX0" fmla="*/ 73150 w 106009"/>
                      <a:gd name="connsiteY0" fmla="*/ 75915 h 116015"/>
                      <a:gd name="connsiteX1" fmla="*/ 3999 w 106009"/>
                      <a:gd name="connsiteY1" fmla="*/ 113158 h 116015"/>
                      <a:gd name="connsiteX2" fmla="*/ 32859 w 106009"/>
                      <a:gd name="connsiteY2" fmla="*/ 40101 h 116015"/>
                      <a:gd name="connsiteX3" fmla="*/ 102011 w 106009"/>
                      <a:gd name="connsiteY3" fmla="*/ 2858 h 116015"/>
                      <a:gd name="connsiteX4" fmla="*/ 73150 w 106009"/>
                      <a:gd name="connsiteY4" fmla="*/ 75915 h 1160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009" h="116015">
                        <a:moveTo>
                          <a:pt x="73150" y="75915"/>
                        </a:moveTo>
                        <a:cubicBezTo>
                          <a:pt x="46099" y="106395"/>
                          <a:pt x="15143" y="123064"/>
                          <a:pt x="3999" y="113158"/>
                        </a:cubicBezTo>
                        <a:cubicBezTo>
                          <a:pt x="-7145" y="103252"/>
                          <a:pt x="5808" y="70581"/>
                          <a:pt x="32859" y="40101"/>
                        </a:cubicBezTo>
                        <a:cubicBezTo>
                          <a:pt x="59910" y="9621"/>
                          <a:pt x="90867" y="-7048"/>
                          <a:pt x="102011" y="2858"/>
                        </a:cubicBezTo>
                        <a:cubicBezTo>
                          <a:pt x="113155" y="12764"/>
                          <a:pt x="100201" y="45435"/>
                          <a:pt x="73150" y="75915"/>
                        </a:cubicBez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grpSp>
              <p:nvGrpSpPr>
                <p:cNvPr id="334" name="Graphic 1">
                  <a:extLst>
                    <a:ext uri="{FF2B5EF4-FFF2-40B4-BE49-F238E27FC236}">
                      <a16:creationId xmlns:a16="http://schemas.microsoft.com/office/drawing/2014/main" id="{204C2015-4827-4F99-9E06-D6240530D9AE}"/>
                    </a:ext>
                  </a:extLst>
                </p:cNvPr>
                <p:cNvGrpSpPr/>
                <p:nvPr/>
              </p:nvGrpSpPr>
              <p:grpSpPr>
                <a:xfrm>
                  <a:off x="6047111" y="3598485"/>
                  <a:ext cx="123187" cy="119861"/>
                  <a:chOff x="6047111" y="3598485"/>
                  <a:chExt cx="123187" cy="119861"/>
                </a:xfrm>
                <a:grpFill/>
              </p:grpSpPr>
              <p:sp>
                <p:nvSpPr>
                  <p:cNvPr id="335" name="Freeform: Shape 92">
                    <a:extLst>
                      <a:ext uri="{FF2B5EF4-FFF2-40B4-BE49-F238E27FC236}">
                        <a16:creationId xmlns:a16="http://schemas.microsoft.com/office/drawing/2014/main" id="{F1895795-ADE3-48D0-A0F5-B56759E0D6FB}"/>
                      </a:ext>
                    </a:extLst>
                  </p:cNvPr>
                  <p:cNvSpPr/>
                  <p:nvPr/>
                </p:nvSpPr>
                <p:spPr>
                  <a:xfrm rot="-2902130">
                    <a:off x="6112547" y="3588709"/>
                    <a:ext cx="21620" cy="106388"/>
                  </a:xfrm>
                  <a:custGeom>
                    <a:avLst/>
                    <a:gdLst>
                      <a:gd name="connsiteX0" fmla="*/ 0 w 21620"/>
                      <a:gd name="connsiteY0" fmla="*/ 0 h 106388"/>
                      <a:gd name="connsiteX1" fmla="*/ 21621 w 21620"/>
                      <a:gd name="connsiteY1" fmla="*/ 0 h 106388"/>
                      <a:gd name="connsiteX2" fmla="*/ 21621 w 21620"/>
                      <a:gd name="connsiteY2" fmla="*/ 106389 h 106388"/>
                      <a:gd name="connsiteX3" fmla="*/ 0 w 21620"/>
                      <a:gd name="connsiteY3" fmla="*/ 106389 h 1063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620" h="106388">
                        <a:moveTo>
                          <a:pt x="0" y="0"/>
                        </a:moveTo>
                        <a:lnTo>
                          <a:pt x="21621" y="0"/>
                        </a:lnTo>
                        <a:lnTo>
                          <a:pt x="21621" y="106389"/>
                        </a:lnTo>
                        <a:lnTo>
                          <a:pt x="0" y="106389"/>
                        </a:ln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336" name="Freeform: Shape 93">
                    <a:extLst>
                      <a:ext uri="{FF2B5EF4-FFF2-40B4-BE49-F238E27FC236}">
                        <a16:creationId xmlns:a16="http://schemas.microsoft.com/office/drawing/2014/main" id="{CCDF4719-B86B-4186-A603-4A2E8B089BD4}"/>
                      </a:ext>
                    </a:extLst>
                  </p:cNvPr>
                  <p:cNvSpPr/>
                  <p:nvPr/>
                </p:nvSpPr>
                <p:spPr>
                  <a:xfrm rot="-2901873">
                    <a:off x="6083242" y="3621724"/>
                    <a:ext cx="21622" cy="106396"/>
                  </a:xfrm>
                  <a:custGeom>
                    <a:avLst/>
                    <a:gdLst>
                      <a:gd name="connsiteX0" fmla="*/ 0 w 21622"/>
                      <a:gd name="connsiteY0" fmla="*/ 0 h 106396"/>
                      <a:gd name="connsiteX1" fmla="*/ 21622 w 21622"/>
                      <a:gd name="connsiteY1" fmla="*/ 0 h 106396"/>
                      <a:gd name="connsiteX2" fmla="*/ 21622 w 21622"/>
                      <a:gd name="connsiteY2" fmla="*/ 106396 h 106396"/>
                      <a:gd name="connsiteX3" fmla="*/ 0 w 21622"/>
                      <a:gd name="connsiteY3" fmla="*/ 106396 h 1063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622" h="106396">
                        <a:moveTo>
                          <a:pt x="0" y="0"/>
                        </a:moveTo>
                        <a:lnTo>
                          <a:pt x="21622" y="0"/>
                        </a:lnTo>
                        <a:lnTo>
                          <a:pt x="21622" y="106396"/>
                        </a:lnTo>
                        <a:lnTo>
                          <a:pt x="0" y="106396"/>
                        </a:ln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</p:grpSp>
        </p:grpSp>
        <p:grpSp>
          <p:nvGrpSpPr>
            <p:cNvPr id="315" name="Graphic 1">
              <a:extLst>
                <a:ext uri="{FF2B5EF4-FFF2-40B4-BE49-F238E27FC236}">
                  <a16:creationId xmlns:a16="http://schemas.microsoft.com/office/drawing/2014/main" id="{A6C406BC-5451-4AA5-8A2C-158119A27B6A}"/>
                </a:ext>
              </a:extLst>
            </p:cNvPr>
            <p:cNvGrpSpPr/>
            <p:nvPr/>
          </p:nvGrpSpPr>
          <p:grpSpPr>
            <a:xfrm>
              <a:off x="5748327" y="3124191"/>
              <a:ext cx="551476" cy="220228"/>
              <a:chOff x="5748327" y="3124191"/>
              <a:chExt cx="551476" cy="220228"/>
            </a:xfrm>
            <a:grpFill/>
          </p:grpSpPr>
          <p:sp>
            <p:nvSpPr>
              <p:cNvPr id="316" name="Freeform: Shape 73">
                <a:extLst>
                  <a:ext uri="{FF2B5EF4-FFF2-40B4-BE49-F238E27FC236}">
                    <a16:creationId xmlns:a16="http://schemas.microsoft.com/office/drawing/2014/main" id="{9F51C107-5DDC-4CAB-BDBD-4E2B02938F94}"/>
                  </a:ext>
                </a:extLst>
              </p:cNvPr>
              <p:cNvSpPr/>
              <p:nvPr/>
            </p:nvSpPr>
            <p:spPr>
              <a:xfrm>
                <a:off x="5748327" y="3124191"/>
                <a:ext cx="464823" cy="220228"/>
              </a:xfrm>
              <a:custGeom>
                <a:avLst/>
                <a:gdLst>
                  <a:gd name="connsiteX0" fmla="*/ 449113 w 464823"/>
                  <a:gd name="connsiteY0" fmla="*/ 103069 h 220228"/>
                  <a:gd name="connsiteX1" fmla="*/ 45063 w 464823"/>
                  <a:gd name="connsiteY1" fmla="*/ 219370 h 220228"/>
                  <a:gd name="connsiteX2" fmla="*/ 18297 w 464823"/>
                  <a:gd name="connsiteY2" fmla="*/ 204511 h 220228"/>
                  <a:gd name="connsiteX3" fmla="*/ 867 w 464823"/>
                  <a:gd name="connsiteY3" fmla="*/ 143932 h 220228"/>
                  <a:gd name="connsiteX4" fmla="*/ 15630 w 464823"/>
                  <a:gd name="connsiteY4" fmla="*/ 117071 h 220228"/>
                  <a:gd name="connsiteX5" fmla="*/ 419681 w 464823"/>
                  <a:gd name="connsiteY5" fmla="*/ 866 h 220228"/>
                  <a:gd name="connsiteX6" fmla="*/ 446541 w 464823"/>
                  <a:gd name="connsiteY6" fmla="*/ 15725 h 220228"/>
                  <a:gd name="connsiteX7" fmla="*/ 463972 w 464823"/>
                  <a:gd name="connsiteY7" fmla="*/ 76304 h 220228"/>
                  <a:gd name="connsiteX8" fmla="*/ 449113 w 464823"/>
                  <a:gd name="connsiteY8" fmla="*/ 103069 h 2202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64823" h="220228">
                    <a:moveTo>
                      <a:pt x="449113" y="103069"/>
                    </a:moveTo>
                    <a:lnTo>
                      <a:pt x="45063" y="219370"/>
                    </a:lnTo>
                    <a:cubicBezTo>
                      <a:pt x="33633" y="222703"/>
                      <a:pt x="21631" y="216036"/>
                      <a:pt x="18297" y="204511"/>
                    </a:cubicBezTo>
                    <a:lnTo>
                      <a:pt x="867" y="143932"/>
                    </a:lnTo>
                    <a:cubicBezTo>
                      <a:pt x="-2467" y="132311"/>
                      <a:pt x="4105" y="120405"/>
                      <a:pt x="15630" y="117071"/>
                    </a:cubicBezTo>
                    <a:lnTo>
                      <a:pt x="419681" y="866"/>
                    </a:lnTo>
                    <a:cubicBezTo>
                      <a:pt x="431111" y="-2468"/>
                      <a:pt x="443208" y="4105"/>
                      <a:pt x="446541" y="15725"/>
                    </a:cubicBezTo>
                    <a:lnTo>
                      <a:pt x="463972" y="76304"/>
                    </a:lnTo>
                    <a:cubicBezTo>
                      <a:pt x="467306" y="87829"/>
                      <a:pt x="460543" y="99831"/>
                      <a:pt x="449113" y="103069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17" name="Freeform: Shape 74">
                <a:extLst>
                  <a:ext uri="{FF2B5EF4-FFF2-40B4-BE49-F238E27FC236}">
                    <a16:creationId xmlns:a16="http://schemas.microsoft.com/office/drawing/2014/main" id="{1A2F7E4B-E870-4015-BE77-006818145548}"/>
                  </a:ext>
                </a:extLst>
              </p:cNvPr>
              <p:cNvSpPr/>
              <p:nvPr/>
            </p:nvSpPr>
            <p:spPr>
              <a:xfrm>
                <a:off x="5748369" y="3124232"/>
                <a:ext cx="455167" cy="174180"/>
              </a:xfrm>
              <a:custGeom>
                <a:avLst/>
                <a:gdLst>
                  <a:gd name="connsiteX0" fmla="*/ 446405 w 455167"/>
                  <a:gd name="connsiteY0" fmla="*/ 15684 h 174180"/>
                  <a:gd name="connsiteX1" fmla="*/ 419544 w 455167"/>
                  <a:gd name="connsiteY1" fmla="*/ 825 h 174180"/>
                  <a:gd name="connsiteX2" fmla="*/ 15684 w 455167"/>
                  <a:gd name="connsiteY2" fmla="*/ 117030 h 174180"/>
                  <a:gd name="connsiteX3" fmla="*/ 825 w 455167"/>
                  <a:gd name="connsiteY3" fmla="*/ 143891 h 174180"/>
                  <a:gd name="connsiteX4" fmla="*/ 9588 w 455167"/>
                  <a:gd name="connsiteY4" fmla="*/ 174180 h 174180"/>
                  <a:gd name="connsiteX5" fmla="*/ 455168 w 455167"/>
                  <a:gd name="connsiteY5" fmla="*/ 45974 h 174180"/>
                  <a:gd name="connsiteX6" fmla="*/ 446405 w 455167"/>
                  <a:gd name="connsiteY6" fmla="*/ 15684 h 1741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55167" h="174180">
                    <a:moveTo>
                      <a:pt x="446405" y="15684"/>
                    </a:moveTo>
                    <a:cubicBezTo>
                      <a:pt x="443071" y="4159"/>
                      <a:pt x="431069" y="-2413"/>
                      <a:pt x="419544" y="825"/>
                    </a:cubicBezTo>
                    <a:lnTo>
                      <a:pt x="15684" y="117030"/>
                    </a:lnTo>
                    <a:cubicBezTo>
                      <a:pt x="4159" y="120364"/>
                      <a:pt x="-2413" y="132365"/>
                      <a:pt x="825" y="143891"/>
                    </a:cubicBezTo>
                    <a:lnTo>
                      <a:pt x="9588" y="174180"/>
                    </a:lnTo>
                    <a:lnTo>
                      <a:pt x="455168" y="45974"/>
                    </a:lnTo>
                    <a:lnTo>
                      <a:pt x="446405" y="1568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grpSp>
            <p:nvGrpSpPr>
              <p:cNvPr id="318" name="Graphic 1">
                <a:extLst>
                  <a:ext uri="{FF2B5EF4-FFF2-40B4-BE49-F238E27FC236}">
                    <a16:creationId xmlns:a16="http://schemas.microsoft.com/office/drawing/2014/main" id="{5302B81B-03DF-4967-936D-7A261577CA0E}"/>
                  </a:ext>
                </a:extLst>
              </p:cNvPr>
              <p:cNvGrpSpPr/>
              <p:nvPr/>
            </p:nvGrpSpPr>
            <p:grpSpPr>
              <a:xfrm>
                <a:off x="6192106" y="3124420"/>
                <a:ext cx="107697" cy="79789"/>
                <a:chOff x="6192106" y="3124420"/>
                <a:chExt cx="107697" cy="79789"/>
              </a:xfrm>
              <a:grpFill/>
            </p:grpSpPr>
            <p:sp>
              <p:nvSpPr>
                <p:cNvPr id="327" name="Freeform: Shape 84">
                  <a:extLst>
                    <a:ext uri="{FF2B5EF4-FFF2-40B4-BE49-F238E27FC236}">
                      <a16:creationId xmlns:a16="http://schemas.microsoft.com/office/drawing/2014/main" id="{70AB6C10-1563-4529-840E-76C88729B2F8}"/>
                    </a:ext>
                  </a:extLst>
                </p:cNvPr>
                <p:cNvSpPr/>
                <p:nvPr/>
              </p:nvSpPr>
              <p:spPr>
                <a:xfrm>
                  <a:off x="6192106" y="3124420"/>
                  <a:ext cx="107647" cy="79789"/>
                </a:xfrm>
                <a:custGeom>
                  <a:avLst/>
                  <a:gdLst>
                    <a:gd name="connsiteX0" fmla="*/ 106775 w 107647"/>
                    <a:gd name="connsiteY0" fmla="*/ 18353 h 79789"/>
                    <a:gd name="connsiteX1" fmla="*/ 106775 w 107647"/>
                    <a:gd name="connsiteY1" fmla="*/ 18353 h 79789"/>
                    <a:gd name="connsiteX2" fmla="*/ 86963 w 107647"/>
                    <a:gd name="connsiteY2" fmla="*/ 1970 h 79789"/>
                    <a:gd name="connsiteX3" fmla="*/ 70199 w 107647"/>
                    <a:gd name="connsiteY3" fmla="*/ 446 h 79789"/>
                    <a:gd name="connsiteX4" fmla="*/ 27718 w 107647"/>
                    <a:gd name="connsiteY4" fmla="*/ 4542 h 79789"/>
                    <a:gd name="connsiteX5" fmla="*/ 0 w 107647"/>
                    <a:gd name="connsiteY5" fmla="*/ 12543 h 79789"/>
                    <a:gd name="connsiteX6" fmla="*/ 9716 w 107647"/>
                    <a:gd name="connsiteY6" fmla="*/ 46166 h 79789"/>
                    <a:gd name="connsiteX7" fmla="*/ 19431 w 107647"/>
                    <a:gd name="connsiteY7" fmla="*/ 79789 h 79789"/>
                    <a:gd name="connsiteX8" fmla="*/ 47149 w 107647"/>
                    <a:gd name="connsiteY8" fmla="*/ 71788 h 79789"/>
                    <a:gd name="connsiteX9" fmla="*/ 85249 w 107647"/>
                    <a:gd name="connsiteY9" fmla="*/ 52738 h 79789"/>
                    <a:gd name="connsiteX10" fmla="*/ 98679 w 107647"/>
                    <a:gd name="connsiteY10" fmla="*/ 42546 h 79789"/>
                    <a:gd name="connsiteX11" fmla="*/ 106775 w 107647"/>
                    <a:gd name="connsiteY11" fmla="*/ 18353 h 797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07647" h="79789">
                      <a:moveTo>
                        <a:pt x="106775" y="18353"/>
                      </a:moveTo>
                      <a:lnTo>
                        <a:pt x="106775" y="18353"/>
                      </a:lnTo>
                      <a:cubicBezTo>
                        <a:pt x="104203" y="9304"/>
                        <a:pt x="96298" y="2827"/>
                        <a:pt x="86963" y="1970"/>
                      </a:cubicBezTo>
                      <a:lnTo>
                        <a:pt x="70199" y="446"/>
                      </a:lnTo>
                      <a:cubicBezTo>
                        <a:pt x="55912" y="-792"/>
                        <a:pt x="41529" y="541"/>
                        <a:pt x="27718" y="4542"/>
                      </a:cubicBezTo>
                      <a:lnTo>
                        <a:pt x="0" y="12543"/>
                      </a:lnTo>
                      <a:lnTo>
                        <a:pt x="9716" y="46166"/>
                      </a:lnTo>
                      <a:lnTo>
                        <a:pt x="19431" y="79789"/>
                      </a:lnTo>
                      <a:lnTo>
                        <a:pt x="47149" y="71788"/>
                      </a:lnTo>
                      <a:cubicBezTo>
                        <a:pt x="60960" y="67788"/>
                        <a:pt x="73819" y="61311"/>
                        <a:pt x="85249" y="52738"/>
                      </a:cubicBezTo>
                      <a:lnTo>
                        <a:pt x="98679" y="42546"/>
                      </a:lnTo>
                      <a:cubicBezTo>
                        <a:pt x="106108" y="37022"/>
                        <a:pt x="109347" y="27402"/>
                        <a:pt x="106775" y="18353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328" name="Freeform: Shape 85">
                  <a:extLst>
                    <a:ext uri="{FF2B5EF4-FFF2-40B4-BE49-F238E27FC236}">
                      <a16:creationId xmlns:a16="http://schemas.microsoft.com/office/drawing/2014/main" id="{25446253-271F-4E48-A6FD-DADA2A9C6EDC}"/>
                    </a:ext>
                  </a:extLst>
                </p:cNvPr>
                <p:cNvSpPr/>
                <p:nvPr/>
              </p:nvSpPr>
              <p:spPr>
                <a:xfrm>
                  <a:off x="6192201" y="3124476"/>
                  <a:ext cx="107601" cy="46205"/>
                </a:xfrm>
                <a:custGeom>
                  <a:avLst/>
                  <a:gdLst>
                    <a:gd name="connsiteX0" fmla="*/ 103442 w 107601"/>
                    <a:gd name="connsiteY0" fmla="*/ 37443 h 46205"/>
                    <a:gd name="connsiteX1" fmla="*/ 96584 w 107601"/>
                    <a:gd name="connsiteY1" fmla="*/ 35633 h 46205"/>
                    <a:gd name="connsiteX2" fmla="*/ 79724 w 107601"/>
                    <a:gd name="connsiteY2" fmla="*/ 34204 h 46205"/>
                    <a:gd name="connsiteX3" fmla="*/ 37243 w 107601"/>
                    <a:gd name="connsiteY3" fmla="*/ 38300 h 46205"/>
                    <a:gd name="connsiteX4" fmla="*/ 9620 w 107601"/>
                    <a:gd name="connsiteY4" fmla="*/ 46206 h 46205"/>
                    <a:gd name="connsiteX5" fmla="*/ 0 w 107601"/>
                    <a:gd name="connsiteY5" fmla="*/ 12487 h 46205"/>
                    <a:gd name="connsiteX6" fmla="*/ 27623 w 107601"/>
                    <a:gd name="connsiteY6" fmla="*/ 4581 h 46205"/>
                    <a:gd name="connsiteX7" fmla="*/ 70104 w 107601"/>
                    <a:gd name="connsiteY7" fmla="*/ 486 h 46205"/>
                    <a:gd name="connsiteX8" fmla="*/ 86963 w 107601"/>
                    <a:gd name="connsiteY8" fmla="*/ 2010 h 46205"/>
                    <a:gd name="connsiteX9" fmla="*/ 106680 w 107601"/>
                    <a:gd name="connsiteY9" fmla="*/ 18202 h 46205"/>
                    <a:gd name="connsiteX10" fmla="*/ 106680 w 107601"/>
                    <a:gd name="connsiteY10" fmla="*/ 18297 h 46205"/>
                    <a:gd name="connsiteX11" fmla="*/ 103442 w 107601"/>
                    <a:gd name="connsiteY11" fmla="*/ 37443 h 462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07601" h="46205">
                      <a:moveTo>
                        <a:pt x="103442" y="37443"/>
                      </a:moveTo>
                      <a:cubicBezTo>
                        <a:pt x="101346" y="36395"/>
                        <a:pt x="99060" y="35919"/>
                        <a:pt x="96584" y="35633"/>
                      </a:cubicBezTo>
                      <a:lnTo>
                        <a:pt x="79724" y="34204"/>
                      </a:lnTo>
                      <a:cubicBezTo>
                        <a:pt x="65437" y="32966"/>
                        <a:pt x="51054" y="34395"/>
                        <a:pt x="37243" y="38300"/>
                      </a:cubicBezTo>
                      <a:lnTo>
                        <a:pt x="9620" y="46206"/>
                      </a:lnTo>
                      <a:lnTo>
                        <a:pt x="0" y="12487"/>
                      </a:lnTo>
                      <a:lnTo>
                        <a:pt x="27623" y="4581"/>
                      </a:lnTo>
                      <a:cubicBezTo>
                        <a:pt x="41434" y="581"/>
                        <a:pt x="55817" y="-848"/>
                        <a:pt x="70104" y="486"/>
                      </a:cubicBezTo>
                      <a:lnTo>
                        <a:pt x="86963" y="2010"/>
                      </a:lnTo>
                      <a:cubicBezTo>
                        <a:pt x="96203" y="2772"/>
                        <a:pt x="104108" y="9249"/>
                        <a:pt x="106680" y="18202"/>
                      </a:cubicBezTo>
                      <a:lnTo>
                        <a:pt x="106680" y="18297"/>
                      </a:lnTo>
                      <a:cubicBezTo>
                        <a:pt x="108680" y="24965"/>
                        <a:pt x="107347" y="32013"/>
                        <a:pt x="103442" y="37443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319" name="Graphic 1">
                <a:extLst>
                  <a:ext uri="{FF2B5EF4-FFF2-40B4-BE49-F238E27FC236}">
                    <a16:creationId xmlns:a16="http://schemas.microsoft.com/office/drawing/2014/main" id="{4F44FBD1-6586-473D-8B14-A32DC0EE1368}"/>
                  </a:ext>
                </a:extLst>
              </p:cNvPr>
              <p:cNvGrpSpPr/>
              <p:nvPr/>
            </p:nvGrpSpPr>
            <p:grpSpPr>
              <a:xfrm>
                <a:off x="5777185" y="3127960"/>
                <a:ext cx="410155" cy="211733"/>
                <a:chOff x="5777185" y="3127960"/>
                <a:chExt cx="410155" cy="211733"/>
              </a:xfrm>
              <a:grpFill/>
            </p:grpSpPr>
            <p:grpSp>
              <p:nvGrpSpPr>
                <p:cNvPr id="320" name="Graphic 1">
                  <a:extLst>
                    <a:ext uri="{FF2B5EF4-FFF2-40B4-BE49-F238E27FC236}">
                      <a16:creationId xmlns:a16="http://schemas.microsoft.com/office/drawing/2014/main" id="{2D8C110C-041E-4C37-A1B7-F07BFBA85D7F}"/>
                    </a:ext>
                  </a:extLst>
                </p:cNvPr>
                <p:cNvGrpSpPr/>
                <p:nvPr/>
              </p:nvGrpSpPr>
              <p:grpSpPr>
                <a:xfrm>
                  <a:off x="5915012" y="3127960"/>
                  <a:ext cx="272327" cy="137711"/>
                  <a:chOff x="5915012" y="3127960"/>
                  <a:chExt cx="272327" cy="137711"/>
                </a:xfrm>
                <a:grpFill/>
              </p:grpSpPr>
              <p:sp>
                <p:nvSpPr>
                  <p:cNvPr id="324" name="Freeform: Shape 81">
                    <a:extLst>
                      <a:ext uri="{FF2B5EF4-FFF2-40B4-BE49-F238E27FC236}">
                        <a16:creationId xmlns:a16="http://schemas.microsoft.com/office/drawing/2014/main" id="{59670BD9-7075-46CE-8FDD-FCC9F8228D8A}"/>
                      </a:ext>
                    </a:extLst>
                  </p:cNvPr>
                  <p:cNvSpPr/>
                  <p:nvPr/>
                </p:nvSpPr>
                <p:spPr>
                  <a:xfrm rot="-963099">
                    <a:off x="6151431" y="3128875"/>
                    <a:ext cx="21621" cy="106392"/>
                  </a:xfrm>
                  <a:custGeom>
                    <a:avLst/>
                    <a:gdLst>
                      <a:gd name="connsiteX0" fmla="*/ 0 w 21621"/>
                      <a:gd name="connsiteY0" fmla="*/ 0 h 106392"/>
                      <a:gd name="connsiteX1" fmla="*/ 21621 w 21621"/>
                      <a:gd name="connsiteY1" fmla="*/ 0 h 106392"/>
                      <a:gd name="connsiteX2" fmla="*/ 21621 w 21621"/>
                      <a:gd name="connsiteY2" fmla="*/ 106393 h 106392"/>
                      <a:gd name="connsiteX3" fmla="*/ 0 w 21621"/>
                      <a:gd name="connsiteY3" fmla="*/ 106393 h 106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621" h="106392">
                        <a:moveTo>
                          <a:pt x="0" y="0"/>
                        </a:moveTo>
                        <a:lnTo>
                          <a:pt x="21621" y="0"/>
                        </a:lnTo>
                        <a:lnTo>
                          <a:pt x="21621" y="106393"/>
                        </a:lnTo>
                        <a:lnTo>
                          <a:pt x="0" y="106393"/>
                        </a:ln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325" name="Freeform: Shape 82">
                    <a:extLst>
                      <a:ext uri="{FF2B5EF4-FFF2-40B4-BE49-F238E27FC236}">
                        <a16:creationId xmlns:a16="http://schemas.microsoft.com/office/drawing/2014/main" id="{7B062E24-E0EE-450C-B975-5081FDE2997A}"/>
                      </a:ext>
                    </a:extLst>
                  </p:cNvPr>
                  <p:cNvSpPr/>
                  <p:nvPr/>
                </p:nvSpPr>
                <p:spPr>
                  <a:xfrm rot="-963099">
                    <a:off x="6109042" y="3141064"/>
                    <a:ext cx="21621" cy="106392"/>
                  </a:xfrm>
                  <a:custGeom>
                    <a:avLst/>
                    <a:gdLst>
                      <a:gd name="connsiteX0" fmla="*/ 0 w 21621"/>
                      <a:gd name="connsiteY0" fmla="*/ 0 h 106392"/>
                      <a:gd name="connsiteX1" fmla="*/ 21621 w 21621"/>
                      <a:gd name="connsiteY1" fmla="*/ 0 h 106392"/>
                      <a:gd name="connsiteX2" fmla="*/ 21621 w 21621"/>
                      <a:gd name="connsiteY2" fmla="*/ 106393 h 106392"/>
                      <a:gd name="connsiteX3" fmla="*/ 0 w 21621"/>
                      <a:gd name="connsiteY3" fmla="*/ 106393 h 106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621" h="106392">
                        <a:moveTo>
                          <a:pt x="0" y="0"/>
                        </a:moveTo>
                        <a:lnTo>
                          <a:pt x="21621" y="0"/>
                        </a:lnTo>
                        <a:lnTo>
                          <a:pt x="21621" y="106393"/>
                        </a:lnTo>
                        <a:lnTo>
                          <a:pt x="0" y="106393"/>
                        </a:ln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326" name="Freeform: Shape 83">
                    <a:extLst>
                      <a:ext uri="{FF2B5EF4-FFF2-40B4-BE49-F238E27FC236}">
                        <a16:creationId xmlns:a16="http://schemas.microsoft.com/office/drawing/2014/main" id="{83299580-2AA8-4259-9101-48FD5C8D0DC4}"/>
                      </a:ext>
                    </a:extLst>
                  </p:cNvPr>
                  <p:cNvSpPr/>
                  <p:nvPr/>
                </p:nvSpPr>
                <p:spPr>
                  <a:xfrm>
                    <a:off x="5915012" y="3199737"/>
                    <a:ext cx="142517" cy="65934"/>
                  </a:xfrm>
                  <a:custGeom>
                    <a:avLst/>
                    <a:gdLst>
                      <a:gd name="connsiteX0" fmla="*/ 78688 w 142517"/>
                      <a:gd name="connsiteY0" fmla="*/ 58861 h 65934"/>
                      <a:gd name="connsiteX1" fmla="*/ 393 w 142517"/>
                      <a:gd name="connsiteY1" fmla="*/ 53336 h 65934"/>
                      <a:gd name="connsiteX2" fmla="*/ 63829 w 142517"/>
                      <a:gd name="connsiteY2" fmla="*/ 7045 h 65934"/>
                      <a:gd name="connsiteX3" fmla="*/ 142125 w 142517"/>
                      <a:gd name="connsiteY3" fmla="*/ 12569 h 65934"/>
                      <a:gd name="connsiteX4" fmla="*/ 78688 w 142517"/>
                      <a:gd name="connsiteY4" fmla="*/ 58861 h 659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2517" h="65934">
                        <a:moveTo>
                          <a:pt x="78688" y="58861"/>
                        </a:moveTo>
                        <a:cubicBezTo>
                          <a:pt x="39541" y="70100"/>
                          <a:pt x="4489" y="67719"/>
                          <a:pt x="393" y="53336"/>
                        </a:cubicBezTo>
                        <a:cubicBezTo>
                          <a:pt x="-3703" y="39049"/>
                          <a:pt x="24682" y="18284"/>
                          <a:pt x="63829" y="7045"/>
                        </a:cubicBezTo>
                        <a:cubicBezTo>
                          <a:pt x="102977" y="-4195"/>
                          <a:pt x="138029" y="-1718"/>
                          <a:pt x="142125" y="12569"/>
                        </a:cubicBezTo>
                        <a:cubicBezTo>
                          <a:pt x="146221" y="26857"/>
                          <a:pt x="117836" y="47621"/>
                          <a:pt x="78688" y="58861"/>
                        </a:cubicBez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grpSp>
              <p:nvGrpSpPr>
                <p:cNvPr id="321" name="Graphic 1">
                  <a:extLst>
                    <a:ext uri="{FF2B5EF4-FFF2-40B4-BE49-F238E27FC236}">
                      <a16:creationId xmlns:a16="http://schemas.microsoft.com/office/drawing/2014/main" id="{B96539CE-D316-4295-A251-62096DD6AB81}"/>
                    </a:ext>
                  </a:extLst>
                </p:cNvPr>
                <p:cNvGrpSpPr/>
                <p:nvPr/>
              </p:nvGrpSpPr>
              <p:grpSpPr>
                <a:xfrm>
                  <a:off x="5777185" y="3219280"/>
                  <a:ext cx="92584" cy="120413"/>
                  <a:chOff x="5777185" y="3219280"/>
                  <a:chExt cx="92584" cy="120413"/>
                </a:xfrm>
                <a:grpFill/>
              </p:grpSpPr>
              <p:sp>
                <p:nvSpPr>
                  <p:cNvPr id="322" name="Freeform: Shape 79">
                    <a:extLst>
                      <a:ext uri="{FF2B5EF4-FFF2-40B4-BE49-F238E27FC236}">
                        <a16:creationId xmlns:a16="http://schemas.microsoft.com/office/drawing/2014/main" id="{EA7C11F7-0990-48D7-A76F-3775E6245942}"/>
                      </a:ext>
                    </a:extLst>
                  </p:cNvPr>
                  <p:cNvSpPr/>
                  <p:nvPr/>
                </p:nvSpPr>
                <p:spPr>
                  <a:xfrm rot="-963099">
                    <a:off x="5833860" y="3220195"/>
                    <a:ext cx="21621" cy="106392"/>
                  </a:xfrm>
                  <a:custGeom>
                    <a:avLst/>
                    <a:gdLst>
                      <a:gd name="connsiteX0" fmla="*/ 0 w 21621"/>
                      <a:gd name="connsiteY0" fmla="*/ 0 h 106392"/>
                      <a:gd name="connsiteX1" fmla="*/ 21621 w 21621"/>
                      <a:gd name="connsiteY1" fmla="*/ 0 h 106392"/>
                      <a:gd name="connsiteX2" fmla="*/ 21621 w 21621"/>
                      <a:gd name="connsiteY2" fmla="*/ 106393 h 106392"/>
                      <a:gd name="connsiteX3" fmla="*/ 0 w 21621"/>
                      <a:gd name="connsiteY3" fmla="*/ 106393 h 106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621" h="106392">
                        <a:moveTo>
                          <a:pt x="0" y="0"/>
                        </a:moveTo>
                        <a:lnTo>
                          <a:pt x="21621" y="0"/>
                        </a:lnTo>
                        <a:lnTo>
                          <a:pt x="21621" y="106393"/>
                        </a:lnTo>
                        <a:lnTo>
                          <a:pt x="0" y="106393"/>
                        </a:ln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323" name="Freeform: Shape 80">
                    <a:extLst>
                      <a:ext uri="{FF2B5EF4-FFF2-40B4-BE49-F238E27FC236}">
                        <a16:creationId xmlns:a16="http://schemas.microsoft.com/office/drawing/2014/main" id="{8B5B8C3D-2961-4B30-962D-4E38D06D2B00}"/>
                      </a:ext>
                    </a:extLst>
                  </p:cNvPr>
                  <p:cNvSpPr/>
                  <p:nvPr/>
                </p:nvSpPr>
                <p:spPr>
                  <a:xfrm rot="-963099">
                    <a:off x="5791472" y="3232385"/>
                    <a:ext cx="21621" cy="106392"/>
                  </a:xfrm>
                  <a:custGeom>
                    <a:avLst/>
                    <a:gdLst>
                      <a:gd name="connsiteX0" fmla="*/ 0 w 21621"/>
                      <a:gd name="connsiteY0" fmla="*/ 0 h 106392"/>
                      <a:gd name="connsiteX1" fmla="*/ 21621 w 21621"/>
                      <a:gd name="connsiteY1" fmla="*/ 0 h 106392"/>
                      <a:gd name="connsiteX2" fmla="*/ 21621 w 21621"/>
                      <a:gd name="connsiteY2" fmla="*/ 106393 h 106392"/>
                      <a:gd name="connsiteX3" fmla="*/ 0 w 21621"/>
                      <a:gd name="connsiteY3" fmla="*/ 106393 h 106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621" h="106392">
                        <a:moveTo>
                          <a:pt x="0" y="0"/>
                        </a:moveTo>
                        <a:lnTo>
                          <a:pt x="21621" y="0"/>
                        </a:lnTo>
                        <a:lnTo>
                          <a:pt x="21621" y="106393"/>
                        </a:lnTo>
                        <a:lnTo>
                          <a:pt x="0" y="106393"/>
                        </a:ln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</p:grpSp>
        </p:grpSp>
      </p:grpSp>
      <p:grpSp>
        <p:nvGrpSpPr>
          <p:cNvPr id="581" name="Graphic 44260">
            <a:extLst>
              <a:ext uri="{FF2B5EF4-FFF2-40B4-BE49-F238E27FC236}">
                <a16:creationId xmlns:a16="http://schemas.microsoft.com/office/drawing/2014/main" id="{95DBC3B3-B454-42DA-A1F8-4242A2B28FD2}"/>
              </a:ext>
            </a:extLst>
          </p:cNvPr>
          <p:cNvGrpSpPr/>
          <p:nvPr/>
        </p:nvGrpSpPr>
        <p:grpSpPr>
          <a:xfrm>
            <a:off x="9237642" y="6017741"/>
            <a:ext cx="969040" cy="960328"/>
            <a:chOff x="5972175" y="3276600"/>
            <a:chExt cx="245554" cy="304990"/>
          </a:xfrm>
        </p:grpSpPr>
        <p:sp>
          <p:nvSpPr>
            <p:cNvPr id="582" name="Freeform: Shape 11">
              <a:extLst>
                <a:ext uri="{FF2B5EF4-FFF2-40B4-BE49-F238E27FC236}">
                  <a16:creationId xmlns:a16="http://schemas.microsoft.com/office/drawing/2014/main" id="{8675C8A9-AFCC-4845-9FF4-C0C4E29E1B9C}"/>
                </a:ext>
              </a:extLst>
            </p:cNvPr>
            <p:cNvSpPr/>
            <p:nvPr/>
          </p:nvSpPr>
          <p:spPr>
            <a:xfrm>
              <a:off x="5991225" y="3309651"/>
              <a:ext cx="226504" cy="271938"/>
            </a:xfrm>
            <a:custGeom>
              <a:avLst/>
              <a:gdLst>
                <a:gd name="connsiteX0" fmla="*/ 0 w 226504"/>
                <a:gd name="connsiteY0" fmla="*/ 163830 h 271938"/>
                <a:gd name="connsiteX1" fmla="*/ 21241 w 226504"/>
                <a:gd name="connsiteY1" fmla="*/ 122015 h 271938"/>
                <a:gd name="connsiteX2" fmla="*/ 42101 w 226504"/>
                <a:gd name="connsiteY2" fmla="*/ 129159 h 271938"/>
                <a:gd name="connsiteX3" fmla="*/ 172117 w 226504"/>
                <a:gd name="connsiteY3" fmla="*/ 0 h 271938"/>
                <a:gd name="connsiteX4" fmla="*/ 226505 w 226504"/>
                <a:gd name="connsiteY4" fmla="*/ 37052 h 271938"/>
                <a:gd name="connsiteX5" fmla="*/ 183833 w 226504"/>
                <a:gd name="connsiteY5" fmla="*/ 221647 h 271938"/>
                <a:gd name="connsiteX6" fmla="*/ 199644 w 226504"/>
                <a:gd name="connsiteY6" fmla="*/ 231743 h 271938"/>
                <a:gd name="connsiteX7" fmla="*/ 174022 w 226504"/>
                <a:gd name="connsiteY7" fmla="*/ 271939 h 271938"/>
                <a:gd name="connsiteX8" fmla="*/ 96298 w 226504"/>
                <a:gd name="connsiteY8" fmla="*/ 225076 h 271938"/>
                <a:gd name="connsiteX9" fmla="*/ 117348 w 226504"/>
                <a:gd name="connsiteY9" fmla="*/ 183547 h 271938"/>
                <a:gd name="connsiteX10" fmla="*/ 131826 w 226504"/>
                <a:gd name="connsiteY10" fmla="*/ 191643 h 271938"/>
                <a:gd name="connsiteX11" fmla="*/ 138589 w 226504"/>
                <a:gd name="connsiteY11" fmla="*/ 164783 h 271938"/>
                <a:gd name="connsiteX12" fmla="*/ 102013 w 226504"/>
                <a:gd name="connsiteY12" fmla="*/ 140684 h 271938"/>
                <a:gd name="connsiteX13" fmla="*/ 86963 w 226504"/>
                <a:gd name="connsiteY13" fmla="*/ 156496 h 271938"/>
                <a:gd name="connsiteX14" fmla="*/ 104013 w 226504"/>
                <a:gd name="connsiteY14" fmla="*/ 170783 h 271938"/>
                <a:gd name="connsiteX15" fmla="*/ 81629 w 226504"/>
                <a:gd name="connsiteY15" fmla="*/ 210693 h 271938"/>
                <a:gd name="connsiteX16" fmla="*/ 0 w 226504"/>
                <a:gd name="connsiteY16" fmla="*/ 163830 h 271938"/>
                <a:gd name="connsiteX17" fmla="*/ 162401 w 226504"/>
                <a:gd name="connsiteY17" fmla="*/ 79820 h 271938"/>
                <a:gd name="connsiteX18" fmla="*/ 128207 w 226504"/>
                <a:gd name="connsiteY18" fmla="*/ 109919 h 271938"/>
                <a:gd name="connsiteX19" fmla="*/ 153353 w 226504"/>
                <a:gd name="connsiteY19" fmla="*/ 124016 h 271938"/>
                <a:gd name="connsiteX20" fmla="*/ 162401 w 226504"/>
                <a:gd name="connsiteY20" fmla="*/ 79820 h 271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26504" h="271938">
                  <a:moveTo>
                    <a:pt x="0" y="163830"/>
                  </a:moveTo>
                  <a:cubicBezTo>
                    <a:pt x="1429" y="153162"/>
                    <a:pt x="21241" y="122015"/>
                    <a:pt x="21241" y="122015"/>
                  </a:cubicBezTo>
                  <a:lnTo>
                    <a:pt x="42101" y="129159"/>
                  </a:lnTo>
                  <a:cubicBezTo>
                    <a:pt x="97155" y="69342"/>
                    <a:pt x="172117" y="0"/>
                    <a:pt x="172117" y="0"/>
                  </a:cubicBezTo>
                  <a:cubicBezTo>
                    <a:pt x="184404" y="2477"/>
                    <a:pt x="226505" y="37052"/>
                    <a:pt x="226505" y="37052"/>
                  </a:cubicBezTo>
                  <a:lnTo>
                    <a:pt x="183833" y="221647"/>
                  </a:lnTo>
                  <a:lnTo>
                    <a:pt x="199644" y="231743"/>
                  </a:lnTo>
                  <a:lnTo>
                    <a:pt x="174022" y="271939"/>
                  </a:lnTo>
                  <a:cubicBezTo>
                    <a:pt x="174022" y="271939"/>
                    <a:pt x="98203" y="228600"/>
                    <a:pt x="96298" y="225076"/>
                  </a:cubicBezTo>
                  <a:cubicBezTo>
                    <a:pt x="94774" y="221456"/>
                    <a:pt x="115348" y="183071"/>
                    <a:pt x="117348" y="183547"/>
                  </a:cubicBezTo>
                  <a:cubicBezTo>
                    <a:pt x="119539" y="183737"/>
                    <a:pt x="131826" y="191643"/>
                    <a:pt x="131826" y="191643"/>
                  </a:cubicBezTo>
                  <a:lnTo>
                    <a:pt x="138589" y="164783"/>
                  </a:lnTo>
                  <a:lnTo>
                    <a:pt x="102013" y="140684"/>
                  </a:lnTo>
                  <a:lnTo>
                    <a:pt x="86963" y="156496"/>
                  </a:lnTo>
                  <a:lnTo>
                    <a:pt x="104013" y="170783"/>
                  </a:lnTo>
                  <a:cubicBezTo>
                    <a:pt x="104013" y="170783"/>
                    <a:pt x="82487" y="211265"/>
                    <a:pt x="81629" y="210693"/>
                  </a:cubicBezTo>
                  <a:lnTo>
                    <a:pt x="0" y="163830"/>
                  </a:lnTo>
                  <a:close/>
                  <a:moveTo>
                    <a:pt x="162401" y="79820"/>
                  </a:moveTo>
                  <a:lnTo>
                    <a:pt x="128207" y="109919"/>
                  </a:lnTo>
                  <a:lnTo>
                    <a:pt x="153353" y="124016"/>
                  </a:lnTo>
                  <a:lnTo>
                    <a:pt x="162401" y="79820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83" name="Freeform: Shape 12">
              <a:extLst>
                <a:ext uri="{FF2B5EF4-FFF2-40B4-BE49-F238E27FC236}">
                  <a16:creationId xmlns:a16="http://schemas.microsoft.com/office/drawing/2014/main" id="{98AED41A-6947-4563-A969-2D227CB9DAD6}"/>
                </a:ext>
              </a:extLst>
            </p:cNvPr>
            <p:cNvSpPr/>
            <p:nvPr/>
          </p:nvSpPr>
          <p:spPr>
            <a:xfrm>
              <a:off x="5972175" y="3276600"/>
              <a:ext cx="226504" cy="271938"/>
            </a:xfrm>
            <a:custGeom>
              <a:avLst/>
              <a:gdLst>
                <a:gd name="connsiteX0" fmla="*/ 0 w 226504"/>
                <a:gd name="connsiteY0" fmla="*/ 163925 h 271938"/>
                <a:gd name="connsiteX1" fmla="*/ 21241 w 226504"/>
                <a:gd name="connsiteY1" fmla="*/ 122111 h 271938"/>
                <a:gd name="connsiteX2" fmla="*/ 42101 w 226504"/>
                <a:gd name="connsiteY2" fmla="*/ 129254 h 271938"/>
                <a:gd name="connsiteX3" fmla="*/ 172117 w 226504"/>
                <a:gd name="connsiteY3" fmla="*/ 0 h 271938"/>
                <a:gd name="connsiteX4" fmla="*/ 226505 w 226504"/>
                <a:gd name="connsiteY4" fmla="*/ 37052 h 271938"/>
                <a:gd name="connsiteX5" fmla="*/ 183833 w 226504"/>
                <a:gd name="connsiteY5" fmla="*/ 221647 h 271938"/>
                <a:gd name="connsiteX6" fmla="*/ 199644 w 226504"/>
                <a:gd name="connsiteY6" fmla="*/ 231743 h 271938"/>
                <a:gd name="connsiteX7" fmla="*/ 174022 w 226504"/>
                <a:gd name="connsiteY7" fmla="*/ 271939 h 271938"/>
                <a:gd name="connsiteX8" fmla="*/ 96298 w 226504"/>
                <a:gd name="connsiteY8" fmla="*/ 225076 h 271938"/>
                <a:gd name="connsiteX9" fmla="*/ 117348 w 226504"/>
                <a:gd name="connsiteY9" fmla="*/ 183547 h 271938"/>
                <a:gd name="connsiteX10" fmla="*/ 131826 w 226504"/>
                <a:gd name="connsiteY10" fmla="*/ 191643 h 271938"/>
                <a:gd name="connsiteX11" fmla="*/ 138589 w 226504"/>
                <a:gd name="connsiteY11" fmla="*/ 164783 h 271938"/>
                <a:gd name="connsiteX12" fmla="*/ 102013 w 226504"/>
                <a:gd name="connsiteY12" fmla="*/ 140684 h 271938"/>
                <a:gd name="connsiteX13" fmla="*/ 86963 w 226504"/>
                <a:gd name="connsiteY13" fmla="*/ 156496 h 271938"/>
                <a:gd name="connsiteX14" fmla="*/ 104013 w 226504"/>
                <a:gd name="connsiteY14" fmla="*/ 170783 h 271938"/>
                <a:gd name="connsiteX15" fmla="*/ 81629 w 226504"/>
                <a:gd name="connsiteY15" fmla="*/ 210693 h 271938"/>
                <a:gd name="connsiteX16" fmla="*/ 0 w 226504"/>
                <a:gd name="connsiteY16" fmla="*/ 163925 h 271938"/>
                <a:gd name="connsiteX17" fmla="*/ 162401 w 226504"/>
                <a:gd name="connsiteY17" fmla="*/ 79820 h 271938"/>
                <a:gd name="connsiteX18" fmla="*/ 128207 w 226504"/>
                <a:gd name="connsiteY18" fmla="*/ 109919 h 271938"/>
                <a:gd name="connsiteX19" fmla="*/ 153353 w 226504"/>
                <a:gd name="connsiteY19" fmla="*/ 124016 h 271938"/>
                <a:gd name="connsiteX20" fmla="*/ 162401 w 226504"/>
                <a:gd name="connsiteY20" fmla="*/ 79820 h 271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26504" h="271938">
                  <a:moveTo>
                    <a:pt x="0" y="163925"/>
                  </a:moveTo>
                  <a:cubicBezTo>
                    <a:pt x="1429" y="153257"/>
                    <a:pt x="21241" y="122111"/>
                    <a:pt x="21241" y="122111"/>
                  </a:cubicBezTo>
                  <a:lnTo>
                    <a:pt x="42101" y="129254"/>
                  </a:lnTo>
                  <a:cubicBezTo>
                    <a:pt x="97155" y="69437"/>
                    <a:pt x="172117" y="0"/>
                    <a:pt x="172117" y="0"/>
                  </a:cubicBezTo>
                  <a:cubicBezTo>
                    <a:pt x="184404" y="2477"/>
                    <a:pt x="226505" y="37052"/>
                    <a:pt x="226505" y="37052"/>
                  </a:cubicBezTo>
                  <a:lnTo>
                    <a:pt x="183833" y="221647"/>
                  </a:lnTo>
                  <a:lnTo>
                    <a:pt x="199644" y="231743"/>
                  </a:lnTo>
                  <a:lnTo>
                    <a:pt x="174022" y="271939"/>
                  </a:lnTo>
                  <a:cubicBezTo>
                    <a:pt x="174022" y="271939"/>
                    <a:pt x="98203" y="228600"/>
                    <a:pt x="96298" y="225076"/>
                  </a:cubicBezTo>
                  <a:cubicBezTo>
                    <a:pt x="94774" y="221456"/>
                    <a:pt x="115348" y="183071"/>
                    <a:pt x="117348" y="183547"/>
                  </a:cubicBezTo>
                  <a:cubicBezTo>
                    <a:pt x="119539" y="183737"/>
                    <a:pt x="131826" y="191643"/>
                    <a:pt x="131826" y="191643"/>
                  </a:cubicBezTo>
                  <a:lnTo>
                    <a:pt x="138589" y="164783"/>
                  </a:lnTo>
                  <a:lnTo>
                    <a:pt x="102013" y="140684"/>
                  </a:lnTo>
                  <a:lnTo>
                    <a:pt x="86963" y="156496"/>
                  </a:lnTo>
                  <a:lnTo>
                    <a:pt x="104013" y="170783"/>
                  </a:lnTo>
                  <a:cubicBezTo>
                    <a:pt x="104013" y="170783"/>
                    <a:pt x="82487" y="211265"/>
                    <a:pt x="81629" y="210693"/>
                  </a:cubicBezTo>
                  <a:lnTo>
                    <a:pt x="0" y="163925"/>
                  </a:lnTo>
                  <a:close/>
                  <a:moveTo>
                    <a:pt x="162401" y="79820"/>
                  </a:moveTo>
                  <a:lnTo>
                    <a:pt x="128207" y="109919"/>
                  </a:lnTo>
                  <a:lnTo>
                    <a:pt x="153353" y="124016"/>
                  </a:lnTo>
                  <a:lnTo>
                    <a:pt x="162401" y="79820"/>
                  </a:lnTo>
                  <a:close/>
                </a:path>
              </a:pathLst>
            </a:custGeom>
            <a:solidFill>
              <a:srgbClr val="DC755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grpSp>
        <p:nvGrpSpPr>
          <p:cNvPr id="584" name="Graphic 44264">
            <a:extLst>
              <a:ext uri="{FF2B5EF4-FFF2-40B4-BE49-F238E27FC236}">
                <a16:creationId xmlns:a16="http://schemas.microsoft.com/office/drawing/2014/main" id="{5C25F421-5298-425A-8446-012AAC86B806}"/>
              </a:ext>
            </a:extLst>
          </p:cNvPr>
          <p:cNvGrpSpPr/>
          <p:nvPr/>
        </p:nvGrpSpPr>
        <p:grpSpPr>
          <a:xfrm rot="2449016">
            <a:off x="10233092" y="5100657"/>
            <a:ext cx="935517" cy="848000"/>
            <a:chOff x="5948362" y="3286088"/>
            <a:chExt cx="293127" cy="288168"/>
          </a:xfrm>
        </p:grpSpPr>
        <p:sp>
          <p:nvSpPr>
            <p:cNvPr id="585" name="Freeform: Shape 21">
              <a:extLst>
                <a:ext uri="{FF2B5EF4-FFF2-40B4-BE49-F238E27FC236}">
                  <a16:creationId xmlns:a16="http://schemas.microsoft.com/office/drawing/2014/main" id="{718D76B9-D4F3-4F47-AAEA-535FF4CD7D0F}"/>
                </a:ext>
              </a:extLst>
            </p:cNvPr>
            <p:cNvSpPr/>
            <p:nvPr/>
          </p:nvSpPr>
          <p:spPr>
            <a:xfrm>
              <a:off x="5967412" y="3319139"/>
              <a:ext cx="274077" cy="255117"/>
            </a:xfrm>
            <a:custGeom>
              <a:avLst/>
              <a:gdLst>
                <a:gd name="connsiteX0" fmla="*/ 142589 w 274077"/>
                <a:gd name="connsiteY0" fmla="*/ 224256 h 255117"/>
                <a:gd name="connsiteX1" fmla="*/ 155353 w 274077"/>
                <a:gd name="connsiteY1" fmla="*/ 204635 h 255117"/>
                <a:gd name="connsiteX2" fmla="*/ 57722 w 274077"/>
                <a:gd name="connsiteY2" fmla="*/ 129959 h 255117"/>
                <a:gd name="connsiteX3" fmla="*/ 41148 w 274077"/>
                <a:gd name="connsiteY3" fmla="*/ 152723 h 255117"/>
                <a:gd name="connsiteX4" fmla="*/ 0 w 274077"/>
                <a:gd name="connsiteY4" fmla="*/ 124434 h 255117"/>
                <a:gd name="connsiteX5" fmla="*/ 51435 w 274077"/>
                <a:gd name="connsiteY5" fmla="*/ 46520 h 255117"/>
                <a:gd name="connsiteX6" fmla="*/ 151829 w 274077"/>
                <a:gd name="connsiteY6" fmla="*/ 10515 h 255117"/>
                <a:gd name="connsiteX7" fmla="*/ 174403 w 274077"/>
                <a:gd name="connsiteY7" fmla="*/ 71570 h 255117"/>
                <a:gd name="connsiteX8" fmla="*/ 247650 w 274077"/>
                <a:gd name="connsiteY8" fmla="*/ 67094 h 255117"/>
                <a:gd name="connsiteX9" fmla="*/ 243078 w 274077"/>
                <a:gd name="connsiteY9" fmla="*/ 180822 h 255117"/>
                <a:gd name="connsiteX10" fmla="*/ 184214 w 274077"/>
                <a:gd name="connsiteY10" fmla="*/ 255117 h 255117"/>
                <a:gd name="connsiteX11" fmla="*/ 142589 w 274077"/>
                <a:gd name="connsiteY11" fmla="*/ 224256 h 255117"/>
                <a:gd name="connsiteX12" fmla="*/ 126397 w 274077"/>
                <a:gd name="connsiteY12" fmla="*/ 66427 h 255117"/>
                <a:gd name="connsiteX13" fmla="*/ 89821 w 274077"/>
                <a:gd name="connsiteY13" fmla="*/ 83762 h 255117"/>
                <a:gd name="connsiteX14" fmla="*/ 122682 w 274077"/>
                <a:gd name="connsiteY14" fmla="*/ 107956 h 255117"/>
                <a:gd name="connsiteX15" fmla="*/ 126397 w 274077"/>
                <a:gd name="connsiteY15" fmla="*/ 66427 h 255117"/>
                <a:gd name="connsiteX16" fmla="*/ 202311 w 274077"/>
                <a:gd name="connsiteY16" fmla="*/ 112433 h 255117"/>
                <a:gd name="connsiteX17" fmla="*/ 163640 w 274077"/>
                <a:gd name="connsiteY17" fmla="*/ 135483 h 255117"/>
                <a:gd name="connsiteX18" fmla="*/ 193834 w 274077"/>
                <a:gd name="connsiteY18" fmla="*/ 157391 h 255117"/>
                <a:gd name="connsiteX19" fmla="*/ 202311 w 274077"/>
                <a:gd name="connsiteY19" fmla="*/ 112433 h 25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74077" h="255117">
                  <a:moveTo>
                    <a:pt x="142589" y="224256"/>
                  </a:moveTo>
                  <a:cubicBezTo>
                    <a:pt x="141637" y="221208"/>
                    <a:pt x="155353" y="204635"/>
                    <a:pt x="155353" y="204635"/>
                  </a:cubicBezTo>
                  <a:cubicBezTo>
                    <a:pt x="155353" y="204635"/>
                    <a:pt x="60484" y="128339"/>
                    <a:pt x="57722" y="129959"/>
                  </a:cubicBezTo>
                  <a:cubicBezTo>
                    <a:pt x="54864" y="131102"/>
                    <a:pt x="41148" y="152723"/>
                    <a:pt x="41148" y="152723"/>
                  </a:cubicBezTo>
                  <a:cubicBezTo>
                    <a:pt x="28099" y="149199"/>
                    <a:pt x="0" y="124434"/>
                    <a:pt x="0" y="124434"/>
                  </a:cubicBezTo>
                  <a:cubicBezTo>
                    <a:pt x="0" y="124434"/>
                    <a:pt x="30956" y="75285"/>
                    <a:pt x="51435" y="46520"/>
                  </a:cubicBezTo>
                  <a:cubicBezTo>
                    <a:pt x="62484" y="30899"/>
                    <a:pt x="105632" y="-22346"/>
                    <a:pt x="151829" y="10515"/>
                  </a:cubicBezTo>
                  <a:cubicBezTo>
                    <a:pt x="184023" y="33470"/>
                    <a:pt x="173069" y="70618"/>
                    <a:pt x="174403" y="71570"/>
                  </a:cubicBezTo>
                  <a:cubicBezTo>
                    <a:pt x="174689" y="71761"/>
                    <a:pt x="213265" y="42710"/>
                    <a:pt x="247650" y="67094"/>
                  </a:cubicBezTo>
                  <a:cubicBezTo>
                    <a:pt x="290132" y="97383"/>
                    <a:pt x="276035" y="134626"/>
                    <a:pt x="243078" y="180822"/>
                  </a:cubicBezTo>
                  <a:cubicBezTo>
                    <a:pt x="225933" y="204825"/>
                    <a:pt x="202121" y="234448"/>
                    <a:pt x="184214" y="255117"/>
                  </a:cubicBezTo>
                  <a:cubicBezTo>
                    <a:pt x="170212" y="247497"/>
                    <a:pt x="143732" y="227114"/>
                    <a:pt x="142589" y="224256"/>
                  </a:cubicBezTo>
                  <a:close/>
                  <a:moveTo>
                    <a:pt x="126397" y="66427"/>
                  </a:moveTo>
                  <a:cubicBezTo>
                    <a:pt x="104299" y="49949"/>
                    <a:pt x="89821" y="83762"/>
                    <a:pt x="89821" y="83762"/>
                  </a:cubicBezTo>
                  <a:lnTo>
                    <a:pt x="122682" y="107956"/>
                  </a:lnTo>
                  <a:cubicBezTo>
                    <a:pt x="122968" y="108146"/>
                    <a:pt x="143923" y="79286"/>
                    <a:pt x="126397" y="66427"/>
                  </a:cubicBezTo>
                  <a:close/>
                  <a:moveTo>
                    <a:pt x="202311" y="112433"/>
                  </a:moveTo>
                  <a:cubicBezTo>
                    <a:pt x="183547" y="99098"/>
                    <a:pt x="163640" y="135483"/>
                    <a:pt x="163640" y="135483"/>
                  </a:cubicBezTo>
                  <a:lnTo>
                    <a:pt x="193834" y="157391"/>
                  </a:lnTo>
                  <a:cubicBezTo>
                    <a:pt x="193453" y="157867"/>
                    <a:pt x="220218" y="125196"/>
                    <a:pt x="202311" y="112433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86" name="Freeform: Shape 22">
              <a:extLst>
                <a:ext uri="{FF2B5EF4-FFF2-40B4-BE49-F238E27FC236}">
                  <a16:creationId xmlns:a16="http://schemas.microsoft.com/office/drawing/2014/main" id="{9DE0FFA5-24C2-4964-938F-0AA7E9F41EAE}"/>
                </a:ext>
              </a:extLst>
            </p:cNvPr>
            <p:cNvSpPr/>
            <p:nvPr/>
          </p:nvSpPr>
          <p:spPr>
            <a:xfrm>
              <a:off x="5948362" y="3286088"/>
              <a:ext cx="273982" cy="255212"/>
            </a:xfrm>
            <a:custGeom>
              <a:avLst/>
              <a:gdLst>
                <a:gd name="connsiteX0" fmla="*/ 142589 w 273982"/>
                <a:gd name="connsiteY0" fmla="*/ 224351 h 255212"/>
                <a:gd name="connsiteX1" fmla="*/ 155353 w 273982"/>
                <a:gd name="connsiteY1" fmla="*/ 204730 h 255212"/>
                <a:gd name="connsiteX2" fmla="*/ 57722 w 273982"/>
                <a:gd name="connsiteY2" fmla="*/ 130054 h 255212"/>
                <a:gd name="connsiteX3" fmla="*/ 41148 w 273982"/>
                <a:gd name="connsiteY3" fmla="*/ 152819 h 255212"/>
                <a:gd name="connsiteX4" fmla="*/ 0 w 273982"/>
                <a:gd name="connsiteY4" fmla="*/ 124434 h 255212"/>
                <a:gd name="connsiteX5" fmla="*/ 51435 w 273982"/>
                <a:gd name="connsiteY5" fmla="*/ 46520 h 255212"/>
                <a:gd name="connsiteX6" fmla="*/ 151829 w 273982"/>
                <a:gd name="connsiteY6" fmla="*/ 10515 h 255212"/>
                <a:gd name="connsiteX7" fmla="*/ 174403 w 273982"/>
                <a:gd name="connsiteY7" fmla="*/ 71570 h 255212"/>
                <a:gd name="connsiteX8" fmla="*/ 247555 w 273982"/>
                <a:gd name="connsiteY8" fmla="*/ 67189 h 255212"/>
                <a:gd name="connsiteX9" fmla="*/ 242983 w 273982"/>
                <a:gd name="connsiteY9" fmla="*/ 180917 h 255212"/>
                <a:gd name="connsiteX10" fmla="*/ 184118 w 273982"/>
                <a:gd name="connsiteY10" fmla="*/ 255212 h 255212"/>
                <a:gd name="connsiteX11" fmla="*/ 142589 w 273982"/>
                <a:gd name="connsiteY11" fmla="*/ 224351 h 255212"/>
                <a:gd name="connsiteX12" fmla="*/ 126397 w 273982"/>
                <a:gd name="connsiteY12" fmla="*/ 66427 h 255212"/>
                <a:gd name="connsiteX13" fmla="*/ 89821 w 273982"/>
                <a:gd name="connsiteY13" fmla="*/ 83762 h 255212"/>
                <a:gd name="connsiteX14" fmla="*/ 122682 w 273982"/>
                <a:gd name="connsiteY14" fmla="*/ 107956 h 255212"/>
                <a:gd name="connsiteX15" fmla="*/ 126397 w 273982"/>
                <a:gd name="connsiteY15" fmla="*/ 66427 h 255212"/>
                <a:gd name="connsiteX16" fmla="*/ 202311 w 273982"/>
                <a:gd name="connsiteY16" fmla="*/ 112433 h 255212"/>
                <a:gd name="connsiteX17" fmla="*/ 163640 w 273982"/>
                <a:gd name="connsiteY17" fmla="*/ 135483 h 255212"/>
                <a:gd name="connsiteX18" fmla="*/ 193834 w 273982"/>
                <a:gd name="connsiteY18" fmla="*/ 157391 h 255212"/>
                <a:gd name="connsiteX19" fmla="*/ 202311 w 273982"/>
                <a:gd name="connsiteY19" fmla="*/ 112433 h 255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73982" h="255212">
                  <a:moveTo>
                    <a:pt x="142589" y="224351"/>
                  </a:moveTo>
                  <a:cubicBezTo>
                    <a:pt x="141637" y="221303"/>
                    <a:pt x="155353" y="204730"/>
                    <a:pt x="155353" y="204730"/>
                  </a:cubicBezTo>
                  <a:cubicBezTo>
                    <a:pt x="155353" y="204730"/>
                    <a:pt x="60484" y="128435"/>
                    <a:pt x="57722" y="130054"/>
                  </a:cubicBezTo>
                  <a:cubicBezTo>
                    <a:pt x="54864" y="131197"/>
                    <a:pt x="41148" y="152819"/>
                    <a:pt x="41148" y="152819"/>
                  </a:cubicBezTo>
                  <a:cubicBezTo>
                    <a:pt x="28099" y="149199"/>
                    <a:pt x="0" y="124434"/>
                    <a:pt x="0" y="124434"/>
                  </a:cubicBezTo>
                  <a:cubicBezTo>
                    <a:pt x="0" y="124434"/>
                    <a:pt x="30956" y="75285"/>
                    <a:pt x="51435" y="46520"/>
                  </a:cubicBezTo>
                  <a:cubicBezTo>
                    <a:pt x="62484" y="30899"/>
                    <a:pt x="105632" y="-22346"/>
                    <a:pt x="151829" y="10515"/>
                  </a:cubicBezTo>
                  <a:cubicBezTo>
                    <a:pt x="184023" y="33470"/>
                    <a:pt x="173069" y="70618"/>
                    <a:pt x="174403" y="71570"/>
                  </a:cubicBezTo>
                  <a:cubicBezTo>
                    <a:pt x="174689" y="71761"/>
                    <a:pt x="213265" y="42710"/>
                    <a:pt x="247555" y="67189"/>
                  </a:cubicBezTo>
                  <a:cubicBezTo>
                    <a:pt x="290036" y="97478"/>
                    <a:pt x="275939" y="134721"/>
                    <a:pt x="242983" y="180917"/>
                  </a:cubicBezTo>
                  <a:cubicBezTo>
                    <a:pt x="225838" y="204920"/>
                    <a:pt x="202025" y="234543"/>
                    <a:pt x="184118" y="255212"/>
                  </a:cubicBezTo>
                  <a:cubicBezTo>
                    <a:pt x="170212" y="247592"/>
                    <a:pt x="143732" y="227114"/>
                    <a:pt x="142589" y="224351"/>
                  </a:cubicBezTo>
                  <a:close/>
                  <a:moveTo>
                    <a:pt x="126397" y="66427"/>
                  </a:moveTo>
                  <a:cubicBezTo>
                    <a:pt x="104299" y="49949"/>
                    <a:pt x="89821" y="83762"/>
                    <a:pt x="89821" y="83762"/>
                  </a:cubicBezTo>
                  <a:lnTo>
                    <a:pt x="122682" y="107956"/>
                  </a:lnTo>
                  <a:cubicBezTo>
                    <a:pt x="122968" y="108146"/>
                    <a:pt x="143923" y="79286"/>
                    <a:pt x="126397" y="66427"/>
                  </a:cubicBezTo>
                  <a:close/>
                  <a:moveTo>
                    <a:pt x="202311" y="112433"/>
                  </a:moveTo>
                  <a:cubicBezTo>
                    <a:pt x="183547" y="99098"/>
                    <a:pt x="163640" y="135483"/>
                    <a:pt x="163640" y="135483"/>
                  </a:cubicBezTo>
                  <a:lnTo>
                    <a:pt x="193834" y="157391"/>
                  </a:lnTo>
                  <a:cubicBezTo>
                    <a:pt x="193453" y="157867"/>
                    <a:pt x="220218" y="125196"/>
                    <a:pt x="202311" y="112433"/>
                  </a:cubicBezTo>
                  <a:close/>
                </a:path>
              </a:pathLst>
            </a:custGeom>
            <a:solidFill>
              <a:srgbClr val="E9684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grpSp>
        <p:nvGrpSpPr>
          <p:cNvPr id="587" name="Graphic 44268">
            <a:extLst>
              <a:ext uri="{FF2B5EF4-FFF2-40B4-BE49-F238E27FC236}">
                <a16:creationId xmlns:a16="http://schemas.microsoft.com/office/drawing/2014/main" id="{5968CD3F-6252-4A78-9964-A239577DD517}"/>
              </a:ext>
            </a:extLst>
          </p:cNvPr>
          <p:cNvGrpSpPr/>
          <p:nvPr/>
        </p:nvGrpSpPr>
        <p:grpSpPr>
          <a:xfrm rot="21000767">
            <a:off x="11660569" y="5221244"/>
            <a:ext cx="821499" cy="1060982"/>
            <a:chOff x="5976918" y="3286115"/>
            <a:chExt cx="237163" cy="282320"/>
          </a:xfrm>
          <a:solidFill>
            <a:srgbClr val="DC755A"/>
          </a:solidFill>
        </p:grpSpPr>
        <p:sp>
          <p:nvSpPr>
            <p:cNvPr id="588" name="Freeform: Shape 24">
              <a:extLst>
                <a:ext uri="{FF2B5EF4-FFF2-40B4-BE49-F238E27FC236}">
                  <a16:creationId xmlns:a16="http://schemas.microsoft.com/office/drawing/2014/main" id="{FF1E6618-BDA2-4C06-A95C-E513E61D1B9D}"/>
                </a:ext>
              </a:extLst>
            </p:cNvPr>
            <p:cNvSpPr/>
            <p:nvPr/>
          </p:nvSpPr>
          <p:spPr>
            <a:xfrm>
              <a:off x="5995945" y="3319163"/>
              <a:ext cx="218136" cy="249272"/>
            </a:xfrm>
            <a:custGeom>
              <a:avLst/>
              <a:gdLst>
                <a:gd name="connsiteX0" fmla="*/ 127867 w 218136"/>
                <a:gd name="connsiteY0" fmla="*/ 13 h 249272"/>
                <a:gd name="connsiteX1" fmla="*/ 167205 w 218136"/>
                <a:gd name="connsiteY1" fmla="*/ 70498 h 249272"/>
                <a:gd name="connsiteX2" fmla="*/ 125391 w 218136"/>
                <a:gd name="connsiteY2" fmla="*/ 102407 h 249272"/>
                <a:gd name="connsiteX3" fmla="*/ 77766 w 218136"/>
                <a:gd name="connsiteY3" fmla="*/ 91549 h 249272"/>
                <a:gd name="connsiteX4" fmla="*/ 78051 w 218136"/>
                <a:gd name="connsiteY4" fmla="*/ 153652 h 249272"/>
                <a:gd name="connsiteX5" fmla="*/ 137868 w 218136"/>
                <a:gd name="connsiteY5" fmla="*/ 178321 h 249272"/>
                <a:gd name="connsiteX6" fmla="*/ 160919 w 218136"/>
                <a:gd name="connsiteY6" fmla="*/ 139364 h 249272"/>
                <a:gd name="connsiteX7" fmla="*/ 217878 w 218136"/>
                <a:gd name="connsiteY7" fmla="*/ 152604 h 249272"/>
                <a:gd name="connsiteX8" fmla="*/ 171301 w 218136"/>
                <a:gd name="connsiteY8" fmla="*/ 235376 h 249272"/>
                <a:gd name="connsiteX9" fmla="*/ 20711 w 218136"/>
                <a:gd name="connsiteY9" fmla="*/ 187084 h 249272"/>
                <a:gd name="connsiteX10" fmla="*/ 45571 w 218136"/>
                <a:gd name="connsiteY10" fmla="*/ 42685 h 249272"/>
                <a:gd name="connsiteX11" fmla="*/ 85481 w 218136"/>
                <a:gd name="connsiteY11" fmla="*/ 35161 h 249272"/>
                <a:gd name="connsiteX12" fmla="*/ 78909 w 218136"/>
                <a:gd name="connsiteY12" fmla="*/ 16873 h 249272"/>
                <a:gd name="connsiteX13" fmla="*/ 127867 w 218136"/>
                <a:gd name="connsiteY13" fmla="*/ 13 h 249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8136" h="249272">
                  <a:moveTo>
                    <a:pt x="127867" y="13"/>
                  </a:moveTo>
                  <a:cubicBezTo>
                    <a:pt x="130629" y="299"/>
                    <a:pt x="167205" y="70498"/>
                    <a:pt x="167205" y="70498"/>
                  </a:cubicBezTo>
                  <a:lnTo>
                    <a:pt x="125391" y="102407"/>
                  </a:lnTo>
                  <a:cubicBezTo>
                    <a:pt x="125391" y="102407"/>
                    <a:pt x="102912" y="76880"/>
                    <a:pt x="77766" y="91549"/>
                  </a:cubicBezTo>
                  <a:cubicBezTo>
                    <a:pt x="63192" y="100026"/>
                    <a:pt x="59859" y="122600"/>
                    <a:pt x="78051" y="153652"/>
                  </a:cubicBezTo>
                  <a:cubicBezTo>
                    <a:pt x="97387" y="186703"/>
                    <a:pt x="123962" y="186513"/>
                    <a:pt x="137868" y="178321"/>
                  </a:cubicBezTo>
                  <a:cubicBezTo>
                    <a:pt x="155775" y="167844"/>
                    <a:pt x="160347" y="144889"/>
                    <a:pt x="160919" y="139364"/>
                  </a:cubicBezTo>
                  <a:cubicBezTo>
                    <a:pt x="181207" y="145174"/>
                    <a:pt x="217878" y="152604"/>
                    <a:pt x="217878" y="152604"/>
                  </a:cubicBezTo>
                  <a:cubicBezTo>
                    <a:pt x="217878" y="152604"/>
                    <a:pt x="224451" y="204325"/>
                    <a:pt x="171301" y="235376"/>
                  </a:cubicBezTo>
                  <a:cubicBezTo>
                    <a:pt x="127677" y="260903"/>
                    <a:pt x="60335" y="254807"/>
                    <a:pt x="20711" y="187084"/>
                  </a:cubicBezTo>
                  <a:cubicBezTo>
                    <a:pt x="-20628" y="116314"/>
                    <a:pt x="6328" y="65545"/>
                    <a:pt x="45571" y="42685"/>
                  </a:cubicBezTo>
                  <a:cubicBezTo>
                    <a:pt x="66812" y="30208"/>
                    <a:pt x="85481" y="35161"/>
                    <a:pt x="85481" y="35161"/>
                  </a:cubicBezTo>
                  <a:lnTo>
                    <a:pt x="78909" y="16873"/>
                  </a:lnTo>
                  <a:cubicBezTo>
                    <a:pt x="79194" y="17539"/>
                    <a:pt x="111484" y="-558"/>
                    <a:pt x="127867" y="1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89" name="Freeform: Shape 25">
              <a:extLst>
                <a:ext uri="{FF2B5EF4-FFF2-40B4-BE49-F238E27FC236}">
                  <a16:creationId xmlns:a16="http://schemas.microsoft.com/office/drawing/2014/main" id="{C56A2567-9390-4D0F-858F-8D8932060EB4}"/>
                </a:ext>
              </a:extLst>
            </p:cNvPr>
            <p:cNvSpPr/>
            <p:nvPr/>
          </p:nvSpPr>
          <p:spPr>
            <a:xfrm>
              <a:off x="5976918" y="3286115"/>
              <a:ext cx="218113" cy="249268"/>
            </a:xfrm>
            <a:custGeom>
              <a:avLst/>
              <a:gdLst>
                <a:gd name="connsiteX0" fmla="*/ 127844 w 218113"/>
                <a:gd name="connsiteY0" fmla="*/ 9 h 249268"/>
                <a:gd name="connsiteX1" fmla="*/ 167182 w 218113"/>
                <a:gd name="connsiteY1" fmla="*/ 70494 h 249268"/>
                <a:gd name="connsiteX2" fmla="*/ 125368 w 218113"/>
                <a:gd name="connsiteY2" fmla="*/ 102403 h 249268"/>
                <a:gd name="connsiteX3" fmla="*/ 77743 w 218113"/>
                <a:gd name="connsiteY3" fmla="*/ 91544 h 249268"/>
                <a:gd name="connsiteX4" fmla="*/ 78028 w 218113"/>
                <a:gd name="connsiteY4" fmla="*/ 153647 h 249268"/>
                <a:gd name="connsiteX5" fmla="*/ 137845 w 218113"/>
                <a:gd name="connsiteY5" fmla="*/ 178317 h 249268"/>
                <a:gd name="connsiteX6" fmla="*/ 160896 w 218113"/>
                <a:gd name="connsiteY6" fmla="*/ 139360 h 249268"/>
                <a:gd name="connsiteX7" fmla="*/ 217855 w 218113"/>
                <a:gd name="connsiteY7" fmla="*/ 152600 h 249268"/>
                <a:gd name="connsiteX8" fmla="*/ 171278 w 218113"/>
                <a:gd name="connsiteY8" fmla="*/ 235372 h 249268"/>
                <a:gd name="connsiteX9" fmla="*/ 20688 w 218113"/>
                <a:gd name="connsiteY9" fmla="*/ 187080 h 249268"/>
                <a:gd name="connsiteX10" fmla="*/ 45548 w 218113"/>
                <a:gd name="connsiteY10" fmla="*/ 42872 h 249268"/>
                <a:gd name="connsiteX11" fmla="*/ 85458 w 218113"/>
                <a:gd name="connsiteY11" fmla="*/ 35347 h 249268"/>
                <a:gd name="connsiteX12" fmla="*/ 78886 w 218113"/>
                <a:gd name="connsiteY12" fmla="*/ 17059 h 249268"/>
                <a:gd name="connsiteX13" fmla="*/ 127844 w 218113"/>
                <a:gd name="connsiteY13" fmla="*/ 9 h 249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8113" h="249268">
                  <a:moveTo>
                    <a:pt x="127844" y="9"/>
                  </a:moveTo>
                  <a:cubicBezTo>
                    <a:pt x="130606" y="295"/>
                    <a:pt x="167182" y="70494"/>
                    <a:pt x="167182" y="70494"/>
                  </a:cubicBezTo>
                  <a:lnTo>
                    <a:pt x="125368" y="102403"/>
                  </a:lnTo>
                  <a:cubicBezTo>
                    <a:pt x="125368" y="102403"/>
                    <a:pt x="102889" y="76876"/>
                    <a:pt x="77743" y="91544"/>
                  </a:cubicBezTo>
                  <a:cubicBezTo>
                    <a:pt x="63169" y="100022"/>
                    <a:pt x="59836" y="122596"/>
                    <a:pt x="78028" y="153647"/>
                  </a:cubicBezTo>
                  <a:cubicBezTo>
                    <a:pt x="97364" y="186699"/>
                    <a:pt x="123939" y="186509"/>
                    <a:pt x="137845" y="178317"/>
                  </a:cubicBezTo>
                  <a:cubicBezTo>
                    <a:pt x="155752" y="167840"/>
                    <a:pt x="160324" y="144884"/>
                    <a:pt x="160896" y="139360"/>
                  </a:cubicBezTo>
                  <a:cubicBezTo>
                    <a:pt x="181184" y="145170"/>
                    <a:pt x="217855" y="152600"/>
                    <a:pt x="217855" y="152600"/>
                  </a:cubicBezTo>
                  <a:cubicBezTo>
                    <a:pt x="217855" y="152600"/>
                    <a:pt x="224428" y="204321"/>
                    <a:pt x="171278" y="235372"/>
                  </a:cubicBezTo>
                  <a:cubicBezTo>
                    <a:pt x="127654" y="260899"/>
                    <a:pt x="60312" y="254803"/>
                    <a:pt x="20688" y="187080"/>
                  </a:cubicBezTo>
                  <a:cubicBezTo>
                    <a:pt x="-20651" y="116500"/>
                    <a:pt x="6400" y="65827"/>
                    <a:pt x="45548" y="42872"/>
                  </a:cubicBezTo>
                  <a:cubicBezTo>
                    <a:pt x="66789" y="30489"/>
                    <a:pt x="85458" y="35347"/>
                    <a:pt x="85458" y="35347"/>
                  </a:cubicBezTo>
                  <a:lnTo>
                    <a:pt x="78886" y="17059"/>
                  </a:lnTo>
                  <a:cubicBezTo>
                    <a:pt x="79171" y="17630"/>
                    <a:pt x="111461" y="-467"/>
                    <a:pt x="127844" y="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grpSp>
        <p:nvGrpSpPr>
          <p:cNvPr id="2" name="กลุ่ม 1"/>
          <p:cNvGrpSpPr/>
          <p:nvPr/>
        </p:nvGrpSpPr>
        <p:grpSpPr>
          <a:xfrm rot="19077413">
            <a:off x="625058" y="-1349574"/>
            <a:ext cx="567542" cy="2930963"/>
            <a:chOff x="10722563" y="-3263338"/>
            <a:chExt cx="589235" cy="4535304"/>
          </a:xfrm>
        </p:grpSpPr>
        <p:grpSp>
          <p:nvGrpSpPr>
            <p:cNvPr id="342" name="Graphic 18676">
              <a:extLst>
                <a:ext uri="{FF2B5EF4-FFF2-40B4-BE49-F238E27FC236}">
                  <a16:creationId xmlns:a16="http://schemas.microsoft.com/office/drawing/2014/main" id="{9D98185F-6AAE-4E36-B064-C7E9B4CC05E5}"/>
                </a:ext>
              </a:extLst>
            </p:cNvPr>
            <p:cNvGrpSpPr/>
            <p:nvPr/>
          </p:nvGrpSpPr>
          <p:grpSpPr>
            <a:xfrm rot="1519580">
              <a:off x="10766527" y="-3209628"/>
              <a:ext cx="545271" cy="4481594"/>
              <a:chOff x="6731507" y="2028824"/>
              <a:chExt cx="178975" cy="2065305"/>
            </a:xfrm>
            <a:solidFill>
              <a:schemeClr val="bg2">
                <a:lumMod val="50000"/>
              </a:schemeClr>
            </a:solidFill>
          </p:grpSpPr>
          <p:grpSp>
            <p:nvGrpSpPr>
              <p:cNvPr id="343" name="Graphic 18676">
                <a:extLst>
                  <a:ext uri="{FF2B5EF4-FFF2-40B4-BE49-F238E27FC236}">
                    <a16:creationId xmlns:a16="http://schemas.microsoft.com/office/drawing/2014/main" id="{45CF74E2-B191-4F43-BE73-8224D32A4CD6}"/>
                  </a:ext>
                </a:extLst>
              </p:cNvPr>
              <p:cNvGrpSpPr/>
              <p:nvPr/>
            </p:nvGrpSpPr>
            <p:grpSpPr>
              <a:xfrm>
                <a:off x="6731507" y="3842384"/>
                <a:ext cx="171450" cy="251745"/>
                <a:chOff x="6731507" y="3842384"/>
                <a:chExt cx="171450" cy="251745"/>
              </a:xfrm>
              <a:grpFill/>
            </p:grpSpPr>
            <p:sp>
              <p:nvSpPr>
                <p:cNvPr id="347" name="Freeform: Shape 38">
                  <a:extLst>
                    <a:ext uri="{FF2B5EF4-FFF2-40B4-BE49-F238E27FC236}">
                      <a16:creationId xmlns:a16="http://schemas.microsoft.com/office/drawing/2014/main" id="{39D4130E-A279-4A95-9C9E-0CD1AA4984AE}"/>
                    </a:ext>
                  </a:extLst>
                </p:cNvPr>
                <p:cNvSpPr/>
                <p:nvPr/>
              </p:nvSpPr>
              <p:spPr>
                <a:xfrm>
                  <a:off x="6731507" y="3842384"/>
                  <a:ext cx="171450" cy="251745"/>
                </a:xfrm>
                <a:custGeom>
                  <a:avLst/>
                  <a:gdLst>
                    <a:gd name="connsiteX0" fmla="*/ 171450 w 171450"/>
                    <a:gd name="connsiteY0" fmla="*/ 667 h 251745"/>
                    <a:gd name="connsiteX1" fmla="*/ 84677 w 171450"/>
                    <a:gd name="connsiteY1" fmla="*/ 251746 h 251745"/>
                    <a:gd name="connsiteX2" fmla="*/ 0 w 171450"/>
                    <a:gd name="connsiteY2" fmla="*/ 0 h 2517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71450" h="251745">
                      <a:moveTo>
                        <a:pt x="171450" y="667"/>
                      </a:moveTo>
                      <a:lnTo>
                        <a:pt x="84677" y="251746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348" name="Freeform: Shape 39">
                  <a:extLst>
                    <a:ext uri="{FF2B5EF4-FFF2-40B4-BE49-F238E27FC236}">
                      <a16:creationId xmlns:a16="http://schemas.microsoft.com/office/drawing/2014/main" id="{E366B7B3-3CC9-4D5B-BF41-F1C0ED984DEA}"/>
                    </a:ext>
                  </a:extLst>
                </p:cNvPr>
                <p:cNvSpPr/>
                <p:nvPr/>
              </p:nvSpPr>
              <p:spPr>
                <a:xfrm>
                  <a:off x="6779132" y="3984021"/>
                  <a:ext cx="74961" cy="110108"/>
                </a:xfrm>
                <a:custGeom>
                  <a:avLst/>
                  <a:gdLst>
                    <a:gd name="connsiteX0" fmla="*/ 0 w 74961"/>
                    <a:gd name="connsiteY0" fmla="*/ 0 h 110108"/>
                    <a:gd name="connsiteX1" fmla="*/ 74962 w 74961"/>
                    <a:gd name="connsiteY1" fmla="*/ 286 h 110108"/>
                    <a:gd name="connsiteX2" fmla="*/ 37052 w 74961"/>
                    <a:gd name="connsiteY2" fmla="*/ 110109 h 1101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74961" h="110108">
                      <a:moveTo>
                        <a:pt x="0" y="0"/>
                      </a:moveTo>
                      <a:lnTo>
                        <a:pt x="74962" y="286"/>
                      </a:lnTo>
                      <a:lnTo>
                        <a:pt x="37052" y="110109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344" name="Graphic 18676">
                <a:extLst>
                  <a:ext uri="{FF2B5EF4-FFF2-40B4-BE49-F238E27FC236}">
                    <a16:creationId xmlns:a16="http://schemas.microsoft.com/office/drawing/2014/main" id="{B9F48D19-6B50-48B3-B7AE-FAE372A22DEC}"/>
                  </a:ext>
                </a:extLst>
              </p:cNvPr>
              <p:cNvGrpSpPr/>
              <p:nvPr/>
            </p:nvGrpSpPr>
            <p:grpSpPr>
              <a:xfrm>
                <a:off x="6731507" y="2028824"/>
                <a:ext cx="178975" cy="1814227"/>
                <a:chOff x="6731507" y="2028824"/>
                <a:chExt cx="178975" cy="1814227"/>
              </a:xfrm>
              <a:grpFill/>
            </p:grpSpPr>
            <p:sp>
              <p:nvSpPr>
                <p:cNvPr id="345" name="Freeform: Shape 36">
                  <a:extLst>
                    <a:ext uri="{FF2B5EF4-FFF2-40B4-BE49-F238E27FC236}">
                      <a16:creationId xmlns:a16="http://schemas.microsoft.com/office/drawing/2014/main" id="{F2BEF816-2E1B-4D84-A315-71666137FA3D}"/>
                    </a:ext>
                  </a:extLst>
                </p:cNvPr>
                <p:cNvSpPr/>
                <p:nvPr/>
              </p:nvSpPr>
              <p:spPr>
                <a:xfrm>
                  <a:off x="6731507" y="2028824"/>
                  <a:ext cx="178975" cy="1814227"/>
                </a:xfrm>
                <a:custGeom>
                  <a:avLst/>
                  <a:gdLst>
                    <a:gd name="connsiteX0" fmla="*/ 171450 w 178975"/>
                    <a:gd name="connsiteY0" fmla="*/ 1814228 h 1814227"/>
                    <a:gd name="connsiteX1" fmla="*/ 178975 w 178975"/>
                    <a:gd name="connsiteY1" fmla="*/ 86107 h 1814227"/>
                    <a:gd name="connsiteX2" fmla="*/ 93631 w 178975"/>
                    <a:gd name="connsiteY2" fmla="*/ 1 h 1814227"/>
                    <a:gd name="connsiteX3" fmla="*/ 7525 w 178975"/>
                    <a:gd name="connsiteY3" fmla="*/ 85345 h 1814227"/>
                    <a:gd name="connsiteX4" fmla="*/ 0 w 178975"/>
                    <a:gd name="connsiteY4" fmla="*/ 1813466 h 1814227"/>
                    <a:gd name="connsiteX5" fmla="*/ 171450 w 178975"/>
                    <a:gd name="connsiteY5" fmla="*/ 1814228 h 18142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78975" h="1814227">
                      <a:moveTo>
                        <a:pt x="171450" y="1814228"/>
                      </a:moveTo>
                      <a:lnTo>
                        <a:pt x="178975" y="86107"/>
                      </a:lnTo>
                      <a:cubicBezTo>
                        <a:pt x="179165" y="38767"/>
                        <a:pt x="140970" y="286"/>
                        <a:pt x="93631" y="1"/>
                      </a:cubicBezTo>
                      <a:cubicBezTo>
                        <a:pt x="46292" y="-190"/>
                        <a:pt x="7715" y="38005"/>
                        <a:pt x="7525" y="85345"/>
                      </a:cubicBezTo>
                      <a:lnTo>
                        <a:pt x="0" y="1813466"/>
                      </a:lnTo>
                      <a:lnTo>
                        <a:pt x="171450" y="1814228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 dirty="0"/>
                </a:p>
              </p:txBody>
            </p:sp>
            <p:sp>
              <p:nvSpPr>
                <p:cNvPr id="346" name="Freeform: Shape 37">
                  <a:extLst>
                    <a:ext uri="{FF2B5EF4-FFF2-40B4-BE49-F238E27FC236}">
                      <a16:creationId xmlns:a16="http://schemas.microsoft.com/office/drawing/2014/main" id="{9BEC5781-2A0F-4442-983B-2F2663F95D23}"/>
                    </a:ext>
                  </a:extLst>
                </p:cNvPr>
                <p:cNvSpPr/>
                <p:nvPr/>
              </p:nvSpPr>
              <p:spPr>
                <a:xfrm>
                  <a:off x="6731507" y="2028824"/>
                  <a:ext cx="93630" cy="1813846"/>
                </a:xfrm>
                <a:custGeom>
                  <a:avLst/>
                  <a:gdLst>
                    <a:gd name="connsiteX0" fmla="*/ 93631 w 93630"/>
                    <a:gd name="connsiteY0" fmla="*/ 1 h 1813846"/>
                    <a:gd name="connsiteX1" fmla="*/ 7525 w 93630"/>
                    <a:gd name="connsiteY1" fmla="*/ 85345 h 1813846"/>
                    <a:gd name="connsiteX2" fmla="*/ 0 w 93630"/>
                    <a:gd name="connsiteY2" fmla="*/ 1813466 h 1813846"/>
                    <a:gd name="connsiteX3" fmla="*/ 85725 w 93630"/>
                    <a:gd name="connsiteY3" fmla="*/ 1813846 h 1813846"/>
                    <a:gd name="connsiteX4" fmla="*/ 93631 w 93630"/>
                    <a:gd name="connsiteY4" fmla="*/ 1 h 18138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3630" h="1813846">
                      <a:moveTo>
                        <a:pt x="93631" y="1"/>
                      </a:moveTo>
                      <a:cubicBezTo>
                        <a:pt x="46292" y="-190"/>
                        <a:pt x="7715" y="38005"/>
                        <a:pt x="7525" y="85345"/>
                      </a:cubicBezTo>
                      <a:lnTo>
                        <a:pt x="0" y="1813466"/>
                      </a:lnTo>
                      <a:lnTo>
                        <a:pt x="85725" y="1813846"/>
                      </a:lnTo>
                      <a:lnTo>
                        <a:pt x="93631" y="1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</p:grpSp>
        <p:grpSp>
          <p:nvGrpSpPr>
            <p:cNvPr id="590" name="Graphic 18676">
              <a:extLst>
                <a:ext uri="{FF2B5EF4-FFF2-40B4-BE49-F238E27FC236}">
                  <a16:creationId xmlns:a16="http://schemas.microsoft.com/office/drawing/2014/main" id="{3935A8B8-E08F-44EE-9036-D69130A520FD}"/>
                </a:ext>
              </a:extLst>
            </p:cNvPr>
            <p:cNvGrpSpPr/>
            <p:nvPr/>
          </p:nvGrpSpPr>
          <p:grpSpPr>
            <a:xfrm rot="1519580">
              <a:off x="10722563" y="-3263338"/>
              <a:ext cx="545271" cy="4481594"/>
              <a:chOff x="6731507" y="2028824"/>
              <a:chExt cx="178975" cy="2065305"/>
            </a:xfrm>
          </p:grpSpPr>
          <p:grpSp>
            <p:nvGrpSpPr>
              <p:cNvPr id="591" name="Graphic 18676">
                <a:extLst>
                  <a:ext uri="{FF2B5EF4-FFF2-40B4-BE49-F238E27FC236}">
                    <a16:creationId xmlns:a16="http://schemas.microsoft.com/office/drawing/2014/main" id="{0F8185B2-DC99-4BBD-B418-5B1CA8E2FCD7}"/>
                  </a:ext>
                </a:extLst>
              </p:cNvPr>
              <p:cNvGrpSpPr/>
              <p:nvPr/>
            </p:nvGrpSpPr>
            <p:grpSpPr>
              <a:xfrm>
                <a:off x="6731507" y="3842384"/>
                <a:ext cx="171450" cy="251745"/>
                <a:chOff x="6731507" y="3842384"/>
                <a:chExt cx="171450" cy="251745"/>
              </a:xfrm>
            </p:grpSpPr>
            <p:sp>
              <p:nvSpPr>
                <p:cNvPr id="595" name="Freeform: Shape 31">
                  <a:extLst>
                    <a:ext uri="{FF2B5EF4-FFF2-40B4-BE49-F238E27FC236}">
                      <a16:creationId xmlns:a16="http://schemas.microsoft.com/office/drawing/2014/main" id="{B5372859-88DC-420D-89A6-239832D654A8}"/>
                    </a:ext>
                  </a:extLst>
                </p:cNvPr>
                <p:cNvSpPr/>
                <p:nvPr/>
              </p:nvSpPr>
              <p:spPr>
                <a:xfrm>
                  <a:off x="6731507" y="3842384"/>
                  <a:ext cx="171450" cy="251745"/>
                </a:xfrm>
                <a:custGeom>
                  <a:avLst/>
                  <a:gdLst>
                    <a:gd name="connsiteX0" fmla="*/ 171450 w 171450"/>
                    <a:gd name="connsiteY0" fmla="*/ 667 h 251745"/>
                    <a:gd name="connsiteX1" fmla="*/ 84677 w 171450"/>
                    <a:gd name="connsiteY1" fmla="*/ 251746 h 251745"/>
                    <a:gd name="connsiteX2" fmla="*/ 0 w 171450"/>
                    <a:gd name="connsiteY2" fmla="*/ 0 h 2517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71450" h="251745">
                      <a:moveTo>
                        <a:pt x="171450" y="667"/>
                      </a:moveTo>
                      <a:lnTo>
                        <a:pt x="84677" y="251746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9E4C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596" name="Freeform: Shape 32">
                  <a:extLst>
                    <a:ext uri="{FF2B5EF4-FFF2-40B4-BE49-F238E27FC236}">
                      <a16:creationId xmlns:a16="http://schemas.microsoft.com/office/drawing/2014/main" id="{0894063A-BEAF-4AB9-996B-09917DE08188}"/>
                    </a:ext>
                  </a:extLst>
                </p:cNvPr>
                <p:cNvSpPr/>
                <p:nvPr/>
              </p:nvSpPr>
              <p:spPr>
                <a:xfrm>
                  <a:off x="6779132" y="3984021"/>
                  <a:ext cx="74961" cy="110108"/>
                </a:xfrm>
                <a:custGeom>
                  <a:avLst/>
                  <a:gdLst>
                    <a:gd name="connsiteX0" fmla="*/ 0 w 74961"/>
                    <a:gd name="connsiteY0" fmla="*/ 0 h 110108"/>
                    <a:gd name="connsiteX1" fmla="*/ 74962 w 74961"/>
                    <a:gd name="connsiteY1" fmla="*/ 286 h 110108"/>
                    <a:gd name="connsiteX2" fmla="*/ 37052 w 74961"/>
                    <a:gd name="connsiteY2" fmla="*/ 110109 h 1101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74961" h="110108">
                      <a:moveTo>
                        <a:pt x="0" y="0"/>
                      </a:moveTo>
                      <a:lnTo>
                        <a:pt x="74962" y="286"/>
                      </a:lnTo>
                      <a:lnTo>
                        <a:pt x="37052" y="110109"/>
                      </a:lnTo>
                      <a:close/>
                    </a:path>
                  </a:pathLst>
                </a:custGeom>
                <a:solidFill>
                  <a:srgbClr val="90A4A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592" name="Graphic 18676">
                <a:extLst>
                  <a:ext uri="{FF2B5EF4-FFF2-40B4-BE49-F238E27FC236}">
                    <a16:creationId xmlns:a16="http://schemas.microsoft.com/office/drawing/2014/main" id="{03F1BF53-C0E5-41C5-9A90-20175D196DD5}"/>
                  </a:ext>
                </a:extLst>
              </p:cNvPr>
              <p:cNvGrpSpPr/>
              <p:nvPr/>
            </p:nvGrpSpPr>
            <p:grpSpPr>
              <a:xfrm>
                <a:off x="6731507" y="2028824"/>
                <a:ext cx="178975" cy="1814227"/>
                <a:chOff x="6731507" y="2028824"/>
                <a:chExt cx="178975" cy="1814227"/>
              </a:xfrm>
            </p:grpSpPr>
            <p:sp>
              <p:nvSpPr>
                <p:cNvPr id="593" name="Freeform: Shape 29">
                  <a:extLst>
                    <a:ext uri="{FF2B5EF4-FFF2-40B4-BE49-F238E27FC236}">
                      <a16:creationId xmlns:a16="http://schemas.microsoft.com/office/drawing/2014/main" id="{D46B61DB-ED76-4F38-A769-CD4C30FE6A80}"/>
                    </a:ext>
                  </a:extLst>
                </p:cNvPr>
                <p:cNvSpPr/>
                <p:nvPr/>
              </p:nvSpPr>
              <p:spPr>
                <a:xfrm>
                  <a:off x="6731507" y="2028824"/>
                  <a:ext cx="178975" cy="1814227"/>
                </a:xfrm>
                <a:custGeom>
                  <a:avLst/>
                  <a:gdLst>
                    <a:gd name="connsiteX0" fmla="*/ 171450 w 178975"/>
                    <a:gd name="connsiteY0" fmla="*/ 1814228 h 1814227"/>
                    <a:gd name="connsiteX1" fmla="*/ 178975 w 178975"/>
                    <a:gd name="connsiteY1" fmla="*/ 86107 h 1814227"/>
                    <a:gd name="connsiteX2" fmla="*/ 93631 w 178975"/>
                    <a:gd name="connsiteY2" fmla="*/ 1 h 1814227"/>
                    <a:gd name="connsiteX3" fmla="*/ 7525 w 178975"/>
                    <a:gd name="connsiteY3" fmla="*/ 85345 h 1814227"/>
                    <a:gd name="connsiteX4" fmla="*/ 0 w 178975"/>
                    <a:gd name="connsiteY4" fmla="*/ 1813466 h 1814227"/>
                    <a:gd name="connsiteX5" fmla="*/ 171450 w 178975"/>
                    <a:gd name="connsiteY5" fmla="*/ 1814228 h 18142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78975" h="1814227">
                      <a:moveTo>
                        <a:pt x="171450" y="1814228"/>
                      </a:moveTo>
                      <a:lnTo>
                        <a:pt x="178975" y="86107"/>
                      </a:lnTo>
                      <a:cubicBezTo>
                        <a:pt x="179165" y="38767"/>
                        <a:pt x="140970" y="286"/>
                        <a:pt x="93631" y="1"/>
                      </a:cubicBezTo>
                      <a:cubicBezTo>
                        <a:pt x="46292" y="-190"/>
                        <a:pt x="7715" y="38005"/>
                        <a:pt x="7525" y="85345"/>
                      </a:cubicBezTo>
                      <a:lnTo>
                        <a:pt x="0" y="1813466"/>
                      </a:lnTo>
                      <a:lnTo>
                        <a:pt x="171450" y="1814228"/>
                      </a:lnTo>
                      <a:close/>
                    </a:path>
                  </a:pathLst>
                </a:custGeom>
                <a:solidFill>
                  <a:srgbClr val="FFAB0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 dirty="0"/>
                </a:p>
              </p:txBody>
            </p:sp>
            <p:sp>
              <p:nvSpPr>
                <p:cNvPr id="594" name="Freeform: Shape 30">
                  <a:extLst>
                    <a:ext uri="{FF2B5EF4-FFF2-40B4-BE49-F238E27FC236}">
                      <a16:creationId xmlns:a16="http://schemas.microsoft.com/office/drawing/2014/main" id="{337D8FFA-020D-4773-A54D-42BD913C91A3}"/>
                    </a:ext>
                  </a:extLst>
                </p:cNvPr>
                <p:cNvSpPr/>
                <p:nvPr/>
              </p:nvSpPr>
              <p:spPr>
                <a:xfrm>
                  <a:off x="6731507" y="2028824"/>
                  <a:ext cx="93630" cy="1813846"/>
                </a:xfrm>
                <a:custGeom>
                  <a:avLst/>
                  <a:gdLst>
                    <a:gd name="connsiteX0" fmla="*/ 93631 w 93630"/>
                    <a:gd name="connsiteY0" fmla="*/ 1 h 1813846"/>
                    <a:gd name="connsiteX1" fmla="*/ 7525 w 93630"/>
                    <a:gd name="connsiteY1" fmla="*/ 85345 h 1813846"/>
                    <a:gd name="connsiteX2" fmla="*/ 0 w 93630"/>
                    <a:gd name="connsiteY2" fmla="*/ 1813466 h 1813846"/>
                    <a:gd name="connsiteX3" fmla="*/ 85725 w 93630"/>
                    <a:gd name="connsiteY3" fmla="*/ 1813846 h 1813846"/>
                    <a:gd name="connsiteX4" fmla="*/ 93631 w 93630"/>
                    <a:gd name="connsiteY4" fmla="*/ 1 h 18138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3630" h="1813846">
                      <a:moveTo>
                        <a:pt x="93631" y="1"/>
                      </a:moveTo>
                      <a:cubicBezTo>
                        <a:pt x="46292" y="-190"/>
                        <a:pt x="7715" y="38005"/>
                        <a:pt x="7525" y="85345"/>
                      </a:cubicBezTo>
                      <a:lnTo>
                        <a:pt x="0" y="1813466"/>
                      </a:lnTo>
                      <a:lnTo>
                        <a:pt x="85725" y="1813846"/>
                      </a:lnTo>
                      <a:lnTo>
                        <a:pt x="93631" y="1"/>
                      </a:lnTo>
                      <a:close/>
                    </a:path>
                  </a:pathLst>
                </a:custGeom>
                <a:solidFill>
                  <a:srgbClr val="EF8648">
                    <a:alpha val="5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</p:grpSp>
      </p:grpSp>
      <p:grpSp>
        <p:nvGrpSpPr>
          <p:cNvPr id="597" name="Graphic 1">
            <a:extLst>
              <a:ext uri="{FF2B5EF4-FFF2-40B4-BE49-F238E27FC236}">
                <a16:creationId xmlns:a16="http://schemas.microsoft.com/office/drawing/2014/main" id="{0DB294EF-7C9D-42AA-B46F-A8410D5B227C}"/>
              </a:ext>
            </a:extLst>
          </p:cNvPr>
          <p:cNvGrpSpPr/>
          <p:nvPr/>
        </p:nvGrpSpPr>
        <p:grpSpPr>
          <a:xfrm>
            <a:off x="324797" y="5976241"/>
            <a:ext cx="1799619" cy="1773824"/>
            <a:chOff x="5748337" y="3124200"/>
            <a:chExt cx="695325" cy="609600"/>
          </a:xfrm>
        </p:grpSpPr>
        <p:grpSp>
          <p:nvGrpSpPr>
            <p:cNvPr id="598" name="Graphic 1">
              <a:extLst>
                <a:ext uri="{FF2B5EF4-FFF2-40B4-BE49-F238E27FC236}">
                  <a16:creationId xmlns:a16="http://schemas.microsoft.com/office/drawing/2014/main" id="{0DB294EF-7C9D-42AA-B46F-A8410D5B227C}"/>
                </a:ext>
              </a:extLst>
            </p:cNvPr>
            <p:cNvGrpSpPr/>
            <p:nvPr/>
          </p:nvGrpSpPr>
          <p:grpSpPr>
            <a:xfrm>
              <a:off x="6032547" y="3282867"/>
              <a:ext cx="412442" cy="452943"/>
              <a:chOff x="6032547" y="3282867"/>
              <a:chExt cx="412442" cy="452943"/>
            </a:xfrm>
          </p:grpSpPr>
          <p:sp>
            <p:nvSpPr>
              <p:cNvPr id="613" name="Freeform: Shape 11680">
                <a:extLst>
                  <a:ext uri="{FF2B5EF4-FFF2-40B4-BE49-F238E27FC236}">
                    <a16:creationId xmlns:a16="http://schemas.microsoft.com/office/drawing/2014/main" id="{67C8E4BE-E586-418B-9F53-AF7B5F6CDCEB}"/>
                  </a:ext>
                </a:extLst>
              </p:cNvPr>
              <p:cNvSpPr/>
              <p:nvPr/>
            </p:nvSpPr>
            <p:spPr>
              <a:xfrm>
                <a:off x="6032547" y="3336353"/>
                <a:ext cx="369776" cy="399456"/>
              </a:xfrm>
              <a:custGeom>
                <a:avLst/>
                <a:gdLst>
                  <a:gd name="connsiteX0" fmla="*/ 364252 w 369776"/>
                  <a:gd name="connsiteY0" fmla="*/ 77978 h 399456"/>
                  <a:gd name="connsiteX1" fmla="*/ 84978 w 369776"/>
                  <a:gd name="connsiteY1" fmla="*/ 392207 h 399456"/>
                  <a:gd name="connsiteX2" fmla="*/ 54403 w 369776"/>
                  <a:gd name="connsiteY2" fmla="*/ 393922 h 399456"/>
                  <a:gd name="connsiteX3" fmla="*/ 7350 w 369776"/>
                  <a:gd name="connsiteY3" fmla="*/ 352107 h 399456"/>
                  <a:gd name="connsiteX4" fmla="*/ 5445 w 369776"/>
                  <a:gd name="connsiteY4" fmla="*/ 321532 h 399456"/>
                  <a:gd name="connsiteX5" fmla="*/ 284718 w 369776"/>
                  <a:gd name="connsiteY5" fmla="*/ 7302 h 399456"/>
                  <a:gd name="connsiteX6" fmla="*/ 315388 w 369776"/>
                  <a:gd name="connsiteY6" fmla="*/ 5492 h 399456"/>
                  <a:gd name="connsiteX7" fmla="*/ 362442 w 369776"/>
                  <a:gd name="connsiteY7" fmla="*/ 47307 h 399456"/>
                  <a:gd name="connsiteX8" fmla="*/ 364252 w 369776"/>
                  <a:gd name="connsiteY8" fmla="*/ 77978 h 399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69776" h="399456">
                    <a:moveTo>
                      <a:pt x="364252" y="77978"/>
                    </a:moveTo>
                    <a:lnTo>
                      <a:pt x="84978" y="392207"/>
                    </a:lnTo>
                    <a:cubicBezTo>
                      <a:pt x="77073" y="401161"/>
                      <a:pt x="63452" y="401923"/>
                      <a:pt x="54403" y="393922"/>
                    </a:cubicBezTo>
                    <a:lnTo>
                      <a:pt x="7350" y="352107"/>
                    </a:lnTo>
                    <a:cubicBezTo>
                      <a:pt x="-1699" y="344106"/>
                      <a:pt x="-2461" y="330485"/>
                      <a:pt x="5445" y="321532"/>
                    </a:cubicBezTo>
                    <a:lnTo>
                      <a:pt x="284718" y="7302"/>
                    </a:lnTo>
                    <a:cubicBezTo>
                      <a:pt x="292624" y="-1651"/>
                      <a:pt x="306340" y="-2509"/>
                      <a:pt x="315388" y="5492"/>
                    </a:cubicBezTo>
                    <a:lnTo>
                      <a:pt x="362442" y="47307"/>
                    </a:lnTo>
                    <a:cubicBezTo>
                      <a:pt x="371490" y="55308"/>
                      <a:pt x="372252" y="69024"/>
                      <a:pt x="364252" y="77978"/>
                    </a:cubicBezTo>
                    <a:close/>
                  </a:path>
                </a:pathLst>
              </a:custGeom>
              <a:solidFill>
                <a:srgbClr val="008C4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14" name="Freeform: Shape 11681">
                <a:extLst>
                  <a:ext uri="{FF2B5EF4-FFF2-40B4-BE49-F238E27FC236}">
                    <a16:creationId xmlns:a16="http://schemas.microsoft.com/office/drawing/2014/main" id="{EE355244-DFC7-43AE-A51C-D255C9CA9574}"/>
                  </a:ext>
                </a:extLst>
              </p:cNvPr>
              <p:cNvSpPr/>
              <p:nvPr/>
            </p:nvSpPr>
            <p:spPr>
              <a:xfrm>
                <a:off x="6032633" y="3336392"/>
                <a:ext cx="338924" cy="372928"/>
              </a:xfrm>
              <a:custGeom>
                <a:avLst/>
                <a:gdLst>
                  <a:gd name="connsiteX0" fmla="*/ 315302 w 338924"/>
                  <a:gd name="connsiteY0" fmla="*/ 5454 h 372928"/>
                  <a:gd name="connsiteX1" fmla="*/ 284727 w 338924"/>
                  <a:gd name="connsiteY1" fmla="*/ 7264 h 372928"/>
                  <a:gd name="connsiteX2" fmla="*/ 5454 w 338924"/>
                  <a:gd name="connsiteY2" fmla="*/ 321398 h 372928"/>
                  <a:gd name="connsiteX3" fmla="*/ 7264 w 338924"/>
                  <a:gd name="connsiteY3" fmla="*/ 351974 h 372928"/>
                  <a:gd name="connsiteX4" fmla="*/ 30886 w 338924"/>
                  <a:gd name="connsiteY4" fmla="*/ 372929 h 372928"/>
                  <a:gd name="connsiteX5" fmla="*/ 338924 w 338924"/>
                  <a:gd name="connsiteY5" fmla="*/ 26314 h 372928"/>
                  <a:gd name="connsiteX6" fmla="*/ 315302 w 338924"/>
                  <a:gd name="connsiteY6" fmla="*/ 5454 h 3729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38924" h="372928">
                    <a:moveTo>
                      <a:pt x="315302" y="5454"/>
                    </a:moveTo>
                    <a:cubicBezTo>
                      <a:pt x="306349" y="-2452"/>
                      <a:pt x="292633" y="-1690"/>
                      <a:pt x="284727" y="7264"/>
                    </a:cubicBezTo>
                    <a:lnTo>
                      <a:pt x="5454" y="321398"/>
                    </a:lnTo>
                    <a:cubicBezTo>
                      <a:pt x="-2452" y="330352"/>
                      <a:pt x="-1690" y="344068"/>
                      <a:pt x="7264" y="351974"/>
                    </a:cubicBezTo>
                    <a:lnTo>
                      <a:pt x="30886" y="372929"/>
                    </a:lnTo>
                    <a:lnTo>
                      <a:pt x="338924" y="26314"/>
                    </a:lnTo>
                    <a:lnTo>
                      <a:pt x="315302" y="5454"/>
                    </a:lnTo>
                    <a:close/>
                  </a:path>
                </a:pathLst>
              </a:custGeom>
              <a:solidFill>
                <a:srgbClr val="00B25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grpSp>
            <p:nvGrpSpPr>
              <p:cNvPr id="615" name="Graphic 1">
                <a:extLst>
                  <a:ext uri="{FF2B5EF4-FFF2-40B4-BE49-F238E27FC236}">
                    <a16:creationId xmlns:a16="http://schemas.microsoft.com/office/drawing/2014/main" id="{0DB294EF-7C9D-42AA-B46F-A8410D5B227C}"/>
                  </a:ext>
                </a:extLst>
              </p:cNvPr>
              <p:cNvGrpSpPr/>
              <p:nvPr/>
            </p:nvGrpSpPr>
            <p:grpSpPr>
              <a:xfrm>
                <a:off x="6344125" y="3282867"/>
                <a:ext cx="100864" cy="104413"/>
                <a:chOff x="6344125" y="3282867"/>
                <a:chExt cx="100864" cy="104413"/>
              </a:xfrm>
            </p:grpSpPr>
            <p:sp>
              <p:nvSpPr>
                <p:cNvPr id="624" name="Freeform: Shape 11683">
                  <a:extLst>
                    <a:ext uri="{FF2B5EF4-FFF2-40B4-BE49-F238E27FC236}">
                      <a16:creationId xmlns:a16="http://schemas.microsoft.com/office/drawing/2014/main" id="{A1DC5A5F-F7BD-40B7-B2B6-5536C74B7FD8}"/>
                    </a:ext>
                  </a:extLst>
                </p:cNvPr>
                <p:cNvSpPr/>
                <p:nvPr/>
              </p:nvSpPr>
              <p:spPr>
                <a:xfrm>
                  <a:off x="6344125" y="3282867"/>
                  <a:ext cx="100864" cy="104413"/>
                </a:xfrm>
                <a:custGeom>
                  <a:avLst/>
                  <a:gdLst>
                    <a:gd name="connsiteX0" fmla="*/ 93250 w 100864"/>
                    <a:gd name="connsiteY0" fmla="*/ 5734 h 104413"/>
                    <a:gd name="connsiteX1" fmla="*/ 93250 w 100864"/>
                    <a:gd name="connsiteY1" fmla="*/ 5734 h 104413"/>
                    <a:gd name="connsiteX2" fmla="*/ 67818 w 100864"/>
                    <a:gd name="connsiteY2" fmla="*/ 2496 h 104413"/>
                    <a:gd name="connsiteX3" fmla="*/ 52864 w 100864"/>
                    <a:gd name="connsiteY3" fmla="*/ 10211 h 104413"/>
                    <a:gd name="connsiteX4" fmla="*/ 19145 w 100864"/>
                    <a:gd name="connsiteY4" fmla="*/ 36405 h 104413"/>
                    <a:gd name="connsiteX5" fmla="*/ 0 w 100864"/>
                    <a:gd name="connsiteY5" fmla="*/ 57931 h 104413"/>
                    <a:gd name="connsiteX6" fmla="*/ 26194 w 100864"/>
                    <a:gd name="connsiteY6" fmla="*/ 81172 h 104413"/>
                    <a:gd name="connsiteX7" fmla="*/ 52388 w 100864"/>
                    <a:gd name="connsiteY7" fmla="*/ 104413 h 104413"/>
                    <a:gd name="connsiteX8" fmla="*/ 71533 w 100864"/>
                    <a:gd name="connsiteY8" fmla="*/ 82887 h 104413"/>
                    <a:gd name="connsiteX9" fmla="*/ 93536 w 100864"/>
                    <a:gd name="connsiteY9" fmla="*/ 46311 h 104413"/>
                    <a:gd name="connsiteX10" fmla="*/ 99441 w 100864"/>
                    <a:gd name="connsiteY10" fmla="*/ 30499 h 104413"/>
                    <a:gd name="connsiteX11" fmla="*/ 93250 w 100864"/>
                    <a:gd name="connsiteY11" fmla="*/ 5734 h 1044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00864" h="104413">
                      <a:moveTo>
                        <a:pt x="93250" y="5734"/>
                      </a:moveTo>
                      <a:lnTo>
                        <a:pt x="93250" y="5734"/>
                      </a:lnTo>
                      <a:cubicBezTo>
                        <a:pt x="86201" y="-457"/>
                        <a:pt x="76105" y="-1790"/>
                        <a:pt x="67818" y="2496"/>
                      </a:cubicBezTo>
                      <a:lnTo>
                        <a:pt x="52864" y="10211"/>
                      </a:lnTo>
                      <a:cubicBezTo>
                        <a:pt x="40100" y="16783"/>
                        <a:pt x="28670" y="25642"/>
                        <a:pt x="19145" y="36405"/>
                      </a:cubicBezTo>
                      <a:lnTo>
                        <a:pt x="0" y="57931"/>
                      </a:lnTo>
                      <a:lnTo>
                        <a:pt x="26194" y="81172"/>
                      </a:lnTo>
                      <a:lnTo>
                        <a:pt x="52388" y="104413"/>
                      </a:lnTo>
                      <a:lnTo>
                        <a:pt x="71533" y="82887"/>
                      </a:lnTo>
                      <a:cubicBezTo>
                        <a:pt x="81058" y="72124"/>
                        <a:pt x="88487" y="59741"/>
                        <a:pt x="93536" y="46311"/>
                      </a:cubicBezTo>
                      <a:lnTo>
                        <a:pt x="99441" y="30499"/>
                      </a:lnTo>
                      <a:cubicBezTo>
                        <a:pt x="102680" y="21927"/>
                        <a:pt x="100298" y="12021"/>
                        <a:pt x="93250" y="5734"/>
                      </a:cubicBezTo>
                      <a:close/>
                    </a:path>
                  </a:pathLst>
                </a:custGeom>
                <a:solidFill>
                  <a:srgbClr val="008C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625" name="Freeform: Shape 11685">
                  <a:extLst>
                    <a:ext uri="{FF2B5EF4-FFF2-40B4-BE49-F238E27FC236}">
                      <a16:creationId xmlns:a16="http://schemas.microsoft.com/office/drawing/2014/main" id="{7AA4848E-0BF4-49B9-80FB-38630CE471A9}"/>
                    </a:ext>
                  </a:extLst>
                </p:cNvPr>
                <p:cNvSpPr/>
                <p:nvPr/>
              </p:nvSpPr>
              <p:spPr>
                <a:xfrm>
                  <a:off x="6344125" y="3282929"/>
                  <a:ext cx="100795" cy="81300"/>
                </a:xfrm>
                <a:custGeom>
                  <a:avLst/>
                  <a:gdLst>
                    <a:gd name="connsiteX0" fmla="*/ 100774 w 100795"/>
                    <a:gd name="connsiteY0" fmla="*/ 23579 h 81300"/>
                    <a:gd name="connsiteX1" fmla="*/ 94012 w 100795"/>
                    <a:gd name="connsiteY1" fmla="*/ 25770 h 81300"/>
                    <a:gd name="connsiteX2" fmla="*/ 79057 w 100795"/>
                    <a:gd name="connsiteY2" fmla="*/ 33580 h 81300"/>
                    <a:gd name="connsiteX3" fmla="*/ 45339 w 100795"/>
                    <a:gd name="connsiteY3" fmla="*/ 59774 h 81300"/>
                    <a:gd name="connsiteX4" fmla="*/ 26194 w 100795"/>
                    <a:gd name="connsiteY4" fmla="*/ 81300 h 81300"/>
                    <a:gd name="connsiteX5" fmla="*/ 0 w 100795"/>
                    <a:gd name="connsiteY5" fmla="*/ 57964 h 81300"/>
                    <a:gd name="connsiteX6" fmla="*/ 19145 w 100795"/>
                    <a:gd name="connsiteY6" fmla="*/ 36438 h 81300"/>
                    <a:gd name="connsiteX7" fmla="*/ 52864 w 100795"/>
                    <a:gd name="connsiteY7" fmla="*/ 10244 h 81300"/>
                    <a:gd name="connsiteX8" fmla="*/ 67913 w 100795"/>
                    <a:gd name="connsiteY8" fmla="*/ 2529 h 81300"/>
                    <a:gd name="connsiteX9" fmla="*/ 93345 w 100795"/>
                    <a:gd name="connsiteY9" fmla="*/ 5672 h 81300"/>
                    <a:gd name="connsiteX10" fmla="*/ 93440 w 100795"/>
                    <a:gd name="connsiteY10" fmla="*/ 5767 h 81300"/>
                    <a:gd name="connsiteX11" fmla="*/ 100774 w 100795"/>
                    <a:gd name="connsiteY11" fmla="*/ 23579 h 81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00795" h="81300">
                      <a:moveTo>
                        <a:pt x="100774" y="23579"/>
                      </a:moveTo>
                      <a:cubicBezTo>
                        <a:pt x="98393" y="23865"/>
                        <a:pt x="96203" y="24627"/>
                        <a:pt x="94012" y="25770"/>
                      </a:cubicBezTo>
                      <a:lnTo>
                        <a:pt x="79057" y="33580"/>
                      </a:lnTo>
                      <a:cubicBezTo>
                        <a:pt x="66294" y="40152"/>
                        <a:pt x="54864" y="49011"/>
                        <a:pt x="45339" y="59774"/>
                      </a:cubicBezTo>
                      <a:lnTo>
                        <a:pt x="26194" y="81300"/>
                      </a:lnTo>
                      <a:lnTo>
                        <a:pt x="0" y="57964"/>
                      </a:lnTo>
                      <a:lnTo>
                        <a:pt x="19145" y="36438"/>
                      </a:lnTo>
                      <a:cubicBezTo>
                        <a:pt x="28670" y="25770"/>
                        <a:pt x="40005" y="16816"/>
                        <a:pt x="52864" y="10244"/>
                      </a:cubicBezTo>
                      <a:lnTo>
                        <a:pt x="67913" y="2529"/>
                      </a:lnTo>
                      <a:cubicBezTo>
                        <a:pt x="76200" y="-1758"/>
                        <a:pt x="86297" y="-519"/>
                        <a:pt x="93345" y="5672"/>
                      </a:cubicBezTo>
                      <a:lnTo>
                        <a:pt x="93440" y="5767"/>
                      </a:lnTo>
                      <a:cubicBezTo>
                        <a:pt x="98489" y="10339"/>
                        <a:pt x="101060" y="16911"/>
                        <a:pt x="100774" y="23579"/>
                      </a:cubicBezTo>
                      <a:close/>
                    </a:path>
                  </a:pathLst>
                </a:custGeom>
                <a:solidFill>
                  <a:srgbClr val="00B25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616" name="Graphic 1">
                <a:extLst>
                  <a:ext uri="{FF2B5EF4-FFF2-40B4-BE49-F238E27FC236}">
                    <a16:creationId xmlns:a16="http://schemas.microsoft.com/office/drawing/2014/main" id="{0DB294EF-7C9D-42AA-B46F-A8410D5B227C}"/>
                  </a:ext>
                </a:extLst>
              </p:cNvPr>
              <p:cNvGrpSpPr/>
              <p:nvPr/>
            </p:nvGrpSpPr>
            <p:grpSpPr>
              <a:xfrm>
                <a:off x="6047111" y="3351416"/>
                <a:ext cx="342765" cy="366929"/>
                <a:chOff x="6047111" y="3351416"/>
                <a:chExt cx="342765" cy="366929"/>
              </a:xfrm>
              <a:solidFill>
                <a:srgbClr val="3D4051"/>
              </a:solidFill>
            </p:grpSpPr>
            <p:grpSp>
              <p:nvGrpSpPr>
                <p:cNvPr id="617" name="Graphic 1">
                  <a:extLst>
                    <a:ext uri="{FF2B5EF4-FFF2-40B4-BE49-F238E27FC236}">
                      <a16:creationId xmlns:a16="http://schemas.microsoft.com/office/drawing/2014/main" id="{0DB294EF-7C9D-42AA-B46F-A8410D5B227C}"/>
                    </a:ext>
                  </a:extLst>
                </p:cNvPr>
                <p:cNvGrpSpPr/>
                <p:nvPr/>
              </p:nvGrpSpPr>
              <p:grpSpPr>
                <a:xfrm>
                  <a:off x="6168200" y="3351416"/>
                  <a:ext cx="221676" cy="238365"/>
                  <a:chOff x="6168200" y="3351416"/>
                  <a:chExt cx="221676" cy="238365"/>
                </a:xfrm>
                <a:solidFill>
                  <a:srgbClr val="3D4051"/>
                </a:solidFill>
              </p:grpSpPr>
              <p:sp>
                <p:nvSpPr>
                  <p:cNvPr id="621" name="Freeform: Shape 11689">
                    <a:extLst>
                      <a:ext uri="{FF2B5EF4-FFF2-40B4-BE49-F238E27FC236}">
                        <a16:creationId xmlns:a16="http://schemas.microsoft.com/office/drawing/2014/main" id="{88757380-54AE-4924-B245-61E6DAFA3C02}"/>
                      </a:ext>
                    </a:extLst>
                  </p:cNvPr>
                  <p:cNvSpPr/>
                  <p:nvPr/>
                </p:nvSpPr>
                <p:spPr>
                  <a:xfrm rot="-2902359">
                    <a:off x="6332119" y="3341638"/>
                    <a:ext cx="21622" cy="106396"/>
                  </a:xfrm>
                  <a:custGeom>
                    <a:avLst/>
                    <a:gdLst>
                      <a:gd name="connsiteX0" fmla="*/ 0 w 21622"/>
                      <a:gd name="connsiteY0" fmla="*/ 0 h 106396"/>
                      <a:gd name="connsiteX1" fmla="*/ 21622 w 21622"/>
                      <a:gd name="connsiteY1" fmla="*/ 0 h 106396"/>
                      <a:gd name="connsiteX2" fmla="*/ 21622 w 21622"/>
                      <a:gd name="connsiteY2" fmla="*/ 106397 h 106396"/>
                      <a:gd name="connsiteX3" fmla="*/ 0 w 21622"/>
                      <a:gd name="connsiteY3" fmla="*/ 106397 h 1063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622" h="106396">
                        <a:moveTo>
                          <a:pt x="0" y="0"/>
                        </a:moveTo>
                        <a:lnTo>
                          <a:pt x="21622" y="0"/>
                        </a:lnTo>
                        <a:lnTo>
                          <a:pt x="21622" y="106397"/>
                        </a:lnTo>
                        <a:lnTo>
                          <a:pt x="0" y="106397"/>
                        </a:lnTo>
                        <a:close/>
                      </a:path>
                    </a:pathLst>
                  </a:custGeom>
                  <a:solidFill>
                    <a:srgbClr val="3D405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622" name="Freeform: Shape 11690">
                    <a:extLst>
                      <a:ext uri="{FF2B5EF4-FFF2-40B4-BE49-F238E27FC236}">
                        <a16:creationId xmlns:a16="http://schemas.microsoft.com/office/drawing/2014/main" id="{4C9B6B38-9E13-4A36-B207-114F492D665A}"/>
                      </a:ext>
                    </a:extLst>
                  </p:cNvPr>
                  <p:cNvSpPr/>
                  <p:nvPr/>
                </p:nvSpPr>
                <p:spPr>
                  <a:xfrm rot="-2902359">
                    <a:off x="6302778" y="3374623"/>
                    <a:ext cx="21622" cy="106396"/>
                  </a:xfrm>
                  <a:custGeom>
                    <a:avLst/>
                    <a:gdLst>
                      <a:gd name="connsiteX0" fmla="*/ 0 w 21622"/>
                      <a:gd name="connsiteY0" fmla="*/ 0 h 106396"/>
                      <a:gd name="connsiteX1" fmla="*/ 21622 w 21622"/>
                      <a:gd name="connsiteY1" fmla="*/ 0 h 106396"/>
                      <a:gd name="connsiteX2" fmla="*/ 21622 w 21622"/>
                      <a:gd name="connsiteY2" fmla="*/ 106397 h 106396"/>
                      <a:gd name="connsiteX3" fmla="*/ 0 w 21622"/>
                      <a:gd name="connsiteY3" fmla="*/ 106397 h 1063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622" h="106396">
                        <a:moveTo>
                          <a:pt x="0" y="0"/>
                        </a:moveTo>
                        <a:lnTo>
                          <a:pt x="21622" y="0"/>
                        </a:lnTo>
                        <a:lnTo>
                          <a:pt x="21622" y="106397"/>
                        </a:lnTo>
                        <a:lnTo>
                          <a:pt x="0" y="106397"/>
                        </a:lnTo>
                        <a:close/>
                      </a:path>
                    </a:pathLst>
                  </a:custGeom>
                  <a:solidFill>
                    <a:srgbClr val="3D405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623" name="Freeform: Shape 11691">
                    <a:extLst>
                      <a:ext uri="{FF2B5EF4-FFF2-40B4-BE49-F238E27FC236}">
                        <a16:creationId xmlns:a16="http://schemas.microsoft.com/office/drawing/2014/main" id="{43FF7CF8-4EA3-4811-9149-8A64DF3B4806}"/>
                      </a:ext>
                    </a:extLst>
                  </p:cNvPr>
                  <p:cNvSpPr/>
                  <p:nvPr/>
                </p:nvSpPr>
                <p:spPr>
                  <a:xfrm>
                    <a:off x="6168200" y="3473766"/>
                    <a:ext cx="106009" cy="116015"/>
                  </a:xfrm>
                  <a:custGeom>
                    <a:avLst/>
                    <a:gdLst>
                      <a:gd name="connsiteX0" fmla="*/ 73150 w 106009"/>
                      <a:gd name="connsiteY0" fmla="*/ 75915 h 116015"/>
                      <a:gd name="connsiteX1" fmla="*/ 3999 w 106009"/>
                      <a:gd name="connsiteY1" fmla="*/ 113158 h 116015"/>
                      <a:gd name="connsiteX2" fmla="*/ 32859 w 106009"/>
                      <a:gd name="connsiteY2" fmla="*/ 40101 h 116015"/>
                      <a:gd name="connsiteX3" fmla="*/ 102011 w 106009"/>
                      <a:gd name="connsiteY3" fmla="*/ 2858 h 116015"/>
                      <a:gd name="connsiteX4" fmla="*/ 73150 w 106009"/>
                      <a:gd name="connsiteY4" fmla="*/ 75915 h 1160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009" h="116015">
                        <a:moveTo>
                          <a:pt x="73150" y="75915"/>
                        </a:moveTo>
                        <a:cubicBezTo>
                          <a:pt x="46099" y="106395"/>
                          <a:pt x="15143" y="123064"/>
                          <a:pt x="3999" y="113158"/>
                        </a:cubicBezTo>
                        <a:cubicBezTo>
                          <a:pt x="-7145" y="103252"/>
                          <a:pt x="5808" y="70581"/>
                          <a:pt x="32859" y="40101"/>
                        </a:cubicBezTo>
                        <a:cubicBezTo>
                          <a:pt x="59910" y="9621"/>
                          <a:pt x="90867" y="-7048"/>
                          <a:pt x="102011" y="2858"/>
                        </a:cubicBezTo>
                        <a:cubicBezTo>
                          <a:pt x="113155" y="12764"/>
                          <a:pt x="100201" y="45435"/>
                          <a:pt x="73150" y="75915"/>
                        </a:cubicBezTo>
                        <a:close/>
                      </a:path>
                    </a:pathLst>
                  </a:custGeom>
                  <a:solidFill>
                    <a:srgbClr val="3D405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grpSp>
              <p:nvGrpSpPr>
                <p:cNvPr id="618" name="Graphic 1">
                  <a:extLst>
                    <a:ext uri="{FF2B5EF4-FFF2-40B4-BE49-F238E27FC236}">
                      <a16:creationId xmlns:a16="http://schemas.microsoft.com/office/drawing/2014/main" id="{0DB294EF-7C9D-42AA-B46F-A8410D5B227C}"/>
                    </a:ext>
                  </a:extLst>
                </p:cNvPr>
                <p:cNvGrpSpPr/>
                <p:nvPr/>
              </p:nvGrpSpPr>
              <p:grpSpPr>
                <a:xfrm>
                  <a:off x="6047111" y="3598485"/>
                  <a:ext cx="123187" cy="119861"/>
                  <a:chOff x="6047111" y="3598485"/>
                  <a:chExt cx="123187" cy="119861"/>
                </a:xfrm>
                <a:solidFill>
                  <a:srgbClr val="3D4051"/>
                </a:solidFill>
              </p:grpSpPr>
              <p:sp>
                <p:nvSpPr>
                  <p:cNvPr id="619" name="Freeform: Shape 11693">
                    <a:extLst>
                      <a:ext uri="{FF2B5EF4-FFF2-40B4-BE49-F238E27FC236}">
                        <a16:creationId xmlns:a16="http://schemas.microsoft.com/office/drawing/2014/main" id="{52F4475C-11BF-41DB-9F6C-9813706604E0}"/>
                      </a:ext>
                    </a:extLst>
                  </p:cNvPr>
                  <p:cNvSpPr/>
                  <p:nvPr/>
                </p:nvSpPr>
                <p:spPr>
                  <a:xfrm rot="-2902130">
                    <a:off x="6112547" y="3588709"/>
                    <a:ext cx="21620" cy="106388"/>
                  </a:xfrm>
                  <a:custGeom>
                    <a:avLst/>
                    <a:gdLst>
                      <a:gd name="connsiteX0" fmla="*/ 0 w 21620"/>
                      <a:gd name="connsiteY0" fmla="*/ 0 h 106388"/>
                      <a:gd name="connsiteX1" fmla="*/ 21621 w 21620"/>
                      <a:gd name="connsiteY1" fmla="*/ 0 h 106388"/>
                      <a:gd name="connsiteX2" fmla="*/ 21621 w 21620"/>
                      <a:gd name="connsiteY2" fmla="*/ 106389 h 106388"/>
                      <a:gd name="connsiteX3" fmla="*/ 0 w 21620"/>
                      <a:gd name="connsiteY3" fmla="*/ 106389 h 1063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620" h="106388">
                        <a:moveTo>
                          <a:pt x="0" y="0"/>
                        </a:moveTo>
                        <a:lnTo>
                          <a:pt x="21621" y="0"/>
                        </a:lnTo>
                        <a:lnTo>
                          <a:pt x="21621" y="106389"/>
                        </a:lnTo>
                        <a:lnTo>
                          <a:pt x="0" y="106389"/>
                        </a:lnTo>
                        <a:close/>
                      </a:path>
                    </a:pathLst>
                  </a:custGeom>
                  <a:solidFill>
                    <a:srgbClr val="3D405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620" name="Freeform: Shape 11694">
                    <a:extLst>
                      <a:ext uri="{FF2B5EF4-FFF2-40B4-BE49-F238E27FC236}">
                        <a16:creationId xmlns:a16="http://schemas.microsoft.com/office/drawing/2014/main" id="{6783E065-849A-47F8-AD7C-B6A315AD54E3}"/>
                      </a:ext>
                    </a:extLst>
                  </p:cNvPr>
                  <p:cNvSpPr/>
                  <p:nvPr/>
                </p:nvSpPr>
                <p:spPr>
                  <a:xfrm rot="-2901873">
                    <a:off x="6083242" y="3621724"/>
                    <a:ext cx="21622" cy="106396"/>
                  </a:xfrm>
                  <a:custGeom>
                    <a:avLst/>
                    <a:gdLst>
                      <a:gd name="connsiteX0" fmla="*/ 0 w 21622"/>
                      <a:gd name="connsiteY0" fmla="*/ 0 h 106396"/>
                      <a:gd name="connsiteX1" fmla="*/ 21622 w 21622"/>
                      <a:gd name="connsiteY1" fmla="*/ 0 h 106396"/>
                      <a:gd name="connsiteX2" fmla="*/ 21622 w 21622"/>
                      <a:gd name="connsiteY2" fmla="*/ 106396 h 106396"/>
                      <a:gd name="connsiteX3" fmla="*/ 0 w 21622"/>
                      <a:gd name="connsiteY3" fmla="*/ 106396 h 1063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622" h="106396">
                        <a:moveTo>
                          <a:pt x="0" y="0"/>
                        </a:moveTo>
                        <a:lnTo>
                          <a:pt x="21622" y="0"/>
                        </a:lnTo>
                        <a:lnTo>
                          <a:pt x="21622" y="106396"/>
                        </a:lnTo>
                        <a:lnTo>
                          <a:pt x="0" y="106396"/>
                        </a:lnTo>
                        <a:close/>
                      </a:path>
                    </a:pathLst>
                  </a:custGeom>
                  <a:solidFill>
                    <a:srgbClr val="3D405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</p:grpSp>
        </p:grpSp>
        <p:grpSp>
          <p:nvGrpSpPr>
            <p:cNvPr id="599" name="Graphic 1">
              <a:extLst>
                <a:ext uri="{FF2B5EF4-FFF2-40B4-BE49-F238E27FC236}">
                  <a16:creationId xmlns:a16="http://schemas.microsoft.com/office/drawing/2014/main" id="{0DB294EF-7C9D-42AA-B46F-A8410D5B227C}"/>
                </a:ext>
              </a:extLst>
            </p:cNvPr>
            <p:cNvGrpSpPr/>
            <p:nvPr/>
          </p:nvGrpSpPr>
          <p:grpSpPr>
            <a:xfrm>
              <a:off x="5748327" y="3124191"/>
              <a:ext cx="551476" cy="220228"/>
              <a:chOff x="5748327" y="3124191"/>
              <a:chExt cx="551476" cy="220228"/>
            </a:xfrm>
          </p:grpSpPr>
          <p:sp>
            <p:nvSpPr>
              <p:cNvPr id="600" name="Freeform: Shape 11696">
                <a:extLst>
                  <a:ext uri="{FF2B5EF4-FFF2-40B4-BE49-F238E27FC236}">
                    <a16:creationId xmlns:a16="http://schemas.microsoft.com/office/drawing/2014/main" id="{4CCC2D88-63CA-47D5-BC66-D1BDC723BC3D}"/>
                  </a:ext>
                </a:extLst>
              </p:cNvPr>
              <p:cNvSpPr/>
              <p:nvPr/>
            </p:nvSpPr>
            <p:spPr>
              <a:xfrm>
                <a:off x="5748327" y="3124191"/>
                <a:ext cx="464823" cy="220228"/>
              </a:xfrm>
              <a:custGeom>
                <a:avLst/>
                <a:gdLst>
                  <a:gd name="connsiteX0" fmla="*/ 449113 w 464823"/>
                  <a:gd name="connsiteY0" fmla="*/ 103069 h 220228"/>
                  <a:gd name="connsiteX1" fmla="*/ 45063 w 464823"/>
                  <a:gd name="connsiteY1" fmla="*/ 219370 h 220228"/>
                  <a:gd name="connsiteX2" fmla="*/ 18297 w 464823"/>
                  <a:gd name="connsiteY2" fmla="*/ 204511 h 220228"/>
                  <a:gd name="connsiteX3" fmla="*/ 867 w 464823"/>
                  <a:gd name="connsiteY3" fmla="*/ 143932 h 220228"/>
                  <a:gd name="connsiteX4" fmla="*/ 15630 w 464823"/>
                  <a:gd name="connsiteY4" fmla="*/ 117071 h 220228"/>
                  <a:gd name="connsiteX5" fmla="*/ 419681 w 464823"/>
                  <a:gd name="connsiteY5" fmla="*/ 866 h 220228"/>
                  <a:gd name="connsiteX6" fmla="*/ 446541 w 464823"/>
                  <a:gd name="connsiteY6" fmla="*/ 15725 h 220228"/>
                  <a:gd name="connsiteX7" fmla="*/ 463972 w 464823"/>
                  <a:gd name="connsiteY7" fmla="*/ 76304 h 220228"/>
                  <a:gd name="connsiteX8" fmla="*/ 449113 w 464823"/>
                  <a:gd name="connsiteY8" fmla="*/ 103069 h 2202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64823" h="220228">
                    <a:moveTo>
                      <a:pt x="449113" y="103069"/>
                    </a:moveTo>
                    <a:lnTo>
                      <a:pt x="45063" y="219370"/>
                    </a:lnTo>
                    <a:cubicBezTo>
                      <a:pt x="33633" y="222703"/>
                      <a:pt x="21631" y="216036"/>
                      <a:pt x="18297" y="204511"/>
                    </a:cubicBezTo>
                    <a:lnTo>
                      <a:pt x="867" y="143932"/>
                    </a:lnTo>
                    <a:cubicBezTo>
                      <a:pt x="-2467" y="132311"/>
                      <a:pt x="4105" y="120405"/>
                      <a:pt x="15630" y="117071"/>
                    </a:cubicBezTo>
                    <a:lnTo>
                      <a:pt x="419681" y="866"/>
                    </a:lnTo>
                    <a:cubicBezTo>
                      <a:pt x="431111" y="-2468"/>
                      <a:pt x="443208" y="4105"/>
                      <a:pt x="446541" y="15725"/>
                    </a:cubicBezTo>
                    <a:lnTo>
                      <a:pt x="463972" y="76304"/>
                    </a:lnTo>
                    <a:cubicBezTo>
                      <a:pt x="467306" y="87829"/>
                      <a:pt x="460543" y="99831"/>
                      <a:pt x="449113" y="103069"/>
                    </a:cubicBezTo>
                    <a:close/>
                  </a:path>
                </a:pathLst>
              </a:custGeom>
              <a:solidFill>
                <a:srgbClr val="AE1E0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01" name="Freeform: Shape 11697">
                <a:extLst>
                  <a:ext uri="{FF2B5EF4-FFF2-40B4-BE49-F238E27FC236}">
                    <a16:creationId xmlns:a16="http://schemas.microsoft.com/office/drawing/2014/main" id="{BF334297-F254-4CA0-B395-D7F5C8A1C64A}"/>
                  </a:ext>
                </a:extLst>
              </p:cNvPr>
              <p:cNvSpPr/>
              <p:nvPr/>
            </p:nvSpPr>
            <p:spPr>
              <a:xfrm>
                <a:off x="5748369" y="3124232"/>
                <a:ext cx="455167" cy="174180"/>
              </a:xfrm>
              <a:custGeom>
                <a:avLst/>
                <a:gdLst>
                  <a:gd name="connsiteX0" fmla="*/ 446405 w 455167"/>
                  <a:gd name="connsiteY0" fmla="*/ 15684 h 174180"/>
                  <a:gd name="connsiteX1" fmla="*/ 419544 w 455167"/>
                  <a:gd name="connsiteY1" fmla="*/ 825 h 174180"/>
                  <a:gd name="connsiteX2" fmla="*/ 15684 w 455167"/>
                  <a:gd name="connsiteY2" fmla="*/ 117030 h 174180"/>
                  <a:gd name="connsiteX3" fmla="*/ 825 w 455167"/>
                  <a:gd name="connsiteY3" fmla="*/ 143891 h 174180"/>
                  <a:gd name="connsiteX4" fmla="*/ 9588 w 455167"/>
                  <a:gd name="connsiteY4" fmla="*/ 174180 h 174180"/>
                  <a:gd name="connsiteX5" fmla="*/ 455168 w 455167"/>
                  <a:gd name="connsiteY5" fmla="*/ 45974 h 174180"/>
                  <a:gd name="connsiteX6" fmla="*/ 446405 w 455167"/>
                  <a:gd name="connsiteY6" fmla="*/ 15684 h 1741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55167" h="174180">
                    <a:moveTo>
                      <a:pt x="446405" y="15684"/>
                    </a:moveTo>
                    <a:cubicBezTo>
                      <a:pt x="443071" y="4159"/>
                      <a:pt x="431069" y="-2413"/>
                      <a:pt x="419544" y="825"/>
                    </a:cubicBezTo>
                    <a:lnTo>
                      <a:pt x="15684" y="117030"/>
                    </a:lnTo>
                    <a:cubicBezTo>
                      <a:pt x="4159" y="120364"/>
                      <a:pt x="-2413" y="132365"/>
                      <a:pt x="825" y="143891"/>
                    </a:cubicBezTo>
                    <a:lnTo>
                      <a:pt x="9588" y="174180"/>
                    </a:lnTo>
                    <a:lnTo>
                      <a:pt x="455168" y="45974"/>
                    </a:lnTo>
                    <a:lnTo>
                      <a:pt x="446405" y="15684"/>
                    </a:lnTo>
                    <a:close/>
                  </a:path>
                </a:pathLst>
              </a:custGeom>
              <a:solidFill>
                <a:srgbClr val="FF582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grpSp>
            <p:nvGrpSpPr>
              <p:cNvPr id="602" name="Graphic 1">
                <a:extLst>
                  <a:ext uri="{FF2B5EF4-FFF2-40B4-BE49-F238E27FC236}">
                    <a16:creationId xmlns:a16="http://schemas.microsoft.com/office/drawing/2014/main" id="{0DB294EF-7C9D-42AA-B46F-A8410D5B227C}"/>
                  </a:ext>
                </a:extLst>
              </p:cNvPr>
              <p:cNvGrpSpPr/>
              <p:nvPr/>
            </p:nvGrpSpPr>
            <p:grpSpPr>
              <a:xfrm>
                <a:off x="6192106" y="3124420"/>
                <a:ext cx="107697" cy="79789"/>
                <a:chOff x="6192106" y="3124420"/>
                <a:chExt cx="107697" cy="79789"/>
              </a:xfrm>
            </p:grpSpPr>
            <p:sp>
              <p:nvSpPr>
                <p:cNvPr id="611" name="Freeform: Shape 11699">
                  <a:extLst>
                    <a:ext uri="{FF2B5EF4-FFF2-40B4-BE49-F238E27FC236}">
                      <a16:creationId xmlns:a16="http://schemas.microsoft.com/office/drawing/2014/main" id="{78BC37A4-54C1-4383-81B1-DEB2A8D3DCD5}"/>
                    </a:ext>
                  </a:extLst>
                </p:cNvPr>
                <p:cNvSpPr/>
                <p:nvPr/>
              </p:nvSpPr>
              <p:spPr>
                <a:xfrm>
                  <a:off x="6192106" y="3124420"/>
                  <a:ext cx="107647" cy="79789"/>
                </a:xfrm>
                <a:custGeom>
                  <a:avLst/>
                  <a:gdLst>
                    <a:gd name="connsiteX0" fmla="*/ 106775 w 107647"/>
                    <a:gd name="connsiteY0" fmla="*/ 18353 h 79789"/>
                    <a:gd name="connsiteX1" fmla="*/ 106775 w 107647"/>
                    <a:gd name="connsiteY1" fmla="*/ 18353 h 79789"/>
                    <a:gd name="connsiteX2" fmla="*/ 86963 w 107647"/>
                    <a:gd name="connsiteY2" fmla="*/ 1970 h 79789"/>
                    <a:gd name="connsiteX3" fmla="*/ 70199 w 107647"/>
                    <a:gd name="connsiteY3" fmla="*/ 446 h 79789"/>
                    <a:gd name="connsiteX4" fmla="*/ 27718 w 107647"/>
                    <a:gd name="connsiteY4" fmla="*/ 4542 h 79789"/>
                    <a:gd name="connsiteX5" fmla="*/ 0 w 107647"/>
                    <a:gd name="connsiteY5" fmla="*/ 12543 h 79789"/>
                    <a:gd name="connsiteX6" fmla="*/ 9716 w 107647"/>
                    <a:gd name="connsiteY6" fmla="*/ 46166 h 79789"/>
                    <a:gd name="connsiteX7" fmla="*/ 19431 w 107647"/>
                    <a:gd name="connsiteY7" fmla="*/ 79789 h 79789"/>
                    <a:gd name="connsiteX8" fmla="*/ 47149 w 107647"/>
                    <a:gd name="connsiteY8" fmla="*/ 71788 h 79789"/>
                    <a:gd name="connsiteX9" fmla="*/ 85249 w 107647"/>
                    <a:gd name="connsiteY9" fmla="*/ 52738 h 79789"/>
                    <a:gd name="connsiteX10" fmla="*/ 98679 w 107647"/>
                    <a:gd name="connsiteY10" fmla="*/ 42546 h 79789"/>
                    <a:gd name="connsiteX11" fmla="*/ 106775 w 107647"/>
                    <a:gd name="connsiteY11" fmla="*/ 18353 h 797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07647" h="79789">
                      <a:moveTo>
                        <a:pt x="106775" y="18353"/>
                      </a:moveTo>
                      <a:lnTo>
                        <a:pt x="106775" y="18353"/>
                      </a:lnTo>
                      <a:cubicBezTo>
                        <a:pt x="104203" y="9304"/>
                        <a:pt x="96298" y="2827"/>
                        <a:pt x="86963" y="1970"/>
                      </a:cubicBezTo>
                      <a:lnTo>
                        <a:pt x="70199" y="446"/>
                      </a:lnTo>
                      <a:cubicBezTo>
                        <a:pt x="55912" y="-792"/>
                        <a:pt x="41529" y="541"/>
                        <a:pt x="27718" y="4542"/>
                      </a:cubicBezTo>
                      <a:lnTo>
                        <a:pt x="0" y="12543"/>
                      </a:lnTo>
                      <a:lnTo>
                        <a:pt x="9716" y="46166"/>
                      </a:lnTo>
                      <a:lnTo>
                        <a:pt x="19431" y="79789"/>
                      </a:lnTo>
                      <a:lnTo>
                        <a:pt x="47149" y="71788"/>
                      </a:lnTo>
                      <a:cubicBezTo>
                        <a:pt x="60960" y="67788"/>
                        <a:pt x="73819" y="61311"/>
                        <a:pt x="85249" y="52738"/>
                      </a:cubicBezTo>
                      <a:lnTo>
                        <a:pt x="98679" y="42546"/>
                      </a:lnTo>
                      <a:cubicBezTo>
                        <a:pt x="106108" y="37022"/>
                        <a:pt x="109347" y="27402"/>
                        <a:pt x="106775" y="18353"/>
                      </a:cubicBezTo>
                      <a:close/>
                    </a:path>
                  </a:pathLst>
                </a:custGeom>
                <a:solidFill>
                  <a:srgbClr val="AE1E0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612" name="Freeform: Shape 11700">
                  <a:extLst>
                    <a:ext uri="{FF2B5EF4-FFF2-40B4-BE49-F238E27FC236}">
                      <a16:creationId xmlns:a16="http://schemas.microsoft.com/office/drawing/2014/main" id="{3CDDD6E9-6DF7-43E9-A26D-6F5A834863C5}"/>
                    </a:ext>
                  </a:extLst>
                </p:cNvPr>
                <p:cNvSpPr/>
                <p:nvPr/>
              </p:nvSpPr>
              <p:spPr>
                <a:xfrm>
                  <a:off x="6192201" y="3124476"/>
                  <a:ext cx="107601" cy="46205"/>
                </a:xfrm>
                <a:custGeom>
                  <a:avLst/>
                  <a:gdLst>
                    <a:gd name="connsiteX0" fmla="*/ 103442 w 107601"/>
                    <a:gd name="connsiteY0" fmla="*/ 37443 h 46205"/>
                    <a:gd name="connsiteX1" fmla="*/ 96584 w 107601"/>
                    <a:gd name="connsiteY1" fmla="*/ 35633 h 46205"/>
                    <a:gd name="connsiteX2" fmla="*/ 79724 w 107601"/>
                    <a:gd name="connsiteY2" fmla="*/ 34204 h 46205"/>
                    <a:gd name="connsiteX3" fmla="*/ 37243 w 107601"/>
                    <a:gd name="connsiteY3" fmla="*/ 38300 h 46205"/>
                    <a:gd name="connsiteX4" fmla="*/ 9620 w 107601"/>
                    <a:gd name="connsiteY4" fmla="*/ 46206 h 46205"/>
                    <a:gd name="connsiteX5" fmla="*/ 0 w 107601"/>
                    <a:gd name="connsiteY5" fmla="*/ 12487 h 46205"/>
                    <a:gd name="connsiteX6" fmla="*/ 27623 w 107601"/>
                    <a:gd name="connsiteY6" fmla="*/ 4581 h 46205"/>
                    <a:gd name="connsiteX7" fmla="*/ 70104 w 107601"/>
                    <a:gd name="connsiteY7" fmla="*/ 486 h 46205"/>
                    <a:gd name="connsiteX8" fmla="*/ 86963 w 107601"/>
                    <a:gd name="connsiteY8" fmla="*/ 2010 h 46205"/>
                    <a:gd name="connsiteX9" fmla="*/ 106680 w 107601"/>
                    <a:gd name="connsiteY9" fmla="*/ 18202 h 46205"/>
                    <a:gd name="connsiteX10" fmla="*/ 106680 w 107601"/>
                    <a:gd name="connsiteY10" fmla="*/ 18297 h 46205"/>
                    <a:gd name="connsiteX11" fmla="*/ 103442 w 107601"/>
                    <a:gd name="connsiteY11" fmla="*/ 37443 h 462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07601" h="46205">
                      <a:moveTo>
                        <a:pt x="103442" y="37443"/>
                      </a:moveTo>
                      <a:cubicBezTo>
                        <a:pt x="101346" y="36395"/>
                        <a:pt x="99060" y="35919"/>
                        <a:pt x="96584" y="35633"/>
                      </a:cubicBezTo>
                      <a:lnTo>
                        <a:pt x="79724" y="34204"/>
                      </a:lnTo>
                      <a:cubicBezTo>
                        <a:pt x="65437" y="32966"/>
                        <a:pt x="51054" y="34395"/>
                        <a:pt x="37243" y="38300"/>
                      </a:cubicBezTo>
                      <a:lnTo>
                        <a:pt x="9620" y="46206"/>
                      </a:lnTo>
                      <a:lnTo>
                        <a:pt x="0" y="12487"/>
                      </a:lnTo>
                      <a:lnTo>
                        <a:pt x="27623" y="4581"/>
                      </a:lnTo>
                      <a:cubicBezTo>
                        <a:pt x="41434" y="581"/>
                        <a:pt x="55817" y="-848"/>
                        <a:pt x="70104" y="486"/>
                      </a:cubicBezTo>
                      <a:lnTo>
                        <a:pt x="86963" y="2010"/>
                      </a:lnTo>
                      <a:cubicBezTo>
                        <a:pt x="96203" y="2772"/>
                        <a:pt x="104108" y="9249"/>
                        <a:pt x="106680" y="18202"/>
                      </a:cubicBezTo>
                      <a:lnTo>
                        <a:pt x="106680" y="18297"/>
                      </a:lnTo>
                      <a:cubicBezTo>
                        <a:pt x="108680" y="24965"/>
                        <a:pt x="107347" y="32013"/>
                        <a:pt x="103442" y="37443"/>
                      </a:cubicBezTo>
                      <a:close/>
                    </a:path>
                  </a:pathLst>
                </a:custGeom>
                <a:solidFill>
                  <a:srgbClr val="FF582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603" name="Graphic 1">
                <a:extLst>
                  <a:ext uri="{FF2B5EF4-FFF2-40B4-BE49-F238E27FC236}">
                    <a16:creationId xmlns:a16="http://schemas.microsoft.com/office/drawing/2014/main" id="{0DB294EF-7C9D-42AA-B46F-A8410D5B227C}"/>
                  </a:ext>
                </a:extLst>
              </p:cNvPr>
              <p:cNvGrpSpPr/>
              <p:nvPr/>
            </p:nvGrpSpPr>
            <p:grpSpPr>
              <a:xfrm>
                <a:off x="5777185" y="3127960"/>
                <a:ext cx="410155" cy="211733"/>
                <a:chOff x="5777185" y="3127960"/>
                <a:chExt cx="410155" cy="211733"/>
              </a:xfrm>
              <a:solidFill>
                <a:srgbClr val="3D4051"/>
              </a:solidFill>
            </p:grpSpPr>
            <p:grpSp>
              <p:nvGrpSpPr>
                <p:cNvPr id="604" name="Graphic 1">
                  <a:extLst>
                    <a:ext uri="{FF2B5EF4-FFF2-40B4-BE49-F238E27FC236}">
                      <a16:creationId xmlns:a16="http://schemas.microsoft.com/office/drawing/2014/main" id="{0DB294EF-7C9D-42AA-B46F-A8410D5B227C}"/>
                    </a:ext>
                  </a:extLst>
                </p:cNvPr>
                <p:cNvGrpSpPr/>
                <p:nvPr/>
              </p:nvGrpSpPr>
              <p:grpSpPr>
                <a:xfrm>
                  <a:off x="5915012" y="3127960"/>
                  <a:ext cx="272327" cy="137711"/>
                  <a:chOff x="5915012" y="3127960"/>
                  <a:chExt cx="272327" cy="137711"/>
                </a:xfrm>
                <a:solidFill>
                  <a:srgbClr val="3D4051"/>
                </a:solidFill>
              </p:grpSpPr>
              <p:sp>
                <p:nvSpPr>
                  <p:cNvPr id="608" name="Freeform: Shape 11703">
                    <a:extLst>
                      <a:ext uri="{FF2B5EF4-FFF2-40B4-BE49-F238E27FC236}">
                        <a16:creationId xmlns:a16="http://schemas.microsoft.com/office/drawing/2014/main" id="{87077C23-AAD1-424D-B2B8-E769200A6B8D}"/>
                      </a:ext>
                    </a:extLst>
                  </p:cNvPr>
                  <p:cNvSpPr/>
                  <p:nvPr/>
                </p:nvSpPr>
                <p:spPr>
                  <a:xfrm rot="-963099">
                    <a:off x="6151431" y="3128875"/>
                    <a:ext cx="21621" cy="106392"/>
                  </a:xfrm>
                  <a:custGeom>
                    <a:avLst/>
                    <a:gdLst>
                      <a:gd name="connsiteX0" fmla="*/ 0 w 21621"/>
                      <a:gd name="connsiteY0" fmla="*/ 0 h 106392"/>
                      <a:gd name="connsiteX1" fmla="*/ 21621 w 21621"/>
                      <a:gd name="connsiteY1" fmla="*/ 0 h 106392"/>
                      <a:gd name="connsiteX2" fmla="*/ 21621 w 21621"/>
                      <a:gd name="connsiteY2" fmla="*/ 106393 h 106392"/>
                      <a:gd name="connsiteX3" fmla="*/ 0 w 21621"/>
                      <a:gd name="connsiteY3" fmla="*/ 106393 h 106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621" h="106392">
                        <a:moveTo>
                          <a:pt x="0" y="0"/>
                        </a:moveTo>
                        <a:lnTo>
                          <a:pt x="21621" y="0"/>
                        </a:lnTo>
                        <a:lnTo>
                          <a:pt x="21621" y="106393"/>
                        </a:lnTo>
                        <a:lnTo>
                          <a:pt x="0" y="106393"/>
                        </a:lnTo>
                        <a:close/>
                      </a:path>
                    </a:pathLst>
                  </a:custGeom>
                  <a:solidFill>
                    <a:srgbClr val="3D405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609" name="Freeform: Shape 11704">
                    <a:extLst>
                      <a:ext uri="{FF2B5EF4-FFF2-40B4-BE49-F238E27FC236}">
                        <a16:creationId xmlns:a16="http://schemas.microsoft.com/office/drawing/2014/main" id="{1A54C0E5-A5BE-4E8C-A35A-AAC3C010A9D2}"/>
                      </a:ext>
                    </a:extLst>
                  </p:cNvPr>
                  <p:cNvSpPr/>
                  <p:nvPr/>
                </p:nvSpPr>
                <p:spPr>
                  <a:xfrm rot="-963099">
                    <a:off x="6109042" y="3141064"/>
                    <a:ext cx="21621" cy="106392"/>
                  </a:xfrm>
                  <a:custGeom>
                    <a:avLst/>
                    <a:gdLst>
                      <a:gd name="connsiteX0" fmla="*/ 0 w 21621"/>
                      <a:gd name="connsiteY0" fmla="*/ 0 h 106392"/>
                      <a:gd name="connsiteX1" fmla="*/ 21621 w 21621"/>
                      <a:gd name="connsiteY1" fmla="*/ 0 h 106392"/>
                      <a:gd name="connsiteX2" fmla="*/ 21621 w 21621"/>
                      <a:gd name="connsiteY2" fmla="*/ 106393 h 106392"/>
                      <a:gd name="connsiteX3" fmla="*/ 0 w 21621"/>
                      <a:gd name="connsiteY3" fmla="*/ 106393 h 106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621" h="106392">
                        <a:moveTo>
                          <a:pt x="0" y="0"/>
                        </a:moveTo>
                        <a:lnTo>
                          <a:pt x="21621" y="0"/>
                        </a:lnTo>
                        <a:lnTo>
                          <a:pt x="21621" y="106393"/>
                        </a:lnTo>
                        <a:lnTo>
                          <a:pt x="0" y="106393"/>
                        </a:lnTo>
                        <a:close/>
                      </a:path>
                    </a:pathLst>
                  </a:custGeom>
                  <a:solidFill>
                    <a:srgbClr val="3D405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610" name="Freeform: Shape 11705">
                    <a:extLst>
                      <a:ext uri="{FF2B5EF4-FFF2-40B4-BE49-F238E27FC236}">
                        <a16:creationId xmlns:a16="http://schemas.microsoft.com/office/drawing/2014/main" id="{7D2CCA79-6F37-40C8-B08F-22527D1011C4}"/>
                      </a:ext>
                    </a:extLst>
                  </p:cNvPr>
                  <p:cNvSpPr/>
                  <p:nvPr/>
                </p:nvSpPr>
                <p:spPr>
                  <a:xfrm>
                    <a:off x="5915012" y="3199737"/>
                    <a:ext cx="142517" cy="65934"/>
                  </a:xfrm>
                  <a:custGeom>
                    <a:avLst/>
                    <a:gdLst>
                      <a:gd name="connsiteX0" fmla="*/ 78688 w 142517"/>
                      <a:gd name="connsiteY0" fmla="*/ 58861 h 65934"/>
                      <a:gd name="connsiteX1" fmla="*/ 393 w 142517"/>
                      <a:gd name="connsiteY1" fmla="*/ 53336 h 65934"/>
                      <a:gd name="connsiteX2" fmla="*/ 63829 w 142517"/>
                      <a:gd name="connsiteY2" fmla="*/ 7045 h 65934"/>
                      <a:gd name="connsiteX3" fmla="*/ 142125 w 142517"/>
                      <a:gd name="connsiteY3" fmla="*/ 12569 h 65934"/>
                      <a:gd name="connsiteX4" fmla="*/ 78688 w 142517"/>
                      <a:gd name="connsiteY4" fmla="*/ 58861 h 659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2517" h="65934">
                        <a:moveTo>
                          <a:pt x="78688" y="58861"/>
                        </a:moveTo>
                        <a:cubicBezTo>
                          <a:pt x="39541" y="70100"/>
                          <a:pt x="4489" y="67719"/>
                          <a:pt x="393" y="53336"/>
                        </a:cubicBezTo>
                        <a:cubicBezTo>
                          <a:pt x="-3703" y="39049"/>
                          <a:pt x="24682" y="18284"/>
                          <a:pt x="63829" y="7045"/>
                        </a:cubicBezTo>
                        <a:cubicBezTo>
                          <a:pt x="102977" y="-4195"/>
                          <a:pt x="138029" y="-1718"/>
                          <a:pt x="142125" y="12569"/>
                        </a:cubicBezTo>
                        <a:cubicBezTo>
                          <a:pt x="146221" y="26857"/>
                          <a:pt x="117836" y="47621"/>
                          <a:pt x="78688" y="58861"/>
                        </a:cubicBezTo>
                        <a:close/>
                      </a:path>
                    </a:pathLst>
                  </a:custGeom>
                  <a:solidFill>
                    <a:srgbClr val="3D405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grpSp>
              <p:nvGrpSpPr>
                <p:cNvPr id="605" name="Graphic 1">
                  <a:extLst>
                    <a:ext uri="{FF2B5EF4-FFF2-40B4-BE49-F238E27FC236}">
                      <a16:creationId xmlns:a16="http://schemas.microsoft.com/office/drawing/2014/main" id="{0DB294EF-7C9D-42AA-B46F-A8410D5B227C}"/>
                    </a:ext>
                  </a:extLst>
                </p:cNvPr>
                <p:cNvGrpSpPr/>
                <p:nvPr/>
              </p:nvGrpSpPr>
              <p:grpSpPr>
                <a:xfrm>
                  <a:off x="5777185" y="3219280"/>
                  <a:ext cx="92584" cy="120413"/>
                  <a:chOff x="5777185" y="3219280"/>
                  <a:chExt cx="92584" cy="120413"/>
                </a:xfrm>
                <a:solidFill>
                  <a:srgbClr val="3D4051"/>
                </a:solidFill>
              </p:grpSpPr>
              <p:sp>
                <p:nvSpPr>
                  <p:cNvPr id="606" name="Freeform: Shape 11707">
                    <a:extLst>
                      <a:ext uri="{FF2B5EF4-FFF2-40B4-BE49-F238E27FC236}">
                        <a16:creationId xmlns:a16="http://schemas.microsoft.com/office/drawing/2014/main" id="{73DBC2BD-BE53-4B8D-B55A-2E53E378317B}"/>
                      </a:ext>
                    </a:extLst>
                  </p:cNvPr>
                  <p:cNvSpPr/>
                  <p:nvPr/>
                </p:nvSpPr>
                <p:spPr>
                  <a:xfrm rot="-963099">
                    <a:off x="5833860" y="3220195"/>
                    <a:ext cx="21621" cy="106392"/>
                  </a:xfrm>
                  <a:custGeom>
                    <a:avLst/>
                    <a:gdLst>
                      <a:gd name="connsiteX0" fmla="*/ 0 w 21621"/>
                      <a:gd name="connsiteY0" fmla="*/ 0 h 106392"/>
                      <a:gd name="connsiteX1" fmla="*/ 21621 w 21621"/>
                      <a:gd name="connsiteY1" fmla="*/ 0 h 106392"/>
                      <a:gd name="connsiteX2" fmla="*/ 21621 w 21621"/>
                      <a:gd name="connsiteY2" fmla="*/ 106393 h 106392"/>
                      <a:gd name="connsiteX3" fmla="*/ 0 w 21621"/>
                      <a:gd name="connsiteY3" fmla="*/ 106393 h 106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621" h="106392">
                        <a:moveTo>
                          <a:pt x="0" y="0"/>
                        </a:moveTo>
                        <a:lnTo>
                          <a:pt x="21621" y="0"/>
                        </a:lnTo>
                        <a:lnTo>
                          <a:pt x="21621" y="106393"/>
                        </a:lnTo>
                        <a:lnTo>
                          <a:pt x="0" y="106393"/>
                        </a:lnTo>
                        <a:close/>
                      </a:path>
                    </a:pathLst>
                  </a:custGeom>
                  <a:solidFill>
                    <a:srgbClr val="3D405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607" name="Freeform: Shape 11708">
                    <a:extLst>
                      <a:ext uri="{FF2B5EF4-FFF2-40B4-BE49-F238E27FC236}">
                        <a16:creationId xmlns:a16="http://schemas.microsoft.com/office/drawing/2014/main" id="{91EF679D-B0B1-4F84-8363-62360706D3FE}"/>
                      </a:ext>
                    </a:extLst>
                  </p:cNvPr>
                  <p:cNvSpPr/>
                  <p:nvPr/>
                </p:nvSpPr>
                <p:spPr>
                  <a:xfrm rot="-963099">
                    <a:off x="5791472" y="3232385"/>
                    <a:ext cx="21621" cy="106392"/>
                  </a:xfrm>
                  <a:custGeom>
                    <a:avLst/>
                    <a:gdLst>
                      <a:gd name="connsiteX0" fmla="*/ 0 w 21621"/>
                      <a:gd name="connsiteY0" fmla="*/ 0 h 106392"/>
                      <a:gd name="connsiteX1" fmla="*/ 21621 w 21621"/>
                      <a:gd name="connsiteY1" fmla="*/ 0 h 106392"/>
                      <a:gd name="connsiteX2" fmla="*/ 21621 w 21621"/>
                      <a:gd name="connsiteY2" fmla="*/ 106393 h 106392"/>
                      <a:gd name="connsiteX3" fmla="*/ 0 w 21621"/>
                      <a:gd name="connsiteY3" fmla="*/ 106393 h 106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621" h="106392">
                        <a:moveTo>
                          <a:pt x="0" y="0"/>
                        </a:moveTo>
                        <a:lnTo>
                          <a:pt x="21621" y="0"/>
                        </a:lnTo>
                        <a:lnTo>
                          <a:pt x="21621" y="106393"/>
                        </a:lnTo>
                        <a:lnTo>
                          <a:pt x="0" y="106393"/>
                        </a:lnTo>
                        <a:close/>
                      </a:path>
                    </a:pathLst>
                  </a:custGeom>
                  <a:solidFill>
                    <a:srgbClr val="3D405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</p:grpSp>
        </p:grpSp>
      </p:grpSp>
      <p:grpSp>
        <p:nvGrpSpPr>
          <p:cNvPr id="634" name="Graphic 47">
            <a:extLst>
              <a:ext uri="{FF2B5EF4-FFF2-40B4-BE49-F238E27FC236}">
                <a16:creationId xmlns:a16="http://schemas.microsoft.com/office/drawing/2014/main" id="{8AA32C2F-E853-4C8E-B321-F7998B7951C2}"/>
              </a:ext>
            </a:extLst>
          </p:cNvPr>
          <p:cNvGrpSpPr/>
          <p:nvPr/>
        </p:nvGrpSpPr>
        <p:grpSpPr>
          <a:xfrm rot="17376568">
            <a:off x="3938608" y="-180424"/>
            <a:ext cx="1544782" cy="1384995"/>
            <a:chOff x="6019800" y="3362325"/>
            <a:chExt cx="150832" cy="134189"/>
          </a:xfrm>
        </p:grpSpPr>
        <p:sp>
          <p:nvSpPr>
            <p:cNvPr id="635" name="Freeform: Shape 49">
              <a:extLst>
                <a:ext uri="{FF2B5EF4-FFF2-40B4-BE49-F238E27FC236}">
                  <a16:creationId xmlns:a16="http://schemas.microsoft.com/office/drawing/2014/main" id="{21BA2CE0-1135-42C6-A688-F4C2DE7637AF}"/>
                </a:ext>
              </a:extLst>
            </p:cNvPr>
            <p:cNvSpPr/>
            <p:nvPr/>
          </p:nvSpPr>
          <p:spPr>
            <a:xfrm>
              <a:off x="6076569" y="3396519"/>
              <a:ext cx="94063" cy="87325"/>
            </a:xfrm>
            <a:custGeom>
              <a:avLst/>
              <a:gdLst>
                <a:gd name="connsiteX0" fmla="*/ 28575 w 94063"/>
                <a:gd name="connsiteY0" fmla="*/ 2000 h 87325"/>
                <a:gd name="connsiteX1" fmla="*/ 30671 w 94063"/>
                <a:gd name="connsiteY1" fmla="*/ 0 h 87325"/>
                <a:gd name="connsiteX2" fmla="*/ 70866 w 94063"/>
                <a:gd name="connsiteY2" fmla="*/ 43339 h 87325"/>
                <a:gd name="connsiteX3" fmla="*/ 76009 w 94063"/>
                <a:gd name="connsiteY3" fmla="*/ 39910 h 87325"/>
                <a:gd name="connsiteX4" fmla="*/ 88868 w 94063"/>
                <a:gd name="connsiteY4" fmla="*/ 39529 h 87325"/>
                <a:gd name="connsiteX5" fmla="*/ 93821 w 94063"/>
                <a:gd name="connsiteY5" fmla="*/ 52102 h 87325"/>
                <a:gd name="connsiteX6" fmla="*/ 93821 w 94063"/>
                <a:gd name="connsiteY6" fmla="*/ 52292 h 87325"/>
                <a:gd name="connsiteX7" fmla="*/ 76962 w 94063"/>
                <a:gd name="connsiteY7" fmla="*/ 84011 h 87325"/>
                <a:gd name="connsiteX8" fmla="*/ 76772 w 94063"/>
                <a:gd name="connsiteY8" fmla="*/ 84201 h 87325"/>
                <a:gd name="connsiteX9" fmla="*/ 64008 w 94063"/>
                <a:gd name="connsiteY9" fmla="*/ 86297 h 87325"/>
                <a:gd name="connsiteX10" fmla="*/ 57436 w 94063"/>
                <a:gd name="connsiteY10" fmla="*/ 75438 h 87325"/>
                <a:gd name="connsiteX11" fmla="*/ 57436 w 94063"/>
                <a:gd name="connsiteY11" fmla="*/ 69152 h 87325"/>
                <a:gd name="connsiteX12" fmla="*/ 0 w 94063"/>
                <a:gd name="connsiteY12" fmla="*/ 56483 h 87325"/>
                <a:gd name="connsiteX13" fmla="*/ 571 w 94063"/>
                <a:gd name="connsiteY13" fmla="*/ 53626 h 87325"/>
                <a:gd name="connsiteX14" fmla="*/ 60293 w 94063"/>
                <a:gd name="connsiteY14" fmla="*/ 66675 h 87325"/>
                <a:gd name="connsiteX15" fmla="*/ 60198 w 94063"/>
                <a:gd name="connsiteY15" fmla="*/ 75343 h 87325"/>
                <a:gd name="connsiteX16" fmla="*/ 65056 w 94063"/>
                <a:gd name="connsiteY16" fmla="*/ 83630 h 87325"/>
                <a:gd name="connsiteX17" fmla="*/ 74581 w 94063"/>
                <a:gd name="connsiteY17" fmla="*/ 82106 h 87325"/>
                <a:gd name="connsiteX18" fmla="*/ 90964 w 94063"/>
                <a:gd name="connsiteY18" fmla="*/ 51245 h 87325"/>
                <a:gd name="connsiteX19" fmla="*/ 87344 w 94063"/>
                <a:gd name="connsiteY19" fmla="*/ 42005 h 87325"/>
                <a:gd name="connsiteX20" fmla="*/ 77629 w 94063"/>
                <a:gd name="connsiteY20" fmla="*/ 42386 h 87325"/>
                <a:gd name="connsiteX21" fmla="*/ 70485 w 94063"/>
                <a:gd name="connsiteY21" fmla="*/ 47149 h 87325"/>
                <a:gd name="connsiteX22" fmla="*/ 28575 w 94063"/>
                <a:gd name="connsiteY22" fmla="*/ 2000 h 87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4063" h="87325">
                  <a:moveTo>
                    <a:pt x="28575" y="2000"/>
                  </a:moveTo>
                  <a:lnTo>
                    <a:pt x="30671" y="0"/>
                  </a:lnTo>
                  <a:lnTo>
                    <a:pt x="70866" y="43339"/>
                  </a:lnTo>
                  <a:lnTo>
                    <a:pt x="76009" y="39910"/>
                  </a:lnTo>
                  <a:cubicBezTo>
                    <a:pt x="80105" y="37148"/>
                    <a:pt x="85058" y="36957"/>
                    <a:pt x="88868" y="39529"/>
                  </a:cubicBezTo>
                  <a:cubicBezTo>
                    <a:pt x="92869" y="42196"/>
                    <a:pt x="94774" y="46958"/>
                    <a:pt x="93821" y="52102"/>
                  </a:cubicBezTo>
                  <a:lnTo>
                    <a:pt x="93821" y="52292"/>
                  </a:lnTo>
                  <a:lnTo>
                    <a:pt x="76962" y="84011"/>
                  </a:lnTo>
                  <a:lnTo>
                    <a:pt x="76772" y="84201"/>
                  </a:lnTo>
                  <a:cubicBezTo>
                    <a:pt x="73057" y="87440"/>
                    <a:pt x="68104" y="88202"/>
                    <a:pt x="64008" y="86297"/>
                  </a:cubicBezTo>
                  <a:cubicBezTo>
                    <a:pt x="59912" y="84392"/>
                    <a:pt x="57436" y="80201"/>
                    <a:pt x="57436" y="75438"/>
                  </a:cubicBezTo>
                  <a:lnTo>
                    <a:pt x="57436" y="69152"/>
                  </a:lnTo>
                  <a:lnTo>
                    <a:pt x="0" y="56483"/>
                  </a:lnTo>
                  <a:lnTo>
                    <a:pt x="571" y="53626"/>
                  </a:lnTo>
                  <a:lnTo>
                    <a:pt x="60293" y="66675"/>
                  </a:lnTo>
                  <a:lnTo>
                    <a:pt x="60198" y="75343"/>
                  </a:lnTo>
                  <a:cubicBezTo>
                    <a:pt x="60198" y="79153"/>
                    <a:pt x="62008" y="82201"/>
                    <a:pt x="65056" y="83630"/>
                  </a:cubicBezTo>
                  <a:cubicBezTo>
                    <a:pt x="68104" y="85058"/>
                    <a:pt x="71628" y="84487"/>
                    <a:pt x="74581" y="82106"/>
                  </a:cubicBezTo>
                  <a:lnTo>
                    <a:pt x="90964" y="51245"/>
                  </a:lnTo>
                  <a:cubicBezTo>
                    <a:pt x="91726" y="47530"/>
                    <a:pt x="90297" y="43910"/>
                    <a:pt x="87344" y="42005"/>
                  </a:cubicBezTo>
                  <a:cubicBezTo>
                    <a:pt x="84487" y="40100"/>
                    <a:pt x="80867" y="40196"/>
                    <a:pt x="77629" y="42386"/>
                  </a:cubicBezTo>
                  <a:lnTo>
                    <a:pt x="70485" y="47149"/>
                  </a:lnTo>
                  <a:lnTo>
                    <a:pt x="28575" y="2000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36" name="Freeform: Shape 50">
              <a:extLst>
                <a:ext uri="{FF2B5EF4-FFF2-40B4-BE49-F238E27FC236}">
                  <a16:creationId xmlns:a16="http://schemas.microsoft.com/office/drawing/2014/main" id="{B47737B3-4067-4B24-A9B9-6A42A0785BAF}"/>
                </a:ext>
              </a:extLst>
            </p:cNvPr>
            <p:cNvSpPr/>
            <p:nvPr/>
          </p:nvSpPr>
          <p:spPr>
            <a:xfrm>
              <a:off x="6067805" y="3404997"/>
              <a:ext cx="94460" cy="91517"/>
            </a:xfrm>
            <a:custGeom>
              <a:avLst/>
              <a:gdLst>
                <a:gd name="connsiteX0" fmla="*/ 952 w 94460"/>
                <a:gd name="connsiteY0" fmla="*/ 49530 h 91517"/>
                <a:gd name="connsiteX1" fmla="*/ 58579 w 94460"/>
                <a:gd name="connsiteY1" fmla="*/ 70009 h 91517"/>
                <a:gd name="connsiteX2" fmla="*/ 57436 w 94460"/>
                <a:gd name="connsiteY2" fmla="*/ 78581 h 91517"/>
                <a:gd name="connsiteX3" fmla="*/ 61246 w 94460"/>
                <a:gd name="connsiteY3" fmla="*/ 87440 h 91517"/>
                <a:gd name="connsiteX4" fmla="*/ 70866 w 94460"/>
                <a:gd name="connsiteY4" fmla="*/ 87154 h 91517"/>
                <a:gd name="connsiteX5" fmla="*/ 90964 w 94460"/>
                <a:gd name="connsiteY5" fmla="*/ 58674 h 91517"/>
                <a:gd name="connsiteX6" fmla="*/ 88487 w 94460"/>
                <a:gd name="connsiteY6" fmla="*/ 48863 h 91517"/>
                <a:gd name="connsiteX7" fmla="*/ 78772 w 94460"/>
                <a:gd name="connsiteY7" fmla="*/ 48006 h 91517"/>
                <a:gd name="connsiteX8" fmla="*/ 71057 w 94460"/>
                <a:gd name="connsiteY8" fmla="*/ 51911 h 91517"/>
                <a:gd name="connsiteX9" fmla="*/ 35338 w 94460"/>
                <a:gd name="connsiteY9" fmla="*/ 1714 h 91517"/>
                <a:gd name="connsiteX10" fmla="*/ 37719 w 94460"/>
                <a:gd name="connsiteY10" fmla="*/ 0 h 91517"/>
                <a:gd name="connsiteX11" fmla="*/ 72104 w 94460"/>
                <a:gd name="connsiteY11" fmla="*/ 48101 h 91517"/>
                <a:gd name="connsiteX12" fmla="*/ 77629 w 94460"/>
                <a:gd name="connsiteY12" fmla="*/ 45339 h 91517"/>
                <a:gd name="connsiteX13" fmla="*/ 90488 w 94460"/>
                <a:gd name="connsiteY13" fmla="*/ 46577 h 91517"/>
                <a:gd name="connsiteX14" fmla="*/ 93821 w 94460"/>
                <a:gd name="connsiteY14" fmla="*/ 59626 h 91517"/>
                <a:gd name="connsiteX15" fmla="*/ 93726 w 94460"/>
                <a:gd name="connsiteY15" fmla="*/ 59817 h 91517"/>
                <a:gd name="connsiteX16" fmla="*/ 93631 w 94460"/>
                <a:gd name="connsiteY16" fmla="*/ 60007 h 91517"/>
                <a:gd name="connsiteX17" fmla="*/ 73057 w 94460"/>
                <a:gd name="connsiteY17" fmla="*/ 89154 h 91517"/>
                <a:gd name="connsiteX18" fmla="*/ 72866 w 94460"/>
                <a:gd name="connsiteY18" fmla="*/ 89345 h 91517"/>
                <a:gd name="connsiteX19" fmla="*/ 59912 w 94460"/>
                <a:gd name="connsiteY19" fmla="*/ 89821 h 91517"/>
                <a:gd name="connsiteX20" fmla="*/ 54864 w 94460"/>
                <a:gd name="connsiteY20" fmla="*/ 78200 h 91517"/>
                <a:gd name="connsiteX21" fmla="*/ 55721 w 94460"/>
                <a:gd name="connsiteY21" fmla="*/ 72009 h 91517"/>
                <a:gd name="connsiteX22" fmla="*/ 0 w 94460"/>
                <a:gd name="connsiteY22" fmla="*/ 52197 h 91517"/>
                <a:gd name="connsiteX23" fmla="*/ 952 w 94460"/>
                <a:gd name="connsiteY23" fmla="*/ 49530 h 915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94460" h="91517">
                  <a:moveTo>
                    <a:pt x="952" y="49530"/>
                  </a:moveTo>
                  <a:lnTo>
                    <a:pt x="58579" y="70009"/>
                  </a:lnTo>
                  <a:lnTo>
                    <a:pt x="57436" y="78581"/>
                  </a:lnTo>
                  <a:cubicBezTo>
                    <a:pt x="56960" y="82296"/>
                    <a:pt x="58388" y="85630"/>
                    <a:pt x="61246" y="87440"/>
                  </a:cubicBezTo>
                  <a:cubicBezTo>
                    <a:pt x="64103" y="89249"/>
                    <a:pt x="67723" y="89154"/>
                    <a:pt x="70866" y="87154"/>
                  </a:cubicBezTo>
                  <a:lnTo>
                    <a:pt x="90964" y="58674"/>
                  </a:lnTo>
                  <a:cubicBezTo>
                    <a:pt x="92107" y="54864"/>
                    <a:pt x="91154" y="51149"/>
                    <a:pt x="88487" y="48863"/>
                  </a:cubicBezTo>
                  <a:cubicBezTo>
                    <a:pt x="85820" y="46577"/>
                    <a:pt x="82201" y="46292"/>
                    <a:pt x="78772" y="48006"/>
                  </a:cubicBezTo>
                  <a:lnTo>
                    <a:pt x="71057" y="51911"/>
                  </a:lnTo>
                  <a:lnTo>
                    <a:pt x="35338" y="1714"/>
                  </a:lnTo>
                  <a:lnTo>
                    <a:pt x="37719" y="0"/>
                  </a:lnTo>
                  <a:lnTo>
                    <a:pt x="72104" y="48101"/>
                  </a:lnTo>
                  <a:lnTo>
                    <a:pt x="77629" y="45339"/>
                  </a:lnTo>
                  <a:cubicBezTo>
                    <a:pt x="82010" y="43148"/>
                    <a:pt x="86963" y="43625"/>
                    <a:pt x="90488" y="46577"/>
                  </a:cubicBezTo>
                  <a:cubicBezTo>
                    <a:pt x="94107" y="49720"/>
                    <a:pt x="95345" y="54674"/>
                    <a:pt x="93821" y="59626"/>
                  </a:cubicBezTo>
                  <a:lnTo>
                    <a:pt x="93726" y="59817"/>
                  </a:lnTo>
                  <a:lnTo>
                    <a:pt x="93631" y="60007"/>
                  </a:lnTo>
                  <a:lnTo>
                    <a:pt x="73057" y="89154"/>
                  </a:lnTo>
                  <a:lnTo>
                    <a:pt x="72866" y="89345"/>
                  </a:lnTo>
                  <a:cubicBezTo>
                    <a:pt x="68675" y="92107"/>
                    <a:pt x="63722" y="92202"/>
                    <a:pt x="59912" y="89821"/>
                  </a:cubicBezTo>
                  <a:cubicBezTo>
                    <a:pt x="56102" y="87440"/>
                    <a:pt x="54197" y="82963"/>
                    <a:pt x="54864" y="78200"/>
                  </a:cubicBezTo>
                  <a:lnTo>
                    <a:pt x="55721" y="72009"/>
                  </a:lnTo>
                  <a:lnTo>
                    <a:pt x="0" y="52197"/>
                  </a:lnTo>
                  <a:lnTo>
                    <a:pt x="952" y="49530"/>
                  </a:lnTo>
                  <a:close/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37" name="Freeform: Shape 51">
              <a:extLst>
                <a:ext uri="{FF2B5EF4-FFF2-40B4-BE49-F238E27FC236}">
                  <a16:creationId xmlns:a16="http://schemas.microsoft.com/office/drawing/2014/main" id="{6B667795-8050-4168-9EFC-BF69ADDD834A}"/>
                </a:ext>
              </a:extLst>
            </p:cNvPr>
            <p:cNvSpPr/>
            <p:nvPr/>
          </p:nvSpPr>
          <p:spPr>
            <a:xfrm>
              <a:off x="6019800" y="3362325"/>
              <a:ext cx="98107" cy="111728"/>
            </a:xfrm>
            <a:custGeom>
              <a:avLst/>
              <a:gdLst>
                <a:gd name="connsiteX0" fmla="*/ 0 w 98107"/>
                <a:gd name="connsiteY0" fmla="*/ 79153 h 111728"/>
                <a:gd name="connsiteX1" fmla="*/ 12764 w 98107"/>
                <a:gd name="connsiteY1" fmla="*/ 58103 h 111728"/>
                <a:gd name="connsiteX2" fmla="*/ 19241 w 98107"/>
                <a:gd name="connsiteY2" fmla="*/ 56960 h 111728"/>
                <a:gd name="connsiteX3" fmla="*/ 17145 w 98107"/>
                <a:gd name="connsiteY3" fmla="*/ 50673 h 111728"/>
                <a:gd name="connsiteX4" fmla="*/ 31433 w 98107"/>
                <a:gd name="connsiteY4" fmla="*/ 27146 h 111728"/>
                <a:gd name="connsiteX5" fmla="*/ 40100 w 98107"/>
                <a:gd name="connsiteY5" fmla="*/ 24098 h 111728"/>
                <a:gd name="connsiteX6" fmla="*/ 36767 w 98107"/>
                <a:gd name="connsiteY6" fmla="*/ 18288 h 111728"/>
                <a:gd name="connsiteX7" fmla="*/ 47911 w 98107"/>
                <a:gd name="connsiteY7" fmla="*/ 0 h 111728"/>
                <a:gd name="connsiteX8" fmla="*/ 48101 w 98107"/>
                <a:gd name="connsiteY8" fmla="*/ 95 h 111728"/>
                <a:gd name="connsiteX9" fmla="*/ 98108 w 98107"/>
                <a:gd name="connsiteY9" fmla="*/ 26670 h 111728"/>
                <a:gd name="connsiteX10" fmla="*/ 94012 w 98107"/>
                <a:gd name="connsiteY10" fmla="*/ 30575 h 111728"/>
                <a:gd name="connsiteX11" fmla="*/ 92012 w 98107"/>
                <a:gd name="connsiteY11" fmla="*/ 37052 h 111728"/>
                <a:gd name="connsiteX12" fmla="*/ 91916 w 98107"/>
                <a:gd name="connsiteY12" fmla="*/ 37243 h 111728"/>
                <a:gd name="connsiteX13" fmla="*/ 45053 w 98107"/>
                <a:gd name="connsiteY13" fmla="*/ 111728 h 111728"/>
                <a:gd name="connsiteX14" fmla="*/ 9144 w 98107"/>
                <a:gd name="connsiteY14" fmla="*/ 84487 h 111728"/>
                <a:gd name="connsiteX15" fmla="*/ 0 w 98107"/>
                <a:gd name="connsiteY15" fmla="*/ 79153 h 111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98107" h="111728">
                  <a:moveTo>
                    <a:pt x="0" y="79153"/>
                  </a:moveTo>
                  <a:lnTo>
                    <a:pt x="12764" y="58103"/>
                  </a:lnTo>
                  <a:lnTo>
                    <a:pt x="19241" y="56960"/>
                  </a:lnTo>
                  <a:lnTo>
                    <a:pt x="17145" y="50673"/>
                  </a:lnTo>
                  <a:lnTo>
                    <a:pt x="31433" y="27146"/>
                  </a:lnTo>
                  <a:lnTo>
                    <a:pt x="40100" y="24098"/>
                  </a:lnTo>
                  <a:lnTo>
                    <a:pt x="36767" y="18288"/>
                  </a:lnTo>
                  <a:lnTo>
                    <a:pt x="47911" y="0"/>
                  </a:lnTo>
                  <a:lnTo>
                    <a:pt x="48101" y="95"/>
                  </a:lnTo>
                  <a:lnTo>
                    <a:pt x="98108" y="26670"/>
                  </a:lnTo>
                  <a:lnTo>
                    <a:pt x="94012" y="30575"/>
                  </a:lnTo>
                  <a:lnTo>
                    <a:pt x="92012" y="37052"/>
                  </a:lnTo>
                  <a:lnTo>
                    <a:pt x="91916" y="37243"/>
                  </a:lnTo>
                  <a:lnTo>
                    <a:pt x="45053" y="111728"/>
                  </a:lnTo>
                  <a:cubicBezTo>
                    <a:pt x="45053" y="111728"/>
                    <a:pt x="14097" y="88964"/>
                    <a:pt x="9144" y="84487"/>
                  </a:cubicBezTo>
                  <a:cubicBezTo>
                    <a:pt x="5715" y="86106"/>
                    <a:pt x="0" y="79153"/>
                    <a:pt x="0" y="79153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38" name="Freeform: Shape 52">
              <a:extLst>
                <a:ext uri="{FF2B5EF4-FFF2-40B4-BE49-F238E27FC236}">
                  <a16:creationId xmlns:a16="http://schemas.microsoft.com/office/drawing/2014/main" id="{FE3DAD48-B385-46BA-89B2-8DB964A6D46D}"/>
                </a:ext>
              </a:extLst>
            </p:cNvPr>
            <p:cNvSpPr/>
            <p:nvPr/>
          </p:nvSpPr>
          <p:spPr>
            <a:xfrm>
              <a:off x="6067901" y="3362420"/>
              <a:ext cx="50006" cy="37147"/>
            </a:xfrm>
            <a:custGeom>
              <a:avLst/>
              <a:gdLst>
                <a:gd name="connsiteX0" fmla="*/ 43815 w 50006"/>
                <a:gd name="connsiteY0" fmla="*/ 37148 h 37147"/>
                <a:gd name="connsiteX1" fmla="*/ 0 w 50006"/>
                <a:gd name="connsiteY1" fmla="*/ 0 h 37147"/>
                <a:gd name="connsiteX2" fmla="*/ 50006 w 50006"/>
                <a:gd name="connsiteY2" fmla="*/ 26575 h 37147"/>
                <a:gd name="connsiteX3" fmla="*/ 45910 w 50006"/>
                <a:gd name="connsiteY3" fmla="*/ 30480 h 37147"/>
                <a:gd name="connsiteX4" fmla="*/ 43910 w 50006"/>
                <a:gd name="connsiteY4" fmla="*/ 36957 h 37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006" h="37147">
                  <a:moveTo>
                    <a:pt x="43815" y="37148"/>
                  </a:moveTo>
                  <a:lnTo>
                    <a:pt x="0" y="0"/>
                  </a:lnTo>
                  <a:lnTo>
                    <a:pt x="50006" y="26575"/>
                  </a:lnTo>
                  <a:lnTo>
                    <a:pt x="45910" y="30480"/>
                  </a:lnTo>
                  <a:lnTo>
                    <a:pt x="43910" y="36957"/>
                  </a:lnTo>
                  <a:close/>
                </a:path>
              </a:pathLst>
            </a:custGeom>
            <a:solidFill>
              <a:srgbClr val="DC4870">
                <a:alpha val="3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grpSp>
        <p:nvGrpSpPr>
          <p:cNvPr id="639" name="Graphic 828">
            <a:extLst>
              <a:ext uri="{FF2B5EF4-FFF2-40B4-BE49-F238E27FC236}">
                <a16:creationId xmlns:a16="http://schemas.microsoft.com/office/drawing/2014/main" id="{ECB8CB4F-E7F0-4B07-8691-508D01B67512}"/>
              </a:ext>
            </a:extLst>
          </p:cNvPr>
          <p:cNvGrpSpPr/>
          <p:nvPr/>
        </p:nvGrpSpPr>
        <p:grpSpPr>
          <a:xfrm>
            <a:off x="544117" y="4563716"/>
            <a:ext cx="841681" cy="701090"/>
            <a:chOff x="6029366" y="3371852"/>
            <a:chExt cx="130719" cy="112577"/>
          </a:xfrm>
          <a:solidFill>
            <a:srgbClr val="E9D2AE"/>
          </a:solidFill>
        </p:grpSpPr>
        <p:sp>
          <p:nvSpPr>
            <p:cNvPr id="640" name="Freeform: Shape 123">
              <a:extLst>
                <a:ext uri="{FF2B5EF4-FFF2-40B4-BE49-F238E27FC236}">
                  <a16:creationId xmlns:a16="http://schemas.microsoft.com/office/drawing/2014/main" id="{2AF9A557-BB62-48E8-A103-6EBA8F282284}"/>
                </a:ext>
              </a:extLst>
            </p:cNvPr>
            <p:cNvSpPr/>
            <p:nvPr/>
          </p:nvSpPr>
          <p:spPr>
            <a:xfrm>
              <a:off x="6112695" y="3392266"/>
              <a:ext cx="47390" cy="36309"/>
            </a:xfrm>
            <a:custGeom>
              <a:avLst/>
              <a:gdLst>
                <a:gd name="connsiteX0" fmla="*/ 45789 w 47390"/>
                <a:gd name="connsiteY0" fmla="*/ 11587 h 36309"/>
                <a:gd name="connsiteX1" fmla="*/ 259 w 47390"/>
                <a:gd name="connsiteY1" fmla="*/ 23493 h 36309"/>
                <a:gd name="connsiteX2" fmla="*/ 45789 w 47390"/>
                <a:gd name="connsiteY2" fmla="*/ 11587 h 36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390" h="36309">
                  <a:moveTo>
                    <a:pt x="45789" y="11587"/>
                  </a:moveTo>
                  <a:cubicBezTo>
                    <a:pt x="33502" y="-7463"/>
                    <a:pt x="5117" y="-2700"/>
                    <a:pt x="259" y="23493"/>
                  </a:cubicBezTo>
                  <a:cubicBezTo>
                    <a:pt x="-4503" y="49687"/>
                    <a:pt x="58076" y="30637"/>
                    <a:pt x="45789" y="1158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41" name="Freeform: Shape 124">
              <a:extLst>
                <a:ext uri="{FF2B5EF4-FFF2-40B4-BE49-F238E27FC236}">
                  <a16:creationId xmlns:a16="http://schemas.microsoft.com/office/drawing/2014/main" id="{9132102E-2B08-4DEC-B2EC-8DB51974A008}"/>
                </a:ext>
              </a:extLst>
            </p:cNvPr>
            <p:cNvSpPr/>
            <p:nvPr/>
          </p:nvSpPr>
          <p:spPr>
            <a:xfrm>
              <a:off x="6029366" y="3371852"/>
              <a:ext cx="49880" cy="40966"/>
            </a:xfrm>
            <a:custGeom>
              <a:avLst/>
              <a:gdLst>
                <a:gd name="connsiteX0" fmla="*/ 47869 w 49880"/>
                <a:gd name="connsiteY0" fmla="*/ 10570 h 40966"/>
                <a:gd name="connsiteX1" fmla="*/ 244 w 49880"/>
                <a:gd name="connsiteY1" fmla="*/ 20381 h 40966"/>
                <a:gd name="connsiteX2" fmla="*/ 47869 w 49880"/>
                <a:gd name="connsiteY2" fmla="*/ 10570 h 40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9880" h="40966">
                  <a:moveTo>
                    <a:pt x="47869" y="10570"/>
                  </a:moveTo>
                  <a:cubicBezTo>
                    <a:pt x="43392" y="-1241"/>
                    <a:pt x="5007" y="-9052"/>
                    <a:pt x="244" y="20381"/>
                  </a:cubicBezTo>
                  <a:cubicBezTo>
                    <a:pt x="-4518" y="49813"/>
                    <a:pt x="62157" y="48670"/>
                    <a:pt x="47869" y="1057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42" name="Freeform: Shape 125">
              <a:extLst>
                <a:ext uri="{FF2B5EF4-FFF2-40B4-BE49-F238E27FC236}">
                  <a16:creationId xmlns:a16="http://schemas.microsoft.com/office/drawing/2014/main" id="{4A139B3B-1F2B-4BC2-82A6-E84D5AD2516D}"/>
                </a:ext>
              </a:extLst>
            </p:cNvPr>
            <p:cNvSpPr/>
            <p:nvPr/>
          </p:nvSpPr>
          <p:spPr>
            <a:xfrm>
              <a:off x="6049377" y="3448519"/>
              <a:ext cx="34625" cy="35911"/>
            </a:xfrm>
            <a:custGeom>
              <a:avLst/>
              <a:gdLst>
                <a:gd name="connsiteX0" fmla="*/ 24238 w 34625"/>
                <a:gd name="connsiteY0" fmla="*/ 579 h 35911"/>
                <a:gd name="connsiteX1" fmla="*/ 4903 w 34625"/>
                <a:gd name="connsiteY1" fmla="*/ 32773 h 35911"/>
                <a:gd name="connsiteX2" fmla="*/ 24238 w 34625"/>
                <a:gd name="connsiteY2" fmla="*/ 579 h 359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4625" h="35911">
                  <a:moveTo>
                    <a:pt x="24238" y="579"/>
                  </a:moveTo>
                  <a:cubicBezTo>
                    <a:pt x="15856" y="-3993"/>
                    <a:pt x="-10909" y="19629"/>
                    <a:pt x="4903" y="32773"/>
                  </a:cubicBezTo>
                  <a:cubicBezTo>
                    <a:pt x="20714" y="45822"/>
                    <a:pt x="50432" y="14866"/>
                    <a:pt x="24238" y="57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grpSp>
        <p:nvGrpSpPr>
          <p:cNvPr id="647" name="Graphic 53">
            <a:extLst>
              <a:ext uri="{FF2B5EF4-FFF2-40B4-BE49-F238E27FC236}">
                <a16:creationId xmlns:a16="http://schemas.microsoft.com/office/drawing/2014/main" id="{5E20D5EF-8789-4BD7-B4CD-C6F09AEF99B6}"/>
              </a:ext>
            </a:extLst>
          </p:cNvPr>
          <p:cNvGrpSpPr/>
          <p:nvPr/>
        </p:nvGrpSpPr>
        <p:grpSpPr>
          <a:xfrm rot="626658">
            <a:off x="5958689" y="3105358"/>
            <a:ext cx="2317273" cy="1890225"/>
            <a:chOff x="5795949" y="3167093"/>
            <a:chExt cx="600710" cy="527646"/>
          </a:xfrm>
        </p:grpSpPr>
        <p:grpSp>
          <p:nvGrpSpPr>
            <p:cNvPr id="648" name="Graphic 53">
              <a:extLst>
                <a:ext uri="{FF2B5EF4-FFF2-40B4-BE49-F238E27FC236}">
                  <a16:creationId xmlns:a16="http://schemas.microsoft.com/office/drawing/2014/main" id="{5E20D5EF-8789-4BD7-B4CD-C6F09AEF99B6}"/>
                </a:ext>
              </a:extLst>
            </p:cNvPr>
            <p:cNvGrpSpPr/>
            <p:nvPr/>
          </p:nvGrpSpPr>
          <p:grpSpPr>
            <a:xfrm>
              <a:off x="5815028" y="3200058"/>
              <a:ext cx="581631" cy="494681"/>
              <a:chOff x="5815028" y="3200058"/>
              <a:chExt cx="581631" cy="494681"/>
            </a:xfrm>
            <a:solidFill>
              <a:srgbClr val="F4C63C"/>
            </a:solidFill>
          </p:grpSpPr>
          <p:sp>
            <p:nvSpPr>
              <p:cNvPr id="673" name="Freeform: Shape 56">
                <a:extLst>
                  <a:ext uri="{FF2B5EF4-FFF2-40B4-BE49-F238E27FC236}">
                    <a16:creationId xmlns:a16="http://schemas.microsoft.com/office/drawing/2014/main" id="{1F941D7F-379B-42F1-AC32-FA7EF8FAAF1D}"/>
                  </a:ext>
                </a:extLst>
              </p:cNvPr>
              <p:cNvSpPr/>
              <p:nvPr/>
            </p:nvSpPr>
            <p:spPr>
              <a:xfrm rot="2232065">
                <a:off x="5800527" y="3368629"/>
                <a:ext cx="610633" cy="157539"/>
              </a:xfrm>
              <a:custGeom>
                <a:avLst/>
                <a:gdLst>
                  <a:gd name="connsiteX0" fmla="*/ 0 w 610633"/>
                  <a:gd name="connsiteY0" fmla="*/ 0 h 157539"/>
                  <a:gd name="connsiteX1" fmla="*/ 610634 w 610633"/>
                  <a:gd name="connsiteY1" fmla="*/ 0 h 157539"/>
                  <a:gd name="connsiteX2" fmla="*/ 610634 w 610633"/>
                  <a:gd name="connsiteY2" fmla="*/ 157540 h 157539"/>
                  <a:gd name="connsiteX3" fmla="*/ 0 w 610633"/>
                  <a:gd name="connsiteY3" fmla="*/ 157540 h 1575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10633" h="157539">
                    <a:moveTo>
                      <a:pt x="0" y="0"/>
                    </a:moveTo>
                    <a:lnTo>
                      <a:pt x="610634" y="0"/>
                    </a:lnTo>
                    <a:lnTo>
                      <a:pt x="610634" y="157540"/>
                    </a:lnTo>
                    <a:lnTo>
                      <a:pt x="0" y="157540"/>
                    </a:lnTo>
                    <a:close/>
                  </a:path>
                </a:pathLst>
              </a:custGeom>
              <a:solidFill>
                <a:schemeClr val="bg2">
                  <a:lumMod val="5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grpSp>
            <p:nvGrpSpPr>
              <p:cNvPr id="674" name="Graphic 53">
                <a:extLst>
                  <a:ext uri="{FF2B5EF4-FFF2-40B4-BE49-F238E27FC236}">
                    <a16:creationId xmlns:a16="http://schemas.microsoft.com/office/drawing/2014/main" id="{5E20D5EF-8789-4BD7-B4CD-C6F09AEF99B6}"/>
                  </a:ext>
                </a:extLst>
              </p:cNvPr>
              <p:cNvGrpSpPr/>
              <p:nvPr/>
            </p:nvGrpSpPr>
            <p:grpSpPr>
              <a:xfrm>
                <a:off x="5845396" y="3320509"/>
                <a:ext cx="448151" cy="351567"/>
                <a:chOff x="5845396" y="3320509"/>
                <a:chExt cx="448151" cy="351567"/>
              </a:xfrm>
            </p:grpSpPr>
            <p:grpSp>
              <p:nvGrpSpPr>
                <p:cNvPr id="675" name="Graphic 53">
                  <a:extLst>
                    <a:ext uri="{FF2B5EF4-FFF2-40B4-BE49-F238E27FC236}">
                      <a16:creationId xmlns:a16="http://schemas.microsoft.com/office/drawing/2014/main" id="{5E20D5EF-8789-4BD7-B4CD-C6F09AEF99B6}"/>
                    </a:ext>
                  </a:extLst>
                </p:cNvPr>
                <p:cNvGrpSpPr/>
                <p:nvPr/>
              </p:nvGrpSpPr>
              <p:grpSpPr>
                <a:xfrm>
                  <a:off x="5845396" y="3320509"/>
                  <a:ext cx="183260" cy="151542"/>
                  <a:chOff x="5845396" y="3320509"/>
                  <a:chExt cx="183260" cy="151542"/>
                </a:xfrm>
              </p:grpSpPr>
              <p:sp>
                <p:nvSpPr>
                  <p:cNvPr id="688" name="Freeform: Shape 59">
                    <a:extLst>
                      <a:ext uri="{FF2B5EF4-FFF2-40B4-BE49-F238E27FC236}">
                        <a16:creationId xmlns:a16="http://schemas.microsoft.com/office/drawing/2014/main" id="{0F0F1009-D070-49FA-B841-4861DB3450D2}"/>
                      </a:ext>
                    </a:extLst>
                  </p:cNvPr>
                  <p:cNvSpPr/>
                  <p:nvPr/>
                </p:nvSpPr>
                <p:spPr>
                  <a:xfrm>
                    <a:off x="5845396" y="3320509"/>
                    <a:ext cx="18288" cy="24288"/>
                  </a:xfrm>
                  <a:custGeom>
                    <a:avLst/>
                    <a:gdLst>
                      <a:gd name="connsiteX0" fmla="*/ 18288 w 18288"/>
                      <a:gd name="connsiteY0" fmla="*/ 0 h 24288"/>
                      <a:gd name="connsiteX1" fmla="*/ 0 w 18288"/>
                      <a:gd name="connsiteY1" fmla="*/ 24289 h 242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288" h="24288">
                        <a:moveTo>
                          <a:pt x="18288" y="0"/>
                        </a:moveTo>
                        <a:lnTo>
                          <a:pt x="0" y="24289"/>
                        </a:lnTo>
                      </a:path>
                    </a:pathLst>
                  </a:custGeom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689" name="Freeform: Shape 60">
                    <a:extLst>
                      <a:ext uri="{FF2B5EF4-FFF2-40B4-BE49-F238E27FC236}">
                        <a16:creationId xmlns:a16="http://schemas.microsoft.com/office/drawing/2014/main" id="{B54A59A0-5B0B-42F9-A8B8-CBB5C68A88A5}"/>
                      </a:ext>
                    </a:extLst>
                  </p:cNvPr>
                  <p:cNvSpPr/>
                  <p:nvPr/>
                </p:nvSpPr>
                <p:spPr>
                  <a:xfrm>
                    <a:off x="5869685" y="3343560"/>
                    <a:ext cx="14763" cy="19621"/>
                  </a:xfrm>
                  <a:custGeom>
                    <a:avLst/>
                    <a:gdLst>
                      <a:gd name="connsiteX0" fmla="*/ 14764 w 14763"/>
                      <a:gd name="connsiteY0" fmla="*/ 0 h 19621"/>
                      <a:gd name="connsiteX1" fmla="*/ 0 w 14763"/>
                      <a:gd name="connsiteY1" fmla="*/ 19622 h 196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63" h="19621">
                        <a:moveTo>
                          <a:pt x="14764" y="0"/>
                        </a:moveTo>
                        <a:lnTo>
                          <a:pt x="0" y="19622"/>
                        </a:lnTo>
                      </a:path>
                    </a:pathLst>
                  </a:custGeom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690" name="Freeform: Shape 61">
                    <a:extLst>
                      <a:ext uri="{FF2B5EF4-FFF2-40B4-BE49-F238E27FC236}">
                        <a16:creationId xmlns:a16="http://schemas.microsoft.com/office/drawing/2014/main" id="{92DBB8A2-E379-448E-BAC6-B2E0DDBA217A}"/>
                      </a:ext>
                    </a:extLst>
                  </p:cNvPr>
                  <p:cNvSpPr/>
                  <p:nvPr/>
                </p:nvSpPr>
                <p:spPr>
                  <a:xfrm>
                    <a:off x="5918929" y="3380803"/>
                    <a:ext cx="14763" cy="19526"/>
                  </a:xfrm>
                  <a:custGeom>
                    <a:avLst/>
                    <a:gdLst>
                      <a:gd name="connsiteX0" fmla="*/ 14764 w 14763"/>
                      <a:gd name="connsiteY0" fmla="*/ 0 h 19526"/>
                      <a:gd name="connsiteX1" fmla="*/ 0 w 14763"/>
                      <a:gd name="connsiteY1" fmla="*/ 19526 h 19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63" h="19526">
                        <a:moveTo>
                          <a:pt x="14764" y="0"/>
                        </a:moveTo>
                        <a:lnTo>
                          <a:pt x="0" y="19526"/>
                        </a:lnTo>
                      </a:path>
                    </a:pathLst>
                  </a:custGeom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691" name="Freeform: Shape 62">
                    <a:extLst>
                      <a:ext uri="{FF2B5EF4-FFF2-40B4-BE49-F238E27FC236}">
                        <a16:creationId xmlns:a16="http://schemas.microsoft.com/office/drawing/2014/main" id="{3CAC74D4-8C0F-4FE4-AE41-04313DD478FA}"/>
                      </a:ext>
                    </a:extLst>
                  </p:cNvPr>
                  <p:cNvSpPr/>
                  <p:nvPr/>
                </p:nvSpPr>
                <p:spPr>
                  <a:xfrm>
                    <a:off x="5893974" y="3361943"/>
                    <a:ext cx="14763" cy="19526"/>
                  </a:xfrm>
                  <a:custGeom>
                    <a:avLst/>
                    <a:gdLst>
                      <a:gd name="connsiteX0" fmla="*/ 14764 w 14763"/>
                      <a:gd name="connsiteY0" fmla="*/ 0 h 19526"/>
                      <a:gd name="connsiteX1" fmla="*/ 0 w 14763"/>
                      <a:gd name="connsiteY1" fmla="*/ 19526 h 19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63" h="19526">
                        <a:moveTo>
                          <a:pt x="14764" y="0"/>
                        </a:moveTo>
                        <a:lnTo>
                          <a:pt x="0" y="19526"/>
                        </a:lnTo>
                      </a:path>
                    </a:pathLst>
                  </a:custGeom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692" name="Freeform: Shape 63">
                    <a:extLst>
                      <a:ext uri="{FF2B5EF4-FFF2-40B4-BE49-F238E27FC236}">
                        <a16:creationId xmlns:a16="http://schemas.microsoft.com/office/drawing/2014/main" id="{58059EA1-11D4-41F4-9DAB-58CAD2D8F874}"/>
                      </a:ext>
                    </a:extLst>
                  </p:cNvPr>
                  <p:cNvSpPr/>
                  <p:nvPr/>
                </p:nvSpPr>
                <p:spPr>
                  <a:xfrm>
                    <a:off x="5940456" y="3392328"/>
                    <a:ext cx="18288" cy="24193"/>
                  </a:xfrm>
                  <a:custGeom>
                    <a:avLst/>
                    <a:gdLst>
                      <a:gd name="connsiteX0" fmla="*/ 18288 w 18288"/>
                      <a:gd name="connsiteY0" fmla="*/ 0 h 24193"/>
                      <a:gd name="connsiteX1" fmla="*/ 0 w 18288"/>
                      <a:gd name="connsiteY1" fmla="*/ 24194 h 241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288" h="24193">
                        <a:moveTo>
                          <a:pt x="18288" y="0"/>
                        </a:moveTo>
                        <a:lnTo>
                          <a:pt x="0" y="24194"/>
                        </a:lnTo>
                      </a:path>
                    </a:pathLst>
                  </a:custGeom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693" name="Freeform: Shape 64">
                    <a:extLst>
                      <a:ext uri="{FF2B5EF4-FFF2-40B4-BE49-F238E27FC236}">
                        <a16:creationId xmlns:a16="http://schemas.microsoft.com/office/drawing/2014/main" id="{05A70FCB-161F-4279-BF16-1B6F60170A5F}"/>
                      </a:ext>
                    </a:extLst>
                  </p:cNvPr>
                  <p:cNvSpPr/>
                  <p:nvPr/>
                </p:nvSpPr>
                <p:spPr>
                  <a:xfrm>
                    <a:off x="5964745" y="3415378"/>
                    <a:ext cx="14763" cy="19526"/>
                  </a:xfrm>
                  <a:custGeom>
                    <a:avLst/>
                    <a:gdLst>
                      <a:gd name="connsiteX0" fmla="*/ 14764 w 14763"/>
                      <a:gd name="connsiteY0" fmla="*/ 0 h 19526"/>
                      <a:gd name="connsiteX1" fmla="*/ 0 w 14763"/>
                      <a:gd name="connsiteY1" fmla="*/ 19526 h 19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63" h="19526">
                        <a:moveTo>
                          <a:pt x="14764" y="0"/>
                        </a:moveTo>
                        <a:lnTo>
                          <a:pt x="0" y="19526"/>
                        </a:lnTo>
                      </a:path>
                    </a:pathLst>
                  </a:custGeom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694" name="Freeform: Shape 65">
                    <a:extLst>
                      <a:ext uri="{FF2B5EF4-FFF2-40B4-BE49-F238E27FC236}">
                        <a16:creationId xmlns:a16="http://schemas.microsoft.com/office/drawing/2014/main" id="{82E5C83D-E12E-421D-930C-2045C855BFB1}"/>
                      </a:ext>
                    </a:extLst>
                  </p:cNvPr>
                  <p:cNvSpPr/>
                  <p:nvPr/>
                </p:nvSpPr>
                <p:spPr>
                  <a:xfrm>
                    <a:off x="6013894" y="3452526"/>
                    <a:ext cx="14763" cy="19526"/>
                  </a:xfrm>
                  <a:custGeom>
                    <a:avLst/>
                    <a:gdLst>
                      <a:gd name="connsiteX0" fmla="*/ 14764 w 14763"/>
                      <a:gd name="connsiteY0" fmla="*/ 0 h 19526"/>
                      <a:gd name="connsiteX1" fmla="*/ 0 w 14763"/>
                      <a:gd name="connsiteY1" fmla="*/ 19526 h 19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63" h="19526">
                        <a:moveTo>
                          <a:pt x="14764" y="0"/>
                        </a:moveTo>
                        <a:lnTo>
                          <a:pt x="0" y="19526"/>
                        </a:lnTo>
                      </a:path>
                    </a:pathLst>
                  </a:custGeom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695" name="Freeform: Shape 66">
                    <a:extLst>
                      <a:ext uri="{FF2B5EF4-FFF2-40B4-BE49-F238E27FC236}">
                        <a16:creationId xmlns:a16="http://schemas.microsoft.com/office/drawing/2014/main" id="{AC527C24-53AF-4C8E-8BBB-DDE3F3AA1A7C}"/>
                      </a:ext>
                    </a:extLst>
                  </p:cNvPr>
                  <p:cNvSpPr/>
                  <p:nvPr/>
                </p:nvSpPr>
                <p:spPr>
                  <a:xfrm>
                    <a:off x="5989033" y="3433666"/>
                    <a:ext cx="14763" cy="19526"/>
                  </a:xfrm>
                  <a:custGeom>
                    <a:avLst/>
                    <a:gdLst>
                      <a:gd name="connsiteX0" fmla="*/ 14764 w 14763"/>
                      <a:gd name="connsiteY0" fmla="*/ 0 h 19526"/>
                      <a:gd name="connsiteX1" fmla="*/ 0 w 14763"/>
                      <a:gd name="connsiteY1" fmla="*/ 19526 h 19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63" h="19526">
                        <a:moveTo>
                          <a:pt x="14764" y="0"/>
                        </a:moveTo>
                        <a:lnTo>
                          <a:pt x="0" y="19526"/>
                        </a:lnTo>
                      </a:path>
                    </a:pathLst>
                  </a:custGeom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grpSp>
              <p:nvGrpSpPr>
                <p:cNvPr id="676" name="Graphic 53">
                  <a:extLst>
                    <a:ext uri="{FF2B5EF4-FFF2-40B4-BE49-F238E27FC236}">
                      <a16:creationId xmlns:a16="http://schemas.microsoft.com/office/drawing/2014/main" id="{5E20D5EF-8789-4BD7-B4CD-C6F09AEF99B6}"/>
                    </a:ext>
                  </a:extLst>
                </p:cNvPr>
                <p:cNvGrpSpPr/>
                <p:nvPr/>
              </p:nvGrpSpPr>
              <p:grpSpPr>
                <a:xfrm>
                  <a:off x="6037516" y="3465575"/>
                  <a:ext cx="256032" cy="206502"/>
                  <a:chOff x="6037516" y="3465575"/>
                  <a:chExt cx="256032" cy="206502"/>
                </a:xfrm>
              </p:grpSpPr>
              <p:sp>
                <p:nvSpPr>
                  <p:cNvPr id="677" name="Freeform: Shape 68">
                    <a:extLst>
                      <a:ext uri="{FF2B5EF4-FFF2-40B4-BE49-F238E27FC236}">
                        <a16:creationId xmlns:a16="http://schemas.microsoft.com/office/drawing/2014/main" id="{EEDEB2FA-17FD-4A19-91AA-14BD5A7163D2}"/>
                      </a:ext>
                    </a:extLst>
                  </p:cNvPr>
                  <p:cNvSpPr/>
                  <p:nvPr/>
                </p:nvSpPr>
                <p:spPr>
                  <a:xfrm>
                    <a:off x="6037516" y="3465575"/>
                    <a:ext cx="18288" cy="24288"/>
                  </a:xfrm>
                  <a:custGeom>
                    <a:avLst/>
                    <a:gdLst>
                      <a:gd name="connsiteX0" fmla="*/ 18288 w 18288"/>
                      <a:gd name="connsiteY0" fmla="*/ 0 h 24288"/>
                      <a:gd name="connsiteX1" fmla="*/ 0 w 18288"/>
                      <a:gd name="connsiteY1" fmla="*/ 24289 h 242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288" h="24288">
                        <a:moveTo>
                          <a:pt x="18288" y="0"/>
                        </a:moveTo>
                        <a:lnTo>
                          <a:pt x="0" y="24289"/>
                        </a:lnTo>
                      </a:path>
                    </a:pathLst>
                  </a:custGeom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678" name="Freeform: Shape 69">
                    <a:extLst>
                      <a:ext uri="{FF2B5EF4-FFF2-40B4-BE49-F238E27FC236}">
                        <a16:creationId xmlns:a16="http://schemas.microsoft.com/office/drawing/2014/main" id="{36CCD47F-8596-4F6B-B072-E9B99B823C51}"/>
                      </a:ext>
                    </a:extLst>
                  </p:cNvPr>
                  <p:cNvSpPr/>
                  <p:nvPr/>
                </p:nvSpPr>
                <p:spPr>
                  <a:xfrm>
                    <a:off x="6061804" y="3488626"/>
                    <a:ext cx="14763" cy="19621"/>
                  </a:xfrm>
                  <a:custGeom>
                    <a:avLst/>
                    <a:gdLst>
                      <a:gd name="connsiteX0" fmla="*/ 14764 w 14763"/>
                      <a:gd name="connsiteY0" fmla="*/ 0 h 19621"/>
                      <a:gd name="connsiteX1" fmla="*/ 0 w 14763"/>
                      <a:gd name="connsiteY1" fmla="*/ 19621 h 196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63" h="19621">
                        <a:moveTo>
                          <a:pt x="14764" y="0"/>
                        </a:moveTo>
                        <a:lnTo>
                          <a:pt x="0" y="19621"/>
                        </a:lnTo>
                      </a:path>
                    </a:pathLst>
                  </a:custGeom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679" name="Freeform: Shape 99">
                    <a:extLst>
                      <a:ext uri="{FF2B5EF4-FFF2-40B4-BE49-F238E27FC236}">
                        <a16:creationId xmlns:a16="http://schemas.microsoft.com/office/drawing/2014/main" id="{791A2F47-387B-40AB-B76D-4AC71F902FD3}"/>
                      </a:ext>
                    </a:extLst>
                  </p:cNvPr>
                  <p:cNvSpPr/>
                  <p:nvPr/>
                </p:nvSpPr>
                <p:spPr>
                  <a:xfrm>
                    <a:off x="6110953" y="3525868"/>
                    <a:ext cx="14763" cy="19526"/>
                  </a:xfrm>
                  <a:custGeom>
                    <a:avLst/>
                    <a:gdLst>
                      <a:gd name="connsiteX0" fmla="*/ 14764 w 14763"/>
                      <a:gd name="connsiteY0" fmla="*/ 0 h 19526"/>
                      <a:gd name="connsiteX1" fmla="*/ 0 w 14763"/>
                      <a:gd name="connsiteY1" fmla="*/ 19526 h 19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63" h="19526">
                        <a:moveTo>
                          <a:pt x="14764" y="0"/>
                        </a:moveTo>
                        <a:lnTo>
                          <a:pt x="0" y="19526"/>
                        </a:lnTo>
                      </a:path>
                    </a:pathLst>
                  </a:custGeom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680" name="Freeform: Shape 100">
                    <a:extLst>
                      <a:ext uri="{FF2B5EF4-FFF2-40B4-BE49-F238E27FC236}">
                        <a16:creationId xmlns:a16="http://schemas.microsoft.com/office/drawing/2014/main" id="{224D1AEB-F30D-490B-ADF6-5FCE0678C2BA}"/>
                      </a:ext>
                    </a:extLst>
                  </p:cNvPr>
                  <p:cNvSpPr/>
                  <p:nvPr/>
                </p:nvSpPr>
                <p:spPr>
                  <a:xfrm>
                    <a:off x="6085998" y="3507009"/>
                    <a:ext cx="14763" cy="19526"/>
                  </a:xfrm>
                  <a:custGeom>
                    <a:avLst/>
                    <a:gdLst>
                      <a:gd name="connsiteX0" fmla="*/ 14764 w 14763"/>
                      <a:gd name="connsiteY0" fmla="*/ 0 h 19526"/>
                      <a:gd name="connsiteX1" fmla="*/ 0 w 14763"/>
                      <a:gd name="connsiteY1" fmla="*/ 19526 h 19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63" h="19526">
                        <a:moveTo>
                          <a:pt x="14764" y="0"/>
                        </a:moveTo>
                        <a:lnTo>
                          <a:pt x="0" y="19526"/>
                        </a:lnTo>
                      </a:path>
                    </a:pathLst>
                  </a:custGeom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681" name="Freeform: Shape 101">
                    <a:extLst>
                      <a:ext uri="{FF2B5EF4-FFF2-40B4-BE49-F238E27FC236}">
                        <a16:creationId xmlns:a16="http://schemas.microsoft.com/office/drawing/2014/main" id="{B622D342-E765-42E7-AFDE-520B57328953}"/>
                      </a:ext>
                    </a:extLst>
                  </p:cNvPr>
                  <p:cNvSpPr/>
                  <p:nvPr/>
                </p:nvSpPr>
                <p:spPr>
                  <a:xfrm>
                    <a:off x="6132480" y="3537394"/>
                    <a:ext cx="18383" cy="24193"/>
                  </a:xfrm>
                  <a:custGeom>
                    <a:avLst/>
                    <a:gdLst>
                      <a:gd name="connsiteX0" fmla="*/ 18383 w 18383"/>
                      <a:gd name="connsiteY0" fmla="*/ 0 h 24193"/>
                      <a:gd name="connsiteX1" fmla="*/ 0 w 18383"/>
                      <a:gd name="connsiteY1" fmla="*/ 24193 h 241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383" h="24193">
                        <a:moveTo>
                          <a:pt x="18383" y="0"/>
                        </a:moveTo>
                        <a:lnTo>
                          <a:pt x="0" y="24193"/>
                        </a:lnTo>
                      </a:path>
                    </a:pathLst>
                  </a:custGeom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682" name="Freeform: Shape 102">
                    <a:extLst>
                      <a:ext uri="{FF2B5EF4-FFF2-40B4-BE49-F238E27FC236}">
                        <a16:creationId xmlns:a16="http://schemas.microsoft.com/office/drawing/2014/main" id="{7F23AECD-0050-4D00-ACC8-259A9207D970}"/>
                      </a:ext>
                    </a:extLst>
                  </p:cNvPr>
                  <p:cNvSpPr/>
                  <p:nvPr/>
                </p:nvSpPr>
                <p:spPr>
                  <a:xfrm>
                    <a:off x="6156769" y="3560444"/>
                    <a:ext cx="14763" cy="19526"/>
                  </a:xfrm>
                  <a:custGeom>
                    <a:avLst/>
                    <a:gdLst>
                      <a:gd name="connsiteX0" fmla="*/ 14764 w 14763"/>
                      <a:gd name="connsiteY0" fmla="*/ 0 h 19526"/>
                      <a:gd name="connsiteX1" fmla="*/ 0 w 14763"/>
                      <a:gd name="connsiteY1" fmla="*/ 19526 h 19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63" h="19526">
                        <a:moveTo>
                          <a:pt x="14764" y="0"/>
                        </a:moveTo>
                        <a:lnTo>
                          <a:pt x="0" y="19526"/>
                        </a:lnTo>
                      </a:path>
                    </a:pathLst>
                  </a:custGeom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683" name="Freeform: Shape 103">
                    <a:extLst>
                      <a:ext uri="{FF2B5EF4-FFF2-40B4-BE49-F238E27FC236}">
                        <a16:creationId xmlns:a16="http://schemas.microsoft.com/office/drawing/2014/main" id="{E564FEBD-C1E0-4DE4-80AB-0D257B7F667A}"/>
                      </a:ext>
                    </a:extLst>
                  </p:cNvPr>
                  <p:cNvSpPr/>
                  <p:nvPr/>
                </p:nvSpPr>
                <p:spPr>
                  <a:xfrm>
                    <a:off x="6206013" y="3597592"/>
                    <a:ext cx="14763" cy="19526"/>
                  </a:xfrm>
                  <a:custGeom>
                    <a:avLst/>
                    <a:gdLst>
                      <a:gd name="connsiteX0" fmla="*/ 14764 w 14763"/>
                      <a:gd name="connsiteY0" fmla="*/ 0 h 19526"/>
                      <a:gd name="connsiteX1" fmla="*/ 0 w 14763"/>
                      <a:gd name="connsiteY1" fmla="*/ 19526 h 19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63" h="19526">
                        <a:moveTo>
                          <a:pt x="14764" y="0"/>
                        </a:moveTo>
                        <a:lnTo>
                          <a:pt x="0" y="19526"/>
                        </a:lnTo>
                      </a:path>
                    </a:pathLst>
                  </a:custGeom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684" name="Freeform: Shape 104">
                    <a:extLst>
                      <a:ext uri="{FF2B5EF4-FFF2-40B4-BE49-F238E27FC236}">
                        <a16:creationId xmlns:a16="http://schemas.microsoft.com/office/drawing/2014/main" id="{435B5D73-B3ED-4642-BAF4-F89415DBAB6A}"/>
                      </a:ext>
                    </a:extLst>
                  </p:cNvPr>
                  <p:cNvSpPr/>
                  <p:nvPr/>
                </p:nvSpPr>
                <p:spPr>
                  <a:xfrm>
                    <a:off x="6181057" y="3578732"/>
                    <a:ext cx="14763" cy="19526"/>
                  </a:xfrm>
                  <a:custGeom>
                    <a:avLst/>
                    <a:gdLst>
                      <a:gd name="connsiteX0" fmla="*/ 14764 w 14763"/>
                      <a:gd name="connsiteY0" fmla="*/ 0 h 19526"/>
                      <a:gd name="connsiteX1" fmla="*/ 0 w 14763"/>
                      <a:gd name="connsiteY1" fmla="*/ 19526 h 19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63" h="19526">
                        <a:moveTo>
                          <a:pt x="14764" y="0"/>
                        </a:moveTo>
                        <a:lnTo>
                          <a:pt x="0" y="19526"/>
                        </a:lnTo>
                      </a:path>
                    </a:pathLst>
                  </a:custGeom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685" name="Freeform: Shape 105">
                    <a:extLst>
                      <a:ext uri="{FF2B5EF4-FFF2-40B4-BE49-F238E27FC236}">
                        <a16:creationId xmlns:a16="http://schemas.microsoft.com/office/drawing/2014/main" id="{4C464F78-7D17-4486-953B-631C41097C4C}"/>
                      </a:ext>
                    </a:extLst>
                  </p:cNvPr>
                  <p:cNvSpPr/>
                  <p:nvPr/>
                </p:nvSpPr>
                <p:spPr>
                  <a:xfrm>
                    <a:off x="6230206" y="3611117"/>
                    <a:ext cx="18287" cy="24288"/>
                  </a:xfrm>
                  <a:custGeom>
                    <a:avLst/>
                    <a:gdLst>
                      <a:gd name="connsiteX0" fmla="*/ 18288 w 18287"/>
                      <a:gd name="connsiteY0" fmla="*/ 0 h 24288"/>
                      <a:gd name="connsiteX1" fmla="*/ 0 w 18287"/>
                      <a:gd name="connsiteY1" fmla="*/ 24289 h 242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287" h="24288">
                        <a:moveTo>
                          <a:pt x="18288" y="0"/>
                        </a:moveTo>
                        <a:lnTo>
                          <a:pt x="0" y="24289"/>
                        </a:lnTo>
                      </a:path>
                    </a:pathLst>
                  </a:custGeom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686" name="Freeform: Shape 106">
                    <a:extLst>
                      <a:ext uri="{FF2B5EF4-FFF2-40B4-BE49-F238E27FC236}">
                        <a16:creationId xmlns:a16="http://schemas.microsoft.com/office/drawing/2014/main" id="{7A24FC97-2415-4BDE-8DBF-EDA41D89D9E9}"/>
                      </a:ext>
                    </a:extLst>
                  </p:cNvPr>
                  <p:cNvSpPr/>
                  <p:nvPr/>
                </p:nvSpPr>
                <p:spPr>
                  <a:xfrm>
                    <a:off x="6254495" y="3634263"/>
                    <a:ext cx="14763" cy="19526"/>
                  </a:xfrm>
                  <a:custGeom>
                    <a:avLst/>
                    <a:gdLst>
                      <a:gd name="connsiteX0" fmla="*/ 14764 w 14763"/>
                      <a:gd name="connsiteY0" fmla="*/ 0 h 19526"/>
                      <a:gd name="connsiteX1" fmla="*/ 0 w 14763"/>
                      <a:gd name="connsiteY1" fmla="*/ 19526 h 19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63" h="19526">
                        <a:moveTo>
                          <a:pt x="14764" y="0"/>
                        </a:moveTo>
                        <a:lnTo>
                          <a:pt x="0" y="19526"/>
                        </a:lnTo>
                      </a:path>
                    </a:pathLst>
                  </a:custGeom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687" name="Freeform: Shape 107">
                    <a:extLst>
                      <a:ext uri="{FF2B5EF4-FFF2-40B4-BE49-F238E27FC236}">
                        <a16:creationId xmlns:a16="http://schemas.microsoft.com/office/drawing/2014/main" id="{706FE40F-25BD-4D7A-81FE-48A5928D5E50}"/>
                      </a:ext>
                    </a:extLst>
                  </p:cNvPr>
                  <p:cNvSpPr/>
                  <p:nvPr/>
                </p:nvSpPr>
                <p:spPr>
                  <a:xfrm>
                    <a:off x="6278784" y="3652551"/>
                    <a:ext cx="14763" cy="19526"/>
                  </a:xfrm>
                  <a:custGeom>
                    <a:avLst/>
                    <a:gdLst>
                      <a:gd name="connsiteX0" fmla="*/ 14764 w 14763"/>
                      <a:gd name="connsiteY0" fmla="*/ 0 h 19526"/>
                      <a:gd name="connsiteX1" fmla="*/ 0 w 14763"/>
                      <a:gd name="connsiteY1" fmla="*/ 19526 h 19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63" h="19526">
                        <a:moveTo>
                          <a:pt x="14764" y="0"/>
                        </a:moveTo>
                        <a:lnTo>
                          <a:pt x="0" y="19526"/>
                        </a:lnTo>
                      </a:path>
                    </a:pathLst>
                  </a:custGeom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</p:grpSp>
        </p:grpSp>
        <p:grpSp>
          <p:nvGrpSpPr>
            <p:cNvPr id="649" name="Graphic 53">
              <a:extLst>
                <a:ext uri="{FF2B5EF4-FFF2-40B4-BE49-F238E27FC236}">
                  <a16:creationId xmlns:a16="http://schemas.microsoft.com/office/drawing/2014/main" id="{5E20D5EF-8789-4BD7-B4CD-C6F09AEF99B6}"/>
                </a:ext>
              </a:extLst>
            </p:cNvPr>
            <p:cNvGrpSpPr/>
            <p:nvPr/>
          </p:nvGrpSpPr>
          <p:grpSpPr>
            <a:xfrm>
              <a:off x="5795949" y="3167093"/>
              <a:ext cx="581631" cy="494681"/>
              <a:chOff x="5795949" y="3167093"/>
              <a:chExt cx="581631" cy="494681"/>
            </a:xfrm>
            <a:solidFill>
              <a:srgbClr val="E9684D"/>
            </a:solidFill>
          </p:grpSpPr>
          <p:sp>
            <p:nvSpPr>
              <p:cNvPr id="650" name="Freeform: Shape 109">
                <a:extLst>
                  <a:ext uri="{FF2B5EF4-FFF2-40B4-BE49-F238E27FC236}">
                    <a16:creationId xmlns:a16="http://schemas.microsoft.com/office/drawing/2014/main" id="{7074EEF3-262B-4D06-A300-BC033A8D8B8B}"/>
                  </a:ext>
                </a:extLst>
              </p:cNvPr>
              <p:cNvSpPr/>
              <p:nvPr/>
            </p:nvSpPr>
            <p:spPr>
              <a:xfrm rot="2232065">
                <a:off x="5781448" y="3335663"/>
                <a:ext cx="610633" cy="157539"/>
              </a:xfrm>
              <a:custGeom>
                <a:avLst/>
                <a:gdLst>
                  <a:gd name="connsiteX0" fmla="*/ 0 w 610633"/>
                  <a:gd name="connsiteY0" fmla="*/ 0 h 157539"/>
                  <a:gd name="connsiteX1" fmla="*/ 610634 w 610633"/>
                  <a:gd name="connsiteY1" fmla="*/ 0 h 157539"/>
                  <a:gd name="connsiteX2" fmla="*/ 610634 w 610633"/>
                  <a:gd name="connsiteY2" fmla="*/ 157540 h 157539"/>
                  <a:gd name="connsiteX3" fmla="*/ 0 w 610633"/>
                  <a:gd name="connsiteY3" fmla="*/ 157540 h 1575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10633" h="157539">
                    <a:moveTo>
                      <a:pt x="0" y="0"/>
                    </a:moveTo>
                    <a:lnTo>
                      <a:pt x="610634" y="0"/>
                    </a:lnTo>
                    <a:lnTo>
                      <a:pt x="610634" y="157540"/>
                    </a:lnTo>
                    <a:lnTo>
                      <a:pt x="0" y="157540"/>
                    </a:lnTo>
                    <a:close/>
                  </a:path>
                </a:pathLst>
              </a:custGeom>
              <a:solidFill>
                <a:srgbClr val="E9684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grpSp>
            <p:nvGrpSpPr>
              <p:cNvPr id="651" name="Graphic 53">
                <a:extLst>
                  <a:ext uri="{FF2B5EF4-FFF2-40B4-BE49-F238E27FC236}">
                    <a16:creationId xmlns:a16="http://schemas.microsoft.com/office/drawing/2014/main" id="{5E20D5EF-8789-4BD7-B4CD-C6F09AEF99B6}"/>
                  </a:ext>
                </a:extLst>
              </p:cNvPr>
              <p:cNvGrpSpPr/>
              <p:nvPr/>
            </p:nvGrpSpPr>
            <p:grpSpPr>
              <a:xfrm>
                <a:off x="5826346" y="3287553"/>
                <a:ext cx="448151" cy="351567"/>
                <a:chOff x="5826346" y="3287553"/>
                <a:chExt cx="448151" cy="351567"/>
              </a:xfrm>
            </p:grpSpPr>
            <p:grpSp>
              <p:nvGrpSpPr>
                <p:cNvPr id="652" name="Graphic 53">
                  <a:extLst>
                    <a:ext uri="{FF2B5EF4-FFF2-40B4-BE49-F238E27FC236}">
                      <a16:creationId xmlns:a16="http://schemas.microsoft.com/office/drawing/2014/main" id="{5E20D5EF-8789-4BD7-B4CD-C6F09AEF99B6}"/>
                    </a:ext>
                  </a:extLst>
                </p:cNvPr>
                <p:cNvGrpSpPr/>
                <p:nvPr/>
              </p:nvGrpSpPr>
              <p:grpSpPr>
                <a:xfrm>
                  <a:off x="5826346" y="3287553"/>
                  <a:ext cx="183260" cy="151542"/>
                  <a:chOff x="5826346" y="3287553"/>
                  <a:chExt cx="183260" cy="151542"/>
                </a:xfrm>
              </p:grpSpPr>
              <p:sp>
                <p:nvSpPr>
                  <p:cNvPr id="665" name="Freeform: Shape 112">
                    <a:extLst>
                      <a:ext uri="{FF2B5EF4-FFF2-40B4-BE49-F238E27FC236}">
                        <a16:creationId xmlns:a16="http://schemas.microsoft.com/office/drawing/2014/main" id="{32F2EF7C-8620-4BBF-8B6A-DA695D0DD18E}"/>
                      </a:ext>
                    </a:extLst>
                  </p:cNvPr>
                  <p:cNvSpPr/>
                  <p:nvPr/>
                </p:nvSpPr>
                <p:spPr>
                  <a:xfrm>
                    <a:off x="5826346" y="3287553"/>
                    <a:ext cx="18288" cy="24193"/>
                  </a:xfrm>
                  <a:custGeom>
                    <a:avLst/>
                    <a:gdLst>
                      <a:gd name="connsiteX0" fmla="*/ 18288 w 18288"/>
                      <a:gd name="connsiteY0" fmla="*/ 0 h 24193"/>
                      <a:gd name="connsiteX1" fmla="*/ 0 w 18288"/>
                      <a:gd name="connsiteY1" fmla="*/ 24193 h 241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288" h="24193">
                        <a:moveTo>
                          <a:pt x="18288" y="0"/>
                        </a:moveTo>
                        <a:lnTo>
                          <a:pt x="0" y="24193"/>
                        </a:lnTo>
                      </a:path>
                    </a:pathLst>
                  </a:custGeom>
                  <a:ln w="9525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666" name="Freeform: Shape 113">
                    <a:extLst>
                      <a:ext uri="{FF2B5EF4-FFF2-40B4-BE49-F238E27FC236}">
                        <a16:creationId xmlns:a16="http://schemas.microsoft.com/office/drawing/2014/main" id="{698949DF-8A42-4331-9CE3-E9A57D2AD3B5}"/>
                      </a:ext>
                    </a:extLst>
                  </p:cNvPr>
                  <p:cNvSpPr/>
                  <p:nvPr/>
                </p:nvSpPr>
                <p:spPr>
                  <a:xfrm>
                    <a:off x="5850635" y="3310603"/>
                    <a:ext cx="14763" cy="19526"/>
                  </a:xfrm>
                  <a:custGeom>
                    <a:avLst/>
                    <a:gdLst>
                      <a:gd name="connsiteX0" fmla="*/ 14764 w 14763"/>
                      <a:gd name="connsiteY0" fmla="*/ 0 h 19526"/>
                      <a:gd name="connsiteX1" fmla="*/ 0 w 14763"/>
                      <a:gd name="connsiteY1" fmla="*/ 19526 h 19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63" h="19526">
                        <a:moveTo>
                          <a:pt x="14764" y="0"/>
                        </a:moveTo>
                        <a:lnTo>
                          <a:pt x="0" y="19526"/>
                        </a:lnTo>
                      </a:path>
                    </a:pathLst>
                  </a:custGeom>
                  <a:ln w="9525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667" name="Freeform: Shape 130">
                    <a:extLst>
                      <a:ext uri="{FF2B5EF4-FFF2-40B4-BE49-F238E27FC236}">
                        <a16:creationId xmlns:a16="http://schemas.microsoft.com/office/drawing/2014/main" id="{FE58DEF8-D59A-43A6-89EC-617B32868526}"/>
                      </a:ext>
                    </a:extLst>
                  </p:cNvPr>
                  <p:cNvSpPr/>
                  <p:nvPr/>
                </p:nvSpPr>
                <p:spPr>
                  <a:xfrm>
                    <a:off x="5899879" y="3347751"/>
                    <a:ext cx="14763" cy="19526"/>
                  </a:xfrm>
                  <a:custGeom>
                    <a:avLst/>
                    <a:gdLst>
                      <a:gd name="connsiteX0" fmla="*/ 14764 w 14763"/>
                      <a:gd name="connsiteY0" fmla="*/ 0 h 19526"/>
                      <a:gd name="connsiteX1" fmla="*/ 0 w 14763"/>
                      <a:gd name="connsiteY1" fmla="*/ 19526 h 19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63" h="19526">
                        <a:moveTo>
                          <a:pt x="14764" y="0"/>
                        </a:moveTo>
                        <a:lnTo>
                          <a:pt x="0" y="19526"/>
                        </a:lnTo>
                      </a:path>
                    </a:pathLst>
                  </a:custGeom>
                  <a:ln w="9525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668" name="Freeform: Shape 131">
                    <a:extLst>
                      <a:ext uri="{FF2B5EF4-FFF2-40B4-BE49-F238E27FC236}">
                        <a16:creationId xmlns:a16="http://schemas.microsoft.com/office/drawing/2014/main" id="{246274FC-D924-4D94-A7FD-B37C2B308E29}"/>
                      </a:ext>
                    </a:extLst>
                  </p:cNvPr>
                  <p:cNvSpPr/>
                  <p:nvPr/>
                </p:nvSpPr>
                <p:spPr>
                  <a:xfrm>
                    <a:off x="5874924" y="3328891"/>
                    <a:ext cx="14763" cy="19526"/>
                  </a:xfrm>
                  <a:custGeom>
                    <a:avLst/>
                    <a:gdLst>
                      <a:gd name="connsiteX0" fmla="*/ 14764 w 14763"/>
                      <a:gd name="connsiteY0" fmla="*/ 0 h 19526"/>
                      <a:gd name="connsiteX1" fmla="*/ 0 w 14763"/>
                      <a:gd name="connsiteY1" fmla="*/ 19526 h 19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63" h="19526">
                        <a:moveTo>
                          <a:pt x="14764" y="0"/>
                        </a:moveTo>
                        <a:lnTo>
                          <a:pt x="0" y="19526"/>
                        </a:lnTo>
                      </a:path>
                    </a:pathLst>
                  </a:custGeom>
                  <a:ln w="9525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669" name="Freeform: Shape 132">
                    <a:extLst>
                      <a:ext uri="{FF2B5EF4-FFF2-40B4-BE49-F238E27FC236}">
                        <a16:creationId xmlns:a16="http://schemas.microsoft.com/office/drawing/2014/main" id="{F7D78EF3-F694-43A3-B154-628CC512AC2D}"/>
                      </a:ext>
                    </a:extLst>
                  </p:cNvPr>
                  <p:cNvSpPr/>
                  <p:nvPr/>
                </p:nvSpPr>
                <p:spPr>
                  <a:xfrm>
                    <a:off x="5921406" y="3359276"/>
                    <a:ext cx="18288" cy="24288"/>
                  </a:xfrm>
                  <a:custGeom>
                    <a:avLst/>
                    <a:gdLst>
                      <a:gd name="connsiteX0" fmla="*/ 18288 w 18288"/>
                      <a:gd name="connsiteY0" fmla="*/ 0 h 24288"/>
                      <a:gd name="connsiteX1" fmla="*/ 0 w 18288"/>
                      <a:gd name="connsiteY1" fmla="*/ 24289 h 242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288" h="24288">
                        <a:moveTo>
                          <a:pt x="18288" y="0"/>
                        </a:moveTo>
                        <a:lnTo>
                          <a:pt x="0" y="24289"/>
                        </a:lnTo>
                      </a:path>
                    </a:pathLst>
                  </a:custGeom>
                  <a:ln w="9525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670" name="Freeform: Shape 133">
                    <a:extLst>
                      <a:ext uri="{FF2B5EF4-FFF2-40B4-BE49-F238E27FC236}">
                        <a16:creationId xmlns:a16="http://schemas.microsoft.com/office/drawing/2014/main" id="{B6C49105-E870-4273-8C04-A591DE7DD50F}"/>
                      </a:ext>
                    </a:extLst>
                  </p:cNvPr>
                  <p:cNvSpPr/>
                  <p:nvPr/>
                </p:nvSpPr>
                <p:spPr>
                  <a:xfrm>
                    <a:off x="5945695" y="3382327"/>
                    <a:ext cx="14763" cy="19621"/>
                  </a:xfrm>
                  <a:custGeom>
                    <a:avLst/>
                    <a:gdLst>
                      <a:gd name="connsiteX0" fmla="*/ 14764 w 14763"/>
                      <a:gd name="connsiteY0" fmla="*/ 0 h 19621"/>
                      <a:gd name="connsiteX1" fmla="*/ 0 w 14763"/>
                      <a:gd name="connsiteY1" fmla="*/ 19621 h 196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63" h="19621">
                        <a:moveTo>
                          <a:pt x="14764" y="0"/>
                        </a:moveTo>
                        <a:lnTo>
                          <a:pt x="0" y="19621"/>
                        </a:lnTo>
                      </a:path>
                    </a:pathLst>
                  </a:custGeom>
                  <a:ln w="9525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671" name="Freeform: Shape 134">
                    <a:extLst>
                      <a:ext uri="{FF2B5EF4-FFF2-40B4-BE49-F238E27FC236}">
                        <a16:creationId xmlns:a16="http://schemas.microsoft.com/office/drawing/2014/main" id="{EF83F2C4-40BD-4A15-8D3A-F53D5C8B0E92}"/>
                      </a:ext>
                    </a:extLst>
                  </p:cNvPr>
                  <p:cNvSpPr/>
                  <p:nvPr/>
                </p:nvSpPr>
                <p:spPr>
                  <a:xfrm>
                    <a:off x="5994844" y="3419474"/>
                    <a:ext cx="14763" cy="19621"/>
                  </a:xfrm>
                  <a:custGeom>
                    <a:avLst/>
                    <a:gdLst>
                      <a:gd name="connsiteX0" fmla="*/ 14764 w 14763"/>
                      <a:gd name="connsiteY0" fmla="*/ 0 h 19621"/>
                      <a:gd name="connsiteX1" fmla="*/ 0 w 14763"/>
                      <a:gd name="connsiteY1" fmla="*/ 19621 h 196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63" h="19621">
                        <a:moveTo>
                          <a:pt x="14764" y="0"/>
                        </a:moveTo>
                        <a:lnTo>
                          <a:pt x="0" y="19621"/>
                        </a:lnTo>
                      </a:path>
                    </a:pathLst>
                  </a:custGeom>
                  <a:ln w="9525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672" name="Freeform: Shape 135">
                    <a:extLst>
                      <a:ext uri="{FF2B5EF4-FFF2-40B4-BE49-F238E27FC236}">
                        <a16:creationId xmlns:a16="http://schemas.microsoft.com/office/drawing/2014/main" id="{39CE288E-1492-4729-805A-987A1DB86A0D}"/>
                      </a:ext>
                    </a:extLst>
                  </p:cNvPr>
                  <p:cNvSpPr/>
                  <p:nvPr/>
                </p:nvSpPr>
                <p:spPr>
                  <a:xfrm>
                    <a:off x="5969983" y="3400710"/>
                    <a:ext cx="14763" cy="19526"/>
                  </a:xfrm>
                  <a:custGeom>
                    <a:avLst/>
                    <a:gdLst>
                      <a:gd name="connsiteX0" fmla="*/ 14764 w 14763"/>
                      <a:gd name="connsiteY0" fmla="*/ 0 h 19526"/>
                      <a:gd name="connsiteX1" fmla="*/ 0 w 14763"/>
                      <a:gd name="connsiteY1" fmla="*/ 19526 h 19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63" h="19526">
                        <a:moveTo>
                          <a:pt x="14764" y="0"/>
                        </a:moveTo>
                        <a:lnTo>
                          <a:pt x="0" y="19526"/>
                        </a:lnTo>
                      </a:path>
                    </a:pathLst>
                  </a:custGeom>
                  <a:ln w="9525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grpSp>
              <p:nvGrpSpPr>
                <p:cNvPr id="653" name="Graphic 53">
                  <a:extLst>
                    <a:ext uri="{FF2B5EF4-FFF2-40B4-BE49-F238E27FC236}">
                      <a16:creationId xmlns:a16="http://schemas.microsoft.com/office/drawing/2014/main" id="{5E20D5EF-8789-4BD7-B4CD-C6F09AEF99B6}"/>
                    </a:ext>
                  </a:extLst>
                </p:cNvPr>
                <p:cNvGrpSpPr/>
                <p:nvPr/>
              </p:nvGrpSpPr>
              <p:grpSpPr>
                <a:xfrm>
                  <a:off x="6018466" y="3432619"/>
                  <a:ext cx="256032" cy="206502"/>
                  <a:chOff x="6018466" y="3432619"/>
                  <a:chExt cx="256032" cy="206502"/>
                </a:xfrm>
              </p:grpSpPr>
              <p:sp>
                <p:nvSpPr>
                  <p:cNvPr id="654" name="Freeform: Shape 137">
                    <a:extLst>
                      <a:ext uri="{FF2B5EF4-FFF2-40B4-BE49-F238E27FC236}">
                        <a16:creationId xmlns:a16="http://schemas.microsoft.com/office/drawing/2014/main" id="{D5AF5EBC-0307-450C-AF37-C4786E9E7431}"/>
                      </a:ext>
                    </a:extLst>
                  </p:cNvPr>
                  <p:cNvSpPr/>
                  <p:nvPr/>
                </p:nvSpPr>
                <p:spPr>
                  <a:xfrm>
                    <a:off x="6018466" y="3432619"/>
                    <a:ext cx="18288" cy="24193"/>
                  </a:xfrm>
                  <a:custGeom>
                    <a:avLst/>
                    <a:gdLst>
                      <a:gd name="connsiteX0" fmla="*/ 18288 w 18288"/>
                      <a:gd name="connsiteY0" fmla="*/ 0 h 24193"/>
                      <a:gd name="connsiteX1" fmla="*/ 0 w 18288"/>
                      <a:gd name="connsiteY1" fmla="*/ 24194 h 241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288" h="24193">
                        <a:moveTo>
                          <a:pt x="18288" y="0"/>
                        </a:moveTo>
                        <a:lnTo>
                          <a:pt x="0" y="24194"/>
                        </a:lnTo>
                      </a:path>
                    </a:pathLst>
                  </a:custGeom>
                  <a:ln w="9525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655" name="Freeform: Shape 138">
                    <a:extLst>
                      <a:ext uri="{FF2B5EF4-FFF2-40B4-BE49-F238E27FC236}">
                        <a16:creationId xmlns:a16="http://schemas.microsoft.com/office/drawing/2014/main" id="{C88F1B3D-94B3-4BC6-A3EB-546DD6C87050}"/>
                      </a:ext>
                    </a:extLst>
                  </p:cNvPr>
                  <p:cNvSpPr/>
                  <p:nvPr/>
                </p:nvSpPr>
                <p:spPr>
                  <a:xfrm>
                    <a:off x="6042754" y="3455669"/>
                    <a:ext cx="14763" cy="19526"/>
                  </a:xfrm>
                  <a:custGeom>
                    <a:avLst/>
                    <a:gdLst>
                      <a:gd name="connsiteX0" fmla="*/ 14764 w 14763"/>
                      <a:gd name="connsiteY0" fmla="*/ 0 h 19526"/>
                      <a:gd name="connsiteX1" fmla="*/ 0 w 14763"/>
                      <a:gd name="connsiteY1" fmla="*/ 19526 h 19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63" h="19526">
                        <a:moveTo>
                          <a:pt x="14764" y="0"/>
                        </a:moveTo>
                        <a:lnTo>
                          <a:pt x="0" y="19526"/>
                        </a:lnTo>
                      </a:path>
                    </a:pathLst>
                  </a:custGeom>
                  <a:ln w="9525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656" name="Freeform: Shape 139">
                    <a:extLst>
                      <a:ext uri="{FF2B5EF4-FFF2-40B4-BE49-F238E27FC236}">
                        <a16:creationId xmlns:a16="http://schemas.microsoft.com/office/drawing/2014/main" id="{ACD42F81-AB43-49D2-9596-E3450B58C719}"/>
                      </a:ext>
                    </a:extLst>
                  </p:cNvPr>
                  <p:cNvSpPr/>
                  <p:nvPr/>
                </p:nvSpPr>
                <p:spPr>
                  <a:xfrm>
                    <a:off x="6091903" y="3492817"/>
                    <a:ext cx="14763" cy="19526"/>
                  </a:xfrm>
                  <a:custGeom>
                    <a:avLst/>
                    <a:gdLst>
                      <a:gd name="connsiteX0" fmla="*/ 14764 w 14763"/>
                      <a:gd name="connsiteY0" fmla="*/ 0 h 19526"/>
                      <a:gd name="connsiteX1" fmla="*/ 0 w 14763"/>
                      <a:gd name="connsiteY1" fmla="*/ 19526 h 19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63" h="19526">
                        <a:moveTo>
                          <a:pt x="14764" y="0"/>
                        </a:moveTo>
                        <a:lnTo>
                          <a:pt x="0" y="19526"/>
                        </a:lnTo>
                      </a:path>
                    </a:pathLst>
                  </a:custGeom>
                  <a:ln w="9525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657" name="Freeform: Shape 140">
                    <a:extLst>
                      <a:ext uri="{FF2B5EF4-FFF2-40B4-BE49-F238E27FC236}">
                        <a16:creationId xmlns:a16="http://schemas.microsoft.com/office/drawing/2014/main" id="{8DB994F6-CCA8-4E18-9EEA-D055C9EEF13F}"/>
                      </a:ext>
                    </a:extLst>
                  </p:cNvPr>
                  <p:cNvSpPr/>
                  <p:nvPr/>
                </p:nvSpPr>
                <p:spPr>
                  <a:xfrm>
                    <a:off x="6066948" y="3473957"/>
                    <a:ext cx="14763" cy="19526"/>
                  </a:xfrm>
                  <a:custGeom>
                    <a:avLst/>
                    <a:gdLst>
                      <a:gd name="connsiteX0" fmla="*/ 14764 w 14763"/>
                      <a:gd name="connsiteY0" fmla="*/ 0 h 19526"/>
                      <a:gd name="connsiteX1" fmla="*/ 0 w 14763"/>
                      <a:gd name="connsiteY1" fmla="*/ 19526 h 19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63" h="19526">
                        <a:moveTo>
                          <a:pt x="14764" y="0"/>
                        </a:moveTo>
                        <a:lnTo>
                          <a:pt x="0" y="19526"/>
                        </a:lnTo>
                      </a:path>
                    </a:pathLst>
                  </a:custGeom>
                  <a:ln w="9525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658" name="Freeform: Shape 141">
                    <a:extLst>
                      <a:ext uri="{FF2B5EF4-FFF2-40B4-BE49-F238E27FC236}">
                        <a16:creationId xmlns:a16="http://schemas.microsoft.com/office/drawing/2014/main" id="{80FF1AED-FA3B-4247-998C-477409826BEF}"/>
                      </a:ext>
                    </a:extLst>
                  </p:cNvPr>
                  <p:cNvSpPr/>
                  <p:nvPr/>
                </p:nvSpPr>
                <p:spPr>
                  <a:xfrm>
                    <a:off x="6113430" y="3504342"/>
                    <a:ext cx="18383" cy="24288"/>
                  </a:xfrm>
                  <a:custGeom>
                    <a:avLst/>
                    <a:gdLst>
                      <a:gd name="connsiteX0" fmla="*/ 18383 w 18383"/>
                      <a:gd name="connsiteY0" fmla="*/ 0 h 24288"/>
                      <a:gd name="connsiteX1" fmla="*/ 0 w 18383"/>
                      <a:gd name="connsiteY1" fmla="*/ 24289 h 242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383" h="24288">
                        <a:moveTo>
                          <a:pt x="18383" y="0"/>
                        </a:moveTo>
                        <a:lnTo>
                          <a:pt x="0" y="24289"/>
                        </a:lnTo>
                      </a:path>
                    </a:pathLst>
                  </a:custGeom>
                  <a:ln w="9525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659" name="Freeform: Shape 142">
                    <a:extLst>
                      <a:ext uri="{FF2B5EF4-FFF2-40B4-BE49-F238E27FC236}">
                        <a16:creationId xmlns:a16="http://schemas.microsoft.com/office/drawing/2014/main" id="{EEA6290C-22EE-48C6-8672-FD8C9A00D4F7}"/>
                      </a:ext>
                    </a:extLst>
                  </p:cNvPr>
                  <p:cNvSpPr/>
                  <p:nvPr/>
                </p:nvSpPr>
                <p:spPr>
                  <a:xfrm>
                    <a:off x="6137719" y="3527392"/>
                    <a:ext cx="14763" cy="19621"/>
                  </a:xfrm>
                  <a:custGeom>
                    <a:avLst/>
                    <a:gdLst>
                      <a:gd name="connsiteX0" fmla="*/ 14764 w 14763"/>
                      <a:gd name="connsiteY0" fmla="*/ 0 h 19621"/>
                      <a:gd name="connsiteX1" fmla="*/ 0 w 14763"/>
                      <a:gd name="connsiteY1" fmla="*/ 19621 h 196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63" h="19621">
                        <a:moveTo>
                          <a:pt x="14764" y="0"/>
                        </a:moveTo>
                        <a:lnTo>
                          <a:pt x="0" y="19621"/>
                        </a:lnTo>
                      </a:path>
                    </a:pathLst>
                  </a:custGeom>
                  <a:ln w="9525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660" name="Freeform: Shape 143">
                    <a:extLst>
                      <a:ext uri="{FF2B5EF4-FFF2-40B4-BE49-F238E27FC236}">
                        <a16:creationId xmlns:a16="http://schemas.microsoft.com/office/drawing/2014/main" id="{27C45E90-88A3-49CE-BD70-CDA3ABB16D5C}"/>
                      </a:ext>
                    </a:extLst>
                  </p:cNvPr>
                  <p:cNvSpPr/>
                  <p:nvPr/>
                </p:nvSpPr>
                <p:spPr>
                  <a:xfrm>
                    <a:off x="6186963" y="3564540"/>
                    <a:ext cx="14763" cy="19621"/>
                  </a:xfrm>
                  <a:custGeom>
                    <a:avLst/>
                    <a:gdLst>
                      <a:gd name="connsiteX0" fmla="*/ 14764 w 14763"/>
                      <a:gd name="connsiteY0" fmla="*/ 0 h 19621"/>
                      <a:gd name="connsiteX1" fmla="*/ 0 w 14763"/>
                      <a:gd name="connsiteY1" fmla="*/ 19622 h 196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63" h="19621">
                        <a:moveTo>
                          <a:pt x="14764" y="0"/>
                        </a:moveTo>
                        <a:lnTo>
                          <a:pt x="0" y="19622"/>
                        </a:lnTo>
                      </a:path>
                    </a:pathLst>
                  </a:custGeom>
                  <a:ln w="9525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661" name="Freeform: Shape 144">
                    <a:extLst>
                      <a:ext uri="{FF2B5EF4-FFF2-40B4-BE49-F238E27FC236}">
                        <a16:creationId xmlns:a16="http://schemas.microsoft.com/office/drawing/2014/main" id="{CDF35DE1-BC02-41A1-95C5-D634D33B4060}"/>
                      </a:ext>
                    </a:extLst>
                  </p:cNvPr>
                  <p:cNvSpPr/>
                  <p:nvPr/>
                </p:nvSpPr>
                <p:spPr>
                  <a:xfrm>
                    <a:off x="6162007" y="3545776"/>
                    <a:ext cx="14763" cy="19526"/>
                  </a:xfrm>
                  <a:custGeom>
                    <a:avLst/>
                    <a:gdLst>
                      <a:gd name="connsiteX0" fmla="*/ 14764 w 14763"/>
                      <a:gd name="connsiteY0" fmla="*/ 0 h 19526"/>
                      <a:gd name="connsiteX1" fmla="*/ 0 w 14763"/>
                      <a:gd name="connsiteY1" fmla="*/ 19526 h 19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63" h="19526">
                        <a:moveTo>
                          <a:pt x="14764" y="0"/>
                        </a:moveTo>
                        <a:lnTo>
                          <a:pt x="0" y="19526"/>
                        </a:lnTo>
                      </a:path>
                    </a:pathLst>
                  </a:custGeom>
                  <a:ln w="9525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662" name="Freeform: Shape 145">
                    <a:extLst>
                      <a:ext uri="{FF2B5EF4-FFF2-40B4-BE49-F238E27FC236}">
                        <a16:creationId xmlns:a16="http://schemas.microsoft.com/office/drawing/2014/main" id="{DDF7F1B5-3637-4BF1-80A4-F6B12EFDF455}"/>
                      </a:ext>
                    </a:extLst>
                  </p:cNvPr>
                  <p:cNvSpPr/>
                  <p:nvPr/>
                </p:nvSpPr>
                <p:spPr>
                  <a:xfrm>
                    <a:off x="6211156" y="3578161"/>
                    <a:ext cx="18287" cy="24288"/>
                  </a:xfrm>
                  <a:custGeom>
                    <a:avLst/>
                    <a:gdLst>
                      <a:gd name="connsiteX0" fmla="*/ 18288 w 18287"/>
                      <a:gd name="connsiteY0" fmla="*/ 0 h 24288"/>
                      <a:gd name="connsiteX1" fmla="*/ 0 w 18287"/>
                      <a:gd name="connsiteY1" fmla="*/ 24289 h 242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287" h="24288">
                        <a:moveTo>
                          <a:pt x="18288" y="0"/>
                        </a:moveTo>
                        <a:lnTo>
                          <a:pt x="0" y="24289"/>
                        </a:lnTo>
                      </a:path>
                    </a:pathLst>
                  </a:custGeom>
                  <a:ln w="9525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663" name="Freeform: Shape 146">
                    <a:extLst>
                      <a:ext uri="{FF2B5EF4-FFF2-40B4-BE49-F238E27FC236}">
                        <a16:creationId xmlns:a16="http://schemas.microsoft.com/office/drawing/2014/main" id="{BD94D3C9-9AB2-4758-A3CE-CB50BEE746D8}"/>
                      </a:ext>
                    </a:extLst>
                  </p:cNvPr>
                  <p:cNvSpPr/>
                  <p:nvPr/>
                </p:nvSpPr>
                <p:spPr>
                  <a:xfrm>
                    <a:off x="6235445" y="3601211"/>
                    <a:ext cx="14763" cy="19526"/>
                  </a:xfrm>
                  <a:custGeom>
                    <a:avLst/>
                    <a:gdLst>
                      <a:gd name="connsiteX0" fmla="*/ 14764 w 14763"/>
                      <a:gd name="connsiteY0" fmla="*/ 0 h 19526"/>
                      <a:gd name="connsiteX1" fmla="*/ 0 w 14763"/>
                      <a:gd name="connsiteY1" fmla="*/ 19526 h 19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63" h="19526">
                        <a:moveTo>
                          <a:pt x="14764" y="0"/>
                        </a:moveTo>
                        <a:lnTo>
                          <a:pt x="0" y="19526"/>
                        </a:lnTo>
                      </a:path>
                    </a:pathLst>
                  </a:custGeom>
                  <a:ln w="9525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664" name="Freeform: Shape 147">
                    <a:extLst>
                      <a:ext uri="{FF2B5EF4-FFF2-40B4-BE49-F238E27FC236}">
                        <a16:creationId xmlns:a16="http://schemas.microsoft.com/office/drawing/2014/main" id="{8988B264-A06C-4FD2-8851-F6DAD7ADDD52}"/>
                      </a:ext>
                    </a:extLst>
                  </p:cNvPr>
                  <p:cNvSpPr/>
                  <p:nvPr/>
                </p:nvSpPr>
                <p:spPr>
                  <a:xfrm>
                    <a:off x="6259734" y="3619594"/>
                    <a:ext cx="14763" cy="19526"/>
                  </a:xfrm>
                  <a:custGeom>
                    <a:avLst/>
                    <a:gdLst>
                      <a:gd name="connsiteX0" fmla="*/ 14764 w 14763"/>
                      <a:gd name="connsiteY0" fmla="*/ 0 h 19526"/>
                      <a:gd name="connsiteX1" fmla="*/ 0 w 14763"/>
                      <a:gd name="connsiteY1" fmla="*/ 19526 h 19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63" h="19526">
                        <a:moveTo>
                          <a:pt x="14764" y="0"/>
                        </a:moveTo>
                        <a:lnTo>
                          <a:pt x="0" y="19526"/>
                        </a:lnTo>
                      </a:path>
                    </a:pathLst>
                  </a:custGeom>
                  <a:ln w="9525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</p:grpSp>
        </p:grpSp>
      </p:grpSp>
      <p:grpSp>
        <p:nvGrpSpPr>
          <p:cNvPr id="696" name="Graphic 837">
            <a:extLst>
              <a:ext uri="{FF2B5EF4-FFF2-40B4-BE49-F238E27FC236}">
                <a16:creationId xmlns:a16="http://schemas.microsoft.com/office/drawing/2014/main" id="{A70F7C4F-2341-441F-BF0A-5E899662CAE0}"/>
              </a:ext>
            </a:extLst>
          </p:cNvPr>
          <p:cNvGrpSpPr/>
          <p:nvPr/>
        </p:nvGrpSpPr>
        <p:grpSpPr>
          <a:xfrm>
            <a:off x="7639865" y="639178"/>
            <a:ext cx="969490" cy="1048470"/>
            <a:chOff x="5681545" y="3195637"/>
            <a:chExt cx="2191520" cy="2054559"/>
          </a:xfrm>
        </p:grpSpPr>
        <p:grpSp>
          <p:nvGrpSpPr>
            <p:cNvPr id="697" name="Graphic 837">
              <a:extLst>
                <a:ext uri="{FF2B5EF4-FFF2-40B4-BE49-F238E27FC236}">
                  <a16:creationId xmlns:a16="http://schemas.microsoft.com/office/drawing/2014/main" id="{98F80D56-1C19-4FFA-A785-B31BBE33B5B7}"/>
                </a:ext>
              </a:extLst>
            </p:cNvPr>
            <p:cNvGrpSpPr/>
            <p:nvPr/>
          </p:nvGrpSpPr>
          <p:grpSpPr>
            <a:xfrm>
              <a:off x="6845610" y="3195637"/>
              <a:ext cx="1027455" cy="1424085"/>
              <a:chOff x="6845610" y="3195637"/>
              <a:chExt cx="1027455" cy="1424085"/>
            </a:xfrm>
          </p:grpSpPr>
          <p:sp>
            <p:nvSpPr>
              <p:cNvPr id="701" name="Freeform: Shape 1069">
                <a:extLst>
                  <a:ext uri="{FF2B5EF4-FFF2-40B4-BE49-F238E27FC236}">
                    <a16:creationId xmlns:a16="http://schemas.microsoft.com/office/drawing/2014/main" id="{E08CD64B-3C1C-4C9E-B920-EFE279C1DA15}"/>
                  </a:ext>
                </a:extLst>
              </p:cNvPr>
              <p:cNvSpPr/>
              <p:nvPr/>
            </p:nvSpPr>
            <p:spPr>
              <a:xfrm>
                <a:off x="6929729" y="3341583"/>
                <a:ext cx="943335" cy="1278138"/>
              </a:xfrm>
              <a:custGeom>
                <a:avLst/>
                <a:gdLst>
                  <a:gd name="connsiteX0" fmla="*/ 939035 w 943335"/>
                  <a:gd name="connsiteY0" fmla="*/ 860541 h 1278138"/>
                  <a:gd name="connsiteX1" fmla="*/ 909593 w 943335"/>
                  <a:gd name="connsiteY1" fmla="*/ 232169 h 1278138"/>
                  <a:gd name="connsiteX2" fmla="*/ 907490 w 943335"/>
                  <a:gd name="connsiteY2" fmla="*/ 191371 h 1278138"/>
                  <a:gd name="connsiteX3" fmla="*/ 898658 w 943335"/>
                  <a:gd name="connsiteY3" fmla="*/ 0 h 1278138"/>
                  <a:gd name="connsiteX4" fmla="*/ 246312 w 943335"/>
                  <a:gd name="connsiteY4" fmla="*/ 234272 h 1278138"/>
                  <a:gd name="connsiteX5" fmla="*/ 254724 w 943335"/>
                  <a:gd name="connsiteY5" fmla="*/ 417232 h 1278138"/>
                  <a:gd name="connsiteX6" fmla="*/ 257248 w 943335"/>
                  <a:gd name="connsiteY6" fmla="*/ 466442 h 1278138"/>
                  <a:gd name="connsiteX7" fmla="*/ 279539 w 943335"/>
                  <a:gd name="connsiteY7" fmla="*/ 936248 h 1278138"/>
                  <a:gd name="connsiteX8" fmla="*/ 74709 w 943335"/>
                  <a:gd name="connsiteY8" fmla="*/ 981252 h 1278138"/>
                  <a:gd name="connsiteX9" fmla="*/ 34752 w 943335"/>
                  <a:gd name="connsiteY9" fmla="*/ 1231507 h 1278138"/>
                  <a:gd name="connsiteX10" fmla="*/ 287951 w 943335"/>
                  <a:gd name="connsiteY10" fmla="*/ 1220992 h 1278138"/>
                  <a:gd name="connsiteX11" fmla="*/ 353144 w 943335"/>
                  <a:gd name="connsiteY11" fmla="*/ 1011955 h 1278138"/>
                  <a:gd name="connsiteX12" fmla="*/ 327487 w 943335"/>
                  <a:gd name="connsiteY12" fmla="*/ 465600 h 1278138"/>
                  <a:gd name="connsiteX13" fmla="*/ 843139 w 943335"/>
                  <a:gd name="connsiteY13" fmla="*/ 287267 h 1278138"/>
                  <a:gd name="connsiteX14" fmla="*/ 865851 w 943335"/>
                  <a:gd name="connsiteY14" fmla="*/ 768430 h 1278138"/>
                  <a:gd name="connsiteX15" fmla="*/ 656394 w 943335"/>
                  <a:gd name="connsiteY15" fmla="*/ 811331 h 1278138"/>
                  <a:gd name="connsiteX16" fmla="*/ 616437 w 943335"/>
                  <a:gd name="connsiteY16" fmla="*/ 1061586 h 1278138"/>
                  <a:gd name="connsiteX17" fmla="*/ 869636 w 943335"/>
                  <a:gd name="connsiteY17" fmla="*/ 1051071 h 1278138"/>
                  <a:gd name="connsiteX18" fmla="*/ 939035 w 943335"/>
                  <a:gd name="connsiteY18" fmla="*/ 860541 h 12781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943335" h="1278138">
                    <a:moveTo>
                      <a:pt x="939035" y="860541"/>
                    </a:moveTo>
                    <a:lnTo>
                      <a:pt x="909593" y="232169"/>
                    </a:lnTo>
                    <a:lnTo>
                      <a:pt x="907490" y="191371"/>
                    </a:lnTo>
                    <a:lnTo>
                      <a:pt x="898658" y="0"/>
                    </a:lnTo>
                    <a:lnTo>
                      <a:pt x="246312" y="234272"/>
                    </a:lnTo>
                    <a:lnTo>
                      <a:pt x="254724" y="417232"/>
                    </a:lnTo>
                    <a:lnTo>
                      <a:pt x="257248" y="466442"/>
                    </a:lnTo>
                    <a:lnTo>
                      <a:pt x="279539" y="936248"/>
                    </a:lnTo>
                    <a:cubicBezTo>
                      <a:pt x="218553" y="910171"/>
                      <a:pt x="136957" y="925733"/>
                      <a:pt x="74709" y="981252"/>
                    </a:cubicBezTo>
                    <a:cubicBezTo>
                      <a:pt x="-6466" y="1053174"/>
                      <a:pt x="-24131" y="1165473"/>
                      <a:pt x="34752" y="1231507"/>
                    </a:cubicBezTo>
                    <a:cubicBezTo>
                      <a:pt x="93636" y="1297540"/>
                      <a:pt x="207197" y="1292914"/>
                      <a:pt x="287951" y="1220992"/>
                    </a:cubicBezTo>
                    <a:cubicBezTo>
                      <a:pt x="353564" y="1162529"/>
                      <a:pt x="377959" y="1077568"/>
                      <a:pt x="353144" y="1011955"/>
                    </a:cubicBezTo>
                    <a:lnTo>
                      <a:pt x="327487" y="465600"/>
                    </a:lnTo>
                    <a:lnTo>
                      <a:pt x="843139" y="287267"/>
                    </a:lnTo>
                    <a:lnTo>
                      <a:pt x="865851" y="768430"/>
                    </a:lnTo>
                    <a:cubicBezTo>
                      <a:pt x="804444" y="739829"/>
                      <a:pt x="720324" y="754550"/>
                      <a:pt x="656394" y="811331"/>
                    </a:cubicBezTo>
                    <a:cubicBezTo>
                      <a:pt x="575219" y="883253"/>
                      <a:pt x="557554" y="995552"/>
                      <a:pt x="616437" y="1061586"/>
                    </a:cubicBezTo>
                    <a:cubicBezTo>
                      <a:pt x="675321" y="1127619"/>
                      <a:pt x="788882" y="1122993"/>
                      <a:pt x="869636" y="1051071"/>
                    </a:cubicBezTo>
                    <a:cubicBezTo>
                      <a:pt x="928940" y="998076"/>
                      <a:pt x="954176" y="922789"/>
                      <a:pt x="939035" y="860541"/>
                    </a:cubicBezTo>
                    <a:close/>
                  </a:path>
                </a:pathLst>
              </a:custGeom>
              <a:solidFill>
                <a:srgbClr val="DC755A">
                  <a:alpha val="43000"/>
                </a:srgbClr>
              </a:solidFill>
              <a:ln w="4204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702" name="Freeform: Shape 1070">
                <a:extLst>
                  <a:ext uri="{FF2B5EF4-FFF2-40B4-BE49-F238E27FC236}">
                    <a16:creationId xmlns:a16="http://schemas.microsoft.com/office/drawing/2014/main" id="{B3355AF7-30EB-465C-B73F-3823DA7ED00A}"/>
                  </a:ext>
                </a:extLst>
              </p:cNvPr>
              <p:cNvSpPr/>
              <p:nvPr/>
            </p:nvSpPr>
            <p:spPr>
              <a:xfrm>
                <a:off x="6845610" y="3195637"/>
                <a:ext cx="943329" cy="1278138"/>
              </a:xfrm>
              <a:custGeom>
                <a:avLst/>
                <a:gdLst>
                  <a:gd name="connsiteX0" fmla="*/ 939035 w 943329"/>
                  <a:gd name="connsiteY0" fmla="*/ 860540 h 1278138"/>
                  <a:gd name="connsiteX1" fmla="*/ 909593 w 943329"/>
                  <a:gd name="connsiteY1" fmla="*/ 232169 h 1278138"/>
                  <a:gd name="connsiteX2" fmla="*/ 907490 w 943329"/>
                  <a:gd name="connsiteY2" fmla="*/ 191371 h 1278138"/>
                  <a:gd name="connsiteX3" fmla="*/ 898658 w 943329"/>
                  <a:gd name="connsiteY3" fmla="*/ 0 h 1278138"/>
                  <a:gd name="connsiteX4" fmla="*/ 246312 w 943329"/>
                  <a:gd name="connsiteY4" fmla="*/ 234272 h 1278138"/>
                  <a:gd name="connsiteX5" fmla="*/ 254724 w 943329"/>
                  <a:gd name="connsiteY5" fmla="*/ 417232 h 1278138"/>
                  <a:gd name="connsiteX6" fmla="*/ 257248 w 943329"/>
                  <a:gd name="connsiteY6" fmla="*/ 466442 h 1278138"/>
                  <a:gd name="connsiteX7" fmla="*/ 279539 w 943329"/>
                  <a:gd name="connsiteY7" fmla="*/ 936248 h 1278138"/>
                  <a:gd name="connsiteX8" fmla="*/ 74709 w 943329"/>
                  <a:gd name="connsiteY8" fmla="*/ 981252 h 1278138"/>
                  <a:gd name="connsiteX9" fmla="*/ 34752 w 943329"/>
                  <a:gd name="connsiteY9" fmla="*/ 1231507 h 1278138"/>
                  <a:gd name="connsiteX10" fmla="*/ 287951 w 943329"/>
                  <a:gd name="connsiteY10" fmla="*/ 1220992 h 1278138"/>
                  <a:gd name="connsiteX11" fmla="*/ 353144 w 943329"/>
                  <a:gd name="connsiteY11" fmla="*/ 1011955 h 1278138"/>
                  <a:gd name="connsiteX12" fmla="*/ 327487 w 943329"/>
                  <a:gd name="connsiteY12" fmla="*/ 465600 h 1278138"/>
                  <a:gd name="connsiteX13" fmla="*/ 842298 w 943329"/>
                  <a:gd name="connsiteY13" fmla="*/ 288109 h 1278138"/>
                  <a:gd name="connsiteX14" fmla="*/ 865010 w 943329"/>
                  <a:gd name="connsiteY14" fmla="*/ 769271 h 1278138"/>
                  <a:gd name="connsiteX15" fmla="*/ 655553 w 943329"/>
                  <a:gd name="connsiteY15" fmla="*/ 812172 h 1278138"/>
                  <a:gd name="connsiteX16" fmla="*/ 615596 w 943329"/>
                  <a:gd name="connsiteY16" fmla="*/ 1062427 h 1278138"/>
                  <a:gd name="connsiteX17" fmla="*/ 868795 w 943329"/>
                  <a:gd name="connsiteY17" fmla="*/ 1051912 h 1278138"/>
                  <a:gd name="connsiteX18" fmla="*/ 939035 w 943329"/>
                  <a:gd name="connsiteY18" fmla="*/ 860540 h 12781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943329" h="1278138">
                    <a:moveTo>
                      <a:pt x="939035" y="860540"/>
                    </a:moveTo>
                    <a:lnTo>
                      <a:pt x="909593" y="232169"/>
                    </a:lnTo>
                    <a:lnTo>
                      <a:pt x="907490" y="191371"/>
                    </a:lnTo>
                    <a:lnTo>
                      <a:pt x="898658" y="0"/>
                    </a:lnTo>
                    <a:lnTo>
                      <a:pt x="246312" y="234272"/>
                    </a:lnTo>
                    <a:lnTo>
                      <a:pt x="254724" y="417232"/>
                    </a:lnTo>
                    <a:lnTo>
                      <a:pt x="257248" y="466442"/>
                    </a:lnTo>
                    <a:lnTo>
                      <a:pt x="279539" y="936248"/>
                    </a:lnTo>
                    <a:cubicBezTo>
                      <a:pt x="218553" y="910171"/>
                      <a:pt x="136957" y="925733"/>
                      <a:pt x="74709" y="981252"/>
                    </a:cubicBezTo>
                    <a:cubicBezTo>
                      <a:pt x="-6466" y="1053174"/>
                      <a:pt x="-24131" y="1165473"/>
                      <a:pt x="34752" y="1231507"/>
                    </a:cubicBezTo>
                    <a:cubicBezTo>
                      <a:pt x="93636" y="1297540"/>
                      <a:pt x="207197" y="1292914"/>
                      <a:pt x="287951" y="1220992"/>
                    </a:cubicBezTo>
                    <a:cubicBezTo>
                      <a:pt x="353564" y="1162529"/>
                      <a:pt x="377959" y="1077568"/>
                      <a:pt x="353144" y="1011955"/>
                    </a:cubicBezTo>
                    <a:lnTo>
                      <a:pt x="327487" y="465600"/>
                    </a:lnTo>
                    <a:lnTo>
                      <a:pt x="842298" y="288109"/>
                    </a:lnTo>
                    <a:lnTo>
                      <a:pt x="865010" y="769271"/>
                    </a:lnTo>
                    <a:cubicBezTo>
                      <a:pt x="803603" y="740671"/>
                      <a:pt x="719483" y="755391"/>
                      <a:pt x="655553" y="812172"/>
                    </a:cubicBezTo>
                    <a:cubicBezTo>
                      <a:pt x="574378" y="884094"/>
                      <a:pt x="556712" y="996393"/>
                      <a:pt x="615596" y="1062427"/>
                    </a:cubicBezTo>
                    <a:cubicBezTo>
                      <a:pt x="674479" y="1128461"/>
                      <a:pt x="788041" y="1123834"/>
                      <a:pt x="868795" y="1051912"/>
                    </a:cubicBezTo>
                    <a:cubicBezTo>
                      <a:pt x="928940" y="998496"/>
                      <a:pt x="954176" y="923209"/>
                      <a:pt x="939035" y="860540"/>
                    </a:cubicBezTo>
                    <a:close/>
                  </a:path>
                </a:pathLst>
              </a:custGeom>
              <a:solidFill>
                <a:srgbClr val="D75903"/>
              </a:solidFill>
              <a:ln w="4204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 dirty="0"/>
              </a:p>
            </p:txBody>
          </p:sp>
        </p:grpSp>
        <p:grpSp>
          <p:nvGrpSpPr>
            <p:cNvPr id="698" name="Graphic 837">
              <a:extLst>
                <a:ext uri="{FF2B5EF4-FFF2-40B4-BE49-F238E27FC236}">
                  <a16:creationId xmlns:a16="http://schemas.microsoft.com/office/drawing/2014/main" id="{48C0670C-DE04-47FD-8173-85829F8B6C75}"/>
                </a:ext>
              </a:extLst>
            </p:cNvPr>
            <p:cNvGrpSpPr/>
            <p:nvPr/>
          </p:nvGrpSpPr>
          <p:grpSpPr>
            <a:xfrm>
              <a:off x="5681545" y="3873218"/>
              <a:ext cx="837945" cy="1376978"/>
              <a:chOff x="5681545" y="3873218"/>
              <a:chExt cx="837945" cy="1376978"/>
            </a:xfrm>
          </p:grpSpPr>
          <p:sp>
            <p:nvSpPr>
              <p:cNvPr id="699" name="Freeform: Shape 1067">
                <a:extLst>
                  <a:ext uri="{FF2B5EF4-FFF2-40B4-BE49-F238E27FC236}">
                    <a16:creationId xmlns:a16="http://schemas.microsoft.com/office/drawing/2014/main" id="{A0207808-27B7-4D80-812E-B0AF2B706F34}"/>
                  </a:ext>
                </a:extLst>
              </p:cNvPr>
              <p:cNvSpPr/>
              <p:nvPr/>
            </p:nvSpPr>
            <p:spPr>
              <a:xfrm>
                <a:off x="5765690" y="4018744"/>
                <a:ext cx="753799" cy="1231452"/>
              </a:xfrm>
              <a:custGeom>
                <a:avLst/>
                <a:gdLst>
                  <a:gd name="connsiteX0" fmla="*/ 34579 w 753799"/>
                  <a:gd name="connsiteY0" fmla="*/ 1184821 h 1231452"/>
                  <a:gd name="connsiteX1" fmla="*/ 287779 w 753799"/>
                  <a:gd name="connsiteY1" fmla="*/ 1174306 h 1231452"/>
                  <a:gd name="connsiteX2" fmla="*/ 352971 w 753799"/>
                  <a:gd name="connsiteY2" fmla="*/ 965269 h 1231452"/>
                  <a:gd name="connsiteX3" fmla="*/ 327735 w 753799"/>
                  <a:gd name="connsiteY3" fmla="*/ 418914 h 1231452"/>
                  <a:gd name="connsiteX4" fmla="*/ 753800 w 753799"/>
                  <a:gd name="connsiteY4" fmla="*/ 266238 h 1231452"/>
                  <a:gd name="connsiteX5" fmla="*/ 751276 w 753799"/>
                  <a:gd name="connsiteY5" fmla="*/ 0 h 1231452"/>
                  <a:gd name="connsiteX6" fmla="*/ 246981 w 753799"/>
                  <a:gd name="connsiteY6" fmla="*/ 187165 h 1231452"/>
                  <a:gd name="connsiteX7" fmla="*/ 255393 w 753799"/>
                  <a:gd name="connsiteY7" fmla="*/ 370125 h 1231452"/>
                  <a:gd name="connsiteX8" fmla="*/ 257916 w 753799"/>
                  <a:gd name="connsiteY8" fmla="*/ 419335 h 1231452"/>
                  <a:gd name="connsiteX9" fmla="*/ 280208 w 753799"/>
                  <a:gd name="connsiteY9" fmla="*/ 889141 h 1231452"/>
                  <a:gd name="connsiteX10" fmla="*/ 75377 w 753799"/>
                  <a:gd name="connsiteY10" fmla="*/ 934145 h 1231452"/>
                  <a:gd name="connsiteX11" fmla="*/ 34579 w 753799"/>
                  <a:gd name="connsiteY11" fmla="*/ 1184821 h 12314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53799" h="1231452">
                    <a:moveTo>
                      <a:pt x="34579" y="1184821"/>
                    </a:moveTo>
                    <a:cubicBezTo>
                      <a:pt x="93463" y="1250854"/>
                      <a:pt x="207024" y="1246228"/>
                      <a:pt x="287779" y="1174306"/>
                    </a:cubicBezTo>
                    <a:cubicBezTo>
                      <a:pt x="353812" y="1115843"/>
                      <a:pt x="377786" y="1030882"/>
                      <a:pt x="352971" y="965269"/>
                    </a:cubicBezTo>
                    <a:lnTo>
                      <a:pt x="327735" y="418914"/>
                    </a:lnTo>
                    <a:lnTo>
                      <a:pt x="753800" y="266238"/>
                    </a:lnTo>
                    <a:lnTo>
                      <a:pt x="751276" y="0"/>
                    </a:lnTo>
                    <a:lnTo>
                      <a:pt x="246981" y="187165"/>
                    </a:lnTo>
                    <a:lnTo>
                      <a:pt x="255393" y="370125"/>
                    </a:lnTo>
                    <a:lnTo>
                      <a:pt x="257916" y="419335"/>
                    </a:lnTo>
                    <a:lnTo>
                      <a:pt x="280208" y="889141"/>
                    </a:lnTo>
                    <a:cubicBezTo>
                      <a:pt x="219221" y="863064"/>
                      <a:pt x="137626" y="878626"/>
                      <a:pt x="75377" y="934145"/>
                    </a:cubicBezTo>
                    <a:cubicBezTo>
                      <a:pt x="-6218" y="1006488"/>
                      <a:pt x="-24304" y="1118366"/>
                      <a:pt x="34579" y="1184821"/>
                    </a:cubicBezTo>
                    <a:close/>
                  </a:path>
                </a:pathLst>
              </a:custGeom>
              <a:solidFill>
                <a:srgbClr val="DC755A">
                  <a:alpha val="43000"/>
                </a:srgbClr>
              </a:solidFill>
              <a:ln w="4204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700" name="Freeform: Shape 1068">
                <a:extLst>
                  <a:ext uri="{FF2B5EF4-FFF2-40B4-BE49-F238E27FC236}">
                    <a16:creationId xmlns:a16="http://schemas.microsoft.com/office/drawing/2014/main" id="{35E365B2-E932-47B3-BA06-7215BF7D51A9}"/>
                  </a:ext>
                </a:extLst>
              </p:cNvPr>
              <p:cNvSpPr/>
              <p:nvPr/>
            </p:nvSpPr>
            <p:spPr>
              <a:xfrm>
                <a:off x="5681545" y="3873218"/>
                <a:ext cx="753825" cy="1231031"/>
              </a:xfrm>
              <a:custGeom>
                <a:avLst/>
                <a:gdLst>
                  <a:gd name="connsiteX0" fmla="*/ 34606 w 753825"/>
                  <a:gd name="connsiteY0" fmla="*/ 1184400 h 1231031"/>
                  <a:gd name="connsiteX1" fmla="*/ 287805 w 753825"/>
                  <a:gd name="connsiteY1" fmla="*/ 1173885 h 1231031"/>
                  <a:gd name="connsiteX2" fmla="*/ 352997 w 753825"/>
                  <a:gd name="connsiteY2" fmla="*/ 964848 h 1231031"/>
                  <a:gd name="connsiteX3" fmla="*/ 327761 w 753825"/>
                  <a:gd name="connsiteY3" fmla="*/ 418914 h 1231031"/>
                  <a:gd name="connsiteX4" fmla="*/ 753826 w 753825"/>
                  <a:gd name="connsiteY4" fmla="*/ 266238 h 1231031"/>
                  <a:gd name="connsiteX5" fmla="*/ 751302 w 753825"/>
                  <a:gd name="connsiteY5" fmla="*/ 0 h 1231031"/>
                  <a:gd name="connsiteX6" fmla="*/ 247007 w 753825"/>
                  <a:gd name="connsiteY6" fmla="*/ 186745 h 1231031"/>
                  <a:gd name="connsiteX7" fmla="*/ 255419 w 753825"/>
                  <a:gd name="connsiteY7" fmla="*/ 369704 h 1231031"/>
                  <a:gd name="connsiteX8" fmla="*/ 257942 w 753825"/>
                  <a:gd name="connsiteY8" fmla="*/ 418914 h 1231031"/>
                  <a:gd name="connsiteX9" fmla="*/ 280234 w 753825"/>
                  <a:gd name="connsiteY9" fmla="*/ 888721 h 1231031"/>
                  <a:gd name="connsiteX10" fmla="*/ 74983 w 753825"/>
                  <a:gd name="connsiteY10" fmla="*/ 934145 h 1231031"/>
                  <a:gd name="connsiteX11" fmla="*/ 34606 w 753825"/>
                  <a:gd name="connsiteY11" fmla="*/ 1184400 h 12310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53825" h="1231031">
                    <a:moveTo>
                      <a:pt x="34606" y="1184400"/>
                    </a:moveTo>
                    <a:cubicBezTo>
                      <a:pt x="93489" y="1250434"/>
                      <a:pt x="207050" y="1245807"/>
                      <a:pt x="287805" y="1173885"/>
                    </a:cubicBezTo>
                    <a:cubicBezTo>
                      <a:pt x="353838" y="1115422"/>
                      <a:pt x="377812" y="1030462"/>
                      <a:pt x="352997" y="964848"/>
                    </a:cubicBezTo>
                    <a:lnTo>
                      <a:pt x="327761" y="418914"/>
                    </a:lnTo>
                    <a:lnTo>
                      <a:pt x="753826" y="266238"/>
                    </a:lnTo>
                    <a:lnTo>
                      <a:pt x="751302" y="0"/>
                    </a:lnTo>
                    <a:lnTo>
                      <a:pt x="247007" y="186745"/>
                    </a:lnTo>
                    <a:lnTo>
                      <a:pt x="255419" y="369704"/>
                    </a:lnTo>
                    <a:lnTo>
                      <a:pt x="257942" y="418914"/>
                    </a:lnTo>
                    <a:lnTo>
                      <a:pt x="280234" y="888721"/>
                    </a:lnTo>
                    <a:cubicBezTo>
                      <a:pt x="218827" y="863064"/>
                      <a:pt x="137231" y="878626"/>
                      <a:pt x="74983" y="934145"/>
                    </a:cubicBezTo>
                    <a:cubicBezTo>
                      <a:pt x="-6192" y="1006067"/>
                      <a:pt x="-24278" y="1118366"/>
                      <a:pt x="34606" y="1184400"/>
                    </a:cubicBezTo>
                    <a:close/>
                  </a:path>
                </a:pathLst>
              </a:custGeom>
              <a:solidFill>
                <a:srgbClr val="D75903"/>
              </a:solidFill>
              <a:ln w="4204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</p:grpSp>
      <p:sp>
        <p:nvSpPr>
          <p:cNvPr id="703" name="Graphic 19325">
            <a:extLst>
              <a:ext uri="{FF2B5EF4-FFF2-40B4-BE49-F238E27FC236}">
                <a16:creationId xmlns:a16="http://schemas.microsoft.com/office/drawing/2014/main" id="{076BFB6E-8AA9-41EA-B47A-E86D43AF214F}"/>
              </a:ext>
            </a:extLst>
          </p:cNvPr>
          <p:cNvSpPr/>
          <p:nvPr/>
        </p:nvSpPr>
        <p:spPr>
          <a:xfrm>
            <a:off x="2530694" y="469394"/>
            <a:ext cx="450166" cy="401523"/>
          </a:xfrm>
          <a:custGeom>
            <a:avLst/>
            <a:gdLst>
              <a:gd name="connsiteX0" fmla="*/ 146880 w 205159"/>
              <a:gd name="connsiteY0" fmla="*/ 9822 h 208179"/>
              <a:gd name="connsiteX1" fmla="*/ 148976 w 205159"/>
              <a:gd name="connsiteY1" fmla="*/ 64971 h 208179"/>
              <a:gd name="connsiteX2" fmla="*/ 153738 w 205159"/>
              <a:gd name="connsiteY2" fmla="*/ 73163 h 208179"/>
              <a:gd name="connsiteX3" fmla="*/ 200411 w 205159"/>
              <a:gd name="connsiteY3" fmla="*/ 102690 h 208179"/>
              <a:gd name="connsiteX4" fmla="*/ 198506 w 205159"/>
              <a:gd name="connsiteY4" fmla="*/ 120883 h 208179"/>
              <a:gd name="connsiteX5" fmla="*/ 146690 w 205159"/>
              <a:gd name="connsiteY5" fmla="*/ 139933 h 208179"/>
              <a:gd name="connsiteX6" fmla="*/ 140308 w 205159"/>
              <a:gd name="connsiteY6" fmla="*/ 146982 h 208179"/>
              <a:gd name="connsiteX7" fmla="*/ 126687 w 205159"/>
              <a:gd name="connsiteY7" fmla="*/ 200512 h 208179"/>
              <a:gd name="connsiteX8" fmla="*/ 108780 w 205159"/>
              <a:gd name="connsiteY8" fmla="*/ 204322 h 208179"/>
              <a:gd name="connsiteX9" fmla="*/ 74586 w 205159"/>
              <a:gd name="connsiteY9" fmla="*/ 160888 h 208179"/>
              <a:gd name="connsiteX10" fmla="*/ 65918 w 205159"/>
              <a:gd name="connsiteY10" fmla="*/ 156983 h 208179"/>
              <a:gd name="connsiteX11" fmla="*/ 10863 w 205159"/>
              <a:gd name="connsiteY11" fmla="*/ 160507 h 208179"/>
              <a:gd name="connsiteX12" fmla="*/ 1719 w 205159"/>
              <a:gd name="connsiteY12" fmla="*/ 144696 h 208179"/>
              <a:gd name="connsiteX13" fmla="*/ 32390 w 205159"/>
              <a:gd name="connsiteY13" fmla="*/ 98785 h 208179"/>
              <a:gd name="connsiteX14" fmla="*/ 33438 w 205159"/>
              <a:gd name="connsiteY14" fmla="*/ 89355 h 208179"/>
              <a:gd name="connsiteX15" fmla="*/ 13054 w 205159"/>
              <a:gd name="connsiteY15" fmla="*/ 38111 h 208179"/>
              <a:gd name="connsiteX16" fmla="*/ 25341 w 205159"/>
              <a:gd name="connsiteY16" fmla="*/ 24585 h 208179"/>
              <a:gd name="connsiteX17" fmla="*/ 78491 w 205159"/>
              <a:gd name="connsiteY17" fmla="*/ 39635 h 208179"/>
              <a:gd name="connsiteX18" fmla="*/ 87730 w 205159"/>
              <a:gd name="connsiteY18" fmla="*/ 37635 h 208179"/>
              <a:gd name="connsiteX19" fmla="*/ 130212 w 205159"/>
              <a:gd name="connsiteY19" fmla="*/ 2392 h 208179"/>
              <a:gd name="connsiteX20" fmla="*/ 146880 w 205159"/>
              <a:gd name="connsiteY20" fmla="*/ 9822 h 2081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205159" h="208179">
                <a:moveTo>
                  <a:pt x="146880" y="9822"/>
                </a:moveTo>
                <a:lnTo>
                  <a:pt x="148976" y="64971"/>
                </a:lnTo>
                <a:cubicBezTo>
                  <a:pt x="149071" y="68305"/>
                  <a:pt x="150881" y="71353"/>
                  <a:pt x="153738" y="73163"/>
                </a:cubicBezTo>
                <a:lnTo>
                  <a:pt x="200411" y="102690"/>
                </a:lnTo>
                <a:cubicBezTo>
                  <a:pt x="207555" y="107167"/>
                  <a:pt x="206412" y="117930"/>
                  <a:pt x="198506" y="120883"/>
                </a:cubicBezTo>
                <a:lnTo>
                  <a:pt x="146690" y="139933"/>
                </a:lnTo>
                <a:cubicBezTo>
                  <a:pt x="143547" y="141076"/>
                  <a:pt x="141165" y="143743"/>
                  <a:pt x="140308" y="146982"/>
                </a:cubicBezTo>
                <a:lnTo>
                  <a:pt x="126687" y="200512"/>
                </a:lnTo>
                <a:cubicBezTo>
                  <a:pt x="124592" y="208704"/>
                  <a:pt x="114019" y="210894"/>
                  <a:pt x="108780" y="204322"/>
                </a:cubicBezTo>
                <a:lnTo>
                  <a:pt x="74586" y="160888"/>
                </a:lnTo>
                <a:cubicBezTo>
                  <a:pt x="72490" y="158221"/>
                  <a:pt x="69252" y="156792"/>
                  <a:pt x="65918" y="156983"/>
                </a:cubicBezTo>
                <a:lnTo>
                  <a:pt x="10863" y="160507"/>
                </a:lnTo>
                <a:cubicBezTo>
                  <a:pt x="2481" y="161079"/>
                  <a:pt x="-2948" y="151649"/>
                  <a:pt x="1719" y="144696"/>
                </a:cubicBezTo>
                <a:lnTo>
                  <a:pt x="32390" y="98785"/>
                </a:lnTo>
                <a:cubicBezTo>
                  <a:pt x="34295" y="96023"/>
                  <a:pt x="34676" y="92499"/>
                  <a:pt x="33438" y="89355"/>
                </a:cubicBezTo>
                <a:lnTo>
                  <a:pt x="13054" y="38111"/>
                </a:lnTo>
                <a:cubicBezTo>
                  <a:pt x="9911" y="30300"/>
                  <a:pt x="17150" y="22299"/>
                  <a:pt x="25341" y="24585"/>
                </a:cubicBezTo>
                <a:lnTo>
                  <a:pt x="78491" y="39635"/>
                </a:lnTo>
                <a:cubicBezTo>
                  <a:pt x="81729" y="40587"/>
                  <a:pt x="85158" y="39825"/>
                  <a:pt x="87730" y="37635"/>
                </a:cubicBezTo>
                <a:lnTo>
                  <a:pt x="130212" y="2392"/>
                </a:lnTo>
                <a:cubicBezTo>
                  <a:pt x="136689" y="-3037"/>
                  <a:pt x="146595" y="1344"/>
                  <a:pt x="146880" y="9822"/>
                </a:cubicBezTo>
                <a:close/>
              </a:path>
            </a:pathLst>
          </a:custGeom>
          <a:solidFill>
            <a:srgbClr val="EDB863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th-TH"/>
          </a:p>
        </p:txBody>
      </p:sp>
      <p:sp>
        <p:nvSpPr>
          <p:cNvPr id="704" name="Graphic 19325">
            <a:extLst>
              <a:ext uri="{FF2B5EF4-FFF2-40B4-BE49-F238E27FC236}">
                <a16:creationId xmlns:a16="http://schemas.microsoft.com/office/drawing/2014/main" id="{7D212570-F8BD-45DA-81E6-0E33BCF875FA}"/>
              </a:ext>
            </a:extLst>
          </p:cNvPr>
          <p:cNvSpPr/>
          <p:nvPr/>
        </p:nvSpPr>
        <p:spPr>
          <a:xfrm>
            <a:off x="3556984" y="5453336"/>
            <a:ext cx="250981" cy="263730"/>
          </a:xfrm>
          <a:custGeom>
            <a:avLst/>
            <a:gdLst>
              <a:gd name="connsiteX0" fmla="*/ 146880 w 205159"/>
              <a:gd name="connsiteY0" fmla="*/ 9822 h 208179"/>
              <a:gd name="connsiteX1" fmla="*/ 148976 w 205159"/>
              <a:gd name="connsiteY1" fmla="*/ 64971 h 208179"/>
              <a:gd name="connsiteX2" fmla="*/ 153738 w 205159"/>
              <a:gd name="connsiteY2" fmla="*/ 73163 h 208179"/>
              <a:gd name="connsiteX3" fmla="*/ 200411 w 205159"/>
              <a:gd name="connsiteY3" fmla="*/ 102690 h 208179"/>
              <a:gd name="connsiteX4" fmla="*/ 198506 w 205159"/>
              <a:gd name="connsiteY4" fmla="*/ 120883 h 208179"/>
              <a:gd name="connsiteX5" fmla="*/ 146690 w 205159"/>
              <a:gd name="connsiteY5" fmla="*/ 139933 h 208179"/>
              <a:gd name="connsiteX6" fmla="*/ 140308 w 205159"/>
              <a:gd name="connsiteY6" fmla="*/ 146982 h 208179"/>
              <a:gd name="connsiteX7" fmla="*/ 126687 w 205159"/>
              <a:gd name="connsiteY7" fmla="*/ 200512 h 208179"/>
              <a:gd name="connsiteX8" fmla="*/ 108780 w 205159"/>
              <a:gd name="connsiteY8" fmla="*/ 204322 h 208179"/>
              <a:gd name="connsiteX9" fmla="*/ 74586 w 205159"/>
              <a:gd name="connsiteY9" fmla="*/ 160888 h 208179"/>
              <a:gd name="connsiteX10" fmla="*/ 65918 w 205159"/>
              <a:gd name="connsiteY10" fmla="*/ 156983 h 208179"/>
              <a:gd name="connsiteX11" fmla="*/ 10863 w 205159"/>
              <a:gd name="connsiteY11" fmla="*/ 160507 h 208179"/>
              <a:gd name="connsiteX12" fmla="*/ 1719 w 205159"/>
              <a:gd name="connsiteY12" fmla="*/ 144696 h 208179"/>
              <a:gd name="connsiteX13" fmla="*/ 32390 w 205159"/>
              <a:gd name="connsiteY13" fmla="*/ 98785 h 208179"/>
              <a:gd name="connsiteX14" fmla="*/ 33438 w 205159"/>
              <a:gd name="connsiteY14" fmla="*/ 89355 h 208179"/>
              <a:gd name="connsiteX15" fmla="*/ 13054 w 205159"/>
              <a:gd name="connsiteY15" fmla="*/ 38111 h 208179"/>
              <a:gd name="connsiteX16" fmla="*/ 25341 w 205159"/>
              <a:gd name="connsiteY16" fmla="*/ 24585 h 208179"/>
              <a:gd name="connsiteX17" fmla="*/ 78491 w 205159"/>
              <a:gd name="connsiteY17" fmla="*/ 39635 h 208179"/>
              <a:gd name="connsiteX18" fmla="*/ 87730 w 205159"/>
              <a:gd name="connsiteY18" fmla="*/ 37635 h 208179"/>
              <a:gd name="connsiteX19" fmla="*/ 130212 w 205159"/>
              <a:gd name="connsiteY19" fmla="*/ 2392 h 208179"/>
              <a:gd name="connsiteX20" fmla="*/ 146880 w 205159"/>
              <a:gd name="connsiteY20" fmla="*/ 9822 h 2081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205159" h="208179">
                <a:moveTo>
                  <a:pt x="146880" y="9822"/>
                </a:moveTo>
                <a:lnTo>
                  <a:pt x="148976" y="64971"/>
                </a:lnTo>
                <a:cubicBezTo>
                  <a:pt x="149071" y="68305"/>
                  <a:pt x="150881" y="71353"/>
                  <a:pt x="153738" y="73163"/>
                </a:cubicBezTo>
                <a:lnTo>
                  <a:pt x="200411" y="102690"/>
                </a:lnTo>
                <a:cubicBezTo>
                  <a:pt x="207555" y="107167"/>
                  <a:pt x="206412" y="117930"/>
                  <a:pt x="198506" y="120883"/>
                </a:cubicBezTo>
                <a:lnTo>
                  <a:pt x="146690" y="139933"/>
                </a:lnTo>
                <a:cubicBezTo>
                  <a:pt x="143547" y="141076"/>
                  <a:pt x="141165" y="143743"/>
                  <a:pt x="140308" y="146982"/>
                </a:cubicBezTo>
                <a:lnTo>
                  <a:pt x="126687" y="200512"/>
                </a:lnTo>
                <a:cubicBezTo>
                  <a:pt x="124592" y="208704"/>
                  <a:pt x="114019" y="210894"/>
                  <a:pt x="108780" y="204322"/>
                </a:cubicBezTo>
                <a:lnTo>
                  <a:pt x="74586" y="160888"/>
                </a:lnTo>
                <a:cubicBezTo>
                  <a:pt x="72490" y="158221"/>
                  <a:pt x="69252" y="156792"/>
                  <a:pt x="65918" y="156983"/>
                </a:cubicBezTo>
                <a:lnTo>
                  <a:pt x="10863" y="160507"/>
                </a:lnTo>
                <a:cubicBezTo>
                  <a:pt x="2481" y="161079"/>
                  <a:pt x="-2948" y="151649"/>
                  <a:pt x="1719" y="144696"/>
                </a:cubicBezTo>
                <a:lnTo>
                  <a:pt x="32390" y="98785"/>
                </a:lnTo>
                <a:cubicBezTo>
                  <a:pt x="34295" y="96023"/>
                  <a:pt x="34676" y="92499"/>
                  <a:pt x="33438" y="89355"/>
                </a:cubicBezTo>
                <a:lnTo>
                  <a:pt x="13054" y="38111"/>
                </a:lnTo>
                <a:cubicBezTo>
                  <a:pt x="9911" y="30300"/>
                  <a:pt x="17150" y="22299"/>
                  <a:pt x="25341" y="24585"/>
                </a:cubicBezTo>
                <a:lnTo>
                  <a:pt x="78491" y="39635"/>
                </a:lnTo>
                <a:cubicBezTo>
                  <a:pt x="81729" y="40587"/>
                  <a:pt x="85158" y="39825"/>
                  <a:pt x="87730" y="37635"/>
                </a:cubicBezTo>
                <a:lnTo>
                  <a:pt x="130212" y="2392"/>
                </a:lnTo>
                <a:cubicBezTo>
                  <a:pt x="136689" y="-3037"/>
                  <a:pt x="146595" y="1344"/>
                  <a:pt x="146880" y="9822"/>
                </a:cubicBezTo>
                <a:close/>
              </a:path>
            </a:pathLst>
          </a:custGeom>
          <a:solidFill>
            <a:srgbClr val="EDB863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th-TH"/>
          </a:p>
        </p:txBody>
      </p:sp>
      <p:sp>
        <p:nvSpPr>
          <p:cNvPr id="705" name="Graphic 19325">
            <a:extLst>
              <a:ext uri="{FF2B5EF4-FFF2-40B4-BE49-F238E27FC236}">
                <a16:creationId xmlns:a16="http://schemas.microsoft.com/office/drawing/2014/main" id="{9216CD92-0672-490C-8FA5-053FEBA15FC1}"/>
              </a:ext>
            </a:extLst>
          </p:cNvPr>
          <p:cNvSpPr/>
          <p:nvPr/>
        </p:nvSpPr>
        <p:spPr>
          <a:xfrm>
            <a:off x="11385208" y="825876"/>
            <a:ext cx="614611" cy="653489"/>
          </a:xfrm>
          <a:custGeom>
            <a:avLst/>
            <a:gdLst>
              <a:gd name="connsiteX0" fmla="*/ 146880 w 205159"/>
              <a:gd name="connsiteY0" fmla="*/ 9822 h 208179"/>
              <a:gd name="connsiteX1" fmla="*/ 148976 w 205159"/>
              <a:gd name="connsiteY1" fmla="*/ 64971 h 208179"/>
              <a:gd name="connsiteX2" fmla="*/ 153738 w 205159"/>
              <a:gd name="connsiteY2" fmla="*/ 73163 h 208179"/>
              <a:gd name="connsiteX3" fmla="*/ 200411 w 205159"/>
              <a:gd name="connsiteY3" fmla="*/ 102690 h 208179"/>
              <a:gd name="connsiteX4" fmla="*/ 198506 w 205159"/>
              <a:gd name="connsiteY4" fmla="*/ 120883 h 208179"/>
              <a:gd name="connsiteX5" fmla="*/ 146690 w 205159"/>
              <a:gd name="connsiteY5" fmla="*/ 139933 h 208179"/>
              <a:gd name="connsiteX6" fmla="*/ 140308 w 205159"/>
              <a:gd name="connsiteY6" fmla="*/ 146982 h 208179"/>
              <a:gd name="connsiteX7" fmla="*/ 126687 w 205159"/>
              <a:gd name="connsiteY7" fmla="*/ 200512 h 208179"/>
              <a:gd name="connsiteX8" fmla="*/ 108780 w 205159"/>
              <a:gd name="connsiteY8" fmla="*/ 204322 h 208179"/>
              <a:gd name="connsiteX9" fmla="*/ 74586 w 205159"/>
              <a:gd name="connsiteY9" fmla="*/ 160888 h 208179"/>
              <a:gd name="connsiteX10" fmla="*/ 65918 w 205159"/>
              <a:gd name="connsiteY10" fmla="*/ 156983 h 208179"/>
              <a:gd name="connsiteX11" fmla="*/ 10863 w 205159"/>
              <a:gd name="connsiteY11" fmla="*/ 160507 h 208179"/>
              <a:gd name="connsiteX12" fmla="*/ 1719 w 205159"/>
              <a:gd name="connsiteY12" fmla="*/ 144696 h 208179"/>
              <a:gd name="connsiteX13" fmla="*/ 32390 w 205159"/>
              <a:gd name="connsiteY13" fmla="*/ 98785 h 208179"/>
              <a:gd name="connsiteX14" fmla="*/ 33438 w 205159"/>
              <a:gd name="connsiteY14" fmla="*/ 89355 h 208179"/>
              <a:gd name="connsiteX15" fmla="*/ 13054 w 205159"/>
              <a:gd name="connsiteY15" fmla="*/ 38111 h 208179"/>
              <a:gd name="connsiteX16" fmla="*/ 25341 w 205159"/>
              <a:gd name="connsiteY16" fmla="*/ 24585 h 208179"/>
              <a:gd name="connsiteX17" fmla="*/ 78491 w 205159"/>
              <a:gd name="connsiteY17" fmla="*/ 39635 h 208179"/>
              <a:gd name="connsiteX18" fmla="*/ 87730 w 205159"/>
              <a:gd name="connsiteY18" fmla="*/ 37635 h 208179"/>
              <a:gd name="connsiteX19" fmla="*/ 130212 w 205159"/>
              <a:gd name="connsiteY19" fmla="*/ 2392 h 208179"/>
              <a:gd name="connsiteX20" fmla="*/ 146880 w 205159"/>
              <a:gd name="connsiteY20" fmla="*/ 9822 h 2081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205159" h="208179">
                <a:moveTo>
                  <a:pt x="146880" y="9822"/>
                </a:moveTo>
                <a:lnTo>
                  <a:pt x="148976" y="64971"/>
                </a:lnTo>
                <a:cubicBezTo>
                  <a:pt x="149071" y="68305"/>
                  <a:pt x="150881" y="71353"/>
                  <a:pt x="153738" y="73163"/>
                </a:cubicBezTo>
                <a:lnTo>
                  <a:pt x="200411" y="102690"/>
                </a:lnTo>
                <a:cubicBezTo>
                  <a:pt x="207555" y="107167"/>
                  <a:pt x="206412" y="117930"/>
                  <a:pt x="198506" y="120883"/>
                </a:cubicBezTo>
                <a:lnTo>
                  <a:pt x="146690" y="139933"/>
                </a:lnTo>
                <a:cubicBezTo>
                  <a:pt x="143547" y="141076"/>
                  <a:pt x="141165" y="143743"/>
                  <a:pt x="140308" y="146982"/>
                </a:cubicBezTo>
                <a:lnTo>
                  <a:pt x="126687" y="200512"/>
                </a:lnTo>
                <a:cubicBezTo>
                  <a:pt x="124592" y="208704"/>
                  <a:pt x="114019" y="210894"/>
                  <a:pt x="108780" y="204322"/>
                </a:cubicBezTo>
                <a:lnTo>
                  <a:pt x="74586" y="160888"/>
                </a:lnTo>
                <a:cubicBezTo>
                  <a:pt x="72490" y="158221"/>
                  <a:pt x="69252" y="156792"/>
                  <a:pt x="65918" y="156983"/>
                </a:cubicBezTo>
                <a:lnTo>
                  <a:pt x="10863" y="160507"/>
                </a:lnTo>
                <a:cubicBezTo>
                  <a:pt x="2481" y="161079"/>
                  <a:pt x="-2948" y="151649"/>
                  <a:pt x="1719" y="144696"/>
                </a:cubicBezTo>
                <a:lnTo>
                  <a:pt x="32390" y="98785"/>
                </a:lnTo>
                <a:cubicBezTo>
                  <a:pt x="34295" y="96023"/>
                  <a:pt x="34676" y="92499"/>
                  <a:pt x="33438" y="89355"/>
                </a:cubicBezTo>
                <a:lnTo>
                  <a:pt x="13054" y="38111"/>
                </a:lnTo>
                <a:cubicBezTo>
                  <a:pt x="9911" y="30300"/>
                  <a:pt x="17150" y="22299"/>
                  <a:pt x="25341" y="24585"/>
                </a:cubicBezTo>
                <a:lnTo>
                  <a:pt x="78491" y="39635"/>
                </a:lnTo>
                <a:cubicBezTo>
                  <a:pt x="81729" y="40587"/>
                  <a:pt x="85158" y="39825"/>
                  <a:pt x="87730" y="37635"/>
                </a:cubicBezTo>
                <a:lnTo>
                  <a:pt x="130212" y="2392"/>
                </a:lnTo>
                <a:cubicBezTo>
                  <a:pt x="136689" y="-3037"/>
                  <a:pt x="146595" y="1344"/>
                  <a:pt x="146880" y="9822"/>
                </a:cubicBezTo>
                <a:close/>
              </a:path>
            </a:pathLst>
          </a:custGeom>
          <a:solidFill>
            <a:srgbClr val="EDB863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th-TH"/>
          </a:p>
        </p:txBody>
      </p:sp>
      <p:sp>
        <p:nvSpPr>
          <p:cNvPr id="706" name="Graphic 19325">
            <a:extLst>
              <a:ext uri="{FF2B5EF4-FFF2-40B4-BE49-F238E27FC236}">
                <a16:creationId xmlns:a16="http://schemas.microsoft.com/office/drawing/2014/main" id="{076BFB6E-8AA9-41EA-B47A-E86D43AF214F}"/>
              </a:ext>
            </a:extLst>
          </p:cNvPr>
          <p:cNvSpPr/>
          <p:nvPr/>
        </p:nvSpPr>
        <p:spPr>
          <a:xfrm>
            <a:off x="6565129" y="907814"/>
            <a:ext cx="358302" cy="319585"/>
          </a:xfrm>
          <a:custGeom>
            <a:avLst/>
            <a:gdLst>
              <a:gd name="connsiteX0" fmla="*/ 146880 w 205159"/>
              <a:gd name="connsiteY0" fmla="*/ 9822 h 208179"/>
              <a:gd name="connsiteX1" fmla="*/ 148976 w 205159"/>
              <a:gd name="connsiteY1" fmla="*/ 64971 h 208179"/>
              <a:gd name="connsiteX2" fmla="*/ 153738 w 205159"/>
              <a:gd name="connsiteY2" fmla="*/ 73163 h 208179"/>
              <a:gd name="connsiteX3" fmla="*/ 200411 w 205159"/>
              <a:gd name="connsiteY3" fmla="*/ 102690 h 208179"/>
              <a:gd name="connsiteX4" fmla="*/ 198506 w 205159"/>
              <a:gd name="connsiteY4" fmla="*/ 120883 h 208179"/>
              <a:gd name="connsiteX5" fmla="*/ 146690 w 205159"/>
              <a:gd name="connsiteY5" fmla="*/ 139933 h 208179"/>
              <a:gd name="connsiteX6" fmla="*/ 140308 w 205159"/>
              <a:gd name="connsiteY6" fmla="*/ 146982 h 208179"/>
              <a:gd name="connsiteX7" fmla="*/ 126687 w 205159"/>
              <a:gd name="connsiteY7" fmla="*/ 200512 h 208179"/>
              <a:gd name="connsiteX8" fmla="*/ 108780 w 205159"/>
              <a:gd name="connsiteY8" fmla="*/ 204322 h 208179"/>
              <a:gd name="connsiteX9" fmla="*/ 74586 w 205159"/>
              <a:gd name="connsiteY9" fmla="*/ 160888 h 208179"/>
              <a:gd name="connsiteX10" fmla="*/ 65918 w 205159"/>
              <a:gd name="connsiteY10" fmla="*/ 156983 h 208179"/>
              <a:gd name="connsiteX11" fmla="*/ 10863 w 205159"/>
              <a:gd name="connsiteY11" fmla="*/ 160507 h 208179"/>
              <a:gd name="connsiteX12" fmla="*/ 1719 w 205159"/>
              <a:gd name="connsiteY12" fmla="*/ 144696 h 208179"/>
              <a:gd name="connsiteX13" fmla="*/ 32390 w 205159"/>
              <a:gd name="connsiteY13" fmla="*/ 98785 h 208179"/>
              <a:gd name="connsiteX14" fmla="*/ 33438 w 205159"/>
              <a:gd name="connsiteY14" fmla="*/ 89355 h 208179"/>
              <a:gd name="connsiteX15" fmla="*/ 13054 w 205159"/>
              <a:gd name="connsiteY15" fmla="*/ 38111 h 208179"/>
              <a:gd name="connsiteX16" fmla="*/ 25341 w 205159"/>
              <a:gd name="connsiteY16" fmla="*/ 24585 h 208179"/>
              <a:gd name="connsiteX17" fmla="*/ 78491 w 205159"/>
              <a:gd name="connsiteY17" fmla="*/ 39635 h 208179"/>
              <a:gd name="connsiteX18" fmla="*/ 87730 w 205159"/>
              <a:gd name="connsiteY18" fmla="*/ 37635 h 208179"/>
              <a:gd name="connsiteX19" fmla="*/ 130212 w 205159"/>
              <a:gd name="connsiteY19" fmla="*/ 2392 h 208179"/>
              <a:gd name="connsiteX20" fmla="*/ 146880 w 205159"/>
              <a:gd name="connsiteY20" fmla="*/ 9822 h 2081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205159" h="208179">
                <a:moveTo>
                  <a:pt x="146880" y="9822"/>
                </a:moveTo>
                <a:lnTo>
                  <a:pt x="148976" y="64971"/>
                </a:lnTo>
                <a:cubicBezTo>
                  <a:pt x="149071" y="68305"/>
                  <a:pt x="150881" y="71353"/>
                  <a:pt x="153738" y="73163"/>
                </a:cubicBezTo>
                <a:lnTo>
                  <a:pt x="200411" y="102690"/>
                </a:lnTo>
                <a:cubicBezTo>
                  <a:pt x="207555" y="107167"/>
                  <a:pt x="206412" y="117930"/>
                  <a:pt x="198506" y="120883"/>
                </a:cubicBezTo>
                <a:lnTo>
                  <a:pt x="146690" y="139933"/>
                </a:lnTo>
                <a:cubicBezTo>
                  <a:pt x="143547" y="141076"/>
                  <a:pt x="141165" y="143743"/>
                  <a:pt x="140308" y="146982"/>
                </a:cubicBezTo>
                <a:lnTo>
                  <a:pt x="126687" y="200512"/>
                </a:lnTo>
                <a:cubicBezTo>
                  <a:pt x="124592" y="208704"/>
                  <a:pt x="114019" y="210894"/>
                  <a:pt x="108780" y="204322"/>
                </a:cubicBezTo>
                <a:lnTo>
                  <a:pt x="74586" y="160888"/>
                </a:lnTo>
                <a:cubicBezTo>
                  <a:pt x="72490" y="158221"/>
                  <a:pt x="69252" y="156792"/>
                  <a:pt x="65918" y="156983"/>
                </a:cubicBezTo>
                <a:lnTo>
                  <a:pt x="10863" y="160507"/>
                </a:lnTo>
                <a:cubicBezTo>
                  <a:pt x="2481" y="161079"/>
                  <a:pt x="-2948" y="151649"/>
                  <a:pt x="1719" y="144696"/>
                </a:cubicBezTo>
                <a:lnTo>
                  <a:pt x="32390" y="98785"/>
                </a:lnTo>
                <a:cubicBezTo>
                  <a:pt x="34295" y="96023"/>
                  <a:pt x="34676" y="92499"/>
                  <a:pt x="33438" y="89355"/>
                </a:cubicBezTo>
                <a:lnTo>
                  <a:pt x="13054" y="38111"/>
                </a:lnTo>
                <a:cubicBezTo>
                  <a:pt x="9911" y="30300"/>
                  <a:pt x="17150" y="22299"/>
                  <a:pt x="25341" y="24585"/>
                </a:cubicBezTo>
                <a:lnTo>
                  <a:pt x="78491" y="39635"/>
                </a:lnTo>
                <a:cubicBezTo>
                  <a:pt x="81729" y="40587"/>
                  <a:pt x="85158" y="39825"/>
                  <a:pt x="87730" y="37635"/>
                </a:cubicBezTo>
                <a:lnTo>
                  <a:pt x="130212" y="2392"/>
                </a:lnTo>
                <a:cubicBezTo>
                  <a:pt x="136689" y="-3037"/>
                  <a:pt x="146595" y="1344"/>
                  <a:pt x="146880" y="9822"/>
                </a:cubicBezTo>
                <a:close/>
              </a:path>
            </a:pathLst>
          </a:custGeom>
          <a:solidFill>
            <a:srgbClr val="EDB863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th-TH"/>
          </a:p>
        </p:txBody>
      </p:sp>
      <p:sp>
        <p:nvSpPr>
          <p:cNvPr id="707" name="Graphic 19325">
            <a:extLst>
              <a:ext uri="{FF2B5EF4-FFF2-40B4-BE49-F238E27FC236}">
                <a16:creationId xmlns:a16="http://schemas.microsoft.com/office/drawing/2014/main" id="{076BFB6E-8AA9-41EA-B47A-E86D43AF214F}"/>
              </a:ext>
            </a:extLst>
          </p:cNvPr>
          <p:cNvSpPr/>
          <p:nvPr/>
        </p:nvSpPr>
        <p:spPr>
          <a:xfrm>
            <a:off x="10661563" y="4252352"/>
            <a:ext cx="450166" cy="401523"/>
          </a:xfrm>
          <a:custGeom>
            <a:avLst/>
            <a:gdLst>
              <a:gd name="connsiteX0" fmla="*/ 146880 w 205159"/>
              <a:gd name="connsiteY0" fmla="*/ 9822 h 208179"/>
              <a:gd name="connsiteX1" fmla="*/ 148976 w 205159"/>
              <a:gd name="connsiteY1" fmla="*/ 64971 h 208179"/>
              <a:gd name="connsiteX2" fmla="*/ 153738 w 205159"/>
              <a:gd name="connsiteY2" fmla="*/ 73163 h 208179"/>
              <a:gd name="connsiteX3" fmla="*/ 200411 w 205159"/>
              <a:gd name="connsiteY3" fmla="*/ 102690 h 208179"/>
              <a:gd name="connsiteX4" fmla="*/ 198506 w 205159"/>
              <a:gd name="connsiteY4" fmla="*/ 120883 h 208179"/>
              <a:gd name="connsiteX5" fmla="*/ 146690 w 205159"/>
              <a:gd name="connsiteY5" fmla="*/ 139933 h 208179"/>
              <a:gd name="connsiteX6" fmla="*/ 140308 w 205159"/>
              <a:gd name="connsiteY6" fmla="*/ 146982 h 208179"/>
              <a:gd name="connsiteX7" fmla="*/ 126687 w 205159"/>
              <a:gd name="connsiteY7" fmla="*/ 200512 h 208179"/>
              <a:gd name="connsiteX8" fmla="*/ 108780 w 205159"/>
              <a:gd name="connsiteY8" fmla="*/ 204322 h 208179"/>
              <a:gd name="connsiteX9" fmla="*/ 74586 w 205159"/>
              <a:gd name="connsiteY9" fmla="*/ 160888 h 208179"/>
              <a:gd name="connsiteX10" fmla="*/ 65918 w 205159"/>
              <a:gd name="connsiteY10" fmla="*/ 156983 h 208179"/>
              <a:gd name="connsiteX11" fmla="*/ 10863 w 205159"/>
              <a:gd name="connsiteY11" fmla="*/ 160507 h 208179"/>
              <a:gd name="connsiteX12" fmla="*/ 1719 w 205159"/>
              <a:gd name="connsiteY12" fmla="*/ 144696 h 208179"/>
              <a:gd name="connsiteX13" fmla="*/ 32390 w 205159"/>
              <a:gd name="connsiteY13" fmla="*/ 98785 h 208179"/>
              <a:gd name="connsiteX14" fmla="*/ 33438 w 205159"/>
              <a:gd name="connsiteY14" fmla="*/ 89355 h 208179"/>
              <a:gd name="connsiteX15" fmla="*/ 13054 w 205159"/>
              <a:gd name="connsiteY15" fmla="*/ 38111 h 208179"/>
              <a:gd name="connsiteX16" fmla="*/ 25341 w 205159"/>
              <a:gd name="connsiteY16" fmla="*/ 24585 h 208179"/>
              <a:gd name="connsiteX17" fmla="*/ 78491 w 205159"/>
              <a:gd name="connsiteY17" fmla="*/ 39635 h 208179"/>
              <a:gd name="connsiteX18" fmla="*/ 87730 w 205159"/>
              <a:gd name="connsiteY18" fmla="*/ 37635 h 208179"/>
              <a:gd name="connsiteX19" fmla="*/ 130212 w 205159"/>
              <a:gd name="connsiteY19" fmla="*/ 2392 h 208179"/>
              <a:gd name="connsiteX20" fmla="*/ 146880 w 205159"/>
              <a:gd name="connsiteY20" fmla="*/ 9822 h 2081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205159" h="208179">
                <a:moveTo>
                  <a:pt x="146880" y="9822"/>
                </a:moveTo>
                <a:lnTo>
                  <a:pt x="148976" y="64971"/>
                </a:lnTo>
                <a:cubicBezTo>
                  <a:pt x="149071" y="68305"/>
                  <a:pt x="150881" y="71353"/>
                  <a:pt x="153738" y="73163"/>
                </a:cubicBezTo>
                <a:lnTo>
                  <a:pt x="200411" y="102690"/>
                </a:lnTo>
                <a:cubicBezTo>
                  <a:pt x="207555" y="107167"/>
                  <a:pt x="206412" y="117930"/>
                  <a:pt x="198506" y="120883"/>
                </a:cubicBezTo>
                <a:lnTo>
                  <a:pt x="146690" y="139933"/>
                </a:lnTo>
                <a:cubicBezTo>
                  <a:pt x="143547" y="141076"/>
                  <a:pt x="141165" y="143743"/>
                  <a:pt x="140308" y="146982"/>
                </a:cubicBezTo>
                <a:lnTo>
                  <a:pt x="126687" y="200512"/>
                </a:lnTo>
                <a:cubicBezTo>
                  <a:pt x="124592" y="208704"/>
                  <a:pt x="114019" y="210894"/>
                  <a:pt x="108780" y="204322"/>
                </a:cubicBezTo>
                <a:lnTo>
                  <a:pt x="74586" y="160888"/>
                </a:lnTo>
                <a:cubicBezTo>
                  <a:pt x="72490" y="158221"/>
                  <a:pt x="69252" y="156792"/>
                  <a:pt x="65918" y="156983"/>
                </a:cubicBezTo>
                <a:lnTo>
                  <a:pt x="10863" y="160507"/>
                </a:lnTo>
                <a:cubicBezTo>
                  <a:pt x="2481" y="161079"/>
                  <a:pt x="-2948" y="151649"/>
                  <a:pt x="1719" y="144696"/>
                </a:cubicBezTo>
                <a:lnTo>
                  <a:pt x="32390" y="98785"/>
                </a:lnTo>
                <a:cubicBezTo>
                  <a:pt x="34295" y="96023"/>
                  <a:pt x="34676" y="92499"/>
                  <a:pt x="33438" y="89355"/>
                </a:cubicBezTo>
                <a:lnTo>
                  <a:pt x="13054" y="38111"/>
                </a:lnTo>
                <a:cubicBezTo>
                  <a:pt x="9911" y="30300"/>
                  <a:pt x="17150" y="22299"/>
                  <a:pt x="25341" y="24585"/>
                </a:cubicBezTo>
                <a:lnTo>
                  <a:pt x="78491" y="39635"/>
                </a:lnTo>
                <a:cubicBezTo>
                  <a:pt x="81729" y="40587"/>
                  <a:pt x="85158" y="39825"/>
                  <a:pt x="87730" y="37635"/>
                </a:cubicBezTo>
                <a:lnTo>
                  <a:pt x="130212" y="2392"/>
                </a:lnTo>
                <a:cubicBezTo>
                  <a:pt x="136689" y="-3037"/>
                  <a:pt x="146595" y="1344"/>
                  <a:pt x="146880" y="9822"/>
                </a:cubicBezTo>
                <a:close/>
              </a:path>
            </a:pathLst>
          </a:custGeom>
          <a:solidFill>
            <a:srgbClr val="EDB863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th-TH"/>
          </a:p>
        </p:txBody>
      </p:sp>
      <p:sp>
        <p:nvSpPr>
          <p:cNvPr id="708" name="Graphic 19322">
            <a:extLst>
              <a:ext uri="{FF2B5EF4-FFF2-40B4-BE49-F238E27FC236}">
                <a16:creationId xmlns:a16="http://schemas.microsoft.com/office/drawing/2014/main" id="{E2D21D1C-1444-4B25-916F-66EDC58DA94B}"/>
              </a:ext>
            </a:extLst>
          </p:cNvPr>
          <p:cNvSpPr/>
          <p:nvPr/>
        </p:nvSpPr>
        <p:spPr>
          <a:xfrm rot="3562436">
            <a:off x="7287065" y="-1853706"/>
            <a:ext cx="7727288" cy="5913330"/>
          </a:xfrm>
          <a:custGeom>
            <a:avLst/>
            <a:gdLst>
              <a:gd name="connsiteX0" fmla="*/ 0 w 1854041"/>
              <a:gd name="connsiteY0" fmla="*/ 1754791 h 1754790"/>
              <a:gd name="connsiteX1" fmla="*/ 355854 w 1854041"/>
              <a:gd name="connsiteY1" fmla="*/ 1408938 h 1754790"/>
              <a:gd name="connsiteX2" fmla="*/ 1166717 w 1854041"/>
              <a:gd name="connsiteY2" fmla="*/ 1711452 h 1754790"/>
              <a:gd name="connsiteX3" fmla="*/ 1469231 w 1854041"/>
              <a:gd name="connsiteY3" fmla="*/ 677323 h 1754790"/>
              <a:gd name="connsiteX4" fmla="*/ 1854041 w 1854041"/>
              <a:gd name="connsiteY4" fmla="*/ 1076516 h 1754790"/>
              <a:gd name="connsiteX5" fmla="*/ 1854041 w 1854041"/>
              <a:gd name="connsiteY5" fmla="*/ 0 h 1754790"/>
              <a:gd name="connsiteX6" fmla="*/ 0 w 1854041"/>
              <a:gd name="connsiteY6" fmla="*/ 0 h 1754790"/>
              <a:gd name="connsiteX7" fmla="*/ 0 w 1854041"/>
              <a:gd name="connsiteY7" fmla="*/ 1754791 h 17547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854041" h="1754790">
                <a:moveTo>
                  <a:pt x="0" y="1754791"/>
                </a:moveTo>
                <a:cubicBezTo>
                  <a:pt x="0" y="1754791"/>
                  <a:pt x="97060" y="1443418"/>
                  <a:pt x="355854" y="1408938"/>
                </a:cubicBezTo>
                <a:cubicBezTo>
                  <a:pt x="653606" y="1369314"/>
                  <a:pt x="814102" y="1827943"/>
                  <a:pt x="1166717" y="1711452"/>
                </a:cubicBezTo>
                <a:cubicBezTo>
                  <a:pt x="1545241" y="1586293"/>
                  <a:pt x="1154049" y="794480"/>
                  <a:pt x="1469231" y="677323"/>
                </a:cubicBezTo>
                <a:cubicBezTo>
                  <a:pt x="1785271" y="559784"/>
                  <a:pt x="1854041" y="1076516"/>
                  <a:pt x="1854041" y="1076516"/>
                </a:cubicBezTo>
                <a:lnTo>
                  <a:pt x="1854041" y="0"/>
                </a:lnTo>
                <a:lnTo>
                  <a:pt x="0" y="0"/>
                </a:lnTo>
                <a:lnTo>
                  <a:pt x="0" y="1754791"/>
                </a:lnTo>
                <a:close/>
              </a:path>
            </a:pathLst>
          </a:custGeom>
          <a:noFill/>
          <a:ln w="38100" cap="rnd">
            <a:solidFill>
              <a:schemeClr val="bg2"/>
            </a:solidFill>
            <a:custDash>
              <a:ds d="225000" sp="225000"/>
            </a:custDash>
            <a:round/>
          </a:ln>
        </p:spPr>
        <p:txBody>
          <a:bodyPr rtlCol="0" anchor="ctr"/>
          <a:lstStyle/>
          <a:p>
            <a:endParaRPr lang="th-TH"/>
          </a:p>
        </p:txBody>
      </p:sp>
      <p:grpSp>
        <p:nvGrpSpPr>
          <p:cNvPr id="709" name="Graphic 15">
            <a:extLst>
              <a:ext uri="{FF2B5EF4-FFF2-40B4-BE49-F238E27FC236}">
                <a16:creationId xmlns:a16="http://schemas.microsoft.com/office/drawing/2014/main" id="{0736D167-B5CB-4CB6-9BCB-4266376FB24D}"/>
              </a:ext>
            </a:extLst>
          </p:cNvPr>
          <p:cNvGrpSpPr/>
          <p:nvPr/>
        </p:nvGrpSpPr>
        <p:grpSpPr>
          <a:xfrm rot="2587589">
            <a:off x="8673725" y="2632421"/>
            <a:ext cx="2121968" cy="1439490"/>
            <a:chOff x="6146131" y="1837154"/>
            <a:chExt cx="986043" cy="639817"/>
          </a:xfrm>
        </p:grpSpPr>
        <p:sp>
          <p:nvSpPr>
            <p:cNvPr id="710" name="Freeform: Shape 4">
              <a:extLst>
                <a:ext uri="{FF2B5EF4-FFF2-40B4-BE49-F238E27FC236}">
                  <a16:creationId xmlns:a16="http://schemas.microsoft.com/office/drawing/2014/main" id="{87D3E7A5-F0F2-42FB-8C69-77C09C04C0F5}"/>
                </a:ext>
              </a:extLst>
            </p:cNvPr>
            <p:cNvSpPr/>
            <p:nvPr/>
          </p:nvSpPr>
          <p:spPr>
            <a:xfrm rot="-4218342">
              <a:off x="6376223" y="1906842"/>
              <a:ext cx="500441" cy="500441"/>
            </a:xfrm>
            <a:custGeom>
              <a:avLst/>
              <a:gdLst>
                <a:gd name="connsiteX0" fmla="*/ 500441 w 500441"/>
                <a:gd name="connsiteY0" fmla="*/ 250221 h 500441"/>
                <a:gd name="connsiteX1" fmla="*/ 250221 w 500441"/>
                <a:gd name="connsiteY1" fmla="*/ 500441 h 500441"/>
                <a:gd name="connsiteX2" fmla="*/ 0 w 500441"/>
                <a:gd name="connsiteY2" fmla="*/ 250221 h 500441"/>
                <a:gd name="connsiteX3" fmla="*/ 250221 w 500441"/>
                <a:gd name="connsiteY3" fmla="*/ 0 h 500441"/>
                <a:gd name="connsiteX4" fmla="*/ 500441 w 500441"/>
                <a:gd name="connsiteY4" fmla="*/ 250221 h 500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0441" h="500441">
                  <a:moveTo>
                    <a:pt x="500441" y="250221"/>
                  </a:moveTo>
                  <a:cubicBezTo>
                    <a:pt x="500441" y="388414"/>
                    <a:pt x="388414" y="500441"/>
                    <a:pt x="250221" y="500441"/>
                  </a:cubicBezTo>
                  <a:cubicBezTo>
                    <a:pt x="112028" y="500441"/>
                    <a:pt x="0" y="388414"/>
                    <a:pt x="0" y="250221"/>
                  </a:cubicBezTo>
                  <a:cubicBezTo>
                    <a:pt x="0" y="112028"/>
                    <a:pt x="112028" y="0"/>
                    <a:pt x="250221" y="0"/>
                  </a:cubicBezTo>
                  <a:cubicBezTo>
                    <a:pt x="388414" y="0"/>
                    <a:pt x="500441" y="112028"/>
                    <a:pt x="500441" y="250221"/>
                  </a:cubicBezTo>
                  <a:close/>
                </a:path>
              </a:pathLst>
            </a:custGeom>
            <a:solidFill>
              <a:srgbClr val="F27C9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11" name="Freeform: Shape 5">
              <a:extLst>
                <a:ext uri="{FF2B5EF4-FFF2-40B4-BE49-F238E27FC236}">
                  <a16:creationId xmlns:a16="http://schemas.microsoft.com/office/drawing/2014/main" id="{44A318F4-B45F-48EA-93A1-7322A5520028}"/>
                </a:ext>
              </a:extLst>
            </p:cNvPr>
            <p:cNvSpPr/>
            <p:nvPr/>
          </p:nvSpPr>
          <p:spPr>
            <a:xfrm>
              <a:off x="6623159" y="2090258"/>
              <a:ext cx="253724" cy="168988"/>
            </a:xfrm>
            <a:custGeom>
              <a:avLst/>
              <a:gdLst>
                <a:gd name="connsiteX0" fmla="*/ 244555 w 253724"/>
                <a:gd name="connsiteY0" fmla="*/ 193 h 168988"/>
                <a:gd name="connsiteX1" fmla="*/ 249603 w 253724"/>
                <a:gd name="connsiteY1" fmla="*/ 111921 h 168988"/>
                <a:gd name="connsiteX2" fmla="*/ 193025 w 253724"/>
                <a:gd name="connsiteY2" fmla="*/ 137258 h 168988"/>
                <a:gd name="connsiteX3" fmla="*/ 1192 w 253724"/>
                <a:gd name="connsiteY3" fmla="*/ 96586 h 168988"/>
                <a:gd name="connsiteX4" fmla="*/ 64437 w 253724"/>
                <a:gd name="connsiteY4" fmla="*/ 47056 h 168988"/>
                <a:gd name="connsiteX5" fmla="*/ 99204 w 253724"/>
                <a:gd name="connsiteY5" fmla="*/ 46104 h 168988"/>
                <a:gd name="connsiteX6" fmla="*/ 125493 w 253724"/>
                <a:gd name="connsiteY6" fmla="*/ 23053 h 168988"/>
                <a:gd name="connsiteX7" fmla="*/ 179214 w 253724"/>
                <a:gd name="connsiteY7" fmla="*/ 2860 h 168988"/>
                <a:gd name="connsiteX8" fmla="*/ 244555 w 253724"/>
                <a:gd name="connsiteY8" fmla="*/ 193 h 168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3724" h="168988">
                  <a:moveTo>
                    <a:pt x="244555" y="193"/>
                  </a:moveTo>
                  <a:cubicBezTo>
                    <a:pt x="254747" y="36483"/>
                    <a:pt x="256461" y="74869"/>
                    <a:pt x="249603" y="111921"/>
                  </a:cubicBezTo>
                  <a:cubicBezTo>
                    <a:pt x="235411" y="114112"/>
                    <a:pt x="217600" y="120875"/>
                    <a:pt x="193025" y="137258"/>
                  </a:cubicBezTo>
                  <a:cubicBezTo>
                    <a:pt x="79868" y="212791"/>
                    <a:pt x="9002" y="134686"/>
                    <a:pt x="1192" y="96586"/>
                  </a:cubicBezTo>
                  <a:cubicBezTo>
                    <a:pt x="-7572" y="54009"/>
                    <a:pt x="33862" y="47627"/>
                    <a:pt x="64437" y="47056"/>
                  </a:cubicBezTo>
                  <a:cubicBezTo>
                    <a:pt x="80916" y="46675"/>
                    <a:pt x="81773" y="54486"/>
                    <a:pt x="99204" y="46104"/>
                  </a:cubicBezTo>
                  <a:cubicBezTo>
                    <a:pt x="107300" y="42294"/>
                    <a:pt x="117682" y="28577"/>
                    <a:pt x="125493" y="23053"/>
                  </a:cubicBezTo>
                  <a:cubicBezTo>
                    <a:pt x="141876" y="11718"/>
                    <a:pt x="159402" y="5241"/>
                    <a:pt x="179214" y="2860"/>
                  </a:cubicBezTo>
                  <a:cubicBezTo>
                    <a:pt x="194073" y="1050"/>
                    <a:pt x="218361" y="-569"/>
                    <a:pt x="244555" y="193"/>
                  </a:cubicBezTo>
                  <a:close/>
                </a:path>
              </a:pathLst>
            </a:custGeom>
            <a:solidFill>
              <a:srgbClr val="EA5C7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12" name="Freeform: Shape 6">
              <a:extLst>
                <a:ext uri="{FF2B5EF4-FFF2-40B4-BE49-F238E27FC236}">
                  <a16:creationId xmlns:a16="http://schemas.microsoft.com/office/drawing/2014/main" id="{D8D774AA-19E6-4CFC-8422-9230F192B279}"/>
                </a:ext>
              </a:extLst>
            </p:cNvPr>
            <p:cNvSpPr/>
            <p:nvPr/>
          </p:nvSpPr>
          <p:spPr>
            <a:xfrm>
              <a:off x="6442995" y="2296590"/>
              <a:ext cx="340899" cy="110760"/>
            </a:xfrm>
            <a:custGeom>
              <a:avLst/>
              <a:gdLst>
                <a:gd name="connsiteX0" fmla="*/ 340900 w 340899"/>
                <a:gd name="connsiteY0" fmla="*/ 55132 h 110760"/>
                <a:gd name="connsiteX1" fmla="*/ 10763 w 340899"/>
                <a:gd name="connsiteY1" fmla="*/ 41606 h 110760"/>
                <a:gd name="connsiteX2" fmla="*/ 0 w 340899"/>
                <a:gd name="connsiteY2" fmla="*/ 30652 h 110760"/>
                <a:gd name="connsiteX3" fmla="*/ 32290 w 340899"/>
                <a:gd name="connsiteY3" fmla="*/ 13126 h 110760"/>
                <a:gd name="connsiteX4" fmla="*/ 80010 w 340899"/>
                <a:gd name="connsiteY4" fmla="*/ 15603 h 110760"/>
                <a:gd name="connsiteX5" fmla="*/ 126111 w 340899"/>
                <a:gd name="connsiteY5" fmla="*/ 45321 h 110760"/>
                <a:gd name="connsiteX6" fmla="*/ 226124 w 340899"/>
                <a:gd name="connsiteY6" fmla="*/ 1220 h 110760"/>
                <a:gd name="connsiteX7" fmla="*/ 270891 w 340899"/>
                <a:gd name="connsiteY7" fmla="*/ 24556 h 110760"/>
                <a:gd name="connsiteX8" fmla="*/ 337757 w 340899"/>
                <a:gd name="connsiteY8" fmla="*/ 52750 h 110760"/>
                <a:gd name="connsiteX9" fmla="*/ 340900 w 340899"/>
                <a:gd name="connsiteY9" fmla="*/ 55132 h 1107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0899" h="110760">
                  <a:moveTo>
                    <a:pt x="340900" y="55132"/>
                  </a:moveTo>
                  <a:cubicBezTo>
                    <a:pt x="244602" y="133237"/>
                    <a:pt x="102870" y="129426"/>
                    <a:pt x="10763" y="41606"/>
                  </a:cubicBezTo>
                  <a:cubicBezTo>
                    <a:pt x="7049" y="37987"/>
                    <a:pt x="3334" y="34367"/>
                    <a:pt x="0" y="30652"/>
                  </a:cubicBezTo>
                  <a:cubicBezTo>
                    <a:pt x="8668" y="22461"/>
                    <a:pt x="19241" y="16365"/>
                    <a:pt x="32290" y="13126"/>
                  </a:cubicBezTo>
                  <a:cubicBezTo>
                    <a:pt x="47816" y="9221"/>
                    <a:pt x="64961" y="10269"/>
                    <a:pt x="80010" y="15603"/>
                  </a:cubicBezTo>
                  <a:cubicBezTo>
                    <a:pt x="95155" y="20746"/>
                    <a:pt x="112300" y="43416"/>
                    <a:pt x="126111" y="45321"/>
                  </a:cubicBezTo>
                  <a:cubicBezTo>
                    <a:pt x="161639" y="50274"/>
                    <a:pt x="177832" y="-9162"/>
                    <a:pt x="226124" y="1220"/>
                  </a:cubicBezTo>
                  <a:cubicBezTo>
                    <a:pt x="242507" y="4744"/>
                    <a:pt x="256032" y="17794"/>
                    <a:pt x="270891" y="24556"/>
                  </a:cubicBezTo>
                  <a:cubicBezTo>
                    <a:pt x="293656" y="34939"/>
                    <a:pt x="316230" y="39034"/>
                    <a:pt x="337757" y="52750"/>
                  </a:cubicBezTo>
                  <a:cubicBezTo>
                    <a:pt x="338900" y="53417"/>
                    <a:pt x="340043" y="54274"/>
                    <a:pt x="340900" y="55132"/>
                  </a:cubicBezTo>
                  <a:close/>
                </a:path>
              </a:pathLst>
            </a:custGeom>
            <a:solidFill>
              <a:srgbClr val="EA5C7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13" name="Freeform: Shape 7">
              <a:extLst>
                <a:ext uri="{FF2B5EF4-FFF2-40B4-BE49-F238E27FC236}">
                  <a16:creationId xmlns:a16="http://schemas.microsoft.com/office/drawing/2014/main" id="{1AA20B66-9817-4801-BEEC-EE952BE662F6}"/>
                </a:ext>
              </a:extLst>
            </p:cNvPr>
            <p:cNvSpPr/>
            <p:nvPr/>
          </p:nvSpPr>
          <p:spPr>
            <a:xfrm>
              <a:off x="6146131" y="1962707"/>
              <a:ext cx="986043" cy="475617"/>
            </a:xfrm>
            <a:custGeom>
              <a:avLst/>
              <a:gdLst>
                <a:gd name="connsiteX0" fmla="*/ 665576 w 986043"/>
                <a:gd name="connsiteY0" fmla="*/ 36971 h 475617"/>
                <a:gd name="connsiteX1" fmla="*/ 768827 w 986043"/>
                <a:gd name="connsiteY1" fmla="*/ 8491 h 475617"/>
                <a:gd name="connsiteX2" fmla="*/ 878365 w 986043"/>
                <a:gd name="connsiteY2" fmla="*/ 871 h 475617"/>
                <a:gd name="connsiteX3" fmla="*/ 937610 w 986043"/>
                <a:gd name="connsiteY3" fmla="*/ 14016 h 475617"/>
                <a:gd name="connsiteX4" fmla="*/ 968376 w 986043"/>
                <a:gd name="connsiteY4" fmla="*/ 35256 h 475617"/>
                <a:gd name="connsiteX5" fmla="*/ 985807 w 986043"/>
                <a:gd name="connsiteY5" fmla="*/ 75642 h 475617"/>
                <a:gd name="connsiteX6" fmla="*/ 979520 w 986043"/>
                <a:gd name="connsiteY6" fmla="*/ 114028 h 475617"/>
                <a:gd name="connsiteX7" fmla="*/ 963613 w 986043"/>
                <a:gd name="connsiteY7" fmla="*/ 142794 h 475617"/>
                <a:gd name="connsiteX8" fmla="*/ 923323 w 986043"/>
                <a:gd name="connsiteY8" fmla="*/ 185180 h 475617"/>
                <a:gd name="connsiteX9" fmla="*/ 830740 w 986043"/>
                <a:gd name="connsiteY9" fmla="*/ 243663 h 475617"/>
                <a:gd name="connsiteX10" fmla="*/ 734537 w 986043"/>
                <a:gd name="connsiteY10" fmla="*/ 289860 h 475617"/>
                <a:gd name="connsiteX11" fmla="*/ 542513 w 986043"/>
                <a:gd name="connsiteY11" fmla="*/ 380061 h 475617"/>
                <a:gd name="connsiteX12" fmla="*/ 443548 w 986043"/>
                <a:gd name="connsiteY12" fmla="*/ 420352 h 475617"/>
                <a:gd name="connsiteX13" fmla="*/ 340583 w 986043"/>
                <a:gd name="connsiteY13" fmla="*/ 450451 h 475617"/>
                <a:gd name="connsiteX14" fmla="*/ 234094 w 986043"/>
                <a:gd name="connsiteY14" fmla="*/ 470740 h 475617"/>
                <a:gd name="connsiteX15" fmla="*/ 122556 w 986043"/>
                <a:gd name="connsiteY15" fmla="*/ 473597 h 475617"/>
                <a:gd name="connsiteX16" fmla="*/ 63310 w 986043"/>
                <a:gd name="connsiteY16" fmla="*/ 460548 h 475617"/>
                <a:gd name="connsiteX17" fmla="*/ 32259 w 986043"/>
                <a:gd name="connsiteY17" fmla="*/ 444165 h 475617"/>
                <a:gd name="connsiteX18" fmla="*/ 5494 w 986043"/>
                <a:gd name="connsiteY18" fmla="*/ 411208 h 475617"/>
                <a:gd name="connsiteX19" fmla="*/ 64 w 986043"/>
                <a:gd name="connsiteY19" fmla="*/ 388158 h 475617"/>
                <a:gd name="connsiteX20" fmla="*/ 2065 w 986043"/>
                <a:gd name="connsiteY20" fmla="*/ 366917 h 475617"/>
                <a:gd name="connsiteX21" fmla="*/ 15876 w 986043"/>
                <a:gd name="connsiteY21" fmla="*/ 334532 h 475617"/>
                <a:gd name="connsiteX22" fmla="*/ 54643 w 986043"/>
                <a:gd name="connsiteY22" fmla="*/ 289479 h 475617"/>
                <a:gd name="connsiteX23" fmla="*/ 144273 w 986043"/>
                <a:gd name="connsiteY23" fmla="*/ 226518 h 475617"/>
                <a:gd name="connsiteX24" fmla="*/ 241523 w 986043"/>
                <a:gd name="connsiteY24" fmla="*/ 182037 h 475617"/>
                <a:gd name="connsiteX25" fmla="*/ 244571 w 986043"/>
                <a:gd name="connsiteY25" fmla="*/ 187752 h 475617"/>
                <a:gd name="connsiteX26" fmla="*/ 162656 w 986043"/>
                <a:gd name="connsiteY26" fmla="*/ 253093 h 475617"/>
                <a:gd name="connsiteX27" fmla="*/ 90647 w 986043"/>
                <a:gd name="connsiteY27" fmla="*/ 324150 h 475617"/>
                <a:gd name="connsiteX28" fmla="*/ 65311 w 986043"/>
                <a:gd name="connsiteY28" fmla="*/ 362059 h 475617"/>
                <a:gd name="connsiteX29" fmla="*/ 60072 w 986043"/>
                <a:gd name="connsiteY29" fmla="*/ 378347 h 475617"/>
                <a:gd name="connsiteX30" fmla="*/ 60262 w 986043"/>
                <a:gd name="connsiteY30" fmla="*/ 383205 h 475617"/>
                <a:gd name="connsiteX31" fmla="*/ 61501 w 986043"/>
                <a:gd name="connsiteY31" fmla="*/ 385491 h 475617"/>
                <a:gd name="connsiteX32" fmla="*/ 85027 w 986043"/>
                <a:gd name="connsiteY32" fmla="*/ 398159 h 475617"/>
                <a:gd name="connsiteX33" fmla="*/ 128747 w 986043"/>
                <a:gd name="connsiteY33" fmla="*/ 405112 h 475617"/>
                <a:gd name="connsiteX34" fmla="*/ 328201 w 986043"/>
                <a:gd name="connsiteY34" fmla="*/ 390063 h 475617"/>
                <a:gd name="connsiteX35" fmla="*/ 429261 w 986043"/>
                <a:gd name="connsiteY35" fmla="*/ 369679 h 475617"/>
                <a:gd name="connsiteX36" fmla="*/ 530607 w 986043"/>
                <a:gd name="connsiteY36" fmla="*/ 345962 h 475617"/>
                <a:gd name="connsiteX37" fmla="*/ 725108 w 986043"/>
                <a:gd name="connsiteY37" fmla="*/ 271286 h 475617"/>
                <a:gd name="connsiteX38" fmla="*/ 886461 w 986043"/>
                <a:gd name="connsiteY38" fmla="*/ 145365 h 475617"/>
                <a:gd name="connsiteX39" fmla="*/ 915988 w 986043"/>
                <a:gd name="connsiteY39" fmla="*/ 109551 h 475617"/>
                <a:gd name="connsiteX40" fmla="*/ 928466 w 986043"/>
                <a:gd name="connsiteY40" fmla="*/ 79453 h 475617"/>
                <a:gd name="connsiteX41" fmla="*/ 926085 w 986043"/>
                <a:gd name="connsiteY41" fmla="*/ 72213 h 475617"/>
                <a:gd name="connsiteX42" fmla="*/ 914274 w 986043"/>
                <a:gd name="connsiteY42" fmla="*/ 63355 h 475617"/>
                <a:gd name="connsiteX43" fmla="*/ 872078 w 986043"/>
                <a:gd name="connsiteY43" fmla="*/ 50306 h 475617"/>
                <a:gd name="connsiteX44" fmla="*/ 771685 w 986043"/>
                <a:gd name="connsiteY44" fmla="*/ 42305 h 475617"/>
                <a:gd name="connsiteX45" fmla="*/ 666814 w 986043"/>
                <a:gd name="connsiteY45" fmla="*/ 43067 h 475617"/>
                <a:gd name="connsiteX46" fmla="*/ 665576 w 986043"/>
                <a:gd name="connsiteY46" fmla="*/ 36971 h 4756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986043" h="475617">
                  <a:moveTo>
                    <a:pt x="665576" y="36971"/>
                  </a:moveTo>
                  <a:cubicBezTo>
                    <a:pt x="698914" y="24303"/>
                    <a:pt x="733489" y="14968"/>
                    <a:pt x="768827" y="8491"/>
                  </a:cubicBezTo>
                  <a:cubicBezTo>
                    <a:pt x="804260" y="1919"/>
                    <a:pt x="840360" y="-1796"/>
                    <a:pt x="878365" y="871"/>
                  </a:cubicBezTo>
                  <a:cubicBezTo>
                    <a:pt x="897415" y="2300"/>
                    <a:pt x="916846" y="5348"/>
                    <a:pt x="937610" y="14016"/>
                  </a:cubicBezTo>
                  <a:cubicBezTo>
                    <a:pt x="947802" y="18588"/>
                    <a:pt x="958660" y="24874"/>
                    <a:pt x="968376" y="35256"/>
                  </a:cubicBezTo>
                  <a:cubicBezTo>
                    <a:pt x="978187" y="45734"/>
                    <a:pt x="984950" y="61355"/>
                    <a:pt x="985807" y="75642"/>
                  </a:cubicBezTo>
                  <a:cubicBezTo>
                    <a:pt x="986950" y="90216"/>
                    <a:pt x="983806" y="103170"/>
                    <a:pt x="979520" y="114028"/>
                  </a:cubicBezTo>
                  <a:cubicBezTo>
                    <a:pt x="975139" y="124982"/>
                    <a:pt x="969614" y="134317"/>
                    <a:pt x="963613" y="142794"/>
                  </a:cubicBezTo>
                  <a:cubicBezTo>
                    <a:pt x="951517" y="159558"/>
                    <a:pt x="937801" y="173178"/>
                    <a:pt x="923323" y="185180"/>
                  </a:cubicBezTo>
                  <a:cubicBezTo>
                    <a:pt x="894271" y="209088"/>
                    <a:pt x="862744" y="227280"/>
                    <a:pt x="830740" y="243663"/>
                  </a:cubicBezTo>
                  <a:cubicBezTo>
                    <a:pt x="798831" y="260046"/>
                    <a:pt x="766446" y="274715"/>
                    <a:pt x="734537" y="289860"/>
                  </a:cubicBezTo>
                  <a:cubicBezTo>
                    <a:pt x="670625" y="319959"/>
                    <a:pt x="607283" y="350629"/>
                    <a:pt x="542513" y="380061"/>
                  </a:cubicBezTo>
                  <a:cubicBezTo>
                    <a:pt x="510128" y="394540"/>
                    <a:pt x="477267" y="408636"/>
                    <a:pt x="443548" y="420352"/>
                  </a:cubicBezTo>
                  <a:cubicBezTo>
                    <a:pt x="409830" y="432163"/>
                    <a:pt x="375445" y="441974"/>
                    <a:pt x="340583" y="450451"/>
                  </a:cubicBezTo>
                  <a:cubicBezTo>
                    <a:pt x="305722" y="459024"/>
                    <a:pt x="270289" y="465977"/>
                    <a:pt x="234094" y="470740"/>
                  </a:cubicBezTo>
                  <a:cubicBezTo>
                    <a:pt x="197899" y="475311"/>
                    <a:pt x="160942" y="477502"/>
                    <a:pt x="122556" y="473597"/>
                  </a:cubicBezTo>
                  <a:cubicBezTo>
                    <a:pt x="103315" y="471597"/>
                    <a:pt x="83694" y="468263"/>
                    <a:pt x="63310" y="460548"/>
                  </a:cubicBezTo>
                  <a:cubicBezTo>
                    <a:pt x="53119" y="456738"/>
                    <a:pt x="42546" y="451785"/>
                    <a:pt x="32259" y="444165"/>
                  </a:cubicBezTo>
                  <a:cubicBezTo>
                    <a:pt x="22067" y="436545"/>
                    <a:pt x="11685" y="425591"/>
                    <a:pt x="5494" y="411208"/>
                  </a:cubicBezTo>
                  <a:cubicBezTo>
                    <a:pt x="2541" y="404350"/>
                    <a:pt x="541" y="395778"/>
                    <a:pt x="64" y="388158"/>
                  </a:cubicBezTo>
                  <a:cubicBezTo>
                    <a:pt x="-221" y="380538"/>
                    <a:pt x="445" y="373299"/>
                    <a:pt x="2065" y="366917"/>
                  </a:cubicBezTo>
                  <a:cubicBezTo>
                    <a:pt x="5113" y="354058"/>
                    <a:pt x="10161" y="343581"/>
                    <a:pt x="15876" y="334532"/>
                  </a:cubicBezTo>
                  <a:cubicBezTo>
                    <a:pt x="27401" y="316339"/>
                    <a:pt x="40831" y="302433"/>
                    <a:pt x="54643" y="289479"/>
                  </a:cubicBezTo>
                  <a:cubicBezTo>
                    <a:pt x="82646" y="264238"/>
                    <a:pt x="112840" y="244044"/>
                    <a:pt x="144273" y="226518"/>
                  </a:cubicBezTo>
                  <a:cubicBezTo>
                    <a:pt x="175610" y="208992"/>
                    <a:pt x="208090" y="194038"/>
                    <a:pt x="241523" y="182037"/>
                  </a:cubicBezTo>
                  <a:lnTo>
                    <a:pt x="244571" y="187752"/>
                  </a:lnTo>
                  <a:cubicBezTo>
                    <a:pt x="216472" y="209278"/>
                    <a:pt x="188850" y="230614"/>
                    <a:pt x="162656" y="253093"/>
                  </a:cubicBezTo>
                  <a:cubicBezTo>
                    <a:pt x="136558" y="275572"/>
                    <a:pt x="111412" y="299004"/>
                    <a:pt x="90647" y="324150"/>
                  </a:cubicBezTo>
                  <a:cubicBezTo>
                    <a:pt x="80265" y="336532"/>
                    <a:pt x="70930" y="349677"/>
                    <a:pt x="65311" y="362059"/>
                  </a:cubicBezTo>
                  <a:cubicBezTo>
                    <a:pt x="62548" y="368251"/>
                    <a:pt x="60453" y="374061"/>
                    <a:pt x="60072" y="378347"/>
                  </a:cubicBezTo>
                  <a:cubicBezTo>
                    <a:pt x="59786" y="380538"/>
                    <a:pt x="60072" y="382062"/>
                    <a:pt x="60262" y="383205"/>
                  </a:cubicBezTo>
                  <a:cubicBezTo>
                    <a:pt x="60739" y="384253"/>
                    <a:pt x="60739" y="384443"/>
                    <a:pt x="61501" y="385491"/>
                  </a:cubicBezTo>
                  <a:cubicBezTo>
                    <a:pt x="63406" y="388539"/>
                    <a:pt x="71978" y="394444"/>
                    <a:pt x="85027" y="398159"/>
                  </a:cubicBezTo>
                  <a:cubicBezTo>
                    <a:pt x="97791" y="401874"/>
                    <a:pt x="113126" y="403969"/>
                    <a:pt x="128747" y="405112"/>
                  </a:cubicBezTo>
                  <a:cubicBezTo>
                    <a:pt x="192184" y="408446"/>
                    <a:pt x="260954" y="401302"/>
                    <a:pt x="328201" y="390063"/>
                  </a:cubicBezTo>
                  <a:cubicBezTo>
                    <a:pt x="361919" y="384253"/>
                    <a:pt x="395542" y="377109"/>
                    <a:pt x="429261" y="369679"/>
                  </a:cubicBezTo>
                  <a:cubicBezTo>
                    <a:pt x="462979" y="362155"/>
                    <a:pt x="496888" y="354915"/>
                    <a:pt x="530607" y="345962"/>
                  </a:cubicBezTo>
                  <a:cubicBezTo>
                    <a:pt x="598044" y="328626"/>
                    <a:pt x="664147" y="304909"/>
                    <a:pt x="725108" y="271286"/>
                  </a:cubicBezTo>
                  <a:cubicBezTo>
                    <a:pt x="785877" y="237758"/>
                    <a:pt x="841027" y="192514"/>
                    <a:pt x="886461" y="145365"/>
                  </a:cubicBezTo>
                  <a:cubicBezTo>
                    <a:pt x="897605" y="133555"/>
                    <a:pt x="907987" y="121553"/>
                    <a:pt x="915988" y="109551"/>
                  </a:cubicBezTo>
                  <a:cubicBezTo>
                    <a:pt x="924085" y="97836"/>
                    <a:pt x="928943" y="85453"/>
                    <a:pt x="928466" y="79453"/>
                  </a:cubicBezTo>
                  <a:cubicBezTo>
                    <a:pt x="928180" y="76214"/>
                    <a:pt x="927800" y="74880"/>
                    <a:pt x="926085" y="72213"/>
                  </a:cubicBezTo>
                  <a:cubicBezTo>
                    <a:pt x="923989" y="69546"/>
                    <a:pt x="919798" y="66213"/>
                    <a:pt x="914274" y="63355"/>
                  </a:cubicBezTo>
                  <a:cubicBezTo>
                    <a:pt x="903034" y="57355"/>
                    <a:pt x="887794" y="53259"/>
                    <a:pt x="872078" y="50306"/>
                  </a:cubicBezTo>
                  <a:cubicBezTo>
                    <a:pt x="840360" y="44496"/>
                    <a:pt x="806070" y="43067"/>
                    <a:pt x="771685" y="42305"/>
                  </a:cubicBezTo>
                  <a:cubicBezTo>
                    <a:pt x="737204" y="41829"/>
                    <a:pt x="702247" y="42781"/>
                    <a:pt x="666814" y="43067"/>
                  </a:cubicBezTo>
                  <a:lnTo>
                    <a:pt x="665576" y="36971"/>
                  </a:lnTo>
                  <a:close/>
                </a:path>
              </a:pathLst>
            </a:custGeom>
            <a:solidFill>
              <a:srgbClr val="FFCE1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14" name="Freeform: Shape 8">
              <a:extLst>
                <a:ext uri="{FF2B5EF4-FFF2-40B4-BE49-F238E27FC236}">
                  <a16:creationId xmlns:a16="http://schemas.microsoft.com/office/drawing/2014/main" id="{92A6A93C-23A6-4BC6-9F60-FCCB3C67DEDE}"/>
                </a:ext>
              </a:extLst>
            </p:cNvPr>
            <p:cNvSpPr/>
            <p:nvPr/>
          </p:nvSpPr>
          <p:spPr>
            <a:xfrm>
              <a:off x="6428326" y="1906848"/>
              <a:ext cx="403002" cy="164610"/>
            </a:xfrm>
            <a:custGeom>
              <a:avLst/>
              <a:gdLst>
                <a:gd name="connsiteX0" fmla="*/ 403003 w 403002"/>
                <a:gd name="connsiteY0" fmla="*/ 106546 h 164610"/>
                <a:gd name="connsiteX1" fmla="*/ 384524 w 403002"/>
                <a:gd name="connsiteY1" fmla="*/ 133025 h 164610"/>
                <a:gd name="connsiteX2" fmla="*/ 328993 w 403002"/>
                <a:gd name="connsiteY2" fmla="*/ 164362 h 164610"/>
                <a:gd name="connsiteX3" fmla="*/ 260032 w 403002"/>
                <a:gd name="connsiteY3" fmla="*/ 113308 h 164610"/>
                <a:gd name="connsiteX4" fmla="*/ 204501 w 403002"/>
                <a:gd name="connsiteY4" fmla="*/ 73494 h 164610"/>
                <a:gd name="connsiteX5" fmla="*/ 168878 w 403002"/>
                <a:gd name="connsiteY5" fmla="*/ 119214 h 164610"/>
                <a:gd name="connsiteX6" fmla="*/ 0 w 403002"/>
                <a:gd name="connsiteY6" fmla="*/ 97497 h 164610"/>
                <a:gd name="connsiteX7" fmla="*/ 17145 w 403002"/>
                <a:gd name="connsiteY7" fmla="*/ 77494 h 164610"/>
                <a:gd name="connsiteX8" fmla="*/ 370999 w 403002"/>
                <a:gd name="connsiteY8" fmla="*/ 69303 h 164610"/>
                <a:gd name="connsiteX9" fmla="*/ 403003 w 403002"/>
                <a:gd name="connsiteY9" fmla="*/ 106546 h 1646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03002" h="164610">
                  <a:moveTo>
                    <a:pt x="403003" y="106546"/>
                  </a:moveTo>
                  <a:cubicBezTo>
                    <a:pt x="396811" y="115309"/>
                    <a:pt x="391192" y="124738"/>
                    <a:pt x="384524" y="133025"/>
                  </a:cubicBezTo>
                  <a:cubicBezTo>
                    <a:pt x="369475" y="151694"/>
                    <a:pt x="354616" y="166744"/>
                    <a:pt x="328993" y="164362"/>
                  </a:cubicBezTo>
                  <a:cubicBezTo>
                    <a:pt x="298894" y="161505"/>
                    <a:pt x="278034" y="134644"/>
                    <a:pt x="260032" y="113308"/>
                  </a:cubicBezTo>
                  <a:cubicBezTo>
                    <a:pt x="247745" y="98830"/>
                    <a:pt x="228314" y="65398"/>
                    <a:pt x="204501" y="73494"/>
                  </a:cubicBezTo>
                  <a:cubicBezTo>
                    <a:pt x="191643" y="77971"/>
                    <a:pt x="179546" y="109022"/>
                    <a:pt x="168878" y="119214"/>
                  </a:cubicBezTo>
                  <a:cubicBezTo>
                    <a:pt x="118872" y="167220"/>
                    <a:pt x="51435" y="144836"/>
                    <a:pt x="0" y="97497"/>
                  </a:cubicBezTo>
                  <a:cubicBezTo>
                    <a:pt x="5239" y="90639"/>
                    <a:pt x="11049" y="83971"/>
                    <a:pt x="17145" y="77494"/>
                  </a:cubicBezTo>
                  <a:cubicBezTo>
                    <a:pt x="112585" y="-22518"/>
                    <a:pt x="270986" y="-26233"/>
                    <a:pt x="370999" y="69303"/>
                  </a:cubicBezTo>
                  <a:cubicBezTo>
                    <a:pt x="383191" y="80923"/>
                    <a:pt x="393859" y="93306"/>
                    <a:pt x="403003" y="106546"/>
                  </a:cubicBezTo>
                  <a:close/>
                </a:path>
              </a:pathLst>
            </a:custGeom>
            <a:solidFill>
              <a:srgbClr val="EA5C7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15" name="Freeform: Shape 9">
              <a:extLst>
                <a:ext uri="{FF2B5EF4-FFF2-40B4-BE49-F238E27FC236}">
                  <a16:creationId xmlns:a16="http://schemas.microsoft.com/office/drawing/2014/main" id="{1BC25F8C-934B-47C8-9E88-9E690454605A}"/>
                </a:ext>
              </a:extLst>
            </p:cNvPr>
            <p:cNvSpPr/>
            <p:nvPr/>
          </p:nvSpPr>
          <p:spPr>
            <a:xfrm>
              <a:off x="6376397" y="2123503"/>
              <a:ext cx="177814" cy="164877"/>
            </a:xfrm>
            <a:custGeom>
              <a:avLst/>
              <a:gdLst>
                <a:gd name="connsiteX0" fmla="*/ 100887 w 177814"/>
                <a:gd name="connsiteY0" fmla="*/ 136112 h 164877"/>
                <a:gd name="connsiteX1" fmla="*/ 37165 w 177814"/>
                <a:gd name="connsiteY1" fmla="*/ 164878 h 164877"/>
                <a:gd name="connsiteX2" fmla="*/ 2209 w 177814"/>
                <a:gd name="connsiteY2" fmla="*/ 0 h 164877"/>
                <a:gd name="connsiteX3" fmla="*/ 84695 w 177814"/>
                <a:gd name="connsiteY3" fmla="*/ 19526 h 164877"/>
                <a:gd name="connsiteX4" fmla="*/ 165181 w 177814"/>
                <a:gd name="connsiteY4" fmla="*/ 36195 h 164877"/>
                <a:gd name="connsiteX5" fmla="*/ 100887 w 177814"/>
                <a:gd name="connsiteY5" fmla="*/ 136112 h 1648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7814" h="164877">
                  <a:moveTo>
                    <a:pt x="100887" y="136112"/>
                  </a:moveTo>
                  <a:cubicBezTo>
                    <a:pt x="80599" y="146590"/>
                    <a:pt x="59263" y="157163"/>
                    <a:pt x="37165" y="164878"/>
                  </a:cubicBezTo>
                  <a:cubicBezTo>
                    <a:pt x="6399" y="115062"/>
                    <a:pt x="-5316" y="56483"/>
                    <a:pt x="2209" y="0"/>
                  </a:cubicBezTo>
                  <a:cubicBezTo>
                    <a:pt x="15448" y="13525"/>
                    <a:pt x="37642" y="29242"/>
                    <a:pt x="84695" y="19526"/>
                  </a:cubicBezTo>
                  <a:cubicBezTo>
                    <a:pt x="111651" y="13906"/>
                    <a:pt x="143655" y="15526"/>
                    <a:pt x="165181" y="36195"/>
                  </a:cubicBezTo>
                  <a:cubicBezTo>
                    <a:pt x="207663" y="76867"/>
                    <a:pt x="131939" y="120205"/>
                    <a:pt x="100887" y="136112"/>
                  </a:cubicBezTo>
                  <a:close/>
                </a:path>
              </a:pathLst>
            </a:custGeom>
            <a:solidFill>
              <a:srgbClr val="EA5C7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sp>
        <p:nvSpPr>
          <p:cNvPr id="716" name="Graphic 19325">
            <a:extLst>
              <a:ext uri="{FF2B5EF4-FFF2-40B4-BE49-F238E27FC236}">
                <a16:creationId xmlns:a16="http://schemas.microsoft.com/office/drawing/2014/main" id="{076BFB6E-8AA9-41EA-B47A-E86D43AF214F}"/>
              </a:ext>
            </a:extLst>
          </p:cNvPr>
          <p:cNvSpPr/>
          <p:nvPr/>
        </p:nvSpPr>
        <p:spPr>
          <a:xfrm>
            <a:off x="10141807" y="1624760"/>
            <a:ext cx="358302" cy="319585"/>
          </a:xfrm>
          <a:custGeom>
            <a:avLst/>
            <a:gdLst>
              <a:gd name="connsiteX0" fmla="*/ 146880 w 205159"/>
              <a:gd name="connsiteY0" fmla="*/ 9822 h 208179"/>
              <a:gd name="connsiteX1" fmla="*/ 148976 w 205159"/>
              <a:gd name="connsiteY1" fmla="*/ 64971 h 208179"/>
              <a:gd name="connsiteX2" fmla="*/ 153738 w 205159"/>
              <a:gd name="connsiteY2" fmla="*/ 73163 h 208179"/>
              <a:gd name="connsiteX3" fmla="*/ 200411 w 205159"/>
              <a:gd name="connsiteY3" fmla="*/ 102690 h 208179"/>
              <a:gd name="connsiteX4" fmla="*/ 198506 w 205159"/>
              <a:gd name="connsiteY4" fmla="*/ 120883 h 208179"/>
              <a:gd name="connsiteX5" fmla="*/ 146690 w 205159"/>
              <a:gd name="connsiteY5" fmla="*/ 139933 h 208179"/>
              <a:gd name="connsiteX6" fmla="*/ 140308 w 205159"/>
              <a:gd name="connsiteY6" fmla="*/ 146982 h 208179"/>
              <a:gd name="connsiteX7" fmla="*/ 126687 w 205159"/>
              <a:gd name="connsiteY7" fmla="*/ 200512 h 208179"/>
              <a:gd name="connsiteX8" fmla="*/ 108780 w 205159"/>
              <a:gd name="connsiteY8" fmla="*/ 204322 h 208179"/>
              <a:gd name="connsiteX9" fmla="*/ 74586 w 205159"/>
              <a:gd name="connsiteY9" fmla="*/ 160888 h 208179"/>
              <a:gd name="connsiteX10" fmla="*/ 65918 w 205159"/>
              <a:gd name="connsiteY10" fmla="*/ 156983 h 208179"/>
              <a:gd name="connsiteX11" fmla="*/ 10863 w 205159"/>
              <a:gd name="connsiteY11" fmla="*/ 160507 h 208179"/>
              <a:gd name="connsiteX12" fmla="*/ 1719 w 205159"/>
              <a:gd name="connsiteY12" fmla="*/ 144696 h 208179"/>
              <a:gd name="connsiteX13" fmla="*/ 32390 w 205159"/>
              <a:gd name="connsiteY13" fmla="*/ 98785 h 208179"/>
              <a:gd name="connsiteX14" fmla="*/ 33438 w 205159"/>
              <a:gd name="connsiteY14" fmla="*/ 89355 h 208179"/>
              <a:gd name="connsiteX15" fmla="*/ 13054 w 205159"/>
              <a:gd name="connsiteY15" fmla="*/ 38111 h 208179"/>
              <a:gd name="connsiteX16" fmla="*/ 25341 w 205159"/>
              <a:gd name="connsiteY16" fmla="*/ 24585 h 208179"/>
              <a:gd name="connsiteX17" fmla="*/ 78491 w 205159"/>
              <a:gd name="connsiteY17" fmla="*/ 39635 h 208179"/>
              <a:gd name="connsiteX18" fmla="*/ 87730 w 205159"/>
              <a:gd name="connsiteY18" fmla="*/ 37635 h 208179"/>
              <a:gd name="connsiteX19" fmla="*/ 130212 w 205159"/>
              <a:gd name="connsiteY19" fmla="*/ 2392 h 208179"/>
              <a:gd name="connsiteX20" fmla="*/ 146880 w 205159"/>
              <a:gd name="connsiteY20" fmla="*/ 9822 h 2081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205159" h="208179">
                <a:moveTo>
                  <a:pt x="146880" y="9822"/>
                </a:moveTo>
                <a:lnTo>
                  <a:pt x="148976" y="64971"/>
                </a:lnTo>
                <a:cubicBezTo>
                  <a:pt x="149071" y="68305"/>
                  <a:pt x="150881" y="71353"/>
                  <a:pt x="153738" y="73163"/>
                </a:cubicBezTo>
                <a:lnTo>
                  <a:pt x="200411" y="102690"/>
                </a:lnTo>
                <a:cubicBezTo>
                  <a:pt x="207555" y="107167"/>
                  <a:pt x="206412" y="117930"/>
                  <a:pt x="198506" y="120883"/>
                </a:cubicBezTo>
                <a:lnTo>
                  <a:pt x="146690" y="139933"/>
                </a:lnTo>
                <a:cubicBezTo>
                  <a:pt x="143547" y="141076"/>
                  <a:pt x="141165" y="143743"/>
                  <a:pt x="140308" y="146982"/>
                </a:cubicBezTo>
                <a:lnTo>
                  <a:pt x="126687" y="200512"/>
                </a:lnTo>
                <a:cubicBezTo>
                  <a:pt x="124592" y="208704"/>
                  <a:pt x="114019" y="210894"/>
                  <a:pt x="108780" y="204322"/>
                </a:cubicBezTo>
                <a:lnTo>
                  <a:pt x="74586" y="160888"/>
                </a:lnTo>
                <a:cubicBezTo>
                  <a:pt x="72490" y="158221"/>
                  <a:pt x="69252" y="156792"/>
                  <a:pt x="65918" y="156983"/>
                </a:cubicBezTo>
                <a:lnTo>
                  <a:pt x="10863" y="160507"/>
                </a:lnTo>
                <a:cubicBezTo>
                  <a:pt x="2481" y="161079"/>
                  <a:pt x="-2948" y="151649"/>
                  <a:pt x="1719" y="144696"/>
                </a:cubicBezTo>
                <a:lnTo>
                  <a:pt x="32390" y="98785"/>
                </a:lnTo>
                <a:cubicBezTo>
                  <a:pt x="34295" y="96023"/>
                  <a:pt x="34676" y="92499"/>
                  <a:pt x="33438" y="89355"/>
                </a:cubicBezTo>
                <a:lnTo>
                  <a:pt x="13054" y="38111"/>
                </a:lnTo>
                <a:cubicBezTo>
                  <a:pt x="9911" y="30300"/>
                  <a:pt x="17150" y="22299"/>
                  <a:pt x="25341" y="24585"/>
                </a:cubicBezTo>
                <a:lnTo>
                  <a:pt x="78491" y="39635"/>
                </a:lnTo>
                <a:cubicBezTo>
                  <a:pt x="81729" y="40587"/>
                  <a:pt x="85158" y="39825"/>
                  <a:pt x="87730" y="37635"/>
                </a:cubicBezTo>
                <a:lnTo>
                  <a:pt x="130212" y="2392"/>
                </a:lnTo>
                <a:cubicBezTo>
                  <a:pt x="136689" y="-3037"/>
                  <a:pt x="146595" y="1344"/>
                  <a:pt x="146880" y="9822"/>
                </a:cubicBezTo>
                <a:close/>
              </a:path>
            </a:pathLst>
          </a:custGeom>
          <a:solidFill>
            <a:srgbClr val="EDB863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th-TH"/>
          </a:p>
        </p:txBody>
      </p:sp>
      <p:grpSp>
        <p:nvGrpSpPr>
          <p:cNvPr id="717" name="Graphic 828">
            <a:extLst>
              <a:ext uri="{FF2B5EF4-FFF2-40B4-BE49-F238E27FC236}">
                <a16:creationId xmlns:a16="http://schemas.microsoft.com/office/drawing/2014/main" id="{6568A5FC-1464-4185-A4FE-BA0C3C3B1BB1}"/>
              </a:ext>
            </a:extLst>
          </p:cNvPr>
          <p:cNvGrpSpPr/>
          <p:nvPr/>
        </p:nvGrpSpPr>
        <p:grpSpPr>
          <a:xfrm rot="5692648">
            <a:off x="10439465" y="1852634"/>
            <a:ext cx="682358" cy="598368"/>
            <a:chOff x="6029366" y="3371852"/>
            <a:chExt cx="130719" cy="112577"/>
          </a:xfrm>
          <a:solidFill>
            <a:srgbClr val="0F5B42"/>
          </a:solidFill>
        </p:grpSpPr>
        <p:sp>
          <p:nvSpPr>
            <p:cNvPr id="718" name="Freeform: Shape 127">
              <a:extLst>
                <a:ext uri="{FF2B5EF4-FFF2-40B4-BE49-F238E27FC236}">
                  <a16:creationId xmlns:a16="http://schemas.microsoft.com/office/drawing/2014/main" id="{5B4B2A92-4D68-4643-98AA-D1CFE5162757}"/>
                </a:ext>
              </a:extLst>
            </p:cNvPr>
            <p:cNvSpPr/>
            <p:nvPr/>
          </p:nvSpPr>
          <p:spPr>
            <a:xfrm>
              <a:off x="6112695" y="3392266"/>
              <a:ext cx="47390" cy="36309"/>
            </a:xfrm>
            <a:custGeom>
              <a:avLst/>
              <a:gdLst>
                <a:gd name="connsiteX0" fmla="*/ 45789 w 47390"/>
                <a:gd name="connsiteY0" fmla="*/ 11587 h 36309"/>
                <a:gd name="connsiteX1" fmla="*/ 259 w 47390"/>
                <a:gd name="connsiteY1" fmla="*/ 23493 h 36309"/>
                <a:gd name="connsiteX2" fmla="*/ 45789 w 47390"/>
                <a:gd name="connsiteY2" fmla="*/ 11587 h 36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390" h="36309">
                  <a:moveTo>
                    <a:pt x="45789" y="11587"/>
                  </a:moveTo>
                  <a:cubicBezTo>
                    <a:pt x="33502" y="-7463"/>
                    <a:pt x="5117" y="-2700"/>
                    <a:pt x="259" y="23493"/>
                  </a:cubicBezTo>
                  <a:cubicBezTo>
                    <a:pt x="-4503" y="49687"/>
                    <a:pt x="58076" y="30637"/>
                    <a:pt x="45789" y="1158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19" name="Freeform: Shape 128">
              <a:extLst>
                <a:ext uri="{FF2B5EF4-FFF2-40B4-BE49-F238E27FC236}">
                  <a16:creationId xmlns:a16="http://schemas.microsoft.com/office/drawing/2014/main" id="{EFE3861F-BE33-4E5D-8594-AE59AB829822}"/>
                </a:ext>
              </a:extLst>
            </p:cNvPr>
            <p:cNvSpPr/>
            <p:nvPr/>
          </p:nvSpPr>
          <p:spPr>
            <a:xfrm>
              <a:off x="6029366" y="3371852"/>
              <a:ext cx="49880" cy="40966"/>
            </a:xfrm>
            <a:custGeom>
              <a:avLst/>
              <a:gdLst>
                <a:gd name="connsiteX0" fmla="*/ 47869 w 49880"/>
                <a:gd name="connsiteY0" fmla="*/ 10570 h 40966"/>
                <a:gd name="connsiteX1" fmla="*/ 244 w 49880"/>
                <a:gd name="connsiteY1" fmla="*/ 20381 h 40966"/>
                <a:gd name="connsiteX2" fmla="*/ 47869 w 49880"/>
                <a:gd name="connsiteY2" fmla="*/ 10570 h 40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9880" h="40966">
                  <a:moveTo>
                    <a:pt x="47869" y="10570"/>
                  </a:moveTo>
                  <a:cubicBezTo>
                    <a:pt x="43392" y="-1241"/>
                    <a:pt x="5007" y="-9052"/>
                    <a:pt x="244" y="20381"/>
                  </a:cubicBezTo>
                  <a:cubicBezTo>
                    <a:pt x="-4518" y="49813"/>
                    <a:pt x="62157" y="48670"/>
                    <a:pt x="47869" y="1057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20" name="Freeform: Shape 129">
              <a:extLst>
                <a:ext uri="{FF2B5EF4-FFF2-40B4-BE49-F238E27FC236}">
                  <a16:creationId xmlns:a16="http://schemas.microsoft.com/office/drawing/2014/main" id="{BCBCF966-D9FC-4286-AC95-70887C0CB888}"/>
                </a:ext>
              </a:extLst>
            </p:cNvPr>
            <p:cNvSpPr/>
            <p:nvPr/>
          </p:nvSpPr>
          <p:spPr>
            <a:xfrm>
              <a:off x="6049377" y="3448519"/>
              <a:ext cx="34625" cy="35911"/>
            </a:xfrm>
            <a:custGeom>
              <a:avLst/>
              <a:gdLst>
                <a:gd name="connsiteX0" fmla="*/ 24238 w 34625"/>
                <a:gd name="connsiteY0" fmla="*/ 579 h 35911"/>
                <a:gd name="connsiteX1" fmla="*/ 4903 w 34625"/>
                <a:gd name="connsiteY1" fmla="*/ 32773 h 35911"/>
                <a:gd name="connsiteX2" fmla="*/ 24238 w 34625"/>
                <a:gd name="connsiteY2" fmla="*/ 579 h 359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4625" h="35911">
                  <a:moveTo>
                    <a:pt x="24238" y="579"/>
                  </a:moveTo>
                  <a:cubicBezTo>
                    <a:pt x="15856" y="-3993"/>
                    <a:pt x="-10909" y="19629"/>
                    <a:pt x="4903" y="32773"/>
                  </a:cubicBezTo>
                  <a:cubicBezTo>
                    <a:pt x="20714" y="45822"/>
                    <a:pt x="50432" y="14866"/>
                    <a:pt x="24238" y="57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sp>
        <p:nvSpPr>
          <p:cNvPr id="721" name="Graphic 19325">
            <a:extLst>
              <a:ext uri="{FF2B5EF4-FFF2-40B4-BE49-F238E27FC236}">
                <a16:creationId xmlns:a16="http://schemas.microsoft.com/office/drawing/2014/main" id="{076BFB6E-8AA9-41EA-B47A-E86D43AF214F}"/>
              </a:ext>
            </a:extLst>
          </p:cNvPr>
          <p:cNvSpPr/>
          <p:nvPr/>
        </p:nvSpPr>
        <p:spPr>
          <a:xfrm>
            <a:off x="8010946" y="3395846"/>
            <a:ext cx="450166" cy="401523"/>
          </a:xfrm>
          <a:custGeom>
            <a:avLst/>
            <a:gdLst>
              <a:gd name="connsiteX0" fmla="*/ 146880 w 205159"/>
              <a:gd name="connsiteY0" fmla="*/ 9822 h 208179"/>
              <a:gd name="connsiteX1" fmla="*/ 148976 w 205159"/>
              <a:gd name="connsiteY1" fmla="*/ 64971 h 208179"/>
              <a:gd name="connsiteX2" fmla="*/ 153738 w 205159"/>
              <a:gd name="connsiteY2" fmla="*/ 73163 h 208179"/>
              <a:gd name="connsiteX3" fmla="*/ 200411 w 205159"/>
              <a:gd name="connsiteY3" fmla="*/ 102690 h 208179"/>
              <a:gd name="connsiteX4" fmla="*/ 198506 w 205159"/>
              <a:gd name="connsiteY4" fmla="*/ 120883 h 208179"/>
              <a:gd name="connsiteX5" fmla="*/ 146690 w 205159"/>
              <a:gd name="connsiteY5" fmla="*/ 139933 h 208179"/>
              <a:gd name="connsiteX6" fmla="*/ 140308 w 205159"/>
              <a:gd name="connsiteY6" fmla="*/ 146982 h 208179"/>
              <a:gd name="connsiteX7" fmla="*/ 126687 w 205159"/>
              <a:gd name="connsiteY7" fmla="*/ 200512 h 208179"/>
              <a:gd name="connsiteX8" fmla="*/ 108780 w 205159"/>
              <a:gd name="connsiteY8" fmla="*/ 204322 h 208179"/>
              <a:gd name="connsiteX9" fmla="*/ 74586 w 205159"/>
              <a:gd name="connsiteY9" fmla="*/ 160888 h 208179"/>
              <a:gd name="connsiteX10" fmla="*/ 65918 w 205159"/>
              <a:gd name="connsiteY10" fmla="*/ 156983 h 208179"/>
              <a:gd name="connsiteX11" fmla="*/ 10863 w 205159"/>
              <a:gd name="connsiteY11" fmla="*/ 160507 h 208179"/>
              <a:gd name="connsiteX12" fmla="*/ 1719 w 205159"/>
              <a:gd name="connsiteY12" fmla="*/ 144696 h 208179"/>
              <a:gd name="connsiteX13" fmla="*/ 32390 w 205159"/>
              <a:gd name="connsiteY13" fmla="*/ 98785 h 208179"/>
              <a:gd name="connsiteX14" fmla="*/ 33438 w 205159"/>
              <a:gd name="connsiteY14" fmla="*/ 89355 h 208179"/>
              <a:gd name="connsiteX15" fmla="*/ 13054 w 205159"/>
              <a:gd name="connsiteY15" fmla="*/ 38111 h 208179"/>
              <a:gd name="connsiteX16" fmla="*/ 25341 w 205159"/>
              <a:gd name="connsiteY16" fmla="*/ 24585 h 208179"/>
              <a:gd name="connsiteX17" fmla="*/ 78491 w 205159"/>
              <a:gd name="connsiteY17" fmla="*/ 39635 h 208179"/>
              <a:gd name="connsiteX18" fmla="*/ 87730 w 205159"/>
              <a:gd name="connsiteY18" fmla="*/ 37635 h 208179"/>
              <a:gd name="connsiteX19" fmla="*/ 130212 w 205159"/>
              <a:gd name="connsiteY19" fmla="*/ 2392 h 208179"/>
              <a:gd name="connsiteX20" fmla="*/ 146880 w 205159"/>
              <a:gd name="connsiteY20" fmla="*/ 9822 h 2081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205159" h="208179">
                <a:moveTo>
                  <a:pt x="146880" y="9822"/>
                </a:moveTo>
                <a:lnTo>
                  <a:pt x="148976" y="64971"/>
                </a:lnTo>
                <a:cubicBezTo>
                  <a:pt x="149071" y="68305"/>
                  <a:pt x="150881" y="71353"/>
                  <a:pt x="153738" y="73163"/>
                </a:cubicBezTo>
                <a:lnTo>
                  <a:pt x="200411" y="102690"/>
                </a:lnTo>
                <a:cubicBezTo>
                  <a:pt x="207555" y="107167"/>
                  <a:pt x="206412" y="117930"/>
                  <a:pt x="198506" y="120883"/>
                </a:cubicBezTo>
                <a:lnTo>
                  <a:pt x="146690" y="139933"/>
                </a:lnTo>
                <a:cubicBezTo>
                  <a:pt x="143547" y="141076"/>
                  <a:pt x="141165" y="143743"/>
                  <a:pt x="140308" y="146982"/>
                </a:cubicBezTo>
                <a:lnTo>
                  <a:pt x="126687" y="200512"/>
                </a:lnTo>
                <a:cubicBezTo>
                  <a:pt x="124592" y="208704"/>
                  <a:pt x="114019" y="210894"/>
                  <a:pt x="108780" y="204322"/>
                </a:cubicBezTo>
                <a:lnTo>
                  <a:pt x="74586" y="160888"/>
                </a:lnTo>
                <a:cubicBezTo>
                  <a:pt x="72490" y="158221"/>
                  <a:pt x="69252" y="156792"/>
                  <a:pt x="65918" y="156983"/>
                </a:cubicBezTo>
                <a:lnTo>
                  <a:pt x="10863" y="160507"/>
                </a:lnTo>
                <a:cubicBezTo>
                  <a:pt x="2481" y="161079"/>
                  <a:pt x="-2948" y="151649"/>
                  <a:pt x="1719" y="144696"/>
                </a:cubicBezTo>
                <a:lnTo>
                  <a:pt x="32390" y="98785"/>
                </a:lnTo>
                <a:cubicBezTo>
                  <a:pt x="34295" y="96023"/>
                  <a:pt x="34676" y="92499"/>
                  <a:pt x="33438" y="89355"/>
                </a:cubicBezTo>
                <a:lnTo>
                  <a:pt x="13054" y="38111"/>
                </a:lnTo>
                <a:cubicBezTo>
                  <a:pt x="9911" y="30300"/>
                  <a:pt x="17150" y="22299"/>
                  <a:pt x="25341" y="24585"/>
                </a:cubicBezTo>
                <a:lnTo>
                  <a:pt x="78491" y="39635"/>
                </a:lnTo>
                <a:cubicBezTo>
                  <a:pt x="81729" y="40587"/>
                  <a:pt x="85158" y="39825"/>
                  <a:pt x="87730" y="37635"/>
                </a:cubicBezTo>
                <a:lnTo>
                  <a:pt x="130212" y="2392"/>
                </a:lnTo>
                <a:cubicBezTo>
                  <a:pt x="136689" y="-3037"/>
                  <a:pt x="146595" y="1344"/>
                  <a:pt x="146880" y="9822"/>
                </a:cubicBezTo>
                <a:close/>
              </a:path>
            </a:pathLst>
          </a:custGeom>
          <a:solidFill>
            <a:srgbClr val="EDB863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th-TH"/>
          </a:p>
        </p:txBody>
      </p:sp>
      <p:sp>
        <p:nvSpPr>
          <p:cNvPr id="722" name="Graphic 19325">
            <a:extLst>
              <a:ext uri="{FF2B5EF4-FFF2-40B4-BE49-F238E27FC236}">
                <a16:creationId xmlns:a16="http://schemas.microsoft.com/office/drawing/2014/main" id="{076BFB6E-8AA9-41EA-B47A-E86D43AF214F}"/>
              </a:ext>
            </a:extLst>
          </p:cNvPr>
          <p:cNvSpPr/>
          <p:nvPr/>
        </p:nvSpPr>
        <p:spPr>
          <a:xfrm>
            <a:off x="7359730" y="2116484"/>
            <a:ext cx="243115" cy="216845"/>
          </a:xfrm>
          <a:custGeom>
            <a:avLst/>
            <a:gdLst>
              <a:gd name="connsiteX0" fmla="*/ 146880 w 205159"/>
              <a:gd name="connsiteY0" fmla="*/ 9822 h 208179"/>
              <a:gd name="connsiteX1" fmla="*/ 148976 w 205159"/>
              <a:gd name="connsiteY1" fmla="*/ 64971 h 208179"/>
              <a:gd name="connsiteX2" fmla="*/ 153738 w 205159"/>
              <a:gd name="connsiteY2" fmla="*/ 73163 h 208179"/>
              <a:gd name="connsiteX3" fmla="*/ 200411 w 205159"/>
              <a:gd name="connsiteY3" fmla="*/ 102690 h 208179"/>
              <a:gd name="connsiteX4" fmla="*/ 198506 w 205159"/>
              <a:gd name="connsiteY4" fmla="*/ 120883 h 208179"/>
              <a:gd name="connsiteX5" fmla="*/ 146690 w 205159"/>
              <a:gd name="connsiteY5" fmla="*/ 139933 h 208179"/>
              <a:gd name="connsiteX6" fmla="*/ 140308 w 205159"/>
              <a:gd name="connsiteY6" fmla="*/ 146982 h 208179"/>
              <a:gd name="connsiteX7" fmla="*/ 126687 w 205159"/>
              <a:gd name="connsiteY7" fmla="*/ 200512 h 208179"/>
              <a:gd name="connsiteX8" fmla="*/ 108780 w 205159"/>
              <a:gd name="connsiteY8" fmla="*/ 204322 h 208179"/>
              <a:gd name="connsiteX9" fmla="*/ 74586 w 205159"/>
              <a:gd name="connsiteY9" fmla="*/ 160888 h 208179"/>
              <a:gd name="connsiteX10" fmla="*/ 65918 w 205159"/>
              <a:gd name="connsiteY10" fmla="*/ 156983 h 208179"/>
              <a:gd name="connsiteX11" fmla="*/ 10863 w 205159"/>
              <a:gd name="connsiteY11" fmla="*/ 160507 h 208179"/>
              <a:gd name="connsiteX12" fmla="*/ 1719 w 205159"/>
              <a:gd name="connsiteY12" fmla="*/ 144696 h 208179"/>
              <a:gd name="connsiteX13" fmla="*/ 32390 w 205159"/>
              <a:gd name="connsiteY13" fmla="*/ 98785 h 208179"/>
              <a:gd name="connsiteX14" fmla="*/ 33438 w 205159"/>
              <a:gd name="connsiteY14" fmla="*/ 89355 h 208179"/>
              <a:gd name="connsiteX15" fmla="*/ 13054 w 205159"/>
              <a:gd name="connsiteY15" fmla="*/ 38111 h 208179"/>
              <a:gd name="connsiteX16" fmla="*/ 25341 w 205159"/>
              <a:gd name="connsiteY16" fmla="*/ 24585 h 208179"/>
              <a:gd name="connsiteX17" fmla="*/ 78491 w 205159"/>
              <a:gd name="connsiteY17" fmla="*/ 39635 h 208179"/>
              <a:gd name="connsiteX18" fmla="*/ 87730 w 205159"/>
              <a:gd name="connsiteY18" fmla="*/ 37635 h 208179"/>
              <a:gd name="connsiteX19" fmla="*/ 130212 w 205159"/>
              <a:gd name="connsiteY19" fmla="*/ 2392 h 208179"/>
              <a:gd name="connsiteX20" fmla="*/ 146880 w 205159"/>
              <a:gd name="connsiteY20" fmla="*/ 9822 h 2081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205159" h="208179">
                <a:moveTo>
                  <a:pt x="146880" y="9822"/>
                </a:moveTo>
                <a:lnTo>
                  <a:pt x="148976" y="64971"/>
                </a:lnTo>
                <a:cubicBezTo>
                  <a:pt x="149071" y="68305"/>
                  <a:pt x="150881" y="71353"/>
                  <a:pt x="153738" y="73163"/>
                </a:cubicBezTo>
                <a:lnTo>
                  <a:pt x="200411" y="102690"/>
                </a:lnTo>
                <a:cubicBezTo>
                  <a:pt x="207555" y="107167"/>
                  <a:pt x="206412" y="117930"/>
                  <a:pt x="198506" y="120883"/>
                </a:cubicBezTo>
                <a:lnTo>
                  <a:pt x="146690" y="139933"/>
                </a:lnTo>
                <a:cubicBezTo>
                  <a:pt x="143547" y="141076"/>
                  <a:pt x="141165" y="143743"/>
                  <a:pt x="140308" y="146982"/>
                </a:cubicBezTo>
                <a:lnTo>
                  <a:pt x="126687" y="200512"/>
                </a:lnTo>
                <a:cubicBezTo>
                  <a:pt x="124592" y="208704"/>
                  <a:pt x="114019" y="210894"/>
                  <a:pt x="108780" y="204322"/>
                </a:cubicBezTo>
                <a:lnTo>
                  <a:pt x="74586" y="160888"/>
                </a:lnTo>
                <a:cubicBezTo>
                  <a:pt x="72490" y="158221"/>
                  <a:pt x="69252" y="156792"/>
                  <a:pt x="65918" y="156983"/>
                </a:cubicBezTo>
                <a:lnTo>
                  <a:pt x="10863" y="160507"/>
                </a:lnTo>
                <a:cubicBezTo>
                  <a:pt x="2481" y="161079"/>
                  <a:pt x="-2948" y="151649"/>
                  <a:pt x="1719" y="144696"/>
                </a:cubicBezTo>
                <a:lnTo>
                  <a:pt x="32390" y="98785"/>
                </a:lnTo>
                <a:cubicBezTo>
                  <a:pt x="34295" y="96023"/>
                  <a:pt x="34676" y="92499"/>
                  <a:pt x="33438" y="89355"/>
                </a:cubicBezTo>
                <a:lnTo>
                  <a:pt x="13054" y="38111"/>
                </a:lnTo>
                <a:cubicBezTo>
                  <a:pt x="9911" y="30300"/>
                  <a:pt x="17150" y="22299"/>
                  <a:pt x="25341" y="24585"/>
                </a:cubicBezTo>
                <a:lnTo>
                  <a:pt x="78491" y="39635"/>
                </a:lnTo>
                <a:cubicBezTo>
                  <a:pt x="81729" y="40587"/>
                  <a:pt x="85158" y="39825"/>
                  <a:pt x="87730" y="37635"/>
                </a:cubicBezTo>
                <a:lnTo>
                  <a:pt x="130212" y="2392"/>
                </a:lnTo>
                <a:cubicBezTo>
                  <a:pt x="136689" y="-3037"/>
                  <a:pt x="146595" y="1344"/>
                  <a:pt x="146880" y="9822"/>
                </a:cubicBezTo>
                <a:close/>
              </a:path>
            </a:pathLst>
          </a:custGeom>
          <a:solidFill>
            <a:srgbClr val="EDB863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th-TH"/>
          </a:p>
        </p:txBody>
      </p:sp>
    </p:spTree>
    <p:extLst>
      <p:ext uri="{BB962C8B-B14F-4D97-AF65-F5344CB8AC3E}">
        <p14:creationId xmlns:p14="http://schemas.microsoft.com/office/powerpoint/2010/main" val="249166528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>
            <a:lumMod val="9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3" name="Graphic 19322">
            <a:extLst>
              <a:ext uri="{FF2B5EF4-FFF2-40B4-BE49-F238E27FC236}">
                <a16:creationId xmlns:a16="http://schemas.microsoft.com/office/drawing/2014/main" id="{E2D21D1C-1444-4B25-916F-66EDC58DA94B}"/>
              </a:ext>
            </a:extLst>
          </p:cNvPr>
          <p:cNvSpPr/>
          <p:nvPr/>
        </p:nvSpPr>
        <p:spPr>
          <a:xfrm rot="9903045">
            <a:off x="884067" y="3809644"/>
            <a:ext cx="13447819" cy="5913330"/>
          </a:xfrm>
          <a:custGeom>
            <a:avLst/>
            <a:gdLst>
              <a:gd name="connsiteX0" fmla="*/ 0 w 1854041"/>
              <a:gd name="connsiteY0" fmla="*/ 1754791 h 1754790"/>
              <a:gd name="connsiteX1" fmla="*/ 355854 w 1854041"/>
              <a:gd name="connsiteY1" fmla="*/ 1408938 h 1754790"/>
              <a:gd name="connsiteX2" fmla="*/ 1166717 w 1854041"/>
              <a:gd name="connsiteY2" fmla="*/ 1711452 h 1754790"/>
              <a:gd name="connsiteX3" fmla="*/ 1469231 w 1854041"/>
              <a:gd name="connsiteY3" fmla="*/ 677323 h 1754790"/>
              <a:gd name="connsiteX4" fmla="*/ 1854041 w 1854041"/>
              <a:gd name="connsiteY4" fmla="*/ 1076516 h 1754790"/>
              <a:gd name="connsiteX5" fmla="*/ 1854041 w 1854041"/>
              <a:gd name="connsiteY5" fmla="*/ 0 h 1754790"/>
              <a:gd name="connsiteX6" fmla="*/ 0 w 1854041"/>
              <a:gd name="connsiteY6" fmla="*/ 0 h 1754790"/>
              <a:gd name="connsiteX7" fmla="*/ 0 w 1854041"/>
              <a:gd name="connsiteY7" fmla="*/ 1754791 h 17547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854041" h="1754790">
                <a:moveTo>
                  <a:pt x="0" y="1754791"/>
                </a:moveTo>
                <a:cubicBezTo>
                  <a:pt x="0" y="1754791"/>
                  <a:pt x="97060" y="1443418"/>
                  <a:pt x="355854" y="1408938"/>
                </a:cubicBezTo>
                <a:cubicBezTo>
                  <a:pt x="653606" y="1369314"/>
                  <a:pt x="814102" y="1827943"/>
                  <a:pt x="1166717" y="1711452"/>
                </a:cubicBezTo>
                <a:cubicBezTo>
                  <a:pt x="1545241" y="1586293"/>
                  <a:pt x="1154049" y="794480"/>
                  <a:pt x="1469231" y="677323"/>
                </a:cubicBezTo>
                <a:cubicBezTo>
                  <a:pt x="1785271" y="559784"/>
                  <a:pt x="1854041" y="1076516"/>
                  <a:pt x="1854041" y="1076516"/>
                </a:cubicBezTo>
                <a:lnTo>
                  <a:pt x="1854041" y="0"/>
                </a:lnTo>
                <a:lnTo>
                  <a:pt x="0" y="0"/>
                </a:lnTo>
                <a:lnTo>
                  <a:pt x="0" y="1754791"/>
                </a:lnTo>
                <a:close/>
              </a:path>
            </a:pathLst>
          </a:custGeom>
          <a:noFill/>
          <a:ln w="38100" cap="rnd">
            <a:solidFill>
              <a:schemeClr val="bg2">
                <a:lumMod val="50000"/>
              </a:schemeClr>
            </a:solidFill>
            <a:custDash>
              <a:ds d="225000" sp="225000"/>
            </a:custDash>
            <a:round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th-TH" sz="2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Cordia New" panose="020B0304020202020204" pitchFamily="34" charset="-34"/>
            </a:endParaRPr>
          </a:p>
        </p:txBody>
      </p:sp>
      <p:sp>
        <p:nvSpPr>
          <p:cNvPr id="5" name="Graphic 12">
            <a:extLst>
              <a:ext uri="{FF2B5EF4-FFF2-40B4-BE49-F238E27FC236}">
                <a16:creationId xmlns:a16="http://schemas.microsoft.com/office/drawing/2014/main" id="{7ABA6C50-236C-4970-B956-AC801FE6F562}"/>
              </a:ext>
            </a:extLst>
          </p:cNvPr>
          <p:cNvSpPr/>
          <p:nvPr/>
        </p:nvSpPr>
        <p:spPr>
          <a:xfrm>
            <a:off x="1120263" y="-1523585"/>
            <a:ext cx="8940474" cy="7674734"/>
          </a:xfrm>
          <a:custGeom>
            <a:avLst/>
            <a:gdLst>
              <a:gd name="connsiteX0" fmla="*/ 4374861 w 4542917"/>
              <a:gd name="connsiteY0" fmla="*/ 2001725 h 4173599"/>
              <a:gd name="connsiteX1" fmla="*/ 4113400 w 4542917"/>
              <a:gd name="connsiteY1" fmla="*/ 1108185 h 4173599"/>
              <a:gd name="connsiteX2" fmla="*/ 3325397 w 4542917"/>
              <a:gd name="connsiteY2" fmla="*/ 534018 h 4173599"/>
              <a:gd name="connsiteX3" fmla="*/ 2577494 w 4542917"/>
              <a:gd name="connsiteY3" fmla="*/ 28240 h 4173599"/>
              <a:gd name="connsiteX4" fmla="*/ 1593466 w 4542917"/>
              <a:gd name="connsiteY4" fmla="*/ 345232 h 4173599"/>
              <a:gd name="connsiteX5" fmla="*/ 1133980 w 4542917"/>
              <a:gd name="connsiteY5" fmla="*/ 595644 h 4173599"/>
              <a:gd name="connsiteX6" fmla="*/ 42796 w 4542917"/>
              <a:gd name="connsiteY6" fmla="*/ 1521189 h 4173599"/>
              <a:gd name="connsiteX7" fmla="*/ 163097 w 4542917"/>
              <a:gd name="connsiteY7" fmla="*/ 2343863 h 4173599"/>
              <a:gd name="connsiteX8" fmla="*/ 371885 w 4542917"/>
              <a:gd name="connsiteY8" fmla="*/ 2538744 h 4173599"/>
              <a:gd name="connsiteX9" fmla="*/ 465039 w 4542917"/>
              <a:gd name="connsiteY9" fmla="*/ 2766868 h 4173599"/>
              <a:gd name="connsiteX10" fmla="*/ 1229135 w 4542917"/>
              <a:gd name="connsiteY10" fmla="*/ 4109512 h 4173599"/>
              <a:gd name="connsiteX11" fmla="*/ 1395346 w 4542917"/>
              <a:gd name="connsiteY11" fmla="*/ 4152565 h 4173599"/>
              <a:gd name="connsiteX12" fmla="*/ 2251834 w 4542917"/>
              <a:gd name="connsiteY12" fmla="*/ 3887770 h 4173599"/>
              <a:gd name="connsiteX13" fmla="*/ 3194142 w 4542917"/>
              <a:gd name="connsiteY13" fmla="*/ 3596591 h 4173599"/>
              <a:gd name="connsiteX14" fmla="*/ 3738972 w 4542917"/>
              <a:gd name="connsiteY14" fmla="*/ 3710796 h 4173599"/>
              <a:gd name="connsiteX15" fmla="*/ 4160644 w 4542917"/>
              <a:gd name="connsiteY15" fmla="*/ 3661742 h 4173599"/>
              <a:gd name="connsiteX16" fmla="*/ 4469349 w 4542917"/>
              <a:gd name="connsiteY16" fmla="*/ 3245023 h 4173599"/>
              <a:gd name="connsiteX17" fmla="*/ 4374861 w 4542917"/>
              <a:gd name="connsiteY17" fmla="*/ 2001725 h 41735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4542917" h="4173599">
                <a:moveTo>
                  <a:pt x="4374861" y="2001725"/>
                </a:moveTo>
                <a:cubicBezTo>
                  <a:pt x="4552884" y="1666064"/>
                  <a:pt x="4602414" y="1233343"/>
                  <a:pt x="4113400" y="1108185"/>
                </a:cubicBezTo>
                <a:cubicBezTo>
                  <a:pt x="3624387" y="983026"/>
                  <a:pt x="3417504" y="944069"/>
                  <a:pt x="3325397" y="534018"/>
                </a:cubicBezTo>
                <a:cubicBezTo>
                  <a:pt x="3263865" y="260174"/>
                  <a:pt x="2988497" y="108917"/>
                  <a:pt x="2577494" y="28240"/>
                </a:cubicBezTo>
                <a:cubicBezTo>
                  <a:pt x="2173157" y="-51198"/>
                  <a:pt x="1860642" y="31574"/>
                  <a:pt x="1593466" y="345232"/>
                </a:cubicBezTo>
                <a:cubicBezTo>
                  <a:pt x="1513170" y="439434"/>
                  <a:pt x="1374296" y="538304"/>
                  <a:pt x="1133980" y="595644"/>
                </a:cubicBezTo>
                <a:cubicBezTo>
                  <a:pt x="573148" y="729471"/>
                  <a:pt x="220818" y="920066"/>
                  <a:pt x="42796" y="1521189"/>
                </a:cubicBezTo>
                <a:cubicBezTo>
                  <a:pt x="-65694" y="1887520"/>
                  <a:pt x="53464" y="2175080"/>
                  <a:pt x="163097" y="2343863"/>
                </a:cubicBezTo>
                <a:cubicBezTo>
                  <a:pt x="215675" y="2424826"/>
                  <a:pt x="288731" y="2489691"/>
                  <a:pt x="371885" y="2538744"/>
                </a:cubicBezTo>
                <a:cubicBezTo>
                  <a:pt x="424653" y="2569891"/>
                  <a:pt x="484089" y="2634852"/>
                  <a:pt x="465039" y="2766868"/>
                </a:cubicBezTo>
                <a:cubicBezTo>
                  <a:pt x="432464" y="2993182"/>
                  <a:pt x="180432" y="3798997"/>
                  <a:pt x="1229135" y="4109512"/>
                </a:cubicBezTo>
                <a:cubicBezTo>
                  <a:pt x="1288094" y="4126943"/>
                  <a:pt x="1343339" y="4141230"/>
                  <a:pt x="1395346" y="4152565"/>
                </a:cubicBezTo>
                <a:cubicBezTo>
                  <a:pt x="1707004" y="4220574"/>
                  <a:pt x="2034664" y="4121418"/>
                  <a:pt x="2251834" y="3887770"/>
                </a:cubicBezTo>
                <a:cubicBezTo>
                  <a:pt x="2494340" y="3626785"/>
                  <a:pt x="2856767" y="3561253"/>
                  <a:pt x="3194142" y="3596591"/>
                </a:cubicBezTo>
                <a:cubicBezTo>
                  <a:pt x="3379404" y="3616022"/>
                  <a:pt x="3559521" y="3662980"/>
                  <a:pt x="3738972" y="3710796"/>
                </a:cubicBezTo>
                <a:cubicBezTo>
                  <a:pt x="3873180" y="3746514"/>
                  <a:pt x="4039772" y="3734608"/>
                  <a:pt x="4160644" y="3661742"/>
                </a:cubicBezTo>
                <a:cubicBezTo>
                  <a:pt x="4312758" y="3570016"/>
                  <a:pt x="4407532" y="3406853"/>
                  <a:pt x="4469349" y="3245023"/>
                </a:cubicBezTo>
                <a:cubicBezTo>
                  <a:pt x="4731001" y="2560366"/>
                  <a:pt x="4196744" y="2337386"/>
                  <a:pt x="4374861" y="2001725"/>
                </a:cubicBezTo>
                <a:close/>
              </a:path>
            </a:pathLst>
          </a:custGeom>
          <a:solidFill>
            <a:srgbClr val="E9D2AE"/>
          </a:solidFill>
          <a:ln w="9525" cap="flat">
            <a:noFill/>
            <a:prstDash val="solid"/>
            <a:miter/>
          </a:ln>
          <a:effectLst/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th-TH" sz="2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Cordia New" panose="020B0304020202020204" pitchFamily="34" charset="-34"/>
            </a:endParaRP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70854E74-1251-42C9-8600-1E12B58F4753}"/>
              </a:ext>
            </a:extLst>
          </p:cNvPr>
          <p:cNvSpPr txBox="1"/>
          <p:nvPr/>
        </p:nvSpPr>
        <p:spPr>
          <a:xfrm>
            <a:off x="1546774" y="-825632"/>
            <a:ext cx="7980684" cy="6001643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th-TH"/>
            </a:defPPr>
            <a:lvl1pPr marL="0" algn="l" defTabSz="914400" rtl="0" eaLnBrk="1" latinLnBrk="0" hangingPunct="1"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2400" b="0" i="0" u="none" strike="noStrike" kern="1200" cap="none" spc="0" normalizeH="0" baseline="0" noProof="0" dirty="0">
                <a:ln>
                  <a:noFill/>
                </a:ln>
                <a:solidFill>
                  <a:srgbClr val="0F5B42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We know many of you will want to help your children prepare for the SATs.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GB" sz="2400" dirty="0">
                <a:solidFill>
                  <a:srgbClr val="0F5B42"/>
                </a:solidFill>
                <a:latin typeface="Calibri" panose="020F0502020204030204"/>
              </a:rPr>
              <a:t>Your child will have SATS booklets to do each week. 3 books 10 mins each.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2400" b="0" i="0" u="none" strike="noStrike" kern="1200" cap="none" spc="0" normalizeH="0" baseline="0" noProof="0" dirty="0">
                <a:ln>
                  <a:noFill/>
                </a:ln>
                <a:solidFill>
                  <a:srgbClr val="0F5B42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We will also send home their weekly arithmetic test- this is so that they can practise some topics they need for the following week.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GB" sz="2400" dirty="0">
                <a:solidFill>
                  <a:srgbClr val="0F5B42"/>
                </a:solidFill>
                <a:latin typeface="Calibri" panose="020F0502020204030204"/>
              </a:rPr>
              <a:t>Mrs Rashid and the teachers will offer 1 to 1 sessions to children for areas they feel they need help with.</a:t>
            </a:r>
            <a:endParaRPr kumimoji="0" lang="en-GB" sz="2400" b="0" i="0" u="none" strike="noStrike" kern="1200" cap="none" spc="0" normalizeH="0" baseline="0" noProof="0" dirty="0">
              <a:ln>
                <a:noFill/>
              </a:ln>
              <a:solidFill>
                <a:srgbClr val="0F5B42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n-GB" sz="2400" dirty="0">
              <a:solidFill>
                <a:srgbClr val="0F5B42"/>
              </a:solidFill>
              <a:latin typeface="Calibri" panose="020F0502020204030204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GB" sz="2400" dirty="0">
                <a:solidFill>
                  <a:srgbClr val="0F5B42"/>
                </a:solidFill>
                <a:latin typeface="Calibri" panose="020F0502020204030204"/>
              </a:rPr>
              <a:t>We</a:t>
            </a:r>
            <a:r>
              <a:rPr kumimoji="0" lang="en-GB" sz="2400" b="0" i="0" u="none" strike="noStrike" kern="1200" cap="none" spc="0" normalizeH="0" baseline="0" noProof="0" dirty="0">
                <a:ln>
                  <a:noFill/>
                </a:ln>
                <a:solidFill>
                  <a:srgbClr val="0F5B42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will create a SATs help area on our class pages to help your child .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GB" sz="2400" dirty="0">
                <a:solidFill>
                  <a:srgbClr val="0F5B42"/>
                </a:solidFill>
                <a:latin typeface="Calibri" panose="020F0502020204030204"/>
              </a:rPr>
              <a:t>Booster groups will take place in January up to SATS.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GB" sz="2400" dirty="0">
                <a:solidFill>
                  <a:srgbClr val="0F5B42"/>
                </a:solidFill>
                <a:latin typeface="Calibri" panose="020F0502020204030204"/>
              </a:rPr>
              <a:t>Use walk throughs on You tube to help </a:t>
            </a:r>
            <a:r>
              <a:rPr lang="en-GB" sz="2400">
                <a:solidFill>
                  <a:srgbClr val="0F5B42"/>
                </a:solidFill>
                <a:latin typeface="Calibri" panose="020F0502020204030204"/>
              </a:rPr>
              <a:t>your child.( see video)</a:t>
            </a:r>
            <a:endParaRPr lang="en-GB" sz="2400" dirty="0">
              <a:solidFill>
                <a:srgbClr val="0F5B42"/>
              </a:solidFill>
              <a:latin typeface="Calibri" panose="020F0502020204030204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2400" b="0" i="0" u="none" strike="noStrike" kern="1200" cap="none" spc="0" normalizeH="0" baseline="0" noProof="0" dirty="0">
                <a:ln>
                  <a:noFill/>
                </a:ln>
                <a:solidFill>
                  <a:srgbClr val="0F5B42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However, it is </a:t>
            </a:r>
            <a:r>
              <a:rPr lang="en-GB" sz="2400" dirty="0">
                <a:solidFill>
                  <a:srgbClr val="0F5B42"/>
                </a:solidFill>
                <a:latin typeface="Calibri" panose="020F0502020204030204"/>
              </a:rPr>
              <a:t>also equally important that the children feel well rested and have a good break over the holidays.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0F5B42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9" name="Graphic 2">
            <a:extLst>
              <a:ext uri="{FF2B5EF4-FFF2-40B4-BE49-F238E27FC236}">
                <a16:creationId xmlns:a16="http://schemas.microsoft.com/office/drawing/2014/main" id="{3F9CEC03-8524-40E0-BE7A-9B373FCBC94B}"/>
              </a:ext>
            </a:extLst>
          </p:cNvPr>
          <p:cNvGrpSpPr/>
          <p:nvPr/>
        </p:nvGrpSpPr>
        <p:grpSpPr>
          <a:xfrm>
            <a:off x="11160695" y="4267543"/>
            <a:ext cx="1131858" cy="1386344"/>
            <a:chOff x="5881684" y="3147949"/>
            <a:chExt cx="428090" cy="557286"/>
          </a:xfrm>
        </p:grpSpPr>
        <p:grpSp>
          <p:nvGrpSpPr>
            <p:cNvPr id="10" name="Graphic 2">
              <a:extLst>
                <a:ext uri="{FF2B5EF4-FFF2-40B4-BE49-F238E27FC236}">
                  <a16:creationId xmlns:a16="http://schemas.microsoft.com/office/drawing/2014/main" id="{3F9CEC03-8524-40E0-BE7A-9B373FCBC94B}"/>
                </a:ext>
              </a:extLst>
            </p:cNvPr>
            <p:cNvGrpSpPr/>
            <p:nvPr/>
          </p:nvGrpSpPr>
          <p:grpSpPr>
            <a:xfrm>
              <a:off x="5881684" y="3147949"/>
              <a:ext cx="428090" cy="557286"/>
              <a:chOff x="5881684" y="3147949"/>
              <a:chExt cx="428090" cy="557286"/>
            </a:xfrm>
          </p:grpSpPr>
          <p:sp>
            <p:nvSpPr>
              <p:cNvPr id="11" name="Freeform: Shape 10">
                <a:extLst>
                  <a:ext uri="{FF2B5EF4-FFF2-40B4-BE49-F238E27FC236}">
                    <a16:creationId xmlns:a16="http://schemas.microsoft.com/office/drawing/2014/main" id="{F8EF85D1-324E-4F15-AF40-FF0EF8EAFA0B}"/>
                  </a:ext>
                </a:extLst>
              </p:cNvPr>
              <p:cNvSpPr/>
              <p:nvPr/>
            </p:nvSpPr>
            <p:spPr>
              <a:xfrm rot="-2985213">
                <a:off x="5934573" y="3280506"/>
                <a:ext cx="14097" cy="66867"/>
              </a:xfrm>
              <a:custGeom>
                <a:avLst/>
                <a:gdLst>
                  <a:gd name="connsiteX0" fmla="*/ 0 w 14097"/>
                  <a:gd name="connsiteY0" fmla="*/ 0 h 66867"/>
                  <a:gd name="connsiteX1" fmla="*/ 14098 w 14097"/>
                  <a:gd name="connsiteY1" fmla="*/ 0 h 66867"/>
                  <a:gd name="connsiteX2" fmla="*/ 14098 w 14097"/>
                  <a:gd name="connsiteY2" fmla="*/ 66868 h 66867"/>
                  <a:gd name="connsiteX3" fmla="*/ 0 w 14097"/>
                  <a:gd name="connsiteY3" fmla="*/ 66868 h 668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097" h="66867">
                    <a:moveTo>
                      <a:pt x="0" y="0"/>
                    </a:moveTo>
                    <a:lnTo>
                      <a:pt x="14098" y="0"/>
                    </a:lnTo>
                    <a:lnTo>
                      <a:pt x="14098" y="66868"/>
                    </a:lnTo>
                    <a:lnTo>
                      <a:pt x="0" y="6686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Cordia New" panose="020B0304020202020204" pitchFamily="34" charset="-34"/>
                </a:endParaRPr>
              </a:p>
            </p:txBody>
          </p:sp>
          <p:sp>
            <p:nvSpPr>
              <p:cNvPr id="12" name="Freeform: Shape 11">
                <a:extLst>
                  <a:ext uri="{FF2B5EF4-FFF2-40B4-BE49-F238E27FC236}">
                    <a16:creationId xmlns:a16="http://schemas.microsoft.com/office/drawing/2014/main" id="{E7EBB8B6-3292-4257-B9CB-01152F497819}"/>
                  </a:ext>
                </a:extLst>
              </p:cNvPr>
              <p:cNvSpPr/>
              <p:nvPr/>
            </p:nvSpPr>
            <p:spPr>
              <a:xfrm rot="1034454">
                <a:off x="6142876" y="3215240"/>
                <a:ext cx="14097" cy="66963"/>
              </a:xfrm>
              <a:custGeom>
                <a:avLst/>
                <a:gdLst>
                  <a:gd name="connsiteX0" fmla="*/ 0 w 14097"/>
                  <a:gd name="connsiteY0" fmla="*/ 0 h 66963"/>
                  <a:gd name="connsiteX1" fmla="*/ 14097 w 14097"/>
                  <a:gd name="connsiteY1" fmla="*/ 0 h 66963"/>
                  <a:gd name="connsiteX2" fmla="*/ 14097 w 14097"/>
                  <a:gd name="connsiteY2" fmla="*/ 66963 h 66963"/>
                  <a:gd name="connsiteX3" fmla="*/ 0 w 14097"/>
                  <a:gd name="connsiteY3" fmla="*/ 66963 h 66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097" h="66963">
                    <a:moveTo>
                      <a:pt x="0" y="0"/>
                    </a:moveTo>
                    <a:lnTo>
                      <a:pt x="14097" y="0"/>
                    </a:lnTo>
                    <a:lnTo>
                      <a:pt x="14097" y="66963"/>
                    </a:lnTo>
                    <a:lnTo>
                      <a:pt x="0" y="66963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Cordia New" panose="020B0304020202020204" pitchFamily="34" charset="-34"/>
                </a:endParaRPr>
              </a:p>
            </p:txBody>
          </p:sp>
          <p:sp>
            <p:nvSpPr>
              <p:cNvPr id="13" name="Freeform: Shape 12">
                <a:extLst>
                  <a:ext uri="{FF2B5EF4-FFF2-40B4-BE49-F238E27FC236}">
                    <a16:creationId xmlns:a16="http://schemas.microsoft.com/office/drawing/2014/main" id="{2D9B73D0-EED9-449A-9068-4CD34E7E5A08}"/>
                  </a:ext>
                </a:extLst>
              </p:cNvPr>
              <p:cNvSpPr/>
              <p:nvPr/>
            </p:nvSpPr>
            <p:spPr>
              <a:xfrm>
                <a:off x="6239866" y="3559977"/>
                <a:ext cx="67243" cy="60487"/>
              </a:xfrm>
              <a:custGeom>
                <a:avLst/>
                <a:gdLst>
                  <a:gd name="connsiteX0" fmla="*/ 1580 w 67243"/>
                  <a:gd name="connsiteY0" fmla="*/ 8087 h 60487"/>
                  <a:gd name="connsiteX1" fmla="*/ 6056 w 67243"/>
                  <a:gd name="connsiteY1" fmla="*/ 2562 h 60487"/>
                  <a:gd name="connsiteX2" fmla="*/ 16153 w 67243"/>
                  <a:gd name="connsiteY2" fmla="*/ 1896 h 60487"/>
                  <a:gd name="connsiteX3" fmla="*/ 65111 w 67243"/>
                  <a:gd name="connsiteY3" fmla="*/ 48568 h 60487"/>
                  <a:gd name="connsiteX4" fmla="*/ 62349 w 67243"/>
                  <a:gd name="connsiteY4" fmla="*/ 60189 h 60487"/>
                  <a:gd name="connsiteX5" fmla="*/ 62349 w 67243"/>
                  <a:gd name="connsiteY5" fmla="*/ 60189 h 60487"/>
                  <a:gd name="connsiteX6" fmla="*/ 56158 w 67243"/>
                  <a:gd name="connsiteY6" fmla="*/ 59046 h 60487"/>
                  <a:gd name="connsiteX7" fmla="*/ 2723 w 67243"/>
                  <a:gd name="connsiteY7" fmla="*/ 17802 h 60487"/>
                  <a:gd name="connsiteX8" fmla="*/ 1580 w 67243"/>
                  <a:gd name="connsiteY8" fmla="*/ 8087 h 604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7243" h="60487">
                    <a:moveTo>
                      <a:pt x="1580" y="8087"/>
                    </a:moveTo>
                    <a:lnTo>
                      <a:pt x="6056" y="2562"/>
                    </a:lnTo>
                    <a:cubicBezTo>
                      <a:pt x="8628" y="-581"/>
                      <a:pt x="13295" y="-867"/>
                      <a:pt x="16153" y="1896"/>
                    </a:cubicBezTo>
                    <a:lnTo>
                      <a:pt x="65111" y="48568"/>
                    </a:lnTo>
                    <a:cubicBezTo>
                      <a:pt x="68921" y="52188"/>
                      <a:pt x="67397" y="58665"/>
                      <a:pt x="62349" y="60189"/>
                    </a:cubicBezTo>
                    <a:lnTo>
                      <a:pt x="62349" y="60189"/>
                    </a:lnTo>
                    <a:cubicBezTo>
                      <a:pt x="60254" y="60855"/>
                      <a:pt x="57872" y="60379"/>
                      <a:pt x="56158" y="59046"/>
                    </a:cubicBezTo>
                    <a:lnTo>
                      <a:pt x="2723" y="17802"/>
                    </a:lnTo>
                    <a:cubicBezTo>
                      <a:pt x="-421" y="15516"/>
                      <a:pt x="-897" y="11040"/>
                      <a:pt x="1580" y="8087"/>
                    </a:cubicBezTo>
                    <a:close/>
                  </a:path>
                </a:pathLst>
              </a:custGeom>
              <a:solidFill>
                <a:schemeClr val="tx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Cordia New" panose="020B0304020202020204" pitchFamily="34" charset="-34"/>
                </a:endParaRPr>
              </a:p>
            </p:txBody>
          </p:sp>
          <p:sp>
            <p:nvSpPr>
              <p:cNvPr id="14" name="Freeform: Shape 13">
                <a:extLst>
                  <a:ext uri="{FF2B5EF4-FFF2-40B4-BE49-F238E27FC236}">
                    <a16:creationId xmlns:a16="http://schemas.microsoft.com/office/drawing/2014/main" id="{0C8AF630-66B8-4A01-B77C-359FD1EB1712}"/>
                  </a:ext>
                </a:extLst>
              </p:cNvPr>
              <p:cNvSpPr/>
              <p:nvPr/>
            </p:nvSpPr>
            <p:spPr>
              <a:xfrm>
                <a:off x="6011531" y="3625456"/>
                <a:ext cx="35589" cy="79779"/>
              </a:xfrm>
              <a:custGeom>
                <a:avLst/>
                <a:gdLst>
                  <a:gd name="connsiteX0" fmla="*/ 30747 w 35589"/>
                  <a:gd name="connsiteY0" fmla="*/ 2425 h 79779"/>
                  <a:gd name="connsiteX1" fmla="*/ 23984 w 35589"/>
                  <a:gd name="connsiteY1" fmla="*/ 329 h 79779"/>
                  <a:gd name="connsiteX2" fmla="*/ 15221 w 35589"/>
                  <a:gd name="connsiteY2" fmla="*/ 5377 h 79779"/>
                  <a:gd name="connsiteX3" fmla="*/ 171 w 35589"/>
                  <a:gd name="connsiteY3" fmla="*/ 71290 h 79779"/>
                  <a:gd name="connsiteX4" fmla="*/ 8839 w 35589"/>
                  <a:gd name="connsiteY4" fmla="*/ 79482 h 79779"/>
                  <a:gd name="connsiteX5" fmla="*/ 8839 w 35589"/>
                  <a:gd name="connsiteY5" fmla="*/ 79482 h 79779"/>
                  <a:gd name="connsiteX6" fmla="*/ 13411 w 35589"/>
                  <a:gd name="connsiteY6" fmla="*/ 75100 h 79779"/>
                  <a:gd name="connsiteX7" fmla="*/ 35223 w 35589"/>
                  <a:gd name="connsiteY7" fmla="*/ 11283 h 79779"/>
                  <a:gd name="connsiteX8" fmla="*/ 30747 w 35589"/>
                  <a:gd name="connsiteY8" fmla="*/ 2425 h 797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5589" h="79779">
                    <a:moveTo>
                      <a:pt x="30747" y="2425"/>
                    </a:moveTo>
                    <a:lnTo>
                      <a:pt x="23984" y="329"/>
                    </a:lnTo>
                    <a:cubicBezTo>
                      <a:pt x="20079" y="-909"/>
                      <a:pt x="16078" y="1472"/>
                      <a:pt x="15221" y="5377"/>
                    </a:cubicBezTo>
                    <a:lnTo>
                      <a:pt x="171" y="71290"/>
                    </a:lnTo>
                    <a:cubicBezTo>
                      <a:pt x="-972" y="76434"/>
                      <a:pt x="3791" y="81006"/>
                      <a:pt x="8839" y="79482"/>
                    </a:cubicBezTo>
                    <a:lnTo>
                      <a:pt x="8839" y="79482"/>
                    </a:lnTo>
                    <a:cubicBezTo>
                      <a:pt x="10935" y="78815"/>
                      <a:pt x="12649" y="77196"/>
                      <a:pt x="13411" y="75100"/>
                    </a:cubicBezTo>
                    <a:lnTo>
                      <a:pt x="35223" y="11283"/>
                    </a:lnTo>
                    <a:cubicBezTo>
                      <a:pt x="36462" y="7663"/>
                      <a:pt x="34461" y="3568"/>
                      <a:pt x="30747" y="2425"/>
                    </a:cubicBezTo>
                    <a:close/>
                  </a:path>
                </a:pathLst>
              </a:custGeom>
              <a:solidFill>
                <a:schemeClr val="tx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Cordia New" panose="020B0304020202020204" pitchFamily="34" charset="-34"/>
                </a:endParaRPr>
              </a:p>
            </p:txBody>
          </p:sp>
          <p:sp>
            <p:nvSpPr>
              <p:cNvPr id="15" name="Freeform: Shape 14">
                <a:extLst>
                  <a:ext uri="{FF2B5EF4-FFF2-40B4-BE49-F238E27FC236}">
                    <a16:creationId xmlns:a16="http://schemas.microsoft.com/office/drawing/2014/main" id="{68CEB605-E147-4722-B8C7-EE3B45243AC3}"/>
                  </a:ext>
                </a:extLst>
              </p:cNvPr>
              <p:cNvSpPr/>
              <p:nvPr/>
            </p:nvSpPr>
            <p:spPr>
              <a:xfrm>
                <a:off x="5913663" y="3147949"/>
                <a:ext cx="250053" cy="157312"/>
              </a:xfrm>
              <a:custGeom>
                <a:avLst/>
                <a:gdLst>
                  <a:gd name="connsiteX0" fmla="*/ 8791 w 250053"/>
                  <a:gd name="connsiteY0" fmla="*/ 157034 h 157312"/>
                  <a:gd name="connsiteX1" fmla="*/ 28 w 250053"/>
                  <a:gd name="connsiteY1" fmla="*/ 152462 h 157312"/>
                  <a:gd name="connsiteX2" fmla="*/ 15458 w 250053"/>
                  <a:gd name="connsiteY2" fmla="*/ 57403 h 157312"/>
                  <a:gd name="connsiteX3" fmla="*/ 26888 w 250053"/>
                  <a:gd name="connsiteY3" fmla="*/ 44449 h 157312"/>
                  <a:gd name="connsiteX4" fmla="*/ 172335 w 250053"/>
                  <a:gd name="connsiteY4" fmla="*/ 729 h 157312"/>
                  <a:gd name="connsiteX5" fmla="*/ 188718 w 250053"/>
                  <a:gd name="connsiteY5" fmla="*/ 4920 h 157312"/>
                  <a:gd name="connsiteX6" fmla="*/ 247964 w 250053"/>
                  <a:gd name="connsiteY6" fmla="*/ 64928 h 157312"/>
                  <a:gd name="connsiteX7" fmla="*/ 247106 w 250053"/>
                  <a:gd name="connsiteY7" fmla="*/ 75691 h 157312"/>
                  <a:gd name="connsiteX8" fmla="*/ 237391 w 250053"/>
                  <a:gd name="connsiteY8" fmla="*/ 74548 h 157312"/>
                  <a:gd name="connsiteX9" fmla="*/ 188242 w 250053"/>
                  <a:gd name="connsiteY9" fmla="*/ 24827 h 157312"/>
                  <a:gd name="connsiteX10" fmla="*/ 163191 w 250053"/>
                  <a:gd name="connsiteY10" fmla="*/ 18446 h 157312"/>
                  <a:gd name="connsiteX11" fmla="*/ 44319 w 250053"/>
                  <a:gd name="connsiteY11" fmla="*/ 54164 h 157312"/>
                  <a:gd name="connsiteX12" fmla="*/ 26888 w 250053"/>
                  <a:gd name="connsiteY12" fmla="*/ 73691 h 157312"/>
                  <a:gd name="connsiteX13" fmla="*/ 13934 w 250053"/>
                  <a:gd name="connsiteY13" fmla="*/ 149605 h 157312"/>
                  <a:gd name="connsiteX14" fmla="*/ 9172 w 250053"/>
                  <a:gd name="connsiteY14" fmla="*/ 156844 h 157312"/>
                  <a:gd name="connsiteX15" fmla="*/ 8791 w 250053"/>
                  <a:gd name="connsiteY15" fmla="*/ 157034 h 157312"/>
                  <a:gd name="connsiteX16" fmla="*/ 13553 w 250053"/>
                  <a:gd name="connsiteY16" fmla="*/ 147795 h 157312"/>
                  <a:gd name="connsiteX17" fmla="*/ 13553 w 250053"/>
                  <a:gd name="connsiteY17" fmla="*/ 147795 h 157312"/>
                  <a:gd name="connsiteX18" fmla="*/ 13553 w 250053"/>
                  <a:gd name="connsiteY18" fmla="*/ 147795 h 157312"/>
                  <a:gd name="connsiteX19" fmla="*/ 13553 w 250053"/>
                  <a:gd name="connsiteY19" fmla="*/ 147795 h 157312"/>
                  <a:gd name="connsiteX20" fmla="*/ 13553 w 250053"/>
                  <a:gd name="connsiteY20" fmla="*/ 147795 h 157312"/>
                  <a:gd name="connsiteX21" fmla="*/ 13553 w 250053"/>
                  <a:gd name="connsiteY21" fmla="*/ 147795 h 1573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0053" h="157312">
                    <a:moveTo>
                      <a:pt x="8791" y="157034"/>
                    </a:moveTo>
                    <a:cubicBezTo>
                      <a:pt x="5171" y="158082"/>
                      <a:pt x="1266" y="156082"/>
                      <a:pt x="28" y="152462"/>
                    </a:cubicBezTo>
                    <a:cubicBezTo>
                      <a:pt x="-639" y="150653"/>
                      <a:pt x="10886" y="83311"/>
                      <a:pt x="15458" y="57403"/>
                    </a:cubicBezTo>
                    <a:cubicBezTo>
                      <a:pt x="16506" y="51307"/>
                      <a:pt x="20888" y="46259"/>
                      <a:pt x="26888" y="44449"/>
                    </a:cubicBezTo>
                    <a:lnTo>
                      <a:pt x="172335" y="729"/>
                    </a:lnTo>
                    <a:cubicBezTo>
                      <a:pt x="178145" y="-1081"/>
                      <a:pt x="184527" y="539"/>
                      <a:pt x="188718" y="4920"/>
                    </a:cubicBezTo>
                    <a:lnTo>
                      <a:pt x="247964" y="64928"/>
                    </a:lnTo>
                    <a:cubicBezTo>
                      <a:pt x="251012" y="67976"/>
                      <a:pt x="250726" y="73119"/>
                      <a:pt x="247106" y="75691"/>
                    </a:cubicBezTo>
                    <a:cubicBezTo>
                      <a:pt x="244154" y="77882"/>
                      <a:pt x="239963" y="77120"/>
                      <a:pt x="237391" y="74548"/>
                    </a:cubicBezTo>
                    <a:lnTo>
                      <a:pt x="188242" y="24827"/>
                    </a:lnTo>
                    <a:cubicBezTo>
                      <a:pt x="181765" y="18160"/>
                      <a:pt x="172049" y="15779"/>
                      <a:pt x="163191" y="18446"/>
                    </a:cubicBezTo>
                    <a:lnTo>
                      <a:pt x="44319" y="54164"/>
                    </a:lnTo>
                    <a:cubicBezTo>
                      <a:pt x="35270" y="56927"/>
                      <a:pt x="28603" y="64451"/>
                      <a:pt x="26888" y="73691"/>
                    </a:cubicBezTo>
                    <a:cubicBezTo>
                      <a:pt x="21078" y="105885"/>
                      <a:pt x="14315" y="144176"/>
                      <a:pt x="13934" y="149605"/>
                    </a:cubicBezTo>
                    <a:cubicBezTo>
                      <a:pt x="14125" y="152748"/>
                      <a:pt x="12315" y="155796"/>
                      <a:pt x="9172" y="156844"/>
                    </a:cubicBezTo>
                    <a:cubicBezTo>
                      <a:pt x="8981" y="156939"/>
                      <a:pt x="8886" y="156939"/>
                      <a:pt x="8791" y="157034"/>
                    </a:cubicBezTo>
                    <a:close/>
                    <a:moveTo>
                      <a:pt x="13553" y="147795"/>
                    </a:moveTo>
                    <a:lnTo>
                      <a:pt x="13553" y="147795"/>
                    </a:lnTo>
                    <a:lnTo>
                      <a:pt x="13553" y="147795"/>
                    </a:lnTo>
                    <a:close/>
                    <a:moveTo>
                      <a:pt x="13553" y="147795"/>
                    </a:moveTo>
                    <a:lnTo>
                      <a:pt x="13553" y="147795"/>
                    </a:lnTo>
                    <a:lnTo>
                      <a:pt x="13553" y="147795"/>
                    </a:lnTo>
                    <a:close/>
                  </a:path>
                </a:pathLst>
              </a:custGeom>
              <a:solidFill>
                <a:schemeClr val="tx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Cordia New" panose="020B0304020202020204" pitchFamily="34" charset="-34"/>
                </a:endParaRPr>
              </a:p>
            </p:txBody>
          </p:sp>
          <p:sp>
            <p:nvSpPr>
              <p:cNvPr id="16" name="Freeform: Shape 15">
                <a:extLst>
                  <a:ext uri="{FF2B5EF4-FFF2-40B4-BE49-F238E27FC236}">
                    <a16:creationId xmlns:a16="http://schemas.microsoft.com/office/drawing/2014/main" id="{D361AC83-5076-42C7-A70F-301140A0ED95}"/>
                  </a:ext>
                </a:extLst>
              </p:cNvPr>
              <p:cNvSpPr/>
              <p:nvPr/>
            </p:nvSpPr>
            <p:spPr>
              <a:xfrm>
                <a:off x="5899017" y="3272083"/>
                <a:ext cx="24428" cy="24033"/>
              </a:xfrm>
              <a:custGeom>
                <a:avLst/>
                <a:gdLst>
                  <a:gd name="connsiteX0" fmla="*/ 22294 w 24428"/>
                  <a:gd name="connsiteY0" fmla="*/ 21566 h 24033"/>
                  <a:gd name="connsiteX1" fmla="*/ 22294 w 24428"/>
                  <a:gd name="connsiteY1" fmla="*/ 21566 h 24033"/>
                  <a:gd name="connsiteX2" fmla="*/ 11054 w 24428"/>
                  <a:gd name="connsiteY2" fmla="*/ 21851 h 24033"/>
                  <a:gd name="connsiteX3" fmla="*/ 2482 w 24428"/>
                  <a:gd name="connsiteY3" fmla="*/ 13755 h 24033"/>
                  <a:gd name="connsiteX4" fmla="*/ 2101 w 24428"/>
                  <a:gd name="connsiteY4" fmla="*/ 2516 h 24033"/>
                  <a:gd name="connsiteX5" fmla="*/ 2101 w 24428"/>
                  <a:gd name="connsiteY5" fmla="*/ 2516 h 24033"/>
                  <a:gd name="connsiteX6" fmla="*/ 13340 w 24428"/>
                  <a:gd name="connsiteY6" fmla="*/ 2135 h 24033"/>
                  <a:gd name="connsiteX7" fmla="*/ 21913 w 24428"/>
                  <a:gd name="connsiteY7" fmla="*/ 10231 h 24033"/>
                  <a:gd name="connsiteX8" fmla="*/ 22294 w 24428"/>
                  <a:gd name="connsiteY8" fmla="*/ 21566 h 240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4428" h="24033">
                    <a:moveTo>
                      <a:pt x="22294" y="21566"/>
                    </a:moveTo>
                    <a:lnTo>
                      <a:pt x="22294" y="21566"/>
                    </a:lnTo>
                    <a:cubicBezTo>
                      <a:pt x="19246" y="24709"/>
                      <a:pt x="14293" y="24899"/>
                      <a:pt x="11054" y="21851"/>
                    </a:cubicBezTo>
                    <a:lnTo>
                      <a:pt x="2482" y="13755"/>
                    </a:lnTo>
                    <a:cubicBezTo>
                      <a:pt x="-662" y="10707"/>
                      <a:pt x="-852" y="5754"/>
                      <a:pt x="2101" y="2516"/>
                    </a:cubicBezTo>
                    <a:lnTo>
                      <a:pt x="2101" y="2516"/>
                    </a:lnTo>
                    <a:cubicBezTo>
                      <a:pt x="5149" y="-723"/>
                      <a:pt x="10197" y="-818"/>
                      <a:pt x="13340" y="2135"/>
                    </a:cubicBezTo>
                    <a:lnTo>
                      <a:pt x="21913" y="10231"/>
                    </a:lnTo>
                    <a:cubicBezTo>
                      <a:pt x="25151" y="13279"/>
                      <a:pt x="25246" y="18327"/>
                      <a:pt x="22294" y="21566"/>
                    </a:cubicBezTo>
                    <a:close/>
                  </a:path>
                </a:pathLst>
              </a:custGeom>
              <a:solidFill>
                <a:srgbClr val="CCCCC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Cordia New" panose="020B0304020202020204" pitchFamily="34" charset="-34"/>
                </a:endParaRPr>
              </a:p>
            </p:txBody>
          </p:sp>
          <p:sp>
            <p:nvSpPr>
              <p:cNvPr id="17" name="Freeform: Shape 16">
                <a:extLst>
                  <a:ext uri="{FF2B5EF4-FFF2-40B4-BE49-F238E27FC236}">
                    <a16:creationId xmlns:a16="http://schemas.microsoft.com/office/drawing/2014/main" id="{400DD755-90D9-4EC2-963E-F673F508E7B9}"/>
                  </a:ext>
                </a:extLst>
              </p:cNvPr>
              <p:cNvSpPr/>
              <p:nvPr/>
            </p:nvSpPr>
            <p:spPr>
              <a:xfrm>
                <a:off x="5898477" y="3251384"/>
                <a:ext cx="411297" cy="411331"/>
              </a:xfrm>
              <a:custGeom>
                <a:avLst/>
                <a:gdLst>
                  <a:gd name="connsiteX0" fmla="*/ 264864 w 411297"/>
                  <a:gd name="connsiteY0" fmla="*/ 402595 h 411331"/>
                  <a:gd name="connsiteX1" fmla="*/ 8737 w 411297"/>
                  <a:gd name="connsiteY1" fmla="*/ 264864 h 411331"/>
                  <a:gd name="connsiteX2" fmla="*/ 146468 w 411297"/>
                  <a:gd name="connsiteY2" fmla="*/ 8737 h 411331"/>
                  <a:gd name="connsiteX3" fmla="*/ 402595 w 411297"/>
                  <a:gd name="connsiteY3" fmla="*/ 146468 h 411331"/>
                  <a:gd name="connsiteX4" fmla="*/ 264864 w 411297"/>
                  <a:gd name="connsiteY4" fmla="*/ 402595 h 41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1297" h="411331">
                    <a:moveTo>
                      <a:pt x="264864" y="402595"/>
                    </a:moveTo>
                    <a:cubicBezTo>
                      <a:pt x="156279" y="435266"/>
                      <a:pt x="41407" y="373449"/>
                      <a:pt x="8737" y="264864"/>
                    </a:cubicBezTo>
                    <a:cubicBezTo>
                      <a:pt x="-23934" y="156279"/>
                      <a:pt x="37883" y="41407"/>
                      <a:pt x="146468" y="8737"/>
                    </a:cubicBezTo>
                    <a:cubicBezTo>
                      <a:pt x="255053" y="-23934"/>
                      <a:pt x="369925" y="37883"/>
                      <a:pt x="402595" y="146468"/>
                    </a:cubicBezTo>
                    <a:cubicBezTo>
                      <a:pt x="435171" y="255053"/>
                      <a:pt x="373449" y="369925"/>
                      <a:pt x="264864" y="402595"/>
                    </a:cubicBezTo>
                    <a:close/>
                  </a:path>
                </a:pathLst>
              </a:custGeom>
              <a:solidFill>
                <a:srgbClr val="F2833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Cordia New" panose="020B0304020202020204" pitchFamily="34" charset="-34"/>
                </a:endParaRPr>
              </a:p>
            </p:txBody>
          </p:sp>
          <p:sp>
            <p:nvSpPr>
              <p:cNvPr id="18" name="Freeform: Shape 17">
                <a:extLst>
                  <a:ext uri="{FF2B5EF4-FFF2-40B4-BE49-F238E27FC236}">
                    <a16:creationId xmlns:a16="http://schemas.microsoft.com/office/drawing/2014/main" id="{02AEA836-F1E2-4372-B4E7-66047B39C301}"/>
                  </a:ext>
                </a:extLst>
              </p:cNvPr>
              <p:cNvSpPr/>
              <p:nvPr/>
            </p:nvSpPr>
            <p:spPr>
              <a:xfrm>
                <a:off x="5912990" y="3265932"/>
                <a:ext cx="382263" cy="382271"/>
              </a:xfrm>
              <a:custGeom>
                <a:avLst/>
                <a:gdLst>
                  <a:gd name="connsiteX0" fmla="*/ 246160 w 382263"/>
                  <a:gd name="connsiteY0" fmla="*/ 374141 h 382271"/>
                  <a:gd name="connsiteX1" fmla="*/ 8130 w 382263"/>
                  <a:gd name="connsiteY1" fmla="*/ 246125 h 382271"/>
                  <a:gd name="connsiteX2" fmla="*/ 136146 w 382263"/>
                  <a:gd name="connsiteY2" fmla="*/ 8096 h 382271"/>
                  <a:gd name="connsiteX3" fmla="*/ 374176 w 382263"/>
                  <a:gd name="connsiteY3" fmla="*/ 136112 h 382271"/>
                  <a:gd name="connsiteX4" fmla="*/ 246160 w 382263"/>
                  <a:gd name="connsiteY4" fmla="*/ 374141 h 3822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2263" h="382271">
                    <a:moveTo>
                      <a:pt x="246160" y="374141"/>
                    </a:moveTo>
                    <a:cubicBezTo>
                      <a:pt x="145290" y="404526"/>
                      <a:pt x="38515" y="347090"/>
                      <a:pt x="8130" y="246125"/>
                    </a:cubicBezTo>
                    <a:cubicBezTo>
                      <a:pt x="-22254" y="145256"/>
                      <a:pt x="35181" y="38480"/>
                      <a:pt x="136146" y="8096"/>
                    </a:cubicBezTo>
                    <a:cubicBezTo>
                      <a:pt x="237016" y="-22194"/>
                      <a:pt x="343791" y="35147"/>
                      <a:pt x="374176" y="136112"/>
                    </a:cubicBezTo>
                    <a:cubicBezTo>
                      <a:pt x="404466" y="236981"/>
                      <a:pt x="347030" y="343757"/>
                      <a:pt x="246160" y="374141"/>
                    </a:cubicBezTo>
                    <a:close/>
                  </a:path>
                </a:pathLst>
              </a:custGeom>
              <a:solidFill>
                <a:srgbClr val="F9B933">
                  <a:alpha val="60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Cordia New" panose="020B0304020202020204" pitchFamily="34" charset="-34"/>
                </a:endParaRPr>
              </a:p>
            </p:txBody>
          </p:sp>
          <p:sp>
            <p:nvSpPr>
              <p:cNvPr id="19" name="Freeform: Shape 18">
                <a:extLst>
                  <a:ext uri="{FF2B5EF4-FFF2-40B4-BE49-F238E27FC236}">
                    <a16:creationId xmlns:a16="http://schemas.microsoft.com/office/drawing/2014/main" id="{BB710D25-832E-4D57-8E9A-73ED24955077}"/>
                  </a:ext>
                </a:extLst>
              </p:cNvPr>
              <p:cNvSpPr/>
              <p:nvPr/>
            </p:nvSpPr>
            <p:spPr>
              <a:xfrm>
                <a:off x="5951292" y="3304294"/>
                <a:ext cx="305572" cy="305511"/>
              </a:xfrm>
              <a:custGeom>
                <a:avLst/>
                <a:gdLst>
                  <a:gd name="connsiteX0" fmla="*/ 196809 w 305572"/>
                  <a:gd name="connsiteY0" fmla="*/ 299012 h 305511"/>
                  <a:gd name="connsiteX1" fmla="*/ 6500 w 305572"/>
                  <a:gd name="connsiteY1" fmla="*/ 196714 h 305511"/>
                  <a:gd name="connsiteX2" fmla="*/ 108798 w 305572"/>
                  <a:gd name="connsiteY2" fmla="*/ 6500 h 305511"/>
                  <a:gd name="connsiteX3" fmla="*/ 299108 w 305572"/>
                  <a:gd name="connsiteY3" fmla="*/ 108798 h 305511"/>
                  <a:gd name="connsiteX4" fmla="*/ 196809 w 305572"/>
                  <a:gd name="connsiteY4" fmla="*/ 299012 h 3055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5572" h="305511">
                    <a:moveTo>
                      <a:pt x="196809" y="299012"/>
                    </a:moveTo>
                    <a:cubicBezTo>
                      <a:pt x="116132" y="323301"/>
                      <a:pt x="30788" y="277391"/>
                      <a:pt x="6500" y="196714"/>
                    </a:cubicBezTo>
                    <a:cubicBezTo>
                      <a:pt x="-17789" y="116132"/>
                      <a:pt x="28121" y="30693"/>
                      <a:pt x="108798" y="6500"/>
                    </a:cubicBezTo>
                    <a:cubicBezTo>
                      <a:pt x="189475" y="-17789"/>
                      <a:pt x="274819" y="28121"/>
                      <a:pt x="299108" y="108798"/>
                    </a:cubicBezTo>
                    <a:cubicBezTo>
                      <a:pt x="323301" y="189475"/>
                      <a:pt x="277486" y="274819"/>
                      <a:pt x="196809" y="29901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Cordia New" panose="020B0304020202020204" pitchFamily="34" charset="-34"/>
                </a:endParaRPr>
              </a:p>
            </p:txBody>
          </p:sp>
          <p:sp>
            <p:nvSpPr>
              <p:cNvPr id="20" name="Freeform: Shape 19">
                <a:extLst>
                  <a:ext uri="{FF2B5EF4-FFF2-40B4-BE49-F238E27FC236}">
                    <a16:creationId xmlns:a16="http://schemas.microsoft.com/office/drawing/2014/main" id="{26B571A8-1D64-4F8F-B178-703C07E4CD9F}"/>
                  </a:ext>
                </a:extLst>
              </p:cNvPr>
              <p:cNvSpPr/>
              <p:nvPr/>
            </p:nvSpPr>
            <p:spPr>
              <a:xfrm>
                <a:off x="6075044" y="3304352"/>
                <a:ext cx="181824" cy="287048"/>
              </a:xfrm>
              <a:custGeom>
                <a:avLst/>
                <a:gdLst>
                  <a:gd name="connsiteX0" fmla="*/ 175355 w 181824"/>
                  <a:gd name="connsiteY0" fmla="*/ 108740 h 287048"/>
                  <a:gd name="connsiteX1" fmla="*/ 0 w 181824"/>
                  <a:gd name="connsiteY1" fmla="*/ 2822 h 287048"/>
                  <a:gd name="connsiteX2" fmla="*/ 140875 w 181824"/>
                  <a:gd name="connsiteY2" fmla="*/ 175034 h 287048"/>
                  <a:gd name="connsiteX3" fmla="*/ 101822 w 181824"/>
                  <a:gd name="connsiteY3" fmla="*/ 287048 h 287048"/>
                  <a:gd name="connsiteX4" fmla="*/ 175355 w 181824"/>
                  <a:gd name="connsiteY4" fmla="*/ 108740 h 2870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1824" h="287048">
                    <a:moveTo>
                      <a:pt x="175355" y="108740"/>
                    </a:moveTo>
                    <a:cubicBezTo>
                      <a:pt x="152591" y="33017"/>
                      <a:pt x="76010" y="-12037"/>
                      <a:pt x="0" y="2822"/>
                    </a:cubicBezTo>
                    <a:cubicBezTo>
                      <a:pt x="87344" y="21301"/>
                      <a:pt x="139732" y="85880"/>
                      <a:pt x="140875" y="175034"/>
                    </a:cubicBezTo>
                    <a:cubicBezTo>
                      <a:pt x="142970" y="220183"/>
                      <a:pt x="128111" y="257521"/>
                      <a:pt x="101822" y="287048"/>
                    </a:cubicBezTo>
                    <a:cubicBezTo>
                      <a:pt x="164211" y="253235"/>
                      <a:pt x="196501" y="179225"/>
                      <a:pt x="175355" y="108740"/>
                    </a:cubicBezTo>
                    <a:close/>
                  </a:path>
                </a:pathLst>
              </a:custGeom>
              <a:solidFill>
                <a:srgbClr val="C8C8C8">
                  <a:alpha val="30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Cordia New" panose="020B0304020202020204" pitchFamily="34" charset="-34"/>
                </a:endParaRPr>
              </a:p>
            </p:txBody>
          </p:sp>
          <p:grpSp>
            <p:nvGrpSpPr>
              <p:cNvPr id="21" name="Graphic 2">
                <a:extLst>
                  <a:ext uri="{FF2B5EF4-FFF2-40B4-BE49-F238E27FC236}">
                    <a16:creationId xmlns:a16="http://schemas.microsoft.com/office/drawing/2014/main" id="{3F9CEC03-8524-40E0-BE7A-9B373FCBC94B}"/>
                  </a:ext>
                </a:extLst>
              </p:cNvPr>
              <p:cNvGrpSpPr/>
              <p:nvPr/>
            </p:nvGrpSpPr>
            <p:grpSpPr>
              <a:xfrm>
                <a:off x="5881684" y="3256226"/>
                <a:ext cx="96300" cy="100097"/>
                <a:chOff x="5881684" y="3256226"/>
                <a:chExt cx="96300" cy="100097"/>
              </a:xfrm>
            </p:grpSpPr>
            <p:sp>
              <p:nvSpPr>
                <p:cNvPr id="22" name="Freeform: Shape 21">
                  <a:extLst>
                    <a:ext uri="{FF2B5EF4-FFF2-40B4-BE49-F238E27FC236}">
                      <a16:creationId xmlns:a16="http://schemas.microsoft.com/office/drawing/2014/main" id="{B0B96F0B-4D62-483A-87AA-B43ED7C6752B}"/>
                    </a:ext>
                  </a:extLst>
                </p:cNvPr>
                <p:cNvSpPr/>
                <p:nvPr/>
              </p:nvSpPr>
              <p:spPr>
                <a:xfrm>
                  <a:off x="5881684" y="3256226"/>
                  <a:ext cx="96300" cy="100097"/>
                </a:xfrm>
                <a:custGeom>
                  <a:avLst/>
                  <a:gdLst>
                    <a:gd name="connsiteX0" fmla="*/ 96300 w 96300"/>
                    <a:gd name="connsiteY0" fmla="*/ 15991 h 100097"/>
                    <a:gd name="connsiteX1" fmla="*/ 49437 w 96300"/>
                    <a:gd name="connsiteY1" fmla="*/ 3990 h 100097"/>
                    <a:gd name="connsiteX2" fmla="*/ 860 w 96300"/>
                    <a:gd name="connsiteY2" fmla="*/ 60283 h 100097"/>
                    <a:gd name="connsiteX3" fmla="*/ 21053 w 96300"/>
                    <a:gd name="connsiteY3" fmla="*/ 100097 h 100097"/>
                    <a:gd name="connsiteX4" fmla="*/ 96300 w 96300"/>
                    <a:gd name="connsiteY4" fmla="*/ 15991 h 100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6300" h="100097">
                      <a:moveTo>
                        <a:pt x="96300" y="15991"/>
                      </a:moveTo>
                      <a:cubicBezTo>
                        <a:pt x="96300" y="15991"/>
                        <a:pt x="72202" y="-9631"/>
                        <a:pt x="49437" y="3990"/>
                      </a:cubicBezTo>
                      <a:cubicBezTo>
                        <a:pt x="26672" y="17611"/>
                        <a:pt x="3431" y="50662"/>
                        <a:pt x="860" y="60283"/>
                      </a:cubicBezTo>
                      <a:cubicBezTo>
                        <a:pt x="-2474" y="72951"/>
                        <a:pt x="3812" y="90382"/>
                        <a:pt x="21053" y="100097"/>
                      </a:cubicBezTo>
                      <a:cubicBezTo>
                        <a:pt x="28958" y="92001"/>
                        <a:pt x="96300" y="15991"/>
                        <a:pt x="96300" y="15991"/>
                      </a:cubicBezTo>
                      <a:close/>
                    </a:path>
                  </a:pathLst>
                </a:custGeom>
                <a:solidFill>
                  <a:srgbClr val="F9B93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Cordia New" panose="020B0304020202020204" pitchFamily="34" charset="-34"/>
                  </a:endParaRPr>
                </a:p>
              </p:txBody>
            </p:sp>
            <p:sp>
              <p:nvSpPr>
                <p:cNvPr id="23" name="Freeform: Shape 22">
                  <a:extLst>
                    <a:ext uri="{FF2B5EF4-FFF2-40B4-BE49-F238E27FC236}">
                      <a16:creationId xmlns:a16="http://schemas.microsoft.com/office/drawing/2014/main" id="{38F80628-E8BE-439A-AF3E-60A9F807DA86}"/>
                    </a:ext>
                  </a:extLst>
                </p:cNvPr>
                <p:cNvSpPr/>
                <p:nvPr/>
              </p:nvSpPr>
              <p:spPr>
                <a:xfrm>
                  <a:off x="5917786" y="3259830"/>
                  <a:ext cx="53610" cy="26580"/>
                </a:xfrm>
                <a:custGeom>
                  <a:avLst/>
                  <a:gdLst>
                    <a:gd name="connsiteX0" fmla="*/ 14002 w 53610"/>
                    <a:gd name="connsiteY0" fmla="*/ 3434 h 26580"/>
                    <a:gd name="connsiteX1" fmla="*/ 0 w 53610"/>
                    <a:gd name="connsiteY1" fmla="*/ 14483 h 26580"/>
                    <a:gd name="connsiteX2" fmla="*/ 42863 w 53610"/>
                    <a:gd name="connsiteY2" fmla="*/ 26580 h 26580"/>
                    <a:gd name="connsiteX3" fmla="*/ 53245 w 53610"/>
                    <a:gd name="connsiteY3" fmla="*/ 13626 h 26580"/>
                    <a:gd name="connsiteX4" fmla="*/ 14002 w 53610"/>
                    <a:gd name="connsiteY4" fmla="*/ 3434 h 265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3610" h="26580">
                      <a:moveTo>
                        <a:pt x="14002" y="3434"/>
                      </a:moveTo>
                      <a:cubicBezTo>
                        <a:pt x="9239" y="6292"/>
                        <a:pt x="4572" y="10197"/>
                        <a:pt x="0" y="14483"/>
                      </a:cubicBezTo>
                      <a:cubicBezTo>
                        <a:pt x="17812" y="7530"/>
                        <a:pt x="36576" y="13626"/>
                        <a:pt x="42863" y="26580"/>
                      </a:cubicBezTo>
                      <a:cubicBezTo>
                        <a:pt x="49911" y="19913"/>
                        <a:pt x="55054" y="16674"/>
                        <a:pt x="53245" y="13626"/>
                      </a:cubicBezTo>
                      <a:cubicBezTo>
                        <a:pt x="51435" y="10673"/>
                        <a:pt x="32290" y="-7424"/>
                        <a:pt x="14002" y="3434"/>
                      </a:cubicBezTo>
                      <a:close/>
                    </a:path>
                  </a:pathLst>
                </a:custGeom>
                <a:solidFill>
                  <a:srgbClr val="FFD76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Cordia New" panose="020B0304020202020204" pitchFamily="34" charset="-34"/>
                  </a:endParaRPr>
                </a:p>
              </p:txBody>
            </p:sp>
          </p:grpSp>
          <p:sp>
            <p:nvSpPr>
              <p:cNvPr id="24" name="Freeform: Shape 23">
                <a:extLst>
                  <a:ext uri="{FF2B5EF4-FFF2-40B4-BE49-F238E27FC236}">
                    <a16:creationId xmlns:a16="http://schemas.microsoft.com/office/drawing/2014/main" id="{FE1507FB-568F-4250-A196-28411B9AD77C}"/>
                  </a:ext>
                </a:extLst>
              </p:cNvPr>
              <p:cNvSpPr/>
              <p:nvPr/>
            </p:nvSpPr>
            <p:spPr>
              <a:xfrm>
                <a:off x="6151603" y="3190349"/>
                <a:ext cx="18930" cy="28863"/>
              </a:xfrm>
              <a:custGeom>
                <a:avLst/>
                <a:gdLst>
                  <a:gd name="connsiteX0" fmla="*/ 6880 w 18930"/>
                  <a:gd name="connsiteY0" fmla="*/ 28719 h 28863"/>
                  <a:gd name="connsiteX1" fmla="*/ 6880 w 18930"/>
                  <a:gd name="connsiteY1" fmla="*/ 28719 h 28863"/>
                  <a:gd name="connsiteX2" fmla="*/ 16595 w 18930"/>
                  <a:gd name="connsiteY2" fmla="*/ 21957 h 28863"/>
                  <a:gd name="connsiteX3" fmla="*/ 18786 w 18930"/>
                  <a:gd name="connsiteY3" fmla="*/ 9860 h 28863"/>
                  <a:gd name="connsiteX4" fmla="*/ 12023 w 18930"/>
                  <a:gd name="connsiteY4" fmla="*/ 144 h 28863"/>
                  <a:gd name="connsiteX5" fmla="*/ 12023 w 18930"/>
                  <a:gd name="connsiteY5" fmla="*/ 144 h 28863"/>
                  <a:gd name="connsiteX6" fmla="*/ 2308 w 18930"/>
                  <a:gd name="connsiteY6" fmla="*/ 6907 h 28863"/>
                  <a:gd name="connsiteX7" fmla="*/ 117 w 18930"/>
                  <a:gd name="connsiteY7" fmla="*/ 19004 h 28863"/>
                  <a:gd name="connsiteX8" fmla="*/ 6880 w 18930"/>
                  <a:gd name="connsiteY8" fmla="*/ 28719 h 288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8930" h="28863">
                    <a:moveTo>
                      <a:pt x="6880" y="28719"/>
                    </a:moveTo>
                    <a:lnTo>
                      <a:pt x="6880" y="28719"/>
                    </a:lnTo>
                    <a:cubicBezTo>
                      <a:pt x="11452" y="29577"/>
                      <a:pt x="15738" y="26529"/>
                      <a:pt x="16595" y="21957"/>
                    </a:cubicBezTo>
                    <a:lnTo>
                      <a:pt x="18786" y="9860"/>
                    </a:lnTo>
                    <a:cubicBezTo>
                      <a:pt x="19643" y="5288"/>
                      <a:pt x="16595" y="1002"/>
                      <a:pt x="12023" y="144"/>
                    </a:cubicBezTo>
                    <a:lnTo>
                      <a:pt x="12023" y="144"/>
                    </a:lnTo>
                    <a:cubicBezTo>
                      <a:pt x="7451" y="-713"/>
                      <a:pt x="3165" y="2335"/>
                      <a:pt x="2308" y="6907"/>
                    </a:cubicBezTo>
                    <a:lnTo>
                      <a:pt x="117" y="19004"/>
                    </a:lnTo>
                    <a:cubicBezTo>
                      <a:pt x="-645" y="23576"/>
                      <a:pt x="2403" y="27957"/>
                      <a:pt x="6880" y="28719"/>
                    </a:cubicBezTo>
                    <a:close/>
                  </a:path>
                </a:pathLst>
              </a:custGeom>
              <a:solidFill>
                <a:srgbClr val="E2E2E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Cordia New" panose="020B0304020202020204" pitchFamily="34" charset="-34"/>
                </a:endParaRPr>
              </a:p>
            </p:txBody>
          </p:sp>
          <p:sp>
            <p:nvSpPr>
              <p:cNvPr id="25" name="Freeform: Shape 24">
                <a:extLst>
                  <a:ext uri="{FF2B5EF4-FFF2-40B4-BE49-F238E27FC236}">
                    <a16:creationId xmlns:a16="http://schemas.microsoft.com/office/drawing/2014/main" id="{48DC7DF9-EE15-44A9-A2A6-E2A89494E7E6}"/>
                  </a:ext>
                </a:extLst>
              </p:cNvPr>
              <p:cNvSpPr/>
              <p:nvPr/>
            </p:nvSpPr>
            <p:spPr>
              <a:xfrm rot="-1015751">
                <a:off x="6060082" y="3310337"/>
                <a:ext cx="6096" cy="21146"/>
              </a:xfrm>
              <a:custGeom>
                <a:avLst/>
                <a:gdLst>
                  <a:gd name="connsiteX0" fmla="*/ 0 w 6096"/>
                  <a:gd name="connsiteY0" fmla="*/ 0 h 21146"/>
                  <a:gd name="connsiteX1" fmla="*/ 6096 w 6096"/>
                  <a:gd name="connsiteY1" fmla="*/ 0 h 21146"/>
                  <a:gd name="connsiteX2" fmla="*/ 6096 w 6096"/>
                  <a:gd name="connsiteY2" fmla="*/ 21146 h 21146"/>
                  <a:gd name="connsiteX3" fmla="*/ 0 w 6096"/>
                  <a:gd name="connsiteY3" fmla="*/ 21146 h 21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096" h="21146">
                    <a:moveTo>
                      <a:pt x="0" y="0"/>
                    </a:moveTo>
                    <a:lnTo>
                      <a:pt x="6096" y="0"/>
                    </a:lnTo>
                    <a:lnTo>
                      <a:pt x="6096" y="21146"/>
                    </a:lnTo>
                    <a:lnTo>
                      <a:pt x="0" y="21146"/>
                    </a:lnTo>
                    <a:close/>
                  </a:path>
                </a:pathLst>
              </a:custGeom>
              <a:solidFill>
                <a:srgbClr val="C8C8C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Cordia New" panose="020B0304020202020204" pitchFamily="34" charset="-34"/>
                </a:endParaRPr>
              </a:p>
            </p:txBody>
          </p:sp>
          <p:sp>
            <p:nvSpPr>
              <p:cNvPr id="26" name="Freeform: Shape 25">
                <a:extLst>
                  <a:ext uri="{FF2B5EF4-FFF2-40B4-BE49-F238E27FC236}">
                    <a16:creationId xmlns:a16="http://schemas.microsoft.com/office/drawing/2014/main" id="{806DB7E8-58F4-408E-B207-0CE8F130F9F2}"/>
                  </a:ext>
                </a:extLst>
              </p:cNvPr>
              <p:cNvSpPr/>
              <p:nvPr/>
            </p:nvSpPr>
            <p:spPr>
              <a:xfrm rot="-1004655">
                <a:off x="6137628" y="3552713"/>
                <a:ext cx="6095" cy="51720"/>
              </a:xfrm>
              <a:custGeom>
                <a:avLst/>
                <a:gdLst>
                  <a:gd name="connsiteX0" fmla="*/ 0 w 6095"/>
                  <a:gd name="connsiteY0" fmla="*/ 0 h 51720"/>
                  <a:gd name="connsiteX1" fmla="*/ 6096 w 6095"/>
                  <a:gd name="connsiteY1" fmla="*/ 0 h 51720"/>
                  <a:gd name="connsiteX2" fmla="*/ 6096 w 6095"/>
                  <a:gd name="connsiteY2" fmla="*/ 51721 h 51720"/>
                  <a:gd name="connsiteX3" fmla="*/ 0 w 6095"/>
                  <a:gd name="connsiteY3" fmla="*/ 51721 h 517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095" h="51720">
                    <a:moveTo>
                      <a:pt x="0" y="0"/>
                    </a:moveTo>
                    <a:lnTo>
                      <a:pt x="6096" y="0"/>
                    </a:lnTo>
                    <a:lnTo>
                      <a:pt x="6096" y="51721"/>
                    </a:lnTo>
                    <a:lnTo>
                      <a:pt x="0" y="51721"/>
                    </a:lnTo>
                    <a:close/>
                  </a:path>
                </a:pathLst>
              </a:custGeom>
              <a:solidFill>
                <a:srgbClr val="C8C8C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Cordia New" panose="020B0304020202020204" pitchFamily="34" charset="-34"/>
                </a:endParaRPr>
              </a:p>
            </p:txBody>
          </p:sp>
          <p:sp>
            <p:nvSpPr>
              <p:cNvPr id="27" name="Freeform: Shape 26">
                <a:extLst>
                  <a:ext uri="{FF2B5EF4-FFF2-40B4-BE49-F238E27FC236}">
                    <a16:creationId xmlns:a16="http://schemas.microsoft.com/office/drawing/2014/main" id="{B7A8234B-E792-4311-8030-85C7EBF0B8D2}"/>
                  </a:ext>
                </a:extLst>
              </p:cNvPr>
              <p:cNvSpPr/>
              <p:nvPr/>
            </p:nvSpPr>
            <p:spPr>
              <a:xfrm>
                <a:off x="5956934" y="3484149"/>
                <a:ext cx="48386" cy="19811"/>
              </a:xfrm>
              <a:custGeom>
                <a:avLst/>
                <a:gdLst>
                  <a:gd name="connsiteX0" fmla="*/ 46577 w 48386"/>
                  <a:gd name="connsiteY0" fmla="*/ 0 h 19811"/>
                  <a:gd name="connsiteX1" fmla="*/ 48387 w 48386"/>
                  <a:gd name="connsiteY1" fmla="*/ 5810 h 19811"/>
                  <a:gd name="connsiteX2" fmla="*/ 1714 w 48386"/>
                  <a:gd name="connsiteY2" fmla="*/ 19812 h 19811"/>
                  <a:gd name="connsiteX3" fmla="*/ 0 w 48386"/>
                  <a:gd name="connsiteY3" fmla="*/ 14002 h 198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8386" h="19811">
                    <a:moveTo>
                      <a:pt x="46577" y="0"/>
                    </a:moveTo>
                    <a:lnTo>
                      <a:pt x="48387" y="5810"/>
                    </a:lnTo>
                    <a:lnTo>
                      <a:pt x="1714" y="19812"/>
                    </a:lnTo>
                    <a:lnTo>
                      <a:pt x="0" y="14002"/>
                    </a:lnTo>
                    <a:close/>
                  </a:path>
                </a:pathLst>
              </a:custGeom>
              <a:solidFill>
                <a:srgbClr val="C8C8C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Cordia New" panose="020B0304020202020204" pitchFamily="34" charset="-34"/>
                </a:endParaRPr>
              </a:p>
            </p:txBody>
          </p:sp>
          <p:sp>
            <p:nvSpPr>
              <p:cNvPr id="28" name="Freeform: Shape 27">
                <a:extLst>
                  <a:ext uri="{FF2B5EF4-FFF2-40B4-BE49-F238E27FC236}">
                    <a16:creationId xmlns:a16="http://schemas.microsoft.com/office/drawing/2014/main" id="{C460F3EB-DEC0-4D37-AE5C-6C4F6CE8B4A5}"/>
                  </a:ext>
                </a:extLst>
              </p:cNvPr>
              <p:cNvSpPr/>
              <p:nvPr/>
            </p:nvSpPr>
            <p:spPr>
              <a:xfrm rot="-6411075">
                <a:off x="6221071" y="3393512"/>
                <a:ext cx="6096" cy="54771"/>
              </a:xfrm>
              <a:custGeom>
                <a:avLst/>
                <a:gdLst>
                  <a:gd name="connsiteX0" fmla="*/ 0 w 6096"/>
                  <a:gd name="connsiteY0" fmla="*/ 0 h 54771"/>
                  <a:gd name="connsiteX1" fmla="*/ 6096 w 6096"/>
                  <a:gd name="connsiteY1" fmla="*/ 0 h 54771"/>
                  <a:gd name="connsiteX2" fmla="*/ 6096 w 6096"/>
                  <a:gd name="connsiteY2" fmla="*/ 54771 h 54771"/>
                  <a:gd name="connsiteX3" fmla="*/ 0 w 6096"/>
                  <a:gd name="connsiteY3" fmla="*/ 54771 h 547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096" h="54771">
                    <a:moveTo>
                      <a:pt x="0" y="0"/>
                    </a:moveTo>
                    <a:lnTo>
                      <a:pt x="6096" y="0"/>
                    </a:lnTo>
                    <a:lnTo>
                      <a:pt x="6096" y="54771"/>
                    </a:lnTo>
                    <a:lnTo>
                      <a:pt x="0" y="54771"/>
                    </a:lnTo>
                    <a:close/>
                  </a:path>
                </a:pathLst>
              </a:custGeom>
              <a:solidFill>
                <a:srgbClr val="C8C8C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Cordia New" panose="020B0304020202020204" pitchFamily="34" charset="-34"/>
                </a:endParaRPr>
              </a:p>
            </p:txBody>
          </p:sp>
          <p:sp>
            <p:nvSpPr>
              <p:cNvPr id="29" name="Freeform: Shape 28">
                <a:extLst>
                  <a:ext uri="{FF2B5EF4-FFF2-40B4-BE49-F238E27FC236}">
                    <a16:creationId xmlns:a16="http://schemas.microsoft.com/office/drawing/2014/main" id="{CF5D41AC-79E7-42E4-B556-C49B6163D25A}"/>
                  </a:ext>
                </a:extLst>
              </p:cNvPr>
              <p:cNvSpPr/>
              <p:nvPr/>
            </p:nvSpPr>
            <p:spPr>
              <a:xfrm rot="-3707380">
                <a:off x="5982838" y="3374974"/>
                <a:ext cx="6095" cy="37051"/>
              </a:xfrm>
              <a:custGeom>
                <a:avLst/>
                <a:gdLst>
                  <a:gd name="connsiteX0" fmla="*/ 0 w 6095"/>
                  <a:gd name="connsiteY0" fmla="*/ 0 h 37051"/>
                  <a:gd name="connsiteX1" fmla="*/ 6096 w 6095"/>
                  <a:gd name="connsiteY1" fmla="*/ 0 h 37051"/>
                  <a:gd name="connsiteX2" fmla="*/ 6096 w 6095"/>
                  <a:gd name="connsiteY2" fmla="*/ 37051 h 37051"/>
                  <a:gd name="connsiteX3" fmla="*/ 0 w 6095"/>
                  <a:gd name="connsiteY3" fmla="*/ 37051 h 370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095" h="37051">
                    <a:moveTo>
                      <a:pt x="0" y="0"/>
                    </a:moveTo>
                    <a:lnTo>
                      <a:pt x="6096" y="0"/>
                    </a:lnTo>
                    <a:lnTo>
                      <a:pt x="6096" y="37051"/>
                    </a:lnTo>
                    <a:lnTo>
                      <a:pt x="0" y="37051"/>
                    </a:lnTo>
                    <a:close/>
                  </a:path>
                </a:pathLst>
              </a:custGeom>
              <a:solidFill>
                <a:srgbClr val="C8C8C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Cordia New" panose="020B0304020202020204" pitchFamily="34" charset="-34"/>
                </a:endParaRPr>
              </a:p>
            </p:txBody>
          </p:sp>
          <p:sp>
            <p:nvSpPr>
              <p:cNvPr id="30" name="Freeform: Shape 29">
                <a:extLst>
                  <a:ext uri="{FF2B5EF4-FFF2-40B4-BE49-F238E27FC236}">
                    <a16:creationId xmlns:a16="http://schemas.microsoft.com/office/drawing/2014/main" id="{07671037-6639-40EB-9BBB-238C559ED469}"/>
                  </a:ext>
                </a:extLst>
              </p:cNvPr>
              <p:cNvSpPr/>
              <p:nvPr/>
            </p:nvSpPr>
            <p:spPr>
              <a:xfrm rot="-3688311">
                <a:off x="6219917" y="3503223"/>
                <a:ext cx="6096" cy="35528"/>
              </a:xfrm>
              <a:custGeom>
                <a:avLst/>
                <a:gdLst>
                  <a:gd name="connsiteX0" fmla="*/ 0 w 6096"/>
                  <a:gd name="connsiteY0" fmla="*/ 0 h 35528"/>
                  <a:gd name="connsiteX1" fmla="*/ 6096 w 6096"/>
                  <a:gd name="connsiteY1" fmla="*/ 0 h 35528"/>
                  <a:gd name="connsiteX2" fmla="*/ 6096 w 6096"/>
                  <a:gd name="connsiteY2" fmla="*/ 35529 h 35528"/>
                  <a:gd name="connsiteX3" fmla="*/ 0 w 6096"/>
                  <a:gd name="connsiteY3" fmla="*/ 35529 h 355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096" h="35528">
                    <a:moveTo>
                      <a:pt x="0" y="0"/>
                    </a:moveTo>
                    <a:lnTo>
                      <a:pt x="6096" y="0"/>
                    </a:lnTo>
                    <a:lnTo>
                      <a:pt x="6096" y="35529"/>
                    </a:lnTo>
                    <a:lnTo>
                      <a:pt x="0" y="35529"/>
                    </a:lnTo>
                    <a:close/>
                  </a:path>
                </a:pathLst>
              </a:custGeom>
              <a:solidFill>
                <a:srgbClr val="C8C8C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Cordia New" panose="020B0304020202020204" pitchFamily="34" charset="-34"/>
                </a:endParaRPr>
              </a:p>
            </p:txBody>
          </p:sp>
          <p:sp>
            <p:nvSpPr>
              <p:cNvPr id="31" name="Freeform: Shape 30">
                <a:extLst>
                  <a:ext uri="{FF2B5EF4-FFF2-40B4-BE49-F238E27FC236}">
                    <a16:creationId xmlns:a16="http://schemas.microsoft.com/office/drawing/2014/main" id="{004386D6-E30B-4071-A662-6474C1A08442}"/>
                  </a:ext>
                </a:extLst>
              </p:cNvPr>
              <p:cNvSpPr/>
              <p:nvPr/>
            </p:nvSpPr>
            <p:spPr>
              <a:xfrm>
                <a:off x="6029133" y="3556253"/>
                <a:ext cx="23526" cy="36766"/>
              </a:xfrm>
              <a:custGeom>
                <a:avLst/>
                <a:gdLst>
                  <a:gd name="connsiteX0" fmla="*/ 18193 w 23526"/>
                  <a:gd name="connsiteY0" fmla="*/ 0 h 36766"/>
                  <a:gd name="connsiteX1" fmla="*/ 23527 w 23526"/>
                  <a:gd name="connsiteY1" fmla="*/ 2857 h 36766"/>
                  <a:gd name="connsiteX2" fmla="*/ 5334 w 23526"/>
                  <a:gd name="connsiteY2" fmla="*/ 36767 h 36766"/>
                  <a:gd name="connsiteX3" fmla="*/ 0 w 23526"/>
                  <a:gd name="connsiteY3" fmla="*/ 33909 h 367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526" h="36766">
                    <a:moveTo>
                      <a:pt x="18193" y="0"/>
                    </a:moveTo>
                    <a:lnTo>
                      <a:pt x="23527" y="2857"/>
                    </a:lnTo>
                    <a:lnTo>
                      <a:pt x="5334" y="36767"/>
                    </a:lnTo>
                    <a:lnTo>
                      <a:pt x="0" y="33909"/>
                    </a:lnTo>
                    <a:close/>
                  </a:path>
                </a:pathLst>
              </a:custGeom>
              <a:solidFill>
                <a:srgbClr val="C8C8C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Cordia New" panose="020B0304020202020204" pitchFamily="34" charset="-34"/>
                </a:endParaRPr>
              </a:p>
            </p:txBody>
          </p:sp>
          <p:sp>
            <p:nvSpPr>
              <p:cNvPr id="32" name="Freeform: Shape 31">
                <a:extLst>
                  <a:ext uri="{FF2B5EF4-FFF2-40B4-BE49-F238E27FC236}">
                    <a16:creationId xmlns:a16="http://schemas.microsoft.com/office/drawing/2014/main" id="{A0343D8A-8210-4204-99CA-BA0F206EA775}"/>
                  </a:ext>
                </a:extLst>
              </p:cNvPr>
              <p:cNvSpPr/>
              <p:nvPr/>
            </p:nvSpPr>
            <p:spPr>
              <a:xfrm rot="-9104307">
                <a:off x="6165045" y="3320415"/>
                <a:ext cx="6096" cy="35242"/>
              </a:xfrm>
              <a:custGeom>
                <a:avLst/>
                <a:gdLst>
                  <a:gd name="connsiteX0" fmla="*/ 0 w 6096"/>
                  <a:gd name="connsiteY0" fmla="*/ 0 h 35242"/>
                  <a:gd name="connsiteX1" fmla="*/ 6096 w 6096"/>
                  <a:gd name="connsiteY1" fmla="*/ 0 h 35242"/>
                  <a:gd name="connsiteX2" fmla="*/ 6096 w 6096"/>
                  <a:gd name="connsiteY2" fmla="*/ 35243 h 35242"/>
                  <a:gd name="connsiteX3" fmla="*/ 0 w 6096"/>
                  <a:gd name="connsiteY3" fmla="*/ 35243 h 352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096" h="35242">
                    <a:moveTo>
                      <a:pt x="0" y="0"/>
                    </a:moveTo>
                    <a:lnTo>
                      <a:pt x="6096" y="0"/>
                    </a:lnTo>
                    <a:lnTo>
                      <a:pt x="6096" y="35243"/>
                    </a:lnTo>
                    <a:lnTo>
                      <a:pt x="0" y="35243"/>
                    </a:lnTo>
                    <a:close/>
                  </a:path>
                </a:pathLst>
              </a:custGeom>
              <a:solidFill>
                <a:srgbClr val="C8C8C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Cordia New" panose="020B0304020202020204" pitchFamily="34" charset="-34"/>
                </a:endParaRPr>
              </a:p>
            </p:txBody>
          </p:sp>
          <p:sp>
            <p:nvSpPr>
              <p:cNvPr id="33" name="Freeform: Shape 32">
                <a:extLst>
                  <a:ext uri="{FF2B5EF4-FFF2-40B4-BE49-F238E27FC236}">
                    <a16:creationId xmlns:a16="http://schemas.microsoft.com/office/drawing/2014/main" id="{CE96A6BF-78D9-4A6C-87B5-C2CAF5B40FAC}"/>
                  </a:ext>
                </a:extLst>
              </p:cNvPr>
              <p:cNvSpPr/>
              <p:nvPr/>
            </p:nvSpPr>
            <p:spPr>
              <a:xfrm>
                <a:off x="6070853" y="3358800"/>
                <a:ext cx="33813" cy="100107"/>
              </a:xfrm>
              <a:custGeom>
                <a:avLst/>
                <a:gdLst>
                  <a:gd name="connsiteX0" fmla="*/ 2857 w 33813"/>
                  <a:gd name="connsiteY0" fmla="*/ 0 h 100107"/>
                  <a:gd name="connsiteX1" fmla="*/ 0 w 33813"/>
                  <a:gd name="connsiteY1" fmla="*/ 47625 h 100107"/>
                  <a:gd name="connsiteX2" fmla="*/ 33814 w 33813"/>
                  <a:gd name="connsiteY2" fmla="*/ 100108 h 100107"/>
                  <a:gd name="connsiteX3" fmla="*/ 30956 w 33813"/>
                  <a:gd name="connsiteY3" fmla="*/ 36481 h 1001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3813" h="100107">
                    <a:moveTo>
                      <a:pt x="2857" y="0"/>
                    </a:moveTo>
                    <a:lnTo>
                      <a:pt x="0" y="47625"/>
                    </a:lnTo>
                    <a:lnTo>
                      <a:pt x="33814" y="100108"/>
                    </a:lnTo>
                    <a:lnTo>
                      <a:pt x="30956" y="36481"/>
                    </a:lnTo>
                    <a:close/>
                  </a:path>
                </a:pathLst>
              </a:custGeom>
              <a:solidFill>
                <a:srgbClr val="D7590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Cordia New" panose="020B0304020202020204" pitchFamily="34" charset="-34"/>
                </a:endParaRPr>
              </a:p>
            </p:txBody>
          </p:sp>
          <p:sp>
            <p:nvSpPr>
              <p:cNvPr id="34" name="Freeform: Shape 33">
                <a:extLst>
                  <a:ext uri="{FF2B5EF4-FFF2-40B4-BE49-F238E27FC236}">
                    <a16:creationId xmlns:a16="http://schemas.microsoft.com/office/drawing/2014/main" id="{539E3B99-3C23-4841-B11A-E823ABB6D8FD}"/>
                  </a:ext>
                </a:extLst>
              </p:cNvPr>
              <p:cNvSpPr/>
              <p:nvPr/>
            </p:nvSpPr>
            <p:spPr>
              <a:xfrm>
                <a:off x="6104095" y="3418331"/>
                <a:ext cx="127063" cy="38957"/>
              </a:xfrm>
              <a:custGeom>
                <a:avLst/>
                <a:gdLst>
                  <a:gd name="connsiteX0" fmla="*/ 127063 w 127063"/>
                  <a:gd name="connsiteY0" fmla="*/ 0 h 38957"/>
                  <a:gd name="connsiteX1" fmla="*/ 51530 w 127063"/>
                  <a:gd name="connsiteY1" fmla="*/ 12192 h 38957"/>
                  <a:gd name="connsiteX2" fmla="*/ 0 w 127063"/>
                  <a:gd name="connsiteY2" fmla="*/ 38957 h 38957"/>
                  <a:gd name="connsiteX3" fmla="*/ 59150 w 127063"/>
                  <a:gd name="connsiteY3" fmla="*/ 32576 h 389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7063" h="38957">
                    <a:moveTo>
                      <a:pt x="127063" y="0"/>
                    </a:moveTo>
                    <a:lnTo>
                      <a:pt x="51530" y="12192"/>
                    </a:lnTo>
                    <a:lnTo>
                      <a:pt x="0" y="38957"/>
                    </a:lnTo>
                    <a:lnTo>
                      <a:pt x="59150" y="32576"/>
                    </a:lnTo>
                    <a:close/>
                  </a:path>
                </a:pathLst>
              </a:custGeom>
              <a:solidFill>
                <a:srgbClr val="D7590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Cordia New" panose="020B0304020202020204" pitchFamily="34" charset="-34"/>
                </a:endParaRPr>
              </a:p>
            </p:txBody>
          </p:sp>
          <p:grpSp>
            <p:nvGrpSpPr>
              <p:cNvPr id="35" name="Graphic 2">
                <a:extLst>
                  <a:ext uri="{FF2B5EF4-FFF2-40B4-BE49-F238E27FC236}">
                    <a16:creationId xmlns:a16="http://schemas.microsoft.com/office/drawing/2014/main" id="{3F9CEC03-8524-40E0-BE7A-9B373FCBC94B}"/>
                  </a:ext>
                </a:extLst>
              </p:cNvPr>
              <p:cNvGrpSpPr/>
              <p:nvPr/>
            </p:nvGrpSpPr>
            <p:grpSpPr>
              <a:xfrm>
                <a:off x="6089575" y="3442542"/>
                <a:ext cx="29041" cy="29075"/>
                <a:chOff x="6089575" y="3442542"/>
                <a:chExt cx="29041" cy="29075"/>
              </a:xfrm>
            </p:grpSpPr>
            <p:sp>
              <p:nvSpPr>
                <p:cNvPr id="36" name="Freeform: Shape 35">
                  <a:extLst>
                    <a:ext uri="{FF2B5EF4-FFF2-40B4-BE49-F238E27FC236}">
                      <a16:creationId xmlns:a16="http://schemas.microsoft.com/office/drawing/2014/main" id="{C5BA4BD3-9426-4AB7-81A9-90668C15BBD4}"/>
                    </a:ext>
                  </a:extLst>
                </p:cNvPr>
                <p:cNvSpPr/>
                <p:nvPr/>
              </p:nvSpPr>
              <p:spPr>
                <a:xfrm>
                  <a:off x="6089575" y="3442542"/>
                  <a:ext cx="29041" cy="29075"/>
                </a:xfrm>
                <a:custGeom>
                  <a:avLst/>
                  <a:gdLst>
                    <a:gd name="connsiteX0" fmla="*/ 28427 w 29041"/>
                    <a:gd name="connsiteY0" fmla="*/ 10364 h 29075"/>
                    <a:gd name="connsiteX1" fmla="*/ 18712 w 29041"/>
                    <a:gd name="connsiteY1" fmla="*/ 28462 h 29075"/>
                    <a:gd name="connsiteX2" fmla="*/ 614 w 29041"/>
                    <a:gd name="connsiteY2" fmla="*/ 18746 h 29075"/>
                    <a:gd name="connsiteX3" fmla="*/ 10330 w 29041"/>
                    <a:gd name="connsiteY3" fmla="*/ 649 h 29075"/>
                    <a:gd name="connsiteX4" fmla="*/ 28427 w 29041"/>
                    <a:gd name="connsiteY4" fmla="*/ 10364 h 29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041" h="29075">
                      <a:moveTo>
                        <a:pt x="28427" y="10364"/>
                      </a:moveTo>
                      <a:cubicBezTo>
                        <a:pt x="30713" y="18080"/>
                        <a:pt x="26427" y="26176"/>
                        <a:pt x="18712" y="28462"/>
                      </a:cubicBezTo>
                      <a:cubicBezTo>
                        <a:pt x="10996" y="30748"/>
                        <a:pt x="2995" y="26462"/>
                        <a:pt x="614" y="18746"/>
                      </a:cubicBezTo>
                      <a:cubicBezTo>
                        <a:pt x="-1672" y="11031"/>
                        <a:pt x="2614" y="2935"/>
                        <a:pt x="10330" y="649"/>
                      </a:cubicBezTo>
                      <a:cubicBezTo>
                        <a:pt x="18045" y="-1732"/>
                        <a:pt x="26141" y="2649"/>
                        <a:pt x="28427" y="10364"/>
                      </a:cubicBezTo>
                      <a:close/>
                    </a:path>
                  </a:pathLst>
                </a:custGeom>
                <a:solidFill>
                  <a:srgbClr val="D7590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Cordia New" panose="020B0304020202020204" pitchFamily="34" charset="-34"/>
                  </a:endParaRPr>
                </a:p>
              </p:txBody>
            </p:sp>
            <p:sp>
              <p:nvSpPr>
                <p:cNvPr id="37" name="Freeform: Shape 36">
                  <a:extLst>
                    <a:ext uri="{FF2B5EF4-FFF2-40B4-BE49-F238E27FC236}">
                      <a16:creationId xmlns:a16="http://schemas.microsoft.com/office/drawing/2014/main" id="{52234E53-32FB-4F95-AAA3-38DE14169821}"/>
                    </a:ext>
                  </a:extLst>
                </p:cNvPr>
                <p:cNvSpPr/>
                <p:nvPr/>
              </p:nvSpPr>
              <p:spPr>
                <a:xfrm>
                  <a:off x="6091001" y="3449573"/>
                  <a:ext cx="6808" cy="19145"/>
                </a:xfrm>
                <a:custGeom>
                  <a:avLst/>
                  <a:gdLst>
                    <a:gd name="connsiteX0" fmla="*/ 2617 w 6808"/>
                    <a:gd name="connsiteY0" fmla="*/ 0 h 19145"/>
                    <a:gd name="connsiteX1" fmla="*/ 6808 w 6808"/>
                    <a:gd name="connsiteY1" fmla="*/ 19145 h 19145"/>
                    <a:gd name="connsiteX2" fmla="*/ 2617 w 6808"/>
                    <a:gd name="connsiteY2" fmla="*/ 0 h 191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6808" h="19145">
                      <a:moveTo>
                        <a:pt x="2617" y="0"/>
                      </a:moveTo>
                      <a:cubicBezTo>
                        <a:pt x="2617" y="0"/>
                        <a:pt x="-5479" y="10382"/>
                        <a:pt x="6808" y="19145"/>
                      </a:cubicBezTo>
                      <a:cubicBezTo>
                        <a:pt x="6046" y="17240"/>
                        <a:pt x="1284" y="6668"/>
                        <a:pt x="2617" y="0"/>
                      </a:cubicBezTo>
                      <a:close/>
                    </a:path>
                  </a:pathLst>
                </a:custGeom>
                <a:solidFill>
                  <a:srgbClr val="FFFFFF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Cordia New" panose="020B0304020202020204" pitchFamily="34" charset="-34"/>
                  </a:endParaRPr>
                </a:p>
              </p:txBody>
            </p:sp>
          </p:grpSp>
          <p:grpSp>
            <p:nvGrpSpPr>
              <p:cNvPr id="38" name="Graphic 2">
                <a:extLst>
                  <a:ext uri="{FF2B5EF4-FFF2-40B4-BE49-F238E27FC236}">
                    <a16:creationId xmlns:a16="http://schemas.microsoft.com/office/drawing/2014/main" id="{3F9CEC03-8524-40E0-BE7A-9B373FCBC94B}"/>
                  </a:ext>
                </a:extLst>
              </p:cNvPr>
              <p:cNvGrpSpPr/>
              <p:nvPr/>
            </p:nvGrpSpPr>
            <p:grpSpPr>
              <a:xfrm>
                <a:off x="6097142" y="3196401"/>
                <a:ext cx="112446" cy="63243"/>
                <a:chOff x="6097142" y="3196401"/>
                <a:chExt cx="112446" cy="63243"/>
              </a:xfrm>
            </p:grpSpPr>
            <p:sp>
              <p:nvSpPr>
                <p:cNvPr id="39" name="Freeform: Shape 38">
                  <a:extLst>
                    <a:ext uri="{FF2B5EF4-FFF2-40B4-BE49-F238E27FC236}">
                      <a16:creationId xmlns:a16="http://schemas.microsoft.com/office/drawing/2014/main" id="{BF355EC4-D71C-4374-8FD9-0EC992A16406}"/>
                    </a:ext>
                  </a:extLst>
                </p:cNvPr>
                <p:cNvSpPr/>
                <p:nvPr/>
              </p:nvSpPr>
              <p:spPr>
                <a:xfrm>
                  <a:off x="6097142" y="3196401"/>
                  <a:ext cx="112446" cy="63243"/>
                </a:xfrm>
                <a:custGeom>
                  <a:avLst/>
                  <a:gdLst>
                    <a:gd name="connsiteX0" fmla="*/ 109823 w 112446"/>
                    <a:gd name="connsiteY0" fmla="*/ 63243 h 63243"/>
                    <a:gd name="connsiteX1" fmla="*/ 97917 w 112446"/>
                    <a:gd name="connsiteY1" fmla="*/ 16285 h 63243"/>
                    <a:gd name="connsiteX2" fmla="*/ 25241 w 112446"/>
                    <a:gd name="connsiteY2" fmla="*/ 569 h 63243"/>
                    <a:gd name="connsiteX3" fmla="*/ 0 w 112446"/>
                    <a:gd name="connsiteY3" fmla="*/ 37335 h 63243"/>
                    <a:gd name="connsiteX4" fmla="*/ 109823 w 112446"/>
                    <a:gd name="connsiteY4" fmla="*/ 63243 h 632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2446" h="63243">
                      <a:moveTo>
                        <a:pt x="109823" y="63243"/>
                      </a:moveTo>
                      <a:cubicBezTo>
                        <a:pt x="109823" y="63243"/>
                        <a:pt x="120777" y="29811"/>
                        <a:pt x="97917" y="16285"/>
                      </a:cubicBezTo>
                      <a:cubicBezTo>
                        <a:pt x="75057" y="2760"/>
                        <a:pt x="34957" y="-1717"/>
                        <a:pt x="25241" y="569"/>
                      </a:cubicBezTo>
                      <a:cubicBezTo>
                        <a:pt x="12478" y="3712"/>
                        <a:pt x="286" y="17619"/>
                        <a:pt x="0" y="37335"/>
                      </a:cubicBezTo>
                      <a:cubicBezTo>
                        <a:pt x="10858" y="40479"/>
                        <a:pt x="109823" y="63243"/>
                        <a:pt x="109823" y="63243"/>
                      </a:cubicBezTo>
                      <a:close/>
                    </a:path>
                  </a:pathLst>
                </a:custGeom>
                <a:solidFill>
                  <a:srgbClr val="F9B93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Cordia New" panose="020B0304020202020204" pitchFamily="34" charset="-34"/>
                  </a:endParaRPr>
                </a:p>
              </p:txBody>
            </p:sp>
            <p:sp>
              <p:nvSpPr>
                <p:cNvPr id="40" name="Freeform: Shape 39">
                  <a:extLst>
                    <a:ext uri="{FF2B5EF4-FFF2-40B4-BE49-F238E27FC236}">
                      <a16:creationId xmlns:a16="http://schemas.microsoft.com/office/drawing/2014/main" id="{4FB8E5F7-4C67-437D-94BD-53095C73CF4D}"/>
                    </a:ext>
                  </a:extLst>
                </p:cNvPr>
                <p:cNvSpPr/>
                <p:nvPr/>
              </p:nvSpPr>
              <p:spPr>
                <a:xfrm>
                  <a:off x="6176295" y="3207829"/>
                  <a:ext cx="28905" cy="47556"/>
                </a:xfrm>
                <a:custGeom>
                  <a:avLst/>
                  <a:gdLst>
                    <a:gd name="connsiteX0" fmla="*/ 16383 w 28905"/>
                    <a:gd name="connsiteY0" fmla="*/ 6953 h 47556"/>
                    <a:gd name="connsiteX1" fmla="*/ 0 w 28905"/>
                    <a:gd name="connsiteY1" fmla="*/ 0 h 47556"/>
                    <a:gd name="connsiteX2" fmla="*/ 9906 w 28905"/>
                    <a:gd name="connsiteY2" fmla="*/ 43339 h 47556"/>
                    <a:gd name="connsiteX3" fmla="*/ 26194 w 28905"/>
                    <a:gd name="connsiteY3" fmla="*/ 46292 h 47556"/>
                    <a:gd name="connsiteX4" fmla="*/ 16383 w 28905"/>
                    <a:gd name="connsiteY4" fmla="*/ 6953 h 475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8905" h="47556">
                      <a:moveTo>
                        <a:pt x="16383" y="6953"/>
                      </a:moveTo>
                      <a:cubicBezTo>
                        <a:pt x="11621" y="4191"/>
                        <a:pt x="6001" y="1810"/>
                        <a:pt x="0" y="0"/>
                      </a:cubicBezTo>
                      <a:cubicBezTo>
                        <a:pt x="14669" y="12382"/>
                        <a:pt x="18288" y="31718"/>
                        <a:pt x="9906" y="43339"/>
                      </a:cubicBezTo>
                      <a:cubicBezTo>
                        <a:pt x="19145" y="46292"/>
                        <a:pt x="24384" y="49340"/>
                        <a:pt x="26194" y="46292"/>
                      </a:cubicBezTo>
                      <a:cubicBezTo>
                        <a:pt x="28003" y="43243"/>
                        <a:pt x="34766" y="17812"/>
                        <a:pt x="16383" y="6953"/>
                      </a:cubicBezTo>
                      <a:close/>
                    </a:path>
                  </a:pathLst>
                </a:custGeom>
                <a:solidFill>
                  <a:srgbClr val="FFD76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Cordia New" panose="020B0304020202020204" pitchFamily="34" charset="-34"/>
                  </a:endParaRPr>
                </a:p>
              </p:txBody>
            </p:sp>
          </p:grpSp>
        </p:grp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956E862F-D936-483F-B3E2-E6E3D00A3098}"/>
                </a:ext>
              </a:extLst>
            </p:cNvPr>
            <p:cNvSpPr/>
            <p:nvPr/>
          </p:nvSpPr>
          <p:spPr>
            <a:xfrm>
              <a:off x="5970306" y="3348608"/>
              <a:ext cx="87497" cy="232124"/>
            </a:xfrm>
            <a:custGeom>
              <a:avLst/>
              <a:gdLst>
                <a:gd name="connsiteX0" fmla="*/ 55684 w 87497"/>
                <a:gd name="connsiteY0" fmla="*/ 0 h 232124"/>
                <a:gd name="connsiteX1" fmla="*/ 1106 w 87497"/>
                <a:gd name="connsiteY1" fmla="*/ 125063 h 232124"/>
                <a:gd name="connsiteX2" fmla="*/ 87498 w 87497"/>
                <a:gd name="connsiteY2" fmla="*/ 232124 h 232124"/>
                <a:gd name="connsiteX3" fmla="*/ 31872 w 87497"/>
                <a:gd name="connsiteY3" fmla="*/ 120491 h 232124"/>
                <a:gd name="connsiteX4" fmla="*/ 55684 w 87497"/>
                <a:gd name="connsiteY4" fmla="*/ 0 h 23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7497" h="232124">
                  <a:moveTo>
                    <a:pt x="55684" y="0"/>
                  </a:moveTo>
                  <a:cubicBezTo>
                    <a:pt x="55684" y="0"/>
                    <a:pt x="-9181" y="48197"/>
                    <a:pt x="1106" y="125063"/>
                  </a:cubicBezTo>
                  <a:cubicBezTo>
                    <a:pt x="6249" y="163735"/>
                    <a:pt x="34539" y="206121"/>
                    <a:pt x="87498" y="232124"/>
                  </a:cubicBezTo>
                  <a:cubicBezTo>
                    <a:pt x="66352" y="203168"/>
                    <a:pt x="38920" y="162782"/>
                    <a:pt x="31872" y="120491"/>
                  </a:cubicBezTo>
                  <a:cubicBezTo>
                    <a:pt x="25680" y="83249"/>
                    <a:pt x="32157" y="43434"/>
                    <a:pt x="55684" y="0"/>
                  </a:cubicBez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</p:grpSp>
      <p:grpSp>
        <p:nvGrpSpPr>
          <p:cNvPr id="895" name="Group 894">
            <a:extLst>
              <a:ext uri="{FF2B5EF4-FFF2-40B4-BE49-F238E27FC236}">
                <a16:creationId xmlns:a16="http://schemas.microsoft.com/office/drawing/2014/main" id="{93A14FB0-C153-45C2-B250-8036E98B30E6}"/>
              </a:ext>
            </a:extLst>
          </p:cNvPr>
          <p:cNvGrpSpPr/>
          <p:nvPr/>
        </p:nvGrpSpPr>
        <p:grpSpPr>
          <a:xfrm>
            <a:off x="492961" y="5408572"/>
            <a:ext cx="2321182" cy="2091093"/>
            <a:chOff x="6096000" y="5445343"/>
            <a:chExt cx="2321182" cy="2091093"/>
          </a:xfrm>
        </p:grpSpPr>
        <p:grpSp>
          <p:nvGrpSpPr>
            <p:cNvPr id="847" name="Graphic 41">
              <a:extLst>
                <a:ext uri="{FF2B5EF4-FFF2-40B4-BE49-F238E27FC236}">
                  <a16:creationId xmlns:a16="http://schemas.microsoft.com/office/drawing/2014/main" id="{A6A96BC5-3130-4ECA-89AB-5545EA76C371}"/>
                </a:ext>
              </a:extLst>
            </p:cNvPr>
            <p:cNvGrpSpPr/>
            <p:nvPr/>
          </p:nvGrpSpPr>
          <p:grpSpPr>
            <a:xfrm rot="974920">
              <a:off x="6164635" y="5445343"/>
              <a:ext cx="2252547" cy="2081013"/>
              <a:chOff x="5533993" y="2919380"/>
              <a:chExt cx="1124620" cy="1022571"/>
            </a:xfrm>
            <a:solidFill>
              <a:schemeClr val="bg2">
                <a:lumMod val="50000"/>
              </a:schemeClr>
            </a:solidFill>
          </p:grpSpPr>
          <p:grpSp>
            <p:nvGrpSpPr>
              <p:cNvPr id="848" name="Graphic 41">
                <a:extLst>
                  <a:ext uri="{FF2B5EF4-FFF2-40B4-BE49-F238E27FC236}">
                    <a16:creationId xmlns:a16="http://schemas.microsoft.com/office/drawing/2014/main" id="{C859D7BD-B653-43F2-B01D-E91C6B36B771}"/>
                  </a:ext>
                </a:extLst>
              </p:cNvPr>
              <p:cNvGrpSpPr/>
              <p:nvPr/>
            </p:nvGrpSpPr>
            <p:grpSpPr>
              <a:xfrm>
                <a:off x="5533993" y="2919380"/>
                <a:ext cx="696150" cy="754633"/>
                <a:chOff x="5533993" y="2919380"/>
                <a:chExt cx="696150" cy="754633"/>
              </a:xfrm>
              <a:grpFill/>
            </p:grpSpPr>
            <p:sp>
              <p:nvSpPr>
                <p:cNvPr id="865" name="Freeform: Shape 864">
                  <a:extLst>
                    <a:ext uri="{FF2B5EF4-FFF2-40B4-BE49-F238E27FC236}">
                      <a16:creationId xmlns:a16="http://schemas.microsoft.com/office/drawing/2014/main" id="{9FC62947-E866-4425-BF35-5E650565DB62}"/>
                    </a:ext>
                  </a:extLst>
                </p:cNvPr>
                <p:cNvSpPr/>
                <p:nvPr/>
              </p:nvSpPr>
              <p:spPr>
                <a:xfrm>
                  <a:off x="5533993" y="2919380"/>
                  <a:ext cx="696150" cy="754633"/>
                </a:xfrm>
                <a:custGeom>
                  <a:avLst/>
                  <a:gdLst>
                    <a:gd name="connsiteX0" fmla="*/ 682022 w 696150"/>
                    <a:gd name="connsiteY0" fmla="*/ 249206 h 754633"/>
                    <a:gd name="connsiteX1" fmla="*/ 293973 w 696150"/>
                    <a:gd name="connsiteY1" fmla="*/ 730885 h 754633"/>
                    <a:gd name="connsiteX2" fmla="*/ 204343 w 696150"/>
                    <a:gd name="connsiteY2" fmla="*/ 740505 h 754633"/>
                    <a:gd name="connsiteX3" fmla="*/ 23749 w 696150"/>
                    <a:gd name="connsiteY3" fmla="*/ 594963 h 754633"/>
                    <a:gd name="connsiteX4" fmla="*/ 14129 w 696150"/>
                    <a:gd name="connsiteY4" fmla="*/ 505333 h 754633"/>
                    <a:gd name="connsiteX5" fmla="*/ 402177 w 696150"/>
                    <a:gd name="connsiteY5" fmla="*/ 23749 h 754633"/>
                    <a:gd name="connsiteX6" fmla="*/ 491807 w 696150"/>
                    <a:gd name="connsiteY6" fmla="*/ 14129 h 754633"/>
                    <a:gd name="connsiteX7" fmla="*/ 672401 w 696150"/>
                    <a:gd name="connsiteY7" fmla="*/ 159671 h 754633"/>
                    <a:gd name="connsiteX8" fmla="*/ 682022 w 696150"/>
                    <a:gd name="connsiteY8" fmla="*/ 249206 h 7546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96150" h="754633">
                      <a:moveTo>
                        <a:pt x="682022" y="249206"/>
                      </a:moveTo>
                      <a:lnTo>
                        <a:pt x="293973" y="730885"/>
                      </a:lnTo>
                      <a:cubicBezTo>
                        <a:pt x="271875" y="758317"/>
                        <a:pt x="231775" y="762603"/>
                        <a:pt x="204343" y="740505"/>
                      </a:cubicBezTo>
                      <a:lnTo>
                        <a:pt x="23749" y="594963"/>
                      </a:lnTo>
                      <a:cubicBezTo>
                        <a:pt x="-3683" y="572865"/>
                        <a:pt x="-7969" y="532765"/>
                        <a:pt x="14129" y="505333"/>
                      </a:cubicBezTo>
                      <a:lnTo>
                        <a:pt x="402177" y="23749"/>
                      </a:lnTo>
                      <a:cubicBezTo>
                        <a:pt x="424275" y="-3683"/>
                        <a:pt x="464375" y="-7969"/>
                        <a:pt x="491807" y="14129"/>
                      </a:cubicBezTo>
                      <a:lnTo>
                        <a:pt x="672401" y="159671"/>
                      </a:lnTo>
                      <a:cubicBezTo>
                        <a:pt x="699833" y="181673"/>
                        <a:pt x="704120" y="221869"/>
                        <a:pt x="682022" y="249206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Cordia New" panose="020B0304020202020204" pitchFamily="34" charset="-34"/>
                  </a:endParaRPr>
                </a:p>
              </p:txBody>
            </p:sp>
            <p:sp>
              <p:nvSpPr>
                <p:cNvPr id="866" name="Freeform: Shape 865">
                  <a:extLst>
                    <a:ext uri="{FF2B5EF4-FFF2-40B4-BE49-F238E27FC236}">
                      <a16:creationId xmlns:a16="http://schemas.microsoft.com/office/drawing/2014/main" id="{204E6678-6C81-47B3-90D3-09CF06A4174D}"/>
                    </a:ext>
                  </a:extLst>
                </p:cNvPr>
                <p:cNvSpPr/>
                <p:nvPr/>
              </p:nvSpPr>
              <p:spPr>
                <a:xfrm>
                  <a:off x="5575777" y="3374263"/>
                  <a:ext cx="148221" cy="148238"/>
                </a:xfrm>
                <a:custGeom>
                  <a:avLst/>
                  <a:gdLst>
                    <a:gd name="connsiteX0" fmla="*/ 131793 w 148221"/>
                    <a:gd name="connsiteY0" fmla="*/ 120649 h 148238"/>
                    <a:gd name="connsiteX1" fmla="*/ 27590 w 148221"/>
                    <a:gd name="connsiteY1" fmla="*/ 131889 h 148238"/>
                    <a:gd name="connsiteX2" fmla="*/ 16350 w 148221"/>
                    <a:gd name="connsiteY2" fmla="*/ 27590 h 148238"/>
                    <a:gd name="connsiteX3" fmla="*/ 120649 w 148221"/>
                    <a:gd name="connsiteY3" fmla="*/ 16350 h 148238"/>
                    <a:gd name="connsiteX4" fmla="*/ 131793 w 148221"/>
                    <a:gd name="connsiteY4" fmla="*/ 120649 h 1482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8221" h="148238">
                      <a:moveTo>
                        <a:pt x="131793" y="120649"/>
                      </a:moveTo>
                      <a:cubicBezTo>
                        <a:pt x="106171" y="152463"/>
                        <a:pt x="59403" y="157511"/>
                        <a:pt x="27590" y="131889"/>
                      </a:cubicBezTo>
                      <a:cubicBezTo>
                        <a:pt x="-4224" y="106171"/>
                        <a:pt x="-9272" y="59403"/>
                        <a:pt x="16350" y="27590"/>
                      </a:cubicBezTo>
                      <a:cubicBezTo>
                        <a:pt x="41973" y="-4224"/>
                        <a:pt x="88740" y="-9272"/>
                        <a:pt x="120649" y="16350"/>
                      </a:cubicBezTo>
                      <a:cubicBezTo>
                        <a:pt x="152463" y="41973"/>
                        <a:pt x="157511" y="88740"/>
                        <a:pt x="131793" y="120649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Cordia New" panose="020B0304020202020204" pitchFamily="34" charset="-34"/>
                  </a:endParaRPr>
                </a:p>
              </p:txBody>
            </p:sp>
            <p:sp>
              <p:nvSpPr>
                <p:cNvPr id="867" name="Freeform: Shape 866">
                  <a:extLst>
                    <a:ext uri="{FF2B5EF4-FFF2-40B4-BE49-F238E27FC236}">
                      <a16:creationId xmlns:a16="http://schemas.microsoft.com/office/drawing/2014/main" id="{F8FA4622-C0AA-407E-B70F-EB1FCE71674E}"/>
                    </a:ext>
                  </a:extLst>
                </p:cNvPr>
                <p:cNvSpPr/>
                <p:nvPr/>
              </p:nvSpPr>
              <p:spPr>
                <a:xfrm>
                  <a:off x="5685409" y="3238151"/>
                  <a:ext cx="148213" cy="148238"/>
                </a:xfrm>
                <a:custGeom>
                  <a:avLst/>
                  <a:gdLst>
                    <a:gd name="connsiteX0" fmla="*/ 131793 w 148213"/>
                    <a:gd name="connsiteY0" fmla="*/ 120649 h 148238"/>
                    <a:gd name="connsiteX1" fmla="*/ 27590 w 148213"/>
                    <a:gd name="connsiteY1" fmla="*/ 131889 h 148238"/>
                    <a:gd name="connsiteX2" fmla="*/ 16350 w 148213"/>
                    <a:gd name="connsiteY2" fmla="*/ 27590 h 148238"/>
                    <a:gd name="connsiteX3" fmla="*/ 120554 w 148213"/>
                    <a:gd name="connsiteY3" fmla="*/ 16350 h 148238"/>
                    <a:gd name="connsiteX4" fmla="*/ 131793 w 148213"/>
                    <a:gd name="connsiteY4" fmla="*/ 120649 h 1482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8213" h="148238">
                      <a:moveTo>
                        <a:pt x="131793" y="120649"/>
                      </a:moveTo>
                      <a:cubicBezTo>
                        <a:pt x="106171" y="152463"/>
                        <a:pt x="59403" y="157511"/>
                        <a:pt x="27590" y="131889"/>
                      </a:cubicBezTo>
                      <a:cubicBezTo>
                        <a:pt x="-4224" y="106266"/>
                        <a:pt x="-9272" y="59499"/>
                        <a:pt x="16350" y="27590"/>
                      </a:cubicBezTo>
                      <a:cubicBezTo>
                        <a:pt x="41973" y="-4224"/>
                        <a:pt x="88740" y="-9272"/>
                        <a:pt x="120554" y="16350"/>
                      </a:cubicBezTo>
                      <a:cubicBezTo>
                        <a:pt x="152463" y="42068"/>
                        <a:pt x="157511" y="88836"/>
                        <a:pt x="131793" y="120649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Cordia New" panose="020B0304020202020204" pitchFamily="34" charset="-34"/>
                  </a:endParaRPr>
                </a:p>
              </p:txBody>
            </p:sp>
            <p:sp>
              <p:nvSpPr>
                <p:cNvPr id="868" name="Freeform: Shape 867">
                  <a:extLst>
                    <a:ext uri="{FF2B5EF4-FFF2-40B4-BE49-F238E27FC236}">
                      <a16:creationId xmlns:a16="http://schemas.microsoft.com/office/drawing/2014/main" id="{6B9FE66B-58AB-43FD-B24B-658298BEE5CA}"/>
                    </a:ext>
                  </a:extLst>
                </p:cNvPr>
                <p:cNvSpPr/>
                <p:nvPr/>
              </p:nvSpPr>
              <p:spPr>
                <a:xfrm>
                  <a:off x="5798947" y="3097181"/>
                  <a:ext cx="148231" cy="148238"/>
                </a:xfrm>
                <a:custGeom>
                  <a:avLst/>
                  <a:gdLst>
                    <a:gd name="connsiteX0" fmla="*/ 131889 w 148231"/>
                    <a:gd name="connsiteY0" fmla="*/ 120649 h 148238"/>
                    <a:gd name="connsiteX1" fmla="*/ 27590 w 148231"/>
                    <a:gd name="connsiteY1" fmla="*/ 131889 h 148238"/>
                    <a:gd name="connsiteX2" fmla="*/ 16350 w 148231"/>
                    <a:gd name="connsiteY2" fmla="*/ 27590 h 148238"/>
                    <a:gd name="connsiteX3" fmla="*/ 120554 w 148231"/>
                    <a:gd name="connsiteY3" fmla="*/ 16350 h 148238"/>
                    <a:gd name="connsiteX4" fmla="*/ 131889 w 148231"/>
                    <a:gd name="connsiteY4" fmla="*/ 120649 h 1482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8231" h="148238">
                      <a:moveTo>
                        <a:pt x="131889" y="120649"/>
                      </a:moveTo>
                      <a:cubicBezTo>
                        <a:pt x="106171" y="152463"/>
                        <a:pt x="59499" y="157511"/>
                        <a:pt x="27590" y="131889"/>
                      </a:cubicBezTo>
                      <a:cubicBezTo>
                        <a:pt x="-4224" y="106266"/>
                        <a:pt x="-9272" y="59499"/>
                        <a:pt x="16350" y="27590"/>
                      </a:cubicBezTo>
                      <a:cubicBezTo>
                        <a:pt x="41973" y="-4224"/>
                        <a:pt x="88740" y="-9272"/>
                        <a:pt x="120554" y="16350"/>
                      </a:cubicBezTo>
                      <a:cubicBezTo>
                        <a:pt x="152463" y="42068"/>
                        <a:pt x="157511" y="88836"/>
                        <a:pt x="131889" y="120649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Cordia New" panose="020B0304020202020204" pitchFamily="34" charset="-34"/>
                  </a:endParaRPr>
                </a:p>
              </p:txBody>
            </p:sp>
            <p:sp>
              <p:nvSpPr>
                <p:cNvPr id="869" name="Freeform: Shape 868">
                  <a:extLst>
                    <a:ext uri="{FF2B5EF4-FFF2-40B4-BE49-F238E27FC236}">
                      <a16:creationId xmlns:a16="http://schemas.microsoft.com/office/drawing/2014/main" id="{35149562-DE7B-480B-9B89-8DC14A532661}"/>
                    </a:ext>
                  </a:extLst>
                </p:cNvPr>
                <p:cNvSpPr/>
                <p:nvPr/>
              </p:nvSpPr>
              <p:spPr>
                <a:xfrm>
                  <a:off x="5914390" y="2953829"/>
                  <a:ext cx="148301" cy="148268"/>
                </a:xfrm>
                <a:custGeom>
                  <a:avLst/>
                  <a:gdLst>
                    <a:gd name="connsiteX0" fmla="*/ 131889 w 148301"/>
                    <a:gd name="connsiteY0" fmla="*/ 120649 h 148268"/>
                    <a:gd name="connsiteX1" fmla="*/ 27590 w 148301"/>
                    <a:gd name="connsiteY1" fmla="*/ 131889 h 148268"/>
                    <a:gd name="connsiteX2" fmla="*/ 16350 w 148301"/>
                    <a:gd name="connsiteY2" fmla="*/ 27590 h 148268"/>
                    <a:gd name="connsiteX3" fmla="*/ 120554 w 148301"/>
                    <a:gd name="connsiteY3" fmla="*/ 16350 h 148268"/>
                    <a:gd name="connsiteX4" fmla="*/ 131889 w 148301"/>
                    <a:gd name="connsiteY4" fmla="*/ 120649 h 1482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8301" h="148268">
                      <a:moveTo>
                        <a:pt x="131889" y="120649"/>
                      </a:moveTo>
                      <a:cubicBezTo>
                        <a:pt x="106266" y="152558"/>
                        <a:pt x="59499" y="157511"/>
                        <a:pt x="27590" y="131889"/>
                      </a:cubicBezTo>
                      <a:cubicBezTo>
                        <a:pt x="-4224" y="106266"/>
                        <a:pt x="-9272" y="59499"/>
                        <a:pt x="16350" y="27590"/>
                      </a:cubicBezTo>
                      <a:cubicBezTo>
                        <a:pt x="41973" y="-4224"/>
                        <a:pt x="88740" y="-9272"/>
                        <a:pt x="120554" y="16350"/>
                      </a:cubicBezTo>
                      <a:cubicBezTo>
                        <a:pt x="152558" y="42068"/>
                        <a:pt x="157606" y="88836"/>
                        <a:pt x="131889" y="120649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Cordia New" panose="020B0304020202020204" pitchFamily="34" charset="-34"/>
                  </a:endParaRPr>
                </a:p>
              </p:txBody>
            </p:sp>
            <p:sp>
              <p:nvSpPr>
                <p:cNvPr id="870" name="Freeform: Shape 869">
                  <a:extLst>
                    <a:ext uri="{FF2B5EF4-FFF2-40B4-BE49-F238E27FC236}">
                      <a16:creationId xmlns:a16="http://schemas.microsoft.com/office/drawing/2014/main" id="{E7B0AD8F-E0C7-4C38-9339-266565601A9B}"/>
                    </a:ext>
                  </a:extLst>
                </p:cNvPr>
                <p:cNvSpPr/>
                <p:nvPr/>
              </p:nvSpPr>
              <p:spPr>
                <a:xfrm>
                  <a:off x="5703316" y="3476942"/>
                  <a:ext cx="148213" cy="148238"/>
                </a:xfrm>
                <a:custGeom>
                  <a:avLst/>
                  <a:gdLst>
                    <a:gd name="connsiteX0" fmla="*/ 131793 w 148213"/>
                    <a:gd name="connsiteY0" fmla="*/ 120649 h 148238"/>
                    <a:gd name="connsiteX1" fmla="*/ 27590 w 148213"/>
                    <a:gd name="connsiteY1" fmla="*/ 131889 h 148238"/>
                    <a:gd name="connsiteX2" fmla="*/ 16350 w 148213"/>
                    <a:gd name="connsiteY2" fmla="*/ 27590 h 148238"/>
                    <a:gd name="connsiteX3" fmla="*/ 120554 w 148213"/>
                    <a:gd name="connsiteY3" fmla="*/ 16350 h 148238"/>
                    <a:gd name="connsiteX4" fmla="*/ 131793 w 148213"/>
                    <a:gd name="connsiteY4" fmla="*/ 120649 h 1482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8213" h="148238">
                      <a:moveTo>
                        <a:pt x="131793" y="120649"/>
                      </a:moveTo>
                      <a:cubicBezTo>
                        <a:pt x="106171" y="152463"/>
                        <a:pt x="59403" y="157511"/>
                        <a:pt x="27590" y="131889"/>
                      </a:cubicBezTo>
                      <a:cubicBezTo>
                        <a:pt x="-4224" y="106266"/>
                        <a:pt x="-9272" y="59499"/>
                        <a:pt x="16350" y="27590"/>
                      </a:cubicBezTo>
                      <a:cubicBezTo>
                        <a:pt x="41973" y="-4224"/>
                        <a:pt x="88740" y="-9272"/>
                        <a:pt x="120554" y="16350"/>
                      </a:cubicBezTo>
                      <a:cubicBezTo>
                        <a:pt x="152463" y="42068"/>
                        <a:pt x="157511" y="88836"/>
                        <a:pt x="131793" y="120649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Cordia New" panose="020B0304020202020204" pitchFamily="34" charset="-34"/>
                  </a:endParaRPr>
                </a:p>
              </p:txBody>
            </p:sp>
            <p:sp>
              <p:nvSpPr>
                <p:cNvPr id="871" name="Freeform: Shape 870">
                  <a:extLst>
                    <a:ext uri="{FF2B5EF4-FFF2-40B4-BE49-F238E27FC236}">
                      <a16:creationId xmlns:a16="http://schemas.microsoft.com/office/drawing/2014/main" id="{67429249-9584-4BC3-B6EB-EA2B74FA076A}"/>
                    </a:ext>
                  </a:extLst>
                </p:cNvPr>
                <p:cNvSpPr/>
                <p:nvPr/>
              </p:nvSpPr>
              <p:spPr>
                <a:xfrm>
                  <a:off x="5812949" y="3341021"/>
                  <a:ext cx="148151" cy="148143"/>
                </a:xfrm>
                <a:custGeom>
                  <a:avLst/>
                  <a:gdLst>
                    <a:gd name="connsiteX0" fmla="*/ 131793 w 148151"/>
                    <a:gd name="connsiteY0" fmla="*/ 120554 h 148143"/>
                    <a:gd name="connsiteX1" fmla="*/ 27590 w 148151"/>
                    <a:gd name="connsiteY1" fmla="*/ 131793 h 148143"/>
                    <a:gd name="connsiteX2" fmla="*/ 16350 w 148151"/>
                    <a:gd name="connsiteY2" fmla="*/ 27590 h 148143"/>
                    <a:gd name="connsiteX3" fmla="*/ 120649 w 148151"/>
                    <a:gd name="connsiteY3" fmla="*/ 16350 h 148143"/>
                    <a:gd name="connsiteX4" fmla="*/ 131793 w 148151"/>
                    <a:gd name="connsiteY4" fmla="*/ 120554 h 1481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8151" h="148143">
                      <a:moveTo>
                        <a:pt x="131793" y="120554"/>
                      </a:moveTo>
                      <a:cubicBezTo>
                        <a:pt x="106171" y="152367"/>
                        <a:pt x="59403" y="157416"/>
                        <a:pt x="27590" y="131793"/>
                      </a:cubicBezTo>
                      <a:cubicBezTo>
                        <a:pt x="-4224" y="106171"/>
                        <a:pt x="-9272" y="59403"/>
                        <a:pt x="16350" y="27590"/>
                      </a:cubicBezTo>
                      <a:cubicBezTo>
                        <a:pt x="41973" y="-4224"/>
                        <a:pt x="88740" y="-9272"/>
                        <a:pt x="120649" y="16350"/>
                      </a:cubicBezTo>
                      <a:cubicBezTo>
                        <a:pt x="152367" y="41973"/>
                        <a:pt x="157416" y="88740"/>
                        <a:pt x="131793" y="120554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Cordia New" panose="020B0304020202020204" pitchFamily="34" charset="-34"/>
                  </a:endParaRPr>
                </a:p>
              </p:txBody>
            </p:sp>
            <p:sp>
              <p:nvSpPr>
                <p:cNvPr id="872" name="Freeform: Shape 871">
                  <a:extLst>
                    <a:ext uri="{FF2B5EF4-FFF2-40B4-BE49-F238E27FC236}">
                      <a16:creationId xmlns:a16="http://schemas.microsoft.com/office/drawing/2014/main" id="{C1FEFE7A-672C-4A5D-A9B1-43101AC4D80D}"/>
                    </a:ext>
                  </a:extLst>
                </p:cNvPr>
                <p:cNvSpPr/>
                <p:nvPr/>
              </p:nvSpPr>
              <p:spPr>
                <a:xfrm>
                  <a:off x="5926487" y="3199955"/>
                  <a:ext cx="148173" cy="148238"/>
                </a:xfrm>
                <a:custGeom>
                  <a:avLst/>
                  <a:gdLst>
                    <a:gd name="connsiteX0" fmla="*/ 131793 w 148173"/>
                    <a:gd name="connsiteY0" fmla="*/ 120649 h 148238"/>
                    <a:gd name="connsiteX1" fmla="*/ 27590 w 148173"/>
                    <a:gd name="connsiteY1" fmla="*/ 131889 h 148238"/>
                    <a:gd name="connsiteX2" fmla="*/ 16350 w 148173"/>
                    <a:gd name="connsiteY2" fmla="*/ 27590 h 148238"/>
                    <a:gd name="connsiteX3" fmla="*/ 120554 w 148173"/>
                    <a:gd name="connsiteY3" fmla="*/ 16350 h 148238"/>
                    <a:gd name="connsiteX4" fmla="*/ 131793 w 148173"/>
                    <a:gd name="connsiteY4" fmla="*/ 120649 h 1482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8173" h="148238">
                      <a:moveTo>
                        <a:pt x="131793" y="120649"/>
                      </a:moveTo>
                      <a:cubicBezTo>
                        <a:pt x="106171" y="152463"/>
                        <a:pt x="59403" y="157511"/>
                        <a:pt x="27590" y="131889"/>
                      </a:cubicBezTo>
                      <a:cubicBezTo>
                        <a:pt x="-4224" y="106266"/>
                        <a:pt x="-9272" y="59499"/>
                        <a:pt x="16350" y="27590"/>
                      </a:cubicBezTo>
                      <a:cubicBezTo>
                        <a:pt x="41973" y="-4224"/>
                        <a:pt x="88740" y="-9272"/>
                        <a:pt x="120554" y="16350"/>
                      </a:cubicBezTo>
                      <a:cubicBezTo>
                        <a:pt x="152463" y="42068"/>
                        <a:pt x="157416" y="88836"/>
                        <a:pt x="131793" y="120649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Cordia New" panose="020B0304020202020204" pitchFamily="34" charset="-34"/>
                  </a:endParaRPr>
                </a:p>
              </p:txBody>
            </p:sp>
            <p:sp>
              <p:nvSpPr>
                <p:cNvPr id="873" name="Freeform: Shape 872">
                  <a:extLst>
                    <a:ext uri="{FF2B5EF4-FFF2-40B4-BE49-F238E27FC236}">
                      <a16:creationId xmlns:a16="http://schemas.microsoft.com/office/drawing/2014/main" id="{29107D27-F87F-46B8-A33F-581183AA76EC}"/>
                    </a:ext>
                  </a:extLst>
                </p:cNvPr>
                <p:cNvSpPr/>
                <p:nvPr/>
              </p:nvSpPr>
              <p:spPr>
                <a:xfrm>
                  <a:off x="6041930" y="3056604"/>
                  <a:ext cx="148231" cy="148238"/>
                </a:xfrm>
                <a:custGeom>
                  <a:avLst/>
                  <a:gdLst>
                    <a:gd name="connsiteX0" fmla="*/ 131889 w 148231"/>
                    <a:gd name="connsiteY0" fmla="*/ 120649 h 148238"/>
                    <a:gd name="connsiteX1" fmla="*/ 27590 w 148231"/>
                    <a:gd name="connsiteY1" fmla="*/ 131889 h 148238"/>
                    <a:gd name="connsiteX2" fmla="*/ 16350 w 148231"/>
                    <a:gd name="connsiteY2" fmla="*/ 27590 h 148238"/>
                    <a:gd name="connsiteX3" fmla="*/ 120554 w 148231"/>
                    <a:gd name="connsiteY3" fmla="*/ 16350 h 148238"/>
                    <a:gd name="connsiteX4" fmla="*/ 131889 w 148231"/>
                    <a:gd name="connsiteY4" fmla="*/ 120649 h 1482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8231" h="148238">
                      <a:moveTo>
                        <a:pt x="131889" y="120649"/>
                      </a:moveTo>
                      <a:cubicBezTo>
                        <a:pt x="106266" y="152463"/>
                        <a:pt x="59499" y="157511"/>
                        <a:pt x="27590" y="131889"/>
                      </a:cubicBezTo>
                      <a:cubicBezTo>
                        <a:pt x="-4224" y="106266"/>
                        <a:pt x="-9272" y="59499"/>
                        <a:pt x="16350" y="27590"/>
                      </a:cubicBezTo>
                      <a:cubicBezTo>
                        <a:pt x="41973" y="-4224"/>
                        <a:pt x="88740" y="-9272"/>
                        <a:pt x="120554" y="16350"/>
                      </a:cubicBezTo>
                      <a:cubicBezTo>
                        <a:pt x="152463" y="41973"/>
                        <a:pt x="157511" y="88836"/>
                        <a:pt x="131889" y="120649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Cordia New" panose="020B0304020202020204" pitchFamily="34" charset="-34"/>
                  </a:endParaRPr>
                </a:p>
              </p:txBody>
            </p:sp>
            <p:sp>
              <p:nvSpPr>
                <p:cNvPr id="874" name="Freeform: Shape 873">
                  <a:extLst>
                    <a:ext uri="{FF2B5EF4-FFF2-40B4-BE49-F238E27FC236}">
                      <a16:creationId xmlns:a16="http://schemas.microsoft.com/office/drawing/2014/main" id="{1DEBE474-3684-4E09-BB10-0CCB47AEA0E0}"/>
                    </a:ext>
                  </a:extLst>
                </p:cNvPr>
                <p:cNvSpPr/>
                <p:nvPr/>
              </p:nvSpPr>
              <p:spPr>
                <a:xfrm>
                  <a:off x="5856900" y="3273694"/>
                  <a:ext cx="71947" cy="60759"/>
                </a:xfrm>
                <a:custGeom>
                  <a:avLst/>
                  <a:gdLst>
                    <a:gd name="connsiteX0" fmla="*/ 40027 w 71947"/>
                    <a:gd name="connsiteY0" fmla="*/ 51959 h 60759"/>
                    <a:gd name="connsiteX1" fmla="*/ 51266 w 71947"/>
                    <a:gd name="connsiteY1" fmla="*/ 58150 h 60759"/>
                    <a:gd name="connsiteX2" fmla="*/ 63649 w 71947"/>
                    <a:gd name="connsiteY2" fmla="*/ 60532 h 60759"/>
                    <a:gd name="connsiteX3" fmla="*/ 71935 w 71947"/>
                    <a:gd name="connsiteY3" fmla="*/ 52054 h 60759"/>
                    <a:gd name="connsiteX4" fmla="*/ 64411 w 71947"/>
                    <a:gd name="connsiteY4" fmla="*/ 38624 h 60759"/>
                    <a:gd name="connsiteX5" fmla="*/ 57267 w 71947"/>
                    <a:gd name="connsiteY5" fmla="*/ 16907 h 60759"/>
                    <a:gd name="connsiteX6" fmla="*/ 43170 w 71947"/>
                    <a:gd name="connsiteY6" fmla="*/ 238 h 60759"/>
                    <a:gd name="connsiteX7" fmla="*/ 23358 w 71947"/>
                    <a:gd name="connsiteY7" fmla="*/ 9382 h 60759"/>
                    <a:gd name="connsiteX8" fmla="*/ 8594 w 71947"/>
                    <a:gd name="connsiteY8" fmla="*/ 25480 h 60759"/>
                    <a:gd name="connsiteX9" fmla="*/ 403 w 71947"/>
                    <a:gd name="connsiteY9" fmla="*/ 39767 h 60759"/>
                    <a:gd name="connsiteX10" fmla="*/ 3165 w 71947"/>
                    <a:gd name="connsiteY10" fmla="*/ 52435 h 60759"/>
                    <a:gd name="connsiteX11" fmla="*/ 13452 w 71947"/>
                    <a:gd name="connsiteY11" fmla="*/ 51102 h 60759"/>
                    <a:gd name="connsiteX12" fmla="*/ 40027 w 71947"/>
                    <a:gd name="connsiteY12" fmla="*/ 51959 h 607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71947" h="60759">
                      <a:moveTo>
                        <a:pt x="40027" y="51959"/>
                      </a:moveTo>
                      <a:cubicBezTo>
                        <a:pt x="43932" y="53769"/>
                        <a:pt x="47456" y="56245"/>
                        <a:pt x="51266" y="58150"/>
                      </a:cubicBezTo>
                      <a:cubicBezTo>
                        <a:pt x="55076" y="60055"/>
                        <a:pt x="59458" y="61294"/>
                        <a:pt x="63649" y="60532"/>
                      </a:cubicBezTo>
                      <a:cubicBezTo>
                        <a:pt x="67840" y="59674"/>
                        <a:pt x="71745" y="56245"/>
                        <a:pt x="71935" y="52054"/>
                      </a:cubicBezTo>
                      <a:cubicBezTo>
                        <a:pt x="72221" y="46816"/>
                        <a:pt x="67459" y="42910"/>
                        <a:pt x="64411" y="38624"/>
                      </a:cubicBezTo>
                      <a:cubicBezTo>
                        <a:pt x="60029" y="32338"/>
                        <a:pt x="59267" y="24337"/>
                        <a:pt x="57267" y="16907"/>
                      </a:cubicBezTo>
                      <a:cubicBezTo>
                        <a:pt x="55171" y="9478"/>
                        <a:pt x="50695" y="1762"/>
                        <a:pt x="43170" y="238"/>
                      </a:cubicBezTo>
                      <a:cubicBezTo>
                        <a:pt x="35740" y="-1190"/>
                        <a:pt x="28787" y="4048"/>
                        <a:pt x="23358" y="9382"/>
                      </a:cubicBezTo>
                      <a:cubicBezTo>
                        <a:pt x="18119" y="14431"/>
                        <a:pt x="13166" y="19765"/>
                        <a:pt x="8594" y="25480"/>
                      </a:cubicBezTo>
                      <a:cubicBezTo>
                        <a:pt x="5070" y="29766"/>
                        <a:pt x="1641" y="34338"/>
                        <a:pt x="403" y="39767"/>
                      </a:cubicBezTo>
                      <a:cubicBezTo>
                        <a:pt x="-550" y="43958"/>
                        <a:pt x="117" y="49102"/>
                        <a:pt x="3165" y="52435"/>
                      </a:cubicBezTo>
                      <a:cubicBezTo>
                        <a:pt x="6499" y="56055"/>
                        <a:pt x="9642" y="52435"/>
                        <a:pt x="13452" y="51102"/>
                      </a:cubicBezTo>
                      <a:cubicBezTo>
                        <a:pt x="21929" y="47959"/>
                        <a:pt x="31740" y="48149"/>
                        <a:pt x="40027" y="51959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Cordia New" panose="020B0304020202020204" pitchFamily="34" charset="-34"/>
                  </a:endParaRPr>
                </a:p>
              </p:txBody>
            </p:sp>
            <p:sp>
              <p:nvSpPr>
                <p:cNvPr id="875" name="Freeform: Shape 874">
                  <a:extLst>
                    <a:ext uri="{FF2B5EF4-FFF2-40B4-BE49-F238E27FC236}">
                      <a16:creationId xmlns:a16="http://schemas.microsoft.com/office/drawing/2014/main" id="{3D60CE90-13EF-4501-8F52-4E7EAAB99184}"/>
                    </a:ext>
                  </a:extLst>
                </p:cNvPr>
                <p:cNvSpPr/>
                <p:nvPr/>
              </p:nvSpPr>
              <p:spPr>
                <a:xfrm>
                  <a:off x="5856996" y="3271693"/>
                  <a:ext cx="72042" cy="60759"/>
                </a:xfrm>
                <a:custGeom>
                  <a:avLst/>
                  <a:gdLst>
                    <a:gd name="connsiteX0" fmla="*/ 40122 w 72042"/>
                    <a:gd name="connsiteY0" fmla="*/ 51959 h 60759"/>
                    <a:gd name="connsiteX1" fmla="*/ 51361 w 72042"/>
                    <a:gd name="connsiteY1" fmla="*/ 58150 h 60759"/>
                    <a:gd name="connsiteX2" fmla="*/ 63744 w 72042"/>
                    <a:gd name="connsiteY2" fmla="*/ 60532 h 60759"/>
                    <a:gd name="connsiteX3" fmla="*/ 72031 w 72042"/>
                    <a:gd name="connsiteY3" fmla="*/ 52054 h 60759"/>
                    <a:gd name="connsiteX4" fmla="*/ 64506 w 72042"/>
                    <a:gd name="connsiteY4" fmla="*/ 38624 h 60759"/>
                    <a:gd name="connsiteX5" fmla="*/ 57362 w 72042"/>
                    <a:gd name="connsiteY5" fmla="*/ 16907 h 60759"/>
                    <a:gd name="connsiteX6" fmla="*/ 43265 w 72042"/>
                    <a:gd name="connsiteY6" fmla="*/ 238 h 60759"/>
                    <a:gd name="connsiteX7" fmla="*/ 23358 w 72042"/>
                    <a:gd name="connsiteY7" fmla="*/ 9382 h 60759"/>
                    <a:gd name="connsiteX8" fmla="*/ 8499 w 72042"/>
                    <a:gd name="connsiteY8" fmla="*/ 25480 h 60759"/>
                    <a:gd name="connsiteX9" fmla="*/ 403 w 72042"/>
                    <a:gd name="connsiteY9" fmla="*/ 39767 h 60759"/>
                    <a:gd name="connsiteX10" fmla="*/ 3165 w 72042"/>
                    <a:gd name="connsiteY10" fmla="*/ 52435 h 60759"/>
                    <a:gd name="connsiteX11" fmla="*/ 13452 w 72042"/>
                    <a:gd name="connsiteY11" fmla="*/ 51102 h 60759"/>
                    <a:gd name="connsiteX12" fmla="*/ 40122 w 72042"/>
                    <a:gd name="connsiteY12" fmla="*/ 51959 h 607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72042" h="60759">
                      <a:moveTo>
                        <a:pt x="40122" y="51959"/>
                      </a:moveTo>
                      <a:cubicBezTo>
                        <a:pt x="44027" y="53769"/>
                        <a:pt x="47551" y="56245"/>
                        <a:pt x="51361" y="58150"/>
                      </a:cubicBezTo>
                      <a:cubicBezTo>
                        <a:pt x="55171" y="60055"/>
                        <a:pt x="59553" y="61294"/>
                        <a:pt x="63744" y="60532"/>
                      </a:cubicBezTo>
                      <a:cubicBezTo>
                        <a:pt x="67935" y="59674"/>
                        <a:pt x="71840" y="56245"/>
                        <a:pt x="72031" y="52054"/>
                      </a:cubicBezTo>
                      <a:cubicBezTo>
                        <a:pt x="72316" y="46816"/>
                        <a:pt x="67554" y="42910"/>
                        <a:pt x="64506" y="38624"/>
                      </a:cubicBezTo>
                      <a:cubicBezTo>
                        <a:pt x="60124" y="32338"/>
                        <a:pt x="59362" y="24337"/>
                        <a:pt x="57362" y="16907"/>
                      </a:cubicBezTo>
                      <a:cubicBezTo>
                        <a:pt x="55267" y="9478"/>
                        <a:pt x="50790" y="1667"/>
                        <a:pt x="43265" y="238"/>
                      </a:cubicBezTo>
                      <a:cubicBezTo>
                        <a:pt x="35836" y="-1190"/>
                        <a:pt x="28882" y="4048"/>
                        <a:pt x="23358" y="9382"/>
                      </a:cubicBezTo>
                      <a:cubicBezTo>
                        <a:pt x="18119" y="14431"/>
                        <a:pt x="13166" y="19860"/>
                        <a:pt x="8499" y="25480"/>
                      </a:cubicBezTo>
                      <a:cubicBezTo>
                        <a:pt x="4975" y="29766"/>
                        <a:pt x="1546" y="34338"/>
                        <a:pt x="403" y="39767"/>
                      </a:cubicBezTo>
                      <a:cubicBezTo>
                        <a:pt x="-550" y="43958"/>
                        <a:pt x="117" y="49102"/>
                        <a:pt x="3165" y="52435"/>
                      </a:cubicBezTo>
                      <a:cubicBezTo>
                        <a:pt x="6499" y="56055"/>
                        <a:pt x="9642" y="52435"/>
                        <a:pt x="13452" y="51102"/>
                      </a:cubicBezTo>
                      <a:cubicBezTo>
                        <a:pt x="22024" y="47959"/>
                        <a:pt x="31835" y="48149"/>
                        <a:pt x="40122" y="51959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Cordia New" panose="020B0304020202020204" pitchFamily="34" charset="-34"/>
                  </a:endParaRPr>
                </a:p>
              </p:txBody>
            </p:sp>
            <p:sp>
              <p:nvSpPr>
                <p:cNvPr id="876" name="Freeform: Shape 875">
                  <a:extLst>
                    <a:ext uri="{FF2B5EF4-FFF2-40B4-BE49-F238E27FC236}">
                      <a16:creationId xmlns:a16="http://schemas.microsoft.com/office/drawing/2014/main" id="{38AA85D0-9DAA-49B5-8CC6-C38CB5FED867}"/>
                    </a:ext>
                  </a:extLst>
                </p:cNvPr>
                <p:cNvSpPr/>
                <p:nvPr/>
              </p:nvSpPr>
              <p:spPr>
                <a:xfrm>
                  <a:off x="5878042" y="3275485"/>
                  <a:ext cx="38411" cy="34927"/>
                </a:xfrm>
                <a:custGeom>
                  <a:avLst/>
                  <a:gdLst>
                    <a:gd name="connsiteX0" fmla="*/ 10408 w 38411"/>
                    <a:gd name="connsiteY0" fmla="*/ 2447 h 34927"/>
                    <a:gd name="connsiteX1" fmla="*/ 18123 w 38411"/>
                    <a:gd name="connsiteY1" fmla="*/ 66 h 34927"/>
                    <a:gd name="connsiteX2" fmla="*/ 24791 w 38411"/>
                    <a:gd name="connsiteY2" fmla="*/ 5305 h 34927"/>
                    <a:gd name="connsiteX3" fmla="*/ 29458 w 38411"/>
                    <a:gd name="connsiteY3" fmla="*/ 21402 h 34927"/>
                    <a:gd name="connsiteX4" fmla="*/ 38411 w 38411"/>
                    <a:gd name="connsiteY4" fmla="*/ 34927 h 34927"/>
                    <a:gd name="connsiteX5" fmla="*/ 25076 w 38411"/>
                    <a:gd name="connsiteY5" fmla="*/ 27879 h 34927"/>
                    <a:gd name="connsiteX6" fmla="*/ 20028 w 38411"/>
                    <a:gd name="connsiteY6" fmla="*/ 19592 h 34927"/>
                    <a:gd name="connsiteX7" fmla="*/ 13170 w 38411"/>
                    <a:gd name="connsiteY7" fmla="*/ 13115 h 34927"/>
                    <a:gd name="connsiteX8" fmla="*/ 6217 w 38411"/>
                    <a:gd name="connsiteY8" fmla="*/ 12925 h 34927"/>
                    <a:gd name="connsiteX9" fmla="*/ 407 w 38411"/>
                    <a:gd name="connsiteY9" fmla="*/ 13591 h 34927"/>
                    <a:gd name="connsiteX10" fmla="*/ 10408 w 38411"/>
                    <a:gd name="connsiteY10" fmla="*/ 2447 h 349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8411" h="34927">
                      <a:moveTo>
                        <a:pt x="10408" y="2447"/>
                      </a:moveTo>
                      <a:cubicBezTo>
                        <a:pt x="12694" y="1018"/>
                        <a:pt x="15456" y="-315"/>
                        <a:pt x="18123" y="66"/>
                      </a:cubicBezTo>
                      <a:cubicBezTo>
                        <a:pt x="21076" y="542"/>
                        <a:pt x="23362" y="2828"/>
                        <a:pt x="24791" y="5305"/>
                      </a:cubicBezTo>
                      <a:cubicBezTo>
                        <a:pt x="27648" y="10162"/>
                        <a:pt x="28124" y="15973"/>
                        <a:pt x="29458" y="21402"/>
                      </a:cubicBezTo>
                      <a:cubicBezTo>
                        <a:pt x="30696" y="26831"/>
                        <a:pt x="33268" y="32546"/>
                        <a:pt x="38411" y="34927"/>
                      </a:cubicBezTo>
                      <a:cubicBezTo>
                        <a:pt x="33268" y="34546"/>
                        <a:pt x="28315" y="31879"/>
                        <a:pt x="25076" y="27879"/>
                      </a:cubicBezTo>
                      <a:cubicBezTo>
                        <a:pt x="23076" y="25307"/>
                        <a:pt x="21743" y="22354"/>
                        <a:pt x="20028" y="19592"/>
                      </a:cubicBezTo>
                      <a:cubicBezTo>
                        <a:pt x="18409" y="16830"/>
                        <a:pt x="16123" y="14258"/>
                        <a:pt x="13170" y="13115"/>
                      </a:cubicBezTo>
                      <a:cubicBezTo>
                        <a:pt x="10979" y="12258"/>
                        <a:pt x="8503" y="12353"/>
                        <a:pt x="6217" y="12925"/>
                      </a:cubicBezTo>
                      <a:cubicBezTo>
                        <a:pt x="4598" y="13306"/>
                        <a:pt x="1740" y="15401"/>
                        <a:pt x="407" y="13591"/>
                      </a:cubicBezTo>
                      <a:cubicBezTo>
                        <a:pt x="-2165" y="10448"/>
                        <a:pt x="8217" y="3781"/>
                        <a:pt x="10408" y="2447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Cordia New" panose="020B0304020202020204" pitchFamily="34" charset="-34"/>
                  </a:endParaRPr>
                </a:p>
              </p:txBody>
            </p:sp>
          </p:grpSp>
          <p:grpSp>
            <p:nvGrpSpPr>
              <p:cNvPr id="849" name="Graphic 41">
                <a:extLst>
                  <a:ext uri="{FF2B5EF4-FFF2-40B4-BE49-F238E27FC236}">
                    <a16:creationId xmlns:a16="http://schemas.microsoft.com/office/drawing/2014/main" id="{EB31BF05-E895-41C9-8F1C-C97779412263}"/>
                  </a:ext>
                </a:extLst>
              </p:cNvPr>
              <p:cNvGrpSpPr/>
              <p:nvPr/>
            </p:nvGrpSpPr>
            <p:grpSpPr>
              <a:xfrm>
                <a:off x="5927264" y="3155818"/>
                <a:ext cx="731349" cy="786133"/>
                <a:chOff x="5927264" y="3155818"/>
                <a:chExt cx="731349" cy="786133"/>
              </a:xfrm>
              <a:grpFill/>
            </p:grpSpPr>
            <p:grpSp>
              <p:nvGrpSpPr>
                <p:cNvPr id="850" name="Graphic 41">
                  <a:extLst>
                    <a:ext uri="{FF2B5EF4-FFF2-40B4-BE49-F238E27FC236}">
                      <a16:creationId xmlns:a16="http://schemas.microsoft.com/office/drawing/2014/main" id="{7B8A9B24-57DC-475E-834D-AA732E9CD1CC}"/>
                    </a:ext>
                  </a:extLst>
                </p:cNvPr>
                <p:cNvGrpSpPr/>
                <p:nvPr/>
              </p:nvGrpSpPr>
              <p:grpSpPr>
                <a:xfrm>
                  <a:off x="6018094" y="3335962"/>
                  <a:ext cx="640519" cy="361519"/>
                  <a:chOff x="6018094" y="3335962"/>
                  <a:chExt cx="640519" cy="361519"/>
                </a:xfrm>
                <a:grpFill/>
              </p:grpSpPr>
              <p:sp>
                <p:nvSpPr>
                  <p:cNvPr id="861" name="Freeform: Shape 860">
                    <a:extLst>
                      <a:ext uri="{FF2B5EF4-FFF2-40B4-BE49-F238E27FC236}">
                        <a16:creationId xmlns:a16="http://schemas.microsoft.com/office/drawing/2014/main" id="{1E801DC1-684A-42D9-B265-B7B95D9639C6}"/>
                      </a:ext>
                    </a:extLst>
                  </p:cNvPr>
                  <p:cNvSpPr/>
                  <p:nvPr/>
                </p:nvSpPr>
                <p:spPr>
                  <a:xfrm>
                    <a:off x="6026467" y="3340459"/>
                    <a:ext cx="96392" cy="64727"/>
                  </a:xfrm>
                  <a:custGeom>
                    <a:avLst/>
                    <a:gdLst>
                      <a:gd name="connsiteX0" fmla="*/ 83153 w 96392"/>
                      <a:gd name="connsiteY0" fmla="*/ 64728 h 64727"/>
                      <a:gd name="connsiteX1" fmla="*/ 0 w 96392"/>
                      <a:gd name="connsiteY1" fmla="*/ 2815 h 64727"/>
                      <a:gd name="connsiteX2" fmla="*/ 96393 w 96392"/>
                      <a:gd name="connsiteY2" fmla="*/ 42344 h 64727"/>
                      <a:gd name="connsiteX3" fmla="*/ 83153 w 96392"/>
                      <a:gd name="connsiteY3" fmla="*/ 64728 h 647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392" h="64727">
                        <a:moveTo>
                          <a:pt x="83153" y="64728"/>
                        </a:moveTo>
                        <a:cubicBezTo>
                          <a:pt x="83153" y="64728"/>
                          <a:pt x="5715" y="41487"/>
                          <a:pt x="0" y="2815"/>
                        </a:cubicBezTo>
                        <a:cubicBezTo>
                          <a:pt x="26194" y="-5567"/>
                          <a:pt x="55245" y="3958"/>
                          <a:pt x="96393" y="42344"/>
                        </a:cubicBezTo>
                        <a:cubicBezTo>
                          <a:pt x="90773" y="52536"/>
                          <a:pt x="83153" y="64728"/>
                          <a:pt x="83153" y="64728"/>
                        </a:cubicBez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  <p:sp>
                <p:nvSpPr>
                  <p:cNvPr id="862" name="Freeform: Shape 861">
                    <a:extLst>
                      <a:ext uri="{FF2B5EF4-FFF2-40B4-BE49-F238E27FC236}">
                        <a16:creationId xmlns:a16="http://schemas.microsoft.com/office/drawing/2014/main" id="{DC6EF54B-F805-460B-BC07-31E6A09B4CCD}"/>
                      </a:ext>
                    </a:extLst>
                  </p:cNvPr>
                  <p:cNvSpPr/>
                  <p:nvPr/>
                </p:nvSpPr>
                <p:spPr>
                  <a:xfrm>
                    <a:off x="6265221" y="3464957"/>
                    <a:ext cx="393392" cy="232523"/>
                  </a:xfrm>
                  <a:custGeom>
                    <a:avLst/>
                    <a:gdLst>
                      <a:gd name="connsiteX0" fmla="*/ 391229 w 393392"/>
                      <a:gd name="connsiteY0" fmla="*/ 223408 h 232523"/>
                      <a:gd name="connsiteX1" fmla="*/ 367512 w 393392"/>
                      <a:gd name="connsiteY1" fmla="*/ 230361 h 232523"/>
                      <a:gd name="connsiteX2" fmla="*/ 2990 w 393392"/>
                      <a:gd name="connsiteY2" fmla="*/ 31098 h 232523"/>
                      <a:gd name="connsiteX3" fmla="*/ 3752 w 393392"/>
                      <a:gd name="connsiteY3" fmla="*/ 11000 h 232523"/>
                      <a:gd name="connsiteX4" fmla="*/ 3752 w 393392"/>
                      <a:gd name="connsiteY4" fmla="*/ 11000 h 232523"/>
                      <a:gd name="connsiteX5" fmla="*/ 19564 w 393392"/>
                      <a:gd name="connsiteY5" fmla="*/ 618 h 232523"/>
                      <a:gd name="connsiteX6" fmla="*/ 384276 w 393392"/>
                      <a:gd name="connsiteY6" fmla="*/ 199595 h 232523"/>
                      <a:gd name="connsiteX7" fmla="*/ 391229 w 393392"/>
                      <a:gd name="connsiteY7" fmla="*/ 223408 h 232523"/>
                      <a:gd name="connsiteX8" fmla="*/ 391229 w 393392"/>
                      <a:gd name="connsiteY8" fmla="*/ 223408 h 2325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93392" h="232523">
                        <a:moveTo>
                          <a:pt x="391229" y="223408"/>
                        </a:moveTo>
                        <a:cubicBezTo>
                          <a:pt x="386562" y="231885"/>
                          <a:pt x="375989" y="235028"/>
                          <a:pt x="367512" y="230361"/>
                        </a:cubicBezTo>
                        <a:lnTo>
                          <a:pt x="2990" y="31098"/>
                        </a:lnTo>
                        <a:cubicBezTo>
                          <a:pt x="-1296" y="28716"/>
                          <a:pt x="-915" y="19477"/>
                          <a:pt x="3752" y="11000"/>
                        </a:cubicBezTo>
                        <a:lnTo>
                          <a:pt x="3752" y="11000"/>
                        </a:lnTo>
                        <a:cubicBezTo>
                          <a:pt x="8420" y="2523"/>
                          <a:pt x="15373" y="-1668"/>
                          <a:pt x="19564" y="618"/>
                        </a:cubicBezTo>
                        <a:lnTo>
                          <a:pt x="384276" y="199595"/>
                        </a:lnTo>
                        <a:cubicBezTo>
                          <a:pt x="392753" y="204262"/>
                          <a:pt x="395897" y="214930"/>
                          <a:pt x="391229" y="223408"/>
                        </a:cubicBezTo>
                        <a:lnTo>
                          <a:pt x="391229" y="223408"/>
                        </a:ln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  <p:sp>
                <p:nvSpPr>
                  <p:cNvPr id="863" name="Freeform: Shape 862">
                    <a:extLst>
                      <a:ext uri="{FF2B5EF4-FFF2-40B4-BE49-F238E27FC236}">
                        <a16:creationId xmlns:a16="http://schemas.microsoft.com/office/drawing/2014/main" id="{99BA2E93-DA1B-435D-8390-D7EF0512F901}"/>
                      </a:ext>
                    </a:extLst>
                  </p:cNvPr>
                  <p:cNvSpPr/>
                  <p:nvPr/>
                </p:nvSpPr>
                <p:spPr>
                  <a:xfrm>
                    <a:off x="6097047" y="3372992"/>
                    <a:ext cx="222885" cy="142208"/>
                  </a:xfrm>
                  <a:custGeom>
                    <a:avLst/>
                    <a:gdLst>
                      <a:gd name="connsiteX0" fmla="*/ 222885 w 222885"/>
                      <a:gd name="connsiteY0" fmla="*/ 111538 h 142208"/>
                      <a:gd name="connsiteX1" fmla="*/ 206026 w 222885"/>
                      <a:gd name="connsiteY1" fmla="*/ 142208 h 142208"/>
                      <a:gd name="connsiteX2" fmla="*/ 0 w 222885"/>
                      <a:gd name="connsiteY2" fmla="*/ 27432 h 142208"/>
                      <a:gd name="connsiteX3" fmla="*/ 15049 w 222885"/>
                      <a:gd name="connsiteY3" fmla="*/ 0 h 142208"/>
                      <a:gd name="connsiteX4" fmla="*/ 222885 w 222885"/>
                      <a:gd name="connsiteY4" fmla="*/ 111538 h 1422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2885" h="142208">
                        <a:moveTo>
                          <a:pt x="222885" y="111538"/>
                        </a:moveTo>
                        <a:cubicBezTo>
                          <a:pt x="219932" y="112014"/>
                          <a:pt x="204121" y="137827"/>
                          <a:pt x="206026" y="142208"/>
                        </a:cubicBezTo>
                        <a:cubicBezTo>
                          <a:pt x="132112" y="109061"/>
                          <a:pt x="63151" y="71057"/>
                          <a:pt x="0" y="27432"/>
                        </a:cubicBezTo>
                        <a:cubicBezTo>
                          <a:pt x="9239" y="19717"/>
                          <a:pt x="12954" y="12764"/>
                          <a:pt x="15049" y="0"/>
                        </a:cubicBezTo>
                        <a:cubicBezTo>
                          <a:pt x="86296" y="28670"/>
                          <a:pt x="155353" y="66770"/>
                          <a:pt x="222885" y="111538"/>
                        </a:cubicBez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  <p:sp>
                <p:nvSpPr>
                  <p:cNvPr id="864" name="Freeform: Shape 863">
                    <a:extLst>
                      <a:ext uri="{FF2B5EF4-FFF2-40B4-BE49-F238E27FC236}">
                        <a16:creationId xmlns:a16="http://schemas.microsoft.com/office/drawing/2014/main" id="{48208754-FE6A-41B1-8B77-26200F0067FD}"/>
                      </a:ext>
                    </a:extLst>
                  </p:cNvPr>
                  <p:cNvSpPr/>
                  <p:nvPr/>
                </p:nvSpPr>
                <p:spPr>
                  <a:xfrm>
                    <a:off x="6018094" y="3335962"/>
                    <a:ext cx="62001" cy="45973"/>
                  </a:xfrm>
                  <a:custGeom>
                    <a:avLst/>
                    <a:gdLst>
                      <a:gd name="connsiteX0" fmla="*/ 44187 w 62001"/>
                      <a:gd name="connsiteY0" fmla="*/ 39316 h 45973"/>
                      <a:gd name="connsiteX1" fmla="*/ 43330 w 62001"/>
                      <a:gd name="connsiteY1" fmla="*/ 32744 h 45973"/>
                      <a:gd name="connsiteX2" fmla="*/ 45330 w 62001"/>
                      <a:gd name="connsiteY2" fmla="*/ 26553 h 45973"/>
                      <a:gd name="connsiteX3" fmla="*/ 54379 w 62001"/>
                      <a:gd name="connsiteY3" fmla="*/ 22838 h 45973"/>
                      <a:gd name="connsiteX4" fmla="*/ 61903 w 62001"/>
                      <a:gd name="connsiteY4" fmla="*/ 17218 h 45973"/>
                      <a:gd name="connsiteX5" fmla="*/ 60189 w 62001"/>
                      <a:gd name="connsiteY5" fmla="*/ 11789 h 45973"/>
                      <a:gd name="connsiteX6" fmla="*/ 55522 w 62001"/>
                      <a:gd name="connsiteY6" fmla="*/ 8265 h 45973"/>
                      <a:gd name="connsiteX7" fmla="*/ 8373 w 62001"/>
                      <a:gd name="connsiteY7" fmla="*/ 1407 h 45973"/>
                      <a:gd name="connsiteX8" fmla="*/ 1039 w 62001"/>
                      <a:gd name="connsiteY8" fmla="*/ 5312 h 45973"/>
                      <a:gd name="connsiteX9" fmla="*/ 1324 w 62001"/>
                      <a:gd name="connsiteY9" fmla="*/ 14742 h 45973"/>
                      <a:gd name="connsiteX10" fmla="*/ 35805 w 62001"/>
                      <a:gd name="connsiteY10" fmla="*/ 45317 h 45973"/>
                      <a:gd name="connsiteX11" fmla="*/ 44187 w 62001"/>
                      <a:gd name="connsiteY11" fmla="*/ 39316 h 4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62001" h="45973">
                        <a:moveTo>
                          <a:pt x="44187" y="39316"/>
                        </a:moveTo>
                        <a:cubicBezTo>
                          <a:pt x="43806" y="37125"/>
                          <a:pt x="43330" y="34935"/>
                          <a:pt x="43330" y="32744"/>
                        </a:cubicBezTo>
                        <a:cubicBezTo>
                          <a:pt x="43330" y="30553"/>
                          <a:pt x="43806" y="28267"/>
                          <a:pt x="45330" y="26553"/>
                        </a:cubicBezTo>
                        <a:cubicBezTo>
                          <a:pt x="47521" y="24076"/>
                          <a:pt x="51140" y="23600"/>
                          <a:pt x="54379" y="22838"/>
                        </a:cubicBezTo>
                        <a:cubicBezTo>
                          <a:pt x="57617" y="22076"/>
                          <a:pt x="61237" y="20457"/>
                          <a:pt x="61903" y="17218"/>
                        </a:cubicBezTo>
                        <a:cubicBezTo>
                          <a:pt x="62284" y="15313"/>
                          <a:pt x="61522" y="13313"/>
                          <a:pt x="60189" y="11789"/>
                        </a:cubicBezTo>
                        <a:cubicBezTo>
                          <a:pt x="58951" y="10265"/>
                          <a:pt x="57141" y="9217"/>
                          <a:pt x="55522" y="8265"/>
                        </a:cubicBezTo>
                        <a:cubicBezTo>
                          <a:pt x="41234" y="549"/>
                          <a:pt x="24280" y="-1832"/>
                          <a:pt x="8373" y="1407"/>
                        </a:cubicBezTo>
                        <a:cubicBezTo>
                          <a:pt x="5611" y="1978"/>
                          <a:pt x="2658" y="2931"/>
                          <a:pt x="1039" y="5312"/>
                        </a:cubicBezTo>
                        <a:cubicBezTo>
                          <a:pt x="-771" y="8074"/>
                          <a:pt x="86" y="11694"/>
                          <a:pt x="1324" y="14742"/>
                        </a:cubicBezTo>
                        <a:cubicBezTo>
                          <a:pt x="7325" y="30363"/>
                          <a:pt x="20374" y="40173"/>
                          <a:pt x="35805" y="45317"/>
                        </a:cubicBezTo>
                        <a:cubicBezTo>
                          <a:pt x="40948" y="47031"/>
                          <a:pt x="45235" y="45507"/>
                          <a:pt x="44187" y="39316"/>
                        </a:cubicBez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</p:grpSp>
            <p:grpSp>
              <p:nvGrpSpPr>
                <p:cNvPr id="851" name="Graphic 41">
                  <a:extLst>
                    <a:ext uri="{FF2B5EF4-FFF2-40B4-BE49-F238E27FC236}">
                      <a16:creationId xmlns:a16="http://schemas.microsoft.com/office/drawing/2014/main" id="{D09F9320-C4C9-4E25-8FA6-42764B7DFE63}"/>
                    </a:ext>
                  </a:extLst>
                </p:cNvPr>
                <p:cNvGrpSpPr/>
                <p:nvPr/>
              </p:nvGrpSpPr>
              <p:grpSpPr>
                <a:xfrm>
                  <a:off x="5927264" y="3324350"/>
                  <a:ext cx="588244" cy="617601"/>
                  <a:chOff x="5927264" y="3324350"/>
                  <a:chExt cx="588244" cy="617601"/>
                </a:xfrm>
                <a:grpFill/>
              </p:grpSpPr>
              <p:sp>
                <p:nvSpPr>
                  <p:cNvPr id="857" name="Freeform: Shape 856">
                    <a:extLst>
                      <a:ext uri="{FF2B5EF4-FFF2-40B4-BE49-F238E27FC236}">
                        <a16:creationId xmlns:a16="http://schemas.microsoft.com/office/drawing/2014/main" id="{5FE253E2-5CB4-40AA-8295-45D3311DBE48}"/>
                      </a:ext>
                    </a:extLst>
                  </p:cNvPr>
                  <p:cNvSpPr/>
                  <p:nvPr/>
                </p:nvSpPr>
                <p:spPr>
                  <a:xfrm>
                    <a:off x="5935917" y="3330320"/>
                    <a:ext cx="79977" cy="84486"/>
                  </a:xfrm>
                  <a:custGeom>
                    <a:avLst/>
                    <a:gdLst>
                      <a:gd name="connsiteX0" fmla="*/ 60546 w 79977"/>
                      <a:gd name="connsiteY0" fmla="*/ 84487 h 84486"/>
                      <a:gd name="connsiteX1" fmla="*/ 444 w 79977"/>
                      <a:gd name="connsiteY1" fmla="*/ 0 h 84486"/>
                      <a:gd name="connsiteX2" fmla="*/ 79977 w 79977"/>
                      <a:gd name="connsiteY2" fmla="*/ 67247 h 84486"/>
                      <a:gd name="connsiteX3" fmla="*/ 60546 w 79977"/>
                      <a:gd name="connsiteY3" fmla="*/ 84487 h 84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9977" h="84486">
                        <a:moveTo>
                          <a:pt x="60546" y="84487"/>
                        </a:moveTo>
                        <a:cubicBezTo>
                          <a:pt x="60546" y="84487"/>
                          <a:pt x="-6033" y="38481"/>
                          <a:pt x="444" y="0"/>
                        </a:cubicBezTo>
                        <a:cubicBezTo>
                          <a:pt x="27971" y="0"/>
                          <a:pt x="52641" y="18002"/>
                          <a:pt x="79977" y="67247"/>
                        </a:cubicBezTo>
                        <a:cubicBezTo>
                          <a:pt x="71500" y="75152"/>
                          <a:pt x="60546" y="84487"/>
                          <a:pt x="60546" y="84487"/>
                        </a:cubicBez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  <p:sp>
                <p:nvSpPr>
                  <p:cNvPr id="858" name="Freeform: Shape 857">
                    <a:extLst>
                      <a:ext uri="{FF2B5EF4-FFF2-40B4-BE49-F238E27FC236}">
                        <a16:creationId xmlns:a16="http://schemas.microsoft.com/office/drawing/2014/main" id="{74C79000-A3C7-4EF3-A67D-B85C07AD81A7}"/>
                      </a:ext>
                    </a:extLst>
                  </p:cNvPr>
                  <p:cNvSpPr/>
                  <p:nvPr/>
                </p:nvSpPr>
                <p:spPr>
                  <a:xfrm>
                    <a:off x="6118785" y="3524955"/>
                    <a:ext cx="396723" cy="416996"/>
                  </a:xfrm>
                  <a:custGeom>
                    <a:avLst/>
                    <a:gdLst>
                      <a:gd name="connsiteX0" fmla="*/ 389457 w 396723"/>
                      <a:gd name="connsiteY0" fmla="*/ 410488 h 416996"/>
                      <a:gd name="connsiteX1" fmla="*/ 389457 w 396723"/>
                      <a:gd name="connsiteY1" fmla="*/ 410488 h 416996"/>
                      <a:gd name="connsiteX2" fmla="*/ 369264 w 396723"/>
                      <a:gd name="connsiteY2" fmla="*/ 414679 h 416996"/>
                      <a:gd name="connsiteX3" fmla="*/ 1980 w 396723"/>
                      <a:gd name="connsiteY3" fmla="*/ 26440 h 416996"/>
                      <a:gd name="connsiteX4" fmla="*/ 7409 w 396723"/>
                      <a:gd name="connsiteY4" fmla="*/ 6056 h 416996"/>
                      <a:gd name="connsiteX5" fmla="*/ 7409 w 396723"/>
                      <a:gd name="connsiteY5" fmla="*/ 6056 h 416996"/>
                      <a:gd name="connsiteX6" fmla="*/ 27126 w 396723"/>
                      <a:gd name="connsiteY6" fmla="*/ 2532 h 416996"/>
                      <a:gd name="connsiteX7" fmla="*/ 394695 w 396723"/>
                      <a:gd name="connsiteY7" fmla="*/ 390581 h 416996"/>
                      <a:gd name="connsiteX8" fmla="*/ 389457 w 396723"/>
                      <a:gd name="connsiteY8" fmla="*/ 410488 h 4169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96723" h="416996">
                        <a:moveTo>
                          <a:pt x="389457" y="410488"/>
                        </a:moveTo>
                        <a:lnTo>
                          <a:pt x="389457" y="410488"/>
                        </a:lnTo>
                        <a:cubicBezTo>
                          <a:pt x="382408" y="417155"/>
                          <a:pt x="373359" y="418965"/>
                          <a:pt x="369264" y="414679"/>
                        </a:cubicBezTo>
                        <a:lnTo>
                          <a:pt x="1980" y="26440"/>
                        </a:lnTo>
                        <a:cubicBezTo>
                          <a:pt x="-2116" y="22058"/>
                          <a:pt x="360" y="12629"/>
                          <a:pt x="7409" y="6056"/>
                        </a:cubicBezTo>
                        <a:lnTo>
                          <a:pt x="7409" y="6056"/>
                        </a:lnTo>
                        <a:cubicBezTo>
                          <a:pt x="14457" y="-611"/>
                          <a:pt x="23030" y="-1754"/>
                          <a:pt x="27126" y="2532"/>
                        </a:cubicBezTo>
                        <a:lnTo>
                          <a:pt x="394695" y="390581"/>
                        </a:lnTo>
                        <a:cubicBezTo>
                          <a:pt x="398791" y="394962"/>
                          <a:pt x="396505" y="403916"/>
                          <a:pt x="389457" y="410488"/>
                        </a:cubicBez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  <p:sp>
                <p:nvSpPr>
                  <p:cNvPr id="859" name="Freeform: Shape 858">
                    <a:extLst>
                      <a:ext uri="{FF2B5EF4-FFF2-40B4-BE49-F238E27FC236}">
                        <a16:creationId xmlns:a16="http://schemas.microsoft.com/office/drawing/2014/main" id="{43DA59E8-6E19-4F77-8B82-784449D5F07B}"/>
                      </a:ext>
                    </a:extLst>
                  </p:cNvPr>
                  <p:cNvSpPr/>
                  <p:nvPr/>
                </p:nvSpPr>
                <p:spPr>
                  <a:xfrm>
                    <a:off x="5985795" y="3384898"/>
                    <a:ext cx="186308" cy="194024"/>
                  </a:xfrm>
                  <a:custGeom>
                    <a:avLst/>
                    <a:gdLst>
                      <a:gd name="connsiteX0" fmla="*/ 186309 w 186308"/>
                      <a:gd name="connsiteY0" fmla="*/ 170021 h 194024"/>
                      <a:gd name="connsiteX1" fmla="*/ 160877 w 186308"/>
                      <a:gd name="connsiteY1" fmla="*/ 194024 h 194024"/>
                      <a:gd name="connsiteX2" fmla="*/ 0 w 186308"/>
                      <a:gd name="connsiteY2" fmla="*/ 21431 h 194024"/>
                      <a:gd name="connsiteX3" fmla="*/ 22670 w 186308"/>
                      <a:gd name="connsiteY3" fmla="*/ 0 h 194024"/>
                      <a:gd name="connsiteX4" fmla="*/ 186309 w 186308"/>
                      <a:gd name="connsiteY4" fmla="*/ 170021 h 1940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6308" h="194024">
                        <a:moveTo>
                          <a:pt x="186309" y="170021"/>
                        </a:moveTo>
                        <a:cubicBezTo>
                          <a:pt x="183356" y="169545"/>
                          <a:pt x="160401" y="189262"/>
                          <a:pt x="160877" y="194024"/>
                        </a:cubicBezTo>
                        <a:cubicBezTo>
                          <a:pt x="100679" y="139732"/>
                          <a:pt x="46768" y="82391"/>
                          <a:pt x="0" y="21431"/>
                        </a:cubicBezTo>
                        <a:cubicBezTo>
                          <a:pt x="11144" y="16859"/>
                          <a:pt x="16859" y="11430"/>
                          <a:pt x="22670" y="0"/>
                        </a:cubicBezTo>
                        <a:cubicBezTo>
                          <a:pt x="81820" y="49149"/>
                          <a:pt x="135826" y="106585"/>
                          <a:pt x="186309" y="170021"/>
                        </a:cubicBez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  <p:sp>
                <p:nvSpPr>
                  <p:cNvPr id="860" name="Freeform: Shape 859">
                    <a:extLst>
                      <a:ext uri="{FF2B5EF4-FFF2-40B4-BE49-F238E27FC236}">
                        <a16:creationId xmlns:a16="http://schemas.microsoft.com/office/drawing/2014/main" id="{AF139EC5-9B04-4D8D-A264-09DB84A06B43}"/>
                      </a:ext>
                    </a:extLst>
                  </p:cNvPr>
                  <p:cNvSpPr/>
                  <p:nvPr/>
                </p:nvSpPr>
                <p:spPr>
                  <a:xfrm>
                    <a:off x="5927264" y="3324350"/>
                    <a:ext cx="57602" cy="52537"/>
                  </a:xfrm>
                  <a:custGeom>
                    <a:avLst/>
                    <a:gdLst>
                      <a:gd name="connsiteX0" fmla="*/ 33290 w 57602"/>
                      <a:gd name="connsiteY0" fmla="*/ 47309 h 52537"/>
                      <a:gd name="connsiteX1" fmla="*/ 34528 w 57602"/>
                      <a:gd name="connsiteY1" fmla="*/ 40736 h 52537"/>
                      <a:gd name="connsiteX2" fmla="*/ 38243 w 57602"/>
                      <a:gd name="connsiteY2" fmla="*/ 35402 h 52537"/>
                      <a:gd name="connsiteX3" fmla="*/ 47958 w 57602"/>
                      <a:gd name="connsiteY3" fmla="*/ 34640 h 52537"/>
                      <a:gd name="connsiteX4" fmla="*/ 56912 w 57602"/>
                      <a:gd name="connsiteY4" fmla="*/ 31592 h 52537"/>
                      <a:gd name="connsiteX5" fmla="*/ 57007 w 57602"/>
                      <a:gd name="connsiteY5" fmla="*/ 25877 h 52537"/>
                      <a:gd name="connsiteX6" fmla="*/ 53578 w 57602"/>
                      <a:gd name="connsiteY6" fmla="*/ 21115 h 52537"/>
                      <a:gd name="connsiteX7" fmla="*/ 10811 w 57602"/>
                      <a:gd name="connsiteY7" fmla="*/ 160 h 52537"/>
                      <a:gd name="connsiteX8" fmla="*/ 2715 w 57602"/>
                      <a:gd name="connsiteY8" fmla="*/ 1589 h 52537"/>
                      <a:gd name="connsiteX9" fmla="*/ 48 w 57602"/>
                      <a:gd name="connsiteY9" fmla="*/ 10637 h 52537"/>
                      <a:gd name="connsiteX10" fmla="*/ 23479 w 57602"/>
                      <a:gd name="connsiteY10" fmla="*/ 50357 h 52537"/>
                      <a:gd name="connsiteX11" fmla="*/ 33290 w 57602"/>
                      <a:gd name="connsiteY11" fmla="*/ 47309 h 52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57602" h="52537">
                        <a:moveTo>
                          <a:pt x="33290" y="47309"/>
                        </a:moveTo>
                        <a:cubicBezTo>
                          <a:pt x="33671" y="45118"/>
                          <a:pt x="33861" y="42927"/>
                          <a:pt x="34528" y="40736"/>
                        </a:cubicBezTo>
                        <a:cubicBezTo>
                          <a:pt x="35195" y="38641"/>
                          <a:pt x="36338" y="36545"/>
                          <a:pt x="38243" y="35402"/>
                        </a:cubicBezTo>
                        <a:cubicBezTo>
                          <a:pt x="41100" y="33688"/>
                          <a:pt x="44720" y="34355"/>
                          <a:pt x="47958" y="34640"/>
                        </a:cubicBezTo>
                        <a:cubicBezTo>
                          <a:pt x="51292" y="34926"/>
                          <a:pt x="55197" y="34450"/>
                          <a:pt x="56912" y="31592"/>
                        </a:cubicBezTo>
                        <a:cubicBezTo>
                          <a:pt x="57864" y="29878"/>
                          <a:pt x="57769" y="27687"/>
                          <a:pt x="57007" y="25877"/>
                        </a:cubicBezTo>
                        <a:cubicBezTo>
                          <a:pt x="56245" y="24068"/>
                          <a:pt x="54912" y="22544"/>
                          <a:pt x="53578" y="21115"/>
                        </a:cubicBezTo>
                        <a:cubicBezTo>
                          <a:pt x="42339" y="9399"/>
                          <a:pt x="27003" y="1779"/>
                          <a:pt x="10811" y="160"/>
                        </a:cubicBezTo>
                        <a:cubicBezTo>
                          <a:pt x="8049" y="-126"/>
                          <a:pt x="4905" y="-221"/>
                          <a:pt x="2715" y="1589"/>
                        </a:cubicBezTo>
                        <a:cubicBezTo>
                          <a:pt x="143" y="3684"/>
                          <a:pt x="-143" y="7399"/>
                          <a:pt x="48" y="10637"/>
                        </a:cubicBezTo>
                        <a:cubicBezTo>
                          <a:pt x="1000" y="27306"/>
                          <a:pt x="10335" y="40736"/>
                          <a:pt x="23479" y="50357"/>
                        </a:cubicBezTo>
                        <a:cubicBezTo>
                          <a:pt x="27861" y="53690"/>
                          <a:pt x="32337" y="53595"/>
                          <a:pt x="33290" y="47309"/>
                        </a:cubicBez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</p:grpSp>
            <p:grpSp>
              <p:nvGrpSpPr>
                <p:cNvPr id="852" name="Graphic 41">
                  <a:extLst>
                    <a:ext uri="{FF2B5EF4-FFF2-40B4-BE49-F238E27FC236}">
                      <a16:creationId xmlns:a16="http://schemas.microsoft.com/office/drawing/2014/main" id="{94416A10-F21F-4A0D-A309-05419AA43306}"/>
                    </a:ext>
                  </a:extLst>
                </p:cNvPr>
                <p:cNvGrpSpPr/>
                <p:nvPr/>
              </p:nvGrpSpPr>
              <p:grpSpPr>
                <a:xfrm>
                  <a:off x="6066281" y="3155818"/>
                  <a:ext cx="374081" cy="647597"/>
                  <a:chOff x="6066281" y="3155818"/>
                  <a:chExt cx="374081" cy="647597"/>
                </a:xfrm>
                <a:grpFill/>
              </p:grpSpPr>
              <p:sp>
                <p:nvSpPr>
                  <p:cNvPr id="853" name="Freeform: Shape 852">
                    <a:extLst>
                      <a:ext uri="{FF2B5EF4-FFF2-40B4-BE49-F238E27FC236}">
                        <a16:creationId xmlns:a16="http://schemas.microsoft.com/office/drawing/2014/main" id="{5EDC0328-A0F5-465B-AE65-BE819E4C4C5A}"/>
                      </a:ext>
                    </a:extLst>
                  </p:cNvPr>
                  <p:cNvSpPr/>
                  <p:nvPr/>
                </p:nvSpPr>
                <p:spPr>
                  <a:xfrm>
                    <a:off x="6068064" y="3157632"/>
                    <a:ext cx="63939" cy="96393"/>
                  </a:xfrm>
                  <a:custGeom>
                    <a:avLst/>
                    <a:gdLst>
                      <a:gd name="connsiteX0" fmla="*/ 40984 w 63939"/>
                      <a:gd name="connsiteY0" fmla="*/ 96393 h 96393"/>
                      <a:gd name="connsiteX1" fmla="*/ 2789 w 63939"/>
                      <a:gd name="connsiteY1" fmla="*/ 0 h 96393"/>
                      <a:gd name="connsiteX2" fmla="*/ 63940 w 63939"/>
                      <a:gd name="connsiteY2" fmla="*/ 84296 h 96393"/>
                      <a:gd name="connsiteX3" fmla="*/ 40984 w 63939"/>
                      <a:gd name="connsiteY3" fmla="*/ 96393 h 963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939" h="96393">
                        <a:moveTo>
                          <a:pt x="40984" y="96393"/>
                        </a:moveTo>
                        <a:cubicBezTo>
                          <a:pt x="40984" y="96393"/>
                          <a:pt x="-12641" y="35909"/>
                          <a:pt x="2789" y="0"/>
                        </a:cubicBezTo>
                        <a:cubicBezTo>
                          <a:pt x="29554" y="6667"/>
                          <a:pt x="49176" y="30004"/>
                          <a:pt x="63940" y="84296"/>
                        </a:cubicBezTo>
                        <a:cubicBezTo>
                          <a:pt x="53938" y="90011"/>
                          <a:pt x="40984" y="96393"/>
                          <a:pt x="40984" y="96393"/>
                        </a:cubicBez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  <p:sp>
                <p:nvSpPr>
                  <p:cNvPr id="854" name="Freeform: Shape 853">
                    <a:extLst>
                      <a:ext uri="{FF2B5EF4-FFF2-40B4-BE49-F238E27FC236}">
                        <a16:creationId xmlns:a16="http://schemas.microsoft.com/office/drawing/2014/main" id="{E2DE0E1D-B170-46A5-AF03-A994E1649839}"/>
                      </a:ext>
                    </a:extLst>
                  </p:cNvPr>
                  <p:cNvSpPr/>
                  <p:nvPr/>
                </p:nvSpPr>
                <p:spPr>
                  <a:xfrm>
                    <a:off x="6199087" y="3396152"/>
                    <a:ext cx="241275" cy="407263"/>
                  </a:xfrm>
                  <a:custGeom>
                    <a:avLst/>
                    <a:gdLst>
                      <a:gd name="connsiteX0" fmla="*/ 233145 w 241275"/>
                      <a:gd name="connsiteY0" fmla="*/ 405275 h 407263"/>
                      <a:gd name="connsiteX1" fmla="*/ 233145 w 241275"/>
                      <a:gd name="connsiteY1" fmla="*/ 405275 h 407263"/>
                      <a:gd name="connsiteX2" fmla="*/ 207808 w 241275"/>
                      <a:gd name="connsiteY2" fmla="*/ 396226 h 407263"/>
                      <a:gd name="connsiteX3" fmla="*/ 2925 w 241275"/>
                      <a:gd name="connsiteY3" fmla="*/ 29514 h 407263"/>
                      <a:gd name="connsiteX4" fmla="*/ 8355 w 241275"/>
                      <a:gd name="connsiteY4" fmla="*/ 1986 h 407263"/>
                      <a:gd name="connsiteX5" fmla="*/ 8355 w 241275"/>
                      <a:gd name="connsiteY5" fmla="*/ 1986 h 407263"/>
                      <a:gd name="connsiteX6" fmla="*/ 33596 w 241275"/>
                      <a:gd name="connsiteY6" fmla="*/ 11130 h 407263"/>
                      <a:gd name="connsiteX7" fmla="*/ 238193 w 241275"/>
                      <a:gd name="connsiteY7" fmla="*/ 378986 h 407263"/>
                      <a:gd name="connsiteX8" fmla="*/ 233145 w 241275"/>
                      <a:gd name="connsiteY8" fmla="*/ 405275 h 407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41275" h="407263">
                        <a:moveTo>
                          <a:pt x="233145" y="405275"/>
                        </a:moveTo>
                        <a:lnTo>
                          <a:pt x="233145" y="405275"/>
                        </a:lnTo>
                        <a:cubicBezTo>
                          <a:pt x="224763" y="410037"/>
                          <a:pt x="213428" y="405942"/>
                          <a:pt x="207808" y="396226"/>
                        </a:cubicBezTo>
                        <a:lnTo>
                          <a:pt x="2925" y="29514"/>
                        </a:lnTo>
                        <a:cubicBezTo>
                          <a:pt x="-2599" y="19703"/>
                          <a:pt x="-27" y="6749"/>
                          <a:pt x="8355" y="1986"/>
                        </a:cubicBezTo>
                        <a:lnTo>
                          <a:pt x="8355" y="1986"/>
                        </a:lnTo>
                        <a:cubicBezTo>
                          <a:pt x="16737" y="-2776"/>
                          <a:pt x="28071" y="1320"/>
                          <a:pt x="33596" y="11130"/>
                        </a:cubicBezTo>
                        <a:lnTo>
                          <a:pt x="238193" y="378986"/>
                        </a:lnTo>
                        <a:cubicBezTo>
                          <a:pt x="243813" y="388797"/>
                          <a:pt x="241527" y="400512"/>
                          <a:pt x="233145" y="405275"/>
                        </a:cubicBez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  <p:sp>
                <p:nvSpPr>
                  <p:cNvPr id="855" name="Freeform: Shape 854">
                    <a:extLst>
                      <a:ext uri="{FF2B5EF4-FFF2-40B4-BE49-F238E27FC236}">
                        <a16:creationId xmlns:a16="http://schemas.microsoft.com/office/drawing/2014/main" id="{6F43C545-0BCF-4325-B1AB-EF77F1B516C7}"/>
                      </a:ext>
                    </a:extLst>
                  </p:cNvPr>
                  <p:cNvSpPr/>
                  <p:nvPr/>
                </p:nvSpPr>
                <p:spPr>
                  <a:xfrm>
                    <a:off x="6100857" y="3227926"/>
                    <a:ext cx="134207" cy="201739"/>
                  </a:xfrm>
                  <a:custGeom>
                    <a:avLst/>
                    <a:gdLst>
                      <a:gd name="connsiteX0" fmla="*/ 134207 w 134207"/>
                      <a:gd name="connsiteY0" fmla="*/ 184499 h 201739"/>
                      <a:gd name="connsiteX1" fmla="*/ 103727 w 134207"/>
                      <a:gd name="connsiteY1" fmla="*/ 201740 h 201739"/>
                      <a:gd name="connsiteX2" fmla="*/ 0 w 134207"/>
                      <a:gd name="connsiteY2" fmla="*/ 15430 h 201739"/>
                      <a:gd name="connsiteX3" fmla="*/ 27146 w 134207"/>
                      <a:gd name="connsiteY3" fmla="*/ 0 h 201739"/>
                      <a:gd name="connsiteX4" fmla="*/ 134207 w 134207"/>
                      <a:gd name="connsiteY4" fmla="*/ 184499 h 2017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207" h="201739">
                        <a:moveTo>
                          <a:pt x="134207" y="184499"/>
                        </a:moveTo>
                        <a:cubicBezTo>
                          <a:pt x="131540" y="183547"/>
                          <a:pt x="104584" y="197263"/>
                          <a:pt x="103727" y="201740"/>
                        </a:cubicBezTo>
                        <a:cubicBezTo>
                          <a:pt x="62103" y="141446"/>
                          <a:pt x="27146" y="79439"/>
                          <a:pt x="0" y="15430"/>
                        </a:cubicBezTo>
                        <a:cubicBezTo>
                          <a:pt x="11716" y="13335"/>
                          <a:pt x="18574" y="9430"/>
                          <a:pt x="27146" y="0"/>
                        </a:cubicBezTo>
                        <a:cubicBezTo>
                          <a:pt x="69151" y="55531"/>
                          <a:pt x="104203" y="117634"/>
                          <a:pt x="134207" y="184499"/>
                        </a:cubicBez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  <p:sp>
                <p:nvSpPr>
                  <p:cNvPr id="856" name="Freeform: Shape 855">
                    <a:extLst>
                      <a:ext uri="{FF2B5EF4-FFF2-40B4-BE49-F238E27FC236}">
                        <a16:creationId xmlns:a16="http://schemas.microsoft.com/office/drawing/2014/main" id="{DFFFABAA-071B-41ED-BA41-DEEADE5915A4}"/>
                      </a:ext>
                    </a:extLst>
                  </p:cNvPr>
                  <p:cNvSpPr/>
                  <p:nvPr/>
                </p:nvSpPr>
                <p:spPr>
                  <a:xfrm>
                    <a:off x="6066281" y="3155818"/>
                    <a:ext cx="44777" cy="55354"/>
                  </a:xfrm>
                  <a:custGeom>
                    <a:avLst/>
                    <a:gdLst>
                      <a:gd name="connsiteX0" fmla="*/ 286 w 44777"/>
                      <a:gd name="connsiteY0" fmla="*/ 8101 h 55354"/>
                      <a:gd name="connsiteX1" fmla="*/ 4572 w 44777"/>
                      <a:gd name="connsiteY1" fmla="*/ 195 h 55354"/>
                      <a:gd name="connsiteX2" fmla="*/ 9430 w 44777"/>
                      <a:gd name="connsiteY2" fmla="*/ 766 h 55354"/>
                      <a:gd name="connsiteX3" fmla="*/ 37433 w 44777"/>
                      <a:gd name="connsiteY3" fmla="*/ 16578 h 55354"/>
                      <a:gd name="connsiteX4" fmla="*/ 44101 w 44777"/>
                      <a:gd name="connsiteY4" fmla="*/ 24674 h 55354"/>
                      <a:gd name="connsiteX5" fmla="*/ 42291 w 44777"/>
                      <a:gd name="connsiteY5" fmla="*/ 34485 h 55354"/>
                      <a:gd name="connsiteX6" fmla="*/ 31718 w 44777"/>
                      <a:gd name="connsiteY6" fmla="*/ 36104 h 55354"/>
                      <a:gd name="connsiteX7" fmla="*/ 21527 w 44777"/>
                      <a:gd name="connsiteY7" fmla="*/ 38962 h 55354"/>
                      <a:gd name="connsiteX8" fmla="*/ 20193 w 44777"/>
                      <a:gd name="connsiteY8" fmla="*/ 47439 h 55354"/>
                      <a:gd name="connsiteX9" fmla="*/ 16669 w 44777"/>
                      <a:gd name="connsiteY9" fmla="*/ 54868 h 55354"/>
                      <a:gd name="connsiteX10" fmla="*/ 5620 w 44777"/>
                      <a:gd name="connsiteY10" fmla="*/ 43724 h 55354"/>
                      <a:gd name="connsiteX11" fmla="*/ 286 w 44777"/>
                      <a:gd name="connsiteY11" fmla="*/ 21340 h 55354"/>
                      <a:gd name="connsiteX12" fmla="*/ 286 w 44777"/>
                      <a:gd name="connsiteY12" fmla="*/ 8101 h 553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44777" h="55354">
                        <a:moveTo>
                          <a:pt x="286" y="8101"/>
                        </a:moveTo>
                        <a:cubicBezTo>
                          <a:pt x="571" y="4957"/>
                          <a:pt x="1524" y="1147"/>
                          <a:pt x="4572" y="195"/>
                        </a:cubicBezTo>
                        <a:cubicBezTo>
                          <a:pt x="6191" y="-281"/>
                          <a:pt x="7906" y="195"/>
                          <a:pt x="9430" y="766"/>
                        </a:cubicBezTo>
                        <a:cubicBezTo>
                          <a:pt x="19621" y="4195"/>
                          <a:pt x="29242" y="9625"/>
                          <a:pt x="37433" y="16578"/>
                        </a:cubicBezTo>
                        <a:cubicBezTo>
                          <a:pt x="40100" y="18864"/>
                          <a:pt x="42767" y="21436"/>
                          <a:pt x="44101" y="24674"/>
                        </a:cubicBezTo>
                        <a:cubicBezTo>
                          <a:pt x="45339" y="28008"/>
                          <a:pt x="44958" y="32104"/>
                          <a:pt x="42291" y="34485"/>
                        </a:cubicBezTo>
                        <a:cubicBezTo>
                          <a:pt x="39434" y="36866"/>
                          <a:pt x="35338" y="36485"/>
                          <a:pt x="31718" y="36104"/>
                        </a:cubicBezTo>
                        <a:cubicBezTo>
                          <a:pt x="28099" y="35818"/>
                          <a:pt x="23717" y="36009"/>
                          <a:pt x="21527" y="38962"/>
                        </a:cubicBezTo>
                        <a:cubicBezTo>
                          <a:pt x="19812" y="41343"/>
                          <a:pt x="20193" y="44486"/>
                          <a:pt x="20193" y="47439"/>
                        </a:cubicBezTo>
                        <a:cubicBezTo>
                          <a:pt x="20193" y="50296"/>
                          <a:pt x="19336" y="53725"/>
                          <a:pt x="16669" y="54868"/>
                        </a:cubicBezTo>
                        <a:cubicBezTo>
                          <a:pt x="9811" y="57631"/>
                          <a:pt x="7334" y="47915"/>
                          <a:pt x="5620" y="43724"/>
                        </a:cubicBezTo>
                        <a:cubicBezTo>
                          <a:pt x="2762" y="36580"/>
                          <a:pt x="953" y="28960"/>
                          <a:pt x="286" y="21340"/>
                        </a:cubicBezTo>
                        <a:cubicBezTo>
                          <a:pt x="-95" y="16864"/>
                          <a:pt x="-95" y="12482"/>
                          <a:pt x="286" y="8101"/>
                        </a:cubicBez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</p:grpSp>
          </p:grpSp>
        </p:grpSp>
        <p:grpSp>
          <p:nvGrpSpPr>
            <p:cNvPr id="43" name="Graphic 41">
              <a:extLst>
                <a:ext uri="{FF2B5EF4-FFF2-40B4-BE49-F238E27FC236}">
                  <a16:creationId xmlns:a16="http://schemas.microsoft.com/office/drawing/2014/main" id="{6A31E90E-8B29-437F-A884-940BFC63FCC3}"/>
                </a:ext>
              </a:extLst>
            </p:cNvPr>
            <p:cNvGrpSpPr/>
            <p:nvPr/>
          </p:nvGrpSpPr>
          <p:grpSpPr>
            <a:xfrm rot="974920">
              <a:off x="6096000" y="5455423"/>
              <a:ext cx="2252547" cy="2081013"/>
              <a:chOff x="5533993" y="2919380"/>
              <a:chExt cx="1124620" cy="1022571"/>
            </a:xfrm>
          </p:grpSpPr>
          <p:grpSp>
            <p:nvGrpSpPr>
              <p:cNvPr id="44" name="Graphic 41">
                <a:extLst>
                  <a:ext uri="{FF2B5EF4-FFF2-40B4-BE49-F238E27FC236}">
                    <a16:creationId xmlns:a16="http://schemas.microsoft.com/office/drawing/2014/main" id="{6A31E90E-8B29-437F-A884-940BFC63FCC3}"/>
                  </a:ext>
                </a:extLst>
              </p:cNvPr>
              <p:cNvGrpSpPr/>
              <p:nvPr/>
            </p:nvGrpSpPr>
            <p:grpSpPr>
              <a:xfrm>
                <a:off x="5533993" y="2919380"/>
                <a:ext cx="696150" cy="754633"/>
                <a:chOff x="5533993" y="2919380"/>
                <a:chExt cx="696150" cy="754633"/>
              </a:xfrm>
            </p:grpSpPr>
            <p:sp>
              <p:nvSpPr>
                <p:cNvPr id="45" name="Freeform: Shape 44">
                  <a:extLst>
                    <a:ext uri="{FF2B5EF4-FFF2-40B4-BE49-F238E27FC236}">
                      <a16:creationId xmlns:a16="http://schemas.microsoft.com/office/drawing/2014/main" id="{847EC88E-35DC-43B4-BB1C-53A4233F01E3}"/>
                    </a:ext>
                  </a:extLst>
                </p:cNvPr>
                <p:cNvSpPr/>
                <p:nvPr/>
              </p:nvSpPr>
              <p:spPr>
                <a:xfrm>
                  <a:off x="5533993" y="2919380"/>
                  <a:ext cx="696150" cy="754633"/>
                </a:xfrm>
                <a:custGeom>
                  <a:avLst/>
                  <a:gdLst>
                    <a:gd name="connsiteX0" fmla="*/ 682022 w 696150"/>
                    <a:gd name="connsiteY0" fmla="*/ 249206 h 754633"/>
                    <a:gd name="connsiteX1" fmla="*/ 293973 w 696150"/>
                    <a:gd name="connsiteY1" fmla="*/ 730885 h 754633"/>
                    <a:gd name="connsiteX2" fmla="*/ 204343 w 696150"/>
                    <a:gd name="connsiteY2" fmla="*/ 740505 h 754633"/>
                    <a:gd name="connsiteX3" fmla="*/ 23749 w 696150"/>
                    <a:gd name="connsiteY3" fmla="*/ 594963 h 754633"/>
                    <a:gd name="connsiteX4" fmla="*/ 14129 w 696150"/>
                    <a:gd name="connsiteY4" fmla="*/ 505333 h 754633"/>
                    <a:gd name="connsiteX5" fmla="*/ 402177 w 696150"/>
                    <a:gd name="connsiteY5" fmla="*/ 23749 h 754633"/>
                    <a:gd name="connsiteX6" fmla="*/ 491807 w 696150"/>
                    <a:gd name="connsiteY6" fmla="*/ 14129 h 754633"/>
                    <a:gd name="connsiteX7" fmla="*/ 672401 w 696150"/>
                    <a:gd name="connsiteY7" fmla="*/ 159671 h 754633"/>
                    <a:gd name="connsiteX8" fmla="*/ 682022 w 696150"/>
                    <a:gd name="connsiteY8" fmla="*/ 249206 h 7546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96150" h="754633">
                      <a:moveTo>
                        <a:pt x="682022" y="249206"/>
                      </a:moveTo>
                      <a:lnTo>
                        <a:pt x="293973" y="730885"/>
                      </a:lnTo>
                      <a:cubicBezTo>
                        <a:pt x="271875" y="758317"/>
                        <a:pt x="231775" y="762603"/>
                        <a:pt x="204343" y="740505"/>
                      </a:cubicBezTo>
                      <a:lnTo>
                        <a:pt x="23749" y="594963"/>
                      </a:lnTo>
                      <a:cubicBezTo>
                        <a:pt x="-3683" y="572865"/>
                        <a:pt x="-7969" y="532765"/>
                        <a:pt x="14129" y="505333"/>
                      </a:cubicBezTo>
                      <a:lnTo>
                        <a:pt x="402177" y="23749"/>
                      </a:lnTo>
                      <a:cubicBezTo>
                        <a:pt x="424275" y="-3683"/>
                        <a:pt x="464375" y="-7969"/>
                        <a:pt x="491807" y="14129"/>
                      </a:cubicBezTo>
                      <a:lnTo>
                        <a:pt x="672401" y="159671"/>
                      </a:lnTo>
                      <a:cubicBezTo>
                        <a:pt x="699833" y="181673"/>
                        <a:pt x="704120" y="221869"/>
                        <a:pt x="682022" y="249206"/>
                      </a:cubicBezTo>
                      <a:close/>
                    </a:path>
                  </a:pathLst>
                </a:custGeom>
                <a:solidFill>
                  <a:srgbClr val="DC755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Cordia New" panose="020B0304020202020204" pitchFamily="34" charset="-34"/>
                  </a:endParaRPr>
                </a:p>
              </p:txBody>
            </p:sp>
            <p:sp>
              <p:nvSpPr>
                <p:cNvPr id="46" name="Freeform: Shape 45">
                  <a:extLst>
                    <a:ext uri="{FF2B5EF4-FFF2-40B4-BE49-F238E27FC236}">
                      <a16:creationId xmlns:a16="http://schemas.microsoft.com/office/drawing/2014/main" id="{DFE9682A-F0F0-4056-8CA4-2B23362B73C1}"/>
                    </a:ext>
                  </a:extLst>
                </p:cNvPr>
                <p:cNvSpPr/>
                <p:nvPr/>
              </p:nvSpPr>
              <p:spPr>
                <a:xfrm>
                  <a:off x="5575777" y="3374263"/>
                  <a:ext cx="148221" cy="148238"/>
                </a:xfrm>
                <a:custGeom>
                  <a:avLst/>
                  <a:gdLst>
                    <a:gd name="connsiteX0" fmla="*/ 131793 w 148221"/>
                    <a:gd name="connsiteY0" fmla="*/ 120649 h 148238"/>
                    <a:gd name="connsiteX1" fmla="*/ 27590 w 148221"/>
                    <a:gd name="connsiteY1" fmla="*/ 131889 h 148238"/>
                    <a:gd name="connsiteX2" fmla="*/ 16350 w 148221"/>
                    <a:gd name="connsiteY2" fmla="*/ 27590 h 148238"/>
                    <a:gd name="connsiteX3" fmla="*/ 120649 w 148221"/>
                    <a:gd name="connsiteY3" fmla="*/ 16350 h 148238"/>
                    <a:gd name="connsiteX4" fmla="*/ 131793 w 148221"/>
                    <a:gd name="connsiteY4" fmla="*/ 120649 h 1482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8221" h="148238">
                      <a:moveTo>
                        <a:pt x="131793" y="120649"/>
                      </a:moveTo>
                      <a:cubicBezTo>
                        <a:pt x="106171" y="152463"/>
                        <a:pt x="59403" y="157511"/>
                        <a:pt x="27590" y="131889"/>
                      </a:cubicBezTo>
                      <a:cubicBezTo>
                        <a:pt x="-4224" y="106171"/>
                        <a:pt x="-9272" y="59403"/>
                        <a:pt x="16350" y="27590"/>
                      </a:cubicBezTo>
                      <a:cubicBezTo>
                        <a:pt x="41973" y="-4224"/>
                        <a:pt x="88740" y="-9272"/>
                        <a:pt x="120649" y="16350"/>
                      </a:cubicBezTo>
                      <a:cubicBezTo>
                        <a:pt x="152463" y="41973"/>
                        <a:pt x="157511" y="88740"/>
                        <a:pt x="131793" y="120649"/>
                      </a:cubicBezTo>
                      <a:close/>
                    </a:path>
                  </a:pathLst>
                </a:custGeom>
                <a:solidFill>
                  <a:srgbClr val="EDB86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Cordia New" panose="020B0304020202020204" pitchFamily="34" charset="-34"/>
                  </a:endParaRPr>
                </a:p>
              </p:txBody>
            </p:sp>
            <p:sp>
              <p:nvSpPr>
                <p:cNvPr id="47" name="Freeform: Shape 46">
                  <a:extLst>
                    <a:ext uri="{FF2B5EF4-FFF2-40B4-BE49-F238E27FC236}">
                      <a16:creationId xmlns:a16="http://schemas.microsoft.com/office/drawing/2014/main" id="{A1635DB5-5BD9-4C5F-88A6-BE77BB376FDF}"/>
                    </a:ext>
                  </a:extLst>
                </p:cNvPr>
                <p:cNvSpPr/>
                <p:nvPr/>
              </p:nvSpPr>
              <p:spPr>
                <a:xfrm>
                  <a:off x="5685409" y="3238151"/>
                  <a:ext cx="148213" cy="148238"/>
                </a:xfrm>
                <a:custGeom>
                  <a:avLst/>
                  <a:gdLst>
                    <a:gd name="connsiteX0" fmla="*/ 131793 w 148213"/>
                    <a:gd name="connsiteY0" fmla="*/ 120649 h 148238"/>
                    <a:gd name="connsiteX1" fmla="*/ 27590 w 148213"/>
                    <a:gd name="connsiteY1" fmla="*/ 131889 h 148238"/>
                    <a:gd name="connsiteX2" fmla="*/ 16350 w 148213"/>
                    <a:gd name="connsiteY2" fmla="*/ 27590 h 148238"/>
                    <a:gd name="connsiteX3" fmla="*/ 120554 w 148213"/>
                    <a:gd name="connsiteY3" fmla="*/ 16350 h 148238"/>
                    <a:gd name="connsiteX4" fmla="*/ 131793 w 148213"/>
                    <a:gd name="connsiteY4" fmla="*/ 120649 h 1482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8213" h="148238">
                      <a:moveTo>
                        <a:pt x="131793" y="120649"/>
                      </a:moveTo>
                      <a:cubicBezTo>
                        <a:pt x="106171" y="152463"/>
                        <a:pt x="59403" y="157511"/>
                        <a:pt x="27590" y="131889"/>
                      </a:cubicBezTo>
                      <a:cubicBezTo>
                        <a:pt x="-4224" y="106266"/>
                        <a:pt x="-9272" y="59499"/>
                        <a:pt x="16350" y="27590"/>
                      </a:cubicBezTo>
                      <a:cubicBezTo>
                        <a:pt x="41973" y="-4224"/>
                        <a:pt x="88740" y="-9272"/>
                        <a:pt x="120554" y="16350"/>
                      </a:cubicBezTo>
                      <a:cubicBezTo>
                        <a:pt x="152463" y="42068"/>
                        <a:pt x="157511" y="88836"/>
                        <a:pt x="131793" y="120649"/>
                      </a:cubicBezTo>
                      <a:close/>
                    </a:path>
                  </a:pathLst>
                </a:custGeom>
                <a:solidFill>
                  <a:srgbClr val="E9D2A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Cordia New" panose="020B0304020202020204" pitchFamily="34" charset="-34"/>
                  </a:endParaRPr>
                </a:p>
              </p:txBody>
            </p:sp>
            <p:sp>
              <p:nvSpPr>
                <p:cNvPr id="48" name="Freeform: Shape 47">
                  <a:extLst>
                    <a:ext uri="{FF2B5EF4-FFF2-40B4-BE49-F238E27FC236}">
                      <a16:creationId xmlns:a16="http://schemas.microsoft.com/office/drawing/2014/main" id="{BD5272F1-8651-4D05-A1A5-69D5B3C3EFD7}"/>
                    </a:ext>
                  </a:extLst>
                </p:cNvPr>
                <p:cNvSpPr/>
                <p:nvPr/>
              </p:nvSpPr>
              <p:spPr>
                <a:xfrm>
                  <a:off x="5798947" y="3097181"/>
                  <a:ext cx="148231" cy="148238"/>
                </a:xfrm>
                <a:custGeom>
                  <a:avLst/>
                  <a:gdLst>
                    <a:gd name="connsiteX0" fmla="*/ 131889 w 148231"/>
                    <a:gd name="connsiteY0" fmla="*/ 120649 h 148238"/>
                    <a:gd name="connsiteX1" fmla="*/ 27590 w 148231"/>
                    <a:gd name="connsiteY1" fmla="*/ 131889 h 148238"/>
                    <a:gd name="connsiteX2" fmla="*/ 16350 w 148231"/>
                    <a:gd name="connsiteY2" fmla="*/ 27590 h 148238"/>
                    <a:gd name="connsiteX3" fmla="*/ 120554 w 148231"/>
                    <a:gd name="connsiteY3" fmla="*/ 16350 h 148238"/>
                    <a:gd name="connsiteX4" fmla="*/ 131889 w 148231"/>
                    <a:gd name="connsiteY4" fmla="*/ 120649 h 1482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8231" h="148238">
                      <a:moveTo>
                        <a:pt x="131889" y="120649"/>
                      </a:moveTo>
                      <a:cubicBezTo>
                        <a:pt x="106171" y="152463"/>
                        <a:pt x="59499" y="157511"/>
                        <a:pt x="27590" y="131889"/>
                      </a:cubicBezTo>
                      <a:cubicBezTo>
                        <a:pt x="-4224" y="106266"/>
                        <a:pt x="-9272" y="59499"/>
                        <a:pt x="16350" y="27590"/>
                      </a:cubicBezTo>
                      <a:cubicBezTo>
                        <a:pt x="41973" y="-4224"/>
                        <a:pt x="88740" y="-9272"/>
                        <a:pt x="120554" y="16350"/>
                      </a:cubicBezTo>
                      <a:cubicBezTo>
                        <a:pt x="152463" y="42068"/>
                        <a:pt x="157511" y="88836"/>
                        <a:pt x="131889" y="120649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Cordia New" panose="020B0304020202020204" pitchFamily="34" charset="-34"/>
                  </a:endParaRPr>
                </a:p>
              </p:txBody>
            </p:sp>
            <p:sp>
              <p:nvSpPr>
                <p:cNvPr id="49" name="Freeform: Shape 48">
                  <a:extLst>
                    <a:ext uri="{FF2B5EF4-FFF2-40B4-BE49-F238E27FC236}">
                      <a16:creationId xmlns:a16="http://schemas.microsoft.com/office/drawing/2014/main" id="{A1DED6A8-831E-4F10-92AB-8B9BE3244F4B}"/>
                    </a:ext>
                  </a:extLst>
                </p:cNvPr>
                <p:cNvSpPr/>
                <p:nvPr/>
              </p:nvSpPr>
              <p:spPr>
                <a:xfrm>
                  <a:off x="5914390" y="2953829"/>
                  <a:ext cx="148301" cy="148268"/>
                </a:xfrm>
                <a:custGeom>
                  <a:avLst/>
                  <a:gdLst>
                    <a:gd name="connsiteX0" fmla="*/ 131889 w 148301"/>
                    <a:gd name="connsiteY0" fmla="*/ 120649 h 148268"/>
                    <a:gd name="connsiteX1" fmla="*/ 27590 w 148301"/>
                    <a:gd name="connsiteY1" fmla="*/ 131889 h 148268"/>
                    <a:gd name="connsiteX2" fmla="*/ 16350 w 148301"/>
                    <a:gd name="connsiteY2" fmla="*/ 27590 h 148268"/>
                    <a:gd name="connsiteX3" fmla="*/ 120554 w 148301"/>
                    <a:gd name="connsiteY3" fmla="*/ 16350 h 148268"/>
                    <a:gd name="connsiteX4" fmla="*/ 131889 w 148301"/>
                    <a:gd name="connsiteY4" fmla="*/ 120649 h 1482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8301" h="148268">
                      <a:moveTo>
                        <a:pt x="131889" y="120649"/>
                      </a:moveTo>
                      <a:cubicBezTo>
                        <a:pt x="106266" y="152558"/>
                        <a:pt x="59499" y="157511"/>
                        <a:pt x="27590" y="131889"/>
                      </a:cubicBezTo>
                      <a:cubicBezTo>
                        <a:pt x="-4224" y="106266"/>
                        <a:pt x="-9272" y="59499"/>
                        <a:pt x="16350" y="27590"/>
                      </a:cubicBezTo>
                      <a:cubicBezTo>
                        <a:pt x="41973" y="-4224"/>
                        <a:pt x="88740" y="-9272"/>
                        <a:pt x="120554" y="16350"/>
                      </a:cubicBezTo>
                      <a:cubicBezTo>
                        <a:pt x="152558" y="42068"/>
                        <a:pt x="157606" y="88836"/>
                        <a:pt x="131889" y="120649"/>
                      </a:cubicBezTo>
                      <a:close/>
                    </a:path>
                  </a:pathLst>
                </a:custGeom>
                <a:solidFill>
                  <a:srgbClr val="FFD76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Cordia New" panose="020B0304020202020204" pitchFamily="34" charset="-34"/>
                  </a:endParaRPr>
                </a:p>
              </p:txBody>
            </p:sp>
            <p:sp>
              <p:nvSpPr>
                <p:cNvPr id="50" name="Freeform: Shape 49">
                  <a:extLst>
                    <a:ext uri="{FF2B5EF4-FFF2-40B4-BE49-F238E27FC236}">
                      <a16:creationId xmlns:a16="http://schemas.microsoft.com/office/drawing/2014/main" id="{04427341-4675-4486-A3F0-2F37E86F94AB}"/>
                    </a:ext>
                  </a:extLst>
                </p:cNvPr>
                <p:cNvSpPr/>
                <p:nvPr/>
              </p:nvSpPr>
              <p:spPr>
                <a:xfrm>
                  <a:off x="5703316" y="3476942"/>
                  <a:ext cx="148213" cy="148238"/>
                </a:xfrm>
                <a:custGeom>
                  <a:avLst/>
                  <a:gdLst>
                    <a:gd name="connsiteX0" fmla="*/ 131793 w 148213"/>
                    <a:gd name="connsiteY0" fmla="*/ 120649 h 148238"/>
                    <a:gd name="connsiteX1" fmla="*/ 27590 w 148213"/>
                    <a:gd name="connsiteY1" fmla="*/ 131889 h 148238"/>
                    <a:gd name="connsiteX2" fmla="*/ 16350 w 148213"/>
                    <a:gd name="connsiteY2" fmla="*/ 27590 h 148238"/>
                    <a:gd name="connsiteX3" fmla="*/ 120554 w 148213"/>
                    <a:gd name="connsiteY3" fmla="*/ 16350 h 148238"/>
                    <a:gd name="connsiteX4" fmla="*/ 131793 w 148213"/>
                    <a:gd name="connsiteY4" fmla="*/ 120649 h 1482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8213" h="148238">
                      <a:moveTo>
                        <a:pt x="131793" y="120649"/>
                      </a:moveTo>
                      <a:cubicBezTo>
                        <a:pt x="106171" y="152463"/>
                        <a:pt x="59403" y="157511"/>
                        <a:pt x="27590" y="131889"/>
                      </a:cubicBezTo>
                      <a:cubicBezTo>
                        <a:pt x="-4224" y="106266"/>
                        <a:pt x="-9272" y="59499"/>
                        <a:pt x="16350" y="27590"/>
                      </a:cubicBezTo>
                      <a:cubicBezTo>
                        <a:pt x="41973" y="-4224"/>
                        <a:pt x="88740" y="-9272"/>
                        <a:pt x="120554" y="16350"/>
                      </a:cubicBezTo>
                      <a:cubicBezTo>
                        <a:pt x="152463" y="42068"/>
                        <a:pt x="157511" y="88836"/>
                        <a:pt x="131793" y="12064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Cordia New" panose="020B0304020202020204" pitchFamily="34" charset="-34"/>
                  </a:endParaRPr>
                </a:p>
              </p:txBody>
            </p:sp>
            <p:sp>
              <p:nvSpPr>
                <p:cNvPr id="51" name="Freeform: Shape 50">
                  <a:extLst>
                    <a:ext uri="{FF2B5EF4-FFF2-40B4-BE49-F238E27FC236}">
                      <a16:creationId xmlns:a16="http://schemas.microsoft.com/office/drawing/2014/main" id="{F33AA1EF-2C93-40AB-95B1-CE4C4EB7B0F5}"/>
                    </a:ext>
                  </a:extLst>
                </p:cNvPr>
                <p:cNvSpPr/>
                <p:nvPr/>
              </p:nvSpPr>
              <p:spPr>
                <a:xfrm>
                  <a:off x="5812949" y="3341021"/>
                  <a:ext cx="148151" cy="148143"/>
                </a:xfrm>
                <a:custGeom>
                  <a:avLst/>
                  <a:gdLst>
                    <a:gd name="connsiteX0" fmla="*/ 131793 w 148151"/>
                    <a:gd name="connsiteY0" fmla="*/ 120554 h 148143"/>
                    <a:gd name="connsiteX1" fmla="*/ 27590 w 148151"/>
                    <a:gd name="connsiteY1" fmla="*/ 131793 h 148143"/>
                    <a:gd name="connsiteX2" fmla="*/ 16350 w 148151"/>
                    <a:gd name="connsiteY2" fmla="*/ 27590 h 148143"/>
                    <a:gd name="connsiteX3" fmla="*/ 120649 w 148151"/>
                    <a:gd name="connsiteY3" fmla="*/ 16350 h 148143"/>
                    <a:gd name="connsiteX4" fmla="*/ 131793 w 148151"/>
                    <a:gd name="connsiteY4" fmla="*/ 120554 h 1481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8151" h="148143">
                      <a:moveTo>
                        <a:pt x="131793" y="120554"/>
                      </a:moveTo>
                      <a:cubicBezTo>
                        <a:pt x="106171" y="152367"/>
                        <a:pt x="59403" y="157416"/>
                        <a:pt x="27590" y="131793"/>
                      </a:cubicBezTo>
                      <a:cubicBezTo>
                        <a:pt x="-4224" y="106171"/>
                        <a:pt x="-9272" y="59403"/>
                        <a:pt x="16350" y="27590"/>
                      </a:cubicBezTo>
                      <a:cubicBezTo>
                        <a:pt x="41973" y="-4224"/>
                        <a:pt x="88740" y="-9272"/>
                        <a:pt x="120649" y="16350"/>
                      </a:cubicBezTo>
                      <a:cubicBezTo>
                        <a:pt x="152367" y="41973"/>
                        <a:pt x="157416" y="88740"/>
                        <a:pt x="131793" y="120554"/>
                      </a:cubicBezTo>
                      <a:close/>
                    </a:path>
                  </a:pathLst>
                </a:custGeom>
                <a:solidFill>
                  <a:srgbClr val="F3929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Cordia New" panose="020B0304020202020204" pitchFamily="34" charset="-34"/>
                  </a:endParaRPr>
                </a:p>
              </p:txBody>
            </p:sp>
            <p:sp>
              <p:nvSpPr>
                <p:cNvPr id="52" name="Freeform: Shape 51">
                  <a:extLst>
                    <a:ext uri="{FF2B5EF4-FFF2-40B4-BE49-F238E27FC236}">
                      <a16:creationId xmlns:a16="http://schemas.microsoft.com/office/drawing/2014/main" id="{5DAE21F7-4D37-4C12-84AB-79C323586F47}"/>
                    </a:ext>
                  </a:extLst>
                </p:cNvPr>
                <p:cNvSpPr/>
                <p:nvPr/>
              </p:nvSpPr>
              <p:spPr>
                <a:xfrm>
                  <a:off x="5926487" y="3199955"/>
                  <a:ext cx="148173" cy="148238"/>
                </a:xfrm>
                <a:custGeom>
                  <a:avLst/>
                  <a:gdLst>
                    <a:gd name="connsiteX0" fmla="*/ 131793 w 148173"/>
                    <a:gd name="connsiteY0" fmla="*/ 120649 h 148238"/>
                    <a:gd name="connsiteX1" fmla="*/ 27590 w 148173"/>
                    <a:gd name="connsiteY1" fmla="*/ 131889 h 148238"/>
                    <a:gd name="connsiteX2" fmla="*/ 16350 w 148173"/>
                    <a:gd name="connsiteY2" fmla="*/ 27590 h 148238"/>
                    <a:gd name="connsiteX3" fmla="*/ 120554 w 148173"/>
                    <a:gd name="connsiteY3" fmla="*/ 16350 h 148238"/>
                    <a:gd name="connsiteX4" fmla="*/ 131793 w 148173"/>
                    <a:gd name="connsiteY4" fmla="*/ 120649 h 1482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8173" h="148238">
                      <a:moveTo>
                        <a:pt x="131793" y="120649"/>
                      </a:moveTo>
                      <a:cubicBezTo>
                        <a:pt x="106171" y="152463"/>
                        <a:pt x="59403" y="157511"/>
                        <a:pt x="27590" y="131889"/>
                      </a:cubicBezTo>
                      <a:cubicBezTo>
                        <a:pt x="-4224" y="106266"/>
                        <a:pt x="-9272" y="59499"/>
                        <a:pt x="16350" y="27590"/>
                      </a:cubicBezTo>
                      <a:cubicBezTo>
                        <a:pt x="41973" y="-4224"/>
                        <a:pt x="88740" y="-9272"/>
                        <a:pt x="120554" y="16350"/>
                      </a:cubicBezTo>
                      <a:cubicBezTo>
                        <a:pt x="152463" y="42068"/>
                        <a:pt x="157416" y="88836"/>
                        <a:pt x="131793" y="120649"/>
                      </a:cubicBezTo>
                      <a:close/>
                    </a:path>
                  </a:pathLst>
                </a:custGeom>
                <a:solidFill>
                  <a:srgbClr val="EDB86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Cordia New" panose="020B0304020202020204" pitchFamily="34" charset="-34"/>
                  </a:endParaRPr>
                </a:p>
              </p:txBody>
            </p:sp>
            <p:sp>
              <p:nvSpPr>
                <p:cNvPr id="53" name="Freeform: Shape 52">
                  <a:extLst>
                    <a:ext uri="{FF2B5EF4-FFF2-40B4-BE49-F238E27FC236}">
                      <a16:creationId xmlns:a16="http://schemas.microsoft.com/office/drawing/2014/main" id="{F83A6149-4C2A-4476-A0BC-99122FCA7BE8}"/>
                    </a:ext>
                  </a:extLst>
                </p:cNvPr>
                <p:cNvSpPr/>
                <p:nvPr/>
              </p:nvSpPr>
              <p:spPr>
                <a:xfrm>
                  <a:off x="6041930" y="3056604"/>
                  <a:ext cx="148231" cy="148238"/>
                </a:xfrm>
                <a:custGeom>
                  <a:avLst/>
                  <a:gdLst>
                    <a:gd name="connsiteX0" fmla="*/ 131889 w 148231"/>
                    <a:gd name="connsiteY0" fmla="*/ 120649 h 148238"/>
                    <a:gd name="connsiteX1" fmla="*/ 27590 w 148231"/>
                    <a:gd name="connsiteY1" fmla="*/ 131889 h 148238"/>
                    <a:gd name="connsiteX2" fmla="*/ 16350 w 148231"/>
                    <a:gd name="connsiteY2" fmla="*/ 27590 h 148238"/>
                    <a:gd name="connsiteX3" fmla="*/ 120554 w 148231"/>
                    <a:gd name="connsiteY3" fmla="*/ 16350 h 148238"/>
                    <a:gd name="connsiteX4" fmla="*/ 131889 w 148231"/>
                    <a:gd name="connsiteY4" fmla="*/ 120649 h 1482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8231" h="148238">
                      <a:moveTo>
                        <a:pt x="131889" y="120649"/>
                      </a:moveTo>
                      <a:cubicBezTo>
                        <a:pt x="106266" y="152463"/>
                        <a:pt x="59499" y="157511"/>
                        <a:pt x="27590" y="131889"/>
                      </a:cubicBezTo>
                      <a:cubicBezTo>
                        <a:pt x="-4224" y="106266"/>
                        <a:pt x="-9272" y="59499"/>
                        <a:pt x="16350" y="27590"/>
                      </a:cubicBezTo>
                      <a:cubicBezTo>
                        <a:pt x="41973" y="-4224"/>
                        <a:pt x="88740" y="-9272"/>
                        <a:pt x="120554" y="16350"/>
                      </a:cubicBezTo>
                      <a:cubicBezTo>
                        <a:pt x="152463" y="41973"/>
                        <a:pt x="157511" y="88836"/>
                        <a:pt x="131889" y="120649"/>
                      </a:cubicBezTo>
                      <a:close/>
                    </a:path>
                  </a:pathLst>
                </a:custGeom>
                <a:solidFill>
                  <a:srgbClr val="E9D2A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Cordia New" panose="020B0304020202020204" pitchFamily="34" charset="-34"/>
                  </a:endParaRPr>
                </a:p>
              </p:txBody>
            </p:sp>
            <p:sp>
              <p:nvSpPr>
                <p:cNvPr id="54" name="Freeform: Shape 53">
                  <a:extLst>
                    <a:ext uri="{FF2B5EF4-FFF2-40B4-BE49-F238E27FC236}">
                      <a16:creationId xmlns:a16="http://schemas.microsoft.com/office/drawing/2014/main" id="{4976D004-D4B5-4E98-B97E-EAE4B7F3A056}"/>
                    </a:ext>
                  </a:extLst>
                </p:cNvPr>
                <p:cNvSpPr/>
                <p:nvPr/>
              </p:nvSpPr>
              <p:spPr>
                <a:xfrm>
                  <a:off x="5856900" y="3273694"/>
                  <a:ext cx="71947" cy="60759"/>
                </a:xfrm>
                <a:custGeom>
                  <a:avLst/>
                  <a:gdLst>
                    <a:gd name="connsiteX0" fmla="*/ 40027 w 71947"/>
                    <a:gd name="connsiteY0" fmla="*/ 51959 h 60759"/>
                    <a:gd name="connsiteX1" fmla="*/ 51266 w 71947"/>
                    <a:gd name="connsiteY1" fmla="*/ 58150 h 60759"/>
                    <a:gd name="connsiteX2" fmla="*/ 63649 w 71947"/>
                    <a:gd name="connsiteY2" fmla="*/ 60532 h 60759"/>
                    <a:gd name="connsiteX3" fmla="*/ 71935 w 71947"/>
                    <a:gd name="connsiteY3" fmla="*/ 52054 h 60759"/>
                    <a:gd name="connsiteX4" fmla="*/ 64411 w 71947"/>
                    <a:gd name="connsiteY4" fmla="*/ 38624 h 60759"/>
                    <a:gd name="connsiteX5" fmla="*/ 57267 w 71947"/>
                    <a:gd name="connsiteY5" fmla="*/ 16907 h 60759"/>
                    <a:gd name="connsiteX6" fmla="*/ 43170 w 71947"/>
                    <a:gd name="connsiteY6" fmla="*/ 238 h 60759"/>
                    <a:gd name="connsiteX7" fmla="*/ 23358 w 71947"/>
                    <a:gd name="connsiteY7" fmla="*/ 9382 h 60759"/>
                    <a:gd name="connsiteX8" fmla="*/ 8594 w 71947"/>
                    <a:gd name="connsiteY8" fmla="*/ 25480 h 60759"/>
                    <a:gd name="connsiteX9" fmla="*/ 403 w 71947"/>
                    <a:gd name="connsiteY9" fmla="*/ 39767 h 60759"/>
                    <a:gd name="connsiteX10" fmla="*/ 3165 w 71947"/>
                    <a:gd name="connsiteY10" fmla="*/ 52435 h 60759"/>
                    <a:gd name="connsiteX11" fmla="*/ 13452 w 71947"/>
                    <a:gd name="connsiteY11" fmla="*/ 51102 h 60759"/>
                    <a:gd name="connsiteX12" fmla="*/ 40027 w 71947"/>
                    <a:gd name="connsiteY12" fmla="*/ 51959 h 607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71947" h="60759">
                      <a:moveTo>
                        <a:pt x="40027" y="51959"/>
                      </a:moveTo>
                      <a:cubicBezTo>
                        <a:pt x="43932" y="53769"/>
                        <a:pt x="47456" y="56245"/>
                        <a:pt x="51266" y="58150"/>
                      </a:cubicBezTo>
                      <a:cubicBezTo>
                        <a:pt x="55076" y="60055"/>
                        <a:pt x="59458" y="61294"/>
                        <a:pt x="63649" y="60532"/>
                      </a:cubicBezTo>
                      <a:cubicBezTo>
                        <a:pt x="67840" y="59674"/>
                        <a:pt x="71745" y="56245"/>
                        <a:pt x="71935" y="52054"/>
                      </a:cubicBezTo>
                      <a:cubicBezTo>
                        <a:pt x="72221" y="46816"/>
                        <a:pt x="67459" y="42910"/>
                        <a:pt x="64411" y="38624"/>
                      </a:cubicBezTo>
                      <a:cubicBezTo>
                        <a:pt x="60029" y="32338"/>
                        <a:pt x="59267" y="24337"/>
                        <a:pt x="57267" y="16907"/>
                      </a:cubicBezTo>
                      <a:cubicBezTo>
                        <a:pt x="55171" y="9478"/>
                        <a:pt x="50695" y="1762"/>
                        <a:pt x="43170" y="238"/>
                      </a:cubicBezTo>
                      <a:cubicBezTo>
                        <a:pt x="35740" y="-1190"/>
                        <a:pt x="28787" y="4048"/>
                        <a:pt x="23358" y="9382"/>
                      </a:cubicBezTo>
                      <a:cubicBezTo>
                        <a:pt x="18119" y="14431"/>
                        <a:pt x="13166" y="19765"/>
                        <a:pt x="8594" y="25480"/>
                      </a:cubicBezTo>
                      <a:cubicBezTo>
                        <a:pt x="5070" y="29766"/>
                        <a:pt x="1641" y="34338"/>
                        <a:pt x="403" y="39767"/>
                      </a:cubicBezTo>
                      <a:cubicBezTo>
                        <a:pt x="-550" y="43958"/>
                        <a:pt x="117" y="49102"/>
                        <a:pt x="3165" y="52435"/>
                      </a:cubicBezTo>
                      <a:cubicBezTo>
                        <a:pt x="6499" y="56055"/>
                        <a:pt x="9642" y="52435"/>
                        <a:pt x="13452" y="51102"/>
                      </a:cubicBezTo>
                      <a:cubicBezTo>
                        <a:pt x="21929" y="47959"/>
                        <a:pt x="31740" y="48149"/>
                        <a:pt x="40027" y="51959"/>
                      </a:cubicBezTo>
                      <a:close/>
                    </a:path>
                  </a:pathLst>
                </a:custGeom>
                <a:solidFill>
                  <a:srgbClr val="444FAE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Cordia New" panose="020B0304020202020204" pitchFamily="34" charset="-34"/>
                  </a:endParaRPr>
                </a:p>
              </p:txBody>
            </p:sp>
            <p:sp>
              <p:nvSpPr>
                <p:cNvPr id="55" name="Freeform: Shape 54">
                  <a:extLst>
                    <a:ext uri="{FF2B5EF4-FFF2-40B4-BE49-F238E27FC236}">
                      <a16:creationId xmlns:a16="http://schemas.microsoft.com/office/drawing/2014/main" id="{A71DDEB3-B0AF-4D15-8850-487376B5B75F}"/>
                    </a:ext>
                  </a:extLst>
                </p:cNvPr>
                <p:cNvSpPr/>
                <p:nvPr/>
              </p:nvSpPr>
              <p:spPr>
                <a:xfrm>
                  <a:off x="5856996" y="3271693"/>
                  <a:ext cx="72042" cy="60759"/>
                </a:xfrm>
                <a:custGeom>
                  <a:avLst/>
                  <a:gdLst>
                    <a:gd name="connsiteX0" fmla="*/ 40122 w 72042"/>
                    <a:gd name="connsiteY0" fmla="*/ 51959 h 60759"/>
                    <a:gd name="connsiteX1" fmla="*/ 51361 w 72042"/>
                    <a:gd name="connsiteY1" fmla="*/ 58150 h 60759"/>
                    <a:gd name="connsiteX2" fmla="*/ 63744 w 72042"/>
                    <a:gd name="connsiteY2" fmla="*/ 60532 h 60759"/>
                    <a:gd name="connsiteX3" fmla="*/ 72031 w 72042"/>
                    <a:gd name="connsiteY3" fmla="*/ 52054 h 60759"/>
                    <a:gd name="connsiteX4" fmla="*/ 64506 w 72042"/>
                    <a:gd name="connsiteY4" fmla="*/ 38624 h 60759"/>
                    <a:gd name="connsiteX5" fmla="*/ 57362 w 72042"/>
                    <a:gd name="connsiteY5" fmla="*/ 16907 h 60759"/>
                    <a:gd name="connsiteX6" fmla="*/ 43265 w 72042"/>
                    <a:gd name="connsiteY6" fmla="*/ 238 h 60759"/>
                    <a:gd name="connsiteX7" fmla="*/ 23358 w 72042"/>
                    <a:gd name="connsiteY7" fmla="*/ 9382 h 60759"/>
                    <a:gd name="connsiteX8" fmla="*/ 8499 w 72042"/>
                    <a:gd name="connsiteY8" fmla="*/ 25480 h 60759"/>
                    <a:gd name="connsiteX9" fmla="*/ 403 w 72042"/>
                    <a:gd name="connsiteY9" fmla="*/ 39767 h 60759"/>
                    <a:gd name="connsiteX10" fmla="*/ 3165 w 72042"/>
                    <a:gd name="connsiteY10" fmla="*/ 52435 h 60759"/>
                    <a:gd name="connsiteX11" fmla="*/ 13452 w 72042"/>
                    <a:gd name="connsiteY11" fmla="*/ 51102 h 60759"/>
                    <a:gd name="connsiteX12" fmla="*/ 40122 w 72042"/>
                    <a:gd name="connsiteY12" fmla="*/ 51959 h 607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72042" h="60759">
                      <a:moveTo>
                        <a:pt x="40122" y="51959"/>
                      </a:moveTo>
                      <a:cubicBezTo>
                        <a:pt x="44027" y="53769"/>
                        <a:pt x="47551" y="56245"/>
                        <a:pt x="51361" y="58150"/>
                      </a:cubicBezTo>
                      <a:cubicBezTo>
                        <a:pt x="55171" y="60055"/>
                        <a:pt x="59553" y="61294"/>
                        <a:pt x="63744" y="60532"/>
                      </a:cubicBezTo>
                      <a:cubicBezTo>
                        <a:pt x="67935" y="59674"/>
                        <a:pt x="71840" y="56245"/>
                        <a:pt x="72031" y="52054"/>
                      </a:cubicBezTo>
                      <a:cubicBezTo>
                        <a:pt x="72316" y="46816"/>
                        <a:pt x="67554" y="42910"/>
                        <a:pt x="64506" y="38624"/>
                      </a:cubicBezTo>
                      <a:cubicBezTo>
                        <a:pt x="60124" y="32338"/>
                        <a:pt x="59362" y="24337"/>
                        <a:pt x="57362" y="16907"/>
                      </a:cubicBezTo>
                      <a:cubicBezTo>
                        <a:pt x="55267" y="9478"/>
                        <a:pt x="50790" y="1667"/>
                        <a:pt x="43265" y="238"/>
                      </a:cubicBezTo>
                      <a:cubicBezTo>
                        <a:pt x="35836" y="-1190"/>
                        <a:pt x="28882" y="4048"/>
                        <a:pt x="23358" y="9382"/>
                      </a:cubicBezTo>
                      <a:cubicBezTo>
                        <a:pt x="18119" y="14431"/>
                        <a:pt x="13166" y="19860"/>
                        <a:pt x="8499" y="25480"/>
                      </a:cubicBezTo>
                      <a:cubicBezTo>
                        <a:pt x="4975" y="29766"/>
                        <a:pt x="1546" y="34338"/>
                        <a:pt x="403" y="39767"/>
                      </a:cubicBezTo>
                      <a:cubicBezTo>
                        <a:pt x="-550" y="43958"/>
                        <a:pt x="117" y="49102"/>
                        <a:pt x="3165" y="52435"/>
                      </a:cubicBezTo>
                      <a:cubicBezTo>
                        <a:pt x="6499" y="56055"/>
                        <a:pt x="9642" y="52435"/>
                        <a:pt x="13452" y="51102"/>
                      </a:cubicBezTo>
                      <a:cubicBezTo>
                        <a:pt x="22024" y="47959"/>
                        <a:pt x="31835" y="48149"/>
                        <a:pt x="40122" y="51959"/>
                      </a:cubicBezTo>
                      <a:close/>
                    </a:path>
                  </a:pathLst>
                </a:custGeom>
                <a:solidFill>
                  <a:srgbClr val="F3929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Cordia New" panose="020B0304020202020204" pitchFamily="34" charset="-34"/>
                  </a:endParaRPr>
                </a:p>
              </p:txBody>
            </p:sp>
            <p:sp>
              <p:nvSpPr>
                <p:cNvPr id="56" name="Freeform: Shape 55">
                  <a:extLst>
                    <a:ext uri="{FF2B5EF4-FFF2-40B4-BE49-F238E27FC236}">
                      <a16:creationId xmlns:a16="http://schemas.microsoft.com/office/drawing/2014/main" id="{C404677D-1B10-4456-A715-6485B380BF0E}"/>
                    </a:ext>
                  </a:extLst>
                </p:cNvPr>
                <p:cNvSpPr/>
                <p:nvPr/>
              </p:nvSpPr>
              <p:spPr>
                <a:xfrm>
                  <a:off x="5878042" y="3275485"/>
                  <a:ext cx="38411" cy="34927"/>
                </a:xfrm>
                <a:custGeom>
                  <a:avLst/>
                  <a:gdLst>
                    <a:gd name="connsiteX0" fmla="*/ 10408 w 38411"/>
                    <a:gd name="connsiteY0" fmla="*/ 2447 h 34927"/>
                    <a:gd name="connsiteX1" fmla="*/ 18123 w 38411"/>
                    <a:gd name="connsiteY1" fmla="*/ 66 h 34927"/>
                    <a:gd name="connsiteX2" fmla="*/ 24791 w 38411"/>
                    <a:gd name="connsiteY2" fmla="*/ 5305 h 34927"/>
                    <a:gd name="connsiteX3" fmla="*/ 29458 w 38411"/>
                    <a:gd name="connsiteY3" fmla="*/ 21402 h 34927"/>
                    <a:gd name="connsiteX4" fmla="*/ 38411 w 38411"/>
                    <a:gd name="connsiteY4" fmla="*/ 34927 h 34927"/>
                    <a:gd name="connsiteX5" fmla="*/ 25076 w 38411"/>
                    <a:gd name="connsiteY5" fmla="*/ 27879 h 34927"/>
                    <a:gd name="connsiteX6" fmla="*/ 20028 w 38411"/>
                    <a:gd name="connsiteY6" fmla="*/ 19592 h 34927"/>
                    <a:gd name="connsiteX7" fmla="*/ 13170 w 38411"/>
                    <a:gd name="connsiteY7" fmla="*/ 13115 h 34927"/>
                    <a:gd name="connsiteX8" fmla="*/ 6217 w 38411"/>
                    <a:gd name="connsiteY8" fmla="*/ 12925 h 34927"/>
                    <a:gd name="connsiteX9" fmla="*/ 407 w 38411"/>
                    <a:gd name="connsiteY9" fmla="*/ 13591 h 34927"/>
                    <a:gd name="connsiteX10" fmla="*/ 10408 w 38411"/>
                    <a:gd name="connsiteY10" fmla="*/ 2447 h 349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8411" h="34927">
                      <a:moveTo>
                        <a:pt x="10408" y="2447"/>
                      </a:moveTo>
                      <a:cubicBezTo>
                        <a:pt x="12694" y="1018"/>
                        <a:pt x="15456" y="-315"/>
                        <a:pt x="18123" y="66"/>
                      </a:cubicBezTo>
                      <a:cubicBezTo>
                        <a:pt x="21076" y="542"/>
                        <a:pt x="23362" y="2828"/>
                        <a:pt x="24791" y="5305"/>
                      </a:cubicBezTo>
                      <a:cubicBezTo>
                        <a:pt x="27648" y="10162"/>
                        <a:pt x="28124" y="15973"/>
                        <a:pt x="29458" y="21402"/>
                      </a:cubicBezTo>
                      <a:cubicBezTo>
                        <a:pt x="30696" y="26831"/>
                        <a:pt x="33268" y="32546"/>
                        <a:pt x="38411" y="34927"/>
                      </a:cubicBezTo>
                      <a:cubicBezTo>
                        <a:pt x="33268" y="34546"/>
                        <a:pt x="28315" y="31879"/>
                        <a:pt x="25076" y="27879"/>
                      </a:cubicBezTo>
                      <a:cubicBezTo>
                        <a:pt x="23076" y="25307"/>
                        <a:pt x="21743" y="22354"/>
                        <a:pt x="20028" y="19592"/>
                      </a:cubicBezTo>
                      <a:cubicBezTo>
                        <a:pt x="18409" y="16830"/>
                        <a:pt x="16123" y="14258"/>
                        <a:pt x="13170" y="13115"/>
                      </a:cubicBezTo>
                      <a:cubicBezTo>
                        <a:pt x="10979" y="12258"/>
                        <a:pt x="8503" y="12353"/>
                        <a:pt x="6217" y="12925"/>
                      </a:cubicBezTo>
                      <a:cubicBezTo>
                        <a:pt x="4598" y="13306"/>
                        <a:pt x="1740" y="15401"/>
                        <a:pt x="407" y="13591"/>
                      </a:cubicBezTo>
                      <a:cubicBezTo>
                        <a:pt x="-2165" y="10448"/>
                        <a:pt x="8217" y="3781"/>
                        <a:pt x="10408" y="2447"/>
                      </a:cubicBezTo>
                      <a:close/>
                    </a:path>
                  </a:pathLst>
                </a:custGeom>
                <a:solidFill>
                  <a:srgbClr val="FFFFFF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Cordia New" panose="020B0304020202020204" pitchFamily="34" charset="-34"/>
                  </a:endParaRPr>
                </a:p>
              </p:txBody>
            </p:sp>
          </p:grpSp>
          <p:grpSp>
            <p:nvGrpSpPr>
              <p:cNvPr id="57" name="Graphic 41">
                <a:extLst>
                  <a:ext uri="{FF2B5EF4-FFF2-40B4-BE49-F238E27FC236}">
                    <a16:creationId xmlns:a16="http://schemas.microsoft.com/office/drawing/2014/main" id="{6A31E90E-8B29-437F-A884-940BFC63FCC3}"/>
                  </a:ext>
                </a:extLst>
              </p:cNvPr>
              <p:cNvGrpSpPr/>
              <p:nvPr/>
            </p:nvGrpSpPr>
            <p:grpSpPr>
              <a:xfrm>
                <a:off x="5927264" y="3155818"/>
                <a:ext cx="731349" cy="786133"/>
                <a:chOff x="5927264" y="3155818"/>
                <a:chExt cx="731349" cy="786133"/>
              </a:xfrm>
            </p:grpSpPr>
            <p:grpSp>
              <p:nvGrpSpPr>
                <p:cNvPr id="58" name="Graphic 41">
                  <a:extLst>
                    <a:ext uri="{FF2B5EF4-FFF2-40B4-BE49-F238E27FC236}">
                      <a16:creationId xmlns:a16="http://schemas.microsoft.com/office/drawing/2014/main" id="{6A31E90E-8B29-437F-A884-940BFC63FCC3}"/>
                    </a:ext>
                  </a:extLst>
                </p:cNvPr>
                <p:cNvGrpSpPr/>
                <p:nvPr/>
              </p:nvGrpSpPr>
              <p:grpSpPr>
                <a:xfrm>
                  <a:off x="6018094" y="3335962"/>
                  <a:ext cx="640519" cy="361519"/>
                  <a:chOff x="6018094" y="3335962"/>
                  <a:chExt cx="640519" cy="361519"/>
                </a:xfrm>
              </p:grpSpPr>
              <p:sp>
                <p:nvSpPr>
                  <p:cNvPr id="59" name="Freeform: Shape 58">
                    <a:extLst>
                      <a:ext uri="{FF2B5EF4-FFF2-40B4-BE49-F238E27FC236}">
                        <a16:creationId xmlns:a16="http://schemas.microsoft.com/office/drawing/2014/main" id="{5EA9EA5B-6384-4B01-BFD3-222D2634CD78}"/>
                      </a:ext>
                    </a:extLst>
                  </p:cNvPr>
                  <p:cNvSpPr/>
                  <p:nvPr/>
                </p:nvSpPr>
                <p:spPr>
                  <a:xfrm>
                    <a:off x="6026467" y="3340459"/>
                    <a:ext cx="96392" cy="64727"/>
                  </a:xfrm>
                  <a:custGeom>
                    <a:avLst/>
                    <a:gdLst>
                      <a:gd name="connsiteX0" fmla="*/ 83153 w 96392"/>
                      <a:gd name="connsiteY0" fmla="*/ 64728 h 64727"/>
                      <a:gd name="connsiteX1" fmla="*/ 0 w 96392"/>
                      <a:gd name="connsiteY1" fmla="*/ 2815 h 64727"/>
                      <a:gd name="connsiteX2" fmla="*/ 96393 w 96392"/>
                      <a:gd name="connsiteY2" fmla="*/ 42344 h 64727"/>
                      <a:gd name="connsiteX3" fmla="*/ 83153 w 96392"/>
                      <a:gd name="connsiteY3" fmla="*/ 64728 h 647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392" h="64727">
                        <a:moveTo>
                          <a:pt x="83153" y="64728"/>
                        </a:moveTo>
                        <a:cubicBezTo>
                          <a:pt x="83153" y="64728"/>
                          <a:pt x="5715" y="41487"/>
                          <a:pt x="0" y="2815"/>
                        </a:cubicBezTo>
                        <a:cubicBezTo>
                          <a:pt x="26194" y="-5567"/>
                          <a:pt x="55245" y="3958"/>
                          <a:pt x="96393" y="42344"/>
                        </a:cubicBezTo>
                        <a:cubicBezTo>
                          <a:pt x="90773" y="52536"/>
                          <a:pt x="83153" y="64728"/>
                          <a:pt x="83153" y="64728"/>
                        </a:cubicBezTo>
                        <a:close/>
                      </a:path>
                    </a:pathLst>
                  </a:custGeom>
                  <a:solidFill>
                    <a:srgbClr val="80261C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  <p:sp>
                <p:nvSpPr>
                  <p:cNvPr id="60" name="Freeform: Shape 59">
                    <a:extLst>
                      <a:ext uri="{FF2B5EF4-FFF2-40B4-BE49-F238E27FC236}">
                        <a16:creationId xmlns:a16="http://schemas.microsoft.com/office/drawing/2014/main" id="{B7764F20-FAE3-445D-A9DB-9CBE273C7800}"/>
                      </a:ext>
                    </a:extLst>
                  </p:cNvPr>
                  <p:cNvSpPr/>
                  <p:nvPr/>
                </p:nvSpPr>
                <p:spPr>
                  <a:xfrm>
                    <a:off x="6265221" y="3464957"/>
                    <a:ext cx="393392" cy="232523"/>
                  </a:xfrm>
                  <a:custGeom>
                    <a:avLst/>
                    <a:gdLst>
                      <a:gd name="connsiteX0" fmla="*/ 391229 w 393392"/>
                      <a:gd name="connsiteY0" fmla="*/ 223408 h 232523"/>
                      <a:gd name="connsiteX1" fmla="*/ 367512 w 393392"/>
                      <a:gd name="connsiteY1" fmla="*/ 230361 h 232523"/>
                      <a:gd name="connsiteX2" fmla="*/ 2990 w 393392"/>
                      <a:gd name="connsiteY2" fmla="*/ 31098 h 232523"/>
                      <a:gd name="connsiteX3" fmla="*/ 3752 w 393392"/>
                      <a:gd name="connsiteY3" fmla="*/ 11000 h 232523"/>
                      <a:gd name="connsiteX4" fmla="*/ 3752 w 393392"/>
                      <a:gd name="connsiteY4" fmla="*/ 11000 h 232523"/>
                      <a:gd name="connsiteX5" fmla="*/ 19564 w 393392"/>
                      <a:gd name="connsiteY5" fmla="*/ 618 h 232523"/>
                      <a:gd name="connsiteX6" fmla="*/ 384276 w 393392"/>
                      <a:gd name="connsiteY6" fmla="*/ 199595 h 232523"/>
                      <a:gd name="connsiteX7" fmla="*/ 391229 w 393392"/>
                      <a:gd name="connsiteY7" fmla="*/ 223408 h 232523"/>
                      <a:gd name="connsiteX8" fmla="*/ 391229 w 393392"/>
                      <a:gd name="connsiteY8" fmla="*/ 223408 h 2325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93392" h="232523">
                        <a:moveTo>
                          <a:pt x="391229" y="223408"/>
                        </a:moveTo>
                        <a:cubicBezTo>
                          <a:pt x="386562" y="231885"/>
                          <a:pt x="375989" y="235028"/>
                          <a:pt x="367512" y="230361"/>
                        </a:cubicBezTo>
                        <a:lnTo>
                          <a:pt x="2990" y="31098"/>
                        </a:lnTo>
                        <a:cubicBezTo>
                          <a:pt x="-1296" y="28716"/>
                          <a:pt x="-915" y="19477"/>
                          <a:pt x="3752" y="11000"/>
                        </a:cubicBezTo>
                        <a:lnTo>
                          <a:pt x="3752" y="11000"/>
                        </a:lnTo>
                        <a:cubicBezTo>
                          <a:pt x="8420" y="2523"/>
                          <a:pt x="15373" y="-1668"/>
                          <a:pt x="19564" y="618"/>
                        </a:cubicBezTo>
                        <a:lnTo>
                          <a:pt x="384276" y="199595"/>
                        </a:lnTo>
                        <a:cubicBezTo>
                          <a:pt x="392753" y="204262"/>
                          <a:pt x="395897" y="214930"/>
                          <a:pt x="391229" y="223408"/>
                        </a:cubicBezTo>
                        <a:lnTo>
                          <a:pt x="391229" y="223408"/>
                        </a:lnTo>
                        <a:close/>
                      </a:path>
                    </a:pathLst>
                  </a:custGeom>
                  <a:solidFill>
                    <a:srgbClr val="FFD76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  <p:sp>
                <p:nvSpPr>
                  <p:cNvPr id="61" name="Freeform: Shape 60">
                    <a:extLst>
                      <a:ext uri="{FF2B5EF4-FFF2-40B4-BE49-F238E27FC236}">
                        <a16:creationId xmlns:a16="http://schemas.microsoft.com/office/drawing/2014/main" id="{1905634E-42AD-417D-B40D-01C88E2B0D28}"/>
                      </a:ext>
                    </a:extLst>
                  </p:cNvPr>
                  <p:cNvSpPr/>
                  <p:nvPr/>
                </p:nvSpPr>
                <p:spPr>
                  <a:xfrm>
                    <a:off x="6097047" y="3372992"/>
                    <a:ext cx="222885" cy="142208"/>
                  </a:xfrm>
                  <a:custGeom>
                    <a:avLst/>
                    <a:gdLst>
                      <a:gd name="connsiteX0" fmla="*/ 222885 w 222885"/>
                      <a:gd name="connsiteY0" fmla="*/ 111538 h 142208"/>
                      <a:gd name="connsiteX1" fmla="*/ 206026 w 222885"/>
                      <a:gd name="connsiteY1" fmla="*/ 142208 h 142208"/>
                      <a:gd name="connsiteX2" fmla="*/ 0 w 222885"/>
                      <a:gd name="connsiteY2" fmla="*/ 27432 h 142208"/>
                      <a:gd name="connsiteX3" fmla="*/ 15049 w 222885"/>
                      <a:gd name="connsiteY3" fmla="*/ 0 h 142208"/>
                      <a:gd name="connsiteX4" fmla="*/ 222885 w 222885"/>
                      <a:gd name="connsiteY4" fmla="*/ 111538 h 1422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2885" h="142208">
                        <a:moveTo>
                          <a:pt x="222885" y="111538"/>
                        </a:moveTo>
                        <a:cubicBezTo>
                          <a:pt x="219932" y="112014"/>
                          <a:pt x="204121" y="137827"/>
                          <a:pt x="206026" y="142208"/>
                        </a:cubicBezTo>
                        <a:cubicBezTo>
                          <a:pt x="132112" y="109061"/>
                          <a:pt x="63151" y="71057"/>
                          <a:pt x="0" y="27432"/>
                        </a:cubicBezTo>
                        <a:cubicBezTo>
                          <a:pt x="9239" y="19717"/>
                          <a:pt x="12954" y="12764"/>
                          <a:pt x="15049" y="0"/>
                        </a:cubicBezTo>
                        <a:cubicBezTo>
                          <a:pt x="86296" y="28670"/>
                          <a:pt x="155353" y="66770"/>
                          <a:pt x="222885" y="111538"/>
                        </a:cubicBezTo>
                        <a:close/>
                      </a:path>
                    </a:pathLst>
                  </a:custGeom>
                  <a:solidFill>
                    <a:srgbClr val="288A5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  <p:sp>
                <p:nvSpPr>
                  <p:cNvPr id="62" name="Freeform: Shape 61">
                    <a:extLst>
                      <a:ext uri="{FF2B5EF4-FFF2-40B4-BE49-F238E27FC236}">
                        <a16:creationId xmlns:a16="http://schemas.microsoft.com/office/drawing/2014/main" id="{0BF0C1A5-579F-4B99-B0B4-0C82F80E6918}"/>
                      </a:ext>
                    </a:extLst>
                  </p:cNvPr>
                  <p:cNvSpPr/>
                  <p:nvPr/>
                </p:nvSpPr>
                <p:spPr>
                  <a:xfrm>
                    <a:off x="6018094" y="3335962"/>
                    <a:ext cx="62001" cy="45973"/>
                  </a:xfrm>
                  <a:custGeom>
                    <a:avLst/>
                    <a:gdLst>
                      <a:gd name="connsiteX0" fmla="*/ 44187 w 62001"/>
                      <a:gd name="connsiteY0" fmla="*/ 39316 h 45973"/>
                      <a:gd name="connsiteX1" fmla="*/ 43330 w 62001"/>
                      <a:gd name="connsiteY1" fmla="*/ 32744 h 45973"/>
                      <a:gd name="connsiteX2" fmla="*/ 45330 w 62001"/>
                      <a:gd name="connsiteY2" fmla="*/ 26553 h 45973"/>
                      <a:gd name="connsiteX3" fmla="*/ 54379 w 62001"/>
                      <a:gd name="connsiteY3" fmla="*/ 22838 h 45973"/>
                      <a:gd name="connsiteX4" fmla="*/ 61903 w 62001"/>
                      <a:gd name="connsiteY4" fmla="*/ 17218 h 45973"/>
                      <a:gd name="connsiteX5" fmla="*/ 60189 w 62001"/>
                      <a:gd name="connsiteY5" fmla="*/ 11789 h 45973"/>
                      <a:gd name="connsiteX6" fmla="*/ 55522 w 62001"/>
                      <a:gd name="connsiteY6" fmla="*/ 8265 h 45973"/>
                      <a:gd name="connsiteX7" fmla="*/ 8373 w 62001"/>
                      <a:gd name="connsiteY7" fmla="*/ 1407 h 45973"/>
                      <a:gd name="connsiteX8" fmla="*/ 1039 w 62001"/>
                      <a:gd name="connsiteY8" fmla="*/ 5312 h 45973"/>
                      <a:gd name="connsiteX9" fmla="*/ 1324 w 62001"/>
                      <a:gd name="connsiteY9" fmla="*/ 14742 h 45973"/>
                      <a:gd name="connsiteX10" fmla="*/ 35805 w 62001"/>
                      <a:gd name="connsiteY10" fmla="*/ 45317 h 45973"/>
                      <a:gd name="connsiteX11" fmla="*/ 44187 w 62001"/>
                      <a:gd name="connsiteY11" fmla="*/ 39316 h 4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62001" h="45973">
                        <a:moveTo>
                          <a:pt x="44187" y="39316"/>
                        </a:moveTo>
                        <a:cubicBezTo>
                          <a:pt x="43806" y="37125"/>
                          <a:pt x="43330" y="34935"/>
                          <a:pt x="43330" y="32744"/>
                        </a:cubicBezTo>
                        <a:cubicBezTo>
                          <a:pt x="43330" y="30553"/>
                          <a:pt x="43806" y="28267"/>
                          <a:pt x="45330" y="26553"/>
                        </a:cubicBezTo>
                        <a:cubicBezTo>
                          <a:pt x="47521" y="24076"/>
                          <a:pt x="51140" y="23600"/>
                          <a:pt x="54379" y="22838"/>
                        </a:cubicBezTo>
                        <a:cubicBezTo>
                          <a:pt x="57617" y="22076"/>
                          <a:pt x="61237" y="20457"/>
                          <a:pt x="61903" y="17218"/>
                        </a:cubicBezTo>
                        <a:cubicBezTo>
                          <a:pt x="62284" y="15313"/>
                          <a:pt x="61522" y="13313"/>
                          <a:pt x="60189" y="11789"/>
                        </a:cubicBezTo>
                        <a:cubicBezTo>
                          <a:pt x="58951" y="10265"/>
                          <a:pt x="57141" y="9217"/>
                          <a:pt x="55522" y="8265"/>
                        </a:cubicBezTo>
                        <a:cubicBezTo>
                          <a:pt x="41234" y="549"/>
                          <a:pt x="24280" y="-1832"/>
                          <a:pt x="8373" y="1407"/>
                        </a:cubicBezTo>
                        <a:cubicBezTo>
                          <a:pt x="5611" y="1978"/>
                          <a:pt x="2658" y="2931"/>
                          <a:pt x="1039" y="5312"/>
                        </a:cubicBezTo>
                        <a:cubicBezTo>
                          <a:pt x="-771" y="8074"/>
                          <a:pt x="86" y="11694"/>
                          <a:pt x="1324" y="14742"/>
                        </a:cubicBezTo>
                        <a:cubicBezTo>
                          <a:pt x="7325" y="30363"/>
                          <a:pt x="20374" y="40173"/>
                          <a:pt x="35805" y="45317"/>
                        </a:cubicBezTo>
                        <a:cubicBezTo>
                          <a:pt x="40948" y="47031"/>
                          <a:pt x="45235" y="45507"/>
                          <a:pt x="44187" y="39316"/>
                        </a:cubicBezTo>
                        <a:close/>
                      </a:path>
                    </a:pathLst>
                  </a:custGeom>
                  <a:solidFill>
                    <a:srgbClr val="EDB863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</p:grpSp>
            <p:grpSp>
              <p:nvGrpSpPr>
                <p:cNvPr id="63" name="Graphic 41">
                  <a:extLst>
                    <a:ext uri="{FF2B5EF4-FFF2-40B4-BE49-F238E27FC236}">
                      <a16:creationId xmlns:a16="http://schemas.microsoft.com/office/drawing/2014/main" id="{6A31E90E-8B29-437F-A884-940BFC63FCC3}"/>
                    </a:ext>
                  </a:extLst>
                </p:cNvPr>
                <p:cNvGrpSpPr/>
                <p:nvPr/>
              </p:nvGrpSpPr>
              <p:grpSpPr>
                <a:xfrm>
                  <a:off x="5927264" y="3324350"/>
                  <a:ext cx="588244" cy="617601"/>
                  <a:chOff x="5927264" y="3324350"/>
                  <a:chExt cx="588244" cy="617601"/>
                </a:xfrm>
              </p:grpSpPr>
              <p:sp>
                <p:nvSpPr>
                  <p:cNvPr id="64" name="Freeform: Shape 63">
                    <a:extLst>
                      <a:ext uri="{FF2B5EF4-FFF2-40B4-BE49-F238E27FC236}">
                        <a16:creationId xmlns:a16="http://schemas.microsoft.com/office/drawing/2014/main" id="{08A514A4-3789-4736-87A0-CE373E1DFA23}"/>
                      </a:ext>
                    </a:extLst>
                  </p:cNvPr>
                  <p:cNvSpPr/>
                  <p:nvPr/>
                </p:nvSpPr>
                <p:spPr>
                  <a:xfrm>
                    <a:off x="5935917" y="3330320"/>
                    <a:ext cx="79977" cy="84486"/>
                  </a:xfrm>
                  <a:custGeom>
                    <a:avLst/>
                    <a:gdLst>
                      <a:gd name="connsiteX0" fmla="*/ 60546 w 79977"/>
                      <a:gd name="connsiteY0" fmla="*/ 84487 h 84486"/>
                      <a:gd name="connsiteX1" fmla="*/ 444 w 79977"/>
                      <a:gd name="connsiteY1" fmla="*/ 0 h 84486"/>
                      <a:gd name="connsiteX2" fmla="*/ 79977 w 79977"/>
                      <a:gd name="connsiteY2" fmla="*/ 67247 h 84486"/>
                      <a:gd name="connsiteX3" fmla="*/ 60546 w 79977"/>
                      <a:gd name="connsiteY3" fmla="*/ 84487 h 84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9977" h="84486">
                        <a:moveTo>
                          <a:pt x="60546" y="84487"/>
                        </a:moveTo>
                        <a:cubicBezTo>
                          <a:pt x="60546" y="84487"/>
                          <a:pt x="-6033" y="38481"/>
                          <a:pt x="444" y="0"/>
                        </a:cubicBezTo>
                        <a:cubicBezTo>
                          <a:pt x="27971" y="0"/>
                          <a:pt x="52641" y="18002"/>
                          <a:pt x="79977" y="67247"/>
                        </a:cubicBezTo>
                        <a:cubicBezTo>
                          <a:pt x="71500" y="75152"/>
                          <a:pt x="60546" y="84487"/>
                          <a:pt x="60546" y="84487"/>
                        </a:cubicBezTo>
                        <a:close/>
                      </a:path>
                    </a:pathLst>
                  </a:custGeom>
                  <a:solidFill>
                    <a:srgbClr val="80261C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  <p:sp>
                <p:nvSpPr>
                  <p:cNvPr id="65" name="Freeform: Shape 64">
                    <a:extLst>
                      <a:ext uri="{FF2B5EF4-FFF2-40B4-BE49-F238E27FC236}">
                        <a16:creationId xmlns:a16="http://schemas.microsoft.com/office/drawing/2014/main" id="{DBCF52EA-7FCD-4892-8C14-4C0A77048004}"/>
                      </a:ext>
                    </a:extLst>
                  </p:cNvPr>
                  <p:cNvSpPr/>
                  <p:nvPr/>
                </p:nvSpPr>
                <p:spPr>
                  <a:xfrm>
                    <a:off x="6118785" y="3524955"/>
                    <a:ext cx="396723" cy="416996"/>
                  </a:xfrm>
                  <a:custGeom>
                    <a:avLst/>
                    <a:gdLst>
                      <a:gd name="connsiteX0" fmla="*/ 389457 w 396723"/>
                      <a:gd name="connsiteY0" fmla="*/ 410488 h 416996"/>
                      <a:gd name="connsiteX1" fmla="*/ 389457 w 396723"/>
                      <a:gd name="connsiteY1" fmla="*/ 410488 h 416996"/>
                      <a:gd name="connsiteX2" fmla="*/ 369264 w 396723"/>
                      <a:gd name="connsiteY2" fmla="*/ 414679 h 416996"/>
                      <a:gd name="connsiteX3" fmla="*/ 1980 w 396723"/>
                      <a:gd name="connsiteY3" fmla="*/ 26440 h 416996"/>
                      <a:gd name="connsiteX4" fmla="*/ 7409 w 396723"/>
                      <a:gd name="connsiteY4" fmla="*/ 6056 h 416996"/>
                      <a:gd name="connsiteX5" fmla="*/ 7409 w 396723"/>
                      <a:gd name="connsiteY5" fmla="*/ 6056 h 416996"/>
                      <a:gd name="connsiteX6" fmla="*/ 27126 w 396723"/>
                      <a:gd name="connsiteY6" fmla="*/ 2532 h 416996"/>
                      <a:gd name="connsiteX7" fmla="*/ 394695 w 396723"/>
                      <a:gd name="connsiteY7" fmla="*/ 390581 h 416996"/>
                      <a:gd name="connsiteX8" fmla="*/ 389457 w 396723"/>
                      <a:gd name="connsiteY8" fmla="*/ 410488 h 4169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96723" h="416996">
                        <a:moveTo>
                          <a:pt x="389457" y="410488"/>
                        </a:moveTo>
                        <a:lnTo>
                          <a:pt x="389457" y="410488"/>
                        </a:lnTo>
                        <a:cubicBezTo>
                          <a:pt x="382408" y="417155"/>
                          <a:pt x="373359" y="418965"/>
                          <a:pt x="369264" y="414679"/>
                        </a:cubicBezTo>
                        <a:lnTo>
                          <a:pt x="1980" y="26440"/>
                        </a:lnTo>
                        <a:cubicBezTo>
                          <a:pt x="-2116" y="22058"/>
                          <a:pt x="360" y="12629"/>
                          <a:pt x="7409" y="6056"/>
                        </a:cubicBezTo>
                        <a:lnTo>
                          <a:pt x="7409" y="6056"/>
                        </a:lnTo>
                        <a:cubicBezTo>
                          <a:pt x="14457" y="-611"/>
                          <a:pt x="23030" y="-1754"/>
                          <a:pt x="27126" y="2532"/>
                        </a:cubicBezTo>
                        <a:lnTo>
                          <a:pt x="394695" y="390581"/>
                        </a:lnTo>
                        <a:cubicBezTo>
                          <a:pt x="398791" y="394962"/>
                          <a:pt x="396505" y="403916"/>
                          <a:pt x="389457" y="410488"/>
                        </a:cubicBezTo>
                        <a:close/>
                      </a:path>
                    </a:pathLst>
                  </a:custGeom>
                  <a:solidFill>
                    <a:srgbClr val="FFD76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  <p:sp>
                <p:nvSpPr>
                  <p:cNvPr id="66" name="Freeform: Shape 65">
                    <a:extLst>
                      <a:ext uri="{FF2B5EF4-FFF2-40B4-BE49-F238E27FC236}">
                        <a16:creationId xmlns:a16="http://schemas.microsoft.com/office/drawing/2014/main" id="{555D3B2C-6F98-428D-BD8C-EA2B49BAD350}"/>
                      </a:ext>
                    </a:extLst>
                  </p:cNvPr>
                  <p:cNvSpPr/>
                  <p:nvPr/>
                </p:nvSpPr>
                <p:spPr>
                  <a:xfrm>
                    <a:off x="5985795" y="3384898"/>
                    <a:ext cx="186308" cy="194024"/>
                  </a:xfrm>
                  <a:custGeom>
                    <a:avLst/>
                    <a:gdLst>
                      <a:gd name="connsiteX0" fmla="*/ 186309 w 186308"/>
                      <a:gd name="connsiteY0" fmla="*/ 170021 h 194024"/>
                      <a:gd name="connsiteX1" fmla="*/ 160877 w 186308"/>
                      <a:gd name="connsiteY1" fmla="*/ 194024 h 194024"/>
                      <a:gd name="connsiteX2" fmla="*/ 0 w 186308"/>
                      <a:gd name="connsiteY2" fmla="*/ 21431 h 194024"/>
                      <a:gd name="connsiteX3" fmla="*/ 22670 w 186308"/>
                      <a:gd name="connsiteY3" fmla="*/ 0 h 194024"/>
                      <a:gd name="connsiteX4" fmla="*/ 186309 w 186308"/>
                      <a:gd name="connsiteY4" fmla="*/ 170021 h 1940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6308" h="194024">
                        <a:moveTo>
                          <a:pt x="186309" y="170021"/>
                        </a:moveTo>
                        <a:cubicBezTo>
                          <a:pt x="183356" y="169545"/>
                          <a:pt x="160401" y="189262"/>
                          <a:pt x="160877" y="194024"/>
                        </a:cubicBezTo>
                        <a:cubicBezTo>
                          <a:pt x="100679" y="139732"/>
                          <a:pt x="46768" y="82391"/>
                          <a:pt x="0" y="21431"/>
                        </a:cubicBezTo>
                        <a:cubicBezTo>
                          <a:pt x="11144" y="16859"/>
                          <a:pt x="16859" y="11430"/>
                          <a:pt x="22670" y="0"/>
                        </a:cubicBezTo>
                        <a:cubicBezTo>
                          <a:pt x="81820" y="49149"/>
                          <a:pt x="135826" y="106585"/>
                          <a:pt x="186309" y="170021"/>
                        </a:cubicBezTo>
                        <a:close/>
                      </a:path>
                    </a:pathLst>
                  </a:custGeom>
                  <a:solidFill>
                    <a:srgbClr val="2496B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  <p:sp>
                <p:nvSpPr>
                  <p:cNvPr id="67" name="Freeform: Shape 66">
                    <a:extLst>
                      <a:ext uri="{FF2B5EF4-FFF2-40B4-BE49-F238E27FC236}">
                        <a16:creationId xmlns:a16="http://schemas.microsoft.com/office/drawing/2014/main" id="{995FAD14-DB43-41DB-B2C8-628B84C0C524}"/>
                      </a:ext>
                    </a:extLst>
                  </p:cNvPr>
                  <p:cNvSpPr/>
                  <p:nvPr/>
                </p:nvSpPr>
                <p:spPr>
                  <a:xfrm>
                    <a:off x="5927264" y="3324350"/>
                    <a:ext cx="57602" cy="52537"/>
                  </a:xfrm>
                  <a:custGeom>
                    <a:avLst/>
                    <a:gdLst>
                      <a:gd name="connsiteX0" fmla="*/ 33290 w 57602"/>
                      <a:gd name="connsiteY0" fmla="*/ 47309 h 52537"/>
                      <a:gd name="connsiteX1" fmla="*/ 34528 w 57602"/>
                      <a:gd name="connsiteY1" fmla="*/ 40736 h 52537"/>
                      <a:gd name="connsiteX2" fmla="*/ 38243 w 57602"/>
                      <a:gd name="connsiteY2" fmla="*/ 35402 h 52537"/>
                      <a:gd name="connsiteX3" fmla="*/ 47958 w 57602"/>
                      <a:gd name="connsiteY3" fmla="*/ 34640 h 52537"/>
                      <a:gd name="connsiteX4" fmla="*/ 56912 w 57602"/>
                      <a:gd name="connsiteY4" fmla="*/ 31592 h 52537"/>
                      <a:gd name="connsiteX5" fmla="*/ 57007 w 57602"/>
                      <a:gd name="connsiteY5" fmla="*/ 25877 h 52537"/>
                      <a:gd name="connsiteX6" fmla="*/ 53578 w 57602"/>
                      <a:gd name="connsiteY6" fmla="*/ 21115 h 52537"/>
                      <a:gd name="connsiteX7" fmla="*/ 10811 w 57602"/>
                      <a:gd name="connsiteY7" fmla="*/ 160 h 52537"/>
                      <a:gd name="connsiteX8" fmla="*/ 2715 w 57602"/>
                      <a:gd name="connsiteY8" fmla="*/ 1589 h 52537"/>
                      <a:gd name="connsiteX9" fmla="*/ 48 w 57602"/>
                      <a:gd name="connsiteY9" fmla="*/ 10637 h 52537"/>
                      <a:gd name="connsiteX10" fmla="*/ 23479 w 57602"/>
                      <a:gd name="connsiteY10" fmla="*/ 50357 h 52537"/>
                      <a:gd name="connsiteX11" fmla="*/ 33290 w 57602"/>
                      <a:gd name="connsiteY11" fmla="*/ 47309 h 52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57602" h="52537">
                        <a:moveTo>
                          <a:pt x="33290" y="47309"/>
                        </a:moveTo>
                        <a:cubicBezTo>
                          <a:pt x="33671" y="45118"/>
                          <a:pt x="33861" y="42927"/>
                          <a:pt x="34528" y="40736"/>
                        </a:cubicBezTo>
                        <a:cubicBezTo>
                          <a:pt x="35195" y="38641"/>
                          <a:pt x="36338" y="36545"/>
                          <a:pt x="38243" y="35402"/>
                        </a:cubicBezTo>
                        <a:cubicBezTo>
                          <a:pt x="41100" y="33688"/>
                          <a:pt x="44720" y="34355"/>
                          <a:pt x="47958" y="34640"/>
                        </a:cubicBezTo>
                        <a:cubicBezTo>
                          <a:pt x="51292" y="34926"/>
                          <a:pt x="55197" y="34450"/>
                          <a:pt x="56912" y="31592"/>
                        </a:cubicBezTo>
                        <a:cubicBezTo>
                          <a:pt x="57864" y="29878"/>
                          <a:pt x="57769" y="27687"/>
                          <a:pt x="57007" y="25877"/>
                        </a:cubicBezTo>
                        <a:cubicBezTo>
                          <a:pt x="56245" y="24068"/>
                          <a:pt x="54912" y="22544"/>
                          <a:pt x="53578" y="21115"/>
                        </a:cubicBezTo>
                        <a:cubicBezTo>
                          <a:pt x="42339" y="9399"/>
                          <a:pt x="27003" y="1779"/>
                          <a:pt x="10811" y="160"/>
                        </a:cubicBezTo>
                        <a:cubicBezTo>
                          <a:pt x="8049" y="-126"/>
                          <a:pt x="4905" y="-221"/>
                          <a:pt x="2715" y="1589"/>
                        </a:cubicBezTo>
                        <a:cubicBezTo>
                          <a:pt x="143" y="3684"/>
                          <a:pt x="-143" y="7399"/>
                          <a:pt x="48" y="10637"/>
                        </a:cubicBezTo>
                        <a:cubicBezTo>
                          <a:pt x="1000" y="27306"/>
                          <a:pt x="10335" y="40736"/>
                          <a:pt x="23479" y="50357"/>
                        </a:cubicBezTo>
                        <a:cubicBezTo>
                          <a:pt x="27861" y="53690"/>
                          <a:pt x="32337" y="53595"/>
                          <a:pt x="33290" y="47309"/>
                        </a:cubicBezTo>
                        <a:close/>
                      </a:path>
                    </a:pathLst>
                  </a:custGeom>
                  <a:solidFill>
                    <a:srgbClr val="F3929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</p:grpSp>
            <p:grpSp>
              <p:nvGrpSpPr>
                <p:cNvPr id="68" name="Graphic 41">
                  <a:extLst>
                    <a:ext uri="{FF2B5EF4-FFF2-40B4-BE49-F238E27FC236}">
                      <a16:creationId xmlns:a16="http://schemas.microsoft.com/office/drawing/2014/main" id="{6A31E90E-8B29-437F-A884-940BFC63FCC3}"/>
                    </a:ext>
                  </a:extLst>
                </p:cNvPr>
                <p:cNvGrpSpPr/>
                <p:nvPr/>
              </p:nvGrpSpPr>
              <p:grpSpPr>
                <a:xfrm>
                  <a:off x="6066281" y="3155818"/>
                  <a:ext cx="374081" cy="647597"/>
                  <a:chOff x="6066281" y="3155818"/>
                  <a:chExt cx="374081" cy="647597"/>
                </a:xfrm>
              </p:grpSpPr>
              <p:sp>
                <p:nvSpPr>
                  <p:cNvPr id="69" name="Freeform: Shape 68">
                    <a:extLst>
                      <a:ext uri="{FF2B5EF4-FFF2-40B4-BE49-F238E27FC236}">
                        <a16:creationId xmlns:a16="http://schemas.microsoft.com/office/drawing/2014/main" id="{5AB7C092-D6B5-4C77-99EF-CB7A810556E7}"/>
                      </a:ext>
                    </a:extLst>
                  </p:cNvPr>
                  <p:cNvSpPr/>
                  <p:nvPr/>
                </p:nvSpPr>
                <p:spPr>
                  <a:xfrm>
                    <a:off x="6068064" y="3157632"/>
                    <a:ext cx="63939" cy="96393"/>
                  </a:xfrm>
                  <a:custGeom>
                    <a:avLst/>
                    <a:gdLst>
                      <a:gd name="connsiteX0" fmla="*/ 40984 w 63939"/>
                      <a:gd name="connsiteY0" fmla="*/ 96393 h 96393"/>
                      <a:gd name="connsiteX1" fmla="*/ 2789 w 63939"/>
                      <a:gd name="connsiteY1" fmla="*/ 0 h 96393"/>
                      <a:gd name="connsiteX2" fmla="*/ 63940 w 63939"/>
                      <a:gd name="connsiteY2" fmla="*/ 84296 h 96393"/>
                      <a:gd name="connsiteX3" fmla="*/ 40984 w 63939"/>
                      <a:gd name="connsiteY3" fmla="*/ 96393 h 963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939" h="96393">
                        <a:moveTo>
                          <a:pt x="40984" y="96393"/>
                        </a:moveTo>
                        <a:cubicBezTo>
                          <a:pt x="40984" y="96393"/>
                          <a:pt x="-12641" y="35909"/>
                          <a:pt x="2789" y="0"/>
                        </a:cubicBezTo>
                        <a:cubicBezTo>
                          <a:pt x="29554" y="6667"/>
                          <a:pt x="49176" y="30004"/>
                          <a:pt x="63940" y="84296"/>
                        </a:cubicBezTo>
                        <a:cubicBezTo>
                          <a:pt x="53938" y="90011"/>
                          <a:pt x="40984" y="96393"/>
                          <a:pt x="40984" y="96393"/>
                        </a:cubicBezTo>
                        <a:close/>
                      </a:path>
                    </a:pathLst>
                  </a:custGeom>
                  <a:solidFill>
                    <a:srgbClr val="80261C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  <p:sp>
                <p:nvSpPr>
                  <p:cNvPr id="70" name="Freeform: Shape 69">
                    <a:extLst>
                      <a:ext uri="{FF2B5EF4-FFF2-40B4-BE49-F238E27FC236}">
                        <a16:creationId xmlns:a16="http://schemas.microsoft.com/office/drawing/2014/main" id="{C73D37B2-212F-40A8-AEFB-DC2D1AF56541}"/>
                      </a:ext>
                    </a:extLst>
                  </p:cNvPr>
                  <p:cNvSpPr/>
                  <p:nvPr/>
                </p:nvSpPr>
                <p:spPr>
                  <a:xfrm>
                    <a:off x="6199087" y="3396152"/>
                    <a:ext cx="241275" cy="407263"/>
                  </a:xfrm>
                  <a:custGeom>
                    <a:avLst/>
                    <a:gdLst>
                      <a:gd name="connsiteX0" fmla="*/ 233145 w 241275"/>
                      <a:gd name="connsiteY0" fmla="*/ 405275 h 407263"/>
                      <a:gd name="connsiteX1" fmla="*/ 233145 w 241275"/>
                      <a:gd name="connsiteY1" fmla="*/ 405275 h 407263"/>
                      <a:gd name="connsiteX2" fmla="*/ 207808 w 241275"/>
                      <a:gd name="connsiteY2" fmla="*/ 396226 h 407263"/>
                      <a:gd name="connsiteX3" fmla="*/ 2925 w 241275"/>
                      <a:gd name="connsiteY3" fmla="*/ 29514 h 407263"/>
                      <a:gd name="connsiteX4" fmla="*/ 8355 w 241275"/>
                      <a:gd name="connsiteY4" fmla="*/ 1986 h 407263"/>
                      <a:gd name="connsiteX5" fmla="*/ 8355 w 241275"/>
                      <a:gd name="connsiteY5" fmla="*/ 1986 h 407263"/>
                      <a:gd name="connsiteX6" fmla="*/ 33596 w 241275"/>
                      <a:gd name="connsiteY6" fmla="*/ 11130 h 407263"/>
                      <a:gd name="connsiteX7" fmla="*/ 238193 w 241275"/>
                      <a:gd name="connsiteY7" fmla="*/ 378986 h 407263"/>
                      <a:gd name="connsiteX8" fmla="*/ 233145 w 241275"/>
                      <a:gd name="connsiteY8" fmla="*/ 405275 h 407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41275" h="407263">
                        <a:moveTo>
                          <a:pt x="233145" y="405275"/>
                        </a:moveTo>
                        <a:lnTo>
                          <a:pt x="233145" y="405275"/>
                        </a:lnTo>
                        <a:cubicBezTo>
                          <a:pt x="224763" y="410037"/>
                          <a:pt x="213428" y="405942"/>
                          <a:pt x="207808" y="396226"/>
                        </a:cubicBezTo>
                        <a:lnTo>
                          <a:pt x="2925" y="29514"/>
                        </a:lnTo>
                        <a:cubicBezTo>
                          <a:pt x="-2599" y="19703"/>
                          <a:pt x="-27" y="6749"/>
                          <a:pt x="8355" y="1986"/>
                        </a:cubicBezTo>
                        <a:lnTo>
                          <a:pt x="8355" y="1986"/>
                        </a:lnTo>
                        <a:cubicBezTo>
                          <a:pt x="16737" y="-2776"/>
                          <a:pt x="28071" y="1320"/>
                          <a:pt x="33596" y="11130"/>
                        </a:cubicBezTo>
                        <a:lnTo>
                          <a:pt x="238193" y="378986"/>
                        </a:lnTo>
                        <a:cubicBezTo>
                          <a:pt x="243813" y="388797"/>
                          <a:pt x="241527" y="400512"/>
                          <a:pt x="233145" y="405275"/>
                        </a:cubicBezTo>
                        <a:close/>
                      </a:path>
                    </a:pathLst>
                  </a:custGeom>
                  <a:solidFill>
                    <a:srgbClr val="FFD76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  <p:sp>
                <p:nvSpPr>
                  <p:cNvPr id="71" name="Freeform: Shape 70">
                    <a:extLst>
                      <a:ext uri="{FF2B5EF4-FFF2-40B4-BE49-F238E27FC236}">
                        <a16:creationId xmlns:a16="http://schemas.microsoft.com/office/drawing/2014/main" id="{29CD743E-BDD5-4983-98C7-0316C82B44BF}"/>
                      </a:ext>
                    </a:extLst>
                  </p:cNvPr>
                  <p:cNvSpPr/>
                  <p:nvPr/>
                </p:nvSpPr>
                <p:spPr>
                  <a:xfrm>
                    <a:off x="6100857" y="3227926"/>
                    <a:ext cx="134207" cy="201739"/>
                  </a:xfrm>
                  <a:custGeom>
                    <a:avLst/>
                    <a:gdLst>
                      <a:gd name="connsiteX0" fmla="*/ 134207 w 134207"/>
                      <a:gd name="connsiteY0" fmla="*/ 184499 h 201739"/>
                      <a:gd name="connsiteX1" fmla="*/ 103727 w 134207"/>
                      <a:gd name="connsiteY1" fmla="*/ 201740 h 201739"/>
                      <a:gd name="connsiteX2" fmla="*/ 0 w 134207"/>
                      <a:gd name="connsiteY2" fmla="*/ 15430 h 201739"/>
                      <a:gd name="connsiteX3" fmla="*/ 27146 w 134207"/>
                      <a:gd name="connsiteY3" fmla="*/ 0 h 201739"/>
                      <a:gd name="connsiteX4" fmla="*/ 134207 w 134207"/>
                      <a:gd name="connsiteY4" fmla="*/ 184499 h 2017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207" h="201739">
                        <a:moveTo>
                          <a:pt x="134207" y="184499"/>
                        </a:moveTo>
                        <a:cubicBezTo>
                          <a:pt x="131540" y="183547"/>
                          <a:pt x="104584" y="197263"/>
                          <a:pt x="103727" y="201740"/>
                        </a:cubicBezTo>
                        <a:cubicBezTo>
                          <a:pt x="62103" y="141446"/>
                          <a:pt x="27146" y="79439"/>
                          <a:pt x="0" y="15430"/>
                        </a:cubicBezTo>
                        <a:cubicBezTo>
                          <a:pt x="11716" y="13335"/>
                          <a:pt x="18574" y="9430"/>
                          <a:pt x="27146" y="0"/>
                        </a:cubicBezTo>
                        <a:cubicBezTo>
                          <a:pt x="69151" y="55531"/>
                          <a:pt x="104203" y="117634"/>
                          <a:pt x="134207" y="184499"/>
                        </a:cubicBezTo>
                        <a:close/>
                      </a:path>
                    </a:pathLst>
                  </a:custGeom>
                  <a:solidFill>
                    <a:srgbClr val="DC487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  <p:sp>
                <p:nvSpPr>
                  <p:cNvPr id="72" name="Freeform: Shape 71">
                    <a:extLst>
                      <a:ext uri="{FF2B5EF4-FFF2-40B4-BE49-F238E27FC236}">
                        <a16:creationId xmlns:a16="http://schemas.microsoft.com/office/drawing/2014/main" id="{6CC6675B-9777-4D24-A20F-F8B3E53DA904}"/>
                      </a:ext>
                    </a:extLst>
                  </p:cNvPr>
                  <p:cNvSpPr/>
                  <p:nvPr/>
                </p:nvSpPr>
                <p:spPr>
                  <a:xfrm>
                    <a:off x="6066281" y="3155818"/>
                    <a:ext cx="44777" cy="55354"/>
                  </a:xfrm>
                  <a:custGeom>
                    <a:avLst/>
                    <a:gdLst>
                      <a:gd name="connsiteX0" fmla="*/ 286 w 44777"/>
                      <a:gd name="connsiteY0" fmla="*/ 8101 h 55354"/>
                      <a:gd name="connsiteX1" fmla="*/ 4572 w 44777"/>
                      <a:gd name="connsiteY1" fmla="*/ 195 h 55354"/>
                      <a:gd name="connsiteX2" fmla="*/ 9430 w 44777"/>
                      <a:gd name="connsiteY2" fmla="*/ 766 h 55354"/>
                      <a:gd name="connsiteX3" fmla="*/ 37433 w 44777"/>
                      <a:gd name="connsiteY3" fmla="*/ 16578 h 55354"/>
                      <a:gd name="connsiteX4" fmla="*/ 44101 w 44777"/>
                      <a:gd name="connsiteY4" fmla="*/ 24674 h 55354"/>
                      <a:gd name="connsiteX5" fmla="*/ 42291 w 44777"/>
                      <a:gd name="connsiteY5" fmla="*/ 34485 h 55354"/>
                      <a:gd name="connsiteX6" fmla="*/ 31718 w 44777"/>
                      <a:gd name="connsiteY6" fmla="*/ 36104 h 55354"/>
                      <a:gd name="connsiteX7" fmla="*/ 21527 w 44777"/>
                      <a:gd name="connsiteY7" fmla="*/ 38962 h 55354"/>
                      <a:gd name="connsiteX8" fmla="*/ 20193 w 44777"/>
                      <a:gd name="connsiteY8" fmla="*/ 47439 h 55354"/>
                      <a:gd name="connsiteX9" fmla="*/ 16669 w 44777"/>
                      <a:gd name="connsiteY9" fmla="*/ 54868 h 55354"/>
                      <a:gd name="connsiteX10" fmla="*/ 5620 w 44777"/>
                      <a:gd name="connsiteY10" fmla="*/ 43724 h 55354"/>
                      <a:gd name="connsiteX11" fmla="*/ 286 w 44777"/>
                      <a:gd name="connsiteY11" fmla="*/ 21340 h 55354"/>
                      <a:gd name="connsiteX12" fmla="*/ 286 w 44777"/>
                      <a:gd name="connsiteY12" fmla="*/ 8101 h 553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44777" h="55354">
                        <a:moveTo>
                          <a:pt x="286" y="8101"/>
                        </a:moveTo>
                        <a:cubicBezTo>
                          <a:pt x="571" y="4957"/>
                          <a:pt x="1524" y="1147"/>
                          <a:pt x="4572" y="195"/>
                        </a:cubicBezTo>
                        <a:cubicBezTo>
                          <a:pt x="6191" y="-281"/>
                          <a:pt x="7906" y="195"/>
                          <a:pt x="9430" y="766"/>
                        </a:cubicBezTo>
                        <a:cubicBezTo>
                          <a:pt x="19621" y="4195"/>
                          <a:pt x="29242" y="9625"/>
                          <a:pt x="37433" y="16578"/>
                        </a:cubicBezTo>
                        <a:cubicBezTo>
                          <a:pt x="40100" y="18864"/>
                          <a:pt x="42767" y="21436"/>
                          <a:pt x="44101" y="24674"/>
                        </a:cubicBezTo>
                        <a:cubicBezTo>
                          <a:pt x="45339" y="28008"/>
                          <a:pt x="44958" y="32104"/>
                          <a:pt x="42291" y="34485"/>
                        </a:cubicBezTo>
                        <a:cubicBezTo>
                          <a:pt x="39434" y="36866"/>
                          <a:pt x="35338" y="36485"/>
                          <a:pt x="31718" y="36104"/>
                        </a:cubicBezTo>
                        <a:cubicBezTo>
                          <a:pt x="28099" y="35818"/>
                          <a:pt x="23717" y="36009"/>
                          <a:pt x="21527" y="38962"/>
                        </a:cubicBezTo>
                        <a:cubicBezTo>
                          <a:pt x="19812" y="41343"/>
                          <a:pt x="20193" y="44486"/>
                          <a:pt x="20193" y="47439"/>
                        </a:cubicBezTo>
                        <a:cubicBezTo>
                          <a:pt x="20193" y="50296"/>
                          <a:pt x="19336" y="53725"/>
                          <a:pt x="16669" y="54868"/>
                        </a:cubicBezTo>
                        <a:cubicBezTo>
                          <a:pt x="9811" y="57631"/>
                          <a:pt x="7334" y="47915"/>
                          <a:pt x="5620" y="43724"/>
                        </a:cubicBezTo>
                        <a:cubicBezTo>
                          <a:pt x="2762" y="36580"/>
                          <a:pt x="953" y="28960"/>
                          <a:pt x="286" y="21340"/>
                        </a:cubicBezTo>
                        <a:cubicBezTo>
                          <a:pt x="-95" y="16864"/>
                          <a:pt x="-95" y="12482"/>
                          <a:pt x="286" y="8101"/>
                        </a:cubicBezTo>
                        <a:close/>
                      </a:path>
                    </a:pathLst>
                  </a:custGeom>
                  <a:solidFill>
                    <a:srgbClr val="E9D2AE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</p:grpSp>
          </p:grpSp>
        </p:grpSp>
      </p:grpSp>
      <p:grpSp>
        <p:nvGrpSpPr>
          <p:cNvPr id="368" name="Group 4">
            <a:extLst>
              <a:ext uri="{FF2B5EF4-FFF2-40B4-BE49-F238E27FC236}">
                <a16:creationId xmlns:a16="http://schemas.microsoft.com/office/drawing/2014/main" id="{339DAE13-AF0A-4063-9109-12C7B84A26F3}"/>
              </a:ext>
            </a:extLst>
          </p:cNvPr>
          <p:cNvGrpSpPr>
            <a:grpSpLocks noChangeAspect="1"/>
          </p:cNvGrpSpPr>
          <p:nvPr/>
        </p:nvGrpSpPr>
        <p:grpSpPr bwMode="auto">
          <a:xfrm rot="18924872">
            <a:off x="-38100" y="2336800"/>
            <a:ext cx="971550" cy="2009775"/>
            <a:chOff x="-24" y="1472"/>
            <a:chExt cx="612" cy="1266"/>
          </a:xfrm>
        </p:grpSpPr>
        <p:sp>
          <p:nvSpPr>
            <p:cNvPr id="369" name="AutoShape 3">
              <a:extLst>
                <a:ext uri="{FF2B5EF4-FFF2-40B4-BE49-F238E27FC236}">
                  <a16:creationId xmlns:a16="http://schemas.microsoft.com/office/drawing/2014/main" id="{EF1CDC58-84E7-4B1C-958C-D96E350E4DC2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-24" y="1472"/>
              <a:ext cx="612" cy="12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370" name="Freeform 5">
              <a:extLst>
                <a:ext uri="{FF2B5EF4-FFF2-40B4-BE49-F238E27FC236}">
                  <a16:creationId xmlns:a16="http://schemas.microsoft.com/office/drawing/2014/main" id="{93C4933C-B3EC-4963-9ADD-645C7ADB461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" y="2266"/>
              <a:ext cx="341" cy="470"/>
            </a:xfrm>
            <a:custGeom>
              <a:avLst/>
              <a:gdLst>
                <a:gd name="T0" fmla="*/ 22 w 142"/>
                <a:gd name="T1" fmla="*/ 28 h 197"/>
                <a:gd name="T2" fmla="*/ 16 w 142"/>
                <a:gd name="T3" fmla="*/ 93 h 197"/>
                <a:gd name="T4" fmla="*/ 97 w 142"/>
                <a:gd name="T5" fmla="*/ 174 h 197"/>
                <a:gd name="T6" fmla="*/ 90 w 142"/>
                <a:gd name="T7" fmla="*/ 196 h 197"/>
                <a:gd name="T8" fmla="*/ 132 w 142"/>
                <a:gd name="T9" fmla="*/ 144 h 197"/>
                <a:gd name="T10" fmla="*/ 50 w 142"/>
                <a:gd name="T11" fmla="*/ 9 h 197"/>
                <a:gd name="T12" fmla="*/ 29 w 142"/>
                <a:gd name="T13" fmla="*/ 20 h 197"/>
                <a:gd name="T14" fmla="*/ 22 w 142"/>
                <a:gd name="T15" fmla="*/ 28 h 1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2" h="197">
                  <a:moveTo>
                    <a:pt x="22" y="28"/>
                  </a:moveTo>
                  <a:cubicBezTo>
                    <a:pt x="22" y="28"/>
                    <a:pt x="0" y="62"/>
                    <a:pt x="16" y="93"/>
                  </a:cubicBezTo>
                  <a:cubicBezTo>
                    <a:pt x="35" y="130"/>
                    <a:pt x="103" y="147"/>
                    <a:pt x="97" y="174"/>
                  </a:cubicBezTo>
                  <a:cubicBezTo>
                    <a:pt x="95" y="186"/>
                    <a:pt x="84" y="197"/>
                    <a:pt x="90" y="196"/>
                  </a:cubicBezTo>
                  <a:cubicBezTo>
                    <a:pt x="98" y="196"/>
                    <a:pt x="127" y="175"/>
                    <a:pt x="132" y="144"/>
                  </a:cubicBezTo>
                  <a:cubicBezTo>
                    <a:pt x="142" y="90"/>
                    <a:pt x="125" y="0"/>
                    <a:pt x="50" y="9"/>
                  </a:cubicBezTo>
                  <a:cubicBezTo>
                    <a:pt x="33" y="12"/>
                    <a:pt x="29" y="20"/>
                    <a:pt x="29" y="20"/>
                  </a:cubicBezTo>
                  <a:cubicBezTo>
                    <a:pt x="22" y="28"/>
                    <a:pt x="22" y="28"/>
                    <a:pt x="22" y="28"/>
                  </a:cubicBezTo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371" name="Freeform 6">
              <a:extLst>
                <a:ext uri="{FF2B5EF4-FFF2-40B4-BE49-F238E27FC236}">
                  <a16:creationId xmlns:a16="http://schemas.microsoft.com/office/drawing/2014/main" id="{31E68DCB-8A6A-48A7-AE89-CF0205878AF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82" y="2733"/>
              <a:ext cx="3" cy="0"/>
            </a:xfrm>
            <a:custGeom>
              <a:avLst/>
              <a:gdLst>
                <a:gd name="T0" fmla="*/ 0 w 1"/>
                <a:gd name="T1" fmla="*/ 0 w 1"/>
                <a:gd name="T2" fmla="*/ 0 w 1"/>
                <a:gd name="T3" fmla="*/ 0 w 1"/>
                <a:gd name="T4" fmla="*/ 0 w 1"/>
                <a:gd name="T5" fmla="*/ 0 w 1"/>
                <a:gd name="T6" fmla="*/ 0 w 1"/>
                <a:gd name="T7" fmla="*/ 0 w 1"/>
                <a:gd name="T8" fmla="*/ 0 w 1"/>
                <a:gd name="T9" fmla="*/ 0 w 1"/>
                <a:gd name="T10" fmla="*/ 0 w 1"/>
                <a:gd name="T11" fmla="*/ 0 w 1"/>
                <a:gd name="T12" fmla="*/ 0 w 1"/>
                <a:gd name="T13" fmla="*/ 0 w 1"/>
                <a:gd name="T14" fmla="*/ 0 w 1"/>
                <a:gd name="T15" fmla="*/ 0 w 1"/>
                <a:gd name="T16" fmla="*/ 0 w 1"/>
                <a:gd name="T17" fmla="*/ 0 w 1"/>
                <a:gd name="T18" fmla="*/ 0 w 1"/>
                <a:gd name="T19" fmla="*/ 0 w 1"/>
                <a:gd name="T20" fmla="*/ 0 w 1"/>
                <a:gd name="T21" fmla="*/ 0 w 1"/>
                <a:gd name="T22" fmla="*/ 0 w 1"/>
                <a:gd name="T23" fmla="*/ 0 w 1"/>
                <a:gd name="T24" fmla="*/ 1 w 1"/>
                <a:gd name="T25" fmla="*/ 1 w 1"/>
                <a:gd name="T26" fmla="*/ 1 w 1"/>
                <a:gd name="T27" fmla="*/ 1 w 1"/>
                <a:gd name="T28" fmla="*/ 1 w 1"/>
                <a:gd name="T29" fmla="*/ 1 w 1"/>
                <a:gd name="T30" fmla="*/ 1 w 1"/>
                <a:gd name="T31" fmla="*/ 1 w 1"/>
                <a:gd name="T3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4C8C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372" name="Freeform 7">
              <a:extLst>
                <a:ext uri="{FF2B5EF4-FFF2-40B4-BE49-F238E27FC236}">
                  <a16:creationId xmlns:a16="http://schemas.microsoft.com/office/drawing/2014/main" id="{6A7E5567-B77C-4D92-A210-1377C5C54D0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" y="2287"/>
              <a:ext cx="281" cy="449"/>
            </a:xfrm>
            <a:custGeom>
              <a:avLst/>
              <a:gdLst>
                <a:gd name="T0" fmla="*/ 59 w 117"/>
                <a:gd name="T1" fmla="*/ 2 h 188"/>
                <a:gd name="T2" fmla="*/ 54 w 117"/>
                <a:gd name="T3" fmla="*/ 17 h 188"/>
                <a:gd name="T4" fmla="*/ 54 w 117"/>
                <a:gd name="T5" fmla="*/ 17 h 188"/>
                <a:gd name="T6" fmla="*/ 54 w 117"/>
                <a:gd name="T7" fmla="*/ 17 h 188"/>
                <a:gd name="T8" fmla="*/ 54 w 117"/>
                <a:gd name="T9" fmla="*/ 17 h 188"/>
                <a:gd name="T10" fmla="*/ 54 w 117"/>
                <a:gd name="T11" fmla="*/ 17 h 188"/>
                <a:gd name="T12" fmla="*/ 54 w 117"/>
                <a:gd name="T13" fmla="*/ 17 h 188"/>
                <a:gd name="T14" fmla="*/ 54 w 117"/>
                <a:gd name="T15" fmla="*/ 17 h 188"/>
                <a:gd name="T16" fmla="*/ 54 w 117"/>
                <a:gd name="T17" fmla="*/ 17 h 188"/>
                <a:gd name="T18" fmla="*/ 54 w 117"/>
                <a:gd name="T19" fmla="*/ 17 h 188"/>
                <a:gd name="T20" fmla="*/ 54 w 117"/>
                <a:gd name="T21" fmla="*/ 17 h 188"/>
                <a:gd name="T22" fmla="*/ 54 w 117"/>
                <a:gd name="T23" fmla="*/ 17 h 188"/>
                <a:gd name="T24" fmla="*/ 54 w 117"/>
                <a:gd name="T25" fmla="*/ 17 h 188"/>
                <a:gd name="T26" fmla="*/ 54 w 117"/>
                <a:gd name="T27" fmla="*/ 17 h 188"/>
                <a:gd name="T28" fmla="*/ 26 w 117"/>
                <a:gd name="T29" fmla="*/ 30 h 188"/>
                <a:gd name="T30" fmla="*/ 21 w 117"/>
                <a:gd name="T31" fmla="*/ 31 h 188"/>
                <a:gd name="T32" fmla="*/ 21 w 117"/>
                <a:gd name="T33" fmla="*/ 31 h 188"/>
                <a:gd name="T34" fmla="*/ 21 w 117"/>
                <a:gd name="T35" fmla="*/ 31 h 188"/>
                <a:gd name="T36" fmla="*/ 11 w 117"/>
                <a:gd name="T37" fmla="*/ 24 h 188"/>
                <a:gd name="T38" fmla="*/ 11 w 117"/>
                <a:gd name="T39" fmla="*/ 24 h 188"/>
                <a:gd name="T40" fmla="*/ 10 w 117"/>
                <a:gd name="T41" fmla="*/ 21 h 188"/>
                <a:gd name="T42" fmla="*/ 6 w 117"/>
                <a:gd name="T43" fmla="*/ 84 h 188"/>
                <a:gd name="T44" fmla="*/ 87 w 117"/>
                <a:gd name="T45" fmla="*/ 165 h 188"/>
                <a:gd name="T46" fmla="*/ 80 w 117"/>
                <a:gd name="T47" fmla="*/ 188 h 188"/>
                <a:gd name="T48" fmla="*/ 80 w 117"/>
                <a:gd name="T49" fmla="*/ 187 h 188"/>
                <a:gd name="T50" fmla="*/ 80 w 117"/>
                <a:gd name="T51" fmla="*/ 187 h 188"/>
                <a:gd name="T52" fmla="*/ 80 w 117"/>
                <a:gd name="T53" fmla="*/ 187 h 188"/>
                <a:gd name="T54" fmla="*/ 80 w 117"/>
                <a:gd name="T55" fmla="*/ 187 h 188"/>
                <a:gd name="T56" fmla="*/ 80 w 117"/>
                <a:gd name="T57" fmla="*/ 187 h 188"/>
                <a:gd name="T58" fmla="*/ 80 w 117"/>
                <a:gd name="T59" fmla="*/ 187 h 188"/>
                <a:gd name="T60" fmla="*/ 80 w 117"/>
                <a:gd name="T61" fmla="*/ 187 h 188"/>
                <a:gd name="T62" fmla="*/ 80 w 117"/>
                <a:gd name="T63" fmla="*/ 187 h 188"/>
                <a:gd name="T64" fmla="*/ 81 w 117"/>
                <a:gd name="T65" fmla="*/ 187 h 188"/>
                <a:gd name="T66" fmla="*/ 81 w 117"/>
                <a:gd name="T67" fmla="*/ 187 h 188"/>
                <a:gd name="T68" fmla="*/ 81 w 117"/>
                <a:gd name="T69" fmla="*/ 187 h 188"/>
                <a:gd name="T70" fmla="*/ 117 w 117"/>
                <a:gd name="T71" fmla="*/ 151 h 188"/>
                <a:gd name="T72" fmla="*/ 57 w 117"/>
                <a:gd name="T73" fmla="*/ 31 h 188"/>
                <a:gd name="T74" fmla="*/ 86 w 117"/>
                <a:gd name="T75" fmla="*/ 12 h 188"/>
                <a:gd name="T76" fmla="*/ 58 w 117"/>
                <a:gd name="T77" fmla="*/ 0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17" h="188">
                  <a:moveTo>
                    <a:pt x="58" y="0"/>
                  </a:moveTo>
                  <a:cubicBezTo>
                    <a:pt x="59" y="2"/>
                    <a:pt x="59" y="2"/>
                    <a:pt x="59" y="2"/>
                  </a:cubicBezTo>
                  <a:cubicBezTo>
                    <a:pt x="62" y="7"/>
                    <a:pt x="60" y="14"/>
                    <a:pt x="54" y="17"/>
                  </a:cubicBezTo>
                  <a:cubicBezTo>
                    <a:pt x="54" y="17"/>
                    <a:pt x="54" y="17"/>
                    <a:pt x="54" y="17"/>
                  </a:cubicBezTo>
                  <a:cubicBezTo>
                    <a:pt x="54" y="17"/>
                    <a:pt x="54" y="17"/>
                    <a:pt x="54" y="17"/>
                  </a:cubicBezTo>
                  <a:cubicBezTo>
                    <a:pt x="54" y="17"/>
                    <a:pt x="54" y="17"/>
                    <a:pt x="54" y="17"/>
                  </a:cubicBezTo>
                  <a:cubicBezTo>
                    <a:pt x="54" y="17"/>
                    <a:pt x="54" y="17"/>
                    <a:pt x="54" y="17"/>
                  </a:cubicBezTo>
                  <a:cubicBezTo>
                    <a:pt x="54" y="17"/>
                    <a:pt x="54" y="17"/>
                    <a:pt x="54" y="17"/>
                  </a:cubicBezTo>
                  <a:cubicBezTo>
                    <a:pt x="54" y="17"/>
                    <a:pt x="54" y="17"/>
                    <a:pt x="54" y="17"/>
                  </a:cubicBezTo>
                  <a:cubicBezTo>
                    <a:pt x="54" y="17"/>
                    <a:pt x="54" y="17"/>
                    <a:pt x="54" y="17"/>
                  </a:cubicBezTo>
                  <a:cubicBezTo>
                    <a:pt x="54" y="17"/>
                    <a:pt x="54" y="17"/>
                    <a:pt x="54" y="17"/>
                  </a:cubicBezTo>
                  <a:cubicBezTo>
                    <a:pt x="54" y="17"/>
                    <a:pt x="54" y="17"/>
                    <a:pt x="54" y="17"/>
                  </a:cubicBezTo>
                  <a:cubicBezTo>
                    <a:pt x="54" y="17"/>
                    <a:pt x="54" y="17"/>
                    <a:pt x="54" y="17"/>
                  </a:cubicBezTo>
                  <a:cubicBezTo>
                    <a:pt x="54" y="17"/>
                    <a:pt x="54" y="17"/>
                    <a:pt x="54" y="17"/>
                  </a:cubicBezTo>
                  <a:cubicBezTo>
                    <a:pt x="54" y="17"/>
                    <a:pt x="54" y="17"/>
                    <a:pt x="54" y="17"/>
                  </a:cubicBezTo>
                  <a:cubicBezTo>
                    <a:pt x="54" y="17"/>
                    <a:pt x="54" y="17"/>
                    <a:pt x="54" y="17"/>
                  </a:cubicBezTo>
                  <a:cubicBezTo>
                    <a:pt x="54" y="17"/>
                    <a:pt x="54" y="17"/>
                    <a:pt x="54" y="17"/>
                  </a:cubicBezTo>
                  <a:cubicBezTo>
                    <a:pt x="54" y="17"/>
                    <a:pt x="54" y="17"/>
                    <a:pt x="54" y="17"/>
                  </a:cubicBezTo>
                  <a:cubicBezTo>
                    <a:pt x="54" y="17"/>
                    <a:pt x="54" y="17"/>
                    <a:pt x="54" y="17"/>
                  </a:cubicBezTo>
                  <a:cubicBezTo>
                    <a:pt x="54" y="17"/>
                    <a:pt x="54" y="17"/>
                    <a:pt x="54" y="17"/>
                  </a:cubicBezTo>
                  <a:cubicBezTo>
                    <a:pt x="54" y="17"/>
                    <a:pt x="54" y="17"/>
                    <a:pt x="54" y="17"/>
                  </a:cubicBezTo>
                  <a:cubicBezTo>
                    <a:pt x="54" y="17"/>
                    <a:pt x="54" y="17"/>
                    <a:pt x="54" y="17"/>
                  </a:cubicBezTo>
                  <a:cubicBezTo>
                    <a:pt x="54" y="17"/>
                    <a:pt x="54" y="17"/>
                    <a:pt x="54" y="17"/>
                  </a:cubicBezTo>
                  <a:cubicBezTo>
                    <a:pt x="54" y="17"/>
                    <a:pt x="54" y="17"/>
                    <a:pt x="54" y="17"/>
                  </a:cubicBezTo>
                  <a:cubicBezTo>
                    <a:pt x="54" y="17"/>
                    <a:pt x="54" y="17"/>
                    <a:pt x="54" y="17"/>
                  </a:cubicBezTo>
                  <a:cubicBezTo>
                    <a:pt x="54" y="17"/>
                    <a:pt x="54" y="17"/>
                    <a:pt x="54" y="17"/>
                  </a:cubicBezTo>
                  <a:cubicBezTo>
                    <a:pt x="54" y="17"/>
                    <a:pt x="54" y="17"/>
                    <a:pt x="54" y="17"/>
                  </a:cubicBezTo>
                  <a:cubicBezTo>
                    <a:pt x="54" y="17"/>
                    <a:pt x="54" y="17"/>
                    <a:pt x="54" y="17"/>
                  </a:cubicBezTo>
                  <a:cubicBezTo>
                    <a:pt x="54" y="17"/>
                    <a:pt x="54" y="17"/>
                    <a:pt x="54" y="17"/>
                  </a:cubicBezTo>
                  <a:cubicBezTo>
                    <a:pt x="26" y="30"/>
                    <a:pt x="26" y="30"/>
                    <a:pt x="26" y="30"/>
                  </a:cubicBezTo>
                  <a:cubicBezTo>
                    <a:pt x="26" y="30"/>
                    <a:pt x="26" y="30"/>
                    <a:pt x="26" y="30"/>
                  </a:cubicBezTo>
                  <a:cubicBezTo>
                    <a:pt x="24" y="30"/>
                    <a:pt x="23" y="31"/>
                    <a:pt x="21" y="31"/>
                  </a:cubicBezTo>
                  <a:cubicBezTo>
                    <a:pt x="21" y="31"/>
                    <a:pt x="21" y="31"/>
                    <a:pt x="21" y="31"/>
                  </a:cubicBezTo>
                  <a:cubicBezTo>
                    <a:pt x="21" y="31"/>
                    <a:pt x="21" y="31"/>
                    <a:pt x="21" y="31"/>
                  </a:cubicBezTo>
                  <a:cubicBezTo>
                    <a:pt x="21" y="31"/>
                    <a:pt x="21" y="31"/>
                    <a:pt x="21" y="31"/>
                  </a:cubicBezTo>
                  <a:cubicBezTo>
                    <a:pt x="21" y="31"/>
                    <a:pt x="21" y="31"/>
                    <a:pt x="21" y="31"/>
                  </a:cubicBezTo>
                  <a:cubicBezTo>
                    <a:pt x="17" y="31"/>
                    <a:pt x="13" y="28"/>
                    <a:pt x="11" y="24"/>
                  </a:cubicBezTo>
                  <a:cubicBezTo>
                    <a:pt x="11" y="24"/>
                    <a:pt x="11" y="24"/>
                    <a:pt x="11" y="24"/>
                  </a:cubicBezTo>
                  <a:cubicBezTo>
                    <a:pt x="11" y="24"/>
                    <a:pt x="11" y="24"/>
                    <a:pt x="11" y="24"/>
                  </a:cubicBezTo>
                  <a:cubicBezTo>
                    <a:pt x="11" y="24"/>
                    <a:pt x="11" y="24"/>
                    <a:pt x="11" y="24"/>
                  </a:cubicBezTo>
                  <a:cubicBezTo>
                    <a:pt x="11" y="24"/>
                    <a:pt x="11" y="24"/>
                    <a:pt x="11" y="24"/>
                  </a:cubicBezTo>
                  <a:cubicBezTo>
                    <a:pt x="10" y="21"/>
                    <a:pt x="10" y="21"/>
                    <a:pt x="10" y="21"/>
                  </a:cubicBezTo>
                  <a:cubicBezTo>
                    <a:pt x="7" y="27"/>
                    <a:pt x="0" y="42"/>
                    <a:pt x="0" y="59"/>
                  </a:cubicBezTo>
                  <a:cubicBezTo>
                    <a:pt x="0" y="67"/>
                    <a:pt x="2" y="75"/>
                    <a:pt x="6" y="84"/>
                  </a:cubicBezTo>
                  <a:cubicBezTo>
                    <a:pt x="25" y="119"/>
                    <a:pt x="88" y="137"/>
                    <a:pt x="87" y="162"/>
                  </a:cubicBezTo>
                  <a:cubicBezTo>
                    <a:pt x="87" y="163"/>
                    <a:pt x="87" y="164"/>
                    <a:pt x="87" y="165"/>
                  </a:cubicBezTo>
                  <a:cubicBezTo>
                    <a:pt x="85" y="175"/>
                    <a:pt x="78" y="183"/>
                    <a:pt x="78" y="186"/>
                  </a:cubicBezTo>
                  <a:cubicBezTo>
                    <a:pt x="78" y="187"/>
                    <a:pt x="79" y="188"/>
                    <a:pt x="80" y="188"/>
                  </a:cubicBezTo>
                  <a:cubicBezTo>
                    <a:pt x="80" y="188"/>
                    <a:pt x="80" y="188"/>
                    <a:pt x="80" y="187"/>
                  </a:cubicBezTo>
                  <a:cubicBezTo>
                    <a:pt x="80" y="187"/>
                    <a:pt x="80" y="187"/>
                    <a:pt x="80" y="187"/>
                  </a:cubicBezTo>
                  <a:cubicBezTo>
                    <a:pt x="80" y="187"/>
                    <a:pt x="80" y="187"/>
                    <a:pt x="80" y="187"/>
                  </a:cubicBezTo>
                  <a:cubicBezTo>
                    <a:pt x="80" y="187"/>
                    <a:pt x="80" y="187"/>
                    <a:pt x="80" y="187"/>
                  </a:cubicBezTo>
                  <a:cubicBezTo>
                    <a:pt x="80" y="187"/>
                    <a:pt x="80" y="187"/>
                    <a:pt x="80" y="187"/>
                  </a:cubicBezTo>
                  <a:cubicBezTo>
                    <a:pt x="80" y="187"/>
                    <a:pt x="80" y="187"/>
                    <a:pt x="80" y="187"/>
                  </a:cubicBezTo>
                  <a:cubicBezTo>
                    <a:pt x="80" y="187"/>
                    <a:pt x="80" y="187"/>
                    <a:pt x="80" y="187"/>
                  </a:cubicBezTo>
                  <a:cubicBezTo>
                    <a:pt x="80" y="187"/>
                    <a:pt x="80" y="187"/>
                    <a:pt x="80" y="187"/>
                  </a:cubicBezTo>
                  <a:cubicBezTo>
                    <a:pt x="80" y="187"/>
                    <a:pt x="80" y="187"/>
                    <a:pt x="80" y="187"/>
                  </a:cubicBezTo>
                  <a:cubicBezTo>
                    <a:pt x="80" y="187"/>
                    <a:pt x="80" y="187"/>
                    <a:pt x="80" y="187"/>
                  </a:cubicBezTo>
                  <a:cubicBezTo>
                    <a:pt x="80" y="187"/>
                    <a:pt x="80" y="187"/>
                    <a:pt x="80" y="187"/>
                  </a:cubicBezTo>
                  <a:cubicBezTo>
                    <a:pt x="80" y="187"/>
                    <a:pt x="80" y="187"/>
                    <a:pt x="80" y="187"/>
                  </a:cubicBezTo>
                  <a:cubicBezTo>
                    <a:pt x="80" y="187"/>
                    <a:pt x="80" y="187"/>
                    <a:pt x="80" y="187"/>
                  </a:cubicBezTo>
                  <a:cubicBezTo>
                    <a:pt x="80" y="187"/>
                    <a:pt x="80" y="187"/>
                    <a:pt x="80" y="187"/>
                  </a:cubicBezTo>
                  <a:cubicBezTo>
                    <a:pt x="80" y="187"/>
                    <a:pt x="80" y="187"/>
                    <a:pt x="80" y="187"/>
                  </a:cubicBezTo>
                  <a:cubicBezTo>
                    <a:pt x="80" y="187"/>
                    <a:pt x="80" y="187"/>
                    <a:pt x="80" y="187"/>
                  </a:cubicBezTo>
                  <a:cubicBezTo>
                    <a:pt x="80" y="187"/>
                    <a:pt x="80" y="187"/>
                    <a:pt x="80" y="187"/>
                  </a:cubicBezTo>
                  <a:cubicBezTo>
                    <a:pt x="80" y="187"/>
                    <a:pt x="81" y="187"/>
                    <a:pt x="81" y="187"/>
                  </a:cubicBezTo>
                  <a:cubicBezTo>
                    <a:pt x="81" y="187"/>
                    <a:pt x="81" y="187"/>
                    <a:pt x="81" y="187"/>
                  </a:cubicBezTo>
                  <a:cubicBezTo>
                    <a:pt x="81" y="187"/>
                    <a:pt x="81" y="187"/>
                    <a:pt x="81" y="187"/>
                  </a:cubicBezTo>
                  <a:cubicBezTo>
                    <a:pt x="81" y="187"/>
                    <a:pt x="81" y="187"/>
                    <a:pt x="81" y="187"/>
                  </a:cubicBezTo>
                  <a:cubicBezTo>
                    <a:pt x="81" y="187"/>
                    <a:pt x="81" y="187"/>
                    <a:pt x="81" y="187"/>
                  </a:cubicBezTo>
                  <a:cubicBezTo>
                    <a:pt x="81" y="187"/>
                    <a:pt x="81" y="187"/>
                    <a:pt x="81" y="187"/>
                  </a:cubicBezTo>
                  <a:cubicBezTo>
                    <a:pt x="87" y="186"/>
                    <a:pt x="107" y="172"/>
                    <a:pt x="117" y="151"/>
                  </a:cubicBezTo>
                  <a:cubicBezTo>
                    <a:pt x="97" y="135"/>
                    <a:pt x="64" y="119"/>
                    <a:pt x="51" y="95"/>
                  </a:cubicBezTo>
                  <a:cubicBezTo>
                    <a:pt x="35" y="64"/>
                    <a:pt x="57" y="31"/>
                    <a:pt x="57" y="31"/>
                  </a:cubicBezTo>
                  <a:cubicBezTo>
                    <a:pt x="64" y="23"/>
                    <a:pt x="64" y="23"/>
                    <a:pt x="64" y="23"/>
                  </a:cubicBezTo>
                  <a:cubicBezTo>
                    <a:pt x="64" y="23"/>
                    <a:pt x="69" y="14"/>
                    <a:pt x="86" y="12"/>
                  </a:cubicBezTo>
                  <a:cubicBezTo>
                    <a:pt x="87" y="12"/>
                    <a:pt x="88" y="12"/>
                    <a:pt x="88" y="12"/>
                  </a:cubicBezTo>
                  <a:cubicBezTo>
                    <a:pt x="80" y="5"/>
                    <a:pt x="70" y="1"/>
                    <a:pt x="58" y="0"/>
                  </a:cubicBezTo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373" name="Freeform 8">
              <a:extLst>
                <a:ext uri="{FF2B5EF4-FFF2-40B4-BE49-F238E27FC236}">
                  <a16:creationId xmlns:a16="http://schemas.microsoft.com/office/drawing/2014/main" id="{144A022D-AC1B-4332-9E28-7D6072D6067F}"/>
                </a:ext>
              </a:extLst>
            </p:cNvPr>
            <p:cNvSpPr>
              <a:spLocks/>
            </p:cNvSpPr>
            <p:nvPr/>
          </p:nvSpPr>
          <p:spPr bwMode="auto">
            <a:xfrm>
              <a:off x="-29" y="1467"/>
              <a:ext cx="468" cy="897"/>
            </a:xfrm>
            <a:custGeom>
              <a:avLst/>
              <a:gdLst>
                <a:gd name="T0" fmla="*/ 187 w 195"/>
                <a:gd name="T1" fmla="*/ 361 h 376"/>
                <a:gd name="T2" fmla="*/ 159 w 195"/>
                <a:gd name="T3" fmla="*/ 374 h 376"/>
                <a:gd name="T4" fmla="*/ 144 w 195"/>
                <a:gd name="T5" fmla="*/ 368 h 376"/>
                <a:gd name="T6" fmla="*/ 2 w 195"/>
                <a:gd name="T7" fmla="*/ 17 h 376"/>
                <a:gd name="T8" fmla="*/ 8 w 195"/>
                <a:gd name="T9" fmla="*/ 2 h 376"/>
                <a:gd name="T10" fmla="*/ 23 w 195"/>
                <a:gd name="T11" fmla="*/ 8 h 376"/>
                <a:gd name="T12" fmla="*/ 192 w 195"/>
                <a:gd name="T13" fmla="*/ 346 h 376"/>
                <a:gd name="T14" fmla="*/ 187 w 195"/>
                <a:gd name="T15" fmla="*/ 361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5" h="376">
                  <a:moveTo>
                    <a:pt x="187" y="361"/>
                  </a:moveTo>
                  <a:cubicBezTo>
                    <a:pt x="159" y="374"/>
                    <a:pt x="159" y="374"/>
                    <a:pt x="159" y="374"/>
                  </a:cubicBezTo>
                  <a:cubicBezTo>
                    <a:pt x="153" y="376"/>
                    <a:pt x="146" y="373"/>
                    <a:pt x="144" y="368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0" y="11"/>
                    <a:pt x="3" y="5"/>
                    <a:pt x="8" y="2"/>
                  </a:cubicBezTo>
                  <a:cubicBezTo>
                    <a:pt x="14" y="0"/>
                    <a:pt x="20" y="2"/>
                    <a:pt x="23" y="8"/>
                  </a:cubicBezTo>
                  <a:cubicBezTo>
                    <a:pt x="192" y="346"/>
                    <a:pt x="192" y="346"/>
                    <a:pt x="192" y="346"/>
                  </a:cubicBezTo>
                  <a:cubicBezTo>
                    <a:pt x="195" y="352"/>
                    <a:pt x="192" y="359"/>
                    <a:pt x="187" y="361"/>
                  </a:cubicBezTo>
                </a:path>
              </a:pathLst>
            </a:custGeom>
            <a:solidFill>
              <a:srgbClr val="DC75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374" name="Freeform 9">
              <a:extLst>
                <a:ext uri="{FF2B5EF4-FFF2-40B4-BE49-F238E27FC236}">
                  <a16:creationId xmlns:a16="http://schemas.microsoft.com/office/drawing/2014/main" id="{87CF930A-1A80-4B34-9073-C0FC9ABD06CA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" y="1844"/>
              <a:ext cx="120" cy="222"/>
            </a:xfrm>
            <a:custGeom>
              <a:avLst/>
              <a:gdLst>
                <a:gd name="T0" fmla="*/ 35 w 50"/>
                <a:gd name="T1" fmla="*/ 42 h 93"/>
                <a:gd name="T2" fmla="*/ 45 w 50"/>
                <a:gd name="T3" fmla="*/ 90 h 93"/>
                <a:gd name="T4" fmla="*/ 16 w 50"/>
                <a:gd name="T5" fmla="*/ 51 h 93"/>
                <a:gd name="T6" fmla="*/ 6 w 50"/>
                <a:gd name="T7" fmla="*/ 3 h 93"/>
                <a:gd name="T8" fmla="*/ 35 w 50"/>
                <a:gd name="T9" fmla="*/ 42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0" h="93">
                  <a:moveTo>
                    <a:pt x="35" y="42"/>
                  </a:moveTo>
                  <a:cubicBezTo>
                    <a:pt x="46" y="66"/>
                    <a:pt x="50" y="88"/>
                    <a:pt x="45" y="90"/>
                  </a:cubicBezTo>
                  <a:cubicBezTo>
                    <a:pt x="40" y="93"/>
                    <a:pt x="26" y="75"/>
                    <a:pt x="16" y="51"/>
                  </a:cubicBezTo>
                  <a:cubicBezTo>
                    <a:pt x="5" y="27"/>
                    <a:pt x="0" y="5"/>
                    <a:pt x="6" y="3"/>
                  </a:cubicBezTo>
                  <a:cubicBezTo>
                    <a:pt x="11" y="0"/>
                    <a:pt x="24" y="18"/>
                    <a:pt x="35" y="4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375" name="Freeform 10">
              <a:extLst>
                <a:ext uri="{FF2B5EF4-FFF2-40B4-BE49-F238E27FC236}">
                  <a16:creationId xmlns:a16="http://schemas.microsoft.com/office/drawing/2014/main" id="{25FC9FBE-4A83-4781-9AF0-426B8A3D5385}"/>
                </a:ext>
              </a:extLst>
            </p:cNvPr>
            <p:cNvSpPr>
              <a:spLocks/>
            </p:cNvSpPr>
            <p:nvPr/>
          </p:nvSpPr>
          <p:spPr bwMode="auto">
            <a:xfrm>
              <a:off x="-24" y="1472"/>
              <a:ext cx="14" cy="26"/>
            </a:xfrm>
            <a:custGeom>
              <a:avLst/>
              <a:gdLst>
                <a:gd name="T0" fmla="*/ 6 w 6"/>
                <a:gd name="T1" fmla="*/ 0 h 11"/>
                <a:gd name="T2" fmla="*/ 6 w 6"/>
                <a:gd name="T3" fmla="*/ 0 h 11"/>
                <a:gd name="T4" fmla="*/ 0 w 6"/>
                <a:gd name="T5" fmla="*/ 11 h 11"/>
                <a:gd name="T6" fmla="*/ 6 w 6"/>
                <a:gd name="T7" fmla="*/ 0 h 11"/>
                <a:gd name="T8" fmla="*/ 6 w 6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11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2" y="2"/>
                    <a:pt x="0" y="6"/>
                    <a:pt x="0" y="11"/>
                  </a:cubicBezTo>
                  <a:cubicBezTo>
                    <a:pt x="0" y="6"/>
                    <a:pt x="2" y="2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solidFill>
              <a:srgbClr val="F2C3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376" name="Freeform 11">
              <a:extLst>
                <a:ext uri="{FF2B5EF4-FFF2-40B4-BE49-F238E27FC236}">
                  <a16:creationId xmlns:a16="http://schemas.microsoft.com/office/drawing/2014/main" id="{5349D950-5DC0-444C-9ADE-515EBFDFCE5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17" y="2328"/>
              <a:ext cx="103" cy="33"/>
            </a:xfrm>
            <a:custGeom>
              <a:avLst/>
              <a:gdLst>
                <a:gd name="T0" fmla="*/ 10 w 43"/>
                <a:gd name="T1" fmla="*/ 14 h 14"/>
                <a:gd name="T2" fmla="*/ 10 w 43"/>
                <a:gd name="T3" fmla="*/ 14 h 14"/>
                <a:gd name="T4" fmla="*/ 10 w 43"/>
                <a:gd name="T5" fmla="*/ 14 h 14"/>
                <a:gd name="T6" fmla="*/ 10 w 43"/>
                <a:gd name="T7" fmla="*/ 14 h 14"/>
                <a:gd name="T8" fmla="*/ 15 w 43"/>
                <a:gd name="T9" fmla="*/ 13 h 14"/>
                <a:gd name="T10" fmla="*/ 10 w 43"/>
                <a:gd name="T11" fmla="*/ 14 h 14"/>
                <a:gd name="T12" fmla="*/ 15 w 43"/>
                <a:gd name="T13" fmla="*/ 13 h 14"/>
                <a:gd name="T14" fmla="*/ 0 w 43"/>
                <a:gd name="T15" fmla="*/ 7 h 14"/>
                <a:gd name="T16" fmla="*/ 0 w 43"/>
                <a:gd name="T17" fmla="*/ 7 h 14"/>
                <a:gd name="T18" fmla="*/ 0 w 43"/>
                <a:gd name="T19" fmla="*/ 7 h 14"/>
                <a:gd name="T20" fmla="*/ 0 w 43"/>
                <a:gd name="T21" fmla="*/ 7 h 14"/>
                <a:gd name="T22" fmla="*/ 0 w 43"/>
                <a:gd name="T23" fmla="*/ 7 h 14"/>
                <a:gd name="T24" fmla="*/ 0 w 43"/>
                <a:gd name="T25" fmla="*/ 7 h 14"/>
                <a:gd name="T26" fmla="*/ 43 w 43"/>
                <a:gd name="T27" fmla="*/ 0 h 14"/>
                <a:gd name="T28" fmla="*/ 43 w 43"/>
                <a:gd name="T29" fmla="*/ 0 h 14"/>
                <a:gd name="T30" fmla="*/ 43 w 43"/>
                <a:gd name="T31" fmla="*/ 0 h 14"/>
                <a:gd name="T32" fmla="*/ 43 w 43"/>
                <a:gd name="T33" fmla="*/ 0 h 14"/>
                <a:gd name="T34" fmla="*/ 43 w 43"/>
                <a:gd name="T35" fmla="*/ 0 h 14"/>
                <a:gd name="T36" fmla="*/ 43 w 43"/>
                <a:gd name="T37" fmla="*/ 0 h 14"/>
                <a:gd name="T38" fmla="*/ 43 w 43"/>
                <a:gd name="T39" fmla="*/ 0 h 14"/>
                <a:gd name="T40" fmla="*/ 43 w 43"/>
                <a:gd name="T41" fmla="*/ 0 h 14"/>
                <a:gd name="T42" fmla="*/ 43 w 43"/>
                <a:gd name="T43" fmla="*/ 0 h 14"/>
                <a:gd name="T44" fmla="*/ 43 w 43"/>
                <a:gd name="T45" fmla="*/ 0 h 14"/>
                <a:gd name="T46" fmla="*/ 43 w 43"/>
                <a:gd name="T47" fmla="*/ 0 h 14"/>
                <a:gd name="T48" fmla="*/ 43 w 43"/>
                <a:gd name="T49" fmla="*/ 0 h 14"/>
                <a:gd name="T50" fmla="*/ 43 w 43"/>
                <a:gd name="T51" fmla="*/ 0 h 14"/>
                <a:gd name="T52" fmla="*/ 43 w 43"/>
                <a:gd name="T53" fmla="*/ 0 h 14"/>
                <a:gd name="T54" fmla="*/ 43 w 43"/>
                <a:gd name="T55" fmla="*/ 0 h 14"/>
                <a:gd name="T56" fmla="*/ 43 w 43"/>
                <a:gd name="T57" fmla="*/ 0 h 14"/>
                <a:gd name="T58" fmla="*/ 43 w 43"/>
                <a:gd name="T59" fmla="*/ 0 h 14"/>
                <a:gd name="T60" fmla="*/ 43 w 43"/>
                <a:gd name="T61" fmla="*/ 0 h 14"/>
                <a:gd name="T62" fmla="*/ 43 w 43"/>
                <a:gd name="T63" fmla="*/ 0 h 14"/>
                <a:gd name="T64" fmla="*/ 43 w 43"/>
                <a:gd name="T65" fmla="*/ 0 h 14"/>
                <a:gd name="T66" fmla="*/ 43 w 43"/>
                <a:gd name="T67" fmla="*/ 0 h 14"/>
                <a:gd name="T68" fmla="*/ 43 w 43"/>
                <a:gd name="T69" fmla="*/ 0 h 14"/>
                <a:gd name="T70" fmla="*/ 43 w 43"/>
                <a:gd name="T71" fmla="*/ 0 h 14"/>
                <a:gd name="T72" fmla="*/ 43 w 43"/>
                <a:gd name="T73" fmla="*/ 0 h 14"/>
                <a:gd name="T74" fmla="*/ 43 w 43"/>
                <a:gd name="T75" fmla="*/ 0 h 14"/>
                <a:gd name="T76" fmla="*/ 43 w 43"/>
                <a:gd name="T77" fmla="*/ 0 h 14"/>
                <a:gd name="T78" fmla="*/ 43 w 43"/>
                <a:gd name="T79" fmla="*/ 0 h 14"/>
                <a:gd name="T80" fmla="*/ 43 w 43"/>
                <a:gd name="T81" fmla="*/ 0 h 14"/>
                <a:gd name="T82" fmla="*/ 43 w 43"/>
                <a:gd name="T83" fmla="*/ 0 h 14"/>
                <a:gd name="T84" fmla="*/ 43 w 43"/>
                <a:gd name="T85" fmla="*/ 0 h 14"/>
                <a:gd name="T86" fmla="*/ 43 w 43"/>
                <a:gd name="T87" fmla="*/ 0 h 14"/>
                <a:gd name="T88" fmla="*/ 43 w 43"/>
                <a:gd name="T89" fmla="*/ 0 h 14"/>
                <a:gd name="T90" fmla="*/ 43 w 43"/>
                <a:gd name="T91" fmla="*/ 0 h 14"/>
                <a:gd name="T92" fmla="*/ 43 w 43"/>
                <a:gd name="T93" fmla="*/ 0 h 14"/>
                <a:gd name="T94" fmla="*/ 43 w 43"/>
                <a:gd name="T95" fmla="*/ 0 h 14"/>
                <a:gd name="T96" fmla="*/ 43 w 43"/>
                <a:gd name="T97" fmla="*/ 0 h 14"/>
                <a:gd name="T98" fmla="*/ 43 w 43"/>
                <a:gd name="T99" fmla="*/ 0 h 14"/>
                <a:gd name="T100" fmla="*/ 43 w 43"/>
                <a:gd name="T101" fmla="*/ 0 h 14"/>
                <a:gd name="T102" fmla="*/ 43 w 43"/>
                <a:gd name="T10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3" h="14">
                  <a:moveTo>
                    <a:pt x="10" y="14"/>
                  </a:moveTo>
                  <a:cubicBezTo>
                    <a:pt x="10" y="14"/>
                    <a:pt x="10" y="14"/>
                    <a:pt x="10" y="14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0" y="14"/>
                    <a:pt x="10" y="14"/>
                    <a:pt x="10" y="14"/>
                  </a:cubicBezTo>
                  <a:moveTo>
                    <a:pt x="15" y="13"/>
                  </a:moveTo>
                  <a:cubicBezTo>
                    <a:pt x="13" y="13"/>
                    <a:pt x="12" y="14"/>
                    <a:pt x="10" y="14"/>
                  </a:cubicBezTo>
                  <a:cubicBezTo>
                    <a:pt x="12" y="14"/>
                    <a:pt x="13" y="13"/>
                    <a:pt x="15" y="13"/>
                  </a:cubicBezTo>
                  <a:moveTo>
                    <a:pt x="0" y="7"/>
                  </a:move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moveTo>
                    <a:pt x="0" y="7"/>
                  </a:move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moveTo>
                    <a:pt x="43" y="0"/>
                  </a:move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moveTo>
                    <a:pt x="43" y="0"/>
                  </a:move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moveTo>
                    <a:pt x="43" y="0"/>
                  </a:move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moveTo>
                    <a:pt x="43" y="0"/>
                  </a:move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moveTo>
                    <a:pt x="43" y="0"/>
                  </a:move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moveTo>
                    <a:pt x="43" y="0"/>
                  </a:move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moveTo>
                    <a:pt x="43" y="0"/>
                  </a:move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moveTo>
                    <a:pt x="43" y="0"/>
                  </a:move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moveTo>
                    <a:pt x="43" y="0"/>
                  </a:move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moveTo>
                    <a:pt x="43" y="0"/>
                  </a:move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moveTo>
                    <a:pt x="43" y="0"/>
                  </a:move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moveTo>
                    <a:pt x="43" y="0"/>
                  </a:move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moveTo>
                    <a:pt x="43" y="0"/>
                  </a:move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</a:path>
              </a:pathLst>
            </a:custGeom>
            <a:solidFill>
              <a:srgbClr val="0026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377" name="Freeform 12">
              <a:extLst>
                <a:ext uri="{FF2B5EF4-FFF2-40B4-BE49-F238E27FC236}">
                  <a16:creationId xmlns:a16="http://schemas.microsoft.com/office/drawing/2014/main" id="{55D0BDCE-4081-4C7B-AFAD-C3D499EAFAC3}"/>
                </a:ext>
              </a:extLst>
            </p:cNvPr>
            <p:cNvSpPr>
              <a:spLocks/>
            </p:cNvSpPr>
            <p:nvPr/>
          </p:nvSpPr>
          <p:spPr bwMode="auto">
            <a:xfrm>
              <a:off x="-24" y="1470"/>
              <a:ext cx="458" cy="891"/>
            </a:xfrm>
            <a:custGeom>
              <a:avLst/>
              <a:gdLst>
                <a:gd name="T0" fmla="*/ 11 w 191"/>
                <a:gd name="T1" fmla="*/ 0 h 374"/>
                <a:gd name="T2" fmla="*/ 6 w 191"/>
                <a:gd name="T3" fmla="*/ 1 h 374"/>
                <a:gd name="T4" fmla="*/ 6 w 191"/>
                <a:gd name="T5" fmla="*/ 1 h 374"/>
                <a:gd name="T6" fmla="*/ 0 w 191"/>
                <a:gd name="T7" fmla="*/ 12 h 374"/>
                <a:gd name="T8" fmla="*/ 0 w 191"/>
                <a:gd name="T9" fmla="*/ 16 h 374"/>
                <a:gd name="T10" fmla="*/ 142 w 191"/>
                <a:gd name="T11" fmla="*/ 367 h 374"/>
                <a:gd name="T12" fmla="*/ 142 w 191"/>
                <a:gd name="T13" fmla="*/ 367 h 374"/>
                <a:gd name="T14" fmla="*/ 142 w 191"/>
                <a:gd name="T15" fmla="*/ 367 h 374"/>
                <a:gd name="T16" fmla="*/ 142 w 191"/>
                <a:gd name="T17" fmla="*/ 367 h 374"/>
                <a:gd name="T18" fmla="*/ 142 w 191"/>
                <a:gd name="T19" fmla="*/ 367 h 374"/>
                <a:gd name="T20" fmla="*/ 152 w 191"/>
                <a:gd name="T21" fmla="*/ 374 h 374"/>
                <a:gd name="T22" fmla="*/ 152 w 191"/>
                <a:gd name="T23" fmla="*/ 374 h 374"/>
                <a:gd name="T24" fmla="*/ 152 w 191"/>
                <a:gd name="T25" fmla="*/ 374 h 374"/>
                <a:gd name="T26" fmla="*/ 157 w 191"/>
                <a:gd name="T27" fmla="*/ 373 h 374"/>
                <a:gd name="T28" fmla="*/ 157 w 191"/>
                <a:gd name="T29" fmla="*/ 373 h 374"/>
                <a:gd name="T30" fmla="*/ 185 w 191"/>
                <a:gd name="T31" fmla="*/ 360 h 374"/>
                <a:gd name="T32" fmla="*/ 185 w 191"/>
                <a:gd name="T33" fmla="*/ 360 h 374"/>
                <a:gd name="T34" fmla="*/ 185 w 191"/>
                <a:gd name="T35" fmla="*/ 360 h 374"/>
                <a:gd name="T36" fmla="*/ 185 w 191"/>
                <a:gd name="T37" fmla="*/ 360 h 374"/>
                <a:gd name="T38" fmla="*/ 185 w 191"/>
                <a:gd name="T39" fmla="*/ 360 h 374"/>
                <a:gd name="T40" fmla="*/ 185 w 191"/>
                <a:gd name="T41" fmla="*/ 360 h 374"/>
                <a:gd name="T42" fmla="*/ 185 w 191"/>
                <a:gd name="T43" fmla="*/ 360 h 374"/>
                <a:gd name="T44" fmla="*/ 185 w 191"/>
                <a:gd name="T45" fmla="*/ 360 h 374"/>
                <a:gd name="T46" fmla="*/ 185 w 191"/>
                <a:gd name="T47" fmla="*/ 360 h 374"/>
                <a:gd name="T48" fmla="*/ 185 w 191"/>
                <a:gd name="T49" fmla="*/ 360 h 374"/>
                <a:gd name="T50" fmla="*/ 185 w 191"/>
                <a:gd name="T51" fmla="*/ 360 h 374"/>
                <a:gd name="T52" fmla="*/ 185 w 191"/>
                <a:gd name="T53" fmla="*/ 360 h 374"/>
                <a:gd name="T54" fmla="*/ 185 w 191"/>
                <a:gd name="T55" fmla="*/ 360 h 374"/>
                <a:gd name="T56" fmla="*/ 185 w 191"/>
                <a:gd name="T57" fmla="*/ 360 h 374"/>
                <a:gd name="T58" fmla="*/ 185 w 191"/>
                <a:gd name="T59" fmla="*/ 360 h 374"/>
                <a:gd name="T60" fmla="*/ 185 w 191"/>
                <a:gd name="T61" fmla="*/ 360 h 374"/>
                <a:gd name="T62" fmla="*/ 185 w 191"/>
                <a:gd name="T63" fmla="*/ 360 h 374"/>
                <a:gd name="T64" fmla="*/ 185 w 191"/>
                <a:gd name="T65" fmla="*/ 360 h 374"/>
                <a:gd name="T66" fmla="*/ 185 w 191"/>
                <a:gd name="T67" fmla="*/ 360 h 374"/>
                <a:gd name="T68" fmla="*/ 185 w 191"/>
                <a:gd name="T69" fmla="*/ 360 h 374"/>
                <a:gd name="T70" fmla="*/ 185 w 191"/>
                <a:gd name="T71" fmla="*/ 360 h 374"/>
                <a:gd name="T72" fmla="*/ 185 w 191"/>
                <a:gd name="T73" fmla="*/ 360 h 374"/>
                <a:gd name="T74" fmla="*/ 185 w 191"/>
                <a:gd name="T75" fmla="*/ 360 h 374"/>
                <a:gd name="T76" fmla="*/ 185 w 191"/>
                <a:gd name="T77" fmla="*/ 360 h 374"/>
                <a:gd name="T78" fmla="*/ 185 w 191"/>
                <a:gd name="T79" fmla="*/ 360 h 374"/>
                <a:gd name="T80" fmla="*/ 185 w 191"/>
                <a:gd name="T81" fmla="*/ 360 h 374"/>
                <a:gd name="T82" fmla="*/ 185 w 191"/>
                <a:gd name="T83" fmla="*/ 360 h 374"/>
                <a:gd name="T84" fmla="*/ 191 w 191"/>
                <a:gd name="T85" fmla="*/ 349 h 374"/>
                <a:gd name="T86" fmla="*/ 168 w 191"/>
                <a:gd name="T87" fmla="*/ 360 h 374"/>
                <a:gd name="T88" fmla="*/ 163 w 191"/>
                <a:gd name="T89" fmla="*/ 361 h 374"/>
                <a:gd name="T90" fmla="*/ 153 w 191"/>
                <a:gd name="T91" fmla="*/ 354 h 374"/>
                <a:gd name="T92" fmla="*/ 108 w 191"/>
                <a:gd name="T93" fmla="*/ 242 h 374"/>
                <a:gd name="T94" fmla="*/ 88 w 191"/>
                <a:gd name="T95" fmla="*/ 208 h 374"/>
                <a:gd name="T96" fmla="*/ 76 w 191"/>
                <a:gd name="T97" fmla="*/ 162 h 374"/>
                <a:gd name="T98" fmla="*/ 11 w 191"/>
                <a:gd name="T99" fmla="*/ 3 h 374"/>
                <a:gd name="T100" fmla="*/ 11 w 191"/>
                <a:gd name="T101" fmla="*/ 0 h 374"/>
                <a:gd name="T102" fmla="*/ 11 w 191"/>
                <a:gd name="T103" fmla="*/ 0 h 3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91" h="374">
                  <a:moveTo>
                    <a:pt x="11" y="0"/>
                  </a:moveTo>
                  <a:cubicBezTo>
                    <a:pt x="9" y="0"/>
                    <a:pt x="8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2" y="3"/>
                    <a:pt x="0" y="7"/>
                    <a:pt x="0" y="12"/>
                  </a:cubicBezTo>
                  <a:cubicBezTo>
                    <a:pt x="0" y="13"/>
                    <a:pt x="0" y="14"/>
                    <a:pt x="0" y="16"/>
                  </a:cubicBezTo>
                  <a:cubicBezTo>
                    <a:pt x="142" y="367"/>
                    <a:pt x="142" y="367"/>
                    <a:pt x="142" y="367"/>
                  </a:cubicBezTo>
                  <a:cubicBezTo>
                    <a:pt x="142" y="367"/>
                    <a:pt x="142" y="367"/>
                    <a:pt x="142" y="367"/>
                  </a:cubicBezTo>
                  <a:cubicBezTo>
                    <a:pt x="142" y="367"/>
                    <a:pt x="142" y="367"/>
                    <a:pt x="142" y="367"/>
                  </a:cubicBezTo>
                  <a:cubicBezTo>
                    <a:pt x="142" y="367"/>
                    <a:pt x="142" y="367"/>
                    <a:pt x="142" y="367"/>
                  </a:cubicBezTo>
                  <a:cubicBezTo>
                    <a:pt x="142" y="367"/>
                    <a:pt x="142" y="367"/>
                    <a:pt x="142" y="367"/>
                  </a:cubicBezTo>
                  <a:cubicBezTo>
                    <a:pt x="144" y="371"/>
                    <a:pt x="148" y="374"/>
                    <a:pt x="152" y="374"/>
                  </a:cubicBezTo>
                  <a:cubicBezTo>
                    <a:pt x="152" y="374"/>
                    <a:pt x="152" y="374"/>
                    <a:pt x="152" y="374"/>
                  </a:cubicBezTo>
                  <a:cubicBezTo>
                    <a:pt x="152" y="374"/>
                    <a:pt x="152" y="374"/>
                    <a:pt x="152" y="374"/>
                  </a:cubicBezTo>
                  <a:cubicBezTo>
                    <a:pt x="154" y="374"/>
                    <a:pt x="155" y="373"/>
                    <a:pt x="157" y="373"/>
                  </a:cubicBezTo>
                  <a:cubicBezTo>
                    <a:pt x="157" y="373"/>
                    <a:pt x="157" y="373"/>
                    <a:pt x="157" y="373"/>
                  </a:cubicBezTo>
                  <a:cubicBezTo>
                    <a:pt x="185" y="360"/>
                    <a:pt x="185" y="360"/>
                    <a:pt x="185" y="360"/>
                  </a:cubicBezTo>
                  <a:cubicBezTo>
                    <a:pt x="185" y="360"/>
                    <a:pt x="185" y="360"/>
                    <a:pt x="185" y="360"/>
                  </a:cubicBezTo>
                  <a:cubicBezTo>
                    <a:pt x="185" y="360"/>
                    <a:pt x="185" y="360"/>
                    <a:pt x="185" y="360"/>
                  </a:cubicBezTo>
                  <a:cubicBezTo>
                    <a:pt x="185" y="360"/>
                    <a:pt x="185" y="360"/>
                    <a:pt x="185" y="360"/>
                  </a:cubicBezTo>
                  <a:cubicBezTo>
                    <a:pt x="185" y="360"/>
                    <a:pt x="185" y="360"/>
                    <a:pt x="185" y="360"/>
                  </a:cubicBezTo>
                  <a:cubicBezTo>
                    <a:pt x="185" y="360"/>
                    <a:pt x="185" y="360"/>
                    <a:pt x="185" y="360"/>
                  </a:cubicBezTo>
                  <a:cubicBezTo>
                    <a:pt x="185" y="360"/>
                    <a:pt x="185" y="360"/>
                    <a:pt x="185" y="360"/>
                  </a:cubicBezTo>
                  <a:cubicBezTo>
                    <a:pt x="185" y="360"/>
                    <a:pt x="185" y="360"/>
                    <a:pt x="185" y="360"/>
                  </a:cubicBezTo>
                  <a:cubicBezTo>
                    <a:pt x="185" y="360"/>
                    <a:pt x="185" y="360"/>
                    <a:pt x="185" y="360"/>
                  </a:cubicBezTo>
                  <a:cubicBezTo>
                    <a:pt x="185" y="360"/>
                    <a:pt x="185" y="360"/>
                    <a:pt x="185" y="360"/>
                  </a:cubicBezTo>
                  <a:cubicBezTo>
                    <a:pt x="185" y="360"/>
                    <a:pt x="185" y="360"/>
                    <a:pt x="185" y="360"/>
                  </a:cubicBezTo>
                  <a:cubicBezTo>
                    <a:pt x="185" y="360"/>
                    <a:pt x="185" y="360"/>
                    <a:pt x="185" y="360"/>
                  </a:cubicBezTo>
                  <a:cubicBezTo>
                    <a:pt x="185" y="360"/>
                    <a:pt x="185" y="360"/>
                    <a:pt x="185" y="360"/>
                  </a:cubicBezTo>
                  <a:cubicBezTo>
                    <a:pt x="185" y="360"/>
                    <a:pt x="185" y="360"/>
                    <a:pt x="185" y="360"/>
                  </a:cubicBezTo>
                  <a:cubicBezTo>
                    <a:pt x="185" y="360"/>
                    <a:pt x="185" y="360"/>
                    <a:pt x="185" y="360"/>
                  </a:cubicBezTo>
                  <a:cubicBezTo>
                    <a:pt x="185" y="360"/>
                    <a:pt x="185" y="360"/>
                    <a:pt x="185" y="360"/>
                  </a:cubicBezTo>
                  <a:cubicBezTo>
                    <a:pt x="185" y="360"/>
                    <a:pt x="185" y="360"/>
                    <a:pt x="185" y="360"/>
                  </a:cubicBezTo>
                  <a:cubicBezTo>
                    <a:pt x="185" y="360"/>
                    <a:pt x="185" y="360"/>
                    <a:pt x="185" y="360"/>
                  </a:cubicBezTo>
                  <a:cubicBezTo>
                    <a:pt x="185" y="360"/>
                    <a:pt x="185" y="360"/>
                    <a:pt x="185" y="360"/>
                  </a:cubicBezTo>
                  <a:cubicBezTo>
                    <a:pt x="185" y="360"/>
                    <a:pt x="185" y="360"/>
                    <a:pt x="185" y="360"/>
                  </a:cubicBezTo>
                  <a:cubicBezTo>
                    <a:pt x="185" y="360"/>
                    <a:pt x="185" y="360"/>
                    <a:pt x="185" y="360"/>
                  </a:cubicBezTo>
                  <a:cubicBezTo>
                    <a:pt x="185" y="360"/>
                    <a:pt x="185" y="360"/>
                    <a:pt x="185" y="360"/>
                  </a:cubicBezTo>
                  <a:cubicBezTo>
                    <a:pt x="185" y="360"/>
                    <a:pt x="185" y="360"/>
                    <a:pt x="185" y="360"/>
                  </a:cubicBezTo>
                  <a:cubicBezTo>
                    <a:pt x="185" y="360"/>
                    <a:pt x="185" y="360"/>
                    <a:pt x="185" y="360"/>
                  </a:cubicBezTo>
                  <a:cubicBezTo>
                    <a:pt x="185" y="360"/>
                    <a:pt x="185" y="360"/>
                    <a:pt x="185" y="360"/>
                  </a:cubicBezTo>
                  <a:cubicBezTo>
                    <a:pt x="185" y="360"/>
                    <a:pt x="185" y="360"/>
                    <a:pt x="185" y="360"/>
                  </a:cubicBezTo>
                  <a:cubicBezTo>
                    <a:pt x="185" y="360"/>
                    <a:pt x="185" y="360"/>
                    <a:pt x="185" y="360"/>
                  </a:cubicBezTo>
                  <a:cubicBezTo>
                    <a:pt x="189" y="357"/>
                    <a:pt x="191" y="353"/>
                    <a:pt x="191" y="349"/>
                  </a:cubicBezTo>
                  <a:cubicBezTo>
                    <a:pt x="168" y="360"/>
                    <a:pt x="168" y="360"/>
                    <a:pt x="168" y="360"/>
                  </a:cubicBezTo>
                  <a:cubicBezTo>
                    <a:pt x="166" y="360"/>
                    <a:pt x="165" y="361"/>
                    <a:pt x="163" y="361"/>
                  </a:cubicBezTo>
                  <a:cubicBezTo>
                    <a:pt x="159" y="361"/>
                    <a:pt x="155" y="358"/>
                    <a:pt x="153" y="354"/>
                  </a:cubicBezTo>
                  <a:cubicBezTo>
                    <a:pt x="108" y="242"/>
                    <a:pt x="108" y="242"/>
                    <a:pt x="108" y="242"/>
                  </a:cubicBezTo>
                  <a:cubicBezTo>
                    <a:pt x="102" y="235"/>
                    <a:pt x="94" y="223"/>
                    <a:pt x="88" y="208"/>
                  </a:cubicBezTo>
                  <a:cubicBezTo>
                    <a:pt x="78" y="187"/>
                    <a:pt x="74" y="169"/>
                    <a:pt x="76" y="162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2"/>
                    <a:pt x="11" y="1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</a:path>
              </a:pathLst>
            </a:custGeom>
            <a:solidFill>
              <a:srgbClr val="E181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378" name="Freeform 13">
              <a:extLst>
                <a:ext uri="{FF2B5EF4-FFF2-40B4-BE49-F238E27FC236}">
                  <a16:creationId xmlns:a16="http://schemas.microsoft.com/office/drawing/2014/main" id="{F8B40AA6-B242-486B-975E-29BD4D82A17B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" y="1856"/>
              <a:ext cx="81" cy="191"/>
            </a:xfrm>
            <a:custGeom>
              <a:avLst/>
              <a:gdLst>
                <a:gd name="T0" fmla="*/ 2 w 34"/>
                <a:gd name="T1" fmla="*/ 0 h 80"/>
                <a:gd name="T2" fmla="*/ 14 w 34"/>
                <a:gd name="T3" fmla="*/ 46 h 80"/>
                <a:gd name="T4" fmla="*/ 34 w 34"/>
                <a:gd name="T5" fmla="*/ 80 h 80"/>
                <a:gd name="T6" fmla="*/ 2 w 34"/>
                <a:gd name="T7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4" h="80">
                  <a:moveTo>
                    <a:pt x="2" y="0"/>
                  </a:moveTo>
                  <a:cubicBezTo>
                    <a:pt x="0" y="7"/>
                    <a:pt x="4" y="25"/>
                    <a:pt x="14" y="46"/>
                  </a:cubicBezTo>
                  <a:cubicBezTo>
                    <a:pt x="20" y="61"/>
                    <a:pt x="28" y="73"/>
                    <a:pt x="34" y="8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F2C3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</p:grpSp>
      <p:grpSp>
        <p:nvGrpSpPr>
          <p:cNvPr id="830" name="Graphic 828">
            <a:extLst>
              <a:ext uri="{FF2B5EF4-FFF2-40B4-BE49-F238E27FC236}">
                <a16:creationId xmlns:a16="http://schemas.microsoft.com/office/drawing/2014/main" id="{2E21CBA7-1D42-4F4B-8267-75F0470F542B}"/>
              </a:ext>
            </a:extLst>
          </p:cNvPr>
          <p:cNvGrpSpPr/>
          <p:nvPr/>
        </p:nvGrpSpPr>
        <p:grpSpPr>
          <a:xfrm>
            <a:off x="9324707" y="5314075"/>
            <a:ext cx="841681" cy="701090"/>
            <a:chOff x="6029366" y="3371852"/>
            <a:chExt cx="130719" cy="112577"/>
          </a:xfrm>
          <a:solidFill>
            <a:srgbClr val="FFC000"/>
          </a:solidFill>
        </p:grpSpPr>
        <p:sp>
          <p:nvSpPr>
            <p:cNvPr id="831" name="Freeform: Shape 830">
              <a:extLst>
                <a:ext uri="{FF2B5EF4-FFF2-40B4-BE49-F238E27FC236}">
                  <a16:creationId xmlns:a16="http://schemas.microsoft.com/office/drawing/2014/main" id="{7948B748-5942-4D83-BD25-299345DFC701}"/>
                </a:ext>
              </a:extLst>
            </p:cNvPr>
            <p:cNvSpPr/>
            <p:nvPr/>
          </p:nvSpPr>
          <p:spPr>
            <a:xfrm>
              <a:off x="6112695" y="3392266"/>
              <a:ext cx="47390" cy="36309"/>
            </a:xfrm>
            <a:custGeom>
              <a:avLst/>
              <a:gdLst>
                <a:gd name="connsiteX0" fmla="*/ 45789 w 47390"/>
                <a:gd name="connsiteY0" fmla="*/ 11587 h 36309"/>
                <a:gd name="connsiteX1" fmla="*/ 259 w 47390"/>
                <a:gd name="connsiteY1" fmla="*/ 23493 h 36309"/>
                <a:gd name="connsiteX2" fmla="*/ 45789 w 47390"/>
                <a:gd name="connsiteY2" fmla="*/ 11587 h 36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390" h="36309">
                  <a:moveTo>
                    <a:pt x="45789" y="11587"/>
                  </a:moveTo>
                  <a:cubicBezTo>
                    <a:pt x="33502" y="-7463"/>
                    <a:pt x="5117" y="-2700"/>
                    <a:pt x="259" y="23493"/>
                  </a:cubicBezTo>
                  <a:cubicBezTo>
                    <a:pt x="-4503" y="49687"/>
                    <a:pt x="58076" y="30637"/>
                    <a:pt x="45789" y="1158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832" name="Freeform: Shape 831">
              <a:extLst>
                <a:ext uri="{FF2B5EF4-FFF2-40B4-BE49-F238E27FC236}">
                  <a16:creationId xmlns:a16="http://schemas.microsoft.com/office/drawing/2014/main" id="{B74C28AB-507D-418B-BF42-9CA909622E17}"/>
                </a:ext>
              </a:extLst>
            </p:cNvPr>
            <p:cNvSpPr/>
            <p:nvPr/>
          </p:nvSpPr>
          <p:spPr>
            <a:xfrm>
              <a:off x="6029366" y="3371852"/>
              <a:ext cx="49880" cy="40966"/>
            </a:xfrm>
            <a:custGeom>
              <a:avLst/>
              <a:gdLst>
                <a:gd name="connsiteX0" fmla="*/ 47869 w 49880"/>
                <a:gd name="connsiteY0" fmla="*/ 10570 h 40966"/>
                <a:gd name="connsiteX1" fmla="*/ 244 w 49880"/>
                <a:gd name="connsiteY1" fmla="*/ 20381 h 40966"/>
                <a:gd name="connsiteX2" fmla="*/ 47869 w 49880"/>
                <a:gd name="connsiteY2" fmla="*/ 10570 h 40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9880" h="40966">
                  <a:moveTo>
                    <a:pt x="47869" y="10570"/>
                  </a:moveTo>
                  <a:cubicBezTo>
                    <a:pt x="43392" y="-1241"/>
                    <a:pt x="5007" y="-9052"/>
                    <a:pt x="244" y="20381"/>
                  </a:cubicBezTo>
                  <a:cubicBezTo>
                    <a:pt x="-4518" y="49813"/>
                    <a:pt x="62157" y="48670"/>
                    <a:pt x="47869" y="1057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833" name="Freeform: Shape 832">
              <a:extLst>
                <a:ext uri="{FF2B5EF4-FFF2-40B4-BE49-F238E27FC236}">
                  <a16:creationId xmlns:a16="http://schemas.microsoft.com/office/drawing/2014/main" id="{851226EC-49CC-4486-9750-5BAB6B4F4EAC}"/>
                </a:ext>
              </a:extLst>
            </p:cNvPr>
            <p:cNvSpPr/>
            <p:nvPr/>
          </p:nvSpPr>
          <p:spPr>
            <a:xfrm>
              <a:off x="6049377" y="3448519"/>
              <a:ext cx="34625" cy="35911"/>
            </a:xfrm>
            <a:custGeom>
              <a:avLst/>
              <a:gdLst>
                <a:gd name="connsiteX0" fmla="*/ 24238 w 34625"/>
                <a:gd name="connsiteY0" fmla="*/ 579 h 35911"/>
                <a:gd name="connsiteX1" fmla="*/ 4903 w 34625"/>
                <a:gd name="connsiteY1" fmla="*/ 32773 h 35911"/>
                <a:gd name="connsiteX2" fmla="*/ 24238 w 34625"/>
                <a:gd name="connsiteY2" fmla="*/ 579 h 359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4625" h="35911">
                  <a:moveTo>
                    <a:pt x="24238" y="579"/>
                  </a:moveTo>
                  <a:cubicBezTo>
                    <a:pt x="15856" y="-3993"/>
                    <a:pt x="-10909" y="19629"/>
                    <a:pt x="4903" y="32773"/>
                  </a:cubicBezTo>
                  <a:cubicBezTo>
                    <a:pt x="20714" y="45822"/>
                    <a:pt x="50432" y="14866"/>
                    <a:pt x="24238" y="57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</p:grpSp>
      <p:grpSp>
        <p:nvGrpSpPr>
          <p:cNvPr id="834" name="Graphic 828">
            <a:extLst>
              <a:ext uri="{FF2B5EF4-FFF2-40B4-BE49-F238E27FC236}">
                <a16:creationId xmlns:a16="http://schemas.microsoft.com/office/drawing/2014/main" id="{CBD75A94-9FA3-4DC6-B776-907F25731135}"/>
              </a:ext>
            </a:extLst>
          </p:cNvPr>
          <p:cNvGrpSpPr/>
          <p:nvPr/>
        </p:nvGrpSpPr>
        <p:grpSpPr>
          <a:xfrm rot="5692648">
            <a:off x="3567419" y="6297093"/>
            <a:ext cx="682358" cy="598368"/>
            <a:chOff x="6029366" y="3371852"/>
            <a:chExt cx="130719" cy="112577"/>
          </a:xfrm>
          <a:solidFill>
            <a:srgbClr val="0F5B42"/>
          </a:solidFill>
        </p:grpSpPr>
        <p:sp>
          <p:nvSpPr>
            <p:cNvPr id="835" name="Freeform: Shape 834">
              <a:extLst>
                <a:ext uri="{FF2B5EF4-FFF2-40B4-BE49-F238E27FC236}">
                  <a16:creationId xmlns:a16="http://schemas.microsoft.com/office/drawing/2014/main" id="{DB3B38F9-1403-4669-89C4-A532D31F6E21}"/>
                </a:ext>
              </a:extLst>
            </p:cNvPr>
            <p:cNvSpPr/>
            <p:nvPr/>
          </p:nvSpPr>
          <p:spPr>
            <a:xfrm>
              <a:off x="6112695" y="3392266"/>
              <a:ext cx="47390" cy="36309"/>
            </a:xfrm>
            <a:custGeom>
              <a:avLst/>
              <a:gdLst>
                <a:gd name="connsiteX0" fmla="*/ 45789 w 47390"/>
                <a:gd name="connsiteY0" fmla="*/ 11587 h 36309"/>
                <a:gd name="connsiteX1" fmla="*/ 259 w 47390"/>
                <a:gd name="connsiteY1" fmla="*/ 23493 h 36309"/>
                <a:gd name="connsiteX2" fmla="*/ 45789 w 47390"/>
                <a:gd name="connsiteY2" fmla="*/ 11587 h 36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390" h="36309">
                  <a:moveTo>
                    <a:pt x="45789" y="11587"/>
                  </a:moveTo>
                  <a:cubicBezTo>
                    <a:pt x="33502" y="-7463"/>
                    <a:pt x="5117" y="-2700"/>
                    <a:pt x="259" y="23493"/>
                  </a:cubicBezTo>
                  <a:cubicBezTo>
                    <a:pt x="-4503" y="49687"/>
                    <a:pt x="58076" y="30637"/>
                    <a:pt x="45789" y="1158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836" name="Freeform: Shape 835">
              <a:extLst>
                <a:ext uri="{FF2B5EF4-FFF2-40B4-BE49-F238E27FC236}">
                  <a16:creationId xmlns:a16="http://schemas.microsoft.com/office/drawing/2014/main" id="{0932A7A6-A46E-4590-9D5B-FAB53BC70479}"/>
                </a:ext>
              </a:extLst>
            </p:cNvPr>
            <p:cNvSpPr/>
            <p:nvPr/>
          </p:nvSpPr>
          <p:spPr>
            <a:xfrm>
              <a:off x="6029366" y="3371852"/>
              <a:ext cx="49880" cy="40966"/>
            </a:xfrm>
            <a:custGeom>
              <a:avLst/>
              <a:gdLst>
                <a:gd name="connsiteX0" fmla="*/ 47869 w 49880"/>
                <a:gd name="connsiteY0" fmla="*/ 10570 h 40966"/>
                <a:gd name="connsiteX1" fmla="*/ 244 w 49880"/>
                <a:gd name="connsiteY1" fmla="*/ 20381 h 40966"/>
                <a:gd name="connsiteX2" fmla="*/ 47869 w 49880"/>
                <a:gd name="connsiteY2" fmla="*/ 10570 h 40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9880" h="40966">
                  <a:moveTo>
                    <a:pt x="47869" y="10570"/>
                  </a:moveTo>
                  <a:cubicBezTo>
                    <a:pt x="43392" y="-1241"/>
                    <a:pt x="5007" y="-9052"/>
                    <a:pt x="244" y="20381"/>
                  </a:cubicBezTo>
                  <a:cubicBezTo>
                    <a:pt x="-4518" y="49813"/>
                    <a:pt x="62157" y="48670"/>
                    <a:pt x="47869" y="1057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837" name="Freeform: Shape 836">
              <a:extLst>
                <a:ext uri="{FF2B5EF4-FFF2-40B4-BE49-F238E27FC236}">
                  <a16:creationId xmlns:a16="http://schemas.microsoft.com/office/drawing/2014/main" id="{701DC8D4-D2AA-4B95-B332-09A436B05DF0}"/>
                </a:ext>
              </a:extLst>
            </p:cNvPr>
            <p:cNvSpPr/>
            <p:nvPr/>
          </p:nvSpPr>
          <p:spPr>
            <a:xfrm>
              <a:off x="6049377" y="3448519"/>
              <a:ext cx="34625" cy="35911"/>
            </a:xfrm>
            <a:custGeom>
              <a:avLst/>
              <a:gdLst>
                <a:gd name="connsiteX0" fmla="*/ 24238 w 34625"/>
                <a:gd name="connsiteY0" fmla="*/ 579 h 35911"/>
                <a:gd name="connsiteX1" fmla="*/ 4903 w 34625"/>
                <a:gd name="connsiteY1" fmla="*/ 32773 h 35911"/>
                <a:gd name="connsiteX2" fmla="*/ 24238 w 34625"/>
                <a:gd name="connsiteY2" fmla="*/ 579 h 359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4625" h="35911">
                  <a:moveTo>
                    <a:pt x="24238" y="579"/>
                  </a:moveTo>
                  <a:cubicBezTo>
                    <a:pt x="15856" y="-3993"/>
                    <a:pt x="-10909" y="19629"/>
                    <a:pt x="4903" y="32773"/>
                  </a:cubicBezTo>
                  <a:cubicBezTo>
                    <a:pt x="20714" y="45822"/>
                    <a:pt x="50432" y="14866"/>
                    <a:pt x="24238" y="57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</p:grpSp>
      <p:grpSp>
        <p:nvGrpSpPr>
          <p:cNvPr id="839" name="Graphic 837">
            <a:extLst>
              <a:ext uri="{FF2B5EF4-FFF2-40B4-BE49-F238E27FC236}">
                <a16:creationId xmlns:a16="http://schemas.microsoft.com/office/drawing/2014/main" id="{60908C95-2713-46D6-B1BC-78CCA8D55B3F}"/>
              </a:ext>
            </a:extLst>
          </p:cNvPr>
          <p:cNvGrpSpPr/>
          <p:nvPr/>
        </p:nvGrpSpPr>
        <p:grpSpPr>
          <a:xfrm>
            <a:off x="9259116" y="2950678"/>
            <a:ext cx="1331790" cy="1278068"/>
            <a:chOff x="5681545" y="3195637"/>
            <a:chExt cx="2191520" cy="2054559"/>
          </a:xfrm>
        </p:grpSpPr>
        <p:grpSp>
          <p:nvGrpSpPr>
            <p:cNvPr id="840" name="Graphic 837">
              <a:extLst>
                <a:ext uri="{FF2B5EF4-FFF2-40B4-BE49-F238E27FC236}">
                  <a16:creationId xmlns:a16="http://schemas.microsoft.com/office/drawing/2014/main" id="{60908C95-2713-46D6-B1BC-78CCA8D55B3F}"/>
                </a:ext>
              </a:extLst>
            </p:cNvPr>
            <p:cNvGrpSpPr/>
            <p:nvPr/>
          </p:nvGrpSpPr>
          <p:grpSpPr>
            <a:xfrm>
              <a:off x="6845610" y="3195637"/>
              <a:ext cx="1027455" cy="1424085"/>
              <a:chOff x="6845610" y="3195637"/>
              <a:chExt cx="1027455" cy="1424085"/>
            </a:xfrm>
          </p:grpSpPr>
          <p:sp>
            <p:nvSpPr>
              <p:cNvPr id="841" name="Freeform: Shape 840">
                <a:extLst>
                  <a:ext uri="{FF2B5EF4-FFF2-40B4-BE49-F238E27FC236}">
                    <a16:creationId xmlns:a16="http://schemas.microsoft.com/office/drawing/2014/main" id="{533E87B3-8EB2-4B62-AC3D-D5BFFBCAF718}"/>
                  </a:ext>
                </a:extLst>
              </p:cNvPr>
              <p:cNvSpPr/>
              <p:nvPr/>
            </p:nvSpPr>
            <p:spPr>
              <a:xfrm>
                <a:off x="6929729" y="3341583"/>
                <a:ext cx="943335" cy="1278138"/>
              </a:xfrm>
              <a:custGeom>
                <a:avLst/>
                <a:gdLst>
                  <a:gd name="connsiteX0" fmla="*/ 939035 w 943335"/>
                  <a:gd name="connsiteY0" fmla="*/ 860541 h 1278138"/>
                  <a:gd name="connsiteX1" fmla="*/ 909593 w 943335"/>
                  <a:gd name="connsiteY1" fmla="*/ 232169 h 1278138"/>
                  <a:gd name="connsiteX2" fmla="*/ 907490 w 943335"/>
                  <a:gd name="connsiteY2" fmla="*/ 191371 h 1278138"/>
                  <a:gd name="connsiteX3" fmla="*/ 898658 w 943335"/>
                  <a:gd name="connsiteY3" fmla="*/ 0 h 1278138"/>
                  <a:gd name="connsiteX4" fmla="*/ 246312 w 943335"/>
                  <a:gd name="connsiteY4" fmla="*/ 234272 h 1278138"/>
                  <a:gd name="connsiteX5" fmla="*/ 254724 w 943335"/>
                  <a:gd name="connsiteY5" fmla="*/ 417232 h 1278138"/>
                  <a:gd name="connsiteX6" fmla="*/ 257248 w 943335"/>
                  <a:gd name="connsiteY6" fmla="*/ 466442 h 1278138"/>
                  <a:gd name="connsiteX7" fmla="*/ 279539 w 943335"/>
                  <a:gd name="connsiteY7" fmla="*/ 936248 h 1278138"/>
                  <a:gd name="connsiteX8" fmla="*/ 74709 w 943335"/>
                  <a:gd name="connsiteY8" fmla="*/ 981252 h 1278138"/>
                  <a:gd name="connsiteX9" fmla="*/ 34752 w 943335"/>
                  <a:gd name="connsiteY9" fmla="*/ 1231507 h 1278138"/>
                  <a:gd name="connsiteX10" fmla="*/ 287951 w 943335"/>
                  <a:gd name="connsiteY10" fmla="*/ 1220992 h 1278138"/>
                  <a:gd name="connsiteX11" fmla="*/ 353144 w 943335"/>
                  <a:gd name="connsiteY11" fmla="*/ 1011955 h 1278138"/>
                  <a:gd name="connsiteX12" fmla="*/ 327487 w 943335"/>
                  <a:gd name="connsiteY12" fmla="*/ 465600 h 1278138"/>
                  <a:gd name="connsiteX13" fmla="*/ 843139 w 943335"/>
                  <a:gd name="connsiteY13" fmla="*/ 287267 h 1278138"/>
                  <a:gd name="connsiteX14" fmla="*/ 865851 w 943335"/>
                  <a:gd name="connsiteY14" fmla="*/ 768430 h 1278138"/>
                  <a:gd name="connsiteX15" fmla="*/ 656394 w 943335"/>
                  <a:gd name="connsiteY15" fmla="*/ 811331 h 1278138"/>
                  <a:gd name="connsiteX16" fmla="*/ 616437 w 943335"/>
                  <a:gd name="connsiteY16" fmla="*/ 1061586 h 1278138"/>
                  <a:gd name="connsiteX17" fmla="*/ 869636 w 943335"/>
                  <a:gd name="connsiteY17" fmla="*/ 1051071 h 1278138"/>
                  <a:gd name="connsiteX18" fmla="*/ 939035 w 943335"/>
                  <a:gd name="connsiteY18" fmla="*/ 860541 h 12781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943335" h="1278138">
                    <a:moveTo>
                      <a:pt x="939035" y="860541"/>
                    </a:moveTo>
                    <a:lnTo>
                      <a:pt x="909593" y="232169"/>
                    </a:lnTo>
                    <a:lnTo>
                      <a:pt x="907490" y="191371"/>
                    </a:lnTo>
                    <a:lnTo>
                      <a:pt x="898658" y="0"/>
                    </a:lnTo>
                    <a:lnTo>
                      <a:pt x="246312" y="234272"/>
                    </a:lnTo>
                    <a:lnTo>
                      <a:pt x="254724" y="417232"/>
                    </a:lnTo>
                    <a:lnTo>
                      <a:pt x="257248" y="466442"/>
                    </a:lnTo>
                    <a:lnTo>
                      <a:pt x="279539" y="936248"/>
                    </a:lnTo>
                    <a:cubicBezTo>
                      <a:pt x="218553" y="910171"/>
                      <a:pt x="136957" y="925733"/>
                      <a:pt x="74709" y="981252"/>
                    </a:cubicBezTo>
                    <a:cubicBezTo>
                      <a:pt x="-6466" y="1053174"/>
                      <a:pt x="-24131" y="1165473"/>
                      <a:pt x="34752" y="1231507"/>
                    </a:cubicBezTo>
                    <a:cubicBezTo>
                      <a:pt x="93636" y="1297540"/>
                      <a:pt x="207197" y="1292914"/>
                      <a:pt x="287951" y="1220992"/>
                    </a:cubicBezTo>
                    <a:cubicBezTo>
                      <a:pt x="353564" y="1162529"/>
                      <a:pt x="377959" y="1077568"/>
                      <a:pt x="353144" y="1011955"/>
                    </a:cubicBezTo>
                    <a:lnTo>
                      <a:pt x="327487" y="465600"/>
                    </a:lnTo>
                    <a:lnTo>
                      <a:pt x="843139" y="287267"/>
                    </a:lnTo>
                    <a:lnTo>
                      <a:pt x="865851" y="768430"/>
                    </a:lnTo>
                    <a:cubicBezTo>
                      <a:pt x="804444" y="739829"/>
                      <a:pt x="720324" y="754550"/>
                      <a:pt x="656394" y="811331"/>
                    </a:cubicBezTo>
                    <a:cubicBezTo>
                      <a:pt x="575219" y="883253"/>
                      <a:pt x="557554" y="995552"/>
                      <a:pt x="616437" y="1061586"/>
                    </a:cubicBezTo>
                    <a:cubicBezTo>
                      <a:pt x="675321" y="1127619"/>
                      <a:pt x="788882" y="1122993"/>
                      <a:pt x="869636" y="1051071"/>
                    </a:cubicBezTo>
                    <a:cubicBezTo>
                      <a:pt x="928940" y="998076"/>
                      <a:pt x="954176" y="922789"/>
                      <a:pt x="939035" y="860541"/>
                    </a:cubicBezTo>
                    <a:close/>
                  </a:path>
                </a:pathLst>
              </a:custGeom>
              <a:solidFill>
                <a:srgbClr val="DC755A">
                  <a:alpha val="43000"/>
                </a:srgbClr>
              </a:solidFill>
              <a:ln w="4204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Cordia New" panose="020B0304020202020204" pitchFamily="34" charset="-34"/>
                </a:endParaRPr>
              </a:p>
            </p:txBody>
          </p:sp>
          <p:sp>
            <p:nvSpPr>
              <p:cNvPr id="842" name="Freeform: Shape 841">
                <a:extLst>
                  <a:ext uri="{FF2B5EF4-FFF2-40B4-BE49-F238E27FC236}">
                    <a16:creationId xmlns:a16="http://schemas.microsoft.com/office/drawing/2014/main" id="{514D6FAA-6424-491E-9550-414DBE954E2A}"/>
                  </a:ext>
                </a:extLst>
              </p:cNvPr>
              <p:cNvSpPr/>
              <p:nvPr/>
            </p:nvSpPr>
            <p:spPr>
              <a:xfrm>
                <a:off x="6845610" y="3195637"/>
                <a:ext cx="943329" cy="1278138"/>
              </a:xfrm>
              <a:custGeom>
                <a:avLst/>
                <a:gdLst>
                  <a:gd name="connsiteX0" fmla="*/ 939035 w 943329"/>
                  <a:gd name="connsiteY0" fmla="*/ 860540 h 1278138"/>
                  <a:gd name="connsiteX1" fmla="*/ 909593 w 943329"/>
                  <a:gd name="connsiteY1" fmla="*/ 232169 h 1278138"/>
                  <a:gd name="connsiteX2" fmla="*/ 907490 w 943329"/>
                  <a:gd name="connsiteY2" fmla="*/ 191371 h 1278138"/>
                  <a:gd name="connsiteX3" fmla="*/ 898658 w 943329"/>
                  <a:gd name="connsiteY3" fmla="*/ 0 h 1278138"/>
                  <a:gd name="connsiteX4" fmla="*/ 246312 w 943329"/>
                  <a:gd name="connsiteY4" fmla="*/ 234272 h 1278138"/>
                  <a:gd name="connsiteX5" fmla="*/ 254724 w 943329"/>
                  <a:gd name="connsiteY5" fmla="*/ 417232 h 1278138"/>
                  <a:gd name="connsiteX6" fmla="*/ 257248 w 943329"/>
                  <a:gd name="connsiteY6" fmla="*/ 466442 h 1278138"/>
                  <a:gd name="connsiteX7" fmla="*/ 279539 w 943329"/>
                  <a:gd name="connsiteY7" fmla="*/ 936248 h 1278138"/>
                  <a:gd name="connsiteX8" fmla="*/ 74709 w 943329"/>
                  <a:gd name="connsiteY8" fmla="*/ 981252 h 1278138"/>
                  <a:gd name="connsiteX9" fmla="*/ 34752 w 943329"/>
                  <a:gd name="connsiteY9" fmla="*/ 1231507 h 1278138"/>
                  <a:gd name="connsiteX10" fmla="*/ 287951 w 943329"/>
                  <a:gd name="connsiteY10" fmla="*/ 1220992 h 1278138"/>
                  <a:gd name="connsiteX11" fmla="*/ 353144 w 943329"/>
                  <a:gd name="connsiteY11" fmla="*/ 1011955 h 1278138"/>
                  <a:gd name="connsiteX12" fmla="*/ 327487 w 943329"/>
                  <a:gd name="connsiteY12" fmla="*/ 465600 h 1278138"/>
                  <a:gd name="connsiteX13" fmla="*/ 842298 w 943329"/>
                  <a:gd name="connsiteY13" fmla="*/ 288109 h 1278138"/>
                  <a:gd name="connsiteX14" fmla="*/ 865010 w 943329"/>
                  <a:gd name="connsiteY14" fmla="*/ 769271 h 1278138"/>
                  <a:gd name="connsiteX15" fmla="*/ 655553 w 943329"/>
                  <a:gd name="connsiteY15" fmla="*/ 812172 h 1278138"/>
                  <a:gd name="connsiteX16" fmla="*/ 615596 w 943329"/>
                  <a:gd name="connsiteY16" fmla="*/ 1062427 h 1278138"/>
                  <a:gd name="connsiteX17" fmla="*/ 868795 w 943329"/>
                  <a:gd name="connsiteY17" fmla="*/ 1051912 h 1278138"/>
                  <a:gd name="connsiteX18" fmla="*/ 939035 w 943329"/>
                  <a:gd name="connsiteY18" fmla="*/ 860540 h 12781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943329" h="1278138">
                    <a:moveTo>
                      <a:pt x="939035" y="860540"/>
                    </a:moveTo>
                    <a:lnTo>
                      <a:pt x="909593" y="232169"/>
                    </a:lnTo>
                    <a:lnTo>
                      <a:pt x="907490" y="191371"/>
                    </a:lnTo>
                    <a:lnTo>
                      <a:pt x="898658" y="0"/>
                    </a:lnTo>
                    <a:lnTo>
                      <a:pt x="246312" y="234272"/>
                    </a:lnTo>
                    <a:lnTo>
                      <a:pt x="254724" y="417232"/>
                    </a:lnTo>
                    <a:lnTo>
                      <a:pt x="257248" y="466442"/>
                    </a:lnTo>
                    <a:lnTo>
                      <a:pt x="279539" y="936248"/>
                    </a:lnTo>
                    <a:cubicBezTo>
                      <a:pt x="218553" y="910171"/>
                      <a:pt x="136957" y="925733"/>
                      <a:pt x="74709" y="981252"/>
                    </a:cubicBezTo>
                    <a:cubicBezTo>
                      <a:pt x="-6466" y="1053174"/>
                      <a:pt x="-24131" y="1165473"/>
                      <a:pt x="34752" y="1231507"/>
                    </a:cubicBezTo>
                    <a:cubicBezTo>
                      <a:pt x="93636" y="1297540"/>
                      <a:pt x="207197" y="1292914"/>
                      <a:pt x="287951" y="1220992"/>
                    </a:cubicBezTo>
                    <a:cubicBezTo>
                      <a:pt x="353564" y="1162529"/>
                      <a:pt x="377959" y="1077568"/>
                      <a:pt x="353144" y="1011955"/>
                    </a:cubicBezTo>
                    <a:lnTo>
                      <a:pt x="327487" y="465600"/>
                    </a:lnTo>
                    <a:lnTo>
                      <a:pt x="842298" y="288109"/>
                    </a:lnTo>
                    <a:lnTo>
                      <a:pt x="865010" y="769271"/>
                    </a:lnTo>
                    <a:cubicBezTo>
                      <a:pt x="803603" y="740671"/>
                      <a:pt x="719483" y="755391"/>
                      <a:pt x="655553" y="812172"/>
                    </a:cubicBezTo>
                    <a:cubicBezTo>
                      <a:pt x="574378" y="884094"/>
                      <a:pt x="556712" y="996393"/>
                      <a:pt x="615596" y="1062427"/>
                    </a:cubicBezTo>
                    <a:cubicBezTo>
                      <a:pt x="674479" y="1128461"/>
                      <a:pt x="788041" y="1123834"/>
                      <a:pt x="868795" y="1051912"/>
                    </a:cubicBezTo>
                    <a:cubicBezTo>
                      <a:pt x="928940" y="998496"/>
                      <a:pt x="954176" y="923209"/>
                      <a:pt x="939035" y="860540"/>
                    </a:cubicBezTo>
                    <a:close/>
                  </a:path>
                </a:pathLst>
              </a:custGeom>
              <a:solidFill>
                <a:srgbClr val="D75903"/>
              </a:solidFill>
              <a:ln w="4204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Cordia New" panose="020B0304020202020204" pitchFamily="34" charset="-34"/>
                </a:endParaRPr>
              </a:p>
            </p:txBody>
          </p:sp>
        </p:grpSp>
        <p:grpSp>
          <p:nvGrpSpPr>
            <p:cNvPr id="843" name="Graphic 837">
              <a:extLst>
                <a:ext uri="{FF2B5EF4-FFF2-40B4-BE49-F238E27FC236}">
                  <a16:creationId xmlns:a16="http://schemas.microsoft.com/office/drawing/2014/main" id="{60908C95-2713-46D6-B1BC-78CCA8D55B3F}"/>
                </a:ext>
              </a:extLst>
            </p:cNvPr>
            <p:cNvGrpSpPr/>
            <p:nvPr/>
          </p:nvGrpSpPr>
          <p:grpSpPr>
            <a:xfrm>
              <a:off x="5681545" y="3873218"/>
              <a:ext cx="837945" cy="1376978"/>
              <a:chOff x="5681545" y="3873218"/>
              <a:chExt cx="837945" cy="1376978"/>
            </a:xfrm>
          </p:grpSpPr>
          <p:sp>
            <p:nvSpPr>
              <p:cNvPr id="844" name="Freeform: Shape 843">
                <a:extLst>
                  <a:ext uri="{FF2B5EF4-FFF2-40B4-BE49-F238E27FC236}">
                    <a16:creationId xmlns:a16="http://schemas.microsoft.com/office/drawing/2014/main" id="{B207E4ED-71CE-478A-8266-82AA5CDCDEB7}"/>
                  </a:ext>
                </a:extLst>
              </p:cNvPr>
              <p:cNvSpPr/>
              <p:nvPr/>
            </p:nvSpPr>
            <p:spPr>
              <a:xfrm>
                <a:off x="5765690" y="4018744"/>
                <a:ext cx="753799" cy="1231452"/>
              </a:xfrm>
              <a:custGeom>
                <a:avLst/>
                <a:gdLst>
                  <a:gd name="connsiteX0" fmla="*/ 34579 w 753799"/>
                  <a:gd name="connsiteY0" fmla="*/ 1184821 h 1231452"/>
                  <a:gd name="connsiteX1" fmla="*/ 287779 w 753799"/>
                  <a:gd name="connsiteY1" fmla="*/ 1174306 h 1231452"/>
                  <a:gd name="connsiteX2" fmla="*/ 352971 w 753799"/>
                  <a:gd name="connsiteY2" fmla="*/ 965269 h 1231452"/>
                  <a:gd name="connsiteX3" fmla="*/ 327735 w 753799"/>
                  <a:gd name="connsiteY3" fmla="*/ 418914 h 1231452"/>
                  <a:gd name="connsiteX4" fmla="*/ 753800 w 753799"/>
                  <a:gd name="connsiteY4" fmla="*/ 266238 h 1231452"/>
                  <a:gd name="connsiteX5" fmla="*/ 751276 w 753799"/>
                  <a:gd name="connsiteY5" fmla="*/ 0 h 1231452"/>
                  <a:gd name="connsiteX6" fmla="*/ 246981 w 753799"/>
                  <a:gd name="connsiteY6" fmla="*/ 187165 h 1231452"/>
                  <a:gd name="connsiteX7" fmla="*/ 255393 w 753799"/>
                  <a:gd name="connsiteY7" fmla="*/ 370125 h 1231452"/>
                  <a:gd name="connsiteX8" fmla="*/ 257916 w 753799"/>
                  <a:gd name="connsiteY8" fmla="*/ 419335 h 1231452"/>
                  <a:gd name="connsiteX9" fmla="*/ 280208 w 753799"/>
                  <a:gd name="connsiteY9" fmla="*/ 889141 h 1231452"/>
                  <a:gd name="connsiteX10" fmla="*/ 75377 w 753799"/>
                  <a:gd name="connsiteY10" fmla="*/ 934145 h 1231452"/>
                  <a:gd name="connsiteX11" fmla="*/ 34579 w 753799"/>
                  <a:gd name="connsiteY11" fmla="*/ 1184821 h 12314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53799" h="1231452">
                    <a:moveTo>
                      <a:pt x="34579" y="1184821"/>
                    </a:moveTo>
                    <a:cubicBezTo>
                      <a:pt x="93463" y="1250854"/>
                      <a:pt x="207024" y="1246228"/>
                      <a:pt x="287779" y="1174306"/>
                    </a:cubicBezTo>
                    <a:cubicBezTo>
                      <a:pt x="353812" y="1115843"/>
                      <a:pt x="377786" y="1030882"/>
                      <a:pt x="352971" y="965269"/>
                    </a:cubicBezTo>
                    <a:lnTo>
                      <a:pt x="327735" y="418914"/>
                    </a:lnTo>
                    <a:lnTo>
                      <a:pt x="753800" y="266238"/>
                    </a:lnTo>
                    <a:lnTo>
                      <a:pt x="751276" y="0"/>
                    </a:lnTo>
                    <a:lnTo>
                      <a:pt x="246981" y="187165"/>
                    </a:lnTo>
                    <a:lnTo>
                      <a:pt x="255393" y="370125"/>
                    </a:lnTo>
                    <a:lnTo>
                      <a:pt x="257916" y="419335"/>
                    </a:lnTo>
                    <a:lnTo>
                      <a:pt x="280208" y="889141"/>
                    </a:lnTo>
                    <a:cubicBezTo>
                      <a:pt x="219221" y="863064"/>
                      <a:pt x="137626" y="878626"/>
                      <a:pt x="75377" y="934145"/>
                    </a:cubicBezTo>
                    <a:cubicBezTo>
                      <a:pt x="-6218" y="1006488"/>
                      <a:pt x="-24304" y="1118366"/>
                      <a:pt x="34579" y="1184821"/>
                    </a:cubicBezTo>
                    <a:close/>
                  </a:path>
                </a:pathLst>
              </a:custGeom>
              <a:solidFill>
                <a:srgbClr val="DC755A">
                  <a:alpha val="43000"/>
                </a:srgbClr>
              </a:solidFill>
              <a:ln w="4204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Cordia New" panose="020B0304020202020204" pitchFamily="34" charset="-34"/>
                </a:endParaRPr>
              </a:p>
            </p:txBody>
          </p:sp>
          <p:sp>
            <p:nvSpPr>
              <p:cNvPr id="845" name="Freeform: Shape 844">
                <a:extLst>
                  <a:ext uri="{FF2B5EF4-FFF2-40B4-BE49-F238E27FC236}">
                    <a16:creationId xmlns:a16="http://schemas.microsoft.com/office/drawing/2014/main" id="{EBA880B9-04CF-44B2-B41E-950790C876E7}"/>
                  </a:ext>
                </a:extLst>
              </p:cNvPr>
              <p:cNvSpPr/>
              <p:nvPr/>
            </p:nvSpPr>
            <p:spPr>
              <a:xfrm>
                <a:off x="5681545" y="3873218"/>
                <a:ext cx="753825" cy="1231031"/>
              </a:xfrm>
              <a:custGeom>
                <a:avLst/>
                <a:gdLst>
                  <a:gd name="connsiteX0" fmla="*/ 34606 w 753825"/>
                  <a:gd name="connsiteY0" fmla="*/ 1184400 h 1231031"/>
                  <a:gd name="connsiteX1" fmla="*/ 287805 w 753825"/>
                  <a:gd name="connsiteY1" fmla="*/ 1173885 h 1231031"/>
                  <a:gd name="connsiteX2" fmla="*/ 352997 w 753825"/>
                  <a:gd name="connsiteY2" fmla="*/ 964848 h 1231031"/>
                  <a:gd name="connsiteX3" fmla="*/ 327761 w 753825"/>
                  <a:gd name="connsiteY3" fmla="*/ 418914 h 1231031"/>
                  <a:gd name="connsiteX4" fmla="*/ 753826 w 753825"/>
                  <a:gd name="connsiteY4" fmla="*/ 266238 h 1231031"/>
                  <a:gd name="connsiteX5" fmla="*/ 751302 w 753825"/>
                  <a:gd name="connsiteY5" fmla="*/ 0 h 1231031"/>
                  <a:gd name="connsiteX6" fmla="*/ 247007 w 753825"/>
                  <a:gd name="connsiteY6" fmla="*/ 186745 h 1231031"/>
                  <a:gd name="connsiteX7" fmla="*/ 255419 w 753825"/>
                  <a:gd name="connsiteY7" fmla="*/ 369704 h 1231031"/>
                  <a:gd name="connsiteX8" fmla="*/ 257942 w 753825"/>
                  <a:gd name="connsiteY8" fmla="*/ 418914 h 1231031"/>
                  <a:gd name="connsiteX9" fmla="*/ 280234 w 753825"/>
                  <a:gd name="connsiteY9" fmla="*/ 888721 h 1231031"/>
                  <a:gd name="connsiteX10" fmla="*/ 74983 w 753825"/>
                  <a:gd name="connsiteY10" fmla="*/ 934145 h 1231031"/>
                  <a:gd name="connsiteX11" fmla="*/ 34606 w 753825"/>
                  <a:gd name="connsiteY11" fmla="*/ 1184400 h 12310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53825" h="1231031">
                    <a:moveTo>
                      <a:pt x="34606" y="1184400"/>
                    </a:moveTo>
                    <a:cubicBezTo>
                      <a:pt x="93489" y="1250434"/>
                      <a:pt x="207050" y="1245807"/>
                      <a:pt x="287805" y="1173885"/>
                    </a:cubicBezTo>
                    <a:cubicBezTo>
                      <a:pt x="353838" y="1115422"/>
                      <a:pt x="377812" y="1030462"/>
                      <a:pt x="352997" y="964848"/>
                    </a:cubicBezTo>
                    <a:lnTo>
                      <a:pt x="327761" y="418914"/>
                    </a:lnTo>
                    <a:lnTo>
                      <a:pt x="753826" y="266238"/>
                    </a:lnTo>
                    <a:lnTo>
                      <a:pt x="751302" y="0"/>
                    </a:lnTo>
                    <a:lnTo>
                      <a:pt x="247007" y="186745"/>
                    </a:lnTo>
                    <a:lnTo>
                      <a:pt x="255419" y="369704"/>
                    </a:lnTo>
                    <a:lnTo>
                      <a:pt x="257942" y="418914"/>
                    </a:lnTo>
                    <a:lnTo>
                      <a:pt x="280234" y="888721"/>
                    </a:lnTo>
                    <a:cubicBezTo>
                      <a:pt x="218827" y="863064"/>
                      <a:pt x="137231" y="878626"/>
                      <a:pt x="74983" y="934145"/>
                    </a:cubicBezTo>
                    <a:cubicBezTo>
                      <a:pt x="-6192" y="1006067"/>
                      <a:pt x="-24278" y="1118366"/>
                      <a:pt x="34606" y="1184400"/>
                    </a:cubicBezTo>
                    <a:close/>
                  </a:path>
                </a:pathLst>
              </a:custGeom>
              <a:solidFill>
                <a:srgbClr val="D75903"/>
              </a:solidFill>
              <a:ln w="4204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Cordia New" panose="020B0304020202020204" pitchFamily="34" charset="-34"/>
                </a:endParaRPr>
              </a:p>
            </p:txBody>
          </p:sp>
        </p:grpSp>
      </p:grpSp>
      <p:grpSp>
        <p:nvGrpSpPr>
          <p:cNvPr id="894" name="Group 893">
            <a:extLst>
              <a:ext uri="{FF2B5EF4-FFF2-40B4-BE49-F238E27FC236}">
                <a16:creationId xmlns:a16="http://schemas.microsoft.com/office/drawing/2014/main" id="{B79E7595-F65B-442C-B805-CC0D982ABF8D}"/>
              </a:ext>
            </a:extLst>
          </p:cNvPr>
          <p:cNvGrpSpPr/>
          <p:nvPr/>
        </p:nvGrpSpPr>
        <p:grpSpPr>
          <a:xfrm>
            <a:off x="-403128" y="371217"/>
            <a:ext cx="1452629" cy="1067444"/>
            <a:chOff x="-403127" y="371217"/>
            <a:chExt cx="1204344" cy="852926"/>
          </a:xfrm>
        </p:grpSpPr>
        <p:grpSp>
          <p:nvGrpSpPr>
            <p:cNvPr id="886" name="Graphic 876">
              <a:extLst>
                <a:ext uri="{FF2B5EF4-FFF2-40B4-BE49-F238E27FC236}">
                  <a16:creationId xmlns:a16="http://schemas.microsoft.com/office/drawing/2014/main" id="{B6E6A1E0-EBC7-4163-A639-43ED1A5BFB28}"/>
                </a:ext>
              </a:extLst>
            </p:cNvPr>
            <p:cNvGrpSpPr/>
            <p:nvPr/>
          </p:nvGrpSpPr>
          <p:grpSpPr>
            <a:xfrm flipH="1">
              <a:off x="-403127" y="400231"/>
              <a:ext cx="1182052" cy="823912"/>
              <a:chOff x="-380835" y="371217"/>
              <a:chExt cx="1182052" cy="823912"/>
            </a:xfrm>
            <a:solidFill>
              <a:schemeClr val="bg2">
                <a:lumMod val="50000"/>
              </a:schemeClr>
            </a:solidFill>
          </p:grpSpPr>
          <p:grpSp>
            <p:nvGrpSpPr>
              <p:cNvPr id="887" name="Graphic 876">
                <a:extLst>
                  <a:ext uri="{FF2B5EF4-FFF2-40B4-BE49-F238E27FC236}">
                    <a16:creationId xmlns:a16="http://schemas.microsoft.com/office/drawing/2014/main" id="{8B057DBF-0874-4F0D-BCAC-13A8004E5E82}"/>
                  </a:ext>
                </a:extLst>
              </p:cNvPr>
              <p:cNvGrpSpPr/>
              <p:nvPr/>
            </p:nvGrpSpPr>
            <p:grpSpPr>
              <a:xfrm>
                <a:off x="-276917" y="371217"/>
                <a:ext cx="1078134" cy="565413"/>
                <a:chOff x="-276917" y="371217"/>
                <a:chExt cx="1078134" cy="565413"/>
              </a:xfrm>
              <a:grpFill/>
            </p:grpSpPr>
            <p:sp>
              <p:nvSpPr>
                <p:cNvPr id="891" name="Freeform: Shape 890">
                  <a:extLst>
                    <a:ext uri="{FF2B5EF4-FFF2-40B4-BE49-F238E27FC236}">
                      <a16:creationId xmlns:a16="http://schemas.microsoft.com/office/drawing/2014/main" id="{21C4F6DA-71AA-462F-80EE-557B61034352}"/>
                    </a:ext>
                  </a:extLst>
                </p:cNvPr>
                <p:cNvSpPr/>
                <p:nvPr/>
              </p:nvSpPr>
              <p:spPr>
                <a:xfrm>
                  <a:off x="-3264" y="496851"/>
                  <a:ext cx="599598" cy="439778"/>
                </a:xfrm>
                <a:custGeom>
                  <a:avLst/>
                  <a:gdLst>
                    <a:gd name="connsiteX0" fmla="*/ 510254 w 599598"/>
                    <a:gd name="connsiteY0" fmla="*/ 0 h 439778"/>
                    <a:gd name="connsiteX1" fmla="*/ 0 w 599598"/>
                    <a:gd name="connsiteY1" fmla="*/ 174403 h 439778"/>
                    <a:gd name="connsiteX2" fmla="*/ 90106 w 599598"/>
                    <a:gd name="connsiteY2" fmla="*/ 434054 h 439778"/>
                    <a:gd name="connsiteX3" fmla="*/ 599599 w 599598"/>
                    <a:gd name="connsiteY3" fmla="*/ 257270 h 439778"/>
                    <a:gd name="connsiteX4" fmla="*/ 510254 w 599598"/>
                    <a:gd name="connsiteY4" fmla="*/ 0 h 4397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99598" h="439778">
                      <a:moveTo>
                        <a:pt x="510254" y="0"/>
                      </a:moveTo>
                      <a:lnTo>
                        <a:pt x="0" y="174403"/>
                      </a:lnTo>
                      <a:lnTo>
                        <a:pt x="90106" y="434054"/>
                      </a:lnTo>
                      <a:cubicBezTo>
                        <a:pt x="278511" y="460439"/>
                        <a:pt x="468059" y="394621"/>
                        <a:pt x="599599" y="257270"/>
                      </a:cubicBezTo>
                      <a:lnTo>
                        <a:pt x="510254" y="0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Cordia New" panose="020B0304020202020204" pitchFamily="34" charset="-34"/>
                  </a:endParaRPr>
                </a:p>
              </p:txBody>
            </p:sp>
            <p:sp>
              <p:nvSpPr>
                <p:cNvPr id="892" name="Freeform: Shape 891">
                  <a:extLst>
                    <a:ext uri="{FF2B5EF4-FFF2-40B4-BE49-F238E27FC236}">
                      <a16:creationId xmlns:a16="http://schemas.microsoft.com/office/drawing/2014/main" id="{D25A437A-8565-46A4-ACD1-D99FB4715232}"/>
                    </a:ext>
                  </a:extLst>
                </p:cNvPr>
                <p:cNvSpPr/>
                <p:nvPr/>
              </p:nvSpPr>
              <p:spPr>
                <a:xfrm>
                  <a:off x="-276917" y="371217"/>
                  <a:ext cx="1078134" cy="458057"/>
                </a:xfrm>
                <a:custGeom>
                  <a:avLst/>
                  <a:gdLst>
                    <a:gd name="connsiteX0" fmla="*/ 1078135 w 1078134"/>
                    <a:gd name="connsiteY0" fmla="*/ 41910 h 458057"/>
                    <a:gd name="connsiteX1" fmla="*/ 618554 w 1078134"/>
                    <a:gd name="connsiteY1" fmla="*/ 458057 h 458057"/>
                    <a:gd name="connsiteX2" fmla="*/ 0 w 1078134"/>
                    <a:gd name="connsiteY2" fmla="*/ 416147 h 458057"/>
                    <a:gd name="connsiteX3" fmla="*/ 64294 w 1078134"/>
                    <a:gd name="connsiteY3" fmla="*/ 357950 h 458057"/>
                    <a:gd name="connsiteX4" fmla="*/ 98965 w 1078134"/>
                    <a:gd name="connsiteY4" fmla="*/ 326517 h 458057"/>
                    <a:gd name="connsiteX5" fmla="*/ 459581 w 1078134"/>
                    <a:gd name="connsiteY5" fmla="*/ 0 h 458057"/>
                    <a:gd name="connsiteX6" fmla="*/ 944975 w 1078134"/>
                    <a:gd name="connsiteY6" fmla="*/ 32957 h 458057"/>
                    <a:gd name="connsiteX7" fmla="*/ 991553 w 1078134"/>
                    <a:gd name="connsiteY7" fmla="*/ 36100 h 4580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078134" h="458057">
                      <a:moveTo>
                        <a:pt x="1078135" y="41910"/>
                      </a:moveTo>
                      <a:lnTo>
                        <a:pt x="618554" y="458057"/>
                      </a:lnTo>
                      <a:lnTo>
                        <a:pt x="0" y="416147"/>
                      </a:lnTo>
                      <a:lnTo>
                        <a:pt x="64294" y="357950"/>
                      </a:lnTo>
                      <a:lnTo>
                        <a:pt x="98965" y="326517"/>
                      </a:lnTo>
                      <a:lnTo>
                        <a:pt x="459581" y="0"/>
                      </a:lnTo>
                      <a:lnTo>
                        <a:pt x="944975" y="32957"/>
                      </a:lnTo>
                      <a:lnTo>
                        <a:pt x="991553" y="36100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Cordia New" panose="020B0304020202020204" pitchFamily="34" charset="-34"/>
                  </a:endParaRPr>
                </a:p>
              </p:txBody>
            </p:sp>
            <p:sp>
              <p:nvSpPr>
                <p:cNvPr id="893" name="Freeform: Shape 892">
                  <a:extLst>
                    <a:ext uri="{FF2B5EF4-FFF2-40B4-BE49-F238E27FC236}">
                      <a16:creationId xmlns:a16="http://schemas.microsoft.com/office/drawing/2014/main" id="{88A31EF2-DB3D-4380-8BF2-58C6DA8E59B9}"/>
                    </a:ext>
                  </a:extLst>
                </p:cNvPr>
                <p:cNvSpPr/>
                <p:nvPr/>
              </p:nvSpPr>
              <p:spPr>
                <a:xfrm>
                  <a:off x="-212623" y="371217"/>
                  <a:ext cx="927258" cy="393954"/>
                </a:xfrm>
                <a:custGeom>
                  <a:avLst/>
                  <a:gdLst>
                    <a:gd name="connsiteX0" fmla="*/ 927259 w 927258"/>
                    <a:gd name="connsiteY0" fmla="*/ 36100 h 393954"/>
                    <a:gd name="connsiteX1" fmla="*/ 531971 w 927258"/>
                    <a:gd name="connsiteY1" fmla="*/ 393954 h 393954"/>
                    <a:gd name="connsiteX2" fmla="*/ 0 w 927258"/>
                    <a:gd name="connsiteY2" fmla="*/ 357950 h 393954"/>
                    <a:gd name="connsiteX3" fmla="*/ 34671 w 927258"/>
                    <a:gd name="connsiteY3" fmla="*/ 326517 h 393954"/>
                    <a:gd name="connsiteX4" fmla="*/ 395288 w 927258"/>
                    <a:gd name="connsiteY4" fmla="*/ 0 h 393954"/>
                    <a:gd name="connsiteX5" fmla="*/ 880682 w 927258"/>
                    <a:gd name="connsiteY5" fmla="*/ 32957 h 3939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27258" h="393954">
                      <a:moveTo>
                        <a:pt x="927259" y="36100"/>
                      </a:moveTo>
                      <a:lnTo>
                        <a:pt x="531971" y="393954"/>
                      </a:lnTo>
                      <a:lnTo>
                        <a:pt x="0" y="357950"/>
                      </a:lnTo>
                      <a:lnTo>
                        <a:pt x="34671" y="326517"/>
                      </a:lnTo>
                      <a:lnTo>
                        <a:pt x="395288" y="0"/>
                      </a:lnTo>
                      <a:lnTo>
                        <a:pt x="880682" y="32957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Cordia New" panose="020B0304020202020204" pitchFamily="34" charset="-34"/>
                  </a:endParaRPr>
                </a:p>
              </p:txBody>
            </p:sp>
          </p:grpSp>
          <p:grpSp>
            <p:nvGrpSpPr>
              <p:cNvPr id="888" name="Graphic 876">
                <a:extLst>
                  <a:ext uri="{FF2B5EF4-FFF2-40B4-BE49-F238E27FC236}">
                    <a16:creationId xmlns:a16="http://schemas.microsoft.com/office/drawing/2014/main" id="{B9222F20-7012-4B7B-B6A1-7A711052FEF9}"/>
                  </a:ext>
                </a:extLst>
              </p:cNvPr>
              <p:cNvGrpSpPr/>
              <p:nvPr/>
            </p:nvGrpSpPr>
            <p:grpSpPr>
              <a:xfrm>
                <a:off x="-380835" y="555811"/>
                <a:ext cx="644461" cy="639318"/>
                <a:chOff x="-380835" y="555811"/>
                <a:chExt cx="644461" cy="639318"/>
              </a:xfrm>
              <a:grpFill/>
            </p:grpSpPr>
            <p:sp>
              <p:nvSpPr>
                <p:cNvPr id="889" name="Freeform: Shape 888">
                  <a:extLst>
                    <a:ext uri="{FF2B5EF4-FFF2-40B4-BE49-F238E27FC236}">
                      <a16:creationId xmlns:a16="http://schemas.microsoft.com/office/drawing/2014/main" id="{8A4677F1-CE82-4FA8-8B79-7B7234845075}"/>
                    </a:ext>
                  </a:extLst>
                </p:cNvPr>
                <p:cNvSpPr/>
                <p:nvPr/>
              </p:nvSpPr>
              <p:spPr>
                <a:xfrm>
                  <a:off x="-321494" y="555811"/>
                  <a:ext cx="585120" cy="588168"/>
                </a:xfrm>
                <a:custGeom>
                  <a:avLst/>
                  <a:gdLst>
                    <a:gd name="connsiteX0" fmla="*/ 24956 w 585120"/>
                    <a:gd name="connsiteY0" fmla="*/ 588169 h 588168"/>
                    <a:gd name="connsiteX1" fmla="*/ 0 w 585120"/>
                    <a:gd name="connsiteY1" fmla="*/ 585883 h 588168"/>
                    <a:gd name="connsiteX2" fmla="*/ 32766 w 585120"/>
                    <a:gd name="connsiteY2" fmla="*/ 222790 h 588168"/>
                    <a:gd name="connsiteX3" fmla="*/ 575596 w 585120"/>
                    <a:gd name="connsiteY3" fmla="*/ 0 h 588168"/>
                    <a:gd name="connsiteX4" fmla="*/ 585121 w 585120"/>
                    <a:gd name="connsiteY4" fmla="*/ 23241 h 588168"/>
                    <a:gd name="connsiteX5" fmla="*/ 56388 w 585120"/>
                    <a:gd name="connsiteY5" fmla="*/ 240221 h 5881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85120" h="588168">
                      <a:moveTo>
                        <a:pt x="24956" y="588169"/>
                      </a:moveTo>
                      <a:lnTo>
                        <a:pt x="0" y="585883"/>
                      </a:lnTo>
                      <a:lnTo>
                        <a:pt x="32766" y="222790"/>
                      </a:lnTo>
                      <a:lnTo>
                        <a:pt x="575596" y="0"/>
                      </a:lnTo>
                      <a:lnTo>
                        <a:pt x="585121" y="23241"/>
                      </a:lnTo>
                      <a:lnTo>
                        <a:pt x="56388" y="240221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Cordia New" panose="020B0304020202020204" pitchFamily="34" charset="-34"/>
                  </a:endParaRPr>
                </a:p>
              </p:txBody>
            </p:sp>
            <p:sp>
              <p:nvSpPr>
                <p:cNvPr id="890" name="Freeform: Shape 889">
                  <a:extLst>
                    <a:ext uri="{FF2B5EF4-FFF2-40B4-BE49-F238E27FC236}">
                      <a16:creationId xmlns:a16="http://schemas.microsoft.com/office/drawing/2014/main" id="{3D87F01F-99AD-45AA-87E4-3134B052F3F6}"/>
                    </a:ext>
                  </a:extLst>
                </p:cNvPr>
                <p:cNvSpPr/>
                <p:nvPr/>
              </p:nvSpPr>
              <p:spPr>
                <a:xfrm>
                  <a:off x="-380835" y="1007010"/>
                  <a:ext cx="121695" cy="188118"/>
                </a:xfrm>
                <a:custGeom>
                  <a:avLst/>
                  <a:gdLst>
                    <a:gd name="connsiteX0" fmla="*/ 85058 w 121695"/>
                    <a:gd name="connsiteY0" fmla="*/ 1619 h 188118"/>
                    <a:gd name="connsiteX1" fmla="*/ 79915 w 121695"/>
                    <a:gd name="connsiteY1" fmla="*/ 0 h 188118"/>
                    <a:gd name="connsiteX2" fmla="*/ 0 w 121695"/>
                    <a:gd name="connsiteY2" fmla="*/ 170783 h 188118"/>
                    <a:gd name="connsiteX3" fmla="*/ 111824 w 121695"/>
                    <a:gd name="connsiteY3" fmla="*/ 188119 h 188118"/>
                    <a:gd name="connsiteX4" fmla="*/ 85058 w 121695"/>
                    <a:gd name="connsiteY4" fmla="*/ 1619 h 1881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1695" h="188118">
                      <a:moveTo>
                        <a:pt x="85058" y="1619"/>
                      </a:moveTo>
                      <a:lnTo>
                        <a:pt x="79915" y="0"/>
                      </a:lnTo>
                      <a:cubicBezTo>
                        <a:pt x="64484" y="5810"/>
                        <a:pt x="10573" y="35814"/>
                        <a:pt x="0" y="170783"/>
                      </a:cubicBezTo>
                      <a:lnTo>
                        <a:pt x="111824" y="188119"/>
                      </a:lnTo>
                      <a:cubicBezTo>
                        <a:pt x="140684" y="56483"/>
                        <a:pt x="98393" y="12002"/>
                        <a:pt x="85058" y="1619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Cordia New" panose="020B0304020202020204" pitchFamily="34" charset="-34"/>
                  </a:endParaRPr>
                </a:p>
              </p:txBody>
            </p:sp>
          </p:grpSp>
        </p:grpSp>
        <p:grpSp>
          <p:nvGrpSpPr>
            <p:cNvPr id="878" name="Graphic 876">
              <a:extLst>
                <a:ext uri="{FF2B5EF4-FFF2-40B4-BE49-F238E27FC236}">
                  <a16:creationId xmlns:a16="http://schemas.microsoft.com/office/drawing/2014/main" id="{5A49151D-777E-436E-B1DE-8E3625BD9FC7}"/>
                </a:ext>
              </a:extLst>
            </p:cNvPr>
            <p:cNvGrpSpPr/>
            <p:nvPr/>
          </p:nvGrpSpPr>
          <p:grpSpPr>
            <a:xfrm flipH="1">
              <a:off x="-380835" y="371217"/>
              <a:ext cx="1182052" cy="823912"/>
              <a:chOff x="-380835" y="371217"/>
              <a:chExt cx="1182052" cy="823912"/>
            </a:xfrm>
          </p:grpSpPr>
          <p:grpSp>
            <p:nvGrpSpPr>
              <p:cNvPr id="879" name="Graphic 876">
                <a:extLst>
                  <a:ext uri="{FF2B5EF4-FFF2-40B4-BE49-F238E27FC236}">
                    <a16:creationId xmlns:a16="http://schemas.microsoft.com/office/drawing/2014/main" id="{5A49151D-777E-436E-B1DE-8E3625BD9FC7}"/>
                  </a:ext>
                </a:extLst>
              </p:cNvPr>
              <p:cNvGrpSpPr/>
              <p:nvPr/>
            </p:nvGrpSpPr>
            <p:grpSpPr>
              <a:xfrm>
                <a:off x="-276917" y="371217"/>
                <a:ext cx="1078134" cy="565413"/>
                <a:chOff x="-276917" y="371217"/>
                <a:chExt cx="1078134" cy="565413"/>
              </a:xfrm>
            </p:grpSpPr>
            <p:sp>
              <p:nvSpPr>
                <p:cNvPr id="880" name="Freeform: Shape 879">
                  <a:extLst>
                    <a:ext uri="{FF2B5EF4-FFF2-40B4-BE49-F238E27FC236}">
                      <a16:creationId xmlns:a16="http://schemas.microsoft.com/office/drawing/2014/main" id="{351BF039-617F-4162-97CB-3CB57E07CC3D}"/>
                    </a:ext>
                  </a:extLst>
                </p:cNvPr>
                <p:cNvSpPr/>
                <p:nvPr/>
              </p:nvSpPr>
              <p:spPr>
                <a:xfrm>
                  <a:off x="-3264" y="496851"/>
                  <a:ext cx="599598" cy="439778"/>
                </a:xfrm>
                <a:custGeom>
                  <a:avLst/>
                  <a:gdLst>
                    <a:gd name="connsiteX0" fmla="*/ 510254 w 599598"/>
                    <a:gd name="connsiteY0" fmla="*/ 0 h 439778"/>
                    <a:gd name="connsiteX1" fmla="*/ 0 w 599598"/>
                    <a:gd name="connsiteY1" fmla="*/ 174403 h 439778"/>
                    <a:gd name="connsiteX2" fmla="*/ 90106 w 599598"/>
                    <a:gd name="connsiteY2" fmla="*/ 434054 h 439778"/>
                    <a:gd name="connsiteX3" fmla="*/ 599599 w 599598"/>
                    <a:gd name="connsiteY3" fmla="*/ 257270 h 439778"/>
                    <a:gd name="connsiteX4" fmla="*/ 510254 w 599598"/>
                    <a:gd name="connsiteY4" fmla="*/ 0 h 4397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99598" h="439778">
                      <a:moveTo>
                        <a:pt x="510254" y="0"/>
                      </a:moveTo>
                      <a:lnTo>
                        <a:pt x="0" y="174403"/>
                      </a:lnTo>
                      <a:lnTo>
                        <a:pt x="90106" y="434054"/>
                      </a:lnTo>
                      <a:cubicBezTo>
                        <a:pt x="278511" y="460439"/>
                        <a:pt x="468059" y="394621"/>
                        <a:pt x="599599" y="257270"/>
                      </a:cubicBezTo>
                      <a:lnTo>
                        <a:pt x="510254" y="0"/>
                      </a:lnTo>
                      <a:close/>
                    </a:path>
                  </a:pathLst>
                </a:custGeom>
                <a:solidFill>
                  <a:srgbClr val="3D405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Cordia New" panose="020B0304020202020204" pitchFamily="34" charset="-34"/>
                  </a:endParaRPr>
                </a:p>
              </p:txBody>
            </p:sp>
            <p:sp>
              <p:nvSpPr>
                <p:cNvPr id="881" name="Freeform: Shape 880">
                  <a:extLst>
                    <a:ext uri="{FF2B5EF4-FFF2-40B4-BE49-F238E27FC236}">
                      <a16:creationId xmlns:a16="http://schemas.microsoft.com/office/drawing/2014/main" id="{2F562CE5-7C18-4F27-AD8E-E7E99C7BF91A}"/>
                    </a:ext>
                  </a:extLst>
                </p:cNvPr>
                <p:cNvSpPr/>
                <p:nvPr/>
              </p:nvSpPr>
              <p:spPr>
                <a:xfrm>
                  <a:off x="-276917" y="371217"/>
                  <a:ext cx="1078134" cy="458057"/>
                </a:xfrm>
                <a:custGeom>
                  <a:avLst/>
                  <a:gdLst>
                    <a:gd name="connsiteX0" fmla="*/ 1078135 w 1078134"/>
                    <a:gd name="connsiteY0" fmla="*/ 41910 h 458057"/>
                    <a:gd name="connsiteX1" fmla="*/ 618554 w 1078134"/>
                    <a:gd name="connsiteY1" fmla="*/ 458057 h 458057"/>
                    <a:gd name="connsiteX2" fmla="*/ 0 w 1078134"/>
                    <a:gd name="connsiteY2" fmla="*/ 416147 h 458057"/>
                    <a:gd name="connsiteX3" fmla="*/ 64294 w 1078134"/>
                    <a:gd name="connsiteY3" fmla="*/ 357950 h 458057"/>
                    <a:gd name="connsiteX4" fmla="*/ 98965 w 1078134"/>
                    <a:gd name="connsiteY4" fmla="*/ 326517 h 458057"/>
                    <a:gd name="connsiteX5" fmla="*/ 459581 w 1078134"/>
                    <a:gd name="connsiteY5" fmla="*/ 0 h 458057"/>
                    <a:gd name="connsiteX6" fmla="*/ 944975 w 1078134"/>
                    <a:gd name="connsiteY6" fmla="*/ 32957 h 458057"/>
                    <a:gd name="connsiteX7" fmla="*/ 991553 w 1078134"/>
                    <a:gd name="connsiteY7" fmla="*/ 36100 h 4580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078134" h="458057">
                      <a:moveTo>
                        <a:pt x="1078135" y="41910"/>
                      </a:moveTo>
                      <a:lnTo>
                        <a:pt x="618554" y="458057"/>
                      </a:lnTo>
                      <a:lnTo>
                        <a:pt x="0" y="416147"/>
                      </a:lnTo>
                      <a:lnTo>
                        <a:pt x="64294" y="357950"/>
                      </a:lnTo>
                      <a:lnTo>
                        <a:pt x="98965" y="326517"/>
                      </a:lnTo>
                      <a:lnTo>
                        <a:pt x="459581" y="0"/>
                      </a:lnTo>
                      <a:lnTo>
                        <a:pt x="944975" y="32957"/>
                      </a:lnTo>
                      <a:lnTo>
                        <a:pt x="991553" y="36100"/>
                      </a:lnTo>
                      <a:close/>
                    </a:path>
                  </a:pathLst>
                </a:custGeom>
                <a:solidFill>
                  <a:srgbClr val="3D405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Cordia New" panose="020B0304020202020204" pitchFamily="34" charset="-34"/>
                  </a:endParaRPr>
                </a:p>
              </p:txBody>
            </p:sp>
            <p:sp>
              <p:nvSpPr>
                <p:cNvPr id="882" name="Freeform: Shape 881">
                  <a:extLst>
                    <a:ext uri="{FF2B5EF4-FFF2-40B4-BE49-F238E27FC236}">
                      <a16:creationId xmlns:a16="http://schemas.microsoft.com/office/drawing/2014/main" id="{941A8018-C021-4BB0-9695-C0C088DE7128}"/>
                    </a:ext>
                  </a:extLst>
                </p:cNvPr>
                <p:cNvSpPr/>
                <p:nvPr/>
              </p:nvSpPr>
              <p:spPr>
                <a:xfrm>
                  <a:off x="-212623" y="371217"/>
                  <a:ext cx="927258" cy="393954"/>
                </a:xfrm>
                <a:custGeom>
                  <a:avLst/>
                  <a:gdLst>
                    <a:gd name="connsiteX0" fmla="*/ 927259 w 927258"/>
                    <a:gd name="connsiteY0" fmla="*/ 36100 h 393954"/>
                    <a:gd name="connsiteX1" fmla="*/ 531971 w 927258"/>
                    <a:gd name="connsiteY1" fmla="*/ 393954 h 393954"/>
                    <a:gd name="connsiteX2" fmla="*/ 0 w 927258"/>
                    <a:gd name="connsiteY2" fmla="*/ 357950 h 393954"/>
                    <a:gd name="connsiteX3" fmla="*/ 34671 w 927258"/>
                    <a:gd name="connsiteY3" fmla="*/ 326517 h 393954"/>
                    <a:gd name="connsiteX4" fmla="*/ 395288 w 927258"/>
                    <a:gd name="connsiteY4" fmla="*/ 0 h 393954"/>
                    <a:gd name="connsiteX5" fmla="*/ 880682 w 927258"/>
                    <a:gd name="connsiteY5" fmla="*/ 32957 h 3939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27258" h="393954">
                      <a:moveTo>
                        <a:pt x="927259" y="36100"/>
                      </a:moveTo>
                      <a:lnTo>
                        <a:pt x="531971" y="393954"/>
                      </a:lnTo>
                      <a:lnTo>
                        <a:pt x="0" y="357950"/>
                      </a:lnTo>
                      <a:lnTo>
                        <a:pt x="34671" y="326517"/>
                      </a:lnTo>
                      <a:lnTo>
                        <a:pt x="395288" y="0"/>
                      </a:lnTo>
                      <a:lnTo>
                        <a:pt x="880682" y="32957"/>
                      </a:lnTo>
                      <a:close/>
                    </a:path>
                  </a:pathLst>
                </a:custGeom>
                <a:solidFill>
                  <a:srgbClr val="484D5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Cordia New" panose="020B0304020202020204" pitchFamily="34" charset="-34"/>
                  </a:endParaRPr>
                </a:p>
              </p:txBody>
            </p:sp>
          </p:grpSp>
          <p:grpSp>
            <p:nvGrpSpPr>
              <p:cNvPr id="883" name="Graphic 876">
                <a:extLst>
                  <a:ext uri="{FF2B5EF4-FFF2-40B4-BE49-F238E27FC236}">
                    <a16:creationId xmlns:a16="http://schemas.microsoft.com/office/drawing/2014/main" id="{5A49151D-777E-436E-B1DE-8E3625BD9FC7}"/>
                  </a:ext>
                </a:extLst>
              </p:cNvPr>
              <p:cNvGrpSpPr/>
              <p:nvPr/>
            </p:nvGrpSpPr>
            <p:grpSpPr>
              <a:xfrm>
                <a:off x="-380835" y="555811"/>
                <a:ext cx="644461" cy="639318"/>
                <a:chOff x="-380835" y="555811"/>
                <a:chExt cx="644461" cy="639318"/>
              </a:xfrm>
              <a:solidFill>
                <a:srgbClr val="FFD524"/>
              </a:solidFill>
            </p:grpSpPr>
            <p:sp>
              <p:nvSpPr>
                <p:cNvPr id="884" name="Freeform: Shape 883">
                  <a:extLst>
                    <a:ext uri="{FF2B5EF4-FFF2-40B4-BE49-F238E27FC236}">
                      <a16:creationId xmlns:a16="http://schemas.microsoft.com/office/drawing/2014/main" id="{2EEEDBB1-AABD-4B40-8500-C56D59831520}"/>
                    </a:ext>
                  </a:extLst>
                </p:cNvPr>
                <p:cNvSpPr/>
                <p:nvPr/>
              </p:nvSpPr>
              <p:spPr>
                <a:xfrm>
                  <a:off x="-321494" y="555811"/>
                  <a:ext cx="585120" cy="588168"/>
                </a:xfrm>
                <a:custGeom>
                  <a:avLst/>
                  <a:gdLst>
                    <a:gd name="connsiteX0" fmla="*/ 24956 w 585120"/>
                    <a:gd name="connsiteY0" fmla="*/ 588169 h 588168"/>
                    <a:gd name="connsiteX1" fmla="*/ 0 w 585120"/>
                    <a:gd name="connsiteY1" fmla="*/ 585883 h 588168"/>
                    <a:gd name="connsiteX2" fmla="*/ 32766 w 585120"/>
                    <a:gd name="connsiteY2" fmla="*/ 222790 h 588168"/>
                    <a:gd name="connsiteX3" fmla="*/ 575596 w 585120"/>
                    <a:gd name="connsiteY3" fmla="*/ 0 h 588168"/>
                    <a:gd name="connsiteX4" fmla="*/ 585121 w 585120"/>
                    <a:gd name="connsiteY4" fmla="*/ 23241 h 588168"/>
                    <a:gd name="connsiteX5" fmla="*/ 56388 w 585120"/>
                    <a:gd name="connsiteY5" fmla="*/ 240221 h 5881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85120" h="588168">
                      <a:moveTo>
                        <a:pt x="24956" y="588169"/>
                      </a:moveTo>
                      <a:lnTo>
                        <a:pt x="0" y="585883"/>
                      </a:lnTo>
                      <a:lnTo>
                        <a:pt x="32766" y="222790"/>
                      </a:lnTo>
                      <a:lnTo>
                        <a:pt x="575596" y="0"/>
                      </a:lnTo>
                      <a:lnTo>
                        <a:pt x="585121" y="23241"/>
                      </a:lnTo>
                      <a:lnTo>
                        <a:pt x="56388" y="240221"/>
                      </a:lnTo>
                      <a:close/>
                    </a:path>
                  </a:pathLst>
                </a:custGeom>
                <a:solidFill>
                  <a:srgbClr val="FFD52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Cordia New" panose="020B0304020202020204" pitchFamily="34" charset="-34"/>
                  </a:endParaRPr>
                </a:p>
              </p:txBody>
            </p:sp>
            <p:sp>
              <p:nvSpPr>
                <p:cNvPr id="885" name="Freeform: Shape 884">
                  <a:extLst>
                    <a:ext uri="{FF2B5EF4-FFF2-40B4-BE49-F238E27FC236}">
                      <a16:creationId xmlns:a16="http://schemas.microsoft.com/office/drawing/2014/main" id="{C62E69BC-C5B4-4278-A57A-2C0AE67DCDCE}"/>
                    </a:ext>
                  </a:extLst>
                </p:cNvPr>
                <p:cNvSpPr/>
                <p:nvPr/>
              </p:nvSpPr>
              <p:spPr>
                <a:xfrm>
                  <a:off x="-380835" y="1007010"/>
                  <a:ext cx="121695" cy="188118"/>
                </a:xfrm>
                <a:custGeom>
                  <a:avLst/>
                  <a:gdLst>
                    <a:gd name="connsiteX0" fmla="*/ 85058 w 121695"/>
                    <a:gd name="connsiteY0" fmla="*/ 1619 h 188118"/>
                    <a:gd name="connsiteX1" fmla="*/ 79915 w 121695"/>
                    <a:gd name="connsiteY1" fmla="*/ 0 h 188118"/>
                    <a:gd name="connsiteX2" fmla="*/ 0 w 121695"/>
                    <a:gd name="connsiteY2" fmla="*/ 170783 h 188118"/>
                    <a:gd name="connsiteX3" fmla="*/ 111824 w 121695"/>
                    <a:gd name="connsiteY3" fmla="*/ 188119 h 188118"/>
                    <a:gd name="connsiteX4" fmla="*/ 85058 w 121695"/>
                    <a:gd name="connsiteY4" fmla="*/ 1619 h 1881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1695" h="188118">
                      <a:moveTo>
                        <a:pt x="85058" y="1619"/>
                      </a:moveTo>
                      <a:lnTo>
                        <a:pt x="79915" y="0"/>
                      </a:lnTo>
                      <a:cubicBezTo>
                        <a:pt x="64484" y="5810"/>
                        <a:pt x="10573" y="35814"/>
                        <a:pt x="0" y="170783"/>
                      </a:cubicBezTo>
                      <a:lnTo>
                        <a:pt x="111824" y="188119"/>
                      </a:lnTo>
                      <a:cubicBezTo>
                        <a:pt x="140684" y="56483"/>
                        <a:pt x="98393" y="12002"/>
                        <a:pt x="85058" y="1619"/>
                      </a:cubicBezTo>
                      <a:close/>
                    </a:path>
                  </a:pathLst>
                </a:custGeom>
                <a:solidFill>
                  <a:srgbClr val="FFD52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Cordia New" panose="020B0304020202020204" pitchFamily="34" charset="-34"/>
                  </a:endParaRPr>
                </a:p>
              </p:txBody>
            </p:sp>
          </p:grpSp>
        </p:grpSp>
      </p:grpSp>
      <p:grpSp>
        <p:nvGrpSpPr>
          <p:cNvPr id="396" name="Graphic 44260">
            <a:extLst>
              <a:ext uri="{FF2B5EF4-FFF2-40B4-BE49-F238E27FC236}">
                <a16:creationId xmlns:a16="http://schemas.microsoft.com/office/drawing/2014/main" id="{167C7071-C253-4831-8CB3-DE05ABCEA483}"/>
              </a:ext>
            </a:extLst>
          </p:cNvPr>
          <p:cNvGrpSpPr/>
          <p:nvPr/>
        </p:nvGrpSpPr>
        <p:grpSpPr>
          <a:xfrm>
            <a:off x="10930517" y="400917"/>
            <a:ext cx="1374335" cy="1473811"/>
            <a:chOff x="5972175" y="3276600"/>
            <a:chExt cx="245554" cy="304990"/>
          </a:xfrm>
        </p:grpSpPr>
        <p:sp>
          <p:nvSpPr>
            <p:cNvPr id="397" name="Freeform: Shape 44262">
              <a:extLst>
                <a:ext uri="{FF2B5EF4-FFF2-40B4-BE49-F238E27FC236}">
                  <a16:creationId xmlns:a16="http://schemas.microsoft.com/office/drawing/2014/main" id="{D08C462E-B014-4367-9B5B-A4F7DCF57EC4}"/>
                </a:ext>
              </a:extLst>
            </p:cNvPr>
            <p:cNvSpPr/>
            <p:nvPr/>
          </p:nvSpPr>
          <p:spPr>
            <a:xfrm>
              <a:off x="5991225" y="3309651"/>
              <a:ext cx="226504" cy="271938"/>
            </a:xfrm>
            <a:custGeom>
              <a:avLst/>
              <a:gdLst>
                <a:gd name="connsiteX0" fmla="*/ 0 w 226504"/>
                <a:gd name="connsiteY0" fmla="*/ 163830 h 271938"/>
                <a:gd name="connsiteX1" fmla="*/ 21241 w 226504"/>
                <a:gd name="connsiteY1" fmla="*/ 122015 h 271938"/>
                <a:gd name="connsiteX2" fmla="*/ 42101 w 226504"/>
                <a:gd name="connsiteY2" fmla="*/ 129159 h 271938"/>
                <a:gd name="connsiteX3" fmla="*/ 172117 w 226504"/>
                <a:gd name="connsiteY3" fmla="*/ 0 h 271938"/>
                <a:gd name="connsiteX4" fmla="*/ 226505 w 226504"/>
                <a:gd name="connsiteY4" fmla="*/ 37052 h 271938"/>
                <a:gd name="connsiteX5" fmla="*/ 183833 w 226504"/>
                <a:gd name="connsiteY5" fmla="*/ 221647 h 271938"/>
                <a:gd name="connsiteX6" fmla="*/ 199644 w 226504"/>
                <a:gd name="connsiteY6" fmla="*/ 231743 h 271938"/>
                <a:gd name="connsiteX7" fmla="*/ 174022 w 226504"/>
                <a:gd name="connsiteY7" fmla="*/ 271939 h 271938"/>
                <a:gd name="connsiteX8" fmla="*/ 96298 w 226504"/>
                <a:gd name="connsiteY8" fmla="*/ 225076 h 271938"/>
                <a:gd name="connsiteX9" fmla="*/ 117348 w 226504"/>
                <a:gd name="connsiteY9" fmla="*/ 183547 h 271938"/>
                <a:gd name="connsiteX10" fmla="*/ 131826 w 226504"/>
                <a:gd name="connsiteY10" fmla="*/ 191643 h 271938"/>
                <a:gd name="connsiteX11" fmla="*/ 138589 w 226504"/>
                <a:gd name="connsiteY11" fmla="*/ 164783 h 271938"/>
                <a:gd name="connsiteX12" fmla="*/ 102013 w 226504"/>
                <a:gd name="connsiteY12" fmla="*/ 140684 h 271938"/>
                <a:gd name="connsiteX13" fmla="*/ 86963 w 226504"/>
                <a:gd name="connsiteY13" fmla="*/ 156496 h 271938"/>
                <a:gd name="connsiteX14" fmla="*/ 104013 w 226504"/>
                <a:gd name="connsiteY14" fmla="*/ 170783 h 271938"/>
                <a:gd name="connsiteX15" fmla="*/ 81629 w 226504"/>
                <a:gd name="connsiteY15" fmla="*/ 210693 h 271938"/>
                <a:gd name="connsiteX16" fmla="*/ 0 w 226504"/>
                <a:gd name="connsiteY16" fmla="*/ 163830 h 271938"/>
                <a:gd name="connsiteX17" fmla="*/ 162401 w 226504"/>
                <a:gd name="connsiteY17" fmla="*/ 79820 h 271938"/>
                <a:gd name="connsiteX18" fmla="*/ 128207 w 226504"/>
                <a:gd name="connsiteY18" fmla="*/ 109919 h 271938"/>
                <a:gd name="connsiteX19" fmla="*/ 153353 w 226504"/>
                <a:gd name="connsiteY19" fmla="*/ 124016 h 271938"/>
                <a:gd name="connsiteX20" fmla="*/ 162401 w 226504"/>
                <a:gd name="connsiteY20" fmla="*/ 79820 h 271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26504" h="271938">
                  <a:moveTo>
                    <a:pt x="0" y="163830"/>
                  </a:moveTo>
                  <a:cubicBezTo>
                    <a:pt x="1429" y="153162"/>
                    <a:pt x="21241" y="122015"/>
                    <a:pt x="21241" y="122015"/>
                  </a:cubicBezTo>
                  <a:lnTo>
                    <a:pt x="42101" y="129159"/>
                  </a:lnTo>
                  <a:cubicBezTo>
                    <a:pt x="97155" y="69342"/>
                    <a:pt x="172117" y="0"/>
                    <a:pt x="172117" y="0"/>
                  </a:cubicBezTo>
                  <a:cubicBezTo>
                    <a:pt x="184404" y="2477"/>
                    <a:pt x="226505" y="37052"/>
                    <a:pt x="226505" y="37052"/>
                  </a:cubicBezTo>
                  <a:lnTo>
                    <a:pt x="183833" y="221647"/>
                  </a:lnTo>
                  <a:lnTo>
                    <a:pt x="199644" y="231743"/>
                  </a:lnTo>
                  <a:lnTo>
                    <a:pt x="174022" y="271939"/>
                  </a:lnTo>
                  <a:cubicBezTo>
                    <a:pt x="174022" y="271939"/>
                    <a:pt x="98203" y="228600"/>
                    <a:pt x="96298" y="225076"/>
                  </a:cubicBezTo>
                  <a:cubicBezTo>
                    <a:pt x="94774" y="221456"/>
                    <a:pt x="115348" y="183071"/>
                    <a:pt x="117348" y="183547"/>
                  </a:cubicBezTo>
                  <a:cubicBezTo>
                    <a:pt x="119539" y="183737"/>
                    <a:pt x="131826" y="191643"/>
                    <a:pt x="131826" y="191643"/>
                  </a:cubicBezTo>
                  <a:lnTo>
                    <a:pt x="138589" y="164783"/>
                  </a:lnTo>
                  <a:lnTo>
                    <a:pt x="102013" y="140684"/>
                  </a:lnTo>
                  <a:lnTo>
                    <a:pt x="86963" y="156496"/>
                  </a:lnTo>
                  <a:lnTo>
                    <a:pt x="104013" y="170783"/>
                  </a:lnTo>
                  <a:cubicBezTo>
                    <a:pt x="104013" y="170783"/>
                    <a:pt x="82487" y="211265"/>
                    <a:pt x="81629" y="210693"/>
                  </a:cubicBezTo>
                  <a:lnTo>
                    <a:pt x="0" y="163830"/>
                  </a:lnTo>
                  <a:close/>
                  <a:moveTo>
                    <a:pt x="162401" y="79820"/>
                  </a:moveTo>
                  <a:lnTo>
                    <a:pt x="128207" y="109919"/>
                  </a:lnTo>
                  <a:lnTo>
                    <a:pt x="153353" y="124016"/>
                  </a:lnTo>
                  <a:lnTo>
                    <a:pt x="162401" y="79820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398" name="Freeform: Shape 44263">
              <a:extLst>
                <a:ext uri="{FF2B5EF4-FFF2-40B4-BE49-F238E27FC236}">
                  <a16:creationId xmlns:a16="http://schemas.microsoft.com/office/drawing/2014/main" id="{1332CFBB-6E87-4DA5-99FB-689D22CE481A}"/>
                </a:ext>
              </a:extLst>
            </p:cNvPr>
            <p:cNvSpPr/>
            <p:nvPr/>
          </p:nvSpPr>
          <p:spPr>
            <a:xfrm>
              <a:off x="5972175" y="3276600"/>
              <a:ext cx="226504" cy="271938"/>
            </a:xfrm>
            <a:custGeom>
              <a:avLst/>
              <a:gdLst>
                <a:gd name="connsiteX0" fmla="*/ 0 w 226504"/>
                <a:gd name="connsiteY0" fmla="*/ 163925 h 271938"/>
                <a:gd name="connsiteX1" fmla="*/ 21241 w 226504"/>
                <a:gd name="connsiteY1" fmla="*/ 122111 h 271938"/>
                <a:gd name="connsiteX2" fmla="*/ 42101 w 226504"/>
                <a:gd name="connsiteY2" fmla="*/ 129254 h 271938"/>
                <a:gd name="connsiteX3" fmla="*/ 172117 w 226504"/>
                <a:gd name="connsiteY3" fmla="*/ 0 h 271938"/>
                <a:gd name="connsiteX4" fmla="*/ 226505 w 226504"/>
                <a:gd name="connsiteY4" fmla="*/ 37052 h 271938"/>
                <a:gd name="connsiteX5" fmla="*/ 183833 w 226504"/>
                <a:gd name="connsiteY5" fmla="*/ 221647 h 271938"/>
                <a:gd name="connsiteX6" fmla="*/ 199644 w 226504"/>
                <a:gd name="connsiteY6" fmla="*/ 231743 h 271938"/>
                <a:gd name="connsiteX7" fmla="*/ 174022 w 226504"/>
                <a:gd name="connsiteY7" fmla="*/ 271939 h 271938"/>
                <a:gd name="connsiteX8" fmla="*/ 96298 w 226504"/>
                <a:gd name="connsiteY8" fmla="*/ 225076 h 271938"/>
                <a:gd name="connsiteX9" fmla="*/ 117348 w 226504"/>
                <a:gd name="connsiteY9" fmla="*/ 183547 h 271938"/>
                <a:gd name="connsiteX10" fmla="*/ 131826 w 226504"/>
                <a:gd name="connsiteY10" fmla="*/ 191643 h 271938"/>
                <a:gd name="connsiteX11" fmla="*/ 138589 w 226504"/>
                <a:gd name="connsiteY11" fmla="*/ 164783 h 271938"/>
                <a:gd name="connsiteX12" fmla="*/ 102013 w 226504"/>
                <a:gd name="connsiteY12" fmla="*/ 140684 h 271938"/>
                <a:gd name="connsiteX13" fmla="*/ 86963 w 226504"/>
                <a:gd name="connsiteY13" fmla="*/ 156496 h 271938"/>
                <a:gd name="connsiteX14" fmla="*/ 104013 w 226504"/>
                <a:gd name="connsiteY14" fmla="*/ 170783 h 271938"/>
                <a:gd name="connsiteX15" fmla="*/ 81629 w 226504"/>
                <a:gd name="connsiteY15" fmla="*/ 210693 h 271938"/>
                <a:gd name="connsiteX16" fmla="*/ 0 w 226504"/>
                <a:gd name="connsiteY16" fmla="*/ 163925 h 271938"/>
                <a:gd name="connsiteX17" fmla="*/ 162401 w 226504"/>
                <a:gd name="connsiteY17" fmla="*/ 79820 h 271938"/>
                <a:gd name="connsiteX18" fmla="*/ 128207 w 226504"/>
                <a:gd name="connsiteY18" fmla="*/ 109919 h 271938"/>
                <a:gd name="connsiteX19" fmla="*/ 153353 w 226504"/>
                <a:gd name="connsiteY19" fmla="*/ 124016 h 271938"/>
                <a:gd name="connsiteX20" fmla="*/ 162401 w 226504"/>
                <a:gd name="connsiteY20" fmla="*/ 79820 h 271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26504" h="271938">
                  <a:moveTo>
                    <a:pt x="0" y="163925"/>
                  </a:moveTo>
                  <a:cubicBezTo>
                    <a:pt x="1429" y="153257"/>
                    <a:pt x="21241" y="122111"/>
                    <a:pt x="21241" y="122111"/>
                  </a:cubicBezTo>
                  <a:lnTo>
                    <a:pt x="42101" y="129254"/>
                  </a:lnTo>
                  <a:cubicBezTo>
                    <a:pt x="97155" y="69437"/>
                    <a:pt x="172117" y="0"/>
                    <a:pt x="172117" y="0"/>
                  </a:cubicBezTo>
                  <a:cubicBezTo>
                    <a:pt x="184404" y="2477"/>
                    <a:pt x="226505" y="37052"/>
                    <a:pt x="226505" y="37052"/>
                  </a:cubicBezTo>
                  <a:lnTo>
                    <a:pt x="183833" y="221647"/>
                  </a:lnTo>
                  <a:lnTo>
                    <a:pt x="199644" y="231743"/>
                  </a:lnTo>
                  <a:lnTo>
                    <a:pt x="174022" y="271939"/>
                  </a:lnTo>
                  <a:cubicBezTo>
                    <a:pt x="174022" y="271939"/>
                    <a:pt x="98203" y="228600"/>
                    <a:pt x="96298" y="225076"/>
                  </a:cubicBezTo>
                  <a:cubicBezTo>
                    <a:pt x="94774" y="221456"/>
                    <a:pt x="115348" y="183071"/>
                    <a:pt x="117348" y="183547"/>
                  </a:cubicBezTo>
                  <a:cubicBezTo>
                    <a:pt x="119539" y="183737"/>
                    <a:pt x="131826" y="191643"/>
                    <a:pt x="131826" y="191643"/>
                  </a:cubicBezTo>
                  <a:lnTo>
                    <a:pt x="138589" y="164783"/>
                  </a:lnTo>
                  <a:lnTo>
                    <a:pt x="102013" y="140684"/>
                  </a:lnTo>
                  <a:lnTo>
                    <a:pt x="86963" y="156496"/>
                  </a:lnTo>
                  <a:lnTo>
                    <a:pt x="104013" y="170783"/>
                  </a:lnTo>
                  <a:cubicBezTo>
                    <a:pt x="104013" y="170783"/>
                    <a:pt x="82487" y="211265"/>
                    <a:pt x="81629" y="210693"/>
                  </a:cubicBezTo>
                  <a:lnTo>
                    <a:pt x="0" y="163925"/>
                  </a:lnTo>
                  <a:close/>
                  <a:moveTo>
                    <a:pt x="162401" y="79820"/>
                  </a:moveTo>
                  <a:lnTo>
                    <a:pt x="128207" y="109919"/>
                  </a:lnTo>
                  <a:lnTo>
                    <a:pt x="153353" y="124016"/>
                  </a:lnTo>
                  <a:lnTo>
                    <a:pt x="162401" y="79820"/>
                  </a:lnTo>
                  <a:close/>
                </a:path>
              </a:pathLst>
            </a:custGeom>
            <a:solidFill>
              <a:srgbClr val="DC755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</p:grpSp>
      <p:grpSp>
        <p:nvGrpSpPr>
          <p:cNvPr id="399" name="Graphic 44264">
            <a:extLst>
              <a:ext uri="{FF2B5EF4-FFF2-40B4-BE49-F238E27FC236}">
                <a16:creationId xmlns:a16="http://schemas.microsoft.com/office/drawing/2014/main" id="{AEE59570-7737-4648-A7D2-1F1DE39603AC}"/>
              </a:ext>
            </a:extLst>
          </p:cNvPr>
          <p:cNvGrpSpPr/>
          <p:nvPr/>
        </p:nvGrpSpPr>
        <p:grpSpPr>
          <a:xfrm rot="958954">
            <a:off x="10373915" y="-930089"/>
            <a:ext cx="1140595" cy="1210499"/>
            <a:chOff x="5948362" y="3286088"/>
            <a:chExt cx="293127" cy="288168"/>
          </a:xfrm>
        </p:grpSpPr>
        <p:sp>
          <p:nvSpPr>
            <p:cNvPr id="400" name="Freeform: Shape 44266">
              <a:extLst>
                <a:ext uri="{FF2B5EF4-FFF2-40B4-BE49-F238E27FC236}">
                  <a16:creationId xmlns:a16="http://schemas.microsoft.com/office/drawing/2014/main" id="{8B71EB0A-9935-4BE2-95CE-154602A53642}"/>
                </a:ext>
              </a:extLst>
            </p:cNvPr>
            <p:cNvSpPr/>
            <p:nvPr/>
          </p:nvSpPr>
          <p:spPr>
            <a:xfrm>
              <a:off x="5967412" y="3319139"/>
              <a:ext cx="274077" cy="255117"/>
            </a:xfrm>
            <a:custGeom>
              <a:avLst/>
              <a:gdLst>
                <a:gd name="connsiteX0" fmla="*/ 142589 w 274077"/>
                <a:gd name="connsiteY0" fmla="*/ 224256 h 255117"/>
                <a:gd name="connsiteX1" fmla="*/ 155353 w 274077"/>
                <a:gd name="connsiteY1" fmla="*/ 204635 h 255117"/>
                <a:gd name="connsiteX2" fmla="*/ 57722 w 274077"/>
                <a:gd name="connsiteY2" fmla="*/ 129959 h 255117"/>
                <a:gd name="connsiteX3" fmla="*/ 41148 w 274077"/>
                <a:gd name="connsiteY3" fmla="*/ 152723 h 255117"/>
                <a:gd name="connsiteX4" fmla="*/ 0 w 274077"/>
                <a:gd name="connsiteY4" fmla="*/ 124434 h 255117"/>
                <a:gd name="connsiteX5" fmla="*/ 51435 w 274077"/>
                <a:gd name="connsiteY5" fmla="*/ 46520 h 255117"/>
                <a:gd name="connsiteX6" fmla="*/ 151829 w 274077"/>
                <a:gd name="connsiteY6" fmla="*/ 10515 h 255117"/>
                <a:gd name="connsiteX7" fmla="*/ 174403 w 274077"/>
                <a:gd name="connsiteY7" fmla="*/ 71570 h 255117"/>
                <a:gd name="connsiteX8" fmla="*/ 247650 w 274077"/>
                <a:gd name="connsiteY8" fmla="*/ 67094 h 255117"/>
                <a:gd name="connsiteX9" fmla="*/ 243078 w 274077"/>
                <a:gd name="connsiteY9" fmla="*/ 180822 h 255117"/>
                <a:gd name="connsiteX10" fmla="*/ 184214 w 274077"/>
                <a:gd name="connsiteY10" fmla="*/ 255117 h 255117"/>
                <a:gd name="connsiteX11" fmla="*/ 142589 w 274077"/>
                <a:gd name="connsiteY11" fmla="*/ 224256 h 255117"/>
                <a:gd name="connsiteX12" fmla="*/ 126397 w 274077"/>
                <a:gd name="connsiteY12" fmla="*/ 66427 h 255117"/>
                <a:gd name="connsiteX13" fmla="*/ 89821 w 274077"/>
                <a:gd name="connsiteY13" fmla="*/ 83762 h 255117"/>
                <a:gd name="connsiteX14" fmla="*/ 122682 w 274077"/>
                <a:gd name="connsiteY14" fmla="*/ 107956 h 255117"/>
                <a:gd name="connsiteX15" fmla="*/ 126397 w 274077"/>
                <a:gd name="connsiteY15" fmla="*/ 66427 h 255117"/>
                <a:gd name="connsiteX16" fmla="*/ 202311 w 274077"/>
                <a:gd name="connsiteY16" fmla="*/ 112433 h 255117"/>
                <a:gd name="connsiteX17" fmla="*/ 163640 w 274077"/>
                <a:gd name="connsiteY17" fmla="*/ 135483 h 255117"/>
                <a:gd name="connsiteX18" fmla="*/ 193834 w 274077"/>
                <a:gd name="connsiteY18" fmla="*/ 157391 h 255117"/>
                <a:gd name="connsiteX19" fmla="*/ 202311 w 274077"/>
                <a:gd name="connsiteY19" fmla="*/ 112433 h 25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74077" h="255117">
                  <a:moveTo>
                    <a:pt x="142589" y="224256"/>
                  </a:moveTo>
                  <a:cubicBezTo>
                    <a:pt x="141637" y="221208"/>
                    <a:pt x="155353" y="204635"/>
                    <a:pt x="155353" y="204635"/>
                  </a:cubicBezTo>
                  <a:cubicBezTo>
                    <a:pt x="155353" y="204635"/>
                    <a:pt x="60484" y="128339"/>
                    <a:pt x="57722" y="129959"/>
                  </a:cubicBezTo>
                  <a:cubicBezTo>
                    <a:pt x="54864" y="131102"/>
                    <a:pt x="41148" y="152723"/>
                    <a:pt x="41148" y="152723"/>
                  </a:cubicBezTo>
                  <a:cubicBezTo>
                    <a:pt x="28099" y="149199"/>
                    <a:pt x="0" y="124434"/>
                    <a:pt x="0" y="124434"/>
                  </a:cubicBezTo>
                  <a:cubicBezTo>
                    <a:pt x="0" y="124434"/>
                    <a:pt x="30956" y="75285"/>
                    <a:pt x="51435" y="46520"/>
                  </a:cubicBezTo>
                  <a:cubicBezTo>
                    <a:pt x="62484" y="30899"/>
                    <a:pt x="105632" y="-22346"/>
                    <a:pt x="151829" y="10515"/>
                  </a:cubicBezTo>
                  <a:cubicBezTo>
                    <a:pt x="184023" y="33470"/>
                    <a:pt x="173069" y="70618"/>
                    <a:pt x="174403" y="71570"/>
                  </a:cubicBezTo>
                  <a:cubicBezTo>
                    <a:pt x="174689" y="71761"/>
                    <a:pt x="213265" y="42710"/>
                    <a:pt x="247650" y="67094"/>
                  </a:cubicBezTo>
                  <a:cubicBezTo>
                    <a:pt x="290132" y="97383"/>
                    <a:pt x="276035" y="134626"/>
                    <a:pt x="243078" y="180822"/>
                  </a:cubicBezTo>
                  <a:cubicBezTo>
                    <a:pt x="225933" y="204825"/>
                    <a:pt x="202121" y="234448"/>
                    <a:pt x="184214" y="255117"/>
                  </a:cubicBezTo>
                  <a:cubicBezTo>
                    <a:pt x="170212" y="247497"/>
                    <a:pt x="143732" y="227114"/>
                    <a:pt x="142589" y="224256"/>
                  </a:cubicBezTo>
                  <a:close/>
                  <a:moveTo>
                    <a:pt x="126397" y="66427"/>
                  </a:moveTo>
                  <a:cubicBezTo>
                    <a:pt x="104299" y="49949"/>
                    <a:pt x="89821" y="83762"/>
                    <a:pt x="89821" y="83762"/>
                  </a:cubicBezTo>
                  <a:lnTo>
                    <a:pt x="122682" y="107956"/>
                  </a:lnTo>
                  <a:cubicBezTo>
                    <a:pt x="122968" y="108146"/>
                    <a:pt x="143923" y="79286"/>
                    <a:pt x="126397" y="66427"/>
                  </a:cubicBezTo>
                  <a:close/>
                  <a:moveTo>
                    <a:pt x="202311" y="112433"/>
                  </a:moveTo>
                  <a:cubicBezTo>
                    <a:pt x="183547" y="99098"/>
                    <a:pt x="163640" y="135483"/>
                    <a:pt x="163640" y="135483"/>
                  </a:cubicBezTo>
                  <a:lnTo>
                    <a:pt x="193834" y="157391"/>
                  </a:lnTo>
                  <a:cubicBezTo>
                    <a:pt x="193453" y="157867"/>
                    <a:pt x="220218" y="125196"/>
                    <a:pt x="202311" y="112433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401" name="Freeform: Shape 44267">
              <a:extLst>
                <a:ext uri="{FF2B5EF4-FFF2-40B4-BE49-F238E27FC236}">
                  <a16:creationId xmlns:a16="http://schemas.microsoft.com/office/drawing/2014/main" id="{30649339-8C8D-45CB-914E-666A96CBBBE0}"/>
                </a:ext>
              </a:extLst>
            </p:cNvPr>
            <p:cNvSpPr/>
            <p:nvPr/>
          </p:nvSpPr>
          <p:spPr>
            <a:xfrm>
              <a:off x="5948362" y="3286088"/>
              <a:ext cx="273982" cy="255212"/>
            </a:xfrm>
            <a:custGeom>
              <a:avLst/>
              <a:gdLst>
                <a:gd name="connsiteX0" fmla="*/ 142589 w 273982"/>
                <a:gd name="connsiteY0" fmla="*/ 224351 h 255212"/>
                <a:gd name="connsiteX1" fmla="*/ 155353 w 273982"/>
                <a:gd name="connsiteY1" fmla="*/ 204730 h 255212"/>
                <a:gd name="connsiteX2" fmla="*/ 57722 w 273982"/>
                <a:gd name="connsiteY2" fmla="*/ 130054 h 255212"/>
                <a:gd name="connsiteX3" fmla="*/ 41148 w 273982"/>
                <a:gd name="connsiteY3" fmla="*/ 152819 h 255212"/>
                <a:gd name="connsiteX4" fmla="*/ 0 w 273982"/>
                <a:gd name="connsiteY4" fmla="*/ 124434 h 255212"/>
                <a:gd name="connsiteX5" fmla="*/ 51435 w 273982"/>
                <a:gd name="connsiteY5" fmla="*/ 46520 h 255212"/>
                <a:gd name="connsiteX6" fmla="*/ 151829 w 273982"/>
                <a:gd name="connsiteY6" fmla="*/ 10515 h 255212"/>
                <a:gd name="connsiteX7" fmla="*/ 174403 w 273982"/>
                <a:gd name="connsiteY7" fmla="*/ 71570 h 255212"/>
                <a:gd name="connsiteX8" fmla="*/ 247555 w 273982"/>
                <a:gd name="connsiteY8" fmla="*/ 67189 h 255212"/>
                <a:gd name="connsiteX9" fmla="*/ 242983 w 273982"/>
                <a:gd name="connsiteY9" fmla="*/ 180917 h 255212"/>
                <a:gd name="connsiteX10" fmla="*/ 184118 w 273982"/>
                <a:gd name="connsiteY10" fmla="*/ 255212 h 255212"/>
                <a:gd name="connsiteX11" fmla="*/ 142589 w 273982"/>
                <a:gd name="connsiteY11" fmla="*/ 224351 h 255212"/>
                <a:gd name="connsiteX12" fmla="*/ 126397 w 273982"/>
                <a:gd name="connsiteY12" fmla="*/ 66427 h 255212"/>
                <a:gd name="connsiteX13" fmla="*/ 89821 w 273982"/>
                <a:gd name="connsiteY13" fmla="*/ 83762 h 255212"/>
                <a:gd name="connsiteX14" fmla="*/ 122682 w 273982"/>
                <a:gd name="connsiteY14" fmla="*/ 107956 h 255212"/>
                <a:gd name="connsiteX15" fmla="*/ 126397 w 273982"/>
                <a:gd name="connsiteY15" fmla="*/ 66427 h 255212"/>
                <a:gd name="connsiteX16" fmla="*/ 202311 w 273982"/>
                <a:gd name="connsiteY16" fmla="*/ 112433 h 255212"/>
                <a:gd name="connsiteX17" fmla="*/ 163640 w 273982"/>
                <a:gd name="connsiteY17" fmla="*/ 135483 h 255212"/>
                <a:gd name="connsiteX18" fmla="*/ 193834 w 273982"/>
                <a:gd name="connsiteY18" fmla="*/ 157391 h 255212"/>
                <a:gd name="connsiteX19" fmla="*/ 202311 w 273982"/>
                <a:gd name="connsiteY19" fmla="*/ 112433 h 255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73982" h="255212">
                  <a:moveTo>
                    <a:pt x="142589" y="224351"/>
                  </a:moveTo>
                  <a:cubicBezTo>
                    <a:pt x="141637" y="221303"/>
                    <a:pt x="155353" y="204730"/>
                    <a:pt x="155353" y="204730"/>
                  </a:cubicBezTo>
                  <a:cubicBezTo>
                    <a:pt x="155353" y="204730"/>
                    <a:pt x="60484" y="128435"/>
                    <a:pt x="57722" y="130054"/>
                  </a:cubicBezTo>
                  <a:cubicBezTo>
                    <a:pt x="54864" y="131197"/>
                    <a:pt x="41148" y="152819"/>
                    <a:pt x="41148" y="152819"/>
                  </a:cubicBezTo>
                  <a:cubicBezTo>
                    <a:pt x="28099" y="149199"/>
                    <a:pt x="0" y="124434"/>
                    <a:pt x="0" y="124434"/>
                  </a:cubicBezTo>
                  <a:cubicBezTo>
                    <a:pt x="0" y="124434"/>
                    <a:pt x="30956" y="75285"/>
                    <a:pt x="51435" y="46520"/>
                  </a:cubicBezTo>
                  <a:cubicBezTo>
                    <a:pt x="62484" y="30899"/>
                    <a:pt x="105632" y="-22346"/>
                    <a:pt x="151829" y="10515"/>
                  </a:cubicBezTo>
                  <a:cubicBezTo>
                    <a:pt x="184023" y="33470"/>
                    <a:pt x="173069" y="70618"/>
                    <a:pt x="174403" y="71570"/>
                  </a:cubicBezTo>
                  <a:cubicBezTo>
                    <a:pt x="174689" y="71761"/>
                    <a:pt x="213265" y="42710"/>
                    <a:pt x="247555" y="67189"/>
                  </a:cubicBezTo>
                  <a:cubicBezTo>
                    <a:pt x="290036" y="97478"/>
                    <a:pt x="275939" y="134721"/>
                    <a:pt x="242983" y="180917"/>
                  </a:cubicBezTo>
                  <a:cubicBezTo>
                    <a:pt x="225838" y="204920"/>
                    <a:pt x="202025" y="234543"/>
                    <a:pt x="184118" y="255212"/>
                  </a:cubicBezTo>
                  <a:cubicBezTo>
                    <a:pt x="170212" y="247592"/>
                    <a:pt x="143732" y="227114"/>
                    <a:pt x="142589" y="224351"/>
                  </a:cubicBezTo>
                  <a:close/>
                  <a:moveTo>
                    <a:pt x="126397" y="66427"/>
                  </a:moveTo>
                  <a:cubicBezTo>
                    <a:pt x="104299" y="49949"/>
                    <a:pt x="89821" y="83762"/>
                    <a:pt x="89821" y="83762"/>
                  </a:cubicBezTo>
                  <a:lnTo>
                    <a:pt x="122682" y="107956"/>
                  </a:lnTo>
                  <a:cubicBezTo>
                    <a:pt x="122968" y="108146"/>
                    <a:pt x="143923" y="79286"/>
                    <a:pt x="126397" y="66427"/>
                  </a:cubicBezTo>
                  <a:close/>
                  <a:moveTo>
                    <a:pt x="202311" y="112433"/>
                  </a:moveTo>
                  <a:cubicBezTo>
                    <a:pt x="183547" y="99098"/>
                    <a:pt x="163640" y="135483"/>
                    <a:pt x="163640" y="135483"/>
                  </a:cubicBezTo>
                  <a:lnTo>
                    <a:pt x="193834" y="157391"/>
                  </a:lnTo>
                  <a:cubicBezTo>
                    <a:pt x="193453" y="157867"/>
                    <a:pt x="220218" y="125196"/>
                    <a:pt x="202311" y="112433"/>
                  </a:cubicBezTo>
                  <a:close/>
                </a:path>
              </a:pathLst>
            </a:custGeom>
            <a:solidFill>
              <a:srgbClr val="E9684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</p:grpSp>
      <p:grpSp>
        <p:nvGrpSpPr>
          <p:cNvPr id="402" name="Graphic 44268">
            <a:extLst>
              <a:ext uri="{FF2B5EF4-FFF2-40B4-BE49-F238E27FC236}">
                <a16:creationId xmlns:a16="http://schemas.microsoft.com/office/drawing/2014/main" id="{4854520F-F500-4C5A-8C55-5D9A94701324}"/>
              </a:ext>
            </a:extLst>
          </p:cNvPr>
          <p:cNvGrpSpPr/>
          <p:nvPr/>
        </p:nvGrpSpPr>
        <p:grpSpPr>
          <a:xfrm>
            <a:off x="10092084" y="1402348"/>
            <a:ext cx="1093185" cy="1323439"/>
            <a:chOff x="5976918" y="3286115"/>
            <a:chExt cx="237163" cy="282320"/>
          </a:xfrm>
          <a:solidFill>
            <a:srgbClr val="DC755A"/>
          </a:solidFill>
        </p:grpSpPr>
        <p:sp>
          <p:nvSpPr>
            <p:cNvPr id="403" name="Freeform: Shape 44270">
              <a:extLst>
                <a:ext uri="{FF2B5EF4-FFF2-40B4-BE49-F238E27FC236}">
                  <a16:creationId xmlns:a16="http://schemas.microsoft.com/office/drawing/2014/main" id="{AAF709C3-C084-4203-B38C-738FA8CAAFA4}"/>
                </a:ext>
              </a:extLst>
            </p:cNvPr>
            <p:cNvSpPr/>
            <p:nvPr/>
          </p:nvSpPr>
          <p:spPr>
            <a:xfrm>
              <a:off x="5995945" y="3319163"/>
              <a:ext cx="218136" cy="249272"/>
            </a:xfrm>
            <a:custGeom>
              <a:avLst/>
              <a:gdLst>
                <a:gd name="connsiteX0" fmla="*/ 127867 w 218136"/>
                <a:gd name="connsiteY0" fmla="*/ 13 h 249272"/>
                <a:gd name="connsiteX1" fmla="*/ 167205 w 218136"/>
                <a:gd name="connsiteY1" fmla="*/ 70498 h 249272"/>
                <a:gd name="connsiteX2" fmla="*/ 125391 w 218136"/>
                <a:gd name="connsiteY2" fmla="*/ 102407 h 249272"/>
                <a:gd name="connsiteX3" fmla="*/ 77766 w 218136"/>
                <a:gd name="connsiteY3" fmla="*/ 91549 h 249272"/>
                <a:gd name="connsiteX4" fmla="*/ 78051 w 218136"/>
                <a:gd name="connsiteY4" fmla="*/ 153652 h 249272"/>
                <a:gd name="connsiteX5" fmla="*/ 137868 w 218136"/>
                <a:gd name="connsiteY5" fmla="*/ 178321 h 249272"/>
                <a:gd name="connsiteX6" fmla="*/ 160919 w 218136"/>
                <a:gd name="connsiteY6" fmla="*/ 139364 h 249272"/>
                <a:gd name="connsiteX7" fmla="*/ 217878 w 218136"/>
                <a:gd name="connsiteY7" fmla="*/ 152604 h 249272"/>
                <a:gd name="connsiteX8" fmla="*/ 171301 w 218136"/>
                <a:gd name="connsiteY8" fmla="*/ 235376 h 249272"/>
                <a:gd name="connsiteX9" fmla="*/ 20711 w 218136"/>
                <a:gd name="connsiteY9" fmla="*/ 187084 h 249272"/>
                <a:gd name="connsiteX10" fmla="*/ 45571 w 218136"/>
                <a:gd name="connsiteY10" fmla="*/ 42685 h 249272"/>
                <a:gd name="connsiteX11" fmla="*/ 85481 w 218136"/>
                <a:gd name="connsiteY11" fmla="*/ 35161 h 249272"/>
                <a:gd name="connsiteX12" fmla="*/ 78909 w 218136"/>
                <a:gd name="connsiteY12" fmla="*/ 16873 h 249272"/>
                <a:gd name="connsiteX13" fmla="*/ 127867 w 218136"/>
                <a:gd name="connsiteY13" fmla="*/ 13 h 249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8136" h="249272">
                  <a:moveTo>
                    <a:pt x="127867" y="13"/>
                  </a:moveTo>
                  <a:cubicBezTo>
                    <a:pt x="130629" y="299"/>
                    <a:pt x="167205" y="70498"/>
                    <a:pt x="167205" y="70498"/>
                  </a:cubicBezTo>
                  <a:lnTo>
                    <a:pt x="125391" y="102407"/>
                  </a:lnTo>
                  <a:cubicBezTo>
                    <a:pt x="125391" y="102407"/>
                    <a:pt x="102912" y="76880"/>
                    <a:pt x="77766" y="91549"/>
                  </a:cubicBezTo>
                  <a:cubicBezTo>
                    <a:pt x="63192" y="100026"/>
                    <a:pt x="59859" y="122600"/>
                    <a:pt x="78051" y="153652"/>
                  </a:cubicBezTo>
                  <a:cubicBezTo>
                    <a:pt x="97387" y="186703"/>
                    <a:pt x="123962" y="186513"/>
                    <a:pt x="137868" y="178321"/>
                  </a:cubicBezTo>
                  <a:cubicBezTo>
                    <a:pt x="155775" y="167844"/>
                    <a:pt x="160347" y="144889"/>
                    <a:pt x="160919" y="139364"/>
                  </a:cubicBezTo>
                  <a:cubicBezTo>
                    <a:pt x="181207" y="145174"/>
                    <a:pt x="217878" y="152604"/>
                    <a:pt x="217878" y="152604"/>
                  </a:cubicBezTo>
                  <a:cubicBezTo>
                    <a:pt x="217878" y="152604"/>
                    <a:pt x="224451" y="204325"/>
                    <a:pt x="171301" y="235376"/>
                  </a:cubicBezTo>
                  <a:cubicBezTo>
                    <a:pt x="127677" y="260903"/>
                    <a:pt x="60335" y="254807"/>
                    <a:pt x="20711" y="187084"/>
                  </a:cubicBezTo>
                  <a:cubicBezTo>
                    <a:pt x="-20628" y="116314"/>
                    <a:pt x="6328" y="65545"/>
                    <a:pt x="45571" y="42685"/>
                  </a:cubicBezTo>
                  <a:cubicBezTo>
                    <a:pt x="66812" y="30208"/>
                    <a:pt x="85481" y="35161"/>
                    <a:pt x="85481" y="35161"/>
                  </a:cubicBezTo>
                  <a:lnTo>
                    <a:pt x="78909" y="16873"/>
                  </a:lnTo>
                  <a:cubicBezTo>
                    <a:pt x="79194" y="17539"/>
                    <a:pt x="111484" y="-558"/>
                    <a:pt x="127867" y="1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404" name="Freeform: Shape 44271">
              <a:extLst>
                <a:ext uri="{FF2B5EF4-FFF2-40B4-BE49-F238E27FC236}">
                  <a16:creationId xmlns:a16="http://schemas.microsoft.com/office/drawing/2014/main" id="{E843BF79-B49F-4388-BAFE-3DC6CA5187C3}"/>
                </a:ext>
              </a:extLst>
            </p:cNvPr>
            <p:cNvSpPr/>
            <p:nvPr/>
          </p:nvSpPr>
          <p:spPr>
            <a:xfrm>
              <a:off x="5976918" y="3286115"/>
              <a:ext cx="218113" cy="249268"/>
            </a:xfrm>
            <a:custGeom>
              <a:avLst/>
              <a:gdLst>
                <a:gd name="connsiteX0" fmla="*/ 127844 w 218113"/>
                <a:gd name="connsiteY0" fmla="*/ 9 h 249268"/>
                <a:gd name="connsiteX1" fmla="*/ 167182 w 218113"/>
                <a:gd name="connsiteY1" fmla="*/ 70494 h 249268"/>
                <a:gd name="connsiteX2" fmla="*/ 125368 w 218113"/>
                <a:gd name="connsiteY2" fmla="*/ 102403 h 249268"/>
                <a:gd name="connsiteX3" fmla="*/ 77743 w 218113"/>
                <a:gd name="connsiteY3" fmla="*/ 91544 h 249268"/>
                <a:gd name="connsiteX4" fmla="*/ 78028 w 218113"/>
                <a:gd name="connsiteY4" fmla="*/ 153647 h 249268"/>
                <a:gd name="connsiteX5" fmla="*/ 137845 w 218113"/>
                <a:gd name="connsiteY5" fmla="*/ 178317 h 249268"/>
                <a:gd name="connsiteX6" fmla="*/ 160896 w 218113"/>
                <a:gd name="connsiteY6" fmla="*/ 139360 h 249268"/>
                <a:gd name="connsiteX7" fmla="*/ 217855 w 218113"/>
                <a:gd name="connsiteY7" fmla="*/ 152600 h 249268"/>
                <a:gd name="connsiteX8" fmla="*/ 171278 w 218113"/>
                <a:gd name="connsiteY8" fmla="*/ 235372 h 249268"/>
                <a:gd name="connsiteX9" fmla="*/ 20688 w 218113"/>
                <a:gd name="connsiteY9" fmla="*/ 187080 h 249268"/>
                <a:gd name="connsiteX10" fmla="*/ 45548 w 218113"/>
                <a:gd name="connsiteY10" fmla="*/ 42872 h 249268"/>
                <a:gd name="connsiteX11" fmla="*/ 85458 w 218113"/>
                <a:gd name="connsiteY11" fmla="*/ 35347 h 249268"/>
                <a:gd name="connsiteX12" fmla="*/ 78886 w 218113"/>
                <a:gd name="connsiteY12" fmla="*/ 17059 h 249268"/>
                <a:gd name="connsiteX13" fmla="*/ 127844 w 218113"/>
                <a:gd name="connsiteY13" fmla="*/ 9 h 249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8113" h="249268">
                  <a:moveTo>
                    <a:pt x="127844" y="9"/>
                  </a:moveTo>
                  <a:cubicBezTo>
                    <a:pt x="130606" y="295"/>
                    <a:pt x="167182" y="70494"/>
                    <a:pt x="167182" y="70494"/>
                  </a:cubicBezTo>
                  <a:lnTo>
                    <a:pt x="125368" y="102403"/>
                  </a:lnTo>
                  <a:cubicBezTo>
                    <a:pt x="125368" y="102403"/>
                    <a:pt x="102889" y="76876"/>
                    <a:pt x="77743" y="91544"/>
                  </a:cubicBezTo>
                  <a:cubicBezTo>
                    <a:pt x="63169" y="100022"/>
                    <a:pt x="59836" y="122596"/>
                    <a:pt x="78028" y="153647"/>
                  </a:cubicBezTo>
                  <a:cubicBezTo>
                    <a:pt x="97364" y="186699"/>
                    <a:pt x="123939" y="186509"/>
                    <a:pt x="137845" y="178317"/>
                  </a:cubicBezTo>
                  <a:cubicBezTo>
                    <a:pt x="155752" y="167840"/>
                    <a:pt x="160324" y="144884"/>
                    <a:pt x="160896" y="139360"/>
                  </a:cubicBezTo>
                  <a:cubicBezTo>
                    <a:pt x="181184" y="145170"/>
                    <a:pt x="217855" y="152600"/>
                    <a:pt x="217855" y="152600"/>
                  </a:cubicBezTo>
                  <a:cubicBezTo>
                    <a:pt x="217855" y="152600"/>
                    <a:pt x="224428" y="204321"/>
                    <a:pt x="171278" y="235372"/>
                  </a:cubicBezTo>
                  <a:cubicBezTo>
                    <a:pt x="127654" y="260899"/>
                    <a:pt x="60312" y="254803"/>
                    <a:pt x="20688" y="187080"/>
                  </a:cubicBezTo>
                  <a:cubicBezTo>
                    <a:pt x="-20651" y="116500"/>
                    <a:pt x="6400" y="65827"/>
                    <a:pt x="45548" y="42872"/>
                  </a:cubicBezTo>
                  <a:cubicBezTo>
                    <a:pt x="66789" y="30489"/>
                    <a:pt x="85458" y="35347"/>
                    <a:pt x="85458" y="35347"/>
                  </a:cubicBezTo>
                  <a:lnTo>
                    <a:pt x="78886" y="17059"/>
                  </a:lnTo>
                  <a:cubicBezTo>
                    <a:pt x="79171" y="17630"/>
                    <a:pt x="111461" y="-467"/>
                    <a:pt x="127844" y="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</p:grpSp>
      <p:grpSp>
        <p:nvGrpSpPr>
          <p:cNvPr id="405" name="Graphic 45029">
            <a:extLst>
              <a:ext uri="{FF2B5EF4-FFF2-40B4-BE49-F238E27FC236}">
                <a16:creationId xmlns:a16="http://schemas.microsoft.com/office/drawing/2014/main" id="{2434D846-20F4-4E4B-8E32-D002B7E17F96}"/>
              </a:ext>
            </a:extLst>
          </p:cNvPr>
          <p:cNvGrpSpPr/>
          <p:nvPr/>
        </p:nvGrpSpPr>
        <p:grpSpPr>
          <a:xfrm>
            <a:off x="662384" y="2097811"/>
            <a:ext cx="210401" cy="182708"/>
            <a:chOff x="9117820" y="2027686"/>
            <a:chExt cx="210401" cy="182708"/>
          </a:xfrm>
        </p:grpSpPr>
        <p:sp>
          <p:nvSpPr>
            <p:cNvPr id="406" name="Freeform: Shape 53">
              <a:extLst>
                <a:ext uri="{FF2B5EF4-FFF2-40B4-BE49-F238E27FC236}">
                  <a16:creationId xmlns:a16="http://schemas.microsoft.com/office/drawing/2014/main" id="{09A8D4B9-4BBA-43DC-BD27-6EEC13D9B885}"/>
                </a:ext>
              </a:extLst>
            </p:cNvPr>
            <p:cNvSpPr/>
            <p:nvPr/>
          </p:nvSpPr>
          <p:spPr>
            <a:xfrm>
              <a:off x="9277433" y="2113468"/>
              <a:ext cx="50788" cy="35339"/>
            </a:xfrm>
            <a:custGeom>
              <a:avLst/>
              <a:gdLst>
                <a:gd name="connsiteX0" fmla="*/ 48729 w 50788"/>
                <a:gd name="connsiteY0" fmla="*/ 18622 h 35339"/>
                <a:gd name="connsiteX1" fmla="*/ 50444 w 50788"/>
                <a:gd name="connsiteY1" fmla="*/ 25861 h 35339"/>
                <a:gd name="connsiteX2" fmla="*/ 28346 w 50788"/>
                <a:gd name="connsiteY2" fmla="*/ 35290 h 35339"/>
                <a:gd name="connsiteX3" fmla="*/ 7105 w 50788"/>
                <a:gd name="connsiteY3" fmla="*/ 32719 h 35339"/>
                <a:gd name="connsiteX4" fmla="*/ 438 w 50788"/>
                <a:gd name="connsiteY4" fmla="*/ 30147 h 35339"/>
                <a:gd name="connsiteX5" fmla="*/ 723 w 50788"/>
                <a:gd name="connsiteY5" fmla="*/ 27385 h 35339"/>
                <a:gd name="connsiteX6" fmla="*/ 7391 w 50788"/>
                <a:gd name="connsiteY6" fmla="*/ 18526 h 35339"/>
                <a:gd name="connsiteX7" fmla="*/ 11772 w 50788"/>
                <a:gd name="connsiteY7" fmla="*/ 5858 h 35339"/>
                <a:gd name="connsiteX8" fmla="*/ 24726 w 50788"/>
                <a:gd name="connsiteY8" fmla="*/ 5572 h 35339"/>
                <a:gd name="connsiteX9" fmla="*/ 29298 w 50788"/>
                <a:gd name="connsiteY9" fmla="*/ 6906 h 35339"/>
                <a:gd name="connsiteX10" fmla="*/ 31965 w 50788"/>
                <a:gd name="connsiteY10" fmla="*/ 2334 h 35339"/>
                <a:gd name="connsiteX11" fmla="*/ 38633 w 50788"/>
                <a:gd name="connsiteY11" fmla="*/ 5191 h 35339"/>
                <a:gd name="connsiteX12" fmla="*/ 48729 w 50788"/>
                <a:gd name="connsiteY12" fmla="*/ 18622 h 35339"/>
                <a:gd name="connsiteX13" fmla="*/ 33108 w 50788"/>
                <a:gd name="connsiteY13" fmla="*/ 25956 h 35339"/>
                <a:gd name="connsiteX14" fmla="*/ 48729 w 50788"/>
                <a:gd name="connsiteY14" fmla="*/ 18622 h 35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0788" h="35339">
                  <a:moveTo>
                    <a:pt x="48729" y="18622"/>
                  </a:moveTo>
                  <a:cubicBezTo>
                    <a:pt x="51301" y="20527"/>
                    <a:pt x="50920" y="23194"/>
                    <a:pt x="50444" y="25861"/>
                  </a:cubicBezTo>
                  <a:cubicBezTo>
                    <a:pt x="44729" y="32814"/>
                    <a:pt x="37014" y="35767"/>
                    <a:pt x="28346" y="35290"/>
                  </a:cubicBezTo>
                  <a:cubicBezTo>
                    <a:pt x="21202" y="34909"/>
                    <a:pt x="14058" y="34528"/>
                    <a:pt x="7105" y="32719"/>
                  </a:cubicBezTo>
                  <a:cubicBezTo>
                    <a:pt x="4629" y="32623"/>
                    <a:pt x="1962" y="32623"/>
                    <a:pt x="438" y="30147"/>
                  </a:cubicBezTo>
                  <a:cubicBezTo>
                    <a:pt x="-229" y="29194"/>
                    <a:pt x="-134" y="28242"/>
                    <a:pt x="723" y="27385"/>
                  </a:cubicBezTo>
                  <a:cubicBezTo>
                    <a:pt x="5200" y="26146"/>
                    <a:pt x="8058" y="23860"/>
                    <a:pt x="7391" y="18526"/>
                  </a:cubicBezTo>
                  <a:cubicBezTo>
                    <a:pt x="6819" y="13764"/>
                    <a:pt x="9582" y="9859"/>
                    <a:pt x="11772" y="5858"/>
                  </a:cubicBezTo>
                  <a:cubicBezTo>
                    <a:pt x="16059" y="-1952"/>
                    <a:pt x="20250" y="-1857"/>
                    <a:pt x="24726" y="5572"/>
                  </a:cubicBezTo>
                  <a:cubicBezTo>
                    <a:pt x="26441" y="5477"/>
                    <a:pt x="26631" y="10335"/>
                    <a:pt x="29298" y="6906"/>
                  </a:cubicBezTo>
                  <a:cubicBezTo>
                    <a:pt x="29298" y="4810"/>
                    <a:pt x="30346" y="3477"/>
                    <a:pt x="31965" y="2334"/>
                  </a:cubicBezTo>
                  <a:cubicBezTo>
                    <a:pt x="34918" y="1667"/>
                    <a:pt x="36633" y="3858"/>
                    <a:pt x="38633" y="5191"/>
                  </a:cubicBezTo>
                  <a:cubicBezTo>
                    <a:pt x="42062" y="9668"/>
                    <a:pt x="47872" y="12240"/>
                    <a:pt x="48729" y="18622"/>
                  </a:cubicBezTo>
                  <a:cubicBezTo>
                    <a:pt x="43395" y="20908"/>
                    <a:pt x="37395" y="21479"/>
                    <a:pt x="33108" y="25956"/>
                  </a:cubicBezTo>
                  <a:cubicBezTo>
                    <a:pt x="38252" y="23384"/>
                    <a:pt x="43205" y="20431"/>
                    <a:pt x="48729" y="18622"/>
                  </a:cubicBezTo>
                  <a:close/>
                </a:path>
              </a:pathLst>
            </a:custGeom>
            <a:solidFill>
              <a:srgbClr val="FCCD0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407" name="Freeform: Shape 54">
              <a:extLst>
                <a:ext uri="{FF2B5EF4-FFF2-40B4-BE49-F238E27FC236}">
                  <a16:creationId xmlns:a16="http://schemas.microsoft.com/office/drawing/2014/main" id="{BA07D175-3F00-46D7-9169-0C90365B2378}"/>
                </a:ext>
              </a:extLst>
            </p:cNvPr>
            <p:cNvSpPr/>
            <p:nvPr/>
          </p:nvSpPr>
          <p:spPr>
            <a:xfrm>
              <a:off x="9218760" y="2142838"/>
              <a:ext cx="32187" cy="43580"/>
            </a:xfrm>
            <a:custGeom>
              <a:avLst/>
              <a:gdLst>
                <a:gd name="connsiteX0" fmla="*/ 29202 w 32187"/>
                <a:gd name="connsiteY0" fmla="*/ 28018 h 43580"/>
                <a:gd name="connsiteX1" fmla="*/ 26535 w 32187"/>
                <a:gd name="connsiteY1" fmla="*/ 30685 h 43580"/>
                <a:gd name="connsiteX2" fmla="*/ 17963 w 32187"/>
                <a:gd name="connsiteY2" fmla="*/ 43163 h 43580"/>
                <a:gd name="connsiteX3" fmla="*/ 13581 w 32187"/>
                <a:gd name="connsiteY3" fmla="*/ 43068 h 43580"/>
                <a:gd name="connsiteX4" fmla="*/ 3485 w 32187"/>
                <a:gd name="connsiteY4" fmla="*/ 39258 h 43580"/>
                <a:gd name="connsiteX5" fmla="*/ 722 w 32187"/>
                <a:gd name="connsiteY5" fmla="*/ 28018 h 43580"/>
                <a:gd name="connsiteX6" fmla="*/ 9105 w 32187"/>
                <a:gd name="connsiteY6" fmla="*/ 16588 h 43580"/>
                <a:gd name="connsiteX7" fmla="*/ 9771 w 32187"/>
                <a:gd name="connsiteY7" fmla="*/ 12016 h 43580"/>
                <a:gd name="connsiteX8" fmla="*/ 24440 w 32187"/>
                <a:gd name="connsiteY8" fmla="*/ 110 h 43580"/>
                <a:gd name="connsiteX9" fmla="*/ 28631 w 32187"/>
                <a:gd name="connsiteY9" fmla="*/ 1158 h 43580"/>
                <a:gd name="connsiteX10" fmla="*/ 27774 w 32187"/>
                <a:gd name="connsiteY10" fmla="*/ 6111 h 43580"/>
                <a:gd name="connsiteX11" fmla="*/ 24535 w 32187"/>
                <a:gd name="connsiteY11" fmla="*/ 19350 h 43580"/>
                <a:gd name="connsiteX12" fmla="*/ 32060 w 32187"/>
                <a:gd name="connsiteY12" fmla="*/ 21827 h 43580"/>
                <a:gd name="connsiteX13" fmla="*/ 29202 w 32187"/>
                <a:gd name="connsiteY13" fmla="*/ 28018 h 43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187" h="43580">
                  <a:moveTo>
                    <a:pt x="29202" y="28018"/>
                  </a:moveTo>
                  <a:cubicBezTo>
                    <a:pt x="28345" y="28875"/>
                    <a:pt x="27393" y="29733"/>
                    <a:pt x="26535" y="30685"/>
                  </a:cubicBezTo>
                  <a:cubicBezTo>
                    <a:pt x="22344" y="33924"/>
                    <a:pt x="21868" y="39734"/>
                    <a:pt x="17963" y="43163"/>
                  </a:cubicBezTo>
                  <a:cubicBezTo>
                    <a:pt x="16439" y="43734"/>
                    <a:pt x="15010" y="43734"/>
                    <a:pt x="13581" y="43068"/>
                  </a:cubicBezTo>
                  <a:cubicBezTo>
                    <a:pt x="11200" y="39067"/>
                    <a:pt x="6819" y="40591"/>
                    <a:pt x="3485" y="39258"/>
                  </a:cubicBezTo>
                  <a:cubicBezTo>
                    <a:pt x="-1373" y="36495"/>
                    <a:pt x="56" y="32114"/>
                    <a:pt x="722" y="28018"/>
                  </a:cubicBezTo>
                  <a:cubicBezTo>
                    <a:pt x="1865" y="22970"/>
                    <a:pt x="9676" y="22875"/>
                    <a:pt x="9105" y="16588"/>
                  </a:cubicBezTo>
                  <a:cubicBezTo>
                    <a:pt x="9105" y="15064"/>
                    <a:pt x="9295" y="13540"/>
                    <a:pt x="9771" y="12016"/>
                  </a:cubicBezTo>
                  <a:cubicBezTo>
                    <a:pt x="11962" y="4777"/>
                    <a:pt x="17106" y="1062"/>
                    <a:pt x="24440" y="110"/>
                  </a:cubicBezTo>
                  <a:cubicBezTo>
                    <a:pt x="25964" y="-81"/>
                    <a:pt x="27583" y="-176"/>
                    <a:pt x="28631" y="1158"/>
                  </a:cubicBezTo>
                  <a:cubicBezTo>
                    <a:pt x="30060" y="2967"/>
                    <a:pt x="29012" y="4682"/>
                    <a:pt x="27774" y="6111"/>
                  </a:cubicBezTo>
                  <a:cubicBezTo>
                    <a:pt x="24440" y="10016"/>
                    <a:pt x="19582" y="13540"/>
                    <a:pt x="24535" y="19350"/>
                  </a:cubicBezTo>
                  <a:cubicBezTo>
                    <a:pt x="26631" y="21446"/>
                    <a:pt x="30060" y="19541"/>
                    <a:pt x="32060" y="21827"/>
                  </a:cubicBezTo>
                  <a:cubicBezTo>
                    <a:pt x="32726" y="24399"/>
                    <a:pt x="30631" y="26018"/>
                    <a:pt x="29202" y="28018"/>
                  </a:cubicBezTo>
                  <a:close/>
                </a:path>
              </a:pathLst>
            </a:custGeom>
            <a:solidFill>
              <a:srgbClr val="FBC1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408" name="Freeform: Shape 55">
              <a:extLst>
                <a:ext uri="{FF2B5EF4-FFF2-40B4-BE49-F238E27FC236}">
                  <a16:creationId xmlns:a16="http://schemas.microsoft.com/office/drawing/2014/main" id="{D06931DA-DFF9-49D0-B6B4-4E6078C2516D}"/>
                </a:ext>
              </a:extLst>
            </p:cNvPr>
            <p:cNvSpPr/>
            <p:nvPr/>
          </p:nvSpPr>
          <p:spPr>
            <a:xfrm>
              <a:off x="9190336" y="2027686"/>
              <a:ext cx="30861" cy="57253"/>
            </a:xfrm>
            <a:custGeom>
              <a:avLst/>
              <a:gdLst>
                <a:gd name="connsiteX0" fmla="*/ 0 w 30861"/>
                <a:gd name="connsiteY0" fmla="*/ 56207 h 57253"/>
                <a:gd name="connsiteX1" fmla="*/ 1048 w 30861"/>
                <a:gd name="connsiteY1" fmla="*/ 20964 h 57253"/>
                <a:gd name="connsiteX2" fmla="*/ 13811 w 30861"/>
                <a:gd name="connsiteY2" fmla="*/ 105 h 57253"/>
                <a:gd name="connsiteX3" fmla="*/ 30861 w 30861"/>
                <a:gd name="connsiteY3" fmla="*/ 17250 h 57253"/>
                <a:gd name="connsiteX4" fmla="*/ 30194 w 30861"/>
                <a:gd name="connsiteY4" fmla="*/ 18488 h 57253"/>
                <a:gd name="connsiteX5" fmla="*/ 24193 w 30861"/>
                <a:gd name="connsiteY5" fmla="*/ 15345 h 57253"/>
                <a:gd name="connsiteX6" fmla="*/ 22193 w 30861"/>
                <a:gd name="connsiteY6" fmla="*/ 13344 h 57253"/>
                <a:gd name="connsiteX7" fmla="*/ 20479 w 30861"/>
                <a:gd name="connsiteY7" fmla="*/ 10963 h 57253"/>
                <a:gd name="connsiteX8" fmla="*/ 8477 w 30861"/>
                <a:gd name="connsiteY8" fmla="*/ 15726 h 57253"/>
                <a:gd name="connsiteX9" fmla="*/ 6953 w 30861"/>
                <a:gd name="connsiteY9" fmla="*/ 26108 h 57253"/>
                <a:gd name="connsiteX10" fmla="*/ 7049 w 30861"/>
                <a:gd name="connsiteY10" fmla="*/ 43158 h 57253"/>
                <a:gd name="connsiteX11" fmla="*/ 6191 w 30861"/>
                <a:gd name="connsiteY11" fmla="*/ 48301 h 57253"/>
                <a:gd name="connsiteX12" fmla="*/ 2381 w 30861"/>
                <a:gd name="connsiteY12" fmla="*/ 57159 h 57253"/>
                <a:gd name="connsiteX13" fmla="*/ 0 w 30861"/>
                <a:gd name="connsiteY13" fmla="*/ 56207 h 57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0861" h="57253">
                  <a:moveTo>
                    <a:pt x="0" y="56207"/>
                  </a:moveTo>
                  <a:cubicBezTo>
                    <a:pt x="381" y="44491"/>
                    <a:pt x="476" y="32680"/>
                    <a:pt x="1048" y="20964"/>
                  </a:cubicBezTo>
                  <a:cubicBezTo>
                    <a:pt x="1524" y="11820"/>
                    <a:pt x="2000" y="1343"/>
                    <a:pt x="13811" y="105"/>
                  </a:cubicBezTo>
                  <a:cubicBezTo>
                    <a:pt x="25051" y="-1038"/>
                    <a:pt x="29337" y="7344"/>
                    <a:pt x="30861" y="17250"/>
                  </a:cubicBezTo>
                  <a:cubicBezTo>
                    <a:pt x="30670" y="17631"/>
                    <a:pt x="30480" y="18107"/>
                    <a:pt x="30194" y="18488"/>
                  </a:cubicBezTo>
                  <a:cubicBezTo>
                    <a:pt x="27432" y="18774"/>
                    <a:pt x="26003" y="16678"/>
                    <a:pt x="24193" y="15345"/>
                  </a:cubicBezTo>
                  <a:cubicBezTo>
                    <a:pt x="23431" y="14773"/>
                    <a:pt x="22765" y="14106"/>
                    <a:pt x="22193" y="13344"/>
                  </a:cubicBezTo>
                  <a:cubicBezTo>
                    <a:pt x="21622" y="12582"/>
                    <a:pt x="21050" y="11725"/>
                    <a:pt x="20479" y="10963"/>
                  </a:cubicBezTo>
                  <a:cubicBezTo>
                    <a:pt x="14192" y="6772"/>
                    <a:pt x="10573" y="9249"/>
                    <a:pt x="8477" y="15726"/>
                  </a:cubicBezTo>
                  <a:cubicBezTo>
                    <a:pt x="7334" y="19059"/>
                    <a:pt x="8763" y="22869"/>
                    <a:pt x="6953" y="26108"/>
                  </a:cubicBezTo>
                  <a:cubicBezTo>
                    <a:pt x="4191" y="31823"/>
                    <a:pt x="8477" y="37443"/>
                    <a:pt x="7049" y="43158"/>
                  </a:cubicBezTo>
                  <a:cubicBezTo>
                    <a:pt x="6191" y="44777"/>
                    <a:pt x="5524" y="46396"/>
                    <a:pt x="6191" y="48301"/>
                  </a:cubicBezTo>
                  <a:cubicBezTo>
                    <a:pt x="5905" y="51730"/>
                    <a:pt x="5429" y="55064"/>
                    <a:pt x="2381" y="57159"/>
                  </a:cubicBezTo>
                  <a:cubicBezTo>
                    <a:pt x="1333" y="57445"/>
                    <a:pt x="571" y="57064"/>
                    <a:pt x="0" y="56207"/>
                  </a:cubicBezTo>
                  <a:close/>
                </a:path>
              </a:pathLst>
            </a:custGeom>
            <a:solidFill>
              <a:srgbClr val="FBD12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409" name="Freeform: Shape 56">
              <a:extLst>
                <a:ext uri="{FF2B5EF4-FFF2-40B4-BE49-F238E27FC236}">
                  <a16:creationId xmlns:a16="http://schemas.microsoft.com/office/drawing/2014/main" id="{A0D22577-F00B-4A9B-BCF7-BC8490C551F8}"/>
                </a:ext>
              </a:extLst>
            </p:cNvPr>
            <p:cNvSpPr/>
            <p:nvPr/>
          </p:nvSpPr>
          <p:spPr>
            <a:xfrm>
              <a:off x="9197038" y="2138912"/>
              <a:ext cx="24295" cy="67746"/>
            </a:xfrm>
            <a:custGeom>
              <a:avLst/>
              <a:gdLst>
                <a:gd name="connsiteX0" fmla="*/ 16538 w 24295"/>
                <a:gd name="connsiteY0" fmla="*/ 66711 h 67746"/>
                <a:gd name="connsiteX1" fmla="*/ 8156 w 24295"/>
                <a:gd name="connsiteY1" fmla="*/ 43946 h 67746"/>
                <a:gd name="connsiteX2" fmla="*/ 536 w 24295"/>
                <a:gd name="connsiteY2" fmla="*/ 3084 h 67746"/>
                <a:gd name="connsiteX3" fmla="*/ 536 w 24295"/>
                <a:gd name="connsiteY3" fmla="*/ 131 h 67746"/>
                <a:gd name="connsiteX4" fmla="*/ 5870 w 24295"/>
                <a:gd name="connsiteY4" fmla="*/ 3275 h 67746"/>
                <a:gd name="connsiteX5" fmla="*/ 12443 w 24295"/>
                <a:gd name="connsiteY5" fmla="*/ 28420 h 67746"/>
                <a:gd name="connsiteX6" fmla="*/ 21587 w 24295"/>
                <a:gd name="connsiteY6" fmla="*/ 55186 h 67746"/>
                <a:gd name="connsiteX7" fmla="*/ 23396 w 24295"/>
                <a:gd name="connsiteY7" fmla="*/ 61377 h 67746"/>
                <a:gd name="connsiteX8" fmla="*/ 23015 w 24295"/>
                <a:gd name="connsiteY8" fmla="*/ 67378 h 67746"/>
                <a:gd name="connsiteX9" fmla="*/ 16538 w 24295"/>
                <a:gd name="connsiteY9" fmla="*/ 66711 h 67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295" h="67746">
                  <a:moveTo>
                    <a:pt x="16538" y="66711"/>
                  </a:moveTo>
                  <a:cubicBezTo>
                    <a:pt x="11109" y="60139"/>
                    <a:pt x="9585" y="51852"/>
                    <a:pt x="8156" y="43946"/>
                  </a:cubicBezTo>
                  <a:cubicBezTo>
                    <a:pt x="5775" y="30325"/>
                    <a:pt x="4061" y="16514"/>
                    <a:pt x="536" y="3084"/>
                  </a:cubicBezTo>
                  <a:cubicBezTo>
                    <a:pt x="-130" y="2131"/>
                    <a:pt x="-226" y="1084"/>
                    <a:pt x="536" y="131"/>
                  </a:cubicBezTo>
                  <a:cubicBezTo>
                    <a:pt x="3299" y="-536"/>
                    <a:pt x="4537" y="1465"/>
                    <a:pt x="5870" y="3275"/>
                  </a:cubicBezTo>
                  <a:cubicBezTo>
                    <a:pt x="11776" y="10704"/>
                    <a:pt x="11300" y="19753"/>
                    <a:pt x="12443" y="28420"/>
                  </a:cubicBezTo>
                  <a:cubicBezTo>
                    <a:pt x="13681" y="37946"/>
                    <a:pt x="13300" y="48042"/>
                    <a:pt x="21587" y="55186"/>
                  </a:cubicBezTo>
                  <a:cubicBezTo>
                    <a:pt x="22063" y="57281"/>
                    <a:pt x="22444" y="59377"/>
                    <a:pt x="23396" y="61377"/>
                  </a:cubicBezTo>
                  <a:cubicBezTo>
                    <a:pt x="24063" y="63473"/>
                    <a:pt x="25206" y="65568"/>
                    <a:pt x="23015" y="67378"/>
                  </a:cubicBezTo>
                  <a:cubicBezTo>
                    <a:pt x="20729" y="67949"/>
                    <a:pt x="18539" y="67949"/>
                    <a:pt x="16538" y="66711"/>
                  </a:cubicBezTo>
                  <a:close/>
                </a:path>
              </a:pathLst>
            </a:custGeom>
            <a:solidFill>
              <a:srgbClr val="F9C61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410" name="Freeform: Shape 57">
              <a:extLst>
                <a:ext uri="{FF2B5EF4-FFF2-40B4-BE49-F238E27FC236}">
                  <a16:creationId xmlns:a16="http://schemas.microsoft.com/office/drawing/2014/main" id="{205361CC-13BB-49D3-95F9-6A6331078552}"/>
                </a:ext>
              </a:extLst>
            </p:cNvPr>
            <p:cNvSpPr/>
            <p:nvPr/>
          </p:nvSpPr>
          <p:spPr>
            <a:xfrm>
              <a:off x="9261487" y="2048291"/>
              <a:ext cx="37591" cy="50142"/>
            </a:xfrm>
            <a:custGeom>
              <a:avLst/>
              <a:gdLst>
                <a:gd name="connsiteX0" fmla="*/ 0 w 37591"/>
                <a:gd name="connsiteY0" fmla="*/ 10932 h 50142"/>
                <a:gd name="connsiteX1" fmla="*/ 25908 w 37591"/>
                <a:gd name="connsiteY1" fmla="*/ 645 h 50142"/>
                <a:gd name="connsiteX2" fmla="*/ 37433 w 37591"/>
                <a:gd name="connsiteY2" fmla="*/ 9503 h 50142"/>
                <a:gd name="connsiteX3" fmla="*/ 31528 w 37591"/>
                <a:gd name="connsiteY3" fmla="*/ 42174 h 50142"/>
                <a:gd name="connsiteX4" fmla="*/ 30194 w 37591"/>
                <a:gd name="connsiteY4" fmla="*/ 49794 h 50142"/>
                <a:gd name="connsiteX5" fmla="*/ 26194 w 37591"/>
                <a:gd name="connsiteY5" fmla="*/ 48079 h 50142"/>
                <a:gd name="connsiteX6" fmla="*/ 25813 w 37591"/>
                <a:gd name="connsiteY6" fmla="*/ 41507 h 50142"/>
                <a:gd name="connsiteX7" fmla="*/ 27813 w 37591"/>
                <a:gd name="connsiteY7" fmla="*/ 33792 h 50142"/>
                <a:gd name="connsiteX8" fmla="*/ 30194 w 37591"/>
                <a:gd name="connsiteY8" fmla="*/ 28172 h 50142"/>
                <a:gd name="connsiteX9" fmla="*/ 31337 w 37591"/>
                <a:gd name="connsiteY9" fmla="*/ 16837 h 50142"/>
                <a:gd name="connsiteX10" fmla="*/ 30194 w 37591"/>
                <a:gd name="connsiteY10" fmla="*/ 12456 h 50142"/>
                <a:gd name="connsiteX11" fmla="*/ 23336 w 37591"/>
                <a:gd name="connsiteY11" fmla="*/ 8551 h 50142"/>
                <a:gd name="connsiteX12" fmla="*/ 0 w 37591"/>
                <a:gd name="connsiteY12" fmla="*/ 10932 h 50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7591" h="50142">
                  <a:moveTo>
                    <a:pt x="0" y="10932"/>
                  </a:moveTo>
                  <a:cubicBezTo>
                    <a:pt x="8001" y="5979"/>
                    <a:pt x="16859" y="3026"/>
                    <a:pt x="25908" y="645"/>
                  </a:cubicBezTo>
                  <a:cubicBezTo>
                    <a:pt x="33338" y="-1355"/>
                    <a:pt x="37052" y="1216"/>
                    <a:pt x="37433" y="9503"/>
                  </a:cubicBezTo>
                  <a:cubicBezTo>
                    <a:pt x="38005" y="20933"/>
                    <a:pt x="37243" y="31982"/>
                    <a:pt x="31528" y="42174"/>
                  </a:cubicBezTo>
                  <a:cubicBezTo>
                    <a:pt x="30194" y="44650"/>
                    <a:pt x="29813" y="47127"/>
                    <a:pt x="30194" y="49794"/>
                  </a:cubicBezTo>
                  <a:cubicBezTo>
                    <a:pt x="28194" y="50746"/>
                    <a:pt x="27051" y="49603"/>
                    <a:pt x="26194" y="48079"/>
                  </a:cubicBezTo>
                  <a:cubicBezTo>
                    <a:pt x="25336" y="45984"/>
                    <a:pt x="25336" y="43698"/>
                    <a:pt x="25813" y="41507"/>
                  </a:cubicBezTo>
                  <a:cubicBezTo>
                    <a:pt x="26480" y="38935"/>
                    <a:pt x="27242" y="36364"/>
                    <a:pt x="27813" y="33792"/>
                  </a:cubicBezTo>
                  <a:cubicBezTo>
                    <a:pt x="28384" y="31792"/>
                    <a:pt x="29337" y="29982"/>
                    <a:pt x="30194" y="28172"/>
                  </a:cubicBezTo>
                  <a:cubicBezTo>
                    <a:pt x="31909" y="24553"/>
                    <a:pt x="31909" y="20647"/>
                    <a:pt x="31337" y="16837"/>
                  </a:cubicBezTo>
                  <a:cubicBezTo>
                    <a:pt x="31052" y="15409"/>
                    <a:pt x="30575" y="13980"/>
                    <a:pt x="30194" y="12456"/>
                  </a:cubicBezTo>
                  <a:cubicBezTo>
                    <a:pt x="29718" y="7884"/>
                    <a:pt x="27622" y="8074"/>
                    <a:pt x="23336" y="8551"/>
                  </a:cubicBezTo>
                  <a:cubicBezTo>
                    <a:pt x="15716" y="9598"/>
                    <a:pt x="8287" y="15694"/>
                    <a:pt x="0" y="10932"/>
                  </a:cubicBezTo>
                  <a:close/>
                </a:path>
              </a:pathLst>
            </a:custGeom>
            <a:solidFill>
              <a:srgbClr val="FACB2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411" name="Freeform: Shape 58">
              <a:extLst>
                <a:ext uri="{FF2B5EF4-FFF2-40B4-BE49-F238E27FC236}">
                  <a16:creationId xmlns:a16="http://schemas.microsoft.com/office/drawing/2014/main" id="{3E5C061A-43DC-4773-B594-B66DDFD7804E}"/>
                </a:ext>
              </a:extLst>
            </p:cNvPr>
            <p:cNvSpPr/>
            <p:nvPr/>
          </p:nvSpPr>
          <p:spPr>
            <a:xfrm>
              <a:off x="9243047" y="2051413"/>
              <a:ext cx="50790" cy="20783"/>
            </a:xfrm>
            <a:custGeom>
              <a:avLst/>
              <a:gdLst>
                <a:gd name="connsiteX0" fmla="*/ 18440 w 50790"/>
                <a:gd name="connsiteY0" fmla="*/ 7810 h 20783"/>
                <a:gd name="connsiteX1" fmla="*/ 49206 w 50790"/>
                <a:gd name="connsiteY1" fmla="*/ 0 h 20783"/>
                <a:gd name="connsiteX2" fmla="*/ 50730 w 50790"/>
                <a:gd name="connsiteY2" fmla="*/ 10192 h 20783"/>
                <a:gd name="connsiteX3" fmla="*/ 44920 w 50790"/>
                <a:gd name="connsiteY3" fmla="*/ 12002 h 20783"/>
                <a:gd name="connsiteX4" fmla="*/ 36157 w 50790"/>
                <a:gd name="connsiteY4" fmla="*/ 11049 h 20783"/>
                <a:gd name="connsiteX5" fmla="*/ 27584 w 50790"/>
                <a:gd name="connsiteY5" fmla="*/ 15621 h 20783"/>
                <a:gd name="connsiteX6" fmla="*/ 15392 w 50790"/>
                <a:gd name="connsiteY6" fmla="*/ 18193 h 20783"/>
                <a:gd name="connsiteX7" fmla="*/ 7487 w 50790"/>
                <a:gd name="connsiteY7" fmla="*/ 20479 h 20783"/>
                <a:gd name="connsiteX8" fmla="*/ 3391 w 50790"/>
                <a:gd name="connsiteY8" fmla="*/ 20288 h 20783"/>
                <a:gd name="connsiteX9" fmla="*/ 57 w 50790"/>
                <a:gd name="connsiteY9" fmla="*/ 14383 h 20783"/>
                <a:gd name="connsiteX10" fmla="*/ 914 w 50790"/>
                <a:gd name="connsiteY10" fmla="*/ 12097 h 20783"/>
                <a:gd name="connsiteX11" fmla="*/ 18440 w 50790"/>
                <a:gd name="connsiteY11" fmla="*/ 7810 h 207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0790" h="20783">
                  <a:moveTo>
                    <a:pt x="18440" y="7810"/>
                  </a:moveTo>
                  <a:cubicBezTo>
                    <a:pt x="28823" y="5715"/>
                    <a:pt x="39491" y="4667"/>
                    <a:pt x="49206" y="0"/>
                  </a:cubicBezTo>
                  <a:cubicBezTo>
                    <a:pt x="51778" y="3524"/>
                    <a:pt x="50349" y="6953"/>
                    <a:pt x="50730" y="10192"/>
                  </a:cubicBezTo>
                  <a:cubicBezTo>
                    <a:pt x="49206" y="12002"/>
                    <a:pt x="47111" y="12192"/>
                    <a:pt x="44920" y="12002"/>
                  </a:cubicBezTo>
                  <a:cubicBezTo>
                    <a:pt x="42062" y="11430"/>
                    <a:pt x="39205" y="10573"/>
                    <a:pt x="36157" y="11049"/>
                  </a:cubicBezTo>
                  <a:cubicBezTo>
                    <a:pt x="32633" y="11335"/>
                    <a:pt x="30442" y="14097"/>
                    <a:pt x="27584" y="15621"/>
                  </a:cubicBezTo>
                  <a:cubicBezTo>
                    <a:pt x="23393" y="15812"/>
                    <a:pt x="19107" y="15907"/>
                    <a:pt x="15392" y="18193"/>
                  </a:cubicBezTo>
                  <a:cubicBezTo>
                    <a:pt x="12535" y="18383"/>
                    <a:pt x="9963" y="19050"/>
                    <a:pt x="7487" y="20479"/>
                  </a:cubicBezTo>
                  <a:cubicBezTo>
                    <a:pt x="6058" y="20955"/>
                    <a:pt x="4724" y="20860"/>
                    <a:pt x="3391" y="20288"/>
                  </a:cubicBezTo>
                  <a:cubicBezTo>
                    <a:pt x="1486" y="18764"/>
                    <a:pt x="1200" y="16383"/>
                    <a:pt x="57" y="14383"/>
                  </a:cubicBezTo>
                  <a:cubicBezTo>
                    <a:pt x="-133" y="13430"/>
                    <a:pt x="152" y="12668"/>
                    <a:pt x="914" y="12097"/>
                  </a:cubicBezTo>
                  <a:cubicBezTo>
                    <a:pt x="7391" y="13335"/>
                    <a:pt x="12440" y="8668"/>
                    <a:pt x="18440" y="7810"/>
                  </a:cubicBezTo>
                  <a:close/>
                </a:path>
              </a:pathLst>
            </a:custGeom>
            <a:solidFill>
              <a:srgbClr val="F9C70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412" name="Freeform: Shape 59">
              <a:extLst>
                <a:ext uri="{FF2B5EF4-FFF2-40B4-BE49-F238E27FC236}">
                  <a16:creationId xmlns:a16="http://schemas.microsoft.com/office/drawing/2014/main" id="{E80968EF-C0E1-4B7E-A705-E664919346AA}"/>
                </a:ext>
              </a:extLst>
            </p:cNvPr>
            <p:cNvSpPr/>
            <p:nvPr/>
          </p:nvSpPr>
          <p:spPr>
            <a:xfrm>
              <a:off x="9117820" y="2113611"/>
              <a:ext cx="55370" cy="24376"/>
            </a:xfrm>
            <a:custGeom>
              <a:avLst/>
              <a:gdLst>
                <a:gd name="connsiteX0" fmla="*/ 52037 w 55370"/>
                <a:gd name="connsiteY0" fmla="*/ 23622 h 24376"/>
                <a:gd name="connsiteX1" fmla="*/ 13746 w 55370"/>
                <a:gd name="connsiteY1" fmla="*/ 22193 h 24376"/>
                <a:gd name="connsiteX2" fmla="*/ 30 w 55370"/>
                <a:gd name="connsiteY2" fmla="*/ 12763 h 24376"/>
                <a:gd name="connsiteX3" fmla="*/ 10889 w 55370"/>
                <a:gd name="connsiteY3" fmla="*/ 0 h 24376"/>
                <a:gd name="connsiteX4" fmla="*/ 12032 w 55370"/>
                <a:gd name="connsiteY4" fmla="*/ 857 h 24376"/>
                <a:gd name="connsiteX5" fmla="*/ 7745 w 55370"/>
                <a:gd name="connsiteY5" fmla="*/ 9334 h 24376"/>
                <a:gd name="connsiteX6" fmla="*/ 6983 w 55370"/>
                <a:gd name="connsiteY6" fmla="*/ 11811 h 24376"/>
                <a:gd name="connsiteX7" fmla="*/ 19747 w 55370"/>
                <a:gd name="connsiteY7" fmla="*/ 16573 h 24376"/>
                <a:gd name="connsiteX8" fmla="*/ 43083 w 55370"/>
                <a:gd name="connsiteY8" fmla="*/ 17907 h 24376"/>
                <a:gd name="connsiteX9" fmla="*/ 55370 w 55370"/>
                <a:gd name="connsiteY9" fmla="*/ 23050 h 24376"/>
                <a:gd name="connsiteX10" fmla="*/ 52037 w 55370"/>
                <a:gd name="connsiteY10" fmla="*/ 23622 h 24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5370" h="24376">
                  <a:moveTo>
                    <a:pt x="52037" y="23622"/>
                  </a:moveTo>
                  <a:cubicBezTo>
                    <a:pt x="39178" y="25051"/>
                    <a:pt x="26414" y="24384"/>
                    <a:pt x="13746" y="22193"/>
                  </a:cubicBezTo>
                  <a:cubicBezTo>
                    <a:pt x="7936" y="21145"/>
                    <a:pt x="697" y="20764"/>
                    <a:pt x="30" y="12763"/>
                  </a:cubicBezTo>
                  <a:cubicBezTo>
                    <a:pt x="-446" y="5810"/>
                    <a:pt x="4793" y="2095"/>
                    <a:pt x="10889" y="0"/>
                  </a:cubicBezTo>
                  <a:cubicBezTo>
                    <a:pt x="11270" y="286"/>
                    <a:pt x="11651" y="571"/>
                    <a:pt x="12032" y="857"/>
                  </a:cubicBezTo>
                  <a:cubicBezTo>
                    <a:pt x="12508" y="4667"/>
                    <a:pt x="9460" y="6572"/>
                    <a:pt x="7745" y="9334"/>
                  </a:cubicBezTo>
                  <a:cubicBezTo>
                    <a:pt x="7364" y="10096"/>
                    <a:pt x="7079" y="10954"/>
                    <a:pt x="6983" y="11811"/>
                  </a:cubicBezTo>
                  <a:cubicBezTo>
                    <a:pt x="9460" y="18097"/>
                    <a:pt x="15365" y="15240"/>
                    <a:pt x="19747" y="16573"/>
                  </a:cubicBezTo>
                  <a:cubicBezTo>
                    <a:pt x="27462" y="18574"/>
                    <a:pt x="35368" y="17335"/>
                    <a:pt x="43083" y="17907"/>
                  </a:cubicBezTo>
                  <a:cubicBezTo>
                    <a:pt x="47655" y="18288"/>
                    <a:pt x="53084" y="16954"/>
                    <a:pt x="55370" y="23050"/>
                  </a:cubicBezTo>
                  <a:cubicBezTo>
                    <a:pt x="54418" y="24384"/>
                    <a:pt x="53275" y="24575"/>
                    <a:pt x="52037" y="23622"/>
                  </a:cubicBezTo>
                  <a:close/>
                </a:path>
              </a:pathLst>
            </a:custGeom>
            <a:solidFill>
              <a:srgbClr val="F7CD2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413" name="Freeform: Shape 60">
              <a:extLst>
                <a:ext uri="{FF2B5EF4-FFF2-40B4-BE49-F238E27FC236}">
                  <a16:creationId xmlns:a16="http://schemas.microsoft.com/office/drawing/2014/main" id="{2F8AAF79-3A2C-46DD-A872-EAA7CFEA1654}"/>
                </a:ext>
              </a:extLst>
            </p:cNvPr>
            <p:cNvSpPr/>
            <p:nvPr/>
          </p:nvSpPr>
          <p:spPr>
            <a:xfrm>
              <a:off x="9128709" y="2092676"/>
              <a:ext cx="46864" cy="23328"/>
            </a:xfrm>
            <a:custGeom>
              <a:avLst/>
              <a:gdLst>
                <a:gd name="connsiteX0" fmla="*/ 0 w 46864"/>
                <a:gd name="connsiteY0" fmla="*/ 20935 h 23328"/>
                <a:gd name="connsiteX1" fmla="*/ 40958 w 46864"/>
                <a:gd name="connsiteY1" fmla="*/ 742 h 23328"/>
                <a:gd name="connsiteX2" fmla="*/ 45911 w 46864"/>
                <a:gd name="connsiteY2" fmla="*/ 171 h 23328"/>
                <a:gd name="connsiteX3" fmla="*/ 45244 w 46864"/>
                <a:gd name="connsiteY3" fmla="*/ 6267 h 23328"/>
                <a:gd name="connsiteX4" fmla="*/ 39719 w 46864"/>
                <a:gd name="connsiteY4" fmla="*/ 9505 h 23328"/>
                <a:gd name="connsiteX5" fmla="*/ 25622 w 46864"/>
                <a:gd name="connsiteY5" fmla="*/ 13696 h 23328"/>
                <a:gd name="connsiteX6" fmla="*/ 5334 w 46864"/>
                <a:gd name="connsiteY6" fmla="*/ 23316 h 23328"/>
                <a:gd name="connsiteX7" fmla="*/ 762 w 46864"/>
                <a:gd name="connsiteY7" fmla="*/ 21697 h 23328"/>
                <a:gd name="connsiteX8" fmla="*/ 0 w 46864"/>
                <a:gd name="connsiteY8" fmla="*/ 20935 h 23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864" h="23328">
                  <a:moveTo>
                    <a:pt x="0" y="20935"/>
                  </a:moveTo>
                  <a:cubicBezTo>
                    <a:pt x="13049" y="12934"/>
                    <a:pt x="25146" y="3123"/>
                    <a:pt x="40958" y="742"/>
                  </a:cubicBezTo>
                  <a:cubicBezTo>
                    <a:pt x="42577" y="75"/>
                    <a:pt x="44196" y="-210"/>
                    <a:pt x="45911" y="171"/>
                  </a:cubicBezTo>
                  <a:cubicBezTo>
                    <a:pt x="47816" y="2457"/>
                    <a:pt x="46482" y="4362"/>
                    <a:pt x="45244" y="6267"/>
                  </a:cubicBezTo>
                  <a:cubicBezTo>
                    <a:pt x="43720" y="7981"/>
                    <a:pt x="41910" y="9029"/>
                    <a:pt x="39719" y="9505"/>
                  </a:cubicBezTo>
                  <a:cubicBezTo>
                    <a:pt x="34576" y="9410"/>
                    <a:pt x="29623" y="9791"/>
                    <a:pt x="25622" y="13696"/>
                  </a:cubicBezTo>
                  <a:cubicBezTo>
                    <a:pt x="18479" y="15982"/>
                    <a:pt x="12859" y="21697"/>
                    <a:pt x="5334" y="23316"/>
                  </a:cubicBezTo>
                  <a:cubicBezTo>
                    <a:pt x="3620" y="23412"/>
                    <a:pt x="2000" y="22935"/>
                    <a:pt x="762" y="21697"/>
                  </a:cubicBezTo>
                  <a:lnTo>
                    <a:pt x="0" y="20935"/>
                  </a:lnTo>
                  <a:close/>
                </a:path>
              </a:pathLst>
            </a:custGeom>
            <a:solidFill>
              <a:srgbClr val="FDD41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414" name="Freeform: Shape 61">
              <a:extLst>
                <a:ext uri="{FF2B5EF4-FFF2-40B4-BE49-F238E27FC236}">
                  <a16:creationId xmlns:a16="http://schemas.microsoft.com/office/drawing/2014/main" id="{B4080F15-C710-4CFB-AA4F-906E038C82EB}"/>
                </a:ext>
              </a:extLst>
            </p:cNvPr>
            <p:cNvSpPr/>
            <p:nvPr/>
          </p:nvSpPr>
          <p:spPr>
            <a:xfrm>
              <a:off x="9284538" y="2139329"/>
              <a:ext cx="43338" cy="11318"/>
            </a:xfrm>
            <a:custGeom>
              <a:avLst/>
              <a:gdLst>
                <a:gd name="connsiteX0" fmla="*/ 0 w 43338"/>
                <a:gd name="connsiteY0" fmla="*/ 6858 h 11318"/>
                <a:gd name="connsiteX1" fmla="*/ 43339 w 43338"/>
                <a:gd name="connsiteY1" fmla="*/ 0 h 11318"/>
                <a:gd name="connsiteX2" fmla="*/ 21622 w 43338"/>
                <a:gd name="connsiteY2" fmla="*/ 11239 h 11318"/>
                <a:gd name="connsiteX3" fmla="*/ 0 w 43338"/>
                <a:gd name="connsiteY3" fmla="*/ 6858 h 113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338" h="11318">
                  <a:moveTo>
                    <a:pt x="0" y="6858"/>
                  </a:moveTo>
                  <a:cubicBezTo>
                    <a:pt x="14573" y="5620"/>
                    <a:pt x="30290" y="11239"/>
                    <a:pt x="43339" y="0"/>
                  </a:cubicBezTo>
                  <a:cubicBezTo>
                    <a:pt x="39910" y="11144"/>
                    <a:pt x="29908" y="10573"/>
                    <a:pt x="21622" y="11239"/>
                  </a:cubicBezTo>
                  <a:cubicBezTo>
                    <a:pt x="14383" y="11716"/>
                    <a:pt x="6858" y="10001"/>
                    <a:pt x="0" y="6858"/>
                  </a:cubicBezTo>
                  <a:close/>
                </a:path>
              </a:pathLst>
            </a:custGeom>
            <a:solidFill>
              <a:srgbClr val="F7D03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415" name="Freeform: Shape 62">
              <a:extLst>
                <a:ext uri="{FF2B5EF4-FFF2-40B4-BE49-F238E27FC236}">
                  <a16:creationId xmlns:a16="http://schemas.microsoft.com/office/drawing/2014/main" id="{FE3C5528-7E55-4B1F-8C32-9213D7BDDF03}"/>
                </a:ext>
              </a:extLst>
            </p:cNvPr>
            <p:cNvSpPr/>
            <p:nvPr/>
          </p:nvSpPr>
          <p:spPr>
            <a:xfrm>
              <a:off x="9249486" y="2137995"/>
              <a:ext cx="28384" cy="24955"/>
            </a:xfrm>
            <a:custGeom>
              <a:avLst/>
              <a:gdLst>
                <a:gd name="connsiteX0" fmla="*/ 28289 w 28384"/>
                <a:gd name="connsiteY0" fmla="*/ 3620 h 24955"/>
                <a:gd name="connsiteX1" fmla="*/ 28384 w 28384"/>
                <a:gd name="connsiteY1" fmla="*/ 5620 h 24955"/>
                <a:gd name="connsiteX2" fmla="*/ 11144 w 28384"/>
                <a:gd name="connsiteY2" fmla="*/ 17812 h 24955"/>
                <a:gd name="connsiteX3" fmla="*/ 5429 w 28384"/>
                <a:gd name="connsiteY3" fmla="*/ 24194 h 24955"/>
                <a:gd name="connsiteX4" fmla="*/ 2477 w 28384"/>
                <a:gd name="connsiteY4" fmla="*/ 24765 h 24955"/>
                <a:gd name="connsiteX5" fmla="*/ 0 w 28384"/>
                <a:gd name="connsiteY5" fmla="*/ 20765 h 24955"/>
                <a:gd name="connsiteX6" fmla="*/ 17621 w 28384"/>
                <a:gd name="connsiteY6" fmla="*/ 2667 h 24955"/>
                <a:gd name="connsiteX7" fmla="*/ 23432 w 28384"/>
                <a:gd name="connsiteY7" fmla="*/ 0 h 24955"/>
                <a:gd name="connsiteX8" fmla="*/ 28289 w 28384"/>
                <a:gd name="connsiteY8" fmla="*/ 3620 h 24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384" h="24955">
                  <a:moveTo>
                    <a:pt x="28289" y="3620"/>
                  </a:moveTo>
                  <a:cubicBezTo>
                    <a:pt x="28289" y="4286"/>
                    <a:pt x="28289" y="4953"/>
                    <a:pt x="28384" y="5620"/>
                  </a:cubicBezTo>
                  <a:cubicBezTo>
                    <a:pt x="19336" y="4858"/>
                    <a:pt x="16097" y="12668"/>
                    <a:pt x="11144" y="17812"/>
                  </a:cubicBezTo>
                  <a:cubicBezTo>
                    <a:pt x="9239" y="19812"/>
                    <a:pt x="8573" y="23146"/>
                    <a:pt x="5429" y="24194"/>
                  </a:cubicBezTo>
                  <a:cubicBezTo>
                    <a:pt x="4572" y="24955"/>
                    <a:pt x="3620" y="25146"/>
                    <a:pt x="2477" y="24765"/>
                  </a:cubicBezTo>
                  <a:cubicBezTo>
                    <a:pt x="1048" y="23813"/>
                    <a:pt x="95" y="22574"/>
                    <a:pt x="0" y="20765"/>
                  </a:cubicBezTo>
                  <a:cubicBezTo>
                    <a:pt x="2762" y="11716"/>
                    <a:pt x="11716" y="8763"/>
                    <a:pt x="17621" y="2667"/>
                  </a:cubicBezTo>
                  <a:cubicBezTo>
                    <a:pt x="19336" y="1238"/>
                    <a:pt x="21146" y="191"/>
                    <a:pt x="23432" y="0"/>
                  </a:cubicBezTo>
                  <a:cubicBezTo>
                    <a:pt x="25813" y="191"/>
                    <a:pt x="27527" y="1143"/>
                    <a:pt x="28289" y="3620"/>
                  </a:cubicBezTo>
                  <a:close/>
                </a:path>
              </a:pathLst>
            </a:custGeom>
            <a:solidFill>
              <a:srgbClr val="FCC40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416" name="Freeform: Shape 63">
              <a:extLst>
                <a:ext uri="{FF2B5EF4-FFF2-40B4-BE49-F238E27FC236}">
                  <a16:creationId xmlns:a16="http://schemas.microsoft.com/office/drawing/2014/main" id="{994A0860-6663-4FF0-9EFE-C84FCBEF4A1D}"/>
                </a:ext>
              </a:extLst>
            </p:cNvPr>
            <p:cNvSpPr/>
            <p:nvPr/>
          </p:nvSpPr>
          <p:spPr>
            <a:xfrm>
              <a:off x="9226150" y="2173523"/>
              <a:ext cx="19240" cy="30098"/>
            </a:xfrm>
            <a:custGeom>
              <a:avLst/>
              <a:gdLst>
                <a:gd name="connsiteX0" fmla="*/ 10478 w 19240"/>
                <a:gd name="connsiteY0" fmla="*/ 11430 h 30098"/>
                <a:gd name="connsiteX1" fmla="*/ 19241 w 19240"/>
                <a:gd name="connsiteY1" fmla="*/ 0 h 30098"/>
                <a:gd name="connsiteX2" fmla="*/ 6191 w 19240"/>
                <a:gd name="connsiteY2" fmla="*/ 30099 h 30098"/>
                <a:gd name="connsiteX3" fmla="*/ 762 w 19240"/>
                <a:gd name="connsiteY3" fmla="*/ 27813 h 30098"/>
                <a:gd name="connsiteX4" fmla="*/ 191 w 19240"/>
                <a:gd name="connsiteY4" fmla="*/ 23432 h 30098"/>
                <a:gd name="connsiteX5" fmla="*/ 2476 w 19240"/>
                <a:gd name="connsiteY5" fmla="*/ 19622 h 30098"/>
                <a:gd name="connsiteX6" fmla="*/ 10478 w 19240"/>
                <a:gd name="connsiteY6" fmla="*/ 11430 h 300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240" h="30098">
                  <a:moveTo>
                    <a:pt x="10478" y="11430"/>
                  </a:moveTo>
                  <a:cubicBezTo>
                    <a:pt x="13335" y="7620"/>
                    <a:pt x="11906" y="381"/>
                    <a:pt x="19241" y="0"/>
                  </a:cubicBezTo>
                  <a:cubicBezTo>
                    <a:pt x="17050" y="10954"/>
                    <a:pt x="8287" y="19145"/>
                    <a:pt x="6191" y="30099"/>
                  </a:cubicBezTo>
                  <a:cubicBezTo>
                    <a:pt x="4096" y="30099"/>
                    <a:pt x="2191" y="29337"/>
                    <a:pt x="762" y="27813"/>
                  </a:cubicBezTo>
                  <a:cubicBezTo>
                    <a:pt x="0" y="26384"/>
                    <a:pt x="-190" y="24955"/>
                    <a:pt x="191" y="23432"/>
                  </a:cubicBezTo>
                  <a:cubicBezTo>
                    <a:pt x="667" y="22003"/>
                    <a:pt x="1524" y="20764"/>
                    <a:pt x="2476" y="19622"/>
                  </a:cubicBezTo>
                  <a:cubicBezTo>
                    <a:pt x="4762" y="16573"/>
                    <a:pt x="7048" y="13430"/>
                    <a:pt x="10478" y="11430"/>
                  </a:cubicBezTo>
                  <a:close/>
                </a:path>
              </a:pathLst>
            </a:custGeom>
            <a:solidFill>
              <a:srgbClr val="FAC11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417" name="Freeform: Shape 64">
              <a:extLst>
                <a:ext uri="{FF2B5EF4-FFF2-40B4-BE49-F238E27FC236}">
                  <a16:creationId xmlns:a16="http://schemas.microsoft.com/office/drawing/2014/main" id="{8CA7C7CC-F6C4-4A52-ACE7-C5B9602E4D6A}"/>
                </a:ext>
              </a:extLst>
            </p:cNvPr>
            <p:cNvSpPr/>
            <p:nvPr/>
          </p:nvSpPr>
          <p:spPr>
            <a:xfrm>
              <a:off x="9281674" y="2095894"/>
              <a:ext cx="19545" cy="13592"/>
            </a:xfrm>
            <a:custGeom>
              <a:avLst/>
              <a:gdLst>
                <a:gd name="connsiteX0" fmla="*/ 7151 w 19545"/>
                <a:gd name="connsiteY0" fmla="*/ 0 h 13592"/>
                <a:gd name="connsiteX1" fmla="*/ 10008 w 19545"/>
                <a:gd name="connsiteY1" fmla="*/ 2191 h 13592"/>
                <a:gd name="connsiteX2" fmla="*/ 18962 w 19545"/>
                <a:gd name="connsiteY2" fmla="*/ 8954 h 13592"/>
                <a:gd name="connsiteX3" fmla="*/ 19057 w 19545"/>
                <a:gd name="connsiteY3" fmla="*/ 11906 h 13592"/>
                <a:gd name="connsiteX4" fmla="*/ 11342 w 19545"/>
                <a:gd name="connsiteY4" fmla="*/ 13240 h 13592"/>
                <a:gd name="connsiteX5" fmla="*/ 3150 w 19545"/>
                <a:gd name="connsiteY5" fmla="*/ 9811 h 13592"/>
                <a:gd name="connsiteX6" fmla="*/ 7151 w 19545"/>
                <a:gd name="connsiteY6" fmla="*/ 0 h 13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545" h="13592">
                  <a:moveTo>
                    <a:pt x="7151" y="0"/>
                  </a:moveTo>
                  <a:cubicBezTo>
                    <a:pt x="8103" y="762"/>
                    <a:pt x="9056" y="1429"/>
                    <a:pt x="10008" y="2191"/>
                  </a:cubicBezTo>
                  <a:cubicBezTo>
                    <a:pt x="13437" y="3810"/>
                    <a:pt x="16676" y="5715"/>
                    <a:pt x="18962" y="8954"/>
                  </a:cubicBezTo>
                  <a:cubicBezTo>
                    <a:pt x="19724" y="9906"/>
                    <a:pt x="19724" y="10954"/>
                    <a:pt x="19057" y="11906"/>
                  </a:cubicBezTo>
                  <a:cubicBezTo>
                    <a:pt x="16771" y="13716"/>
                    <a:pt x="14104" y="13907"/>
                    <a:pt x="11342" y="13240"/>
                  </a:cubicBezTo>
                  <a:cubicBezTo>
                    <a:pt x="8675" y="12097"/>
                    <a:pt x="6198" y="10382"/>
                    <a:pt x="3150" y="9811"/>
                  </a:cubicBezTo>
                  <a:cubicBezTo>
                    <a:pt x="-2946" y="3620"/>
                    <a:pt x="578" y="1238"/>
                    <a:pt x="7151" y="0"/>
                  </a:cubicBezTo>
                  <a:close/>
                </a:path>
              </a:pathLst>
            </a:custGeom>
            <a:solidFill>
              <a:srgbClr val="F9BF0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418" name="Freeform: Shape 65">
              <a:extLst>
                <a:ext uri="{FF2B5EF4-FFF2-40B4-BE49-F238E27FC236}">
                  <a16:creationId xmlns:a16="http://schemas.microsoft.com/office/drawing/2014/main" id="{44968AC5-2207-4CC6-8F21-62CB101300A9}"/>
                </a:ext>
              </a:extLst>
            </p:cNvPr>
            <p:cNvSpPr/>
            <p:nvPr/>
          </p:nvSpPr>
          <p:spPr>
            <a:xfrm>
              <a:off x="9169857" y="2131462"/>
              <a:ext cx="27908" cy="10628"/>
            </a:xfrm>
            <a:custGeom>
              <a:avLst/>
              <a:gdLst>
                <a:gd name="connsiteX0" fmla="*/ 0 w 27908"/>
                <a:gd name="connsiteY0" fmla="*/ 5771 h 10628"/>
                <a:gd name="connsiteX1" fmla="*/ 3048 w 27908"/>
                <a:gd name="connsiteY1" fmla="*/ 5199 h 10628"/>
                <a:gd name="connsiteX2" fmla="*/ 12192 w 27908"/>
                <a:gd name="connsiteY2" fmla="*/ 151 h 10628"/>
                <a:gd name="connsiteX3" fmla="*/ 21717 w 27908"/>
                <a:gd name="connsiteY3" fmla="*/ 913 h 10628"/>
                <a:gd name="connsiteX4" fmla="*/ 27908 w 27908"/>
                <a:gd name="connsiteY4" fmla="*/ 7866 h 10628"/>
                <a:gd name="connsiteX5" fmla="*/ 27622 w 27908"/>
                <a:gd name="connsiteY5" fmla="*/ 10628 h 10628"/>
                <a:gd name="connsiteX6" fmla="*/ 0 w 27908"/>
                <a:gd name="connsiteY6" fmla="*/ 5771 h 1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908" h="10628">
                  <a:moveTo>
                    <a:pt x="0" y="5771"/>
                  </a:moveTo>
                  <a:cubicBezTo>
                    <a:pt x="1048" y="5580"/>
                    <a:pt x="2000" y="5390"/>
                    <a:pt x="3048" y="5199"/>
                  </a:cubicBezTo>
                  <a:cubicBezTo>
                    <a:pt x="5620" y="2723"/>
                    <a:pt x="9239" y="2056"/>
                    <a:pt x="12192" y="151"/>
                  </a:cubicBezTo>
                  <a:cubicBezTo>
                    <a:pt x="15430" y="-325"/>
                    <a:pt x="18574" y="437"/>
                    <a:pt x="21717" y="913"/>
                  </a:cubicBezTo>
                  <a:cubicBezTo>
                    <a:pt x="25336" y="1865"/>
                    <a:pt x="27908" y="3770"/>
                    <a:pt x="27908" y="7866"/>
                  </a:cubicBezTo>
                  <a:cubicBezTo>
                    <a:pt x="27813" y="8819"/>
                    <a:pt x="27718" y="9676"/>
                    <a:pt x="27622" y="10628"/>
                  </a:cubicBezTo>
                  <a:cubicBezTo>
                    <a:pt x="19241" y="4628"/>
                    <a:pt x="8858" y="9676"/>
                    <a:pt x="0" y="5771"/>
                  </a:cubicBezTo>
                  <a:close/>
                </a:path>
              </a:pathLst>
            </a:custGeom>
            <a:solidFill>
              <a:srgbClr val="FACB2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419" name="Freeform: Shape 66">
              <a:extLst>
                <a:ext uri="{FF2B5EF4-FFF2-40B4-BE49-F238E27FC236}">
                  <a16:creationId xmlns:a16="http://schemas.microsoft.com/office/drawing/2014/main" id="{9696E345-F860-43D1-9D45-5E66F1E06535}"/>
                </a:ext>
              </a:extLst>
            </p:cNvPr>
            <p:cNvSpPr/>
            <p:nvPr/>
          </p:nvSpPr>
          <p:spPr>
            <a:xfrm>
              <a:off x="9219817" y="2044936"/>
              <a:ext cx="21762" cy="18044"/>
            </a:xfrm>
            <a:custGeom>
              <a:avLst/>
              <a:gdLst>
                <a:gd name="connsiteX0" fmla="*/ 1379 w 21762"/>
                <a:gd name="connsiteY0" fmla="*/ 0 h 18044"/>
                <a:gd name="connsiteX1" fmla="*/ 21763 w 21762"/>
                <a:gd name="connsiteY1" fmla="*/ 16478 h 18044"/>
                <a:gd name="connsiteX2" fmla="*/ 10238 w 21762"/>
                <a:gd name="connsiteY2" fmla="*/ 15240 h 18044"/>
                <a:gd name="connsiteX3" fmla="*/ 7571 w 21762"/>
                <a:gd name="connsiteY3" fmla="*/ 13811 h 18044"/>
                <a:gd name="connsiteX4" fmla="*/ 2618 w 21762"/>
                <a:gd name="connsiteY4" fmla="*/ 10478 h 18044"/>
                <a:gd name="connsiteX5" fmla="*/ 1094 w 21762"/>
                <a:gd name="connsiteY5" fmla="*/ 7906 h 18044"/>
                <a:gd name="connsiteX6" fmla="*/ 617 w 21762"/>
                <a:gd name="connsiteY6" fmla="*/ 762 h 18044"/>
                <a:gd name="connsiteX7" fmla="*/ 1379 w 21762"/>
                <a:gd name="connsiteY7" fmla="*/ 0 h 18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762" h="18044">
                  <a:moveTo>
                    <a:pt x="1379" y="0"/>
                  </a:moveTo>
                  <a:cubicBezTo>
                    <a:pt x="8142" y="5525"/>
                    <a:pt x="15000" y="11049"/>
                    <a:pt x="21763" y="16478"/>
                  </a:cubicBezTo>
                  <a:cubicBezTo>
                    <a:pt x="17477" y="20098"/>
                    <a:pt x="13952" y="16478"/>
                    <a:pt x="10238" y="15240"/>
                  </a:cubicBezTo>
                  <a:cubicBezTo>
                    <a:pt x="9285" y="14859"/>
                    <a:pt x="8428" y="14383"/>
                    <a:pt x="7571" y="13811"/>
                  </a:cubicBezTo>
                  <a:cubicBezTo>
                    <a:pt x="5856" y="12859"/>
                    <a:pt x="4046" y="11811"/>
                    <a:pt x="2618" y="10478"/>
                  </a:cubicBezTo>
                  <a:cubicBezTo>
                    <a:pt x="1951" y="9716"/>
                    <a:pt x="1475" y="8858"/>
                    <a:pt x="1094" y="7906"/>
                  </a:cubicBezTo>
                  <a:cubicBezTo>
                    <a:pt x="427" y="5525"/>
                    <a:pt x="-716" y="3239"/>
                    <a:pt x="617" y="762"/>
                  </a:cubicBezTo>
                  <a:lnTo>
                    <a:pt x="1379" y="0"/>
                  </a:lnTo>
                  <a:close/>
                </a:path>
              </a:pathLst>
            </a:custGeom>
            <a:solidFill>
              <a:srgbClr val="F7C92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420" name="Freeform: Shape 67">
              <a:extLst>
                <a:ext uri="{FF2B5EF4-FFF2-40B4-BE49-F238E27FC236}">
                  <a16:creationId xmlns:a16="http://schemas.microsoft.com/office/drawing/2014/main" id="{D8B17B95-FC4B-4BAC-8119-65C0D6AD0C10}"/>
                </a:ext>
              </a:extLst>
            </p:cNvPr>
            <p:cNvSpPr/>
            <p:nvPr/>
          </p:nvSpPr>
          <p:spPr>
            <a:xfrm>
              <a:off x="9297679" y="2104753"/>
              <a:ext cx="18482" cy="13906"/>
            </a:xfrm>
            <a:custGeom>
              <a:avLst/>
              <a:gdLst>
                <a:gd name="connsiteX0" fmla="*/ 2861 w 18482"/>
                <a:gd name="connsiteY0" fmla="*/ 2572 h 13906"/>
                <a:gd name="connsiteX1" fmla="*/ 3052 w 18482"/>
                <a:gd name="connsiteY1" fmla="*/ 0 h 13906"/>
                <a:gd name="connsiteX2" fmla="*/ 18482 w 18482"/>
                <a:gd name="connsiteY2" fmla="*/ 13907 h 13906"/>
                <a:gd name="connsiteX3" fmla="*/ 12100 w 18482"/>
                <a:gd name="connsiteY3" fmla="*/ 11621 h 13906"/>
                <a:gd name="connsiteX4" fmla="*/ 4 w 18482"/>
                <a:gd name="connsiteY4" fmla="*/ 5905 h 13906"/>
                <a:gd name="connsiteX5" fmla="*/ 2861 w 18482"/>
                <a:gd name="connsiteY5" fmla="*/ 2572 h 13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482" h="13906">
                  <a:moveTo>
                    <a:pt x="2861" y="2572"/>
                  </a:moveTo>
                  <a:cubicBezTo>
                    <a:pt x="2956" y="1715"/>
                    <a:pt x="2956" y="857"/>
                    <a:pt x="3052" y="0"/>
                  </a:cubicBezTo>
                  <a:cubicBezTo>
                    <a:pt x="9338" y="3429"/>
                    <a:pt x="14958" y="7525"/>
                    <a:pt x="18482" y="13907"/>
                  </a:cubicBezTo>
                  <a:cubicBezTo>
                    <a:pt x="16387" y="13145"/>
                    <a:pt x="14196" y="12383"/>
                    <a:pt x="12100" y="11621"/>
                  </a:cubicBezTo>
                  <a:cubicBezTo>
                    <a:pt x="7433" y="11144"/>
                    <a:pt x="2194" y="11716"/>
                    <a:pt x="4" y="5905"/>
                  </a:cubicBezTo>
                  <a:cubicBezTo>
                    <a:pt x="-92" y="4096"/>
                    <a:pt x="1718" y="3620"/>
                    <a:pt x="2861" y="2572"/>
                  </a:cubicBezTo>
                  <a:close/>
                </a:path>
              </a:pathLst>
            </a:custGeom>
            <a:solidFill>
              <a:srgbClr val="FBC70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421" name="Freeform: Shape 68">
              <a:extLst>
                <a:ext uri="{FF2B5EF4-FFF2-40B4-BE49-F238E27FC236}">
                  <a16:creationId xmlns:a16="http://schemas.microsoft.com/office/drawing/2014/main" id="{5ED4DBBF-EBE0-41A9-8286-7AA971DB9B09}"/>
                </a:ext>
              </a:extLst>
            </p:cNvPr>
            <p:cNvSpPr/>
            <p:nvPr/>
          </p:nvSpPr>
          <p:spPr>
            <a:xfrm>
              <a:off x="9218339" y="2195855"/>
              <a:ext cx="13929" cy="13283"/>
            </a:xfrm>
            <a:custGeom>
              <a:avLst/>
              <a:gdLst>
                <a:gd name="connsiteX0" fmla="*/ 9144 w 13929"/>
                <a:gd name="connsiteY0" fmla="*/ 5100 h 13283"/>
                <a:gd name="connsiteX1" fmla="*/ 13907 w 13929"/>
                <a:gd name="connsiteY1" fmla="*/ 7767 h 13283"/>
                <a:gd name="connsiteX2" fmla="*/ 13145 w 13929"/>
                <a:gd name="connsiteY2" fmla="*/ 9577 h 13283"/>
                <a:gd name="connsiteX3" fmla="*/ 2286 w 13929"/>
                <a:gd name="connsiteY3" fmla="*/ 9767 h 13283"/>
                <a:gd name="connsiteX4" fmla="*/ 0 w 13929"/>
                <a:gd name="connsiteY4" fmla="*/ 5195 h 13283"/>
                <a:gd name="connsiteX5" fmla="*/ 9144 w 13929"/>
                <a:gd name="connsiteY5" fmla="*/ 5100 h 132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929" h="13283">
                  <a:moveTo>
                    <a:pt x="9144" y="5100"/>
                  </a:moveTo>
                  <a:cubicBezTo>
                    <a:pt x="11239" y="5195"/>
                    <a:pt x="12954" y="5671"/>
                    <a:pt x="13907" y="7767"/>
                  </a:cubicBezTo>
                  <a:cubicBezTo>
                    <a:pt x="14002" y="8529"/>
                    <a:pt x="13811" y="9100"/>
                    <a:pt x="13145" y="9577"/>
                  </a:cubicBezTo>
                  <a:cubicBezTo>
                    <a:pt x="9525" y="11863"/>
                    <a:pt x="6001" y="16530"/>
                    <a:pt x="2286" y="9767"/>
                  </a:cubicBezTo>
                  <a:cubicBezTo>
                    <a:pt x="1524" y="8243"/>
                    <a:pt x="762" y="6719"/>
                    <a:pt x="0" y="5195"/>
                  </a:cubicBezTo>
                  <a:cubicBezTo>
                    <a:pt x="3048" y="-1377"/>
                    <a:pt x="6096" y="-2044"/>
                    <a:pt x="9144" y="5100"/>
                  </a:cubicBezTo>
                  <a:close/>
                </a:path>
              </a:pathLst>
            </a:custGeom>
            <a:solidFill>
              <a:srgbClr val="FBCC0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422" name="Freeform: Shape 69">
              <a:extLst>
                <a:ext uri="{FF2B5EF4-FFF2-40B4-BE49-F238E27FC236}">
                  <a16:creationId xmlns:a16="http://schemas.microsoft.com/office/drawing/2014/main" id="{4FA9B45D-54D8-4B3C-BC84-AC72AB06C8DC}"/>
                </a:ext>
              </a:extLst>
            </p:cNvPr>
            <p:cNvSpPr/>
            <p:nvPr/>
          </p:nvSpPr>
          <p:spPr>
            <a:xfrm>
              <a:off x="9169667" y="2083798"/>
              <a:ext cx="21883" cy="10340"/>
            </a:xfrm>
            <a:custGeom>
              <a:avLst/>
              <a:gdLst>
                <a:gd name="connsiteX0" fmla="*/ 5334 w 21883"/>
                <a:gd name="connsiteY0" fmla="*/ 9811 h 10340"/>
                <a:gd name="connsiteX1" fmla="*/ 0 w 21883"/>
                <a:gd name="connsiteY1" fmla="*/ 9525 h 10340"/>
                <a:gd name="connsiteX2" fmla="*/ 20669 w 21883"/>
                <a:gd name="connsiteY2" fmla="*/ 0 h 10340"/>
                <a:gd name="connsiteX3" fmla="*/ 21526 w 21883"/>
                <a:gd name="connsiteY3" fmla="*/ 762 h 10340"/>
                <a:gd name="connsiteX4" fmla="*/ 21526 w 21883"/>
                <a:gd name="connsiteY4" fmla="*/ 4001 h 10340"/>
                <a:gd name="connsiteX5" fmla="*/ 5334 w 21883"/>
                <a:gd name="connsiteY5" fmla="*/ 9811 h 10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883" h="10340">
                  <a:moveTo>
                    <a:pt x="5334" y="9811"/>
                  </a:moveTo>
                  <a:cubicBezTo>
                    <a:pt x="3524" y="9716"/>
                    <a:pt x="1810" y="9620"/>
                    <a:pt x="0" y="9525"/>
                  </a:cubicBezTo>
                  <a:cubicBezTo>
                    <a:pt x="6858" y="6382"/>
                    <a:pt x="13811" y="3239"/>
                    <a:pt x="20669" y="0"/>
                  </a:cubicBezTo>
                  <a:cubicBezTo>
                    <a:pt x="20955" y="286"/>
                    <a:pt x="21241" y="571"/>
                    <a:pt x="21526" y="762"/>
                  </a:cubicBezTo>
                  <a:cubicBezTo>
                    <a:pt x="22003" y="1905"/>
                    <a:pt x="22003" y="2953"/>
                    <a:pt x="21526" y="4001"/>
                  </a:cubicBezTo>
                  <a:cubicBezTo>
                    <a:pt x="17050" y="8573"/>
                    <a:pt x="12001" y="11621"/>
                    <a:pt x="5334" y="9811"/>
                  </a:cubicBezTo>
                  <a:close/>
                </a:path>
              </a:pathLst>
            </a:custGeom>
            <a:solidFill>
              <a:srgbClr val="F9CD2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423" name="Freeform: Shape 70">
              <a:extLst>
                <a:ext uri="{FF2B5EF4-FFF2-40B4-BE49-F238E27FC236}">
                  <a16:creationId xmlns:a16="http://schemas.microsoft.com/office/drawing/2014/main" id="{B962ADBB-7D85-43EA-BB03-0CCF760B447D}"/>
                </a:ext>
              </a:extLst>
            </p:cNvPr>
            <p:cNvSpPr/>
            <p:nvPr/>
          </p:nvSpPr>
          <p:spPr>
            <a:xfrm>
              <a:off x="9213577" y="2205335"/>
              <a:ext cx="17907" cy="5058"/>
            </a:xfrm>
            <a:custGeom>
              <a:avLst/>
              <a:gdLst>
                <a:gd name="connsiteX0" fmla="*/ 7048 w 17907"/>
                <a:gd name="connsiteY0" fmla="*/ 192 h 5058"/>
                <a:gd name="connsiteX1" fmla="*/ 17907 w 17907"/>
                <a:gd name="connsiteY1" fmla="*/ 1 h 5058"/>
                <a:gd name="connsiteX2" fmla="*/ 0 w 17907"/>
                <a:gd name="connsiteY2" fmla="*/ 192 h 5058"/>
                <a:gd name="connsiteX3" fmla="*/ 7048 w 17907"/>
                <a:gd name="connsiteY3" fmla="*/ 192 h 50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907" h="5058">
                  <a:moveTo>
                    <a:pt x="7048" y="192"/>
                  </a:moveTo>
                  <a:cubicBezTo>
                    <a:pt x="10763" y="4954"/>
                    <a:pt x="14288" y="-94"/>
                    <a:pt x="17907" y="1"/>
                  </a:cubicBezTo>
                  <a:cubicBezTo>
                    <a:pt x="12002" y="8288"/>
                    <a:pt x="6001" y="4954"/>
                    <a:pt x="0" y="192"/>
                  </a:cubicBezTo>
                  <a:cubicBezTo>
                    <a:pt x="2381" y="287"/>
                    <a:pt x="4667" y="192"/>
                    <a:pt x="7048" y="192"/>
                  </a:cubicBezTo>
                  <a:close/>
                </a:path>
              </a:pathLst>
            </a:custGeom>
            <a:solidFill>
              <a:srgbClr val="F9D0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424" name="Freeform: Shape 71">
              <a:extLst>
                <a:ext uri="{FF2B5EF4-FFF2-40B4-BE49-F238E27FC236}">
                  <a16:creationId xmlns:a16="http://schemas.microsoft.com/office/drawing/2014/main" id="{D5C50A84-AC4C-4415-9EA2-88371333D066}"/>
                </a:ext>
              </a:extLst>
            </p:cNvPr>
            <p:cNvSpPr/>
            <p:nvPr/>
          </p:nvSpPr>
          <p:spPr>
            <a:xfrm>
              <a:off x="9228546" y="2057128"/>
              <a:ext cx="15320" cy="10454"/>
            </a:xfrm>
            <a:custGeom>
              <a:avLst/>
              <a:gdLst>
                <a:gd name="connsiteX0" fmla="*/ 1224 w 15320"/>
                <a:gd name="connsiteY0" fmla="*/ 0 h 10454"/>
                <a:gd name="connsiteX1" fmla="*/ 13035 w 15320"/>
                <a:gd name="connsiteY1" fmla="*/ 4382 h 10454"/>
                <a:gd name="connsiteX2" fmla="*/ 15321 w 15320"/>
                <a:gd name="connsiteY2" fmla="*/ 6477 h 10454"/>
                <a:gd name="connsiteX3" fmla="*/ 14749 w 15320"/>
                <a:gd name="connsiteY3" fmla="*/ 7049 h 10454"/>
                <a:gd name="connsiteX4" fmla="*/ 12654 w 15320"/>
                <a:gd name="connsiteY4" fmla="*/ 9144 h 10454"/>
                <a:gd name="connsiteX5" fmla="*/ 5510 w 15320"/>
                <a:gd name="connsiteY5" fmla="*/ 9620 h 10454"/>
                <a:gd name="connsiteX6" fmla="*/ 176 w 15320"/>
                <a:gd name="connsiteY6" fmla="*/ 4286 h 10454"/>
                <a:gd name="connsiteX7" fmla="*/ 1224 w 15320"/>
                <a:gd name="connsiteY7" fmla="*/ 0 h 10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320" h="10454">
                  <a:moveTo>
                    <a:pt x="1224" y="0"/>
                  </a:moveTo>
                  <a:cubicBezTo>
                    <a:pt x="5129" y="1524"/>
                    <a:pt x="8463" y="4667"/>
                    <a:pt x="13035" y="4382"/>
                  </a:cubicBezTo>
                  <a:cubicBezTo>
                    <a:pt x="13797" y="5048"/>
                    <a:pt x="14559" y="5810"/>
                    <a:pt x="15321" y="6477"/>
                  </a:cubicBezTo>
                  <a:lnTo>
                    <a:pt x="14749" y="7049"/>
                  </a:lnTo>
                  <a:cubicBezTo>
                    <a:pt x="14082" y="7811"/>
                    <a:pt x="13416" y="8477"/>
                    <a:pt x="12654" y="9144"/>
                  </a:cubicBezTo>
                  <a:cubicBezTo>
                    <a:pt x="10368" y="10478"/>
                    <a:pt x="7986" y="11049"/>
                    <a:pt x="5510" y="9620"/>
                  </a:cubicBezTo>
                  <a:cubicBezTo>
                    <a:pt x="3414" y="8096"/>
                    <a:pt x="1414" y="6572"/>
                    <a:pt x="176" y="4286"/>
                  </a:cubicBezTo>
                  <a:cubicBezTo>
                    <a:pt x="-205" y="2572"/>
                    <a:pt x="-15" y="1143"/>
                    <a:pt x="1224" y="0"/>
                  </a:cubicBezTo>
                  <a:close/>
                </a:path>
              </a:pathLst>
            </a:custGeom>
            <a:solidFill>
              <a:srgbClr val="F9C60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425" name="Freeform: Shape 72">
              <a:extLst>
                <a:ext uri="{FF2B5EF4-FFF2-40B4-BE49-F238E27FC236}">
                  <a16:creationId xmlns:a16="http://schemas.microsoft.com/office/drawing/2014/main" id="{5A4E4026-F787-4411-93DF-CDFF96F05053}"/>
                </a:ext>
              </a:extLst>
            </p:cNvPr>
            <p:cNvSpPr/>
            <p:nvPr/>
          </p:nvSpPr>
          <p:spPr>
            <a:xfrm>
              <a:off x="9247962" y="2161834"/>
              <a:ext cx="6858" cy="9022"/>
            </a:xfrm>
            <a:custGeom>
              <a:avLst/>
              <a:gdLst>
                <a:gd name="connsiteX0" fmla="*/ 4477 w 6858"/>
                <a:gd name="connsiteY0" fmla="*/ 164 h 9022"/>
                <a:gd name="connsiteX1" fmla="*/ 6858 w 6858"/>
                <a:gd name="connsiteY1" fmla="*/ 259 h 9022"/>
                <a:gd name="connsiteX2" fmla="*/ 0 w 6858"/>
                <a:gd name="connsiteY2" fmla="*/ 9022 h 9022"/>
                <a:gd name="connsiteX3" fmla="*/ 2286 w 6858"/>
                <a:gd name="connsiteY3" fmla="*/ 2545 h 9022"/>
                <a:gd name="connsiteX4" fmla="*/ 4477 w 6858"/>
                <a:gd name="connsiteY4" fmla="*/ 164 h 9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858" h="9022">
                  <a:moveTo>
                    <a:pt x="4477" y="164"/>
                  </a:moveTo>
                  <a:cubicBezTo>
                    <a:pt x="5239" y="164"/>
                    <a:pt x="6096" y="259"/>
                    <a:pt x="6858" y="259"/>
                  </a:cubicBezTo>
                  <a:cubicBezTo>
                    <a:pt x="6001" y="4260"/>
                    <a:pt x="4191" y="7594"/>
                    <a:pt x="0" y="9022"/>
                  </a:cubicBezTo>
                  <a:cubicBezTo>
                    <a:pt x="762" y="6832"/>
                    <a:pt x="1524" y="4736"/>
                    <a:pt x="2286" y="2545"/>
                  </a:cubicBezTo>
                  <a:cubicBezTo>
                    <a:pt x="1715" y="545"/>
                    <a:pt x="2286" y="-407"/>
                    <a:pt x="4477" y="164"/>
                  </a:cubicBezTo>
                  <a:close/>
                </a:path>
              </a:pathLst>
            </a:custGeom>
            <a:solidFill>
              <a:srgbClr val="FAC11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426" name="Freeform: Shape 73">
              <a:extLst>
                <a:ext uri="{FF2B5EF4-FFF2-40B4-BE49-F238E27FC236}">
                  <a16:creationId xmlns:a16="http://schemas.microsoft.com/office/drawing/2014/main" id="{F16CB3B0-7977-4861-B097-9410456BAEC4}"/>
                </a:ext>
              </a:extLst>
            </p:cNvPr>
            <p:cNvSpPr/>
            <p:nvPr/>
          </p:nvSpPr>
          <p:spPr>
            <a:xfrm>
              <a:off x="9272876" y="2109262"/>
              <a:ext cx="36807" cy="33462"/>
            </a:xfrm>
            <a:custGeom>
              <a:avLst/>
              <a:gdLst>
                <a:gd name="connsiteX0" fmla="*/ 25378 w 36807"/>
                <a:gd name="connsiteY0" fmla="*/ 348 h 33462"/>
                <a:gd name="connsiteX1" fmla="*/ 36808 w 36807"/>
                <a:gd name="connsiteY1" fmla="*/ 7206 h 33462"/>
                <a:gd name="connsiteX2" fmla="*/ 34522 w 36807"/>
                <a:gd name="connsiteY2" fmla="*/ 11778 h 33462"/>
                <a:gd name="connsiteX3" fmla="*/ 27664 w 36807"/>
                <a:gd name="connsiteY3" fmla="*/ 11778 h 33462"/>
                <a:gd name="connsiteX4" fmla="*/ 22901 w 36807"/>
                <a:gd name="connsiteY4" fmla="*/ 4635 h 33462"/>
                <a:gd name="connsiteX5" fmla="*/ 14710 w 36807"/>
                <a:gd name="connsiteY5" fmla="*/ 26256 h 33462"/>
                <a:gd name="connsiteX6" fmla="*/ 4804 w 36807"/>
                <a:gd name="connsiteY6" fmla="*/ 32448 h 33462"/>
                <a:gd name="connsiteX7" fmla="*/ 232 w 36807"/>
                <a:gd name="connsiteY7" fmla="*/ 30161 h 33462"/>
                <a:gd name="connsiteX8" fmla="*/ 2994 w 36807"/>
                <a:gd name="connsiteY8" fmla="*/ 25494 h 33462"/>
                <a:gd name="connsiteX9" fmla="*/ 6137 w 36807"/>
                <a:gd name="connsiteY9" fmla="*/ 16255 h 33462"/>
                <a:gd name="connsiteX10" fmla="*/ 10805 w 36807"/>
                <a:gd name="connsiteY10" fmla="*/ 6825 h 33462"/>
                <a:gd name="connsiteX11" fmla="*/ 16329 w 36807"/>
                <a:gd name="connsiteY11" fmla="*/ 1491 h 33462"/>
                <a:gd name="connsiteX12" fmla="*/ 25378 w 36807"/>
                <a:gd name="connsiteY12" fmla="*/ 348 h 33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6807" h="33462">
                  <a:moveTo>
                    <a:pt x="25378" y="348"/>
                  </a:moveTo>
                  <a:cubicBezTo>
                    <a:pt x="27092" y="6063"/>
                    <a:pt x="34712" y="2063"/>
                    <a:pt x="36808" y="7206"/>
                  </a:cubicBezTo>
                  <a:cubicBezTo>
                    <a:pt x="36046" y="8730"/>
                    <a:pt x="35284" y="10254"/>
                    <a:pt x="34522" y="11778"/>
                  </a:cubicBezTo>
                  <a:cubicBezTo>
                    <a:pt x="32236" y="15017"/>
                    <a:pt x="29950" y="10159"/>
                    <a:pt x="27664" y="11778"/>
                  </a:cubicBezTo>
                  <a:cubicBezTo>
                    <a:pt x="24521" y="11111"/>
                    <a:pt x="24330" y="8159"/>
                    <a:pt x="22901" y="4635"/>
                  </a:cubicBezTo>
                  <a:cubicBezTo>
                    <a:pt x="19091" y="12064"/>
                    <a:pt x="12614" y="16731"/>
                    <a:pt x="14710" y="26256"/>
                  </a:cubicBezTo>
                  <a:cubicBezTo>
                    <a:pt x="16329" y="33591"/>
                    <a:pt x="10900" y="34638"/>
                    <a:pt x="4804" y="32448"/>
                  </a:cubicBezTo>
                  <a:cubicBezTo>
                    <a:pt x="3280" y="31686"/>
                    <a:pt x="1756" y="30924"/>
                    <a:pt x="232" y="30161"/>
                  </a:cubicBezTo>
                  <a:cubicBezTo>
                    <a:pt x="-721" y="27494"/>
                    <a:pt x="1470" y="26732"/>
                    <a:pt x="2994" y="25494"/>
                  </a:cubicBezTo>
                  <a:cubicBezTo>
                    <a:pt x="6709" y="23304"/>
                    <a:pt x="5185" y="19398"/>
                    <a:pt x="6137" y="16255"/>
                  </a:cubicBezTo>
                  <a:cubicBezTo>
                    <a:pt x="7566" y="13017"/>
                    <a:pt x="8995" y="9873"/>
                    <a:pt x="10805" y="6825"/>
                  </a:cubicBezTo>
                  <a:cubicBezTo>
                    <a:pt x="12424" y="4825"/>
                    <a:pt x="14234" y="3015"/>
                    <a:pt x="16329" y="1491"/>
                  </a:cubicBezTo>
                  <a:cubicBezTo>
                    <a:pt x="19282" y="348"/>
                    <a:pt x="22235" y="-509"/>
                    <a:pt x="25378" y="348"/>
                  </a:cubicBezTo>
                  <a:close/>
                </a:path>
              </a:pathLst>
            </a:custGeom>
            <a:solidFill>
              <a:srgbClr val="F9BE0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427" name="Freeform: Shape 74">
              <a:extLst>
                <a:ext uri="{FF2B5EF4-FFF2-40B4-BE49-F238E27FC236}">
                  <a16:creationId xmlns:a16="http://schemas.microsoft.com/office/drawing/2014/main" id="{A44F0C13-9DCB-4AEA-B8AA-5639B29B8D7C}"/>
                </a:ext>
              </a:extLst>
            </p:cNvPr>
            <p:cNvSpPr/>
            <p:nvPr/>
          </p:nvSpPr>
          <p:spPr>
            <a:xfrm>
              <a:off x="9303397" y="2131985"/>
              <a:ext cx="22764" cy="11318"/>
            </a:xfrm>
            <a:custGeom>
              <a:avLst/>
              <a:gdLst>
                <a:gd name="connsiteX0" fmla="*/ 22765 w 22764"/>
                <a:gd name="connsiteY0" fmla="*/ 104 h 11318"/>
                <a:gd name="connsiteX1" fmla="*/ 0 w 22764"/>
                <a:gd name="connsiteY1" fmla="*/ 10963 h 11318"/>
                <a:gd name="connsiteX2" fmla="*/ 22765 w 22764"/>
                <a:gd name="connsiteY2" fmla="*/ 104 h 11318"/>
                <a:gd name="connsiteX3" fmla="*/ 22765 w 22764"/>
                <a:gd name="connsiteY3" fmla="*/ 104 h 113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764" h="11318">
                  <a:moveTo>
                    <a:pt x="22765" y="104"/>
                  </a:moveTo>
                  <a:cubicBezTo>
                    <a:pt x="16002" y="4676"/>
                    <a:pt x="11144" y="13154"/>
                    <a:pt x="0" y="10963"/>
                  </a:cubicBezTo>
                  <a:cubicBezTo>
                    <a:pt x="5334" y="1057"/>
                    <a:pt x="13526" y="-467"/>
                    <a:pt x="22765" y="104"/>
                  </a:cubicBezTo>
                  <a:cubicBezTo>
                    <a:pt x="22670" y="104"/>
                    <a:pt x="22765" y="104"/>
                    <a:pt x="22765" y="104"/>
                  </a:cubicBezTo>
                  <a:close/>
                </a:path>
              </a:pathLst>
            </a:custGeom>
            <a:solidFill>
              <a:srgbClr val="FBC50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428" name="Freeform: Shape 75">
              <a:extLst>
                <a:ext uri="{FF2B5EF4-FFF2-40B4-BE49-F238E27FC236}">
                  <a16:creationId xmlns:a16="http://schemas.microsoft.com/office/drawing/2014/main" id="{8AB70495-9339-4AF7-B640-19BE61B22A59}"/>
                </a:ext>
              </a:extLst>
            </p:cNvPr>
            <p:cNvSpPr/>
            <p:nvPr/>
          </p:nvSpPr>
          <p:spPr>
            <a:xfrm>
              <a:off x="9300540" y="2117062"/>
              <a:ext cx="12304" cy="8472"/>
            </a:xfrm>
            <a:custGeom>
              <a:avLst/>
              <a:gdLst>
                <a:gd name="connsiteX0" fmla="*/ 0 w 12304"/>
                <a:gd name="connsiteY0" fmla="*/ 3978 h 8472"/>
                <a:gd name="connsiteX1" fmla="*/ 6858 w 12304"/>
                <a:gd name="connsiteY1" fmla="*/ 3978 h 8472"/>
                <a:gd name="connsiteX2" fmla="*/ 12287 w 12304"/>
                <a:gd name="connsiteY2" fmla="*/ 5978 h 8472"/>
                <a:gd name="connsiteX3" fmla="*/ 7334 w 12304"/>
                <a:gd name="connsiteY3" fmla="*/ 8169 h 8472"/>
                <a:gd name="connsiteX4" fmla="*/ 0 w 12304"/>
                <a:gd name="connsiteY4" fmla="*/ 3978 h 84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304" h="8472">
                  <a:moveTo>
                    <a:pt x="0" y="3978"/>
                  </a:moveTo>
                  <a:cubicBezTo>
                    <a:pt x="2286" y="-6785"/>
                    <a:pt x="4572" y="8169"/>
                    <a:pt x="6858" y="3978"/>
                  </a:cubicBezTo>
                  <a:cubicBezTo>
                    <a:pt x="8858" y="4264"/>
                    <a:pt x="12097" y="3311"/>
                    <a:pt x="12287" y="5978"/>
                  </a:cubicBezTo>
                  <a:cubicBezTo>
                    <a:pt x="12573" y="9122"/>
                    <a:pt x="9334" y="8550"/>
                    <a:pt x="7334" y="8169"/>
                  </a:cubicBezTo>
                  <a:cubicBezTo>
                    <a:pt x="4572" y="7693"/>
                    <a:pt x="1810" y="6550"/>
                    <a:pt x="0" y="3978"/>
                  </a:cubicBezTo>
                  <a:close/>
                </a:path>
              </a:pathLst>
            </a:custGeom>
            <a:solidFill>
              <a:srgbClr val="FBC70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429" name="Freeform: Shape 76">
              <a:extLst>
                <a:ext uri="{FF2B5EF4-FFF2-40B4-BE49-F238E27FC236}">
                  <a16:creationId xmlns:a16="http://schemas.microsoft.com/office/drawing/2014/main" id="{5931BA3E-683C-4987-B270-960C99FFADCF}"/>
                </a:ext>
              </a:extLst>
            </p:cNvPr>
            <p:cNvSpPr/>
            <p:nvPr/>
          </p:nvSpPr>
          <p:spPr>
            <a:xfrm>
              <a:off x="9290777" y="2125833"/>
              <a:ext cx="8334" cy="6024"/>
            </a:xfrm>
            <a:custGeom>
              <a:avLst/>
              <a:gdLst>
                <a:gd name="connsiteX0" fmla="*/ 8334 w 8334"/>
                <a:gd name="connsiteY0" fmla="*/ 2732 h 6024"/>
                <a:gd name="connsiteX1" fmla="*/ 5858 w 8334"/>
                <a:gd name="connsiteY1" fmla="*/ 5971 h 6024"/>
                <a:gd name="connsiteX2" fmla="*/ 143 w 8334"/>
                <a:gd name="connsiteY2" fmla="*/ 3209 h 6024"/>
                <a:gd name="connsiteX3" fmla="*/ 2714 w 8334"/>
                <a:gd name="connsiteY3" fmla="*/ 256 h 6024"/>
                <a:gd name="connsiteX4" fmla="*/ 8334 w 8334"/>
                <a:gd name="connsiteY4" fmla="*/ 2732 h 6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334" h="6024">
                  <a:moveTo>
                    <a:pt x="8334" y="2732"/>
                  </a:moveTo>
                  <a:cubicBezTo>
                    <a:pt x="8334" y="4542"/>
                    <a:pt x="7382" y="5780"/>
                    <a:pt x="5858" y="5971"/>
                  </a:cubicBezTo>
                  <a:cubicBezTo>
                    <a:pt x="3476" y="6257"/>
                    <a:pt x="1095" y="5399"/>
                    <a:pt x="143" y="3209"/>
                  </a:cubicBezTo>
                  <a:cubicBezTo>
                    <a:pt x="-524" y="1685"/>
                    <a:pt x="1286" y="542"/>
                    <a:pt x="2714" y="256"/>
                  </a:cubicBezTo>
                  <a:cubicBezTo>
                    <a:pt x="5096" y="-411"/>
                    <a:pt x="7286" y="161"/>
                    <a:pt x="8334" y="2732"/>
                  </a:cubicBezTo>
                  <a:close/>
                </a:path>
              </a:pathLst>
            </a:custGeom>
            <a:solidFill>
              <a:srgbClr val="FDDB2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430" name="Freeform: Shape 77">
              <a:extLst>
                <a:ext uri="{FF2B5EF4-FFF2-40B4-BE49-F238E27FC236}">
                  <a16:creationId xmlns:a16="http://schemas.microsoft.com/office/drawing/2014/main" id="{42065C27-251A-4A55-90B1-36B6C2BA2B9B}"/>
                </a:ext>
              </a:extLst>
            </p:cNvPr>
            <p:cNvSpPr/>
            <p:nvPr/>
          </p:nvSpPr>
          <p:spPr>
            <a:xfrm>
              <a:off x="9207597" y="2110237"/>
              <a:ext cx="74261" cy="54142"/>
            </a:xfrm>
            <a:custGeom>
              <a:avLst/>
              <a:gdLst>
                <a:gd name="connsiteX0" fmla="*/ 72369 w 74261"/>
                <a:gd name="connsiteY0" fmla="*/ 15376 h 54142"/>
                <a:gd name="connsiteX1" fmla="*/ 70083 w 74261"/>
                <a:gd name="connsiteY1" fmla="*/ 26806 h 54142"/>
                <a:gd name="connsiteX2" fmla="*/ 48366 w 74261"/>
                <a:gd name="connsiteY2" fmla="*/ 25282 h 54142"/>
                <a:gd name="connsiteX3" fmla="*/ 48747 w 74261"/>
                <a:gd name="connsiteY3" fmla="*/ 25472 h 54142"/>
                <a:gd name="connsiteX4" fmla="*/ 49128 w 74261"/>
                <a:gd name="connsiteY4" fmla="*/ 24520 h 54142"/>
                <a:gd name="connsiteX5" fmla="*/ 60939 w 74261"/>
                <a:gd name="connsiteY5" fmla="*/ 31282 h 54142"/>
                <a:gd name="connsiteX6" fmla="*/ 42651 w 74261"/>
                <a:gd name="connsiteY6" fmla="*/ 49570 h 54142"/>
                <a:gd name="connsiteX7" fmla="*/ 35793 w 74261"/>
                <a:gd name="connsiteY7" fmla="*/ 54142 h 54142"/>
                <a:gd name="connsiteX8" fmla="*/ 38555 w 74261"/>
                <a:gd name="connsiteY8" fmla="*/ 35759 h 54142"/>
                <a:gd name="connsiteX9" fmla="*/ 22077 w 74261"/>
                <a:gd name="connsiteY9" fmla="*/ 44998 h 54142"/>
                <a:gd name="connsiteX10" fmla="*/ 15029 w 74261"/>
                <a:gd name="connsiteY10" fmla="*/ 48046 h 54142"/>
                <a:gd name="connsiteX11" fmla="*/ 6932 w 74261"/>
                <a:gd name="connsiteY11" fmla="*/ 45570 h 54142"/>
                <a:gd name="connsiteX12" fmla="*/ 10076 w 74261"/>
                <a:gd name="connsiteY12" fmla="*/ 38331 h 54142"/>
                <a:gd name="connsiteX13" fmla="*/ 16267 w 74261"/>
                <a:gd name="connsiteY13" fmla="*/ 32330 h 54142"/>
                <a:gd name="connsiteX14" fmla="*/ 2075 w 74261"/>
                <a:gd name="connsiteY14" fmla="*/ 40045 h 54142"/>
                <a:gd name="connsiteX15" fmla="*/ 360 w 74261"/>
                <a:gd name="connsiteY15" fmla="*/ 29663 h 54142"/>
                <a:gd name="connsiteX16" fmla="*/ 1122 w 74261"/>
                <a:gd name="connsiteY16" fmla="*/ 26615 h 54142"/>
                <a:gd name="connsiteX17" fmla="*/ 6170 w 74261"/>
                <a:gd name="connsiteY17" fmla="*/ 18233 h 54142"/>
                <a:gd name="connsiteX18" fmla="*/ 5599 w 74261"/>
                <a:gd name="connsiteY18" fmla="*/ 12518 h 54142"/>
                <a:gd name="connsiteX19" fmla="*/ 10742 w 74261"/>
                <a:gd name="connsiteY19" fmla="*/ 9756 h 54142"/>
                <a:gd name="connsiteX20" fmla="*/ 15886 w 74261"/>
                <a:gd name="connsiteY20" fmla="*/ 12994 h 54142"/>
                <a:gd name="connsiteX21" fmla="*/ 23792 w 74261"/>
                <a:gd name="connsiteY21" fmla="*/ 18805 h 54142"/>
                <a:gd name="connsiteX22" fmla="*/ 25697 w 74261"/>
                <a:gd name="connsiteY22" fmla="*/ 25091 h 54142"/>
                <a:gd name="connsiteX23" fmla="*/ 29030 w 74261"/>
                <a:gd name="connsiteY23" fmla="*/ 26234 h 54142"/>
                <a:gd name="connsiteX24" fmla="*/ 28078 w 74261"/>
                <a:gd name="connsiteY24" fmla="*/ 22329 h 54142"/>
                <a:gd name="connsiteX25" fmla="*/ 28173 w 74261"/>
                <a:gd name="connsiteY25" fmla="*/ 19376 h 54142"/>
                <a:gd name="connsiteX26" fmla="*/ 37222 w 74261"/>
                <a:gd name="connsiteY26" fmla="*/ 9565 h 54142"/>
                <a:gd name="connsiteX27" fmla="*/ 38746 w 74261"/>
                <a:gd name="connsiteY27" fmla="*/ 7184 h 54142"/>
                <a:gd name="connsiteX28" fmla="*/ 47033 w 74261"/>
                <a:gd name="connsiteY28" fmla="*/ 4231 h 54142"/>
                <a:gd name="connsiteX29" fmla="*/ 58653 w 74261"/>
                <a:gd name="connsiteY29" fmla="*/ 40 h 54142"/>
                <a:gd name="connsiteX30" fmla="*/ 66273 w 74261"/>
                <a:gd name="connsiteY30" fmla="*/ 4612 h 54142"/>
                <a:gd name="connsiteX31" fmla="*/ 72369 w 74261"/>
                <a:gd name="connsiteY31" fmla="*/ 15376 h 54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74261" h="54142">
                  <a:moveTo>
                    <a:pt x="72369" y="15376"/>
                  </a:moveTo>
                  <a:cubicBezTo>
                    <a:pt x="72750" y="19376"/>
                    <a:pt x="77608" y="24329"/>
                    <a:pt x="70083" y="26806"/>
                  </a:cubicBezTo>
                  <a:cubicBezTo>
                    <a:pt x="62844" y="26329"/>
                    <a:pt x="56177" y="16804"/>
                    <a:pt x="48366" y="25282"/>
                  </a:cubicBezTo>
                  <a:cubicBezTo>
                    <a:pt x="47604" y="25853"/>
                    <a:pt x="47890" y="26139"/>
                    <a:pt x="48747" y="25472"/>
                  </a:cubicBezTo>
                  <a:cubicBezTo>
                    <a:pt x="49890" y="24520"/>
                    <a:pt x="47509" y="24615"/>
                    <a:pt x="49128" y="24520"/>
                  </a:cubicBezTo>
                  <a:cubicBezTo>
                    <a:pt x="55891" y="22043"/>
                    <a:pt x="60939" y="22329"/>
                    <a:pt x="60939" y="31282"/>
                  </a:cubicBezTo>
                  <a:cubicBezTo>
                    <a:pt x="56462" y="38998"/>
                    <a:pt x="46461" y="41188"/>
                    <a:pt x="42651" y="49570"/>
                  </a:cubicBezTo>
                  <a:cubicBezTo>
                    <a:pt x="40937" y="51952"/>
                    <a:pt x="37793" y="52142"/>
                    <a:pt x="35793" y="54142"/>
                  </a:cubicBezTo>
                  <a:cubicBezTo>
                    <a:pt x="27030" y="49094"/>
                    <a:pt x="27792" y="43951"/>
                    <a:pt x="38555" y="35759"/>
                  </a:cubicBezTo>
                  <a:cubicBezTo>
                    <a:pt x="29221" y="35950"/>
                    <a:pt x="29221" y="35950"/>
                    <a:pt x="22077" y="44998"/>
                  </a:cubicBezTo>
                  <a:cubicBezTo>
                    <a:pt x="20172" y="47094"/>
                    <a:pt x="17696" y="47761"/>
                    <a:pt x="15029" y="48046"/>
                  </a:cubicBezTo>
                  <a:cubicBezTo>
                    <a:pt x="11885" y="48427"/>
                    <a:pt x="8742" y="48332"/>
                    <a:pt x="6932" y="45570"/>
                  </a:cubicBezTo>
                  <a:cubicBezTo>
                    <a:pt x="4361" y="41855"/>
                    <a:pt x="8552" y="40617"/>
                    <a:pt x="10076" y="38331"/>
                  </a:cubicBezTo>
                  <a:cubicBezTo>
                    <a:pt x="11695" y="35950"/>
                    <a:pt x="13790" y="34235"/>
                    <a:pt x="16267" y="32330"/>
                  </a:cubicBezTo>
                  <a:cubicBezTo>
                    <a:pt x="10647" y="33949"/>
                    <a:pt x="8552" y="42522"/>
                    <a:pt x="2075" y="40045"/>
                  </a:cubicBezTo>
                  <a:cubicBezTo>
                    <a:pt x="-1831" y="38617"/>
                    <a:pt x="1122" y="33187"/>
                    <a:pt x="360" y="29663"/>
                  </a:cubicBezTo>
                  <a:cubicBezTo>
                    <a:pt x="455" y="28615"/>
                    <a:pt x="646" y="27568"/>
                    <a:pt x="1122" y="26615"/>
                  </a:cubicBezTo>
                  <a:cubicBezTo>
                    <a:pt x="2741" y="23758"/>
                    <a:pt x="6837" y="22424"/>
                    <a:pt x="6170" y="18233"/>
                  </a:cubicBezTo>
                  <a:cubicBezTo>
                    <a:pt x="5694" y="16328"/>
                    <a:pt x="4932" y="14518"/>
                    <a:pt x="5599" y="12518"/>
                  </a:cubicBezTo>
                  <a:cubicBezTo>
                    <a:pt x="6837" y="10613"/>
                    <a:pt x="8456" y="9661"/>
                    <a:pt x="10742" y="9756"/>
                  </a:cubicBezTo>
                  <a:cubicBezTo>
                    <a:pt x="12838" y="10232"/>
                    <a:pt x="14648" y="11185"/>
                    <a:pt x="15886" y="12994"/>
                  </a:cubicBezTo>
                  <a:cubicBezTo>
                    <a:pt x="14362" y="20614"/>
                    <a:pt x="20934" y="17281"/>
                    <a:pt x="23792" y="18805"/>
                  </a:cubicBezTo>
                  <a:cubicBezTo>
                    <a:pt x="25887" y="20519"/>
                    <a:pt x="24268" y="23281"/>
                    <a:pt x="25697" y="25091"/>
                  </a:cubicBezTo>
                  <a:cubicBezTo>
                    <a:pt x="26649" y="25948"/>
                    <a:pt x="27697" y="27853"/>
                    <a:pt x="29030" y="26234"/>
                  </a:cubicBezTo>
                  <a:cubicBezTo>
                    <a:pt x="29888" y="25186"/>
                    <a:pt x="28459" y="23662"/>
                    <a:pt x="28078" y="22329"/>
                  </a:cubicBezTo>
                  <a:cubicBezTo>
                    <a:pt x="27887" y="21376"/>
                    <a:pt x="27887" y="20329"/>
                    <a:pt x="28173" y="19376"/>
                  </a:cubicBezTo>
                  <a:cubicBezTo>
                    <a:pt x="29792" y="14804"/>
                    <a:pt x="36460" y="14995"/>
                    <a:pt x="37222" y="9565"/>
                  </a:cubicBezTo>
                  <a:cubicBezTo>
                    <a:pt x="37508" y="8613"/>
                    <a:pt x="37984" y="7851"/>
                    <a:pt x="38746" y="7184"/>
                  </a:cubicBezTo>
                  <a:cubicBezTo>
                    <a:pt x="41318" y="5660"/>
                    <a:pt x="44270" y="5184"/>
                    <a:pt x="47033" y="4231"/>
                  </a:cubicBezTo>
                  <a:cubicBezTo>
                    <a:pt x="51700" y="5184"/>
                    <a:pt x="53986" y="-531"/>
                    <a:pt x="58653" y="40"/>
                  </a:cubicBezTo>
                  <a:cubicBezTo>
                    <a:pt x="61701" y="802"/>
                    <a:pt x="64654" y="1660"/>
                    <a:pt x="66273" y="4612"/>
                  </a:cubicBezTo>
                  <a:cubicBezTo>
                    <a:pt x="66083" y="9756"/>
                    <a:pt x="73036" y="10423"/>
                    <a:pt x="72369" y="15376"/>
                  </a:cubicBezTo>
                  <a:close/>
                </a:path>
              </a:pathLst>
            </a:custGeom>
            <a:solidFill>
              <a:srgbClr val="F9BD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431" name="Freeform: Shape 78">
              <a:extLst>
                <a:ext uri="{FF2B5EF4-FFF2-40B4-BE49-F238E27FC236}">
                  <a16:creationId xmlns:a16="http://schemas.microsoft.com/office/drawing/2014/main" id="{B53D5996-35AD-4D19-B5DC-0659C5442BB9}"/>
                </a:ext>
              </a:extLst>
            </p:cNvPr>
            <p:cNvSpPr/>
            <p:nvPr/>
          </p:nvSpPr>
          <p:spPr>
            <a:xfrm>
              <a:off x="9200147" y="2139329"/>
              <a:ext cx="30384" cy="44897"/>
            </a:xfrm>
            <a:custGeom>
              <a:avLst/>
              <a:gdLst>
                <a:gd name="connsiteX0" fmla="*/ 9049 w 30384"/>
                <a:gd name="connsiteY0" fmla="*/ 0 h 44897"/>
                <a:gd name="connsiteX1" fmla="*/ 10382 w 30384"/>
                <a:gd name="connsiteY1" fmla="*/ 9906 h 44897"/>
                <a:gd name="connsiteX2" fmla="*/ 30385 w 30384"/>
                <a:gd name="connsiteY2" fmla="*/ 5143 h 44897"/>
                <a:gd name="connsiteX3" fmla="*/ 15526 w 30384"/>
                <a:gd name="connsiteY3" fmla="*/ 15240 h 44897"/>
                <a:gd name="connsiteX4" fmla="*/ 29527 w 30384"/>
                <a:gd name="connsiteY4" fmla="*/ 15907 h 44897"/>
                <a:gd name="connsiteX5" fmla="*/ 29527 w 30384"/>
                <a:gd name="connsiteY5" fmla="*/ 20479 h 44897"/>
                <a:gd name="connsiteX6" fmla="*/ 20383 w 30384"/>
                <a:gd name="connsiteY6" fmla="*/ 31909 h 44897"/>
                <a:gd name="connsiteX7" fmla="*/ 22670 w 30384"/>
                <a:gd name="connsiteY7" fmla="*/ 41053 h 44897"/>
                <a:gd name="connsiteX8" fmla="*/ 17050 w 30384"/>
                <a:gd name="connsiteY8" fmla="*/ 44863 h 44897"/>
                <a:gd name="connsiteX9" fmla="*/ 6667 w 30384"/>
                <a:gd name="connsiteY9" fmla="*/ 27337 h 44897"/>
                <a:gd name="connsiteX10" fmla="*/ 0 w 30384"/>
                <a:gd name="connsiteY10" fmla="*/ 4477 h 44897"/>
                <a:gd name="connsiteX11" fmla="*/ 2191 w 30384"/>
                <a:gd name="connsiteY11" fmla="*/ 2572 h 44897"/>
                <a:gd name="connsiteX12" fmla="*/ 9049 w 30384"/>
                <a:gd name="connsiteY12" fmla="*/ 0 h 44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0384" h="44897">
                  <a:moveTo>
                    <a:pt x="9049" y="0"/>
                  </a:moveTo>
                  <a:cubicBezTo>
                    <a:pt x="13811" y="2572"/>
                    <a:pt x="8572" y="6763"/>
                    <a:pt x="10382" y="9906"/>
                  </a:cubicBezTo>
                  <a:cubicBezTo>
                    <a:pt x="22193" y="1714"/>
                    <a:pt x="22193" y="1714"/>
                    <a:pt x="30385" y="5143"/>
                  </a:cubicBezTo>
                  <a:cubicBezTo>
                    <a:pt x="21717" y="3524"/>
                    <a:pt x="20669" y="11906"/>
                    <a:pt x="15526" y="15240"/>
                  </a:cubicBezTo>
                  <a:cubicBezTo>
                    <a:pt x="20098" y="19050"/>
                    <a:pt x="24955" y="14573"/>
                    <a:pt x="29527" y="15907"/>
                  </a:cubicBezTo>
                  <a:cubicBezTo>
                    <a:pt x="29527" y="17431"/>
                    <a:pt x="29527" y="18955"/>
                    <a:pt x="29527" y="20479"/>
                  </a:cubicBezTo>
                  <a:cubicBezTo>
                    <a:pt x="28575" y="26003"/>
                    <a:pt x="18574" y="24194"/>
                    <a:pt x="20383" y="31909"/>
                  </a:cubicBezTo>
                  <a:cubicBezTo>
                    <a:pt x="23051" y="34481"/>
                    <a:pt x="18002" y="38957"/>
                    <a:pt x="22670" y="41053"/>
                  </a:cubicBezTo>
                  <a:cubicBezTo>
                    <a:pt x="22955" y="45529"/>
                    <a:pt x="19812" y="44863"/>
                    <a:pt x="17050" y="44863"/>
                  </a:cubicBezTo>
                  <a:cubicBezTo>
                    <a:pt x="8572" y="42005"/>
                    <a:pt x="10096" y="33242"/>
                    <a:pt x="6667" y="27337"/>
                  </a:cubicBezTo>
                  <a:cubicBezTo>
                    <a:pt x="4286" y="19812"/>
                    <a:pt x="6858" y="10763"/>
                    <a:pt x="0" y="4477"/>
                  </a:cubicBezTo>
                  <a:cubicBezTo>
                    <a:pt x="667" y="3810"/>
                    <a:pt x="1429" y="3143"/>
                    <a:pt x="2191" y="2572"/>
                  </a:cubicBezTo>
                  <a:cubicBezTo>
                    <a:pt x="4477" y="1429"/>
                    <a:pt x="6572" y="95"/>
                    <a:pt x="9049" y="0"/>
                  </a:cubicBezTo>
                  <a:close/>
                </a:path>
              </a:pathLst>
            </a:custGeom>
            <a:solidFill>
              <a:srgbClr val="FBC9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432" name="Freeform: Shape 79">
              <a:extLst>
                <a:ext uri="{FF2B5EF4-FFF2-40B4-BE49-F238E27FC236}">
                  <a16:creationId xmlns:a16="http://schemas.microsoft.com/office/drawing/2014/main" id="{1A8F94DF-8D01-4CF6-B1C9-67DAEA834296}"/>
                </a:ext>
              </a:extLst>
            </p:cNvPr>
            <p:cNvSpPr/>
            <p:nvPr/>
          </p:nvSpPr>
          <p:spPr>
            <a:xfrm>
              <a:off x="9215780" y="2179955"/>
              <a:ext cx="17254" cy="16428"/>
            </a:xfrm>
            <a:custGeom>
              <a:avLst/>
              <a:gdLst>
                <a:gd name="connsiteX0" fmla="*/ 273 w 17254"/>
                <a:gd name="connsiteY0" fmla="*/ 2713 h 16428"/>
                <a:gd name="connsiteX1" fmla="*/ 7131 w 17254"/>
                <a:gd name="connsiteY1" fmla="*/ 427 h 16428"/>
                <a:gd name="connsiteX2" fmla="*/ 16275 w 17254"/>
                <a:gd name="connsiteY2" fmla="*/ 4999 h 16428"/>
                <a:gd name="connsiteX3" fmla="*/ 13989 w 17254"/>
                <a:gd name="connsiteY3" fmla="*/ 14143 h 16428"/>
                <a:gd name="connsiteX4" fmla="*/ 11703 w 17254"/>
                <a:gd name="connsiteY4" fmla="*/ 16429 h 16428"/>
                <a:gd name="connsiteX5" fmla="*/ 3130 w 17254"/>
                <a:gd name="connsiteY5" fmla="*/ 10618 h 16428"/>
                <a:gd name="connsiteX6" fmla="*/ 273 w 17254"/>
                <a:gd name="connsiteY6" fmla="*/ 2713 h 16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254" h="16428">
                  <a:moveTo>
                    <a:pt x="273" y="2713"/>
                  </a:moveTo>
                  <a:cubicBezTo>
                    <a:pt x="2749" y="2617"/>
                    <a:pt x="5512" y="3094"/>
                    <a:pt x="7131" y="427"/>
                  </a:cubicBezTo>
                  <a:cubicBezTo>
                    <a:pt x="9798" y="2713"/>
                    <a:pt x="17132" y="-4336"/>
                    <a:pt x="16275" y="4999"/>
                  </a:cubicBezTo>
                  <a:cubicBezTo>
                    <a:pt x="19418" y="8999"/>
                    <a:pt x="13989" y="10904"/>
                    <a:pt x="13989" y="14143"/>
                  </a:cubicBezTo>
                  <a:cubicBezTo>
                    <a:pt x="13227" y="14905"/>
                    <a:pt x="12465" y="15667"/>
                    <a:pt x="11703" y="16429"/>
                  </a:cubicBezTo>
                  <a:cubicBezTo>
                    <a:pt x="8655" y="14905"/>
                    <a:pt x="5035" y="13952"/>
                    <a:pt x="3130" y="10618"/>
                  </a:cubicBezTo>
                  <a:cubicBezTo>
                    <a:pt x="2368" y="7951"/>
                    <a:pt x="-965" y="6142"/>
                    <a:pt x="273" y="2713"/>
                  </a:cubicBezTo>
                  <a:close/>
                </a:path>
              </a:pathLst>
            </a:custGeom>
            <a:solidFill>
              <a:srgbClr val="FDCE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433" name="Freeform: Shape 80">
              <a:extLst>
                <a:ext uri="{FF2B5EF4-FFF2-40B4-BE49-F238E27FC236}">
                  <a16:creationId xmlns:a16="http://schemas.microsoft.com/office/drawing/2014/main" id="{13738400-BD40-4A5B-81F6-BBE75571401D}"/>
                </a:ext>
              </a:extLst>
            </p:cNvPr>
            <p:cNvSpPr/>
            <p:nvPr/>
          </p:nvSpPr>
          <p:spPr>
            <a:xfrm>
              <a:off x="9218106" y="2159807"/>
              <a:ext cx="11725" cy="11429"/>
            </a:xfrm>
            <a:custGeom>
              <a:avLst/>
              <a:gdLst>
                <a:gd name="connsiteX0" fmla="*/ 2519 w 11725"/>
                <a:gd name="connsiteY0" fmla="*/ 11430 h 11429"/>
                <a:gd name="connsiteX1" fmla="*/ 4233 w 11725"/>
                <a:gd name="connsiteY1" fmla="*/ 2477 h 11429"/>
                <a:gd name="connsiteX2" fmla="*/ 11568 w 11725"/>
                <a:gd name="connsiteY2" fmla="*/ 0 h 11429"/>
                <a:gd name="connsiteX3" fmla="*/ 2519 w 11725"/>
                <a:gd name="connsiteY3" fmla="*/ 11430 h 114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725" h="11429">
                  <a:moveTo>
                    <a:pt x="2519" y="11430"/>
                  </a:moveTo>
                  <a:cubicBezTo>
                    <a:pt x="-3006" y="7334"/>
                    <a:pt x="1947" y="4667"/>
                    <a:pt x="4233" y="2477"/>
                  </a:cubicBezTo>
                  <a:cubicBezTo>
                    <a:pt x="5948" y="857"/>
                    <a:pt x="9091" y="762"/>
                    <a:pt x="11568" y="0"/>
                  </a:cubicBezTo>
                  <a:cubicBezTo>
                    <a:pt x="12044" y="4477"/>
                    <a:pt x="12044" y="4477"/>
                    <a:pt x="2519" y="11430"/>
                  </a:cubicBezTo>
                  <a:close/>
                </a:path>
              </a:pathLst>
            </a:custGeom>
            <a:solidFill>
              <a:srgbClr val="F7BE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434" name="Freeform: Shape 81">
              <a:extLst>
                <a:ext uri="{FF2B5EF4-FFF2-40B4-BE49-F238E27FC236}">
                  <a16:creationId xmlns:a16="http://schemas.microsoft.com/office/drawing/2014/main" id="{D630D031-65E9-4BD4-8FC2-19A211567F32}"/>
                </a:ext>
              </a:extLst>
            </p:cNvPr>
            <p:cNvSpPr/>
            <p:nvPr/>
          </p:nvSpPr>
          <p:spPr>
            <a:xfrm>
              <a:off x="9243485" y="2159807"/>
              <a:ext cx="8953" cy="5622"/>
            </a:xfrm>
            <a:custGeom>
              <a:avLst/>
              <a:gdLst>
                <a:gd name="connsiteX0" fmla="*/ 0 w 8953"/>
                <a:gd name="connsiteY0" fmla="*/ 4572 h 5622"/>
                <a:gd name="connsiteX1" fmla="*/ 6858 w 8953"/>
                <a:gd name="connsiteY1" fmla="*/ 0 h 5622"/>
                <a:gd name="connsiteX2" fmla="*/ 8954 w 8953"/>
                <a:gd name="connsiteY2" fmla="*/ 2191 h 5622"/>
                <a:gd name="connsiteX3" fmla="*/ 6763 w 8953"/>
                <a:gd name="connsiteY3" fmla="*/ 4572 h 5622"/>
                <a:gd name="connsiteX4" fmla="*/ 0 w 8953"/>
                <a:gd name="connsiteY4" fmla="*/ 4572 h 56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953" h="5622">
                  <a:moveTo>
                    <a:pt x="0" y="4572"/>
                  </a:moveTo>
                  <a:cubicBezTo>
                    <a:pt x="191" y="-95"/>
                    <a:pt x="3524" y="0"/>
                    <a:pt x="6858" y="0"/>
                  </a:cubicBezTo>
                  <a:cubicBezTo>
                    <a:pt x="7525" y="762"/>
                    <a:pt x="8287" y="1429"/>
                    <a:pt x="8954" y="2191"/>
                  </a:cubicBezTo>
                  <a:cubicBezTo>
                    <a:pt x="8192" y="2953"/>
                    <a:pt x="7525" y="3810"/>
                    <a:pt x="6763" y="4572"/>
                  </a:cubicBezTo>
                  <a:cubicBezTo>
                    <a:pt x="4477" y="3905"/>
                    <a:pt x="2286" y="7239"/>
                    <a:pt x="0" y="4572"/>
                  </a:cubicBezTo>
                  <a:close/>
                </a:path>
              </a:pathLst>
            </a:custGeom>
            <a:solidFill>
              <a:srgbClr val="F6B3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435" name="Freeform: Shape 82">
              <a:extLst>
                <a:ext uri="{FF2B5EF4-FFF2-40B4-BE49-F238E27FC236}">
                  <a16:creationId xmlns:a16="http://schemas.microsoft.com/office/drawing/2014/main" id="{3649F1A1-627B-4723-9D52-8FCE938C08EF}"/>
                </a:ext>
              </a:extLst>
            </p:cNvPr>
            <p:cNvSpPr/>
            <p:nvPr/>
          </p:nvSpPr>
          <p:spPr>
            <a:xfrm>
              <a:off x="9228208" y="2184953"/>
              <a:ext cx="8419" cy="9143"/>
            </a:xfrm>
            <a:custGeom>
              <a:avLst/>
              <a:gdLst>
                <a:gd name="connsiteX0" fmla="*/ 1561 w 8419"/>
                <a:gd name="connsiteY0" fmla="*/ 9144 h 9143"/>
                <a:gd name="connsiteX1" fmla="*/ 3847 w 8419"/>
                <a:gd name="connsiteY1" fmla="*/ 0 h 9143"/>
                <a:gd name="connsiteX2" fmla="*/ 8419 w 8419"/>
                <a:gd name="connsiteY2" fmla="*/ 0 h 9143"/>
                <a:gd name="connsiteX3" fmla="*/ 1561 w 8419"/>
                <a:gd name="connsiteY3" fmla="*/ 9144 h 9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419" h="9143">
                  <a:moveTo>
                    <a:pt x="1561" y="9144"/>
                  </a:moveTo>
                  <a:cubicBezTo>
                    <a:pt x="-3201" y="4667"/>
                    <a:pt x="4514" y="3429"/>
                    <a:pt x="3847" y="0"/>
                  </a:cubicBezTo>
                  <a:cubicBezTo>
                    <a:pt x="5371" y="0"/>
                    <a:pt x="6895" y="0"/>
                    <a:pt x="8419" y="0"/>
                  </a:cubicBezTo>
                  <a:cubicBezTo>
                    <a:pt x="6514" y="3334"/>
                    <a:pt x="5657" y="7430"/>
                    <a:pt x="1561" y="9144"/>
                  </a:cubicBezTo>
                  <a:close/>
                </a:path>
              </a:pathLst>
            </a:custGeom>
            <a:solidFill>
              <a:srgbClr val="FAC70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436" name="Freeform: Shape 83">
              <a:extLst>
                <a:ext uri="{FF2B5EF4-FFF2-40B4-BE49-F238E27FC236}">
                  <a16:creationId xmlns:a16="http://schemas.microsoft.com/office/drawing/2014/main" id="{214D4795-079A-48E4-87DC-72913B9CFCE6}"/>
                </a:ext>
              </a:extLst>
            </p:cNvPr>
            <p:cNvSpPr/>
            <p:nvPr/>
          </p:nvSpPr>
          <p:spPr>
            <a:xfrm>
              <a:off x="9194396" y="2058124"/>
              <a:ext cx="47627" cy="49866"/>
            </a:xfrm>
            <a:custGeom>
              <a:avLst/>
              <a:gdLst>
                <a:gd name="connsiteX0" fmla="*/ 1179 w 47627"/>
                <a:gd name="connsiteY0" fmla="*/ 17196 h 49866"/>
                <a:gd name="connsiteX1" fmla="*/ 1179 w 47627"/>
                <a:gd name="connsiteY1" fmla="*/ 14910 h 49866"/>
                <a:gd name="connsiteX2" fmla="*/ 7370 w 47627"/>
                <a:gd name="connsiteY2" fmla="*/ 6528 h 49866"/>
                <a:gd name="connsiteX3" fmla="*/ 14514 w 47627"/>
                <a:gd name="connsiteY3" fmla="*/ 4242 h 49866"/>
                <a:gd name="connsiteX4" fmla="*/ 21181 w 47627"/>
                <a:gd name="connsiteY4" fmla="*/ 2813 h 49866"/>
                <a:gd name="connsiteX5" fmla="*/ 27849 w 47627"/>
                <a:gd name="connsiteY5" fmla="*/ 337 h 49866"/>
                <a:gd name="connsiteX6" fmla="*/ 29468 w 47627"/>
                <a:gd name="connsiteY6" fmla="*/ 7100 h 49866"/>
                <a:gd name="connsiteX7" fmla="*/ 22324 w 47627"/>
                <a:gd name="connsiteY7" fmla="*/ 16910 h 49866"/>
                <a:gd name="connsiteX8" fmla="*/ 32992 w 47627"/>
                <a:gd name="connsiteY8" fmla="*/ 9767 h 49866"/>
                <a:gd name="connsiteX9" fmla="*/ 38041 w 47627"/>
                <a:gd name="connsiteY9" fmla="*/ 15291 h 49866"/>
                <a:gd name="connsiteX10" fmla="*/ 47089 w 47627"/>
                <a:gd name="connsiteY10" fmla="*/ 28626 h 49866"/>
                <a:gd name="connsiteX11" fmla="*/ 39469 w 47627"/>
                <a:gd name="connsiteY11" fmla="*/ 36151 h 49866"/>
                <a:gd name="connsiteX12" fmla="*/ 35755 w 47627"/>
                <a:gd name="connsiteY12" fmla="*/ 38818 h 49866"/>
                <a:gd name="connsiteX13" fmla="*/ 31278 w 47627"/>
                <a:gd name="connsiteY13" fmla="*/ 39199 h 49866"/>
                <a:gd name="connsiteX14" fmla="*/ 26230 w 47627"/>
                <a:gd name="connsiteY14" fmla="*/ 36437 h 49866"/>
                <a:gd name="connsiteX15" fmla="*/ 20324 w 47627"/>
                <a:gd name="connsiteY15" fmla="*/ 38246 h 49866"/>
                <a:gd name="connsiteX16" fmla="*/ 19943 w 47627"/>
                <a:gd name="connsiteY16" fmla="*/ 45485 h 49866"/>
                <a:gd name="connsiteX17" fmla="*/ 4894 w 47627"/>
                <a:gd name="connsiteY17" fmla="*/ 42818 h 49866"/>
                <a:gd name="connsiteX18" fmla="*/ 322 w 47627"/>
                <a:gd name="connsiteY18" fmla="*/ 28912 h 49866"/>
                <a:gd name="connsiteX19" fmla="*/ 1179 w 47627"/>
                <a:gd name="connsiteY19" fmla="*/ 17196 h 49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7627" h="49866">
                  <a:moveTo>
                    <a:pt x="1179" y="17196"/>
                  </a:moveTo>
                  <a:cubicBezTo>
                    <a:pt x="-345" y="16434"/>
                    <a:pt x="-440" y="15672"/>
                    <a:pt x="1179" y="14910"/>
                  </a:cubicBezTo>
                  <a:cubicBezTo>
                    <a:pt x="3751" y="12529"/>
                    <a:pt x="4513" y="8814"/>
                    <a:pt x="7370" y="6528"/>
                  </a:cubicBezTo>
                  <a:cubicBezTo>
                    <a:pt x="9370" y="4814"/>
                    <a:pt x="11752" y="3766"/>
                    <a:pt x="14514" y="4242"/>
                  </a:cubicBezTo>
                  <a:cubicBezTo>
                    <a:pt x="17943" y="9576"/>
                    <a:pt x="20038" y="8433"/>
                    <a:pt x="21181" y="2813"/>
                  </a:cubicBezTo>
                  <a:cubicBezTo>
                    <a:pt x="22896" y="527"/>
                    <a:pt x="24991" y="-616"/>
                    <a:pt x="27849" y="337"/>
                  </a:cubicBezTo>
                  <a:cubicBezTo>
                    <a:pt x="30135" y="2242"/>
                    <a:pt x="28516" y="5004"/>
                    <a:pt x="29468" y="7100"/>
                  </a:cubicBezTo>
                  <a:cubicBezTo>
                    <a:pt x="28992" y="11005"/>
                    <a:pt x="26230" y="13481"/>
                    <a:pt x="22324" y="16910"/>
                  </a:cubicBezTo>
                  <a:cubicBezTo>
                    <a:pt x="28135" y="15958"/>
                    <a:pt x="27754" y="8719"/>
                    <a:pt x="32992" y="9767"/>
                  </a:cubicBezTo>
                  <a:cubicBezTo>
                    <a:pt x="35183" y="11195"/>
                    <a:pt x="36040" y="13767"/>
                    <a:pt x="38041" y="15291"/>
                  </a:cubicBezTo>
                  <a:cubicBezTo>
                    <a:pt x="43470" y="17958"/>
                    <a:pt x="43375" y="24435"/>
                    <a:pt x="47089" y="28626"/>
                  </a:cubicBezTo>
                  <a:cubicBezTo>
                    <a:pt x="49756" y="31674"/>
                    <a:pt x="41755" y="33103"/>
                    <a:pt x="39469" y="36151"/>
                  </a:cubicBezTo>
                  <a:cubicBezTo>
                    <a:pt x="38326" y="37199"/>
                    <a:pt x="37088" y="38151"/>
                    <a:pt x="35755" y="38818"/>
                  </a:cubicBezTo>
                  <a:cubicBezTo>
                    <a:pt x="34326" y="39389"/>
                    <a:pt x="32802" y="39485"/>
                    <a:pt x="31278" y="39199"/>
                  </a:cubicBezTo>
                  <a:cubicBezTo>
                    <a:pt x="29373" y="38723"/>
                    <a:pt x="27658" y="37770"/>
                    <a:pt x="26230" y="36437"/>
                  </a:cubicBezTo>
                  <a:cubicBezTo>
                    <a:pt x="22896" y="32722"/>
                    <a:pt x="22134" y="37389"/>
                    <a:pt x="20324" y="38246"/>
                  </a:cubicBezTo>
                  <a:cubicBezTo>
                    <a:pt x="14704" y="40342"/>
                    <a:pt x="22705" y="43199"/>
                    <a:pt x="19943" y="45485"/>
                  </a:cubicBezTo>
                  <a:cubicBezTo>
                    <a:pt x="13180" y="54058"/>
                    <a:pt x="9085" y="48343"/>
                    <a:pt x="4894" y="42818"/>
                  </a:cubicBezTo>
                  <a:cubicBezTo>
                    <a:pt x="6132" y="37294"/>
                    <a:pt x="3655" y="33008"/>
                    <a:pt x="322" y="28912"/>
                  </a:cubicBezTo>
                  <a:cubicBezTo>
                    <a:pt x="131" y="25007"/>
                    <a:pt x="3274" y="21292"/>
                    <a:pt x="1179" y="17196"/>
                  </a:cubicBezTo>
                  <a:close/>
                </a:path>
              </a:pathLst>
            </a:custGeom>
            <a:solidFill>
              <a:srgbClr val="FCC7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437" name="Freeform: Shape 84">
              <a:extLst>
                <a:ext uri="{FF2B5EF4-FFF2-40B4-BE49-F238E27FC236}">
                  <a16:creationId xmlns:a16="http://schemas.microsoft.com/office/drawing/2014/main" id="{557AB41C-65DE-4C25-B63E-43430FEB9B45}"/>
                </a:ext>
              </a:extLst>
            </p:cNvPr>
            <p:cNvSpPr/>
            <p:nvPr/>
          </p:nvSpPr>
          <p:spPr>
            <a:xfrm>
              <a:off x="9194395" y="2038464"/>
              <a:ext cx="19842" cy="17521"/>
            </a:xfrm>
            <a:custGeom>
              <a:avLst/>
              <a:gdLst>
                <a:gd name="connsiteX0" fmla="*/ 19372 w 19842"/>
                <a:gd name="connsiteY0" fmla="*/ 376 h 17521"/>
                <a:gd name="connsiteX1" fmla="*/ 19467 w 19842"/>
                <a:gd name="connsiteY1" fmla="*/ 2662 h 17521"/>
                <a:gd name="connsiteX2" fmla="*/ 4037 w 19842"/>
                <a:gd name="connsiteY2" fmla="*/ 17521 h 17521"/>
                <a:gd name="connsiteX3" fmla="*/ 1274 w 19842"/>
                <a:gd name="connsiteY3" fmla="*/ 14092 h 17521"/>
                <a:gd name="connsiteX4" fmla="*/ 3560 w 19842"/>
                <a:gd name="connsiteY4" fmla="*/ 4853 h 17521"/>
                <a:gd name="connsiteX5" fmla="*/ 19372 w 19842"/>
                <a:gd name="connsiteY5" fmla="*/ 376 h 175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842" h="17521">
                  <a:moveTo>
                    <a:pt x="19372" y="376"/>
                  </a:moveTo>
                  <a:cubicBezTo>
                    <a:pt x="19372" y="1138"/>
                    <a:pt x="19372" y="1900"/>
                    <a:pt x="19467" y="2662"/>
                  </a:cubicBezTo>
                  <a:cubicBezTo>
                    <a:pt x="22039" y="15616"/>
                    <a:pt x="10799" y="14187"/>
                    <a:pt x="4037" y="17521"/>
                  </a:cubicBezTo>
                  <a:cubicBezTo>
                    <a:pt x="2227" y="17140"/>
                    <a:pt x="608" y="16569"/>
                    <a:pt x="1274" y="14092"/>
                  </a:cubicBezTo>
                  <a:cubicBezTo>
                    <a:pt x="5942" y="11997"/>
                    <a:pt x="-5393" y="5996"/>
                    <a:pt x="3560" y="4853"/>
                  </a:cubicBezTo>
                  <a:cubicBezTo>
                    <a:pt x="8132" y="1424"/>
                    <a:pt x="13276" y="-957"/>
                    <a:pt x="19372" y="376"/>
                  </a:cubicBezTo>
                  <a:close/>
                </a:path>
              </a:pathLst>
            </a:custGeom>
            <a:solidFill>
              <a:srgbClr val="F8C30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438" name="Freeform: Shape 85">
              <a:extLst>
                <a:ext uri="{FF2B5EF4-FFF2-40B4-BE49-F238E27FC236}">
                  <a16:creationId xmlns:a16="http://schemas.microsoft.com/office/drawing/2014/main" id="{449AFE83-FF9B-4221-8767-310CD2ED6933}"/>
                </a:ext>
              </a:extLst>
            </p:cNvPr>
            <p:cNvSpPr/>
            <p:nvPr/>
          </p:nvSpPr>
          <p:spPr>
            <a:xfrm>
              <a:off x="9197860" y="2041126"/>
              <a:ext cx="25241" cy="19392"/>
            </a:xfrm>
            <a:custGeom>
              <a:avLst/>
              <a:gdLst>
                <a:gd name="connsiteX0" fmla="*/ 0 w 25241"/>
                <a:gd name="connsiteY0" fmla="*/ 13716 h 19392"/>
                <a:gd name="connsiteX1" fmla="*/ 16002 w 25241"/>
                <a:gd name="connsiteY1" fmla="*/ 0 h 19392"/>
                <a:gd name="connsiteX2" fmla="*/ 18288 w 25241"/>
                <a:gd name="connsiteY2" fmla="*/ 95 h 19392"/>
                <a:gd name="connsiteX3" fmla="*/ 25146 w 25241"/>
                <a:gd name="connsiteY3" fmla="*/ 11430 h 19392"/>
                <a:gd name="connsiteX4" fmla="*/ 25241 w 25241"/>
                <a:gd name="connsiteY4" fmla="*/ 13716 h 19392"/>
                <a:gd name="connsiteX5" fmla="*/ 14954 w 25241"/>
                <a:gd name="connsiteY5" fmla="*/ 19145 h 19392"/>
                <a:gd name="connsiteX6" fmla="*/ 12002 w 25241"/>
                <a:gd name="connsiteY6" fmla="*/ 19336 h 19392"/>
                <a:gd name="connsiteX7" fmla="*/ 9239 w 25241"/>
                <a:gd name="connsiteY7" fmla="*/ 18383 h 19392"/>
                <a:gd name="connsiteX8" fmla="*/ 0 w 25241"/>
                <a:gd name="connsiteY8" fmla="*/ 13716 h 19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241" h="19392">
                  <a:moveTo>
                    <a:pt x="0" y="13716"/>
                  </a:moveTo>
                  <a:cubicBezTo>
                    <a:pt x="5239" y="9049"/>
                    <a:pt x="15049" y="9716"/>
                    <a:pt x="16002" y="0"/>
                  </a:cubicBezTo>
                  <a:cubicBezTo>
                    <a:pt x="16764" y="0"/>
                    <a:pt x="17526" y="95"/>
                    <a:pt x="18288" y="95"/>
                  </a:cubicBezTo>
                  <a:cubicBezTo>
                    <a:pt x="18860" y="4953"/>
                    <a:pt x="22003" y="8096"/>
                    <a:pt x="25146" y="11430"/>
                  </a:cubicBezTo>
                  <a:cubicBezTo>
                    <a:pt x="25146" y="12192"/>
                    <a:pt x="25146" y="12954"/>
                    <a:pt x="25241" y="13716"/>
                  </a:cubicBezTo>
                  <a:cubicBezTo>
                    <a:pt x="22384" y="16574"/>
                    <a:pt x="18383" y="17336"/>
                    <a:pt x="14954" y="19145"/>
                  </a:cubicBezTo>
                  <a:cubicBezTo>
                    <a:pt x="14002" y="19431"/>
                    <a:pt x="13049" y="19431"/>
                    <a:pt x="12002" y="19336"/>
                  </a:cubicBezTo>
                  <a:cubicBezTo>
                    <a:pt x="11049" y="19050"/>
                    <a:pt x="10097" y="18764"/>
                    <a:pt x="9239" y="18383"/>
                  </a:cubicBezTo>
                  <a:cubicBezTo>
                    <a:pt x="6096" y="16669"/>
                    <a:pt x="667" y="19907"/>
                    <a:pt x="0" y="13716"/>
                  </a:cubicBezTo>
                  <a:close/>
                </a:path>
              </a:pathLst>
            </a:custGeom>
            <a:solidFill>
              <a:srgbClr val="F8BC0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439" name="Freeform: Shape 86">
              <a:extLst>
                <a:ext uri="{FF2B5EF4-FFF2-40B4-BE49-F238E27FC236}">
                  <a16:creationId xmlns:a16="http://schemas.microsoft.com/office/drawing/2014/main" id="{EE9D7924-4DDB-4B3B-B6B8-1C1FB281F22C}"/>
                </a:ext>
              </a:extLst>
            </p:cNvPr>
            <p:cNvSpPr/>
            <p:nvPr/>
          </p:nvSpPr>
          <p:spPr>
            <a:xfrm>
              <a:off x="9193267" y="2052556"/>
              <a:ext cx="16023" cy="20478"/>
            </a:xfrm>
            <a:custGeom>
              <a:avLst/>
              <a:gdLst>
                <a:gd name="connsiteX0" fmla="*/ 4594 w 16023"/>
                <a:gd name="connsiteY0" fmla="*/ 2286 h 20478"/>
                <a:gd name="connsiteX1" fmla="*/ 16024 w 16023"/>
                <a:gd name="connsiteY1" fmla="*/ 4572 h 20478"/>
                <a:gd name="connsiteX2" fmla="*/ 9166 w 16023"/>
                <a:gd name="connsiteY2" fmla="*/ 13716 h 20478"/>
                <a:gd name="connsiteX3" fmla="*/ 2308 w 16023"/>
                <a:gd name="connsiteY3" fmla="*/ 20479 h 20478"/>
                <a:gd name="connsiteX4" fmla="*/ 2308 w 16023"/>
                <a:gd name="connsiteY4" fmla="*/ 0 h 20478"/>
                <a:gd name="connsiteX5" fmla="*/ 4594 w 16023"/>
                <a:gd name="connsiteY5" fmla="*/ 2286 h 20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023" h="20478">
                  <a:moveTo>
                    <a:pt x="4594" y="2286"/>
                  </a:moveTo>
                  <a:cubicBezTo>
                    <a:pt x="7451" y="7811"/>
                    <a:pt x="12976" y="-95"/>
                    <a:pt x="16024" y="4572"/>
                  </a:cubicBezTo>
                  <a:cubicBezTo>
                    <a:pt x="14785" y="8382"/>
                    <a:pt x="10309" y="9811"/>
                    <a:pt x="9166" y="13716"/>
                  </a:cubicBezTo>
                  <a:cubicBezTo>
                    <a:pt x="7451" y="16574"/>
                    <a:pt x="6784" y="20479"/>
                    <a:pt x="2308" y="20479"/>
                  </a:cubicBezTo>
                  <a:cubicBezTo>
                    <a:pt x="4117" y="13621"/>
                    <a:pt x="-3693" y="6858"/>
                    <a:pt x="2308" y="0"/>
                  </a:cubicBezTo>
                  <a:cubicBezTo>
                    <a:pt x="3070" y="762"/>
                    <a:pt x="3832" y="1524"/>
                    <a:pt x="4594" y="2286"/>
                  </a:cubicBezTo>
                  <a:close/>
                </a:path>
              </a:pathLst>
            </a:custGeom>
            <a:solidFill>
              <a:srgbClr val="F9C30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440" name="Freeform: Shape 87">
              <a:extLst>
                <a:ext uri="{FF2B5EF4-FFF2-40B4-BE49-F238E27FC236}">
                  <a16:creationId xmlns:a16="http://schemas.microsoft.com/office/drawing/2014/main" id="{CF495DB9-ADFC-4F85-A97D-9CF48FF9FD77}"/>
                </a:ext>
              </a:extLst>
            </p:cNvPr>
            <p:cNvSpPr/>
            <p:nvPr/>
          </p:nvSpPr>
          <p:spPr>
            <a:xfrm>
              <a:off x="9196632" y="2032718"/>
              <a:ext cx="17135" cy="10853"/>
            </a:xfrm>
            <a:custGeom>
              <a:avLst/>
              <a:gdLst>
                <a:gd name="connsiteX0" fmla="*/ 17135 w 17135"/>
                <a:gd name="connsiteY0" fmla="*/ 6122 h 10853"/>
                <a:gd name="connsiteX1" fmla="*/ 1133 w 17135"/>
                <a:gd name="connsiteY1" fmla="*/ 10694 h 10853"/>
                <a:gd name="connsiteX2" fmla="*/ 7515 w 17135"/>
                <a:gd name="connsiteY2" fmla="*/ 1074 h 10853"/>
                <a:gd name="connsiteX3" fmla="*/ 17135 w 17135"/>
                <a:gd name="connsiteY3" fmla="*/ 6122 h 108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135" h="10853">
                  <a:moveTo>
                    <a:pt x="17135" y="6122"/>
                  </a:moveTo>
                  <a:cubicBezTo>
                    <a:pt x="12087" y="8789"/>
                    <a:pt x="7134" y="11551"/>
                    <a:pt x="1133" y="10694"/>
                  </a:cubicBezTo>
                  <a:cubicBezTo>
                    <a:pt x="-2582" y="3550"/>
                    <a:pt x="3705" y="2979"/>
                    <a:pt x="7515" y="1074"/>
                  </a:cubicBezTo>
                  <a:cubicBezTo>
                    <a:pt x="12849" y="-1498"/>
                    <a:pt x="15897" y="693"/>
                    <a:pt x="17135" y="6122"/>
                  </a:cubicBezTo>
                  <a:close/>
                </a:path>
              </a:pathLst>
            </a:custGeom>
            <a:solidFill>
              <a:srgbClr val="FCCC0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441" name="Freeform: Shape 88">
              <a:extLst>
                <a:ext uri="{FF2B5EF4-FFF2-40B4-BE49-F238E27FC236}">
                  <a16:creationId xmlns:a16="http://schemas.microsoft.com/office/drawing/2014/main" id="{AA055083-23E4-4064-AB6C-1DA0E97DEF95}"/>
                </a:ext>
              </a:extLst>
            </p:cNvPr>
            <p:cNvSpPr/>
            <p:nvPr/>
          </p:nvSpPr>
          <p:spPr>
            <a:xfrm>
              <a:off x="9214564" y="2041221"/>
              <a:ext cx="8347" cy="11334"/>
            </a:xfrm>
            <a:custGeom>
              <a:avLst/>
              <a:gdLst>
                <a:gd name="connsiteX0" fmla="*/ 8348 w 8347"/>
                <a:gd name="connsiteY0" fmla="*/ 11335 h 11334"/>
                <a:gd name="connsiteX1" fmla="*/ 1490 w 8347"/>
                <a:gd name="connsiteY1" fmla="*/ 0 h 11334"/>
                <a:gd name="connsiteX2" fmla="*/ 5871 w 8347"/>
                <a:gd name="connsiteY2" fmla="*/ 4572 h 11334"/>
                <a:gd name="connsiteX3" fmla="*/ 8348 w 8347"/>
                <a:gd name="connsiteY3" fmla="*/ 11335 h 11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347" h="11334">
                  <a:moveTo>
                    <a:pt x="8348" y="11335"/>
                  </a:moveTo>
                  <a:cubicBezTo>
                    <a:pt x="3299" y="9239"/>
                    <a:pt x="-2892" y="7811"/>
                    <a:pt x="1490" y="0"/>
                  </a:cubicBezTo>
                  <a:cubicBezTo>
                    <a:pt x="2918" y="1524"/>
                    <a:pt x="4442" y="3048"/>
                    <a:pt x="5871" y="4572"/>
                  </a:cubicBezTo>
                  <a:cubicBezTo>
                    <a:pt x="6728" y="6858"/>
                    <a:pt x="7586" y="9049"/>
                    <a:pt x="8348" y="11335"/>
                  </a:cubicBezTo>
                  <a:close/>
                </a:path>
              </a:pathLst>
            </a:custGeom>
            <a:solidFill>
              <a:srgbClr val="F8C30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442" name="Freeform: Shape 89">
              <a:extLst>
                <a:ext uri="{FF2B5EF4-FFF2-40B4-BE49-F238E27FC236}">
                  <a16:creationId xmlns:a16="http://schemas.microsoft.com/office/drawing/2014/main" id="{C5D6879F-5F30-4B5E-B4EE-654C44FB87DF}"/>
                </a:ext>
              </a:extLst>
            </p:cNvPr>
            <p:cNvSpPr/>
            <p:nvPr/>
          </p:nvSpPr>
          <p:spPr>
            <a:xfrm>
              <a:off x="9191002" y="2075321"/>
              <a:ext cx="7743" cy="12358"/>
            </a:xfrm>
            <a:custGeom>
              <a:avLst/>
              <a:gdLst>
                <a:gd name="connsiteX0" fmla="*/ 4572 w 7743"/>
                <a:gd name="connsiteY0" fmla="*/ 0 h 12358"/>
                <a:gd name="connsiteX1" fmla="*/ 4572 w 7743"/>
                <a:gd name="connsiteY1" fmla="*/ 11430 h 12358"/>
                <a:gd name="connsiteX2" fmla="*/ 0 w 7743"/>
                <a:gd name="connsiteY2" fmla="*/ 11430 h 12358"/>
                <a:gd name="connsiteX3" fmla="*/ 286 w 7743"/>
                <a:gd name="connsiteY3" fmla="*/ 9335 h 12358"/>
                <a:gd name="connsiteX4" fmla="*/ 4572 w 7743"/>
                <a:gd name="connsiteY4" fmla="*/ 0 h 12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743" h="12358">
                  <a:moveTo>
                    <a:pt x="4572" y="0"/>
                  </a:moveTo>
                  <a:cubicBezTo>
                    <a:pt x="10192" y="3810"/>
                    <a:pt x="7144" y="7620"/>
                    <a:pt x="4572" y="11430"/>
                  </a:cubicBezTo>
                  <a:cubicBezTo>
                    <a:pt x="3048" y="12668"/>
                    <a:pt x="1524" y="12668"/>
                    <a:pt x="0" y="11430"/>
                  </a:cubicBezTo>
                  <a:cubicBezTo>
                    <a:pt x="0" y="10763"/>
                    <a:pt x="95" y="10001"/>
                    <a:pt x="286" y="9335"/>
                  </a:cubicBezTo>
                  <a:cubicBezTo>
                    <a:pt x="1715" y="6286"/>
                    <a:pt x="3143" y="3143"/>
                    <a:pt x="4572" y="0"/>
                  </a:cubicBezTo>
                  <a:close/>
                </a:path>
              </a:pathLst>
            </a:custGeom>
            <a:solidFill>
              <a:srgbClr val="F9C30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443" name="Freeform: Shape 90">
              <a:extLst>
                <a:ext uri="{FF2B5EF4-FFF2-40B4-BE49-F238E27FC236}">
                  <a16:creationId xmlns:a16="http://schemas.microsoft.com/office/drawing/2014/main" id="{412B7BAF-6164-4960-9315-E5BF035CA344}"/>
                </a:ext>
              </a:extLst>
            </p:cNvPr>
            <p:cNvSpPr/>
            <p:nvPr/>
          </p:nvSpPr>
          <p:spPr>
            <a:xfrm>
              <a:off x="9172048" y="2100466"/>
              <a:ext cx="45261" cy="43433"/>
            </a:xfrm>
            <a:custGeom>
              <a:avLst/>
              <a:gdLst>
                <a:gd name="connsiteX0" fmla="*/ 28004 w 45261"/>
                <a:gd name="connsiteY0" fmla="*/ 0 h 43433"/>
                <a:gd name="connsiteX1" fmla="*/ 41719 w 45261"/>
                <a:gd name="connsiteY1" fmla="*/ 2286 h 43433"/>
                <a:gd name="connsiteX2" fmla="*/ 44577 w 45261"/>
                <a:gd name="connsiteY2" fmla="*/ 2381 h 43433"/>
                <a:gd name="connsiteX3" fmla="*/ 45244 w 45261"/>
                <a:gd name="connsiteY3" fmla="*/ 5525 h 43433"/>
                <a:gd name="connsiteX4" fmla="*/ 38481 w 45261"/>
                <a:gd name="connsiteY4" fmla="*/ 11811 h 43433"/>
                <a:gd name="connsiteX5" fmla="*/ 38005 w 45261"/>
                <a:gd name="connsiteY5" fmla="*/ 18669 h 43433"/>
                <a:gd name="connsiteX6" fmla="*/ 41815 w 45261"/>
                <a:gd name="connsiteY6" fmla="*/ 22955 h 43433"/>
                <a:gd name="connsiteX7" fmla="*/ 44101 w 45261"/>
                <a:gd name="connsiteY7" fmla="*/ 27432 h 43433"/>
                <a:gd name="connsiteX8" fmla="*/ 39053 w 45261"/>
                <a:gd name="connsiteY8" fmla="*/ 33623 h 43433"/>
                <a:gd name="connsiteX9" fmla="*/ 33147 w 45261"/>
                <a:gd name="connsiteY9" fmla="*/ 38672 h 43433"/>
                <a:gd name="connsiteX10" fmla="*/ 30385 w 45261"/>
                <a:gd name="connsiteY10" fmla="*/ 43434 h 43433"/>
                <a:gd name="connsiteX11" fmla="*/ 29337 w 45261"/>
                <a:gd name="connsiteY11" fmla="*/ 43434 h 43433"/>
                <a:gd name="connsiteX12" fmla="*/ 28289 w 45261"/>
                <a:gd name="connsiteY12" fmla="*/ 43434 h 43433"/>
                <a:gd name="connsiteX13" fmla="*/ 25813 w 45261"/>
                <a:gd name="connsiteY13" fmla="*/ 38862 h 43433"/>
                <a:gd name="connsiteX14" fmla="*/ 18860 w 45261"/>
                <a:gd name="connsiteY14" fmla="*/ 34100 h 43433"/>
                <a:gd name="connsiteX15" fmla="*/ 16192 w 45261"/>
                <a:gd name="connsiteY15" fmla="*/ 29432 h 43433"/>
                <a:gd name="connsiteX16" fmla="*/ 15621 w 45261"/>
                <a:gd name="connsiteY16" fmla="*/ 26765 h 43433"/>
                <a:gd name="connsiteX17" fmla="*/ 7906 w 45261"/>
                <a:gd name="connsiteY17" fmla="*/ 30575 h 43433"/>
                <a:gd name="connsiteX18" fmla="*/ 4858 w 45261"/>
                <a:gd name="connsiteY18" fmla="*/ 30480 h 43433"/>
                <a:gd name="connsiteX19" fmla="*/ 0 w 45261"/>
                <a:gd name="connsiteY19" fmla="*/ 18193 h 43433"/>
                <a:gd name="connsiteX20" fmla="*/ 9620 w 45261"/>
                <a:gd name="connsiteY20" fmla="*/ 15431 h 43433"/>
                <a:gd name="connsiteX21" fmla="*/ 20193 w 45261"/>
                <a:gd name="connsiteY21" fmla="*/ 7715 h 43433"/>
                <a:gd name="connsiteX22" fmla="*/ 20669 w 45261"/>
                <a:gd name="connsiteY22" fmla="*/ 4858 h 43433"/>
                <a:gd name="connsiteX23" fmla="*/ 28004 w 45261"/>
                <a:gd name="connsiteY23" fmla="*/ 0 h 43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45261" h="43433">
                  <a:moveTo>
                    <a:pt x="28004" y="0"/>
                  </a:moveTo>
                  <a:cubicBezTo>
                    <a:pt x="32385" y="2000"/>
                    <a:pt x="35814" y="9430"/>
                    <a:pt x="41719" y="2286"/>
                  </a:cubicBezTo>
                  <a:cubicBezTo>
                    <a:pt x="42672" y="1619"/>
                    <a:pt x="43625" y="1619"/>
                    <a:pt x="44577" y="2381"/>
                  </a:cubicBezTo>
                  <a:cubicBezTo>
                    <a:pt x="45053" y="3334"/>
                    <a:pt x="45339" y="4382"/>
                    <a:pt x="45244" y="5525"/>
                  </a:cubicBezTo>
                  <a:cubicBezTo>
                    <a:pt x="44291" y="9049"/>
                    <a:pt x="41529" y="10668"/>
                    <a:pt x="38481" y="11811"/>
                  </a:cubicBezTo>
                  <a:cubicBezTo>
                    <a:pt x="30194" y="13430"/>
                    <a:pt x="38100" y="16383"/>
                    <a:pt x="38005" y="18669"/>
                  </a:cubicBezTo>
                  <a:cubicBezTo>
                    <a:pt x="38481" y="20764"/>
                    <a:pt x="40195" y="21717"/>
                    <a:pt x="41815" y="22955"/>
                  </a:cubicBezTo>
                  <a:cubicBezTo>
                    <a:pt x="42577" y="24479"/>
                    <a:pt x="43339" y="26003"/>
                    <a:pt x="44101" y="27432"/>
                  </a:cubicBezTo>
                  <a:cubicBezTo>
                    <a:pt x="45053" y="31718"/>
                    <a:pt x="41148" y="31909"/>
                    <a:pt x="39053" y="33623"/>
                  </a:cubicBezTo>
                  <a:cubicBezTo>
                    <a:pt x="36386" y="34481"/>
                    <a:pt x="33909" y="35528"/>
                    <a:pt x="33147" y="38672"/>
                  </a:cubicBezTo>
                  <a:cubicBezTo>
                    <a:pt x="32671" y="40481"/>
                    <a:pt x="31813" y="42101"/>
                    <a:pt x="30385" y="43434"/>
                  </a:cubicBezTo>
                  <a:lnTo>
                    <a:pt x="29337" y="43434"/>
                  </a:lnTo>
                  <a:cubicBezTo>
                    <a:pt x="29337" y="43434"/>
                    <a:pt x="28289" y="43434"/>
                    <a:pt x="28289" y="43434"/>
                  </a:cubicBezTo>
                  <a:cubicBezTo>
                    <a:pt x="27432" y="41910"/>
                    <a:pt x="26670" y="40386"/>
                    <a:pt x="25813" y="38862"/>
                  </a:cubicBezTo>
                  <a:cubicBezTo>
                    <a:pt x="23431" y="37433"/>
                    <a:pt x="22288" y="34004"/>
                    <a:pt x="18860" y="34100"/>
                  </a:cubicBezTo>
                  <a:cubicBezTo>
                    <a:pt x="17050" y="33052"/>
                    <a:pt x="15430" y="31909"/>
                    <a:pt x="16192" y="29432"/>
                  </a:cubicBezTo>
                  <a:cubicBezTo>
                    <a:pt x="16192" y="28480"/>
                    <a:pt x="19431" y="26956"/>
                    <a:pt x="15621" y="26765"/>
                  </a:cubicBezTo>
                  <a:cubicBezTo>
                    <a:pt x="12382" y="26670"/>
                    <a:pt x="10287" y="28956"/>
                    <a:pt x="7906" y="30575"/>
                  </a:cubicBezTo>
                  <a:cubicBezTo>
                    <a:pt x="6858" y="30861"/>
                    <a:pt x="5905" y="30861"/>
                    <a:pt x="4858" y="30480"/>
                  </a:cubicBezTo>
                  <a:cubicBezTo>
                    <a:pt x="1143" y="27242"/>
                    <a:pt x="667" y="22670"/>
                    <a:pt x="0" y="18193"/>
                  </a:cubicBezTo>
                  <a:cubicBezTo>
                    <a:pt x="2381" y="14192"/>
                    <a:pt x="6191" y="15431"/>
                    <a:pt x="9620" y="15431"/>
                  </a:cubicBezTo>
                  <a:cubicBezTo>
                    <a:pt x="14859" y="15240"/>
                    <a:pt x="18860" y="13335"/>
                    <a:pt x="20193" y="7715"/>
                  </a:cubicBezTo>
                  <a:cubicBezTo>
                    <a:pt x="20098" y="6763"/>
                    <a:pt x="20288" y="5810"/>
                    <a:pt x="20669" y="4858"/>
                  </a:cubicBezTo>
                  <a:cubicBezTo>
                    <a:pt x="22574" y="2191"/>
                    <a:pt x="24860" y="476"/>
                    <a:pt x="28004" y="0"/>
                  </a:cubicBezTo>
                  <a:close/>
                </a:path>
              </a:pathLst>
            </a:custGeom>
            <a:solidFill>
              <a:srgbClr val="FBC1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444" name="Freeform: Shape 91">
              <a:extLst>
                <a:ext uri="{FF2B5EF4-FFF2-40B4-BE49-F238E27FC236}">
                  <a16:creationId xmlns:a16="http://schemas.microsoft.com/office/drawing/2014/main" id="{A4B13F2D-628B-4813-AB3C-5D45BD45AC24}"/>
                </a:ext>
              </a:extLst>
            </p:cNvPr>
            <p:cNvSpPr/>
            <p:nvPr/>
          </p:nvSpPr>
          <p:spPr>
            <a:xfrm>
              <a:off x="9206679" y="2166665"/>
              <a:ext cx="13974" cy="29760"/>
            </a:xfrm>
            <a:custGeom>
              <a:avLst/>
              <a:gdLst>
                <a:gd name="connsiteX0" fmla="*/ 9374 w 13974"/>
                <a:gd name="connsiteY0" fmla="*/ 16002 h 29760"/>
                <a:gd name="connsiteX1" fmla="*/ 13946 w 13974"/>
                <a:gd name="connsiteY1" fmla="*/ 22860 h 29760"/>
                <a:gd name="connsiteX2" fmla="*/ 9374 w 13974"/>
                <a:gd name="connsiteY2" fmla="*/ 29718 h 29760"/>
                <a:gd name="connsiteX3" fmla="*/ 230 w 13974"/>
                <a:gd name="connsiteY3" fmla="*/ 0 h 29760"/>
                <a:gd name="connsiteX4" fmla="*/ 9374 w 13974"/>
                <a:gd name="connsiteY4" fmla="*/ 16002 h 297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974" h="29760">
                  <a:moveTo>
                    <a:pt x="9374" y="16002"/>
                  </a:moveTo>
                  <a:cubicBezTo>
                    <a:pt x="10803" y="18383"/>
                    <a:pt x="14327" y="19336"/>
                    <a:pt x="13946" y="22860"/>
                  </a:cubicBezTo>
                  <a:cubicBezTo>
                    <a:pt x="12136" y="24955"/>
                    <a:pt x="15184" y="30290"/>
                    <a:pt x="9374" y="29718"/>
                  </a:cubicBezTo>
                  <a:cubicBezTo>
                    <a:pt x="5088" y="20193"/>
                    <a:pt x="-1294" y="11335"/>
                    <a:pt x="230" y="0"/>
                  </a:cubicBezTo>
                  <a:cubicBezTo>
                    <a:pt x="7945" y="2762"/>
                    <a:pt x="3754" y="12192"/>
                    <a:pt x="9374" y="16002"/>
                  </a:cubicBezTo>
                  <a:close/>
                </a:path>
              </a:pathLst>
            </a:custGeom>
            <a:solidFill>
              <a:srgbClr val="FCCA0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445" name="Freeform: Shape 92">
              <a:extLst>
                <a:ext uri="{FF2B5EF4-FFF2-40B4-BE49-F238E27FC236}">
                  <a16:creationId xmlns:a16="http://schemas.microsoft.com/office/drawing/2014/main" id="{97464069-ADA7-42C2-81E5-C9A4D9EB4096}"/>
                </a:ext>
              </a:extLst>
            </p:cNvPr>
            <p:cNvSpPr/>
            <p:nvPr/>
          </p:nvSpPr>
          <p:spPr>
            <a:xfrm>
              <a:off x="9216053" y="2189525"/>
              <a:ext cx="11429" cy="11430"/>
            </a:xfrm>
            <a:custGeom>
              <a:avLst/>
              <a:gdLst>
                <a:gd name="connsiteX0" fmla="*/ 0 w 11429"/>
                <a:gd name="connsiteY0" fmla="*/ 6858 h 11430"/>
                <a:gd name="connsiteX1" fmla="*/ 4572 w 11429"/>
                <a:gd name="connsiteY1" fmla="*/ 0 h 11430"/>
                <a:gd name="connsiteX2" fmla="*/ 11430 w 11429"/>
                <a:gd name="connsiteY2" fmla="*/ 6858 h 11430"/>
                <a:gd name="connsiteX3" fmla="*/ 11430 w 11429"/>
                <a:gd name="connsiteY3" fmla="*/ 11430 h 11430"/>
                <a:gd name="connsiteX4" fmla="*/ 2286 w 11429"/>
                <a:gd name="connsiteY4" fmla="*/ 11430 h 11430"/>
                <a:gd name="connsiteX5" fmla="*/ 0 w 11429"/>
                <a:gd name="connsiteY5" fmla="*/ 6858 h 11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429" h="11430">
                  <a:moveTo>
                    <a:pt x="0" y="6858"/>
                  </a:moveTo>
                  <a:cubicBezTo>
                    <a:pt x="1524" y="4572"/>
                    <a:pt x="3048" y="2286"/>
                    <a:pt x="4572" y="0"/>
                  </a:cubicBezTo>
                  <a:cubicBezTo>
                    <a:pt x="6858" y="2286"/>
                    <a:pt x="9144" y="4572"/>
                    <a:pt x="11430" y="6858"/>
                  </a:cubicBezTo>
                  <a:cubicBezTo>
                    <a:pt x="11430" y="8382"/>
                    <a:pt x="11430" y="9906"/>
                    <a:pt x="11430" y="11430"/>
                  </a:cubicBezTo>
                  <a:cubicBezTo>
                    <a:pt x="8382" y="6858"/>
                    <a:pt x="5334" y="9144"/>
                    <a:pt x="2286" y="11430"/>
                  </a:cubicBezTo>
                  <a:cubicBezTo>
                    <a:pt x="476" y="10382"/>
                    <a:pt x="95" y="8763"/>
                    <a:pt x="0" y="6858"/>
                  </a:cubicBezTo>
                  <a:close/>
                </a:path>
              </a:pathLst>
            </a:custGeom>
            <a:solidFill>
              <a:srgbClr val="FCCD0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446" name="Freeform: Shape 93">
              <a:extLst>
                <a:ext uri="{FF2B5EF4-FFF2-40B4-BE49-F238E27FC236}">
                  <a16:creationId xmlns:a16="http://schemas.microsoft.com/office/drawing/2014/main" id="{693D3773-5B0E-41ED-BE32-39B25CCDA75E}"/>
                </a:ext>
              </a:extLst>
            </p:cNvPr>
            <p:cNvSpPr/>
            <p:nvPr/>
          </p:nvSpPr>
          <p:spPr>
            <a:xfrm>
              <a:off x="9271965" y="2063986"/>
              <a:ext cx="24136" cy="18127"/>
            </a:xfrm>
            <a:custGeom>
              <a:avLst/>
              <a:gdLst>
                <a:gd name="connsiteX0" fmla="*/ 23908 w 24136"/>
                <a:gd name="connsiteY0" fmla="*/ 0 h 18127"/>
                <a:gd name="connsiteX1" fmla="*/ 21717 w 24136"/>
                <a:gd name="connsiteY1" fmla="*/ 13621 h 18127"/>
                <a:gd name="connsiteX2" fmla="*/ 953 w 24136"/>
                <a:gd name="connsiteY2" fmla="*/ 12764 h 18127"/>
                <a:gd name="connsiteX3" fmla="*/ 0 w 24136"/>
                <a:gd name="connsiteY3" fmla="*/ 9430 h 18127"/>
                <a:gd name="connsiteX4" fmla="*/ 8954 w 24136"/>
                <a:gd name="connsiteY4" fmla="*/ 190 h 18127"/>
                <a:gd name="connsiteX5" fmla="*/ 23908 w 24136"/>
                <a:gd name="connsiteY5" fmla="*/ 0 h 18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36" h="18127">
                  <a:moveTo>
                    <a:pt x="23908" y="0"/>
                  </a:moveTo>
                  <a:cubicBezTo>
                    <a:pt x="23336" y="4572"/>
                    <a:pt x="25813" y="9620"/>
                    <a:pt x="21717" y="13621"/>
                  </a:cubicBezTo>
                  <a:cubicBezTo>
                    <a:pt x="14573" y="19812"/>
                    <a:pt x="7620" y="19717"/>
                    <a:pt x="953" y="12764"/>
                  </a:cubicBezTo>
                  <a:cubicBezTo>
                    <a:pt x="286" y="11716"/>
                    <a:pt x="0" y="10573"/>
                    <a:pt x="0" y="9430"/>
                  </a:cubicBezTo>
                  <a:cubicBezTo>
                    <a:pt x="1048" y="4477"/>
                    <a:pt x="3810" y="1238"/>
                    <a:pt x="8954" y="190"/>
                  </a:cubicBezTo>
                  <a:cubicBezTo>
                    <a:pt x="14002" y="762"/>
                    <a:pt x="18955" y="95"/>
                    <a:pt x="23908" y="0"/>
                  </a:cubicBezTo>
                  <a:close/>
                </a:path>
              </a:pathLst>
            </a:custGeom>
            <a:solidFill>
              <a:srgbClr val="FBC20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447" name="Freeform: Shape 94">
              <a:extLst>
                <a:ext uri="{FF2B5EF4-FFF2-40B4-BE49-F238E27FC236}">
                  <a16:creationId xmlns:a16="http://schemas.microsoft.com/office/drawing/2014/main" id="{7FF18ACF-0188-4839-8564-4807AC255F48}"/>
                </a:ext>
              </a:extLst>
            </p:cNvPr>
            <p:cNvSpPr/>
            <p:nvPr/>
          </p:nvSpPr>
          <p:spPr>
            <a:xfrm>
              <a:off x="9265243" y="2084951"/>
              <a:ext cx="24315" cy="25115"/>
            </a:xfrm>
            <a:custGeom>
              <a:avLst/>
              <a:gdLst>
                <a:gd name="connsiteX0" fmla="*/ 23581 w 24315"/>
                <a:gd name="connsiteY0" fmla="*/ 10943 h 25115"/>
                <a:gd name="connsiteX1" fmla="*/ 21581 w 24315"/>
                <a:gd name="connsiteY1" fmla="*/ 20087 h 25115"/>
                <a:gd name="connsiteX2" fmla="*/ 10055 w 24315"/>
                <a:gd name="connsiteY2" fmla="*/ 24945 h 25115"/>
                <a:gd name="connsiteX3" fmla="*/ 721 w 24315"/>
                <a:gd name="connsiteY3" fmla="*/ 22564 h 25115"/>
                <a:gd name="connsiteX4" fmla="*/ 3007 w 24315"/>
                <a:gd name="connsiteY4" fmla="*/ 16372 h 25115"/>
                <a:gd name="connsiteX5" fmla="*/ 9484 w 24315"/>
                <a:gd name="connsiteY5" fmla="*/ 3514 h 25115"/>
                <a:gd name="connsiteX6" fmla="*/ 10627 w 24315"/>
                <a:gd name="connsiteY6" fmla="*/ 847 h 25115"/>
                <a:gd name="connsiteX7" fmla="*/ 22343 w 24315"/>
                <a:gd name="connsiteY7" fmla="*/ 847 h 25115"/>
                <a:gd name="connsiteX8" fmla="*/ 23867 w 24315"/>
                <a:gd name="connsiteY8" fmla="*/ 4085 h 25115"/>
                <a:gd name="connsiteX9" fmla="*/ 23581 w 24315"/>
                <a:gd name="connsiteY9" fmla="*/ 10943 h 25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315" h="25115">
                  <a:moveTo>
                    <a:pt x="23581" y="10943"/>
                  </a:moveTo>
                  <a:cubicBezTo>
                    <a:pt x="21295" y="13610"/>
                    <a:pt x="13675" y="15134"/>
                    <a:pt x="21581" y="20087"/>
                  </a:cubicBezTo>
                  <a:cubicBezTo>
                    <a:pt x="20057" y="27040"/>
                    <a:pt x="14532" y="24659"/>
                    <a:pt x="10055" y="24945"/>
                  </a:cubicBezTo>
                  <a:cubicBezTo>
                    <a:pt x="7007" y="24088"/>
                    <a:pt x="3674" y="23802"/>
                    <a:pt x="721" y="22564"/>
                  </a:cubicBezTo>
                  <a:cubicBezTo>
                    <a:pt x="-803" y="19611"/>
                    <a:pt x="149" y="17039"/>
                    <a:pt x="3007" y="16372"/>
                  </a:cubicBezTo>
                  <a:cubicBezTo>
                    <a:pt x="10722" y="14658"/>
                    <a:pt x="10341" y="9324"/>
                    <a:pt x="9484" y="3514"/>
                  </a:cubicBezTo>
                  <a:cubicBezTo>
                    <a:pt x="9389" y="2466"/>
                    <a:pt x="9865" y="1609"/>
                    <a:pt x="10627" y="847"/>
                  </a:cubicBezTo>
                  <a:cubicBezTo>
                    <a:pt x="14532" y="-1058"/>
                    <a:pt x="18437" y="847"/>
                    <a:pt x="22343" y="847"/>
                  </a:cubicBezTo>
                  <a:cubicBezTo>
                    <a:pt x="23771" y="1513"/>
                    <a:pt x="25010" y="2180"/>
                    <a:pt x="23867" y="4085"/>
                  </a:cubicBezTo>
                  <a:cubicBezTo>
                    <a:pt x="23867" y="6371"/>
                    <a:pt x="23771" y="8657"/>
                    <a:pt x="23581" y="10943"/>
                  </a:cubicBezTo>
                  <a:close/>
                </a:path>
              </a:pathLst>
            </a:custGeom>
            <a:solidFill>
              <a:srgbClr val="F5B2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448" name="Freeform: Shape 95">
              <a:extLst>
                <a:ext uri="{FF2B5EF4-FFF2-40B4-BE49-F238E27FC236}">
                  <a16:creationId xmlns:a16="http://schemas.microsoft.com/office/drawing/2014/main" id="{23685292-2F02-4E97-BF95-68A4D95D057A}"/>
                </a:ext>
              </a:extLst>
            </p:cNvPr>
            <p:cNvSpPr/>
            <p:nvPr/>
          </p:nvSpPr>
          <p:spPr>
            <a:xfrm>
              <a:off x="9263011" y="2074062"/>
              <a:ext cx="30765" cy="15623"/>
            </a:xfrm>
            <a:custGeom>
              <a:avLst/>
              <a:gdLst>
                <a:gd name="connsiteX0" fmla="*/ 10192 w 30765"/>
                <a:gd name="connsiteY0" fmla="*/ 1259 h 15623"/>
                <a:gd name="connsiteX1" fmla="*/ 30766 w 30765"/>
                <a:gd name="connsiteY1" fmla="*/ 3545 h 15623"/>
                <a:gd name="connsiteX2" fmla="*/ 28384 w 30765"/>
                <a:gd name="connsiteY2" fmla="*/ 8117 h 15623"/>
                <a:gd name="connsiteX3" fmla="*/ 24479 w 30765"/>
                <a:gd name="connsiteY3" fmla="*/ 10308 h 15623"/>
                <a:gd name="connsiteX4" fmla="*/ 12383 w 30765"/>
                <a:gd name="connsiteY4" fmla="*/ 12689 h 15623"/>
                <a:gd name="connsiteX5" fmla="*/ 12383 w 30765"/>
                <a:gd name="connsiteY5" fmla="*/ 12689 h 15623"/>
                <a:gd name="connsiteX6" fmla="*/ 0 w 30765"/>
                <a:gd name="connsiteY6" fmla="*/ 6212 h 15623"/>
                <a:gd name="connsiteX7" fmla="*/ 2286 w 30765"/>
                <a:gd name="connsiteY7" fmla="*/ 1735 h 15623"/>
                <a:gd name="connsiteX8" fmla="*/ 10192 w 30765"/>
                <a:gd name="connsiteY8" fmla="*/ 1259 h 15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0765" h="15623">
                  <a:moveTo>
                    <a:pt x="10192" y="1259"/>
                  </a:moveTo>
                  <a:cubicBezTo>
                    <a:pt x="16669" y="5640"/>
                    <a:pt x="23432" y="6879"/>
                    <a:pt x="30766" y="3545"/>
                  </a:cubicBezTo>
                  <a:cubicBezTo>
                    <a:pt x="30004" y="5069"/>
                    <a:pt x="29242" y="6593"/>
                    <a:pt x="28384" y="8117"/>
                  </a:cubicBezTo>
                  <a:cubicBezTo>
                    <a:pt x="27337" y="9260"/>
                    <a:pt x="26098" y="10022"/>
                    <a:pt x="24479" y="10308"/>
                  </a:cubicBezTo>
                  <a:cubicBezTo>
                    <a:pt x="20574" y="11736"/>
                    <a:pt x="15811" y="8974"/>
                    <a:pt x="12383" y="12689"/>
                  </a:cubicBezTo>
                  <a:lnTo>
                    <a:pt x="12383" y="12689"/>
                  </a:lnTo>
                  <a:cubicBezTo>
                    <a:pt x="3429" y="19737"/>
                    <a:pt x="1905" y="12689"/>
                    <a:pt x="0" y="6212"/>
                  </a:cubicBezTo>
                  <a:cubicBezTo>
                    <a:pt x="0" y="4307"/>
                    <a:pt x="857" y="2878"/>
                    <a:pt x="2286" y="1735"/>
                  </a:cubicBezTo>
                  <a:cubicBezTo>
                    <a:pt x="4858" y="211"/>
                    <a:pt x="7334" y="-1027"/>
                    <a:pt x="10192" y="1259"/>
                  </a:cubicBezTo>
                  <a:close/>
                </a:path>
              </a:pathLst>
            </a:custGeom>
            <a:solidFill>
              <a:srgbClr val="FCBE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449" name="Freeform: Shape 96">
              <a:extLst>
                <a:ext uri="{FF2B5EF4-FFF2-40B4-BE49-F238E27FC236}">
                  <a16:creationId xmlns:a16="http://schemas.microsoft.com/office/drawing/2014/main" id="{121EEAD7-6F53-40AF-8EA0-6324CEA6DB50}"/>
                </a:ext>
              </a:extLst>
            </p:cNvPr>
            <p:cNvSpPr/>
            <p:nvPr/>
          </p:nvSpPr>
          <p:spPr>
            <a:xfrm>
              <a:off x="9281727" y="2060869"/>
              <a:ext cx="14145" cy="6621"/>
            </a:xfrm>
            <a:custGeom>
              <a:avLst/>
              <a:gdLst>
                <a:gd name="connsiteX0" fmla="*/ 14146 w 14145"/>
                <a:gd name="connsiteY0" fmla="*/ 3117 h 6621"/>
                <a:gd name="connsiteX1" fmla="*/ 525 w 14145"/>
                <a:gd name="connsiteY1" fmla="*/ 5308 h 6621"/>
                <a:gd name="connsiteX2" fmla="*/ 2335 w 14145"/>
                <a:gd name="connsiteY2" fmla="*/ 260 h 6621"/>
                <a:gd name="connsiteX3" fmla="*/ 5097 w 14145"/>
                <a:gd name="connsiteY3" fmla="*/ 736 h 6621"/>
                <a:gd name="connsiteX4" fmla="*/ 11955 w 14145"/>
                <a:gd name="connsiteY4" fmla="*/ 736 h 6621"/>
                <a:gd name="connsiteX5" fmla="*/ 14146 w 14145"/>
                <a:gd name="connsiteY5" fmla="*/ 3117 h 6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145" h="6621">
                  <a:moveTo>
                    <a:pt x="14146" y="3117"/>
                  </a:moveTo>
                  <a:cubicBezTo>
                    <a:pt x="10145" y="7213"/>
                    <a:pt x="5573" y="7403"/>
                    <a:pt x="525" y="5308"/>
                  </a:cubicBezTo>
                  <a:cubicBezTo>
                    <a:pt x="-809" y="2927"/>
                    <a:pt x="620" y="1593"/>
                    <a:pt x="2335" y="260"/>
                  </a:cubicBezTo>
                  <a:cubicBezTo>
                    <a:pt x="3382" y="-217"/>
                    <a:pt x="4240" y="-26"/>
                    <a:pt x="5097" y="736"/>
                  </a:cubicBezTo>
                  <a:cubicBezTo>
                    <a:pt x="7383" y="736"/>
                    <a:pt x="9669" y="736"/>
                    <a:pt x="11955" y="736"/>
                  </a:cubicBezTo>
                  <a:cubicBezTo>
                    <a:pt x="12717" y="1593"/>
                    <a:pt x="13479" y="2355"/>
                    <a:pt x="14146" y="3117"/>
                  </a:cubicBezTo>
                  <a:close/>
                </a:path>
              </a:pathLst>
            </a:custGeom>
            <a:solidFill>
              <a:srgbClr val="F6B8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450" name="Freeform: Shape 97">
              <a:extLst>
                <a:ext uri="{FF2B5EF4-FFF2-40B4-BE49-F238E27FC236}">
                  <a16:creationId xmlns:a16="http://schemas.microsoft.com/office/drawing/2014/main" id="{A8ABBCE6-E764-4E13-B5AC-752CE2E5CC55}"/>
                </a:ext>
              </a:extLst>
            </p:cNvPr>
            <p:cNvSpPr/>
            <p:nvPr/>
          </p:nvSpPr>
          <p:spPr>
            <a:xfrm>
              <a:off x="9284262" y="2082178"/>
              <a:ext cx="7166" cy="6858"/>
            </a:xfrm>
            <a:custGeom>
              <a:avLst/>
              <a:gdLst>
                <a:gd name="connsiteX0" fmla="*/ 2562 w 7166"/>
                <a:gd name="connsiteY0" fmla="*/ 0 h 6858"/>
                <a:gd name="connsiteX1" fmla="*/ 7134 w 7166"/>
                <a:gd name="connsiteY1" fmla="*/ 0 h 6858"/>
                <a:gd name="connsiteX2" fmla="*/ 4943 w 7166"/>
                <a:gd name="connsiteY2" fmla="*/ 6858 h 6858"/>
                <a:gd name="connsiteX3" fmla="*/ 2562 w 7166"/>
                <a:gd name="connsiteY3" fmla="*/ 4572 h 6858"/>
                <a:gd name="connsiteX4" fmla="*/ 85 w 7166"/>
                <a:gd name="connsiteY4" fmla="*/ 4001 h 6858"/>
                <a:gd name="connsiteX5" fmla="*/ 2562 w 7166"/>
                <a:gd name="connsiteY5" fmla="*/ 0 h 6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166" h="6858">
                  <a:moveTo>
                    <a:pt x="2562" y="0"/>
                  </a:moveTo>
                  <a:cubicBezTo>
                    <a:pt x="4086" y="0"/>
                    <a:pt x="5610" y="0"/>
                    <a:pt x="7134" y="0"/>
                  </a:cubicBezTo>
                  <a:cubicBezTo>
                    <a:pt x="7134" y="2572"/>
                    <a:pt x="7610" y="5144"/>
                    <a:pt x="4943" y="6858"/>
                  </a:cubicBezTo>
                  <a:cubicBezTo>
                    <a:pt x="4181" y="6096"/>
                    <a:pt x="3419" y="5334"/>
                    <a:pt x="2562" y="4572"/>
                  </a:cubicBezTo>
                  <a:cubicBezTo>
                    <a:pt x="1609" y="5048"/>
                    <a:pt x="466" y="5144"/>
                    <a:pt x="85" y="4001"/>
                  </a:cubicBezTo>
                  <a:cubicBezTo>
                    <a:pt x="-391" y="2000"/>
                    <a:pt x="1228" y="1048"/>
                    <a:pt x="2562" y="0"/>
                  </a:cubicBezTo>
                  <a:close/>
                </a:path>
              </a:pathLst>
            </a:custGeom>
            <a:solidFill>
              <a:srgbClr val="F9BF0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451" name="Freeform: Shape 98">
              <a:extLst>
                <a:ext uri="{FF2B5EF4-FFF2-40B4-BE49-F238E27FC236}">
                  <a16:creationId xmlns:a16="http://schemas.microsoft.com/office/drawing/2014/main" id="{CA2433CA-8432-4192-BB41-7941A28BC964}"/>
                </a:ext>
              </a:extLst>
            </p:cNvPr>
            <p:cNvSpPr/>
            <p:nvPr/>
          </p:nvSpPr>
          <p:spPr>
            <a:xfrm>
              <a:off x="9256072" y="2064007"/>
              <a:ext cx="18147" cy="13599"/>
            </a:xfrm>
            <a:custGeom>
              <a:avLst/>
              <a:gdLst>
                <a:gd name="connsiteX0" fmla="*/ 17131 w 18147"/>
                <a:gd name="connsiteY0" fmla="*/ 11313 h 13599"/>
                <a:gd name="connsiteX1" fmla="*/ 10273 w 18147"/>
                <a:gd name="connsiteY1" fmla="*/ 13599 h 13599"/>
                <a:gd name="connsiteX2" fmla="*/ 1701 w 18147"/>
                <a:gd name="connsiteY2" fmla="*/ 9980 h 13599"/>
                <a:gd name="connsiteX3" fmla="*/ 1129 w 18147"/>
                <a:gd name="connsiteY3" fmla="*/ 4455 h 13599"/>
                <a:gd name="connsiteX4" fmla="*/ 14845 w 18147"/>
                <a:gd name="connsiteY4" fmla="*/ 2169 h 13599"/>
                <a:gd name="connsiteX5" fmla="*/ 17131 w 18147"/>
                <a:gd name="connsiteY5" fmla="*/ 9027 h 13599"/>
                <a:gd name="connsiteX6" fmla="*/ 17131 w 18147"/>
                <a:gd name="connsiteY6" fmla="*/ 11313 h 135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147" h="13599">
                  <a:moveTo>
                    <a:pt x="17131" y="11313"/>
                  </a:moveTo>
                  <a:cubicBezTo>
                    <a:pt x="14845" y="12075"/>
                    <a:pt x="12559" y="12837"/>
                    <a:pt x="10273" y="13599"/>
                  </a:cubicBezTo>
                  <a:cubicBezTo>
                    <a:pt x="7511" y="12266"/>
                    <a:pt x="4177" y="12075"/>
                    <a:pt x="1701" y="9980"/>
                  </a:cubicBezTo>
                  <a:cubicBezTo>
                    <a:pt x="82" y="8265"/>
                    <a:pt x="-871" y="6551"/>
                    <a:pt x="1129" y="4455"/>
                  </a:cubicBezTo>
                  <a:cubicBezTo>
                    <a:pt x="4939" y="-974"/>
                    <a:pt x="9607" y="-1069"/>
                    <a:pt x="14845" y="2169"/>
                  </a:cubicBezTo>
                  <a:cubicBezTo>
                    <a:pt x="17893" y="3693"/>
                    <a:pt x="19227" y="5789"/>
                    <a:pt x="17131" y="9027"/>
                  </a:cubicBezTo>
                  <a:cubicBezTo>
                    <a:pt x="17131" y="9789"/>
                    <a:pt x="17131" y="10551"/>
                    <a:pt x="17131" y="11313"/>
                  </a:cubicBezTo>
                  <a:close/>
                </a:path>
              </a:pathLst>
            </a:custGeom>
            <a:solidFill>
              <a:srgbClr val="FDCA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452" name="Freeform: Shape 99">
              <a:extLst>
                <a:ext uri="{FF2B5EF4-FFF2-40B4-BE49-F238E27FC236}">
                  <a16:creationId xmlns:a16="http://schemas.microsoft.com/office/drawing/2014/main" id="{DF56A92F-DF79-419A-9448-CF7CF614EF12}"/>
                </a:ext>
              </a:extLst>
            </p:cNvPr>
            <p:cNvSpPr/>
            <p:nvPr/>
          </p:nvSpPr>
          <p:spPr>
            <a:xfrm>
              <a:off x="9245161" y="2067459"/>
              <a:ext cx="15918" cy="14689"/>
            </a:xfrm>
            <a:custGeom>
              <a:avLst/>
              <a:gdLst>
                <a:gd name="connsiteX0" fmla="*/ 12040 w 15918"/>
                <a:gd name="connsiteY0" fmla="*/ 1098 h 14689"/>
                <a:gd name="connsiteX1" fmla="*/ 14326 w 15918"/>
                <a:gd name="connsiteY1" fmla="*/ 5670 h 14689"/>
                <a:gd name="connsiteX2" fmla="*/ 15088 w 15918"/>
                <a:gd name="connsiteY2" fmla="*/ 12528 h 14689"/>
                <a:gd name="connsiteX3" fmla="*/ 6516 w 15918"/>
                <a:gd name="connsiteY3" fmla="*/ 14243 h 14689"/>
                <a:gd name="connsiteX4" fmla="*/ 134 w 15918"/>
                <a:gd name="connsiteY4" fmla="*/ 8528 h 14689"/>
                <a:gd name="connsiteX5" fmla="*/ 5182 w 15918"/>
                <a:gd name="connsiteY5" fmla="*/ 3289 h 14689"/>
                <a:gd name="connsiteX6" fmla="*/ 12040 w 15918"/>
                <a:gd name="connsiteY6" fmla="*/ 1098 h 14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918" h="14689">
                  <a:moveTo>
                    <a:pt x="12040" y="1098"/>
                  </a:moveTo>
                  <a:cubicBezTo>
                    <a:pt x="12136" y="3003"/>
                    <a:pt x="12517" y="4718"/>
                    <a:pt x="14326" y="5670"/>
                  </a:cubicBezTo>
                  <a:cubicBezTo>
                    <a:pt x="16136" y="7766"/>
                    <a:pt x="16422" y="10052"/>
                    <a:pt x="15088" y="12528"/>
                  </a:cubicBezTo>
                  <a:cubicBezTo>
                    <a:pt x="12612" y="15005"/>
                    <a:pt x="9659" y="15005"/>
                    <a:pt x="6516" y="14243"/>
                  </a:cubicBezTo>
                  <a:cubicBezTo>
                    <a:pt x="3658" y="13195"/>
                    <a:pt x="1468" y="11385"/>
                    <a:pt x="134" y="8528"/>
                  </a:cubicBezTo>
                  <a:cubicBezTo>
                    <a:pt x="-818" y="4242"/>
                    <a:pt x="3563" y="5099"/>
                    <a:pt x="5182" y="3289"/>
                  </a:cubicBezTo>
                  <a:cubicBezTo>
                    <a:pt x="6516" y="-330"/>
                    <a:pt x="8897" y="-807"/>
                    <a:pt x="12040" y="1098"/>
                  </a:cubicBezTo>
                  <a:close/>
                </a:path>
              </a:pathLst>
            </a:custGeom>
            <a:solidFill>
              <a:srgbClr val="F8BD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453" name="Freeform: Shape 100">
              <a:extLst>
                <a:ext uri="{FF2B5EF4-FFF2-40B4-BE49-F238E27FC236}">
                  <a16:creationId xmlns:a16="http://schemas.microsoft.com/office/drawing/2014/main" id="{D1AAB394-25EE-418D-AF4A-7BEF12F9B690}"/>
                </a:ext>
              </a:extLst>
            </p:cNvPr>
            <p:cNvSpPr/>
            <p:nvPr/>
          </p:nvSpPr>
          <p:spPr>
            <a:xfrm>
              <a:off x="9270917" y="2059318"/>
              <a:ext cx="13716" cy="13716"/>
            </a:xfrm>
            <a:custGeom>
              <a:avLst/>
              <a:gdLst>
                <a:gd name="connsiteX0" fmla="*/ 2286 w 13716"/>
                <a:gd name="connsiteY0" fmla="*/ 13716 h 13716"/>
                <a:gd name="connsiteX1" fmla="*/ 0 w 13716"/>
                <a:gd name="connsiteY1" fmla="*/ 6858 h 13716"/>
                <a:gd name="connsiteX2" fmla="*/ 6858 w 13716"/>
                <a:gd name="connsiteY2" fmla="*/ 0 h 13716"/>
                <a:gd name="connsiteX3" fmla="*/ 13716 w 13716"/>
                <a:gd name="connsiteY3" fmla="*/ 2286 h 13716"/>
                <a:gd name="connsiteX4" fmla="*/ 11430 w 13716"/>
                <a:gd name="connsiteY4" fmla="*/ 6858 h 13716"/>
                <a:gd name="connsiteX5" fmla="*/ 2286 w 13716"/>
                <a:gd name="connsiteY5" fmla="*/ 13716 h 13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6" h="13716">
                  <a:moveTo>
                    <a:pt x="2286" y="13716"/>
                  </a:moveTo>
                  <a:cubicBezTo>
                    <a:pt x="1524" y="11430"/>
                    <a:pt x="762" y="9144"/>
                    <a:pt x="0" y="6858"/>
                  </a:cubicBezTo>
                  <a:cubicBezTo>
                    <a:pt x="95" y="2381"/>
                    <a:pt x="3905" y="1715"/>
                    <a:pt x="6858" y="0"/>
                  </a:cubicBezTo>
                  <a:cubicBezTo>
                    <a:pt x="8477" y="2667"/>
                    <a:pt x="11906" y="95"/>
                    <a:pt x="13716" y="2286"/>
                  </a:cubicBezTo>
                  <a:cubicBezTo>
                    <a:pt x="12954" y="3810"/>
                    <a:pt x="12192" y="5334"/>
                    <a:pt x="11430" y="6858"/>
                  </a:cubicBezTo>
                  <a:cubicBezTo>
                    <a:pt x="6286" y="6477"/>
                    <a:pt x="5334" y="11525"/>
                    <a:pt x="2286" y="13716"/>
                  </a:cubicBezTo>
                  <a:close/>
                </a:path>
              </a:pathLst>
            </a:custGeom>
            <a:solidFill>
              <a:srgbClr val="F8BF0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454" name="Freeform: Shape 101">
              <a:extLst>
                <a:ext uri="{FF2B5EF4-FFF2-40B4-BE49-F238E27FC236}">
                  <a16:creationId xmlns:a16="http://schemas.microsoft.com/office/drawing/2014/main" id="{36D90E77-A3D0-4D40-9548-E4DE5093776D}"/>
                </a:ext>
              </a:extLst>
            </p:cNvPr>
            <p:cNvSpPr/>
            <p:nvPr/>
          </p:nvSpPr>
          <p:spPr>
            <a:xfrm>
              <a:off x="9237676" y="2063986"/>
              <a:ext cx="9037" cy="10288"/>
            </a:xfrm>
            <a:custGeom>
              <a:avLst/>
              <a:gdLst>
                <a:gd name="connsiteX0" fmla="*/ 3523 w 9037"/>
                <a:gd name="connsiteY0" fmla="*/ 0 h 10288"/>
                <a:gd name="connsiteX1" fmla="*/ 5714 w 9037"/>
                <a:gd name="connsiteY1" fmla="*/ 95 h 10288"/>
                <a:gd name="connsiteX2" fmla="*/ 8095 w 9037"/>
                <a:gd name="connsiteY2" fmla="*/ 6763 h 10288"/>
                <a:gd name="connsiteX3" fmla="*/ 951 w 9037"/>
                <a:gd name="connsiteY3" fmla="*/ 9430 h 10288"/>
                <a:gd name="connsiteX4" fmla="*/ 3523 w 9037"/>
                <a:gd name="connsiteY4" fmla="*/ 0 h 10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037" h="10288">
                  <a:moveTo>
                    <a:pt x="3523" y="0"/>
                  </a:moveTo>
                  <a:cubicBezTo>
                    <a:pt x="4285" y="0"/>
                    <a:pt x="4952" y="0"/>
                    <a:pt x="5714" y="95"/>
                  </a:cubicBezTo>
                  <a:cubicBezTo>
                    <a:pt x="7333" y="2000"/>
                    <a:pt x="10667" y="3334"/>
                    <a:pt x="8095" y="6763"/>
                  </a:cubicBezTo>
                  <a:cubicBezTo>
                    <a:pt x="6476" y="9906"/>
                    <a:pt x="4285" y="11335"/>
                    <a:pt x="951" y="9430"/>
                  </a:cubicBezTo>
                  <a:cubicBezTo>
                    <a:pt x="-1716" y="5334"/>
                    <a:pt x="1904" y="2953"/>
                    <a:pt x="3523" y="0"/>
                  </a:cubicBezTo>
                  <a:close/>
                </a:path>
              </a:pathLst>
            </a:custGeom>
            <a:solidFill>
              <a:srgbClr val="FCCC0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455" name="Freeform: Shape 102">
              <a:extLst>
                <a:ext uri="{FF2B5EF4-FFF2-40B4-BE49-F238E27FC236}">
                  <a16:creationId xmlns:a16="http://schemas.microsoft.com/office/drawing/2014/main" id="{8F7B5707-734C-4AED-A8EF-1FE07DAE5AE5}"/>
                </a:ext>
              </a:extLst>
            </p:cNvPr>
            <p:cNvSpPr/>
            <p:nvPr/>
          </p:nvSpPr>
          <p:spPr>
            <a:xfrm>
              <a:off x="9238007" y="2070748"/>
              <a:ext cx="12335" cy="7825"/>
            </a:xfrm>
            <a:custGeom>
              <a:avLst/>
              <a:gdLst>
                <a:gd name="connsiteX0" fmla="*/ 906 w 12335"/>
                <a:gd name="connsiteY0" fmla="*/ 2286 h 7825"/>
                <a:gd name="connsiteX1" fmla="*/ 7764 w 12335"/>
                <a:gd name="connsiteY1" fmla="*/ 0 h 7825"/>
                <a:gd name="connsiteX2" fmla="*/ 12336 w 12335"/>
                <a:gd name="connsiteY2" fmla="*/ 0 h 7825"/>
                <a:gd name="connsiteX3" fmla="*/ 7764 w 12335"/>
                <a:gd name="connsiteY3" fmla="*/ 4572 h 7825"/>
                <a:gd name="connsiteX4" fmla="*/ 1382 w 12335"/>
                <a:gd name="connsiteY4" fmla="*/ 7144 h 7825"/>
                <a:gd name="connsiteX5" fmla="*/ 906 w 12335"/>
                <a:gd name="connsiteY5" fmla="*/ 2286 h 7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335" h="7825">
                  <a:moveTo>
                    <a:pt x="906" y="2286"/>
                  </a:moveTo>
                  <a:cubicBezTo>
                    <a:pt x="3192" y="1524"/>
                    <a:pt x="5478" y="762"/>
                    <a:pt x="7764" y="0"/>
                  </a:cubicBezTo>
                  <a:cubicBezTo>
                    <a:pt x="9288" y="0"/>
                    <a:pt x="10812" y="0"/>
                    <a:pt x="12336" y="0"/>
                  </a:cubicBezTo>
                  <a:cubicBezTo>
                    <a:pt x="10812" y="1524"/>
                    <a:pt x="9288" y="3048"/>
                    <a:pt x="7764" y="4572"/>
                  </a:cubicBezTo>
                  <a:cubicBezTo>
                    <a:pt x="6430" y="7334"/>
                    <a:pt x="4335" y="8763"/>
                    <a:pt x="1382" y="7144"/>
                  </a:cubicBezTo>
                  <a:cubicBezTo>
                    <a:pt x="-523" y="6096"/>
                    <a:pt x="-237" y="4096"/>
                    <a:pt x="906" y="2286"/>
                  </a:cubicBezTo>
                  <a:close/>
                </a:path>
              </a:pathLst>
            </a:custGeom>
            <a:solidFill>
              <a:srgbClr val="F2B7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456" name="Freeform: Shape 103">
              <a:extLst>
                <a:ext uri="{FF2B5EF4-FFF2-40B4-BE49-F238E27FC236}">
                  <a16:creationId xmlns:a16="http://schemas.microsoft.com/office/drawing/2014/main" id="{54DF1F3A-E109-42F5-A137-18C4BC6ADA3F}"/>
                </a:ext>
              </a:extLst>
            </p:cNvPr>
            <p:cNvSpPr/>
            <p:nvPr/>
          </p:nvSpPr>
          <p:spPr>
            <a:xfrm>
              <a:off x="9277680" y="2059382"/>
              <a:ext cx="9143" cy="3224"/>
            </a:xfrm>
            <a:custGeom>
              <a:avLst/>
              <a:gdLst>
                <a:gd name="connsiteX0" fmla="*/ 6858 w 9143"/>
                <a:gd name="connsiteY0" fmla="*/ 2318 h 3224"/>
                <a:gd name="connsiteX1" fmla="*/ 0 w 9143"/>
                <a:gd name="connsiteY1" fmla="*/ 32 h 3224"/>
                <a:gd name="connsiteX2" fmla="*/ 9144 w 9143"/>
                <a:gd name="connsiteY2" fmla="*/ 2318 h 3224"/>
                <a:gd name="connsiteX3" fmla="*/ 6858 w 9143"/>
                <a:gd name="connsiteY3" fmla="*/ 2318 h 3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143" h="3224">
                  <a:moveTo>
                    <a:pt x="6858" y="2318"/>
                  </a:moveTo>
                  <a:cubicBezTo>
                    <a:pt x="4572" y="1461"/>
                    <a:pt x="571" y="6128"/>
                    <a:pt x="0" y="32"/>
                  </a:cubicBezTo>
                  <a:cubicBezTo>
                    <a:pt x="3143" y="318"/>
                    <a:pt x="6763" y="-1016"/>
                    <a:pt x="9144" y="2318"/>
                  </a:cubicBezTo>
                  <a:cubicBezTo>
                    <a:pt x="8382" y="2223"/>
                    <a:pt x="7620" y="2318"/>
                    <a:pt x="6858" y="2318"/>
                  </a:cubicBezTo>
                  <a:close/>
                </a:path>
              </a:pathLst>
            </a:custGeom>
            <a:solidFill>
              <a:srgbClr val="FBC20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457" name="Freeform: Shape 104">
              <a:extLst>
                <a:ext uri="{FF2B5EF4-FFF2-40B4-BE49-F238E27FC236}">
                  <a16:creationId xmlns:a16="http://schemas.microsoft.com/office/drawing/2014/main" id="{A51B5E12-BA28-4426-AB44-D420E62F7A55}"/>
                </a:ext>
              </a:extLst>
            </p:cNvPr>
            <p:cNvSpPr/>
            <p:nvPr/>
          </p:nvSpPr>
          <p:spPr>
            <a:xfrm>
              <a:off x="9122422" y="2105079"/>
              <a:ext cx="59531" cy="31733"/>
            </a:xfrm>
            <a:custGeom>
              <a:avLst/>
              <a:gdLst>
                <a:gd name="connsiteX0" fmla="*/ 54864 w 59531"/>
                <a:gd name="connsiteY0" fmla="*/ 25106 h 31733"/>
                <a:gd name="connsiteX1" fmla="*/ 57150 w 59531"/>
                <a:gd name="connsiteY1" fmla="*/ 25106 h 31733"/>
                <a:gd name="connsiteX2" fmla="*/ 59531 w 59531"/>
                <a:gd name="connsiteY2" fmla="*/ 27392 h 31733"/>
                <a:gd name="connsiteX3" fmla="*/ 50578 w 59531"/>
                <a:gd name="connsiteY3" fmla="*/ 31488 h 31733"/>
                <a:gd name="connsiteX4" fmla="*/ 30575 w 59531"/>
                <a:gd name="connsiteY4" fmla="*/ 29678 h 31733"/>
                <a:gd name="connsiteX5" fmla="*/ 11430 w 59531"/>
                <a:gd name="connsiteY5" fmla="*/ 27392 h 31733"/>
                <a:gd name="connsiteX6" fmla="*/ 0 w 59531"/>
                <a:gd name="connsiteY6" fmla="*/ 18248 h 31733"/>
                <a:gd name="connsiteX7" fmla="*/ 0 w 59531"/>
                <a:gd name="connsiteY7" fmla="*/ 18248 h 31733"/>
                <a:gd name="connsiteX8" fmla="*/ 11430 w 59531"/>
                <a:gd name="connsiteY8" fmla="*/ 9199 h 31733"/>
                <a:gd name="connsiteX9" fmla="*/ 32004 w 59531"/>
                <a:gd name="connsiteY9" fmla="*/ 55 h 31733"/>
                <a:gd name="connsiteX10" fmla="*/ 33242 w 59531"/>
                <a:gd name="connsiteY10" fmla="*/ 2627 h 31733"/>
                <a:gd name="connsiteX11" fmla="*/ 30004 w 59531"/>
                <a:gd name="connsiteY11" fmla="*/ 7580 h 31733"/>
                <a:gd name="connsiteX12" fmla="*/ 24575 w 59531"/>
                <a:gd name="connsiteY12" fmla="*/ 12057 h 31733"/>
                <a:gd name="connsiteX13" fmla="*/ 23622 w 59531"/>
                <a:gd name="connsiteY13" fmla="*/ 16629 h 31733"/>
                <a:gd name="connsiteX14" fmla="*/ 33814 w 59531"/>
                <a:gd name="connsiteY14" fmla="*/ 14819 h 31733"/>
                <a:gd name="connsiteX15" fmla="*/ 38195 w 59531"/>
                <a:gd name="connsiteY15" fmla="*/ 14628 h 31733"/>
                <a:gd name="connsiteX16" fmla="*/ 49530 w 59531"/>
                <a:gd name="connsiteY16" fmla="*/ 19867 h 31733"/>
                <a:gd name="connsiteX17" fmla="*/ 54864 w 59531"/>
                <a:gd name="connsiteY17" fmla="*/ 25106 h 317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9531" h="31733">
                  <a:moveTo>
                    <a:pt x="54864" y="25106"/>
                  </a:moveTo>
                  <a:cubicBezTo>
                    <a:pt x="55626" y="25106"/>
                    <a:pt x="56388" y="25106"/>
                    <a:pt x="57150" y="25106"/>
                  </a:cubicBezTo>
                  <a:cubicBezTo>
                    <a:pt x="58484" y="25392"/>
                    <a:pt x="59246" y="26154"/>
                    <a:pt x="59531" y="27392"/>
                  </a:cubicBezTo>
                  <a:cubicBezTo>
                    <a:pt x="58674" y="33393"/>
                    <a:pt x="54102" y="31392"/>
                    <a:pt x="50578" y="31488"/>
                  </a:cubicBezTo>
                  <a:cubicBezTo>
                    <a:pt x="44196" y="27582"/>
                    <a:pt x="37243" y="29964"/>
                    <a:pt x="30575" y="29678"/>
                  </a:cubicBezTo>
                  <a:cubicBezTo>
                    <a:pt x="24003" y="29583"/>
                    <a:pt x="17621" y="29297"/>
                    <a:pt x="11430" y="27392"/>
                  </a:cubicBezTo>
                  <a:cubicBezTo>
                    <a:pt x="6477" y="25773"/>
                    <a:pt x="2096" y="23487"/>
                    <a:pt x="0" y="18248"/>
                  </a:cubicBezTo>
                  <a:lnTo>
                    <a:pt x="0" y="18248"/>
                  </a:lnTo>
                  <a:cubicBezTo>
                    <a:pt x="4382" y="15867"/>
                    <a:pt x="7525" y="12057"/>
                    <a:pt x="11430" y="9199"/>
                  </a:cubicBezTo>
                  <a:cubicBezTo>
                    <a:pt x="18479" y="6627"/>
                    <a:pt x="23432" y="-707"/>
                    <a:pt x="32004" y="55"/>
                  </a:cubicBezTo>
                  <a:cubicBezTo>
                    <a:pt x="32766" y="722"/>
                    <a:pt x="33147" y="1579"/>
                    <a:pt x="33242" y="2627"/>
                  </a:cubicBezTo>
                  <a:cubicBezTo>
                    <a:pt x="32957" y="4818"/>
                    <a:pt x="31814" y="6437"/>
                    <a:pt x="30004" y="7580"/>
                  </a:cubicBezTo>
                  <a:cubicBezTo>
                    <a:pt x="27718" y="8532"/>
                    <a:pt x="25813" y="9866"/>
                    <a:pt x="24575" y="12057"/>
                  </a:cubicBezTo>
                  <a:cubicBezTo>
                    <a:pt x="23336" y="13390"/>
                    <a:pt x="22193" y="14724"/>
                    <a:pt x="23622" y="16629"/>
                  </a:cubicBezTo>
                  <a:cubicBezTo>
                    <a:pt x="27718" y="20248"/>
                    <a:pt x="30194" y="14057"/>
                    <a:pt x="33814" y="14819"/>
                  </a:cubicBezTo>
                  <a:cubicBezTo>
                    <a:pt x="35243" y="14724"/>
                    <a:pt x="36957" y="15295"/>
                    <a:pt x="38195" y="14628"/>
                  </a:cubicBezTo>
                  <a:cubicBezTo>
                    <a:pt x="44101" y="11866"/>
                    <a:pt x="48578" y="11390"/>
                    <a:pt x="49530" y="19867"/>
                  </a:cubicBezTo>
                  <a:cubicBezTo>
                    <a:pt x="49816" y="22153"/>
                    <a:pt x="52197" y="24153"/>
                    <a:pt x="54864" y="25106"/>
                  </a:cubicBezTo>
                  <a:close/>
                </a:path>
              </a:pathLst>
            </a:custGeom>
            <a:solidFill>
              <a:srgbClr val="FBC30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458" name="Freeform: Shape 105">
              <a:extLst>
                <a:ext uri="{FF2B5EF4-FFF2-40B4-BE49-F238E27FC236}">
                  <a16:creationId xmlns:a16="http://schemas.microsoft.com/office/drawing/2014/main" id="{C66553D0-43E7-41C9-9E54-CF56AE287B6C}"/>
                </a:ext>
              </a:extLst>
            </p:cNvPr>
            <p:cNvSpPr/>
            <p:nvPr/>
          </p:nvSpPr>
          <p:spPr>
            <a:xfrm>
              <a:off x="9122300" y="2123326"/>
              <a:ext cx="11552" cy="9144"/>
            </a:xfrm>
            <a:custGeom>
              <a:avLst/>
              <a:gdLst>
                <a:gd name="connsiteX0" fmla="*/ 123 w 11552"/>
                <a:gd name="connsiteY0" fmla="*/ 0 h 9144"/>
                <a:gd name="connsiteX1" fmla="*/ 11553 w 11552"/>
                <a:gd name="connsiteY1" fmla="*/ 9144 h 9144"/>
                <a:gd name="connsiteX2" fmla="*/ 123 w 11552"/>
                <a:gd name="connsiteY2" fmla="*/ 0 h 9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552" h="9144">
                  <a:moveTo>
                    <a:pt x="123" y="0"/>
                  </a:moveTo>
                  <a:cubicBezTo>
                    <a:pt x="3933" y="3048"/>
                    <a:pt x="7743" y="6096"/>
                    <a:pt x="11553" y="9144"/>
                  </a:cubicBezTo>
                  <a:cubicBezTo>
                    <a:pt x="599" y="8572"/>
                    <a:pt x="-449" y="7620"/>
                    <a:pt x="123" y="0"/>
                  </a:cubicBezTo>
                  <a:close/>
                </a:path>
              </a:pathLst>
            </a:custGeom>
            <a:solidFill>
              <a:srgbClr val="FBCB1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459" name="Freeform: Shape 106">
              <a:extLst>
                <a:ext uri="{FF2B5EF4-FFF2-40B4-BE49-F238E27FC236}">
                  <a16:creationId xmlns:a16="http://schemas.microsoft.com/office/drawing/2014/main" id="{55C855FC-0079-4701-80C0-0F20D68F1714}"/>
                </a:ext>
              </a:extLst>
            </p:cNvPr>
            <p:cNvSpPr/>
            <p:nvPr/>
          </p:nvSpPr>
          <p:spPr>
            <a:xfrm>
              <a:off x="9122422" y="2114182"/>
              <a:ext cx="11429" cy="9144"/>
            </a:xfrm>
            <a:custGeom>
              <a:avLst/>
              <a:gdLst>
                <a:gd name="connsiteX0" fmla="*/ 11430 w 11429"/>
                <a:gd name="connsiteY0" fmla="*/ 0 h 9144"/>
                <a:gd name="connsiteX1" fmla="*/ 0 w 11429"/>
                <a:gd name="connsiteY1" fmla="*/ 9144 h 9144"/>
                <a:gd name="connsiteX2" fmla="*/ 7049 w 11429"/>
                <a:gd name="connsiteY2" fmla="*/ 191 h 9144"/>
                <a:gd name="connsiteX3" fmla="*/ 11430 w 11429"/>
                <a:gd name="connsiteY3" fmla="*/ 0 h 9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29" h="9144">
                  <a:moveTo>
                    <a:pt x="11430" y="0"/>
                  </a:moveTo>
                  <a:cubicBezTo>
                    <a:pt x="9430" y="5239"/>
                    <a:pt x="5906" y="8763"/>
                    <a:pt x="0" y="9144"/>
                  </a:cubicBezTo>
                  <a:cubicBezTo>
                    <a:pt x="2381" y="6096"/>
                    <a:pt x="4763" y="3143"/>
                    <a:pt x="7049" y="191"/>
                  </a:cubicBezTo>
                  <a:cubicBezTo>
                    <a:pt x="8573" y="95"/>
                    <a:pt x="10001" y="95"/>
                    <a:pt x="11430" y="0"/>
                  </a:cubicBezTo>
                  <a:close/>
                </a:path>
              </a:pathLst>
            </a:custGeom>
            <a:solidFill>
              <a:srgbClr val="FBCB1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460" name="Freeform: Shape 107">
              <a:extLst>
                <a:ext uri="{FF2B5EF4-FFF2-40B4-BE49-F238E27FC236}">
                  <a16:creationId xmlns:a16="http://schemas.microsoft.com/office/drawing/2014/main" id="{4D4C6DE6-8AFB-4057-A2AC-B3F8AE067EA6}"/>
                </a:ext>
              </a:extLst>
            </p:cNvPr>
            <p:cNvSpPr/>
            <p:nvPr/>
          </p:nvSpPr>
          <p:spPr>
            <a:xfrm>
              <a:off x="9171696" y="2086750"/>
              <a:ext cx="31722" cy="20573"/>
            </a:xfrm>
            <a:custGeom>
              <a:avLst/>
              <a:gdLst>
                <a:gd name="connsiteX0" fmla="*/ 28355 w 31722"/>
                <a:gd name="connsiteY0" fmla="*/ 13716 h 20573"/>
                <a:gd name="connsiteX1" fmla="*/ 21497 w 31722"/>
                <a:gd name="connsiteY1" fmla="*/ 20574 h 20573"/>
                <a:gd name="connsiteX2" fmla="*/ 6257 w 31722"/>
                <a:gd name="connsiteY2" fmla="*/ 18574 h 20573"/>
                <a:gd name="connsiteX3" fmla="*/ 1018 w 31722"/>
                <a:gd name="connsiteY3" fmla="*/ 11430 h 20573"/>
                <a:gd name="connsiteX4" fmla="*/ 3304 w 31722"/>
                <a:gd name="connsiteY4" fmla="*/ 6858 h 20573"/>
                <a:gd name="connsiteX5" fmla="*/ 19306 w 31722"/>
                <a:gd name="connsiteY5" fmla="*/ 0 h 20573"/>
                <a:gd name="connsiteX6" fmla="*/ 23783 w 31722"/>
                <a:gd name="connsiteY6" fmla="*/ 0 h 20573"/>
                <a:gd name="connsiteX7" fmla="*/ 28355 w 31722"/>
                <a:gd name="connsiteY7" fmla="*/ 13716 h 20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722" h="20573">
                  <a:moveTo>
                    <a:pt x="28355" y="13716"/>
                  </a:moveTo>
                  <a:cubicBezTo>
                    <a:pt x="26069" y="16002"/>
                    <a:pt x="23783" y="18288"/>
                    <a:pt x="21497" y="20574"/>
                  </a:cubicBezTo>
                  <a:cubicBezTo>
                    <a:pt x="16734" y="17526"/>
                    <a:pt x="11400" y="18098"/>
                    <a:pt x="6257" y="18574"/>
                  </a:cubicBezTo>
                  <a:cubicBezTo>
                    <a:pt x="-220" y="19241"/>
                    <a:pt x="-1077" y="16574"/>
                    <a:pt x="1018" y="11430"/>
                  </a:cubicBezTo>
                  <a:cubicBezTo>
                    <a:pt x="1780" y="9906"/>
                    <a:pt x="2542" y="8382"/>
                    <a:pt x="3304" y="6858"/>
                  </a:cubicBezTo>
                  <a:cubicBezTo>
                    <a:pt x="8638" y="4572"/>
                    <a:pt x="13972" y="2286"/>
                    <a:pt x="19306" y="0"/>
                  </a:cubicBezTo>
                  <a:cubicBezTo>
                    <a:pt x="20830" y="0"/>
                    <a:pt x="22354" y="0"/>
                    <a:pt x="23783" y="0"/>
                  </a:cubicBezTo>
                  <a:cubicBezTo>
                    <a:pt x="30355" y="2953"/>
                    <a:pt x="35308" y="6382"/>
                    <a:pt x="28355" y="13716"/>
                  </a:cubicBezTo>
                  <a:close/>
                </a:path>
              </a:pathLst>
            </a:custGeom>
            <a:solidFill>
              <a:srgbClr val="FCCB0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461" name="Freeform: Shape 108">
              <a:extLst>
                <a:ext uri="{FF2B5EF4-FFF2-40B4-BE49-F238E27FC236}">
                  <a16:creationId xmlns:a16="http://schemas.microsoft.com/office/drawing/2014/main" id="{0F6214FA-20C9-4379-ABC6-D5A9659A710E}"/>
                </a:ext>
              </a:extLst>
            </p:cNvPr>
            <p:cNvSpPr/>
            <p:nvPr/>
          </p:nvSpPr>
          <p:spPr>
            <a:xfrm>
              <a:off x="9165190" y="2098181"/>
              <a:ext cx="28004" cy="20574"/>
            </a:xfrm>
            <a:custGeom>
              <a:avLst/>
              <a:gdLst>
                <a:gd name="connsiteX0" fmla="*/ 7525 w 28004"/>
                <a:gd name="connsiteY0" fmla="*/ 0 h 20574"/>
                <a:gd name="connsiteX1" fmla="*/ 17050 w 28004"/>
                <a:gd name="connsiteY1" fmla="*/ 4858 h 20574"/>
                <a:gd name="connsiteX2" fmla="*/ 28004 w 28004"/>
                <a:gd name="connsiteY2" fmla="*/ 9144 h 20574"/>
                <a:gd name="connsiteX3" fmla="*/ 28004 w 28004"/>
                <a:gd name="connsiteY3" fmla="*/ 9144 h 20574"/>
                <a:gd name="connsiteX4" fmla="*/ 16574 w 28004"/>
                <a:gd name="connsiteY4" fmla="*/ 20574 h 20574"/>
                <a:gd name="connsiteX5" fmla="*/ 7430 w 28004"/>
                <a:gd name="connsiteY5" fmla="*/ 20574 h 20574"/>
                <a:gd name="connsiteX6" fmla="*/ 2096 w 28004"/>
                <a:gd name="connsiteY6" fmla="*/ 15621 h 20574"/>
                <a:gd name="connsiteX7" fmla="*/ 0 w 28004"/>
                <a:gd name="connsiteY7" fmla="*/ 5524 h 20574"/>
                <a:gd name="connsiteX8" fmla="*/ 2953 w 28004"/>
                <a:gd name="connsiteY8" fmla="*/ 2286 h 20574"/>
                <a:gd name="connsiteX9" fmla="*/ 7525 w 28004"/>
                <a:gd name="connsiteY9" fmla="*/ 0 h 20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8004" h="20574">
                  <a:moveTo>
                    <a:pt x="7525" y="0"/>
                  </a:moveTo>
                  <a:cubicBezTo>
                    <a:pt x="6572" y="9811"/>
                    <a:pt x="15526" y="-95"/>
                    <a:pt x="17050" y="4858"/>
                  </a:cubicBezTo>
                  <a:cubicBezTo>
                    <a:pt x="22574" y="1524"/>
                    <a:pt x="25051" y="5906"/>
                    <a:pt x="28004" y="9144"/>
                  </a:cubicBezTo>
                  <a:lnTo>
                    <a:pt x="28004" y="9144"/>
                  </a:lnTo>
                  <a:cubicBezTo>
                    <a:pt x="28099" y="16859"/>
                    <a:pt x="20860" y="17240"/>
                    <a:pt x="16574" y="20574"/>
                  </a:cubicBezTo>
                  <a:cubicBezTo>
                    <a:pt x="13526" y="20479"/>
                    <a:pt x="10478" y="18383"/>
                    <a:pt x="7430" y="20574"/>
                  </a:cubicBezTo>
                  <a:cubicBezTo>
                    <a:pt x="5715" y="18955"/>
                    <a:pt x="3239" y="18002"/>
                    <a:pt x="2096" y="15621"/>
                  </a:cubicBezTo>
                  <a:cubicBezTo>
                    <a:pt x="1810" y="12192"/>
                    <a:pt x="857" y="8858"/>
                    <a:pt x="0" y="5524"/>
                  </a:cubicBezTo>
                  <a:cubicBezTo>
                    <a:pt x="190" y="3715"/>
                    <a:pt x="1905" y="3334"/>
                    <a:pt x="2953" y="2286"/>
                  </a:cubicBezTo>
                  <a:cubicBezTo>
                    <a:pt x="4477" y="1524"/>
                    <a:pt x="6001" y="762"/>
                    <a:pt x="7525" y="0"/>
                  </a:cubicBezTo>
                  <a:close/>
                </a:path>
              </a:pathLst>
            </a:custGeom>
            <a:solidFill>
              <a:srgbClr val="FCC5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462" name="Freeform: Shape 109">
              <a:extLst>
                <a:ext uri="{FF2B5EF4-FFF2-40B4-BE49-F238E27FC236}">
                  <a16:creationId xmlns:a16="http://schemas.microsoft.com/office/drawing/2014/main" id="{C15DAE8F-DA3A-44CC-A806-6B410E56D4DF}"/>
                </a:ext>
              </a:extLst>
            </p:cNvPr>
            <p:cNvSpPr/>
            <p:nvPr/>
          </p:nvSpPr>
          <p:spPr>
            <a:xfrm>
              <a:off x="9154426" y="2099550"/>
              <a:ext cx="13716" cy="10568"/>
            </a:xfrm>
            <a:custGeom>
              <a:avLst/>
              <a:gdLst>
                <a:gd name="connsiteX0" fmla="*/ 13716 w 13716"/>
                <a:gd name="connsiteY0" fmla="*/ 917 h 10568"/>
                <a:gd name="connsiteX1" fmla="*/ 11430 w 13716"/>
                <a:gd name="connsiteY1" fmla="*/ 3203 h 10568"/>
                <a:gd name="connsiteX2" fmla="*/ 0 w 13716"/>
                <a:gd name="connsiteY2" fmla="*/ 7775 h 10568"/>
                <a:gd name="connsiteX3" fmla="*/ 0 w 13716"/>
                <a:gd name="connsiteY3" fmla="*/ 5489 h 10568"/>
                <a:gd name="connsiteX4" fmla="*/ 13716 w 13716"/>
                <a:gd name="connsiteY4" fmla="*/ 917 h 10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716" h="10568">
                  <a:moveTo>
                    <a:pt x="13716" y="917"/>
                  </a:moveTo>
                  <a:cubicBezTo>
                    <a:pt x="12954" y="1679"/>
                    <a:pt x="12192" y="2441"/>
                    <a:pt x="11430" y="3203"/>
                  </a:cubicBezTo>
                  <a:cubicBezTo>
                    <a:pt x="8572" y="7203"/>
                    <a:pt x="7144" y="14633"/>
                    <a:pt x="0" y="7775"/>
                  </a:cubicBezTo>
                  <a:cubicBezTo>
                    <a:pt x="0" y="7013"/>
                    <a:pt x="0" y="6251"/>
                    <a:pt x="0" y="5489"/>
                  </a:cubicBezTo>
                  <a:cubicBezTo>
                    <a:pt x="2381" y="-2608"/>
                    <a:pt x="8477" y="536"/>
                    <a:pt x="13716" y="917"/>
                  </a:cubicBezTo>
                  <a:close/>
                </a:path>
              </a:pathLst>
            </a:custGeom>
            <a:solidFill>
              <a:srgbClr val="FDD10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463" name="Freeform: Shape 110">
              <a:extLst>
                <a:ext uri="{FF2B5EF4-FFF2-40B4-BE49-F238E27FC236}">
                  <a16:creationId xmlns:a16="http://schemas.microsoft.com/office/drawing/2014/main" id="{9D08F5AC-2EDF-4A97-8CB9-425417437227}"/>
                </a:ext>
              </a:extLst>
            </p:cNvPr>
            <p:cNvSpPr/>
            <p:nvPr/>
          </p:nvSpPr>
          <p:spPr>
            <a:xfrm>
              <a:off x="9254915" y="2129388"/>
              <a:ext cx="22764" cy="12131"/>
            </a:xfrm>
            <a:custGeom>
              <a:avLst/>
              <a:gdLst>
                <a:gd name="connsiteX0" fmla="*/ 0 w 22764"/>
                <a:gd name="connsiteY0" fmla="*/ 7655 h 12131"/>
                <a:gd name="connsiteX1" fmla="*/ 14002 w 22764"/>
                <a:gd name="connsiteY1" fmla="*/ 2607 h 12131"/>
                <a:gd name="connsiteX2" fmla="*/ 22765 w 22764"/>
                <a:gd name="connsiteY2" fmla="*/ 7560 h 12131"/>
                <a:gd name="connsiteX3" fmla="*/ 18193 w 22764"/>
                <a:gd name="connsiteY3" fmla="*/ 9846 h 12131"/>
                <a:gd name="connsiteX4" fmla="*/ 13621 w 22764"/>
                <a:gd name="connsiteY4" fmla="*/ 12132 h 12131"/>
                <a:gd name="connsiteX5" fmla="*/ 2191 w 22764"/>
                <a:gd name="connsiteY5" fmla="*/ 7560 h 12131"/>
                <a:gd name="connsiteX6" fmla="*/ 0 w 22764"/>
                <a:gd name="connsiteY6" fmla="*/ 7655 h 12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764" h="12131">
                  <a:moveTo>
                    <a:pt x="0" y="7655"/>
                  </a:moveTo>
                  <a:cubicBezTo>
                    <a:pt x="3429" y="-346"/>
                    <a:pt x="8763" y="-2156"/>
                    <a:pt x="14002" y="2607"/>
                  </a:cubicBezTo>
                  <a:cubicBezTo>
                    <a:pt x="16478" y="4893"/>
                    <a:pt x="21717" y="2607"/>
                    <a:pt x="22765" y="7560"/>
                  </a:cubicBezTo>
                  <a:cubicBezTo>
                    <a:pt x="20860" y="7560"/>
                    <a:pt x="19145" y="8036"/>
                    <a:pt x="18193" y="9846"/>
                  </a:cubicBezTo>
                  <a:cubicBezTo>
                    <a:pt x="16669" y="10608"/>
                    <a:pt x="15145" y="11370"/>
                    <a:pt x="13621" y="12132"/>
                  </a:cubicBezTo>
                  <a:cubicBezTo>
                    <a:pt x="10763" y="8131"/>
                    <a:pt x="8477" y="2892"/>
                    <a:pt x="2191" y="7560"/>
                  </a:cubicBezTo>
                  <a:cubicBezTo>
                    <a:pt x="1524" y="8703"/>
                    <a:pt x="762" y="8703"/>
                    <a:pt x="0" y="7655"/>
                  </a:cubicBezTo>
                  <a:close/>
                </a:path>
              </a:pathLst>
            </a:custGeom>
            <a:solidFill>
              <a:srgbClr val="FDC4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464" name="Freeform: Shape 111">
              <a:extLst>
                <a:ext uri="{FF2B5EF4-FFF2-40B4-BE49-F238E27FC236}">
                  <a16:creationId xmlns:a16="http://schemas.microsoft.com/office/drawing/2014/main" id="{B275D5A0-69B4-4D2F-AA24-2CDA3F8A9E01}"/>
                </a:ext>
              </a:extLst>
            </p:cNvPr>
            <p:cNvSpPr/>
            <p:nvPr/>
          </p:nvSpPr>
          <p:spPr>
            <a:xfrm>
              <a:off x="9266303" y="2103471"/>
              <a:ext cx="25619" cy="15283"/>
            </a:xfrm>
            <a:custGeom>
              <a:avLst/>
              <a:gdLst>
                <a:gd name="connsiteX0" fmla="*/ 6900 w 25619"/>
                <a:gd name="connsiteY0" fmla="*/ 3853 h 15283"/>
                <a:gd name="connsiteX1" fmla="*/ 20616 w 25619"/>
                <a:gd name="connsiteY1" fmla="*/ 1567 h 15283"/>
                <a:gd name="connsiteX2" fmla="*/ 25188 w 25619"/>
                <a:gd name="connsiteY2" fmla="*/ 3853 h 15283"/>
                <a:gd name="connsiteX3" fmla="*/ 22902 w 25619"/>
                <a:gd name="connsiteY3" fmla="*/ 8425 h 15283"/>
                <a:gd name="connsiteX4" fmla="*/ 18330 w 25619"/>
                <a:gd name="connsiteY4" fmla="*/ 12997 h 15283"/>
                <a:gd name="connsiteX5" fmla="*/ 6900 w 25619"/>
                <a:gd name="connsiteY5" fmla="*/ 12997 h 15283"/>
                <a:gd name="connsiteX6" fmla="*/ 42 w 25619"/>
                <a:gd name="connsiteY6" fmla="*/ 8425 h 15283"/>
                <a:gd name="connsiteX7" fmla="*/ 6900 w 25619"/>
                <a:gd name="connsiteY7" fmla="*/ 3853 h 152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619" h="15283">
                  <a:moveTo>
                    <a:pt x="6900" y="3853"/>
                  </a:moveTo>
                  <a:cubicBezTo>
                    <a:pt x="11472" y="3091"/>
                    <a:pt x="16615" y="5758"/>
                    <a:pt x="20616" y="1567"/>
                  </a:cubicBezTo>
                  <a:cubicBezTo>
                    <a:pt x="24235" y="-1862"/>
                    <a:pt x="24712" y="996"/>
                    <a:pt x="25188" y="3853"/>
                  </a:cubicBezTo>
                  <a:cubicBezTo>
                    <a:pt x="26617" y="6520"/>
                    <a:pt x="24140" y="7187"/>
                    <a:pt x="22902" y="8425"/>
                  </a:cubicBezTo>
                  <a:cubicBezTo>
                    <a:pt x="22807" y="11378"/>
                    <a:pt x="21283" y="12902"/>
                    <a:pt x="18330" y="12997"/>
                  </a:cubicBezTo>
                  <a:cubicBezTo>
                    <a:pt x="14520" y="16045"/>
                    <a:pt x="10710" y="16045"/>
                    <a:pt x="6900" y="12997"/>
                  </a:cubicBezTo>
                  <a:cubicBezTo>
                    <a:pt x="4614" y="11473"/>
                    <a:pt x="2328" y="9949"/>
                    <a:pt x="42" y="8425"/>
                  </a:cubicBezTo>
                  <a:cubicBezTo>
                    <a:pt x="-530" y="2615"/>
                    <a:pt x="4900" y="5853"/>
                    <a:pt x="6900" y="3853"/>
                  </a:cubicBezTo>
                  <a:close/>
                </a:path>
              </a:pathLst>
            </a:custGeom>
            <a:solidFill>
              <a:srgbClr val="F9B9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465" name="Freeform: Shape 112">
              <a:extLst>
                <a:ext uri="{FF2B5EF4-FFF2-40B4-BE49-F238E27FC236}">
                  <a16:creationId xmlns:a16="http://schemas.microsoft.com/office/drawing/2014/main" id="{A783917F-2425-4F0A-83A6-690700EF33FA}"/>
                </a:ext>
              </a:extLst>
            </p:cNvPr>
            <p:cNvSpPr/>
            <p:nvPr/>
          </p:nvSpPr>
          <p:spPr>
            <a:xfrm>
              <a:off x="9289110" y="2107324"/>
              <a:ext cx="11334" cy="4645"/>
            </a:xfrm>
            <a:custGeom>
              <a:avLst/>
              <a:gdLst>
                <a:gd name="connsiteX0" fmla="*/ 0 w 11334"/>
                <a:gd name="connsiteY0" fmla="*/ 4572 h 4645"/>
                <a:gd name="connsiteX1" fmla="*/ 2286 w 11334"/>
                <a:gd name="connsiteY1" fmla="*/ 0 h 4645"/>
                <a:gd name="connsiteX2" fmla="*/ 11335 w 11334"/>
                <a:gd name="connsiteY2" fmla="*/ 0 h 4645"/>
                <a:gd name="connsiteX3" fmla="*/ 9049 w 11334"/>
                <a:gd name="connsiteY3" fmla="*/ 2286 h 4645"/>
                <a:gd name="connsiteX4" fmla="*/ 0 w 11334"/>
                <a:gd name="connsiteY4" fmla="*/ 4572 h 4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334" h="4645">
                  <a:moveTo>
                    <a:pt x="0" y="4572"/>
                  </a:moveTo>
                  <a:cubicBezTo>
                    <a:pt x="762" y="3048"/>
                    <a:pt x="1524" y="1524"/>
                    <a:pt x="2286" y="0"/>
                  </a:cubicBezTo>
                  <a:cubicBezTo>
                    <a:pt x="5334" y="0"/>
                    <a:pt x="8382" y="0"/>
                    <a:pt x="11335" y="0"/>
                  </a:cubicBezTo>
                  <a:cubicBezTo>
                    <a:pt x="10573" y="762"/>
                    <a:pt x="9811" y="1524"/>
                    <a:pt x="9049" y="2286"/>
                  </a:cubicBezTo>
                  <a:cubicBezTo>
                    <a:pt x="6286" y="3810"/>
                    <a:pt x="3334" y="4953"/>
                    <a:pt x="0" y="4572"/>
                  </a:cubicBezTo>
                  <a:close/>
                </a:path>
              </a:pathLst>
            </a:custGeom>
            <a:solidFill>
              <a:srgbClr val="F9B60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466" name="Freeform: Shape 113">
              <a:extLst>
                <a:ext uri="{FF2B5EF4-FFF2-40B4-BE49-F238E27FC236}">
                  <a16:creationId xmlns:a16="http://schemas.microsoft.com/office/drawing/2014/main" id="{7EAF4736-EDC8-4665-A9F9-82B90A7A5F95}"/>
                </a:ext>
              </a:extLst>
            </p:cNvPr>
            <p:cNvSpPr/>
            <p:nvPr/>
          </p:nvSpPr>
          <p:spPr>
            <a:xfrm>
              <a:off x="9179477" y="2124917"/>
              <a:ext cx="11334" cy="9765"/>
            </a:xfrm>
            <a:custGeom>
              <a:avLst/>
              <a:gdLst>
                <a:gd name="connsiteX0" fmla="*/ 2381 w 11334"/>
                <a:gd name="connsiteY0" fmla="*/ 7554 h 9765"/>
                <a:gd name="connsiteX1" fmla="*/ 0 w 11334"/>
                <a:gd name="connsiteY1" fmla="*/ 5268 h 9765"/>
                <a:gd name="connsiteX2" fmla="*/ 9144 w 11334"/>
                <a:gd name="connsiteY2" fmla="*/ 696 h 9765"/>
                <a:gd name="connsiteX3" fmla="*/ 9144 w 11334"/>
                <a:gd name="connsiteY3" fmla="*/ 5268 h 9765"/>
                <a:gd name="connsiteX4" fmla="*/ 11335 w 11334"/>
                <a:gd name="connsiteY4" fmla="*/ 9649 h 9765"/>
                <a:gd name="connsiteX5" fmla="*/ 2381 w 11334"/>
                <a:gd name="connsiteY5" fmla="*/ 7554 h 97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334" h="9765">
                  <a:moveTo>
                    <a:pt x="2381" y="7554"/>
                  </a:moveTo>
                  <a:cubicBezTo>
                    <a:pt x="1619" y="6792"/>
                    <a:pt x="857" y="6030"/>
                    <a:pt x="0" y="5268"/>
                  </a:cubicBezTo>
                  <a:cubicBezTo>
                    <a:pt x="1334" y="410"/>
                    <a:pt x="4477" y="-1019"/>
                    <a:pt x="9144" y="696"/>
                  </a:cubicBezTo>
                  <a:cubicBezTo>
                    <a:pt x="10287" y="2220"/>
                    <a:pt x="8096" y="3744"/>
                    <a:pt x="9144" y="5268"/>
                  </a:cubicBezTo>
                  <a:cubicBezTo>
                    <a:pt x="9906" y="6696"/>
                    <a:pt x="10668" y="8125"/>
                    <a:pt x="11335" y="9649"/>
                  </a:cubicBezTo>
                  <a:cubicBezTo>
                    <a:pt x="8096" y="10125"/>
                    <a:pt x="5239" y="9078"/>
                    <a:pt x="2381" y="7554"/>
                  </a:cubicBezTo>
                  <a:close/>
                </a:path>
              </a:pathLst>
            </a:custGeom>
            <a:solidFill>
              <a:srgbClr val="F8BE0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467" name="Freeform: Shape 114">
              <a:extLst>
                <a:ext uri="{FF2B5EF4-FFF2-40B4-BE49-F238E27FC236}">
                  <a16:creationId xmlns:a16="http://schemas.microsoft.com/office/drawing/2014/main" id="{7F317E97-C522-4275-B38D-9C3FB689C766}"/>
                </a:ext>
              </a:extLst>
            </p:cNvPr>
            <p:cNvSpPr/>
            <p:nvPr/>
          </p:nvSpPr>
          <p:spPr>
            <a:xfrm>
              <a:off x="9211470" y="2054836"/>
              <a:ext cx="16108" cy="7856"/>
            </a:xfrm>
            <a:custGeom>
              <a:avLst/>
              <a:gdLst>
                <a:gd name="connsiteX0" fmla="*/ 12 w 16108"/>
                <a:gd name="connsiteY0" fmla="*/ 4578 h 7856"/>
                <a:gd name="connsiteX1" fmla="*/ 11537 w 16108"/>
                <a:gd name="connsiteY1" fmla="*/ 6 h 7856"/>
                <a:gd name="connsiteX2" fmla="*/ 16109 w 16108"/>
                <a:gd name="connsiteY2" fmla="*/ 2292 h 7856"/>
                <a:gd name="connsiteX3" fmla="*/ 11537 w 16108"/>
                <a:gd name="connsiteY3" fmla="*/ 4578 h 7856"/>
                <a:gd name="connsiteX4" fmla="*/ 4679 w 16108"/>
                <a:gd name="connsiteY4" fmla="*/ 6864 h 7856"/>
                <a:gd name="connsiteX5" fmla="*/ 12 w 16108"/>
                <a:gd name="connsiteY5" fmla="*/ 4578 h 7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108" h="7856">
                  <a:moveTo>
                    <a:pt x="12" y="4578"/>
                  </a:moveTo>
                  <a:cubicBezTo>
                    <a:pt x="2964" y="958"/>
                    <a:pt x="7060" y="-89"/>
                    <a:pt x="11537" y="6"/>
                  </a:cubicBezTo>
                  <a:cubicBezTo>
                    <a:pt x="13442" y="101"/>
                    <a:pt x="15061" y="482"/>
                    <a:pt x="16109" y="2292"/>
                  </a:cubicBezTo>
                  <a:cubicBezTo>
                    <a:pt x="15252" y="4387"/>
                    <a:pt x="14013" y="5816"/>
                    <a:pt x="11537" y="4578"/>
                  </a:cubicBezTo>
                  <a:cubicBezTo>
                    <a:pt x="9251" y="5340"/>
                    <a:pt x="6965" y="6102"/>
                    <a:pt x="4679" y="6864"/>
                  </a:cubicBezTo>
                  <a:cubicBezTo>
                    <a:pt x="2012" y="8293"/>
                    <a:pt x="-179" y="8674"/>
                    <a:pt x="12" y="4578"/>
                  </a:cubicBezTo>
                  <a:close/>
                </a:path>
              </a:pathLst>
            </a:custGeom>
            <a:solidFill>
              <a:srgbClr val="FCC90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468" name="Freeform: Shape 115">
              <a:extLst>
                <a:ext uri="{FF2B5EF4-FFF2-40B4-BE49-F238E27FC236}">
                  <a16:creationId xmlns:a16="http://schemas.microsoft.com/office/drawing/2014/main" id="{043BFBAB-3435-477C-9210-F2B038330232}"/>
                </a:ext>
              </a:extLst>
            </p:cNvPr>
            <p:cNvSpPr/>
            <p:nvPr/>
          </p:nvSpPr>
          <p:spPr>
            <a:xfrm>
              <a:off x="9221767" y="2057128"/>
              <a:ext cx="8002" cy="7446"/>
            </a:xfrm>
            <a:custGeom>
              <a:avLst/>
              <a:gdLst>
                <a:gd name="connsiteX0" fmla="*/ 1144 w 8002"/>
                <a:gd name="connsiteY0" fmla="*/ 2286 h 7446"/>
                <a:gd name="connsiteX1" fmla="*/ 5716 w 8002"/>
                <a:gd name="connsiteY1" fmla="*/ 0 h 7446"/>
                <a:gd name="connsiteX2" fmla="*/ 8002 w 8002"/>
                <a:gd name="connsiteY2" fmla="*/ 0 h 7446"/>
                <a:gd name="connsiteX3" fmla="*/ 8002 w 8002"/>
                <a:gd name="connsiteY3" fmla="*/ 4572 h 7446"/>
                <a:gd name="connsiteX4" fmla="*/ 1144 w 8002"/>
                <a:gd name="connsiteY4" fmla="*/ 6858 h 7446"/>
                <a:gd name="connsiteX5" fmla="*/ 1144 w 8002"/>
                <a:gd name="connsiteY5" fmla="*/ 2286 h 74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002" h="7446">
                  <a:moveTo>
                    <a:pt x="1144" y="2286"/>
                  </a:moveTo>
                  <a:cubicBezTo>
                    <a:pt x="2668" y="1524"/>
                    <a:pt x="4192" y="762"/>
                    <a:pt x="5716" y="0"/>
                  </a:cubicBezTo>
                  <a:cubicBezTo>
                    <a:pt x="6478" y="0"/>
                    <a:pt x="7240" y="0"/>
                    <a:pt x="8002" y="0"/>
                  </a:cubicBezTo>
                  <a:cubicBezTo>
                    <a:pt x="8002" y="1524"/>
                    <a:pt x="8002" y="3048"/>
                    <a:pt x="8002" y="4572"/>
                  </a:cubicBezTo>
                  <a:cubicBezTo>
                    <a:pt x="6288" y="6953"/>
                    <a:pt x="4192" y="8287"/>
                    <a:pt x="1144" y="6858"/>
                  </a:cubicBezTo>
                  <a:cubicBezTo>
                    <a:pt x="-1332" y="5334"/>
                    <a:pt x="954" y="3810"/>
                    <a:pt x="1144" y="2286"/>
                  </a:cubicBezTo>
                  <a:close/>
                </a:path>
              </a:pathLst>
            </a:custGeom>
            <a:solidFill>
              <a:srgbClr val="F9C30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469" name="Freeform: Shape 116">
              <a:extLst>
                <a:ext uri="{FF2B5EF4-FFF2-40B4-BE49-F238E27FC236}">
                  <a16:creationId xmlns:a16="http://schemas.microsoft.com/office/drawing/2014/main" id="{84415468-6D73-45AD-96E7-B6A448041DF7}"/>
                </a:ext>
              </a:extLst>
            </p:cNvPr>
            <p:cNvSpPr/>
            <p:nvPr/>
          </p:nvSpPr>
          <p:spPr>
            <a:xfrm>
              <a:off x="9229360" y="2063890"/>
              <a:ext cx="22283" cy="31945"/>
            </a:xfrm>
            <a:custGeom>
              <a:avLst/>
              <a:gdLst>
                <a:gd name="connsiteX0" fmla="*/ 9553 w 22283"/>
                <a:gd name="connsiteY0" fmla="*/ 9144 h 31945"/>
                <a:gd name="connsiteX1" fmla="*/ 16411 w 22283"/>
                <a:gd name="connsiteY1" fmla="*/ 11430 h 31945"/>
                <a:gd name="connsiteX2" fmla="*/ 20983 w 22283"/>
                <a:gd name="connsiteY2" fmla="*/ 16002 h 31945"/>
                <a:gd name="connsiteX3" fmla="*/ 20793 w 22283"/>
                <a:gd name="connsiteY3" fmla="*/ 17336 h 31945"/>
                <a:gd name="connsiteX4" fmla="*/ 21650 w 22283"/>
                <a:gd name="connsiteY4" fmla="*/ 28099 h 31945"/>
                <a:gd name="connsiteX5" fmla="*/ 14982 w 22283"/>
                <a:gd name="connsiteY5" fmla="*/ 31909 h 31945"/>
                <a:gd name="connsiteX6" fmla="*/ 2695 w 22283"/>
                <a:gd name="connsiteY6" fmla="*/ 29623 h 31945"/>
                <a:gd name="connsiteX7" fmla="*/ 10696 w 22283"/>
                <a:gd name="connsiteY7" fmla="*/ 23146 h 31945"/>
                <a:gd name="connsiteX8" fmla="*/ 1266 w 22283"/>
                <a:gd name="connsiteY8" fmla="*/ 20479 h 31945"/>
                <a:gd name="connsiteX9" fmla="*/ 314 w 22283"/>
                <a:gd name="connsiteY9" fmla="*/ 11335 h 31945"/>
                <a:gd name="connsiteX10" fmla="*/ 3457 w 22283"/>
                <a:gd name="connsiteY10" fmla="*/ 2953 h 31945"/>
                <a:gd name="connsiteX11" fmla="*/ 4886 w 22283"/>
                <a:gd name="connsiteY11" fmla="*/ 2191 h 31945"/>
                <a:gd name="connsiteX12" fmla="*/ 11744 w 22283"/>
                <a:gd name="connsiteY12" fmla="*/ 0 h 31945"/>
                <a:gd name="connsiteX13" fmla="*/ 9553 w 22283"/>
                <a:gd name="connsiteY13" fmla="*/ 9144 h 31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2283" h="31945">
                  <a:moveTo>
                    <a:pt x="9553" y="9144"/>
                  </a:moveTo>
                  <a:cubicBezTo>
                    <a:pt x="10125" y="15145"/>
                    <a:pt x="13458" y="12668"/>
                    <a:pt x="16411" y="11430"/>
                  </a:cubicBezTo>
                  <a:cubicBezTo>
                    <a:pt x="18602" y="12287"/>
                    <a:pt x="20126" y="13811"/>
                    <a:pt x="20983" y="16002"/>
                  </a:cubicBezTo>
                  <a:cubicBezTo>
                    <a:pt x="20888" y="16478"/>
                    <a:pt x="20888" y="16955"/>
                    <a:pt x="20793" y="17336"/>
                  </a:cubicBezTo>
                  <a:cubicBezTo>
                    <a:pt x="19173" y="21050"/>
                    <a:pt x="23936" y="24289"/>
                    <a:pt x="21650" y="28099"/>
                  </a:cubicBezTo>
                  <a:cubicBezTo>
                    <a:pt x="20031" y="30385"/>
                    <a:pt x="17745" y="31528"/>
                    <a:pt x="14982" y="31909"/>
                  </a:cubicBezTo>
                  <a:cubicBezTo>
                    <a:pt x="10791" y="32004"/>
                    <a:pt x="6505" y="32099"/>
                    <a:pt x="2695" y="29623"/>
                  </a:cubicBezTo>
                  <a:cubicBezTo>
                    <a:pt x="2409" y="24003"/>
                    <a:pt x="8601" y="26289"/>
                    <a:pt x="10696" y="23146"/>
                  </a:cubicBezTo>
                  <a:cubicBezTo>
                    <a:pt x="7934" y="20669"/>
                    <a:pt x="3933" y="24670"/>
                    <a:pt x="1266" y="20479"/>
                  </a:cubicBezTo>
                  <a:cubicBezTo>
                    <a:pt x="3933" y="17526"/>
                    <a:pt x="8791" y="13525"/>
                    <a:pt x="314" y="11335"/>
                  </a:cubicBezTo>
                  <a:cubicBezTo>
                    <a:pt x="-829" y="7715"/>
                    <a:pt x="1362" y="5334"/>
                    <a:pt x="3457" y="2953"/>
                  </a:cubicBezTo>
                  <a:cubicBezTo>
                    <a:pt x="3933" y="2667"/>
                    <a:pt x="4410" y="2477"/>
                    <a:pt x="4886" y="2191"/>
                  </a:cubicBezTo>
                  <a:cubicBezTo>
                    <a:pt x="7172" y="1429"/>
                    <a:pt x="9458" y="762"/>
                    <a:pt x="11744" y="0"/>
                  </a:cubicBezTo>
                  <a:cubicBezTo>
                    <a:pt x="11077" y="3143"/>
                    <a:pt x="10315" y="6191"/>
                    <a:pt x="9553" y="9144"/>
                  </a:cubicBezTo>
                  <a:close/>
                </a:path>
              </a:pathLst>
            </a:custGeom>
            <a:solidFill>
              <a:srgbClr val="FBC2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470" name="Freeform: Shape 117">
              <a:extLst>
                <a:ext uri="{FF2B5EF4-FFF2-40B4-BE49-F238E27FC236}">
                  <a16:creationId xmlns:a16="http://schemas.microsoft.com/office/drawing/2014/main" id="{8A04D88B-1552-473E-BCCB-0B26845A1D86}"/>
                </a:ext>
              </a:extLst>
            </p:cNvPr>
            <p:cNvSpPr/>
            <p:nvPr/>
          </p:nvSpPr>
          <p:spPr>
            <a:xfrm>
              <a:off x="9212240" y="2061700"/>
              <a:ext cx="22101" cy="17990"/>
            </a:xfrm>
            <a:custGeom>
              <a:avLst/>
              <a:gdLst>
                <a:gd name="connsiteX0" fmla="*/ 10671 w 22101"/>
                <a:gd name="connsiteY0" fmla="*/ 2286 h 17990"/>
                <a:gd name="connsiteX1" fmla="*/ 17529 w 22101"/>
                <a:gd name="connsiteY1" fmla="*/ 0 h 17990"/>
                <a:gd name="connsiteX2" fmla="*/ 22101 w 22101"/>
                <a:gd name="connsiteY2" fmla="*/ 4572 h 17990"/>
                <a:gd name="connsiteX3" fmla="*/ 22101 w 22101"/>
                <a:gd name="connsiteY3" fmla="*/ 4572 h 17990"/>
                <a:gd name="connsiteX4" fmla="*/ 15243 w 22101"/>
                <a:gd name="connsiteY4" fmla="*/ 6858 h 17990"/>
                <a:gd name="connsiteX5" fmla="*/ 10481 w 22101"/>
                <a:gd name="connsiteY5" fmla="*/ 14859 h 17990"/>
                <a:gd name="connsiteX6" fmla="*/ 3623 w 22101"/>
                <a:gd name="connsiteY6" fmla="*/ 17812 h 17990"/>
                <a:gd name="connsiteX7" fmla="*/ 3 w 22101"/>
                <a:gd name="connsiteY7" fmla="*/ 14002 h 17990"/>
                <a:gd name="connsiteX8" fmla="*/ 4099 w 22101"/>
                <a:gd name="connsiteY8" fmla="*/ 9335 h 17990"/>
                <a:gd name="connsiteX9" fmla="*/ 10671 w 22101"/>
                <a:gd name="connsiteY9" fmla="*/ 2286 h 17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101" h="17990">
                  <a:moveTo>
                    <a:pt x="10671" y="2286"/>
                  </a:moveTo>
                  <a:cubicBezTo>
                    <a:pt x="12957" y="1524"/>
                    <a:pt x="15243" y="762"/>
                    <a:pt x="17529" y="0"/>
                  </a:cubicBezTo>
                  <a:cubicBezTo>
                    <a:pt x="20482" y="95"/>
                    <a:pt x="22006" y="1619"/>
                    <a:pt x="22101" y="4572"/>
                  </a:cubicBezTo>
                  <a:cubicBezTo>
                    <a:pt x="22101" y="4572"/>
                    <a:pt x="22101" y="4572"/>
                    <a:pt x="22101" y="4572"/>
                  </a:cubicBezTo>
                  <a:cubicBezTo>
                    <a:pt x="20292" y="6858"/>
                    <a:pt x="18672" y="9525"/>
                    <a:pt x="15243" y="6858"/>
                  </a:cubicBezTo>
                  <a:cubicBezTo>
                    <a:pt x="10576" y="7715"/>
                    <a:pt x="12767" y="12668"/>
                    <a:pt x="10481" y="14859"/>
                  </a:cubicBezTo>
                  <a:cubicBezTo>
                    <a:pt x="8576" y="16764"/>
                    <a:pt x="6671" y="18574"/>
                    <a:pt x="3623" y="17812"/>
                  </a:cubicBezTo>
                  <a:cubicBezTo>
                    <a:pt x="1718" y="17240"/>
                    <a:pt x="194" y="16097"/>
                    <a:pt x="3" y="14002"/>
                  </a:cubicBezTo>
                  <a:cubicBezTo>
                    <a:pt x="-92" y="11240"/>
                    <a:pt x="1813" y="9811"/>
                    <a:pt x="4099" y="9335"/>
                  </a:cubicBezTo>
                  <a:cubicBezTo>
                    <a:pt x="8195" y="8572"/>
                    <a:pt x="9147" y="5144"/>
                    <a:pt x="10671" y="2286"/>
                  </a:cubicBezTo>
                  <a:close/>
                </a:path>
              </a:pathLst>
            </a:custGeom>
            <a:solidFill>
              <a:srgbClr val="FDCD0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471" name="Freeform: Shape 118">
              <a:extLst>
                <a:ext uri="{FF2B5EF4-FFF2-40B4-BE49-F238E27FC236}">
                  <a16:creationId xmlns:a16="http://schemas.microsoft.com/office/drawing/2014/main" id="{3113011B-4386-470C-9139-CE36D96C543A}"/>
                </a:ext>
              </a:extLst>
            </p:cNvPr>
            <p:cNvSpPr/>
            <p:nvPr/>
          </p:nvSpPr>
          <p:spPr>
            <a:xfrm>
              <a:off x="9272057" y="2116468"/>
              <a:ext cx="12607" cy="9144"/>
            </a:xfrm>
            <a:custGeom>
              <a:avLst/>
              <a:gdLst>
                <a:gd name="connsiteX0" fmla="*/ 1146 w 12607"/>
                <a:gd name="connsiteY0" fmla="*/ 0 h 9144"/>
                <a:gd name="connsiteX1" fmla="*/ 12576 w 12607"/>
                <a:gd name="connsiteY1" fmla="*/ 0 h 9144"/>
                <a:gd name="connsiteX2" fmla="*/ 8004 w 12607"/>
                <a:gd name="connsiteY2" fmla="*/ 9144 h 9144"/>
                <a:gd name="connsiteX3" fmla="*/ 1146 w 12607"/>
                <a:gd name="connsiteY3" fmla="*/ 0 h 9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07" h="9144">
                  <a:moveTo>
                    <a:pt x="1146" y="0"/>
                  </a:moveTo>
                  <a:cubicBezTo>
                    <a:pt x="4956" y="0"/>
                    <a:pt x="8766" y="0"/>
                    <a:pt x="12576" y="0"/>
                  </a:cubicBezTo>
                  <a:cubicBezTo>
                    <a:pt x="12767" y="3905"/>
                    <a:pt x="12195" y="7430"/>
                    <a:pt x="8004" y="9144"/>
                  </a:cubicBezTo>
                  <a:cubicBezTo>
                    <a:pt x="8004" y="4286"/>
                    <a:pt x="-3616" y="8287"/>
                    <a:pt x="1146" y="0"/>
                  </a:cubicBezTo>
                  <a:close/>
                </a:path>
              </a:pathLst>
            </a:custGeom>
            <a:solidFill>
              <a:srgbClr val="F4B7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472" name="Freeform: Shape 119">
              <a:extLst>
                <a:ext uri="{FF2B5EF4-FFF2-40B4-BE49-F238E27FC236}">
                  <a16:creationId xmlns:a16="http://schemas.microsoft.com/office/drawing/2014/main" id="{AE8A6372-5FBF-4C48-9CD2-74CAA06051D4}"/>
                </a:ext>
              </a:extLst>
            </p:cNvPr>
            <p:cNvSpPr/>
            <p:nvPr/>
          </p:nvSpPr>
          <p:spPr>
            <a:xfrm>
              <a:off x="9243485" y="2086221"/>
              <a:ext cx="29622" cy="30590"/>
            </a:xfrm>
            <a:custGeom>
              <a:avLst/>
              <a:gdLst>
                <a:gd name="connsiteX0" fmla="*/ 0 w 29622"/>
                <a:gd name="connsiteY0" fmla="*/ 7387 h 30590"/>
                <a:gd name="connsiteX1" fmla="*/ 6858 w 29622"/>
                <a:gd name="connsiteY1" fmla="*/ 5101 h 30590"/>
                <a:gd name="connsiteX2" fmla="*/ 11525 w 29622"/>
                <a:gd name="connsiteY2" fmla="*/ 53 h 30590"/>
                <a:gd name="connsiteX3" fmla="*/ 16955 w 29622"/>
                <a:gd name="connsiteY3" fmla="*/ 9102 h 30590"/>
                <a:gd name="connsiteX4" fmla="*/ 16574 w 29622"/>
                <a:gd name="connsiteY4" fmla="*/ 11959 h 30590"/>
                <a:gd name="connsiteX5" fmla="*/ 14764 w 29622"/>
                <a:gd name="connsiteY5" fmla="*/ 13007 h 30590"/>
                <a:gd name="connsiteX6" fmla="*/ 16193 w 29622"/>
                <a:gd name="connsiteY6" fmla="*/ 13483 h 30590"/>
                <a:gd name="connsiteX7" fmla="*/ 19145 w 29622"/>
                <a:gd name="connsiteY7" fmla="*/ 15674 h 30590"/>
                <a:gd name="connsiteX8" fmla="*/ 22765 w 29622"/>
                <a:gd name="connsiteY8" fmla="*/ 21008 h 30590"/>
                <a:gd name="connsiteX9" fmla="*/ 29623 w 29622"/>
                <a:gd name="connsiteY9" fmla="*/ 21008 h 30590"/>
                <a:gd name="connsiteX10" fmla="*/ 22765 w 29622"/>
                <a:gd name="connsiteY10" fmla="*/ 25580 h 30590"/>
                <a:gd name="connsiteX11" fmla="*/ 11335 w 29622"/>
                <a:gd name="connsiteY11" fmla="*/ 30152 h 30590"/>
                <a:gd name="connsiteX12" fmla="*/ 3429 w 29622"/>
                <a:gd name="connsiteY12" fmla="*/ 28819 h 30590"/>
                <a:gd name="connsiteX13" fmla="*/ 1048 w 29622"/>
                <a:gd name="connsiteY13" fmla="*/ 27199 h 30590"/>
                <a:gd name="connsiteX14" fmla="*/ 0 w 29622"/>
                <a:gd name="connsiteY14" fmla="*/ 7387 h 305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9622" h="30590">
                  <a:moveTo>
                    <a:pt x="0" y="7387"/>
                  </a:moveTo>
                  <a:cubicBezTo>
                    <a:pt x="2286" y="6625"/>
                    <a:pt x="4572" y="5863"/>
                    <a:pt x="6858" y="5101"/>
                  </a:cubicBezTo>
                  <a:cubicBezTo>
                    <a:pt x="8668" y="3673"/>
                    <a:pt x="7525" y="-518"/>
                    <a:pt x="11525" y="53"/>
                  </a:cubicBezTo>
                  <a:cubicBezTo>
                    <a:pt x="14573" y="2339"/>
                    <a:pt x="15812" y="5768"/>
                    <a:pt x="16955" y="9102"/>
                  </a:cubicBezTo>
                  <a:cubicBezTo>
                    <a:pt x="17050" y="10054"/>
                    <a:pt x="16955" y="11102"/>
                    <a:pt x="16574" y="11959"/>
                  </a:cubicBezTo>
                  <a:cubicBezTo>
                    <a:pt x="16193" y="12531"/>
                    <a:pt x="14954" y="12436"/>
                    <a:pt x="14764" y="13007"/>
                  </a:cubicBezTo>
                  <a:cubicBezTo>
                    <a:pt x="14573" y="13483"/>
                    <a:pt x="15431" y="13769"/>
                    <a:pt x="16193" y="13483"/>
                  </a:cubicBezTo>
                  <a:cubicBezTo>
                    <a:pt x="17431" y="13960"/>
                    <a:pt x="18288" y="14722"/>
                    <a:pt x="19145" y="15674"/>
                  </a:cubicBezTo>
                  <a:cubicBezTo>
                    <a:pt x="20479" y="17389"/>
                    <a:pt x="21050" y="19579"/>
                    <a:pt x="22765" y="21008"/>
                  </a:cubicBezTo>
                  <a:cubicBezTo>
                    <a:pt x="25051" y="19579"/>
                    <a:pt x="27337" y="19579"/>
                    <a:pt x="29623" y="21008"/>
                  </a:cubicBezTo>
                  <a:cubicBezTo>
                    <a:pt x="27337" y="22532"/>
                    <a:pt x="25051" y="24056"/>
                    <a:pt x="22765" y="25580"/>
                  </a:cubicBezTo>
                  <a:cubicBezTo>
                    <a:pt x="18860" y="26723"/>
                    <a:pt x="16574" y="32152"/>
                    <a:pt x="11335" y="30152"/>
                  </a:cubicBezTo>
                  <a:cubicBezTo>
                    <a:pt x="9239" y="26723"/>
                    <a:pt x="6191" y="28438"/>
                    <a:pt x="3429" y="28819"/>
                  </a:cubicBezTo>
                  <a:cubicBezTo>
                    <a:pt x="2477" y="28628"/>
                    <a:pt x="1619" y="28057"/>
                    <a:pt x="1048" y="27199"/>
                  </a:cubicBezTo>
                  <a:cubicBezTo>
                    <a:pt x="191" y="20627"/>
                    <a:pt x="2000" y="13960"/>
                    <a:pt x="0" y="7387"/>
                  </a:cubicBezTo>
                  <a:close/>
                </a:path>
              </a:pathLst>
            </a:custGeom>
            <a:solidFill>
              <a:srgbClr val="F6B4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473" name="Freeform: Shape 120">
              <a:extLst>
                <a:ext uri="{FF2B5EF4-FFF2-40B4-BE49-F238E27FC236}">
                  <a16:creationId xmlns:a16="http://schemas.microsoft.com/office/drawing/2014/main" id="{A5BE20E0-8F89-49C9-8D65-A5E42B924871}"/>
                </a:ext>
              </a:extLst>
            </p:cNvPr>
            <p:cNvSpPr/>
            <p:nvPr/>
          </p:nvSpPr>
          <p:spPr>
            <a:xfrm>
              <a:off x="9221223" y="2115992"/>
              <a:ext cx="24547" cy="18192"/>
            </a:xfrm>
            <a:custGeom>
              <a:avLst/>
              <a:gdLst>
                <a:gd name="connsiteX0" fmla="*/ 24548 w 24547"/>
                <a:gd name="connsiteY0" fmla="*/ 2762 h 18192"/>
                <a:gd name="connsiteX1" fmla="*/ 24548 w 24547"/>
                <a:gd name="connsiteY1" fmla="*/ 5048 h 18192"/>
                <a:gd name="connsiteX2" fmla="*/ 13594 w 24547"/>
                <a:gd name="connsiteY2" fmla="*/ 14573 h 18192"/>
                <a:gd name="connsiteX3" fmla="*/ 10927 w 24547"/>
                <a:gd name="connsiteY3" fmla="*/ 14192 h 18192"/>
                <a:gd name="connsiteX4" fmla="*/ 2259 w 24547"/>
                <a:gd name="connsiteY4" fmla="*/ 18193 h 18192"/>
                <a:gd name="connsiteX5" fmla="*/ 1783 w 24547"/>
                <a:gd name="connsiteY5" fmla="*/ 7334 h 18192"/>
                <a:gd name="connsiteX6" fmla="*/ 7974 w 24547"/>
                <a:gd name="connsiteY6" fmla="*/ 0 h 18192"/>
                <a:gd name="connsiteX7" fmla="*/ 7974 w 24547"/>
                <a:gd name="connsiteY7" fmla="*/ 5810 h 18192"/>
                <a:gd name="connsiteX8" fmla="*/ 23500 w 24547"/>
                <a:gd name="connsiteY8" fmla="*/ 1619 h 18192"/>
                <a:gd name="connsiteX9" fmla="*/ 24548 w 24547"/>
                <a:gd name="connsiteY9" fmla="*/ 2762 h 18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547" h="18192">
                  <a:moveTo>
                    <a:pt x="24548" y="2762"/>
                  </a:moveTo>
                  <a:cubicBezTo>
                    <a:pt x="24548" y="3524"/>
                    <a:pt x="24548" y="4286"/>
                    <a:pt x="24548" y="5048"/>
                  </a:cubicBezTo>
                  <a:cubicBezTo>
                    <a:pt x="21976" y="9525"/>
                    <a:pt x="16166" y="10192"/>
                    <a:pt x="13594" y="14573"/>
                  </a:cubicBezTo>
                  <a:cubicBezTo>
                    <a:pt x="12642" y="15049"/>
                    <a:pt x="11689" y="14859"/>
                    <a:pt x="10927" y="14192"/>
                  </a:cubicBezTo>
                  <a:cubicBezTo>
                    <a:pt x="7308" y="13525"/>
                    <a:pt x="4736" y="15430"/>
                    <a:pt x="2259" y="18193"/>
                  </a:cubicBezTo>
                  <a:cubicBezTo>
                    <a:pt x="-312" y="14478"/>
                    <a:pt x="-408" y="10954"/>
                    <a:pt x="1783" y="7334"/>
                  </a:cubicBezTo>
                  <a:cubicBezTo>
                    <a:pt x="-1551" y="1238"/>
                    <a:pt x="-598" y="0"/>
                    <a:pt x="7974" y="0"/>
                  </a:cubicBezTo>
                  <a:cubicBezTo>
                    <a:pt x="10165" y="3238"/>
                    <a:pt x="8832" y="5239"/>
                    <a:pt x="7974" y="5810"/>
                  </a:cubicBezTo>
                  <a:cubicBezTo>
                    <a:pt x="11118" y="2953"/>
                    <a:pt x="15975" y="-2096"/>
                    <a:pt x="23500" y="1619"/>
                  </a:cubicBezTo>
                  <a:cubicBezTo>
                    <a:pt x="23786" y="2000"/>
                    <a:pt x="24167" y="2381"/>
                    <a:pt x="24548" y="2762"/>
                  </a:cubicBezTo>
                  <a:close/>
                </a:path>
              </a:pathLst>
            </a:custGeom>
            <a:solidFill>
              <a:srgbClr val="FCC1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474" name="Freeform: Shape 121">
              <a:extLst>
                <a:ext uri="{FF2B5EF4-FFF2-40B4-BE49-F238E27FC236}">
                  <a16:creationId xmlns:a16="http://schemas.microsoft.com/office/drawing/2014/main" id="{6B15CAFA-2D7A-43C1-B819-B64B5CCFB1C0}"/>
                </a:ext>
              </a:extLst>
            </p:cNvPr>
            <p:cNvSpPr/>
            <p:nvPr/>
          </p:nvSpPr>
          <p:spPr>
            <a:xfrm>
              <a:off x="9229767" y="2132452"/>
              <a:ext cx="11587" cy="9493"/>
            </a:xfrm>
            <a:custGeom>
              <a:avLst/>
              <a:gdLst>
                <a:gd name="connsiteX0" fmla="*/ 6860 w 11587"/>
                <a:gd name="connsiteY0" fmla="*/ 19 h 9493"/>
                <a:gd name="connsiteX1" fmla="*/ 10384 w 11587"/>
                <a:gd name="connsiteY1" fmla="*/ 7258 h 9493"/>
                <a:gd name="connsiteX2" fmla="*/ 2 w 11587"/>
                <a:gd name="connsiteY2" fmla="*/ 4591 h 9493"/>
                <a:gd name="connsiteX3" fmla="*/ 6860 w 11587"/>
                <a:gd name="connsiteY3" fmla="*/ 19 h 9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587" h="9493">
                  <a:moveTo>
                    <a:pt x="6860" y="19"/>
                  </a:moveTo>
                  <a:cubicBezTo>
                    <a:pt x="11622" y="686"/>
                    <a:pt x="12765" y="4115"/>
                    <a:pt x="10384" y="7258"/>
                  </a:cubicBezTo>
                  <a:cubicBezTo>
                    <a:pt x="5526" y="13735"/>
                    <a:pt x="3907" y="4019"/>
                    <a:pt x="2" y="4591"/>
                  </a:cubicBezTo>
                  <a:cubicBezTo>
                    <a:pt x="-93" y="-553"/>
                    <a:pt x="3621" y="19"/>
                    <a:pt x="6860" y="19"/>
                  </a:cubicBezTo>
                  <a:close/>
                </a:path>
              </a:pathLst>
            </a:custGeom>
            <a:solidFill>
              <a:srgbClr val="F5B7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475" name="Freeform: Shape 122">
              <a:extLst>
                <a:ext uri="{FF2B5EF4-FFF2-40B4-BE49-F238E27FC236}">
                  <a16:creationId xmlns:a16="http://schemas.microsoft.com/office/drawing/2014/main" id="{48079AE7-EDA1-425F-B527-45ABE28E5088}"/>
                </a:ext>
              </a:extLst>
            </p:cNvPr>
            <p:cNvSpPr/>
            <p:nvPr/>
          </p:nvSpPr>
          <p:spPr>
            <a:xfrm>
              <a:off x="9245291" y="2109819"/>
              <a:ext cx="11294" cy="8967"/>
            </a:xfrm>
            <a:custGeom>
              <a:avLst/>
              <a:gdLst>
                <a:gd name="connsiteX0" fmla="*/ 2766 w 11294"/>
                <a:gd name="connsiteY0" fmla="*/ 4363 h 8967"/>
                <a:gd name="connsiteX1" fmla="*/ 9433 w 11294"/>
                <a:gd name="connsiteY1" fmla="*/ 363 h 8967"/>
                <a:gd name="connsiteX2" fmla="*/ 9624 w 11294"/>
                <a:gd name="connsiteY2" fmla="*/ 6649 h 8967"/>
                <a:gd name="connsiteX3" fmla="*/ 480 w 11294"/>
                <a:gd name="connsiteY3" fmla="*/ 8935 h 8967"/>
                <a:gd name="connsiteX4" fmla="*/ 480 w 11294"/>
                <a:gd name="connsiteY4" fmla="*/ 8935 h 8967"/>
                <a:gd name="connsiteX5" fmla="*/ 2766 w 11294"/>
                <a:gd name="connsiteY5" fmla="*/ 4363 h 8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294" h="8967">
                  <a:moveTo>
                    <a:pt x="2766" y="4363"/>
                  </a:moveTo>
                  <a:cubicBezTo>
                    <a:pt x="4195" y="1601"/>
                    <a:pt x="6195" y="-971"/>
                    <a:pt x="9433" y="363"/>
                  </a:cubicBezTo>
                  <a:cubicBezTo>
                    <a:pt x="13243" y="1887"/>
                    <a:pt x="10100" y="4458"/>
                    <a:pt x="9624" y="6649"/>
                  </a:cubicBezTo>
                  <a:cubicBezTo>
                    <a:pt x="7243" y="9983"/>
                    <a:pt x="3623" y="8649"/>
                    <a:pt x="480" y="8935"/>
                  </a:cubicBezTo>
                  <a:lnTo>
                    <a:pt x="480" y="8935"/>
                  </a:lnTo>
                  <a:cubicBezTo>
                    <a:pt x="-1044" y="6268"/>
                    <a:pt x="1432" y="5601"/>
                    <a:pt x="2766" y="4363"/>
                  </a:cubicBezTo>
                  <a:close/>
                </a:path>
              </a:pathLst>
            </a:custGeom>
            <a:solidFill>
              <a:srgbClr val="FCC1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476" name="Freeform: Shape 123">
              <a:extLst>
                <a:ext uri="{FF2B5EF4-FFF2-40B4-BE49-F238E27FC236}">
                  <a16:creationId xmlns:a16="http://schemas.microsoft.com/office/drawing/2014/main" id="{7F9E54E9-2A99-46A3-B66F-17D42A78EB77}"/>
                </a:ext>
              </a:extLst>
            </p:cNvPr>
            <p:cNvSpPr/>
            <p:nvPr/>
          </p:nvSpPr>
          <p:spPr>
            <a:xfrm>
              <a:off x="9234341" y="2121041"/>
              <a:ext cx="14455" cy="9858"/>
            </a:xfrm>
            <a:custGeom>
              <a:avLst/>
              <a:gdLst>
                <a:gd name="connsiteX0" fmla="*/ 0 w 14455"/>
                <a:gd name="connsiteY0" fmla="*/ 9144 h 9858"/>
                <a:gd name="connsiteX1" fmla="*/ 11430 w 14455"/>
                <a:gd name="connsiteY1" fmla="*/ 0 h 9858"/>
                <a:gd name="connsiteX2" fmla="*/ 12668 w 14455"/>
                <a:gd name="connsiteY2" fmla="*/ 3715 h 9858"/>
                <a:gd name="connsiteX3" fmla="*/ 2286 w 14455"/>
                <a:gd name="connsiteY3" fmla="*/ 9144 h 9858"/>
                <a:gd name="connsiteX4" fmla="*/ 0 w 14455"/>
                <a:gd name="connsiteY4" fmla="*/ 9144 h 9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455" h="9858">
                  <a:moveTo>
                    <a:pt x="0" y="9144"/>
                  </a:moveTo>
                  <a:cubicBezTo>
                    <a:pt x="1048" y="2572"/>
                    <a:pt x="7525" y="2953"/>
                    <a:pt x="11430" y="0"/>
                  </a:cubicBezTo>
                  <a:cubicBezTo>
                    <a:pt x="14288" y="381"/>
                    <a:pt x="15907" y="1619"/>
                    <a:pt x="12668" y="3715"/>
                  </a:cubicBezTo>
                  <a:cubicBezTo>
                    <a:pt x="9430" y="5905"/>
                    <a:pt x="5715" y="7334"/>
                    <a:pt x="2286" y="9144"/>
                  </a:cubicBezTo>
                  <a:cubicBezTo>
                    <a:pt x="1524" y="10096"/>
                    <a:pt x="762" y="10096"/>
                    <a:pt x="0" y="9144"/>
                  </a:cubicBezTo>
                  <a:close/>
                </a:path>
              </a:pathLst>
            </a:custGeom>
            <a:solidFill>
              <a:srgbClr val="F5B7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477" name="Freeform: Shape 124">
              <a:extLst>
                <a:ext uri="{FF2B5EF4-FFF2-40B4-BE49-F238E27FC236}">
                  <a16:creationId xmlns:a16="http://schemas.microsoft.com/office/drawing/2014/main" id="{1A850DD1-CD00-44DF-99E6-510A1DE8A9D0}"/>
                </a:ext>
              </a:extLst>
            </p:cNvPr>
            <p:cNvSpPr/>
            <p:nvPr/>
          </p:nvSpPr>
          <p:spPr>
            <a:xfrm>
              <a:off x="9215291" y="2111221"/>
              <a:ext cx="14859" cy="12105"/>
            </a:xfrm>
            <a:custGeom>
              <a:avLst/>
              <a:gdLst>
                <a:gd name="connsiteX0" fmla="*/ 14478 w 14859"/>
                <a:gd name="connsiteY0" fmla="*/ 5248 h 12105"/>
                <a:gd name="connsiteX1" fmla="*/ 7620 w 14859"/>
                <a:gd name="connsiteY1" fmla="*/ 12106 h 12105"/>
                <a:gd name="connsiteX2" fmla="*/ 3048 w 14859"/>
                <a:gd name="connsiteY2" fmla="*/ 9820 h 12105"/>
                <a:gd name="connsiteX3" fmla="*/ 0 w 14859"/>
                <a:gd name="connsiteY3" fmla="*/ 6486 h 12105"/>
                <a:gd name="connsiteX4" fmla="*/ 12859 w 14859"/>
                <a:gd name="connsiteY4" fmla="*/ 1152 h 12105"/>
                <a:gd name="connsiteX5" fmla="*/ 14859 w 14859"/>
                <a:gd name="connsiteY5" fmla="*/ 3629 h 12105"/>
                <a:gd name="connsiteX6" fmla="*/ 14478 w 14859"/>
                <a:gd name="connsiteY6" fmla="*/ 5248 h 121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859" h="12105">
                  <a:moveTo>
                    <a:pt x="14478" y="5248"/>
                  </a:moveTo>
                  <a:cubicBezTo>
                    <a:pt x="11240" y="6581"/>
                    <a:pt x="5144" y="4962"/>
                    <a:pt x="7620" y="12106"/>
                  </a:cubicBezTo>
                  <a:cubicBezTo>
                    <a:pt x="5715" y="12106"/>
                    <a:pt x="4001" y="11630"/>
                    <a:pt x="3048" y="9820"/>
                  </a:cubicBezTo>
                  <a:cubicBezTo>
                    <a:pt x="1619" y="9058"/>
                    <a:pt x="191" y="8391"/>
                    <a:pt x="0" y="6486"/>
                  </a:cubicBezTo>
                  <a:cubicBezTo>
                    <a:pt x="2477" y="295"/>
                    <a:pt x="6763" y="-1420"/>
                    <a:pt x="12859" y="1152"/>
                  </a:cubicBezTo>
                  <a:cubicBezTo>
                    <a:pt x="13716" y="1819"/>
                    <a:pt x="14383" y="2676"/>
                    <a:pt x="14859" y="3629"/>
                  </a:cubicBezTo>
                  <a:cubicBezTo>
                    <a:pt x="14764" y="4200"/>
                    <a:pt x="14573" y="4676"/>
                    <a:pt x="14478" y="5248"/>
                  </a:cubicBezTo>
                  <a:close/>
                </a:path>
              </a:pathLst>
            </a:custGeom>
            <a:solidFill>
              <a:srgbClr val="F8B9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478" name="Freeform: Shape 125">
              <a:extLst>
                <a:ext uri="{FF2B5EF4-FFF2-40B4-BE49-F238E27FC236}">
                  <a16:creationId xmlns:a16="http://schemas.microsoft.com/office/drawing/2014/main" id="{9AB8FA56-133E-43C3-A8D9-74352A94486F}"/>
                </a:ext>
              </a:extLst>
            </p:cNvPr>
            <p:cNvSpPr/>
            <p:nvPr/>
          </p:nvSpPr>
          <p:spPr>
            <a:xfrm>
              <a:off x="9208064" y="2127899"/>
              <a:ext cx="8839" cy="9143"/>
            </a:xfrm>
            <a:custGeom>
              <a:avLst/>
              <a:gdLst>
                <a:gd name="connsiteX0" fmla="*/ 1131 w 8839"/>
                <a:gd name="connsiteY0" fmla="*/ 4572 h 9143"/>
                <a:gd name="connsiteX1" fmla="*/ 7989 w 8839"/>
                <a:gd name="connsiteY1" fmla="*/ 0 h 9143"/>
                <a:gd name="connsiteX2" fmla="*/ 1131 w 8839"/>
                <a:gd name="connsiteY2" fmla="*/ 9144 h 9143"/>
                <a:gd name="connsiteX3" fmla="*/ 178 w 8839"/>
                <a:gd name="connsiteY3" fmla="*/ 8191 h 9143"/>
                <a:gd name="connsiteX4" fmla="*/ 1131 w 8839"/>
                <a:gd name="connsiteY4" fmla="*/ 4572 h 9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839" h="9143">
                  <a:moveTo>
                    <a:pt x="1131" y="4572"/>
                  </a:moveTo>
                  <a:cubicBezTo>
                    <a:pt x="3417" y="3048"/>
                    <a:pt x="5703" y="1524"/>
                    <a:pt x="7989" y="0"/>
                  </a:cubicBezTo>
                  <a:cubicBezTo>
                    <a:pt x="10846" y="6953"/>
                    <a:pt x="5989" y="8001"/>
                    <a:pt x="1131" y="9144"/>
                  </a:cubicBezTo>
                  <a:cubicBezTo>
                    <a:pt x="845" y="8858"/>
                    <a:pt x="559" y="8477"/>
                    <a:pt x="178" y="8191"/>
                  </a:cubicBezTo>
                  <a:cubicBezTo>
                    <a:pt x="-203" y="6763"/>
                    <a:pt x="-12" y="5524"/>
                    <a:pt x="1131" y="4572"/>
                  </a:cubicBezTo>
                  <a:close/>
                </a:path>
              </a:pathLst>
            </a:custGeom>
            <a:solidFill>
              <a:srgbClr val="F8B9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479" name="Freeform: Shape 126">
              <a:extLst>
                <a:ext uri="{FF2B5EF4-FFF2-40B4-BE49-F238E27FC236}">
                  <a16:creationId xmlns:a16="http://schemas.microsoft.com/office/drawing/2014/main" id="{A9CF78E0-1CD7-4FA5-89A6-61428FBFE401}"/>
                </a:ext>
              </a:extLst>
            </p:cNvPr>
            <p:cNvSpPr/>
            <p:nvPr/>
          </p:nvSpPr>
          <p:spPr>
            <a:xfrm>
              <a:off x="9207592" y="2117590"/>
              <a:ext cx="10746" cy="7418"/>
            </a:xfrm>
            <a:custGeom>
              <a:avLst/>
              <a:gdLst>
                <a:gd name="connsiteX0" fmla="*/ 8461 w 10746"/>
                <a:gd name="connsiteY0" fmla="*/ 1164 h 7418"/>
                <a:gd name="connsiteX1" fmla="*/ 10747 w 10746"/>
                <a:gd name="connsiteY1" fmla="*/ 3450 h 7418"/>
                <a:gd name="connsiteX2" fmla="*/ 6175 w 10746"/>
                <a:gd name="connsiteY2" fmla="*/ 5832 h 7418"/>
                <a:gd name="connsiteX3" fmla="*/ 555 w 10746"/>
                <a:gd name="connsiteY3" fmla="*/ 6689 h 7418"/>
                <a:gd name="connsiteX4" fmla="*/ 1603 w 10746"/>
                <a:gd name="connsiteY4" fmla="*/ 3450 h 7418"/>
                <a:gd name="connsiteX5" fmla="*/ 8461 w 10746"/>
                <a:gd name="connsiteY5" fmla="*/ 1164 h 74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746" h="7418">
                  <a:moveTo>
                    <a:pt x="8461" y="1164"/>
                  </a:moveTo>
                  <a:cubicBezTo>
                    <a:pt x="9223" y="1926"/>
                    <a:pt x="9985" y="2688"/>
                    <a:pt x="10747" y="3450"/>
                  </a:cubicBezTo>
                  <a:cubicBezTo>
                    <a:pt x="9223" y="4212"/>
                    <a:pt x="7699" y="4974"/>
                    <a:pt x="6175" y="5832"/>
                  </a:cubicBezTo>
                  <a:cubicBezTo>
                    <a:pt x="4270" y="6213"/>
                    <a:pt x="2555" y="8594"/>
                    <a:pt x="555" y="6689"/>
                  </a:cubicBezTo>
                  <a:cubicBezTo>
                    <a:pt x="-683" y="5546"/>
                    <a:pt x="365" y="4212"/>
                    <a:pt x="1603" y="3450"/>
                  </a:cubicBezTo>
                  <a:cubicBezTo>
                    <a:pt x="3222" y="498"/>
                    <a:pt x="5127" y="-1312"/>
                    <a:pt x="8461" y="1164"/>
                  </a:cubicBezTo>
                  <a:close/>
                </a:path>
              </a:pathLst>
            </a:custGeom>
            <a:solidFill>
              <a:srgbClr val="EDAD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480" name="Freeform: Shape 127">
              <a:extLst>
                <a:ext uri="{FF2B5EF4-FFF2-40B4-BE49-F238E27FC236}">
                  <a16:creationId xmlns:a16="http://schemas.microsoft.com/office/drawing/2014/main" id="{9A200307-4A89-4967-8F3F-DB521C794F34}"/>
                </a:ext>
              </a:extLst>
            </p:cNvPr>
            <p:cNvSpPr/>
            <p:nvPr/>
          </p:nvSpPr>
          <p:spPr>
            <a:xfrm>
              <a:off x="9202337" y="2135623"/>
              <a:ext cx="6858" cy="8181"/>
            </a:xfrm>
            <a:custGeom>
              <a:avLst/>
              <a:gdLst>
                <a:gd name="connsiteX0" fmla="*/ 0 w 6858"/>
                <a:gd name="connsiteY0" fmla="*/ 8182 h 8181"/>
                <a:gd name="connsiteX1" fmla="*/ 0 w 6858"/>
                <a:gd name="connsiteY1" fmla="*/ 1324 h 8181"/>
                <a:gd name="connsiteX2" fmla="*/ 6858 w 6858"/>
                <a:gd name="connsiteY2" fmla="*/ 1324 h 8181"/>
                <a:gd name="connsiteX3" fmla="*/ 6858 w 6858"/>
                <a:gd name="connsiteY3" fmla="*/ 1324 h 8181"/>
                <a:gd name="connsiteX4" fmla="*/ 6858 w 6858"/>
                <a:gd name="connsiteY4" fmla="*/ 3610 h 8181"/>
                <a:gd name="connsiteX5" fmla="*/ 0 w 6858"/>
                <a:gd name="connsiteY5" fmla="*/ 8182 h 8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858" h="8181">
                  <a:moveTo>
                    <a:pt x="0" y="8182"/>
                  </a:moveTo>
                  <a:cubicBezTo>
                    <a:pt x="0" y="5896"/>
                    <a:pt x="0" y="3610"/>
                    <a:pt x="0" y="1324"/>
                  </a:cubicBezTo>
                  <a:cubicBezTo>
                    <a:pt x="2286" y="-295"/>
                    <a:pt x="4572" y="-581"/>
                    <a:pt x="6858" y="1324"/>
                  </a:cubicBezTo>
                  <a:lnTo>
                    <a:pt x="6858" y="1324"/>
                  </a:lnTo>
                  <a:cubicBezTo>
                    <a:pt x="6858" y="2086"/>
                    <a:pt x="6858" y="2848"/>
                    <a:pt x="6858" y="3610"/>
                  </a:cubicBezTo>
                  <a:cubicBezTo>
                    <a:pt x="5620" y="6658"/>
                    <a:pt x="3334" y="8182"/>
                    <a:pt x="0" y="8182"/>
                  </a:cubicBezTo>
                  <a:close/>
                </a:path>
              </a:pathLst>
            </a:custGeom>
            <a:solidFill>
              <a:srgbClr val="F8B9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481" name="Freeform: Shape 128">
              <a:extLst>
                <a:ext uri="{FF2B5EF4-FFF2-40B4-BE49-F238E27FC236}">
                  <a16:creationId xmlns:a16="http://schemas.microsoft.com/office/drawing/2014/main" id="{4911A15B-46A7-4115-83F9-FE05CE88EC23}"/>
                </a:ext>
              </a:extLst>
            </p:cNvPr>
            <p:cNvSpPr/>
            <p:nvPr/>
          </p:nvSpPr>
          <p:spPr>
            <a:xfrm>
              <a:off x="9228116" y="2130185"/>
              <a:ext cx="8511" cy="6857"/>
            </a:xfrm>
            <a:custGeom>
              <a:avLst/>
              <a:gdLst>
                <a:gd name="connsiteX0" fmla="*/ 6225 w 8511"/>
                <a:gd name="connsiteY0" fmla="*/ 0 h 6857"/>
                <a:gd name="connsiteX1" fmla="*/ 8511 w 8511"/>
                <a:gd name="connsiteY1" fmla="*/ 0 h 6857"/>
                <a:gd name="connsiteX2" fmla="*/ 8511 w 8511"/>
                <a:gd name="connsiteY2" fmla="*/ 2286 h 6857"/>
                <a:gd name="connsiteX3" fmla="*/ 1653 w 8511"/>
                <a:gd name="connsiteY3" fmla="*/ 6858 h 6857"/>
                <a:gd name="connsiteX4" fmla="*/ 3939 w 8511"/>
                <a:gd name="connsiteY4" fmla="*/ 0 h 6857"/>
                <a:gd name="connsiteX5" fmla="*/ 6225 w 8511"/>
                <a:gd name="connsiteY5" fmla="*/ 0 h 6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511" h="6857">
                  <a:moveTo>
                    <a:pt x="6225" y="0"/>
                  </a:moveTo>
                  <a:cubicBezTo>
                    <a:pt x="6987" y="0"/>
                    <a:pt x="7749" y="0"/>
                    <a:pt x="8511" y="0"/>
                  </a:cubicBezTo>
                  <a:cubicBezTo>
                    <a:pt x="8511" y="762"/>
                    <a:pt x="8511" y="1524"/>
                    <a:pt x="8511" y="2286"/>
                  </a:cubicBezTo>
                  <a:cubicBezTo>
                    <a:pt x="6225" y="3810"/>
                    <a:pt x="3939" y="5334"/>
                    <a:pt x="1653" y="6858"/>
                  </a:cubicBezTo>
                  <a:cubicBezTo>
                    <a:pt x="-3014" y="2762"/>
                    <a:pt x="3653" y="2477"/>
                    <a:pt x="3939" y="0"/>
                  </a:cubicBezTo>
                  <a:cubicBezTo>
                    <a:pt x="4701" y="0"/>
                    <a:pt x="5463" y="0"/>
                    <a:pt x="6225" y="0"/>
                  </a:cubicBezTo>
                  <a:close/>
                </a:path>
              </a:pathLst>
            </a:custGeom>
            <a:solidFill>
              <a:srgbClr val="F0B1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482" name="Freeform: Shape 129">
              <a:extLst>
                <a:ext uri="{FF2B5EF4-FFF2-40B4-BE49-F238E27FC236}">
                  <a16:creationId xmlns:a16="http://schemas.microsoft.com/office/drawing/2014/main" id="{62F47424-B468-4485-87C5-B5755C4BBCE1}"/>
                </a:ext>
              </a:extLst>
            </p:cNvPr>
            <p:cNvSpPr/>
            <p:nvPr/>
          </p:nvSpPr>
          <p:spPr>
            <a:xfrm>
              <a:off x="9253268" y="2137042"/>
              <a:ext cx="3933" cy="5543"/>
            </a:xfrm>
            <a:custGeom>
              <a:avLst/>
              <a:gdLst>
                <a:gd name="connsiteX0" fmla="*/ 1647 w 3933"/>
                <a:gd name="connsiteY0" fmla="*/ 0 h 5543"/>
                <a:gd name="connsiteX1" fmla="*/ 3933 w 3933"/>
                <a:gd name="connsiteY1" fmla="*/ 0 h 5543"/>
                <a:gd name="connsiteX2" fmla="*/ 1171 w 3933"/>
                <a:gd name="connsiteY2" fmla="*/ 5429 h 5543"/>
                <a:gd name="connsiteX3" fmla="*/ 1647 w 3933"/>
                <a:gd name="connsiteY3" fmla="*/ 0 h 5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3" h="5543">
                  <a:moveTo>
                    <a:pt x="1647" y="0"/>
                  </a:moveTo>
                  <a:cubicBezTo>
                    <a:pt x="2409" y="0"/>
                    <a:pt x="3171" y="0"/>
                    <a:pt x="3933" y="0"/>
                  </a:cubicBezTo>
                  <a:cubicBezTo>
                    <a:pt x="3267" y="2096"/>
                    <a:pt x="5172" y="6287"/>
                    <a:pt x="1171" y="5429"/>
                  </a:cubicBezTo>
                  <a:cubicBezTo>
                    <a:pt x="-1591" y="4763"/>
                    <a:pt x="1362" y="1810"/>
                    <a:pt x="1647" y="0"/>
                  </a:cubicBezTo>
                  <a:close/>
                </a:path>
              </a:pathLst>
            </a:custGeom>
            <a:solidFill>
              <a:srgbClr val="F4B3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483" name="Freeform: Shape 130">
              <a:extLst>
                <a:ext uri="{FF2B5EF4-FFF2-40B4-BE49-F238E27FC236}">
                  <a16:creationId xmlns:a16="http://schemas.microsoft.com/office/drawing/2014/main" id="{6499B650-A22D-4762-BE30-A1EF7CED37FA}"/>
                </a:ext>
              </a:extLst>
            </p:cNvPr>
            <p:cNvSpPr/>
            <p:nvPr/>
          </p:nvSpPr>
          <p:spPr>
            <a:xfrm>
              <a:off x="9229769" y="2092693"/>
              <a:ext cx="17487" cy="22335"/>
            </a:xfrm>
            <a:custGeom>
              <a:avLst/>
              <a:gdLst>
                <a:gd name="connsiteX0" fmla="*/ 13716 w 17487"/>
                <a:gd name="connsiteY0" fmla="*/ 916 h 22335"/>
                <a:gd name="connsiteX1" fmla="*/ 16002 w 17487"/>
                <a:gd name="connsiteY1" fmla="*/ 21490 h 22335"/>
                <a:gd name="connsiteX2" fmla="*/ 9906 w 17487"/>
                <a:gd name="connsiteY2" fmla="*/ 21966 h 22335"/>
                <a:gd name="connsiteX3" fmla="*/ 6001 w 17487"/>
                <a:gd name="connsiteY3" fmla="*/ 13489 h 22335"/>
                <a:gd name="connsiteX4" fmla="*/ 4286 w 17487"/>
                <a:gd name="connsiteY4" fmla="*/ 7583 h 22335"/>
                <a:gd name="connsiteX5" fmla="*/ 0 w 17487"/>
                <a:gd name="connsiteY5" fmla="*/ 3297 h 22335"/>
                <a:gd name="connsiteX6" fmla="*/ 2286 w 17487"/>
                <a:gd name="connsiteY6" fmla="*/ 1011 h 22335"/>
                <a:gd name="connsiteX7" fmla="*/ 13716 w 17487"/>
                <a:gd name="connsiteY7" fmla="*/ 916 h 22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487" h="22335">
                  <a:moveTo>
                    <a:pt x="13716" y="916"/>
                  </a:moveTo>
                  <a:cubicBezTo>
                    <a:pt x="20765" y="7107"/>
                    <a:pt x="15716" y="14536"/>
                    <a:pt x="16002" y="21490"/>
                  </a:cubicBezTo>
                  <a:cubicBezTo>
                    <a:pt x="14097" y="22823"/>
                    <a:pt x="12002" y="22252"/>
                    <a:pt x="9906" y="21966"/>
                  </a:cubicBezTo>
                  <a:cubicBezTo>
                    <a:pt x="5429" y="20537"/>
                    <a:pt x="572" y="19204"/>
                    <a:pt x="6001" y="13489"/>
                  </a:cubicBezTo>
                  <a:cubicBezTo>
                    <a:pt x="9144" y="10155"/>
                    <a:pt x="5715" y="9298"/>
                    <a:pt x="4286" y="7583"/>
                  </a:cubicBezTo>
                  <a:cubicBezTo>
                    <a:pt x="2667" y="6345"/>
                    <a:pt x="953" y="5202"/>
                    <a:pt x="0" y="3297"/>
                  </a:cubicBezTo>
                  <a:cubicBezTo>
                    <a:pt x="762" y="2535"/>
                    <a:pt x="1524" y="1773"/>
                    <a:pt x="2286" y="1011"/>
                  </a:cubicBezTo>
                  <a:cubicBezTo>
                    <a:pt x="6096" y="-1561"/>
                    <a:pt x="9906" y="1678"/>
                    <a:pt x="13716" y="916"/>
                  </a:cubicBezTo>
                  <a:close/>
                </a:path>
              </a:pathLst>
            </a:custGeom>
            <a:solidFill>
              <a:srgbClr val="FABD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484" name="Freeform: Shape 131">
              <a:extLst>
                <a:ext uri="{FF2B5EF4-FFF2-40B4-BE49-F238E27FC236}">
                  <a16:creationId xmlns:a16="http://schemas.microsoft.com/office/drawing/2014/main" id="{B0EE9A2F-27BA-4662-BAC7-5B514FA6E45A}"/>
                </a:ext>
              </a:extLst>
            </p:cNvPr>
            <p:cNvSpPr/>
            <p:nvPr/>
          </p:nvSpPr>
          <p:spPr>
            <a:xfrm>
              <a:off x="9210797" y="2093001"/>
              <a:ext cx="14730" cy="9751"/>
            </a:xfrm>
            <a:custGeom>
              <a:avLst/>
              <a:gdLst>
                <a:gd name="connsiteX0" fmla="*/ 5256 w 14730"/>
                <a:gd name="connsiteY0" fmla="*/ 9751 h 9751"/>
                <a:gd name="connsiteX1" fmla="*/ 2970 w 14730"/>
                <a:gd name="connsiteY1" fmla="*/ 9751 h 9751"/>
                <a:gd name="connsiteX2" fmla="*/ 2970 w 14730"/>
                <a:gd name="connsiteY2" fmla="*/ 2893 h 9751"/>
                <a:gd name="connsiteX3" fmla="*/ 9828 w 14730"/>
                <a:gd name="connsiteY3" fmla="*/ 607 h 9751"/>
                <a:gd name="connsiteX4" fmla="*/ 14400 w 14730"/>
                <a:gd name="connsiteY4" fmla="*/ 2893 h 9751"/>
                <a:gd name="connsiteX5" fmla="*/ 13162 w 14730"/>
                <a:gd name="connsiteY5" fmla="*/ 6703 h 9751"/>
                <a:gd name="connsiteX6" fmla="*/ 5256 w 14730"/>
                <a:gd name="connsiteY6" fmla="*/ 9751 h 9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0" h="9751">
                  <a:moveTo>
                    <a:pt x="5256" y="9751"/>
                  </a:moveTo>
                  <a:cubicBezTo>
                    <a:pt x="4494" y="9751"/>
                    <a:pt x="3732" y="9751"/>
                    <a:pt x="2970" y="9751"/>
                  </a:cubicBezTo>
                  <a:cubicBezTo>
                    <a:pt x="3732" y="7465"/>
                    <a:pt x="-4078" y="5179"/>
                    <a:pt x="2970" y="2893"/>
                  </a:cubicBezTo>
                  <a:cubicBezTo>
                    <a:pt x="4970" y="1179"/>
                    <a:pt x="6685" y="-1107"/>
                    <a:pt x="9828" y="607"/>
                  </a:cubicBezTo>
                  <a:cubicBezTo>
                    <a:pt x="11733" y="607"/>
                    <a:pt x="13448" y="1083"/>
                    <a:pt x="14400" y="2893"/>
                  </a:cubicBezTo>
                  <a:cubicBezTo>
                    <a:pt x="15257" y="4608"/>
                    <a:pt x="14305" y="5655"/>
                    <a:pt x="13162" y="6703"/>
                  </a:cubicBezTo>
                  <a:cubicBezTo>
                    <a:pt x="10781" y="8418"/>
                    <a:pt x="7637" y="7941"/>
                    <a:pt x="5256" y="9751"/>
                  </a:cubicBezTo>
                  <a:close/>
                </a:path>
              </a:pathLst>
            </a:custGeom>
            <a:solidFill>
              <a:srgbClr val="FDCC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485" name="Freeform: Shape 132">
              <a:extLst>
                <a:ext uri="{FF2B5EF4-FFF2-40B4-BE49-F238E27FC236}">
                  <a16:creationId xmlns:a16="http://schemas.microsoft.com/office/drawing/2014/main" id="{2A90AF5B-057E-46AC-96B4-A681F367F6C6}"/>
                </a:ext>
              </a:extLst>
            </p:cNvPr>
            <p:cNvSpPr/>
            <p:nvPr/>
          </p:nvSpPr>
          <p:spPr>
            <a:xfrm>
              <a:off x="9208195" y="2059318"/>
              <a:ext cx="8522" cy="9907"/>
            </a:xfrm>
            <a:custGeom>
              <a:avLst/>
              <a:gdLst>
                <a:gd name="connsiteX0" fmla="*/ 3286 w 8522"/>
                <a:gd name="connsiteY0" fmla="*/ 95 h 9907"/>
                <a:gd name="connsiteX1" fmla="*/ 7858 w 8522"/>
                <a:gd name="connsiteY1" fmla="*/ 2381 h 9907"/>
                <a:gd name="connsiteX2" fmla="*/ 1953 w 8522"/>
                <a:gd name="connsiteY2" fmla="*/ 9906 h 9907"/>
                <a:gd name="connsiteX3" fmla="*/ 1000 w 8522"/>
                <a:gd name="connsiteY3" fmla="*/ 4572 h 9907"/>
                <a:gd name="connsiteX4" fmla="*/ 1000 w 8522"/>
                <a:gd name="connsiteY4" fmla="*/ 0 h 9907"/>
                <a:gd name="connsiteX5" fmla="*/ 3286 w 8522"/>
                <a:gd name="connsiteY5" fmla="*/ 95 h 9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522" h="9907">
                  <a:moveTo>
                    <a:pt x="3286" y="95"/>
                  </a:moveTo>
                  <a:cubicBezTo>
                    <a:pt x="4239" y="1905"/>
                    <a:pt x="5953" y="2381"/>
                    <a:pt x="7858" y="2381"/>
                  </a:cubicBezTo>
                  <a:cubicBezTo>
                    <a:pt x="10430" y="8382"/>
                    <a:pt x="4905" y="9811"/>
                    <a:pt x="1953" y="9906"/>
                  </a:cubicBezTo>
                  <a:cubicBezTo>
                    <a:pt x="-2905" y="10001"/>
                    <a:pt x="3858" y="6096"/>
                    <a:pt x="1000" y="4572"/>
                  </a:cubicBezTo>
                  <a:cubicBezTo>
                    <a:pt x="-333" y="3048"/>
                    <a:pt x="-333" y="1524"/>
                    <a:pt x="1000" y="0"/>
                  </a:cubicBezTo>
                  <a:cubicBezTo>
                    <a:pt x="1762" y="95"/>
                    <a:pt x="2524" y="95"/>
                    <a:pt x="3286" y="95"/>
                  </a:cubicBezTo>
                  <a:close/>
                </a:path>
              </a:pathLst>
            </a:custGeom>
            <a:solidFill>
              <a:srgbClr val="F9C30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486" name="Freeform: Shape 133">
              <a:extLst>
                <a:ext uri="{FF2B5EF4-FFF2-40B4-BE49-F238E27FC236}">
                  <a16:creationId xmlns:a16="http://schemas.microsoft.com/office/drawing/2014/main" id="{873E1E45-15A6-4F5F-9D43-B4E529D9AC5A}"/>
                </a:ext>
              </a:extLst>
            </p:cNvPr>
            <p:cNvSpPr/>
            <p:nvPr/>
          </p:nvSpPr>
          <p:spPr>
            <a:xfrm>
              <a:off x="9203062" y="2071645"/>
              <a:ext cx="5457" cy="8819"/>
            </a:xfrm>
            <a:custGeom>
              <a:avLst/>
              <a:gdLst>
                <a:gd name="connsiteX0" fmla="*/ 609 w 5457"/>
                <a:gd name="connsiteY0" fmla="*/ 8819 h 8819"/>
                <a:gd name="connsiteX1" fmla="*/ 1847 w 5457"/>
                <a:gd name="connsiteY1" fmla="*/ 56 h 8819"/>
                <a:gd name="connsiteX2" fmla="*/ 4514 w 5457"/>
                <a:gd name="connsiteY2" fmla="*/ 1390 h 8819"/>
                <a:gd name="connsiteX3" fmla="*/ 609 w 5457"/>
                <a:gd name="connsiteY3" fmla="*/ 8819 h 8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57" h="8819">
                  <a:moveTo>
                    <a:pt x="609" y="8819"/>
                  </a:moveTo>
                  <a:cubicBezTo>
                    <a:pt x="1943" y="5867"/>
                    <a:pt x="-2248" y="2152"/>
                    <a:pt x="1847" y="56"/>
                  </a:cubicBezTo>
                  <a:cubicBezTo>
                    <a:pt x="2419" y="-229"/>
                    <a:pt x="4038" y="628"/>
                    <a:pt x="4514" y="1390"/>
                  </a:cubicBezTo>
                  <a:cubicBezTo>
                    <a:pt x="7181" y="5581"/>
                    <a:pt x="3657" y="7200"/>
                    <a:pt x="609" y="8819"/>
                  </a:cubicBezTo>
                  <a:close/>
                </a:path>
              </a:pathLst>
            </a:custGeom>
            <a:solidFill>
              <a:srgbClr val="F9C30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487" name="Freeform: Shape 134">
              <a:extLst>
                <a:ext uri="{FF2B5EF4-FFF2-40B4-BE49-F238E27FC236}">
                  <a16:creationId xmlns:a16="http://schemas.microsoft.com/office/drawing/2014/main" id="{EA01597E-D042-47DB-BF2A-E13C39D4A9CD}"/>
                </a:ext>
              </a:extLst>
            </p:cNvPr>
            <p:cNvSpPr/>
            <p:nvPr/>
          </p:nvSpPr>
          <p:spPr>
            <a:xfrm>
              <a:off x="9201678" y="2057128"/>
              <a:ext cx="7517" cy="9144"/>
            </a:xfrm>
            <a:custGeom>
              <a:avLst/>
              <a:gdLst>
                <a:gd name="connsiteX0" fmla="*/ 7517 w 7517"/>
                <a:gd name="connsiteY0" fmla="*/ 2286 h 9144"/>
                <a:gd name="connsiteX1" fmla="*/ 7517 w 7517"/>
                <a:gd name="connsiteY1" fmla="*/ 6858 h 9144"/>
                <a:gd name="connsiteX2" fmla="*/ 659 w 7517"/>
                <a:gd name="connsiteY2" fmla="*/ 9144 h 9144"/>
                <a:gd name="connsiteX3" fmla="*/ 7517 w 7517"/>
                <a:gd name="connsiteY3" fmla="*/ 0 h 9144"/>
                <a:gd name="connsiteX4" fmla="*/ 7517 w 7517"/>
                <a:gd name="connsiteY4" fmla="*/ 2286 h 9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17" h="9144">
                  <a:moveTo>
                    <a:pt x="7517" y="2286"/>
                  </a:moveTo>
                  <a:cubicBezTo>
                    <a:pt x="7517" y="3810"/>
                    <a:pt x="7517" y="5334"/>
                    <a:pt x="7517" y="6858"/>
                  </a:cubicBezTo>
                  <a:cubicBezTo>
                    <a:pt x="5231" y="7620"/>
                    <a:pt x="2945" y="8382"/>
                    <a:pt x="659" y="9144"/>
                  </a:cubicBezTo>
                  <a:cubicBezTo>
                    <a:pt x="-2294" y="2096"/>
                    <a:pt x="5517" y="3239"/>
                    <a:pt x="7517" y="0"/>
                  </a:cubicBezTo>
                  <a:cubicBezTo>
                    <a:pt x="7517" y="762"/>
                    <a:pt x="7517" y="1524"/>
                    <a:pt x="7517" y="2286"/>
                  </a:cubicBezTo>
                  <a:close/>
                </a:path>
              </a:pathLst>
            </a:custGeom>
            <a:solidFill>
              <a:srgbClr val="F2B60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488" name="Freeform: Shape 135">
              <a:extLst>
                <a:ext uri="{FF2B5EF4-FFF2-40B4-BE49-F238E27FC236}">
                  <a16:creationId xmlns:a16="http://schemas.microsoft.com/office/drawing/2014/main" id="{B0D5EB71-59FE-4018-822E-820CA5E8B81A}"/>
                </a:ext>
              </a:extLst>
            </p:cNvPr>
            <p:cNvSpPr/>
            <p:nvPr/>
          </p:nvSpPr>
          <p:spPr>
            <a:xfrm>
              <a:off x="9221952" y="2095894"/>
              <a:ext cx="12388" cy="7352"/>
            </a:xfrm>
            <a:custGeom>
              <a:avLst/>
              <a:gdLst>
                <a:gd name="connsiteX0" fmla="*/ 959 w 12388"/>
                <a:gd name="connsiteY0" fmla="*/ 2286 h 7352"/>
                <a:gd name="connsiteX1" fmla="*/ 3245 w 12388"/>
                <a:gd name="connsiteY1" fmla="*/ 0 h 7352"/>
                <a:gd name="connsiteX2" fmla="*/ 7817 w 12388"/>
                <a:gd name="connsiteY2" fmla="*/ 0 h 7352"/>
                <a:gd name="connsiteX3" fmla="*/ 12389 w 12388"/>
                <a:gd name="connsiteY3" fmla="*/ 2286 h 7352"/>
                <a:gd name="connsiteX4" fmla="*/ 5817 w 12388"/>
                <a:gd name="connsiteY4" fmla="*/ 6953 h 7352"/>
                <a:gd name="connsiteX5" fmla="*/ 959 w 12388"/>
                <a:gd name="connsiteY5" fmla="*/ 2286 h 7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388" h="7352">
                  <a:moveTo>
                    <a:pt x="959" y="2286"/>
                  </a:moveTo>
                  <a:cubicBezTo>
                    <a:pt x="1721" y="1524"/>
                    <a:pt x="2483" y="762"/>
                    <a:pt x="3245" y="0"/>
                  </a:cubicBezTo>
                  <a:cubicBezTo>
                    <a:pt x="4769" y="0"/>
                    <a:pt x="6293" y="0"/>
                    <a:pt x="7817" y="0"/>
                  </a:cubicBezTo>
                  <a:cubicBezTo>
                    <a:pt x="9722" y="95"/>
                    <a:pt x="11436" y="476"/>
                    <a:pt x="12389" y="2286"/>
                  </a:cubicBezTo>
                  <a:cubicBezTo>
                    <a:pt x="10960" y="4858"/>
                    <a:pt x="8388" y="6001"/>
                    <a:pt x="5817" y="6953"/>
                  </a:cubicBezTo>
                  <a:cubicBezTo>
                    <a:pt x="2197" y="7430"/>
                    <a:pt x="-1899" y="8573"/>
                    <a:pt x="959" y="2286"/>
                  </a:cubicBezTo>
                  <a:close/>
                </a:path>
              </a:pathLst>
            </a:custGeom>
            <a:solidFill>
              <a:srgbClr val="F4B7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489" name="Freeform: Shape 136">
              <a:extLst>
                <a:ext uri="{FF2B5EF4-FFF2-40B4-BE49-F238E27FC236}">
                  <a16:creationId xmlns:a16="http://schemas.microsoft.com/office/drawing/2014/main" id="{770CB45E-8212-48D5-ABD0-64A6E1000E9D}"/>
                </a:ext>
              </a:extLst>
            </p:cNvPr>
            <p:cNvSpPr/>
            <p:nvPr/>
          </p:nvSpPr>
          <p:spPr>
            <a:xfrm>
              <a:off x="9213767" y="2089385"/>
              <a:ext cx="7707" cy="6509"/>
            </a:xfrm>
            <a:custGeom>
              <a:avLst/>
              <a:gdLst>
                <a:gd name="connsiteX0" fmla="*/ 6858 w 7707"/>
                <a:gd name="connsiteY0" fmla="*/ 4223 h 6509"/>
                <a:gd name="connsiteX1" fmla="*/ 0 w 7707"/>
                <a:gd name="connsiteY1" fmla="*/ 6509 h 6509"/>
                <a:gd name="connsiteX2" fmla="*/ 6001 w 7707"/>
                <a:gd name="connsiteY2" fmla="*/ 32 h 6509"/>
                <a:gd name="connsiteX3" fmla="*/ 6858 w 7707"/>
                <a:gd name="connsiteY3" fmla="*/ 4223 h 65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707" h="6509">
                  <a:moveTo>
                    <a:pt x="6858" y="4223"/>
                  </a:moveTo>
                  <a:cubicBezTo>
                    <a:pt x="4572" y="4985"/>
                    <a:pt x="2286" y="5747"/>
                    <a:pt x="0" y="6509"/>
                  </a:cubicBezTo>
                  <a:cubicBezTo>
                    <a:pt x="286" y="2699"/>
                    <a:pt x="1810" y="-349"/>
                    <a:pt x="6001" y="32"/>
                  </a:cubicBezTo>
                  <a:cubicBezTo>
                    <a:pt x="9049" y="223"/>
                    <a:pt x="7144" y="2699"/>
                    <a:pt x="6858" y="4223"/>
                  </a:cubicBezTo>
                  <a:close/>
                </a:path>
              </a:pathLst>
            </a:custGeom>
            <a:solidFill>
              <a:srgbClr val="F9BF0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490" name="Freeform: Shape 137">
              <a:extLst>
                <a:ext uri="{FF2B5EF4-FFF2-40B4-BE49-F238E27FC236}">
                  <a16:creationId xmlns:a16="http://schemas.microsoft.com/office/drawing/2014/main" id="{774F1BBF-ADEC-4B47-BC01-C670BF7577A3}"/>
                </a:ext>
              </a:extLst>
            </p:cNvPr>
            <p:cNvSpPr/>
            <p:nvPr/>
          </p:nvSpPr>
          <p:spPr>
            <a:xfrm>
              <a:off x="9227483" y="2066272"/>
              <a:ext cx="6885" cy="9144"/>
            </a:xfrm>
            <a:custGeom>
              <a:avLst/>
              <a:gdLst>
                <a:gd name="connsiteX0" fmla="*/ 0 w 6885"/>
                <a:gd name="connsiteY0" fmla="*/ 2286 h 9144"/>
                <a:gd name="connsiteX1" fmla="*/ 6858 w 6885"/>
                <a:gd name="connsiteY1" fmla="*/ 0 h 9144"/>
                <a:gd name="connsiteX2" fmla="*/ 2286 w 6885"/>
                <a:gd name="connsiteY2" fmla="*/ 9144 h 9144"/>
                <a:gd name="connsiteX3" fmla="*/ 0 w 6885"/>
                <a:gd name="connsiteY3" fmla="*/ 2286 h 9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885" h="9144">
                  <a:moveTo>
                    <a:pt x="0" y="2286"/>
                  </a:moveTo>
                  <a:cubicBezTo>
                    <a:pt x="2286" y="1524"/>
                    <a:pt x="4572" y="762"/>
                    <a:pt x="6858" y="0"/>
                  </a:cubicBezTo>
                  <a:cubicBezTo>
                    <a:pt x="7239" y="4000"/>
                    <a:pt x="3620" y="6001"/>
                    <a:pt x="2286" y="9144"/>
                  </a:cubicBezTo>
                  <a:cubicBezTo>
                    <a:pt x="-381" y="7429"/>
                    <a:pt x="95" y="4763"/>
                    <a:pt x="0" y="2286"/>
                  </a:cubicBezTo>
                  <a:close/>
                </a:path>
              </a:pathLst>
            </a:custGeom>
            <a:solidFill>
              <a:srgbClr val="F1BC0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491" name="Freeform: Shape 138">
              <a:extLst>
                <a:ext uri="{FF2B5EF4-FFF2-40B4-BE49-F238E27FC236}">
                  <a16:creationId xmlns:a16="http://schemas.microsoft.com/office/drawing/2014/main" id="{0D6F8E89-5166-4A8B-8E23-2ABC649458D8}"/>
                </a:ext>
              </a:extLst>
            </p:cNvPr>
            <p:cNvSpPr/>
            <p:nvPr/>
          </p:nvSpPr>
          <p:spPr>
            <a:xfrm>
              <a:off x="9201004" y="2098181"/>
              <a:ext cx="31194" cy="22860"/>
            </a:xfrm>
            <a:custGeom>
              <a:avLst/>
              <a:gdLst>
                <a:gd name="connsiteX0" fmla="*/ 21908 w 31194"/>
                <a:gd name="connsiteY0" fmla="*/ 0 h 22860"/>
                <a:gd name="connsiteX1" fmla="*/ 26480 w 31194"/>
                <a:gd name="connsiteY1" fmla="*/ 2286 h 22860"/>
                <a:gd name="connsiteX2" fmla="*/ 26480 w 31194"/>
                <a:gd name="connsiteY2" fmla="*/ 16002 h 22860"/>
                <a:gd name="connsiteX3" fmla="*/ 15050 w 31194"/>
                <a:gd name="connsiteY3" fmla="*/ 20574 h 22860"/>
                <a:gd name="connsiteX4" fmla="*/ 8192 w 31194"/>
                <a:gd name="connsiteY4" fmla="*/ 22860 h 22860"/>
                <a:gd name="connsiteX5" fmla="*/ 0 w 31194"/>
                <a:gd name="connsiteY5" fmla="*/ 15240 h 22860"/>
                <a:gd name="connsiteX6" fmla="*/ 8192 w 31194"/>
                <a:gd name="connsiteY6" fmla="*/ 11525 h 22860"/>
                <a:gd name="connsiteX7" fmla="*/ 15050 w 31194"/>
                <a:gd name="connsiteY7" fmla="*/ 6953 h 22860"/>
                <a:gd name="connsiteX8" fmla="*/ 15050 w 31194"/>
                <a:gd name="connsiteY8" fmla="*/ 4667 h 22860"/>
                <a:gd name="connsiteX9" fmla="*/ 21908 w 31194"/>
                <a:gd name="connsiteY9" fmla="*/ 0 h 22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194" h="22860">
                  <a:moveTo>
                    <a:pt x="21908" y="0"/>
                  </a:moveTo>
                  <a:cubicBezTo>
                    <a:pt x="21812" y="4096"/>
                    <a:pt x="24003" y="3429"/>
                    <a:pt x="26480" y="2286"/>
                  </a:cubicBezTo>
                  <a:cubicBezTo>
                    <a:pt x="32766" y="6858"/>
                    <a:pt x="32766" y="11430"/>
                    <a:pt x="26480" y="16002"/>
                  </a:cubicBezTo>
                  <a:cubicBezTo>
                    <a:pt x="21146" y="13621"/>
                    <a:pt x="17717" y="16193"/>
                    <a:pt x="15050" y="20574"/>
                  </a:cubicBezTo>
                  <a:cubicBezTo>
                    <a:pt x="12764" y="21336"/>
                    <a:pt x="10478" y="22098"/>
                    <a:pt x="8192" y="22860"/>
                  </a:cubicBezTo>
                  <a:cubicBezTo>
                    <a:pt x="7049" y="19050"/>
                    <a:pt x="2477" y="18574"/>
                    <a:pt x="0" y="15240"/>
                  </a:cubicBezTo>
                  <a:cubicBezTo>
                    <a:pt x="3143" y="13811"/>
                    <a:pt x="5715" y="12668"/>
                    <a:pt x="8192" y="11525"/>
                  </a:cubicBezTo>
                  <a:cubicBezTo>
                    <a:pt x="14002" y="12763"/>
                    <a:pt x="15812" y="11525"/>
                    <a:pt x="15050" y="6953"/>
                  </a:cubicBezTo>
                  <a:cubicBezTo>
                    <a:pt x="15050" y="6191"/>
                    <a:pt x="15050" y="5429"/>
                    <a:pt x="15050" y="4667"/>
                  </a:cubicBezTo>
                  <a:cubicBezTo>
                    <a:pt x="14859" y="-762"/>
                    <a:pt x="20098" y="2191"/>
                    <a:pt x="21908" y="0"/>
                  </a:cubicBezTo>
                  <a:close/>
                </a:path>
              </a:pathLst>
            </a:custGeom>
            <a:solidFill>
              <a:srgbClr val="FCBD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492" name="Freeform: Shape 139">
              <a:extLst>
                <a:ext uri="{FF2B5EF4-FFF2-40B4-BE49-F238E27FC236}">
                  <a16:creationId xmlns:a16="http://schemas.microsoft.com/office/drawing/2014/main" id="{5975823C-49C4-4495-BBAF-AA394AFEEA47}"/>
                </a:ext>
              </a:extLst>
            </p:cNvPr>
            <p:cNvSpPr/>
            <p:nvPr/>
          </p:nvSpPr>
          <p:spPr>
            <a:xfrm>
              <a:off x="9156712" y="2114038"/>
              <a:ext cx="20573" cy="16146"/>
            </a:xfrm>
            <a:custGeom>
              <a:avLst/>
              <a:gdLst>
                <a:gd name="connsiteX0" fmla="*/ 11430 w 20573"/>
                <a:gd name="connsiteY0" fmla="*/ 144 h 16146"/>
                <a:gd name="connsiteX1" fmla="*/ 16002 w 20573"/>
                <a:gd name="connsiteY1" fmla="*/ 4716 h 16146"/>
                <a:gd name="connsiteX2" fmla="*/ 20574 w 20573"/>
                <a:gd name="connsiteY2" fmla="*/ 16146 h 16146"/>
                <a:gd name="connsiteX3" fmla="*/ 11430 w 20573"/>
                <a:gd name="connsiteY3" fmla="*/ 5478 h 16146"/>
                <a:gd name="connsiteX4" fmla="*/ 0 w 20573"/>
                <a:gd name="connsiteY4" fmla="*/ 7002 h 16146"/>
                <a:gd name="connsiteX5" fmla="*/ 11430 w 20573"/>
                <a:gd name="connsiteY5" fmla="*/ 144 h 161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573" h="16146">
                  <a:moveTo>
                    <a:pt x="11430" y="144"/>
                  </a:moveTo>
                  <a:cubicBezTo>
                    <a:pt x="14383" y="240"/>
                    <a:pt x="15907" y="1764"/>
                    <a:pt x="16002" y="4716"/>
                  </a:cubicBezTo>
                  <a:cubicBezTo>
                    <a:pt x="21050" y="7098"/>
                    <a:pt x="18764" y="12432"/>
                    <a:pt x="20574" y="16146"/>
                  </a:cubicBezTo>
                  <a:cubicBezTo>
                    <a:pt x="9620" y="13194"/>
                    <a:pt x="9620" y="13194"/>
                    <a:pt x="11430" y="5478"/>
                  </a:cubicBezTo>
                  <a:cubicBezTo>
                    <a:pt x="7525" y="5478"/>
                    <a:pt x="4572" y="12622"/>
                    <a:pt x="0" y="7002"/>
                  </a:cubicBezTo>
                  <a:cubicBezTo>
                    <a:pt x="2381" y="2335"/>
                    <a:pt x="5715" y="-713"/>
                    <a:pt x="11430" y="144"/>
                  </a:cubicBezTo>
                  <a:close/>
                </a:path>
              </a:pathLst>
            </a:custGeom>
            <a:solidFill>
              <a:srgbClr val="F8BE0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493" name="Freeform: Shape 140">
              <a:extLst>
                <a:ext uri="{FF2B5EF4-FFF2-40B4-BE49-F238E27FC236}">
                  <a16:creationId xmlns:a16="http://schemas.microsoft.com/office/drawing/2014/main" id="{BA1BB6AD-CDAC-469E-A0C8-DFBB6087FF7A}"/>
                </a:ext>
              </a:extLst>
            </p:cNvPr>
            <p:cNvSpPr/>
            <p:nvPr/>
          </p:nvSpPr>
          <p:spPr>
            <a:xfrm>
              <a:off x="9181858" y="2107324"/>
              <a:ext cx="15134" cy="11566"/>
            </a:xfrm>
            <a:custGeom>
              <a:avLst/>
              <a:gdLst>
                <a:gd name="connsiteX0" fmla="*/ 0 w 15134"/>
                <a:gd name="connsiteY0" fmla="*/ 11430 h 11566"/>
                <a:gd name="connsiteX1" fmla="*/ 11430 w 15134"/>
                <a:gd name="connsiteY1" fmla="*/ 0 h 11566"/>
                <a:gd name="connsiteX2" fmla="*/ 14002 w 15134"/>
                <a:gd name="connsiteY2" fmla="*/ 3810 h 11566"/>
                <a:gd name="connsiteX3" fmla="*/ 0 w 15134"/>
                <a:gd name="connsiteY3" fmla="*/ 11430 h 11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4" h="11566">
                  <a:moveTo>
                    <a:pt x="0" y="11430"/>
                  </a:moveTo>
                  <a:cubicBezTo>
                    <a:pt x="2381" y="6191"/>
                    <a:pt x="9525" y="5715"/>
                    <a:pt x="11430" y="0"/>
                  </a:cubicBezTo>
                  <a:cubicBezTo>
                    <a:pt x="13430" y="572"/>
                    <a:pt x="16955" y="1238"/>
                    <a:pt x="14002" y="3810"/>
                  </a:cubicBezTo>
                  <a:cubicBezTo>
                    <a:pt x="10001" y="7239"/>
                    <a:pt x="6572" y="12478"/>
                    <a:pt x="0" y="11430"/>
                  </a:cubicBezTo>
                  <a:close/>
                </a:path>
              </a:pathLst>
            </a:custGeom>
            <a:solidFill>
              <a:srgbClr val="F3B7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494" name="Freeform: Shape 141">
              <a:extLst>
                <a:ext uri="{FF2B5EF4-FFF2-40B4-BE49-F238E27FC236}">
                  <a16:creationId xmlns:a16="http://schemas.microsoft.com/office/drawing/2014/main" id="{5293B505-13FA-4E56-BD54-89CEC31B7D0F}"/>
                </a:ext>
              </a:extLst>
            </p:cNvPr>
            <p:cNvSpPr/>
            <p:nvPr/>
          </p:nvSpPr>
          <p:spPr>
            <a:xfrm>
              <a:off x="9185584" y="2123377"/>
              <a:ext cx="8322" cy="6807"/>
            </a:xfrm>
            <a:custGeom>
              <a:avLst/>
              <a:gdLst>
                <a:gd name="connsiteX0" fmla="*/ 3133 w 8322"/>
                <a:gd name="connsiteY0" fmla="*/ 6807 h 6807"/>
                <a:gd name="connsiteX1" fmla="*/ 3133 w 8322"/>
                <a:gd name="connsiteY1" fmla="*/ 2235 h 6807"/>
                <a:gd name="connsiteX2" fmla="*/ 8086 w 8322"/>
                <a:gd name="connsiteY2" fmla="*/ 1378 h 6807"/>
                <a:gd name="connsiteX3" fmla="*/ 3133 w 8322"/>
                <a:gd name="connsiteY3" fmla="*/ 6807 h 6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322" h="6807">
                  <a:moveTo>
                    <a:pt x="3133" y="6807"/>
                  </a:moveTo>
                  <a:cubicBezTo>
                    <a:pt x="-4582" y="5283"/>
                    <a:pt x="4562" y="3759"/>
                    <a:pt x="3133" y="2235"/>
                  </a:cubicBezTo>
                  <a:cubicBezTo>
                    <a:pt x="4657" y="426"/>
                    <a:pt x="7229" y="-1289"/>
                    <a:pt x="8086" y="1378"/>
                  </a:cubicBezTo>
                  <a:cubicBezTo>
                    <a:pt x="9134" y="4331"/>
                    <a:pt x="6562" y="6522"/>
                    <a:pt x="3133" y="6807"/>
                  </a:cubicBezTo>
                  <a:close/>
                </a:path>
              </a:pathLst>
            </a:custGeom>
            <a:solidFill>
              <a:srgbClr val="F4BA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495" name="Freeform: Shape 142">
              <a:extLst>
                <a:ext uri="{FF2B5EF4-FFF2-40B4-BE49-F238E27FC236}">
                  <a16:creationId xmlns:a16="http://schemas.microsoft.com/office/drawing/2014/main" id="{7DC72455-A3BA-45E3-A939-F5CD9449556B}"/>
                </a:ext>
              </a:extLst>
            </p:cNvPr>
            <p:cNvSpPr/>
            <p:nvPr/>
          </p:nvSpPr>
          <p:spPr>
            <a:xfrm>
              <a:off x="9209195" y="2105038"/>
              <a:ext cx="12102" cy="6700"/>
            </a:xfrm>
            <a:custGeom>
              <a:avLst/>
              <a:gdLst>
                <a:gd name="connsiteX0" fmla="*/ 6858 w 12102"/>
                <a:gd name="connsiteY0" fmla="*/ 0 h 6700"/>
                <a:gd name="connsiteX1" fmla="*/ 11144 w 12102"/>
                <a:gd name="connsiteY1" fmla="*/ 476 h 6700"/>
                <a:gd name="connsiteX2" fmla="*/ 10573 w 12102"/>
                <a:gd name="connsiteY2" fmla="*/ 3715 h 6700"/>
                <a:gd name="connsiteX3" fmla="*/ 0 w 12102"/>
                <a:gd name="connsiteY3" fmla="*/ 4572 h 6700"/>
                <a:gd name="connsiteX4" fmla="*/ 6858 w 12102"/>
                <a:gd name="connsiteY4" fmla="*/ 0 h 6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02" h="6700">
                  <a:moveTo>
                    <a:pt x="6858" y="0"/>
                  </a:moveTo>
                  <a:cubicBezTo>
                    <a:pt x="8287" y="95"/>
                    <a:pt x="10001" y="-190"/>
                    <a:pt x="11144" y="476"/>
                  </a:cubicBezTo>
                  <a:cubicBezTo>
                    <a:pt x="13049" y="1619"/>
                    <a:pt x="11716" y="3143"/>
                    <a:pt x="10573" y="3715"/>
                  </a:cubicBezTo>
                  <a:cubicBezTo>
                    <a:pt x="7239" y="5143"/>
                    <a:pt x="3905" y="9144"/>
                    <a:pt x="0" y="4572"/>
                  </a:cubicBezTo>
                  <a:cubicBezTo>
                    <a:pt x="3334" y="4572"/>
                    <a:pt x="5620" y="3048"/>
                    <a:pt x="6858" y="0"/>
                  </a:cubicBezTo>
                  <a:close/>
                </a:path>
              </a:pathLst>
            </a:custGeom>
            <a:solidFill>
              <a:srgbClr val="F7B2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496" name="Freeform: Shape 143">
              <a:extLst>
                <a:ext uri="{FF2B5EF4-FFF2-40B4-BE49-F238E27FC236}">
                  <a16:creationId xmlns:a16="http://schemas.microsoft.com/office/drawing/2014/main" id="{9E4D817A-5A0E-4FFA-B617-73E9A628230A}"/>
                </a:ext>
              </a:extLst>
            </p:cNvPr>
            <p:cNvSpPr/>
            <p:nvPr/>
          </p:nvSpPr>
          <p:spPr>
            <a:xfrm>
              <a:off x="9202337" y="2132471"/>
              <a:ext cx="6858" cy="4571"/>
            </a:xfrm>
            <a:custGeom>
              <a:avLst/>
              <a:gdLst>
                <a:gd name="connsiteX0" fmla="*/ 6858 w 6858"/>
                <a:gd name="connsiteY0" fmla="*/ 4572 h 4571"/>
                <a:gd name="connsiteX1" fmla="*/ 0 w 6858"/>
                <a:gd name="connsiteY1" fmla="*/ 4572 h 4571"/>
                <a:gd name="connsiteX2" fmla="*/ 6858 w 6858"/>
                <a:gd name="connsiteY2" fmla="*/ 0 h 4571"/>
                <a:gd name="connsiteX3" fmla="*/ 6858 w 6858"/>
                <a:gd name="connsiteY3" fmla="*/ 4572 h 4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858" h="4571">
                  <a:moveTo>
                    <a:pt x="6858" y="4572"/>
                  </a:moveTo>
                  <a:cubicBezTo>
                    <a:pt x="4572" y="4572"/>
                    <a:pt x="2286" y="4572"/>
                    <a:pt x="0" y="4572"/>
                  </a:cubicBezTo>
                  <a:cubicBezTo>
                    <a:pt x="1334" y="1524"/>
                    <a:pt x="3620" y="0"/>
                    <a:pt x="6858" y="0"/>
                  </a:cubicBezTo>
                  <a:cubicBezTo>
                    <a:pt x="6858" y="1524"/>
                    <a:pt x="6858" y="3048"/>
                    <a:pt x="6858" y="4572"/>
                  </a:cubicBezTo>
                  <a:close/>
                </a:path>
              </a:pathLst>
            </a:custGeom>
            <a:solidFill>
              <a:srgbClr val="F0B2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497" name="Freeform: Shape 144">
              <a:extLst>
                <a:ext uri="{FF2B5EF4-FFF2-40B4-BE49-F238E27FC236}">
                  <a16:creationId xmlns:a16="http://schemas.microsoft.com/office/drawing/2014/main" id="{815D9414-AB84-4213-95F9-DEF5193D3E62}"/>
                </a:ext>
              </a:extLst>
            </p:cNvPr>
            <p:cNvSpPr/>
            <p:nvPr/>
          </p:nvSpPr>
          <p:spPr>
            <a:xfrm>
              <a:off x="9254915" y="2079473"/>
              <a:ext cx="23224" cy="27851"/>
            </a:xfrm>
            <a:custGeom>
              <a:avLst/>
              <a:gdLst>
                <a:gd name="connsiteX0" fmla="*/ 11430 w 23224"/>
                <a:gd name="connsiteY0" fmla="*/ 27851 h 27851"/>
                <a:gd name="connsiteX1" fmla="*/ 6858 w 23224"/>
                <a:gd name="connsiteY1" fmla="*/ 23279 h 27851"/>
                <a:gd name="connsiteX2" fmla="*/ 4572 w 23224"/>
                <a:gd name="connsiteY2" fmla="*/ 16421 h 27851"/>
                <a:gd name="connsiteX3" fmla="*/ 0 w 23224"/>
                <a:gd name="connsiteY3" fmla="*/ 7277 h 27851"/>
                <a:gd name="connsiteX4" fmla="*/ 3143 w 23224"/>
                <a:gd name="connsiteY4" fmla="*/ 4991 h 27851"/>
                <a:gd name="connsiteX5" fmla="*/ 4001 w 23224"/>
                <a:gd name="connsiteY5" fmla="*/ 2229 h 27851"/>
                <a:gd name="connsiteX6" fmla="*/ 9144 w 23224"/>
                <a:gd name="connsiteY6" fmla="*/ 419 h 27851"/>
                <a:gd name="connsiteX7" fmla="*/ 20574 w 23224"/>
                <a:gd name="connsiteY7" fmla="*/ 7277 h 27851"/>
                <a:gd name="connsiteX8" fmla="*/ 15430 w 23224"/>
                <a:gd name="connsiteY8" fmla="*/ 23279 h 27851"/>
                <a:gd name="connsiteX9" fmla="*/ 11430 w 23224"/>
                <a:gd name="connsiteY9" fmla="*/ 27851 h 27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224" h="27851">
                  <a:moveTo>
                    <a:pt x="11430" y="27851"/>
                  </a:moveTo>
                  <a:cubicBezTo>
                    <a:pt x="8477" y="27756"/>
                    <a:pt x="6953" y="26232"/>
                    <a:pt x="6858" y="23279"/>
                  </a:cubicBezTo>
                  <a:cubicBezTo>
                    <a:pt x="4001" y="21660"/>
                    <a:pt x="9049" y="17564"/>
                    <a:pt x="4572" y="16421"/>
                  </a:cubicBezTo>
                  <a:cubicBezTo>
                    <a:pt x="1619" y="14135"/>
                    <a:pt x="381" y="10897"/>
                    <a:pt x="0" y="7277"/>
                  </a:cubicBezTo>
                  <a:cubicBezTo>
                    <a:pt x="190" y="5277"/>
                    <a:pt x="5143" y="10039"/>
                    <a:pt x="3143" y="4991"/>
                  </a:cubicBezTo>
                  <a:cubicBezTo>
                    <a:pt x="3238" y="3943"/>
                    <a:pt x="3429" y="3086"/>
                    <a:pt x="4001" y="2229"/>
                  </a:cubicBezTo>
                  <a:cubicBezTo>
                    <a:pt x="5620" y="1276"/>
                    <a:pt x="6763" y="-914"/>
                    <a:pt x="9144" y="419"/>
                  </a:cubicBezTo>
                  <a:cubicBezTo>
                    <a:pt x="11906" y="4515"/>
                    <a:pt x="13049" y="11087"/>
                    <a:pt x="20574" y="7277"/>
                  </a:cubicBezTo>
                  <a:cubicBezTo>
                    <a:pt x="25336" y="15850"/>
                    <a:pt x="23717" y="21184"/>
                    <a:pt x="15430" y="23279"/>
                  </a:cubicBezTo>
                  <a:cubicBezTo>
                    <a:pt x="12763" y="23946"/>
                    <a:pt x="11716" y="25375"/>
                    <a:pt x="11430" y="27851"/>
                  </a:cubicBezTo>
                  <a:close/>
                </a:path>
              </a:pathLst>
            </a:custGeom>
            <a:solidFill>
              <a:srgbClr val="F9B9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498" name="Freeform: Shape 145">
              <a:extLst>
                <a:ext uri="{FF2B5EF4-FFF2-40B4-BE49-F238E27FC236}">
                  <a16:creationId xmlns:a16="http://schemas.microsoft.com/office/drawing/2014/main" id="{0F181030-BD51-4561-8DC8-B76483A08677}"/>
                </a:ext>
              </a:extLst>
            </p:cNvPr>
            <p:cNvSpPr/>
            <p:nvPr/>
          </p:nvSpPr>
          <p:spPr>
            <a:xfrm>
              <a:off x="9274461" y="2082178"/>
              <a:ext cx="12362" cy="6081"/>
            </a:xfrm>
            <a:custGeom>
              <a:avLst/>
              <a:gdLst>
                <a:gd name="connsiteX0" fmla="*/ 12363 w 12362"/>
                <a:gd name="connsiteY0" fmla="*/ 0 h 6081"/>
                <a:gd name="connsiteX1" fmla="*/ 12363 w 12362"/>
                <a:gd name="connsiteY1" fmla="*/ 4572 h 6081"/>
                <a:gd name="connsiteX2" fmla="*/ 933 w 12362"/>
                <a:gd name="connsiteY2" fmla="*/ 4572 h 6081"/>
                <a:gd name="connsiteX3" fmla="*/ 1695 w 12362"/>
                <a:gd name="connsiteY3" fmla="*/ 667 h 6081"/>
                <a:gd name="connsiteX4" fmla="*/ 12363 w 12362"/>
                <a:gd name="connsiteY4" fmla="*/ 0 h 6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362" h="6081">
                  <a:moveTo>
                    <a:pt x="12363" y="0"/>
                  </a:moveTo>
                  <a:cubicBezTo>
                    <a:pt x="12172" y="1524"/>
                    <a:pt x="9791" y="3048"/>
                    <a:pt x="12363" y="4572"/>
                  </a:cubicBezTo>
                  <a:cubicBezTo>
                    <a:pt x="8553" y="8668"/>
                    <a:pt x="4743" y="2953"/>
                    <a:pt x="933" y="4572"/>
                  </a:cubicBezTo>
                  <a:cubicBezTo>
                    <a:pt x="837" y="3143"/>
                    <a:pt x="-1544" y="1048"/>
                    <a:pt x="1695" y="667"/>
                  </a:cubicBezTo>
                  <a:cubicBezTo>
                    <a:pt x="5314" y="190"/>
                    <a:pt x="8838" y="190"/>
                    <a:pt x="12363" y="0"/>
                  </a:cubicBezTo>
                  <a:close/>
                </a:path>
              </a:pathLst>
            </a:custGeom>
            <a:solidFill>
              <a:srgbClr val="F9B9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499" name="Freeform: Shape 146">
              <a:extLst>
                <a:ext uri="{FF2B5EF4-FFF2-40B4-BE49-F238E27FC236}">
                  <a16:creationId xmlns:a16="http://schemas.microsoft.com/office/drawing/2014/main" id="{38DB9987-8028-4030-9787-A28F2667153D}"/>
                </a:ext>
              </a:extLst>
            </p:cNvPr>
            <p:cNvSpPr/>
            <p:nvPr/>
          </p:nvSpPr>
          <p:spPr>
            <a:xfrm>
              <a:off x="9258844" y="2073035"/>
              <a:ext cx="7500" cy="9143"/>
            </a:xfrm>
            <a:custGeom>
              <a:avLst/>
              <a:gdLst>
                <a:gd name="connsiteX0" fmla="*/ 5215 w 7500"/>
                <a:gd name="connsiteY0" fmla="*/ 6858 h 9143"/>
                <a:gd name="connsiteX1" fmla="*/ 643 w 7500"/>
                <a:gd name="connsiteY1" fmla="*/ 9144 h 9143"/>
                <a:gd name="connsiteX2" fmla="*/ 71 w 7500"/>
                <a:gd name="connsiteY2" fmla="*/ 7620 h 9143"/>
                <a:gd name="connsiteX3" fmla="*/ 643 w 7500"/>
                <a:gd name="connsiteY3" fmla="*/ 6858 h 9143"/>
                <a:gd name="connsiteX4" fmla="*/ 643 w 7500"/>
                <a:gd name="connsiteY4" fmla="*/ 0 h 9143"/>
                <a:gd name="connsiteX5" fmla="*/ 7501 w 7500"/>
                <a:gd name="connsiteY5" fmla="*/ 4572 h 9143"/>
                <a:gd name="connsiteX6" fmla="*/ 5215 w 7500"/>
                <a:gd name="connsiteY6" fmla="*/ 6858 h 9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500" h="9143">
                  <a:moveTo>
                    <a:pt x="5215" y="6858"/>
                  </a:moveTo>
                  <a:cubicBezTo>
                    <a:pt x="3691" y="7620"/>
                    <a:pt x="2167" y="8382"/>
                    <a:pt x="643" y="9144"/>
                  </a:cubicBezTo>
                  <a:cubicBezTo>
                    <a:pt x="71" y="8668"/>
                    <a:pt x="-119" y="8096"/>
                    <a:pt x="71" y="7620"/>
                  </a:cubicBezTo>
                  <a:cubicBezTo>
                    <a:pt x="262" y="7144"/>
                    <a:pt x="452" y="6858"/>
                    <a:pt x="643" y="6858"/>
                  </a:cubicBezTo>
                  <a:cubicBezTo>
                    <a:pt x="643" y="4572"/>
                    <a:pt x="643" y="2286"/>
                    <a:pt x="643" y="0"/>
                  </a:cubicBezTo>
                  <a:cubicBezTo>
                    <a:pt x="3977" y="0"/>
                    <a:pt x="6167" y="1524"/>
                    <a:pt x="7501" y="4572"/>
                  </a:cubicBezTo>
                  <a:cubicBezTo>
                    <a:pt x="6739" y="5334"/>
                    <a:pt x="5977" y="6096"/>
                    <a:pt x="5215" y="6858"/>
                  </a:cubicBezTo>
                  <a:close/>
                </a:path>
              </a:pathLst>
            </a:custGeom>
            <a:solidFill>
              <a:srgbClr val="FBC20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500" name="Freeform: Shape 147">
              <a:extLst>
                <a:ext uri="{FF2B5EF4-FFF2-40B4-BE49-F238E27FC236}">
                  <a16:creationId xmlns:a16="http://schemas.microsoft.com/office/drawing/2014/main" id="{7B76A181-C821-43C3-AAC1-A1D3A533C6E5}"/>
                </a:ext>
              </a:extLst>
            </p:cNvPr>
            <p:cNvSpPr/>
            <p:nvPr/>
          </p:nvSpPr>
          <p:spPr>
            <a:xfrm>
              <a:off x="9250343" y="2079893"/>
              <a:ext cx="9144" cy="5808"/>
            </a:xfrm>
            <a:custGeom>
              <a:avLst/>
              <a:gdLst>
                <a:gd name="connsiteX0" fmla="*/ 9144 w 9144"/>
                <a:gd name="connsiteY0" fmla="*/ 0 h 5808"/>
                <a:gd name="connsiteX1" fmla="*/ 9144 w 9144"/>
                <a:gd name="connsiteY1" fmla="*/ 2286 h 5808"/>
                <a:gd name="connsiteX2" fmla="*/ 9144 w 9144"/>
                <a:gd name="connsiteY2" fmla="*/ 2286 h 5808"/>
                <a:gd name="connsiteX3" fmla="*/ 0 w 9144"/>
                <a:gd name="connsiteY3" fmla="*/ 0 h 5808"/>
                <a:gd name="connsiteX4" fmla="*/ 0 w 9144"/>
                <a:gd name="connsiteY4" fmla="*/ 0 h 5808"/>
                <a:gd name="connsiteX5" fmla="*/ 9144 w 9144"/>
                <a:gd name="connsiteY5" fmla="*/ 0 h 58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144" h="5808">
                  <a:moveTo>
                    <a:pt x="9144" y="0"/>
                  </a:moveTo>
                  <a:cubicBezTo>
                    <a:pt x="9144" y="762"/>
                    <a:pt x="9144" y="1524"/>
                    <a:pt x="9144" y="2286"/>
                  </a:cubicBezTo>
                  <a:lnTo>
                    <a:pt x="9144" y="2286"/>
                  </a:lnTo>
                  <a:cubicBezTo>
                    <a:pt x="5429" y="4286"/>
                    <a:pt x="667" y="10192"/>
                    <a:pt x="0" y="0"/>
                  </a:cubicBezTo>
                  <a:lnTo>
                    <a:pt x="0" y="0"/>
                  </a:lnTo>
                  <a:cubicBezTo>
                    <a:pt x="3048" y="0"/>
                    <a:pt x="6096" y="0"/>
                    <a:pt x="9144" y="0"/>
                  </a:cubicBezTo>
                  <a:close/>
                </a:path>
              </a:pathLst>
            </a:custGeom>
            <a:solidFill>
              <a:srgbClr val="F0B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501" name="Freeform: Shape 148">
              <a:extLst>
                <a:ext uri="{FF2B5EF4-FFF2-40B4-BE49-F238E27FC236}">
                  <a16:creationId xmlns:a16="http://schemas.microsoft.com/office/drawing/2014/main" id="{7185B668-FE20-4D03-BB59-8D4FB19C14E9}"/>
                </a:ext>
              </a:extLst>
            </p:cNvPr>
            <p:cNvSpPr/>
            <p:nvPr/>
          </p:nvSpPr>
          <p:spPr>
            <a:xfrm>
              <a:off x="9142639" y="2102753"/>
              <a:ext cx="27391" cy="25050"/>
            </a:xfrm>
            <a:custGeom>
              <a:avLst/>
              <a:gdLst>
                <a:gd name="connsiteX0" fmla="*/ 25503 w 27391"/>
                <a:gd name="connsiteY0" fmla="*/ 11430 h 25050"/>
                <a:gd name="connsiteX1" fmla="*/ 14073 w 27391"/>
                <a:gd name="connsiteY1" fmla="*/ 18288 h 25050"/>
                <a:gd name="connsiteX2" fmla="*/ 4739 w 27391"/>
                <a:gd name="connsiteY2" fmla="*/ 24003 h 25050"/>
                <a:gd name="connsiteX3" fmla="*/ 643 w 27391"/>
                <a:gd name="connsiteY3" fmla="*/ 25051 h 25050"/>
                <a:gd name="connsiteX4" fmla="*/ 2738 w 27391"/>
                <a:gd name="connsiteY4" fmla="*/ 18193 h 25050"/>
                <a:gd name="connsiteX5" fmla="*/ 4643 w 27391"/>
                <a:gd name="connsiteY5" fmla="*/ 16002 h 25050"/>
                <a:gd name="connsiteX6" fmla="*/ 9501 w 27391"/>
                <a:gd name="connsiteY6" fmla="*/ 9144 h 25050"/>
                <a:gd name="connsiteX7" fmla="*/ 11787 w 27391"/>
                <a:gd name="connsiteY7" fmla="*/ 4572 h 25050"/>
                <a:gd name="connsiteX8" fmla="*/ 23217 w 27391"/>
                <a:gd name="connsiteY8" fmla="*/ 0 h 25050"/>
                <a:gd name="connsiteX9" fmla="*/ 25503 w 27391"/>
                <a:gd name="connsiteY9" fmla="*/ 11430 h 25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7391" h="25050">
                  <a:moveTo>
                    <a:pt x="25503" y="11430"/>
                  </a:moveTo>
                  <a:cubicBezTo>
                    <a:pt x="21693" y="13716"/>
                    <a:pt x="17883" y="16002"/>
                    <a:pt x="14073" y="18288"/>
                  </a:cubicBezTo>
                  <a:cubicBezTo>
                    <a:pt x="10930" y="20193"/>
                    <a:pt x="7882" y="22193"/>
                    <a:pt x="4739" y="24003"/>
                  </a:cubicBezTo>
                  <a:cubicBezTo>
                    <a:pt x="3500" y="24670"/>
                    <a:pt x="2072" y="24765"/>
                    <a:pt x="643" y="25051"/>
                  </a:cubicBezTo>
                  <a:cubicBezTo>
                    <a:pt x="-1548" y="21527"/>
                    <a:pt x="2548" y="20574"/>
                    <a:pt x="2738" y="18193"/>
                  </a:cubicBezTo>
                  <a:cubicBezTo>
                    <a:pt x="3310" y="17431"/>
                    <a:pt x="3977" y="16669"/>
                    <a:pt x="4643" y="16002"/>
                  </a:cubicBezTo>
                  <a:cubicBezTo>
                    <a:pt x="6263" y="13811"/>
                    <a:pt x="8549" y="12002"/>
                    <a:pt x="9501" y="9144"/>
                  </a:cubicBezTo>
                  <a:cubicBezTo>
                    <a:pt x="10263" y="7620"/>
                    <a:pt x="11025" y="6096"/>
                    <a:pt x="11787" y="4572"/>
                  </a:cubicBezTo>
                  <a:cubicBezTo>
                    <a:pt x="17597" y="8191"/>
                    <a:pt x="19121" y="952"/>
                    <a:pt x="23217" y="0"/>
                  </a:cubicBezTo>
                  <a:cubicBezTo>
                    <a:pt x="27408" y="3143"/>
                    <a:pt x="28932" y="6763"/>
                    <a:pt x="25503" y="11430"/>
                  </a:cubicBezTo>
                  <a:close/>
                </a:path>
              </a:pathLst>
            </a:custGeom>
            <a:solidFill>
              <a:srgbClr val="FDCB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502" name="Freeform: Shape 149">
              <a:extLst>
                <a:ext uri="{FF2B5EF4-FFF2-40B4-BE49-F238E27FC236}">
                  <a16:creationId xmlns:a16="http://schemas.microsoft.com/office/drawing/2014/main" id="{12E6E6D9-E465-4EB9-99FA-001721ED67C9}"/>
                </a:ext>
              </a:extLst>
            </p:cNvPr>
            <p:cNvSpPr/>
            <p:nvPr/>
          </p:nvSpPr>
          <p:spPr>
            <a:xfrm>
              <a:off x="9145283" y="2110933"/>
              <a:ext cx="8356" cy="10107"/>
            </a:xfrm>
            <a:custGeom>
              <a:avLst/>
              <a:gdLst>
                <a:gd name="connsiteX0" fmla="*/ 6858 w 8356"/>
                <a:gd name="connsiteY0" fmla="*/ 964 h 10107"/>
                <a:gd name="connsiteX1" fmla="*/ 2286 w 8356"/>
                <a:gd name="connsiteY1" fmla="*/ 10108 h 10107"/>
                <a:gd name="connsiteX2" fmla="*/ 0 w 8356"/>
                <a:gd name="connsiteY2" fmla="*/ 5536 h 10107"/>
                <a:gd name="connsiteX3" fmla="*/ 6858 w 8356"/>
                <a:gd name="connsiteY3" fmla="*/ 964 h 10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356" h="10107">
                  <a:moveTo>
                    <a:pt x="6858" y="964"/>
                  </a:moveTo>
                  <a:cubicBezTo>
                    <a:pt x="11335" y="7060"/>
                    <a:pt x="4572" y="7441"/>
                    <a:pt x="2286" y="10108"/>
                  </a:cubicBezTo>
                  <a:cubicBezTo>
                    <a:pt x="571" y="9060"/>
                    <a:pt x="1333" y="6774"/>
                    <a:pt x="0" y="5536"/>
                  </a:cubicBezTo>
                  <a:cubicBezTo>
                    <a:pt x="286" y="1059"/>
                    <a:pt x="1905" y="-1513"/>
                    <a:pt x="6858" y="964"/>
                  </a:cubicBezTo>
                  <a:close/>
                </a:path>
              </a:pathLst>
            </a:custGeom>
            <a:solidFill>
              <a:srgbClr val="FBC3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503" name="Freeform: Shape 150">
              <a:extLst>
                <a:ext uri="{FF2B5EF4-FFF2-40B4-BE49-F238E27FC236}">
                  <a16:creationId xmlns:a16="http://schemas.microsoft.com/office/drawing/2014/main" id="{A55B4EC8-64F7-480E-86B5-DDA6492C3B82}"/>
                </a:ext>
              </a:extLst>
            </p:cNvPr>
            <p:cNvSpPr/>
            <p:nvPr/>
          </p:nvSpPr>
          <p:spPr>
            <a:xfrm>
              <a:off x="9141621" y="2116468"/>
              <a:ext cx="5947" cy="4572"/>
            </a:xfrm>
            <a:custGeom>
              <a:avLst/>
              <a:gdLst>
                <a:gd name="connsiteX0" fmla="*/ 3662 w 5947"/>
                <a:gd name="connsiteY0" fmla="*/ 0 h 4572"/>
                <a:gd name="connsiteX1" fmla="*/ 5948 w 5947"/>
                <a:gd name="connsiteY1" fmla="*/ 4572 h 4572"/>
                <a:gd name="connsiteX2" fmla="*/ 3662 w 5947"/>
                <a:gd name="connsiteY2" fmla="*/ 4572 h 4572"/>
                <a:gd name="connsiteX3" fmla="*/ 42 w 5947"/>
                <a:gd name="connsiteY3" fmla="*/ 2762 h 4572"/>
                <a:gd name="connsiteX4" fmla="*/ 3662 w 5947"/>
                <a:gd name="connsiteY4" fmla="*/ 0 h 4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47" h="4572">
                  <a:moveTo>
                    <a:pt x="3662" y="0"/>
                  </a:moveTo>
                  <a:cubicBezTo>
                    <a:pt x="5471" y="953"/>
                    <a:pt x="5948" y="2667"/>
                    <a:pt x="5948" y="4572"/>
                  </a:cubicBezTo>
                  <a:cubicBezTo>
                    <a:pt x="5186" y="4572"/>
                    <a:pt x="4424" y="4572"/>
                    <a:pt x="3662" y="4572"/>
                  </a:cubicBezTo>
                  <a:cubicBezTo>
                    <a:pt x="2423" y="4001"/>
                    <a:pt x="233" y="3620"/>
                    <a:pt x="42" y="2762"/>
                  </a:cubicBezTo>
                  <a:cubicBezTo>
                    <a:pt x="-434" y="191"/>
                    <a:pt x="3281" y="2096"/>
                    <a:pt x="3662" y="0"/>
                  </a:cubicBezTo>
                  <a:close/>
                </a:path>
              </a:pathLst>
            </a:custGeom>
            <a:solidFill>
              <a:srgbClr val="F5BA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504" name="Freeform: Shape 151">
              <a:extLst>
                <a:ext uri="{FF2B5EF4-FFF2-40B4-BE49-F238E27FC236}">
                  <a16:creationId xmlns:a16="http://schemas.microsoft.com/office/drawing/2014/main" id="{D66FB573-3C10-47C7-A20C-80303CE97CF7}"/>
                </a:ext>
              </a:extLst>
            </p:cNvPr>
            <p:cNvSpPr/>
            <p:nvPr/>
          </p:nvSpPr>
          <p:spPr>
            <a:xfrm>
              <a:off x="9245328" y="2079893"/>
              <a:ext cx="17588" cy="13716"/>
            </a:xfrm>
            <a:custGeom>
              <a:avLst/>
              <a:gdLst>
                <a:gd name="connsiteX0" fmla="*/ 5015 w 17588"/>
                <a:gd name="connsiteY0" fmla="*/ 0 h 13716"/>
                <a:gd name="connsiteX1" fmla="*/ 14159 w 17588"/>
                <a:gd name="connsiteY1" fmla="*/ 2286 h 13716"/>
                <a:gd name="connsiteX2" fmla="*/ 17588 w 17588"/>
                <a:gd name="connsiteY2" fmla="*/ 13716 h 13716"/>
                <a:gd name="connsiteX3" fmla="*/ 9587 w 17588"/>
                <a:gd name="connsiteY3" fmla="*/ 6858 h 13716"/>
                <a:gd name="connsiteX4" fmla="*/ 5015 w 17588"/>
                <a:gd name="connsiteY4" fmla="*/ 11430 h 13716"/>
                <a:gd name="connsiteX5" fmla="*/ 5015 w 17588"/>
                <a:gd name="connsiteY5" fmla="*/ 0 h 13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588" h="13716">
                  <a:moveTo>
                    <a:pt x="5015" y="0"/>
                  </a:moveTo>
                  <a:cubicBezTo>
                    <a:pt x="6253" y="7906"/>
                    <a:pt x="11206" y="1143"/>
                    <a:pt x="14159" y="2286"/>
                  </a:cubicBezTo>
                  <a:cubicBezTo>
                    <a:pt x="15207" y="5620"/>
                    <a:pt x="16159" y="8954"/>
                    <a:pt x="17588" y="13716"/>
                  </a:cubicBezTo>
                  <a:cubicBezTo>
                    <a:pt x="14159" y="10858"/>
                    <a:pt x="11873" y="8858"/>
                    <a:pt x="9587" y="6858"/>
                  </a:cubicBezTo>
                  <a:cubicBezTo>
                    <a:pt x="8063" y="8382"/>
                    <a:pt x="6539" y="9906"/>
                    <a:pt x="5015" y="11430"/>
                  </a:cubicBezTo>
                  <a:cubicBezTo>
                    <a:pt x="6730" y="7620"/>
                    <a:pt x="-7082" y="3810"/>
                    <a:pt x="5015" y="0"/>
                  </a:cubicBezTo>
                  <a:close/>
                </a:path>
              </a:pathLst>
            </a:custGeom>
            <a:solidFill>
              <a:srgbClr val="FCBE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505" name="Freeform: Shape 152">
              <a:extLst>
                <a:ext uri="{FF2B5EF4-FFF2-40B4-BE49-F238E27FC236}">
                  <a16:creationId xmlns:a16="http://schemas.microsoft.com/office/drawing/2014/main" id="{0EC1CFAB-2CBE-439E-90E8-14E6BDF93F77}"/>
                </a:ext>
              </a:extLst>
            </p:cNvPr>
            <p:cNvSpPr/>
            <p:nvPr/>
          </p:nvSpPr>
          <p:spPr>
            <a:xfrm>
              <a:off x="9227157" y="2111897"/>
              <a:ext cx="20900" cy="13620"/>
            </a:xfrm>
            <a:custGeom>
              <a:avLst/>
              <a:gdLst>
                <a:gd name="connsiteX0" fmla="*/ 14042 w 20900"/>
                <a:gd name="connsiteY0" fmla="*/ 0 h 13620"/>
                <a:gd name="connsiteX1" fmla="*/ 18614 w 20900"/>
                <a:gd name="connsiteY1" fmla="*/ 2286 h 13620"/>
                <a:gd name="connsiteX2" fmla="*/ 20900 w 20900"/>
                <a:gd name="connsiteY2" fmla="*/ 2286 h 13620"/>
                <a:gd name="connsiteX3" fmla="*/ 18614 w 20900"/>
                <a:gd name="connsiteY3" fmla="*/ 6858 h 13620"/>
                <a:gd name="connsiteX4" fmla="*/ 422 w 20900"/>
                <a:gd name="connsiteY4" fmla="*/ 13621 h 13620"/>
                <a:gd name="connsiteX5" fmla="*/ 2612 w 20900"/>
                <a:gd name="connsiteY5" fmla="*/ 4572 h 13620"/>
                <a:gd name="connsiteX6" fmla="*/ 2612 w 20900"/>
                <a:gd name="connsiteY6" fmla="*/ 4572 h 13620"/>
                <a:gd name="connsiteX7" fmla="*/ 14042 w 20900"/>
                <a:gd name="connsiteY7" fmla="*/ 0 h 13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0900" h="13620">
                  <a:moveTo>
                    <a:pt x="14042" y="0"/>
                  </a:moveTo>
                  <a:cubicBezTo>
                    <a:pt x="15566" y="762"/>
                    <a:pt x="17090" y="1524"/>
                    <a:pt x="18614" y="2286"/>
                  </a:cubicBezTo>
                  <a:cubicBezTo>
                    <a:pt x="19376" y="2286"/>
                    <a:pt x="20138" y="2286"/>
                    <a:pt x="20900" y="2286"/>
                  </a:cubicBezTo>
                  <a:cubicBezTo>
                    <a:pt x="20138" y="3810"/>
                    <a:pt x="19376" y="5334"/>
                    <a:pt x="18614" y="6858"/>
                  </a:cubicBezTo>
                  <a:cubicBezTo>
                    <a:pt x="11375" y="5334"/>
                    <a:pt x="5756" y="8953"/>
                    <a:pt x="422" y="13621"/>
                  </a:cubicBezTo>
                  <a:cubicBezTo>
                    <a:pt x="-1102" y="9334"/>
                    <a:pt x="1946" y="7334"/>
                    <a:pt x="2612" y="4572"/>
                  </a:cubicBezTo>
                  <a:lnTo>
                    <a:pt x="2612" y="4572"/>
                  </a:lnTo>
                  <a:cubicBezTo>
                    <a:pt x="4803" y="-1143"/>
                    <a:pt x="11471" y="4572"/>
                    <a:pt x="14042" y="0"/>
                  </a:cubicBezTo>
                  <a:close/>
                </a:path>
              </a:pathLst>
            </a:custGeom>
            <a:solidFill>
              <a:srgbClr val="F5B8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506" name="Freeform: Shape 153">
              <a:extLst>
                <a:ext uri="{FF2B5EF4-FFF2-40B4-BE49-F238E27FC236}">
                  <a16:creationId xmlns:a16="http://schemas.microsoft.com/office/drawing/2014/main" id="{70F9DA4B-4247-441A-80E7-5E1AFD76F3D5}"/>
                </a:ext>
              </a:extLst>
            </p:cNvPr>
            <p:cNvSpPr/>
            <p:nvPr/>
          </p:nvSpPr>
          <p:spPr>
            <a:xfrm>
              <a:off x="9258617" y="2095824"/>
              <a:ext cx="5520" cy="6928"/>
            </a:xfrm>
            <a:custGeom>
              <a:avLst/>
              <a:gdLst>
                <a:gd name="connsiteX0" fmla="*/ 871 w 5520"/>
                <a:gd name="connsiteY0" fmla="*/ 71 h 6928"/>
                <a:gd name="connsiteX1" fmla="*/ 3157 w 5520"/>
                <a:gd name="connsiteY1" fmla="*/ 6929 h 6928"/>
                <a:gd name="connsiteX2" fmla="*/ 871 w 5520"/>
                <a:gd name="connsiteY2" fmla="*/ 4643 h 6928"/>
                <a:gd name="connsiteX3" fmla="*/ 109 w 5520"/>
                <a:gd name="connsiteY3" fmla="*/ 3119 h 6928"/>
                <a:gd name="connsiteX4" fmla="*/ 871 w 5520"/>
                <a:gd name="connsiteY4" fmla="*/ 2357 h 6928"/>
                <a:gd name="connsiteX5" fmla="*/ 871 w 5520"/>
                <a:gd name="connsiteY5" fmla="*/ 71 h 6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520" h="6928">
                  <a:moveTo>
                    <a:pt x="871" y="71"/>
                  </a:moveTo>
                  <a:cubicBezTo>
                    <a:pt x="10872" y="-691"/>
                    <a:pt x="1347" y="4928"/>
                    <a:pt x="3157" y="6929"/>
                  </a:cubicBezTo>
                  <a:cubicBezTo>
                    <a:pt x="2395" y="6167"/>
                    <a:pt x="1633" y="5405"/>
                    <a:pt x="871" y="4643"/>
                  </a:cubicBezTo>
                  <a:cubicBezTo>
                    <a:pt x="109" y="4166"/>
                    <a:pt x="-177" y="3595"/>
                    <a:pt x="109" y="3119"/>
                  </a:cubicBezTo>
                  <a:cubicBezTo>
                    <a:pt x="394" y="2642"/>
                    <a:pt x="680" y="2357"/>
                    <a:pt x="871" y="2357"/>
                  </a:cubicBezTo>
                  <a:cubicBezTo>
                    <a:pt x="871" y="1595"/>
                    <a:pt x="871" y="833"/>
                    <a:pt x="871" y="71"/>
                  </a:cubicBezTo>
                  <a:close/>
                </a:path>
              </a:pathLst>
            </a:custGeom>
            <a:solidFill>
              <a:srgbClr val="EFAC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507" name="Freeform: Shape 154">
              <a:extLst>
                <a:ext uri="{FF2B5EF4-FFF2-40B4-BE49-F238E27FC236}">
                  <a16:creationId xmlns:a16="http://schemas.microsoft.com/office/drawing/2014/main" id="{283BCFA2-C01C-41B2-BBE7-686A62A9A44C}"/>
                </a:ext>
              </a:extLst>
            </p:cNvPr>
            <p:cNvSpPr/>
            <p:nvPr/>
          </p:nvSpPr>
          <p:spPr>
            <a:xfrm>
              <a:off x="9254035" y="2098181"/>
              <a:ext cx="5452" cy="5333"/>
            </a:xfrm>
            <a:custGeom>
              <a:avLst/>
              <a:gdLst>
                <a:gd name="connsiteX0" fmla="*/ 5452 w 5452"/>
                <a:gd name="connsiteY0" fmla="*/ 0 h 5333"/>
                <a:gd name="connsiteX1" fmla="*/ 5452 w 5452"/>
                <a:gd name="connsiteY1" fmla="*/ 2286 h 5333"/>
                <a:gd name="connsiteX2" fmla="*/ 1356 w 5452"/>
                <a:gd name="connsiteY2" fmla="*/ 5334 h 5333"/>
                <a:gd name="connsiteX3" fmla="*/ 23 w 5452"/>
                <a:gd name="connsiteY3" fmla="*/ 2857 h 5333"/>
                <a:gd name="connsiteX4" fmla="*/ 5452 w 5452"/>
                <a:gd name="connsiteY4" fmla="*/ 0 h 5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452" h="5333">
                  <a:moveTo>
                    <a:pt x="5452" y="0"/>
                  </a:moveTo>
                  <a:cubicBezTo>
                    <a:pt x="5452" y="762"/>
                    <a:pt x="5452" y="1524"/>
                    <a:pt x="5452" y="2286"/>
                  </a:cubicBezTo>
                  <a:cubicBezTo>
                    <a:pt x="4119" y="3334"/>
                    <a:pt x="2690" y="4286"/>
                    <a:pt x="1356" y="5334"/>
                  </a:cubicBezTo>
                  <a:cubicBezTo>
                    <a:pt x="880" y="4477"/>
                    <a:pt x="-168" y="3429"/>
                    <a:pt x="23" y="2857"/>
                  </a:cubicBezTo>
                  <a:cubicBezTo>
                    <a:pt x="975" y="476"/>
                    <a:pt x="3166" y="95"/>
                    <a:pt x="5452" y="0"/>
                  </a:cubicBezTo>
                  <a:close/>
                </a:path>
              </a:pathLst>
            </a:custGeom>
            <a:solidFill>
              <a:srgbClr val="FBBA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508" name="Freeform: Shape 155">
              <a:extLst>
                <a:ext uri="{FF2B5EF4-FFF2-40B4-BE49-F238E27FC236}">
                  <a16:creationId xmlns:a16="http://schemas.microsoft.com/office/drawing/2014/main" id="{47ACBA49-2577-4C2B-ADAB-4DB8532D79E1}"/>
                </a:ext>
              </a:extLst>
            </p:cNvPr>
            <p:cNvSpPr/>
            <p:nvPr/>
          </p:nvSpPr>
          <p:spPr>
            <a:xfrm>
              <a:off x="9227483" y="2098181"/>
              <a:ext cx="13715" cy="18287"/>
            </a:xfrm>
            <a:custGeom>
              <a:avLst/>
              <a:gdLst>
                <a:gd name="connsiteX0" fmla="*/ 13716 w 13715"/>
                <a:gd name="connsiteY0" fmla="*/ 13716 h 18287"/>
                <a:gd name="connsiteX1" fmla="*/ 2286 w 13715"/>
                <a:gd name="connsiteY1" fmla="*/ 18288 h 18287"/>
                <a:gd name="connsiteX2" fmla="*/ 0 w 13715"/>
                <a:gd name="connsiteY2" fmla="*/ 16002 h 18287"/>
                <a:gd name="connsiteX3" fmla="*/ 0 w 13715"/>
                <a:gd name="connsiteY3" fmla="*/ 2286 h 18287"/>
                <a:gd name="connsiteX4" fmla="*/ 6858 w 13715"/>
                <a:gd name="connsiteY4" fmla="*/ 0 h 18287"/>
                <a:gd name="connsiteX5" fmla="*/ 9144 w 13715"/>
                <a:gd name="connsiteY5" fmla="*/ 10001 h 18287"/>
                <a:gd name="connsiteX6" fmla="*/ 8382 w 13715"/>
                <a:gd name="connsiteY6" fmla="*/ 12573 h 18287"/>
                <a:gd name="connsiteX7" fmla="*/ 13716 w 13715"/>
                <a:gd name="connsiteY7" fmla="*/ 13716 h 18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715" h="18287">
                  <a:moveTo>
                    <a:pt x="13716" y="13716"/>
                  </a:moveTo>
                  <a:cubicBezTo>
                    <a:pt x="12764" y="22479"/>
                    <a:pt x="5239" y="14573"/>
                    <a:pt x="2286" y="18288"/>
                  </a:cubicBezTo>
                  <a:cubicBezTo>
                    <a:pt x="1524" y="17526"/>
                    <a:pt x="762" y="16764"/>
                    <a:pt x="0" y="16002"/>
                  </a:cubicBezTo>
                  <a:cubicBezTo>
                    <a:pt x="2858" y="11430"/>
                    <a:pt x="2858" y="6858"/>
                    <a:pt x="0" y="2286"/>
                  </a:cubicBezTo>
                  <a:cubicBezTo>
                    <a:pt x="2286" y="1524"/>
                    <a:pt x="4572" y="762"/>
                    <a:pt x="6858" y="0"/>
                  </a:cubicBezTo>
                  <a:cubicBezTo>
                    <a:pt x="15240" y="5048"/>
                    <a:pt x="15240" y="5143"/>
                    <a:pt x="9144" y="10001"/>
                  </a:cubicBezTo>
                  <a:cubicBezTo>
                    <a:pt x="8096" y="10858"/>
                    <a:pt x="7525" y="12097"/>
                    <a:pt x="8382" y="12573"/>
                  </a:cubicBezTo>
                  <a:cubicBezTo>
                    <a:pt x="9906" y="13335"/>
                    <a:pt x="11906" y="13335"/>
                    <a:pt x="13716" y="13716"/>
                  </a:cubicBezTo>
                  <a:close/>
                </a:path>
              </a:pathLst>
            </a:custGeom>
            <a:solidFill>
              <a:srgbClr val="FCC4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</p:grpSp>
      <p:sp>
        <p:nvSpPr>
          <p:cNvPr id="509" name="Graphic 19325">
            <a:extLst>
              <a:ext uri="{FF2B5EF4-FFF2-40B4-BE49-F238E27FC236}">
                <a16:creationId xmlns:a16="http://schemas.microsoft.com/office/drawing/2014/main" id="{801922E0-326C-4549-ABB5-F3E7F0691844}"/>
              </a:ext>
            </a:extLst>
          </p:cNvPr>
          <p:cNvSpPr/>
          <p:nvPr/>
        </p:nvSpPr>
        <p:spPr>
          <a:xfrm>
            <a:off x="9779142" y="354972"/>
            <a:ext cx="450166" cy="401523"/>
          </a:xfrm>
          <a:custGeom>
            <a:avLst/>
            <a:gdLst>
              <a:gd name="connsiteX0" fmla="*/ 146880 w 205159"/>
              <a:gd name="connsiteY0" fmla="*/ 9822 h 208179"/>
              <a:gd name="connsiteX1" fmla="*/ 148976 w 205159"/>
              <a:gd name="connsiteY1" fmla="*/ 64971 h 208179"/>
              <a:gd name="connsiteX2" fmla="*/ 153738 w 205159"/>
              <a:gd name="connsiteY2" fmla="*/ 73163 h 208179"/>
              <a:gd name="connsiteX3" fmla="*/ 200411 w 205159"/>
              <a:gd name="connsiteY3" fmla="*/ 102690 h 208179"/>
              <a:gd name="connsiteX4" fmla="*/ 198506 w 205159"/>
              <a:gd name="connsiteY4" fmla="*/ 120883 h 208179"/>
              <a:gd name="connsiteX5" fmla="*/ 146690 w 205159"/>
              <a:gd name="connsiteY5" fmla="*/ 139933 h 208179"/>
              <a:gd name="connsiteX6" fmla="*/ 140308 w 205159"/>
              <a:gd name="connsiteY6" fmla="*/ 146982 h 208179"/>
              <a:gd name="connsiteX7" fmla="*/ 126687 w 205159"/>
              <a:gd name="connsiteY7" fmla="*/ 200512 h 208179"/>
              <a:gd name="connsiteX8" fmla="*/ 108780 w 205159"/>
              <a:gd name="connsiteY8" fmla="*/ 204322 h 208179"/>
              <a:gd name="connsiteX9" fmla="*/ 74586 w 205159"/>
              <a:gd name="connsiteY9" fmla="*/ 160888 h 208179"/>
              <a:gd name="connsiteX10" fmla="*/ 65918 w 205159"/>
              <a:gd name="connsiteY10" fmla="*/ 156983 h 208179"/>
              <a:gd name="connsiteX11" fmla="*/ 10863 w 205159"/>
              <a:gd name="connsiteY11" fmla="*/ 160507 h 208179"/>
              <a:gd name="connsiteX12" fmla="*/ 1719 w 205159"/>
              <a:gd name="connsiteY12" fmla="*/ 144696 h 208179"/>
              <a:gd name="connsiteX13" fmla="*/ 32390 w 205159"/>
              <a:gd name="connsiteY13" fmla="*/ 98785 h 208179"/>
              <a:gd name="connsiteX14" fmla="*/ 33438 w 205159"/>
              <a:gd name="connsiteY14" fmla="*/ 89355 h 208179"/>
              <a:gd name="connsiteX15" fmla="*/ 13054 w 205159"/>
              <a:gd name="connsiteY15" fmla="*/ 38111 h 208179"/>
              <a:gd name="connsiteX16" fmla="*/ 25341 w 205159"/>
              <a:gd name="connsiteY16" fmla="*/ 24585 h 208179"/>
              <a:gd name="connsiteX17" fmla="*/ 78491 w 205159"/>
              <a:gd name="connsiteY17" fmla="*/ 39635 h 208179"/>
              <a:gd name="connsiteX18" fmla="*/ 87730 w 205159"/>
              <a:gd name="connsiteY18" fmla="*/ 37635 h 208179"/>
              <a:gd name="connsiteX19" fmla="*/ 130212 w 205159"/>
              <a:gd name="connsiteY19" fmla="*/ 2392 h 208179"/>
              <a:gd name="connsiteX20" fmla="*/ 146880 w 205159"/>
              <a:gd name="connsiteY20" fmla="*/ 9822 h 2081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205159" h="208179">
                <a:moveTo>
                  <a:pt x="146880" y="9822"/>
                </a:moveTo>
                <a:lnTo>
                  <a:pt x="148976" y="64971"/>
                </a:lnTo>
                <a:cubicBezTo>
                  <a:pt x="149071" y="68305"/>
                  <a:pt x="150881" y="71353"/>
                  <a:pt x="153738" y="73163"/>
                </a:cubicBezTo>
                <a:lnTo>
                  <a:pt x="200411" y="102690"/>
                </a:lnTo>
                <a:cubicBezTo>
                  <a:pt x="207555" y="107167"/>
                  <a:pt x="206412" y="117930"/>
                  <a:pt x="198506" y="120883"/>
                </a:cubicBezTo>
                <a:lnTo>
                  <a:pt x="146690" y="139933"/>
                </a:lnTo>
                <a:cubicBezTo>
                  <a:pt x="143547" y="141076"/>
                  <a:pt x="141165" y="143743"/>
                  <a:pt x="140308" y="146982"/>
                </a:cubicBezTo>
                <a:lnTo>
                  <a:pt x="126687" y="200512"/>
                </a:lnTo>
                <a:cubicBezTo>
                  <a:pt x="124592" y="208704"/>
                  <a:pt x="114019" y="210894"/>
                  <a:pt x="108780" y="204322"/>
                </a:cubicBezTo>
                <a:lnTo>
                  <a:pt x="74586" y="160888"/>
                </a:lnTo>
                <a:cubicBezTo>
                  <a:pt x="72490" y="158221"/>
                  <a:pt x="69252" y="156792"/>
                  <a:pt x="65918" y="156983"/>
                </a:cubicBezTo>
                <a:lnTo>
                  <a:pt x="10863" y="160507"/>
                </a:lnTo>
                <a:cubicBezTo>
                  <a:pt x="2481" y="161079"/>
                  <a:pt x="-2948" y="151649"/>
                  <a:pt x="1719" y="144696"/>
                </a:cubicBezTo>
                <a:lnTo>
                  <a:pt x="32390" y="98785"/>
                </a:lnTo>
                <a:cubicBezTo>
                  <a:pt x="34295" y="96023"/>
                  <a:pt x="34676" y="92499"/>
                  <a:pt x="33438" y="89355"/>
                </a:cubicBezTo>
                <a:lnTo>
                  <a:pt x="13054" y="38111"/>
                </a:lnTo>
                <a:cubicBezTo>
                  <a:pt x="9911" y="30300"/>
                  <a:pt x="17150" y="22299"/>
                  <a:pt x="25341" y="24585"/>
                </a:cubicBezTo>
                <a:lnTo>
                  <a:pt x="78491" y="39635"/>
                </a:lnTo>
                <a:cubicBezTo>
                  <a:pt x="81729" y="40587"/>
                  <a:pt x="85158" y="39825"/>
                  <a:pt x="87730" y="37635"/>
                </a:cubicBezTo>
                <a:lnTo>
                  <a:pt x="130212" y="2392"/>
                </a:lnTo>
                <a:cubicBezTo>
                  <a:pt x="136689" y="-3037"/>
                  <a:pt x="146595" y="1344"/>
                  <a:pt x="146880" y="9822"/>
                </a:cubicBezTo>
                <a:close/>
              </a:path>
            </a:pathLst>
          </a:custGeom>
          <a:solidFill>
            <a:srgbClr val="EDB863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th-TH" sz="2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Cordia New" panose="020B0304020202020204" pitchFamily="34" charset="-34"/>
            </a:endParaRPr>
          </a:p>
        </p:txBody>
      </p:sp>
      <p:sp>
        <p:nvSpPr>
          <p:cNvPr id="510" name="Graphic 19325">
            <a:extLst>
              <a:ext uri="{FF2B5EF4-FFF2-40B4-BE49-F238E27FC236}">
                <a16:creationId xmlns:a16="http://schemas.microsoft.com/office/drawing/2014/main" id="{3F8B1ABC-326F-4BF6-A016-A5E0149DD6C5}"/>
              </a:ext>
            </a:extLst>
          </p:cNvPr>
          <p:cNvSpPr/>
          <p:nvPr/>
        </p:nvSpPr>
        <p:spPr>
          <a:xfrm>
            <a:off x="6088790" y="5120193"/>
            <a:ext cx="250981" cy="263730"/>
          </a:xfrm>
          <a:custGeom>
            <a:avLst/>
            <a:gdLst>
              <a:gd name="connsiteX0" fmla="*/ 146880 w 205159"/>
              <a:gd name="connsiteY0" fmla="*/ 9822 h 208179"/>
              <a:gd name="connsiteX1" fmla="*/ 148976 w 205159"/>
              <a:gd name="connsiteY1" fmla="*/ 64971 h 208179"/>
              <a:gd name="connsiteX2" fmla="*/ 153738 w 205159"/>
              <a:gd name="connsiteY2" fmla="*/ 73163 h 208179"/>
              <a:gd name="connsiteX3" fmla="*/ 200411 w 205159"/>
              <a:gd name="connsiteY3" fmla="*/ 102690 h 208179"/>
              <a:gd name="connsiteX4" fmla="*/ 198506 w 205159"/>
              <a:gd name="connsiteY4" fmla="*/ 120883 h 208179"/>
              <a:gd name="connsiteX5" fmla="*/ 146690 w 205159"/>
              <a:gd name="connsiteY5" fmla="*/ 139933 h 208179"/>
              <a:gd name="connsiteX6" fmla="*/ 140308 w 205159"/>
              <a:gd name="connsiteY6" fmla="*/ 146982 h 208179"/>
              <a:gd name="connsiteX7" fmla="*/ 126687 w 205159"/>
              <a:gd name="connsiteY7" fmla="*/ 200512 h 208179"/>
              <a:gd name="connsiteX8" fmla="*/ 108780 w 205159"/>
              <a:gd name="connsiteY8" fmla="*/ 204322 h 208179"/>
              <a:gd name="connsiteX9" fmla="*/ 74586 w 205159"/>
              <a:gd name="connsiteY9" fmla="*/ 160888 h 208179"/>
              <a:gd name="connsiteX10" fmla="*/ 65918 w 205159"/>
              <a:gd name="connsiteY10" fmla="*/ 156983 h 208179"/>
              <a:gd name="connsiteX11" fmla="*/ 10863 w 205159"/>
              <a:gd name="connsiteY11" fmla="*/ 160507 h 208179"/>
              <a:gd name="connsiteX12" fmla="*/ 1719 w 205159"/>
              <a:gd name="connsiteY12" fmla="*/ 144696 h 208179"/>
              <a:gd name="connsiteX13" fmla="*/ 32390 w 205159"/>
              <a:gd name="connsiteY13" fmla="*/ 98785 h 208179"/>
              <a:gd name="connsiteX14" fmla="*/ 33438 w 205159"/>
              <a:gd name="connsiteY14" fmla="*/ 89355 h 208179"/>
              <a:gd name="connsiteX15" fmla="*/ 13054 w 205159"/>
              <a:gd name="connsiteY15" fmla="*/ 38111 h 208179"/>
              <a:gd name="connsiteX16" fmla="*/ 25341 w 205159"/>
              <a:gd name="connsiteY16" fmla="*/ 24585 h 208179"/>
              <a:gd name="connsiteX17" fmla="*/ 78491 w 205159"/>
              <a:gd name="connsiteY17" fmla="*/ 39635 h 208179"/>
              <a:gd name="connsiteX18" fmla="*/ 87730 w 205159"/>
              <a:gd name="connsiteY18" fmla="*/ 37635 h 208179"/>
              <a:gd name="connsiteX19" fmla="*/ 130212 w 205159"/>
              <a:gd name="connsiteY19" fmla="*/ 2392 h 208179"/>
              <a:gd name="connsiteX20" fmla="*/ 146880 w 205159"/>
              <a:gd name="connsiteY20" fmla="*/ 9822 h 2081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205159" h="208179">
                <a:moveTo>
                  <a:pt x="146880" y="9822"/>
                </a:moveTo>
                <a:lnTo>
                  <a:pt x="148976" y="64971"/>
                </a:lnTo>
                <a:cubicBezTo>
                  <a:pt x="149071" y="68305"/>
                  <a:pt x="150881" y="71353"/>
                  <a:pt x="153738" y="73163"/>
                </a:cubicBezTo>
                <a:lnTo>
                  <a:pt x="200411" y="102690"/>
                </a:lnTo>
                <a:cubicBezTo>
                  <a:pt x="207555" y="107167"/>
                  <a:pt x="206412" y="117930"/>
                  <a:pt x="198506" y="120883"/>
                </a:cubicBezTo>
                <a:lnTo>
                  <a:pt x="146690" y="139933"/>
                </a:lnTo>
                <a:cubicBezTo>
                  <a:pt x="143547" y="141076"/>
                  <a:pt x="141165" y="143743"/>
                  <a:pt x="140308" y="146982"/>
                </a:cubicBezTo>
                <a:lnTo>
                  <a:pt x="126687" y="200512"/>
                </a:lnTo>
                <a:cubicBezTo>
                  <a:pt x="124592" y="208704"/>
                  <a:pt x="114019" y="210894"/>
                  <a:pt x="108780" y="204322"/>
                </a:cubicBezTo>
                <a:lnTo>
                  <a:pt x="74586" y="160888"/>
                </a:lnTo>
                <a:cubicBezTo>
                  <a:pt x="72490" y="158221"/>
                  <a:pt x="69252" y="156792"/>
                  <a:pt x="65918" y="156983"/>
                </a:cubicBezTo>
                <a:lnTo>
                  <a:pt x="10863" y="160507"/>
                </a:lnTo>
                <a:cubicBezTo>
                  <a:pt x="2481" y="161079"/>
                  <a:pt x="-2948" y="151649"/>
                  <a:pt x="1719" y="144696"/>
                </a:cubicBezTo>
                <a:lnTo>
                  <a:pt x="32390" y="98785"/>
                </a:lnTo>
                <a:cubicBezTo>
                  <a:pt x="34295" y="96023"/>
                  <a:pt x="34676" y="92499"/>
                  <a:pt x="33438" y="89355"/>
                </a:cubicBezTo>
                <a:lnTo>
                  <a:pt x="13054" y="38111"/>
                </a:lnTo>
                <a:cubicBezTo>
                  <a:pt x="9911" y="30300"/>
                  <a:pt x="17150" y="22299"/>
                  <a:pt x="25341" y="24585"/>
                </a:cubicBezTo>
                <a:lnTo>
                  <a:pt x="78491" y="39635"/>
                </a:lnTo>
                <a:cubicBezTo>
                  <a:pt x="81729" y="40587"/>
                  <a:pt x="85158" y="39825"/>
                  <a:pt x="87730" y="37635"/>
                </a:cubicBezTo>
                <a:lnTo>
                  <a:pt x="130212" y="2392"/>
                </a:lnTo>
                <a:cubicBezTo>
                  <a:pt x="136689" y="-3037"/>
                  <a:pt x="146595" y="1344"/>
                  <a:pt x="146880" y="9822"/>
                </a:cubicBezTo>
                <a:close/>
              </a:path>
            </a:pathLst>
          </a:custGeom>
          <a:solidFill>
            <a:srgbClr val="EDB863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th-TH" sz="2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Cordia New" panose="020B0304020202020204" pitchFamily="34" charset="-34"/>
            </a:endParaRPr>
          </a:p>
        </p:txBody>
      </p:sp>
      <p:sp>
        <p:nvSpPr>
          <p:cNvPr id="511" name="Graphic 19325">
            <a:extLst>
              <a:ext uri="{FF2B5EF4-FFF2-40B4-BE49-F238E27FC236}">
                <a16:creationId xmlns:a16="http://schemas.microsoft.com/office/drawing/2014/main" id="{801922E0-326C-4549-ABB5-F3E7F0691844}"/>
              </a:ext>
            </a:extLst>
          </p:cNvPr>
          <p:cNvSpPr/>
          <p:nvPr/>
        </p:nvSpPr>
        <p:spPr>
          <a:xfrm>
            <a:off x="885565" y="4529901"/>
            <a:ext cx="426511" cy="380424"/>
          </a:xfrm>
          <a:custGeom>
            <a:avLst/>
            <a:gdLst>
              <a:gd name="connsiteX0" fmla="*/ 146880 w 205159"/>
              <a:gd name="connsiteY0" fmla="*/ 9822 h 208179"/>
              <a:gd name="connsiteX1" fmla="*/ 148976 w 205159"/>
              <a:gd name="connsiteY1" fmla="*/ 64971 h 208179"/>
              <a:gd name="connsiteX2" fmla="*/ 153738 w 205159"/>
              <a:gd name="connsiteY2" fmla="*/ 73163 h 208179"/>
              <a:gd name="connsiteX3" fmla="*/ 200411 w 205159"/>
              <a:gd name="connsiteY3" fmla="*/ 102690 h 208179"/>
              <a:gd name="connsiteX4" fmla="*/ 198506 w 205159"/>
              <a:gd name="connsiteY4" fmla="*/ 120883 h 208179"/>
              <a:gd name="connsiteX5" fmla="*/ 146690 w 205159"/>
              <a:gd name="connsiteY5" fmla="*/ 139933 h 208179"/>
              <a:gd name="connsiteX6" fmla="*/ 140308 w 205159"/>
              <a:gd name="connsiteY6" fmla="*/ 146982 h 208179"/>
              <a:gd name="connsiteX7" fmla="*/ 126687 w 205159"/>
              <a:gd name="connsiteY7" fmla="*/ 200512 h 208179"/>
              <a:gd name="connsiteX8" fmla="*/ 108780 w 205159"/>
              <a:gd name="connsiteY8" fmla="*/ 204322 h 208179"/>
              <a:gd name="connsiteX9" fmla="*/ 74586 w 205159"/>
              <a:gd name="connsiteY9" fmla="*/ 160888 h 208179"/>
              <a:gd name="connsiteX10" fmla="*/ 65918 w 205159"/>
              <a:gd name="connsiteY10" fmla="*/ 156983 h 208179"/>
              <a:gd name="connsiteX11" fmla="*/ 10863 w 205159"/>
              <a:gd name="connsiteY11" fmla="*/ 160507 h 208179"/>
              <a:gd name="connsiteX12" fmla="*/ 1719 w 205159"/>
              <a:gd name="connsiteY12" fmla="*/ 144696 h 208179"/>
              <a:gd name="connsiteX13" fmla="*/ 32390 w 205159"/>
              <a:gd name="connsiteY13" fmla="*/ 98785 h 208179"/>
              <a:gd name="connsiteX14" fmla="*/ 33438 w 205159"/>
              <a:gd name="connsiteY14" fmla="*/ 89355 h 208179"/>
              <a:gd name="connsiteX15" fmla="*/ 13054 w 205159"/>
              <a:gd name="connsiteY15" fmla="*/ 38111 h 208179"/>
              <a:gd name="connsiteX16" fmla="*/ 25341 w 205159"/>
              <a:gd name="connsiteY16" fmla="*/ 24585 h 208179"/>
              <a:gd name="connsiteX17" fmla="*/ 78491 w 205159"/>
              <a:gd name="connsiteY17" fmla="*/ 39635 h 208179"/>
              <a:gd name="connsiteX18" fmla="*/ 87730 w 205159"/>
              <a:gd name="connsiteY18" fmla="*/ 37635 h 208179"/>
              <a:gd name="connsiteX19" fmla="*/ 130212 w 205159"/>
              <a:gd name="connsiteY19" fmla="*/ 2392 h 208179"/>
              <a:gd name="connsiteX20" fmla="*/ 146880 w 205159"/>
              <a:gd name="connsiteY20" fmla="*/ 9822 h 2081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205159" h="208179">
                <a:moveTo>
                  <a:pt x="146880" y="9822"/>
                </a:moveTo>
                <a:lnTo>
                  <a:pt x="148976" y="64971"/>
                </a:lnTo>
                <a:cubicBezTo>
                  <a:pt x="149071" y="68305"/>
                  <a:pt x="150881" y="71353"/>
                  <a:pt x="153738" y="73163"/>
                </a:cubicBezTo>
                <a:lnTo>
                  <a:pt x="200411" y="102690"/>
                </a:lnTo>
                <a:cubicBezTo>
                  <a:pt x="207555" y="107167"/>
                  <a:pt x="206412" y="117930"/>
                  <a:pt x="198506" y="120883"/>
                </a:cubicBezTo>
                <a:lnTo>
                  <a:pt x="146690" y="139933"/>
                </a:lnTo>
                <a:cubicBezTo>
                  <a:pt x="143547" y="141076"/>
                  <a:pt x="141165" y="143743"/>
                  <a:pt x="140308" y="146982"/>
                </a:cubicBezTo>
                <a:lnTo>
                  <a:pt x="126687" y="200512"/>
                </a:lnTo>
                <a:cubicBezTo>
                  <a:pt x="124592" y="208704"/>
                  <a:pt x="114019" y="210894"/>
                  <a:pt x="108780" y="204322"/>
                </a:cubicBezTo>
                <a:lnTo>
                  <a:pt x="74586" y="160888"/>
                </a:lnTo>
                <a:cubicBezTo>
                  <a:pt x="72490" y="158221"/>
                  <a:pt x="69252" y="156792"/>
                  <a:pt x="65918" y="156983"/>
                </a:cubicBezTo>
                <a:lnTo>
                  <a:pt x="10863" y="160507"/>
                </a:lnTo>
                <a:cubicBezTo>
                  <a:pt x="2481" y="161079"/>
                  <a:pt x="-2948" y="151649"/>
                  <a:pt x="1719" y="144696"/>
                </a:cubicBezTo>
                <a:lnTo>
                  <a:pt x="32390" y="98785"/>
                </a:lnTo>
                <a:cubicBezTo>
                  <a:pt x="34295" y="96023"/>
                  <a:pt x="34676" y="92499"/>
                  <a:pt x="33438" y="89355"/>
                </a:cubicBezTo>
                <a:lnTo>
                  <a:pt x="13054" y="38111"/>
                </a:lnTo>
                <a:cubicBezTo>
                  <a:pt x="9911" y="30300"/>
                  <a:pt x="17150" y="22299"/>
                  <a:pt x="25341" y="24585"/>
                </a:cubicBezTo>
                <a:lnTo>
                  <a:pt x="78491" y="39635"/>
                </a:lnTo>
                <a:cubicBezTo>
                  <a:pt x="81729" y="40587"/>
                  <a:pt x="85158" y="39825"/>
                  <a:pt x="87730" y="37635"/>
                </a:cubicBezTo>
                <a:lnTo>
                  <a:pt x="130212" y="2392"/>
                </a:lnTo>
                <a:cubicBezTo>
                  <a:pt x="136689" y="-3037"/>
                  <a:pt x="146595" y="1344"/>
                  <a:pt x="146880" y="9822"/>
                </a:cubicBezTo>
                <a:close/>
              </a:path>
            </a:pathLst>
          </a:custGeom>
          <a:solidFill>
            <a:srgbClr val="EDB863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th-TH" sz="2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Cordia New" panose="020B0304020202020204" pitchFamily="34" charset="-34"/>
            </a:endParaRPr>
          </a:p>
        </p:txBody>
      </p:sp>
      <p:sp>
        <p:nvSpPr>
          <p:cNvPr id="512" name="Graphic 19325">
            <a:extLst>
              <a:ext uri="{FF2B5EF4-FFF2-40B4-BE49-F238E27FC236}">
                <a16:creationId xmlns:a16="http://schemas.microsoft.com/office/drawing/2014/main" id="{801922E0-326C-4549-ABB5-F3E7F0691844}"/>
              </a:ext>
            </a:extLst>
          </p:cNvPr>
          <p:cNvSpPr/>
          <p:nvPr/>
        </p:nvSpPr>
        <p:spPr>
          <a:xfrm>
            <a:off x="11327020" y="2469440"/>
            <a:ext cx="426511" cy="380424"/>
          </a:xfrm>
          <a:custGeom>
            <a:avLst/>
            <a:gdLst>
              <a:gd name="connsiteX0" fmla="*/ 146880 w 205159"/>
              <a:gd name="connsiteY0" fmla="*/ 9822 h 208179"/>
              <a:gd name="connsiteX1" fmla="*/ 148976 w 205159"/>
              <a:gd name="connsiteY1" fmla="*/ 64971 h 208179"/>
              <a:gd name="connsiteX2" fmla="*/ 153738 w 205159"/>
              <a:gd name="connsiteY2" fmla="*/ 73163 h 208179"/>
              <a:gd name="connsiteX3" fmla="*/ 200411 w 205159"/>
              <a:gd name="connsiteY3" fmla="*/ 102690 h 208179"/>
              <a:gd name="connsiteX4" fmla="*/ 198506 w 205159"/>
              <a:gd name="connsiteY4" fmla="*/ 120883 h 208179"/>
              <a:gd name="connsiteX5" fmla="*/ 146690 w 205159"/>
              <a:gd name="connsiteY5" fmla="*/ 139933 h 208179"/>
              <a:gd name="connsiteX6" fmla="*/ 140308 w 205159"/>
              <a:gd name="connsiteY6" fmla="*/ 146982 h 208179"/>
              <a:gd name="connsiteX7" fmla="*/ 126687 w 205159"/>
              <a:gd name="connsiteY7" fmla="*/ 200512 h 208179"/>
              <a:gd name="connsiteX8" fmla="*/ 108780 w 205159"/>
              <a:gd name="connsiteY8" fmla="*/ 204322 h 208179"/>
              <a:gd name="connsiteX9" fmla="*/ 74586 w 205159"/>
              <a:gd name="connsiteY9" fmla="*/ 160888 h 208179"/>
              <a:gd name="connsiteX10" fmla="*/ 65918 w 205159"/>
              <a:gd name="connsiteY10" fmla="*/ 156983 h 208179"/>
              <a:gd name="connsiteX11" fmla="*/ 10863 w 205159"/>
              <a:gd name="connsiteY11" fmla="*/ 160507 h 208179"/>
              <a:gd name="connsiteX12" fmla="*/ 1719 w 205159"/>
              <a:gd name="connsiteY12" fmla="*/ 144696 h 208179"/>
              <a:gd name="connsiteX13" fmla="*/ 32390 w 205159"/>
              <a:gd name="connsiteY13" fmla="*/ 98785 h 208179"/>
              <a:gd name="connsiteX14" fmla="*/ 33438 w 205159"/>
              <a:gd name="connsiteY14" fmla="*/ 89355 h 208179"/>
              <a:gd name="connsiteX15" fmla="*/ 13054 w 205159"/>
              <a:gd name="connsiteY15" fmla="*/ 38111 h 208179"/>
              <a:gd name="connsiteX16" fmla="*/ 25341 w 205159"/>
              <a:gd name="connsiteY16" fmla="*/ 24585 h 208179"/>
              <a:gd name="connsiteX17" fmla="*/ 78491 w 205159"/>
              <a:gd name="connsiteY17" fmla="*/ 39635 h 208179"/>
              <a:gd name="connsiteX18" fmla="*/ 87730 w 205159"/>
              <a:gd name="connsiteY18" fmla="*/ 37635 h 208179"/>
              <a:gd name="connsiteX19" fmla="*/ 130212 w 205159"/>
              <a:gd name="connsiteY19" fmla="*/ 2392 h 208179"/>
              <a:gd name="connsiteX20" fmla="*/ 146880 w 205159"/>
              <a:gd name="connsiteY20" fmla="*/ 9822 h 2081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205159" h="208179">
                <a:moveTo>
                  <a:pt x="146880" y="9822"/>
                </a:moveTo>
                <a:lnTo>
                  <a:pt x="148976" y="64971"/>
                </a:lnTo>
                <a:cubicBezTo>
                  <a:pt x="149071" y="68305"/>
                  <a:pt x="150881" y="71353"/>
                  <a:pt x="153738" y="73163"/>
                </a:cubicBezTo>
                <a:lnTo>
                  <a:pt x="200411" y="102690"/>
                </a:lnTo>
                <a:cubicBezTo>
                  <a:pt x="207555" y="107167"/>
                  <a:pt x="206412" y="117930"/>
                  <a:pt x="198506" y="120883"/>
                </a:cubicBezTo>
                <a:lnTo>
                  <a:pt x="146690" y="139933"/>
                </a:lnTo>
                <a:cubicBezTo>
                  <a:pt x="143547" y="141076"/>
                  <a:pt x="141165" y="143743"/>
                  <a:pt x="140308" y="146982"/>
                </a:cubicBezTo>
                <a:lnTo>
                  <a:pt x="126687" y="200512"/>
                </a:lnTo>
                <a:cubicBezTo>
                  <a:pt x="124592" y="208704"/>
                  <a:pt x="114019" y="210894"/>
                  <a:pt x="108780" y="204322"/>
                </a:cubicBezTo>
                <a:lnTo>
                  <a:pt x="74586" y="160888"/>
                </a:lnTo>
                <a:cubicBezTo>
                  <a:pt x="72490" y="158221"/>
                  <a:pt x="69252" y="156792"/>
                  <a:pt x="65918" y="156983"/>
                </a:cubicBezTo>
                <a:lnTo>
                  <a:pt x="10863" y="160507"/>
                </a:lnTo>
                <a:cubicBezTo>
                  <a:pt x="2481" y="161079"/>
                  <a:pt x="-2948" y="151649"/>
                  <a:pt x="1719" y="144696"/>
                </a:cubicBezTo>
                <a:lnTo>
                  <a:pt x="32390" y="98785"/>
                </a:lnTo>
                <a:cubicBezTo>
                  <a:pt x="34295" y="96023"/>
                  <a:pt x="34676" y="92499"/>
                  <a:pt x="33438" y="89355"/>
                </a:cubicBezTo>
                <a:lnTo>
                  <a:pt x="13054" y="38111"/>
                </a:lnTo>
                <a:cubicBezTo>
                  <a:pt x="9911" y="30300"/>
                  <a:pt x="17150" y="22299"/>
                  <a:pt x="25341" y="24585"/>
                </a:cubicBezTo>
                <a:lnTo>
                  <a:pt x="78491" y="39635"/>
                </a:lnTo>
                <a:cubicBezTo>
                  <a:pt x="81729" y="40587"/>
                  <a:pt x="85158" y="39825"/>
                  <a:pt x="87730" y="37635"/>
                </a:cubicBezTo>
                <a:lnTo>
                  <a:pt x="130212" y="2392"/>
                </a:lnTo>
                <a:cubicBezTo>
                  <a:pt x="136689" y="-3037"/>
                  <a:pt x="146595" y="1344"/>
                  <a:pt x="146880" y="9822"/>
                </a:cubicBezTo>
                <a:close/>
              </a:path>
            </a:pathLst>
          </a:custGeom>
          <a:solidFill>
            <a:srgbClr val="EDB863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th-TH" sz="2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Cordia New" panose="020B0304020202020204" pitchFamily="34" charset="-34"/>
            </a:endParaRPr>
          </a:p>
        </p:txBody>
      </p:sp>
      <p:grpSp>
        <p:nvGrpSpPr>
          <p:cNvPr id="514" name="Graphic 44232">
            <a:extLst>
              <a:ext uri="{FF2B5EF4-FFF2-40B4-BE49-F238E27FC236}">
                <a16:creationId xmlns:a16="http://schemas.microsoft.com/office/drawing/2014/main" id="{89820610-7C7D-4C10-BEC0-0D1E5F3BB7FF}"/>
              </a:ext>
            </a:extLst>
          </p:cNvPr>
          <p:cNvGrpSpPr/>
          <p:nvPr/>
        </p:nvGrpSpPr>
        <p:grpSpPr>
          <a:xfrm rot="446739">
            <a:off x="5766719" y="5368402"/>
            <a:ext cx="2838159" cy="2615945"/>
            <a:chOff x="696549" y="4578468"/>
            <a:chExt cx="854163" cy="810703"/>
          </a:xfrm>
        </p:grpSpPr>
        <p:grpSp>
          <p:nvGrpSpPr>
            <p:cNvPr id="515" name="Graphic 44232">
              <a:extLst>
                <a:ext uri="{FF2B5EF4-FFF2-40B4-BE49-F238E27FC236}">
                  <a16:creationId xmlns:a16="http://schemas.microsoft.com/office/drawing/2014/main" id="{89820610-7C7D-4C10-BEC0-0D1E5F3BB7FF}"/>
                </a:ext>
              </a:extLst>
            </p:cNvPr>
            <p:cNvGrpSpPr/>
            <p:nvPr/>
          </p:nvGrpSpPr>
          <p:grpSpPr>
            <a:xfrm>
              <a:off x="719218" y="4625163"/>
              <a:ext cx="831493" cy="764007"/>
              <a:chOff x="719218" y="4625163"/>
              <a:chExt cx="831493" cy="764007"/>
            </a:xfrm>
            <a:solidFill>
              <a:srgbClr val="F4C63C"/>
            </a:solidFill>
          </p:grpSpPr>
          <p:sp>
            <p:nvSpPr>
              <p:cNvPr id="529" name="Freeform: Shape 44235">
                <a:extLst>
                  <a:ext uri="{FF2B5EF4-FFF2-40B4-BE49-F238E27FC236}">
                    <a16:creationId xmlns:a16="http://schemas.microsoft.com/office/drawing/2014/main" id="{75AA11F5-A09D-4396-AF1E-1EF79E99573D}"/>
                  </a:ext>
                </a:extLst>
              </p:cNvPr>
              <p:cNvSpPr/>
              <p:nvPr/>
            </p:nvSpPr>
            <p:spPr>
              <a:xfrm>
                <a:off x="719218" y="4631187"/>
                <a:ext cx="808951" cy="757983"/>
              </a:xfrm>
              <a:custGeom>
                <a:avLst/>
                <a:gdLst>
                  <a:gd name="connsiteX0" fmla="*/ 246468 w 808951"/>
                  <a:gd name="connsiteY0" fmla="*/ 11564 h 757983"/>
                  <a:gd name="connsiteX1" fmla="*/ 283997 w 808951"/>
                  <a:gd name="connsiteY1" fmla="*/ 4420 h 757983"/>
                  <a:gd name="connsiteX2" fmla="*/ 518598 w 808951"/>
                  <a:gd name="connsiteY2" fmla="*/ 155106 h 757983"/>
                  <a:gd name="connsiteX3" fmla="*/ 519741 w 808951"/>
                  <a:gd name="connsiteY3" fmla="*/ 153582 h 757983"/>
                  <a:gd name="connsiteX4" fmla="*/ 547458 w 808951"/>
                  <a:gd name="connsiteY4" fmla="*/ 173680 h 757983"/>
                  <a:gd name="connsiteX5" fmla="*/ 548982 w 808951"/>
                  <a:gd name="connsiteY5" fmla="*/ 174823 h 757983"/>
                  <a:gd name="connsiteX6" fmla="*/ 549363 w 808951"/>
                  <a:gd name="connsiteY6" fmla="*/ 175108 h 757983"/>
                  <a:gd name="connsiteX7" fmla="*/ 550983 w 808951"/>
                  <a:gd name="connsiteY7" fmla="*/ 176251 h 757983"/>
                  <a:gd name="connsiteX8" fmla="*/ 578605 w 808951"/>
                  <a:gd name="connsiteY8" fmla="*/ 196349 h 757983"/>
                  <a:gd name="connsiteX9" fmla="*/ 577653 w 808951"/>
                  <a:gd name="connsiteY9" fmla="*/ 197778 h 757983"/>
                  <a:gd name="connsiteX10" fmla="*/ 798633 w 808951"/>
                  <a:gd name="connsiteY10" fmla="*/ 376086 h 757983"/>
                  <a:gd name="connsiteX11" fmla="*/ 803586 w 808951"/>
                  <a:gd name="connsiteY11" fmla="*/ 414091 h 757983"/>
                  <a:gd name="connsiteX12" fmla="*/ 562508 w 808951"/>
                  <a:gd name="connsiteY12" fmla="*/ 746418 h 757983"/>
                  <a:gd name="connsiteX13" fmla="*/ 521360 w 808951"/>
                  <a:gd name="connsiteY13" fmla="*/ 750799 h 757983"/>
                  <a:gd name="connsiteX14" fmla="*/ 294855 w 808951"/>
                  <a:gd name="connsiteY14" fmla="*/ 565824 h 757983"/>
                  <a:gd name="connsiteX15" fmla="*/ 268281 w 808951"/>
                  <a:gd name="connsiteY15" fmla="*/ 562681 h 757983"/>
                  <a:gd name="connsiteX16" fmla="*/ 267900 w 808951"/>
                  <a:gd name="connsiteY16" fmla="*/ 562395 h 757983"/>
                  <a:gd name="connsiteX17" fmla="*/ 256089 w 808951"/>
                  <a:gd name="connsiteY17" fmla="*/ 536963 h 757983"/>
                  <a:gd name="connsiteX18" fmla="*/ 13963 w 808951"/>
                  <a:gd name="connsiteY18" fmla="*/ 384468 h 757983"/>
                  <a:gd name="connsiteX19" fmla="*/ 5295 w 808951"/>
                  <a:gd name="connsiteY19" fmla="*/ 343987 h 757983"/>
                  <a:gd name="connsiteX20" fmla="*/ 246468 w 808951"/>
                  <a:gd name="connsiteY20" fmla="*/ 11564 h 7579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808951" h="757983">
                    <a:moveTo>
                      <a:pt x="246468" y="11564"/>
                    </a:moveTo>
                    <a:cubicBezTo>
                      <a:pt x="255136" y="-437"/>
                      <a:pt x="271614" y="-3581"/>
                      <a:pt x="283997" y="4420"/>
                    </a:cubicBezTo>
                    <a:lnTo>
                      <a:pt x="518598" y="155106"/>
                    </a:lnTo>
                    <a:lnTo>
                      <a:pt x="519741" y="153582"/>
                    </a:lnTo>
                    <a:lnTo>
                      <a:pt x="547458" y="173680"/>
                    </a:lnTo>
                    <a:lnTo>
                      <a:pt x="548982" y="174823"/>
                    </a:lnTo>
                    <a:lnTo>
                      <a:pt x="549363" y="175108"/>
                    </a:lnTo>
                    <a:lnTo>
                      <a:pt x="550983" y="176251"/>
                    </a:lnTo>
                    <a:lnTo>
                      <a:pt x="578605" y="196349"/>
                    </a:lnTo>
                    <a:lnTo>
                      <a:pt x="577653" y="197778"/>
                    </a:lnTo>
                    <a:lnTo>
                      <a:pt x="798633" y="376086"/>
                    </a:lnTo>
                    <a:cubicBezTo>
                      <a:pt x="810158" y="385325"/>
                      <a:pt x="812349" y="402089"/>
                      <a:pt x="803586" y="414091"/>
                    </a:cubicBezTo>
                    <a:lnTo>
                      <a:pt x="562508" y="746418"/>
                    </a:lnTo>
                    <a:cubicBezTo>
                      <a:pt x="552792" y="759848"/>
                      <a:pt x="533552" y="761944"/>
                      <a:pt x="521360" y="750799"/>
                    </a:cubicBezTo>
                    <a:cubicBezTo>
                      <a:pt x="437730" y="674885"/>
                      <a:pt x="332479" y="572777"/>
                      <a:pt x="294855" y="565824"/>
                    </a:cubicBezTo>
                    <a:lnTo>
                      <a:pt x="268281" y="562681"/>
                    </a:lnTo>
                    <a:lnTo>
                      <a:pt x="267900" y="562395"/>
                    </a:lnTo>
                    <a:lnTo>
                      <a:pt x="256089" y="536963"/>
                    </a:lnTo>
                    <a:cubicBezTo>
                      <a:pt x="255517" y="520009"/>
                      <a:pt x="128073" y="449714"/>
                      <a:pt x="13963" y="384468"/>
                    </a:cubicBezTo>
                    <a:cubicBezTo>
                      <a:pt x="-324" y="376276"/>
                      <a:pt x="-4420" y="357417"/>
                      <a:pt x="5295" y="343987"/>
                    </a:cubicBezTo>
                    <a:lnTo>
                      <a:pt x="246468" y="11564"/>
                    </a:lnTo>
                    <a:close/>
                  </a:path>
                </a:pathLst>
              </a:custGeom>
              <a:solidFill>
                <a:srgbClr val="F4C63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Cordia New" panose="020B0304020202020204" pitchFamily="34" charset="-34"/>
                </a:endParaRPr>
              </a:p>
            </p:txBody>
          </p:sp>
          <p:sp>
            <p:nvSpPr>
              <p:cNvPr id="530" name="Freeform: Shape 44236">
                <a:extLst>
                  <a:ext uri="{FF2B5EF4-FFF2-40B4-BE49-F238E27FC236}">
                    <a16:creationId xmlns:a16="http://schemas.microsoft.com/office/drawing/2014/main" id="{0C6E3D8F-EE85-4FA1-93F3-F3CE86F38328}"/>
                  </a:ext>
                </a:extLst>
              </p:cNvPr>
              <p:cNvSpPr/>
              <p:nvPr/>
            </p:nvSpPr>
            <p:spPr>
              <a:xfrm rot="-8642603">
                <a:off x="1099429" y="4871166"/>
                <a:ext cx="329294" cy="435503"/>
              </a:xfrm>
              <a:custGeom>
                <a:avLst/>
                <a:gdLst>
                  <a:gd name="connsiteX0" fmla="*/ 0 w 329294"/>
                  <a:gd name="connsiteY0" fmla="*/ 0 h 435503"/>
                  <a:gd name="connsiteX1" fmla="*/ 329295 w 329294"/>
                  <a:gd name="connsiteY1" fmla="*/ 0 h 435503"/>
                  <a:gd name="connsiteX2" fmla="*/ 329295 w 329294"/>
                  <a:gd name="connsiteY2" fmla="*/ 435503 h 435503"/>
                  <a:gd name="connsiteX3" fmla="*/ 0 w 329294"/>
                  <a:gd name="connsiteY3" fmla="*/ 435503 h 4355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9294" h="435503">
                    <a:moveTo>
                      <a:pt x="0" y="0"/>
                    </a:moveTo>
                    <a:lnTo>
                      <a:pt x="329295" y="0"/>
                    </a:lnTo>
                    <a:lnTo>
                      <a:pt x="329295" y="435503"/>
                    </a:lnTo>
                    <a:lnTo>
                      <a:pt x="0" y="435503"/>
                    </a:lnTo>
                    <a:close/>
                  </a:path>
                </a:pathLst>
              </a:custGeom>
              <a:solidFill>
                <a:srgbClr val="F4C63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Cordia New" panose="020B0304020202020204" pitchFamily="34" charset="-34"/>
                </a:endParaRPr>
              </a:p>
            </p:txBody>
          </p:sp>
          <p:sp>
            <p:nvSpPr>
              <p:cNvPr id="531" name="Freeform: Shape 44237">
                <a:extLst>
                  <a:ext uri="{FF2B5EF4-FFF2-40B4-BE49-F238E27FC236}">
                    <a16:creationId xmlns:a16="http://schemas.microsoft.com/office/drawing/2014/main" id="{87F45737-688F-47B2-B1C8-5DD9B8F87423}"/>
                  </a:ext>
                </a:extLst>
              </p:cNvPr>
              <p:cNvSpPr/>
              <p:nvPr/>
            </p:nvSpPr>
            <p:spPr>
              <a:xfrm rot="-8642603">
                <a:off x="836216" y="4680349"/>
                <a:ext cx="329294" cy="435503"/>
              </a:xfrm>
              <a:custGeom>
                <a:avLst/>
                <a:gdLst>
                  <a:gd name="connsiteX0" fmla="*/ 0 w 329294"/>
                  <a:gd name="connsiteY0" fmla="*/ 0 h 435503"/>
                  <a:gd name="connsiteX1" fmla="*/ 329295 w 329294"/>
                  <a:gd name="connsiteY1" fmla="*/ 0 h 435503"/>
                  <a:gd name="connsiteX2" fmla="*/ 329295 w 329294"/>
                  <a:gd name="connsiteY2" fmla="*/ 435504 h 435503"/>
                  <a:gd name="connsiteX3" fmla="*/ 0 w 329294"/>
                  <a:gd name="connsiteY3" fmla="*/ 435504 h 4355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9294" h="435503">
                    <a:moveTo>
                      <a:pt x="0" y="0"/>
                    </a:moveTo>
                    <a:lnTo>
                      <a:pt x="329295" y="0"/>
                    </a:lnTo>
                    <a:lnTo>
                      <a:pt x="329295" y="435504"/>
                    </a:lnTo>
                    <a:lnTo>
                      <a:pt x="0" y="435504"/>
                    </a:lnTo>
                    <a:close/>
                  </a:path>
                </a:pathLst>
              </a:custGeom>
              <a:solidFill>
                <a:srgbClr val="F4C63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Cordia New" panose="020B0304020202020204" pitchFamily="34" charset="-34"/>
                </a:endParaRPr>
              </a:p>
            </p:txBody>
          </p:sp>
          <p:sp>
            <p:nvSpPr>
              <p:cNvPr id="532" name="Freeform: Shape 44238">
                <a:extLst>
                  <a:ext uri="{FF2B5EF4-FFF2-40B4-BE49-F238E27FC236}">
                    <a16:creationId xmlns:a16="http://schemas.microsoft.com/office/drawing/2014/main" id="{2DB47529-7846-40E6-B9EC-38B3641453A1}"/>
                  </a:ext>
                </a:extLst>
              </p:cNvPr>
              <p:cNvSpPr/>
              <p:nvPr/>
            </p:nvSpPr>
            <p:spPr>
              <a:xfrm>
                <a:off x="742230" y="4634465"/>
                <a:ext cx="515874" cy="523684"/>
              </a:xfrm>
              <a:custGeom>
                <a:avLst/>
                <a:gdLst>
                  <a:gd name="connsiteX0" fmla="*/ 269367 w 515874"/>
                  <a:gd name="connsiteY0" fmla="*/ 523685 h 523684"/>
                  <a:gd name="connsiteX1" fmla="*/ 0 w 515874"/>
                  <a:gd name="connsiteY1" fmla="*/ 339757 h 523684"/>
                  <a:gd name="connsiteX2" fmla="*/ 246507 w 515874"/>
                  <a:gd name="connsiteY2" fmla="*/ 0 h 523684"/>
                  <a:gd name="connsiteX3" fmla="*/ 515874 w 515874"/>
                  <a:gd name="connsiteY3" fmla="*/ 184023 h 523684"/>
                  <a:gd name="connsiteX4" fmla="*/ 269367 w 515874"/>
                  <a:gd name="connsiteY4" fmla="*/ 523685 h 5236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15874" h="523684">
                    <a:moveTo>
                      <a:pt x="269367" y="523685"/>
                    </a:moveTo>
                    <a:cubicBezTo>
                      <a:pt x="212312" y="425101"/>
                      <a:pt x="96488" y="394907"/>
                      <a:pt x="0" y="339757"/>
                    </a:cubicBezTo>
                    <a:lnTo>
                      <a:pt x="246507" y="0"/>
                    </a:lnTo>
                    <a:cubicBezTo>
                      <a:pt x="347948" y="50768"/>
                      <a:pt x="465773" y="78677"/>
                      <a:pt x="515874" y="184023"/>
                    </a:cubicBezTo>
                    <a:lnTo>
                      <a:pt x="269367" y="523685"/>
                    </a:lnTo>
                    <a:close/>
                  </a:path>
                </a:pathLst>
              </a:custGeom>
              <a:solidFill>
                <a:srgbClr val="F4C63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Cordia New" panose="020B0304020202020204" pitchFamily="34" charset="-34"/>
                </a:endParaRPr>
              </a:p>
            </p:txBody>
          </p:sp>
          <p:sp>
            <p:nvSpPr>
              <p:cNvPr id="533" name="Freeform: Shape 44239">
                <a:extLst>
                  <a:ext uri="{FF2B5EF4-FFF2-40B4-BE49-F238E27FC236}">
                    <a16:creationId xmlns:a16="http://schemas.microsoft.com/office/drawing/2014/main" id="{DA18B2EF-2102-4960-9807-D761F478AFA9}"/>
                  </a:ext>
                </a:extLst>
              </p:cNvPr>
              <p:cNvSpPr/>
              <p:nvPr/>
            </p:nvSpPr>
            <p:spPr>
              <a:xfrm>
                <a:off x="1011597" y="4818392"/>
                <a:ext cx="504920" cy="538638"/>
              </a:xfrm>
              <a:custGeom>
                <a:avLst/>
                <a:gdLst>
                  <a:gd name="connsiteX0" fmla="*/ 0 w 504920"/>
                  <a:gd name="connsiteY0" fmla="*/ 339757 h 538638"/>
                  <a:gd name="connsiteX1" fmla="*/ 258509 w 504920"/>
                  <a:gd name="connsiteY1" fmla="*/ 538639 h 538638"/>
                  <a:gd name="connsiteX2" fmla="*/ 504920 w 504920"/>
                  <a:gd name="connsiteY2" fmla="*/ 198882 h 538638"/>
                  <a:gd name="connsiteX3" fmla="*/ 246412 w 504920"/>
                  <a:gd name="connsiteY3" fmla="*/ 0 h 538638"/>
                  <a:gd name="connsiteX4" fmla="*/ 0 w 504920"/>
                  <a:gd name="connsiteY4" fmla="*/ 339757 h 5386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4920" h="538638">
                    <a:moveTo>
                      <a:pt x="0" y="339757"/>
                    </a:moveTo>
                    <a:cubicBezTo>
                      <a:pt x="111443" y="363379"/>
                      <a:pt x="176117" y="464153"/>
                      <a:pt x="258509" y="538639"/>
                    </a:cubicBezTo>
                    <a:lnTo>
                      <a:pt x="504920" y="198882"/>
                    </a:lnTo>
                    <a:cubicBezTo>
                      <a:pt x="425196" y="118301"/>
                      <a:pt x="362045" y="14859"/>
                      <a:pt x="246412" y="0"/>
                    </a:cubicBezTo>
                    <a:lnTo>
                      <a:pt x="0" y="339757"/>
                    </a:lnTo>
                    <a:close/>
                  </a:path>
                </a:pathLst>
              </a:custGeom>
              <a:solidFill>
                <a:srgbClr val="F4C63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Cordia New" panose="020B0304020202020204" pitchFamily="34" charset="-34"/>
                </a:endParaRPr>
              </a:p>
            </p:txBody>
          </p:sp>
          <p:sp>
            <p:nvSpPr>
              <p:cNvPr id="534" name="Freeform: Shape 44240">
                <a:extLst>
                  <a:ext uri="{FF2B5EF4-FFF2-40B4-BE49-F238E27FC236}">
                    <a16:creationId xmlns:a16="http://schemas.microsoft.com/office/drawing/2014/main" id="{09676CEC-E4C1-463C-8D77-C4DC6EAD7667}"/>
                  </a:ext>
                </a:extLst>
              </p:cNvPr>
              <p:cNvSpPr/>
              <p:nvPr/>
            </p:nvSpPr>
            <p:spPr>
              <a:xfrm>
                <a:off x="1011597" y="4818488"/>
                <a:ext cx="539114" cy="483584"/>
              </a:xfrm>
              <a:custGeom>
                <a:avLst/>
                <a:gdLst>
                  <a:gd name="connsiteX0" fmla="*/ 0 w 539114"/>
                  <a:gd name="connsiteY0" fmla="*/ 339662 h 483584"/>
                  <a:gd name="connsiteX1" fmla="*/ 292703 w 539114"/>
                  <a:gd name="connsiteY1" fmla="*/ 483584 h 483584"/>
                  <a:gd name="connsiteX2" fmla="*/ 539115 w 539114"/>
                  <a:gd name="connsiteY2" fmla="*/ 143827 h 483584"/>
                  <a:gd name="connsiteX3" fmla="*/ 246412 w 539114"/>
                  <a:gd name="connsiteY3" fmla="*/ 0 h 483584"/>
                  <a:gd name="connsiteX4" fmla="*/ 0 w 539114"/>
                  <a:gd name="connsiteY4" fmla="*/ 339662 h 4835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39114" h="483584">
                    <a:moveTo>
                      <a:pt x="0" y="339662"/>
                    </a:moveTo>
                    <a:cubicBezTo>
                      <a:pt x="111443" y="363284"/>
                      <a:pt x="210312" y="409099"/>
                      <a:pt x="292703" y="483584"/>
                    </a:cubicBezTo>
                    <a:lnTo>
                      <a:pt x="539115" y="143827"/>
                    </a:lnTo>
                    <a:cubicBezTo>
                      <a:pt x="459391" y="63246"/>
                      <a:pt x="362045" y="14859"/>
                      <a:pt x="246412" y="0"/>
                    </a:cubicBezTo>
                    <a:lnTo>
                      <a:pt x="0" y="339662"/>
                    </a:lnTo>
                    <a:close/>
                  </a:path>
                </a:pathLst>
              </a:custGeom>
              <a:solidFill>
                <a:srgbClr val="F4C63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Cordia New" panose="020B0304020202020204" pitchFamily="34" charset="-34"/>
                </a:endParaRPr>
              </a:p>
            </p:txBody>
          </p:sp>
          <p:sp>
            <p:nvSpPr>
              <p:cNvPr id="535" name="Freeform: Shape 44241">
                <a:extLst>
                  <a:ext uri="{FF2B5EF4-FFF2-40B4-BE49-F238E27FC236}">
                    <a16:creationId xmlns:a16="http://schemas.microsoft.com/office/drawing/2014/main" id="{A1F9FB1C-B363-42A4-BD2F-3B484E6FF724}"/>
                  </a:ext>
                </a:extLst>
              </p:cNvPr>
              <p:cNvSpPr/>
              <p:nvPr/>
            </p:nvSpPr>
            <p:spPr>
              <a:xfrm>
                <a:off x="1009311" y="4686090"/>
                <a:ext cx="200596" cy="139826"/>
              </a:xfrm>
              <a:custGeom>
                <a:avLst/>
                <a:gdLst>
                  <a:gd name="connsiteX0" fmla="*/ 0 w 200596"/>
                  <a:gd name="connsiteY0" fmla="*/ 0 h 139826"/>
                  <a:gd name="connsiteX1" fmla="*/ 200596 w 200596"/>
                  <a:gd name="connsiteY1" fmla="*/ 139827 h 13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00596" h="139826">
                    <a:moveTo>
                      <a:pt x="0" y="0"/>
                    </a:moveTo>
                    <a:cubicBezTo>
                      <a:pt x="0" y="0"/>
                      <a:pt x="164973" y="78391"/>
                      <a:pt x="200596" y="139827"/>
                    </a:cubicBezTo>
                  </a:path>
                </a:pathLst>
              </a:custGeom>
              <a:solidFill>
                <a:srgbClr val="F4C63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Cordia New" panose="020B0304020202020204" pitchFamily="34" charset="-34"/>
                </a:endParaRPr>
              </a:p>
            </p:txBody>
          </p:sp>
          <p:sp>
            <p:nvSpPr>
              <p:cNvPr id="536" name="Freeform: Shape 44242">
                <a:extLst>
                  <a:ext uri="{FF2B5EF4-FFF2-40B4-BE49-F238E27FC236}">
                    <a16:creationId xmlns:a16="http://schemas.microsoft.com/office/drawing/2014/main" id="{ADB95B0D-E256-440D-9542-F2B9FC797C0A}"/>
                  </a:ext>
                </a:extLst>
              </p:cNvPr>
              <p:cNvSpPr/>
              <p:nvPr/>
            </p:nvSpPr>
            <p:spPr>
              <a:xfrm>
                <a:off x="994452" y="4714379"/>
                <a:ext cx="200596" cy="139827"/>
              </a:xfrm>
              <a:custGeom>
                <a:avLst/>
                <a:gdLst>
                  <a:gd name="connsiteX0" fmla="*/ 0 w 200596"/>
                  <a:gd name="connsiteY0" fmla="*/ 0 h 139827"/>
                  <a:gd name="connsiteX1" fmla="*/ 200597 w 200596"/>
                  <a:gd name="connsiteY1" fmla="*/ 139827 h 1398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00596" h="139827">
                    <a:moveTo>
                      <a:pt x="0" y="0"/>
                    </a:moveTo>
                    <a:cubicBezTo>
                      <a:pt x="0" y="0"/>
                      <a:pt x="164973" y="78391"/>
                      <a:pt x="200597" y="139827"/>
                    </a:cubicBezTo>
                  </a:path>
                </a:pathLst>
              </a:custGeom>
              <a:solidFill>
                <a:srgbClr val="F4C63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Cordia New" panose="020B0304020202020204" pitchFamily="34" charset="-34"/>
                </a:endParaRPr>
              </a:p>
            </p:txBody>
          </p:sp>
          <p:sp>
            <p:nvSpPr>
              <p:cNvPr id="537" name="Freeform: Shape 44243">
                <a:extLst>
                  <a:ext uri="{FF2B5EF4-FFF2-40B4-BE49-F238E27FC236}">
                    <a16:creationId xmlns:a16="http://schemas.microsoft.com/office/drawing/2014/main" id="{CA04DC81-1371-4E2C-A224-DF4442CBFDC7}"/>
                  </a:ext>
                </a:extLst>
              </p:cNvPr>
              <p:cNvSpPr/>
              <p:nvPr/>
            </p:nvSpPr>
            <p:spPr>
              <a:xfrm>
                <a:off x="974736" y="4751241"/>
                <a:ext cx="200691" cy="139827"/>
              </a:xfrm>
              <a:custGeom>
                <a:avLst/>
                <a:gdLst>
                  <a:gd name="connsiteX0" fmla="*/ 0 w 200691"/>
                  <a:gd name="connsiteY0" fmla="*/ 0 h 139827"/>
                  <a:gd name="connsiteX1" fmla="*/ 200692 w 200691"/>
                  <a:gd name="connsiteY1" fmla="*/ 139827 h 1398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00691" h="139827">
                    <a:moveTo>
                      <a:pt x="0" y="0"/>
                    </a:moveTo>
                    <a:cubicBezTo>
                      <a:pt x="0" y="0"/>
                      <a:pt x="164973" y="78391"/>
                      <a:pt x="200692" y="139827"/>
                    </a:cubicBezTo>
                  </a:path>
                </a:pathLst>
              </a:custGeom>
              <a:solidFill>
                <a:srgbClr val="F4C63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Cordia New" panose="020B0304020202020204" pitchFamily="34" charset="-34"/>
                </a:endParaRPr>
              </a:p>
            </p:txBody>
          </p:sp>
          <p:sp>
            <p:nvSpPr>
              <p:cNvPr id="538" name="Freeform: Shape 44244">
                <a:extLst>
                  <a:ext uri="{FF2B5EF4-FFF2-40B4-BE49-F238E27FC236}">
                    <a16:creationId xmlns:a16="http://schemas.microsoft.com/office/drawing/2014/main" id="{5E14B4BE-330A-4068-B090-CA713CDB9BEF}"/>
                  </a:ext>
                </a:extLst>
              </p:cNvPr>
              <p:cNvSpPr/>
              <p:nvPr/>
            </p:nvSpPr>
            <p:spPr>
              <a:xfrm>
                <a:off x="952923" y="4777625"/>
                <a:ext cx="200691" cy="139827"/>
              </a:xfrm>
              <a:custGeom>
                <a:avLst/>
                <a:gdLst>
                  <a:gd name="connsiteX0" fmla="*/ 0 w 200691"/>
                  <a:gd name="connsiteY0" fmla="*/ 0 h 139827"/>
                  <a:gd name="connsiteX1" fmla="*/ 200692 w 200691"/>
                  <a:gd name="connsiteY1" fmla="*/ 139827 h 1398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00691" h="139827">
                    <a:moveTo>
                      <a:pt x="0" y="0"/>
                    </a:moveTo>
                    <a:cubicBezTo>
                      <a:pt x="0" y="0"/>
                      <a:pt x="164973" y="78391"/>
                      <a:pt x="200692" y="139827"/>
                    </a:cubicBezTo>
                  </a:path>
                </a:pathLst>
              </a:custGeom>
              <a:solidFill>
                <a:srgbClr val="F4C63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Cordia New" panose="020B0304020202020204" pitchFamily="34" charset="-34"/>
                </a:endParaRPr>
              </a:p>
            </p:txBody>
          </p:sp>
          <p:sp>
            <p:nvSpPr>
              <p:cNvPr id="539" name="Freeform: Shape 44245">
                <a:extLst>
                  <a:ext uri="{FF2B5EF4-FFF2-40B4-BE49-F238E27FC236}">
                    <a16:creationId xmlns:a16="http://schemas.microsoft.com/office/drawing/2014/main" id="{9686E684-E953-4E32-9625-0667ABB07FC5}"/>
                  </a:ext>
                </a:extLst>
              </p:cNvPr>
              <p:cNvSpPr/>
              <p:nvPr/>
            </p:nvSpPr>
            <p:spPr>
              <a:xfrm>
                <a:off x="1133041" y="4976695"/>
                <a:ext cx="278987" cy="222792"/>
              </a:xfrm>
              <a:custGeom>
                <a:avLst/>
                <a:gdLst>
                  <a:gd name="connsiteX0" fmla="*/ 66294 w 278987"/>
                  <a:gd name="connsiteY0" fmla="*/ 3 h 222792"/>
                  <a:gd name="connsiteX1" fmla="*/ 0 w 278987"/>
                  <a:gd name="connsiteY1" fmla="*/ 104588 h 222792"/>
                  <a:gd name="connsiteX2" fmla="*/ 189548 w 278987"/>
                  <a:gd name="connsiteY2" fmla="*/ 222793 h 222792"/>
                  <a:gd name="connsiteX3" fmla="*/ 278987 w 278987"/>
                  <a:gd name="connsiteY3" fmla="*/ 104397 h 222792"/>
                  <a:gd name="connsiteX4" fmla="*/ 66294 w 278987"/>
                  <a:gd name="connsiteY4" fmla="*/ 3 h 2227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8987" h="222792">
                    <a:moveTo>
                      <a:pt x="66294" y="3"/>
                    </a:moveTo>
                    <a:lnTo>
                      <a:pt x="0" y="104588"/>
                    </a:lnTo>
                    <a:cubicBezTo>
                      <a:pt x="0" y="104588"/>
                      <a:pt x="150304" y="171548"/>
                      <a:pt x="189548" y="222793"/>
                    </a:cubicBezTo>
                    <a:lnTo>
                      <a:pt x="278987" y="104397"/>
                    </a:lnTo>
                    <a:cubicBezTo>
                      <a:pt x="278987" y="104397"/>
                      <a:pt x="217932" y="-664"/>
                      <a:pt x="66294" y="3"/>
                    </a:cubicBezTo>
                    <a:close/>
                  </a:path>
                </a:pathLst>
              </a:custGeom>
              <a:solidFill>
                <a:srgbClr val="F4C63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Cordia New" panose="020B0304020202020204" pitchFamily="34" charset="-34"/>
                </a:endParaRPr>
              </a:p>
            </p:txBody>
          </p:sp>
          <p:sp>
            <p:nvSpPr>
              <p:cNvPr id="540" name="Freeform: Shape 44246">
                <a:extLst>
                  <a:ext uri="{FF2B5EF4-FFF2-40B4-BE49-F238E27FC236}">
                    <a16:creationId xmlns:a16="http://schemas.microsoft.com/office/drawing/2014/main" id="{CE01297F-7BBE-4BF4-BF92-D179F273574E}"/>
                  </a:ext>
                </a:extLst>
              </p:cNvPr>
              <p:cNvSpPr/>
              <p:nvPr/>
            </p:nvSpPr>
            <p:spPr>
              <a:xfrm>
                <a:off x="853863" y="4827060"/>
                <a:ext cx="256889" cy="223361"/>
              </a:xfrm>
              <a:custGeom>
                <a:avLst/>
                <a:gdLst>
                  <a:gd name="connsiteX0" fmla="*/ 256889 w 256889"/>
                  <a:gd name="connsiteY0" fmla="*/ 146113 h 223361"/>
                  <a:gd name="connsiteX1" fmla="*/ 193643 w 256889"/>
                  <a:gd name="connsiteY1" fmla="*/ 223361 h 223361"/>
                  <a:gd name="connsiteX2" fmla="*/ 0 w 256889"/>
                  <a:gd name="connsiteY2" fmla="*/ 86582 h 223361"/>
                  <a:gd name="connsiteX3" fmla="*/ 64008 w 256889"/>
                  <a:gd name="connsiteY3" fmla="*/ 0 h 223361"/>
                  <a:gd name="connsiteX4" fmla="*/ 256889 w 256889"/>
                  <a:gd name="connsiteY4" fmla="*/ 146113 h 2233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6889" h="223361">
                    <a:moveTo>
                      <a:pt x="256889" y="146113"/>
                    </a:moveTo>
                    <a:lnTo>
                      <a:pt x="193643" y="223361"/>
                    </a:lnTo>
                    <a:cubicBezTo>
                      <a:pt x="193643" y="223361"/>
                      <a:pt x="63151" y="100012"/>
                      <a:pt x="0" y="86582"/>
                    </a:cubicBezTo>
                    <a:lnTo>
                      <a:pt x="64008" y="0"/>
                    </a:lnTo>
                    <a:cubicBezTo>
                      <a:pt x="63913" y="0"/>
                      <a:pt x="192119" y="9049"/>
                      <a:pt x="256889" y="146113"/>
                    </a:cubicBezTo>
                    <a:close/>
                  </a:path>
                </a:pathLst>
              </a:custGeom>
              <a:solidFill>
                <a:srgbClr val="F4C63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Cordia New" panose="020B0304020202020204" pitchFamily="34" charset="-34"/>
                </a:endParaRPr>
              </a:p>
            </p:txBody>
          </p:sp>
        </p:grpSp>
        <p:grpSp>
          <p:nvGrpSpPr>
            <p:cNvPr id="516" name="Graphic 44232">
              <a:extLst>
                <a:ext uri="{FF2B5EF4-FFF2-40B4-BE49-F238E27FC236}">
                  <a16:creationId xmlns:a16="http://schemas.microsoft.com/office/drawing/2014/main" id="{89820610-7C7D-4C10-BEC0-0D1E5F3BB7FF}"/>
                </a:ext>
              </a:extLst>
            </p:cNvPr>
            <p:cNvGrpSpPr/>
            <p:nvPr/>
          </p:nvGrpSpPr>
          <p:grpSpPr>
            <a:xfrm>
              <a:off x="696549" y="4578468"/>
              <a:ext cx="831589" cy="764125"/>
              <a:chOff x="696549" y="4578468"/>
              <a:chExt cx="831589" cy="764125"/>
            </a:xfrm>
          </p:grpSpPr>
          <p:sp>
            <p:nvSpPr>
              <p:cNvPr id="517" name="Freeform: Shape 44248">
                <a:extLst>
                  <a:ext uri="{FF2B5EF4-FFF2-40B4-BE49-F238E27FC236}">
                    <a16:creationId xmlns:a16="http://schemas.microsoft.com/office/drawing/2014/main" id="{F7C6F630-D4A5-47AD-99E0-CFEEA5D82608}"/>
                  </a:ext>
                </a:extLst>
              </p:cNvPr>
              <p:cNvSpPr/>
              <p:nvPr/>
            </p:nvSpPr>
            <p:spPr>
              <a:xfrm>
                <a:off x="696549" y="4584515"/>
                <a:ext cx="809047" cy="758078"/>
              </a:xfrm>
              <a:custGeom>
                <a:avLst/>
                <a:gdLst>
                  <a:gd name="connsiteX0" fmla="*/ 246564 w 809047"/>
                  <a:gd name="connsiteY0" fmla="*/ 11564 h 758078"/>
                  <a:gd name="connsiteX1" fmla="*/ 284092 w 809047"/>
                  <a:gd name="connsiteY1" fmla="*/ 4420 h 758078"/>
                  <a:gd name="connsiteX2" fmla="*/ 518693 w 809047"/>
                  <a:gd name="connsiteY2" fmla="*/ 155106 h 758078"/>
                  <a:gd name="connsiteX3" fmla="*/ 519836 w 809047"/>
                  <a:gd name="connsiteY3" fmla="*/ 153582 h 758078"/>
                  <a:gd name="connsiteX4" fmla="*/ 547554 w 809047"/>
                  <a:gd name="connsiteY4" fmla="*/ 173680 h 758078"/>
                  <a:gd name="connsiteX5" fmla="*/ 549078 w 809047"/>
                  <a:gd name="connsiteY5" fmla="*/ 174823 h 758078"/>
                  <a:gd name="connsiteX6" fmla="*/ 549459 w 809047"/>
                  <a:gd name="connsiteY6" fmla="*/ 175108 h 758078"/>
                  <a:gd name="connsiteX7" fmla="*/ 551078 w 809047"/>
                  <a:gd name="connsiteY7" fmla="*/ 176251 h 758078"/>
                  <a:gd name="connsiteX8" fmla="*/ 578700 w 809047"/>
                  <a:gd name="connsiteY8" fmla="*/ 196349 h 758078"/>
                  <a:gd name="connsiteX9" fmla="*/ 577748 w 809047"/>
                  <a:gd name="connsiteY9" fmla="*/ 197778 h 758078"/>
                  <a:gd name="connsiteX10" fmla="*/ 798728 w 809047"/>
                  <a:gd name="connsiteY10" fmla="*/ 376086 h 758078"/>
                  <a:gd name="connsiteX11" fmla="*/ 803681 w 809047"/>
                  <a:gd name="connsiteY11" fmla="*/ 414091 h 758078"/>
                  <a:gd name="connsiteX12" fmla="*/ 562603 w 809047"/>
                  <a:gd name="connsiteY12" fmla="*/ 746513 h 758078"/>
                  <a:gd name="connsiteX13" fmla="*/ 521455 w 809047"/>
                  <a:gd name="connsiteY13" fmla="*/ 750895 h 758078"/>
                  <a:gd name="connsiteX14" fmla="*/ 294951 w 809047"/>
                  <a:gd name="connsiteY14" fmla="*/ 565919 h 758078"/>
                  <a:gd name="connsiteX15" fmla="*/ 268376 w 809047"/>
                  <a:gd name="connsiteY15" fmla="*/ 562776 h 758078"/>
                  <a:gd name="connsiteX16" fmla="*/ 267995 w 809047"/>
                  <a:gd name="connsiteY16" fmla="*/ 562490 h 758078"/>
                  <a:gd name="connsiteX17" fmla="*/ 256184 w 809047"/>
                  <a:gd name="connsiteY17" fmla="*/ 537058 h 758078"/>
                  <a:gd name="connsiteX18" fmla="*/ 13963 w 809047"/>
                  <a:gd name="connsiteY18" fmla="*/ 384468 h 758078"/>
                  <a:gd name="connsiteX19" fmla="*/ 5295 w 809047"/>
                  <a:gd name="connsiteY19" fmla="*/ 343987 h 758078"/>
                  <a:gd name="connsiteX20" fmla="*/ 246564 w 809047"/>
                  <a:gd name="connsiteY20" fmla="*/ 11564 h 7580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809047" h="758078">
                    <a:moveTo>
                      <a:pt x="246564" y="11564"/>
                    </a:moveTo>
                    <a:cubicBezTo>
                      <a:pt x="255231" y="-437"/>
                      <a:pt x="271710" y="-3581"/>
                      <a:pt x="284092" y="4420"/>
                    </a:cubicBezTo>
                    <a:lnTo>
                      <a:pt x="518693" y="155106"/>
                    </a:lnTo>
                    <a:lnTo>
                      <a:pt x="519836" y="153582"/>
                    </a:lnTo>
                    <a:lnTo>
                      <a:pt x="547554" y="173680"/>
                    </a:lnTo>
                    <a:lnTo>
                      <a:pt x="549078" y="174823"/>
                    </a:lnTo>
                    <a:lnTo>
                      <a:pt x="549459" y="175108"/>
                    </a:lnTo>
                    <a:lnTo>
                      <a:pt x="551078" y="176251"/>
                    </a:lnTo>
                    <a:lnTo>
                      <a:pt x="578700" y="196349"/>
                    </a:lnTo>
                    <a:lnTo>
                      <a:pt x="577748" y="197778"/>
                    </a:lnTo>
                    <a:lnTo>
                      <a:pt x="798728" y="376086"/>
                    </a:lnTo>
                    <a:cubicBezTo>
                      <a:pt x="810253" y="385325"/>
                      <a:pt x="812444" y="402089"/>
                      <a:pt x="803681" y="414091"/>
                    </a:cubicBezTo>
                    <a:lnTo>
                      <a:pt x="562603" y="746513"/>
                    </a:lnTo>
                    <a:cubicBezTo>
                      <a:pt x="552888" y="759943"/>
                      <a:pt x="533647" y="762039"/>
                      <a:pt x="521455" y="750895"/>
                    </a:cubicBezTo>
                    <a:cubicBezTo>
                      <a:pt x="437826" y="674980"/>
                      <a:pt x="332574" y="572872"/>
                      <a:pt x="294951" y="565919"/>
                    </a:cubicBezTo>
                    <a:lnTo>
                      <a:pt x="268376" y="562776"/>
                    </a:lnTo>
                    <a:lnTo>
                      <a:pt x="267995" y="562490"/>
                    </a:lnTo>
                    <a:lnTo>
                      <a:pt x="256184" y="537058"/>
                    </a:lnTo>
                    <a:cubicBezTo>
                      <a:pt x="255612" y="520009"/>
                      <a:pt x="128168" y="449714"/>
                      <a:pt x="13963" y="384468"/>
                    </a:cubicBezTo>
                    <a:cubicBezTo>
                      <a:pt x="-324" y="376276"/>
                      <a:pt x="-4420" y="357417"/>
                      <a:pt x="5295" y="343987"/>
                    </a:cubicBezTo>
                    <a:lnTo>
                      <a:pt x="246564" y="11564"/>
                    </a:lnTo>
                    <a:close/>
                  </a:path>
                </a:pathLst>
              </a:custGeom>
              <a:solidFill>
                <a:srgbClr val="E9684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Cordia New" panose="020B0304020202020204" pitchFamily="34" charset="-34"/>
                </a:endParaRPr>
              </a:p>
            </p:txBody>
          </p:sp>
          <p:sp>
            <p:nvSpPr>
              <p:cNvPr id="518" name="Freeform: Shape 44249">
                <a:extLst>
                  <a:ext uri="{FF2B5EF4-FFF2-40B4-BE49-F238E27FC236}">
                    <a16:creationId xmlns:a16="http://schemas.microsoft.com/office/drawing/2014/main" id="{904BC6C0-F48D-4974-8A22-D209F5B56F71}"/>
                  </a:ext>
                </a:extLst>
              </p:cNvPr>
              <p:cNvSpPr/>
              <p:nvPr/>
            </p:nvSpPr>
            <p:spPr>
              <a:xfrm rot="-8642603">
                <a:off x="1076825" y="4824471"/>
                <a:ext cx="329294" cy="435503"/>
              </a:xfrm>
              <a:custGeom>
                <a:avLst/>
                <a:gdLst>
                  <a:gd name="connsiteX0" fmla="*/ 0 w 329294"/>
                  <a:gd name="connsiteY0" fmla="*/ 0 h 435503"/>
                  <a:gd name="connsiteX1" fmla="*/ 329295 w 329294"/>
                  <a:gd name="connsiteY1" fmla="*/ 0 h 435503"/>
                  <a:gd name="connsiteX2" fmla="*/ 329295 w 329294"/>
                  <a:gd name="connsiteY2" fmla="*/ 435503 h 435503"/>
                  <a:gd name="connsiteX3" fmla="*/ 0 w 329294"/>
                  <a:gd name="connsiteY3" fmla="*/ 435503 h 4355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9294" h="435503">
                    <a:moveTo>
                      <a:pt x="0" y="0"/>
                    </a:moveTo>
                    <a:lnTo>
                      <a:pt x="329295" y="0"/>
                    </a:lnTo>
                    <a:lnTo>
                      <a:pt x="329295" y="435503"/>
                    </a:lnTo>
                    <a:lnTo>
                      <a:pt x="0" y="435503"/>
                    </a:lnTo>
                    <a:close/>
                  </a:path>
                </a:pathLst>
              </a:custGeom>
              <a:solidFill>
                <a:srgbClr val="D6CBB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Cordia New" panose="020B0304020202020204" pitchFamily="34" charset="-34"/>
                </a:endParaRPr>
              </a:p>
            </p:txBody>
          </p:sp>
          <p:sp>
            <p:nvSpPr>
              <p:cNvPr id="519" name="Freeform: Shape 44250">
                <a:extLst>
                  <a:ext uri="{FF2B5EF4-FFF2-40B4-BE49-F238E27FC236}">
                    <a16:creationId xmlns:a16="http://schemas.microsoft.com/office/drawing/2014/main" id="{1D7A2249-6D01-4544-A767-FD559AAFCCDD}"/>
                  </a:ext>
                </a:extLst>
              </p:cNvPr>
              <p:cNvSpPr/>
              <p:nvPr/>
            </p:nvSpPr>
            <p:spPr>
              <a:xfrm rot="-8642603">
                <a:off x="813613" y="4633654"/>
                <a:ext cx="329294" cy="435503"/>
              </a:xfrm>
              <a:custGeom>
                <a:avLst/>
                <a:gdLst>
                  <a:gd name="connsiteX0" fmla="*/ 0 w 329294"/>
                  <a:gd name="connsiteY0" fmla="*/ 0 h 435503"/>
                  <a:gd name="connsiteX1" fmla="*/ 329295 w 329294"/>
                  <a:gd name="connsiteY1" fmla="*/ 0 h 435503"/>
                  <a:gd name="connsiteX2" fmla="*/ 329295 w 329294"/>
                  <a:gd name="connsiteY2" fmla="*/ 435503 h 435503"/>
                  <a:gd name="connsiteX3" fmla="*/ 0 w 329294"/>
                  <a:gd name="connsiteY3" fmla="*/ 435503 h 4355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9294" h="435503">
                    <a:moveTo>
                      <a:pt x="0" y="0"/>
                    </a:moveTo>
                    <a:lnTo>
                      <a:pt x="329295" y="0"/>
                    </a:lnTo>
                    <a:lnTo>
                      <a:pt x="329295" y="435503"/>
                    </a:lnTo>
                    <a:lnTo>
                      <a:pt x="0" y="435503"/>
                    </a:lnTo>
                    <a:close/>
                  </a:path>
                </a:pathLst>
              </a:custGeom>
              <a:solidFill>
                <a:srgbClr val="D6CBB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Cordia New" panose="020B0304020202020204" pitchFamily="34" charset="-34"/>
                </a:endParaRPr>
              </a:p>
            </p:txBody>
          </p:sp>
          <p:sp>
            <p:nvSpPr>
              <p:cNvPr id="520" name="Freeform: Shape 44251">
                <a:extLst>
                  <a:ext uri="{FF2B5EF4-FFF2-40B4-BE49-F238E27FC236}">
                    <a16:creationId xmlns:a16="http://schemas.microsoft.com/office/drawing/2014/main" id="{56F74A90-102E-49E3-831F-F8C728539E4D}"/>
                  </a:ext>
                </a:extLst>
              </p:cNvPr>
              <p:cNvSpPr/>
              <p:nvPr/>
            </p:nvSpPr>
            <p:spPr>
              <a:xfrm>
                <a:off x="719656" y="4587792"/>
                <a:ext cx="515778" cy="523684"/>
              </a:xfrm>
              <a:custGeom>
                <a:avLst/>
                <a:gdLst>
                  <a:gd name="connsiteX0" fmla="*/ 269367 w 515778"/>
                  <a:gd name="connsiteY0" fmla="*/ 523685 h 523684"/>
                  <a:gd name="connsiteX1" fmla="*/ 0 w 515778"/>
                  <a:gd name="connsiteY1" fmla="*/ 339757 h 523684"/>
                  <a:gd name="connsiteX2" fmla="*/ 246412 w 515778"/>
                  <a:gd name="connsiteY2" fmla="*/ 0 h 523684"/>
                  <a:gd name="connsiteX3" fmla="*/ 515779 w 515778"/>
                  <a:gd name="connsiteY3" fmla="*/ 184023 h 523684"/>
                  <a:gd name="connsiteX4" fmla="*/ 269367 w 515778"/>
                  <a:gd name="connsiteY4" fmla="*/ 523685 h 5236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15778" h="523684">
                    <a:moveTo>
                      <a:pt x="269367" y="523685"/>
                    </a:moveTo>
                    <a:cubicBezTo>
                      <a:pt x="212312" y="425101"/>
                      <a:pt x="96488" y="394907"/>
                      <a:pt x="0" y="339757"/>
                    </a:cubicBezTo>
                    <a:lnTo>
                      <a:pt x="246412" y="0"/>
                    </a:lnTo>
                    <a:cubicBezTo>
                      <a:pt x="347853" y="50768"/>
                      <a:pt x="465677" y="78677"/>
                      <a:pt x="515779" y="184023"/>
                    </a:cubicBezTo>
                    <a:lnTo>
                      <a:pt x="269367" y="523685"/>
                    </a:lnTo>
                    <a:close/>
                  </a:path>
                </a:pathLst>
              </a:custGeom>
              <a:solidFill>
                <a:srgbClr val="F2E9D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Cordia New" panose="020B0304020202020204" pitchFamily="34" charset="-34"/>
                </a:endParaRPr>
              </a:p>
            </p:txBody>
          </p:sp>
          <p:sp>
            <p:nvSpPr>
              <p:cNvPr id="521" name="Freeform: Shape 44252">
                <a:extLst>
                  <a:ext uri="{FF2B5EF4-FFF2-40B4-BE49-F238E27FC236}">
                    <a16:creationId xmlns:a16="http://schemas.microsoft.com/office/drawing/2014/main" id="{C3F89E8F-021D-44FF-A836-73745D6E59B8}"/>
                  </a:ext>
                </a:extLst>
              </p:cNvPr>
              <p:cNvSpPr/>
              <p:nvPr/>
            </p:nvSpPr>
            <p:spPr>
              <a:xfrm>
                <a:off x="989023" y="4771720"/>
                <a:ext cx="504920" cy="538638"/>
              </a:xfrm>
              <a:custGeom>
                <a:avLst/>
                <a:gdLst>
                  <a:gd name="connsiteX0" fmla="*/ 0 w 504920"/>
                  <a:gd name="connsiteY0" fmla="*/ 339757 h 538638"/>
                  <a:gd name="connsiteX1" fmla="*/ 258509 w 504920"/>
                  <a:gd name="connsiteY1" fmla="*/ 538639 h 538638"/>
                  <a:gd name="connsiteX2" fmla="*/ 504920 w 504920"/>
                  <a:gd name="connsiteY2" fmla="*/ 198882 h 538638"/>
                  <a:gd name="connsiteX3" fmla="*/ 246412 w 504920"/>
                  <a:gd name="connsiteY3" fmla="*/ 0 h 538638"/>
                  <a:gd name="connsiteX4" fmla="*/ 0 w 504920"/>
                  <a:gd name="connsiteY4" fmla="*/ 339757 h 5386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4920" h="538638">
                    <a:moveTo>
                      <a:pt x="0" y="339757"/>
                    </a:moveTo>
                    <a:cubicBezTo>
                      <a:pt x="111443" y="363379"/>
                      <a:pt x="176117" y="464153"/>
                      <a:pt x="258509" y="538639"/>
                    </a:cubicBezTo>
                    <a:lnTo>
                      <a:pt x="504920" y="198882"/>
                    </a:lnTo>
                    <a:cubicBezTo>
                      <a:pt x="425196" y="118300"/>
                      <a:pt x="362045" y="14859"/>
                      <a:pt x="246412" y="0"/>
                    </a:cubicBezTo>
                    <a:lnTo>
                      <a:pt x="0" y="339757"/>
                    </a:lnTo>
                    <a:close/>
                  </a:path>
                </a:pathLst>
              </a:custGeom>
              <a:solidFill>
                <a:srgbClr val="F2E9D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Cordia New" panose="020B0304020202020204" pitchFamily="34" charset="-34"/>
                </a:endParaRPr>
              </a:p>
            </p:txBody>
          </p:sp>
          <p:sp>
            <p:nvSpPr>
              <p:cNvPr id="522" name="Freeform: Shape 44253">
                <a:extLst>
                  <a:ext uri="{FF2B5EF4-FFF2-40B4-BE49-F238E27FC236}">
                    <a16:creationId xmlns:a16="http://schemas.microsoft.com/office/drawing/2014/main" id="{D90157E0-D91C-4C80-B4C6-AB10DD7C00FD}"/>
                  </a:ext>
                </a:extLst>
              </p:cNvPr>
              <p:cNvSpPr/>
              <p:nvPr/>
            </p:nvSpPr>
            <p:spPr>
              <a:xfrm>
                <a:off x="989023" y="4771815"/>
                <a:ext cx="539115" cy="483584"/>
              </a:xfrm>
              <a:custGeom>
                <a:avLst/>
                <a:gdLst>
                  <a:gd name="connsiteX0" fmla="*/ 0 w 539115"/>
                  <a:gd name="connsiteY0" fmla="*/ 339662 h 483584"/>
                  <a:gd name="connsiteX1" fmla="*/ 292703 w 539115"/>
                  <a:gd name="connsiteY1" fmla="*/ 483584 h 483584"/>
                  <a:gd name="connsiteX2" fmla="*/ 539115 w 539115"/>
                  <a:gd name="connsiteY2" fmla="*/ 143923 h 483584"/>
                  <a:gd name="connsiteX3" fmla="*/ 246412 w 539115"/>
                  <a:gd name="connsiteY3" fmla="*/ 0 h 483584"/>
                  <a:gd name="connsiteX4" fmla="*/ 0 w 539115"/>
                  <a:gd name="connsiteY4" fmla="*/ 339662 h 4835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39115" h="483584">
                    <a:moveTo>
                      <a:pt x="0" y="339662"/>
                    </a:moveTo>
                    <a:cubicBezTo>
                      <a:pt x="111443" y="363284"/>
                      <a:pt x="210312" y="409099"/>
                      <a:pt x="292703" y="483584"/>
                    </a:cubicBezTo>
                    <a:lnTo>
                      <a:pt x="539115" y="143923"/>
                    </a:lnTo>
                    <a:cubicBezTo>
                      <a:pt x="459391" y="63246"/>
                      <a:pt x="362045" y="14859"/>
                      <a:pt x="246412" y="0"/>
                    </a:cubicBezTo>
                    <a:lnTo>
                      <a:pt x="0" y="339662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Cordia New" panose="020B0304020202020204" pitchFamily="34" charset="-34"/>
                </a:endParaRPr>
              </a:p>
            </p:txBody>
          </p:sp>
          <p:sp>
            <p:nvSpPr>
              <p:cNvPr id="523" name="Freeform: Shape 44254">
                <a:extLst>
                  <a:ext uri="{FF2B5EF4-FFF2-40B4-BE49-F238E27FC236}">
                    <a16:creationId xmlns:a16="http://schemas.microsoft.com/office/drawing/2014/main" id="{7A3F576D-25AF-4D6B-A535-7698380A3C9F}"/>
                  </a:ext>
                </a:extLst>
              </p:cNvPr>
              <p:cNvSpPr/>
              <p:nvPr/>
            </p:nvSpPr>
            <p:spPr>
              <a:xfrm>
                <a:off x="986737" y="4639418"/>
                <a:ext cx="200691" cy="139826"/>
              </a:xfrm>
              <a:custGeom>
                <a:avLst/>
                <a:gdLst>
                  <a:gd name="connsiteX0" fmla="*/ 0 w 200691"/>
                  <a:gd name="connsiteY0" fmla="*/ 0 h 139826"/>
                  <a:gd name="connsiteX1" fmla="*/ 200692 w 200691"/>
                  <a:gd name="connsiteY1" fmla="*/ 139827 h 13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00691" h="139826">
                    <a:moveTo>
                      <a:pt x="0" y="0"/>
                    </a:moveTo>
                    <a:cubicBezTo>
                      <a:pt x="0" y="0"/>
                      <a:pt x="164973" y="78391"/>
                      <a:pt x="200692" y="139827"/>
                    </a:cubicBezTo>
                  </a:path>
                </a:pathLst>
              </a:custGeom>
              <a:noFill/>
              <a:ln w="6954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Cordia New" panose="020B0304020202020204" pitchFamily="34" charset="-34"/>
                </a:endParaRPr>
              </a:p>
            </p:txBody>
          </p:sp>
          <p:sp>
            <p:nvSpPr>
              <p:cNvPr id="524" name="Freeform: Shape 44255">
                <a:extLst>
                  <a:ext uri="{FF2B5EF4-FFF2-40B4-BE49-F238E27FC236}">
                    <a16:creationId xmlns:a16="http://schemas.microsoft.com/office/drawing/2014/main" id="{72288B86-02C5-4C0C-82CD-3F306779A637}"/>
                  </a:ext>
                </a:extLst>
              </p:cNvPr>
              <p:cNvSpPr/>
              <p:nvPr/>
            </p:nvSpPr>
            <p:spPr>
              <a:xfrm>
                <a:off x="971878" y="4667707"/>
                <a:ext cx="200691" cy="139826"/>
              </a:xfrm>
              <a:custGeom>
                <a:avLst/>
                <a:gdLst>
                  <a:gd name="connsiteX0" fmla="*/ 0 w 200691"/>
                  <a:gd name="connsiteY0" fmla="*/ 0 h 139826"/>
                  <a:gd name="connsiteX1" fmla="*/ 200692 w 200691"/>
                  <a:gd name="connsiteY1" fmla="*/ 139827 h 13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00691" h="139826">
                    <a:moveTo>
                      <a:pt x="0" y="0"/>
                    </a:moveTo>
                    <a:cubicBezTo>
                      <a:pt x="0" y="0"/>
                      <a:pt x="164973" y="78391"/>
                      <a:pt x="200692" y="139827"/>
                    </a:cubicBezTo>
                  </a:path>
                </a:pathLst>
              </a:custGeom>
              <a:noFill/>
              <a:ln w="6954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Cordia New" panose="020B0304020202020204" pitchFamily="34" charset="-34"/>
                </a:endParaRPr>
              </a:p>
            </p:txBody>
          </p:sp>
          <p:sp>
            <p:nvSpPr>
              <p:cNvPr id="525" name="Freeform: Shape 44256">
                <a:extLst>
                  <a:ext uri="{FF2B5EF4-FFF2-40B4-BE49-F238E27FC236}">
                    <a16:creationId xmlns:a16="http://schemas.microsoft.com/office/drawing/2014/main" id="{A042BB47-4967-4329-8EDB-E455D9AD71E0}"/>
                  </a:ext>
                </a:extLst>
              </p:cNvPr>
              <p:cNvSpPr/>
              <p:nvPr/>
            </p:nvSpPr>
            <p:spPr>
              <a:xfrm>
                <a:off x="952161" y="4704568"/>
                <a:ext cx="200691" cy="139827"/>
              </a:xfrm>
              <a:custGeom>
                <a:avLst/>
                <a:gdLst>
                  <a:gd name="connsiteX0" fmla="*/ 0 w 200691"/>
                  <a:gd name="connsiteY0" fmla="*/ 0 h 139827"/>
                  <a:gd name="connsiteX1" fmla="*/ 200692 w 200691"/>
                  <a:gd name="connsiteY1" fmla="*/ 139827 h 1398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00691" h="139827">
                    <a:moveTo>
                      <a:pt x="0" y="0"/>
                    </a:moveTo>
                    <a:cubicBezTo>
                      <a:pt x="0" y="0"/>
                      <a:pt x="164973" y="78391"/>
                      <a:pt x="200692" y="139827"/>
                    </a:cubicBezTo>
                  </a:path>
                </a:pathLst>
              </a:custGeom>
              <a:noFill/>
              <a:ln w="6954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Cordia New" panose="020B0304020202020204" pitchFamily="34" charset="-34"/>
                </a:endParaRPr>
              </a:p>
            </p:txBody>
          </p:sp>
          <p:sp>
            <p:nvSpPr>
              <p:cNvPr id="526" name="Freeform: Shape 44257">
                <a:extLst>
                  <a:ext uri="{FF2B5EF4-FFF2-40B4-BE49-F238E27FC236}">
                    <a16:creationId xmlns:a16="http://schemas.microsoft.com/office/drawing/2014/main" id="{5232C596-AF19-42A0-A6B8-ABBE3542D50A}"/>
                  </a:ext>
                </a:extLst>
              </p:cNvPr>
              <p:cNvSpPr/>
              <p:nvPr/>
            </p:nvSpPr>
            <p:spPr>
              <a:xfrm>
                <a:off x="930349" y="4730953"/>
                <a:ext cx="200596" cy="139827"/>
              </a:xfrm>
              <a:custGeom>
                <a:avLst/>
                <a:gdLst>
                  <a:gd name="connsiteX0" fmla="*/ 0 w 200596"/>
                  <a:gd name="connsiteY0" fmla="*/ 0 h 139827"/>
                  <a:gd name="connsiteX1" fmla="*/ 200596 w 200596"/>
                  <a:gd name="connsiteY1" fmla="*/ 139827 h 1398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00596" h="139827">
                    <a:moveTo>
                      <a:pt x="0" y="0"/>
                    </a:moveTo>
                    <a:cubicBezTo>
                      <a:pt x="0" y="0"/>
                      <a:pt x="164973" y="78391"/>
                      <a:pt x="200596" y="139827"/>
                    </a:cubicBezTo>
                  </a:path>
                </a:pathLst>
              </a:custGeom>
              <a:noFill/>
              <a:ln w="6954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Cordia New" panose="020B0304020202020204" pitchFamily="34" charset="-34"/>
                </a:endParaRPr>
              </a:p>
            </p:txBody>
          </p:sp>
          <p:sp>
            <p:nvSpPr>
              <p:cNvPr id="527" name="Freeform: Shape 44258">
                <a:extLst>
                  <a:ext uri="{FF2B5EF4-FFF2-40B4-BE49-F238E27FC236}">
                    <a16:creationId xmlns:a16="http://schemas.microsoft.com/office/drawing/2014/main" id="{698C08C5-BCAA-478B-96AE-AA7466B7F306}"/>
                  </a:ext>
                </a:extLst>
              </p:cNvPr>
              <p:cNvSpPr/>
              <p:nvPr/>
            </p:nvSpPr>
            <p:spPr>
              <a:xfrm>
                <a:off x="1110467" y="4930021"/>
                <a:ext cx="278987" cy="222793"/>
              </a:xfrm>
              <a:custGeom>
                <a:avLst/>
                <a:gdLst>
                  <a:gd name="connsiteX0" fmla="*/ 66294 w 278987"/>
                  <a:gd name="connsiteY0" fmla="*/ 4 h 222793"/>
                  <a:gd name="connsiteX1" fmla="*/ 0 w 278987"/>
                  <a:gd name="connsiteY1" fmla="*/ 104589 h 222793"/>
                  <a:gd name="connsiteX2" fmla="*/ 189547 w 278987"/>
                  <a:gd name="connsiteY2" fmla="*/ 222794 h 222793"/>
                  <a:gd name="connsiteX3" fmla="*/ 278987 w 278987"/>
                  <a:gd name="connsiteY3" fmla="*/ 104398 h 222793"/>
                  <a:gd name="connsiteX4" fmla="*/ 66294 w 278987"/>
                  <a:gd name="connsiteY4" fmla="*/ 4 h 2227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8987" h="222793">
                    <a:moveTo>
                      <a:pt x="66294" y="4"/>
                    </a:moveTo>
                    <a:lnTo>
                      <a:pt x="0" y="104589"/>
                    </a:lnTo>
                    <a:cubicBezTo>
                      <a:pt x="0" y="104589"/>
                      <a:pt x="150304" y="171549"/>
                      <a:pt x="189547" y="222794"/>
                    </a:cubicBezTo>
                    <a:lnTo>
                      <a:pt x="278987" y="104398"/>
                    </a:lnTo>
                    <a:cubicBezTo>
                      <a:pt x="278987" y="104398"/>
                      <a:pt x="217932" y="-758"/>
                      <a:pt x="66294" y="4"/>
                    </a:cubicBezTo>
                    <a:close/>
                  </a:path>
                </a:pathLst>
              </a:custGeom>
              <a:solidFill>
                <a:srgbClr val="EDB86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Cordia New" panose="020B0304020202020204" pitchFamily="34" charset="-34"/>
                </a:endParaRPr>
              </a:p>
            </p:txBody>
          </p:sp>
          <p:sp>
            <p:nvSpPr>
              <p:cNvPr id="528" name="Freeform: Shape 44259">
                <a:extLst>
                  <a:ext uri="{FF2B5EF4-FFF2-40B4-BE49-F238E27FC236}">
                    <a16:creationId xmlns:a16="http://schemas.microsoft.com/office/drawing/2014/main" id="{BBA89749-C742-4FAF-BE77-A1F59768B5EF}"/>
                  </a:ext>
                </a:extLst>
              </p:cNvPr>
              <p:cNvSpPr/>
              <p:nvPr/>
            </p:nvSpPr>
            <p:spPr>
              <a:xfrm>
                <a:off x="831289" y="4780388"/>
                <a:ext cx="256889" cy="223361"/>
              </a:xfrm>
              <a:custGeom>
                <a:avLst/>
                <a:gdLst>
                  <a:gd name="connsiteX0" fmla="*/ 256889 w 256889"/>
                  <a:gd name="connsiteY0" fmla="*/ 146114 h 223361"/>
                  <a:gd name="connsiteX1" fmla="*/ 193643 w 256889"/>
                  <a:gd name="connsiteY1" fmla="*/ 223361 h 223361"/>
                  <a:gd name="connsiteX2" fmla="*/ 0 w 256889"/>
                  <a:gd name="connsiteY2" fmla="*/ 86582 h 223361"/>
                  <a:gd name="connsiteX3" fmla="*/ 64008 w 256889"/>
                  <a:gd name="connsiteY3" fmla="*/ 0 h 223361"/>
                  <a:gd name="connsiteX4" fmla="*/ 256889 w 256889"/>
                  <a:gd name="connsiteY4" fmla="*/ 146114 h 2233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6889" h="223361">
                    <a:moveTo>
                      <a:pt x="256889" y="146114"/>
                    </a:moveTo>
                    <a:lnTo>
                      <a:pt x="193643" y="223361"/>
                    </a:lnTo>
                    <a:cubicBezTo>
                      <a:pt x="193643" y="223361"/>
                      <a:pt x="63246" y="100013"/>
                      <a:pt x="0" y="86582"/>
                    </a:cubicBezTo>
                    <a:lnTo>
                      <a:pt x="64008" y="0"/>
                    </a:lnTo>
                    <a:cubicBezTo>
                      <a:pt x="63913" y="0"/>
                      <a:pt x="192119" y="9049"/>
                      <a:pt x="256889" y="14611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Cordia New" panose="020B0304020202020204" pitchFamily="34" charset="-34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21610218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Oval 4">
            <a:extLst>
              <a:ext uri="{FF2B5EF4-FFF2-40B4-BE49-F238E27FC236}">
                <a16:creationId xmlns:a16="http://schemas.microsoft.com/office/drawing/2014/main" id="{5EFDDA09-4420-43A8-A312-B105AD40EB82}"/>
              </a:ext>
            </a:extLst>
          </p:cNvPr>
          <p:cNvSpPr/>
          <p:nvPr/>
        </p:nvSpPr>
        <p:spPr>
          <a:xfrm rot="1975839">
            <a:off x="8547384" y="2782683"/>
            <a:ext cx="9939438" cy="10035771"/>
          </a:xfrm>
          <a:prstGeom prst="ellipse">
            <a:avLst/>
          </a:prstGeom>
          <a:solidFill>
            <a:srgbClr val="0F5B4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 dirty="0"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0A2583EE-2331-4412-BC87-36CFDBFE9384}"/>
              </a:ext>
            </a:extLst>
          </p:cNvPr>
          <p:cNvGrpSpPr/>
          <p:nvPr/>
        </p:nvGrpSpPr>
        <p:grpSpPr>
          <a:xfrm rot="20797104">
            <a:off x="8439622" y="3497144"/>
            <a:ext cx="3244426" cy="1877412"/>
            <a:chOff x="9237642" y="5100657"/>
            <a:chExt cx="3244426" cy="1877412"/>
          </a:xfrm>
        </p:grpSpPr>
        <p:grpSp>
          <p:nvGrpSpPr>
            <p:cNvPr id="9" name="Graphic 44260">
              <a:extLst>
                <a:ext uri="{FF2B5EF4-FFF2-40B4-BE49-F238E27FC236}">
                  <a16:creationId xmlns:a16="http://schemas.microsoft.com/office/drawing/2014/main" id="{3400B377-6FEC-4363-8FB7-302615DE4488}"/>
                </a:ext>
              </a:extLst>
            </p:cNvPr>
            <p:cNvGrpSpPr/>
            <p:nvPr/>
          </p:nvGrpSpPr>
          <p:grpSpPr>
            <a:xfrm>
              <a:off x="9237642" y="6017741"/>
              <a:ext cx="969040" cy="960328"/>
              <a:chOff x="5972175" y="3276600"/>
              <a:chExt cx="245554" cy="304990"/>
            </a:xfrm>
          </p:grpSpPr>
          <p:sp>
            <p:nvSpPr>
              <p:cNvPr id="10" name="Freeform: Shape 9">
                <a:extLst>
                  <a:ext uri="{FF2B5EF4-FFF2-40B4-BE49-F238E27FC236}">
                    <a16:creationId xmlns:a16="http://schemas.microsoft.com/office/drawing/2014/main" id="{05BF3705-CC9A-46B7-B4A6-61E13DE79F1F}"/>
                  </a:ext>
                </a:extLst>
              </p:cNvPr>
              <p:cNvSpPr/>
              <p:nvPr/>
            </p:nvSpPr>
            <p:spPr>
              <a:xfrm>
                <a:off x="5991225" y="3309651"/>
                <a:ext cx="226504" cy="271938"/>
              </a:xfrm>
              <a:custGeom>
                <a:avLst/>
                <a:gdLst>
                  <a:gd name="connsiteX0" fmla="*/ 0 w 226504"/>
                  <a:gd name="connsiteY0" fmla="*/ 163830 h 271938"/>
                  <a:gd name="connsiteX1" fmla="*/ 21241 w 226504"/>
                  <a:gd name="connsiteY1" fmla="*/ 122015 h 271938"/>
                  <a:gd name="connsiteX2" fmla="*/ 42101 w 226504"/>
                  <a:gd name="connsiteY2" fmla="*/ 129159 h 271938"/>
                  <a:gd name="connsiteX3" fmla="*/ 172117 w 226504"/>
                  <a:gd name="connsiteY3" fmla="*/ 0 h 271938"/>
                  <a:gd name="connsiteX4" fmla="*/ 226505 w 226504"/>
                  <a:gd name="connsiteY4" fmla="*/ 37052 h 271938"/>
                  <a:gd name="connsiteX5" fmla="*/ 183833 w 226504"/>
                  <a:gd name="connsiteY5" fmla="*/ 221647 h 271938"/>
                  <a:gd name="connsiteX6" fmla="*/ 199644 w 226504"/>
                  <a:gd name="connsiteY6" fmla="*/ 231743 h 271938"/>
                  <a:gd name="connsiteX7" fmla="*/ 174022 w 226504"/>
                  <a:gd name="connsiteY7" fmla="*/ 271939 h 271938"/>
                  <a:gd name="connsiteX8" fmla="*/ 96298 w 226504"/>
                  <a:gd name="connsiteY8" fmla="*/ 225076 h 271938"/>
                  <a:gd name="connsiteX9" fmla="*/ 117348 w 226504"/>
                  <a:gd name="connsiteY9" fmla="*/ 183547 h 271938"/>
                  <a:gd name="connsiteX10" fmla="*/ 131826 w 226504"/>
                  <a:gd name="connsiteY10" fmla="*/ 191643 h 271938"/>
                  <a:gd name="connsiteX11" fmla="*/ 138589 w 226504"/>
                  <a:gd name="connsiteY11" fmla="*/ 164783 h 271938"/>
                  <a:gd name="connsiteX12" fmla="*/ 102013 w 226504"/>
                  <a:gd name="connsiteY12" fmla="*/ 140684 h 271938"/>
                  <a:gd name="connsiteX13" fmla="*/ 86963 w 226504"/>
                  <a:gd name="connsiteY13" fmla="*/ 156496 h 271938"/>
                  <a:gd name="connsiteX14" fmla="*/ 104013 w 226504"/>
                  <a:gd name="connsiteY14" fmla="*/ 170783 h 271938"/>
                  <a:gd name="connsiteX15" fmla="*/ 81629 w 226504"/>
                  <a:gd name="connsiteY15" fmla="*/ 210693 h 271938"/>
                  <a:gd name="connsiteX16" fmla="*/ 0 w 226504"/>
                  <a:gd name="connsiteY16" fmla="*/ 163830 h 271938"/>
                  <a:gd name="connsiteX17" fmla="*/ 162401 w 226504"/>
                  <a:gd name="connsiteY17" fmla="*/ 79820 h 271938"/>
                  <a:gd name="connsiteX18" fmla="*/ 128207 w 226504"/>
                  <a:gd name="connsiteY18" fmla="*/ 109919 h 271938"/>
                  <a:gd name="connsiteX19" fmla="*/ 153353 w 226504"/>
                  <a:gd name="connsiteY19" fmla="*/ 124016 h 271938"/>
                  <a:gd name="connsiteX20" fmla="*/ 162401 w 226504"/>
                  <a:gd name="connsiteY20" fmla="*/ 79820 h 2719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26504" h="271938">
                    <a:moveTo>
                      <a:pt x="0" y="163830"/>
                    </a:moveTo>
                    <a:cubicBezTo>
                      <a:pt x="1429" y="153162"/>
                      <a:pt x="21241" y="122015"/>
                      <a:pt x="21241" y="122015"/>
                    </a:cubicBezTo>
                    <a:lnTo>
                      <a:pt x="42101" y="129159"/>
                    </a:lnTo>
                    <a:cubicBezTo>
                      <a:pt x="97155" y="69342"/>
                      <a:pt x="172117" y="0"/>
                      <a:pt x="172117" y="0"/>
                    </a:cubicBezTo>
                    <a:cubicBezTo>
                      <a:pt x="184404" y="2477"/>
                      <a:pt x="226505" y="37052"/>
                      <a:pt x="226505" y="37052"/>
                    </a:cubicBezTo>
                    <a:lnTo>
                      <a:pt x="183833" y="221647"/>
                    </a:lnTo>
                    <a:lnTo>
                      <a:pt x="199644" y="231743"/>
                    </a:lnTo>
                    <a:lnTo>
                      <a:pt x="174022" y="271939"/>
                    </a:lnTo>
                    <a:cubicBezTo>
                      <a:pt x="174022" y="271939"/>
                      <a:pt x="98203" y="228600"/>
                      <a:pt x="96298" y="225076"/>
                    </a:cubicBezTo>
                    <a:cubicBezTo>
                      <a:pt x="94774" y="221456"/>
                      <a:pt x="115348" y="183071"/>
                      <a:pt x="117348" y="183547"/>
                    </a:cubicBezTo>
                    <a:cubicBezTo>
                      <a:pt x="119539" y="183737"/>
                      <a:pt x="131826" y="191643"/>
                      <a:pt x="131826" y="191643"/>
                    </a:cubicBezTo>
                    <a:lnTo>
                      <a:pt x="138589" y="164783"/>
                    </a:lnTo>
                    <a:lnTo>
                      <a:pt x="102013" y="140684"/>
                    </a:lnTo>
                    <a:lnTo>
                      <a:pt x="86963" y="156496"/>
                    </a:lnTo>
                    <a:lnTo>
                      <a:pt x="104013" y="170783"/>
                    </a:lnTo>
                    <a:cubicBezTo>
                      <a:pt x="104013" y="170783"/>
                      <a:pt x="82487" y="211265"/>
                      <a:pt x="81629" y="210693"/>
                    </a:cubicBezTo>
                    <a:lnTo>
                      <a:pt x="0" y="163830"/>
                    </a:lnTo>
                    <a:close/>
                    <a:moveTo>
                      <a:pt x="162401" y="79820"/>
                    </a:moveTo>
                    <a:lnTo>
                      <a:pt x="128207" y="109919"/>
                    </a:lnTo>
                    <a:lnTo>
                      <a:pt x="153353" y="124016"/>
                    </a:lnTo>
                    <a:lnTo>
                      <a:pt x="162401" y="79820"/>
                    </a:ln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1" name="Freeform: Shape 10">
                <a:extLst>
                  <a:ext uri="{FF2B5EF4-FFF2-40B4-BE49-F238E27FC236}">
                    <a16:creationId xmlns:a16="http://schemas.microsoft.com/office/drawing/2014/main" id="{84EE9A98-74BB-4AA8-B364-732ECA07A8DA}"/>
                  </a:ext>
                </a:extLst>
              </p:cNvPr>
              <p:cNvSpPr/>
              <p:nvPr/>
            </p:nvSpPr>
            <p:spPr>
              <a:xfrm>
                <a:off x="5972175" y="3276600"/>
                <a:ext cx="226504" cy="271938"/>
              </a:xfrm>
              <a:custGeom>
                <a:avLst/>
                <a:gdLst>
                  <a:gd name="connsiteX0" fmla="*/ 0 w 226504"/>
                  <a:gd name="connsiteY0" fmla="*/ 163925 h 271938"/>
                  <a:gd name="connsiteX1" fmla="*/ 21241 w 226504"/>
                  <a:gd name="connsiteY1" fmla="*/ 122111 h 271938"/>
                  <a:gd name="connsiteX2" fmla="*/ 42101 w 226504"/>
                  <a:gd name="connsiteY2" fmla="*/ 129254 h 271938"/>
                  <a:gd name="connsiteX3" fmla="*/ 172117 w 226504"/>
                  <a:gd name="connsiteY3" fmla="*/ 0 h 271938"/>
                  <a:gd name="connsiteX4" fmla="*/ 226505 w 226504"/>
                  <a:gd name="connsiteY4" fmla="*/ 37052 h 271938"/>
                  <a:gd name="connsiteX5" fmla="*/ 183833 w 226504"/>
                  <a:gd name="connsiteY5" fmla="*/ 221647 h 271938"/>
                  <a:gd name="connsiteX6" fmla="*/ 199644 w 226504"/>
                  <a:gd name="connsiteY6" fmla="*/ 231743 h 271938"/>
                  <a:gd name="connsiteX7" fmla="*/ 174022 w 226504"/>
                  <a:gd name="connsiteY7" fmla="*/ 271939 h 271938"/>
                  <a:gd name="connsiteX8" fmla="*/ 96298 w 226504"/>
                  <a:gd name="connsiteY8" fmla="*/ 225076 h 271938"/>
                  <a:gd name="connsiteX9" fmla="*/ 117348 w 226504"/>
                  <a:gd name="connsiteY9" fmla="*/ 183547 h 271938"/>
                  <a:gd name="connsiteX10" fmla="*/ 131826 w 226504"/>
                  <a:gd name="connsiteY10" fmla="*/ 191643 h 271938"/>
                  <a:gd name="connsiteX11" fmla="*/ 138589 w 226504"/>
                  <a:gd name="connsiteY11" fmla="*/ 164783 h 271938"/>
                  <a:gd name="connsiteX12" fmla="*/ 102013 w 226504"/>
                  <a:gd name="connsiteY12" fmla="*/ 140684 h 271938"/>
                  <a:gd name="connsiteX13" fmla="*/ 86963 w 226504"/>
                  <a:gd name="connsiteY13" fmla="*/ 156496 h 271938"/>
                  <a:gd name="connsiteX14" fmla="*/ 104013 w 226504"/>
                  <a:gd name="connsiteY14" fmla="*/ 170783 h 271938"/>
                  <a:gd name="connsiteX15" fmla="*/ 81629 w 226504"/>
                  <a:gd name="connsiteY15" fmla="*/ 210693 h 271938"/>
                  <a:gd name="connsiteX16" fmla="*/ 0 w 226504"/>
                  <a:gd name="connsiteY16" fmla="*/ 163925 h 271938"/>
                  <a:gd name="connsiteX17" fmla="*/ 162401 w 226504"/>
                  <a:gd name="connsiteY17" fmla="*/ 79820 h 271938"/>
                  <a:gd name="connsiteX18" fmla="*/ 128207 w 226504"/>
                  <a:gd name="connsiteY18" fmla="*/ 109919 h 271938"/>
                  <a:gd name="connsiteX19" fmla="*/ 153353 w 226504"/>
                  <a:gd name="connsiteY19" fmla="*/ 124016 h 271938"/>
                  <a:gd name="connsiteX20" fmla="*/ 162401 w 226504"/>
                  <a:gd name="connsiteY20" fmla="*/ 79820 h 2719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26504" h="271938">
                    <a:moveTo>
                      <a:pt x="0" y="163925"/>
                    </a:moveTo>
                    <a:cubicBezTo>
                      <a:pt x="1429" y="153257"/>
                      <a:pt x="21241" y="122111"/>
                      <a:pt x="21241" y="122111"/>
                    </a:cubicBezTo>
                    <a:lnTo>
                      <a:pt x="42101" y="129254"/>
                    </a:lnTo>
                    <a:cubicBezTo>
                      <a:pt x="97155" y="69437"/>
                      <a:pt x="172117" y="0"/>
                      <a:pt x="172117" y="0"/>
                    </a:cubicBezTo>
                    <a:cubicBezTo>
                      <a:pt x="184404" y="2477"/>
                      <a:pt x="226505" y="37052"/>
                      <a:pt x="226505" y="37052"/>
                    </a:cubicBezTo>
                    <a:lnTo>
                      <a:pt x="183833" y="221647"/>
                    </a:lnTo>
                    <a:lnTo>
                      <a:pt x="199644" y="231743"/>
                    </a:lnTo>
                    <a:lnTo>
                      <a:pt x="174022" y="271939"/>
                    </a:lnTo>
                    <a:cubicBezTo>
                      <a:pt x="174022" y="271939"/>
                      <a:pt x="98203" y="228600"/>
                      <a:pt x="96298" y="225076"/>
                    </a:cubicBezTo>
                    <a:cubicBezTo>
                      <a:pt x="94774" y="221456"/>
                      <a:pt x="115348" y="183071"/>
                      <a:pt x="117348" y="183547"/>
                    </a:cubicBezTo>
                    <a:cubicBezTo>
                      <a:pt x="119539" y="183737"/>
                      <a:pt x="131826" y="191643"/>
                      <a:pt x="131826" y="191643"/>
                    </a:cubicBezTo>
                    <a:lnTo>
                      <a:pt x="138589" y="164783"/>
                    </a:lnTo>
                    <a:lnTo>
                      <a:pt x="102013" y="140684"/>
                    </a:lnTo>
                    <a:lnTo>
                      <a:pt x="86963" y="156496"/>
                    </a:lnTo>
                    <a:lnTo>
                      <a:pt x="104013" y="170783"/>
                    </a:lnTo>
                    <a:cubicBezTo>
                      <a:pt x="104013" y="170783"/>
                      <a:pt x="82487" y="211265"/>
                      <a:pt x="81629" y="210693"/>
                    </a:cubicBezTo>
                    <a:lnTo>
                      <a:pt x="0" y="163925"/>
                    </a:lnTo>
                    <a:close/>
                    <a:moveTo>
                      <a:pt x="162401" y="79820"/>
                    </a:moveTo>
                    <a:lnTo>
                      <a:pt x="128207" y="109919"/>
                    </a:lnTo>
                    <a:lnTo>
                      <a:pt x="153353" y="124016"/>
                    </a:lnTo>
                    <a:lnTo>
                      <a:pt x="162401" y="79820"/>
                    </a:lnTo>
                    <a:close/>
                  </a:path>
                </a:pathLst>
              </a:custGeom>
              <a:solidFill>
                <a:srgbClr val="EDB86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 dirty="0"/>
              </a:p>
            </p:txBody>
          </p:sp>
        </p:grpSp>
        <p:grpSp>
          <p:nvGrpSpPr>
            <p:cNvPr id="12" name="Graphic 44264">
              <a:extLst>
                <a:ext uri="{FF2B5EF4-FFF2-40B4-BE49-F238E27FC236}">
                  <a16:creationId xmlns:a16="http://schemas.microsoft.com/office/drawing/2014/main" id="{4A41BD06-F047-4CED-83A2-71589D33F08E}"/>
                </a:ext>
              </a:extLst>
            </p:cNvPr>
            <p:cNvGrpSpPr/>
            <p:nvPr/>
          </p:nvGrpSpPr>
          <p:grpSpPr>
            <a:xfrm rot="2449016">
              <a:off x="10233092" y="5100657"/>
              <a:ext cx="935517" cy="848000"/>
              <a:chOff x="5948362" y="3286088"/>
              <a:chExt cx="293127" cy="288168"/>
            </a:xfrm>
          </p:grpSpPr>
          <p:sp>
            <p:nvSpPr>
              <p:cNvPr id="13" name="Freeform: Shape 12">
                <a:extLst>
                  <a:ext uri="{FF2B5EF4-FFF2-40B4-BE49-F238E27FC236}">
                    <a16:creationId xmlns:a16="http://schemas.microsoft.com/office/drawing/2014/main" id="{2D85C580-405B-4CDB-B29A-D6010C77D5C7}"/>
                  </a:ext>
                </a:extLst>
              </p:cNvPr>
              <p:cNvSpPr/>
              <p:nvPr/>
            </p:nvSpPr>
            <p:spPr>
              <a:xfrm>
                <a:off x="5967412" y="3319139"/>
                <a:ext cx="274077" cy="255117"/>
              </a:xfrm>
              <a:custGeom>
                <a:avLst/>
                <a:gdLst>
                  <a:gd name="connsiteX0" fmla="*/ 142589 w 274077"/>
                  <a:gd name="connsiteY0" fmla="*/ 224256 h 255117"/>
                  <a:gd name="connsiteX1" fmla="*/ 155353 w 274077"/>
                  <a:gd name="connsiteY1" fmla="*/ 204635 h 255117"/>
                  <a:gd name="connsiteX2" fmla="*/ 57722 w 274077"/>
                  <a:gd name="connsiteY2" fmla="*/ 129959 h 255117"/>
                  <a:gd name="connsiteX3" fmla="*/ 41148 w 274077"/>
                  <a:gd name="connsiteY3" fmla="*/ 152723 h 255117"/>
                  <a:gd name="connsiteX4" fmla="*/ 0 w 274077"/>
                  <a:gd name="connsiteY4" fmla="*/ 124434 h 255117"/>
                  <a:gd name="connsiteX5" fmla="*/ 51435 w 274077"/>
                  <a:gd name="connsiteY5" fmla="*/ 46520 h 255117"/>
                  <a:gd name="connsiteX6" fmla="*/ 151829 w 274077"/>
                  <a:gd name="connsiteY6" fmla="*/ 10515 h 255117"/>
                  <a:gd name="connsiteX7" fmla="*/ 174403 w 274077"/>
                  <a:gd name="connsiteY7" fmla="*/ 71570 h 255117"/>
                  <a:gd name="connsiteX8" fmla="*/ 247650 w 274077"/>
                  <a:gd name="connsiteY8" fmla="*/ 67094 h 255117"/>
                  <a:gd name="connsiteX9" fmla="*/ 243078 w 274077"/>
                  <a:gd name="connsiteY9" fmla="*/ 180822 h 255117"/>
                  <a:gd name="connsiteX10" fmla="*/ 184214 w 274077"/>
                  <a:gd name="connsiteY10" fmla="*/ 255117 h 255117"/>
                  <a:gd name="connsiteX11" fmla="*/ 142589 w 274077"/>
                  <a:gd name="connsiteY11" fmla="*/ 224256 h 255117"/>
                  <a:gd name="connsiteX12" fmla="*/ 126397 w 274077"/>
                  <a:gd name="connsiteY12" fmla="*/ 66427 h 255117"/>
                  <a:gd name="connsiteX13" fmla="*/ 89821 w 274077"/>
                  <a:gd name="connsiteY13" fmla="*/ 83762 h 255117"/>
                  <a:gd name="connsiteX14" fmla="*/ 122682 w 274077"/>
                  <a:gd name="connsiteY14" fmla="*/ 107956 h 255117"/>
                  <a:gd name="connsiteX15" fmla="*/ 126397 w 274077"/>
                  <a:gd name="connsiteY15" fmla="*/ 66427 h 255117"/>
                  <a:gd name="connsiteX16" fmla="*/ 202311 w 274077"/>
                  <a:gd name="connsiteY16" fmla="*/ 112433 h 255117"/>
                  <a:gd name="connsiteX17" fmla="*/ 163640 w 274077"/>
                  <a:gd name="connsiteY17" fmla="*/ 135483 h 255117"/>
                  <a:gd name="connsiteX18" fmla="*/ 193834 w 274077"/>
                  <a:gd name="connsiteY18" fmla="*/ 157391 h 255117"/>
                  <a:gd name="connsiteX19" fmla="*/ 202311 w 274077"/>
                  <a:gd name="connsiteY19" fmla="*/ 112433 h 2551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274077" h="255117">
                    <a:moveTo>
                      <a:pt x="142589" y="224256"/>
                    </a:moveTo>
                    <a:cubicBezTo>
                      <a:pt x="141637" y="221208"/>
                      <a:pt x="155353" y="204635"/>
                      <a:pt x="155353" y="204635"/>
                    </a:cubicBezTo>
                    <a:cubicBezTo>
                      <a:pt x="155353" y="204635"/>
                      <a:pt x="60484" y="128339"/>
                      <a:pt x="57722" y="129959"/>
                    </a:cubicBezTo>
                    <a:cubicBezTo>
                      <a:pt x="54864" y="131102"/>
                      <a:pt x="41148" y="152723"/>
                      <a:pt x="41148" y="152723"/>
                    </a:cubicBezTo>
                    <a:cubicBezTo>
                      <a:pt x="28099" y="149199"/>
                      <a:pt x="0" y="124434"/>
                      <a:pt x="0" y="124434"/>
                    </a:cubicBezTo>
                    <a:cubicBezTo>
                      <a:pt x="0" y="124434"/>
                      <a:pt x="30956" y="75285"/>
                      <a:pt x="51435" y="46520"/>
                    </a:cubicBezTo>
                    <a:cubicBezTo>
                      <a:pt x="62484" y="30899"/>
                      <a:pt x="105632" y="-22346"/>
                      <a:pt x="151829" y="10515"/>
                    </a:cubicBezTo>
                    <a:cubicBezTo>
                      <a:pt x="184023" y="33470"/>
                      <a:pt x="173069" y="70618"/>
                      <a:pt x="174403" y="71570"/>
                    </a:cubicBezTo>
                    <a:cubicBezTo>
                      <a:pt x="174689" y="71761"/>
                      <a:pt x="213265" y="42710"/>
                      <a:pt x="247650" y="67094"/>
                    </a:cubicBezTo>
                    <a:cubicBezTo>
                      <a:pt x="290132" y="97383"/>
                      <a:pt x="276035" y="134626"/>
                      <a:pt x="243078" y="180822"/>
                    </a:cubicBezTo>
                    <a:cubicBezTo>
                      <a:pt x="225933" y="204825"/>
                      <a:pt x="202121" y="234448"/>
                      <a:pt x="184214" y="255117"/>
                    </a:cubicBezTo>
                    <a:cubicBezTo>
                      <a:pt x="170212" y="247497"/>
                      <a:pt x="143732" y="227114"/>
                      <a:pt x="142589" y="224256"/>
                    </a:cubicBezTo>
                    <a:close/>
                    <a:moveTo>
                      <a:pt x="126397" y="66427"/>
                    </a:moveTo>
                    <a:cubicBezTo>
                      <a:pt x="104299" y="49949"/>
                      <a:pt x="89821" y="83762"/>
                      <a:pt x="89821" y="83762"/>
                    </a:cubicBezTo>
                    <a:lnTo>
                      <a:pt x="122682" y="107956"/>
                    </a:lnTo>
                    <a:cubicBezTo>
                      <a:pt x="122968" y="108146"/>
                      <a:pt x="143923" y="79286"/>
                      <a:pt x="126397" y="66427"/>
                    </a:cubicBezTo>
                    <a:close/>
                    <a:moveTo>
                      <a:pt x="202311" y="112433"/>
                    </a:moveTo>
                    <a:cubicBezTo>
                      <a:pt x="183547" y="99098"/>
                      <a:pt x="163640" y="135483"/>
                      <a:pt x="163640" y="135483"/>
                    </a:cubicBezTo>
                    <a:lnTo>
                      <a:pt x="193834" y="157391"/>
                    </a:lnTo>
                    <a:cubicBezTo>
                      <a:pt x="193453" y="157867"/>
                      <a:pt x="220218" y="125196"/>
                      <a:pt x="202311" y="112433"/>
                    </a:cubicBez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4" name="Freeform: Shape 13">
                <a:extLst>
                  <a:ext uri="{FF2B5EF4-FFF2-40B4-BE49-F238E27FC236}">
                    <a16:creationId xmlns:a16="http://schemas.microsoft.com/office/drawing/2014/main" id="{F15B878F-9FA2-4602-B410-5E5ECB706198}"/>
                  </a:ext>
                </a:extLst>
              </p:cNvPr>
              <p:cNvSpPr/>
              <p:nvPr/>
            </p:nvSpPr>
            <p:spPr>
              <a:xfrm>
                <a:off x="5948362" y="3286088"/>
                <a:ext cx="273982" cy="255212"/>
              </a:xfrm>
              <a:custGeom>
                <a:avLst/>
                <a:gdLst>
                  <a:gd name="connsiteX0" fmla="*/ 142589 w 273982"/>
                  <a:gd name="connsiteY0" fmla="*/ 224351 h 255212"/>
                  <a:gd name="connsiteX1" fmla="*/ 155353 w 273982"/>
                  <a:gd name="connsiteY1" fmla="*/ 204730 h 255212"/>
                  <a:gd name="connsiteX2" fmla="*/ 57722 w 273982"/>
                  <a:gd name="connsiteY2" fmla="*/ 130054 h 255212"/>
                  <a:gd name="connsiteX3" fmla="*/ 41148 w 273982"/>
                  <a:gd name="connsiteY3" fmla="*/ 152819 h 255212"/>
                  <a:gd name="connsiteX4" fmla="*/ 0 w 273982"/>
                  <a:gd name="connsiteY4" fmla="*/ 124434 h 255212"/>
                  <a:gd name="connsiteX5" fmla="*/ 51435 w 273982"/>
                  <a:gd name="connsiteY5" fmla="*/ 46520 h 255212"/>
                  <a:gd name="connsiteX6" fmla="*/ 151829 w 273982"/>
                  <a:gd name="connsiteY6" fmla="*/ 10515 h 255212"/>
                  <a:gd name="connsiteX7" fmla="*/ 174403 w 273982"/>
                  <a:gd name="connsiteY7" fmla="*/ 71570 h 255212"/>
                  <a:gd name="connsiteX8" fmla="*/ 247555 w 273982"/>
                  <a:gd name="connsiteY8" fmla="*/ 67189 h 255212"/>
                  <a:gd name="connsiteX9" fmla="*/ 242983 w 273982"/>
                  <a:gd name="connsiteY9" fmla="*/ 180917 h 255212"/>
                  <a:gd name="connsiteX10" fmla="*/ 184118 w 273982"/>
                  <a:gd name="connsiteY10" fmla="*/ 255212 h 255212"/>
                  <a:gd name="connsiteX11" fmla="*/ 142589 w 273982"/>
                  <a:gd name="connsiteY11" fmla="*/ 224351 h 255212"/>
                  <a:gd name="connsiteX12" fmla="*/ 126397 w 273982"/>
                  <a:gd name="connsiteY12" fmla="*/ 66427 h 255212"/>
                  <a:gd name="connsiteX13" fmla="*/ 89821 w 273982"/>
                  <a:gd name="connsiteY13" fmla="*/ 83762 h 255212"/>
                  <a:gd name="connsiteX14" fmla="*/ 122682 w 273982"/>
                  <a:gd name="connsiteY14" fmla="*/ 107956 h 255212"/>
                  <a:gd name="connsiteX15" fmla="*/ 126397 w 273982"/>
                  <a:gd name="connsiteY15" fmla="*/ 66427 h 255212"/>
                  <a:gd name="connsiteX16" fmla="*/ 202311 w 273982"/>
                  <a:gd name="connsiteY16" fmla="*/ 112433 h 255212"/>
                  <a:gd name="connsiteX17" fmla="*/ 163640 w 273982"/>
                  <a:gd name="connsiteY17" fmla="*/ 135483 h 255212"/>
                  <a:gd name="connsiteX18" fmla="*/ 193834 w 273982"/>
                  <a:gd name="connsiteY18" fmla="*/ 157391 h 255212"/>
                  <a:gd name="connsiteX19" fmla="*/ 202311 w 273982"/>
                  <a:gd name="connsiteY19" fmla="*/ 112433 h 255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273982" h="255212">
                    <a:moveTo>
                      <a:pt x="142589" y="224351"/>
                    </a:moveTo>
                    <a:cubicBezTo>
                      <a:pt x="141637" y="221303"/>
                      <a:pt x="155353" y="204730"/>
                      <a:pt x="155353" y="204730"/>
                    </a:cubicBezTo>
                    <a:cubicBezTo>
                      <a:pt x="155353" y="204730"/>
                      <a:pt x="60484" y="128435"/>
                      <a:pt x="57722" y="130054"/>
                    </a:cubicBezTo>
                    <a:cubicBezTo>
                      <a:pt x="54864" y="131197"/>
                      <a:pt x="41148" y="152819"/>
                      <a:pt x="41148" y="152819"/>
                    </a:cubicBezTo>
                    <a:cubicBezTo>
                      <a:pt x="28099" y="149199"/>
                      <a:pt x="0" y="124434"/>
                      <a:pt x="0" y="124434"/>
                    </a:cubicBezTo>
                    <a:cubicBezTo>
                      <a:pt x="0" y="124434"/>
                      <a:pt x="30956" y="75285"/>
                      <a:pt x="51435" y="46520"/>
                    </a:cubicBezTo>
                    <a:cubicBezTo>
                      <a:pt x="62484" y="30899"/>
                      <a:pt x="105632" y="-22346"/>
                      <a:pt x="151829" y="10515"/>
                    </a:cubicBezTo>
                    <a:cubicBezTo>
                      <a:pt x="184023" y="33470"/>
                      <a:pt x="173069" y="70618"/>
                      <a:pt x="174403" y="71570"/>
                    </a:cubicBezTo>
                    <a:cubicBezTo>
                      <a:pt x="174689" y="71761"/>
                      <a:pt x="213265" y="42710"/>
                      <a:pt x="247555" y="67189"/>
                    </a:cubicBezTo>
                    <a:cubicBezTo>
                      <a:pt x="290036" y="97478"/>
                      <a:pt x="275939" y="134721"/>
                      <a:pt x="242983" y="180917"/>
                    </a:cubicBezTo>
                    <a:cubicBezTo>
                      <a:pt x="225838" y="204920"/>
                      <a:pt x="202025" y="234543"/>
                      <a:pt x="184118" y="255212"/>
                    </a:cubicBezTo>
                    <a:cubicBezTo>
                      <a:pt x="170212" y="247592"/>
                      <a:pt x="143732" y="227114"/>
                      <a:pt x="142589" y="224351"/>
                    </a:cubicBezTo>
                    <a:close/>
                    <a:moveTo>
                      <a:pt x="126397" y="66427"/>
                    </a:moveTo>
                    <a:cubicBezTo>
                      <a:pt x="104299" y="49949"/>
                      <a:pt x="89821" y="83762"/>
                      <a:pt x="89821" y="83762"/>
                    </a:cubicBezTo>
                    <a:lnTo>
                      <a:pt x="122682" y="107956"/>
                    </a:lnTo>
                    <a:cubicBezTo>
                      <a:pt x="122968" y="108146"/>
                      <a:pt x="143923" y="79286"/>
                      <a:pt x="126397" y="66427"/>
                    </a:cubicBezTo>
                    <a:close/>
                    <a:moveTo>
                      <a:pt x="202311" y="112433"/>
                    </a:moveTo>
                    <a:cubicBezTo>
                      <a:pt x="183547" y="99098"/>
                      <a:pt x="163640" y="135483"/>
                      <a:pt x="163640" y="135483"/>
                    </a:cubicBezTo>
                    <a:lnTo>
                      <a:pt x="193834" y="157391"/>
                    </a:lnTo>
                    <a:cubicBezTo>
                      <a:pt x="193453" y="157867"/>
                      <a:pt x="220218" y="125196"/>
                      <a:pt x="202311" y="112433"/>
                    </a:cubicBezTo>
                    <a:close/>
                  </a:path>
                </a:pathLst>
              </a:custGeom>
              <a:solidFill>
                <a:srgbClr val="EDB86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grpSp>
          <p:nvGrpSpPr>
            <p:cNvPr id="15" name="Graphic 44268">
              <a:extLst>
                <a:ext uri="{FF2B5EF4-FFF2-40B4-BE49-F238E27FC236}">
                  <a16:creationId xmlns:a16="http://schemas.microsoft.com/office/drawing/2014/main" id="{55B63866-2AF9-4091-B6AB-E2DAE26385C4}"/>
                </a:ext>
              </a:extLst>
            </p:cNvPr>
            <p:cNvGrpSpPr/>
            <p:nvPr/>
          </p:nvGrpSpPr>
          <p:grpSpPr>
            <a:xfrm rot="21000767">
              <a:off x="11660569" y="5221244"/>
              <a:ext cx="821499" cy="1060982"/>
              <a:chOff x="5976918" y="3286115"/>
              <a:chExt cx="237163" cy="282320"/>
            </a:xfrm>
            <a:solidFill>
              <a:srgbClr val="DC755A"/>
            </a:solidFill>
          </p:grpSpPr>
          <p:sp>
            <p:nvSpPr>
              <p:cNvPr id="16" name="Freeform: Shape 15">
                <a:extLst>
                  <a:ext uri="{FF2B5EF4-FFF2-40B4-BE49-F238E27FC236}">
                    <a16:creationId xmlns:a16="http://schemas.microsoft.com/office/drawing/2014/main" id="{D0F0EC1C-830E-470D-BE0C-35DD004DB069}"/>
                  </a:ext>
                </a:extLst>
              </p:cNvPr>
              <p:cNvSpPr/>
              <p:nvPr/>
            </p:nvSpPr>
            <p:spPr>
              <a:xfrm>
                <a:off x="5995945" y="3319163"/>
                <a:ext cx="218136" cy="249272"/>
              </a:xfrm>
              <a:custGeom>
                <a:avLst/>
                <a:gdLst>
                  <a:gd name="connsiteX0" fmla="*/ 127867 w 218136"/>
                  <a:gd name="connsiteY0" fmla="*/ 13 h 249272"/>
                  <a:gd name="connsiteX1" fmla="*/ 167205 w 218136"/>
                  <a:gd name="connsiteY1" fmla="*/ 70498 h 249272"/>
                  <a:gd name="connsiteX2" fmla="*/ 125391 w 218136"/>
                  <a:gd name="connsiteY2" fmla="*/ 102407 h 249272"/>
                  <a:gd name="connsiteX3" fmla="*/ 77766 w 218136"/>
                  <a:gd name="connsiteY3" fmla="*/ 91549 h 249272"/>
                  <a:gd name="connsiteX4" fmla="*/ 78051 w 218136"/>
                  <a:gd name="connsiteY4" fmla="*/ 153652 h 249272"/>
                  <a:gd name="connsiteX5" fmla="*/ 137868 w 218136"/>
                  <a:gd name="connsiteY5" fmla="*/ 178321 h 249272"/>
                  <a:gd name="connsiteX6" fmla="*/ 160919 w 218136"/>
                  <a:gd name="connsiteY6" fmla="*/ 139364 h 249272"/>
                  <a:gd name="connsiteX7" fmla="*/ 217878 w 218136"/>
                  <a:gd name="connsiteY7" fmla="*/ 152604 h 249272"/>
                  <a:gd name="connsiteX8" fmla="*/ 171301 w 218136"/>
                  <a:gd name="connsiteY8" fmla="*/ 235376 h 249272"/>
                  <a:gd name="connsiteX9" fmla="*/ 20711 w 218136"/>
                  <a:gd name="connsiteY9" fmla="*/ 187084 h 249272"/>
                  <a:gd name="connsiteX10" fmla="*/ 45571 w 218136"/>
                  <a:gd name="connsiteY10" fmla="*/ 42685 h 249272"/>
                  <a:gd name="connsiteX11" fmla="*/ 85481 w 218136"/>
                  <a:gd name="connsiteY11" fmla="*/ 35161 h 249272"/>
                  <a:gd name="connsiteX12" fmla="*/ 78909 w 218136"/>
                  <a:gd name="connsiteY12" fmla="*/ 16873 h 249272"/>
                  <a:gd name="connsiteX13" fmla="*/ 127867 w 218136"/>
                  <a:gd name="connsiteY13" fmla="*/ 13 h 2492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18136" h="249272">
                    <a:moveTo>
                      <a:pt x="127867" y="13"/>
                    </a:moveTo>
                    <a:cubicBezTo>
                      <a:pt x="130629" y="299"/>
                      <a:pt x="167205" y="70498"/>
                      <a:pt x="167205" y="70498"/>
                    </a:cubicBezTo>
                    <a:lnTo>
                      <a:pt x="125391" y="102407"/>
                    </a:lnTo>
                    <a:cubicBezTo>
                      <a:pt x="125391" y="102407"/>
                      <a:pt x="102912" y="76880"/>
                      <a:pt x="77766" y="91549"/>
                    </a:cubicBezTo>
                    <a:cubicBezTo>
                      <a:pt x="63192" y="100026"/>
                      <a:pt x="59859" y="122600"/>
                      <a:pt x="78051" y="153652"/>
                    </a:cubicBezTo>
                    <a:cubicBezTo>
                      <a:pt x="97387" y="186703"/>
                      <a:pt x="123962" y="186513"/>
                      <a:pt x="137868" y="178321"/>
                    </a:cubicBezTo>
                    <a:cubicBezTo>
                      <a:pt x="155775" y="167844"/>
                      <a:pt x="160347" y="144889"/>
                      <a:pt x="160919" y="139364"/>
                    </a:cubicBezTo>
                    <a:cubicBezTo>
                      <a:pt x="181207" y="145174"/>
                      <a:pt x="217878" y="152604"/>
                      <a:pt x="217878" y="152604"/>
                    </a:cubicBezTo>
                    <a:cubicBezTo>
                      <a:pt x="217878" y="152604"/>
                      <a:pt x="224451" y="204325"/>
                      <a:pt x="171301" y="235376"/>
                    </a:cubicBezTo>
                    <a:cubicBezTo>
                      <a:pt x="127677" y="260903"/>
                      <a:pt x="60335" y="254807"/>
                      <a:pt x="20711" y="187084"/>
                    </a:cubicBezTo>
                    <a:cubicBezTo>
                      <a:pt x="-20628" y="116314"/>
                      <a:pt x="6328" y="65545"/>
                      <a:pt x="45571" y="42685"/>
                    </a:cubicBezTo>
                    <a:cubicBezTo>
                      <a:pt x="66812" y="30208"/>
                      <a:pt x="85481" y="35161"/>
                      <a:pt x="85481" y="35161"/>
                    </a:cubicBezTo>
                    <a:lnTo>
                      <a:pt x="78909" y="16873"/>
                    </a:lnTo>
                    <a:cubicBezTo>
                      <a:pt x="79194" y="17539"/>
                      <a:pt x="111484" y="-558"/>
                      <a:pt x="127867" y="13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7" name="Freeform: Shape 16">
                <a:extLst>
                  <a:ext uri="{FF2B5EF4-FFF2-40B4-BE49-F238E27FC236}">
                    <a16:creationId xmlns:a16="http://schemas.microsoft.com/office/drawing/2014/main" id="{7D8BF636-A031-4223-B9A1-C03E1BCB89E0}"/>
                  </a:ext>
                </a:extLst>
              </p:cNvPr>
              <p:cNvSpPr/>
              <p:nvPr/>
            </p:nvSpPr>
            <p:spPr>
              <a:xfrm>
                <a:off x="5976918" y="3286115"/>
                <a:ext cx="218113" cy="249268"/>
              </a:xfrm>
              <a:custGeom>
                <a:avLst/>
                <a:gdLst>
                  <a:gd name="connsiteX0" fmla="*/ 127844 w 218113"/>
                  <a:gd name="connsiteY0" fmla="*/ 9 h 249268"/>
                  <a:gd name="connsiteX1" fmla="*/ 167182 w 218113"/>
                  <a:gd name="connsiteY1" fmla="*/ 70494 h 249268"/>
                  <a:gd name="connsiteX2" fmla="*/ 125368 w 218113"/>
                  <a:gd name="connsiteY2" fmla="*/ 102403 h 249268"/>
                  <a:gd name="connsiteX3" fmla="*/ 77743 w 218113"/>
                  <a:gd name="connsiteY3" fmla="*/ 91544 h 249268"/>
                  <a:gd name="connsiteX4" fmla="*/ 78028 w 218113"/>
                  <a:gd name="connsiteY4" fmla="*/ 153647 h 249268"/>
                  <a:gd name="connsiteX5" fmla="*/ 137845 w 218113"/>
                  <a:gd name="connsiteY5" fmla="*/ 178317 h 249268"/>
                  <a:gd name="connsiteX6" fmla="*/ 160896 w 218113"/>
                  <a:gd name="connsiteY6" fmla="*/ 139360 h 249268"/>
                  <a:gd name="connsiteX7" fmla="*/ 217855 w 218113"/>
                  <a:gd name="connsiteY7" fmla="*/ 152600 h 249268"/>
                  <a:gd name="connsiteX8" fmla="*/ 171278 w 218113"/>
                  <a:gd name="connsiteY8" fmla="*/ 235372 h 249268"/>
                  <a:gd name="connsiteX9" fmla="*/ 20688 w 218113"/>
                  <a:gd name="connsiteY9" fmla="*/ 187080 h 249268"/>
                  <a:gd name="connsiteX10" fmla="*/ 45548 w 218113"/>
                  <a:gd name="connsiteY10" fmla="*/ 42872 h 249268"/>
                  <a:gd name="connsiteX11" fmla="*/ 85458 w 218113"/>
                  <a:gd name="connsiteY11" fmla="*/ 35347 h 249268"/>
                  <a:gd name="connsiteX12" fmla="*/ 78886 w 218113"/>
                  <a:gd name="connsiteY12" fmla="*/ 17059 h 249268"/>
                  <a:gd name="connsiteX13" fmla="*/ 127844 w 218113"/>
                  <a:gd name="connsiteY13" fmla="*/ 9 h 2492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18113" h="249268">
                    <a:moveTo>
                      <a:pt x="127844" y="9"/>
                    </a:moveTo>
                    <a:cubicBezTo>
                      <a:pt x="130606" y="295"/>
                      <a:pt x="167182" y="70494"/>
                      <a:pt x="167182" y="70494"/>
                    </a:cubicBezTo>
                    <a:lnTo>
                      <a:pt x="125368" y="102403"/>
                    </a:lnTo>
                    <a:cubicBezTo>
                      <a:pt x="125368" y="102403"/>
                      <a:pt x="102889" y="76876"/>
                      <a:pt x="77743" y="91544"/>
                    </a:cubicBezTo>
                    <a:cubicBezTo>
                      <a:pt x="63169" y="100022"/>
                      <a:pt x="59836" y="122596"/>
                      <a:pt x="78028" y="153647"/>
                    </a:cubicBezTo>
                    <a:cubicBezTo>
                      <a:pt x="97364" y="186699"/>
                      <a:pt x="123939" y="186509"/>
                      <a:pt x="137845" y="178317"/>
                    </a:cubicBezTo>
                    <a:cubicBezTo>
                      <a:pt x="155752" y="167840"/>
                      <a:pt x="160324" y="144884"/>
                      <a:pt x="160896" y="139360"/>
                    </a:cubicBezTo>
                    <a:cubicBezTo>
                      <a:pt x="181184" y="145170"/>
                      <a:pt x="217855" y="152600"/>
                      <a:pt x="217855" y="152600"/>
                    </a:cubicBezTo>
                    <a:cubicBezTo>
                      <a:pt x="217855" y="152600"/>
                      <a:pt x="224428" y="204321"/>
                      <a:pt x="171278" y="235372"/>
                    </a:cubicBezTo>
                    <a:cubicBezTo>
                      <a:pt x="127654" y="260899"/>
                      <a:pt x="60312" y="254803"/>
                      <a:pt x="20688" y="187080"/>
                    </a:cubicBezTo>
                    <a:cubicBezTo>
                      <a:pt x="-20651" y="116500"/>
                      <a:pt x="6400" y="65827"/>
                      <a:pt x="45548" y="42872"/>
                    </a:cubicBezTo>
                    <a:cubicBezTo>
                      <a:pt x="66789" y="30489"/>
                      <a:pt x="85458" y="35347"/>
                      <a:pt x="85458" y="35347"/>
                    </a:cubicBezTo>
                    <a:lnTo>
                      <a:pt x="78886" y="17059"/>
                    </a:lnTo>
                    <a:cubicBezTo>
                      <a:pt x="79171" y="17630"/>
                      <a:pt x="111461" y="-467"/>
                      <a:pt x="127844" y="9"/>
                    </a:cubicBezTo>
                    <a:close/>
                  </a:path>
                </a:pathLst>
              </a:custGeom>
              <a:solidFill>
                <a:srgbClr val="EDB86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</p:grpSp>
      <p:sp>
        <p:nvSpPr>
          <p:cNvPr id="3" name="Oval 2">
            <a:extLst>
              <a:ext uri="{FF2B5EF4-FFF2-40B4-BE49-F238E27FC236}">
                <a16:creationId xmlns:a16="http://schemas.microsoft.com/office/drawing/2014/main" id="{5A583F6D-D6AF-4090-BD62-DC235487B35E}"/>
              </a:ext>
            </a:extLst>
          </p:cNvPr>
          <p:cNvSpPr/>
          <p:nvPr/>
        </p:nvSpPr>
        <p:spPr>
          <a:xfrm rot="1063148">
            <a:off x="-3261128" y="-4765747"/>
            <a:ext cx="11370505" cy="11401962"/>
          </a:xfrm>
          <a:prstGeom prst="ellipse">
            <a:avLst/>
          </a:prstGeom>
          <a:solidFill>
            <a:srgbClr val="E9D2A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/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AF2D679E-CBCD-4EB2-8DEE-93D137CC562D}"/>
              </a:ext>
            </a:extLst>
          </p:cNvPr>
          <p:cNvGrpSpPr/>
          <p:nvPr/>
        </p:nvGrpSpPr>
        <p:grpSpPr>
          <a:xfrm>
            <a:off x="65325" y="815378"/>
            <a:ext cx="7466051" cy="4554129"/>
            <a:chOff x="6096000" y="159879"/>
            <a:chExt cx="5365780" cy="4554129"/>
          </a:xfrm>
        </p:grpSpPr>
        <p:sp>
          <p:nvSpPr>
            <p:cNvPr id="7" name="TextBox 6">
              <a:extLst>
                <a:ext uri="{FF2B5EF4-FFF2-40B4-BE49-F238E27FC236}">
                  <a16:creationId xmlns:a16="http://schemas.microsoft.com/office/drawing/2014/main" id="{BCF5DFB2-48CF-4BD3-A290-108CF72D9AC4}"/>
                </a:ext>
              </a:extLst>
            </p:cNvPr>
            <p:cNvSpPr txBox="1"/>
            <p:nvPr/>
          </p:nvSpPr>
          <p:spPr>
            <a:xfrm>
              <a:off x="6096000" y="1174578"/>
              <a:ext cx="5069674" cy="353943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en-GB" dirty="0">
                  <a:solidFill>
                    <a:srgbClr val="0F5B42"/>
                  </a:solidFill>
                </a:rPr>
                <a:t>On the week of the SATs, we will be running a breakfast club for Year 6 so they can arrive in plenty of time and settle themselves. We will send out a letter with further details closer to the time.</a:t>
              </a:r>
            </a:p>
            <a:p>
              <a:r>
                <a:rPr lang="en-GB" dirty="0">
                  <a:solidFill>
                    <a:srgbClr val="0F5B42"/>
                  </a:solidFill>
                </a:rPr>
                <a:t>We find this helps the children to relax and prepare themselves for the day, as they have had some food and a chat with friends.</a:t>
              </a:r>
            </a:p>
          </p:txBody>
        </p:sp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678B0CD9-3772-45CD-BB6F-35B89196DCB8}"/>
                </a:ext>
              </a:extLst>
            </p:cNvPr>
            <p:cNvSpPr txBox="1"/>
            <p:nvPr/>
          </p:nvSpPr>
          <p:spPr>
            <a:xfrm>
              <a:off x="6096000" y="159879"/>
              <a:ext cx="5365780" cy="212365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6600" b="1" spc="300" dirty="0">
                  <a:solidFill>
                    <a:srgbClr val="0F5B42"/>
                  </a:solidFill>
                  <a:latin typeface="Berlin Sans FB Demi" panose="020E0802020502020306" pitchFamily="34" charset="0"/>
                  <a:cs typeface="ARMNoklae" panose="02000506000000020004" pitchFamily="2" charset="0"/>
                </a:rPr>
                <a:t>Breakfast club</a:t>
              </a:r>
              <a:endParaRPr lang="th-TH" sz="1800" spc="300" dirty="0">
                <a:solidFill>
                  <a:srgbClr val="0F5B42"/>
                </a:solidFill>
                <a:latin typeface="Berlin Sans FB Demi" panose="020E0802020502020306" pitchFamily="34" charset="0"/>
                <a:cs typeface="ARMNoklae" panose="02000506000000020004" pitchFamily="2" charset="0"/>
              </a:endParaRPr>
            </a:p>
          </p:txBody>
        </p:sp>
      </p:grpSp>
      <p:grpSp>
        <p:nvGrpSpPr>
          <p:cNvPr id="18" name="Graphic 3">
            <a:extLst>
              <a:ext uri="{FF2B5EF4-FFF2-40B4-BE49-F238E27FC236}">
                <a16:creationId xmlns:a16="http://schemas.microsoft.com/office/drawing/2014/main" id="{BD8614CD-8FDF-45C1-9C52-F88BB2EADD20}"/>
              </a:ext>
            </a:extLst>
          </p:cNvPr>
          <p:cNvGrpSpPr/>
          <p:nvPr/>
        </p:nvGrpSpPr>
        <p:grpSpPr>
          <a:xfrm rot="5400000">
            <a:off x="6187780" y="5412214"/>
            <a:ext cx="1454840" cy="1912917"/>
            <a:chOff x="5648325" y="2828917"/>
            <a:chExt cx="896077" cy="1204348"/>
          </a:xfrm>
        </p:grpSpPr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5AE5082D-1E2C-4F1D-97D0-B5AAD48B2015}"/>
                </a:ext>
              </a:extLst>
            </p:cNvPr>
            <p:cNvSpPr/>
            <p:nvPr/>
          </p:nvSpPr>
          <p:spPr>
            <a:xfrm>
              <a:off x="6108593" y="3842340"/>
              <a:ext cx="68889" cy="190925"/>
            </a:xfrm>
            <a:custGeom>
              <a:avLst/>
              <a:gdLst>
                <a:gd name="connsiteX0" fmla="*/ 33412 w 68889"/>
                <a:gd name="connsiteY0" fmla="*/ 13094 h 190925"/>
                <a:gd name="connsiteX1" fmla="*/ 1027 w 68889"/>
                <a:gd name="connsiteY1" fmla="*/ 190926 h 190925"/>
                <a:gd name="connsiteX2" fmla="*/ 68179 w 68889"/>
                <a:gd name="connsiteY2" fmla="*/ 23095 h 190925"/>
                <a:gd name="connsiteX3" fmla="*/ 55796 w 68889"/>
                <a:gd name="connsiteY3" fmla="*/ 711 h 190925"/>
                <a:gd name="connsiteX4" fmla="*/ 33412 w 68889"/>
                <a:gd name="connsiteY4" fmla="*/ 13094 h 190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8889" h="190925">
                  <a:moveTo>
                    <a:pt x="33412" y="13094"/>
                  </a:moveTo>
                  <a:cubicBezTo>
                    <a:pt x="26078" y="44622"/>
                    <a:pt x="-6116" y="173781"/>
                    <a:pt x="1027" y="190926"/>
                  </a:cubicBezTo>
                  <a:cubicBezTo>
                    <a:pt x="16267" y="180162"/>
                    <a:pt x="57606" y="53670"/>
                    <a:pt x="68179" y="23095"/>
                  </a:cubicBezTo>
                  <a:cubicBezTo>
                    <a:pt x="70941" y="13475"/>
                    <a:pt x="65416" y="3474"/>
                    <a:pt x="55796" y="711"/>
                  </a:cubicBezTo>
                  <a:cubicBezTo>
                    <a:pt x="46271" y="-2051"/>
                    <a:pt x="36270" y="3474"/>
                    <a:pt x="33412" y="13094"/>
                  </a:cubicBezTo>
                  <a:close/>
                </a:path>
              </a:pathLst>
            </a:custGeom>
            <a:solidFill>
              <a:srgbClr val="15061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052D6758-5330-4465-A6C3-F1C861852777}"/>
                </a:ext>
              </a:extLst>
            </p:cNvPr>
            <p:cNvSpPr/>
            <p:nvPr/>
          </p:nvSpPr>
          <p:spPr>
            <a:xfrm>
              <a:off x="5648325" y="3612603"/>
              <a:ext cx="147604" cy="142913"/>
            </a:xfrm>
            <a:custGeom>
              <a:avLst/>
              <a:gdLst>
                <a:gd name="connsiteX0" fmla="*/ 142113 w 147604"/>
                <a:gd name="connsiteY0" fmla="*/ 31090 h 142913"/>
                <a:gd name="connsiteX1" fmla="*/ 0 w 147604"/>
                <a:gd name="connsiteY1" fmla="*/ 142914 h 142913"/>
                <a:gd name="connsiteX2" fmla="*/ 116967 w 147604"/>
                <a:gd name="connsiteY2" fmla="*/ 5087 h 142913"/>
                <a:gd name="connsiteX3" fmla="*/ 142589 w 147604"/>
                <a:gd name="connsiteY3" fmla="*/ 5563 h 142913"/>
                <a:gd name="connsiteX4" fmla="*/ 142113 w 147604"/>
                <a:gd name="connsiteY4" fmla="*/ 31090 h 142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7604" h="142913">
                  <a:moveTo>
                    <a:pt x="142113" y="31090"/>
                  </a:moveTo>
                  <a:cubicBezTo>
                    <a:pt x="117634" y="52331"/>
                    <a:pt x="18574" y="141199"/>
                    <a:pt x="0" y="142914"/>
                  </a:cubicBezTo>
                  <a:cubicBezTo>
                    <a:pt x="2381" y="124435"/>
                    <a:pt x="94869" y="28614"/>
                    <a:pt x="116967" y="5087"/>
                  </a:cubicBezTo>
                  <a:cubicBezTo>
                    <a:pt x="124206" y="-1866"/>
                    <a:pt x="135636" y="-1676"/>
                    <a:pt x="142589" y="5563"/>
                  </a:cubicBezTo>
                  <a:cubicBezTo>
                    <a:pt x="149447" y="12707"/>
                    <a:pt x="149257" y="24137"/>
                    <a:pt x="142113" y="31090"/>
                  </a:cubicBezTo>
                  <a:close/>
                </a:path>
              </a:pathLst>
            </a:custGeom>
            <a:solidFill>
              <a:srgbClr val="15061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51FDE9FC-37C1-4206-BA78-E30F752B85F4}"/>
                </a:ext>
              </a:extLst>
            </p:cNvPr>
            <p:cNvSpPr/>
            <p:nvPr/>
          </p:nvSpPr>
          <p:spPr>
            <a:xfrm>
              <a:off x="5726906" y="2902172"/>
              <a:ext cx="751903" cy="997743"/>
            </a:xfrm>
            <a:custGeom>
              <a:avLst/>
              <a:gdLst>
                <a:gd name="connsiteX0" fmla="*/ 0 w 751903"/>
                <a:gd name="connsiteY0" fmla="*/ 724757 h 997743"/>
                <a:gd name="connsiteX1" fmla="*/ 751904 w 751903"/>
                <a:gd name="connsiteY1" fmla="*/ 0 h 997743"/>
                <a:gd name="connsiteX2" fmla="*/ 464820 w 751903"/>
                <a:gd name="connsiteY2" fmla="*/ 997744 h 997743"/>
                <a:gd name="connsiteX3" fmla="*/ 387668 w 751903"/>
                <a:gd name="connsiteY3" fmla="*/ 975551 h 997743"/>
                <a:gd name="connsiteX4" fmla="*/ 591979 w 751903"/>
                <a:gd name="connsiteY4" fmla="*/ 265652 h 997743"/>
                <a:gd name="connsiteX5" fmla="*/ 55721 w 751903"/>
                <a:gd name="connsiteY5" fmla="*/ 782479 h 997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51903" h="997743">
                  <a:moveTo>
                    <a:pt x="0" y="724757"/>
                  </a:moveTo>
                  <a:lnTo>
                    <a:pt x="751904" y="0"/>
                  </a:lnTo>
                  <a:lnTo>
                    <a:pt x="464820" y="997744"/>
                  </a:lnTo>
                  <a:lnTo>
                    <a:pt x="387668" y="975551"/>
                  </a:lnTo>
                  <a:lnTo>
                    <a:pt x="591979" y="265652"/>
                  </a:lnTo>
                  <a:lnTo>
                    <a:pt x="55721" y="782479"/>
                  </a:lnTo>
                  <a:close/>
                </a:path>
              </a:pathLst>
            </a:custGeom>
            <a:solidFill>
              <a:srgbClr val="AB827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212CE81F-D263-4E55-90B1-82083256C7B6}"/>
                </a:ext>
              </a:extLst>
            </p:cNvPr>
            <p:cNvSpPr/>
            <p:nvPr/>
          </p:nvSpPr>
          <p:spPr>
            <a:xfrm>
              <a:off x="6347611" y="2828917"/>
              <a:ext cx="196791" cy="252364"/>
            </a:xfrm>
            <a:custGeom>
              <a:avLst/>
              <a:gdLst>
                <a:gd name="connsiteX0" fmla="*/ 138818 w 196791"/>
                <a:gd name="connsiteY0" fmla="*/ 2294 h 252364"/>
                <a:gd name="connsiteX1" fmla="*/ 189015 w 196791"/>
                <a:gd name="connsiteY1" fmla="*/ 32488 h 252364"/>
                <a:gd name="connsiteX2" fmla="*/ 194540 w 196791"/>
                <a:gd name="connsiteY2" fmla="*/ 54586 h 252364"/>
                <a:gd name="connsiteX3" fmla="*/ 80049 w 196791"/>
                <a:gd name="connsiteY3" fmla="*/ 244610 h 252364"/>
                <a:gd name="connsiteX4" fmla="*/ 57951 w 196791"/>
                <a:gd name="connsiteY4" fmla="*/ 250134 h 252364"/>
                <a:gd name="connsiteX5" fmla="*/ 7754 w 196791"/>
                <a:gd name="connsiteY5" fmla="*/ 219940 h 252364"/>
                <a:gd name="connsiteX6" fmla="*/ 2230 w 196791"/>
                <a:gd name="connsiteY6" fmla="*/ 197842 h 252364"/>
                <a:gd name="connsiteX7" fmla="*/ 116720 w 196791"/>
                <a:gd name="connsiteY7" fmla="*/ 7818 h 252364"/>
                <a:gd name="connsiteX8" fmla="*/ 138818 w 196791"/>
                <a:gd name="connsiteY8" fmla="*/ 2294 h 2523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6791" h="252364">
                  <a:moveTo>
                    <a:pt x="138818" y="2294"/>
                  </a:moveTo>
                  <a:lnTo>
                    <a:pt x="189015" y="32488"/>
                  </a:lnTo>
                  <a:cubicBezTo>
                    <a:pt x="196635" y="37060"/>
                    <a:pt x="199016" y="46966"/>
                    <a:pt x="194540" y="54586"/>
                  </a:cubicBezTo>
                  <a:lnTo>
                    <a:pt x="80049" y="244610"/>
                  </a:lnTo>
                  <a:cubicBezTo>
                    <a:pt x="75477" y="252135"/>
                    <a:pt x="65571" y="254611"/>
                    <a:pt x="57951" y="250134"/>
                  </a:cubicBezTo>
                  <a:lnTo>
                    <a:pt x="7754" y="219940"/>
                  </a:lnTo>
                  <a:cubicBezTo>
                    <a:pt x="230" y="215368"/>
                    <a:pt x="-2247" y="205462"/>
                    <a:pt x="2230" y="197842"/>
                  </a:cubicBezTo>
                  <a:lnTo>
                    <a:pt x="116720" y="7818"/>
                  </a:lnTo>
                  <a:cubicBezTo>
                    <a:pt x="121292" y="198"/>
                    <a:pt x="131198" y="-2278"/>
                    <a:pt x="138818" y="2294"/>
                  </a:cubicBezTo>
                  <a:close/>
                </a:path>
              </a:pathLst>
            </a:custGeom>
            <a:solidFill>
              <a:srgbClr val="FD8F3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B6D41F96-9DE5-45BE-9527-A409154993FE}"/>
                </a:ext>
              </a:extLst>
            </p:cNvPr>
            <p:cNvSpPr/>
            <p:nvPr/>
          </p:nvSpPr>
          <p:spPr>
            <a:xfrm>
              <a:off x="6254610" y="2941053"/>
              <a:ext cx="249421" cy="249421"/>
            </a:xfrm>
            <a:custGeom>
              <a:avLst/>
              <a:gdLst>
                <a:gd name="connsiteX0" fmla="*/ 189052 w 249421"/>
                <a:gd name="connsiteY0" fmla="*/ 17888 h 249421"/>
                <a:gd name="connsiteX1" fmla="*/ 17888 w 249421"/>
                <a:gd name="connsiteY1" fmla="*/ 60369 h 249421"/>
                <a:gd name="connsiteX2" fmla="*/ 60369 w 249421"/>
                <a:gd name="connsiteY2" fmla="*/ 231534 h 249421"/>
                <a:gd name="connsiteX3" fmla="*/ 231534 w 249421"/>
                <a:gd name="connsiteY3" fmla="*/ 189052 h 249421"/>
                <a:gd name="connsiteX4" fmla="*/ 189052 w 249421"/>
                <a:gd name="connsiteY4" fmla="*/ 17888 h 2494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9421" h="249421">
                  <a:moveTo>
                    <a:pt x="189052" y="17888"/>
                  </a:moveTo>
                  <a:cubicBezTo>
                    <a:pt x="129997" y="-17640"/>
                    <a:pt x="53416" y="1410"/>
                    <a:pt x="17888" y="60369"/>
                  </a:cubicBezTo>
                  <a:cubicBezTo>
                    <a:pt x="-17640" y="119329"/>
                    <a:pt x="1410" y="196005"/>
                    <a:pt x="60369" y="231534"/>
                  </a:cubicBezTo>
                  <a:cubicBezTo>
                    <a:pt x="119424" y="267062"/>
                    <a:pt x="196005" y="248012"/>
                    <a:pt x="231534" y="189052"/>
                  </a:cubicBezTo>
                  <a:cubicBezTo>
                    <a:pt x="267062" y="130092"/>
                    <a:pt x="248012" y="53416"/>
                    <a:pt x="189052" y="17888"/>
                  </a:cubicBezTo>
                  <a:close/>
                </a:path>
              </a:pathLst>
            </a:custGeom>
            <a:solidFill>
              <a:srgbClr val="FB303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E6101777-7C3B-4342-8153-680E1FDFF1B8}"/>
                </a:ext>
              </a:extLst>
            </p:cNvPr>
            <p:cNvSpPr/>
            <p:nvPr/>
          </p:nvSpPr>
          <p:spPr>
            <a:xfrm>
              <a:off x="5690732" y="3600674"/>
              <a:ext cx="114482" cy="115387"/>
            </a:xfrm>
            <a:custGeom>
              <a:avLst/>
              <a:gdLst>
                <a:gd name="connsiteX0" fmla="*/ 56748 w 114482"/>
                <a:gd name="connsiteY0" fmla="*/ 4824 h 115387"/>
                <a:gd name="connsiteX1" fmla="*/ 109992 w 114482"/>
                <a:gd name="connsiteY1" fmla="*/ 60069 h 115387"/>
                <a:gd name="connsiteX2" fmla="*/ 109611 w 114482"/>
                <a:gd name="connsiteY2" fmla="*/ 82833 h 115387"/>
                <a:gd name="connsiteX3" fmla="*/ 80465 w 114482"/>
                <a:gd name="connsiteY3" fmla="*/ 110932 h 115387"/>
                <a:gd name="connsiteX4" fmla="*/ 57700 w 114482"/>
                <a:gd name="connsiteY4" fmla="*/ 110551 h 115387"/>
                <a:gd name="connsiteX5" fmla="*/ 4455 w 114482"/>
                <a:gd name="connsiteY5" fmla="*/ 55306 h 115387"/>
                <a:gd name="connsiteX6" fmla="*/ 4836 w 114482"/>
                <a:gd name="connsiteY6" fmla="*/ 32542 h 115387"/>
                <a:gd name="connsiteX7" fmla="*/ 33888 w 114482"/>
                <a:gd name="connsiteY7" fmla="*/ 4538 h 115387"/>
                <a:gd name="connsiteX8" fmla="*/ 56748 w 114482"/>
                <a:gd name="connsiteY8" fmla="*/ 4824 h 115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482" h="115387">
                  <a:moveTo>
                    <a:pt x="56748" y="4824"/>
                  </a:moveTo>
                  <a:lnTo>
                    <a:pt x="109992" y="60069"/>
                  </a:lnTo>
                  <a:cubicBezTo>
                    <a:pt x="116088" y="66450"/>
                    <a:pt x="115993" y="76642"/>
                    <a:pt x="109611" y="82833"/>
                  </a:cubicBezTo>
                  <a:lnTo>
                    <a:pt x="80465" y="110932"/>
                  </a:lnTo>
                  <a:cubicBezTo>
                    <a:pt x="74083" y="117028"/>
                    <a:pt x="63891" y="116838"/>
                    <a:pt x="57700" y="110551"/>
                  </a:cubicBezTo>
                  <a:lnTo>
                    <a:pt x="4455" y="55306"/>
                  </a:lnTo>
                  <a:cubicBezTo>
                    <a:pt x="-1641" y="48925"/>
                    <a:pt x="-1450" y="38733"/>
                    <a:pt x="4836" y="32542"/>
                  </a:cubicBezTo>
                  <a:lnTo>
                    <a:pt x="33888" y="4538"/>
                  </a:lnTo>
                  <a:cubicBezTo>
                    <a:pt x="40365" y="-1653"/>
                    <a:pt x="50556" y="-1463"/>
                    <a:pt x="56748" y="4824"/>
                  </a:cubicBezTo>
                  <a:close/>
                </a:path>
              </a:pathLst>
            </a:custGeom>
            <a:solidFill>
              <a:srgbClr val="FD8F3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D432625C-1D22-4F76-8028-B856AC4B0297}"/>
                </a:ext>
              </a:extLst>
            </p:cNvPr>
            <p:cNvSpPr/>
            <p:nvPr/>
          </p:nvSpPr>
          <p:spPr>
            <a:xfrm>
              <a:off x="6090503" y="3853652"/>
              <a:ext cx="117005" cy="92240"/>
            </a:xfrm>
            <a:custGeom>
              <a:avLst/>
              <a:gdLst>
                <a:gd name="connsiteX0" fmla="*/ 105414 w 117005"/>
                <a:gd name="connsiteY0" fmla="*/ 21879 h 92240"/>
                <a:gd name="connsiteX1" fmla="*/ 31690 w 117005"/>
                <a:gd name="connsiteY1" fmla="*/ 639 h 92240"/>
                <a:gd name="connsiteX2" fmla="*/ 11783 w 117005"/>
                <a:gd name="connsiteY2" fmla="*/ 11592 h 92240"/>
                <a:gd name="connsiteX3" fmla="*/ 639 w 117005"/>
                <a:gd name="connsiteY3" fmla="*/ 50454 h 92240"/>
                <a:gd name="connsiteX4" fmla="*/ 11592 w 117005"/>
                <a:gd name="connsiteY4" fmla="*/ 70362 h 92240"/>
                <a:gd name="connsiteX5" fmla="*/ 85316 w 117005"/>
                <a:gd name="connsiteY5" fmla="*/ 91602 h 92240"/>
                <a:gd name="connsiteX6" fmla="*/ 105223 w 117005"/>
                <a:gd name="connsiteY6" fmla="*/ 80649 h 92240"/>
                <a:gd name="connsiteX7" fmla="*/ 116367 w 117005"/>
                <a:gd name="connsiteY7" fmla="*/ 41787 h 92240"/>
                <a:gd name="connsiteX8" fmla="*/ 105414 w 117005"/>
                <a:gd name="connsiteY8" fmla="*/ 21879 h 922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7005" h="92240">
                  <a:moveTo>
                    <a:pt x="105414" y="21879"/>
                  </a:moveTo>
                  <a:lnTo>
                    <a:pt x="31690" y="639"/>
                  </a:lnTo>
                  <a:cubicBezTo>
                    <a:pt x="23213" y="-1838"/>
                    <a:pt x="14259" y="3115"/>
                    <a:pt x="11783" y="11592"/>
                  </a:cubicBezTo>
                  <a:lnTo>
                    <a:pt x="639" y="50454"/>
                  </a:lnTo>
                  <a:cubicBezTo>
                    <a:pt x="-1838" y="58931"/>
                    <a:pt x="3115" y="67885"/>
                    <a:pt x="11592" y="70362"/>
                  </a:cubicBezTo>
                  <a:lnTo>
                    <a:pt x="85316" y="91602"/>
                  </a:lnTo>
                  <a:cubicBezTo>
                    <a:pt x="93793" y="94079"/>
                    <a:pt x="102746" y="89126"/>
                    <a:pt x="105223" y="80649"/>
                  </a:cubicBezTo>
                  <a:lnTo>
                    <a:pt x="116367" y="41787"/>
                  </a:lnTo>
                  <a:cubicBezTo>
                    <a:pt x="118844" y="33309"/>
                    <a:pt x="113891" y="24356"/>
                    <a:pt x="105414" y="21879"/>
                  </a:cubicBezTo>
                  <a:close/>
                </a:path>
              </a:pathLst>
            </a:custGeom>
            <a:solidFill>
              <a:srgbClr val="FD8F3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68194CD7-C22A-4038-9B55-D3C6CEF97829}"/>
                </a:ext>
              </a:extLst>
            </p:cNvPr>
            <p:cNvSpPr/>
            <p:nvPr/>
          </p:nvSpPr>
          <p:spPr>
            <a:xfrm>
              <a:off x="6326788" y="2968538"/>
              <a:ext cx="109827" cy="37077"/>
            </a:xfrm>
            <a:custGeom>
              <a:avLst/>
              <a:gdLst>
                <a:gd name="connsiteX0" fmla="*/ 107539 w 109827"/>
                <a:gd name="connsiteY0" fmla="*/ 23074 h 37077"/>
                <a:gd name="connsiteX1" fmla="*/ 107254 w 109827"/>
                <a:gd name="connsiteY1" fmla="*/ 34790 h 37077"/>
                <a:gd name="connsiteX2" fmla="*/ 95443 w 109827"/>
                <a:gd name="connsiteY2" fmla="*/ 34504 h 37077"/>
                <a:gd name="connsiteX3" fmla="*/ 55152 w 109827"/>
                <a:gd name="connsiteY3" fmla="*/ 16597 h 37077"/>
                <a:gd name="connsiteX4" fmla="*/ 14099 w 109827"/>
                <a:gd name="connsiteY4" fmla="*/ 32504 h 37077"/>
                <a:gd name="connsiteX5" fmla="*/ 2288 w 109827"/>
                <a:gd name="connsiteY5" fmla="*/ 32218 h 37077"/>
                <a:gd name="connsiteX6" fmla="*/ 2574 w 109827"/>
                <a:gd name="connsiteY6" fmla="*/ 20407 h 37077"/>
                <a:gd name="connsiteX7" fmla="*/ 55533 w 109827"/>
                <a:gd name="connsiteY7" fmla="*/ 23 h 37077"/>
                <a:gd name="connsiteX8" fmla="*/ 107539 w 109827"/>
                <a:gd name="connsiteY8" fmla="*/ 23074 h 370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9827" h="37077">
                  <a:moveTo>
                    <a:pt x="107539" y="23074"/>
                  </a:moveTo>
                  <a:cubicBezTo>
                    <a:pt x="110683" y="26408"/>
                    <a:pt x="110587" y="31646"/>
                    <a:pt x="107254" y="34790"/>
                  </a:cubicBezTo>
                  <a:cubicBezTo>
                    <a:pt x="103920" y="37933"/>
                    <a:pt x="98681" y="37838"/>
                    <a:pt x="95443" y="34504"/>
                  </a:cubicBezTo>
                  <a:cubicBezTo>
                    <a:pt x="84489" y="22979"/>
                    <a:pt x="69916" y="16978"/>
                    <a:pt x="55152" y="16597"/>
                  </a:cubicBezTo>
                  <a:cubicBezTo>
                    <a:pt x="40483" y="16216"/>
                    <a:pt x="25624" y="21550"/>
                    <a:pt x="14099" y="32504"/>
                  </a:cubicBezTo>
                  <a:cubicBezTo>
                    <a:pt x="10765" y="35647"/>
                    <a:pt x="5527" y="35552"/>
                    <a:pt x="2288" y="32218"/>
                  </a:cubicBezTo>
                  <a:cubicBezTo>
                    <a:pt x="-855" y="28884"/>
                    <a:pt x="-760" y="23645"/>
                    <a:pt x="2574" y="20407"/>
                  </a:cubicBezTo>
                  <a:cubicBezTo>
                    <a:pt x="17338" y="6310"/>
                    <a:pt x="36578" y="-453"/>
                    <a:pt x="55533" y="23"/>
                  </a:cubicBezTo>
                  <a:cubicBezTo>
                    <a:pt x="74583" y="500"/>
                    <a:pt x="93347" y="8215"/>
                    <a:pt x="107539" y="23074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5CED8342-C86A-425A-B296-CF48E32C7DF3}"/>
                </a:ext>
              </a:extLst>
            </p:cNvPr>
            <p:cNvSpPr/>
            <p:nvPr/>
          </p:nvSpPr>
          <p:spPr>
            <a:xfrm>
              <a:off x="6121336" y="3173825"/>
              <a:ext cx="274796" cy="702659"/>
            </a:xfrm>
            <a:custGeom>
              <a:avLst/>
              <a:gdLst>
                <a:gd name="connsiteX0" fmla="*/ 274796 w 274796"/>
                <a:gd name="connsiteY0" fmla="*/ 15526 h 702659"/>
                <a:gd name="connsiteX1" fmla="*/ 195739 w 274796"/>
                <a:gd name="connsiteY1" fmla="*/ 0 h 702659"/>
                <a:gd name="connsiteX2" fmla="*/ 0 w 274796"/>
                <a:gd name="connsiteY2" fmla="*/ 680276 h 702659"/>
                <a:gd name="connsiteX3" fmla="*/ 762 w 274796"/>
                <a:gd name="connsiteY3" fmla="*/ 680466 h 702659"/>
                <a:gd name="connsiteX4" fmla="*/ 19622 w 274796"/>
                <a:gd name="connsiteY4" fmla="*/ 685895 h 702659"/>
                <a:gd name="connsiteX5" fmla="*/ 54007 w 274796"/>
                <a:gd name="connsiteY5" fmla="*/ 695801 h 702659"/>
                <a:gd name="connsiteX6" fmla="*/ 74486 w 274796"/>
                <a:gd name="connsiteY6" fmla="*/ 701707 h 702659"/>
                <a:gd name="connsiteX7" fmla="*/ 77057 w 274796"/>
                <a:gd name="connsiteY7" fmla="*/ 702659 h 702659"/>
                <a:gd name="connsiteX8" fmla="*/ 274796 w 274796"/>
                <a:gd name="connsiteY8" fmla="*/ 15526 h 702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4796" h="702659">
                  <a:moveTo>
                    <a:pt x="274796" y="15526"/>
                  </a:moveTo>
                  <a:cubicBezTo>
                    <a:pt x="248317" y="19145"/>
                    <a:pt x="220599" y="14288"/>
                    <a:pt x="195739" y="0"/>
                  </a:cubicBezTo>
                  <a:lnTo>
                    <a:pt x="0" y="680276"/>
                  </a:lnTo>
                  <a:cubicBezTo>
                    <a:pt x="286" y="680371"/>
                    <a:pt x="572" y="680371"/>
                    <a:pt x="762" y="680466"/>
                  </a:cubicBezTo>
                  <a:lnTo>
                    <a:pt x="19622" y="685895"/>
                  </a:lnTo>
                  <a:lnTo>
                    <a:pt x="54007" y="695801"/>
                  </a:lnTo>
                  <a:lnTo>
                    <a:pt x="74486" y="701707"/>
                  </a:lnTo>
                  <a:cubicBezTo>
                    <a:pt x="75343" y="701993"/>
                    <a:pt x="76200" y="702278"/>
                    <a:pt x="77057" y="702659"/>
                  </a:cubicBezTo>
                  <a:lnTo>
                    <a:pt x="274796" y="15526"/>
                  </a:lnTo>
                  <a:close/>
                </a:path>
              </a:pathLst>
            </a:custGeom>
            <a:solidFill>
              <a:srgbClr val="70514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grpSp>
        <p:nvGrpSpPr>
          <p:cNvPr id="29" name="Graphic 27">
            <a:extLst>
              <a:ext uri="{FF2B5EF4-FFF2-40B4-BE49-F238E27FC236}">
                <a16:creationId xmlns:a16="http://schemas.microsoft.com/office/drawing/2014/main" id="{21246DB3-9451-4052-802B-D4274F3D0779}"/>
              </a:ext>
            </a:extLst>
          </p:cNvPr>
          <p:cNvGrpSpPr/>
          <p:nvPr/>
        </p:nvGrpSpPr>
        <p:grpSpPr>
          <a:xfrm rot="2294554">
            <a:off x="9449499" y="-628360"/>
            <a:ext cx="2036728" cy="1344625"/>
            <a:chOff x="5434090" y="3005133"/>
            <a:chExt cx="1326910" cy="844153"/>
          </a:xfrm>
        </p:grpSpPr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F4B07977-BDDE-4C87-9C49-C78D50701A66}"/>
                </a:ext>
              </a:extLst>
            </p:cNvPr>
            <p:cNvSpPr/>
            <p:nvPr/>
          </p:nvSpPr>
          <p:spPr>
            <a:xfrm>
              <a:off x="5434090" y="3005133"/>
              <a:ext cx="1326910" cy="844153"/>
            </a:xfrm>
            <a:custGeom>
              <a:avLst/>
              <a:gdLst>
                <a:gd name="connsiteX0" fmla="*/ 277290 w 1326910"/>
                <a:gd name="connsiteY0" fmla="*/ 1813 h 844153"/>
                <a:gd name="connsiteX1" fmla="*/ 1323706 w 1326910"/>
                <a:gd name="connsiteY1" fmla="*/ 829060 h 844153"/>
                <a:gd name="connsiteX2" fmla="*/ 1326278 w 1326910"/>
                <a:gd name="connsiteY2" fmla="*/ 838870 h 844153"/>
                <a:gd name="connsiteX3" fmla="*/ 1317610 w 1326910"/>
                <a:gd name="connsiteY3" fmla="*/ 844109 h 844153"/>
                <a:gd name="connsiteX4" fmla="*/ 7542 w 1326910"/>
                <a:gd name="connsiteY4" fmla="*/ 711140 h 844153"/>
                <a:gd name="connsiteX5" fmla="*/ 1255 w 1326910"/>
                <a:gd name="connsiteY5" fmla="*/ 707140 h 844153"/>
                <a:gd name="connsiteX6" fmla="*/ 589 w 1326910"/>
                <a:gd name="connsiteY6" fmla="*/ 699710 h 844153"/>
                <a:gd name="connsiteX7" fmla="*/ 264241 w 1326910"/>
                <a:gd name="connsiteY7" fmla="*/ 5433 h 844153"/>
                <a:gd name="connsiteX8" fmla="*/ 269860 w 1326910"/>
                <a:gd name="connsiteY8" fmla="*/ 289 h 844153"/>
                <a:gd name="connsiteX9" fmla="*/ 277290 w 1326910"/>
                <a:gd name="connsiteY9" fmla="*/ 1813 h 844153"/>
                <a:gd name="connsiteX10" fmla="*/ 277290 w 1326910"/>
                <a:gd name="connsiteY10" fmla="*/ 1813 h 844153"/>
                <a:gd name="connsiteX11" fmla="*/ 401782 w 1326910"/>
                <a:gd name="connsiteY11" fmla="*/ 362811 h 844153"/>
                <a:gd name="connsiteX12" fmla="*/ 336440 w 1326910"/>
                <a:gd name="connsiteY12" fmla="*/ 534928 h 844153"/>
                <a:gd name="connsiteX13" fmla="*/ 661147 w 1326910"/>
                <a:gd name="connsiteY13" fmla="*/ 567884 h 844153"/>
                <a:gd name="connsiteX14" fmla="*/ 401782 w 1326910"/>
                <a:gd name="connsiteY14" fmla="*/ 362811 h 844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26910" h="844153">
                  <a:moveTo>
                    <a:pt x="277290" y="1813"/>
                  </a:moveTo>
                  <a:lnTo>
                    <a:pt x="1323706" y="829060"/>
                  </a:lnTo>
                  <a:cubicBezTo>
                    <a:pt x="1326659" y="831441"/>
                    <a:pt x="1327707" y="835346"/>
                    <a:pt x="1326278" y="838870"/>
                  </a:cubicBezTo>
                  <a:cubicBezTo>
                    <a:pt x="1324849" y="842395"/>
                    <a:pt x="1321420" y="844490"/>
                    <a:pt x="1317610" y="844109"/>
                  </a:cubicBezTo>
                  <a:lnTo>
                    <a:pt x="7542" y="711140"/>
                  </a:lnTo>
                  <a:cubicBezTo>
                    <a:pt x="4875" y="710854"/>
                    <a:pt x="2684" y="709521"/>
                    <a:pt x="1255" y="707140"/>
                  </a:cubicBezTo>
                  <a:cubicBezTo>
                    <a:pt x="-173" y="704854"/>
                    <a:pt x="-364" y="702282"/>
                    <a:pt x="589" y="699710"/>
                  </a:cubicBezTo>
                  <a:cubicBezTo>
                    <a:pt x="88504" y="468253"/>
                    <a:pt x="176325" y="236890"/>
                    <a:pt x="264241" y="5433"/>
                  </a:cubicBezTo>
                  <a:cubicBezTo>
                    <a:pt x="265193" y="2861"/>
                    <a:pt x="267193" y="1051"/>
                    <a:pt x="269860" y="289"/>
                  </a:cubicBezTo>
                  <a:cubicBezTo>
                    <a:pt x="272432" y="-377"/>
                    <a:pt x="275099" y="99"/>
                    <a:pt x="277290" y="1813"/>
                  </a:cubicBezTo>
                  <a:lnTo>
                    <a:pt x="277290" y="1813"/>
                  </a:lnTo>
                  <a:close/>
                  <a:moveTo>
                    <a:pt x="401782" y="362811"/>
                  </a:moveTo>
                  <a:cubicBezTo>
                    <a:pt x="379969" y="420151"/>
                    <a:pt x="358252" y="477587"/>
                    <a:pt x="336440" y="534928"/>
                  </a:cubicBezTo>
                  <a:lnTo>
                    <a:pt x="661147" y="567884"/>
                  </a:lnTo>
                  <a:lnTo>
                    <a:pt x="401782" y="362811"/>
                  </a:lnTo>
                  <a:close/>
                </a:path>
              </a:pathLst>
            </a:custGeom>
            <a:solidFill>
              <a:srgbClr val="DE671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1ADFB398-F829-45AD-BB92-207E002D8D18}"/>
                </a:ext>
              </a:extLst>
            </p:cNvPr>
            <p:cNvSpPr/>
            <p:nvPr/>
          </p:nvSpPr>
          <p:spPr>
            <a:xfrm>
              <a:off x="5434090" y="3130866"/>
              <a:ext cx="1099011" cy="696182"/>
            </a:xfrm>
            <a:custGeom>
              <a:avLst/>
              <a:gdLst>
                <a:gd name="connsiteX0" fmla="*/ 1099012 w 1099011"/>
                <a:gd name="connsiteY0" fmla="*/ 696182 h 696182"/>
                <a:gd name="connsiteX1" fmla="*/ 7542 w 1099011"/>
                <a:gd name="connsiteY1" fmla="*/ 585407 h 696182"/>
                <a:gd name="connsiteX2" fmla="*/ 1255 w 1099011"/>
                <a:gd name="connsiteY2" fmla="*/ 581406 h 696182"/>
                <a:gd name="connsiteX3" fmla="*/ 589 w 1099011"/>
                <a:gd name="connsiteY3" fmla="*/ 573977 h 696182"/>
                <a:gd name="connsiteX4" fmla="*/ 218521 w 1099011"/>
                <a:gd name="connsiteY4" fmla="*/ 0 h 696182"/>
                <a:gd name="connsiteX5" fmla="*/ 1099012 w 1099011"/>
                <a:gd name="connsiteY5" fmla="*/ 696182 h 696182"/>
                <a:gd name="connsiteX6" fmla="*/ 1099012 w 1099011"/>
                <a:gd name="connsiteY6" fmla="*/ 696182 h 696182"/>
                <a:gd name="connsiteX7" fmla="*/ 401782 w 1099011"/>
                <a:gd name="connsiteY7" fmla="*/ 237077 h 696182"/>
                <a:gd name="connsiteX8" fmla="*/ 336440 w 1099011"/>
                <a:gd name="connsiteY8" fmla="*/ 409194 h 696182"/>
                <a:gd name="connsiteX9" fmla="*/ 661147 w 1099011"/>
                <a:gd name="connsiteY9" fmla="*/ 442151 h 696182"/>
                <a:gd name="connsiteX10" fmla="*/ 401782 w 1099011"/>
                <a:gd name="connsiteY10" fmla="*/ 237077 h 696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99011" h="696182">
                  <a:moveTo>
                    <a:pt x="1099012" y="696182"/>
                  </a:moveTo>
                  <a:lnTo>
                    <a:pt x="7542" y="585407"/>
                  </a:lnTo>
                  <a:cubicBezTo>
                    <a:pt x="4875" y="585121"/>
                    <a:pt x="2684" y="583787"/>
                    <a:pt x="1255" y="581406"/>
                  </a:cubicBezTo>
                  <a:cubicBezTo>
                    <a:pt x="-173" y="579120"/>
                    <a:pt x="-364" y="576548"/>
                    <a:pt x="589" y="573977"/>
                  </a:cubicBezTo>
                  <a:cubicBezTo>
                    <a:pt x="73264" y="382715"/>
                    <a:pt x="145940" y="191357"/>
                    <a:pt x="218521" y="0"/>
                  </a:cubicBezTo>
                  <a:lnTo>
                    <a:pt x="1099012" y="696182"/>
                  </a:lnTo>
                  <a:lnTo>
                    <a:pt x="1099012" y="696182"/>
                  </a:lnTo>
                  <a:close/>
                  <a:moveTo>
                    <a:pt x="401782" y="237077"/>
                  </a:moveTo>
                  <a:cubicBezTo>
                    <a:pt x="379969" y="294418"/>
                    <a:pt x="358252" y="351854"/>
                    <a:pt x="336440" y="409194"/>
                  </a:cubicBezTo>
                  <a:lnTo>
                    <a:pt x="661147" y="442151"/>
                  </a:lnTo>
                  <a:lnTo>
                    <a:pt x="401782" y="237077"/>
                  </a:lnTo>
                  <a:close/>
                </a:path>
              </a:pathLst>
            </a:custGeom>
            <a:solidFill>
              <a:srgbClr val="C95B1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grpSp>
          <p:nvGrpSpPr>
            <p:cNvPr id="32" name="Graphic 27">
              <a:extLst>
                <a:ext uri="{FF2B5EF4-FFF2-40B4-BE49-F238E27FC236}">
                  <a16:creationId xmlns:a16="http://schemas.microsoft.com/office/drawing/2014/main" id="{21246DB3-9451-4052-802B-D4274F3D0779}"/>
                </a:ext>
              </a:extLst>
            </p:cNvPr>
            <p:cNvGrpSpPr/>
            <p:nvPr/>
          </p:nvGrpSpPr>
          <p:grpSpPr>
            <a:xfrm>
              <a:off x="5740082" y="3085911"/>
              <a:ext cx="875598" cy="698558"/>
              <a:chOff x="5740082" y="3085911"/>
              <a:chExt cx="875598" cy="698558"/>
            </a:xfrm>
            <a:solidFill>
              <a:srgbClr val="FFFFFF"/>
            </a:solidFill>
          </p:grpSpPr>
          <p:sp>
            <p:nvSpPr>
              <p:cNvPr id="33" name="Freeform: Shape 32">
                <a:extLst>
                  <a:ext uri="{FF2B5EF4-FFF2-40B4-BE49-F238E27FC236}">
                    <a16:creationId xmlns:a16="http://schemas.microsoft.com/office/drawing/2014/main" id="{2AB7D319-1222-4FE8-82AE-4D18095376F9}"/>
                  </a:ext>
                </a:extLst>
              </p:cNvPr>
              <p:cNvSpPr/>
              <p:nvPr/>
            </p:nvSpPr>
            <p:spPr>
              <a:xfrm>
                <a:off x="5740082" y="3085911"/>
                <a:ext cx="39875" cy="46381"/>
              </a:xfrm>
              <a:custGeom>
                <a:avLst/>
                <a:gdLst>
                  <a:gd name="connsiteX0" fmla="*/ 24828 w 39875"/>
                  <a:gd name="connsiteY0" fmla="*/ 3236 h 46381"/>
                  <a:gd name="connsiteX1" fmla="*/ 36639 w 39875"/>
                  <a:gd name="connsiteY1" fmla="*/ 1807 h 46381"/>
                  <a:gd name="connsiteX2" fmla="*/ 38068 w 39875"/>
                  <a:gd name="connsiteY2" fmla="*/ 13618 h 46381"/>
                  <a:gd name="connsiteX3" fmla="*/ 15017 w 39875"/>
                  <a:gd name="connsiteY3" fmla="*/ 43146 h 46381"/>
                  <a:gd name="connsiteX4" fmla="*/ 3207 w 39875"/>
                  <a:gd name="connsiteY4" fmla="*/ 44574 h 46381"/>
                  <a:gd name="connsiteX5" fmla="*/ 1778 w 39875"/>
                  <a:gd name="connsiteY5" fmla="*/ 32763 h 46381"/>
                  <a:gd name="connsiteX6" fmla="*/ 24828 w 39875"/>
                  <a:gd name="connsiteY6" fmla="*/ 3236 h 463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9875" h="46381">
                    <a:moveTo>
                      <a:pt x="24828" y="3236"/>
                    </a:moveTo>
                    <a:cubicBezTo>
                      <a:pt x="27686" y="-479"/>
                      <a:pt x="33020" y="-1050"/>
                      <a:pt x="36639" y="1807"/>
                    </a:cubicBezTo>
                    <a:cubicBezTo>
                      <a:pt x="40354" y="4665"/>
                      <a:pt x="40926" y="9999"/>
                      <a:pt x="38068" y="13618"/>
                    </a:cubicBezTo>
                    <a:lnTo>
                      <a:pt x="15017" y="43146"/>
                    </a:lnTo>
                    <a:cubicBezTo>
                      <a:pt x="12160" y="46860"/>
                      <a:pt x="6826" y="47432"/>
                      <a:pt x="3207" y="44574"/>
                    </a:cubicBezTo>
                    <a:cubicBezTo>
                      <a:pt x="-413" y="41717"/>
                      <a:pt x="-1080" y="36383"/>
                      <a:pt x="1778" y="32763"/>
                    </a:cubicBezTo>
                    <a:lnTo>
                      <a:pt x="24828" y="3236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4" name="Freeform: Shape 33">
                <a:extLst>
                  <a:ext uri="{FF2B5EF4-FFF2-40B4-BE49-F238E27FC236}">
                    <a16:creationId xmlns:a16="http://schemas.microsoft.com/office/drawing/2014/main" id="{23CBAB2A-AAFB-4554-9815-E51300021239}"/>
                  </a:ext>
                </a:extLst>
              </p:cNvPr>
              <p:cNvSpPr/>
              <p:nvPr/>
            </p:nvSpPr>
            <p:spPr>
              <a:xfrm>
                <a:off x="5879308" y="3194621"/>
                <a:ext cx="39904" cy="46352"/>
              </a:xfrm>
              <a:custGeom>
                <a:avLst/>
                <a:gdLst>
                  <a:gd name="connsiteX0" fmla="*/ 24858 w 39904"/>
                  <a:gd name="connsiteY0" fmla="*/ 3207 h 46352"/>
                  <a:gd name="connsiteX1" fmla="*/ 36669 w 39904"/>
                  <a:gd name="connsiteY1" fmla="*/ 1778 h 46352"/>
                  <a:gd name="connsiteX2" fmla="*/ 38097 w 39904"/>
                  <a:gd name="connsiteY2" fmla="*/ 13589 h 46352"/>
                  <a:gd name="connsiteX3" fmla="*/ 15047 w 39904"/>
                  <a:gd name="connsiteY3" fmla="*/ 43116 h 46352"/>
                  <a:gd name="connsiteX4" fmla="*/ 3236 w 39904"/>
                  <a:gd name="connsiteY4" fmla="*/ 44545 h 46352"/>
                  <a:gd name="connsiteX5" fmla="*/ 1807 w 39904"/>
                  <a:gd name="connsiteY5" fmla="*/ 32734 h 46352"/>
                  <a:gd name="connsiteX6" fmla="*/ 24858 w 39904"/>
                  <a:gd name="connsiteY6" fmla="*/ 3207 h 463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9904" h="46352">
                    <a:moveTo>
                      <a:pt x="24858" y="3207"/>
                    </a:moveTo>
                    <a:cubicBezTo>
                      <a:pt x="27715" y="-413"/>
                      <a:pt x="33049" y="-1080"/>
                      <a:pt x="36669" y="1778"/>
                    </a:cubicBezTo>
                    <a:cubicBezTo>
                      <a:pt x="40383" y="4635"/>
                      <a:pt x="40955" y="9969"/>
                      <a:pt x="38097" y="13589"/>
                    </a:cubicBezTo>
                    <a:lnTo>
                      <a:pt x="15047" y="43116"/>
                    </a:lnTo>
                    <a:cubicBezTo>
                      <a:pt x="12189" y="46831"/>
                      <a:pt x="6855" y="47403"/>
                      <a:pt x="3236" y="44545"/>
                    </a:cubicBezTo>
                    <a:cubicBezTo>
                      <a:pt x="-479" y="41688"/>
                      <a:pt x="-1050" y="36353"/>
                      <a:pt x="1807" y="32734"/>
                    </a:cubicBezTo>
                    <a:lnTo>
                      <a:pt x="24858" y="3207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5" name="Freeform: Shape 34">
                <a:extLst>
                  <a:ext uri="{FF2B5EF4-FFF2-40B4-BE49-F238E27FC236}">
                    <a16:creationId xmlns:a16="http://schemas.microsoft.com/office/drawing/2014/main" id="{C6F5DE08-7A31-4D16-BB22-E7F938AFC5A2}"/>
                  </a:ext>
                </a:extLst>
              </p:cNvPr>
              <p:cNvSpPr/>
              <p:nvPr/>
            </p:nvSpPr>
            <p:spPr>
              <a:xfrm>
                <a:off x="6018659" y="3303272"/>
                <a:ext cx="39904" cy="46381"/>
              </a:xfrm>
              <a:custGeom>
                <a:avLst/>
                <a:gdLst>
                  <a:gd name="connsiteX0" fmla="*/ 24858 w 39904"/>
                  <a:gd name="connsiteY0" fmla="*/ 3236 h 46381"/>
                  <a:gd name="connsiteX1" fmla="*/ 36669 w 39904"/>
                  <a:gd name="connsiteY1" fmla="*/ 1807 h 46381"/>
                  <a:gd name="connsiteX2" fmla="*/ 38097 w 39904"/>
                  <a:gd name="connsiteY2" fmla="*/ 13618 h 46381"/>
                  <a:gd name="connsiteX3" fmla="*/ 15047 w 39904"/>
                  <a:gd name="connsiteY3" fmla="*/ 43146 h 46381"/>
                  <a:gd name="connsiteX4" fmla="*/ 3236 w 39904"/>
                  <a:gd name="connsiteY4" fmla="*/ 44574 h 46381"/>
                  <a:gd name="connsiteX5" fmla="*/ 1807 w 39904"/>
                  <a:gd name="connsiteY5" fmla="*/ 32763 h 46381"/>
                  <a:gd name="connsiteX6" fmla="*/ 24858 w 39904"/>
                  <a:gd name="connsiteY6" fmla="*/ 3236 h 463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9904" h="46381">
                    <a:moveTo>
                      <a:pt x="24858" y="3236"/>
                    </a:moveTo>
                    <a:cubicBezTo>
                      <a:pt x="27715" y="-479"/>
                      <a:pt x="33049" y="-1050"/>
                      <a:pt x="36669" y="1807"/>
                    </a:cubicBezTo>
                    <a:cubicBezTo>
                      <a:pt x="40383" y="4665"/>
                      <a:pt x="40955" y="9999"/>
                      <a:pt x="38097" y="13618"/>
                    </a:cubicBezTo>
                    <a:lnTo>
                      <a:pt x="15047" y="43146"/>
                    </a:lnTo>
                    <a:cubicBezTo>
                      <a:pt x="12189" y="46860"/>
                      <a:pt x="6855" y="47432"/>
                      <a:pt x="3236" y="44574"/>
                    </a:cubicBezTo>
                    <a:cubicBezTo>
                      <a:pt x="-479" y="41717"/>
                      <a:pt x="-1050" y="36383"/>
                      <a:pt x="1807" y="32763"/>
                    </a:cubicBezTo>
                    <a:lnTo>
                      <a:pt x="24858" y="3236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6" name="Freeform: Shape 35">
                <a:extLst>
                  <a:ext uri="{FF2B5EF4-FFF2-40B4-BE49-F238E27FC236}">
                    <a16:creationId xmlns:a16="http://schemas.microsoft.com/office/drawing/2014/main" id="{9802F2CE-F6E4-4769-AAEC-718B5952F93B}"/>
                  </a:ext>
                </a:extLst>
              </p:cNvPr>
              <p:cNvSpPr/>
              <p:nvPr/>
            </p:nvSpPr>
            <p:spPr>
              <a:xfrm>
                <a:off x="6157943" y="3411952"/>
                <a:ext cx="39845" cy="46352"/>
              </a:xfrm>
              <a:custGeom>
                <a:avLst/>
                <a:gdLst>
                  <a:gd name="connsiteX0" fmla="*/ 24828 w 39845"/>
                  <a:gd name="connsiteY0" fmla="*/ 3236 h 46352"/>
                  <a:gd name="connsiteX1" fmla="*/ 36639 w 39845"/>
                  <a:gd name="connsiteY1" fmla="*/ 1807 h 46352"/>
                  <a:gd name="connsiteX2" fmla="*/ 38068 w 39845"/>
                  <a:gd name="connsiteY2" fmla="*/ 13618 h 46352"/>
                  <a:gd name="connsiteX3" fmla="*/ 15018 w 39845"/>
                  <a:gd name="connsiteY3" fmla="*/ 43146 h 46352"/>
                  <a:gd name="connsiteX4" fmla="*/ 3206 w 39845"/>
                  <a:gd name="connsiteY4" fmla="*/ 44574 h 46352"/>
                  <a:gd name="connsiteX5" fmla="*/ 1778 w 39845"/>
                  <a:gd name="connsiteY5" fmla="*/ 32763 h 46352"/>
                  <a:gd name="connsiteX6" fmla="*/ 24828 w 39845"/>
                  <a:gd name="connsiteY6" fmla="*/ 3236 h 463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9845" h="46352">
                    <a:moveTo>
                      <a:pt x="24828" y="3236"/>
                    </a:moveTo>
                    <a:cubicBezTo>
                      <a:pt x="27686" y="-479"/>
                      <a:pt x="33020" y="-1050"/>
                      <a:pt x="36639" y="1807"/>
                    </a:cubicBezTo>
                    <a:cubicBezTo>
                      <a:pt x="40259" y="4665"/>
                      <a:pt x="40926" y="9999"/>
                      <a:pt x="38068" y="13618"/>
                    </a:cubicBezTo>
                    <a:lnTo>
                      <a:pt x="15018" y="43146"/>
                    </a:lnTo>
                    <a:cubicBezTo>
                      <a:pt x="12160" y="46765"/>
                      <a:pt x="6826" y="47432"/>
                      <a:pt x="3206" y="44574"/>
                    </a:cubicBezTo>
                    <a:cubicBezTo>
                      <a:pt x="-413" y="41717"/>
                      <a:pt x="-1080" y="36383"/>
                      <a:pt x="1778" y="32763"/>
                    </a:cubicBezTo>
                    <a:lnTo>
                      <a:pt x="24828" y="3236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7" name="Freeform: Shape 36">
                <a:extLst>
                  <a:ext uri="{FF2B5EF4-FFF2-40B4-BE49-F238E27FC236}">
                    <a16:creationId xmlns:a16="http://schemas.microsoft.com/office/drawing/2014/main" id="{728CEE3E-E2D6-48B2-9E4C-152FAA3672EF}"/>
                  </a:ext>
                </a:extLst>
              </p:cNvPr>
              <p:cNvSpPr/>
              <p:nvPr/>
            </p:nvSpPr>
            <p:spPr>
              <a:xfrm>
                <a:off x="6297199" y="3520632"/>
                <a:ext cx="39875" cy="46381"/>
              </a:xfrm>
              <a:custGeom>
                <a:avLst/>
                <a:gdLst>
                  <a:gd name="connsiteX0" fmla="*/ 24828 w 39875"/>
                  <a:gd name="connsiteY0" fmla="*/ 3236 h 46381"/>
                  <a:gd name="connsiteX1" fmla="*/ 36639 w 39875"/>
                  <a:gd name="connsiteY1" fmla="*/ 1807 h 46381"/>
                  <a:gd name="connsiteX2" fmla="*/ 38068 w 39875"/>
                  <a:gd name="connsiteY2" fmla="*/ 13618 h 46381"/>
                  <a:gd name="connsiteX3" fmla="*/ 15017 w 39875"/>
                  <a:gd name="connsiteY3" fmla="*/ 43146 h 46381"/>
                  <a:gd name="connsiteX4" fmla="*/ 3206 w 39875"/>
                  <a:gd name="connsiteY4" fmla="*/ 44574 h 46381"/>
                  <a:gd name="connsiteX5" fmla="*/ 1778 w 39875"/>
                  <a:gd name="connsiteY5" fmla="*/ 32763 h 46381"/>
                  <a:gd name="connsiteX6" fmla="*/ 24828 w 39875"/>
                  <a:gd name="connsiteY6" fmla="*/ 3236 h 463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9875" h="46381">
                    <a:moveTo>
                      <a:pt x="24828" y="3236"/>
                    </a:moveTo>
                    <a:cubicBezTo>
                      <a:pt x="27686" y="-479"/>
                      <a:pt x="33020" y="-1050"/>
                      <a:pt x="36639" y="1807"/>
                    </a:cubicBezTo>
                    <a:cubicBezTo>
                      <a:pt x="40354" y="4665"/>
                      <a:pt x="40925" y="9999"/>
                      <a:pt x="38068" y="13618"/>
                    </a:cubicBezTo>
                    <a:lnTo>
                      <a:pt x="15017" y="43146"/>
                    </a:lnTo>
                    <a:cubicBezTo>
                      <a:pt x="12160" y="46860"/>
                      <a:pt x="6826" y="47432"/>
                      <a:pt x="3206" y="44574"/>
                    </a:cubicBezTo>
                    <a:cubicBezTo>
                      <a:pt x="-413" y="41717"/>
                      <a:pt x="-1080" y="36383"/>
                      <a:pt x="1778" y="32763"/>
                    </a:cubicBezTo>
                    <a:lnTo>
                      <a:pt x="24828" y="3236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8" name="Freeform: Shape 37">
                <a:extLst>
                  <a:ext uri="{FF2B5EF4-FFF2-40B4-BE49-F238E27FC236}">
                    <a16:creationId xmlns:a16="http://schemas.microsoft.com/office/drawing/2014/main" id="{C5A53918-4DDE-4544-99ED-6109E9C1EB04}"/>
                  </a:ext>
                </a:extLst>
              </p:cNvPr>
              <p:cNvSpPr/>
              <p:nvPr/>
            </p:nvSpPr>
            <p:spPr>
              <a:xfrm>
                <a:off x="6436520" y="3629342"/>
                <a:ext cx="39904" cy="46352"/>
              </a:xfrm>
              <a:custGeom>
                <a:avLst/>
                <a:gdLst>
                  <a:gd name="connsiteX0" fmla="*/ 24858 w 39904"/>
                  <a:gd name="connsiteY0" fmla="*/ 3207 h 46352"/>
                  <a:gd name="connsiteX1" fmla="*/ 36669 w 39904"/>
                  <a:gd name="connsiteY1" fmla="*/ 1778 h 46352"/>
                  <a:gd name="connsiteX2" fmla="*/ 38097 w 39904"/>
                  <a:gd name="connsiteY2" fmla="*/ 13589 h 46352"/>
                  <a:gd name="connsiteX3" fmla="*/ 15047 w 39904"/>
                  <a:gd name="connsiteY3" fmla="*/ 43116 h 46352"/>
                  <a:gd name="connsiteX4" fmla="*/ 3236 w 39904"/>
                  <a:gd name="connsiteY4" fmla="*/ 44545 h 46352"/>
                  <a:gd name="connsiteX5" fmla="*/ 1807 w 39904"/>
                  <a:gd name="connsiteY5" fmla="*/ 32734 h 46352"/>
                  <a:gd name="connsiteX6" fmla="*/ 24858 w 39904"/>
                  <a:gd name="connsiteY6" fmla="*/ 3207 h 463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9904" h="46352">
                    <a:moveTo>
                      <a:pt x="24858" y="3207"/>
                    </a:moveTo>
                    <a:cubicBezTo>
                      <a:pt x="27715" y="-413"/>
                      <a:pt x="33049" y="-1080"/>
                      <a:pt x="36669" y="1778"/>
                    </a:cubicBezTo>
                    <a:cubicBezTo>
                      <a:pt x="40383" y="4635"/>
                      <a:pt x="40955" y="9969"/>
                      <a:pt x="38097" y="13589"/>
                    </a:cubicBezTo>
                    <a:lnTo>
                      <a:pt x="15047" y="43116"/>
                    </a:lnTo>
                    <a:cubicBezTo>
                      <a:pt x="12189" y="46831"/>
                      <a:pt x="6855" y="47403"/>
                      <a:pt x="3236" y="44545"/>
                    </a:cubicBezTo>
                    <a:cubicBezTo>
                      <a:pt x="-479" y="41688"/>
                      <a:pt x="-1050" y="36354"/>
                      <a:pt x="1807" y="32734"/>
                    </a:cubicBezTo>
                    <a:lnTo>
                      <a:pt x="24858" y="3207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9" name="Freeform: Shape 38">
                <a:extLst>
                  <a:ext uri="{FF2B5EF4-FFF2-40B4-BE49-F238E27FC236}">
                    <a16:creationId xmlns:a16="http://schemas.microsoft.com/office/drawing/2014/main" id="{A04C1208-CFC6-47C0-9659-292DFC5DAB24}"/>
                  </a:ext>
                </a:extLst>
              </p:cNvPr>
              <p:cNvSpPr/>
              <p:nvPr/>
            </p:nvSpPr>
            <p:spPr>
              <a:xfrm>
                <a:off x="6575776" y="3738117"/>
                <a:ext cx="39904" cy="46352"/>
              </a:xfrm>
              <a:custGeom>
                <a:avLst/>
                <a:gdLst>
                  <a:gd name="connsiteX0" fmla="*/ 24858 w 39904"/>
                  <a:gd name="connsiteY0" fmla="*/ 3207 h 46352"/>
                  <a:gd name="connsiteX1" fmla="*/ 36669 w 39904"/>
                  <a:gd name="connsiteY1" fmla="*/ 1778 h 46352"/>
                  <a:gd name="connsiteX2" fmla="*/ 38097 w 39904"/>
                  <a:gd name="connsiteY2" fmla="*/ 13589 h 46352"/>
                  <a:gd name="connsiteX3" fmla="*/ 15047 w 39904"/>
                  <a:gd name="connsiteY3" fmla="*/ 43116 h 46352"/>
                  <a:gd name="connsiteX4" fmla="*/ 3236 w 39904"/>
                  <a:gd name="connsiteY4" fmla="*/ 44545 h 46352"/>
                  <a:gd name="connsiteX5" fmla="*/ 1807 w 39904"/>
                  <a:gd name="connsiteY5" fmla="*/ 32734 h 46352"/>
                  <a:gd name="connsiteX6" fmla="*/ 24858 w 39904"/>
                  <a:gd name="connsiteY6" fmla="*/ 3207 h 463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9904" h="46352">
                    <a:moveTo>
                      <a:pt x="24858" y="3207"/>
                    </a:moveTo>
                    <a:cubicBezTo>
                      <a:pt x="27715" y="-413"/>
                      <a:pt x="33049" y="-1080"/>
                      <a:pt x="36669" y="1778"/>
                    </a:cubicBezTo>
                    <a:cubicBezTo>
                      <a:pt x="40383" y="4635"/>
                      <a:pt x="40955" y="9969"/>
                      <a:pt x="38097" y="13589"/>
                    </a:cubicBezTo>
                    <a:lnTo>
                      <a:pt x="15047" y="43116"/>
                    </a:lnTo>
                    <a:cubicBezTo>
                      <a:pt x="12189" y="46831"/>
                      <a:pt x="6855" y="47403"/>
                      <a:pt x="3236" y="44545"/>
                    </a:cubicBezTo>
                    <a:cubicBezTo>
                      <a:pt x="-479" y="41688"/>
                      <a:pt x="-1050" y="36353"/>
                      <a:pt x="1807" y="32734"/>
                    </a:cubicBezTo>
                    <a:lnTo>
                      <a:pt x="24858" y="3207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</p:grpSp>
      <p:grpSp>
        <p:nvGrpSpPr>
          <p:cNvPr id="107" name="Graphic 6757">
            <a:extLst>
              <a:ext uri="{FF2B5EF4-FFF2-40B4-BE49-F238E27FC236}">
                <a16:creationId xmlns:a16="http://schemas.microsoft.com/office/drawing/2014/main" id="{C4D8622B-4466-4547-8867-7076BE959E19}"/>
              </a:ext>
            </a:extLst>
          </p:cNvPr>
          <p:cNvGrpSpPr/>
          <p:nvPr/>
        </p:nvGrpSpPr>
        <p:grpSpPr>
          <a:xfrm rot="4073568">
            <a:off x="15397153" y="1072636"/>
            <a:ext cx="398129" cy="410334"/>
            <a:chOff x="6457553" y="3787386"/>
            <a:chExt cx="141162" cy="163285"/>
          </a:xfrm>
          <a:solidFill>
            <a:schemeClr val="bg1"/>
          </a:solidFill>
        </p:grpSpPr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81E401DD-0659-4940-A21B-7681A8BBD6DA}"/>
                </a:ext>
              </a:extLst>
            </p:cNvPr>
            <p:cNvSpPr/>
            <p:nvPr/>
          </p:nvSpPr>
          <p:spPr>
            <a:xfrm>
              <a:off x="6546609" y="3915781"/>
              <a:ext cx="8114" cy="34890"/>
            </a:xfrm>
            <a:custGeom>
              <a:avLst/>
              <a:gdLst>
                <a:gd name="connsiteX0" fmla="*/ 6590 w 8114"/>
                <a:gd name="connsiteY0" fmla="*/ 34140 h 34890"/>
                <a:gd name="connsiteX1" fmla="*/ 8114 w 8114"/>
                <a:gd name="connsiteY1" fmla="*/ 34140 h 34890"/>
                <a:gd name="connsiteX2" fmla="*/ 1352 w 8114"/>
                <a:gd name="connsiteY2" fmla="*/ 517 h 34890"/>
                <a:gd name="connsiteX3" fmla="*/ 18 w 8114"/>
                <a:gd name="connsiteY3" fmla="*/ 707 h 34890"/>
                <a:gd name="connsiteX4" fmla="*/ 6590 w 8114"/>
                <a:gd name="connsiteY4" fmla="*/ 34140 h 34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114" h="34890">
                  <a:moveTo>
                    <a:pt x="6590" y="34140"/>
                  </a:moveTo>
                  <a:cubicBezTo>
                    <a:pt x="6686" y="35092"/>
                    <a:pt x="8114" y="35188"/>
                    <a:pt x="8114" y="34140"/>
                  </a:cubicBezTo>
                  <a:cubicBezTo>
                    <a:pt x="8019" y="23186"/>
                    <a:pt x="4304" y="10994"/>
                    <a:pt x="1352" y="517"/>
                  </a:cubicBezTo>
                  <a:cubicBezTo>
                    <a:pt x="1161" y="-245"/>
                    <a:pt x="18" y="-150"/>
                    <a:pt x="18" y="707"/>
                  </a:cubicBezTo>
                  <a:cubicBezTo>
                    <a:pt x="-363" y="11756"/>
                    <a:pt x="5352" y="22996"/>
                    <a:pt x="6590" y="3414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8E245D63-AC4E-43FF-BF68-A4C782FA7FFB}"/>
                </a:ext>
              </a:extLst>
            </p:cNvPr>
            <p:cNvSpPr/>
            <p:nvPr/>
          </p:nvSpPr>
          <p:spPr>
            <a:xfrm>
              <a:off x="6564188" y="3869973"/>
              <a:ext cx="34527" cy="13529"/>
            </a:xfrm>
            <a:custGeom>
              <a:avLst/>
              <a:gdLst>
                <a:gd name="connsiteX0" fmla="*/ 728 w 34527"/>
                <a:gd name="connsiteY0" fmla="*/ 12797 h 13529"/>
                <a:gd name="connsiteX1" fmla="*/ 34065 w 34527"/>
                <a:gd name="connsiteY1" fmla="*/ 1748 h 13529"/>
                <a:gd name="connsiteX2" fmla="*/ 33398 w 34527"/>
                <a:gd name="connsiteY2" fmla="*/ 34 h 13529"/>
                <a:gd name="connsiteX3" fmla="*/ 20254 w 34527"/>
                <a:gd name="connsiteY3" fmla="*/ 5844 h 13529"/>
                <a:gd name="connsiteX4" fmla="*/ 1013 w 34527"/>
                <a:gd name="connsiteY4" fmla="*/ 10702 h 13529"/>
                <a:gd name="connsiteX5" fmla="*/ 728 w 34527"/>
                <a:gd name="connsiteY5" fmla="*/ 12797 h 13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4527" h="13529">
                  <a:moveTo>
                    <a:pt x="728" y="12797"/>
                  </a:moveTo>
                  <a:cubicBezTo>
                    <a:pt x="11681" y="16417"/>
                    <a:pt x="24635" y="5653"/>
                    <a:pt x="34065" y="1748"/>
                  </a:cubicBezTo>
                  <a:cubicBezTo>
                    <a:pt x="35018" y="1367"/>
                    <a:pt x="34351" y="-252"/>
                    <a:pt x="33398" y="34"/>
                  </a:cubicBezTo>
                  <a:cubicBezTo>
                    <a:pt x="28922" y="1653"/>
                    <a:pt x="24635" y="3844"/>
                    <a:pt x="20254" y="5844"/>
                  </a:cubicBezTo>
                  <a:cubicBezTo>
                    <a:pt x="13682" y="8892"/>
                    <a:pt x="8062" y="10130"/>
                    <a:pt x="1013" y="10702"/>
                  </a:cubicBezTo>
                  <a:cubicBezTo>
                    <a:pt x="-130" y="10797"/>
                    <a:pt x="-415" y="12416"/>
                    <a:pt x="728" y="1279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B4E9B739-E747-4830-88EB-E7A2B2F17388}"/>
                </a:ext>
              </a:extLst>
            </p:cNvPr>
            <p:cNvSpPr/>
            <p:nvPr/>
          </p:nvSpPr>
          <p:spPr>
            <a:xfrm>
              <a:off x="6540720" y="3834100"/>
              <a:ext cx="25106" cy="22215"/>
            </a:xfrm>
            <a:custGeom>
              <a:avLst/>
              <a:gdLst>
                <a:gd name="connsiteX0" fmla="*/ 859 w 25106"/>
                <a:gd name="connsiteY0" fmla="*/ 22190 h 22215"/>
                <a:gd name="connsiteX1" fmla="*/ 12385 w 25106"/>
                <a:gd name="connsiteY1" fmla="*/ 13904 h 22215"/>
                <a:gd name="connsiteX2" fmla="*/ 24767 w 25106"/>
                <a:gd name="connsiteY2" fmla="*/ 1997 h 22215"/>
                <a:gd name="connsiteX3" fmla="*/ 23148 w 25106"/>
                <a:gd name="connsiteY3" fmla="*/ 378 h 22215"/>
                <a:gd name="connsiteX4" fmla="*/ 12004 w 25106"/>
                <a:gd name="connsiteY4" fmla="*/ 11141 h 22215"/>
                <a:gd name="connsiteX5" fmla="*/ 193 w 25106"/>
                <a:gd name="connsiteY5" fmla="*/ 20952 h 22215"/>
                <a:gd name="connsiteX6" fmla="*/ 859 w 25106"/>
                <a:gd name="connsiteY6" fmla="*/ 22190 h 22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106" h="22215">
                  <a:moveTo>
                    <a:pt x="859" y="22190"/>
                  </a:moveTo>
                  <a:cubicBezTo>
                    <a:pt x="5241" y="20666"/>
                    <a:pt x="8956" y="16952"/>
                    <a:pt x="12385" y="13904"/>
                  </a:cubicBezTo>
                  <a:cubicBezTo>
                    <a:pt x="16671" y="10094"/>
                    <a:pt x="20671" y="5998"/>
                    <a:pt x="24767" y="1997"/>
                  </a:cubicBezTo>
                  <a:cubicBezTo>
                    <a:pt x="25815" y="950"/>
                    <a:pt x="24196" y="-765"/>
                    <a:pt x="23148" y="378"/>
                  </a:cubicBezTo>
                  <a:cubicBezTo>
                    <a:pt x="19433" y="3998"/>
                    <a:pt x="15814" y="7712"/>
                    <a:pt x="12004" y="11141"/>
                  </a:cubicBezTo>
                  <a:cubicBezTo>
                    <a:pt x="8194" y="14570"/>
                    <a:pt x="3717" y="17333"/>
                    <a:pt x="193" y="20952"/>
                  </a:cubicBezTo>
                  <a:cubicBezTo>
                    <a:pt x="-284" y="21428"/>
                    <a:pt x="193" y="22381"/>
                    <a:pt x="859" y="221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455347BE-4458-4DC1-95CF-4C9225EF5A00}"/>
                </a:ext>
              </a:extLst>
            </p:cNvPr>
            <p:cNvSpPr/>
            <p:nvPr/>
          </p:nvSpPr>
          <p:spPr>
            <a:xfrm>
              <a:off x="6517032" y="3811532"/>
              <a:ext cx="17832" cy="21835"/>
            </a:xfrm>
            <a:custGeom>
              <a:avLst/>
              <a:gdLst>
                <a:gd name="connsiteX0" fmla="*/ 1211 w 17832"/>
                <a:gd name="connsiteY0" fmla="*/ 21708 h 21835"/>
                <a:gd name="connsiteX1" fmla="*/ 8545 w 17832"/>
                <a:gd name="connsiteY1" fmla="*/ 13421 h 21835"/>
                <a:gd name="connsiteX2" fmla="*/ 17594 w 17832"/>
                <a:gd name="connsiteY2" fmla="*/ 1610 h 21835"/>
                <a:gd name="connsiteX3" fmla="*/ 16355 w 17832"/>
                <a:gd name="connsiteY3" fmla="*/ 276 h 21835"/>
                <a:gd name="connsiteX4" fmla="*/ 8354 w 17832"/>
                <a:gd name="connsiteY4" fmla="*/ 9706 h 21835"/>
                <a:gd name="connsiteX5" fmla="*/ 68 w 17832"/>
                <a:gd name="connsiteY5" fmla="*/ 20469 h 21835"/>
                <a:gd name="connsiteX6" fmla="*/ 1211 w 17832"/>
                <a:gd name="connsiteY6" fmla="*/ 21708 h 21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832" h="21835">
                  <a:moveTo>
                    <a:pt x="1211" y="21708"/>
                  </a:moveTo>
                  <a:cubicBezTo>
                    <a:pt x="4354" y="19898"/>
                    <a:pt x="6449" y="16278"/>
                    <a:pt x="8545" y="13421"/>
                  </a:cubicBezTo>
                  <a:cubicBezTo>
                    <a:pt x="11498" y="9420"/>
                    <a:pt x="14355" y="5325"/>
                    <a:pt x="17594" y="1610"/>
                  </a:cubicBezTo>
                  <a:cubicBezTo>
                    <a:pt x="18356" y="753"/>
                    <a:pt x="17117" y="-581"/>
                    <a:pt x="16355" y="276"/>
                  </a:cubicBezTo>
                  <a:cubicBezTo>
                    <a:pt x="13498" y="3229"/>
                    <a:pt x="10926" y="6467"/>
                    <a:pt x="8354" y="9706"/>
                  </a:cubicBezTo>
                  <a:cubicBezTo>
                    <a:pt x="5687" y="13230"/>
                    <a:pt x="1973" y="16564"/>
                    <a:pt x="68" y="20469"/>
                  </a:cubicBezTo>
                  <a:cubicBezTo>
                    <a:pt x="-218" y="21231"/>
                    <a:pt x="449" y="22184"/>
                    <a:pt x="1211" y="2170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6B866619-2212-49E2-BF75-69B70D2D4F36}"/>
                </a:ext>
              </a:extLst>
            </p:cNvPr>
            <p:cNvSpPr/>
            <p:nvPr/>
          </p:nvSpPr>
          <p:spPr>
            <a:xfrm>
              <a:off x="6491642" y="3787386"/>
              <a:ext cx="9904" cy="16237"/>
            </a:xfrm>
            <a:custGeom>
              <a:avLst/>
              <a:gdLst>
                <a:gd name="connsiteX0" fmla="*/ 1074 w 9904"/>
                <a:gd name="connsiteY0" fmla="*/ 16136 h 16237"/>
                <a:gd name="connsiteX1" fmla="*/ 9837 w 9904"/>
                <a:gd name="connsiteY1" fmla="*/ 1372 h 16237"/>
                <a:gd name="connsiteX2" fmla="*/ 7646 w 9904"/>
                <a:gd name="connsiteY2" fmla="*/ 800 h 16237"/>
                <a:gd name="connsiteX3" fmla="*/ 4598 w 9904"/>
                <a:gd name="connsiteY3" fmla="*/ 8134 h 16237"/>
                <a:gd name="connsiteX4" fmla="*/ 121 w 9904"/>
                <a:gd name="connsiteY4" fmla="*/ 15088 h 16237"/>
                <a:gd name="connsiteX5" fmla="*/ 1074 w 9904"/>
                <a:gd name="connsiteY5" fmla="*/ 16136 h 16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904" h="16237">
                  <a:moveTo>
                    <a:pt x="1074" y="16136"/>
                  </a:moveTo>
                  <a:cubicBezTo>
                    <a:pt x="5741" y="13659"/>
                    <a:pt x="8217" y="6134"/>
                    <a:pt x="9837" y="1372"/>
                  </a:cubicBezTo>
                  <a:cubicBezTo>
                    <a:pt x="10313" y="38"/>
                    <a:pt x="8122" y="-629"/>
                    <a:pt x="7646" y="800"/>
                  </a:cubicBezTo>
                  <a:cubicBezTo>
                    <a:pt x="6789" y="3372"/>
                    <a:pt x="5836" y="5753"/>
                    <a:pt x="4598" y="8134"/>
                  </a:cubicBezTo>
                  <a:cubicBezTo>
                    <a:pt x="3360" y="10516"/>
                    <a:pt x="1169" y="12611"/>
                    <a:pt x="121" y="15088"/>
                  </a:cubicBezTo>
                  <a:cubicBezTo>
                    <a:pt x="-260" y="15754"/>
                    <a:pt x="312" y="16517"/>
                    <a:pt x="1074" y="1613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23FC0BDA-BC29-41E2-AF0D-C6073657C270}"/>
                </a:ext>
              </a:extLst>
            </p:cNvPr>
            <p:cNvSpPr/>
            <p:nvPr/>
          </p:nvSpPr>
          <p:spPr>
            <a:xfrm>
              <a:off x="6475272" y="3840136"/>
              <a:ext cx="8330" cy="14464"/>
            </a:xfrm>
            <a:custGeom>
              <a:avLst/>
              <a:gdLst>
                <a:gd name="connsiteX0" fmla="*/ 2014 w 8330"/>
                <a:gd name="connsiteY0" fmla="*/ 13773 h 14464"/>
                <a:gd name="connsiteX1" fmla="*/ 4681 w 8330"/>
                <a:gd name="connsiteY1" fmla="*/ 6820 h 14464"/>
                <a:gd name="connsiteX2" fmla="*/ 8205 w 8330"/>
                <a:gd name="connsiteY2" fmla="*/ 1772 h 14464"/>
                <a:gd name="connsiteX3" fmla="*/ 6585 w 8330"/>
                <a:gd name="connsiteY3" fmla="*/ 153 h 14464"/>
                <a:gd name="connsiteX4" fmla="*/ 13 w 8330"/>
                <a:gd name="connsiteY4" fmla="*/ 13202 h 14464"/>
                <a:gd name="connsiteX5" fmla="*/ 2014 w 8330"/>
                <a:gd name="connsiteY5" fmla="*/ 13773 h 14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330" h="14464">
                  <a:moveTo>
                    <a:pt x="2014" y="13773"/>
                  </a:moveTo>
                  <a:cubicBezTo>
                    <a:pt x="2585" y="11392"/>
                    <a:pt x="3442" y="9106"/>
                    <a:pt x="4681" y="6820"/>
                  </a:cubicBezTo>
                  <a:cubicBezTo>
                    <a:pt x="5633" y="5010"/>
                    <a:pt x="7252" y="3582"/>
                    <a:pt x="8205" y="1772"/>
                  </a:cubicBezTo>
                  <a:cubicBezTo>
                    <a:pt x="8681" y="724"/>
                    <a:pt x="7729" y="-419"/>
                    <a:pt x="6585" y="153"/>
                  </a:cubicBezTo>
                  <a:cubicBezTo>
                    <a:pt x="2490" y="2153"/>
                    <a:pt x="680" y="9106"/>
                    <a:pt x="13" y="13202"/>
                  </a:cubicBezTo>
                  <a:cubicBezTo>
                    <a:pt x="-177" y="14440"/>
                    <a:pt x="1728" y="15012"/>
                    <a:pt x="2014" y="1377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7B2F9B4E-408D-4661-B2B5-1EB3EA1FE044}"/>
                </a:ext>
              </a:extLst>
            </p:cNvPr>
            <p:cNvSpPr/>
            <p:nvPr/>
          </p:nvSpPr>
          <p:spPr>
            <a:xfrm>
              <a:off x="6502045" y="3874514"/>
              <a:ext cx="5303" cy="22203"/>
            </a:xfrm>
            <a:custGeom>
              <a:avLst/>
              <a:gdLst>
                <a:gd name="connsiteX0" fmla="*/ 1339 w 5303"/>
                <a:gd name="connsiteY0" fmla="*/ 10066 h 22203"/>
                <a:gd name="connsiteX1" fmla="*/ 5 w 5303"/>
                <a:gd name="connsiteY1" fmla="*/ 21496 h 22203"/>
                <a:gd name="connsiteX2" fmla="*/ 1339 w 5303"/>
                <a:gd name="connsiteY2" fmla="*/ 21687 h 22203"/>
                <a:gd name="connsiteX3" fmla="*/ 3910 w 5303"/>
                <a:gd name="connsiteY3" fmla="*/ 10733 h 22203"/>
                <a:gd name="connsiteX4" fmla="*/ 5149 w 5303"/>
                <a:gd name="connsiteY4" fmla="*/ 636 h 22203"/>
                <a:gd name="connsiteX5" fmla="*/ 3529 w 5303"/>
                <a:gd name="connsiteY5" fmla="*/ 446 h 22203"/>
                <a:gd name="connsiteX6" fmla="*/ 1339 w 5303"/>
                <a:gd name="connsiteY6" fmla="*/ 10066 h 22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303" h="22203">
                  <a:moveTo>
                    <a:pt x="1339" y="10066"/>
                  </a:moveTo>
                  <a:cubicBezTo>
                    <a:pt x="767" y="13876"/>
                    <a:pt x="386" y="17686"/>
                    <a:pt x="5" y="21496"/>
                  </a:cubicBezTo>
                  <a:cubicBezTo>
                    <a:pt x="-90" y="22353"/>
                    <a:pt x="1148" y="22449"/>
                    <a:pt x="1339" y="21687"/>
                  </a:cubicBezTo>
                  <a:cubicBezTo>
                    <a:pt x="2196" y="18067"/>
                    <a:pt x="3148" y="14448"/>
                    <a:pt x="3910" y="10733"/>
                  </a:cubicBezTo>
                  <a:cubicBezTo>
                    <a:pt x="4577" y="7399"/>
                    <a:pt x="5720" y="3970"/>
                    <a:pt x="5149" y="636"/>
                  </a:cubicBezTo>
                  <a:cubicBezTo>
                    <a:pt x="5053" y="-126"/>
                    <a:pt x="3910" y="-221"/>
                    <a:pt x="3529" y="446"/>
                  </a:cubicBezTo>
                  <a:cubicBezTo>
                    <a:pt x="2005" y="3303"/>
                    <a:pt x="1910" y="6828"/>
                    <a:pt x="1339" y="1006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18966DA0-7852-4DC8-A20C-3B6861387CF3}"/>
                </a:ext>
              </a:extLst>
            </p:cNvPr>
            <p:cNvSpPr/>
            <p:nvPr/>
          </p:nvSpPr>
          <p:spPr>
            <a:xfrm>
              <a:off x="6457553" y="3814232"/>
              <a:ext cx="6688" cy="7905"/>
            </a:xfrm>
            <a:custGeom>
              <a:avLst/>
              <a:gdLst>
                <a:gd name="connsiteX0" fmla="*/ 1158 w 6688"/>
                <a:gd name="connsiteY0" fmla="*/ 7769 h 7905"/>
                <a:gd name="connsiteX1" fmla="*/ 6587 w 6688"/>
                <a:gd name="connsiteY1" fmla="*/ 1292 h 7905"/>
                <a:gd name="connsiteX2" fmla="*/ 5064 w 6688"/>
                <a:gd name="connsiteY2" fmla="*/ 435 h 7905"/>
                <a:gd name="connsiteX3" fmla="*/ 110 w 6688"/>
                <a:gd name="connsiteY3" fmla="*/ 6626 h 7905"/>
                <a:gd name="connsiteX4" fmla="*/ 1158 w 6688"/>
                <a:gd name="connsiteY4" fmla="*/ 7769 h 7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88" h="7905">
                  <a:moveTo>
                    <a:pt x="1158" y="7769"/>
                  </a:moveTo>
                  <a:cubicBezTo>
                    <a:pt x="3540" y="6340"/>
                    <a:pt x="5349" y="3768"/>
                    <a:pt x="6587" y="1292"/>
                  </a:cubicBezTo>
                  <a:cubicBezTo>
                    <a:pt x="7064" y="244"/>
                    <a:pt x="5730" y="-518"/>
                    <a:pt x="5064" y="435"/>
                  </a:cubicBezTo>
                  <a:cubicBezTo>
                    <a:pt x="3540" y="2625"/>
                    <a:pt x="1349" y="4340"/>
                    <a:pt x="110" y="6626"/>
                  </a:cubicBezTo>
                  <a:cubicBezTo>
                    <a:pt x="-271" y="7388"/>
                    <a:pt x="396" y="8245"/>
                    <a:pt x="1158" y="776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sp>
        <p:nvSpPr>
          <p:cNvPr id="270" name="Graphic 19325">
            <a:extLst>
              <a:ext uri="{FF2B5EF4-FFF2-40B4-BE49-F238E27FC236}">
                <a16:creationId xmlns:a16="http://schemas.microsoft.com/office/drawing/2014/main" id="{2529EA4E-E373-4FBB-87F3-FE0EEA58C0D9}"/>
              </a:ext>
            </a:extLst>
          </p:cNvPr>
          <p:cNvSpPr/>
          <p:nvPr/>
        </p:nvSpPr>
        <p:spPr>
          <a:xfrm>
            <a:off x="8619840" y="-62996"/>
            <a:ext cx="450166" cy="401523"/>
          </a:xfrm>
          <a:custGeom>
            <a:avLst/>
            <a:gdLst>
              <a:gd name="connsiteX0" fmla="*/ 146880 w 205159"/>
              <a:gd name="connsiteY0" fmla="*/ 9822 h 208179"/>
              <a:gd name="connsiteX1" fmla="*/ 148976 w 205159"/>
              <a:gd name="connsiteY1" fmla="*/ 64971 h 208179"/>
              <a:gd name="connsiteX2" fmla="*/ 153738 w 205159"/>
              <a:gd name="connsiteY2" fmla="*/ 73163 h 208179"/>
              <a:gd name="connsiteX3" fmla="*/ 200411 w 205159"/>
              <a:gd name="connsiteY3" fmla="*/ 102690 h 208179"/>
              <a:gd name="connsiteX4" fmla="*/ 198506 w 205159"/>
              <a:gd name="connsiteY4" fmla="*/ 120883 h 208179"/>
              <a:gd name="connsiteX5" fmla="*/ 146690 w 205159"/>
              <a:gd name="connsiteY5" fmla="*/ 139933 h 208179"/>
              <a:gd name="connsiteX6" fmla="*/ 140308 w 205159"/>
              <a:gd name="connsiteY6" fmla="*/ 146982 h 208179"/>
              <a:gd name="connsiteX7" fmla="*/ 126687 w 205159"/>
              <a:gd name="connsiteY7" fmla="*/ 200512 h 208179"/>
              <a:gd name="connsiteX8" fmla="*/ 108780 w 205159"/>
              <a:gd name="connsiteY8" fmla="*/ 204322 h 208179"/>
              <a:gd name="connsiteX9" fmla="*/ 74586 w 205159"/>
              <a:gd name="connsiteY9" fmla="*/ 160888 h 208179"/>
              <a:gd name="connsiteX10" fmla="*/ 65918 w 205159"/>
              <a:gd name="connsiteY10" fmla="*/ 156983 h 208179"/>
              <a:gd name="connsiteX11" fmla="*/ 10863 w 205159"/>
              <a:gd name="connsiteY11" fmla="*/ 160507 h 208179"/>
              <a:gd name="connsiteX12" fmla="*/ 1719 w 205159"/>
              <a:gd name="connsiteY12" fmla="*/ 144696 h 208179"/>
              <a:gd name="connsiteX13" fmla="*/ 32390 w 205159"/>
              <a:gd name="connsiteY13" fmla="*/ 98785 h 208179"/>
              <a:gd name="connsiteX14" fmla="*/ 33438 w 205159"/>
              <a:gd name="connsiteY14" fmla="*/ 89355 h 208179"/>
              <a:gd name="connsiteX15" fmla="*/ 13054 w 205159"/>
              <a:gd name="connsiteY15" fmla="*/ 38111 h 208179"/>
              <a:gd name="connsiteX16" fmla="*/ 25341 w 205159"/>
              <a:gd name="connsiteY16" fmla="*/ 24585 h 208179"/>
              <a:gd name="connsiteX17" fmla="*/ 78491 w 205159"/>
              <a:gd name="connsiteY17" fmla="*/ 39635 h 208179"/>
              <a:gd name="connsiteX18" fmla="*/ 87730 w 205159"/>
              <a:gd name="connsiteY18" fmla="*/ 37635 h 208179"/>
              <a:gd name="connsiteX19" fmla="*/ 130212 w 205159"/>
              <a:gd name="connsiteY19" fmla="*/ 2392 h 208179"/>
              <a:gd name="connsiteX20" fmla="*/ 146880 w 205159"/>
              <a:gd name="connsiteY20" fmla="*/ 9822 h 2081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205159" h="208179">
                <a:moveTo>
                  <a:pt x="146880" y="9822"/>
                </a:moveTo>
                <a:lnTo>
                  <a:pt x="148976" y="64971"/>
                </a:lnTo>
                <a:cubicBezTo>
                  <a:pt x="149071" y="68305"/>
                  <a:pt x="150881" y="71353"/>
                  <a:pt x="153738" y="73163"/>
                </a:cubicBezTo>
                <a:lnTo>
                  <a:pt x="200411" y="102690"/>
                </a:lnTo>
                <a:cubicBezTo>
                  <a:pt x="207555" y="107167"/>
                  <a:pt x="206412" y="117930"/>
                  <a:pt x="198506" y="120883"/>
                </a:cubicBezTo>
                <a:lnTo>
                  <a:pt x="146690" y="139933"/>
                </a:lnTo>
                <a:cubicBezTo>
                  <a:pt x="143547" y="141076"/>
                  <a:pt x="141165" y="143743"/>
                  <a:pt x="140308" y="146982"/>
                </a:cubicBezTo>
                <a:lnTo>
                  <a:pt x="126687" y="200512"/>
                </a:lnTo>
                <a:cubicBezTo>
                  <a:pt x="124592" y="208704"/>
                  <a:pt x="114019" y="210894"/>
                  <a:pt x="108780" y="204322"/>
                </a:cubicBezTo>
                <a:lnTo>
                  <a:pt x="74586" y="160888"/>
                </a:lnTo>
                <a:cubicBezTo>
                  <a:pt x="72490" y="158221"/>
                  <a:pt x="69252" y="156792"/>
                  <a:pt x="65918" y="156983"/>
                </a:cubicBezTo>
                <a:lnTo>
                  <a:pt x="10863" y="160507"/>
                </a:lnTo>
                <a:cubicBezTo>
                  <a:pt x="2481" y="161079"/>
                  <a:pt x="-2948" y="151649"/>
                  <a:pt x="1719" y="144696"/>
                </a:cubicBezTo>
                <a:lnTo>
                  <a:pt x="32390" y="98785"/>
                </a:lnTo>
                <a:cubicBezTo>
                  <a:pt x="34295" y="96023"/>
                  <a:pt x="34676" y="92499"/>
                  <a:pt x="33438" y="89355"/>
                </a:cubicBezTo>
                <a:lnTo>
                  <a:pt x="13054" y="38111"/>
                </a:lnTo>
                <a:cubicBezTo>
                  <a:pt x="9911" y="30300"/>
                  <a:pt x="17150" y="22299"/>
                  <a:pt x="25341" y="24585"/>
                </a:cubicBezTo>
                <a:lnTo>
                  <a:pt x="78491" y="39635"/>
                </a:lnTo>
                <a:cubicBezTo>
                  <a:pt x="81729" y="40587"/>
                  <a:pt x="85158" y="39825"/>
                  <a:pt x="87730" y="37635"/>
                </a:cubicBezTo>
                <a:lnTo>
                  <a:pt x="130212" y="2392"/>
                </a:lnTo>
                <a:cubicBezTo>
                  <a:pt x="136689" y="-3037"/>
                  <a:pt x="146595" y="1344"/>
                  <a:pt x="146880" y="9822"/>
                </a:cubicBezTo>
                <a:close/>
              </a:path>
            </a:pathLst>
          </a:custGeom>
          <a:solidFill>
            <a:srgbClr val="EDB863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th-TH"/>
          </a:p>
        </p:txBody>
      </p:sp>
      <p:sp>
        <p:nvSpPr>
          <p:cNvPr id="271" name="Graphic 19325">
            <a:extLst>
              <a:ext uri="{FF2B5EF4-FFF2-40B4-BE49-F238E27FC236}">
                <a16:creationId xmlns:a16="http://schemas.microsoft.com/office/drawing/2014/main" id="{2DDC97E2-E5B2-47B2-8974-D5CA18FE3E85}"/>
              </a:ext>
            </a:extLst>
          </p:cNvPr>
          <p:cNvSpPr/>
          <p:nvPr/>
        </p:nvSpPr>
        <p:spPr>
          <a:xfrm>
            <a:off x="10631470" y="2510881"/>
            <a:ext cx="250981" cy="263730"/>
          </a:xfrm>
          <a:custGeom>
            <a:avLst/>
            <a:gdLst>
              <a:gd name="connsiteX0" fmla="*/ 146880 w 205159"/>
              <a:gd name="connsiteY0" fmla="*/ 9822 h 208179"/>
              <a:gd name="connsiteX1" fmla="*/ 148976 w 205159"/>
              <a:gd name="connsiteY1" fmla="*/ 64971 h 208179"/>
              <a:gd name="connsiteX2" fmla="*/ 153738 w 205159"/>
              <a:gd name="connsiteY2" fmla="*/ 73163 h 208179"/>
              <a:gd name="connsiteX3" fmla="*/ 200411 w 205159"/>
              <a:gd name="connsiteY3" fmla="*/ 102690 h 208179"/>
              <a:gd name="connsiteX4" fmla="*/ 198506 w 205159"/>
              <a:gd name="connsiteY4" fmla="*/ 120883 h 208179"/>
              <a:gd name="connsiteX5" fmla="*/ 146690 w 205159"/>
              <a:gd name="connsiteY5" fmla="*/ 139933 h 208179"/>
              <a:gd name="connsiteX6" fmla="*/ 140308 w 205159"/>
              <a:gd name="connsiteY6" fmla="*/ 146982 h 208179"/>
              <a:gd name="connsiteX7" fmla="*/ 126687 w 205159"/>
              <a:gd name="connsiteY7" fmla="*/ 200512 h 208179"/>
              <a:gd name="connsiteX8" fmla="*/ 108780 w 205159"/>
              <a:gd name="connsiteY8" fmla="*/ 204322 h 208179"/>
              <a:gd name="connsiteX9" fmla="*/ 74586 w 205159"/>
              <a:gd name="connsiteY9" fmla="*/ 160888 h 208179"/>
              <a:gd name="connsiteX10" fmla="*/ 65918 w 205159"/>
              <a:gd name="connsiteY10" fmla="*/ 156983 h 208179"/>
              <a:gd name="connsiteX11" fmla="*/ 10863 w 205159"/>
              <a:gd name="connsiteY11" fmla="*/ 160507 h 208179"/>
              <a:gd name="connsiteX12" fmla="*/ 1719 w 205159"/>
              <a:gd name="connsiteY12" fmla="*/ 144696 h 208179"/>
              <a:gd name="connsiteX13" fmla="*/ 32390 w 205159"/>
              <a:gd name="connsiteY13" fmla="*/ 98785 h 208179"/>
              <a:gd name="connsiteX14" fmla="*/ 33438 w 205159"/>
              <a:gd name="connsiteY14" fmla="*/ 89355 h 208179"/>
              <a:gd name="connsiteX15" fmla="*/ 13054 w 205159"/>
              <a:gd name="connsiteY15" fmla="*/ 38111 h 208179"/>
              <a:gd name="connsiteX16" fmla="*/ 25341 w 205159"/>
              <a:gd name="connsiteY16" fmla="*/ 24585 h 208179"/>
              <a:gd name="connsiteX17" fmla="*/ 78491 w 205159"/>
              <a:gd name="connsiteY17" fmla="*/ 39635 h 208179"/>
              <a:gd name="connsiteX18" fmla="*/ 87730 w 205159"/>
              <a:gd name="connsiteY18" fmla="*/ 37635 h 208179"/>
              <a:gd name="connsiteX19" fmla="*/ 130212 w 205159"/>
              <a:gd name="connsiteY19" fmla="*/ 2392 h 208179"/>
              <a:gd name="connsiteX20" fmla="*/ 146880 w 205159"/>
              <a:gd name="connsiteY20" fmla="*/ 9822 h 2081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205159" h="208179">
                <a:moveTo>
                  <a:pt x="146880" y="9822"/>
                </a:moveTo>
                <a:lnTo>
                  <a:pt x="148976" y="64971"/>
                </a:lnTo>
                <a:cubicBezTo>
                  <a:pt x="149071" y="68305"/>
                  <a:pt x="150881" y="71353"/>
                  <a:pt x="153738" y="73163"/>
                </a:cubicBezTo>
                <a:lnTo>
                  <a:pt x="200411" y="102690"/>
                </a:lnTo>
                <a:cubicBezTo>
                  <a:pt x="207555" y="107167"/>
                  <a:pt x="206412" y="117930"/>
                  <a:pt x="198506" y="120883"/>
                </a:cubicBezTo>
                <a:lnTo>
                  <a:pt x="146690" y="139933"/>
                </a:lnTo>
                <a:cubicBezTo>
                  <a:pt x="143547" y="141076"/>
                  <a:pt x="141165" y="143743"/>
                  <a:pt x="140308" y="146982"/>
                </a:cubicBezTo>
                <a:lnTo>
                  <a:pt x="126687" y="200512"/>
                </a:lnTo>
                <a:cubicBezTo>
                  <a:pt x="124592" y="208704"/>
                  <a:pt x="114019" y="210894"/>
                  <a:pt x="108780" y="204322"/>
                </a:cubicBezTo>
                <a:lnTo>
                  <a:pt x="74586" y="160888"/>
                </a:lnTo>
                <a:cubicBezTo>
                  <a:pt x="72490" y="158221"/>
                  <a:pt x="69252" y="156792"/>
                  <a:pt x="65918" y="156983"/>
                </a:cubicBezTo>
                <a:lnTo>
                  <a:pt x="10863" y="160507"/>
                </a:lnTo>
                <a:cubicBezTo>
                  <a:pt x="2481" y="161079"/>
                  <a:pt x="-2948" y="151649"/>
                  <a:pt x="1719" y="144696"/>
                </a:cubicBezTo>
                <a:lnTo>
                  <a:pt x="32390" y="98785"/>
                </a:lnTo>
                <a:cubicBezTo>
                  <a:pt x="34295" y="96023"/>
                  <a:pt x="34676" y="92499"/>
                  <a:pt x="33438" y="89355"/>
                </a:cubicBezTo>
                <a:lnTo>
                  <a:pt x="13054" y="38111"/>
                </a:lnTo>
                <a:cubicBezTo>
                  <a:pt x="9911" y="30300"/>
                  <a:pt x="17150" y="22299"/>
                  <a:pt x="25341" y="24585"/>
                </a:cubicBezTo>
                <a:lnTo>
                  <a:pt x="78491" y="39635"/>
                </a:lnTo>
                <a:cubicBezTo>
                  <a:pt x="81729" y="40587"/>
                  <a:pt x="85158" y="39825"/>
                  <a:pt x="87730" y="37635"/>
                </a:cubicBezTo>
                <a:lnTo>
                  <a:pt x="130212" y="2392"/>
                </a:lnTo>
                <a:cubicBezTo>
                  <a:pt x="136689" y="-3037"/>
                  <a:pt x="146595" y="1344"/>
                  <a:pt x="146880" y="9822"/>
                </a:cubicBezTo>
                <a:close/>
              </a:path>
            </a:pathLst>
          </a:custGeom>
          <a:solidFill>
            <a:srgbClr val="EDB863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th-TH"/>
          </a:p>
        </p:txBody>
      </p:sp>
      <p:grpSp>
        <p:nvGrpSpPr>
          <p:cNvPr id="272" name="Graphic 45029">
            <a:extLst>
              <a:ext uri="{FF2B5EF4-FFF2-40B4-BE49-F238E27FC236}">
                <a16:creationId xmlns:a16="http://schemas.microsoft.com/office/drawing/2014/main" id="{415FE92D-CE8F-4DB0-B2D9-420244B726F5}"/>
              </a:ext>
            </a:extLst>
          </p:cNvPr>
          <p:cNvGrpSpPr/>
          <p:nvPr/>
        </p:nvGrpSpPr>
        <p:grpSpPr>
          <a:xfrm>
            <a:off x="7532784" y="4760679"/>
            <a:ext cx="210401" cy="182708"/>
            <a:chOff x="9117820" y="2027686"/>
            <a:chExt cx="210401" cy="182708"/>
          </a:xfrm>
        </p:grpSpPr>
        <p:sp>
          <p:nvSpPr>
            <p:cNvPr id="273" name="Freeform: Shape 272">
              <a:extLst>
                <a:ext uri="{FF2B5EF4-FFF2-40B4-BE49-F238E27FC236}">
                  <a16:creationId xmlns:a16="http://schemas.microsoft.com/office/drawing/2014/main" id="{52155D1B-782F-4A01-9B75-B9FF1709BA34}"/>
                </a:ext>
              </a:extLst>
            </p:cNvPr>
            <p:cNvSpPr/>
            <p:nvPr/>
          </p:nvSpPr>
          <p:spPr>
            <a:xfrm>
              <a:off x="9277433" y="2113468"/>
              <a:ext cx="50788" cy="35339"/>
            </a:xfrm>
            <a:custGeom>
              <a:avLst/>
              <a:gdLst>
                <a:gd name="connsiteX0" fmla="*/ 48729 w 50788"/>
                <a:gd name="connsiteY0" fmla="*/ 18622 h 35339"/>
                <a:gd name="connsiteX1" fmla="*/ 50444 w 50788"/>
                <a:gd name="connsiteY1" fmla="*/ 25861 h 35339"/>
                <a:gd name="connsiteX2" fmla="*/ 28346 w 50788"/>
                <a:gd name="connsiteY2" fmla="*/ 35290 h 35339"/>
                <a:gd name="connsiteX3" fmla="*/ 7105 w 50788"/>
                <a:gd name="connsiteY3" fmla="*/ 32719 h 35339"/>
                <a:gd name="connsiteX4" fmla="*/ 438 w 50788"/>
                <a:gd name="connsiteY4" fmla="*/ 30147 h 35339"/>
                <a:gd name="connsiteX5" fmla="*/ 723 w 50788"/>
                <a:gd name="connsiteY5" fmla="*/ 27385 h 35339"/>
                <a:gd name="connsiteX6" fmla="*/ 7391 w 50788"/>
                <a:gd name="connsiteY6" fmla="*/ 18526 h 35339"/>
                <a:gd name="connsiteX7" fmla="*/ 11772 w 50788"/>
                <a:gd name="connsiteY7" fmla="*/ 5858 h 35339"/>
                <a:gd name="connsiteX8" fmla="*/ 24726 w 50788"/>
                <a:gd name="connsiteY8" fmla="*/ 5572 h 35339"/>
                <a:gd name="connsiteX9" fmla="*/ 29298 w 50788"/>
                <a:gd name="connsiteY9" fmla="*/ 6906 h 35339"/>
                <a:gd name="connsiteX10" fmla="*/ 31965 w 50788"/>
                <a:gd name="connsiteY10" fmla="*/ 2334 h 35339"/>
                <a:gd name="connsiteX11" fmla="*/ 38633 w 50788"/>
                <a:gd name="connsiteY11" fmla="*/ 5191 h 35339"/>
                <a:gd name="connsiteX12" fmla="*/ 48729 w 50788"/>
                <a:gd name="connsiteY12" fmla="*/ 18622 h 35339"/>
                <a:gd name="connsiteX13" fmla="*/ 33108 w 50788"/>
                <a:gd name="connsiteY13" fmla="*/ 25956 h 35339"/>
                <a:gd name="connsiteX14" fmla="*/ 48729 w 50788"/>
                <a:gd name="connsiteY14" fmla="*/ 18622 h 35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0788" h="35339">
                  <a:moveTo>
                    <a:pt x="48729" y="18622"/>
                  </a:moveTo>
                  <a:cubicBezTo>
                    <a:pt x="51301" y="20527"/>
                    <a:pt x="50920" y="23194"/>
                    <a:pt x="50444" y="25861"/>
                  </a:cubicBezTo>
                  <a:cubicBezTo>
                    <a:pt x="44729" y="32814"/>
                    <a:pt x="37014" y="35767"/>
                    <a:pt x="28346" y="35290"/>
                  </a:cubicBezTo>
                  <a:cubicBezTo>
                    <a:pt x="21202" y="34909"/>
                    <a:pt x="14058" y="34528"/>
                    <a:pt x="7105" y="32719"/>
                  </a:cubicBezTo>
                  <a:cubicBezTo>
                    <a:pt x="4629" y="32623"/>
                    <a:pt x="1962" y="32623"/>
                    <a:pt x="438" y="30147"/>
                  </a:cubicBezTo>
                  <a:cubicBezTo>
                    <a:pt x="-229" y="29194"/>
                    <a:pt x="-134" y="28242"/>
                    <a:pt x="723" y="27385"/>
                  </a:cubicBezTo>
                  <a:cubicBezTo>
                    <a:pt x="5200" y="26146"/>
                    <a:pt x="8058" y="23860"/>
                    <a:pt x="7391" y="18526"/>
                  </a:cubicBezTo>
                  <a:cubicBezTo>
                    <a:pt x="6819" y="13764"/>
                    <a:pt x="9582" y="9859"/>
                    <a:pt x="11772" y="5858"/>
                  </a:cubicBezTo>
                  <a:cubicBezTo>
                    <a:pt x="16059" y="-1952"/>
                    <a:pt x="20250" y="-1857"/>
                    <a:pt x="24726" y="5572"/>
                  </a:cubicBezTo>
                  <a:cubicBezTo>
                    <a:pt x="26441" y="5477"/>
                    <a:pt x="26631" y="10335"/>
                    <a:pt x="29298" y="6906"/>
                  </a:cubicBezTo>
                  <a:cubicBezTo>
                    <a:pt x="29298" y="4810"/>
                    <a:pt x="30346" y="3477"/>
                    <a:pt x="31965" y="2334"/>
                  </a:cubicBezTo>
                  <a:cubicBezTo>
                    <a:pt x="34918" y="1667"/>
                    <a:pt x="36633" y="3858"/>
                    <a:pt x="38633" y="5191"/>
                  </a:cubicBezTo>
                  <a:cubicBezTo>
                    <a:pt x="42062" y="9668"/>
                    <a:pt x="47872" y="12240"/>
                    <a:pt x="48729" y="18622"/>
                  </a:cubicBezTo>
                  <a:cubicBezTo>
                    <a:pt x="43395" y="20908"/>
                    <a:pt x="37395" y="21479"/>
                    <a:pt x="33108" y="25956"/>
                  </a:cubicBezTo>
                  <a:cubicBezTo>
                    <a:pt x="38252" y="23384"/>
                    <a:pt x="43205" y="20431"/>
                    <a:pt x="48729" y="18622"/>
                  </a:cubicBezTo>
                  <a:close/>
                </a:path>
              </a:pathLst>
            </a:custGeom>
            <a:solidFill>
              <a:srgbClr val="FCCD0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:a16="http://schemas.microsoft.com/office/drawing/2014/main" id="{9CBACCD9-96BE-44FF-B1AD-63257EF38D3E}"/>
                </a:ext>
              </a:extLst>
            </p:cNvPr>
            <p:cNvSpPr/>
            <p:nvPr/>
          </p:nvSpPr>
          <p:spPr>
            <a:xfrm>
              <a:off x="9218760" y="2142838"/>
              <a:ext cx="32187" cy="43580"/>
            </a:xfrm>
            <a:custGeom>
              <a:avLst/>
              <a:gdLst>
                <a:gd name="connsiteX0" fmla="*/ 29202 w 32187"/>
                <a:gd name="connsiteY0" fmla="*/ 28018 h 43580"/>
                <a:gd name="connsiteX1" fmla="*/ 26535 w 32187"/>
                <a:gd name="connsiteY1" fmla="*/ 30685 h 43580"/>
                <a:gd name="connsiteX2" fmla="*/ 17963 w 32187"/>
                <a:gd name="connsiteY2" fmla="*/ 43163 h 43580"/>
                <a:gd name="connsiteX3" fmla="*/ 13581 w 32187"/>
                <a:gd name="connsiteY3" fmla="*/ 43068 h 43580"/>
                <a:gd name="connsiteX4" fmla="*/ 3485 w 32187"/>
                <a:gd name="connsiteY4" fmla="*/ 39258 h 43580"/>
                <a:gd name="connsiteX5" fmla="*/ 722 w 32187"/>
                <a:gd name="connsiteY5" fmla="*/ 28018 h 43580"/>
                <a:gd name="connsiteX6" fmla="*/ 9105 w 32187"/>
                <a:gd name="connsiteY6" fmla="*/ 16588 h 43580"/>
                <a:gd name="connsiteX7" fmla="*/ 9771 w 32187"/>
                <a:gd name="connsiteY7" fmla="*/ 12016 h 43580"/>
                <a:gd name="connsiteX8" fmla="*/ 24440 w 32187"/>
                <a:gd name="connsiteY8" fmla="*/ 110 h 43580"/>
                <a:gd name="connsiteX9" fmla="*/ 28631 w 32187"/>
                <a:gd name="connsiteY9" fmla="*/ 1158 h 43580"/>
                <a:gd name="connsiteX10" fmla="*/ 27774 w 32187"/>
                <a:gd name="connsiteY10" fmla="*/ 6111 h 43580"/>
                <a:gd name="connsiteX11" fmla="*/ 24535 w 32187"/>
                <a:gd name="connsiteY11" fmla="*/ 19350 h 43580"/>
                <a:gd name="connsiteX12" fmla="*/ 32060 w 32187"/>
                <a:gd name="connsiteY12" fmla="*/ 21827 h 43580"/>
                <a:gd name="connsiteX13" fmla="*/ 29202 w 32187"/>
                <a:gd name="connsiteY13" fmla="*/ 28018 h 43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187" h="43580">
                  <a:moveTo>
                    <a:pt x="29202" y="28018"/>
                  </a:moveTo>
                  <a:cubicBezTo>
                    <a:pt x="28345" y="28875"/>
                    <a:pt x="27393" y="29733"/>
                    <a:pt x="26535" y="30685"/>
                  </a:cubicBezTo>
                  <a:cubicBezTo>
                    <a:pt x="22344" y="33924"/>
                    <a:pt x="21868" y="39734"/>
                    <a:pt x="17963" y="43163"/>
                  </a:cubicBezTo>
                  <a:cubicBezTo>
                    <a:pt x="16439" y="43734"/>
                    <a:pt x="15010" y="43734"/>
                    <a:pt x="13581" y="43068"/>
                  </a:cubicBezTo>
                  <a:cubicBezTo>
                    <a:pt x="11200" y="39067"/>
                    <a:pt x="6819" y="40591"/>
                    <a:pt x="3485" y="39258"/>
                  </a:cubicBezTo>
                  <a:cubicBezTo>
                    <a:pt x="-1373" y="36495"/>
                    <a:pt x="56" y="32114"/>
                    <a:pt x="722" y="28018"/>
                  </a:cubicBezTo>
                  <a:cubicBezTo>
                    <a:pt x="1865" y="22970"/>
                    <a:pt x="9676" y="22875"/>
                    <a:pt x="9105" y="16588"/>
                  </a:cubicBezTo>
                  <a:cubicBezTo>
                    <a:pt x="9105" y="15064"/>
                    <a:pt x="9295" y="13540"/>
                    <a:pt x="9771" y="12016"/>
                  </a:cubicBezTo>
                  <a:cubicBezTo>
                    <a:pt x="11962" y="4777"/>
                    <a:pt x="17106" y="1062"/>
                    <a:pt x="24440" y="110"/>
                  </a:cubicBezTo>
                  <a:cubicBezTo>
                    <a:pt x="25964" y="-81"/>
                    <a:pt x="27583" y="-176"/>
                    <a:pt x="28631" y="1158"/>
                  </a:cubicBezTo>
                  <a:cubicBezTo>
                    <a:pt x="30060" y="2967"/>
                    <a:pt x="29012" y="4682"/>
                    <a:pt x="27774" y="6111"/>
                  </a:cubicBezTo>
                  <a:cubicBezTo>
                    <a:pt x="24440" y="10016"/>
                    <a:pt x="19582" y="13540"/>
                    <a:pt x="24535" y="19350"/>
                  </a:cubicBezTo>
                  <a:cubicBezTo>
                    <a:pt x="26631" y="21446"/>
                    <a:pt x="30060" y="19541"/>
                    <a:pt x="32060" y="21827"/>
                  </a:cubicBezTo>
                  <a:cubicBezTo>
                    <a:pt x="32726" y="24399"/>
                    <a:pt x="30631" y="26018"/>
                    <a:pt x="29202" y="28018"/>
                  </a:cubicBezTo>
                  <a:close/>
                </a:path>
              </a:pathLst>
            </a:custGeom>
            <a:solidFill>
              <a:srgbClr val="FBC1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:a16="http://schemas.microsoft.com/office/drawing/2014/main" id="{B5236CDC-9E78-49BA-AE1F-1258F3503567}"/>
                </a:ext>
              </a:extLst>
            </p:cNvPr>
            <p:cNvSpPr/>
            <p:nvPr/>
          </p:nvSpPr>
          <p:spPr>
            <a:xfrm>
              <a:off x="9190336" y="2027686"/>
              <a:ext cx="30861" cy="57253"/>
            </a:xfrm>
            <a:custGeom>
              <a:avLst/>
              <a:gdLst>
                <a:gd name="connsiteX0" fmla="*/ 0 w 30861"/>
                <a:gd name="connsiteY0" fmla="*/ 56207 h 57253"/>
                <a:gd name="connsiteX1" fmla="*/ 1048 w 30861"/>
                <a:gd name="connsiteY1" fmla="*/ 20964 h 57253"/>
                <a:gd name="connsiteX2" fmla="*/ 13811 w 30861"/>
                <a:gd name="connsiteY2" fmla="*/ 105 h 57253"/>
                <a:gd name="connsiteX3" fmla="*/ 30861 w 30861"/>
                <a:gd name="connsiteY3" fmla="*/ 17250 h 57253"/>
                <a:gd name="connsiteX4" fmla="*/ 30194 w 30861"/>
                <a:gd name="connsiteY4" fmla="*/ 18488 h 57253"/>
                <a:gd name="connsiteX5" fmla="*/ 24193 w 30861"/>
                <a:gd name="connsiteY5" fmla="*/ 15345 h 57253"/>
                <a:gd name="connsiteX6" fmla="*/ 22193 w 30861"/>
                <a:gd name="connsiteY6" fmla="*/ 13344 h 57253"/>
                <a:gd name="connsiteX7" fmla="*/ 20479 w 30861"/>
                <a:gd name="connsiteY7" fmla="*/ 10963 h 57253"/>
                <a:gd name="connsiteX8" fmla="*/ 8477 w 30861"/>
                <a:gd name="connsiteY8" fmla="*/ 15726 h 57253"/>
                <a:gd name="connsiteX9" fmla="*/ 6953 w 30861"/>
                <a:gd name="connsiteY9" fmla="*/ 26108 h 57253"/>
                <a:gd name="connsiteX10" fmla="*/ 7049 w 30861"/>
                <a:gd name="connsiteY10" fmla="*/ 43158 h 57253"/>
                <a:gd name="connsiteX11" fmla="*/ 6191 w 30861"/>
                <a:gd name="connsiteY11" fmla="*/ 48301 h 57253"/>
                <a:gd name="connsiteX12" fmla="*/ 2381 w 30861"/>
                <a:gd name="connsiteY12" fmla="*/ 57159 h 57253"/>
                <a:gd name="connsiteX13" fmla="*/ 0 w 30861"/>
                <a:gd name="connsiteY13" fmla="*/ 56207 h 57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0861" h="57253">
                  <a:moveTo>
                    <a:pt x="0" y="56207"/>
                  </a:moveTo>
                  <a:cubicBezTo>
                    <a:pt x="381" y="44491"/>
                    <a:pt x="476" y="32680"/>
                    <a:pt x="1048" y="20964"/>
                  </a:cubicBezTo>
                  <a:cubicBezTo>
                    <a:pt x="1524" y="11820"/>
                    <a:pt x="2000" y="1343"/>
                    <a:pt x="13811" y="105"/>
                  </a:cubicBezTo>
                  <a:cubicBezTo>
                    <a:pt x="25051" y="-1038"/>
                    <a:pt x="29337" y="7344"/>
                    <a:pt x="30861" y="17250"/>
                  </a:cubicBezTo>
                  <a:cubicBezTo>
                    <a:pt x="30670" y="17631"/>
                    <a:pt x="30480" y="18107"/>
                    <a:pt x="30194" y="18488"/>
                  </a:cubicBezTo>
                  <a:cubicBezTo>
                    <a:pt x="27432" y="18774"/>
                    <a:pt x="26003" y="16678"/>
                    <a:pt x="24193" y="15345"/>
                  </a:cubicBezTo>
                  <a:cubicBezTo>
                    <a:pt x="23431" y="14773"/>
                    <a:pt x="22765" y="14106"/>
                    <a:pt x="22193" y="13344"/>
                  </a:cubicBezTo>
                  <a:cubicBezTo>
                    <a:pt x="21622" y="12582"/>
                    <a:pt x="21050" y="11725"/>
                    <a:pt x="20479" y="10963"/>
                  </a:cubicBezTo>
                  <a:cubicBezTo>
                    <a:pt x="14192" y="6772"/>
                    <a:pt x="10573" y="9249"/>
                    <a:pt x="8477" y="15726"/>
                  </a:cubicBezTo>
                  <a:cubicBezTo>
                    <a:pt x="7334" y="19059"/>
                    <a:pt x="8763" y="22869"/>
                    <a:pt x="6953" y="26108"/>
                  </a:cubicBezTo>
                  <a:cubicBezTo>
                    <a:pt x="4191" y="31823"/>
                    <a:pt x="8477" y="37443"/>
                    <a:pt x="7049" y="43158"/>
                  </a:cubicBezTo>
                  <a:cubicBezTo>
                    <a:pt x="6191" y="44777"/>
                    <a:pt x="5524" y="46396"/>
                    <a:pt x="6191" y="48301"/>
                  </a:cubicBezTo>
                  <a:cubicBezTo>
                    <a:pt x="5905" y="51730"/>
                    <a:pt x="5429" y="55064"/>
                    <a:pt x="2381" y="57159"/>
                  </a:cubicBezTo>
                  <a:cubicBezTo>
                    <a:pt x="1333" y="57445"/>
                    <a:pt x="571" y="57064"/>
                    <a:pt x="0" y="56207"/>
                  </a:cubicBezTo>
                  <a:close/>
                </a:path>
              </a:pathLst>
            </a:custGeom>
            <a:solidFill>
              <a:srgbClr val="FBD12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76" name="Freeform: Shape 275">
              <a:extLst>
                <a:ext uri="{FF2B5EF4-FFF2-40B4-BE49-F238E27FC236}">
                  <a16:creationId xmlns:a16="http://schemas.microsoft.com/office/drawing/2014/main" id="{60355200-D508-4E60-B491-B3B62DB0F221}"/>
                </a:ext>
              </a:extLst>
            </p:cNvPr>
            <p:cNvSpPr/>
            <p:nvPr/>
          </p:nvSpPr>
          <p:spPr>
            <a:xfrm>
              <a:off x="9197038" y="2138912"/>
              <a:ext cx="24295" cy="67746"/>
            </a:xfrm>
            <a:custGeom>
              <a:avLst/>
              <a:gdLst>
                <a:gd name="connsiteX0" fmla="*/ 16538 w 24295"/>
                <a:gd name="connsiteY0" fmla="*/ 66711 h 67746"/>
                <a:gd name="connsiteX1" fmla="*/ 8156 w 24295"/>
                <a:gd name="connsiteY1" fmla="*/ 43946 h 67746"/>
                <a:gd name="connsiteX2" fmla="*/ 536 w 24295"/>
                <a:gd name="connsiteY2" fmla="*/ 3084 h 67746"/>
                <a:gd name="connsiteX3" fmla="*/ 536 w 24295"/>
                <a:gd name="connsiteY3" fmla="*/ 131 h 67746"/>
                <a:gd name="connsiteX4" fmla="*/ 5870 w 24295"/>
                <a:gd name="connsiteY4" fmla="*/ 3275 h 67746"/>
                <a:gd name="connsiteX5" fmla="*/ 12443 w 24295"/>
                <a:gd name="connsiteY5" fmla="*/ 28420 h 67746"/>
                <a:gd name="connsiteX6" fmla="*/ 21587 w 24295"/>
                <a:gd name="connsiteY6" fmla="*/ 55186 h 67746"/>
                <a:gd name="connsiteX7" fmla="*/ 23396 w 24295"/>
                <a:gd name="connsiteY7" fmla="*/ 61377 h 67746"/>
                <a:gd name="connsiteX8" fmla="*/ 23015 w 24295"/>
                <a:gd name="connsiteY8" fmla="*/ 67378 h 67746"/>
                <a:gd name="connsiteX9" fmla="*/ 16538 w 24295"/>
                <a:gd name="connsiteY9" fmla="*/ 66711 h 67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295" h="67746">
                  <a:moveTo>
                    <a:pt x="16538" y="66711"/>
                  </a:moveTo>
                  <a:cubicBezTo>
                    <a:pt x="11109" y="60139"/>
                    <a:pt x="9585" y="51852"/>
                    <a:pt x="8156" y="43946"/>
                  </a:cubicBezTo>
                  <a:cubicBezTo>
                    <a:pt x="5775" y="30325"/>
                    <a:pt x="4061" y="16514"/>
                    <a:pt x="536" y="3084"/>
                  </a:cubicBezTo>
                  <a:cubicBezTo>
                    <a:pt x="-130" y="2131"/>
                    <a:pt x="-226" y="1084"/>
                    <a:pt x="536" y="131"/>
                  </a:cubicBezTo>
                  <a:cubicBezTo>
                    <a:pt x="3299" y="-536"/>
                    <a:pt x="4537" y="1465"/>
                    <a:pt x="5870" y="3275"/>
                  </a:cubicBezTo>
                  <a:cubicBezTo>
                    <a:pt x="11776" y="10704"/>
                    <a:pt x="11300" y="19753"/>
                    <a:pt x="12443" y="28420"/>
                  </a:cubicBezTo>
                  <a:cubicBezTo>
                    <a:pt x="13681" y="37946"/>
                    <a:pt x="13300" y="48042"/>
                    <a:pt x="21587" y="55186"/>
                  </a:cubicBezTo>
                  <a:cubicBezTo>
                    <a:pt x="22063" y="57281"/>
                    <a:pt x="22444" y="59377"/>
                    <a:pt x="23396" y="61377"/>
                  </a:cubicBezTo>
                  <a:cubicBezTo>
                    <a:pt x="24063" y="63473"/>
                    <a:pt x="25206" y="65568"/>
                    <a:pt x="23015" y="67378"/>
                  </a:cubicBezTo>
                  <a:cubicBezTo>
                    <a:pt x="20729" y="67949"/>
                    <a:pt x="18539" y="67949"/>
                    <a:pt x="16538" y="66711"/>
                  </a:cubicBezTo>
                  <a:close/>
                </a:path>
              </a:pathLst>
            </a:custGeom>
            <a:solidFill>
              <a:srgbClr val="F9C61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:a16="http://schemas.microsoft.com/office/drawing/2014/main" id="{18F55C9D-7FEF-41E8-99C3-C51A15F3D27F}"/>
                </a:ext>
              </a:extLst>
            </p:cNvPr>
            <p:cNvSpPr/>
            <p:nvPr/>
          </p:nvSpPr>
          <p:spPr>
            <a:xfrm>
              <a:off x="9261487" y="2048291"/>
              <a:ext cx="37591" cy="50142"/>
            </a:xfrm>
            <a:custGeom>
              <a:avLst/>
              <a:gdLst>
                <a:gd name="connsiteX0" fmla="*/ 0 w 37591"/>
                <a:gd name="connsiteY0" fmla="*/ 10932 h 50142"/>
                <a:gd name="connsiteX1" fmla="*/ 25908 w 37591"/>
                <a:gd name="connsiteY1" fmla="*/ 645 h 50142"/>
                <a:gd name="connsiteX2" fmla="*/ 37433 w 37591"/>
                <a:gd name="connsiteY2" fmla="*/ 9503 h 50142"/>
                <a:gd name="connsiteX3" fmla="*/ 31528 w 37591"/>
                <a:gd name="connsiteY3" fmla="*/ 42174 h 50142"/>
                <a:gd name="connsiteX4" fmla="*/ 30194 w 37591"/>
                <a:gd name="connsiteY4" fmla="*/ 49794 h 50142"/>
                <a:gd name="connsiteX5" fmla="*/ 26194 w 37591"/>
                <a:gd name="connsiteY5" fmla="*/ 48079 h 50142"/>
                <a:gd name="connsiteX6" fmla="*/ 25813 w 37591"/>
                <a:gd name="connsiteY6" fmla="*/ 41507 h 50142"/>
                <a:gd name="connsiteX7" fmla="*/ 27813 w 37591"/>
                <a:gd name="connsiteY7" fmla="*/ 33792 h 50142"/>
                <a:gd name="connsiteX8" fmla="*/ 30194 w 37591"/>
                <a:gd name="connsiteY8" fmla="*/ 28172 h 50142"/>
                <a:gd name="connsiteX9" fmla="*/ 31337 w 37591"/>
                <a:gd name="connsiteY9" fmla="*/ 16837 h 50142"/>
                <a:gd name="connsiteX10" fmla="*/ 30194 w 37591"/>
                <a:gd name="connsiteY10" fmla="*/ 12456 h 50142"/>
                <a:gd name="connsiteX11" fmla="*/ 23336 w 37591"/>
                <a:gd name="connsiteY11" fmla="*/ 8551 h 50142"/>
                <a:gd name="connsiteX12" fmla="*/ 0 w 37591"/>
                <a:gd name="connsiteY12" fmla="*/ 10932 h 50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7591" h="50142">
                  <a:moveTo>
                    <a:pt x="0" y="10932"/>
                  </a:moveTo>
                  <a:cubicBezTo>
                    <a:pt x="8001" y="5979"/>
                    <a:pt x="16859" y="3026"/>
                    <a:pt x="25908" y="645"/>
                  </a:cubicBezTo>
                  <a:cubicBezTo>
                    <a:pt x="33338" y="-1355"/>
                    <a:pt x="37052" y="1216"/>
                    <a:pt x="37433" y="9503"/>
                  </a:cubicBezTo>
                  <a:cubicBezTo>
                    <a:pt x="38005" y="20933"/>
                    <a:pt x="37243" y="31982"/>
                    <a:pt x="31528" y="42174"/>
                  </a:cubicBezTo>
                  <a:cubicBezTo>
                    <a:pt x="30194" y="44650"/>
                    <a:pt x="29813" y="47127"/>
                    <a:pt x="30194" y="49794"/>
                  </a:cubicBezTo>
                  <a:cubicBezTo>
                    <a:pt x="28194" y="50746"/>
                    <a:pt x="27051" y="49603"/>
                    <a:pt x="26194" y="48079"/>
                  </a:cubicBezTo>
                  <a:cubicBezTo>
                    <a:pt x="25336" y="45984"/>
                    <a:pt x="25336" y="43698"/>
                    <a:pt x="25813" y="41507"/>
                  </a:cubicBezTo>
                  <a:cubicBezTo>
                    <a:pt x="26480" y="38935"/>
                    <a:pt x="27242" y="36364"/>
                    <a:pt x="27813" y="33792"/>
                  </a:cubicBezTo>
                  <a:cubicBezTo>
                    <a:pt x="28384" y="31792"/>
                    <a:pt x="29337" y="29982"/>
                    <a:pt x="30194" y="28172"/>
                  </a:cubicBezTo>
                  <a:cubicBezTo>
                    <a:pt x="31909" y="24553"/>
                    <a:pt x="31909" y="20647"/>
                    <a:pt x="31337" y="16837"/>
                  </a:cubicBezTo>
                  <a:cubicBezTo>
                    <a:pt x="31052" y="15409"/>
                    <a:pt x="30575" y="13980"/>
                    <a:pt x="30194" y="12456"/>
                  </a:cubicBezTo>
                  <a:cubicBezTo>
                    <a:pt x="29718" y="7884"/>
                    <a:pt x="27622" y="8074"/>
                    <a:pt x="23336" y="8551"/>
                  </a:cubicBezTo>
                  <a:cubicBezTo>
                    <a:pt x="15716" y="9598"/>
                    <a:pt x="8287" y="15694"/>
                    <a:pt x="0" y="10932"/>
                  </a:cubicBezTo>
                  <a:close/>
                </a:path>
              </a:pathLst>
            </a:custGeom>
            <a:solidFill>
              <a:srgbClr val="FACB2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78" name="Freeform: Shape 277">
              <a:extLst>
                <a:ext uri="{FF2B5EF4-FFF2-40B4-BE49-F238E27FC236}">
                  <a16:creationId xmlns:a16="http://schemas.microsoft.com/office/drawing/2014/main" id="{FC09A3B7-AD1A-4BEE-8FBB-30EB7BB62D8D}"/>
                </a:ext>
              </a:extLst>
            </p:cNvPr>
            <p:cNvSpPr/>
            <p:nvPr/>
          </p:nvSpPr>
          <p:spPr>
            <a:xfrm>
              <a:off x="9243047" y="2051413"/>
              <a:ext cx="50790" cy="20783"/>
            </a:xfrm>
            <a:custGeom>
              <a:avLst/>
              <a:gdLst>
                <a:gd name="connsiteX0" fmla="*/ 18440 w 50790"/>
                <a:gd name="connsiteY0" fmla="*/ 7810 h 20783"/>
                <a:gd name="connsiteX1" fmla="*/ 49206 w 50790"/>
                <a:gd name="connsiteY1" fmla="*/ 0 h 20783"/>
                <a:gd name="connsiteX2" fmla="*/ 50730 w 50790"/>
                <a:gd name="connsiteY2" fmla="*/ 10192 h 20783"/>
                <a:gd name="connsiteX3" fmla="*/ 44920 w 50790"/>
                <a:gd name="connsiteY3" fmla="*/ 12002 h 20783"/>
                <a:gd name="connsiteX4" fmla="*/ 36157 w 50790"/>
                <a:gd name="connsiteY4" fmla="*/ 11049 h 20783"/>
                <a:gd name="connsiteX5" fmla="*/ 27584 w 50790"/>
                <a:gd name="connsiteY5" fmla="*/ 15621 h 20783"/>
                <a:gd name="connsiteX6" fmla="*/ 15392 w 50790"/>
                <a:gd name="connsiteY6" fmla="*/ 18193 h 20783"/>
                <a:gd name="connsiteX7" fmla="*/ 7487 w 50790"/>
                <a:gd name="connsiteY7" fmla="*/ 20479 h 20783"/>
                <a:gd name="connsiteX8" fmla="*/ 3391 w 50790"/>
                <a:gd name="connsiteY8" fmla="*/ 20288 h 20783"/>
                <a:gd name="connsiteX9" fmla="*/ 57 w 50790"/>
                <a:gd name="connsiteY9" fmla="*/ 14383 h 20783"/>
                <a:gd name="connsiteX10" fmla="*/ 914 w 50790"/>
                <a:gd name="connsiteY10" fmla="*/ 12097 h 20783"/>
                <a:gd name="connsiteX11" fmla="*/ 18440 w 50790"/>
                <a:gd name="connsiteY11" fmla="*/ 7810 h 207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0790" h="20783">
                  <a:moveTo>
                    <a:pt x="18440" y="7810"/>
                  </a:moveTo>
                  <a:cubicBezTo>
                    <a:pt x="28823" y="5715"/>
                    <a:pt x="39491" y="4667"/>
                    <a:pt x="49206" y="0"/>
                  </a:cubicBezTo>
                  <a:cubicBezTo>
                    <a:pt x="51778" y="3524"/>
                    <a:pt x="50349" y="6953"/>
                    <a:pt x="50730" y="10192"/>
                  </a:cubicBezTo>
                  <a:cubicBezTo>
                    <a:pt x="49206" y="12002"/>
                    <a:pt x="47111" y="12192"/>
                    <a:pt x="44920" y="12002"/>
                  </a:cubicBezTo>
                  <a:cubicBezTo>
                    <a:pt x="42062" y="11430"/>
                    <a:pt x="39205" y="10573"/>
                    <a:pt x="36157" y="11049"/>
                  </a:cubicBezTo>
                  <a:cubicBezTo>
                    <a:pt x="32633" y="11335"/>
                    <a:pt x="30442" y="14097"/>
                    <a:pt x="27584" y="15621"/>
                  </a:cubicBezTo>
                  <a:cubicBezTo>
                    <a:pt x="23393" y="15812"/>
                    <a:pt x="19107" y="15907"/>
                    <a:pt x="15392" y="18193"/>
                  </a:cubicBezTo>
                  <a:cubicBezTo>
                    <a:pt x="12535" y="18383"/>
                    <a:pt x="9963" y="19050"/>
                    <a:pt x="7487" y="20479"/>
                  </a:cubicBezTo>
                  <a:cubicBezTo>
                    <a:pt x="6058" y="20955"/>
                    <a:pt x="4724" y="20860"/>
                    <a:pt x="3391" y="20288"/>
                  </a:cubicBezTo>
                  <a:cubicBezTo>
                    <a:pt x="1486" y="18764"/>
                    <a:pt x="1200" y="16383"/>
                    <a:pt x="57" y="14383"/>
                  </a:cubicBezTo>
                  <a:cubicBezTo>
                    <a:pt x="-133" y="13430"/>
                    <a:pt x="152" y="12668"/>
                    <a:pt x="914" y="12097"/>
                  </a:cubicBezTo>
                  <a:cubicBezTo>
                    <a:pt x="7391" y="13335"/>
                    <a:pt x="12440" y="8668"/>
                    <a:pt x="18440" y="7810"/>
                  </a:cubicBezTo>
                  <a:close/>
                </a:path>
              </a:pathLst>
            </a:custGeom>
            <a:solidFill>
              <a:srgbClr val="F9C70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79" name="Freeform: Shape 278">
              <a:extLst>
                <a:ext uri="{FF2B5EF4-FFF2-40B4-BE49-F238E27FC236}">
                  <a16:creationId xmlns:a16="http://schemas.microsoft.com/office/drawing/2014/main" id="{DFD7CF46-3873-4372-84DF-B25775E064F1}"/>
                </a:ext>
              </a:extLst>
            </p:cNvPr>
            <p:cNvSpPr/>
            <p:nvPr/>
          </p:nvSpPr>
          <p:spPr>
            <a:xfrm>
              <a:off x="9117820" y="2113611"/>
              <a:ext cx="55370" cy="24376"/>
            </a:xfrm>
            <a:custGeom>
              <a:avLst/>
              <a:gdLst>
                <a:gd name="connsiteX0" fmla="*/ 52037 w 55370"/>
                <a:gd name="connsiteY0" fmla="*/ 23622 h 24376"/>
                <a:gd name="connsiteX1" fmla="*/ 13746 w 55370"/>
                <a:gd name="connsiteY1" fmla="*/ 22193 h 24376"/>
                <a:gd name="connsiteX2" fmla="*/ 30 w 55370"/>
                <a:gd name="connsiteY2" fmla="*/ 12763 h 24376"/>
                <a:gd name="connsiteX3" fmla="*/ 10889 w 55370"/>
                <a:gd name="connsiteY3" fmla="*/ 0 h 24376"/>
                <a:gd name="connsiteX4" fmla="*/ 12032 w 55370"/>
                <a:gd name="connsiteY4" fmla="*/ 857 h 24376"/>
                <a:gd name="connsiteX5" fmla="*/ 7745 w 55370"/>
                <a:gd name="connsiteY5" fmla="*/ 9334 h 24376"/>
                <a:gd name="connsiteX6" fmla="*/ 6983 w 55370"/>
                <a:gd name="connsiteY6" fmla="*/ 11811 h 24376"/>
                <a:gd name="connsiteX7" fmla="*/ 19747 w 55370"/>
                <a:gd name="connsiteY7" fmla="*/ 16573 h 24376"/>
                <a:gd name="connsiteX8" fmla="*/ 43083 w 55370"/>
                <a:gd name="connsiteY8" fmla="*/ 17907 h 24376"/>
                <a:gd name="connsiteX9" fmla="*/ 55370 w 55370"/>
                <a:gd name="connsiteY9" fmla="*/ 23050 h 24376"/>
                <a:gd name="connsiteX10" fmla="*/ 52037 w 55370"/>
                <a:gd name="connsiteY10" fmla="*/ 23622 h 24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5370" h="24376">
                  <a:moveTo>
                    <a:pt x="52037" y="23622"/>
                  </a:moveTo>
                  <a:cubicBezTo>
                    <a:pt x="39178" y="25051"/>
                    <a:pt x="26414" y="24384"/>
                    <a:pt x="13746" y="22193"/>
                  </a:cubicBezTo>
                  <a:cubicBezTo>
                    <a:pt x="7936" y="21145"/>
                    <a:pt x="697" y="20764"/>
                    <a:pt x="30" y="12763"/>
                  </a:cubicBezTo>
                  <a:cubicBezTo>
                    <a:pt x="-446" y="5810"/>
                    <a:pt x="4793" y="2095"/>
                    <a:pt x="10889" y="0"/>
                  </a:cubicBezTo>
                  <a:cubicBezTo>
                    <a:pt x="11270" y="286"/>
                    <a:pt x="11651" y="571"/>
                    <a:pt x="12032" y="857"/>
                  </a:cubicBezTo>
                  <a:cubicBezTo>
                    <a:pt x="12508" y="4667"/>
                    <a:pt x="9460" y="6572"/>
                    <a:pt x="7745" y="9334"/>
                  </a:cubicBezTo>
                  <a:cubicBezTo>
                    <a:pt x="7364" y="10096"/>
                    <a:pt x="7079" y="10954"/>
                    <a:pt x="6983" y="11811"/>
                  </a:cubicBezTo>
                  <a:cubicBezTo>
                    <a:pt x="9460" y="18097"/>
                    <a:pt x="15365" y="15240"/>
                    <a:pt x="19747" y="16573"/>
                  </a:cubicBezTo>
                  <a:cubicBezTo>
                    <a:pt x="27462" y="18574"/>
                    <a:pt x="35368" y="17335"/>
                    <a:pt x="43083" y="17907"/>
                  </a:cubicBezTo>
                  <a:cubicBezTo>
                    <a:pt x="47655" y="18288"/>
                    <a:pt x="53084" y="16954"/>
                    <a:pt x="55370" y="23050"/>
                  </a:cubicBezTo>
                  <a:cubicBezTo>
                    <a:pt x="54418" y="24384"/>
                    <a:pt x="53275" y="24575"/>
                    <a:pt x="52037" y="23622"/>
                  </a:cubicBezTo>
                  <a:close/>
                </a:path>
              </a:pathLst>
            </a:custGeom>
            <a:solidFill>
              <a:srgbClr val="F7CD2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:a16="http://schemas.microsoft.com/office/drawing/2014/main" id="{F12D5139-2A58-412A-B148-0949BED4DB6E}"/>
                </a:ext>
              </a:extLst>
            </p:cNvPr>
            <p:cNvSpPr/>
            <p:nvPr/>
          </p:nvSpPr>
          <p:spPr>
            <a:xfrm>
              <a:off x="9128709" y="2092676"/>
              <a:ext cx="46864" cy="23328"/>
            </a:xfrm>
            <a:custGeom>
              <a:avLst/>
              <a:gdLst>
                <a:gd name="connsiteX0" fmla="*/ 0 w 46864"/>
                <a:gd name="connsiteY0" fmla="*/ 20935 h 23328"/>
                <a:gd name="connsiteX1" fmla="*/ 40958 w 46864"/>
                <a:gd name="connsiteY1" fmla="*/ 742 h 23328"/>
                <a:gd name="connsiteX2" fmla="*/ 45911 w 46864"/>
                <a:gd name="connsiteY2" fmla="*/ 171 h 23328"/>
                <a:gd name="connsiteX3" fmla="*/ 45244 w 46864"/>
                <a:gd name="connsiteY3" fmla="*/ 6267 h 23328"/>
                <a:gd name="connsiteX4" fmla="*/ 39719 w 46864"/>
                <a:gd name="connsiteY4" fmla="*/ 9505 h 23328"/>
                <a:gd name="connsiteX5" fmla="*/ 25622 w 46864"/>
                <a:gd name="connsiteY5" fmla="*/ 13696 h 23328"/>
                <a:gd name="connsiteX6" fmla="*/ 5334 w 46864"/>
                <a:gd name="connsiteY6" fmla="*/ 23316 h 23328"/>
                <a:gd name="connsiteX7" fmla="*/ 762 w 46864"/>
                <a:gd name="connsiteY7" fmla="*/ 21697 h 23328"/>
                <a:gd name="connsiteX8" fmla="*/ 0 w 46864"/>
                <a:gd name="connsiteY8" fmla="*/ 20935 h 23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864" h="23328">
                  <a:moveTo>
                    <a:pt x="0" y="20935"/>
                  </a:moveTo>
                  <a:cubicBezTo>
                    <a:pt x="13049" y="12934"/>
                    <a:pt x="25146" y="3123"/>
                    <a:pt x="40958" y="742"/>
                  </a:cubicBezTo>
                  <a:cubicBezTo>
                    <a:pt x="42577" y="75"/>
                    <a:pt x="44196" y="-210"/>
                    <a:pt x="45911" y="171"/>
                  </a:cubicBezTo>
                  <a:cubicBezTo>
                    <a:pt x="47816" y="2457"/>
                    <a:pt x="46482" y="4362"/>
                    <a:pt x="45244" y="6267"/>
                  </a:cubicBezTo>
                  <a:cubicBezTo>
                    <a:pt x="43720" y="7981"/>
                    <a:pt x="41910" y="9029"/>
                    <a:pt x="39719" y="9505"/>
                  </a:cubicBezTo>
                  <a:cubicBezTo>
                    <a:pt x="34576" y="9410"/>
                    <a:pt x="29623" y="9791"/>
                    <a:pt x="25622" y="13696"/>
                  </a:cubicBezTo>
                  <a:cubicBezTo>
                    <a:pt x="18479" y="15982"/>
                    <a:pt x="12859" y="21697"/>
                    <a:pt x="5334" y="23316"/>
                  </a:cubicBezTo>
                  <a:cubicBezTo>
                    <a:pt x="3620" y="23412"/>
                    <a:pt x="2000" y="22935"/>
                    <a:pt x="762" y="21697"/>
                  </a:cubicBezTo>
                  <a:lnTo>
                    <a:pt x="0" y="20935"/>
                  </a:lnTo>
                  <a:close/>
                </a:path>
              </a:pathLst>
            </a:custGeom>
            <a:solidFill>
              <a:srgbClr val="FDD41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81" name="Freeform: Shape 280">
              <a:extLst>
                <a:ext uri="{FF2B5EF4-FFF2-40B4-BE49-F238E27FC236}">
                  <a16:creationId xmlns:a16="http://schemas.microsoft.com/office/drawing/2014/main" id="{F989F52F-029E-401E-93A8-A9A62237BF78}"/>
                </a:ext>
              </a:extLst>
            </p:cNvPr>
            <p:cNvSpPr/>
            <p:nvPr/>
          </p:nvSpPr>
          <p:spPr>
            <a:xfrm>
              <a:off x="9284538" y="2139329"/>
              <a:ext cx="43338" cy="11318"/>
            </a:xfrm>
            <a:custGeom>
              <a:avLst/>
              <a:gdLst>
                <a:gd name="connsiteX0" fmla="*/ 0 w 43338"/>
                <a:gd name="connsiteY0" fmla="*/ 6858 h 11318"/>
                <a:gd name="connsiteX1" fmla="*/ 43339 w 43338"/>
                <a:gd name="connsiteY1" fmla="*/ 0 h 11318"/>
                <a:gd name="connsiteX2" fmla="*/ 21622 w 43338"/>
                <a:gd name="connsiteY2" fmla="*/ 11239 h 11318"/>
                <a:gd name="connsiteX3" fmla="*/ 0 w 43338"/>
                <a:gd name="connsiteY3" fmla="*/ 6858 h 113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338" h="11318">
                  <a:moveTo>
                    <a:pt x="0" y="6858"/>
                  </a:moveTo>
                  <a:cubicBezTo>
                    <a:pt x="14573" y="5620"/>
                    <a:pt x="30290" y="11239"/>
                    <a:pt x="43339" y="0"/>
                  </a:cubicBezTo>
                  <a:cubicBezTo>
                    <a:pt x="39910" y="11144"/>
                    <a:pt x="29908" y="10573"/>
                    <a:pt x="21622" y="11239"/>
                  </a:cubicBezTo>
                  <a:cubicBezTo>
                    <a:pt x="14383" y="11716"/>
                    <a:pt x="6858" y="10001"/>
                    <a:pt x="0" y="6858"/>
                  </a:cubicBezTo>
                  <a:close/>
                </a:path>
              </a:pathLst>
            </a:custGeom>
            <a:solidFill>
              <a:srgbClr val="F7D03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id="{9F92E090-A27D-47F6-AE22-32C2B26C0027}"/>
                </a:ext>
              </a:extLst>
            </p:cNvPr>
            <p:cNvSpPr/>
            <p:nvPr/>
          </p:nvSpPr>
          <p:spPr>
            <a:xfrm>
              <a:off x="9249486" y="2137995"/>
              <a:ext cx="28384" cy="24955"/>
            </a:xfrm>
            <a:custGeom>
              <a:avLst/>
              <a:gdLst>
                <a:gd name="connsiteX0" fmla="*/ 28289 w 28384"/>
                <a:gd name="connsiteY0" fmla="*/ 3620 h 24955"/>
                <a:gd name="connsiteX1" fmla="*/ 28384 w 28384"/>
                <a:gd name="connsiteY1" fmla="*/ 5620 h 24955"/>
                <a:gd name="connsiteX2" fmla="*/ 11144 w 28384"/>
                <a:gd name="connsiteY2" fmla="*/ 17812 h 24955"/>
                <a:gd name="connsiteX3" fmla="*/ 5429 w 28384"/>
                <a:gd name="connsiteY3" fmla="*/ 24194 h 24955"/>
                <a:gd name="connsiteX4" fmla="*/ 2477 w 28384"/>
                <a:gd name="connsiteY4" fmla="*/ 24765 h 24955"/>
                <a:gd name="connsiteX5" fmla="*/ 0 w 28384"/>
                <a:gd name="connsiteY5" fmla="*/ 20765 h 24955"/>
                <a:gd name="connsiteX6" fmla="*/ 17621 w 28384"/>
                <a:gd name="connsiteY6" fmla="*/ 2667 h 24955"/>
                <a:gd name="connsiteX7" fmla="*/ 23432 w 28384"/>
                <a:gd name="connsiteY7" fmla="*/ 0 h 24955"/>
                <a:gd name="connsiteX8" fmla="*/ 28289 w 28384"/>
                <a:gd name="connsiteY8" fmla="*/ 3620 h 24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384" h="24955">
                  <a:moveTo>
                    <a:pt x="28289" y="3620"/>
                  </a:moveTo>
                  <a:cubicBezTo>
                    <a:pt x="28289" y="4286"/>
                    <a:pt x="28289" y="4953"/>
                    <a:pt x="28384" y="5620"/>
                  </a:cubicBezTo>
                  <a:cubicBezTo>
                    <a:pt x="19336" y="4858"/>
                    <a:pt x="16097" y="12668"/>
                    <a:pt x="11144" y="17812"/>
                  </a:cubicBezTo>
                  <a:cubicBezTo>
                    <a:pt x="9239" y="19812"/>
                    <a:pt x="8573" y="23146"/>
                    <a:pt x="5429" y="24194"/>
                  </a:cubicBezTo>
                  <a:cubicBezTo>
                    <a:pt x="4572" y="24955"/>
                    <a:pt x="3620" y="25146"/>
                    <a:pt x="2477" y="24765"/>
                  </a:cubicBezTo>
                  <a:cubicBezTo>
                    <a:pt x="1048" y="23813"/>
                    <a:pt x="95" y="22574"/>
                    <a:pt x="0" y="20765"/>
                  </a:cubicBezTo>
                  <a:cubicBezTo>
                    <a:pt x="2762" y="11716"/>
                    <a:pt x="11716" y="8763"/>
                    <a:pt x="17621" y="2667"/>
                  </a:cubicBezTo>
                  <a:cubicBezTo>
                    <a:pt x="19336" y="1238"/>
                    <a:pt x="21146" y="191"/>
                    <a:pt x="23432" y="0"/>
                  </a:cubicBezTo>
                  <a:cubicBezTo>
                    <a:pt x="25813" y="191"/>
                    <a:pt x="27527" y="1143"/>
                    <a:pt x="28289" y="3620"/>
                  </a:cubicBezTo>
                  <a:close/>
                </a:path>
              </a:pathLst>
            </a:custGeom>
            <a:solidFill>
              <a:srgbClr val="FCC40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83" name="Freeform: Shape 282">
              <a:extLst>
                <a:ext uri="{FF2B5EF4-FFF2-40B4-BE49-F238E27FC236}">
                  <a16:creationId xmlns:a16="http://schemas.microsoft.com/office/drawing/2014/main" id="{52590FEB-82E5-4406-9333-D48FB2588F48}"/>
                </a:ext>
              </a:extLst>
            </p:cNvPr>
            <p:cNvSpPr/>
            <p:nvPr/>
          </p:nvSpPr>
          <p:spPr>
            <a:xfrm>
              <a:off x="9226150" y="2173523"/>
              <a:ext cx="19240" cy="30098"/>
            </a:xfrm>
            <a:custGeom>
              <a:avLst/>
              <a:gdLst>
                <a:gd name="connsiteX0" fmla="*/ 10478 w 19240"/>
                <a:gd name="connsiteY0" fmla="*/ 11430 h 30098"/>
                <a:gd name="connsiteX1" fmla="*/ 19241 w 19240"/>
                <a:gd name="connsiteY1" fmla="*/ 0 h 30098"/>
                <a:gd name="connsiteX2" fmla="*/ 6191 w 19240"/>
                <a:gd name="connsiteY2" fmla="*/ 30099 h 30098"/>
                <a:gd name="connsiteX3" fmla="*/ 762 w 19240"/>
                <a:gd name="connsiteY3" fmla="*/ 27813 h 30098"/>
                <a:gd name="connsiteX4" fmla="*/ 191 w 19240"/>
                <a:gd name="connsiteY4" fmla="*/ 23432 h 30098"/>
                <a:gd name="connsiteX5" fmla="*/ 2476 w 19240"/>
                <a:gd name="connsiteY5" fmla="*/ 19622 h 30098"/>
                <a:gd name="connsiteX6" fmla="*/ 10478 w 19240"/>
                <a:gd name="connsiteY6" fmla="*/ 11430 h 300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240" h="30098">
                  <a:moveTo>
                    <a:pt x="10478" y="11430"/>
                  </a:moveTo>
                  <a:cubicBezTo>
                    <a:pt x="13335" y="7620"/>
                    <a:pt x="11906" y="381"/>
                    <a:pt x="19241" y="0"/>
                  </a:cubicBezTo>
                  <a:cubicBezTo>
                    <a:pt x="17050" y="10954"/>
                    <a:pt x="8287" y="19145"/>
                    <a:pt x="6191" y="30099"/>
                  </a:cubicBezTo>
                  <a:cubicBezTo>
                    <a:pt x="4096" y="30099"/>
                    <a:pt x="2191" y="29337"/>
                    <a:pt x="762" y="27813"/>
                  </a:cubicBezTo>
                  <a:cubicBezTo>
                    <a:pt x="0" y="26384"/>
                    <a:pt x="-190" y="24955"/>
                    <a:pt x="191" y="23432"/>
                  </a:cubicBezTo>
                  <a:cubicBezTo>
                    <a:pt x="667" y="22003"/>
                    <a:pt x="1524" y="20764"/>
                    <a:pt x="2476" y="19622"/>
                  </a:cubicBezTo>
                  <a:cubicBezTo>
                    <a:pt x="4762" y="16573"/>
                    <a:pt x="7048" y="13430"/>
                    <a:pt x="10478" y="11430"/>
                  </a:cubicBezTo>
                  <a:close/>
                </a:path>
              </a:pathLst>
            </a:custGeom>
            <a:solidFill>
              <a:srgbClr val="FAC11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84" name="Freeform: Shape 283">
              <a:extLst>
                <a:ext uri="{FF2B5EF4-FFF2-40B4-BE49-F238E27FC236}">
                  <a16:creationId xmlns:a16="http://schemas.microsoft.com/office/drawing/2014/main" id="{505BA86F-C0EB-4DE0-A2D4-A04296764CA0}"/>
                </a:ext>
              </a:extLst>
            </p:cNvPr>
            <p:cNvSpPr/>
            <p:nvPr/>
          </p:nvSpPr>
          <p:spPr>
            <a:xfrm>
              <a:off x="9281674" y="2095894"/>
              <a:ext cx="19545" cy="13592"/>
            </a:xfrm>
            <a:custGeom>
              <a:avLst/>
              <a:gdLst>
                <a:gd name="connsiteX0" fmla="*/ 7151 w 19545"/>
                <a:gd name="connsiteY0" fmla="*/ 0 h 13592"/>
                <a:gd name="connsiteX1" fmla="*/ 10008 w 19545"/>
                <a:gd name="connsiteY1" fmla="*/ 2191 h 13592"/>
                <a:gd name="connsiteX2" fmla="*/ 18962 w 19545"/>
                <a:gd name="connsiteY2" fmla="*/ 8954 h 13592"/>
                <a:gd name="connsiteX3" fmla="*/ 19057 w 19545"/>
                <a:gd name="connsiteY3" fmla="*/ 11906 h 13592"/>
                <a:gd name="connsiteX4" fmla="*/ 11342 w 19545"/>
                <a:gd name="connsiteY4" fmla="*/ 13240 h 13592"/>
                <a:gd name="connsiteX5" fmla="*/ 3150 w 19545"/>
                <a:gd name="connsiteY5" fmla="*/ 9811 h 13592"/>
                <a:gd name="connsiteX6" fmla="*/ 7151 w 19545"/>
                <a:gd name="connsiteY6" fmla="*/ 0 h 13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545" h="13592">
                  <a:moveTo>
                    <a:pt x="7151" y="0"/>
                  </a:moveTo>
                  <a:cubicBezTo>
                    <a:pt x="8103" y="762"/>
                    <a:pt x="9056" y="1429"/>
                    <a:pt x="10008" y="2191"/>
                  </a:cubicBezTo>
                  <a:cubicBezTo>
                    <a:pt x="13437" y="3810"/>
                    <a:pt x="16676" y="5715"/>
                    <a:pt x="18962" y="8954"/>
                  </a:cubicBezTo>
                  <a:cubicBezTo>
                    <a:pt x="19724" y="9906"/>
                    <a:pt x="19724" y="10954"/>
                    <a:pt x="19057" y="11906"/>
                  </a:cubicBezTo>
                  <a:cubicBezTo>
                    <a:pt x="16771" y="13716"/>
                    <a:pt x="14104" y="13907"/>
                    <a:pt x="11342" y="13240"/>
                  </a:cubicBezTo>
                  <a:cubicBezTo>
                    <a:pt x="8675" y="12097"/>
                    <a:pt x="6198" y="10382"/>
                    <a:pt x="3150" y="9811"/>
                  </a:cubicBezTo>
                  <a:cubicBezTo>
                    <a:pt x="-2946" y="3620"/>
                    <a:pt x="578" y="1238"/>
                    <a:pt x="7151" y="0"/>
                  </a:cubicBezTo>
                  <a:close/>
                </a:path>
              </a:pathLst>
            </a:custGeom>
            <a:solidFill>
              <a:srgbClr val="F9BF0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85" name="Freeform: Shape 284">
              <a:extLst>
                <a:ext uri="{FF2B5EF4-FFF2-40B4-BE49-F238E27FC236}">
                  <a16:creationId xmlns:a16="http://schemas.microsoft.com/office/drawing/2014/main" id="{54BA3966-5814-485B-B0B6-E4068704F526}"/>
                </a:ext>
              </a:extLst>
            </p:cNvPr>
            <p:cNvSpPr/>
            <p:nvPr/>
          </p:nvSpPr>
          <p:spPr>
            <a:xfrm>
              <a:off x="9169857" y="2131462"/>
              <a:ext cx="27908" cy="10628"/>
            </a:xfrm>
            <a:custGeom>
              <a:avLst/>
              <a:gdLst>
                <a:gd name="connsiteX0" fmla="*/ 0 w 27908"/>
                <a:gd name="connsiteY0" fmla="*/ 5771 h 10628"/>
                <a:gd name="connsiteX1" fmla="*/ 3048 w 27908"/>
                <a:gd name="connsiteY1" fmla="*/ 5199 h 10628"/>
                <a:gd name="connsiteX2" fmla="*/ 12192 w 27908"/>
                <a:gd name="connsiteY2" fmla="*/ 151 h 10628"/>
                <a:gd name="connsiteX3" fmla="*/ 21717 w 27908"/>
                <a:gd name="connsiteY3" fmla="*/ 913 h 10628"/>
                <a:gd name="connsiteX4" fmla="*/ 27908 w 27908"/>
                <a:gd name="connsiteY4" fmla="*/ 7866 h 10628"/>
                <a:gd name="connsiteX5" fmla="*/ 27622 w 27908"/>
                <a:gd name="connsiteY5" fmla="*/ 10628 h 10628"/>
                <a:gd name="connsiteX6" fmla="*/ 0 w 27908"/>
                <a:gd name="connsiteY6" fmla="*/ 5771 h 1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908" h="10628">
                  <a:moveTo>
                    <a:pt x="0" y="5771"/>
                  </a:moveTo>
                  <a:cubicBezTo>
                    <a:pt x="1048" y="5580"/>
                    <a:pt x="2000" y="5390"/>
                    <a:pt x="3048" y="5199"/>
                  </a:cubicBezTo>
                  <a:cubicBezTo>
                    <a:pt x="5620" y="2723"/>
                    <a:pt x="9239" y="2056"/>
                    <a:pt x="12192" y="151"/>
                  </a:cubicBezTo>
                  <a:cubicBezTo>
                    <a:pt x="15430" y="-325"/>
                    <a:pt x="18574" y="437"/>
                    <a:pt x="21717" y="913"/>
                  </a:cubicBezTo>
                  <a:cubicBezTo>
                    <a:pt x="25336" y="1865"/>
                    <a:pt x="27908" y="3770"/>
                    <a:pt x="27908" y="7866"/>
                  </a:cubicBezTo>
                  <a:cubicBezTo>
                    <a:pt x="27813" y="8819"/>
                    <a:pt x="27718" y="9676"/>
                    <a:pt x="27622" y="10628"/>
                  </a:cubicBezTo>
                  <a:cubicBezTo>
                    <a:pt x="19241" y="4628"/>
                    <a:pt x="8858" y="9676"/>
                    <a:pt x="0" y="5771"/>
                  </a:cubicBezTo>
                  <a:close/>
                </a:path>
              </a:pathLst>
            </a:custGeom>
            <a:solidFill>
              <a:srgbClr val="FACB2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86" name="Freeform: Shape 285">
              <a:extLst>
                <a:ext uri="{FF2B5EF4-FFF2-40B4-BE49-F238E27FC236}">
                  <a16:creationId xmlns:a16="http://schemas.microsoft.com/office/drawing/2014/main" id="{18A53BBC-856A-4A5D-A406-E5A55E501212}"/>
                </a:ext>
              </a:extLst>
            </p:cNvPr>
            <p:cNvSpPr/>
            <p:nvPr/>
          </p:nvSpPr>
          <p:spPr>
            <a:xfrm>
              <a:off x="9219817" y="2044936"/>
              <a:ext cx="21762" cy="18044"/>
            </a:xfrm>
            <a:custGeom>
              <a:avLst/>
              <a:gdLst>
                <a:gd name="connsiteX0" fmla="*/ 1379 w 21762"/>
                <a:gd name="connsiteY0" fmla="*/ 0 h 18044"/>
                <a:gd name="connsiteX1" fmla="*/ 21763 w 21762"/>
                <a:gd name="connsiteY1" fmla="*/ 16478 h 18044"/>
                <a:gd name="connsiteX2" fmla="*/ 10238 w 21762"/>
                <a:gd name="connsiteY2" fmla="*/ 15240 h 18044"/>
                <a:gd name="connsiteX3" fmla="*/ 7571 w 21762"/>
                <a:gd name="connsiteY3" fmla="*/ 13811 h 18044"/>
                <a:gd name="connsiteX4" fmla="*/ 2618 w 21762"/>
                <a:gd name="connsiteY4" fmla="*/ 10478 h 18044"/>
                <a:gd name="connsiteX5" fmla="*/ 1094 w 21762"/>
                <a:gd name="connsiteY5" fmla="*/ 7906 h 18044"/>
                <a:gd name="connsiteX6" fmla="*/ 617 w 21762"/>
                <a:gd name="connsiteY6" fmla="*/ 762 h 18044"/>
                <a:gd name="connsiteX7" fmla="*/ 1379 w 21762"/>
                <a:gd name="connsiteY7" fmla="*/ 0 h 18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762" h="18044">
                  <a:moveTo>
                    <a:pt x="1379" y="0"/>
                  </a:moveTo>
                  <a:cubicBezTo>
                    <a:pt x="8142" y="5525"/>
                    <a:pt x="15000" y="11049"/>
                    <a:pt x="21763" y="16478"/>
                  </a:cubicBezTo>
                  <a:cubicBezTo>
                    <a:pt x="17477" y="20098"/>
                    <a:pt x="13952" y="16478"/>
                    <a:pt x="10238" y="15240"/>
                  </a:cubicBezTo>
                  <a:cubicBezTo>
                    <a:pt x="9285" y="14859"/>
                    <a:pt x="8428" y="14383"/>
                    <a:pt x="7571" y="13811"/>
                  </a:cubicBezTo>
                  <a:cubicBezTo>
                    <a:pt x="5856" y="12859"/>
                    <a:pt x="4046" y="11811"/>
                    <a:pt x="2618" y="10478"/>
                  </a:cubicBezTo>
                  <a:cubicBezTo>
                    <a:pt x="1951" y="9716"/>
                    <a:pt x="1475" y="8858"/>
                    <a:pt x="1094" y="7906"/>
                  </a:cubicBezTo>
                  <a:cubicBezTo>
                    <a:pt x="427" y="5525"/>
                    <a:pt x="-716" y="3239"/>
                    <a:pt x="617" y="762"/>
                  </a:cubicBezTo>
                  <a:lnTo>
                    <a:pt x="1379" y="0"/>
                  </a:lnTo>
                  <a:close/>
                </a:path>
              </a:pathLst>
            </a:custGeom>
            <a:solidFill>
              <a:srgbClr val="F7C92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87" name="Freeform: Shape 286">
              <a:extLst>
                <a:ext uri="{FF2B5EF4-FFF2-40B4-BE49-F238E27FC236}">
                  <a16:creationId xmlns:a16="http://schemas.microsoft.com/office/drawing/2014/main" id="{31561E2D-4024-4FF9-853E-53AE8F7C0F40}"/>
                </a:ext>
              </a:extLst>
            </p:cNvPr>
            <p:cNvSpPr/>
            <p:nvPr/>
          </p:nvSpPr>
          <p:spPr>
            <a:xfrm>
              <a:off x="9297679" y="2104753"/>
              <a:ext cx="18482" cy="13906"/>
            </a:xfrm>
            <a:custGeom>
              <a:avLst/>
              <a:gdLst>
                <a:gd name="connsiteX0" fmla="*/ 2861 w 18482"/>
                <a:gd name="connsiteY0" fmla="*/ 2572 h 13906"/>
                <a:gd name="connsiteX1" fmla="*/ 3052 w 18482"/>
                <a:gd name="connsiteY1" fmla="*/ 0 h 13906"/>
                <a:gd name="connsiteX2" fmla="*/ 18482 w 18482"/>
                <a:gd name="connsiteY2" fmla="*/ 13907 h 13906"/>
                <a:gd name="connsiteX3" fmla="*/ 12100 w 18482"/>
                <a:gd name="connsiteY3" fmla="*/ 11621 h 13906"/>
                <a:gd name="connsiteX4" fmla="*/ 4 w 18482"/>
                <a:gd name="connsiteY4" fmla="*/ 5905 h 13906"/>
                <a:gd name="connsiteX5" fmla="*/ 2861 w 18482"/>
                <a:gd name="connsiteY5" fmla="*/ 2572 h 13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482" h="13906">
                  <a:moveTo>
                    <a:pt x="2861" y="2572"/>
                  </a:moveTo>
                  <a:cubicBezTo>
                    <a:pt x="2956" y="1715"/>
                    <a:pt x="2956" y="857"/>
                    <a:pt x="3052" y="0"/>
                  </a:cubicBezTo>
                  <a:cubicBezTo>
                    <a:pt x="9338" y="3429"/>
                    <a:pt x="14958" y="7525"/>
                    <a:pt x="18482" y="13907"/>
                  </a:cubicBezTo>
                  <a:cubicBezTo>
                    <a:pt x="16387" y="13145"/>
                    <a:pt x="14196" y="12383"/>
                    <a:pt x="12100" y="11621"/>
                  </a:cubicBezTo>
                  <a:cubicBezTo>
                    <a:pt x="7433" y="11144"/>
                    <a:pt x="2194" y="11716"/>
                    <a:pt x="4" y="5905"/>
                  </a:cubicBezTo>
                  <a:cubicBezTo>
                    <a:pt x="-92" y="4096"/>
                    <a:pt x="1718" y="3620"/>
                    <a:pt x="2861" y="2572"/>
                  </a:cubicBezTo>
                  <a:close/>
                </a:path>
              </a:pathLst>
            </a:custGeom>
            <a:solidFill>
              <a:srgbClr val="FBC70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88" name="Freeform: Shape 287">
              <a:extLst>
                <a:ext uri="{FF2B5EF4-FFF2-40B4-BE49-F238E27FC236}">
                  <a16:creationId xmlns:a16="http://schemas.microsoft.com/office/drawing/2014/main" id="{F4DEDDC6-D5C0-4EAB-AF6C-6702DF14AFDA}"/>
                </a:ext>
              </a:extLst>
            </p:cNvPr>
            <p:cNvSpPr/>
            <p:nvPr/>
          </p:nvSpPr>
          <p:spPr>
            <a:xfrm>
              <a:off x="9218339" y="2195855"/>
              <a:ext cx="13929" cy="13283"/>
            </a:xfrm>
            <a:custGeom>
              <a:avLst/>
              <a:gdLst>
                <a:gd name="connsiteX0" fmla="*/ 9144 w 13929"/>
                <a:gd name="connsiteY0" fmla="*/ 5100 h 13283"/>
                <a:gd name="connsiteX1" fmla="*/ 13907 w 13929"/>
                <a:gd name="connsiteY1" fmla="*/ 7767 h 13283"/>
                <a:gd name="connsiteX2" fmla="*/ 13145 w 13929"/>
                <a:gd name="connsiteY2" fmla="*/ 9577 h 13283"/>
                <a:gd name="connsiteX3" fmla="*/ 2286 w 13929"/>
                <a:gd name="connsiteY3" fmla="*/ 9767 h 13283"/>
                <a:gd name="connsiteX4" fmla="*/ 0 w 13929"/>
                <a:gd name="connsiteY4" fmla="*/ 5195 h 13283"/>
                <a:gd name="connsiteX5" fmla="*/ 9144 w 13929"/>
                <a:gd name="connsiteY5" fmla="*/ 5100 h 132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929" h="13283">
                  <a:moveTo>
                    <a:pt x="9144" y="5100"/>
                  </a:moveTo>
                  <a:cubicBezTo>
                    <a:pt x="11239" y="5195"/>
                    <a:pt x="12954" y="5671"/>
                    <a:pt x="13907" y="7767"/>
                  </a:cubicBezTo>
                  <a:cubicBezTo>
                    <a:pt x="14002" y="8529"/>
                    <a:pt x="13811" y="9100"/>
                    <a:pt x="13145" y="9577"/>
                  </a:cubicBezTo>
                  <a:cubicBezTo>
                    <a:pt x="9525" y="11863"/>
                    <a:pt x="6001" y="16530"/>
                    <a:pt x="2286" y="9767"/>
                  </a:cubicBezTo>
                  <a:cubicBezTo>
                    <a:pt x="1524" y="8243"/>
                    <a:pt x="762" y="6719"/>
                    <a:pt x="0" y="5195"/>
                  </a:cubicBezTo>
                  <a:cubicBezTo>
                    <a:pt x="3048" y="-1377"/>
                    <a:pt x="6096" y="-2044"/>
                    <a:pt x="9144" y="5100"/>
                  </a:cubicBezTo>
                  <a:close/>
                </a:path>
              </a:pathLst>
            </a:custGeom>
            <a:solidFill>
              <a:srgbClr val="FBCC0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89" name="Freeform: Shape 288">
              <a:extLst>
                <a:ext uri="{FF2B5EF4-FFF2-40B4-BE49-F238E27FC236}">
                  <a16:creationId xmlns:a16="http://schemas.microsoft.com/office/drawing/2014/main" id="{DB26D8EA-B3AA-4950-B99B-55272B4D0D09}"/>
                </a:ext>
              </a:extLst>
            </p:cNvPr>
            <p:cNvSpPr/>
            <p:nvPr/>
          </p:nvSpPr>
          <p:spPr>
            <a:xfrm>
              <a:off x="9169667" y="2083798"/>
              <a:ext cx="21883" cy="10340"/>
            </a:xfrm>
            <a:custGeom>
              <a:avLst/>
              <a:gdLst>
                <a:gd name="connsiteX0" fmla="*/ 5334 w 21883"/>
                <a:gd name="connsiteY0" fmla="*/ 9811 h 10340"/>
                <a:gd name="connsiteX1" fmla="*/ 0 w 21883"/>
                <a:gd name="connsiteY1" fmla="*/ 9525 h 10340"/>
                <a:gd name="connsiteX2" fmla="*/ 20669 w 21883"/>
                <a:gd name="connsiteY2" fmla="*/ 0 h 10340"/>
                <a:gd name="connsiteX3" fmla="*/ 21526 w 21883"/>
                <a:gd name="connsiteY3" fmla="*/ 762 h 10340"/>
                <a:gd name="connsiteX4" fmla="*/ 21526 w 21883"/>
                <a:gd name="connsiteY4" fmla="*/ 4001 h 10340"/>
                <a:gd name="connsiteX5" fmla="*/ 5334 w 21883"/>
                <a:gd name="connsiteY5" fmla="*/ 9811 h 10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883" h="10340">
                  <a:moveTo>
                    <a:pt x="5334" y="9811"/>
                  </a:moveTo>
                  <a:cubicBezTo>
                    <a:pt x="3524" y="9716"/>
                    <a:pt x="1810" y="9620"/>
                    <a:pt x="0" y="9525"/>
                  </a:cubicBezTo>
                  <a:cubicBezTo>
                    <a:pt x="6858" y="6382"/>
                    <a:pt x="13811" y="3239"/>
                    <a:pt x="20669" y="0"/>
                  </a:cubicBezTo>
                  <a:cubicBezTo>
                    <a:pt x="20955" y="286"/>
                    <a:pt x="21241" y="571"/>
                    <a:pt x="21526" y="762"/>
                  </a:cubicBezTo>
                  <a:cubicBezTo>
                    <a:pt x="22003" y="1905"/>
                    <a:pt x="22003" y="2953"/>
                    <a:pt x="21526" y="4001"/>
                  </a:cubicBezTo>
                  <a:cubicBezTo>
                    <a:pt x="17050" y="8573"/>
                    <a:pt x="12001" y="11621"/>
                    <a:pt x="5334" y="9811"/>
                  </a:cubicBezTo>
                  <a:close/>
                </a:path>
              </a:pathLst>
            </a:custGeom>
            <a:solidFill>
              <a:srgbClr val="F9CD2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90" name="Freeform: Shape 289">
              <a:extLst>
                <a:ext uri="{FF2B5EF4-FFF2-40B4-BE49-F238E27FC236}">
                  <a16:creationId xmlns:a16="http://schemas.microsoft.com/office/drawing/2014/main" id="{C1A99AAC-6FCC-4E6D-A0A5-3CBF0A1D8BD0}"/>
                </a:ext>
              </a:extLst>
            </p:cNvPr>
            <p:cNvSpPr/>
            <p:nvPr/>
          </p:nvSpPr>
          <p:spPr>
            <a:xfrm>
              <a:off x="9213577" y="2205335"/>
              <a:ext cx="17907" cy="5058"/>
            </a:xfrm>
            <a:custGeom>
              <a:avLst/>
              <a:gdLst>
                <a:gd name="connsiteX0" fmla="*/ 7048 w 17907"/>
                <a:gd name="connsiteY0" fmla="*/ 192 h 5058"/>
                <a:gd name="connsiteX1" fmla="*/ 17907 w 17907"/>
                <a:gd name="connsiteY1" fmla="*/ 1 h 5058"/>
                <a:gd name="connsiteX2" fmla="*/ 0 w 17907"/>
                <a:gd name="connsiteY2" fmla="*/ 192 h 5058"/>
                <a:gd name="connsiteX3" fmla="*/ 7048 w 17907"/>
                <a:gd name="connsiteY3" fmla="*/ 192 h 50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907" h="5058">
                  <a:moveTo>
                    <a:pt x="7048" y="192"/>
                  </a:moveTo>
                  <a:cubicBezTo>
                    <a:pt x="10763" y="4954"/>
                    <a:pt x="14288" y="-94"/>
                    <a:pt x="17907" y="1"/>
                  </a:cubicBezTo>
                  <a:cubicBezTo>
                    <a:pt x="12002" y="8288"/>
                    <a:pt x="6001" y="4954"/>
                    <a:pt x="0" y="192"/>
                  </a:cubicBezTo>
                  <a:cubicBezTo>
                    <a:pt x="2381" y="287"/>
                    <a:pt x="4667" y="192"/>
                    <a:pt x="7048" y="192"/>
                  </a:cubicBezTo>
                  <a:close/>
                </a:path>
              </a:pathLst>
            </a:custGeom>
            <a:solidFill>
              <a:srgbClr val="F9D0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91" name="Freeform: Shape 290">
              <a:extLst>
                <a:ext uri="{FF2B5EF4-FFF2-40B4-BE49-F238E27FC236}">
                  <a16:creationId xmlns:a16="http://schemas.microsoft.com/office/drawing/2014/main" id="{FD7ECEDB-B080-42AB-A3A1-D0E222B56E05}"/>
                </a:ext>
              </a:extLst>
            </p:cNvPr>
            <p:cNvSpPr/>
            <p:nvPr/>
          </p:nvSpPr>
          <p:spPr>
            <a:xfrm>
              <a:off x="9228546" y="2057128"/>
              <a:ext cx="15320" cy="10454"/>
            </a:xfrm>
            <a:custGeom>
              <a:avLst/>
              <a:gdLst>
                <a:gd name="connsiteX0" fmla="*/ 1224 w 15320"/>
                <a:gd name="connsiteY0" fmla="*/ 0 h 10454"/>
                <a:gd name="connsiteX1" fmla="*/ 13035 w 15320"/>
                <a:gd name="connsiteY1" fmla="*/ 4382 h 10454"/>
                <a:gd name="connsiteX2" fmla="*/ 15321 w 15320"/>
                <a:gd name="connsiteY2" fmla="*/ 6477 h 10454"/>
                <a:gd name="connsiteX3" fmla="*/ 14749 w 15320"/>
                <a:gd name="connsiteY3" fmla="*/ 7049 h 10454"/>
                <a:gd name="connsiteX4" fmla="*/ 12654 w 15320"/>
                <a:gd name="connsiteY4" fmla="*/ 9144 h 10454"/>
                <a:gd name="connsiteX5" fmla="*/ 5510 w 15320"/>
                <a:gd name="connsiteY5" fmla="*/ 9620 h 10454"/>
                <a:gd name="connsiteX6" fmla="*/ 176 w 15320"/>
                <a:gd name="connsiteY6" fmla="*/ 4286 h 10454"/>
                <a:gd name="connsiteX7" fmla="*/ 1224 w 15320"/>
                <a:gd name="connsiteY7" fmla="*/ 0 h 10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320" h="10454">
                  <a:moveTo>
                    <a:pt x="1224" y="0"/>
                  </a:moveTo>
                  <a:cubicBezTo>
                    <a:pt x="5129" y="1524"/>
                    <a:pt x="8463" y="4667"/>
                    <a:pt x="13035" y="4382"/>
                  </a:cubicBezTo>
                  <a:cubicBezTo>
                    <a:pt x="13797" y="5048"/>
                    <a:pt x="14559" y="5810"/>
                    <a:pt x="15321" y="6477"/>
                  </a:cubicBezTo>
                  <a:lnTo>
                    <a:pt x="14749" y="7049"/>
                  </a:lnTo>
                  <a:cubicBezTo>
                    <a:pt x="14082" y="7811"/>
                    <a:pt x="13416" y="8477"/>
                    <a:pt x="12654" y="9144"/>
                  </a:cubicBezTo>
                  <a:cubicBezTo>
                    <a:pt x="10368" y="10478"/>
                    <a:pt x="7986" y="11049"/>
                    <a:pt x="5510" y="9620"/>
                  </a:cubicBezTo>
                  <a:cubicBezTo>
                    <a:pt x="3414" y="8096"/>
                    <a:pt x="1414" y="6572"/>
                    <a:pt x="176" y="4286"/>
                  </a:cubicBezTo>
                  <a:cubicBezTo>
                    <a:pt x="-205" y="2572"/>
                    <a:pt x="-15" y="1143"/>
                    <a:pt x="1224" y="0"/>
                  </a:cubicBezTo>
                  <a:close/>
                </a:path>
              </a:pathLst>
            </a:custGeom>
            <a:solidFill>
              <a:srgbClr val="F9C60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92" name="Freeform: Shape 291">
              <a:extLst>
                <a:ext uri="{FF2B5EF4-FFF2-40B4-BE49-F238E27FC236}">
                  <a16:creationId xmlns:a16="http://schemas.microsoft.com/office/drawing/2014/main" id="{6A182D3B-9F18-4984-8CC0-BDE0BD3C4764}"/>
                </a:ext>
              </a:extLst>
            </p:cNvPr>
            <p:cNvSpPr/>
            <p:nvPr/>
          </p:nvSpPr>
          <p:spPr>
            <a:xfrm>
              <a:off x="9247962" y="2161834"/>
              <a:ext cx="6858" cy="9022"/>
            </a:xfrm>
            <a:custGeom>
              <a:avLst/>
              <a:gdLst>
                <a:gd name="connsiteX0" fmla="*/ 4477 w 6858"/>
                <a:gd name="connsiteY0" fmla="*/ 164 h 9022"/>
                <a:gd name="connsiteX1" fmla="*/ 6858 w 6858"/>
                <a:gd name="connsiteY1" fmla="*/ 259 h 9022"/>
                <a:gd name="connsiteX2" fmla="*/ 0 w 6858"/>
                <a:gd name="connsiteY2" fmla="*/ 9022 h 9022"/>
                <a:gd name="connsiteX3" fmla="*/ 2286 w 6858"/>
                <a:gd name="connsiteY3" fmla="*/ 2545 h 9022"/>
                <a:gd name="connsiteX4" fmla="*/ 4477 w 6858"/>
                <a:gd name="connsiteY4" fmla="*/ 164 h 9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858" h="9022">
                  <a:moveTo>
                    <a:pt x="4477" y="164"/>
                  </a:moveTo>
                  <a:cubicBezTo>
                    <a:pt x="5239" y="164"/>
                    <a:pt x="6096" y="259"/>
                    <a:pt x="6858" y="259"/>
                  </a:cubicBezTo>
                  <a:cubicBezTo>
                    <a:pt x="6001" y="4260"/>
                    <a:pt x="4191" y="7594"/>
                    <a:pt x="0" y="9022"/>
                  </a:cubicBezTo>
                  <a:cubicBezTo>
                    <a:pt x="762" y="6832"/>
                    <a:pt x="1524" y="4736"/>
                    <a:pt x="2286" y="2545"/>
                  </a:cubicBezTo>
                  <a:cubicBezTo>
                    <a:pt x="1715" y="545"/>
                    <a:pt x="2286" y="-407"/>
                    <a:pt x="4477" y="164"/>
                  </a:cubicBezTo>
                  <a:close/>
                </a:path>
              </a:pathLst>
            </a:custGeom>
            <a:solidFill>
              <a:srgbClr val="FAC11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93" name="Freeform: Shape 292">
              <a:extLst>
                <a:ext uri="{FF2B5EF4-FFF2-40B4-BE49-F238E27FC236}">
                  <a16:creationId xmlns:a16="http://schemas.microsoft.com/office/drawing/2014/main" id="{D6A7F491-D69B-48DA-A3FF-3B15552EEFF6}"/>
                </a:ext>
              </a:extLst>
            </p:cNvPr>
            <p:cNvSpPr/>
            <p:nvPr/>
          </p:nvSpPr>
          <p:spPr>
            <a:xfrm>
              <a:off x="9272876" y="2109262"/>
              <a:ext cx="36807" cy="33462"/>
            </a:xfrm>
            <a:custGeom>
              <a:avLst/>
              <a:gdLst>
                <a:gd name="connsiteX0" fmla="*/ 25378 w 36807"/>
                <a:gd name="connsiteY0" fmla="*/ 348 h 33462"/>
                <a:gd name="connsiteX1" fmla="*/ 36808 w 36807"/>
                <a:gd name="connsiteY1" fmla="*/ 7206 h 33462"/>
                <a:gd name="connsiteX2" fmla="*/ 34522 w 36807"/>
                <a:gd name="connsiteY2" fmla="*/ 11778 h 33462"/>
                <a:gd name="connsiteX3" fmla="*/ 27664 w 36807"/>
                <a:gd name="connsiteY3" fmla="*/ 11778 h 33462"/>
                <a:gd name="connsiteX4" fmla="*/ 22901 w 36807"/>
                <a:gd name="connsiteY4" fmla="*/ 4635 h 33462"/>
                <a:gd name="connsiteX5" fmla="*/ 14710 w 36807"/>
                <a:gd name="connsiteY5" fmla="*/ 26256 h 33462"/>
                <a:gd name="connsiteX6" fmla="*/ 4804 w 36807"/>
                <a:gd name="connsiteY6" fmla="*/ 32448 h 33462"/>
                <a:gd name="connsiteX7" fmla="*/ 232 w 36807"/>
                <a:gd name="connsiteY7" fmla="*/ 30161 h 33462"/>
                <a:gd name="connsiteX8" fmla="*/ 2994 w 36807"/>
                <a:gd name="connsiteY8" fmla="*/ 25494 h 33462"/>
                <a:gd name="connsiteX9" fmla="*/ 6137 w 36807"/>
                <a:gd name="connsiteY9" fmla="*/ 16255 h 33462"/>
                <a:gd name="connsiteX10" fmla="*/ 10805 w 36807"/>
                <a:gd name="connsiteY10" fmla="*/ 6825 h 33462"/>
                <a:gd name="connsiteX11" fmla="*/ 16329 w 36807"/>
                <a:gd name="connsiteY11" fmla="*/ 1491 h 33462"/>
                <a:gd name="connsiteX12" fmla="*/ 25378 w 36807"/>
                <a:gd name="connsiteY12" fmla="*/ 348 h 33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6807" h="33462">
                  <a:moveTo>
                    <a:pt x="25378" y="348"/>
                  </a:moveTo>
                  <a:cubicBezTo>
                    <a:pt x="27092" y="6063"/>
                    <a:pt x="34712" y="2063"/>
                    <a:pt x="36808" y="7206"/>
                  </a:cubicBezTo>
                  <a:cubicBezTo>
                    <a:pt x="36046" y="8730"/>
                    <a:pt x="35284" y="10254"/>
                    <a:pt x="34522" y="11778"/>
                  </a:cubicBezTo>
                  <a:cubicBezTo>
                    <a:pt x="32236" y="15017"/>
                    <a:pt x="29950" y="10159"/>
                    <a:pt x="27664" y="11778"/>
                  </a:cubicBezTo>
                  <a:cubicBezTo>
                    <a:pt x="24521" y="11111"/>
                    <a:pt x="24330" y="8159"/>
                    <a:pt x="22901" y="4635"/>
                  </a:cubicBezTo>
                  <a:cubicBezTo>
                    <a:pt x="19091" y="12064"/>
                    <a:pt x="12614" y="16731"/>
                    <a:pt x="14710" y="26256"/>
                  </a:cubicBezTo>
                  <a:cubicBezTo>
                    <a:pt x="16329" y="33591"/>
                    <a:pt x="10900" y="34638"/>
                    <a:pt x="4804" y="32448"/>
                  </a:cubicBezTo>
                  <a:cubicBezTo>
                    <a:pt x="3280" y="31686"/>
                    <a:pt x="1756" y="30924"/>
                    <a:pt x="232" y="30161"/>
                  </a:cubicBezTo>
                  <a:cubicBezTo>
                    <a:pt x="-721" y="27494"/>
                    <a:pt x="1470" y="26732"/>
                    <a:pt x="2994" y="25494"/>
                  </a:cubicBezTo>
                  <a:cubicBezTo>
                    <a:pt x="6709" y="23304"/>
                    <a:pt x="5185" y="19398"/>
                    <a:pt x="6137" y="16255"/>
                  </a:cubicBezTo>
                  <a:cubicBezTo>
                    <a:pt x="7566" y="13017"/>
                    <a:pt x="8995" y="9873"/>
                    <a:pt x="10805" y="6825"/>
                  </a:cubicBezTo>
                  <a:cubicBezTo>
                    <a:pt x="12424" y="4825"/>
                    <a:pt x="14234" y="3015"/>
                    <a:pt x="16329" y="1491"/>
                  </a:cubicBezTo>
                  <a:cubicBezTo>
                    <a:pt x="19282" y="348"/>
                    <a:pt x="22235" y="-509"/>
                    <a:pt x="25378" y="348"/>
                  </a:cubicBezTo>
                  <a:close/>
                </a:path>
              </a:pathLst>
            </a:custGeom>
            <a:solidFill>
              <a:srgbClr val="F9BE0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94" name="Freeform: Shape 293">
              <a:extLst>
                <a:ext uri="{FF2B5EF4-FFF2-40B4-BE49-F238E27FC236}">
                  <a16:creationId xmlns:a16="http://schemas.microsoft.com/office/drawing/2014/main" id="{26A92E55-565E-4ED9-AED1-C67B42F388E2}"/>
                </a:ext>
              </a:extLst>
            </p:cNvPr>
            <p:cNvSpPr/>
            <p:nvPr/>
          </p:nvSpPr>
          <p:spPr>
            <a:xfrm>
              <a:off x="9303397" y="2131985"/>
              <a:ext cx="22764" cy="11318"/>
            </a:xfrm>
            <a:custGeom>
              <a:avLst/>
              <a:gdLst>
                <a:gd name="connsiteX0" fmla="*/ 22765 w 22764"/>
                <a:gd name="connsiteY0" fmla="*/ 104 h 11318"/>
                <a:gd name="connsiteX1" fmla="*/ 0 w 22764"/>
                <a:gd name="connsiteY1" fmla="*/ 10963 h 11318"/>
                <a:gd name="connsiteX2" fmla="*/ 22765 w 22764"/>
                <a:gd name="connsiteY2" fmla="*/ 104 h 11318"/>
                <a:gd name="connsiteX3" fmla="*/ 22765 w 22764"/>
                <a:gd name="connsiteY3" fmla="*/ 104 h 113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764" h="11318">
                  <a:moveTo>
                    <a:pt x="22765" y="104"/>
                  </a:moveTo>
                  <a:cubicBezTo>
                    <a:pt x="16002" y="4676"/>
                    <a:pt x="11144" y="13154"/>
                    <a:pt x="0" y="10963"/>
                  </a:cubicBezTo>
                  <a:cubicBezTo>
                    <a:pt x="5334" y="1057"/>
                    <a:pt x="13526" y="-467"/>
                    <a:pt x="22765" y="104"/>
                  </a:cubicBezTo>
                  <a:cubicBezTo>
                    <a:pt x="22670" y="104"/>
                    <a:pt x="22765" y="104"/>
                    <a:pt x="22765" y="104"/>
                  </a:cubicBezTo>
                  <a:close/>
                </a:path>
              </a:pathLst>
            </a:custGeom>
            <a:solidFill>
              <a:srgbClr val="FBC50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95" name="Freeform: Shape 294">
              <a:extLst>
                <a:ext uri="{FF2B5EF4-FFF2-40B4-BE49-F238E27FC236}">
                  <a16:creationId xmlns:a16="http://schemas.microsoft.com/office/drawing/2014/main" id="{18A56B57-2EFC-4ABE-9301-7B22E3FDC131}"/>
                </a:ext>
              </a:extLst>
            </p:cNvPr>
            <p:cNvSpPr/>
            <p:nvPr/>
          </p:nvSpPr>
          <p:spPr>
            <a:xfrm>
              <a:off x="9300540" y="2117062"/>
              <a:ext cx="12304" cy="8472"/>
            </a:xfrm>
            <a:custGeom>
              <a:avLst/>
              <a:gdLst>
                <a:gd name="connsiteX0" fmla="*/ 0 w 12304"/>
                <a:gd name="connsiteY0" fmla="*/ 3978 h 8472"/>
                <a:gd name="connsiteX1" fmla="*/ 6858 w 12304"/>
                <a:gd name="connsiteY1" fmla="*/ 3978 h 8472"/>
                <a:gd name="connsiteX2" fmla="*/ 12287 w 12304"/>
                <a:gd name="connsiteY2" fmla="*/ 5978 h 8472"/>
                <a:gd name="connsiteX3" fmla="*/ 7334 w 12304"/>
                <a:gd name="connsiteY3" fmla="*/ 8169 h 8472"/>
                <a:gd name="connsiteX4" fmla="*/ 0 w 12304"/>
                <a:gd name="connsiteY4" fmla="*/ 3978 h 84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304" h="8472">
                  <a:moveTo>
                    <a:pt x="0" y="3978"/>
                  </a:moveTo>
                  <a:cubicBezTo>
                    <a:pt x="2286" y="-6785"/>
                    <a:pt x="4572" y="8169"/>
                    <a:pt x="6858" y="3978"/>
                  </a:cubicBezTo>
                  <a:cubicBezTo>
                    <a:pt x="8858" y="4264"/>
                    <a:pt x="12097" y="3311"/>
                    <a:pt x="12287" y="5978"/>
                  </a:cubicBezTo>
                  <a:cubicBezTo>
                    <a:pt x="12573" y="9122"/>
                    <a:pt x="9334" y="8550"/>
                    <a:pt x="7334" y="8169"/>
                  </a:cubicBezTo>
                  <a:cubicBezTo>
                    <a:pt x="4572" y="7693"/>
                    <a:pt x="1810" y="6550"/>
                    <a:pt x="0" y="3978"/>
                  </a:cubicBezTo>
                  <a:close/>
                </a:path>
              </a:pathLst>
            </a:custGeom>
            <a:solidFill>
              <a:srgbClr val="FBC70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96" name="Freeform: Shape 295">
              <a:extLst>
                <a:ext uri="{FF2B5EF4-FFF2-40B4-BE49-F238E27FC236}">
                  <a16:creationId xmlns:a16="http://schemas.microsoft.com/office/drawing/2014/main" id="{7750F81F-7C57-4C52-BA89-65FE681FAB0E}"/>
                </a:ext>
              </a:extLst>
            </p:cNvPr>
            <p:cNvSpPr/>
            <p:nvPr/>
          </p:nvSpPr>
          <p:spPr>
            <a:xfrm>
              <a:off x="9290777" y="2125833"/>
              <a:ext cx="8334" cy="6024"/>
            </a:xfrm>
            <a:custGeom>
              <a:avLst/>
              <a:gdLst>
                <a:gd name="connsiteX0" fmla="*/ 8334 w 8334"/>
                <a:gd name="connsiteY0" fmla="*/ 2732 h 6024"/>
                <a:gd name="connsiteX1" fmla="*/ 5858 w 8334"/>
                <a:gd name="connsiteY1" fmla="*/ 5971 h 6024"/>
                <a:gd name="connsiteX2" fmla="*/ 143 w 8334"/>
                <a:gd name="connsiteY2" fmla="*/ 3209 h 6024"/>
                <a:gd name="connsiteX3" fmla="*/ 2714 w 8334"/>
                <a:gd name="connsiteY3" fmla="*/ 256 h 6024"/>
                <a:gd name="connsiteX4" fmla="*/ 8334 w 8334"/>
                <a:gd name="connsiteY4" fmla="*/ 2732 h 6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334" h="6024">
                  <a:moveTo>
                    <a:pt x="8334" y="2732"/>
                  </a:moveTo>
                  <a:cubicBezTo>
                    <a:pt x="8334" y="4542"/>
                    <a:pt x="7382" y="5780"/>
                    <a:pt x="5858" y="5971"/>
                  </a:cubicBezTo>
                  <a:cubicBezTo>
                    <a:pt x="3476" y="6257"/>
                    <a:pt x="1095" y="5399"/>
                    <a:pt x="143" y="3209"/>
                  </a:cubicBezTo>
                  <a:cubicBezTo>
                    <a:pt x="-524" y="1685"/>
                    <a:pt x="1286" y="542"/>
                    <a:pt x="2714" y="256"/>
                  </a:cubicBezTo>
                  <a:cubicBezTo>
                    <a:pt x="5096" y="-411"/>
                    <a:pt x="7286" y="161"/>
                    <a:pt x="8334" y="2732"/>
                  </a:cubicBezTo>
                  <a:close/>
                </a:path>
              </a:pathLst>
            </a:custGeom>
            <a:solidFill>
              <a:srgbClr val="FDDB2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97" name="Freeform: Shape 296">
              <a:extLst>
                <a:ext uri="{FF2B5EF4-FFF2-40B4-BE49-F238E27FC236}">
                  <a16:creationId xmlns:a16="http://schemas.microsoft.com/office/drawing/2014/main" id="{8C4D6490-C436-4096-88AD-E468D9AD3304}"/>
                </a:ext>
              </a:extLst>
            </p:cNvPr>
            <p:cNvSpPr/>
            <p:nvPr/>
          </p:nvSpPr>
          <p:spPr>
            <a:xfrm>
              <a:off x="9207597" y="2110237"/>
              <a:ext cx="74261" cy="54142"/>
            </a:xfrm>
            <a:custGeom>
              <a:avLst/>
              <a:gdLst>
                <a:gd name="connsiteX0" fmla="*/ 72369 w 74261"/>
                <a:gd name="connsiteY0" fmla="*/ 15376 h 54142"/>
                <a:gd name="connsiteX1" fmla="*/ 70083 w 74261"/>
                <a:gd name="connsiteY1" fmla="*/ 26806 h 54142"/>
                <a:gd name="connsiteX2" fmla="*/ 48366 w 74261"/>
                <a:gd name="connsiteY2" fmla="*/ 25282 h 54142"/>
                <a:gd name="connsiteX3" fmla="*/ 48747 w 74261"/>
                <a:gd name="connsiteY3" fmla="*/ 25472 h 54142"/>
                <a:gd name="connsiteX4" fmla="*/ 49128 w 74261"/>
                <a:gd name="connsiteY4" fmla="*/ 24520 h 54142"/>
                <a:gd name="connsiteX5" fmla="*/ 60939 w 74261"/>
                <a:gd name="connsiteY5" fmla="*/ 31282 h 54142"/>
                <a:gd name="connsiteX6" fmla="*/ 42651 w 74261"/>
                <a:gd name="connsiteY6" fmla="*/ 49570 h 54142"/>
                <a:gd name="connsiteX7" fmla="*/ 35793 w 74261"/>
                <a:gd name="connsiteY7" fmla="*/ 54142 h 54142"/>
                <a:gd name="connsiteX8" fmla="*/ 38555 w 74261"/>
                <a:gd name="connsiteY8" fmla="*/ 35759 h 54142"/>
                <a:gd name="connsiteX9" fmla="*/ 22077 w 74261"/>
                <a:gd name="connsiteY9" fmla="*/ 44998 h 54142"/>
                <a:gd name="connsiteX10" fmla="*/ 15029 w 74261"/>
                <a:gd name="connsiteY10" fmla="*/ 48046 h 54142"/>
                <a:gd name="connsiteX11" fmla="*/ 6932 w 74261"/>
                <a:gd name="connsiteY11" fmla="*/ 45570 h 54142"/>
                <a:gd name="connsiteX12" fmla="*/ 10076 w 74261"/>
                <a:gd name="connsiteY12" fmla="*/ 38331 h 54142"/>
                <a:gd name="connsiteX13" fmla="*/ 16267 w 74261"/>
                <a:gd name="connsiteY13" fmla="*/ 32330 h 54142"/>
                <a:gd name="connsiteX14" fmla="*/ 2075 w 74261"/>
                <a:gd name="connsiteY14" fmla="*/ 40045 h 54142"/>
                <a:gd name="connsiteX15" fmla="*/ 360 w 74261"/>
                <a:gd name="connsiteY15" fmla="*/ 29663 h 54142"/>
                <a:gd name="connsiteX16" fmla="*/ 1122 w 74261"/>
                <a:gd name="connsiteY16" fmla="*/ 26615 h 54142"/>
                <a:gd name="connsiteX17" fmla="*/ 6170 w 74261"/>
                <a:gd name="connsiteY17" fmla="*/ 18233 h 54142"/>
                <a:gd name="connsiteX18" fmla="*/ 5599 w 74261"/>
                <a:gd name="connsiteY18" fmla="*/ 12518 h 54142"/>
                <a:gd name="connsiteX19" fmla="*/ 10742 w 74261"/>
                <a:gd name="connsiteY19" fmla="*/ 9756 h 54142"/>
                <a:gd name="connsiteX20" fmla="*/ 15886 w 74261"/>
                <a:gd name="connsiteY20" fmla="*/ 12994 h 54142"/>
                <a:gd name="connsiteX21" fmla="*/ 23792 w 74261"/>
                <a:gd name="connsiteY21" fmla="*/ 18805 h 54142"/>
                <a:gd name="connsiteX22" fmla="*/ 25697 w 74261"/>
                <a:gd name="connsiteY22" fmla="*/ 25091 h 54142"/>
                <a:gd name="connsiteX23" fmla="*/ 29030 w 74261"/>
                <a:gd name="connsiteY23" fmla="*/ 26234 h 54142"/>
                <a:gd name="connsiteX24" fmla="*/ 28078 w 74261"/>
                <a:gd name="connsiteY24" fmla="*/ 22329 h 54142"/>
                <a:gd name="connsiteX25" fmla="*/ 28173 w 74261"/>
                <a:gd name="connsiteY25" fmla="*/ 19376 h 54142"/>
                <a:gd name="connsiteX26" fmla="*/ 37222 w 74261"/>
                <a:gd name="connsiteY26" fmla="*/ 9565 h 54142"/>
                <a:gd name="connsiteX27" fmla="*/ 38746 w 74261"/>
                <a:gd name="connsiteY27" fmla="*/ 7184 h 54142"/>
                <a:gd name="connsiteX28" fmla="*/ 47033 w 74261"/>
                <a:gd name="connsiteY28" fmla="*/ 4231 h 54142"/>
                <a:gd name="connsiteX29" fmla="*/ 58653 w 74261"/>
                <a:gd name="connsiteY29" fmla="*/ 40 h 54142"/>
                <a:gd name="connsiteX30" fmla="*/ 66273 w 74261"/>
                <a:gd name="connsiteY30" fmla="*/ 4612 h 54142"/>
                <a:gd name="connsiteX31" fmla="*/ 72369 w 74261"/>
                <a:gd name="connsiteY31" fmla="*/ 15376 h 54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74261" h="54142">
                  <a:moveTo>
                    <a:pt x="72369" y="15376"/>
                  </a:moveTo>
                  <a:cubicBezTo>
                    <a:pt x="72750" y="19376"/>
                    <a:pt x="77608" y="24329"/>
                    <a:pt x="70083" y="26806"/>
                  </a:cubicBezTo>
                  <a:cubicBezTo>
                    <a:pt x="62844" y="26329"/>
                    <a:pt x="56177" y="16804"/>
                    <a:pt x="48366" y="25282"/>
                  </a:cubicBezTo>
                  <a:cubicBezTo>
                    <a:pt x="47604" y="25853"/>
                    <a:pt x="47890" y="26139"/>
                    <a:pt x="48747" y="25472"/>
                  </a:cubicBezTo>
                  <a:cubicBezTo>
                    <a:pt x="49890" y="24520"/>
                    <a:pt x="47509" y="24615"/>
                    <a:pt x="49128" y="24520"/>
                  </a:cubicBezTo>
                  <a:cubicBezTo>
                    <a:pt x="55891" y="22043"/>
                    <a:pt x="60939" y="22329"/>
                    <a:pt x="60939" y="31282"/>
                  </a:cubicBezTo>
                  <a:cubicBezTo>
                    <a:pt x="56462" y="38998"/>
                    <a:pt x="46461" y="41188"/>
                    <a:pt x="42651" y="49570"/>
                  </a:cubicBezTo>
                  <a:cubicBezTo>
                    <a:pt x="40937" y="51952"/>
                    <a:pt x="37793" y="52142"/>
                    <a:pt x="35793" y="54142"/>
                  </a:cubicBezTo>
                  <a:cubicBezTo>
                    <a:pt x="27030" y="49094"/>
                    <a:pt x="27792" y="43951"/>
                    <a:pt x="38555" y="35759"/>
                  </a:cubicBezTo>
                  <a:cubicBezTo>
                    <a:pt x="29221" y="35950"/>
                    <a:pt x="29221" y="35950"/>
                    <a:pt x="22077" y="44998"/>
                  </a:cubicBezTo>
                  <a:cubicBezTo>
                    <a:pt x="20172" y="47094"/>
                    <a:pt x="17696" y="47761"/>
                    <a:pt x="15029" y="48046"/>
                  </a:cubicBezTo>
                  <a:cubicBezTo>
                    <a:pt x="11885" y="48427"/>
                    <a:pt x="8742" y="48332"/>
                    <a:pt x="6932" y="45570"/>
                  </a:cubicBezTo>
                  <a:cubicBezTo>
                    <a:pt x="4361" y="41855"/>
                    <a:pt x="8552" y="40617"/>
                    <a:pt x="10076" y="38331"/>
                  </a:cubicBezTo>
                  <a:cubicBezTo>
                    <a:pt x="11695" y="35950"/>
                    <a:pt x="13790" y="34235"/>
                    <a:pt x="16267" y="32330"/>
                  </a:cubicBezTo>
                  <a:cubicBezTo>
                    <a:pt x="10647" y="33949"/>
                    <a:pt x="8552" y="42522"/>
                    <a:pt x="2075" y="40045"/>
                  </a:cubicBezTo>
                  <a:cubicBezTo>
                    <a:pt x="-1831" y="38617"/>
                    <a:pt x="1122" y="33187"/>
                    <a:pt x="360" y="29663"/>
                  </a:cubicBezTo>
                  <a:cubicBezTo>
                    <a:pt x="455" y="28615"/>
                    <a:pt x="646" y="27568"/>
                    <a:pt x="1122" y="26615"/>
                  </a:cubicBezTo>
                  <a:cubicBezTo>
                    <a:pt x="2741" y="23758"/>
                    <a:pt x="6837" y="22424"/>
                    <a:pt x="6170" y="18233"/>
                  </a:cubicBezTo>
                  <a:cubicBezTo>
                    <a:pt x="5694" y="16328"/>
                    <a:pt x="4932" y="14518"/>
                    <a:pt x="5599" y="12518"/>
                  </a:cubicBezTo>
                  <a:cubicBezTo>
                    <a:pt x="6837" y="10613"/>
                    <a:pt x="8456" y="9661"/>
                    <a:pt x="10742" y="9756"/>
                  </a:cubicBezTo>
                  <a:cubicBezTo>
                    <a:pt x="12838" y="10232"/>
                    <a:pt x="14648" y="11185"/>
                    <a:pt x="15886" y="12994"/>
                  </a:cubicBezTo>
                  <a:cubicBezTo>
                    <a:pt x="14362" y="20614"/>
                    <a:pt x="20934" y="17281"/>
                    <a:pt x="23792" y="18805"/>
                  </a:cubicBezTo>
                  <a:cubicBezTo>
                    <a:pt x="25887" y="20519"/>
                    <a:pt x="24268" y="23281"/>
                    <a:pt x="25697" y="25091"/>
                  </a:cubicBezTo>
                  <a:cubicBezTo>
                    <a:pt x="26649" y="25948"/>
                    <a:pt x="27697" y="27853"/>
                    <a:pt x="29030" y="26234"/>
                  </a:cubicBezTo>
                  <a:cubicBezTo>
                    <a:pt x="29888" y="25186"/>
                    <a:pt x="28459" y="23662"/>
                    <a:pt x="28078" y="22329"/>
                  </a:cubicBezTo>
                  <a:cubicBezTo>
                    <a:pt x="27887" y="21376"/>
                    <a:pt x="27887" y="20329"/>
                    <a:pt x="28173" y="19376"/>
                  </a:cubicBezTo>
                  <a:cubicBezTo>
                    <a:pt x="29792" y="14804"/>
                    <a:pt x="36460" y="14995"/>
                    <a:pt x="37222" y="9565"/>
                  </a:cubicBezTo>
                  <a:cubicBezTo>
                    <a:pt x="37508" y="8613"/>
                    <a:pt x="37984" y="7851"/>
                    <a:pt x="38746" y="7184"/>
                  </a:cubicBezTo>
                  <a:cubicBezTo>
                    <a:pt x="41318" y="5660"/>
                    <a:pt x="44270" y="5184"/>
                    <a:pt x="47033" y="4231"/>
                  </a:cubicBezTo>
                  <a:cubicBezTo>
                    <a:pt x="51700" y="5184"/>
                    <a:pt x="53986" y="-531"/>
                    <a:pt x="58653" y="40"/>
                  </a:cubicBezTo>
                  <a:cubicBezTo>
                    <a:pt x="61701" y="802"/>
                    <a:pt x="64654" y="1660"/>
                    <a:pt x="66273" y="4612"/>
                  </a:cubicBezTo>
                  <a:cubicBezTo>
                    <a:pt x="66083" y="9756"/>
                    <a:pt x="73036" y="10423"/>
                    <a:pt x="72369" y="15376"/>
                  </a:cubicBezTo>
                  <a:close/>
                </a:path>
              </a:pathLst>
            </a:custGeom>
            <a:solidFill>
              <a:srgbClr val="F9BD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98" name="Freeform: Shape 297">
              <a:extLst>
                <a:ext uri="{FF2B5EF4-FFF2-40B4-BE49-F238E27FC236}">
                  <a16:creationId xmlns:a16="http://schemas.microsoft.com/office/drawing/2014/main" id="{CCFDE57A-AD45-46DC-A57C-A1E61BB0F50A}"/>
                </a:ext>
              </a:extLst>
            </p:cNvPr>
            <p:cNvSpPr/>
            <p:nvPr/>
          </p:nvSpPr>
          <p:spPr>
            <a:xfrm>
              <a:off x="9200147" y="2139329"/>
              <a:ext cx="30384" cy="44897"/>
            </a:xfrm>
            <a:custGeom>
              <a:avLst/>
              <a:gdLst>
                <a:gd name="connsiteX0" fmla="*/ 9049 w 30384"/>
                <a:gd name="connsiteY0" fmla="*/ 0 h 44897"/>
                <a:gd name="connsiteX1" fmla="*/ 10382 w 30384"/>
                <a:gd name="connsiteY1" fmla="*/ 9906 h 44897"/>
                <a:gd name="connsiteX2" fmla="*/ 30385 w 30384"/>
                <a:gd name="connsiteY2" fmla="*/ 5143 h 44897"/>
                <a:gd name="connsiteX3" fmla="*/ 15526 w 30384"/>
                <a:gd name="connsiteY3" fmla="*/ 15240 h 44897"/>
                <a:gd name="connsiteX4" fmla="*/ 29527 w 30384"/>
                <a:gd name="connsiteY4" fmla="*/ 15907 h 44897"/>
                <a:gd name="connsiteX5" fmla="*/ 29527 w 30384"/>
                <a:gd name="connsiteY5" fmla="*/ 20479 h 44897"/>
                <a:gd name="connsiteX6" fmla="*/ 20383 w 30384"/>
                <a:gd name="connsiteY6" fmla="*/ 31909 h 44897"/>
                <a:gd name="connsiteX7" fmla="*/ 22670 w 30384"/>
                <a:gd name="connsiteY7" fmla="*/ 41053 h 44897"/>
                <a:gd name="connsiteX8" fmla="*/ 17050 w 30384"/>
                <a:gd name="connsiteY8" fmla="*/ 44863 h 44897"/>
                <a:gd name="connsiteX9" fmla="*/ 6667 w 30384"/>
                <a:gd name="connsiteY9" fmla="*/ 27337 h 44897"/>
                <a:gd name="connsiteX10" fmla="*/ 0 w 30384"/>
                <a:gd name="connsiteY10" fmla="*/ 4477 h 44897"/>
                <a:gd name="connsiteX11" fmla="*/ 2191 w 30384"/>
                <a:gd name="connsiteY11" fmla="*/ 2572 h 44897"/>
                <a:gd name="connsiteX12" fmla="*/ 9049 w 30384"/>
                <a:gd name="connsiteY12" fmla="*/ 0 h 44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0384" h="44897">
                  <a:moveTo>
                    <a:pt x="9049" y="0"/>
                  </a:moveTo>
                  <a:cubicBezTo>
                    <a:pt x="13811" y="2572"/>
                    <a:pt x="8572" y="6763"/>
                    <a:pt x="10382" y="9906"/>
                  </a:cubicBezTo>
                  <a:cubicBezTo>
                    <a:pt x="22193" y="1714"/>
                    <a:pt x="22193" y="1714"/>
                    <a:pt x="30385" y="5143"/>
                  </a:cubicBezTo>
                  <a:cubicBezTo>
                    <a:pt x="21717" y="3524"/>
                    <a:pt x="20669" y="11906"/>
                    <a:pt x="15526" y="15240"/>
                  </a:cubicBezTo>
                  <a:cubicBezTo>
                    <a:pt x="20098" y="19050"/>
                    <a:pt x="24955" y="14573"/>
                    <a:pt x="29527" y="15907"/>
                  </a:cubicBezTo>
                  <a:cubicBezTo>
                    <a:pt x="29527" y="17431"/>
                    <a:pt x="29527" y="18955"/>
                    <a:pt x="29527" y="20479"/>
                  </a:cubicBezTo>
                  <a:cubicBezTo>
                    <a:pt x="28575" y="26003"/>
                    <a:pt x="18574" y="24194"/>
                    <a:pt x="20383" y="31909"/>
                  </a:cubicBezTo>
                  <a:cubicBezTo>
                    <a:pt x="23051" y="34481"/>
                    <a:pt x="18002" y="38957"/>
                    <a:pt x="22670" y="41053"/>
                  </a:cubicBezTo>
                  <a:cubicBezTo>
                    <a:pt x="22955" y="45529"/>
                    <a:pt x="19812" y="44863"/>
                    <a:pt x="17050" y="44863"/>
                  </a:cubicBezTo>
                  <a:cubicBezTo>
                    <a:pt x="8572" y="42005"/>
                    <a:pt x="10096" y="33242"/>
                    <a:pt x="6667" y="27337"/>
                  </a:cubicBezTo>
                  <a:cubicBezTo>
                    <a:pt x="4286" y="19812"/>
                    <a:pt x="6858" y="10763"/>
                    <a:pt x="0" y="4477"/>
                  </a:cubicBezTo>
                  <a:cubicBezTo>
                    <a:pt x="667" y="3810"/>
                    <a:pt x="1429" y="3143"/>
                    <a:pt x="2191" y="2572"/>
                  </a:cubicBezTo>
                  <a:cubicBezTo>
                    <a:pt x="4477" y="1429"/>
                    <a:pt x="6572" y="95"/>
                    <a:pt x="9049" y="0"/>
                  </a:cubicBezTo>
                  <a:close/>
                </a:path>
              </a:pathLst>
            </a:custGeom>
            <a:solidFill>
              <a:srgbClr val="FBC9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99" name="Freeform: Shape 298">
              <a:extLst>
                <a:ext uri="{FF2B5EF4-FFF2-40B4-BE49-F238E27FC236}">
                  <a16:creationId xmlns:a16="http://schemas.microsoft.com/office/drawing/2014/main" id="{42C733AC-91F5-47E8-8067-2960103FFE01}"/>
                </a:ext>
              </a:extLst>
            </p:cNvPr>
            <p:cNvSpPr/>
            <p:nvPr/>
          </p:nvSpPr>
          <p:spPr>
            <a:xfrm>
              <a:off x="9215780" y="2179955"/>
              <a:ext cx="17254" cy="16428"/>
            </a:xfrm>
            <a:custGeom>
              <a:avLst/>
              <a:gdLst>
                <a:gd name="connsiteX0" fmla="*/ 273 w 17254"/>
                <a:gd name="connsiteY0" fmla="*/ 2713 h 16428"/>
                <a:gd name="connsiteX1" fmla="*/ 7131 w 17254"/>
                <a:gd name="connsiteY1" fmla="*/ 427 h 16428"/>
                <a:gd name="connsiteX2" fmla="*/ 16275 w 17254"/>
                <a:gd name="connsiteY2" fmla="*/ 4999 h 16428"/>
                <a:gd name="connsiteX3" fmla="*/ 13989 w 17254"/>
                <a:gd name="connsiteY3" fmla="*/ 14143 h 16428"/>
                <a:gd name="connsiteX4" fmla="*/ 11703 w 17254"/>
                <a:gd name="connsiteY4" fmla="*/ 16429 h 16428"/>
                <a:gd name="connsiteX5" fmla="*/ 3130 w 17254"/>
                <a:gd name="connsiteY5" fmla="*/ 10618 h 16428"/>
                <a:gd name="connsiteX6" fmla="*/ 273 w 17254"/>
                <a:gd name="connsiteY6" fmla="*/ 2713 h 16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254" h="16428">
                  <a:moveTo>
                    <a:pt x="273" y="2713"/>
                  </a:moveTo>
                  <a:cubicBezTo>
                    <a:pt x="2749" y="2617"/>
                    <a:pt x="5512" y="3094"/>
                    <a:pt x="7131" y="427"/>
                  </a:cubicBezTo>
                  <a:cubicBezTo>
                    <a:pt x="9798" y="2713"/>
                    <a:pt x="17132" y="-4336"/>
                    <a:pt x="16275" y="4999"/>
                  </a:cubicBezTo>
                  <a:cubicBezTo>
                    <a:pt x="19418" y="8999"/>
                    <a:pt x="13989" y="10904"/>
                    <a:pt x="13989" y="14143"/>
                  </a:cubicBezTo>
                  <a:cubicBezTo>
                    <a:pt x="13227" y="14905"/>
                    <a:pt x="12465" y="15667"/>
                    <a:pt x="11703" y="16429"/>
                  </a:cubicBezTo>
                  <a:cubicBezTo>
                    <a:pt x="8655" y="14905"/>
                    <a:pt x="5035" y="13952"/>
                    <a:pt x="3130" y="10618"/>
                  </a:cubicBezTo>
                  <a:cubicBezTo>
                    <a:pt x="2368" y="7951"/>
                    <a:pt x="-965" y="6142"/>
                    <a:pt x="273" y="2713"/>
                  </a:cubicBezTo>
                  <a:close/>
                </a:path>
              </a:pathLst>
            </a:custGeom>
            <a:solidFill>
              <a:srgbClr val="FDCE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00" name="Freeform: Shape 299">
              <a:extLst>
                <a:ext uri="{FF2B5EF4-FFF2-40B4-BE49-F238E27FC236}">
                  <a16:creationId xmlns:a16="http://schemas.microsoft.com/office/drawing/2014/main" id="{D02522F2-8863-41B2-B412-ED661F062ED7}"/>
                </a:ext>
              </a:extLst>
            </p:cNvPr>
            <p:cNvSpPr/>
            <p:nvPr/>
          </p:nvSpPr>
          <p:spPr>
            <a:xfrm>
              <a:off x="9218106" y="2159807"/>
              <a:ext cx="11725" cy="11429"/>
            </a:xfrm>
            <a:custGeom>
              <a:avLst/>
              <a:gdLst>
                <a:gd name="connsiteX0" fmla="*/ 2519 w 11725"/>
                <a:gd name="connsiteY0" fmla="*/ 11430 h 11429"/>
                <a:gd name="connsiteX1" fmla="*/ 4233 w 11725"/>
                <a:gd name="connsiteY1" fmla="*/ 2477 h 11429"/>
                <a:gd name="connsiteX2" fmla="*/ 11568 w 11725"/>
                <a:gd name="connsiteY2" fmla="*/ 0 h 11429"/>
                <a:gd name="connsiteX3" fmla="*/ 2519 w 11725"/>
                <a:gd name="connsiteY3" fmla="*/ 11430 h 114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725" h="11429">
                  <a:moveTo>
                    <a:pt x="2519" y="11430"/>
                  </a:moveTo>
                  <a:cubicBezTo>
                    <a:pt x="-3006" y="7334"/>
                    <a:pt x="1947" y="4667"/>
                    <a:pt x="4233" y="2477"/>
                  </a:cubicBezTo>
                  <a:cubicBezTo>
                    <a:pt x="5948" y="857"/>
                    <a:pt x="9091" y="762"/>
                    <a:pt x="11568" y="0"/>
                  </a:cubicBezTo>
                  <a:cubicBezTo>
                    <a:pt x="12044" y="4477"/>
                    <a:pt x="12044" y="4477"/>
                    <a:pt x="2519" y="11430"/>
                  </a:cubicBezTo>
                  <a:close/>
                </a:path>
              </a:pathLst>
            </a:custGeom>
            <a:solidFill>
              <a:srgbClr val="F7BE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01" name="Freeform: Shape 300">
              <a:extLst>
                <a:ext uri="{FF2B5EF4-FFF2-40B4-BE49-F238E27FC236}">
                  <a16:creationId xmlns:a16="http://schemas.microsoft.com/office/drawing/2014/main" id="{780849BC-1DBD-4DAE-9301-C28DB3E5B6AC}"/>
                </a:ext>
              </a:extLst>
            </p:cNvPr>
            <p:cNvSpPr/>
            <p:nvPr/>
          </p:nvSpPr>
          <p:spPr>
            <a:xfrm>
              <a:off x="9243485" y="2159807"/>
              <a:ext cx="8953" cy="5622"/>
            </a:xfrm>
            <a:custGeom>
              <a:avLst/>
              <a:gdLst>
                <a:gd name="connsiteX0" fmla="*/ 0 w 8953"/>
                <a:gd name="connsiteY0" fmla="*/ 4572 h 5622"/>
                <a:gd name="connsiteX1" fmla="*/ 6858 w 8953"/>
                <a:gd name="connsiteY1" fmla="*/ 0 h 5622"/>
                <a:gd name="connsiteX2" fmla="*/ 8954 w 8953"/>
                <a:gd name="connsiteY2" fmla="*/ 2191 h 5622"/>
                <a:gd name="connsiteX3" fmla="*/ 6763 w 8953"/>
                <a:gd name="connsiteY3" fmla="*/ 4572 h 5622"/>
                <a:gd name="connsiteX4" fmla="*/ 0 w 8953"/>
                <a:gd name="connsiteY4" fmla="*/ 4572 h 56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953" h="5622">
                  <a:moveTo>
                    <a:pt x="0" y="4572"/>
                  </a:moveTo>
                  <a:cubicBezTo>
                    <a:pt x="191" y="-95"/>
                    <a:pt x="3524" y="0"/>
                    <a:pt x="6858" y="0"/>
                  </a:cubicBezTo>
                  <a:cubicBezTo>
                    <a:pt x="7525" y="762"/>
                    <a:pt x="8287" y="1429"/>
                    <a:pt x="8954" y="2191"/>
                  </a:cubicBezTo>
                  <a:cubicBezTo>
                    <a:pt x="8192" y="2953"/>
                    <a:pt x="7525" y="3810"/>
                    <a:pt x="6763" y="4572"/>
                  </a:cubicBezTo>
                  <a:cubicBezTo>
                    <a:pt x="4477" y="3905"/>
                    <a:pt x="2286" y="7239"/>
                    <a:pt x="0" y="4572"/>
                  </a:cubicBezTo>
                  <a:close/>
                </a:path>
              </a:pathLst>
            </a:custGeom>
            <a:solidFill>
              <a:srgbClr val="F6B3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02" name="Freeform: Shape 301">
              <a:extLst>
                <a:ext uri="{FF2B5EF4-FFF2-40B4-BE49-F238E27FC236}">
                  <a16:creationId xmlns:a16="http://schemas.microsoft.com/office/drawing/2014/main" id="{24BD238D-BF08-4E67-A442-DDD96616A6D1}"/>
                </a:ext>
              </a:extLst>
            </p:cNvPr>
            <p:cNvSpPr/>
            <p:nvPr/>
          </p:nvSpPr>
          <p:spPr>
            <a:xfrm>
              <a:off x="9228208" y="2184953"/>
              <a:ext cx="8419" cy="9143"/>
            </a:xfrm>
            <a:custGeom>
              <a:avLst/>
              <a:gdLst>
                <a:gd name="connsiteX0" fmla="*/ 1561 w 8419"/>
                <a:gd name="connsiteY0" fmla="*/ 9144 h 9143"/>
                <a:gd name="connsiteX1" fmla="*/ 3847 w 8419"/>
                <a:gd name="connsiteY1" fmla="*/ 0 h 9143"/>
                <a:gd name="connsiteX2" fmla="*/ 8419 w 8419"/>
                <a:gd name="connsiteY2" fmla="*/ 0 h 9143"/>
                <a:gd name="connsiteX3" fmla="*/ 1561 w 8419"/>
                <a:gd name="connsiteY3" fmla="*/ 9144 h 9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419" h="9143">
                  <a:moveTo>
                    <a:pt x="1561" y="9144"/>
                  </a:moveTo>
                  <a:cubicBezTo>
                    <a:pt x="-3201" y="4667"/>
                    <a:pt x="4514" y="3429"/>
                    <a:pt x="3847" y="0"/>
                  </a:cubicBezTo>
                  <a:cubicBezTo>
                    <a:pt x="5371" y="0"/>
                    <a:pt x="6895" y="0"/>
                    <a:pt x="8419" y="0"/>
                  </a:cubicBezTo>
                  <a:cubicBezTo>
                    <a:pt x="6514" y="3334"/>
                    <a:pt x="5657" y="7430"/>
                    <a:pt x="1561" y="9144"/>
                  </a:cubicBezTo>
                  <a:close/>
                </a:path>
              </a:pathLst>
            </a:custGeom>
            <a:solidFill>
              <a:srgbClr val="FAC70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03" name="Freeform: Shape 302">
              <a:extLst>
                <a:ext uri="{FF2B5EF4-FFF2-40B4-BE49-F238E27FC236}">
                  <a16:creationId xmlns:a16="http://schemas.microsoft.com/office/drawing/2014/main" id="{AE9D9106-BBD2-40D4-9927-3CC717543DBD}"/>
                </a:ext>
              </a:extLst>
            </p:cNvPr>
            <p:cNvSpPr/>
            <p:nvPr/>
          </p:nvSpPr>
          <p:spPr>
            <a:xfrm>
              <a:off x="9194396" y="2058124"/>
              <a:ext cx="47627" cy="49866"/>
            </a:xfrm>
            <a:custGeom>
              <a:avLst/>
              <a:gdLst>
                <a:gd name="connsiteX0" fmla="*/ 1179 w 47627"/>
                <a:gd name="connsiteY0" fmla="*/ 17196 h 49866"/>
                <a:gd name="connsiteX1" fmla="*/ 1179 w 47627"/>
                <a:gd name="connsiteY1" fmla="*/ 14910 h 49866"/>
                <a:gd name="connsiteX2" fmla="*/ 7370 w 47627"/>
                <a:gd name="connsiteY2" fmla="*/ 6528 h 49866"/>
                <a:gd name="connsiteX3" fmla="*/ 14514 w 47627"/>
                <a:gd name="connsiteY3" fmla="*/ 4242 h 49866"/>
                <a:gd name="connsiteX4" fmla="*/ 21181 w 47627"/>
                <a:gd name="connsiteY4" fmla="*/ 2813 h 49866"/>
                <a:gd name="connsiteX5" fmla="*/ 27849 w 47627"/>
                <a:gd name="connsiteY5" fmla="*/ 337 h 49866"/>
                <a:gd name="connsiteX6" fmla="*/ 29468 w 47627"/>
                <a:gd name="connsiteY6" fmla="*/ 7100 h 49866"/>
                <a:gd name="connsiteX7" fmla="*/ 22324 w 47627"/>
                <a:gd name="connsiteY7" fmla="*/ 16910 h 49866"/>
                <a:gd name="connsiteX8" fmla="*/ 32992 w 47627"/>
                <a:gd name="connsiteY8" fmla="*/ 9767 h 49866"/>
                <a:gd name="connsiteX9" fmla="*/ 38041 w 47627"/>
                <a:gd name="connsiteY9" fmla="*/ 15291 h 49866"/>
                <a:gd name="connsiteX10" fmla="*/ 47089 w 47627"/>
                <a:gd name="connsiteY10" fmla="*/ 28626 h 49866"/>
                <a:gd name="connsiteX11" fmla="*/ 39469 w 47627"/>
                <a:gd name="connsiteY11" fmla="*/ 36151 h 49866"/>
                <a:gd name="connsiteX12" fmla="*/ 35755 w 47627"/>
                <a:gd name="connsiteY12" fmla="*/ 38818 h 49866"/>
                <a:gd name="connsiteX13" fmla="*/ 31278 w 47627"/>
                <a:gd name="connsiteY13" fmla="*/ 39199 h 49866"/>
                <a:gd name="connsiteX14" fmla="*/ 26230 w 47627"/>
                <a:gd name="connsiteY14" fmla="*/ 36437 h 49866"/>
                <a:gd name="connsiteX15" fmla="*/ 20324 w 47627"/>
                <a:gd name="connsiteY15" fmla="*/ 38246 h 49866"/>
                <a:gd name="connsiteX16" fmla="*/ 19943 w 47627"/>
                <a:gd name="connsiteY16" fmla="*/ 45485 h 49866"/>
                <a:gd name="connsiteX17" fmla="*/ 4894 w 47627"/>
                <a:gd name="connsiteY17" fmla="*/ 42818 h 49866"/>
                <a:gd name="connsiteX18" fmla="*/ 322 w 47627"/>
                <a:gd name="connsiteY18" fmla="*/ 28912 h 49866"/>
                <a:gd name="connsiteX19" fmla="*/ 1179 w 47627"/>
                <a:gd name="connsiteY19" fmla="*/ 17196 h 49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7627" h="49866">
                  <a:moveTo>
                    <a:pt x="1179" y="17196"/>
                  </a:moveTo>
                  <a:cubicBezTo>
                    <a:pt x="-345" y="16434"/>
                    <a:pt x="-440" y="15672"/>
                    <a:pt x="1179" y="14910"/>
                  </a:cubicBezTo>
                  <a:cubicBezTo>
                    <a:pt x="3751" y="12529"/>
                    <a:pt x="4513" y="8814"/>
                    <a:pt x="7370" y="6528"/>
                  </a:cubicBezTo>
                  <a:cubicBezTo>
                    <a:pt x="9370" y="4814"/>
                    <a:pt x="11752" y="3766"/>
                    <a:pt x="14514" y="4242"/>
                  </a:cubicBezTo>
                  <a:cubicBezTo>
                    <a:pt x="17943" y="9576"/>
                    <a:pt x="20038" y="8433"/>
                    <a:pt x="21181" y="2813"/>
                  </a:cubicBezTo>
                  <a:cubicBezTo>
                    <a:pt x="22896" y="527"/>
                    <a:pt x="24991" y="-616"/>
                    <a:pt x="27849" y="337"/>
                  </a:cubicBezTo>
                  <a:cubicBezTo>
                    <a:pt x="30135" y="2242"/>
                    <a:pt x="28516" y="5004"/>
                    <a:pt x="29468" y="7100"/>
                  </a:cubicBezTo>
                  <a:cubicBezTo>
                    <a:pt x="28992" y="11005"/>
                    <a:pt x="26230" y="13481"/>
                    <a:pt x="22324" y="16910"/>
                  </a:cubicBezTo>
                  <a:cubicBezTo>
                    <a:pt x="28135" y="15958"/>
                    <a:pt x="27754" y="8719"/>
                    <a:pt x="32992" y="9767"/>
                  </a:cubicBezTo>
                  <a:cubicBezTo>
                    <a:pt x="35183" y="11195"/>
                    <a:pt x="36040" y="13767"/>
                    <a:pt x="38041" y="15291"/>
                  </a:cubicBezTo>
                  <a:cubicBezTo>
                    <a:pt x="43470" y="17958"/>
                    <a:pt x="43375" y="24435"/>
                    <a:pt x="47089" y="28626"/>
                  </a:cubicBezTo>
                  <a:cubicBezTo>
                    <a:pt x="49756" y="31674"/>
                    <a:pt x="41755" y="33103"/>
                    <a:pt x="39469" y="36151"/>
                  </a:cubicBezTo>
                  <a:cubicBezTo>
                    <a:pt x="38326" y="37199"/>
                    <a:pt x="37088" y="38151"/>
                    <a:pt x="35755" y="38818"/>
                  </a:cubicBezTo>
                  <a:cubicBezTo>
                    <a:pt x="34326" y="39389"/>
                    <a:pt x="32802" y="39485"/>
                    <a:pt x="31278" y="39199"/>
                  </a:cubicBezTo>
                  <a:cubicBezTo>
                    <a:pt x="29373" y="38723"/>
                    <a:pt x="27658" y="37770"/>
                    <a:pt x="26230" y="36437"/>
                  </a:cubicBezTo>
                  <a:cubicBezTo>
                    <a:pt x="22896" y="32722"/>
                    <a:pt x="22134" y="37389"/>
                    <a:pt x="20324" y="38246"/>
                  </a:cubicBezTo>
                  <a:cubicBezTo>
                    <a:pt x="14704" y="40342"/>
                    <a:pt x="22705" y="43199"/>
                    <a:pt x="19943" y="45485"/>
                  </a:cubicBezTo>
                  <a:cubicBezTo>
                    <a:pt x="13180" y="54058"/>
                    <a:pt x="9085" y="48343"/>
                    <a:pt x="4894" y="42818"/>
                  </a:cubicBezTo>
                  <a:cubicBezTo>
                    <a:pt x="6132" y="37294"/>
                    <a:pt x="3655" y="33008"/>
                    <a:pt x="322" y="28912"/>
                  </a:cubicBezTo>
                  <a:cubicBezTo>
                    <a:pt x="131" y="25007"/>
                    <a:pt x="3274" y="21292"/>
                    <a:pt x="1179" y="17196"/>
                  </a:cubicBezTo>
                  <a:close/>
                </a:path>
              </a:pathLst>
            </a:custGeom>
            <a:solidFill>
              <a:srgbClr val="FCC7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04" name="Freeform: Shape 303">
              <a:extLst>
                <a:ext uri="{FF2B5EF4-FFF2-40B4-BE49-F238E27FC236}">
                  <a16:creationId xmlns:a16="http://schemas.microsoft.com/office/drawing/2014/main" id="{AF0BA20F-0B7B-4802-9CE5-E4B62044E227}"/>
                </a:ext>
              </a:extLst>
            </p:cNvPr>
            <p:cNvSpPr/>
            <p:nvPr/>
          </p:nvSpPr>
          <p:spPr>
            <a:xfrm>
              <a:off x="9194395" y="2038464"/>
              <a:ext cx="19842" cy="17521"/>
            </a:xfrm>
            <a:custGeom>
              <a:avLst/>
              <a:gdLst>
                <a:gd name="connsiteX0" fmla="*/ 19372 w 19842"/>
                <a:gd name="connsiteY0" fmla="*/ 376 h 17521"/>
                <a:gd name="connsiteX1" fmla="*/ 19467 w 19842"/>
                <a:gd name="connsiteY1" fmla="*/ 2662 h 17521"/>
                <a:gd name="connsiteX2" fmla="*/ 4037 w 19842"/>
                <a:gd name="connsiteY2" fmla="*/ 17521 h 17521"/>
                <a:gd name="connsiteX3" fmla="*/ 1274 w 19842"/>
                <a:gd name="connsiteY3" fmla="*/ 14092 h 17521"/>
                <a:gd name="connsiteX4" fmla="*/ 3560 w 19842"/>
                <a:gd name="connsiteY4" fmla="*/ 4853 h 17521"/>
                <a:gd name="connsiteX5" fmla="*/ 19372 w 19842"/>
                <a:gd name="connsiteY5" fmla="*/ 376 h 175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842" h="17521">
                  <a:moveTo>
                    <a:pt x="19372" y="376"/>
                  </a:moveTo>
                  <a:cubicBezTo>
                    <a:pt x="19372" y="1138"/>
                    <a:pt x="19372" y="1900"/>
                    <a:pt x="19467" y="2662"/>
                  </a:cubicBezTo>
                  <a:cubicBezTo>
                    <a:pt x="22039" y="15616"/>
                    <a:pt x="10799" y="14187"/>
                    <a:pt x="4037" y="17521"/>
                  </a:cubicBezTo>
                  <a:cubicBezTo>
                    <a:pt x="2227" y="17140"/>
                    <a:pt x="608" y="16569"/>
                    <a:pt x="1274" y="14092"/>
                  </a:cubicBezTo>
                  <a:cubicBezTo>
                    <a:pt x="5942" y="11997"/>
                    <a:pt x="-5393" y="5996"/>
                    <a:pt x="3560" y="4853"/>
                  </a:cubicBezTo>
                  <a:cubicBezTo>
                    <a:pt x="8132" y="1424"/>
                    <a:pt x="13276" y="-957"/>
                    <a:pt x="19372" y="376"/>
                  </a:cubicBezTo>
                  <a:close/>
                </a:path>
              </a:pathLst>
            </a:custGeom>
            <a:solidFill>
              <a:srgbClr val="F8C30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05" name="Freeform: Shape 304">
              <a:extLst>
                <a:ext uri="{FF2B5EF4-FFF2-40B4-BE49-F238E27FC236}">
                  <a16:creationId xmlns:a16="http://schemas.microsoft.com/office/drawing/2014/main" id="{C2E78E81-1C31-4B87-9A5F-DAA27E1B6213}"/>
                </a:ext>
              </a:extLst>
            </p:cNvPr>
            <p:cNvSpPr/>
            <p:nvPr/>
          </p:nvSpPr>
          <p:spPr>
            <a:xfrm>
              <a:off x="9197860" y="2041126"/>
              <a:ext cx="25241" cy="19392"/>
            </a:xfrm>
            <a:custGeom>
              <a:avLst/>
              <a:gdLst>
                <a:gd name="connsiteX0" fmla="*/ 0 w 25241"/>
                <a:gd name="connsiteY0" fmla="*/ 13716 h 19392"/>
                <a:gd name="connsiteX1" fmla="*/ 16002 w 25241"/>
                <a:gd name="connsiteY1" fmla="*/ 0 h 19392"/>
                <a:gd name="connsiteX2" fmla="*/ 18288 w 25241"/>
                <a:gd name="connsiteY2" fmla="*/ 95 h 19392"/>
                <a:gd name="connsiteX3" fmla="*/ 25146 w 25241"/>
                <a:gd name="connsiteY3" fmla="*/ 11430 h 19392"/>
                <a:gd name="connsiteX4" fmla="*/ 25241 w 25241"/>
                <a:gd name="connsiteY4" fmla="*/ 13716 h 19392"/>
                <a:gd name="connsiteX5" fmla="*/ 14954 w 25241"/>
                <a:gd name="connsiteY5" fmla="*/ 19145 h 19392"/>
                <a:gd name="connsiteX6" fmla="*/ 12002 w 25241"/>
                <a:gd name="connsiteY6" fmla="*/ 19336 h 19392"/>
                <a:gd name="connsiteX7" fmla="*/ 9239 w 25241"/>
                <a:gd name="connsiteY7" fmla="*/ 18383 h 19392"/>
                <a:gd name="connsiteX8" fmla="*/ 0 w 25241"/>
                <a:gd name="connsiteY8" fmla="*/ 13716 h 19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241" h="19392">
                  <a:moveTo>
                    <a:pt x="0" y="13716"/>
                  </a:moveTo>
                  <a:cubicBezTo>
                    <a:pt x="5239" y="9049"/>
                    <a:pt x="15049" y="9716"/>
                    <a:pt x="16002" y="0"/>
                  </a:cubicBezTo>
                  <a:cubicBezTo>
                    <a:pt x="16764" y="0"/>
                    <a:pt x="17526" y="95"/>
                    <a:pt x="18288" y="95"/>
                  </a:cubicBezTo>
                  <a:cubicBezTo>
                    <a:pt x="18860" y="4953"/>
                    <a:pt x="22003" y="8096"/>
                    <a:pt x="25146" y="11430"/>
                  </a:cubicBezTo>
                  <a:cubicBezTo>
                    <a:pt x="25146" y="12192"/>
                    <a:pt x="25146" y="12954"/>
                    <a:pt x="25241" y="13716"/>
                  </a:cubicBezTo>
                  <a:cubicBezTo>
                    <a:pt x="22384" y="16574"/>
                    <a:pt x="18383" y="17336"/>
                    <a:pt x="14954" y="19145"/>
                  </a:cubicBezTo>
                  <a:cubicBezTo>
                    <a:pt x="14002" y="19431"/>
                    <a:pt x="13049" y="19431"/>
                    <a:pt x="12002" y="19336"/>
                  </a:cubicBezTo>
                  <a:cubicBezTo>
                    <a:pt x="11049" y="19050"/>
                    <a:pt x="10097" y="18764"/>
                    <a:pt x="9239" y="18383"/>
                  </a:cubicBezTo>
                  <a:cubicBezTo>
                    <a:pt x="6096" y="16669"/>
                    <a:pt x="667" y="19907"/>
                    <a:pt x="0" y="13716"/>
                  </a:cubicBezTo>
                  <a:close/>
                </a:path>
              </a:pathLst>
            </a:custGeom>
            <a:solidFill>
              <a:srgbClr val="F8BC0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06" name="Freeform: Shape 305">
              <a:extLst>
                <a:ext uri="{FF2B5EF4-FFF2-40B4-BE49-F238E27FC236}">
                  <a16:creationId xmlns:a16="http://schemas.microsoft.com/office/drawing/2014/main" id="{1DFC04F9-BA57-42A7-956A-FC989DB37EE2}"/>
                </a:ext>
              </a:extLst>
            </p:cNvPr>
            <p:cNvSpPr/>
            <p:nvPr/>
          </p:nvSpPr>
          <p:spPr>
            <a:xfrm>
              <a:off x="9193267" y="2052556"/>
              <a:ext cx="16023" cy="20478"/>
            </a:xfrm>
            <a:custGeom>
              <a:avLst/>
              <a:gdLst>
                <a:gd name="connsiteX0" fmla="*/ 4594 w 16023"/>
                <a:gd name="connsiteY0" fmla="*/ 2286 h 20478"/>
                <a:gd name="connsiteX1" fmla="*/ 16024 w 16023"/>
                <a:gd name="connsiteY1" fmla="*/ 4572 h 20478"/>
                <a:gd name="connsiteX2" fmla="*/ 9166 w 16023"/>
                <a:gd name="connsiteY2" fmla="*/ 13716 h 20478"/>
                <a:gd name="connsiteX3" fmla="*/ 2308 w 16023"/>
                <a:gd name="connsiteY3" fmla="*/ 20479 h 20478"/>
                <a:gd name="connsiteX4" fmla="*/ 2308 w 16023"/>
                <a:gd name="connsiteY4" fmla="*/ 0 h 20478"/>
                <a:gd name="connsiteX5" fmla="*/ 4594 w 16023"/>
                <a:gd name="connsiteY5" fmla="*/ 2286 h 20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023" h="20478">
                  <a:moveTo>
                    <a:pt x="4594" y="2286"/>
                  </a:moveTo>
                  <a:cubicBezTo>
                    <a:pt x="7451" y="7811"/>
                    <a:pt x="12976" y="-95"/>
                    <a:pt x="16024" y="4572"/>
                  </a:cubicBezTo>
                  <a:cubicBezTo>
                    <a:pt x="14785" y="8382"/>
                    <a:pt x="10309" y="9811"/>
                    <a:pt x="9166" y="13716"/>
                  </a:cubicBezTo>
                  <a:cubicBezTo>
                    <a:pt x="7451" y="16574"/>
                    <a:pt x="6784" y="20479"/>
                    <a:pt x="2308" y="20479"/>
                  </a:cubicBezTo>
                  <a:cubicBezTo>
                    <a:pt x="4117" y="13621"/>
                    <a:pt x="-3693" y="6858"/>
                    <a:pt x="2308" y="0"/>
                  </a:cubicBezTo>
                  <a:cubicBezTo>
                    <a:pt x="3070" y="762"/>
                    <a:pt x="3832" y="1524"/>
                    <a:pt x="4594" y="2286"/>
                  </a:cubicBezTo>
                  <a:close/>
                </a:path>
              </a:pathLst>
            </a:custGeom>
            <a:solidFill>
              <a:srgbClr val="F9C30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07" name="Freeform: Shape 306">
              <a:extLst>
                <a:ext uri="{FF2B5EF4-FFF2-40B4-BE49-F238E27FC236}">
                  <a16:creationId xmlns:a16="http://schemas.microsoft.com/office/drawing/2014/main" id="{0A976A42-0695-42B4-9695-FD9ABD2B10FC}"/>
                </a:ext>
              </a:extLst>
            </p:cNvPr>
            <p:cNvSpPr/>
            <p:nvPr/>
          </p:nvSpPr>
          <p:spPr>
            <a:xfrm>
              <a:off x="9196632" y="2032718"/>
              <a:ext cx="17135" cy="10853"/>
            </a:xfrm>
            <a:custGeom>
              <a:avLst/>
              <a:gdLst>
                <a:gd name="connsiteX0" fmla="*/ 17135 w 17135"/>
                <a:gd name="connsiteY0" fmla="*/ 6122 h 10853"/>
                <a:gd name="connsiteX1" fmla="*/ 1133 w 17135"/>
                <a:gd name="connsiteY1" fmla="*/ 10694 h 10853"/>
                <a:gd name="connsiteX2" fmla="*/ 7515 w 17135"/>
                <a:gd name="connsiteY2" fmla="*/ 1074 h 10853"/>
                <a:gd name="connsiteX3" fmla="*/ 17135 w 17135"/>
                <a:gd name="connsiteY3" fmla="*/ 6122 h 108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135" h="10853">
                  <a:moveTo>
                    <a:pt x="17135" y="6122"/>
                  </a:moveTo>
                  <a:cubicBezTo>
                    <a:pt x="12087" y="8789"/>
                    <a:pt x="7134" y="11551"/>
                    <a:pt x="1133" y="10694"/>
                  </a:cubicBezTo>
                  <a:cubicBezTo>
                    <a:pt x="-2582" y="3550"/>
                    <a:pt x="3705" y="2979"/>
                    <a:pt x="7515" y="1074"/>
                  </a:cubicBezTo>
                  <a:cubicBezTo>
                    <a:pt x="12849" y="-1498"/>
                    <a:pt x="15897" y="693"/>
                    <a:pt x="17135" y="6122"/>
                  </a:cubicBezTo>
                  <a:close/>
                </a:path>
              </a:pathLst>
            </a:custGeom>
            <a:solidFill>
              <a:srgbClr val="FCCC0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08" name="Freeform: Shape 307">
              <a:extLst>
                <a:ext uri="{FF2B5EF4-FFF2-40B4-BE49-F238E27FC236}">
                  <a16:creationId xmlns:a16="http://schemas.microsoft.com/office/drawing/2014/main" id="{DFA33944-6DA8-4348-A3AD-BF27EF73A420}"/>
                </a:ext>
              </a:extLst>
            </p:cNvPr>
            <p:cNvSpPr/>
            <p:nvPr/>
          </p:nvSpPr>
          <p:spPr>
            <a:xfrm>
              <a:off x="9214564" y="2041221"/>
              <a:ext cx="8347" cy="11334"/>
            </a:xfrm>
            <a:custGeom>
              <a:avLst/>
              <a:gdLst>
                <a:gd name="connsiteX0" fmla="*/ 8348 w 8347"/>
                <a:gd name="connsiteY0" fmla="*/ 11335 h 11334"/>
                <a:gd name="connsiteX1" fmla="*/ 1490 w 8347"/>
                <a:gd name="connsiteY1" fmla="*/ 0 h 11334"/>
                <a:gd name="connsiteX2" fmla="*/ 5871 w 8347"/>
                <a:gd name="connsiteY2" fmla="*/ 4572 h 11334"/>
                <a:gd name="connsiteX3" fmla="*/ 8348 w 8347"/>
                <a:gd name="connsiteY3" fmla="*/ 11335 h 11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347" h="11334">
                  <a:moveTo>
                    <a:pt x="8348" y="11335"/>
                  </a:moveTo>
                  <a:cubicBezTo>
                    <a:pt x="3299" y="9239"/>
                    <a:pt x="-2892" y="7811"/>
                    <a:pt x="1490" y="0"/>
                  </a:cubicBezTo>
                  <a:cubicBezTo>
                    <a:pt x="2918" y="1524"/>
                    <a:pt x="4442" y="3048"/>
                    <a:pt x="5871" y="4572"/>
                  </a:cubicBezTo>
                  <a:cubicBezTo>
                    <a:pt x="6728" y="6858"/>
                    <a:pt x="7586" y="9049"/>
                    <a:pt x="8348" y="11335"/>
                  </a:cubicBezTo>
                  <a:close/>
                </a:path>
              </a:pathLst>
            </a:custGeom>
            <a:solidFill>
              <a:srgbClr val="F8C30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09" name="Freeform: Shape 308">
              <a:extLst>
                <a:ext uri="{FF2B5EF4-FFF2-40B4-BE49-F238E27FC236}">
                  <a16:creationId xmlns:a16="http://schemas.microsoft.com/office/drawing/2014/main" id="{FA7349F5-9F72-4C0A-A751-35DAB5613AE1}"/>
                </a:ext>
              </a:extLst>
            </p:cNvPr>
            <p:cNvSpPr/>
            <p:nvPr/>
          </p:nvSpPr>
          <p:spPr>
            <a:xfrm>
              <a:off x="9191002" y="2075321"/>
              <a:ext cx="7743" cy="12358"/>
            </a:xfrm>
            <a:custGeom>
              <a:avLst/>
              <a:gdLst>
                <a:gd name="connsiteX0" fmla="*/ 4572 w 7743"/>
                <a:gd name="connsiteY0" fmla="*/ 0 h 12358"/>
                <a:gd name="connsiteX1" fmla="*/ 4572 w 7743"/>
                <a:gd name="connsiteY1" fmla="*/ 11430 h 12358"/>
                <a:gd name="connsiteX2" fmla="*/ 0 w 7743"/>
                <a:gd name="connsiteY2" fmla="*/ 11430 h 12358"/>
                <a:gd name="connsiteX3" fmla="*/ 286 w 7743"/>
                <a:gd name="connsiteY3" fmla="*/ 9335 h 12358"/>
                <a:gd name="connsiteX4" fmla="*/ 4572 w 7743"/>
                <a:gd name="connsiteY4" fmla="*/ 0 h 12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743" h="12358">
                  <a:moveTo>
                    <a:pt x="4572" y="0"/>
                  </a:moveTo>
                  <a:cubicBezTo>
                    <a:pt x="10192" y="3810"/>
                    <a:pt x="7144" y="7620"/>
                    <a:pt x="4572" y="11430"/>
                  </a:cubicBezTo>
                  <a:cubicBezTo>
                    <a:pt x="3048" y="12668"/>
                    <a:pt x="1524" y="12668"/>
                    <a:pt x="0" y="11430"/>
                  </a:cubicBezTo>
                  <a:cubicBezTo>
                    <a:pt x="0" y="10763"/>
                    <a:pt x="95" y="10001"/>
                    <a:pt x="286" y="9335"/>
                  </a:cubicBezTo>
                  <a:cubicBezTo>
                    <a:pt x="1715" y="6286"/>
                    <a:pt x="3143" y="3143"/>
                    <a:pt x="4572" y="0"/>
                  </a:cubicBezTo>
                  <a:close/>
                </a:path>
              </a:pathLst>
            </a:custGeom>
            <a:solidFill>
              <a:srgbClr val="F9C30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10" name="Freeform: Shape 309">
              <a:extLst>
                <a:ext uri="{FF2B5EF4-FFF2-40B4-BE49-F238E27FC236}">
                  <a16:creationId xmlns:a16="http://schemas.microsoft.com/office/drawing/2014/main" id="{BCFDA61B-BE3C-471B-92A0-788C7660B6B4}"/>
                </a:ext>
              </a:extLst>
            </p:cNvPr>
            <p:cNvSpPr/>
            <p:nvPr/>
          </p:nvSpPr>
          <p:spPr>
            <a:xfrm>
              <a:off x="9172048" y="2100466"/>
              <a:ext cx="45261" cy="43433"/>
            </a:xfrm>
            <a:custGeom>
              <a:avLst/>
              <a:gdLst>
                <a:gd name="connsiteX0" fmla="*/ 28004 w 45261"/>
                <a:gd name="connsiteY0" fmla="*/ 0 h 43433"/>
                <a:gd name="connsiteX1" fmla="*/ 41719 w 45261"/>
                <a:gd name="connsiteY1" fmla="*/ 2286 h 43433"/>
                <a:gd name="connsiteX2" fmla="*/ 44577 w 45261"/>
                <a:gd name="connsiteY2" fmla="*/ 2381 h 43433"/>
                <a:gd name="connsiteX3" fmla="*/ 45244 w 45261"/>
                <a:gd name="connsiteY3" fmla="*/ 5525 h 43433"/>
                <a:gd name="connsiteX4" fmla="*/ 38481 w 45261"/>
                <a:gd name="connsiteY4" fmla="*/ 11811 h 43433"/>
                <a:gd name="connsiteX5" fmla="*/ 38005 w 45261"/>
                <a:gd name="connsiteY5" fmla="*/ 18669 h 43433"/>
                <a:gd name="connsiteX6" fmla="*/ 41815 w 45261"/>
                <a:gd name="connsiteY6" fmla="*/ 22955 h 43433"/>
                <a:gd name="connsiteX7" fmla="*/ 44101 w 45261"/>
                <a:gd name="connsiteY7" fmla="*/ 27432 h 43433"/>
                <a:gd name="connsiteX8" fmla="*/ 39053 w 45261"/>
                <a:gd name="connsiteY8" fmla="*/ 33623 h 43433"/>
                <a:gd name="connsiteX9" fmla="*/ 33147 w 45261"/>
                <a:gd name="connsiteY9" fmla="*/ 38672 h 43433"/>
                <a:gd name="connsiteX10" fmla="*/ 30385 w 45261"/>
                <a:gd name="connsiteY10" fmla="*/ 43434 h 43433"/>
                <a:gd name="connsiteX11" fmla="*/ 29337 w 45261"/>
                <a:gd name="connsiteY11" fmla="*/ 43434 h 43433"/>
                <a:gd name="connsiteX12" fmla="*/ 28289 w 45261"/>
                <a:gd name="connsiteY12" fmla="*/ 43434 h 43433"/>
                <a:gd name="connsiteX13" fmla="*/ 25813 w 45261"/>
                <a:gd name="connsiteY13" fmla="*/ 38862 h 43433"/>
                <a:gd name="connsiteX14" fmla="*/ 18860 w 45261"/>
                <a:gd name="connsiteY14" fmla="*/ 34100 h 43433"/>
                <a:gd name="connsiteX15" fmla="*/ 16192 w 45261"/>
                <a:gd name="connsiteY15" fmla="*/ 29432 h 43433"/>
                <a:gd name="connsiteX16" fmla="*/ 15621 w 45261"/>
                <a:gd name="connsiteY16" fmla="*/ 26765 h 43433"/>
                <a:gd name="connsiteX17" fmla="*/ 7906 w 45261"/>
                <a:gd name="connsiteY17" fmla="*/ 30575 h 43433"/>
                <a:gd name="connsiteX18" fmla="*/ 4858 w 45261"/>
                <a:gd name="connsiteY18" fmla="*/ 30480 h 43433"/>
                <a:gd name="connsiteX19" fmla="*/ 0 w 45261"/>
                <a:gd name="connsiteY19" fmla="*/ 18193 h 43433"/>
                <a:gd name="connsiteX20" fmla="*/ 9620 w 45261"/>
                <a:gd name="connsiteY20" fmla="*/ 15431 h 43433"/>
                <a:gd name="connsiteX21" fmla="*/ 20193 w 45261"/>
                <a:gd name="connsiteY21" fmla="*/ 7715 h 43433"/>
                <a:gd name="connsiteX22" fmla="*/ 20669 w 45261"/>
                <a:gd name="connsiteY22" fmla="*/ 4858 h 43433"/>
                <a:gd name="connsiteX23" fmla="*/ 28004 w 45261"/>
                <a:gd name="connsiteY23" fmla="*/ 0 h 43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45261" h="43433">
                  <a:moveTo>
                    <a:pt x="28004" y="0"/>
                  </a:moveTo>
                  <a:cubicBezTo>
                    <a:pt x="32385" y="2000"/>
                    <a:pt x="35814" y="9430"/>
                    <a:pt x="41719" y="2286"/>
                  </a:cubicBezTo>
                  <a:cubicBezTo>
                    <a:pt x="42672" y="1619"/>
                    <a:pt x="43625" y="1619"/>
                    <a:pt x="44577" y="2381"/>
                  </a:cubicBezTo>
                  <a:cubicBezTo>
                    <a:pt x="45053" y="3334"/>
                    <a:pt x="45339" y="4382"/>
                    <a:pt x="45244" y="5525"/>
                  </a:cubicBezTo>
                  <a:cubicBezTo>
                    <a:pt x="44291" y="9049"/>
                    <a:pt x="41529" y="10668"/>
                    <a:pt x="38481" y="11811"/>
                  </a:cubicBezTo>
                  <a:cubicBezTo>
                    <a:pt x="30194" y="13430"/>
                    <a:pt x="38100" y="16383"/>
                    <a:pt x="38005" y="18669"/>
                  </a:cubicBezTo>
                  <a:cubicBezTo>
                    <a:pt x="38481" y="20764"/>
                    <a:pt x="40195" y="21717"/>
                    <a:pt x="41815" y="22955"/>
                  </a:cubicBezTo>
                  <a:cubicBezTo>
                    <a:pt x="42577" y="24479"/>
                    <a:pt x="43339" y="26003"/>
                    <a:pt x="44101" y="27432"/>
                  </a:cubicBezTo>
                  <a:cubicBezTo>
                    <a:pt x="45053" y="31718"/>
                    <a:pt x="41148" y="31909"/>
                    <a:pt x="39053" y="33623"/>
                  </a:cubicBezTo>
                  <a:cubicBezTo>
                    <a:pt x="36386" y="34481"/>
                    <a:pt x="33909" y="35528"/>
                    <a:pt x="33147" y="38672"/>
                  </a:cubicBezTo>
                  <a:cubicBezTo>
                    <a:pt x="32671" y="40481"/>
                    <a:pt x="31813" y="42101"/>
                    <a:pt x="30385" y="43434"/>
                  </a:cubicBezTo>
                  <a:lnTo>
                    <a:pt x="29337" y="43434"/>
                  </a:lnTo>
                  <a:cubicBezTo>
                    <a:pt x="29337" y="43434"/>
                    <a:pt x="28289" y="43434"/>
                    <a:pt x="28289" y="43434"/>
                  </a:cubicBezTo>
                  <a:cubicBezTo>
                    <a:pt x="27432" y="41910"/>
                    <a:pt x="26670" y="40386"/>
                    <a:pt x="25813" y="38862"/>
                  </a:cubicBezTo>
                  <a:cubicBezTo>
                    <a:pt x="23431" y="37433"/>
                    <a:pt x="22288" y="34004"/>
                    <a:pt x="18860" y="34100"/>
                  </a:cubicBezTo>
                  <a:cubicBezTo>
                    <a:pt x="17050" y="33052"/>
                    <a:pt x="15430" y="31909"/>
                    <a:pt x="16192" y="29432"/>
                  </a:cubicBezTo>
                  <a:cubicBezTo>
                    <a:pt x="16192" y="28480"/>
                    <a:pt x="19431" y="26956"/>
                    <a:pt x="15621" y="26765"/>
                  </a:cubicBezTo>
                  <a:cubicBezTo>
                    <a:pt x="12382" y="26670"/>
                    <a:pt x="10287" y="28956"/>
                    <a:pt x="7906" y="30575"/>
                  </a:cubicBezTo>
                  <a:cubicBezTo>
                    <a:pt x="6858" y="30861"/>
                    <a:pt x="5905" y="30861"/>
                    <a:pt x="4858" y="30480"/>
                  </a:cubicBezTo>
                  <a:cubicBezTo>
                    <a:pt x="1143" y="27242"/>
                    <a:pt x="667" y="22670"/>
                    <a:pt x="0" y="18193"/>
                  </a:cubicBezTo>
                  <a:cubicBezTo>
                    <a:pt x="2381" y="14192"/>
                    <a:pt x="6191" y="15431"/>
                    <a:pt x="9620" y="15431"/>
                  </a:cubicBezTo>
                  <a:cubicBezTo>
                    <a:pt x="14859" y="15240"/>
                    <a:pt x="18860" y="13335"/>
                    <a:pt x="20193" y="7715"/>
                  </a:cubicBezTo>
                  <a:cubicBezTo>
                    <a:pt x="20098" y="6763"/>
                    <a:pt x="20288" y="5810"/>
                    <a:pt x="20669" y="4858"/>
                  </a:cubicBezTo>
                  <a:cubicBezTo>
                    <a:pt x="22574" y="2191"/>
                    <a:pt x="24860" y="476"/>
                    <a:pt x="28004" y="0"/>
                  </a:cubicBezTo>
                  <a:close/>
                </a:path>
              </a:pathLst>
            </a:custGeom>
            <a:solidFill>
              <a:srgbClr val="FBC1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11" name="Freeform: Shape 310">
              <a:extLst>
                <a:ext uri="{FF2B5EF4-FFF2-40B4-BE49-F238E27FC236}">
                  <a16:creationId xmlns:a16="http://schemas.microsoft.com/office/drawing/2014/main" id="{34AAE0AF-D38D-43BD-A555-B7C90455B068}"/>
                </a:ext>
              </a:extLst>
            </p:cNvPr>
            <p:cNvSpPr/>
            <p:nvPr/>
          </p:nvSpPr>
          <p:spPr>
            <a:xfrm>
              <a:off x="9206679" y="2166665"/>
              <a:ext cx="13974" cy="29760"/>
            </a:xfrm>
            <a:custGeom>
              <a:avLst/>
              <a:gdLst>
                <a:gd name="connsiteX0" fmla="*/ 9374 w 13974"/>
                <a:gd name="connsiteY0" fmla="*/ 16002 h 29760"/>
                <a:gd name="connsiteX1" fmla="*/ 13946 w 13974"/>
                <a:gd name="connsiteY1" fmla="*/ 22860 h 29760"/>
                <a:gd name="connsiteX2" fmla="*/ 9374 w 13974"/>
                <a:gd name="connsiteY2" fmla="*/ 29718 h 29760"/>
                <a:gd name="connsiteX3" fmla="*/ 230 w 13974"/>
                <a:gd name="connsiteY3" fmla="*/ 0 h 29760"/>
                <a:gd name="connsiteX4" fmla="*/ 9374 w 13974"/>
                <a:gd name="connsiteY4" fmla="*/ 16002 h 297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974" h="29760">
                  <a:moveTo>
                    <a:pt x="9374" y="16002"/>
                  </a:moveTo>
                  <a:cubicBezTo>
                    <a:pt x="10803" y="18383"/>
                    <a:pt x="14327" y="19336"/>
                    <a:pt x="13946" y="22860"/>
                  </a:cubicBezTo>
                  <a:cubicBezTo>
                    <a:pt x="12136" y="24955"/>
                    <a:pt x="15184" y="30290"/>
                    <a:pt x="9374" y="29718"/>
                  </a:cubicBezTo>
                  <a:cubicBezTo>
                    <a:pt x="5088" y="20193"/>
                    <a:pt x="-1294" y="11335"/>
                    <a:pt x="230" y="0"/>
                  </a:cubicBezTo>
                  <a:cubicBezTo>
                    <a:pt x="7945" y="2762"/>
                    <a:pt x="3754" y="12192"/>
                    <a:pt x="9374" y="16002"/>
                  </a:cubicBezTo>
                  <a:close/>
                </a:path>
              </a:pathLst>
            </a:custGeom>
            <a:solidFill>
              <a:srgbClr val="FCCA0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12" name="Freeform: Shape 311">
              <a:extLst>
                <a:ext uri="{FF2B5EF4-FFF2-40B4-BE49-F238E27FC236}">
                  <a16:creationId xmlns:a16="http://schemas.microsoft.com/office/drawing/2014/main" id="{90A5A1E4-AD28-4F96-B262-26C28373692F}"/>
                </a:ext>
              </a:extLst>
            </p:cNvPr>
            <p:cNvSpPr/>
            <p:nvPr/>
          </p:nvSpPr>
          <p:spPr>
            <a:xfrm>
              <a:off x="9216053" y="2189525"/>
              <a:ext cx="11429" cy="11430"/>
            </a:xfrm>
            <a:custGeom>
              <a:avLst/>
              <a:gdLst>
                <a:gd name="connsiteX0" fmla="*/ 0 w 11429"/>
                <a:gd name="connsiteY0" fmla="*/ 6858 h 11430"/>
                <a:gd name="connsiteX1" fmla="*/ 4572 w 11429"/>
                <a:gd name="connsiteY1" fmla="*/ 0 h 11430"/>
                <a:gd name="connsiteX2" fmla="*/ 11430 w 11429"/>
                <a:gd name="connsiteY2" fmla="*/ 6858 h 11430"/>
                <a:gd name="connsiteX3" fmla="*/ 11430 w 11429"/>
                <a:gd name="connsiteY3" fmla="*/ 11430 h 11430"/>
                <a:gd name="connsiteX4" fmla="*/ 2286 w 11429"/>
                <a:gd name="connsiteY4" fmla="*/ 11430 h 11430"/>
                <a:gd name="connsiteX5" fmla="*/ 0 w 11429"/>
                <a:gd name="connsiteY5" fmla="*/ 6858 h 11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429" h="11430">
                  <a:moveTo>
                    <a:pt x="0" y="6858"/>
                  </a:moveTo>
                  <a:cubicBezTo>
                    <a:pt x="1524" y="4572"/>
                    <a:pt x="3048" y="2286"/>
                    <a:pt x="4572" y="0"/>
                  </a:cubicBezTo>
                  <a:cubicBezTo>
                    <a:pt x="6858" y="2286"/>
                    <a:pt x="9144" y="4572"/>
                    <a:pt x="11430" y="6858"/>
                  </a:cubicBezTo>
                  <a:cubicBezTo>
                    <a:pt x="11430" y="8382"/>
                    <a:pt x="11430" y="9906"/>
                    <a:pt x="11430" y="11430"/>
                  </a:cubicBezTo>
                  <a:cubicBezTo>
                    <a:pt x="8382" y="6858"/>
                    <a:pt x="5334" y="9144"/>
                    <a:pt x="2286" y="11430"/>
                  </a:cubicBezTo>
                  <a:cubicBezTo>
                    <a:pt x="476" y="10382"/>
                    <a:pt x="95" y="8763"/>
                    <a:pt x="0" y="6858"/>
                  </a:cubicBezTo>
                  <a:close/>
                </a:path>
              </a:pathLst>
            </a:custGeom>
            <a:solidFill>
              <a:srgbClr val="FCCD0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13" name="Freeform: Shape 312">
              <a:extLst>
                <a:ext uri="{FF2B5EF4-FFF2-40B4-BE49-F238E27FC236}">
                  <a16:creationId xmlns:a16="http://schemas.microsoft.com/office/drawing/2014/main" id="{05F151E5-1A60-46BB-B9E7-3016CCF58D10}"/>
                </a:ext>
              </a:extLst>
            </p:cNvPr>
            <p:cNvSpPr/>
            <p:nvPr/>
          </p:nvSpPr>
          <p:spPr>
            <a:xfrm>
              <a:off x="9271965" y="2063986"/>
              <a:ext cx="24136" cy="18127"/>
            </a:xfrm>
            <a:custGeom>
              <a:avLst/>
              <a:gdLst>
                <a:gd name="connsiteX0" fmla="*/ 23908 w 24136"/>
                <a:gd name="connsiteY0" fmla="*/ 0 h 18127"/>
                <a:gd name="connsiteX1" fmla="*/ 21717 w 24136"/>
                <a:gd name="connsiteY1" fmla="*/ 13621 h 18127"/>
                <a:gd name="connsiteX2" fmla="*/ 953 w 24136"/>
                <a:gd name="connsiteY2" fmla="*/ 12764 h 18127"/>
                <a:gd name="connsiteX3" fmla="*/ 0 w 24136"/>
                <a:gd name="connsiteY3" fmla="*/ 9430 h 18127"/>
                <a:gd name="connsiteX4" fmla="*/ 8954 w 24136"/>
                <a:gd name="connsiteY4" fmla="*/ 190 h 18127"/>
                <a:gd name="connsiteX5" fmla="*/ 23908 w 24136"/>
                <a:gd name="connsiteY5" fmla="*/ 0 h 18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36" h="18127">
                  <a:moveTo>
                    <a:pt x="23908" y="0"/>
                  </a:moveTo>
                  <a:cubicBezTo>
                    <a:pt x="23336" y="4572"/>
                    <a:pt x="25813" y="9620"/>
                    <a:pt x="21717" y="13621"/>
                  </a:cubicBezTo>
                  <a:cubicBezTo>
                    <a:pt x="14573" y="19812"/>
                    <a:pt x="7620" y="19717"/>
                    <a:pt x="953" y="12764"/>
                  </a:cubicBezTo>
                  <a:cubicBezTo>
                    <a:pt x="286" y="11716"/>
                    <a:pt x="0" y="10573"/>
                    <a:pt x="0" y="9430"/>
                  </a:cubicBezTo>
                  <a:cubicBezTo>
                    <a:pt x="1048" y="4477"/>
                    <a:pt x="3810" y="1238"/>
                    <a:pt x="8954" y="190"/>
                  </a:cubicBezTo>
                  <a:cubicBezTo>
                    <a:pt x="14002" y="762"/>
                    <a:pt x="18955" y="95"/>
                    <a:pt x="23908" y="0"/>
                  </a:cubicBezTo>
                  <a:close/>
                </a:path>
              </a:pathLst>
            </a:custGeom>
            <a:solidFill>
              <a:srgbClr val="FBC20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14" name="Freeform: Shape 313">
              <a:extLst>
                <a:ext uri="{FF2B5EF4-FFF2-40B4-BE49-F238E27FC236}">
                  <a16:creationId xmlns:a16="http://schemas.microsoft.com/office/drawing/2014/main" id="{9B14094D-BAC0-45A0-A010-23159747EE2F}"/>
                </a:ext>
              </a:extLst>
            </p:cNvPr>
            <p:cNvSpPr/>
            <p:nvPr/>
          </p:nvSpPr>
          <p:spPr>
            <a:xfrm>
              <a:off x="9265243" y="2084951"/>
              <a:ext cx="24315" cy="25115"/>
            </a:xfrm>
            <a:custGeom>
              <a:avLst/>
              <a:gdLst>
                <a:gd name="connsiteX0" fmla="*/ 23581 w 24315"/>
                <a:gd name="connsiteY0" fmla="*/ 10943 h 25115"/>
                <a:gd name="connsiteX1" fmla="*/ 21581 w 24315"/>
                <a:gd name="connsiteY1" fmla="*/ 20087 h 25115"/>
                <a:gd name="connsiteX2" fmla="*/ 10055 w 24315"/>
                <a:gd name="connsiteY2" fmla="*/ 24945 h 25115"/>
                <a:gd name="connsiteX3" fmla="*/ 721 w 24315"/>
                <a:gd name="connsiteY3" fmla="*/ 22564 h 25115"/>
                <a:gd name="connsiteX4" fmla="*/ 3007 w 24315"/>
                <a:gd name="connsiteY4" fmla="*/ 16372 h 25115"/>
                <a:gd name="connsiteX5" fmla="*/ 9484 w 24315"/>
                <a:gd name="connsiteY5" fmla="*/ 3514 h 25115"/>
                <a:gd name="connsiteX6" fmla="*/ 10627 w 24315"/>
                <a:gd name="connsiteY6" fmla="*/ 847 h 25115"/>
                <a:gd name="connsiteX7" fmla="*/ 22343 w 24315"/>
                <a:gd name="connsiteY7" fmla="*/ 847 h 25115"/>
                <a:gd name="connsiteX8" fmla="*/ 23867 w 24315"/>
                <a:gd name="connsiteY8" fmla="*/ 4085 h 25115"/>
                <a:gd name="connsiteX9" fmla="*/ 23581 w 24315"/>
                <a:gd name="connsiteY9" fmla="*/ 10943 h 25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315" h="25115">
                  <a:moveTo>
                    <a:pt x="23581" y="10943"/>
                  </a:moveTo>
                  <a:cubicBezTo>
                    <a:pt x="21295" y="13610"/>
                    <a:pt x="13675" y="15134"/>
                    <a:pt x="21581" y="20087"/>
                  </a:cubicBezTo>
                  <a:cubicBezTo>
                    <a:pt x="20057" y="27040"/>
                    <a:pt x="14532" y="24659"/>
                    <a:pt x="10055" y="24945"/>
                  </a:cubicBezTo>
                  <a:cubicBezTo>
                    <a:pt x="7007" y="24088"/>
                    <a:pt x="3674" y="23802"/>
                    <a:pt x="721" y="22564"/>
                  </a:cubicBezTo>
                  <a:cubicBezTo>
                    <a:pt x="-803" y="19611"/>
                    <a:pt x="149" y="17039"/>
                    <a:pt x="3007" y="16372"/>
                  </a:cubicBezTo>
                  <a:cubicBezTo>
                    <a:pt x="10722" y="14658"/>
                    <a:pt x="10341" y="9324"/>
                    <a:pt x="9484" y="3514"/>
                  </a:cubicBezTo>
                  <a:cubicBezTo>
                    <a:pt x="9389" y="2466"/>
                    <a:pt x="9865" y="1609"/>
                    <a:pt x="10627" y="847"/>
                  </a:cubicBezTo>
                  <a:cubicBezTo>
                    <a:pt x="14532" y="-1058"/>
                    <a:pt x="18437" y="847"/>
                    <a:pt x="22343" y="847"/>
                  </a:cubicBezTo>
                  <a:cubicBezTo>
                    <a:pt x="23771" y="1513"/>
                    <a:pt x="25010" y="2180"/>
                    <a:pt x="23867" y="4085"/>
                  </a:cubicBezTo>
                  <a:cubicBezTo>
                    <a:pt x="23867" y="6371"/>
                    <a:pt x="23771" y="8657"/>
                    <a:pt x="23581" y="10943"/>
                  </a:cubicBezTo>
                  <a:close/>
                </a:path>
              </a:pathLst>
            </a:custGeom>
            <a:solidFill>
              <a:srgbClr val="F5B2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15" name="Freeform: Shape 314">
              <a:extLst>
                <a:ext uri="{FF2B5EF4-FFF2-40B4-BE49-F238E27FC236}">
                  <a16:creationId xmlns:a16="http://schemas.microsoft.com/office/drawing/2014/main" id="{DF7B47C2-99FE-4C3E-933E-C834B94D2524}"/>
                </a:ext>
              </a:extLst>
            </p:cNvPr>
            <p:cNvSpPr/>
            <p:nvPr/>
          </p:nvSpPr>
          <p:spPr>
            <a:xfrm>
              <a:off x="9263011" y="2074062"/>
              <a:ext cx="30765" cy="15623"/>
            </a:xfrm>
            <a:custGeom>
              <a:avLst/>
              <a:gdLst>
                <a:gd name="connsiteX0" fmla="*/ 10192 w 30765"/>
                <a:gd name="connsiteY0" fmla="*/ 1259 h 15623"/>
                <a:gd name="connsiteX1" fmla="*/ 30766 w 30765"/>
                <a:gd name="connsiteY1" fmla="*/ 3545 h 15623"/>
                <a:gd name="connsiteX2" fmla="*/ 28384 w 30765"/>
                <a:gd name="connsiteY2" fmla="*/ 8117 h 15623"/>
                <a:gd name="connsiteX3" fmla="*/ 24479 w 30765"/>
                <a:gd name="connsiteY3" fmla="*/ 10308 h 15623"/>
                <a:gd name="connsiteX4" fmla="*/ 12383 w 30765"/>
                <a:gd name="connsiteY4" fmla="*/ 12689 h 15623"/>
                <a:gd name="connsiteX5" fmla="*/ 12383 w 30765"/>
                <a:gd name="connsiteY5" fmla="*/ 12689 h 15623"/>
                <a:gd name="connsiteX6" fmla="*/ 0 w 30765"/>
                <a:gd name="connsiteY6" fmla="*/ 6212 h 15623"/>
                <a:gd name="connsiteX7" fmla="*/ 2286 w 30765"/>
                <a:gd name="connsiteY7" fmla="*/ 1735 h 15623"/>
                <a:gd name="connsiteX8" fmla="*/ 10192 w 30765"/>
                <a:gd name="connsiteY8" fmla="*/ 1259 h 15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0765" h="15623">
                  <a:moveTo>
                    <a:pt x="10192" y="1259"/>
                  </a:moveTo>
                  <a:cubicBezTo>
                    <a:pt x="16669" y="5640"/>
                    <a:pt x="23432" y="6879"/>
                    <a:pt x="30766" y="3545"/>
                  </a:cubicBezTo>
                  <a:cubicBezTo>
                    <a:pt x="30004" y="5069"/>
                    <a:pt x="29242" y="6593"/>
                    <a:pt x="28384" y="8117"/>
                  </a:cubicBezTo>
                  <a:cubicBezTo>
                    <a:pt x="27337" y="9260"/>
                    <a:pt x="26098" y="10022"/>
                    <a:pt x="24479" y="10308"/>
                  </a:cubicBezTo>
                  <a:cubicBezTo>
                    <a:pt x="20574" y="11736"/>
                    <a:pt x="15811" y="8974"/>
                    <a:pt x="12383" y="12689"/>
                  </a:cubicBezTo>
                  <a:lnTo>
                    <a:pt x="12383" y="12689"/>
                  </a:lnTo>
                  <a:cubicBezTo>
                    <a:pt x="3429" y="19737"/>
                    <a:pt x="1905" y="12689"/>
                    <a:pt x="0" y="6212"/>
                  </a:cubicBezTo>
                  <a:cubicBezTo>
                    <a:pt x="0" y="4307"/>
                    <a:pt x="857" y="2878"/>
                    <a:pt x="2286" y="1735"/>
                  </a:cubicBezTo>
                  <a:cubicBezTo>
                    <a:pt x="4858" y="211"/>
                    <a:pt x="7334" y="-1027"/>
                    <a:pt x="10192" y="1259"/>
                  </a:cubicBezTo>
                  <a:close/>
                </a:path>
              </a:pathLst>
            </a:custGeom>
            <a:solidFill>
              <a:srgbClr val="FCBE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16" name="Freeform: Shape 315">
              <a:extLst>
                <a:ext uri="{FF2B5EF4-FFF2-40B4-BE49-F238E27FC236}">
                  <a16:creationId xmlns:a16="http://schemas.microsoft.com/office/drawing/2014/main" id="{9F1319ED-F871-4AA7-A463-37CD36DB0006}"/>
                </a:ext>
              </a:extLst>
            </p:cNvPr>
            <p:cNvSpPr/>
            <p:nvPr/>
          </p:nvSpPr>
          <p:spPr>
            <a:xfrm>
              <a:off x="9281727" y="2060869"/>
              <a:ext cx="14145" cy="6621"/>
            </a:xfrm>
            <a:custGeom>
              <a:avLst/>
              <a:gdLst>
                <a:gd name="connsiteX0" fmla="*/ 14146 w 14145"/>
                <a:gd name="connsiteY0" fmla="*/ 3117 h 6621"/>
                <a:gd name="connsiteX1" fmla="*/ 525 w 14145"/>
                <a:gd name="connsiteY1" fmla="*/ 5308 h 6621"/>
                <a:gd name="connsiteX2" fmla="*/ 2335 w 14145"/>
                <a:gd name="connsiteY2" fmla="*/ 260 h 6621"/>
                <a:gd name="connsiteX3" fmla="*/ 5097 w 14145"/>
                <a:gd name="connsiteY3" fmla="*/ 736 h 6621"/>
                <a:gd name="connsiteX4" fmla="*/ 11955 w 14145"/>
                <a:gd name="connsiteY4" fmla="*/ 736 h 6621"/>
                <a:gd name="connsiteX5" fmla="*/ 14146 w 14145"/>
                <a:gd name="connsiteY5" fmla="*/ 3117 h 6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145" h="6621">
                  <a:moveTo>
                    <a:pt x="14146" y="3117"/>
                  </a:moveTo>
                  <a:cubicBezTo>
                    <a:pt x="10145" y="7213"/>
                    <a:pt x="5573" y="7403"/>
                    <a:pt x="525" y="5308"/>
                  </a:cubicBezTo>
                  <a:cubicBezTo>
                    <a:pt x="-809" y="2927"/>
                    <a:pt x="620" y="1593"/>
                    <a:pt x="2335" y="260"/>
                  </a:cubicBezTo>
                  <a:cubicBezTo>
                    <a:pt x="3382" y="-217"/>
                    <a:pt x="4240" y="-26"/>
                    <a:pt x="5097" y="736"/>
                  </a:cubicBezTo>
                  <a:cubicBezTo>
                    <a:pt x="7383" y="736"/>
                    <a:pt x="9669" y="736"/>
                    <a:pt x="11955" y="736"/>
                  </a:cubicBezTo>
                  <a:cubicBezTo>
                    <a:pt x="12717" y="1593"/>
                    <a:pt x="13479" y="2355"/>
                    <a:pt x="14146" y="3117"/>
                  </a:cubicBezTo>
                  <a:close/>
                </a:path>
              </a:pathLst>
            </a:custGeom>
            <a:solidFill>
              <a:srgbClr val="F6B8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17" name="Freeform: Shape 316">
              <a:extLst>
                <a:ext uri="{FF2B5EF4-FFF2-40B4-BE49-F238E27FC236}">
                  <a16:creationId xmlns:a16="http://schemas.microsoft.com/office/drawing/2014/main" id="{A49AA3BA-92DE-41DB-8219-E171D9BD383D}"/>
                </a:ext>
              </a:extLst>
            </p:cNvPr>
            <p:cNvSpPr/>
            <p:nvPr/>
          </p:nvSpPr>
          <p:spPr>
            <a:xfrm>
              <a:off x="9284262" y="2082178"/>
              <a:ext cx="7166" cy="6858"/>
            </a:xfrm>
            <a:custGeom>
              <a:avLst/>
              <a:gdLst>
                <a:gd name="connsiteX0" fmla="*/ 2562 w 7166"/>
                <a:gd name="connsiteY0" fmla="*/ 0 h 6858"/>
                <a:gd name="connsiteX1" fmla="*/ 7134 w 7166"/>
                <a:gd name="connsiteY1" fmla="*/ 0 h 6858"/>
                <a:gd name="connsiteX2" fmla="*/ 4943 w 7166"/>
                <a:gd name="connsiteY2" fmla="*/ 6858 h 6858"/>
                <a:gd name="connsiteX3" fmla="*/ 2562 w 7166"/>
                <a:gd name="connsiteY3" fmla="*/ 4572 h 6858"/>
                <a:gd name="connsiteX4" fmla="*/ 85 w 7166"/>
                <a:gd name="connsiteY4" fmla="*/ 4001 h 6858"/>
                <a:gd name="connsiteX5" fmla="*/ 2562 w 7166"/>
                <a:gd name="connsiteY5" fmla="*/ 0 h 6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166" h="6858">
                  <a:moveTo>
                    <a:pt x="2562" y="0"/>
                  </a:moveTo>
                  <a:cubicBezTo>
                    <a:pt x="4086" y="0"/>
                    <a:pt x="5610" y="0"/>
                    <a:pt x="7134" y="0"/>
                  </a:cubicBezTo>
                  <a:cubicBezTo>
                    <a:pt x="7134" y="2572"/>
                    <a:pt x="7610" y="5144"/>
                    <a:pt x="4943" y="6858"/>
                  </a:cubicBezTo>
                  <a:cubicBezTo>
                    <a:pt x="4181" y="6096"/>
                    <a:pt x="3419" y="5334"/>
                    <a:pt x="2562" y="4572"/>
                  </a:cubicBezTo>
                  <a:cubicBezTo>
                    <a:pt x="1609" y="5048"/>
                    <a:pt x="466" y="5144"/>
                    <a:pt x="85" y="4001"/>
                  </a:cubicBezTo>
                  <a:cubicBezTo>
                    <a:pt x="-391" y="2000"/>
                    <a:pt x="1228" y="1048"/>
                    <a:pt x="2562" y="0"/>
                  </a:cubicBezTo>
                  <a:close/>
                </a:path>
              </a:pathLst>
            </a:custGeom>
            <a:solidFill>
              <a:srgbClr val="F9BF0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18" name="Freeform: Shape 317">
              <a:extLst>
                <a:ext uri="{FF2B5EF4-FFF2-40B4-BE49-F238E27FC236}">
                  <a16:creationId xmlns:a16="http://schemas.microsoft.com/office/drawing/2014/main" id="{40538D44-A7BE-4CC5-A0A4-283E532FCDB1}"/>
                </a:ext>
              </a:extLst>
            </p:cNvPr>
            <p:cNvSpPr/>
            <p:nvPr/>
          </p:nvSpPr>
          <p:spPr>
            <a:xfrm>
              <a:off x="9256072" y="2064007"/>
              <a:ext cx="18147" cy="13599"/>
            </a:xfrm>
            <a:custGeom>
              <a:avLst/>
              <a:gdLst>
                <a:gd name="connsiteX0" fmla="*/ 17131 w 18147"/>
                <a:gd name="connsiteY0" fmla="*/ 11313 h 13599"/>
                <a:gd name="connsiteX1" fmla="*/ 10273 w 18147"/>
                <a:gd name="connsiteY1" fmla="*/ 13599 h 13599"/>
                <a:gd name="connsiteX2" fmla="*/ 1701 w 18147"/>
                <a:gd name="connsiteY2" fmla="*/ 9980 h 13599"/>
                <a:gd name="connsiteX3" fmla="*/ 1129 w 18147"/>
                <a:gd name="connsiteY3" fmla="*/ 4455 h 13599"/>
                <a:gd name="connsiteX4" fmla="*/ 14845 w 18147"/>
                <a:gd name="connsiteY4" fmla="*/ 2169 h 13599"/>
                <a:gd name="connsiteX5" fmla="*/ 17131 w 18147"/>
                <a:gd name="connsiteY5" fmla="*/ 9027 h 13599"/>
                <a:gd name="connsiteX6" fmla="*/ 17131 w 18147"/>
                <a:gd name="connsiteY6" fmla="*/ 11313 h 135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147" h="13599">
                  <a:moveTo>
                    <a:pt x="17131" y="11313"/>
                  </a:moveTo>
                  <a:cubicBezTo>
                    <a:pt x="14845" y="12075"/>
                    <a:pt x="12559" y="12837"/>
                    <a:pt x="10273" y="13599"/>
                  </a:cubicBezTo>
                  <a:cubicBezTo>
                    <a:pt x="7511" y="12266"/>
                    <a:pt x="4177" y="12075"/>
                    <a:pt x="1701" y="9980"/>
                  </a:cubicBezTo>
                  <a:cubicBezTo>
                    <a:pt x="82" y="8265"/>
                    <a:pt x="-871" y="6551"/>
                    <a:pt x="1129" y="4455"/>
                  </a:cubicBezTo>
                  <a:cubicBezTo>
                    <a:pt x="4939" y="-974"/>
                    <a:pt x="9607" y="-1069"/>
                    <a:pt x="14845" y="2169"/>
                  </a:cubicBezTo>
                  <a:cubicBezTo>
                    <a:pt x="17893" y="3693"/>
                    <a:pt x="19227" y="5789"/>
                    <a:pt x="17131" y="9027"/>
                  </a:cubicBezTo>
                  <a:cubicBezTo>
                    <a:pt x="17131" y="9789"/>
                    <a:pt x="17131" y="10551"/>
                    <a:pt x="17131" y="11313"/>
                  </a:cubicBezTo>
                  <a:close/>
                </a:path>
              </a:pathLst>
            </a:custGeom>
            <a:solidFill>
              <a:srgbClr val="FDCA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19" name="Freeform: Shape 318">
              <a:extLst>
                <a:ext uri="{FF2B5EF4-FFF2-40B4-BE49-F238E27FC236}">
                  <a16:creationId xmlns:a16="http://schemas.microsoft.com/office/drawing/2014/main" id="{F9F41C83-CA4F-4792-97B0-16CCFFA291B4}"/>
                </a:ext>
              </a:extLst>
            </p:cNvPr>
            <p:cNvSpPr/>
            <p:nvPr/>
          </p:nvSpPr>
          <p:spPr>
            <a:xfrm>
              <a:off x="9245161" y="2067459"/>
              <a:ext cx="15918" cy="14689"/>
            </a:xfrm>
            <a:custGeom>
              <a:avLst/>
              <a:gdLst>
                <a:gd name="connsiteX0" fmla="*/ 12040 w 15918"/>
                <a:gd name="connsiteY0" fmla="*/ 1098 h 14689"/>
                <a:gd name="connsiteX1" fmla="*/ 14326 w 15918"/>
                <a:gd name="connsiteY1" fmla="*/ 5670 h 14689"/>
                <a:gd name="connsiteX2" fmla="*/ 15088 w 15918"/>
                <a:gd name="connsiteY2" fmla="*/ 12528 h 14689"/>
                <a:gd name="connsiteX3" fmla="*/ 6516 w 15918"/>
                <a:gd name="connsiteY3" fmla="*/ 14243 h 14689"/>
                <a:gd name="connsiteX4" fmla="*/ 134 w 15918"/>
                <a:gd name="connsiteY4" fmla="*/ 8528 h 14689"/>
                <a:gd name="connsiteX5" fmla="*/ 5182 w 15918"/>
                <a:gd name="connsiteY5" fmla="*/ 3289 h 14689"/>
                <a:gd name="connsiteX6" fmla="*/ 12040 w 15918"/>
                <a:gd name="connsiteY6" fmla="*/ 1098 h 14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918" h="14689">
                  <a:moveTo>
                    <a:pt x="12040" y="1098"/>
                  </a:moveTo>
                  <a:cubicBezTo>
                    <a:pt x="12136" y="3003"/>
                    <a:pt x="12517" y="4718"/>
                    <a:pt x="14326" y="5670"/>
                  </a:cubicBezTo>
                  <a:cubicBezTo>
                    <a:pt x="16136" y="7766"/>
                    <a:pt x="16422" y="10052"/>
                    <a:pt x="15088" y="12528"/>
                  </a:cubicBezTo>
                  <a:cubicBezTo>
                    <a:pt x="12612" y="15005"/>
                    <a:pt x="9659" y="15005"/>
                    <a:pt x="6516" y="14243"/>
                  </a:cubicBezTo>
                  <a:cubicBezTo>
                    <a:pt x="3658" y="13195"/>
                    <a:pt x="1468" y="11385"/>
                    <a:pt x="134" y="8528"/>
                  </a:cubicBezTo>
                  <a:cubicBezTo>
                    <a:pt x="-818" y="4242"/>
                    <a:pt x="3563" y="5099"/>
                    <a:pt x="5182" y="3289"/>
                  </a:cubicBezTo>
                  <a:cubicBezTo>
                    <a:pt x="6516" y="-330"/>
                    <a:pt x="8897" y="-807"/>
                    <a:pt x="12040" y="1098"/>
                  </a:cubicBezTo>
                  <a:close/>
                </a:path>
              </a:pathLst>
            </a:custGeom>
            <a:solidFill>
              <a:srgbClr val="F8BD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20" name="Freeform: Shape 319">
              <a:extLst>
                <a:ext uri="{FF2B5EF4-FFF2-40B4-BE49-F238E27FC236}">
                  <a16:creationId xmlns:a16="http://schemas.microsoft.com/office/drawing/2014/main" id="{0B0F7F2C-8D42-43C0-9118-27991A43A29D}"/>
                </a:ext>
              </a:extLst>
            </p:cNvPr>
            <p:cNvSpPr/>
            <p:nvPr/>
          </p:nvSpPr>
          <p:spPr>
            <a:xfrm>
              <a:off x="9270917" y="2059318"/>
              <a:ext cx="13716" cy="13716"/>
            </a:xfrm>
            <a:custGeom>
              <a:avLst/>
              <a:gdLst>
                <a:gd name="connsiteX0" fmla="*/ 2286 w 13716"/>
                <a:gd name="connsiteY0" fmla="*/ 13716 h 13716"/>
                <a:gd name="connsiteX1" fmla="*/ 0 w 13716"/>
                <a:gd name="connsiteY1" fmla="*/ 6858 h 13716"/>
                <a:gd name="connsiteX2" fmla="*/ 6858 w 13716"/>
                <a:gd name="connsiteY2" fmla="*/ 0 h 13716"/>
                <a:gd name="connsiteX3" fmla="*/ 13716 w 13716"/>
                <a:gd name="connsiteY3" fmla="*/ 2286 h 13716"/>
                <a:gd name="connsiteX4" fmla="*/ 11430 w 13716"/>
                <a:gd name="connsiteY4" fmla="*/ 6858 h 13716"/>
                <a:gd name="connsiteX5" fmla="*/ 2286 w 13716"/>
                <a:gd name="connsiteY5" fmla="*/ 13716 h 13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6" h="13716">
                  <a:moveTo>
                    <a:pt x="2286" y="13716"/>
                  </a:moveTo>
                  <a:cubicBezTo>
                    <a:pt x="1524" y="11430"/>
                    <a:pt x="762" y="9144"/>
                    <a:pt x="0" y="6858"/>
                  </a:cubicBezTo>
                  <a:cubicBezTo>
                    <a:pt x="95" y="2381"/>
                    <a:pt x="3905" y="1715"/>
                    <a:pt x="6858" y="0"/>
                  </a:cubicBezTo>
                  <a:cubicBezTo>
                    <a:pt x="8477" y="2667"/>
                    <a:pt x="11906" y="95"/>
                    <a:pt x="13716" y="2286"/>
                  </a:cubicBezTo>
                  <a:cubicBezTo>
                    <a:pt x="12954" y="3810"/>
                    <a:pt x="12192" y="5334"/>
                    <a:pt x="11430" y="6858"/>
                  </a:cubicBezTo>
                  <a:cubicBezTo>
                    <a:pt x="6286" y="6477"/>
                    <a:pt x="5334" y="11525"/>
                    <a:pt x="2286" y="13716"/>
                  </a:cubicBezTo>
                  <a:close/>
                </a:path>
              </a:pathLst>
            </a:custGeom>
            <a:solidFill>
              <a:srgbClr val="F8BF0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21" name="Freeform: Shape 320">
              <a:extLst>
                <a:ext uri="{FF2B5EF4-FFF2-40B4-BE49-F238E27FC236}">
                  <a16:creationId xmlns:a16="http://schemas.microsoft.com/office/drawing/2014/main" id="{AC23AE12-3FD8-44E6-9231-AF4C90B65016}"/>
                </a:ext>
              </a:extLst>
            </p:cNvPr>
            <p:cNvSpPr/>
            <p:nvPr/>
          </p:nvSpPr>
          <p:spPr>
            <a:xfrm>
              <a:off x="9237676" y="2063986"/>
              <a:ext cx="9037" cy="10288"/>
            </a:xfrm>
            <a:custGeom>
              <a:avLst/>
              <a:gdLst>
                <a:gd name="connsiteX0" fmla="*/ 3523 w 9037"/>
                <a:gd name="connsiteY0" fmla="*/ 0 h 10288"/>
                <a:gd name="connsiteX1" fmla="*/ 5714 w 9037"/>
                <a:gd name="connsiteY1" fmla="*/ 95 h 10288"/>
                <a:gd name="connsiteX2" fmla="*/ 8095 w 9037"/>
                <a:gd name="connsiteY2" fmla="*/ 6763 h 10288"/>
                <a:gd name="connsiteX3" fmla="*/ 951 w 9037"/>
                <a:gd name="connsiteY3" fmla="*/ 9430 h 10288"/>
                <a:gd name="connsiteX4" fmla="*/ 3523 w 9037"/>
                <a:gd name="connsiteY4" fmla="*/ 0 h 10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037" h="10288">
                  <a:moveTo>
                    <a:pt x="3523" y="0"/>
                  </a:moveTo>
                  <a:cubicBezTo>
                    <a:pt x="4285" y="0"/>
                    <a:pt x="4952" y="0"/>
                    <a:pt x="5714" y="95"/>
                  </a:cubicBezTo>
                  <a:cubicBezTo>
                    <a:pt x="7333" y="2000"/>
                    <a:pt x="10667" y="3334"/>
                    <a:pt x="8095" y="6763"/>
                  </a:cubicBezTo>
                  <a:cubicBezTo>
                    <a:pt x="6476" y="9906"/>
                    <a:pt x="4285" y="11335"/>
                    <a:pt x="951" y="9430"/>
                  </a:cubicBezTo>
                  <a:cubicBezTo>
                    <a:pt x="-1716" y="5334"/>
                    <a:pt x="1904" y="2953"/>
                    <a:pt x="3523" y="0"/>
                  </a:cubicBezTo>
                  <a:close/>
                </a:path>
              </a:pathLst>
            </a:custGeom>
            <a:solidFill>
              <a:srgbClr val="FCCC0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22" name="Freeform: Shape 321">
              <a:extLst>
                <a:ext uri="{FF2B5EF4-FFF2-40B4-BE49-F238E27FC236}">
                  <a16:creationId xmlns:a16="http://schemas.microsoft.com/office/drawing/2014/main" id="{8297EBF0-2DDA-4233-8EDE-75DC96C25FD8}"/>
                </a:ext>
              </a:extLst>
            </p:cNvPr>
            <p:cNvSpPr/>
            <p:nvPr/>
          </p:nvSpPr>
          <p:spPr>
            <a:xfrm>
              <a:off x="9238007" y="2070748"/>
              <a:ext cx="12335" cy="7825"/>
            </a:xfrm>
            <a:custGeom>
              <a:avLst/>
              <a:gdLst>
                <a:gd name="connsiteX0" fmla="*/ 906 w 12335"/>
                <a:gd name="connsiteY0" fmla="*/ 2286 h 7825"/>
                <a:gd name="connsiteX1" fmla="*/ 7764 w 12335"/>
                <a:gd name="connsiteY1" fmla="*/ 0 h 7825"/>
                <a:gd name="connsiteX2" fmla="*/ 12336 w 12335"/>
                <a:gd name="connsiteY2" fmla="*/ 0 h 7825"/>
                <a:gd name="connsiteX3" fmla="*/ 7764 w 12335"/>
                <a:gd name="connsiteY3" fmla="*/ 4572 h 7825"/>
                <a:gd name="connsiteX4" fmla="*/ 1382 w 12335"/>
                <a:gd name="connsiteY4" fmla="*/ 7144 h 7825"/>
                <a:gd name="connsiteX5" fmla="*/ 906 w 12335"/>
                <a:gd name="connsiteY5" fmla="*/ 2286 h 7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335" h="7825">
                  <a:moveTo>
                    <a:pt x="906" y="2286"/>
                  </a:moveTo>
                  <a:cubicBezTo>
                    <a:pt x="3192" y="1524"/>
                    <a:pt x="5478" y="762"/>
                    <a:pt x="7764" y="0"/>
                  </a:cubicBezTo>
                  <a:cubicBezTo>
                    <a:pt x="9288" y="0"/>
                    <a:pt x="10812" y="0"/>
                    <a:pt x="12336" y="0"/>
                  </a:cubicBezTo>
                  <a:cubicBezTo>
                    <a:pt x="10812" y="1524"/>
                    <a:pt x="9288" y="3048"/>
                    <a:pt x="7764" y="4572"/>
                  </a:cubicBezTo>
                  <a:cubicBezTo>
                    <a:pt x="6430" y="7334"/>
                    <a:pt x="4335" y="8763"/>
                    <a:pt x="1382" y="7144"/>
                  </a:cubicBezTo>
                  <a:cubicBezTo>
                    <a:pt x="-523" y="6096"/>
                    <a:pt x="-237" y="4096"/>
                    <a:pt x="906" y="2286"/>
                  </a:cubicBezTo>
                  <a:close/>
                </a:path>
              </a:pathLst>
            </a:custGeom>
            <a:solidFill>
              <a:srgbClr val="F2B7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23" name="Freeform: Shape 322">
              <a:extLst>
                <a:ext uri="{FF2B5EF4-FFF2-40B4-BE49-F238E27FC236}">
                  <a16:creationId xmlns:a16="http://schemas.microsoft.com/office/drawing/2014/main" id="{960C10B8-7B15-4E9C-B632-868906901C84}"/>
                </a:ext>
              </a:extLst>
            </p:cNvPr>
            <p:cNvSpPr/>
            <p:nvPr/>
          </p:nvSpPr>
          <p:spPr>
            <a:xfrm>
              <a:off x="9277680" y="2059382"/>
              <a:ext cx="9143" cy="3224"/>
            </a:xfrm>
            <a:custGeom>
              <a:avLst/>
              <a:gdLst>
                <a:gd name="connsiteX0" fmla="*/ 6858 w 9143"/>
                <a:gd name="connsiteY0" fmla="*/ 2318 h 3224"/>
                <a:gd name="connsiteX1" fmla="*/ 0 w 9143"/>
                <a:gd name="connsiteY1" fmla="*/ 32 h 3224"/>
                <a:gd name="connsiteX2" fmla="*/ 9144 w 9143"/>
                <a:gd name="connsiteY2" fmla="*/ 2318 h 3224"/>
                <a:gd name="connsiteX3" fmla="*/ 6858 w 9143"/>
                <a:gd name="connsiteY3" fmla="*/ 2318 h 3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143" h="3224">
                  <a:moveTo>
                    <a:pt x="6858" y="2318"/>
                  </a:moveTo>
                  <a:cubicBezTo>
                    <a:pt x="4572" y="1461"/>
                    <a:pt x="571" y="6128"/>
                    <a:pt x="0" y="32"/>
                  </a:cubicBezTo>
                  <a:cubicBezTo>
                    <a:pt x="3143" y="318"/>
                    <a:pt x="6763" y="-1016"/>
                    <a:pt x="9144" y="2318"/>
                  </a:cubicBezTo>
                  <a:cubicBezTo>
                    <a:pt x="8382" y="2223"/>
                    <a:pt x="7620" y="2318"/>
                    <a:pt x="6858" y="2318"/>
                  </a:cubicBezTo>
                  <a:close/>
                </a:path>
              </a:pathLst>
            </a:custGeom>
            <a:solidFill>
              <a:srgbClr val="FBC20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24" name="Freeform: Shape 323">
              <a:extLst>
                <a:ext uri="{FF2B5EF4-FFF2-40B4-BE49-F238E27FC236}">
                  <a16:creationId xmlns:a16="http://schemas.microsoft.com/office/drawing/2014/main" id="{EA9D536E-8403-49CC-A117-A3B4294C5E79}"/>
                </a:ext>
              </a:extLst>
            </p:cNvPr>
            <p:cNvSpPr/>
            <p:nvPr/>
          </p:nvSpPr>
          <p:spPr>
            <a:xfrm>
              <a:off x="9122422" y="2105079"/>
              <a:ext cx="59531" cy="31733"/>
            </a:xfrm>
            <a:custGeom>
              <a:avLst/>
              <a:gdLst>
                <a:gd name="connsiteX0" fmla="*/ 54864 w 59531"/>
                <a:gd name="connsiteY0" fmla="*/ 25106 h 31733"/>
                <a:gd name="connsiteX1" fmla="*/ 57150 w 59531"/>
                <a:gd name="connsiteY1" fmla="*/ 25106 h 31733"/>
                <a:gd name="connsiteX2" fmla="*/ 59531 w 59531"/>
                <a:gd name="connsiteY2" fmla="*/ 27392 h 31733"/>
                <a:gd name="connsiteX3" fmla="*/ 50578 w 59531"/>
                <a:gd name="connsiteY3" fmla="*/ 31488 h 31733"/>
                <a:gd name="connsiteX4" fmla="*/ 30575 w 59531"/>
                <a:gd name="connsiteY4" fmla="*/ 29678 h 31733"/>
                <a:gd name="connsiteX5" fmla="*/ 11430 w 59531"/>
                <a:gd name="connsiteY5" fmla="*/ 27392 h 31733"/>
                <a:gd name="connsiteX6" fmla="*/ 0 w 59531"/>
                <a:gd name="connsiteY6" fmla="*/ 18248 h 31733"/>
                <a:gd name="connsiteX7" fmla="*/ 0 w 59531"/>
                <a:gd name="connsiteY7" fmla="*/ 18248 h 31733"/>
                <a:gd name="connsiteX8" fmla="*/ 11430 w 59531"/>
                <a:gd name="connsiteY8" fmla="*/ 9199 h 31733"/>
                <a:gd name="connsiteX9" fmla="*/ 32004 w 59531"/>
                <a:gd name="connsiteY9" fmla="*/ 55 h 31733"/>
                <a:gd name="connsiteX10" fmla="*/ 33242 w 59531"/>
                <a:gd name="connsiteY10" fmla="*/ 2627 h 31733"/>
                <a:gd name="connsiteX11" fmla="*/ 30004 w 59531"/>
                <a:gd name="connsiteY11" fmla="*/ 7580 h 31733"/>
                <a:gd name="connsiteX12" fmla="*/ 24575 w 59531"/>
                <a:gd name="connsiteY12" fmla="*/ 12057 h 31733"/>
                <a:gd name="connsiteX13" fmla="*/ 23622 w 59531"/>
                <a:gd name="connsiteY13" fmla="*/ 16629 h 31733"/>
                <a:gd name="connsiteX14" fmla="*/ 33814 w 59531"/>
                <a:gd name="connsiteY14" fmla="*/ 14819 h 31733"/>
                <a:gd name="connsiteX15" fmla="*/ 38195 w 59531"/>
                <a:gd name="connsiteY15" fmla="*/ 14628 h 31733"/>
                <a:gd name="connsiteX16" fmla="*/ 49530 w 59531"/>
                <a:gd name="connsiteY16" fmla="*/ 19867 h 31733"/>
                <a:gd name="connsiteX17" fmla="*/ 54864 w 59531"/>
                <a:gd name="connsiteY17" fmla="*/ 25106 h 317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9531" h="31733">
                  <a:moveTo>
                    <a:pt x="54864" y="25106"/>
                  </a:moveTo>
                  <a:cubicBezTo>
                    <a:pt x="55626" y="25106"/>
                    <a:pt x="56388" y="25106"/>
                    <a:pt x="57150" y="25106"/>
                  </a:cubicBezTo>
                  <a:cubicBezTo>
                    <a:pt x="58484" y="25392"/>
                    <a:pt x="59246" y="26154"/>
                    <a:pt x="59531" y="27392"/>
                  </a:cubicBezTo>
                  <a:cubicBezTo>
                    <a:pt x="58674" y="33393"/>
                    <a:pt x="54102" y="31392"/>
                    <a:pt x="50578" y="31488"/>
                  </a:cubicBezTo>
                  <a:cubicBezTo>
                    <a:pt x="44196" y="27582"/>
                    <a:pt x="37243" y="29964"/>
                    <a:pt x="30575" y="29678"/>
                  </a:cubicBezTo>
                  <a:cubicBezTo>
                    <a:pt x="24003" y="29583"/>
                    <a:pt x="17621" y="29297"/>
                    <a:pt x="11430" y="27392"/>
                  </a:cubicBezTo>
                  <a:cubicBezTo>
                    <a:pt x="6477" y="25773"/>
                    <a:pt x="2096" y="23487"/>
                    <a:pt x="0" y="18248"/>
                  </a:cubicBezTo>
                  <a:lnTo>
                    <a:pt x="0" y="18248"/>
                  </a:lnTo>
                  <a:cubicBezTo>
                    <a:pt x="4382" y="15867"/>
                    <a:pt x="7525" y="12057"/>
                    <a:pt x="11430" y="9199"/>
                  </a:cubicBezTo>
                  <a:cubicBezTo>
                    <a:pt x="18479" y="6627"/>
                    <a:pt x="23432" y="-707"/>
                    <a:pt x="32004" y="55"/>
                  </a:cubicBezTo>
                  <a:cubicBezTo>
                    <a:pt x="32766" y="722"/>
                    <a:pt x="33147" y="1579"/>
                    <a:pt x="33242" y="2627"/>
                  </a:cubicBezTo>
                  <a:cubicBezTo>
                    <a:pt x="32957" y="4818"/>
                    <a:pt x="31814" y="6437"/>
                    <a:pt x="30004" y="7580"/>
                  </a:cubicBezTo>
                  <a:cubicBezTo>
                    <a:pt x="27718" y="8532"/>
                    <a:pt x="25813" y="9866"/>
                    <a:pt x="24575" y="12057"/>
                  </a:cubicBezTo>
                  <a:cubicBezTo>
                    <a:pt x="23336" y="13390"/>
                    <a:pt x="22193" y="14724"/>
                    <a:pt x="23622" y="16629"/>
                  </a:cubicBezTo>
                  <a:cubicBezTo>
                    <a:pt x="27718" y="20248"/>
                    <a:pt x="30194" y="14057"/>
                    <a:pt x="33814" y="14819"/>
                  </a:cubicBezTo>
                  <a:cubicBezTo>
                    <a:pt x="35243" y="14724"/>
                    <a:pt x="36957" y="15295"/>
                    <a:pt x="38195" y="14628"/>
                  </a:cubicBezTo>
                  <a:cubicBezTo>
                    <a:pt x="44101" y="11866"/>
                    <a:pt x="48578" y="11390"/>
                    <a:pt x="49530" y="19867"/>
                  </a:cubicBezTo>
                  <a:cubicBezTo>
                    <a:pt x="49816" y="22153"/>
                    <a:pt x="52197" y="24153"/>
                    <a:pt x="54864" y="25106"/>
                  </a:cubicBezTo>
                  <a:close/>
                </a:path>
              </a:pathLst>
            </a:custGeom>
            <a:solidFill>
              <a:srgbClr val="FBC30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25" name="Freeform: Shape 324">
              <a:extLst>
                <a:ext uri="{FF2B5EF4-FFF2-40B4-BE49-F238E27FC236}">
                  <a16:creationId xmlns:a16="http://schemas.microsoft.com/office/drawing/2014/main" id="{2C550419-1151-4F58-AA42-C9B0287F1C66}"/>
                </a:ext>
              </a:extLst>
            </p:cNvPr>
            <p:cNvSpPr/>
            <p:nvPr/>
          </p:nvSpPr>
          <p:spPr>
            <a:xfrm>
              <a:off x="9122300" y="2123326"/>
              <a:ext cx="11552" cy="9144"/>
            </a:xfrm>
            <a:custGeom>
              <a:avLst/>
              <a:gdLst>
                <a:gd name="connsiteX0" fmla="*/ 123 w 11552"/>
                <a:gd name="connsiteY0" fmla="*/ 0 h 9144"/>
                <a:gd name="connsiteX1" fmla="*/ 11553 w 11552"/>
                <a:gd name="connsiteY1" fmla="*/ 9144 h 9144"/>
                <a:gd name="connsiteX2" fmla="*/ 123 w 11552"/>
                <a:gd name="connsiteY2" fmla="*/ 0 h 9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552" h="9144">
                  <a:moveTo>
                    <a:pt x="123" y="0"/>
                  </a:moveTo>
                  <a:cubicBezTo>
                    <a:pt x="3933" y="3048"/>
                    <a:pt x="7743" y="6096"/>
                    <a:pt x="11553" y="9144"/>
                  </a:cubicBezTo>
                  <a:cubicBezTo>
                    <a:pt x="599" y="8572"/>
                    <a:pt x="-449" y="7620"/>
                    <a:pt x="123" y="0"/>
                  </a:cubicBezTo>
                  <a:close/>
                </a:path>
              </a:pathLst>
            </a:custGeom>
            <a:solidFill>
              <a:srgbClr val="FBCB1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26" name="Freeform: Shape 325">
              <a:extLst>
                <a:ext uri="{FF2B5EF4-FFF2-40B4-BE49-F238E27FC236}">
                  <a16:creationId xmlns:a16="http://schemas.microsoft.com/office/drawing/2014/main" id="{D455B00B-98C7-4ED7-96EE-DB332A5AA545}"/>
                </a:ext>
              </a:extLst>
            </p:cNvPr>
            <p:cNvSpPr/>
            <p:nvPr/>
          </p:nvSpPr>
          <p:spPr>
            <a:xfrm>
              <a:off x="9122422" y="2114182"/>
              <a:ext cx="11429" cy="9144"/>
            </a:xfrm>
            <a:custGeom>
              <a:avLst/>
              <a:gdLst>
                <a:gd name="connsiteX0" fmla="*/ 11430 w 11429"/>
                <a:gd name="connsiteY0" fmla="*/ 0 h 9144"/>
                <a:gd name="connsiteX1" fmla="*/ 0 w 11429"/>
                <a:gd name="connsiteY1" fmla="*/ 9144 h 9144"/>
                <a:gd name="connsiteX2" fmla="*/ 7049 w 11429"/>
                <a:gd name="connsiteY2" fmla="*/ 191 h 9144"/>
                <a:gd name="connsiteX3" fmla="*/ 11430 w 11429"/>
                <a:gd name="connsiteY3" fmla="*/ 0 h 9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29" h="9144">
                  <a:moveTo>
                    <a:pt x="11430" y="0"/>
                  </a:moveTo>
                  <a:cubicBezTo>
                    <a:pt x="9430" y="5239"/>
                    <a:pt x="5906" y="8763"/>
                    <a:pt x="0" y="9144"/>
                  </a:cubicBezTo>
                  <a:cubicBezTo>
                    <a:pt x="2381" y="6096"/>
                    <a:pt x="4763" y="3143"/>
                    <a:pt x="7049" y="191"/>
                  </a:cubicBezTo>
                  <a:cubicBezTo>
                    <a:pt x="8573" y="95"/>
                    <a:pt x="10001" y="95"/>
                    <a:pt x="11430" y="0"/>
                  </a:cubicBezTo>
                  <a:close/>
                </a:path>
              </a:pathLst>
            </a:custGeom>
            <a:solidFill>
              <a:srgbClr val="FBCB1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27" name="Freeform: Shape 326">
              <a:extLst>
                <a:ext uri="{FF2B5EF4-FFF2-40B4-BE49-F238E27FC236}">
                  <a16:creationId xmlns:a16="http://schemas.microsoft.com/office/drawing/2014/main" id="{222BB934-C5BD-4C16-8180-97D4F546CA1D}"/>
                </a:ext>
              </a:extLst>
            </p:cNvPr>
            <p:cNvSpPr/>
            <p:nvPr/>
          </p:nvSpPr>
          <p:spPr>
            <a:xfrm>
              <a:off x="9171696" y="2086750"/>
              <a:ext cx="31722" cy="20573"/>
            </a:xfrm>
            <a:custGeom>
              <a:avLst/>
              <a:gdLst>
                <a:gd name="connsiteX0" fmla="*/ 28355 w 31722"/>
                <a:gd name="connsiteY0" fmla="*/ 13716 h 20573"/>
                <a:gd name="connsiteX1" fmla="*/ 21497 w 31722"/>
                <a:gd name="connsiteY1" fmla="*/ 20574 h 20573"/>
                <a:gd name="connsiteX2" fmla="*/ 6257 w 31722"/>
                <a:gd name="connsiteY2" fmla="*/ 18574 h 20573"/>
                <a:gd name="connsiteX3" fmla="*/ 1018 w 31722"/>
                <a:gd name="connsiteY3" fmla="*/ 11430 h 20573"/>
                <a:gd name="connsiteX4" fmla="*/ 3304 w 31722"/>
                <a:gd name="connsiteY4" fmla="*/ 6858 h 20573"/>
                <a:gd name="connsiteX5" fmla="*/ 19306 w 31722"/>
                <a:gd name="connsiteY5" fmla="*/ 0 h 20573"/>
                <a:gd name="connsiteX6" fmla="*/ 23783 w 31722"/>
                <a:gd name="connsiteY6" fmla="*/ 0 h 20573"/>
                <a:gd name="connsiteX7" fmla="*/ 28355 w 31722"/>
                <a:gd name="connsiteY7" fmla="*/ 13716 h 20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722" h="20573">
                  <a:moveTo>
                    <a:pt x="28355" y="13716"/>
                  </a:moveTo>
                  <a:cubicBezTo>
                    <a:pt x="26069" y="16002"/>
                    <a:pt x="23783" y="18288"/>
                    <a:pt x="21497" y="20574"/>
                  </a:cubicBezTo>
                  <a:cubicBezTo>
                    <a:pt x="16734" y="17526"/>
                    <a:pt x="11400" y="18098"/>
                    <a:pt x="6257" y="18574"/>
                  </a:cubicBezTo>
                  <a:cubicBezTo>
                    <a:pt x="-220" y="19241"/>
                    <a:pt x="-1077" y="16574"/>
                    <a:pt x="1018" y="11430"/>
                  </a:cubicBezTo>
                  <a:cubicBezTo>
                    <a:pt x="1780" y="9906"/>
                    <a:pt x="2542" y="8382"/>
                    <a:pt x="3304" y="6858"/>
                  </a:cubicBezTo>
                  <a:cubicBezTo>
                    <a:pt x="8638" y="4572"/>
                    <a:pt x="13972" y="2286"/>
                    <a:pt x="19306" y="0"/>
                  </a:cubicBezTo>
                  <a:cubicBezTo>
                    <a:pt x="20830" y="0"/>
                    <a:pt x="22354" y="0"/>
                    <a:pt x="23783" y="0"/>
                  </a:cubicBezTo>
                  <a:cubicBezTo>
                    <a:pt x="30355" y="2953"/>
                    <a:pt x="35308" y="6382"/>
                    <a:pt x="28355" y="13716"/>
                  </a:cubicBezTo>
                  <a:close/>
                </a:path>
              </a:pathLst>
            </a:custGeom>
            <a:solidFill>
              <a:srgbClr val="FCCB0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:a16="http://schemas.microsoft.com/office/drawing/2014/main" id="{C6485062-2F9F-41A9-94D0-426805E12BF9}"/>
                </a:ext>
              </a:extLst>
            </p:cNvPr>
            <p:cNvSpPr/>
            <p:nvPr/>
          </p:nvSpPr>
          <p:spPr>
            <a:xfrm>
              <a:off x="9165190" y="2098181"/>
              <a:ext cx="28004" cy="20574"/>
            </a:xfrm>
            <a:custGeom>
              <a:avLst/>
              <a:gdLst>
                <a:gd name="connsiteX0" fmla="*/ 7525 w 28004"/>
                <a:gd name="connsiteY0" fmla="*/ 0 h 20574"/>
                <a:gd name="connsiteX1" fmla="*/ 17050 w 28004"/>
                <a:gd name="connsiteY1" fmla="*/ 4858 h 20574"/>
                <a:gd name="connsiteX2" fmla="*/ 28004 w 28004"/>
                <a:gd name="connsiteY2" fmla="*/ 9144 h 20574"/>
                <a:gd name="connsiteX3" fmla="*/ 28004 w 28004"/>
                <a:gd name="connsiteY3" fmla="*/ 9144 h 20574"/>
                <a:gd name="connsiteX4" fmla="*/ 16574 w 28004"/>
                <a:gd name="connsiteY4" fmla="*/ 20574 h 20574"/>
                <a:gd name="connsiteX5" fmla="*/ 7430 w 28004"/>
                <a:gd name="connsiteY5" fmla="*/ 20574 h 20574"/>
                <a:gd name="connsiteX6" fmla="*/ 2096 w 28004"/>
                <a:gd name="connsiteY6" fmla="*/ 15621 h 20574"/>
                <a:gd name="connsiteX7" fmla="*/ 0 w 28004"/>
                <a:gd name="connsiteY7" fmla="*/ 5524 h 20574"/>
                <a:gd name="connsiteX8" fmla="*/ 2953 w 28004"/>
                <a:gd name="connsiteY8" fmla="*/ 2286 h 20574"/>
                <a:gd name="connsiteX9" fmla="*/ 7525 w 28004"/>
                <a:gd name="connsiteY9" fmla="*/ 0 h 20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8004" h="20574">
                  <a:moveTo>
                    <a:pt x="7525" y="0"/>
                  </a:moveTo>
                  <a:cubicBezTo>
                    <a:pt x="6572" y="9811"/>
                    <a:pt x="15526" y="-95"/>
                    <a:pt x="17050" y="4858"/>
                  </a:cubicBezTo>
                  <a:cubicBezTo>
                    <a:pt x="22574" y="1524"/>
                    <a:pt x="25051" y="5906"/>
                    <a:pt x="28004" y="9144"/>
                  </a:cubicBezTo>
                  <a:lnTo>
                    <a:pt x="28004" y="9144"/>
                  </a:lnTo>
                  <a:cubicBezTo>
                    <a:pt x="28099" y="16859"/>
                    <a:pt x="20860" y="17240"/>
                    <a:pt x="16574" y="20574"/>
                  </a:cubicBezTo>
                  <a:cubicBezTo>
                    <a:pt x="13526" y="20479"/>
                    <a:pt x="10478" y="18383"/>
                    <a:pt x="7430" y="20574"/>
                  </a:cubicBezTo>
                  <a:cubicBezTo>
                    <a:pt x="5715" y="18955"/>
                    <a:pt x="3239" y="18002"/>
                    <a:pt x="2096" y="15621"/>
                  </a:cubicBezTo>
                  <a:cubicBezTo>
                    <a:pt x="1810" y="12192"/>
                    <a:pt x="857" y="8858"/>
                    <a:pt x="0" y="5524"/>
                  </a:cubicBezTo>
                  <a:cubicBezTo>
                    <a:pt x="190" y="3715"/>
                    <a:pt x="1905" y="3334"/>
                    <a:pt x="2953" y="2286"/>
                  </a:cubicBezTo>
                  <a:cubicBezTo>
                    <a:pt x="4477" y="1524"/>
                    <a:pt x="6001" y="762"/>
                    <a:pt x="7525" y="0"/>
                  </a:cubicBezTo>
                  <a:close/>
                </a:path>
              </a:pathLst>
            </a:custGeom>
            <a:solidFill>
              <a:srgbClr val="FCC5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:a16="http://schemas.microsoft.com/office/drawing/2014/main" id="{366B2A86-EF80-44F6-9049-CA5014080A5B}"/>
                </a:ext>
              </a:extLst>
            </p:cNvPr>
            <p:cNvSpPr/>
            <p:nvPr/>
          </p:nvSpPr>
          <p:spPr>
            <a:xfrm>
              <a:off x="9154426" y="2099550"/>
              <a:ext cx="13716" cy="10568"/>
            </a:xfrm>
            <a:custGeom>
              <a:avLst/>
              <a:gdLst>
                <a:gd name="connsiteX0" fmla="*/ 13716 w 13716"/>
                <a:gd name="connsiteY0" fmla="*/ 917 h 10568"/>
                <a:gd name="connsiteX1" fmla="*/ 11430 w 13716"/>
                <a:gd name="connsiteY1" fmla="*/ 3203 h 10568"/>
                <a:gd name="connsiteX2" fmla="*/ 0 w 13716"/>
                <a:gd name="connsiteY2" fmla="*/ 7775 h 10568"/>
                <a:gd name="connsiteX3" fmla="*/ 0 w 13716"/>
                <a:gd name="connsiteY3" fmla="*/ 5489 h 10568"/>
                <a:gd name="connsiteX4" fmla="*/ 13716 w 13716"/>
                <a:gd name="connsiteY4" fmla="*/ 917 h 10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716" h="10568">
                  <a:moveTo>
                    <a:pt x="13716" y="917"/>
                  </a:moveTo>
                  <a:cubicBezTo>
                    <a:pt x="12954" y="1679"/>
                    <a:pt x="12192" y="2441"/>
                    <a:pt x="11430" y="3203"/>
                  </a:cubicBezTo>
                  <a:cubicBezTo>
                    <a:pt x="8572" y="7203"/>
                    <a:pt x="7144" y="14633"/>
                    <a:pt x="0" y="7775"/>
                  </a:cubicBezTo>
                  <a:cubicBezTo>
                    <a:pt x="0" y="7013"/>
                    <a:pt x="0" y="6251"/>
                    <a:pt x="0" y="5489"/>
                  </a:cubicBezTo>
                  <a:cubicBezTo>
                    <a:pt x="2381" y="-2608"/>
                    <a:pt x="8477" y="536"/>
                    <a:pt x="13716" y="917"/>
                  </a:cubicBezTo>
                  <a:close/>
                </a:path>
              </a:pathLst>
            </a:custGeom>
            <a:solidFill>
              <a:srgbClr val="FDD10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30" name="Freeform: Shape 329">
              <a:extLst>
                <a:ext uri="{FF2B5EF4-FFF2-40B4-BE49-F238E27FC236}">
                  <a16:creationId xmlns:a16="http://schemas.microsoft.com/office/drawing/2014/main" id="{32301C40-0B90-4F8B-BF42-A3F1384DFA9A}"/>
                </a:ext>
              </a:extLst>
            </p:cNvPr>
            <p:cNvSpPr/>
            <p:nvPr/>
          </p:nvSpPr>
          <p:spPr>
            <a:xfrm>
              <a:off x="9254915" y="2129388"/>
              <a:ext cx="22764" cy="12131"/>
            </a:xfrm>
            <a:custGeom>
              <a:avLst/>
              <a:gdLst>
                <a:gd name="connsiteX0" fmla="*/ 0 w 22764"/>
                <a:gd name="connsiteY0" fmla="*/ 7655 h 12131"/>
                <a:gd name="connsiteX1" fmla="*/ 14002 w 22764"/>
                <a:gd name="connsiteY1" fmla="*/ 2607 h 12131"/>
                <a:gd name="connsiteX2" fmla="*/ 22765 w 22764"/>
                <a:gd name="connsiteY2" fmla="*/ 7560 h 12131"/>
                <a:gd name="connsiteX3" fmla="*/ 18193 w 22764"/>
                <a:gd name="connsiteY3" fmla="*/ 9846 h 12131"/>
                <a:gd name="connsiteX4" fmla="*/ 13621 w 22764"/>
                <a:gd name="connsiteY4" fmla="*/ 12132 h 12131"/>
                <a:gd name="connsiteX5" fmla="*/ 2191 w 22764"/>
                <a:gd name="connsiteY5" fmla="*/ 7560 h 12131"/>
                <a:gd name="connsiteX6" fmla="*/ 0 w 22764"/>
                <a:gd name="connsiteY6" fmla="*/ 7655 h 12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764" h="12131">
                  <a:moveTo>
                    <a:pt x="0" y="7655"/>
                  </a:moveTo>
                  <a:cubicBezTo>
                    <a:pt x="3429" y="-346"/>
                    <a:pt x="8763" y="-2156"/>
                    <a:pt x="14002" y="2607"/>
                  </a:cubicBezTo>
                  <a:cubicBezTo>
                    <a:pt x="16478" y="4893"/>
                    <a:pt x="21717" y="2607"/>
                    <a:pt x="22765" y="7560"/>
                  </a:cubicBezTo>
                  <a:cubicBezTo>
                    <a:pt x="20860" y="7560"/>
                    <a:pt x="19145" y="8036"/>
                    <a:pt x="18193" y="9846"/>
                  </a:cubicBezTo>
                  <a:cubicBezTo>
                    <a:pt x="16669" y="10608"/>
                    <a:pt x="15145" y="11370"/>
                    <a:pt x="13621" y="12132"/>
                  </a:cubicBezTo>
                  <a:cubicBezTo>
                    <a:pt x="10763" y="8131"/>
                    <a:pt x="8477" y="2892"/>
                    <a:pt x="2191" y="7560"/>
                  </a:cubicBezTo>
                  <a:cubicBezTo>
                    <a:pt x="1524" y="8703"/>
                    <a:pt x="762" y="8703"/>
                    <a:pt x="0" y="7655"/>
                  </a:cubicBezTo>
                  <a:close/>
                </a:path>
              </a:pathLst>
            </a:custGeom>
            <a:solidFill>
              <a:srgbClr val="FDC4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31" name="Freeform: Shape 330">
              <a:extLst>
                <a:ext uri="{FF2B5EF4-FFF2-40B4-BE49-F238E27FC236}">
                  <a16:creationId xmlns:a16="http://schemas.microsoft.com/office/drawing/2014/main" id="{0590DBD7-BAF5-4802-BC87-30E4BFC8B8B4}"/>
                </a:ext>
              </a:extLst>
            </p:cNvPr>
            <p:cNvSpPr/>
            <p:nvPr/>
          </p:nvSpPr>
          <p:spPr>
            <a:xfrm>
              <a:off x="9266303" y="2103471"/>
              <a:ext cx="25619" cy="15283"/>
            </a:xfrm>
            <a:custGeom>
              <a:avLst/>
              <a:gdLst>
                <a:gd name="connsiteX0" fmla="*/ 6900 w 25619"/>
                <a:gd name="connsiteY0" fmla="*/ 3853 h 15283"/>
                <a:gd name="connsiteX1" fmla="*/ 20616 w 25619"/>
                <a:gd name="connsiteY1" fmla="*/ 1567 h 15283"/>
                <a:gd name="connsiteX2" fmla="*/ 25188 w 25619"/>
                <a:gd name="connsiteY2" fmla="*/ 3853 h 15283"/>
                <a:gd name="connsiteX3" fmla="*/ 22902 w 25619"/>
                <a:gd name="connsiteY3" fmla="*/ 8425 h 15283"/>
                <a:gd name="connsiteX4" fmla="*/ 18330 w 25619"/>
                <a:gd name="connsiteY4" fmla="*/ 12997 h 15283"/>
                <a:gd name="connsiteX5" fmla="*/ 6900 w 25619"/>
                <a:gd name="connsiteY5" fmla="*/ 12997 h 15283"/>
                <a:gd name="connsiteX6" fmla="*/ 42 w 25619"/>
                <a:gd name="connsiteY6" fmla="*/ 8425 h 15283"/>
                <a:gd name="connsiteX7" fmla="*/ 6900 w 25619"/>
                <a:gd name="connsiteY7" fmla="*/ 3853 h 152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619" h="15283">
                  <a:moveTo>
                    <a:pt x="6900" y="3853"/>
                  </a:moveTo>
                  <a:cubicBezTo>
                    <a:pt x="11472" y="3091"/>
                    <a:pt x="16615" y="5758"/>
                    <a:pt x="20616" y="1567"/>
                  </a:cubicBezTo>
                  <a:cubicBezTo>
                    <a:pt x="24235" y="-1862"/>
                    <a:pt x="24712" y="996"/>
                    <a:pt x="25188" y="3853"/>
                  </a:cubicBezTo>
                  <a:cubicBezTo>
                    <a:pt x="26617" y="6520"/>
                    <a:pt x="24140" y="7187"/>
                    <a:pt x="22902" y="8425"/>
                  </a:cubicBezTo>
                  <a:cubicBezTo>
                    <a:pt x="22807" y="11378"/>
                    <a:pt x="21283" y="12902"/>
                    <a:pt x="18330" y="12997"/>
                  </a:cubicBezTo>
                  <a:cubicBezTo>
                    <a:pt x="14520" y="16045"/>
                    <a:pt x="10710" y="16045"/>
                    <a:pt x="6900" y="12997"/>
                  </a:cubicBezTo>
                  <a:cubicBezTo>
                    <a:pt x="4614" y="11473"/>
                    <a:pt x="2328" y="9949"/>
                    <a:pt x="42" y="8425"/>
                  </a:cubicBezTo>
                  <a:cubicBezTo>
                    <a:pt x="-530" y="2615"/>
                    <a:pt x="4900" y="5853"/>
                    <a:pt x="6900" y="3853"/>
                  </a:cubicBezTo>
                  <a:close/>
                </a:path>
              </a:pathLst>
            </a:custGeom>
            <a:solidFill>
              <a:srgbClr val="F9B9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90AEE83C-25AD-4E3A-A432-8C34640D2F29}"/>
                </a:ext>
              </a:extLst>
            </p:cNvPr>
            <p:cNvSpPr/>
            <p:nvPr/>
          </p:nvSpPr>
          <p:spPr>
            <a:xfrm>
              <a:off x="9289110" y="2107324"/>
              <a:ext cx="11334" cy="4645"/>
            </a:xfrm>
            <a:custGeom>
              <a:avLst/>
              <a:gdLst>
                <a:gd name="connsiteX0" fmla="*/ 0 w 11334"/>
                <a:gd name="connsiteY0" fmla="*/ 4572 h 4645"/>
                <a:gd name="connsiteX1" fmla="*/ 2286 w 11334"/>
                <a:gd name="connsiteY1" fmla="*/ 0 h 4645"/>
                <a:gd name="connsiteX2" fmla="*/ 11335 w 11334"/>
                <a:gd name="connsiteY2" fmla="*/ 0 h 4645"/>
                <a:gd name="connsiteX3" fmla="*/ 9049 w 11334"/>
                <a:gd name="connsiteY3" fmla="*/ 2286 h 4645"/>
                <a:gd name="connsiteX4" fmla="*/ 0 w 11334"/>
                <a:gd name="connsiteY4" fmla="*/ 4572 h 4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334" h="4645">
                  <a:moveTo>
                    <a:pt x="0" y="4572"/>
                  </a:moveTo>
                  <a:cubicBezTo>
                    <a:pt x="762" y="3048"/>
                    <a:pt x="1524" y="1524"/>
                    <a:pt x="2286" y="0"/>
                  </a:cubicBezTo>
                  <a:cubicBezTo>
                    <a:pt x="5334" y="0"/>
                    <a:pt x="8382" y="0"/>
                    <a:pt x="11335" y="0"/>
                  </a:cubicBezTo>
                  <a:cubicBezTo>
                    <a:pt x="10573" y="762"/>
                    <a:pt x="9811" y="1524"/>
                    <a:pt x="9049" y="2286"/>
                  </a:cubicBezTo>
                  <a:cubicBezTo>
                    <a:pt x="6286" y="3810"/>
                    <a:pt x="3334" y="4953"/>
                    <a:pt x="0" y="4572"/>
                  </a:cubicBezTo>
                  <a:close/>
                </a:path>
              </a:pathLst>
            </a:custGeom>
            <a:solidFill>
              <a:srgbClr val="F9B60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963E048F-44F1-4155-975A-FDC367C3B237}"/>
                </a:ext>
              </a:extLst>
            </p:cNvPr>
            <p:cNvSpPr/>
            <p:nvPr/>
          </p:nvSpPr>
          <p:spPr>
            <a:xfrm>
              <a:off x="9179477" y="2124917"/>
              <a:ext cx="11334" cy="9765"/>
            </a:xfrm>
            <a:custGeom>
              <a:avLst/>
              <a:gdLst>
                <a:gd name="connsiteX0" fmla="*/ 2381 w 11334"/>
                <a:gd name="connsiteY0" fmla="*/ 7554 h 9765"/>
                <a:gd name="connsiteX1" fmla="*/ 0 w 11334"/>
                <a:gd name="connsiteY1" fmla="*/ 5268 h 9765"/>
                <a:gd name="connsiteX2" fmla="*/ 9144 w 11334"/>
                <a:gd name="connsiteY2" fmla="*/ 696 h 9765"/>
                <a:gd name="connsiteX3" fmla="*/ 9144 w 11334"/>
                <a:gd name="connsiteY3" fmla="*/ 5268 h 9765"/>
                <a:gd name="connsiteX4" fmla="*/ 11335 w 11334"/>
                <a:gd name="connsiteY4" fmla="*/ 9649 h 9765"/>
                <a:gd name="connsiteX5" fmla="*/ 2381 w 11334"/>
                <a:gd name="connsiteY5" fmla="*/ 7554 h 97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334" h="9765">
                  <a:moveTo>
                    <a:pt x="2381" y="7554"/>
                  </a:moveTo>
                  <a:cubicBezTo>
                    <a:pt x="1619" y="6792"/>
                    <a:pt x="857" y="6030"/>
                    <a:pt x="0" y="5268"/>
                  </a:cubicBezTo>
                  <a:cubicBezTo>
                    <a:pt x="1334" y="410"/>
                    <a:pt x="4477" y="-1019"/>
                    <a:pt x="9144" y="696"/>
                  </a:cubicBezTo>
                  <a:cubicBezTo>
                    <a:pt x="10287" y="2220"/>
                    <a:pt x="8096" y="3744"/>
                    <a:pt x="9144" y="5268"/>
                  </a:cubicBezTo>
                  <a:cubicBezTo>
                    <a:pt x="9906" y="6696"/>
                    <a:pt x="10668" y="8125"/>
                    <a:pt x="11335" y="9649"/>
                  </a:cubicBezTo>
                  <a:cubicBezTo>
                    <a:pt x="8096" y="10125"/>
                    <a:pt x="5239" y="9078"/>
                    <a:pt x="2381" y="7554"/>
                  </a:cubicBezTo>
                  <a:close/>
                </a:path>
              </a:pathLst>
            </a:custGeom>
            <a:solidFill>
              <a:srgbClr val="F8BE0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E35D6F8E-1112-4463-9229-9FFA0827D41F}"/>
                </a:ext>
              </a:extLst>
            </p:cNvPr>
            <p:cNvSpPr/>
            <p:nvPr/>
          </p:nvSpPr>
          <p:spPr>
            <a:xfrm>
              <a:off x="9211470" y="2054836"/>
              <a:ext cx="16108" cy="7856"/>
            </a:xfrm>
            <a:custGeom>
              <a:avLst/>
              <a:gdLst>
                <a:gd name="connsiteX0" fmla="*/ 12 w 16108"/>
                <a:gd name="connsiteY0" fmla="*/ 4578 h 7856"/>
                <a:gd name="connsiteX1" fmla="*/ 11537 w 16108"/>
                <a:gd name="connsiteY1" fmla="*/ 6 h 7856"/>
                <a:gd name="connsiteX2" fmla="*/ 16109 w 16108"/>
                <a:gd name="connsiteY2" fmla="*/ 2292 h 7856"/>
                <a:gd name="connsiteX3" fmla="*/ 11537 w 16108"/>
                <a:gd name="connsiteY3" fmla="*/ 4578 h 7856"/>
                <a:gd name="connsiteX4" fmla="*/ 4679 w 16108"/>
                <a:gd name="connsiteY4" fmla="*/ 6864 h 7856"/>
                <a:gd name="connsiteX5" fmla="*/ 12 w 16108"/>
                <a:gd name="connsiteY5" fmla="*/ 4578 h 7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108" h="7856">
                  <a:moveTo>
                    <a:pt x="12" y="4578"/>
                  </a:moveTo>
                  <a:cubicBezTo>
                    <a:pt x="2964" y="958"/>
                    <a:pt x="7060" y="-89"/>
                    <a:pt x="11537" y="6"/>
                  </a:cubicBezTo>
                  <a:cubicBezTo>
                    <a:pt x="13442" y="101"/>
                    <a:pt x="15061" y="482"/>
                    <a:pt x="16109" y="2292"/>
                  </a:cubicBezTo>
                  <a:cubicBezTo>
                    <a:pt x="15252" y="4387"/>
                    <a:pt x="14013" y="5816"/>
                    <a:pt x="11537" y="4578"/>
                  </a:cubicBezTo>
                  <a:cubicBezTo>
                    <a:pt x="9251" y="5340"/>
                    <a:pt x="6965" y="6102"/>
                    <a:pt x="4679" y="6864"/>
                  </a:cubicBezTo>
                  <a:cubicBezTo>
                    <a:pt x="2012" y="8293"/>
                    <a:pt x="-179" y="8674"/>
                    <a:pt x="12" y="4578"/>
                  </a:cubicBezTo>
                  <a:close/>
                </a:path>
              </a:pathLst>
            </a:custGeom>
            <a:solidFill>
              <a:srgbClr val="FCC90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id="{6DB1785E-F915-4F6C-BB81-740E88D7BE28}"/>
                </a:ext>
              </a:extLst>
            </p:cNvPr>
            <p:cNvSpPr/>
            <p:nvPr/>
          </p:nvSpPr>
          <p:spPr>
            <a:xfrm>
              <a:off x="9221767" y="2057128"/>
              <a:ext cx="8002" cy="7446"/>
            </a:xfrm>
            <a:custGeom>
              <a:avLst/>
              <a:gdLst>
                <a:gd name="connsiteX0" fmla="*/ 1144 w 8002"/>
                <a:gd name="connsiteY0" fmla="*/ 2286 h 7446"/>
                <a:gd name="connsiteX1" fmla="*/ 5716 w 8002"/>
                <a:gd name="connsiteY1" fmla="*/ 0 h 7446"/>
                <a:gd name="connsiteX2" fmla="*/ 8002 w 8002"/>
                <a:gd name="connsiteY2" fmla="*/ 0 h 7446"/>
                <a:gd name="connsiteX3" fmla="*/ 8002 w 8002"/>
                <a:gd name="connsiteY3" fmla="*/ 4572 h 7446"/>
                <a:gd name="connsiteX4" fmla="*/ 1144 w 8002"/>
                <a:gd name="connsiteY4" fmla="*/ 6858 h 7446"/>
                <a:gd name="connsiteX5" fmla="*/ 1144 w 8002"/>
                <a:gd name="connsiteY5" fmla="*/ 2286 h 74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002" h="7446">
                  <a:moveTo>
                    <a:pt x="1144" y="2286"/>
                  </a:moveTo>
                  <a:cubicBezTo>
                    <a:pt x="2668" y="1524"/>
                    <a:pt x="4192" y="762"/>
                    <a:pt x="5716" y="0"/>
                  </a:cubicBezTo>
                  <a:cubicBezTo>
                    <a:pt x="6478" y="0"/>
                    <a:pt x="7240" y="0"/>
                    <a:pt x="8002" y="0"/>
                  </a:cubicBezTo>
                  <a:cubicBezTo>
                    <a:pt x="8002" y="1524"/>
                    <a:pt x="8002" y="3048"/>
                    <a:pt x="8002" y="4572"/>
                  </a:cubicBezTo>
                  <a:cubicBezTo>
                    <a:pt x="6288" y="6953"/>
                    <a:pt x="4192" y="8287"/>
                    <a:pt x="1144" y="6858"/>
                  </a:cubicBezTo>
                  <a:cubicBezTo>
                    <a:pt x="-1332" y="5334"/>
                    <a:pt x="954" y="3810"/>
                    <a:pt x="1144" y="2286"/>
                  </a:cubicBezTo>
                  <a:close/>
                </a:path>
              </a:pathLst>
            </a:custGeom>
            <a:solidFill>
              <a:srgbClr val="F9C30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id="{F06676E6-2560-4F18-BD9F-00CEC449E301}"/>
                </a:ext>
              </a:extLst>
            </p:cNvPr>
            <p:cNvSpPr/>
            <p:nvPr/>
          </p:nvSpPr>
          <p:spPr>
            <a:xfrm>
              <a:off x="9229360" y="2063890"/>
              <a:ext cx="22283" cy="31945"/>
            </a:xfrm>
            <a:custGeom>
              <a:avLst/>
              <a:gdLst>
                <a:gd name="connsiteX0" fmla="*/ 9553 w 22283"/>
                <a:gd name="connsiteY0" fmla="*/ 9144 h 31945"/>
                <a:gd name="connsiteX1" fmla="*/ 16411 w 22283"/>
                <a:gd name="connsiteY1" fmla="*/ 11430 h 31945"/>
                <a:gd name="connsiteX2" fmla="*/ 20983 w 22283"/>
                <a:gd name="connsiteY2" fmla="*/ 16002 h 31945"/>
                <a:gd name="connsiteX3" fmla="*/ 20793 w 22283"/>
                <a:gd name="connsiteY3" fmla="*/ 17336 h 31945"/>
                <a:gd name="connsiteX4" fmla="*/ 21650 w 22283"/>
                <a:gd name="connsiteY4" fmla="*/ 28099 h 31945"/>
                <a:gd name="connsiteX5" fmla="*/ 14982 w 22283"/>
                <a:gd name="connsiteY5" fmla="*/ 31909 h 31945"/>
                <a:gd name="connsiteX6" fmla="*/ 2695 w 22283"/>
                <a:gd name="connsiteY6" fmla="*/ 29623 h 31945"/>
                <a:gd name="connsiteX7" fmla="*/ 10696 w 22283"/>
                <a:gd name="connsiteY7" fmla="*/ 23146 h 31945"/>
                <a:gd name="connsiteX8" fmla="*/ 1266 w 22283"/>
                <a:gd name="connsiteY8" fmla="*/ 20479 h 31945"/>
                <a:gd name="connsiteX9" fmla="*/ 314 w 22283"/>
                <a:gd name="connsiteY9" fmla="*/ 11335 h 31945"/>
                <a:gd name="connsiteX10" fmla="*/ 3457 w 22283"/>
                <a:gd name="connsiteY10" fmla="*/ 2953 h 31945"/>
                <a:gd name="connsiteX11" fmla="*/ 4886 w 22283"/>
                <a:gd name="connsiteY11" fmla="*/ 2191 h 31945"/>
                <a:gd name="connsiteX12" fmla="*/ 11744 w 22283"/>
                <a:gd name="connsiteY12" fmla="*/ 0 h 31945"/>
                <a:gd name="connsiteX13" fmla="*/ 9553 w 22283"/>
                <a:gd name="connsiteY13" fmla="*/ 9144 h 31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2283" h="31945">
                  <a:moveTo>
                    <a:pt x="9553" y="9144"/>
                  </a:moveTo>
                  <a:cubicBezTo>
                    <a:pt x="10125" y="15145"/>
                    <a:pt x="13458" y="12668"/>
                    <a:pt x="16411" y="11430"/>
                  </a:cubicBezTo>
                  <a:cubicBezTo>
                    <a:pt x="18602" y="12287"/>
                    <a:pt x="20126" y="13811"/>
                    <a:pt x="20983" y="16002"/>
                  </a:cubicBezTo>
                  <a:cubicBezTo>
                    <a:pt x="20888" y="16478"/>
                    <a:pt x="20888" y="16955"/>
                    <a:pt x="20793" y="17336"/>
                  </a:cubicBezTo>
                  <a:cubicBezTo>
                    <a:pt x="19173" y="21050"/>
                    <a:pt x="23936" y="24289"/>
                    <a:pt x="21650" y="28099"/>
                  </a:cubicBezTo>
                  <a:cubicBezTo>
                    <a:pt x="20031" y="30385"/>
                    <a:pt x="17745" y="31528"/>
                    <a:pt x="14982" y="31909"/>
                  </a:cubicBezTo>
                  <a:cubicBezTo>
                    <a:pt x="10791" y="32004"/>
                    <a:pt x="6505" y="32099"/>
                    <a:pt x="2695" y="29623"/>
                  </a:cubicBezTo>
                  <a:cubicBezTo>
                    <a:pt x="2409" y="24003"/>
                    <a:pt x="8601" y="26289"/>
                    <a:pt x="10696" y="23146"/>
                  </a:cubicBezTo>
                  <a:cubicBezTo>
                    <a:pt x="7934" y="20669"/>
                    <a:pt x="3933" y="24670"/>
                    <a:pt x="1266" y="20479"/>
                  </a:cubicBezTo>
                  <a:cubicBezTo>
                    <a:pt x="3933" y="17526"/>
                    <a:pt x="8791" y="13525"/>
                    <a:pt x="314" y="11335"/>
                  </a:cubicBezTo>
                  <a:cubicBezTo>
                    <a:pt x="-829" y="7715"/>
                    <a:pt x="1362" y="5334"/>
                    <a:pt x="3457" y="2953"/>
                  </a:cubicBezTo>
                  <a:cubicBezTo>
                    <a:pt x="3933" y="2667"/>
                    <a:pt x="4410" y="2477"/>
                    <a:pt x="4886" y="2191"/>
                  </a:cubicBezTo>
                  <a:cubicBezTo>
                    <a:pt x="7172" y="1429"/>
                    <a:pt x="9458" y="762"/>
                    <a:pt x="11744" y="0"/>
                  </a:cubicBezTo>
                  <a:cubicBezTo>
                    <a:pt x="11077" y="3143"/>
                    <a:pt x="10315" y="6191"/>
                    <a:pt x="9553" y="9144"/>
                  </a:cubicBezTo>
                  <a:close/>
                </a:path>
              </a:pathLst>
            </a:custGeom>
            <a:solidFill>
              <a:srgbClr val="FBC2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37" name="Freeform: Shape 336">
              <a:extLst>
                <a:ext uri="{FF2B5EF4-FFF2-40B4-BE49-F238E27FC236}">
                  <a16:creationId xmlns:a16="http://schemas.microsoft.com/office/drawing/2014/main" id="{ACCDAD71-1CF0-425D-889D-DABC8ED56D3A}"/>
                </a:ext>
              </a:extLst>
            </p:cNvPr>
            <p:cNvSpPr/>
            <p:nvPr/>
          </p:nvSpPr>
          <p:spPr>
            <a:xfrm>
              <a:off x="9212240" y="2061700"/>
              <a:ext cx="22101" cy="17990"/>
            </a:xfrm>
            <a:custGeom>
              <a:avLst/>
              <a:gdLst>
                <a:gd name="connsiteX0" fmla="*/ 10671 w 22101"/>
                <a:gd name="connsiteY0" fmla="*/ 2286 h 17990"/>
                <a:gd name="connsiteX1" fmla="*/ 17529 w 22101"/>
                <a:gd name="connsiteY1" fmla="*/ 0 h 17990"/>
                <a:gd name="connsiteX2" fmla="*/ 22101 w 22101"/>
                <a:gd name="connsiteY2" fmla="*/ 4572 h 17990"/>
                <a:gd name="connsiteX3" fmla="*/ 22101 w 22101"/>
                <a:gd name="connsiteY3" fmla="*/ 4572 h 17990"/>
                <a:gd name="connsiteX4" fmla="*/ 15243 w 22101"/>
                <a:gd name="connsiteY4" fmla="*/ 6858 h 17990"/>
                <a:gd name="connsiteX5" fmla="*/ 10481 w 22101"/>
                <a:gd name="connsiteY5" fmla="*/ 14859 h 17990"/>
                <a:gd name="connsiteX6" fmla="*/ 3623 w 22101"/>
                <a:gd name="connsiteY6" fmla="*/ 17812 h 17990"/>
                <a:gd name="connsiteX7" fmla="*/ 3 w 22101"/>
                <a:gd name="connsiteY7" fmla="*/ 14002 h 17990"/>
                <a:gd name="connsiteX8" fmla="*/ 4099 w 22101"/>
                <a:gd name="connsiteY8" fmla="*/ 9335 h 17990"/>
                <a:gd name="connsiteX9" fmla="*/ 10671 w 22101"/>
                <a:gd name="connsiteY9" fmla="*/ 2286 h 17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101" h="17990">
                  <a:moveTo>
                    <a:pt x="10671" y="2286"/>
                  </a:moveTo>
                  <a:cubicBezTo>
                    <a:pt x="12957" y="1524"/>
                    <a:pt x="15243" y="762"/>
                    <a:pt x="17529" y="0"/>
                  </a:cubicBezTo>
                  <a:cubicBezTo>
                    <a:pt x="20482" y="95"/>
                    <a:pt x="22006" y="1619"/>
                    <a:pt x="22101" y="4572"/>
                  </a:cubicBezTo>
                  <a:cubicBezTo>
                    <a:pt x="22101" y="4572"/>
                    <a:pt x="22101" y="4572"/>
                    <a:pt x="22101" y="4572"/>
                  </a:cubicBezTo>
                  <a:cubicBezTo>
                    <a:pt x="20292" y="6858"/>
                    <a:pt x="18672" y="9525"/>
                    <a:pt x="15243" y="6858"/>
                  </a:cubicBezTo>
                  <a:cubicBezTo>
                    <a:pt x="10576" y="7715"/>
                    <a:pt x="12767" y="12668"/>
                    <a:pt x="10481" y="14859"/>
                  </a:cubicBezTo>
                  <a:cubicBezTo>
                    <a:pt x="8576" y="16764"/>
                    <a:pt x="6671" y="18574"/>
                    <a:pt x="3623" y="17812"/>
                  </a:cubicBezTo>
                  <a:cubicBezTo>
                    <a:pt x="1718" y="17240"/>
                    <a:pt x="194" y="16097"/>
                    <a:pt x="3" y="14002"/>
                  </a:cubicBezTo>
                  <a:cubicBezTo>
                    <a:pt x="-92" y="11240"/>
                    <a:pt x="1813" y="9811"/>
                    <a:pt x="4099" y="9335"/>
                  </a:cubicBezTo>
                  <a:cubicBezTo>
                    <a:pt x="8195" y="8572"/>
                    <a:pt x="9147" y="5144"/>
                    <a:pt x="10671" y="2286"/>
                  </a:cubicBezTo>
                  <a:close/>
                </a:path>
              </a:pathLst>
            </a:custGeom>
            <a:solidFill>
              <a:srgbClr val="FDCD0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id="{545341F2-4C1A-4A53-BE44-71CBB25FF996}"/>
                </a:ext>
              </a:extLst>
            </p:cNvPr>
            <p:cNvSpPr/>
            <p:nvPr/>
          </p:nvSpPr>
          <p:spPr>
            <a:xfrm>
              <a:off x="9272057" y="2116468"/>
              <a:ext cx="12607" cy="9144"/>
            </a:xfrm>
            <a:custGeom>
              <a:avLst/>
              <a:gdLst>
                <a:gd name="connsiteX0" fmla="*/ 1146 w 12607"/>
                <a:gd name="connsiteY0" fmla="*/ 0 h 9144"/>
                <a:gd name="connsiteX1" fmla="*/ 12576 w 12607"/>
                <a:gd name="connsiteY1" fmla="*/ 0 h 9144"/>
                <a:gd name="connsiteX2" fmla="*/ 8004 w 12607"/>
                <a:gd name="connsiteY2" fmla="*/ 9144 h 9144"/>
                <a:gd name="connsiteX3" fmla="*/ 1146 w 12607"/>
                <a:gd name="connsiteY3" fmla="*/ 0 h 9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07" h="9144">
                  <a:moveTo>
                    <a:pt x="1146" y="0"/>
                  </a:moveTo>
                  <a:cubicBezTo>
                    <a:pt x="4956" y="0"/>
                    <a:pt x="8766" y="0"/>
                    <a:pt x="12576" y="0"/>
                  </a:cubicBezTo>
                  <a:cubicBezTo>
                    <a:pt x="12767" y="3905"/>
                    <a:pt x="12195" y="7430"/>
                    <a:pt x="8004" y="9144"/>
                  </a:cubicBezTo>
                  <a:cubicBezTo>
                    <a:pt x="8004" y="4286"/>
                    <a:pt x="-3616" y="8287"/>
                    <a:pt x="1146" y="0"/>
                  </a:cubicBezTo>
                  <a:close/>
                </a:path>
              </a:pathLst>
            </a:custGeom>
            <a:solidFill>
              <a:srgbClr val="F4B7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id="{E9BB297E-1F18-472A-AF28-65DFEBB6781B}"/>
                </a:ext>
              </a:extLst>
            </p:cNvPr>
            <p:cNvSpPr/>
            <p:nvPr/>
          </p:nvSpPr>
          <p:spPr>
            <a:xfrm>
              <a:off x="9243485" y="2086221"/>
              <a:ext cx="29622" cy="30590"/>
            </a:xfrm>
            <a:custGeom>
              <a:avLst/>
              <a:gdLst>
                <a:gd name="connsiteX0" fmla="*/ 0 w 29622"/>
                <a:gd name="connsiteY0" fmla="*/ 7387 h 30590"/>
                <a:gd name="connsiteX1" fmla="*/ 6858 w 29622"/>
                <a:gd name="connsiteY1" fmla="*/ 5101 h 30590"/>
                <a:gd name="connsiteX2" fmla="*/ 11525 w 29622"/>
                <a:gd name="connsiteY2" fmla="*/ 53 h 30590"/>
                <a:gd name="connsiteX3" fmla="*/ 16955 w 29622"/>
                <a:gd name="connsiteY3" fmla="*/ 9102 h 30590"/>
                <a:gd name="connsiteX4" fmla="*/ 16574 w 29622"/>
                <a:gd name="connsiteY4" fmla="*/ 11959 h 30590"/>
                <a:gd name="connsiteX5" fmla="*/ 14764 w 29622"/>
                <a:gd name="connsiteY5" fmla="*/ 13007 h 30590"/>
                <a:gd name="connsiteX6" fmla="*/ 16193 w 29622"/>
                <a:gd name="connsiteY6" fmla="*/ 13483 h 30590"/>
                <a:gd name="connsiteX7" fmla="*/ 19145 w 29622"/>
                <a:gd name="connsiteY7" fmla="*/ 15674 h 30590"/>
                <a:gd name="connsiteX8" fmla="*/ 22765 w 29622"/>
                <a:gd name="connsiteY8" fmla="*/ 21008 h 30590"/>
                <a:gd name="connsiteX9" fmla="*/ 29623 w 29622"/>
                <a:gd name="connsiteY9" fmla="*/ 21008 h 30590"/>
                <a:gd name="connsiteX10" fmla="*/ 22765 w 29622"/>
                <a:gd name="connsiteY10" fmla="*/ 25580 h 30590"/>
                <a:gd name="connsiteX11" fmla="*/ 11335 w 29622"/>
                <a:gd name="connsiteY11" fmla="*/ 30152 h 30590"/>
                <a:gd name="connsiteX12" fmla="*/ 3429 w 29622"/>
                <a:gd name="connsiteY12" fmla="*/ 28819 h 30590"/>
                <a:gd name="connsiteX13" fmla="*/ 1048 w 29622"/>
                <a:gd name="connsiteY13" fmla="*/ 27199 h 30590"/>
                <a:gd name="connsiteX14" fmla="*/ 0 w 29622"/>
                <a:gd name="connsiteY14" fmla="*/ 7387 h 305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9622" h="30590">
                  <a:moveTo>
                    <a:pt x="0" y="7387"/>
                  </a:moveTo>
                  <a:cubicBezTo>
                    <a:pt x="2286" y="6625"/>
                    <a:pt x="4572" y="5863"/>
                    <a:pt x="6858" y="5101"/>
                  </a:cubicBezTo>
                  <a:cubicBezTo>
                    <a:pt x="8668" y="3673"/>
                    <a:pt x="7525" y="-518"/>
                    <a:pt x="11525" y="53"/>
                  </a:cubicBezTo>
                  <a:cubicBezTo>
                    <a:pt x="14573" y="2339"/>
                    <a:pt x="15812" y="5768"/>
                    <a:pt x="16955" y="9102"/>
                  </a:cubicBezTo>
                  <a:cubicBezTo>
                    <a:pt x="17050" y="10054"/>
                    <a:pt x="16955" y="11102"/>
                    <a:pt x="16574" y="11959"/>
                  </a:cubicBezTo>
                  <a:cubicBezTo>
                    <a:pt x="16193" y="12531"/>
                    <a:pt x="14954" y="12436"/>
                    <a:pt x="14764" y="13007"/>
                  </a:cubicBezTo>
                  <a:cubicBezTo>
                    <a:pt x="14573" y="13483"/>
                    <a:pt x="15431" y="13769"/>
                    <a:pt x="16193" y="13483"/>
                  </a:cubicBezTo>
                  <a:cubicBezTo>
                    <a:pt x="17431" y="13960"/>
                    <a:pt x="18288" y="14722"/>
                    <a:pt x="19145" y="15674"/>
                  </a:cubicBezTo>
                  <a:cubicBezTo>
                    <a:pt x="20479" y="17389"/>
                    <a:pt x="21050" y="19579"/>
                    <a:pt x="22765" y="21008"/>
                  </a:cubicBezTo>
                  <a:cubicBezTo>
                    <a:pt x="25051" y="19579"/>
                    <a:pt x="27337" y="19579"/>
                    <a:pt x="29623" y="21008"/>
                  </a:cubicBezTo>
                  <a:cubicBezTo>
                    <a:pt x="27337" y="22532"/>
                    <a:pt x="25051" y="24056"/>
                    <a:pt x="22765" y="25580"/>
                  </a:cubicBezTo>
                  <a:cubicBezTo>
                    <a:pt x="18860" y="26723"/>
                    <a:pt x="16574" y="32152"/>
                    <a:pt x="11335" y="30152"/>
                  </a:cubicBezTo>
                  <a:cubicBezTo>
                    <a:pt x="9239" y="26723"/>
                    <a:pt x="6191" y="28438"/>
                    <a:pt x="3429" y="28819"/>
                  </a:cubicBezTo>
                  <a:cubicBezTo>
                    <a:pt x="2477" y="28628"/>
                    <a:pt x="1619" y="28057"/>
                    <a:pt x="1048" y="27199"/>
                  </a:cubicBezTo>
                  <a:cubicBezTo>
                    <a:pt x="191" y="20627"/>
                    <a:pt x="2000" y="13960"/>
                    <a:pt x="0" y="7387"/>
                  </a:cubicBezTo>
                  <a:close/>
                </a:path>
              </a:pathLst>
            </a:custGeom>
            <a:solidFill>
              <a:srgbClr val="F6B4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4DF01B0A-4F31-4B2B-9150-A5CA8260D5A0}"/>
                </a:ext>
              </a:extLst>
            </p:cNvPr>
            <p:cNvSpPr/>
            <p:nvPr/>
          </p:nvSpPr>
          <p:spPr>
            <a:xfrm>
              <a:off x="9221223" y="2115992"/>
              <a:ext cx="24547" cy="18192"/>
            </a:xfrm>
            <a:custGeom>
              <a:avLst/>
              <a:gdLst>
                <a:gd name="connsiteX0" fmla="*/ 24548 w 24547"/>
                <a:gd name="connsiteY0" fmla="*/ 2762 h 18192"/>
                <a:gd name="connsiteX1" fmla="*/ 24548 w 24547"/>
                <a:gd name="connsiteY1" fmla="*/ 5048 h 18192"/>
                <a:gd name="connsiteX2" fmla="*/ 13594 w 24547"/>
                <a:gd name="connsiteY2" fmla="*/ 14573 h 18192"/>
                <a:gd name="connsiteX3" fmla="*/ 10927 w 24547"/>
                <a:gd name="connsiteY3" fmla="*/ 14192 h 18192"/>
                <a:gd name="connsiteX4" fmla="*/ 2259 w 24547"/>
                <a:gd name="connsiteY4" fmla="*/ 18193 h 18192"/>
                <a:gd name="connsiteX5" fmla="*/ 1783 w 24547"/>
                <a:gd name="connsiteY5" fmla="*/ 7334 h 18192"/>
                <a:gd name="connsiteX6" fmla="*/ 7974 w 24547"/>
                <a:gd name="connsiteY6" fmla="*/ 0 h 18192"/>
                <a:gd name="connsiteX7" fmla="*/ 7974 w 24547"/>
                <a:gd name="connsiteY7" fmla="*/ 5810 h 18192"/>
                <a:gd name="connsiteX8" fmla="*/ 23500 w 24547"/>
                <a:gd name="connsiteY8" fmla="*/ 1619 h 18192"/>
                <a:gd name="connsiteX9" fmla="*/ 24548 w 24547"/>
                <a:gd name="connsiteY9" fmla="*/ 2762 h 18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547" h="18192">
                  <a:moveTo>
                    <a:pt x="24548" y="2762"/>
                  </a:moveTo>
                  <a:cubicBezTo>
                    <a:pt x="24548" y="3524"/>
                    <a:pt x="24548" y="4286"/>
                    <a:pt x="24548" y="5048"/>
                  </a:cubicBezTo>
                  <a:cubicBezTo>
                    <a:pt x="21976" y="9525"/>
                    <a:pt x="16166" y="10192"/>
                    <a:pt x="13594" y="14573"/>
                  </a:cubicBezTo>
                  <a:cubicBezTo>
                    <a:pt x="12642" y="15049"/>
                    <a:pt x="11689" y="14859"/>
                    <a:pt x="10927" y="14192"/>
                  </a:cubicBezTo>
                  <a:cubicBezTo>
                    <a:pt x="7308" y="13525"/>
                    <a:pt x="4736" y="15430"/>
                    <a:pt x="2259" y="18193"/>
                  </a:cubicBezTo>
                  <a:cubicBezTo>
                    <a:pt x="-312" y="14478"/>
                    <a:pt x="-408" y="10954"/>
                    <a:pt x="1783" y="7334"/>
                  </a:cubicBezTo>
                  <a:cubicBezTo>
                    <a:pt x="-1551" y="1238"/>
                    <a:pt x="-598" y="0"/>
                    <a:pt x="7974" y="0"/>
                  </a:cubicBezTo>
                  <a:cubicBezTo>
                    <a:pt x="10165" y="3238"/>
                    <a:pt x="8832" y="5239"/>
                    <a:pt x="7974" y="5810"/>
                  </a:cubicBezTo>
                  <a:cubicBezTo>
                    <a:pt x="11118" y="2953"/>
                    <a:pt x="15975" y="-2096"/>
                    <a:pt x="23500" y="1619"/>
                  </a:cubicBezTo>
                  <a:cubicBezTo>
                    <a:pt x="23786" y="2000"/>
                    <a:pt x="24167" y="2381"/>
                    <a:pt x="24548" y="2762"/>
                  </a:cubicBezTo>
                  <a:close/>
                </a:path>
              </a:pathLst>
            </a:custGeom>
            <a:solidFill>
              <a:srgbClr val="FCC1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A5FDDA32-42F1-4B26-B089-03052DE78D51}"/>
                </a:ext>
              </a:extLst>
            </p:cNvPr>
            <p:cNvSpPr/>
            <p:nvPr/>
          </p:nvSpPr>
          <p:spPr>
            <a:xfrm>
              <a:off x="9229767" y="2132452"/>
              <a:ext cx="11587" cy="9493"/>
            </a:xfrm>
            <a:custGeom>
              <a:avLst/>
              <a:gdLst>
                <a:gd name="connsiteX0" fmla="*/ 6860 w 11587"/>
                <a:gd name="connsiteY0" fmla="*/ 19 h 9493"/>
                <a:gd name="connsiteX1" fmla="*/ 10384 w 11587"/>
                <a:gd name="connsiteY1" fmla="*/ 7258 h 9493"/>
                <a:gd name="connsiteX2" fmla="*/ 2 w 11587"/>
                <a:gd name="connsiteY2" fmla="*/ 4591 h 9493"/>
                <a:gd name="connsiteX3" fmla="*/ 6860 w 11587"/>
                <a:gd name="connsiteY3" fmla="*/ 19 h 9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587" h="9493">
                  <a:moveTo>
                    <a:pt x="6860" y="19"/>
                  </a:moveTo>
                  <a:cubicBezTo>
                    <a:pt x="11622" y="686"/>
                    <a:pt x="12765" y="4115"/>
                    <a:pt x="10384" y="7258"/>
                  </a:cubicBezTo>
                  <a:cubicBezTo>
                    <a:pt x="5526" y="13735"/>
                    <a:pt x="3907" y="4019"/>
                    <a:pt x="2" y="4591"/>
                  </a:cubicBezTo>
                  <a:cubicBezTo>
                    <a:pt x="-93" y="-553"/>
                    <a:pt x="3621" y="19"/>
                    <a:pt x="6860" y="19"/>
                  </a:cubicBezTo>
                  <a:close/>
                </a:path>
              </a:pathLst>
            </a:custGeom>
            <a:solidFill>
              <a:srgbClr val="F5B7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2A8787B6-61BF-454F-8017-A6EBDC5D0B97}"/>
                </a:ext>
              </a:extLst>
            </p:cNvPr>
            <p:cNvSpPr/>
            <p:nvPr/>
          </p:nvSpPr>
          <p:spPr>
            <a:xfrm>
              <a:off x="9245291" y="2109819"/>
              <a:ext cx="11294" cy="8967"/>
            </a:xfrm>
            <a:custGeom>
              <a:avLst/>
              <a:gdLst>
                <a:gd name="connsiteX0" fmla="*/ 2766 w 11294"/>
                <a:gd name="connsiteY0" fmla="*/ 4363 h 8967"/>
                <a:gd name="connsiteX1" fmla="*/ 9433 w 11294"/>
                <a:gd name="connsiteY1" fmla="*/ 363 h 8967"/>
                <a:gd name="connsiteX2" fmla="*/ 9624 w 11294"/>
                <a:gd name="connsiteY2" fmla="*/ 6649 h 8967"/>
                <a:gd name="connsiteX3" fmla="*/ 480 w 11294"/>
                <a:gd name="connsiteY3" fmla="*/ 8935 h 8967"/>
                <a:gd name="connsiteX4" fmla="*/ 480 w 11294"/>
                <a:gd name="connsiteY4" fmla="*/ 8935 h 8967"/>
                <a:gd name="connsiteX5" fmla="*/ 2766 w 11294"/>
                <a:gd name="connsiteY5" fmla="*/ 4363 h 8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294" h="8967">
                  <a:moveTo>
                    <a:pt x="2766" y="4363"/>
                  </a:moveTo>
                  <a:cubicBezTo>
                    <a:pt x="4195" y="1601"/>
                    <a:pt x="6195" y="-971"/>
                    <a:pt x="9433" y="363"/>
                  </a:cubicBezTo>
                  <a:cubicBezTo>
                    <a:pt x="13243" y="1887"/>
                    <a:pt x="10100" y="4458"/>
                    <a:pt x="9624" y="6649"/>
                  </a:cubicBezTo>
                  <a:cubicBezTo>
                    <a:pt x="7243" y="9983"/>
                    <a:pt x="3623" y="8649"/>
                    <a:pt x="480" y="8935"/>
                  </a:cubicBezTo>
                  <a:lnTo>
                    <a:pt x="480" y="8935"/>
                  </a:lnTo>
                  <a:cubicBezTo>
                    <a:pt x="-1044" y="6268"/>
                    <a:pt x="1432" y="5601"/>
                    <a:pt x="2766" y="4363"/>
                  </a:cubicBezTo>
                  <a:close/>
                </a:path>
              </a:pathLst>
            </a:custGeom>
            <a:solidFill>
              <a:srgbClr val="FCC1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:a16="http://schemas.microsoft.com/office/drawing/2014/main" id="{8C2387E9-FBA1-4153-8D9F-F15549EE6120}"/>
                </a:ext>
              </a:extLst>
            </p:cNvPr>
            <p:cNvSpPr/>
            <p:nvPr/>
          </p:nvSpPr>
          <p:spPr>
            <a:xfrm>
              <a:off x="9234341" y="2121041"/>
              <a:ext cx="14455" cy="9858"/>
            </a:xfrm>
            <a:custGeom>
              <a:avLst/>
              <a:gdLst>
                <a:gd name="connsiteX0" fmla="*/ 0 w 14455"/>
                <a:gd name="connsiteY0" fmla="*/ 9144 h 9858"/>
                <a:gd name="connsiteX1" fmla="*/ 11430 w 14455"/>
                <a:gd name="connsiteY1" fmla="*/ 0 h 9858"/>
                <a:gd name="connsiteX2" fmla="*/ 12668 w 14455"/>
                <a:gd name="connsiteY2" fmla="*/ 3715 h 9858"/>
                <a:gd name="connsiteX3" fmla="*/ 2286 w 14455"/>
                <a:gd name="connsiteY3" fmla="*/ 9144 h 9858"/>
                <a:gd name="connsiteX4" fmla="*/ 0 w 14455"/>
                <a:gd name="connsiteY4" fmla="*/ 9144 h 9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455" h="9858">
                  <a:moveTo>
                    <a:pt x="0" y="9144"/>
                  </a:moveTo>
                  <a:cubicBezTo>
                    <a:pt x="1048" y="2572"/>
                    <a:pt x="7525" y="2953"/>
                    <a:pt x="11430" y="0"/>
                  </a:cubicBezTo>
                  <a:cubicBezTo>
                    <a:pt x="14288" y="381"/>
                    <a:pt x="15907" y="1619"/>
                    <a:pt x="12668" y="3715"/>
                  </a:cubicBezTo>
                  <a:cubicBezTo>
                    <a:pt x="9430" y="5905"/>
                    <a:pt x="5715" y="7334"/>
                    <a:pt x="2286" y="9144"/>
                  </a:cubicBezTo>
                  <a:cubicBezTo>
                    <a:pt x="1524" y="10096"/>
                    <a:pt x="762" y="10096"/>
                    <a:pt x="0" y="9144"/>
                  </a:cubicBezTo>
                  <a:close/>
                </a:path>
              </a:pathLst>
            </a:custGeom>
            <a:solidFill>
              <a:srgbClr val="F5B7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24ED9185-CE65-481F-A995-F358BFC006F1}"/>
                </a:ext>
              </a:extLst>
            </p:cNvPr>
            <p:cNvSpPr/>
            <p:nvPr/>
          </p:nvSpPr>
          <p:spPr>
            <a:xfrm>
              <a:off x="9215291" y="2111221"/>
              <a:ext cx="14859" cy="12105"/>
            </a:xfrm>
            <a:custGeom>
              <a:avLst/>
              <a:gdLst>
                <a:gd name="connsiteX0" fmla="*/ 14478 w 14859"/>
                <a:gd name="connsiteY0" fmla="*/ 5248 h 12105"/>
                <a:gd name="connsiteX1" fmla="*/ 7620 w 14859"/>
                <a:gd name="connsiteY1" fmla="*/ 12106 h 12105"/>
                <a:gd name="connsiteX2" fmla="*/ 3048 w 14859"/>
                <a:gd name="connsiteY2" fmla="*/ 9820 h 12105"/>
                <a:gd name="connsiteX3" fmla="*/ 0 w 14859"/>
                <a:gd name="connsiteY3" fmla="*/ 6486 h 12105"/>
                <a:gd name="connsiteX4" fmla="*/ 12859 w 14859"/>
                <a:gd name="connsiteY4" fmla="*/ 1152 h 12105"/>
                <a:gd name="connsiteX5" fmla="*/ 14859 w 14859"/>
                <a:gd name="connsiteY5" fmla="*/ 3629 h 12105"/>
                <a:gd name="connsiteX6" fmla="*/ 14478 w 14859"/>
                <a:gd name="connsiteY6" fmla="*/ 5248 h 121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859" h="12105">
                  <a:moveTo>
                    <a:pt x="14478" y="5248"/>
                  </a:moveTo>
                  <a:cubicBezTo>
                    <a:pt x="11240" y="6581"/>
                    <a:pt x="5144" y="4962"/>
                    <a:pt x="7620" y="12106"/>
                  </a:cubicBezTo>
                  <a:cubicBezTo>
                    <a:pt x="5715" y="12106"/>
                    <a:pt x="4001" y="11630"/>
                    <a:pt x="3048" y="9820"/>
                  </a:cubicBezTo>
                  <a:cubicBezTo>
                    <a:pt x="1619" y="9058"/>
                    <a:pt x="191" y="8391"/>
                    <a:pt x="0" y="6486"/>
                  </a:cubicBezTo>
                  <a:cubicBezTo>
                    <a:pt x="2477" y="295"/>
                    <a:pt x="6763" y="-1420"/>
                    <a:pt x="12859" y="1152"/>
                  </a:cubicBezTo>
                  <a:cubicBezTo>
                    <a:pt x="13716" y="1819"/>
                    <a:pt x="14383" y="2676"/>
                    <a:pt x="14859" y="3629"/>
                  </a:cubicBezTo>
                  <a:cubicBezTo>
                    <a:pt x="14764" y="4200"/>
                    <a:pt x="14573" y="4676"/>
                    <a:pt x="14478" y="5248"/>
                  </a:cubicBezTo>
                  <a:close/>
                </a:path>
              </a:pathLst>
            </a:custGeom>
            <a:solidFill>
              <a:srgbClr val="F8B9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71499AD2-D556-4DDB-AD7E-38DA3B04681E}"/>
                </a:ext>
              </a:extLst>
            </p:cNvPr>
            <p:cNvSpPr/>
            <p:nvPr/>
          </p:nvSpPr>
          <p:spPr>
            <a:xfrm>
              <a:off x="9208064" y="2127899"/>
              <a:ext cx="8839" cy="9143"/>
            </a:xfrm>
            <a:custGeom>
              <a:avLst/>
              <a:gdLst>
                <a:gd name="connsiteX0" fmla="*/ 1131 w 8839"/>
                <a:gd name="connsiteY0" fmla="*/ 4572 h 9143"/>
                <a:gd name="connsiteX1" fmla="*/ 7989 w 8839"/>
                <a:gd name="connsiteY1" fmla="*/ 0 h 9143"/>
                <a:gd name="connsiteX2" fmla="*/ 1131 w 8839"/>
                <a:gd name="connsiteY2" fmla="*/ 9144 h 9143"/>
                <a:gd name="connsiteX3" fmla="*/ 178 w 8839"/>
                <a:gd name="connsiteY3" fmla="*/ 8191 h 9143"/>
                <a:gd name="connsiteX4" fmla="*/ 1131 w 8839"/>
                <a:gd name="connsiteY4" fmla="*/ 4572 h 9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839" h="9143">
                  <a:moveTo>
                    <a:pt x="1131" y="4572"/>
                  </a:moveTo>
                  <a:cubicBezTo>
                    <a:pt x="3417" y="3048"/>
                    <a:pt x="5703" y="1524"/>
                    <a:pt x="7989" y="0"/>
                  </a:cubicBezTo>
                  <a:cubicBezTo>
                    <a:pt x="10846" y="6953"/>
                    <a:pt x="5989" y="8001"/>
                    <a:pt x="1131" y="9144"/>
                  </a:cubicBezTo>
                  <a:cubicBezTo>
                    <a:pt x="845" y="8858"/>
                    <a:pt x="559" y="8477"/>
                    <a:pt x="178" y="8191"/>
                  </a:cubicBezTo>
                  <a:cubicBezTo>
                    <a:pt x="-203" y="6763"/>
                    <a:pt x="-12" y="5524"/>
                    <a:pt x="1131" y="4572"/>
                  </a:cubicBezTo>
                  <a:close/>
                </a:path>
              </a:pathLst>
            </a:custGeom>
            <a:solidFill>
              <a:srgbClr val="F8B9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id="{80958F87-5AC9-41DE-81F8-7788FACF5D9E}"/>
                </a:ext>
              </a:extLst>
            </p:cNvPr>
            <p:cNvSpPr/>
            <p:nvPr/>
          </p:nvSpPr>
          <p:spPr>
            <a:xfrm>
              <a:off x="9207592" y="2117590"/>
              <a:ext cx="10746" cy="7418"/>
            </a:xfrm>
            <a:custGeom>
              <a:avLst/>
              <a:gdLst>
                <a:gd name="connsiteX0" fmla="*/ 8461 w 10746"/>
                <a:gd name="connsiteY0" fmla="*/ 1164 h 7418"/>
                <a:gd name="connsiteX1" fmla="*/ 10747 w 10746"/>
                <a:gd name="connsiteY1" fmla="*/ 3450 h 7418"/>
                <a:gd name="connsiteX2" fmla="*/ 6175 w 10746"/>
                <a:gd name="connsiteY2" fmla="*/ 5832 h 7418"/>
                <a:gd name="connsiteX3" fmla="*/ 555 w 10746"/>
                <a:gd name="connsiteY3" fmla="*/ 6689 h 7418"/>
                <a:gd name="connsiteX4" fmla="*/ 1603 w 10746"/>
                <a:gd name="connsiteY4" fmla="*/ 3450 h 7418"/>
                <a:gd name="connsiteX5" fmla="*/ 8461 w 10746"/>
                <a:gd name="connsiteY5" fmla="*/ 1164 h 74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746" h="7418">
                  <a:moveTo>
                    <a:pt x="8461" y="1164"/>
                  </a:moveTo>
                  <a:cubicBezTo>
                    <a:pt x="9223" y="1926"/>
                    <a:pt x="9985" y="2688"/>
                    <a:pt x="10747" y="3450"/>
                  </a:cubicBezTo>
                  <a:cubicBezTo>
                    <a:pt x="9223" y="4212"/>
                    <a:pt x="7699" y="4974"/>
                    <a:pt x="6175" y="5832"/>
                  </a:cubicBezTo>
                  <a:cubicBezTo>
                    <a:pt x="4270" y="6213"/>
                    <a:pt x="2555" y="8594"/>
                    <a:pt x="555" y="6689"/>
                  </a:cubicBezTo>
                  <a:cubicBezTo>
                    <a:pt x="-683" y="5546"/>
                    <a:pt x="365" y="4212"/>
                    <a:pt x="1603" y="3450"/>
                  </a:cubicBezTo>
                  <a:cubicBezTo>
                    <a:pt x="3222" y="498"/>
                    <a:pt x="5127" y="-1312"/>
                    <a:pt x="8461" y="1164"/>
                  </a:cubicBezTo>
                  <a:close/>
                </a:path>
              </a:pathLst>
            </a:custGeom>
            <a:solidFill>
              <a:srgbClr val="EDAD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:a16="http://schemas.microsoft.com/office/drawing/2014/main" id="{9EFD88E4-AE9D-4E37-9F7A-7E92CE98D3B3}"/>
                </a:ext>
              </a:extLst>
            </p:cNvPr>
            <p:cNvSpPr/>
            <p:nvPr/>
          </p:nvSpPr>
          <p:spPr>
            <a:xfrm>
              <a:off x="9202337" y="2135623"/>
              <a:ext cx="6858" cy="8181"/>
            </a:xfrm>
            <a:custGeom>
              <a:avLst/>
              <a:gdLst>
                <a:gd name="connsiteX0" fmla="*/ 0 w 6858"/>
                <a:gd name="connsiteY0" fmla="*/ 8182 h 8181"/>
                <a:gd name="connsiteX1" fmla="*/ 0 w 6858"/>
                <a:gd name="connsiteY1" fmla="*/ 1324 h 8181"/>
                <a:gd name="connsiteX2" fmla="*/ 6858 w 6858"/>
                <a:gd name="connsiteY2" fmla="*/ 1324 h 8181"/>
                <a:gd name="connsiteX3" fmla="*/ 6858 w 6858"/>
                <a:gd name="connsiteY3" fmla="*/ 1324 h 8181"/>
                <a:gd name="connsiteX4" fmla="*/ 6858 w 6858"/>
                <a:gd name="connsiteY4" fmla="*/ 3610 h 8181"/>
                <a:gd name="connsiteX5" fmla="*/ 0 w 6858"/>
                <a:gd name="connsiteY5" fmla="*/ 8182 h 8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858" h="8181">
                  <a:moveTo>
                    <a:pt x="0" y="8182"/>
                  </a:moveTo>
                  <a:cubicBezTo>
                    <a:pt x="0" y="5896"/>
                    <a:pt x="0" y="3610"/>
                    <a:pt x="0" y="1324"/>
                  </a:cubicBezTo>
                  <a:cubicBezTo>
                    <a:pt x="2286" y="-295"/>
                    <a:pt x="4572" y="-581"/>
                    <a:pt x="6858" y="1324"/>
                  </a:cubicBezTo>
                  <a:lnTo>
                    <a:pt x="6858" y="1324"/>
                  </a:lnTo>
                  <a:cubicBezTo>
                    <a:pt x="6858" y="2086"/>
                    <a:pt x="6858" y="2848"/>
                    <a:pt x="6858" y="3610"/>
                  </a:cubicBezTo>
                  <a:cubicBezTo>
                    <a:pt x="5620" y="6658"/>
                    <a:pt x="3334" y="8182"/>
                    <a:pt x="0" y="8182"/>
                  </a:cubicBezTo>
                  <a:close/>
                </a:path>
              </a:pathLst>
            </a:custGeom>
            <a:solidFill>
              <a:srgbClr val="F8B9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48" name="Freeform: Shape 347">
              <a:extLst>
                <a:ext uri="{FF2B5EF4-FFF2-40B4-BE49-F238E27FC236}">
                  <a16:creationId xmlns:a16="http://schemas.microsoft.com/office/drawing/2014/main" id="{281340FC-2AC4-4394-A556-515784E2209D}"/>
                </a:ext>
              </a:extLst>
            </p:cNvPr>
            <p:cNvSpPr/>
            <p:nvPr/>
          </p:nvSpPr>
          <p:spPr>
            <a:xfrm>
              <a:off x="9228116" y="2130185"/>
              <a:ext cx="8511" cy="6857"/>
            </a:xfrm>
            <a:custGeom>
              <a:avLst/>
              <a:gdLst>
                <a:gd name="connsiteX0" fmla="*/ 6225 w 8511"/>
                <a:gd name="connsiteY0" fmla="*/ 0 h 6857"/>
                <a:gd name="connsiteX1" fmla="*/ 8511 w 8511"/>
                <a:gd name="connsiteY1" fmla="*/ 0 h 6857"/>
                <a:gd name="connsiteX2" fmla="*/ 8511 w 8511"/>
                <a:gd name="connsiteY2" fmla="*/ 2286 h 6857"/>
                <a:gd name="connsiteX3" fmla="*/ 1653 w 8511"/>
                <a:gd name="connsiteY3" fmla="*/ 6858 h 6857"/>
                <a:gd name="connsiteX4" fmla="*/ 3939 w 8511"/>
                <a:gd name="connsiteY4" fmla="*/ 0 h 6857"/>
                <a:gd name="connsiteX5" fmla="*/ 6225 w 8511"/>
                <a:gd name="connsiteY5" fmla="*/ 0 h 6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511" h="6857">
                  <a:moveTo>
                    <a:pt x="6225" y="0"/>
                  </a:moveTo>
                  <a:cubicBezTo>
                    <a:pt x="6987" y="0"/>
                    <a:pt x="7749" y="0"/>
                    <a:pt x="8511" y="0"/>
                  </a:cubicBezTo>
                  <a:cubicBezTo>
                    <a:pt x="8511" y="762"/>
                    <a:pt x="8511" y="1524"/>
                    <a:pt x="8511" y="2286"/>
                  </a:cubicBezTo>
                  <a:cubicBezTo>
                    <a:pt x="6225" y="3810"/>
                    <a:pt x="3939" y="5334"/>
                    <a:pt x="1653" y="6858"/>
                  </a:cubicBezTo>
                  <a:cubicBezTo>
                    <a:pt x="-3014" y="2762"/>
                    <a:pt x="3653" y="2477"/>
                    <a:pt x="3939" y="0"/>
                  </a:cubicBezTo>
                  <a:cubicBezTo>
                    <a:pt x="4701" y="0"/>
                    <a:pt x="5463" y="0"/>
                    <a:pt x="6225" y="0"/>
                  </a:cubicBezTo>
                  <a:close/>
                </a:path>
              </a:pathLst>
            </a:custGeom>
            <a:solidFill>
              <a:srgbClr val="F0B1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49" name="Freeform: Shape 348">
              <a:extLst>
                <a:ext uri="{FF2B5EF4-FFF2-40B4-BE49-F238E27FC236}">
                  <a16:creationId xmlns:a16="http://schemas.microsoft.com/office/drawing/2014/main" id="{0A327149-BC10-40F5-A2BA-CF5974245ABD}"/>
                </a:ext>
              </a:extLst>
            </p:cNvPr>
            <p:cNvSpPr/>
            <p:nvPr/>
          </p:nvSpPr>
          <p:spPr>
            <a:xfrm>
              <a:off x="9253268" y="2137042"/>
              <a:ext cx="3933" cy="5543"/>
            </a:xfrm>
            <a:custGeom>
              <a:avLst/>
              <a:gdLst>
                <a:gd name="connsiteX0" fmla="*/ 1647 w 3933"/>
                <a:gd name="connsiteY0" fmla="*/ 0 h 5543"/>
                <a:gd name="connsiteX1" fmla="*/ 3933 w 3933"/>
                <a:gd name="connsiteY1" fmla="*/ 0 h 5543"/>
                <a:gd name="connsiteX2" fmla="*/ 1171 w 3933"/>
                <a:gd name="connsiteY2" fmla="*/ 5429 h 5543"/>
                <a:gd name="connsiteX3" fmla="*/ 1647 w 3933"/>
                <a:gd name="connsiteY3" fmla="*/ 0 h 5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3" h="5543">
                  <a:moveTo>
                    <a:pt x="1647" y="0"/>
                  </a:moveTo>
                  <a:cubicBezTo>
                    <a:pt x="2409" y="0"/>
                    <a:pt x="3171" y="0"/>
                    <a:pt x="3933" y="0"/>
                  </a:cubicBezTo>
                  <a:cubicBezTo>
                    <a:pt x="3267" y="2096"/>
                    <a:pt x="5172" y="6287"/>
                    <a:pt x="1171" y="5429"/>
                  </a:cubicBezTo>
                  <a:cubicBezTo>
                    <a:pt x="-1591" y="4763"/>
                    <a:pt x="1362" y="1810"/>
                    <a:pt x="1647" y="0"/>
                  </a:cubicBezTo>
                  <a:close/>
                </a:path>
              </a:pathLst>
            </a:custGeom>
            <a:solidFill>
              <a:srgbClr val="F4B3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50" name="Freeform: Shape 349">
              <a:extLst>
                <a:ext uri="{FF2B5EF4-FFF2-40B4-BE49-F238E27FC236}">
                  <a16:creationId xmlns:a16="http://schemas.microsoft.com/office/drawing/2014/main" id="{84DD79B1-ED05-4477-87A0-2638286EE02A}"/>
                </a:ext>
              </a:extLst>
            </p:cNvPr>
            <p:cNvSpPr/>
            <p:nvPr/>
          </p:nvSpPr>
          <p:spPr>
            <a:xfrm>
              <a:off x="9229769" y="2092693"/>
              <a:ext cx="17487" cy="22335"/>
            </a:xfrm>
            <a:custGeom>
              <a:avLst/>
              <a:gdLst>
                <a:gd name="connsiteX0" fmla="*/ 13716 w 17487"/>
                <a:gd name="connsiteY0" fmla="*/ 916 h 22335"/>
                <a:gd name="connsiteX1" fmla="*/ 16002 w 17487"/>
                <a:gd name="connsiteY1" fmla="*/ 21490 h 22335"/>
                <a:gd name="connsiteX2" fmla="*/ 9906 w 17487"/>
                <a:gd name="connsiteY2" fmla="*/ 21966 h 22335"/>
                <a:gd name="connsiteX3" fmla="*/ 6001 w 17487"/>
                <a:gd name="connsiteY3" fmla="*/ 13489 h 22335"/>
                <a:gd name="connsiteX4" fmla="*/ 4286 w 17487"/>
                <a:gd name="connsiteY4" fmla="*/ 7583 h 22335"/>
                <a:gd name="connsiteX5" fmla="*/ 0 w 17487"/>
                <a:gd name="connsiteY5" fmla="*/ 3297 h 22335"/>
                <a:gd name="connsiteX6" fmla="*/ 2286 w 17487"/>
                <a:gd name="connsiteY6" fmla="*/ 1011 h 22335"/>
                <a:gd name="connsiteX7" fmla="*/ 13716 w 17487"/>
                <a:gd name="connsiteY7" fmla="*/ 916 h 22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487" h="22335">
                  <a:moveTo>
                    <a:pt x="13716" y="916"/>
                  </a:moveTo>
                  <a:cubicBezTo>
                    <a:pt x="20765" y="7107"/>
                    <a:pt x="15716" y="14536"/>
                    <a:pt x="16002" y="21490"/>
                  </a:cubicBezTo>
                  <a:cubicBezTo>
                    <a:pt x="14097" y="22823"/>
                    <a:pt x="12002" y="22252"/>
                    <a:pt x="9906" y="21966"/>
                  </a:cubicBezTo>
                  <a:cubicBezTo>
                    <a:pt x="5429" y="20537"/>
                    <a:pt x="572" y="19204"/>
                    <a:pt x="6001" y="13489"/>
                  </a:cubicBezTo>
                  <a:cubicBezTo>
                    <a:pt x="9144" y="10155"/>
                    <a:pt x="5715" y="9298"/>
                    <a:pt x="4286" y="7583"/>
                  </a:cubicBezTo>
                  <a:cubicBezTo>
                    <a:pt x="2667" y="6345"/>
                    <a:pt x="953" y="5202"/>
                    <a:pt x="0" y="3297"/>
                  </a:cubicBezTo>
                  <a:cubicBezTo>
                    <a:pt x="762" y="2535"/>
                    <a:pt x="1524" y="1773"/>
                    <a:pt x="2286" y="1011"/>
                  </a:cubicBezTo>
                  <a:cubicBezTo>
                    <a:pt x="6096" y="-1561"/>
                    <a:pt x="9906" y="1678"/>
                    <a:pt x="13716" y="916"/>
                  </a:cubicBezTo>
                  <a:close/>
                </a:path>
              </a:pathLst>
            </a:custGeom>
            <a:solidFill>
              <a:srgbClr val="FABD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51" name="Freeform: Shape 350">
              <a:extLst>
                <a:ext uri="{FF2B5EF4-FFF2-40B4-BE49-F238E27FC236}">
                  <a16:creationId xmlns:a16="http://schemas.microsoft.com/office/drawing/2014/main" id="{F38CF621-9F20-4824-B9C6-B5EC004EB8B3}"/>
                </a:ext>
              </a:extLst>
            </p:cNvPr>
            <p:cNvSpPr/>
            <p:nvPr/>
          </p:nvSpPr>
          <p:spPr>
            <a:xfrm>
              <a:off x="9210797" y="2093001"/>
              <a:ext cx="14730" cy="9751"/>
            </a:xfrm>
            <a:custGeom>
              <a:avLst/>
              <a:gdLst>
                <a:gd name="connsiteX0" fmla="*/ 5256 w 14730"/>
                <a:gd name="connsiteY0" fmla="*/ 9751 h 9751"/>
                <a:gd name="connsiteX1" fmla="*/ 2970 w 14730"/>
                <a:gd name="connsiteY1" fmla="*/ 9751 h 9751"/>
                <a:gd name="connsiteX2" fmla="*/ 2970 w 14730"/>
                <a:gd name="connsiteY2" fmla="*/ 2893 h 9751"/>
                <a:gd name="connsiteX3" fmla="*/ 9828 w 14730"/>
                <a:gd name="connsiteY3" fmla="*/ 607 h 9751"/>
                <a:gd name="connsiteX4" fmla="*/ 14400 w 14730"/>
                <a:gd name="connsiteY4" fmla="*/ 2893 h 9751"/>
                <a:gd name="connsiteX5" fmla="*/ 13162 w 14730"/>
                <a:gd name="connsiteY5" fmla="*/ 6703 h 9751"/>
                <a:gd name="connsiteX6" fmla="*/ 5256 w 14730"/>
                <a:gd name="connsiteY6" fmla="*/ 9751 h 9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0" h="9751">
                  <a:moveTo>
                    <a:pt x="5256" y="9751"/>
                  </a:moveTo>
                  <a:cubicBezTo>
                    <a:pt x="4494" y="9751"/>
                    <a:pt x="3732" y="9751"/>
                    <a:pt x="2970" y="9751"/>
                  </a:cubicBezTo>
                  <a:cubicBezTo>
                    <a:pt x="3732" y="7465"/>
                    <a:pt x="-4078" y="5179"/>
                    <a:pt x="2970" y="2893"/>
                  </a:cubicBezTo>
                  <a:cubicBezTo>
                    <a:pt x="4970" y="1179"/>
                    <a:pt x="6685" y="-1107"/>
                    <a:pt x="9828" y="607"/>
                  </a:cubicBezTo>
                  <a:cubicBezTo>
                    <a:pt x="11733" y="607"/>
                    <a:pt x="13448" y="1083"/>
                    <a:pt x="14400" y="2893"/>
                  </a:cubicBezTo>
                  <a:cubicBezTo>
                    <a:pt x="15257" y="4608"/>
                    <a:pt x="14305" y="5655"/>
                    <a:pt x="13162" y="6703"/>
                  </a:cubicBezTo>
                  <a:cubicBezTo>
                    <a:pt x="10781" y="8418"/>
                    <a:pt x="7637" y="7941"/>
                    <a:pt x="5256" y="9751"/>
                  </a:cubicBezTo>
                  <a:close/>
                </a:path>
              </a:pathLst>
            </a:custGeom>
            <a:solidFill>
              <a:srgbClr val="FDCC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52" name="Freeform: Shape 351">
              <a:extLst>
                <a:ext uri="{FF2B5EF4-FFF2-40B4-BE49-F238E27FC236}">
                  <a16:creationId xmlns:a16="http://schemas.microsoft.com/office/drawing/2014/main" id="{968EFEE2-C5DA-44E5-8083-2E05C0AF4792}"/>
                </a:ext>
              </a:extLst>
            </p:cNvPr>
            <p:cNvSpPr/>
            <p:nvPr/>
          </p:nvSpPr>
          <p:spPr>
            <a:xfrm>
              <a:off x="9208195" y="2059318"/>
              <a:ext cx="8522" cy="9907"/>
            </a:xfrm>
            <a:custGeom>
              <a:avLst/>
              <a:gdLst>
                <a:gd name="connsiteX0" fmla="*/ 3286 w 8522"/>
                <a:gd name="connsiteY0" fmla="*/ 95 h 9907"/>
                <a:gd name="connsiteX1" fmla="*/ 7858 w 8522"/>
                <a:gd name="connsiteY1" fmla="*/ 2381 h 9907"/>
                <a:gd name="connsiteX2" fmla="*/ 1953 w 8522"/>
                <a:gd name="connsiteY2" fmla="*/ 9906 h 9907"/>
                <a:gd name="connsiteX3" fmla="*/ 1000 w 8522"/>
                <a:gd name="connsiteY3" fmla="*/ 4572 h 9907"/>
                <a:gd name="connsiteX4" fmla="*/ 1000 w 8522"/>
                <a:gd name="connsiteY4" fmla="*/ 0 h 9907"/>
                <a:gd name="connsiteX5" fmla="*/ 3286 w 8522"/>
                <a:gd name="connsiteY5" fmla="*/ 95 h 9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522" h="9907">
                  <a:moveTo>
                    <a:pt x="3286" y="95"/>
                  </a:moveTo>
                  <a:cubicBezTo>
                    <a:pt x="4239" y="1905"/>
                    <a:pt x="5953" y="2381"/>
                    <a:pt x="7858" y="2381"/>
                  </a:cubicBezTo>
                  <a:cubicBezTo>
                    <a:pt x="10430" y="8382"/>
                    <a:pt x="4905" y="9811"/>
                    <a:pt x="1953" y="9906"/>
                  </a:cubicBezTo>
                  <a:cubicBezTo>
                    <a:pt x="-2905" y="10001"/>
                    <a:pt x="3858" y="6096"/>
                    <a:pt x="1000" y="4572"/>
                  </a:cubicBezTo>
                  <a:cubicBezTo>
                    <a:pt x="-333" y="3048"/>
                    <a:pt x="-333" y="1524"/>
                    <a:pt x="1000" y="0"/>
                  </a:cubicBezTo>
                  <a:cubicBezTo>
                    <a:pt x="1762" y="95"/>
                    <a:pt x="2524" y="95"/>
                    <a:pt x="3286" y="95"/>
                  </a:cubicBezTo>
                  <a:close/>
                </a:path>
              </a:pathLst>
            </a:custGeom>
            <a:solidFill>
              <a:srgbClr val="F9C30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53" name="Freeform: Shape 352">
              <a:extLst>
                <a:ext uri="{FF2B5EF4-FFF2-40B4-BE49-F238E27FC236}">
                  <a16:creationId xmlns:a16="http://schemas.microsoft.com/office/drawing/2014/main" id="{D5EC889D-D9FA-4CA2-9BBB-E3C52B145339}"/>
                </a:ext>
              </a:extLst>
            </p:cNvPr>
            <p:cNvSpPr/>
            <p:nvPr/>
          </p:nvSpPr>
          <p:spPr>
            <a:xfrm>
              <a:off x="9203062" y="2071645"/>
              <a:ext cx="5457" cy="8819"/>
            </a:xfrm>
            <a:custGeom>
              <a:avLst/>
              <a:gdLst>
                <a:gd name="connsiteX0" fmla="*/ 609 w 5457"/>
                <a:gd name="connsiteY0" fmla="*/ 8819 h 8819"/>
                <a:gd name="connsiteX1" fmla="*/ 1847 w 5457"/>
                <a:gd name="connsiteY1" fmla="*/ 56 h 8819"/>
                <a:gd name="connsiteX2" fmla="*/ 4514 w 5457"/>
                <a:gd name="connsiteY2" fmla="*/ 1390 h 8819"/>
                <a:gd name="connsiteX3" fmla="*/ 609 w 5457"/>
                <a:gd name="connsiteY3" fmla="*/ 8819 h 8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57" h="8819">
                  <a:moveTo>
                    <a:pt x="609" y="8819"/>
                  </a:moveTo>
                  <a:cubicBezTo>
                    <a:pt x="1943" y="5867"/>
                    <a:pt x="-2248" y="2152"/>
                    <a:pt x="1847" y="56"/>
                  </a:cubicBezTo>
                  <a:cubicBezTo>
                    <a:pt x="2419" y="-229"/>
                    <a:pt x="4038" y="628"/>
                    <a:pt x="4514" y="1390"/>
                  </a:cubicBezTo>
                  <a:cubicBezTo>
                    <a:pt x="7181" y="5581"/>
                    <a:pt x="3657" y="7200"/>
                    <a:pt x="609" y="8819"/>
                  </a:cubicBezTo>
                  <a:close/>
                </a:path>
              </a:pathLst>
            </a:custGeom>
            <a:solidFill>
              <a:srgbClr val="F9C30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54" name="Freeform: Shape 353">
              <a:extLst>
                <a:ext uri="{FF2B5EF4-FFF2-40B4-BE49-F238E27FC236}">
                  <a16:creationId xmlns:a16="http://schemas.microsoft.com/office/drawing/2014/main" id="{9ECC081E-BE50-4B52-BEEA-396B13F14275}"/>
                </a:ext>
              </a:extLst>
            </p:cNvPr>
            <p:cNvSpPr/>
            <p:nvPr/>
          </p:nvSpPr>
          <p:spPr>
            <a:xfrm>
              <a:off x="9201678" y="2057128"/>
              <a:ext cx="7517" cy="9144"/>
            </a:xfrm>
            <a:custGeom>
              <a:avLst/>
              <a:gdLst>
                <a:gd name="connsiteX0" fmla="*/ 7517 w 7517"/>
                <a:gd name="connsiteY0" fmla="*/ 2286 h 9144"/>
                <a:gd name="connsiteX1" fmla="*/ 7517 w 7517"/>
                <a:gd name="connsiteY1" fmla="*/ 6858 h 9144"/>
                <a:gd name="connsiteX2" fmla="*/ 659 w 7517"/>
                <a:gd name="connsiteY2" fmla="*/ 9144 h 9144"/>
                <a:gd name="connsiteX3" fmla="*/ 7517 w 7517"/>
                <a:gd name="connsiteY3" fmla="*/ 0 h 9144"/>
                <a:gd name="connsiteX4" fmla="*/ 7517 w 7517"/>
                <a:gd name="connsiteY4" fmla="*/ 2286 h 9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17" h="9144">
                  <a:moveTo>
                    <a:pt x="7517" y="2286"/>
                  </a:moveTo>
                  <a:cubicBezTo>
                    <a:pt x="7517" y="3810"/>
                    <a:pt x="7517" y="5334"/>
                    <a:pt x="7517" y="6858"/>
                  </a:cubicBezTo>
                  <a:cubicBezTo>
                    <a:pt x="5231" y="7620"/>
                    <a:pt x="2945" y="8382"/>
                    <a:pt x="659" y="9144"/>
                  </a:cubicBezTo>
                  <a:cubicBezTo>
                    <a:pt x="-2294" y="2096"/>
                    <a:pt x="5517" y="3239"/>
                    <a:pt x="7517" y="0"/>
                  </a:cubicBezTo>
                  <a:cubicBezTo>
                    <a:pt x="7517" y="762"/>
                    <a:pt x="7517" y="1524"/>
                    <a:pt x="7517" y="2286"/>
                  </a:cubicBezTo>
                  <a:close/>
                </a:path>
              </a:pathLst>
            </a:custGeom>
            <a:solidFill>
              <a:srgbClr val="F2B60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55" name="Freeform: Shape 354">
              <a:extLst>
                <a:ext uri="{FF2B5EF4-FFF2-40B4-BE49-F238E27FC236}">
                  <a16:creationId xmlns:a16="http://schemas.microsoft.com/office/drawing/2014/main" id="{F7F69327-926A-4EFA-AE05-F9366497841A}"/>
                </a:ext>
              </a:extLst>
            </p:cNvPr>
            <p:cNvSpPr/>
            <p:nvPr/>
          </p:nvSpPr>
          <p:spPr>
            <a:xfrm>
              <a:off x="9221952" y="2095894"/>
              <a:ext cx="12388" cy="7352"/>
            </a:xfrm>
            <a:custGeom>
              <a:avLst/>
              <a:gdLst>
                <a:gd name="connsiteX0" fmla="*/ 959 w 12388"/>
                <a:gd name="connsiteY0" fmla="*/ 2286 h 7352"/>
                <a:gd name="connsiteX1" fmla="*/ 3245 w 12388"/>
                <a:gd name="connsiteY1" fmla="*/ 0 h 7352"/>
                <a:gd name="connsiteX2" fmla="*/ 7817 w 12388"/>
                <a:gd name="connsiteY2" fmla="*/ 0 h 7352"/>
                <a:gd name="connsiteX3" fmla="*/ 12389 w 12388"/>
                <a:gd name="connsiteY3" fmla="*/ 2286 h 7352"/>
                <a:gd name="connsiteX4" fmla="*/ 5817 w 12388"/>
                <a:gd name="connsiteY4" fmla="*/ 6953 h 7352"/>
                <a:gd name="connsiteX5" fmla="*/ 959 w 12388"/>
                <a:gd name="connsiteY5" fmla="*/ 2286 h 7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388" h="7352">
                  <a:moveTo>
                    <a:pt x="959" y="2286"/>
                  </a:moveTo>
                  <a:cubicBezTo>
                    <a:pt x="1721" y="1524"/>
                    <a:pt x="2483" y="762"/>
                    <a:pt x="3245" y="0"/>
                  </a:cubicBezTo>
                  <a:cubicBezTo>
                    <a:pt x="4769" y="0"/>
                    <a:pt x="6293" y="0"/>
                    <a:pt x="7817" y="0"/>
                  </a:cubicBezTo>
                  <a:cubicBezTo>
                    <a:pt x="9722" y="95"/>
                    <a:pt x="11436" y="476"/>
                    <a:pt x="12389" y="2286"/>
                  </a:cubicBezTo>
                  <a:cubicBezTo>
                    <a:pt x="10960" y="4858"/>
                    <a:pt x="8388" y="6001"/>
                    <a:pt x="5817" y="6953"/>
                  </a:cubicBezTo>
                  <a:cubicBezTo>
                    <a:pt x="2197" y="7430"/>
                    <a:pt x="-1899" y="8573"/>
                    <a:pt x="959" y="2286"/>
                  </a:cubicBezTo>
                  <a:close/>
                </a:path>
              </a:pathLst>
            </a:custGeom>
            <a:solidFill>
              <a:srgbClr val="F4B7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56" name="Freeform: Shape 355">
              <a:extLst>
                <a:ext uri="{FF2B5EF4-FFF2-40B4-BE49-F238E27FC236}">
                  <a16:creationId xmlns:a16="http://schemas.microsoft.com/office/drawing/2014/main" id="{E3757B2B-F9D2-4013-B16F-995B5C0B3EC7}"/>
                </a:ext>
              </a:extLst>
            </p:cNvPr>
            <p:cNvSpPr/>
            <p:nvPr/>
          </p:nvSpPr>
          <p:spPr>
            <a:xfrm>
              <a:off x="9213767" y="2089385"/>
              <a:ext cx="7707" cy="6509"/>
            </a:xfrm>
            <a:custGeom>
              <a:avLst/>
              <a:gdLst>
                <a:gd name="connsiteX0" fmla="*/ 6858 w 7707"/>
                <a:gd name="connsiteY0" fmla="*/ 4223 h 6509"/>
                <a:gd name="connsiteX1" fmla="*/ 0 w 7707"/>
                <a:gd name="connsiteY1" fmla="*/ 6509 h 6509"/>
                <a:gd name="connsiteX2" fmla="*/ 6001 w 7707"/>
                <a:gd name="connsiteY2" fmla="*/ 32 h 6509"/>
                <a:gd name="connsiteX3" fmla="*/ 6858 w 7707"/>
                <a:gd name="connsiteY3" fmla="*/ 4223 h 65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707" h="6509">
                  <a:moveTo>
                    <a:pt x="6858" y="4223"/>
                  </a:moveTo>
                  <a:cubicBezTo>
                    <a:pt x="4572" y="4985"/>
                    <a:pt x="2286" y="5747"/>
                    <a:pt x="0" y="6509"/>
                  </a:cubicBezTo>
                  <a:cubicBezTo>
                    <a:pt x="286" y="2699"/>
                    <a:pt x="1810" y="-349"/>
                    <a:pt x="6001" y="32"/>
                  </a:cubicBezTo>
                  <a:cubicBezTo>
                    <a:pt x="9049" y="223"/>
                    <a:pt x="7144" y="2699"/>
                    <a:pt x="6858" y="4223"/>
                  </a:cubicBezTo>
                  <a:close/>
                </a:path>
              </a:pathLst>
            </a:custGeom>
            <a:solidFill>
              <a:srgbClr val="F9BF0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57" name="Freeform: Shape 356">
              <a:extLst>
                <a:ext uri="{FF2B5EF4-FFF2-40B4-BE49-F238E27FC236}">
                  <a16:creationId xmlns:a16="http://schemas.microsoft.com/office/drawing/2014/main" id="{C507547D-4025-4F68-BF49-9CD154285380}"/>
                </a:ext>
              </a:extLst>
            </p:cNvPr>
            <p:cNvSpPr/>
            <p:nvPr/>
          </p:nvSpPr>
          <p:spPr>
            <a:xfrm>
              <a:off x="9227483" y="2066272"/>
              <a:ext cx="6885" cy="9144"/>
            </a:xfrm>
            <a:custGeom>
              <a:avLst/>
              <a:gdLst>
                <a:gd name="connsiteX0" fmla="*/ 0 w 6885"/>
                <a:gd name="connsiteY0" fmla="*/ 2286 h 9144"/>
                <a:gd name="connsiteX1" fmla="*/ 6858 w 6885"/>
                <a:gd name="connsiteY1" fmla="*/ 0 h 9144"/>
                <a:gd name="connsiteX2" fmla="*/ 2286 w 6885"/>
                <a:gd name="connsiteY2" fmla="*/ 9144 h 9144"/>
                <a:gd name="connsiteX3" fmla="*/ 0 w 6885"/>
                <a:gd name="connsiteY3" fmla="*/ 2286 h 9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885" h="9144">
                  <a:moveTo>
                    <a:pt x="0" y="2286"/>
                  </a:moveTo>
                  <a:cubicBezTo>
                    <a:pt x="2286" y="1524"/>
                    <a:pt x="4572" y="762"/>
                    <a:pt x="6858" y="0"/>
                  </a:cubicBezTo>
                  <a:cubicBezTo>
                    <a:pt x="7239" y="4000"/>
                    <a:pt x="3620" y="6001"/>
                    <a:pt x="2286" y="9144"/>
                  </a:cubicBezTo>
                  <a:cubicBezTo>
                    <a:pt x="-381" y="7429"/>
                    <a:pt x="95" y="4763"/>
                    <a:pt x="0" y="2286"/>
                  </a:cubicBezTo>
                  <a:close/>
                </a:path>
              </a:pathLst>
            </a:custGeom>
            <a:solidFill>
              <a:srgbClr val="F1BC0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58" name="Freeform: Shape 357">
              <a:extLst>
                <a:ext uri="{FF2B5EF4-FFF2-40B4-BE49-F238E27FC236}">
                  <a16:creationId xmlns:a16="http://schemas.microsoft.com/office/drawing/2014/main" id="{03AB7BE6-7984-4C6E-A822-2DC850F427D4}"/>
                </a:ext>
              </a:extLst>
            </p:cNvPr>
            <p:cNvSpPr/>
            <p:nvPr/>
          </p:nvSpPr>
          <p:spPr>
            <a:xfrm>
              <a:off x="9201004" y="2098181"/>
              <a:ext cx="31194" cy="22860"/>
            </a:xfrm>
            <a:custGeom>
              <a:avLst/>
              <a:gdLst>
                <a:gd name="connsiteX0" fmla="*/ 21908 w 31194"/>
                <a:gd name="connsiteY0" fmla="*/ 0 h 22860"/>
                <a:gd name="connsiteX1" fmla="*/ 26480 w 31194"/>
                <a:gd name="connsiteY1" fmla="*/ 2286 h 22860"/>
                <a:gd name="connsiteX2" fmla="*/ 26480 w 31194"/>
                <a:gd name="connsiteY2" fmla="*/ 16002 h 22860"/>
                <a:gd name="connsiteX3" fmla="*/ 15050 w 31194"/>
                <a:gd name="connsiteY3" fmla="*/ 20574 h 22860"/>
                <a:gd name="connsiteX4" fmla="*/ 8192 w 31194"/>
                <a:gd name="connsiteY4" fmla="*/ 22860 h 22860"/>
                <a:gd name="connsiteX5" fmla="*/ 0 w 31194"/>
                <a:gd name="connsiteY5" fmla="*/ 15240 h 22860"/>
                <a:gd name="connsiteX6" fmla="*/ 8192 w 31194"/>
                <a:gd name="connsiteY6" fmla="*/ 11525 h 22860"/>
                <a:gd name="connsiteX7" fmla="*/ 15050 w 31194"/>
                <a:gd name="connsiteY7" fmla="*/ 6953 h 22860"/>
                <a:gd name="connsiteX8" fmla="*/ 15050 w 31194"/>
                <a:gd name="connsiteY8" fmla="*/ 4667 h 22860"/>
                <a:gd name="connsiteX9" fmla="*/ 21908 w 31194"/>
                <a:gd name="connsiteY9" fmla="*/ 0 h 22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194" h="22860">
                  <a:moveTo>
                    <a:pt x="21908" y="0"/>
                  </a:moveTo>
                  <a:cubicBezTo>
                    <a:pt x="21812" y="4096"/>
                    <a:pt x="24003" y="3429"/>
                    <a:pt x="26480" y="2286"/>
                  </a:cubicBezTo>
                  <a:cubicBezTo>
                    <a:pt x="32766" y="6858"/>
                    <a:pt x="32766" y="11430"/>
                    <a:pt x="26480" y="16002"/>
                  </a:cubicBezTo>
                  <a:cubicBezTo>
                    <a:pt x="21146" y="13621"/>
                    <a:pt x="17717" y="16193"/>
                    <a:pt x="15050" y="20574"/>
                  </a:cubicBezTo>
                  <a:cubicBezTo>
                    <a:pt x="12764" y="21336"/>
                    <a:pt x="10478" y="22098"/>
                    <a:pt x="8192" y="22860"/>
                  </a:cubicBezTo>
                  <a:cubicBezTo>
                    <a:pt x="7049" y="19050"/>
                    <a:pt x="2477" y="18574"/>
                    <a:pt x="0" y="15240"/>
                  </a:cubicBezTo>
                  <a:cubicBezTo>
                    <a:pt x="3143" y="13811"/>
                    <a:pt x="5715" y="12668"/>
                    <a:pt x="8192" y="11525"/>
                  </a:cubicBezTo>
                  <a:cubicBezTo>
                    <a:pt x="14002" y="12763"/>
                    <a:pt x="15812" y="11525"/>
                    <a:pt x="15050" y="6953"/>
                  </a:cubicBezTo>
                  <a:cubicBezTo>
                    <a:pt x="15050" y="6191"/>
                    <a:pt x="15050" y="5429"/>
                    <a:pt x="15050" y="4667"/>
                  </a:cubicBezTo>
                  <a:cubicBezTo>
                    <a:pt x="14859" y="-762"/>
                    <a:pt x="20098" y="2191"/>
                    <a:pt x="21908" y="0"/>
                  </a:cubicBezTo>
                  <a:close/>
                </a:path>
              </a:pathLst>
            </a:custGeom>
            <a:solidFill>
              <a:srgbClr val="FCBD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59" name="Freeform: Shape 358">
              <a:extLst>
                <a:ext uri="{FF2B5EF4-FFF2-40B4-BE49-F238E27FC236}">
                  <a16:creationId xmlns:a16="http://schemas.microsoft.com/office/drawing/2014/main" id="{67321E12-9CF6-44ED-88C7-603BA0DB92A6}"/>
                </a:ext>
              </a:extLst>
            </p:cNvPr>
            <p:cNvSpPr/>
            <p:nvPr/>
          </p:nvSpPr>
          <p:spPr>
            <a:xfrm>
              <a:off x="9156712" y="2114038"/>
              <a:ext cx="20573" cy="16146"/>
            </a:xfrm>
            <a:custGeom>
              <a:avLst/>
              <a:gdLst>
                <a:gd name="connsiteX0" fmla="*/ 11430 w 20573"/>
                <a:gd name="connsiteY0" fmla="*/ 144 h 16146"/>
                <a:gd name="connsiteX1" fmla="*/ 16002 w 20573"/>
                <a:gd name="connsiteY1" fmla="*/ 4716 h 16146"/>
                <a:gd name="connsiteX2" fmla="*/ 20574 w 20573"/>
                <a:gd name="connsiteY2" fmla="*/ 16146 h 16146"/>
                <a:gd name="connsiteX3" fmla="*/ 11430 w 20573"/>
                <a:gd name="connsiteY3" fmla="*/ 5478 h 16146"/>
                <a:gd name="connsiteX4" fmla="*/ 0 w 20573"/>
                <a:gd name="connsiteY4" fmla="*/ 7002 h 16146"/>
                <a:gd name="connsiteX5" fmla="*/ 11430 w 20573"/>
                <a:gd name="connsiteY5" fmla="*/ 144 h 161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573" h="16146">
                  <a:moveTo>
                    <a:pt x="11430" y="144"/>
                  </a:moveTo>
                  <a:cubicBezTo>
                    <a:pt x="14383" y="240"/>
                    <a:pt x="15907" y="1764"/>
                    <a:pt x="16002" y="4716"/>
                  </a:cubicBezTo>
                  <a:cubicBezTo>
                    <a:pt x="21050" y="7098"/>
                    <a:pt x="18764" y="12432"/>
                    <a:pt x="20574" y="16146"/>
                  </a:cubicBezTo>
                  <a:cubicBezTo>
                    <a:pt x="9620" y="13194"/>
                    <a:pt x="9620" y="13194"/>
                    <a:pt x="11430" y="5478"/>
                  </a:cubicBezTo>
                  <a:cubicBezTo>
                    <a:pt x="7525" y="5478"/>
                    <a:pt x="4572" y="12622"/>
                    <a:pt x="0" y="7002"/>
                  </a:cubicBezTo>
                  <a:cubicBezTo>
                    <a:pt x="2381" y="2335"/>
                    <a:pt x="5715" y="-713"/>
                    <a:pt x="11430" y="144"/>
                  </a:cubicBezTo>
                  <a:close/>
                </a:path>
              </a:pathLst>
            </a:custGeom>
            <a:solidFill>
              <a:srgbClr val="F8BE0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60" name="Freeform: Shape 359">
              <a:extLst>
                <a:ext uri="{FF2B5EF4-FFF2-40B4-BE49-F238E27FC236}">
                  <a16:creationId xmlns:a16="http://schemas.microsoft.com/office/drawing/2014/main" id="{E791CE4D-E804-4F53-B72F-1F5C38B4D39F}"/>
                </a:ext>
              </a:extLst>
            </p:cNvPr>
            <p:cNvSpPr/>
            <p:nvPr/>
          </p:nvSpPr>
          <p:spPr>
            <a:xfrm>
              <a:off x="9181858" y="2107324"/>
              <a:ext cx="15134" cy="11566"/>
            </a:xfrm>
            <a:custGeom>
              <a:avLst/>
              <a:gdLst>
                <a:gd name="connsiteX0" fmla="*/ 0 w 15134"/>
                <a:gd name="connsiteY0" fmla="*/ 11430 h 11566"/>
                <a:gd name="connsiteX1" fmla="*/ 11430 w 15134"/>
                <a:gd name="connsiteY1" fmla="*/ 0 h 11566"/>
                <a:gd name="connsiteX2" fmla="*/ 14002 w 15134"/>
                <a:gd name="connsiteY2" fmla="*/ 3810 h 11566"/>
                <a:gd name="connsiteX3" fmla="*/ 0 w 15134"/>
                <a:gd name="connsiteY3" fmla="*/ 11430 h 11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4" h="11566">
                  <a:moveTo>
                    <a:pt x="0" y="11430"/>
                  </a:moveTo>
                  <a:cubicBezTo>
                    <a:pt x="2381" y="6191"/>
                    <a:pt x="9525" y="5715"/>
                    <a:pt x="11430" y="0"/>
                  </a:cubicBezTo>
                  <a:cubicBezTo>
                    <a:pt x="13430" y="572"/>
                    <a:pt x="16955" y="1238"/>
                    <a:pt x="14002" y="3810"/>
                  </a:cubicBezTo>
                  <a:cubicBezTo>
                    <a:pt x="10001" y="7239"/>
                    <a:pt x="6572" y="12478"/>
                    <a:pt x="0" y="11430"/>
                  </a:cubicBezTo>
                  <a:close/>
                </a:path>
              </a:pathLst>
            </a:custGeom>
            <a:solidFill>
              <a:srgbClr val="F3B7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61" name="Freeform: Shape 360">
              <a:extLst>
                <a:ext uri="{FF2B5EF4-FFF2-40B4-BE49-F238E27FC236}">
                  <a16:creationId xmlns:a16="http://schemas.microsoft.com/office/drawing/2014/main" id="{054F13EF-C5AE-4361-A707-0AAC9D50D8B6}"/>
                </a:ext>
              </a:extLst>
            </p:cNvPr>
            <p:cNvSpPr/>
            <p:nvPr/>
          </p:nvSpPr>
          <p:spPr>
            <a:xfrm>
              <a:off x="9185584" y="2123377"/>
              <a:ext cx="8322" cy="6807"/>
            </a:xfrm>
            <a:custGeom>
              <a:avLst/>
              <a:gdLst>
                <a:gd name="connsiteX0" fmla="*/ 3133 w 8322"/>
                <a:gd name="connsiteY0" fmla="*/ 6807 h 6807"/>
                <a:gd name="connsiteX1" fmla="*/ 3133 w 8322"/>
                <a:gd name="connsiteY1" fmla="*/ 2235 h 6807"/>
                <a:gd name="connsiteX2" fmla="*/ 8086 w 8322"/>
                <a:gd name="connsiteY2" fmla="*/ 1378 h 6807"/>
                <a:gd name="connsiteX3" fmla="*/ 3133 w 8322"/>
                <a:gd name="connsiteY3" fmla="*/ 6807 h 6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322" h="6807">
                  <a:moveTo>
                    <a:pt x="3133" y="6807"/>
                  </a:moveTo>
                  <a:cubicBezTo>
                    <a:pt x="-4582" y="5283"/>
                    <a:pt x="4562" y="3759"/>
                    <a:pt x="3133" y="2235"/>
                  </a:cubicBezTo>
                  <a:cubicBezTo>
                    <a:pt x="4657" y="426"/>
                    <a:pt x="7229" y="-1289"/>
                    <a:pt x="8086" y="1378"/>
                  </a:cubicBezTo>
                  <a:cubicBezTo>
                    <a:pt x="9134" y="4331"/>
                    <a:pt x="6562" y="6522"/>
                    <a:pt x="3133" y="6807"/>
                  </a:cubicBezTo>
                  <a:close/>
                </a:path>
              </a:pathLst>
            </a:custGeom>
            <a:solidFill>
              <a:srgbClr val="F4BA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62" name="Freeform: Shape 361">
              <a:extLst>
                <a:ext uri="{FF2B5EF4-FFF2-40B4-BE49-F238E27FC236}">
                  <a16:creationId xmlns:a16="http://schemas.microsoft.com/office/drawing/2014/main" id="{B470803D-217E-408B-9E79-35BF8B307492}"/>
                </a:ext>
              </a:extLst>
            </p:cNvPr>
            <p:cNvSpPr/>
            <p:nvPr/>
          </p:nvSpPr>
          <p:spPr>
            <a:xfrm>
              <a:off x="9209195" y="2105038"/>
              <a:ext cx="12102" cy="6700"/>
            </a:xfrm>
            <a:custGeom>
              <a:avLst/>
              <a:gdLst>
                <a:gd name="connsiteX0" fmla="*/ 6858 w 12102"/>
                <a:gd name="connsiteY0" fmla="*/ 0 h 6700"/>
                <a:gd name="connsiteX1" fmla="*/ 11144 w 12102"/>
                <a:gd name="connsiteY1" fmla="*/ 476 h 6700"/>
                <a:gd name="connsiteX2" fmla="*/ 10573 w 12102"/>
                <a:gd name="connsiteY2" fmla="*/ 3715 h 6700"/>
                <a:gd name="connsiteX3" fmla="*/ 0 w 12102"/>
                <a:gd name="connsiteY3" fmla="*/ 4572 h 6700"/>
                <a:gd name="connsiteX4" fmla="*/ 6858 w 12102"/>
                <a:gd name="connsiteY4" fmla="*/ 0 h 6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02" h="6700">
                  <a:moveTo>
                    <a:pt x="6858" y="0"/>
                  </a:moveTo>
                  <a:cubicBezTo>
                    <a:pt x="8287" y="95"/>
                    <a:pt x="10001" y="-190"/>
                    <a:pt x="11144" y="476"/>
                  </a:cubicBezTo>
                  <a:cubicBezTo>
                    <a:pt x="13049" y="1619"/>
                    <a:pt x="11716" y="3143"/>
                    <a:pt x="10573" y="3715"/>
                  </a:cubicBezTo>
                  <a:cubicBezTo>
                    <a:pt x="7239" y="5143"/>
                    <a:pt x="3905" y="9144"/>
                    <a:pt x="0" y="4572"/>
                  </a:cubicBezTo>
                  <a:cubicBezTo>
                    <a:pt x="3334" y="4572"/>
                    <a:pt x="5620" y="3048"/>
                    <a:pt x="6858" y="0"/>
                  </a:cubicBezTo>
                  <a:close/>
                </a:path>
              </a:pathLst>
            </a:custGeom>
            <a:solidFill>
              <a:srgbClr val="F7B2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63" name="Freeform: Shape 362">
              <a:extLst>
                <a:ext uri="{FF2B5EF4-FFF2-40B4-BE49-F238E27FC236}">
                  <a16:creationId xmlns:a16="http://schemas.microsoft.com/office/drawing/2014/main" id="{02A59840-F54B-458B-9169-1FC1193FC934}"/>
                </a:ext>
              </a:extLst>
            </p:cNvPr>
            <p:cNvSpPr/>
            <p:nvPr/>
          </p:nvSpPr>
          <p:spPr>
            <a:xfrm>
              <a:off x="9202337" y="2132471"/>
              <a:ext cx="6858" cy="4571"/>
            </a:xfrm>
            <a:custGeom>
              <a:avLst/>
              <a:gdLst>
                <a:gd name="connsiteX0" fmla="*/ 6858 w 6858"/>
                <a:gd name="connsiteY0" fmla="*/ 4572 h 4571"/>
                <a:gd name="connsiteX1" fmla="*/ 0 w 6858"/>
                <a:gd name="connsiteY1" fmla="*/ 4572 h 4571"/>
                <a:gd name="connsiteX2" fmla="*/ 6858 w 6858"/>
                <a:gd name="connsiteY2" fmla="*/ 0 h 4571"/>
                <a:gd name="connsiteX3" fmla="*/ 6858 w 6858"/>
                <a:gd name="connsiteY3" fmla="*/ 4572 h 4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858" h="4571">
                  <a:moveTo>
                    <a:pt x="6858" y="4572"/>
                  </a:moveTo>
                  <a:cubicBezTo>
                    <a:pt x="4572" y="4572"/>
                    <a:pt x="2286" y="4572"/>
                    <a:pt x="0" y="4572"/>
                  </a:cubicBezTo>
                  <a:cubicBezTo>
                    <a:pt x="1334" y="1524"/>
                    <a:pt x="3620" y="0"/>
                    <a:pt x="6858" y="0"/>
                  </a:cubicBezTo>
                  <a:cubicBezTo>
                    <a:pt x="6858" y="1524"/>
                    <a:pt x="6858" y="3048"/>
                    <a:pt x="6858" y="4572"/>
                  </a:cubicBezTo>
                  <a:close/>
                </a:path>
              </a:pathLst>
            </a:custGeom>
            <a:solidFill>
              <a:srgbClr val="F0B2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64" name="Freeform: Shape 363">
              <a:extLst>
                <a:ext uri="{FF2B5EF4-FFF2-40B4-BE49-F238E27FC236}">
                  <a16:creationId xmlns:a16="http://schemas.microsoft.com/office/drawing/2014/main" id="{CDF6E6DD-637E-410A-8D87-18F7A5978558}"/>
                </a:ext>
              </a:extLst>
            </p:cNvPr>
            <p:cNvSpPr/>
            <p:nvPr/>
          </p:nvSpPr>
          <p:spPr>
            <a:xfrm>
              <a:off x="9254915" y="2079473"/>
              <a:ext cx="23224" cy="27851"/>
            </a:xfrm>
            <a:custGeom>
              <a:avLst/>
              <a:gdLst>
                <a:gd name="connsiteX0" fmla="*/ 11430 w 23224"/>
                <a:gd name="connsiteY0" fmla="*/ 27851 h 27851"/>
                <a:gd name="connsiteX1" fmla="*/ 6858 w 23224"/>
                <a:gd name="connsiteY1" fmla="*/ 23279 h 27851"/>
                <a:gd name="connsiteX2" fmla="*/ 4572 w 23224"/>
                <a:gd name="connsiteY2" fmla="*/ 16421 h 27851"/>
                <a:gd name="connsiteX3" fmla="*/ 0 w 23224"/>
                <a:gd name="connsiteY3" fmla="*/ 7277 h 27851"/>
                <a:gd name="connsiteX4" fmla="*/ 3143 w 23224"/>
                <a:gd name="connsiteY4" fmla="*/ 4991 h 27851"/>
                <a:gd name="connsiteX5" fmla="*/ 4001 w 23224"/>
                <a:gd name="connsiteY5" fmla="*/ 2229 h 27851"/>
                <a:gd name="connsiteX6" fmla="*/ 9144 w 23224"/>
                <a:gd name="connsiteY6" fmla="*/ 419 h 27851"/>
                <a:gd name="connsiteX7" fmla="*/ 20574 w 23224"/>
                <a:gd name="connsiteY7" fmla="*/ 7277 h 27851"/>
                <a:gd name="connsiteX8" fmla="*/ 15430 w 23224"/>
                <a:gd name="connsiteY8" fmla="*/ 23279 h 27851"/>
                <a:gd name="connsiteX9" fmla="*/ 11430 w 23224"/>
                <a:gd name="connsiteY9" fmla="*/ 27851 h 27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224" h="27851">
                  <a:moveTo>
                    <a:pt x="11430" y="27851"/>
                  </a:moveTo>
                  <a:cubicBezTo>
                    <a:pt x="8477" y="27756"/>
                    <a:pt x="6953" y="26232"/>
                    <a:pt x="6858" y="23279"/>
                  </a:cubicBezTo>
                  <a:cubicBezTo>
                    <a:pt x="4001" y="21660"/>
                    <a:pt x="9049" y="17564"/>
                    <a:pt x="4572" y="16421"/>
                  </a:cubicBezTo>
                  <a:cubicBezTo>
                    <a:pt x="1619" y="14135"/>
                    <a:pt x="381" y="10897"/>
                    <a:pt x="0" y="7277"/>
                  </a:cubicBezTo>
                  <a:cubicBezTo>
                    <a:pt x="190" y="5277"/>
                    <a:pt x="5143" y="10039"/>
                    <a:pt x="3143" y="4991"/>
                  </a:cubicBezTo>
                  <a:cubicBezTo>
                    <a:pt x="3238" y="3943"/>
                    <a:pt x="3429" y="3086"/>
                    <a:pt x="4001" y="2229"/>
                  </a:cubicBezTo>
                  <a:cubicBezTo>
                    <a:pt x="5620" y="1276"/>
                    <a:pt x="6763" y="-914"/>
                    <a:pt x="9144" y="419"/>
                  </a:cubicBezTo>
                  <a:cubicBezTo>
                    <a:pt x="11906" y="4515"/>
                    <a:pt x="13049" y="11087"/>
                    <a:pt x="20574" y="7277"/>
                  </a:cubicBezTo>
                  <a:cubicBezTo>
                    <a:pt x="25336" y="15850"/>
                    <a:pt x="23717" y="21184"/>
                    <a:pt x="15430" y="23279"/>
                  </a:cubicBezTo>
                  <a:cubicBezTo>
                    <a:pt x="12763" y="23946"/>
                    <a:pt x="11716" y="25375"/>
                    <a:pt x="11430" y="27851"/>
                  </a:cubicBezTo>
                  <a:close/>
                </a:path>
              </a:pathLst>
            </a:custGeom>
            <a:solidFill>
              <a:srgbClr val="F9B9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65" name="Freeform: Shape 364">
              <a:extLst>
                <a:ext uri="{FF2B5EF4-FFF2-40B4-BE49-F238E27FC236}">
                  <a16:creationId xmlns:a16="http://schemas.microsoft.com/office/drawing/2014/main" id="{85BD1E63-336A-41A2-A865-8D98993ADDC8}"/>
                </a:ext>
              </a:extLst>
            </p:cNvPr>
            <p:cNvSpPr/>
            <p:nvPr/>
          </p:nvSpPr>
          <p:spPr>
            <a:xfrm>
              <a:off x="9274461" y="2082178"/>
              <a:ext cx="12362" cy="6081"/>
            </a:xfrm>
            <a:custGeom>
              <a:avLst/>
              <a:gdLst>
                <a:gd name="connsiteX0" fmla="*/ 12363 w 12362"/>
                <a:gd name="connsiteY0" fmla="*/ 0 h 6081"/>
                <a:gd name="connsiteX1" fmla="*/ 12363 w 12362"/>
                <a:gd name="connsiteY1" fmla="*/ 4572 h 6081"/>
                <a:gd name="connsiteX2" fmla="*/ 933 w 12362"/>
                <a:gd name="connsiteY2" fmla="*/ 4572 h 6081"/>
                <a:gd name="connsiteX3" fmla="*/ 1695 w 12362"/>
                <a:gd name="connsiteY3" fmla="*/ 667 h 6081"/>
                <a:gd name="connsiteX4" fmla="*/ 12363 w 12362"/>
                <a:gd name="connsiteY4" fmla="*/ 0 h 6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362" h="6081">
                  <a:moveTo>
                    <a:pt x="12363" y="0"/>
                  </a:moveTo>
                  <a:cubicBezTo>
                    <a:pt x="12172" y="1524"/>
                    <a:pt x="9791" y="3048"/>
                    <a:pt x="12363" y="4572"/>
                  </a:cubicBezTo>
                  <a:cubicBezTo>
                    <a:pt x="8553" y="8668"/>
                    <a:pt x="4743" y="2953"/>
                    <a:pt x="933" y="4572"/>
                  </a:cubicBezTo>
                  <a:cubicBezTo>
                    <a:pt x="837" y="3143"/>
                    <a:pt x="-1544" y="1048"/>
                    <a:pt x="1695" y="667"/>
                  </a:cubicBezTo>
                  <a:cubicBezTo>
                    <a:pt x="5314" y="190"/>
                    <a:pt x="8838" y="190"/>
                    <a:pt x="12363" y="0"/>
                  </a:cubicBezTo>
                  <a:close/>
                </a:path>
              </a:pathLst>
            </a:custGeom>
            <a:solidFill>
              <a:srgbClr val="F9B9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66" name="Freeform: Shape 365">
              <a:extLst>
                <a:ext uri="{FF2B5EF4-FFF2-40B4-BE49-F238E27FC236}">
                  <a16:creationId xmlns:a16="http://schemas.microsoft.com/office/drawing/2014/main" id="{9EBDA1DA-619C-4BB5-AAAD-6A5BF0AB1258}"/>
                </a:ext>
              </a:extLst>
            </p:cNvPr>
            <p:cNvSpPr/>
            <p:nvPr/>
          </p:nvSpPr>
          <p:spPr>
            <a:xfrm>
              <a:off x="9258844" y="2073035"/>
              <a:ext cx="7500" cy="9143"/>
            </a:xfrm>
            <a:custGeom>
              <a:avLst/>
              <a:gdLst>
                <a:gd name="connsiteX0" fmla="*/ 5215 w 7500"/>
                <a:gd name="connsiteY0" fmla="*/ 6858 h 9143"/>
                <a:gd name="connsiteX1" fmla="*/ 643 w 7500"/>
                <a:gd name="connsiteY1" fmla="*/ 9144 h 9143"/>
                <a:gd name="connsiteX2" fmla="*/ 71 w 7500"/>
                <a:gd name="connsiteY2" fmla="*/ 7620 h 9143"/>
                <a:gd name="connsiteX3" fmla="*/ 643 w 7500"/>
                <a:gd name="connsiteY3" fmla="*/ 6858 h 9143"/>
                <a:gd name="connsiteX4" fmla="*/ 643 w 7500"/>
                <a:gd name="connsiteY4" fmla="*/ 0 h 9143"/>
                <a:gd name="connsiteX5" fmla="*/ 7501 w 7500"/>
                <a:gd name="connsiteY5" fmla="*/ 4572 h 9143"/>
                <a:gd name="connsiteX6" fmla="*/ 5215 w 7500"/>
                <a:gd name="connsiteY6" fmla="*/ 6858 h 9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500" h="9143">
                  <a:moveTo>
                    <a:pt x="5215" y="6858"/>
                  </a:moveTo>
                  <a:cubicBezTo>
                    <a:pt x="3691" y="7620"/>
                    <a:pt x="2167" y="8382"/>
                    <a:pt x="643" y="9144"/>
                  </a:cubicBezTo>
                  <a:cubicBezTo>
                    <a:pt x="71" y="8668"/>
                    <a:pt x="-119" y="8096"/>
                    <a:pt x="71" y="7620"/>
                  </a:cubicBezTo>
                  <a:cubicBezTo>
                    <a:pt x="262" y="7144"/>
                    <a:pt x="452" y="6858"/>
                    <a:pt x="643" y="6858"/>
                  </a:cubicBezTo>
                  <a:cubicBezTo>
                    <a:pt x="643" y="4572"/>
                    <a:pt x="643" y="2286"/>
                    <a:pt x="643" y="0"/>
                  </a:cubicBezTo>
                  <a:cubicBezTo>
                    <a:pt x="3977" y="0"/>
                    <a:pt x="6167" y="1524"/>
                    <a:pt x="7501" y="4572"/>
                  </a:cubicBezTo>
                  <a:cubicBezTo>
                    <a:pt x="6739" y="5334"/>
                    <a:pt x="5977" y="6096"/>
                    <a:pt x="5215" y="6858"/>
                  </a:cubicBezTo>
                  <a:close/>
                </a:path>
              </a:pathLst>
            </a:custGeom>
            <a:solidFill>
              <a:srgbClr val="FBC20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67" name="Freeform: Shape 366">
              <a:extLst>
                <a:ext uri="{FF2B5EF4-FFF2-40B4-BE49-F238E27FC236}">
                  <a16:creationId xmlns:a16="http://schemas.microsoft.com/office/drawing/2014/main" id="{DA078D9E-3454-4F1A-AAF6-F2DA8045E881}"/>
                </a:ext>
              </a:extLst>
            </p:cNvPr>
            <p:cNvSpPr/>
            <p:nvPr/>
          </p:nvSpPr>
          <p:spPr>
            <a:xfrm>
              <a:off x="9250343" y="2079893"/>
              <a:ext cx="9144" cy="5808"/>
            </a:xfrm>
            <a:custGeom>
              <a:avLst/>
              <a:gdLst>
                <a:gd name="connsiteX0" fmla="*/ 9144 w 9144"/>
                <a:gd name="connsiteY0" fmla="*/ 0 h 5808"/>
                <a:gd name="connsiteX1" fmla="*/ 9144 w 9144"/>
                <a:gd name="connsiteY1" fmla="*/ 2286 h 5808"/>
                <a:gd name="connsiteX2" fmla="*/ 9144 w 9144"/>
                <a:gd name="connsiteY2" fmla="*/ 2286 h 5808"/>
                <a:gd name="connsiteX3" fmla="*/ 0 w 9144"/>
                <a:gd name="connsiteY3" fmla="*/ 0 h 5808"/>
                <a:gd name="connsiteX4" fmla="*/ 0 w 9144"/>
                <a:gd name="connsiteY4" fmla="*/ 0 h 5808"/>
                <a:gd name="connsiteX5" fmla="*/ 9144 w 9144"/>
                <a:gd name="connsiteY5" fmla="*/ 0 h 58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144" h="5808">
                  <a:moveTo>
                    <a:pt x="9144" y="0"/>
                  </a:moveTo>
                  <a:cubicBezTo>
                    <a:pt x="9144" y="762"/>
                    <a:pt x="9144" y="1524"/>
                    <a:pt x="9144" y="2286"/>
                  </a:cubicBezTo>
                  <a:lnTo>
                    <a:pt x="9144" y="2286"/>
                  </a:lnTo>
                  <a:cubicBezTo>
                    <a:pt x="5429" y="4286"/>
                    <a:pt x="667" y="10192"/>
                    <a:pt x="0" y="0"/>
                  </a:cubicBezTo>
                  <a:lnTo>
                    <a:pt x="0" y="0"/>
                  </a:lnTo>
                  <a:cubicBezTo>
                    <a:pt x="3048" y="0"/>
                    <a:pt x="6096" y="0"/>
                    <a:pt x="9144" y="0"/>
                  </a:cubicBezTo>
                  <a:close/>
                </a:path>
              </a:pathLst>
            </a:custGeom>
            <a:solidFill>
              <a:srgbClr val="F0B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68" name="Freeform: Shape 367">
              <a:extLst>
                <a:ext uri="{FF2B5EF4-FFF2-40B4-BE49-F238E27FC236}">
                  <a16:creationId xmlns:a16="http://schemas.microsoft.com/office/drawing/2014/main" id="{4ED693CE-A63E-4BB6-84EA-032E7355CB73}"/>
                </a:ext>
              </a:extLst>
            </p:cNvPr>
            <p:cNvSpPr/>
            <p:nvPr/>
          </p:nvSpPr>
          <p:spPr>
            <a:xfrm>
              <a:off x="9142639" y="2102753"/>
              <a:ext cx="27391" cy="25050"/>
            </a:xfrm>
            <a:custGeom>
              <a:avLst/>
              <a:gdLst>
                <a:gd name="connsiteX0" fmla="*/ 25503 w 27391"/>
                <a:gd name="connsiteY0" fmla="*/ 11430 h 25050"/>
                <a:gd name="connsiteX1" fmla="*/ 14073 w 27391"/>
                <a:gd name="connsiteY1" fmla="*/ 18288 h 25050"/>
                <a:gd name="connsiteX2" fmla="*/ 4739 w 27391"/>
                <a:gd name="connsiteY2" fmla="*/ 24003 h 25050"/>
                <a:gd name="connsiteX3" fmla="*/ 643 w 27391"/>
                <a:gd name="connsiteY3" fmla="*/ 25051 h 25050"/>
                <a:gd name="connsiteX4" fmla="*/ 2738 w 27391"/>
                <a:gd name="connsiteY4" fmla="*/ 18193 h 25050"/>
                <a:gd name="connsiteX5" fmla="*/ 4643 w 27391"/>
                <a:gd name="connsiteY5" fmla="*/ 16002 h 25050"/>
                <a:gd name="connsiteX6" fmla="*/ 9501 w 27391"/>
                <a:gd name="connsiteY6" fmla="*/ 9144 h 25050"/>
                <a:gd name="connsiteX7" fmla="*/ 11787 w 27391"/>
                <a:gd name="connsiteY7" fmla="*/ 4572 h 25050"/>
                <a:gd name="connsiteX8" fmla="*/ 23217 w 27391"/>
                <a:gd name="connsiteY8" fmla="*/ 0 h 25050"/>
                <a:gd name="connsiteX9" fmla="*/ 25503 w 27391"/>
                <a:gd name="connsiteY9" fmla="*/ 11430 h 25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7391" h="25050">
                  <a:moveTo>
                    <a:pt x="25503" y="11430"/>
                  </a:moveTo>
                  <a:cubicBezTo>
                    <a:pt x="21693" y="13716"/>
                    <a:pt x="17883" y="16002"/>
                    <a:pt x="14073" y="18288"/>
                  </a:cubicBezTo>
                  <a:cubicBezTo>
                    <a:pt x="10930" y="20193"/>
                    <a:pt x="7882" y="22193"/>
                    <a:pt x="4739" y="24003"/>
                  </a:cubicBezTo>
                  <a:cubicBezTo>
                    <a:pt x="3500" y="24670"/>
                    <a:pt x="2072" y="24765"/>
                    <a:pt x="643" y="25051"/>
                  </a:cubicBezTo>
                  <a:cubicBezTo>
                    <a:pt x="-1548" y="21527"/>
                    <a:pt x="2548" y="20574"/>
                    <a:pt x="2738" y="18193"/>
                  </a:cubicBezTo>
                  <a:cubicBezTo>
                    <a:pt x="3310" y="17431"/>
                    <a:pt x="3977" y="16669"/>
                    <a:pt x="4643" y="16002"/>
                  </a:cubicBezTo>
                  <a:cubicBezTo>
                    <a:pt x="6263" y="13811"/>
                    <a:pt x="8549" y="12002"/>
                    <a:pt x="9501" y="9144"/>
                  </a:cubicBezTo>
                  <a:cubicBezTo>
                    <a:pt x="10263" y="7620"/>
                    <a:pt x="11025" y="6096"/>
                    <a:pt x="11787" y="4572"/>
                  </a:cubicBezTo>
                  <a:cubicBezTo>
                    <a:pt x="17597" y="8191"/>
                    <a:pt x="19121" y="952"/>
                    <a:pt x="23217" y="0"/>
                  </a:cubicBezTo>
                  <a:cubicBezTo>
                    <a:pt x="27408" y="3143"/>
                    <a:pt x="28932" y="6763"/>
                    <a:pt x="25503" y="11430"/>
                  </a:cubicBezTo>
                  <a:close/>
                </a:path>
              </a:pathLst>
            </a:custGeom>
            <a:solidFill>
              <a:srgbClr val="FDCB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69" name="Freeform: Shape 368">
              <a:extLst>
                <a:ext uri="{FF2B5EF4-FFF2-40B4-BE49-F238E27FC236}">
                  <a16:creationId xmlns:a16="http://schemas.microsoft.com/office/drawing/2014/main" id="{CFEFF942-4D8C-470A-A126-5DCB0A3EE6D0}"/>
                </a:ext>
              </a:extLst>
            </p:cNvPr>
            <p:cNvSpPr/>
            <p:nvPr/>
          </p:nvSpPr>
          <p:spPr>
            <a:xfrm>
              <a:off x="9145283" y="2110933"/>
              <a:ext cx="8356" cy="10107"/>
            </a:xfrm>
            <a:custGeom>
              <a:avLst/>
              <a:gdLst>
                <a:gd name="connsiteX0" fmla="*/ 6858 w 8356"/>
                <a:gd name="connsiteY0" fmla="*/ 964 h 10107"/>
                <a:gd name="connsiteX1" fmla="*/ 2286 w 8356"/>
                <a:gd name="connsiteY1" fmla="*/ 10108 h 10107"/>
                <a:gd name="connsiteX2" fmla="*/ 0 w 8356"/>
                <a:gd name="connsiteY2" fmla="*/ 5536 h 10107"/>
                <a:gd name="connsiteX3" fmla="*/ 6858 w 8356"/>
                <a:gd name="connsiteY3" fmla="*/ 964 h 10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356" h="10107">
                  <a:moveTo>
                    <a:pt x="6858" y="964"/>
                  </a:moveTo>
                  <a:cubicBezTo>
                    <a:pt x="11335" y="7060"/>
                    <a:pt x="4572" y="7441"/>
                    <a:pt x="2286" y="10108"/>
                  </a:cubicBezTo>
                  <a:cubicBezTo>
                    <a:pt x="571" y="9060"/>
                    <a:pt x="1333" y="6774"/>
                    <a:pt x="0" y="5536"/>
                  </a:cubicBezTo>
                  <a:cubicBezTo>
                    <a:pt x="286" y="1059"/>
                    <a:pt x="1905" y="-1513"/>
                    <a:pt x="6858" y="964"/>
                  </a:cubicBezTo>
                  <a:close/>
                </a:path>
              </a:pathLst>
            </a:custGeom>
            <a:solidFill>
              <a:srgbClr val="FBC3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70" name="Freeform: Shape 369">
              <a:extLst>
                <a:ext uri="{FF2B5EF4-FFF2-40B4-BE49-F238E27FC236}">
                  <a16:creationId xmlns:a16="http://schemas.microsoft.com/office/drawing/2014/main" id="{ED258DF9-90AE-4C10-A8B8-D6323795B8FA}"/>
                </a:ext>
              </a:extLst>
            </p:cNvPr>
            <p:cNvSpPr/>
            <p:nvPr/>
          </p:nvSpPr>
          <p:spPr>
            <a:xfrm>
              <a:off x="9141621" y="2116468"/>
              <a:ext cx="5947" cy="4572"/>
            </a:xfrm>
            <a:custGeom>
              <a:avLst/>
              <a:gdLst>
                <a:gd name="connsiteX0" fmla="*/ 3662 w 5947"/>
                <a:gd name="connsiteY0" fmla="*/ 0 h 4572"/>
                <a:gd name="connsiteX1" fmla="*/ 5948 w 5947"/>
                <a:gd name="connsiteY1" fmla="*/ 4572 h 4572"/>
                <a:gd name="connsiteX2" fmla="*/ 3662 w 5947"/>
                <a:gd name="connsiteY2" fmla="*/ 4572 h 4572"/>
                <a:gd name="connsiteX3" fmla="*/ 42 w 5947"/>
                <a:gd name="connsiteY3" fmla="*/ 2762 h 4572"/>
                <a:gd name="connsiteX4" fmla="*/ 3662 w 5947"/>
                <a:gd name="connsiteY4" fmla="*/ 0 h 4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47" h="4572">
                  <a:moveTo>
                    <a:pt x="3662" y="0"/>
                  </a:moveTo>
                  <a:cubicBezTo>
                    <a:pt x="5471" y="953"/>
                    <a:pt x="5948" y="2667"/>
                    <a:pt x="5948" y="4572"/>
                  </a:cubicBezTo>
                  <a:cubicBezTo>
                    <a:pt x="5186" y="4572"/>
                    <a:pt x="4424" y="4572"/>
                    <a:pt x="3662" y="4572"/>
                  </a:cubicBezTo>
                  <a:cubicBezTo>
                    <a:pt x="2423" y="4001"/>
                    <a:pt x="233" y="3620"/>
                    <a:pt x="42" y="2762"/>
                  </a:cubicBezTo>
                  <a:cubicBezTo>
                    <a:pt x="-434" y="191"/>
                    <a:pt x="3281" y="2096"/>
                    <a:pt x="3662" y="0"/>
                  </a:cubicBezTo>
                  <a:close/>
                </a:path>
              </a:pathLst>
            </a:custGeom>
            <a:solidFill>
              <a:srgbClr val="F5BA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71" name="Freeform: Shape 370">
              <a:extLst>
                <a:ext uri="{FF2B5EF4-FFF2-40B4-BE49-F238E27FC236}">
                  <a16:creationId xmlns:a16="http://schemas.microsoft.com/office/drawing/2014/main" id="{2F965476-633D-46B3-AFDC-C89EDE9FD0AE}"/>
                </a:ext>
              </a:extLst>
            </p:cNvPr>
            <p:cNvSpPr/>
            <p:nvPr/>
          </p:nvSpPr>
          <p:spPr>
            <a:xfrm>
              <a:off x="9245328" y="2079893"/>
              <a:ext cx="17588" cy="13716"/>
            </a:xfrm>
            <a:custGeom>
              <a:avLst/>
              <a:gdLst>
                <a:gd name="connsiteX0" fmla="*/ 5015 w 17588"/>
                <a:gd name="connsiteY0" fmla="*/ 0 h 13716"/>
                <a:gd name="connsiteX1" fmla="*/ 14159 w 17588"/>
                <a:gd name="connsiteY1" fmla="*/ 2286 h 13716"/>
                <a:gd name="connsiteX2" fmla="*/ 17588 w 17588"/>
                <a:gd name="connsiteY2" fmla="*/ 13716 h 13716"/>
                <a:gd name="connsiteX3" fmla="*/ 9587 w 17588"/>
                <a:gd name="connsiteY3" fmla="*/ 6858 h 13716"/>
                <a:gd name="connsiteX4" fmla="*/ 5015 w 17588"/>
                <a:gd name="connsiteY4" fmla="*/ 11430 h 13716"/>
                <a:gd name="connsiteX5" fmla="*/ 5015 w 17588"/>
                <a:gd name="connsiteY5" fmla="*/ 0 h 13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588" h="13716">
                  <a:moveTo>
                    <a:pt x="5015" y="0"/>
                  </a:moveTo>
                  <a:cubicBezTo>
                    <a:pt x="6253" y="7906"/>
                    <a:pt x="11206" y="1143"/>
                    <a:pt x="14159" y="2286"/>
                  </a:cubicBezTo>
                  <a:cubicBezTo>
                    <a:pt x="15207" y="5620"/>
                    <a:pt x="16159" y="8954"/>
                    <a:pt x="17588" y="13716"/>
                  </a:cubicBezTo>
                  <a:cubicBezTo>
                    <a:pt x="14159" y="10858"/>
                    <a:pt x="11873" y="8858"/>
                    <a:pt x="9587" y="6858"/>
                  </a:cubicBezTo>
                  <a:cubicBezTo>
                    <a:pt x="8063" y="8382"/>
                    <a:pt x="6539" y="9906"/>
                    <a:pt x="5015" y="11430"/>
                  </a:cubicBezTo>
                  <a:cubicBezTo>
                    <a:pt x="6730" y="7620"/>
                    <a:pt x="-7082" y="3810"/>
                    <a:pt x="5015" y="0"/>
                  </a:cubicBezTo>
                  <a:close/>
                </a:path>
              </a:pathLst>
            </a:custGeom>
            <a:solidFill>
              <a:srgbClr val="FCBE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72" name="Freeform: Shape 371">
              <a:extLst>
                <a:ext uri="{FF2B5EF4-FFF2-40B4-BE49-F238E27FC236}">
                  <a16:creationId xmlns:a16="http://schemas.microsoft.com/office/drawing/2014/main" id="{C3CBD34F-1A57-4883-BD7F-B2CC72E52350}"/>
                </a:ext>
              </a:extLst>
            </p:cNvPr>
            <p:cNvSpPr/>
            <p:nvPr/>
          </p:nvSpPr>
          <p:spPr>
            <a:xfrm>
              <a:off x="9227157" y="2111897"/>
              <a:ext cx="20900" cy="13620"/>
            </a:xfrm>
            <a:custGeom>
              <a:avLst/>
              <a:gdLst>
                <a:gd name="connsiteX0" fmla="*/ 14042 w 20900"/>
                <a:gd name="connsiteY0" fmla="*/ 0 h 13620"/>
                <a:gd name="connsiteX1" fmla="*/ 18614 w 20900"/>
                <a:gd name="connsiteY1" fmla="*/ 2286 h 13620"/>
                <a:gd name="connsiteX2" fmla="*/ 20900 w 20900"/>
                <a:gd name="connsiteY2" fmla="*/ 2286 h 13620"/>
                <a:gd name="connsiteX3" fmla="*/ 18614 w 20900"/>
                <a:gd name="connsiteY3" fmla="*/ 6858 h 13620"/>
                <a:gd name="connsiteX4" fmla="*/ 422 w 20900"/>
                <a:gd name="connsiteY4" fmla="*/ 13621 h 13620"/>
                <a:gd name="connsiteX5" fmla="*/ 2612 w 20900"/>
                <a:gd name="connsiteY5" fmla="*/ 4572 h 13620"/>
                <a:gd name="connsiteX6" fmla="*/ 2612 w 20900"/>
                <a:gd name="connsiteY6" fmla="*/ 4572 h 13620"/>
                <a:gd name="connsiteX7" fmla="*/ 14042 w 20900"/>
                <a:gd name="connsiteY7" fmla="*/ 0 h 13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0900" h="13620">
                  <a:moveTo>
                    <a:pt x="14042" y="0"/>
                  </a:moveTo>
                  <a:cubicBezTo>
                    <a:pt x="15566" y="762"/>
                    <a:pt x="17090" y="1524"/>
                    <a:pt x="18614" y="2286"/>
                  </a:cubicBezTo>
                  <a:cubicBezTo>
                    <a:pt x="19376" y="2286"/>
                    <a:pt x="20138" y="2286"/>
                    <a:pt x="20900" y="2286"/>
                  </a:cubicBezTo>
                  <a:cubicBezTo>
                    <a:pt x="20138" y="3810"/>
                    <a:pt x="19376" y="5334"/>
                    <a:pt x="18614" y="6858"/>
                  </a:cubicBezTo>
                  <a:cubicBezTo>
                    <a:pt x="11375" y="5334"/>
                    <a:pt x="5756" y="8953"/>
                    <a:pt x="422" y="13621"/>
                  </a:cubicBezTo>
                  <a:cubicBezTo>
                    <a:pt x="-1102" y="9334"/>
                    <a:pt x="1946" y="7334"/>
                    <a:pt x="2612" y="4572"/>
                  </a:cubicBezTo>
                  <a:lnTo>
                    <a:pt x="2612" y="4572"/>
                  </a:lnTo>
                  <a:cubicBezTo>
                    <a:pt x="4803" y="-1143"/>
                    <a:pt x="11471" y="4572"/>
                    <a:pt x="14042" y="0"/>
                  </a:cubicBezTo>
                  <a:close/>
                </a:path>
              </a:pathLst>
            </a:custGeom>
            <a:solidFill>
              <a:srgbClr val="F5B8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73" name="Freeform: Shape 372">
              <a:extLst>
                <a:ext uri="{FF2B5EF4-FFF2-40B4-BE49-F238E27FC236}">
                  <a16:creationId xmlns:a16="http://schemas.microsoft.com/office/drawing/2014/main" id="{FDC20918-0A0B-4629-909F-642B086F98D0}"/>
                </a:ext>
              </a:extLst>
            </p:cNvPr>
            <p:cNvSpPr/>
            <p:nvPr/>
          </p:nvSpPr>
          <p:spPr>
            <a:xfrm>
              <a:off x="9258617" y="2095824"/>
              <a:ext cx="5520" cy="6928"/>
            </a:xfrm>
            <a:custGeom>
              <a:avLst/>
              <a:gdLst>
                <a:gd name="connsiteX0" fmla="*/ 871 w 5520"/>
                <a:gd name="connsiteY0" fmla="*/ 71 h 6928"/>
                <a:gd name="connsiteX1" fmla="*/ 3157 w 5520"/>
                <a:gd name="connsiteY1" fmla="*/ 6929 h 6928"/>
                <a:gd name="connsiteX2" fmla="*/ 871 w 5520"/>
                <a:gd name="connsiteY2" fmla="*/ 4643 h 6928"/>
                <a:gd name="connsiteX3" fmla="*/ 109 w 5520"/>
                <a:gd name="connsiteY3" fmla="*/ 3119 h 6928"/>
                <a:gd name="connsiteX4" fmla="*/ 871 w 5520"/>
                <a:gd name="connsiteY4" fmla="*/ 2357 h 6928"/>
                <a:gd name="connsiteX5" fmla="*/ 871 w 5520"/>
                <a:gd name="connsiteY5" fmla="*/ 71 h 6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520" h="6928">
                  <a:moveTo>
                    <a:pt x="871" y="71"/>
                  </a:moveTo>
                  <a:cubicBezTo>
                    <a:pt x="10872" y="-691"/>
                    <a:pt x="1347" y="4928"/>
                    <a:pt x="3157" y="6929"/>
                  </a:cubicBezTo>
                  <a:cubicBezTo>
                    <a:pt x="2395" y="6167"/>
                    <a:pt x="1633" y="5405"/>
                    <a:pt x="871" y="4643"/>
                  </a:cubicBezTo>
                  <a:cubicBezTo>
                    <a:pt x="109" y="4166"/>
                    <a:pt x="-177" y="3595"/>
                    <a:pt x="109" y="3119"/>
                  </a:cubicBezTo>
                  <a:cubicBezTo>
                    <a:pt x="394" y="2642"/>
                    <a:pt x="680" y="2357"/>
                    <a:pt x="871" y="2357"/>
                  </a:cubicBezTo>
                  <a:cubicBezTo>
                    <a:pt x="871" y="1595"/>
                    <a:pt x="871" y="833"/>
                    <a:pt x="871" y="71"/>
                  </a:cubicBezTo>
                  <a:close/>
                </a:path>
              </a:pathLst>
            </a:custGeom>
            <a:solidFill>
              <a:srgbClr val="EFAC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74" name="Freeform: Shape 373">
              <a:extLst>
                <a:ext uri="{FF2B5EF4-FFF2-40B4-BE49-F238E27FC236}">
                  <a16:creationId xmlns:a16="http://schemas.microsoft.com/office/drawing/2014/main" id="{F0A9FF96-996C-4B31-A86F-218B0849AA73}"/>
                </a:ext>
              </a:extLst>
            </p:cNvPr>
            <p:cNvSpPr/>
            <p:nvPr/>
          </p:nvSpPr>
          <p:spPr>
            <a:xfrm>
              <a:off x="9254035" y="2098181"/>
              <a:ext cx="5452" cy="5333"/>
            </a:xfrm>
            <a:custGeom>
              <a:avLst/>
              <a:gdLst>
                <a:gd name="connsiteX0" fmla="*/ 5452 w 5452"/>
                <a:gd name="connsiteY0" fmla="*/ 0 h 5333"/>
                <a:gd name="connsiteX1" fmla="*/ 5452 w 5452"/>
                <a:gd name="connsiteY1" fmla="*/ 2286 h 5333"/>
                <a:gd name="connsiteX2" fmla="*/ 1356 w 5452"/>
                <a:gd name="connsiteY2" fmla="*/ 5334 h 5333"/>
                <a:gd name="connsiteX3" fmla="*/ 23 w 5452"/>
                <a:gd name="connsiteY3" fmla="*/ 2857 h 5333"/>
                <a:gd name="connsiteX4" fmla="*/ 5452 w 5452"/>
                <a:gd name="connsiteY4" fmla="*/ 0 h 5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452" h="5333">
                  <a:moveTo>
                    <a:pt x="5452" y="0"/>
                  </a:moveTo>
                  <a:cubicBezTo>
                    <a:pt x="5452" y="762"/>
                    <a:pt x="5452" y="1524"/>
                    <a:pt x="5452" y="2286"/>
                  </a:cubicBezTo>
                  <a:cubicBezTo>
                    <a:pt x="4119" y="3334"/>
                    <a:pt x="2690" y="4286"/>
                    <a:pt x="1356" y="5334"/>
                  </a:cubicBezTo>
                  <a:cubicBezTo>
                    <a:pt x="880" y="4477"/>
                    <a:pt x="-168" y="3429"/>
                    <a:pt x="23" y="2857"/>
                  </a:cubicBezTo>
                  <a:cubicBezTo>
                    <a:pt x="975" y="476"/>
                    <a:pt x="3166" y="95"/>
                    <a:pt x="5452" y="0"/>
                  </a:cubicBezTo>
                  <a:close/>
                </a:path>
              </a:pathLst>
            </a:custGeom>
            <a:solidFill>
              <a:srgbClr val="FBBA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75" name="Freeform: Shape 374">
              <a:extLst>
                <a:ext uri="{FF2B5EF4-FFF2-40B4-BE49-F238E27FC236}">
                  <a16:creationId xmlns:a16="http://schemas.microsoft.com/office/drawing/2014/main" id="{B355553B-B35D-4BBB-9158-EE3881C14BE0}"/>
                </a:ext>
              </a:extLst>
            </p:cNvPr>
            <p:cNvSpPr/>
            <p:nvPr/>
          </p:nvSpPr>
          <p:spPr>
            <a:xfrm>
              <a:off x="9227483" y="2098181"/>
              <a:ext cx="13715" cy="18287"/>
            </a:xfrm>
            <a:custGeom>
              <a:avLst/>
              <a:gdLst>
                <a:gd name="connsiteX0" fmla="*/ 13716 w 13715"/>
                <a:gd name="connsiteY0" fmla="*/ 13716 h 18287"/>
                <a:gd name="connsiteX1" fmla="*/ 2286 w 13715"/>
                <a:gd name="connsiteY1" fmla="*/ 18288 h 18287"/>
                <a:gd name="connsiteX2" fmla="*/ 0 w 13715"/>
                <a:gd name="connsiteY2" fmla="*/ 16002 h 18287"/>
                <a:gd name="connsiteX3" fmla="*/ 0 w 13715"/>
                <a:gd name="connsiteY3" fmla="*/ 2286 h 18287"/>
                <a:gd name="connsiteX4" fmla="*/ 6858 w 13715"/>
                <a:gd name="connsiteY4" fmla="*/ 0 h 18287"/>
                <a:gd name="connsiteX5" fmla="*/ 9144 w 13715"/>
                <a:gd name="connsiteY5" fmla="*/ 10001 h 18287"/>
                <a:gd name="connsiteX6" fmla="*/ 8382 w 13715"/>
                <a:gd name="connsiteY6" fmla="*/ 12573 h 18287"/>
                <a:gd name="connsiteX7" fmla="*/ 13716 w 13715"/>
                <a:gd name="connsiteY7" fmla="*/ 13716 h 18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715" h="18287">
                  <a:moveTo>
                    <a:pt x="13716" y="13716"/>
                  </a:moveTo>
                  <a:cubicBezTo>
                    <a:pt x="12764" y="22479"/>
                    <a:pt x="5239" y="14573"/>
                    <a:pt x="2286" y="18288"/>
                  </a:cubicBezTo>
                  <a:cubicBezTo>
                    <a:pt x="1524" y="17526"/>
                    <a:pt x="762" y="16764"/>
                    <a:pt x="0" y="16002"/>
                  </a:cubicBezTo>
                  <a:cubicBezTo>
                    <a:pt x="2858" y="11430"/>
                    <a:pt x="2858" y="6858"/>
                    <a:pt x="0" y="2286"/>
                  </a:cubicBezTo>
                  <a:cubicBezTo>
                    <a:pt x="2286" y="1524"/>
                    <a:pt x="4572" y="762"/>
                    <a:pt x="6858" y="0"/>
                  </a:cubicBezTo>
                  <a:cubicBezTo>
                    <a:pt x="15240" y="5048"/>
                    <a:pt x="15240" y="5143"/>
                    <a:pt x="9144" y="10001"/>
                  </a:cubicBezTo>
                  <a:cubicBezTo>
                    <a:pt x="8096" y="10858"/>
                    <a:pt x="7525" y="12097"/>
                    <a:pt x="8382" y="12573"/>
                  </a:cubicBezTo>
                  <a:cubicBezTo>
                    <a:pt x="9906" y="13335"/>
                    <a:pt x="11906" y="13335"/>
                    <a:pt x="13716" y="13716"/>
                  </a:cubicBezTo>
                  <a:close/>
                </a:path>
              </a:pathLst>
            </a:custGeom>
            <a:solidFill>
              <a:srgbClr val="FCC4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grpSp>
        <p:nvGrpSpPr>
          <p:cNvPr id="376" name="Graphic 1">
            <a:extLst>
              <a:ext uri="{FF2B5EF4-FFF2-40B4-BE49-F238E27FC236}">
                <a16:creationId xmlns:a16="http://schemas.microsoft.com/office/drawing/2014/main" id="{76256CA0-00BF-4068-A05F-5FC301C12394}"/>
              </a:ext>
            </a:extLst>
          </p:cNvPr>
          <p:cNvGrpSpPr/>
          <p:nvPr/>
        </p:nvGrpSpPr>
        <p:grpSpPr>
          <a:xfrm rot="18948349">
            <a:off x="11620173" y="1317213"/>
            <a:ext cx="906831" cy="1633251"/>
            <a:chOff x="5938931" y="3171868"/>
            <a:chExt cx="1512501" cy="2474078"/>
          </a:xfrm>
        </p:grpSpPr>
        <p:sp>
          <p:nvSpPr>
            <p:cNvPr id="377" name="Freeform: Shape 376">
              <a:extLst>
                <a:ext uri="{FF2B5EF4-FFF2-40B4-BE49-F238E27FC236}">
                  <a16:creationId xmlns:a16="http://schemas.microsoft.com/office/drawing/2014/main" id="{1A31D4B6-2310-4956-A158-B873854D650F}"/>
                </a:ext>
              </a:extLst>
            </p:cNvPr>
            <p:cNvSpPr/>
            <p:nvPr/>
          </p:nvSpPr>
          <p:spPr>
            <a:xfrm>
              <a:off x="6031431" y="3520366"/>
              <a:ext cx="1420001" cy="2125228"/>
            </a:xfrm>
            <a:custGeom>
              <a:avLst/>
              <a:gdLst>
                <a:gd name="connsiteX0" fmla="*/ 461799 w 1420001"/>
                <a:gd name="connsiteY0" fmla="*/ 54944 h 2125228"/>
                <a:gd name="connsiteX1" fmla="*/ 1407825 w 1420001"/>
                <a:gd name="connsiteY1" fmla="*/ 1831193 h 2125228"/>
                <a:gd name="connsiteX2" fmla="*/ 1364969 w 1420001"/>
                <a:gd name="connsiteY2" fmla="*/ 1971159 h 2125228"/>
                <a:gd name="connsiteX3" fmla="*/ 1098714 w 1420001"/>
                <a:gd name="connsiteY3" fmla="*/ 2112949 h 2125228"/>
                <a:gd name="connsiteX4" fmla="*/ 958292 w 1420001"/>
                <a:gd name="connsiteY4" fmla="*/ 2070549 h 2125228"/>
                <a:gd name="connsiteX5" fmla="*/ 12266 w 1420001"/>
                <a:gd name="connsiteY5" fmla="*/ 294755 h 2125228"/>
                <a:gd name="connsiteX6" fmla="*/ 55122 w 1420001"/>
                <a:gd name="connsiteY6" fmla="*/ 153877 h 2125228"/>
                <a:gd name="connsiteX7" fmla="*/ 321377 w 1420001"/>
                <a:gd name="connsiteY7" fmla="*/ 12087 h 2125228"/>
                <a:gd name="connsiteX8" fmla="*/ 461799 w 1420001"/>
                <a:gd name="connsiteY8" fmla="*/ 54944 h 2125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20001" h="2125228">
                  <a:moveTo>
                    <a:pt x="461799" y="54944"/>
                  </a:moveTo>
                  <a:lnTo>
                    <a:pt x="1407825" y="1831193"/>
                  </a:lnTo>
                  <a:cubicBezTo>
                    <a:pt x="1434724" y="1881799"/>
                    <a:pt x="1415576" y="1944260"/>
                    <a:pt x="1364969" y="1971159"/>
                  </a:cubicBezTo>
                  <a:lnTo>
                    <a:pt x="1098714" y="2112949"/>
                  </a:lnTo>
                  <a:cubicBezTo>
                    <a:pt x="1047652" y="2139848"/>
                    <a:pt x="985191" y="2121155"/>
                    <a:pt x="958292" y="2070549"/>
                  </a:cubicBezTo>
                  <a:lnTo>
                    <a:pt x="12266" y="294755"/>
                  </a:lnTo>
                  <a:cubicBezTo>
                    <a:pt x="-14633" y="244149"/>
                    <a:pt x="4060" y="181232"/>
                    <a:pt x="55122" y="153877"/>
                  </a:cubicBezTo>
                  <a:lnTo>
                    <a:pt x="321377" y="12087"/>
                  </a:lnTo>
                  <a:cubicBezTo>
                    <a:pt x="371984" y="-14812"/>
                    <a:pt x="434900" y="4793"/>
                    <a:pt x="461799" y="54944"/>
                  </a:cubicBezTo>
                  <a:close/>
                </a:path>
              </a:pathLst>
            </a:custGeom>
            <a:solidFill>
              <a:srgbClr val="FFC32E"/>
            </a:solidFill>
            <a:ln w="453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78" name="Freeform: Shape 377">
              <a:extLst>
                <a:ext uri="{FF2B5EF4-FFF2-40B4-BE49-F238E27FC236}">
                  <a16:creationId xmlns:a16="http://schemas.microsoft.com/office/drawing/2014/main" id="{327C898E-BE85-440F-B381-B043E9D9DCD4}"/>
                </a:ext>
              </a:extLst>
            </p:cNvPr>
            <p:cNvSpPr/>
            <p:nvPr/>
          </p:nvSpPr>
          <p:spPr>
            <a:xfrm>
              <a:off x="6031521" y="3603576"/>
              <a:ext cx="1231751" cy="2042370"/>
            </a:xfrm>
            <a:custGeom>
              <a:avLst/>
              <a:gdLst>
                <a:gd name="connsiteX0" fmla="*/ 55032 w 1231751"/>
                <a:gd name="connsiteY0" fmla="*/ 71123 h 2042370"/>
                <a:gd name="connsiteX1" fmla="*/ 12176 w 1231751"/>
                <a:gd name="connsiteY1" fmla="*/ 211545 h 2042370"/>
                <a:gd name="connsiteX2" fmla="*/ 958202 w 1231751"/>
                <a:gd name="connsiteY2" fmla="*/ 1987338 h 2042370"/>
                <a:gd name="connsiteX3" fmla="*/ 1098624 w 1231751"/>
                <a:gd name="connsiteY3" fmla="*/ 2030194 h 2042370"/>
                <a:gd name="connsiteX4" fmla="*/ 1231752 w 1231751"/>
                <a:gd name="connsiteY4" fmla="*/ 1959072 h 2042370"/>
                <a:gd name="connsiteX5" fmla="*/ 188160 w 1231751"/>
                <a:gd name="connsiteY5" fmla="*/ 0 h 2042370"/>
                <a:gd name="connsiteX6" fmla="*/ 55032 w 1231751"/>
                <a:gd name="connsiteY6" fmla="*/ 71123 h 2042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31751" h="2042370">
                  <a:moveTo>
                    <a:pt x="55032" y="71123"/>
                  </a:moveTo>
                  <a:cubicBezTo>
                    <a:pt x="4426" y="98022"/>
                    <a:pt x="-14723" y="160938"/>
                    <a:pt x="12176" y="211545"/>
                  </a:cubicBezTo>
                  <a:lnTo>
                    <a:pt x="958202" y="1987338"/>
                  </a:lnTo>
                  <a:cubicBezTo>
                    <a:pt x="985101" y="2037945"/>
                    <a:pt x="1048018" y="2057094"/>
                    <a:pt x="1098624" y="2030194"/>
                  </a:cubicBezTo>
                  <a:lnTo>
                    <a:pt x="1231752" y="1959072"/>
                  </a:lnTo>
                  <a:lnTo>
                    <a:pt x="188160" y="0"/>
                  </a:lnTo>
                  <a:lnTo>
                    <a:pt x="55032" y="71123"/>
                  </a:lnTo>
                  <a:close/>
                </a:path>
              </a:pathLst>
            </a:custGeom>
            <a:solidFill>
              <a:srgbClr val="FFD524"/>
            </a:solidFill>
            <a:ln w="453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grpSp>
          <p:nvGrpSpPr>
            <p:cNvPr id="379" name="Graphic 1">
              <a:extLst>
                <a:ext uri="{FF2B5EF4-FFF2-40B4-BE49-F238E27FC236}">
                  <a16:creationId xmlns:a16="http://schemas.microsoft.com/office/drawing/2014/main" id="{EF94A80E-55DD-42D6-86C9-DC37B2E95177}"/>
                </a:ext>
              </a:extLst>
            </p:cNvPr>
            <p:cNvGrpSpPr/>
            <p:nvPr/>
          </p:nvGrpSpPr>
          <p:grpSpPr>
            <a:xfrm>
              <a:off x="5938931" y="3171868"/>
              <a:ext cx="433025" cy="518331"/>
              <a:chOff x="5938931" y="3171868"/>
              <a:chExt cx="433025" cy="518331"/>
            </a:xfrm>
          </p:grpSpPr>
          <p:sp>
            <p:nvSpPr>
              <p:cNvPr id="388" name="Freeform: Shape 387">
                <a:extLst>
                  <a:ext uri="{FF2B5EF4-FFF2-40B4-BE49-F238E27FC236}">
                    <a16:creationId xmlns:a16="http://schemas.microsoft.com/office/drawing/2014/main" id="{529BB9EA-6A33-4C57-9CA6-5E076396E47E}"/>
                  </a:ext>
                </a:extLst>
              </p:cNvPr>
              <p:cNvSpPr/>
              <p:nvPr/>
            </p:nvSpPr>
            <p:spPr>
              <a:xfrm>
                <a:off x="5938931" y="3171938"/>
                <a:ext cx="433025" cy="518261"/>
              </a:xfrm>
              <a:custGeom>
                <a:avLst/>
                <a:gdLst>
                  <a:gd name="connsiteX0" fmla="*/ 57351 w 433025"/>
                  <a:gd name="connsiteY0" fmla="*/ 12651 h 518261"/>
                  <a:gd name="connsiteX1" fmla="*/ 57351 w 433025"/>
                  <a:gd name="connsiteY1" fmla="*/ 12651 h 518261"/>
                  <a:gd name="connsiteX2" fmla="*/ 817 w 433025"/>
                  <a:gd name="connsiteY2" fmla="*/ 121615 h 518261"/>
                  <a:gd name="connsiteX3" fmla="*/ 10392 w 433025"/>
                  <a:gd name="connsiteY3" fmla="*/ 201856 h 518261"/>
                  <a:gd name="connsiteX4" fmla="*/ 71940 w 433025"/>
                  <a:gd name="connsiteY4" fmla="*/ 396532 h 518261"/>
                  <a:gd name="connsiteX5" fmla="*/ 136680 w 433025"/>
                  <a:gd name="connsiteY5" fmla="*/ 518262 h 518261"/>
                  <a:gd name="connsiteX6" fmla="*/ 284853 w 433025"/>
                  <a:gd name="connsiteY6" fmla="*/ 439388 h 518261"/>
                  <a:gd name="connsiteX7" fmla="*/ 433026 w 433025"/>
                  <a:gd name="connsiteY7" fmla="*/ 360515 h 518261"/>
                  <a:gd name="connsiteX8" fmla="*/ 367830 w 433025"/>
                  <a:gd name="connsiteY8" fmla="*/ 238785 h 518261"/>
                  <a:gd name="connsiteX9" fmla="*/ 240629 w 433025"/>
                  <a:gd name="connsiteY9" fmla="*/ 79215 h 518261"/>
                  <a:gd name="connsiteX10" fmla="*/ 179537 w 433025"/>
                  <a:gd name="connsiteY10" fmla="*/ 26328 h 518261"/>
                  <a:gd name="connsiteX11" fmla="*/ 57351 w 433025"/>
                  <a:gd name="connsiteY11" fmla="*/ 12651 h 5182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33025" h="518261">
                    <a:moveTo>
                      <a:pt x="57351" y="12651"/>
                    </a:moveTo>
                    <a:lnTo>
                      <a:pt x="57351" y="12651"/>
                    </a:lnTo>
                    <a:cubicBezTo>
                      <a:pt x="17686" y="33623"/>
                      <a:pt x="-4654" y="76935"/>
                      <a:pt x="817" y="121615"/>
                    </a:cubicBezTo>
                    <a:lnTo>
                      <a:pt x="10392" y="201856"/>
                    </a:lnTo>
                    <a:cubicBezTo>
                      <a:pt x="19054" y="269788"/>
                      <a:pt x="39570" y="335895"/>
                      <a:pt x="71940" y="396532"/>
                    </a:cubicBezTo>
                    <a:lnTo>
                      <a:pt x="136680" y="518262"/>
                    </a:lnTo>
                    <a:lnTo>
                      <a:pt x="284853" y="439388"/>
                    </a:lnTo>
                    <a:lnTo>
                      <a:pt x="433026" y="360515"/>
                    </a:lnTo>
                    <a:lnTo>
                      <a:pt x="367830" y="238785"/>
                    </a:lnTo>
                    <a:cubicBezTo>
                      <a:pt x="335460" y="178148"/>
                      <a:pt x="292604" y="123894"/>
                      <a:pt x="240629" y="79215"/>
                    </a:cubicBezTo>
                    <a:lnTo>
                      <a:pt x="179537" y="26328"/>
                    </a:lnTo>
                    <a:cubicBezTo>
                      <a:pt x="145799" y="-2850"/>
                      <a:pt x="97016" y="-8321"/>
                      <a:pt x="57351" y="12651"/>
                    </a:cubicBezTo>
                    <a:close/>
                  </a:path>
                </a:pathLst>
              </a:custGeom>
              <a:solidFill>
                <a:srgbClr val="FFC32E"/>
              </a:solidFill>
              <a:ln w="4531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89" name="Freeform: Shape 388">
                <a:extLst>
                  <a:ext uri="{FF2B5EF4-FFF2-40B4-BE49-F238E27FC236}">
                    <a16:creationId xmlns:a16="http://schemas.microsoft.com/office/drawing/2014/main" id="{AFA4DCF2-012A-4A40-801C-A33EE8E7EB3A}"/>
                  </a:ext>
                </a:extLst>
              </p:cNvPr>
              <p:cNvSpPr/>
              <p:nvPr/>
            </p:nvSpPr>
            <p:spPr>
              <a:xfrm>
                <a:off x="5938931" y="3171868"/>
                <a:ext cx="284853" cy="518331"/>
              </a:xfrm>
              <a:custGeom>
                <a:avLst/>
                <a:gdLst>
                  <a:gd name="connsiteX0" fmla="*/ 150358 w 284853"/>
                  <a:gd name="connsiteY0" fmla="*/ 8618 h 518331"/>
                  <a:gd name="connsiteX1" fmla="*/ 148534 w 284853"/>
                  <a:gd name="connsiteY1" fmla="*/ 42811 h 518331"/>
                  <a:gd name="connsiteX2" fmla="*/ 158564 w 284853"/>
                  <a:gd name="connsiteY2" fmla="*/ 123052 h 518331"/>
                  <a:gd name="connsiteX3" fmla="*/ 220113 w 284853"/>
                  <a:gd name="connsiteY3" fmla="*/ 317729 h 518331"/>
                  <a:gd name="connsiteX4" fmla="*/ 284853 w 284853"/>
                  <a:gd name="connsiteY4" fmla="*/ 439002 h 518331"/>
                  <a:gd name="connsiteX5" fmla="*/ 136680 w 284853"/>
                  <a:gd name="connsiteY5" fmla="*/ 518332 h 518331"/>
                  <a:gd name="connsiteX6" fmla="*/ 71940 w 284853"/>
                  <a:gd name="connsiteY6" fmla="*/ 396602 h 518331"/>
                  <a:gd name="connsiteX7" fmla="*/ 10392 w 284853"/>
                  <a:gd name="connsiteY7" fmla="*/ 201926 h 518331"/>
                  <a:gd name="connsiteX8" fmla="*/ 817 w 284853"/>
                  <a:gd name="connsiteY8" fmla="*/ 121685 h 518331"/>
                  <a:gd name="connsiteX9" fmla="*/ 57351 w 284853"/>
                  <a:gd name="connsiteY9" fmla="*/ 12721 h 518331"/>
                  <a:gd name="connsiteX10" fmla="*/ 57807 w 284853"/>
                  <a:gd name="connsiteY10" fmla="*/ 12721 h 518331"/>
                  <a:gd name="connsiteX11" fmla="*/ 150358 w 284853"/>
                  <a:gd name="connsiteY11" fmla="*/ 8618 h 518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84853" h="518331">
                    <a:moveTo>
                      <a:pt x="150358" y="8618"/>
                    </a:moveTo>
                    <a:cubicBezTo>
                      <a:pt x="147622" y="19560"/>
                      <a:pt x="147622" y="30957"/>
                      <a:pt x="148534" y="42811"/>
                    </a:cubicBezTo>
                    <a:lnTo>
                      <a:pt x="158564" y="123052"/>
                    </a:lnTo>
                    <a:cubicBezTo>
                      <a:pt x="166771" y="191440"/>
                      <a:pt x="187743" y="257092"/>
                      <a:pt x="220113" y="317729"/>
                    </a:cubicBezTo>
                    <a:lnTo>
                      <a:pt x="284853" y="439002"/>
                    </a:lnTo>
                    <a:lnTo>
                      <a:pt x="136680" y="518332"/>
                    </a:lnTo>
                    <a:lnTo>
                      <a:pt x="71940" y="396602"/>
                    </a:lnTo>
                    <a:cubicBezTo>
                      <a:pt x="39570" y="335965"/>
                      <a:pt x="18598" y="270313"/>
                      <a:pt x="10392" y="201926"/>
                    </a:cubicBezTo>
                    <a:lnTo>
                      <a:pt x="817" y="121685"/>
                    </a:lnTo>
                    <a:cubicBezTo>
                      <a:pt x="-4654" y="77005"/>
                      <a:pt x="17686" y="33693"/>
                      <a:pt x="57351" y="12721"/>
                    </a:cubicBezTo>
                    <a:lnTo>
                      <a:pt x="57807" y="12721"/>
                    </a:lnTo>
                    <a:cubicBezTo>
                      <a:pt x="86986" y="-3236"/>
                      <a:pt x="121179" y="-3692"/>
                      <a:pt x="150358" y="8618"/>
                    </a:cubicBezTo>
                    <a:close/>
                  </a:path>
                </a:pathLst>
              </a:custGeom>
              <a:solidFill>
                <a:srgbClr val="FFD524"/>
              </a:solidFill>
              <a:ln w="4531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grpSp>
          <p:nvGrpSpPr>
            <p:cNvPr id="380" name="Graphic 1">
              <a:extLst>
                <a:ext uri="{FF2B5EF4-FFF2-40B4-BE49-F238E27FC236}">
                  <a16:creationId xmlns:a16="http://schemas.microsoft.com/office/drawing/2014/main" id="{5CB8664C-042D-42E5-BD62-A05445799D74}"/>
                </a:ext>
              </a:extLst>
            </p:cNvPr>
            <p:cNvGrpSpPr/>
            <p:nvPr/>
          </p:nvGrpSpPr>
          <p:grpSpPr>
            <a:xfrm>
              <a:off x="6067119" y="3619950"/>
              <a:ext cx="1340968" cy="1913298"/>
              <a:chOff x="6067119" y="3619950"/>
              <a:chExt cx="1340968" cy="1913298"/>
            </a:xfrm>
            <a:solidFill>
              <a:srgbClr val="3D4051"/>
            </a:solidFill>
          </p:grpSpPr>
          <p:grpSp>
            <p:nvGrpSpPr>
              <p:cNvPr id="381" name="Graphic 1">
                <a:extLst>
                  <a:ext uri="{FF2B5EF4-FFF2-40B4-BE49-F238E27FC236}">
                    <a16:creationId xmlns:a16="http://schemas.microsoft.com/office/drawing/2014/main" id="{B9DDE25C-FD42-4F4B-A1B4-ACAB4AF872AF}"/>
                  </a:ext>
                </a:extLst>
              </p:cNvPr>
              <p:cNvGrpSpPr/>
              <p:nvPr/>
            </p:nvGrpSpPr>
            <p:grpSpPr>
              <a:xfrm>
                <a:off x="6067119" y="3619950"/>
                <a:ext cx="862343" cy="1256463"/>
                <a:chOff x="6067119" y="3619950"/>
                <a:chExt cx="862343" cy="1256463"/>
              </a:xfrm>
              <a:solidFill>
                <a:srgbClr val="3D4051"/>
              </a:solidFill>
            </p:grpSpPr>
            <p:sp>
              <p:nvSpPr>
                <p:cNvPr id="385" name="Freeform: Shape 384">
                  <a:extLst>
                    <a:ext uri="{FF2B5EF4-FFF2-40B4-BE49-F238E27FC236}">
                      <a16:creationId xmlns:a16="http://schemas.microsoft.com/office/drawing/2014/main" id="{114A4D6D-5BC2-44F7-85EA-1C99E951334E}"/>
                    </a:ext>
                  </a:extLst>
                </p:cNvPr>
                <p:cNvSpPr/>
                <p:nvPr/>
              </p:nvSpPr>
              <p:spPr>
                <a:xfrm rot="-1682469">
                  <a:off x="6061554" y="3733577"/>
                  <a:ext cx="509252" cy="103491"/>
                </a:xfrm>
                <a:custGeom>
                  <a:avLst/>
                  <a:gdLst>
                    <a:gd name="connsiteX0" fmla="*/ 0 w 509252"/>
                    <a:gd name="connsiteY0" fmla="*/ 0 h 103491"/>
                    <a:gd name="connsiteX1" fmla="*/ 509252 w 509252"/>
                    <a:gd name="connsiteY1" fmla="*/ 0 h 103491"/>
                    <a:gd name="connsiteX2" fmla="*/ 509252 w 509252"/>
                    <a:gd name="connsiteY2" fmla="*/ 103492 h 103491"/>
                    <a:gd name="connsiteX3" fmla="*/ 0 w 509252"/>
                    <a:gd name="connsiteY3" fmla="*/ 103492 h 1034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09252" h="103491">
                      <a:moveTo>
                        <a:pt x="0" y="0"/>
                      </a:moveTo>
                      <a:lnTo>
                        <a:pt x="509252" y="0"/>
                      </a:lnTo>
                      <a:lnTo>
                        <a:pt x="509252" y="103492"/>
                      </a:lnTo>
                      <a:lnTo>
                        <a:pt x="0" y="103492"/>
                      </a:lnTo>
                      <a:close/>
                    </a:path>
                  </a:pathLst>
                </a:custGeom>
                <a:solidFill>
                  <a:srgbClr val="3D4051"/>
                </a:solidFill>
                <a:ln w="4531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386" name="Freeform: Shape 385">
                  <a:extLst>
                    <a:ext uri="{FF2B5EF4-FFF2-40B4-BE49-F238E27FC236}">
                      <a16:creationId xmlns:a16="http://schemas.microsoft.com/office/drawing/2014/main" id="{3468F21F-BD88-4666-A5A3-BA4978530E71}"/>
                    </a:ext>
                  </a:extLst>
                </p:cNvPr>
                <p:cNvSpPr/>
                <p:nvPr/>
              </p:nvSpPr>
              <p:spPr>
                <a:xfrm rot="-1682469">
                  <a:off x="6160957" y="3920002"/>
                  <a:ext cx="509252" cy="103491"/>
                </a:xfrm>
                <a:custGeom>
                  <a:avLst/>
                  <a:gdLst>
                    <a:gd name="connsiteX0" fmla="*/ 0 w 509252"/>
                    <a:gd name="connsiteY0" fmla="*/ 0 h 103491"/>
                    <a:gd name="connsiteX1" fmla="*/ 509252 w 509252"/>
                    <a:gd name="connsiteY1" fmla="*/ 0 h 103491"/>
                    <a:gd name="connsiteX2" fmla="*/ 509252 w 509252"/>
                    <a:gd name="connsiteY2" fmla="*/ 103492 h 103491"/>
                    <a:gd name="connsiteX3" fmla="*/ 0 w 509252"/>
                    <a:gd name="connsiteY3" fmla="*/ 103492 h 1034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09252" h="103491">
                      <a:moveTo>
                        <a:pt x="0" y="0"/>
                      </a:moveTo>
                      <a:lnTo>
                        <a:pt x="509252" y="0"/>
                      </a:lnTo>
                      <a:lnTo>
                        <a:pt x="509252" y="103492"/>
                      </a:lnTo>
                      <a:lnTo>
                        <a:pt x="0" y="103492"/>
                      </a:lnTo>
                      <a:close/>
                    </a:path>
                  </a:pathLst>
                </a:custGeom>
                <a:solidFill>
                  <a:srgbClr val="3D4051"/>
                </a:solidFill>
                <a:ln w="4531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387" name="Freeform: Shape 386">
                  <a:extLst>
                    <a:ext uri="{FF2B5EF4-FFF2-40B4-BE49-F238E27FC236}">
                      <a16:creationId xmlns:a16="http://schemas.microsoft.com/office/drawing/2014/main" id="{8894E25A-2F3F-49BD-A3C8-BBAE5D084ACB}"/>
                    </a:ext>
                  </a:extLst>
                </p:cNvPr>
                <p:cNvSpPr/>
                <p:nvPr/>
              </p:nvSpPr>
              <p:spPr>
                <a:xfrm>
                  <a:off x="6527048" y="4241483"/>
                  <a:ext cx="402413" cy="634930"/>
                </a:xfrm>
                <a:custGeom>
                  <a:avLst/>
                  <a:gdLst>
                    <a:gd name="connsiteX0" fmla="*/ 314958 w 402413"/>
                    <a:gd name="connsiteY0" fmla="*/ 257057 h 634930"/>
                    <a:gd name="connsiteX1" fmla="*/ 367388 w 402413"/>
                    <a:gd name="connsiteY1" fmla="*/ 629084 h 634930"/>
                    <a:gd name="connsiteX2" fmla="*/ 87456 w 402413"/>
                    <a:gd name="connsiteY2" fmla="*/ 377874 h 634930"/>
                    <a:gd name="connsiteX3" fmla="*/ 35025 w 402413"/>
                    <a:gd name="connsiteY3" fmla="*/ 5847 h 634930"/>
                    <a:gd name="connsiteX4" fmla="*/ 314958 w 402413"/>
                    <a:gd name="connsiteY4" fmla="*/ 257057 h 6349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02413" h="634930">
                      <a:moveTo>
                        <a:pt x="314958" y="257057"/>
                      </a:moveTo>
                      <a:cubicBezTo>
                        <a:pt x="406597" y="428937"/>
                        <a:pt x="429849" y="595802"/>
                        <a:pt x="367388" y="629084"/>
                      </a:cubicBezTo>
                      <a:cubicBezTo>
                        <a:pt x="304472" y="662366"/>
                        <a:pt x="179551" y="550211"/>
                        <a:pt x="87456" y="377874"/>
                      </a:cubicBezTo>
                      <a:cubicBezTo>
                        <a:pt x="-4183" y="205994"/>
                        <a:pt x="-27435" y="39129"/>
                        <a:pt x="35025" y="5847"/>
                      </a:cubicBezTo>
                      <a:cubicBezTo>
                        <a:pt x="98398" y="-27435"/>
                        <a:pt x="223319" y="84720"/>
                        <a:pt x="314958" y="257057"/>
                      </a:cubicBezTo>
                      <a:close/>
                    </a:path>
                  </a:pathLst>
                </a:custGeom>
                <a:solidFill>
                  <a:srgbClr val="3D4051"/>
                </a:solidFill>
                <a:ln w="4531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382" name="Graphic 1">
                <a:extLst>
                  <a:ext uri="{FF2B5EF4-FFF2-40B4-BE49-F238E27FC236}">
                    <a16:creationId xmlns:a16="http://schemas.microsoft.com/office/drawing/2014/main" id="{3FF1DF62-25ED-4D9B-A574-58D4F7742FC9}"/>
                  </a:ext>
                </a:extLst>
              </p:cNvPr>
              <p:cNvGrpSpPr/>
              <p:nvPr/>
            </p:nvGrpSpPr>
            <p:grpSpPr>
              <a:xfrm>
                <a:off x="6811174" y="5016280"/>
                <a:ext cx="596913" cy="516968"/>
                <a:chOff x="6811174" y="5016280"/>
                <a:chExt cx="596913" cy="516968"/>
              </a:xfrm>
              <a:solidFill>
                <a:srgbClr val="3D4051"/>
              </a:solidFill>
            </p:grpSpPr>
            <p:sp>
              <p:nvSpPr>
                <p:cNvPr id="383" name="Freeform: Shape 382">
                  <a:extLst>
                    <a:ext uri="{FF2B5EF4-FFF2-40B4-BE49-F238E27FC236}">
                      <a16:creationId xmlns:a16="http://schemas.microsoft.com/office/drawing/2014/main" id="{B0F616C7-D0E3-4DA2-8A9C-42AAFB5289AD}"/>
                    </a:ext>
                  </a:extLst>
                </p:cNvPr>
                <p:cNvSpPr/>
                <p:nvPr/>
              </p:nvSpPr>
              <p:spPr>
                <a:xfrm rot="-1682469">
                  <a:off x="6805609" y="5129907"/>
                  <a:ext cx="509252" cy="103491"/>
                </a:xfrm>
                <a:custGeom>
                  <a:avLst/>
                  <a:gdLst>
                    <a:gd name="connsiteX0" fmla="*/ 0 w 509252"/>
                    <a:gd name="connsiteY0" fmla="*/ 0 h 103491"/>
                    <a:gd name="connsiteX1" fmla="*/ 509252 w 509252"/>
                    <a:gd name="connsiteY1" fmla="*/ 0 h 103491"/>
                    <a:gd name="connsiteX2" fmla="*/ 509252 w 509252"/>
                    <a:gd name="connsiteY2" fmla="*/ 103492 h 103491"/>
                    <a:gd name="connsiteX3" fmla="*/ 0 w 509252"/>
                    <a:gd name="connsiteY3" fmla="*/ 103492 h 1034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09252" h="103491">
                      <a:moveTo>
                        <a:pt x="0" y="0"/>
                      </a:moveTo>
                      <a:lnTo>
                        <a:pt x="509252" y="0"/>
                      </a:lnTo>
                      <a:lnTo>
                        <a:pt x="509252" y="103492"/>
                      </a:lnTo>
                      <a:lnTo>
                        <a:pt x="0" y="103492"/>
                      </a:lnTo>
                      <a:close/>
                    </a:path>
                  </a:pathLst>
                </a:custGeom>
                <a:solidFill>
                  <a:srgbClr val="3D4051"/>
                </a:solidFill>
                <a:ln w="4531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384" name="Freeform: Shape 383">
                  <a:extLst>
                    <a:ext uri="{FF2B5EF4-FFF2-40B4-BE49-F238E27FC236}">
                      <a16:creationId xmlns:a16="http://schemas.microsoft.com/office/drawing/2014/main" id="{DE401E9F-CAEF-45E5-AB2F-3FCC7C213FB2}"/>
                    </a:ext>
                  </a:extLst>
                </p:cNvPr>
                <p:cNvSpPr/>
                <p:nvPr/>
              </p:nvSpPr>
              <p:spPr>
                <a:xfrm rot="-1682469">
                  <a:off x="6904399" y="5316130"/>
                  <a:ext cx="509252" cy="103491"/>
                </a:xfrm>
                <a:custGeom>
                  <a:avLst/>
                  <a:gdLst>
                    <a:gd name="connsiteX0" fmla="*/ 0 w 509252"/>
                    <a:gd name="connsiteY0" fmla="*/ 0 h 103491"/>
                    <a:gd name="connsiteX1" fmla="*/ 509252 w 509252"/>
                    <a:gd name="connsiteY1" fmla="*/ 0 h 103491"/>
                    <a:gd name="connsiteX2" fmla="*/ 509252 w 509252"/>
                    <a:gd name="connsiteY2" fmla="*/ 103492 h 103491"/>
                    <a:gd name="connsiteX3" fmla="*/ 0 w 509252"/>
                    <a:gd name="connsiteY3" fmla="*/ 103492 h 1034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09252" h="103491">
                      <a:moveTo>
                        <a:pt x="0" y="0"/>
                      </a:moveTo>
                      <a:lnTo>
                        <a:pt x="509252" y="0"/>
                      </a:lnTo>
                      <a:lnTo>
                        <a:pt x="509252" y="103492"/>
                      </a:lnTo>
                      <a:lnTo>
                        <a:pt x="0" y="103492"/>
                      </a:lnTo>
                      <a:close/>
                    </a:path>
                  </a:pathLst>
                </a:custGeom>
                <a:solidFill>
                  <a:srgbClr val="3D4051"/>
                </a:solidFill>
                <a:ln w="4531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</p:grpSp>
      </p:grpSp>
      <p:grpSp>
        <p:nvGrpSpPr>
          <p:cNvPr id="390" name="Graphic 11709">
            <a:extLst>
              <a:ext uri="{FF2B5EF4-FFF2-40B4-BE49-F238E27FC236}">
                <a16:creationId xmlns:a16="http://schemas.microsoft.com/office/drawing/2014/main" id="{B31986B5-A5F4-4CA3-91F4-0B0F7848E469}"/>
              </a:ext>
            </a:extLst>
          </p:cNvPr>
          <p:cNvGrpSpPr/>
          <p:nvPr/>
        </p:nvGrpSpPr>
        <p:grpSpPr>
          <a:xfrm rot="5400000">
            <a:off x="8580383" y="6577449"/>
            <a:ext cx="1502120" cy="668611"/>
            <a:chOff x="5634037" y="3243322"/>
            <a:chExt cx="924539" cy="371700"/>
          </a:xfrm>
        </p:grpSpPr>
        <p:sp>
          <p:nvSpPr>
            <p:cNvPr id="391" name="Freeform: Shape 390">
              <a:extLst>
                <a:ext uri="{FF2B5EF4-FFF2-40B4-BE49-F238E27FC236}">
                  <a16:creationId xmlns:a16="http://schemas.microsoft.com/office/drawing/2014/main" id="{00F62C22-FACE-43A7-8FB1-9F1A3113C87F}"/>
                </a:ext>
              </a:extLst>
            </p:cNvPr>
            <p:cNvSpPr/>
            <p:nvPr/>
          </p:nvSpPr>
          <p:spPr>
            <a:xfrm>
              <a:off x="5634037" y="3243322"/>
              <a:ext cx="924444" cy="371700"/>
            </a:xfrm>
            <a:custGeom>
              <a:avLst/>
              <a:gdLst>
                <a:gd name="connsiteX0" fmla="*/ 125159 w 924444"/>
                <a:gd name="connsiteY0" fmla="*/ 244923 h 371700"/>
                <a:gd name="connsiteX1" fmla="*/ 853726 w 924444"/>
                <a:gd name="connsiteY1" fmla="*/ 2131 h 371700"/>
                <a:gd name="connsiteX2" fmla="*/ 906399 w 924444"/>
                <a:gd name="connsiteY2" fmla="*/ 28420 h 371700"/>
                <a:gd name="connsiteX3" fmla="*/ 922306 w 924444"/>
                <a:gd name="connsiteY3" fmla="*/ 76235 h 371700"/>
                <a:gd name="connsiteX4" fmla="*/ 895922 w 924444"/>
                <a:gd name="connsiteY4" fmla="*/ 128813 h 371700"/>
                <a:gd name="connsiteX5" fmla="*/ 167450 w 924444"/>
                <a:gd name="connsiteY5" fmla="*/ 371701 h 371700"/>
                <a:gd name="connsiteX6" fmla="*/ 81058 w 924444"/>
                <a:gd name="connsiteY6" fmla="*/ 364176 h 371700"/>
                <a:gd name="connsiteX7" fmla="*/ 0 w 924444"/>
                <a:gd name="connsiteY7" fmla="*/ 357127 h 371700"/>
                <a:gd name="connsiteX8" fmla="*/ 60579 w 924444"/>
                <a:gd name="connsiteY8" fmla="*/ 302835 h 371700"/>
                <a:gd name="connsiteX9" fmla="*/ 125159 w 924444"/>
                <a:gd name="connsiteY9" fmla="*/ 244923 h 371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24444" h="371700">
                  <a:moveTo>
                    <a:pt x="125159" y="244923"/>
                  </a:moveTo>
                  <a:lnTo>
                    <a:pt x="853726" y="2131"/>
                  </a:lnTo>
                  <a:cubicBezTo>
                    <a:pt x="875538" y="-5108"/>
                    <a:pt x="899160" y="6703"/>
                    <a:pt x="906399" y="28420"/>
                  </a:cubicBezTo>
                  <a:lnTo>
                    <a:pt x="922306" y="76235"/>
                  </a:lnTo>
                  <a:cubicBezTo>
                    <a:pt x="929545" y="98047"/>
                    <a:pt x="917829" y="121574"/>
                    <a:pt x="895922" y="128813"/>
                  </a:cubicBezTo>
                  <a:lnTo>
                    <a:pt x="167450" y="371701"/>
                  </a:lnTo>
                  <a:lnTo>
                    <a:pt x="81058" y="364176"/>
                  </a:lnTo>
                  <a:lnTo>
                    <a:pt x="0" y="357127"/>
                  </a:lnTo>
                  <a:lnTo>
                    <a:pt x="60579" y="302835"/>
                  </a:lnTo>
                  <a:lnTo>
                    <a:pt x="125159" y="244923"/>
                  </a:lnTo>
                  <a:close/>
                </a:path>
              </a:pathLst>
            </a:custGeom>
            <a:solidFill>
              <a:srgbClr val="009FD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92" name="Freeform: Shape 391">
              <a:extLst>
                <a:ext uri="{FF2B5EF4-FFF2-40B4-BE49-F238E27FC236}">
                  <a16:creationId xmlns:a16="http://schemas.microsoft.com/office/drawing/2014/main" id="{FC6D0B5A-362A-4705-970A-098D737088E5}"/>
                </a:ext>
              </a:extLst>
            </p:cNvPr>
            <p:cNvSpPr/>
            <p:nvPr/>
          </p:nvSpPr>
          <p:spPr>
            <a:xfrm>
              <a:off x="5780340" y="3295649"/>
              <a:ext cx="778140" cy="319373"/>
            </a:xfrm>
            <a:custGeom>
              <a:avLst/>
              <a:gdLst>
                <a:gd name="connsiteX0" fmla="*/ 0 w 778140"/>
                <a:gd name="connsiteY0" fmla="*/ 255937 h 319373"/>
                <a:gd name="connsiteX1" fmla="*/ 768001 w 778140"/>
                <a:gd name="connsiteY1" fmla="*/ 0 h 319373"/>
                <a:gd name="connsiteX2" fmla="*/ 776002 w 778140"/>
                <a:gd name="connsiteY2" fmla="*/ 23908 h 319373"/>
                <a:gd name="connsiteX3" fmla="*/ 749618 w 778140"/>
                <a:gd name="connsiteY3" fmla="*/ 76486 h 319373"/>
                <a:gd name="connsiteX4" fmla="*/ 21146 w 778140"/>
                <a:gd name="connsiteY4" fmla="*/ 319373 h 319373"/>
                <a:gd name="connsiteX5" fmla="*/ 0 w 778140"/>
                <a:gd name="connsiteY5" fmla="*/ 255937 h 3193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78140" h="319373">
                  <a:moveTo>
                    <a:pt x="0" y="255937"/>
                  </a:moveTo>
                  <a:lnTo>
                    <a:pt x="768001" y="0"/>
                  </a:lnTo>
                  <a:lnTo>
                    <a:pt x="776002" y="23908"/>
                  </a:lnTo>
                  <a:cubicBezTo>
                    <a:pt x="783241" y="45720"/>
                    <a:pt x="771525" y="69247"/>
                    <a:pt x="749618" y="76486"/>
                  </a:cubicBezTo>
                  <a:lnTo>
                    <a:pt x="21146" y="319373"/>
                  </a:lnTo>
                  <a:lnTo>
                    <a:pt x="0" y="255937"/>
                  </a:lnTo>
                  <a:close/>
                </a:path>
              </a:pathLst>
            </a:custGeom>
            <a:solidFill>
              <a:srgbClr val="0071B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93" name="Freeform: Shape 392">
              <a:extLst>
                <a:ext uri="{FF2B5EF4-FFF2-40B4-BE49-F238E27FC236}">
                  <a16:creationId xmlns:a16="http://schemas.microsoft.com/office/drawing/2014/main" id="{3911E92D-E837-4085-BE6F-D7D1645CC5A8}"/>
                </a:ext>
              </a:extLst>
            </p:cNvPr>
            <p:cNvSpPr/>
            <p:nvPr/>
          </p:nvSpPr>
          <p:spPr>
            <a:xfrm>
              <a:off x="5634037" y="3488244"/>
              <a:ext cx="167449" cy="126777"/>
            </a:xfrm>
            <a:custGeom>
              <a:avLst/>
              <a:gdLst>
                <a:gd name="connsiteX0" fmla="*/ 125159 w 167449"/>
                <a:gd name="connsiteY0" fmla="*/ 0 h 126777"/>
                <a:gd name="connsiteX1" fmla="*/ 167450 w 167449"/>
                <a:gd name="connsiteY1" fmla="*/ 126778 h 126777"/>
                <a:gd name="connsiteX2" fmla="*/ 81058 w 167449"/>
                <a:gd name="connsiteY2" fmla="*/ 119253 h 126777"/>
                <a:gd name="connsiteX3" fmla="*/ 0 w 167449"/>
                <a:gd name="connsiteY3" fmla="*/ 112205 h 126777"/>
                <a:gd name="connsiteX4" fmla="*/ 60579 w 167449"/>
                <a:gd name="connsiteY4" fmla="*/ 57912 h 126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7449" h="126777">
                  <a:moveTo>
                    <a:pt x="125159" y="0"/>
                  </a:moveTo>
                  <a:lnTo>
                    <a:pt x="167450" y="126778"/>
                  </a:lnTo>
                  <a:lnTo>
                    <a:pt x="81058" y="119253"/>
                  </a:lnTo>
                  <a:lnTo>
                    <a:pt x="0" y="112205"/>
                  </a:lnTo>
                  <a:lnTo>
                    <a:pt x="60579" y="57912"/>
                  </a:lnTo>
                  <a:close/>
                </a:path>
              </a:pathLst>
            </a:custGeom>
            <a:solidFill>
              <a:srgbClr val="FFE2B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94" name="Freeform: Shape 393">
              <a:extLst>
                <a:ext uri="{FF2B5EF4-FFF2-40B4-BE49-F238E27FC236}">
                  <a16:creationId xmlns:a16="http://schemas.microsoft.com/office/drawing/2014/main" id="{901CDE91-227C-4142-9C72-DDCCB30171B5}"/>
                </a:ext>
              </a:extLst>
            </p:cNvPr>
            <p:cNvSpPr/>
            <p:nvPr/>
          </p:nvSpPr>
          <p:spPr>
            <a:xfrm>
              <a:off x="5634037" y="3546156"/>
              <a:ext cx="81057" cy="61341"/>
            </a:xfrm>
            <a:custGeom>
              <a:avLst/>
              <a:gdLst>
                <a:gd name="connsiteX0" fmla="*/ 60579 w 81057"/>
                <a:gd name="connsiteY0" fmla="*/ 0 h 61341"/>
                <a:gd name="connsiteX1" fmla="*/ 81058 w 81057"/>
                <a:gd name="connsiteY1" fmla="*/ 61341 h 61341"/>
                <a:gd name="connsiteX2" fmla="*/ 0 w 81057"/>
                <a:gd name="connsiteY2" fmla="*/ 54293 h 61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1057" h="61341">
                  <a:moveTo>
                    <a:pt x="60579" y="0"/>
                  </a:moveTo>
                  <a:lnTo>
                    <a:pt x="81058" y="61341"/>
                  </a:lnTo>
                  <a:lnTo>
                    <a:pt x="0" y="54293"/>
                  </a:lnTo>
                  <a:close/>
                </a:path>
              </a:pathLst>
            </a:custGeom>
            <a:solidFill>
              <a:srgbClr val="3D405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95" name="Freeform: Shape 394">
              <a:extLst>
                <a:ext uri="{FF2B5EF4-FFF2-40B4-BE49-F238E27FC236}">
                  <a16:creationId xmlns:a16="http://schemas.microsoft.com/office/drawing/2014/main" id="{34D0F058-E14E-4A84-8522-3163CDC5DB82}"/>
                </a:ext>
              </a:extLst>
            </p:cNvPr>
            <p:cNvSpPr/>
            <p:nvPr/>
          </p:nvSpPr>
          <p:spPr>
            <a:xfrm>
              <a:off x="6413086" y="3243322"/>
              <a:ext cx="145394" cy="153673"/>
            </a:xfrm>
            <a:custGeom>
              <a:avLst/>
              <a:gdLst>
                <a:gd name="connsiteX0" fmla="*/ 0 w 145394"/>
                <a:gd name="connsiteY0" fmla="*/ 26991 h 153673"/>
                <a:gd name="connsiteX1" fmla="*/ 74676 w 145394"/>
                <a:gd name="connsiteY1" fmla="*/ 2131 h 153673"/>
                <a:gd name="connsiteX2" fmla="*/ 127349 w 145394"/>
                <a:gd name="connsiteY2" fmla="*/ 28420 h 153673"/>
                <a:gd name="connsiteX3" fmla="*/ 143256 w 145394"/>
                <a:gd name="connsiteY3" fmla="*/ 76235 h 153673"/>
                <a:gd name="connsiteX4" fmla="*/ 116872 w 145394"/>
                <a:gd name="connsiteY4" fmla="*/ 128813 h 153673"/>
                <a:gd name="connsiteX5" fmla="*/ 42196 w 145394"/>
                <a:gd name="connsiteY5" fmla="*/ 153673 h 153673"/>
                <a:gd name="connsiteX6" fmla="*/ 0 w 145394"/>
                <a:gd name="connsiteY6" fmla="*/ 26991 h 153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5394" h="153673">
                  <a:moveTo>
                    <a:pt x="0" y="26991"/>
                  </a:moveTo>
                  <a:lnTo>
                    <a:pt x="74676" y="2131"/>
                  </a:lnTo>
                  <a:cubicBezTo>
                    <a:pt x="96488" y="-5108"/>
                    <a:pt x="120110" y="6703"/>
                    <a:pt x="127349" y="28420"/>
                  </a:cubicBezTo>
                  <a:lnTo>
                    <a:pt x="143256" y="76235"/>
                  </a:lnTo>
                  <a:cubicBezTo>
                    <a:pt x="150495" y="98047"/>
                    <a:pt x="138779" y="121574"/>
                    <a:pt x="116872" y="128813"/>
                  </a:cubicBezTo>
                  <a:lnTo>
                    <a:pt x="42196" y="153673"/>
                  </a:lnTo>
                  <a:lnTo>
                    <a:pt x="0" y="26991"/>
                  </a:lnTo>
                  <a:close/>
                </a:path>
              </a:pathLst>
            </a:custGeom>
            <a:solidFill>
              <a:srgbClr val="FFD52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96" name="Freeform: Shape 395">
              <a:extLst>
                <a:ext uri="{FF2B5EF4-FFF2-40B4-BE49-F238E27FC236}">
                  <a16:creationId xmlns:a16="http://schemas.microsoft.com/office/drawing/2014/main" id="{73B02DBD-4BB7-407D-AC3F-BBFDC085124C}"/>
                </a:ext>
              </a:extLst>
            </p:cNvPr>
            <p:cNvSpPr/>
            <p:nvPr/>
          </p:nvSpPr>
          <p:spPr>
            <a:xfrm rot="-6505988">
              <a:off x="6345258" y="3317754"/>
              <a:ext cx="133636" cy="46577"/>
            </a:xfrm>
            <a:custGeom>
              <a:avLst/>
              <a:gdLst>
                <a:gd name="connsiteX0" fmla="*/ 0 w 133636"/>
                <a:gd name="connsiteY0" fmla="*/ 0 h 46577"/>
                <a:gd name="connsiteX1" fmla="*/ 133637 w 133636"/>
                <a:gd name="connsiteY1" fmla="*/ 0 h 46577"/>
                <a:gd name="connsiteX2" fmla="*/ 133637 w 133636"/>
                <a:gd name="connsiteY2" fmla="*/ 46578 h 46577"/>
                <a:gd name="connsiteX3" fmla="*/ 0 w 133636"/>
                <a:gd name="connsiteY3" fmla="*/ 46578 h 46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636" h="46577">
                  <a:moveTo>
                    <a:pt x="0" y="0"/>
                  </a:moveTo>
                  <a:lnTo>
                    <a:pt x="133637" y="0"/>
                  </a:lnTo>
                  <a:lnTo>
                    <a:pt x="133637" y="46578"/>
                  </a:lnTo>
                  <a:lnTo>
                    <a:pt x="0" y="46578"/>
                  </a:lnTo>
                  <a:close/>
                </a:path>
              </a:pathLst>
            </a:custGeom>
            <a:solidFill>
              <a:srgbClr val="3D405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97" name="Freeform: Shape 396">
              <a:extLst>
                <a:ext uri="{FF2B5EF4-FFF2-40B4-BE49-F238E27FC236}">
                  <a16:creationId xmlns:a16="http://schemas.microsoft.com/office/drawing/2014/main" id="{3AF0BB3C-395E-4DF9-ADB0-03C5896E311F}"/>
                </a:ext>
              </a:extLst>
            </p:cNvPr>
            <p:cNvSpPr/>
            <p:nvPr/>
          </p:nvSpPr>
          <p:spPr>
            <a:xfrm>
              <a:off x="6434232" y="3295554"/>
              <a:ext cx="124344" cy="101345"/>
            </a:xfrm>
            <a:custGeom>
              <a:avLst/>
              <a:gdLst>
                <a:gd name="connsiteX0" fmla="*/ 0 w 124344"/>
                <a:gd name="connsiteY0" fmla="*/ 38100 h 101345"/>
                <a:gd name="connsiteX1" fmla="*/ 114205 w 124344"/>
                <a:gd name="connsiteY1" fmla="*/ 0 h 101345"/>
                <a:gd name="connsiteX2" fmla="*/ 122206 w 124344"/>
                <a:gd name="connsiteY2" fmla="*/ 23908 h 101345"/>
                <a:gd name="connsiteX3" fmla="*/ 95821 w 124344"/>
                <a:gd name="connsiteY3" fmla="*/ 76486 h 101345"/>
                <a:gd name="connsiteX4" fmla="*/ 21146 w 124344"/>
                <a:gd name="connsiteY4" fmla="*/ 101346 h 101345"/>
                <a:gd name="connsiteX5" fmla="*/ 0 w 124344"/>
                <a:gd name="connsiteY5" fmla="*/ 38100 h 101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4344" h="101345">
                  <a:moveTo>
                    <a:pt x="0" y="38100"/>
                  </a:moveTo>
                  <a:lnTo>
                    <a:pt x="114205" y="0"/>
                  </a:lnTo>
                  <a:lnTo>
                    <a:pt x="122206" y="23908"/>
                  </a:lnTo>
                  <a:cubicBezTo>
                    <a:pt x="129445" y="45720"/>
                    <a:pt x="117729" y="69247"/>
                    <a:pt x="95821" y="76486"/>
                  </a:cubicBezTo>
                  <a:lnTo>
                    <a:pt x="21146" y="101346"/>
                  </a:lnTo>
                  <a:lnTo>
                    <a:pt x="0" y="38100"/>
                  </a:lnTo>
                  <a:close/>
                </a:path>
              </a:pathLst>
            </a:custGeom>
            <a:solidFill>
              <a:srgbClr val="FFC32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grpSp>
        <p:nvGrpSpPr>
          <p:cNvPr id="400" name="Graphic 50">
            <a:extLst>
              <a:ext uri="{FF2B5EF4-FFF2-40B4-BE49-F238E27FC236}">
                <a16:creationId xmlns:a16="http://schemas.microsoft.com/office/drawing/2014/main" id="{BAF34ABD-4AA2-44E6-A28B-BC9B518ED7B9}"/>
              </a:ext>
            </a:extLst>
          </p:cNvPr>
          <p:cNvGrpSpPr/>
          <p:nvPr/>
        </p:nvGrpSpPr>
        <p:grpSpPr>
          <a:xfrm rot="1822954">
            <a:off x="8359341" y="1408210"/>
            <a:ext cx="1338769" cy="1482554"/>
            <a:chOff x="8359341" y="1408210"/>
            <a:chExt cx="1338769" cy="1482554"/>
          </a:xfrm>
        </p:grpSpPr>
        <p:grpSp>
          <p:nvGrpSpPr>
            <p:cNvPr id="401" name="Graphic 50">
              <a:extLst>
                <a:ext uri="{FF2B5EF4-FFF2-40B4-BE49-F238E27FC236}">
                  <a16:creationId xmlns:a16="http://schemas.microsoft.com/office/drawing/2014/main" id="{BAF34ABD-4AA2-44E6-A28B-BC9B518ED7B9}"/>
                </a:ext>
              </a:extLst>
            </p:cNvPr>
            <p:cNvGrpSpPr/>
            <p:nvPr/>
          </p:nvGrpSpPr>
          <p:grpSpPr>
            <a:xfrm>
              <a:off x="8359341" y="1408210"/>
              <a:ext cx="1338769" cy="1482554"/>
              <a:chOff x="8359341" y="1408210"/>
              <a:chExt cx="1338769" cy="1482554"/>
            </a:xfrm>
          </p:grpSpPr>
          <p:sp>
            <p:nvSpPr>
              <p:cNvPr id="402" name="Freeform: Shape 401">
                <a:extLst>
                  <a:ext uri="{FF2B5EF4-FFF2-40B4-BE49-F238E27FC236}">
                    <a16:creationId xmlns:a16="http://schemas.microsoft.com/office/drawing/2014/main" id="{D7FC487C-C719-42A6-8F8C-77303849F8B7}"/>
                  </a:ext>
                </a:extLst>
              </p:cNvPr>
              <p:cNvSpPr/>
              <p:nvPr/>
            </p:nvSpPr>
            <p:spPr>
              <a:xfrm>
                <a:off x="8364527" y="1408210"/>
                <a:ext cx="1157493" cy="1173989"/>
              </a:xfrm>
              <a:custGeom>
                <a:avLst/>
                <a:gdLst>
                  <a:gd name="connsiteX0" fmla="*/ 348379 w 1157493"/>
                  <a:gd name="connsiteY0" fmla="*/ 7322 h 1173989"/>
                  <a:gd name="connsiteX1" fmla="*/ 5288 w 1157493"/>
                  <a:gd name="connsiteY1" fmla="*/ 541103 h 1173989"/>
                  <a:gd name="connsiteX2" fmla="*/ 6146 w 1157493"/>
                  <a:gd name="connsiteY2" fmla="*/ 571869 h 1173989"/>
                  <a:gd name="connsiteX3" fmla="*/ 635177 w 1157493"/>
                  <a:gd name="connsiteY3" fmla="*/ 1168420 h 1173989"/>
                  <a:gd name="connsiteX4" fmla="*/ 666038 w 1157493"/>
                  <a:gd name="connsiteY4" fmla="*/ 1167563 h 1173989"/>
                  <a:gd name="connsiteX5" fmla="*/ 1151146 w 1157493"/>
                  <a:gd name="connsiteY5" fmla="*/ 769703 h 1173989"/>
                  <a:gd name="connsiteX6" fmla="*/ 1150289 w 1157493"/>
                  <a:gd name="connsiteY6" fmla="*/ 738842 h 1173989"/>
                  <a:gd name="connsiteX7" fmla="*/ 379240 w 1157493"/>
                  <a:gd name="connsiteY7" fmla="*/ 6465 h 1173989"/>
                  <a:gd name="connsiteX8" fmla="*/ 348379 w 1157493"/>
                  <a:gd name="connsiteY8" fmla="*/ 7322 h 11739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157493" h="1173989">
                    <a:moveTo>
                      <a:pt x="348379" y="7322"/>
                    </a:moveTo>
                    <a:lnTo>
                      <a:pt x="5288" y="541103"/>
                    </a:lnTo>
                    <a:cubicBezTo>
                      <a:pt x="-1189" y="551200"/>
                      <a:pt x="-2617" y="563678"/>
                      <a:pt x="6146" y="571869"/>
                    </a:cubicBezTo>
                    <a:lnTo>
                      <a:pt x="635177" y="1168420"/>
                    </a:lnTo>
                    <a:cubicBezTo>
                      <a:pt x="643844" y="1176707"/>
                      <a:pt x="656703" y="1175183"/>
                      <a:pt x="666038" y="1167563"/>
                    </a:cubicBezTo>
                    <a:lnTo>
                      <a:pt x="1151146" y="769703"/>
                    </a:lnTo>
                    <a:cubicBezTo>
                      <a:pt x="1160385" y="762083"/>
                      <a:pt x="1159052" y="747129"/>
                      <a:pt x="1150289" y="738842"/>
                    </a:cubicBezTo>
                    <a:lnTo>
                      <a:pt x="379240" y="6465"/>
                    </a:lnTo>
                    <a:cubicBezTo>
                      <a:pt x="370572" y="-1822"/>
                      <a:pt x="354856" y="-2774"/>
                      <a:pt x="348379" y="7322"/>
                    </a:cubicBezTo>
                    <a:close/>
                  </a:path>
                </a:pathLst>
              </a:custGeom>
              <a:solidFill>
                <a:srgbClr val="1E363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03" name="Freeform: Shape 402">
                <a:extLst>
                  <a:ext uri="{FF2B5EF4-FFF2-40B4-BE49-F238E27FC236}">
                    <a16:creationId xmlns:a16="http://schemas.microsoft.com/office/drawing/2014/main" id="{D88F7B7E-0063-435D-89CB-3D4725CB0AE3}"/>
                  </a:ext>
                </a:extLst>
              </p:cNvPr>
              <p:cNvSpPr/>
              <p:nvPr/>
            </p:nvSpPr>
            <p:spPr>
              <a:xfrm>
                <a:off x="8427155" y="1498877"/>
                <a:ext cx="489966" cy="441864"/>
              </a:xfrm>
              <a:custGeom>
                <a:avLst/>
                <a:gdLst>
                  <a:gd name="connsiteX0" fmla="*/ 0 w 489966"/>
                  <a:gd name="connsiteY0" fmla="*/ 431006 h 441864"/>
                  <a:gd name="connsiteX1" fmla="*/ 131255 w 489966"/>
                  <a:gd name="connsiteY1" fmla="*/ 441865 h 441864"/>
                  <a:gd name="connsiteX2" fmla="*/ 489966 w 489966"/>
                  <a:gd name="connsiteY2" fmla="*/ 56864 h 441864"/>
                  <a:gd name="connsiteX3" fmla="*/ 322707 w 489966"/>
                  <a:gd name="connsiteY3" fmla="*/ 0 h 441864"/>
                  <a:gd name="connsiteX4" fmla="*/ 0 w 489966"/>
                  <a:gd name="connsiteY4" fmla="*/ 431006 h 4418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89966" h="441864">
                    <a:moveTo>
                      <a:pt x="0" y="431006"/>
                    </a:moveTo>
                    <a:cubicBezTo>
                      <a:pt x="131255" y="441865"/>
                      <a:pt x="131255" y="441865"/>
                      <a:pt x="131255" y="441865"/>
                    </a:cubicBezTo>
                    <a:lnTo>
                      <a:pt x="489966" y="56864"/>
                    </a:lnTo>
                    <a:cubicBezTo>
                      <a:pt x="413671" y="53435"/>
                      <a:pt x="384524" y="43434"/>
                      <a:pt x="322707" y="0"/>
                    </a:cubicBezTo>
                    <a:lnTo>
                      <a:pt x="0" y="431006"/>
                    </a:lnTo>
                    <a:close/>
                  </a:path>
                </a:pathLst>
              </a:custGeom>
              <a:solidFill>
                <a:srgbClr val="FFFFC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04" name="Freeform: Shape 403">
                <a:extLst>
                  <a:ext uri="{FF2B5EF4-FFF2-40B4-BE49-F238E27FC236}">
                    <a16:creationId xmlns:a16="http://schemas.microsoft.com/office/drawing/2014/main" id="{921E4A9C-DCD5-44A5-B045-183DEDAFB157}"/>
                  </a:ext>
                </a:extLst>
              </p:cNvPr>
              <p:cNvSpPr/>
              <p:nvPr/>
            </p:nvSpPr>
            <p:spPr>
              <a:xfrm>
                <a:off x="9100899" y="2511863"/>
                <a:ext cx="234179" cy="378901"/>
              </a:xfrm>
              <a:custGeom>
                <a:avLst/>
                <a:gdLst>
                  <a:gd name="connsiteX0" fmla="*/ 18724 w 234179"/>
                  <a:gd name="connsiteY0" fmla="*/ 109249 h 378901"/>
                  <a:gd name="connsiteX1" fmla="*/ 134452 w 234179"/>
                  <a:gd name="connsiteY1" fmla="*/ 300892 h 378901"/>
                  <a:gd name="connsiteX2" fmla="*/ 178744 w 234179"/>
                  <a:gd name="connsiteY2" fmla="*/ 330324 h 378901"/>
                  <a:gd name="connsiteX3" fmla="*/ 234179 w 234179"/>
                  <a:gd name="connsiteY3" fmla="*/ 378902 h 378901"/>
                  <a:gd name="connsiteX4" fmla="*/ 174838 w 234179"/>
                  <a:gd name="connsiteY4" fmla="*/ 145825 h 378901"/>
                  <a:gd name="connsiteX5" fmla="*/ 626 w 234179"/>
                  <a:gd name="connsiteY5" fmla="*/ 14666 h 378901"/>
                  <a:gd name="connsiteX6" fmla="*/ 18724 w 234179"/>
                  <a:gd name="connsiteY6" fmla="*/ 109249 h 3789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34179" h="378901">
                    <a:moveTo>
                      <a:pt x="18724" y="109249"/>
                    </a:moveTo>
                    <a:cubicBezTo>
                      <a:pt x="87970" y="180306"/>
                      <a:pt x="121975" y="232217"/>
                      <a:pt x="134452" y="300892"/>
                    </a:cubicBezTo>
                    <a:cubicBezTo>
                      <a:pt x="144644" y="356899"/>
                      <a:pt x="101686" y="416907"/>
                      <a:pt x="178744" y="330324"/>
                    </a:cubicBezTo>
                    <a:lnTo>
                      <a:pt x="234179" y="378902"/>
                    </a:lnTo>
                    <a:cubicBezTo>
                      <a:pt x="227607" y="263554"/>
                      <a:pt x="223511" y="224692"/>
                      <a:pt x="174838" y="145825"/>
                    </a:cubicBezTo>
                    <a:cubicBezTo>
                      <a:pt x="147692" y="101915"/>
                      <a:pt x="-11185" y="-46770"/>
                      <a:pt x="626" y="14666"/>
                    </a:cubicBezTo>
                    <a:lnTo>
                      <a:pt x="18724" y="109249"/>
                    </a:lnTo>
                    <a:close/>
                  </a:path>
                </a:pathLst>
              </a:custGeom>
              <a:solidFill>
                <a:srgbClr val="FB303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05" name="Freeform: Shape 404">
                <a:extLst>
                  <a:ext uri="{FF2B5EF4-FFF2-40B4-BE49-F238E27FC236}">
                    <a16:creationId xmlns:a16="http://schemas.microsoft.com/office/drawing/2014/main" id="{38422558-DD8C-42CB-A180-D2AD9C24EC8A}"/>
                  </a:ext>
                </a:extLst>
              </p:cNvPr>
              <p:cNvSpPr/>
              <p:nvPr/>
            </p:nvSpPr>
            <p:spPr>
              <a:xfrm>
                <a:off x="8359341" y="1958279"/>
                <a:ext cx="877450" cy="712368"/>
              </a:xfrm>
              <a:custGeom>
                <a:avLst/>
                <a:gdLst>
                  <a:gd name="connsiteX0" fmla="*/ 5902 w 877450"/>
                  <a:gd name="connsiteY0" fmla="*/ 1227 h 712368"/>
                  <a:gd name="connsiteX1" fmla="*/ 178400 w 877450"/>
                  <a:gd name="connsiteY1" fmla="*/ 4465 h 712368"/>
                  <a:gd name="connsiteX2" fmla="*/ 874963 w 877450"/>
                  <a:gd name="connsiteY2" fmla="*/ 671215 h 712368"/>
                  <a:gd name="connsiteX3" fmla="*/ 743137 w 877450"/>
                  <a:gd name="connsiteY3" fmla="*/ 711792 h 712368"/>
                  <a:gd name="connsiteX4" fmla="*/ 683225 w 877450"/>
                  <a:gd name="connsiteY4" fmla="*/ 679883 h 712368"/>
                  <a:gd name="connsiteX5" fmla="*/ 676938 w 877450"/>
                  <a:gd name="connsiteY5" fmla="*/ 673977 h 712368"/>
                  <a:gd name="connsiteX6" fmla="*/ 6759 w 877450"/>
                  <a:gd name="connsiteY6" fmla="*/ 31992 h 712368"/>
                  <a:gd name="connsiteX7" fmla="*/ 5902 w 877450"/>
                  <a:gd name="connsiteY7" fmla="*/ 1227 h 7123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77450" h="712368">
                    <a:moveTo>
                      <a:pt x="5902" y="1227"/>
                    </a:moveTo>
                    <a:cubicBezTo>
                      <a:pt x="9712" y="-2774"/>
                      <a:pt x="178209" y="4275"/>
                      <a:pt x="178400" y="4465"/>
                    </a:cubicBezTo>
                    <a:lnTo>
                      <a:pt x="874963" y="671215"/>
                    </a:lnTo>
                    <a:cubicBezTo>
                      <a:pt x="893156" y="688646"/>
                      <a:pt x="807717" y="716745"/>
                      <a:pt x="743137" y="711792"/>
                    </a:cubicBezTo>
                    <a:cubicBezTo>
                      <a:pt x="713895" y="709506"/>
                      <a:pt x="701894" y="697504"/>
                      <a:pt x="683225" y="679883"/>
                    </a:cubicBezTo>
                    <a:lnTo>
                      <a:pt x="676938" y="673977"/>
                    </a:lnTo>
                    <a:lnTo>
                      <a:pt x="6759" y="31992"/>
                    </a:lnTo>
                    <a:cubicBezTo>
                      <a:pt x="-1908" y="23706"/>
                      <a:pt x="-2289" y="9894"/>
                      <a:pt x="5902" y="1227"/>
                    </a:cubicBezTo>
                    <a:close/>
                  </a:path>
                </a:pathLst>
              </a:custGeom>
              <a:solidFill>
                <a:srgbClr val="1E363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06" name="Freeform: Shape 405">
                <a:extLst>
                  <a:ext uri="{FF2B5EF4-FFF2-40B4-BE49-F238E27FC236}">
                    <a16:creationId xmlns:a16="http://schemas.microsoft.com/office/drawing/2014/main" id="{5F28349C-6797-49DB-886D-293CEDC012BD}"/>
                  </a:ext>
                </a:extLst>
              </p:cNvPr>
              <p:cNvSpPr/>
              <p:nvPr/>
            </p:nvSpPr>
            <p:spPr>
              <a:xfrm>
                <a:off x="8530944" y="1474483"/>
                <a:ext cx="1167165" cy="1160794"/>
              </a:xfrm>
              <a:custGeom>
                <a:avLst/>
                <a:gdLst>
                  <a:gd name="connsiteX0" fmla="*/ 432945 w 1167165"/>
                  <a:gd name="connsiteY0" fmla="*/ 6773 h 1160794"/>
                  <a:gd name="connsiteX1" fmla="*/ 5939 w 1167165"/>
                  <a:gd name="connsiteY1" fmla="*/ 457305 h 1160794"/>
                  <a:gd name="connsiteX2" fmla="*/ 6796 w 1167165"/>
                  <a:gd name="connsiteY2" fmla="*/ 488071 h 1160794"/>
                  <a:gd name="connsiteX3" fmla="*/ 703360 w 1167165"/>
                  <a:gd name="connsiteY3" fmla="*/ 1154821 h 1160794"/>
                  <a:gd name="connsiteX4" fmla="*/ 734221 w 1167165"/>
                  <a:gd name="connsiteY4" fmla="*/ 1153964 h 1160794"/>
                  <a:gd name="connsiteX5" fmla="*/ 1161226 w 1167165"/>
                  <a:gd name="connsiteY5" fmla="*/ 703431 h 1160794"/>
                  <a:gd name="connsiteX6" fmla="*/ 1160369 w 1167165"/>
                  <a:gd name="connsiteY6" fmla="*/ 672570 h 1160794"/>
                  <a:gd name="connsiteX7" fmla="*/ 463806 w 1167165"/>
                  <a:gd name="connsiteY7" fmla="*/ 5820 h 1160794"/>
                  <a:gd name="connsiteX8" fmla="*/ 432945 w 1167165"/>
                  <a:gd name="connsiteY8" fmla="*/ 6773 h 11607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167165" h="1160794">
                    <a:moveTo>
                      <a:pt x="432945" y="6773"/>
                    </a:moveTo>
                    <a:lnTo>
                      <a:pt x="5939" y="457305"/>
                    </a:lnTo>
                    <a:cubicBezTo>
                      <a:pt x="-2348" y="465973"/>
                      <a:pt x="-1871" y="479784"/>
                      <a:pt x="6796" y="488071"/>
                    </a:cubicBezTo>
                    <a:lnTo>
                      <a:pt x="703360" y="1154821"/>
                    </a:lnTo>
                    <a:cubicBezTo>
                      <a:pt x="712027" y="1163108"/>
                      <a:pt x="725934" y="1162727"/>
                      <a:pt x="734221" y="1153964"/>
                    </a:cubicBezTo>
                    <a:lnTo>
                      <a:pt x="1161226" y="703431"/>
                    </a:lnTo>
                    <a:cubicBezTo>
                      <a:pt x="1169513" y="694763"/>
                      <a:pt x="1169037" y="680857"/>
                      <a:pt x="1160369" y="672570"/>
                    </a:cubicBezTo>
                    <a:lnTo>
                      <a:pt x="463806" y="5820"/>
                    </a:lnTo>
                    <a:cubicBezTo>
                      <a:pt x="455043" y="-2276"/>
                      <a:pt x="441136" y="-1895"/>
                      <a:pt x="432945" y="6773"/>
                    </a:cubicBezTo>
                    <a:close/>
                  </a:path>
                </a:pathLst>
              </a:custGeom>
              <a:solidFill>
                <a:srgbClr val="3A6E6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07" name="Freeform: Shape 406">
                <a:extLst>
                  <a:ext uri="{FF2B5EF4-FFF2-40B4-BE49-F238E27FC236}">
                    <a16:creationId xmlns:a16="http://schemas.microsoft.com/office/drawing/2014/main" id="{6EDEC615-519F-4C66-80AB-6EA815D47B62}"/>
                  </a:ext>
                </a:extLst>
              </p:cNvPr>
              <p:cNvSpPr/>
              <p:nvPr/>
            </p:nvSpPr>
            <p:spPr>
              <a:xfrm>
                <a:off x="8761677" y="1694928"/>
                <a:ext cx="435095" cy="441834"/>
              </a:xfrm>
              <a:custGeom>
                <a:avLst/>
                <a:gdLst>
                  <a:gd name="connsiteX0" fmla="*/ 288509 w 435095"/>
                  <a:gd name="connsiteY0" fmla="*/ 5973 h 441834"/>
                  <a:gd name="connsiteX1" fmla="*/ 428336 w 435095"/>
                  <a:gd name="connsiteY1" fmla="*/ 138466 h 441834"/>
                  <a:gd name="connsiteX2" fmla="*/ 429193 w 435095"/>
                  <a:gd name="connsiteY2" fmla="*/ 169327 h 441834"/>
                  <a:gd name="connsiteX3" fmla="*/ 177352 w 435095"/>
                  <a:gd name="connsiteY3" fmla="*/ 435075 h 441834"/>
                  <a:gd name="connsiteX4" fmla="*/ 146491 w 435095"/>
                  <a:gd name="connsiteY4" fmla="*/ 435932 h 441834"/>
                  <a:gd name="connsiteX5" fmla="*/ 6759 w 435095"/>
                  <a:gd name="connsiteY5" fmla="*/ 303344 h 441834"/>
                  <a:gd name="connsiteX6" fmla="*/ 5902 w 435095"/>
                  <a:gd name="connsiteY6" fmla="*/ 272578 h 441834"/>
                  <a:gd name="connsiteX7" fmla="*/ 257743 w 435095"/>
                  <a:gd name="connsiteY7" fmla="*/ 6831 h 441834"/>
                  <a:gd name="connsiteX8" fmla="*/ 288509 w 435095"/>
                  <a:gd name="connsiteY8" fmla="*/ 5973 h 4418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35095" h="441834">
                    <a:moveTo>
                      <a:pt x="288509" y="5973"/>
                    </a:moveTo>
                    <a:lnTo>
                      <a:pt x="428336" y="138466"/>
                    </a:lnTo>
                    <a:cubicBezTo>
                      <a:pt x="437004" y="146753"/>
                      <a:pt x="437385" y="160564"/>
                      <a:pt x="429193" y="169327"/>
                    </a:cubicBezTo>
                    <a:lnTo>
                      <a:pt x="177352" y="435075"/>
                    </a:lnTo>
                    <a:cubicBezTo>
                      <a:pt x="169065" y="443742"/>
                      <a:pt x="155254" y="444124"/>
                      <a:pt x="146491" y="435932"/>
                    </a:cubicBezTo>
                    <a:lnTo>
                      <a:pt x="6759" y="303344"/>
                    </a:lnTo>
                    <a:cubicBezTo>
                      <a:pt x="-1908" y="295057"/>
                      <a:pt x="-2289" y="281246"/>
                      <a:pt x="5902" y="272578"/>
                    </a:cubicBezTo>
                    <a:lnTo>
                      <a:pt x="257743" y="6831"/>
                    </a:lnTo>
                    <a:cubicBezTo>
                      <a:pt x="265935" y="-1932"/>
                      <a:pt x="279841" y="-2313"/>
                      <a:pt x="288509" y="597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grpSp>
            <p:nvGrpSpPr>
              <p:cNvPr id="408" name="Graphic 50">
                <a:extLst>
                  <a:ext uri="{FF2B5EF4-FFF2-40B4-BE49-F238E27FC236}">
                    <a16:creationId xmlns:a16="http://schemas.microsoft.com/office/drawing/2014/main" id="{BAF34ABD-4AA2-44E6-A28B-BC9B518ED7B9}"/>
                  </a:ext>
                </a:extLst>
              </p:cNvPr>
              <p:cNvGrpSpPr/>
              <p:nvPr/>
            </p:nvGrpSpPr>
            <p:grpSpPr>
              <a:xfrm>
                <a:off x="8825261" y="1751059"/>
                <a:ext cx="315928" cy="334312"/>
                <a:chOff x="8825261" y="1751059"/>
                <a:chExt cx="315928" cy="334312"/>
              </a:xfrm>
              <a:solidFill>
                <a:srgbClr val="999999"/>
              </a:solidFill>
            </p:grpSpPr>
            <p:sp>
              <p:nvSpPr>
                <p:cNvPr id="409" name="Freeform: Shape 408">
                  <a:extLst>
                    <a:ext uri="{FF2B5EF4-FFF2-40B4-BE49-F238E27FC236}">
                      <a16:creationId xmlns:a16="http://schemas.microsoft.com/office/drawing/2014/main" id="{D9074FDB-0253-458A-A04A-80350A4867A3}"/>
                    </a:ext>
                  </a:extLst>
                </p:cNvPr>
                <p:cNvSpPr/>
                <p:nvPr/>
              </p:nvSpPr>
              <p:spPr>
                <a:xfrm>
                  <a:off x="8825261" y="1751059"/>
                  <a:ext cx="233156" cy="245348"/>
                </a:xfrm>
                <a:custGeom>
                  <a:avLst/>
                  <a:gdLst>
                    <a:gd name="connsiteX0" fmla="*/ 11279 w 233156"/>
                    <a:gd name="connsiteY0" fmla="*/ 243308 h 245348"/>
                    <a:gd name="connsiteX1" fmla="*/ 2040 w 233156"/>
                    <a:gd name="connsiteY1" fmla="*/ 243594 h 245348"/>
                    <a:gd name="connsiteX2" fmla="*/ 1754 w 233156"/>
                    <a:gd name="connsiteY2" fmla="*/ 234355 h 245348"/>
                    <a:gd name="connsiteX3" fmla="*/ 221877 w 233156"/>
                    <a:gd name="connsiteY3" fmla="*/ 2040 h 245348"/>
                    <a:gd name="connsiteX4" fmla="*/ 231116 w 233156"/>
                    <a:gd name="connsiteY4" fmla="*/ 1754 h 245348"/>
                    <a:gd name="connsiteX5" fmla="*/ 231402 w 233156"/>
                    <a:gd name="connsiteY5" fmla="*/ 10994 h 245348"/>
                    <a:gd name="connsiteX6" fmla="*/ 11279 w 233156"/>
                    <a:gd name="connsiteY6" fmla="*/ 243308 h 2453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33156" h="245348">
                      <a:moveTo>
                        <a:pt x="11279" y="243308"/>
                      </a:moveTo>
                      <a:cubicBezTo>
                        <a:pt x="8803" y="245880"/>
                        <a:pt x="4707" y="246071"/>
                        <a:pt x="2040" y="243594"/>
                      </a:cubicBezTo>
                      <a:cubicBezTo>
                        <a:pt x="-532" y="241118"/>
                        <a:pt x="-722" y="237022"/>
                        <a:pt x="1754" y="234355"/>
                      </a:cubicBezTo>
                      <a:lnTo>
                        <a:pt x="221877" y="2040"/>
                      </a:lnTo>
                      <a:cubicBezTo>
                        <a:pt x="224354" y="-532"/>
                        <a:pt x="228449" y="-722"/>
                        <a:pt x="231116" y="1754"/>
                      </a:cubicBezTo>
                      <a:cubicBezTo>
                        <a:pt x="233688" y="4231"/>
                        <a:pt x="233879" y="8327"/>
                        <a:pt x="231402" y="10994"/>
                      </a:cubicBezTo>
                      <a:lnTo>
                        <a:pt x="11279" y="243308"/>
                      </a:lnTo>
                      <a:close/>
                    </a:path>
                  </a:pathLst>
                </a:custGeom>
                <a:solidFill>
                  <a:srgbClr val="99999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10" name="Freeform: Shape 409">
                  <a:extLst>
                    <a:ext uri="{FF2B5EF4-FFF2-40B4-BE49-F238E27FC236}">
                      <a16:creationId xmlns:a16="http://schemas.microsoft.com/office/drawing/2014/main" id="{E558DDEC-A0D3-41EE-ACFF-CBD104AFEC88}"/>
                    </a:ext>
                  </a:extLst>
                </p:cNvPr>
                <p:cNvSpPr/>
                <p:nvPr/>
              </p:nvSpPr>
              <p:spPr>
                <a:xfrm>
                  <a:off x="8866599" y="1795540"/>
                  <a:ext cx="233156" cy="245382"/>
                </a:xfrm>
                <a:custGeom>
                  <a:avLst/>
                  <a:gdLst>
                    <a:gd name="connsiteX0" fmla="*/ 11279 w 233156"/>
                    <a:gd name="connsiteY0" fmla="*/ 243308 h 245382"/>
                    <a:gd name="connsiteX1" fmla="*/ 2040 w 233156"/>
                    <a:gd name="connsiteY1" fmla="*/ 243594 h 245382"/>
                    <a:gd name="connsiteX2" fmla="*/ 1754 w 233156"/>
                    <a:gd name="connsiteY2" fmla="*/ 234355 h 245382"/>
                    <a:gd name="connsiteX3" fmla="*/ 221877 w 233156"/>
                    <a:gd name="connsiteY3" fmla="*/ 2040 h 245382"/>
                    <a:gd name="connsiteX4" fmla="*/ 231116 w 233156"/>
                    <a:gd name="connsiteY4" fmla="*/ 1754 h 245382"/>
                    <a:gd name="connsiteX5" fmla="*/ 231402 w 233156"/>
                    <a:gd name="connsiteY5" fmla="*/ 10994 h 245382"/>
                    <a:gd name="connsiteX6" fmla="*/ 11279 w 233156"/>
                    <a:gd name="connsiteY6" fmla="*/ 243308 h 2453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33156" h="245382">
                      <a:moveTo>
                        <a:pt x="11279" y="243308"/>
                      </a:moveTo>
                      <a:cubicBezTo>
                        <a:pt x="8803" y="245975"/>
                        <a:pt x="4707" y="246071"/>
                        <a:pt x="2040" y="243594"/>
                      </a:cubicBezTo>
                      <a:cubicBezTo>
                        <a:pt x="-532" y="241118"/>
                        <a:pt x="-722" y="237022"/>
                        <a:pt x="1754" y="234355"/>
                      </a:cubicBezTo>
                      <a:lnTo>
                        <a:pt x="221877" y="2040"/>
                      </a:lnTo>
                      <a:cubicBezTo>
                        <a:pt x="224354" y="-532"/>
                        <a:pt x="228449" y="-722"/>
                        <a:pt x="231116" y="1754"/>
                      </a:cubicBezTo>
                      <a:cubicBezTo>
                        <a:pt x="233688" y="4231"/>
                        <a:pt x="233879" y="8327"/>
                        <a:pt x="231402" y="10994"/>
                      </a:cubicBezTo>
                      <a:lnTo>
                        <a:pt x="11279" y="243308"/>
                      </a:lnTo>
                      <a:close/>
                    </a:path>
                  </a:pathLst>
                </a:custGeom>
                <a:solidFill>
                  <a:srgbClr val="99999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11" name="Freeform: Shape 410">
                  <a:extLst>
                    <a:ext uri="{FF2B5EF4-FFF2-40B4-BE49-F238E27FC236}">
                      <a16:creationId xmlns:a16="http://schemas.microsoft.com/office/drawing/2014/main" id="{9E50FD30-F489-4AB0-8DF7-D4733D6CFBB6}"/>
                    </a:ext>
                  </a:extLst>
                </p:cNvPr>
                <p:cNvSpPr/>
                <p:nvPr/>
              </p:nvSpPr>
              <p:spPr>
                <a:xfrm>
                  <a:off x="8907938" y="1839927"/>
                  <a:ext cx="233251" cy="245443"/>
                </a:xfrm>
                <a:custGeom>
                  <a:avLst/>
                  <a:gdLst>
                    <a:gd name="connsiteX0" fmla="*/ 11279 w 233251"/>
                    <a:gd name="connsiteY0" fmla="*/ 243404 h 245443"/>
                    <a:gd name="connsiteX1" fmla="*/ 2040 w 233251"/>
                    <a:gd name="connsiteY1" fmla="*/ 243689 h 245443"/>
                    <a:gd name="connsiteX2" fmla="*/ 1754 w 233251"/>
                    <a:gd name="connsiteY2" fmla="*/ 234450 h 245443"/>
                    <a:gd name="connsiteX3" fmla="*/ 221972 w 233251"/>
                    <a:gd name="connsiteY3" fmla="*/ 2040 h 245443"/>
                    <a:gd name="connsiteX4" fmla="*/ 231212 w 233251"/>
                    <a:gd name="connsiteY4" fmla="*/ 1754 h 245443"/>
                    <a:gd name="connsiteX5" fmla="*/ 231497 w 233251"/>
                    <a:gd name="connsiteY5" fmla="*/ 10994 h 245443"/>
                    <a:gd name="connsiteX6" fmla="*/ 11279 w 233251"/>
                    <a:gd name="connsiteY6" fmla="*/ 243404 h 2454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33251" h="245443">
                      <a:moveTo>
                        <a:pt x="11279" y="243404"/>
                      </a:moveTo>
                      <a:cubicBezTo>
                        <a:pt x="8803" y="245975"/>
                        <a:pt x="4612" y="246166"/>
                        <a:pt x="2040" y="243689"/>
                      </a:cubicBezTo>
                      <a:cubicBezTo>
                        <a:pt x="-532" y="241213"/>
                        <a:pt x="-722" y="237117"/>
                        <a:pt x="1754" y="234450"/>
                      </a:cubicBezTo>
                      <a:lnTo>
                        <a:pt x="221972" y="2040"/>
                      </a:lnTo>
                      <a:cubicBezTo>
                        <a:pt x="224449" y="-532"/>
                        <a:pt x="228545" y="-722"/>
                        <a:pt x="231212" y="1754"/>
                      </a:cubicBezTo>
                      <a:cubicBezTo>
                        <a:pt x="233783" y="4231"/>
                        <a:pt x="233974" y="8327"/>
                        <a:pt x="231497" y="10994"/>
                      </a:cubicBezTo>
                      <a:lnTo>
                        <a:pt x="11279" y="243404"/>
                      </a:lnTo>
                      <a:close/>
                    </a:path>
                  </a:pathLst>
                </a:custGeom>
                <a:solidFill>
                  <a:srgbClr val="99999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</p:grpSp>
        <p:sp>
          <p:nvSpPr>
            <p:cNvPr id="412" name="Freeform: Shape 411">
              <a:extLst>
                <a:ext uri="{FF2B5EF4-FFF2-40B4-BE49-F238E27FC236}">
                  <a16:creationId xmlns:a16="http://schemas.microsoft.com/office/drawing/2014/main" id="{BAD7FBB2-CED9-4A7F-8FDC-5A1054B0F8E2}"/>
                </a:ext>
              </a:extLst>
            </p:cNvPr>
            <p:cNvSpPr/>
            <p:nvPr/>
          </p:nvSpPr>
          <p:spPr>
            <a:xfrm>
              <a:off x="8725358" y="1532093"/>
              <a:ext cx="518071" cy="281705"/>
            </a:xfrm>
            <a:custGeom>
              <a:avLst/>
              <a:gdLst>
                <a:gd name="connsiteX0" fmla="*/ 15647 w 518071"/>
                <a:gd name="connsiteY0" fmla="*/ 278918 h 281705"/>
                <a:gd name="connsiteX1" fmla="*/ 2788 w 518071"/>
                <a:gd name="connsiteY1" fmla="*/ 279204 h 281705"/>
                <a:gd name="connsiteX2" fmla="*/ 2502 w 518071"/>
                <a:gd name="connsiteY2" fmla="*/ 266345 h 281705"/>
                <a:gd name="connsiteX3" fmla="*/ 255677 w 518071"/>
                <a:gd name="connsiteY3" fmla="*/ 2788 h 281705"/>
                <a:gd name="connsiteX4" fmla="*/ 268536 w 518071"/>
                <a:gd name="connsiteY4" fmla="*/ 2502 h 281705"/>
                <a:gd name="connsiteX5" fmla="*/ 268726 w 518071"/>
                <a:gd name="connsiteY5" fmla="*/ 2693 h 281705"/>
                <a:gd name="connsiteX6" fmla="*/ 515233 w 518071"/>
                <a:gd name="connsiteY6" fmla="*/ 234150 h 281705"/>
                <a:gd name="connsiteX7" fmla="*/ 515614 w 518071"/>
                <a:gd name="connsiteY7" fmla="*/ 247009 h 281705"/>
                <a:gd name="connsiteX8" fmla="*/ 502755 w 518071"/>
                <a:gd name="connsiteY8" fmla="*/ 247390 h 281705"/>
                <a:gd name="connsiteX9" fmla="*/ 262630 w 518071"/>
                <a:gd name="connsiteY9" fmla="*/ 21933 h 281705"/>
                <a:gd name="connsiteX10" fmla="*/ 15647 w 518071"/>
                <a:gd name="connsiteY10" fmla="*/ 278918 h 281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18071" h="281705">
                  <a:moveTo>
                    <a:pt x="15647" y="278918"/>
                  </a:moveTo>
                  <a:cubicBezTo>
                    <a:pt x="12122" y="282537"/>
                    <a:pt x="6407" y="282633"/>
                    <a:pt x="2788" y="279204"/>
                  </a:cubicBezTo>
                  <a:cubicBezTo>
                    <a:pt x="-832" y="275679"/>
                    <a:pt x="-927" y="269964"/>
                    <a:pt x="2502" y="266345"/>
                  </a:cubicBezTo>
                  <a:lnTo>
                    <a:pt x="255677" y="2788"/>
                  </a:lnTo>
                  <a:cubicBezTo>
                    <a:pt x="259201" y="-832"/>
                    <a:pt x="264916" y="-927"/>
                    <a:pt x="268536" y="2502"/>
                  </a:cubicBezTo>
                  <a:lnTo>
                    <a:pt x="268726" y="2693"/>
                  </a:lnTo>
                  <a:lnTo>
                    <a:pt x="515233" y="234150"/>
                  </a:lnTo>
                  <a:cubicBezTo>
                    <a:pt x="518853" y="237579"/>
                    <a:pt x="519043" y="243390"/>
                    <a:pt x="515614" y="247009"/>
                  </a:cubicBezTo>
                  <a:cubicBezTo>
                    <a:pt x="512185" y="250628"/>
                    <a:pt x="506375" y="250819"/>
                    <a:pt x="502755" y="247390"/>
                  </a:cubicBezTo>
                  <a:lnTo>
                    <a:pt x="262630" y="21933"/>
                  </a:lnTo>
                  <a:lnTo>
                    <a:pt x="15647" y="278918"/>
                  </a:lnTo>
                  <a:close/>
                </a:path>
              </a:pathLst>
            </a:custGeom>
            <a:solidFill>
              <a:srgbClr val="5A8A7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grpSp>
        <p:nvGrpSpPr>
          <p:cNvPr id="222" name="Graphic 53">
            <a:extLst>
              <a:ext uri="{FF2B5EF4-FFF2-40B4-BE49-F238E27FC236}">
                <a16:creationId xmlns:a16="http://schemas.microsoft.com/office/drawing/2014/main" id="{5E20D5EF-8789-4BD7-B4CD-C6F09AEF99B6}"/>
              </a:ext>
            </a:extLst>
          </p:cNvPr>
          <p:cNvGrpSpPr/>
          <p:nvPr/>
        </p:nvGrpSpPr>
        <p:grpSpPr>
          <a:xfrm rot="626658">
            <a:off x="6220518" y="88284"/>
            <a:ext cx="2317273" cy="1890225"/>
            <a:chOff x="5795949" y="3167093"/>
            <a:chExt cx="600710" cy="527646"/>
          </a:xfrm>
        </p:grpSpPr>
        <p:grpSp>
          <p:nvGrpSpPr>
            <p:cNvPr id="224" name="Graphic 53">
              <a:extLst>
                <a:ext uri="{FF2B5EF4-FFF2-40B4-BE49-F238E27FC236}">
                  <a16:creationId xmlns:a16="http://schemas.microsoft.com/office/drawing/2014/main" id="{5E20D5EF-8789-4BD7-B4CD-C6F09AEF99B6}"/>
                </a:ext>
              </a:extLst>
            </p:cNvPr>
            <p:cNvGrpSpPr/>
            <p:nvPr/>
          </p:nvGrpSpPr>
          <p:grpSpPr>
            <a:xfrm>
              <a:off x="5815028" y="3200058"/>
              <a:ext cx="581631" cy="494681"/>
              <a:chOff x="5815028" y="3200058"/>
              <a:chExt cx="581631" cy="494681"/>
            </a:xfrm>
            <a:solidFill>
              <a:srgbClr val="F4C63C"/>
            </a:solidFill>
          </p:grpSpPr>
          <p:sp>
            <p:nvSpPr>
              <p:cNvPr id="250" name="Freeform: Shape 56">
                <a:extLst>
                  <a:ext uri="{FF2B5EF4-FFF2-40B4-BE49-F238E27FC236}">
                    <a16:creationId xmlns:a16="http://schemas.microsoft.com/office/drawing/2014/main" id="{1F941D7F-379B-42F1-AC32-FA7EF8FAAF1D}"/>
                  </a:ext>
                </a:extLst>
              </p:cNvPr>
              <p:cNvSpPr/>
              <p:nvPr/>
            </p:nvSpPr>
            <p:spPr>
              <a:xfrm rot="2232065">
                <a:off x="5800527" y="3368629"/>
                <a:ext cx="610633" cy="157539"/>
              </a:xfrm>
              <a:custGeom>
                <a:avLst/>
                <a:gdLst>
                  <a:gd name="connsiteX0" fmla="*/ 0 w 610633"/>
                  <a:gd name="connsiteY0" fmla="*/ 0 h 157539"/>
                  <a:gd name="connsiteX1" fmla="*/ 610634 w 610633"/>
                  <a:gd name="connsiteY1" fmla="*/ 0 h 157539"/>
                  <a:gd name="connsiteX2" fmla="*/ 610634 w 610633"/>
                  <a:gd name="connsiteY2" fmla="*/ 157540 h 157539"/>
                  <a:gd name="connsiteX3" fmla="*/ 0 w 610633"/>
                  <a:gd name="connsiteY3" fmla="*/ 157540 h 1575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10633" h="157539">
                    <a:moveTo>
                      <a:pt x="0" y="0"/>
                    </a:moveTo>
                    <a:lnTo>
                      <a:pt x="610634" y="0"/>
                    </a:lnTo>
                    <a:lnTo>
                      <a:pt x="610634" y="157540"/>
                    </a:lnTo>
                    <a:lnTo>
                      <a:pt x="0" y="157540"/>
                    </a:lnTo>
                    <a:close/>
                  </a:path>
                </a:pathLst>
              </a:custGeom>
              <a:solidFill>
                <a:schemeClr val="bg2">
                  <a:lumMod val="5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grpSp>
            <p:nvGrpSpPr>
              <p:cNvPr id="251" name="Graphic 53">
                <a:extLst>
                  <a:ext uri="{FF2B5EF4-FFF2-40B4-BE49-F238E27FC236}">
                    <a16:creationId xmlns:a16="http://schemas.microsoft.com/office/drawing/2014/main" id="{5E20D5EF-8789-4BD7-B4CD-C6F09AEF99B6}"/>
                  </a:ext>
                </a:extLst>
              </p:cNvPr>
              <p:cNvGrpSpPr/>
              <p:nvPr/>
            </p:nvGrpSpPr>
            <p:grpSpPr>
              <a:xfrm>
                <a:off x="5845396" y="3320509"/>
                <a:ext cx="448151" cy="351567"/>
                <a:chOff x="5845396" y="3320509"/>
                <a:chExt cx="448151" cy="351567"/>
              </a:xfrm>
            </p:grpSpPr>
            <p:grpSp>
              <p:nvGrpSpPr>
                <p:cNvPr id="252" name="Graphic 53">
                  <a:extLst>
                    <a:ext uri="{FF2B5EF4-FFF2-40B4-BE49-F238E27FC236}">
                      <a16:creationId xmlns:a16="http://schemas.microsoft.com/office/drawing/2014/main" id="{5E20D5EF-8789-4BD7-B4CD-C6F09AEF99B6}"/>
                    </a:ext>
                  </a:extLst>
                </p:cNvPr>
                <p:cNvGrpSpPr/>
                <p:nvPr/>
              </p:nvGrpSpPr>
              <p:grpSpPr>
                <a:xfrm>
                  <a:off x="5845396" y="3320509"/>
                  <a:ext cx="183260" cy="151542"/>
                  <a:chOff x="5845396" y="3320509"/>
                  <a:chExt cx="183260" cy="151542"/>
                </a:xfrm>
              </p:grpSpPr>
              <p:sp>
                <p:nvSpPr>
                  <p:cNvPr id="268" name="Freeform: Shape 59">
                    <a:extLst>
                      <a:ext uri="{FF2B5EF4-FFF2-40B4-BE49-F238E27FC236}">
                        <a16:creationId xmlns:a16="http://schemas.microsoft.com/office/drawing/2014/main" id="{0F0F1009-D070-49FA-B841-4861DB3450D2}"/>
                      </a:ext>
                    </a:extLst>
                  </p:cNvPr>
                  <p:cNvSpPr/>
                  <p:nvPr/>
                </p:nvSpPr>
                <p:spPr>
                  <a:xfrm>
                    <a:off x="5845396" y="3320509"/>
                    <a:ext cx="18288" cy="24288"/>
                  </a:xfrm>
                  <a:custGeom>
                    <a:avLst/>
                    <a:gdLst>
                      <a:gd name="connsiteX0" fmla="*/ 18288 w 18288"/>
                      <a:gd name="connsiteY0" fmla="*/ 0 h 24288"/>
                      <a:gd name="connsiteX1" fmla="*/ 0 w 18288"/>
                      <a:gd name="connsiteY1" fmla="*/ 24289 h 242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288" h="24288">
                        <a:moveTo>
                          <a:pt x="18288" y="0"/>
                        </a:moveTo>
                        <a:lnTo>
                          <a:pt x="0" y="24289"/>
                        </a:lnTo>
                      </a:path>
                    </a:pathLst>
                  </a:custGeom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69" name="Freeform: Shape 60">
                    <a:extLst>
                      <a:ext uri="{FF2B5EF4-FFF2-40B4-BE49-F238E27FC236}">
                        <a16:creationId xmlns:a16="http://schemas.microsoft.com/office/drawing/2014/main" id="{B54A59A0-5B0B-42F9-A8B8-CBB5C68A88A5}"/>
                      </a:ext>
                    </a:extLst>
                  </p:cNvPr>
                  <p:cNvSpPr/>
                  <p:nvPr/>
                </p:nvSpPr>
                <p:spPr>
                  <a:xfrm>
                    <a:off x="5869685" y="3343560"/>
                    <a:ext cx="14763" cy="19621"/>
                  </a:xfrm>
                  <a:custGeom>
                    <a:avLst/>
                    <a:gdLst>
                      <a:gd name="connsiteX0" fmla="*/ 14764 w 14763"/>
                      <a:gd name="connsiteY0" fmla="*/ 0 h 19621"/>
                      <a:gd name="connsiteX1" fmla="*/ 0 w 14763"/>
                      <a:gd name="connsiteY1" fmla="*/ 19622 h 196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63" h="19621">
                        <a:moveTo>
                          <a:pt x="14764" y="0"/>
                        </a:moveTo>
                        <a:lnTo>
                          <a:pt x="0" y="19622"/>
                        </a:lnTo>
                      </a:path>
                    </a:pathLst>
                  </a:custGeom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398" name="Freeform: Shape 61">
                    <a:extLst>
                      <a:ext uri="{FF2B5EF4-FFF2-40B4-BE49-F238E27FC236}">
                        <a16:creationId xmlns:a16="http://schemas.microsoft.com/office/drawing/2014/main" id="{92DBB8A2-E379-448E-BAC6-B2E0DDBA217A}"/>
                      </a:ext>
                    </a:extLst>
                  </p:cNvPr>
                  <p:cNvSpPr/>
                  <p:nvPr/>
                </p:nvSpPr>
                <p:spPr>
                  <a:xfrm>
                    <a:off x="5918929" y="3380803"/>
                    <a:ext cx="14763" cy="19526"/>
                  </a:xfrm>
                  <a:custGeom>
                    <a:avLst/>
                    <a:gdLst>
                      <a:gd name="connsiteX0" fmla="*/ 14764 w 14763"/>
                      <a:gd name="connsiteY0" fmla="*/ 0 h 19526"/>
                      <a:gd name="connsiteX1" fmla="*/ 0 w 14763"/>
                      <a:gd name="connsiteY1" fmla="*/ 19526 h 19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63" h="19526">
                        <a:moveTo>
                          <a:pt x="14764" y="0"/>
                        </a:moveTo>
                        <a:lnTo>
                          <a:pt x="0" y="19526"/>
                        </a:lnTo>
                      </a:path>
                    </a:pathLst>
                  </a:custGeom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413" name="Freeform: Shape 62">
                    <a:extLst>
                      <a:ext uri="{FF2B5EF4-FFF2-40B4-BE49-F238E27FC236}">
                        <a16:creationId xmlns:a16="http://schemas.microsoft.com/office/drawing/2014/main" id="{3CAC74D4-8C0F-4FE4-AE41-04313DD478FA}"/>
                      </a:ext>
                    </a:extLst>
                  </p:cNvPr>
                  <p:cNvSpPr/>
                  <p:nvPr/>
                </p:nvSpPr>
                <p:spPr>
                  <a:xfrm>
                    <a:off x="5893974" y="3361943"/>
                    <a:ext cx="14763" cy="19526"/>
                  </a:xfrm>
                  <a:custGeom>
                    <a:avLst/>
                    <a:gdLst>
                      <a:gd name="connsiteX0" fmla="*/ 14764 w 14763"/>
                      <a:gd name="connsiteY0" fmla="*/ 0 h 19526"/>
                      <a:gd name="connsiteX1" fmla="*/ 0 w 14763"/>
                      <a:gd name="connsiteY1" fmla="*/ 19526 h 19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63" h="19526">
                        <a:moveTo>
                          <a:pt x="14764" y="0"/>
                        </a:moveTo>
                        <a:lnTo>
                          <a:pt x="0" y="19526"/>
                        </a:lnTo>
                      </a:path>
                    </a:pathLst>
                  </a:custGeom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414" name="Freeform: Shape 63">
                    <a:extLst>
                      <a:ext uri="{FF2B5EF4-FFF2-40B4-BE49-F238E27FC236}">
                        <a16:creationId xmlns:a16="http://schemas.microsoft.com/office/drawing/2014/main" id="{58059EA1-11D4-41F4-9DAB-58CAD2D8F874}"/>
                      </a:ext>
                    </a:extLst>
                  </p:cNvPr>
                  <p:cNvSpPr/>
                  <p:nvPr/>
                </p:nvSpPr>
                <p:spPr>
                  <a:xfrm>
                    <a:off x="5940456" y="3392328"/>
                    <a:ext cx="18288" cy="24193"/>
                  </a:xfrm>
                  <a:custGeom>
                    <a:avLst/>
                    <a:gdLst>
                      <a:gd name="connsiteX0" fmla="*/ 18288 w 18288"/>
                      <a:gd name="connsiteY0" fmla="*/ 0 h 24193"/>
                      <a:gd name="connsiteX1" fmla="*/ 0 w 18288"/>
                      <a:gd name="connsiteY1" fmla="*/ 24194 h 241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288" h="24193">
                        <a:moveTo>
                          <a:pt x="18288" y="0"/>
                        </a:moveTo>
                        <a:lnTo>
                          <a:pt x="0" y="24194"/>
                        </a:lnTo>
                      </a:path>
                    </a:pathLst>
                  </a:custGeom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415" name="Freeform: Shape 64">
                    <a:extLst>
                      <a:ext uri="{FF2B5EF4-FFF2-40B4-BE49-F238E27FC236}">
                        <a16:creationId xmlns:a16="http://schemas.microsoft.com/office/drawing/2014/main" id="{05A70FCB-161F-4279-BF16-1B6F60170A5F}"/>
                      </a:ext>
                    </a:extLst>
                  </p:cNvPr>
                  <p:cNvSpPr/>
                  <p:nvPr/>
                </p:nvSpPr>
                <p:spPr>
                  <a:xfrm>
                    <a:off x="5964745" y="3415378"/>
                    <a:ext cx="14763" cy="19526"/>
                  </a:xfrm>
                  <a:custGeom>
                    <a:avLst/>
                    <a:gdLst>
                      <a:gd name="connsiteX0" fmla="*/ 14764 w 14763"/>
                      <a:gd name="connsiteY0" fmla="*/ 0 h 19526"/>
                      <a:gd name="connsiteX1" fmla="*/ 0 w 14763"/>
                      <a:gd name="connsiteY1" fmla="*/ 19526 h 19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63" h="19526">
                        <a:moveTo>
                          <a:pt x="14764" y="0"/>
                        </a:moveTo>
                        <a:lnTo>
                          <a:pt x="0" y="19526"/>
                        </a:lnTo>
                      </a:path>
                    </a:pathLst>
                  </a:custGeom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416" name="Freeform: Shape 65">
                    <a:extLst>
                      <a:ext uri="{FF2B5EF4-FFF2-40B4-BE49-F238E27FC236}">
                        <a16:creationId xmlns:a16="http://schemas.microsoft.com/office/drawing/2014/main" id="{82E5C83D-E12E-421D-930C-2045C855BFB1}"/>
                      </a:ext>
                    </a:extLst>
                  </p:cNvPr>
                  <p:cNvSpPr/>
                  <p:nvPr/>
                </p:nvSpPr>
                <p:spPr>
                  <a:xfrm>
                    <a:off x="6013894" y="3452526"/>
                    <a:ext cx="14763" cy="19526"/>
                  </a:xfrm>
                  <a:custGeom>
                    <a:avLst/>
                    <a:gdLst>
                      <a:gd name="connsiteX0" fmla="*/ 14764 w 14763"/>
                      <a:gd name="connsiteY0" fmla="*/ 0 h 19526"/>
                      <a:gd name="connsiteX1" fmla="*/ 0 w 14763"/>
                      <a:gd name="connsiteY1" fmla="*/ 19526 h 19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63" h="19526">
                        <a:moveTo>
                          <a:pt x="14764" y="0"/>
                        </a:moveTo>
                        <a:lnTo>
                          <a:pt x="0" y="19526"/>
                        </a:lnTo>
                      </a:path>
                    </a:pathLst>
                  </a:custGeom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417" name="Freeform: Shape 66">
                    <a:extLst>
                      <a:ext uri="{FF2B5EF4-FFF2-40B4-BE49-F238E27FC236}">
                        <a16:creationId xmlns:a16="http://schemas.microsoft.com/office/drawing/2014/main" id="{AC527C24-53AF-4C8E-8BBB-DDE3F3AA1A7C}"/>
                      </a:ext>
                    </a:extLst>
                  </p:cNvPr>
                  <p:cNvSpPr/>
                  <p:nvPr/>
                </p:nvSpPr>
                <p:spPr>
                  <a:xfrm>
                    <a:off x="5989033" y="3433666"/>
                    <a:ext cx="14763" cy="19526"/>
                  </a:xfrm>
                  <a:custGeom>
                    <a:avLst/>
                    <a:gdLst>
                      <a:gd name="connsiteX0" fmla="*/ 14764 w 14763"/>
                      <a:gd name="connsiteY0" fmla="*/ 0 h 19526"/>
                      <a:gd name="connsiteX1" fmla="*/ 0 w 14763"/>
                      <a:gd name="connsiteY1" fmla="*/ 19526 h 19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63" h="19526">
                        <a:moveTo>
                          <a:pt x="14764" y="0"/>
                        </a:moveTo>
                        <a:lnTo>
                          <a:pt x="0" y="19526"/>
                        </a:lnTo>
                      </a:path>
                    </a:pathLst>
                  </a:custGeom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grpSp>
              <p:nvGrpSpPr>
                <p:cNvPr id="253" name="Graphic 53">
                  <a:extLst>
                    <a:ext uri="{FF2B5EF4-FFF2-40B4-BE49-F238E27FC236}">
                      <a16:creationId xmlns:a16="http://schemas.microsoft.com/office/drawing/2014/main" id="{5E20D5EF-8789-4BD7-B4CD-C6F09AEF99B6}"/>
                    </a:ext>
                  </a:extLst>
                </p:cNvPr>
                <p:cNvGrpSpPr/>
                <p:nvPr/>
              </p:nvGrpSpPr>
              <p:grpSpPr>
                <a:xfrm>
                  <a:off x="6037516" y="3465575"/>
                  <a:ext cx="256032" cy="206502"/>
                  <a:chOff x="6037516" y="3465575"/>
                  <a:chExt cx="256032" cy="206502"/>
                </a:xfrm>
              </p:grpSpPr>
              <p:sp>
                <p:nvSpPr>
                  <p:cNvPr id="254" name="Freeform: Shape 68">
                    <a:extLst>
                      <a:ext uri="{FF2B5EF4-FFF2-40B4-BE49-F238E27FC236}">
                        <a16:creationId xmlns:a16="http://schemas.microsoft.com/office/drawing/2014/main" id="{EEDEB2FA-17FD-4A19-91AA-14BD5A7163D2}"/>
                      </a:ext>
                    </a:extLst>
                  </p:cNvPr>
                  <p:cNvSpPr/>
                  <p:nvPr/>
                </p:nvSpPr>
                <p:spPr>
                  <a:xfrm>
                    <a:off x="6037516" y="3465575"/>
                    <a:ext cx="18288" cy="24288"/>
                  </a:xfrm>
                  <a:custGeom>
                    <a:avLst/>
                    <a:gdLst>
                      <a:gd name="connsiteX0" fmla="*/ 18288 w 18288"/>
                      <a:gd name="connsiteY0" fmla="*/ 0 h 24288"/>
                      <a:gd name="connsiteX1" fmla="*/ 0 w 18288"/>
                      <a:gd name="connsiteY1" fmla="*/ 24289 h 242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288" h="24288">
                        <a:moveTo>
                          <a:pt x="18288" y="0"/>
                        </a:moveTo>
                        <a:lnTo>
                          <a:pt x="0" y="24289"/>
                        </a:lnTo>
                      </a:path>
                    </a:pathLst>
                  </a:custGeom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58" name="Freeform: Shape 69">
                    <a:extLst>
                      <a:ext uri="{FF2B5EF4-FFF2-40B4-BE49-F238E27FC236}">
                        <a16:creationId xmlns:a16="http://schemas.microsoft.com/office/drawing/2014/main" id="{36CCD47F-8596-4F6B-B072-E9B99B823C51}"/>
                      </a:ext>
                    </a:extLst>
                  </p:cNvPr>
                  <p:cNvSpPr/>
                  <p:nvPr/>
                </p:nvSpPr>
                <p:spPr>
                  <a:xfrm>
                    <a:off x="6061804" y="3488626"/>
                    <a:ext cx="14763" cy="19621"/>
                  </a:xfrm>
                  <a:custGeom>
                    <a:avLst/>
                    <a:gdLst>
                      <a:gd name="connsiteX0" fmla="*/ 14764 w 14763"/>
                      <a:gd name="connsiteY0" fmla="*/ 0 h 19621"/>
                      <a:gd name="connsiteX1" fmla="*/ 0 w 14763"/>
                      <a:gd name="connsiteY1" fmla="*/ 19621 h 196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63" h="19621">
                        <a:moveTo>
                          <a:pt x="14764" y="0"/>
                        </a:moveTo>
                        <a:lnTo>
                          <a:pt x="0" y="19621"/>
                        </a:lnTo>
                      </a:path>
                    </a:pathLst>
                  </a:custGeom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59" name="Freeform: Shape 99">
                    <a:extLst>
                      <a:ext uri="{FF2B5EF4-FFF2-40B4-BE49-F238E27FC236}">
                        <a16:creationId xmlns:a16="http://schemas.microsoft.com/office/drawing/2014/main" id="{791A2F47-387B-40AB-B76D-4AC71F902FD3}"/>
                      </a:ext>
                    </a:extLst>
                  </p:cNvPr>
                  <p:cNvSpPr/>
                  <p:nvPr/>
                </p:nvSpPr>
                <p:spPr>
                  <a:xfrm>
                    <a:off x="6110953" y="3525868"/>
                    <a:ext cx="14763" cy="19526"/>
                  </a:xfrm>
                  <a:custGeom>
                    <a:avLst/>
                    <a:gdLst>
                      <a:gd name="connsiteX0" fmla="*/ 14764 w 14763"/>
                      <a:gd name="connsiteY0" fmla="*/ 0 h 19526"/>
                      <a:gd name="connsiteX1" fmla="*/ 0 w 14763"/>
                      <a:gd name="connsiteY1" fmla="*/ 19526 h 19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63" h="19526">
                        <a:moveTo>
                          <a:pt x="14764" y="0"/>
                        </a:moveTo>
                        <a:lnTo>
                          <a:pt x="0" y="19526"/>
                        </a:lnTo>
                      </a:path>
                    </a:pathLst>
                  </a:custGeom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60" name="Freeform: Shape 100">
                    <a:extLst>
                      <a:ext uri="{FF2B5EF4-FFF2-40B4-BE49-F238E27FC236}">
                        <a16:creationId xmlns:a16="http://schemas.microsoft.com/office/drawing/2014/main" id="{224D1AEB-F30D-490B-ADF6-5FCE0678C2BA}"/>
                      </a:ext>
                    </a:extLst>
                  </p:cNvPr>
                  <p:cNvSpPr/>
                  <p:nvPr/>
                </p:nvSpPr>
                <p:spPr>
                  <a:xfrm>
                    <a:off x="6085998" y="3507009"/>
                    <a:ext cx="14763" cy="19526"/>
                  </a:xfrm>
                  <a:custGeom>
                    <a:avLst/>
                    <a:gdLst>
                      <a:gd name="connsiteX0" fmla="*/ 14764 w 14763"/>
                      <a:gd name="connsiteY0" fmla="*/ 0 h 19526"/>
                      <a:gd name="connsiteX1" fmla="*/ 0 w 14763"/>
                      <a:gd name="connsiteY1" fmla="*/ 19526 h 19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63" h="19526">
                        <a:moveTo>
                          <a:pt x="14764" y="0"/>
                        </a:moveTo>
                        <a:lnTo>
                          <a:pt x="0" y="19526"/>
                        </a:lnTo>
                      </a:path>
                    </a:pathLst>
                  </a:custGeom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61" name="Freeform: Shape 101">
                    <a:extLst>
                      <a:ext uri="{FF2B5EF4-FFF2-40B4-BE49-F238E27FC236}">
                        <a16:creationId xmlns:a16="http://schemas.microsoft.com/office/drawing/2014/main" id="{B622D342-E765-42E7-AFDE-520B57328953}"/>
                      </a:ext>
                    </a:extLst>
                  </p:cNvPr>
                  <p:cNvSpPr/>
                  <p:nvPr/>
                </p:nvSpPr>
                <p:spPr>
                  <a:xfrm>
                    <a:off x="6132480" y="3537394"/>
                    <a:ext cx="18383" cy="24193"/>
                  </a:xfrm>
                  <a:custGeom>
                    <a:avLst/>
                    <a:gdLst>
                      <a:gd name="connsiteX0" fmla="*/ 18383 w 18383"/>
                      <a:gd name="connsiteY0" fmla="*/ 0 h 24193"/>
                      <a:gd name="connsiteX1" fmla="*/ 0 w 18383"/>
                      <a:gd name="connsiteY1" fmla="*/ 24193 h 241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383" h="24193">
                        <a:moveTo>
                          <a:pt x="18383" y="0"/>
                        </a:moveTo>
                        <a:lnTo>
                          <a:pt x="0" y="24193"/>
                        </a:lnTo>
                      </a:path>
                    </a:pathLst>
                  </a:custGeom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62" name="Freeform: Shape 102">
                    <a:extLst>
                      <a:ext uri="{FF2B5EF4-FFF2-40B4-BE49-F238E27FC236}">
                        <a16:creationId xmlns:a16="http://schemas.microsoft.com/office/drawing/2014/main" id="{7F23AECD-0050-4D00-ACC8-259A9207D970}"/>
                      </a:ext>
                    </a:extLst>
                  </p:cNvPr>
                  <p:cNvSpPr/>
                  <p:nvPr/>
                </p:nvSpPr>
                <p:spPr>
                  <a:xfrm>
                    <a:off x="6156769" y="3560444"/>
                    <a:ext cx="14763" cy="19526"/>
                  </a:xfrm>
                  <a:custGeom>
                    <a:avLst/>
                    <a:gdLst>
                      <a:gd name="connsiteX0" fmla="*/ 14764 w 14763"/>
                      <a:gd name="connsiteY0" fmla="*/ 0 h 19526"/>
                      <a:gd name="connsiteX1" fmla="*/ 0 w 14763"/>
                      <a:gd name="connsiteY1" fmla="*/ 19526 h 19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63" h="19526">
                        <a:moveTo>
                          <a:pt x="14764" y="0"/>
                        </a:moveTo>
                        <a:lnTo>
                          <a:pt x="0" y="19526"/>
                        </a:lnTo>
                      </a:path>
                    </a:pathLst>
                  </a:custGeom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63" name="Freeform: Shape 103">
                    <a:extLst>
                      <a:ext uri="{FF2B5EF4-FFF2-40B4-BE49-F238E27FC236}">
                        <a16:creationId xmlns:a16="http://schemas.microsoft.com/office/drawing/2014/main" id="{E564FEBD-C1E0-4DE4-80AB-0D257B7F667A}"/>
                      </a:ext>
                    </a:extLst>
                  </p:cNvPr>
                  <p:cNvSpPr/>
                  <p:nvPr/>
                </p:nvSpPr>
                <p:spPr>
                  <a:xfrm>
                    <a:off x="6206013" y="3597592"/>
                    <a:ext cx="14763" cy="19526"/>
                  </a:xfrm>
                  <a:custGeom>
                    <a:avLst/>
                    <a:gdLst>
                      <a:gd name="connsiteX0" fmla="*/ 14764 w 14763"/>
                      <a:gd name="connsiteY0" fmla="*/ 0 h 19526"/>
                      <a:gd name="connsiteX1" fmla="*/ 0 w 14763"/>
                      <a:gd name="connsiteY1" fmla="*/ 19526 h 19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63" h="19526">
                        <a:moveTo>
                          <a:pt x="14764" y="0"/>
                        </a:moveTo>
                        <a:lnTo>
                          <a:pt x="0" y="19526"/>
                        </a:lnTo>
                      </a:path>
                    </a:pathLst>
                  </a:custGeom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64" name="Freeform: Shape 104">
                    <a:extLst>
                      <a:ext uri="{FF2B5EF4-FFF2-40B4-BE49-F238E27FC236}">
                        <a16:creationId xmlns:a16="http://schemas.microsoft.com/office/drawing/2014/main" id="{435B5D73-B3ED-4642-BAF4-F89415DBAB6A}"/>
                      </a:ext>
                    </a:extLst>
                  </p:cNvPr>
                  <p:cNvSpPr/>
                  <p:nvPr/>
                </p:nvSpPr>
                <p:spPr>
                  <a:xfrm>
                    <a:off x="6181057" y="3578732"/>
                    <a:ext cx="14763" cy="19526"/>
                  </a:xfrm>
                  <a:custGeom>
                    <a:avLst/>
                    <a:gdLst>
                      <a:gd name="connsiteX0" fmla="*/ 14764 w 14763"/>
                      <a:gd name="connsiteY0" fmla="*/ 0 h 19526"/>
                      <a:gd name="connsiteX1" fmla="*/ 0 w 14763"/>
                      <a:gd name="connsiteY1" fmla="*/ 19526 h 19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63" h="19526">
                        <a:moveTo>
                          <a:pt x="14764" y="0"/>
                        </a:moveTo>
                        <a:lnTo>
                          <a:pt x="0" y="19526"/>
                        </a:lnTo>
                      </a:path>
                    </a:pathLst>
                  </a:custGeom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65" name="Freeform: Shape 105">
                    <a:extLst>
                      <a:ext uri="{FF2B5EF4-FFF2-40B4-BE49-F238E27FC236}">
                        <a16:creationId xmlns:a16="http://schemas.microsoft.com/office/drawing/2014/main" id="{4C464F78-7D17-4486-953B-631C41097C4C}"/>
                      </a:ext>
                    </a:extLst>
                  </p:cNvPr>
                  <p:cNvSpPr/>
                  <p:nvPr/>
                </p:nvSpPr>
                <p:spPr>
                  <a:xfrm>
                    <a:off x="6230206" y="3611117"/>
                    <a:ext cx="18287" cy="24288"/>
                  </a:xfrm>
                  <a:custGeom>
                    <a:avLst/>
                    <a:gdLst>
                      <a:gd name="connsiteX0" fmla="*/ 18288 w 18287"/>
                      <a:gd name="connsiteY0" fmla="*/ 0 h 24288"/>
                      <a:gd name="connsiteX1" fmla="*/ 0 w 18287"/>
                      <a:gd name="connsiteY1" fmla="*/ 24289 h 242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287" h="24288">
                        <a:moveTo>
                          <a:pt x="18288" y="0"/>
                        </a:moveTo>
                        <a:lnTo>
                          <a:pt x="0" y="24289"/>
                        </a:lnTo>
                      </a:path>
                    </a:pathLst>
                  </a:custGeom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66" name="Freeform: Shape 106">
                    <a:extLst>
                      <a:ext uri="{FF2B5EF4-FFF2-40B4-BE49-F238E27FC236}">
                        <a16:creationId xmlns:a16="http://schemas.microsoft.com/office/drawing/2014/main" id="{7A24FC97-2415-4BDE-8DBF-EDA41D89D9E9}"/>
                      </a:ext>
                    </a:extLst>
                  </p:cNvPr>
                  <p:cNvSpPr/>
                  <p:nvPr/>
                </p:nvSpPr>
                <p:spPr>
                  <a:xfrm>
                    <a:off x="6254495" y="3634263"/>
                    <a:ext cx="14763" cy="19526"/>
                  </a:xfrm>
                  <a:custGeom>
                    <a:avLst/>
                    <a:gdLst>
                      <a:gd name="connsiteX0" fmla="*/ 14764 w 14763"/>
                      <a:gd name="connsiteY0" fmla="*/ 0 h 19526"/>
                      <a:gd name="connsiteX1" fmla="*/ 0 w 14763"/>
                      <a:gd name="connsiteY1" fmla="*/ 19526 h 19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63" h="19526">
                        <a:moveTo>
                          <a:pt x="14764" y="0"/>
                        </a:moveTo>
                        <a:lnTo>
                          <a:pt x="0" y="19526"/>
                        </a:lnTo>
                      </a:path>
                    </a:pathLst>
                  </a:custGeom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67" name="Freeform: Shape 107">
                    <a:extLst>
                      <a:ext uri="{FF2B5EF4-FFF2-40B4-BE49-F238E27FC236}">
                        <a16:creationId xmlns:a16="http://schemas.microsoft.com/office/drawing/2014/main" id="{706FE40F-25BD-4D7A-81FE-48A5928D5E50}"/>
                      </a:ext>
                    </a:extLst>
                  </p:cNvPr>
                  <p:cNvSpPr/>
                  <p:nvPr/>
                </p:nvSpPr>
                <p:spPr>
                  <a:xfrm>
                    <a:off x="6278784" y="3652551"/>
                    <a:ext cx="14763" cy="19526"/>
                  </a:xfrm>
                  <a:custGeom>
                    <a:avLst/>
                    <a:gdLst>
                      <a:gd name="connsiteX0" fmla="*/ 14764 w 14763"/>
                      <a:gd name="connsiteY0" fmla="*/ 0 h 19526"/>
                      <a:gd name="connsiteX1" fmla="*/ 0 w 14763"/>
                      <a:gd name="connsiteY1" fmla="*/ 19526 h 19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63" h="19526">
                        <a:moveTo>
                          <a:pt x="14764" y="0"/>
                        </a:moveTo>
                        <a:lnTo>
                          <a:pt x="0" y="19526"/>
                        </a:lnTo>
                      </a:path>
                    </a:pathLst>
                  </a:custGeom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</p:grpSp>
        </p:grpSp>
        <p:grpSp>
          <p:nvGrpSpPr>
            <p:cNvPr id="225" name="Graphic 53">
              <a:extLst>
                <a:ext uri="{FF2B5EF4-FFF2-40B4-BE49-F238E27FC236}">
                  <a16:creationId xmlns:a16="http://schemas.microsoft.com/office/drawing/2014/main" id="{5E20D5EF-8789-4BD7-B4CD-C6F09AEF99B6}"/>
                </a:ext>
              </a:extLst>
            </p:cNvPr>
            <p:cNvGrpSpPr/>
            <p:nvPr/>
          </p:nvGrpSpPr>
          <p:grpSpPr>
            <a:xfrm>
              <a:off x="5795949" y="3167093"/>
              <a:ext cx="581631" cy="494681"/>
              <a:chOff x="5795949" y="3167093"/>
              <a:chExt cx="581631" cy="494681"/>
            </a:xfrm>
            <a:solidFill>
              <a:srgbClr val="E9684D"/>
            </a:solidFill>
          </p:grpSpPr>
          <p:sp>
            <p:nvSpPr>
              <p:cNvPr id="226" name="Freeform: Shape 109">
                <a:extLst>
                  <a:ext uri="{FF2B5EF4-FFF2-40B4-BE49-F238E27FC236}">
                    <a16:creationId xmlns:a16="http://schemas.microsoft.com/office/drawing/2014/main" id="{7074EEF3-262B-4D06-A300-BC033A8D8B8B}"/>
                  </a:ext>
                </a:extLst>
              </p:cNvPr>
              <p:cNvSpPr/>
              <p:nvPr/>
            </p:nvSpPr>
            <p:spPr>
              <a:xfrm rot="2232065">
                <a:off x="5781448" y="3335663"/>
                <a:ext cx="610633" cy="157539"/>
              </a:xfrm>
              <a:custGeom>
                <a:avLst/>
                <a:gdLst>
                  <a:gd name="connsiteX0" fmla="*/ 0 w 610633"/>
                  <a:gd name="connsiteY0" fmla="*/ 0 h 157539"/>
                  <a:gd name="connsiteX1" fmla="*/ 610634 w 610633"/>
                  <a:gd name="connsiteY1" fmla="*/ 0 h 157539"/>
                  <a:gd name="connsiteX2" fmla="*/ 610634 w 610633"/>
                  <a:gd name="connsiteY2" fmla="*/ 157540 h 157539"/>
                  <a:gd name="connsiteX3" fmla="*/ 0 w 610633"/>
                  <a:gd name="connsiteY3" fmla="*/ 157540 h 1575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10633" h="157539">
                    <a:moveTo>
                      <a:pt x="0" y="0"/>
                    </a:moveTo>
                    <a:lnTo>
                      <a:pt x="610634" y="0"/>
                    </a:lnTo>
                    <a:lnTo>
                      <a:pt x="610634" y="157540"/>
                    </a:lnTo>
                    <a:lnTo>
                      <a:pt x="0" y="157540"/>
                    </a:lnTo>
                    <a:close/>
                  </a:path>
                </a:pathLst>
              </a:custGeom>
              <a:solidFill>
                <a:srgbClr val="E9684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grpSp>
            <p:nvGrpSpPr>
              <p:cNvPr id="227" name="Graphic 53">
                <a:extLst>
                  <a:ext uri="{FF2B5EF4-FFF2-40B4-BE49-F238E27FC236}">
                    <a16:creationId xmlns:a16="http://schemas.microsoft.com/office/drawing/2014/main" id="{5E20D5EF-8789-4BD7-B4CD-C6F09AEF99B6}"/>
                  </a:ext>
                </a:extLst>
              </p:cNvPr>
              <p:cNvGrpSpPr/>
              <p:nvPr/>
            </p:nvGrpSpPr>
            <p:grpSpPr>
              <a:xfrm>
                <a:off x="5826346" y="3287553"/>
                <a:ext cx="448151" cy="351567"/>
                <a:chOff x="5826346" y="3287553"/>
                <a:chExt cx="448151" cy="351567"/>
              </a:xfrm>
            </p:grpSpPr>
            <p:grpSp>
              <p:nvGrpSpPr>
                <p:cNvPr id="229" name="Graphic 53">
                  <a:extLst>
                    <a:ext uri="{FF2B5EF4-FFF2-40B4-BE49-F238E27FC236}">
                      <a16:creationId xmlns:a16="http://schemas.microsoft.com/office/drawing/2014/main" id="{5E20D5EF-8789-4BD7-B4CD-C6F09AEF99B6}"/>
                    </a:ext>
                  </a:extLst>
                </p:cNvPr>
                <p:cNvGrpSpPr/>
                <p:nvPr/>
              </p:nvGrpSpPr>
              <p:grpSpPr>
                <a:xfrm>
                  <a:off x="5826346" y="3287553"/>
                  <a:ext cx="183260" cy="151542"/>
                  <a:chOff x="5826346" y="3287553"/>
                  <a:chExt cx="183260" cy="151542"/>
                </a:xfrm>
              </p:grpSpPr>
              <p:sp>
                <p:nvSpPr>
                  <p:cNvPr id="242" name="Freeform: Shape 112">
                    <a:extLst>
                      <a:ext uri="{FF2B5EF4-FFF2-40B4-BE49-F238E27FC236}">
                        <a16:creationId xmlns:a16="http://schemas.microsoft.com/office/drawing/2014/main" id="{32F2EF7C-8620-4BBF-8B6A-DA695D0DD18E}"/>
                      </a:ext>
                    </a:extLst>
                  </p:cNvPr>
                  <p:cNvSpPr/>
                  <p:nvPr/>
                </p:nvSpPr>
                <p:spPr>
                  <a:xfrm>
                    <a:off x="5826346" y="3287553"/>
                    <a:ext cx="18288" cy="24193"/>
                  </a:xfrm>
                  <a:custGeom>
                    <a:avLst/>
                    <a:gdLst>
                      <a:gd name="connsiteX0" fmla="*/ 18288 w 18288"/>
                      <a:gd name="connsiteY0" fmla="*/ 0 h 24193"/>
                      <a:gd name="connsiteX1" fmla="*/ 0 w 18288"/>
                      <a:gd name="connsiteY1" fmla="*/ 24193 h 241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288" h="24193">
                        <a:moveTo>
                          <a:pt x="18288" y="0"/>
                        </a:moveTo>
                        <a:lnTo>
                          <a:pt x="0" y="24193"/>
                        </a:lnTo>
                      </a:path>
                    </a:pathLst>
                  </a:custGeom>
                  <a:ln w="9525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43" name="Freeform: Shape 113">
                    <a:extLst>
                      <a:ext uri="{FF2B5EF4-FFF2-40B4-BE49-F238E27FC236}">
                        <a16:creationId xmlns:a16="http://schemas.microsoft.com/office/drawing/2014/main" id="{698949DF-8A42-4331-9CE3-E9A57D2AD3B5}"/>
                      </a:ext>
                    </a:extLst>
                  </p:cNvPr>
                  <p:cNvSpPr/>
                  <p:nvPr/>
                </p:nvSpPr>
                <p:spPr>
                  <a:xfrm>
                    <a:off x="5850635" y="3310603"/>
                    <a:ext cx="14763" cy="19526"/>
                  </a:xfrm>
                  <a:custGeom>
                    <a:avLst/>
                    <a:gdLst>
                      <a:gd name="connsiteX0" fmla="*/ 14764 w 14763"/>
                      <a:gd name="connsiteY0" fmla="*/ 0 h 19526"/>
                      <a:gd name="connsiteX1" fmla="*/ 0 w 14763"/>
                      <a:gd name="connsiteY1" fmla="*/ 19526 h 19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63" h="19526">
                        <a:moveTo>
                          <a:pt x="14764" y="0"/>
                        </a:moveTo>
                        <a:lnTo>
                          <a:pt x="0" y="19526"/>
                        </a:lnTo>
                      </a:path>
                    </a:pathLst>
                  </a:custGeom>
                  <a:ln w="9525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44" name="Freeform: Shape 130">
                    <a:extLst>
                      <a:ext uri="{FF2B5EF4-FFF2-40B4-BE49-F238E27FC236}">
                        <a16:creationId xmlns:a16="http://schemas.microsoft.com/office/drawing/2014/main" id="{FE58DEF8-D59A-43A6-89EC-617B32868526}"/>
                      </a:ext>
                    </a:extLst>
                  </p:cNvPr>
                  <p:cNvSpPr/>
                  <p:nvPr/>
                </p:nvSpPr>
                <p:spPr>
                  <a:xfrm>
                    <a:off x="5899879" y="3347751"/>
                    <a:ext cx="14763" cy="19526"/>
                  </a:xfrm>
                  <a:custGeom>
                    <a:avLst/>
                    <a:gdLst>
                      <a:gd name="connsiteX0" fmla="*/ 14764 w 14763"/>
                      <a:gd name="connsiteY0" fmla="*/ 0 h 19526"/>
                      <a:gd name="connsiteX1" fmla="*/ 0 w 14763"/>
                      <a:gd name="connsiteY1" fmla="*/ 19526 h 19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63" h="19526">
                        <a:moveTo>
                          <a:pt x="14764" y="0"/>
                        </a:moveTo>
                        <a:lnTo>
                          <a:pt x="0" y="19526"/>
                        </a:lnTo>
                      </a:path>
                    </a:pathLst>
                  </a:custGeom>
                  <a:ln w="9525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45" name="Freeform: Shape 131">
                    <a:extLst>
                      <a:ext uri="{FF2B5EF4-FFF2-40B4-BE49-F238E27FC236}">
                        <a16:creationId xmlns:a16="http://schemas.microsoft.com/office/drawing/2014/main" id="{246274FC-D924-4D94-A7FD-B37C2B308E29}"/>
                      </a:ext>
                    </a:extLst>
                  </p:cNvPr>
                  <p:cNvSpPr/>
                  <p:nvPr/>
                </p:nvSpPr>
                <p:spPr>
                  <a:xfrm>
                    <a:off x="5874924" y="3328891"/>
                    <a:ext cx="14763" cy="19526"/>
                  </a:xfrm>
                  <a:custGeom>
                    <a:avLst/>
                    <a:gdLst>
                      <a:gd name="connsiteX0" fmla="*/ 14764 w 14763"/>
                      <a:gd name="connsiteY0" fmla="*/ 0 h 19526"/>
                      <a:gd name="connsiteX1" fmla="*/ 0 w 14763"/>
                      <a:gd name="connsiteY1" fmla="*/ 19526 h 19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63" h="19526">
                        <a:moveTo>
                          <a:pt x="14764" y="0"/>
                        </a:moveTo>
                        <a:lnTo>
                          <a:pt x="0" y="19526"/>
                        </a:lnTo>
                      </a:path>
                    </a:pathLst>
                  </a:custGeom>
                  <a:ln w="9525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46" name="Freeform: Shape 132">
                    <a:extLst>
                      <a:ext uri="{FF2B5EF4-FFF2-40B4-BE49-F238E27FC236}">
                        <a16:creationId xmlns:a16="http://schemas.microsoft.com/office/drawing/2014/main" id="{F7D78EF3-F694-43A3-B154-628CC512AC2D}"/>
                      </a:ext>
                    </a:extLst>
                  </p:cNvPr>
                  <p:cNvSpPr/>
                  <p:nvPr/>
                </p:nvSpPr>
                <p:spPr>
                  <a:xfrm>
                    <a:off x="5921406" y="3359276"/>
                    <a:ext cx="18288" cy="24288"/>
                  </a:xfrm>
                  <a:custGeom>
                    <a:avLst/>
                    <a:gdLst>
                      <a:gd name="connsiteX0" fmla="*/ 18288 w 18288"/>
                      <a:gd name="connsiteY0" fmla="*/ 0 h 24288"/>
                      <a:gd name="connsiteX1" fmla="*/ 0 w 18288"/>
                      <a:gd name="connsiteY1" fmla="*/ 24289 h 242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288" h="24288">
                        <a:moveTo>
                          <a:pt x="18288" y="0"/>
                        </a:moveTo>
                        <a:lnTo>
                          <a:pt x="0" y="24289"/>
                        </a:lnTo>
                      </a:path>
                    </a:pathLst>
                  </a:custGeom>
                  <a:ln w="9525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47" name="Freeform: Shape 133">
                    <a:extLst>
                      <a:ext uri="{FF2B5EF4-FFF2-40B4-BE49-F238E27FC236}">
                        <a16:creationId xmlns:a16="http://schemas.microsoft.com/office/drawing/2014/main" id="{B6C49105-E870-4273-8C04-A591DE7DD50F}"/>
                      </a:ext>
                    </a:extLst>
                  </p:cNvPr>
                  <p:cNvSpPr/>
                  <p:nvPr/>
                </p:nvSpPr>
                <p:spPr>
                  <a:xfrm>
                    <a:off x="5945695" y="3382327"/>
                    <a:ext cx="14763" cy="19621"/>
                  </a:xfrm>
                  <a:custGeom>
                    <a:avLst/>
                    <a:gdLst>
                      <a:gd name="connsiteX0" fmla="*/ 14764 w 14763"/>
                      <a:gd name="connsiteY0" fmla="*/ 0 h 19621"/>
                      <a:gd name="connsiteX1" fmla="*/ 0 w 14763"/>
                      <a:gd name="connsiteY1" fmla="*/ 19621 h 196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63" h="19621">
                        <a:moveTo>
                          <a:pt x="14764" y="0"/>
                        </a:moveTo>
                        <a:lnTo>
                          <a:pt x="0" y="19621"/>
                        </a:lnTo>
                      </a:path>
                    </a:pathLst>
                  </a:custGeom>
                  <a:ln w="9525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48" name="Freeform: Shape 134">
                    <a:extLst>
                      <a:ext uri="{FF2B5EF4-FFF2-40B4-BE49-F238E27FC236}">
                        <a16:creationId xmlns:a16="http://schemas.microsoft.com/office/drawing/2014/main" id="{EF83F2C4-40BD-4A15-8D3A-F53D5C8B0E92}"/>
                      </a:ext>
                    </a:extLst>
                  </p:cNvPr>
                  <p:cNvSpPr/>
                  <p:nvPr/>
                </p:nvSpPr>
                <p:spPr>
                  <a:xfrm>
                    <a:off x="5994844" y="3419474"/>
                    <a:ext cx="14763" cy="19621"/>
                  </a:xfrm>
                  <a:custGeom>
                    <a:avLst/>
                    <a:gdLst>
                      <a:gd name="connsiteX0" fmla="*/ 14764 w 14763"/>
                      <a:gd name="connsiteY0" fmla="*/ 0 h 19621"/>
                      <a:gd name="connsiteX1" fmla="*/ 0 w 14763"/>
                      <a:gd name="connsiteY1" fmla="*/ 19621 h 196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63" h="19621">
                        <a:moveTo>
                          <a:pt x="14764" y="0"/>
                        </a:moveTo>
                        <a:lnTo>
                          <a:pt x="0" y="19621"/>
                        </a:lnTo>
                      </a:path>
                    </a:pathLst>
                  </a:custGeom>
                  <a:ln w="9525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49" name="Freeform: Shape 135">
                    <a:extLst>
                      <a:ext uri="{FF2B5EF4-FFF2-40B4-BE49-F238E27FC236}">
                        <a16:creationId xmlns:a16="http://schemas.microsoft.com/office/drawing/2014/main" id="{39CE288E-1492-4729-805A-987A1DB86A0D}"/>
                      </a:ext>
                    </a:extLst>
                  </p:cNvPr>
                  <p:cNvSpPr/>
                  <p:nvPr/>
                </p:nvSpPr>
                <p:spPr>
                  <a:xfrm>
                    <a:off x="5969983" y="3400710"/>
                    <a:ext cx="14763" cy="19526"/>
                  </a:xfrm>
                  <a:custGeom>
                    <a:avLst/>
                    <a:gdLst>
                      <a:gd name="connsiteX0" fmla="*/ 14764 w 14763"/>
                      <a:gd name="connsiteY0" fmla="*/ 0 h 19526"/>
                      <a:gd name="connsiteX1" fmla="*/ 0 w 14763"/>
                      <a:gd name="connsiteY1" fmla="*/ 19526 h 19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63" h="19526">
                        <a:moveTo>
                          <a:pt x="14764" y="0"/>
                        </a:moveTo>
                        <a:lnTo>
                          <a:pt x="0" y="19526"/>
                        </a:lnTo>
                      </a:path>
                    </a:pathLst>
                  </a:custGeom>
                  <a:ln w="9525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grpSp>
              <p:nvGrpSpPr>
                <p:cNvPr id="230" name="Graphic 53">
                  <a:extLst>
                    <a:ext uri="{FF2B5EF4-FFF2-40B4-BE49-F238E27FC236}">
                      <a16:creationId xmlns:a16="http://schemas.microsoft.com/office/drawing/2014/main" id="{5E20D5EF-8789-4BD7-B4CD-C6F09AEF99B6}"/>
                    </a:ext>
                  </a:extLst>
                </p:cNvPr>
                <p:cNvGrpSpPr/>
                <p:nvPr/>
              </p:nvGrpSpPr>
              <p:grpSpPr>
                <a:xfrm>
                  <a:off x="6018466" y="3432619"/>
                  <a:ext cx="256032" cy="206502"/>
                  <a:chOff x="6018466" y="3432619"/>
                  <a:chExt cx="256032" cy="206502"/>
                </a:xfrm>
              </p:grpSpPr>
              <p:sp>
                <p:nvSpPr>
                  <p:cNvPr id="231" name="Freeform: Shape 137">
                    <a:extLst>
                      <a:ext uri="{FF2B5EF4-FFF2-40B4-BE49-F238E27FC236}">
                        <a16:creationId xmlns:a16="http://schemas.microsoft.com/office/drawing/2014/main" id="{D5AF5EBC-0307-450C-AF37-C4786E9E7431}"/>
                      </a:ext>
                    </a:extLst>
                  </p:cNvPr>
                  <p:cNvSpPr/>
                  <p:nvPr/>
                </p:nvSpPr>
                <p:spPr>
                  <a:xfrm>
                    <a:off x="6018466" y="3432619"/>
                    <a:ext cx="18288" cy="24193"/>
                  </a:xfrm>
                  <a:custGeom>
                    <a:avLst/>
                    <a:gdLst>
                      <a:gd name="connsiteX0" fmla="*/ 18288 w 18288"/>
                      <a:gd name="connsiteY0" fmla="*/ 0 h 24193"/>
                      <a:gd name="connsiteX1" fmla="*/ 0 w 18288"/>
                      <a:gd name="connsiteY1" fmla="*/ 24194 h 241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288" h="24193">
                        <a:moveTo>
                          <a:pt x="18288" y="0"/>
                        </a:moveTo>
                        <a:lnTo>
                          <a:pt x="0" y="24194"/>
                        </a:lnTo>
                      </a:path>
                    </a:pathLst>
                  </a:custGeom>
                  <a:ln w="9525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32" name="Freeform: Shape 138">
                    <a:extLst>
                      <a:ext uri="{FF2B5EF4-FFF2-40B4-BE49-F238E27FC236}">
                        <a16:creationId xmlns:a16="http://schemas.microsoft.com/office/drawing/2014/main" id="{C88F1B3D-94B3-4BC6-A3EB-546DD6C87050}"/>
                      </a:ext>
                    </a:extLst>
                  </p:cNvPr>
                  <p:cNvSpPr/>
                  <p:nvPr/>
                </p:nvSpPr>
                <p:spPr>
                  <a:xfrm>
                    <a:off x="6042754" y="3455669"/>
                    <a:ext cx="14763" cy="19526"/>
                  </a:xfrm>
                  <a:custGeom>
                    <a:avLst/>
                    <a:gdLst>
                      <a:gd name="connsiteX0" fmla="*/ 14764 w 14763"/>
                      <a:gd name="connsiteY0" fmla="*/ 0 h 19526"/>
                      <a:gd name="connsiteX1" fmla="*/ 0 w 14763"/>
                      <a:gd name="connsiteY1" fmla="*/ 19526 h 19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63" h="19526">
                        <a:moveTo>
                          <a:pt x="14764" y="0"/>
                        </a:moveTo>
                        <a:lnTo>
                          <a:pt x="0" y="19526"/>
                        </a:lnTo>
                      </a:path>
                    </a:pathLst>
                  </a:custGeom>
                  <a:ln w="9525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33" name="Freeform: Shape 139">
                    <a:extLst>
                      <a:ext uri="{FF2B5EF4-FFF2-40B4-BE49-F238E27FC236}">
                        <a16:creationId xmlns:a16="http://schemas.microsoft.com/office/drawing/2014/main" id="{ACD42F81-AB43-49D2-9596-E3450B58C719}"/>
                      </a:ext>
                    </a:extLst>
                  </p:cNvPr>
                  <p:cNvSpPr/>
                  <p:nvPr/>
                </p:nvSpPr>
                <p:spPr>
                  <a:xfrm>
                    <a:off x="6091903" y="3492817"/>
                    <a:ext cx="14763" cy="19526"/>
                  </a:xfrm>
                  <a:custGeom>
                    <a:avLst/>
                    <a:gdLst>
                      <a:gd name="connsiteX0" fmla="*/ 14764 w 14763"/>
                      <a:gd name="connsiteY0" fmla="*/ 0 h 19526"/>
                      <a:gd name="connsiteX1" fmla="*/ 0 w 14763"/>
                      <a:gd name="connsiteY1" fmla="*/ 19526 h 19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63" h="19526">
                        <a:moveTo>
                          <a:pt x="14764" y="0"/>
                        </a:moveTo>
                        <a:lnTo>
                          <a:pt x="0" y="19526"/>
                        </a:lnTo>
                      </a:path>
                    </a:pathLst>
                  </a:custGeom>
                  <a:ln w="9525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34" name="Freeform: Shape 140">
                    <a:extLst>
                      <a:ext uri="{FF2B5EF4-FFF2-40B4-BE49-F238E27FC236}">
                        <a16:creationId xmlns:a16="http://schemas.microsoft.com/office/drawing/2014/main" id="{8DB994F6-CCA8-4E18-9EEA-D055C9EEF13F}"/>
                      </a:ext>
                    </a:extLst>
                  </p:cNvPr>
                  <p:cNvSpPr/>
                  <p:nvPr/>
                </p:nvSpPr>
                <p:spPr>
                  <a:xfrm>
                    <a:off x="6066948" y="3473957"/>
                    <a:ext cx="14763" cy="19526"/>
                  </a:xfrm>
                  <a:custGeom>
                    <a:avLst/>
                    <a:gdLst>
                      <a:gd name="connsiteX0" fmla="*/ 14764 w 14763"/>
                      <a:gd name="connsiteY0" fmla="*/ 0 h 19526"/>
                      <a:gd name="connsiteX1" fmla="*/ 0 w 14763"/>
                      <a:gd name="connsiteY1" fmla="*/ 19526 h 19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63" h="19526">
                        <a:moveTo>
                          <a:pt x="14764" y="0"/>
                        </a:moveTo>
                        <a:lnTo>
                          <a:pt x="0" y="19526"/>
                        </a:lnTo>
                      </a:path>
                    </a:pathLst>
                  </a:custGeom>
                  <a:ln w="9525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35" name="Freeform: Shape 141">
                    <a:extLst>
                      <a:ext uri="{FF2B5EF4-FFF2-40B4-BE49-F238E27FC236}">
                        <a16:creationId xmlns:a16="http://schemas.microsoft.com/office/drawing/2014/main" id="{80FF1AED-FA3B-4247-998C-477409826BEF}"/>
                      </a:ext>
                    </a:extLst>
                  </p:cNvPr>
                  <p:cNvSpPr/>
                  <p:nvPr/>
                </p:nvSpPr>
                <p:spPr>
                  <a:xfrm>
                    <a:off x="6113430" y="3504342"/>
                    <a:ext cx="18383" cy="24288"/>
                  </a:xfrm>
                  <a:custGeom>
                    <a:avLst/>
                    <a:gdLst>
                      <a:gd name="connsiteX0" fmla="*/ 18383 w 18383"/>
                      <a:gd name="connsiteY0" fmla="*/ 0 h 24288"/>
                      <a:gd name="connsiteX1" fmla="*/ 0 w 18383"/>
                      <a:gd name="connsiteY1" fmla="*/ 24289 h 242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383" h="24288">
                        <a:moveTo>
                          <a:pt x="18383" y="0"/>
                        </a:moveTo>
                        <a:lnTo>
                          <a:pt x="0" y="24289"/>
                        </a:lnTo>
                      </a:path>
                    </a:pathLst>
                  </a:custGeom>
                  <a:ln w="9525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36" name="Freeform: Shape 142">
                    <a:extLst>
                      <a:ext uri="{FF2B5EF4-FFF2-40B4-BE49-F238E27FC236}">
                        <a16:creationId xmlns:a16="http://schemas.microsoft.com/office/drawing/2014/main" id="{EEA6290C-22EE-48C6-8672-FD8C9A00D4F7}"/>
                      </a:ext>
                    </a:extLst>
                  </p:cNvPr>
                  <p:cNvSpPr/>
                  <p:nvPr/>
                </p:nvSpPr>
                <p:spPr>
                  <a:xfrm>
                    <a:off x="6137719" y="3527392"/>
                    <a:ext cx="14763" cy="19621"/>
                  </a:xfrm>
                  <a:custGeom>
                    <a:avLst/>
                    <a:gdLst>
                      <a:gd name="connsiteX0" fmla="*/ 14764 w 14763"/>
                      <a:gd name="connsiteY0" fmla="*/ 0 h 19621"/>
                      <a:gd name="connsiteX1" fmla="*/ 0 w 14763"/>
                      <a:gd name="connsiteY1" fmla="*/ 19621 h 196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63" h="19621">
                        <a:moveTo>
                          <a:pt x="14764" y="0"/>
                        </a:moveTo>
                        <a:lnTo>
                          <a:pt x="0" y="19621"/>
                        </a:lnTo>
                      </a:path>
                    </a:pathLst>
                  </a:custGeom>
                  <a:ln w="9525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37" name="Freeform: Shape 143">
                    <a:extLst>
                      <a:ext uri="{FF2B5EF4-FFF2-40B4-BE49-F238E27FC236}">
                        <a16:creationId xmlns:a16="http://schemas.microsoft.com/office/drawing/2014/main" id="{27C45E90-88A3-49CE-BD70-CDA3ABB16D5C}"/>
                      </a:ext>
                    </a:extLst>
                  </p:cNvPr>
                  <p:cNvSpPr/>
                  <p:nvPr/>
                </p:nvSpPr>
                <p:spPr>
                  <a:xfrm>
                    <a:off x="6186963" y="3564540"/>
                    <a:ext cx="14763" cy="19621"/>
                  </a:xfrm>
                  <a:custGeom>
                    <a:avLst/>
                    <a:gdLst>
                      <a:gd name="connsiteX0" fmla="*/ 14764 w 14763"/>
                      <a:gd name="connsiteY0" fmla="*/ 0 h 19621"/>
                      <a:gd name="connsiteX1" fmla="*/ 0 w 14763"/>
                      <a:gd name="connsiteY1" fmla="*/ 19622 h 196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63" h="19621">
                        <a:moveTo>
                          <a:pt x="14764" y="0"/>
                        </a:moveTo>
                        <a:lnTo>
                          <a:pt x="0" y="19622"/>
                        </a:lnTo>
                      </a:path>
                    </a:pathLst>
                  </a:custGeom>
                  <a:ln w="9525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38" name="Freeform: Shape 144">
                    <a:extLst>
                      <a:ext uri="{FF2B5EF4-FFF2-40B4-BE49-F238E27FC236}">
                        <a16:creationId xmlns:a16="http://schemas.microsoft.com/office/drawing/2014/main" id="{CDF35DE1-BC02-41A1-95C5-D634D33B4060}"/>
                      </a:ext>
                    </a:extLst>
                  </p:cNvPr>
                  <p:cNvSpPr/>
                  <p:nvPr/>
                </p:nvSpPr>
                <p:spPr>
                  <a:xfrm>
                    <a:off x="6162007" y="3545776"/>
                    <a:ext cx="14763" cy="19526"/>
                  </a:xfrm>
                  <a:custGeom>
                    <a:avLst/>
                    <a:gdLst>
                      <a:gd name="connsiteX0" fmla="*/ 14764 w 14763"/>
                      <a:gd name="connsiteY0" fmla="*/ 0 h 19526"/>
                      <a:gd name="connsiteX1" fmla="*/ 0 w 14763"/>
                      <a:gd name="connsiteY1" fmla="*/ 19526 h 19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63" h="19526">
                        <a:moveTo>
                          <a:pt x="14764" y="0"/>
                        </a:moveTo>
                        <a:lnTo>
                          <a:pt x="0" y="19526"/>
                        </a:lnTo>
                      </a:path>
                    </a:pathLst>
                  </a:custGeom>
                  <a:ln w="9525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39" name="Freeform: Shape 145">
                    <a:extLst>
                      <a:ext uri="{FF2B5EF4-FFF2-40B4-BE49-F238E27FC236}">
                        <a16:creationId xmlns:a16="http://schemas.microsoft.com/office/drawing/2014/main" id="{DDF7F1B5-3637-4BF1-80A4-F6B12EFDF455}"/>
                      </a:ext>
                    </a:extLst>
                  </p:cNvPr>
                  <p:cNvSpPr/>
                  <p:nvPr/>
                </p:nvSpPr>
                <p:spPr>
                  <a:xfrm>
                    <a:off x="6211156" y="3578161"/>
                    <a:ext cx="18287" cy="24288"/>
                  </a:xfrm>
                  <a:custGeom>
                    <a:avLst/>
                    <a:gdLst>
                      <a:gd name="connsiteX0" fmla="*/ 18288 w 18287"/>
                      <a:gd name="connsiteY0" fmla="*/ 0 h 24288"/>
                      <a:gd name="connsiteX1" fmla="*/ 0 w 18287"/>
                      <a:gd name="connsiteY1" fmla="*/ 24289 h 242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287" h="24288">
                        <a:moveTo>
                          <a:pt x="18288" y="0"/>
                        </a:moveTo>
                        <a:lnTo>
                          <a:pt x="0" y="24289"/>
                        </a:lnTo>
                      </a:path>
                    </a:pathLst>
                  </a:custGeom>
                  <a:ln w="9525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40" name="Freeform: Shape 146">
                    <a:extLst>
                      <a:ext uri="{FF2B5EF4-FFF2-40B4-BE49-F238E27FC236}">
                        <a16:creationId xmlns:a16="http://schemas.microsoft.com/office/drawing/2014/main" id="{BD94D3C9-9AB2-4758-A3CE-CB50BEE746D8}"/>
                      </a:ext>
                    </a:extLst>
                  </p:cNvPr>
                  <p:cNvSpPr/>
                  <p:nvPr/>
                </p:nvSpPr>
                <p:spPr>
                  <a:xfrm>
                    <a:off x="6235445" y="3601211"/>
                    <a:ext cx="14763" cy="19526"/>
                  </a:xfrm>
                  <a:custGeom>
                    <a:avLst/>
                    <a:gdLst>
                      <a:gd name="connsiteX0" fmla="*/ 14764 w 14763"/>
                      <a:gd name="connsiteY0" fmla="*/ 0 h 19526"/>
                      <a:gd name="connsiteX1" fmla="*/ 0 w 14763"/>
                      <a:gd name="connsiteY1" fmla="*/ 19526 h 19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63" h="19526">
                        <a:moveTo>
                          <a:pt x="14764" y="0"/>
                        </a:moveTo>
                        <a:lnTo>
                          <a:pt x="0" y="19526"/>
                        </a:lnTo>
                      </a:path>
                    </a:pathLst>
                  </a:custGeom>
                  <a:ln w="9525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41" name="Freeform: Shape 147">
                    <a:extLst>
                      <a:ext uri="{FF2B5EF4-FFF2-40B4-BE49-F238E27FC236}">
                        <a16:creationId xmlns:a16="http://schemas.microsoft.com/office/drawing/2014/main" id="{8988B264-A06C-4FD2-8851-F6DAD7ADDD52}"/>
                      </a:ext>
                    </a:extLst>
                  </p:cNvPr>
                  <p:cNvSpPr/>
                  <p:nvPr/>
                </p:nvSpPr>
                <p:spPr>
                  <a:xfrm>
                    <a:off x="6259734" y="3619594"/>
                    <a:ext cx="14763" cy="19526"/>
                  </a:xfrm>
                  <a:custGeom>
                    <a:avLst/>
                    <a:gdLst>
                      <a:gd name="connsiteX0" fmla="*/ 14764 w 14763"/>
                      <a:gd name="connsiteY0" fmla="*/ 0 h 19526"/>
                      <a:gd name="connsiteX1" fmla="*/ 0 w 14763"/>
                      <a:gd name="connsiteY1" fmla="*/ 19526 h 19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63" h="19526">
                        <a:moveTo>
                          <a:pt x="14764" y="0"/>
                        </a:moveTo>
                        <a:lnTo>
                          <a:pt x="0" y="19526"/>
                        </a:lnTo>
                      </a:path>
                    </a:pathLst>
                  </a:custGeom>
                  <a:ln w="9525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</p:grpSp>
        </p:grpSp>
      </p:grpSp>
      <p:sp>
        <p:nvSpPr>
          <p:cNvPr id="418" name="Graphic 19322">
            <a:extLst>
              <a:ext uri="{FF2B5EF4-FFF2-40B4-BE49-F238E27FC236}">
                <a16:creationId xmlns:a16="http://schemas.microsoft.com/office/drawing/2014/main" id="{75DD5234-0253-49F2-99D0-139B1B1EC09E}"/>
              </a:ext>
            </a:extLst>
          </p:cNvPr>
          <p:cNvSpPr/>
          <p:nvPr/>
        </p:nvSpPr>
        <p:spPr>
          <a:xfrm rot="19266580">
            <a:off x="-4948593" y="-4189283"/>
            <a:ext cx="7727288" cy="5913330"/>
          </a:xfrm>
          <a:custGeom>
            <a:avLst/>
            <a:gdLst>
              <a:gd name="connsiteX0" fmla="*/ 0 w 1854041"/>
              <a:gd name="connsiteY0" fmla="*/ 1754791 h 1754790"/>
              <a:gd name="connsiteX1" fmla="*/ 355854 w 1854041"/>
              <a:gd name="connsiteY1" fmla="*/ 1408938 h 1754790"/>
              <a:gd name="connsiteX2" fmla="*/ 1166717 w 1854041"/>
              <a:gd name="connsiteY2" fmla="*/ 1711452 h 1754790"/>
              <a:gd name="connsiteX3" fmla="*/ 1469231 w 1854041"/>
              <a:gd name="connsiteY3" fmla="*/ 677323 h 1754790"/>
              <a:gd name="connsiteX4" fmla="*/ 1854041 w 1854041"/>
              <a:gd name="connsiteY4" fmla="*/ 1076516 h 1754790"/>
              <a:gd name="connsiteX5" fmla="*/ 1854041 w 1854041"/>
              <a:gd name="connsiteY5" fmla="*/ 0 h 1754790"/>
              <a:gd name="connsiteX6" fmla="*/ 0 w 1854041"/>
              <a:gd name="connsiteY6" fmla="*/ 0 h 1754790"/>
              <a:gd name="connsiteX7" fmla="*/ 0 w 1854041"/>
              <a:gd name="connsiteY7" fmla="*/ 1754791 h 17547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854041" h="1754790">
                <a:moveTo>
                  <a:pt x="0" y="1754791"/>
                </a:moveTo>
                <a:cubicBezTo>
                  <a:pt x="0" y="1754791"/>
                  <a:pt x="97060" y="1443418"/>
                  <a:pt x="355854" y="1408938"/>
                </a:cubicBezTo>
                <a:cubicBezTo>
                  <a:pt x="653606" y="1369314"/>
                  <a:pt x="814102" y="1827943"/>
                  <a:pt x="1166717" y="1711452"/>
                </a:cubicBezTo>
                <a:cubicBezTo>
                  <a:pt x="1545241" y="1586293"/>
                  <a:pt x="1154049" y="794480"/>
                  <a:pt x="1469231" y="677323"/>
                </a:cubicBezTo>
                <a:cubicBezTo>
                  <a:pt x="1785271" y="559784"/>
                  <a:pt x="1854041" y="1076516"/>
                  <a:pt x="1854041" y="1076516"/>
                </a:cubicBezTo>
                <a:lnTo>
                  <a:pt x="1854041" y="0"/>
                </a:lnTo>
                <a:lnTo>
                  <a:pt x="0" y="0"/>
                </a:lnTo>
                <a:lnTo>
                  <a:pt x="0" y="1754791"/>
                </a:lnTo>
                <a:close/>
              </a:path>
            </a:pathLst>
          </a:custGeom>
          <a:noFill/>
          <a:ln w="38100" cap="rnd">
            <a:solidFill>
              <a:schemeClr val="bg2">
                <a:lumMod val="50000"/>
              </a:schemeClr>
            </a:solidFill>
            <a:custDash>
              <a:ds d="225000" sp="225000"/>
            </a:custDash>
            <a:round/>
          </a:ln>
        </p:spPr>
        <p:txBody>
          <a:bodyPr rtlCol="0" anchor="ctr"/>
          <a:lstStyle/>
          <a:p>
            <a:endParaRPr lang="th-TH"/>
          </a:p>
        </p:txBody>
      </p:sp>
      <p:grpSp>
        <p:nvGrpSpPr>
          <p:cNvPr id="419" name="Graphic 828">
            <a:extLst>
              <a:ext uri="{FF2B5EF4-FFF2-40B4-BE49-F238E27FC236}">
                <a16:creationId xmlns:a16="http://schemas.microsoft.com/office/drawing/2014/main" id="{4D7972AE-D117-48A2-B0ED-804782112763}"/>
              </a:ext>
            </a:extLst>
          </p:cNvPr>
          <p:cNvGrpSpPr/>
          <p:nvPr/>
        </p:nvGrpSpPr>
        <p:grpSpPr>
          <a:xfrm>
            <a:off x="4380688" y="5810149"/>
            <a:ext cx="841681" cy="701090"/>
            <a:chOff x="6029366" y="3371852"/>
            <a:chExt cx="130719" cy="112577"/>
          </a:xfrm>
          <a:solidFill>
            <a:srgbClr val="FFC000"/>
          </a:solidFill>
        </p:grpSpPr>
        <p:sp>
          <p:nvSpPr>
            <p:cNvPr id="420" name="Freeform: Shape 147">
              <a:extLst>
                <a:ext uri="{FF2B5EF4-FFF2-40B4-BE49-F238E27FC236}">
                  <a16:creationId xmlns:a16="http://schemas.microsoft.com/office/drawing/2014/main" id="{9A618C58-4EAD-4455-9A98-80432A282722}"/>
                </a:ext>
              </a:extLst>
            </p:cNvPr>
            <p:cNvSpPr/>
            <p:nvPr/>
          </p:nvSpPr>
          <p:spPr>
            <a:xfrm>
              <a:off x="6112695" y="3392266"/>
              <a:ext cx="47390" cy="36309"/>
            </a:xfrm>
            <a:custGeom>
              <a:avLst/>
              <a:gdLst>
                <a:gd name="connsiteX0" fmla="*/ 45789 w 47390"/>
                <a:gd name="connsiteY0" fmla="*/ 11587 h 36309"/>
                <a:gd name="connsiteX1" fmla="*/ 259 w 47390"/>
                <a:gd name="connsiteY1" fmla="*/ 23493 h 36309"/>
                <a:gd name="connsiteX2" fmla="*/ 45789 w 47390"/>
                <a:gd name="connsiteY2" fmla="*/ 11587 h 36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390" h="36309">
                  <a:moveTo>
                    <a:pt x="45789" y="11587"/>
                  </a:moveTo>
                  <a:cubicBezTo>
                    <a:pt x="33502" y="-7463"/>
                    <a:pt x="5117" y="-2700"/>
                    <a:pt x="259" y="23493"/>
                  </a:cubicBezTo>
                  <a:cubicBezTo>
                    <a:pt x="-4503" y="49687"/>
                    <a:pt x="58076" y="30637"/>
                    <a:pt x="45789" y="1158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21" name="Freeform: Shape 148">
              <a:extLst>
                <a:ext uri="{FF2B5EF4-FFF2-40B4-BE49-F238E27FC236}">
                  <a16:creationId xmlns:a16="http://schemas.microsoft.com/office/drawing/2014/main" id="{28FC892C-C248-4AAE-9B78-A3A93B3AAE54}"/>
                </a:ext>
              </a:extLst>
            </p:cNvPr>
            <p:cNvSpPr/>
            <p:nvPr/>
          </p:nvSpPr>
          <p:spPr>
            <a:xfrm>
              <a:off x="6029366" y="3371852"/>
              <a:ext cx="49880" cy="40966"/>
            </a:xfrm>
            <a:custGeom>
              <a:avLst/>
              <a:gdLst>
                <a:gd name="connsiteX0" fmla="*/ 47869 w 49880"/>
                <a:gd name="connsiteY0" fmla="*/ 10570 h 40966"/>
                <a:gd name="connsiteX1" fmla="*/ 244 w 49880"/>
                <a:gd name="connsiteY1" fmla="*/ 20381 h 40966"/>
                <a:gd name="connsiteX2" fmla="*/ 47869 w 49880"/>
                <a:gd name="connsiteY2" fmla="*/ 10570 h 40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9880" h="40966">
                  <a:moveTo>
                    <a:pt x="47869" y="10570"/>
                  </a:moveTo>
                  <a:cubicBezTo>
                    <a:pt x="43392" y="-1241"/>
                    <a:pt x="5007" y="-9052"/>
                    <a:pt x="244" y="20381"/>
                  </a:cubicBezTo>
                  <a:cubicBezTo>
                    <a:pt x="-4518" y="49813"/>
                    <a:pt x="62157" y="48670"/>
                    <a:pt x="47869" y="1057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22" name="Freeform: Shape 149">
              <a:extLst>
                <a:ext uri="{FF2B5EF4-FFF2-40B4-BE49-F238E27FC236}">
                  <a16:creationId xmlns:a16="http://schemas.microsoft.com/office/drawing/2014/main" id="{F3E4D7F2-0040-4AE5-980F-3CF5788A0EAD}"/>
                </a:ext>
              </a:extLst>
            </p:cNvPr>
            <p:cNvSpPr/>
            <p:nvPr/>
          </p:nvSpPr>
          <p:spPr>
            <a:xfrm>
              <a:off x="6049377" y="3448519"/>
              <a:ext cx="34625" cy="35911"/>
            </a:xfrm>
            <a:custGeom>
              <a:avLst/>
              <a:gdLst>
                <a:gd name="connsiteX0" fmla="*/ 24238 w 34625"/>
                <a:gd name="connsiteY0" fmla="*/ 579 h 35911"/>
                <a:gd name="connsiteX1" fmla="*/ 4903 w 34625"/>
                <a:gd name="connsiteY1" fmla="*/ 32773 h 35911"/>
                <a:gd name="connsiteX2" fmla="*/ 24238 w 34625"/>
                <a:gd name="connsiteY2" fmla="*/ 579 h 359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4625" h="35911">
                  <a:moveTo>
                    <a:pt x="24238" y="579"/>
                  </a:moveTo>
                  <a:cubicBezTo>
                    <a:pt x="15856" y="-3993"/>
                    <a:pt x="-10909" y="19629"/>
                    <a:pt x="4903" y="32773"/>
                  </a:cubicBezTo>
                  <a:cubicBezTo>
                    <a:pt x="20714" y="45822"/>
                    <a:pt x="50432" y="14866"/>
                    <a:pt x="24238" y="57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grpSp>
        <p:nvGrpSpPr>
          <p:cNvPr id="423" name="Graphic 876">
            <a:extLst>
              <a:ext uri="{FF2B5EF4-FFF2-40B4-BE49-F238E27FC236}">
                <a16:creationId xmlns:a16="http://schemas.microsoft.com/office/drawing/2014/main" id="{7A2089B7-881F-4BB2-9150-0E870759F876}"/>
              </a:ext>
            </a:extLst>
          </p:cNvPr>
          <p:cNvGrpSpPr/>
          <p:nvPr/>
        </p:nvGrpSpPr>
        <p:grpSpPr>
          <a:xfrm rot="1656797">
            <a:off x="7460343" y="3582736"/>
            <a:ext cx="1228574" cy="1005097"/>
            <a:chOff x="-380835" y="371217"/>
            <a:chExt cx="1182052" cy="823912"/>
          </a:xfrm>
        </p:grpSpPr>
        <p:grpSp>
          <p:nvGrpSpPr>
            <p:cNvPr id="424" name="Graphic 876">
              <a:extLst>
                <a:ext uri="{FF2B5EF4-FFF2-40B4-BE49-F238E27FC236}">
                  <a16:creationId xmlns:a16="http://schemas.microsoft.com/office/drawing/2014/main" id="{007F61F4-9845-4B4E-AB2C-52F810DA1526}"/>
                </a:ext>
              </a:extLst>
            </p:cNvPr>
            <p:cNvGrpSpPr/>
            <p:nvPr/>
          </p:nvGrpSpPr>
          <p:grpSpPr>
            <a:xfrm>
              <a:off x="-276917" y="371217"/>
              <a:ext cx="1078134" cy="565413"/>
              <a:chOff x="-276917" y="371217"/>
              <a:chExt cx="1078134" cy="565413"/>
            </a:xfrm>
          </p:grpSpPr>
          <p:sp>
            <p:nvSpPr>
              <p:cNvPr id="428" name="Freeform: Shape 380">
                <a:extLst>
                  <a:ext uri="{FF2B5EF4-FFF2-40B4-BE49-F238E27FC236}">
                    <a16:creationId xmlns:a16="http://schemas.microsoft.com/office/drawing/2014/main" id="{D36DF30A-C074-4395-9280-20BD0D399D31}"/>
                  </a:ext>
                </a:extLst>
              </p:cNvPr>
              <p:cNvSpPr/>
              <p:nvPr/>
            </p:nvSpPr>
            <p:spPr>
              <a:xfrm>
                <a:off x="-3264" y="496851"/>
                <a:ext cx="599598" cy="439778"/>
              </a:xfrm>
              <a:custGeom>
                <a:avLst/>
                <a:gdLst>
                  <a:gd name="connsiteX0" fmla="*/ 510254 w 599598"/>
                  <a:gd name="connsiteY0" fmla="*/ 0 h 439778"/>
                  <a:gd name="connsiteX1" fmla="*/ 0 w 599598"/>
                  <a:gd name="connsiteY1" fmla="*/ 174403 h 439778"/>
                  <a:gd name="connsiteX2" fmla="*/ 90106 w 599598"/>
                  <a:gd name="connsiteY2" fmla="*/ 434054 h 439778"/>
                  <a:gd name="connsiteX3" fmla="*/ 599599 w 599598"/>
                  <a:gd name="connsiteY3" fmla="*/ 257270 h 439778"/>
                  <a:gd name="connsiteX4" fmla="*/ 510254 w 599598"/>
                  <a:gd name="connsiteY4" fmla="*/ 0 h 4397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99598" h="439778">
                    <a:moveTo>
                      <a:pt x="510254" y="0"/>
                    </a:moveTo>
                    <a:lnTo>
                      <a:pt x="0" y="174403"/>
                    </a:lnTo>
                    <a:lnTo>
                      <a:pt x="90106" y="434054"/>
                    </a:lnTo>
                    <a:cubicBezTo>
                      <a:pt x="278511" y="460439"/>
                      <a:pt x="468059" y="394621"/>
                      <a:pt x="599599" y="257270"/>
                    </a:cubicBezTo>
                    <a:lnTo>
                      <a:pt x="510254" y="0"/>
                    </a:lnTo>
                    <a:close/>
                  </a:path>
                </a:pathLst>
              </a:custGeom>
              <a:solidFill>
                <a:srgbClr val="3D405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29" name="Freeform: Shape 381">
                <a:extLst>
                  <a:ext uri="{FF2B5EF4-FFF2-40B4-BE49-F238E27FC236}">
                    <a16:creationId xmlns:a16="http://schemas.microsoft.com/office/drawing/2014/main" id="{DF34787E-2C2F-44C6-B5F6-2BEA5AA79251}"/>
                  </a:ext>
                </a:extLst>
              </p:cNvPr>
              <p:cNvSpPr/>
              <p:nvPr/>
            </p:nvSpPr>
            <p:spPr>
              <a:xfrm>
                <a:off x="-276917" y="371217"/>
                <a:ext cx="1078134" cy="458057"/>
              </a:xfrm>
              <a:custGeom>
                <a:avLst/>
                <a:gdLst>
                  <a:gd name="connsiteX0" fmla="*/ 1078135 w 1078134"/>
                  <a:gd name="connsiteY0" fmla="*/ 41910 h 458057"/>
                  <a:gd name="connsiteX1" fmla="*/ 618554 w 1078134"/>
                  <a:gd name="connsiteY1" fmla="*/ 458057 h 458057"/>
                  <a:gd name="connsiteX2" fmla="*/ 0 w 1078134"/>
                  <a:gd name="connsiteY2" fmla="*/ 416147 h 458057"/>
                  <a:gd name="connsiteX3" fmla="*/ 64294 w 1078134"/>
                  <a:gd name="connsiteY3" fmla="*/ 357950 h 458057"/>
                  <a:gd name="connsiteX4" fmla="*/ 98965 w 1078134"/>
                  <a:gd name="connsiteY4" fmla="*/ 326517 h 458057"/>
                  <a:gd name="connsiteX5" fmla="*/ 459581 w 1078134"/>
                  <a:gd name="connsiteY5" fmla="*/ 0 h 458057"/>
                  <a:gd name="connsiteX6" fmla="*/ 944975 w 1078134"/>
                  <a:gd name="connsiteY6" fmla="*/ 32957 h 458057"/>
                  <a:gd name="connsiteX7" fmla="*/ 991553 w 1078134"/>
                  <a:gd name="connsiteY7" fmla="*/ 36100 h 4580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78134" h="458057">
                    <a:moveTo>
                      <a:pt x="1078135" y="41910"/>
                    </a:moveTo>
                    <a:lnTo>
                      <a:pt x="618554" y="458057"/>
                    </a:lnTo>
                    <a:lnTo>
                      <a:pt x="0" y="416147"/>
                    </a:lnTo>
                    <a:lnTo>
                      <a:pt x="64294" y="357950"/>
                    </a:lnTo>
                    <a:lnTo>
                      <a:pt x="98965" y="326517"/>
                    </a:lnTo>
                    <a:lnTo>
                      <a:pt x="459581" y="0"/>
                    </a:lnTo>
                    <a:lnTo>
                      <a:pt x="944975" y="32957"/>
                    </a:lnTo>
                    <a:lnTo>
                      <a:pt x="991553" y="36100"/>
                    </a:lnTo>
                    <a:close/>
                  </a:path>
                </a:pathLst>
              </a:custGeom>
              <a:solidFill>
                <a:srgbClr val="3D405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30" name="Freeform: Shape 382">
                <a:extLst>
                  <a:ext uri="{FF2B5EF4-FFF2-40B4-BE49-F238E27FC236}">
                    <a16:creationId xmlns:a16="http://schemas.microsoft.com/office/drawing/2014/main" id="{BD41349B-9382-4562-A2EB-0B030B473C21}"/>
                  </a:ext>
                </a:extLst>
              </p:cNvPr>
              <p:cNvSpPr/>
              <p:nvPr/>
            </p:nvSpPr>
            <p:spPr>
              <a:xfrm>
                <a:off x="-212623" y="371217"/>
                <a:ext cx="927258" cy="393954"/>
              </a:xfrm>
              <a:custGeom>
                <a:avLst/>
                <a:gdLst>
                  <a:gd name="connsiteX0" fmla="*/ 927259 w 927258"/>
                  <a:gd name="connsiteY0" fmla="*/ 36100 h 393954"/>
                  <a:gd name="connsiteX1" fmla="*/ 531971 w 927258"/>
                  <a:gd name="connsiteY1" fmla="*/ 393954 h 393954"/>
                  <a:gd name="connsiteX2" fmla="*/ 0 w 927258"/>
                  <a:gd name="connsiteY2" fmla="*/ 357950 h 393954"/>
                  <a:gd name="connsiteX3" fmla="*/ 34671 w 927258"/>
                  <a:gd name="connsiteY3" fmla="*/ 326517 h 393954"/>
                  <a:gd name="connsiteX4" fmla="*/ 395288 w 927258"/>
                  <a:gd name="connsiteY4" fmla="*/ 0 h 393954"/>
                  <a:gd name="connsiteX5" fmla="*/ 880682 w 927258"/>
                  <a:gd name="connsiteY5" fmla="*/ 32957 h 3939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27258" h="393954">
                    <a:moveTo>
                      <a:pt x="927259" y="36100"/>
                    </a:moveTo>
                    <a:lnTo>
                      <a:pt x="531971" y="393954"/>
                    </a:lnTo>
                    <a:lnTo>
                      <a:pt x="0" y="357950"/>
                    </a:lnTo>
                    <a:lnTo>
                      <a:pt x="34671" y="326517"/>
                    </a:lnTo>
                    <a:lnTo>
                      <a:pt x="395288" y="0"/>
                    </a:lnTo>
                    <a:lnTo>
                      <a:pt x="880682" y="32957"/>
                    </a:lnTo>
                    <a:close/>
                  </a:path>
                </a:pathLst>
              </a:custGeom>
              <a:solidFill>
                <a:srgbClr val="484D5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grpSp>
          <p:nvGrpSpPr>
            <p:cNvPr id="425" name="Graphic 876">
              <a:extLst>
                <a:ext uri="{FF2B5EF4-FFF2-40B4-BE49-F238E27FC236}">
                  <a16:creationId xmlns:a16="http://schemas.microsoft.com/office/drawing/2014/main" id="{0651C3C4-664C-436D-A1A7-06A32D979200}"/>
                </a:ext>
              </a:extLst>
            </p:cNvPr>
            <p:cNvGrpSpPr/>
            <p:nvPr/>
          </p:nvGrpSpPr>
          <p:grpSpPr>
            <a:xfrm>
              <a:off x="-380835" y="555811"/>
              <a:ext cx="644461" cy="639318"/>
              <a:chOff x="-380835" y="555811"/>
              <a:chExt cx="644461" cy="639318"/>
            </a:xfrm>
            <a:solidFill>
              <a:srgbClr val="FFD524"/>
            </a:solidFill>
          </p:grpSpPr>
          <p:sp>
            <p:nvSpPr>
              <p:cNvPr id="426" name="Freeform: Shape 378">
                <a:extLst>
                  <a:ext uri="{FF2B5EF4-FFF2-40B4-BE49-F238E27FC236}">
                    <a16:creationId xmlns:a16="http://schemas.microsoft.com/office/drawing/2014/main" id="{AD5EABB7-B2A6-4BF4-B019-6B0F21500B96}"/>
                  </a:ext>
                </a:extLst>
              </p:cNvPr>
              <p:cNvSpPr/>
              <p:nvPr/>
            </p:nvSpPr>
            <p:spPr>
              <a:xfrm>
                <a:off x="-321494" y="555811"/>
                <a:ext cx="585120" cy="588168"/>
              </a:xfrm>
              <a:custGeom>
                <a:avLst/>
                <a:gdLst>
                  <a:gd name="connsiteX0" fmla="*/ 24956 w 585120"/>
                  <a:gd name="connsiteY0" fmla="*/ 588169 h 588168"/>
                  <a:gd name="connsiteX1" fmla="*/ 0 w 585120"/>
                  <a:gd name="connsiteY1" fmla="*/ 585883 h 588168"/>
                  <a:gd name="connsiteX2" fmla="*/ 32766 w 585120"/>
                  <a:gd name="connsiteY2" fmla="*/ 222790 h 588168"/>
                  <a:gd name="connsiteX3" fmla="*/ 575596 w 585120"/>
                  <a:gd name="connsiteY3" fmla="*/ 0 h 588168"/>
                  <a:gd name="connsiteX4" fmla="*/ 585121 w 585120"/>
                  <a:gd name="connsiteY4" fmla="*/ 23241 h 588168"/>
                  <a:gd name="connsiteX5" fmla="*/ 56388 w 585120"/>
                  <a:gd name="connsiteY5" fmla="*/ 240221 h 5881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85120" h="588168">
                    <a:moveTo>
                      <a:pt x="24956" y="588169"/>
                    </a:moveTo>
                    <a:lnTo>
                      <a:pt x="0" y="585883"/>
                    </a:lnTo>
                    <a:lnTo>
                      <a:pt x="32766" y="222790"/>
                    </a:lnTo>
                    <a:lnTo>
                      <a:pt x="575596" y="0"/>
                    </a:lnTo>
                    <a:lnTo>
                      <a:pt x="585121" y="23241"/>
                    </a:lnTo>
                    <a:lnTo>
                      <a:pt x="56388" y="240221"/>
                    </a:lnTo>
                    <a:close/>
                  </a:path>
                </a:pathLst>
              </a:custGeom>
              <a:solidFill>
                <a:srgbClr val="FFD52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27" name="Freeform: Shape 379">
                <a:extLst>
                  <a:ext uri="{FF2B5EF4-FFF2-40B4-BE49-F238E27FC236}">
                    <a16:creationId xmlns:a16="http://schemas.microsoft.com/office/drawing/2014/main" id="{218B0A24-83E5-4CE7-BED0-853DA2EE3382}"/>
                  </a:ext>
                </a:extLst>
              </p:cNvPr>
              <p:cNvSpPr/>
              <p:nvPr/>
            </p:nvSpPr>
            <p:spPr>
              <a:xfrm>
                <a:off x="-380835" y="1007010"/>
                <a:ext cx="121695" cy="188118"/>
              </a:xfrm>
              <a:custGeom>
                <a:avLst/>
                <a:gdLst>
                  <a:gd name="connsiteX0" fmla="*/ 85058 w 121695"/>
                  <a:gd name="connsiteY0" fmla="*/ 1619 h 188118"/>
                  <a:gd name="connsiteX1" fmla="*/ 79915 w 121695"/>
                  <a:gd name="connsiteY1" fmla="*/ 0 h 188118"/>
                  <a:gd name="connsiteX2" fmla="*/ 0 w 121695"/>
                  <a:gd name="connsiteY2" fmla="*/ 170783 h 188118"/>
                  <a:gd name="connsiteX3" fmla="*/ 111824 w 121695"/>
                  <a:gd name="connsiteY3" fmla="*/ 188119 h 188118"/>
                  <a:gd name="connsiteX4" fmla="*/ 85058 w 121695"/>
                  <a:gd name="connsiteY4" fmla="*/ 1619 h 1881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695" h="188118">
                    <a:moveTo>
                      <a:pt x="85058" y="1619"/>
                    </a:moveTo>
                    <a:lnTo>
                      <a:pt x="79915" y="0"/>
                    </a:lnTo>
                    <a:cubicBezTo>
                      <a:pt x="64484" y="5810"/>
                      <a:pt x="10573" y="35814"/>
                      <a:pt x="0" y="170783"/>
                    </a:cubicBezTo>
                    <a:lnTo>
                      <a:pt x="111824" y="188119"/>
                    </a:lnTo>
                    <a:cubicBezTo>
                      <a:pt x="140684" y="56483"/>
                      <a:pt x="98393" y="12002"/>
                      <a:pt x="85058" y="1619"/>
                    </a:cubicBezTo>
                    <a:close/>
                  </a:path>
                </a:pathLst>
              </a:custGeom>
              <a:solidFill>
                <a:srgbClr val="FFD52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571727428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>
            <a:lumMod val="9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raphic 12">
            <a:extLst>
              <a:ext uri="{FF2B5EF4-FFF2-40B4-BE49-F238E27FC236}">
                <a16:creationId xmlns:a16="http://schemas.microsoft.com/office/drawing/2014/main" id="{D6E912D3-E251-637A-9070-08AE8E408D3A}"/>
              </a:ext>
            </a:extLst>
          </p:cNvPr>
          <p:cNvSpPr/>
          <p:nvPr/>
        </p:nvSpPr>
        <p:spPr>
          <a:xfrm rot="16046185" flipH="1">
            <a:off x="8856283" y="3518029"/>
            <a:ext cx="3795440" cy="3756818"/>
          </a:xfrm>
          <a:custGeom>
            <a:avLst/>
            <a:gdLst>
              <a:gd name="connsiteX0" fmla="*/ 4374861 w 4542917"/>
              <a:gd name="connsiteY0" fmla="*/ 2001725 h 4173599"/>
              <a:gd name="connsiteX1" fmla="*/ 4113400 w 4542917"/>
              <a:gd name="connsiteY1" fmla="*/ 1108185 h 4173599"/>
              <a:gd name="connsiteX2" fmla="*/ 3325397 w 4542917"/>
              <a:gd name="connsiteY2" fmla="*/ 534018 h 4173599"/>
              <a:gd name="connsiteX3" fmla="*/ 2577494 w 4542917"/>
              <a:gd name="connsiteY3" fmla="*/ 28240 h 4173599"/>
              <a:gd name="connsiteX4" fmla="*/ 1593466 w 4542917"/>
              <a:gd name="connsiteY4" fmla="*/ 345232 h 4173599"/>
              <a:gd name="connsiteX5" fmla="*/ 1133980 w 4542917"/>
              <a:gd name="connsiteY5" fmla="*/ 595644 h 4173599"/>
              <a:gd name="connsiteX6" fmla="*/ 42796 w 4542917"/>
              <a:gd name="connsiteY6" fmla="*/ 1521189 h 4173599"/>
              <a:gd name="connsiteX7" fmla="*/ 163097 w 4542917"/>
              <a:gd name="connsiteY7" fmla="*/ 2343863 h 4173599"/>
              <a:gd name="connsiteX8" fmla="*/ 371885 w 4542917"/>
              <a:gd name="connsiteY8" fmla="*/ 2538744 h 4173599"/>
              <a:gd name="connsiteX9" fmla="*/ 465039 w 4542917"/>
              <a:gd name="connsiteY9" fmla="*/ 2766868 h 4173599"/>
              <a:gd name="connsiteX10" fmla="*/ 1229135 w 4542917"/>
              <a:gd name="connsiteY10" fmla="*/ 4109512 h 4173599"/>
              <a:gd name="connsiteX11" fmla="*/ 1395346 w 4542917"/>
              <a:gd name="connsiteY11" fmla="*/ 4152565 h 4173599"/>
              <a:gd name="connsiteX12" fmla="*/ 2251834 w 4542917"/>
              <a:gd name="connsiteY12" fmla="*/ 3887770 h 4173599"/>
              <a:gd name="connsiteX13" fmla="*/ 3194142 w 4542917"/>
              <a:gd name="connsiteY13" fmla="*/ 3596591 h 4173599"/>
              <a:gd name="connsiteX14" fmla="*/ 3738972 w 4542917"/>
              <a:gd name="connsiteY14" fmla="*/ 3710796 h 4173599"/>
              <a:gd name="connsiteX15" fmla="*/ 4160644 w 4542917"/>
              <a:gd name="connsiteY15" fmla="*/ 3661742 h 4173599"/>
              <a:gd name="connsiteX16" fmla="*/ 4469349 w 4542917"/>
              <a:gd name="connsiteY16" fmla="*/ 3245023 h 4173599"/>
              <a:gd name="connsiteX17" fmla="*/ 4374861 w 4542917"/>
              <a:gd name="connsiteY17" fmla="*/ 2001725 h 41735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4542917" h="4173599">
                <a:moveTo>
                  <a:pt x="4374861" y="2001725"/>
                </a:moveTo>
                <a:cubicBezTo>
                  <a:pt x="4552884" y="1666064"/>
                  <a:pt x="4602414" y="1233343"/>
                  <a:pt x="4113400" y="1108185"/>
                </a:cubicBezTo>
                <a:cubicBezTo>
                  <a:pt x="3624387" y="983026"/>
                  <a:pt x="3417504" y="944069"/>
                  <a:pt x="3325397" y="534018"/>
                </a:cubicBezTo>
                <a:cubicBezTo>
                  <a:pt x="3263865" y="260174"/>
                  <a:pt x="2988497" y="108917"/>
                  <a:pt x="2577494" y="28240"/>
                </a:cubicBezTo>
                <a:cubicBezTo>
                  <a:pt x="2173157" y="-51198"/>
                  <a:pt x="1860642" y="31574"/>
                  <a:pt x="1593466" y="345232"/>
                </a:cubicBezTo>
                <a:cubicBezTo>
                  <a:pt x="1513170" y="439434"/>
                  <a:pt x="1374296" y="538304"/>
                  <a:pt x="1133980" y="595644"/>
                </a:cubicBezTo>
                <a:cubicBezTo>
                  <a:pt x="573148" y="729471"/>
                  <a:pt x="220818" y="920066"/>
                  <a:pt x="42796" y="1521189"/>
                </a:cubicBezTo>
                <a:cubicBezTo>
                  <a:pt x="-65694" y="1887520"/>
                  <a:pt x="53464" y="2175080"/>
                  <a:pt x="163097" y="2343863"/>
                </a:cubicBezTo>
                <a:cubicBezTo>
                  <a:pt x="215675" y="2424826"/>
                  <a:pt x="288731" y="2489691"/>
                  <a:pt x="371885" y="2538744"/>
                </a:cubicBezTo>
                <a:cubicBezTo>
                  <a:pt x="424653" y="2569891"/>
                  <a:pt x="484089" y="2634852"/>
                  <a:pt x="465039" y="2766868"/>
                </a:cubicBezTo>
                <a:cubicBezTo>
                  <a:pt x="432464" y="2993182"/>
                  <a:pt x="180432" y="3798997"/>
                  <a:pt x="1229135" y="4109512"/>
                </a:cubicBezTo>
                <a:cubicBezTo>
                  <a:pt x="1288094" y="4126943"/>
                  <a:pt x="1343339" y="4141230"/>
                  <a:pt x="1395346" y="4152565"/>
                </a:cubicBezTo>
                <a:cubicBezTo>
                  <a:pt x="1707004" y="4220574"/>
                  <a:pt x="2034664" y="4121418"/>
                  <a:pt x="2251834" y="3887770"/>
                </a:cubicBezTo>
                <a:cubicBezTo>
                  <a:pt x="2494340" y="3626785"/>
                  <a:pt x="2856767" y="3561253"/>
                  <a:pt x="3194142" y="3596591"/>
                </a:cubicBezTo>
                <a:cubicBezTo>
                  <a:pt x="3379404" y="3616022"/>
                  <a:pt x="3559521" y="3662980"/>
                  <a:pt x="3738972" y="3710796"/>
                </a:cubicBezTo>
                <a:cubicBezTo>
                  <a:pt x="3873180" y="3746514"/>
                  <a:pt x="4039772" y="3734608"/>
                  <a:pt x="4160644" y="3661742"/>
                </a:cubicBezTo>
                <a:cubicBezTo>
                  <a:pt x="4312758" y="3570016"/>
                  <a:pt x="4407532" y="3406853"/>
                  <a:pt x="4469349" y="3245023"/>
                </a:cubicBezTo>
                <a:cubicBezTo>
                  <a:pt x="4731001" y="2560366"/>
                  <a:pt x="4196744" y="2337386"/>
                  <a:pt x="4374861" y="2001725"/>
                </a:cubicBezTo>
                <a:close/>
              </a:path>
            </a:pathLst>
          </a:custGeom>
          <a:solidFill>
            <a:srgbClr val="0F5B42"/>
          </a:solidFill>
          <a:ln w="9525" cap="flat">
            <a:noFill/>
            <a:prstDash val="solid"/>
            <a:miter/>
          </a:ln>
          <a:effectLst>
            <a:innerShdw blurRad="114300">
              <a:prstClr val="black"/>
            </a:innerShdw>
          </a:effectLst>
        </p:spPr>
        <p:txBody>
          <a:bodyPr rtlCol="0" anchor="ctr"/>
          <a:lstStyle/>
          <a:p>
            <a:endParaRPr lang="th-TH" dirty="0"/>
          </a:p>
        </p:txBody>
      </p:sp>
      <p:grpSp>
        <p:nvGrpSpPr>
          <p:cNvPr id="71" name="Graphic 1">
            <a:extLst>
              <a:ext uri="{FF2B5EF4-FFF2-40B4-BE49-F238E27FC236}">
                <a16:creationId xmlns:a16="http://schemas.microsoft.com/office/drawing/2014/main" id="{72DE07B2-49DE-4C69-9494-120528081C00}"/>
              </a:ext>
            </a:extLst>
          </p:cNvPr>
          <p:cNvGrpSpPr/>
          <p:nvPr/>
        </p:nvGrpSpPr>
        <p:grpSpPr>
          <a:xfrm>
            <a:off x="710914" y="5898719"/>
            <a:ext cx="1799619" cy="1773824"/>
            <a:chOff x="5748337" y="3124200"/>
            <a:chExt cx="695325" cy="609600"/>
          </a:xfrm>
          <a:solidFill>
            <a:schemeClr val="bg2">
              <a:lumMod val="50000"/>
            </a:schemeClr>
          </a:solidFill>
        </p:grpSpPr>
        <p:grpSp>
          <p:nvGrpSpPr>
            <p:cNvPr id="72" name="Graphic 1">
              <a:extLst>
                <a:ext uri="{FF2B5EF4-FFF2-40B4-BE49-F238E27FC236}">
                  <a16:creationId xmlns:a16="http://schemas.microsoft.com/office/drawing/2014/main" id="{D75840A7-2919-40CB-A82C-2AD69D7673A5}"/>
                </a:ext>
              </a:extLst>
            </p:cNvPr>
            <p:cNvGrpSpPr/>
            <p:nvPr/>
          </p:nvGrpSpPr>
          <p:grpSpPr>
            <a:xfrm>
              <a:off x="6032547" y="3282867"/>
              <a:ext cx="412442" cy="452943"/>
              <a:chOff x="6032547" y="3282867"/>
              <a:chExt cx="412442" cy="452943"/>
            </a:xfrm>
            <a:grpFill/>
          </p:grpSpPr>
          <p:sp>
            <p:nvSpPr>
              <p:cNvPr id="87" name="Freeform: Shape 86">
                <a:extLst>
                  <a:ext uri="{FF2B5EF4-FFF2-40B4-BE49-F238E27FC236}">
                    <a16:creationId xmlns:a16="http://schemas.microsoft.com/office/drawing/2014/main" id="{AB10C774-087E-4B16-8266-2E5B640A906A}"/>
                  </a:ext>
                </a:extLst>
              </p:cNvPr>
              <p:cNvSpPr/>
              <p:nvPr/>
            </p:nvSpPr>
            <p:spPr>
              <a:xfrm>
                <a:off x="6032547" y="3336353"/>
                <a:ext cx="369776" cy="399456"/>
              </a:xfrm>
              <a:custGeom>
                <a:avLst/>
                <a:gdLst>
                  <a:gd name="connsiteX0" fmla="*/ 364252 w 369776"/>
                  <a:gd name="connsiteY0" fmla="*/ 77978 h 399456"/>
                  <a:gd name="connsiteX1" fmla="*/ 84978 w 369776"/>
                  <a:gd name="connsiteY1" fmla="*/ 392207 h 399456"/>
                  <a:gd name="connsiteX2" fmla="*/ 54403 w 369776"/>
                  <a:gd name="connsiteY2" fmla="*/ 393922 h 399456"/>
                  <a:gd name="connsiteX3" fmla="*/ 7350 w 369776"/>
                  <a:gd name="connsiteY3" fmla="*/ 352107 h 399456"/>
                  <a:gd name="connsiteX4" fmla="*/ 5445 w 369776"/>
                  <a:gd name="connsiteY4" fmla="*/ 321532 h 399456"/>
                  <a:gd name="connsiteX5" fmla="*/ 284718 w 369776"/>
                  <a:gd name="connsiteY5" fmla="*/ 7302 h 399456"/>
                  <a:gd name="connsiteX6" fmla="*/ 315388 w 369776"/>
                  <a:gd name="connsiteY6" fmla="*/ 5492 h 399456"/>
                  <a:gd name="connsiteX7" fmla="*/ 362442 w 369776"/>
                  <a:gd name="connsiteY7" fmla="*/ 47307 h 399456"/>
                  <a:gd name="connsiteX8" fmla="*/ 364252 w 369776"/>
                  <a:gd name="connsiteY8" fmla="*/ 77978 h 399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69776" h="399456">
                    <a:moveTo>
                      <a:pt x="364252" y="77978"/>
                    </a:moveTo>
                    <a:lnTo>
                      <a:pt x="84978" y="392207"/>
                    </a:lnTo>
                    <a:cubicBezTo>
                      <a:pt x="77073" y="401161"/>
                      <a:pt x="63452" y="401923"/>
                      <a:pt x="54403" y="393922"/>
                    </a:cubicBezTo>
                    <a:lnTo>
                      <a:pt x="7350" y="352107"/>
                    </a:lnTo>
                    <a:cubicBezTo>
                      <a:pt x="-1699" y="344106"/>
                      <a:pt x="-2461" y="330485"/>
                      <a:pt x="5445" y="321532"/>
                    </a:cubicBezTo>
                    <a:lnTo>
                      <a:pt x="284718" y="7302"/>
                    </a:lnTo>
                    <a:cubicBezTo>
                      <a:pt x="292624" y="-1651"/>
                      <a:pt x="306340" y="-2509"/>
                      <a:pt x="315388" y="5492"/>
                    </a:cubicBezTo>
                    <a:lnTo>
                      <a:pt x="362442" y="47307"/>
                    </a:lnTo>
                    <a:cubicBezTo>
                      <a:pt x="371490" y="55308"/>
                      <a:pt x="372252" y="69024"/>
                      <a:pt x="364252" y="7797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88" name="Freeform: Shape 87">
                <a:extLst>
                  <a:ext uri="{FF2B5EF4-FFF2-40B4-BE49-F238E27FC236}">
                    <a16:creationId xmlns:a16="http://schemas.microsoft.com/office/drawing/2014/main" id="{7EDD93C5-5B90-4522-8DCB-C06ED814A3FF}"/>
                  </a:ext>
                </a:extLst>
              </p:cNvPr>
              <p:cNvSpPr/>
              <p:nvPr/>
            </p:nvSpPr>
            <p:spPr>
              <a:xfrm>
                <a:off x="6032633" y="3336392"/>
                <a:ext cx="338924" cy="372928"/>
              </a:xfrm>
              <a:custGeom>
                <a:avLst/>
                <a:gdLst>
                  <a:gd name="connsiteX0" fmla="*/ 315302 w 338924"/>
                  <a:gd name="connsiteY0" fmla="*/ 5454 h 372928"/>
                  <a:gd name="connsiteX1" fmla="*/ 284727 w 338924"/>
                  <a:gd name="connsiteY1" fmla="*/ 7264 h 372928"/>
                  <a:gd name="connsiteX2" fmla="*/ 5454 w 338924"/>
                  <a:gd name="connsiteY2" fmla="*/ 321398 h 372928"/>
                  <a:gd name="connsiteX3" fmla="*/ 7264 w 338924"/>
                  <a:gd name="connsiteY3" fmla="*/ 351974 h 372928"/>
                  <a:gd name="connsiteX4" fmla="*/ 30886 w 338924"/>
                  <a:gd name="connsiteY4" fmla="*/ 372929 h 372928"/>
                  <a:gd name="connsiteX5" fmla="*/ 338924 w 338924"/>
                  <a:gd name="connsiteY5" fmla="*/ 26314 h 372928"/>
                  <a:gd name="connsiteX6" fmla="*/ 315302 w 338924"/>
                  <a:gd name="connsiteY6" fmla="*/ 5454 h 3729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38924" h="372928">
                    <a:moveTo>
                      <a:pt x="315302" y="5454"/>
                    </a:moveTo>
                    <a:cubicBezTo>
                      <a:pt x="306349" y="-2452"/>
                      <a:pt x="292633" y="-1690"/>
                      <a:pt x="284727" y="7264"/>
                    </a:cubicBezTo>
                    <a:lnTo>
                      <a:pt x="5454" y="321398"/>
                    </a:lnTo>
                    <a:cubicBezTo>
                      <a:pt x="-2452" y="330352"/>
                      <a:pt x="-1690" y="344068"/>
                      <a:pt x="7264" y="351974"/>
                    </a:cubicBezTo>
                    <a:lnTo>
                      <a:pt x="30886" y="372929"/>
                    </a:lnTo>
                    <a:lnTo>
                      <a:pt x="338924" y="26314"/>
                    </a:lnTo>
                    <a:lnTo>
                      <a:pt x="315302" y="545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grpSp>
            <p:nvGrpSpPr>
              <p:cNvPr id="89" name="Graphic 1">
                <a:extLst>
                  <a:ext uri="{FF2B5EF4-FFF2-40B4-BE49-F238E27FC236}">
                    <a16:creationId xmlns:a16="http://schemas.microsoft.com/office/drawing/2014/main" id="{0C0756B5-A404-4C46-B1B4-1C52C4A05553}"/>
                  </a:ext>
                </a:extLst>
              </p:cNvPr>
              <p:cNvGrpSpPr/>
              <p:nvPr/>
            </p:nvGrpSpPr>
            <p:grpSpPr>
              <a:xfrm>
                <a:off x="6344125" y="3282867"/>
                <a:ext cx="100864" cy="104413"/>
                <a:chOff x="6344125" y="3282867"/>
                <a:chExt cx="100864" cy="104413"/>
              </a:xfrm>
              <a:grpFill/>
            </p:grpSpPr>
            <p:sp>
              <p:nvSpPr>
                <p:cNvPr id="98" name="Freeform: Shape 97">
                  <a:extLst>
                    <a:ext uri="{FF2B5EF4-FFF2-40B4-BE49-F238E27FC236}">
                      <a16:creationId xmlns:a16="http://schemas.microsoft.com/office/drawing/2014/main" id="{F32A1366-5E65-47BB-93D3-B040FFE5BED0}"/>
                    </a:ext>
                  </a:extLst>
                </p:cNvPr>
                <p:cNvSpPr/>
                <p:nvPr/>
              </p:nvSpPr>
              <p:spPr>
                <a:xfrm>
                  <a:off x="6344125" y="3282867"/>
                  <a:ext cx="100864" cy="104413"/>
                </a:xfrm>
                <a:custGeom>
                  <a:avLst/>
                  <a:gdLst>
                    <a:gd name="connsiteX0" fmla="*/ 93250 w 100864"/>
                    <a:gd name="connsiteY0" fmla="*/ 5734 h 104413"/>
                    <a:gd name="connsiteX1" fmla="*/ 93250 w 100864"/>
                    <a:gd name="connsiteY1" fmla="*/ 5734 h 104413"/>
                    <a:gd name="connsiteX2" fmla="*/ 67818 w 100864"/>
                    <a:gd name="connsiteY2" fmla="*/ 2496 h 104413"/>
                    <a:gd name="connsiteX3" fmla="*/ 52864 w 100864"/>
                    <a:gd name="connsiteY3" fmla="*/ 10211 h 104413"/>
                    <a:gd name="connsiteX4" fmla="*/ 19145 w 100864"/>
                    <a:gd name="connsiteY4" fmla="*/ 36405 h 104413"/>
                    <a:gd name="connsiteX5" fmla="*/ 0 w 100864"/>
                    <a:gd name="connsiteY5" fmla="*/ 57931 h 104413"/>
                    <a:gd name="connsiteX6" fmla="*/ 26194 w 100864"/>
                    <a:gd name="connsiteY6" fmla="*/ 81172 h 104413"/>
                    <a:gd name="connsiteX7" fmla="*/ 52388 w 100864"/>
                    <a:gd name="connsiteY7" fmla="*/ 104413 h 104413"/>
                    <a:gd name="connsiteX8" fmla="*/ 71533 w 100864"/>
                    <a:gd name="connsiteY8" fmla="*/ 82887 h 104413"/>
                    <a:gd name="connsiteX9" fmla="*/ 93536 w 100864"/>
                    <a:gd name="connsiteY9" fmla="*/ 46311 h 104413"/>
                    <a:gd name="connsiteX10" fmla="*/ 99441 w 100864"/>
                    <a:gd name="connsiteY10" fmla="*/ 30499 h 104413"/>
                    <a:gd name="connsiteX11" fmla="*/ 93250 w 100864"/>
                    <a:gd name="connsiteY11" fmla="*/ 5734 h 1044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00864" h="104413">
                      <a:moveTo>
                        <a:pt x="93250" y="5734"/>
                      </a:moveTo>
                      <a:lnTo>
                        <a:pt x="93250" y="5734"/>
                      </a:lnTo>
                      <a:cubicBezTo>
                        <a:pt x="86201" y="-457"/>
                        <a:pt x="76105" y="-1790"/>
                        <a:pt x="67818" y="2496"/>
                      </a:cubicBezTo>
                      <a:lnTo>
                        <a:pt x="52864" y="10211"/>
                      </a:lnTo>
                      <a:cubicBezTo>
                        <a:pt x="40100" y="16783"/>
                        <a:pt x="28670" y="25642"/>
                        <a:pt x="19145" y="36405"/>
                      </a:cubicBezTo>
                      <a:lnTo>
                        <a:pt x="0" y="57931"/>
                      </a:lnTo>
                      <a:lnTo>
                        <a:pt x="26194" y="81172"/>
                      </a:lnTo>
                      <a:lnTo>
                        <a:pt x="52388" y="104413"/>
                      </a:lnTo>
                      <a:lnTo>
                        <a:pt x="71533" y="82887"/>
                      </a:lnTo>
                      <a:cubicBezTo>
                        <a:pt x="81058" y="72124"/>
                        <a:pt x="88487" y="59741"/>
                        <a:pt x="93536" y="46311"/>
                      </a:cubicBezTo>
                      <a:lnTo>
                        <a:pt x="99441" y="30499"/>
                      </a:lnTo>
                      <a:cubicBezTo>
                        <a:pt x="102680" y="21927"/>
                        <a:pt x="100298" y="12021"/>
                        <a:pt x="93250" y="5734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99" name="Freeform: Shape 98">
                  <a:extLst>
                    <a:ext uri="{FF2B5EF4-FFF2-40B4-BE49-F238E27FC236}">
                      <a16:creationId xmlns:a16="http://schemas.microsoft.com/office/drawing/2014/main" id="{0ECB6895-7B8D-41CF-8969-4A8DD8B0B5F9}"/>
                    </a:ext>
                  </a:extLst>
                </p:cNvPr>
                <p:cNvSpPr/>
                <p:nvPr/>
              </p:nvSpPr>
              <p:spPr>
                <a:xfrm>
                  <a:off x="6344125" y="3282929"/>
                  <a:ext cx="100795" cy="81300"/>
                </a:xfrm>
                <a:custGeom>
                  <a:avLst/>
                  <a:gdLst>
                    <a:gd name="connsiteX0" fmla="*/ 100774 w 100795"/>
                    <a:gd name="connsiteY0" fmla="*/ 23579 h 81300"/>
                    <a:gd name="connsiteX1" fmla="*/ 94012 w 100795"/>
                    <a:gd name="connsiteY1" fmla="*/ 25770 h 81300"/>
                    <a:gd name="connsiteX2" fmla="*/ 79057 w 100795"/>
                    <a:gd name="connsiteY2" fmla="*/ 33580 h 81300"/>
                    <a:gd name="connsiteX3" fmla="*/ 45339 w 100795"/>
                    <a:gd name="connsiteY3" fmla="*/ 59774 h 81300"/>
                    <a:gd name="connsiteX4" fmla="*/ 26194 w 100795"/>
                    <a:gd name="connsiteY4" fmla="*/ 81300 h 81300"/>
                    <a:gd name="connsiteX5" fmla="*/ 0 w 100795"/>
                    <a:gd name="connsiteY5" fmla="*/ 57964 h 81300"/>
                    <a:gd name="connsiteX6" fmla="*/ 19145 w 100795"/>
                    <a:gd name="connsiteY6" fmla="*/ 36438 h 81300"/>
                    <a:gd name="connsiteX7" fmla="*/ 52864 w 100795"/>
                    <a:gd name="connsiteY7" fmla="*/ 10244 h 81300"/>
                    <a:gd name="connsiteX8" fmla="*/ 67913 w 100795"/>
                    <a:gd name="connsiteY8" fmla="*/ 2529 h 81300"/>
                    <a:gd name="connsiteX9" fmla="*/ 93345 w 100795"/>
                    <a:gd name="connsiteY9" fmla="*/ 5672 h 81300"/>
                    <a:gd name="connsiteX10" fmla="*/ 93440 w 100795"/>
                    <a:gd name="connsiteY10" fmla="*/ 5767 h 81300"/>
                    <a:gd name="connsiteX11" fmla="*/ 100774 w 100795"/>
                    <a:gd name="connsiteY11" fmla="*/ 23579 h 81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00795" h="81300">
                      <a:moveTo>
                        <a:pt x="100774" y="23579"/>
                      </a:moveTo>
                      <a:cubicBezTo>
                        <a:pt x="98393" y="23865"/>
                        <a:pt x="96203" y="24627"/>
                        <a:pt x="94012" y="25770"/>
                      </a:cubicBezTo>
                      <a:lnTo>
                        <a:pt x="79057" y="33580"/>
                      </a:lnTo>
                      <a:cubicBezTo>
                        <a:pt x="66294" y="40152"/>
                        <a:pt x="54864" y="49011"/>
                        <a:pt x="45339" y="59774"/>
                      </a:cubicBezTo>
                      <a:lnTo>
                        <a:pt x="26194" y="81300"/>
                      </a:lnTo>
                      <a:lnTo>
                        <a:pt x="0" y="57964"/>
                      </a:lnTo>
                      <a:lnTo>
                        <a:pt x="19145" y="36438"/>
                      </a:lnTo>
                      <a:cubicBezTo>
                        <a:pt x="28670" y="25770"/>
                        <a:pt x="40005" y="16816"/>
                        <a:pt x="52864" y="10244"/>
                      </a:cubicBezTo>
                      <a:lnTo>
                        <a:pt x="67913" y="2529"/>
                      </a:lnTo>
                      <a:cubicBezTo>
                        <a:pt x="76200" y="-1758"/>
                        <a:pt x="86297" y="-519"/>
                        <a:pt x="93345" y="5672"/>
                      </a:cubicBezTo>
                      <a:lnTo>
                        <a:pt x="93440" y="5767"/>
                      </a:lnTo>
                      <a:cubicBezTo>
                        <a:pt x="98489" y="10339"/>
                        <a:pt x="101060" y="16911"/>
                        <a:pt x="100774" y="23579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90" name="Graphic 1">
                <a:extLst>
                  <a:ext uri="{FF2B5EF4-FFF2-40B4-BE49-F238E27FC236}">
                    <a16:creationId xmlns:a16="http://schemas.microsoft.com/office/drawing/2014/main" id="{6AA147F8-F86F-4E7A-8E62-11B26779C6C7}"/>
                  </a:ext>
                </a:extLst>
              </p:cNvPr>
              <p:cNvGrpSpPr/>
              <p:nvPr/>
            </p:nvGrpSpPr>
            <p:grpSpPr>
              <a:xfrm>
                <a:off x="6047111" y="3351416"/>
                <a:ext cx="342765" cy="366929"/>
                <a:chOff x="6047111" y="3351416"/>
                <a:chExt cx="342765" cy="366929"/>
              </a:xfrm>
              <a:grpFill/>
            </p:grpSpPr>
            <p:grpSp>
              <p:nvGrpSpPr>
                <p:cNvPr id="91" name="Graphic 1">
                  <a:extLst>
                    <a:ext uri="{FF2B5EF4-FFF2-40B4-BE49-F238E27FC236}">
                      <a16:creationId xmlns:a16="http://schemas.microsoft.com/office/drawing/2014/main" id="{B7F722D3-2F87-4687-9B9E-3B45571185D5}"/>
                    </a:ext>
                  </a:extLst>
                </p:cNvPr>
                <p:cNvGrpSpPr/>
                <p:nvPr/>
              </p:nvGrpSpPr>
              <p:grpSpPr>
                <a:xfrm>
                  <a:off x="6168200" y="3351416"/>
                  <a:ext cx="221676" cy="238365"/>
                  <a:chOff x="6168200" y="3351416"/>
                  <a:chExt cx="221676" cy="238365"/>
                </a:xfrm>
                <a:grpFill/>
              </p:grpSpPr>
              <p:sp>
                <p:nvSpPr>
                  <p:cNvPr id="95" name="Freeform: Shape 94">
                    <a:extLst>
                      <a:ext uri="{FF2B5EF4-FFF2-40B4-BE49-F238E27FC236}">
                        <a16:creationId xmlns:a16="http://schemas.microsoft.com/office/drawing/2014/main" id="{7A9C5DB7-4654-4ADA-A200-794C419C08B9}"/>
                      </a:ext>
                    </a:extLst>
                  </p:cNvPr>
                  <p:cNvSpPr/>
                  <p:nvPr/>
                </p:nvSpPr>
                <p:spPr>
                  <a:xfrm rot="-2902359">
                    <a:off x="6332119" y="3341638"/>
                    <a:ext cx="21622" cy="106396"/>
                  </a:xfrm>
                  <a:custGeom>
                    <a:avLst/>
                    <a:gdLst>
                      <a:gd name="connsiteX0" fmla="*/ 0 w 21622"/>
                      <a:gd name="connsiteY0" fmla="*/ 0 h 106396"/>
                      <a:gd name="connsiteX1" fmla="*/ 21622 w 21622"/>
                      <a:gd name="connsiteY1" fmla="*/ 0 h 106396"/>
                      <a:gd name="connsiteX2" fmla="*/ 21622 w 21622"/>
                      <a:gd name="connsiteY2" fmla="*/ 106397 h 106396"/>
                      <a:gd name="connsiteX3" fmla="*/ 0 w 21622"/>
                      <a:gd name="connsiteY3" fmla="*/ 106397 h 1063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622" h="106396">
                        <a:moveTo>
                          <a:pt x="0" y="0"/>
                        </a:moveTo>
                        <a:lnTo>
                          <a:pt x="21622" y="0"/>
                        </a:lnTo>
                        <a:lnTo>
                          <a:pt x="21622" y="106397"/>
                        </a:lnTo>
                        <a:lnTo>
                          <a:pt x="0" y="106397"/>
                        </a:ln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96" name="Freeform: Shape 95">
                    <a:extLst>
                      <a:ext uri="{FF2B5EF4-FFF2-40B4-BE49-F238E27FC236}">
                        <a16:creationId xmlns:a16="http://schemas.microsoft.com/office/drawing/2014/main" id="{524A3E0F-8D83-4EA6-A06E-999564A83BF3}"/>
                      </a:ext>
                    </a:extLst>
                  </p:cNvPr>
                  <p:cNvSpPr/>
                  <p:nvPr/>
                </p:nvSpPr>
                <p:spPr>
                  <a:xfrm rot="-2902359">
                    <a:off x="6302778" y="3374623"/>
                    <a:ext cx="21622" cy="106396"/>
                  </a:xfrm>
                  <a:custGeom>
                    <a:avLst/>
                    <a:gdLst>
                      <a:gd name="connsiteX0" fmla="*/ 0 w 21622"/>
                      <a:gd name="connsiteY0" fmla="*/ 0 h 106396"/>
                      <a:gd name="connsiteX1" fmla="*/ 21622 w 21622"/>
                      <a:gd name="connsiteY1" fmla="*/ 0 h 106396"/>
                      <a:gd name="connsiteX2" fmla="*/ 21622 w 21622"/>
                      <a:gd name="connsiteY2" fmla="*/ 106397 h 106396"/>
                      <a:gd name="connsiteX3" fmla="*/ 0 w 21622"/>
                      <a:gd name="connsiteY3" fmla="*/ 106397 h 1063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622" h="106396">
                        <a:moveTo>
                          <a:pt x="0" y="0"/>
                        </a:moveTo>
                        <a:lnTo>
                          <a:pt x="21622" y="0"/>
                        </a:lnTo>
                        <a:lnTo>
                          <a:pt x="21622" y="106397"/>
                        </a:lnTo>
                        <a:lnTo>
                          <a:pt x="0" y="106397"/>
                        </a:ln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97" name="Freeform: Shape 96">
                    <a:extLst>
                      <a:ext uri="{FF2B5EF4-FFF2-40B4-BE49-F238E27FC236}">
                        <a16:creationId xmlns:a16="http://schemas.microsoft.com/office/drawing/2014/main" id="{E36F2489-35A8-4CB3-B8A2-92A629B20573}"/>
                      </a:ext>
                    </a:extLst>
                  </p:cNvPr>
                  <p:cNvSpPr/>
                  <p:nvPr/>
                </p:nvSpPr>
                <p:spPr>
                  <a:xfrm>
                    <a:off x="6168200" y="3473766"/>
                    <a:ext cx="106009" cy="116015"/>
                  </a:xfrm>
                  <a:custGeom>
                    <a:avLst/>
                    <a:gdLst>
                      <a:gd name="connsiteX0" fmla="*/ 73150 w 106009"/>
                      <a:gd name="connsiteY0" fmla="*/ 75915 h 116015"/>
                      <a:gd name="connsiteX1" fmla="*/ 3999 w 106009"/>
                      <a:gd name="connsiteY1" fmla="*/ 113158 h 116015"/>
                      <a:gd name="connsiteX2" fmla="*/ 32859 w 106009"/>
                      <a:gd name="connsiteY2" fmla="*/ 40101 h 116015"/>
                      <a:gd name="connsiteX3" fmla="*/ 102011 w 106009"/>
                      <a:gd name="connsiteY3" fmla="*/ 2858 h 116015"/>
                      <a:gd name="connsiteX4" fmla="*/ 73150 w 106009"/>
                      <a:gd name="connsiteY4" fmla="*/ 75915 h 1160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009" h="116015">
                        <a:moveTo>
                          <a:pt x="73150" y="75915"/>
                        </a:moveTo>
                        <a:cubicBezTo>
                          <a:pt x="46099" y="106395"/>
                          <a:pt x="15143" y="123064"/>
                          <a:pt x="3999" y="113158"/>
                        </a:cubicBezTo>
                        <a:cubicBezTo>
                          <a:pt x="-7145" y="103252"/>
                          <a:pt x="5808" y="70581"/>
                          <a:pt x="32859" y="40101"/>
                        </a:cubicBezTo>
                        <a:cubicBezTo>
                          <a:pt x="59910" y="9621"/>
                          <a:pt x="90867" y="-7048"/>
                          <a:pt x="102011" y="2858"/>
                        </a:cubicBezTo>
                        <a:cubicBezTo>
                          <a:pt x="113155" y="12764"/>
                          <a:pt x="100201" y="45435"/>
                          <a:pt x="73150" y="75915"/>
                        </a:cubicBez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grpSp>
              <p:nvGrpSpPr>
                <p:cNvPr id="92" name="Graphic 1">
                  <a:extLst>
                    <a:ext uri="{FF2B5EF4-FFF2-40B4-BE49-F238E27FC236}">
                      <a16:creationId xmlns:a16="http://schemas.microsoft.com/office/drawing/2014/main" id="{204C2015-4827-4F99-9E06-D6240530D9AE}"/>
                    </a:ext>
                  </a:extLst>
                </p:cNvPr>
                <p:cNvGrpSpPr/>
                <p:nvPr/>
              </p:nvGrpSpPr>
              <p:grpSpPr>
                <a:xfrm>
                  <a:off x="6047111" y="3598485"/>
                  <a:ext cx="123187" cy="119861"/>
                  <a:chOff x="6047111" y="3598485"/>
                  <a:chExt cx="123187" cy="119861"/>
                </a:xfrm>
                <a:grpFill/>
              </p:grpSpPr>
              <p:sp>
                <p:nvSpPr>
                  <p:cNvPr id="93" name="Freeform: Shape 92">
                    <a:extLst>
                      <a:ext uri="{FF2B5EF4-FFF2-40B4-BE49-F238E27FC236}">
                        <a16:creationId xmlns:a16="http://schemas.microsoft.com/office/drawing/2014/main" id="{F1895795-ADE3-48D0-A0F5-B56759E0D6FB}"/>
                      </a:ext>
                    </a:extLst>
                  </p:cNvPr>
                  <p:cNvSpPr/>
                  <p:nvPr/>
                </p:nvSpPr>
                <p:spPr>
                  <a:xfrm rot="-2902130">
                    <a:off x="6112547" y="3588709"/>
                    <a:ext cx="21620" cy="106388"/>
                  </a:xfrm>
                  <a:custGeom>
                    <a:avLst/>
                    <a:gdLst>
                      <a:gd name="connsiteX0" fmla="*/ 0 w 21620"/>
                      <a:gd name="connsiteY0" fmla="*/ 0 h 106388"/>
                      <a:gd name="connsiteX1" fmla="*/ 21621 w 21620"/>
                      <a:gd name="connsiteY1" fmla="*/ 0 h 106388"/>
                      <a:gd name="connsiteX2" fmla="*/ 21621 w 21620"/>
                      <a:gd name="connsiteY2" fmla="*/ 106389 h 106388"/>
                      <a:gd name="connsiteX3" fmla="*/ 0 w 21620"/>
                      <a:gd name="connsiteY3" fmla="*/ 106389 h 1063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620" h="106388">
                        <a:moveTo>
                          <a:pt x="0" y="0"/>
                        </a:moveTo>
                        <a:lnTo>
                          <a:pt x="21621" y="0"/>
                        </a:lnTo>
                        <a:lnTo>
                          <a:pt x="21621" y="106389"/>
                        </a:lnTo>
                        <a:lnTo>
                          <a:pt x="0" y="106389"/>
                        </a:ln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94" name="Freeform: Shape 93">
                    <a:extLst>
                      <a:ext uri="{FF2B5EF4-FFF2-40B4-BE49-F238E27FC236}">
                        <a16:creationId xmlns:a16="http://schemas.microsoft.com/office/drawing/2014/main" id="{CCDF4719-B86B-4186-A603-4A2E8B089BD4}"/>
                      </a:ext>
                    </a:extLst>
                  </p:cNvPr>
                  <p:cNvSpPr/>
                  <p:nvPr/>
                </p:nvSpPr>
                <p:spPr>
                  <a:xfrm rot="-2901873">
                    <a:off x="6083242" y="3621724"/>
                    <a:ext cx="21622" cy="106396"/>
                  </a:xfrm>
                  <a:custGeom>
                    <a:avLst/>
                    <a:gdLst>
                      <a:gd name="connsiteX0" fmla="*/ 0 w 21622"/>
                      <a:gd name="connsiteY0" fmla="*/ 0 h 106396"/>
                      <a:gd name="connsiteX1" fmla="*/ 21622 w 21622"/>
                      <a:gd name="connsiteY1" fmla="*/ 0 h 106396"/>
                      <a:gd name="connsiteX2" fmla="*/ 21622 w 21622"/>
                      <a:gd name="connsiteY2" fmla="*/ 106396 h 106396"/>
                      <a:gd name="connsiteX3" fmla="*/ 0 w 21622"/>
                      <a:gd name="connsiteY3" fmla="*/ 106396 h 1063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622" h="106396">
                        <a:moveTo>
                          <a:pt x="0" y="0"/>
                        </a:moveTo>
                        <a:lnTo>
                          <a:pt x="21622" y="0"/>
                        </a:lnTo>
                        <a:lnTo>
                          <a:pt x="21622" y="106396"/>
                        </a:lnTo>
                        <a:lnTo>
                          <a:pt x="0" y="106396"/>
                        </a:ln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</p:grpSp>
        </p:grpSp>
        <p:grpSp>
          <p:nvGrpSpPr>
            <p:cNvPr id="73" name="Graphic 1">
              <a:extLst>
                <a:ext uri="{FF2B5EF4-FFF2-40B4-BE49-F238E27FC236}">
                  <a16:creationId xmlns:a16="http://schemas.microsoft.com/office/drawing/2014/main" id="{A6C406BC-5451-4AA5-8A2C-158119A27B6A}"/>
                </a:ext>
              </a:extLst>
            </p:cNvPr>
            <p:cNvGrpSpPr/>
            <p:nvPr/>
          </p:nvGrpSpPr>
          <p:grpSpPr>
            <a:xfrm>
              <a:off x="5748327" y="3124191"/>
              <a:ext cx="551476" cy="220228"/>
              <a:chOff x="5748327" y="3124191"/>
              <a:chExt cx="551476" cy="220228"/>
            </a:xfrm>
            <a:grpFill/>
          </p:grpSpPr>
          <p:sp>
            <p:nvSpPr>
              <p:cNvPr id="74" name="Freeform: Shape 73">
                <a:extLst>
                  <a:ext uri="{FF2B5EF4-FFF2-40B4-BE49-F238E27FC236}">
                    <a16:creationId xmlns:a16="http://schemas.microsoft.com/office/drawing/2014/main" id="{9F51C107-5DDC-4CAB-BDBD-4E2B02938F94}"/>
                  </a:ext>
                </a:extLst>
              </p:cNvPr>
              <p:cNvSpPr/>
              <p:nvPr/>
            </p:nvSpPr>
            <p:spPr>
              <a:xfrm>
                <a:off x="5748327" y="3124191"/>
                <a:ext cx="464823" cy="220228"/>
              </a:xfrm>
              <a:custGeom>
                <a:avLst/>
                <a:gdLst>
                  <a:gd name="connsiteX0" fmla="*/ 449113 w 464823"/>
                  <a:gd name="connsiteY0" fmla="*/ 103069 h 220228"/>
                  <a:gd name="connsiteX1" fmla="*/ 45063 w 464823"/>
                  <a:gd name="connsiteY1" fmla="*/ 219370 h 220228"/>
                  <a:gd name="connsiteX2" fmla="*/ 18297 w 464823"/>
                  <a:gd name="connsiteY2" fmla="*/ 204511 h 220228"/>
                  <a:gd name="connsiteX3" fmla="*/ 867 w 464823"/>
                  <a:gd name="connsiteY3" fmla="*/ 143932 h 220228"/>
                  <a:gd name="connsiteX4" fmla="*/ 15630 w 464823"/>
                  <a:gd name="connsiteY4" fmla="*/ 117071 h 220228"/>
                  <a:gd name="connsiteX5" fmla="*/ 419681 w 464823"/>
                  <a:gd name="connsiteY5" fmla="*/ 866 h 220228"/>
                  <a:gd name="connsiteX6" fmla="*/ 446541 w 464823"/>
                  <a:gd name="connsiteY6" fmla="*/ 15725 h 220228"/>
                  <a:gd name="connsiteX7" fmla="*/ 463972 w 464823"/>
                  <a:gd name="connsiteY7" fmla="*/ 76304 h 220228"/>
                  <a:gd name="connsiteX8" fmla="*/ 449113 w 464823"/>
                  <a:gd name="connsiteY8" fmla="*/ 103069 h 2202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64823" h="220228">
                    <a:moveTo>
                      <a:pt x="449113" y="103069"/>
                    </a:moveTo>
                    <a:lnTo>
                      <a:pt x="45063" y="219370"/>
                    </a:lnTo>
                    <a:cubicBezTo>
                      <a:pt x="33633" y="222703"/>
                      <a:pt x="21631" y="216036"/>
                      <a:pt x="18297" y="204511"/>
                    </a:cubicBezTo>
                    <a:lnTo>
                      <a:pt x="867" y="143932"/>
                    </a:lnTo>
                    <a:cubicBezTo>
                      <a:pt x="-2467" y="132311"/>
                      <a:pt x="4105" y="120405"/>
                      <a:pt x="15630" y="117071"/>
                    </a:cubicBezTo>
                    <a:lnTo>
                      <a:pt x="419681" y="866"/>
                    </a:lnTo>
                    <a:cubicBezTo>
                      <a:pt x="431111" y="-2468"/>
                      <a:pt x="443208" y="4105"/>
                      <a:pt x="446541" y="15725"/>
                    </a:cubicBezTo>
                    <a:lnTo>
                      <a:pt x="463972" y="76304"/>
                    </a:lnTo>
                    <a:cubicBezTo>
                      <a:pt x="467306" y="87829"/>
                      <a:pt x="460543" y="99831"/>
                      <a:pt x="449113" y="103069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75" name="Freeform: Shape 74">
                <a:extLst>
                  <a:ext uri="{FF2B5EF4-FFF2-40B4-BE49-F238E27FC236}">
                    <a16:creationId xmlns:a16="http://schemas.microsoft.com/office/drawing/2014/main" id="{1A2F7E4B-E870-4015-BE77-006818145548}"/>
                  </a:ext>
                </a:extLst>
              </p:cNvPr>
              <p:cNvSpPr/>
              <p:nvPr/>
            </p:nvSpPr>
            <p:spPr>
              <a:xfrm>
                <a:off x="5748369" y="3124232"/>
                <a:ext cx="455167" cy="174180"/>
              </a:xfrm>
              <a:custGeom>
                <a:avLst/>
                <a:gdLst>
                  <a:gd name="connsiteX0" fmla="*/ 446405 w 455167"/>
                  <a:gd name="connsiteY0" fmla="*/ 15684 h 174180"/>
                  <a:gd name="connsiteX1" fmla="*/ 419544 w 455167"/>
                  <a:gd name="connsiteY1" fmla="*/ 825 h 174180"/>
                  <a:gd name="connsiteX2" fmla="*/ 15684 w 455167"/>
                  <a:gd name="connsiteY2" fmla="*/ 117030 h 174180"/>
                  <a:gd name="connsiteX3" fmla="*/ 825 w 455167"/>
                  <a:gd name="connsiteY3" fmla="*/ 143891 h 174180"/>
                  <a:gd name="connsiteX4" fmla="*/ 9588 w 455167"/>
                  <a:gd name="connsiteY4" fmla="*/ 174180 h 174180"/>
                  <a:gd name="connsiteX5" fmla="*/ 455168 w 455167"/>
                  <a:gd name="connsiteY5" fmla="*/ 45974 h 174180"/>
                  <a:gd name="connsiteX6" fmla="*/ 446405 w 455167"/>
                  <a:gd name="connsiteY6" fmla="*/ 15684 h 1741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55167" h="174180">
                    <a:moveTo>
                      <a:pt x="446405" y="15684"/>
                    </a:moveTo>
                    <a:cubicBezTo>
                      <a:pt x="443071" y="4159"/>
                      <a:pt x="431069" y="-2413"/>
                      <a:pt x="419544" y="825"/>
                    </a:cubicBezTo>
                    <a:lnTo>
                      <a:pt x="15684" y="117030"/>
                    </a:lnTo>
                    <a:cubicBezTo>
                      <a:pt x="4159" y="120364"/>
                      <a:pt x="-2413" y="132365"/>
                      <a:pt x="825" y="143891"/>
                    </a:cubicBezTo>
                    <a:lnTo>
                      <a:pt x="9588" y="174180"/>
                    </a:lnTo>
                    <a:lnTo>
                      <a:pt x="455168" y="45974"/>
                    </a:lnTo>
                    <a:lnTo>
                      <a:pt x="446405" y="1568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grpSp>
            <p:nvGrpSpPr>
              <p:cNvPr id="76" name="Graphic 1">
                <a:extLst>
                  <a:ext uri="{FF2B5EF4-FFF2-40B4-BE49-F238E27FC236}">
                    <a16:creationId xmlns:a16="http://schemas.microsoft.com/office/drawing/2014/main" id="{5302B81B-03DF-4967-936D-7A261577CA0E}"/>
                  </a:ext>
                </a:extLst>
              </p:cNvPr>
              <p:cNvGrpSpPr/>
              <p:nvPr/>
            </p:nvGrpSpPr>
            <p:grpSpPr>
              <a:xfrm>
                <a:off x="6192106" y="3124420"/>
                <a:ext cx="107697" cy="79789"/>
                <a:chOff x="6192106" y="3124420"/>
                <a:chExt cx="107697" cy="79789"/>
              </a:xfrm>
              <a:grpFill/>
            </p:grpSpPr>
            <p:sp>
              <p:nvSpPr>
                <p:cNvPr id="85" name="Freeform: Shape 84">
                  <a:extLst>
                    <a:ext uri="{FF2B5EF4-FFF2-40B4-BE49-F238E27FC236}">
                      <a16:creationId xmlns:a16="http://schemas.microsoft.com/office/drawing/2014/main" id="{70AB6C10-1563-4529-840E-76C88729B2F8}"/>
                    </a:ext>
                  </a:extLst>
                </p:cNvPr>
                <p:cNvSpPr/>
                <p:nvPr/>
              </p:nvSpPr>
              <p:spPr>
                <a:xfrm>
                  <a:off x="6192106" y="3124420"/>
                  <a:ext cx="107647" cy="79789"/>
                </a:xfrm>
                <a:custGeom>
                  <a:avLst/>
                  <a:gdLst>
                    <a:gd name="connsiteX0" fmla="*/ 106775 w 107647"/>
                    <a:gd name="connsiteY0" fmla="*/ 18353 h 79789"/>
                    <a:gd name="connsiteX1" fmla="*/ 106775 w 107647"/>
                    <a:gd name="connsiteY1" fmla="*/ 18353 h 79789"/>
                    <a:gd name="connsiteX2" fmla="*/ 86963 w 107647"/>
                    <a:gd name="connsiteY2" fmla="*/ 1970 h 79789"/>
                    <a:gd name="connsiteX3" fmla="*/ 70199 w 107647"/>
                    <a:gd name="connsiteY3" fmla="*/ 446 h 79789"/>
                    <a:gd name="connsiteX4" fmla="*/ 27718 w 107647"/>
                    <a:gd name="connsiteY4" fmla="*/ 4542 h 79789"/>
                    <a:gd name="connsiteX5" fmla="*/ 0 w 107647"/>
                    <a:gd name="connsiteY5" fmla="*/ 12543 h 79789"/>
                    <a:gd name="connsiteX6" fmla="*/ 9716 w 107647"/>
                    <a:gd name="connsiteY6" fmla="*/ 46166 h 79789"/>
                    <a:gd name="connsiteX7" fmla="*/ 19431 w 107647"/>
                    <a:gd name="connsiteY7" fmla="*/ 79789 h 79789"/>
                    <a:gd name="connsiteX8" fmla="*/ 47149 w 107647"/>
                    <a:gd name="connsiteY8" fmla="*/ 71788 h 79789"/>
                    <a:gd name="connsiteX9" fmla="*/ 85249 w 107647"/>
                    <a:gd name="connsiteY9" fmla="*/ 52738 h 79789"/>
                    <a:gd name="connsiteX10" fmla="*/ 98679 w 107647"/>
                    <a:gd name="connsiteY10" fmla="*/ 42546 h 79789"/>
                    <a:gd name="connsiteX11" fmla="*/ 106775 w 107647"/>
                    <a:gd name="connsiteY11" fmla="*/ 18353 h 797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07647" h="79789">
                      <a:moveTo>
                        <a:pt x="106775" y="18353"/>
                      </a:moveTo>
                      <a:lnTo>
                        <a:pt x="106775" y="18353"/>
                      </a:lnTo>
                      <a:cubicBezTo>
                        <a:pt x="104203" y="9304"/>
                        <a:pt x="96298" y="2827"/>
                        <a:pt x="86963" y="1970"/>
                      </a:cubicBezTo>
                      <a:lnTo>
                        <a:pt x="70199" y="446"/>
                      </a:lnTo>
                      <a:cubicBezTo>
                        <a:pt x="55912" y="-792"/>
                        <a:pt x="41529" y="541"/>
                        <a:pt x="27718" y="4542"/>
                      </a:cubicBezTo>
                      <a:lnTo>
                        <a:pt x="0" y="12543"/>
                      </a:lnTo>
                      <a:lnTo>
                        <a:pt x="9716" y="46166"/>
                      </a:lnTo>
                      <a:lnTo>
                        <a:pt x="19431" y="79789"/>
                      </a:lnTo>
                      <a:lnTo>
                        <a:pt x="47149" y="71788"/>
                      </a:lnTo>
                      <a:cubicBezTo>
                        <a:pt x="60960" y="67788"/>
                        <a:pt x="73819" y="61311"/>
                        <a:pt x="85249" y="52738"/>
                      </a:cubicBezTo>
                      <a:lnTo>
                        <a:pt x="98679" y="42546"/>
                      </a:lnTo>
                      <a:cubicBezTo>
                        <a:pt x="106108" y="37022"/>
                        <a:pt x="109347" y="27402"/>
                        <a:pt x="106775" y="18353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86" name="Freeform: Shape 85">
                  <a:extLst>
                    <a:ext uri="{FF2B5EF4-FFF2-40B4-BE49-F238E27FC236}">
                      <a16:creationId xmlns:a16="http://schemas.microsoft.com/office/drawing/2014/main" id="{25446253-271F-4E48-A6FD-DADA2A9C6EDC}"/>
                    </a:ext>
                  </a:extLst>
                </p:cNvPr>
                <p:cNvSpPr/>
                <p:nvPr/>
              </p:nvSpPr>
              <p:spPr>
                <a:xfrm>
                  <a:off x="6192201" y="3124476"/>
                  <a:ext cx="107601" cy="46205"/>
                </a:xfrm>
                <a:custGeom>
                  <a:avLst/>
                  <a:gdLst>
                    <a:gd name="connsiteX0" fmla="*/ 103442 w 107601"/>
                    <a:gd name="connsiteY0" fmla="*/ 37443 h 46205"/>
                    <a:gd name="connsiteX1" fmla="*/ 96584 w 107601"/>
                    <a:gd name="connsiteY1" fmla="*/ 35633 h 46205"/>
                    <a:gd name="connsiteX2" fmla="*/ 79724 w 107601"/>
                    <a:gd name="connsiteY2" fmla="*/ 34204 h 46205"/>
                    <a:gd name="connsiteX3" fmla="*/ 37243 w 107601"/>
                    <a:gd name="connsiteY3" fmla="*/ 38300 h 46205"/>
                    <a:gd name="connsiteX4" fmla="*/ 9620 w 107601"/>
                    <a:gd name="connsiteY4" fmla="*/ 46206 h 46205"/>
                    <a:gd name="connsiteX5" fmla="*/ 0 w 107601"/>
                    <a:gd name="connsiteY5" fmla="*/ 12487 h 46205"/>
                    <a:gd name="connsiteX6" fmla="*/ 27623 w 107601"/>
                    <a:gd name="connsiteY6" fmla="*/ 4581 h 46205"/>
                    <a:gd name="connsiteX7" fmla="*/ 70104 w 107601"/>
                    <a:gd name="connsiteY7" fmla="*/ 486 h 46205"/>
                    <a:gd name="connsiteX8" fmla="*/ 86963 w 107601"/>
                    <a:gd name="connsiteY8" fmla="*/ 2010 h 46205"/>
                    <a:gd name="connsiteX9" fmla="*/ 106680 w 107601"/>
                    <a:gd name="connsiteY9" fmla="*/ 18202 h 46205"/>
                    <a:gd name="connsiteX10" fmla="*/ 106680 w 107601"/>
                    <a:gd name="connsiteY10" fmla="*/ 18297 h 46205"/>
                    <a:gd name="connsiteX11" fmla="*/ 103442 w 107601"/>
                    <a:gd name="connsiteY11" fmla="*/ 37443 h 462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07601" h="46205">
                      <a:moveTo>
                        <a:pt x="103442" y="37443"/>
                      </a:moveTo>
                      <a:cubicBezTo>
                        <a:pt x="101346" y="36395"/>
                        <a:pt x="99060" y="35919"/>
                        <a:pt x="96584" y="35633"/>
                      </a:cubicBezTo>
                      <a:lnTo>
                        <a:pt x="79724" y="34204"/>
                      </a:lnTo>
                      <a:cubicBezTo>
                        <a:pt x="65437" y="32966"/>
                        <a:pt x="51054" y="34395"/>
                        <a:pt x="37243" y="38300"/>
                      </a:cubicBezTo>
                      <a:lnTo>
                        <a:pt x="9620" y="46206"/>
                      </a:lnTo>
                      <a:lnTo>
                        <a:pt x="0" y="12487"/>
                      </a:lnTo>
                      <a:lnTo>
                        <a:pt x="27623" y="4581"/>
                      </a:lnTo>
                      <a:cubicBezTo>
                        <a:pt x="41434" y="581"/>
                        <a:pt x="55817" y="-848"/>
                        <a:pt x="70104" y="486"/>
                      </a:cubicBezTo>
                      <a:lnTo>
                        <a:pt x="86963" y="2010"/>
                      </a:lnTo>
                      <a:cubicBezTo>
                        <a:pt x="96203" y="2772"/>
                        <a:pt x="104108" y="9249"/>
                        <a:pt x="106680" y="18202"/>
                      </a:cubicBezTo>
                      <a:lnTo>
                        <a:pt x="106680" y="18297"/>
                      </a:lnTo>
                      <a:cubicBezTo>
                        <a:pt x="108680" y="24965"/>
                        <a:pt x="107347" y="32013"/>
                        <a:pt x="103442" y="37443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77" name="Graphic 1">
                <a:extLst>
                  <a:ext uri="{FF2B5EF4-FFF2-40B4-BE49-F238E27FC236}">
                    <a16:creationId xmlns:a16="http://schemas.microsoft.com/office/drawing/2014/main" id="{4F44FBD1-6586-473D-8B14-A32DC0EE1368}"/>
                  </a:ext>
                </a:extLst>
              </p:cNvPr>
              <p:cNvGrpSpPr/>
              <p:nvPr/>
            </p:nvGrpSpPr>
            <p:grpSpPr>
              <a:xfrm>
                <a:off x="5777185" y="3127960"/>
                <a:ext cx="410155" cy="211733"/>
                <a:chOff x="5777185" y="3127960"/>
                <a:chExt cx="410155" cy="211733"/>
              </a:xfrm>
              <a:grpFill/>
            </p:grpSpPr>
            <p:grpSp>
              <p:nvGrpSpPr>
                <p:cNvPr id="78" name="Graphic 1">
                  <a:extLst>
                    <a:ext uri="{FF2B5EF4-FFF2-40B4-BE49-F238E27FC236}">
                      <a16:creationId xmlns:a16="http://schemas.microsoft.com/office/drawing/2014/main" id="{2D8C110C-041E-4C37-A1B7-F07BFBA85D7F}"/>
                    </a:ext>
                  </a:extLst>
                </p:cNvPr>
                <p:cNvGrpSpPr/>
                <p:nvPr/>
              </p:nvGrpSpPr>
              <p:grpSpPr>
                <a:xfrm>
                  <a:off x="5915012" y="3127960"/>
                  <a:ext cx="272327" cy="137711"/>
                  <a:chOff x="5915012" y="3127960"/>
                  <a:chExt cx="272327" cy="137711"/>
                </a:xfrm>
                <a:grpFill/>
              </p:grpSpPr>
              <p:sp>
                <p:nvSpPr>
                  <p:cNvPr id="82" name="Freeform: Shape 81">
                    <a:extLst>
                      <a:ext uri="{FF2B5EF4-FFF2-40B4-BE49-F238E27FC236}">
                        <a16:creationId xmlns:a16="http://schemas.microsoft.com/office/drawing/2014/main" id="{59670BD9-7075-46CE-8FDD-FCC9F8228D8A}"/>
                      </a:ext>
                    </a:extLst>
                  </p:cNvPr>
                  <p:cNvSpPr/>
                  <p:nvPr/>
                </p:nvSpPr>
                <p:spPr>
                  <a:xfrm rot="-963099">
                    <a:off x="6151431" y="3128875"/>
                    <a:ext cx="21621" cy="106392"/>
                  </a:xfrm>
                  <a:custGeom>
                    <a:avLst/>
                    <a:gdLst>
                      <a:gd name="connsiteX0" fmla="*/ 0 w 21621"/>
                      <a:gd name="connsiteY0" fmla="*/ 0 h 106392"/>
                      <a:gd name="connsiteX1" fmla="*/ 21621 w 21621"/>
                      <a:gd name="connsiteY1" fmla="*/ 0 h 106392"/>
                      <a:gd name="connsiteX2" fmla="*/ 21621 w 21621"/>
                      <a:gd name="connsiteY2" fmla="*/ 106393 h 106392"/>
                      <a:gd name="connsiteX3" fmla="*/ 0 w 21621"/>
                      <a:gd name="connsiteY3" fmla="*/ 106393 h 106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621" h="106392">
                        <a:moveTo>
                          <a:pt x="0" y="0"/>
                        </a:moveTo>
                        <a:lnTo>
                          <a:pt x="21621" y="0"/>
                        </a:lnTo>
                        <a:lnTo>
                          <a:pt x="21621" y="106393"/>
                        </a:lnTo>
                        <a:lnTo>
                          <a:pt x="0" y="106393"/>
                        </a:ln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83" name="Freeform: Shape 82">
                    <a:extLst>
                      <a:ext uri="{FF2B5EF4-FFF2-40B4-BE49-F238E27FC236}">
                        <a16:creationId xmlns:a16="http://schemas.microsoft.com/office/drawing/2014/main" id="{7B062E24-E0EE-450C-B975-5081FDE2997A}"/>
                      </a:ext>
                    </a:extLst>
                  </p:cNvPr>
                  <p:cNvSpPr/>
                  <p:nvPr/>
                </p:nvSpPr>
                <p:spPr>
                  <a:xfrm rot="-963099">
                    <a:off x="6109042" y="3141064"/>
                    <a:ext cx="21621" cy="106392"/>
                  </a:xfrm>
                  <a:custGeom>
                    <a:avLst/>
                    <a:gdLst>
                      <a:gd name="connsiteX0" fmla="*/ 0 w 21621"/>
                      <a:gd name="connsiteY0" fmla="*/ 0 h 106392"/>
                      <a:gd name="connsiteX1" fmla="*/ 21621 w 21621"/>
                      <a:gd name="connsiteY1" fmla="*/ 0 h 106392"/>
                      <a:gd name="connsiteX2" fmla="*/ 21621 w 21621"/>
                      <a:gd name="connsiteY2" fmla="*/ 106393 h 106392"/>
                      <a:gd name="connsiteX3" fmla="*/ 0 w 21621"/>
                      <a:gd name="connsiteY3" fmla="*/ 106393 h 106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621" h="106392">
                        <a:moveTo>
                          <a:pt x="0" y="0"/>
                        </a:moveTo>
                        <a:lnTo>
                          <a:pt x="21621" y="0"/>
                        </a:lnTo>
                        <a:lnTo>
                          <a:pt x="21621" y="106393"/>
                        </a:lnTo>
                        <a:lnTo>
                          <a:pt x="0" y="106393"/>
                        </a:ln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84" name="Freeform: Shape 83">
                    <a:extLst>
                      <a:ext uri="{FF2B5EF4-FFF2-40B4-BE49-F238E27FC236}">
                        <a16:creationId xmlns:a16="http://schemas.microsoft.com/office/drawing/2014/main" id="{83299580-2AA8-4259-9101-48FD5C8D0DC4}"/>
                      </a:ext>
                    </a:extLst>
                  </p:cNvPr>
                  <p:cNvSpPr/>
                  <p:nvPr/>
                </p:nvSpPr>
                <p:spPr>
                  <a:xfrm>
                    <a:off x="5915012" y="3199737"/>
                    <a:ext cx="142517" cy="65934"/>
                  </a:xfrm>
                  <a:custGeom>
                    <a:avLst/>
                    <a:gdLst>
                      <a:gd name="connsiteX0" fmla="*/ 78688 w 142517"/>
                      <a:gd name="connsiteY0" fmla="*/ 58861 h 65934"/>
                      <a:gd name="connsiteX1" fmla="*/ 393 w 142517"/>
                      <a:gd name="connsiteY1" fmla="*/ 53336 h 65934"/>
                      <a:gd name="connsiteX2" fmla="*/ 63829 w 142517"/>
                      <a:gd name="connsiteY2" fmla="*/ 7045 h 65934"/>
                      <a:gd name="connsiteX3" fmla="*/ 142125 w 142517"/>
                      <a:gd name="connsiteY3" fmla="*/ 12569 h 65934"/>
                      <a:gd name="connsiteX4" fmla="*/ 78688 w 142517"/>
                      <a:gd name="connsiteY4" fmla="*/ 58861 h 659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2517" h="65934">
                        <a:moveTo>
                          <a:pt x="78688" y="58861"/>
                        </a:moveTo>
                        <a:cubicBezTo>
                          <a:pt x="39541" y="70100"/>
                          <a:pt x="4489" y="67719"/>
                          <a:pt x="393" y="53336"/>
                        </a:cubicBezTo>
                        <a:cubicBezTo>
                          <a:pt x="-3703" y="39049"/>
                          <a:pt x="24682" y="18284"/>
                          <a:pt x="63829" y="7045"/>
                        </a:cubicBezTo>
                        <a:cubicBezTo>
                          <a:pt x="102977" y="-4195"/>
                          <a:pt x="138029" y="-1718"/>
                          <a:pt x="142125" y="12569"/>
                        </a:cubicBezTo>
                        <a:cubicBezTo>
                          <a:pt x="146221" y="26857"/>
                          <a:pt x="117836" y="47621"/>
                          <a:pt x="78688" y="58861"/>
                        </a:cubicBez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grpSp>
              <p:nvGrpSpPr>
                <p:cNvPr id="79" name="Graphic 1">
                  <a:extLst>
                    <a:ext uri="{FF2B5EF4-FFF2-40B4-BE49-F238E27FC236}">
                      <a16:creationId xmlns:a16="http://schemas.microsoft.com/office/drawing/2014/main" id="{B96539CE-D316-4295-A251-62096DD6AB81}"/>
                    </a:ext>
                  </a:extLst>
                </p:cNvPr>
                <p:cNvGrpSpPr/>
                <p:nvPr/>
              </p:nvGrpSpPr>
              <p:grpSpPr>
                <a:xfrm>
                  <a:off x="5777185" y="3219280"/>
                  <a:ext cx="92584" cy="120413"/>
                  <a:chOff x="5777185" y="3219280"/>
                  <a:chExt cx="92584" cy="120413"/>
                </a:xfrm>
                <a:grpFill/>
              </p:grpSpPr>
              <p:sp>
                <p:nvSpPr>
                  <p:cNvPr id="80" name="Freeform: Shape 79">
                    <a:extLst>
                      <a:ext uri="{FF2B5EF4-FFF2-40B4-BE49-F238E27FC236}">
                        <a16:creationId xmlns:a16="http://schemas.microsoft.com/office/drawing/2014/main" id="{EA7C11F7-0990-48D7-A76F-3775E6245942}"/>
                      </a:ext>
                    </a:extLst>
                  </p:cNvPr>
                  <p:cNvSpPr/>
                  <p:nvPr/>
                </p:nvSpPr>
                <p:spPr>
                  <a:xfrm rot="-963099">
                    <a:off x="5833860" y="3220195"/>
                    <a:ext cx="21621" cy="106392"/>
                  </a:xfrm>
                  <a:custGeom>
                    <a:avLst/>
                    <a:gdLst>
                      <a:gd name="connsiteX0" fmla="*/ 0 w 21621"/>
                      <a:gd name="connsiteY0" fmla="*/ 0 h 106392"/>
                      <a:gd name="connsiteX1" fmla="*/ 21621 w 21621"/>
                      <a:gd name="connsiteY1" fmla="*/ 0 h 106392"/>
                      <a:gd name="connsiteX2" fmla="*/ 21621 w 21621"/>
                      <a:gd name="connsiteY2" fmla="*/ 106393 h 106392"/>
                      <a:gd name="connsiteX3" fmla="*/ 0 w 21621"/>
                      <a:gd name="connsiteY3" fmla="*/ 106393 h 106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621" h="106392">
                        <a:moveTo>
                          <a:pt x="0" y="0"/>
                        </a:moveTo>
                        <a:lnTo>
                          <a:pt x="21621" y="0"/>
                        </a:lnTo>
                        <a:lnTo>
                          <a:pt x="21621" y="106393"/>
                        </a:lnTo>
                        <a:lnTo>
                          <a:pt x="0" y="106393"/>
                        </a:ln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81" name="Freeform: Shape 80">
                    <a:extLst>
                      <a:ext uri="{FF2B5EF4-FFF2-40B4-BE49-F238E27FC236}">
                        <a16:creationId xmlns:a16="http://schemas.microsoft.com/office/drawing/2014/main" id="{8B5B8C3D-2961-4B30-962D-4E38D06D2B00}"/>
                      </a:ext>
                    </a:extLst>
                  </p:cNvPr>
                  <p:cNvSpPr/>
                  <p:nvPr/>
                </p:nvSpPr>
                <p:spPr>
                  <a:xfrm rot="-963099">
                    <a:off x="5791472" y="3232385"/>
                    <a:ext cx="21621" cy="106392"/>
                  </a:xfrm>
                  <a:custGeom>
                    <a:avLst/>
                    <a:gdLst>
                      <a:gd name="connsiteX0" fmla="*/ 0 w 21621"/>
                      <a:gd name="connsiteY0" fmla="*/ 0 h 106392"/>
                      <a:gd name="connsiteX1" fmla="*/ 21621 w 21621"/>
                      <a:gd name="connsiteY1" fmla="*/ 0 h 106392"/>
                      <a:gd name="connsiteX2" fmla="*/ 21621 w 21621"/>
                      <a:gd name="connsiteY2" fmla="*/ 106393 h 106392"/>
                      <a:gd name="connsiteX3" fmla="*/ 0 w 21621"/>
                      <a:gd name="connsiteY3" fmla="*/ 106393 h 106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621" h="106392">
                        <a:moveTo>
                          <a:pt x="0" y="0"/>
                        </a:moveTo>
                        <a:lnTo>
                          <a:pt x="21621" y="0"/>
                        </a:lnTo>
                        <a:lnTo>
                          <a:pt x="21621" y="106393"/>
                        </a:lnTo>
                        <a:lnTo>
                          <a:pt x="0" y="106393"/>
                        </a:ln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</p:grpSp>
        </p:grpSp>
      </p:grpSp>
      <p:grpSp>
        <p:nvGrpSpPr>
          <p:cNvPr id="34" name="Graphic 18676">
            <a:extLst>
              <a:ext uri="{FF2B5EF4-FFF2-40B4-BE49-F238E27FC236}">
                <a16:creationId xmlns:a16="http://schemas.microsoft.com/office/drawing/2014/main" id="{9D98185F-6AAE-4E36-B064-C7E9B4CC05E5}"/>
              </a:ext>
            </a:extLst>
          </p:cNvPr>
          <p:cNvGrpSpPr/>
          <p:nvPr/>
        </p:nvGrpSpPr>
        <p:grpSpPr>
          <a:xfrm rot="1519580">
            <a:off x="10766527" y="-3209628"/>
            <a:ext cx="545271" cy="4481594"/>
            <a:chOff x="6731507" y="2028824"/>
            <a:chExt cx="178975" cy="2065305"/>
          </a:xfrm>
          <a:solidFill>
            <a:schemeClr val="bg2">
              <a:lumMod val="50000"/>
            </a:schemeClr>
          </a:solidFill>
        </p:grpSpPr>
        <p:grpSp>
          <p:nvGrpSpPr>
            <p:cNvPr id="35" name="Graphic 18676">
              <a:extLst>
                <a:ext uri="{FF2B5EF4-FFF2-40B4-BE49-F238E27FC236}">
                  <a16:creationId xmlns:a16="http://schemas.microsoft.com/office/drawing/2014/main" id="{45CF74E2-B191-4F43-BE73-8224D32A4CD6}"/>
                </a:ext>
              </a:extLst>
            </p:cNvPr>
            <p:cNvGrpSpPr/>
            <p:nvPr/>
          </p:nvGrpSpPr>
          <p:grpSpPr>
            <a:xfrm>
              <a:off x="6731507" y="3842384"/>
              <a:ext cx="171450" cy="251745"/>
              <a:chOff x="6731507" y="3842384"/>
              <a:chExt cx="171450" cy="251745"/>
            </a:xfrm>
            <a:grpFill/>
          </p:grpSpPr>
          <p:sp>
            <p:nvSpPr>
              <p:cNvPr id="39" name="Freeform: Shape 38">
                <a:extLst>
                  <a:ext uri="{FF2B5EF4-FFF2-40B4-BE49-F238E27FC236}">
                    <a16:creationId xmlns:a16="http://schemas.microsoft.com/office/drawing/2014/main" id="{39D4130E-A279-4A95-9C9E-0CD1AA4984AE}"/>
                  </a:ext>
                </a:extLst>
              </p:cNvPr>
              <p:cNvSpPr/>
              <p:nvPr/>
            </p:nvSpPr>
            <p:spPr>
              <a:xfrm>
                <a:off x="6731507" y="3842384"/>
                <a:ext cx="171450" cy="251745"/>
              </a:xfrm>
              <a:custGeom>
                <a:avLst/>
                <a:gdLst>
                  <a:gd name="connsiteX0" fmla="*/ 171450 w 171450"/>
                  <a:gd name="connsiteY0" fmla="*/ 667 h 251745"/>
                  <a:gd name="connsiteX1" fmla="*/ 84677 w 171450"/>
                  <a:gd name="connsiteY1" fmla="*/ 251746 h 251745"/>
                  <a:gd name="connsiteX2" fmla="*/ 0 w 171450"/>
                  <a:gd name="connsiteY2" fmla="*/ 0 h 251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71450" h="251745">
                    <a:moveTo>
                      <a:pt x="171450" y="667"/>
                    </a:moveTo>
                    <a:lnTo>
                      <a:pt x="84677" y="251746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0" name="Freeform: Shape 39">
                <a:extLst>
                  <a:ext uri="{FF2B5EF4-FFF2-40B4-BE49-F238E27FC236}">
                    <a16:creationId xmlns:a16="http://schemas.microsoft.com/office/drawing/2014/main" id="{E366B7B3-3CC9-4D5B-BF41-F1C0ED984DEA}"/>
                  </a:ext>
                </a:extLst>
              </p:cNvPr>
              <p:cNvSpPr/>
              <p:nvPr/>
            </p:nvSpPr>
            <p:spPr>
              <a:xfrm>
                <a:off x="6779132" y="3984021"/>
                <a:ext cx="74961" cy="110108"/>
              </a:xfrm>
              <a:custGeom>
                <a:avLst/>
                <a:gdLst>
                  <a:gd name="connsiteX0" fmla="*/ 0 w 74961"/>
                  <a:gd name="connsiteY0" fmla="*/ 0 h 110108"/>
                  <a:gd name="connsiteX1" fmla="*/ 74962 w 74961"/>
                  <a:gd name="connsiteY1" fmla="*/ 286 h 110108"/>
                  <a:gd name="connsiteX2" fmla="*/ 37052 w 74961"/>
                  <a:gd name="connsiteY2" fmla="*/ 110109 h 110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4961" h="110108">
                    <a:moveTo>
                      <a:pt x="0" y="0"/>
                    </a:moveTo>
                    <a:lnTo>
                      <a:pt x="74962" y="286"/>
                    </a:lnTo>
                    <a:lnTo>
                      <a:pt x="37052" y="11010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grpSp>
          <p:nvGrpSpPr>
            <p:cNvPr id="36" name="Graphic 18676">
              <a:extLst>
                <a:ext uri="{FF2B5EF4-FFF2-40B4-BE49-F238E27FC236}">
                  <a16:creationId xmlns:a16="http://schemas.microsoft.com/office/drawing/2014/main" id="{B9F48D19-6B50-48B3-B7AE-FAE372A22DEC}"/>
                </a:ext>
              </a:extLst>
            </p:cNvPr>
            <p:cNvGrpSpPr/>
            <p:nvPr/>
          </p:nvGrpSpPr>
          <p:grpSpPr>
            <a:xfrm>
              <a:off x="6731507" y="2028824"/>
              <a:ext cx="178975" cy="1814227"/>
              <a:chOff x="6731507" y="2028824"/>
              <a:chExt cx="178975" cy="1814227"/>
            </a:xfrm>
            <a:grpFill/>
          </p:grpSpPr>
          <p:sp>
            <p:nvSpPr>
              <p:cNvPr id="37" name="Freeform: Shape 36">
                <a:extLst>
                  <a:ext uri="{FF2B5EF4-FFF2-40B4-BE49-F238E27FC236}">
                    <a16:creationId xmlns:a16="http://schemas.microsoft.com/office/drawing/2014/main" id="{F2BEF816-2E1B-4D84-A315-71666137FA3D}"/>
                  </a:ext>
                </a:extLst>
              </p:cNvPr>
              <p:cNvSpPr/>
              <p:nvPr/>
            </p:nvSpPr>
            <p:spPr>
              <a:xfrm>
                <a:off x="6731507" y="2028824"/>
                <a:ext cx="178975" cy="1814227"/>
              </a:xfrm>
              <a:custGeom>
                <a:avLst/>
                <a:gdLst>
                  <a:gd name="connsiteX0" fmla="*/ 171450 w 178975"/>
                  <a:gd name="connsiteY0" fmla="*/ 1814228 h 1814227"/>
                  <a:gd name="connsiteX1" fmla="*/ 178975 w 178975"/>
                  <a:gd name="connsiteY1" fmla="*/ 86107 h 1814227"/>
                  <a:gd name="connsiteX2" fmla="*/ 93631 w 178975"/>
                  <a:gd name="connsiteY2" fmla="*/ 1 h 1814227"/>
                  <a:gd name="connsiteX3" fmla="*/ 7525 w 178975"/>
                  <a:gd name="connsiteY3" fmla="*/ 85345 h 1814227"/>
                  <a:gd name="connsiteX4" fmla="*/ 0 w 178975"/>
                  <a:gd name="connsiteY4" fmla="*/ 1813466 h 1814227"/>
                  <a:gd name="connsiteX5" fmla="*/ 171450 w 178975"/>
                  <a:gd name="connsiteY5" fmla="*/ 1814228 h 18142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78975" h="1814227">
                    <a:moveTo>
                      <a:pt x="171450" y="1814228"/>
                    </a:moveTo>
                    <a:lnTo>
                      <a:pt x="178975" y="86107"/>
                    </a:lnTo>
                    <a:cubicBezTo>
                      <a:pt x="179165" y="38767"/>
                      <a:pt x="140970" y="286"/>
                      <a:pt x="93631" y="1"/>
                    </a:cubicBezTo>
                    <a:cubicBezTo>
                      <a:pt x="46292" y="-190"/>
                      <a:pt x="7715" y="38005"/>
                      <a:pt x="7525" y="85345"/>
                    </a:cubicBezTo>
                    <a:lnTo>
                      <a:pt x="0" y="1813466"/>
                    </a:lnTo>
                    <a:lnTo>
                      <a:pt x="171450" y="181422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 dirty="0"/>
              </a:p>
            </p:txBody>
          </p:sp>
          <p:sp>
            <p:nvSpPr>
              <p:cNvPr id="38" name="Freeform: Shape 37">
                <a:extLst>
                  <a:ext uri="{FF2B5EF4-FFF2-40B4-BE49-F238E27FC236}">
                    <a16:creationId xmlns:a16="http://schemas.microsoft.com/office/drawing/2014/main" id="{9BEC5781-2A0F-4442-983B-2F2663F95D23}"/>
                  </a:ext>
                </a:extLst>
              </p:cNvPr>
              <p:cNvSpPr/>
              <p:nvPr/>
            </p:nvSpPr>
            <p:spPr>
              <a:xfrm>
                <a:off x="6731507" y="2028824"/>
                <a:ext cx="93630" cy="1813846"/>
              </a:xfrm>
              <a:custGeom>
                <a:avLst/>
                <a:gdLst>
                  <a:gd name="connsiteX0" fmla="*/ 93631 w 93630"/>
                  <a:gd name="connsiteY0" fmla="*/ 1 h 1813846"/>
                  <a:gd name="connsiteX1" fmla="*/ 7525 w 93630"/>
                  <a:gd name="connsiteY1" fmla="*/ 85345 h 1813846"/>
                  <a:gd name="connsiteX2" fmla="*/ 0 w 93630"/>
                  <a:gd name="connsiteY2" fmla="*/ 1813466 h 1813846"/>
                  <a:gd name="connsiteX3" fmla="*/ 85725 w 93630"/>
                  <a:gd name="connsiteY3" fmla="*/ 1813846 h 1813846"/>
                  <a:gd name="connsiteX4" fmla="*/ 93631 w 93630"/>
                  <a:gd name="connsiteY4" fmla="*/ 1 h 18138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3630" h="1813846">
                    <a:moveTo>
                      <a:pt x="93631" y="1"/>
                    </a:moveTo>
                    <a:cubicBezTo>
                      <a:pt x="46292" y="-190"/>
                      <a:pt x="7715" y="38005"/>
                      <a:pt x="7525" y="85345"/>
                    </a:cubicBezTo>
                    <a:lnTo>
                      <a:pt x="0" y="1813466"/>
                    </a:lnTo>
                    <a:lnTo>
                      <a:pt x="85725" y="1813846"/>
                    </a:lnTo>
                    <a:lnTo>
                      <a:pt x="93631" y="1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</p:grpSp>
      <p:grpSp>
        <p:nvGrpSpPr>
          <p:cNvPr id="14" name="Graphic 15">
            <a:extLst>
              <a:ext uri="{FF2B5EF4-FFF2-40B4-BE49-F238E27FC236}">
                <a16:creationId xmlns:a16="http://schemas.microsoft.com/office/drawing/2014/main" id="{8B9D6CA5-23E6-4138-8B71-8FFAB8090F84}"/>
              </a:ext>
            </a:extLst>
          </p:cNvPr>
          <p:cNvGrpSpPr/>
          <p:nvPr/>
        </p:nvGrpSpPr>
        <p:grpSpPr>
          <a:xfrm rot="2587589">
            <a:off x="-208835" y="1113115"/>
            <a:ext cx="2121968" cy="1439490"/>
            <a:chOff x="6146131" y="1837154"/>
            <a:chExt cx="986043" cy="639817"/>
          </a:xfrm>
          <a:solidFill>
            <a:schemeClr val="bg2">
              <a:lumMod val="50000"/>
            </a:schemeClr>
          </a:solidFill>
        </p:grpSpPr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17379C26-75DF-4D39-9DB7-5BC2BEB80D91}"/>
                </a:ext>
              </a:extLst>
            </p:cNvPr>
            <p:cNvSpPr/>
            <p:nvPr/>
          </p:nvSpPr>
          <p:spPr>
            <a:xfrm rot="-4218342">
              <a:off x="6376223" y="1906842"/>
              <a:ext cx="500441" cy="500441"/>
            </a:xfrm>
            <a:custGeom>
              <a:avLst/>
              <a:gdLst>
                <a:gd name="connsiteX0" fmla="*/ 500441 w 500441"/>
                <a:gd name="connsiteY0" fmla="*/ 250221 h 500441"/>
                <a:gd name="connsiteX1" fmla="*/ 250221 w 500441"/>
                <a:gd name="connsiteY1" fmla="*/ 500441 h 500441"/>
                <a:gd name="connsiteX2" fmla="*/ 0 w 500441"/>
                <a:gd name="connsiteY2" fmla="*/ 250221 h 500441"/>
                <a:gd name="connsiteX3" fmla="*/ 250221 w 500441"/>
                <a:gd name="connsiteY3" fmla="*/ 0 h 500441"/>
                <a:gd name="connsiteX4" fmla="*/ 500441 w 500441"/>
                <a:gd name="connsiteY4" fmla="*/ 250221 h 500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0441" h="500441">
                  <a:moveTo>
                    <a:pt x="500441" y="250221"/>
                  </a:moveTo>
                  <a:cubicBezTo>
                    <a:pt x="500441" y="388414"/>
                    <a:pt x="388414" y="500441"/>
                    <a:pt x="250221" y="500441"/>
                  </a:cubicBezTo>
                  <a:cubicBezTo>
                    <a:pt x="112028" y="500441"/>
                    <a:pt x="0" y="388414"/>
                    <a:pt x="0" y="250221"/>
                  </a:cubicBezTo>
                  <a:cubicBezTo>
                    <a:pt x="0" y="112028"/>
                    <a:pt x="112028" y="0"/>
                    <a:pt x="250221" y="0"/>
                  </a:cubicBezTo>
                  <a:cubicBezTo>
                    <a:pt x="388414" y="0"/>
                    <a:pt x="500441" y="112028"/>
                    <a:pt x="500441" y="25022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9D48D435-A4AD-4581-84DB-D66EAC50BE08}"/>
                </a:ext>
              </a:extLst>
            </p:cNvPr>
            <p:cNvSpPr/>
            <p:nvPr/>
          </p:nvSpPr>
          <p:spPr>
            <a:xfrm>
              <a:off x="6623159" y="2090258"/>
              <a:ext cx="253724" cy="168988"/>
            </a:xfrm>
            <a:custGeom>
              <a:avLst/>
              <a:gdLst>
                <a:gd name="connsiteX0" fmla="*/ 244555 w 253724"/>
                <a:gd name="connsiteY0" fmla="*/ 193 h 168988"/>
                <a:gd name="connsiteX1" fmla="*/ 249603 w 253724"/>
                <a:gd name="connsiteY1" fmla="*/ 111921 h 168988"/>
                <a:gd name="connsiteX2" fmla="*/ 193025 w 253724"/>
                <a:gd name="connsiteY2" fmla="*/ 137258 h 168988"/>
                <a:gd name="connsiteX3" fmla="*/ 1192 w 253724"/>
                <a:gd name="connsiteY3" fmla="*/ 96586 h 168988"/>
                <a:gd name="connsiteX4" fmla="*/ 64437 w 253724"/>
                <a:gd name="connsiteY4" fmla="*/ 47056 h 168988"/>
                <a:gd name="connsiteX5" fmla="*/ 99204 w 253724"/>
                <a:gd name="connsiteY5" fmla="*/ 46104 h 168988"/>
                <a:gd name="connsiteX6" fmla="*/ 125493 w 253724"/>
                <a:gd name="connsiteY6" fmla="*/ 23053 h 168988"/>
                <a:gd name="connsiteX7" fmla="*/ 179214 w 253724"/>
                <a:gd name="connsiteY7" fmla="*/ 2860 h 168988"/>
                <a:gd name="connsiteX8" fmla="*/ 244555 w 253724"/>
                <a:gd name="connsiteY8" fmla="*/ 193 h 168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3724" h="168988">
                  <a:moveTo>
                    <a:pt x="244555" y="193"/>
                  </a:moveTo>
                  <a:cubicBezTo>
                    <a:pt x="254747" y="36483"/>
                    <a:pt x="256461" y="74869"/>
                    <a:pt x="249603" y="111921"/>
                  </a:cubicBezTo>
                  <a:cubicBezTo>
                    <a:pt x="235411" y="114112"/>
                    <a:pt x="217600" y="120875"/>
                    <a:pt x="193025" y="137258"/>
                  </a:cubicBezTo>
                  <a:cubicBezTo>
                    <a:pt x="79868" y="212791"/>
                    <a:pt x="9002" y="134686"/>
                    <a:pt x="1192" y="96586"/>
                  </a:cubicBezTo>
                  <a:cubicBezTo>
                    <a:pt x="-7572" y="54009"/>
                    <a:pt x="33862" y="47627"/>
                    <a:pt x="64437" y="47056"/>
                  </a:cubicBezTo>
                  <a:cubicBezTo>
                    <a:pt x="80916" y="46675"/>
                    <a:pt x="81773" y="54486"/>
                    <a:pt x="99204" y="46104"/>
                  </a:cubicBezTo>
                  <a:cubicBezTo>
                    <a:pt x="107300" y="42294"/>
                    <a:pt x="117682" y="28577"/>
                    <a:pt x="125493" y="23053"/>
                  </a:cubicBezTo>
                  <a:cubicBezTo>
                    <a:pt x="141876" y="11718"/>
                    <a:pt x="159402" y="5241"/>
                    <a:pt x="179214" y="2860"/>
                  </a:cubicBezTo>
                  <a:cubicBezTo>
                    <a:pt x="194073" y="1050"/>
                    <a:pt x="218361" y="-569"/>
                    <a:pt x="244555" y="19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35D320EB-1505-4576-9DB4-8BFC194FDBB7}"/>
                </a:ext>
              </a:extLst>
            </p:cNvPr>
            <p:cNvSpPr/>
            <p:nvPr/>
          </p:nvSpPr>
          <p:spPr>
            <a:xfrm>
              <a:off x="6442995" y="2296590"/>
              <a:ext cx="340899" cy="110760"/>
            </a:xfrm>
            <a:custGeom>
              <a:avLst/>
              <a:gdLst>
                <a:gd name="connsiteX0" fmla="*/ 340900 w 340899"/>
                <a:gd name="connsiteY0" fmla="*/ 55132 h 110760"/>
                <a:gd name="connsiteX1" fmla="*/ 10763 w 340899"/>
                <a:gd name="connsiteY1" fmla="*/ 41606 h 110760"/>
                <a:gd name="connsiteX2" fmla="*/ 0 w 340899"/>
                <a:gd name="connsiteY2" fmla="*/ 30652 h 110760"/>
                <a:gd name="connsiteX3" fmla="*/ 32290 w 340899"/>
                <a:gd name="connsiteY3" fmla="*/ 13126 h 110760"/>
                <a:gd name="connsiteX4" fmla="*/ 80010 w 340899"/>
                <a:gd name="connsiteY4" fmla="*/ 15603 h 110760"/>
                <a:gd name="connsiteX5" fmla="*/ 126111 w 340899"/>
                <a:gd name="connsiteY5" fmla="*/ 45321 h 110760"/>
                <a:gd name="connsiteX6" fmla="*/ 226124 w 340899"/>
                <a:gd name="connsiteY6" fmla="*/ 1220 h 110760"/>
                <a:gd name="connsiteX7" fmla="*/ 270891 w 340899"/>
                <a:gd name="connsiteY7" fmla="*/ 24556 h 110760"/>
                <a:gd name="connsiteX8" fmla="*/ 337757 w 340899"/>
                <a:gd name="connsiteY8" fmla="*/ 52750 h 110760"/>
                <a:gd name="connsiteX9" fmla="*/ 340900 w 340899"/>
                <a:gd name="connsiteY9" fmla="*/ 55132 h 1107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0899" h="110760">
                  <a:moveTo>
                    <a:pt x="340900" y="55132"/>
                  </a:moveTo>
                  <a:cubicBezTo>
                    <a:pt x="244602" y="133237"/>
                    <a:pt x="102870" y="129426"/>
                    <a:pt x="10763" y="41606"/>
                  </a:cubicBezTo>
                  <a:cubicBezTo>
                    <a:pt x="7049" y="37987"/>
                    <a:pt x="3334" y="34367"/>
                    <a:pt x="0" y="30652"/>
                  </a:cubicBezTo>
                  <a:cubicBezTo>
                    <a:pt x="8668" y="22461"/>
                    <a:pt x="19241" y="16365"/>
                    <a:pt x="32290" y="13126"/>
                  </a:cubicBezTo>
                  <a:cubicBezTo>
                    <a:pt x="47816" y="9221"/>
                    <a:pt x="64961" y="10269"/>
                    <a:pt x="80010" y="15603"/>
                  </a:cubicBezTo>
                  <a:cubicBezTo>
                    <a:pt x="95155" y="20746"/>
                    <a:pt x="112300" y="43416"/>
                    <a:pt x="126111" y="45321"/>
                  </a:cubicBezTo>
                  <a:cubicBezTo>
                    <a:pt x="161639" y="50274"/>
                    <a:pt x="177832" y="-9162"/>
                    <a:pt x="226124" y="1220"/>
                  </a:cubicBezTo>
                  <a:cubicBezTo>
                    <a:pt x="242507" y="4744"/>
                    <a:pt x="256032" y="17794"/>
                    <a:pt x="270891" y="24556"/>
                  </a:cubicBezTo>
                  <a:cubicBezTo>
                    <a:pt x="293656" y="34939"/>
                    <a:pt x="316230" y="39034"/>
                    <a:pt x="337757" y="52750"/>
                  </a:cubicBezTo>
                  <a:cubicBezTo>
                    <a:pt x="338900" y="53417"/>
                    <a:pt x="340043" y="54274"/>
                    <a:pt x="340900" y="5513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63AEA5C3-45E5-4C23-810F-C725CDE1E436}"/>
                </a:ext>
              </a:extLst>
            </p:cNvPr>
            <p:cNvSpPr/>
            <p:nvPr/>
          </p:nvSpPr>
          <p:spPr>
            <a:xfrm>
              <a:off x="6146131" y="1962707"/>
              <a:ext cx="986043" cy="475617"/>
            </a:xfrm>
            <a:custGeom>
              <a:avLst/>
              <a:gdLst>
                <a:gd name="connsiteX0" fmla="*/ 665576 w 986043"/>
                <a:gd name="connsiteY0" fmla="*/ 36971 h 475617"/>
                <a:gd name="connsiteX1" fmla="*/ 768827 w 986043"/>
                <a:gd name="connsiteY1" fmla="*/ 8491 h 475617"/>
                <a:gd name="connsiteX2" fmla="*/ 878365 w 986043"/>
                <a:gd name="connsiteY2" fmla="*/ 871 h 475617"/>
                <a:gd name="connsiteX3" fmla="*/ 937610 w 986043"/>
                <a:gd name="connsiteY3" fmla="*/ 14016 h 475617"/>
                <a:gd name="connsiteX4" fmla="*/ 968376 w 986043"/>
                <a:gd name="connsiteY4" fmla="*/ 35256 h 475617"/>
                <a:gd name="connsiteX5" fmla="*/ 985807 w 986043"/>
                <a:gd name="connsiteY5" fmla="*/ 75642 h 475617"/>
                <a:gd name="connsiteX6" fmla="*/ 979520 w 986043"/>
                <a:gd name="connsiteY6" fmla="*/ 114028 h 475617"/>
                <a:gd name="connsiteX7" fmla="*/ 963613 w 986043"/>
                <a:gd name="connsiteY7" fmla="*/ 142794 h 475617"/>
                <a:gd name="connsiteX8" fmla="*/ 923323 w 986043"/>
                <a:gd name="connsiteY8" fmla="*/ 185180 h 475617"/>
                <a:gd name="connsiteX9" fmla="*/ 830740 w 986043"/>
                <a:gd name="connsiteY9" fmla="*/ 243663 h 475617"/>
                <a:gd name="connsiteX10" fmla="*/ 734537 w 986043"/>
                <a:gd name="connsiteY10" fmla="*/ 289860 h 475617"/>
                <a:gd name="connsiteX11" fmla="*/ 542513 w 986043"/>
                <a:gd name="connsiteY11" fmla="*/ 380061 h 475617"/>
                <a:gd name="connsiteX12" fmla="*/ 443548 w 986043"/>
                <a:gd name="connsiteY12" fmla="*/ 420352 h 475617"/>
                <a:gd name="connsiteX13" fmla="*/ 340583 w 986043"/>
                <a:gd name="connsiteY13" fmla="*/ 450451 h 475617"/>
                <a:gd name="connsiteX14" fmla="*/ 234094 w 986043"/>
                <a:gd name="connsiteY14" fmla="*/ 470740 h 475617"/>
                <a:gd name="connsiteX15" fmla="*/ 122556 w 986043"/>
                <a:gd name="connsiteY15" fmla="*/ 473597 h 475617"/>
                <a:gd name="connsiteX16" fmla="*/ 63310 w 986043"/>
                <a:gd name="connsiteY16" fmla="*/ 460548 h 475617"/>
                <a:gd name="connsiteX17" fmla="*/ 32259 w 986043"/>
                <a:gd name="connsiteY17" fmla="*/ 444165 h 475617"/>
                <a:gd name="connsiteX18" fmla="*/ 5494 w 986043"/>
                <a:gd name="connsiteY18" fmla="*/ 411208 h 475617"/>
                <a:gd name="connsiteX19" fmla="*/ 64 w 986043"/>
                <a:gd name="connsiteY19" fmla="*/ 388158 h 475617"/>
                <a:gd name="connsiteX20" fmla="*/ 2065 w 986043"/>
                <a:gd name="connsiteY20" fmla="*/ 366917 h 475617"/>
                <a:gd name="connsiteX21" fmla="*/ 15876 w 986043"/>
                <a:gd name="connsiteY21" fmla="*/ 334532 h 475617"/>
                <a:gd name="connsiteX22" fmla="*/ 54643 w 986043"/>
                <a:gd name="connsiteY22" fmla="*/ 289479 h 475617"/>
                <a:gd name="connsiteX23" fmla="*/ 144273 w 986043"/>
                <a:gd name="connsiteY23" fmla="*/ 226518 h 475617"/>
                <a:gd name="connsiteX24" fmla="*/ 241523 w 986043"/>
                <a:gd name="connsiteY24" fmla="*/ 182037 h 475617"/>
                <a:gd name="connsiteX25" fmla="*/ 244571 w 986043"/>
                <a:gd name="connsiteY25" fmla="*/ 187752 h 475617"/>
                <a:gd name="connsiteX26" fmla="*/ 162656 w 986043"/>
                <a:gd name="connsiteY26" fmla="*/ 253093 h 475617"/>
                <a:gd name="connsiteX27" fmla="*/ 90647 w 986043"/>
                <a:gd name="connsiteY27" fmla="*/ 324150 h 475617"/>
                <a:gd name="connsiteX28" fmla="*/ 65311 w 986043"/>
                <a:gd name="connsiteY28" fmla="*/ 362059 h 475617"/>
                <a:gd name="connsiteX29" fmla="*/ 60072 w 986043"/>
                <a:gd name="connsiteY29" fmla="*/ 378347 h 475617"/>
                <a:gd name="connsiteX30" fmla="*/ 60262 w 986043"/>
                <a:gd name="connsiteY30" fmla="*/ 383205 h 475617"/>
                <a:gd name="connsiteX31" fmla="*/ 61501 w 986043"/>
                <a:gd name="connsiteY31" fmla="*/ 385491 h 475617"/>
                <a:gd name="connsiteX32" fmla="*/ 85027 w 986043"/>
                <a:gd name="connsiteY32" fmla="*/ 398159 h 475617"/>
                <a:gd name="connsiteX33" fmla="*/ 128747 w 986043"/>
                <a:gd name="connsiteY33" fmla="*/ 405112 h 475617"/>
                <a:gd name="connsiteX34" fmla="*/ 328201 w 986043"/>
                <a:gd name="connsiteY34" fmla="*/ 390063 h 475617"/>
                <a:gd name="connsiteX35" fmla="*/ 429261 w 986043"/>
                <a:gd name="connsiteY35" fmla="*/ 369679 h 475617"/>
                <a:gd name="connsiteX36" fmla="*/ 530607 w 986043"/>
                <a:gd name="connsiteY36" fmla="*/ 345962 h 475617"/>
                <a:gd name="connsiteX37" fmla="*/ 725108 w 986043"/>
                <a:gd name="connsiteY37" fmla="*/ 271286 h 475617"/>
                <a:gd name="connsiteX38" fmla="*/ 886461 w 986043"/>
                <a:gd name="connsiteY38" fmla="*/ 145365 h 475617"/>
                <a:gd name="connsiteX39" fmla="*/ 915988 w 986043"/>
                <a:gd name="connsiteY39" fmla="*/ 109551 h 475617"/>
                <a:gd name="connsiteX40" fmla="*/ 928466 w 986043"/>
                <a:gd name="connsiteY40" fmla="*/ 79453 h 475617"/>
                <a:gd name="connsiteX41" fmla="*/ 926085 w 986043"/>
                <a:gd name="connsiteY41" fmla="*/ 72213 h 475617"/>
                <a:gd name="connsiteX42" fmla="*/ 914274 w 986043"/>
                <a:gd name="connsiteY42" fmla="*/ 63355 h 475617"/>
                <a:gd name="connsiteX43" fmla="*/ 872078 w 986043"/>
                <a:gd name="connsiteY43" fmla="*/ 50306 h 475617"/>
                <a:gd name="connsiteX44" fmla="*/ 771685 w 986043"/>
                <a:gd name="connsiteY44" fmla="*/ 42305 h 475617"/>
                <a:gd name="connsiteX45" fmla="*/ 666814 w 986043"/>
                <a:gd name="connsiteY45" fmla="*/ 43067 h 475617"/>
                <a:gd name="connsiteX46" fmla="*/ 665576 w 986043"/>
                <a:gd name="connsiteY46" fmla="*/ 36971 h 4756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986043" h="475617">
                  <a:moveTo>
                    <a:pt x="665576" y="36971"/>
                  </a:moveTo>
                  <a:cubicBezTo>
                    <a:pt x="698914" y="24303"/>
                    <a:pt x="733489" y="14968"/>
                    <a:pt x="768827" y="8491"/>
                  </a:cubicBezTo>
                  <a:cubicBezTo>
                    <a:pt x="804260" y="1919"/>
                    <a:pt x="840360" y="-1796"/>
                    <a:pt x="878365" y="871"/>
                  </a:cubicBezTo>
                  <a:cubicBezTo>
                    <a:pt x="897415" y="2300"/>
                    <a:pt x="916846" y="5348"/>
                    <a:pt x="937610" y="14016"/>
                  </a:cubicBezTo>
                  <a:cubicBezTo>
                    <a:pt x="947802" y="18588"/>
                    <a:pt x="958660" y="24874"/>
                    <a:pt x="968376" y="35256"/>
                  </a:cubicBezTo>
                  <a:cubicBezTo>
                    <a:pt x="978187" y="45734"/>
                    <a:pt x="984950" y="61355"/>
                    <a:pt x="985807" y="75642"/>
                  </a:cubicBezTo>
                  <a:cubicBezTo>
                    <a:pt x="986950" y="90216"/>
                    <a:pt x="983806" y="103170"/>
                    <a:pt x="979520" y="114028"/>
                  </a:cubicBezTo>
                  <a:cubicBezTo>
                    <a:pt x="975139" y="124982"/>
                    <a:pt x="969614" y="134317"/>
                    <a:pt x="963613" y="142794"/>
                  </a:cubicBezTo>
                  <a:cubicBezTo>
                    <a:pt x="951517" y="159558"/>
                    <a:pt x="937801" y="173178"/>
                    <a:pt x="923323" y="185180"/>
                  </a:cubicBezTo>
                  <a:cubicBezTo>
                    <a:pt x="894271" y="209088"/>
                    <a:pt x="862744" y="227280"/>
                    <a:pt x="830740" y="243663"/>
                  </a:cubicBezTo>
                  <a:cubicBezTo>
                    <a:pt x="798831" y="260046"/>
                    <a:pt x="766446" y="274715"/>
                    <a:pt x="734537" y="289860"/>
                  </a:cubicBezTo>
                  <a:cubicBezTo>
                    <a:pt x="670625" y="319959"/>
                    <a:pt x="607283" y="350629"/>
                    <a:pt x="542513" y="380061"/>
                  </a:cubicBezTo>
                  <a:cubicBezTo>
                    <a:pt x="510128" y="394540"/>
                    <a:pt x="477267" y="408636"/>
                    <a:pt x="443548" y="420352"/>
                  </a:cubicBezTo>
                  <a:cubicBezTo>
                    <a:pt x="409830" y="432163"/>
                    <a:pt x="375445" y="441974"/>
                    <a:pt x="340583" y="450451"/>
                  </a:cubicBezTo>
                  <a:cubicBezTo>
                    <a:pt x="305722" y="459024"/>
                    <a:pt x="270289" y="465977"/>
                    <a:pt x="234094" y="470740"/>
                  </a:cubicBezTo>
                  <a:cubicBezTo>
                    <a:pt x="197899" y="475311"/>
                    <a:pt x="160942" y="477502"/>
                    <a:pt x="122556" y="473597"/>
                  </a:cubicBezTo>
                  <a:cubicBezTo>
                    <a:pt x="103315" y="471597"/>
                    <a:pt x="83694" y="468263"/>
                    <a:pt x="63310" y="460548"/>
                  </a:cubicBezTo>
                  <a:cubicBezTo>
                    <a:pt x="53119" y="456738"/>
                    <a:pt x="42546" y="451785"/>
                    <a:pt x="32259" y="444165"/>
                  </a:cubicBezTo>
                  <a:cubicBezTo>
                    <a:pt x="22067" y="436545"/>
                    <a:pt x="11685" y="425591"/>
                    <a:pt x="5494" y="411208"/>
                  </a:cubicBezTo>
                  <a:cubicBezTo>
                    <a:pt x="2541" y="404350"/>
                    <a:pt x="541" y="395778"/>
                    <a:pt x="64" y="388158"/>
                  </a:cubicBezTo>
                  <a:cubicBezTo>
                    <a:pt x="-221" y="380538"/>
                    <a:pt x="445" y="373299"/>
                    <a:pt x="2065" y="366917"/>
                  </a:cubicBezTo>
                  <a:cubicBezTo>
                    <a:pt x="5113" y="354058"/>
                    <a:pt x="10161" y="343581"/>
                    <a:pt x="15876" y="334532"/>
                  </a:cubicBezTo>
                  <a:cubicBezTo>
                    <a:pt x="27401" y="316339"/>
                    <a:pt x="40831" y="302433"/>
                    <a:pt x="54643" y="289479"/>
                  </a:cubicBezTo>
                  <a:cubicBezTo>
                    <a:pt x="82646" y="264238"/>
                    <a:pt x="112840" y="244044"/>
                    <a:pt x="144273" y="226518"/>
                  </a:cubicBezTo>
                  <a:cubicBezTo>
                    <a:pt x="175610" y="208992"/>
                    <a:pt x="208090" y="194038"/>
                    <a:pt x="241523" y="182037"/>
                  </a:cubicBezTo>
                  <a:lnTo>
                    <a:pt x="244571" y="187752"/>
                  </a:lnTo>
                  <a:cubicBezTo>
                    <a:pt x="216472" y="209278"/>
                    <a:pt x="188850" y="230614"/>
                    <a:pt x="162656" y="253093"/>
                  </a:cubicBezTo>
                  <a:cubicBezTo>
                    <a:pt x="136558" y="275572"/>
                    <a:pt x="111412" y="299004"/>
                    <a:pt x="90647" y="324150"/>
                  </a:cubicBezTo>
                  <a:cubicBezTo>
                    <a:pt x="80265" y="336532"/>
                    <a:pt x="70930" y="349677"/>
                    <a:pt x="65311" y="362059"/>
                  </a:cubicBezTo>
                  <a:cubicBezTo>
                    <a:pt x="62548" y="368251"/>
                    <a:pt x="60453" y="374061"/>
                    <a:pt x="60072" y="378347"/>
                  </a:cubicBezTo>
                  <a:cubicBezTo>
                    <a:pt x="59786" y="380538"/>
                    <a:pt x="60072" y="382062"/>
                    <a:pt x="60262" y="383205"/>
                  </a:cubicBezTo>
                  <a:cubicBezTo>
                    <a:pt x="60739" y="384253"/>
                    <a:pt x="60739" y="384443"/>
                    <a:pt x="61501" y="385491"/>
                  </a:cubicBezTo>
                  <a:cubicBezTo>
                    <a:pt x="63406" y="388539"/>
                    <a:pt x="71978" y="394444"/>
                    <a:pt x="85027" y="398159"/>
                  </a:cubicBezTo>
                  <a:cubicBezTo>
                    <a:pt x="97791" y="401874"/>
                    <a:pt x="113126" y="403969"/>
                    <a:pt x="128747" y="405112"/>
                  </a:cubicBezTo>
                  <a:cubicBezTo>
                    <a:pt x="192184" y="408446"/>
                    <a:pt x="260954" y="401302"/>
                    <a:pt x="328201" y="390063"/>
                  </a:cubicBezTo>
                  <a:cubicBezTo>
                    <a:pt x="361919" y="384253"/>
                    <a:pt x="395542" y="377109"/>
                    <a:pt x="429261" y="369679"/>
                  </a:cubicBezTo>
                  <a:cubicBezTo>
                    <a:pt x="462979" y="362155"/>
                    <a:pt x="496888" y="354915"/>
                    <a:pt x="530607" y="345962"/>
                  </a:cubicBezTo>
                  <a:cubicBezTo>
                    <a:pt x="598044" y="328626"/>
                    <a:pt x="664147" y="304909"/>
                    <a:pt x="725108" y="271286"/>
                  </a:cubicBezTo>
                  <a:cubicBezTo>
                    <a:pt x="785877" y="237758"/>
                    <a:pt x="841027" y="192514"/>
                    <a:pt x="886461" y="145365"/>
                  </a:cubicBezTo>
                  <a:cubicBezTo>
                    <a:pt x="897605" y="133555"/>
                    <a:pt x="907987" y="121553"/>
                    <a:pt x="915988" y="109551"/>
                  </a:cubicBezTo>
                  <a:cubicBezTo>
                    <a:pt x="924085" y="97836"/>
                    <a:pt x="928943" y="85453"/>
                    <a:pt x="928466" y="79453"/>
                  </a:cubicBezTo>
                  <a:cubicBezTo>
                    <a:pt x="928180" y="76214"/>
                    <a:pt x="927800" y="74880"/>
                    <a:pt x="926085" y="72213"/>
                  </a:cubicBezTo>
                  <a:cubicBezTo>
                    <a:pt x="923989" y="69546"/>
                    <a:pt x="919798" y="66213"/>
                    <a:pt x="914274" y="63355"/>
                  </a:cubicBezTo>
                  <a:cubicBezTo>
                    <a:pt x="903034" y="57355"/>
                    <a:pt x="887794" y="53259"/>
                    <a:pt x="872078" y="50306"/>
                  </a:cubicBezTo>
                  <a:cubicBezTo>
                    <a:pt x="840360" y="44496"/>
                    <a:pt x="806070" y="43067"/>
                    <a:pt x="771685" y="42305"/>
                  </a:cubicBezTo>
                  <a:cubicBezTo>
                    <a:pt x="737204" y="41829"/>
                    <a:pt x="702247" y="42781"/>
                    <a:pt x="666814" y="43067"/>
                  </a:cubicBezTo>
                  <a:lnTo>
                    <a:pt x="665576" y="3697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92256969-7FDE-417E-90DD-17A10A3A3A14}"/>
                </a:ext>
              </a:extLst>
            </p:cNvPr>
            <p:cNvSpPr/>
            <p:nvPr/>
          </p:nvSpPr>
          <p:spPr>
            <a:xfrm>
              <a:off x="6428326" y="1906848"/>
              <a:ext cx="403002" cy="164610"/>
            </a:xfrm>
            <a:custGeom>
              <a:avLst/>
              <a:gdLst>
                <a:gd name="connsiteX0" fmla="*/ 403003 w 403002"/>
                <a:gd name="connsiteY0" fmla="*/ 106546 h 164610"/>
                <a:gd name="connsiteX1" fmla="*/ 384524 w 403002"/>
                <a:gd name="connsiteY1" fmla="*/ 133025 h 164610"/>
                <a:gd name="connsiteX2" fmla="*/ 328993 w 403002"/>
                <a:gd name="connsiteY2" fmla="*/ 164362 h 164610"/>
                <a:gd name="connsiteX3" fmla="*/ 260032 w 403002"/>
                <a:gd name="connsiteY3" fmla="*/ 113308 h 164610"/>
                <a:gd name="connsiteX4" fmla="*/ 204501 w 403002"/>
                <a:gd name="connsiteY4" fmla="*/ 73494 h 164610"/>
                <a:gd name="connsiteX5" fmla="*/ 168878 w 403002"/>
                <a:gd name="connsiteY5" fmla="*/ 119214 h 164610"/>
                <a:gd name="connsiteX6" fmla="*/ 0 w 403002"/>
                <a:gd name="connsiteY6" fmla="*/ 97497 h 164610"/>
                <a:gd name="connsiteX7" fmla="*/ 17145 w 403002"/>
                <a:gd name="connsiteY7" fmla="*/ 77494 h 164610"/>
                <a:gd name="connsiteX8" fmla="*/ 370999 w 403002"/>
                <a:gd name="connsiteY8" fmla="*/ 69303 h 164610"/>
                <a:gd name="connsiteX9" fmla="*/ 403003 w 403002"/>
                <a:gd name="connsiteY9" fmla="*/ 106546 h 1646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03002" h="164610">
                  <a:moveTo>
                    <a:pt x="403003" y="106546"/>
                  </a:moveTo>
                  <a:cubicBezTo>
                    <a:pt x="396811" y="115309"/>
                    <a:pt x="391192" y="124738"/>
                    <a:pt x="384524" y="133025"/>
                  </a:cubicBezTo>
                  <a:cubicBezTo>
                    <a:pt x="369475" y="151694"/>
                    <a:pt x="354616" y="166744"/>
                    <a:pt x="328993" y="164362"/>
                  </a:cubicBezTo>
                  <a:cubicBezTo>
                    <a:pt x="298894" y="161505"/>
                    <a:pt x="278034" y="134644"/>
                    <a:pt x="260032" y="113308"/>
                  </a:cubicBezTo>
                  <a:cubicBezTo>
                    <a:pt x="247745" y="98830"/>
                    <a:pt x="228314" y="65398"/>
                    <a:pt x="204501" y="73494"/>
                  </a:cubicBezTo>
                  <a:cubicBezTo>
                    <a:pt x="191643" y="77971"/>
                    <a:pt x="179546" y="109022"/>
                    <a:pt x="168878" y="119214"/>
                  </a:cubicBezTo>
                  <a:cubicBezTo>
                    <a:pt x="118872" y="167220"/>
                    <a:pt x="51435" y="144836"/>
                    <a:pt x="0" y="97497"/>
                  </a:cubicBezTo>
                  <a:cubicBezTo>
                    <a:pt x="5239" y="90639"/>
                    <a:pt x="11049" y="83971"/>
                    <a:pt x="17145" y="77494"/>
                  </a:cubicBezTo>
                  <a:cubicBezTo>
                    <a:pt x="112585" y="-22518"/>
                    <a:pt x="270986" y="-26233"/>
                    <a:pt x="370999" y="69303"/>
                  </a:cubicBezTo>
                  <a:cubicBezTo>
                    <a:pt x="383191" y="80923"/>
                    <a:pt x="393859" y="93306"/>
                    <a:pt x="403003" y="10654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A1022C83-4C49-4393-A741-7BCFEE22119E}"/>
                </a:ext>
              </a:extLst>
            </p:cNvPr>
            <p:cNvSpPr/>
            <p:nvPr/>
          </p:nvSpPr>
          <p:spPr>
            <a:xfrm>
              <a:off x="6376397" y="2123503"/>
              <a:ext cx="177814" cy="164877"/>
            </a:xfrm>
            <a:custGeom>
              <a:avLst/>
              <a:gdLst>
                <a:gd name="connsiteX0" fmla="*/ 100887 w 177814"/>
                <a:gd name="connsiteY0" fmla="*/ 136112 h 164877"/>
                <a:gd name="connsiteX1" fmla="*/ 37165 w 177814"/>
                <a:gd name="connsiteY1" fmla="*/ 164878 h 164877"/>
                <a:gd name="connsiteX2" fmla="*/ 2209 w 177814"/>
                <a:gd name="connsiteY2" fmla="*/ 0 h 164877"/>
                <a:gd name="connsiteX3" fmla="*/ 84695 w 177814"/>
                <a:gd name="connsiteY3" fmla="*/ 19526 h 164877"/>
                <a:gd name="connsiteX4" fmla="*/ 165181 w 177814"/>
                <a:gd name="connsiteY4" fmla="*/ 36195 h 164877"/>
                <a:gd name="connsiteX5" fmla="*/ 100887 w 177814"/>
                <a:gd name="connsiteY5" fmla="*/ 136112 h 1648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7814" h="164877">
                  <a:moveTo>
                    <a:pt x="100887" y="136112"/>
                  </a:moveTo>
                  <a:cubicBezTo>
                    <a:pt x="80599" y="146590"/>
                    <a:pt x="59263" y="157163"/>
                    <a:pt x="37165" y="164878"/>
                  </a:cubicBezTo>
                  <a:cubicBezTo>
                    <a:pt x="6399" y="115062"/>
                    <a:pt x="-5316" y="56483"/>
                    <a:pt x="2209" y="0"/>
                  </a:cubicBezTo>
                  <a:cubicBezTo>
                    <a:pt x="15448" y="13525"/>
                    <a:pt x="37642" y="29242"/>
                    <a:pt x="84695" y="19526"/>
                  </a:cubicBezTo>
                  <a:cubicBezTo>
                    <a:pt x="111651" y="13906"/>
                    <a:pt x="143655" y="15526"/>
                    <a:pt x="165181" y="36195"/>
                  </a:cubicBezTo>
                  <a:cubicBezTo>
                    <a:pt x="207663" y="76867"/>
                    <a:pt x="131939" y="120205"/>
                    <a:pt x="100887" y="13611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sp>
        <p:nvSpPr>
          <p:cNvPr id="11687" name="TextBox 11686">
            <a:extLst>
              <a:ext uri="{FF2B5EF4-FFF2-40B4-BE49-F238E27FC236}">
                <a16:creationId xmlns:a16="http://schemas.microsoft.com/office/drawing/2014/main" id="{371BACEC-1088-427A-BE62-06FE44339AAE}"/>
              </a:ext>
            </a:extLst>
          </p:cNvPr>
          <p:cNvSpPr txBox="1"/>
          <p:nvPr/>
        </p:nvSpPr>
        <p:spPr>
          <a:xfrm>
            <a:off x="1690066" y="1647957"/>
            <a:ext cx="8144665" cy="267765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GB" dirty="0">
                <a:solidFill>
                  <a:srgbClr val="0F5B42"/>
                </a:solidFill>
              </a:rPr>
              <a:t>We have been helping the children to prepare and will continue to so that the SATs experience is a positive experience for them.</a:t>
            </a:r>
          </a:p>
          <a:p>
            <a:pPr algn="ctr"/>
            <a:endParaRPr lang="en-GB" dirty="0">
              <a:solidFill>
                <a:srgbClr val="0F5B42"/>
              </a:solidFill>
            </a:endParaRPr>
          </a:p>
          <a:p>
            <a:pPr algn="ctr"/>
            <a:r>
              <a:rPr lang="en-GB" dirty="0">
                <a:solidFill>
                  <a:srgbClr val="0F5B42"/>
                </a:solidFill>
              </a:rPr>
              <a:t>Our aim is to make the week as enjoyable as possible for the children.</a:t>
            </a:r>
            <a:endParaRPr lang="th-TH" dirty="0">
              <a:solidFill>
                <a:srgbClr val="0F5B42"/>
              </a:solidFill>
            </a:endParaRPr>
          </a:p>
        </p:txBody>
      </p:sp>
      <p:grpSp>
        <p:nvGrpSpPr>
          <p:cNvPr id="4" name="Graphic 15">
            <a:extLst>
              <a:ext uri="{FF2B5EF4-FFF2-40B4-BE49-F238E27FC236}">
                <a16:creationId xmlns:a16="http://schemas.microsoft.com/office/drawing/2014/main" id="{0736D167-B5CB-4CB6-9BCB-4266376FB24D}"/>
              </a:ext>
            </a:extLst>
          </p:cNvPr>
          <p:cNvGrpSpPr/>
          <p:nvPr/>
        </p:nvGrpSpPr>
        <p:grpSpPr>
          <a:xfrm rot="2587589">
            <a:off x="-268274" y="1041765"/>
            <a:ext cx="2121968" cy="1439490"/>
            <a:chOff x="6146131" y="1837154"/>
            <a:chExt cx="986043" cy="639817"/>
          </a:xfrm>
        </p:grpSpPr>
        <p:sp>
          <p:nvSpPr>
            <p:cNvPr id="5" name="Freeform: Shape 4">
              <a:extLst>
                <a:ext uri="{FF2B5EF4-FFF2-40B4-BE49-F238E27FC236}">
                  <a16:creationId xmlns:a16="http://schemas.microsoft.com/office/drawing/2014/main" id="{87D3E7A5-F0F2-42FB-8C69-77C09C04C0F5}"/>
                </a:ext>
              </a:extLst>
            </p:cNvPr>
            <p:cNvSpPr/>
            <p:nvPr/>
          </p:nvSpPr>
          <p:spPr>
            <a:xfrm rot="-4218342">
              <a:off x="6376223" y="1906842"/>
              <a:ext cx="500441" cy="500441"/>
            </a:xfrm>
            <a:custGeom>
              <a:avLst/>
              <a:gdLst>
                <a:gd name="connsiteX0" fmla="*/ 500441 w 500441"/>
                <a:gd name="connsiteY0" fmla="*/ 250221 h 500441"/>
                <a:gd name="connsiteX1" fmla="*/ 250221 w 500441"/>
                <a:gd name="connsiteY1" fmla="*/ 500441 h 500441"/>
                <a:gd name="connsiteX2" fmla="*/ 0 w 500441"/>
                <a:gd name="connsiteY2" fmla="*/ 250221 h 500441"/>
                <a:gd name="connsiteX3" fmla="*/ 250221 w 500441"/>
                <a:gd name="connsiteY3" fmla="*/ 0 h 500441"/>
                <a:gd name="connsiteX4" fmla="*/ 500441 w 500441"/>
                <a:gd name="connsiteY4" fmla="*/ 250221 h 500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0441" h="500441">
                  <a:moveTo>
                    <a:pt x="500441" y="250221"/>
                  </a:moveTo>
                  <a:cubicBezTo>
                    <a:pt x="500441" y="388414"/>
                    <a:pt x="388414" y="500441"/>
                    <a:pt x="250221" y="500441"/>
                  </a:cubicBezTo>
                  <a:cubicBezTo>
                    <a:pt x="112028" y="500441"/>
                    <a:pt x="0" y="388414"/>
                    <a:pt x="0" y="250221"/>
                  </a:cubicBezTo>
                  <a:cubicBezTo>
                    <a:pt x="0" y="112028"/>
                    <a:pt x="112028" y="0"/>
                    <a:pt x="250221" y="0"/>
                  </a:cubicBezTo>
                  <a:cubicBezTo>
                    <a:pt x="388414" y="0"/>
                    <a:pt x="500441" y="112028"/>
                    <a:pt x="500441" y="250221"/>
                  </a:cubicBezTo>
                  <a:close/>
                </a:path>
              </a:pathLst>
            </a:custGeom>
            <a:solidFill>
              <a:srgbClr val="F27C9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id="{44A318F4-B45F-48EA-93A1-7322A5520028}"/>
                </a:ext>
              </a:extLst>
            </p:cNvPr>
            <p:cNvSpPr/>
            <p:nvPr/>
          </p:nvSpPr>
          <p:spPr>
            <a:xfrm>
              <a:off x="6623159" y="2090258"/>
              <a:ext cx="253724" cy="168988"/>
            </a:xfrm>
            <a:custGeom>
              <a:avLst/>
              <a:gdLst>
                <a:gd name="connsiteX0" fmla="*/ 244555 w 253724"/>
                <a:gd name="connsiteY0" fmla="*/ 193 h 168988"/>
                <a:gd name="connsiteX1" fmla="*/ 249603 w 253724"/>
                <a:gd name="connsiteY1" fmla="*/ 111921 h 168988"/>
                <a:gd name="connsiteX2" fmla="*/ 193025 w 253724"/>
                <a:gd name="connsiteY2" fmla="*/ 137258 h 168988"/>
                <a:gd name="connsiteX3" fmla="*/ 1192 w 253724"/>
                <a:gd name="connsiteY3" fmla="*/ 96586 h 168988"/>
                <a:gd name="connsiteX4" fmla="*/ 64437 w 253724"/>
                <a:gd name="connsiteY4" fmla="*/ 47056 h 168988"/>
                <a:gd name="connsiteX5" fmla="*/ 99204 w 253724"/>
                <a:gd name="connsiteY5" fmla="*/ 46104 h 168988"/>
                <a:gd name="connsiteX6" fmla="*/ 125493 w 253724"/>
                <a:gd name="connsiteY6" fmla="*/ 23053 h 168988"/>
                <a:gd name="connsiteX7" fmla="*/ 179214 w 253724"/>
                <a:gd name="connsiteY7" fmla="*/ 2860 h 168988"/>
                <a:gd name="connsiteX8" fmla="*/ 244555 w 253724"/>
                <a:gd name="connsiteY8" fmla="*/ 193 h 168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3724" h="168988">
                  <a:moveTo>
                    <a:pt x="244555" y="193"/>
                  </a:moveTo>
                  <a:cubicBezTo>
                    <a:pt x="254747" y="36483"/>
                    <a:pt x="256461" y="74869"/>
                    <a:pt x="249603" y="111921"/>
                  </a:cubicBezTo>
                  <a:cubicBezTo>
                    <a:pt x="235411" y="114112"/>
                    <a:pt x="217600" y="120875"/>
                    <a:pt x="193025" y="137258"/>
                  </a:cubicBezTo>
                  <a:cubicBezTo>
                    <a:pt x="79868" y="212791"/>
                    <a:pt x="9002" y="134686"/>
                    <a:pt x="1192" y="96586"/>
                  </a:cubicBezTo>
                  <a:cubicBezTo>
                    <a:pt x="-7572" y="54009"/>
                    <a:pt x="33862" y="47627"/>
                    <a:pt x="64437" y="47056"/>
                  </a:cubicBezTo>
                  <a:cubicBezTo>
                    <a:pt x="80916" y="46675"/>
                    <a:pt x="81773" y="54486"/>
                    <a:pt x="99204" y="46104"/>
                  </a:cubicBezTo>
                  <a:cubicBezTo>
                    <a:pt x="107300" y="42294"/>
                    <a:pt x="117682" y="28577"/>
                    <a:pt x="125493" y="23053"/>
                  </a:cubicBezTo>
                  <a:cubicBezTo>
                    <a:pt x="141876" y="11718"/>
                    <a:pt x="159402" y="5241"/>
                    <a:pt x="179214" y="2860"/>
                  </a:cubicBezTo>
                  <a:cubicBezTo>
                    <a:pt x="194073" y="1050"/>
                    <a:pt x="218361" y="-569"/>
                    <a:pt x="244555" y="193"/>
                  </a:cubicBezTo>
                  <a:close/>
                </a:path>
              </a:pathLst>
            </a:custGeom>
            <a:solidFill>
              <a:srgbClr val="EA5C7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D8D774AA-19E6-4CFC-8422-9230F192B279}"/>
                </a:ext>
              </a:extLst>
            </p:cNvPr>
            <p:cNvSpPr/>
            <p:nvPr/>
          </p:nvSpPr>
          <p:spPr>
            <a:xfrm>
              <a:off x="6442995" y="2296590"/>
              <a:ext cx="340899" cy="110760"/>
            </a:xfrm>
            <a:custGeom>
              <a:avLst/>
              <a:gdLst>
                <a:gd name="connsiteX0" fmla="*/ 340900 w 340899"/>
                <a:gd name="connsiteY0" fmla="*/ 55132 h 110760"/>
                <a:gd name="connsiteX1" fmla="*/ 10763 w 340899"/>
                <a:gd name="connsiteY1" fmla="*/ 41606 h 110760"/>
                <a:gd name="connsiteX2" fmla="*/ 0 w 340899"/>
                <a:gd name="connsiteY2" fmla="*/ 30652 h 110760"/>
                <a:gd name="connsiteX3" fmla="*/ 32290 w 340899"/>
                <a:gd name="connsiteY3" fmla="*/ 13126 h 110760"/>
                <a:gd name="connsiteX4" fmla="*/ 80010 w 340899"/>
                <a:gd name="connsiteY4" fmla="*/ 15603 h 110760"/>
                <a:gd name="connsiteX5" fmla="*/ 126111 w 340899"/>
                <a:gd name="connsiteY5" fmla="*/ 45321 h 110760"/>
                <a:gd name="connsiteX6" fmla="*/ 226124 w 340899"/>
                <a:gd name="connsiteY6" fmla="*/ 1220 h 110760"/>
                <a:gd name="connsiteX7" fmla="*/ 270891 w 340899"/>
                <a:gd name="connsiteY7" fmla="*/ 24556 h 110760"/>
                <a:gd name="connsiteX8" fmla="*/ 337757 w 340899"/>
                <a:gd name="connsiteY8" fmla="*/ 52750 h 110760"/>
                <a:gd name="connsiteX9" fmla="*/ 340900 w 340899"/>
                <a:gd name="connsiteY9" fmla="*/ 55132 h 1107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0899" h="110760">
                  <a:moveTo>
                    <a:pt x="340900" y="55132"/>
                  </a:moveTo>
                  <a:cubicBezTo>
                    <a:pt x="244602" y="133237"/>
                    <a:pt x="102870" y="129426"/>
                    <a:pt x="10763" y="41606"/>
                  </a:cubicBezTo>
                  <a:cubicBezTo>
                    <a:pt x="7049" y="37987"/>
                    <a:pt x="3334" y="34367"/>
                    <a:pt x="0" y="30652"/>
                  </a:cubicBezTo>
                  <a:cubicBezTo>
                    <a:pt x="8668" y="22461"/>
                    <a:pt x="19241" y="16365"/>
                    <a:pt x="32290" y="13126"/>
                  </a:cubicBezTo>
                  <a:cubicBezTo>
                    <a:pt x="47816" y="9221"/>
                    <a:pt x="64961" y="10269"/>
                    <a:pt x="80010" y="15603"/>
                  </a:cubicBezTo>
                  <a:cubicBezTo>
                    <a:pt x="95155" y="20746"/>
                    <a:pt x="112300" y="43416"/>
                    <a:pt x="126111" y="45321"/>
                  </a:cubicBezTo>
                  <a:cubicBezTo>
                    <a:pt x="161639" y="50274"/>
                    <a:pt x="177832" y="-9162"/>
                    <a:pt x="226124" y="1220"/>
                  </a:cubicBezTo>
                  <a:cubicBezTo>
                    <a:pt x="242507" y="4744"/>
                    <a:pt x="256032" y="17794"/>
                    <a:pt x="270891" y="24556"/>
                  </a:cubicBezTo>
                  <a:cubicBezTo>
                    <a:pt x="293656" y="34939"/>
                    <a:pt x="316230" y="39034"/>
                    <a:pt x="337757" y="52750"/>
                  </a:cubicBezTo>
                  <a:cubicBezTo>
                    <a:pt x="338900" y="53417"/>
                    <a:pt x="340043" y="54274"/>
                    <a:pt x="340900" y="55132"/>
                  </a:cubicBezTo>
                  <a:close/>
                </a:path>
              </a:pathLst>
            </a:custGeom>
            <a:solidFill>
              <a:srgbClr val="EA5C7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1AA20B66-9817-4801-BEEC-EE952BE662F6}"/>
                </a:ext>
              </a:extLst>
            </p:cNvPr>
            <p:cNvSpPr/>
            <p:nvPr/>
          </p:nvSpPr>
          <p:spPr>
            <a:xfrm>
              <a:off x="6146131" y="1962707"/>
              <a:ext cx="986043" cy="475617"/>
            </a:xfrm>
            <a:custGeom>
              <a:avLst/>
              <a:gdLst>
                <a:gd name="connsiteX0" fmla="*/ 665576 w 986043"/>
                <a:gd name="connsiteY0" fmla="*/ 36971 h 475617"/>
                <a:gd name="connsiteX1" fmla="*/ 768827 w 986043"/>
                <a:gd name="connsiteY1" fmla="*/ 8491 h 475617"/>
                <a:gd name="connsiteX2" fmla="*/ 878365 w 986043"/>
                <a:gd name="connsiteY2" fmla="*/ 871 h 475617"/>
                <a:gd name="connsiteX3" fmla="*/ 937610 w 986043"/>
                <a:gd name="connsiteY3" fmla="*/ 14016 h 475617"/>
                <a:gd name="connsiteX4" fmla="*/ 968376 w 986043"/>
                <a:gd name="connsiteY4" fmla="*/ 35256 h 475617"/>
                <a:gd name="connsiteX5" fmla="*/ 985807 w 986043"/>
                <a:gd name="connsiteY5" fmla="*/ 75642 h 475617"/>
                <a:gd name="connsiteX6" fmla="*/ 979520 w 986043"/>
                <a:gd name="connsiteY6" fmla="*/ 114028 h 475617"/>
                <a:gd name="connsiteX7" fmla="*/ 963613 w 986043"/>
                <a:gd name="connsiteY7" fmla="*/ 142794 h 475617"/>
                <a:gd name="connsiteX8" fmla="*/ 923323 w 986043"/>
                <a:gd name="connsiteY8" fmla="*/ 185180 h 475617"/>
                <a:gd name="connsiteX9" fmla="*/ 830740 w 986043"/>
                <a:gd name="connsiteY9" fmla="*/ 243663 h 475617"/>
                <a:gd name="connsiteX10" fmla="*/ 734537 w 986043"/>
                <a:gd name="connsiteY10" fmla="*/ 289860 h 475617"/>
                <a:gd name="connsiteX11" fmla="*/ 542513 w 986043"/>
                <a:gd name="connsiteY11" fmla="*/ 380061 h 475617"/>
                <a:gd name="connsiteX12" fmla="*/ 443548 w 986043"/>
                <a:gd name="connsiteY12" fmla="*/ 420352 h 475617"/>
                <a:gd name="connsiteX13" fmla="*/ 340583 w 986043"/>
                <a:gd name="connsiteY13" fmla="*/ 450451 h 475617"/>
                <a:gd name="connsiteX14" fmla="*/ 234094 w 986043"/>
                <a:gd name="connsiteY14" fmla="*/ 470740 h 475617"/>
                <a:gd name="connsiteX15" fmla="*/ 122556 w 986043"/>
                <a:gd name="connsiteY15" fmla="*/ 473597 h 475617"/>
                <a:gd name="connsiteX16" fmla="*/ 63310 w 986043"/>
                <a:gd name="connsiteY16" fmla="*/ 460548 h 475617"/>
                <a:gd name="connsiteX17" fmla="*/ 32259 w 986043"/>
                <a:gd name="connsiteY17" fmla="*/ 444165 h 475617"/>
                <a:gd name="connsiteX18" fmla="*/ 5494 w 986043"/>
                <a:gd name="connsiteY18" fmla="*/ 411208 h 475617"/>
                <a:gd name="connsiteX19" fmla="*/ 64 w 986043"/>
                <a:gd name="connsiteY19" fmla="*/ 388158 h 475617"/>
                <a:gd name="connsiteX20" fmla="*/ 2065 w 986043"/>
                <a:gd name="connsiteY20" fmla="*/ 366917 h 475617"/>
                <a:gd name="connsiteX21" fmla="*/ 15876 w 986043"/>
                <a:gd name="connsiteY21" fmla="*/ 334532 h 475617"/>
                <a:gd name="connsiteX22" fmla="*/ 54643 w 986043"/>
                <a:gd name="connsiteY22" fmla="*/ 289479 h 475617"/>
                <a:gd name="connsiteX23" fmla="*/ 144273 w 986043"/>
                <a:gd name="connsiteY23" fmla="*/ 226518 h 475617"/>
                <a:gd name="connsiteX24" fmla="*/ 241523 w 986043"/>
                <a:gd name="connsiteY24" fmla="*/ 182037 h 475617"/>
                <a:gd name="connsiteX25" fmla="*/ 244571 w 986043"/>
                <a:gd name="connsiteY25" fmla="*/ 187752 h 475617"/>
                <a:gd name="connsiteX26" fmla="*/ 162656 w 986043"/>
                <a:gd name="connsiteY26" fmla="*/ 253093 h 475617"/>
                <a:gd name="connsiteX27" fmla="*/ 90647 w 986043"/>
                <a:gd name="connsiteY27" fmla="*/ 324150 h 475617"/>
                <a:gd name="connsiteX28" fmla="*/ 65311 w 986043"/>
                <a:gd name="connsiteY28" fmla="*/ 362059 h 475617"/>
                <a:gd name="connsiteX29" fmla="*/ 60072 w 986043"/>
                <a:gd name="connsiteY29" fmla="*/ 378347 h 475617"/>
                <a:gd name="connsiteX30" fmla="*/ 60262 w 986043"/>
                <a:gd name="connsiteY30" fmla="*/ 383205 h 475617"/>
                <a:gd name="connsiteX31" fmla="*/ 61501 w 986043"/>
                <a:gd name="connsiteY31" fmla="*/ 385491 h 475617"/>
                <a:gd name="connsiteX32" fmla="*/ 85027 w 986043"/>
                <a:gd name="connsiteY32" fmla="*/ 398159 h 475617"/>
                <a:gd name="connsiteX33" fmla="*/ 128747 w 986043"/>
                <a:gd name="connsiteY33" fmla="*/ 405112 h 475617"/>
                <a:gd name="connsiteX34" fmla="*/ 328201 w 986043"/>
                <a:gd name="connsiteY34" fmla="*/ 390063 h 475617"/>
                <a:gd name="connsiteX35" fmla="*/ 429261 w 986043"/>
                <a:gd name="connsiteY35" fmla="*/ 369679 h 475617"/>
                <a:gd name="connsiteX36" fmla="*/ 530607 w 986043"/>
                <a:gd name="connsiteY36" fmla="*/ 345962 h 475617"/>
                <a:gd name="connsiteX37" fmla="*/ 725108 w 986043"/>
                <a:gd name="connsiteY37" fmla="*/ 271286 h 475617"/>
                <a:gd name="connsiteX38" fmla="*/ 886461 w 986043"/>
                <a:gd name="connsiteY38" fmla="*/ 145365 h 475617"/>
                <a:gd name="connsiteX39" fmla="*/ 915988 w 986043"/>
                <a:gd name="connsiteY39" fmla="*/ 109551 h 475617"/>
                <a:gd name="connsiteX40" fmla="*/ 928466 w 986043"/>
                <a:gd name="connsiteY40" fmla="*/ 79453 h 475617"/>
                <a:gd name="connsiteX41" fmla="*/ 926085 w 986043"/>
                <a:gd name="connsiteY41" fmla="*/ 72213 h 475617"/>
                <a:gd name="connsiteX42" fmla="*/ 914274 w 986043"/>
                <a:gd name="connsiteY42" fmla="*/ 63355 h 475617"/>
                <a:gd name="connsiteX43" fmla="*/ 872078 w 986043"/>
                <a:gd name="connsiteY43" fmla="*/ 50306 h 475617"/>
                <a:gd name="connsiteX44" fmla="*/ 771685 w 986043"/>
                <a:gd name="connsiteY44" fmla="*/ 42305 h 475617"/>
                <a:gd name="connsiteX45" fmla="*/ 666814 w 986043"/>
                <a:gd name="connsiteY45" fmla="*/ 43067 h 475617"/>
                <a:gd name="connsiteX46" fmla="*/ 665576 w 986043"/>
                <a:gd name="connsiteY46" fmla="*/ 36971 h 4756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986043" h="475617">
                  <a:moveTo>
                    <a:pt x="665576" y="36971"/>
                  </a:moveTo>
                  <a:cubicBezTo>
                    <a:pt x="698914" y="24303"/>
                    <a:pt x="733489" y="14968"/>
                    <a:pt x="768827" y="8491"/>
                  </a:cubicBezTo>
                  <a:cubicBezTo>
                    <a:pt x="804260" y="1919"/>
                    <a:pt x="840360" y="-1796"/>
                    <a:pt x="878365" y="871"/>
                  </a:cubicBezTo>
                  <a:cubicBezTo>
                    <a:pt x="897415" y="2300"/>
                    <a:pt x="916846" y="5348"/>
                    <a:pt x="937610" y="14016"/>
                  </a:cubicBezTo>
                  <a:cubicBezTo>
                    <a:pt x="947802" y="18588"/>
                    <a:pt x="958660" y="24874"/>
                    <a:pt x="968376" y="35256"/>
                  </a:cubicBezTo>
                  <a:cubicBezTo>
                    <a:pt x="978187" y="45734"/>
                    <a:pt x="984950" y="61355"/>
                    <a:pt x="985807" y="75642"/>
                  </a:cubicBezTo>
                  <a:cubicBezTo>
                    <a:pt x="986950" y="90216"/>
                    <a:pt x="983806" y="103170"/>
                    <a:pt x="979520" y="114028"/>
                  </a:cubicBezTo>
                  <a:cubicBezTo>
                    <a:pt x="975139" y="124982"/>
                    <a:pt x="969614" y="134317"/>
                    <a:pt x="963613" y="142794"/>
                  </a:cubicBezTo>
                  <a:cubicBezTo>
                    <a:pt x="951517" y="159558"/>
                    <a:pt x="937801" y="173178"/>
                    <a:pt x="923323" y="185180"/>
                  </a:cubicBezTo>
                  <a:cubicBezTo>
                    <a:pt x="894271" y="209088"/>
                    <a:pt x="862744" y="227280"/>
                    <a:pt x="830740" y="243663"/>
                  </a:cubicBezTo>
                  <a:cubicBezTo>
                    <a:pt x="798831" y="260046"/>
                    <a:pt x="766446" y="274715"/>
                    <a:pt x="734537" y="289860"/>
                  </a:cubicBezTo>
                  <a:cubicBezTo>
                    <a:pt x="670625" y="319959"/>
                    <a:pt x="607283" y="350629"/>
                    <a:pt x="542513" y="380061"/>
                  </a:cubicBezTo>
                  <a:cubicBezTo>
                    <a:pt x="510128" y="394540"/>
                    <a:pt x="477267" y="408636"/>
                    <a:pt x="443548" y="420352"/>
                  </a:cubicBezTo>
                  <a:cubicBezTo>
                    <a:pt x="409830" y="432163"/>
                    <a:pt x="375445" y="441974"/>
                    <a:pt x="340583" y="450451"/>
                  </a:cubicBezTo>
                  <a:cubicBezTo>
                    <a:pt x="305722" y="459024"/>
                    <a:pt x="270289" y="465977"/>
                    <a:pt x="234094" y="470740"/>
                  </a:cubicBezTo>
                  <a:cubicBezTo>
                    <a:pt x="197899" y="475311"/>
                    <a:pt x="160942" y="477502"/>
                    <a:pt x="122556" y="473597"/>
                  </a:cubicBezTo>
                  <a:cubicBezTo>
                    <a:pt x="103315" y="471597"/>
                    <a:pt x="83694" y="468263"/>
                    <a:pt x="63310" y="460548"/>
                  </a:cubicBezTo>
                  <a:cubicBezTo>
                    <a:pt x="53119" y="456738"/>
                    <a:pt x="42546" y="451785"/>
                    <a:pt x="32259" y="444165"/>
                  </a:cubicBezTo>
                  <a:cubicBezTo>
                    <a:pt x="22067" y="436545"/>
                    <a:pt x="11685" y="425591"/>
                    <a:pt x="5494" y="411208"/>
                  </a:cubicBezTo>
                  <a:cubicBezTo>
                    <a:pt x="2541" y="404350"/>
                    <a:pt x="541" y="395778"/>
                    <a:pt x="64" y="388158"/>
                  </a:cubicBezTo>
                  <a:cubicBezTo>
                    <a:pt x="-221" y="380538"/>
                    <a:pt x="445" y="373299"/>
                    <a:pt x="2065" y="366917"/>
                  </a:cubicBezTo>
                  <a:cubicBezTo>
                    <a:pt x="5113" y="354058"/>
                    <a:pt x="10161" y="343581"/>
                    <a:pt x="15876" y="334532"/>
                  </a:cubicBezTo>
                  <a:cubicBezTo>
                    <a:pt x="27401" y="316339"/>
                    <a:pt x="40831" y="302433"/>
                    <a:pt x="54643" y="289479"/>
                  </a:cubicBezTo>
                  <a:cubicBezTo>
                    <a:pt x="82646" y="264238"/>
                    <a:pt x="112840" y="244044"/>
                    <a:pt x="144273" y="226518"/>
                  </a:cubicBezTo>
                  <a:cubicBezTo>
                    <a:pt x="175610" y="208992"/>
                    <a:pt x="208090" y="194038"/>
                    <a:pt x="241523" y="182037"/>
                  </a:cubicBezTo>
                  <a:lnTo>
                    <a:pt x="244571" y="187752"/>
                  </a:lnTo>
                  <a:cubicBezTo>
                    <a:pt x="216472" y="209278"/>
                    <a:pt x="188850" y="230614"/>
                    <a:pt x="162656" y="253093"/>
                  </a:cubicBezTo>
                  <a:cubicBezTo>
                    <a:pt x="136558" y="275572"/>
                    <a:pt x="111412" y="299004"/>
                    <a:pt x="90647" y="324150"/>
                  </a:cubicBezTo>
                  <a:cubicBezTo>
                    <a:pt x="80265" y="336532"/>
                    <a:pt x="70930" y="349677"/>
                    <a:pt x="65311" y="362059"/>
                  </a:cubicBezTo>
                  <a:cubicBezTo>
                    <a:pt x="62548" y="368251"/>
                    <a:pt x="60453" y="374061"/>
                    <a:pt x="60072" y="378347"/>
                  </a:cubicBezTo>
                  <a:cubicBezTo>
                    <a:pt x="59786" y="380538"/>
                    <a:pt x="60072" y="382062"/>
                    <a:pt x="60262" y="383205"/>
                  </a:cubicBezTo>
                  <a:cubicBezTo>
                    <a:pt x="60739" y="384253"/>
                    <a:pt x="60739" y="384443"/>
                    <a:pt x="61501" y="385491"/>
                  </a:cubicBezTo>
                  <a:cubicBezTo>
                    <a:pt x="63406" y="388539"/>
                    <a:pt x="71978" y="394444"/>
                    <a:pt x="85027" y="398159"/>
                  </a:cubicBezTo>
                  <a:cubicBezTo>
                    <a:pt x="97791" y="401874"/>
                    <a:pt x="113126" y="403969"/>
                    <a:pt x="128747" y="405112"/>
                  </a:cubicBezTo>
                  <a:cubicBezTo>
                    <a:pt x="192184" y="408446"/>
                    <a:pt x="260954" y="401302"/>
                    <a:pt x="328201" y="390063"/>
                  </a:cubicBezTo>
                  <a:cubicBezTo>
                    <a:pt x="361919" y="384253"/>
                    <a:pt x="395542" y="377109"/>
                    <a:pt x="429261" y="369679"/>
                  </a:cubicBezTo>
                  <a:cubicBezTo>
                    <a:pt x="462979" y="362155"/>
                    <a:pt x="496888" y="354915"/>
                    <a:pt x="530607" y="345962"/>
                  </a:cubicBezTo>
                  <a:cubicBezTo>
                    <a:pt x="598044" y="328626"/>
                    <a:pt x="664147" y="304909"/>
                    <a:pt x="725108" y="271286"/>
                  </a:cubicBezTo>
                  <a:cubicBezTo>
                    <a:pt x="785877" y="237758"/>
                    <a:pt x="841027" y="192514"/>
                    <a:pt x="886461" y="145365"/>
                  </a:cubicBezTo>
                  <a:cubicBezTo>
                    <a:pt x="897605" y="133555"/>
                    <a:pt x="907987" y="121553"/>
                    <a:pt x="915988" y="109551"/>
                  </a:cubicBezTo>
                  <a:cubicBezTo>
                    <a:pt x="924085" y="97836"/>
                    <a:pt x="928943" y="85453"/>
                    <a:pt x="928466" y="79453"/>
                  </a:cubicBezTo>
                  <a:cubicBezTo>
                    <a:pt x="928180" y="76214"/>
                    <a:pt x="927800" y="74880"/>
                    <a:pt x="926085" y="72213"/>
                  </a:cubicBezTo>
                  <a:cubicBezTo>
                    <a:pt x="923989" y="69546"/>
                    <a:pt x="919798" y="66213"/>
                    <a:pt x="914274" y="63355"/>
                  </a:cubicBezTo>
                  <a:cubicBezTo>
                    <a:pt x="903034" y="57355"/>
                    <a:pt x="887794" y="53259"/>
                    <a:pt x="872078" y="50306"/>
                  </a:cubicBezTo>
                  <a:cubicBezTo>
                    <a:pt x="840360" y="44496"/>
                    <a:pt x="806070" y="43067"/>
                    <a:pt x="771685" y="42305"/>
                  </a:cubicBezTo>
                  <a:cubicBezTo>
                    <a:pt x="737204" y="41829"/>
                    <a:pt x="702247" y="42781"/>
                    <a:pt x="666814" y="43067"/>
                  </a:cubicBezTo>
                  <a:lnTo>
                    <a:pt x="665576" y="36971"/>
                  </a:lnTo>
                  <a:close/>
                </a:path>
              </a:pathLst>
            </a:custGeom>
            <a:solidFill>
              <a:srgbClr val="FFCE1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92A6A93C-23A6-4BC6-9F60-FCCB3C67DEDE}"/>
                </a:ext>
              </a:extLst>
            </p:cNvPr>
            <p:cNvSpPr/>
            <p:nvPr/>
          </p:nvSpPr>
          <p:spPr>
            <a:xfrm>
              <a:off x="6428326" y="1906848"/>
              <a:ext cx="403002" cy="164610"/>
            </a:xfrm>
            <a:custGeom>
              <a:avLst/>
              <a:gdLst>
                <a:gd name="connsiteX0" fmla="*/ 403003 w 403002"/>
                <a:gd name="connsiteY0" fmla="*/ 106546 h 164610"/>
                <a:gd name="connsiteX1" fmla="*/ 384524 w 403002"/>
                <a:gd name="connsiteY1" fmla="*/ 133025 h 164610"/>
                <a:gd name="connsiteX2" fmla="*/ 328993 w 403002"/>
                <a:gd name="connsiteY2" fmla="*/ 164362 h 164610"/>
                <a:gd name="connsiteX3" fmla="*/ 260032 w 403002"/>
                <a:gd name="connsiteY3" fmla="*/ 113308 h 164610"/>
                <a:gd name="connsiteX4" fmla="*/ 204501 w 403002"/>
                <a:gd name="connsiteY4" fmla="*/ 73494 h 164610"/>
                <a:gd name="connsiteX5" fmla="*/ 168878 w 403002"/>
                <a:gd name="connsiteY5" fmla="*/ 119214 h 164610"/>
                <a:gd name="connsiteX6" fmla="*/ 0 w 403002"/>
                <a:gd name="connsiteY6" fmla="*/ 97497 h 164610"/>
                <a:gd name="connsiteX7" fmla="*/ 17145 w 403002"/>
                <a:gd name="connsiteY7" fmla="*/ 77494 h 164610"/>
                <a:gd name="connsiteX8" fmla="*/ 370999 w 403002"/>
                <a:gd name="connsiteY8" fmla="*/ 69303 h 164610"/>
                <a:gd name="connsiteX9" fmla="*/ 403003 w 403002"/>
                <a:gd name="connsiteY9" fmla="*/ 106546 h 1646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03002" h="164610">
                  <a:moveTo>
                    <a:pt x="403003" y="106546"/>
                  </a:moveTo>
                  <a:cubicBezTo>
                    <a:pt x="396811" y="115309"/>
                    <a:pt x="391192" y="124738"/>
                    <a:pt x="384524" y="133025"/>
                  </a:cubicBezTo>
                  <a:cubicBezTo>
                    <a:pt x="369475" y="151694"/>
                    <a:pt x="354616" y="166744"/>
                    <a:pt x="328993" y="164362"/>
                  </a:cubicBezTo>
                  <a:cubicBezTo>
                    <a:pt x="298894" y="161505"/>
                    <a:pt x="278034" y="134644"/>
                    <a:pt x="260032" y="113308"/>
                  </a:cubicBezTo>
                  <a:cubicBezTo>
                    <a:pt x="247745" y="98830"/>
                    <a:pt x="228314" y="65398"/>
                    <a:pt x="204501" y="73494"/>
                  </a:cubicBezTo>
                  <a:cubicBezTo>
                    <a:pt x="191643" y="77971"/>
                    <a:pt x="179546" y="109022"/>
                    <a:pt x="168878" y="119214"/>
                  </a:cubicBezTo>
                  <a:cubicBezTo>
                    <a:pt x="118872" y="167220"/>
                    <a:pt x="51435" y="144836"/>
                    <a:pt x="0" y="97497"/>
                  </a:cubicBezTo>
                  <a:cubicBezTo>
                    <a:pt x="5239" y="90639"/>
                    <a:pt x="11049" y="83971"/>
                    <a:pt x="17145" y="77494"/>
                  </a:cubicBezTo>
                  <a:cubicBezTo>
                    <a:pt x="112585" y="-22518"/>
                    <a:pt x="270986" y="-26233"/>
                    <a:pt x="370999" y="69303"/>
                  </a:cubicBezTo>
                  <a:cubicBezTo>
                    <a:pt x="383191" y="80923"/>
                    <a:pt x="393859" y="93306"/>
                    <a:pt x="403003" y="106546"/>
                  </a:cubicBezTo>
                  <a:close/>
                </a:path>
              </a:pathLst>
            </a:custGeom>
            <a:solidFill>
              <a:srgbClr val="EA5C7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1BC25F8C-934B-47C8-9E88-9E690454605A}"/>
                </a:ext>
              </a:extLst>
            </p:cNvPr>
            <p:cNvSpPr/>
            <p:nvPr/>
          </p:nvSpPr>
          <p:spPr>
            <a:xfrm>
              <a:off x="6376397" y="2123503"/>
              <a:ext cx="177814" cy="164877"/>
            </a:xfrm>
            <a:custGeom>
              <a:avLst/>
              <a:gdLst>
                <a:gd name="connsiteX0" fmla="*/ 100887 w 177814"/>
                <a:gd name="connsiteY0" fmla="*/ 136112 h 164877"/>
                <a:gd name="connsiteX1" fmla="*/ 37165 w 177814"/>
                <a:gd name="connsiteY1" fmla="*/ 164878 h 164877"/>
                <a:gd name="connsiteX2" fmla="*/ 2209 w 177814"/>
                <a:gd name="connsiteY2" fmla="*/ 0 h 164877"/>
                <a:gd name="connsiteX3" fmla="*/ 84695 w 177814"/>
                <a:gd name="connsiteY3" fmla="*/ 19526 h 164877"/>
                <a:gd name="connsiteX4" fmla="*/ 165181 w 177814"/>
                <a:gd name="connsiteY4" fmla="*/ 36195 h 164877"/>
                <a:gd name="connsiteX5" fmla="*/ 100887 w 177814"/>
                <a:gd name="connsiteY5" fmla="*/ 136112 h 1648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7814" h="164877">
                  <a:moveTo>
                    <a:pt x="100887" y="136112"/>
                  </a:moveTo>
                  <a:cubicBezTo>
                    <a:pt x="80599" y="146590"/>
                    <a:pt x="59263" y="157163"/>
                    <a:pt x="37165" y="164878"/>
                  </a:cubicBezTo>
                  <a:cubicBezTo>
                    <a:pt x="6399" y="115062"/>
                    <a:pt x="-5316" y="56483"/>
                    <a:pt x="2209" y="0"/>
                  </a:cubicBezTo>
                  <a:cubicBezTo>
                    <a:pt x="15448" y="13525"/>
                    <a:pt x="37642" y="29242"/>
                    <a:pt x="84695" y="19526"/>
                  </a:cubicBezTo>
                  <a:cubicBezTo>
                    <a:pt x="111651" y="13906"/>
                    <a:pt x="143655" y="15526"/>
                    <a:pt x="165181" y="36195"/>
                  </a:cubicBezTo>
                  <a:cubicBezTo>
                    <a:pt x="207663" y="76867"/>
                    <a:pt x="131939" y="120205"/>
                    <a:pt x="100887" y="136112"/>
                  </a:cubicBezTo>
                  <a:close/>
                </a:path>
              </a:pathLst>
            </a:custGeom>
            <a:solidFill>
              <a:srgbClr val="EA5C7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grpSp>
        <p:nvGrpSpPr>
          <p:cNvPr id="11" name="Graphic 44260">
            <a:extLst>
              <a:ext uri="{FF2B5EF4-FFF2-40B4-BE49-F238E27FC236}">
                <a16:creationId xmlns:a16="http://schemas.microsoft.com/office/drawing/2014/main" id="{95DBC3B3-B454-42DA-A1F8-4242A2B28FD2}"/>
              </a:ext>
            </a:extLst>
          </p:cNvPr>
          <p:cNvGrpSpPr/>
          <p:nvPr/>
        </p:nvGrpSpPr>
        <p:grpSpPr>
          <a:xfrm>
            <a:off x="9237642" y="6017741"/>
            <a:ext cx="969040" cy="960328"/>
            <a:chOff x="5972175" y="3276600"/>
            <a:chExt cx="245554" cy="304990"/>
          </a:xfrm>
        </p:grpSpPr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8675C8A9-AFCC-4845-9FF4-C0C4E29E1B9C}"/>
                </a:ext>
              </a:extLst>
            </p:cNvPr>
            <p:cNvSpPr/>
            <p:nvPr/>
          </p:nvSpPr>
          <p:spPr>
            <a:xfrm>
              <a:off x="5991225" y="3309651"/>
              <a:ext cx="226504" cy="271938"/>
            </a:xfrm>
            <a:custGeom>
              <a:avLst/>
              <a:gdLst>
                <a:gd name="connsiteX0" fmla="*/ 0 w 226504"/>
                <a:gd name="connsiteY0" fmla="*/ 163830 h 271938"/>
                <a:gd name="connsiteX1" fmla="*/ 21241 w 226504"/>
                <a:gd name="connsiteY1" fmla="*/ 122015 h 271938"/>
                <a:gd name="connsiteX2" fmla="*/ 42101 w 226504"/>
                <a:gd name="connsiteY2" fmla="*/ 129159 h 271938"/>
                <a:gd name="connsiteX3" fmla="*/ 172117 w 226504"/>
                <a:gd name="connsiteY3" fmla="*/ 0 h 271938"/>
                <a:gd name="connsiteX4" fmla="*/ 226505 w 226504"/>
                <a:gd name="connsiteY4" fmla="*/ 37052 h 271938"/>
                <a:gd name="connsiteX5" fmla="*/ 183833 w 226504"/>
                <a:gd name="connsiteY5" fmla="*/ 221647 h 271938"/>
                <a:gd name="connsiteX6" fmla="*/ 199644 w 226504"/>
                <a:gd name="connsiteY6" fmla="*/ 231743 h 271938"/>
                <a:gd name="connsiteX7" fmla="*/ 174022 w 226504"/>
                <a:gd name="connsiteY7" fmla="*/ 271939 h 271938"/>
                <a:gd name="connsiteX8" fmla="*/ 96298 w 226504"/>
                <a:gd name="connsiteY8" fmla="*/ 225076 h 271938"/>
                <a:gd name="connsiteX9" fmla="*/ 117348 w 226504"/>
                <a:gd name="connsiteY9" fmla="*/ 183547 h 271938"/>
                <a:gd name="connsiteX10" fmla="*/ 131826 w 226504"/>
                <a:gd name="connsiteY10" fmla="*/ 191643 h 271938"/>
                <a:gd name="connsiteX11" fmla="*/ 138589 w 226504"/>
                <a:gd name="connsiteY11" fmla="*/ 164783 h 271938"/>
                <a:gd name="connsiteX12" fmla="*/ 102013 w 226504"/>
                <a:gd name="connsiteY12" fmla="*/ 140684 h 271938"/>
                <a:gd name="connsiteX13" fmla="*/ 86963 w 226504"/>
                <a:gd name="connsiteY13" fmla="*/ 156496 h 271938"/>
                <a:gd name="connsiteX14" fmla="*/ 104013 w 226504"/>
                <a:gd name="connsiteY14" fmla="*/ 170783 h 271938"/>
                <a:gd name="connsiteX15" fmla="*/ 81629 w 226504"/>
                <a:gd name="connsiteY15" fmla="*/ 210693 h 271938"/>
                <a:gd name="connsiteX16" fmla="*/ 0 w 226504"/>
                <a:gd name="connsiteY16" fmla="*/ 163830 h 271938"/>
                <a:gd name="connsiteX17" fmla="*/ 162401 w 226504"/>
                <a:gd name="connsiteY17" fmla="*/ 79820 h 271938"/>
                <a:gd name="connsiteX18" fmla="*/ 128207 w 226504"/>
                <a:gd name="connsiteY18" fmla="*/ 109919 h 271938"/>
                <a:gd name="connsiteX19" fmla="*/ 153353 w 226504"/>
                <a:gd name="connsiteY19" fmla="*/ 124016 h 271938"/>
                <a:gd name="connsiteX20" fmla="*/ 162401 w 226504"/>
                <a:gd name="connsiteY20" fmla="*/ 79820 h 271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26504" h="271938">
                  <a:moveTo>
                    <a:pt x="0" y="163830"/>
                  </a:moveTo>
                  <a:cubicBezTo>
                    <a:pt x="1429" y="153162"/>
                    <a:pt x="21241" y="122015"/>
                    <a:pt x="21241" y="122015"/>
                  </a:cubicBezTo>
                  <a:lnTo>
                    <a:pt x="42101" y="129159"/>
                  </a:lnTo>
                  <a:cubicBezTo>
                    <a:pt x="97155" y="69342"/>
                    <a:pt x="172117" y="0"/>
                    <a:pt x="172117" y="0"/>
                  </a:cubicBezTo>
                  <a:cubicBezTo>
                    <a:pt x="184404" y="2477"/>
                    <a:pt x="226505" y="37052"/>
                    <a:pt x="226505" y="37052"/>
                  </a:cubicBezTo>
                  <a:lnTo>
                    <a:pt x="183833" y="221647"/>
                  </a:lnTo>
                  <a:lnTo>
                    <a:pt x="199644" y="231743"/>
                  </a:lnTo>
                  <a:lnTo>
                    <a:pt x="174022" y="271939"/>
                  </a:lnTo>
                  <a:cubicBezTo>
                    <a:pt x="174022" y="271939"/>
                    <a:pt x="98203" y="228600"/>
                    <a:pt x="96298" y="225076"/>
                  </a:cubicBezTo>
                  <a:cubicBezTo>
                    <a:pt x="94774" y="221456"/>
                    <a:pt x="115348" y="183071"/>
                    <a:pt x="117348" y="183547"/>
                  </a:cubicBezTo>
                  <a:cubicBezTo>
                    <a:pt x="119539" y="183737"/>
                    <a:pt x="131826" y="191643"/>
                    <a:pt x="131826" y="191643"/>
                  </a:cubicBezTo>
                  <a:lnTo>
                    <a:pt x="138589" y="164783"/>
                  </a:lnTo>
                  <a:lnTo>
                    <a:pt x="102013" y="140684"/>
                  </a:lnTo>
                  <a:lnTo>
                    <a:pt x="86963" y="156496"/>
                  </a:lnTo>
                  <a:lnTo>
                    <a:pt x="104013" y="170783"/>
                  </a:lnTo>
                  <a:cubicBezTo>
                    <a:pt x="104013" y="170783"/>
                    <a:pt x="82487" y="211265"/>
                    <a:pt x="81629" y="210693"/>
                  </a:cubicBezTo>
                  <a:lnTo>
                    <a:pt x="0" y="163830"/>
                  </a:lnTo>
                  <a:close/>
                  <a:moveTo>
                    <a:pt x="162401" y="79820"/>
                  </a:moveTo>
                  <a:lnTo>
                    <a:pt x="128207" y="109919"/>
                  </a:lnTo>
                  <a:lnTo>
                    <a:pt x="153353" y="124016"/>
                  </a:lnTo>
                  <a:lnTo>
                    <a:pt x="162401" y="79820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98AED41A-6947-4563-A969-2D227CB9DAD6}"/>
                </a:ext>
              </a:extLst>
            </p:cNvPr>
            <p:cNvSpPr/>
            <p:nvPr/>
          </p:nvSpPr>
          <p:spPr>
            <a:xfrm>
              <a:off x="5972175" y="3276600"/>
              <a:ext cx="226504" cy="271938"/>
            </a:xfrm>
            <a:custGeom>
              <a:avLst/>
              <a:gdLst>
                <a:gd name="connsiteX0" fmla="*/ 0 w 226504"/>
                <a:gd name="connsiteY0" fmla="*/ 163925 h 271938"/>
                <a:gd name="connsiteX1" fmla="*/ 21241 w 226504"/>
                <a:gd name="connsiteY1" fmla="*/ 122111 h 271938"/>
                <a:gd name="connsiteX2" fmla="*/ 42101 w 226504"/>
                <a:gd name="connsiteY2" fmla="*/ 129254 h 271938"/>
                <a:gd name="connsiteX3" fmla="*/ 172117 w 226504"/>
                <a:gd name="connsiteY3" fmla="*/ 0 h 271938"/>
                <a:gd name="connsiteX4" fmla="*/ 226505 w 226504"/>
                <a:gd name="connsiteY4" fmla="*/ 37052 h 271938"/>
                <a:gd name="connsiteX5" fmla="*/ 183833 w 226504"/>
                <a:gd name="connsiteY5" fmla="*/ 221647 h 271938"/>
                <a:gd name="connsiteX6" fmla="*/ 199644 w 226504"/>
                <a:gd name="connsiteY6" fmla="*/ 231743 h 271938"/>
                <a:gd name="connsiteX7" fmla="*/ 174022 w 226504"/>
                <a:gd name="connsiteY7" fmla="*/ 271939 h 271938"/>
                <a:gd name="connsiteX8" fmla="*/ 96298 w 226504"/>
                <a:gd name="connsiteY8" fmla="*/ 225076 h 271938"/>
                <a:gd name="connsiteX9" fmla="*/ 117348 w 226504"/>
                <a:gd name="connsiteY9" fmla="*/ 183547 h 271938"/>
                <a:gd name="connsiteX10" fmla="*/ 131826 w 226504"/>
                <a:gd name="connsiteY10" fmla="*/ 191643 h 271938"/>
                <a:gd name="connsiteX11" fmla="*/ 138589 w 226504"/>
                <a:gd name="connsiteY11" fmla="*/ 164783 h 271938"/>
                <a:gd name="connsiteX12" fmla="*/ 102013 w 226504"/>
                <a:gd name="connsiteY12" fmla="*/ 140684 h 271938"/>
                <a:gd name="connsiteX13" fmla="*/ 86963 w 226504"/>
                <a:gd name="connsiteY13" fmla="*/ 156496 h 271938"/>
                <a:gd name="connsiteX14" fmla="*/ 104013 w 226504"/>
                <a:gd name="connsiteY14" fmla="*/ 170783 h 271938"/>
                <a:gd name="connsiteX15" fmla="*/ 81629 w 226504"/>
                <a:gd name="connsiteY15" fmla="*/ 210693 h 271938"/>
                <a:gd name="connsiteX16" fmla="*/ 0 w 226504"/>
                <a:gd name="connsiteY16" fmla="*/ 163925 h 271938"/>
                <a:gd name="connsiteX17" fmla="*/ 162401 w 226504"/>
                <a:gd name="connsiteY17" fmla="*/ 79820 h 271938"/>
                <a:gd name="connsiteX18" fmla="*/ 128207 w 226504"/>
                <a:gd name="connsiteY18" fmla="*/ 109919 h 271938"/>
                <a:gd name="connsiteX19" fmla="*/ 153353 w 226504"/>
                <a:gd name="connsiteY19" fmla="*/ 124016 h 271938"/>
                <a:gd name="connsiteX20" fmla="*/ 162401 w 226504"/>
                <a:gd name="connsiteY20" fmla="*/ 79820 h 271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26504" h="271938">
                  <a:moveTo>
                    <a:pt x="0" y="163925"/>
                  </a:moveTo>
                  <a:cubicBezTo>
                    <a:pt x="1429" y="153257"/>
                    <a:pt x="21241" y="122111"/>
                    <a:pt x="21241" y="122111"/>
                  </a:cubicBezTo>
                  <a:lnTo>
                    <a:pt x="42101" y="129254"/>
                  </a:lnTo>
                  <a:cubicBezTo>
                    <a:pt x="97155" y="69437"/>
                    <a:pt x="172117" y="0"/>
                    <a:pt x="172117" y="0"/>
                  </a:cubicBezTo>
                  <a:cubicBezTo>
                    <a:pt x="184404" y="2477"/>
                    <a:pt x="226505" y="37052"/>
                    <a:pt x="226505" y="37052"/>
                  </a:cubicBezTo>
                  <a:lnTo>
                    <a:pt x="183833" y="221647"/>
                  </a:lnTo>
                  <a:lnTo>
                    <a:pt x="199644" y="231743"/>
                  </a:lnTo>
                  <a:lnTo>
                    <a:pt x="174022" y="271939"/>
                  </a:lnTo>
                  <a:cubicBezTo>
                    <a:pt x="174022" y="271939"/>
                    <a:pt x="98203" y="228600"/>
                    <a:pt x="96298" y="225076"/>
                  </a:cubicBezTo>
                  <a:cubicBezTo>
                    <a:pt x="94774" y="221456"/>
                    <a:pt x="115348" y="183071"/>
                    <a:pt x="117348" y="183547"/>
                  </a:cubicBezTo>
                  <a:cubicBezTo>
                    <a:pt x="119539" y="183737"/>
                    <a:pt x="131826" y="191643"/>
                    <a:pt x="131826" y="191643"/>
                  </a:cubicBezTo>
                  <a:lnTo>
                    <a:pt x="138589" y="164783"/>
                  </a:lnTo>
                  <a:lnTo>
                    <a:pt x="102013" y="140684"/>
                  </a:lnTo>
                  <a:lnTo>
                    <a:pt x="86963" y="156496"/>
                  </a:lnTo>
                  <a:lnTo>
                    <a:pt x="104013" y="170783"/>
                  </a:lnTo>
                  <a:cubicBezTo>
                    <a:pt x="104013" y="170783"/>
                    <a:pt x="82487" y="211265"/>
                    <a:pt x="81629" y="210693"/>
                  </a:cubicBezTo>
                  <a:lnTo>
                    <a:pt x="0" y="163925"/>
                  </a:lnTo>
                  <a:close/>
                  <a:moveTo>
                    <a:pt x="162401" y="79820"/>
                  </a:moveTo>
                  <a:lnTo>
                    <a:pt x="128207" y="109919"/>
                  </a:lnTo>
                  <a:lnTo>
                    <a:pt x="153353" y="124016"/>
                  </a:lnTo>
                  <a:lnTo>
                    <a:pt x="162401" y="79820"/>
                  </a:lnTo>
                  <a:close/>
                </a:path>
              </a:pathLst>
            </a:custGeom>
            <a:solidFill>
              <a:srgbClr val="DC755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grpSp>
        <p:nvGrpSpPr>
          <p:cNvPr id="21" name="Graphic 44264">
            <a:extLst>
              <a:ext uri="{FF2B5EF4-FFF2-40B4-BE49-F238E27FC236}">
                <a16:creationId xmlns:a16="http://schemas.microsoft.com/office/drawing/2014/main" id="{5C25F421-5298-425A-8446-012AAC86B806}"/>
              </a:ext>
            </a:extLst>
          </p:cNvPr>
          <p:cNvGrpSpPr/>
          <p:nvPr/>
        </p:nvGrpSpPr>
        <p:grpSpPr>
          <a:xfrm rot="2449016">
            <a:off x="10303211" y="5716984"/>
            <a:ext cx="935517" cy="848000"/>
            <a:chOff x="5948362" y="3286088"/>
            <a:chExt cx="293127" cy="288168"/>
          </a:xfrm>
        </p:grpSpPr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718D76B9-D4F3-4F47-AAEA-535FF4CD7D0F}"/>
                </a:ext>
              </a:extLst>
            </p:cNvPr>
            <p:cNvSpPr/>
            <p:nvPr/>
          </p:nvSpPr>
          <p:spPr>
            <a:xfrm>
              <a:off x="5967412" y="3319139"/>
              <a:ext cx="274077" cy="255117"/>
            </a:xfrm>
            <a:custGeom>
              <a:avLst/>
              <a:gdLst>
                <a:gd name="connsiteX0" fmla="*/ 142589 w 274077"/>
                <a:gd name="connsiteY0" fmla="*/ 224256 h 255117"/>
                <a:gd name="connsiteX1" fmla="*/ 155353 w 274077"/>
                <a:gd name="connsiteY1" fmla="*/ 204635 h 255117"/>
                <a:gd name="connsiteX2" fmla="*/ 57722 w 274077"/>
                <a:gd name="connsiteY2" fmla="*/ 129959 h 255117"/>
                <a:gd name="connsiteX3" fmla="*/ 41148 w 274077"/>
                <a:gd name="connsiteY3" fmla="*/ 152723 h 255117"/>
                <a:gd name="connsiteX4" fmla="*/ 0 w 274077"/>
                <a:gd name="connsiteY4" fmla="*/ 124434 h 255117"/>
                <a:gd name="connsiteX5" fmla="*/ 51435 w 274077"/>
                <a:gd name="connsiteY5" fmla="*/ 46520 h 255117"/>
                <a:gd name="connsiteX6" fmla="*/ 151829 w 274077"/>
                <a:gd name="connsiteY6" fmla="*/ 10515 h 255117"/>
                <a:gd name="connsiteX7" fmla="*/ 174403 w 274077"/>
                <a:gd name="connsiteY7" fmla="*/ 71570 h 255117"/>
                <a:gd name="connsiteX8" fmla="*/ 247650 w 274077"/>
                <a:gd name="connsiteY8" fmla="*/ 67094 h 255117"/>
                <a:gd name="connsiteX9" fmla="*/ 243078 w 274077"/>
                <a:gd name="connsiteY9" fmla="*/ 180822 h 255117"/>
                <a:gd name="connsiteX10" fmla="*/ 184214 w 274077"/>
                <a:gd name="connsiteY10" fmla="*/ 255117 h 255117"/>
                <a:gd name="connsiteX11" fmla="*/ 142589 w 274077"/>
                <a:gd name="connsiteY11" fmla="*/ 224256 h 255117"/>
                <a:gd name="connsiteX12" fmla="*/ 126397 w 274077"/>
                <a:gd name="connsiteY12" fmla="*/ 66427 h 255117"/>
                <a:gd name="connsiteX13" fmla="*/ 89821 w 274077"/>
                <a:gd name="connsiteY13" fmla="*/ 83762 h 255117"/>
                <a:gd name="connsiteX14" fmla="*/ 122682 w 274077"/>
                <a:gd name="connsiteY14" fmla="*/ 107956 h 255117"/>
                <a:gd name="connsiteX15" fmla="*/ 126397 w 274077"/>
                <a:gd name="connsiteY15" fmla="*/ 66427 h 255117"/>
                <a:gd name="connsiteX16" fmla="*/ 202311 w 274077"/>
                <a:gd name="connsiteY16" fmla="*/ 112433 h 255117"/>
                <a:gd name="connsiteX17" fmla="*/ 163640 w 274077"/>
                <a:gd name="connsiteY17" fmla="*/ 135483 h 255117"/>
                <a:gd name="connsiteX18" fmla="*/ 193834 w 274077"/>
                <a:gd name="connsiteY18" fmla="*/ 157391 h 255117"/>
                <a:gd name="connsiteX19" fmla="*/ 202311 w 274077"/>
                <a:gd name="connsiteY19" fmla="*/ 112433 h 25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74077" h="255117">
                  <a:moveTo>
                    <a:pt x="142589" y="224256"/>
                  </a:moveTo>
                  <a:cubicBezTo>
                    <a:pt x="141637" y="221208"/>
                    <a:pt x="155353" y="204635"/>
                    <a:pt x="155353" y="204635"/>
                  </a:cubicBezTo>
                  <a:cubicBezTo>
                    <a:pt x="155353" y="204635"/>
                    <a:pt x="60484" y="128339"/>
                    <a:pt x="57722" y="129959"/>
                  </a:cubicBezTo>
                  <a:cubicBezTo>
                    <a:pt x="54864" y="131102"/>
                    <a:pt x="41148" y="152723"/>
                    <a:pt x="41148" y="152723"/>
                  </a:cubicBezTo>
                  <a:cubicBezTo>
                    <a:pt x="28099" y="149199"/>
                    <a:pt x="0" y="124434"/>
                    <a:pt x="0" y="124434"/>
                  </a:cubicBezTo>
                  <a:cubicBezTo>
                    <a:pt x="0" y="124434"/>
                    <a:pt x="30956" y="75285"/>
                    <a:pt x="51435" y="46520"/>
                  </a:cubicBezTo>
                  <a:cubicBezTo>
                    <a:pt x="62484" y="30899"/>
                    <a:pt x="105632" y="-22346"/>
                    <a:pt x="151829" y="10515"/>
                  </a:cubicBezTo>
                  <a:cubicBezTo>
                    <a:pt x="184023" y="33470"/>
                    <a:pt x="173069" y="70618"/>
                    <a:pt x="174403" y="71570"/>
                  </a:cubicBezTo>
                  <a:cubicBezTo>
                    <a:pt x="174689" y="71761"/>
                    <a:pt x="213265" y="42710"/>
                    <a:pt x="247650" y="67094"/>
                  </a:cubicBezTo>
                  <a:cubicBezTo>
                    <a:pt x="290132" y="97383"/>
                    <a:pt x="276035" y="134626"/>
                    <a:pt x="243078" y="180822"/>
                  </a:cubicBezTo>
                  <a:cubicBezTo>
                    <a:pt x="225933" y="204825"/>
                    <a:pt x="202121" y="234448"/>
                    <a:pt x="184214" y="255117"/>
                  </a:cubicBezTo>
                  <a:cubicBezTo>
                    <a:pt x="170212" y="247497"/>
                    <a:pt x="143732" y="227114"/>
                    <a:pt x="142589" y="224256"/>
                  </a:cubicBezTo>
                  <a:close/>
                  <a:moveTo>
                    <a:pt x="126397" y="66427"/>
                  </a:moveTo>
                  <a:cubicBezTo>
                    <a:pt x="104299" y="49949"/>
                    <a:pt x="89821" y="83762"/>
                    <a:pt x="89821" y="83762"/>
                  </a:cubicBezTo>
                  <a:lnTo>
                    <a:pt x="122682" y="107956"/>
                  </a:lnTo>
                  <a:cubicBezTo>
                    <a:pt x="122968" y="108146"/>
                    <a:pt x="143923" y="79286"/>
                    <a:pt x="126397" y="66427"/>
                  </a:cubicBezTo>
                  <a:close/>
                  <a:moveTo>
                    <a:pt x="202311" y="112433"/>
                  </a:moveTo>
                  <a:cubicBezTo>
                    <a:pt x="183547" y="99098"/>
                    <a:pt x="163640" y="135483"/>
                    <a:pt x="163640" y="135483"/>
                  </a:cubicBezTo>
                  <a:lnTo>
                    <a:pt x="193834" y="157391"/>
                  </a:lnTo>
                  <a:cubicBezTo>
                    <a:pt x="193453" y="157867"/>
                    <a:pt x="220218" y="125196"/>
                    <a:pt x="202311" y="112433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9DE0FFA5-24C2-4964-938F-0AA7E9F41EAE}"/>
                </a:ext>
              </a:extLst>
            </p:cNvPr>
            <p:cNvSpPr/>
            <p:nvPr/>
          </p:nvSpPr>
          <p:spPr>
            <a:xfrm>
              <a:off x="5948362" y="3286088"/>
              <a:ext cx="273982" cy="255212"/>
            </a:xfrm>
            <a:custGeom>
              <a:avLst/>
              <a:gdLst>
                <a:gd name="connsiteX0" fmla="*/ 142589 w 273982"/>
                <a:gd name="connsiteY0" fmla="*/ 224351 h 255212"/>
                <a:gd name="connsiteX1" fmla="*/ 155353 w 273982"/>
                <a:gd name="connsiteY1" fmla="*/ 204730 h 255212"/>
                <a:gd name="connsiteX2" fmla="*/ 57722 w 273982"/>
                <a:gd name="connsiteY2" fmla="*/ 130054 h 255212"/>
                <a:gd name="connsiteX3" fmla="*/ 41148 w 273982"/>
                <a:gd name="connsiteY3" fmla="*/ 152819 h 255212"/>
                <a:gd name="connsiteX4" fmla="*/ 0 w 273982"/>
                <a:gd name="connsiteY4" fmla="*/ 124434 h 255212"/>
                <a:gd name="connsiteX5" fmla="*/ 51435 w 273982"/>
                <a:gd name="connsiteY5" fmla="*/ 46520 h 255212"/>
                <a:gd name="connsiteX6" fmla="*/ 151829 w 273982"/>
                <a:gd name="connsiteY6" fmla="*/ 10515 h 255212"/>
                <a:gd name="connsiteX7" fmla="*/ 174403 w 273982"/>
                <a:gd name="connsiteY7" fmla="*/ 71570 h 255212"/>
                <a:gd name="connsiteX8" fmla="*/ 247555 w 273982"/>
                <a:gd name="connsiteY8" fmla="*/ 67189 h 255212"/>
                <a:gd name="connsiteX9" fmla="*/ 242983 w 273982"/>
                <a:gd name="connsiteY9" fmla="*/ 180917 h 255212"/>
                <a:gd name="connsiteX10" fmla="*/ 184118 w 273982"/>
                <a:gd name="connsiteY10" fmla="*/ 255212 h 255212"/>
                <a:gd name="connsiteX11" fmla="*/ 142589 w 273982"/>
                <a:gd name="connsiteY11" fmla="*/ 224351 h 255212"/>
                <a:gd name="connsiteX12" fmla="*/ 126397 w 273982"/>
                <a:gd name="connsiteY12" fmla="*/ 66427 h 255212"/>
                <a:gd name="connsiteX13" fmla="*/ 89821 w 273982"/>
                <a:gd name="connsiteY13" fmla="*/ 83762 h 255212"/>
                <a:gd name="connsiteX14" fmla="*/ 122682 w 273982"/>
                <a:gd name="connsiteY14" fmla="*/ 107956 h 255212"/>
                <a:gd name="connsiteX15" fmla="*/ 126397 w 273982"/>
                <a:gd name="connsiteY15" fmla="*/ 66427 h 255212"/>
                <a:gd name="connsiteX16" fmla="*/ 202311 w 273982"/>
                <a:gd name="connsiteY16" fmla="*/ 112433 h 255212"/>
                <a:gd name="connsiteX17" fmla="*/ 163640 w 273982"/>
                <a:gd name="connsiteY17" fmla="*/ 135483 h 255212"/>
                <a:gd name="connsiteX18" fmla="*/ 193834 w 273982"/>
                <a:gd name="connsiteY18" fmla="*/ 157391 h 255212"/>
                <a:gd name="connsiteX19" fmla="*/ 202311 w 273982"/>
                <a:gd name="connsiteY19" fmla="*/ 112433 h 255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73982" h="255212">
                  <a:moveTo>
                    <a:pt x="142589" y="224351"/>
                  </a:moveTo>
                  <a:cubicBezTo>
                    <a:pt x="141637" y="221303"/>
                    <a:pt x="155353" y="204730"/>
                    <a:pt x="155353" y="204730"/>
                  </a:cubicBezTo>
                  <a:cubicBezTo>
                    <a:pt x="155353" y="204730"/>
                    <a:pt x="60484" y="128435"/>
                    <a:pt x="57722" y="130054"/>
                  </a:cubicBezTo>
                  <a:cubicBezTo>
                    <a:pt x="54864" y="131197"/>
                    <a:pt x="41148" y="152819"/>
                    <a:pt x="41148" y="152819"/>
                  </a:cubicBezTo>
                  <a:cubicBezTo>
                    <a:pt x="28099" y="149199"/>
                    <a:pt x="0" y="124434"/>
                    <a:pt x="0" y="124434"/>
                  </a:cubicBezTo>
                  <a:cubicBezTo>
                    <a:pt x="0" y="124434"/>
                    <a:pt x="30956" y="75285"/>
                    <a:pt x="51435" y="46520"/>
                  </a:cubicBezTo>
                  <a:cubicBezTo>
                    <a:pt x="62484" y="30899"/>
                    <a:pt x="105632" y="-22346"/>
                    <a:pt x="151829" y="10515"/>
                  </a:cubicBezTo>
                  <a:cubicBezTo>
                    <a:pt x="184023" y="33470"/>
                    <a:pt x="173069" y="70618"/>
                    <a:pt x="174403" y="71570"/>
                  </a:cubicBezTo>
                  <a:cubicBezTo>
                    <a:pt x="174689" y="71761"/>
                    <a:pt x="213265" y="42710"/>
                    <a:pt x="247555" y="67189"/>
                  </a:cubicBezTo>
                  <a:cubicBezTo>
                    <a:pt x="290036" y="97478"/>
                    <a:pt x="275939" y="134721"/>
                    <a:pt x="242983" y="180917"/>
                  </a:cubicBezTo>
                  <a:cubicBezTo>
                    <a:pt x="225838" y="204920"/>
                    <a:pt x="202025" y="234543"/>
                    <a:pt x="184118" y="255212"/>
                  </a:cubicBezTo>
                  <a:cubicBezTo>
                    <a:pt x="170212" y="247592"/>
                    <a:pt x="143732" y="227114"/>
                    <a:pt x="142589" y="224351"/>
                  </a:cubicBezTo>
                  <a:close/>
                  <a:moveTo>
                    <a:pt x="126397" y="66427"/>
                  </a:moveTo>
                  <a:cubicBezTo>
                    <a:pt x="104299" y="49949"/>
                    <a:pt x="89821" y="83762"/>
                    <a:pt x="89821" y="83762"/>
                  </a:cubicBezTo>
                  <a:lnTo>
                    <a:pt x="122682" y="107956"/>
                  </a:lnTo>
                  <a:cubicBezTo>
                    <a:pt x="122968" y="108146"/>
                    <a:pt x="143923" y="79286"/>
                    <a:pt x="126397" y="66427"/>
                  </a:cubicBezTo>
                  <a:close/>
                  <a:moveTo>
                    <a:pt x="202311" y="112433"/>
                  </a:moveTo>
                  <a:cubicBezTo>
                    <a:pt x="183547" y="99098"/>
                    <a:pt x="163640" y="135483"/>
                    <a:pt x="163640" y="135483"/>
                  </a:cubicBezTo>
                  <a:lnTo>
                    <a:pt x="193834" y="157391"/>
                  </a:lnTo>
                  <a:cubicBezTo>
                    <a:pt x="193453" y="157867"/>
                    <a:pt x="220218" y="125196"/>
                    <a:pt x="202311" y="112433"/>
                  </a:cubicBezTo>
                  <a:close/>
                </a:path>
              </a:pathLst>
            </a:custGeom>
            <a:solidFill>
              <a:srgbClr val="E9684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grpSp>
        <p:nvGrpSpPr>
          <p:cNvPr id="24" name="Graphic 44268">
            <a:extLst>
              <a:ext uri="{FF2B5EF4-FFF2-40B4-BE49-F238E27FC236}">
                <a16:creationId xmlns:a16="http://schemas.microsoft.com/office/drawing/2014/main" id="{5968CD3F-6252-4A78-9964-A239577DD517}"/>
              </a:ext>
            </a:extLst>
          </p:cNvPr>
          <p:cNvGrpSpPr/>
          <p:nvPr/>
        </p:nvGrpSpPr>
        <p:grpSpPr>
          <a:xfrm rot="21000767">
            <a:off x="11660569" y="5221244"/>
            <a:ext cx="821499" cy="1060982"/>
            <a:chOff x="5976918" y="3286115"/>
            <a:chExt cx="237163" cy="282320"/>
          </a:xfrm>
          <a:solidFill>
            <a:srgbClr val="DC755A"/>
          </a:solidFill>
        </p:grpSpPr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FF1E6618-BDA2-4C06-A95C-E513E61D1B9D}"/>
                </a:ext>
              </a:extLst>
            </p:cNvPr>
            <p:cNvSpPr/>
            <p:nvPr/>
          </p:nvSpPr>
          <p:spPr>
            <a:xfrm>
              <a:off x="5995945" y="3319163"/>
              <a:ext cx="218136" cy="249272"/>
            </a:xfrm>
            <a:custGeom>
              <a:avLst/>
              <a:gdLst>
                <a:gd name="connsiteX0" fmla="*/ 127867 w 218136"/>
                <a:gd name="connsiteY0" fmla="*/ 13 h 249272"/>
                <a:gd name="connsiteX1" fmla="*/ 167205 w 218136"/>
                <a:gd name="connsiteY1" fmla="*/ 70498 h 249272"/>
                <a:gd name="connsiteX2" fmla="*/ 125391 w 218136"/>
                <a:gd name="connsiteY2" fmla="*/ 102407 h 249272"/>
                <a:gd name="connsiteX3" fmla="*/ 77766 w 218136"/>
                <a:gd name="connsiteY3" fmla="*/ 91549 h 249272"/>
                <a:gd name="connsiteX4" fmla="*/ 78051 w 218136"/>
                <a:gd name="connsiteY4" fmla="*/ 153652 h 249272"/>
                <a:gd name="connsiteX5" fmla="*/ 137868 w 218136"/>
                <a:gd name="connsiteY5" fmla="*/ 178321 h 249272"/>
                <a:gd name="connsiteX6" fmla="*/ 160919 w 218136"/>
                <a:gd name="connsiteY6" fmla="*/ 139364 h 249272"/>
                <a:gd name="connsiteX7" fmla="*/ 217878 w 218136"/>
                <a:gd name="connsiteY7" fmla="*/ 152604 h 249272"/>
                <a:gd name="connsiteX8" fmla="*/ 171301 w 218136"/>
                <a:gd name="connsiteY8" fmla="*/ 235376 h 249272"/>
                <a:gd name="connsiteX9" fmla="*/ 20711 w 218136"/>
                <a:gd name="connsiteY9" fmla="*/ 187084 h 249272"/>
                <a:gd name="connsiteX10" fmla="*/ 45571 w 218136"/>
                <a:gd name="connsiteY10" fmla="*/ 42685 h 249272"/>
                <a:gd name="connsiteX11" fmla="*/ 85481 w 218136"/>
                <a:gd name="connsiteY11" fmla="*/ 35161 h 249272"/>
                <a:gd name="connsiteX12" fmla="*/ 78909 w 218136"/>
                <a:gd name="connsiteY12" fmla="*/ 16873 h 249272"/>
                <a:gd name="connsiteX13" fmla="*/ 127867 w 218136"/>
                <a:gd name="connsiteY13" fmla="*/ 13 h 249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8136" h="249272">
                  <a:moveTo>
                    <a:pt x="127867" y="13"/>
                  </a:moveTo>
                  <a:cubicBezTo>
                    <a:pt x="130629" y="299"/>
                    <a:pt x="167205" y="70498"/>
                    <a:pt x="167205" y="70498"/>
                  </a:cubicBezTo>
                  <a:lnTo>
                    <a:pt x="125391" y="102407"/>
                  </a:lnTo>
                  <a:cubicBezTo>
                    <a:pt x="125391" y="102407"/>
                    <a:pt x="102912" y="76880"/>
                    <a:pt x="77766" y="91549"/>
                  </a:cubicBezTo>
                  <a:cubicBezTo>
                    <a:pt x="63192" y="100026"/>
                    <a:pt x="59859" y="122600"/>
                    <a:pt x="78051" y="153652"/>
                  </a:cubicBezTo>
                  <a:cubicBezTo>
                    <a:pt x="97387" y="186703"/>
                    <a:pt x="123962" y="186513"/>
                    <a:pt x="137868" y="178321"/>
                  </a:cubicBezTo>
                  <a:cubicBezTo>
                    <a:pt x="155775" y="167844"/>
                    <a:pt x="160347" y="144889"/>
                    <a:pt x="160919" y="139364"/>
                  </a:cubicBezTo>
                  <a:cubicBezTo>
                    <a:pt x="181207" y="145174"/>
                    <a:pt x="217878" y="152604"/>
                    <a:pt x="217878" y="152604"/>
                  </a:cubicBezTo>
                  <a:cubicBezTo>
                    <a:pt x="217878" y="152604"/>
                    <a:pt x="224451" y="204325"/>
                    <a:pt x="171301" y="235376"/>
                  </a:cubicBezTo>
                  <a:cubicBezTo>
                    <a:pt x="127677" y="260903"/>
                    <a:pt x="60335" y="254807"/>
                    <a:pt x="20711" y="187084"/>
                  </a:cubicBezTo>
                  <a:cubicBezTo>
                    <a:pt x="-20628" y="116314"/>
                    <a:pt x="6328" y="65545"/>
                    <a:pt x="45571" y="42685"/>
                  </a:cubicBezTo>
                  <a:cubicBezTo>
                    <a:pt x="66812" y="30208"/>
                    <a:pt x="85481" y="35161"/>
                    <a:pt x="85481" y="35161"/>
                  </a:cubicBezTo>
                  <a:lnTo>
                    <a:pt x="78909" y="16873"/>
                  </a:lnTo>
                  <a:cubicBezTo>
                    <a:pt x="79194" y="17539"/>
                    <a:pt x="111484" y="-558"/>
                    <a:pt x="127867" y="1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C56A2567-9390-4D0F-858F-8D8932060EB4}"/>
                </a:ext>
              </a:extLst>
            </p:cNvPr>
            <p:cNvSpPr/>
            <p:nvPr/>
          </p:nvSpPr>
          <p:spPr>
            <a:xfrm>
              <a:off x="5976918" y="3286115"/>
              <a:ext cx="218113" cy="249268"/>
            </a:xfrm>
            <a:custGeom>
              <a:avLst/>
              <a:gdLst>
                <a:gd name="connsiteX0" fmla="*/ 127844 w 218113"/>
                <a:gd name="connsiteY0" fmla="*/ 9 h 249268"/>
                <a:gd name="connsiteX1" fmla="*/ 167182 w 218113"/>
                <a:gd name="connsiteY1" fmla="*/ 70494 h 249268"/>
                <a:gd name="connsiteX2" fmla="*/ 125368 w 218113"/>
                <a:gd name="connsiteY2" fmla="*/ 102403 h 249268"/>
                <a:gd name="connsiteX3" fmla="*/ 77743 w 218113"/>
                <a:gd name="connsiteY3" fmla="*/ 91544 h 249268"/>
                <a:gd name="connsiteX4" fmla="*/ 78028 w 218113"/>
                <a:gd name="connsiteY4" fmla="*/ 153647 h 249268"/>
                <a:gd name="connsiteX5" fmla="*/ 137845 w 218113"/>
                <a:gd name="connsiteY5" fmla="*/ 178317 h 249268"/>
                <a:gd name="connsiteX6" fmla="*/ 160896 w 218113"/>
                <a:gd name="connsiteY6" fmla="*/ 139360 h 249268"/>
                <a:gd name="connsiteX7" fmla="*/ 217855 w 218113"/>
                <a:gd name="connsiteY7" fmla="*/ 152600 h 249268"/>
                <a:gd name="connsiteX8" fmla="*/ 171278 w 218113"/>
                <a:gd name="connsiteY8" fmla="*/ 235372 h 249268"/>
                <a:gd name="connsiteX9" fmla="*/ 20688 w 218113"/>
                <a:gd name="connsiteY9" fmla="*/ 187080 h 249268"/>
                <a:gd name="connsiteX10" fmla="*/ 45548 w 218113"/>
                <a:gd name="connsiteY10" fmla="*/ 42872 h 249268"/>
                <a:gd name="connsiteX11" fmla="*/ 85458 w 218113"/>
                <a:gd name="connsiteY11" fmla="*/ 35347 h 249268"/>
                <a:gd name="connsiteX12" fmla="*/ 78886 w 218113"/>
                <a:gd name="connsiteY12" fmla="*/ 17059 h 249268"/>
                <a:gd name="connsiteX13" fmla="*/ 127844 w 218113"/>
                <a:gd name="connsiteY13" fmla="*/ 9 h 249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8113" h="249268">
                  <a:moveTo>
                    <a:pt x="127844" y="9"/>
                  </a:moveTo>
                  <a:cubicBezTo>
                    <a:pt x="130606" y="295"/>
                    <a:pt x="167182" y="70494"/>
                    <a:pt x="167182" y="70494"/>
                  </a:cubicBezTo>
                  <a:lnTo>
                    <a:pt x="125368" y="102403"/>
                  </a:lnTo>
                  <a:cubicBezTo>
                    <a:pt x="125368" y="102403"/>
                    <a:pt x="102889" y="76876"/>
                    <a:pt x="77743" y="91544"/>
                  </a:cubicBezTo>
                  <a:cubicBezTo>
                    <a:pt x="63169" y="100022"/>
                    <a:pt x="59836" y="122596"/>
                    <a:pt x="78028" y="153647"/>
                  </a:cubicBezTo>
                  <a:cubicBezTo>
                    <a:pt x="97364" y="186699"/>
                    <a:pt x="123939" y="186509"/>
                    <a:pt x="137845" y="178317"/>
                  </a:cubicBezTo>
                  <a:cubicBezTo>
                    <a:pt x="155752" y="167840"/>
                    <a:pt x="160324" y="144884"/>
                    <a:pt x="160896" y="139360"/>
                  </a:cubicBezTo>
                  <a:cubicBezTo>
                    <a:pt x="181184" y="145170"/>
                    <a:pt x="217855" y="152600"/>
                    <a:pt x="217855" y="152600"/>
                  </a:cubicBezTo>
                  <a:cubicBezTo>
                    <a:pt x="217855" y="152600"/>
                    <a:pt x="224428" y="204321"/>
                    <a:pt x="171278" y="235372"/>
                  </a:cubicBezTo>
                  <a:cubicBezTo>
                    <a:pt x="127654" y="260899"/>
                    <a:pt x="60312" y="254803"/>
                    <a:pt x="20688" y="187080"/>
                  </a:cubicBezTo>
                  <a:cubicBezTo>
                    <a:pt x="-20651" y="116500"/>
                    <a:pt x="6400" y="65827"/>
                    <a:pt x="45548" y="42872"/>
                  </a:cubicBezTo>
                  <a:cubicBezTo>
                    <a:pt x="66789" y="30489"/>
                    <a:pt x="85458" y="35347"/>
                    <a:pt x="85458" y="35347"/>
                  </a:cubicBezTo>
                  <a:lnTo>
                    <a:pt x="78886" y="17059"/>
                  </a:lnTo>
                  <a:cubicBezTo>
                    <a:pt x="79171" y="17630"/>
                    <a:pt x="111461" y="-467"/>
                    <a:pt x="127844" y="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grpSp>
        <p:nvGrpSpPr>
          <p:cNvPr id="27" name="Graphic 18676">
            <a:extLst>
              <a:ext uri="{FF2B5EF4-FFF2-40B4-BE49-F238E27FC236}">
                <a16:creationId xmlns:a16="http://schemas.microsoft.com/office/drawing/2014/main" id="{3935A8B8-E08F-44EE-9036-D69130A520FD}"/>
              </a:ext>
            </a:extLst>
          </p:cNvPr>
          <p:cNvGrpSpPr/>
          <p:nvPr/>
        </p:nvGrpSpPr>
        <p:grpSpPr>
          <a:xfrm rot="1519580">
            <a:off x="10722563" y="-3263338"/>
            <a:ext cx="545271" cy="4481594"/>
            <a:chOff x="6731507" y="2028824"/>
            <a:chExt cx="178975" cy="2065305"/>
          </a:xfrm>
        </p:grpSpPr>
        <p:grpSp>
          <p:nvGrpSpPr>
            <p:cNvPr id="28" name="Graphic 18676">
              <a:extLst>
                <a:ext uri="{FF2B5EF4-FFF2-40B4-BE49-F238E27FC236}">
                  <a16:creationId xmlns:a16="http://schemas.microsoft.com/office/drawing/2014/main" id="{0F8185B2-DC99-4BBD-B418-5B1CA8E2FCD7}"/>
                </a:ext>
              </a:extLst>
            </p:cNvPr>
            <p:cNvGrpSpPr/>
            <p:nvPr/>
          </p:nvGrpSpPr>
          <p:grpSpPr>
            <a:xfrm>
              <a:off x="6731507" y="3842384"/>
              <a:ext cx="171450" cy="251745"/>
              <a:chOff x="6731507" y="3842384"/>
              <a:chExt cx="171450" cy="251745"/>
            </a:xfrm>
          </p:grpSpPr>
          <p:sp>
            <p:nvSpPr>
              <p:cNvPr id="32" name="Freeform: Shape 31">
                <a:extLst>
                  <a:ext uri="{FF2B5EF4-FFF2-40B4-BE49-F238E27FC236}">
                    <a16:creationId xmlns:a16="http://schemas.microsoft.com/office/drawing/2014/main" id="{B5372859-88DC-420D-89A6-239832D654A8}"/>
                  </a:ext>
                </a:extLst>
              </p:cNvPr>
              <p:cNvSpPr/>
              <p:nvPr/>
            </p:nvSpPr>
            <p:spPr>
              <a:xfrm>
                <a:off x="6731507" y="3842384"/>
                <a:ext cx="171450" cy="251745"/>
              </a:xfrm>
              <a:custGeom>
                <a:avLst/>
                <a:gdLst>
                  <a:gd name="connsiteX0" fmla="*/ 171450 w 171450"/>
                  <a:gd name="connsiteY0" fmla="*/ 667 h 251745"/>
                  <a:gd name="connsiteX1" fmla="*/ 84677 w 171450"/>
                  <a:gd name="connsiteY1" fmla="*/ 251746 h 251745"/>
                  <a:gd name="connsiteX2" fmla="*/ 0 w 171450"/>
                  <a:gd name="connsiteY2" fmla="*/ 0 h 251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71450" h="251745">
                    <a:moveTo>
                      <a:pt x="171450" y="667"/>
                    </a:moveTo>
                    <a:lnTo>
                      <a:pt x="84677" y="25174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9E4C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3" name="Freeform: Shape 32">
                <a:extLst>
                  <a:ext uri="{FF2B5EF4-FFF2-40B4-BE49-F238E27FC236}">
                    <a16:creationId xmlns:a16="http://schemas.microsoft.com/office/drawing/2014/main" id="{0894063A-BEAF-4AB9-996B-09917DE08188}"/>
                  </a:ext>
                </a:extLst>
              </p:cNvPr>
              <p:cNvSpPr/>
              <p:nvPr/>
            </p:nvSpPr>
            <p:spPr>
              <a:xfrm>
                <a:off x="6779132" y="3984021"/>
                <a:ext cx="74961" cy="110108"/>
              </a:xfrm>
              <a:custGeom>
                <a:avLst/>
                <a:gdLst>
                  <a:gd name="connsiteX0" fmla="*/ 0 w 74961"/>
                  <a:gd name="connsiteY0" fmla="*/ 0 h 110108"/>
                  <a:gd name="connsiteX1" fmla="*/ 74962 w 74961"/>
                  <a:gd name="connsiteY1" fmla="*/ 286 h 110108"/>
                  <a:gd name="connsiteX2" fmla="*/ 37052 w 74961"/>
                  <a:gd name="connsiteY2" fmla="*/ 110109 h 110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4961" h="110108">
                    <a:moveTo>
                      <a:pt x="0" y="0"/>
                    </a:moveTo>
                    <a:lnTo>
                      <a:pt x="74962" y="286"/>
                    </a:lnTo>
                    <a:lnTo>
                      <a:pt x="37052" y="110109"/>
                    </a:lnTo>
                    <a:close/>
                  </a:path>
                </a:pathLst>
              </a:custGeom>
              <a:solidFill>
                <a:srgbClr val="90A4A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grpSp>
          <p:nvGrpSpPr>
            <p:cNvPr id="29" name="Graphic 18676">
              <a:extLst>
                <a:ext uri="{FF2B5EF4-FFF2-40B4-BE49-F238E27FC236}">
                  <a16:creationId xmlns:a16="http://schemas.microsoft.com/office/drawing/2014/main" id="{03F1BF53-C0E5-41C5-9A90-20175D196DD5}"/>
                </a:ext>
              </a:extLst>
            </p:cNvPr>
            <p:cNvGrpSpPr/>
            <p:nvPr/>
          </p:nvGrpSpPr>
          <p:grpSpPr>
            <a:xfrm>
              <a:off x="6731507" y="2028824"/>
              <a:ext cx="178975" cy="1814227"/>
              <a:chOff x="6731507" y="2028824"/>
              <a:chExt cx="178975" cy="1814227"/>
            </a:xfrm>
          </p:grpSpPr>
          <p:sp>
            <p:nvSpPr>
              <p:cNvPr id="30" name="Freeform: Shape 29">
                <a:extLst>
                  <a:ext uri="{FF2B5EF4-FFF2-40B4-BE49-F238E27FC236}">
                    <a16:creationId xmlns:a16="http://schemas.microsoft.com/office/drawing/2014/main" id="{D46B61DB-ED76-4F38-A769-CD4C30FE6A80}"/>
                  </a:ext>
                </a:extLst>
              </p:cNvPr>
              <p:cNvSpPr/>
              <p:nvPr/>
            </p:nvSpPr>
            <p:spPr>
              <a:xfrm>
                <a:off x="6731507" y="2028824"/>
                <a:ext cx="178975" cy="1814227"/>
              </a:xfrm>
              <a:custGeom>
                <a:avLst/>
                <a:gdLst>
                  <a:gd name="connsiteX0" fmla="*/ 171450 w 178975"/>
                  <a:gd name="connsiteY0" fmla="*/ 1814228 h 1814227"/>
                  <a:gd name="connsiteX1" fmla="*/ 178975 w 178975"/>
                  <a:gd name="connsiteY1" fmla="*/ 86107 h 1814227"/>
                  <a:gd name="connsiteX2" fmla="*/ 93631 w 178975"/>
                  <a:gd name="connsiteY2" fmla="*/ 1 h 1814227"/>
                  <a:gd name="connsiteX3" fmla="*/ 7525 w 178975"/>
                  <a:gd name="connsiteY3" fmla="*/ 85345 h 1814227"/>
                  <a:gd name="connsiteX4" fmla="*/ 0 w 178975"/>
                  <a:gd name="connsiteY4" fmla="*/ 1813466 h 1814227"/>
                  <a:gd name="connsiteX5" fmla="*/ 171450 w 178975"/>
                  <a:gd name="connsiteY5" fmla="*/ 1814228 h 18142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78975" h="1814227">
                    <a:moveTo>
                      <a:pt x="171450" y="1814228"/>
                    </a:moveTo>
                    <a:lnTo>
                      <a:pt x="178975" y="86107"/>
                    </a:lnTo>
                    <a:cubicBezTo>
                      <a:pt x="179165" y="38767"/>
                      <a:pt x="140970" y="286"/>
                      <a:pt x="93631" y="1"/>
                    </a:cubicBezTo>
                    <a:cubicBezTo>
                      <a:pt x="46292" y="-190"/>
                      <a:pt x="7715" y="38005"/>
                      <a:pt x="7525" y="85345"/>
                    </a:cubicBezTo>
                    <a:lnTo>
                      <a:pt x="0" y="1813466"/>
                    </a:lnTo>
                    <a:lnTo>
                      <a:pt x="171450" y="1814228"/>
                    </a:lnTo>
                    <a:close/>
                  </a:path>
                </a:pathLst>
              </a:custGeom>
              <a:solidFill>
                <a:srgbClr val="FFAB0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 dirty="0"/>
              </a:p>
            </p:txBody>
          </p:sp>
          <p:sp>
            <p:nvSpPr>
              <p:cNvPr id="31" name="Freeform: Shape 30">
                <a:extLst>
                  <a:ext uri="{FF2B5EF4-FFF2-40B4-BE49-F238E27FC236}">
                    <a16:creationId xmlns:a16="http://schemas.microsoft.com/office/drawing/2014/main" id="{337D8FFA-020D-4773-A54D-42BD913C91A3}"/>
                  </a:ext>
                </a:extLst>
              </p:cNvPr>
              <p:cNvSpPr/>
              <p:nvPr/>
            </p:nvSpPr>
            <p:spPr>
              <a:xfrm>
                <a:off x="6731507" y="2028824"/>
                <a:ext cx="93630" cy="1813846"/>
              </a:xfrm>
              <a:custGeom>
                <a:avLst/>
                <a:gdLst>
                  <a:gd name="connsiteX0" fmla="*/ 93631 w 93630"/>
                  <a:gd name="connsiteY0" fmla="*/ 1 h 1813846"/>
                  <a:gd name="connsiteX1" fmla="*/ 7525 w 93630"/>
                  <a:gd name="connsiteY1" fmla="*/ 85345 h 1813846"/>
                  <a:gd name="connsiteX2" fmla="*/ 0 w 93630"/>
                  <a:gd name="connsiteY2" fmla="*/ 1813466 h 1813846"/>
                  <a:gd name="connsiteX3" fmla="*/ 85725 w 93630"/>
                  <a:gd name="connsiteY3" fmla="*/ 1813846 h 1813846"/>
                  <a:gd name="connsiteX4" fmla="*/ 93631 w 93630"/>
                  <a:gd name="connsiteY4" fmla="*/ 1 h 18138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3630" h="1813846">
                    <a:moveTo>
                      <a:pt x="93631" y="1"/>
                    </a:moveTo>
                    <a:cubicBezTo>
                      <a:pt x="46292" y="-190"/>
                      <a:pt x="7715" y="38005"/>
                      <a:pt x="7525" y="85345"/>
                    </a:cubicBezTo>
                    <a:lnTo>
                      <a:pt x="0" y="1813466"/>
                    </a:lnTo>
                    <a:lnTo>
                      <a:pt x="85725" y="1813846"/>
                    </a:lnTo>
                    <a:lnTo>
                      <a:pt x="93631" y="1"/>
                    </a:lnTo>
                    <a:close/>
                  </a:path>
                </a:pathLst>
              </a:custGeom>
              <a:solidFill>
                <a:srgbClr val="EF8648">
                  <a:alpha val="50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</p:grpSp>
      <p:grpSp>
        <p:nvGrpSpPr>
          <p:cNvPr id="3" name="Graphic 1">
            <a:extLst>
              <a:ext uri="{FF2B5EF4-FFF2-40B4-BE49-F238E27FC236}">
                <a16:creationId xmlns:a16="http://schemas.microsoft.com/office/drawing/2014/main" id="{0DB294EF-7C9D-42AA-B46F-A8410D5B227C}"/>
              </a:ext>
            </a:extLst>
          </p:cNvPr>
          <p:cNvGrpSpPr/>
          <p:nvPr/>
        </p:nvGrpSpPr>
        <p:grpSpPr>
          <a:xfrm>
            <a:off x="679137" y="5851350"/>
            <a:ext cx="1799619" cy="1773824"/>
            <a:chOff x="5748337" y="3124200"/>
            <a:chExt cx="695325" cy="609600"/>
          </a:xfrm>
        </p:grpSpPr>
        <p:grpSp>
          <p:nvGrpSpPr>
            <p:cNvPr id="11680" name="Graphic 1">
              <a:extLst>
                <a:ext uri="{FF2B5EF4-FFF2-40B4-BE49-F238E27FC236}">
                  <a16:creationId xmlns:a16="http://schemas.microsoft.com/office/drawing/2014/main" id="{0DB294EF-7C9D-42AA-B46F-A8410D5B227C}"/>
                </a:ext>
              </a:extLst>
            </p:cNvPr>
            <p:cNvGrpSpPr/>
            <p:nvPr/>
          </p:nvGrpSpPr>
          <p:grpSpPr>
            <a:xfrm>
              <a:off x="6032547" y="3282867"/>
              <a:ext cx="412442" cy="452943"/>
              <a:chOff x="6032547" y="3282867"/>
              <a:chExt cx="412442" cy="452943"/>
            </a:xfrm>
          </p:grpSpPr>
          <p:sp>
            <p:nvSpPr>
              <p:cNvPr id="11681" name="Freeform: Shape 11680">
                <a:extLst>
                  <a:ext uri="{FF2B5EF4-FFF2-40B4-BE49-F238E27FC236}">
                    <a16:creationId xmlns:a16="http://schemas.microsoft.com/office/drawing/2014/main" id="{67C8E4BE-E586-418B-9F53-AF7B5F6CDCEB}"/>
                  </a:ext>
                </a:extLst>
              </p:cNvPr>
              <p:cNvSpPr/>
              <p:nvPr/>
            </p:nvSpPr>
            <p:spPr>
              <a:xfrm>
                <a:off x="6032547" y="3336353"/>
                <a:ext cx="369776" cy="399456"/>
              </a:xfrm>
              <a:custGeom>
                <a:avLst/>
                <a:gdLst>
                  <a:gd name="connsiteX0" fmla="*/ 364252 w 369776"/>
                  <a:gd name="connsiteY0" fmla="*/ 77978 h 399456"/>
                  <a:gd name="connsiteX1" fmla="*/ 84978 w 369776"/>
                  <a:gd name="connsiteY1" fmla="*/ 392207 h 399456"/>
                  <a:gd name="connsiteX2" fmla="*/ 54403 w 369776"/>
                  <a:gd name="connsiteY2" fmla="*/ 393922 h 399456"/>
                  <a:gd name="connsiteX3" fmla="*/ 7350 w 369776"/>
                  <a:gd name="connsiteY3" fmla="*/ 352107 h 399456"/>
                  <a:gd name="connsiteX4" fmla="*/ 5445 w 369776"/>
                  <a:gd name="connsiteY4" fmla="*/ 321532 h 399456"/>
                  <a:gd name="connsiteX5" fmla="*/ 284718 w 369776"/>
                  <a:gd name="connsiteY5" fmla="*/ 7302 h 399456"/>
                  <a:gd name="connsiteX6" fmla="*/ 315388 w 369776"/>
                  <a:gd name="connsiteY6" fmla="*/ 5492 h 399456"/>
                  <a:gd name="connsiteX7" fmla="*/ 362442 w 369776"/>
                  <a:gd name="connsiteY7" fmla="*/ 47307 h 399456"/>
                  <a:gd name="connsiteX8" fmla="*/ 364252 w 369776"/>
                  <a:gd name="connsiteY8" fmla="*/ 77978 h 399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69776" h="399456">
                    <a:moveTo>
                      <a:pt x="364252" y="77978"/>
                    </a:moveTo>
                    <a:lnTo>
                      <a:pt x="84978" y="392207"/>
                    </a:lnTo>
                    <a:cubicBezTo>
                      <a:pt x="77073" y="401161"/>
                      <a:pt x="63452" y="401923"/>
                      <a:pt x="54403" y="393922"/>
                    </a:cubicBezTo>
                    <a:lnTo>
                      <a:pt x="7350" y="352107"/>
                    </a:lnTo>
                    <a:cubicBezTo>
                      <a:pt x="-1699" y="344106"/>
                      <a:pt x="-2461" y="330485"/>
                      <a:pt x="5445" y="321532"/>
                    </a:cubicBezTo>
                    <a:lnTo>
                      <a:pt x="284718" y="7302"/>
                    </a:lnTo>
                    <a:cubicBezTo>
                      <a:pt x="292624" y="-1651"/>
                      <a:pt x="306340" y="-2509"/>
                      <a:pt x="315388" y="5492"/>
                    </a:cubicBezTo>
                    <a:lnTo>
                      <a:pt x="362442" y="47307"/>
                    </a:lnTo>
                    <a:cubicBezTo>
                      <a:pt x="371490" y="55308"/>
                      <a:pt x="372252" y="69024"/>
                      <a:pt x="364252" y="77978"/>
                    </a:cubicBezTo>
                    <a:close/>
                  </a:path>
                </a:pathLst>
              </a:custGeom>
              <a:solidFill>
                <a:srgbClr val="008C4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1682" name="Freeform: Shape 11681">
                <a:extLst>
                  <a:ext uri="{FF2B5EF4-FFF2-40B4-BE49-F238E27FC236}">
                    <a16:creationId xmlns:a16="http://schemas.microsoft.com/office/drawing/2014/main" id="{EE355244-DFC7-43AE-A51C-D255C9CA9574}"/>
                  </a:ext>
                </a:extLst>
              </p:cNvPr>
              <p:cNvSpPr/>
              <p:nvPr/>
            </p:nvSpPr>
            <p:spPr>
              <a:xfrm>
                <a:off x="6032633" y="3336392"/>
                <a:ext cx="338924" cy="372928"/>
              </a:xfrm>
              <a:custGeom>
                <a:avLst/>
                <a:gdLst>
                  <a:gd name="connsiteX0" fmla="*/ 315302 w 338924"/>
                  <a:gd name="connsiteY0" fmla="*/ 5454 h 372928"/>
                  <a:gd name="connsiteX1" fmla="*/ 284727 w 338924"/>
                  <a:gd name="connsiteY1" fmla="*/ 7264 h 372928"/>
                  <a:gd name="connsiteX2" fmla="*/ 5454 w 338924"/>
                  <a:gd name="connsiteY2" fmla="*/ 321398 h 372928"/>
                  <a:gd name="connsiteX3" fmla="*/ 7264 w 338924"/>
                  <a:gd name="connsiteY3" fmla="*/ 351974 h 372928"/>
                  <a:gd name="connsiteX4" fmla="*/ 30886 w 338924"/>
                  <a:gd name="connsiteY4" fmla="*/ 372929 h 372928"/>
                  <a:gd name="connsiteX5" fmla="*/ 338924 w 338924"/>
                  <a:gd name="connsiteY5" fmla="*/ 26314 h 372928"/>
                  <a:gd name="connsiteX6" fmla="*/ 315302 w 338924"/>
                  <a:gd name="connsiteY6" fmla="*/ 5454 h 3729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38924" h="372928">
                    <a:moveTo>
                      <a:pt x="315302" y="5454"/>
                    </a:moveTo>
                    <a:cubicBezTo>
                      <a:pt x="306349" y="-2452"/>
                      <a:pt x="292633" y="-1690"/>
                      <a:pt x="284727" y="7264"/>
                    </a:cubicBezTo>
                    <a:lnTo>
                      <a:pt x="5454" y="321398"/>
                    </a:lnTo>
                    <a:cubicBezTo>
                      <a:pt x="-2452" y="330352"/>
                      <a:pt x="-1690" y="344068"/>
                      <a:pt x="7264" y="351974"/>
                    </a:cubicBezTo>
                    <a:lnTo>
                      <a:pt x="30886" y="372929"/>
                    </a:lnTo>
                    <a:lnTo>
                      <a:pt x="338924" y="26314"/>
                    </a:lnTo>
                    <a:lnTo>
                      <a:pt x="315302" y="5454"/>
                    </a:lnTo>
                    <a:close/>
                  </a:path>
                </a:pathLst>
              </a:custGeom>
              <a:solidFill>
                <a:srgbClr val="00B25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grpSp>
            <p:nvGrpSpPr>
              <p:cNvPr id="11683" name="Graphic 1">
                <a:extLst>
                  <a:ext uri="{FF2B5EF4-FFF2-40B4-BE49-F238E27FC236}">
                    <a16:creationId xmlns:a16="http://schemas.microsoft.com/office/drawing/2014/main" id="{0DB294EF-7C9D-42AA-B46F-A8410D5B227C}"/>
                  </a:ext>
                </a:extLst>
              </p:cNvPr>
              <p:cNvGrpSpPr/>
              <p:nvPr/>
            </p:nvGrpSpPr>
            <p:grpSpPr>
              <a:xfrm>
                <a:off x="6344125" y="3282867"/>
                <a:ext cx="100864" cy="104413"/>
                <a:chOff x="6344125" y="3282867"/>
                <a:chExt cx="100864" cy="104413"/>
              </a:xfrm>
            </p:grpSpPr>
            <p:sp>
              <p:nvSpPr>
                <p:cNvPr id="11684" name="Freeform: Shape 11683">
                  <a:extLst>
                    <a:ext uri="{FF2B5EF4-FFF2-40B4-BE49-F238E27FC236}">
                      <a16:creationId xmlns:a16="http://schemas.microsoft.com/office/drawing/2014/main" id="{A1DC5A5F-F7BD-40B7-B2B6-5536C74B7FD8}"/>
                    </a:ext>
                  </a:extLst>
                </p:cNvPr>
                <p:cNvSpPr/>
                <p:nvPr/>
              </p:nvSpPr>
              <p:spPr>
                <a:xfrm>
                  <a:off x="6344125" y="3282867"/>
                  <a:ext cx="100864" cy="104413"/>
                </a:xfrm>
                <a:custGeom>
                  <a:avLst/>
                  <a:gdLst>
                    <a:gd name="connsiteX0" fmla="*/ 93250 w 100864"/>
                    <a:gd name="connsiteY0" fmla="*/ 5734 h 104413"/>
                    <a:gd name="connsiteX1" fmla="*/ 93250 w 100864"/>
                    <a:gd name="connsiteY1" fmla="*/ 5734 h 104413"/>
                    <a:gd name="connsiteX2" fmla="*/ 67818 w 100864"/>
                    <a:gd name="connsiteY2" fmla="*/ 2496 h 104413"/>
                    <a:gd name="connsiteX3" fmla="*/ 52864 w 100864"/>
                    <a:gd name="connsiteY3" fmla="*/ 10211 h 104413"/>
                    <a:gd name="connsiteX4" fmla="*/ 19145 w 100864"/>
                    <a:gd name="connsiteY4" fmla="*/ 36405 h 104413"/>
                    <a:gd name="connsiteX5" fmla="*/ 0 w 100864"/>
                    <a:gd name="connsiteY5" fmla="*/ 57931 h 104413"/>
                    <a:gd name="connsiteX6" fmla="*/ 26194 w 100864"/>
                    <a:gd name="connsiteY6" fmla="*/ 81172 h 104413"/>
                    <a:gd name="connsiteX7" fmla="*/ 52388 w 100864"/>
                    <a:gd name="connsiteY7" fmla="*/ 104413 h 104413"/>
                    <a:gd name="connsiteX8" fmla="*/ 71533 w 100864"/>
                    <a:gd name="connsiteY8" fmla="*/ 82887 h 104413"/>
                    <a:gd name="connsiteX9" fmla="*/ 93536 w 100864"/>
                    <a:gd name="connsiteY9" fmla="*/ 46311 h 104413"/>
                    <a:gd name="connsiteX10" fmla="*/ 99441 w 100864"/>
                    <a:gd name="connsiteY10" fmla="*/ 30499 h 104413"/>
                    <a:gd name="connsiteX11" fmla="*/ 93250 w 100864"/>
                    <a:gd name="connsiteY11" fmla="*/ 5734 h 1044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00864" h="104413">
                      <a:moveTo>
                        <a:pt x="93250" y="5734"/>
                      </a:moveTo>
                      <a:lnTo>
                        <a:pt x="93250" y="5734"/>
                      </a:lnTo>
                      <a:cubicBezTo>
                        <a:pt x="86201" y="-457"/>
                        <a:pt x="76105" y="-1790"/>
                        <a:pt x="67818" y="2496"/>
                      </a:cubicBezTo>
                      <a:lnTo>
                        <a:pt x="52864" y="10211"/>
                      </a:lnTo>
                      <a:cubicBezTo>
                        <a:pt x="40100" y="16783"/>
                        <a:pt x="28670" y="25642"/>
                        <a:pt x="19145" y="36405"/>
                      </a:cubicBezTo>
                      <a:lnTo>
                        <a:pt x="0" y="57931"/>
                      </a:lnTo>
                      <a:lnTo>
                        <a:pt x="26194" y="81172"/>
                      </a:lnTo>
                      <a:lnTo>
                        <a:pt x="52388" y="104413"/>
                      </a:lnTo>
                      <a:lnTo>
                        <a:pt x="71533" y="82887"/>
                      </a:lnTo>
                      <a:cubicBezTo>
                        <a:pt x="81058" y="72124"/>
                        <a:pt x="88487" y="59741"/>
                        <a:pt x="93536" y="46311"/>
                      </a:cubicBezTo>
                      <a:lnTo>
                        <a:pt x="99441" y="30499"/>
                      </a:lnTo>
                      <a:cubicBezTo>
                        <a:pt x="102680" y="21927"/>
                        <a:pt x="100298" y="12021"/>
                        <a:pt x="93250" y="5734"/>
                      </a:cubicBezTo>
                      <a:close/>
                    </a:path>
                  </a:pathLst>
                </a:custGeom>
                <a:solidFill>
                  <a:srgbClr val="008C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1686" name="Freeform: Shape 11685">
                  <a:extLst>
                    <a:ext uri="{FF2B5EF4-FFF2-40B4-BE49-F238E27FC236}">
                      <a16:creationId xmlns:a16="http://schemas.microsoft.com/office/drawing/2014/main" id="{7AA4848E-0BF4-49B9-80FB-38630CE471A9}"/>
                    </a:ext>
                  </a:extLst>
                </p:cNvPr>
                <p:cNvSpPr/>
                <p:nvPr/>
              </p:nvSpPr>
              <p:spPr>
                <a:xfrm>
                  <a:off x="6344125" y="3282929"/>
                  <a:ext cx="100795" cy="81300"/>
                </a:xfrm>
                <a:custGeom>
                  <a:avLst/>
                  <a:gdLst>
                    <a:gd name="connsiteX0" fmla="*/ 100774 w 100795"/>
                    <a:gd name="connsiteY0" fmla="*/ 23579 h 81300"/>
                    <a:gd name="connsiteX1" fmla="*/ 94012 w 100795"/>
                    <a:gd name="connsiteY1" fmla="*/ 25770 h 81300"/>
                    <a:gd name="connsiteX2" fmla="*/ 79057 w 100795"/>
                    <a:gd name="connsiteY2" fmla="*/ 33580 h 81300"/>
                    <a:gd name="connsiteX3" fmla="*/ 45339 w 100795"/>
                    <a:gd name="connsiteY3" fmla="*/ 59774 h 81300"/>
                    <a:gd name="connsiteX4" fmla="*/ 26194 w 100795"/>
                    <a:gd name="connsiteY4" fmla="*/ 81300 h 81300"/>
                    <a:gd name="connsiteX5" fmla="*/ 0 w 100795"/>
                    <a:gd name="connsiteY5" fmla="*/ 57964 h 81300"/>
                    <a:gd name="connsiteX6" fmla="*/ 19145 w 100795"/>
                    <a:gd name="connsiteY6" fmla="*/ 36438 h 81300"/>
                    <a:gd name="connsiteX7" fmla="*/ 52864 w 100795"/>
                    <a:gd name="connsiteY7" fmla="*/ 10244 h 81300"/>
                    <a:gd name="connsiteX8" fmla="*/ 67913 w 100795"/>
                    <a:gd name="connsiteY8" fmla="*/ 2529 h 81300"/>
                    <a:gd name="connsiteX9" fmla="*/ 93345 w 100795"/>
                    <a:gd name="connsiteY9" fmla="*/ 5672 h 81300"/>
                    <a:gd name="connsiteX10" fmla="*/ 93440 w 100795"/>
                    <a:gd name="connsiteY10" fmla="*/ 5767 h 81300"/>
                    <a:gd name="connsiteX11" fmla="*/ 100774 w 100795"/>
                    <a:gd name="connsiteY11" fmla="*/ 23579 h 81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00795" h="81300">
                      <a:moveTo>
                        <a:pt x="100774" y="23579"/>
                      </a:moveTo>
                      <a:cubicBezTo>
                        <a:pt x="98393" y="23865"/>
                        <a:pt x="96203" y="24627"/>
                        <a:pt x="94012" y="25770"/>
                      </a:cubicBezTo>
                      <a:lnTo>
                        <a:pt x="79057" y="33580"/>
                      </a:lnTo>
                      <a:cubicBezTo>
                        <a:pt x="66294" y="40152"/>
                        <a:pt x="54864" y="49011"/>
                        <a:pt x="45339" y="59774"/>
                      </a:cubicBezTo>
                      <a:lnTo>
                        <a:pt x="26194" y="81300"/>
                      </a:lnTo>
                      <a:lnTo>
                        <a:pt x="0" y="57964"/>
                      </a:lnTo>
                      <a:lnTo>
                        <a:pt x="19145" y="36438"/>
                      </a:lnTo>
                      <a:cubicBezTo>
                        <a:pt x="28670" y="25770"/>
                        <a:pt x="40005" y="16816"/>
                        <a:pt x="52864" y="10244"/>
                      </a:cubicBezTo>
                      <a:lnTo>
                        <a:pt x="67913" y="2529"/>
                      </a:lnTo>
                      <a:cubicBezTo>
                        <a:pt x="76200" y="-1758"/>
                        <a:pt x="86297" y="-519"/>
                        <a:pt x="93345" y="5672"/>
                      </a:cubicBezTo>
                      <a:lnTo>
                        <a:pt x="93440" y="5767"/>
                      </a:lnTo>
                      <a:cubicBezTo>
                        <a:pt x="98489" y="10339"/>
                        <a:pt x="101060" y="16911"/>
                        <a:pt x="100774" y="23579"/>
                      </a:cubicBezTo>
                      <a:close/>
                    </a:path>
                  </a:pathLst>
                </a:custGeom>
                <a:solidFill>
                  <a:srgbClr val="00B25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11688" name="Graphic 1">
                <a:extLst>
                  <a:ext uri="{FF2B5EF4-FFF2-40B4-BE49-F238E27FC236}">
                    <a16:creationId xmlns:a16="http://schemas.microsoft.com/office/drawing/2014/main" id="{0DB294EF-7C9D-42AA-B46F-A8410D5B227C}"/>
                  </a:ext>
                </a:extLst>
              </p:cNvPr>
              <p:cNvGrpSpPr/>
              <p:nvPr/>
            </p:nvGrpSpPr>
            <p:grpSpPr>
              <a:xfrm>
                <a:off x="6047111" y="3351416"/>
                <a:ext cx="342765" cy="366929"/>
                <a:chOff x="6047111" y="3351416"/>
                <a:chExt cx="342765" cy="366929"/>
              </a:xfrm>
              <a:solidFill>
                <a:srgbClr val="3D4051"/>
              </a:solidFill>
            </p:grpSpPr>
            <p:grpSp>
              <p:nvGrpSpPr>
                <p:cNvPr id="11689" name="Graphic 1">
                  <a:extLst>
                    <a:ext uri="{FF2B5EF4-FFF2-40B4-BE49-F238E27FC236}">
                      <a16:creationId xmlns:a16="http://schemas.microsoft.com/office/drawing/2014/main" id="{0DB294EF-7C9D-42AA-B46F-A8410D5B227C}"/>
                    </a:ext>
                  </a:extLst>
                </p:cNvPr>
                <p:cNvGrpSpPr/>
                <p:nvPr/>
              </p:nvGrpSpPr>
              <p:grpSpPr>
                <a:xfrm>
                  <a:off x="6168200" y="3351416"/>
                  <a:ext cx="221676" cy="238365"/>
                  <a:chOff x="6168200" y="3351416"/>
                  <a:chExt cx="221676" cy="238365"/>
                </a:xfrm>
                <a:solidFill>
                  <a:srgbClr val="3D4051"/>
                </a:solidFill>
              </p:grpSpPr>
              <p:sp>
                <p:nvSpPr>
                  <p:cNvPr id="11690" name="Freeform: Shape 11689">
                    <a:extLst>
                      <a:ext uri="{FF2B5EF4-FFF2-40B4-BE49-F238E27FC236}">
                        <a16:creationId xmlns:a16="http://schemas.microsoft.com/office/drawing/2014/main" id="{88757380-54AE-4924-B245-61E6DAFA3C02}"/>
                      </a:ext>
                    </a:extLst>
                  </p:cNvPr>
                  <p:cNvSpPr/>
                  <p:nvPr/>
                </p:nvSpPr>
                <p:spPr>
                  <a:xfrm rot="-2902359">
                    <a:off x="6332119" y="3341638"/>
                    <a:ext cx="21622" cy="106396"/>
                  </a:xfrm>
                  <a:custGeom>
                    <a:avLst/>
                    <a:gdLst>
                      <a:gd name="connsiteX0" fmla="*/ 0 w 21622"/>
                      <a:gd name="connsiteY0" fmla="*/ 0 h 106396"/>
                      <a:gd name="connsiteX1" fmla="*/ 21622 w 21622"/>
                      <a:gd name="connsiteY1" fmla="*/ 0 h 106396"/>
                      <a:gd name="connsiteX2" fmla="*/ 21622 w 21622"/>
                      <a:gd name="connsiteY2" fmla="*/ 106397 h 106396"/>
                      <a:gd name="connsiteX3" fmla="*/ 0 w 21622"/>
                      <a:gd name="connsiteY3" fmla="*/ 106397 h 1063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622" h="106396">
                        <a:moveTo>
                          <a:pt x="0" y="0"/>
                        </a:moveTo>
                        <a:lnTo>
                          <a:pt x="21622" y="0"/>
                        </a:lnTo>
                        <a:lnTo>
                          <a:pt x="21622" y="106397"/>
                        </a:lnTo>
                        <a:lnTo>
                          <a:pt x="0" y="106397"/>
                        </a:lnTo>
                        <a:close/>
                      </a:path>
                    </a:pathLst>
                  </a:custGeom>
                  <a:solidFill>
                    <a:srgbClr val="3D405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1691" name="Freeform: Shape 11690">
                    <a:extLst>
                      <a:ext uri="{FF2B5EF4-FFF2-40B4-BE49-F238E27FC236}">
                        <a16:creationId xmlns:a16="http://schemas.microsoft.com/office/drawing/2014/main" id="{4C9B6B38-9E13-4A36-B207-114F492D665A}"/>
                      </a:ext>
                    </a:extLst>
                  </p:cNvPr>
                  <p:cNvSpPr/>
                  <p:nvPr/>
                </p:nvSpPr>
                <p:spPr>
                  <a:xfrm rot="-2902359">
                    <a:off x="6302778" y="3374623"/>
                    <a:ext cx="21622" cy="106396"/>
                  </a:xfrm>
                  <a:custGeom>
                    <a:avLst/>
                    <a:gdLst>
                      <a:gd name="connsiteX0" fmla="*/ 0 w 21622"/>
                      <a:gd name="connsiteY0" fmla="*/ 0 h 106396"/>
                      <a:gd name="connsiteX1" fmla="*/ 21622 w 21622"/>
                      <a:gd name="connsiteY1" fmla="*/ 0 h 106396"/>
                      <a:gd name="connsiteX2" fmla="*/ 21622 w 21622"/>
                      <a:gd name="connsiteY2" fmla="*/ 106397 h 106396"/>
                      <a:gd name="connsiteX3" fmla="*/ 0 w 21622"/>
                      <a:gd name="connsiteY3" fmla="*/ 106397 h 1063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622" h="106396">
                        <a:moveTo>
                          <a:pt x="0" y="0"/>
                        </a:moveTo>
                        <a:lnTo>
                          <a:pt x="21622" y="0"/>
                        </a:lnTo>
                        <a:lnTo>
                          <a:pt x="21622" y="106397"/>
                        </a:lnTo>
                        <a:lnTo>
                          <a:pt x="0" y="106397"/>
                        </a:lnTo>
                        <a:close/>
                      </a:path>
                    </a:pathLst>
                  </a:custGeom>
                  <a:solidFill>
                    <a:srgbClr val="3D405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1692" name="Freeform: Shape 11691">
                    <a:extLst>
                      <a:ext uri="{FF2B5EF4-FFF2-40B4-BE49-F238E27FC236}">
                        <a16:creationId xmlns:a16="http://schemas.microsoft.com/office/drawing/2014/main" id="{43FF7CF8-4EA3-4811-9149-8A64DF3B4806}"/>
                      </a:ext>
                    </a:extLst>
                  </p:cNvPr>
                  <p:cNvSpPr/>
                  <p:nvPr/>
                </p:nvSpPr>
                <p:spPr>
                  <a:xfrm>
                    <a:off x="6168200" y="3473766"/>
                    <a:ext cx="106009" cy="116015"/>
                  </a:xfrm>
                  <a:custGeom>
                    <a:avLst/>
                    <a:gdLst>
                      <a:gd name="connsiteX0" fmla="*/ 73150 w 106009"/>
                      <a:gd name="connsiteY0" fmla="*/ 75915 h 116015"/>
                      <a:gd name="connsiteX1" fmla="*/ 3999 w 106009"/>
                      <a:gd name="connsiteY1" fmla="*/ 113158 h 116015"/>
                      <a:gd name="connsiteX2" fmla="*/ 32859 w 106009"/>
                      <a:gd name="connsiteY2" fmla="*/ 40101 h 116015"/>
                      <a:gd name="connsiteX3" fmla="*/ 102011 w 106009"/>
                      <a:gd name="connsiteY3" fmla="*/ 2858 h 116015"/>
                      <a:gd name="connsiteX4" fmla="*/ 73150 w 106009"/>
                      <a:gd name="connsiteY4" fmla="*/ 75915 h 1160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009" h="116015">
                        <a:moveTo>
                          <a:pt x="73150" y="75915"/>
                        </a:moveTo>
                        <a:cubicBezTo>
                          <a:pt x="46099" y="106395"/>
                          <a:pt x="15143" y="123064"/>
                          <a:pt x="3999" y="113158"/>
                        </a:cubicBezTo>
                        <a:cubicBezTo>
                          <a:pt x="-7145" y="103252"/>
                          <a:pt x="5808" y="70581"/>
                          <a:pt x="32859" y="40101"/>
                        </a:cubicBezTo>
                        <a:cubicBezTo>
                          <a:pt x="59910" y="9621"/>
                          <a:pt x="90867" y="-7048"/>
                          <a:pt x="102011" y="2858"/>
                        </a:cubicBezTo>
                        <a:cubicBezTo>
                          <a:pt x="113155" y="12764"/>
                          <a:pt x="100201" y="45435"/>
                          <a:pt x="73150" y="75915"/>
                        </a:cubicBezTo>
                        <a:close/>
                      </a:path>
                    </a:pathLst>
                  </a:custGeom>
                  <a:solidFill>
                    <a:srgbClr val="3D405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grpSp>
              <p:nvGrpSpPr>
                <p:cNvPr id="11693" name="Graphic 1">
                  <a:extLst>
                    <a:ext uri="{FF2B5EF4-FFF2-40B4-BE49-F238E27FC236}">
                      <a16:creationId xmlns:a16="http://schemas.microsoft.com/office/drawing/2014/main" id="{0DB294EF-7C9D-42AA-B46F-A8410D5B227C}"/>
                    </a:ext>
                  </a:extLst>
                </p:cNvPr>
                <p:cNvGrpSpPr/>
                <p:nvPr/>
              </p:nvGrpSpPr>
              <p:grpSpPr>
                <a:xfrm>
                  <a:off x="6047111" y="3598485"/>
                  <a:ext cx="123187" cy="119861"/>
                  <a:chOff x="6047111" y="3598485"/>
                  <a:chExt cx="123187" cy="119861"/>
                </a:xfrm>
                <a:solidFill>
                  <a:srgbClr val="3D4051"/>
                </a:solidFill>
              </p:grpSpPr>
              <p:sp>
                <p:nvSpPr>
                  <p:cNvPr id="11694" name="Freeform: Shape 11693">
                    <a:extLst>
                      <a:ext uri="{FF2B5EF4-FFF2-40B4-BE49-F238E27FC236}">
                        <a16:creationId xmlns:a16="http://schemas.microsoft.com/office/drawing/2014/main" id="{52F4475C-11BF-41DB-9F6C-9813706604E0}"/>
                      </a:ext>
                    </a:extLst>
                  </p:cNvPr>
                  <p:cNvSpPr/>
                  <p:nvPr/>
                </p:nvSpPr>
                <p:spPr>
                  <a:xfrm rot="-2902130">
                    <a:off x="6112547" y="3588709"/>
                    <a:ext cx="21620" cy="106388"/>
                  </a:xfrm>
                  <a:custGeom>
                    <a:avLst/>
                    <a:gdLst>
                      <a:gd name="connsiteX0" fmla="*/ 0 w 21620"/>
                      <a:gd name="connsiteY0" fmla="*/ 0 h 106388"/>
                      <a:gd name="connsiteX1" fmla="*/ 21621 w 21620"/>
                      <a:gd name="connsiteY1" fmla="*/ 0 h 106388"/>
                      <a:gd name="connsiteX2" fmla="*/ 21621 w 21620"/>
                      <a:gd name="connsiteY2" fmla="*/ 106389 h 106388"/>
                      <a:gd name="connsiteX3" fmla="*/ 0 w 21620"/>
                      <a:gd name="connsiteY3" fmla="*/ 106389 h 1063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620" h="106388">
                        <a:moveTo>
                          <a:pt x="0" y="0"/>
                        </a:moveTo>
                        <a:lnTo>
                          <a:pt x="21621" y="0"/>
                        </a:lnTo>
                        <a:lnTo>
                          <a:pt x="21621" y="106389"/>
                        </a:lnTo>
                        <a:lnTo>
                          <a:pt x="0" y="106389"/>
                        </a:lnTo>
                        <a:close/>
                      </a:path>
                    </a:pathLst>
                  </a:custGeom>
                  <a:solidFill>
                    <a:srgbClr val="3D405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1695" name="Freeform: Shape 11694">
                    <a:extLst>
                      <a:ext uri="{FF2B5EF4-FFF2-40B4-BE49-F238E27FC236}">
                        <a16:creationId xmlns:a16="http://schemas.microsoft.com/office/drawing/2014/main" id="{6783E065-849A-47F8-AD7C-B6A315AD54E3}"/>
                      </a:ext>
                    </a:extLst>
                  </p:cNvPr>
                  <p:cNvSpPr/>
                  <p:nvPr/>
                </p:nvSpPr>
                <p:spPr>
                  <a:xfrm rot="-2901873">
                    <a:off x="6083242" y="3621724"/>
                    <a:ext cx="21622" cy="106396"/>
                  </a:xfrm>
                  <a:custGeom>
                    <a:avLst/>
                    <a:gdLst>
                      <a:gd name="connsiteX0" fmla="*/ 0 w 21622"/>
                      <a:gd name="connsiteY0" fmla="*/ 0 h 106396"/>
                      <a:gd name="connsiteX1" fmla="*/ 21622 w 21622"/>
                      <a:gd name="connsiteY1" fmla="*/ 0 h 106396"/>
                      <a:gd name="connsiteX2" fmla="*/ 21622 w 21622"/>
                      <a:gd name="connsiteY2" fmla="*/ 106396 h 106396"/>
                      <a:gd name="connsiteX3" fmla="*/ 0 w 21622"/>
                      <a:gd name="connsiteY3" fmla="*/ 106396 h 1063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622" h="106396">
                        <a:moveTo>
                          <a:pt x="0" y="0"/>
                        </a:moveTo>
                        <a:lnTo>
                          <a:pt x="21622" y="0"/>
                        </a:lnTo>
                        <a:lnTo>
                          <a:pt x="21622" y="106396"/>
                        </a:lnTo>
                        <a:lnTo>
                          <a:pt x="0" y="106396"/>
                        </a:lnTo>
                        <a:close/>
                      </a:path>
                    </a:pathLst>
                  </a:custGeom>
                  <a:solidFill>
                    <a:srgbClr val="3D405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</p:grpSp>
        </p:grpSp>
        <p:grpSp>
          <p:nvGrpSpPr>
            <p:cNvPr id="11696" name="Graphic 1">
              <a:extLst>
                <a:ext uri="{FF2B5EF4-FFF2-40B4-BE49-F238E27FC236}">
                  <a16:creationId xmlns:a16="http://schemas.microsoft.com/office/drawing/2014/main" id="{0DB294EF-7C9D-42AA-B46F-A8410D5B227C}"/>
                </a:ext>
              </a:extLst>
            </p:cNvPr>
            <p:cNvGrpSpPr/>
            <p:nvPr/>
          </p:nvGrpSpPr>
          <p:grpSpPr>
            <a:xfrm>
              <a:off x="5748327" y="3124191"/>
              <a:ext cx="551476" cy="220228"/>
              <a:chOff x="5748327" y="3124191"/>
              <a:chExt cx="551476" cy="220228"/>
            </a:xfrm>
          </p:grpSpPr>
          <p:sp>
            <p:nvSpPr>
              <p:cNvPr id="11697" name="Freeform: Shape 11696">
                <a:extLst>
                  <a:ext uri="{FF2B5EF4-FFF2-40B4-BE49-F238E27FC236}">
                    <a16:creationId xmlns:a16="http://schemas.microsoft.com/office/drawing/2014/main" id="{4CCC2D88-63CA-47D5-BC66-D1BDC723BC3D}"/>
                  </a:ext>
                </a:extLst>
              </p:cNvPr>
              <p:cNvSpPr/>
              <p:nvPr/>
            </p:nvSpPr>
            <p:spPr>
              <a:xfrm>
                <a:off x="5748327" y="3124191"/>
                <a:ext cx="464823" cy="220228"/>
              </a:xfrm>
              <a:custGeom>
                <a:avLst/>
                <a:gdLst>
                  <a:gd name="connsiteX0" fmla="*/ 449113 w 464823"/>
                  <a:gd name="connsiteY0" fmla="*/ 103069 h 220228"/>
                  <a:gd name="connsiteX1" fmla="*/ 45063 w 464823"/>
                  <a:gd name="connsiteY1" fmla="*/ 219370 h 220228"/>
                  <a:gd name="connsiteX2" fmla="*/ 18297 w 464823"/>
                  <a:gd name="connsiteY2" fmla="*/ 204511 h 220228"/>
                  <a:gd name="connsiteX3" fmla="*/ 867 w 464823"/>
                  <a:gd name="connsiteY3" fmla="*/ 143932 h 220228"/>
                  <a:gd name="connsiteX4" fmla="*/ 15630 w 464823"/>
                  <a:gd name="connsiteY4" fmla="*/ 117071 h 220228"/>
                  <a:gd name="connsiteX5" fmla="*/ 419681 w 464823"/>
                  <a:gd name="connsiteY5" fmla="*/ 866 h 220228"/>
                  <a:gd name="connsiteX6" fmla="*/ 446541 w 464823"/>
                  <a:gd name="connsiteY6" fmla="*/ 15725 h 220228"/>
                  <a:gd name="connsiteX7" fmla="*/ 463972 w 464823"/>
                  <a:gd name="connsiteY7" fmla="*/ 76304 h 220228"/>
                  <a:gd name="connsiteX8" fmla="*/ 449113 w 464823"/>
                  <a:gd name="connsiteY8" fmla="*/ 103069 h 2202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64823" h="220228">
                    <a:moveTo>
                      <a:pt x="449113" y="103069"/>
                    </a:moveTo>
                    <a:lnTo>
                      <a:pt x="45063" y="219370"/>
                    </a:lnTo>
                    <a:cubicBezTo>
                      <a:pt x="33633" y="222703"/>
                      <a:pt x="21631" y="216036"/>
                      <a:pt x="18297" y="204511"/>
                    </a:cubicBezTo>
                    <a:lnTo>
                      <a:pt x="867" y="143932"/>
                    </a:lnTo>
                    <a:cubicBezTo>
                      <a:pt x="-2467" y="132311"/>
                      <a:pt x="4105" y="120405"/>
                      <a:pt x="15630" y="117071"/>
                    </a:cubicBezTo>
                    <a:lnTo>
                      <a:pt x="419681" y="866"/>
                    </a:lnTo>
                    <a:cubicBezTo>
                      <a:pt x="431111" y="-2468"/>
                      <a:pt x="443208" y="4105"/>
                      <a:pt x="446541" y="15725"/>
                    </a:cubicBezTo>
                    <a:lnTo>
                      <a:pt x="463972" y="76304"/>
                    </a:lnTo>
                    <a:cubicBezTo>
                      <a:pt x="467306" y="87829"/>
                      <a:pt x="460543" y="99831"/>
                      <a:pt x="449113" y="103069"/>
                    </a:cubicBezTo>
                    <a:close/>
                  </a:path>
                </a:pathLst>
              </a:custGeom>
              <a:solidFill>
                <a:srgbClr val="AE1E0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1698" name="Freeform: Shape 11697">
                <a:extLst>
                  <a:ext uri="{FF2B5EF4-FFF2-40B4-BE49-F238E27FC236}">
                    <a16:creationId xmlns:a16="http://schemas.microsoft.com/office/drawing/2014/main" id="{BF334297-F254-4CA0-B395-D7F5C8A1C64A}"/>
                  </a:ext>
                </a:extLst>
              </p:cNvPr>
              <p:cNvSpPr/>
              <p:nvPr/>
            </p:nvSpPr>
            <p:spPr>
              <a:xfrm>
                <a:off x="5748369" y="3124232"/>
                <a:ext cx="455167" cy="174180"/>
              </a:xfrm>
              <a:custGeom>
                <a:avLst/>
                <a:gdLst>
                  <a:gd name="connsiteX0" fmla="*/ 446405 w 455167"/>
                  <a:gd name="connsiteY0" fmla="*/ 15684 h 174180"/>
                  <a:gd name="connsiteX1" fmla="*/ 419544 w 455167"/>
                  <a:gd name="connsiteY1" fmla="*/ 825 h 174180"/>
                  <a:gd name="connsiteX2" fmla="*/ 15684 w 455167"/>
                  <a:gd name="connsiteY2" fmla="*/ 117030 h 174180"/>
                  <a:gd name="connsiteX3" fmla="*/ 825 w 455167"/>
                  <a:gd name="connsiteY3" fmla="*/ 143891 h 174180"/>
                  <a:gd name="connsiteX4" fmla="*/ 9588 w 455167"/>
                  <a:gd name="connsiteY4" fmla="*/ 174180 h 174180"/>
                  <a:gd name="connsiteX5" fmla="*/ 455168 w 455167"/>
                  <a:gd name="connsiteY5" fmla="*/ 45974 h 174180"/>
                  <a:gd name="connsiteX6" fmla="*/ 446405 w 455167"/>
                  <a:gd name="connsiteY6" fmla="*/ 15684 h 1741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55167" h="174180">
                    <a:moveTo>
                      <a:pt x="446405" y="15684"/>
                    </a:moveTo>
                    <a:cubicBezTo>
                      <a:pt x="443071" y="4159"/>
                      <a:pt x="431069" y="-2413"/>
                      <a:pt x="419544" y="825"/>
                    </a:cubicBezTo>
                    <a:lnTo>
                      <a:pt x="15684" y="117030"/>
                    </a:lnTo>
                    <a:cubicBezTo>
                      <a:pt x="4159" y="120364"/>
                      <a:pt x="-2413" y="132365"/>
                      <a:pt x="825" y="143891"/>
                    </a:cubicBezTo>
                    <a:lnTo>
                      <a:pt x="9588" y="174180"/>
                    </a:lnTo>
                    <a:lnTo>
                      <a:pt x="455168" y="45974"/>
                    </a:lnTo>
                    <a:lnTo>
                      <a:pt x="446405" y="15684"/>
                    </a:lnTo>
                    <a:close/>
                  </a:path>
                </a:pathLst>
              </a:custGeom>
              <a:solidFill>
                <a:srgbClr val="FF582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grpSp>
            <p:nvGrpSpPr>
              <p:cNvPr id="11699" name="Graphic 1">
                <a:extLst>
                  <a:ext uri="{FF2B5EF4-FFF2-40B4-BE49-F238E27FC236}">
                    <a16:creationId xmlns:a16="http://schemas.microsoft.com/office/drawing/2014/main" id="{0DB294EF-7C9D-42AA-B46F-A8410D5B227C}"/>
                  </a:ext>
                </a:extLst>
              </p:cNvPr>
              <p:cNvGrpSpPr/>
              <p:nvPr/>
            </p:nvGrpSpPr>
            <p:grpSpPr>
              <a:xfrm>
                <a:off x="6192106" y="3124420"/>
                <a:ext cx="107697" cy="79789"/>
                <a:chOff x="6192106" y="3124420"/>
                <a:chExt cx="107697" cy="79789"/>
              </a:xfrm>
            </p:grpSpPr>
            <p:sp>
              <p:nvSpPr>
                <p:cNvPr id="11700" name="Freeform: Shape 11699">
                  <a:extLst>
                    <a:ext uri="{FF2B5EF4-FFF2-40B4-BE49-F238E27FC236}">
                      <a16:creationId xmlns:a16="http://schemas.microsoft.com/office/drawing/2014/main" id="{78BC37A4-54C1-4383-81B1-DEB2A8D3DCD5}"/>
                    </a:ext>
                  </a:extLst>
                </p:cNvPr>
                <p:cNvSpPr/>
                <p:nvPr/>
              </p:nvSpPr>
              <p:spPr>
                <a:xfrm>
                  <a:off x="6192106" y="3124420"/>
                  <a:ext cx="107647" cy="79789"/>
                </a:xfrm>
                <a:custGeom>
                  <a:avLst/>
                  <a:gdLst>
                    <a:gd name="connsiteX0" fmla="*/ 106775 w 107647"/>
                    <a:gd name="connsiteY0" fmla="*/ 18353 h 79789"/>
                    <a:gd name="connsiteX1" fmla="*/ 106775 w 107647"/>
                    <a:gd name="connsiteY1" fmla="*/ 18353 h 79789"/>
                    <a:gd name="connsiteX2" fmla="*/ 86963 w 107647"/>
                    <a:gd name="connsiteY2" fmla="*/ 1970 h 79789"/>
                    <a:gd name="connsiteX3" fmla="*/ 70199 w 107647"/>
                    <a:gd name="connsiteY3" fmla="*/ 446 h 79789"/>
                    <a:gd name="connsiteX4" fmla="*/ 27718 w 107647"/>
                    <a:gd name="connsiteY4" fmla="*/ 4542 h 79789"/>
                    <a:gd name="connsiteX5" fmla="*/ 0 w 107647"/>
                    <a:gd name="connsiteY5" fmla="*/ 12543 h 79789"/>
                    <a:gd name="connsiteX6" fmla="*/ 9716 w 107647"/>
                    <a:gd name="connsiteY6" fmla="*/ 46166 h 79789"/>
                    <a:gd name="connsiteX7" fmla="*/ 19431 w 107647"/>
                    <a:gd name="connsiteY7" fmla="*/ 79789 h 79789"/>
                    <a:gd name="connsiteX8" fmla="*/ 47149 w 107647"/>
                    <a:gd name="connsiteY8" fmla="*/ 71788 h 79789"/>
                    <a:gd name="connsiteX9" fmla="*/ 85249 w 107647"/>
                    <a:gd name="connsiteY9" fmla="*/ 52738 h 79789"/>
                    <a:gd name="connsiteX10" fmla="*/ 98679 w 107647"/>
                    <a:gd name="connsiteY10" fmla="*/ 42546 h 79789"/>
                    <a:gd name="connsiteX11" fmla="*/ 106775 w 107647"/>
                    <a:gd name="connsiteY11" fmla="*/ 18353 h 797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07647" h="79789">
                      <a:moveTo>
                        <a:pt x="106775" y="18353"/>
                      </a:moveTo>
                      <a:lnTo>
                        <a:pt x="106775" y="18353"/>
                      </a:lnTo>
                      <a:cubicBezTo>
                        <a:pt x="104203" y="9304"/>
                        <a:pt x="96298" y="2827"/>
                        <a:pt x="86963" y="1970"/>
                      </a:cubicBezTo>
                      <a:lnTo>
                        <a:pt x="70199" y="446"/>
                      </a:lnTo>
                      <a:cubicBezTo>
                        <a:pt x="55912" y="-792"/>
                        <a:pt x="41529" y="541"/>
                        <a:pt x="27718" y="4542"/>
                      </a:cubicBezTo>
                      <a:lnTo>
                        <a:pt x="0" y="12543"/>
                      </a:lnTo>
                      <a:lnTo>
                        <a:pt x="9716" y="46166"/>
                      </a:lnTo>
                      <a:lnTo>
                        <a:pt x="19431" y="79789"/>
                      </a:lnTo>
                      <a:lnTo>
                        <a:pt x="47149" y="71788"/>
                      </a:lnTo>
                      <a:cubicBezTo>
                        <a:pt x="60960" y="67788"/>
                        <a:pt x="73819" y="61311"/>
                        <a:pt x="85249" y="52738"/>
                      </a:cubicBezTo>
                      <a:lnTo>
                        <a:pt x="98679" y="42546"/>
                      </a:lnTo>
                      <a:cubicBezTo>
                        <a:pt x="106108" y="37022"/>
                        <a:pt x="109347" y="27402"/>
                        <a:pt x="106775" y="18353"/>
                      </a:cubicBezTo>
                      <a:close/>
                    </a:path>
                  </a:pathLst>
                </a:custGeom>
                <a:solidFill>
                  <a:srgbClr val="AE1E0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1701" name="Freeform: Shape 11700">
                  <a:extLst>
                    <a:ext uri="{FF2B5EF4-FFF2-40B4-BE49-F238E27FC236}">
                      <a16:creationId xmlns:a16="http://schemas.microsoft.com/office/drawing/2014/main" id="{3CDDD6E9-6DF7-43E9-A26D-6F5A834863C5}"/>
                    </a:ext>
                  </a:extLst>
                </p:cNvPr>
                <p:cNvSpPr/>
                <p:nvPr/>
              </p:nvSpPr>
              <p:spPr>
                <a:xfrm>
                  <a:off x="6192201" y="3124476"/>
                  <a:ext cx="107601" cy="46205"/>
                </a:xfrm>
                <a:custGeom>
                  <a:avLst/>
                  <a:gdLst>
                    <a:gd name="connsiteX0" fmla="*/ 103442 w 107601"/>
                    <a:gd name="connsiteY0" fmla="*/ 37443 h 46205"/>
                    <a:gd name="connsiteX1" fmla="*/ 96584 w 107601"/>
                    <a:gd name="connsiteY1" fmla="*/ 35633 h 46205"/>
                    <a:gd name="connsiteX2" fmla="*/ 79724 w 107601"/>
                    <a:gd name="connsiteY2" fmla="*/ 34204 h 46205"/>
                    <a:gd name="connsiteX3" fmla="*/ 37243 w 107601"/>
                    <a:gd name="connsiteY3" fmla="*/ 38300 h 46205"/>
                    <a:gd name="connsiteX4" fmla="*/ 9620 w 107601"/>
                    <a:gd name="connsiteY4" fmla="*/ 46206 h 46205"/>
                    <a:gd name="connsiteX5" fmla="*/ 0 w 107601"/>
                    <a:gd name="connsiteY5" fmla="*/ 12487 h 46205"/>
                    <a:gd name="connsiteX6" fmla="*/ 27623 w 107601"/>
                    <a:gd name="connsiteY6" fmla="*/ 4581 h 46205"/>
                    <a:gd name="connsiteX7" fmla="*/ 70104 w 107601"/>
                    <a:gd name="connsiteY7" fmla="*/ 486 h 46205"/>
                    <a:gd name="connsiteX8" fmla="*/ 86963 w 107601"/>
                    <a:gd name="connsiteY8" fmla="*/ 2010 h 46205"/>
                    <a:gd name="connsiteX9" fmla="*/ 106680 w 107601"/>
                    <a:gd name="connsiteY9" fmla="*/ 18202 h 46205"/>
                    <a:gd name="connsiteX10" fmla="*/ 106680 w 107601"/>
                    <a:gd name="connsiteY10" fmla="*/ 18297 h 46205"/>
                    <a:gd name="connsiteX11" fmla="*/ 103442 w 107601"/>
                    <a:gd name="connsiteY11" fmla="*/ 37443 h 462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07601" h="46205">
                      <a:moveTo>
                        <a:pt x="103442" y="37443"/>
                      </a:moveTo>
                      <a:cubicBezTo>
                        <a:pt x="101346" y="36395"/>
                        <a:pt x="99060" y="35919"/>
                        <a:pt x="96584" y="35633"/>
                      </a:cubicBezTo>
                      <a:lnTo>
                        <a:pt x="79724" y="34204"/>
                      </a:lnTo>
                      <a:cubicBezTo>
                        <a:pt x="65437" y="32966"/>
                        <a:pt x="51054" y="34395"/>
                        <a:pt x="37243" y="38300"/>
                      </a:cubicBezTo>
                      <a:lnTo>
                        <a:pt x="9620" y="46206"/>
                      </a:lnTo>
                      <a:lnTo>
                        <a:pt x="0" y="12487"/>
                      </a:lnTo>
                      <a:lnTo>
                        <a:pt x="27623" y="4581"/>
                      </a:lnTo>
                      <a:cubicBezTo>
                        <a:pt x="41434" y="581"/>
                        <a:pt x="55817" y="-848"/>
                        <a:pt x="70104" y="486"/>
                      </a:cubicBezTo>
                      <a:lnTo>
                        <a:pt x="86963" y="2010"/>
                      </a:lnTo>
                      <a:cubicBezTo>
                        <a:pt x="96203" y="2772"/>
                        <a:pt x="104108" y="9249"/>
                        <a:pt x="106680" y="18202"/>
                      </a:cubicBezTo>
                      <a:lnTo>
                        <a:pt x="106680" y="18297"/>
                      </a:lnTo>
                      <a:cubicBezTo>
                        <a:pt x="108680" y="24965"/>
                        <a:pt x="107347" y="32013"/>
                        <a:pt x="103442" y="37443"/>
                      </a:cubicBezTo>
                      <a:close/>
                    </a:path>
                  </a:pathLst>
                </a:custGeom>
                <a:solidFill>
                  <a:srgbClr val="FF582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11702" name="Graphic 1">
                <a:extLst>
                  <a:ext uri="{FF2B5EF4-FFF2-40B4-BE49-F238E27FC236}">
                    <a16:creationId xmlns:a16="http://schemas.microsoft.com/office/drawing/2014/main" id="{0DB294EF-7C9D-42AA-B46F-A8410D5B227C}"/>
                  </a:ext>
                </a:extLst>
              </p:cNvPr>
              <p:cNvGrpSpPr/>
              <p:nvPr/>
            </p:nvGrpSpPr>
            <p:grpSpPr>
              <a:xfrm>
                <a:off x="5777185" y="3127960"/>
                <a:ext cx="410155" cy="211733"/>
                <a:chOff x="5777185" y="3127960"/>
                <a:chExt cx="410155" cy="211733"/>
              </a:xfrm>
              <a:solidFill>
                <a:srgbClr val="3D4051"/>
              </a:solidFill>
            </p:grpSpPr>
            <p:grpSp>
              <p:nvGrpSpPr>
                <p:cNvPr id="11703" name="Graphic 1">
                  <a:extLst>
                    <a:ext uri="{FF2B5EF4-FFF2-40B4-BE49-F238E27FC236}">
                      <a16:creationId xmlns:a16="http://schemas.microsoft.com/office/drawing/2014/main" id="{0DB294EF-7C9D-42AA-B46F-A8410D5B227C}"/>
                    </a:ext>
                  </a:extLst>
                </p:cNvPr>
                <p:cNvGrpSpPr/>
                <p:nvPr/>
              </p:nvGrpSpPr>
              <p:grpSpPr>
                <a:xfrm>
                  <a:off x="5915012" y="3127960"/>
                  <a:ext cx="272327" cy="137711"/>
                  <a:chOff x="5915012" y="3127960"/>
                  <a:chExt cx="272327" cy="137711"/>
                </a:xfrm>
                <a:solidFill>
                  <a:srgbClr val="3D4051"/>
                </a:solidFill>
              </p:grpSpPr>
              <p:sp>
                <p:nvSpPr>
                  <p:cNvPr id="11704" name="Freeform: Shape 11703">
                    <a:extLst>
                      <a:ext uri="{FF2B5EF4-FFF2-40B4-BE49-F238E27FC236}">
                        <a16:creationId xmlns:a16="http://schemas.microsoft.com/office/drawing/2014/main" id="{87077C23-AAD1-424D-B2B8-E769200A6B8D}"/>
                      </a:ext>
                    </a:extLst>
                  </p:cNvPr>
                  <p:cNvSpPr/>
                  <p:nvPr/>
                </p:nvSpPr>
                <p:spPr>
                  <a:xfrm rot="-963099">
                    <a:off x="6151431" y="3128875"/>
                    <a:ext cx="21621" cy="106392"/>
                  </a:xfrm>
                  <a:custGeom>
                    <a:avLst/>
                    <a:gdLst>
                      <a:gd name="connsiteX0" fmla="*/ 0 w 21621"/>
                      <a:gd name="connsiteY0" fmla="*/ 0 h 106392"/>
                      <a:gd name="connsiteX1" fmla="*/ 21621 w 21621"/>
                      <a:gd name="connsiteY1" fmla="*/ 0 h 106392"/>
                      <a:gd name="connsiteX2" fmla="*/ 21621 w 21621"/>
                      <a:gd name="connsiteY2" fmla="*/ 106393 h 106392"/>
                      <a:gd name="connsiteX3" fmla="*/ 0 w 21621"/>
                      <a:gd name="connsiteY3" fmla="*/ 106393 h 106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621" h="106392">
                        <a:moveTo>
                          <a:pt x="0" y="0"/>
                        </a:moveTo>
                        <a:lnTo>
                          <a:pt x="21621" y="0"/>
                        </a:lnTo>
                        <a:lnTo>
                          <a:pt x="21621" y="106393"/>
                        </a:lnTo>
                        <a:lnTo>
                          <a:pt x="0" y="106393"/>
                        </a:lnTo>
                        <a:close/>
                      </a:path>
                    </a:pathLst>
                  </a:custGeom>
                  <a:solidFill>
                    <a:srgbClr val="3D405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1705" name="Freeform: Shape 11704">
                    <a:extLst>
                      <a:ext uri="{FF2B5EF4-FFF2-40B4-BE49-F238E27FC236}">
                        <a16:creationId xmlns:a16="http://schemas.microsoft.com/office/drawing/2014/main" id="{1A54C0E5-A5BE-4E8C-A35A-AAC3C010A9D2}"/>
                      </a:ext>
                    </a:extLst>
                  </p:cNvPr>
                  <p:cNvSpPr/>
                  <p:nvPr/>
                </p:nvSpPr>
                <p:spPr>
                  <a:xfrm rot="-963099">
                    <a:off x="6109042" y="3141064"/>
                    <a:ext cx="21621" cy="106392"/>
                  </a:xfrm>
                  <a:custGeom>
                    <a:avLst/>
                    <a:gdLst>
                      <a:gd name="connsiteX0" fmla="*/ 0 w 21621"/>
                      <a:gd name="connsiteY0" fmla="*/ 0 h 106392"/>
                      <a:gd name="connsiteX1" fmla="*/ 21621 w 21621"/>
                      <a:gd name="connsiteY1" fmla="*/ 0 h 106392"/>
                      <a:gd name="connsiteX2" fmla="*/ 21621 w 21621"/>
                      <a:gd name="connsiteY2" fmla="*/ 106393 h 106392"/>
                      <a:gd name="connsiteX3" fmla="*/ 0 w 21621"/>
                      <a:gd name="connsiteY3" fmla="*/ 106393 h 106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621" h="106392">
                        <a:moveTo>
                          <a:pt x="0" y="0"/>
                        </a:moveTo>
                        <a:lnTo>
                          <a:pt x="21621" y="0"/>
                        </a:lnTo>
                        <a:lnTo>
                          <a:pt x="21621" y="106393"/>
                        </a:lnTo>
                        <a:lnTo>
                          <a:pt x="0" y="106393"/>
                        </a:lnTo>
                        <a:close/>
                      </a:path>
                    </a:pathLst>
                  </a:custGeom>
                  <a:solidFill>
                    <a:srgbClr val="3D405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1706" name="Freeform: Shape 11705">
                    <a:extLst>
                      <a:ext uri="{FF2B5EF4-FFF2-40B4-BE49-F238E27FC236}">
                        <a16:creationId xmlns:a16="http://schemas.microsoft.com/office/drawing/2014/main" id="{7D2CCA79-6F37-40C8-B08F-22527D1011C4}"/>
                      </a:ext>
                    </a:extLst>
                  </p:cNvPr>
                  <p:cNvSpPr/>
                  <p:nvPr/>
                </p:nvSpPr>
                <p:spPr>
                  <a:xfrm>
                    <a:off x="5915012" y="3199737"/>
                    <a:ext cx="142517" cy="65934"/>
                  </a:xfrm>
                  <a:custGeom>
                    <a:avLst/>
                    <a:gdLst>
                      <a:gd name="connsiteX0" fmla="*/ 78688 w 142517"/>
                      <a:gd name="connsiteY0" fmla="*/ 58861 h 65934"/>
                      <a:gd name="connsiteX1" fmla="*/ 393 w 142517"/>
                      <a:gd name="connsiteY1" fmla="*/ 53336 h 65934"/>
                      <a:gd name="connsiteX2" fmla="*/ 63829 w 142517"/>
                      <a:gd name="connsiteY2" fmla="*/ 7045 h 65934"/>
                      <a:gd name="connsiteX3" fmla="*/ 142125 w 142517"/>
                      <a:gd name="connsiteY3" fmla="*/ 12569 h 65934"/>
                      <a:gd name="connsiteX4" fmla="*/ 78688 w 142517"/>
                      <a:gd name="connsiteY4" fmla="*/ 58861 h 659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2517" h="65934">
                        <a:moveTo>
                          <a:pt x="78688" y="58861"/>
                        </a:moveTo>
                        <a:cubicBezTo>
                          <a:pt x="39541" y="70100"/>
                          <a:pt x="4489" y="67719"/>
                          <a:pt x="393" y="53336"/>
                        </a:cubicBezTo>
                        <a:cubicBezTo>
                          <a:pt x="-3703" y="39049"/>
                          <a:pt x="24682" y="18284"/>
                          <a:pt x="63829" y="7045"/>
                        </a:cubicBezTo>
                        <a:cubicBezTo>
                          <a:pt x="102977" y="-4195"/>
                          <a:pt x="138029" y="-1718"/>
                          <a:pt x="142125" y="12569"/>
                        </a:cubicBezTo>
                        <a:cubicBezTo>
                          <a:pt x="146221" y="26857"/>
                          <a:pt x="117836" y="47621"/>
                          <a:pt x="78688" y="58861"/>
                        </a:cubicBezTo>
                        <a:close/>
                      </a:path>
                    </a:pathLst>
                  </a:custGeom>
                  <a:solidFill>
                    <a:srgbClr val="3D405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grpSp>
              <p:nvGrpSpPr>
                <p:cNvPr id="11707" name="Graphic 1">
                  <a:extLst>
                    <a:ext uri="{FF2B5EF4-FFF2-40B4-BE49-F238E27FC236}">
                      <a16:creationId xmlns:a16="http://schemas.microsoft.com/office/drawing/2014/main" id="{0DB294EF-7C9D-42AA-B46F-A8410D5B227C}"/>
                    </a:ext>
                  </a:extLst>
                </p:cNvPr>
                <p:cNvGrpSpPr/>
                <p:nvPr/>
              </p:nvGrpSpPr>
              <p:grpSpPr>
                <a:xfrm>
                  <a:off x="5777185" y="3219280"/>
                  <a:ext cx="92584" cy="120413"/>
                  <a:chOff x="5777185" y="3219280"/>
                  <a:chExt cx="92584" cy="120413"/>
                </a:xfrm>
                <a:solidFill>
                  <a:srgbClr val="3D4051"/>
                </a:solidFill>
              </p:grpSpPr>
              <p:sp>
                <p:nvSpPr>
                  <p:cNvPr id="11708" name="Freeform: Shape 11707">
                    <a:extLst>
                      <a:ext uri="{FF2B5EF4-FFF2-40B4-BE49-F238E27FC236}">
                        <a16:creationId xmlns:a16="http://schemas.microsoft.com/office/drawing/2014/main" id="{73DBC2BD-BE53-4B8D-B55A-2E53E378317B}"/>
                      </a:ext>
                    </a:extLst>
                  </p:cNvPr>
                  <p:cNvSpPr/>
                  <p:nvPr/>
                </p:nvSpPr>
                <p:spPr>
                  <a:xfrm rot="-963099">
                    <a:off x="5833860" y="3220195"/>
                    <a:ext cx="21621" cy="106392"/>
                  </a:xfrm>
                  <a:custGeom>
                    <a:avLst/>
                    <a:gdLst>
                      <a:gd name="connsiteX0" fmla="*/ 0 w 21621"/>
                      <a:gd name="connsiteY0" fmla="*/ 0 h 106392"/>
                      <a:gd name="connsiteX1" fmla="*/ 21621 w 21621"/>
                      <a:gd name="connsiteY1" fmla="*/ 0 h 106392"/>
                      <a:gd name="connsiteX2" fmla="*/ 21621 w 21621"/>
                      <a:gd name="connsiteY2" fmla="*/ 106393 h 106392"/>
                      <a:gd name="connsiteX3" fmla="*/ 0 w 21621"/>
                      <a:gd name="connsiteY3" fmla="*/ 106393 h 106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621" h="106392">
                        <a:moveTo>
                          <a:pt x="0" y="0"/>
                        </a:moveTo>
                        <a:lnTo>
                          <a:pt x="21621" y="0"/>
                        </a:lnTo>
                        <a:lnTo>
                          <a:pt x="21621" y="106393"/>
                        </a:lnTo>
                        <a:lnTo>
                          <a:pt x="0" y="106393"/>
                        </a:lnTo>
                        <a:close/>
                      </a:path>
                    </a:pathLst>
                  </a:custGeom>
                  <a:solidFill>
                    <a:srgbClr val="3D405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1709" name="Freeform: Shape 11708">
                    <a:extLst>
                      <a:ext uri="{FF2B5EF4-FFF2-40B4-BE49-F238E27FC236}">
                        <a16:creationId xmlns:a16="http://schemas.microsoft.com/office/drawing/2014/main" id="{91EF679D-B0B1-4F84-8363-62360706D3FE}"/>
                      </a:ext>
                    </a:extLst>
                  </p:cNvPr>
                  <p:cNvSpPr/>
                  <p:nvPr/>
                </p:nvSpPr>
                <p:spPr>
                  <a:xfrm rot="-963099">
                    <a:off x="5791472" y="3232385"/>
                    <a:ext cx="21621" cy="106392"/>
                  </a:xfrm>
                  <a:custGeom>
                    <a:avLst/>
                    <a:gdLst>
                      <a:gd name="connsiteX0" fmla="*/ 0 w 21621"/>
                      <a:gd name="connsiteY0" fmla="*/ 0 h 106392"/>
                      <a:gd name="connsiteX1" fmla="*/ 21621 w 21621"/>
                      <a:gd name="connsiteY1" fmla="*/ 0 h 106392"/>
                      <a:gd name="connsiteX2" fmla="*/ 21621 w 21621"/>
                      <a:gd name="connsiteY2" fmla="*/ 106393 h 106392"/>
                      <a:gd name="connsiteX3" fmla="*/ 0 w 21621"/>
                      <a:gd name="connsiteY3" fmla="*/ 106393 h 106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621" h="106392">
                        <a:moveTo>
                          <a:pt x="0" y="0"/>
                        </a:moveTo>
                        <a:lnTo>
                          <a:pt x="21621" y="0"/>
                        </a:lnTo>
                        <a:lnTo>
                          <a:pt x="21621" y="106393"/>
                        </a:lnTo>
                        <a:lnTo>
                          <a:pt x="0" y="106393"/>
                        </a:lnTo>
                        <a:close/>
                      </a:path>
                    </a:pathLst>
                  </a:custGeom>
                  <a:solidFill>
                    <a:srgbClr val="3D405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</p:grpSp>
        </p:grpSp>
      </p:grpSp>
      <p:grpSp>
        <p:nvGrpSpPr>
          <p:cNvPr id="11711" name="Graphic 11709">
            <a:extLst>
              <a:ext uri="{FF2B5EF4-FFF2-40B4-BE49-F238E27FC236}">
                <a16:creationId xmlns:a16="http://schemas.microsoft.com/office/drawing/2014/main" id="{1D81BABC-A5C1-4501-9CFF-56A9174F2173}"/>
              </a:ext>
            </a:extLst>
          </p:cNvPr>
          <p:cNvGrpSpPr/>
          <p:nvPr/>
        </p:nvGrpSpPr>
        <p:grpSpPr>
          <a:xfrm rot="3673055">
            <a:off x="11208022" y="3522179"/>
            <a:ext cx="2168913" cy="789557"/>
            <a:chOff x="5634037" y="3243322"/>
            <a:chExt cx="924539" cy="371700"/>
          </a:xfrm>
        </p:grpSpPr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FEDD0545-5ABA-4F4D-B6BA-ECD79B7EA410}"/>
                </a:ext>
              </a:extLst>
            </p:cNvPr>
            <p:cNvSpPr/>
            <p:nvPr/>
          </p:nvSpPr>
          <p:spPr>
            <a:xfrm>
              <a:off x="5634037" y="3243322"/>
              <a:ext cx="924444" cy="371700"/>
            </a:xfrm>
            <a:custGeom>
              <a:avLst/>
              <a:gdLst>
                <a:gd name="connsiteX0" fmla="*/ 125159 w 924444"/>
                <a:gd name="connsiteY0" fmla="*/ 244923 h 371700"/>
                <a:gd name="connsiteX1" fmla="*/ 853726 w 924444"/>
                <a:gd name="connsiteY1" fmla="*/ 2131 h 371700"/>
                <a:gd name="connsiteX2" fmla="*/ 906399 w 924444"/>
                <a:gd name="connsiteY2" fmla="*/ 28420 h 371700"/>
                <a:gd name="connsiteX3" fmla="*/ 922306 w 924444"/>
                <a:gd name="connsiteY3" fmla="*/ 76235 h 371700"/>
                <a:gd name="connsiteX4" fmla="*/ 895922 w 924444"/>
                <a:gd name="connsiteY4" fmla="*/ 128813 h 371700"/>
                <a:gd name="connsiteX5" fmla="*/ 167450 w 924444"/>
                <a:gd name="connsiteY5" fmla="*/ 371701 h 371700"/>
                <a:gd name="connsiteX6" fmla="*/ 81058 w 924444"/>
                <a:gd name="connsiteY6" fmla="*/ 364176 h 371700"/>
                <a:gd name="connsiteX7" fmla="*/ 0 w 924444"/>
                <a:gd name="connsiteY7" fmla="*/ 357127 h 371700"/>
                <a:gd name="connsiteX8" fmla="*/ 60579 w 924444"/>
                <a:gd name="connsiteY8" fmla="*/ 302835 h 371700"/>
                <a:gd name="connsiteX9" fmla="*/ 125159 w 924444"/>
                <a:gd name="connsiteY9" fmla="*/ 244923 h 371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24444" h="371700">
                  <a:moveTo>
                    <a:pt x="125159" y="244923"/>
                  </a:moveTo>
                  <a:lnTo>
                    <a:pt x="853726" y="2131"/>
                  </a:lnTo>
                  <a:cubicBezTo>
                    <a:pt x="875538" y="-5108"/>
                    <a:pt x="899160" y="6703"/>
                    <a:pt x="906399" y="28420"/>
                  </a:cubicBezTo>
                  <a:lnTo>
                    <a:pt x="922306" y="76235"/>
                  </a:lnTo>
                  <a:cubicBezTo>
                    <a:pt x="929545" y="98047"/>
                    <a:pt x="917829" y="121574"/>
                    <a:pt x="895922" y="128813"/>
                  </a:cubicBezTo>
                  <a:lnTo>
                    <a:pt x="167450" y="371701"/>
                  </a:lnTo>
                  <a:lnTo>
                    <a:pt x="81058" y="364176"/>
                  </a:lnTo>
                  <a:lnTo>
                    <a:pt x="0" y="357127"/>
                  </a:lnTo>
                  <a:lnTo>
                    <a:pt x="60579" y="302835"/>
                  </a:lnTo>
                  <a:lnTo>
                    <a:pt x="125159" y="244923"/>
                  </a:lnTo>
                  <a:close/>
                </a:path>
              </a:pathLst>
            </a:custGeom>
            <a:solidFill>
              <a:srgbClr val="009FD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C3080E0F-779B-408B-A6D2-B0919E7A7A88}"/>
                </a:ext>
              </a:extLst>
            </p:cNvPr>
            <p:cNvSpPr/>
            <p:nvPr/>
          </p:nvSpPr>
          <p:spPr>
            <a:xfrm>
              <a:off x="5780340" y="3295649"/>
              <a:ext cx="778140" cy="319373"/>
            </a:xfrm>
            <a:custGeom>
              <a:avLst/>
              <a:gdLst>
                <a:gd name="connsiteX0" fmla="*/ 0 w 778140"/>
                <a:gd name="connsiteY0" fmla="*/ 255937 h 319373"/>
                <a:gd name="connsiteX1" fmla="*/ 768001 w 778140"/>
                <a:gd name="connsiteY1" fmla="*/ 0 h 319373"/>
                <a:gd name="connsiteX2" fmla="*/ 776002 w 778140"/>
                <a:gd name="connsiteY2" fmla="*/ 23908 h 319373"/>
                <a:gd name="connsiteX3" fmla="*/ 749618 w 778140"/>
                <a:gd name="connsiteY3" fmla="*/ 76486 h 319373"/>
                <a:gd name="connsiteX4" fmla="*/ 21146 w 778140"/>
                <a:gd name="connsiteY4" fmla="*/ 319373 h 319373"/>
                <a:gd name="connsiteX5" fmla="*/ 0 w 778140"/>
                <a:gd name="connsiteY5" fmla="*/ 255937 h 3193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78140" h="319373">
                  <a:moveTo>
                    <a:pt x="0" y="255937"/>
                  </a:moveTo>
                  <a:lnTo>
                    <a:pt x="768001" y="0"/>
                  </a:lnTo>
                  <a:lnTo>
                    <a:pt x="776002" y="23908"/>
                  </a:lnTo>
                  <a:cubicBezTo>
                    <a:pt x="783241" y="45720"/>
                    <a:pt x="771525" y="69247"/>
                    <a:pt x="749618" y="76486"/>
                  </a:cubicBezTo>
                  <a:lnTo>
                    <a:pt x="21146" y="319373"/>
                  </a:lnTo>
                  <a:lnTo>
                    <a:pt x="0" y="255937"/>
                  </a:lnTo>
                  <a:close/>
                </a:path>
              </a:pathLst>
            </a:custGeom>
            <a:solidFill>
              <a:srgbClr val="0071B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6D127A93-A5FC-4DC9-980B-CBDA395EC54C}"/>
                </a:ext>
              </a:extLst>
            </p:cNvPr>
            <p:cNvSpPr/>
            <p:nvPr/>
          </p:nvSpPr>
          <p:spPr>
            <a:xfrm>
              <a:off x="5634037" y="3488244"/>
              <a:ext cx="167449" cy="126777"/>
            </a:xfrm>
            <a:custGeom>
              <a:avLst/>
              <a:gdLst>
                <a:gd name="connsiteX0" fmla="*/ 125159 w 167449"/>
                <a:gd name="connsiteY0" fmla="*/ 0 h 126777"/>
                <a:gd name="connsiteX1" fmla="*/ 167450 w 167449"/>
                <a:gd name="connsiteY1" fmla="*/ 126778 h 126777"/>
                <a:gd name="connsiteX2" fmla="*/ 81058 w 167449"/>
                <a:gd name="connsiteY2" fmla="*/ 119253 h 126777"/>
                <a:gd name="connsiteX3" fmla="*/ 0 w 167449"/>
                <a:gd name="connsiteY3" fmla="*/ 112205 h 126777"/>
                <a:gd name="connsiteX4" fmla="*/ 60579 w 167449"/>
                <a:gd name="connsiteY4" fmla="*/ 57912 h 126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7449" h="126777">
                  <a:moveTo>
                    <a:pt x="125159" y="0"/>
                  </a:moveTo>
                  <a:lnTo>
                    <a:pt x="167450" y="126778"/>
                  </a:lnTo>
                  <a:lnTo>
                    <a:pt x="81058" y="119253"/>
                  </a:lnTo>
                  <a:lnTo>
                    <a:pt x="0" y="112205"/>
                  </a:lnTo>
                  <a:lnTo>
                    <a:pt x="60579" y="57912"/>
                  </a:lnTo>
                  <a:close/>
                </a:path>
              </a:pathLst>
            </a:custGeom>
            <a:solidFill>
              <a:srgbClr val="FFE2B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AFB8E116-1E02-4DC8-8784-ABCD711C4532}"/>
                </a:ext>
              </a:extLst>
            </p:cNvPr>
            <p:cNvSpPr/>
            <p:nvPr/>
          </p:nvSpPr>
          <p:spPr>
            <a:xfrm>
              <a:off x="5634037" y="3546156"/>
              <a:ext cx="81057" cy="61341"/>
            </a:xfrm>
            <a:custGeom>
              <a:avLst/>
              <a:gdLst>
                <a:gd name="connsiteX0" fmla="*/ 60579 w 81057"/>
                <a:gd name="connsiteY0" fmla="*/ 0 h 61341"/>
                <a:gd name="connsiteX1" fmla="*/ 81058 w 81057"/>
                <a:gd name="connsiteY1" fmla="*/ 61341 h 61341"/>
                <a:gd name="connsiteX2" fmla="*/ 0 w 81057"/>
                <a:gd name="connsiteY2" fmla="*/ 54293 h 61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1057" h="61341">
                  <a:moveTo>
                    <a:pt x="60579" y="0"/>
                  </a:moveTo>
                  <a:lnTo>
                    <a:pt x="81058" y="61341"/>
                  </a:lnTo>
                  <a:lnTo>
                    <a:pt x="0" y="54293"/>
                  </a:lnTo>
                  <a:close/>
                </a:path>
              </a:pathLst>
            </a:custGeom>
            <a:solidFill>
              <a:srgbClr val="3D405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A37357D2-FF4D-4E12-8881-E844EB0E8D2A}"/>
                </a:ext>
              </a:extLst>
            </p:cNvPr>
            <p:cNvSpPr/>
            <p:nvPr/>
          </p:nvSpPr>
          <p:spPr>
            <a:xfrm>
              <a:off x="6413086" y="3243322"/>
              <a:ext cx="145394" cy="153673"/>
            </a:xfrm>
            <a:custGeom>
              <a:avLst/>
              <a:gdLst>
                <a:gd name="connsiteX0" fmla="*/ 0 w 145394"/>
                <a:gd name="connsiteY0" fmla="*/ 26991 h 153673"/>
                <a:gd name="connsiteX1" fmla="*/ 74676 w 145394"/>
                <a:gd name="connsiteY1" fmla="*/ 2131 h 153673"/>
                <a:gd name="connsiteX2" fmla="*/ 127349 w 145394"/>
                <a:gd name="connsiteY2" fmla="*/ 28420 h 153673"/>
                <a:gd name="connsiteX3" fmla="*/ 143256 w 145394"/>
                <a:gd name="connsiteY3" fmla="*/ 76235 h 153673"/>
                <a:gd name="connsiteX4" fmla="*/ 116872 w 145394"/>
                <a:gd name="connsiteY4" fmla="*/ 128813 h 153673"/>
                <a:gd name="connsiteX5" fmla="*/ 42196 w 145394"/>
                <a:gd name="connsiteY5" fmla="*/ 153673 h 153673"/>
                <a:gd name="connsiteX6" fmla="*/ 0 w 145394"/>
                <a:gd name="connsiteY6" fmla="*/ 26991 h 153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5394" h="153673">
                  <a:moveTo>
                    <a:pt x="0" y="26991"/>
                  </a:moveTo>
                  <a:lnTo>
                    <a:pt x="74676" y="2131"/>
                  </a:lnTo>
                  <a:cubicBezTo>
                    <a:pt x="96488" y="-5108"/>
                    <a:pt x="120110" y="6703"/>
                    <a:pt x="127349" y="28420"/>
                  </a:cubicBezTo>
                  <a:lnTo>
                    <a:pt x="143256" y="76235"/>
                  </a:lnTo>
                  <a:cubicBezTo>
                    <a:pt x="150495" y="98047"/>
                    <a:pt x="138779" y="121574"/>
                    <a:pt x="116872" y="128813"/>
                  </a:cubicBezTo>
                  <a:lnTo>
                    <a:pt x="42196" y="153673"/>
                  </a:lnTo>
                  <a:lnTo>
                    <a:pt x="0" y="26991"/>
                  </a:lnTo>
                  <a:close/>
                </a:path>
              </a:pathLst>
            </a:custGeom>
            <a:solidFill>
              <a:srgbClr val="FFD52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C1EF2F9E-F502-485B-9B8D-C756401DA078}"/>
                </a:ext>
              </a:extLst>
            </p:cNvPr>
            <p:cNvSpPr/>
            <p:nvPr/>
          </p:nvSpPr>
          <p:spPr>
            <a:xfrm rot="-6505988">
              <a:off x="6345258" y="3317754"/>
              <a:ext cx="133636" cy="46577"/>
            </a:xfrm>
            <a:custGeom>
              <a:avLst/>
              <a:gdLst>
                <a:gd name="connsiteX0" fmla="*/ 0 w 133636"/>
                <a:gd name="connsiteY0" fmla="*/ 0 h 46577"/>
                <a:gd name="connsiteX1" fmla="*/ 133637 w 133636"/>
                <a:gd name="connsiteY1" fmla="*/ 0 h 46577"/>
                <a:gd name="connsiteX2" fmla="*/ 133637 w 133636"/>
                <a:gd name="connsiteY2" fmla="*/ 46578 h 46577"/>
                <a:gd name="connsiteX3" fmla="*/ 0 w 133636"/>
                <a:gd name="connsiteY3" fmla="*/ 46578 h 46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636" h="46577">
                  <a:moveTo>
                    <a:pt x="0" y="0"/>
                  </a:moveTo>
                  <a:lnTo>
                    <a:pt x="133637" y="0"/>
                  </a:lnTo>
                  <a:lnTo>
                    <a:pt x="133637" y="46578"/>
                  </a:lnTo>
                  <a:lnTo>
                    <a:pt x="0" y="46578"/>
                  </a:lnTo>
                  <a:close/>
                </a:path>
              </a:pathLst>
            </a:custGeom>
            <a:solidFill>
              <a:srgbClr val="3D405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93EA1531-B55F-4804-A393-4AC6F8042B98}"/>
                </a:ext>
              </a:extLst>
            </p:cNvPr>
            <p:cNvSpPr/>
            <p:nvPr/>
          </p:nvSpPr>
          <p:spPr>
            <a:xfrm>
              <a:off x="6434232" y="3295554"/>
              <a:ext cx="124344" cy="101345"/>
            </a:xfrm>
            <a:custGeom>
              <a:avLst/>
              <a:gdLst>
                <a:gd name="connsiteX0" fmla="*/ 0 w 124344"/>
                <a:gd name="connsiteY0" fmla="*/ 38100 h 101345"/>
                <a:gd name="connsiteX1" fmla="*/ 114205 w 124344"/>
                <a:gd name="connsiteY1" fmla="*/ 0 h 101345"/>
                <a:gd name="connsiteX2" fmla="*/ 122206 w 124344"/>
                <a:gd name="connsiteY2" fmla="*/ 23908 h 101345"/>
                <a:gd name="connsiteX3" fmla="*/ 95821 w 124344"/>
                <a:gd name="connsiteY3" fmla="*/ 76486 h 101345"/>
                <a:gd name="connsiteX4" fmla="*/ 21146 w 124344"/>
                <a:gd name="connsiteY4" fmla="*/ 101346 h 101345"/>
                <a:gd name="connsiteX5" fmla="*/ 0 w 124344"/>
                <a:gd name="connsiteY5" fmla="*/ 38100 h 101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4344" h="101345">
                  <a:moveTo>
                    <a:pt x="0" y="38100"/>
                  </a:moveTo>
                  <a:lnTo>
                    <a:pt x="114205" y="0"/>
                  </a:lnTo>
                  <a:lnTo>
                    <a:pt x="122206" y="23908"/>
                  </a:lnTo>
                  <a:cubicBezTo>
                    <a:pt x="129445" y="45720"/>
                    <a:pt x="117729" y="69247"/>
                    <a:pt x="95821" y="76486"/>
                  </a:cubicBezTo>
                  <a:lnTo>
                    <a:pt x="21146" y="101346"/>
                  </a:lnTo>
                  <a:lnTo>
                    <a:pt x="0" y="38100"/>
                  </a:lnTo>
                  <a:close/>
                </a:path>
              </a:pathLst>
            </a:custGeom>
            <a:solidFill>
              <a:srgbClr val="FFC32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grpSp>
        <p:nvGrpSpPr>
          <p:cNvPr id="49" name="Graphic 47">
            <a:extLst>
              <a:ext uri="{FF2B5EF4-FFF2-40B4-BE49-F238E27FC236}">
                <a16:creationId xmlns:a16="http://schemas.microsoft.com/office/drawing/2014/main" id="{8AA32C2F-E853-4C8E-B321-F7998B7951C2}"/>
              </a:ext>
            </a:extLst>
          </p:cNvPr>
          <p:cNvGrpSpPr/>
          <p:nvPr/>
        </p:nvGrpSpPr>
        <p:grpSpPr>
          <a:xfrm rot="17376568">
            <a:off x="3938608" y="-180424"/>
            <a:ext cx="1544782" cy="1384995"/>
            <a:chOff x="6019800" y="3362325"/>
            <a:chExt cx="150832" cy="134189"/>
          </a:xfrm>
        </p:grpSpPr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21BA2CE0-1135-42C6-A688-F4C2DE7637AF}"/>
                </a:ext>
              </a:extLst>
            </p:cNvPr>
            <p:cNvSpPr/>
            <p:nvPr/>
          </p:nvSpPr>
          <p:spPr>
            <a:xfrm>
              <a:off x="6076569" y="3396519"/>
              <a:ext cx="94063" cy="87325"/>
            </a:xfrm>
            <a:custGeom>
              <a:avLst/>
              <a:gdLst>
                <a:gd name="connsiteX0" fmla="*/ 28575 w 94063"/>
                <a:gd name="connsiteY0" fmla="*/ 2000 h 87325"/>
                <a:gd name="connsiteX1" fmla="*/ 30671 w 94063"/>
                <a:gd name="connsiteY1" fmla="*/ 0 h 87325"/>
                <a:gd name="connsiteX2" fmla="*/ 70866 w 94063"/>
                <a:gd name="connsiteY2" fmla="*/ 43339 h 87325"/>
                <a:gd name="connsiteX3" fmla="*/ 76009 w 94063"/>
                <a:gd name="connsiteY3" fmla="*/ 39910 h 87325"/>
                <a:gd name="connsiteX4" fmla="*/ 88868 w 94063"/>
                <a:gd name="connsiteY4" fmla="*/ 39529 h 87325"/>
                <a:gd name="connsiteX5" fmla="*/ 93821 w 94063"/>
                <a:gd name="connsiteY5" fmla="*/ 52102 h 87325"/>
                <a:gd name="connsiteX6" fmla="*/ 93821 w 94063"/>
                <a:gd name="connsiteY6" fmla="*/ 52292 h 87325"/>
                <a:gd name="connsiteX7" fmla="*/ 76962 w 94063"/>
                <a:gd name="connsiteY7" fmla="*/ 84011 h 87325"/>
                <a:gd name="connsiteX8" fmla="*/ 76772 w 94063"/>
                <a:gd name="connsiteY8" fmla="*/ 84201 h 87325"/>
                <a:gd name="connsiteX9" fmla="*/ 64008 w 94063"/>
                <a:gd name="connsiteY9" fmla="*/ 86297 h 87325"/>
                <a:gd name="connsiteX10" fmla="*/ 57436 w 94063"/>
                <a:gd name="connsiteY10" fmla="*/ 75438 h 87325"/>
                <a:gd name="connsiteX11" fmla="*/ 57436 w 94063"/>
                <a:gd name="connsiteY11" fmla="*/ 69152 h 87325"/>
                <a:gd name="connsiteX12" fmla="*/ 0 w 94063"/>
                <a:gd name="connsiteY12" fmla="*/ 56483 h 87325"/>
                <a:gd name="connsiteX13" fmla="*/ 571 w 94063"/>
                <a:gd name="connsiteY13" fmla="*/ 53626 h 87325"/>
                <a:gd name="connsiteX14" fmla="*/ 60293 w 94063"/>
                <a:gd name="connsiteY14" fmla="*/ 66675 h 87325"/>
                <a:gd name="connsiteX15" fmla="*/ 60198 w 94063"/>
                <a:gd name="connsiteY15" fmla="*/ 75343 h 87325"/>
                <a:gd name="connsiteX16" fmla="*/ 65056 w 94063"/>
                <a:gd name="connsiteY16" fmla="*/ 83630 h 87325"/>
                <a:gd name="connsiteX17" fmla="*/ 74581 w 94063"/>
                <a:gd name="connsiteY17" fmla="*/ 82106 h 87325"/>
                <a:gd name="connsiteX18" fmla="*/ 90964 w 94063"/>
                <a:gd name="connsiteY18" fmla="*/ 51245 h 87325"/>
                <a:gd name="connsiteX19" fmla="*/ 87344 w 94063"/>
                <a:gd name="connsiteY19" fmla="*/ 42005 h 87325"/>
                <a:gd name="connsiteX20" fmla="*/ 77629 w 94063"/>
                <a:gd name="connsiteY20" fmla="*/ 42386 h 87325"/>
                <a:gd name="connsiteX21" fmla="*/ 70485 w 94063"/>
                <a:gd name="connsiteY21" fmla="*/ 47149 h 87325"/>
                <a:gd name="connsiteX22" fmla="*/ 28575 w 94063"/>
                <a:gd name="connsiteY22" fmla="*/ 2000 h 87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4063" h="87325">
                  <a:moveTo>
                    <a:pt x="28575" y="2000"/>
                  </a:moveTo>
                  <a:lnTo>
                    <a:pt x="30671" y="0"/>
                  </a:lnTo>
                  <a:lnTo>
                    <a:pt x="70866" y="43339"/>
                  </a:lnTo>
                  <a:lnTo>
                    <a:pt x="76009" y="39910"/>
                  </a:lnTo>
                  <a:cubicBezTo>
                    <a:pt x="80105" y="37148"/>
                    <a:pt x="85058" y="36957"/>
                    <a:pt x="88868" y="39529"/>
                  </a:cubicBezTo>
                  <a:cubicBezTo>
                    <a:pt x="92869" y="42196"/>
                    <a:pt x="94774" y="46958"/>
                    <a:pt x="93821" y="52102"/>
                  </a:cubicBezTo>
                  <a:lnTo>
                    <a:pt x="93821" y="52292"/>
                  </a:lnTo>
                  <a:lnTo>
                    <a:pt x="76962" y="84011"/>
                  </a:lnTo>
                  <a:lnTo>
                    <a:pt x="76772" y="84201"/>
                  </a:lnTo>
                  <a:cubicBezTo>
                    <a:pt x="73057" y="87440"/>
                    <a:pt x="68104" y="88202"/>
                    <a:pt x="64008" y="86297"/>
                  </a:cubicBezTo>
                  <a:cubicBezTo>
                    <a:pt x="59912" y="84392"/>
                    <a:pt x="57436" y="80201"/>
                    <a:pt x="57436" y="75438"/>
                  </a:cubicBezTo>
                  <a:lnTo>
                    <a:pt x="57436" y="69152"/>
                  </a:lnTo>
                  <a:lnTo>
                    <a:pt x="0" y="56483"/>
                  </a:lnTo>
                  <a:lnTo>
                    <a:pt x="571" y="53626"/>
                  </a:lnTo>
                  <a:lnTo>
                    <a:pt x="60293" y="66675"/>
                  </a:lnTo>
                  <a:lnTo>
                    <a:pt x="60198" y="75343"/>
                  </a:lnTo>
                  <a:cubicBezTo>
                    <a:pt x="60198" y="79153"/>
                    <a:pt x="62008" y="82201"/>
                    <a:pt x="65056" y="83630"/>
                  </a:cubicBezTo>
                  <a:cubicBezTo>
                    <a:pt x="68104" y="85058"/>
                    <a:pt x="71628" y="84487"/>
                    <a:pt x="74581" y="82106"/>
                  </a:cubicBezTo>
                  <a:lnTo>
                    <a:pt x="90964" y="51245"/>
                  </a:lnTo>
                  <a:cubicBezTo>
                    <a:pt x="91726" y="47530"/>
                    <a:pt x="90297" y="43910"/>
                    <a:pt x="87344" y="42005"/>
                  </a:cubicBezTo>
                  <a:cubicBezTo>
                    <a:pt x="84487" y="40100"/>
                    <a:pt x="80867" y="40196"/>
                    <a:pt x="77629" y="42386"/>
                  </a:cubicBezTo>
                  <a:lnTo>
                    <a:pt x="70485" y="47149"/>
                  </a:lnTo>
                  <a:lnTo>
                    <a:pt x="28575" y="2000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B47737B3-4067-4B24-A9B9-6A42A0785BAF}"/>
                </a:ext>
              </a:extLst>
            </p:cNvPr>
            <p:cNvSpPr/>
            <p:nvPr/>
          </p:nvSpPr>
          <p:spPr>
            <a:xfrm>
              <a:off x="6067805" y="3404997"/>
              <a:ext cx="94460" cy="91517"/>
            </a:xfrm>
            <a:custGeom>
              <a:avLst/>
              <a:gdLst>
                <a:gd name="connsiteX0" fmla="*/ 952 w 94460"/>
                <a:gd name="connsiteY0" fmla="*/ 49530 h 91517"/>
                <a:gd name="connsiteX1" fmla="*/ 58579 w 94460"/>
                <a:gd name="connsiteY1" fmla="*/ 70009 h 91517"/>
                <a:gd name="connsiteX2" fmla="*/ 57436 w 94460"/>
                <a:gd name="connsiteY2" fmla="*/ 78581 h 91517"/>
                <a:gd name="connsiteX3" fmla="*/ 61246 w 94460"/>
                <a:gd name="connsiteY3" fmla="*/ 87440 h 91517"/>
                <a:gd name="connsiteX4" fmla="*/ 70866 w 94460"/>
                <a:gd name="connsiteY4" fmla="*/ 87154 h 91517"/>
                <a:gd name="connsiteX5" fmla="*/ 90964 w 94460"/>
                <a:gd name="connsiteY5" fmla="*/ 58674 h 91517"/>
                <a:gd name="connsiteX6" fmla="*/ 88487 w 94460"/>
                <a:gd name="connsiteY6" fmla="*/ 48863 h 91517"/>
                <a:gd name="connsiteX7" fmla="*/ 78772 w 94460"/>
                <a:gd name="connsiteY7" fmla="*/ 48006 h 91517"/>
                <a:gd name="connsiteX8" fmla="*/ 71057 w 94460"/>
                <a:gd name="connsiteY8" fmla="*/ 51911 h 91517"/>
                <a:gd name="connsiteX9" fmla="*/ 35338 w 94460"/>
                <a:gd name="connsiteY9" fmla="*/ 1714 h 91517"/>
                <a:gd name="connsiteX10" fmla="*/ 37719 w 94460"/>
                <a:gd name="connsiteY10" fmla="*/ 0 h 91517"/>
                <a:gd name="connsiteX11" fmla="*/ 72104 w 94460"/>
                <a:gd name="connsiteY11" fmla="*/ 48101 h 91517"/>
                <a:gd name="connsiteX12" fmla="*/ 77629 w 94460"/>
                <a:gd name="connsiteY12" fmla="*/ 45339 h 91517"/>
                <a:gd name="connsiteX13" fmla="*/ 90488 w 94460"/>
                <a:gd name="connsiteY13" fmla="*/ 46577 h 91517"/>
                <a:gd name="connsiteX14" fmla="*/ 93821 w 94460"/>
                <a:gd name="connsiteY14" fmla="*/ 59626 h 91517"/>
                <a:gd name="connsiteX15" fmla="*/ 93726 w 94460"/>
                <a:gd name="connsiteY15" fmla="*/ 59817 h 91517"/>
                <a:gd name="connsiteX16" fmla="*/ 93631 w 94460"/>
                <a:gd name="connsiteY16" fmla="*/ 60007 h 91517"/>
                <a:gd name="connsiteX17" fmla="*/ 73057 w 94460"/>
                <a:gd name="connsiteY17" fmla="*/ 89154 h 91517"/>
                <a:gd name="connsiteX18" fmla="*/ 72866 w 94460"/>
                <a:gd name="connsiteY18" fmla="*/ 89345 h 91517"/>
                <a:gd name="connsiteX19" fmla="*/ 59912 w 94460"/>
                <a:gd name="connsiteY19" fmla="*/ 89821 h 91517"/>
                <a:gd name="connsiteX20" fmla="*/ 54864 w 94460"/>
                <a:gd name="connsiteY20" fmla="*/ 78200 h 91517"/>
                <a:gd name="connsiteX21" fmla="*/ 55721 w 94460"/>
                <a:gd name="connsiteY21" fmla="*/ 72009 h 91517"/>
                <a:gd name="connsiteX22" fmla="*/ 0 w 94460"/>
                <a:gd name="connsiteY22" fmla="*/ 52197 h 91517"/>
                <a:gd name="connsiteX23" fmla="*/ 952 w 94460"/>
                <a:gd name="connsiteY23" fmla="*/ 49530 h 915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94460" h="91517">
                  <a:moveTo>
                    <a:pt x="952" y="49530"/>
                  </a:moveTo>
                  <a:lnTo>
                    <a:pt x="58579" y="70009"/>
                  </a:lnTo>
                  <a:lnTo>
                    <a:pt x="57436" y="78581"/>
                  </a:lnTo>
                  <a:cubicBezTo>
                    <a:pt x="56960" y="82296"/>
                    <a:pt x="58388" y="85630"/>
                    <a:pt x="61246" y="87440"/>
                  </a:cubicBezTo>
                  <a:cubicBezTo>
                    <a:pt x="64103" y="89249"/>
                    <a:pt x="67723" y="89154"/>
                    <a:pt x="70866" y="87154"/>
                  </a:cubicBezTo>
                  <a:lnTo>
                    <a:pt x="90964" y="58674"/>
                  </a:lnTo>
                  <a:cubicBezTo>
                    <a:pt x="92107" y="54864"/>
                    <a:pt x="91154" y="51149"/>
                    <a:pt x="88487" y="48863"/>
                  </a:cubicBezTo>
                  <a:cubicBezTo>
                    <a:pt x="85820" y="46577"/>
                    <a:pt x="82201" y="46292"/>
                    <a:pt x="78772" y="48006"/>
                  </a:cubicBezTo>
                  <a:lnTo>
                    <a:pt x="71057" y="51911"/>
                  </a:lnTo>
                  <a:lnTo>
                    <a:pt x="35338" y="1714"/>
                  </a:lnTo>
                  <a:lnTo>
                    <a:pt x="37719" y="0"/>
                  </a:lnTo>
                  <a:lnTo>
                    <a:pt x="72104" y="48101"/>
                  </a:lnTo>
                  <a:lnTo>
                    <a:pt x="77629" y="45339"/>
                  </a:lnTo>
                  <a:cubicBezTo>
                    <a:pt x="82010" y="43148"/>
                    <a:pt x="86963" y="43625"/>
                    <a:pt x="90488" y="46577"/>
                  </a:cubicBezTo>
                  <a:cubicBezTo>
                    <a:pt x="94107" y="49720"/>
                    <a:pt x="95345" y="54674"/>
                    <a:pt x="93821" y="59626"/>
                  </a:cubicBezTo>
                  <a:lnTo>
                    <a:pt x="93726" y="59817"/>
                  </a:lnTo>
                  <a:lnTo>
                    <a:pt x="93631" y="60007"/>
                  </a:lnTo>
                  <a:lnTo>
                    <a:pt x="73057" y="89154"/>
                  </a:lnTo>
                  <a:lnTo>
                    <a:pt x="72866" y="89345"/>
                  </a:lnTo>
                  <a:cubicBezTo>
                    <a:pt x="68675" y="92107"/>
                    <a:pt x="63722" y="92202"/>
                    <a:pt x="59912" y="89821"/>
                  </a:cubicBezTo>
                  <a:cubicBezTo>
                    <a:pt x="56102" y="87440"/>
                    <a:pt x="54197" y="82963"/>
                    <a:pt x="54864" y="78200"/>
                  </a:cubicBezTo>
                  <a:lnTo>
                    <a:pt x="55721" y="72009"/>
                  </a:lnTo>
                  <a:lnTo>
                    <a:pt x="0" y="52197"/>
                  </a:lnTo>
                  <a:lnTo>
                    <a:pt x="952" y="49530"/>
                  </a:lnTo>
                  <a:close/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6B667795-8050-4168-9EFC-BF69ADDD834A}"/>
                </a:ext>
              </a:extLst>
            </p:cNvPr>
            <p:cNvSpPr/>
            <p:nvPr/>
          </p:nvSpPr>
          <p:spPr>
            <a:xfrm>
              <a:off x="6019800" y="3362325"/>
              <a:ext cx="98107" cy="111728"/>
            </a:xfrm>
            <a:custGeom>
              <a:avLst/>
              <a:gdLst>
                <a:gd name="connsiteX0" fmla="*/ 0 w 98107"/>
                <a:gd name="connsiteY0" fmla="*/ 79153 h 111728"/>
                <a:gd name="connsiteX1" fmla="*/ 12764 w 98107"/>
                <a:gd name="connsiteY1" fmla="*/ 58103 h 111728"/>
                <a:gd name="connsiteX2" fmla="*/ 19241 w 98107"/>
                <a:gd name="connsiteY2" fmla="*/ 56960 h 111728"/>
                <a:gd name="connsiteX3" fmla="*/ 17145 w 98107"/>
                <a:gd name="connsiteY3" fmla="*/ 50673 h 111728"/>
                <a:gd name="connsiteX4" fmla="*/ 31433 w 98107"/>
                <a:gd name="connsiteY4" fmla="*/ 27146 h 111728"/>
                <a:gd name="connsiteX5" fmla="*/ 40100 w 98107"/>
                <a:gd name="connsiteY5" fmla="*/ 24098 h 111728"/>
                <a:gd name="connsiteX6" fmla="*/ 36767 w 98107"/>
                <a:gd name="connsiteY6" fmla="*/ 18288 h 111728"/>
                <a:gd name="connsiteX7" fmla="*/ 47911 w 98107"/>
                <a:gd name="connsiteY7" fmla="*/ 0 h 111728"/>
                <a:gd name="connsiteX8" fmla="*/ 48101 w 98107"/>
                <a:gd name="connsiteY8" fmla="*/ 95 h 111728"/>
                <a:gd name="connsiteX9" fmla="*/ 98108 w 98107"/>
                <a:gd name="connsiteY9" fmla="*/ 26670 h 111728"/>
                <a:gd name="connsiteX10" fmla="*/ 94012 w 98107"/>
                <a:gd name="connsiteY10" fmla="*/ 30575 h 111728"/>
                <a:gd name="connsiteX11" fmla="*/ 92012 w 98107"/>
                <a:gd name="connsiteY11" fmla="*/ 37052 h 111728"/>
                <a:gd name="connsiteX12" fmla="*/ 91916 w 98107"/>
                <a:gd name="connsiteY12" fmla="*/ 37243 h 111728"/>
                <a:gd name="connsiteX13" fmla="*/ 45053 w 98107"/>
                <a:gd name="connsiteY13" fmla="*/ 111728 h 111728"/>
                <a:gd name="connsiteX14" fmla="*/ 9144 w 98107"/>
                <a:gd name="connsiteY14" fmla="*/ 84487 h 111728"/>
                <a:gd name="connsiteX15" fmla="*/ 0 w 98107"/>
                <a:gd name="connsiteY15" fmla="*/ 79153 h 111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98107" h="111728">
                  <a:moveTo>
                    <a:pt x="0" y="79153"/>
                  </a:moveTo>
                  <a:lnTo>
                    <a:pt x="12764" y="58103"/>
                  </a:lnTo>
                  <a:lnTo>
                    <a:pt x="19241" y="56960"/>
                  </a:lnTo>
                  <a:lnTo>
                    <a:pt x="17145" y="50673"/>
                  </a:lnTo>
                  <a:lnTo>
                    <a:pt x="31433" y="27146"/>
                  </a:lnTo>
                  <a:lnTo>
                    <a:pt x="40100" y="24098"/>
                  </a:lnTo>
                  <a:lnTo>
                    <a:pt x="36767" y="18288"/>
                  </a:lnTo>
                  <a:lnTo>
                    <a:pt x="47911" y="0"/>
                  </a:lnTo>
                  <a:lnTo>
                    <a:pt x="48101" y="95"/>
                  </a:lnTo>
                  <a:lnTo>
                    <a:pt x="98108" y="26670"/>
                  </a:lnTo>
                  <a:lnTo>
                    <a:pt x="94012" y="30575"/>
                  </a:lnTo>
                  <a:lnTo>
                    <a:pt x="92012" y="37052"/>
                  </a:lnTo>
                  <a:lnTo>
                    <a:pt x="91916" y="37243"/>
                  </a:lnTo>
                  <a:lnTo>
                    <a:pt x="45053" y="111728"/>
                  </a:lnTo>
                  <a:cubicBezTo>
                    <a:pt x="45053" y="111728"/>
                    <a:pt x="14097" y="88964"/>
                    <a:pt x="9144" y="84487"/>
                  </a:cubicBezTo>
                  <a:cubicBezTo>
                    <a:pt x="5715" y="86106"/>
                    <a:pt x="0" y="79153"/>
                    <a:pt x="0" y="79153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FE3DAD48-B385-46BA-89B2-8DB964A6D46D}"/>
                </a:ext>
              </a:extLst>
            </p:cNvPr>
            <p:cNvSpPr/>
            <p:nvPr/>
          </p:nvSpPr>
          <p:spPr>
            <a:xfrm>
              <a:off x="6067901" y="3362420"/>
              <a:ext cx="50006" cy="37147"/>
            </a:xfrm>
            <a:custGeom>
              <a:avLst/>
              <a:gdLst>
                <a:gd name="connsiteX0" fmla="*/ 43815 w 50006"/>
                <a:gd name="connsiteY0" fmla="*/ 37148 h 37147"/>
                <a:gd name="connsiteX1" fmla="*/ 0 w 50006"/>
                <a:gd name="connsiteY1" fmla="*/ 0 h 37147"/>
                <a:gd name="connsiteX2" fmla="*/ 50006 w 50006"/>
                <a:gd name="connsiteY2" fmla="*/ 26575 h 37147"/>
                <a:gd name="connsiteX3" fmla="*/ 45910 w 50006"/>
                <a:gd name="connsiteY3" fmla="*/ 30480 h 37147"/>
                <a:gd name="connsiteX4" fmla="*/ 43910 w 50006"/>
                <a:gd name="connsiteY4" fmla="*/ 36957 h 37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006" h="37147">
                  <a:moveTo>
                    <a:pt x="43815" y="37148"/>
                  </a:moveTo>
                  <a:lnTo>
                    <a:pt x="0" y="0"/>
                  </a:lnTo>
                  <a:lnTo>
                    <a:pt x="50006" y="26575"/>
                  </a:lnTo>
                  <a:lnTo>
                    <a:pt x="45910" y="30480"/>
                  </a:lnTo>
                  <a:lnTo>
                    <a:pt x="43910" y="36957"/>
                  </a:lnTo>
                  <a:close/>
                </a:path>
              </a:pathLst>
            </a:custGeom>
            <a:solidFill>
              <a:srgbClr val="DC4870">
                <a:alpha val="3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grpSp>
        <p:nvGrpSpPr>
          <p:cNvPr id="123" name="Graphic 828">
            <a:extLst>
              <a:ext uri="{FF2B5EF4-FFF2-40B4-BE49-F238E27FC236}">
                <a16:creationId xmlns:a16="http://schemas.microsoft.com/office/drawing/2014/main" id="{ECB8CB4F-E7F0-4B07-8691-508D01B67512}"/>
              </a:ext>
            </a:extLst>
          </p:cNvPr>
          <p:cNvGrpSpPr/>
          <p:nvPr/>
        </p:nvGrpSpPr>
        <p:grpSpPr>
          <a:xfrm>
            <a:off x="544117" y="4563716"/>
            <a:ext cx="841681" cy="701090"/>
            <a:chOff x="6029366" y="3371852"/>
            <a:chExt cx="130719" cy="112577"/>
          </a:xfrm>
          <a:solidFill>
            <a:srgbClr val="E9D2AE"/>
          </a:solidFill>
        </p:grpSpPr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2AF9A557-BB62-48E8-A103-6EBA8F282284}"/>
                </a:ext>
              </a:extLst>
            </p:cNvPr>
            <p:cNvSpPr/>
            <p:nvPr/>
          </p:nvSpPr>
          <p:spPr>
            <a:xfrm>
              <a:off x="6112695" y="3392266"/>
              <a:ext cx="47390" cy="36309"/>
            </a:xfrm>
            <a:custGeom>
              <a:avLst/>
              <a:gdLst>
                <a:gd name="connsiteX0" fmla="*/ 45789 w 47390"/>
                <a:gd name="connsiteY0" fmla="*/ 11587 h 36309"/>
                <a:gd name="connsiteX1" fmla="*/ 259 w 47390"/>
                <a:gd name="connsiteY1" fmla="*/ 23493 h 36309"/>
                <a:gd name="connsiteX2" fmla="*/ 45789 w 47390"/>
                <a:gd name="connsiteY2" fmla="*/ 11587 h 36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390" h="36309">
                  <a:moveTo>
                    <a:pt x="45789" y="11587"/>
                  </a:moveTo>
                  <a:cubicBezTo>
                    <a:pt x="33502" y="-7463"/>
                    <a:pt x="5117" y="-2700"/>
                    <a:pt x="259" y="23493"/>
                  </a:cubicBezTo>
                  <a:cubicBezTo>
                    <a:pt x="-4503" y="49687"/>
                    <a:pt x="58076" y="30637"/>
                    <a:pt x="45789" y="1158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9132102E-2B08-4DEC-B2EC-8DB51974A008}"/>
                </a:ext>
              </a:extLst>
            </p:cNvPr>
            <p:cNvSpPr/>
            <p:nvPr/>
          </p:nvSpPr>
          <p:spPr>
            <a:xfrm>
              <a:off x="6029366" y="3371852"/>
              <a:ext cx="49880" cy="40966"/>
            </a:xfrm>
            <a:custGeom>
              <a:avLst/>
              <a:gdLst>
                <a:gd name="connsiteX0" fmla="*/ 47869 w 49880"/>
                <a:gd name="connsiteY0" fmla="*/ 10570 h 40966"/>
                <a:gd name="connsiteX1" fmla="*/ 244 w 49880"/>
                <a:gd name="connsiteY1" fmla="*/ 20381 h 40966"/>
                <a:gd name="connsiteX2" fmla="*/ 47869 w 49880"/>
                <a:gd name="connsiteY2" fmla="*/ 10570 h 40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9880" h="40966">
                  <a:moveTo>
                    <a:pt x="47869" y="10570"/>
                  </a:moveTo>
                  <a:cubicBezTo>
                    <a:pt x="43392" y="-1241"/>
                    <a:pt x="5007" y="-9052"/>
                    <a:pt x="244" y="20381"/>
                  </a:cubicBezTo>
                  <a:cubicBezTo>
                    <a:pt x="-4518" y="49813"/>
                    <a:pt x="62157" y="48670"/>
                    <a:pt x="47869" y="1057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4A139B3B-1F2B-4BC2-82A6-E84D5AD2516D}"/>
                </a:ext>
              </a:extLst>
            </p:cNvPr>
            <p:cNvSpPr/>
            <p:nvPr/>
          </p:nvSpPr>
          <p:spPr>
            <a:xfrm>
              <a:off x="6049377" y="3448519"/>
              <a:ext cx="34625" cy="35911"/>
            </a:xfrm>
            <a:custGeom>
              <a:avLst/>
              <a:gdLst>
                <a:gd name="connsiteX0" fmla="*/ 24238 w 34625"/>
                <a:gd name="connsiteY0" fmla="*/ 579 h 35911"/>
                <a:gd name="connsiteX1" fmla="*/ 4903 w 34625"/>
                <a:gd name="connsiteY1" fmla="*/ 32773 h 35911"/>
                <a:gd name="connsiteX2" fmla="*/ 24238 w 34625"/>
                <a:gd name="connsiteY2" fmla="*/ 579 h 359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4625" h="35911">
                  <a:moveTo>
                    <a:pt x="24238" y="579"/>
                  </a:moveTo>
                  <a:cubicBezTo>
                    <a:pt x="15856" y="-3993"/>
                    <a:pt x="-10909" y="19629"/>
                    <a:pt x="4903" y="32773"/>
                  </a:cubicBezTo>
                  <a:cubicBezTo>
                    <a:pt x="20714" y="45822"/>
                    <a:pt x="50432" y="14866"/>
                    <a:pt x="24238" y="57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grpSp>
        <p:nvGrpSpPr>
          <p:cNvPr id="127" name="Graphic 828">
            <a:extLst>
              <a:ext uri="{FF2B5EF4-FFF2-40B4-BE49-F238E27FC236}">
                <a16:creationId xmlns:a16="http://schemas.microsoft.com/office/drawing/2014/main" id="{6568A5FC-1464-4185-A4FE-BA0C3C3B1BB1}"/>
              </a:ext>
            </a:extLst>
          </p:cNvPr>
          <p:cNvGrpSpPr/>
          <p:nvPr/>
        </p:nvGrpSpPr>
        <p:grpSpPr>
          <a:xfrm rot="5692648">
            <a:off x="10287065" y="1700234"/>
            <a:ext cx="682358" cy="598368"/>
            <a:chOff x="6029366" y="3371852"/>
            <a:chExt cx="130719" cy="112577"/>
          </a:xfrm>
          <a:solidFill>
            <a:srgbClr val="0F5B42"/>
          </a:solidFill>
        </p:grpSpPr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5B4B2A92-4D68-4643-98AA-D1CFE5162757}"/>
                </a:ext>
              </a:extLst>
            </p:cNvPr>
            <p:cNvSpPr/>
            <p:nvPr/>
          </p:nvSpPr>
          <p:spPr>
            <a:xfrm>
              <a:off x="6112695" y="3392266"/>
              <a:ext cx="47390" cy="36309"/>
            </a:xfrm>
            <a:custGeom>
              <a:avLst/>
              <a:gdLst>
                <a:gd name="connsiteX0" fmla="*/ 45789 w 47390"/>
                <a:gd name="connsiteY0" fmla="*/ 11587 h 36309"/>
                <a:gd name="connsiteX1" fmla="*/ 259 w 47390"/>
                <a:gd name="connsiteY1" fmla="*/ 23493 h 36309"/>
                <a:gd name="connsiteX2" fmla="*/ 45789 w 47390"/>
                <a:gd name="connsiteY2" fmla="*/ 11587 h 36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390" h="36309">
                  <a:moveTo>
                    <a:pt x="45789" y="11587"/>
                  </a:moveTo>
                  <a:cubicBezTo>
                    <a:pt x="33502" y="-7463"/>
                    <a:pt x="5117" y="-2700"/>
                    <a:pt x="259" y="23493"/>
                  </a:cubicBezTo>
                  <a:cubicBezTo>
                    <a:pt x="-4503" y="49687"/>
                    <a:pt x="58076" y="30637"/>
                    <a:pt x="45789" y="1158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EFE3861F-BE33-4E5D-8594-AE59AB829822}"/>
                </a:ext>
              </a:extLst>
            </p:cNvPr>
            <p:cNvSpPr/>
            <p:nvPr/>
          </p:nvSpPr>
          <p:spPr>
            <a:xfrm>
              <a:off x="6029366" y="3371852"/>
              <a:ext cx="49880" cy="40966"/>
            </a:xfrm>
            <a:custGeom>
              <a:avLst/>
              <a:gdLst>
                <a:gd name="connsiteX0" fmla="*/ 47869 w 49880"/>
                <a:gd name="connsiteY0" fmla="*/ 10570 h 40966"/>
                <a:gd name="connsiteX1" fmla="*/ 244 w 49880"/>
                <a:gd name="connsiteY1" fmla="*/ 20381 h 40966"/>
                <a:gd name="connsiteX2" fmla="*/ 47869 w 49880"/>
                <a:gd name="connsiteY2" fmla="*/ 10570 h 40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9880" h="40966">
                  <a:moveTo>
                    <a:pt x="47869" y="10570"/>
                  </a:moveTo>
                  <a:cubicBezTo>
                    <a:pt x="43392" y="-1241"/>
                    <a:pt x="5007" y="-9052"/>
                    <a:pt x="244" y="20381"/>
                  </a:cubicBezTo>
                  <a:cubicBezTo>
                    <a:pt x="-4518" y="49813"/>
                    <a:pt x="62157" y="48670"/>
                    <a:pt x="47869" y="1057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BCBCF966-D9FC-4286-AC95-70887C0CB888}"/>
                </a:ext>
              </a:extLst>
            </p:cNvPr>
            <p:cNvSpPr/>
            <p:nvPr/>
          </p:nvSpPr>
          <p:spPr>
            <a:xfrm>
              <a:off x="6049377" y="3448519"/>
              <a:ext cx="34625" cy="35911"/>
            </a:xfrm>
            <a:custGeom>
              <a:avLst/>
              <a:gdLst>
                <a:gd name="connsiteX0" fmla="*/ 24238 w 34625"/>
                <a:gd name="connsiteY0" fmla="*/ 579 h 35911"/>
                <a:gd name="connsiteX1" fmla="*/ 4903 w 34625"/>
                <a:gd name="connsiteY1" fmla="*/ 32773 h 35911"/>
                <a:gd name="connsiteX2" fmla="*/ 24238 w 34625"/>
                <a:gd name="connsiteY2" fmla="*/ 579 h 359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4625" h="35911">
                  <a:moveTo>
                    <a:pt x="24238" y="579"/>
                  </a:moveTo>
                  <a:cubicBezTo>
                    <a:pt x="15856" y="-3993"/>
                    <a:pt x="-10909" y="19629"/>
                    <a:pt x="4903" y="32773"/>
                  </a:cubicBezTo>
                  <a:cubicBezTo>
                    <a:pt x="20714" y="45822"/>
                    <a:pt x="50432" y="14866"/>
                    <a:pt x="24238" y="57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grpSp>
        <p:nvGrpSpPr>
          <p:cNvPr id="55" name="Graphic 53">
            <a:extLst>
              <a:ext uri="{FF2B5EF4-FFF2-40B4-BE49-F238E27FC236}">
                <a16:creationId xmlns:a16="http://schemas.microsoft.com/office/drawing/2014/main" id="{5E20D5EF-8789-4BD7-B4CD-C6F09AEF99B6}"/>
              </a:ext>
            </a:extLst>
          </p:cNvPr>
          <p:cNvGrpSpPr/>
          <p:nvPr/>
        </p:nvGrpSpPr>
        <p:grpSpPr>
          <a:xfrm rot="626658">
            <a:off x="5312949" y="5808715"/>
            <a:ext cx="2317273" cy="1890225"/>
            <a:chOff x="5795949" y="3167093"/>
            <a:chExt cx="600710" cy="527646"/>
          </a:xfrm>
        </p:grpSpPr>
        <p:grpSp>
          <p:nvGrpSpPr>
            <p:cNvPr id="56" name="Graphic 53">
              <a:extLst>
                <a:ext uri="{FF2B5EF4-FFF2-40B4-BE49-F238E27FC236}">
                  <a16:creationId xmlns:a16="http://schemas.microsoft.com/office/drawing/2014/main" id="{5E20D5EF-8789-4BD7-B4CD-C6F09AEF99B6}"/>
                </a:ext>
              </a:extLst>
            </p:cNvPr>
            <p:cNvGrpSpPr/>
            <p:nvPr/>
          </p:nvGrpSpPr>
          <p:grpSpPr>
            <a:xfrm>
              <a:off x="5815028" y="3200058"/>
              <a:ext cx="581631" cy="494681"/>
              <a:chOff x="5815028" y="3200058"/>
              <a:chExt cx="581631" cy="494681"/>
            </a:xfrm>
            <a:solidFill>
              <a:srgbClr val="F4C63C"/>
            </a:solidFill>
          </p:grpSpPr>
          <p:sp>
            <p:nvSpPr>
              <p:cNvPr id="57" name="Freeform: Shape 56">
                <a:extLst>
                  <a:ext uri="{FF2B5EF4-FFF2-40B4-BE49-F238E27FC236}">
                    <a16:creationId xmlns:a16="http://schemas.microsoft.com/office/drawing/2014/main" id="{1F941D7F-379B-42F1-AC32-FA7EF8FAAF1D}"/>
                  </a:ext>
                </a:extLst>
              </p:cNvPr>
              <p:cNvSpPr/>
              <p:nvPr/>
            </p:nvSpPr>
            <p:spPr>
              <a:xfrm rot="2232065">
                <a:off x="5800527" y="3368629"/>
                <a:ext cx="610633" cy="157539"/>
              </a:xfrm>
              <a:custGeom>
                <a:avLst/>
                <a:gdLst>
                  <a:gd name="connsiteX0" fmla="*/ 0 w 610633"/>
                  <a:gd name="connsiteY0" fmla="*/ 0 h 157539"/>
                  <a:gd name="connsiteX1" fmla="*/ 610634 w 610633"/>
                  <a:gd name="connsiteY1" fmla="*/ 0 h 157539"/>
                  <a:gd name="connsiteX2" fmla="*/ 610634 w 610633"/>
                  <a:gd name="connsiteY2" fmla="*/ 157540 h 157539"/>
                  <a:gd name="connsiteX3" fmla="*/ 0 w 610633"/>
                  <a:gd name="connsiteY3" fmla="*/ 157540 h 1575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10633" h="157539">
                    <a:moveTo>
                      <a:pt x="0" y="0"/>
                    </a:moveTo>
                    <a:lnTo>
                      <a:pt x="610634" y="0"/>
                    </a:lnTo>
                    <a:lnTo>
                      <a:pt x="610634" y="157540"/>
                    </a:lnTo>
                    <a:lnTo>
                      <a:pt x="0" y="157540"/>
                    </a:lnTo>
                    <a:close/>
                  </a:path>
                </a:pathLst>
              </a:custGeom>
              <a:solidFill>
                <a:schemeClr val="bg2">
                  <a:lumMod val="5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grpSp>
            <p:nvGrpSpPr>
              <p:cNvPr id="58" name="Graphic 53">
                <a:extLst>
                  <a:ext uri="{FF2B5EF4-FFF2-40B4-BE49-F238E27FC236}">
                    <a16:creationId xmlns:a16="http://schemas.microsoft.com/office/drawing/2014/main" id="{5E20D5EF-8789-4BD7-B4CD-C6F09AEF99B6}"/>
                  </a:ext>
                </a:extLst>
              </p:cNvPr>
              <p:cNvGrpSpPr/>
              <p:nvPr/>
            </p:nvGrpSpPr>
            <p:grpSpPr>
              <a:xfrm>
                <a:off x="5845396" y="3320509"/>
                <a:ext cx="448151" cy="351567"/>
                <a:chOff x="5845396" y="3320509"/>
                <a:chExt cx="448151" cy="351567"/>
              </a:xfrm>
            </p:grpSpPr>
            <p:grpSp>
              <p:nvGrpSpPr>
                <p:cNvPr id="59" name="Graphic 53">
                  <a:extLst>
                    <a:ext uri="{FF2B5EF4-FFF2-40B4-BE49-F238E27FC236}">
                      <a16:creationId xmlns:a16="http://schemas.microsoft.com/office/drawing/2014/main" id="{5E20D5EF-8789-4BD7-B4CD-C6F09AEF99B6}"/>
                    </a:ext>
                  </a:extLst>
                </p:cNvPr>
                <p:cNvGrpSpPr/>
                <p:nvPr/>
              </p:nvGrpSpPr>
              <p:grpSpPr>
                <a:xfrm>
                  <a:off x="5845396" y="3320509"/>
                  <a:ext cx="183260" cy="151542"/>
                  <a:chOff x="5845396" y="3320509"/>
                  <a:chExt cx="183260" cy="151542"/>
                </a:xfrm>
              </p:grpSpPr>
              <p:sp>
                <p:nvSpPr>
                  <p:cNvPr id="60" name="Freeform: Shape 59">
                    <a:extLst>
                      <a:ext uri="{FF2B5EF4-FFF2-40B4-BE49-F238E27FC236}">
                        <a16:creationId xmlns:a16="http://schemas.microsoft.com/office/drawing/2014/main" id="{0F0F1009-D070-49FA-B841-4861DB3450D2}"/>
                      </a:ext>
                    </a:extLst>
                  </p:cNvPr>
                  <p:cNvSpPr/>
                  <p:nvPr/>
                </p:nvSpPr>
                <p:spPr>
                  <a:xfrm>
                    <a:off x="5845396" y="3320509"/>
                    <a:ext cx="18288" cy="24288"/>
                  </a:xfrm>
                  <a:custGeom>
                    <a:avLst/>
                    <a:gdLst>
                      <a:gd name="connsiteX0" fmla="*/ 18288 w 18288"/>
                      <a:gd name="connsiteY0" fmla="*/ 0 h 24288"/>
                      <a:gd name="connsiteX1" fmla="*/ 0 w 18288"/>
                      <a:gd name="connsiteY1" fmla="*/ 24289 h 242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288" h="24288">
                        <a:moveTo>
                          <a:pt x="18288" y="0"/>
                        </a:moveTo>
                        <a:lnTo>
                          <a:pt x="0" y="24289"/>
                        </a:lnTo>
                      </a:path>
                    </a:pathLst>
                  </a:custGeom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61" name="Freeform: Shape 60">
                    <a:extLst>
                      <a:ext uri="{FF2B5EF4-FFF2-40B4-BE49-F238E27FC236}">
                        <a16:creationId xmlns:a16="http://schemas.microsoft.com/office/drawing/2014/main" id="{B54A59A0-5B0B-42F9-A8B8-CBB5C68A88A5}"/>
                      </a:ext>
                    </a:extLst>
                  </p:cNvPr>
                  <p:cNvSpPr/>
                  <p:nvPr/>
                </p:nvSpPr>
                <p:spPr>
                  <a:xfrm>
                    <a:off x="5869685" y="3343560"/>
                    <a:ext cx="14763" cy="19621"/>
                  </a:xfrm>
                  <a:custGeom>
                    <a:avLst/>
                    <a:gdLst>
                      <a:gd name="connsiteX0" fmla="*/ 14764 w 14763"/>
                      <a:gd name="connsiteY0" fmla="*/ 0 h 19621"/>
                      <a:gd name="connsiteX1" fmla="*/ 0 w 14763"/>
                      <a:gd name="connsiteY1" fmla="*/ 19622 h 196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63" h="19621">
                        <a:moveTo>
                          <a:pt x="14764" y="0"/>
                        </a:moveTo>
                        <a:lnTo>
                          <a:pt x="0" y="19622"/>
                        </a:lnTo>
                      </a:path>
                    </a:pathLst>
                  </a:custGeom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62" name="Freeform: Shape 61">
                    <a:extLst>
                      <a:ext uri="{FF2B5EF4-FFF2-40B4-BE49-F238E27FC236}">
                        <a16:creationId xmlns:a16="http://schemas.microsoft.com/office/drawing/2014/main" id="{92DBB8A2-E379-448E-BAC6-B2E0DDBA217A}"/>
                      </a:ext>
                    </a:extLst>
                  </p:cNvPr>
                  <p:cNvSpPr/>
                  <p:nvPr/>
                </p:nvSpPr>
                <p:spPr>
                  <a:xfrm>
                    <a:off x="5918929" y="3380803"/>
                    <a:ext cx="14763" cy="19526"/>
                  </a:xfrm>
                  <a:custGeom>
                    <a:avLst/>
                    <a:gdLst>
                      <a:gd name="connsiteX0" fmla="*/ 14764 w 14763"/>
                      <a:gd name="connsiteY0" fmla="*/ 0 h 19526"/>
                      <a:gd name="connsiteX1" fmla="*/ 0 w 14763"/>
                      <a:gd name="connsiteY1" fmla="*/ 19526 h 19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63" h="19526">
                        <a:moveTo>
                          <a:pt x="14764" y="0"/>
                        </a:moveTo>
                        <a:lnTo>
                          <a:pt x="0" y="19526"/>
                        </a:lnTo>
                      </a:path>
                    </a:pathLst>
                  </a:custGeom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63" name="Freeform: Shape 62">
                    <a:extLst>
                      <a:ext uri="{FF2B5EF4-FFF2-40B4-BE49-F238E27FC236}">
                        <a16:creationId xmlns:a16="http://schemas.microsoft.com/office/drawing/2014/main" id="{3CAC74D4-8C0F-4FE4-AE41-04313DD478FA}"/>
                      </a:ext>
                    </a:extLst>
                  </p:cNvPr>
                  <p:cNvSpPr/>
                  <p:nvPr/>
                </p:nvSpPr>
                <p:spPr>
                  <a:xfrm>
                    <a:off x="5893974" y="3361943"/>
                    <a:ext cx="14763" cy="19526"/>
                  </a:xfrm>
                  <a:custGeom>
                    <a:avLst/>
                    <a:gdLst>
                      <a:gd name="connsiteX0" fmla="*/ 14764 w 14763"/>
                      <a:gd name="connsiteY0" fmla="*/ 0 h 19526"/>
                      <a:gd name="connsiteX1" fmla="*/ 0 w 14763"/>
                      <a:gd name="connsiteY1" fmla="*/ 19526 h 19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63" h="19526">
                        <a:moveTo>
                          <a:pt x="14764" y="0"/>
                        </a:moveTo>
                        <a:lnTo>
                          <a:pt x="0" y="19526"/>
                        </a:lnTo>
                      </a:path>
                    </a:pathLst>
                  </a:custGeom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64" name="Freeform: Shape 63">
                    <a:extLst>
                      <a:ext uri="{FF2B5EF4-FFF2-40B4-BE49-F238E27FC236}">
                        <a16:creationId xmlns:a16="http://schemas.microsoft.com/office/drawing/2014/main" id="{58059EA1-11D4-41F4-9DAB-58CAD2D8F874}"/>
                      </a:ext>
                    </a:extLst>
                  </p:cNvPr>
                  <p:cNvSpPr/>
                  <p:nvPr/>
                </p:nvSpPr>
                <p:spPr>
                  <a:xfrm>
                    <a:off x="5940456" y="3392328"/>
                    <a:ext cx="18288" cy="24193"/>
                  </a:xfrm>
                  <a:custGeom>
                    <a:avLst/>
                    <a:gdLst>
                      <a:gd name="connsiteX0" fmla="*/ 18288 w 18288"/>
                      <a:gd name="connsiteY0" fmla="*/ 0 h 24193"/>
                      <a:gd name="connsiteX1" fmla="*/ 0 w 18288"/>
                      <a:gd name="connsiteY1" fmla="*/ 24194 h 241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288" h="24193">
                        <a:moveTo>
                          <a:pt x="18288" y="0"/>
                        </a:moveTo>
                        <a:lnTo>
                          <a:pt x="0" y="24194"/>
                        </a:lnTo>
                      </a:path>
                    </a:pathLst>
                  </a:custGeom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65" name="Freeform: Shape 64">
                    <a:extLst>
                      <a:ext uri="{FF2B5EF4-FFF2-40B4-BE49-F238E27FC236}">
                        <a16:creationId xmlns:a16="http://schemas.microsoft.com/office/drawing/2014/main" id="{05A70FCB-161F-4279-BF16-1B6F60170A5F}"/>
                      </a:ext>
                    </a:extLst>
                  </p:cNvPr>
                  <p:cNvSpPr/>
                  <p:nvPr/>
                </p:nvSpPr>
                <p:spPr>
                  <a:xfrm>
                    <a:off x="5964745" y="3415378"/>
                    <a:ext cx="14763" cy="19526"/>
                  </a:xfrm>
                  <a:custGeom>
                    <a:avLst/>
                    <a:gdLst>
                      <a:gd name="connsiteX0" fmla="*/ 14764 w 14763"/>
                      <a:gd name="connsiteY0" fmla="*/ 0 h 19526"/>
                      <a:gd name="connsiteX1" fmla="*/ 0 w 14763"/>
                      <a:gd name="connsiteY1" fmla="*/ 19526 h 19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63" h="19526">
                        <a:moveTo>
                          <a:pt x="14764" y="0"/>
                        </a:moveTo>
                        <a:lnTo>
                          <a:pt x="0" y="19526"/>
                        </a:lnTo>
                      </a:path>
                    </a:pathLst>
                  </a:custGeom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66" name="Freeform: Shape 65">
                    <a:extLst>
                      <a:ext uri="{FF2B5EF4-FFF2-40B4-BE49-F238E27FC236}">
                        <a16:creationId xmlns:a16="http://schemas.microsoft.com/office/drawing/2014/main" id="{82E5C83D-E12E-421D-930C-2045C855BFB1}"/>
                      </a:ext>
                    </a:extLst>
                  </p:cNvPr>
                  <p:cNvSpPr/>
                  <p:nvPr/>
                </p:nvSpPr>
                <p:spPr>
                  <a:xfrm>
                    <a:off x="6013894" y="3452526"/>
                    <a:ext cx="14763" cy="19526"/>
                  </a:xfrm>
                  <a:custGeom>
                    <a:avLst/>
                    <a:gdLst>
                      <a:gd name="connsiteX0" fmla="*/ 14764 w 14763"/>
                      <a:gd name="connsiteY0" fmla="*/ 0 h 19526"/>
                      <a:gd name="connsiteX1" fmla="*/ 0 w 14763"/>
                      <a:gd name="connsiteY1" fmla="*/ 19526 h 19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63" h="19526">
                        <a:moveTo>
                          <a:pt x="14764" y="0"/>
                        </a:moveTo>
                        <a:lnTo>
                          <a:pt x="0" y="19526"/>
                        </a:lnTo>
                      </a:path>
                    </a:pathLst>
                  </a:custGeom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67" name="Freeform: Shape 66">
                    <a:extLst>
                      <a:ext uri="{FF2B5EF4-FFF2-40B4-BE49-F238E27FC236}">
                        <a16:creationId xmlns:a16="http://schemas.microsoft.com/office/drawing/2014/main" id="{AC527C24-53AF-4C8E-8BBB-DDE3F3AA1A7C}"/>
                      </a:ext>
                    </a:extLst>
                  </p:cNvPr>
                  <p:cNvSpPr/>
                  <p:nvPr/>
                </p:nvSpPr>
                <p:spPr>
                  <a:xfrm>
                    <a:off x="5989033" y="3433666"/>
                    <a:ext cx="14763" cy="19526"/>
                  </a:xfrm>
                  <a:custGeom>
                    <a:avLst/>
                    <a:gdLst>
                      <a:gd name="connsiteX0" fmla="*/ 14764 w 14763"/>
                      <a:gd name="connsiteY0" fmla="*/ 0 h 19526"/>
                      <a:gd name="connsiteX1" fmla="*/ 0 w 14763"/>
                      <a:gd name="connsiteY1" fmla="*/ 19526 h 19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63" h="19526">
                        <a:moveTo>
                          <a:pt x="14764" y="0"/>
                        </a:moveTo>
                        <a:lnTo>
                          <a:pt x="0" y="19526"/>
                        </a:lnTo>
                      </a:path>
                    </a:pathLst>
                  </a:custGeom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grpSp>
              <p:nvGrpSpPr>
                <p:cNvPr id="68" name="Graphic 53">
                  <a:extLst>
                    <a:ext uri="{FF2B5EF4-FFF2-40B4-BE49-F238E27FC236}">
                      <a16:creationId xmlns:a16="http://schemas.microsoft.com/office/drawing/2014/main" id="{5E20D5EF-8789-4BD7-B4CD-C6F09AEF99B6}"/>
                    </a:ext>
                  </a:extLst>
                </p:cNvPr>
                <p:cNvGrpSpPr/>
                <p:nvPr/>
              </p:nvGrpSpPr>
              <p:grpSpPr>
                <a:xfrm>
                  <a:off x="6037516" y="3465575"/>
                  <a:ext cx="256032" cy="206502"/>
                  <a:chOff x="6037516" y="3465575"/>
                  <a:chExt cx="256032" cy="206502"/>
                </a:xfrm>
              </p:grpSpPr>
              <p:sp>
                <p:nvSpPr>
                  <p:cNvPr id="69" name="Freeform: Shape 68">
                    <a:extLst>
                      <a:ext uri="{FF2B5EF4-FFF2-40B4-BE49-F238E27FC236}">
                        <a16:creationId xmlns:a16="http://schemas.microsoft.com/office/drawing/2014/main" id="{EEDEB2FA-17FD-4A19-91AA-14BD5A7163D2}"/>
                      </a:ext>
                    </a:extLst>
                  </p:cNvPr>
                  <p:cNvSpPr/>
                  <p:nvPr/>
                </p:nvSpPr>
                <p:spPr>
                  <a:xfrm>
                    <a:off x="6037516" y="3465575"/>
                    <a:ext cx="18288" cy="24288"/>
                  </a:xfrm>
                  <a:custGeom>
                    <a:avLst/>
                    <a:gdLst>
                      <a:gd name="connsiteX0" fmla="*/ 18288 w 18288"/>
                      <a:gd name="connsiteY0" fmla="*/ 0 h 24288"/>
                      <a:gd name="connsiteX1" fmla="*/ 0 w 18288"/>
                      <a:gd name="connsiteY1" fmla="*/ 24289 h 242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288" h="24288">
                        <a:moveTo>
                          <a:pt x="18288" y="0"/>
                        </a:moveTo>
                        <a:lnTo>
                          <a:pt x="0" y="24289"/>
                        </a:lnTo>
                      </a:path>
                    </a:pathLst>
                  </a:custGeom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70" name="Freeform: Shape 69">
                    <a:extLst>
                      <a:ext uri="{FF2B5EF4-FFF2-40B4-BE49-F238E27FC236}">
                        <a16:creationId xmlns:a16="http://schemas.microsoft.com/office/drawing/2014/main" id="{36CCD47F-8596-4F6B-B072-E9B99B823C51}"/>
                      </a:ext>
                    </a:extLst>
                  </p:cNvPr>
                  <p:cNvSpPr/>
                  <p:nvPr/>
                </p:nvSpPr>
                <p:spPr>
                  <a:xfrm>
                    <a:off x="6061804" y="3488626"/>
                    <a:ext cx="14763" cy="19621"/>
                  </a:xfrm>
                  <a:custGeom>
                    <a:avLst/>
                    <a:gdLst>
                      <a:gd name="connsiteX0" fmla="*/ 14764 w 14763"/>
                      <a:gd name="connsiteY0" fmla="*/ 0 h 19621"/>
                      <a:gd name="connsiteX1" fmla="*/ 0 w 14763"/>
                      <a:gd name="connsiteY1" fmla="*/ 19621 h 196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63" h="19621">
                        <a:moveTo>
                          <a:pt x="14764" y="0"/>
                        </a:moveTo>
                        <a:lnTo>
                          <a:pt x="0" y="19621"/>
                        </a:lnTo>
                      </a:path>
                    </a:pathLst>
                  </a:custGeom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00" name="Freeform: Shape 99">
                    <a:extLst>
                      <a:ext uri="{FF2B5EF4-FFF2-40B4-BE49-F238E27FC236}">
                        <a16:creationId xmlns:a16="http://schemas.microsoft.com/office/drawing/2014/main" id="{791A2F47-387B-40AB-B76D-4AC71F902FD3}"/>
                      </a:ext>
                    </a:extLst>
                  </p:cNvPr>
                  <p:cNvSpPr/>
                  <p:nvPr/>
                </p:nvSpPr>
                <p:spPr>
                  <a:xfrm>
                    <a:off x="6110953" y="3525868"/>
                    <a:ext cx="14763" cy="19526"/>
                  </a:xfrm>
                  <a:custGeom>
                    <a:avLst/>
                    <a:gdLst>
                      <a:gd name="connsiteX0" fmla="*/ 14764 w 14763"/>
                      <a:gd name="connsiteY0" fmla="*/ 0 h 19526"/>
                      <a:gd name="connsiteX1" fmla="*/ 0 w 14763"/>
                      <a:gd name="connsiteY1" fmla="*/ 19526 h 19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63" h="19526">
                        <a:moveTo>
                          <a:pt x="14764" y="0"/>
                        </a:moveTo>
                        <a:lnTo>
                          <a:pt x="0" y="19526"/>
                        </a:lnTo>
                      </a:path>
                    </a:pathLst>
                  </a:custGeom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01" name="Freeform: Shape 100">
                    <a:extLst>
                      <a:ext uri="{FF2B5EF4-FFF2-40B4-BE49-F238E27FC236}">
                        <a16:creationId xmlns:a16="http://schemas.microsoft.com/office/drawing/2014/main" id="{224D1AEB-F30D-490B-ADF6-5FCE0678C2BA}"/>
                      </a:ext>
                    </a:extLst>
                  </p:cNvPr>
                  <p:cNvSpPr/>
                  <p:nvPr/>
                </p:nvSpPr>
                <p:spPr>
                  <a:xfrm>
                    <a:off x="6085998" y="3507009"/>
                    <a:ext cx="14763" cy="19526"/>
                  </a:xfrm>
                  <a:custGeom>
                    <a:avLst/>
                    <a:gdLst>
                      <a:gd name="connsiteX0" fmla="*/ 14764 w 14763"/>
                      <a:gd name="connsiteY0" fmla="*/ 0 h 19526"/>
                      <a:gd name="connsiteX1" fmla="*/ 0 w 14763"/>
                      <a:gd name="connsiteY1" fmla="*/ 19526 h 19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63" h="19526">
                        <a:moveTo>
                          <a:pt x="14764" y="0"/>
                        </a:moveTo>
                        <a:lnTo>
                          <a:pt x="0" y="19526"/>
                        </a:lnTo>
                      </a:path>
                    </a:pathLst>
                  </a:custGeom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02" name="Freeform: Shape 101">
                    <a:extLst>
                      <a:ext uri="{FF2B5EF4-FFF2-40B4-BE49-F238E27FC236}">
                        <a16:creationId xmlns:a16="http://schemas.microsoft.com/office/drawing/2014/main" id="{B622D342-E765-42E7-AFDE-520B57328953}"/>
                      </a:ext>
                    </a:extLst>
                  </p:cNvPr>
                  <p:cNvSpPr/>
                  <p:nvPr/>
                </p:nvSpPr>
                <p:spPr>
                  <a:xfrm>
                    <a:off x="6132480" y="3537394"/>
                    <a:ext cx="18383" cy="24193"/>
                  </a:xfrm>
                  <a:custGeom>
                    <a:avLst/>
                    <a:gdLst>
                      <a:gd name="connsiteX0" fmla="*/ 18383 w 18383"/>
                      <a:gd name="connsiteY0" fmla="*/ 0 h 24193"/>
                      <a:gd name="connsiteX1" fmla="*/ 0 w 18383"/>
                      <a:gd name="connsiteY1" fmla="*/ 24193 h 241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383" h="24193">
                        <a:moveTo>
                          <a:pt x="18383" y="0"/>
                        </a:moveTo>
                        <a:lnTo>
                          <a:pt x="0" y="24193"/>
                        </a:lnTo>
                      </a:path>
                    </a:pathLst>
                  </a:custGeom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03" name="Freeform: Shape 102">
                    <a:extLst>
                      <a:ext uri="{FF2B5EF4-FFF2-40B4-BE49-F238E27FC236}">
                        <a16:creationId xmlns:a16="http://schemas.microsoft.com/office/drawing/2014/main" id="{7F23AECD-0050-4D00-ACC8-259A9207D970}"/>
                      </a:ext>
                    </a:extLst>
                  </p:cNvPr>
                  <p:cNvSpPr/>
                  <p:nvPr/>
                </p:nvSpPr>
                <p:spPr>
                  <a:xfrm>
                    <a:off x="6156769" y="3560444"/>
                    <a:ext cx="14763" cy="19526"/>
                  </a:xfrm>
                  <a:custGeom>
                    <a:avLst/>
                    <a:gdLst>
                      <a:gd name="connsiteX0" fmla="*/ 14764 w 14763"/>
                      <a:gd name="connsiteY0" fmla="*/ 0 h 19526"/>
                      <a:gd name="connsiteX1" fmla="*/ 0 w 14763"/>
                      <a:gd name="connsiteY1" fmla="*/ 19526 h 19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63" h="19526">
                        <a:moveTo>
                          <a:pt x="14764" y="0"/>
                        </a:moveTo>
                        <a:lnTo>
                          <a:pt x="0" y="19526"/>
                        </a:lnTo>
                      </a:path>
                    </a:pathLst>
                  </a:custGeom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04" name="Freeform: Shape 103">
                    <a:extLst>
                      <a:ext uri="{FF2B5EF4-FFF2-40B4-BE49-F238E27FC236}">
                        <a16:creationId xmlns:a16="http://schemas.microsoft.com/office/drawing/2014/main" id="{E564FEBD-C1E0-4DE4-80AB-0D257B7F667A}"/>
                      </a:ext>
                    </a:extLst>
                  </p:cNvPr>
                  <p:cNvSpPr/>
                  <p:nvPr/>
                </p:nvSpPr>
                <p:spPr>
                  <a:xfrm>
                    <a:off x="6206013" y="3597592"/>
                    <a:ext cx="14763" cy="19526"/>
                  </a:xfrm>
                  <a:custGeom>
                    <a:avLst/>
                    <a:gdLst>
                      <a:gd name="connsiteX0" fmla="*/ 14764 w 14763"/>
                      <a:gd name="connsiteY0" fmla="*/ 0 h 19526"/>
                      <a:gd name="connsiteX1" fmla="*/ 0 w 14763"/>
                      <a:gd name="connsiteY1" fmla="*/ 19526 h 19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63" h="19526">
                        <a:moveTo>
                          <a:pt x="14764" y="0"/>
                        </a:moveTo>
                        <a:lnTo>
                          <a:pt x="0" y="19526"/>
                        </a:lnTo>
                      </a:path>
                    </a:pathLst>
                  </a:custGeom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05" name="Freeform: Shape 104">
                    <a:extLst>
                      <a:ext uri="{FF2B5EF4-FFF2-40B4-BE49-F238E27FC236}">
                        <a16:creationId xmlns:a16="http://schemas.microsoft.com/office/drawing/2014/main" id="{435B5D73-B3ED-4642-BAF4-F89415DBAB6A}"/>
                      </a:ext>
                    </a:extLst>
                  </p:cNvPr>
                  <p:cNvSpPr/>
                  <p:nvPr/>
                </p:nvSpPr>
                <p:spPr>
                  <a:xfrm>
                    <a:off x="6181057" y="3578732"/>
                    <a:ext cx="14763" cy="19526"/>
                  </a:xfrm>
                  <a:custGeom>
                    <a:avLst/>
                    <a:gdLst>
                      <a:gd name="connsiteX0" fmla="*/ 14764 w 14763"/>
                      <a:gd name="connsiteY0" fmla="*/ 0 h 19526"/>
                      <a:gd name="connsiteX1" fmla="*/ 0 w 14763"/>
                      <a:gd name="connsiteY1" fmla="*/ 19526 h 19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63" h="19526">
                        <a:moveTo>
                          <a:pt x="14764" y="0"/>
                        </a:moveTo>
                        <a:lnTo>
                          <a:pt x="0" y="19526"/>
                        </a:lnTo>
                      </a:path>
                    </a:pathLst>
                  </a:custGeom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06" name="Freeform: Shape 105">
                    <a:extLst>
                      <a:ext uri="{FF2B5EF4-FFF2-40B4-BE49-F238E27FC236}">
                        <a16:creationId xmlns:a16="http://schemas.microsoft.com/office/drawing/2014/main" id="{4C464F78-7D17-4486-953B-631C41097C4C}"/>
                      </a:ext>
                    </a:extLst>
                  </p:cNvPr>
                  <p:cNvSpPr/>
                  <p:nvPr/>
                </p:nvSpPr>
                <p:spPr>
                  <a:xfrm>
                    <a:off x="6230206" y="3611117"/>
                    <a:ext cx="18287" cy="24288"/>
                  </a:xfrm>
                  <a:custGeom>
                    <a:avLst/>
                    <a:gdLst>
                      <a:gd name="connsiteX0" fmla="*/ 18288 w 18287"/>
                      <a:gd name="connsiteY0" fmla="*/ 0 h 24288"/>
                      <a:gd name="connsiteX1" fmla="*/ 0 w 18287"/>
                      <a:gd name="connsiteY1" fmla="*/ 24289 h 242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287" h="24288">
                        <a:moveTo>
                          <a:pt x="18288" y="0"/>
                        </a:moveTo>
                        <a:lnTo>
                          <a:pt x="0" y="24289"/>
                        </a:lnTo>
                      </a:path>
                    </a:pathLst>
                  </a:custGeom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07" name="Freeform: Shape 106">
                    <a:extLst>
                      <a:ext uri="{FF2B5EF4-FFF2-40B4-BE49-F238E27FC236}">
                        <a16:creationId xmlns:a16="http://schemas.microsoft.com/office/drawing/2014/main" id="{7A24FC97-2415-4BDE-8DBF-EDA41D89D9E9}"/>
                      </a:ext>
                    </a:extLst>
                  </p:cNvPr>
                  <p:cNvSpPr/>
                  <p:nvPr/>
                </p:nvSpPr>
                <p:spPr>
                  <a:xfrm>
                    <a:off x="6254495" y="3634263"/>
                    <a:ext cx="14763" cy="19526"/>
                  </a:xfrm>
                  <a:custGeom>
                    <a:avLst/>
                    <a:gdLst>
                      <a:gd name="connsiteX0" fmla="*/ 14764 w 14763"/>
                      <a:gd name="connsiteY0" fmla="*/ 0 h 19526"/>
                      <a:gd name="connsiteX1" fmla="*/ 0 w 14763"/>
                      <a:gd name="connsiteY1" fmla="*/ 19526 h 19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63" h="19526">
                        <a:moveTo>
                          <a:pt x="14764" y="0"/>
                        </a:moveTo>
                        <a:lnTo>
                          <a:pt x="0" y="19526"/>
                        </a:lnTo>
                      </a:path>
                    </a:pathLst>
                  </a:custGeom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08" name="Freeform: Shape 107">
                    <a:extLst>
                      <a:ext uri="{FF2B5EF4-FFF2-40B4-BE49-F238E27FC236}">
                        <a16:creationId xmlns:a16="http://schemas.microsoft.com/office/drawing/2014/main" id="{706FE40F-25BD-4D7A-81FE-48A5928D5E50}"/>
                      </a:ext>
                    </a:extLst>
                  </p:cNvPr>
                  <p:cNvSpPr/>
                  <p:nvPr/>
                </p:nvSpPr>
                <p:spPr>
                  <a:xfrm>
                    <a:off x="6278784" y="3652551"/>
                    <a:ext cx="14763" cy="19526"/>
                  </a:xfrm>
                  <a:custGeom>
                    <a:avLst/>
                    <a:gdLst>
                      <a:gd name="connsiteX0" fmla="*/ 14764 w 14763"/>
                      <a:gd name="connsiteY0" fmla="*/ 0 h 19526"/>
                      <a:gd name="connsiteX1" fmla="*/ 0 w 14763"/>
                      <a:gd name="connsiteY1" fmla="*/ 19526 h 19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63" h="19526">
                        <a:moveTo>
                          <a:pt x="14764" y="0"/>
                        </a:moveTo>
                        <a:lnTo>
                          <a:pt x="0" y="19526"/>
                        </a:lnTo>
                      </a:path>
                    </a:pathLst>
                  </a:custGeom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</p:grpSp>
        </p:grpSp>
        <p:grpSp>
          <p:nvGrpSpPr>
            <p:cNvPr id="109" name="Graphic 53">
              <a:extLst>
                <a:ext uri="{FF2B5EF4-FFF2-40B4-BE49-F238E27FC236}">
                  <a16:creationId xmlns:a16="http://schemas.microsoft.com/office/drawing/2014/main" id="{5E20D5EF-8789-4BD7-B4CD-C6F09AEF99B6}"/>
                </a:ext>
              </a:extLst>
            </p:cNvPr>
            <p:cNvGrpSpPr/>
            <p:nvPr/>
          </p:nvGrpSpPr>
          <p:grpSpPr>
            <a:xfrm>
              <a:off x="5795949" y="3167093"/>
              <a:ext cx="581631" cy="494681"/>
              <a:chOff x="5795949" y="3167093"/>
              <a:chExt cx="581631" cy="494681"/>
            </a:xfrm>
            <a:solidFill>
              <a:srgbClr val="E9684D"/>
            </a:solidFill>
          </p:grpSpPr>
          <p:sp>
            <p:nvSpPr>
              <p:cNvPr id="110" name="Freeform: Shape 109">
                <a:extLst>
                  <a:ext uri="{FF2B5EF4-FFF2-40B4-BE49-F238E27FC236}">
                    <a16:creationId xmlns:a16="http://schemas.microsoft.com/office/drawing/2014/main" id="{7074EEF3-262B-4D06-A300-BC033A8D8B8B}"/>
                  </a:ext>
                </a:extLst>
              </p:cNvPr>
              <p:cNvSpPr/>
              <p:nvPr/>
            </p:nvSpPr>
            <p:spPr>
              <a:xfrm rot="2232065">
                <a:off x="5781448" y="3335663"/>
                <a:ext cx="610633" cy="157539"/>
              </a:xfrm>
              <a:custGeom>
                <a:avLst/>
                <a:gdLst>
                  <a:gd name="connsiteX0" fmla="*/ 0 w 610633"/>
                  <a:gd name="connsiteY0" fmla="*/ 0 h 157539"/>
                  <a:gd name="connsiteX1" fmla="*/ 610634 w 610633"/>
                  <a:gd name="connsiteY1" fmla="*/ 0 h 157539"/>
                  <a:gd name="connsiteX2" fmla="*/ 610634 w 610633"/>
                  <a:gd name="connsiteY2" fmla="*/ 157540 h 157539"/>
                  <a:gd name="connsiteX3" fmla="*/ 0 w 610633"/>
                  <a:gd name="connsiteY3" fmla="*/ 157540 h 1575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10633" h="157539">
                    <a:moveTo>
                      <a:pt x="0" y="0"/>
                    </a:moveTo>
                    <a:lnTo>
                      <a:pt x="610634" y="0"/>
                    </a:lnTo>
                    <a:lnTo>
                      <a:pt x="610634" y="157540"/>
                    </a:lnTo>
                    <a:lnTo>
                      <a:pt x="0" y="157540"/>
                    </a:lnTo>
                    <a:close/>
                  </a:path>
                </a:pathLst>
              </a:custGeom>
              <a:solidFill>
                <a:srgbClr val="E9684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grpSp>
            <p:nvGrpSpPr>
              <p:cNvPr id="111" name="Graphic 53">
                <a:extLst>
                  <a:ext uri="{FF2B5EF4-FFF2-40B4-BE49-F238E27FC236}">
                    <a16:creationId xmlns:a16="http://schemas.microsoft.com/office/drawing/2014/main" id="{5E20D5EF-8789-4BD7-B4CD-C6F09AEF99B6}"/>
                  </a:ext>
                </a:extLst>
              </p:cNvPr>
              <p:cNvGrpSpPr/>
              <p:nvPr/>
            </p:nvGrpSpPr>
            <p:grpSpPr>
              <a:xfrm>
                <a:off x="5826346" y="3287553"/>
                <a:ext cx="448151" cy="351567"/>
                <a:chOff x="5826346" y="3287553"/>
                <a:chExt cx="448151" cy="351567"/>
              </a:xfrm>
            </p:grpSpPr>
            <p:grpSp>
              <p:nvGrpSpPr>
                <p:cNvPr id="112" name="Graphic 53">
                  <a:extLst>
                    <a:ext uri="{FF2B5EF4-FFF2-40B4-BE49-F238E27FC236}">
                      <a16:creationId xmlns:a16="http://schemas.microsoft.com/office/drawing/2014/main" id="{5E20D5EF-8789-4BD7-B4CD-C6F09AEF99B6}"/>
                    </a:ext>
                  </a:extLst>
                </p:cNvPr>
                <p:cNvGrpSpPr/>
                <p:nvPr/>
              </p:nvGrpSpPr>
              <p:grpSpPr>
                <a:xfrm>
                  <a:off x="5826346" y="3287553"/>
                  <a:ext cx="183260" cy="151542"/>
                  <a:chOff x="5826346" y="3287553"/>
                  <a:chExt cx="183260" cy="151542"/>
                </a:xfrm>
              </p:grpSpPr>
              <p:sp>
                <p:nvSpPr>
                  <p:cNvPr id="113" name="Freeform: Shape 112">
                    <a:extLst>
                      <a:ext uri="{FF2B5EF4-FFF2-40B4-BE49-F238E27FC236}">
                        <a16:creationId xmlns:a16="http://schemas.microsoft.com/office/drawing/2014/main" id="{32F2EF7C-8620-4BBF-8B6A-DA695D0DD18E}"/>
                      </a:ext>
                    </a:extLst>
                  </p:cNvPr>
                  <p:cNvSpPr/>
                  <p:nvPr/>
                </p:nvSpPr>
                <p:spPr>
                  <a:xfrm>
                    <a:off x="5826346" y="3287553"/>
                    <a:ext cx="18288" cy="24193"/>
                  </a:xfrm>
                  <a:custGeom>
                    <a:avLst/>
                    <a:gdLst>
                      <a:gd name="connsiteX0" fmla="*/ 18288 w 18288"/>
                      <a:gd name="connsiteY0" fmla="*/ 0 h 24193"/>
                      <a:gd name="connsiteX1" fmla="*/ 0 w 18288"/>
                      <a:gd name="connsiteY1" fmla="*/ 24193 h 241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288" h="24193">
                        <a:moveTo>
                          <a:pt x="18288" y="0"/>
                        </a:moveTo>
                        <a:lnTo>
                          <a:pt x="0" y="24193"/>
                        </a:lnTo>
                      </a:path>
                    </a:pathLst>
                  </a:custGeom>
                  <a:ln w="9525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14" name="Freeform: Shape 113">
                    <a:extLst>
                      <a:ext uri="{FF2B5EF4-FFF2-40B4-BE49-F238E27FC236}">
                        <a16:creationId xmlns:a16="http://schemas.microsoft.com/office/drawing/2014/main" id="{698949DF-8A42-4331-9CE3-E9A57D2AD3B5}"/>
                      </a:ext>
                    </a:extLst>
                  </p:cNvPr>
                  <p:cNvSpPr/>
                  <p:nvPr/>
                </p:nvSpPr>
                <p:spPr>
                  <a:xfrm>
                    <a:off x="5850635" y="3310603"/>
                    <a:ext cx="14763" cy="19526"/>
                  </a:xfrm>
                  <a:custGeom>
                    <a:avLst/>
                    <a:gdLst>
                      <a:gd name="connsiteX0" fmla="*/ 14764 w 14763"/>
                      <a:gd name="connsiteY0" fmla="*/ 0 h 19526"/>
                      <a:gd name="connsiteX1" fmla="*/ 0 w 14763"/>
                      <a:gd name="connsiteY1" fmla="*/ 19526 h 19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63" h="19526">
                        <a:moveTo>
                          <a:pt x="14764" y="0"/>
                        </a:moveTo>
                        <a:lnTo>
                          <a:pt x="0" y="19526"/>
                        </a:lnTo>
                      </a:path>
                    </a:pathLst>
                  </a:custGeom>
                  <a:ln w="9525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31" name="Freeform: Shape 130">
                    <a:extLst>
                      <a:ext uri="{FF2B5EF4-FFF2-40B4-BE49-F238E27FC236}">
                        <a16:creationId xmlns:a16="http://schemas.microsoft.com/office/drawing/2014/main" id="{FE58DEF8-D59A-43A6-89EC-617B32868526}"/>
                      </a:ext>
                    </a:extLst>
                  </p:cNvPr>
                  <p:cNvSpPr/>
                  <p:nvPr/>
                </p:nvSpPr>
                <p:spPr>
                  <a:xfrm>
                    <a:off x="5899879" y="3347751"/>
                    <a:ext cx="14763" cy="19526"/>
                  </a:xfrm>
                  <a:custGeom>
                    <a:avLst/>
                    <a:gdLst>
                      <a:gd name="connsiteX0" fmla="*/ 14764 w 14763"/>
                      <a:gd name="connsiteY0" fmla="*/ 0 h 19526"/>
                      <a:gd name="connsiteX1" fmla="*/ 0 w 14763"/>
                      <a:gd name="connsiteY1" fmla="*/ 19526 h 19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63" h="19526">
                        <a:moveTo>
                          <a:pt x="14764" y="0"/>
                        </a:moveTo>
                        <a:lnTo>
                          <a:pt x="0" y="19526"/>
                        </a:lnTo>
                      </a:path>
                    </a:pathLst>
                  </a:custGeom>
                  <a:ln w="9525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32" name="Freeform: Shape 131">
                    <a:extLst>
                      <a:ext uri="{FF2B5EF4-FFF2-40B4-BE49-F238E27FC236}">
                        <a16:creationId xmlns:a16="http://schemas.microsoft.com/office/drawing/2014/main" id="{246274FC-D924-4D94-A7FD-B37C2B308E29}"/>
                      </a:ext>
                    </a:extLst>
                  </p:cNvPr>
                  <p:cNvSpPr/>
                  <p:nvPr/>
                </p:nvSpPr>
                <p:spPr>
                  <a:xfrm>
                    <a:off x="5874924" y="3328891"/>
                    <a:ext cx="14763" cy="19526"/>
                  </a:xfrm>
                  <a:custGeom>
                    <a:avLst/>
                    <a:gdLst>
                      <a:gd name="connsiteX0" fmla="*/ 14764 w 14763"/>
                      <a:gd name="connsiteY0" fmla="*/ 0 h 19526"/>
                      <a:gd name="connsiteX1" fmla="*/ 0 w 14763"/>
                      <a:gd name="connsiteY1" fmla="*/ 19526 h 19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63" h="19526">
                        <a:moveTo>
                          <a:pt x="14764" y="0"/>
                        </a:moveTo>
                        <a:lnTo>
                          <a:pt x="0" y="19526"/>
                        </a:lnTo>
                      </a:path>
                    </a:pathLst>
                  </a:custGeom>
                  <a:ln w="9525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33" name="Freeform: Shape 132">
                    <a:extLst>
                      <a:ext uri="{FF2B5EF4-FFF2-40B4-BE49-F238E27FC236}">
                        <a16:creationId xmlns:a16="http://schemas.microsoft.com/office/drawing/2014/main" id="{F7D78EF3-F694-43A3-B154-628CC512AC2D}"/>
                      </a:ext>
                    </a:extLst>
                  </p:cNvPr>
                  <p:cNvSpPr/>
                  <p:nvPr/>
                </p:nvSpPr>
                <p:spPr>
                  <a:xfrm>
                    <a:off x="5921406" y="3359276"/>
                    <a:ext cx="18288" cy="24288"/>
                  </a:xfrm>
                  <a:custGeom>
                    <a:avLst/>
                    <a:gdLst>
                      <a:gd name="connsiteX0" fmla="*/ 18288 w 18288"/>
                      <a:gd name="connsiteY0" fmla="*/ 0 h 24288"/>
                      <a:gd name="connsiteX1" fmla="*/ 0 w 18288"/>
                      <a:gd name="connsiteY1" fmla="*/ 24289 h 242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288" h="24288">
                        <a:moveTo>
                          <a:pt x="18288" y="0"/>
                        </a:moveTo>
                        <a:lnTo>
                          <a:pt x="0" y="24289"/>
                        </a:lnTo>
                      </a:path>
                    </a:pathLst>
                  </a:custGeom>
                  <a:ln w="9525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34" name="Freeform: Shape 133">
                    <a:extLst>
                      <a:ext uri="{FF2B5EF4-FFF2-40B4-BE49-F238E27FC236}">
                        <a16:creationId xmlns:a16="http://schemas.microsoft.com/office/drawing/2014/main" id="{B6C49105-E870-4273-8C04-A591DE7DD50F}"/>
                      </a:ext>
                    </a:extLst>
                  </p:cNvPr>
                  <p:cNvSpPr/>
                  <p:nvPr/>
                </p:nvSpPr>
                <p:spPr>
                  <a:xfrm>
                    <a:off x="5945695" y="3382327"/>
                    <a:ext cx="14763" cy="19621"/>
                  </a:xfrm>
                  <a:custGeom>
                    <a:avLst/>
                    <a:gdLst>
                      <a:gd name="connsiteX0" fmla="*/ 14764 w 14763"/>
                      <a:gd name="connsiteY0" fmla="*/ 0 h 19621"/>
                      <a:gd name="connsiteX1" fmla="*/ 0 w 14763"/>
                      <a:gd name="connsiteY1" fmla="*/ 19621 h 196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63" h="19621">
                        <a:moveTo>
                          <a:pt x="14764" y="0"/>
                        </a:moveTo>
                        <a:lnTo>
                          <a:pt x="0" y="19621"/>
                        </a:lnTo>
                      </a:path>
                    </a:pathLst>
                  </a:custGeom>
                  <a:ln w="9525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35" name="Freeform: Shape 134">
                    <a:extLst>
                      <a:ext uri="{FF2B5EF4-FFF2-40B4-BE49-F238E27FC236}">
                        <a16:creationId xmlns:a16="http://schemas.microsoft.com/office/drawing/2014/main" id="{EF83F2C4-40BD-4A15-8D3A-F53D5C8B0E92}"/>
                      </a:ext>
                    </a:extLst>
                  </p:cNvPr>
                  <p:cNvSpPr/>
                  <p:nvPr/>
                </p:nvSpPr>
                <p:spPr>
                  <a:xfrm>
                    <a:off x="5994844" y="3419474"/>
                    <a:ext cx="14763" cy="19621"/>
                  </a:xfrm>
                  <a:custGeom>
                    <a:avLst/>
                    <a:gdLst>
                      <a:gd name="connsiteX0" fmla="*/ 14764 w 14763"/>
                      <a:gd name="connsiteY0" fmla="*/ 0 h 19621"/>
                      <a:gd name="connsiteX1" fmla="*/ 0 w 14763"/>
                      <a:gd name="connsiteY1" fmla="*/ 19621 h 196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63" h="19621">
                        <a:moveTo>
                          <a:pt x="14764" y="0"/>
                        </a:moveTo>
                        <a:lnTo>
                          <a:pt x="0" y="19621"/>
                        </a:lnTo>
                      </a:path>
                    </a:pathLst>
                  </a:custGeom>
                  <a:ln w="9525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36" name="Freeform: Shape 135">
                    <a:extLst>
                      <a:ext uri="{FF2B5EF4-FFF2-40B4-BE49-F238E27FC236}">
                        <a16:creationId xmlns:a16="http://schemas.microsoft.com/office/drawing/2014/main" id="{39CE288E-1492-4729-805A-987A1DB86A0D}"/>
                      </a:ext>
                    </a:extLst>
                  </p:cNvPr>
                  <p:cNvSpPr/>
                  <p:nvPr/>
                </p:nvSpPr>
                <p:spPr>
                  <a:xfrm>
                    <a:off x="5969983" y="3400710"/>
                    <a:ext cx="14763" cy="19526"/>
                  </a:xfrm>
                  <a:custGeom>
                    <a:avLst/>
                    <a:gdLst>
                      <a:gd name="connsiteX0" fmla="*/ 14764 w 14763"/>
                      <a:gd name="connsiteY0" fmla="*/ 0 h 19526"/>
                      <a:gd name="connsiteX1" fmla="*/ 0 w 14763"/>
                      <a:gd name="connsiteY1" fmla="*/ 19526 h 19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63" h="19526">
                        <a:moveTo>
                          <a:pt x="14764" y="0"/>
                        </a:moveTo>
                        <a:lnTo>
                          <a:pt x="0" y="19526"/>
                        </a:lnTo>
                      </a:path>
                    </a:pathLst>
                  </a:custGeom>
                  <a:ln w="9525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grpSp>
              <p:nvGrpSpPr>
                <p:cNvPr id="137" name="Graphic 53">
                  <a:extLst>
                    <a:ext uri="{FF2B5EF4-FFF2-40B4-BE49-F238E27FC236}">
                      <a16:creationId xmlns:a16="http://schemas.microsoft.com/office/drawing/2014/main" id="{5E20D5EF-8789-4BD7-B4CD-C6F09AEF99B6}"/>
                    </a:ext>
                  </a:extLst>
                </p:cNvPr>
                <p:cNvGrpSpPr/>
                <p:nvPr/>
              </p:nvGrpSpPr>
              <p:grpSpPr>
                <a:xfrm>
                  <a:off x="6018466" y="3432619"/>
                  <a:ext cx="256032" cy="206502"/>
                  <a:chOff x="6018466" y="3432619"/>
                  <a:chExt cx="256032" cy="206502"/>
                </a:xfrm>
              </p:grpSpPr>
              <p:sp>
                <p:nvSpPr>
                  <p:cNvPr id="138" name="Freeform: Shape 137">
                    <a:extLst>
                      <a:ext uri="{FF2B5EF4-FFF2-40B4-BE49-F238E27FC236}">
                        <a16:creationId xmlns:a16="http://schemas.microsoft.com/office/drawing/2014/main" id="{D5AF5EBC-0307-450C-AF37-C4786E9E7431}"/>
                      </a:ext>
                    </a:extLst>
                  </p:cNvPr>
                  <p:cNvSpPr/>
                  <p:nvPr/>
                </p:nvSpPr>
                <p:spPr>
                  <a:xfrm>
                    <a:off x="6018466" y="3432619"/>
                    <a:ext cx="18288" cy="24193"/>
                  </a:xfrm>
                  <a:custGeom>
                    <a:avLst/>
                    <a:gdLst>
                      <a:gd name="connsiteX0" fmla="*/ 18288 w 18288"/>
                      <a:gd name="connsiteY0" fmla="*/ 0 h 24193"/>
                      <a:gd name="connsiteX1" fmla="*/ 0 w 18288"/>
                      <a:gd name="connsiteY1" fmla="*/ 24194 h 241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288" h="24193">
                        <a:moveTo>
                          <a:pt x="18288" y="0"/>
                        </a:moveTo>
                        <a:lnTo>
                          <a:pt x="0" y="24194"/>
                        </a:lnTo>
                      </a:path>
                    </a:pathLst>
                  </a:custGeom>
                  <a:ln w="9525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39" name="Freeform: Shape 138">
                    <a:extLst>
                      <a:ext uri="{FF2B5EF4-FFF2-40B4-BE49-F238E27FC236}">
                        <a16:creationId xmlns:a16="http://schemas.microsoft.com/office/drawing/2014/main" id="{C88F1B3D-94B3-4BC6-A3EB-546DD6C87050}"/>
                      </a:ext>
                    </a:extLst>
                  </p:cNvPr>
                  <p:cNvSpPr/>
                  <p:nvPr/>
                </p:nvSpPr>
                <p:spPr>
                  <a:xfrm>
                    <a:off x="6042754" y="3455669"/>
                    <a:ext cx="14763" cy="19526"/>
                  </a:xfrm>
                  <a:custGeom>
                    <a:avLst/>
                    <a:gdLst>
                      <a:gd name="connsiteX0" fmla="*/ 14764 w 14763"/>
                      <a:gd name="connsiteY0" fmla="*/ 0 h 19526"/>
                      <a:gd name="connsiteX1" fmla="*/ 0 w 14763"/>
                      <a:gd name="connsiteY1" fmla="*/ 19526 h 19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63" h="19526">
                        <a:moveTo>
                          <a:pt x="14764" y="0"/>
                        </a:moveTo>
                        <a:lnTo>
                          <a:pt x="0" y="19526"/>
                        </a:lnTo>
                      </a:path>
                    </a:pathLst>
                  </a:custGeom>
                  <a:ln w="9525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40" name="Freeform: Shape 139">
                    <a:extLst>
                      <a:ext uri="{FF2B5EF4-FFF2-40B4-BE49-F238E27FC236}">
                        <a16:creationId xmlns:a16="http://schemas.microsoft.com/office/drawing/2014/main" id="{ACD42F81-AB43-49D2-9596-E3450B58C719}"/>
                      </a:ext>
                    </a:extLst>
                  </p:cNvPr>
                  <p:cNvSpPr/>
                  <p:nvPr/>
                </p:nvSpPr>
                <p:spPr>
                  <a:xfrm>
                    <a:off x="6091903" y="3492817"/>
                    <a:ext cx="14763" cy="19526"/>
                  </a:xfrm>
                  <a:custGeom>
                    <a:avLst/>
                    <a:gdLst>
                      <a:gd name="connsiteX0" fmla="*/ 14764 w 14763"/>
                      <a:gd name="connsiteY0" fmla="*/ 0 h 19526"/>
                      <a:gd name="connsiteX1" fmla="*/ 0 w 14763"/>
                      <a:gd name="connsiteY1" fmla="*/ 19526 h 19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63" h="19526">
                        <a:moveTo>
                          <a:pt x="14764" y="0"/>
                        </a:moveTo>
                        <a:lnTo>
                          <a:pt x="0" y="19526"/>
                        </a:lnTo>
                      </a:path>
                    </a:pathLst>
                  </a:custGeom>
                  <a:ln w="9525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41" name="Freeform: Shape 140">
                    <a:extLst>
                      <a:ext uri="{FF2B5EF4-FFF2-40B4-BE49-F238E27FC236}">
                        <a16:creationId xmlns:a16="http://schemas.microsoft.com/office/drawing/2014/main" id="{8DB994F6-CCA8-4E18-9EEA-D055C9EEF13F}"/>
                      </a:ext>
                    </a:extLst>
                  </p:cNvPr>
                  <p:cNvSpPr/>
                  <p:nvPr/>
                </p:nvSpPr>
                <p:spPr>
                  <a:xfrm>
                    <a:off x="6066948" y="3473957"/>
                    <a:ext cx="14763" cy="19526"/>
                  </a:xfrm>
                  <a:custGeom>
                    <a:avLst/>
                    <a:gdLst>
                      <a:gd name="connsiteX0" fmla="*/ 14764 w 14763"/>
                      <a:gd name="connsiteY0" fmla="*/ 0 h 19526"/>
                      <a:gd name="connsiteX1" fmla="*/ 0 w 14763"/>
                      <a:gd name="connsiteY1" fmla="*/ 19526 h 19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63" h="19526">
                        <a:moveTo>
                          <a:pt x="14764" y="0"/>
                        </a:moveTo>
                        <a:lnTo>
                          <a:pt x="0" y="19526"/>
                        </a:lnTo>
                      </a:path>
                    </a:pathLst>
                  </a:custGeom>
                  <a:ln w="9525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42" name="Freeform: Shape 141">
                    <a:extLst>
                      <a:ext uri="{FF2B5EF4-FFF2-40B4-BE49-F238E27FC236}">
                        <a16:creationId xmlns:a16="http://schemas.microsoft.com/office/drawing/2014/main" id="{80FF1AED-FA3B-4247-998C-477409826BEF}"/>
                      </a:ext>
                    </a:extLst>
                  </p:cNvPr>
                  <p:cNvSpPr/>
                  <p:nvPr/>
                </p:nvSpPr>
                <p:spPr>
                  <a:xfrm>
                    <a:off x="6113430" y="3504342"/>
                    <a:ext cx="18383" cy="24288"/>
                  </a:xfrm>
                  <a:custGeom>
                    <a:avLst/>
                    <a:gdLst>
                      <a:gd name="connsiteX0" fmla="*/ 18383 w 18383"/>
                      <a:gd name="connsiteY0" fmla="*/ 0 h 24288"/>
                      <a:gd name="connsiteX1" fmla="*/ 0 w 18383"/>
                      <a:gd name="connsiteY1" fmla="*/ 24289 h 242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383" h="24288">
                        <a:moveTo>
                          <a:pt x="18383" y="0"/>
                        </a:moveTo>
                        <a:lnTo>
                          <a:pt x="0" y="24289"/>
                        </a:lnTo>
                      </a:path>
                    </a:pathLst>
                  </a:custGeom>
                  <a:ln w="9525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43" name="Freeform: Shape 142">
                    <a:extLst>
                      <a:ext uri="{FF2B5EF4-FFF2-40B4-BE49-F238E27FC236}">
                        <a16:creationId xmlns:a16="http://schemas.microsoft.com/office/drawing/2014/main" id="{EEA6290C-22EE-48C6-8672-FD8C9A00D4F7}"/>
                      </a:ext>
                    </a:extLst>
                  </p:cNvPr>
                  <p:cNvSpPr/>
                  <p:nvPr/>
                </p:nvSpPr>
                <p:spPr>
                  <a:xfrm>
                    <a:off x="6137719" y="3527392"/>
                    <a:ext cx="14763" cy="19621"/>
                  </a:xfrm>
                  <a:custGeom>
                    <a:avLst/>
                    <a:gdLst>
                      <a:gd name="connsiteX0" fmla="*/ 14764 w 14763"/>
                      <a:gd name="connsiteY0" fmla="*/ 0 h 19621"/>
                      <a:gd name="connsiteX1" fmla="*/ 0 w 14763"/>
                      <a:gd name="connsiteY1" fmla="*/ 19621 h 196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63" h="19621">
                        <a:moveTo>
                          <a:pt x="14764" y="0"/>
                        </a:moveTo>
                        <a:lnTo>
                          <a:pt x="0" y="19621"/>
                        </a:lnTo>
                      </a:path>
                    </a:pathLst>
                  </a:custGeom>
                  <a:ln w="9525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44" name="Freeform: Shape 143">
                    <a:extLst>
                      <a:ext uri="{FF2B5EF4-FFF2-40B4-BE49-F238E27FC236}">
                        <a16:creationId xmlns:a16="http://schemas.microsoft.com/office/drawing/2014/main" id="{27C45E90-88A3-49CE-BD70-CDA3ABB16D5C}"/>
                      </a:ext>
                    </a:extLst>
                  </p:cNvPr>
                  <p:cNvSpPr/>
                  <p:nvPr/>
                </p:nvSpPr>
                <p:spPr>
                  <a:xfrm>
                    <a:off x="6186963" y="3564540"/>
                    <a:ext cx="14763" cy="19621"/>
                  </a:xfrm>
                  <a:custGeom>
                    <a:avLst/>
                    <a:gdLst>
                      <a:gd name="connsiteX0" fmla="*/ 14764 w 14763"/>
                      <a:gd name="connsiteY0" fmla="*/ 0 h 19621"/>
                      <a:gd name="connsiteX1" fmla="*/ 0 w 14763"/>
                      <a:gd name="connsiteY1" fmla="*/ 19622 h 196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63" h="19621">
                        <a:moveTo>
                          <a:pt x="14764" y="0"/>
                        </a:moveTo>
                        <a:lnTo>
                          <a:pt x="0" y="19622"/>
                        </a:lnTo>
                      </a:path>
                    </a:pathLst>
                  </a:custGeom>
                  <a:ln w="9525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45" name="Freeform: Shape 144">
                    <a:extLst>
                      <a:ext uri="{FF2B5EF4-FFF2-40B4-BE49-F238E27FC236}">
                        <a16:creationId xmlns:a16="http://schemas.microsoft.com/office/drawing/2014/main" id="{CDF35DE1-BC02-41A1-95C5-D634D33B4060}"/>
                      </a:ext>
                    </a:extLst>
                  </p:cNvPr>
                  <p:cNvSpPr/>
                  <p:nvPr/>
                </p:nvSpPr>
                <p:spPr>
                  <a:xfrm>
                    <a:off x="6162007" y="3545776"/>
                    <a:ext cx="14763" cy="19526"/>
                  </a:xfrm>
                  <a:custGeom>
                    <a:avLst/>
                    <a:gdLst>
                      <a:gd name="connsiteX0" fmla="*/ 14764 w 14763"/>
                      <a:gd name="connsiteY0" fmla="*/ 0 h 19526"/>
                      <a:gd name="connsiteX1" fmla="*/ 0 w 14763"/>
                      <a:gd name="connsiteY1" fmla="*/ 19526 h 19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63" h="19526">
                        <a:moveTo>
                          <a:pt x="14764" y="0"/>
                        </a:moveTo>
                        <a:lnTo>
                          <a:pt x="0" y="19526"/>
                        </a:lnTo>
                      </a:path>
                    </a:pathLst>
                  </a:custGeom>
                  <a:ln w="9525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46" name="Freeform: Shape 145">
                    <a:extLst>
                      <a:ext uri="{FF2B5EF4-FFF2-40B4-BE49-F238E27FC236}">
                        <a16:creationId xmlns:a16="http://schemas.microsoft.com/office/drawing/2014/main" id="{DDF7F1B5-3637-4BF1-80A4-F6B12EFDF455}"/>
                      </a:ext>
                    </a:extLst>
                  </p:cNvPr>
                  <p:cNvSpPr/>
                  <p:nvPr/>
                </p:nvSpPr>
                <p:spPr>
                  <a:xfrm>
                    <a:off x="6211156" y="3578161"/>
                    <a:ext cx="18287" cy="24288"/>
                  </a:xfrm>
                  <a:custGeom>
                    <a:avLst/>
                    <a:gdLst>
                      <a:gd name="connsiteX0" fmla="*/ 18288 w 18287"/>
                      <a:gd name="connsiteY0" fmla="*/ 0 h 24288"/>
                      <a:gd name="connsiteX1" fmla="*/ 0 w 18287"/>
                      <a:gd name="connsiteY1" fmla="*/ 24289 h 242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287" h="24288">
                        <a:moveTo>
                          <a:pt x="18288" y="0"/>
                        </a:moveTo>
                        <a:lnTo>
                          <a:pt x="0" y="24289"/>
                        </a:lnTo>
                      </a:path>
                    </a:pathLst>
                  </a:custGeom>
                  <a:ln w="9525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47" name="Freeform: Shape 146">
                    <a:extLst>
                      <a:ext uri="{FF2B5EF4-FFF2-40B4-BE49-F238E27FC236}">
                        <a16:creationId xmlns:a16="http://schemas.microsoft.com/office/drawing/2014/main" id="{BD94D3C9-9AB2-4758-A3CE-CB50BEE746D8}"/>
                      </a:ext>
                    </a:extLst>
                  </p:cNvPr>
                  <p:cNvSpPr/>
                  <p:nvPr/>
                </p:nvSpPr>
                <p:spPr>
                  <a:xfrm>
                    <a:off x="6235445" y="3601211"/>
                    <a:ext cx="14763" cy="19526"/>
                  </a:xfrm>
                  <a:custGeom>
                    <a:avLst/>
                    <a:gdLst>
                      <a:gd name="connsiteX0" fmla="*/ 14764 w 14763"/>
                      <a:gd name="connsiteY0" fmla="*/ 0 h 19526"/>
                      <a:gd name="connsiteX1" fmla="*/ 0 w 14763"/>
                      <a:gd name="connsiteY1" fmla="*/ 19526 h 19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63" h="19526">
                        <a:moveTo>
                          <a:pt x="14764" y="0"/>
                        </a:moveTo>
                        <a:lnTo>
                          <a:pt x="0" y="19526"/>
                        </a:lnTo>
                      </a:path>
                    </a:pathLst>
                  </a:custGeom>
                  <a:ln w="9525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48" name="Freeform: Shape 147">
                    <a:extLst>
                      <a:ext uri="{FF2B5EF4-FFF2-40B4-BE49-F238E27FC236}">
                        <a16:creationId xmlns:a16="http://schemas.microsoft.com/office/drawing/2014/main" id="{8988B264-A06C-4FD2-8851-F6DAD7ADDD52}"/>
                      </a:ext>
                    </a:extLst>
                  </p:cNvPr>
                  <p:cNvSpPr/>
                  <p:nvPr/>
                </p:nvSpPr>
                <p:spPr>
                  <a:xfrm>
                    <a:off x="6259734" y="3619594"/>
                    <a:ext cx="14763" cy="19526"/>
                  </a:xfrm>
                  <a:custGeom>
                    <a:avLst/>
                    <a:gdLst>
                      <a:gd name="connsiteX0" fmla="*/ 14764 w 14763"/>
                      <a:gd name="connsiteY0" fmla="*/ 0 h 19526"/>
                      <a:gd name="connsiteX1" fmla="*/ 0 w 14763"/>
                      <a:gd name="connsiteY1" fmla="*/ 19526 h 19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63" h="19526">
                        <a:moveTo>
                          <a:pt x="14764" y="0"/>
                        </a:moveTo>
                        <a:lnTo>
                          <a:pt x="0" y="19526"/>
                        </a:lnTo>
                      </a:path>
                    </a:pathLst>
                  </a:custGeom>
                  <a:ln w="9525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</p:grpSp>
        </p:grpSp>
      </p:grpSp>
      <p:grpSp>
        <p:nvGrpSpPr>
          <p:cNvPr id="253" name="Graphic 837">
            <a:extLst>
              <a:ext uri="{FF2B5EF4-FFF2-40B4-BE49-F238E27FC236}">
                <a16:creationId xmlns:a16="http://schemas.microsoft.com/office/drawing/2014/main" id="{A70F7C4F-2341-441F-BF0A-5E899662CAE0}"/>
              </a:ext>
            </a:extLst>
          </p:cNvPr>
          <p:cNvGrpSpPr/>
          <p:nvPr/>
        </p:nvGrpSpPr>
        <p:grpSpPr>
          <a:xfrm>
            <a:off x="7639865" y="639178"/>
            <a:ext cx="969490" cy="1048470"/>
            <a:chOff x="5681545" y="3195637"/>
            <a:chExt cx="2191520" cy="2054559"/>
          </a:xfrm>
        </p:grpSpPr>
        <p:grpSp>
          <p:nvGrpSpPr>
            <p:cNvPr id="254" name="Graphic 837">
              <a:extLst>
                <a:ext uri="{FF2B5EF4-FFF2-40B4-BE49-F238E27FC236}">
                  <a16:creationId xmlns:a16="http://schemas.microsoft.com/office/drawing/2014/main" id="{98F80D56-1C19-4FFA-A785-B31BBE33B5B7}"/>
                </a:ext>
              </a:extLst>
            </p:cNvPr>
            <p:cNvGrpSpPr/>
            <p:nvPr/>
          </p:nvGrpSpPr>
          <p:grpSpPr>
            <a:xfrm>
              <a:off x="6845610" y="3195637"/>
              <a:ext cx="1027455" cy="1424085"/>
              <a:chOff x="6845610" y="3195637"/>
              <a:chExt cx="1027455" cy="1424085"/>
            </a:xfrm>
          </p:grpSpPr>
          <p:sp>
            <p:nvSpPr>
              <p:cNvPr id="258" name="Freeform: Shape 1069">
                <a:extLst>
                  <a:ext uri="{FF2B5EF4-FFF2-40B4-BE49-F238E27FC236}">
                    <a16:creationId xmlns:a16="http://schemas.microsoft.com/office/drawing/2014/main" id="{E08CD64B-3C1C-4C9E-B920-EFE279C1DA15}"/>
                  </a:ext>
                </a:extLst>
              </p:cNvPr>
              <p:cNvSpPr/>
              <p:nvPr/>
            </p:nvSpPr>
            <p:spPr>
              <a:xfrm>
                <a:off x="6929729" y="3341583"/>
                <a:ext cx="943335" cy="1278138"/>
              </a:xfrm>
              <a:custGeom>
                <a:avLst/>
                <a:gdLst>
                  <a:gd name="connsiteX0" fmla="*/ 939035 w 943335"/>
                  <a:gd name="connsiteY0" fmla="*/ 860541 h 1278138"/>
                  <a:gd name="connsiteX1" fmla="*/ 909593 w 943335"/>
                  <a:gd name="connsiteY1" fmla="*/ 232169 h 1278138"/>
                  <a:gd name="connsiteX2" fmla="*/ 907490 w 943335"/>
                  <a:gd name="connsiteY2" fmla="*/ 191371 h 1278138"/>
                  <a:gd name="connsiteX3" fmla="*/ 898658 w 943335"/>
                  <a:gd name="connsiteY3" fmla="*/ 0 h 1278138"/>
                  <a:gd name="connsiteX4" fmla="*/ 246312 w 943335"/>
                  <a:gd name="connsiteY4" fmla="*/ 234272 h 1278138"/>
                  <a:gd name="connsiteX5" fmla="*/ 254724 w 943335"/>
                  <a:gd name="connsiteY5" fmla="*/ 417232 h 1278138"/>
                  <a:gd name="connsiteX6" fmla="*/ 257248 w 943335"/>
                  <a:gd name="connsiteY6" fmla="*/ 466442 h 1278138"/>
                  <a:gd name="connsiteX7" fmla="*/ 279539 w 943335"/>
                  <a:gd name="connsiteY7" fmla="*/ 936248 h 1278138"/>
                  <a:gd name="connsiteX8" fmla="*/ 74709 w 943335"/>
                  <a:gd name="connsiteY8" fmla="*/ 981252 h 1278138"/>
                  <a:gd name="connsiteX9" fmla="*/ 34752 w 943335"/>
                  <a:gd name="connsiteY9" fmla="*/ 1231507 h 1278138"/>
                  <a:gd name="connsiteX10" fmla="*/ 287951 w 943335"/>
                  <a:gd name="connsiteY10" fmla="*/ 1220992 h 1278138"/>
                  <a:gd name="connsiteX11" fmla="*/ 353144 w 943335"/>
                  <a:gd name="connsiteY11" fmla="*/ 1011955 h 1278138"/>
                  <a:gd name="connsiteX12" fmla="*/ 327487 w 943335"/>
                  <a:gd name="connsiteY12" fmla="*/ 465600 h 1278138"/>
                  <a:gd name="connsiteX13" fmla="*/ 843139 w 943335"/>
                  <a:gd name="connsiteY13" fmla="*/ 287267 h 1278138"/>
                  <a:gd name="connsiteX14" fmla="*/ 865851 w 943335"/>
                  <a:gd name="connsiteY14" fmla="*/ 768430 h 1278138"/>
                  <a:gd name="connsiteX15" fmla="*/ 656394 w 943335"/>
                  <a:gd name="connsiteY15" fmla="*/ 811331 h 1278138"/>
                  <a:gd name="connsiteX16" fmla="*/ 616437 w 943335"/>
                  <a:gd name="connsiteY16" fmla="*/ 1061586 h 1278138"/>
                  <a:gd name="connsiteX17" fmla="*/ 869636 w 943335"/>
                  <a:gd name="connsiteY17" fmla="*/ 1051071 h 1278138"/>
                  <a:gd name="connsiteX18" fmla="*/ 939035 w 943335"/>
                  <a:gd name="connsiteY18" fmla="*/ 860541 h 12781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943335" h="1278138">
                    <a:moveTo>
                      <a:pt x="939035" y="860541"/>
                    </a:moveTo>
                    <a:lnTo>
                      <a:pt x="909593" y="232169"/>
                    </a:lnTo>
                    <a:lnTo>
                      <a:pt x="907490" y="191371"/>
                    </a:lnTo>
                    <a:lnTo>
                      <a:pt x="898658" y="0"/>
                    </a:lnTo>
                    <a:lnTo>
                      <a:pt x="246312" y="234272"/>
                    </a:lnTo>
                    <a:lnTo>
                      <a:pt x="254724" y="417232"/>
                    </a:lnTo>
                    <a:lnTo>
                      <a:pt x="257248" y="466442"/>
                    </a:lnTo>
                    <a:lnTo>
                      <a:pt x="279539" y="936248"/>
                    </a:lnTo>
                    <a:cubicBezTo>
                      <a:pt x="218553" y="910171"/>
                      <a:pt x="136957" y="925733"/>
                      <a:pt x="74709" y="981252"/>
                    </a:cubicBezTo>
                    <a:cubicBezTo>
                      <a:pt x="-6466" y="1053174"/>
                      <a:pt x="-24131" y="1165473"/>
                      <a:pt x="34752" y="1231507"/>
                    </a:cubicBezTo>
                    <a:cubicBezTo>
                      <a:pt x="93636" y="1297540"/>
                      <a:pt x="207197" y="1292914"/>
                      <a:pt x="287951" y="1220992"/>
                    </a:cubicBezTo>
                    <a:cubicBezTo>
                      <a:pt x="353564" y="1162529"/>
                      <a:pt x="377959" y="1077568"/>
                      <a:pt x="353144" y="1011955"/>
                    </a:cubicBezTo>
                    <a:lnTo>
                      <a:pt x="327487" y="465600"/>
                    </a:lnTo>
                    <a:lnTo>
                      <a:pt x="843139" y="287267"/>
                    </a:lnTo>
                    <a:lnTo>
                      <a:pt x="865851" y="768430"/>
                    </a:lnTo>
                    <a:cubicBezTo>
                      <a:pt x="804444" y="739829"/>
                      <a:pt x="720324" y="754550"/>
                      <a:pt x="656394" y="811331"/>
                    </a:cubicBezTo>
                    <a:cubicBezTo>
                      <a:pt x="575219" y="883253"/>
                      <a:pt x="557554" y="995552"/>
                      <a:pt x="616437" y="1061586"/>
                    </a:cubicBezTo>
                    <a:cubicBezTo>
                      <a:pt x="675321" y="1127619"/>
                      <a:pt x="788882" y="1122993"/>
                      <a:pt x="869636" y="1051071"/>
                    </a:cubicBezTo>
                    <a:cubicBezTo>
                      <a:pt x="928940" y="998076"/>
                      <a:pt x="954176" y="922789"/>
                      <a:pt x="939035" y="860541"/>
                    </a:cubicBezTo>
                    <a:close/>
                  </a:path>
                </a:pathLst>
              </a:custGeom>
              <a:solidFill>
                <a:srgbClr val="DC755A">
                  <a:alpha val="43000"/>
                </a:srgbClr>
              </a:solidFill>
              <a:ln w="4204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59" name="Freeform: Shape 1070">
                <a:extLst>
                  <a:ext uri="{FF2B5EF4-FFF2-40B4-BE49-F238E27FC236}">
                    <a16:creationId xmlns:a16="http://schemas.microsoft.com/office/drawing/2014/main" id="{B3355AF7-30EB-465C-B73F-3823DA7ED00A}"/>
                  </a:ext>
                </a:extLst>
              </p:cNvPr>
              <p:cNvSpPr/>
              <p:nvPr/>
            </p:nvSpPr>
            <p:spPr>
              <a:xfrm>
                <a:off x="6845610" y="3195637"/>
                <a:ext cx="943329" cy="1278138"/>
              </a:xfrm>
              <a:custGeom>
                <a:avLst/>
                <a:gdLst>
                  <a:gd name="connsiteX0" fmla="*/ 939035 w 943329"/>
                  <a:gd name="connsiteY0" fmla="*/ 860540 h 1278138"/>
                  <a:gd name="connsiteX1" fmla="*/ 909593 w 943329"/>
                  <a:gd name="connsiteY1" fmla="*/ 232169 h 1278138"/>
                  <a:gd name="connsiteX2" fmla="*/ 907490 w 943329"/>
                  <a:gd name="connsiteY2" fmla="*/ 191371 h 1278138"/>
                  <a:gd name="connsiteX3" fmla="*/ 898658 w 943329"/>
                  <a:gd name="connsiteY3" fmla="*/ 0 h 1278138"/>
                  <a:gd name="connsiteX4" fmla="*/ 246312 w 943329"/>
                  <a:gd name="connsiteY4" fmla="*/ 234272 h 1278138"/>
                  <a:gd name="connsiteX5" fmla="*/ 254724 w 943329"/>
                  <a:gd name="connsiteY5" fmla="*/ 417232 h 1278138"/>
                  <a:gd name="connsiteX6" fmla="*/ 257248 w 943329"/>
                  <a:gd name="connsiteY6" fmla="*/ 466442 h 1278138"/>
                  <a:gd name="connsiteX7" fmla="*/ 279539 w 943329"/>
                  <a:gd name="connsiteY7" fmla="*/ 936248 h 1278138"/>
                  <a:gd name="connsiteX8" fmla="*/ 74709 w 943329"/>
                  <a:gd name="connsiteY8" fmla="*/ 981252 h 1278138"/>
                  <a:gd name="connsiteX9" fmla="*/ 34752 w 943329"/>
                  <a:gd name="connsiteY9" fmla="*/ 1231507 h 1278138"/>
                  <a:gd name="connsiteX10" fmla="*/ 287951 w 943329"/>
                  <a:gd name="connsiteY10" fmla="*/ 1220992 h 1278138"/>
                  <a:gd name="connsiteX11" fmla="*/ 353144 w 943329"/>
                  <a:gd name="connsiteY11" fmla="*/ 1011955 h 1278138"/>
                  <a:gd name="connsiteX12" fmla="*/ 327487 w 943329"/>
                  <a:gd name="connsiteY12" fmla="*/ 465600 h 1278138"/>
                  <a:gd name="connsiteX13" fmla="*/ 842298 w 943329"/>
                  <a:gd name="connsiteY13" fmla="*/ 288109 h 1278138"/>
                  <a:gd name="connsiteX14" fmla="*/ 865010 w 943329"/>
                  <a:gd name="connsiteY14" fmla="*/ 769271 h 1278138"/>
                  <a:gd name="connsiteX15" fmla="*/ 655553 w 943329"/>
                  <a:gd name="connsiteY15" fmla="*/ 812172 h 1278138"/>
                  <a:gd name="connsiteX16" fmla="*/ 615596 w 943329"/>
                  <a:gd name="connsiteY16" fmla="*/ 1062427 h 1278138"/>
                  <a:gd name="connsiteX17" fmla="*/ 868795 w 943329"/>
                  <a:gd name="connsiteY17" fmla="*/ 1051912 h 1278138"/>
                  <a:gd name="connsiteX18" fmla="*/ 939035 w 943329"/>
                  <a:gd name="connsiteY18" fmla="*/ 860540 h 12781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943329" h="1278138">
                    <a:moveTo>
                      <a:pt x="939035" y="860540"/>
                    </a:moveTo>
                    <a:lnTo>
                      <a:pt x="909593" y="232169"/>
                    </a:lnTo>
                    <a:lnTo>
                      <a:pt x="907490" y="191371"/>
                    </a:lnTo>
                    <a:lnTo>
                      <a:pt x="898658" y="0"/>
                    </a:lnTo>
                    <a:lnTo>
                      <a:pt x="246312" y="234272"/>
                    </a:lnTo>
                    <a:lnTo>
                      <a:pt x="254724" y="417232"/>
                    </a:lnTo>
                    <a:lnTo>
                      <a:pt x="257248" y="466442"/>
                    </a:lnTo>
                    <a:lnTo>
                      <a:pt x="279539" y="936248"/>
                    </a:lnTo>
                    <a:cubicBezTo>
                      <a:pt x="218553" y="910171"/>
                      <a:pt x="136957" y="925733"/>
                      <a:pt x="74709" y="981252"/>
                    </a:cubicBezTo>
                    <a:cubicBezTo>
                      <a:pt x="-6466" y="1053174"/>
                      <a:pt x="-24131" y="1165473"/>
                      <a:pt x="34752" y="1231507"/>
                    </a:cubicBezTo>
                    <a:cubicBezTo>
                      <a:pt x="93636" y="1297540"/>
                      <a:pt x="207197" y="1292914"/>
                      <a:pt x="287951" y="1220992"/>
                    </a:cubicBezTo>
                    <a:cubicBezTo>
                      <a:pt x="353564" y="1162529"/>
                      <a:pt x="377959" y="1077568"/>
                      <a:pt x="353144" y="1011955"/>
                    </a:cubicBezTo>
                    <a:lnTo>
                      <a:pt x="327487" y="465600"/>
                    </a:lnTo>
                    <a:lnTo>
                      <a:pt x="842298" y="288109"/>
                    </a:lnTo>
                    <a:lnTo>
                      <a:pt x="865010" y="769271"/>
                    </a:lnTo>
                    <a:cubicBezTo>
                      <a:pt x="803603" y="740671"/>
                      <a:pt x="719483" y="755391"/>
                      <a:pt x="655553" y="812172"/>
                    </a:cubicBezTo>
                    <a:cubicBezTo>
                      <a:pt x="574378" y="884094"/>
                      <a:pt x="556712" y="996393"/>
                      <a:pt x="615596" y="1062427"/>
                    </a:cubicBezTo>
                    <a:cubicBezTo>
                      <a:pt x="674479" y="1128461"/>
                      <a:pt x="788041" y="1123834"/>
                      <a:pt x="868795" y="1051912"/>
                    </a:cubicBezTo>
                    <a:cubicBezTo>
                      <a:pt x="928940" y="998496"/>
                      <a:pt x="954176" y="923209"/>
                      <a:pt x="939035" y="860540"/>
                    </a:cubicBezTo>
                    <a:close/>
                  </a:path>
                </a:pathLst>
              </a:custGeom>
              <a:solidFill>
                <a:srgbClr val="D75903"/>
              </a:solidFill>
              <a:ln w="4204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 dirty="0"/>
              </a:p>
            </p:txBody>
          </p:sp>
        </p:grpSp>
        <p:grpSp>
          <p:nvGrpSpPr>
            <p:cNvPr id="255" name="Graphic 837">
              <a:extLst>
                <a:ext uri="{FF2B5EF4-FFF2-40B4-BE49-F238E27FC236}">
                  <a16:creationId xmlns:a16="http://schemas.microsoft.com/office/drawing/2014/main" id="{48C0670C-DE04-47FD-8173-85829F8B6C75}"/>
                </a:ext>
              </a:extLst>
            </p:cNvPr>
            <p:cNvGrpSpPr/>
            <p:nvPr/>
          </p:nvGrpSpPr>
          <p:grpSpPr>
            <a:xfrm>
              <a:off x="5681545" y="3873218"/>
              <a:ext cx="837945" cy="1376978"/>
              <a:chOff x="5681545" y="3873218"/>
              <a:chExt cx="837945" cy="1376978"/>
            </a:xfrm>
          </p:grpSpPr>
          <p:sp>
            <p:nvSpPr>
              <p:cNvPr id="256" name="Freeform: Shape 1067">
                <a:extLst>
                  <a:ext uri="{FF2B5EF4-FFF2-40B4-BE49-F238E27FC236}">
                    <a16:creationId xmlns:a16="http://schemas.microsoft.com/office/drawing/2014/main" id="{A0207808-27B7-4D80-812E-B0AF2B706F34}"/>
                  </a:ext>
                </a:extLst>
              </p:cNvPr>
              <p:cNvSpPr/>
              <p:nvPr/>
            </p:nvSpPr>
            <p:spPr>
              <a:xfrm>
                <a:off x="5765690" y="4018744"/>
                <a:ext cx="753799" cy="1231452"/>
              </a:xfrm>
              <a:custGeom>
                <a:avLst/>
                <a:gdLst>
                  <a:gd name="connsiteX0" fmla="*/ 34579 w 753799"/>
                  <a:gd name="connsiteY0" fmla="*/ 1184821 h 1231452"/>
                  <a:gd name="connsiteX1" fmla="*/ 287779 w 753799"/>
                  <a:gd name="connsiteY1" fmla="*/ 1174306 h 1231452"/>
                  <a:gd name="connsiteX2" fmla="*/ 352971 w 753799"/>
                  <a:gd name="connsiteY2" fmla="*/ 965269 h 1231452"/>
                  <a:gd name="connsiteX3" fmla="*/ 327735 w 753799"/>
                  <a:gd name="connsiteY3" fmla="*/ 418914 h 1231452"/>
                  <a:gd name="connsiteX4" fmla="*/ 753800 w 753799"/>
                  <a:gd name="connsiteY4" fmla="*/ 266238 h 1231452"/>
                  <a:gd name="connsiteX5" fmla="*/ 751276 w 753799"/>
                  <a:gd name="connsiteY5" fmla="*/ 0 h 1231452"/>
                  <a:gd name="connsiteX6" fmla="*/ 246981 w 753799"/>
                  <a:gd name="connsiteY6" fmla="*/ 187165 h 1231452"/>
                  <a:gd name="connsiteX7" fmla="*/ 255393 w 753799"/>
                  <a:gd name="connsiteY7" fmla="*/ 370125 h 1231452"/>
                  <a:gd name="connsiteX8" fmla="*/ 257916 w 753799"/>
                  <a:gd name="connsiteY8" fmla="*/ 419335 h 1231452"/>
                  <a:gd name="connsiteX9" fmla="*/ 280208 w 753799"/>
                  <a:gd name="connsiteY9" fmla="*/ 889141 h 1231452"/>
                  <a:gd name="connsiteX10" fmla="*/ 75377 w 753799"/>
                  <a:gd name="connsiteY10" fmla="*/ 934145 h 1231452"/>
                  <a:gd name="connsiteX11" fmla="*/ 34579 w 753799"/>
                  <a:gd name="connsiteY11" fmla="*/ 1184821 h 12314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53799" h="1231452">
                    <a:moveTo>
                      <a:pt x="34579" y="1184821"/>
                    </a:moveTo>
                    <a:cubicBezTo>
                      <a:pt x="93463" y="1250854"/>
                      <a:pt x="207024" y="1246228"/>
                      <a:pt x="287779" y="1174306"/>
                    </a:cubicBezTo>
                    <a:cubicBezTo>
                      <a:pt x="353812" y="1115843"/>
                      <a:pt x="377786" y="1030882"/>
                      <a:pt x="352971" y="965269"/>
                    </a:cubicBezTo>
                    <a:lnTo>
                      <a:pt x="327735" y="418914"/>
                    </a:lnTo>
                    <a:lnTo>
                      <a:pt x="753800" y="266238"/>
                    </a:lnTo>
                    <a:lnTo>
                      <a:pt x="751276" y="0"/>
                    </a:lnTo>
                    <a:lnTo>
                      <a:pt x="246981" y="187165"/>
                    </a:lnTo>
                    <a:lnTo>
                      <a:pt x="255393" y="370125"/>
                    </a:lnTo>
                    <a:lnTo>
                      <a:pt x="257916" y="419335"/>
                    </a:lnTo>
                    <a:lnTo>
                      <a:pt x="280208" y="889141"/>
                    </a:lnTo>
                    <a:cubicBezTo>
                      <a:pt x="219221" y="863064"/>
                      <a:pt x="137626" y="878626"/>
                      <a:pt x="75377" y="934145"/>
                    </a:cubicBezTo>
                    <a:cubicBezTo>
                      <a:pt x="-6218" y="1006488"/>
                      <a:pt x="-24304" y="1118366"/>
                      <a:pt x="34579" y="1184821"/>
                    </a:cubicBezTo>
                    <a:close/>
                  </a:path>
                </a:pathLst>
              </a:custGeom>
              <a:solidFill>
                <a:srgbClr val="DC755A">
                  <a:alpha val="43000"/>
                </a:srgbClr>
              </a:solidFill>
              <a:ln w="4204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57" name="Freeform: Shape 1068">
                <a:extLst>
                  <a:ext uri="{FF2B5EF4-FFF2-40B4-BE49-F238E27FC236}">
                    <a16:creationId xmlns:a16="http://schemas.microsoft.com/office/drawing/2014/main" id="{35E365B2-E932-47B3-BA06-7215BF7D51A9}"/>
                  </a:ext>
                </a:extLst>
              </p:cNvPr>
              <p:cNvSpPr/>
              <p:nvPr/>
            </p:nvSpPr>
            <p:spPr>
              <a:xfrm>
                <a:off x="5681545" y="3873218"/>
                <a:ext cx="753825" cy="1231031"/>
              </a:xfrm>
              <a:custGeom>
                <a:avLst/>
                <a:gdLst>
                  <a:gd name="connsiteX0" fmla="*/ 34606 w 753825"/>
                  <a:gd name="connsiteY0" fmla="*/ 1184400 h 1231031"/>
                  <a:gd name="connsiteX1" fmla="*/ 287805 w 753825"/>
                  <a:gd name="connsiteY1" fmla="*/ 1173885 h 1231031"/>
                  <a:gd name="connsiteX2" fmla="*/ 352997 w 753825"/>
                  <a:gd name="connsiteY2" fmla="*/ 964848 h 1231031"/>
                  <a:gd name="connsiteX3" fmla="*/ 327761 w 753825"/>
                  <a:gd name="connsiteY3" fmla="*/ 418914 h 1231031"/>
                  <a:gd name="connsiteX4" fmla="*/ 753826 w 753825"/>
                  <a:gd name="connsiteY4" fmla="*/ 266238 h 1231031"/>
                  <a:gd name="connsiteX5" fmla="*/ 751302 w 753825"/>
                  <a:gd name="connsiteY5" fmla="*/ 0 h 1231031"/>
                  <a:gd name="connsiteX6" fmla="*/ 247007 w 753825"/>
                  <a:gd name="connsiteY6" fmla="*/ 186745 h 1231031"/>
                  <a:gd name="connsiteX7" fmla="*/ 255419 w 753825"/>
                  <a:gd name="connsiteY7" fmla="*/ 369704 h 1231031"/>
                  <a:gd name="connsiteX8" fmla="*/ 257942 w 753825"/>
                  <a:gd name="connsiteY8" fmla="*/ 418914 h 1231031"/>
                  <a:gd name="connsiteX9" fmla="*/ 280234 w 753825"/>
                  <a:gd name="connsiteY9" fmla="*/ 888721 h 1231031"/>
                  <a:gd name="connsiteX10" fmla="*/ 74983 w 753825"/>
                  <a:gd name="connsiteY10" fmla="*/ 934145 h 1231031"/>
                  <a:gd name="connsiteX11" fmla="*/ 34606 w 753825"/>
                  <a:gd name="connsiteY11" fmla="*/ 1184400 h 12310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53825" h="1231031">
                    <a:moveTo>
                      <a:pt x="34606" y="1184400"/>
                    </a:moveTo>
                    <a:cubicBezTo>
                      <a:pt x="93489" y="1250434"/>
                      <a:pt x="207050" y="1245807"/>
                      <a:pt x="287805" y="1173885"/>
                    </a:cubicBezTo>
                    <a:cubicBezTo>
                      <a:pt x="353838" y="1115422"/>
                      <a:pt x="377812" y="1030462"/>
                      <a:pt x="352997" y="964848"/>
                    </a:cubicBezTo>
                    <a:lnTo>
                      <a:pt x="327761" y="418914"/>
                    </a:lnTo>
                    <a:lnTo>
                      <a:pt x="753826" y="266238"/>
                    </a:lnTo>
                    <a:lnTo>
                      <a:pt x="751302" y="0"/>
                    </a:lnTo>
                    <a:lnTo>
                      <a:pt x="247007" y="186745"/>
                    </a:lnTo>
                    <a:lnTo>
                      <a:pt x="255419" y="369704"/>
                    </a:lnTo>
                    <a:lnTo>
                      <a:pt x="257942" y="418914"/>
                    </a:lnTo>
                    <a:lnTo>
                      <a:pt x="280234" y="888721"/>
                    </a:lnTo>
                    <a:cubicBezTo>
                      <a:pt x="218827" y="863064"/>
                      <a:pt x="137231" y="878626"/>
                      <a:pt x="74983" y="934145"/>
                    </a:cubicBezTo>
                    <a:cubicBezTo>
                      <a:pt x="-6192" y="1006067"/>
                      <a:pt x="-24278" y="1118366"/>
                      <a:pt x="34606" y="1184400"/>
                    </a:cubicBezTo>
                    <a:close/>
                  </a:path>
                </a:pathLst>
              </a:custGeom>
              <a:solidFill>
                <a:srgbClr val="D75903"/>
              </a:solidFill>
              <a:ln w="4204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</p:grpSp>
      <p:sp>
        <p:nvSpPr>
          <p:cNvPr id="260" name="Graphic 19325">
            <a:extLst>
              <a:ext uri="{FF2B5EF4-FFF2-40B4-BE49-F238E27FC236}">
                <a16:creationId xmlns:a16="http://schemas.microsoft.com/office/drawing/2014/main" id="{076BFB6E-8AA9-41EA-B47A-E86D43AF214F}"/>
              </a:ext>
            </a:extLst>
          </p:cNvPr>
          <p:cNvSpPr/>
          <p:nvPr/>
        </p:nvSpPr>
        <p:spPr>
          <a:xfrm>
            <a:off x="2164551" y="1033023"/>
            <a:ext cx="450166" cy="401523"/>
          </a:xfrm>
          <a:custGeom>
            <a:avLst/>
            <a:gdLst>
              <a:gd name="connsiteX0" fmla="*/ 146880 w 205159"/>
              <a:gd name="connsiteY0" fmla="*/ 9822 h 208179"/>
              <a:gd name="connsiteX1" fmla="*/ 148976 w 205159"/>
              <a:gd name="connsiteY1" fmla="*/ 64971 h 208179"/>
              <a:gd name="connsiteX2" fmla="*/ 153738 w 205159"/>
              <a:gd name="connsiteY2" fmla="*/ 73163 h 208179"/>
              <a:gd name="connsiteX3" fmla="*/ 200411 w 205159"/>
              <a:gd name="connsiteY3" fmla="*/ 102690 h 208179"/>
              <a:gd name="connsiteX4" fmla="*/ 198506 w 205159"/>
              <a:gd name="connsiteY4" fmla="*/ 120883 h 208179"/>
              <a:gd name="connsiteX5" fmla="*/ 146690 w 205159"/>
              <a:gd name="connsiteY5" fmla="*/ 139933 h 208179"/>
              <a:gd name="connsiteX6" fmla="*/ 140308 w 205159"/>
              <a:gd name="connsiteY6" fmla="*/ 146982 h 208179"/>
              <a:gd name="connsiteX7" fmla="*/ 126687 w 205159"/>
              <a:gd name="connsiteY7" fmla="*/ 200512 h 208179"/>
              <a:gd name="connsiteX8" fmla="*/ 108780 w 205159"/>
              <a:gd name="connsiteY8" fmla="*/ 204322 h 208179"/>
              <a:gd name="connsiteX9" fmla="*/ 74586 w 205159"/>
              <a:gd name="connsiteY9" fmla="*/ 160888 h 208179"/>
              <a:gd name="connsiteX10" fmla="*/ 65918 w 205159"/>
              <a:gd name="connsiteY10" fmla="*/ 156983 h 208179"/>
              <a:gd name="connsiteX11" fmla="*/ 10863 w 205159"/>
              <a:gd name="connsiteY11" fmla="*/ 160507 h 208179"/>
              <a:gd name="connsiteX12" fmla="*/ 1719 w 205159"/>
              <a:gd name="connsiteY12" fmla="*/ 144696 h 208179"/>
              <a:gd name="connsiteX13" fmla="*/ 32390 w 205159"/>
              <a:gd name="connsiteY13" fmla="*/ 98785 h 208179"/>
              <a:gd name="connsiteX14" fmla="*/ 33438 w 205159"/>
              <a:gd name="connsiteY14" fmla="*/ 89355 h 208179"/>
              <a:gd name="connsiteX15" fmla="*/ 13054 w 205159"/>
              <a:gd name="connsiteY15" fmla="*/ 38111 h 208179"/>
              <a:gd name="connsiteX16" fmla="*/ 25341 w 205159"/>
              <a:gd name="connsiteY16" fmla="*/ 24585 h 208179"/>
              <a:gd name="connsiteX17" fmla="*/ 78491 w 205159"/>
              <a:gd name="connsiteY17" fmla="*/ 39635 h 208179"/>
              <a:gd name="connsiteX18" fmla="*/ 87730 w 205159"/>
              <a:gd name="connsiteY18" fmla="*/ 37635 h 208179"/>
              <a:gd name="connsiteX19" fmla="*/ 130212 w 205159"/>
              <a:gd name="connsiteY19" fmla="*/ 2392 h 208179"/>
              <a:gd name="connsiteX20" fmla="*/ 146880 w 205159"/>
              <a:gd name="connsiteY20" fmla="*/ 9822 h 2081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205159" h="208179">
                <a:moveTo>
                  <a:pt x="146880" y="9822"/>
                </a:moveTo>
                <a:lnTo>
                  <a:pt x="148976" y="64971"/>
                </a:lnTo>
                <a:cubicBezTo>
                  <a:pt x="149071" y="68305"/>
                  <a:pt x="150881" y="71353"/>
                  <a:pt x="153738" y="73163"/>
                </a:cubicBezTo>
                <a:lnTo>
                  <a:pt x="200411" y="102690"/>
                </a:lnTo>
                <a:cubicBezTo>
                  <a:pt x="207555" y="107167"/>
                  <a:pt x="206412" y="117930"/>
                  <a:pt x="198506" y="120883"/>
                </a:cubicBezTo>
                <a:lnTo>
                  <a:pt x="146690" y="139933"/>
                </a:lnTo>
                <a:cubicBezTo>
                  <a:pt x="143547" y="141076"/>
                  <a:pt x="141165" y="143743"/>
                  <a:pt x="140308" y="146982"/>
                </a:cubicBezTo>
                <a:lnTo>
                  <a:pt x="126687" y="200512"/>
                </a:lnTo>
                <a:cubicBezTo>
                  <a:pt x="124592" y="208704"/>
                  <a:pt x="114019" y="210894"/>
                  <a:pt x="108780" y="204322"/>
                </a:cubicBezTo>
                <a:lnTo>
                  <a:pt x="74586" y="160888"/>
                </a:lnTo>
                <a:cubicBezTo>
                  <a:pt x="72490" y="158221"/>
                  <a:pt x="69252" y="156792"/>
                  <a:pt x="65918" y="156983"/>
                </a:cubicBezTo>
                <a:lnTo>
                  <a:pt x="10863" y="160507"/>
                </a:lnTo>
                <a:cubicBezTo>
                  <a:pt x="2481" y="161079"/>
                  <a:pt x="-2948" y="151649"/>
                  <a:pt x="1719" y="144696"/>
                </a:cubicBezTo>
                <a:lnTo>
                  <a:pt x="32390" y="98785"/>
                </a:lnTo>
                <a:cubicBezTo>
                  <a:pt x="34295" y="96023"/>
                  <a:pt x="34676" y="92499"/>
                  <a:pt x="33438" y="89355"/>
                </a:cubicBezTo>
                <a:lnTo>
                  <a:pt x="13054" y="38111"/>
                </a:lnTo>
                <a:cubicBezTo>
                  <a:pt x="9911" y="30300"/>
                  <a:pt x="17150" y="22299"/>
                  <a:pt x="25341" y="24585"/>
                </a:cubicBezTo>
                <a:lnTo>
                  <a:pt x="78491" y="39635"/>
                </a:lnTo>
                <a:cubicBezTo>
                  <a:pt x="81729" y="40587"/>
                  <a:pt x="85158" y="39825"/>
                  <a:pt x="87730" y="37635"/>
                </a:cubicBezTo>
                <a:lnTo>
                  <a:pt x="130212" y="2392"/>
                </a:lnTo>
                <a:cubicBezTo>
                  <a:pt x="136689" y="-3037"/>
                  <a:pt x="146595" y="1344"/>
                  <a:pt x="146880" y="9822"/>
                </a:cubicBezTo>
                <a:close/>
              </a:path>
            </a:pathLst>
          </a:custGeom>
          <a:solidFill>
            <a:srgbClr val="EDB863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th-TH"/>
          </a:p>
        </p:txBody>
      </p:sp>
      <p:sp>
        <p:nvSpPr>
          <p:cNvPr id="261" name="Graphic 19325">
            <a:extLst>
              <a:ext uri="{FF2B5EF4-FFF2-40B4-BE49-F238E27FC236}">
                <a16:creationId xmlns:a16="http://schemas.microsoft.com/office/drawing/2014/main" id="{7D212570-F8BD-45DA-81E6-0E33BCF875FA}"/>
              </a:ext>
            </a:extLst>
          </p:cNvPr>
          <p:cNvSpPr/>
          <p:nvPr/>
        </p:nvSpPr>
        <p:spPr>
          <a:xfrm>
            <a:off x="4297281" y="5900716"/>
            <a:ext cx="250981" cy="263730"/>
          </a:xfrm>
          <a:custGeom>
            <a:avLst/>
            <a:gdLst>
              <a:gd name="connsiteX0" fmla="*/ 146880 w 205159"/>
              <a:gd name="connsiteY0" fmla="*/ 9822 h 208179"/>
              <a:gd name="connsiteX1" fmla="*/ 148976 w 205159"/>
              <a:gd name="connsiteY1" fmla="*/ 64971 h 208179"/>
              <a:gd name="connsiteX2" fmla="*/ 153738 w 205159"/>
              <a:gd name="connsiteY2" fmla="*/ 73163 h 208179"/>
              <a:gd name="connsiteX3" fmla="*/ 200411 w 205159"/>
              <a:gd name="connsiteY3" fmla="*/ 102690 h 208179"/>
              <a:gd name="connsiteX4" fmla="*/ 198506 w 205159"/>
              <a:gd name="connsiteY4" fmla="*/ 120883 h 208179"/>
              <a:gd name="connsiteX5" fmla="*/ 146690 w 205159"/>
              <a:gd name="connsiteY5" fmla="*/ 139933 h 208179"/>
              <a:gd name="connsiteX6" fmla="*/ 140308 w 205159"/>
              <a:gd name="connsiteY6" fmla="*/ 146982 h 208179"/>
              <a:gd name="connsiteX7" fmla="*/ 126687 w 205159"/>
              <a:gd name="connsiteY7" fmla="*/ 200512 h 208179"/>
              <a:gd name="connsiteX8" fmla="*/ 108780 w 205159"/>
              <a:gd name="connsiteY8" fmla="*/ 204322 h 208179"/>
              <a:gd name="connsiteX9" fmla="*/ 74586 w 205159"/>
              <a:gd name="connsiteY9" fmla="*/ 160888 h 208179"/>
              <a:gd name="connsiteX10" fmla="*/ 65918 w 205159"/>
              <a:gd name="connsiteY10" fmla="*/ 156983 h 208179"/>
              <a:gd name="connsiteX11" fmla="*/ 10863 w 205159"/>
              <a:gd name="connsiteY11" fmla="*/ 160507 h 208179"/>
              <a:gd name="connsiteX12" fmla="*/ 1719 w 205159"/>
              <a:gd name="connsiteY12" fmla="*/ 144696 h 208179"/>
              <a:gd name="connsiteX13" fmla="*/ 32390 w 205159"/>
              <a:gd name="connsiteY13" fmla="*/ 98785 h 208179"/>
              <a:gd name="connsiteX14" fmla="*/ 33438 w 205159"/>
              <a:gd name="connsiteY14" fmla="*/ 89355 h 208179"/>
              <a:gd name="connsiteX15" fmla="*/ 13054 w 205159"/>
              <a:gd name="connsiteY15" fmla="*/ 38111 h 208179"/>
              <a:gd name="connsiteX16" fmla="*/ 25341 w 205159"/>
              <a:gd name="connsiteY16" fmla="*/ 24585 h 208179"/>
              <a:gd name="connsiteX17" fmla="*/ 78491 w 205159"/>
              <a:gd name="connsiteY17" fmla="*/ 39635 h 208179"/>
              <a:gd name="connsiteX18" fmla="*/ 87730 w 205159"/>
              <a:gd name="connsiteY18" fmla="*/ 37635 h 208179"/>
              <a:gd name="connsiteX19" fmla="*/ 130212 w 205159"/>
              <a:gd name="connsiteY19" fmla="*/ 2392 h 208179"/>
              <a:gd name="connsiteX20" fmla="*/ 146880 w 205159"/>
              <a:gd name="connsiteY20" fmla="*/ 9822 h 2081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205159" h="208179">
                <a:moveTo>
                  <a:pt x="146880" y="9822"/>
                </a:moveTo>
                <a:lnTo>
                  <a:pt x="148976" y="64971"/>
                </a:lnTo>
                <a:cubicBezTo>
                  <a:pt x="149071" y="68305"/>
                  <a:pt x="150881" y="71353"/>
                  <a:pt x="153738" y="73163"/>
                </a:cubicBezTo>
                <a:lnTo>
                  <a:pt x="200411" y="102690"/>
                </a:lnTo>
                <a:cubicBezTo>
                  <a:pt x="207555" y="107167"/>
                  <a:pt x="206412" y="117930"/>
                  <a:pt x="198506" y="120883"/>
                </a:cubicBezTo>
                <a:lnTo>
                  <a:pt x="146690" y="139933"/>
                </a:lnTo>
                <a:cubicBezTo>
                  <a:pt x="143547" y="141076"/>
                  <a:pt x="141165" y="143743"/>
                  <a:pt x="140308" y="146982"/>
                </a:cubicBezTo>
                <a:lnTo>
                  <a:pt x="126687" y="200512"/>
                </a:lnTo>
                <a:cubicBezTo>
                  <a:pt x="124592" y="208704"/>
                  <a:pt x="114019" y="210894"/>
                  <a:pt x="108780" y="204322"/>
                </a:cubicBezTo>
                <a:lnTo>
                  <a:pt x="74586" y="160888"/>
                </a:lnTo>
                <a:cubicBezTo>
                  <a:pt x="72490" y="158221"/>
                  <a:pt x="69252" y="156792"/>
                  <a:pt x="65918" y="156983"/>
                </a:cubicBezTo>
                <a:lnTo>
                  <a:pt x="10863" y="160507"/>
                </a:lnTo>
                <a:cubicBezTo>
                  <a:pt x="2481" y="161079"/>
                  <a:pt x="-2948" y="151649"/>
                  <a:pt x="1719" y="144696"/>
                </a:cubicBezTo>
                <a:lnTo>
                  <a:pt x="32390" y="98785"/>
                </a:lnTo>
                <a:cubicBezTo>
                  <a:pt x="34295" y="96023"/>
                  <a:pt x="34676" y="92499"/>
                  <a:pt x="33438" y="89355"/>
                </a:cubicBezTo>
                <a:lnTo>
                  <a:pt x="13054" y="38111"/>
                </a:lnTo>
                <a:cubicBezTo>
                  <a:pt x="9911" y="30300"/>
                  <a:pt x="17150" y="22299"/>
                  <a:pt x="25341" y="24585"/>
                </a:cubicBezTo>
                <a:lnTo>
                  <a:pt x="78491" y="39635"/>
                </a:lnTo>
                <a:cubicBezTo>
                  <a:pt x="81729" y="40587"/>
                  <a:pt x="85158" y="39825"/>
                  <a:pt x="87730" y="37635"/>
                </a:cubicBezTo>
                <a:lnTo>
                  <a:pt x="130212" y="2392"/>
                </a:lnTo>
                <a:cubicBezTo>
                  <a:pt x="136689" y="-3037"/>
                  <a:pt x="146595" y="1344"/>
                  <a:pt x="146880" y="9822"/>
                </a:cubicBezTo>
                <a:close/>
              </a:path>
            </a:pathLst>
          </a:custGeom>
          <a:solidFill>
            <a:srgbClr val="EDB863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th-TH"/>
          </a:p>
        </p:txBody>
      </p:sp>
      <p:sp>
        <p:nvSpPr>
          <p:cNvPr id="262" name="Graphic 19325">
            <a:extLst>
              <a:ext uri="{FF2B5EF4-FFF2-40B4-BE49-F238E27FC236}">
                <a16:creationId xmlns:a16="http://schemas.microsoft.com/office/drawing/2014/main" id="{9216CD92-0672-490C-8FA5-053FEBA15FC1}"/>
              </a:ext>
            </a:extLst>
          </p:cNvPr>
          <p:cNvSpPr/>
          <p:nvPr/>
        </p:nvSpPr>
        <p:spPr>
          <a:xfrm>
            <a:off x="11385208" y="825876"/>
            <a:ext cx="614611" cy="653489"/>
          </a:xfrm>
          <a:custGeom>
            <a:avLst/>
            <a:gdLst>
              <a:gd name="connsiteX0" fmla="*/ 146880 w 205159"/>
              <a:gd name="connsiteY0" fmla="*/ 9822 h 208179"/>
              <a:gd name="connsiteX1" fmla="*/ 148976 w 205159"/>
              <a:gd name="connsiteY1" fmla="*/ 64971 h 208179"/>
              <a:gd name="connsiteX2" fmla="*/ 153738 w 205159"/>
              <a:gd name="connsiteY2" fmla="*/ 73163 h 208179"/>
              <a:gd name="connsiteX3" fmla="*/ 200411 w 205159"/>
              <a:gd name="connsiteY3" fmla="*/ 102690 h 208179"/>
              <a:gd name="connsiteX4" fmla="*/ 198506 w 205159"/>
              <a:gd name="connsiteY4" fmla="*/ 120883 h 208179"/>
              <a:gd name="connsiteX5" fmla="*/ 146690 w 205159"/>
              <a:gd name="connsiteY5" fmla="*/ 139933 h 208179"/>
              <a:gd name="connsiteX6" fmla="*/ 140308 w 205159"/>
              <a:gd name="connsiteY6" fmla="*/ 146982 h 208179"/>
              <a:gd name="connsiteX7" fmla="*/ 126687 w 205159"/>
              <a:gd name="connsiteY7" fmla="*/ 200512 h 208179"/>
              <a:gd name="connsiteX8" fmla="*/ 108780 w 205159"/>
              <a:gd name="connsiteY8" fmla="*/ 204322 h 208179"/>
              <a:gd name="connsiteX9" fmla="*/ 74586 w 205159"/>
              <a:gd name="connsiteY9" fmla="*/ 160888 h 208179"/>
              <a:gd name="connsiteX10" fmla="*/ 65918 w 205159"/>
              <a:gd name="connsiteY10" fmla="*/ 156983 h 208179"/>
              <a:gd name="connsiteX11" fmla="*/ 10863 w 205159"/>
              <a:gd name="connsiteY11" fmla="*/ 160507 h 208179"/>
              <a:gd name="connsiteX12" fmla="*/ 1719 w 205159"/>
              <a:gd name="connsiteY12" fmla="*/ 144696 h 208179"/>
              <a:gd name="connsiteX13" fmla="*/ 32390 w 205159"/>
              <a:gd name="connsiteY13" fmla="*/ 98785 h 208179"/>
              <a:gd name="connsiteX14" fmla="*/ 33438 w 205159"/>
              <a:gd name="connsiteY14" fmla="*/ 89355 h 208179"/>
              <a:gd name="connsiteX15" fmla="*/ 13054 w 205159"/>
              <a:gd name="connsiteY15" fmla="*/ 38111 h 208179"/>
              <a:gd name="connsiteX16" fmla="*/ 25341 w 205159"/>
              <a:gd name="connsiteY16" fmla="*/ 24585 h 208179"/>
              <a:gd name="connsiteX17" fmla="*/ 78491 w 205159"/>
              <a:gd name="connsiteY17" fmla="*/ 39635 h 208179"/>
              <a:gd name="connsiteX18" fmla="*/ 87730 w 205159"/>
              <a:gd name="connsiteY18" fmla="*/ 37635 h 208179"/>
              <a:gd name="connsiteX19" fmla="*/ 130212 w 205159"/>
              <a:gd name="connsiteY19" fmla="*/ 2392 h 208179"/>
              <a:gd name="connsiteX20" fmla="*/ 146880 w 205159"/>
              <a:gd name="connsiteY20" fmla="*/ 9822 h 2081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205159" h="208179">
                <a:moveTo>
                  <a:pt x="146880" y="9822"/>
                </a:moveTo>
                <a:lnTo>
                  <a:pt x="148976" y="64971"/>
                </a:lnTo>
                <a:cubicBezTo>
                  <a:pt x="149071" y="68305"/>
                  <a:pt x="150881" y="71353"/>
                  <a:pt x="153738" y="73163"/>
                </a:cubicBezTo>
                <a:lnTo>
                  <a:pt x="200411" y="102690"/>
                </a:lnTo>
                <a:cubicBezTo>
                  <a:pt x="207555" y="107167"/>
                  <a:pt x="206412" y="117930"/>
                  <a:pt x="198506" y="120883"/>
                </a:cubicBezTo>
                <a:lnTo>
                  <a:pt x="146690" y="139933"/>
                </a:lnTo>
                <a:cubicBezTo>
                  <a:pt x="143547" y="141076"/>
                  <a:pt x="141165" y="143743"/>
                  <a:pt x="140308" y="146982"/>
                </a:cubicBezTo>
                <a:lnTo>
                  <a:pt x="126687" y="200512"/>
                </a:lnTo>
                <a:cubicBezTo>
                  <a:pt x="124592" y="208704"/>
                  <a:pt x="114019" y="210894"/>
                  <a:pt x="108780" y="204322"/>
                </a:cubicBezTo>
                <a:lnTo>
                  <a:pt x="74586" y="160888"/>
                </a:lnTo>
                <a:cubicBezTo>
                  <a:pt x="72490" y="158221"/>
                  <a:pt x="69252" y="156792"/>
                  <a:pt x="65918" y="156983"/>
                </a:cubicBezTo>
                <a:lnTo>
                  <a:pt x="10863" y="160507"/>
                </a:lnTo>
                <a:cubicBezTo>
                  <a:pt x="2481" y="161079"/>
                  <a:pt x="-2948" y="151649"/>
                  <a:pt x="1719" y="144696"/>
                </a:cubicBezTo>
                <a:lnTo>
                  <a:pt x="32390" y="98785"/>
                </a:lnTo>
                <a:cubicBezTo>
                  <a:pt x="34295" y="96023"/>
                  <a:pt x="34676" y="92499"/>
                  <a:pt x="33438" y="89355"/>
                </a:cubicBezTo>
                <a:lnTo>
                  <a:pt x="13054" y="38111"/>
                </a:lnTo>
                <a:cubicBezTo>
                  <a:pt x="9911" y="30300"/>
                  <a:pt x="17150" y="22299"/>
                  <a:pt x="25341" y="24585"/>
                </a:cubicBezTo>
                <a:lnTo>
                  <a:pt x="78491" y="39635"/>
                </a:lnTo>
                <a:cubicBezTo>
                  <a:pt x="81729" y="40587"/>
                  <a:pt x="85158" y="39825"/>
                  <a:pt x="87730" y="37635"/>
                </a:cubicBezTo>
                <a:lnTo>
                  <a:pt x="130212" y="2392"/>
                </a:lnTo>
                <a:cubicBezTo>
                  <a:pt x="136689" y="-3037"/>
                  <a:pt x="146595" y="1344"/>
                  <a:pt x="146880" y="9822"/>
                </a:cubicBezTo>
                <a:close/>
              </a:path>
            </a:pathLst>
          </a:custGeom>
          <a:solidFill>
            <a:srgbClr val="EDB863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th-TH"/>
          </a:p>
        </p:txBody>
      </p:sp>
      <p:sp>
        <p:nvSpPr>
          <p:cNvPr id="263" name="Graphic 19325">
            <a:extLst>
              <a:ext uri="{FF2B5EF4-FFF2-40B4-BE49-F238E27FC236}">
                <a16:creationId xmlns:a16="http://schemas.microsoft.com/office/drawing/2014/main" id="{076BFB6E-8AA9-41EA-B47A-E86D43AF214F}"/>
              </a:ext>
            </a:extLst>
          </p:cNvPr>
          <p:cNvSpPr/>
          <p:nvPr/>
        </p:nvSpPr>
        <p:spPr>
          <a:xfrm>
            <a:off x="6269621" y="538171"/>
            <a:ext cx="450166" cy="401523"/>
          </a:xfrm>
          <a:custGeom>
            <a:avLst/>
            <a:gdLst>
              <a:gd name="connsiteX0" fmla="*/ 146880 w 205159"/>
              <a:gd name="connsiteY0" fmla="*/ 9822 h 208179"/>
              <a:gd name="connsiteX1" fmla="*/ 148976 w 205159"/>
              <a:gd name="connsiteY1" fmla="*/ 64971 h 208179"/>
              <a:gd name="connsiteX2" fmla="*/ 153738 w 205159"/>
              <a:gd name="connsiteY2" fmla="*/ 73163 h 208179"/>
              <a:gd name="connsiteX3" fmla="*/ 200411 w 205159"/>
              <a:gd name="connsiteY3" fmla="*/ 102690 h 208179"/>
              <a:gd name="connsiteX4" fmla="*/ 198506 w 205159"/>
              <a:gd name="connsiteY4" fmla="*/ 120883 h 208179"/>
              <a:gd name="connsiteX5" fmla="*/ 146690 w 205159"/>
              <a:gd name="connsiteY5" fmla="*/ 139933 h 208179"/>
              <a:gd name="connsiteX6" fmla="*/ 140308 w 205159"/>
              <a:gd name="connsiteY6" fmla="*/ 146982 h 208179"/>
              <a:gd name="connsiteX7" fmla="*/ 126687 w 205159"/>
              <a:gd name="connsiteY7" fmla="*/ 200512 h 208179"/>
              <a:gd name="connsiteX8" fmla="*/ 108780 w 205159"/>
              <a:gd name="connsiteY8" fmla="*/ 204322 h 208179"/>
              <a:gd name="connsiteX9" fmla="*/ 74586 w 205159"/>
              <a:gd name="connsiteY9" fmla="*/ 160888 h 208179"/>
              <a:gd name="connsiteX10" fmla="*/ 65918 w 205159"/>
              <a:gd name="connsiteY10" fmla="*/ 156983 h 208179"/>
              <a:gd name="connsiteX11" fmla="*/ 10863 w 205159"/>
              <a:gd name="connsiteY11" fmla="*/ 160507 h 208179"/>
              <a:gd name="connsiteX12" fmla="*/ 1719 w 205159"/>
              <a:gd name="connsiteY12" fmla="*/ 144696 h 208179"/>
              <a:gd name="connsiteX13" fmla="*/ 32390 w 205159"/>
              <a:gd name="connsiteY13" fmla="*/ 98785 h 208179"/>
              <a:gd name="connsiteX14" fmla="*/ 33438 w 205159"/>
              <a:gd name="connsiteY14" fmla="*/ 89355 h 208179"/>
              <a:gd name="connsiteX15" fmla="*/ 13054 w 205159"/>
              <a:gd name="connsiteY15" fmla="*/ 38111 h 208179"/>
              <a:gd name="connsiteX16" fmla="*/ 25341 w 205159"/>
              <a:gd name="connsiteY16" fmla="*/ 24585 h 208179"/>
              <a:gd name="connsiteX17" fmla="*/ 78491 w 205159"/>
              <a:gd name="connsiteY17" fmla="*/ 39635 h 208179"/>
              <a:gd name="connsiteX18" fmla="*/ 87730 w 205159"/>
              <a:gd name="connsiteY18" fmla="*/ 37635 h 208179"/>
              <a:gd name="connsiteX19" fmla="*/ 130212 w 205159"/>
              <a:gd name="connsiteY19" fmla="*/ 2392 h 208179"/>
              <a:gd name="connsiteX20" fmla="*/ 146880 w 205159"/>
              <a:gd name="connsiteY20" fmla="*/ 9822 h 2081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205159" h="208179">
                <a:moveTo>
                  <a:pt x="146880" y="9822"/>
                </a:moveTo>
                <a:lnTo>
                  <a:pt x="148976" y="64971"/>
                </a:lnTo>
                <a:cubicBezTo>
                  <a:pt x="149071" y="68305"/>
                  <a:pt x="150881" y="71353"/>
                  <a:pt x="153738" y="73163"/>
                </a:cubicBezTo>
                <a:lnTo>
                  <a:pt x="200411" y="102690"/>
                </a:lnTo>
                <a:cubicBezTo>
                  <a:pt x="207555" y="107167"/>
                  <a:pt x="206412" y="117930"/>
                  <a:pt x="198506" y="120883"/>
                </a:cubicBezTo>
                <a:lnTo>
                  <a:pt x="146690" y="139933"/>
                </a:lnTo>
                <a:cubicBezTo>
                  <a:pt x="143547" y="141076"/>
                  <a:pt x="141165" y="143743"/>
                  <a:pt x="140308" y="146982"/>
                </a:cubicBezTo>
                <a:lnTo>
                  <a:pt x="126687" y="200512"/>
                </a:lnTo>
                <a:cubicBezTo>
                  <a:pt x="124592" y="208704"/>
                  <a:pt x="114019" y="210894"/>
                  <a:pt x="108780" y="204322"/>
                </a:cubicBezTo>
                <a:lnTo>
                  <a:pt x="74586" y="160888"/>
                </a:lnTo>
                <a:cubicBezTo>
                  <a:pt x="72490" y="158221"/>
                  <a:pt x="69252" y="156792"/>
                  <a:pt x="65918" y="156983"/>
                </a:cubicBezTo>
                <a:lnTo>
                  <a:pt x="10863" y="160507"/>
                </a:lnTo>
                <a:cubicBezTo>
                  <a:pt x="2481" y="161079"/>
                  <a:pt x="-2948" y="151649"/>
                  <a:pt x="1719" y="144696"/>
                </a:cubicBezTo>
                <a:lnTo>
                  <a:pt x="32390" y="98785"/>
                </a:lnTo>
                <a:cubicBezTo>
                  <a:pt x="34295" y="96023"/>
                  <a:pt x="34676" y="92499"/>
                  <a:pt x="33438" y="89355"/>
                </a:cubicBezTo>
                <a:lnTo>
                  <a:pt x="13054" y="38111"/>
                </a:lnTo>
                <a:cubicBezTo>
                  <a:pt x="9911" y="30300"/>
                  <a:pt x="17150" y="22299"/>
                  <a:pt x="25341" y="24585"/>
                </a:cubicBezTo>
                <a:lnTo>
                  <a:pt x="78491" y="39635"/>
                </a:lnTo>
                <a:cubicBezTo>
                  <a:pt x="81729" y="40587"/>
                  <a:pt x="85158" y="39825"/>
                  <a:pt x="87730" y="37635"/>
                </a:cubicBezTo>
                <a:lnTo>
                  <a:pt x="130212" y="2392"/>
                </a:lnTo>
                <a:cubicBezTo>
                  <a:pt x="136689" y="-3037"/>
                  <a:pt x="146595" y="1344"/>
                  <a:pt x="146880" y="9822"/>
                </a:cubicBezTo>
                <a:close/>
              </a:path>
            </a:pathLst>
          </a:custGeom>
          <a:solidFill>
            <a:srgbClr val="EDB863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th-TH"/>
          </a:p>
        </p:txBody>
      </p:sp>
      <p:sp>
        <p:nvSpPr>
          <p:cNvPr id="264" name="Graphic 19325">
            <a:extLst>
              <a:ext uri="{FF2B5EF4-FFF2-40B4-BE49-F238E27FC236}">
                <a16:creationId xmlns:a16="http://schemas.microsoft.com/office/drawing/2014/main" id="{076BFB6E-8AA9-41EA-B47A-E86D43AF214F}"/>
              </a:ext>
            </a:extLst>
          </p:cNvPr>
          <p:cNvSpPr/>
          <p:nvPr/>
        </p:nvSpPr>
        <p:spPr>
          <a:xfrm>
            <a:off x="7876027" y="5322664"/>
            <a:ext cx="450166" cy="401523"/>
          </a:xfrm>
          <a:custGeom>
            <a:avLst/>
            <a:gdLst>
              <a:gd name="connsiteX0" fmla="*/ 146880 w 205159"/>
              <a:gd name="connsiteY0" fmla="*/ 9822 h 208179"/>
              <a:gd name="connsiteX1" fmla="*/ 148976 w 205159"/>
              <a:gd name="connsiteY1" fmla="*/ 64971 h 208179"/>
              <a:gd name="connsiteX2" fmla="*/ 153738 w 205159"/>
              <a:gd name="connsiteY2" fmla="*/ 73163 h 208179"/>
              <a:gd name="connsiteX3" fmla="*/ 200411 w 205159"/>
              <a:gd name="connsiteY3" fmla="*/ 102690 h 208179"/>
              <a:gd name="connsiteX4" fmla="*/ 198506 w 205159"/>
              <a:gd name="connsiteY4" fmla="*/ 120883 h 208179"/>
              <a:gd name="connsiteX5" fmla="*/ 146690 w 205159"/>
              <a:gd name="connsiteY5" fmla="*/ 139933 h 208179"/>
              <a:gd name="connsiteX6" fmla="*/ 140308 w 205159"/>
              <a:gd name="connsiteY6" fmla="*/ 146982 h 208179"/>
              <a:gd name="connsiteX7" fmla="*/ 126687 w 205159"/>
              <a:gd name="connsiteY7" fmla="*/ 200512 h 208179"/>
              <a:gd name="connsiteX8" fmla="*/ 108780 w 205159"/>
              <a:gd name="connsiteY8" fmla="*/ 204322 h 208179"/>
              <a:gd name="connsiteX9" fmla="*/ 74586 w 205159"/>
              <a:gd name="connsiteY9" fmla="*/ 160888 h 208179"/>
              <a:gd name="connsiteX10" fmla="*/ 65918 w 205159"/>
              <a:gd name="connsiteY10" fmla="*/ 156983 h 208179"/>
              <a:gd name="connsiteX11" fmla="*/ 10863 w 205159"/>
              <a:gd name="connsiteY11" fmla="*/ 160507 h 208179"/>
              <a:gd name="connsiteX12" fmla="*/ 1719 w 205159"/>
              <a:gd name="connsiteY12" fmla="*/ 144696 h 208179"/>
              <a:gd name="connsiteX13" fmla="*/ 32390 w 205159"/>
              <a:gd name="connsiteY13" fmla="*/ 98785 h 208179"/>
              <a:gd name="connsiteX14" fmla="*/ 33438 w 205159"/>
              <a:gd name="connsiteY14" fmla="*/ 89355 h 208179"/>
              <a:gd name="connsiteX15" fmla="*/ 13054 w 205159"/>
              <a:gd name="connsiteY15" fmla="*/ 38111 h 208179"/>
              <a:gd name="connsiteX16" fmla="*/ 25341 w 205159"/>
              <a:gd name="connsiteY16" fmla="*/ 24585 h 208179"/>
              <a:gd name="connsiteX17" fmla="*/ 78491 w 205159"/>
              <a:gd name="connsiteY17" fmla="*/ 39635 h 208179"/>
              <a:gd name="connsiteX18" fmla="*/ 87730 w 205159"/>
              <a:gd name="connsiteY18" fmla="*/ 37635 h 208179"/>
              <a:gd name="connsiteX19" fmla="*/ 130212 w 205159"/>
              <a:gd name="connsiteY19" fmla="*/ 2392 h 208179"/>
              <a:gd name="connsiteX20" fmla="*/ 146880 w 205159"/>
              <a:gd name="connsiteY20" fmla="*/ 9822 h 2081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205159" h="208179">
                <a:moveTo>
                  <a:pt x="146880" y="9822"/>
                </a:moveTo>
                <a:lnTo>
                  <a:pt x="148976" y="64971"/>
                </a:lnTo>
                <a:cubicBezTo>
                  <a:pt x="149071" y="68305"/>
                  <a:pt x="150881" y="71353"/>
                  <a:pt x="153738" y="73163"/>
                </a:cubicBezTo>
                <a:lnTo>
                  <a:pt x="200411" y="102690"/>
                </a:lnTo>
                <a:cubicBezTo>
                  <a:pt x="207555" y="107167"/>
                  <a:pt x="206412" y="117930"/>
                  <a:pt x="198506" y="120883"/>
                </a:cubicBezTo>
                <a:lnTo>
                  <a:pt x="146690" y="139933"/>
                </a:lnTo>
                <a:cubicBezTo>
                  <a:pt x="143547" y="141076"/>
                  <a:pt x="141165" y="143743"/>
                  <a:pt x="140308" y="146982"/>
                </a:cubicBezTo>
                <a:lnTo>
                  <a:pt x="126687" y="200512"/>
                </a:lnTo>
                <a:cubicBezTo>
                  <a:pt x="124592" y="208704"/>
                  <a:pt x="114019" y="210894"/>
                  <a:pt x="108780" y="204322"/>
                </a:cubicBezTo>
                <a:lnTo>
                  <a:pt x="74586" y="160888"/>
                </a:lnTo>
                <a:cubicBezTo>
                  <a:pt x="72490" y="158221"/>
                  <a:pt x="69252" y="156792"/>
                  <a:pt x="65918" y="156983"/>
                </a:cubicBezTo>
                <a:lnTo>
                  <a:pt x="10863" y="160507"/>
                </a:lnTo>
                <a:cubicBezTo>
                  <a:pt x="2481" y="161079"/>
                  <a:pt x="-2948" y="151649"/>
                  <a:pt x="1719" y="144696"/>
                </a:cubicBezTo>
                <a:lnTo>
                  <a:pt x="32390" y="98785"/>
                </a:lnTo>
                <a:cubicBezTo>
                  <a:pt x="34295" y="96023"/>
                  <a:pt x="34676" y="92499"/>
                  <a:pt x="33438" y="89355"/>
                </a:cubicBezTo>
                <a:lnTo>
                  <a:pt x="13054" y="38111"/>
                </a:lnTo>
                <a:cubicBezTo>
                  <a:pt x="9911" y="30300"/>
                  <a:pt x="17150" y="22299"/>
                  <a:pt x="25341" y="24585"/>
                </a:cubicBezTo>
                <a:lnTo>
                  <a:pt x="78491" y="39635"/>
                </a:lnTo>
                <a:cubicBezTo>
                  <a:pt x="81729" y="40587"/>
                  <a:pt x="85158" y="39825"/>
                  <a:pt x="87730" y="37635"/>
                </a:cubicBezTo>
                <a:lnTo>
                  <a:pt x="130212" y="2392"/>
                </a:lnTo>
                <a:cubicBezTo>
                  <a:pt x="136689" y="-3037"/>
                  <a:pt x="146595" y="1344"/>
                  <a:pt x="146880" y="9822"/>
                </a:cubicBezTo>
                <a:close/>
              </a:path>
            </a:pathLst>
          </a:custGeom>
          <a:solidFill>
            <a:srgbClr val="EDB863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th-TH"/>
          </a:p>
        </p:txBody>
      </p:sp>
      <p:sp>
        <p:nvSpPr>
          <p:cNvPr id="265" name="Graphic 19322">
            <a:extLst>
              <a:ext uri="{FF2B5EF4-FFF2-40B4-BE49-F238E27FC236}">
                <a16:creationId xmlns:a16="http://schemas.microsoft.com/office/drawing/2014/main" id="{E2D21D1C-1444-4B25-916F-66EDC58DA94B}"/>
              </a:ext>
            </a:extLst>
          </p:cNvPr>
          <p:cNvSpPr/>
          <p:nvPr/>
        </p:nvSpPr>
        <p:spPr>
          <a:xfrm rot="19266580">
            <a:off x="-5384166" y="-1842519"/>
            <a:ext cx="7727288" cy="5913330"/>
          </a:xfrm>
          <a:custGeom>
            <a:avLst/>
            <a:gdLst>
              <a:gd name="connsiteX0" fmla="*/ 0 w 1854041"/>
              <a:gd name="connsiteY0" fmla="*/ 1754791 h 1754790"/>
              <a:gd name="connsiteX1" fmla="*/ 355854 w 1854041"/>
              <a:gd name="connsiteY1" fmla="*/ 1408938 h 1754790"/>
              <a:gd name="connsiteX2" fmla="*/ 1166717 w 1854041"/>
              <a:gd name="connsiteY2" fmla="*/ 1711452 h 1754790"/>
              <a:gd name="connsiteX3" fmla="*/ 1469231 w 1854041"/>
              <a:gd name="connsiteY3" fmla="*/ 677323 h 1754790"/>
              <a:gd name="connsiteX4" fmla="*/ 1854041 w 1854041"/>
              <a:gd name="connsiteY4" fmla="*/ 1076516 h 1754790"/>
              <a:gd name="connsiteX5" fmla="*/ 1854041 w 1854041"/>
              <a:gd name="connsiteY5" fmla="*/ 0 h 1754790"/>
              <a:gd name="connsiteX6" fmla="*/ 0 w 1854041"/>
              <a:gd name="connsiteY6" fmla="*/ 0 h 1754790"/>
              <a:gd name="connsiteX7" fmla="*/ 0 w 1854041"/>
              <a:gd name="connsiteY7" fmla="*/ 1754791 h 17547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854041" h="1754790">
                <a:moveTo>
                  <a:pt x="0" y="1754791"/>
                </a:moveTo>
                <a:cubicBezTo>
                  <a:pt x="0" y="1754791"/>
                  <a:pt x="97060" y="1443418"/>
                  <a:pt x="355854" y="1408938"/>
                </a:cubicBezTo>
                <a:cubicBezTo>
                  <a:pt x="653606" y="1369314"/>
                  <a:pt x="814102" y="1827943"/>
                  <a:pt x="1166717" y="1711452"/>
                </a:cubicBezTo>
                <a:cubicBezTo>
                  <a:pt x="1545241" y="1586293"/>
                  <a:pt x="1154049" y="794480"/>
                  <a:pt x="1469231" y="677323"/>
                </a:cubicBezTo>
                <a:cubicBezTo>
                  <a:pt x="1785271" y="559784"/>
                  <a:pt x="1854041" y="1076516"/>
                  <a:pt x="1854041" y="1076516"/>
                </a:cubicBezTo>
                <a:lnTo>
                  <a:pt x="1854041" y="0"/>
                </a:lnTo>
                <a:lnTo>
                  <a:pt x="0" y="0"/>
                </a:lnTo>
                <a:lnTo>
                  <a:pt x="0" y="1754791"/>
                </a:lnTo>
                <a:close/>
              </a:path>
            </a:pathLst>
          </a:custGeom>
          <a:noFill/>
          <a:ln w="38100" cap="rnd">
            <a:solidFill>
              <a:schemeClr val="bg2">
                <a:lumMod val="50000"/>
              </a:schemeClr>
            </a:solidFill>
            <a:custDash>
              <a:ds d="225000" sp="225000"/>
            </a:custDash>
            <a:round/>
          </a:ln>
        </p:spPr>
        <p:txBody>
          <a:bodyPr rtlCol="0" anchor="ctr"/>
          <a:lstStyle/>
          <a:p>
            <a:endParaRPr lang="th-TH"/>
          </a:p>
        </p:txBody>
      </p:sp>
      <p:grpSp>
        <p:nvGrpSpPr>
          <p:cNvPr id="299" name="Graphic 876">
            <a:extLst>
              <a:ext uri="{FF2B5EF4-FFF2-40B4-BE49-F238E27FC236}">
                <a16:creationId xmlns:a16="http://schemas.microsoft.com/office/drawing/2014/main" id="{7A2089B7-881F-4BB2-9150-0E870759F876}"/>
              </a:ext>
            </a:extLst>
          </p:cNvPr>
          <p:cNvGrpSpPr/>
          <p:nvPr/>
        </p:nvGrpSpPr>
        <p:grpSpPr>
          <a:xfrm rot="1656797">
            <a:off x="2776638" y="5001968"/>
            <a:ext cx="1059547" cy="866816"/>
            <a:chOff x="-380835" y="371217"/>
            <a:chExt cx="1182052" cy="823912"/>
          </a:xfrm>
        </p:grpSpPr>
        <p:grpSp>
          <p:nvGrpSpPr>
            <p:cNvPr id="300" name="Graphic 876">
              <a:extLst>
                <a:ext uri="{FF2B5EF4-FFF2-40B4-BE49-F238E27FC236}">
                  <a16:creationId xmlns:a16="http://schemas.microsoft.com/office/drawing/2014/main" id="{007F61F4-9845-4B4E-AB2C-52F810DA1526}"/>
                </a:ext>
              </a:extLst>
            </p:cNvPr>
            <p:cNvGrpSpPr/>
            <p:nvPr/>
          </p:nvGrpSpPr>
          <p:grpSpPr>
            <a:xfrm>
              <a:off x="-276917" y="371217"/>
              <a:ext cx="1078134" cy="565413"/>
              <a:chOff x="-276917" y="371217"/>
              <a:chExt cx="1078134" cy="565413"/>
            </a:xfrm>
          </p:grpSpPr>
          <p:sp>
            <p:nvSpPr>
              <p:cNvPr id="304" name="Freeform: Shape 380">
                <a:extLst>
                  <a:ext uri="{FF2B5EF4-FFF2-40B4-BE49-F238E27FC236}">
                    <a16:creationId xmlns:a16="http://schemas.microsoft.com/office/drawing/2014/main" id="{D36DF30A-C074-4395-9280-20BD0D399D31}"/>
                  </a:ext>
                </a:extLst>
              </p:cNvPr>
              <p:cNvSpPr/>
              <p:nvPr/>
            </p:nvSpPr>
            <p:spPr>
              <a:xfrm>
                <a:off x="-3264" y="496851"/>
                <a:ext cx="599598" cy="439778"/>
              </a:xfrm>
              <a:custGeom>
                <a:avLst/>
                <a:gdLst>
                  <a:gd name="connsiteX0" fmla="*/ 510254 w 599598"/>
                  <a:gd name="connsiteY0" fmla="*/ 0 h 439778"/>
                  <a:gd name="connsiteX1" fmla="*/ 0 w 599598"/>
                  <a:gd name="connsiteY1" fmla="*/ 174403 h 439778"/>
                  <a:gd name="connsiteX2" fmla="*/ 90106 w 599598"/>
                  <a:gd name="connsiteY2" fmla="*/ 434054 h 439778"/>
                  <a:gd name="connsiteX3" fmla="*/ 599599 w 599598"/>
                  <a:gd name="connsiteY3" fmla="*/ 257270 h 439778"/>
                  <a:gd name="connsiteX4" fmla="*/ 510254 w 599598"/>
                  <a:gd name="connsiteY4" fmla="*/ 0 h 4397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99598" h="439778">
                    <a:moveTo>
                      <a:pt x="510254" y="0"/>
                    </a:moveTo>
                    <a:lnTo>
                      <a:pt x="0" y="174403"/>
                    </a:lnTo>
                    <a:lnTo>
                      <a:pt x="90106" y="434054"/>
                    </a:lnTo>
                    <a:cubicBezTo>
                      <a:pt x="278511" y="460439"/>
                      <a:pt x="468059" y="394621"/>
                      <a:pt x="599599" y="257270"/>
                    </a:cubicBezTo>
                    <a:lnTo>
                      <a:pt x="510254" y="0"/>
                    </a:lnTo>
                    <a:close/>
                  </a:path>
                </a:pathLst>
              </a:custGeom>
              <a:solidFill>
                <a:srgbClr val="3D405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05" name="Freeform: Shape 381">
                <a:extLst>
                  <a:ext uri="{FF2B5EF4-FFF2-40B4-BE49-F238E27FC236}">
                    <a16:creationId xmlns:a16="http://schemas.microsoft.com/office/drawing/2014/main" id="{DF34787E-2C2F-44C6-B5F6-2BEA5AA79251}"/>
                  </a:ext>
                </a:extLst>
              </p:cNvPr>
              <p:cNvSpPr/>
              <p:nvPr/>
            </p:nvSpPr>
            <p:spPr>
              <a:xfrm>
                <a:off x="-276917" y="371217"/>
                <a:ext cx="1078134" cy="458057"/>
              </a:xfrm>
              <a:custGeom>
                <a:avLst/>
                <a:gdLst>
                  <a:gd name="connsiteX0" fmla="*/ 1078135 w 1078134"/>
                  <a:gd name="connsiteY0" fmla="*/ 41910 h 458057"/>
                  <a:gd name="connsiteX1" fmla="*/ 618554 w 1078134"/>
                  <a:gd name="connsiteY1" fmla="*/ 458057 h 458057"/>
                  <a:gd name="connsiteX2" fmla="*/ 0 w 1078134"/>
                  <a:gd name="connsiteY2" fmla="*/ 416147 h 458057"/>
                  <a:gd name="connsiteX3" fmla="*/ 64294 w 1078134"/>
                  <a:gd name="connsiteY3" fmla="*/ 357950 h 458057"/>
                  <a:gd name="connsiteX4" fmla="*/ 98965 w 1078134"/>
                  <a:gd name="connsiteY4" fmla="*/ 326517 h 458057"/>
                  <a:gd name="connsiteX5" fmla="*/ 459581 w 1078134"/>
                  <a:gd name="connsiteY5" fmla="*/ 0 h 458057"/>
                  <a:gd name="connsiteX6" fmla="*/ 944975 w 1078134"/>
                  <a:gd name="connsiteY6" fmla="*/ 32957 h 458057"/>
                  <a:gd name="connsiteX7" fmla="*/ 991553 w 1078134"/>
                  <a:gd name="connsiteY7" fmla="*/ 36100 h 4580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78134" h="458057">
                    <a:moveTo>
                      <a:pt x="1078135" y="41910"/>
                    </a:moveTo>
                    <a:lnTo>
                      <a:pt x="618554" y="458057"/>
                    </a:lnTo>
                    <a:lnTo>
                      <a:pt x="0" y="416147"/>
                    </a:lnTo>
                    <a:lnTo>
                      <a:pt x="64294" y="357950"/>
                    </a:lnTo>
                    <a:lnTo>
                      <a:pt x="98965" y="326517"/>
                    </a:lnTo>
                    <a:lnTo>
                      <a:pt x="459581" y="0"/>
                    </a:lnTo>
                    <a:lnTo>
                      <a:pt x="944975" y="32957"/>
                    </a:lnTo>
                    <a:lnTo>
                      <a:pt x="991553" y="36100"/>
                    </a:lnTo>
                    <a:close/>
                  </a:path>
                </a:pathLst>
              </a:custGeom>
              <a:solidFill>
                <a:srgbClr val="3D405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06" name="Freeform: Shape 382">
                <a:extLst>
                  <a:ext uri="{FF2B5EF4-FFF2-40B4-BE49-F238E27FC236}">
                    <a16:creationId xmlns:a16="http://schemas.microsoft.com/office/drawing/2014/main" id="{BD41349B-9382-4562-A2EB-0B030B473C21}"/>
                  </a:ext>
                </a:extLst>
              </p:cNvPr>
              <p:cNvSpPr/>
              <p:nvPr/>
            </p:nvSpPr>
            <p:spPr>
              <a:xfrm>
                <a:off x="-212623" y="371217"/>
                <a:ext cx="927258" cy="393954"/>
              </a:xfrm>
              <a:custGeom>
                <a:avLst/>
                <a:gdLst>
                  <a:gd name="connsiteX0" fmla="*/ 927259 w 927258"/>
                  <a:gd name="connsiteY0" fmla="*/ 36100 h 393954"/>
                  <a:gd name="connsiteX1" fmla="*/ 531971 w 927258"/>
                  <a:gd name="connsiteY1" fmla="*/ 393954 h 393954"/>
                  <a:gd name="connsiteX2" fmla="*/ 0 w 927258"/>
                  <a:gd name="connsiteY2" fmla="*/ 357950 h 393954"/>
                  <a:gd name="connsiteX3" fmla="*/ 34671 w 927258"/>
                  <a:gd name="connsiteY3" fmla="*/ 326517 h 393954"/>
                  <a:gd name="connsiteX4" fmla="*/ 395288 w 927258"/>
                  <a:gd name="connsiteY4" fmla="*/ 0 h 393954"/>
                  <a:gd name="connsiteX5" fmla="*/ 880682 w 927258"/>
                  <a:gd name="connsiteY5" fmla="*/ 32957 h 3939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27258" h="393954">
                    <a:moveTo>
                      <a:pt x="927259" y="36100"/>
                    </a:moveTo>
                    <a:lnTo>
                      <a:pt x="531971" y="393954"/>
                    </a:lnTo>
                    <a:lnTo>
                      <a:pt x="0" y="357950"/>
                    </a:lnTo>
                    <a:lnTo>
                      <a:pt x="34671" y="326517"/>
                    </a:lnTo>
                    <a:lnTo>
                      <a:pt x="395288" y="0"/>
                    </a:lnTo>
                    <a:lnTo>
                      <a:pt x="880682" y="32957"/>
                    </a:lnTo>
                    <a:close/>
                  </a:path>
                </a:pathLst>
              </a:custGeom>
              <a:solidFill>
                <a:srgbClr val="484D5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grpSp>
          <p:nvGrpSpPr>
            <p:cNvPr id="301" name="Graphic 876">
              <a:extLst>
                <a:ext uri="{FF2B5EF4-FFF2-40B4-BE49-F238E27FC236}">
                  <a16:creationId xmlns:a16="http://schemas.microsoft.com/office/drawing/2014/main" id="{0651C3C4-664C-436D-A1A7-06A32D979200}"/>
                </a:ext>
              </a:extLst>
            </p:cNvPr>
            <p:cNvGrpSpPr/>
            <p:nvPr/>
          </p:nvGrpSpPr>
          <p:grpSpPr>
            <a:xfrm>
              <a:off x="-380835" y="555811"/>
              <a:ext cx="644461" cy="639318"/>
              <a:chOff x="-380835" y="555811"/>
              <a:chExt cx="644461" cy="639318"/>
            </a:xfrm>
            <a:solidFill>
              <a:srgbClr val="FFD524"/>
            </a:solidFill>
          </p:grpSpPr>
          <p:sp>
            <p:nvSpPr>
              <p:cNvPr id="302" name="Freeform: Shape 378">
                <a:extLst>
                  <a:ext uri="{FF2B5EF4-FFF2-40B4-BE49-F238E27FC236}">
                    <a16:creationId xmlns:a16="http://schemas.microsoft.com/office/drawing/2014/main" id="{AD5EABB7-B2A6-4BF4-B019-6B0F21500B96}"/>
                  </a:ext>
                </a:extLst>
              </p:cNvPr>
              <p:cNvSpPr/>
              <p:nvPr/>
            </p:nvSpPr>
            <p:spPr>
              <a:xfrm>
                <a:off x="-321494" y="555811"/>
                <a:ext cx="585120" cy="588168"/>
              </a:xfrm>
              <a:custGeom>
                <a:avLst/>
                <a:gdLst>
                  <a:gd name="connsiteX0" fmla="*/ 24956 w 585120"/>
                  <a:gd name="connsiteY0" fmla="*/ 588169 h 588168"/>
                  <a:gd name="connsiteX1" fmla="*/ 0 w 585120"/>
                  <a:gd name="connsiteY1" fmla="*/ 585883 h 588168"/>
                  <a:gd name="connsiteX2" fmla="*/ 32766 w 585120"/>
                  <a:gd name="connsiteY2" fmla="*/ 222790 h 588168"/>
                  <a:gd name="connsiteX3" fmla="*/ 575596 w 585120"/>
                  <a:gd name="connsiteY3" fmla="*/ 0 h 588168"/>
                  <a:gd name="connsiteX4" fmla="*/ 585121 w 585120"/>
                  <a:gd name="connsiteY4" fmla="*/ 23241 h 588168"/>
                  <a:gd name="connsiteX5" fmla="*/ 56388 w 585120"/>
                  <a:gd name="connsiteY5" fmla="*/ 240221 h 5881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85120" h="588168">
                    <a:moveTo>
                      <a:pt x="24956" y="588169"/>
                    </a:moveTo>
                    <a:lnTo>
                      <a:pt x="0" y="585883"/>
                    </a:lnTo>
                    <a:lnTo>
                      <a:pt x="32766" y="222790"/>
                    </a:lnTo>
                    <a:lnTo>
                      <a:pt x="575596" y="0"/>
                    </a:lnTo>
                    <a:lnTo>
                      <a:pt x="585121" y="23241"/>
                    </a:lnTo>
                    <a:lnTo>
                      <a:pt x="56388" y="240221"/>
                    </a:lnTo>
                    <a:close/>
                  </a:path>
                </a:pathLst>
              </a:custGeom>
              <a:solidFill>
                <a:srgbClr val="FFD52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03" name="Freeform: Shape 379">
                <a:extLst>
                  <a:ext uri="{FF2B5EF4-FFF2-40B4-BE49-F238E27FC236}">
                    <a16:creationId xmlns:a16="http://schemas.microsoft.com/office/drawing/2014/main" id="{218B0A24-83E5-4CE7-BED0-853DA2EE3382}"/>
                  </a:ext>
                </a:extLst>
              </p:cNvPr>
              <p:cNvSpPr/>
              <p:nvPr/>
            </p:nvSpPr>
            <p:spPr>
              <a:xfrm>
                <a:off x="-380835" y="1007010"/>
                <a:ext cx="121695" cy="188118"/>
              </a:xfrm>
              <a:custGeom>
                <a:avLst/>
                <a:gdLst>
                  <a:gd name="connsiteX0" fmla="*/ 85058 w 121695"/>
                  <a:gd name="connsiteY0" fmla="*/ 1619 h 188118"/>
                  <a:gd name="connsiteX1" fmla="*/ 79915 w 121695"/>
                  <a:gd name="connsiteY1" fmla="*/ 0 h 188118"/>
                  <a:gd name="connsiteX2" fmla="*/ 0 w 121695"/>
                  <a:gd name="connsiteY2" fmla="*/ 170783 h 188118"/>
                  <a:gd name="connsiteX3" fmla="*/ 111824 w 121695"/>
                  <a:gd name="connsiteY3" fmla="*/ 188119 h 188118"/>
                  <a:gd name="connsiteX4" fmla="*/ 85058 w 121695"/>
                  <a:gd name="connsiteY4" fmla="*/ 1619 h 1881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695" h="188118">
                    <a:moveTo>
                      <a:pt x="85058" y="1619"/>
                    </a:moveTo>
                    <a:lnTo>
                      <a:pt x="79915" y="0"/>
                    </a:lnTo>
                    <a:cubicBezTo>
                      <a:pt x="64484" y="5810"/>
                      <a:pt x="10573" y="35814"/>
                      <a:pt x="0" y="170783"/>
                    </a:cubicBezTo>
                    <a:lnTo>
                      <a:pt x="111824" y="188119"/>
                    </a:lnTo>
                    <a:cubicBezTo>
                      <a:pt x="140684" y="56483"/>
                      <a:pt x="98393" y="12002"/>
                      <a:pt x="85058" y="1619"/>
                    </a:cubicBezTo>
                    <a:close/>
                  </a:path>
                </a:pathLst>
              </a:custGeom>
              <a:solidFill>
                <a:srgbClr val="FFD52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</p:grpSp>
      <p:sp>
        <p:nvSpPr>
          <p:cNvPr id="54" name="TextBox 53">
            <a:extLst>
              <a:ext uri="{FF2B5EF4-FFF2-40B4-BE49-F238E27FC236}">
                <a16:creationId xmlns:a16="http://schemas.microsoft.com/office/drawing/2014/main" id="{1A6754D0-CD5A-BCB7-D78A-3CE6E8E39C0A}"/>
              </a:ext>
            </a:extLst>
          </p:cNvPr>
          <p:cNvSpPr txBox="1"/>
          <p:nvPr/>
        </p:nvSpPr>
        <p:spPr>
          <a:xfrm>
            <a:off x="9426289" y="3972138"/>
            <a:ext cx="2406219" cy="181588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GB" dirty="0">
                <a:solidFill>
                  <a:schemeClr val="bg1"/>
                </a:solidFill>
              </a:rPr>
              <a:t>“Can we do that week again?” Year 6, 2024</a:t>
            </a:r>
          </a:p>
        </p:txBody>
      </p:sp>
    </p:spTree>
    <p:extLst>
      <p:ext uri="{BB962C8B-B14F-4D97-AF65-F5344CB8AC3E}">
        <p14:creationId xmlns:p14="http://schemas.microsoft.com/office/powerpoint/2010/main" val="258777418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588C1BC-DABD-5E80-99E7-FE321465A45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3" name="Graphic 19322">
            <a:extLst>
              <a:ext uri="{FF2B5EF4-FFF2-40B4-BE49-F238E27FC236}">
                <a16:creationId xmlns:a16="http://schemas.microsoft.com/office/drawing/2014/main" id="{99240480-D191-BC12-F34F-5CC41C0AD43D}"/>
              </a:ext>
            </a:extLst>
          </p:cNvPr>
          <p:cNvSpPr/>
          <p:nvPr/>
        </p:nvSpPr>
        <p:spPr>
          <a:xfrm rot="9903045">
            <a:off x="884067" y="3809644"/>
            <a:ext cx="13447819" cy="5913330"/>
          </a:xfrm>
          <a:custGeom>
            <a:avLst/>
            <a:gdLst>
              <a:gd name="connsiteX0" fmla="*/ 0 w 1854041"/>
              <a:gd name="connsiteY0" fmla="*/ 1754791 h 1754790"/>
              <a:gd name="connsiteX1" fmla="*/ 355854 w 1854041"/>
              <a:gd name="connsiteY1" fmla="*/ 1408938 h 1754790"/>
              <a:gd name="connsiteX2" fmla="*/ 1166717 w 1854041"/>
              <a:gd name="connsiteY2" fmla="*/ 1711452 h 1754790"/>
              <a:gd name="connsiteX3" fmla="*/ 1469231 w 1854041"/>
              <a:gd name="connsiteY3" fmla="*/ 677323 h 1754790"/>
              <a:gd name="connsiteX4" fmla="*/ 1854041 w 1854041"/>
              <a:gd name="connsiteY4" fmla="*/ 1076516 h 1754790"/>
              <a:gd name="connsiteX5" fmla="*/ 1854041 w 1854041"/>
              <a:gd name="connsiteY5" fmla="*/ 0 h 1754790"/>
              <a:gd name="connsiteX6" fmla="*/ 0 w 1854041"/>
              <a:gd name="connsiteY6" fmla="*/ 0 h 1754790"/>
              <a:gd name="connsiteX7" fmla="*/ 0 w 1854041"/>
              <a:gd name="connsiteY7" fmla="*/ 1754791 h 17547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854041" h="1754790">
                <a:moveTo>
                  <a:pt x="0" y="1754791"/>
                </a:moveTo>
                <a:cubicBezTo>
                  <a:pt x="0" y="1754791"/>
                  <a:pt x="97060" y="1443418"/>
                  <a:pt x="355854" y="1408938"/>
                </a:cubicBezTo>
                <a:cubicBezTo>
                  <a:pt x="653606" y="1369314"/>
                  <a:pt x="814102" y="1827943"/>
                  <a:pt x="1166717" y="1711452"/>
                </a:cubicBezTo>
                <a:cubicBezTo>
                  <a:pt x="1545241" y="1586293"/>
                  <a:pt x="1154049" y="794480"/>
                  <a:pt x="1469231" y="677323"/>
                </a:cubicBezTo>
                <a:cubicBezTo>
                  <a:pt x="1785271" y="559784"/>
                  <a:pt x="1854041" y="1076516"/>
                  <a:pt x="1854041" y="1076516"/>
                </a:cubicBezTo>
                <a:lnTo>
                  <a:pt x="1854041" y="0"/>
                </a:lnTo>
                <a:lnTo>
                  <a:pt x="0" y="0"/>
                </a:lnTo>
                <a:lnTo>
                  <a:pt x="0" y="1754791"/>
                </a:lnTo>
                <a:close/>
              </a:path>
            </a:pathLst>
          </a:custGeom>
          <a:noFill/>
          <a:ln w="38100" cap="rnd">
            <a:solidFill>
              <a:schemeClr val="bg2">
                <a:lumMod val="50000"/>
              </a:schemeClr>
            </a:solidFill>
            <a:custDash>
              <a:ds d="225000" sp="225000"/>
            </a:custDash>
            <a:round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th-TH" sz="2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Cordia New" panose="020B0304020202020204" pitchFamily="34" charset="-34"/>
            </a:endParaRPr>
          </a:p>
        </p:txBody>
      </p:sp>
      <p:sp>
        <p:nvSpPr>
          <p:cNvPr id="5" name="Graphic 12">
            <a:extLst>
              <a:ext uri="{FF2B5EF4-FFF2-40B4-BE49-F238E27FC236}">
                <a16:creationId xmlns:a16="http://schemas.microsoft.com/office/drawing/2014/main" id="{88B9E726-46FA-946C-610E-93D101E0A948}"/>
              </a:ext>
            </a:extLst>
          </p:cNvPr>
          <p:cNvSpPr/>
          <p:nvPr/>
        </p:nvSpPr>
        <p:spPr>
          <a:xfrm>
            <a:off x="1120263" y="-1523585"/>
            <a:ext cx="8940474" cy="7674734"/>
          </a:xfrm>
          <a:custGeom>
            <a:avLst/>
            <a:gdLst>
              <a:gd name="connsiteX0" fmla="*/ 4374861 w 4542917"/>
              <a:gd name="connsiteY0" fmla="*/ 2001725 h 4173599"/>
              <a:gd name="connsiteX1" fmla="*/ 4113400 w 4542917"/>
              <a:gd name="connsiteY1" fmla="*/ 1108185 h 4173599"/>
              <a:gd name="connsiteX2" fmla="*/ 3325397 w 4542917"/>
              <a:gd name="connsiteY2" fmla="*/ 534018 h 4173599"/>
              <a:gd name="connsiteX3" fmla="*/ 2577494 w 4542917"/>
              <a:gd name="connsiteY3" fmla="*/ 28240 h 4173599"/>
              <a:gd name="connsiteX4" fmla="*/ 1593466 w 4542917"/>
              <a:gd name="connsiteY4" fmla="*/ 345232 h 4173599"/>
              <a:gd name="connsiteX5" fmla="*/ 1133980 w 4542917"/>
              <a:gd name="connsiteY5" fmla="*/ 595644 h 4173599"/>
              <a:gd name="connsiteX6" fmla="*/ 42796 w 4542917"/>
              <a:gd name="connsiteY6" fmla="*/ 1521189 h 4173599"/>
              <a:gd name="connsiteX7" fmla="*/ 163097 w 4542917"/>
              <a:gd name="connsiteY7" fmla="*/ 2343863 h 4173599"/>
              <a:gd name="connsiteX8" fmla="*/ 371885 w 4542917"/>
              <a:gd name="connsiteY8" fmla="*/ 2538744 h 4173599"/>
              <a:gd name="connsiteX9" fmla="*/ 465039 w 4542917"/>
              <a:gd name="connsiteY9" fmla="*/ 2766868 h 4173599"/>
              <a:gd name="connsiteX10" fmla="*/ 1229135 w 4542917"/>
              <a:gd name="connsiteY10" fmla="*/ 4109512 h 4173599"/>
              <a:gd name="connsiteX11" fmla="*/ 1395346 w 4542917"/>
              <a:gd name="connsiteY11" fmla="*/ 4152565 h 4173599"/>
              <a:gd name="connsiteX12" fmla="*/ 2251834 w 4542917"/>
              <a:gd name="connsiteY12" fmla="*/ 3887770 h 4173599"/>
              <a:gd name="connsiteX13" fmla="*/ 3194142 w 4542917"/>
              <a:gd name="connsiteY13" fmla="*/ 3596591 h 4173599"/>
              <a:gd name="connsiteX14" fmla="*/ 3738972 w 4542917"/>
              <a:gd name="connsiteY14" fmla="*/ 3710796 h 4173599"/>
              <a:gd name="connsiteX15" fmla="*/ 4160644 w 4542917"/>
              <a:gd name="connsiteY15" fmla="*/ 3661742 h 4173599"/>
              <a:gd name="connsiteX16" fmla="*/ 4469349 w 4542917"/>
              <a:gd name="connsiteY16" fmla="*/ 3245023 h 4173599"/>
              <a:gd name="connsiteX17" fmla="*/ 4374861 w 4542917"/>
              <a:gd name="connsiteY17" fmla="*/ 2001725 h 41735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4542917" h="4173599">
                <a:moveTo>
                  <a:pt x="4374861" y="2001725"/>
                </a:moveTo>
                <a:cubicBezTo>
                  <a:pt x="4552884" y="1666064"/>
                  <a:pt x="4602414" y="1233343"/>
                  <a:pt x="4113400" y="1108185"/>
                </a:cubicBezTo>
                <a:cubicBezTo>
                  <a:pt x="3624387" y="983026"/>
                  <a:pt x="3417504" y="944069"/>
                  <a:pt x="3325397" y="534018"/>
                </a:cubicBezTo>
                <a:cubicBezTo>
                  <a:pt x="3263865" y="260174"/>
                  <a:pt x="2988497" y="108917"/>
                  <a:pt x="2577494" y="28240"/>
                </a:cubicBezTo>
                <a:cubicBezTo>
                  <a:pt x="2173157" y="-51198"/>
                  <a:pt x="1860642" y="31574"/>
                  <a:pt x="1593466" y="345232"/>
                </a:cubicBezTo>
                <a:cubicBezTo>
                  <a:pt x="1513170" y="439434"/>
                  <a:pt x="1374296" y="538304"/>
                  <a:pt x="1133980" y="595644"/>
                </a:cubicBezTo>
                <a:cubicBezTo>
                  <a:pt x="573148" y="729471"/>
                  <a:pt x="220818" y="920066"/>
                  <a:pt x="42796" y="1521189"/>
                </a:cubicBezTo>
                <a:cubicBezTo>
                  <a:pt x="-65694" y="1887520"/>
                  <a:pt x="53464" y="2175080"/>
                  <a:pt x="163097" y="2343863"/>
                </a:cubicBezTo>
                <a:cubicBezTo>
                  <a:pt x="215675" y="2424826"/>
                  <a:pt x="288731" y="2489691"/>
                  <a:pt x="371885" y="2538744"/>
                </a:cubicBezTo>
                <a:cubicBezTo>
                  <a:pt x="424653" y="2569891"/>
                  <a:pt x="484089" y="2634852"/>
                  <a:pt x="465039" y="2766868"/>
                </a:cubicBezTo>
                <a:cubicBezTo>
                  <a:pt x="432464" y="2993182"/>
                  <a:pt x="180432" y="3798997"/>
                  <a:pt x="1229135" y="4109512"/>
                </a:cubicBezTo>
                <a:cubicBezTo>
                  <a:pt x="1288094" y="4126943"/>
                  <a:pt x="1343339" y="4141230"/>
                  <a:pt x="1395346" y="4152565"/>
                </a:cubicBezTo>
                <a:cubicBezTo>
                  <a:pt x="1707004" y="4220574"/>
                  <a:pt x="2034664" y="4121418"/>
                  <a:pt x="2251834" y="3887770"/>
                </a:cubicBezTo>
                <a:cubicBezTo>
                  <a:pt x="2494340" y="3626785"/>
                  <a:pt x="2856767" y="3561253"/>
                  <a:pt x="3194142" y="3596591"/>
                </a:cubicBezTo>
                <a:cubicBezTo>
                  <a:pt x="3379404" y="3616022"/>
                  <a:pt x="3559521" y="3662980"/>
                  <a:pt x="3738972" y="3710796"/>
                </a:cubicBezTo>
                <a:cubicBezTo>
                  <a:pt x="3873180" y="3746514"/>
                  <a:pt x="4039772" y="3734608"/>
                  <a:pt x="4160644" y="3661742"/>
                </a:cubicBezTo>
                <a:cubicBezTo>
                  <a:pt x="4312758" y="3570016"/>
                  <a:pt x="4407532" y="3406853"/>
                  <a:pt x="4469349" y="3245023"/>
                </a:cubicBezTo>
                <a:cubicBezTo>
                  <a:pt x="4731001" y="2560366"/>
                  <a:pt x="4196744" y="2337386"/>
                  <a:pt x="4374861" y="2001725"/>
                </a:cubicBezTo>
                <a:close/>
              </a:path>
            </a:pathLst>
          </a:custGeom>
          <a:solidFill>
            <a:srgbClr val="E9D2AE"/>
          </a:solidFill>
          <a:ln w="9525" cap="flat">
            <a:noFill/>
            <a:prstDash val="solid"/>
            <a:miter/>
          </a:ln>
          <a:effectLst/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th-TH" sz="2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Cordia New" panose="020B0304020202020204" pitchFamily="34" charset="-34"/>
            </a:endParaRPr>
          </a:p>
        </p:txBody>
      </p:sp>
      <p:grpSp>
        <p:nvGrpSpPr>
          <p:cNvPr id="9" name="Graphic 2">
            <a:extLst>
              <a:ext uri="{FF2B5EF4-FFF2-40B4-BE49-F238E27FC236}">
                <a16:creationId xmlns:a16="http://schemas.microsoft.com/office/drawing/2014/main" id="{20BEF1B4-C999-A770-1761-712AC1F05153}"/>
              </a:ext>
            </a:extLst>
          </p:cNvPr>
          <p:cNvGrpSpPr/>
          <p:nvPr/>
        </p:nvGrpSpPr>
        <p:grpSpPr>
          <a:xfrm>
            <a:off x="11160695" y="4267543"/>
            <a:ext cx="1131858" cy="1386344"/>
            <a:chOff x="5881684" y="3147949"/>
            <a:chExt cx="428090" cy="557286"/>
          </a:xfrm>
        </p:grpSpPr>
        <p:grpSp>
          <p:nvGrpSpPr>
            <p:cNvPr id="10" name="Graphic 2">
              <a:extLst>
                <a:ext uri="{FF2B5EF4-FFF2-40B4-BE49-F238E27FC236}">
                  <a16:creationId xmlns:a16="http://schemas.microsoft.com/office/drawing/2014/main" id="{B2FB23E6-7FEA-7AF0-3098-72150DCC9E4F}"/>
                </a:ext>
              </a:extLst>
            </p:cNvPr>
            <p:cNvGrpSpPr/>
            <p:nvPr/>
          </p:nvGrpSpPr>
          <p:grpSpPr>
            <a:xfrm>
              <a:off x="5881684" y="3147949"/>
              <a:ext cx="428090" cy="557286"/>
              <a:chOff x="5881684" y="3147949"/>
              <a:chExt cx="428090" cy="557286"/>
            </a:xfrm>
          </p:grpSpPr>
          <p:sp>
            <p:nvSpPr>
              <p:cNvPr id="11" name="Freeform: Shape 10">
                <a:extLst>
                  <a:ext uri="{FF2B5EF4-FFF2-40B4-BE49-F238E27FC236}">
                    <a16:creationId xmlns:a16="http://schemas.microsoft.com/office/drawing/2014/main" id="{E31CA102-B802-A74E-5A84-BE8ED2A31BF4}"/>
                  </a:ext>
                </a:extLst>
              </p:cNvPr>
              <p:cNvSpPr/>
              <p:nvPr/>
            </p:nvSpPr>
            <p:spPr>
              <a:xfrm rot="-2985213">
                <a:off x="5934573" y="3280506"/>
                <a:ext cx="14097" cy="66867"/>
              </a:xfrm>
              <a:custGeom>
                <a:avLst/>
                <a:gdLst>
                  <a:gd name="connsiteX0" fmla="*/ 0 w 14097"/>
                  <a:gd name="connsiteY0" fmla="*/ 0 h 66867"/>
                  <a:gd name="connsiteX1" fmla="*/ 14098 w 14097"/>
                  <a:gd name="connsiteY1" fmla="*/ 0 h 66867"/>
                  <a:gd name="connsiteX2" fmla="*/ 14098 w 14097"/>
                  <a:gd name="connsiteY2" fmla="*/ 66868 h 66867"/>
                  <a:gd name="connsiteX3" fmla="*/ 0 w 14097"/>
                  <a:gd name="connsiteY3" fmla="*/ 66868 h 668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097" h="66867">
                    <a:moveTo>
                      <a:pt x="0" y="0"/>
                    </a:moveTo>
                    <a:lnTo>
                      <a:pt x="14098" y="0"/>
                    </a:lnTo>
                    <a:lnTo>
                      <a:pt x="14098" y="66868"/>
                    </a:lnTo>
                    <a:lnTo>
                      <a:pt x="0" y="6686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Cordia New" panose="020B0304020202020204" pitchFamily="34" charset="-34"/>
                </a:endParaRPr>
              </a:p>
            </p:txBody>
          </p:sp>
          <p:sp>
            <p:nvSpPr>
              <p:cNvPr id="12" name="Freeform: Shape 11">
                <a:extLst>
                  <a:ext uri="{FF2B5EF4-FFF2-40B4-BE49-F238E27FC236}">
                    <a16:creationId xmlns:a16="http://schemas.microsoft.com/office/drawing/2014/main" id="{A1B59D45-CFEA-4FFD-9973-CF1E95E788EE}"/>
                  </a:ext>
                </a:extLst>
              </p:cNvPr>
              <p:cNvSpPr/>
              <p:nvPr/>
            </p:nvSpPr>
            <p:spPr>
              <a:xfrm rot="1034454">
                <a:off x="6142876" y="3215240"/>
                <a:ext cx="14097" cy="66963"/>
              </a:xfrm>
              <a:custGeom>
                <a:avLst/>
                <a:gdLst>
                  <a:gd name="connsiteX0" fmla="*/ 0 w 14097"/>
                  <a:gd name="connsiteY0" fmla="*/ 0 h 66963"/>
                  <a:gd name="connsiteX1" fmla="*/ 14097 w 14097"/>
                  <a:gd name="connsiteY1" fmla="*/ 0 h 66963"/>
                  <a:gd name="connsiteX2" fmla="*/ 14097 w 14097"/>
                  <a:gd name="connsiteY2" fmla="*/ 66963 h 66963"/>
                  <a:gd name="connsiteX3" fmla="*/ 0 w 14097"/>
                  <a:gd name="connsiteY3" fmla="*/ 66963 h 66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097" h="66963">
                    <a:moveTo>
                      <a:pt x="0" y="0"/>
                    </a:moveTo>
                    <a:lnTo>
                      <a:pt x="14097" y="0"/>
                    </a:lnTo>
                    <a:lnTo>
                      <a:pt x="14097" y="66963"/>
                    </a:lnTo>
                    <a:lnTo>
                      <a:pt x="0" y="66963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Cordia New" panose="020B0304020202020204" pitchFamily="34" charset="-34"/>
                </a:endParaRPr>
              </a:p>
            </p:txBody>
          </p:sp>
          <p:sp>
            <p:nvSpPr>
              <p:cNvPr id="13" name="Freeform: Shape 12">
                <a:extLst>
                  <a:ext uri="{FF2B5EF4-FFF2-40B4-BE49-F238E27FC236}">
                    <a16:creationId xmlns:a16="http://schemas.microsoft.com/office/drawing/2014/main" id="{33BC09C3-DACA-7DB5-60BF-36C46FAB29B6}"/>
                  </a:ext>
                </a:extLst>
              </p:cNvPr>
              <p:cNvSpPr/>
              <p:nvPr/>
            </p:nvSpPr>
            <p:spPr>
              <a:xfrm>
                <a:off x="6239866" y="3559977"/>
                <a:ext cx="67243" cy="60487"/>
              </a:xfrm>
              <a:custGeom>
                <a:avLst/>
                <a:gdLst>
                  <a:gd name="connsiteX0" fmla="*/ 1580 w 67243"/>
                  <a:gd name="connsiteY0" fmla="*/ 8087 h 60487"/>
                  <a:gd name="connsiteX1" fmla="*/ 6056 w 67243"/>
                  <a:gd name="connsiteY1" fmla="*/ 2562 h 60487"/>
                  <a:gd name="connsiteX2" fmla="*/ 16153 w 67243"/>
                  <a:gd name="connsiteY2" fmla="*/ 1896 h 60487"/>
                  <a:gd name="connsiteX3" fmla="*/ 65111 w 67243"/>
                  <a:gd name="connsiteY3" fmla="*/ 48568 h 60487"/>
                  <a:gd name="connsiteX4" fmla="*/ 62349 w 67243"/>
                  <a:gd name="connsiteY4" fmla="*/ 60189 h 60487"/>
                  <a:gd name="connsiteX5" fmla="*/ 62349 w 67243"/>
                  <a:gd name="connsiteY5" fmla="*/ 60189 h 60487"/>
                  <a:gd name="connsiteX6" fmla="*/ 56158 w 67243"/>
                  <a:gd name="connsiteY6" fmla="*/ 59046 h 60487"/>
                  <a:gd name="connsiteX7" fmla="*/ 2723 w 67243"/>
                  <a:gd name="connsiteY7" fmla="*/ 17802 h 60487"/>
                  <a:gd name="connsiteX8" fmla="*/ 1580 w 67243"/>
                  <a:gd name="connsiteY8" fmla="*/ 8087 h 604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7243" h="60487">
                    <a:moveTo>
                      <a:pt x="1580" y="8087"/>
                    </a:moveTo>
                    <a:lnTo>
                      <a:pt x="6056" y="2562"/>
                    </a:lnTo>
                    <a:cubicBezTo>
                      <a:pt x="8628" y="-581"/>
                      <a:pt x="13295" y="-867"/>
                      <a:pt x="16153" y="1896"/>
                    </a:cubicBezTo>
                    <a:lnTo>
                      <a:pt x="65111" y="48568"/>
                    </a:lnTo>
                    <a:cubicBezTo>
                      <a:pt x="68921" y="52188"/>
                      <a:pt x="67397" y="58665"/>
                      <a:pt x="62349" y="60189"/>
                    </a:cubicBezTo>
                    <a:lnTo>
                      <a:pt x="62349" y="60189"/>
                    </a:lnTo>
                    <a:cubicBezTo>
                      <a:pt x="60254" y="60855"/>
                      <a:pt x="57872" y="60379"/>
                      <a:pt x="56158" y="59046"/>
                    </a:cubicBezTo>
                    <a:lnTo>
                      <a:pt x="2723" y="17802"/>
                    </a:lnTo>
                    <a:cubicBezTo>
                      <a:pt x="-421" y="15516"/>
                      <a:pt x="-897" y="11040"/>
                      <a:pt x="1580" y="8087"/>
                    </a:cubicBezTo>
                    <a:close/>
                  </a:path>
                </a:pathLst>
              </a:custGeom>
              <a:solidFill>
                <a:schemeClr val="tx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Cordia New" panose="020B0304020202020204" pitchFamily="34" charset="-34"/>
                </a:endParaRPr>
              </a:p>
            </p:txBody>
          </p:sp>
          <p:sp>
            <p:nvSpPr>
              <p:cNvPr id="14" name="Freeform: Shape 13">
                <a:extLst>
                  <a:ext uri="{FF2B5EF4-FFF2-40B4-BE49-F238E27FC236}">
                    <a16:creationId xmlns:a16="http://schemas.microsoft.com/office/drawing/2014/main" id="{7429EC3B-E1D9-7B2E-C173-F1B3B444304C}"/>
                  </a:ext>
                </a:extLst>
              </p:cNvPr>
              <p:cNvSpPr/>
              <p:nvPr/>
            </p:nvSpPr>
            <p:spPr>
              <a:xfrm>
                <a:off x="6011531" y="3625456"/>
                <a:ext cx="35589" cy="79779"/>
              </a:xfrm>
              <a:custGeom>
                <a:avLst/>
                <a:gdLst>
                  <a:gd name="connsiteX0" fmla="*/ 30747 w 35589"/>
                  <a:gd name="connsiteY0" fmla="*/ 2425 h 79779"/>
                  <a:gd name="connsiteX1" fmla="*/ 23984 w 35589"/>
                  <a:gd name="connsiteY1" fmla="*/ 329 h 79779"/>
                  <a:gd name="connsiteX2" fmla="*/ 15221 w 35589"/>
                  <a:gd name="connsiteY2" fmla="*/ 5377 h 79779"/>
                  <a:gd name="connsiteX3" fmla="*/ 171 w 35589"/>
                  <a:gd name="connsiteY3" fmla="*/ 71290 h 79779"/>
                  <a:gd name="connsiteX4" fmla="*/ 8839 w 35589"/>
                  <a:gd name="connsiteY4" fmla="*/ 79482 h 79779"/>
                  <a:gd name="connsiteX5" fmla="*/ 8839 w 35589"/>
                  <a:gd name="connsiteY5" fmla="*/ 79482 h 79779"/>
                  <a:gd name="connsiteX6" fmla="*/ 13411 w 35589"/>
                  <a:gd name="connsiteY6" fmla="*/ 75100 h 79779"/>
                  <a:gd name="connsiteX7" fmla="*/ 35223 w 35589"/>
                  <a:gd name="connsiteY7" fmla="*/ 11283 h 79779"/>
                  <a:gd name="connsiteX8" fmla="*/ 30747 w 35589"/>
                  <a:gd name="connsiteY8" fmla="*/ 2425 h 797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5589" h="79779">
                    <a:moveTo>
                      <a:pt x="30747" y="2425"/>
                    </a:moveTo>
                    <a:lnTo>
                      <a:pt x="23984" y="329"/>
                    </a:lnTo>
                    <a:cubicBezTo>
                      <a:pt x="20079" y="-909"/>
                      <a:pt x="16078" y="1472"/>
                      <a:pt x="15221" y="5377"/>
                    </a:cubicBezTo>
                    <a:lnTo>
                      <a:pt x="171" y="71290"/>
                    </a:lnTo>
                    <a:cubicBezTo>
                      <a:pt x="-972" y="76434"/>
                      <a:pt x="3791" y="81006"/>
                      <a:pt x="8839" y="79482"/>
                    </a:cubicBezTo>
                    <a:lnTo>
                      <a:pt x="8839" y="79482"/>
                    </a:lnTo>
                    <a:cubicBezTo>
                      <a:pt x="10935" y="78815"/>
                      <a:pt x="12649" y="77196"/>
                      <a:pt x="13411" y="75100"/>
                    </a:cubicBezTo>
                    <a:lnTo>
                      <a:pt x="35223" y="11283"/>
                    </a:lnTo>
                    <a:cubicBezTo>
                      <a:pt x="36462" y="7663"/>
                      <a:pt x="34461" y="3568"/>
                      <a:pt x="30747" y="2425"/>
                    </a:cubicBezTo>
                    <a:close/>
                  </a:path>
                </a:pathLst>
              </a:custGeom>
              <a:solidFill>
                <a:schemeClr val="tx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Cordia New" panose="020B0304020202020204" pitchFamily="34" charset="-34"/>
                </a:endParaRPr>
              </a:p>
            </p:txBody>
          </p:sp>
          <p:sp>
            <p:nvSpPr>
              <p:cNvPr id="15" name="Freeform: Shape 14">
                <a:extLst>
                  <a:ext uri="{FF2B5EF4-FFF2-40B4-BE49-F238E27FC236}">
                    <a16:creationId xmlns:a16="http://schemas.microsoft.com/office/drawing/2014/main" id="{8326A16B-758C-1B2F-2B0A-2F886A8B653C}"/>
                  </a:ext>
                </a:extLst>
              </p:cNvPr>
              <p:cNvSpPr/>
              <p:nvPr/>
            </p:nvSpPr>
            <p:spPr>
              <a:xfrm>
                <a:off x="5913663" y="3147949"/>
                <a:ext cx="250053" cy="157312"/>
              </a:xfrm>
              <a:custGeom>
                <a:avLst/>
                <a:gdLst>
                  <a:gd name="connsiteX0" fmla="*/ 8791 w 250053"/>
                  <a:gd name="connsiteY0" fmla="*/ 157034 h 157312"/>
                  <a:gd name="connsiteX1" fmla="*/ 28 w 250053"/>
                  <a:gd name="connsiteY1" fmla="*/ 152462 h 157312"/>
                  <a:gd name="connsiteX2" fmla="*/ 15458 w 250053"/>
                  <a:gd name="connsiteY2" fmla="*/ 57403 h 157312"/>
                  <a:gd name="connsiteX3" fmla="*/ 26888 w 250053"/>
                  <a:gd name="connsiteY3" fmla="*/ 44449 h 157312"/>
                  <a:gd name="connsiteX4" fmla="*/ 172335 w 250053"/>
                  <a:gd name="connsiteY4" fmla="*/ 729 h 157312"/>
                  <a:gd name="connsiteX5" fmla="*/ 188718 w 250053"/>
                  <a:gd name="connsiteY5" fmla="*/ 4920 h 157312"/>
                  <a:gd name="connsiteX6" fmla="*/ 247964 w 250053"/>
                  <a:gd name="connsiteY6" fmla="*/ 64928 h 157312"/>
                  <a:gd name="connsiteX7" fmla="*/ 247106 w 250053"/>
                  <a:gd name="connsiteY7" fmla="*/ 75691 h 157312"/>
                  <a:gd name="connsiteX8" fmla="*/ 237391 w 250053"/>
                  <a:gd name="connsiteY8" fmla="*/ 74548 h 157312"/>
                  <a:gd name="connsiteX9" fmla="*/ 188242 w 250053"/>
                  <a:gd name="connsiteY9" fmla="*/ 24827 h 157312"/>
                  <a:gd name="connsiteX10" fmla="*/ 163191 w 250053"/>
                  <a:gd name="connsiteY10" fmla="*/ 18446 h 157312"/>
                  <a:gd name="connsiteX11" fmla="*/ 44319 w 250053"/>
                  <a:gd name="connsiteY11" fmla="*/ 54164 h 157312"/>
                  <a:gd name="connsiteX12" fmla="*/ 26888 w 250053"/>
                  <a:gd name="connsiteY12" fmla="*/ 73691 h 157312"/>
                  <a:gd name="connsiteX13" fmla="*/ 13934 w 250053"/>
                  <a:gd name="connsiteY13" fmla="*/ 149605 h 157312"/>
                  <a:gd name="connsiteX14" fmla="*/ 9172 w 250053"/>
                  <a:gd name="connsiteY14" fmla="*/ 156844 h 157312"/>
                  <a:gd name="connsiteX15" fmla="*/ 8791 w 250053"/>
                  <a:gd name="connsiteY15" fmla="*/ 157034 h 157312"/>
                  <a:gd name="connsiteX16" fmla="*/ 13553 w 250053"/>
                  <a:gd name="connsiteY16" fmla="*/ 147795 h 157312"/>
                  <a:gd name="connsiteX17" fmla="*/ 13553 w 250053"/>
                  <a:gd name="connsiteY17" fmla="*/ 147795 h 157312"/>
                  <a:gd name="connsiteX18" fmla="*/ 13553 w 250053"/>
                  <a:gd name="connsiteY18" fmla="*/ 147795 h 157312"/>
                  <a:gd name="connsiteX19" fmla="*/ 13553 w 250053"/>
                  <a:gd name="connsiteY19" fmla="*/ 147795 h 157312"/>
                  <a:gd name="connsiteX20" fmla="*/ 13553 w 250053"/>
                  <a:gd name="connsiteY20" fmla="*/ 147795 h 157312"/>
                  <a:gd name="connsiteX21" fmla="*/ 13553 w 250053"/>
                  <a:gd name="connsiteY21" fmla="*/ 147795 h 1573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0053" h="157312">
                    <a:moveTo>
                      <a:pt x="8791" y="157034"/>
                    </a:moveTo>
                    <a:cubicBezTo>
                      <a:pt x="5171" y="158082"/>
                      <a:pt x="1266" y="156082"/>
                      <a:pt x="28" y="152462"/>
                    </a:cubicBezTo>
                    <a:cubicBezTo>
                      <a:pt x="-639" y="150653"/>
                      <a:pt x="10886" y="83311"/>
                      <a:pt x="15458" y="57403"/>
                    </a:cubicBezTo>
                    <a:cubicBezTo>
                      <a:pt x="16506" y="51307"/>
                      <a:pt x="20888" y="46259"/>
                      <a:pt x="26888" y="44449"/>
                    </a:cubicBezTo>
                    <a:lnTo>
                      <a:pt x="172335" y="729"/>
                    </a:lnTo>
                    <a:cubicBezTo>
                      <a:pt x="178145" y="-1081"/>
                      <a:pt x="184527" y="539"/>
                      <a:pt x="188718" y="4920"/>
                    </a:cubicBezTo>
                    <a:lnTo>
                      <a:pt x="247964" y="64928"/>
                    </a:lnTo>
                    <a:cubicBezTo>
                      <a:pt x="251012" y="67976"/>
                      <a:pt x="250726" y="73119"/>
                      <a:pt x="247106" y="75691"/>
                    </a:cubicBezTo>
                    <a:cubicBezTo>
                      <a:pt x="244154" y="77882"/>
                      <a:pt x="239963" y="77120"/>
                      <a:pt x="237391" y="74548"/>
                    </a:cubicBezTo>
                    <a:lnTo>
                      <a:pt x="188242" y="24827"/>
                    </a:lnTo>
                    <a:cubicBezTo>
                      <a:pt x="181765" y="18160"/>
                      <a:pt x="172049" y="15779"/>
                      <a:pt x="163191" y="18446"/>
                    </a:cubicBezTo>
                    <a:lnTo>
                      <a:pt x="44319" y="54164"/>
                    </a:lnTo>
                    <a:cubicBezTo>
                      <a:pt x="35270" y="56927"/>
                      <a:pt x="28603" y="64451"/>
                      <a:pt x="26888" y="73691"/>
                    </a:cubicBezTo>
                    <a:cubicBezTo>
                      <a:pt x="21078" y="105885"/>
                      <a:pt x="14315" y="144176"/>
                      <a:pt x="13934" y="149605"/>
                    </a:cubicBezTo>
                    <a:cubicBezTo>
                      <a:pt x="14125" y="152748"/>
                      <a:pt x="12315" y="155796"/>
                      <a:pt x="9172" y="156844"/>
                    </a:cubicBezTo>
                    <a:cubicBezTo>
                      <a:pt x="8981" y="156939"/>
                      <a:pt x="8886" y="156939"/>
                      <a:pt x="8791" y="157034"/>
                    </a:cubicBezTo>
                    <a:close/>
                    <a:moveTo>
                      <a:pt x="13553" y="147795"/>
                    </a:moveTo>
                    <a:lnTo>
                      <a:pt x="13553" y="147795"/>
                    </a:lnTo>
                    <a:lnTo>
                      <a:pt x="13553" y="147795"/>
                    </a:lnTo>
                    <a:close/>
                    <a:moveTo>
                      <a:pt x="13553" y="147795"/>
                    </a:moveTo>
                    <a:lnTo>
                      <a:pt x="13553" y="147795"/>
                    </a:lnTo>
                    <a:lnTo>
                      <a:pt x="13553" y="147795"/>
                    </a:lnTo>
                    <a:close/>
                  </a:path>
                </a:pathLst>
              </a:custGeom>
              <a:solidFill>
                <a:schemeClr val="tx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Cordia New" panose="020B0304020202020204" pitchFamily="34" charset="-34"/>
                </a:endParaRPr>
              </a:p>
            </p:txBody>
          </p:sp>
          <p:sp>
            <p:nvSpPr>
              <p:cNvPr id="16" name="Freeform: Shape 15">
                <a:extLst>
                  <a:ext uri="{FF2B5EF4-FFF2-40B4-BE49-F238E27FC236}">
                    <a16:creationId xmlns:a16="http://schemas.microsoft.com/office/drawing/2014/main" id="{E064CB2C-F518-44D2-7E41-665E96BDABD5}"/>
                  </a:ext>
                </a:extLst>
              </p:cNvPr>
              <p:cNvSpPr/>
              <p:nvPr/>
            </p:nvSpPr>
            <p:spPr>
              <a:xfrm>
                <a:off x="5899017" y="3272083"/>
                <a:ext cx="24428" cy="24033"/>
              </a:xfrm>
              <a:custGeom>
                <a:avLst/>
                <a:gdLst>
                  <a:gd name="connsiteX0" fmla="*/ 22294 w 24428"/>
                  <a:gd name="connsiteY0" fmla="*/ 21566 h 24033"/>
                  <a:gd name="connsiteX1" fmla="*/ 22294 w 24428"/>
                  <a:gd name="connsiteY1" fmla="*/ 21566 h 24033"/>
                  <a:gd name="connsiteX2" fmla="*/ 11054 w 24428"/>
                  <a:gd name="connsiteY2" fmla="*/ 21851 h 24033"/>
                  <a:gd name="connsiteX3" fmla="*/ 2482 w 24428"/>
                  <a:gd name="connsiteY3" fmla="*/ 13755 h 24033"/>
                  <a:gd name="connsiteX4" fmla="*/ 2101 w 24428"/>
                  <a:gd name="connsiteY4" fmla="*/ 2516 h 24033"/>
                  <a:gd name="connsiteX5" fmla="*/ 2101 w 24428"/>
                  <a:gd name="connsiteY5" fmla="*/ 2516 h 24033"/>
                  <a:gd name="connsiteX6" fmla="*/ 13340 w 24428"/>
                  <a:gd name="connsiteY6" fmla="*/ 2135 h 24033"/>
                  <a:gd name="connsiteX7" fmla="*/ 21913 w 24428"/>
                  <a:gd name="connsiteY7" fmla="*/ 10231 h 24033"/>
                  <a:gd name="connsiteX8" fmla="*/ 22294 w 24428"/>
                  <a:gd name="connsiteY8" fmla="*/ 21566 h 240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4428" h="24033">
                    <a:moveTo>
                      <a:pt x="22294" y="21566"/>
                    </a:moveTo>
                    <a:lnTo>
                      <a:pt x="22294" y="21566"/>
                    </a:lnTo>
                    <a:cubicBezTo>
                      <a:pt x="19246" y="24709"/>
                      <a:pt x="14293" y="24899"/>
                      <a:pt x="11054" y="21851"/>
                    </a:cubicBezTo>
                    <a:lnTo>
                      <a:pt x="2482" y="13755"/>
                    </a:lnTo>
                    <a:cubicBezTo>
                      <a:pt x="-662" y="10707"/>
                      <a:pt x="-852" y="5754"/>
                      <a:pt x="2101" y="2516"/>
                    </a:cubicBezTo>
                    <a:lnTo>
                      <a:pt x="2101" y="2516"/>
                    </a:lnTo>
                    <a:cubicBezTo>
                      <a:pt x="5149" y="-723"/>
                      <a:pt x="10197" y="-818"/>
                      <a:pt x="13340" y="2135"/>
                    </a:cubicBezTo>
                    <a:lnTo>
                      <a:pt x="21913" y="10231"/>
                    </a:lnTo>
                    <a:cubicBezTo>
                      <a:pt x="25151" y="13279"/>
                      <a:pt x="25246" y="18327"/>
                      <a:pt x="22294" y="21566"/>
                    </a:cubicBezTo>
                    <a:close/>
                  </a:path>
                </a:pathLst>
              </a:custGeom>
              <a:solidFill>
                <a:srgbClr val="CCCCC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Cordia New" panose="020B0304020202020204" pitchFamily="34" charset="-34"/>
                </a:endParaRPr>
              </a:p>
            </p:txBody>
          </p:sp>
          <p:sp>
            <p:nvSpPr>
              <p:cNvPr id="17" name="Freeform: Shape 16">
                <a:extLst>
                  <a:ext uri="{FF2B5EF4-FFF2-40B4-BE49-F238E27FC236}">
                    <a16:creationId xmlns:a16="http://schemas.microsoft.com/office/drawing/2014/main" id="{59D0DD90-0CF8-5000-6470-F882E800AC9A}"/>
                  </a:ext>
                </a:extLst>
              </p:cNvPr>
              <p:cNvSpPr/>
              <p:nvPr/>
            </p:nvSpPr>
            <p:spPr>
              <a:xfrm>
                <a:off x="5898477" y="3251384"/>
                <a:ext cx="411297" cy="411331"/>
              </a:xfrm>
              <a:custGeom>
                <a:avLst/>
                <a:gdLst>
                  <a:gd name="connsiteX0" fmla="*/ 264864 w 411297"/>
                  <a:gd name="connsiteY0" fmla="*/ 402595 h 411331"/>
                  <a:gd name="connsiteX1" fmla="*/ 8737 w 411297"/>
                  <a:gd name="connsiteY1" fmla="*/ 264864 h 411331"/>
                  <a:gd name="connsiteX2" fmla="*/ 146468 w 411297"/>
                  <a:gd name="connsiteY2" fmla="*/ 8737 h 411331"/>
                  <a:gd name="connsiteX3" fmla="*/ 402595 w 411297"/>
                  <a:gd name="connsiteY3" fmla="*/ 146468 h 411331"/>
                  <a:gd name="connsiteX4" fmla="*/ 264864 w 411297"/>
                  <a:gd name="connsiteY4" fmla="*/ 402595 h 41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1297" h="411331">
                    <a:moveTo>
                      <a:pt x="264864" y="402595"/>
                    </a:moveTo>
                    <a:cubicBezTo>
                      <a:pt x="156279" y="435266"/>
                      <a:pt x="41407" y="373449"/>
                      <a:pt x="8737" y="264864"/>
                    </a:cubicBezTo>
                    <a:cubicBezTo>
                      <a:pt x="-23934" y="156279"/>
                      <a:pt x="37883" y="41407"/>
                      <a:pt x="146468" y="8737"/>
                    </a:cubicBezTo>
                    <a:cubicBezTo>
                      <a:pt x="255053" y="-23934"/>
                      <a:pt x="369925" y="37883"/>
                      <a:pt x="402595" y="146468"/>
                    </a:cubicBezTo>
                    <a:cubicBezTo>
                      <a:pt x="435171" y="255053"/>
                      <a:pt x="373449" y="369925"/>
                      <a:pt x="264864" y="402595"/>
                    </a:cubicBezTo>
                    <a:close/>
                  </a:path>
                </a:pathLst>
              </a:custGeom>
              <a:solidFill>
                <a:srgbClr val="F2833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Cordia New" panose="020B0304020202020204" pitchFamily="34" charset="-34"/>
                </a:endParaRPr>
              </a:p>
            </p:txBody>
          </p:sp>
          <p:sp>
            <p:nvSpPr>
              <p:cNvPr id="18" name="Freeform: Shape 17">
                <a:extLst>
                  <a:ext uri="{FF2B5EF4-FFF2-40B4-BE49-F238E27FC236}">
                    <a16:creationId xmlns:a16="http://schemas.microsoft.com/office/drawing/2014/main" id="{9DC29131-4D94-FE63-5B7D-A5D87AFF5FA3}"/>
                  </a:ext>
                </a:extLst>
              </p:cNvPr>
              <p:cNvSpPr/>
              <p:nvPr/>
            </p:nvSpPr>
            <p:spPr>
              <a:xfrm>
                <a:off x="5912990" y="3265932"/>
                <a:ext cx="382263" cy="382271"/>
              </a:xfrm>
              <a:custGeom>
                <a:avLst/>
                <a:gdLst>
                  <a:gd name="connsiteX0" fmla="*/ 246160 w 382263"/>
                  <a:gd name="connsiteY0" fmla="*/ 374141 h 382271"/>
                  <a:gd name="connsiteX1" fmla="*/ 8130 w 382263"/>
                  <a:gd name="connsiteY1" fmla="*/ 246125 h 382271"/>
                  <a:gd name="connsiteX2" fmla="*/ 136146 w 382263"/>
                  <a:gd name="connsiteY2" fmla="*/ 8096 h 382271"/>
                  <a:gd name="connsiteX3" fmla="*/ 374176 w 382263"/>
                  <a:gd name="connsiteY3" fmla="*/ 136112 h 382271"/>
                  <a:gd name="connsiteX4" fmla="*/ 246160 w 382263"/>
                  <a:gd name="connsiteY4" fmla="*/ 374141 h 3822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2263" h="382271">
                    <a:moveTo>
                      <a:pt x="246160" y="374141"/>
                    </a:moveTo>
                    <a:cubicBezTo>
                      <a:pt x="145290" y="404526"/>
                      <a:pt x="38515" y="347090"/>
                      <a:pt x="8130" y="246125"/>
                    </a:cubicBezTo>
                    <a:cubicBezTo>
                      <a:pt x="-22254" y="145256"/>
                      <a:pt x="35181" y="38480"/>
                      <a:pt x="136146" y="8096"/>
                    </a:cubicBezTo>
                    <a:cubicBezTo>
                      <a:pt x="237016" y="-22194"/>
                      <a:pt x="343791" y="35147"/>
                      <a:pt x="374176" y="136112"/>
                    </a:cubicBezTo>
                    <a:cubicBezTo>
                      <a:pt x="404466" y="236981"/>
                      <a:pt x="347030" y="343757"/>
                      <a:pt x="246160" y="374141"/>
                    </a:cubicBezTo>
                    <a:close/>
                  </a:path>
                </a:pathLst>
              </a:custGeom>
              <a:solidFill>
                <a:srgbClr val="F9B933">
                  <a:alpha val="60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Cordia New" panose="020B0304020202020204" pitchFamily="34" charset="-34"/>
                </a:endParaRPr>
              </a:p>
            </p:txBody>
          </p:sp>
          <p:sp>
            <p:nvSpPr>
              <p:cNvPr id="19" name="Freeform: Shape 18">
                <a:extLst>
                  <a:ext uri="{FF2B5EF4-FFF2-40B4-BE49-F238E27FC236}">
                    <a16:creationId xmlns:a16="http://schemas.microsoft.com/office/drawing/2014/main" id="{18455676-24DE-BC03-865E-C24E70CA6FB1}"/>
                  </a:ext>
                </a:extLst>
              </p:cNvPr>
              <p:cNvSpPr/>
              <p:nvPr/>
            </p:nvSpPr>
            <p:spPr>
              <a:xfrm>
                <a:off x="5951292" y="3304294"/>
                <a:ext cx="305572" cy="305511"/>
              </a:xfrm>
              <a:custGeom>
                <a:avLst/>
                <a:gdLst>
                  <a:gd name="connsiteX0" fmla="*/ 196809 w 305572"/>
                  <a:gd name="connsiteY0" fmla="*/ 299012 h 305511"/>
                  <a:gd name="connsiteX1" fmla="*/ 6500 w 305572"/>
                  <a:gd name="connsiteY1" fmla="*/ 196714 h 305511"/>
                  <a:gd name="connsiteX2" fmla="*/ 108798 w 305572"/>
                  <a:gd name="connsiteY2" fmla="*/ 6500 h 305511"/>
                  <a:gd name="connsiteX3" fmla="*/ 299108 w 305572"/>
                  <a:gd name="connsiteY3" fmla="*/ 108798 h 305511"/>
                  <a:gd name="connsiteX4" fmla="*/ 196809 w 305572"/>
                  <a:gd name="connsiteY4" fmla="*/ 299012 h 3055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5572" h="305511">
                    <a:moveTo>
                      <a:pt x="196809" y="299012"/>
                    </a:moveTo>
                    <a:cubicBezTo>
                      <a:pt x="116132" y="323301"/>
                      <a:pt x="30788" y="277391"/>
                      <a:pt x="6500" y="196714"/>
                    </a:cubicBezTo>
                    <a:cubicBezTo>
                      <a:pt x="-17789" y="116132"/>
                      <a:pt x="28121" y="30693"/>
                      <a:pt x="108798" y="6500"/>
                    </a:cubicBezTo>
                    <a:cubicBezTo>
                      <a:pt x="189475" y="-17789"/>
                      <a:pt x="274819" y="28121"/>
                      <a:pt x="299108" y="108798"/>
                    </a:cubicBezTo>
                    <a:cubicBezTo>
                      <a:pt x="323301" y="189475"/>
                      <a:pt x="277486" y="274819"/>
                      <a:pt x="196809" y="29901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Cordia New" panose="020B0304020202020204" pitchFamily="34" charset="-34"/>
                </a:endParaRPr>
              </a:p>
            </p:txBody>
          </p:sp>
          <p:sp>
            <p:nvSpPr>
              <p:cNvPr id="20" name="Freeform: Shape 19">
                <a:extLst>
                  <a:ext uri="{FF2B5EF4-FFF2-40B4-BE49-F238E27FC236}">
                    <a16:creationId xmlns:a16="http://schemas.microsoft.com/office/drawing/2014/main" id="{7CA144BB-5730-348D-1758-21BC043420FF}"/>
                  </a:ext>
                </a:extLst>
              </p:cNvPr>
              <p:cNvSpPr/>
              <p:nvPr/>
            </p:nvSpPr>
            <p:spPr>
              <a:xfrm>
                <a:off x="6075044" y="3304352"/>
                <a:ext cx="181824" cy="287048"/>
              </a:xfrm>
              <a:custGeom>
                <a:avLst/>
                <a:gdLst>
                  <a:gd name="connsiteX0" fmla="*/ 175355 w 181824"/>
                  <a:gd name="connsiteY0" fmla="*/ 108740 h 287048"/>
                  <a:gd name="connsiteX1" fmla="*/ 0 w 181824"/>
                  <a:gd name="connsiteY1" fmla="*/ 2822 h 287048"/>
                  <a:gd name="connsiteX2" fmla="*/ 140875 w 181824"/>
                  <a:gd name="connsiteY2" fmla="*/ 175034 h 287048"/>
                  <a:gd name="connsiteX3" fmla="*/ 101822 w 181824"/>
                  <a:gd name="connsiteY3" fmla="*/ 287048 h 287048"/>
                  <a:gd name="connsiteX4" fmla="*/ 175355 w 181824"/>
                  <a:gd name="connsiteY4" fmla="*/ 108740 h 2870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1824" h="287048">
                    <a:moveTo>
                      <a:pt x="175355" y="108740"/>
                    </a:moveTo>
                    <a:cubicBezTo>
                      <a:pt x="152591" y="33017"/>
                      <a:pt x="76010" y="-12037"/>
                      <a:pt x="0" y="2822"/>
                    </a:cubicBezTo>
                    <a:cubicBezTo>
                      <a:pt x="87344" y="21301"/>
                      <a:pt x="139732" y="85880"/>
                      <a:pt x="140875" y="175034"/>
                    </a:cubicBezTo>
                    <a:cubicBezTo>
                      <a:pt x="142970" y="220183"/>
                      <a:pt x="128111" y="257521"/>
                      <a:pt x="101822" y="287048"/>
                    </a:cubicBezTo>
                    <a:cubicBezTo>
                      <a:pt x="164211" y="253235"/>
                      <a:pt x="196501" y="179225"/>
                      <a:pt x="175355" y="108740"/>
                    </a:cubicBezTo>
                    <a:close/>
                  </a:path>
                </a:pathLst>
              </a:custGeom>
              <a:solidFill>
                <a:srgbClr val="C8C8C8">
                  <a:alpha val="30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Cordia New" panose="020B0304020202020204" pitchFamily="34" charset="-34"/>
                </a:endParaRPr>
              </a:p>
            </p:txBody>
          </p:sp>
          <p:grpSp>
            <p:nvGrpSpPr>
              <p:cNvPr id="21" name="Graphic 2">
                <a:extLst>
                  <a:ext uri="{FF2B5EF4-FFF2-40B4-BE49-F238E27FC236}">
                    <a16:creationId xmlns:a16="http://schemas.microsoft.com/office/drawing/2014/main" id="{3278FBE3-B00C-5011-5E34-67F1A870C7BE}"/>
                  </a:ext>
                </a:extLst>
              </p:cNvPr>
              <p:cNvGrpSpPr/>
              <p:nvPr/>
            </p:nvGrpSpPr>
            <p:grpSpPr>
              <a:xfrm>
                <a:off x="5881684" y="3256226"/>
                <a:ext cx="96300" cy="100097"/>
                <a:chOff x="5881684" y="3256226"/>
                <a:chExt cx="96300" cy="100097"/>
              </a:xfrm>
            </p:grpSpPr>
            <p:sp>
              <p:nvSpPr>
                <p:cNvPr id="22" name="Freeform: Shape 21">
                  <a:extLst>
                    <a:ext uri="{FF2B5EF4-FFF2-40B4-BE49-F238E27FC236}">
                      <a16:creationId xmlns:a16="http://schemas.microsoft.com/office/drawing/2014/main" id="{746B9359-7399-2C77-5E1B-26107B0ABD3F}"/>
                    </a:ext>
                  </a:extLst>
                </p:cNvPr>
                <p:cNvSpPr/>
                <p:nvPr/>
              </p:nvSpPr>
              <p:spPr>
                <a:xfrm>
                  <a:off x="5881684" y="3256226"/>
                  <a:ext cx="96300" cy="100097"/>
                </a:xfrm>
                <a:custGeom>
                  <a:avLst/>
                  <a:gdLst>
                    <a:gd name="connsiteX0" fmla="*/ 96300 w 96300"/>
                    <a:gd name="connsiteY0" fmla="*/ 15991 h 100097"/>
                    <a:gd name="connsiteX1" fmla="*/ 49437 w 96300"/>
                    <a:gd name="connsiteY1" fmla="*/ 3990 h 100097"/>
                    <a:gd name="connsiteX2" fmla="*/ 860 w 96300"/>
                    <a:gd name="connsiteY2" fmla="*/ 60283 h 100097"/>
                    <a:gd name="connsiteX3" fmla="*/ 21053 w 96300"/>
                    <a:gd name="connsiteY3" fmla="*/ 100097 h 100097"/>
                    <a:gd name="connsiteX4" fmla="*/ 96300 w 96300"/>
                    <a:gd name="connsiteY4" fmla="*/ 15991 h 100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6300" h="100097">
                      <a:moveTo>
                        <a:pt x="96300" y="15991"/>
                      </a:moveTo>
                      <a:cubicBezTo>
                        <a:pt x="96300" y="15991"/>
                        <a:pt x="72202" y="-9631"/>
                        <a:pt x="49437" y="3990"/>
                      </a:cubicBezTo>
                      <a:cubicBezTo>
                        <a:pt x="26672" y="17611"/>
                        <a:pt x="3431" y="50662"/>
                        <a:pt x="860" y="60283"/>
                      </a:cubicBezTo>
                      <a:cubicBezTo>
                        <a:pt x="-2474" y="72951"/>
                        <a:pt x="3812" y="90382"/>
                        <a:pt x="21053" y="100097"/>
                      </a:cubicBezTo>
                      <a:cubicBezTo>
                        <a:pt x="28958" y="92001"/>
                        <a:pt x="96300" y="15991"/>
                        <a:pt x="96300" y="15991"/>
                      </a:cubicBezTo>
                      <a:close/>
                    </a:path>
                  </a:pathLst>
                </a:custGeom>
                <a:solidFill>
                  <a:srgbClr val="F9B93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Cordia New" panose="020B0304020202020204" pitchFamily="34" charset="-34"/>
                  </a:endParaRPr>
                </a:p>
              </p:txBody>
            </p:sp>
            <p:sp>
              <p:nvSpPr>
                <p:cNvPr id="23" name="Freeform: Shape 22">
                  <a:extLst>
                    <a:ext uri="{FF2B5EF4-FFF2-40B4-BE49-F238E27FC236}">
                      <a16:creationId xmlns:a16="http://schemas.microsoft.com/office/drawing/2014/main" id="{56546437-F33E-9BF0-B7E4-F870D55D0636}"/>
                    </a:ext>
                  </a:extLst>
                </p:cNvPr>
                <p:cNvSpPr/>
                <p:nvPr/>
              </p:nvSpPr>
              <p:spPr>
                <a:xfrm>
                  <a:off x="5917786" y="3259830"/>
                  <a:ext cx="53610" cy="26580"/>
                </a:xfrm>
                <a:custGeom>
                  <a:avLst/>
                  <a:gdLst>
                    <a:gd name="connsiteX0" fmla="*/ 14002 w 53610"/>
                    <a:gd name="connsiteY0" fmla="*/ 3434 h 26580"/>
                    <a:gd name="connsiteX1" fmla="*/ 0 w 53610"/>
                    <a:gd name="connsiteY1" fmla="*/ 14483 h 26580"/>
                    <a:gd name="connsiteX2" fmla="*/ 42863 w 53610"/>
                    <a:gd name="connsiteY2" fmla="*/ 26580 h 26580"/>
                    <a:gd name="connsiteX3" fmla="*/ 53245 w 53610"/>
                    <a:gd name="connsiteY3" fmla="*/ 13626 h 26580"/>
                    <a:gd name="connsiteX4" fmla="*/ 14002 w 53610"/>
                    <a:gd name="connsiteY4" fmla="*/ 3434 h 265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3610" h="26580">
                      <a:moveTo>
                        <a:pt x="14002" y="3434"/>
                      </a:moveTo>
                      <a:cubicBezTo>
                        <a:pt x="9239" y="6292"/>
                        <a:pt x="4572" y="10197"/>
                        <a:pt x="0" y="14483"/>
                      </a:cubicBezTo>
                      <a:cubicBezTo>
                        <a:pt x="17812" y="7530"/>
                        <a:pt x="36576" y="13626"/>
                        <a:pt x="42863" y="26580"/>
                      </a:cubicBezTo>
                      <a:cubicBezTo>
                        <a:pt x="49911" y="19913"/>
                        <a:pt x="55054" y="16674"/>
                        <a:pt x="53245" y="13626"/>
                      </a:cubicBezTo>
                      <a:cubicBezTo>
                        <a:pt x="51435" y="10673"/>
                        <a:pt x="32290" y="-7424"/>
                        <a:pt x="14002" y="3434"/>
                      </a:cubicBezTo>
                      <a:close/>
                    </a:path>
                  </a:pathLst>
                </a:custGeom>
                <a:solidFill>
                  <a:srgbClr val="FFD76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Cordia New" panose="020B0304020202020204" pitchFamily="34" charset="-34"/>
                  </a:endParaRPr>
                </a:p>
              </p:txBody>
            </p:sp>
          </p:grpSp>
          <p:sp>
            <p:nvSpPr>
              <p:cNvPr id="24" name="Freeform: Shape 23">
                <a:extLst>
                  <a:ext uri="{FF2B5EF4-FFF2-40B4-BE49-F238E27FC236}">
                    <a16:creationId xmlns:a16="http://schemas.microsoft.com/office/drawing/2014/main" id="{A6820D6B-F306-550E-4509-87368803BEAB}"/>
                  </a:ext>
                </a:extLst>
              </p:cNvPr>
              <p:cNvSpPr/>
              <p:nvPr/>
            </p:nvSpPr>
            <p:spPr>
              <a:xfrm>
                <a:off x="6151603" y="3190349"/>
                <a:ext cx="18930" cy="28863"/>
              </a:xfrm>
              <a:custGeom>
                <a:avLst/>
                <a:gdLst>
                  <a:gd name="connsiteX0" fmla="*/ 6880 w 18930"/>
                  <a:gd name="connsiteY0" fmla="*/ 28719 h 28863"/>
                  <a:gd name="connsiteX1" fmla="*/ 6880 w 18930"/>
                  <a:gd name="connsiteY1" fmla="*/ 28719 h 28863"/>
                  <a:gd name="connsiteX2" fmla="*/ 16595 w 18930"/>
                  <a:gd name="connsiteY2" fmla="*/ 21957 h 28863"/>
                  <a:gd name="connsiteX3" fmla="*/ 18786 w 18930"/>
                  <a:gd name="connsiteY3" fmla="*/ 9860 h 28863"/>
                  <a:gd name="connsiteX4" fmla="*/ 12023 w 18930"/>
                  <a:gd name="connsiteY4" fmla="*/ 144 h 28863"/>
                  <a:gd name="connsiteX5" fmla="*/ 12023 w 18930"/>
                  <a:gd name="connsiteY5" fmla="*/ 144 h 28863"/>
                  <a:gd name="connsiteX6" fmla="*/ 2308 w 18930"/>
                  <a:gd name="connsiteY6" fmla="*/ 6907 h 28863"/>
                  <a:gd name="connsiteX7" fmla="*/ 117 w 18930"/>
                  <a:gd name="connsiteY7" fmla="*/ 19004 h 28863"/>
                  <a:gd name="connsiteX8" fmla="*/ 6880 w 18930"/>
                  <a:gd name="connsiteY8" fmla="*/ 28719 h 288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8930" h="28863">
                    <a:moveTo>
                      <a:pt x="6880" y="28719"/>
                    </a:moveTo>
                    <a:lnTo>
                      <a:pt x="6880" y="28719"/>
                    </a:lnTo>
                    <a:cubicBezTo>
                      <a:pt x="11452" y="29577"/>
                      <a:pt x="15738" y="26529"/>
                      <a:pt x="16595" y="21957"/>
                    </a:cubicBezTo>
                    <a:lnTo>
                      <a:pt x="18786" y="9860"/>
                    </a:lnTo>
                    <a:cubicBezTo>
                      <a:pt x="19643" y="5288"/>
                      <a:pt x="16595" y="1002"/>
                      <a:pt x="12023" y="144"/>
                    </a:cubicBezTo>
                    <a:lnTo>
                      <a:pt x="12023" y="144"/>
                    </a:lnTo>
                    <a:cubicBezTo>
                      <a:pt x="7451" y="-713"/>
                      <a:pt x="3165" y="2335"/>
                      <a:pt x="2308" y="6907"/>
                    </a:cubicBezTo>
                    <a:lnTo>
                      <a:pt x="117" y="19004"/>
                    </a:lnTo>
                    <a:cubicBezTo>
                      <a:pt x="-645" y="23576"/>
                      <a:pt x="2403" y="27957"/>
                      <a:pt x="6880" y="28719"/>
                    </a:cubicBezTo>
                    <a:close/>
                  </a:path>
                </a:pathLst>
              </a:custGeom>
              <a:solidFill>
                <a:srgbClr val="E2E2E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Cordia New" panose="020B0304020202020204" pitchFamily="34" charset="-34"/>
                </a:endParaRPr>
              </a:p>
            </p:txBody>
          </p:sp>
          <p:sp>
            <p:nvSpPr>
              <p:cNvPr id="25" name="Freeform: Shape 24">
                <a:extLst>
                  <a:ext uri="{FF2B5EF4-FFF2-40B4-BE49-F238E27FC236}">
                    <a16:creationId xmlns:a16="http://schemas.microsoft.com/office/drawing/2014/main" id="{93D56385-164F-FCD6-F1F3-2DD63250CDB2}"/>
                  </a:ext>
                </a:extLst>
              </p:cNvPr>
              <p:cNvSpPr/>
              <p:nvPr/>
            </p:nvSpPr>
            <p:spPr>
              <a:xfrm rot="-1015751">
                <a:off x="6060082" y="3310337"/>
                <a:ext cx="6096" cy="21146"/>
              </a:xfrm>
              <a:custGeom>
                <a:avLst/>
                <a:gdLst>
                  <a:gd name="connsiteX0" fmla="*/ 0 w 6096"/>
                  <a:gd name="connsiteY0" fmla="*/ 0 h 21146"/>
                  <a:gd name="connsiteX1" fmla="*/ 6096 w 6096"/>
                  <a:gd name="connsiteY1" fmla="*/ 0 h 21146"/>
                  <a:gd name="connsiteX2" fmla="*/ 6096 w 6096"/>
                  <a:gd name="connsiteY2" fmla="*/ 21146 h 21146"/>
                  <a:gd name="connsiteX3" fmla="*/ 0 w 6096"/>
                  <a:gd name="connsiteY3" fmla="*/ 21146 h 21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096" h="21146">
                    <a:moveTo>
                      <a:pt x="0" y="0"/>
                    </a:moveTo>
                    <a:lnTo>
                      <a:pt x="6096" y="0"/>
                    </a:lnTo>
                    <a:lnTo>
                      <a:pt x="6096" y="21146"/>
                    </a:lnTo>
                    <a:lnTo>
                      <a:pt x="0" y="21146"/>
                    </a:lnTo>
                    <a:close/>
                  </a:path>
                </a:pathLst>
              </a:custGeom>
              <a:solidFill>
                <a:srgbClr val="C8C8C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Cordia New" panose="020B0304020202020204" pitchFamily="34" charset="-34"/>
                </a:endParaRPr>
              </a:p>
            </p:txBody>
          </p:sp>
          <p:sp>
            <p:nvSpPr>
              <p:cNvPr id="26" name="Freeform: Shape 25">
                <a:extLst>
                  <a:ext uri="{FF2B5EF4-FFF2-40B4-BE49-F238E27FC236}">
                    <a16:creationId xmlns:a16="http://schemas.microsoft.com/office/drawing/2014/main" id="{CA48C1E5-A7C4-DA57-7546-82A2B54027C2}"/>
                  </a:ext>
                </a:extLst>
              </p:cNvPr>
              <p:cNvSpPr/>
              <p:nvPr/>
            </p:nvSpPr>
            <p:spPr>
              <a:xfrm rot="-1004655">
                <a:off x="6137628" y="3552713"/>
                <a:ext cx="6095" cy="51720"/>
              </a:xfrm>
              <a:custGeom>
                <a:avLst/>
                <a:gdLst>
                  <a:gd name="connsiteX0" fmla="*/ 0 w 6095"/>
                  <a:gd name="connsiteY0" fmla="*/ 0 h 51720"/>
                  <a:gd name="connsiteX1" fmla="*/ 6096 w 6095"/>
                  <a:gd name="connsiteY1" fmla="*/ 0 h 51720"/>
                  <a:gd name="connsiteX2" fmla="*/ 6096 w 6095"/>
                  <a:gd name="connsiteY2" fmla="*/ 51721 h 51720"/>
                  <a:gd name="connsiteX3" fmla="*/ 0 w 6095"/>
                  <a:gd name="connsiteY3" fmla="*/ 51721 h 517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095" h="51720">
                    <a:moveTo>
                      <a:pt x="0" y="0"/>
                    </a:moveTo>
                    <a:lnTo>
                      <a:pt x="6096" y="0"/>
                    </a:lnTo>
                    <a:lnTo>
                      <a:pt x="6096" y="51721"/>
                    </a:lnTo>
                    <a:lnTo>
                      <a:pt x="0" y="51721"/>
                    </a:lnTo>
                    <a:close/>
                  </a:path>
                </a:pathLst>
              </a:custGeom>
              <a:solidFill>
                <a:srgbClr val="C8C8C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Cordia New" panose="020B0304020202020204" pitchFamily="34" charset="-34"/>
                </a:endParaRPr>
              </a:p>
            </p:txBody>
          </p:sp>
          <p:sp>
            <p:nvSpPr>
              <p:cNvPr id="27" name="Freeform: Shape 26">
                <a:extLst>
                  <a:ext uri="{FF2B5EF4-FFF2-40B4-BE49-F238E27FC236}">
                    <a16:creationId xmlns:a16="http://schemas.microsoft.com/office/drawing/2014/main" id="{E0971244-2396-261B-E9E8-CEF856580FCA}"/>
                  </a:ext>
                </a:extLst>
              </p:cNvPr>
              <p:cNvSpPr/>
              <p:nvPr/>
            </p:nvSpPr>
            <p:spPr>
              <a:xfrm>
                <a:off x="5956934" y="3484149"/>
                <a:ext cx="48386" cy="19811"/>
              </a:xfrm>
              <a:custGeom>
                <a:avLst/>
                <a:gdLst>
                  <a:gd name="connsiteX0" fmla="*/ 46577 w 48386"/>
                  <a:gd name="connsiteY0" fmla="*/ 0 h 19811"/>
                  <a:gd name="connsiteX1" fmla="*/ 48387 w 48386"/>
                  <a:gd name="connsiteY1" fmla="*/ 5810 h 19811"/>
                  <a:gd name="connsiteX2" fmla="*/ 1714 w 48386"/>
                  <a:gd name="connsiteY2" fmla="*/ 19812 h 19811"/>
                  <a:gd name="connsiteX3" fmla="*/ 0 w 48386"/>
                  <a:gd name="connsiteY3" fmla="*/ 14002 h 198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8386" h="19811">
                    <a:moveTo>
                      <a:pt x="46577" y="0"/>
                    </a:moveTo>
                    <a:lnTo>
                      <a:pt x="48387" y="5810"/>
                    </a:lnTo>
                    <a:lnTo>
                      <a:pt x="1714" y="19812"/>
                    </a:lnTo>
                    <a:lnTo>
                      <a:pt x="0" y="14002"/>
                    </a:lnTo>
                    <a:close/>
                  </a:path>
                </a:pathLst>
              </a:custGeom>
              <a:solidFill>
                <a:srgbClr val="C8C8C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Cordia New" panose="020B0304020202020204" pitchFamily="34" charset="-34"/>
                </a:endParaRPr>
              </a:p>
            </p:txBody>
          </p:sp>
          <p:sp>
            <p:nvSpPr>
              <p:cNvPr id="28" name="Freeform: Shape 27">
                <a:extLst>
                  <a:ext uri="{FF2B5EF4-FFF2-40B4-BE49-F238E27FC236}">
                    <a16:creationId xmlns:a16="http://schemas.microsoft.com/office/drawing/2014/main" id="{00FDDF23-39D7-36D5-0BA1-8404B9B215F0}"/>
                  </a:ext>
                </a:extLst>
              </p:cNvPr>
              <p:cNvSpPr/>
              <p:nvPr/>
            </p:nvSpPr>
            <p:spPr>
              <a:xfrm rot="-6411075">
                <a:off x="6221071" y="3393512"/>
                <a:ext cx="6096" cy="54771"/>
              </a:xfrm>
              <a:custGeom>
                <a:avLst/>
                <a:gdLst>
                  <a:gd name="connsiteX0" fmla="*/ 0 w 6096"/>
                  <a:gd name="connsiteY0" fmla="*/ 0 h 54771"/>
                  <a:gd name="connsiteX1" fmla="*/ 6096 w 6096"/>
                  <a:gd name="connsiteY1" fmla="*/ 0 h 54771"/>
                  <a:gd name="connsiteX2" fmla="*/ 6096 w 6096"/>
                  <a:gd name="connsiteY2" fmla="*/ 54771 h 54771"/>
                  <a:gd name="connsiteX3" fmla="*/ 0 w 6096"/>
                  <a:gd name="connsiteY3" fmla="*/ 54771 h 547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096" h="54771">
                    <a:moveTo>
                      <a:pt x="0" y="0"/>
                    </a:moveTo>
                    <a:lnTo>
                      <a:pt x="6096" y="0"/>
                    </a:lnTo>
                    <a:lnTo>
                      <a:pt x="6096" y="54771"/>
                    </a:lnTo>
                    <a:lnTo>
                      <a:pt x="0" y="54771"/>
                    </a:lnTo>
                    <a:close/>
                  </a:path>
                </a:pathLst>
              </a:custGeom>
              <a:solidFill>
                <a:srgbClr val="C8C8C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Cordia New" panose="020B0304020202020204" pitchFamily="34" charset="-34"/>
                </a:endParaRPr>
              </a:p>
            </p:txBody>
          </p:sp>
          <p:sp>
            <p:nvSpPr>
              <p:cNvPr id="29" name="Freeform: Shape 28">
                <a:extLst>
                  <a:ext uri="{FF2B5EF4-FFF2-40B4-BE49-F238E27FC236}">
                    <a16:creationId xmlns:a16="http://schemas.microsoft.com/office/drawing/2014/main" id="{0958A59C-8D83-C253-E3C7-ECBFDE88C978}"/>
                  </a:ext>
                </a:extLst>
              </p:cNvPr>
              <p:cNvSpPr/>
              <p:nvPr/>
            </p:nvSpPr>
            <p:spPr>
              <a:xfrm rot="-3707380">
                <a:off x="5982838" y="3374974"/>
                <a:ext cx="6095" cy="37051"/>
              </a:xfrm>
              <a:custGeom>
                <a:avLst/>
                <a:gdLst>
                  <a:gd name="connsiteX0" fmla="*/ 0 w 6095"/>
                  <a:gd name="connsiteY0" fmla="*/ 0 h 37051"/>
                  <a:gd name="connsiteX1" fmla="*/ 6096 w 6095"/>
                  <a:gd name="connsiteY1" fmla="*/ 0 h 37051"/>
                  <a:gd name="connsiteX2" fmla="*/ 6096 w 6095"/>
                  <a:gd name="connsiteY2" fmla="*/ 37051 h 37051"/>
                  <a:gd name="connsiteX3" fmla="*/ 0 w 6095"/>
                  <a:gd name="connsiteY3" fmla="*/ 37051 h 370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095" h="37051">
                    <a:moveTo>
                      <a:pt x="0" y="0"/>
                    </a:moveTo>
                    <a:lnTo>
                      <a:pt x="6096" y="0"/>
                    </a:lnTo>
                    <a:lnTo>
                      <a:pt x="6096" y="37051"/>
                    </a:lnTo>
                    <a:lnTo>
                      <a:pt x="0" y="37051"/>
                    </a:lnTo>
                    <a:close/>
                  </a:path>
                </a:pathLst>
              </a:custGeom>
              <a:solidFill>
                <a:srgbClr val="C8C8C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Cordia New" panose="020B0304020202020204" pitchFamily="34" charset="-34"/>
                </a:endParaRPr>
              </a:p>
            </p:txBody>
          </p:sp>
          <p:sp>
            <p:nvSpPr>
              <p:cNvPr id="30" name="Freeform: Shape 29">
                <a:extLst>
                  <a:ext uri="{FF2B5EF4-FFF2-40B4-BE49-F238E27FC236}">
                    <a16:creationId xmlns:a16="http://schemas.microsoft.com/office/drawing/2014/main" id="{2B6DADCF-D3B3-8A07-0250-D1D17D711C12}"/>
                  </a:ext>
                </a:extLst>
              </p:cNvPr>
              <p:cNvSpPr/>
              <p:nvPr/>
            </p:nvSpPr>
            <p:spPr>
              <a:xfrm rot="-3688311">
                <a:off x="6219917" y="3503223"/>
                <a:ext cx="6096" cy="35528"/>
              </a:xfrm>
              <a:custGeom>
                <a:avLst/>
                <a:gdLst>
                  <a:gd name="connsiteX0" fmla="*/ 0 w 6096"/>
                  <a:gd name="connsiteY0" fmla="*/ 0 h 35528"/>
                  <a:gd name="connsiteX1" fmla="*/ 6096 w 6096"/>
                  <a:gd name="connsiteY1" fmla="*/ 0 h 35528"/>
                  <a:gd name="connsiteX2" fmla="*/ 6096 w 6096"/>
                  <a:gd name="connsiteY2" fmla="*/ 35529 h 35528"/>
                  <a:gd name="connsiteX3" fmla="*/ 0 w 6096"/>
                  <a:gd name="connsiteY3" fmla="*/ 35529 h 355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096" h="35528">
                    <a:moveTo>
                      <a:pt x="0" y="0"/>
                    </a:moveTo>
                    <a:lnTo>
                      <a:pt x="6096" y="0"/>
                    </a:lnTo>
                    <a:lnTo>
                      <a:pt x="6096" y="35529"/>
                    </a:lnTo>
                    <a:lnTo>
                      <a:pt x="0" y="35529"/>
                    </a:lnTo>
                    <a:close/>
                  </a:path>
                </a:pathLst>
              </a:custGeom>
              <a:solidFill>
                <a:srgbClr val="C8C8C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Cordia New" panose="020B0304020202020204" pitchFamily="34" charset="-34"/>
                </a:endParaRPr>
              </a:p>
            </p:txBody>
          </p:sp>
          <p:sp>
            <p:nvSpPr>
              <p:cNvPr id="31" name="Freeform: Shape 30">
                <a:extLst>
                  <a:ext uri="{FF2B5EF4-FFF2-40B4-BE49-F238E27FC236}">
                    <a16:creationId xmlns:a16="http://schemas.microsoft.com/office/drawing/2014/main" id="{D73FD082-EDD0-6ABE-118B-F27686D954F4}"/>
                  </a:ext>
                </a:extLst>
              </p:cNvPr>
              <p:cNvSpPr/>
              <p:nvPr/>
            </p:nvSpPr>
            <p:spPr>
              <a:xfrm>
                <a:off x="6029133" y="3556253"/>
                <a:ext cx="23526" cy="36766"/>
              </a:xfrm>
              <a:custGeom>
                <a:avLst/>
                <a:gdLst>
                  <a:gd name="connsiteX0" fmla="*/ 18193 w 23526"/>
                  <a:gd name="connsiteY0" fmla="*/ 0 h 36766"/>
                  <a:gd name="connsiteX1" fmla="*/ 23527 w 23526"/>
                  <a:gd name="connsiteY1" fmla="*/ 2857 h 36766"/>
                  <a:gd name="connsiteX2" fmla="*/ 5334 w 23526"/>
                  <a:gd name="connsiteY2" fmla="*/ 36767 h 36766"/>
                  <a:gd name="connsiteX3" fmla="*/ 0 w 23526"/>
                  <a:gd name="connsiteY3" fmla="*/ 33909 h 367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526" h="36766">
                    <a:moveTo>
                      <a:pt x="18193" y="0"/>
                    </a:moveTo>
                    <a:lnTo>
                      <a:pt x="23527" y="2857"/>
                    </a:lnTo>
                    <a:lnTo>
                      <a:pt x="5334" y="36767"/>
                    </a:lnTo>
                    <a:lnTo>
                      <a:pt x="0" y="33909"/>
                    </a:lnTo>
                    <a:close/>
                  </a:path>
                </a:pathLst>
              </a:custGeom>
              <a:solidFill>
                <a:srgbClr val="C8C8C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Cordia New" panose="020B0304020202020204" pitchFamily="34" charset="-34"/>
                </a:endParaRPr>
              </a:p>
            </p:txBody>
          </p:sp>
          <p:sp>
            <p:nvSpPr>
              <p:cNvPr id="32" name="Freeform: Shape 31">
                <a:extLst>
                  <a:ext uri="{FF2B5EF4-FFF2-40B4-BE49-F238E27FC236}">
                    <a16:creationId xmlns:a16="http://schemas.microsoft.com/office/drawing/2014/main" id="{DC2BC48B-E072-F828-C8F2-1A5455ACD6AC}"/>
                  </a:ext>
                </a:extLst>
              </p:cNvPr>
              <p:cNvSpPr/>
              <p:nvPr/>
            </p:nvSpPr>
            <p:spPr>
              <a:xfrm rot="-9104307">
                <a:off x="6165045" y="3320415"/>
                <a:ext cx="6096" cy="35242"/>
              </a:xfrm>
              <a:custGeom>
                <a:avLst/>
                <a:gdLst>
                  <a:gd name="connsiteX0" fmla="*/ 0 w 6096"/>
                  <a:gd name="connsiteY0" fmla="*/ 0 h 35242"/>
                  <a:gd name="connsiteX1" fmla="*/ 6096 w 6096"/>
                  <a:gd name="connsiteY1" fmla="*/ 0 h 35242"/>
                  <a:gd name="connsiteX2" fmla="*/ 6096 w 6096"/>
                  <a:gd name="connsiteY2" fmla="*/ 35243 h 35242"/>
                  <a:gd name="connsiteX3" fmla="*/ 0 w 6096"/>
                  <a:gd name="connsiteY3" fmla="*/ 35243 h 352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096" h="35242">
                    <a:moveTo>
                      <a:pt x="0" y="0"/>
                    </a:moveTo>
                    <a:lnTo>
                      <a:pt x="6096" y="0"/>
                    </a:lnTo>
                    <a:lnTo>
                      <a:pt x="6096" y="35243"/>
                    </a:lnTo>
                    <a:lnTo>
                      <a:pt x="0" y="35243"/>
                    </a:lnTo>
                    <a:close/>
                  </a:path>
                </a:pathLst>
              </a:custGeom>
              <a:solidFill>
                <a:srgbClr val="C8C8C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Cordia New" panose="020B0304020202020204" pitchFamily="34" charset="-34"/>
                </a:endParaRPr>
              </a:p>
            </p:txBody>
          </p:sp>
          <p:sp>
            <p:nvSpPr>
              <p:cNvPr id="33" name="Freeform: Shape 32">
                <a:extLst>
                  <a:ext uri="{FF2B5EF4-FFF2-40B4-BE49-F238E27FC236}">
                    <a16:creationId xmlns:a16="http://schemas.microsoft.com/office/drawing/2014/main" id="{A9170B49-CA75-0598-02F6-0D2FB64447CC}"/>
                  </a:ext>
                </a:extLst>
              </p:cNvPr>
              <p:cNvSpPr/>
              <p:nvPr/>
            </p:nvSpPr>
            <p:spPr>
              <a:xfrm>
                <a:off x="6070853" y="3358800"/>
                <a:ext cx="33813" cy="100107"/>
              </a:xfrm>
              <a:custGeom>
                <a:avLst/>
                <a:gdLst>
                  <a:gd name="connsiteX0" fmla="*/ 2857 w 33813"/>
                  <a:gd name="connsiteY0" fmla="*/ 0 h 100107"/>
                  <a:gd name="connsiteX1" fmla="*/ 0 w 33813"/>
                  <a:gd name="connsiteY1" fmla="*/ 47625 h 100107"/>
                  <a:gd name="connsiteX2" fmla="*/ 33814 w 33813"/>
                  <a:gd name="connsiteY2" fmla="*/ 100108 h 100107"/>
                  <a:gd name="connsiteX3" fmla="*/ 30956 w 33813"/>
                  <a:gd name="connsiteY3" fmla="*/ 36481 h 1001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3813" h="100107">
                    <a:moveTo>
                      <a:pt x="2857" y="0"/>
                    </a:moveTo>
                    <a:lnTo>
                      <a:pt x="0" y="47625"/>
                    </a:lnTo>
                    <a:lnTo>
                      <a:pt x="33814" y="100108"/>
                    </a:lnTo>
                    <a:lnTo>
                      <a:pt x="30956" y="36481"/>
                    </a:lnTo>
                    <a:close/>
                  </a:path>
                </a:pathLst>
              </a:custGeom>
              <a:solidFill>
                <a:srgbClr val="D7590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Cordia New" panose="020B0304020202020204" pitchFamily="34" charset="-34"/>
                </a:endParaRPr>
              </a:p>
            </p:txBody>
          </p:sp>
          <p:sp>
            <p:nvSpPr>
              <p:cNvPr id="34" name="Freeform: Shape 33">
                <a:extLst>
                  <a:ext uri="{FF2B5EF4-FFF2-40B4-BE49-F238E27FC236}">
                    <a16:creationId xmlns:a16="http://schemas.microsoft.com/office/drawing/2014/main" id="{B6D9C52A-2A40-578B-9AA8-5BEED210BEB8}"/>
                  </a:ext>
                </a:extLst>
              </p:cNvPr>
              <p:cNvSpPr/>
              <p:nvPr/>
            </p:nvSpPr>
            <p:spPr>
              <a:xfrm>
                <a:off x="6104095" y="3418331"/>
                <a:ext cx="127063" cy="38957"/>
              </a:xfrm>
              <a:custGeom>
                <a:avLst/>
                <a:gdLst>
                  <a:gd name="connsiteX0" fmla="*/ 127063 w 127063"/>
                  <a:gd name="connsiteY0" fmla="*/ 0 h 38957"/>
                  <a:gd name="connsiteX1" fmla="*/ 51530 w 127063"/>
                  <a:gd name="connsiteY1" fmla="*/ 12192 h 38957"/>
                  <a:gd name="connsiteX2" fmla="*/ 0 w 127063"/>
                  <a:gd name="connsiteY2" fmla="*/ 38957 h 38957"/>
                  <a:gd name="connsiteX3" fmla="*/ 59150 w 127063"/>
                  <a:gd name="connsiteY3" fmla="*/ 32576 h 389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7063" h="38957">
                    <a:moveTo>
                      <a:pt x="127063" y="0"/>
                    </a:moveTo>
                    <a:lnTo>
                      <a:pt x="51530" y="12192"/>
                    </a:lnTo>
                    <a:lnTo>
                      <a:pt x="0" y="38957"/>
                    </a:lnTo>
                    <a:lnTo>
                      <a:pt x="59150" y="32576"/>
                    </a:lnTo>
                    <a:close/>
                  </a:path>
                </a:pathLst>
              </a:custGeom>
              <a:solidFill>
                <a:srgbClr val="D7590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Cordia New" panose="020B0304020202020204" pitchFamily="34" charset="-34"/>
                </a:endParaRPr>
              </a:p>
            </p:txBody>
          </p:sp>
          <p:grpSp>
            <p:nvGrpSpPr>
              <p:cNvPr id="35" name="Graphic 2">
                <a:extLst>
                  <a:ext uri="{FF2B5EF4-FFF2-40B4-BE49-F238E27FC236}">
                    <a16:creationId xmlns:a16="http://schemas.microsoft.com/office/drawing/2014/main" id="{F8FECDB9-919B-D15F-CFFD-A29020957648}"/>
                  </a:ext>
                </a:extLst>
              </p:cNvPr>
              <p:cNvGrpSpPr/>
              <p:nvPr/>
            </p:nvGrpSpPr>
            <p:grpSpPr>
              <a:xfrm>
                <a:off x="6089575" y="3442542"/>
                <a:ext cx="29041" cy="29075"/>
                <a:chOff x="6089575" y="3442542"/>
                <a:chExt cx="29041" cy="29075"/>
              </a:xfrm>
            </p:grpSpPr>
            <p:sp>
              <p:nvSpPr>
                <p:cNvPr id="36" name="Freeform: Shape 35">
                  <a:extLst>
                    <a:ext uri="{FF2B5EF4-FFF2-40B4-BE49-F238E27FC236}">
                      <a16:creationId xmlns:a16="http://schemas.microsoft.com/office/drawing/2014/main" id="{2F479308-76A3-0A99-8D9A-F8A1335583A1}"/>
                    </a:ext>
                  </a:extLst>
                </p:cNvPr>
                <p:cNvSpPr/>
                <p:nvPr/>
              </p:nvSpPr>
              <p:spPr>
                <a:xfrm>
                  <a:off x="6089575" y="3442542"/>
                  <a:ext cx="29041" cy="29075"/>
                </a:xfrm>
                <a:custGeom>
                  <a:avLst/>
                  <a:gdLst>
                    <a:gd name="connsiteX0" fmla="*/ 28427 w 29041"/>
                    <a:gd name="connsiteY0" fmla="*/ 10364 h 29075"/>
                    <a:gd name="connsiteX1" fmla="*/ 18712 w 29041"/>
                    <a:gd name="connsiteY1" fmla="*/ 28462 h 29075"/>
                    <a:gd name="connsiteX2" fmla="*/ 614 w 29041"/>
                    <a:gd name="connsiteY2" fmla="*/ 18746 h 29075"/>
                    <a:gd name="connsiteX3" fmla="*/ 10330 w 29041"/>
                    <a:gd name="connsiteY3" fmla="*/ 649 h 29075"/>
                    <a:gd name="connsiteX4" fmla="*/ 28427 w 29041"/>
                    <a:gd name="connsiteY4" fmla="*/ 10364 h 29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041" h="29075">
                      <a:moveTo>
                        <a:pt x="28427" y="10364"/>
                      </a:moveTo>
                      <a:cubicBezTo>
                        <a:pt x="30713" y="18080"/>
                        <a:pt x="26427" y="26176"/>
                        <a:pt x="18712" y="28462"/>
                      </a:cubicBezTo>
                      <a:cubicBezTo>
                        <a:pt x="10996" y="30748"/>
                        <a:pt x="2995" y="26462"/>
                        <a:pt x="614" y="18746"/>
                      </a:cubicBezTo>
                      <a:cubicBezTo>
                        <a:pt x="-1672" y="11031"/>
                        <a:pt x="2614" y="2935"/>
                        <a:pt x="10330" y="649"/>
                      </a:cubicBezTo>
                      <a:cubicBezTo>
                        <a:pt x="18045" y="-1732"/>
                        <a:pt x="26141" y="2649"/>
                        <a:pt x="28427" y="10364"/>
                      </a:cubicBezTo>
                      <a:close/>
                    </a:path>
                  </a:pathLst>
                </a:custGeom>
                <a:solidFill>
                  <a:srgbClr val="D7590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Cordia New" panose="020B0304020202020204" pitchFamily="34" charset="-34"/>
                  </a:endParaRPr>
                </a:p>
              </p:txBody>
            </p:sp>
            <p:sp>
              <p:nvSpPr>
                <p:cNvPr id="37" name="Freeform: Shape 36">
                  <a:extLst>
                    <a:ext uri="{FF2B5EF4-FFF2-40B4-BE49-F238E27FC236}">
                      <a16:creationId xmlns:a16="http://schemas.microsoft.com/office/drawing/2014/main" id="{2FE3FDCB-4CAC-767C-93C6-7B79D9E0027A}"/>
                    </a:ext>
                  </a:extLst>
                </p:cNvPr>
                <p:cNvSpPr/>
                <p:nvPr/>
              </p:nvSpPr>
              <p:spPr>
                <a:xfrm>
                  <a:off x="6091001" y="3449573"/>
                  <a:ext cx="6808" cy="19145"/>
                </a:xfrm>
                <a:custGeom>
                  <a:avLst/>
                  <a:gdLst>
                    <a:gd name="connsiteX0" fmla="*/ 2617 w 6808"/>
                    <a:gd name="connsiteY0" fmla="*/ 0 h 19145"/>
                    <a:gd name="connsiteX1" fmla="*/ 6808 w 6808"/>
                    <a:gd name="connsiteY1" fmla="*/ 19145 h 19145"/>
                    <a:gd name="connsiteX2" fmla="*/ 2617 w 6808"/>
                    <a:gd name="connsiteY2" fmla="*/ 0 h 191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6808" h="19145">
                      <a:moveTo>
                        <a:pt x="2617" y="0"/>
                      </a:moveTo>
                      <a:cubicBezTo>
                        <a:pt x="2617" y="0"/>
                        <a:pt x="-5479" y="10382"/>
                        <a:pt x="6808" y="19145"/>
                      </a:cubicBezTo>
                      <a:cubicBezTo>
                        <a:pt x="6046" y="17240"/>
                        <a:pt x="1284" y="6668"/>
                        <a:pt x="2617" y="0"/>
                      </a:cubicBezTo>
                      <a:close/>
                    </a:path>
                  </a:pathLst>
                </a:custGeom>
                <a:solidFill>
                  <a:srgbClr val="FFFFFF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Cordia New" panose="020B0304020202020204" pitchFamily="34" charset="-34"/>
                  </a:endParaRPr>
                </a:p>
              </p:txBody>
            </p:sp>
          </p:grpSp>
          <p:grpSp>
            <p:nvGrpSpPr>
              <p:cNvPr id="38" name="Graphic 2">
                <a:extLst>
                  <a:ext uri="{FF2B5EF4-FFF2-40B4-BE49-F238E27FC236}">
                    <a16:creationId xmlns:a16="http://schemas.microsoft.com/office/drawing/2014/main" id="{3F3177A5-1EC1-FF85-AE3F-898C6B09B08E}"/>
                  </a:ext>
                </a:extLst>
              </p:cNvPr>
              <p:cNvGrpSpPr/>
              <p:nvPr/>
            </p:nvGrpSpPr>
            <p:grpSpPr>
              <a:xfrm>
                <a:off x="6097142" y="3196401"/>
                <a:ext cx="112446" cy="63243"/>
                <a:chOff x="6097142" y="3196401"/>
                <a:chExt cx="112446" cy="63243"/>
              </a:xfrm>
            </p:grpSpPr>
            <p:sp>
              <p:nvSpPr>
                <p:cNvPr id="39" name="Freeform: Shape 38">
                  <a:extLst>
                    <a:ext uri="{FF2B5EF4-FFF2-40B4-BE49-F238E27FC236}">
                      <a16:creationId xmlns:a16="http://schemas.microsoft.com/office/drawing/2014/main" id="{55EA8EDF-2F1D-7E69-6D0B-592D09310219}"/>
                    </a:ext>
                  </a:extLst>
                </p:cNvPr>
                <p:cNvSpPr/>
                <p:nvPr/>
              </p:nvSpPr>
              <p:spPr>
                <a:xfrm>
                  <a:off x="6097142" y="3196401"/>
                  <a:ext cx="112446" cy="63243"/>
                </a:xfrm>
                <a:custGeom>
                  <a:avLst/>
                  <a:gdLst>
                    <a:gd name="connsiteX0" fmla="*/ 109823 w 112446"/>
                    <a:gd name="connsiteY0" fmla="*/ 63243 h 63243"/>
                    <a:gd name="connsiteX1" fmla="*/ 97917 w 112446"/>
                    <a:gd name="connsiteY1" fmla="*/ 16285 h 63243"/>
                    <a:gd name="connsiteX2" fmla="*/ 25241 w 112446"/>
                    <a:gd name="connsiteY2" fmla="*/ 569 h 63243"/>
                    <a:gd name="connsiteX3" fmla="*/ 0 w 112446"/>
                    <a:gd name="connsiteY3" fmla="*/ 37335 h 63243"/>
                    <a:gd name="connsiteX4" fmla="*/ 109823 w 112446"/>
                    <a:gd name="connsiteY4" fmla="*/ 63243 h 632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2446" h="63243">
                      <a:moveTo>
                        <a:pt x="109823" y="63243"/>
                      </a:moveTo>
                      <a:cubicBezTo>
                        <a:pt x="109823" y="63243"/>
                        <a:pt x="120777" y="29811"/>
                        <a:pt x="97917" y="16285"/>
                      </a:cubicBezTo>
                      <a:cubicBezTo>
                        <a:pt x="75057" y="2760"/>
                        <a:pt x="34957" y="-1717"/>
                        <a:pt x="25241" y="569"/>
                      </a:cubicBezTo>
                      <a:cubicBezTo>
                        <a:pt x="12478" y="3712"/>
                        <a:pt x="286" y="17619"/>
                        <a:pt x="0" y="37335"/>
                      </a:cubicBezTo>
                      <a:cubicBezTo>
                        <a:pt x="10858" y="40479"/>
                        <a:pt x="109823" y="63243"/>
                        <a:pt x="109823" y="63243"/>
                      </a:cubicBezTo>
                      <a:close/>
                    </a:path>
                  </a:pathLst>
                </a:custGeom>
                <a:solidFill>
                  <a:srgbClr val="F9B93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Cordia New" panose="020B0304020202020204" pitchFamily="34" charset="-34"/>
                  </a:endParaRPr>
                </a:p>
              </p:txBody>
            </p:sp>
            <p:sp>
              <p:nvSpPr>
                <p:cNvPr id="40" name="Freeform: Shape 39">
                  <a:extLst>
                    <a:ext uri="{FF2B5EF4-FFF2-40B4-BE49-F238E27FC236}">
                      <a16:creationId xmlns:a16="http://schemas.microsoft.com/office/drawing/2014/main" id="{9D957DAC-51CB-7CB8-0A36-E2EA53C6888B}"/>
                    </a:ext>
                  </a:extLst>
                </p:cNvPr>
                <p:cNvSpPr/>
                <p:nvPr/>
              </p:nvSpPr>
              <p:spPr>
                <a:xfrm>
                  <a:off x="6176295" y="3207829"/>
                  <a:ext cx="28905" cy="47556"/>
                </a:xfrm>
                <a:custGeom>
                  <a:avLst/>
                  <a:gdLst>
                    <a:gd name="connsiteX0" fmla="*/ 16383 w 28905"/>
                    <a:gd name="connsiteY0" fmla="*/ 6953 h 47556"/>
                    <a:gd name="connsiteX1" fmla="*/ 0 w 28905"/>
                    <a:gd name="connsiteY1" fmla="*/ 0 h 47556"/>
                    <a:gd name="connsiteX2" fmla="*/ 9906 w 28905"/>
                    <a:gd name="connsiteY2" fmla="*/ 43339 h 47556"/>
                    <a:gd name="connsiteX3" fmla="*/ 26194 w 28905"/>
                    <a:gd name="connsiteY3" fmla="*/ 46292 h 47556"/>
                    <a:gd name="connsiteX4" fmla="*/ 16383 w 28905"/>
                    <a:gd name="connsiteY4" fmla="*/ 6953 h 475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8905" h="47556">
                      <a:moveTo>
                        <a:pt x="16383" y="6953"/>
                      </a:moveTo>
                      <a:cubicBezTo>
                        <a:pt x="11621" y="4191"/>
                        <a:pt x="6001" y="1810"/>
                        <a:pt x="0" y="0"/>
                      </a:cubicBezTo>
                      <a:cubicBezTo>
                        <a:pt x="14669" y="12382"/>
                        <a:pt x="18288" y="31718"/>
                        <a:pt x="9906" y="43339"/>
                      </a:cubicBezTo>
                      <a:cubicBezTo>
                        <a:pt x="19145" y="46292"/>
                        <a:pt x="24384" y="49340"/>
                        <a:pt x="26194" y="46292"/>
                      </a:cubicBezTo>
                      <a:cubicBezTo>
                        <a:pt x="28003" y="43243"/>
                        <a:pt x="34766" y="17812"/>
                        <a:pt x="16383" y="6953"/>
                      </a:cubicBezTo>
                      <a:close/>
                    </a:path>
                  </a:pathLst>
                </a:custGeom>
                <a:solidFill>
                  <a:srgbClr val="FFD76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Cordia New" panose="020B0304020202020204" pitchFamily="34" charset="-34"/>
                  </a:endParaRPr>
                </a:p>
              </p:txBody>
            </p:sp>
          </p:grpSp>
        </p:grp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18F6551F-F346-B16D-F0C0-F3499C350E76}"/>
                </a:ext>
              </a:extLst>
            </p:cNvPr>
            <p:cNvSpPr/>
            <p:nvPr/>
          </p:nvSpPr>
          <p:spPr>
            <a:xfrm>
              <a:off x="5970306" y="3348608"/>
              <a:ext cx="87497" cy="232124"/>
            </a:xfrm>
            <a:custGeom>
              <a:avLst/>
              <a:gdLst>
                <a:gd name="connsiteX0" fmla="*/ 55684 w 87497"/>
                <a:gd name="connsiteY0" fmla="*/ 0 h 232124"/>
                <a:gd name="connsiteX1" fmla="*/ 1106 w 87497"/>
                <a:gd name="connsiteY1" fmla="*/ 125063 h 232124"/>
                <a:gd name="connsiteX2" fmla="*/ 87498 w 87497"/>
                <a:gd name="connsiteY2" fmla="*/ 232124 h 232124"/>
                <a:gd name="connsiteX3" fmla="*/ 31872 w 87497"/>
                <a:gd name="connsiteY3" fmla="*/ 120491 h 232124"/>
                <a:gd name="connsiteX4" fmla="*/ 55684 w 87497"/>
                <a:gd name="connsiteY4" fmla="*/ 0 h 23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7497" h="232124">
                  <a:moveTo>
                    <a:pt x="55684" y="0"/>
                  </a:moveTo>
                  <a:cubicBezTo>
                    <a:pt x="55684" y="0"/>
                    <a:pt x="-9181" y="48197"/>
                    <a:pt x="1106" y="125063"/>
                  </a:cubicBezTo>
                  <a:cubicBezTo>
                    <a:pt x="6249" y="163735"/>
                    <a:pt x="34539" y="206121"/>
                    <a:pt x="87498" y="232124"/>
                  </a:cubicBezTo>
                  <a:cubicBezTo>
                    <a:pt x="66352" y="203168"/>
                    <a:pt x="38920" y="162782"/>
                    <a:pt x="31872" y="120491"/>
                  </a:cubicBezTo>
                  <a:cubicBezTo>
                    <a:pt x="25680" y="83249"/>
                    <a:pt x="32157" y="43434"/>
                    <a:pt x="55684" y="0"/>
                  </a:cubicBez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</p:grpSp>
      <p:grpSp>
        <p:nvGrpSpPr>
          <p:cNvPr id="895" name="Group 894">
            <a:extLst>
              <a:ext uri="{FF2B5EF4-FFF2-40B4-BE49-F238E27FC236}">
                <a16:creationId xmlns:a16="http://schemas.microsoft.com/office/drawing/2014/main" id="{1228AA86-9674-8EF9-688A-47A992FF158F}"/>
              </a:ext>
            </a:extLst>
          </p:cNvPr>
          <p:cNvGrpSpPr/>
          <p:nvPr/>
        </p:nvGrpSpPr>
        <p:grpSpPr>
          <a:xfrm>
            <a:off x="492961" y="5408572"/>
            <a:ext cx="2321182" cy="2091093"/>
            <a:chOff x="6096000" y="5445343"/>
            <a:chExt cx="2321182" cy="2091093"/>
          </a:xfrm>
        </p:grpSpPr>
        <p:grpSp>
          <p:nvGrpSpPr>
            <p:cNvPr id="847" name="Graphic 41">
              <a:extLst>
                <a:ext uri="{FF2B5EF4-FFF2-40B4-BE49-F238E27FC236}">
                  <a16:creationId xmlns:a16="http://schemas.microsoft.com/office/drawing/2014/main" id="{D695DE4C-6144-083C-A366-B8F3CAC708FD}"/>
                </a:ext>
              </a:extLst>
            </p:cNvPr>
            <p:cNvGrpSpPr/>
            <p:nvPr/>
          </p:nvGrpSpPr>
          <p:grpSpPr>
            <a:xfrm rot="974920">
              <a:off x="6164635" y="5445343"/>
              <a:ext cx="2252547" cy="2081013"/>
              <a:chOff x="5533993" y="2919380"/>
              <a:chExt cx="1124620" cy="1022571"/>
            </a:xfrm>
            <a:solidFill>
              <a:schemeClr val="bg2">
                <a:lumMod val="50000"/>
              </a:schemeClr>
            </a:solidFill>
          </p:grpSpPr>
          <p:grpSp>
            <p:nvGrpSpPr>
              <p:cNvPr id="848" name="Graphic 41">
                <a:extLst>
                  <a:ext uri="{FF2B5EF4-FFF2-40B4-BE49-F238E27FC236}">
                    <a16:creationId xmlns:a16="http://schemas.microsoft.com/office/drawing/2014/main" id="{058C5AB3-7C9C-047C-681D-F310CEAAF4AC}"/>
                  </a:ext>
                </a:extLst>
              </p:cNvPr>
              <p:cNvGrpSpPr/>
              <p:nvPr/>
            </p:nvGrpSpPr>
            <p:grpSpPr>
              <a:xfrm>
                <a:off x="5533993" y="2919380"/>
                <a:ext cx="696150" cy="754633"/>
                <a:chOff x="5533993" y="2919380"/>
                <a:chExt cx="696150" cy="754633"/>
              </a:xfrm>
              <a:grpFill/>
            </p:grpSpPr>
            <p:sp>
              <p:nvSpPr>
                <p:cNvPr id="865" name="Freeform: Shape 864">
                  <a:extLst>
                    <a:ext uri="{FF2B5EF4-FFF2-40B4-BE49-F238E27FC236}">
                      <a16:creationId xmlns:a16="http://schemas.microsoft.com/office/drawing/2014/main" id="{DDC9299C-B87A-CFB9-3408-FD745B4E4483}"/>
                    </a:ext>
                  </a:extLst>
                </p:cNvPr>
                <p:cNvSpPr/>
                <p:nvPr/>
              </p:nvSpPr>
              <p:spPr>
                <a:xfrm>
                  <a:off x="5533993" y="2919380"/>
                  <a:ext cx="696150" cy="754633"/>
                </a:xfrm>
                <a:custGeom>
                  <a:avLst/>
                  <a:gdLst>
                    <a:gd name="connsiteX0" fmla="*/ 682022 w 696150"/>
                    <a:gd name="connsiteY0" fmla="*/ 249206 h 754633"/>
                    <a:gd name="connsiteX1" fmla="*/ 293973 w 696150"/>
                    <a:gd name="connsiteY1" fmla="*/ 730885 h 754633"/>
                    <a:gd name="connsiteX2" fmla="*/ 204343 w 696150"/>
                    <a:gd name="connsiteY2" fmla="*/ 740505 h 754633"/>
                    <a:gd name="connsiteX3" fmla="*/ 23749 w 696150"/>
                    <a:gd name="connsiteY3" fmla="*/ 594963 h 754633"/>
                    <a:gd name="connsiteX4" fmla="*/ 14129 w 696150"/>
                    <a:gd name="connsiteY4" fmla="*/ 505333 h 754633"/>
                    <a:gd name="connsiteX5" fmla="*/ 402177 w 696150"/>
                    <a:gd name="connsiteY5" fmla="*/ 23749 h 754633"/>
                    <a:gd name="connsiteX6" fmla="*/ 491807 w 696150"/>
                    <a:gd name="connsiteY6" fmla="*/ 14129 h 754633"/>
                    <a:gd name="connsiteX7" fmla="*/ 672401 w 696150"/>
                    <a:gd name="connsiteY7" fmla="*/ 159671 h 754633"/>
                    <a:gd name="connsiteX8" fmla="*/ 682022 w 696150"/>
                    <a:gd name="connsiteY8" fmla="*/ 249206 h 7546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96150" h="754633">
                      <a:moveTo>
                        <a:pt x="682022" y="249206"/>
                      </a:moveTo>
                      <a:lnTo>
                        <a:pt x="293973" y="730885"/>
                      </a:lnTo>
                      <a:cubicBezTo>
                        <a:pt x="271875" y="758317"/>
                        <a:pt x="231775" y="762603"/>
                        <a:pt x="204343" y="740505"/>
                      </a:cubicBezTo>
                      <a:lnTo>
                        <a:pt x="23749" y="594963"/>
                      </a:lnTo>
                      <a:cubicBezTo>
                        <a:pt x="-3683" y="572865"/>
                        <a:pt x="-7969" y="532765"/>
                        <a:pt x="14129" y="505333"/>
                      </a:cubicBezTo>
                      <a:lnTo>
                        <a:pt x="402177" y="23749"/>
                      </a:lnTo>
                      <a:cubicBezTo>
                        <a:pt x="424275" y="-3683"/>
                        <a:pt x="464375" y="-7969"/>
                        <a:pt x="491807" y="14129"/>
                      </a:cubicBezTo>
                      <a:lnTo>
                        <a:pt x="672401" y="159671"/>
                      </a:lnTo>
                      <a:cubicBezTo>
                        <a:pt x="699833" y="181673"/>
                        <a:pt x="704120" y="221869"/>
                        <a:pt x="682022" y="249206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Cordia New" panose="020B0304020202020204" pitchFamily="34" charset="-34"/>
                  </a:endParaRPr>
                </a:p>
              </p:txBody>
            </p:sp>
            <p:sp>
              <p:nvSpPr>
                <p:cNvPr id="866" name="Freeform: Shape 865">
                  <a:extLst>
                    <a:ext uri="{FF2B5EF4-FFF2-40B4-BE49-F238E27FC236}">
                      <a16:creationId xmlns:a16="http://schemas.microsoft.com/office/drawing/2014/main" id="{73DA65FD-982C-7E48-C115-1AE7007DEA3B}"/>
                    </a:ext>
                  </a:extLst>
                </p:cNvPr>
                <p:cNvSpPr/>
                <p:nvPr/>
              </p:nvSpPr>
              <p:spPr>
                <a:xfrm>
                  <a:off x="5575777" y="3374263"/>
                  <a:ext cx="148221" cy="148238"/>
                </a:xfrm>
                <a:custGeom>
                  <a:avLst/>
                  <a:gdLst>
                    <a:gd name="connsiteX0" fmla="*/ 131793 w 148221"/>
                    <a:gd name="connsiteY0" fmla="*/ 120649 h 148238"/>
                    <a:gd name="connsiteX1" fmla="*/ 27590 w 148221"/>
                    <a:gd name="connsiteY1" fmla="*/ 131889 h 148238"/>
                    <a:gd name="connsiteX2" fmla="*/ 16350 w 148221"/>
                    <a:gd name="connsiteY2" fmla="*/ 27590 h 148238"/>
                    <a:gd name="connsiteX3" fmla="*/ 120649 w 148221"/>
                    <a:gd name="connsiteY3" fmla="*/ 16350 h 148238"/>
                    <a:gd name="connsiteX4" fmla="*/ 131793 w 148221"/>
                    <a:gd name="connsiteY4" fmla="*/ 120649 h 1482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8221" h="148238">
                      <a:moveTo>
                        <a:pt x="131793" y="120649"/>
                      </a:moveTo>
                      <a:cubicBezTo>
                        <a:pt x="106171" y="152463"/>
                        <a:pt x="59403" y="157511"/>
                        <a:pt x="27590" y="131889"/>
                      </a:cubicBezTo>
                      <a:cubicBezTo>
                        <a:pt x="-4224" y="106171"/>
                        <a:pt x="-9272" y="59403"/>
                        <a:pt x="16350" y="27590"/>
                      </a:cubicBezTo>
                      <a:cubicBezTo>
                        <a:pt x="41973" y="-4224"/>
                        <a:pt x="88740" y="-9272"/>
                        <a:pt x="120649" y="16350"/>
                      </a:cubicBezTo>
                      <a:cubicBezTo>
                        <a:pt x="152463" y="41973"/>
                        <a:pt x="157511" y="88740"/>
                        <a:pt x="131793" y="120649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Cordia New" panose="020B0304020202020204" pitchFamily="34" charset="-34"/>
                  </a:endParaRPr>
                </a:p>
              </p:txBody>
            </p:sp>
            <p:sp>
              <p:nvSpPr>
                <p:cNvPr id="867" name="Freeform: Shape 866">
                  <a:extLst>
                    <a:ext uri="{FF2B5EF4-FFF2-40B4-BE49-F238E27FC236}">
                      <a16:creationId xmlns:a16="http://schemas.microsoft.com/office/drawing/2014/main" id="{8DE515DC-88C0-2B2D-2639-E513711E39D6}"/>
                    </a:ext>
                  </a:extLst>
                </p:cNvPr>
                <p:cNvSpPr/>
                <p:nvPr/>
              </p:nvSpPr>
              <p:spPr>
                <a:xfrm>
                  <a:off x="5685409" y="3238151"/>
                  <a:ext cx="148213" cy="148238"/>
                </a:xfrm>
                <a:custGeom>
                  <a:avLst/>
                  <a:gdLst>
                    <a:gd name="connsiteX0" fmla="*/ 131793 w 148213"/>
                    <a:gd name="connsiteY0" fmla="*/ 120649 h 148238"/>
                    <a:gd name="connsiteX1" fmla="*/ 27590 w 148213"/>
                    <a:gd name="connsiteY1" fmla="*/ 131889 h 148238"/>
                    <a:gd name="connsiteX2" fmla="*/ 16350 w 148213"/>
                    <a:gd name="connsiteY2" fmla="*/ 27590 h 148238"/>
                    <a:gd name="connsiteX3" fmla="*/ 120554 w 148213"/>
                    <a:gd name="connsiteY3" fmla="*/ 16350 h 148238"/>
                    <a:gd name="connsiteX4" fmla="*/ 131793 w 148213"/>
                    <a:gd name="connsiteY4" fmla="*/ 120649 h 1482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8213" h="148238">
                      <a:moveTo>
                        <a:pt x="131793" y="120649"/>
                      </a:moveTo>
                      <a:cubicBezTo>
                        <a:pt x="106171" y="152463"/>
                        <a:pt x="59403" y="157511"/>
                        <a:pt x="27590" y="131889"/>
                      </a:cubicBezTo>
                      <a:cubicBezTo>
                        <a:pt x="-4224" y="106266"/>
                        <a:pt x="-9272" y="59499"/>
                        <a:pt x="16350" y="27590"/>
                      </a:cubicBezTo>
                      <a:cubicBezTo>
                        <a:pt x="41973" y="-4224"/>
                        <a:pt x="88740" y="-9272"/>
                        <a:pt x="120554" y="16350"/>
                      </a:cubicBezTo>
                      <a:cubicBezTo>
                        <a:pt x="152463" y="42068"/>
                        <a:pt x="157511" y="88836"/>
                        <a:pt x="131793" y="120649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Cordia New" panose="020B0304020202020204" pitchFamily="34" charset="-34"/>
                  </a:endParaRPr>
                </a:p>
              </p:txBody>
            </p:sp>
            <p:sp>
              <p:nvSpPr>
                <p:cNvPr id="868" name="Freeform: Shape 867">
                  <a:extLst>
                    <a:ext uri="{FF2B5EF4-FFF2-40B4-BE49-F238E27FC236}">
                      <a16:creationId xmlns:a16="http://schemas.microsoft.com/office/drawing/2014/main" id="{3D8636D0-6F52-7CD3-6970-D507D3CDEFD2}"/>
                    </a:ext>
                  </a:extLst>
                </p:cNvPr>
                <p:cNvSpPr/>
                <p:nvPr/>
              </p:nvSpPr>
              <p:spPr>
                <a:xfrm>
                  <a:off x="5798947" y="3097181"/>
                  <a:ext cx="148231" cy="148238"/>
                </a:xfrm>
                <a:custGeom>
                  <a:avLst/>
                  <a:gdLst>
                    <a:gd name="connsiteX0" fmla="*/ 131889 w 148231"/>
                    <a:gd name="connsiteY0" fmla="*/ 120649 h 148238"/>
                    <a:gd name="connsiteX1" fmla="*/ 27590 w 148231"/>
                    <a:gd name="connsiteY1" fmla="*/ 131889 h 148238"/>
                    <a:gd name="connsiteX2" fmla="*/ 16350 w 148231"/>
                    <a:gd name="connsiteY2" fmla="*/ 27590 h 148238"/>
                    <a:gd name="connsiteX3" fmla="*/ 120554 w 148231"/>
                    <a:gd name="connsiteY3" fmla="*/ 16350 h 148238"/>
                    <a:gd name="connsiteX4" fmla="*/ 131889 w 148231"/>
                    <a:gd name="connsiteY4" fmla="*/ 120649 h 1482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8231" h="148238">
                      <a:moveTo>
                        <a:pt x="131889" y="120649"/>
                      </a:moveTo>
                      <a:cubicBezTo>
                        <a:pt x="106171" y="152463"/>
                        <a:pt x="59499" y="157511"/>
                        <a:pt x="27590" y="131889"/>
                      </a:cubicBezTo>
                      <a:cubicBezTo>
                        <a:pt x="-4224" y="106266"/>
                        <a:pt x="-9272" y="59499"/>
                        <a:pt x="16350" y="27590"/>
                      </a:cubicBezTo>
                      <a:cubicBezTo>
                        <a:pt x="41973" y="-4224"/>
                        <a:pt x="88740" y="-9272"/>
                        <a:pt x="120554" y="16350"/>
                      </a:cubicBezTo>
                      <a:cubicBezTo>
                        <a:pt x="152463" y="42068"/>
                        <a:pt x="157511" y="88836"/>
                        <a:pt x="131889" y="120649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Cordia New" panose="020B0304020202020204" pitchFamily="34" charset="-34"/>
                  </a:endParaRPr>
                </a:p>
              </p:txBody>
            </p:sp>
            <p:sp>
              <p:nvSpPr>
                <p:cNvPr id="869" name="Freeform: Shape 868">
                  <a:extLst>
                    <a:ext uri="{FF2B5EF4-FFF2-40B4-BE49-F238E27FC236}">
                      <a16:creationId xmlns:a16="http://schemas.microsoft.com/office/drawing/2014/main" id="{C8ABC5C9-D028-C2DD-DB12-1A6A9728C99E}"/>
                    </a:ext>
                  </a:extLst>
                </p:cNvPr>
                <p:cNvSpPr/>
                <p:nvPr/>
              </p:nvSpPr>
              <p:spPr>
                <a:xfrm>
                  <a:off x="5914390" y="2953829"/>
                  <a:ext cx="148301" cy="148268"/>
                </a:xfrm>
                <a:custGeom>
                  <a:avLst/>
                  <a:gdLst>
                    <a:gd name="connsiteX0" fmla="*/ 131889 w 148301"/>
                    <a:gd name="connsiteY0" fmla="*/ 120649 h 148268"/>
                    <a:gd name="connsiteX1" fmla="*/ 27590 w 148301"/>
                    <a:gd name="connsiteY1" fmla="*/ 131889 h 148268"/>
                    <a:gd name="connsiteX2" fmla="*/ 16350 w 148301"/>
                    <a:gd name="connsiteY2" fmla="*/ 27590 h 148268"/>
                    <a:gd name="connsiteX3" fmla="*/ 120554 w 148301"/>
                    <a:gd name="connsiteY3" fmla="*/ 16350 h 148268"/>
                    <a:gd name="connsiteX4" fmla="*/ 131889 w 148301"/>
                    <a:gd name="connsiteY4" fmla="*/ 120649 h 1482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8301" h="148268">
                      <a:moveTo>
                        <a:pt x="131889" y="120649"/>
                      </a:moveTo>
                      <a:cubicBezTo>
                        <a:pt x="106266" y="152558"/>
                        <a:pt x="59499" y="157511"/>
                        <a:pt x="27590" y="131889"/>
                      </a:cubicBezTo>
                      <a:cubicBezTo>
                        <a:pt x="-4224" y="106266"/>
                        <a:pt x="-9272" y="59499"/>
                        <a:pt x="16350" y="27590"/>
                      </a:cubicBezTo>
                      <a:cubicBezTo>
                        <a:pt x="41973" y="-4224"/>
                        <a:pt x="88740" y="-9272"/>
                        <a:pt x="120554" y="16350"/>
                      </a:cubicBezTo>
                      <a:cubicBezTo>
                        <a:pt x="152558" y="42068"/>
                        <a:pt x="157606" y="88836"/>
                        <a:pt x="131889" y="120649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Cordia New" panose="020B0304020202020204" pitchFamily="34" charset="-34"/>
                  </a:endParaRPr>
                </a:p>
              </p:txBody>
            </p:sp>
            <p:sp>
              <p:nvSpPr>
                <p:cNvPr id="870" name="Freeform: Shape 869">
                  <a:extLst>
                    <a:ext uri="{FF2B5EF4-FFF2-40B4-BE49-F238E27FC236}">
                      <a16:creationId xmlns:a16="http://schemas.microsoft.com/office/drawing/2014/main" id="{0CB49829-25BF-CFBC-2359-25E9FDB6F5AD}"/>
                    </a:ext>
                  </a:extLst>
                </p:cNvPr>
                <p:cNvSpPr/>
                <p:nvPr/>
              </p:nvSpPr>
              <p:spPr>
                <a:xfrm>
                  <a:off x="5703316" y="3476942"/>
                  <a:ext cx="148213" cy="148238"/>
                </a:xfrm>
                <a:custGeom>
                  <a:avLst/>
                  <a:gdLst>
                    <a:gd name="connsiteX0" fmla="*/ 131793 w 148213"/>
                    <a:gd name="connsiteY0" fmla="*/ 120649 h 148238"/>
                    <a:gd name="connsiteX1" fmla="*/ 27590 w 148213"/>
                    <a:gd name="connsiteY1" fmla="*/ 131889 h 148238"/>
                    <a:gd name="connsiteX2" fmla="*/ 16350 w 148213"/>
                    <a:gd name="connsiteY2" fmla="*/ 27590 h 148238"/>
                    <a:gd name="connsiteX3" fmla="*/ 120554 w 148213"/>
                    <a:gd name="connsiteY3" fmla="*/ 16350 h 148238"/>
                    <a:gd name="connsiteX4" fmla="*/ 131793 w 148213"/>
                    <a:gd name="connsiteY4" fmla="*/ 120649 h 1482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8213" h="148238">
                      <a:moveTo>
                        <a:pt x="131793" y="120649"/>
                      </a:moveTo>
                      <a:cubicBezTo>
                        <a:pt x="106171" y="152463"/>
                        <a:pt x="59403" y="157511"/>
                        <a:pt x="27590" y="131889"/>
                      </a:cubicBezTo>
                      <a:cubicBezTo>
                        <a:pt x="-4224" y="106266"/>
                        <a:pt x="-9272" y="59499"/>
                        <a:pt x="16350" y="27590"/>
                      </a:cubicBezTo>
                      <a:cubicBezTo>
                        <a:pt x="41973" y="-4224"/>
                        <a:pt x="88740" y="-9272"/>
                        <a:pt x="120554" y="16350"/>
                      </a:cubicBezTo>
                      <a:cubicBezTo>
                        <a:pt x="152463" y="42068"/>
                        <a:pt x="157511" y="88836"/>
                        <a:pt x="131793" y="120649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Cordia New" panose="020B0304020202020204" pitchFamily="34" charset="-34"/>
                  </a:endParaRPr>
                </a:p>
              </p:txBody>
            </p:sp>
            <p:sp>
              <p:nvSpPr>
                <p:cNvPr id="871" name="Freeform: Shape 870">
                  <a:extLst>
                    <a:ext uri="{FF2B5EF4-FFF2-40B4-BE49-F238E27FC236}">
                      <a16:creationId xmlns:a16="http://schemas.microsoft.com/office/drawing/2014/main" id="{3679E302-D3C9-AF2E-FCA9-CB49198789AD}"/>
                    </a:ext>
                  </a:extLst>
                </p:cNvPr>
                <p:cNvSpPr/>
                <p:nvPr/>
              </p:nvSpPr>
              <p:spPr>
                <a:xfrm>
                  <a:off x="5812949" y="3341021"/>
                  <a:ext cx="148151" cy="148143"/>
                </a:xfrm>
                <a:custGeom>
                  <a:avLst/>
                  <a:gdLst>
                    <a:gd name="connsiteX0" fmla="*/ 131793 w 148151"/>
                    <a:gd name="connsiteY0" fmla="*/ 120554 h 148143"/>
                    <a:gd name="connsiteX1" fmla="*/ 27590 w 148151"/>
                    <a:gd name="connsiteY1" fmla="*/ 131793 h 148143"/>
                    <a:gd name="connsiteX2" fmla="*/ 16350 w 148151"/>
                    <a:gd name="connsiteY2" fmla="*/ 27590 h 148143"/>
                    <a:gd name="connsiteX3" fmla="*/ 120649 w 148151"/>
                    <a:gd name="connsiteY3" fmla="*/ 16350 h 148143"/>
                    <a:gd name="connsiteX4" fmla="*/ 131793 w 148151"/>
                    <a:gd name="connsiteY4" fmla="*/ 120554 h 1481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8151" h="148143">
                      <a:moveTo>
                        <a:pt x="131793" y="120554"/>
                      </a:moveTo>
                      <a:cubicBezTo>
                        <a:pt x="106171" y="152367"/>
                        <a:pt x="59403" y="157416"/>
                        <a:pt x="27590" y="131793"/>
                      </a:cubicBezTo>
                      <a:cubicBezTo>
                        <a:pt x="-4224" y="106171"/>
                        <a:pt x="-9272" y="59403"/>
                        <a:pt x="16350" y="27590"/>
                      </a:cubicBezTo>
                      <a:cubicBezTo>
                        <a:pt x="41973" y="-4224"/>
                        <a:pt x="88740" y="-9272"/>
                        <a:pt x="120649" y="16350"/>
                      </a:cubicBezTo>
                      <a:cubicBezTo>
                        <a:pt x="152367" y="41973"/>
                        <a:pt x="157416" y="88740"/>
                        <a:pt x="131793" y="120554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Cordia New" panose="020B0304020202020204" pitchFamily="34" charset="-34"/>
                  </a:endParaRPr>
                </a:p>
              </p:txBody>
            </p:sp>
            <p:sp>
              <p:nvSpPr>
                <p:cNvPr id="872" name="Freeform: Shape 871">
                  <a:extLst>
                    <a:ext uri="{FF2B5EF4-FFF2-40B4-BE49-F238E27FC236}">
                      <a16:creationId xmlns:a16="http://schemas.microsoft.com/office/drawing/2014/main" id="{699AD729-0CF1-A9E1-C4E9-5949703FD1D6}"/>
                    </a:ext>
                  </a:extLst>
                </p:cNvPr>
                <p:cNvSpPr/>
                <p:nvPr/>
              </p:nvSpPr>
              <p:spPr>
                <a:xfrm>
                  <a:off x="5926487" y="3199955"/>
                  <a:ext cx="148173" cy="148238"/>
                </a:xfrm>
                <a:custGeom>
                  <a:avLst/>
                  <a:gdLst>
                    <a:gd name="connsiteX0" fmla="*/ 131793 w 148173"/>
                    <a:gd name="connsiteY0" fmla="*/ 120649 h 148238"/>
                    <a:gd name="connsiteX1" fmla="*/ 27590 w 148173"/>
                    <a:gd name="connsiteY1" fmla="*/ 131889 h 148238"/>
                    <a:gd name="connsiteX2" fmla="*/ 16350 w 148173"/>
                    <a:gd name="connsiteY2" fmla="*/ 27590 h 148238"/>
                    <a:gd name="connsiteX3" fmla="*/ 120554 w 148173"/>
                    <a:gd name="connsiteY3" fmla="*/ 16350 h 148238"/>
                    <a:gd name="connsiteX4" fmla="*/ 131793 w 148173"/>
                    <a:gd name="connsiteY4" fmla="*/ 120649 h 1482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8173" h="148238">
                      <a:moveTo>
                        <a:pt x="131793" y="120649"/>
                      </a:moveTo>
                      <a:cubicBezTo>
                        <a:pt x="106171" y="152463"/>
                        <a:pt x="59403" y="157511"/>
                        <a:pt x="27590" y="131889"/>
                      </a:cubicBezTo>
                      <a:cubicBezTo>
                        <a:pt x="-4224" y="106266"/>
                        <a:pt x="-9272" y="59499"/>
                        <a:pt x="16350" y="27590"/>
                      </a:cubicBezTo>
                      <a:cubicBezTo>
                        <a:pt x="41973" y="-4224"/>
                        <a:pt x="88740" y="-9272"/>
                        <a:pt x="120554" y="16350"/>
                      </a:cubicBezTo>
                      <a:cubicBezTo>
                        <a:pt x="152463" y="42068"/>
                        <a:pt x="157416" y="88836"/>
                        <a:pt x="131793" y="120649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Cordia New" panose="020B0304020202020204" pitchFamily="34" charset="-34"/>
                  </a:endParaRPr>
                </a:p>
              </p:txBody>
            </p:sp>
            <p:sp>
              <p:nvSpPr>
                <p:cNvPr id="873" name="Freeform: Shape 872">
                  <a:extLst>
                    <a:ext uri="{FF2B5EF4-FFF2-40B4-BE49-F238E27FC236}">
                      <a16:creationId xmlns:a16="http://schemas.microsoft.com/office/drawing/2014/main" id="{0CA2A554-1DAA-F6A1-274E-6B8FA3F4A010}"/>
                    </a:ext>
                  </a:extLst>
                </p:cNvPr>
                <p:cNvSpPr/>
                <p:nvPr/>
              </p:nvSpPr>
              <p:spPr>
                <a:xfrm>
                  <a:off x="6041930" y="3056604"/>
                  <a:ext cx="148231" cy="148238"/>
                </a:xfrm>
                <a:custGeom>
                  <a:avLst/>
                  <a:gdLst>
                    <a:gd name="connsiteX0" fmla="*/ 131889 w 148231"/>
                    <a:gd name="connsiteY0" fmla="*/ 120649 h 148238"/>
                    <a:gd name="connsiteX1" fmla="*/ 27590 w 148231"/>
                    <a:gd name="connsiteY1" fmla="*/ 131889 h 148238"/>
                    <a:gd name="connsiteX2" fmla="*/ 16350 w 148231"/>
                    <a:gd name="connsiteY2" fmla="*/ 27590 h 148238"/>
                    <a:gd name="connsiteX3" fmla="*/ 120554 w 148231"/>
                    <a:gd name="connsiteY3" fmla="*/ 16350 h 148238"/>
                    <a:gd name="connsiteX4" fmla="*/ 131889 w 148231"/>
                    <a:gd name="connsiteY4" fmla="*/ 120649 h 1482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8231" h="148238">
                      <a:moveTo>
                        <a:pt x="131889" y="120649"/>
                      </a:moveTo>
                      <a:cubicBezTo>
                        <a:pt x="106266" y="152463"/>
                        <a:pt x="59499" y="157511"/>
                        <a:pt x="27590" y="131889"/>
                      </a:cubicBezTo>
                      <a:cubicBezTo>
                        <a:pt x="-4224" y="106266"/>
                        <a:pt x="-9272" y="59499"/>
                        <a:pt x="16350" y="27590"/>
                      </a:cubicBezTo>
                      <a:cubicBezTo>
                        <a:pt x="41973" y="-4224"/>
                        <a:pt x="88740" y="-9272"/>
                        <a:pt x="120554" y="16350"/>
                      </a:cubicBezTo>
                      <a:cubicBezTo>
                        <a:pt x="152463" y="41973"/>
                        <a:pt x="157511" y="88836"/>
                        <a:pt x="131889" y="120649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Cordia New" panose="020B0304020202020204" pitchFamily="34" charset="-34"/>
                  </a:endParaRPr>
                </a:p>
              </p:txBody>
            </p:sp>
            <p:sp>
              <p:nvSpPr>
                <p:cNvPr id="874" name="Freeform: Shape 873">
                  <a:extLst>
                    <a:ext uri="{FF2B5EF4-FFF2-40B4-BE49-F238E27FC236}">
                      <a16:creationId xmlns:a16="http://schemas.microsoft.com/office/drawing/2014/main" id="{35FD976A-FB43-8DC4-F788-8218AA8FE911}"/>
                    </a:ext>
                  </a:extLst>
                </p:cNvPr>
                <p:cNvSpPr/>
                <p:nvPr/>
              </p:nvSpPr>
              <p:spPr>
                <a:xfrm>
                  <a:off x="5856900" y="3273694"/>
                  <a:ext cx="71947" cy="60759"/>
                </a:xfrm>
                <a:custGeom>
                  <a:avLst/>
                  <a:gdLst>
                    <a:gd name="connsiteX0" fmla="*/ 40027 w 71947"/>
                    <a:gd name="connsiteY0" fmla="*/ 51959 h 60759"/>
                    <a:gd name="connsiteX1" fmla="*/ 51266 w 71947"/>
                    <a:gd name="connsiteY1" fmla="*/ 58150 h 60759"/>
                    <a:gd name="connsiteX2" fmla="*/ 63649 w 71947"/>
                    <a:gd name="connsiteY2" fmla="*/ 60532 h 60759"/>
                    <a:gd name="connsiteX3" fmla="*/ 71935 w 71947"/>
                    <a:gd name="connsiteY3" fmla="*/ 52054 h 60759"/>
                    <a:gd name="connsiteX4" fmla="*/ 64411 w 71947"/>
                    <a:gd name="connsiteY4" fmla="*/ 38624 h 60759"/>
                    <a:gd name="connsiteX5" fmla="*/ 57267 w 71947"/>
                    <a:gd name="connsiteY5" fmla="*/ 16907 h 60759"/>
                    <a:gd name="connsiteX6" fmla="*/ 43170 w 71947"/>
                    <a:gd name="connsiteY6" fmla="*/ 238 h 60759"/>
                    <a:gd name="connsiteX7" fmla="*/ 23358 w 71947"/>
                    <a:gd name="connsiteY7" fmla="*/ 9382 h 60759"/>
                    <a:gd name="connsiteX8" fmla="*/ 8594 w 71947"/>
                    <a:gd name="connsiteY8" fmla="*/ 25480 h 60759"/>
                    <a:gd name="connsiteX9" fmla="*/ 403 w 71947"/>
                    <a:gd name="connsiteY9" fmla="*/ 39767 h 60759"/>
                    <a:gd name="connsiteX10" fmla="*/ 3165 w 71947"/>
                    <a:gd name="connsiteY10" fmla="*/ 52435 h 60759"/>
                    <a:gd name="connsiteX11" fmla="*/ 13452 w 71947"/>
                    <a:gd name="connsiteY11" fmla="*/ 51102 h 60759"/>
                    <a:gd name="connsiteX12" fmla="*/ 40027 w 71947"/>
                    <a:gd name="connsiteY12" fmla="*/ 51959 h 607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71947" h="60759">
                      <a:moveTo>
                        <a:pt x="40027" y="51959"/>
                      </a:moveTo>
                      <a:cubicBezTo>
                        <a:pt x="43932" y="53769"/>
                        <a:pt x="47456" y="56245"/>
                        <a:pt x="51266" y="58150"/>
                      </a:cubicBezTo>
                      <a:cubicBezTo>
                        <a:pt x="55076" y="60055"/>
                        <a:pt x="59458" y="61294"/>
                        <a:pt x="63649" y="60532"/>
                      </a:cubicBezTo>
                      <a:cubicBezTo>
                        <a:pt x="67840" y="59674"/>
                        <a:pt x="71745" y="56245"/>
                        <a:pt x="71935" y="52054"/>
                      </a:cubicBezTo>
                      <a:cubicBezTo>
                        <a:pt x="72221" y="46816"/>
                        <a:pt x="67459" y="42910"/>
                        <a:pt x="64411" y="38624"/>
                      </a:cubicBezTo>
                      <a:cubicBezTo>
                        <a:pt x="60029" y="32338"/>
                        <a:pt x="59267" y="24337"/>
                        <a:pt x="57267" y="16907"/>
                      </a:cubicBezTo>
                      <a:cubicBezTo>
                        <a:pt x="55171" y="9478"/>
                        <a:pt x="50695" y="1762"/>
                        <a:pt x="43170" y="238"/>
                      </a:cubicBezTo>
                      <a:cubicBezTo>
                        <a:pt x="35740" y="-1190"/>
                        <a:pt x="28787" y="4048"/>
                        <a:pt x="23358" y="9382"/>
                      </a:cubicBezTo>
                      <a:cubicBezTo>
                        <a:pt x="18119" y="14431"/>
                        <a:pt x="13166" y="19765"/>
                        <a:pt x="8594" y="25480"/>
                      </a:cubicBezTo>
                      <a:cubicBezTo>
                        <a:pt x="5070" y="29766"/>
                        <a:pt x="1641" y="34338"/>
                        <a:pt x="403" y="39767"/>
                      </a:cubicBezTo>
                      <a:cubicBezTo>
                        <a:pt x="-550" y="43958"/>
                        <a:pt x="117" y="49102"/>
                        <a:pt x="3165" y="52435"/>
                      </a:cubicBezTo>
                      <a:cubicBezTo>
                        <a:pt x="6499" y="56055"/>
                        <a:pt x="9642" y="52435"/>
                        <a:pt x="13452" y="51102"/>
                      </a:cubicBezTo>
                      <a:cubicBezTo>
                        <a:pt x="21929" y="47959"/>
                        <a:pt x="31740" y="48149"/>
                        <a:pt x="40027" y="51959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Cordia New" panose="020B0304020202020204" pitchFamily="34" charset="-34"/>
                  </a:endParaRPr>
                </a:p>
              </p:txBody>
            </p:sp>
            <p:sp>
              <p:nvSpPr>
                <p:cNvPr id="875" name="Freeform: Shape 874">
                  <a:extLst>
                    <a:ext uri="{FF2B5EF4-FFF2-40B4-BE49-F238E27FC236}">
                      <a16:creationId xmlns:a16="http://schemas.microsoft.com/office/drawing/2014/main" id="{B10B232A-B83E-40C5-3050-A41D5733C189}"/>
                    </a:ext>
                  </a:extLst>
                </p:cNvPr>
                <p:cNvSpPr/>
                <p:nvPr/>
              </p:nvSpPr>
              <p:spPr>
                <a:xfrm>
                  <a:off x="5856996" y="3271693"/>
                  <a:ext cx="72042" cy="60759"/>
                </a:xfrm>
                <a:custGeom>
                  <a:avLst/>
                  <a:gdLst>
                    <a:gd name="connsiteX0" fmla="*/ 40122 w 72042"/>
                    <a:gd name="connsiteY0" fmla="*/ 51959 h 60759"/>
                    <a:gd name="connsiteX1" fmla="*/ 51361 w 72042"/>
                    <a:gd name="connsiteY1" fmla="*/ 58150 h 60759"/>
                    <a:gd name="connsiteX2" fmla="*/ 63744 w 72042"/>
                    <a:gd name="connsiteY2" fmla="*/ 60532 h 60759"/>
                    <a:gd name="connsiteX3" fmla="*/ 72031 w 72042"/>
                    <a:gd name="connsiteY3" fmla="*/ 52054 h 60759"/>
                    <a:gd name="connsiteX4" fmla="*/ 64506 w 72042"/>
                    <a:gd name="connsiteY4" fmla="*/ 38624 h 60759"/>
                    <a:gd name="connsiteX5" fmla="*/ 57362 w 72042"/>
                    <a:gd name="connsiteY5" fmla="*/ 16907 h 60759"/>
                    <a:gd name="connsiteX6" fmla="*/ 43265 w 72042"/>
                    <a:gd name="connsiteY6" fmla="*/ 238 h 60759"/>
                    <a:gd name="connsiteX7" fmla="*/ 23358 w 72042"/>
                    <a:gd name="connsiteY7" fmla="*/ 9382 h 60759"/>
                    <a:gd name="connsiteX8" fmla="*/ 8499 w 72042"/>
                    <a:gd name="connsiteY8" fmla="*/ 25480 h 60759"/>
                    <a:gd name="connsiteX9" fmla="*/ 403 w 72042"/>
                    <a:gd name="connsiteY9" fmla="*/ 39767 h 60759"/>
                    <a:gd name="connsiteX10" fmla="*/ 3165 w 72042"/>
                    <a:gd name="connsiteY10" fmla="*/ 52435 h 60759"/>
                    <a:gd name="connsiteX11" fmla="*/ 13452 w 72042"/>
                    <a:gd name="connsiteY11" fmla="*/ 51102 h 60759"/>
                    <a:gd name="connsiteX12" fmla="*/ 40122 w 72042"/>
                    <a:gd name="connsiteY12" fmla="*/ 51959 h 607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72042" h="60759">
                      <a:moveTo>
                        <a:pt x="40122" y="51959"/>
                      </a:moveTo>
                      <a:cubicBezTo>
                        <a:pt x="44027" y="53769"/>
                        <a:pt x="47551" y="56245"/>
                        <a:pt x="51361" y="58150"/>
                      </a:cubicBezTo>
                      <a:cubicBezTo>
                        <a:pt x="55171" y="60055"/>
                        <a:pt x="59553" y="61294"/>
                        <a:pt x="63744" y="60532"/>
                      </a:cubicBezTo>
                      <a:cubicBezTo>
                        <a:pt x="67935" y="59674"/>
                        <a:pt x="71840" y="56245"/>
                        <a:pt x="72031" y="52054"/>
                      </a:cubicBezTo>
                      <a:cubicBezTo>
                        <a:pt x="72316" y="46816"/>
                        <a:pt x="67554" y="42910"/>
                        <a:pt x="64506" y="38624"/>
                      </a:cubicBezTo>
                      <a:cubicBezTo>
                        <a:pt x="60124" y="32338"/>
                        <a:pt x="59362" y="24337"/>
                        <a:pt x="57362" y="16907"/>
                      </a:cubicBezTo>
                      <a:cubicBezTo>
                        <a:pt x="55267" y="9478"/>
                        <a:pt x="50790" y="1667"/>
                        <a:pt x="43265" y="238"/>
                      </a:cubicBezTo>
                      <a:cubicBezTo>
                        <a:pt x="35836" y="-1190"/>
                        <a:pt x="28882" y="4048"/>
                        <a:pt x="23358" y="9382"/>
                      </a:cubicBezTo>
                      <a:cubicBezTo>
                        <a:pt x="18119" y="14431"/>
                        <a:pt x="13166" y="19860"/>
                        <a:pt x="8499" y="25480"/>
                      </a:cubicBezTo>
                      <a:cubicBezTo>
                        <a:pt x="4975" y="29766"/>
                        <a:pt x="1546" y="34338"/>
                        <a:pt x="403" y="39767"/>
                      </a:cubicBezTo>
                      <a:cubicBezTo>
                        <a:pt x="-550" y="43958"/>
                        <a:pt x="117" y="49102"/>
                        <a:pt x="3165" y="52435"/>
                      </a:cubicBezTo>
                      <a:cubicBezTo>
                        <a:pt x="6499" y="56055"/>
                        <a:pt x="9642" y="52435"/>
                        <a:pt x="13452" y="51102"/>
                      </a:cubicBezTo>
                      <a:cubicBezTo>
                        <a:pt x="22024" y="47959"/>
                        <a:pt x="31835" y="48149"/>
                        <a:pt x="40122" y="51959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Cordia New" panose="020B0304020202020204" pitchFamily="34" charset="-34"/>
                  </a:endParaRPr>
                </a:p>
              </p:txBody>
            </p:sp>
            <p:sp>
              <p:nvSpPr>
                <p:cNvPr id="876" name="Freeform: Shape 875">
                  <a:extLst>
                    <a:ext uri="{FF2B5EF4-FFF2-40B4-BE49-F238E27FC236}">
                      <a16:creationId xmlns:a16="http://schemas.microsoft.com/office/drawing/2014/main" id="{57CC63F6-0950-ADAA-A44E-64EE55434F05}"/>
                    </a:ext>
                  </a:extLst>
                </p:cNvPr>
                <p:cNvSpPr/>
                <p:nvPr/>
              </p:nvSpPr>
              <p:spPr>
                <a:xfrm>
                  <a:off x="5878042" y="3275485"/>
                  <a:ext cx="38411" cy="34927"/>
                </a:xfrm>
                <a:custGeom>
                  <a:avLst/>
                  <a:gdLst>
                    <a:gd name="connsiteX0" fmla="*/ 10408 w 38411"/>
                    <a:gd name="connsiteY0" fmla="*/ 2447 h 34927"/>
                    <a:gd name="connsiteX1" fmla="*/ 18123 w 38411"/>
                    <a:gd name="connsiteY1" fmla="*/ 66 h 34927"/>
                    <a:gd name="connsiteX2" fmla="*/ 24791 w 38411"/>
                    <a:gd name="connsiteY2" fmla="*/ 5305 h 34927"/>
                    <a:gd name="connsiteX3" fmla="*/ 29458 w 38411"/>
                    <a:gd name="connsiteY3" fmla="*/ 21402 h 34927"/>
                    <a:gd name="connsiteX4" fmla="*/ 38411 w 38411"/>
                    <a:gd name="connsiteY4" fmla="*/ 34927 h 34927"/>
                    <a:gd name="connsiteX5" fmla="*/ 25076 w 38411"/>
                    <a:gd name="connsiteY5" fmla="*/ 27879 h 34927"/>
                    <a:gd name="connsiteX6" fmla="*/ 20028 w 38411"/>
                    <a:gd name="connsiteY6" fmla="*/ 19592 h 34927"/>
                    <a:gd name="connsiteX7" fmla="*/ 13170 w 38411"/>
                    <a:gd name="connsiteY7" fmla="*/ 13115 h 34927"/>
                    <a:gd name="connsiteX8" fmla="*/ 6217 w 38411"/>
                    <a:gd name="connsiteY8" fmla="*/ 12925 h 34927"/>
                    <a:gd name="connsiteX9" fmla="*/ 407 w 38411"/>
                    <a:gd name="connsiteY9" fmla="*/ 13591 h 34927"/>
                    <a:gd name="connsiteX10" fmla="*/ 10408 w 38411"/>
                    <a:gd name="connsiteY10" fmla="*/ 2447 h 349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8411" h="34927">
                      <a:moveTo>
                        <a:pt x="10408" y="2447"/>
                      </a:moveTo>
                      <a:cubicBezTo>
                        <a:pt x="12694" y="1018"/>
                        <a:pt x="15456" y="-315"/>
                        <a:pt x="18123" y="66"/>
                      </a:cubicBezTo>
                      <a:cubicBezTo>
                        <a:pt x="21076" y="542"/>
                        <a:pt x="23362" y="2828"/>
                        <a:pt x="24791" y="5305"/>
                      </a:cubicBezTo>
                      <a:cubicBezTo>
                        <a:pt x="27648" y="10162"/>
                        <a:pt x="28124" y="15973"/>
                        <a:pt x="29458" y="21402"/>
                      </a:cubicBezTo>
                      <a:cubicBezTo>
                        <a:pt x="30696" y="26831"/>
                        <a:pt x="33268" y="32546"/>
                        <a:pt x="38411" y="34927"/>
                      </a:cubicBezTo>
                      <a:cubicBezTo>
                        <a:pt x="33268" y="34546"/>
                        <a:pt x="28315" y="31879"/>
                        <a:pt x="25076" y="27879"/>
                      </a:cubicBezTo>
                      <a:cubicBezTo>
                        <a:pt x="23076" y="25307"/>
                        <a:pt x="21743" y="22354"/>
                        <a:pt x="20028" y="19592"/>
                      </a:cubicBezTo>
                      <a:cubicBezTo>
                        <a:pt x="18409" y="16830"/>
                        <a:pt x="16123" y="14258"/>
                        <a:pt x="13170" y="13115"/>
                      </a:cubicBezTo>
                      <a:cubicBezTo>
                        <a:pt x="10979" y="12258"/>
                        <a:pt x="8503" y="12353"/>
                        <a:pt x="6217" y="12925"/>
                      </a:cubicBezTo>
                      <a:cubicBezTo>
                        <a:pt x="4598" y="13306"/>
                        <a:pt x="1740" y="15401"/>
                        <a:pt x="407" y="13591"/>
                      </a:cubicBezTo>
                      <a:cubicBezTo>
                        <a:pt x="-2165" y="10448"/>
                        <a:pt x="8217" y="3781"/>
                        <a:pt x="10408" y="2447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Cordia New" panose="020B0304020202020204" pitchFamily="34" charset="-34"/>
                  </a:endParaRPr>
                </a:p>
              </p:txBody>
            </p:sp>
          </p:grpSp>
          <p:grpSp>
            <p:nvGrpSpPr>
              <p:cNvPr id="849" name="Graphic 41">
                <a:extLst>
                  <a:ext uri="{FF2B5EF4-FFF2-40B4-BE49-F238E27FC236}">
                    <a16:creationId xmlns:a16="http://schemas.microsoft.com/office/drawing/2014/main" id="{E929AE1F-09DA-B2EC-ACBA-71952EA1DB92}"/>
                  </a:ext>
                </a:extLst>
              </p:cNvPr>
              <p:cNvGrpSpPr/>
              <p:nvPr/>
            </p:nvGrpSpPr>
            <p:grpSpPr>
              <a:xfrm>
                <a:off x="5927264" y="3155818"/>
                <a:ext cx="731349" cy="786133"/>
                <a:chOff x="5927264" y="3155818"/>
                <a:chExt cx="731349" cy="786133"/>
              </a:xfrm>
              <a:grpFill/>
            </p:grpSpPr>
            <p:grpSp>
              <p:nvGrpSpPr>
                <p:cNvPr id="850" name="Graphic 41">
                  <a:extLst>
                    <a:ext uri="{FF2B5EF4-FFF2-40B4-BE49-F238E27FC236}">
                      <a16:creationId xmlns:a16="http://schemas.microsoft.com/office/drawing/2014/main" id="{85991B24-8BA2-366F-BDC8-ED9C52B48D13}"/>
                    </a:ext>
                  </a:extLst>
                </p:cNvPr>
                <p:cNvGrpSpPr/>
                <p:nvPr/>
              </p:nvGrpSpPr>
              <p:grpSpPr>
                <a:xfrm>
                  <a:off x="6018094" y="3335962"/>
                  <a:ext cx="640519" cy="361519"/>
                  <a:chOff x="6018094" y="3335962"/>
                  <a:chExt cx="640519" cy="361519"/>
                </a:xfrm>
                <a:grpFill/>
              </p:grpSpPr>
              <p:sp>
                <p:nvSpPr>
                  <p:cNvPr id="861" name="Freeform: Shape 860">
                    <a:extLst>
                      <a:ext uri="{FF2B5EF4-FFF2-40B4-BE49-F238E27FC236}">
                        <a16:creationId xmlns:a16="http://schemas.microsoft.com/office/drawing/2014/main" id="{EE24E0C5-71ED-3164-DD65-65F5ADF72E6A}"/>
                      </a:ext>
                    </a:extLst>
                  </p:cNvPr>
                  <p:cNvSpPr/>
                  <p:nvPr/>
                </p:nvSpPr>
                <p:spPr>
                  <a:xfrm>
                    <a:off x="6026467" y="3340459"/>
                    <a:ext cx="96392" cy="64727"/>
                  </a:xfrm>
                  <a:custGeom>
                    <a:avLst/>
                    <a:gdLst>
                      <a:gd name="connsiteX0" fmla="*/ 83153 w 96392"/>
                      <a:gd name="connsiteY0" fmla="*/ 64728 h 64727"/>
                      <a:gd name="connsiteX1" fmla="*/ 0 w 96392"/>
                      <a:gd name="connsiteY1" fmla="*/ 2815 h 64727"/>
                      <a:gd name="connsiteX2" fmla="*/ 96393 w 96392"/>
                      <a:gd name="connsiteY2" fmla="*/ 42344 h 64727"/>
                      <a:gd name="connsiteX3" fmla="*/ 83153 w 96392"/>
                      <a:gd name="connsiteY3" fmla="*/ 64728 h 647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392" h="64727">
                        <a:moveTo>
                          <a:pt x="83153" y="64728"/>
                        </a:moveTo>
                        <a:cubicBezTo>
                          <a:pt x="83153" y="64728"/>
                          <a:pt x="5715" y="41487"/>
                          <a:pt x="0" y="2815"/>
                        </a:cubicBezTo>
                        <a:cubicBezTo>
                          <a:pt x="26194" y="-5567"/>
                          <a:pt x="55245" y="3958"/>
                          <a:pt x="96393" y="42344"/>
                        </a:cubicBezTo>
                        <a:cubicBezTo>
                          <a:pt x="90773" y="52536"/>
                          <a:pt x="83153" y="64728"/>
                          <a:pt x="83153" y="64728"/>
                        </a:cubicBez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  <p:sp>
                <p:nvSpPr>
                  <p:cNvPr id="862" name="Freeform: Shape 861">
                    <a:extLst>
                      <a:ext uri="{FF2B5EF4-FFF2-40B4-BE49-F238E27FC236}">
                        <a16:creationId xmlns:a16="http://schemas.microsoft.com/office/drawing/2014/main" id="{005C3238-190F-A5A9-DF04-EA46F051C535}"/>
                      </a:ext>
                    </a:extLst>
                  </p:cNvPr>
                  <p:cNvSpPr/>
                  <p:nvPr/>
                </p:nvSpPr>
                <p:spPr>
                  <a:xfrm>
                    <a:off x="6265221" y="3464957"/>
                    <a:ext cx="393392" cy="232523"/>
                  </a:xfrm>
                  <a:custGeom>
                    <a:avLst/>
                    <a:gdLst>
                      <a:gd name="connsiteX0" fmla="*/ 391229 w 393392"/>
                      <a:gd name="connsiteY0" fmla="*/ 223408 h 232523"/>
                      <a:gd name="connsiteX1" fmla="*/ 367512 w 393392"/>
                      <a:gd name="connsiteY1" fmla="*/ 230361 h 232523"/>
                      <a:gd name="connsiteX2" fmla="*/ 2990 w 393392"/>
                      <a:gd name="connsiteY2" fmla="*/ 31098 h 232523"/>
                      <a:gd name="connsiteX3" fmla="*/ 3752 w 393392"/>
                      <a:gd name="connsiteY3" fmla="*/ 11000 h 232523"/>
                      <a:gd name="connsiteX4" fmla="*/ 3752 w 393392"/>
                      <a:gd name="connsiteY4" fmla="*/ 11000 h 232523"/>
                      <a:gd name="connsiteX5" fmla="*/ 19564 w 393392"/>
                      <a:gd name="connsiteY5" fmla="*/ 618 h 232523"/>
                      <a:gd name="connsiteX6" fmla="*/ 384276 w 393392"/>
                      <a:gd name="connsiteY6" fmla="*/ 199595 h 232523"/>
                      <a:gd name="connsiteX7" fmla="*/ 391229 w 393392"/>
                      <a:gd name="connsiteY7" fmla="*/ 223408 h 232523"/>
                      <a:gd name="connsiteX8" fmla="*/ 391229 w 393392"/>
                      <a:gd name="connsiteY8" fmla="*/ 223408 h 2325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93392" h="232523">
                        <a:moveTo>
                          <a:pt x="391229" y="223408"/>
                        </a:moveTo>
                        <a:cubicBezTo>
                          <a:pt x="386562" y="231885"/>
                          <a:pt x="375989" y="235028"/>
                          <a:pt x="367512" y="230361"/>
                        </a:cubicBezTo>
                        <a:lnTo>
                          <a:pt x="2990" y="31098"/>
                        </a:lnTo>
                        <a:cubicBezTo>
                          <a:pt x="-1296" y="28716"/>
                          <a:pt x="-915" y="19477"/>
                          <a:pt x="3752" y="11000"/>
                        </a:cubicBezTo>
                        <a:lnTo>
                          <a:pt x="3752" y="11000"/>
                        </a:lnTo>
                        <a:cubicBezTo>
                          <a:pt x="8420" y="2523"/>
                          <a:pt x="15373" y="-1668"/>
                          <a:pt x="19564" y="618"/>
                        </a:cubicBezTo>
                        <a:lnTo>
                          <a:pt x="384276" y="199595"/>
                        </a:lnTo>
                        <a:cubicBezTo>
                          <a:pt x="392753" y="204262"/>
                          <a:pt x="395897" y="214930"/>
                          <a:pt x="391229" y="223408"/>
                        </a:cubicBezTo>
                        <a:lnTo>
                          <a:pt x="391229" y="223408"/>
                        </a:ln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  <p:sp>
                <p:nvSpPr>
                  <p:cNvPr id="863" name="Freeform: Shape 862">
                    <a:extLst>
                      <a:ext uri="{FF2B5EF4-FFF2-40B4-BE49-F238E27FC236}">
                        <a16:creationId xmlns:a16="http://schemas.microsoft.com/office/drawing/2014/main" id="{50B97B6E-9233-8B4C-8FD3-80F4B9F45993}"/>
                      </a:ext>
                    </a:extLst>
                  </p:cNvPr>
                  <p:cNvSpPr/>
                  <p:nvPr/>
                </p:nvSpPr>
                <p:spPr>
                  <a:xfrm>
                    <a:off x="6097047" y="3372992"/>
                    <a:ext cx="222885" cy="142208"/>
                  </a:xfrm>
                  <a:custGeom>
                    <a:avLst/>
                    <a:gdLst>
                      <a:gd name="connsiteX0" fmla="*/ 222885 w 222885"/>
                      <a:gd name="connsiteY0" fmla="*/ 111538 h 142208"/>
                      <a:gd name="connsiteX1" fmla="*/ 206026 w 222885"/>
                      <a:gd name="connsiteY1" fmla="*/ 142208 h 142208"/>
                      <a:gd name="connsiteX2" fmla="*/ 0 w 222885"/>
                      <a:gd name="connsiteY2" fmla="*/ 27432 h 142208"/>
                      <a:gd name="connsiteX3" fmla="*/ 15049 w 222885"/>
                      <a:gd name="connsiteY3" fmla="*/ 0 h 142208"/>
                      <a:gd name="connsiteX4" fmla="*/ 222885 w 222885"/>
                      <a:gd name="connsiteY4" fmla="*/ 111538 h 1422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2885" h="142208">
                        <a:moveTo>
                          <a:pt x="222885" y="111538"/>
                        </a:moveTo>
                        <a:cubicBezTo>
                          <a:pt x="219932" y="112014"/>
                          <a:pt x="204121" y="137827"/>
                          <a:pt x="206026" y="142208"/>
                        </a:cubicBezTo>
                        <a:cubicBezTo>
                          <a:pt x="132112" y="109061"/>
                          <a:pt x="63151" y="71057"/>
                          <a:pt x="0" y="27432"/>
                        </a:cubicBezTo>
                        <a:cubicBezTo>
                          <a:pt x="9239" y="19717"/>
                          <a:pt x="12954" y="12764"/>
                          <a:pt x="15049" y="0"/>
                        </a:cubicBezTo>
                        <a:cubicBezTo>
                          <a:pt x="86296" y="28670"/>
                          <a:pt x="155353" y="66770"/>
                          <a:pt x="222885" y="111538"/>
                        </a:cubicBez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  <p:sp>
                <p:nvSpPr>
                  <p:cNvPr id="864" name="Freeform: Shape 863">
                    <a:extLst>
                      <a:ext uri="{FF2B5EF4-FFF2-40B4-BE49-F238E27FC236}">
                        <a16:creationId xmlns:a16="http://schemas.microsoft.com/office/drawing/2014/main" id="{C0A68A4D-B264-2B03-6117-DB93C493E7A0}"/>
                      </a:ext>
                    </a:extLst>
                  </p:cNvPr>
                  <p:cNvSpPr/>
                  <p:nvPr/>
                </p:nvSpPr>
                <p:spPr>
                  <a:xfrm>
                    <a:off x="6018094" y="3335962"/>
                    <a:ext cx="62001" cy="45973"/>
                  </a:xfrm>
                  <a:custGeom>
                    <a:avLst/>
                    <a:gdLst>
                      <a:gd name="connsiteX0" fmla="*/ 44187 w 62001"/>
                      <a:gd name="connsiteY0" fmla="*/ 39316 h 45973"/>
                      <a:gd name="connsiteX1" fmla="*/ 43330 w 62001"/>
                      <a:gd name="connsiteY1" fmla="*/ 32744 h 45973"/>
                      <a:gd name="connsiteX2" fmla="*/ 45330 w 62001"/>
                      <a:gd name="connsiteY2" fmla="*/ 26553 h 45973"/>
                      <a:gd name="connsiteX3" fmla="*/ 54379 w 62001"/>
                      <a:gd name="connsiteY3" fmla="*/ 22838 h 45973"/>
                      <a:gd name="connsiteX4" fmla="*/ 61903 w 62001"/>
                      <a:gd name="connsiteY4" fmla="*/ 17218 h 45973"/>
                      <a:gd name="connsiteX5" fmla="*/ 60189 w 62001"/>
                      <a:gd name="connsiteY5" fmla="*/ 11789 h 45973"/>
                      <a:gd name="connsiteX6" fmla="*/ 55522 w 62001"/>
                      <a:gd name="connsiteY6" fmla="*/ 8265 h 45973"/>
                      <a:gd name="connsiteX7" fmla="*/ 8373 w 62001"/>
                      <a:gd name="connsiteY7" fmla="*/ 1407 h 45973"/>
                      <a:gd name="connsiteX8" fmla="*/ 1039 w 62001"/>
                      <a:gd name="connsiteY8" fmla="*/ 5312 h 45973"/>
                      <a:gd name="connsiteX9" fmla="*/ 1324 w 62001"/>
                      <a:gd name="connsiteY9" fmla="*/ 14742 h 45973"/>
                      <a:gd name="connsiteX10" fmla="*/ 35805 w 62001"/>
                      <a:gd name="connsiteY10" fmla="*/ 45317 h 45973"/>
                      <a:gd name="connsiteX11" fmla="*/ 44187 w 62001"/>
                      <a:gd name="connsiteY11" fmla="*/ 39316 h 4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62001" h="45973">
                        <a:moveTo>
                          <a:pt x="44187" y="39316"/>
                        </a:moveTo>
                        <a:cubicBezTo>
                          <a:pt x="43806" y="37125"/>
                          <a:pt x="43330" y="34935"/>
                          <a:pt x="43330" y="32744"/>
                        </a:cubicBezTo>
                        <a:cubicBezTo>
                          <a:pt x="43330" y="30553"/>
                          <a:pt x="43806" y="28267"/>
                          <a:pt x="45330" y="26553"/>
                        </a:cubicBezTo>
                        <a:cubicBezTo>
                          <a:pt x="47521" y="24076"/>
                          <a:pt x="51140" y="23600"/>
                          <a:pt x="54379" y="22838"/>
                        </a:cubicBezTo>
                        <a:cubicBezTo>
                          <a:pt x="57617" y="22076"/>
                          <a:pt x="61237" y="20457"/>
                          <a:pt x="61903" y="17218"/>
                        </a:cubicBezTo>
                        <a:cubicBezTo>
                          <a:pt x="62284" y="15313"/>
                          <a:pt x="61522" y="13313"/>
                          <a:pt x="60189" y="11789"/>
                        </a:cubicBezTo>
                        <a:cubicBezTo>
                          <a:pt x="58951" y="10265"/>
                          <a:pt x="57141" y="9217"/>
                          <a:pt x="55522" y="8265"/>
                        </a:cubicBezTo>
                        <a:cubicBezTo>
                          <a:pt x="41234" y="549"/>
                          <a:pt x="24280" y="-1832"/>
                          <a:pt x="8373" y="1407"/>
                        </a:cubicBezTo>
                        <a:cubicBezTo>
                          <a:pt x="5611" y="1978"/>
                          <a:pt x="2658" y="2931"/>
                          <a:pt x="1039" y="5312"/>
                        </a:cubicBezTo>
                        <a:cubicBezTo>
                          <a:pt x="-771" y="8074"/>
                          <a:pt x="86" y="11694"/>
                          <a:pt x="1324" y="14742"/>
                        </a:cubicBezTo>
                        <a:cubicBezTo>
                          <a:pt x="7325" y="30363"/>
                          <a:pt x="20374" y="40173"/>
                          <a:pt x="35805" y="45317"/>
                        </a:cubicBezTo>
                        <a:cubicBezTo>
                          <a:pt x="40948" y="47031"/>
                          <a:pt x="45235" y="45507"/>
                          <a:pt x="44187" y="39316"/>
                        </a:cubicBez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</p:grpSp>
            <p:grpSp>
              <p:nvGrpSpPr>
                <p:cNvPr id="851" name="Graphic 41">
                  <a:extLst>
                    <a:ext uri="{FF2B5EF4-FFF2-40B4-BE49-F238E27FC236}">
                      <a16:creationId xmlns:a16="http://schemas.microsoft.com/office/drawing/2014/main" id="{124DF003-D571-BE9D-FFB6-6437F8FDE94F}"/>
                    </a:ext>
                  </a:extLst>
                </p:cNvPr>
                <p:cNvGrpSpPr/>
                <p:nvPr/>
              </p:nvGrpSpPr>
              <p:grpSpPr>
                <a:xfrm>
                  <a:off x="5927264" y="3324350"/>
                  <a:ext cx="588244" cy="617601"/>
                  <a:chOff x="5927264" y="3324350"/>
                  <a:chExt cx="588244" cy="617601"/>
                </a:xfrm>
                <a:grpFill/>
              </p:grpSpPr>
              <p:sp>
                <p:nvSpPr>
                  <p:cNvPr id="857" name="Freeform: Shape 856">
                    <a:extLst>
                      <a:ext uri="{FF2B5EF4-FFF2-40B4-BE49-F238E27FC236}">
                        <a16:creationId xmlns:a16="http://schemas.microsoft.com/office/drawing/2014/main" id="{1110F64A-9AA7-EDA4-06D2-227DBD4BF84B}"/>
                      </a:ext>
                    </a:extLst>
                  </p:cNvPr>
                  <p:cNvSpPr/>
                  <p:nvPr/>
                </p:nvSpPr>
                <p:spPr>
                  <a:xfrm>
                    <a:off x="5935917" y="3330320"/>
                    <a:ext cx="79977" cy="84486"/>
                  </a:xfrm>
                  <a:custGeom>
                    <a:avLst/>
                    <a:gdLst>
                      <a:gd name="connsiteX0" fmla="*/ 60546 w 79977"/>
                      <a:gd name="connsiteY0" fmla="*/ 84487 h 84486"/>
                      <a:gd name="connsiteX1" fmla="*/ 444 w 79977"/>
                      <a:gd name="connsiteY1" fmla="*/ 0 h 84486"/>
                      <a:gd name="connsiteX2" fmla="*/ 79977 w 79977"/>
                      <a:gd name="connsiteY2" fmla="*/ 67247 h 84486"/>
                      <a:gd name="connsiteX3" fmla="*/ 60546 w 79977"/>
                      <a:gd name="connsiteY3" fmla="*/ 84487 h 84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9977" h="84486">
                        <a:moveTo>
                          <a:pt x="60546" y="84487"/>
                        </a:moveTo>
                        <a:cubicBezTo>
                          <a:pt x="60546" y="84487"/>
                          <a:pt x="-6033" y="38481"/>
                          <a:pt x="444" y="0"/>
                        </a:cubicBezTo>
                        <a:cubicBezTo>
                          <a:pt x="27971" y="0"/>
                          <a:pt x="52641" y="18002"/>
                          <a:pt x="79977" y="67247"/>
                        </a:cubicBezTo>
                        <a:cubicBezTo>
                          <a:pt x="71500" y="75152"/>
                          <a:pt x="60546" y="84487"/>
                          <a:pt x="60546" y="84487"/>
                        </a:cubicBez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  <p:sp>
                <p:nvSpPr>
                  <p:cNvPr id="858" name="Freeform: Shape 857">
                    <a:extLst>
                      <a:ext uri="{FF2B5EF4-FFF2-40B4-BE49-F238E27FC236}">
                        <a16:creationId xmlns:a16="http://schemas.microsoft.com/office/drawing/2014/main" id="{2381236E-9135-30AF-9D6B-B744AF8CEE8C}"/>
                      </a:ext>
                    </a:extLst>
                  </p:cNvPr>
                  <p:cNvSpPr/>
                  <p:nvPr/>
                </p:nvSpPr>
                <p:spPr>
                  <a:xfrm>
                    <a:off x="6118785" y="3524955"/>
                    <a:ext cx="396723" cy="416996"/>
                  </a:xfrm>
                  <a:custGeom>
                    <a:avLst/>
                    <a:gdLst>
                      <a:gd name="connsiteX0" fmla="*/ 389457 w 396723"/>
                      <a:gd name="connsiteY0" fmla="*/ 410488 h 416996"/>
                      <a:gd name="connsiteX1" fmla="*/ 389457 w 396723"/>
                      <a:gd name="connsiteY1" fmla="*/ 410488 h 416996"/>
                      <a:gd name="connsiteX2" fmla="*/ 369264 w 396723"/>
                      <a:gd name="connsiteY2" fmla="*/ 414679 h 416996"/>
                      <a:gd name="connsiteX3" fmla="*/ 1980 w 396723"/>
                      <a:gd name="connsiteY3" fmla="*/ 26440 h 416996"/>
                      <a:gd name="connsiteX4" fmla="*/ 7409 w 396723"/>
                      <a:gd name="connsiteY4" fmla="*/ 6056 h 416996"/>
                      <a:gd name="connsiteX5" fmla="*/ 7409 w 396723"/>
                      <a:gd name="connsiteY5" fmla="*/ 6056 h 416996"/>
                      <a:gd name="connsiteX6" fmla="*/ 27126 w 396723"/>
                      <a:gd name="connsiteY6" fmla="*/ 2532 h 416996"/>
                      <a:gd name="connsiteX7" fmla="*/ 394695 w 396723"/>
                      <a:gd name="connsiteY7" fmla="*/ 390581 h 416996"/>
                      <a:gd name="connsiteX8" fmla="*/ 389457 w 396723"/>
                      <a:gd name="connsiteY8" fmla="*/ 410488 h 4169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96723" h="416996">
                        <a:moveTo>
                          <a:pt x="389457" y="410488"/>
                        </a:moveTo>
                        <a:lnTo>
                          <a:pt x="389457" y="410488"/>
                        </a:lnTo>
                        <a:cubicBezTo>
                          <a:pt x="382408" y="417155"/>
                          <a:pt x="373359" y="418965"/>
                          <a:pt x="369264" y="414679"/>
                        </a:cubicBezTo>
                        <a:lnTo>
                          <a:pt x="1980" y="26440"/>
                        </a:lnTo>
                        <a:cubicBezTo>
                          <a:pt x="-2116" y="22058"/>
                          <a:pt x="360" y="12629"/>
                          <a:pt x="7409" y="6056"/>
                        </a:cubicBezTo>
                        <a:lnTo>
                          <a:pt x="7409" y="6056"/>
                        </a:lnTo>
                        <a:cubicBezTo>
                          <a:pt x="14457" y="-611"/>
                          <a:pt x="23030" y="-1754"/>
                          <a:pt x="27126" y="2532"/>
                        </a:cubicBezTo>
                        <a:lnTo>
                          <a:pt x="394695" y="390581"/>
                        </a:lnTo>
                        <a:cubicBezTo>
                          <a:pt x="398791" y="394962"/>
                          <a:pt x="396505" y="403916"/>
                          <a:pt x="389457" y="410488"/>
                        </a:cubicBez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  <p:sp>
                <p:nvSpPr>
                  <p:cNvPr id="859" name="Freeform: Shape 858">
                    <a:extLst>
                      <a:ext uri="{FF2B5EF4-FFF2-40B4-BE49-F238E27FC236}">
                        <a16:creationId xmlns:a16="http://schemas.microsoft.com/office/drawing/2014/main" id="{EFF12A59-BEE3-0FBF-8B16-0735791DF42C}"/>
                      </a:ext>
                    </a:extLst>
                  </p:cNvPr>
                  <p:cNvSpPr/>
                  <p:nvPr/>
                </p:nvSpPr>
                <p:spPr>
                  <a:xfrm>
                    <a:off x="5985795" y="3384898"/>
                    <a:ext cx="186308" cy="194024"/>
                  </a:xfrm>
                  <a:custGeom>
                    <a:avLst/>
                    <a:gdLst>
                      <a:gd name="connsiteX0" fmla="*/ 186309 w 186308"/>
                      <a:gd name="connsiteY0" fmla="*/ 170021 h 194024"/>
                      <a:gd name="connsiteX1" fmla="*/ 160877 w 186308"/>
                      <a:gd name="connsiteY1" fmla="*/ 194024 h 194024"/>
                      <a:gd name="connsiteX2" fmla="*/ 0 w 186308"/>
                      <a:gd name="connsiteY2" fmla="*/ 21431 h 194024"/>
                      <a:gd name="connsiteX3" fmla="*/ 22670 w 186308"/>
                      <a:gd name="connsiteY3" fmla="*/ 0 h 194024"/>
                      <a:gd name="connsiteX4" fmla="*/ 186309 w 186308"/>
                      <a:gd name="connsiteY4" fmla="*/ 170021 h 1940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6308" h="194024">
                        <a:moveTo>
                          <a:pt x="186309" y="170021"/>
                        </a:moveTo>
                        <a:cubicBezTo>
                          <a:pt x="183356" y="169545"/>
                          <a:pt x="160401" y="189262"/>
                          <a:pt x="160877" y="194024"/>
                        </a:cubicBezTo>
                        <a:cubicBezTo>
                          <a:pt x="100679" y="139732"/>
                          <a:pt x="46768" y="82391"/>
                          <a:pt x="0" y="21431"/>
                        </a:cubicBezTo>
                        <a:cubicBezTo>
                          <a:pt x="11144" y="16859"/>
                          <a:pt x="16859" y="11430"/>
                          <a:pt x="22670" y="0"/>
                        </a:cubicBezTo>
                        <a:cubicBezTo>
                          <a:pt x="81820" y="49149"/>
                          <a:pt x="135826" y="106585"/>
                          <a:pt x="186309" y="170021"/>
                        </a:cubicBez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  <p:sp>
                <p:nvSpPr>
                  <p:cNvPr id="860" name="Freeform: Shape 859">
                    <a:extLst>
                      <a:ext uri="{FF2B5EF4-FFF2-40B4-BE49-F238E27FC236}">
                        <a16:creationId xmlns:a16="http://schemas.microsoft.com/office/drawing/2014/main" id="{50230EDC-1834-C5AA-6A25-27B7427C4870}"/>
                      </a:ext>
                    </a:extLst>
                  </p:cNvPr>
                  <p:cNvSpPr/>
                  <p:nvPr/>
                </p:nvSpPr>
                <p:spPr>
                  <a:xfrm>
                    <a:off x="5927264" y="3324350"/>
                    <a:ext cx="57602" cy="52537"/>
                  </a:xfrm>
                  <a:custGeom>
                    <a:avLst/>
                    <a:gdLst>
                      <a:gd name="connsiteX0" fmla="*/ 33290 w 57602"/>
                      <a:gd name="connsiteY0" fmla="*/ 47309 h 52537"/>
                      <a:gd name="connsiteX1" fmla="*/ 34528 w 57602"/>
                      <a:gd name="connsiteY1" fmla="*/ 40736 h 52537"/>
                      <a:gd name="connsiteX2" fmla="*/ 38243 w 57602"/>
                      <a:gd name="connsiteY2" fmla="*/ 35402 h 52537"/>
                      <a:gd name="connsiteX3" fmla="*/ 47958 w 57602"/>
                      <a:gd name="connsiteY3" fmla="*/ 34640 h 52537"/>
                      <a:gd name="connsiteX4" fmla="*/ 56912 w 57602"/>
                      <a:gd name="connsiteY4" fmla="*/ 31592 h 52537"/>
                      <a:gd name="connsiteX5" fmla="*/ 57007 w 57602"/>
                      <a:gd name="connsiteY5" fmla="*/ 25877 h 52537"/>
                      <a:gd name="connsiteX6" fmla="*/ 53578 w 57602"/>
                      <a:gd name="connsiteY6" fmla="*/ 21115 h 52537"/>
                      <a:gd name="connsiteX7" fmla="*/ 10811 w 57602"/>
                      <a:gd name="connsiteY7" fmla="*/ 160 h 52537"/>
                      <a:gd name="connsiteX8" fmla="*/ 2715 w 57602"/>
                      <a:gd name="connsiteY8" fmla="*/ 1589 h 52537"/>
                      <a:gd name="connsiteX9" fmla="*/ 48 w 57602"/>
                      <a:gd name="connsiteY9" fmla="*/ 10637 h 52537"/>
                      <a:gd name="connsiteX10" fmla="*/ 23479 w 57602"/>
                      <a:gd name="connsiteY10" fmla="*/ 50357 h 52537"/>
                      <a:gd name="connsiteX11" fmla="*/ 33290 w 57602"/>
                      <a:gd name="connsiteY11" fmla="*/ 47309 h 52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57602" h="52537">
                        <a:moveTo>
                          <a:pt x="33290" y="47309"/>
                        </a:moveTo>
                        <a:cubicBezTo>
                          <a:pt x="33671" y="45118"/>
                          <a:pt x="33861" y="42927"/>
                          <a:pt x="34528" y="40736"/>
                        </a:cubicBezTo>
                        <a:cubicBezTo>
                          <a:pt x="35195" y="38641"/>
                          <a:pt x="36338" y="36545"/>
                          <a:pt x="38243" y="35402"/>
                        </a:cubicBezTo>
                        <a:cubicBezTo>
                          <a:pt x="41100" y="33688"/>
                          <a:pt x="44720" y="34355"/>
                          <a:pt x="47958" y="34640"/>
                        </a:cubicBezTo>
                        <a:cubicBezTo>
                          <a:pt x="51292" y="34926"/>
                          <a:pt x="55197" y="34450"/>
                          <a:pt x="56912" y="31592"/>
                        </a:cubicBezTo>
                        <a:cubicBezTo>
                          <a:pt x="57864" y="29878"/>
                          <a:pt x="57769" y="27687"/>
                          <a:pt x="57007" y="25877"/>
                        </a:cubicBezTo>
                        <a:cubicBezTo>
                          <a:pt x="56245" y="24068"/>
                          <a:pt x="54912" y="22544"/>
                          <a:pt x="53578" y="21115"/>
                        </a:cubicBezTo>
                        <a:cubicBezTo>
                          <a:pt x="42339" y="9399"/>
                          <a:pt x="27003" y="1779"/>
                          <a:pt x="10811" y="160"/>
                        </a:cubicBezTo>
                        <a:cubicBezTo>
                          <a:pt x="8049" y="-126"/>
                          <a:pt x="4905" y="-221"/>
                          <a:pt x="2715" y="1589"/>
                        </a:cubicBezTo>
                        <a:cubicBezTo>
                          <a:pt x="143" y="3684"/>
                          <a:pt x="-143" y="7399"/>
                          <a:pt x="48" y="10637"/>
                        </a:cubicBezTo>
                        <a:cubicBezTo>
                          <a:pt x="1000" y="27306"/>
                          <a:pt x="10335" y="40736"/>
                          <a:pt x="23479" y="50357"/>
                        </a:cubicBezTo>
                        <a:cubicBezTo>
                          <a:pt x="27861" y="53690"/>
                          <a:pt x="32337" y="53595"/>
                          <a:pt x="33290" y="47309"/>
                        </a:cubicBez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</p:grpSp>
            <p:grpSp>
              <p:nvGrpSpPr>
                <p:cNvPr id="852" name="Graphic 41">
                  <a:extLst>
                    <a:ext uri="{FF2B5EF4-FFF2-40B4-BE49-F238E27FC236}">
                      <a16:creationId xmlns:a16="http://schemas.microsoft.com/office/drawing/2014/main" id="{F40C772F-0DB8-AF8D-CBB8-25BC9EF4C3A4}"/>
                    </a:ext>
                  </a:extLst>
                </p:cNvPr>
                <p:cNvGrpSpPr/>
                <p:nvPr/>
              </p:nvGrpSpPr>
              <p:grpSpPr>
                <a:xfrm>
                  <a:off x="6066281" y="3155818"/>
                  <a:ext cx="374081" cy="647597"/>
                  <a:chOff x="6066281" y="3155818"/>
                  <a:chExt cx="374081" cy="647597"/>
                </a:xfrm>
                <a:grpFill/>
              </p:grpSpPr>
              <p:sp>
                <p:nvSpPr>
                  <p:cNvPr id="853" name="Freeform: Shape 852">
                    <a:extLst>
                      <a:ext uri="{FF2B5EF4-FFF2-40B4-BE49-F238E27FC236}">
                        <a16:creationId xmlns:a16="http://schemas.microsoft.com/office/drawing/2014/main" id="{11188B71-F5B4-1C9F-6364-70D95977DE1A}"/>
                      </a:ext>
                    </a:extLst>
                  </p:cNvPr>
                  <p:cNvSpPr/>
                  <p:nvPr/>
                </p:nvSpPr>
                <p:spPr>
                  <a:xfrm>
                    <a:off x="6068064" y="3157632"/>
                    <a:ext cx="63939" cy="96393"/>
                  </a:xfrm>
                  <a:custGeom>
                    <a:avLst/>
                    <a:gdLst>
                      <a:gd name="connsiteX0" fmla="*/ 40984 w 63939"/>
                      <a:gd name="connsiteY0" fmla="*/ 96393 h 96393"/>
                      <a:gd name="connsiteX1" fmla="*/ 2789 w 63939"/>
                      <a:gd name="connsiteY1" fmla="*/ 0 h 96393"/>
                      <a:gd name="connsiteX2" fmla="*/ 63940 w 63939"/>
                      <a:gd name="connsiteY2" fmla="*/ 84296 h 96393"/>
                      <a:gd name="connsiteX3" fmla="*/ 40984 w 63939"/>
                      <a:gd name="connsiteY3" fmla="*/ 96393 h 963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939" h="96393">
                        <a:moveTo>
                          <a:pt x="40984" y="96393"/>
                        </a:moveTo>
                        <a:cubicBezTo>
                          <a:pt x="40984" y="96393"/>
                          <a:pt x="-12641" y="35909"/>
                          <a:pt x="2789" y="0"/>
                        </a:cubicBezTo>
                        <a:cubicBezTo>
                          <a:pt x="29554" y="6667"/>
                          <a:pt x="49176" y="30004"/>
                          <a:pt x="63940" y="84296"/>
                        </a:cubicBezTo>
                        <a:cubicBezTo>
                          <a:pt x="53938" y="90011"/>
                          <a:pt x="40984" y="96393"/>
                          <a:pt x="40984" y="96393"/>
                        </a:cubicBez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  <p:sp>
                <p:nvSpPr>
                  <p:cNvPr id="854" name="Freeform: Shape 853">
                    <a:extLst>
                      <a:ext uri="{FF2B5EF4-FFF2-40B4-BE49-F238E27FC236}">
                        <a16:creationId xmlns:a16="http://schemas.microsoft.com/office/drawing/2014/main" id="{8AA2440B-CF7B-0769-0534-10B3D910198E}"/>
                      </a:ext>
                    </a:extLst>
                  </p:cNvPr>
                  <p:cNvSpPr/>
                  <p:nvPr/>
                </p:nvSpPr>
                <p:spPr>
                  <a:xfrm>
                    <a:off x="6199087" y="3396152"/>
                    <a:ext cx="241275" cy="407263"/>
                  </a:xfrm>
                  <a:custGeom>
                    <a:avLst/>
                    <a:gdLst>
                      <a:gd name="connsiteX0" fmla="*/ 233145 w 241275"/>
                      <a:gd name="connsiteY0" fmla="*/ 405275 h 407263"/>
                      <a:gd name="connsiteX1" fmla="*/ 233145 w 241275"/>
                      <a:gd name="connsiteY1" fmla="*/ 405275 h 407263"/>
                      <a:gd name="connsiteX2" fmla="*/ 207808 w 241275"/>
                      <a:gd name="connsiteY2" fmla="*/ 396226 h 407263"/>
                      <a:gd name="connsiteX3" fmla="*/ 2925 w 241275"/>
                      <a:gd name="connsiteY3" fmla="*/ 29514 h 407263"/>
                      <a:gd name="connsiteX4" fmla="*/ 8355 w 241275"/>
                      <a:gd name="connsiteY4" fmla="*/ 1986 h 407263"/>
                      <a:gd name="connsiteX5" fmla="*/ 8355 w 241275"/>
                      <a:gd name="connsiteY5" fmla="*/ 1986 h 407263"/>
                      <a:gd name="connsiteX6" fmla="*/ 33596 w 241275"/>
                      <a:gd name="connsiteY6" fmla="*/ 11130 h 407263"/>
                      <a:gd name="connsiteX7" fmla="*/ 238193 w 241275"/>
                      <a:gd name="connsiteY7" fmla="*/ 378986 h 407263"/>
                      <a:gd name="connsiteX8" fmla="*/ 233145 w 241275"/>
                      <a:gd name="connsiteY8" fmla="*/ 405275 h 407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41275" h="407263">
                        <a:moveTo>
                          <a:pt x="233145" y="405275"/>
                        </a:moveTo>
                        <a:lnTo>
                          <a:pt x="233145" y="405275"/>
                        </a:lnTo>
                        <a:cubicBezTo>
                          <a:pt x="224763" y="410037"/>
                          <a:pt x="213428" y="405942"/>
                          <a:pt x="207808" y="396226"/>
                        </a:cubicBezTo>
                        <a:lnTo>
                          <a:pt x="2925" y="29514"/>
                        </a:lnTo>
                        <a:cubicBezTo>
                          <a:pt x="-2599" y="19703"/>
                          <a:pt x="-27" y="6749"/>
                          <a:pt x="8355" y="1986"/>
                        </a:cubicBezTo>
                        <a:lnTo>
                          <a:pt x="8355" y="1986"/>
                        </a:lnTo>
                        <a:cubicBezTo>
                          <a:pt x="16737" y="-2776"/>
                          <a:pt x="28071" y="1320"/>
                          <a:pt x="33596" y="11130"/>
                        </a:cubicBezTo>
                        <a:lnTo>
                          <a:pt x="238193" y="378986"/>
                        </a:lnTo>
                        <a:cubicBezTo>
                          <a:pt x="243813" y="388797"/>
                          <a:pt x="241527" y="400512"/>
                          <a:pt x="233145" y="405275"/>
                        </a:cubicBez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  <p:sp>
                <p:nvSpPr>
                  <p:cNvPr id="855" name="Freeform: Shape 854">
                    <a:extLst>
                      <a:ext uri="{FF2B5EF4-FFF2-40B4-BE49-F238E27FC236}">
                        <a16:creationId xmlns:a16="http://schemas.microsoft.com/office/drawing/2014/main" id="{87A70AE9-51B2-693A-6DB8-DACACEFB47FF}"/>
                      </a:ext>
                    </a:extLst>
                  </p:cNvPr>
                  <p:cNvSpPr/>
                  <p:nvPr/>
                </p:nvSpPr>
                <p:spPr>
                  <a:xfrm>
                    <a:off x="6100857" y="3227926"/>
                    <a:ext cx="134207" cy="201739"/>
                  </a:xfrm>
                  <a:custGeom>
                    <a:avLst/>
                    <a:gdLst>
                      <a:gd name="connsiteX0" fmla="*/ 134207 w 134207"/>
                      <a:gd name="connsiteY0" fmla="*/ 184499 h 201739"/>
                      <a:gd name="connsiteX1" fmla="*/ 103727 w 134207"/>
                      <a:gd name="connsiteY1" fmla="*/ 201740 h 201739"/>
                      <a:gd name="connsiteX2" fmla="*/ 0 w 134207"/>
                      <a:gd name="connsiteY2" fmla="*/ 15430 h 201739"/>
                      <a:gd name="connsiteX3" fmla="*/ 27146 w 134207"/>
                      <a:gd name="connsiteY3" fmla="*/ 0 h 201739"/>
                      <a:gd name="connsiteX4" fmla="*/ 134207 w 134207"/>
                      <a:gd name="connsiteY4" fmla="*/ 184499 h 2017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207" h="201739">
                        <a:moveTo>
                          <a:pt x="134207" y="184499"/>
                        </a:moveTo>
                        <a:cubicBezTo>
                          <a:pt x="131540" y="183547"/>
                          <a:pt x="104584" y="197263"/>
                          <a:pt x="103727" y="201740"/>
                        </a:cubicBezTo>
                        <a:cubicBezTo>
                          <a:pt x="62103" y="141446"/>
                          <a:pt x="27146" y="79439"/>
                          <a:pt x="0" y="15430"/>
                        </a:cubicBezTo>
                        <a:cubicBezTo>
                          <a:pt x="11716" y="13335"/>
                          <a:pt x="18574" y="9430"/>
                          <a:pt x="27146" y="0"/>
                        </a:cubicBezTo>
                        <a:cubicBezTo>
                          <a:pt x="69151" y="55531"/>
                          <a:pt x="104203" y="117634"/>
                          <a:pt x="134207" y="184499"/>
                        </a:cubicBez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  <p:sp>
                <p:nvSpPr>
                  <p:cNvPr id="856" name="Freeform: Shape 855">
                    <a:extLst>
                      <a:ext uri="{FF2B5EF4-FFF2-40B4-BE49-F238E27FC236}">
                        <a16:creationId xmlns:a16="http://schemas.microsoft.com/office/drawing/2014/main" id="{7E6D81CD-030B-022C-1C83-95D0852D042D}"/>
                      </a:ext>
                    </a:extLst>
                  </p:cNvPr>
                  <p:cNvSpPr/>
                  <p:nvPr/>
                </p:nvSpPr>
                <p:spPr>
                  <a:xfrm>
                    <a:off x="6066281" y="3155818"/>
                    <a:ext cx="44777" cy="55354"/>
                  </a:xfrm>
                  <a:custGeom>
                    <a:avLst/>
                    <a:gdLst>
                      <a:gd name="connsiteX0" fmla="*/ 286 w 44777"/>
                      <a:gd name="connsiteY0" fmla="*/ 8101 h 55354"/>
                      <a:gd name="connsiteX1" fmla="*/ 4572 w 44777"/>
                      <a:gd name="connsiteY1" fmla="*/ 195 h 55354"/>
                      <a:gd name="connsiteX2" fmla="*/ 9430 w 44777"/>
                      <a:gd name="connsiteY2" fmla="*/ 766 h 55354"/>
                      <a:gd name="connsiteX3" fmla="*/ 37433 w 44777"/>
                      <a:gd name="connsiteY3" fmla="*/ 16578 h 55354"/>
                      <a:gd name="connsiteX4" fmla="*/ 44101 w 44777"/>
                      <a:gd name="connsiteY4" fmla="*/ 24674 h 55354"/>
                      <a:gd name="connsiteX5" fmla="*/ 42291 w 44777"/>
                      <a:gd name="connsiteY5" fmla="*/ 34485 h 55354"/>
                      <a:gd name="connsiteX6" fmla="*/ 31718 w 44777"/>
                      <a:gd name="connsiteY6" fmla="*/ 36104 h 55354"/>
                      <a:gd name="connsiteX7" fmla="*/ 21527 w 44777"/>
                      <a:gd name="connsiteY7" fmla="*/ 38962 h 55354"/>
                      <a:gd name="connsiteX8" fmla="*/ 20193 w 44777"/>
                      <a:gd name="connsiteY8" fmla="*/ 47439 h 55354"/>
                      <a:gd name="connsiteX9" fmla="*/ 16669 w 44777"/>
                      <a:gd name="connsiteY9" fmla="*/ 54868 h 55354"/>
                      <a:gd name="connsiteX10" fmla="*/ 5620 w 44777"/>
                      <a:gd name="connsiteY10" fmla="*/ 43724 h 55354"/>
                      <a:gd name="connsiteX11" fmla="*/ 286 w 44777"/>
                      <a:gd name="connsiteY11" fmla="*/ 21340 h 55354"/>
                      <a:gd name="connsiteX12" fmla="*/ 286 w 44777"/>
                      <a:gd name="connsiteY12" fmla="*/ 8101 h 553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44777" h="55354">
                        <a:moveTo>
                          <a:pt x="286" y="8101"/>
                        </a:moveTo>
                        <a:cubicBezTo>
                          <a:pt x="571" y="4957"/>
                          <a:pt x="1524" y="1147"/>
                          <a:pt x="4572" y="195"/>
                        </a:cubicBezTo>
                        <a:cubicBezTo>
                          <a:pt x="6191" y="-281"/>
                          <a:pt x="7906" y="195"/>
                          <a:pt x="9430" y="766"/>
                        </a:cubicBezTo>
                        <a:cubicBezTo>
                          <a:pt x="19621" y="4195"/>
                          <a:pt x="29242" y="9625"/>
                          <a:pt x="37433" y="16578"/>
                        </a:cubicBezTo>
                        <a:cubicBezTo>
                          <a:pt x="40100" y="18864"/>
                          <a:pt x="42767" y="21436"/>
                          <a:pt x="44101" y="24674"/>
                        </a:cubicBezTo>
                        <a:cubicBezTo>
                          <a:pt x="45339" y="28008"/>
                          <a:pt x="44958" y="32104"/>
                          <a:pt x="42291" y="34485"/>
                        </a:cubicBezTo>
                        <a:cubicBezTo>
                          <a:pt x="39434" y="36866"/>
                          <a:pt x="35338" y="36485"/>
                          <a:pt x="31718" y="36104"/>
                        </a:cubicBezTo>
                        <a:cubicBezTo>
                          <a:pt x="28099" y="35818"/>
                          <a:pt x="23717" y="36009"/>
                          <a:pt x="21527" y="38962"/>
                        </a:cubicBezTo>
                        <a:cubicBezTo>
                          <a:pt x="19812" y="41343"/>
                          <a:pt x="20193" y="44486"/>
                          <a:pt x="20193" y="47439"/>
                        </a:cubicBezTo>
                        <a:cubicBezTo>
                          <a:pt x="20193" y="50296"/>
                          <a:pt x="19336" y="53725"/>
                          <a:pt x="16669" y="54868"/>
                        </a:cubicBezTo>
                        <a:cubicBezTo>
                          <a:pt x="9811" y="57631"/>
                          <a:pt x="7334" y="47915"/>
                          <a:pt x="5620" y="43724"/>
                        </a:cubicBezTo>
                        <a:cubicBezTo>
                          <a:pt x="2762" y="36580"/>
                          <a:pt x="953" y="28960"/>
                          <a:pt x="286" y="21340"/>
                        </a:cubicBezTo>
                        <a:cubicBezTo>
                          <a:pt x="-95" y="16864"/>
                          <a:pt x="-95" y="12482"/>
                          <a:pt x="286" y="8101"/>
                        </a:cubicBez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</p:grpSp>
          </p:grpSp>
        </p:grpSp>
        <p:grpSp>
          <p:nvGrpSpPr>
            <p:cNvPr id="43" name="Graphic 41">
              <a:extLst>
                <a:ext uri="{FF2B5EF4-FFF2-40B4-BE49-F238E27FC236}">
                  <a16:creationId xmlns:a16="http://schemas.microsoft.com/office/drawing/2014/main" id="{2C47CD9C-9E9E-A74E-73D7-479582244092}"/>
                </a:ext>
              </a:extLst>
            </p:cNvPr>
            <p:cNvGrpSpPr/>
            <p:nvPr/>
          </p:nvGrpSpPr>
          <p:grpSpPr>
            <a:xfrm rot="974920">
              <a:off x="6096000" y="5455423"/>
              <a:ext cx="2252547" cy="2081013"/>
              <a:chOff x="5533993" y="2919380"/>
              <a:chExt cx="1124620" cy="1022571"/>
            </a:xfrm>
          </p:grpSpPr>
          <p:grpSp>
            <p:nvGrpSpPr>
              <p:cNvPr id="44" name="Graphic 41">
                <a:extLst>
                  <a:ext uri="{FF2B5EF4-FFF2-40B4-BE49-F238E27FC236}">
                    <a16:creationId xmlns:a16="http://schemas.microsoft.com/office/drawing/2014/main" id="{1D8B5493-F279-7F49-90C5-D8D178E5FF77}"/>
                  </a:ext>
                </a:extLst>
              </p:cNvPr>
              <p:cNvGrpSpPr/>
              <p:nvPr/>
            </p:nvGrpSpPr>
            <p:grpSpPr>
              <a:xfrm>
                <a:off x="5533993" y="2919380"/>
                <a:ext cx="696150" cy="754633"/>
                <a:chOff x="5533993" y="2919380"/>
                <a:chExt cx="696150" cy="754633"/>
              </a:xfrm>
            </p:grpSpPr>
            <p:sp>
              <p:nvSpPr>
                <p:cNvPr id="45" name="Freeform: Shape 44">
                  <a:extLst>
                    <a:ext uri="{FF2B5EF4-FFF2-40B4-BE49-F238E27FC236}">
                      <a16:creationId xmlns:a16="http://schemas.microsoft.com/office/drawing/2014/main" id="{222389ED-F8A2-7579-1A17-B1BB728CA30C}"/>
                    </a:ext>
                  </a:extLst>
                </p:cNvPr>
                <p:cNvSpPr/>
                <p:nvPr/>
              </p:nvSpPr>
              <p:spPr>
                <a:xfrm>
                  <a:off x="5533993" y="2919380"/>
                  <a:ext cx="696150" cy="754633"/>
                </a:xfrm>
                <a:custGeom>
                  <a:avLst/>
                  <a:gdLst>
                    <a:gd name="connsiteX0" fmla="*/ 682022 w 696150"/>
                    <a:gd name="connsiteY0" fmla="*/ 249206 h 754633"/>
                    <a:gd name="connsiteX1" fmla="*/ 293973 w 696150"/>
                    <a:gd name="connsiteY1" fmla="*/ 730885 h 754633"/>
                    <a:gd name="connsiteX2" fmla="*/ 204343 w 696150"/>
                    <a:gd name="connsiteY2" fmla="*/ 740505 h 754633"/>
                    <a:gd name="connsiteX3" fmla="*/ 23749 w 696150"/>
                    <a:gd name="connsiteY3" fmla="*/ 594963 h 754633"/>
                    <a:gd name="connsiteX4" fmla="*/ 14129 w 696150"/>
                    <a:gd name="connsiteY4" fmla="*/ 505333 h 754633"/>
                    <a:gd name="connsiteX5" fmla="*/ 402177 w 696150"/>
                    <a:gd name="connsiteY5" fmla="*/ 23749 h 754633"/>
                    <a:gd name="connsiteX6" fmla="*/ 491807 w 696150"/>
                    <a:gd name="connsiteY6" fmla="*/ 14129 h 754633"/>
                    <a:gd name="connsiteX7" fmla="*/ 672401 w 696150"/>
                    <a:gd name="connsiteY7" fmla="*/ 159671 h 754633"/>
                    <a:gd name="connsiteX8" fmla="*/ 682022 w 696150"/>
                    <a:gd name="connsiteY8" fmla="*/ 249206 h 7546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96150" h="754633">
                      <a:moveTo>
                        <a:pt x="682022" y="249206"/>
                      </a:moveTo>
                      <a:lnTo>
                        <a:pt x="293973" y="730885"/>
                      </a:lnTo>
                      <a:cubicBezTo>
                        <a:pt x="271875" y="758317"/>
                        <a:pt x="231775" y="762603"/>
                        <a:pt x="204343" y="740505"/>
                      </a:cubicBezTo>
                      <a:lnTo>
                        <a:pt x="23749" y="594963"/>
                      </a:lnTo>
                      <a:cubicBezTo>
                        <a:pt x="-3683" y="572865"/>
                        <a:pt x="-7969" y="532765"/>
                        <a:pt x="14129" y="505333"/>
                      </a:cubicBezTo>
                      <a:lnTo>
                        <a:pt x="402177" y="23749"/>
                      </a:lnTo>
                      <a:cubicBezTo>
                        <a:pt x="424275" y="-3683"/>
                        <a:pt x="464375" y="-7969"/>
                        <a:pt x="491807" y="14129"/>
                      </a:cubicBezTo>
                      <a:lnTo>
                        <a:pt x="672401" y="159671"/>
                      </a:lnTo>
                      <a:cubicBezTo>
                        <a:pt x="699833" y="181673"/>
                        <a:pt x="704120" y="221869"/>
                        <a:pt x="682022" y="249206"/>
                      </a:cubicBezTo>
                      <a:close/>
                    </a:path>
                  </a:pathLst>
                </a:custGeom>
                <a:solidFill>
                  <a:srgbClr val="DC755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Cordia New" panose="020B0304020202020204" pitchFamily="34" charset="-34"/>
                  </a:endParaRPr>
                </a:p>
              </p:txBody>
            </p:sp>
            <p:sp>
              <p:nvSpPr>
                <p:cNvPr id="46" name="Freeform: Shape 45">
                  <a:extLst>
                    <a:ext uri="{FF2B5EF4-FFF2-40B4-BE49-F238E27FC236}">
                      <a16:creationId xmlns:a16="http://schemas.microsoft.com/office/drawing/2014/main" id="{3753937F-96A7-B2AC-E679-A936C725F66A}"/>
                    </a:ext>
                  </a:extLst>
                </p:cNvPr>
                <p:cNvSpPr/>
                <p:nvPr/>
              </p:nvSpPr>
              <p:spPr>
                <a:xfrm>
                  <a:off x="5575777" y="3374263"/>
                  <a:ext cx="148221" cy="148238"/>
                </a:xfrm>
                <a:custGeom>
                  <a:avLst/>
                  <a:gdLst>
                    <a:gd name="connsiteX0" fmla="*/ 131793 w 148221"/>
                    <a:gd name="connsiteY0" fmla="*/ 120649 h 148238"/>
                    <a:gd name="connsiteX1" fmla="*/ 27590 w 148221"/>
                    <a:gd name="connsiteY1" fmla="*/ 131889 h 148238"/>
                    <a:gd name="connsiteX2" fmla="*/ 16350 w 148221"/>
                    <a:gd name="connsiteY2" fmla="*/ 27590 h 148238"/>
                    <a:gd name="connsiteX3" fmla="*/ 120649 w 148221"/>
                    <a:gd name="connsiteY3" fmla="*/ 16350 h 148238"/>
                    <a:gd name="connsiteX4" fmla="*/ 131793 w 148221"/>
                    <a:gd name="connsiteY4" fmla="*/ 120649 h 1482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8221" h="148238">
                      <a:moveTo>
                        <a:pt x="131793" y="120649"/>
                      </a:moveTo>
                      <a:cubicBezTo>
                        <a:pt x="106171" y="152463"/>
                        <a:pt x="59403" y="157511"/>
                        <a:pt x="27590" y="131889"/>
                      </a:cubicBezTo>
                      <a:cubicBezTo>
                        <a:pt x="-4224" y="106171"/>
                        <a:pt x="-9272" y="59403"/>
                        <a:pt x="16350" y="27590"/>
                      </a:cubicBezTo>
                      <a:cubicBezTo>
                        <a:pt x="41973" y="-4224"/>
                        <a:pt x="88740" y="-9272"/>
                        <a:pt x="120649" y="16350"/>
                      </a:cubicBezTo>
                      <a:cubicBezTo>
                        <a:pt x="152463" y="41973"/>
                        <a:pt x="157511" y="88740"/>
                        <a:pt x="131793" y="120649"/>
                      </a:cubicBezTo>
                      <a:close/>
                    </a:path>
                  </a:pathLst>
                </a:custGeom>
                <a:solidFill>
                  <a:srgbClr val="EDB86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Cordia New" panose="020B0304020202020204" pitchFamily="34" charset="-34"/>
                  </a:endParaRPr>
                </a:p>
              </p:txBody>
            </p:sp>
            <p:sp>
              <p:nvSpPr>
                <p:cNvPr id="47" name="Freeform: Shape 46">
                  <a:extLst>
                    <a:ext uri="{FF2B5EF4-FFF2-40B4-BE49-F238E27FC236}">
                      <a16:creationId xmlns:a16="http://schemas.microsoft.com/office/drawing/2014/main" id="{148B70CD-CECE-D454-5FEF-430B83CDB9FA}"/>
                    </a:ext>
                  </a:extLst>
                </p:cNvPr>
                <p:cNvSpPr/>
                <p:nvPr/>
              </p:nvSpPr>
              <p:spPr>
                <a:xfrm>
                  <a:off x="5685409" y="3238151"/>
                  <a:ext cx="148213" cy="148238"/>
                </a:xfrm>
                <a:custGeom>
                  <a:avLst/>
                  <a:gdLst>
                    <a:gd name="connsiteX0" fmla="*/ 131793 w 148213"/>
                    <a:gd name="connsiteY0" fmla="*/ 120649 h 148238"/>
                    <a:gd name="connsiteX1" fmla="*/ 27590 w 148213"/>
                    <a:gd name="connsiteY1" fmla="*/ 131889 h 148238"/>
                    <a:gd name="connsiteX2" fmla="*/ 16350 w 148213"/>
                    <a:gd name="connsiteY2" fmla="*/ 27590 h 148238"/>
                    <a:gd name="connsiteX3" fmla="*/ 120554 w 148213"/>
                    <a:gd name="connsiteY3" fmla="*/ 16350 h 148238"/>
                    <a:gd name="connsiteX4" fmla="*/ 131793 w 148213"/>
                    <a:gd name="connsiteY4" fmla="*/ 120649 h 1482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8213" h="148238">
                      <a:moveTo>
                        <a:pt x="131793" y="120649"/>
                      </a:moveTo>
                      <a:cubicBezTo>
                        <a:pt x="106171" y="152463"/>
                        <a:pt x="59403" y="157511"/>
                        <a:pt x="27590" y="131889"/>
                      </a:cubicBezTo>
                      <a:cubicBezTo>
                        <a:pt x="-4224" y="106266"/>
                        <a:pt x="-9272" y="59499"/>
                        <a:pt x="16350" y="27590"/>
                      </a:cubicBezTo>
                      <a:cubicBezTo>
                        <a:pt x="41973" y="-4224"/>
                        <a:pt x="88740" y="-9272"/>
                        <a:pt x="120554" y="16350"/>
                      </a:cubicBezTo>
                      <a:cubicBezTo>
                        <a:pt x="152463" y="42068"/>
                        <a:pt x="157511" y="88836"/>
                        <a:pt x="131793" y="120649"/>
                      </a:cubicBezTo>
                      <a:close/>
                    </a:path>
                  </a:pathLst>
                </a:custGeom>
                <a:solidFill>
                  <a:srgbClr val="E9D2A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Cordia New" panose="020B0304020202020204" pitchFamily="34" charset="-34"/>
                  </a:endParaRPr>
                </a:p>
              </p:txBody>
            </p:sp>
            <p:sp>
              <p:nvSpPr>
                <p:cNvPr id="48" name="Freeform: Shape 47">
                  <a:extLst>
                    <a:ext uri="{FF2B5EF4-FFF2-40B4-BE49-F238E27FC236}">
                      <a16:creationId xmlns:a16="http://schemas.microsoft.com/office/drawing/2014/main" id="{8CFE9000-D5EF-529A-69EF-EAED1D676D19}"/>
                    </a:ext>
                  </a:extLst>
                </p:cNvPr>
                <p:cNvSpPr/>
                <p:nvPr/>
              </p:nvSpPr>
              <p:spPr>
                <a:xfrm>
                  <a:off x="5798947" y="3097181"/>
                  <a:ext cx="148231" cy="148238"/>
                </a:xfrm>
                <a:custGeom>
                  <a:avLst/>
                  <a:gdLst>
                    <a:gd name="connsiteX0" fmla="*/ 131889 w 148231"/>
                    <a:gd name="connsiteY0" fmla="*/ 120649 h 148238"/>
                    <a:gd name="connsiteX1" fmla="*/ 27590 w 148231"/>
                    <a:gd name="connsiteY1" fmla="*/ 131889 h 148238"/>
                    <a:gd name="connsiteX2" fmla="*/ 16350 w 148231"/>
                    <a:gd name="connsiteY2" fmla="*/ 27590 h 148238"/>
                    <a:gd name="connsiteX3" fmla="*/ 120554 w 148231"/>
                    <a:gd name="connsiteY3" fmla="*/ 16350 h 148238"/>
                    <a:gd name="connsiteX4" fmla="*/ 131889 w 148231"/>
                    <a:gd name="connsiteY4" fmla="*/ 120649 h 1482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8231" h="148238">
                      <a:moveTo>
                        <a:pt x="131889" y="120649"/>
                      </a:moveTo>
                      <a:cubicBezTo>
                        <a:pt x="106171" y="152463"/>
                        <a:pt x="59499" y="157511"/>
                        <a:pt x="27590" y="131889"/>
                      </a:cubicBezTo>
                      <a:cubicBezTo>
                        <a:pt x="-4224" y="106266"/>
                        <a:pt x="-9272" y="59499"/>
                        <a:pt x="16350" y="27590"/>
                      </a:cubicBezTo>
                      <a:cubicBezTo>
                        <a:pt x="41973" y="-4224"/>
                        <a:pt x="88740" y="-9272"/>
                        <a:pt x="120554" y="16350"/>
                      </a:cubicBezTo>
                      <a:cubicBezTo>
                        <a:pt x="152463" y="42068"/>
                        <a:pt x="157511" y="88836"/>
                        <a:pt x="131889" y="120649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Cordia New" panose="020B0304020202020204" pitchFamily="34" charset="-34"/>
                  </a:endParaRPr>
                </a:p>
              </p:txBody>
            </p:sp>
            <p:sp>
              <p:nvSpPr>
                <p:cNvPr id="49" name="Freeform: Shape 48">
                  <a:extLst>
                    <a:ext uri="{FF2B5EF4-FFF2-40B4-BE49-F238E27FC236}">
                      <a16:creationId xmlns:a16="http://schemas.microsoft.com/office/drawing/2014/main" id="{2A434640-478D-055C-1ABC-C4344571FDF5}"/>
                    </a:ext>
                  </a:extLst>
                </p:cNvPr>
                <p:cNvSpPr/>
                <p:nvPr/>
              </p:nvSpPr>
              <p:spPr>
                <a:xfrm>
                  <a:off x="5914390" y="2953829"/>
                  <a:ext cx="148301" cy="148268"/>
                </a:xfrm>
                <a:custGeom>
                  <a:avLst/>
                  <a:gdLst>
                    <a:gd name="connsiteX0" fmla="*/ 131889 w 148301"/>
                    <a:gd name="connsiteY0" fmla="*/ 120649 h 148268"/>
                    <a:gd name="connsiteX1" fmla="*/ 27590 w 148301"/>
                    <a:gd name="connsiteY1" fmla="*/ 131889 h 148268"/>
                    <a:gd name="connsiteX2" fmla="*/ 16350 w 148301"/>
                    <a:gd name="connsiteY2" fmla="*/ 27590 h 148268"/>
                    <a:gd name="connsiteX3" fmla="*/ 120554 w 148301"/>
                    <a:gd name="connsiteY3" fmla="*/ 16350 h 148268"/>
                    <a:gd name="connsiteX4" fmla="*/ 131889 w 148301"/>
                    <a:gd name="connsiteY4" fmla="*/ 120649 h 1482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8301" h="148268">
                      <a:moveTo>
                        <a:pt x="131889" y="120649"/>
                      </a:moveTo>
                      <a:cubicBezTo>
                        <a:pt x="106266" y="152558"/>
                        <a:pt x="59499" y="157511"/>
                        <a:pt x="27590" y="131889"/>
                      </a:cubicBezTo>
                      <a:cubicBezTo>
                        <a:pt x="-4224" y="106266"/>
                        <a:pt x="-9272" y="59499"/>
                        <a:pt x="16350" y="27590"/>
                      </a:cubicBezTo>
                      <a:cubicBezTo>
                        <a:pt x="41973" y="-4224"/>
                        <a:pt x="88740" y="-9272"/>
                        <a:pt x="120554" y="16350"/>
                      </a:cubicBezTo>
                      <a:cubicBezTo>
                        <a:pt x="152558" y="42068"/>
                        <a:pt x="157606" y="88836"/>
                        <a:pt x="131889" y="120649"/>
                      </a:cubicBezTo>
                      <a:close/>
                    </a:path>
                  </a:pathLst>
                </a:custGeom>
                <a:solidFill>
                  <a:srgbClr val="FFD76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Cordia New" panose="020B0304020202020204" pitchFamily="34" charset="-34"/>
                  </a:endParaRPr>
                </a:p>
              </p:txBody>
            </p:sp>
            <p:sp>
              <p:nvSpPr>
                <p:cNvPr id="50" name="Freeform: Shape 49">
                  <a:extLst>
                    <a:ext uri="{FF2B5EF4-FFF2-40B4-BE49-F238E27FC236}">
                      <a16:creationId xmlns:a16="http://schemas.microsoft.com/office/drawing/2014/main" id="{DCCCC34E-871D-3432-19C2-E00B646A0101}"/>
                    </a:ext>
                  </a:extLst>
                </p:cNvPr>
                <p:cNvSpPr/>
                <p:nvPr/>
              </p:nvSpPr>
              <p:spPr>
                <a:xfrm>
                  <a:off x="5703316" y="3476942"/>
                  <a:ext cx="148213" cy="148238"/>
                </a:xfrm>
                <a:custGeom>
                  <a:avLst/>
                  <a:gdLst>
                    <a:gd name="connsiteX0" fmla="*/ 131793 w 148213"/>
                    <a:gd name="connsiteY0" fmla="*/ 120649 h 148238"/>
                    <a:gd name="connsiteX1" fmla="*/ 27590 w 148213"/>
                    <a:gd name="connsiteY1" fmla="*/ 131889 h 148238"/>
                    <a:gd name="connsiteX2" fmla="*/ 16350 w 148213"/>
                    <a:gd name="connsiteY2" fmla="*/ 27590 h 148238"/>
                    <a:gd name="connsiteX3" fmla="*/ 120554 w 148213"/>
                    <a:gd name="connsiteY3" fmla="*/ 16350 h 148238"/>
                    <a:gd name="connsiteX4" fmla="*/ 131793 w 148213"/>
                    <a:gd name="connsiteY4" fmla="*/ 120649 h 1482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8213" h="148238">
                      <a:moveTo>
                        <a:pt x="131793" y="120649"/>
                      </a:moveTo>
                      <a:cubicBezTo>
                        <a:pt x="106171" y="152463"/>
                        <a:pt x="59403" y="157511"/>
                        <a:pt x="27590" y="131889"/>
                      </a:cubicBezTo>
                      <a:cubicBezTo>
                        <a:pt x="-4224" y="106266"/>
                        <a:pt x="-9272" y="59499"/>
                        <a:pt x="16350" y="27590"/>
                      </a:cubicBezTo>
                      <a:cubicBezTo>
                        <a:pt x="41973" y="-4224"/>
                        <a:pt x="88740" y="-9272"/>
                        <a:pt x="120554" y="16350"/>
                      </a:cubicBezTo>
                      <a:cubicBezTo>
                        <a:pt x="152463" y="42068"/>
                        <a:pt x="157511" y="88836"/>
                        <a:pt x="131793" y="12064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Cordia New" panose="020B0304020202020204" pitchFamily="34" charset="-34"/>
                  </a:endParaRPr>
                </a:p>
              </p:txBody>
            </p:sp>
            <p:sp>
              <p:nvSpPr>
                <p:cNvPr id="51" name="Freeform: Shape 50">
                  <a:extLst>
                    <a:ext uri="{FF2B5EF4-FFF2-40B4-BE49-F238E27FC236}">
                      <a16:creationId xmlns:a16="http://schemas.microsoft.com/office/drawing/2014/main" id="{D2D5684C-7850-221B-8A88-73C283D81CC9}"/>
                    </a:ext>
                  </a:extLst>
                </p:cNvPr>
                <p:cNvSpPr/>
                <p:nvPr/>
              </p:nvSpPr>
              <p:spPr>
                <a:xfrm>
                  <a:off x="5812949" y="3341021"/>
                  <a:ext cx="148151" cy="148143"/>
                </a:xfrm>
                <a:custGeom>
                  <a:avLst/>
                  <a:gdLst>
                    <a:gd name="connsiteX0" fmla="*/ 131793 w 148151"/>
                    <a:gd name="connsiteY0" fmla="*/ 120554 h 148143"/>
                    <a:gd name="connsiteX1" fmla="*/ 27590 w 148151"/>
                    <a:gd name="connsiteY1" fmla="*/ 131793 h 148143"/>
                    <a:gd name="connsiteX2" fmla="*/ 16350 w 148151"/>
                    <a:gd name="connsiteY2" fmla="*/ 27590 h 148143"/>
                    <a:gd name="connsiteX3" fmla="*/ 120649 w 148151"/>
                    <a:gd name="connsiteY3" fmla="*/ 16350 h 148143"/>
                    <a:gd name="connsiteX4" fmla="*/ 131793 w 148151"/>
                    <a:gd name="connsiteY4" fmla="*/ 120554 h 1481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8151" h="148143">
                      <a:moveTo>
                        <a:pt x="131793" y="120554"/>
                      </a:moveTo>
                      <a:cubicBezTo>
                        <a:pt x="106171" y="152367"/>
                        <a:pt x="59403" y="157416"/>
                        <a:pt x="27590" y="131793"/>
                      </a:cubicBezTo>
                      <a:cubicBezTo>
                        <a:pt x="-4224" y="106171"/>
                        <a:pt x="-9272" y="59403"/>
                        <a:pt x="16350" y="27590"/>
                      </a:cubicBezTo>
                      <a:cubicBezTo>
                        <a:pt x="41973" y="-4224"/>
                        <a:pt x="88740" y="-9272"/>
                        <a:pt x="120649" y="16350"/>
                      </a:cubicBezTo>
                      <a:cubicBezTo>
                        <a:pt x="152367" y="41973"/>
                        <a:pt x="157416" y="88740"/>
                        <a:pt x="131793" y="120554"/>
                      </a:cubicBezTo>
                      <a:close/>
                    </a:path>
                  </a:pathLst>
                </a:custGeom>
                <a:solidFill>
                  <a:srgbClr val="F3929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Cordia New" panose="020B0304020202020204" pitchFamily="34" charset="-34"/>
                  </a:endParaRPr>
                </a:p>
              </p:txBody>
            </p:sp>
            <p:sp>
              <p:nvSpPr>
                <p:cNvPr id="52" name="Freeform: Shape 51">
                  <a:extLst>
                    <a:ext uri="{FF2B5EF4-FFF2-40B4-BE49-F238E27FC236}">
                      <a16:creationId xmlns:a16="http://schemas.microsoft.com/office/drawing/2014/main" id="{89392937-0923-C65E-5B73-D9D78DD8BB2C}"/>
                    </a:ext>
                  </a:extLst>
                </p:cNvPr>
                <p:cNvSpPr/>
                <p:nvPr/>
              </p:nvSpPr>
              <p:spPr>
                <a:xfrm>
                  <a:off x="5926487" y="3199955"/>
                  <a:ext cx="148173" cy="148238"/>
                </a:xfrm>
                <a:custGeom>
                  <a:avLst/>
                  <a:gdLst>
                    <a:gd name="connsiteX0" fmla="*/ 131793 w 148173"/>
                    <a:gd name="connsiteY0" fmla="*/ 120649 h 148238"/>
                    <a:gd name="connsiteX1" fmla="*/ 27590 w 148173"/>
                    <a:gd name="connsiteY1" fmla="*/ 131889 h 148238"/>
                    <a:gd name="connsiteX2" fmla="*/ 16350 w 148173"/>
                    <a:gd name="connsiteY2" fmla="*/ 27590 h 148238"/>
                    <a:gd name="connsiteX3" fmla="*/ 120554 w 148173"/>
                    <a:gd name="connsiteY3" fmla="*/ 16350 h 148238"/>
                    <a:gd name="connsiteX4" fmla="*/ 131793 w 148173"/>
                    <a:gd name="connsiteY4" fmla="*/ 120649 h 1482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8173" h="148238">
                      <a:moveTo>
                        <a:pt x="131793" y="120649"/>
                      </a:moveTo>
                      <a:cubicBezTo>
                        <a:pt x="106171" y="152463"/>
                        <a:pt x="59403" y="157511"/>
                        <a:pt x="27590" y="131889"/>
                      </a:cubicBezTo>
                      <a:cubicBezTo>
                        <a:pt x="-4224" y="106266"/>
                        <a:pt x="-9272" y="59499"/>
                        <a:pt x="16350" y="27590"/>
                      </a:cubicBezTo>
                      <a:cubicBezTo>
                        <a:pt x="41973" y="-4224"/>
                        <a:pt x="88740" y="-9272"/>
                        <a:pt x="120554" y="16350"/>
                      </a:cubicBezTo>
                      <a:cubicBezTo>
                        <a:pt x="152463" y="42068"/>
                        <a:pt x="157416" y="88836"/>
                        <a:pt x="131793" y="120649"/>
                      </a:cubicBezTo>
                      <a:close/>
                    </a:path>
                  </a:pathLst>
                </a:custGeom>
                <a:solidFill>
                  <a:srgbClr val="EDB86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Cordia New" panose="020B0304020202020204" pitchFamily="34" charset="-34"/>
                  </a:endParaRPr>
                </a:p>
              </p:txBody>
            </p:sp>
            <p:sp>
              <p:nvSpPr>
                <p:cNvPr id="53" name="Freeform: Shape 52">
                  <a:extLst>
                    <a:ext uri="{FF2B5EF4-FFF2-40B4-BE49-F238E27FC236}">
                      <a16:creationId xmlns:a16="http://schemas.microsoft.com/office/drawing/2014/main" id="{E09757C7-A435-84CA-C47B-086156E38F58}"/>
                    </a:ext>
                  </a:extLst>
                </p:cNvPr>
                <p:cNvSpPr/>
                <p:nvPr/>
              </p:nvSpPr>
              <p:spPr>
                <a:xfrm>
                  <a:off x="6041930" y="3056604"/>
                  <a:ext cx="148231" cy="148238"/>
                </a:xfrm>
                <a:custGeom>
                  <a:avLst/>
                  <a:gdLst>
                    <a:gd name="connsiteX0" fmla="*/ 131889 w 148231"/>
                    <a:gd name="connsiteY0" fmla="*/ 120649 h 148238"/>
                    <a:gd name="connsiteX1" fmla="*/ 27590 w 148231"/>
                    <a:gd name="connsiteY1" fmla="*/ 131889 h 148238"/>
                    <a:gd name="connsiteX2" fmla="*/ 16350 w 148231"/>
                    <a:gd name="connsiteY2" fmla="*/ 27590 h 148238"/>
                    <a:gd name="connsiteX3" fmla="*/ 120554 w 148231"/>
                    <a:gd name="connsiteY3" fmla="*/ 16350 h 148238"/>
                    <a:gd name="connsiteX4" fmla="*/ 131889 w 148231"/>
                    <a:gd name="connsiteY4" fmla="*/ 120649 h 1482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8231" h="148238">
                      <a:moveTo>
                        <a:pt x="131889" y="120649"/>
                      </a:moveTo>
                      <a:cubicBezTo>
                        <a:pt x="106266" y="152463"/>
                        <a:pt x="59499" y="157511"/>
                        <a:pt x="27590" y="131889"/>
                      </a:cubicBezTo>
                      <a:cubicBezTo>
                        <a:pt x="-4224" y="106266"/>
                        <a:pt x="-9272" y="59499"/>
                        <a:pt x="16350" y="27590"/>
                      </a:cubicBezTo>
                      <a:cubicBezTo>
                        <a:pt x="41973" y="-4224"/>
                        <a:pt x="88740" y="-9272"/>
                        <a:pt x="120554" y="16350"/>
                      </a:cubicBezTo>
                      <a:cubicBezTo>
                        <a:pt x="152463" y="41973"/>
                        <a:pt x="157511" y="88836"/>
                        <a:pt x="131889" y="120649"/>
                      </a:cubicBezTo>
                      <a:close/>
                    </a:path>
                  </a:pathLst>
                </a:custGeom>
                <a:solidFill>
                  <a:srgbClr val="E9D2A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Cordia New" panose="020B0304020202020204" pitchFamily="34" charset="-34"/>
                  </a:endParaRPr>
                </a:p>
              </p:txBody>
            </p:sp>
            <p:sp>
              <p:nvSpPr>
                <p:cNvPr id="54" name="Freeform: Shape 53">
                  <a:extLst>
                    <a:ext uri="{FF2B5EF4-FFF2-40B4-BE49-F238E27FC236}">
                      <a16:creationId xmlns:a16="http://schemas.microsoft.com/office/drawing/2014/main" id="{9E874BEC-7D9A-48F7-C234-1668668F5522}"/>
                    </a:ext>
                  </a:extLst>
                </p:cNvPr>
                <p:cNvSpPr/>
                <p:nvPr/>
              </p:nvSpPr>
              <p:spPr>
                <a:xfrm>
                  <a:off x="5856900" y="3273694"/>
                  <a:ext cx="71947" cy="60759"/>
                </a:xfrm>
                <a:custGeom>
                  <a:avLst/>
                  <a:gdLst>
                    <a:gd name="connsiteX0" fmla="*/ 40027 w 71947"/>
                    <a:gd name="connsiteY0" fmla="*/ 51959 h 60759"/>
                    <a:gd name="connsiteX1" fmla="*/ 51266 w 71947"/>
                    <a:gd name="connsiteY1" fmla="*/ 58150 h 60759"/>
                    <a:gd name="connsiteX2" fmla="*/ 63649 w 71947"/>
                    <a:gd name="connsiteY2" fmla="*/ 60532 h 60759"/>
                    <a:gd name="connsiteX3" fmla="*/ 71935 w 71947"/>
                    <a:gd name="connsiteY3" fmla="*/ 52054 h 60759"/>
                    <a:gd name="connsiteX4" fmla="*/ 64411 w 71947"/>
                    <a:gd name="connsiteY4" fmla="*/ 38624 h 60759"/>
                    <a:gd name="connsiteX5" fmla="*/ 57267 w 71947"/>
                    <a:gd name="connsiteY5" fmla="*/ 16907 h 60759"/>
                    <a:gd name="connsiteX6" fmla="*/ 43170 w 71947"/>
                    <a:gd name="connsiteY6" fmla="*/ 238 h 60759"/>
                    <a:gd name="connsiteX7" fmla="*/ 23358 w 71947"/>
                    <a:gd name="connsiteY7" fmla="*/ 9382 h 60759"/>
                    <a:gd name="connsiteX8" fmla="*/ 8594 w 71947"/>
                    <a:gd name="connsiteY8" fmla="*/ 25480 h 60759"/>
                    <a:gd name="connsiteX9" fmla="*/ 403 w 71947"/>
                    <a:gd name="connsiteY9" fmla="*/ 39767 h 60759"/>
                    <a:gd name="connsiteX10" fmla="*/ 3165 w 71947"/>
                    <a:gd name="connsiteY10" fmla="*/ 52435 h 60759"/>
                    <a:gd name="connsiteX11" fmla="*/ 13452 w 71947"/>
                    <a:gd name="connsiteY11" fmla="*/ 51102 h 60759"/>
                    <a:gd name="connsiteX12" fmla="*/ 40027 w 71947"/>
                    <a:gd name="connsiteY12" fmla="*/ 51959 h 607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71947" h="60759">
                      <a:moveTo>
                        <a:pt x="40027" y="51959"/>
                      </a:moveTo>
                      <a:cubicBezTo>
                        <a:pt x="43932" y="53769"/>
                        <a:pt x="47456" y="56245"/>
                        <a:pt x="51266" y="58150"/>
                      </a:cubicBezTo>
                      <a:cubicBezTo>
                        <a:pt x="55076" y="60055"/>
                        <a:pt x="59458" y="61294"/>
                        <a:pt x="63649" y="60532"/>
                      </a:cubicBezTo>
                      <a:cubicBezTo>
                        <a:pt x="67840" y="59674"/>
                        <a:pt x="71745" y="56245"/>
                        <a:pt x="71935" y="52054"/>
                      </a:cubicBezTo>
                      <a:cubicBezTo>
                        <a:pt x="72221" y="46816"/>
                        <a:pt x="67459" y="42910"/>
                        <a:pt x="64411" y="38624"/>
                      </a:cubicBezTo>
                      <a:cubicBezTo>
                        <a:pt x="60029" y="32338"/>
                        <a:pt x="59267" y="24337"/>
                        <a:pt x="57267" y="16907"/>
                      </a:cubicBezTo>
                      <a:cubicBezTo>
                        <a:pt x="55171" y="9478"/>
                        <a:pt x="50695" y="1762"/>
                        <a:pt x="43170" y="238"/>
                      </a:cubicBezTo>
                      <a:cubicBezTo>
                        <a:pt x="35740" y="-1190"/>
                        <a:pt x="28787" y="4048"/>
                        <a:pt x="23358" y="9382"/>
                      </a:cubicBezTo>
                      <a:cubicBezTo>
                        <a:pt x="18119" y="14431"/>
                        <a:pt x="13166" y="19765"/>
                        <a:pt x="8594" y="25480"/>
                      </a:cubicBezTo>
                      <a:cubicBezTo>
                        <a:pt x="5070" y="29766"/>
                        <a:pt x="1641" y="34338"/>
                        <a:pt x="403" y="39767"/>
                      </a:cubicBezTo>
                      <a:cubicBezTo>
                        <a:pt x="-550" y="43958"/>
                        <a:pt x="117" y="49102"/>
                        <a:pt x="3165" y="52435"/>
                      </a:cubicBezTo>
                      <a:cubicBezTo>
                        <a:pt x="6499" y="56055"/>
                        <a:pt x="9642" y="52435"/>
                        <a:pt x="13452" y="51102"/>
                      </a:cubicBezTo>
                      <a:cubicBezTo>
                        <a:pt x="21929" y="47959"/>
                        <a:pt x="31740" y="48149"/>
                        <a:pt x="40027" y="51959"/>
                      </a:cubicBezTo>
                      <a:close/>
                    </a:path>
                  </a:pathLst>
                </a:custGeom>
                <a:solidFill>
                  <a:srgbClr val="444FAE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Cordia New" panose="020B0304020202020204" pitchFamily="34" charset="-34"/>
                  </a:endParaRPr>
                </a:p>
              </p:txBody>
            </p:sp>
            <p:sp>
              <p:nvSpPr>
                <p:cNvPr id="55" name="Freeform: Shape 54">
                  <a:extLst>
                    <a:ext uri="{FF2B5EF4-FFF2-40B4-BE49-F238E27FC236}">
                      <a16:creationId xmlns:a16="http://schemas.microsoft.com/office/drawing/2014/main" id="{B4EAE4BD-DF26-7F4D-6063-0D5C317C7D72}"/>
                    </a:ext>
                  </a:extLst>
                </p:cNvPr>
                <p:cNvSpPr/>
                <p:nvPr/>
              </p:nvSpPr>
              <p:spPr>
                <a:xfrm>
                  <a:off x="5856996" y="3271693"/>
                  <a:ext cx="72042" cy="60759"/>
                </a:xfrm>
                <a:custGeom>
                  <a:avLst/>
                  <a:gdLst>
                    <a:gd name="connsiteX0" fmla="*/ 40122 w 72042"/>
                    <a:gd name="connsiteY0" fmla="*/ 51959 h 60759"/>
                    <a:gd name="connsiteX1" fmla="*/ 51361 w 72042"/>
                    <a:gd name="connsiteY1" fmla="*/ 58150 h 60759"/>
                    <a:gd name="connsiteX2" fmla="*/ 63744 w 72042"/>
                    <a:gd name="connsiteY2" fmla="*/ 60532 h 60759"/>
                    <a:gd name="connsiteX3" fmla="*/ 72031 w 72042"/>
                    <a:gd name="connsiteY3" fmla="*/ 52054 h 60759"/>
                    <a:gd name="connsiteX4" fmla="*/ 64506 w 72042"/>
                    <a:gd name="connsiteY4" fmla="*/ 38624 h 60759"/>
                    <a:gd name="connsiteX5" fmla="*/ 57362 w 72042"/>
                    <a:gd name="connsiteY5" fmla="*/ 16907 h 60759"/>
                    <a:gd name="connsiteX6" fmla="*/ 43265 w 72042"/>
                    <a:gd name="connsiteY6" fmla="*/ 238 h 60759"/>
                    <a:gd name="connsiteX7" fmla="*/ 23358 w 72042"/>
                    <a:gd name="connsiteY7" fmla="*/ 9382 h 60759"/>
                    <a:gd name="connsiteX8" fmla="*/ 8499 w 72042"/>
                    <a:gd name="connsiteY8" fmla="*/ 25480 h 60759"/>
                    <a:gd name="connsiteX9" fmla="*/ 403 w 72042"/>
                    <a:gd name="connsiteY9" fmla="*/ 39767 h 60759"/>
                    <a:gd name="connsiteX10" fmla="*/ 3165 w 72042"/>
                    <a:gd name="connsiteY10" fmla="*/ 52435 h 60759"/>
                    <a:gd name="connsiteX11" fmla="*/ 13452 w 72042"/>
                    <a:gd name="connsiteY11" fmla="*/ 51102 h 60759"/>
                    <a:gd name="connsiteX12" fmla="*/ 40122 w 72042"/>
                    <a:gd name="connsiteY12" fmla="*/ 51959 h 607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72042" h="60759">
                      <a:moveTo>
                        <a:pt x="40122" y="51959"/>
                      </a:moveTo>
                      <a:cubicBezTo>
                        <a:pt x="44027" y="53769"/>
                        <a:pt x="47551" y="56245"/>
                        <a:pt x="51361" y="58150"/>
                      </a:cubicBezTo>
                      <a:cubicBezTo>
                        <a:pt x="55171" y="60055"/>
                        <a:pt x="59553" y="61294"/>
                        <a:pt x="63744" y="60532"/>
                      </a:cubicBezTo>
                      <a:cubicBezTo>
                        <a:pt x="67935" y="59674"/>
                        <a:pt x="71840" y="56245"/>
                        <a:pt x="72031" y="52054"/>
                      </a:cubicBezTo>
                      <a:cubicBezTo>
                        <a:pt x="72316" y="46816"/>
                        <a:pt x="67554" y="42910"/>
                        <a:pt x="64506" y="38624"/>
                      </a:cubicBezTo>
                      <a:cubicBezTo>
                        <a:pt x="60124" y="32338"/>
                        <a:pt x="59362" y="24337"/>
                        <a:pt x="57362" y="16907"/>
                      </a:cubicBezTo>
                      <a:cubicBezTo>
                        <a:pt x="55267" y="9478"/>
                        <a:pt x="50790" y="1667"/>
                        <a:pt x="43265" y="238"/>
                      </a:cubicBezTo>
                      <a:cubicBezTo>
                        <a:pt x="35836" y="-1190"/>
                        <a:pt x="28882" y="4048"/>
                        <a:pt x="23358" y="9382"/>
                      </a:cubicBezTo>
                      <a:cubicBezTo>
                        <a:pt x="18119" y="14431"/>
                        <a:pt x="13166" y="19860"/>
                        <a:pt x="8499" y="25480"/>
                      </a:cubicBezTo>
                      <a:cubicBezTo>
                        <a:pt x="4975" y="29766"/>
                        <a:pt x="1546" y="34338"/>
                        <a:pt x="403" y="39767"/>
                      </a:cubicBezTo>
                      <a:cubicBezTo>
                        <a:pt x="-550" y="43958"/>
                        <a:pt x="117" y="49102"/>
                        <a:pt x="3165" y="52435"/>
                      </a:cubicBezTo>
                      <a:cubicBezTo>
                        <a:pt x="6499" y="56055"/>
                        <a:pt x="9642" y="52435"/>
                        <a:pt x="13452" y="51102"/>
                      </a:cubicBezTo>
                      <a:cubicBezTo>
                        <a:pt x="22024" y="47959"/>
                        <a:pt x="31835" y="48149"/>
                        <a:pt x="40122" y="51959"/>
                      </a:cubicBezTo>
                      <a:close/>
                    </a:path>
                  </a:pathLst>
                </a:custGeom>
                <a:solidFill>
                  <a:srgbClr val="F3929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Cordia New" panose="020B0304020202020204" pitchFamily="34" charset="-34"/>
                  </a:endParaRPr>
                </a:p>
              </p:txBody>
            </p:sp>
            <p:sp>
              <p:nvSpPr>
                <p:cNvPr id="56" name="Freeform: Shape 55">
                  <a:extLst>
                    <a:ext uri="{FF2B5EF4-FFF2-40B4-BE49-F238E27FC236}">
                      <a16:creationId xmlns:a16="http://schemas.microsoft.com/office/drawing/2014/main" id="{0DB41673-BCF2-A6D2-9C3D-E6B379BEAC10}"/>
                    </a:ext>
                  </a:extLst>
                </p:cNvPr>
                <p:cNvSpPr/>
                <p:nvPr/>
              </p:nvSpPr>
              <p:spPr>
                <a:xfrm>
                  <a:off x="5878042" y="3275485"/>
                  <a:ext cx="38411" cy="34927"/>
                </a:xfrm>
                <a:custGeom>
                  <a:avLst/>
                  <a:gdLst>
                    <a:gd name="connsiteX0" fmla="*/ 10408 w 38411"/>
                    <a:gd name="connsiteY0" fmla="*/ 2447 h 34927"/>
                    <a:gd name="connsiteX1" fmla="*/ 18123 w 38411"/>
                    <a:gd name="connsiteY1" fmla="*/ 66 h 34927"/>
                    <a:gd name="connsiteX2" fmla="*/ 24791 w 38411"/>
                    <a:gd name="connsiteY2" fmla="*/ 5305 h 34927"/>
                    <a:gd name="connsiteX3" fmla="*/ 29458 w 38411"/>
                    <a:gd name="connsiteY3" fmla="*/ 21402 h 34927"/>
                    <a:gd name="connsiteX4" fmla="*/ 38411 w 38411"/>
                    <a:gd name="connsiteY4" fmla="*/ 34927 h 34927"/>
                    <a:gd name="connsiteX5" fmla="*/ 25076 w 38411"/>
                    <a:gd name="connsiteY5" fmla="*/ 27879 h 34927"/>
                    <a:gd name="connsiteX6" fmla="*/ 20028 w 38411"/>
                    <a:gd name="connsiteY6" fmla="*/ 19592 h 34927"/>
                    <a:gd name="connsiteX7" fmla="*/ 13170 w 38411"/>
                    <a:gd name="connsiteY7" fmla="*/ 13115 h 34927"/>
                    <a:gd name="connsiteX8" fmla="*/ 6217 w 38411"/>
                    <a:gd name="connsiteY8" fmla="*/ 12925 h 34927"/>
                    <a:gd name="connsiteX9" fmla="*/ 407 w 38411"/>
                    <a:gd name="connsiteY9" fmla="*/ 13591 h 34927"/>
                    <a:gd name="connsiteX10" fmla="*/ 10408 w 38411"/>
                    <a:gd name="connsiteY10" fmla="*/ 2447 h 349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8411" h="34927">
                      <a:moveTo>
                        <a:pt x="10408" y="2447"/>
                      </a:moveTo>
                      <a:cubicBezTo>
                        <a:pt x="12694" y="1018"/>
                        <a:pt x="15456" y="-315"/>
                        <a:pt x="18123" y="66"/>
                      </a:cubicBezTo>
                      <a:cubicBezTo>
                        <a:pt x="21076" y="542"/>
                        <a:pt x="23362" y="2828"/>
                        <a:pt x="24791" y="5305"/>
                      </a:cubicBezTo>
                      <a:cubicBezTo>
                        <a:pt x="27648" y="10162"/>
                        <a:pt x="28124" y="15973"/>
                        <a:pt x="29458" y="21402"/>
                      </a:cubicBezTo>
                      <a:cubicBezTo>
                        <a:pt x="30696" y="26831"/>
                        <a:pt x="33268" y="32546"/>
                        <a:pt x="38411" y="34927"/>
                      </a:cubicBezTo>
                      <a:cubicBezTo>
                        <a:pt x="33268" y="34546"/>
                        <a:pt x="28315" y="31879"/>
                        <a:pt x="25076" y="27879"/>
                      </a:cubicBezTo>
                      <a:cubicBezTo>
                        <a:pt x="23076" y="25307"/>
                        <a:pt x="21743" y="22354"/>
                        <a:pt x="20028" y="19592"/>
                      </a:cubicBezTo>
                      <a:cubicBezTo>
                        <a:pt x="18409" y="16830"/>
                        <a:pt x="16123" y="14258"/>
                        <a:pt x="13170" y="13115"/>
                      </a:cubicBezTo>
                      <a:cubicBezTo>
                        <a:pt x="10979" y="12258"/>
                        <a:pt x="8503" y="12353"/>
                        <a:pt x="6217" y="12925"/>
                      </a:cubicBezTo>
                      <a:cubicBezTo>
                        <a:pt x="4598" y="13306"/>
                        <a:pt x="1740" y="15401"/>
                        <a:pt x="407" y="13591"/>
                      </a:cubicBezTo>
                      <a:cubicBezTo>
                        <a:pt x="-2165" y="10448"/>
                        <a:pt x="8217" y="3781"/>
                        <a:pt x="10408" y="2447"/>
                      </a:cubicBezTo>
                      <a:close/>
                    </a:path>
                  </a:pathLst>
                </a:custGeom>
                <a:solidFill>
                  <a:srgbClr val="FFFFFF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Cordia New" panose="020B0304020202020204" pitchFamily="34" charset="-34"/>
                  </a:endParaRPr>
                </a:p>
              </p:txBody>
            </p:sp>
          </p:grpSp>
          <p:grpSp>
            <p:nvGrpSpPr>
              <p:cNvPr id="57" name="Graphic 41">
                <a:extLst>
                  <a:ext uri="{FF2B5EF4-FFF2-40B4-BE49-F238E27FC236}">
                    <a16:creationId xmlns:a16="http://schemas.microsoft.com/office/drawing/2014/main" id="{29DAC6D1-310E-83DB-EE3F-03C7C1EFC3DA}"/>
                  </a:ext>
                </a:extLst>
              </p:cNvPr>
              <p:cNvGrpSpPr/>
              <p:nvPr/>
            </p:nvGrpSpPr>
            <p:grpSpPr>
              <a:xfrm>
                <a:off x="5927264" y="3155818"/>
                <a:ext cx="731349" cy="786133"/>
                <a:chOff x="5927264" y="3155818"/>
                <a:chExt cx="731349" cy="786133"/>
              </a:xfrm>
            </p:grpSpPr>
            <p:grpSp>
              <p:nvGrpSpPr>
                <p:cNvPr id="58" name="Graphic 41">
                  <a:extLst>
                    <a:ext uri="{FF2B5EF4-FFF2-40B4-BE49-F238E27FC236}">
                      <a16:creationId xmlns:a16="http://schemas.microsoft.com/office/drawing/2014/main" id="{8B548D87-6489-1962-CA3A-48B7F34D283B}"/>
                    </a:ext>
                  </a:extLst>
                </p:cNvPr>
                <p:cNvGrpSpPr/>
                <p:nvPr/>
              </p:nvGrpSpPr>
              <p:grpSpPr>
                <a:xfrm>
                  <a:off x="6018094" y="3335962"/>
                  <a:ext cx="640519" cy="361519"/>
                  <a:chOff x="6018094" y="3335962"/>
                  <a:chExt cx="640519" cy="361519"/>
                </a:xfrm>
              </p:grpSpPr>
              <p:sp>
                <p:nvSpPr>
                  <p:cNvPr id="59" name="Freeform: Shape 58">
                    <a:extLst>
                      <a:ext uri="{FF2B5EF4-FFF2-40B4-BE49-F238E27FC236}">
                        <a16:creationId xmlns:a16="http://schemas.microsoft.com/office/drawing/2014/main" id="{02E60F5D-CEC1-5267-E30C-1910FDC61607}"/>
                      </a:ext>
                    </a:extLst>
                  </p:cNvPr>
                  <p:cNvSpPr/>
                  <p:nvPr/>
                </p:nvSpPr>
                <p:spPr>
                  <a:xfrm>
                    <a:off x="6026467" y="3340459"/>
                    <a:ext cx="96392" cy="64727"/>
                  </a:xfrm>
                  <a:custGeom>
                    <a:avLst/>
                    <a:gdLst>
                      <a:gd name="connsiteX0" fmla="*/ 83153 w 96392"/>
                      <a:gd name="connsiteY0" fmla="*/ 64728 h 64727"/>
                      <a:gd name="connsiteX1" fmla="*/ 0 w 96392"/>
                      <a:gd name="connsiteY1" fmla="*/ 2815 h 64727"/>
                      <a:gd name="connsiteX2" fmla="*/ 96393 w 96392"/>
                      <a:gd name="connsiteY2" fmla="*/ 42344 h 64727"/>
                      <a:gd name="connsiteX3" fmla="*/ 83153 w 96392"/>
                      <a:gd name="connsiteY3" fmla="*/ 64728 h 647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392" h="64727">
                        <a:moveTo>
                          <a:pt x="83153" y="64728"/>
                        </a:moveTo>
                        <a:cubicBezTo>
                          <a:pt x="83153" y="64728"/>
                          <a:pt x="5715" y="41487"/>
                          <a:pt x="0" y="2815"/>
                        </a:cubicBezTo>
                        <a:cubicBezTo>
                          <a:pt x="26194" y="-5567"/>
                          <a:pt x="55245" y="3958"/>
                          <a:pt x="96393" y="42344"/>
                        </a:cubicBezTo>
                        <a:cubicBezTo>
                          <a:pt x="90773" y="52536"/>
                          <a:pt x="83153" y="64728"/>
                          <a:pt x="83153" y="64728"/>
                        </a:cubicBezTo>
                        <a:close/>
                      </a:path>
                    </a:pathLst>
                  </a:custGeom>
                  <a:solidFill>
                    <a:srgbClr val="80261C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  <p:sp>
                <p:nvSpPr>
                  <p:cNvPr id="60" name="Freeform: Shape 59">
                    <a:extLst>
                      <a:ext uri="{FF2B5EF4-FFF2-40B4-BE49-F238E27FC236}">
                        <a16:creationId xmlns:a16="http://schemas.microsoft.com/office/drawing/2014/main" id="{77CEE0F7-751F-9D1B-E747-40DC87EFBBBC}"/>
                      </a:ext>
                    </a:extLst>
                  </p:cNvPr>
                  <p:cNvSpPr/>
                  <p:nvPr/>
                </p:nvSpPr>
                <p:spPr>
                  <a:xfrm>
                    <a:off x="6265221" y="3464957"/>
                    <a:ext cx="393392" cy="232523"/>
                  </a:xfrm>
                  <a:custGeom>
                    <a:avLst/>
                    <a:gdLst>
                      <a:gd name="connsiteX0" fmla="*/ 391229 w 393392"/>
                      <a:gd name="connsiteY0" fmla="*/ 223408 h 232523"/>
                      <a:gd name="connsiteX1" fmla="*/ 367512 w 393392"/>
                      <a:gd name="connsiteY1" fmla="*/ 230361 h 232523"/>
                      <a:gd name="connsiteX2" fmla="*/ 2990 w 393392"/>
                      <a:gd name="connsiteY2" fmla="*/ 31098 h 232523"/>
                      <a:gd name="connsiteX3" fmla="*/ 3752 w 393392"/>
                      <a:gd name="connsiteY3" fmla="*/ 11000 h 232523"/>
                      <a:gd name="connsiteX4" fmla="*/ 3752 w 393392"/>
                      <a:gd name="connsiteY4" fmla="*/ 11000 h 232523"/>
                      <a:gd name="connsiteX5" fmla="*/ 19564 w 393392"/>
                      <a:gd name="connsiteY5" fmla="*/ 618 h 232523"/>
                      <a:gd name="connsiteX6" fmla="*/ 384276 w 393392"/>
                      <a:gd name="connsiteY6" fmla="*/ 199595 h 232523"/>
                      <a:gd name="connsiteX7" fmla="*/ 391229 w 393392"/>
                      <a:gd name="connsiteY7" fmla="*/ 223408 h 232523"/>
                      <a:gd name="connsiteX8" fmla="*/ 391229 w 393392"/>
                      <a:gd name="connsiteY8" fmla="*/ 223408 h 2325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93392" h="232523">
                        <a:moveTo>
                          <a:pt x="391229" y="223408"/>
                        </a:moveTo>
                        <a:cubicBezTo>
                          <a:pt x="386562" y="231885"/>
                          <a:pt x="375989" y="235028"/>
                          <a:pt x="367512" y="230361"/>
                        </a:cubicBezTo>
                        <a:lnTo>
                          <a:pt x="2990" y="31098"/>
                        </a:lnTo>
                        <a:cubicBezTo>
                          <a:pt x="-1296" y="28716"/>
                          <a:pt x="-915" y="19477"/>
                          <a:pt x="3752" y="11000"/>
                        </a:cubicBezTo>
                        <a:lnTo>
                          <a:pt x="3752" y="11000"/>
                        </a:lnTo>
                        <a:cubicBezTo>
                          <a:pt x="8420" y="2523"/>
                          <a:pt x="15373" y="-1668"/>
                          <a:pt x="19564" y="618"/>
                        </a:cubicBezTo>
                        <a:lnTo>
                          <a:pt x="384276" y="199595"/>
                        </a:lnTo>
                        <a:cubicBezTo>
                          <a:pt x="392753" y="204262"/>
                          <a:pt x="395897" y="214930"/>
                          <a:pt x="391229" y="223408"/>
                        </a:cubicBezTo>
                        <a:lnTo>
                          <a:pt x="391229" y="223408"/>
                        </a:lnTo>
                        <a:close/>
                      </a:path>
                    </a:pathLst>
                  </a:custGeom>
                  <a:solidFill>
                    <a:srgbClr val="FFD76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  <p:sp>
                <p:nvSpPr>
                  <p:cNvPr id="61" name="Freeform: Shape 60">
                    <a:extLst>
                      <a:ext uri="{FF2B5EF4-FFF2-40B4-BE49-F238E27FC236}">
                        <a16:creationId xmlns:a16="http://schemas.microsoft.com/office/drawing/2014/main" id="{CCBE37DD-307A-288E-39D8-915698DA5387}"/>
                      </a:ext>
                    </a:extLst>
                  </p:cNvPr>
                  <p:cNvSpPr/>
                  <p:nvPr/>
                </p:nvSpPr>
                <p:spPr>
                  <a:xfrm>
                    <a:off x="6097047" y="3372992"/>
                    <a:ext cx="222885" cy="142208"/>
                  </a:xfrm>
                  <a:custGeom>
                    <a:avLst/>
                    <a:gdLst>
                      <a:gd name="connsiteX0" fmla="*/ 222885 w 222885"/>
                      <a:gd name="connsiteY0" fmla="*/ 111538 h 142208"/>
                      <a:gd name="connsiteX1" fmla="*/ 206026 w 222885"/>
                      <a:gd name="connsiteY1" fmla="*/ 142208 h 142208"/>
                      <a:gd name="connsiteX2" fmla="*/ 0 w 222885"/>
                      <a:gd name="connsiteY2" fmla="*/ 27432 h 142208"/>
                      <a:gd name="connsiteX3" fmla="*/ 15049 w 222885"/>
                      <a:gd name="connsiteY3" fmla="*/ 0 h 142208"/>
                      <a:gd name="connsiteX4" fmla="*/ 222885 w 222885"/>
                      <a:gd name="connsiteY4" fmla="*/ 111538 h 1422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2885" h="142208">
                        <a:moveTo>
                          <a:pt x="222885" y="111538"/>
                        </a:moveTo>
                        <a:cubicBezTo>
                          <a:pt x="219932" y="112014"/>
                          <a:pt x="204121" y="137827"/>
                          <a:pt x="206026" y="142208"/>
                        </a:cubicBezTo>
                        <a:cubicBezTo>
                          <a:pt x="132112" y="109061"/>
                          <a:pt x="63151" y="71057"/>
                          <a:pt x="0" y="27432"/>
                        </a:cubicBezTo>
                        <a:cubicBezTo>
                          <a:pt x="9239" y="19717"/>
                          <a:pt x="12954" y="12764"/>
                          <a:pt x="15049" y="0"/>
                        </a:cubicBezTo>
                        <a:cubicBezTo>
                          <a:pt x="86296" y="28670"/>
                          <a:pt x="155353" y="66770"/>
                          <a:pt x="222885" y="111538"/>
                        </a:cubicBezTo>
                        <a:close/>
                      </a:path>
                    </a:pathLst>
                  </a:custGeom>
                  <a:solidFill>
                    <a:srgbClr val="288A5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  <p:sp>
                <p:nvSpPr>
                  <p:cNvPr id="62" name="Freeform: Shape 61">
                    <a:extLst>
                      <a:ext uri="{FF2B5EF4-FFF2-40B4-BE49-F238E27FC236}">
                        <a16:creationId xmlns:a16="http://schemas.microsoft.com/office/drawing/2014/main" id="{3EF0E57A-DAA1-887F-8AFB-45C8AC93DBF9}"/>
                      </a:ext>
                    </a:extLst>
                  </p:cNvPr>
                  <p:cNvSpPr/>
                  <p:nvPr/>
                </p:nvSpPr>
                <p:spPr>
                  <a:xfrm>
                    <a:off x="6018094" y="3335962"/>
                    <a:ext cx="62001" cy="45973"/>
                  </a:xfrm>
                  <a:custGeom>
                    <a:avLst/>
                    <a:gdLst>
                      <a:gd name="connsiteX0" fmla="*/ 44187 w 62001"/>
                      <a:gd name="connsiteY0" fmla="*/ 39316 h 45973"/>
                      <a:gd name="connsiteX1" fmla="*/ 43330 w 62001"/>
                      <a:gd name="connsiteY1" fmla="*/ 32744 h 45973"/>
                      <a:gd name="connsiteX2" fmla="*/ 45330 w 62001"/>
                      <a:gd name="connsiteY2" fmla="*/ 26553 h 45973"/>
                      <a:gd name="connsiteX3" fmla="*/ 54379 w 62001"/>
                      <a:gd name="connsiteY3" fmla="*/ 22838 h 45973"/>
                      <a:gd name="connsiteX4" fmla="*/ 61903 w 62001"/>
                      <a:gd name="connsiteY4" fmla="*/ 17218 h 45973"/>
                      <a:gd name="connsiteX5" fmla="*/ 60189 w 62001"/>
                      <a:gd name="connsiteY5" fmla="*/ 11789 h 45973"/>
                      <a:gd name="connsiteX6" fmla="*/ 55522 w 62001"/>
                      <a:gd name="connsiteY6" fmla="*/ 8265 h 45973"/>
                      <a:gd name="connsiteX7" fmla="*/ 8373 w 62001"/>
                      <a:gd name="connsiteY7" fmla="*/ 1407 h 45973"/>
                      <a:gd name="connsiteX8" fmla="*/ 1039 w 62001"/>
                      <a:gd name="connsiteY8" fmla="*/ 5312 h 45973"/>
                      <a:gd name="connsiteX9" fmla="*/ 1324 w 62001"/>
                      <a:gd name="connsiteY9" fmla="*/ 14742 h 45973"/>
                      <a:gd name="connsiteX10" fmla="*/ 35805 w 62001"/>
                      <a:gd name="connsiteY10" fmla="*/ 45317 h 45973"/>
                      <a:gd name="connsiteX11" fmla="*/ 44187 w 62001"/>
                      <a:gd name="connsiteY11" fmla="*/ 39316 h 4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62001" h="45973">
                        <a:moveTo>
                          <a:pt x="44187" y="39316"/>
                        </a:moveTo>
                        <a:cubicBezTo>
                          <a:pt x="43806" y="37125"/>
                          <a:pt x="43330" y="34935"/>
                          <a:pt x="43330" y="32744"/>
                        </a:cubicBezTo>
                        <a:cubicBezTo>
                          <a:pt x="43330" y="30553"/>
                          <a:pt x="43806" y="28267"/>
                          <a:pt x="45330" y="26553"/>
                        </a:cubicBezTo>
                        <a:cubicBezTo>
                          <a:pt x="47521" y="24076"/>
                          <a:pt x="51140" y="23600"/>
                          <a:pt x="54379" y="22838"/>
                        </a:cubicBezTo>
                        <a:cubicBezTo>
                          <a:pt x="57617" y="22076"/>
                          <a:pt x="61237" y="20457"/>
                          <a:pt x="61903" y="17218"/>
                        </a:cubicBezTo>
                        <a:cubicBezTo>
                          <a:pt x="62284" y="15313"/>
                          <a:pt x="61522" y="13313"/>
                          <a:pt x="60189" y="11789"/>
                        </a:cubicBezTo>
                        <a:cubicBezTo>
                          <a:pt x="58951" y="10265"/>
                          <a:pt x="57141" y="9217"/>
                          <a:pt x="55522" y="8265"/>
                        </a:cubicBezTo>
                        <a:cubicBezTo>
                          <a:pt x="41234" y="549"/>
                          <a:pt x="24280" y="-1832"/>
                          <a:pt x="8373" y="1407"/>
                        </a:cubicBezTo>
                        <a:cubicBezTo>
                          <a:pt x="5611" y="1978"/>
                          <a:pt x="2658" y="2931"/>
                          <a:pt x="1039" y="5312"/>
                        </a:cubicBezTo>
                        <a:cubicBezTo>
                          <a:pt x="-771" y="8074"/>
                          <a:pt x="86" y="11694"/>
                          <a:pt x="1324" y="14742"/>
                        </a:cubicBezTo>
                        <a:cubicBezTo>
                          <a:pt x="7325" y="30363"/>
                          <a:pt x="20374" y="40173"/>
                          <a:pt x="35805" y="45317"/>
                        </a:cubicBezTo>
                        <a:cubicBezTo>
                          <a:pt x="40948" y="47031"/>
                          <a:pt x="45235" y="45507"/>
                          <a:pt x="44187" y="39316"/>
                        </a:cubicBezTo>
                        <a:close/>
                      </a:path>
                    </a:pathLst>
                  </a:custGeom>
                  <a:solidFill>
                    <a:srgbClr val="EDB863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</p:grpSp>
            <p:grpSp>
              <p:nvGrpSpPr>
                <p:cNvPr id="63" name="Graphic 41">
                  <a:extLst>
                    <a:ext uri="{FF2B5EF4-FFF2-40B4-BE49-F238E27FC236}">
                      <a16:creationId xmlns:a16="http://schemas.microsoft.com/office/drawing/2014/main" id="{6181950A-77E0-DDAF-8B6F-A77A9492B48B}"/>
                    </a:ext>
                  </a:extLst>
                </p:cNvPr>
                <p:cNvGrpSpPr/>
                <p:nvPr/>
              </p:nvGrpSpPr>
              <p:grpSpPr>
                <a:xfrm>
                  <a:off x="5927264" y="3324350"/>
                  <a:ext cx="588244" cy="617601"/>
                  <a:chOff x="5927264" y="3324350"/>
                  <a:chExt cx="588244" cy="617601"/>
                </a:xfrm>
              </p:grpSpPr>
              <p:sp>
                <p:nvSpPr>
                  <p:cNvPr id="64" name="Freeform: Shape 63">
                    <a:extLst>
                      <a:ext uri="{FF2B5EF4-FFF2-40B4-BE49-F238E27FC236}">
                        <a16:creationId xmlns:a16="http://schemas.microsoft.com/office/drawing/2014/main" id="{5F63FCF0-C79D-3D1F-173D-C23844791FA2}"/>
                      </a:ext>
                    </a:extLst>
                  </p:cNvPr>
                  <p:cNvSpPr/>
                  <p:nvPr/>
                </p:nvSpPr>
                <p:spPr>
                  <a:xfrm>
                    <a:off x="5935917" y="3330320"/>
                    <a:ext cx="79977" cy="84486"/>
                  </a:xfrm>
                  <a:custGeom>
                    <a:avLst/>
                    <a:gdLst>
                      <a:gd name="connsiteX0" fmla="*/ 60546 w 79977"/>
                      <a:gd name="connsiteY0" fmla="*/ 84487 h 84486"/>
                      <a:gd name="connsiteX1" fmla="*/ 444 w 79977"/>
                      <a:gd name="connsiteY1" fmla="*/ 0 h 84486"/>
                      <a:gd name="connsiteX2" fmla="*/ 79977 w 79977"/>
                      <a:gd name="connsiteY2" fmla="*/ 67247 h 84486"/>
                      <a:gd name="connsiteX3" fmla="*/ 60546 w 79977"/>
                      <a:gd name="connsiteY3" fmla="*/ 84487 h 84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9977" h="84486">
                        <a:moveTo>
                          <a:pt x="60546" y="84487"/>
                        </a:moveTo>
                        <a:cubicBezTo>
                          <a:pt x="60546" y="84487"/>
                          <a:pt x="-6033" y="38481"/>
                          <a:pt x="444" y="0"/>
                        </a:cubicBezTo>
                        <a:cubicBezTo>
                          <a:pt x="27971" y="0"/>
                          <a:pt x="52641" y="18002"/>
                          <a:pt x="79977" y="67247"/>
                        </a:cubicBezTo>
                        <a:cubicBezTo>
                          <a:pt x="71500" y="75152"/>
                          <a:pt x="60546" y="84487"/>
                          <a:pt x="60546" y="84487"/>
                        </a:cubicBezTo>
                        <a:close/>
                      </a:path>
                    </a:pathLst>
                  </a:custGeom>
                  <a:solidFill>
                    <a:srgbClr val="80261C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  <p:sp>
                <p:nvSpPr>
                  <p:cNvPr id="65" name="Freeform: Shape 64">
                    <a:extLst>
                      <a:ext uri="{FF2B5EF4-FFF2-40B4-BE49-F238E27FC236}">
                        <a16:creationId xmlns:a16="http://schemas.microsoft.com/office/drawing/2014/main" id="{4B88552F-DBF0-68FB-39E8-FFEBE5825F0B}"/>
                      </a:ext>
                    </a:extLst>
                  </p:cNvPr>
                  <p:cNvSpPr/>
                  <p:nvPr/>
                </p:nvSpPr>
                <p:spPr>
                  <a:xfrm>
                    <a:off x="6118785" y="3524955"/>
                    <a:ext cx="396723" cy="416996"/>
                  </a:xfrm>
                  <a:custGeom>
                    <a:avLst/>
                    <a:gdLst>
                      <a:gd name="connsiteX0" fmla="*/ 389457 w 396723"/>
                      <a:gd name="connsiteY0" fmla="*/ 410488 h 416996"/>
                      <a:gd name="connsiteX1" fmla="*/ 389457 w 396723"/>
                      <a:gd name="connsiteY1" fmla="*/ 410488 h 416996"/>
                      <a:gd name="connsiteX2" fmla="*/ 369264 w 396723"/>
                      <a:gd name="connsiteY2" fmla="*/ 414679 h 416996"/>
                      <a:gd name="connsiteX3" fmla="*/ 1980 w 396723"/>
                      <a:gd name="connsiteY3" fmla="*/ 26440 h 416996"/>
                      <a:gd name="connsiteX4" fmla="*/ 7409 w 396723"/>
                      <a:gd name="connsiteY4" fmla="*/ 6056 h 416996"/>
                      <a:gd name="connsiteX5" fmla="*/ 7409 w 396723"/>
                      <a:gd name="connsiteY5" fmla="*/ 6056 h 416996"/>
                      <a:gd name="connsiteX6" fmla="*/ 27126 w 396723"/>
                      <a:gd name="connsiteY6" fmla="*/ 2532 h 416996"/>
                      <a:gd name="connsiteX7" fmla="*/ 394695 w 396723"/>
                      <a:gd name="connsiteY7" fmla="*/ 390581 h 416996"/>
                      <a:gd name="connsiteX8" fmla="*/ 389457 w 396723"/>
                      <a:gd name="connsiteY8" fmla="*/ 410488 h 4169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96723" h="416996">
                        <a:moveTo>
                          <a:pt x="389457" y="410488"/>
                        </a:moveTo>
                        <a:lnTo>
                          <a:pt x="389457" y="410488"/>
                        </a:lnTo>
                        <a:cubicBezTo>
                          <a:pt x="382408" y="417155"/>
                          <a:pt x="373359" y="418965"/>
                          <a:pt x="369264" y="414679"/>
                        </a:cubicBezTo>
                        <a:lnTo>
                          <a:pt x="1980" y="26440"/>
                        </a:lnTo>
                        <a:cubicBezTo>
                          <a:pt x="-2116" y="22058"/>
                          <a:pt x="360" y="12629"/>
                          <a:pt x="7409" y="6056"/>
                        </a:cubicBezTo>
                        <a:lnTo>
                          <a:pt x="7409" y="6056"/>
                        </a:lnTo>
                        <a:cubicBezTo>
                          <a:pt x="14457" y="-611"/>
                          <a:pt x="23030" y="-1754"/>
                          <a:pt x="27126" y="2532"/>
                        </a:cubicBezTo>
                        <a:lnTo>
                          <a:pt x="394695" y="390581"/>
                        </a:lnTo>
                        <a:cubicBezTo>
                          <a:pt x="398791" y="394962"/>
                          <a:pt x="396505" y="403916"/>
                          <a:pt x="389457" y="410488"/>
                        </a:cubicBezTo>
                        <a:close/>
                      </a:path>
                    </a:pathLst>
                  </a:custGeom>
                  <a:solidFill>
                    <a:srgbClr val="FFD76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  <p:sp>
                <p:nvSpPr>
                  <p:cNvPr id="66" name="Freeform: Shape 65">
                    <a:extLst>
                      <a:ext uri="{FF2B5EF4-FFF2-40B4-BE49-F238E27FC236}">
                        <a16:creationId xmlns:a16="http://schemas.microsoft.com/office/drawing/2014/main" id="{558E56DB-8DE7-DEBB-89CF-BEE66E87BB04}"/>
                      </a:ext>
                    </a:extLst>
                  </p:cNvPr>
                  <p:cNvSpPr/>
                  <p:nvPr/>
                </p:nvSpPr>
                <p:spPr>
                  <a:xfrm>
                    <a:off x="5985795" y="3384898"/>
                    <a:ext cx="186308" cy="194024"/>
                  </a:xfrm>
                  <a:custGeom>
                    <a:avLst/>
                    <a:gdLst>
                      <a:gd name="connsiteX0" fmla="*/ 186309 w 186308"/>
                      <a:gd name="connsiteY0" fmla="*/ 170021 h 194024"/>
                      <a:gd name="connsiteX1" fmla="*/ 160877 w 186308"/>
                      <a:gd name="connsiteY1" fmla="*/ 194024 h 194024"/>
                      <a:gd name="connsiteX2" fmla="*/ 0 w 186308"/>
                      <a:gd name="connsiteY2" fmla="*/ 21431 h 194024"/>
                      <a:gd name="connsiteX3" fmla="*/ 22670 w 186308"/>
                      <a:gd name="connsiteY3" fmla="*/ 0 h 194024"/>
                      <a:gd name="connsiteX4" fmla="*/ 186309 w 186308"/>
                      <a:gd name="connsiteY4" fmla="*/ 170021 h 1940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6308" h="194024">
                        <a:moveTo>
                          <a:pt x="186309" y="170021"/>
                        </a:moveTo>
                        <a:cubicBezTo>
                          <a:pt x="183356" y="169545"/>
                          <a:pt x="160401" y="189262"/>
                          <a:pt x="160877" y="194024"/>
                        </a:cubicBezTo>
                        <a:cubicBezTo>
                          <a:pt x="100679" y="139732"/>
                          <a:pt x="46768" y="82391"/>
                          <a:pt x="0" y="21431"/>
                        </a:cubicBezTo>
                        <a:cubicBezTo>
                          <a:pt x="11144" y="16859"/>
                          <a:pt x="16859" y="11430"/>
                          <a:pt x="22670" y="0"/>
                        </a:cubicBezTo>
                        <a:cubicBezTo>
                          <a:pt x="81820" y="49149"/>
                          <a:pt x="135826" y="106585"/>
                          <a:pt x="186309" y="170021"/>
                        </a:cubicBezTo>
                        <a:close/>
                      </a:path>
                    </a:pathLst>
                  </a:custGeom>
                  <a:solidFill>
                    <a:srgbClr val="2496B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  <p:sp>
                <p:nvSpPr>
                  <p:cNvPr id="67" name="Freeform: Shape 66">
                    <a:extLst>
                      <a:ext uri="{FF2B5EF4-FFF2-40B4-BE49-F238E27FC236}">
                        <a16:creationId xmlns:a16="http://schemas.microsoft.com/office/drawing/2014/main" id="{8F4252C3-321A-A2AF-D85A-E901E8D31EF7}"/>
                      </a:ext>
                    </a:extLst>
                  </p:cNvPr>
                  <p:cNvSpPr/>
                  <p:nvPr/>
                </p:nvSpPr>
                <p:spPr>
                  <a:xfrm>
                    <a:off x="5927264" y="3324350"/>
                    <a:ext cx="57602" cy="52537"/>
                  </a:xfrm>
                  <a:custGeom>
                    <a:avLst/>
                    <a:gdLst>
                      <a:gd name="connsiteX0" fmla="*/ 33290 w 57602"/>
                      <a:gd name="connsiteY0" fmla="*/ 47309 h 52537"/>
                      <a:gd name="connsiteX1" fmla="*/ 34528 w 57602"/>
                      <a:gd name="connsiteY1" fmla="*/ 40736 h 52537"/>
                      <a:gd name="connsiteX2" fmla="*/ 38243 w 57602"/>
                      <a:gd name="connsiteY2" fmla="*/ 35402 h 52537"/>
                      <a:gd name="connsiteX3" fmla="*/ 47958 w 57602"/>
                      <a:gd name="connsiteY3" fmla="*/ 34640 h 52537"/>
                      <a:gd name="connsiteX4" fmla="*/ 56912 w 57602"/>
                      <a:gd name="connsiteY4" fmla="*/ 31592 h 52537"/>
                      <a:gd name="connsiteX5" fmla="*/ 57007 w 57602"/>
                      <a:gd name="connsiteY5" fmla="*/ 25877 h 52537"/>
                      <a:gd name="connsiteX6" fmla="*/ 53578 w 57602"/>
                      <a:gd name="connsiteY6" fmla="*/ 21115 h 52537"/>
                      <a:gd name="connsiteX7" fmla="*/ 10811 w 57602"/>
                      <a:gd name="connsiteY7" fmla="*/ 160 h 52537"/>
                      <a:gd name="connsiteX8" fmla="*/ 2715 w 57602"/>
                      <a:gd name="connsiteY8" fmla="*/ 1589 h 52537"/>
                      <a:gd name="connsiteX9" fmla="*/ 48 w 57602"/>
                      <a:gd name="connsiteY9" fmla="*/ 10637 h 52537"/>
                      <a:gd name="connsiteX10" fmla="*/ 23479 w 57602"/>
                      <a:gd name="connsiteY10" fmla="*/ 50357 h 52537"/>
                      <a:gd name="connsiteX11" fmla="*/ 33290 w 57602"/>
                      <a:gd name="connsiteY11" fmla="*/ 47309 h 52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57602" h="52537">
                        <a:moveTo>
                          <a:pt x="33290" y="47309"/>
                        </a:moveTo>
                        <a:cubicBezTo>
                          <a:pt x="33671" y="45118"/>
                          <a:pt x="33861" y="42927"/>
                          <a:pt x="34528" y="40736"/>
                        </a:cubicBezTo>
                        <a:cubicBezTo>
                          <a:pt x="35195" y="38641"/>
                          <a:pt x="36338" y="36545"/>
                          <a:pt x="38243" y="35402"/>
                        </a:cubicBezTo>
                        <a:cubicBezTo>
                          <a:pt x="41100" y="33688"/>
                          <a:pt x="44720" y="34355"/>
                          <a:pt x="47958" y="34640"/>
                        </a:cubicBezTo>
                        <a:cubicBezTo>
                          <a:pt x="51292" y="34926"/>
                          <a:pt x="55197" y="34450"/>
                          <a:pt x="56912" y="31592"/>
                        </a:cubicBezTo>
                        <a:cubicBezTo>
                          <a:pt x="57864" y="29878"/>
                          <a:pt x="57769" y="27687"/>
                          <a:pt x="57007" y="25877"/>
                        </a:cubicBezTo>
                        <a:cubicBezTo>
                          <a:pt x="56245" y="24068"/>
                          <a:pt x="54912" y="22544"/>
                          <a:pt x="53578" y="21115"/>
                        </a:cubicBezTo>
                        <a:cubicBezTo>
                          <a:pt x="42339" y="9399"/>
                          <a:pt x="27003" y="1779"/>
                          <a:pt x="10811" y="160"/>
                        </a:cubicBezTo>
                        <a:cubicBezTo>
                          <a:pt x="8049" y="-126"/>
                          <a:pt x="4905" y="-221"/>
                          <a:pt x="2715" y="1589"/>
                        </a:cubicBezTo>
                        <a:cubicBezTo>
                          <a:pt x="143" y="3684"/>
                          <a:pt x="-143" y="7399"/>
                          <a:pt x="48" y="10637"/>
                        </a:cubicBezTo>
                        <a:cubicBezTo>
                          <a:pt x="1000" y="27306"/>
                          <a:pt x="10335" y="40736"/>
                          <a:pt x="23479" y="50357"/>
                        </a:cubicBezTo>
                        <a:cubicBezTo>
                          <a:pt x="27861" y="53690"/>
                          <a:pt x="32337" y="53595"/>
                          <a:pt x="33290" y="47309"/>
                        </a:cubicBezTo>
                        <a:close/>
                      </a:path>
                    </a:pathLst>
                  </a:custGeom>
                  <a:solidFill>
                    <a:srgbClr val="F3929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</p:grpSp>
            <p:grpSp>
              <p:nvGrpSpPr>
                <p:cNvPr id="68" name="Graphic 41">
                  <a:extLst>
                    <a:ext uri="{FF2B5EF4-FFF2-40B4-BE49-F238E27FC236}">
                      <a16:creationId xmlns:a16="http://schemas.microsoft.com/office/drawing/2014/main" id="{A1C6F155-B5EC-B274-804A-6A0D3BD13952}"/>
                    </a:ext>
                  </a:extLst>
                </p:cNvPr>
                <p:cNvGrpSpPr/>
                <p:nvPr/>
              </p:nvGrpSpPr>
              <p:grpSpPr>
                <a:xfrm>
                  <a:off x="6066281" y="3155818"/>
                  <a:ext cx="374081" cy="647597"/>
                  <a:chOff x="6066281" y="3155818"/>
                  <a:chExt cx="374081" cy="647597"/>
                </a:xfrm>
              </p:grpSpPr>
              <p:sp>
                <p:nvSpPr>
                  <p:cNvPr id="69" name="Freeform: Shape 68">
                    <a:extLst>
                      <a:ext uri="{FF2B5EF4-FFF2-40B4-BE49-F238E27FC236}">
                        <a16:creationId xmlns:a16="http://schemas.microsoft.com/office/drawing/2014/main" id="{4A0A1838-6A19-CEA3-C29B-C895FE996FB1}"/>
                      </a:ext>
                    </a:extLst>
                  </p:cNvPr>
                  <p:cNvSpPr/>
                  <p:nvPr/>
                </p:nvSpPr>
                <p:spPr>
                  <a:xfrm>
                    <a:off x="6068064" y="3157632"/>
                    <a:ext cx="63939" cy="96393"/>
                  </a:xfrm>
                  <a:custGeom>
                    <a:avLst/>
                    <a:gdLst>
                      <a:gd name="connsiteX0" fmla="*/ 40984 w 63939"/>
                      <a:gd name="connsiteY0" fmla="*/ 96393 h 96393"/>
                      <a:gd name="connsiteX1" fmla="*/ 2789 w 63939"/>
                      <a:gd name="connsiteY1" fmla="*/ 0 h 96393"/>
                      <a:gd name="connsiteX2" fmla="*/ 63940 w 63939"/>
                      <a:gd name="connsiteY2" fmla="*/ 84296 h 96393"/>
                      <a:gd name="connsiteX3" fmla="*/ 40984 w 63939"/>
                      <a:gd name="connsiteY3" fmla="*/ 96393 h 963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939" h="96393">
                        <a:moveTo>
                          <a:pt x="40984" y="96393"/>
                        </a:moveTo>
                        <a:cubicBezTo>
                          <a:pt x="40984" y="96393"/>
                          <a:pt x="-12641" y="35909"/>
                          <a:pt x="2789" y="0"/>
                        </a:cubicBezTo>
                        <a:cubicBezTo>
                          <a:pt x="29554" y="6667"/>
                          <a:pt x="49176" y="30004"/>
                          <a:pt x="63940" y="84296"/>
                        </a:cubicBezTo>
                        <a:cubicBezTo>
                          <a:pt x="53938" y="90011"/>
                          <a:pt x="40984" y="96393"/>
                          <a:pt x="40984" y="96393"/>
                        </a:cubicBezTo>
                        <a:close/>
                      </a:path>
                    </a:pathLst>
                  </a:custGeom>
                  <a:solidFill>
                    <a:srgbClr val="80261C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  <p:sp>
                <p:nvSpPr>
                  <p:cNvPr id="70" name="Freeform: Shape 69">
                    <a:extLst>
                      <a:ext uri="{FF2B5EF4-FFF2-40B4-BE49-F238E27FC236}">
                        <a16:creationId xmlns:a16="http://schemas.microsoft.com/office/drawing/2014/main" id="{3E1B505B-E9D8-26D5-66A8-107BE8961474}"/>
                      </a:ext>
                    </a:extLst>
                  </p:cNvPr>
                  <p:cNvSpPr/>
                  <p:nvPr/>
                </p:nvSpPr>
                <p:spPr>
                  <a:xfrm>
                    <a:off x="6199087" y="3396152"/>
                    <a:ext cx="241275" cy="407263"/>
                  </a:xfrm>
                  <a:custGeom>
                    <a:avLst/>
                    <a:gdLst>
                      <a:gd name="connsiteX0" fmla="*/ 233145 w 241275"/>
                      <a:gd name="connsiteY0" fmla="*/ 405275 h 407263"/>
                      <a:gd name="connsiteX1" fmla="*/ 233145 w 241275"/>
                      <a:gd name="connsiteY1" fmla="*/ 405275 h 407263"/>
                      <a:gd name="connsiteX2" fmla="*/ 207808 w 241275"/>
                      <a:gd name="connsiteY2" fmla="*/ 396226 h 407263"/>
                      <a:gd name="connsiteX3" fmla="*/ 2925 w 241275"/>
                      <a:gd name="connsiteY3" fmla="*/ 29514 h 407263"/>
                      <a:gd name="connsiteX4" fmla="*/ 8355 w 241275"/>
                      <a:gd name="connsiteY4" fmla="*/ 1986 h 407263"/>
                      <a:gd name="connsiteX5" fmla="*/ 8355 w 241275"/>
                      <a:gd name="connsiteY5" fmla="*/ 1986 h 407263"/>
                      <a:gd name="connsiteX6" fmla="*/ 33596 w 241275"/>
                      <a:gd name="connsiteY6" fmla="*/ 11130 h 407263"/>
                      <a:gd name="connsiteX7" fmla="*/ 238193 w 241275"/>
                      <a:gd name="connsiteY7" fmla="*/ 378986 h 407263"/>
                      <a:gd name="connsiteX8" fmla="*/ 233145 w 241275"/>
                      <a:gd name="connsiteY8" fmla="*/ 405275 h 407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41275" h="407263">
                        <a:moveTo>
                          <a:pt x="233145" y="405275"/>
                        </a:moveTo>
                        <a:lnTo>
                          <a:pt x="233145" y="405275"/>
                        </a:lnTo>
                        <a:cubicBezTo>
                          <a:pt x="224763" y="410037"/>
                          <a:pt x="213428" y="405942"/>
                          <a:pt x="207808" y="396226"/>
                        </a:cubicBezTo>
                        <a:lnTo>
                          <a:pt x="2925" y="29514"/>
                        </a:lnTo>
                        <a:cubicBezTo>
                          <a:pt x="-2599" y="19703"/>
                          <a:pt x="-27" y="6749"/>
                          <a:pt x="8355" y="1986"/>
                        </a:cubicBezTo>
                        <a:lnTo>
                          <a:pt x="8355" y="1986"/>
                        </a:lnTo>
                        <a:cubicBezTo>
                          <a:pt x="16737" y="-2776"/>
                          <a:pt x="28071" y="1320"/>
                          <a:pt x="33596" y="11130"/>
                        </a:cubicBezTo>
                        <a:lnTo>
                          <a:pt x="238193" y="378986"/>
                        </a:lnTo>
                        <a:cubicBezTo>
                          <a:pt x="243813" y="388797"/>
                          <a:pt x="241527" y="400512"/>
                          <a:pt x="233145" y="405275"/>
                        </a:cubicBezTo>
                        <a:close/>
                      </a:path>
                    </a:pathLst>
                  </a:custGeom>
                  <a:solidFill>
                    <a:srgbClr val="FFD76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  <p:sp>
                <p:nvSpPr>
                  <p:cNvPr id="71" name="Freeform: Shape 70">
                    <a:extLst>
                      <a:ext uri="{FF2B5EF4-FFF2-40B4-BE49-F238E27FC236}">
                        <a16:creationId xmlns:a16="http://schemas.microsoft.com/office/drawing/2014/main" id="{3B02B5E3-BA0A-6275-FE9D-8F5805C5F42E}"/>
                      </a:ext>
                    </a:extLst>
                  </p:cNvPr>
                  <p:cNvSpPr/>
                  <p:nvPr/>
                </p:nvSpPr>
                <p:spPr>
                  <a:xfrm>
                    <a:off x="6100857" y="3227926"/>
                    <a:ext cx="134207" cy="201739"/>
                  </a:xfrm>
                  <a:custGeom>
                    <a:avLst/>
                    <a:gdLst>
                      <a:gd name="connsiteX0" fmla="*/ 134207 w 134207"/>
                      <a:gd name="connsiteY0" fmla="*/ 184499 h 201739"/>
                      <a:gd name="connsiteX1" fmla="*/ 103727 w 134207"/>
                      <a:gd name="connsiteY1" fmla="*/ 201740 h 201739"/>
                      <a:gd name="connsiteX2" fmla="*/ 0 w 134207"/>
                      <a:gd name="connsiteY2" fmla="*/ 15430 h 201739"/>
                      <a:gd name="connsiteX3" fmla="*/ 27146 w 134207"/>
                      <a:gd name="connsiteY3" fmla="*/ 0 h 201739"/>
                      <a:gd name="connsiteX4" fmla="*/ 134207 w 134207"/>
                      <a:gd name="connsiteY4" fmla="*/ 184499 h 2017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207" h="201739">
                        <a:moveTo>
                          <a:pt x="134207" y="184499"/>
                        </a:moveTo>
                        <a:cubicBezTo>
                          <a:pt x="131540" y="183547"/>
                          <a:pt x="104584" y="197263"/>
                          <a:pt x="103727" y="201740"/>
                        </a:cubicBezTo>
                        <a:cubicBezTo>
                          <a:pt x="62103" y="141446"/>
                          <a:pt x="27146" y="79439"/>
                          <a:pt x="0" y="15430"/>
                        </a:cubicBezTo>
                        <a:cubicBezTo>
                          <a:pt x="11716" y="13335"/>
                          <a:pt x="18574" y="9430"/>
                          <a:pt x="27146" y="0"/>
                        </a:cubicBezTo>
                        <a:cubicBezTo>
                          <a:pt x="69151" y="55531"/>
                          <a:pt x="104203" y="117634"/>
                          <a:pt x="134207" y="184499"/>
                        </a:cubicBezTo>
                        <a:close/>
                      </a:path>
                    </a:pathLst>
                  </a:custGeom>
                  <a:solidFill>
                    <a:srgbClr val="DC487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  <p:sp>
                <p:nvSpPr>
                  <p:cNvPr id="72" name="Freeform: Shape 71">
                    <a:extLst>
                      <a:ext uri="{FF2B5EF4-FFF2-40B4-BE49-F238E27FC236}">
                        <a16:creationId xmlns:a16="http://schemas.microsoft.com/office/drawing/2014/main" id="{C367F6E5-B3CF-5379-BF8B-05D23B59E73A}"/>
                      </a:ext>
                    </a:extLst>
                  </p:cNvPr>
                  <p:cNvSpPr/>
                  <p:nvPr/>
                </p:nvSpPr>
                <p:spPr>
                  <a:xfrm>
                    <a:off x="6066281" y="3155818"/>
                    <a:ext cx="44777" cy="55354"/>
                  </a:xfrm>
                  <a:custGeom>
                    <a:avLst/>
                    <a:gdLst>
                      <a:gd name="connsiteX0" fmla="*/ 286 w 44777"/>
                      <a:gd name="connsiteY0" fmla="*/ 8101 h 55354"/>
                      <a:gd name="connsiteX1" fmla="*/ 4572 w 44777"/>
                      <a:gd name="connsiteY1" fmla="*/ 195 h 55354"/>
                      <a:gd name="connsiteX2" fmla="*/ 9430 w 44777"/>
                      <a:gd name="connsiteY2" fmla="*/ 766 h 55354"/>
                      <a:gd name="connsiteX3" fmla="*/ 37433 w 44777"/>
                      <a:gd name="connsiteY3" fmla="*/ 16578 h 55354"/>
                      <a:gd name="connsiteX4" fmla="*/ 44101 w 44777"/>
                      <a:gd name="connsiteY4" fmla="*/ 24674 h 55354"/>
                      <a:gd name="connsiteX5" fmla="*/ 42291 w 44777"/>
                      <a:gd name="connsiteY5" fmla="*/ 34485 h 55354"/>
                      <a:gd name="connsiteX6" fmla="*/ 31718 w 44777"/>
                      <a:gd name="connsiteY6" fmla="*/ 36104 h 55354"/>
                      <a:gd name="connsiteX7" fmla="*/ 21527 w 44777"/>
                      <a:gd name="connsiteY7" fmla="*/ 38962 h 55354"/>
                      <a:gd name="connsiteX8" fmla="*/ 20193 w 44777"/>
                      <a:gd name="connsiteY8" fmla="*/ 47439 h 55354"/>
                      <a:gd name="connsiteX9" fmla="*/ 16669 w 44777"/>
                      <a:gd name="connsiteY9" fmla="*/ 54868 h 55354"/>
                      <a:gd name="connsiteX10" fmla="*/ 5620 w 44777"/>
                      <a:gd name="connsiteY10" fmla="*/ 43724 h 55354"/>
                      <a:gd name="connsiteX11" fmla="*/ 286 w 44777"/>
                      <a:gd name="connsiteY11" fmla="*/ 21340 h 55354"/>
                      <a:gd name="connsiteX12" fmla="*/ 286 w 44777"/>
                      <a:gd name="connsiteY12" fmla="*/ 8101 h 553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44777" h="55354">
                        <a:moveTo>
                          <a:pt x="286" y="8101"/>
                        </a:moveTo>
                        <a:cubicBezTo>
                          <a:pt x="571" y="4957"/>
                          <a:pt x="1524" y="1147"/>
                          <a:pt x="4572" y="195"/>
                        </a:cubicBezTo>
                        <a:cubicBezTo>
                          <a:pt x="6191" y="-281"/>
                          <a:pt x="7906" y="195"/>
                          <a:pt x="9430" y="766"/>
                        </a:cubicBezTo>
                        <a:cubicBezTo>
                          <a:pt x="19621" y="4195"/>
                          <a:pt x="29242" y="9625"/>
                          <a:pt x="37433" y="16578"/>
                        </a:cubicBezTo>
                        <a:cubicBezTo>
                          <a:pt x="40100" y="18864"/>
                          <a:pt x="42767" y="21436"/>
                          <a:pt x="44101" y="24674"/>
                        </a:cubicBezTo>
                        <a:cubicBezTo>
                          <a:pt x="45339" y="28008"/>
                          <a:pt x="44958" y="32104"/>
                          <a:pt x="42291" y="34485"/>
                        </a:cubicBezTo>
                        <a:cubicBezTo>
                          <a:pt x="39434" y="36866"/>
                          <a:pt x="35338" y="36485"/>
                          <a:pt x="31718" y="36104"/>
                        </a:cubicBezTo>
                        <a:cubicBezTo>
                          <a:pt x="28099" y="35818"/>
                          <a:pt x="23717" y="36009"/>
                          <a:pt x="21527" y="38962"/>
                        </a:cubicBezTo>
                        <a:cubicBezTo>
                          <a:pt x="19812" y="41343"/>
                          <a:pt x="20193" y="44486"/>
                          <a:pt x="20193" y="47439"/>
                        </a:cubicBezTo>
                        <a:cubicBezTo>
                          <a:pt x="20193" y="50296"/>
                          <a:pt x="19336" y="53725"/>
                          <a:pt x="16669" y="54868"/>
                        </a:cubicBezTo>
                        <a:cubicBezTo>
                          <a:pt x="9811" y="57631"/>
                          <a:pt x="7334" y="47915"/>
                          <a:pt x="5620" y="43724"/>
                        </a:cubicBezTo>
                        <a:cubicBezTo>
                          <a:pt x="2762" y="36580"/>
                          <a:pt x="953" y="28960"/>
                          <a:pt x="286" y="21340"/>
                        </a:cubicBezTo>
                        <a:cubicBezTo>
                          <a:pt x="-95" y="16864"/>
                          <a:pt x="-95" y="12482"/>
                          <a:pt x="286" y="8101"/>
                        </a:cubicBezTo>
                        <a:close/>
                      </a:path>
                    </a:pathLst>
                  </a:custGeom>
                  <a:solidFill>
                    <a:srgbClr val="E9D2AE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Cordia New" panose="020B0304020202020204" pitchFamily="34" charset="-34"/>
                    </a:endParaRPr>
                  </a:p>
                </p:txBody>
              </p:sp>
            </p:grpSp>
          </p:grpSp>
        </p:grpSp>
      </p:grpSp>
      <p:grpSp>
        <p:nvGrpSpPr>
          <p:cNvPr id="368" name="Group 4">
            <a:extLst>
              <a:ext uri="{FF2B5EF4-FFF2-40B4-BE49-F238E27FC236}">
                <a16:creationId xmlns:a16="http://schemas.microsoft.com/office/drawing/2014/main" id="{7A28EC32-9C7A-9B33-0B81-B06745CF423C}"/>
              </a:ext>
            </a:extLst>
          </p:cNvPr>
          <p:cNvGrpSpPr>
            <a:grpSpLocks noChangeAspect="1"/>
          </p:cNvGrpSpPr>
          <p:nvPr/>
        </p:nvGrpSpPr>
        <p:grpSpPr bwMode="auto">
          <a:xfrm rot="18924872">
            <a:off x="-38100" y="2336800"/>
            <a:ext cx="971550" cy="2009775"/>
            <a:chOff x="-24" y="1472"/>
            <a:chExt cx="612" cy="1266"/>
          </a:xfrm>
        </p:grpSpPr>
        <p:sp>
          <p:nvSpPr>
            <p:cNvPr id="369" name="AutoShape 3">
              <a:extLst>
                <a:ext uri="{FF2B5EF4-FFF2-40B4-BE49-F238E27FC236}">
                  <a16:creationId xmlns:a16="http://schemas.microsoft.com/office/drawing/2014/main" id="{B440296A-A9F6-FBF4-05D3-2E4EDFC4E3DD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-24" y="1472"/>
              <a:ext cx="612" cy="12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370" name="Freeform 5">
              <a:extLst>
                <a:ext uri="{FF2B5EF4-FFF2-40B4-BE49-F238E27FC236}">
                  <a16:creationId xmlns:a16="http://schemas.microsoft.com/office/drawing/2014/main" id="{6FE2E432-E4EB-7D9B-A7A8-DB9F15BA258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" y="2266"/>
              <a:ext cx="341" cy="470"/>
            </a:xfrm>
            <a:custGeom>
              <a:avLst/>
              <a:gdLst>
                <a:gd name="T0" fmla="*/ 22 w 142"/>
                <a:gd name="T1" fmla="*/ 28 h 197"/>
                <a:gd name="T2" fmla="*/ 16 w 142"/>
                <a:gd name="T3" fmla="*/ 93 h 197"/>
                <a:gd name="T4" fmla="*/ 97 w 142"/>
                <a:gd name="T5" fmla="*/ 174 h 197"/>
                <a:gd name="T6" fmla="*/ 90 w 142"/>
                <a:gd name="T7" fmla="*/ 196 h 197"/>
                <a:gd name="T8" fmla="*/ 132 w 142"/>
                <a:gd name="T9" fmla="*/ 144 h 197"/>
                <a:gd name="T10" fmla="*/ 50 w 142"/>
                <a:gd name="T11" fmla="*/ 9 h 197"/>
                <a:gd name="T12" fmla="*/ 29 w 142"/>
                <a:gd name="T13" fmla="*/ 20 h 197"/>
                <a:gd name="T14" fmla="*/ 22 w 142"/>
                <a:gd name="T15" fmla="*/ 28 h 1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2" h="197">
                  <a:moveTo>
                    <a:pt x="22" y="28"/>
                  </a:moveTo>
                  <a:cubicBezTo>
                    <a:pt x="22" y="28"/>
                    <a:pt x="0" y="62"/>
                    <a:pt x="16" y="93"/>
                  </a:cubicBezTo>
                  <a:cubicBezTo>
                    <a:pt x="35" y="130"/>
                    <a:pt x="103" y="147"/>
                    <a:pt x="97" y="174"/>
                  </a:cubicBezTo>
                  <a:cubicBezTo>
                    <a:pt x="95" y="186"/>
                    <a:pt x="84" y="197"/>
                    <a:pt x="90" y="196"/>
                  </a:cubicBezTo>
                  <a:cubicBezTo>
                    <a:pt x="98" y="196"/>
                    <a:pt x="127" y="175"/>
                    <a:pt x="132" y="144"/>
                  </a:cubicBezTo>
                  <a:cubicBezTo>
                    <a:pt x="142" y="90"/>
                    <a:pt x="125" y="0"/>
                    <a:pt x="50" y="9"/>
                  </a:cubicBezTo>
                  <a:cubicBezTo>
                    <a:pt x="33" y="12"/>
                    <a:pt x="29" y="20"/>
                    <a:pt x="29" y="20"/>
                  </a:cubicBezTo>
                  <a:cubicBezTo>
                    <a:pt x="22" y="28"/>
                    <a:pt x="22" y="28"/>
                    <a:pt x="22" y="28"/>
                  </a:cubicBezTo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371" name="Freeform 6">
              <a:extLst>
                <a:ext uri="{FF2B5EF4-FFF2-40B4-BE49-F238E27FC236}">
                  <a16:creationId xmlns:a16="http://schemas.microsoft.com/office/drawing/2014/main" id="{293DE351-38A2-4C69-5845-122CBDFD2DF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82" y="2733"/>
              <a:ext cx="3" cy="0"/>
            </a:xfrm>
            <a:custGeom>
              <a:avLst/>
              <a:gdLst>
                <a:gd name="T0" fmla="*/ 0 w 1"/>
                <a:gd name="T1" fmla="*/ 0 w 1"/>
                <a:gd name="T2" fmla="*/ 0 w 1"/>
                <a:gd name="T3" fmla="*/ 0 w 1"/>
                <a:gd name="T4" fmla="*/ 0 w 1"/>
                <a:gd name="T5" fmla="*/ 0 w 1"/>
                <a:gd name="T6" fmla="*/ 0 w 1"/>
                <a:gd name="T7" fmla="*/ 0 w 1"/>
                <a:gd name="T8" fmla="*/ 0 w 1"/>
                <a:gd name="T9" fmla="*/ 0 w 1"/>
                <a:gd name="T10" fmla="*/ 0 w 1"/>
                <a:gd name="T11" fmla="*/ 0 w 1"/>
                <a:gd name="T12" fmla="*/ 0 w 1"/>
                <a:gd name="T13" fmla="*/ 0 w 1"/>
                <a:gd name="T14" fmla="*/ 0 w 1"/>
                <a:gd name="T15" fmla="*/ 0 w 1"/>
                <a:gd name="T16" fmla="*/ 0 w 1"/>
                <a:gd name="T17" fmla="*/ 0 w 1"/>
                <a:gd name="T18" fmla="*/ 0 w 1"/>
                <a:gd name="T19" fmla="*/ 0 w 1"/>
                <a:gd name="T20" fmla="*/ 0 w 1"/>
                <a:gd name="T21" fmla="*/ 0 w 1"/>
                <a:gd name="T22" fmla="*/ 0 w 1"/>
                <a:gd name="T23" fmla="*/ 0 w 1"/>
                <a:gd name="T24" fmla="*/ 1 w 1"/>
                <a:gd name="T25" fmla="*/ 1 w 1"/>
                <a:gd name="T26" fmla="*/ 1 w 1"/>
                <a:gd name="T27" fmla="*/ 1 w 1"/>
                <a:gd name="T28" fmla="*/ 1 w 1"/>
                <a:gd name="T29" fmla="*/ 1 w 1"/>
                <a:gd name="T30" fmla="*/ 1 w 1"/>
                <a:gd name="T31" fmla="*/ 1 w 1"/>
                <a:gd name="T3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4C8C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372" name="Freeform 7">
              <a:extLst>
                <a:ext uri="{FF2B5EF4-FFF2-40B4-BE49-F238E27FC236}">
                  <a16:creationId xmlns:a16="http://schemas.microsoft.com/office/drawing/2014/main" id="{06527F1F-C24D-FFF4-9491-36CF48C421F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" y="2287"/>
              <a:ext cx="281" cy="449"/>
            </a:xfrm>
            <a:custGeom>
              <a:avLst/>
              <a:gdLst>
                <a:gd name="T0" fmla="*/ 59 w 117"/>
                <a:gd name="T1" fmla="*/ 2 h 188"/>
                <a:gd name="T2" fmla="*/ 54 w 117"/>
                <a:gd name="T3" fmla="*/ 17 h 188"/>
                <a:gd name="T4" fmla="*/ 54 w 117"/>
                <a:gd name="T5" fmla="*/ 17 h 188"/>
                <a:gd name="T6" fmla="*/ 54 w 117"/>
                <a:gd name="T7" fmla="*/ 17 h 188"/>
                <a:gd name="T8" fmla="*/ 54 w 117"/>
                <a:gd name="T9" fmla="*/ 17 h 188"/>
                <a:gd name="T10" fmla="*/ 54 w 117"/>
                <a:gd name="T11" fmla="*/ 17 h 188"/>
                <a:gd name="T12" fmla="*/ 54 w 117"/>
                <a:gd name="T13" fmla="*/ 17 h 188"/>
                <a:gd name="T14" fmla="*/ 54 w 117"/>
                <a:gd name="T15" fmla="*/ 17 h 188"/>
                <a:gd name="T16" fmla="*/ 54 w 117"/>
                <a:gd name="T17" fmla="*/ 17 h 188"/>
                <a:gd name="T18" fmla="*/ 54 w 117"/>
                <a:gd name="T19" fmla="*/ 17 h 188"/>
                <a:gd name="T20" fmla="*/ 54 w 117"/>
                <a:gd name="T21" fmla="*/ 17 h 188"/>
                <a:gd name="T22" fmla="*/ 54 w 117"/>
                <a:gd name="T23" fmla="*/ 17 h 188"/>
                <a:gd name="T24" fmla="*/ 54 w 117"/>
                <a:gd name="T25" fmla="*/ 17 h 188"/>
                <a:gd name="T26" fmla="*/ 54 w 117"/>
                <a:gd name="T27" fmla="*/ 17 h 188"/>
                <a:gd name="T28" fmla="*/ 26 w 117"/>
                <a:gd name="T29" fmla="*/ 30 h 188"/>
                <a:gd name="T30" fmla="*/ 21 w 117"/>
                <a:gd name="T31" fmla="*/ 31 h 188"/>
                <a:gd name="T32" fmla="*/ 21 w 117"/>
                <a:gd name="T33" fmla="*/ 31 h 188"/>
                <a:gd name="T34" fmla="*/ 21 w 117"/>
                <a:gd name="T35" fmla="*/ 31 h 188"/>
                <a:gd name="T36" fmla="*/ 11 w 117"/>
                <a:gd name="T37" fmla="*/ 24 h 188"/>
                <a:gd name="T38" fmla="*/ 11 w 117"/>
                <a:gd name="T39" fmla="*/ 24 h 188"/>
                <a:gd name="T40" fmla="*/ 10 w 117"/>
                <a:gd name="T41" fmla="*/ 21 h 188"/>
                <a:gd name="T42" fmla="*/ 6 w 117"/>
                <a:gd name="T43" fmla="*/ 84 h 188"/>
                <a:gd name="T44" fmla="*/ 87 w 117"/>
                <a:gd name="T45" fmla="*/ 165 h 188"/>
                <a:gd name="T46" fmla="*/ 80 w 117"/>
                <a:gd name="T47" fmla="*/ 188 h 188"/>
                <a:gd name="T48" fmla="*/ 80 w 117"/>
                <a:gd name="T49" fmla="*/ 187 h 188"/>
                <a:gd name="T50" fmla="*/ 80 w 117"/>
                <a:gd name="T51" fmla="*/ 187 h 188"/>
                <a:gd name="T52" fmla="*/ 80 w 117"/>
                <a:gd name="T53" fmla="*/ 187 h 188"/>
                <a:gd name="T54" fmla="*/ 80 w 117"/>
                <a:gd name="T55" fmla="*/ 187 h 188"/>
                <a:gd name="T56" fmla="*/ 80 w 117"/>
                <a:gd name="T57" fmla="*/ 187 h 188"/>
                <a:gd name="T58" fmla="*/ 80 w 117"/>
                <a:gd name="T59" fmla="*/ 187 h 188"/>
                <a:gd name="T60" fmla="*/ 80 w 117"/>
                <a:gd name="T61" fmla="*/ 187 h 188"/>
                <a:gd name="T62" fmla="*/ 80 w 117"/>
                <a:gd name="T63" fmla="*/ 187 h 188"/>
                <a:gd name="T64" fmla="*/ 81 w 117"/>
                <a:gd name="T65" fmla="*/ 187 h 188"/>
                <a:gd name="T66" fmla="*/ 81 w 117"/>
                <a:gd name="T67" fmla="*/ 187 h 188"/>
                <a:gd name="T68" fmla="*/ 81 w 117"/>
                <a:gd name="T69" fmla="*/ 187 h 188"/>
                <a:gd name="T70" fmla="*/ 117 w 117"/>
                <a:gd name="T71" fmla="*/ 151 h 188"/>
                <a:gd name="T72" fmla="*/ 57 w 117"/>
                <a:gd name="T73" fmla="*/ 31 h 188"/>
                <a:gd name="T74" fmla="*/ 86 w 117"/>
                <a:gd name="T75" fmla="*/ 12 h 188"/>
                <a:gd name="T76" fmla="*/ 58 w 117"/>
                <a:gd name="T77" fmla="*/ 0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17" h="188">
                  <a:moveTo>
                    <a:pt x="58" y="0"/>
                  </a:moveTo>
                  <a:cubicBezTo>
                    <a:pt x="59" y="2"/>
                    <a:pt x="59" y="2"/>
                    <a:pt x="59" y="2"/>
                  </a:cubicBezTo>
                  <a:cubicBezTo>
                    <a:pt x="62" y="7"/>
                    <a:pt x="60" y="14"/>
                    <a:pt x="54" y="17"/>
                  </a:cubicBezTo>
                  <a:cubicBezTo>
                    <a:pt x="54" y="17"/>
                    <a:pt x="54" y="17"/>
                    <a:pt x="54" y="17"/>
                  </a:cubicBezTo>
                  <a:cubicBezTo>
                    <a:pt x="54" y="17"/>
                    <a:pt x="54" y="17"/>
                    <a:pt x="54" y="17"/>
                  </a:cubicBezTo>
                  <a:cubicBezTo>
                    <a:pt x="54" y="17"/>
                    <a:pt x="54" y="17"/>
                    <a:pt x="54" y="17"/>
                  </a:cubicBezTo>
                  <a:cubicBezTo>
                    <a:pt x="54" y="17"/>
                    <a:pt x="54" y="17"/>
                    <a:pt x="54" y="17"/>
                  </a:cubicBezTo>
                  <a:cubicBezTo>
                    <a:pt x="54" y="17"/>
                    <a:pt x="54" y="17"/>
                    <a:pt x="54" y="17"/>
                  </a:cubicBezTo>
                  <a:cubicBezTo>
                    <a:pt x="54" y="17"/>
                    <a:pt x="54" y="17"/>
                    <a:pt x="54" y="17"/>
                  </a:cubicBezTo>
                  <a:cubicBezTo>
                    <a:pt x="54" y="17"/>
                    <a:pt x="54" y="17"/>
                    <a:pt x="54" y="17"/>
                  </a:cubicBezTo>
                  <a:cubicBezTo>
                    <a:pt x="54" y="17"/>
                    <a:pt x="54" y="17"/>
                    <a:pt x="54" y="17"/>
                  </a:cubicBezTo>
                  <a:cubicBezTo>
                    <a:pt x="54" y="17"/>
                    <a:pt x="54" y="17"/>
                    <a:pt x="54" y="17"/>
                  </a:cubicBezTo>
                  <a:cubicBezTo>
                    <a:pt x="54" y="17"/>
                    <a:pt x="54" y="17"/>
                    <a:pt x="54" y="17"/>
                  </a:cubicBezTo>
                  <a:cubicBezTo>
                    <a:pt x="54" y="17"/>
                    <a:pt x="54" y="17"/>
                    <a:pt x="54" y="17"/>
                  </a:cubicBezTo>
                  <a:cubicBezTo>
                    <a:pt x="54" y="17"/>
                    <a:pt x="54" y="17"/>
                    <a:pt x="54" y="17"/>
                  </a:cubicBezTo>
                  <a:cubicBezTo>
                    <a:pt x="54" y="17"/>
                    <a:pt x="54" y="17"/>
                    <a:pt x="54" y="17"/>
                  </a:cubicBezTo>
                  <a:cubicBezTo>
                    <a:pt x="54" y="17"/>
                    <a:pt x="54" y="17"/>
                    <a:pt x="54" y="17"/>
                  </a:cubicBezTo>
                  <a:cubicBezTo>
                    <a:pt x="54" y="17"/>
                    <a:pt x="54" y="17"/>
                    <a:pt x="54" y="17"/>
                  </a:cubicBezTo>
                  <a:cubicBezTo>
                    <a:pt x="54" y="17"/>
                    <a:pt x="54" y="17"/>
                    <a:pt x="54" y="17"/>
                  </a:cubicBezTo>
                  <a:cubicBezTo>
                    <a:pt x="54" y="17"/>
                    <a:pt x="54" y="17"/>
                    <a:pt x="54" y="17"/>
                  </a:cubicBezTo>
                  <a:cubicBezTo>
                    <a:pt x="54" y="17"/>
                    <a:pt x="54" y="17"/>
                    <a:pt x="54" y="17"/>
                  </a:cubicBezTo>
                  <a:cubicBezTo>
                    <a:pt x="54" y="17"/>
                    <a:pt x="54" y="17"/>
                    <a:pt x="54" y="17"/>
                  </a:cubicBezTo>
                  <a:cubicBezTo>
                    <a:pt x="54" y="17"/>
                    <a:pt x="54" y="17"/>
                    <a:pt x="54" y="17"/>
                  </a:cubicBezTo>
                  <a:cubicBezTo>
                    <a:pt x="54" y="17"/>
                    <a:pt x="54" y="17"/>
                    <a:pt x="54" y="17"/>
                  </a:cubicBezTo>
                  <a:cubicBezTo>
                    <a:pt x="54" y="17"/>
                    <a:pt x="54" y="17"/>
                    <a:pt x="54" y="17"/>
                  </a:cubicBezTo>
                  <a:cubicBezTo>
                    <a:pt x="54" y="17"/>
                    <a:pt x="54" y="17"/>
                    <a:pt x="54" y="17"/>
                  </a:cubicBezTo>
                  <a:cubicBezTo>
                    <a:pt x="54" y="17"/>
                    <a:pt x="54" y="17"/>
                    <a:pt x="54" y="17"/>
                  </a:cubicBezTo>
                  <a:cubicBezTo>
                    <a:pt x="54" y="17"/>
                    <a:pt x="54" y="17"/>
                    <a:pt x="54" y="17"/>
                  </a:cubicBezTo>
                  <a:cubicBezTo>
                    <a:pt x="54" y="17"/>
                    <a:pt x="54" y="17"/>
                    <a:pt x="54" y="17"/>
                  </a:cubicBezTo>
                  <a:cubicBezTo>
                    <a:pt x="26" y="30"/>
                    <a:pt x="26" y="30"/>
                    <a:pt x="26" y="30"/>
                  </a:cubicBezTo>
                  <a:cubicBezTo>
                    <a:pt x="26" y="30"/>
                    <a:pt x="26" y="30"/>
                    <a:pt x="26" y="30"/>
                  </a:cubicBezTo>
                  <a:cubicBezTo>
                    <a:pt x="24" y="30"/>
                    <a:pt x="23" y="31"/>
                    <a:pt x="21" y="31"/>
                  </a:cubicBezTo>
                  <a:cubicBezTo>
                    <a:pt x="21" y="31"/>
                    <a:pt x="21" y="31"/>
                    <a:pt x="21" y="31"/>
                  </a:cubicBezTo>
                  <a:cubicBezTo>
                    <a:pt x="21" y="31"/>
                    <a:pt x="21" y="31"/>
                    <a:pt x="21" y="31"/>
                  </a:cubicBezTo>
                  <a:cubicBezTo>
                    <a:pt x="21" y="31"/>
                    <a:pt x="21" y="31"/>
                    <a:pt x="21" y="31"/>
                  </a:cubicBezTo>
                  <a:cubicBezTo>
                    <a:pt x="21" y="31"/>
                    <a:pt x="21" y="31"/>
                    <a:pt x="21" y="31"/>
                  </a:cubicBezTo>
                  <a:cubicBezTo>
                    <a:pt x="17" y="31"/>
                    <a:pt x="13" y="28"/>
                    <a:pt x="11" y="24"/>
                  </a:cubicBezTo>
                  <a:cubicBezTo>
                    <a:pt x="11" y="24"/>
                    <a:pt x="11" y="24"/>
                    <a:pt x="11" y="24"/>
                  </a:cubicBezTo>
                  <a:cubicBezTo>
                    <a:pt x="11" y="24"/>
                    <a:pt x="11" y="24"/>
                    <a:pt x="11" y="24"/>
                  </a:cubicBezTo>
                  <a:cubicBezTo>
                    <a:pt x="11" y="24"/>
                    <a:pt x="11" y="24"/>
                    <a:pt x="11" y="24"/>
                  </a:cubicBezTo>
                  <a:cubicBezTo>
                    <a:pt x="11" y="24"/>
                    <a:pt x="11" y="24"/>
                    <a:pt x="11" y="24"/>
                  </a:cubicBezTo>
                  <a:cubicBezTo>
                    <a:pt x="10" y="21"/>
                    <a:pt x="10" y="21"/>
                    <a:pt x="10" y="21"/>
                  </a:cubicBezTo>
                  <a:cubicBezTo>
                    <a:pt x="7" y="27"/>
                    <a:pt x="0" y="42"/>
                    <a:pt x="0" y="59"/>
                  </a:cubicBezTo>
                  <a:cubicBezTo>
                    <a:pt x="0" y="67"/>
                    <a:pt x="2" y="75"/>
                    <a:pt x="6" y="84"/>
                  </a:cubicBezTo>
                  <a:cubicBezTo>
                    <a:pt x="25" y="119"/>
                    <a:pt x="88" y="137"/>
                    <a:pt x="87" y="162"/>
                  </a:cubicBezTo>
                  <a:cubicBezTo>
                    <a:pt x="87" y="163"/>
                    <a:pt x="87" y="164"/>
                    <a:pt x="87" y="165"/>
                  </a:cubicBezTo>
                  <a:cubicBezTo>
                    <a:pt x="85" y="175"/>
                    <a:pt x="78" y="183"/>
                    <a:pt x="78" y="186"/>
                  </a:cubicBezTo>
                  <a:cubicBezTo>
                    <a:pt x="78" y="187"/>
                    <a:pt x="79" y="188"/>
                    <a:pt x="80" y="188"/>
                  </a:cubicBezTo>
                  <a:cubicBezTo>
                    <a:pt x="80" y="188"/>
                    <a:pt x="80" y="188"/>
                    <a:pt x="80" y="187"/>
                  </a:cubicBezTo>
                  <a:cubicBezTo>
                    <a:pt x="80" y="187"/>
                    <a:pt x="80" y="187"/>
                    <a:pt x="80" y="187"/>
                  </a:cubicBezTo>
                  <a:cubicBezTo>
                    <a:pt x="80" y="187"/>
                    <a:pt x="80" y="187"/>
                    <a:pt x="80" y="187"/>
                  </a:cubicBezTo>
                  <a:cubicBezTo>
                    <a:pt x="80" y="187"/>
                    <a:pt x="80" y="187"/>
                    <a:pt x="80" y="187"/>
                  </a:cubicBezTo>
                  <a:cubicBezTo>
                    <a:pt x="80" y="187"/>
                    <a:pt x="80" y="187"/>
                    <a:pt x="80" y="187"/>
                  </a:cubicBezTo>
                  <a:cubicBezTo>
                    <a:pt x="80" y="187"/>
                    <a:pt x="80" y="187"/>
                    <a:pt x="80" y="187"/>
                  </a:cubicBezTo>
                  <a:cubicBezTo>
                    <a:pt x="80" y="187"/>
                    <a:pt x="80" y="187"/>
                    <a:pt x="80" y="187"/>
                  </a:cubicBezTo>
                  <a:cubicBezTo>
                    <a:pt x="80" y="187"/>
                    <a:pt x="80" y="187"/>
                    <a:pt x="80" y="187"/>
                  </a:cubicBezTo>
                  <a:cubicBezTo>
                    <a:pt x="80" y="187"/>
                    <a:pt x="80" y="187"/>
                    <a:pt x="80" y="187"/>
                  </a:cubicBezTo>
                  <a:cubicBezTo>
                    <a:pt x="80" y="187"/>
                    <a:pt x="80" y="187"/>
                    <a:pt x="80" y="187"/>
                  </a:cubicBezTo>
                  <a:cubicBezTo>
                    <a:pt x="80" y="187"/>
                    <a:pt x="80" y="187"/>
                    <a:pt x="80" y="187"/>
                  </a:cubicBezTo>
                  <a:cubicBezTo>
                    <a:pt x="80" y="187"/>
                    <a:pt x="80" y="187"/>
                    <a:pt x="80" y="187"/>
                  </a:cubicBezTo>
                  <a:cubicBezTo>
                    <a:pt x="80" y="187"/>
                    <a:pt x="80" y="187"/>
                    <a:pt x="80" y="187"/>
                  </a:cubicBezTo>
                  <a:cubicBezTo>
                    <a:pt x="80" y="187"/>
                    <a:pt x="80" y="187"/>
                    <a:pt x="80" y="187"/>
                  </a:cubicBezTo>
                  <a:cubicBezTo>
                    <a:pt x="80" y="187"/>
                    <a:pt x="80" y="187"/>
                    <a:pt x="80" y="187"/>
                  </a:cubicBezTo>
                  <a:cubicBezTo>
                    <a:pt x="80" y="187"/>
                    <a:pt x="80" y="187"/>
                    <a:pt x="80" y="187"/>
                  </a:cubicBezTo>
                  <a:cubicBezTo>
                    <a:pt x="80" y="187"/>
                    <a:pt x="80" y="187"/>
                    <a:pt x="80" y="187"/>
                  </a:cubicBezTo>
                  <a:cubicBezTo>
                    <a:pt x="80" y="187"/>
                    <a:pt x="81" y="187"/>
                    <a:pt x="81" y="187"/>
                  </a:cubicBezTo>
                  <a:cubicBezTo>
                    <a:pt x="81" y="187"/>
                    <a:pt x="81" y="187"/>
                    <a:pt x="81" y="187"/>
                  </a:cubicBezTo>
                  <a:cubicBezTo>
                    <a:pt x="81" y="187"/>
                    <a:pt x="81" y="187"/>
                    <a:pt x="81" y="187"/>
                  </a:cubicBezTo>
                  <a:cubicBezTo>
                    <a:pt x="81" y="187"/>
                    <a:pt x="81" y="187"/>
                    <a:pt x="81" y="187"/>
                  </a:cubicBezTo>
                  <a:cubicBezTo>
                    <a:pt x="81" y="187"/>
                    <a:pt x="81" y="187"/>
                    <a:pt x="81" y="187"/>
                  </a:cubicBezTo>
                  <a:cubicBezTo>
                    <a:pt x="81" y="187"/>
                    <a:pt x="81" y="187"/>
                    <a:pt x="81" y="187"/>
                  </a:cubicBezTo>
                  <a:cubicBezTo>
                    <a:pt x="87" y="186"/>
                    <a:pt x="107" y="172"/>
                    <a:pt x="117" y="151"/>
                  </a:cubicBezTo>
                  <a:cubicBezTo>
                    <a:pt x="97" y="135"/>
                    <a:pt x="64" y="119"/>
                    <a:pt x="51" y="95"/>
                  </a:cubicBezTo>
                  <a:cubicBezTo>
                    <a:pt x="35" y="64"/>
                    <a:pt x="57" y="31"/>
                    <a:pt x="57" y="31"/>
                  </a:cubicBezTo>
                  <a:cubicBezTo>
                    <a:pt x="64" y="23"/>
                    <a:pt x="64" y="23"/>
                    <a:pt x="64" y="23"/>
                  </a:cubicBezTo>
                  <a:cubicBezTo>
                    <a:pt x="64" y="23"/>
                    <a:pt x="69" y="14"/>
                    <a:pt x="86" y="12"/>
                  </a:cubicBezTo>
                  <a:cubicBezTo>
                    <a:pt x="87" y="12"/>
                    <a:pt x="88" y="12"/>
                    <a:pt x="88" y="12"/>
                  </a:cubicBezTo>
                  <a:cubicBezTo>
                    <a:pt x="80" y="5"/>
                    <a:pt x="70" y="1"/>
                    <a:pt x="58" y="0"/>
                  </a:cubicBezTo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373" name="Freeform 8">
              <a:extLst>
                <a:ext uri="{FF2B5EF4-FFF2-40B4-BE49-F238E27FC236}">
                  <a16:creationId xmlns:a16="http://schemas.microsoft.com/office/drawing/2014/main" id="{048DF9D6-2294-6462-5F24-ED364439A4AE}"/>
                </a:ext>
              </a:extLst>
            </p:cNvPr>
            <p:cNvSpPr>
              <a:spLocks/>
            </p:cNvSpPr>
            <p:nvPr/>
          </p:nvSpPr>
          <p:spPr bwMode="auto">
            <a:xfrm>
              <a:off x="-29" y="1467"/>
              <a:ext cx="468" cy="897"/>
            </a:xfrm>
            <a:custGeom>
              <a:avLst/>
              <a:gdLst>
                <a:gd name="T0" fmla="*/ 187 w 195"/>
                <a:gd name="T1" fmla="*/ 361 h 376"/>
                <a:gd name="T2" fmla="*/ 159 w 195"/>
                <a:gd name="T3" fmla="*/ 374 h 376"/>
                <a:gd name="T4" fmla="*/ 144 w 195"/>
                <a:gd name="T5" fmla="*/ 368 h 376"/>
                <a:gd name="T6" fmla="*/ 2 w 195"/>
                <a:gd name="T7" fmla="*/ 17 h 376"/>
                <a:gd name="T8" fmla="*/ 8 w 195"/>
                <a:gd name="T9" fmla="*/ 2 h 376"/>
                <a:gd name="T10" fmla="*/ 23 w 195"/>
                <a:gd name="T11" fmla="*/ 8 h 376"/>
                <a:gd name="T12" fmla="*/ 192 w 195"/>
                <a:gd name="T13" fmla="*/ 346 h 376"/>
                <a:gd name="T14" fmla="*/ 187 w 195"/>
                <a:gd name="T15" fmla="*/ 361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5" h="376">
                  <a:moveTo>
                    <a:pt x="187" y="361"/>
                  </a:moveTo>
                  <a:cubicBezTo>
                    <a:pt x="159" y="374"/>
                    <a:pt x="159" y="374"/>
                    <a:pt x="159" y="374"/>
                  </a:cubicBezTo>
                  <a:cubicBezTo>
                    <a:pt x="153" y="376"/>
                    <a:pt x="146" y="373"/>
                    <a:pt x="144" y="368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0" y="11"/>
                    <a:pt x="3" y="5"/>
                    <a:pt x="8" y="2"/>
                  </a:cubicBezTo>
                  <a:cubicBezTo>
                    <a:pt x="14" y="0"/>
                    <a:pt x="20" y="2"/>
                    <a:pt x="23" y="8"/>
                  </a:cubicBezTo>
                  <a:cubicBezTo>
                    <a:pt x="192" y="346"/>
                    <a:pt x="192" y="346"/>
                    <a:pt x="192" y="346"/>
                  </a:cubicBezTo>
                  <a:cubicBezTo>
                    <a:pt x="195" y="352"/>
                    <a:pt x="192" y="359"/>
                    <a:pt x="187" y="361"/>
                  </a:cubicBezTo>
                </a:path>
              </a:pathLst>
            </a:custGeom>
            <a:solidFill>
              <a:srgbClr val="DC75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374" name="Freeform 9">
              <a:extLst>
                <a:ext uri="{FF2B5EF4-FFF2-40B4-BE49-F238E27FC236}">
                  <a16:creationId xmlns:a16="http://schemas.microsoft.com/office/drawing/2014/main" id="{F140D6D1-8C7E-5980-E102-3114C0A714BE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" y="1844"/>
              <a:ext cx="120" cy="222"/>
            </a:xfrm>
            <a:custGeom>
              <a:avLst/>
              <a:gdLst>
                <a:gd name="T0" fmla="*/ 35 w 50"/>
                <a:gd name="T1" fmla="*/ 42 h 93"/>
                <a:gd name="T2" fmla="*/ 45 w 50"/>
                <a:gd name="T3" fmla="*/ 90 h 93"/>
                <a:gd name="T4" fmla="*/ 16 w 50"/>
                <a:gd name="T5" fmla="*/ 51 h 93"/>
                <a:gd name="T6" fmla="*/ 6 w 50"/>
                <a:gd name="T7" fmla="*/ 3 h 93"/>
                <a:gd name="T8" fmla="*/ 35 w 50"/>
                <a:gd name="T9" fmla="*/ 42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0" h="93">
                  <a:moveTo>
                    <a:pt x="35" y="42"/>
                  </a:moveTo>
                  <a:cubicBezTo>
                    <a:pt x="46" y="66"/>
                    <a:pt x="50" y="88"/>
                    <a:pt x="45" y="90"/>
                  </a:cubicBezTo>
                  <a:cubicBezTo>
                    <a:pt x="40" y="93"/>
                    <a:pt x="26" y="75"/>
                    <a:pt x="16" y="51"/>
                  </a:cubicBezTo>
                  <a:cubicBezTo>
                    <a:pt x="5" y="27"/>
                    <a:pt x="0" y="5"/>
                    <a:pt x="6" y="3"/>
                  </a:cubicBezTo>
                  <a:cubicBezTo>
                    <a:pt x="11" y="0"/>
                    <a:pt x="24" y="18"/>
                    <a:pt x="35" y="4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375" name="Freeform 10">
              <a:extLst>
                <a:ext uri="{FF2B5EF4-FFF2-40B4-BE49-F238E27FC236}">
                  <a16:creationId xmlns:a16="http://schemas.microsoft.com/office/drawing/2014/main" id="{E39E6793-0D9C-2280-5AA4-F9031089763E}"/>
                </a:ext>
              </a:extLst>
            </p:cNvPr>
            <p:cNvSpPr>
              <a:spLocks/>
            </p:cNvSpPr>
            <p:nvPr/>
          </p:nvSpPr>
          <p:spPr bwMode="auto">
            <a:xfrm>
              <a:off x="-24" y="1472"/>
              <a:ext cx="14" cy="26"/>
            </a:xfrm>
            <a:custGeom>
              <a:avLst/>
              <a:gdLst>
                <a:gd name="T0" fmla="*/ 6 w 6"/>
                <a:gd name="T1" fmla="*/ 0 h 11"/>
                <a:gd name="T2" fmla="*/ 6 w 6"/>
                <a:gd name="T3" fmla="*/ 0 h 11"/>
                <a:gd name="T4" fmla="*/ 0 w 6"/>
                <a:gd name="T5" fmla="*/ 11 h 11"/>
                <a:gd name="T6" fmla="*/ 6 w 6"/>
                <a:gd name="T7" fmla="*/ 0 h 11"/>
                <a:gd name="T8" fmla="*/ 6 w 6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11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2" y="2"/>
                    <a:pt x="0" y="6"/>
                    <a:pt x="0" y="11"/>
                  </a:cubicBezTo>
                  <a:cubicBezTo>
                    <a:pt x="0" y="6"/>
                    <a:pt x="2" y="2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solidFill>
              <a:srgbClr val="F2C3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376" name="Freeform 11">
              <a:extLst>
                <a:ext uri="{FF2B5EF4-FFF2-40B4-BE49-F238E27FC236}">
                  <a16:creationId xmlns:a16="http://schemas.microsoft.com/office/drawing/2014/main" id="{E01D1FB4-574D-BF34-6E74-67FB6687CD5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17" y="2328"/>
              <a:ext cx="103" cy="33"/>
            </a:xfrm>
            <a:custGeom>
              <a:avLst/>
              <a:gdLst>
                <a:gd name="T0" fmla="*/ 10 w 43"/>
                <a:gd name="T1" fmla="*/ 14 h 14"/>
                <a:gd name="T2" fmla="*/ 10 w 43"/>
                <a:gd name="T3" fmla="*/ 14 h 14"/>
                <a:gd name="T4" fmla="*/ 10 w 43"/>
                <a:gd name="T5" fmla="*/ 14 h 14"/>
                <a:gd name="T6" fmla="*/ 10 w 43"/>
                <a:gd name="T7" fmla="*/ 14 h 14"/>
                <a:gd name="T8" fmla="*/ 15 w 43"/>
                <a:gd name="T9" fmla="*/ 13 h 14"/>
                <a:gd name="T10" fmla="*/ 10 w 43"/>
                <a:gd name="T11" fmla="*/ 14 h 14"/>
                <a:gd name="T12" fmla="*/ 15 w 43"/>
                <a:gd name="T13" fmla="*/ 13 h 14"/>
                <a:gd name="T14" fmla="*/ 0 w 43"/>
                <a:gd name="T15" fmla="*/ 7 h 14"/>
                <a:gd name="T16" fmla="*/ 0 w 43"/>
                <a:gd name="T17" fmla="*/ 7 h 14"/>
                <a:gd name="T18" fmla="*/ 0 w 43"/>
                <a:gd name="T19" fmla="*/ 7 h 14"/>
                <a:gd name="T20" fmla="*/ 0 w 43"/>
                <a:gd name="T21" fmla="*/ 7 h 14"/>
                <a:gd name="T22" fmla="*/ 0 w 43"/>
                <a:gd name="T23" fmla="*/ 7 h 14"/>
                <a:gd name="T24" fmla="*/ 0 w 43"/>
                <a:gd name="T25" fmla="*/ 7 h 14"/>
                <a:gd name="T26" fmla="*/ 43 w 43"/>
                <a:gd name="T27" fmla="*/ 0 h 14"/>
                <a:gd name="T28" fmla="*/ 43 w 43"/>
                <a:gd name="T29" fmla="*/ 0 h 14"/>
                <a:gd name="T30" fmla="*/ 43 w 43"/>
                <a:gd name="T31" fmla="*/ 0 h 14"/>
                <a:gd name="T32" fmla="*/ 43 w 43"/>
                <a:gd name="T33" fmla="*/ 0 h 14"/>
                <a:gd name="T34" fmla="*/ 43 w 43"/>
                <a:gd name="T35" fmla="*/ 0 h 14"/>
                <a:gd name="T36" fmla="*/ 43 w 43"/>
                <a:gd name="T37" fmla="*/ 0 h 14"/>
                <a:gd name="T38" fmla="*/ 43 w 43"/>
                <a:gd name="T39" fmla="*/ 0 h 14"/>
                <a:gd name="T40" fmla="*/ 43 w 43"/>
                <a:gd name="T41" fmla="*/ 0 h 14"/>
                <a:gd name="T42" fmla="*/ 43 w 43"/>
                <a:gd name="T43" fmla="*/ 0 h 14"/>
                <a:gd name="T44" fmla="*/ 43 w 43"/>
                <a:gd name="T45" fmla="*/ 0 h 14"/>
                <a:gd name="T46" fmla="*/ 43 w 43"/>
                <a:gd name="T47" fmla="*/ 0 h 14"/>
                <a:gd name="T48" fmla="*/ 43 w 43"/>
                <a:gd name="T49" fmla="*/ 0 h 14"/>
                <a:gd name="T50" fmla="*/ 43 w 43"/>
                <a:gd name="T51" fmla="*/ 0 h 14"/>
                <a:gd name="T52" fmla="*/ 43 w 43"/>
                <a:gd name="T53" fmla="*/ 0 h 14"/>
                <a:gd name="T54" fmla="*/ 43 w 43"/>
                <a:gd name="T55" fmla="*/ 0 h 14"/>
                <a:gd name="T56" fmla="*/ 43 w 43"/>
                <a:gd name="T57" fmla="*/ 0 h 14"/>
                <a:gd name="T58" fmla="*/ 43 w 43"/>
                <a:gd name="T59" fmla="*/ 0 h 14"/>
                <a:gd name="T60" fmla="*/ 43 w 43"/>
                <a:gd name="T61" fmla="*/ 0 h 14"/>
                <a:gd name="T62" fmla="*/ 43 w 43"/>
                <a:gd name="T63" fmla="*/ 0 h 14"/>
                <a:gd name="T64" fmla="*/ 43 w 43"/>
                <a:gd name="T65" fmla="*/ 0 h 14"/>
                <a:gd name="T66" fmla="*/ 43 w 43"/>
                <a:gd name="T67" fmla="*/ 0 h 14"/>
                <a:gd name="T68" fmla="*/ 43 w 43"/>
                <a:gd name="T69" fmla="*/ 0 h 14"/>
                <a:gd name="T70" fmla="*/ 43 w 43"/>
                <a:gd name="T71" fmla="*/ 0 h 14"/>
                <a:gd name="T72" fmla="*/ 43 w 43"/>
                <a:gd name="T73" fmla="*/ 0 h 14"/>
                <a:gd name="T74" fmla="*/ 43 w 43"/>
                <a:gd name="T75" fmla="*/ 0 h 14"/>
                <a:gd name="T76" fmla="*/ 43 w 43"/>
                <a:gd name="T77" fmla="*/ 0 h 14"/>
                <a:gd name="T78" fmla="*/ 43 w 43"/>
                <a:gd name="T79" fmla="*/ 0 h 14"/>
                <a:gd name="T80" fmla="*/ 43 w 43"/>
                <a:gd name="T81" fmla="*/ 0 h 14"/>
                <a:gd name="T82" fmla="*/ 43 w 43"/>
                <a:gd name="T83" fmla="*/ 0 h 14"/>
                <a:gd name="T84" fmla="*/ 43 w 43"/>
                <a:gd name="T85" fmla="*/ 0 h 14"/>
                <a:gd name="T86" fmla="*/ 43 w 43"/>
                <a:gd name="T87" fmla="*/ 0 h 14"/>
                <a:gd name="T88" fmla="*/ 43 w 43"/>
                <a:gd name="T89" fmla="*/ 0 h 14"/>
                <a:gd name="T90" fmla="*/ 43 w 43"/>
                <a:gd name="T91" fmla="*/ 0 h 14"/>
                <a:gd name="T92" fmla="*/ 43 w 43"/>
                <a:gd name="T93" fmla="*/ 0 h 14"/>
                <a:gd name="T94" fmla="*/ 43 w 43"/>
                <a:gd name="T95" fmla="*/ 0 h 14"/>
                <a:gd name="T96" fmla="*/ 43 w 43"/>
                <a:gd name="T97" fmla="*/ 0 h 14"/>
                <a:gd name="T98" fmla="*/ 43 w 43"/>
                <a:gd name="T99" fmla="*/ 0 h 14"/>
                <a:gd name="T100" fmla="*/ 43 w 43"/>
                <a:gd name="T101" fmla="*/ 0 h 14"/>
                <a:gd name="T102" fmla="*/ 43 w 43"/>
                <a:gd name="T10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3" h="14">
                  <a:moveTo>
                    <a:pt x="10" y="14"/>
                  </a:moveTo>
                  <a:cubicBezTo>
                    <a:pt x="10" y="14"/>
                    <a:pt x="10" y="14"/>
                    <a:pt x="10" y="14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0" y="14"/>
                    <a:pt x="10" y="14"/>
                    <a:pt x="10" y="14"/>
                  </a:cubicBezTo>
                  <a:moveTo>
                    <a:pt x="15" y="13"/>
                  </a:moveTo>
                  <a:cubicBezTo>
                    <a:pt x="13" y="13"/>
                    <a:pt x="12" y="14"/>
                    <a:pt x="10" y="14"/>
                  </a:cubicBezTo>
                  <a:cubicBezTo>
                    <a:pt x="12" y="14"/>
                    <a:pt x="13" y="13"/>
                    <a:pt x="15" y="13"/>
                  </a:cubicBezTo>
                  <a:moveTo>
                    <a:pt x="0" y="7"/>
                  </a:move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moveTo>
                    <a:pt x="0" y="7"/>
                  </a:move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moveTo>
                    <a:pt x="43" y="0"/>
                  </a:move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moveTo>
                    <a:pt x="43" y="0"/>
                  </a:move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moveTo>
                    <a:pt x="43" y="0"/>
                  </a:move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moveTo>
                    <a:pt x="43" y="0"/>
                  </a:move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moveTo>
                    <a:pt x="43" y="0"/>
                  </a:move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moveTo>
                    <a:pt x="43" y="0"/>
                  </a:move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moveTo>
                    <a:pt x="43" y="0"/>
                  </a:move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moveTo>
                    <a:pt x="43" y="0"/>
                  </a:move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moveTo>
                    <a:pt x="43" y="0"/>
                  </a:move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moveTo>
                    <a:pt x="43" y="0"/>
                  </a:move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moveTo>
                    <a:pt x="43" y="0"/>
                  </a:move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moveTo>
                    <a:pt x="43" y="0"/>
                  </a:move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moveTo>
                    <a:pt x="43" y="0"/>
                  </a:move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</a:path>
              </a:pathLst>
            </a:custGeom>
            <a:solidFill>
              <a:srgbClr val="0026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377" name="Freeform 12">
              <a:extLst>
                <a:ext uri="{FF2B5EF4-FFF2-40B4-BE49-F238E27FC236}">
                  <a16:creationId xmlns:a16="http://schemas.microsoft.com/office/drawing/2014/main" id="{6F9061F1-28AF-1DEC-CB84-491DE72ECE71}"/>
                </a:ext>
              </a:extLst>
            </p:cNvPr>
            <p:cNvSpPr>
              <a:spLocks/>
            </p:cNvSpPr>
            <p:nvPr/>
          </p:nvSpPr>
          <p:spPr bwMode="auto">
            <a:xfrm>
              <a:off x="-24" y="1470"/>
              <a:ext cx="458" cy="891"/>
            </a:xfrm>
            <a:custGeom>
              <a:avLst/>
              <a:gdLst>
                <a:gd name="T0" fmla="*/ 11 w 191"/>
                <a:gd name="T1" fmla="*/ 0 h 374"/>
                <a:gd name="T2" fmla="*/ 6 w 191"/>
                <a:gd name="T3" fmla="*/ 1 h 374"/>
                <a:gd name="T4" fmla="*/ 6 w 191"/>
                <a:gd name="T5" fmla="*/ 1 h 374"/>
                <a:gd name="T6" fmla="*/ 0 w 191"/>
                <a:gd name="T7" fmla="*/ 12 h 374"/>
                <a:gd name="T8" fmla="*/ 0 w 191"/>
                <a:gd name="T9" fmla="*/ 16 h 374"/>
                <a:gd name="T10" fmla="*/ 142 w 191"/>
                <a:gd name="T11" fmla="*/ 367 h 374"/>
                <a:gd name="T12" fmla="*/ 142 w 191"/>
                <a:gd name="T13" fmla="*/ 367 h 374"/>
                <a:gd name="T14" fmla="*/ 142 w 191"/>
                <a:gd name="T15" fmla="*/ 367 h 374"/>
                <a:gd name="T16" fmla="*/ 142 w 191"/>
                <a:gd name="T17" fmla="*/ 367 h 374"/>
                <a:gd name="T18" fmla="*/ 142 w 191"/>
                <a:gd name="T19" fmla="*/ 367 h 374"/>
                <a:gd name="T20" fmla="*/ 152 w 191"/>
                <a:gd name="T21" fmla="*/ 374 h 374"/>
                <a:gd name="T22" fmla="*/ 152 w 191"/>
                <a:gd name="T23" fmla="*/ 374 h 374"/>
                <a:gd name="T24" fmla="*/ 152 w 191"/>
                <a:gd name="T25" fmla="*/ 374 h 374"/>
                <a:gd name="T26" fmla="*/ 157 w 191"/>
                <a:gd name="T27" fmla="*/ 373 h 374"/>
                <a:gd name="T28" fmla="*/ 157 w 191"/>
                <a:gd name="T29" fmla="*/ 373 h 374"/>
                <a:gd name="T30" fmla="*/ 185 w 191"/>
                <a:gd name="T31" fmla="*/ 360 h 374"/>
                <a:gd name="T32" fmla="*/ 185 w 191"/>
                <a:gd name="T33" fmla="*/ 360 h 374"/>
                <a:gd name="T34" fmla="*/ 185 w 191"/>
                <a:gd name="T35" fmla="*/ 360 h 374"/>
                <a:gd name="T36" fmla="*/ 185 w 191"/>
                <a:gd name="T37" fmla="*/ 360 h 374"/>
                <a:gd name="T38" fmla="*/ 185 w 191"/>
                <a:gd name="T39" fmla="*/ 360 h 374"/>
                <a:gd name="T40" fmla="*/ 185 w 191"/>
                <a:gd name="T41" fmla="*/ 360 h 374"/>
                <a:gd name="T42" fmla="*/ 185 w 191"/>
                <a:gd name="T43" fmla="*/ 360 h 374"/>
                <a:gd name="T44" fmla="*/ 185 w 191"/>
                <a:gd name="T45" fmla="*/ 360 h 374"/>
                <a:gd name="T46" fmla="*/ 185 w 191"/>
                <a:gd name="T47" fmla="*/ 360 h 374"/>
                <a:gd name="T48" fmla="*/ 185 w 191"/>
                <a:gd name="T49" fmla="*/ 360 h 374"/>
                <a:gd name="T50" fmla="*/ 185 w 191"/>
                <a:gd name="T51" fmla="*/ 360 h 374"/>
                <a:gd name="T52" fmla="*/ 185 w 191"/>
                <a:gd name="T53" fmla="*/ 360 h 374"/>
                <a:gd name="T54" fmla="*/ 185 w 191"/>
                <a:gd name="T55" fmla="*/ 360 h 374"/>
                <a:gd name="T56" fmla="*/ 185 w 191"/>
                <a:gd name="T57" fmla="*/ 360 h 374"/>
                <a:gd name="T58" fmla="*/ 185 w 191"/>
                <a:gd name="T59" fmla="*/ 360 h 374"/>
                <a:gd name="T60" fmla="*/ 185 w 191"/>
                <a:gd name="T61" fmla="*/ 360 h 374"/>
                <a:gd name="T62" fmla="*/ 185 w 191"/>
                <a:gd name="T63" fmla="*/ 360 h 374"/>
                <a:gd name="T64" fmla="*/ 185 w 191"/>
                <a:gd name="T65" fmla="*/ 360 h 374"/>
                <a:gd name="T66" fmla="*/ 185 w 191"/>
                <a:gd name="T67" fmla="*/ 360 h 374"/>
                <a:gd name="T68" fmla="*/ 185 w 191"/>
                <a:gd name="T69" fmla="*/ 360 h 374"/>
                <a:gd name="T70" fmla="*/ 185 w 191"/>
                <a:gd name="T71" fmla="*/ 360 h 374"/>
                <a:gd name="T72" fmla="*/ 185 w 191"/>
                <a:gd name="T73" fmla="*/ 360 h 374"/>
                <a:gd name="T74" fmla="*/ 185 w 191"/>
                <a:gd name="T75" fmla="*/ 360 h 374"/>
                <a:gd name="T76" fmla="*/ 185 w 191"/>
                <a:gd name="T77" fmla="*/ 360 h 374"/>
                <a:gd name="T78" fmla="*/ 185 w 191"/>
                <a:gd name="T79" fmla="*/ 360 h 374"/>
                <a:gd name="T80" fmla="*/ 185 w 191"/>
                <a:gd name="T81" fmla="*/ 360 h 374"/>
                <a:gd name="T82" fmla="*/ 185 w 191"/>
                <a:gd name="T83" fmla="*/ 360 h 374"/>
                <a:gd name="T84" fmla="*/ 191 w 191"/>
                <a:gd name="T85" fmla="*/ 349 h 374"/>
                <a:gd name="T86" fmla="*/ 168 w 191"/>
                <a:gd name="T87" fmla="*/ 360 h 374"/>
                <a:gd name="T88" fmla="*/ 163 w 191"/>
                <a:gd name="T89" fmla="*/ 361 h 374"/>
                <a:gd name="T90" fmla="*/ 153 w 191"/>
                <a:gd name="T91" fmla="*/ 354 h 374"/>
                <a:gd name="T92" fmla="*/ 108 w 191"/>
                <a:gd name="T93" fmla="*/ 242 h 374"/>
                <a:gd name="T94" fmla="*/ 88 w 191"/>
                <a:gd name="T95" fmla="*/ 208 h 374"/>
                <a:gd name="T96" fmla="*/ 76 w 191"/>
                <a:gd name="T97" fmla="*/ 162 h 374"/>
                <a:gd name="T98" fmla="*/ 11 w 191"/>
                <a:gd name="T99" fmla="*/ 3 h 374"/>
                <a:gd name="T100" fmla="*/ 11 w 191"/>
                <a:gd name="T101" fmla="*/ 0 h 374"/>
                <a:gd name="T102" fmla="*/ 11 w 191"/>
                <a:gd name="T103" fmla="*/ 0 h 3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91" h="374">
                  <a:moveTo>
                    <a:pt x="11" y="0"/>
                  </a:moveTo>
                  <a:cubicBezTo>
                    <a:pt x="9" y="0"/>
                    <a:pt x="8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2" y="3"/>
                    <a:pt x="0" y="7"/>
                    <a:pt x="0" y="12"/>
                  </a:cubicBezTo>
                  <a:cubicBezTo>
                    <a:pt x="0" y="13"/>
                    <a:pt x="0" y="14"/>
                    <a:pt x="0" y="16"/>
                  </a:cubicBezTo>
                  <a:cubicBezTo>
                    <a:pt x="142" y="367"/>
                    <a:pt x="142" y="367"/>
                    <a:pt x="142" y="367"/>
                  </a:cubicBezTo>
                  <a:cubicBezTo>
                    <a:pt x="142" y="367"/>
                    <a:pt x="142" y="367"/>
                    <a:pt x="142" y="367"/>
                  </a:cubicBezTo>
                  <a:cubicBezTo>
                    <a:pt x="142" y="367"/>
                    <a:pt x="142" y="367"/>
                    <a:pt x="142" y="367"/>
                  </a:cubicBezTo>
                  <a:cubicBezTo>
                    <a:pt x="142" y="367"/>
                    <a:pt x="142" y="367"/>
                    <a:pt x="142" y="367"/>
                  </a:cubicBezTo>
                  <a:cubicBezTo>
                    <a:pt x="142" y="367"/>
                    <a:pt x="142" y="367"/>
                    <a:pt x="142" y="367"/>
                  </a:cubicBezTo>
                  <a:cubicBezTo>
                    <a:pt x="144" y="371"/>
                    <a:pt x="148" y="374"/>
                    <a:pt x="152" y="374"/>
                  </a:cubicBezTo>
                  <a:cubicBezTo>
                    <a:pt x="152" y="374"/>
                    <a:pt x="152" y="374"/>
                    <a:pt x="152" y="374"/>
                  </a:cubicBezTo>
                  <a:cubicBezTo>
                    <a:pt x="152" y="374"/>
                    <a:pt x="152" y="374"/>
                    <a:pt x="152" y="374"/>
                  </a:cubicBezTo>
                  <a:cubicBezTo>
                    <a:pt x="154" y="374"/>
                    <a:pt x="155" y="373"/>
                    <a:pt x="157" y="373"/>
                  </a:cubicBezTo>
                  <a:cubicBezTo>
                    <a:pt x="157" y="373"/>
                    <a:pt x="157" y="373"/>
                    <a:pt x="157" y="373"/>
                  </a:cubicBezTo>
                  <a:cubicBezTo>
                    <a:pt x="185" y="360"/>
                    <a:pt x="185" y="360"/>
                    <a:pt x="185" y="360"/>
                  </a:cubicBezTo>
                  <a:cubicBezTo>
                    <a:pt x="185" y="360"/>
                    <a:pt x="185" y="360"/>
                    <a:pt x="185" y="360"/>
                  </a:cubicBezTo>
                  <a:cubicBezTo>
                    <a:pt x="185" y="360"/>
                    <a:pt x="185" y="360"/>
                    <a:pt x="185" y="360"/>
                  </a:cubicBezTo>
                  <a:cubicBezTo>
                    <a:pt x="185" y="360"/>
                    <a:pt x="185" y="360"/>
                    <a:pt x="185" y="360"/>
                  </a:cubicBezTo>
                  <a:cubicBezTo>
                    <a:pt x="185" y="360"/>
                    <a:pt x="185" y="360"/>
                    <a:pt x="185" y="360"/>
                  </a:cubicBezTo>
                  <a:cubicBezTo>
                    <a:pt x="185" y="360"/>
                    <a:pt x="185" y="360"/>
                    <a:pt x="185" y="360"/>
                  </a:cubicBezTo>
                  <a:cubicBezTo>
                    <a:pt x="185" y="360"/>
                    <a:pt x="185" y="360"/>
                    <a:pt x="185" y="360"/>
                  </a:cubicBezTo>
                  <a:cubicBezTo>
                    <a:pt x="185" y="360"/>
                    <a:pt x="185" y="360"/>
                    <a:pt x="185" y="360"/>
                  </a:cubicBezTo>
                  <a:cubicBezTo>
                    <a:pt x="185" y="360"/>
                    <a:pt x="185" y="360"/>
                    <a:pt x="185" y="360"/>
                  </a:cubicBezTo>
                  <a:cubicBezTo>
                    <a:pt x="185" y="360"/>
                    <a:pt x="185" y="360"/>
                    <a:pt x="185" y="360"/>
                  </a:cubicBezTo>
                  <a:cubicBezTo>
                    <a:pt x="185" y="360"/>
                    <a:pt x="185" y="360"/>
                    <a:pt x="185" y="360"/>
                  </a:cubicBezTo>
                  <a:cubicBezTo>
                    <a:pt x="185" y="360"/>
                    <a:pt x="185" y="360"/>
                    <a:pt x="185" y="360"/>
                  </a:cubicBezTo>
                  <a:cubicBezTo>
                    <a:pt x="185" y="360"/>
                    <a:pt x="185" y="360"/>
                    <a:pt x="185" y="360"/>
                  </a:cubicBezTo>
                  <a:cubicBezTo>
                    <a:pt x="185" y="360"/>
                    <a:pt x="185" y="360"/>
                    <a:pt x="185" y="360"/>
                  </a:cubicBezTo>
                  <a:cubicBezTo>
                    <a:pt x="185" y="360"/>
                    <a:pt x="185" y="360"/>
                    <a:pt x="185" y="360"/>
                  </a:cubicBezTo>
                  <a:cubicBezTo>
                    <a:pt x="185" y="360"/>
                    <a:pt x="185" y="360"/>
                    <a:pt x="185" y="360"/>
                  </a:cubicBezTo>
                  <a:cubicBezTo>
                    <a:pt x="185" y="360"/>
                    <a:pt x="185" y="360"/>
                    <a:pt x="185" y="360"/>
                  </a:cubicBezTo>
                  <a:cubicBezTo>
                    <a:pt x="185" y="360"/>
                    <a:pt x="185" y="360"/>
                    <a:pt x="185" y="360"/>
                  </a:cubicBezTo>
                  <a:cubicBezTo>
                    <a:pt x="185" y="360"/>
                    <a:pt x="185" y="360"/>
                    <a:pt x="185" y="360"/>
                  </a:cubicBezTo>
                  <a:cubicBezTo>
                    <a:pt x="185" y="360"/>
                    <a:pt x="185" y="360"/>
                    <a:pt x="185" y="360"/>
                  </a:cubicBezTo>
                  <a:cubicBezTo>
                    <a:pt x="185" y="360"/>
                    <a:pt x="185" y="360"/>
                    <a:pt x="185" y="360"/>
                  </a:cubicBezTo>
                  <a:cubicBezTo>
                    <a:pt x="185" y="360"/>
                    <a:pt x="185" y="360"/>
                    <a:pt x="185" y="360"/>
                  </a:cubicBezTo>
                  <a:cubicBezTo>
                    <a:pt x="185" y="360"/>
                    <a:pt x="185" y="360"/>
                    <a:pt x="185" y="360"/>
                  </a:cubicBezTo>
                  <a:cubicBezTo>
                    <a:pt x="185" y="360"/>
                    <a:pt x="185" y="360"/>
                    <a:pt x="185" y="360"/>
                  </a:cubicBezTo>
                  <a:cubicBezTo>
                    <a:pt x="185" y="360"/>
                    <a:pt x="185" y="360"/>
                    <a:pt x="185" y="360"/>
                  </a:cubicBezTo>
                  <a:cubicBezTo>
                    <a:pt x="185" y="360"/>
                    <a:pt x="185" y="360"/>
                    <a:pt x="185" y="360"/>
                  </a:cubicBezTo>
                  <a:cubicBezTo>
                    <a:pt x="185" y="360"/>
                    <a:pt x="185" y="360"/>
                    <a:pt x="185" y="360"/>
                  </a:cubicBezTo>
                  <a:cubicBezTo>
                    <a:pt x="189" y="357"/>
                    <a:pt x="191" y="353"/>
                    <a:pt x="191" y="349"/>
                  </a:cubicBezTo>
                  <a:cubicBezTo>
                    <a:pt x="168" y="360"/>
                    <a:pt x="168" y="360"/>
                    <a:pt x="168" y="360"/>
                  </a:cubicBezTo>
                  <a:cubicBezTo>
                    <a:pt x="166" y="360"/>
                    <a:pt x="165" y="361"/>
                    <a:pt x="163" y="361"/>
                  </a:cubicBezTo>
                  <a:cubicBezTo>
                    <a:pt x="159" y="361"/>
                    <a:pt x="155" y="358"/>
                    <a:pt x="153" y="354"/>
                  </a:cubicBezTo>
                  <a:cubicBezTo>
                    <a:pt x="108" y="242"/>
                    <a:pt x="108" y="242"/>
                    <a:pt x="108" y="242"/>
                  </a:cubicBezTo>
                  <a:cubicBezTo>
                    <a:pt x="102" y="235"/>
                    <a:pt x="94" y="223"/>
                    <a:pt x="88" y="208"/>
                  </a:cubicBezTo>
                  <a:cubicBezTo>
                    <a:pt x="78" y="187"/>
                    <a:pt x="74" y="169"/>
                    <a:pt x="76" y="162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2"/>
                    <a:pt x="11" y="1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</a:path>
              </a:pathLst>
            </a:custGeom>
            <a:solidFill>
              <a:srgbClr val="E181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378" name="Freeform 13">
              <a:extLst>
                <a:ext uri="{FF2B5EF4-FFF2-40B4-BE49-F238E27FC236}">
                  <a16:creationId xmlns:a16="http://schemas.microsoft.com/office/drawing/2014/main" id="{830CA85D-0735-7924-B0D1-124D2B4FC0AF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" y="1856"/>
              <a:ext cx="81" cy="191"/>
            </a:xfrm>
            <a:custGeom>
              <a:avLst/>
              <a:gdLst>
                <a:gd name="T0" fmla="*/ 2 w 34"/>
                <a:gd name="T1" fmla="*/ 0 h 80"/>
                <a:gd name="T2" fmla="*/ 14 w 34"/>
                <a:gd name="T3" fmla="*/ 46 h 80"/>
                <a:gd name="T4" fmla="*/ 34 w 34"/>
                <a:gd name="T5" fmla="*/ 80 h 80"/>
                <a:gd name="T6" fmla="*/ 2 w 34"/>
                <a:gd name="T7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4" h="80">
                  <a:moveTo>
                    <a:pt x="2" y="0"/>
                  </a:moveTo>
                  <a:cubicBezTo>
                    <a:pt x="0" y="7"/>
                    <a:pt x="4" y="25"/>
                    <a:pt x="14" y="46"/>
                  </a:cubicBezTo>
                  <a:cubicBezTo>
                    <a:pt x="20" y="61"/>
                    <a:pt x="28" y="73"/>
                    <a:pt x="34" y="8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F2C3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</p:grpSp>
      <p:grpSp>
        <p:nvGrpSpPr>
          <p:cNvPr id="830" name="Graphic 828">
            <a:extLst>
              <a:ext uri="{FF2B5EF4-FFF2-40B4-BE49-F238E27FC236}">
                <a16:creationId xmlns:a16="http://schemas.microsoft.com/office/drawing/2014/main" id="{3890B2BB-7C0B-AA7A-9AF0-0BBFFCCC5FA5}"/>
              </a:ext>
            </a:extLst>
          </p:cNvPr>
          <p:cNvGrpSpPr/>
          <p:nvPr/>
        </p:nvGrpSpPr>
        <p:grpSpPr>
          <a:xfrm>
            <a:off x="9324707" y="5314075"/>
            <a:ext cx="841681" cy="701090"/>
            <a:chOff x="6029366" y="3371852"/>
            <a:chExt cx="130719" cy="112577"/>
          </a:xfrm>
          <a:solidFill>
            <a:srgbClr val="FFC000"/>
          </a:solidFill>
        </p:grpSpPr>
        <p:sp>
          <p:nvSpPr>
            <p:cNvPr id="831" name="Freeform: Shape 830">
              <a:extLst>
                <a:ext uri="{FF2B5EF4-FFF2-40B4-BE49-F238E27FC236}">
                  <a16:creationId xmlns:a16="http://schemas.microsoft.com/office/drawing/2014/main" id="{8A0871E8-1D25-0DF3-6268-DF860345243A}"/>
                </a:ext>
              </a:extLst>
            </p:cNvPr>
            <p:cNvSpPr/>
            <p:nvPr/>
          </p:nvSpPr>
          <p:spPr>
            <a:xfrm>
              <a:off x="6112695" y="3392266"/>
              <a:ext cx="47390" cy="36309"/>
            </a:xfrm>
            <a:custGeom>
              <a:avLst/>
              <a:gdLst>
                <a:gd name="connsiteX0" fmla="*/ 45789 w 47390"/>
                <a:gd name="connsiteY0" fmla="*/ 11587 h 36309"/>
                <a:gd name="connsiteX1" fmla="*/ 259 w 47390"/>
                <a:gd name="connsiteY1" fmla="*/ 23493 h 36309"/>
                <a:gd name="connsiteX2" fmla="*/ 45789 w 47390"/>
                <a:gd name="connsiteY2" fmla="*/ 11587 h 36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390" h="36309">
                  <a:moveTo>
                    <a:pt x="45789" y="11587"/>
                  </a:moveTo>
                  <a:cubicBezTo>
                    <a:pt x="33502" y="-7463"/>
                    <a:pt x="5117" y="-2700"/>
                    <a:pt x="259" y="23493"/>
                  </a:cubicBezTo>
                  <a:cubicBezTo>
                    <a:pt x="-4503" y="49687"/>
                    <a:pt x="58076" y="30637"/>
                    <a:pt x="45789" y="1158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832" name="Freeform: Shape 831">
              <a:extLst>
                <a:ext uri="{FF2B5EF4-FFF2-40B4-BE49-F238E27FC236}">
                  <a16:creationId xmlns:a16="http://schemas.microsoft.com/office/drawing/2014/main" id="{23062DF2-2EAC-A10E-C31E-A2555FE52BB4}"/>
                </a:ext>
              </a:extLst>
            </p:cNvPr>
            <p:cNvSpPr/>
            <p:nvPr/>
          </p:nvSpPr>
          <p:spPr>
            <a:xfrm>
              <a:off x="6029366" y="3371852"/>
              <a:ext cx="49880" cy="40966"/>
            </a:xfrm>
            <a:custGeom>
              <a:avLst/>
              <a:gdLst>
                <a:gd name="connsiteX0" fmla="*/ 47869 w 49880"/>
                <a:gd name="connsiteY0" fmla="*/ 10570 h 40966"/>
                <a:gd name="connsiteX1" fmla="*/ 244 w 49880"/>
                <a:gd name="connsiteY1" fmla="*/ 20381 h 40966"/>
                <a:gd name="connsiteX2" fmla="*/ 47869 w 49880"/>
                <a:gd name="connsiteY2" fmla="*/ 10570 h 40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9880" h="40966">
                  <a:moveTo>
                    <a:pt x="47869" y="10570"/>
                  </a:moveTo>
                  <a:cubicBezTo>
                    <a:pt x="43392" y="-1241"/>
                    <a:pt x="5007" y="-9052"/>
                    <a:pt x="244" y="20381"/>
                  </a:cubicBezTo>
                  <a:cubicBezTo>
                    <a:pt x="-4518" y="49813"/>
                    <a:pt x="62157" y="48670"/>
                    <a:pt x="47869" y="1057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833" name="Freeform: Shape 832">
              <a:extLst>
                <a:ext uri="{FF2B5EF4-FFF2-40B4-BE49-F238E27FC236}">
                  <a16:creationId xmlns:a16="http://schemas.microsoft.com/office/drawing/2014/main" id="{0F7428D8-7725-255D-72A4-0C4065E95880}"/>
                </a:ext>
              </a:extLst>
            </p:cNvPr>
            <p:cNvSpPr/>
            <p:nvPr/>
          </p:nvSpPr>
          <p:spPr>
            <a:xfrm>
              <a:off x="6049377" y="3448519"/>
              <a:ext cx="34625" cy="35911"/>
            </a:xfrm>
            <a:custGeom>
              <a:avLst/>
              <a:gdLst>
                <a:gd name="connsiteX0" fmla="*/ 24238 w 34625"/>
                <a:gd name="connsiteY0" fmla="*/ 579 h 35911"/>
                <a:gd name="connsiteX1" fmla="*/ 4903 w 34625"/>
                <a:gd name="connsiteY1" fmla="*/ 32773 h 35911"/>
                <a:gd name="connsiteX2" fmla="*/ 24238 w 34625"/>
                <a:gd name="connsiteY2" fmla="*/ 579 h 359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4625" h="35911">
                  <a:moveTo>
                    <a:pt x="24238" y="579"/>
                  </a:moveTo>
                  <a:cubicBezTo>
                    <a:pt x="15856" y="-3993"/>
                    <a:pt x="-10909" y="19629"/>
                    <a:pt x="4903" y="32773"/>
                  </a:cubicBezTo>
                  <a:cubicBezTo>
                    <a:pt x="20714" y="45822"/>
                    <a:pt x="50432" y="14866"/>
                    <a:pt x="24238" y="57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</p:grpSp>
      <p:grpSp>
        <p:nvGrpSpPr>
          <p:cNvPr id="834" name="Graphic 828">
            <a:extLst>
              <a:ext uri="{FF2B5EF4-FFF2-40B4-BE49-F238E27FC236}">
                <a16:creationId xmlns:a16="http://schemas.microsoft.com/office/drawing/2014/main" id="{40D0C6A9-648B-B7D5-8E03-9AC0C1A2B8D9}"/>
              </a:ext>
            </a:extLst>
          </p:cNvPr>
          <p:cNvGrpSpPr/>
          <p:nvPr/>
        </p:nvGrpSpPr>
        <p:grpSpPr>
          <a:xfrm rot="5692648">
            <a:off x="3567419" y="6297093"/>
            <a:ext cx="682358" cy="598368"/>
            <a:chOff x="6029366" y="3371852"/>
            <a:chExt cx="130719" cy="112577"/>
          </a:xfrm>
          <a:solidFill>
            <a:srgbClr val="0F5B42"/>
          </a:solidFill>
        </p:grpSpPr>
        <p:sp>
          <p:nvSpPr>
            <p:cNvPr id="835" name="Freeform: Shape 834">
              <a:extLst>
                <a:ext uri="{FF2B5EF4-FFF2-40B4-BE49-F238E27FC236}">
                  <a16:creationId xmlns:a16="http://schemas.microsoft.com/office/drawing/2014/main" id="{7757D74E-C96D-D622-28BB-63535F267653}"/>
                </a:ext>
              </a:extLst>
            </p:cNvPr>
            <p:cNvSpPr/>
            <p:nvPr/>
          </p:nvSpPr>
          <p:spPr>
            <a:xfrm>
              <a:off x="6112695" y="3392266"/>
              <a:ext cx="47390" cy="36309"/>
            </a:xfrm>
            <a:custGeom>
              <a:avLst/>
              <a:gdLst>
                <a:gd name="connsiteX0" fmla="*/ 45789 w 47390"/>
                <a:gd name="connsiteY0" fmla="*/ 11587 h 36309"/>
                <a:gd name="connsiteX1" fmla="*/ 259 w 47390"/>
                <a:gd name="connsiteY1" fmla="*/ 23493 h 36309"/>
                <a:gd name="connsiteX2" fmla="*/ 45789 w 47390"/>
                <a:gd name="connsiteY2" fmla="*/ 11587 h 36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390" h="36309">
                  <a:moveTo>
                    <a:pt x="45789" y="11587"/>
                  </a:moveTo>
                  <a:cubicBezTo>
                    <a:pt x="33502" y="-7463"/>
                    <a:pt x="5117" y="-2700"/>
                    <a:pt x="259" y="23493"/>
                  </a:cubicBezTo>
                  <a:cubicBezTo>
                    <a:pt x="-4503" y="49687"/>
                    <a:pt x="58076" y="30637"/>
                    <a:pt x="45789" y="1158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836" name="Freeform: Shape 835">
              <a:extLst>
                <a:ext uri="{FF2B5EF4-FFF2-40B4-BE49-F238E27FC236}">
                  <a16:creationId xmlns:a16="http://schemas.microsoft.com/office/drawing/2014/main" id="{23851F93-C66E-BB5D-66AF-ADF65CFBE62F}"/>
                </a:ext>
              </a:extLst>
            </p:cNvPr>
            <p:cNvSpPr/>
            <p:nvPr/>
          </p:nvSpPr>
          <p:spPr>
            <a:xfrm>
              <a:off x="6029366" y="3371852"/>
              <a:ext cx="49880" cy="40966"/>
            </a:xfrm>
            <a:custGeom>
              <a:avLst/>
              <a:gdLst>
                <a:gd name="connsiteX0" fmla="*/ 47869 w 49880"/>
                <a:gd name="connsiteY0" fmla="*/ 10570 h 40966"/>
                <a:gd name="connsiteX1" fmla="*/ 244 w 49880"/>
                <a:gd name="connsiteY1" fmla="*/ 20381 h 40966"/>
                <a:gd name="connsiteX2" fmla="*/ 47869 w 49880"/>
                <a:gd name="connsiteY2" fmla="*/ 10570 h 40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9880" h="40966">
                  <a:moveTo>
                    <a:pt x="47869" y="10570"/>
                  </a:moveTo>
                  <a:cubicBezTo>
                    <a:pt x="43392" y="-1241"/>
                    <a:pt x="5007" y="-9052"/>
                    <a:pt x="244" y="20381"/>
                  </a:cubicBezTo>
                  <a:cubicBezTo>
                    <a:pt x="-4518" y="49813"/>
                    <a:pt x="62157" y="48670"/>
                    <a:pt x="47869" y="1057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837" name="Freeform: Shape 836">
              <a:extLst>
                <a:ext uri="{FF2B5EF4-FFF2-40B4-BE49-F238E27FC236}">
                  <a16:creationId xmlns:a16="http://schemas.microsoft.com/office/drawing/2014/main" id="{05C7C416-EF4F-1B28-2598-29976B9C1BDA}"/>
                </a:ext>
              </a:extLst>
            </p:cNvPr>
            <p:cNvSpPr/>
            <p:nvPr/>
          </p:nvSpPr>
          <p:spPr>
            <a:xfrm>
              <a:off x="6049377" y="3448519"/>
              <a:ext cx="34625" cy="35911"/>
            </a:xfrm>
            <a:custGeom>
              <a:avLst/>
              <a:gdLst>
                <a:gd name="connsiteX0" fmla="*/ 24238 w 34625"/>
                <a:gd name="connsiteY0" fmla="*/ 579 h 35911"/>
                <a:gd name="connsiteX1" fmla="*/ 4903 w 34625"/>
                <a:gd name="connsiteY1" fmla="*/ 32773 h 35911"/>
                <a:gd name="connsiteX2" fmla="*/ 24238 w 34625"/>
                <a:gd name="connsiteY2" fmla="*/ 579 h 359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4625" h="35911">
                  <a:moveTo>
                    <a:pt x="24238" y="579"/>
                  </a:moveTo>
                  <a:cubicBezTo>
                    <a:pt x="15856" y="-3993"/>
                    <a:pt x="-10909" y="19629"/>
                    <a:pt x="4903" y="32773"/>
                  </a:cubicBezTo>
                  <a:cubicBezTo>
                    <a:pt x="20714" y="45822"/>
                    <a:pt x="50432" y="14866"/>
                    <a:pt x="24238" y="57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</p:grpSp>
      <p:grpSp>
        <p:nvGrpSpPr>
          <p:cNvPr id="839" name="Graphic 837">
            <a:extLst>
              <a:ext uri="{FF2B5EF4-FFF2-40B4-BE49-F238E27FC236}">
                <a16:creationId xmlns:a16="http://schemas.microsoft.com/office/drawing/2014/main" id="{7312BA2F-0CF4-60DA-774E-B8E2F1FC0E36}"/>
              </a:ext>
            </a:extLst>
          </p:cNvPr>
          <p:cNvGrpSpPr/>
          <p:nvPr/>
        </p:nvGrpSpPr>
        <p:grpSpPr>
          <a:xfrm>
            <a:off x="9259116" y="2950678"/>
            <a:ext cx="1331790" cy="1278068"/>
            <a:chOff x="5681545" y="3195637"/>
            <a:chExt cx="2191520" cy="2054559"/>
          </a:xfrm>
        </p:grpSpPr>
        <p:grpSp>
          <p:nvGrpSpPr>
            <p:cNvPr id="840" name="Graphic 837">
              <a:extLst>
                <a:ext uri="{FF2B5EF4-FFF2-40B4-BE49-F238E27FC236}">
                  <a16:creationId xmlns:a16="http://schemas.microsoft.com/office/drawing/2014/main" id="{2B019590-CC33-AD0E-DCB7-DEDA1CF5EB98}"/>
                </a:ext>
              </a:extLst>
            </p:cNvPr>
            <p:cNvGrpSpPr/>
            <p:nvPr/>
          </p:nvGrpSpPr>
          <p:grpSpPr>
            <a:xfrm>
              <a:off x="6845610" y="3195637"/>
              <a:ext cx="1027455" cy="1424085"/>
              <a:chOff x="6845610" y="3195637"/>
              <a:chExt cx="1027455" cy="1424085"/>
            </a:xfrm>
          </p:grpSpPr>
          <p:sp>
            <p:nvSpPr>
              <p:cNvPr id="841" name="Freeform: Shape 840">
                <a:extLst>
                  <a:ext uri="{FF2B5EF4-FFF2-40B4-BE49-F238E27FC236}">
                    <a16:creationId xmlns:a16="http://schemas.microsoft.com/office/drawing/2014/main" id="{7979B98B-A9FE-5128-3AE0-3699AF43DED3}"/>
                  </a:ext>
                </a:extLst>
              </p:cNvPr>
              <p:cNvSpPr/>
              <p:nvPr/>
            </p:nvSpPr>
            <p:spPr>
              <a:xfrm>
                <a:off x="6929729" y="3341583"/>
                <a:ext cx="943335" cy="1278138"/>
              </a:xfrm>
              <a:custGeom>
                <a:avLst/>
                <a:gdLst>
                  <a:gd name="connsiteX0" fmla="*/ 939035 w 943335"/>
                  <a:gd name="connsiteY0" fmla="*/ 860541 h 1278138"/>
                  <a:gd name="connsiteX1" fmla="*/ 909593 w 943335"/>
                  <a:gd name="connsiteY1" fmla="*/ 232169 h 1278138"/>
                  <a:gd name="connsiteX2" fmla="*/ 907490 w 943335"/>
                  <a:gd name="connsiteY2" fmla="*/ 191371 h 1278138"/>
                  <a:gd name="connsiteX3" fmla="*/ 898658 w 943335"/>
                  <a:gd name="connsiteY3" fmla="*/ 0 h 1278138"/>
                  <a:gd name="connsiteX4" fmla="*/ 246312 w 943335"/>
                  <a:gd name="connsiteY4" fmla="*/ 234272 h 1278138"/>
                  <a:gd name="connsiteX5" fmla="*/ 254724 w 943335"/>
                  <a:gd name="connsiteY5" fmla="*/ 417232 h 1278138"/>
                  <a:gd name="connsiteX6" fmla="*/ 257248 w 943335"/>
                  <a:gd name="connsiteY6" fmla="*/ 466442 h 1278138"/>
                  <a:gd name="connsiteX7" fmla="*/ 279539 w 943335"/>
                  <a:gd name="connsiteY7" fmla="*/ 936248 h 1278138"/>
                  <a:gd name="connsiteX8" fmla="*/ 74709 w 943335"/>
                  <a:gd name="connsiteY8" fmla="*/ 981252 h 1278138"/>
                  <a:gd name="connsiteX9" fmla="*/ 34752 w 943335"/>
                  <a:gd name="connsiteY9" fmla="*/ 1231507 h 1278138"/>
                  <a:gd name="connsiteX10" fmla="*/ 287951 w 943335"/>
                  <a:gd name="connsiteY10" fmla="*/ 1220992 h 1278138"/>
                  <a:gd name="connsiteX11" fmla="*/ 353144 w 943335"/>
                  <a:gd name="connsiteY11" fmla="*/ 1011955 h 1278138"/>
                  <a:gd name="connsiteX12" fmla="*/ 327487 w 943335"/>
                  <a:gd name="connsiteY12" fmla="*/ 465600 h 1278138"/>
                  <a:gd name="connsiteX13" fmla="*/ 843139 w 943335"/>
                  <a:gd name="connsiteY13" fmla="*/ 287267 h 1278138"/>
                  <a:gd name="connsiteX14" fmla="*/ 865851 w 943335"/>
                  <a:gd name="connsiteY14" fmla="*/ 768430 h 1278138"/>
                  <a:gd name="connsiteX15" fmla="*/ 656394 w 943335"/>
                  <a:gd name="connsiteY15" fmla="*/ 811331 h 1278138"/>
                  <a:gd name="connsiteX16" fmla="*/ 616437 w 943335"/>
                  <a:gd name="connsiteY16" fmla="*/ 1061586 h 1278138"/>
                  <a:gd name="connsiteX17" fmla="*/ 869636 w 943335"/>
                  <a:gd name="connsiteY17" fmla="*/ 1051071 h 1278138"/>
                  <a:gd name="connsiteX18" fmla="*/ 939035 w 943335"/>
                  <a:gd name="connsiteY18" fmla="*/ 860541 h 12781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943335" h="1278138">
                    <a:moveTo>
                      <a:pt x="939035" y="860541"/>
                    </a:moveTo>
                    <a:lnTo>
                      <a:pt x="909593" y="232169"/>
                    </a:lnTo>
                    <a:lnTo>
                      <a:pt x="907490" y="191371"/>
                    </a:lnTo>
                    <a:lnTo>
                      <a:pt x="898658" y="0"/>
                    </a:lnTo>
                    <a:lnTo>
                      <a:pt x="246312" y="234272"/>
                    </a:lnTo>
                    <a:lnTo>
                      <a:pt x="254724" y="417232"/>
                    </a:lnTo>
                    <a:lnTo>
                      <a:pt x="257248" y="466442"/>
                    </a:lnTo>
                    <a:lnTo>
                      <a:pt x="279539" y="936248"/>
                    </a:lnTo>
                    <a:cubicBezTo>
                      <a:pt x="218553" y="910171"/>
                      <a:pt x="136957" y="925733"/>
                      <a:pt x="74709" y="981252"/>
                    </a:cubicBezTo>
                    <a:cubicBezTo>
                      <a:pt x="-6466" y="1053174"/>
                      <a:pt x="-24131" y="1165473"/>
                      <a:pt x="34752" y="1231507"/>
                    </a:cubicBezTo>
                    <a:cubicBezTo>
                      <a:pt x="93636" y="1297540"/>
                      <a:pt x="207197" y="1292914"/>
                      <a:pt x="287951" y="1220992"/>
                    </a:cubicBezTo>
                    <a:cubicBezTo>
                      <a:pt x="353564" y="1162529"/>
                      <a:pt x="377959" y="1077568"/>
                      <a:pt x="353144" y="1011955"/>
                    </a:cubicBezTo>
                    <a:lnTo>
                      <a:pt x="327487" y="465600"/>
                    </a:lnTo>
                    <a:lnTo>
                      <a:pt x="843139" y="287267"/>
                    </a:lnTo>
                    <a:lnTo>
                      <a:pt x="865851" y="768430"/>
                    </a:lnTo>
                    <a:cubicBezTo>
                      <a:pt x="804444" y="739829"/>
                      <a:pt x="720324" y="754550"/>
                      <a:pt x="656394" y="811331"/>
                    </a:cubicBezTo>
                    <a:cubicBezTo>
                      <a:pt x="575219" y="883253"/>
                      <a:pt x="557554" y="995552"/>
                      <a:pt x="616437" y="1061586"/>
                    </a:cubicBezTo>
                    <a:cubicBezTo>
                      <a:pt x="675321" y="1127619"/>
                      <a:pt x="788882" y="1122993"/>
                      <a:pt x="869636" y="1051071"/>
                    </a:cubicBezTo>
                    <a:cubicBezTo>
                      <a:pt x="928940" y="998076"/>
                      <a:pt x="954176" y="922789"/>
                      <a:pt x="939035" y="860541"/>
                    </a:cubicBezTo>
                    <a:close/>
                  </a:path>
                </a:pathLst>
              </a:custGeom>
              <a:solidFill>
                <a:srgbClr val="DC755A">
                  <a:alpha val="43000"/>
                </a:srgbClr>
              </a:solidFill>
              <a:ln w="4204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Cordia New" panose="020B0304020202020204" pitchFamily="34" charset="-34"/>
                </a:endParaRPr>
              </a:p>
            </p:txBody>
          </p:sp>
          <p:sp>
            <p:nvSpPr>
              <p:cNvPr id="842" name="Freeform: Shape 841">
                <a:extLst>
                  <a:ext uri="{FF2B5EF4-FFF2-40B4-BE49-F238E27FC236}">
                    <a16:creationId xmlns:a16="http://schemas.microsoft.com/office/drawing/2014/main" id="{0C3369F5-F8B3-43C1-7714-30AF45BB2DD0}"/>
                  </a:ext>
                </a:extLst>
              </p:cNvPr>
              <p:cNvSpPr/>
              <p:nvPr/>
            </p:nvSpPr>
            <p:spPr>
              <a:xfrm>
                <a:off x="6845610" y="3195637"/>
                <a:ext cx="943329" cy="1278138"/>
              </a:xfrm>
              <a:custGeom>
                <a:avLst/>
                <a:gdLst>
                  <a:gd name="connsiteX0" fmla="*/ 939035 w 943329"/>
                  <a:gd name="connsiteY0" fmla="*/ 860540 h 1278138"/>
                  <a:gd name="connsiteX1" fmla="*/ 909593 w 943329"/>
                  <a:gd name="connsiteY1" fmla="*/ 232169 h 1278138"/>
                  <a:gd name="connsiteX2" fmla="*/ 907490 w 943329"/>
                  <a:gd name="connsiteY2" fmla="*/ 191371 h 1278138"/>
                  <a:gd name="connsiteX3" fmla="*/ 898658 w 943329"/>
                  <a:gd name="connsiteY3" fmla="*/ 0 h 1278138"/>
                  <a:gd name="connsiteX4" fmla="*/ 246312 w 943329"/>
                  <a:gd name="connsiteY4" fmla="*/ 234272 h 1278138"/>
                  <a:gd name="connsiteX5" fmla="*/ 254724 w 943329"/>
                  <a:gd name="connsiteY5" fmla="*/ 417232 h 1278138"/>
                  <a:gd name="connsiteX6" fmla="*/ 257248 w 943329"/>
                  <a:gd name="connsiteY6" fmla="*/ 466442 h 1278138"/>
                  <a:gd name="connsiteX7" fmla="*/ 279539 w 943329"/>
                  <a:gd name="connsiteY7" fmla="*/ 936248 h 1278138"/>
                  <a:gd name="connsiteX8" fmla="*/ 74709 w 943329"/>
                  <a:gd name="connsiteY8" fmla="*/ 981252 h 1278138"/>
                  <a:gd name="connsiteX9" fmla="*/ 34752 w 943329"/>
                  <a:gd name="connsiteY9" fmla="*/ 1231507 h 1278138"/>
                  <a:gd name="connsiteX10" fmla="*/ 287951 w 943329"/>
                  <a:gd name="connsiteY10" fmla="*/ 1220992 h 1278138"/>
                  <a:gd name="connsiteX11" fmla="*/ 353144 w 943329"/>
                  <a:gd name="connsiteY11" fmla="*/ 1011955 h 1278138"/>
                  <a:gd name="connsiteX12" fmla="*/ 327487 w 943329"/>
                  <a:gd name="connsiteY12" fmla="*/ 465600 h 1278138"/>
                  <a:gd name="connsiteX13" fmla="*/ 842298 w 943329"/>
                  <a:gd name="connsiteY13" fmla="*/ 288109 h 1278138"/>
                  <a:gd name="connsiteX14" fmla="*/ 865010 w 943329"/>
                  <a:gd name="connsiteY14" fmla="*/ 769271 h 1278138"/>
                  <a:gd name="connsiteX15" fmla="*/ 655553 w 943329"/>
                  <a:gd name="connsiteY15" fmla="*/ 812172 h 1278138"/>
                  <a:gd name="connsiteX16" fmla="*/ 615596 w 943329"/>
                  <a:gd name="connsiteY16" fmla="*/ 1062427 h 1278138"/>
                  <a:gd name="connsiteX17" fmla="*/ 868795 w 943329"/>
                  <a:gd name="connsiteY17" fmla="*/ 1051912 h 1278138"/>
                  <a:gd name="connsiteX18" fmla="*/ 939035 w 943329"/>
                  <a:gd name="connsiteY18" fmla="*/ 860540 h 12781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943329" h="1278138">
                    <a:moveTo>
                      <a:pt x="939035" y="860540"/>
                    </a:moveTo>
                    <a:lnTo>
                      <a:pt x="909593" y="232169"/>
                    </a:lnTo>
                    <a:lnTo>
                      <a:pt x="907490" y="191371"/>
                    </a:lnTo>
                    <a:lnTo>
                      <a:pt x="898658" y="0"/>
                    </a:lnTo>
                    <a:lnTo>
                      <a:pt x="246312" y="234272"/>
                    </a:lnTo>
                    <a:lnTo>
                      <a:pt x="254724" y="417232"/>
                    </a:lnTo>
                    <a:lnTo>
                      <a:pt x="257248" y="466442"/>
                    </a:lnTo>
                    <a:lnTo>
                      <a:pt x="279539" y="936248"/>
                    </a:lnTo>
                    <a:cubicBezTo>
                      <a:pt x="218553" y="910171"/>
                      <a:pt x="136957" y="925733"/>
                      <a:pt x="74709" y="981252"/>
                    </a:cubicBezTo>
                    <a:cubicBezTo>
                      <a:pt x="-6466" y="1053174"/>
                      <a:pt x="-24131" y="1165473"/>
                      <a:pt x="34752" y="1231507"/>
                    </a:cubicBezTo>
                    <a:cubicBezTo>
                      <a:pt x="93636" y="1297540"/>
                      <a:pt x="207197" y="1292914"/>
                      <a:pt x="287951" y="1220992"/>
                    </a:cubicBezTo>
                    <a:cubicBezTo>
                      <a:pt x="353564" y="1162529"/>
                      <a:pt x="377959" y="1077568"/>
                      <a:pt x="353144" y="1011955"/>
                    </a:cubicBezTo>
                    <a:lnTo>
                      <a:pt x="327487" y="465600"/>
                    </a:lnTo>
                    <a:lnTo>
                      <a:pt x="842298" y="288109"/>
                    </a:lnTo>
                    <a:lnTo>
                      <a:pt x="865010" y="769271"/>
                    </a:lnTo>
                    <a:cubicBezTo>
                      <a:pt x="803603" y="740671"/>
                      <a:pt x="719483" y="755391"/>
                      <a:pt x="655553" y="812172"/>
                    </a:cubicBezTo>
                    <a:cubicBezTo>
                      <a:pt x="574378" y="884094"/>
                      <a:pt x="556712" y="996393"/>
                      <a:pt x="615596" y="1062427"/>
                    </a:cubicBezTo>
                    <a:cubicBezTo>
                      <a:pt x="674479" y="1128461"/>
                      <a:pt x="788041" y="1123834"/>
                      <a:pt x="868795" y="1051912"/>
                    </a:cubicBezTo>
                    <a:cubicBezTo>
                      <a:pt x="928940" y="998496"/>
                      <a:pt x="954176" y="923209"/>
                      <a:pt x="939035" y="860540"/>
                    </a:cubicBezTo>
                    <a:close/>
                  </a:path>
                </a:pathLst>
              </a:custGeom>
              <a:solidFill>
                <a:srgbClr val="D75903"/>
              </a:solidFill>
              <a:ln w="4204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Cordia New" panose="020B0304020202020204" pitchFamily="34" charset="-34"/>
                </a:endParaRPr>
              </a:p>
            </p:txBody>
          </p:sp>
        </p:grpSp>
        <p:grpSp>
          <p:nvGrpSpPr>
            <p:cNvPr id="843" name="Graphic 837">
              <a:extLst>
                <a:ext uri="{FF2B5EF4-FFF2-40B4-BE49-F238E27FC236}">
                  <a16:creationId xmlns:a16="http://schemas.microsoft.com/office/drawing/2014/main" id="{6DD24A9B-BB40-649B-9735-F99318A0592D}"/>
                </a:ext>
              </a:extLst>
            </p:cNvPr>
            <p:cNvGrpSpPr/>
            <p:nvPr/>
          </p:nvGrpSpPr>
          <p:grpSpPr>
            <a:xfrm>
              <a:off x="5681545" y="3873218"/>
              <a:ext cx="837945" cy="1376978"/>
              <a:chOff x="5681545" y="3873218"/>
              <a:chExt cx="837945" cy="1376978"/>
            </a:xfrm>
          </p:grpSpPr>
          <p:sp>
            <p:nvSpPr>
              <p:cNvPr id="844" name="Freeform: Shape 843">
                <a:extLst>
                  <a:ext uri="{FF2B5EF4-FFF2-40B4-BE49-F238E27FC236}">
                    <a16:creationId xmlns:a16="http://schemas.microsoft.com/office/drawing/2014/main" id="{7D04859C-03DC-F12E-9D58-16865DAF479E}"/>
                  </a:ext>
                </a:extLst>
              </p:cNvPr>
              <p:cNvSpPr/>
              <p:nvPr/>
            </p:nvSpPr>
            <p:spPr>
              <a:xfrm>
                <a:off x="5765690" y="4018744"/>
                <a:ext cx="753799" cy="1231452"/>
              </a:xfrm>
              <a:custGeom>
                <a:avLst/>
                <a:gdLst>
                  <a:gd name="connsiteX0" fmla="*/ 34579 w 753799"/>
                  <a:gd name="connsiteY0" fmla="*/ 1184821 h 1231452"/>
                  <a:gd name="connsiteX1" fmla="*/ 287779 w 753799"/>
                  <a:gd name="connsiteY1" fmla="*/ 1174306 h 1231452"/>
                  <a:gd name="connsiteX2" fmla="*/ 352971 w 753799"/>
                  <a:gd name="connsiteY2" fmla="*/ 965269 h 1231452"/>
                  <a:gd name="connsiteX3" fmla="*/ 327735 w 753799"/>
                  <a:gd name="connsiteY3" fmla="*/ 418914 h 1231452"/>
                  <a:gd name="connsiteX4" fmla="*/ 753800 w 753799"/>
                  <a:gd name="connsiteY4" fmla="*/ 266238 h 1231452"/>
                  <a:gd name="connsiteX5" fmla="*/ 751276 w 753799"/>
                  <a:gd name="connsiteY5" fmla="*/ 0 h 1231452"/>
                  <a:gd name="connsiteX6" fmla="*/ 246981 w 753799"/>
                  <a:gd name="connsiteY6" fmla="*/ 187165 h 1231452"/>
                  <a:gd name="connsiteX7" fmla="*/ 255393 w 753799"/>
                  <a:gd name="connsiteY7" fmla="*/ 370125 h 1231452"/>
                  <a:gd name="connsiteX8" fmla="*/ 257916 w 753799"/>
                  <a:gd name="connsiteY8" fmla="*/ 419335 h 1231452"/>
                  <a:gd name="connsiteX9" fmla="*/ 280208 w 753799"/>
                  <a:gd name="connsiteY9" fmla="*/ 889141 h 1231452"/>
                  <a:gd name="connsiteX10" fmla="*/ 75377 w 753799"/>
                  <a:gd name="connsiteY10" fmla="*/ 934145 h 1231452"/>
                  <a:gd name="connsiteX11" fmla="*/ 34579 w 753799"/>
                  <a:gd name="connsiteY11" fmla="*/ 1184821 h 12314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53799" h="1231452">
                    <a:moveTo>
                      <a:pt x="34579" y="1184821"/>
                    </a:moveTo>
                    <a:cubicBezTo>
                      <a:pt x="93463" y="1250854"/>
                      <a:pt x="207024" y="1246228"/>
                      <a:pt x="287779" y="1174306"/>
                    </a:cubicBezTo>
                    <a:cubicBezTo>
                      <a:pt x="353812" y="1115843"/>
                      <a:pt x="377786" y="1030882"/>
                      <a:pt x="352971" y="965269"/>
                    </a:cubicBezTo>
                    <a:lnTo>
                      <a:pt x="327735" y="418914"/>
                    </a:lnTo>
                    <a:lnTo>
                      <a:pt x="753800" y="266238"/>
                    </a:lnTo>
                    <a:lnTo>
                      <a:pt x="751276" y="0"/>
                    </a:lnTo>
                    <a:lnTo>
                      <a:pt x="246981" y="187165"/>
                    </a:lnTo>
                    <a:lnTo>
                      <a:pt x="255393" y="370125"/>
                    </a:lnTo>
                    <a:lnTo>
                      <a:pt x="257916" y="419335"/>
                    </a:lnTo>
                    <a:lnTo>
                      <a:pt x="280208" y="889141"/>
                    </a:lnTo>
                    <a:cubicBezTo>
                      <a:pt x="219221" y="863064"/>
                      <a:pt x="137626" y="878626"/>
                      <a:pt x="75377" y="934145"/>
                    </a:cubicBezTo>
                    <a:cubicBezTo>
                      <a:pt x="-6218" y="1006488"/>
                      <a:pt x="-24304" y="1118366"/>
                      <a:pt x="34579" y="1184821"/>
                    </a:cubicBezTo>
                    <a:close/>
                  </a:path>
                </a:pathLst>
              </a:custGeom>
              <a:solidFill>
                <a:srgbClr val="DC755A">
                  <a:alpha val="43000"/>
                </a:srgbClr>
              </a:solidFill>
              <a:ln w="4204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Cordia New" panose="020B0304020202020204" pitchFamily="34" charset="-34"/>
                </a:endParaRPr>
              </a:p>
            </p:txBody>
          </p:sp>
          <p:sp>
            <p:nvSpPr>
              <p:cNvPr id="845" name="Freeform: Shape 844">
                <a:extLst>
                  <a:ext uri="{FF2B5EF4-FFF2-40B4-BE49-F238E27FC236}">
                    <a16:creationId xmlns:a16="http://schemas.microsoft.com/office/drawing/2014/main" id="{26865D3D-1549-2A40-F6B0-4F6C418C9800}"/>
                  </a:ext>
                </a:extLst>
              </p:cNvPr>
              <p:cNvSpPr/>
              <p:nvPr/>
            </p:nvSpPr>
            <p:spPr>
              <a:xfrm>
                <a:off x="5681545" y="3873218"/>
                <a:ext cx="753825" cy="1231031"/>
              </a:xfrm>
              <a:custGeom>
                <a:avLst/>
                <a:gdLst>
                  <a:gd name="connsiteX0" fmla="*/ 34606 w 753825"/>
                  <a:gd name="connsiteY0" fmla="*/ 1184400 h 1231031"/>
                  <a:gd name="connsiteX1" fmla="*/ 287805 w 753825"/>
                  <a:gd name="connsiteY1" fmla="*/ 1173885 h 1231031"/>
                  <a:gd name="connsiteX2" fmla="*/ 352997 w 753825"/>
                  <a:gd name="connsiteY2" fmla="*/ 964848 h 1231031"/>
                  <a:gd name="connsiteX3" fmla="*/ 327761 w 753825"/>
                  <a:gd name="connsiteY3" fmla="*/ 418914 h 1231031"/>
                  <a:gd name="connsiteX4" fmla="*/ 753826 w 753825"/>
                  <a:gd name="connsiteY4" fmla="*/ 266238 h 1231031"/>
                  <a:gd name="connsiteX5" fmla="*/ 751302 w 753825"/>
                  <a:gd name="connsiteY5" fmla="*/ 0 h 1231031"/>
                  <a:gd name="connsiteX6" fmla="*/ 247007 w 753825"/>
                  <a:gd name="connsiteY6" fmla="*/ 186745 h 1231031"/>
                  <a:gd name="connsiteX7" fmla="*/ 255419 w 753825"/>
                  <a:gd name="connsiteY7" fmla="*/ 369704 h 1231031"/>
                  <a:gd name="connsiteX8" fmla="*/ 257942 w 753825"/>
                  <a:gd name="connsiteY8" fmla="*/ 418914 h 1231031"/>
                  <a:gd name="connsiteX9" fmla="*/ 280234 w 753825"/>
                  <a:gd name="connsiteY9" fmla="*/ 888721 h 1231031"/>
                  <a:gd name="connsiteX10" fmla="*/ 74983 w 753825"/>
                  <a:gd name="connsiteY10" fmla="*/ 934145 h 1231031"/>
                  <a:gd name="connsiteX11" fmla="*/ 34606 w 753825"/>
                  <a:gd name="connsiteY11" fmla="*/ 1184400 h 12310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53825" h="1231031">
                    <a:moveTo>
                      <a:pt x="34606" y="1184400"/>
                    </a:moveTo>
                    <a:cubicBezTo>
                      <a:pt x="93489" y="1250434"/>
                      <a:pt x="207050" y="1245807"/>
                      <a:pt x="287805" y="1173885"/>
                    </a:cubicBezTo>
                    <a:cubicBezTo>
                      <a:pt x="353838" y="1115422"/>
                      <a:pt x="377812" y="1030462"/>
                      <a:pt x="352997" y="964848"/>
                    </a:cubicBezTo>
                    <a:lnTo>
                      <a:pt x="327761" y="418914"/>
                    </a:lnTo>
                    <a:lnTo>
                      <a:pt x="753826" y="266238"/>
                    </a:lnTo>
                    <a:lnTo>
                      <a:pt x="751302" y="0"/>
                    </a:lnTo>
                    <a:lnTo>
                      <a:pt x="247007" y="186745"/>
                    </a:lnTo>
                    <a:lnTo>
                      <a:pt x="255419" y="369704"/>
                    </a:lnTo>
                    <a:lnTo>
                      <a:pt x="257942" y="418914"/>
                    </a:lnTo>
                    <a:lnTo>
                      <a:pt x="280234" y="888721"/>
                    </a:lnTo>
                    <a:cubicBezTo>
                      <a:pt x="218827" y="863064"/>
                      <a:pt x="137231" y="878626"/>
                      <a:pt x="74983" y="934145"/>
                    </a:cubicBezTo>
                    <a:cubicBezTo>
                      <a:pt x="-6192" y="1006067"/>
                      <a:pt x="-24278" y="1118366"/>
                      <a:pt x="34606" y="1184400"/>
                    </a:cubicBezTo>
                    <a:close/>
                  </a:path>
                </a:pathLst>
              </a:custGeom>
              <a:solidFill>
                <a:srgbClr val="D75903"/>
              </a:solidFill>
              <a:ln w="4204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Cordia New" panose="020B0304020202020204" pitchFamily="34" charset="-34"/>
                </a:endParaRPr>
              </a:p>
            </p:txBody>
          </p:sp>
        </p:grpSp>
      </p:grpSp>
      <p:grpSp>
        <p:nvGrpSpPr>
          <p:cNvPr id="894" name="Group 893">
            <a:extLst>
              <a:ext uri="{FF2B5EF4-FFF2-40B4-BE49-F238E27FC236}">
                <a16:creationId xmlns:a16="http://schemas.microsoft.com/office/drawing/2014/main" id="{DE52F5DD-7E7E-6A41-3C4D-BE7613BE1B46}"/>
              </a:ext>
            </a:extLst>
          </p:cNvPr>
          <p:cNvGrpSpPr/>
          <p:nvPr/>
        </p:nvGrpSpPr>
        <p:grpSpPr>
          <a:xfrm>
            <a:off x="-403128" y="371217"/>
            <a:ext cx="1452629" cy="1067444"/>
            <a:chOff x="-403127" y="371217"/>
            <a:chExt cx="1204344" cy="852926"/>
          </a:xfrm>
        </p:grpSpPr>
        <p:grpSp>
          <p:nvGrpSpPr>
            <p:cNvPr id="886" name="Graphic 876">
              <a:extLst>
                <a:ext uri="{FF2B5EF4-FFF2-40B4-BE49-F238E27FC236}">
                  <a16:creationId xmlns:a16="http://schemas.microsoft.com/office/drawing/2014/main" id="{3980378C-EB5D-FC9E-75B7-4EC23BC71D78}"/>
                </a:ext>
              </a:extLst>
            </p:cNvPr>
            <p:cNvGrpSpPr/>
            <p:nvPr/>
          </p:nvGrpSpPr>
          <p:grpSpPr>
            <a:xfrm flipH="1">
              <a:off x="-403127" y="400231"/>
              <a:ext cx="1182052" cy="823912"/>
              <a:chOff x="-380835" y="371217"/>
              <a:chExt cx="1182052" cy="823912"/>
            </a:xfrm>
            <a:solidFill>
              <a:schemeClr val="bg2">
                <a:lumMod val="50000"/>
              </a:schemeClr>
            </a:solidFill>
          </p:grpSpPr>
          <p:grpSp>
            <p:nvGrpSpPr>
              <p:cNvPr id="887" name="Graphic 876">
                <a:extLst>
                  <a:ext uri="{FF2B5EF4-FFF2-40B4-BE49-F238E27FC236}">
                    <a16:creationId xmlns:a16="http://schemas.microsoft.com/office/drawing/2014/main" id="{2E2F6DD1-7B08-5495-FAF2-F31439F1EF95}"/>
                  </a:ext>
                </a:extLst>
              </p:cNvPr>
              <p:cNvGrpSpPr/>
              <p:nvPr/>
            </p:nvGrpSpPr>
            <p:grpSpPr>
              <a:xfrm>
                <a:off x="-276917" y="371217"/>
                <a:ext cx="1078134" cy="565413"/>
                <a:chOff x="-276917" y="371217"/>
                <a:chExt cx="1078134" cy="565413"/>
              </a:xfrm>
              <a:grpFill/>
            </p:grpSpPr>
            <p:sp>
              <p:nvSpPr>
                <p:cNvPr id="891" name="Freeform: Shape 890">
                  <a:extLst>
                    <a:ext uri="{FF2B5EF4-FFF2-40B4-BE49-F238E27FC236}">
                      <a16:creationId xmlns:a16="http://schemas.microsoft.com/office/drawing/2014/main" id="{D345F1FF-5371-435B-E951-226901EF2EF9}"/>
                    </a:ext>
                  </a:extLst>
                </p:cNvPr>
                <p:cNvSpPr/>
                <p:nvPr/>
              </p:nvSpPr>
              <p:spPr>
                <a:xfrm>
                  <a:off x="-3264" y="496851"/>
                  <a:ext cx="599598" cy="439778"/>
                </a:xfrm>
                <a:custGeom>
                  <a:avLst/>
                  <a:gdLst>
                    <a:gd name="connsiteX0" fmla="*/ 510254 w 599598"/>
                    <a:gd name="connsiteY0" fmla="*/ 0 h 439778"/>
                    <a:gd name="connsiteX1" fmla="*/ 0 w 599598"/>
                    <a:gd name="connsiteY1" fmla="*/ 174403 h 439778"/>
                    <a:gd name="connsiteX2" fmla="*/ 90106 w 599598"/>
                    <a:gd name="connsiteY2" fmla="*/ 434054 h 439778"/>
                    <a:gd name="connsiteX3" fmla="*/ 599599 w 599598"/>
                    <a:gd name="connsiteY3" fmla="*/ 257270 h 439778"/>
                    <a:gd name="connsiteX4" fmla="*/ 510254 w 599598"/>
                    <a:gd name="connsiteY4" fmla="*/ 0 h 4397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99598" h="439778">
                      <a:moveTo>
                        <a:pt x="510254" y="0"/>
                      </a:moveTo>
                      <a:lnTo>
                        <a:pt x="0" y="174403"/>
                      </a:lnTo>
                      <a:lnTo>
                        <a:pt x="90106" y="434054"/>
                      </a:lnTo>
                      <a:cubicBezTo>
                        <a:pt x="278511" y="460439"/>
                        <a:pt x="468059" y="394621"/>
                        <a:pt x="599599" y="257270"/>
                      </a:cubicBezTo>
                      <a:lnTo>
                        <a:pt x="510254" y="0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Cordia New" panose="020B0304020202020204" pitchFamily="34" charset="-34"/>
                  </a:endParaRPr>
                </a:p>
              </p:txBody>
            </p:sp>
            <p:sp>
              <p:nvSpPr>
                <p:cNvPr id="892" name="Freeform: Shape 891">
                  <a:extLst>
                    <a:ext uri="{FF2B5EF4-FFF2-40B4-BE49-F238E27FC236}">
                      <a16:creationId xmlns:a16="http://schemas.microsoft.com/office/drawing/2014/main" id="{755461E1-CF88-F7E7-7AE6-0E34948C41CE}"/>
                    </a:ext>
                  </a:extLst>
                </p:cNvPr>
                <p:cNvSpPr/>
                <p:nvPr/>
              </p:nvSpPr>
              <p:spPr>
                <a:xfrm>
                  <a:off x="-276917" y="371217"/>
                  <a:ext cx="1078134" cy="458057"/>
                </a:xfrm>
                <a:custGeom>
                  <a:avLst/>
                  <a:gdLst>
                    <a:gd name="connsiteX0" fmla="*/ 1078135 w 1078134"/>
                    <a:gd name="connsiteY0" fmla="*/ 41910 h 458057"/>
                    <a:gd name="connsiteX1" fmla="*/ 618554 w 1078134"/>
                    <a:gd name="connsiteY1" fmla="*/ 458057 h 458057"/>
                    <a:gd name="connsiteX2" fmla="*/ 0 w 1078134"/>
                    <a:gd name="connsiteY2" fmla="*/ 416147 h 458057"/>
                    <a:gd name="connsiteX3" fmla="*/ 64294 w 1078134"/>
                    <a:gd name="connsiteY3" fmla="*/ 357950 h 458057"/>
                    <a:gd name="connsiteX4" fmla="*/ 98965 w 1078134"/>
                    <a:gd name="connsiteY4" fmla="*/ 326517 h 458057"/>
                    <a:gd name="connsiteX5" fmla="*/ 459581 w 1078134"/>
                    <a:gd name="connsiteY5" fmla="*/ 0 h 458057"/>
                    <a:gd name="connsiteX6" fmla="*/ 944975 w 1078134"/>
                    <a:gd name="connsiteY6" fmla="*/ 32957 h 458057"/>
                    <a:gd name="connsiteX7" fmla="*/ 991553 w 1078134"/>
                    <a:gd name="connsiteY7" fmla="*/ 36100 h 4580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078134" h="458057">
                      <a:moveTo>
                        <a:pt x="1078135" y="41910"/>
                      </a:moveTo>
                      <a:lnTo>
                        <a:pt x="618554" y="458057"/>
                      </a:lnTo>
                      <a:lnTo>
                        <a:pt x="0" y="416147"/>
                      </a:lnTo>
                      <a:lnTo>
                        <a:pt x="64294" y="357950"/>
                      </a:lnTo>
                      <a:lnTo>
                        <a:pt x="98965" y="326517"/>
                      </a:lnTo>
                      <a:lnTo>
                        <a:pt x="459581" y="0"/>
                      </a:lnTo>
                      <a:lnTo>
                        <a:pt x="944975" y="32957"/>
                      </a:lnTo>
                      <a:lnTo>
                        <a:pt x="991553" y="36100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Cordia New" panose="020B0304020202020204" pitchFamily="34" charset="-34"/>
                  </a:endParaRPr>
                </a:p>
              </p:txBody>
            </p:sp>
            <p:sp>
              <p:nvSpPr>
                <p:cNvPr id="893" name="Freeform: Shape 892">
                  <a:extLst>
                    <a:ext uri="{FF2B5EF4-FFF2-40B4-BE49-F238E27FC236}">
                      <a16:creationId xmlns:a16="http://schemas.microsoft.com/office/drawing/2014/main" id="{F0D17742-C763-E678-6F2C-55EA2E00A33C}"/>
                    </a:ext>
                  </a:extLst>
                </p:cNvPr>
                <p:cNvSpPr/>
                <p:nvPr/>
              </p:nvSpPr>
              <p:spPr>
                <a:xfrm>
                  <a:off x="-212623" y="371217"/>
                  <a:ext cx="927258" cy="393954"/>
                </a:xfrm>
                <a:custGeom>
                  <a:avLst/>
                  <a:gdLst>
                    <a:gd name="connsiteX0" fmla="*/ 927259 w 927258"/>
                    <a:gd name="connsiteY0" fmla="*/ 36100 h 393954"/>
                    <a:gd name="connsiteX1" fmla="*/ 531971 w 927258"/>
                    <a:gd name="connsiteY1" fmla="*/ 393954 h 393954"/>
                    <a:gd name="connsiteX2" fmla="*/ 0 w 927258"/>
                    <a:gd name="connsiteY2" fmla="*/ 357950 h 393954"/>
                    <a:gd name="connsiteX3" fmla="*/ 34671 w 927258"/>
                    <a:gd name="connsiteY3" fmla="*/ 326517 h 393954"/>
                    <a:gd name="connsiteX4" fmla="*/ 395288 w 927258"/>
                    <a:gd name="connsiteY4" fmla="*/ 0 h 393954"/>
                    <a:gd name="connsiteX5" fmla="*/ 880682 w 927258"/>
                    <a:gd name="connsiteY5" fmla="*/ 32957 h 3939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27258" h="393954">
                      <a:moveTo>
                        <a:pt x="927259" y="36100"/>
                      </a:moveTo>
                      <a:lnTo>
                        <a:pt x="531971" y="393954"/>
                      </a:lnTo>
                      <a:lnTo>
                        <a:pt x="0" y="357950"/>
                      </a:lnTo>
                      <a:lnTo>
                        <a:pt x="34671" y="326517"/>
                      </a:lnTo>
                      <a:lnTo>
                        <a:pt x="395288" y="0"/>
                      </a:lnTo>
                      <a:lnTo>
                        <a:pt x="880682" y="32957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Cordia New" panose="020B0304020202020204" pitchFamily="34" charset="-34"/>
                  </a:endParaRPr>
                </a:p>
              </p:txBody>
            </p:sp>
          </p:grpSp>
          <p:grpSp>
            <p:nvGrpSpPr>
              <p:cNvPr id="888" name="Graphic 876">
                <a:extLst>
                  <a:ext uri="{FF2B5EF4-FFF2-40B4-BE49-F238E27FC236}">
                    <a16:creationId xmlns:a16="http://schemas.microsoft.com/office/drawing/2014/main" id="{B0706708-5471-97F7-9988-BCE74CCFA843}"/>
                  </a:ext>
                </a:extLst>
              </p:cNvPr>
              <p:cNvGrpSpPr/>
              <p:nvPr/>
            </p:nvGrpSpPr>
            <p:grpSpPr>
              <a:xfrm>
                <a:off x="-380835" y="555811"/>
                <a:ext cx="644461" cy="639318"/>
                <a:chOff x="-380835" y="555811"/>
                <a:chExt cx="644461" cy="639318"/>
              </a:xfrm>
              <a:grpFill/>
            </p:grpSpPr>
            <p:sp>
              <p:nvSpPr>
                <p:cNvPr id="889" name="Freeform: Shape 888">
                  <a:extLst>
                    <a:ext uri="{FF2B5EF4-FFF2-40B4-BE49-F238E27FC236}">
                      <a16:creationId xmlns:a16="http://schemas.microsoft.com/office/drawing/2014/main" id="{9A7A6A77-1D01-2A77-AA05-2E01C48FE635}"/>
                    </a:ext>
                  </a:extLst>
                </p:cNvPr>
                <p:cNvSpPr/>
                <p:nvPr/>
              </p:nvSpPr>
              <p:spPr>
                <a:xfrm>
                  <a:off x="-321494" y="555811"/>
                  <a:ext cx="585120" cy="588168"/>
                </a:xfrm>
                <a:custGeom>
                  <a:avLst/>
                  <a:gdLst>
                    <a:gd name="connsiteX0" fmla="*/ 24956 w 585120"/>
                    <a:gd name="connsiteY0" fmla="*/ 588169 h 588168"/>
                    <a:gd name="connsiteX1" fmla="*/ 0 w 585120"/>
                    <a:gd name="connsiteY1" fmla="*/ 585883 h 588168"/>
                    <a:gd name="connsiteX2" fmla="*/ 32766 w 585120"/>
                    <a:gd name="connsiteY2" fmla="*/ 222790 h 588168"/>
                    <a:gd name="connsiteX3" fmla="*/ 575596 w 585120"/>
                    <a:gd name="connsiteY3" fmla="*/ 0 h 588168"/>
                    <a:gd name="connsiteX4" fmla="*/ 585121 w 585120"/>
                    <a:gd name="connsiteY4" fmla="*/ 23241 h 588168"/>
                    <a:gd name="connsiteX5" fmla="*/ 56388 w 585120"/>
                    <a:gd name="connsiteY5" fmla="*/ 240221 h 5881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85120" h="588168">
                      <a:moveTo>
                        <a:pt x="24956" y="588169"/>
                      </a:moveTo>
                      <a:lnTo>
                        <a:pt x="0" y="585883"/>
                      </a:lnTo>
                      <a:lnTo>
                        <a:pt x="32766" y="222790"/>
                      </a:lnTo>
                      <a:lnTo>
                        <a:pt x="575596" y="0"/>
                      </a:lnTo>
                      <a:lnTo>
                        <a:pt x="585121" y="23241"/>
                      </a:lnTo>
                      <a:lnTo>
                        <a:pt x="56388" y="240221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Cordia New" panose="020B0304020202020204" pitchFamily="34" charset="-34"/>
                  </a:endParaRPr>
                </a:p>
              </p:txBody>
            </p:sp>
            <p:sp>
              <p:nvSpPr>
                <p:cNvPr id="890" name="Freeform: Shape 889">
                  <a:extLst>
                    <a:ext uri="{FF2B5EF4-FFF2-40B4-BE49-F238E27FC236}">
                      <a16:creationId xmlns:a16="http://schemas.microsoft.com/office/drawing/2014/main" id="{93C72C89-B073-17E6-65AE-C341147A6CEC}"/>
                    </a:ext>
                  </a:extLst>
                </p:cNvPr>
                <p:cNvSpPr/>
                <p:nvPr/>
              </p:nvSpPr>
              <p:spPr>
                <a:xfrm>
                  <a:off x="-380835" y="1007010"/>
                  <a:ext cx="121695" cy="188118"/>
                </a:xfrm>
                <a:custGeom>
                  <a:avLst/>
                  <a:gdLst>
                    <a:gd name="connsiteX0" fmla="*/ 85058 w 121695"/>
                    <a:gd name="connsiteY0" fmla="*/ 1619 h 188118"/>
                    <a:gd name="connsiteX1" fmla="*/ 79915 w 121695"/>
                    <a:gd name="connsiteY1" fmla="*/ 0 h 188118"/>
                    <a:gd name="connsiteX2" fmla="*/ 0 w 121695"/>
                    <a:gd name="connsiteY2" fmla="*/ 170783 h 188118"/>
                    <a:gd name="connsiteX3" fmla="*/ 111824 w 121695"/>
                    <a:gd name="connsiteY3" fmla="*/ 188119 h 188118"/>
                    <a:gd name="connsiteX4" fmla="*/ 85058 w 121695"/>
                    <a:gd name="connsiteY4" fmla="*/ 1619 h 1881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1695" h="188118">
                      <a:moveTo>
                        <a:pt x="85058" y="1619"/>
                      </a:moveTo>
                      <a:lnTo>
                        <a:pt x="79915" y="0"/>
                      </a:lnTo>
                      <a:cubicBezTo>
                        <a:pt x="64484" y="5810"/>
                        <a:pt x="10573" y="35814"/>
                        <a:pt x="0" y="170783"/>
                      </a:cubicBezTo>
                      <a:lnTo>
                        <a:pt x="111824" y="188119"/>
                      </a:lnTo>
                      <a:cubicBezTo>
                        <a:pt x="140684" y="56483"/>
                        <a:pt x="98393" y="12002"/>
                        <a:pt x="85058" y="1619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Cordia New" panose="020B0304020202020204" pitchFamily="34" charset="-34"/>
                  </a:endParaRPr>
                </a:p>
              </p:txBody>
            </p:sp>
          </p:grpSp>
        </p:grpSp>
        <p:grpSp>
          <p:nvGrpSpPr>
            <p:cNvPr id="878" name="Graphic 876">
              <a:extLst>
                <a:ext uri="{FF2B5EF4-FFF2-40B4-BE49-F238E27FC236}">
                  <a16:creationId xmlns:a16="http://schemas.microsoft.com/office/drawing/2014/main" id="{81260976-9D45-1E50-4F87-DFB87719461D}"/>
                </a:ext>
              </a:extLst>
            </p:cNvPr>
            <p:cNvGrpSpPr/>
            <p:nvPr/>
          </p:nvGrpSpPr>
          <p:grpSpPr>
            <a:xfrm flipH="1">
              <a:off x="-380835" y="371217"/>
              <a:ext cx="1182052" cy="823912"/>
              <a:chOff x="-380835" y="371217"/>
              <a:chExt cx="1182052" cy="823912"/>
            </a:xfrm>
          </p:grpSpPr>
          <p:grpSp>
            <p:nvGrpSpPr>
              <p:cNvPr id="879" name="Graphic 876">
                <a:extLst>
                  <a:ext uri="{FF2B5EF4-FFF2-40B4-BE49-F238E27FC236}">
                    <a16:creationId xmlns:a16="http://schemas.microsoft.com/office/drawing/2014/main" id="{E6E93BC3-461A-266F-AC50-FF490606352C}"/>
                  </a:ext>
                </a:extLst>
              </p:cNvPr>
              <p:cNvGrpSpPr/>
              <p:nvPr/>
            </p:nvGrpSpPr>
            <p:grpSpPr>
              <a:xfrm>
                <a:off x="-276917" y="371217"/>
                <a:ext cx="1078134" cy="565413"/>
                <a:chOff x="-276917" y="371217"/>
                <a:chExt cx="1078134" cy="565413"/>
              </a:xfrm>
            </p:grpSpPr>
            <p:sp>
              <p:nvSpPr>
                <p:cNvPr id="880" name="Freeform: Shape 879">
                  <a:extLst>
                    <a:ext uri="{FF2B5EF4-FFF2-40B4-BE49-F238E27FC236}">
                      <a16:creationId xmlns:a16="http://schemas.microsoft.com/office/drawing/2014/main" id="{447699A4-91B1-1160-99C2-6B6CFDBBF945}"/>
                    </a:ext>
                  </a:extLst>
                </p:cNvPr>
                <p:cNvSpPr/>
                <p:nvPr/>
              </p:nvSpPr>
              <p:spPr>
                <a:xfrm>
                  <a:off x="-3264" y="496851"/>
                  <a:ext cx="599598" cy="439778"/>
                </a:xfrm>
                <a:custGeom>
                  <a:avLst/>
                  <a:gdLst>
                    <a:gd name="connsiteX0" fmla="*/ 510254 w 599598"/>
                    <a:gd name="connsiteY0" fmla="*/ 0 h 439778"/>
                    <a:gd name="connsiteX1" fmla="*/ 0 w 599598"/>
                    <a:gd name="connsiteY1" fmla="*/ 174403 h 439778"/>
                    <a:gd name="connsiteX2" fmla="*/ 90106 w 599598"/>
                    <a:gd name="connsiteY2" fmla="*/ 434054 h 439778"/>
                    <a:gd name="connsiteX3" fmla="*/ 599599 w 599598"/>
                    <a:gd name="connsiteY3" fmla="*/ 257270 h 439778"/>
                    <a:gd name="connsiteX4" fmla="*/ 510254 w 599598"/>
                    <a:gd name="connsiteY4" fmla="*/ 0 h 4397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99598" h="439778">
                      <a:moveTo>
                        <a:pt x="510254" y="0"/>
                      </a:moveTo>
                      <a:lnTo>
                        <a:pt x="0" y="174403"/>
                      </a:lnTo>
                      <a:lnTo>
                        <a:pt x="90106" y="434054"/>
                      </a:lnTo>
                      <a:cubicBezTo>
                        <a:pt x="278511" y="460439"/>
                        <a:pt x="468059" y="394621"/>
                        <a:pt x="599599" y="257270"/>
                      </a:cubicBezTo>
                      <a:lnTo>
                        <a:pt x="510254" y="0"/>
                      </a:lnTo>
                      <a:close/>
                    </a:path>
                  </a:pathLst>
                </a:custGeom>
                <a:solidFill>
                  <a:srgbClr val="3D405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Cordia New" panose="020B0304020202020204" pitchFamily="34" charset="-34"/>
                  </a:endParaRPr>
                </a:p>
              </p:txBody>
            </p:sp>
            <p:sp>
              <p:nvSpPr>
                <p:cNvPr id="881" name="Freeform: Shape 880">
                  <a:extLst>
                    <a:ext uri="{FF2B5EF4-FFF2-40B4-BE49-F238E27FC236}">
                      <a16:creationId xmlns:a16="http://schemas.microsoft.com/office/drawing/2014/main" id="{5B1508B7-D0B5-07EC-7596-5AD30749C4C3}"/>
                    </a:ext>
                  </a:extLst>
                </p:cNvPr>
                <p:cNvSpPr/>
                <p:nvPr/>
              </p:nvSpPr>
              <p:spPr>
                <a:xfrm>
                  <a:off x="-276917" y="371217"/>
                  <a:ext cx="1078134" cy="458057"/>
                </a:xfrm>
                <a:custGeom>
                  <a:avLst/>
                  <a:gdLst>
                    <a:gd name="connsiteX0" fmla="*/ 1078135 w 1078134"/>
                    <a:gd name="connsiteY0" fmla="*/ 41910 h 458057"/>
                    <a:gd name="connsiteX1" fmla="*/ 618554 w 1078134"/>
                    <a:gd name="connsiteY1" fmla="*/ 458057 h 458057"/>
                    <a:gd name="connsiteX2" fmla="*/ 0 w 1078134"/>
                    <a:gd name="connsiteY2" fmla="*/ 416147 h 458057"/>
                    <a:gd name="connsiteX3" fmla="*/ 64294 w 1078134"/>
                    <a:gd name="connsiteY3" fmla="*/ 357950 h 458057"/>
                    <a:gd name="connsiteX4" fmla="*/ 98965 w 1078134"/>
                    <a:gd name="connsiteY4" fmla="*/ 326517 h 458057"/>
                    <a:gd name="connsiteX5" fmla="*/ 459581 w 1078134"/>
                    <a:gd name="connsiteY5" fmla="*/ 0 h 458057"/>
                    <a:gd name="connsiteX6" fmla="*/ 944975 w 1078134"/>
                    <a:gd name="connsiteY6" fmla="*/ 32957 h 458057"/>
                    <a:gd name="connsiteX7" fmla="*/ 991553 w 1078134"/>
                    <a:gd name="connsiteY7" fmla="*/ 36100 h 4580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078134" h="458057">
                      <a:moveTo>
                        <a:pt x="1078135" y="41910"/>
                      </a:moveTo>
                      <a:lnTo>
                        <a:pt x="618554" y="458057"/>
                      </a:lnTo>
                      <a:lnTo>
                        <a:pt x="0" y="416147"/>
                      </a:lnTo>
                      <a:lnTo>
                        <a:pt x="64294" y="357950"/>
                      </a:lnTo>
                      <a:lnTo>
                        <a:pt x="98965" y="326517"/>
                      </a:lnTo>
                      <a:lnTo>
                        <a:pt x="459581" y="0"/>
                      </a:lnTo>
                      <a:lnTo>
                        <a:pt x="944975" y="32957"/>
                      </a:lnTo>
                      <a:lnTo>
                        <a:pt x="991553" y="36100"/>
                      </a:lnTo>
                      <a:close/>
                    </a:path>
                  </a:pathLst>
                </a:custGeom>
                <a:solidFill>
                  <a:srgbClr val="3D405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Cordia New" panose="020B0304020202020204" pitchFamily="34" charset="-34"/>
                  </a:endParaRPr>
                </a:p>
              </p:txBody>
            </p:sp>
            <p:sp>
              <p:nvSpPr>
                <p:cNvPr id="882" name="Freeform: Shape 881">
                  <a:extLst>
                    <a:ext uri="{FF2B5EF4-FFF2-40B4-BE49-F238E27FC236}">
                      <a16:creationId xmlns:a16="http://schemas.microsoft.com/office/drawing/2014/main" id="{67408EFB-D93F-63D0-7AA4-6F71251799B7}"/>
                    </a:ext>
                  </a:extLst>
                </p:cNvPr>
                <p:cNvSpPr/>
                <p:nvPr/>
              </p:nvSpPr>
              <p:spPr>
                <a:xfrm>
                  <a:off x="-212623" y="371217"/>
                  <a:ext cx="927258" cy="393954"/>
                </a:xfrm>
                <a:custGeom>
                  <a:avLst/>
                  <a:gdLst>
                    <a:gd name="connsiteX0" fmla="*/ 927259 w 927258"/>
                    <a:gd name="connsiteY0" fmla="*/ 36100 h 393954"/>
                    <a:gd name="connsiteX1" fmla="*/ 531971 w 927258"/>
                    <a:gd name="connsiteY1" fmla="*/ 393954 h 393954"/>
                    <a:gd name="connsiteX2" fmla="*/ 0 w 927258"/>
                    <a:gd name="connsiteY2" fmla="*/ 357950 h 393954"/>
                    <a:gd name="connsiteX3" fmla="*/ 34671 w 927258"/>
                    <a:gd name="connsiteY3" fmla="*/ 326517 h 393954"/>
                    <a:gd name="connsiteX4" fmla="*/ 395288 w 927258"/>
                    <a:gd name="connsiteY4" fmla="*/ 0 h 393954"/>
                    <a:gd name="connsiteX5" fmla="*/ 880682 w 927258"/>
                    <a:gd name="connsiteY5" fmla="*/ 32957 h 3939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27258" h="393954">
                      <a:moveTo>
                        <a:pt x="927259" y="36100"/>
                      </a:moveTo>
                      <a:lnTo>
                        <a:pt x="531971" y="393954"/>
                      </a:lnTo>
                      <a:lnTo>
                        <a:pt x="0" y="357950"/>
                      </a:lnTo>
                      <a:lnTo>
                        <a:pt x="34671" y="326517"/>
                      </a:lnTo>
                      <a:lnTo>
                        <a:pt x="395288" y="0"/>
                      </a:lnTo>
                      <a:lnTo>
                        <a:pt x="880682" y="32957"/>
                      </a:lnTo>
                      <a:close/>
                    </a:path>
                  </a:pathLst>
                </a:custGeom>
                <a:solidFill>
                  <a:srgbClr val="484D5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Cordia New" panose="020B0304020202020204" pitchFamily="34" charset="-34"/>
                  </a:endParaRPr>
                </a:p>
              </p:txBody>
            </p:sp>
          </p:grpSp>
          <p:grpSp>
            <p:nvGrpSpPr>
              <p:cNvPr id="883" name="Graphic 876">
                <a:extLst>
                  <a:ext uri="{FF2B5EF4-FFF2-40B4-BE49-F238E27FC236}">
                    <a16:creationId xmlns:a16="http://schemas.microsoft.com/office/drawing/2014/main" id="{B6D05393-51D2-0671-04DD-960F12D12CB3}"/>
                  </a:ext>
                </a:extLst>
              </p:cNvPr>
              <p:cNvGrpSpPr/>
              <p:nvPr/>
            </p:nvGrpSpPr>
            <p:grpSpPr>
              <a:xfrm>
                <a:off x="-380835" y="555811"/>
                <a:ext cx="644461" cy="639318"/>
                <a:chOff x="-380835" y="555811"/>
                <a:chExt cx="644461" cy="639318"/>
              </a:xfrm>
              <a:solidFill>
                <a:srgbClr val="FFD524"/>
              </a:solidFill>
            </p:grpSpPr>
            <p:sp>
              <p:nvSpPr>
                <p:cNvPr id="884" name="Freeform: Shape 883">
                  <a:extLst>
                    <a:ext uri="{FF2B5EF4-FFF2-40B4-BE49-F238E27FC236}">
                      <a16:creationId xmlns:a16="http://schemas.microsoft.com/office/drawing/2014/main" id="{1E09BE8E-3C9B-4A97-C602-2FC2AF1EF8D4}"/>
                    </a:ext>
                  </a:extLst>
                </p:cNvPr>
                <p:cNvSpPr/>
                <p:nvPr/>
              </p:nvSpPr>
              <p:spPr>
                <a:xfrm>
                  <a:off x="-321494" y="555811"/>
                  <a:ext cx="585120" cy="588168"/>
                </a:xfrm>
                <a:custGeom>
                  <a:avLst/>
                  <a:gdLst>
                    <a:gd name="connsiteX0" fmla="*/ 24956 w 585120"/>
                    <a:gd name="connsiteY0" fmla="*/ 588169 h 588168"/>
                    <a:gd name="connsiteX1" fmla="*/ 0 w 585120"/>
                    <a:gd name="connsiteY1" fmla="*/ 585883 h 588168"/>
                    <a:gd name="connsiteX2" fmla="*/ 32766 w 585120"/>
                    <a:gd name="connsiteY2" fmla="*/ 222790 h 588168"/>
                    <a:gd name="connsiteX3" fmla="*/ 575596 w 585120"/>
                    <a:gd name="connsiteY3" fmla="*/ 0 h 588168"/>
                    <a:gd name="connsiteX4" fmla="*/ 585121 w 585120"/>
                    <a:gd name="connsiteY4" fmla="*/ 23241 h 588168"/>
                    <a:gd name="connsiteX5" fmla="*/ 56388 w 585120"/>
                    <a:gd name="connsiteY5" fmla="*/ 240221 h 5881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85120" h="588168">
                      <a:moveTo>
                        <a:pt x="24956" y="588169"/>
                      </a:moveTo>
                      <a:lnTo>
                        <a:pt x="0" y="585883"/>
                      </a:lnTo>
                      <a:lnTo>
                        <a:pt x="32766" y="222790"/>
                      </a:lnTo>
                      <a:lnTo>
                        <a:pt x="575596" y="0"/>
                      </a:lnTo>
                      <a:lnTo>
                        <a:pt x="585121" y="23241"/>
                      </a:lnTo>
                      <a:lnTo>
                        <a:pt x="56388" y="240221"/>
                      </a:lnTo>
                      <a:close/>
                    </a:path>
                  </a:pathLst>
                </a:custGeom>
                <a:solidFill>
                  <a:srgbClr val="FFD52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Cordia New" panose="020B0304020202020204" pitchFamily="34" charset="-34"/>
                  </a:endParaRPr>
                </a:p>
              </p:txBody>
            </p:sp>
            <p:sp>
              <p:nvSpPr>
                <p:cNvPr id="885" name="Freeform: Shape 884">
                  <a:extLst>
                    <a:ext uri="{FF2B5EF4-FFF2-40B4-BE49-F238E27FC236}">
                      <a16:creationId xmlns:a16="http://schemas.microsoft.com/office/drawing/2014/main" id="{EE86AE06-4136-1491-4A02-9994F03E6C62}"/>
                    </a:ext>
                  </a:extLst>
                </p:cNvPr>
                <p:cNvSpPr/>
                <p:nvPr/>
              </p:nvSpPr>
              <p:spPr>
                <a:xfrm>
                  <a:off x="-380835" y="1007010"/>
                  <a:ext cx="121695" cy="188118"/>
                </a:xfrm>
                <a:custGeom>
                  <a:avLst/>
                  <a:gdLst>
                    <a:gd name="connsiteX0" fmla="*/ 85058 w 121695"/>
                    <a:gd name="connsiteY0" fmla="*/ 1619 h 188118"/>
                    <a:gd name="connsiteX1" fmla="*/ 79915 w 121695"/>
                    <a:gd name="connsiteY1" fmla="*/ 0 h 188118"/>
                    <a:gd name="connsiteX2" fmla="*/ 0 w 121695"/>
                    <a:gd name="connsiteY2" fmla="*/ 170783 h 188118"/>
                    <a:gd name="connsiteX3" fmla="*/ 111824 w 121695"/>
                    <a:gd name="connsiteY3" fmla="*/ 188119 h 188118"/>
                    <a:gd name="connsiteX4" fmla="*/ 85058 w 121695"/>
                    <a:gd name="connsiteY4" fmla="*/ 1619 h 1881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1695" h="188118">
                      <a:moveTo>
                        <a:pt x="85058" y="1619"/>
                      </a:moveTo>
                      <a:lnTo>
                        <a:pt x="79915" y="0"/>
                      </a:lnTo>
                      <a:cubicBezTo>
                        <a:pt x="64484" y="5810"/>
                        <a:pt x="10573" y="35814"/>
                        <a:pt x="0" y="170783"/>
                      </a:cubicBezTo>
                      <a:lnTo>
                        <a:pt x="111824" y="188119"/>
                      </a:lnTo>
                      <a:cubicBezTo>
                        <a:pt x="140684" y="56483"/>
                        <a:pt x="98393" y="12002"/>
                        <a:pt x="85058" y="1619"/>
                      </a:cubicBezTo>
                      <a:close/>
                    </a:path>
                  </a:pathLst>
                </a:custGeom>
                <a:solidFill>
                  <a:srgbClr val="FFD52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Cordia New" panose="020B0304020202020204" pitchFamily="34" charset="-34"/>
                  </a:endParaRPr>
                </a:p>
              </p:txBody>
            </p:sp>
          </p:grpSp>
        </p:grpSp>
      </p:grpSp>
      <p:grpSp>
        <p:nvGrpSpPr>
          <p:cNvPr id="396" name="Graphic 44260">
            <a:extLst>
              <a:ext uri="{FF2B5EF4-FFF2-40B4-BE49-F238E27FC236}">
                <a16:creationId xmlns:a16="http://schemas.microsoft.com/office/drawing/2014/main" id="{CDC3BA73-86F5-FE6E-6E9C-F4BBB17C0B71}"/>
              </a:ext>
            </a:extLst>
          </p:cNvPr>
          <p:cNvGrpSpPr/>
          <p:nvPr/>
        </p:nvGrpSpPr>
        <p:grpSpPr>
          <a:xfrm>
            <a:off x="10930517" y="400917"/>
            <a:ext cx="1374335" cy="1473811"/>
            <a:chOff x="5972175" y="3276600"/>
            <a:chExt cx="245554" cy="304990"/>
          </a:xfrm>
        </p:grpSpPr>
        <p:sp>
          <p:nvSpPr>
            <p:cNvPr id="397" name="Freeform: Shape 44262">
              <a:extLst>
                <a:ext uri="{FF2B5EF4-FFF2-40B4-BE49-F238E27FC236}">
                  <a16:creationId xmlns:a16="http://schemas.microsoft.com/office/drawing/2014/main" id="{12CA64DC-8C2E-388F-6D22-DFA34F439178}"/>
                </a:ext>
              </a:extLst>
            </p:cNvPr>
            <p:cNvSpPr/>
            <p:nvPr/>
          </p:nvSpPr>
          <p:spPr>
            <a:xfrm>
              <a:off x="5991225" y="3309651"/>
              <a:ext cx="226504" cy="271938"/>
            </a:xfrm>
            <a:custGeom>
              <a:avLst/>
              <a:gdLst>
                <a:gd name="connsiteX0" fmla="*/ 0 w 226504"/>
                <a:gd name="connsiteY0" fmla="*/ 163830 h 271938"/>
                <a:gd name="connsiteX1" fmla="*/ 21241 w 226504"/>
                <a:gd name="connsiteY1" fmla="*/ 122015 h 271938"/>
                <a:gd name="connsiteX2" fmla="*/ 42101 w 226504"/>
                <a:gd name="connsiteY2" fmla="*/ 129159 h 271938"/>
                <a:gd name="connsiteX3" fmla="*/ 172117 w 226504"/>
                <a:gd name="connsiteY3" fmla="*/ 0 h 271938"/>
                <a:gd name="connsiteX4" fmla="*/ 226505 w 226504"/>
                <a:gd name="connsiteY4" fmla="*/ 37052 h 271938"/>
                <a:gd name="connsiteX5" fmla="*/ 183833 w 226504"/>
                <a:gd name="connsiteY5" fmla="*/ 221647 h 271938"/>
                <a:gd name="connsiteX6" fmla="*/ 199644 w 226504"/>
                <a:gd name="connsiteY6" fmla="*/ 231743 h 271938"/>
                <a:gd name="connsiteX7" fmla="*/ 174022 w 226504"/>
                <a:gd name="connsiteY7" fmla="*/ 271939 h 271938"/>
                <a:gd name="connsiteX8" fmla="*/ 96298 w 226504"/>
                <a:gd name="connsiteY8" fmla="*/ 225076 h 271938"/>
                <a:gd name="connsiteX9" fmla="*/ 117348 w 226504"/>
                <a:gd name="connsiteY9" fmla="*/ 183547 h 271938"/>
                <a:gd name="connsiteX10" fmla="*/ 131826 w 226504"/>
                <a:gd name="connsiteY10" fmla="*/ 191643 h 271938"/>
                <a:gd name="connsiteX11" fmla="*/ 138589 w 226504"/>
                <a:gd name="connsiteY11" fmla="*/ 164783 h 271938"/>
                <a:gd name="connsiteX12" fmla="*/ 102013 w 226504"/>
                <a:gd name="connsiteY12" fmla="*/ 140684 h 271938"/>
                <a:gd name="connsiteX13" fmla="*/ 86963 w 226504"/>
                <a:gd name="connsiteY13" fmla="*/ 156496 h 271938"/>
                <a:gd name="connsiteX14" fmla="*/ 104013 w 226504"/>
                <a:gd name="connsiteY14" fmla="*/ 170783 h 271938"/>
                <a:gd name="connsiteX15" fmla="*/ 81629 w 226504"/>
                <a:gd name="connsiteY15" fmla="*/ 210693 h 271938"/>
                <a:gd name="connsiteX16" fmla="*/ 0 w 226504"/>
                <a:gd name="connsiteY16" fmla="*/ 163830 h 271938"/>
                <a:gd name="connsiteX17" fmla="*/ 162401 w 226504"/>
                <a:gd name="connsiteY17" fmla="*/ 79820 h 271938"/>
                <a:gd name="connsiteX18" fmla="*/ 128207 w 226504"/>
                <a:gd name="connsiteY18" fmla="*/ 109919 h 271938"/>
                <a:gd name="connsiteX19" fmla="*/ 153353 w 226504"/>
                <a:gd name="connsiteY19" fmla="*/ 124016 h 271938"/>
                <a:gd name="connsiteX20" fmla="*/ 162401 w 226504"/>
                <a:gd name="connsiteY20" fmla="*/ 79820 h 271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26504" h="271938">
                  <a:moveTo>
                    <a:pt x="0" y="163830"/>
                  </a:moveTo>
                  <a:cubicBezTo>
                    <a:pt x="1429" y="153162"/>
                    <a:pt x="21241" y="122015"/>
                    <a:pt x="21241" y="122015"/>
                  </a:cubicBezTo>
                  <a:lnTo>
                    <a:pt x="42101" y="129159"/>
                  </a:lnTo>
                  <a:cubicBezTo>
                    <a:pt x="97155" y="69342"/>
                    <a:pt x="172117" y="0"/>
                    <a:pt x="172117" y="0"/>
                  </a:cubicBezTo>
                  <a:cubicBezTo>
                    <a:pt x="184404" y="2477"/>
                    <a:pt x="226505" y="37052"/>
                    <a:pt x="226505" y="37052"/>
                  </a:cubicBezTo>
                  <a:lnTo>
                    <a:pt x="183833" y="221647"/>
                  </a:lnTo>
                  <a:lnTo>
                    <a:pt x="199644" y="231743"/>
                  </a:lnTo>
                  <a:lnTo>
                    <a:pt x="174022" y="271939"/>
                  </a:lnTo>
                  <a:cubicBezTo>
                    <a:pt x="174022" y="271939"/>
                    <a:pt x="98203" y="228600"/>
                    <a:pt x="96298" y="225076"/>
                  </a:cubicBezTo>
                  <a:cubicBezTo>
                    <a:pt x="94774" y="221456"/>
                    <a:pt x="115348" y="183071"/>
                    <a:pt x="117348" y="183547"/>
                  </a:cubicBezTo>
                  <a:cubicBezTo>
                    <a:pt x="119539" y="183737"/>
                    <a:pt x="131826" y="191643"/>
                    <a:pt x="131826" y="191643"/>
                  </a:cubicBezTo>
                  <a:lnTo>
                    <a:pt x="138589" y="164783"/>
                  </a:lnTo>
                  <a:lnTo>
                    <a:pt x="102013" y="140684"/>
                  </a:lnTo>
                  <a:lnTo>
                    <a:pt x="86963" y="156496"/>
                  </a:lnTo>
                  <a:lnTo>
                    <a:pt x="104013" y="170783"/>
                  </a:lnTo>
                  <a:cubicBezTo>
                    <a:pt x="104013" y="170783"/>
                    <a:pt x="82487" y="211265"/>
                    <a:pt x="81629" y="210693"/>
                  </a:cubicBezTo>
                  <a:lnTo>
                    <a:pt x="0" y="163830"/>
                  </a:lnTo>
                  <a:close/>
                  <a:moveTo>
                    <a:pt x="162401" y="79820"/>
                  </a:moveTo>
                  <a:lnTo>
                    <a:pt x="128207" y="109919"/>
                  </a:lnTo>
                  <a:lnTo>
                    <a:pt x="153353" y="124016"/>
                  </a:lnTo>
                  <a:lnTo>
                    <a:pt x="162401" y="79820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398" name="Freeform: Shape 44263">
              <a:extLst>
                <a:ext uri="{FF2B5EF4-FFF2-40B4-BE49-F238E27FC236}">
                  <a16:creationId xmlns:a16="http://schemas.microsoft.com/office/drawing/2014/main" id="{C82FFB09-A1A2-38F3-A83F-4EE425C19540}"/>
                </a:ext>
              </a:extLst>
            </p:cNvPr>
            <p:cNvSpPr/>
            <p:nvPr/>
          </p:nvSpPr>
          <p:spPr>
            <a:xfrm>
              <a:off x="5972175" y="3276600"/>
              <a:ext cx="226504" cy="271938"/>
            </a:xfrm>
            <a:custGeom>
              <a:avLst/>
              <a:gdLst>
                <a:gd name="connsiteX0" fmla="*/ 0 w 226504"/>
                <a:gd name="connsiteY0" fmla="*/ 163925 h 271938"/>
                <a:gd name="connsiteX1" fmla="*/ 21241 w 226504"/>
                <a:gd name="connsiteY1" fmla="*/ 122111 h 271938"/>
                <a:gd name="connsiteX2" fmla="*/ 42101 w 226504"/>
                <a:gd name="connsiteY2" fmla="*/ 129254 h 271938"/>
                <a:gd name="connsiteX3" fmla="*/ 172117 w 226504"/>
                <a:gd name="connsiteY3" fmla="*/ 0 h 271938"/>
                <a:gd name="connsiteX4" fmla="*/ 226505 w 226504"/>
                <a:gd name="connsiteY4" fmla="*/ 37052 h 271938"/>
                <a:gd name="connsiteX5" fmla="*/ 183833 w 226504"/>
                <a:gd name="connsiteY5" fmla="*/ 221647 h 271938"/>
                <a:gd name="connsiteX6" fmla="*/ 199644 w 226504"/>
                <a:gd name="connsiteY6" fmla="*/ 231743 h 271938"/>
                <a:gd name="connsiteX7" fmla="*/ 174022 w 226504"/>
                <a:gd name="connsiteY7" fmla="*/ 271939 h 271938"/>
                <a:gd name="connsiteX8" fmla="*/ 96298 w 226504"/>
                <a:gd name="connsiteY8" fmla="*/ 225076 h 271938"/>
                <a:gd name="connsiteX9" fmla="*/ 117348 w 226504"/>
                <a:gd name="connsiteY9" fmla="*/ 183547 h 271938"/>
                <a:gd name="connsiteX10" fmla="*/ 131826 w 226504"/>
                <a:gd name="connsiteY10" fmla="*/ 191643 h 271938"/>
                <a:gd name="connsiteX11" fmla="*/ 138589 w 226504"/>
                <a:gd name="connsiteY11" fmla="*/ 164783 h 271938"/>
                <a:gd name="connsiteX12" fmla="*/ 102013 w 226504"/>
                <a:gd name="connsiteY12" fmla="*/ 140684 h 271938"/>
                <a:gd name="connsiteX13" fmla="*/ 86963 w 226504"/>
                <a:gd name="connsiteY13" fmla="*/ 156496 h 271938"/>
                <a:gd name="connsiteX14" fmla="*/ 104013 w 226504"/>
                <a:gd name="connsiteY14" fmla="*/ 170783 h 271938"/>
                <a:gd name="connsiteX15" fmla="*/ 81629 w 226504"/>
                <a:gd name="connsiteY15" fmla="*/ 210693 h 271938"/>
                <a:gd name="connsiteX16" fmla="*/ 0 w 226504"/>
                <a:gd name="connsiteY16" fmla="*/ 163925 h 271938"/>
                <a:gd name="connsiteX17" fmla="*/ 162401 w 226504"/>
                <a:gd name="connsiteY17" fmla="*/ 79820 h 271938"/>
                <a:gd name="connsiteX18" fmla="*/ 128207 w 226504"/>
                <a:gd name="connsiteY18" fmla="*/ 109919 h 271938"/>
                <a:gd name="connsiteX19" fmla="*/ 153353 w 226504"/>
                <a:gd name="connsiteY19" fmla="*/ 124016 h 271938"/>
                <a:gd name="connsiteX20" fmla="*/ 162401 w 226504"/>
                <a:gd name="connsiteY20" fmla="*/ 79820 h 271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26504" h="271938">
                  <a:moveTo>
                    <a:pt x="0" y="163925"/>
                  </a:moveTo>
                  <a:cubicBezTo>
                    <a:pt x="1429" y="153257"/>
                    <a:pt x="21241" y="122111"/>
                    <a:pt x="21241" y="122111"/>
                  </a:cubicBezTo>
                  <a:lnTo>
                    <a:pt x="42101" y="129254"/>
                  </a:lnTo>
                  <a:cubicBezTo>
                    <a:pt x="97155" y="69437"/>
                    <a:pt x="172117" y="0"/>
                    <a:pt x="172117" y="0"/>
                  </a:cubicBezTo>
                  <a:cubicBezTo>
                    <a:pt x="184404" y="2477"/>
                    <a:pt x="226505" y="37052"/>
                    <a:pt x="226505" y="37052"/>
                  </a:cubicBezTo>
                  <a:lnTo>
                    <a:pt x="183833" y="221647"/>
                  </a:lnTo>
                  <a:lnTo>
                    <a:pt x="199644" y="231743"/>
                  </a:lnTo>
                  <a:lnTo>
                    <a:pt x="174022" y="271939"/>
                  </a:lnTo>
                  <a:cubicBezTo>
                    <a:pt x="174022" y="271939"/>
                    <a:pt x="98203" y="228600"/>
                    <a:pt x="96298" y="225076"/>
                  </a:cubicBezTo>
                  <a:cubicBezTo>
                    <a:pt x="94774" y="221456"/>
                    <a:pt x="115348" y="183071"/>
                    <a:pt x="117348" y="183547"/>
                  </a:cubicBezTo>
                  <a:cubicBezTo>
                    <a:pt x="119539" y="183737"/>
                    <a:pt x="131826" y="191643"/>
                    <a:pt x="131826" y="191643"/>
                  </a:cubicBezTo>
                  <a:lnTo>
                    <a:pt x="138589" y="164783"/>
                  </a:lnTo>
                  <a:lnTo>
                    <a:pt x="102013" y="140684"/>
                  </a:lnTo>
                  <a:lnTo>
                    <a:pt x="86963" y="156496"/>
                  </a:lnTo>
                  <a:lnTo>
                    <a:pt x="104013" y="170783"/>
                  </a:lnTo>
                  <a:cubicBezTo>
                    <a:pt x="104013" y="170783"/>
                    <a:pt x="82487" y="211265"/>
                    <a:pt x="81629" y="210693"/>
                  </a:cubicBezTo>
                  <a:lnTo>
                    <a:pt x="0" y="163925"/>
                  </a:lnTo>
                  <a:close/>
                  <a:moveTo>
                    <a:pt x="162401" y="79820"/>
                  </a:moveTo>
                  <a:lnTo>
                    <a:pt x="128207" y="109919"/>
                  </a:lnTo>
                  <a:lnTo>
                    <a:pt x="153353" y="124016"/>
                  </a:lnTo>
                  <a:lnTo>
                    <a:pt x="162401" y="79820"/>
                  </a:lnTo>
                  <a:close/>
                </a:path>
              </a:pathLst>
            </a:custGeom>
            <a:solidFill>
              <a:srgbClr val="DC755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</p:grpSp>
      <p:grpSp>
        <p:nvGrpSpPr>
          <p:cNvPr id="399" name="Graphic 44264">
            <a:extLst>
              <a:ext uri="{FF2B5EF4-FFF2-40B4-BE49-F238E27FC236}">
                <a16:creationId xmlns:a16="http://schemas.microsoft.com/office/drawing/2014/main" id="{DA0886F7-6BDB-3C91-95FD-1C8709743E2B}"/>
              </a:ext>
            </a:extLst>
          </p:cNvPr>
          <p:cNvGrpSpPr/>
          <p:nvPr/>
        </p:nvGrpSpPr>
        <p:grpSpPr>
          <a:xfrm rot="958954">
            <a:off x="8719023" y="501295"/>
            <a:ext cx="1140595" cy="1210499"/>
            <a:chOff x="5948362" y="3286088"/>
            <a:chExt cx="293127" cy="288168"/>
          </a:xfrm>
        </p:grpSpPr>
        <p:sp>
          <p:nvSpPr>
            <p:cNvPr id="400" name="Freeform: Shape 44266">
              <a:extLst>
                <a:ext uri="{FF2B5EF4-FFF2-40B4-BE49-F238E27FC236}">
                  <a16:creationId xmlns:a16="http://schemas.microsoft.com/office/drawing/2014/main" id="{FAA7DF81-E402-D006-8DCB-221AE70B9B2C}"/>
                </a:ext>
              </a:extLst>
            </p:cNvPr>
            <p:cNvSpPr/>
            <p:nvPr/>
          </p:nvSpPr>
          <p:spPr>
            <a:xfrm>
              <a:off x="5967412" y="3319139"/>
              <a:ext cx="274077" cy="255117"/>
            </a:xfrm>
            <a:custGeom>
              <a:avLst/>
              <a:gdLst>
                <a:gd name="connsiteX0" fmla="*/ 142589 w 274077"/>
                <a:gd name="connsiteY0" fmla="*/ 224256 h 255117"/>
                <a:gd name="connsiteX1" fmla="*/ 155353 w 274077"/>
                <a:gd name="connsiteY1" fmla="*/ 204635 h 255117"/>
                <a:gd name="connsiteX2" fmla="*/ 57722 w 274077"/>
                <a:gd name="connsiteY2" fmla="*/ 129959 h 255117"/>
                <a:gd name="connsiteX3" fmla="*/ 41148 w 274077"/>
                <a:gd name="connsiteY3" fmla="*/ 152723 h 255117"/>
                <a:gd name="connsiteX4" fmla="*/ 0 w 274077"/>
                <a:gd name="connsiteY4" fmla="*/ 124434 h 255117"/>
                <a:gd name="connsiteX5" fmla="*/ 51435 w 274077"/>
                <a:gd name="connsiteY5" fmla="*/ 46520 h 255117"/>
                <a:gd name="connsiteX6" fmla="*/ 151829 w 274077"/>
                <a:gd name="connsiteY6" fmla="*/ 10515 h 255117"/>
                <a:gd name="connsiteX7" fmla="*/ 174403 w 274077"/>
                <a:gd name="connsiteY7" fmla="*/ 71570 h 255117"/>
                <a:gd name="connsiteX8" fmla="*/ 247650 w 274077"/>
                <a:gd name="connsiteY8" fmla="*/ 67094 h 255117"/>
                <a:gd name="connsiteX9" fmla="*/ 243078 w 274077"/>
                <a:gd name="connsiteY9" fmla="*/ 180822 h 255117"/>
                <a:gd name="connsiteX10" fmla="*/ 184214 w 274077"/>
                <a:gd name="connsiteY10" fmla="*/ 255117 h 255117"/>
                <a:gd name="connsiteX11" fmla="*/ 142589 w 274077"/>
                <a:gd name="connsiteY11" fmla="*/ 224256 h 255117"/>
                <a:gd name="connsiteX12" fmla="*/ 126397 w 274077"/>
                <a:gd name="connsiteY12" fmla="*/ 66427 h 255117"/>
                <a:gd name="connsiteX13" fmla="*/ 89821 w 274077"/>
                <a:gd name="connsiteY13" fmla="*/ 83762 h 255117"/>
                <a:gd name="connsiteX14" fmla="*/ 122682 w 274077"/>
                <a:gd name="connsiteY14" fmla="*/ 107956 h 255117"/>
                <a:gd name="connsiteX15" fmla="*/ 126397 w 274077"/>
                <a:gd name="connsiteY15" fmla="*/ 66427 h 255117"/>
                <a:gd name="connsiteX16" fmla="*/ 202311 w 274077"/>
                <a:gd name="connsiteY16" fmla="*/ 112433 h 255117"/>
                <a:gd name="connsiteX17" fmla="*/ 163640 w 274077"/>
                <a:gd name="connsiteY17" fmla="*/ 135483 h 255117"/>
                <a:gd name="connsiteX18" fmla="*/ 193834 w 274077"/>
                <a:gd name="connsiteY18" fmla="*/ 157391 h 255117"/>
                <a:gd name="connsiteX19" fmla="*/ 202311 w 274077"/>
                <a:gd name="connsiteY19" fmla="*/ 112433 h 25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74077" h="255117">
                  <a:moveTo>
                    <a:pt x="142589" y="224256"/>
                  </a:moveTo>
                  <a:cubicBezTo>
                    <a:pt x="141637" y="221208"/>
                    <a:pt x="155353" y="204635"/>
                    <a:pt x="155353" y="204635"/>
                  </a:cubicBezTo>
                  <a:cubicBezTo>
                    <a:pt x="155353" y="204635"/>
                    <a:pt x="60484" y="128339"/>
                    <a:pt x="57722" y="129959"/>
                  </a:cubicBezTo>
                  <a:cubicBezTo>
                    <a:pt x="54864" y="131102"/>
                    <a:pt x="41148" y="152723"/>
                    <a:pt x="41148" y="152723"/>
                  </a:cubicBezTo>
                  <a:cubicBezTo>
                    <a:pt x="28099" y="149199"/>
                    <a:pt x="0" y="124434"/>
                    <a:pt x="0" y="124434"/>
                  </a:cubicBezTo>
                  <a:cubicBezTo>
                    <a:pt x="0" y="124434"/>
                    <a:pt x="30956" y="75285"/>
                    <a:pt x="51435" y="46520"/>
                  </a:cubicBezTo>
                  <a:cubicBezTo>
                    <a:pt x="62484" y="30899"/>
                    <a:pt x="105632" y="-22346"/>
                    <a:pt x="151829" y="10515"/>
                  </a:cubicBezTo>
                  <a:cubicBezTo>
                    <a:pt x="184023" y="33470"/>
                    <a:pt x="173069" y="70618"/>
                    <a:pt x="174403" y="71570"/>
                  </a:cubicBezTo>
                  <a:cubicBezTo>
                    <a:pt x="174689" y="71761"/>
                    <a:pt x="213265" y="42710"/>
                    <a:pt x="247650" y="67094"/>
                  </a:cubicBezTo>
                  <a:cubicBezTo>
                    <a:pt x="290132" y="97383"/>
                    <a:pt x="276035" y="134626"/>
                    <a:pt x="243078" y="180822"/>
                  </a:cubicBezTo>
                  <a:cubicBezTo>
                    <a:pt x="225933" y="204825"/>
                    <a:pt x="202121" y="234448"/>
                    <a:pt x="184214" y="255117"/>
                  </a:cubicBezTo>
                  <a:cubicBezTo>
                    <a:pt x="170212" y="247497"/>
                    <a:pt x="143732" y="227114"/>
                    <a:pt x="142589" y="224256"/>
                  </a:cubicBezTo>
                  <a:close/>
                  <a:moveTo>
                    <a:pt x="126397" y="66427"/>
                  </a:moveTo>
                  <a:cubicBezTo>
                    <a:pt x="104299" y="49949"/>
                    <a:pt x="89821" y="83762"/>
                    <a:pt x="89821" y="83762"/>
                  </a:cubicBezTo>
                  <a:lnTo>
                    <a:pt x="122682" y="107956"/>
                  </a:lnTo>
                  <a:cubicBezTo>
                    <a:pt x="122968" y="108146"/>
                    <a:pt x="143923" y="79286"/>
                    <a:pt x="126397" y="66427"/>
                  </a:cubicBezTo>
                  <a:close/>
                  <a:moveTo>
                    <a:pt x="202311" y="112433"/>
                  </a:moveTo>
                  <a:cubicBezTo>
                    <a:pt x="183547" y="99098"/>
                    <a:pt x="163640" y="135483"/>
                    <a:pt x="163640" y="135483"/>
                  </a:cubicBezTo>
                  <a:lnTo>
                    <a:pt x="193834" y="157391"/>
                  </a:lnTo>
                  <a:cubicBezTo>
                    <a:pt x="193453" y="157867"/>
                    <a:pt x="220218" y="125196"/>
                    <a:pt x="202311" y="112433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401" name="Freeform: Shape 44267">
              <a:extLst>
                <a:ext uri="{FF2B5EF4-FFF2-40B4-BE49-F238E27FC236}">
                  <a16:creationId xmlns:a16="http://schemas.microsoft.com/office/drawing/2014/main" id="{5D8B71FE-0232-BE0A-764E-822D0818C8E4}"/>
                </a:ext>
              </a:extLst>
            </p:cNvPr>
            <p:cNvSpPr/>
            <p:nvPr/>
          </p:nvSpPr>
          <p:spPr>
            <a:xfrm>
              <a:off x="5948362" y="3286088"/>
              <a:ext cx="273982" cy="255212"/>
            </a:xfrm>
            <a:custGeom>
              <a:avLst/>
              <a:gdLst>
                <a:gd name="connsiteX0" fmla="*/ 142589 w 273982"/>
                <a:gd name="connsiteY0" fmla="*/ 224351 h 255212"/>
                <a:gd name="connsiteX1" fmla="*/ 155353 w 273982"/>
                <a:gd name="connsiteY1" fmla="*/ 204730 h 255212"/>
                <a:gd name="connsiteX2" fmla="*/ 57722 w 273982"/>
                <a:gd name="connsiteY2" fmla="*/ 130054 h 255212"/>
                <a:gd name="connsiteX3" fmla="*/ 41148 w 273982"/>
                <a:gd name="connsiteY3" fmla="*/ 152819 h 255212"/>
                <a:gd name="connsiteX4" fmla="*/ 0 w 273982"/>
                <a:gd name="connsiteY4" fmla="*/ 124434 h 255212"/>
                <a:gd name="connsiteX5" fmla="*/ 51435 w 273982"/>
                <a:gd name="connsiteY5" fmla="*/ 46520 h 255212"/>
                <a:gd name="connsiteX6" fmla="*/ 151829 w 273982"/>
                <a:gd name="connsiteY6" fmla="*/ 10515 h 255212"/>
                <a:gd name="connsiteX7" fmla="*/ 174403 w 273982"/>
                <a:gd name="connsiteY7" fmla="*/ 71570 h 255212"/>
                <a:gd name="connsiteX8" fmla="*/ 247555 w 273982"/>
                <a:gd name="connsiteY8" fmla="*/ 67189 h 255212"/>
                <a:gd name="connsiteX9" fmla="*/ 242983 w 273982"/>
                <a:gd name="connsiteY9" fmla="*/ 180917 h 255212"/>
                <a:gd name="connsiteX10" fmla="*/ 184118 w 273982"/>
                <a:gd name="connsiteY10" fmla="*/ 255212 h 255212"/>
                <a:gd name="connsiteX11" fmla="*/ 142589 w 273982"/>
                <a:gd name="connsiteY11" fmla="*/ 224351 h 255212"/>
                <a:gd name="connsiteX12" fmla="*/ 126397 w 273982"/>
                <a:gd name="connsiteY12" fmla="*/ 66427 h 255212"/>
                <a:gd name="connsiteX13" fmla="*/ 89821 w 273982"/>
                <a:gd name="connsiteY13" fmla="*/ 83762 h 255212"/>
                <a:gd name="connsiteX14" fmla="*/ 122682 w 273982"/>
                <a:gd name="connsiteY14" fmla="*/ 107956 h 255212"/>
                <a:gd name="connsiteX15" fmla="*/ 126397 w 273982"/>
                <a:gd name="connsiteY15" fmla="*/ 66427 h 255212"/>
                <a:gd name="connsiteX16" fmla="*/ 202311 w 273982"/>
                <a:gd name="connsiteY16" fmla="*/ 112433 h 255212"/>
                <a:gd name="connsiteX17" fmla="*/ 163640 w 273982"/>
                <a:gd name="connsiteY17" fmla="*/ 135483 h 255212"/>
                <a:gd name="connsiteX18" fmla="*/ 193834 w 273982"/>
                <a:gd name="connsiteY18" fmla="*/ 157391 h 255212"/>
                <a:gd name="connsiteX19" fmla="*/ 202311 w 273982"/>
                <a:gd name="connsiteY19" fmla="*/ 112433 h 255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73982" h="255212">
                  <a:moveTo>
                    <a:pt x="142589" y="224351"/>
                  </a:moveTo>
                  <a:cubicBezTo>
                    <a:pt x="141637" y="221303"/>
                    <a:pt x="155353" y="204730"/>
                    <a:pt x="155353" y="204730"/>
                  </a:cubicBezTo>
                  <a:cubicBezTo>
                    <a:pt x="155353" y="204730"/>
                    <a:pt x="60484" y="128435"/>
                    <a:pt x="57722" y="130054"/>
                  </a:cubicBezTo>
                  <a:cubicBezTo>
                    <a:pt x="54864" y="131197"/>
                    <a:pt x="41148" y="152819"/>
                    <a:pt x="41148" y="152819"/>
                  </a:cubicBezTo>
                  <a:cubicBezTo>
                    <a:pt x="28099" y="149199"/>
                    <a:pt x="0" y="124434"/>
                    <a:pt x="0" y="124434"/>
                  </a:cubicBezTo>
                  <a:cubicBezTo>
                    <a:pt x="0" y="124434"/>
                    <a:pt x="30956" y="75285"/>
                    <a:pt x="51435" y="46520"/>
                  </a:cubicBezTo>
                  <a:cubicBezTo>
                    <a:pt x="62484" y="30899"/>
                    <a:pt x="105632" y="-22346"/>
                    <a:pt x="151829" y="10515"/>
                  </a:cubicBezTo>
                  <a:cubicBezTo>
                    <a:pt x="184023" y="33470"/>
                    <a:pt x="173069" y="70618"/>
                    <a:pt x="174403" y="71570"/>
                  </a:cubicBezTo>
                  <a:cubicBezTo>
                    <a:pt x="174689" y="71761"/>
                    <a:pt x="213265" y="42710"/>
                    <a:pt x="247555" y="67189"/>
                  </a:cubicBezTo>
                  <a:cubicBezTo>
                    <a:pt x="290036" y="97478"/>
                    <a:pt x="275939" y="134721"/>
                    <a:pt x="242983" y="180917"/>
                  </a:cubicBezTo>
                  <a:cubicBezTo>
                    <a:pt x="225838" y="204920"/>
                    <a:pt x="202025" y="234543"/>
                    <a:pt x="184118" y="255212"/>
                  </a:cubicBezTo>
                  <a:cubicBezTo>
                    <a:pt x="170212" y="247592"/>
                    <a:pt x="143732" y="227114"/>
                    <a:pt x="142589" y="224351"/>
                  </a:cubicBezTo>
                  <a:close/>
                  <a:moveTo>
                    <a:pt x="126397" y="66427"/>
                  </a:moveTo>
                  <a:cubicBezTo>
                    <a:pt x="104299" y="49949"/>
                    <a:pt x="89821" y="83762"/>
                    <a:pt x="89821" y="83762"/>
                  </a:cubicBezTo>
                  <a:lnTo>
                    <a:pt x="122682" y="107956"/>
                  </a:lnTo>
                  <a:cubicBezTo>
                    <a:pt x="122968" y="108146"/>
                    <a:pt x="143923" y="79286"/>
                    <a:pt x="126397" y="66427"/>
                  </a:cubicBezTo>
                  <a:close/>
                  <a:moveTo>
                    <a:pt x="202311" y="112433"/>
                  </a:moveTo>
                  <a:cubicBezTo>
                    <a:pt x="183547" y="99098"/>
                    <a:pt x="163640" y="135483"/>
                    <a:pt x="163640" y="135483"/>
                  </a:cubicBezTo>
                  <a:lnTo>
                    <a:pt x="193834" y="157391"/>
                  </a:lnTo>
                  <a:cubicBezTo>
                    <a:pt x="193453" y="157867"/>
                    <a:pt x="220218" y="125196"/>
                    <a:pt x="202311" y="112433"/>
                  </a:cubicBezTo>
                  <a:close/>
                </a:path>
              </a:pathLst>
            </a:custGeom>
            <a:solidFill>
              <a:srgbClr val="E9684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</p:grpSp>
      <p:grpSp>
        <p:nvGrpSpPr>
          <p:cNvPr id="402" name="Graphic 44268">
            <a:extLst>
              <a:ext uri="{FF2B5EF4-FFF2-40B4-BE49-F238E27FC236}">
                <a16:creationId xmlns:a16="http://schemas.microsoft.com/office/drawing/2014/main" id="{C9AFDE5F-5AB9-ED48-0530-CC4E5B437D1C}"/>
              </a:ext>
            </a:extLst>
          </p:cNvPr>
          <p:cNvGrpSpPr/>
          <p:nvPr/>
        </p:nvGrpSpPr>
        <p:grpSpPr>
          <a:xfrm>
            <a:off x="10092084" y="1402348"/>
            <a:ext cx="1093185" cy="1323439"/>
            <a:chOff x="5976918" y="3286115"/>
            <a:chExt cx="237163" cy="282320"/>
          </a:xfrm>
          <a:solidFill>
            <a:srgbClr val="DC755A"/>
          </a:solidFill>
        </p:grpSpPr>
        <p:sp>
          <p:nvSpPr>
            <p:cNvPr id="403" name="Freeform: Shape 44270">
              <a:extLst>
                <a:ext uri="{FF2B5EF4-FFF2-40B4-BE49-F238E27FC236}">
                  <a16:creationId xmlns:a16="http://schemas.microsoft.com/office/drawing/2014/main" id="{7569D62C-A18B-8407-9121-6499A534C044}"/>
                </a:ext>
              </a:extLst>
            </p:cNvPr>
            <p:cNvSpPr/>
            <p:nvPr/>
          </p:nvSpPr>
          <p:spPr>
            <a:xfrm>
              <a:off x="5995945" y="3319163"/>
              <a:ext cx="218136" cy="249272"/>
            </a:xfrm>
            <a:custGeom>
              <a:avLst/>
              <a:gdLst>
                <a:gd name="connsiteX0" fmla="*/ 127867 w 218136"/>
                <a:gd name="connsiteY0" fmla="*/ 13 h 249272"/>
                <a:gd name="connsiteX1" fmla="*/ 167205 w 218136"/>
                <a:gd name="connsiteY1" fmla="*/ 70498 h 249272"/>
                <a:gd name="connsiteX2" fmla="*/ 125391 w 218136"/>
                <a:gd name="connsiteY2" fmla="*/ 102407 h 249272"/>
                <a:gd name="connsiteX3" fmla="*/ 77766 w 218136"/>
                <a:gd name="connsiteY3" fmla="*/ 91549 h 249272"/>
                <a:gd name="connsiteX4" fmla="*/ 78051 w 218136"/>
                <a:gd name="connsiteY4" fmla="*/ 153652 h 249272"/>
                <a:gd name="connsiteX5" fmla="*/ 137868 w 218136"/>
                <a:gd name="connsiteY5" fmla="*/ 178321 h 249272"/>
                <a:gd name="connsiteX6" fmla="*/ 160919 w 218136"/>
                <a:gd name="connsiteY6" fmla="*/ 139364 h 249272"/>
                <a:gd name="connsiteX7" fmla="*/ 217878 w 218136"/>
                <a:gd name="connsiteY7" fmla="*/ 152604 h 249272"/>
                <a:gd name="connsiteX8" fmla="*/ 171301 w 218136"/>
                <a:gd name="connsiteY8" fmla="*/ 235376 h 249272"/>
                <a:gd name="connsiteX9" fmla="*/ 20711 w 218136"/>
                <a:gd name="connsiteY9" fmla="*/ 187084 h 249272"/>
                <a:gd name="connsiteX10" fmla="*/ 45571 w 218136"/>
                <a:gd name="connsiteY10" fmla="*/ 42685 h 249272"/>
                <a:gd name="connsiteX11" fmla="*/ 85481 w 218136"/>
                <a:gd name="connsiteY11" fmla="*/ 35161 h 249272"/>
                <a:gd name="connsiteX12" fmla="*/ 78909 w 218136"/>
                <a:gd name="connsiteY12" fmla="*/ 16873 h 249272"/>
                <a:gd name="connsiteX13" fmla="*/ 127867 w 218136"/>
                <a:gd name="connsiteY13" fmla="*/ 13 h 249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8136" h="249272">
                  <a:moveTo>
                    <a:pt x="127867" y="13"/>
                  </a:moveTo>
                  <a:cubicBezTo>
                    <a:pt x="130629" y="299"/>
                    <a:pt x="167205" y="70498"/>
                    <a:pt x="167205" y="70498"/>
                  </a:cubicBezTo>
                  <a:lnTo>
                    <a:pt x="125391" y="102407"/>
                  </a:lnTo>
                  <a:cubicBezTo>
                    <a:pt x="125391" y="102407"/>
                    <a:pt x="102912" y="76880"/>
                    <a:pt x="77766" y="91549"/>
                  </a:cubicBezTo>
                  <a:cubicBezTo>
                    <a:pt x="63192" y="100026"/>
                    <a:pt x="59859" y="122600"/>
                    <a:pt x="78051" y="153652"/>
                  </a:cubicBezTo>
                  <a:cubicBezTo>
                    <a:pt x="97387" y="186703"/>
                    <a:pt x="123962" y="186513"/>
                    <a:pt x="137868" y="178321"/>
                  </a:cubicBezTo>
                  <a:cubicBezTo>
                    <a:pt x="155775" y="167844"/>
                    <a:pt x="160347" y="144889"/>
                    <a:pt x="160919" y="139364"/>
                  </a:cubicBezTo>
                  <a:cubicBezTo>
                    <a:pt x="181207" y="145174"/>
                    <a:pt x="217878" y="152604"/>
                    <a:pt x="217878" y="152604"/>
                  </a:cubicBezTo>
                  <a:cubicBezTo>
                    <a:pt x="217878" y="152604"/>
                    <a:pt x="224451" y="204325"/>
                    <a:pt x="171301" y="235376"/>
                  </a:cubicBezTo>
                  <a:cubicBezTo>
                    <a:pt x="127677" y="260903"/>
                    <a:pt x="60335" y="254807"/>
                    <a:pt x="20711" y="187084"/>
                  </a:cubicBezTo>
                  <a:cubicBezTo>
                    <a:pt x="-20628" y="116314"/>
                    <a:pt x="6328" y="65545"/>
                    <a:pt x="45571" y="42685"/>
                  </a:cubicBezTo>
                  <a:cubicBezTo>
                    <a:pt x="66812" y="30208"/>
                    <a:pt x="85481" y="35161"/>
                    <a:pt x="85481" y="35161"/>
                  </a:cubicBezTo>
                  <a:lnTo>
                    <a:pt x="78909" y="16873"/>
                  </a:lnTo>
                  <a:cubicBezTo>
                    <a:pt x="79194" y="17539"/>
                    <a:pt x="111484" y="-558"/>
                    <a:pt x="127867" y="1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404" name="Freeform: Shape 44271">
              <a:extLst>
                <a:ext uri="{FF2B5EF4-FFF2-40B4-BE49-F238E27FC236}">
                  <a16:creationId xmlns:a16="http://schemas.microsoft.com/office/drawing/2014/main" id="{6A1D85D3-66D7-617E-89F7-95016D1813AD}"/>
                </a:ext>
              </a:extLst>
            </p:cNvPr>
            <p:cNvSpPr/>
            <p:nvPr/>
          </p:nvSpPr>
          <p:spPr>
            <a:xfrm>
              <a:off x="5976918" y="3286115"/>
              <a:ext cx="218113" cy="249268"/>
            </a:xfrm>
            <a:custGeom>
              <a:avLst/>
              <a:gdLst>
                <a:gd name="connsiteX0" fmla="*/ 127844 w 218113"/>
                <a:gd name="connsiteY0" fmla="*/ 9 h 249268"/>
                <a:gd name="connsiteX1" fmla="*/ 167182 w 218113"/>
                <a:gd name="connsiteY1" fmla="*/ 70494 h 249268"/>
                <a:gd name="connsiteX2" fmla="*/ 125368 w 218113"/>
                <a:gd name="connsiteY2" fmla="*/ 102403 h 249268"/>
                <a:gd name="connsiteX3" fmla="*/ 77743 w 218113"/>
                <a:gd name="connsiteY3" fmla="*/ 91544 h 249268"/>
                <a:gd name="connsiteX4" fmla="*/ 78028 w 218113"/>
                <a:gd name="connsiteY4" fmla="*/ 153647 h 249268"/>
                <a:gd name="connsiteX5" fmla="*/ 137845 w 218113"/>
                <a:gd name="connsiteY5" fmla="*/ 178317 h 249268"/>
                <a:gd name="connsiteX6" fmla="*/ 160896 w 218113"/>
                <a:gd name="connsiteY6" fmla="*/ 139360 h 249268"/>
                <a:gd name="connsiteX7" fmla="*/ 217855 w 218113"/>
                <a:gd name="connsiteY7" fmla="*/ 152600 h 249268"/>
                <a:gd name="connsiteX8" fmla="*/ 171278 w 218113"/>
                <a:gd name="connsiteY8" fmla="*/ 235372 h 249268"/>
                <a:gd name="connsiteX9" fmla="*/ 20688 w 218113"/>
                <a:gd name="connsiteY9" fmla="*/ 187080 h 249268"/>
                <a:gd name="connsiteX10" fmla="*/ 45548 w 218113"/>
                <a:gd name="connsiteY10" fmla="*/ 42872 h 249268"/>
                <a:gd name="connsiteX11" fmla="*/ 85458 w 218113"/>
                <a:gd name="connsiteY11" fmla="*/ 35347 h 249268"/>
                <a:gd name="connsiteX12" fmla="*/ 78886 w 218113"/>
                <a:gd name="connsiteY12" fmla="*/ 17059 h 249268"/>
                <a:gd name="connsiteX13" fmla="*/ 127844 w 218113"/>
                <a:gd name="connsiteY13" fmla="*/ 9 h 249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8113" h="249268">
                  <a:moveTo>
                    <a:pt x="127844" y="9"/>
                  </a:moveTo>
                  <a:cubicBezTo>
                    <a:pt x="130606" y="295"/>
                    <a:pt x="167182" y="70494"/>
                    <a:pt x="167182" y="70494"/>
                  </a:cubicBezTo>
                  <a:lnTo>
                    <a:pt x="125368" y="102403"/>
                  </a:lnTo>
                  <a:cubicBezTo>
                    <a:pt x="125368" y="102403"/>
                    <a:pt x="102889" y="76876"/>
                    <a:pt x="77743" y="91544"/>
                  </a:cubicBezTo>
                  <a:cubicBezTo>
                    <a:pt x="63169" y="100022"/>
                    <a:pt x="59836" y="122596"/>
                    <a:pt x="78028" y="153647"/>
                  </a:cubicBezTo>
                  <a:cubicBezTo>
                    <a:pt x="97364" y="186699"/>
                    <a:pt x="123939" y="186509"/>
                    <a:pt x="137845" y="178317"/>
                  </a:cubicBezTo>
                  <a:cubicBezTo>
                    <a:pt x="155752" y="167840"/>
                    <a:pt x="160324" y="144884"/>
                    <a:pt x="160896" y="139360"/>
                  </a:cubicBezTo>
                  <a:cubicBezTo>
                    <a:pt x="181184" y="145170"/>
                    <a:pt x="217855" y="152600"/>
                    <a:pt x="217855" y="152600"/>
                  </a:cubicBezTo>
                  <a:cubicBezTo>
                    <a:pt x="217855" y="152600"/>
                    <a:pt x="224428" y="204321"/>
                    <a:pt x="171278" y="235372"/>
                  </a:cubicBezTo>
                  <a:cubicBezTo>
                    <a:pt x="127654" y="260899"/>
                    <a:pt x="60312" y="254803"/>
                    <a:pt x="20688" y="187080"/>
                  </a:cubicBezTo>
                  <a:cubicBezTo>
                    <a:pt x="-20651" y="116500"/>
                    <a:pt x="6400" y="65827"/>
                    <a:pt x="45548" y="42872"/>
                  </a:cubicBezTo>
                  <a:cubicBezTo>
                    <a:pt x="66789" y="30489"/>
                    <a:pt x="85458" y="35347"/>
                    <a:pt x="85458" y="35347"/>
                  </a:cubicBezTo>
                  <a:lnTo>
                    <a:pt x="78886" y="17059"/>
                  </a:lnTo>
                  <a:cubicBezTo>
                    <a:pt x="79171" y="17630"/>
                    <a:pt x="111461" y="-467"/>
                    <a:pt x="127844" y="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</p:grpSp>
      <p:grpSp>
        <p:nvGrpSpPr>
          <p:cNvPr id="405" name="Graphic 45029">
            <a:extLst>
              <a:ext uri="{FF2B5EF4-FFF2-40B4-BE49-F238E27FC236}">
                <a16:creationId xmlns:a16="http://schemas.microsoft.com/office/drawing/2014/main" id="{0C66C26E-E136-8559-8E3E-A466940064DD}"/>
              </a:ext>
            </a:extLst>
          </p:cNvPr>
          <p:cNvGrpSpPr/>
          <p:nvPr/>
        </p:nvGrpSpPr>
        <p:grpSpPr>
          <a:xfrm>
            <a:off x="662384" y="2097811"/>
            <a:ext cx="210401" cy="182708"/>
            <a:chOff x="9117820" y="2027686"/>
            <a:chExt cx="210401" cy="182708"/>
          </a:xfrm>
        </p:grpSpPr>
        <p:sp>
          <p:nvSpPr>
            <p:cNvPr id="406" name="Freeform: Shape 53">
              <a:extLst>
                <a:ext uri="{FF2B5EF4-FFF2-40B4-BE49-F238E27FC236}">
                  <a16:creationId xmlns:a16="http://schemas.microsoft.com/office/drawing/2014/main" id="{5D5853B1-0495-062B-36A2-FAF1C6D95EA0}"/>
                </a:ext>
              </a:extLst>
            </p:cNvPr>
            <p:cNvSpPr/>
            <p:nvPr/>
          </p:nvSpPr>
          <p:spPr>
            <a:xfrm>
              <a:off x="9277433" y="2113468"/>
              <a:ext cx="50788" cy="35339"/>
            </a:xfrm>
            <a:custGeom>
              <a:avLst/>
              <a:gdLst>
                <a:gd name="connsiteX0" fmla="*/ 48729 w 50788"/>
                <a:gd name="connsiteY0" fmla="*/ 18622 h 35339"/>
                <a:gd name="connsiteX1" fmla="*/ 50444 w 50788"/>
                <a:gd name="connsiteY1" fmla="*/ 25861 h 35339"/>
                <a:gd name="connsiteX2" fmla="*/ 28346 w 50788"/>
                <a:gd name="connsiteY2" fmla="*/ 35290 h 35339"/>
                <a:gd name="connsiteX3" fmla="*/ 7105 w 50788"/>
                <a:gd name="connsiteY3" fmla="*/ 32719 h 35339"/>
                <a:gd name="connsiteX4" fmla="*/ 438 w 50788"/>
                <a:gd name="connsiteY4" fmla="*/ 30147 h 35339"/>
                <a:gd name="connsiteX5" fmla="*/ 723 w 50788"/>
                <a:gd name="connsiteY5" fmla="*/ 27385 h 35339"/>
                <a:gd name="connsiteX6" fmla="*/ 7391 w 50788"/>
                <a:gd name="connsiteY6" fmla="*/ 18526 h 35339"/>
                <a:gd name="connsiteX7" fmla="*/ 11772 w 50788"/>
                <a:gd name="connsiteY7" fmla="*/ 5858 h 35339"/>
                <a:gd name="connsiteX8" fmla="*/ 24726 w 50788"/>
                <a:gd name="connsiteY8" fmla="*/ 5572 h 35339"/>
                <a:gd name="connsiteX9" fmla="*/ 29298 w 50788"/>
                <a:gd name="connsiteY9" fmla="*/ 6906 h 35339"/>
                <a:gd name="connsiteX10" fmla="*/ 31965 w 50788"/>
                <a:gd name="connsiteY10" fmla="*/ 2334 h 35339"/>
                <a:gd name="connsiteX11" fmla="*/ 38633 w 50788"/>
                <a:gd name="connsiteY11" fmla="*/ 5191 h 35339"/>
                <a:gd name="connsiteX12" fmla="*/ 48729 w 50788"/>
                <a:gd name="connsiteY12" fmla="*/ 18622 h 35339"/>
                <a:gd name="connsiteX13" fmla="*/ 33108 w 50788"/>
                <a:gd name="connsiteY13" fmla="*/ 25956 h 35339"/>
                <a:gd name="connsiteX14" fmla="*/ 48729 w 50788"/>
                <a:gd name="connsiteY14" fmla="*/ 18622 h 35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0788" h="35339">
                  <a:moveTo>
                    <a:pt x="48729" y="18622"/>
                  </a:moveTo>
                  <a:cubicBezTo>
                    <a:pt x="51301" y="20527"/>
                    <a:pt x="50920" y="23194"/>
                    <a:pt x="50444" y="25861"/>
                  </a:cubicBezTo>
                  <a:cubicBezTo>
                    <a:pt x="44729" y="32814"/>
                    <a:pt x="37014" y="35767"/>
                    <a:pt x="28346" y="35290"/>
                  </a:cubicBezTo>
                  <a:cubicBezTo>
                    <a:pt x="21202" y="34909"/>
                    <a:pt x="14058" y="34528"/>
                    <a:pt x="7105" y="32719"/>
                  </a:cubicBezTo>
                  <a:cubicBezTo>
                    <a:pt x="4629" y="32623"/>
                    <a:pt x="1962" y="32623"/>
                    <a:pt x="438" y="30147"/>
                  </a:cubicBezTo>
                  <a:cubicBezTo>
                    <a:pt x="-229" y="29194"/>
                    <a:pt x="-134" y="28242"/>
                    <a:pt x="723" y="27385"/>
                  </a:cubicBezTo>
                  <a:cubicBezTo>
                    <a:pt x="5200" y="26146"/>
                    <a:pt x="8058" y="23860"/>
                    <a:pt x="7391" y="18526"/>
                  </a:cubicBezTo>
                  <a:cubicBezTo>
                    <a:pt x="6819" y="13764"/>
                    <a:pt x="9582" y="9859"/>
                    <a:pt x="11772" y="5858"/>
                  </a:cubicBezTo>
                  <a:cubicBezTo>
                    <a:pt x="16059" y="-1952"/>
                    <a:pt x="20250" y="-1857"/>
                    <a:pt x="24726" y="5572"/>
                  </a:cubicBezTo>
                  <a:cubicBezTo>
                    <a:pt x="26441" y="5477"/>
                    <a:pt x="26631" y="10335"/>
                    <a:pt x="29298" y="6906"/>
                  </a:cubicBezTo>
                  <a:cubicBezTo>
                    <a:pt x="29298" y="4810"/>
                    <a:pt x="30346" y="3477"/>
                    <a:pt x="31965" y="2334"/>
                  </a:cubicBezTo>
                  <a:cubicBezTo>
                    <a:pt x="34918" y="1667"/>
                    <a:pt x="36633" y="3858"/>
                    <a:pt x="38633" y="5191"/>
                  </a:cubicBezTo>
                  <a:cubicBezTo>
                    <a:pt x="42062" y="9668"/>
                    <a:pt x="47872" y="12240"/>
                    <a:pt x="48729" y="18622"/>
                  </a:cubicBezTo>
                  <a:cubicBezTo>
                    <a:pt x="43395" y="20908"/>
                    <a:pt x="37395" y="21479"/>
                    <a:pt x="33108" y="25956"/>
                  </a:cubicBezTo>
                  <a:cubicBezTo>
                    <a:pt x="38252" y="23384"/>
                    <a:pt x="43205" y="20431"/>
                    <a:pt x="48729" y="18622"/>
                  </a:cubicBezTo>
                  <a:close/>
                </a:path>
              </a:pathLst>
            </a:custGeom>
            <a:solidFill>
              <a:srgbClr val="FCCD0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407" name="Freeform: Shape 54">
              <a:extLst>
                <a:ext uri="{FF2B5EF4-FFF2-40B4-BE49-F238E27FC236}">
                  <a16:creationId xmlns:a16="http://schemas.microsoft.com/office/drawing/2014/main" id="{11B48FED-BD5A-0946-0BBD-AD0C54CBF124}"/>
                </a:ext>
              </a:extLst>
            </p:cNvPr>
            <p:cNvSpPr/>
            <p:nvPr/>
          </p:nvSpPr>
          <p:spPr>
            <a:xfrm>
              <a:off x="9218760" y="2142838"/>
              <a:ext cx="32187" cy="43580"/>
            </a:xfrm>
            <a:custGeom>
              <a:avLst/>
              <a:gdLst>
                <a:gd name="connsiteX0" fmla="*/ 29202 w 32187"/>
                <a:gd name="connsiteY0" fmla="*/ 28018 h 43580"/>
                <a:gd name="connsiteX1" fmla="*/ 26535 w 32187"/>
                <a:gd name="connsiteY1" fmla="*/ 30685 h 43580"/>
                <a:gd name="connsiteX2" fmla="*/ 17963 w 32187"/>
                <a:gd name="connsiteY2" fmla="*/ 43163 h 43580"/>
                <a:gd name="connsiteX3" fmla="*/ 13581 w 32187"/>
                <a:gd name="connsiteY3" fmla="*/ 43068 h 43580"/>
                <a:gd name="connsiteX4" fmla="*/ 3485 w 32187"/>
                <a:gd name="connsiteY4" fmla="*/ 39258 h 43580"/>
                <a:gd name="connsiteX5" fmla="*/ 722 w 32187"/>
                <a:gd name="connsiteY5" fmla="*/ 28018 h 43580"/>
                <a:gd name="connsiteX6" fmla="*/ 9105 w 32187"/>
                <a:gd name="connsiteY6" fmla="*/ 16588 h 43580"/>
                <a:gd name="connsiteX7" fmla="*/ 9771 w 32187"/>
                <a:gd name="connsiteY7" fmla="*/ 12016 h 43580"/>
                <a:gd name="connsiteX8" fmla="*/ 24440 w 32187"/>
                <a:gd name="connsiteY8" fmla="*/ 110 h 43580"/>
                <a:gd name="connsiteX9" fmla="*/ 28631 w 32187"/>
                <a:gd name="connsiteY9" fmla="*/ 1158 h 43580"/>
                <a:gd name="connsiteX10" fmla="*/ 27774 w 32187"/>
                <a:gd name="connsiteY10" fmla="*/ 6111 h 43580"/>
                <a:gd name="connsiteX11" fmla="*/ 24535 w 32187"/>
                <a:gd name="connsiteY11" fmla="*/ 19350 h 43580"/>
                <a:gd name="connsiteX12" fmla="*/ 32060 w 32187"/>
                <a:gd name="connsiteY12" fmla="*/ 21827 h 43580"/>
                <a:gd name="connsiteX13" fmla="*/ 29202 w 32187"/>
                <a:gd name="connsiteY13" fmla="*/ 28018 h 43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187" h="43580">
                  <a:moveTo>
                    <a:pt x="29202" y="28018"/>
                  </a:moveTo>
                  <a:cubicBezTo>
                    <a:pt x="28345" y="28875"/>
                    <a:pt x="27393" y="29733"/>
                    <a:pt x="26535" y="30685"/>
                  </a:cubicBezTo>
                  <a:cubicBezTo>
                    <a:pt x="22344" y="33924"/>
                    <a:pt x="21868" y="39734"/>
                    <a:pt x="17963" y="43163"/>
                  </a:cubicBezTo>
                  <a:cubicBezTo>
                    <a:pt x="16439" y="43734"/>
                    <a:pt x="15010" y="43734"/>
                    <a:pt x="13581" y="43068"/>
                  </a:cubicBezTo>
                  <a:cubicBezTo>
                    <a:pt x="11200" y="39067"/>
                    <a:pt x="6819" y="40591"/>
                    <a:pt x="3485" y="39258"/>
                  </a:cubicBezTo>
                  <a:cubicBezTo>
                    <a:pt x="-1373" y="36495"/>
                    <a:pt x="56" y="32114"/>
                    <a:pt x="722" y="28018"/>
                  </a:cubicBezTo>
                  <a:cubicBezTo>
                    <a:pt x="1865" y="22970"/>
                    <a:pt x="9676" y="22875"/>
                    <a:pt x="9105" y="16588"/>
                  </a:cubicBezTo>
                  <a:cubicBezTo>
                    <a:pt x="9105" y="15064"/>
                    <a:pt x="9295" y="13540"/>
                    <a:pt x="9771" y="12016"/>
                  </a:cubicBezTo>
                  <a:cubicBezTo>
                    <a:pt x="11962" y="4777"/>
                    <a:pt x="17106" y="1062"/>
                    <a:pt x="24440" y="110"/>
                  </a:cubicBezTo>
                  <a:cubicBezTo>
                    <a:pt x="25964" y="-81"/>
                    <a:pt x="27583" y="-176"/>
                    <a:pt x="28631" y="1158"/>
                  </a:cubicBezTo>
                  <a:cubicBezTo>
                    <a:pt x="30060" y="2967"/>
                    <a:pt x="29012" y="4682"/>
                    <a:pt x="27774" y="6111"/>
                  </a:cubicBezTo>
                  <a:cubicBezTo>
                    <a:pt x="24440" y="10016"/>
                    <a:pt x="19582" y="13540"/>
                    <a:pt x="24535" y="19350"/>
                  </a:cubicBezTo>
                  <a:cubicBezTo>
                    <a:pt x="26631" y="21446"/>
                    <a:pt x="30060" y="19541"/>
                    <a:pt x="32060" y="21827"/>
                  </a:cubicBezTo>
                  <a:cubicBezTo>
                    <a:pt x="32726" y="24399"/>
                    <a:pt x="30631" y="26018"/>
                    <a:pt x="29202" y="28018"/>
                  </a:cubicBezTo>
                  <a:close/>
                </a:path>
              </a:pathLst>
            </a:custGeom>
            <a:solidFill>
              <a:srgbClr val="FBC1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408" name="Freeform: Shape 55">
              <a:extLst>
                <a:ext uri="{FF2B5EF4-FFF2-40B4-BE49-F238E27FC236}">
                  <a16:creationId xmlns:a16="http://schemas.microsoft.com/office/drawing/2014/main" id="{C5C2A978-2EDD-BB0D-DA56-1248E182739D}"/>
                </a:ext>
              </a:extLst>
            </p:cNvPr>
            <p:cNvSpPr/>
            <p:nvPr/>
          </p:nvSpPr>
          <p:spPr>
            <a:xfrm>
              <a:off x="9190336" y="2027686"/>
              <a:ext cx="30861" cy="57253"/>
            </a:xfrm>
            <a:custGeom>
              <a:avLst/>
              <a:gdLst>
                <a:gd name="connsiteX0" fmla="*/ 0 w 30861"/>
                <a:gd name="connsiteY0" fmla="*/ 56207 h 57253"/>
                <a:gd name="connsiteX1" fmla="*/ 1048 w 30861"/>
                <a:gd name="connsiteY1" fmla="*/ 20964 h 57253"/>
                <a:gd name="connsiteX2" fmla="*/ 13811 w 30861"/>
                <a:gd name="connsiteY2" fmla="*/ 105 h 57253"/>
                <a:gd name="connsiteX3" fmla="*/ 30861 w 30861"/>
                <a:gd name="connsiteY3" fmla="*/ 17250 h 57253"/>
                <a:gd name="connsiteX4" fmla="*/ 30194 w 30861"/>
                <a:gd name="connsiteY4" fmla="*/ 18488 h 57253"/>
                <a:gd name="connsiteX5" fmla="*/ 24193 w 30861"/>
                <a:gd name="connsiteY5" fmla="*/ 15345 h 57253"/>
                <a:gd name="connsiteX6" fmla="*/ 22193 w 30861"/>
                <a:gd name="connsiteY6" fmla="*/ 13344 h 57253"/>
                <a:gd name="connsiteX7" fmla="*/ 20479 w 30861"/>
                <a:gd name="connsiteY7" fmla="*/ 10963 h 57253"/>
                <a:gd name="connsiteX8" fmla="*/ 8477 w 30861"/>
                <a:gd name="connsiteY8" fmla="*/ 15726 h 57253"/>
                <a:gd name="connsiteX9" fmla="*/ 6953 w 30861"/>
                <a:gd name="connsiteY9" fmla="*/ 26108 h 57253"/>
                <a:gd name="connsiteX10" fmla="*/ 7049 w 30861"/>
                <a:gd name="connsiteY10" fmla="*/ 43158 h 57253"/>
                <a:gd name="connsiteX11" fmla="*/ 6191 w 30861"/>
                <a:gd name="connsiteY11" fmla="*/ 48301 h 57253"/>
                <a:gd name="connsiteX12" fmla="*/ 2381 w 30861"/>
                <a:gd name="connsiteY12" fmla="*/ 57159 h 57253"/>
                <a:gd name="connsiteX13" fmla="*/ 0 w 30861"/>
                <a:gd name="connsiteY13" fmla="*/ 56207 h 57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0861" h="57253">
                  <a:moveTo>
                    <a:pt x="0" y="56207"/>
                  </a:moveTo>
                  <a:cubicBezTo>
                    <a:pt x="381" y="44491"/>
                    <a:pt x="476" y="32680"/>
                    <a:pt x="1048" y="20964"/>
                  </a:cubicBezTo>
                  <a:cubicBezTo>
                    <a:pt x="1524" y="11820"/>
                    <a:pt x="2000" y="1343"/>
                    <a:pt x="13811" y="105"/>
                  </a:cubicBezTo>
                  <a:cubicBezTo>
                    <a:pt x="25051" y="-1038"/>
                    <a:pt x="29337" y="7344"/>
                    <a:pt x="30861" y="17250"/>
                  </a:cubicBezTo>
                  <a:cubicBezTo>
                    <a:pt x="30670" y="17631"/>
                    <a:pt x="30480" y="18107"/>
                    <a:pt x="30194" y="18488"/>
                  </a:cubicBezTo>
                  <a:cubicBezTo>
                    <a:pt x="27432" y="18774"/>
                    <a:pt x="26003" y="16678"/>
                    <a:pt x="24193" y="15345"/>
                  </a:cubicBezTo>
                  <a:cubicBezTo>
                    <a:pt x="23431" y="14773"/>
                    <a:pt x="22765" y="14106"/>
                    <a:pt x="22193" y="13344"/>
                  </a:cubicBezTo>
                  <a:cubicBezTo>
                    <a:pt x="21622" y="12582"/>
                    <a:pt x="21050" y="11725"/>
                    <a:pt x="20479" y="10963"/>
                  </a:cubicBezTo>
                  <a:cubicBezTo>
                    <a:pt x="14192" y="6772"/>
                    <a:pt x="10573" y="9249"/>
                    <a:pt x="8477" y="15726"/>
                  </a:cubicBezTo>
                  <a:cubicBezTo>
                    <a:pt x="7334" y="19059"/>
                    <a:pt x="8763" y="22869"/>
                    <a:pt x="6953" y="26108"/>
                  </a:cubicBezTo>
                  <a:cubicBezTo>
                    <a:pt x="4191" y="31823"/>
                    <a:pt x="8477" y="37443"/>
                    <a:pt x="7049" y="43158"/>
                  </a:cubicBezTo>
                  <a:cubicBezTo>
                    <a:pt x="6191" y="44777"/>
                    <a:pt x="5524" y="46396"/>
                    <a:pt x="6191" y="48301"/>
                  </a:cubicBezTo>
                  <a:cubicBezTo>
                    <a:pt x="5905" y="51730"/>
                    <a:pt x="5429" y="55064"/>
                    <a:pt x="2381" y="57159"/>
                  </a:cubicBezTo>
                  <a:cubicBezTo>
                    <a:pt x="1333" y="57445"/>
                    <a:pt x="571" y="57064"/>
                    <a:pt x="0" y="56207"/>
                  </a:cubicBezTo>
                  <a:close/>
                </a:path>
              </a:pathLst>
            </a:custGeom>
            <a:solidFill>
              <a:srgbClr val="FBD12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409" name="Freeform: Shape 56">
              <a:extLst>
                <a:ext uri="{FF2B5EF4-FFF2-40B4-BE49-F238E27FC236}">
                  <a16:creationId xmlns:a16="http://schemas.microsoft.com/office/drawing/2014/main" id="{1EC36E56-8F15-62DF-C4A2-A9165F18A326}"/>
                </a:ext>
              </a:extLst>
            </p:cNvPr>
            <p:cNvSpPr/>
            <p:nvPr/>
          </p:nvSpPr>
          <p:spPr>
            <a:xfrm>
              <a:off x="9197038" y="2138912"/>
              <a:ext cx="24295" cy="67746"/>
            </a:xfrm>
            <a:custGeom>
              <a:avLst/>
              <a:gdLst>
                <a:gd name="connsiteX0" fmla="*/ 16538 w 24295"/>
                <a:gd name="connsiteY0" fmla="*/ 66711 h 67746"/>
                <a:gd name="connsiteX1" fmla="*/ 8156 w 24295"/>
                <a:gd name="connsiteY1" fmla="*/ 43946 h 67746"/>
                <a:gd name="connsiteX2" fmla="*/ 536 w 24295"/>
                <a:gd name="connsiteY2" fmla="*/ 3084 h 67746"/>
                <a:gd name="connsiteX3" fmla="*/ 536 w 24295"/>
                <a:gd name="connsiteY3" fmla="*/ 131 h 67746"/>
                <a:gd name="connsiteX4" fmla="*/ 5870 w 24295"/>
                <a:gd name="connsiteY4" fmla="*/ 3275 h 67746"/>
                <a:gd name="connsiteX5" fmla="*/ 12443 w 24295"/>
                <a:gd name="connsiteY5" fmla="*/ 28420 h 67746"/>
                <a:gd name="connsiteX6" fmla="*/ 21587 w 24295"/>
                <a:gd name="connsiteY6" fmla="*/ 55186 h 67746"/>
                <a:gd name="connsiteX7" fmla="*/ 23396 w 24295"/>
                <a:gd name="connsiteY7" fmla="*/ 61377 h 67746"/>
                <a:gd name="connsiteX8" fmla="*/ 23015 w 24295"/>
                <a:gd name="connsiteY8" fmla="*/ 67378 h 67746"/>
                <a:gd name="connsiteX9" fmla="*/ 16538 w 24295"/>
                <a:gd name="connsiteY9" fmla="*/ 66711 h 67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295" h="67746">
                  <a:moveTo>
                    <a:pt x="16538" y="66711"/>
                  </a:moveTo>
                  <a:cubicBezTo>
                    <a:pt x="11109" y="60139"/>
                    <a:pt x="9585" y="51852"/>
                    <a:pt x="8156" y="43946"/>
                  </a:cubicBezTo>
                  <a:cubicBezTo>
                    <a:pt x="5775" y="30325"/>
                    <a:pt x="4061" y="16514"/>
                    <a:pt x="536" y="3084"/>
                  </a:cubicBezTo>
                  <a:cubicBezTo>
                    <a:pt x="-130" y="2131"/>
                    <a:pt x="-226" y="1084"/>
                    <a:pt x="536" y="131"/>
                  </a:cubicBezTo>
                  <a:cubicBezTo>
                    <a:pt x="3299" y="-536"/>
                    <a:pt x="4537" y="1465"/>
                    <a:pt x="5870" y="3275"/>
                  </a:cubicBezTo>
                  <a:cubicBezTo>
                    <a:pt x="11776" y="10704"/>
                    <a:pt x="11300" y="19753"/>
                    <a:pt x="12443" y="28420"/>
                  </a:cubicBezTo>
                  <a:cubicBezTo>
                    <a:pt x="13681" y="37946"/>
                    <a:pt x="13300" y="48042"/>
                    <a:pt x="21587" y="55186"/>
                  </a:cubicBezTo>
                  <a:cubicBezTo>
                    <a:pt x="22063" y="57281"/>
                    <a:pt x="22444" y="59377"/>
                    <a:pt x="23396" y="61377"/>
                  </a:cubicBezTo>
                  <a:cubicBezTo>
                    <a:pt x="24063" y="63473"/>
                    <a:pt x="25206" y="65568"/>
                    <a:pt x="23015" y="67378"/>
                  </a:cubicBezTo>
                  <a:cubicBezTo>
                    <a:pt x="20729" y="67949"/>
                    <a:pt x="18539" y="67949"/>
                    <a:pt x="16538" y="66711"/>
                  </a:cubicBezTo>
                  <a:close/>
                </a:path>
              </a:pathLst>
            </a:custGeom>
            <a:solidFill>
              <a:srgbClr val="F9C61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410" name="Freeform: Shape 57">
              <a:extLst>
                <a:ext uri="{FF2B5EF4-FFF2-40B4-BE49-F238E27FC236}">
                  <a16:creationId xmlns:a16="http://schemas.microsoft.com/office/drawing/2014/main" id="{4661BAB2-7893-FB63-FD09-99938CFD7D6C}"/>
                </a:ext>
              </a:extLst>
            </p:cNvPr>
            <p:cNvSpPr/>
            <p:nvPr/>
          </p:nvSpPr>
          <p:spPr>
            <a:xfrm>
              <a:off x="9261487" y="2048291"/>
              <a:ext cx="37591" cy="50142"/>
            </a:xfrm>
            <a:custGeom>
              <a:avLst/>
              <a:gdLst>
                <a:gd name="connsiteX0" fmla="*/ 0 w 37591"/>
                <a:gd name="connsiteY0" fmla="*/ 10932 h 50142"/>
                <a:gd name="connsiteX1" fmla="*/ 25908 w 37591"/>
                <a:gd name="connsiteY1" fmla="*/ 645 h 50142"/>
                <a:gd name="connsiteX2" fmla="*/ 37433 w 37591"/>
                <a:gd name="connsiteY2" fmla="*/ 9503 h 50142"/>
                <a:gd name="connsiteX3" fmla="*/ 31528 w 37591"/>
                <a:gd name="connsiteY3" fmla="*/ 42174 h 50142"/>
                <a:gd name="connsiteX4" fmla="*/ 30194 w 37591"/>
                <a:gd name="connsiteY4" fmla="*/ 49794 h 50142"/>
                <a:gd name="connsiteX5" fmla="*/ 26194 w 37591"/>
                <a:gd name="connsiteY5" fmla="*/ 48079 h 50142"/>
                <a:gd name="connsiteX6" fmla="*/ 25813 w 37591"/>
                <a:gd name="connsiteY6" fmla="*/ 41507 h 50142"/>
                <a:gd name="connsiteX7" fmla="*/ 27813 w 37591"/>
                <a:gd name="connsiteY7" fmla="*/ 33792 h 50142"/>
                <a:gd name="connsiteX8" fmla="*/ 30194 w 37591"/>
                <a:gd name="connsiteY8" fmla="*/ 28172 h 50142"/>
                <a:gd name="connsiteX9" fmla="*/ 31337 w 37591"/>
                <a:gd name="connsiteY9" fmla="*/ 16837 h 50142"/>
                <a:gd name="connsiteX10" fmla="*/ 30194 w 37591"/>
                <a:gd name="connsiteY10" fmla="*/ 12456 h 50142"/>
                <a:gd name="connsiteX11" fmla="*/ 23336 w 37591"/>
                <a:gd name="connsiteY11" fmla="*/ 8551 h 50142"/>
                <a:gd name="connsiteX12" fmla="*/ 0 w 37591"/>
                <a:gd name="connsiteY12" fmla="*/ 10932 h 50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7591" h="50142">
                  <a:moveTo>
                    <a:pt x="0" y="10932"/>
                  </a:moveTo>
                  <a:cubicBezTo>
                    <a:pt x="8001" y="5979"/>
                    <a:pt x="16859" y="3026"/>
                    <a:pt x="25908" y="645"/>
                  </a:cubicBezTo>
                  <a:cubicBezTo>
                    <a:pt x="33338" y="-1355"/>
                    <a:pt x="37052" y="1216"/>
                    <a:pt x="37433" y="9503"/>
                  </a:cubicBezTo>
                  <a:cubicBezTo>
                    <a:pt x="38005" y="20933"/>
                    <a:pt x="37243" y="31982"/>
                    <a:pt x="31528" y="42174"/>
                  </a:cubicBezTo>
                  <a:cubicBezTo>
                    <a:pt x="30194" y="44650"/>
                    <a:pt x="29813" y="47127"/>
                    <a:pt x="30194" y="49794"/>
                  </a:cubicBezTo>
                  <a:cubicBezTo>
                    <a:pt x="28194" y="50746"/>
                    <a:pt x="27051" y="49603"/>
                    <a:pt x="26194" y="48079"/>
                  </a:cubicBezTo>
                  <a:cubicBezTo>
                    <a:pt x="25336" y="45984"/>
                    <a:pt x="25336" y="43698"/>
                    <a:pt x="25813" y="41507"/>
                  </a:cubicBezTo>
                  <a:cubicBezTo>
                    <a:pt x="26480" y="38935"/>
                    <a:pt x="27242" y="36364"/>
                    <a:pt x="27813" y="33792"/>
                  </a:cubicBezTo>
                  <a:cubicBezTo>
                    <a:pt x="28384" y="31792"/>
                    <a:pt x="29337" y="29982"/>
                    <a:pt x="30194" y="28172"/>
                  </a:cubicBezTo>
                  <a:cubicBezTo>
                    <a:pt x="31909" y="24553"/>
                    <a:pt x="31909" y="20647"/>
                    <a:pt x="31337" y="16837"/>
                  </a:cubicBezTo>
                  <a:cubicBezTo>
                    <a:pt x="31052" y="15409"/>
                    <a:pt x="30575" y="13980"/>
                    <a:pt x="30194" y="12456"/>
                  </a:cubicBezTo>
                  <a:cubicBezTo>
                    <a:pt x="29718" y="7884"/>
                    <a:pt x="27622" y="8074"/>
                    <a:pt x="23336" y="8551"/>
                  </a:cubicBezTo>
                  <a:cubicBezTo>
                    <a:pt x="15716" y="9598"/>
                    <a:pt x="8287" y="15694"/>
                    <a:pt x="0" y="10932"/>
                  </a:cubicBezTo>
                  <a:close/>
                </a:path>
              </a:pathLst>
            </a:custGeom>
            <a:solidFill>
              <a:srgbClr val="FACB2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411" name="Freeform: Shape 58">
              <a:extLst>
                <a:ext uri="{FF2B5EF4-FFF2-40B4-BE49-F238E27FC236}">
                  <a16:creationId xmlns:a16="http://schemas.microsoft.com/office/drawing/2014/main" id="{2FE7F4D8-597E-4BEA-B397-952BFA9A6A4C}"/>
                </a:ext>
              </a:extLst>
            </p:cNvPr>
            <p:cNvSpPr/>
            <p:nvPr/>
          </p:nvSpPr>
          <p:spPr>
            <a:xfrm>
              <a:off x="9243047" y="2051413"/>
              <a:ext cx="50790" cy="20783"/>
            </a:xfrm>
            <a:custGeom>
              <a:avLst/>
              <a:gdLst>
                <a:gd name="connsiteX0" fmla="*/ 18440 w 50790"/>
                <a:gd name="connsiteY0" fmla="*/ 7810 h 20783"/>
                <a:gd name="connsiteX1" fmla="*/ 49206 w 50790"/>
                <a:gd name="connsiteY1" fmla="*/ 0 h 20783"/>
                <a:gd name="connsiteX2" fmla="*/ 50730 w 50790"/>
                <a:gd name="connsiteY2" fmla="*/ 10192 h 20783"/>
                <a:gd name="connsiteX3" fmla="*/ 44920 w 50790"/>
                <a:gd name="connsiteY3" fmla="*/ 12002 h 20783"/>
                <a:gd name="connsiteX4" fmla="*/ 36157 w 50790"/>
                <a:gd name="connsiteY4" fmla="*/ 11049 h 20783"/>
                <a:gd name="connsiteX5" fmla="*/ 27584 w 50790"/>
                <a:gd name="connsiteY5" fmla="*/ 15621 h 20783"/>
                <a:gd name="connsiteX6" fmla="*/ 15392 w 50790"/>
                <a:gd name="connsiteY6" fmla="*/ 18193 h 20783"/>
                <a:gd name="connsiteX7" fmla="*/ 7487 w 50790"/>
                <a:gd name="connsiteY7" fmla="*/ 20479 h 20783"/>
                <a:gd name="connsiteX8" fmla="*/ 3391 w 50790"/>
                <a:gd name="connsiteY8" fmla="*/ 20288 h 20783"/>
                <a:gd name="connsiteX9" fmla="*/ 57 w 50790"/>
                <a:gd name="connsiteY9" fmla="*/ 14383 h 20783"/>
                <a:gd name="connsiteX10" fmla="*/ 914 w 50790"/>
                <a:gd name="connsiteY10" fmla="*/ 12097 h 20783"/>
                <a:gd name="connsiteX11" fmla="*/ 18440 w 50790"/>
                <a:gd name="connsiteY11" fmla="*/ 7810 h 207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0790" h="20783">
                  <a:moveTo>
                    <a:pt x="18440" y="7810"/>
                  </a:moveTo>
                  <a:cubicBezTo>
                    <a:pt x="28823" y="5715"/>
                    <a:pt x="39491" y="4667"/>
                    <a:pt x="49206" y="0"/>
                  </a:cubicBezTo>
                  <a:cubicBezTo>
                    <a:pt x="51778" y="3524"/>
                    <a:pt x="50349" y="6953"/>
                    <a:pt x="50730" y="10192"/>
                  </a:cubicBezTo>
                  <a:cubicBezTo>
                    <a:pt x="49206" y="12002"/>
                    <a:pt x="47111" y="12192"/>
                    <a:pt x="44920" y="12002"/>
                  </a:cubicBezTo>
                  <a:cubicBezTo>
                    <a:pt x="42062" y="11430"/>
                    <a:pt x="39205" y="10573"/>
                    <a:pt x="36157" y="11049"/>
                  </a:cubicBezTo>
                  <a:cubicBezTo>
                    <a:pt x="32633" y="11335"/>
                    <a:pt x="30442" y="14097"/>
                    <a:pt x="27584" y="15621"/>
                  </a:cubicBezTo>
                  <a:cubicBezTo>
                    <a:pt x="23393" y="15812"/>
                    <a:pt x="19107" y="15907"/>
                    <a:pt x="15392" y="18193"/>
                  </a:cubicBezTo>
                  <a:cubicBezTo>
                    <a:pt x="12535" y="18383"/>
                    <a:pt x="9963" y="19050"/>
                    <a:pt x="7487" y="20479"/>
                  </a:cubicBezTo>
                  <a:cubicBezTo>
                    <a:pt x="6058" y="20955"/>
                    <a:pt x="4724" y="20860"/>
                    <a:pt x="3391" y="20288"/>
                  </a:cubicBezTo>
                  <a:cubicBezTo>
                    <a:pt x="1486" y="18764"/>
                    <a:pt x="1200" y="16383"/>
                    <a:pt x="57" y="14383"/>
                  </a:cubicBezTo>
                  <a:cubicBezTo>
                    <a:pt x="-133" y="13430"/>
                    <a:pt x="152" y="12668"/>
                    <a:pt x="914" y="12097"/>
                  </a:cubicBezTo>
                  <a:cubicBezTo>
                    <a:pt x="7391" y="13335"/>
                    <a:pt x="12440" y="8668"/>
                    <a:pt x="18440" y="7810"/>
                  </a:cubicBezTo>
                  <a:close/>
                </a:path>
              </a:pathLst>
            </a:custGeom>
            <a:solidFill>
              <a:srgbClr val="F9C70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412" name="Freeform: Shape 59">
              <a:extLst>
                <a:ext uri="{FF2B5EF4-FFF2-40B4-BE49-F238E27FC236}">
                  <a16:creationId xmlns:a16="http://schemas.microsoft.com/office/drawing/2014/main" id="{0CB9CAFE-F0B9-2F82-CCE6-B347ED9FD6FD}"/>
                </a:ext>
              </a:extLst>
            </p:cNvPr>
            <p:cNvSpPr/>
            <p:nvPr/>
          </p:nvSpPr>
          <p:spPr>
            <a:xfrm>
              <a:off x="9117820" y="2113611"/>
              <a:ext cx="55370" cy="24376"/>
            </a:xfrm>
            <a:custGeom>
              <a:avLst/>
              <a:gdLst>
                <a:gd name="connsiteX0" fmla="*/ 52037 w 55370"/>
                <a:gd name="connsiteY0" fmla="*/ 23622 h 24376"/>
                <a:gd name="connsiteX1" fmla="*/ 13746 w 55370"/>
                <a:gd name="connsiteY1" fmla="*/ 22193 h 24376"/>
                <a:gd name="connsiteX2" fmla="*/ 30 w 55370"/>
                <a:gd name="connsiteY2" fmla="*/ 12763 h 24376"/>
                <a:gd name="connsiteX3" fmla="*/ 10889 w 55370"/>
                <a:gd name="connsiteY3" fmla="*/ 0 h 24376"/>
                <a:gd name="connsiteX4" fmla="*/ 12032 w 55370"/>
                <a:gd name="connsiteY4" fmla="*/ 857 h 24376"/>
                <a:gd name="connsiteX5" fmla="*/ 7745 w 55370"/>
                <a:gd name="connsiteY5" fmla="*/ 9334 h 24376"/>
                <a:gd name="connsiteX6" fmla="*/ 6983 w 55370"/>
                <a:gd name="connsiteY6" fmla="*/ 11811 h 24376"/>
                <a:gd name="connsiteX7" fmla="*/ 19747 w 55370"/>
                <a:gd name="connsiteY7" fmla="*/ 16573 h 24376"/>
                <a:gd name="connsiteX8" fmla="*/ 43083 w 55370"/>
                <a:gd name="connsiteY8" fmla="*/ 17907 h 24376"/>
                <a:gd name="connsiteX9" fmla="*/ 55370 w 55370"/>
                <a:gd name="connsiteY9" fmla="*/ 23050 h 24376"/>
                <a:gd name="connsiteX10" fmla="*/ 52037 w 55370"/>
                <a:gd name="connsiteY10" fmla="*/ 23622 h 24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5370" h="24376">
                  <a:moveTo>
                    <a:pt x="52037" y="23622"/>
                  </a:moveTo>
                  <a:cubicBezTo>
                    <a:pt x="39178" y="25051"/>
                    <a:pt x="26414" y="24384"/>
                    <a:pt x="13746" y="22193"/>
                  </a:cubicBezTo>
                  <a:cubicBezTo>
                    <a:pt x="7936" y="21145"/>
                    <a:pt x="697" y="20764"/>
                    <a:pt x="30" y="12763"/>
                  </a:cubicBezTo>
                  <a:cubicBezTo>
                    <a:pt x="-446" y="5810"/>
                    <a:pt x="4793" y="2095"/>
                    <a:pt x="10889" y="0"/>
                  </a:cubicBezTo>
                  <a:cubicBezTo>
                    <a:pt x="11270" y="286"/>
                    <a:pt x="11651" y="571"/>
                    <a:pt x="12032" y="857"/>
                  </a:cubicBezTo>
                  <a:cubicBezTo>
                    <a:pt x="12508" y="4667"/>
                    <a:pt x="9460" y="6572"/>
                    <a:pt x="7745" y="9334"/>
                  </a:cubicBezTo>
                  <a:cubicBezTo>
                    <a:pt x="7364" y="10096"/>
                    <a:pt x="7079" y="10954"/>
                    <a:pt x="6983" y="11811"/>
                  </a:cubicBezTo>
                  <a:cubicBezTo>
                    <a:pt x="9460" y="18097"/>
                    <a:pt x="15365" y="15240"/>
                    <a:pt x="19747" y="16573"/>
                  </a:cubicBezTo>
                  <a:cubicBezTo>
                    <a:pt x="27462" y="18574"/>
                    <a:pt x="35368" y="17335"/>
                    <a:pt x="43083" y="17907"/>
                  </a:cubicBezTo>
                  <a:cubicBezTo>
                    <a:pt x="47655" y="18288"/>
                    <a:pt x="53084" y="16954"/>
                    <a:pt x="55370" y="23050"/>
                  </a:cubicBezTo>
                  <a:cubicBezTo>
                    <a:pt x="54418" y="24384"/>
                    <a:pt x="53275" y="24575"/>
                    <a:pt x="52037" y="23622"/>
                  </a:cubicBezTo>
                  <a:close/>
                </a:path>
              </a:pathLst>
            </a:custGeom>
            <a:solidFill>
              <a:srgbClr val="F7CD2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413" name="Freeform: Shape 60">
              <a:extLst>
                <a:ext uri="{FF2B5EF4-FFF2-40B4-BE49-F238E27FC236}">
                  <a16:creationId xmlns:a16="http://schemas.microsoft.com/office/drawing/2014/main" id="{C47CDBFE-2E89-1150-3F41-DF580EBFEFD0}"/>
                </a:ext>
              </a:extLst>
            </p:cNvPr>
            <p:cNvSpPr/>
            <p:nvPr/>
          </p:nvSpPr>
          <p:spPr>
            <a:xfrm>
              <a:off x="9128709" y="2092676"/>
              <a:ext cx="46864" cy="23328"/>
            </a:xfrm>
            <a:custGeom>
              <a:avLst/>
              <a:gdLst>
                <a:gd name="connsiteX0" fmla="*/ 0 w 46864"/>
                <a:gd name="connsiteY0" fmla="*/ 20935 h 23328"/>
                <a:gd name="connsiteX1" fmla="*/ 40958 w 46864"/>
                <a:gd name="connsiteY1" fmla="*/ 742 h 23328"/>
                <a:gd name="connsiteX2" fmla="*/ 45911 w 46864"/>
                <a:gd name="connsiteY2" fmla="*/ 171 h 23328"/>
                <a:gd name="connsiteX3" fmla="*/ 45244 w 46864"/>
                <a:gd name="connsiteY3" fmla="*/ 6267 h 23328"/>
                <a:gd name="connsiteX4" fmla="*/ 39719 w 46864"/>
                <a:gd name="connsiteY4" fmla="*/ 9505 h 23328"/>
                <a:gd name="connsiteX5" fmla="*/ 25622 w 46864"/>
                <a:gd name="connsiteY5" fmla="*/ 13696 h 23328"/>
                <a:gd name="connsiteX6" fmla="*/ 5334 w 46864"/>
                <a:gd name="connsiteY6" fmla="*/ 23316 h 23328"/>
                <a:gd name="connsiteX7" fmla="*/ 762 w 46864"/>
                <a:gd name="connsiteY7" fmla="*/ 21697 h 23328"/>
                <a:gd name="connsiteX8" fmla="*/ 0 w 46864"/>
                <a:gd name="connsiteY8" fmla="*/ 20935 h 23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864" h="23328">
                  <a:moveTo>
                    <a:pt x="0" y="20935"/>
                  </a:moveTo>
                  <a:cubicBezTo>
                    <a:pt x="13049" y="12934"/>
                    <a:pt x="25146" y="3123"/>
                    <a:pt x="40958" y="742"/>
                  </a:cubicBezTo>
                  <a:cubicBezTo>
                    <a:pt x="42577" y="75"/>
                    <a:pt x="44196" y="-210"/>
                    <a:pt x="45911" y="171"/>
                  </a:cubicBezTo>
                  <a:cubicBezTo>
                    <a:pt x="47816" y="2457"/>
                    <a:pt x="46482" y="4362"/>
                    <a:pt x="45244" y="6267"/>
                  </a:cubicBezTo>
                  <a:cubicBezTo>
                    <a:pt x="43720" y="7981"/>
                    <a:pt x="41910" y="9029"/>
                    <a:pt x="39719" y="9505"/>
                  </a:cubicBezTo>
                  <a:cubicBezTo>
                    <a:pt x="34576" y="9410"/>
                    <a:pt x="29623" y="9791"/>
                    <a:pt x="25622" y="13696"/>
                  </a:cubicBezTo>
                  <a:cubicBezTo>
                    <a:pt x="18479" y="15982"/>
                    <a:pt x="12859" y="21697"/>
                    <a:pt x="5334" y="23316"/>
                  </a:cubicBezTo>
                  <a:cubicBezTo>
                    <a:pt x="3620" y="23412"/>
                    <a:pt x="2000" y="22935"/>
                    <a:pt x="762" y="21697"/>
                  </a:cubicBezTo>
                  <a:lnTo>
                    <a:pt x="0" y="20935"/>
                  </a:lnTo>
                  <a:close/>
                </a:path>
              </a:pathLst>
            </a:custGeom>
            <a:solidFill>
              <a:srgbClr val="FDD41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414" name="Freeform: Shape 61">
              <a:extLst>
                <a:ext uri="{FF2B5EF4-FFF2-40B4-BE49-F238E27FC236}">
                  <a16:creationId xmlns:a16="http://schemas.microsoft.com/office/drawing/2014/main" id="{E15EEDEA-3ABA-A3E3-4EC6-75E26C22E565}"/>
                </a:ext>
              </a:extLst>
            </p:cNvPr>
            <p:cNvSpPr/>
            <p:nvPr/>
          </p:nvSpPr>
          <p:spPr>
            <a:xfrm>
              <a:off x="9284538" y="2139329"/>
              <a:ext cx="43338" cy="11318"/>
            </a:xfrm>
            <a:custGeom>
              <a:avLst/>
              <a:gdLst>
                <a:gd name="connsiteX0" fmla="*/ 0 w 43338"/>
                <a:gd name="connsiteY0" fmla="*/ 6858 h 11318"/>
                <a:gd name="connsiteX1" fmla="*/ 43339 w 43338"/>
                <a:gd name="connsiteY1" fmla="*/ 0 h 11318"/>
                <a:gd name="connsiteX2" fmla="*/ 21622 w 43338"/>
                <a:gd name="connsiteY2" fmla="*/ 11239 h 11318"/>
                <a:gd name="connsiteX3" fmla="*/ 0 w 43338"/>
                <a:gd name="connsiteY3" fmla="*/ 6858 h 113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338" h="11318">
                  <a:moveTo>
                    <a:pt x="0" y="6858"/>
                  </a:moveTo>
                  <a:cubicBezTo>
                    <a:pt x="14573" y="5620"/>
                    <a:pt x="30290" y="11239"/>
                    <a:pt x="43339" y="0"/>
                  </a:cubicBezTo>
                  <a:cubicBezTo>
                    <a:pt x="39910" y="11144"/>
                    <a:pt x="29908" y="10573"/>
                    <a:pt x="21622" y="11239"/>
                  </a:cubicBezTo>
                  <a:cubicBezTo>
                    <a:pt x="14383" y="11716"/>
                    <a:pt x="6858" y="10001"/>
                    <a:pt x="0" y="6858"/>
                  </a:cubicBezTo>
                  <a:close/>
                </a:path>
              </a:pathLst>
            </a:custGeom>
            <a:solidFill>
              <a:srgbClr val="F7D03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415" name="Freeform: Shape 62">
              <a:extLst>
                <a:ext uri="{FF2B5EF4-FFF2-40B4-BE49-F238E27FC236}">
                  <a16:creationId xmlns:a16="http://schemas.microsoft.com/office/drawing/2014/main" id="{5D1FC5DD-1BD6-BCEE-281F-988F0FA9C62F}"/>
                </a:ext>
              </a:extLst>
            </p:cNvPr>
            <p:cNvSpPr/>
            <p:nvPr/>
          </p:nvSpPr>
          <p:spPr>
            <a:xfrm>
              <a:off x="9249486" y="2137995"/>
              <a:ext cx="28384" cy="24955"/>
            </a:xfrm>
            <a:custGeom>
              <a:avLst/>
              <a:gdLst>
                <a:gd name="connsiteX0" fmla="*/ 28289 w 28384"/>
                <a:gd name="connsiteY0" fmla="*/ 3620 h 24955"/>
                <a:gd name="connsiteX1" fmla="*/ 28384 w 28384"/>
                <a:gd name="connsiteY1" fmla="*/ 5620 h 24955"/>
                <a:gd name="connsiteX2" fmla="*/ 11144 w 28384"/>
                <a:gd name="connsiteY2" fmla="*/ 17812 h 24955"/>
                <a:gd name="connsiteX3" fmla="*/ 5429 w 28384"/>
                <a:gd name="connsiteY3" fmla="*/ 24194 h 24955"/>
                <a:gd name="connsiteX4" fmla="*/ 2477 w 28384"/>
                <a:gd name="connsiteY4" fmla="*/ 24765 h 24955"/>
                <a:gd name="connsiteX5" fmla="*/ 0 w 28384"/>
                <a:gd name="connsiteY5" fmla="*/ 20765 h 24955"/>
                <a:gd name="connsiteX6" fmla="*/ 17621 w 28384"/>
                <a:gd name="connsiteY6" fmla="*/ 2667 h 24955"/>
                <a:gd name="connsiteX7" fmla="*/ 23432 w 28384"/>
                <a:gd name="connsiteY7" fmla="*/ 0 h 24955"/>
                <a:gd name="connsiteX8" fmla="*/ 28289 w 28384"/>
                <a:gd name="connsiteY8" fmla="*/ 3620 h 24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384" h="24955">
                  <a:moveTo>
                    <a:pt x="28289" y="3620"/>
                  </a:moveTo>
                  <a:cubicBezTo>
                    <a:pt x="28289" y="4286"/>
                    <a:pt x="28289" y="4953"/>
                    <a:pt x="28384" y="5620"/>
                  </a:cubicBezTo>
                  <a:cubicBezTo>
                    <a:pt x="19336" y="4858"/>
                    <a:pt x="16097" y="12668"/>
                    <a:pt x="11144" y="17812"/>
                  </a:cubicBezTo>
                  <a:cubicBezTo>
                    <a:pt x="9239" y="19812"/>
                    <a:pt x="8573" y="23146"/>
                    <a:pt x="5429" y="24194"/>
                  </a:cubicBezTo>
                  <a:cubicBezTo>
                    <a:pt x="4572" y="24955"/>
                    <a:pt x="3620" y="25146"/>
                    <a:pt x="2477" y="24765"/>
                  </a:cubicBezTo>
                  <a:cubicBezTo>
                    <a:pt x="1048" y="23813"/>
                    <a:pt x="95" y="22574"/>
                    <a:pt x="0" y="20765"/>
                  </a:cubicBezTo>
                  <a:cubicBezTo>
                    <a:pt x="2762" y="11716"/>
                    <a:pt x="11716" y="8763"/>
                    <a:pt x="17621" y="2667"/>
                  </a:cubicBezTo>
                  <a:cubicBezTo>
                    <a:pt x="19336" y="1238"/>
                    <a:pt x="21146" y="191"/>
                    <a:pt x="23432" y="0"/>
                  </a:cubicBezTo>
                  <a:cubicBezTo>
                    <a:pt x="25813" y="191"/>
                    <a:pt x="27527" y="1143"/>
                    <a:pt x="28289" y="3620"/>
                  </a:cubicBezTo>
                  <a:close/>
                </a:path>
              </a:pathLst>
            </a:custGeom>
            <a:solidFill>
              <a:srgbClr val="FCC40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416" name="Freeform: Shape 63">
              <a:extLst>
                <a:ext uri="{FF2B5EF4-FFF2-40B4-BE49-F238E27FC236}">
                  <a16:creationId xmlns:a16="http://schemas.microsoft.com/office/drawing/2014/main" id="{E7CAF0C4-B626-5D7C-D1BC-A5DBF8F54989}"/>
                </a:ext>
              </a:extLst>
            </p:cNvPr>
            <p:cNvSpPr/>
            <p:nvPr/>
          </p:nvSpPr>
          <p:spPr>
            <a:xfrm>
              <a:off x="9226150" y="2173523"/>
              <a:ext cx="19240" cy="30098"/>
            </a:xfrm>
            <a:custGeom>
              <a:avLst/>
              <a:gdLst>
                <a:gd name="connsiteX0" fmla="*/ 10478 w 19240"/>
                <a:gd name="connsiteY0" fmla="*/ 11430 h 30098"/>
                <a:gd name="connsiteX1" fmla="*/ 19241 w 19240"/>
                <a:gd name="connsiteY1" fmla="*/ 0 h 30098"/>
                <a:gd name="connsiteX2" fmla="*/ 6191 w 19240"/>
                <a:gd name="connsiteY2" fmla="*/ 30099 h 30098"/>
                <a:gd name="connsiteX3" fmla="*/ 762 w 19240"/>
                <a:gd name="connsiteY3" fmla="*/ 27813 h 30098"/>
                <a:gd name="connsiteX4" fmla="*/ 191 w 19240"/>
                <a:gd name="connsiteY4" fmla="*/ 23432 h 30098"/>
                <a:gd name="connsiteX5" fmla="*/ 2476 w 19240"/>
                <a:gd name="connsiteY5" fmla="*/ 19622 h 30098"/>
                <a:gd name="connsiteX6" fmla="*/ 10478 w 19240"/>
                <a:gd name="connsiteY6" fmla="*/ 11430 h 300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240" h="30098">
                  <a:moveTo>
                    <a:pt x="10478" y="11430"/>
                  </a:moveTo>
                  <a:cubicBezTo>
                    <a:pt x="13335" y="7620"/>
                    <a:pt x="11906" y="381"/>
                    <a:pt x="19241" y="0"/>
                  </a:cubicBezTo>
                  <a:cubicBezTo>
                    <a:pt x="17050" y="10954"/>
                    <a:pt x="8287" y="19145"/>
                    <a:pt x="6191" y="30099"/>
                  </a:cubicBezTo>
                  <a:cubicBezTo>
                    <a:pt x="4096" y="30099"/>
                    <a:pt x="2191" y="29337"/>
                    <a:pt x="762" y="27813"/>
                  </a:cubicBezTo>
                  <a:cubicBezTo>
                    <a:pt x="0" y="26384"/>
                    <a:pt x="-190" y="24955"/>
                    <a:pt x="191" y="23432"/>
                  </a:cubicBezTo>
                  <a:cubicBezTo>
                    <a:pt x="667" y="22003"/>
                    <a:pt x="1524" y="20764"/>
                    <a:pt x="2476" y="19622"/>
                  </a:cubicBezTo>
                  <a:cubicBezTo>
                    <a:pt x="4762" y="16573"/>
                    <a:pt x="7048" y="13430"/>
                    <a:pt x="10478" y="11430"/>
                  </a:cubicBezTo>
                  <a:close/>
                </a:path>
              </a:pathLst>
            </a:custGeom>
            <a:solidFill>
              <a:srgbClr val="FAC11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417" name="Freeform: Shape 64">
              <a:extLst>
                <a:ext uri="{FF2B5EF4-FFF2-40B4-BE49-F238E27FC236}">
                  <a16:creationId xmlns:a16="http://schemas.microsoft.com/office/drawing/2014/main" id="{45E7D62C-38BE-FD28-DE5A-6C9B08F6EB85}"/>
                </a:ext>
              </a:extLst>
            </p:cNvPr>
            <p:cNvSpPr/>
            <p:nvPr/>
          </p:nvSpPr>
          <p:spPr>
            <a:xfrm>
              <a:off x="9281674" y="2095894"/>
              <a:ext cx="19545" cy="13592"/>
            </a:xfrm>
            <a:custGeom>
              <a:avLst/>
              <a:gdLst>
                <a:gd name="connsiteX0" fmla="*/ 7151 w 19545"/>
                <a:gd name="connsiteY0" fmla="*/ 0 h 13592"/>
                <a:gd name="connsiteX1" fmla="*/ 10008 w 19545"/>
                <a:gd name="connsiteY1" fmla="*/ 2191 h 13592"/>
                <a:gd name="connsiteX2" fmla="*/ 18962 w 19545"/>
                <a:gd name="connsiteY2" fmla="*/ 8954 h 13592"/>
                <a:gd name="connsiteX3" fmla="*/ 19057 w 19545"/>
                <a:gd name="connsiteY3" fmla="*/ 11906 h 13592"/>
                <a:gd name="connsiteX4" fmla="*/ 11342 w 19545"/>
                <a:gd name="connsiteY4" fmla="*/ 13240 h 13592"/>
                <a:gd name="connsiteX5" fmla="*/ 3150 w 19545"/>
                <a:gd name="connsiteY5" fmla="*/ 9811 h 13592"/>
                <a:gd name="connsiteX6" fmla="*/ 7151 w 19545"/>
                <a:gd name="connsiteY6" fmla="*/ 0 h 13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545" h="13592">
                  <a:moveTo>
                    <a:pt x="7151" y="0"/>
                  </a:moveTo>
                  <a:cubicBezTo>
                    <a:pt x="8103" y="762"/>
                    <a:pt x="9056" y="1429"/>
                    <a:pt x="10008" y="2191"/>
                  </a:cubicBezTo>
                  <a:cubicBezTo>
                    <a:pt x="13437" y="3810"/>
                    <a:pt x="16676" y="5715"/>
                    <a:pt x="18962" y="8954"/>
                  </a:cubicBezTo>
                  <a:cubicBezTo>
                    <a:pt x="19724" y="9906"/>
                    <a:pt x="19724" y="10954"/>
                    <a:pt x="19057" y="11906"/>
                  </a:cubicBezTo>
                  <a:cubicBezTo>
                    <a:pt x="16771" y="13716"/>
                    <a:pt x="14104" y="13907"/>
                    <a:pt x="11342" y="13240"/>
                  </a:cubicBezTo>
                  <a:cubicBezTo>
                    <a:pt x="8675" y="12097"/>
                    <a:pt x="6198" y="10382"/>
                    <a:pt x="3150" y="9811"/>
                  </a:cubicBezTo>
                  <a:cubicBezTo>
                    <a:pt x="-2946" y="3620"/>
                    <a:pt x="578" y="1238"/>
                    <a:pt x="7151" y="0"/>
                  </a:cubicBezTo>
                  <a:close/>
                </a:path>
              </a:pathLst>
            </a:custGeom>
            <a:solidFill>
              <a:srgbClr val="F9BF0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418" name="Freeform: Shape 65">
              <a:extLst>
                <a:ext uri="{FF2B5EF4-FFF2-40B4-BE49-F238E27FC236}">
                  <a16:creationId xmlns:a16="http://schemas.microsoft.com/office/drawing/2014/main" id="{8E61D4CE-E541-544C-508A-E4A2D9529842}"/>
                </a:ext>
              </a:extLst>
            </p:cNvPr>
            <p:cNvSpPr/>
            <p:nvPr/>
          </p:nvSpPr>
          <p:spPr>
            <a:xfrm>
              <a:off x="9169857" y="2131462"/>
              <a:ext cx="27908" cy="10628"/>
            </a:xfrm>
            <a:custGeom>
              <a:avLst/>
              <a:gdLst>
                <a:gd name="connsiteX0" fmla="*/ 0 w 27908"/>
                <a:gd name="connsiteY0" fmla="*/ 5771 h 10628"/>
                <a:gd name="connsiteX1" fmla="*/ 3048 w 27908"/>
                <a:gd name="connsiteY1" fmla="*/ 5199 h 10628"/>
                <a:gd name="connsiteX2" fmla="*/ 12192 w 27908"/>
                <a:gd name="connsiteY2" fmla="*/ 151 h 10628"/>
                <a:gd name="connsiteX3" fmla="*/ 21717 w 27908"/>
                <a:gd name="connsiteY3" fmla="*/ 913 h 10628"/>
                <a:gd name="connsiteX4" fmla="*/ 27908 w 27908"/>
                <a:gd name="connsiteY4" fmla="*/ 7866 h 10628"/>
                <a:gd name="connsiteX5" fmla="*/ 27622 w 27908"/>
                <a:gd name="connsiteY5" fmla="*/ 10628 h 10628"/>
                <a:gd name="connsiteX6" fmla="*/ 0 w 27908"/>
                <a:gd name="connsiteY6" fmla="*/ 5771 h 1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908" h="10628">
                  <a:moveTo>
                    <a:pt x="0" y="5771"/>
                  </a:moveTo>
                  <a:cubicBezTo>
                    <a:pt x="1048" y="5580"/>
                    <a:pt x="2000" y="5390"/>
                    <a:pt x="3048" y="5199"/>
                  </a:cubicBezTo>
                  <a:cubicBezTo>
                    <a:pt x="5620" y="2723"/>
                    <a:pt x="9239" y="2056"/>
                    <a:pt x="12192" y="151"/>
                  </a:cubicBezTo>
                  <a:cubicBezTo>
                    <a:pt x="15430" y="-325"/>
                    <a:pt x="18574" y="437"/>
                    <a:pt x="21717" y="913"/>
                  </a:cubicBezTo>
                  <a:cubicBezTo>
                    <a:pt x="25336" y="1865"/>
                    <a:pt x="27908" y="3770"/>
                    <a:pt x="27908" y="7866"/>
                  </a:cubicBezTo>
                  <a:cubicBezTo>
                    <a:pt x="27813" y="8819"/>
                    <a:pt x="27718" y="9676"/>
                    <a:pt x="27622" y="10628"/>
                  </a:cubicBezTo>
                  <a:cubicBezTo>
                    <a:pt x="19241" y="4628"/>
                    <a:pt x="8858" y="9676"/>
                    <a:pt x="0" y="5771"/>
                  </a:cubicBezTo>
                  <a:close/>
                </a:path>
              </a:pathLst>
            </a:custGeom>
            <a:solidFill>
              <a:srgbClr val="FACB2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419" name="Freeform: Shape 66">
              <a:extLst>
                <a:ext uri="{FF2B5EF4-FFF2-40B4-BE49-F238E27FC236}">
                  <a16:creationId xmlns:a16="http://schemas.microsoft.com/office/drawing/2014/main" id="{3F154177-644B-45DF-2615-4759B492A676}"/>
                </a:ext>
              </a:extLst>
            </p:cNvPr>
            <p:cNvSpPr/>
            <p:nvPr/>
          </p:nvSpPr>
          <p:spPr>
            <a:xfrm>
              <a:off x="9219817" y="2044936"/>
              <a:ext cx="21762" cy="18044"/>
            </a:xfrm>
            <a:custGeom>
              <a:avLst/>
              <a:gdLst>
                <a:gd name="connsiteX0" fmla="*/ 1379 w 21762"/>
                <a:gd name="connsiteY0" fmla="*/ 0 h 18044"/>
                <a:gd name="connsiteX1" fmla="*/ 21763 w 21762"/>
                <a:gd name="connsiteY1" fmla="*/ 16478 h 18044"/>
                <a:gd name="connsiteX2" fmla="*/ 10238 w 21762"/>
                <a:gd name="connsiteY2" fmla="*/ 15240 h 18044"/>
                <a:gd name="connsiteX3" fmla="*/ 7571 w 21762"/>
                <a:gd name="connsiteY3" fmla="*/ 13811 h 18044"/>
                <a:gd name="connsiteX4" fmla="*/ 2618 w 21762"/>
                <a:gd name="connsiteY4" fmla="*/ 10478 h 18044"/>
                <a:gd name="connsiteX5" fmla="*/ 1094 w 21762"/>
                <a:gd name="connsiteY5" fmla="*/ 7906 h 18044"/>
                <a:gd name="connsiteX6" fmla="*/ 617 w 21762"/>
                <a:gd name="connsiteY6" fmla="*/ 762 h 18044"/>
                <a:gd name="connsiteX7" fmla="*/ 1379 w 21762"/>
                <a:gd name="connsiteY7" fmla="*/ 0 h 18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762" h="18044">
                  <a:moveTo>
                    <a:pt x="1379" y="0"/>
                  </a:moveTo>
                  <a:cubicBezTo>
                    <a:pt x="8142" y="5525"/>
                    <a:pt x="15000" y="11049"/>
                    <a:pt x="21763" y="16478"/>
                  </a:cubicBezTo>
                  <a:cubicBezTo>
                    <a:pt x="17477" y="20098"/>
                    <a:pt x="13952" y="16478"/>
                    <a:pt x="10238" y="15240"/>
                  </a:cubicBezTo>
                  <a:cubicBezTo>
                    <a:pt x="9285" y="14859"/>
                    <a:pt x="8428" y="14383"/>
                    <a:pt x="7571" y="13811"/>
                  </a:cubicBezTo>
                  <a:cubicBezTo>
                    <a:pt x="5856" y="12859"/>
                    <a:pt x="4046" y="11811"/>
                    <a:pt x="2618" y="10478"/>
                  </a:cubicBezTo>
                  <a:cubicBezTo>
                    <a:pt x="1951" y="9716"/>
                    <a:pt x="1475" y="8858"/>
                    <a:pt x="1094" y="7906"/>
                  </a:cubicBezTo>
                  <a:cubicBezTo>
                    <a:pt x="427" y="5525"/>
                    <a:pt x="-716" y="3239"/>
                    <a:pt x="617" y="762"/>
                  </a:cubicBezTo>
                  <a:lnTo>
                    <a:pt x="1379" y="0"/>
                  </a:lnTo>
                  <a:close/>
                </a:path>
              </a:pathLst>
            </a:custGeom>
            <a:solidFill>
              <a:srgbClr val="F7C92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420" name="Freeform: Shape 67">
              <a:extLst>
                <a:ext uri="{FF2B5EF4-FFF2-40B4-BE49-F238E27FC236}">
                  <a16:creationId xmlns:a16="http://schemas.microsoft.com/office/drawing/2014/main" id="{127504E9-376A-0129-F099-6968C53094C8}"/>
                </a:ext>
              </a:extLst>
            </p:cNvPr>
            <p:cNvSpPr/>
            <p:nvPr/>
          </p:nvSpPr>
          <p:spPr>
            <a:xfrm>
              <a:off x="9297679" y="2104753"/>
              <a:ext cx="18482" cy="13906"/>
            </a:xfrm>
            <a:custGeom>
              <a:avLst/>
              <a:gdLst>
                <a:gd name="connsiteX0" fmla="*/ 2861 w 18482"/>
                <a:gd name="connsiteY0" fmla="*/ 2572 h 13906"/>
                <a:gd name="connsiteX1" fmla="*/ 3052 w 18482"/>
                <a:gd name="connsiteY1" fmla="*/ 0 h 13906"/>
                <a:gd name="connsiteX2" fmla="*/ 18482 w 18482"/>
                <a:gd name="connsiteY2" fmla="*/ 13907 h 13906"/>
                <a:gd name="connsiteX3" fmla="*/ 12100 w 18482"/>
                <a:gd name="connsiteY3" fmla="*/ 11621 h 13906"/>
                <a:gd name="connsiteX4" fmla="*/ 4 w 18482"/>
                <a:gd name="connsiteY4" fmla="*/ 5905 h 13906"/>
                <a:gd name="connsiteX5" fmla="*/ 2861 w 18482"/>
                <a:gd name="connsiteY5" fmla="*/ 2572 h 13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482" h="13906">
                  <a:moveTo>
                    <a:pt x="2861" y="2572"/>
                  </a:moveTo>
                  <a:cubicBezTo>
                    <a:pt x="2956" y="1715"/>
                    <a:pt x="2956" y="857"/>
                    <a:pt x="3052" y="0"/>
                  </a:cubicBezTo>
                  <a:cubicBezTo>
                    <a:pt x="9338" y="3429"/>
                    <a:pt x="14958" y="7525"/>
                    <a:pt x="18482" y="13907"/>
                  </a:cubicBezTo>
                  <a:cubicBezTo>
                    <a:pt x="16387" y="13145"/>
                    <a:pt x="14196" y="12383"/>
                    <a:pt x="12100" y="11621"/>
                  </a:cubicBezTo>
                  <a:cubicBezTo>
                    <a:pt x="7433" y="11144"/>
                    <a:pt x="2194" y="11716"/>
                    <a:pt x="4" y="5905"/>
                  </a:cubicBezTo>
                  <a:cubicBezTo>
                    <a:pt x="-92" y="4096"/>
                    <a:pt x="1718" y="3620"/>
                    <a:pt x="2861" y="2572"/>
                  </a:cubicBezTo>
                  <a:close/>
                </a:path>
              </a:pathLst>
            </a:custGeom>
            <a:solidFill>
              <a:srgbClr val="FBC70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421" name="Freeform: Shape 68">
              <a:extLst>
                <a:ext uri="{FF2B5EF4-FFF2-40B4-BE49-F238E27FC236}">
                  <a16:creationId xmlns:a16="http://schemas.microsoft.com/office/drawing/2014/main" id="{5804AAED-3BCA-9FC5-F255-2A1C9D024A52}"/>
                </a:ext>
              </a:extLst>
            </p:cNvPr>
            <p:cNvSpPr/>
            <p:nvPr/>
          </p:nvSpPr>
          <p:spPr>
            <a:xfrm>
              <a:off x="9218339" y="2195855"/>
              <a:ext cx="13929" cy="13283"/>
            </a:xfrm>
            <a:custGeom>
              <a:avLst/>
              <a:gdLst>
                <a:gd name="connsiteX0" fmla="*/ 9144 w 13929"/>
                <a:gd name="connsiteY0" fmla="*/ 5100 h 13283"/>
                <a:gd name="connsiteX1" fmla="*/ 13907 w 13929"/>
                <a:gd name="connsiteY1" fmla="*/ 7767 h 13283"/>
                <a:gd name="connsiteX2" fmla="*/ 13145 w 13929"/>
                <a:gd name="connsiteY2" fmla="*/ 9577 h 13283"/>
                <a:gd name="connsiteX3" fmla="*/ 2286 w 13929"/>
                <a:gd name="connsiteY3" fmla="*/ 9767 h 13283"/>
                <a:gd name="connsiteX4" fmla="*/ 0 w 13929"/>
                <a:gd name="connsiteY4" fmla="*/ 5195 h 13283"/>
                <a:gd name="connsiteX5" fmla="*/ 9144 w 13929"/>
                <a:gd name="connsiteY5" fmla="*/ 5100 h 132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929" h="13283">
                  <a:moveTo>
                    <a:pt x="9144" y="5100"/>
                  </a:moveTo>
                  <a:cubicBezTo>
                    <a:pt x="11239" y="5195"/>
                    <a:pt x="12954" y="5671"/>
                    <a:pt x="13907" y="7767"/>
                  </a:cubicBezTo>
                  <a:cubicBezTo>
                    <a:pt x="14002" y="8529"/>
                    <a:pt x="13811" y="9100"/>
                    <a:pt x="13145" y="9577"/>
                  </a:cubicBezTo>
                  <a:cubicBezTo>
                    <a:pt x="9525" y="11863"/>
                    <a:pt x="6001" y="16530"/>
                    <a:pt x="2286" y="9767"/>
                  </a:cubicBezTo>
                  <a:cubicBezTo>
                    <a:pt x="1524" y="8243"/>
                    <a:pt x="762" y="6719"/>
                    <a:pt x="0" y="5195"/>
                  </a:cubicBezTo>
                  <a:cubicBezTo>
                    <a:pt x="3048" y="-1377"/>
                    <a:pt x="6096" y="-2044"/>
                    <a:pt x="9144" y="5100"/>
                  </a:cubicBezTo>
                  <a:close/>
                </a:path>
              </a:pathLst>
            </a:custGeom>
            <a:solidFill>
              <a:srgbClr val="FBCC0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422" name="Freeform: Shape 69">
              <a:extLst>
                <a:ext uri="{FF2B5EF4-FFF2-40B4-BE49-F238E27FC236}">
                  <a16:creationId xmlns:a16="http://schemas.microsoft.com/office/drawing/2014/main" id="{1E30AC3F-1134-1BB6-5B6C-553589E931FB}"/>
                </a:ext>
              </a:extLst>
            </p:cNvPr>
            <p:cNvSpPr/>
            <p:nvPr/>
          </p:nvSpPr>
          <p:spPr>
            <a:xfrm>
              <a:off x="9169667" y="2083798"/>
              <a:ext cx="21883" cy="10340"/>
            </a:xfrm>
            <a:custGeom>
              <a:avLst/>
              <a:gdLst>
                <a:gd name="connsiteX0" fmla="*/ 5334 w 21883"/>
                <a:gd name="connsiteY0" fmla="*/ 9811 h 10340"/>
                <a:gd name="connsiteX1" fmla="*/ 0 w 21883"/>
                <a:gd name="connsiteY1" fmla="*/ 9525 h 10340"/>
                <a:gd name="connsiteX2" fmla="*/ 20669 w 21883"/>
                <a:gd name="connsiteY2" fmla="*/ 0 h 10340"/>
                <a:gd name="connsiteX3" fmla="*/ 21526 w 21883"/>
                <a:gd name="connsiteY3" fmla="*/ 762 h 10340"/>
                <a:gd name="connsiteX4" fmla="*/ 21526 w 21883"/>
                <a:gd name="connsiteY4" fmla="*/ 4001 h 10340"/>
                <a:gd name="connsiteX5" fmla="*/ 5334 w 21883"/>
                <a:gd name="connsiteY5" fmla="*/ 9811 h 10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883" h="10340">
                  <a:moveTo>
                    <a:pt x="5334" y="9811"/>
                  </a:moveTo>
                  <a:cubicBezTo>
                    <a:pt x="3524" y="9716"/>
                    <a:pt x="1810" y="9620"/>
                    <a:pt x="0" y="9525"/>
                  </a:cubicBezTo>
                  <a:cubicBezTo>
                    <a:pt x="6858" y="6382"/>
                    <a:pt x="13811" y="3239"/>
                    <a:pt x="20669" y="0"/>
                  </a:cubicBezTo>
                  <a:cubicBezTo>
                    <a:pt x="20955" y="286"/>
                    <a:pt x="21241" y="571"/>
                    <a:pt x="21526" y="762"/>
                  </a:cubicBezTo>
                  <a:cubicBezTo>
                    <a:pt x="22003" y="1905"/>
                    <a:pt x="22003" y="2953"/>
                    <a:pt x="21526" y="4001"/>
                  </a:cubicBezTo>
                  <a:cubicBezTo>
                    <a:pt x="17050" y="8573"/>
                    <a:pt x="12001" y="11621"/>
                    <a:pt x="5334" y="9811"/>
                  </a:cubicBezTo>
                  <a:close/>
                </a:path>
              </a:pathLst>
            </a:custGeom>
            <a:solidFill>
              <a:srgbClr val="F9CD2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423" name="Freeform: Shape 70">
              <a:extLst>
                <a:ext uri="{FF2B5EF4-FFF2-40B4-BE49-F238E27FC236}">
                  <a16:creationId xmlns:a16="http://schemas.microsoft.com/office/drawing/2014/main" id="{CA5D09D9-909F-7168-9210-7E5C7B871BFC}"/>
                </a:ext>
              </a:extLst>
            </p:cNvPr>
            <p:cNvSpPr/>
            <p:nvPr/>
          </p:nvSpPr>
          <p:spPr>
            <a:xfrm>
              <a:off x="9213577" y="2205335"/>
              <a:ext cx="17907" cy="5058"/>
            </a:xfrm>
            <a:custGeom>
              <a:avLst/>
              <a:gdLst>
                <a:gd name="connsiteX0" fmla="*/ 7048 w 17907"/>
                <a:gd name="connsiteY0" fmla="*/ 192 h 5058"/>
                <a:gd name="connsiteX1" fmla="*/ 17907 w 17907"/>
                <a:gd name="connsiteY1" fmla="*/ 1 h 5058"/>
                <a:gd name="connsiteX2" fmla="*/ 0 w 17907"/>
                <a:gd name="connsiteY2" fmla="*/ 192 h 5058"/>
                <a:gd name="connsiteX3" fmla="*/ 7048 w 17907"/>
                <a:gd name="connsiteY3" fmla="*/ 192 h 50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907" h="5058">
                  <a:moveTo>
                    <a:pt x="7048" y="192"/>
                  </a:moveTo>
                  <a:cubicBezTo>
                    <a:pt x="10763" y="4954"/>
                    <a:pt x="14288" y="-94"/>
                    <a:pt x="17907" y="1"/>
                  </a:cubicBezTo>
                  <a:cubicBezTo>
                    <a:pt x="12002" y="8288"/>
                    <a:pt x="6001" y="4954"/>
                    <a:pt x="0" y="192"/>
                  </a:cubicBezTo>
                  <a:cubicBezTo>
                    <a:pt x="2381" y="287"/>
                    <a:pt x="4667" y="192"/>
                    <a:pt x="7048" y="192"/>
                  </a:cubicBezTo>
                  <a:close/>
                </a:path>
              </a:pathLst>
            </a:custGeom>
            <a:solidFill>
              <a:srgbClr val="F9D0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424" name="Freeform: Shape 71">
              <a:extLst>
                <a:ext uri="{FF2B5EF4-FFF2-40B4-BE49-F238E27FC236}">
                  <a16:creationId xmlns:a16="http://schemas.microsoft.com/office/drawing/2014/main" id="{84CE267C-5AD9-3211-25C4-8EB90EB9F0C1}"/>
                </a:ext>
              </a:extLst>
            </p:cNvPr>
            <p:cNvSpPr/>
            <p:nvPr/>
          </p:nvSpPr>
          <p:spPr>
            <a:xfrm>
              <a:off x="9228546" y="2057128"/>
              <a:ext cx="15320" cy="10454"/>
            </a:xfrm>
            <a:custGeom>
              <a:avLst/>
              <a:gdLst>
                <a:gd name="connsiteX0" fmla="*/ 1224 w 15320"/>
                <a:gd name="connsiteY0" fmla="*/ 0 h 10454"/>
                <a:gd name="connsiteX1" fmla="*/ 13035 w 15320"/>
                <a:gd name="connsiteY1" fmla="*/ 4382 h 10454"/>
                <a:gd name="connsiteX2" fmla="*/ 15321 w 15320"/>
                <a:gd name="connsiteY2" fmla="*/ 6477 h 10454"/>
                <a:gd name="connsiteX3" fmla="*/ 14749 w 15320"/>
                <a:gd name="connsiteY3" fmla="*/ 7049 h 10454"/>
                <a:gd name="connsiteX4" fmla="*/ 12654 w 15320"/>
                <a:gd name="connsiteY4" fmla="*/ 9144 h 10454"/>
                <a:gd name="connsiteX5" fmla="*/ 5510 w 15320"/>
                <a:gd name="connsiteY5" fmla="*/ 9620 h 10454"/>
                <a:gd name="connsiteX6" fmla="*/ 176 w 15320"/>
                <a:gd name="connsiteY6" fmla="*/ 4286 h 10454"/>
                <a:gd name="connsiteX7" fmla="*/ 1224 w 15320"/>
                <a:gd name="connsiteY7" fmla="*/ 0 h 10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320" h="10454">
                  <a:moveTo>
                    <a:pt x="1224" y="0"/>
                  </a:moveTo>
                  <a:cubicBezTo>
                    <a:pt x="5129" y="1524"/>
                    <a:pt x="8463" y="4667"/>
                    <a:pt x="13035" y="4382"/>
                  </a:cubicBezTo>
                  <a:cubicBezTo>
                    <a:pt x="13797" y="5048"/>
                    <a:pt x="14559" y="5810"/>
                    <a:pt x="15321" y="6477"/>
                  </a:cubicBezTo>
                  <a:lnTo>
                    <a:pt x="14749" y="7049"/>
                  </a:lnTo>
                  <a:cubicBezTo>
                    <a:pt x="14082" y="7811"/>
                    <a:pt x="13416" y="8477"/>
                    <a:pt x="12654" y="9144"/>
                  </a:cubicBezTo>
                  <a:cubicBezTo>
                    <a:pt x="10368" y="10478"/>
                    <a:pt x="7986" y="11049"/>
                    <a:pt x="5510" y="9620"/>
                  </a:cubicBezTo>
                  <a:cubicBezTo>
                    <a:pt x="3414" y="8096"/>
                    <a:pt x="1414" y="6572"/>
                    <a:pt x="176" y="4286"/>
                  </a:cubicBezTo>
                  <a:cubicBezTo>
                    <a:pt x="-205" y="2572"/>
                    <a:pt x="-15" y="1143"/>
                    <a:pt x="1224" y="0"/>
                  </a:cubicBezTo>
                  <a:close/>
                </a:path>
              </a:pathLst>
            </a:custGeom>
            <a:solidFill>
              <a:srgbClr val="F9C60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425" name="Freeform: Shape 72">
              <a:extLst>
                <a:ext uri="{FF2B5EF4-FFF2-40B4-BE49-F238E27FC236}">
                  <a16:creationId xmlns:a16="http://schemas.microsoft.com/office/drawing/2014/main" id="{9B3C830D-A067-2ACA-7350-278F59FCFAFD}"/>
                </a:ext>
              </a:extLst>
            </p:cNvPr>
            <p:cNvSpPr/>
            <p:nvPr/>
          </p:nvSpPr>
          <p:spPr>
            <a:xfrm>
              <a:off x="9247962" y="2161834"/>
              <a:ext cx="6858" cy="9022"/>
            </a:xfrm>
            <a:custGeom>
              <a:avLst/>
              <a:gdLst>
                <a:gd name="connsiteX0" fmla="*/ 4477 w 6858"/>
                <a:gd name="connsiteY0" fmla="*/ 164 h 9022"/>
                <a:gd name="connsiteX1" fmla="*/ 6858 w 6858"/>
                <a:gd name="connsiteY1" fmla="*/ 259 h 9022"/>
                <a:gd name="connsiteX2" fmla="*/ 0 w 6858"/>
                <a:gd name="connsiteY2" fmla="*/ 9022 h 9022"/>
                <a:gd name="connsiteX3" fmla="*/ 2286 w 6858"/>
                <a:gd name="connsiteY3" fmla="*/ 2545 h 9022"/>
                <a:gd name="connsiteX4" fmla="*/ 4477 w 6858"/>
                <a:gd name="connsiteY4" fmla="*/ 164 h 9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858" h="9022">
                  <a:moveTo>
                    <a:pt x="4477" y="164"/>
                  </a:moveTo>
                  <a:cubicBezTo>
                    <a:pt x="5239" y="164"/>
                    <a:pt x="6096" y="259"/>
                    <a:pt x="6858" y="259"/>
                  </a:cubicBezTo>
                  <a:cubicBezTo>
                    <a:pt x="6001" y="4260"/>
                    <a:pt x="4191" y="7594"/>
                    <a:pt x="0" y="9022"/>
                  </a:cubicBezTo>
                  <a:cubicBezTo>
                    <a:pt x="762" y="6832"/>
                    <a:pt x="1524" y="4736"/>
                    <a:pt x="2286" y="2545"/>
                  </a:cubicBezTo>
                  <a:cubicBezTo>
                    <a:pt x="1715" y="545"/>
                    <a:pt x="2286" y="-407"/>
                    <a:pt x="4477" y="164"/>
                  </a:cubicBezTo>
                  <a:close/>
                </a:path>
              </a:pathLst>
            </a:custGeom>
            <a:solidFill>
              <a:srgbClr val="FAC11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426" name="Freeform: Shape 73">
              <a:extLst>
                <a:ext uri="{FF2B5EF4-FFF2-40B4-BE49-F238E27FC236}">
                  <a16:creationId xmlns:a16="http://schemas.microsoft.com/office/drawing/2014/main" id="{5B0AA99D-7394-24E1-9004-FB98E9DCE945}"/>
                </a:ext>
              </a:extLst>
            </p:cNvPr>
            <p:cNvSpPr/>
            <p:nvPr/>
          </p:nvSpPr>
          <p:spPr>
            <a:xfrm>
              <a:off x="9272876" y="2109262"/>
              <a:ext cx="36807" cy="33462"/>
            </a:xfrm>
            <a:custGeom>
              <a:avLst/>
              <a:gdLst>
                <a:gd name="connsiteX0" fmla="*/ 25378 w 36807"/>
                <a:gd name="connsiteY0" fmla="*/ 348 h 33462"/>
                <a:gd name="connsiteX1" fmla="*/ 36808 w 36807"/>
                <a:gd name="connsiteY1" fmla="*/ 7206 h 33462"/>
                <a:gd name="connsiteX2" fmla="*/ 34522 w 36807"/>
                <a:gd name="connsiteY2" fmla="*/ 11778 h 33462"/>
                <a:gd name="connsiteX3" fmla="*/ 27664 w 36807"/>
                <a:gd name="connsiteY3" fmla="*/ 11778 h 33462"/>
                <a:gd name="connsiteX4" fmla="*/ 22901 w 36807"/>
                <a:gd name="connsiteY4" fmla="*/ 4635 h 33462"/>
                <a:gd name="connsiteX5" fmla="*/ 14710 w 36807"/>
                <a:gd name="connsiteY5" fmla="*/ 26256 h 33462"/>
                <a:gd name="connsiteX6" fmla="*/ 4804 w 36807"/>
                <a:gd name="connsiteY6" fmla="*/ 32448 h 33462"/>
                <a:gd name="connsiteX7" fmla="*/ 232 w 36807"/>
                <a:gd name="connsiteY7" fmla="*/ 30161 h 33462"/>
                <a:gd name="connsiteX8" fmla="*/ 2994 w 36807"/>
                <a:gd name="connsiteY8" fmla="*/ 25494 h 33462"/>
                <a:gd name="connsiteX9" fmla="*/ 6137 w 36807"/>
                <a:gd name="connsiteY9" fmla="*/ 16255 h 33462"/>
                <a:gd name="connsiteX10" fmla="*/ 10805 w 36807"/>
                <a:gd name="connsiteY10" fmla="*/ 6825 h 33462"/>
                <a:gd name="connsiteX11" fmla="*/ 16329 w 36807"/>
                <a:gd name="connsiteY11" fmla="*/ 1491 h 33462"/>
                <a:gd name="connsiteX12" fmla="*/ 25378 w 36807"/>
                <a:gd name="connsiteY12" fmla="*/ 348 h 33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6807" h="33462">
                  <a:moveTo>
                    <a:pt x="25378" y="348"/>
                  </a:moveTo>
                  <a:cubicBezTo>
                    <a:pt x="27092" y="6063"/>
                    <a:pt x="34712" y="2063"/>
                    <a:pt x="36808" y="7206"/>
                  </a:cubicBezTo>
                  <a:cubicBezTo>
                    <a:pt x="36046" y="8730"/>
                    <a:pt x="35284" y="10254"/>
                    <a:pt x="34522" y="11778"/>
                  </a:cubicBezTo>
                  <a:cubicBezTo>
                    <a:pt x="32236" y="15017"/>
                    <a:pt x="29950" y="10159"/>
                    <a:pt x="27664" y="11778"/>
                  </a:cubicBezTo>
                  <a:cubicBezTo>
                    <a:pt x="24521" y="11111"/>
                    <a:pt x="24330" y="8159"/>
                    <a:pt x="22901" y="4635"/>
                  </a:cubicBezTo>
                  <a:cubicBezTo>
                    <a:pt x="19091" y="12064"/>
                    <a:pt x="12614" y="16731"/>
                    <a:pt x="14710" y="26256"/>
                  </a:cubicBezTo>
                  <a:cubicBezTo>
                    <a:pt x="16329" y="33591"/>
                    <a:pt x="10900" y="34638"/>
                    <a:pt x="4804" y="32448"/>
                  </a:cubicBezTo>
                  <a:cubicBezTo>
                    <a:pt x="3280" y="31686"/>
                    <a:pt x="1756" y="30924"/>
                    <a:pt x="232" y="30161"/>
                  </a:cubicBezTo>
                  <a:cubicBezTo>
                    <a:pt x="-721" y="27494"/>
                    <a:pt x="1470" y="26732"/>
                    <a:pt x="2994" y="25494"/>
                  </a:cubicBezTo>
                  <a:cubicBezTo>
                    <a:pt x="6709" y="23304"/>
                    <a:pt x="5185" y="19398"/>
                    <a:pt x="6137" y="16255"/>
                  </a:cubicBezTo>
                  <a:cubicBezTo>
                    <a:pt x="7566" y="13017"/>
                    <a:pt x="8995" y="9873"/>
                    <a:pt x="10805" y="6825"/>
                  </a:cubicBezTo>
                  <a:cubicBezTo>
                    <a:pt x="12424" y="4825"/>
                    <a:pt x="14234" y="3015"/>
                    <a:pt x="16329" y="1491"/>
                  </a:cubicBezTo>
                  <a:cubicBezTo>
                    <a:pt x="19282" y="348"/>
                    <a:pt x="22235" y="-509"/>
                    <a:pt x="25378" y="348"/>
                  </a:cubicBezTo>
                  <a:close/>
                </a:path>
              </a:pathLst>
            </a:custGeom>
            <a:solidFill>
              <a:srgbClr val="F9BE0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427" name="Freeform: Shape 74">
              <a:extLst>
                <a:ext uri="{FF2B5EF4-FFF2-40B4-BE49-F238E27FC236}">
                  <a16:creationId xmlns:a16="http://schemas.microsoft.com/office/drawing/2014/main" id="{4AA34099-8F37-59FF-63B8-61A9498285B2}"/>
                </a:ext>
              </a:extLst>
            </p:cNvPr>
            <p:cNvSpPr/>
            <p:nvPr/>
          </p:nvSpPr>
          <p:spPr>
            <a:xfrm>
              <a:off x="9303397" y="2131985"/>
              <a:ext cx="22764" cy="11318"/>
            </a:xfrm>
            <a:custGeom>
              <a:avLst/>
              <a:gdLst>
                <a:gd name="connsiteX0" fmla="*/ 22765 w 22764"/>
                <a:gd name="connsiteY0" fmla="*/ 104 h 11318"/>
                <a:gd name="connsiteX1" fmla="*/ 0 w 22764"/>
                <a:gd name="connsiteY1" fmla="*/ 10963 h 11318"/>
                <a:gd name="connsiteX2" fmla="*/ 22765 w 22764"/>
                <a:gd name="connsiteY2" fmla="*/ 104 h 11318"/>
                <a:gd name="connsiteX3" fmla="*/ 22765 w 22764"/>
                <a:gd name="connsiteY3" fmla="*/ 104 h 113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764" h="11318">
                  <a:moveTo>
                    <a:pt x="22765" y="104"/>
                  </a:moveTo>
                  <a:cubicBezTo>
                    <a:pt x="16002" y="4676"/>
                    <a:pt x="11144" y="13154"/>
                    <a:pt x="0" y="10963"/>
                  </a:cubicBezTo>
                  <a:cubicBezTo>
                    <a:pt x="5334" y="1057"/>
                    <a:pt x="13526" y="-467"/>
                    <a:pt x="22765" y="104"/>
                  </a:cubicBezTo>
                  <a:cubicBezTo>
                    <a:pt x="22670" y="104"/>
                    <a:pt x="22765" y="104"/>
                    <a:pt x="22765" y="104"/>
                  </a:cubicBezTo>
                  <a:close/>
                </a:path>
              </a:pathLst>
            </a:custGeom>
            <a:solidFill>
              <a:srgbClr val="FBC50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428" name="Freeform: Shape 75">
              <a:extLst>
                <a:ext uri="{FF2B5EF4-FFF2-40B4-BE49-F238E27FC236}">
                  <a16:creationId xmlns:a16="http://schemas.microsoft.com/office/drawing/2014/main" id="{FBE7BAB3-A8B7-0BE1-D336-58ACFCE6FBD9}"/>
                </a:ext>
              </a:extLst>
            </p:cNvPr>
            <p:cNvSpPr/>
            <p:nvPr/>
          </p:nvSpPr>
          <p:spPr>
            <a:xfrm>
              <a:off x="9300540" y="2117062"/>
              <a:ext cx="12304" cy="8472"/>
            </a:xfrm>
            <a:custGeom>
              <a:avLst/>
              <a:gdLst>
                <a:gd name="connsiteX0" fmla="*/ 0 w 12304"/>
                <a:gd name="connsiteY0" fmla="*/ 3978 h 8472"/>
                <a:gd name="connsiteX1" fmla="*/ 6858 w 12304"/>
                <a:gd name="connsiteY1" fmla="*/ 3978 h 8472"/>
                <a:gd name="connsiteX2" fmla="*/ 12287 w 12304"/>
                <a:gd name="connsiteY2" fmla="*/ 5978 h 8472"/>
                <a:gd name="connsiteX3" fmla="*/ 7334 w 12304"/>
                <a:gd name="connsiteY3" fmla="*/ 8169 h 8472"/>
                <a:gd name="connsiteX4" fmla="*/ 0 w 12304"/>
                <a:gd name="connsiteY4" fmla="*/ 3978 h 84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304" h="8472">
                  <a:moveTo>
                    <a:pt x="0" y="3978"/>
                  </a:moveTo>
                  <a:cubicBezTo>
                    <a:pt x="2286" y="-6785"/>
                    <a:pt x="4572" y="8169"/>
                    <a:pt x="6858" y="3978"/>
                  </a:cubicBezTo>
                  <a:cubicBezTo>
                    <a:pt x="8858" y="4264"/>
                    <a:pt x="12097" y="3311"/>
                    <a:pt x="12287" y="5978"/>
                  </a:cubicBezTo>
                  <a:cubicBezTo>
                    <a:pt x="12573" y="9122"/>
                    <a:pt x="9334" y="8550"/>
                    <a:pt x="7334" y="8169"/>
                  </a:cubicBezTo>
                  <a:cubicBezTo>
                    <a:pt x="4572" y="7693"/>
                    <a:pt x="1810" y="6550"/>
                    <a:pt x="0" y="3978"/>
                  </a:cubicBezTo>
                  <a:close/>
                </a:path>
              </a:pathLst>
            </a:custGeom>
            <a:solidFill>
              <a:srgbClr val="FBC70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429" name="Freeform: Shape 76">
              <a:extLst>
                <a:ext uri="{FF2B5EF4-FFF2-40B4-BE49-F238E27FC236}">
                  <a16:creationId xmlns:a16="http://schemas.microsoft.com/office/drawing/2014/main" id="{265D5333-A336-757E-30B4-423E9E8BFE9F}"/>
                </a:ext>
              </a:extLst>
            </p:cNvPr>
            <p:cNvSpPr/>
            <p:nvPr/>
          </p:nvSpPr>
          <p:spPr>
            <a:xfrm>
              <a:off x="9290777" y="2125833"/>
              <a:ext cx="8334" cy="6024"/>
            </a:xfrm>
            <a:custGeom>
              <a:avLst/>
              <a:gdLst>
                <a:gd name="connsiteX0" fmla="*/ 8334 w 8334"/>
                <a:gd name="connsiteY0" fmla="*/ 2732 h 6024"/>
                <a:gd name="connsiteX1" fmla="*/ 5858 w 8334"/>
                <a:gd name="connsiteY1" fmla="*/ 5971 h 6024"/>
                <a:gd name="connsiteX2" fmla="*/ 143 w 8334"/>
                <a:gd name="connsiteY2" fmla="*/ 3209 h 6024"/>
                <a:gd name="connsiteX3" fmla="*/ 2714 w 8334"/>
                <a:gd name="connsiteY3" fmla="*/ 256 h 6024"/>
                <a:gd name="connsiteX4" fmla="*/ 8334 w 8334"/>
                <a:gd name="connsiteY4" fmla="*/ 2732 h 6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334" h="6024">
                  <a:moveTo>
                    <a:pt x="8334" y="2732"/>
                  </a:moveTo>
                  <a:cubicBezTo>
                    <a:pt x="8334" y="4542"/>
                    <a:pt x="7382" y="5780"/>
                    <a:pt x="5858" y="5971"/>
                  </a:cubicBezTo>
                  <a:cubicBezTo>
                    <a:pt x="3476" y="6257"/>
                    <a:pt x="1095" y="5399"/>
                    <a:pt x="143" y="3209"/>
                  </a:cubicBezTo>
                  <a:cubicBezTo>
                    <a:pt x="-524" y="1685"/>
                    <a:pt x="1286" y="542"/>
                    <a:pt x="2714" y="256"/>
                  </a:cubicBezTo>
                  <a:cubicBezTo>
                    <a:pt x="5096" y="-411"/>
                    <a:pt x="7286" y="161"/>
                    <a:pt x="8334" y="2732"/>
                  </a:cubicBezTo>
                  <a:close/>
                </a:path>
              </a:pathLst>
            </a:custGeom>
            <a:solidFill>
              <a:srgbClr val="FDDB2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430" name="Freeform: Shape 77">
              <a:extLst>
                <a:ext uri="{FF2B5EF4-FFF2-40B4-BE49-F238E27FC236}">
                  <a16:creationId xmlns:a16="http://schemas.microsoft.com/office/drawing/2014/main" id="{706AD17E-2BA7-8E6C-9F6F-7F1DB787CF29}"/>
                </a:ext>
              </a:extLst>
            </p:cNvPr>
            <p:cNvSpPr/>
            <p:nvPr/>
          </p:nvSpPr>
          <p:spPr>
            <a:xfrm>
              <a:off x="9207597" y="2110237"/>
              <a:ext cx="74261" cy="54142"/>
            </a:xfrm>
            <a:custGeom>
              <a:avLst/>
              <a:gdLst>
                <a:gd name="connsiteX0" fmla="*/ 72369 w 74261"/>
                <a:gd name="connsiteY0" fmla="*/ 15376 h 54142"/>
                <a:gd name="connsiteX1" fmla="*/ 70083 w 74261"/>
                <a:gd name="connsiteY1" fmla="*/ 26806 h 54142"/>
                <a:gd name="connsiteX2" fmla="*/ 48366 w 74261"/>
                <a:gd name="connsiteY2" fmla="*/ 25282 h 54142"/>
                <a:gd name="connsiteX3" fmla="*/ 48747 w 74261"/>
                <a:gd name="connsiteY3" fmla="*/ 25472 h 54142"/>
                <a:gd name="connsiteX4" fmla="*/ 49128 w 74261"/>
                <a:gd name="connsiteY4" fmla="*/ 24520 h 54142"/>
                <a:gd name="connsiteX5" fmla="*/ 60939 w 74261"/>
                <a:gd name="connsiteY5" fmla="*/ 31282 h 54142"/>
                <a:gd name="connsiteX6" fmla="*/ 42651 w 74261"/>
                <a:gd name="connsiteY6" fmla="*/ 49570 h 54142"/>
                <a:gd name="connsiteX7" fmla="*/ 35793 w 74261"/>
                <a:gd name="connsiteY7" fmla="*/ 54142 h 54142"/>
                <a:gd name="connsiteX8" fmla="*/ 38555 w 74261"/>
                <a:gd name="connsiteY8" fmla="*/ 35759 h 54142"/>
                <a:gd name="connsiteX9" fmla="*/ 22077 w 74261"/>
                <a:gd name="connsiteY9" fmla="*/ 44998 h 54142"/>
                <a:gd name="connsiteX10" fmla="*/ 15029 w 74261"/>
                <a:gd name="connsiteY10" fmla="*/ 48046 h 54142"/>
                <a:gd name="connsiteX11" fmla="*/ 6932 w 74261"/>
                <a:gd name="connsiteY11" fmla="*/ 45570 h 54142"/>
                <a:gd name="connsiteX12" fmla="*/ 10076 w 74261"/>
                <a:gd name="connsiteY12" fmla="*/ 38331 h 54142"/>
                <a:gd name="connsiteX13" fmla="*/ 16267 w 74261"/>
                <a:gd name="connsiteY13" fmla="*/ 32330 h 54142"/>
                <a:gd name="connsiteX14" fmla="*/ 2075 w 74261"/>
                <a:gd name="connsiteY14" fmla="*/ 40045 h 54142"/>
                <a:gd name="connsiteX15" fmla="*/ 360 w 74261"/>
                <a:gd name="connsiteY15" fmla="*/ 29663 h 54142"/>
                <a:gd name="connsiteX16" fmla="*/ 1122 w 74261"/>
                <a:gd name="connsiteY16" fmla="*/ 26615 h 54142"/>
                <a:gd name="connsiteX17" fmla="*/ 6170 w 74261"/>
                <a:gd name="connsiteY17" fmla="*/ 18233 h 54142"/>
                <a:gd name="connsiteX18" fmla="*/ 5599 w 74261"/>
                <a:gd name="connsiteY18" fmla="*/ 12518 h 54142"/>
                <a:gd name="connsiteX19" fmla="*/ 10742 w 74261"/>
                <a:gd name="connsiteY19" fmla="*/ 9756 h 54142"/>
                <a:gd name="connsiteX20" fmla="*/ 15886 w 74261"/>
                <a:gd name="connsiteY20" fmla="*/ 12994 h 54142"/>
                <a:gd name="connsiteX21" fmla="*/ 23792 w 74261"/>
                <a:gd name="connsiteY21" fmla="*/ 18805 h 54142"/>
                <a:gd name="connsiteX22" fmla="*/ 25697 w 74261"/>
                <a:gd name="connsiteY22" fmla="*/ 25091 h 54142"/>
                <a:gd name="connsiteX23" fmla="*/ 29030 w 74261"/>
                <a:gd name="connsiteY23" fmla="*/ 26234 h 54142"/>
                <a:gd name="connsiteX24" fmla="*/ 28078 w 74261"/>
                <a:gd name="connsiteY24" fmla="*/ 22329 h 54142"/>
                <a:gd name="connsiteX25" fmla="*/ 28173 w 74261"/>
                <a:gd name="connsiteY25" fmla="*/ 19376 h 54142"/>
                <a:gd name="connsiteX26" fmla="*/ 37222 w 74261"/>
                <a:gd name="connsiteY26" fmla="*/ 9565 h 54142"/>
                <a:gd name="connsiteX27" fmla="*/ 38746 w 74261"/>
                <a:gd name="connsiteY27" fmla="*/ 7184 h 54142"/>
                <a:gd name="connsiteX28" fmla="*/ 47033 w 74261"/>
                <a:gd name="connsiteY28" fmla="*/ 4231 h 54142"/>
                <a:gd name="connsiteX29" fmla="*/ 58653 w 74261"/>
                <a:gd name="connsiteY29" fmla="*/ 40 h 54142"/>
                <a:gd name="connsiteX30" fmla="*/ 66273 w 74261"/>
                <a:gd name="connsiteY30" fmla="*/ 4612 h 54142"/>
                <a:gd name="connsiteX31" fmla="*/ 72369 w 74261"/>
                <a:gd name="connsiteY31" fmla="*/ 15376 h 54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74261" h="54142">
                  <a:moveTo>
                    <a:pt x="72369" y="15376"/>
                  </a:moveTo>
                  <a:cubicBezTo>
                    <a:pt x="72750" y="19376"/>
                    <a:pt x="77608" y="24329"/>
                    <a:pt x="70083" y="26806"/>
                  </a:cubicBezTo>
                  <a:cubicBezTo>
                    <a:pt x="62844" y="26329"/>
                    <a:pt x="56177" y="16804"/>
                    <a:pt x="48366" y="25282"/>
                  </a:cubicBezTo>
                  <a:cubicBezTo>
                    <a:pt x="47604" y="25853"/>
                    <a:pt x="47890" y="26139"/>
                    <a:pt x="48747" y="25472"/>
                  </a:cubicBezTo>
                  <a:cubicBezTo>
                    <a:pt x="49890" y="24520"/>
                    <a:pt x="47509" y="24615"/>
                    <a:pt x="49128" y="24520"/>
                  </a:cubicBezTo>
                  <a:cubicBezTo>
                    <a:pt x="55891" y="22043"/>
                    <a:pt x="60939" y="22329"/>
                    <a:pt x="60939" y="31282"/>
                  </a:cubicBezTo>
                  <a:cubicBezTo>
                    <a:pt x="56462" y="38998"/>
                    <a:pt x="46461" y="41188"/>
                    <a:pt x="42651" y="49570"/>
                  </a:cubicBezTo>
                  <a:cubicBezTo>
                    <a:pt x="40937" y="51952"/>
                    <a:pt x="37793" y="52142"/>
                    <a:pt x="35793" y="54142"/>
                  </a:cubicBezTo>
                  <a:cubicBezTo>
                    <a:pt x="27030" y="49094"/>
                    <a:pt x="27792" y="43951"/>
                    <a:pt x="38555" y="35759"/>
                  </a:cubicBezTo>
                  <a:cubicBezTo>
                    <a:pt x="29221" y="35950"/>
                    <a:pt x="29221" y="35950"/>
                    <a:pt x="22077" y="44998"/>
                  </a:cubicBezTo>
                  <a:cubicBezTo>
                    <a:pt x="20172" y="47094"/>
                    <a:pt x="17696" y="47761"/>
                    <a:pt x="15029" y="48046"/>
                  </a:cubicBezTo>
                  <a:cubicBezTo>
                    <a:pt x="11885" y="48427"/>
                    <a:pt x="8742" y="48332"/>
                    <a:pt x="6932" y="45570"/>
                  </a:cubicBezTo>
                  <a:cubicBezTo>
                    <a:pt x="4361" y="41855"/>
                    <a:pt x="8552" y="40617"/>
                    <a:pt x="10076" y="38331"/>
                  </a:cubicBezTo>
                  <a:cubicBezTo>
                    <a:pt x="11695" y="35950"/>
                    <a:pt x="13790" y="34235"/>
                    <a:pt x="16267" y="32330"/>
                  </a:cubicBezTo>
                  <a:cubicBezTo>
                    <a:pt x="10647" y="33949"/>
                    <a:pt x="8552" y="42522"/>
                    <a:pt x="2075" y="40045"/>
                  </a:cubicBezTo>
                  <a:cubicBezTo>
                    <a:pt x="-1831" y="38617"/>
                    <a:pt x="1122" y="33187"/>
                    <a:pt x="360" y="29663"/>
                  </a:cubicBezTo>
                  <a:cubicBezTo>
                    <a:pt x="455" y="28615"/>
                    <a:pt x="646" y="27568"/>
                    <a:pt x="1122" y="26615"/>
                  </a:cubicBezTo>
                  <a:cubicBezTo>
                    <a:pt x="2741" y="23758"/>
                    <a:pt x="6837" y="22424"/>
                    <a:pt x="6170" y="18233"/>
                  </a:cubicBezTo>
                  <a:cubicBezTo>
                    <a:pt x="5694" y="16328"/>
                    <a:pt x="4932" y="14518"/>
                    <a:pt x="5599" y="12518"/>
                  </a:cubicBezTo>
                  <a:cubicBezTo>
                    <a:pt x="6837" y="10613"/>
                    <a:pt x="8456" y="9661"/>
                    <a:pt x="10742" y="9756"/>
                  </a:cubicBezTo>
                  <a:cubicBezTo>
                    <a:pt x="12838" y="10232"/>
                    <a:pt x="14648" y="11185"/>
                    <a:pt x="15886" y="12994"/>
                  </a:cubicBezTo>
                  <a:cubicBezTo>
                    <a:pt x="14362" y="20614"/>
                    <a:pt x="20934" y="17281"/>
                    <a:pt x="23792" y="18805"/>
                  </a:cubicBezTo>
                  <a:cubicBezTo>
                    <a:pt x="25887" y="20519"/>
                    <a:pt x="24268" y="23281"/>
                    <a:pt x="25697" y="25091"/>
                  </a:cubicBezTo>
                  <a:cubicBezTo>
                    <a:pt x="26649" y="25948"/>
                    <a:pt x="27697" y="27853"/>
                    <a:pt x="29030" y="26234"/>
                  </a:cubicBezTo>
                  <a:cubicBezTo>
                    <a:pt x="29888" y="25186"/>
                    <a:pt x="28459" y="23662"/>
                    <a:pt x="28078" y="22329"/>
                  </a:cubicBezTo>
                  <a:cubicBezTo>
                    <a:pt x="27887" y="21376"/>
                    <a:pt x="27887" y="20329"/>
                    <a:pt x="28173" y="19376"/>
                  </a:cubicBezTo>
                  <a:cubicBezTo>
                    <a:pt x="29792" y="14804"/>
                    <a:pt x="36460" y="14995"/>
                    <a:pt x="37222" y="9565"/>
                  </a:cubicBezTo>
                  <a:cubicBezTo>
                    <a:pt x="37508" y="8613"/>
                    <a:pt x="37984" y="7851"/>
                    <a:pt x="38746" y="7184"/>
                  </a:cubicBezTo>
                  <a:cubicBezTo>
                    <a:pt x="41318" y="5660"/>
                    <a:pt x="44270" y="5184"/>
                    <a:pt x="47033" y="4231"/>
                  </a:cubicBezTo>
                  <a:cubicBezTo>
                    <a:pt x="51700" y="5184"/>
                    <a:pt x="53986" y="-531"/>
                    <a:pt x="58653" y="40"/>
                  </a:cubicBezTo>
                  <a:cubicBezTo>
                    <a:pt x="61701" y="802"/>
                    <a:pt x="64654" y="1660"/>
                    <a:pt x="66273" y="4612"/>
                  </a:cubicBezTo>
                  <a:cubicBezTo>
                    <a:pt x="66083" y="9756"/>
                    <a:pt x="73036" y="10423"/>
                    <a:pt x="72369" y="15376"/>
                  </a:cubicBezTo>
                  <a:close/>
                </a:path>
              </a:pathLst>
            </a:custGeom>
            <a:solidFill>
              <a:srgbClr val="F9BD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431" name="Freeform: Shape 78">
              <a:extLst>
                <a:ext uri="{FF2B5EF4-FFF2-40B4-BE49-F238E27FC236}">
                  <a16:creationId xmlns:a16="http://schemas.microsoft.com/office/drawing/2014/main" id="{EA7EF0EA-2548-D15F-E0DB-7853C63A8606}"/>
                </a:ext>
              </a:extLst>
            </p:cNvPr>
            <p:cNvSpPr/>
            <p:nvPr/>
          </p:nvSpPr>
          <p:spPr>
            <a:xfrm>
              <a:off x="9200147" y="2139329"/>
              <a:ext cx="30384" cy="44897"/>
            </a:xfrm>
            <a:custGeom>
              <a:avLst/>
              <a:gdLst>
                <a:gd name="connsiteX0" fmla="*/ 9049 w 30384"/>
                <a:gd name="connsiteY0" fmla="*/ 0 h 44897"/>
                <a:gd name="connsiteX1" fmla="*/ 10382 w 30384"/>
                <a:gd name="connsiteY1" fmla="*/ 9906 h 44897"/>
                <a:gd name="connsiteX2" fmla="*/ 30385 w 30384"/>
                <a:gd name="connsiteY2" fmla="*/ 5143 h 44897"/>
                <a:gd name="connsiteX3" fmla="*/ 15526 w 30384"/>
                <a:gd name="connsiteY3" fmla="*/ 15240 h 44897"/>
                <a:gd name="connsiteX4" fmla="*/ 29527 w 30384"/>
                <a:gd name="connsiteY4" fmla="*/ 15907 h 44897"/>
                <a:gd name="connsiteX5" fmla="*/ 29527 w 30384"/>
                <a:gd name="connsiteY5" fmla="*/ 20479 h 44897"/>
                <a:gd name="connsiteX6" fmla="*/ 20383 w 30384"/>
                <a:gd name="connsiteY6" fmla="*/ 31909 h 44897"/>
                <a:gd name="connsiteX7" fmla="*/ 22670 w 30384"/>
                <a:gd name="connsiteY7" fmla="*/ 41053 h 44897"/>
                <a:gd name="connsiteX8" fmla="*/ 17050 w 30384"/>
                <a:gd name="connsiteY8" fmla="*/ 44863 h 44897"/>
                <a:gd name="connsiteX9" fmla="*/ 6667 w 30384"/>
                <a:gd name="connsiteY9" fmla="*/ 27337 h 44897"/>
                <a:gd name="connsiteX10" fmla="*/ 0 w 30384"/>
                <a:gd name="connsiteY10" fmla="*/ 4477 h 44897"/>
                <a:gd name="connsiteX11" fmla="*/ 2191 w 30384"/>
                <a:gd name="connsiteY11" fmla="*/ 2572 h 44897"/>
                <a:gd name="connsiteX12" fmla="*/ 9049 w 30384"/>
                <a:gd name="connsiteY12" fmla="*/ 0 h 44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0384" h="44897">
                  <a:moveTo>
                    <a:pt x="9049" y="0"/>
                  </a:moveTo>
                  <a:cubicBezTo>
                    <a:pt x="13811" y="2572"/>
                    <a:pt x="8572" y="6763"/>
                    <a:pt x="10382" y="9906"/>
                  </a:cubicBezTo>
                  <a:cubicBezTo>
                    <a:pt x="22193" y="1714"/>
                    <a:pt x="22193" y="1714"/>
                    <a:pt x="30385" y="5143"/>
                  </a:cubicBezTo>
                  <a:cubicBezTo>
                    <a:pt x="21717" y="3524"/>
                    <a:pt x="20669" y="11906"/>
                    <a:pt x="15526" y="15240"/>
                  </a:cubicBezTo>
                  <a:cubicBezTo>
                    <a:pt x="20098" y="19050"/>
                    <a:pt x="24955" y="14573"/>
                    <a:pt x="29527" y="15907"/>
                  </a:cubicBezTo>
                  <a:cubicBezTo>
                    <a:pt x="29527" y="17431"/>
                    <a:pt x="29527" y="18955"/>
                    <a:pt x="29527" y="20479"/>
                  </a:cubicBezTo>
                  <a:cubicBezTo>
                    <a:pt x="28575" y="26003"/>
                    <a:pt x="18574" y="24194"/>
                    <a:pt x="20383" y="31909"/>
                  </a:cubicBezTo>
                  <a:cubicBezTo>
                    <a:pt x="23051" y="34481"/>
                    <a:pt x="18002" y="38957"/>
                    <a:pt x="22670" y="41053"/>
                  </a:cubicBezTo>
                  <a:cubicBezTo>
                    <a:pt x="22955" y="45529"/>
                    <a:pt x="19812" y="44863"/>
                    <a:pt x="17050" y="44863"/>
                  </a:cubicBezTo>
                  <a:cubicBezTo>
                    <a:pt x="8572" y="42005"/>
                    <a:pt x="10096" y="33242"/>
                    <a:pt x="6667" y="27337"/>
                  </a:cubicBezTo>
                  <a:cubicBezTo>
                    <a:pt x="4286" y="19812"/>
                    <a:pt x="6858" y="10763"/>
                    <a:pt x="0" y="4477"/>
                  </a:cubicBezTo>
                  <a:cubicBezTo>
                    <a:pt x="667" y="3810"/>
                    <a:pt x="1429" y="3143"/>
                    <a:pt x="2191" y="2572"/>
                  </a:cubicBezTo>
                  <a:cubicBezTo>
                    <a:pt x="4477" y="1429"/>
                    <a:pt x="6572" y="95"/>
                    <a:pt x="9049" y="0"/>
                  </a:cubicBezTo>
                  <a:close/>
                </a:path>
              </a:pathLst>
            </a:custGeom>
            <a:solidFill>
              <a:srgbClr val="FBC9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432" name="Freeform: Shape 79">
              <a:extLst>
                <a:ext uri="{FF2B5EF4-FFF2-40B4-BE49-F238E27FC236}">
                  <a16:creationId xmlns:a16="http://schemas.microsoft.com/office/drawing/2014/main" id="{86162A6C-14B3-E5D7-17BC-05E7A7CDDA4B}"/>
                </a:ext>
              </a:extLst>
            </p:cNvPr>
            <p:cNvSpPr/>
            <p:nvPr/>
          </p:nvSpPr>
          <p:spPr>
            <a:xfrm>
              <a:off x="9215780" y="2179955"/>
              <a:ext cx="17254" cy="16428"/>
            </a:xfrm>
            <a:custGeom>
              <a:avLst/>
              <a:gdLst>
                <a:gd name="connsiteX0" fmla="*/ 273 w 17254"/>
                <a:gd name="connsiteY0" fmla="*/ 2713 h 16428"/>
                <a:gd name="connsiteX1" fmla="*/ 7131 w 17254"/>
                <a:gd name="connsiteY1" fmla="*/ 427 h 16428"/>
                <a:gd name="connsiteX2" fmla="*/ 16275 w 17254"/>
                <a:gd name="connsiteY2" fmla="*/ 4999 h 16428"/>
                <a:gd name="connsiteX3" fmla="*/ 13989 w 17254"/>
                <a:gd name="connsiteY3" fmla="*/ 14143 h 16428"/>
                <a:gd name="connsiteX4" fmla="*/ 11703 w 17254"/>
                <a:gd name="connsiteY4" fmla="*/ 16429 h 16428"/>
                <a:gd name="connsiteX5" fmla="*/ 3130 w 17254"/>
                <a:gd name="connsiteY5" fmla="*/ 10618 h 16428"/>
                <a:gd name="connsiteX6" fmla="*/ 273 w 17254"/>
                <a:gd name="connsiteY6" fmla="*/ 2713 h 16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254" h="16428">
                  <a:moveTo>
                    <a:pt x="273" y="2713"/>
                  </a:moveTo>
                  <a:cubicBezTo>
                    <a:pt x="2749" y="2617"/>
                    <a:pt x="5512" y="3094"/>
                    <a:pt x="7131" y="427"/>
                  </a:cubicBezTo>
                  <a:cubicBezTo>
                    <a:pt x="9798" y="2713"/>
                    <a:pt x="17132" y="-4336"/>
                    <a:pt x="16275" y="4999"/>
                  </a:cubicBezTo>
                  <a:cubicBezTo>
                    <a:pt x="19418" y="8999"/>
                    <a:pt x="13989" y="10904"/>
                    <a:pt x="13989" y="14143"/>
                  </a:cubicBezTo>
                  <a:cubicBezTo>
                    <a:pt x="13227" y="14905"/>
                    <a:pt x="12465" y="15667"/>
                    <a:pt x="11703" y="16429"/>
                  </a:cubicBezTo>
                  <a:cubicBezTo>
                    <a:pt x="8655" y="14905"/>
                    <a:pt x="5035" y="13952"/>
                    <a:pt x="3130" y="10618"/>
                  </a:cubicBezTo>
                  <a:cubicBezTo>
                    <a:pt x="2368" y="7951"/>
                    <a:pt x="-965" y="6142"/>
                    <a:pt x="273" y="2713"/>
                  </a:cubicBezTo>
                  <a:close/>
                </a:path>
              </a:pathLst>
            </a:custGeom>
            <a:solidFill>
              <a:srgbClr val="FDCE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433" name="Freeform: Shape 80">
              <a:extLst>
                <a:ext uri="{FF2B5EF4-FFF2-40B4-BE49-F238E27FC236}">
                  <a16:creationId xmlns:a16="http://schemas.microsoft.com/office/drawing/2014/main" id="{0F981A60-573B-EE74-7830-57E112D66930}"/>
                </a:ext>
              </a:extLst>
            </p:cNvPr>
            <p:cNvSpPr/>
            <p:nvPr/>
          </p:nvSpPr>
          <p:spPr>
            <a:xfrm>
              <a:off x="9218106" y="2159807"/>
              <a:ext cx="11725" cy="11429"/>
            </a:xfrm>
            <a:custGeom>
              <a:avLst/>
              <a:gdLst>
                <a:gd name="connsiteX0" fmla="*/ 2519 w 11725"/>
                <a:gd name="connsiteY0" fmla="*/ 11430 h 11429"/>
                <a:gd name="connsiteX1" fmla="*/ 4233 w 11725"/>
                <a:gd name="connsiteY1" fmla="*/ 2477 h 11429"/>
                <a:gd name="connsiteX2" fmla="*/ 11568 w 11725"/>
                <a:gd name="connsiteY2" fmla="*/ 0 h 11429"/>
                <a:gd name="connsiteX3" fmla="*/ 2519 w 11725"/>
                <a:gd name="connsiteY3" fmla="*/ 11430 h 114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725" h="11429">
                  <a:moveTo>
                    <a:pt x="2519" y="11430"/>
                  </a:moveTo>
                  <a:cubicBezTo>
                    <a:pt x="-3006" y="7334"/>
                    <a:pt x="1947" y="4667"/>
                    <a:pt x="4233" y="2477"/>
                  </a:cubicBezTo>
                  <a:cubicBezTo>
                    <a:pt x="5948" y="857"/>
                    <a:pt x="9091" y="762"/>
                    <a:pt x="11568" y="0"/>
                  </a:cubicBezTo>
                  <a:cubicBezTo>
                    <a:pt x="12044" y="4477"/>
                    <a:pt x="12044" y="4477"/>
                    <a:pt x="2519" y="11430"/>
                  </a:cubicBezTo>
                  <a:close/>
                </a:path>
              </a:pathLst>
            </a:custGeom>
            <a:solidFill>
              <a:srgbClr val="F7BE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434" name="Freeform: Shape 81">
              <a:extLst>
                <a:ext uri="{FF2B5EF4-FFF2-40B4-BE49-F238E27FC236}">
                  <a16:creationId xmlns:a16="http://schemas.microsoft.com/office/drawing/2014/main" id="{F8844002-4AA5-8A75-1903-1DB83164904A}"/>
                </a:ext>
              </a:extLst>
            </p:cNvPr>
            <p:cNvSpPr/>
            <p:nvPr/>
          </p:nvSpPr>
          <p:spPr>
            <a:xfrm>
              <a:off x="9243485" y="2159807"/>
              <a:ext cx="8953" cy="5622"/>
            </a:xfrm>
            <a:custGeom>
              <a:avLst/>
              <a:gdLst>
                <a:gd name="connsiteX0" fmla="*/ 0 w 8953"/>
                <a:gd name="connsiteY0" fmla="*/ 4572 h 5622"/>
                <a:gd name="connsiteX1" fmla="*/ 6858 w 8953"/>
                <a:gd name="connsiteY1" fmla="*/ 0 h 5622"/>
                <a:gd name="connsiteX2" fmla="*/ 8954 w 8953"/>
                <a:gd name="connsiteY2" fmla="*/ 2191 h 5622"/>
                <a:gd name="connsiteX3" fmla="*/ 6763 w 8953"/>
                <a:gd name="connsiteY3" fmla="*/ 4572 h 5622"/>
                <a:gd name="connsiteX4" fmla="*/ 0 w 8953"/>
                <a:gd name="connsiteY4" fmla="*/ 4572 h 56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953" h="5622">
                  <a:moveTo>
                    <a:pt x="0" y="4572"/>
                  </a:moveTo>
                  <a:cubicBezTo>
                    <a:pt x="191" y="-95"/>
                    <a:pt x="3524" y="0"/>
                    <a:pt x="6858" y="0"/>
                  </a:cubicBezTo>
                  <a:cubicBezTo>
                    <a:pt x="7525" y="762"/>
                    <a:pt x="8287" y="1429"/>
                    <a:pt x="8954" y="2191"/>
                  </a:cubicBezTo>
                  <a:cubicBezTo>
                    <a:pt x="8192" y="2953"/>
                    <a:pt x="7525" y="3810"/>
                    <a:pt x="6763" y="4572"/>
                  </a:cubicBezTo>
                  <a:cubicBezTo>
                    <a:pt x="4477" y="3905"/>
                    <a:pt x="2286" y="7239"/>
                    <a:pt x="0" y="4572"/>
                  </a:cubicBezTo>
                  <a:close/>
                </a:path>
              </a:pathLst>
            </a:custGeom>
            <a:solidFill>
              <a:srgbClr val="F6B3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435" name="Freeform: Shape 82">
              <a:extLst>
                <a:ext uri="{FF2B5EF4-FFF2-40B4-BE49-F238E27FC236}">
                  <a16:creationId xmlns:a16="http://schemas.microsoft.com/office/drawing/2014/main" id="{DCD231DA-1F54-CA32-F0E5-F4D18E84C578}"/>
                </a:ext>
              </a:extLst>
            </p:cNvPr>
            <p:cNvSpPr/>
            <p:nvPr/>
          </p:nvSpPr>
          <p:spPr>
            <a:xfrm>
              <a:off x="9228208" y="2184953"/>
              <a:ext cx="8419" cy="9143"/>
            </a:xfrm>
            <a:custGeom>
              <a:avLst/>
              <a:gdLst>
                <a:gd name="connsiteX0" fmla="*/ 1561 w 8419"/>
                <a:gd name="connsiteY0" fmla="*/ 9144 h 9143"/>
                <a:gd name="connsiteX1" fmla="*/ 3847 w 8419"/>
                <a:gd name="connsiteY1" fmla="*/ 0 h 9143"/>
                <a:gd name="connsiteX2" fmla="*/ 8419 w 8419"/>
                <a:gd name="connsiteY2" fmla="*/ 0 h 9143"/>
                <a:gd name="connsiteX3" fmla="*/ 1561 w 8419"/>
                <a:gd name="connsiteY3" fmla="*/ 9144 h 9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419" h="9143">
                  <a:moveTo>
                    <a:pt x="1561" y="9144"/>
                  </a:moveTo>
                  <a:cubicBezTo>
                    <a:pt x="-3201" y="4667"/>
                    <a:pt x="4514" y="3429"/>
                    <a:pt x="3847" y="0"/>
                  </a:cubicBezTo>
                  <a:cubicBezTo>
                    <a:pt x="5371" y="0"/>
                    <a:pt x="6895" y="0"/>
                    <a:pt x="8419" y="0"/>
                  </a:cubicBezTo>
                  <a:cubicBezTo>
                    <a:pt x="6514" y="3334"/>
                    <a:pt x="5657" y="7430"/>
                    <a:pt x="1561" y="9144"/>
                  </a:cubicBezTo>
                  <a:close/>
                </a:path>
              </a:pathLst>
            </a:custGeom>
            <a:solidFill>
              <a:srgbClr val="FAC70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436" name="Freeform: Shape 83">
              <a:extLst>
                <a:ext uri="{FF2B5EF4-FFF2-40B4-BE49-F238E27FC236}">
                  <a16:creationId xmlns:a16="http://schemas.microsoft.com/office/drawing/2014/main" id="{DB252F13-AF05-9BEB-A63C-EF1CB85A2A08}"/>
                </a:ext>
              </a:extLst>
            </p:cNvPr>
            <p:cNvSpPr/>
            <p:nvPr/>
          </p:nvSpPr>
          <p:spPr>
            <a:xfrm>
              <a:off x="9194396" y="2058124"/>
              <a:ext cx="47627" cy="49866"/>
            </a:xfrm>
            <a:custGeom>
              <a:avLst/>
              <a:gdLst>
                <a:gd name="connsiteX0" fmla="*/ 1179 w 47627"/>
                <a:gd name="connsiteY0" fmla="*/ 17196 h 49866"/>
                <a:gd name="connsiteX1" fmla="*/ 1179 w 47627"/>
                <a:gd name="connsiteY1" fmla="*/ 14910 h 49866"/>
                <a:gd name="connsiteX2" fmla="*/ 7370 w 47627"/>
                <a:gd name="connsiteY2" fmla="*/ 6528 h 49866"/>
                <a:gd name="connsiteX3" fmla="*/ 14514 w 47627"/>
                <a:gd name="connsiteY3" fmla="*/ 4242 h 49866"/>
                <a:gd name="connsiteX4" fmla="*/ 21181 w 47627"/>
                <a:gd name="connsiteY4" fmla="*/ 2813 h 49866"/>
                <a:gd name="connsiteX5" fmla="*/ 27849 w 47627"/>
                <a:gd name="connsiteY5" fmla="*/ 337 h 49866"/>
                <a:gd name="connsiteX6" fmla="*/ 29468 w 47627"/>
                <a:gd name="connsiteY6" fmla="*/ 7100 h 49866"/>
                <a:gd name="connsiteX7" fmla="*/ 22324 w 47627"/>
                <a:gd name="connsiteY7" fmla="*/ 16910 h 49866"/>
                <a:gd name="connsiteX8" fmla="*/ 32992 w 47627"/>
                <a:gd name="connsiteY8" fmla="*/ 9767 h 49866"/>
                <a:gd name="connsiteX9" fmla="*/ 38041 w 47627"/>
                <a:gd name="connsiteY9" fmla="*/ 15291 h 49866"/>
                <a:gd name="connsiteX10" fmla="*/ 47089 w 47627"/>
                <a:gd name="connsiteY10" fmla="*/ 28626 h 49866"/>
                <a:gd name="connsiteX11" fmla="*/ 39469 w 47627"/>
                <a:gd name="connsiteY11" fmla="*/ 36151 h 49866"/>
                <a:gd name="connsiteX12" fmla="*/ 35755 w 47627"/>
                <a:gd name="connsiteY12" fmla="*/ 38818 h 49866"/>
                <a:gd name="connsiteX13" fmla="*/ 31278 w 47627"/>
                <a:gd name="connsiteY13" fmla="*/ 39199 h 49866"/>
                <a:gd name="connsiteX14" fmla="*/ 26230 w 47627"/>
                <a:gd name="connsiteY14" fmla="*/ 36437 h 49866"/>
                <a:gd name="connsiteX15" fmla="*/ 20324 w 47627"/>
                <a:gd name="connsiteY15" fmla="*/ 38246 h 49866"/>
                <a:gd name="connsiteX16" fmla="*/ 19943 w 47627"/>
                <a:gd name="connsiteY16" fmla="*/ 45485 h 49866"/>
                <a:gd name="connsiteX17" fmla="*/ 4894 w 47627"/>
                <a:gd name="connsiteY17" fmla="*/ 42818 h 49866"/>
                <a:gd name="connsiteX18" fmla="*/ 322 w 47627"/>
                <a:gd name="connsiteY18" fmla="*/ 28912 h 49866"/>
                <a:gd name="connsiteX19" fmla="*/ 1179 w 47627"/>
                <a:gd name="connsiteY19" fmla="*/ 17196 h 49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7627" h="49866">
                  <a:moveTo>
                    <a:pt x="1179" y="17196"/>
                  </a:moveTo>
                  <a:cubicBezTo>
                    <a:pt x="-345" y="16434"/>
                    <a:pt x="-440" y="15672"/>
                    <a:pt x="1179" y="14910"/>
                  </a:cubicBezTo>
                  <a:cubicBezTo>
                    <a:pt x="3751" y="12529"/>
                    <a:pt x="4513" y="8814"/>
                    <a:pt x="7370" y="6528"/>
                  </a:cubicBezTo>
                  <a:cubicBezTo>
                    <a:pt x="9370" y="4814"/>
                    <a:pt x="11752" y="3766"/>
                    <a:pt x="14514" y="4242"/>
                  </a:cubicBezTo>
                  <a:cubicBezTo>
                    <a:pt x="17943" y="9576"/>
                    <a:pt x="20038" y="8433"/>
                    <a:pt x="21181" y="2813"/>
                  </a:cubicBezTo>
                  <a:cubicBezTo>
                    <a:pt x="22896" y="527"/>
                    <a:pt x="24991" y="-616"/>
                    <a:pt x="27849" y="337"/>
                  </a:cubicBezTo>
                  <a:cubicBezTo>
                    <a:pt x="30135" y="2242"/>
                    <a:pt x="28516" y="5004"/>
                    <a:pt x="29468" y="7100"/>
                  </a:cubicBezTo>
                  <a:cubicBezTo>
                    <a:pt x="28992" y="11005"/>
                    <a:pt x="26230" y="13481"/>
                    <a:pt x="22324" y="16910"/>
                  </a:cubicBezTo>
                  <a:cubicBezTo>
                    <a:pt x="28135" y="15958"/>
                    <a:pt x="27754" y="8719"/>
                    <a:pt x="32992" y="9767"/>
                  </a:cubicBezTo>
                  <a:cubicBezTo>
                    <a:pt x="35183" y="11195"/>
                    <a:pt x="36040" y="13767"/>
                    <a:pt x="38041" y="15291"/>
                  </a:cubicBezTo>
                  <a:cubicBezTo>
                    <a:pt x="43470" y="17958"/>
                    <a:pt x="43375" y="24435"/>
                    <a:pt x="47089" y="28626"/>
                  </a:cubicBezTo>
                  <a:cubicBezTo>
                    <a:pt x="49756" y="31674"/>
                    <a:pt x="41755" y="33103"/>
                    <a:pt x="39469" y="36151"/>
                  </a:cubicBezTo>
                  <a:cubicBezTo>
                    <a:pt x="38326" y="37199"/>
                    <a:pt x="37088" y="38151"/>
                    <a:pt x="35755" y="38818"/>
                  </a:cubicBezTo>
                  <a:cubicBezTo>
                    <a:pt x="34326" y="39389"/>
                    <a:pt x="32802" y="39485"/>
                    <a:pt x="31278" y="39199"/>
                  </a:cubicBezTo>
                  <a:cubicBezTo>
                    <a:pt x="29373" y="38723"/>
                    <a:pt x="27658" y="37770"/>
                    <a:pt x="26230" y="36437"/>
                  </a:cubicBezTo>
                  <a:cubicBezTo>
                    <a:pt x="22896" y="32722"/>
                    <a:pt x="22134" y="37389"/>
                    <a:pt x="20324" y="38246"/>
                  </a:cubicBezTo>
                  <a:cubicBezTo>
                    <a:pt x="14704" y="40342"/>
                    <a:pt x="22705" y="43199"/>
                    <a:pt x="19943" y="45485"/>
                  </a:cubicBezTo>
                  <a:cubicBezTo>
                    <a:pt x="13180" y="54058"/>
                    <a:pt x="9085" y="48343"/>
                    <a:pt x="4894" y="42818"/>
                  </a:cubicBezTo>
                  <a:cubicBezTo>
                    <a:pt x="6132" y="37294"/>
                    <a:pt x="3655" y="33008"/>
                    <a:pt x="322" y="28912"/>
                  </a:cubicBezTo>
                  <a:cubicBezTo>
                    <a:pt x="131" y="25007"/>
                    <a:pt x="3274" y="21292"/>
                    <a:pt x="1179" y="17196"/>
                  </a:cubicBezTo>
                  <a:close/>
                </a:path>
              </a:pathLst>
            </a:custGeom>
            <a:solidFill>
              <a:srgbClr val="FCC7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437" name="Freeform: Shape 84">
              <a:extLst>
                <a:ext uri="{FF2B5EF4-FFF2-40B4-BE49-F238E27FC236}">
                  <a16:creationId xmlns:a16="http://schemas.microsoft.com/office/drawing/2014/main" id="{EE5A74A6-1EA2-4EC0-4BD6-FCED6D8A9114}"/>
                </a:ext>
              </a:extLst>
            </p:cNvPr>
            <p:cNvSpPr/>
            <p:nvPr/>
          </p:nvSpPr>
          <p:spPr>
            <a:xfrm>
              <a:off x="9194395" y="2038464"/>
              <a:ext cx="19842" cy="17521"/>
            </a:xfrm>
            <a:custGeom>
              <a:avLst/>
              <a:gdLst>
                <a:gd name="connsiteX0" fmla="*/ 19372 w 19842"/>
                <a:gd name="connsiteY0" fmla="*/ 376 h 17521"/>
                <a:gd name="connsiteX1" fmla="*/ 19467 w 19842"/>
                <a:gd name="connsiteY1" fmla="*/ 2662 h 17521"/>
                <a:gd name="connsiteX2" fmla="*/ 4037 w 19842"/>
                <a:gd name="connsiteY2" fmla="*/ 17521 h 17521"/>
                <a:gd name="connsiteX3" fmla="*/ 1274 w 19842"/>
                <a:gd name="connsiteY3" fmla="*/ 14092 h 17521"/>
                <a:gd name="connsiteX4" fmla="*/ 3560 w 19842"/>
                <a:gd name="connsiteY4" fmla="*/ 4853 h 17521"/>
                <a:gd name="connsiteX5" fmla="*/ 19372 w 19842"/>
                <a:gd name="connsiteY5" fmla="*/ 376 h 175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842" h="17521">
                  <a:moveTo>
                    <a:pt x="19372" y="376"/>
                  </a:moveTo>
                  <a:cubicBezTo>
                    <a:pt x="19372" y="1138"/>
                    <a:pt x="19372" y="1900"/>
                    <a:pt x="19467" y="2662"/>
                  </a:cubicBezTo>
                  <a:cubicBezTo>
                    <a:pt x="22039" y="15616"/>
                    <a:pt x="10799" y="14187"/>
                    <a:pt x="4037" y="17521"/>
                  </a:cubicBezTo>
                  <a:cubicBezTo>
                    <a:pt x="2227" y="17140"/>
                    <a:pt x="608" y="16569"/>
                    <a:pt x="1274" y="14092"/>
                  </a:cubicBezTo>
                  <a:cubicBezTo>
                    <a:pt x="5942" y="11997"/>
                    <a:pt x="-5393" y="5996"/>
                    <a:pt x="3560" y="4853"/>
                  </a:cubicBezTo>
                  <a:cubicBezTo>
                    <a:pt x="8132" y="1424"/>
                    <a:pt x="13276" y="-957"/>
                    <a:pt x="19372" y="376"/>
                  </a:cubicBezTo>
                  <a:close/>
                </a:path>
              </a:pathLst>
            </a:custGeom>
            <a:solidFill>
              <a:srgbClr val="F8C30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438" name="Freeform: Shape 85">
              <a:extLst>
                <a:ext uri="{FF2B5EF4-FFF2-40B4-BE49-F238E27FC236}">
                  <a16:creationId xmlns:a16="http://schemas.microsoft.com/office/drawing/2014/main" id="{24D44F91-5FA4-7886-505B-9B36BFE91BD0}"/>
                </a:ext>
              </a:extLst>
            </p:cNvPr>
            <p:cNvSpPr/>
            <p:nvPr/>
          </p:nvSpPr>
          <p:spPr>
            <a:xfrm>
              <a:off x="9197860" y="2041126"/>
              <a:ext cx="25241" cy="19392"/>
            </a:xfrm>
            <a:custGeom>
              <a:avLst/>
              <a:gdLst>
                <a:gd name="connsiteX0" fmla="*/ 0 w 25241"/>
                <a:gd name="connsiteY0" fmla="*/ 13716 h 19392"/>
                <a:gd name="connsiteX1" fmla="*/ 16002 w 25241"/>
                <a:gd name="connsiteY1" fmla="*/ 0 h 19392"/>
                <a:gd name="connsiteX2" fmla="*/ 18288 w 25241"/>
                <a:gd name="connsiteY2" fmla="*/ 95 h 19392"/>
                <a:gd name="connsiteX3" fmla="*/ 25146 w 25241"/>
                <a:gd name="connsiteY3" fmla="*/ 11430 h 19392"/>
                <a:gd name="connsiteX4" fmla="*/ 25241 w 25241"/>
                <a:gd name="connsiteY4" fmla="*/ 13716 h 19392"/>
                <a:gd name="connsiteX5" fmla="*/ 14954 w 25241"/>
                <a:gd name="connsiteY5" fmla="*/ 19145 h 19392"/>
                <a:gd name="connsiteX6" fmla="*/ 12002 w 25241"/>
                <a:gd name="connsiteY6" fmla="*/ 19336 h 19392"/>
                <a:gd name="connsiteX7" fmla="*/ 9239 w 25241"/>
                <a:gd name="connsiteY7" fmla="*/ 18383 h 19392"/>
                <a:gd name="connsiteX8" fmla="*/ 0 w 25241"/>
                <a:gd name="connsiteY8" fmla="*/ 13716 h 19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241" h="19392">
                  <a:moveTo>
                    <a:pt x="0" y="13716"/>
                  </a:moveTo>
                  <a:cubicBezTo>
                    <a:pt x="5239" y="9049"/>
                    <a:pt x="15049" y="9716"/>
                    <a:pt x="16002" y="0"/>
                  </a:cubicBezTo>
                  <a:cubicBezTo>
                    <a:pt x="16764" y="0"/>
                    <a:pt x="17526" y="95"/>
                    <a:pt x="18288" y="95"/>
                  </a:cubicBezTo>
                  <a:cubicBezTo>
                    <a:pt x="18860" y="4953"/>
                    <a:pt x="22003" y="8096"/>
                    <a:pt x="25146" y="11430"/>
                  </a:cubicBezTo>
                  <a:cubicBezTo>
                    <a:pt x="25146" y="12192"/>
                    <a:pt x="25146" y="12954"/>
                    <a:pt x="25241" y="13716"/>
                  </a:cubicBezTo>
                  <a:cubicBezTo>
                    <a:pt x="22384" y="16574"/>
                    <a:pt x="18383" y="17336"/>
                    <a:pt x="14954" y="19145"/>
                  </a:cubicBezTo>
                  <a:cubicBezTo>
                    <a:pt x="14002" y="19431"/>
                    <a:pt x="13049" y="19431"/>
                    <a:pt x="12002" y="19336"/>
                  </a:cubicBezTo>
                  <a:cubicBezTo>
                    <a:pt x="11049" y="19050"/>
                    <a:pt x="10097" y="18764"/>
                    <a:pt x="9239" y="18383"/>
                  </a:cubicBezTo>
                  <a:cubicBezTo>
                    <a:pt x="6096" y="16669"/>
                    <a:pt x="667" y="19907"/>
                    <a:pt x="0" y="13716"/>
                  </a:cubicBezTo>
                  <a:close/>
                </a:path>
              </a:pathLst>
            </a:custGeom>
            <a:solidFill>
              <a:srgbClr val="F8BC0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439" name="Freeform: Shape 86">
              <a:extLst>
                <a:ext uri="{FF2B5EF4-FFF2-40B4-BE49-F238E27FC236}">
                  <a16:creationId xmlns:a16="http://schemas.microsoft.com/office/drawing/2014/main" id="{A95F12F7-3864-60C1-45D4-67239484F184}"/>
                </a:ext>
              </a:extLst>
            </p:cNvPr>
            <p:cNvSpPr/>
            <p:nvPr/>
          </p:nvSpPr>
          <p:spPr>
            <a:xfrm>
              <a:off x="9193267" y="2052556"/>
              <a:ext cx="16023" cy="20478"/>
            </a:xfrm>
            <a:custGeom>
              <a:avLst/>
              <a:gdLst>
                <a:gd name="connsiteX0" fmla="*/ 4594 w 16023"/>
                <a:gd name="connsiteY0" fmla="*/ 2286 h 20478"/>
                <a:gd name="connsiteX1" fmla="*/ 16024 w 16023"/>
                <a:gd name="connsiteY1" fmla="*/ 4572 h 20478"/>
                <a:gd name="connsiteX2" fmla="*/ 9166 w 16023"/>
                <a:gd name="connsiteY2" fmla="*/ 13716 h 20478"/>
                <a:gd name="connsiteX3" fmla="*/ 2308 w 16023"/>
                <a:gd name="connsiteY3" fmla="*/ 20479 h 20478"/>
                <a:gd name="connsiteX4" fmla="*/ 2308 w 16023"/>
                <a:gd name="connsiteY4" fmla="*/ 0 h 20478"/>
                <a:gd name="connsiteX5" fmla="*/ 4594 w 16023"/>
                <a:gd name="connsiteY5" fmla="*/ 2286 h 20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023" h="20478">
                  <a:moveTo>
                    <a:pt x="4594" y="2286"/>
                  </a:moveTo>
                  <a:cubicBezTo>
                    <a:pt x="7451" y="7811"/>
                    <a:pt x="12976" y="-95"/>
                    <a:pt x="16024" y="4572"/>
                  </a:cubicBezTo>
                  <a:cubicBezTo>
                    <a:pt x="14785" y="8382"/>
                    <a:pt x="10309" y="9811"/>
                    <a:pt x="9166" y="13716"/>
                  </a:cubicBezTo>
                  <a:cubicBezTo>
                    <a:pt x="7451" y="16574"/>
                    <a:pt x="6784" y="20479"/>
                    <a:pt x="2308" y="20479"/>
                  </a:cubicBezTo>
                  <a:cubicBezTo>
                    <a:pt x="4117" y="13621"/>
                    <a:pt x="-3693" y="6858"/>
                    <a:pt x="2308" y="0"/>
                  </a:cubicBezTo>
                  <a:cubicBezTo>
                    <a:pt x="3070" y="762"/>
                    <a:pt x="3832" y="1524"/>
                    <a:pt x="4594" y="2286"/>
                  </a:cubicBezTo>
                  <a:close/>
                </a:path>
              </a:pathLst>
            </a:custGeom>
            <a:solidFill>
              <a:srgbClr val="F9C30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440" name="Freeform: Shape 87">
              <a:extLst>
                <a:ext uri="{FF2B5EF4-FFF2-40B4-BE49-F238E27FC236}">
                  <a16:creationId xmlns:a16="http://schemas.microsoft.com/office/drawing/2014/main" id="{6B178C29-58AD-B34D-C5EA-E70E9A9DA4BA}"/>
                </a:ext>
              </a:extLst>
            </p:cNvPr>
            <p:cNvSpPr/>
            <p:nvPr/>
          </p:nvSpPr>
          <p:spPr>
            <a:xfrm>
              <a:off x="9196632" y="2032718"/>
              <a:ext cx="17135" cy="10853"/>
            </a:xfrm>
            <a:custGeom>
              <a:avLst/>
              <a:gdLst>
                <a:gd name="connsiteX0" fmla="*/ 17135 w 17135"/>
                <a:gd name="connsiteY0" fmla="*/ 6122 h 10853"/>
                <a:gd name="connsiteX1" fmla="*/ 1133 w 17135"/>
                <a:gd name="connsiteY1" fmla="*/ 10694 h 10853"/>
                <a:gd name="connsiteX2" fmla="*/ 7515 w 17135"/>
                <a:gd name="connsiteY2" fmla="*/ 1074 h 10853"/>
                <a:gd name="connsiteX3" fmla="*/ 17135 w 17135"/>
                <a:gd name="connsiteY3" fmla="*/ 6122 h 108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135" h="10853">
                  <a:moveTo>
                    <a:pt x="17135" y="6122"/>
                  </a:moveTo>
                  <a:cubicBezTo>
                    <a:pt x="12087" y="8789"/>
                    <a:pt x="7134" y="11551"/>
                    <a:pt x="1133" y="10694"/>
                  </a:cubicBezTo>
                  <a:cubicBezTo>
                    <a:pt x="-2582" y="3550"/>
                    <a:pt x="3705" y="2979"/>
                    <a:pt x="7515" y="1074"/>
                  </a:cubicBezTo>
                  <a:cubicBezTo>
                    <a:pt x="12849" y="-1498"/>
                    <a:pt x="15897" y="693"/>
                    <a:pt x="17135" y="6122"/>
                  </a:cubicBezTo>
                  <a:close/>
                </a:path>
              </a:pathLst>
            </a:custGeom>
            <a:solidFill>
              <a:srgbClr val="FCCC0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441" name="Freeform: Shape 88">
              <a:extLst>
                <a:ext uri="{FF2B5EF4-FFF2-40B4-BE49-F238E27FC236}">
                  <a16:creationId xmlns:a16="http://schemas.microsoft.com/office/drawing/2014/main" id="{BDCFD71C-B6FF-E3FB-5F0B-3BDFFA79E5DF}"/>
                </a:ext>
              </a:extLst>
            </p:cNvPr>
            <p:cNvSpPr/>
            <p:nvPr/>
          </p:nvSpPr>
          <p:spPr>
            <a:xfrm>
              <a:off x="9214564" y="2041221"/>
              <a:ext cx="8347" cy="11334"/>
            </a:xfrm>
            <a:custGeom>
              <a:avLst/>
              <a:gdLst>
                <a:gd name="connsiteX0" fmla="*/ 8348 w 8347"/>
                <a:gd name="connsiteY0" fmla="*/ 11335 h 11334"/>
                <a:gd name="connsiteX1" fmla="*/ 1490 w 8347"/>
                <a:gd name="connsiteY1" fmla="*/ 0 h 11334"/>
                <a:gd name="connsiteX2" fmla="*/ 5871 w 8347"/>
                <a:gd name="connsiteY2" fmla="*/ 4572 h 11334"/>
                <a:gd name="connsiteX3" fmla="*/ 8348 w 8347"/>
                <a:gd name="connsiteY3" fmla="*/ 11335 h 11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347" h="11334">
                  <a:moveTo>
                    <a:pt x="8348" y="11335"/>
                  </a:moveTo>
                  <a:cubicBezTo>
                    <a:pt x="3299" y="9239"/>
                    <a:pt x="-2892" y="7811"/>
                    <a:pt x="1490" y="0"/>
                  </a:cubicBezTo>
                  <a:cubicBezTo>
                    <a:pt x="2918" y="1524"/>
                    <a:pt x="4442" y="3048"/>
                    <a:pt x="5871" y="4572"/>
                  </a:cubicBezTo>
                  <a:cubicBezTo>
                    <a:pt x="6728" y="6858"/>
                    <a:pt x="7586" y="9049"/>
                    <a:pt x="8348" y="11335"/>
                  </a:cubicBezTo>
                  <a:close/>
                </a:path>
              </a:pathLst>
            </a:custGeom>
            <a:solidFill>
              <a:srgbClr val="F8C30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442" name="Freeform: Shape 89">
              <a:extLst>
                <a:ext uri="{FF2B5EF4-FFF2-40B4-BE49-F238E27FC236}">
                  <a16:creationId xmlns:a16="http://schemas.microsoft.com/office/drawing/2014/main" id="{747A1950-5AF9-D53A-FE9D-4B8328A91FE2}"/>
                </a:ext>
              </a:extLst>
            </p:cNvPr>
            <p:cNvSpPr/>
            <p:nvPr/>
          </p:nvSpPr>
          <p:spPr>
            <a:xfrm>
              <a:off x="9191002" y="2075321"/>
              <a:ext cx="7743" cy="12358"/>
            </a:xfrm>
            <a:custGeom>
              <a:avLst/>
              <a:gdLst>
                <a:gd name="connsiteX0" fmla="*/ 4572 w 7743"/>
                <a:gd name="connsiteY0" fmla="*/ 0 h 12358"/>
                <a:gd name="connsiteX1" fmla="*/ 4572 w 7743"/>
                <a:gd name="connsiteY1" fmla="*/ 11430 h 12358"/>
                <a:gd name="connsiteX2" fmla="*/ 0 w 7743"/>
                <a:gd name="connsiteY2" fmla="*/ 11430 h 12358"/>
                <a:gd name="connsiteX3" fmla="*/ 286 w 7743"/>
                <a:gd name="connsiteY3" fmla="*/ 9335 h 12358"/>
                <a:gd name="connsiteX4" fmla="*/ 4572 w 7743"/>
                <a:gd name="connsiteY4" fmla="*/ 0 h 12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743" h="12358">
                  <a:moveTo>
                    <a:pt x="4572" y="0"/>
                  </a:moveTo>
                  <a:cubicBezTo>
                    <a:pt x="10192" y="3810"/>
                    <a:pt x="7144" y="7620"/>
                    <a:pt x="4572" y="11430"/>
                  </a:cubicBezTo>
                  <a:cubicBezTo>
                    <a:pt x="3048" y="12668"/>
                    <a:pt x="1524" y="12668"/>
                    <a:pt x="0" y="11430"/>
                  </a:cubicBezTo>
                  <a:cubicBezTo>
                    <a:pt x="0" y="10763"/>
                    <a:pt x="95" y="10001"/>
                    <a:pt x="286" y="9335"/>
                  </a:cubicBezTo>
                  <a:cubicBezTo>
                    <a:pt x="1715" y="6286"/>
                    <a:pt x="3143" y="3143"/>
                    <a:pt x="4572" y="0"/>
                  </a:cubicBezTo>
                  <a:close/>
                </a:path>
              </a:pathLst>
            </a:custGeom>
            <a:solidFill>
              <a:srgbClr val="F9C30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443" name="Freeform: Shape 90">
              <a:extLst>
                <a:ext uri="{FF2B5EF4-FFF2-40B4-BE49-F238E27FC236}">
                  <a16:creationId xmlns:a16="http://schemas.microsoft.com/office/drawing/2014/main" id="{A6CAEEA0-7415-D7ED-2556-C252ED8175B0}"/>
                </a:ext>
              </a:extLst>
            </p:cNvPr>
            <p:cNvSpPr/>
            <p:nvPr/>
          </p:nvSpPr>
          <p:spPr>
            <a:xfrm>
              <a:off x="9172048" y="2100466"/>
              <a:ext cx="45261" cy="43433"/>
            </a:xfrm>
            <a:custGeom>
              <a:avLst/>
              <a:gdLst>
                <a:gd name="connsiteX0" fmla="*/ 28004 w 45261"/>
                <a:gd name="connsiteY0" fmla="*/ 0 h 43433"/>
                <a:gd name="connsiteX1" fmla="*/ 41719 w 45261"/>
                <a:gd name="connsiteY1" fmla="*/ 2286 h 43433"/>
                <a:gd name="connsiteX2" fmla="*/ 44577 w 45261"/>
                <a:gd name="connsiteY2" fmla="*/ 2381 h 43433"/>
                <a:gd name="connsiteX3" fmla="*/ 45244 w 45261"/>
                <a:gd name="connsiteY3" fmla="*/ 5525 h 43433"/>
                <a:gd name="connsiteX4" fmla="*/ 38481 w 45261"/>
                <a:gd name="connsiteY4" fmla="*/ 11811 h 43433"/>
                <a:gd name="connsiteX5" fmla="*/ 38005 w 45261"/>
                <a:gd name="connsiteY5" fmla="*/ 18669 h 43433"/>
                <a:gd name="connsiteX6" fmla="*/ 41815 w 45261"/>
                <a:gd name="connsiteY6" fmla="*/ 22955 h 43433"/>
                <a:gd name="connsiteX7" fmla="*/ 44101 w 45261"/>
                <a:gd name="connsiteY7" fmla="*/ 27432 h 43433"/>
                <a:gd name="connsiteX8" fmla="*/ 39053 w 45261"/>
                <a:gd name="connsiteY8" fmla="*/ 33623 h 43433"/>
                <a:gd name="connsiteX9" fmla="*/ 33147 w 45261"/>
                <a:gd name="connsiteY9" fmla="*/ 38672 h 43433"/>
                <a:gd name="connsiteX10" fmla="*/ 30385 w 45261"/>
                <a:gd name="connsiteY10" fmla="*/ 43434 h 43433"/>
                <a:gd name="connsiteX11" fmla="*/ 29337 w 45261"/>
                <a:gd name="connsiteY11" fmla="*/ 43434 h 43433"/>
                <a:gd name="connsiteX12" fmla="*/ 28289 w 45261"/>
                <a:gd name="connsiteY12" fmla="*/ 43434 h 43433"/>
                <a:gd name="connsiteX13" fmla="*/ 25813 w 45261"/>
                <a:gd name="connsiteY13" fmla="*/ 38862 h 43433"/>
                <a:gd name="connsiteX14" fmla="*/ 18860 w 45261"/>
                <a:gd name="connsiteY14" fmla="*/ 34100 h 43433"/>
                <a:gd name="connsiteX15" fmla="*/ 16192 w 45261"/>
                <a:gd name="connsiteY15" fmla="*/ 29432 h 43433"/>
                <a:gd name="connsiteX16" fmla="*/ 15621 w 45261"/>
                <a:gd name="connsiteY16" fmla="*/ 26765 h 43433"/>
                <a:gd name="connsiteX17" fmla="*/ 7906 w 45261"/>
                <a:gd name="connsiteY17" fmla="*/ 30575 h 43433"/>
                <a:gd name="connsiteX18" fmla="*/ 4858 w 45261"/>
                <a:gd name="connsiteY18" fmla="*/ 30480 h 43433"/>
                <a:gd name="connsiteX19" fmla="*/ 0 w 45261"/>
                <a:gd name="connsiteY19" fmla="*/ 18193 h 43433"/>
                <a:gd name="connsiteX20" fmla="*/ 9620 w 45261"/>
                <a:gd name="connsiteY20" fmla="*/ 15431 h 43433"/>
                <a:gd name="connsiteX21" fmla="*/ 20193 w 45261"/>
                <a:gd name="connsiteY21" fmla="*/ 7715 h 43433"/>
                <a:gd name="connsiteX22" fmla="*/ 20669 w 45261"/>
                <a:gd name="connsiteY22" fmla="*/ 4858 h 43433"/>
                <a:gd name="connsiteX23" fmla="*/ 28004 w 45261"/>
                <a:gd name="connsiteY23" fmla="*/ 0 h 43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45261" h="43433">
                  <a:moveTo>
                    <a:pt x="28004" y="0"/>
                  </a:moveTo>
                  <a:cubicBezTo>
                    <a:pt x="32385" y="2000"/>
                    <a:pt x="35814" y="9430"/>
                    <a:pt x="41719" y="2286"/>
                  </a:cubicBezTo>
                  <a:cubicBezTo>
                    <a:pt x="42672" y="1619"/>
                    <a:pt x="43625" y="1619"/>
                    <a:pt x="44577" y="2381"/>
                  </a:cubicBezTo>
                  <a:cubicBezTo>
                    <a:pt x="45053" y="3334"/>
                    <a:pt x="45339" y="4382"/>
                    <a:pt x="45244" y="5525"/>
                  </a:cubicBezTo>
                  <a:cubicBezTo>
                    <a:pt x="44291" y="9049"/>
                    <a:pt x="41529" y="10668"/>
                    <a:pt x="38481" y="11811"/>
                  </a:cubicBezTo>
                  <a:cubicBezTo>
                    <a:pt x="30194" y="13430"/>
                    <a:pt x="38100" y="16383"/>
                    <a:pt x="38005" y="18669"/>
                  </a:cubicBezTo>
                  <a:cubicBezTo>
                    <a:pt x="38481" y="20764"/>
                    <a:pt x="40195" y="21717"/>
                    <a:pt x="41815" y="22955"/>
                  </a:cubicBezTo>
                  <a:cubicBezTo>
                    <a:pt x="42577" y="24479"/>
                    <a:pt x="43339" y="26003"/>
                    <a:pt x="44101" y="27432"/>
                  </a:cubicBezTo>
                  <a:cubicBezTo>
                    <a:pt x="45053" y="31718"/>
                    <a:pt x="41148" y="31909"/>
                    <a:pt x="39053" y="33623"/>
                  </a:cubicBezTo>
                  <a:cubicBezTo>
                    <a:pt x="36386" y="34481"/>
                    <a:pt x="33909" y="35528"/>
                    <a:pt x="33147" y="38672"/>
                  </a:cubicBezTo>
                  <a:cubicBezTo>
                    <a:pt x="32671" y="40481"/>
                    <a:pt x="31813" y="42101"/>
                    <a:pt x="30385" y="43434"/>
                  </a:cubicBezTo>
                  <a:lnTo>
                    <a:pt x="29337" y="43434"/>
                  </a:lnTo>
                  <a:cubicBezTo>
                    <a:pt x="29337" y="43434"/>
                    <a:pt x="28289" y="43434"/>
                    <a:pt x="28289" y="43434"/>
                  </a:cubicBezTo>
                  <a:cubicBezTo>
                    <a:pt x="27432" y="41910"/>
                    <a:pt x="26670" y="40386"/>
                    <a:pt x="25813" y="38862"/>
                  </a:cubicBezTo>
                  <a:cubicBezTo>
                    <a:pt x="23431" y="37433"/>
                    <a:pt x="22288" y="34004"/>
                    <a:pt x="18860" y="34100"/>
                  </a:cubicBezTo>
                  <a:cubicBezTo>
                    <a:pt x="17050" y="33052"/>
                    <a:pt x="15430" y="31909"/>
                    <a:pt x="16192" y="29432"/>
                  </a:cubicBezTo>
                  <a:cubicBezTo>
                    <a:pt x="16192" y="28480"/>
                    <a:pt x="19431" y="26956"/>
                    <a:pt x="15621" y="26765"/>
                  </a:cubicBezTo>
                  <a:cubicBezTo>
                    <a:pt x="12382" y="26670"/>
                    <a:pt x="10287" y="28956"/>
                    <a:pt x="7906" y="30575"/>
                  </a:cubicBezTo>
                  <a:cubicBezTo>
                    <a:pt x="6858" y="30861"/>
                    <a:pt x="5905" y="30861"/>
                    <a:pt x="4858" y="30480"/>
                  </a:cubicBezTo>
                  <a:cubicBezTo>
                    <a:pt x="1143" y="27242"/>
                    <a:pt x="667" y="22670"/>
                    <a:pt x="0" y="18193"/>
                  </a:cubicBezTo>
                  <a:cubicBezTo>
                    <a:pt x="2381" y="14192"/>
                    <a:pt x="6191" y="15431"/>
                    <a:pt x="9620" y="15431"/>
                  </a:cubicBezTo>
                  <a:cubicBezTo>
                    <a:pt x="14859" y="15240"/>
                    <a:pt x="18860" y="13335"/>
                    <a:pt x="20193" y="7715"/>
                  </a:cubicBezTo>
                  <a:cubicBezTo>
                    <a:pt x="20098" y="6763"/>
                    <a:pt x="20288" y="5810"/>
                    <a:pt x="20669" y="4858"/>
                  </a:cubicBezTo>
                  <a:cubicBezTo>
                    <a:pt x="22574" y="2191"/>
                    <a:pt x="24860" y="476"/>
                    <a:pt x="28004" y="0"/>
                  </a:cubicBezTo>
                  <a:close/>
                </a:path>
              </a:pathLst>
            </a:custGeom>
            <a:solidFill>
              <a:srgbClr val="FBC1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444" name="Freeform: Shape 91">
              <a:extLst>
                <a:ext uri="{FF2B5EF4-FFF2-40B4-BE49-F238E27FC236}">
                  <a16:creationId xmlns:a16="http://schemas.microsoft.com/office/drawing/2014/main" id="{A74BF167-BE67-7D24-7947-E4D53EB5C072}"/>
                </a:ext>
              </a:extLst>
            </p:cNvPr>
            <p:cNvSpPr/>
            <p:nvPr/>
          </p:nvSpPr>
          <p:spPr>
            <a:xfrm>
              <a:off x="9206679" y="2166665"/>
              <a:ext cx="13974" cy="29760"/>
            </a:xfrm>
            <a:custGeom>
              <a:avLst/>
              <a:gdLst>
                <a:gd name="connsiteX0" fmla="*/ 9374 w 13974"/>
                <a:gd name="connsiteY0" fmla="*/ 16002 h 29760"/>
                <a:gd name="connsiteX1" fmla="*/ 13946 w 13974"/>
                <a:gd name="connsiteY1" fmla="*/ 22860 h 29760"/>
                <a:gd name="connsiteX2" fmla="*/ 9374 w 13974"/>
                <a:gd name="connsiteY2" fmla="*/ 29718 h 29760"/>
                <a:gd name="connsiteX3" fmla="*/ 230 w 13974"/>
                <a:gd name="connsiteY3" fmla="*/ 0 h 29760"/>
                <a:gd name="connsiteX4" fmla="*/ 9374 w 13974"/>
                <a:gd name="connsiteY4" fmla="*/ 16002 h 297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974" h="29760">
                  <a:moveTo>
                    <a:pt x="9374" y="16002"/>
                  </a:moveTo>
                  <a:cubicBezTo>
                    <a:pt x="10803" y="18383"/>
                    <a:pt x="14327" y="19336"/>
                    <a:pt x="13946" y="22860"/>
                  </a:cubicBezTo>
                  <a:cubicBezTo>
                    <a:pt x="12136" y="24955"/>
                    <a:pt x="15184" y="30290"/>
                    <a:pt x="9374" y="29718"/>
                  </a:cubicBezTo>
                  <a:cubicBezTo>
                    <a:pt x="5088" y="20193"/>
                    <a:pt x="-1294" y="11335"/>
                    <a:pt x="230" y="0"/>
                  </a:cubicBezTo>
                  <a:cubicBezTo>
                    <a:pt x="7945" y="2762"/>
                    <a:pt x="3754" y="12192"/>
                    <a:pt x="9374" y="16002"/>
                  </a:cubicBezTo>
                  <a:close/>
                </a:path>
              </a:pathLst>
            </a:custGeom>
            <a:solidFill>
              <a:srgbClr val="FCCA0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445" name="Freeform: Shape 92">
              <a:extLst>
                <a:ext uri="{FF2B5EF4-FFF2-40B4-BE49-F238E27FC236}">
                  <a16:creationId xmlns:a16="http://schemas.microsoft.com/office/drawing/2014/main" id="{1D7C5C26-38AE-9DCF-B4A4-E8F3556014CE}"/>
                </a:ext>
              </a:extLst>
            </p:cNvPr>
            <p:cNvSpPr/>
            <p:nvPr/>
          </p:nvSpPr>
          <p:spPr>
            <a:xfrm>
              <a:off x="9216053" y="2189525"/>
              <a:ext cx="11429" cy="11430"/>
            </a:xfrm>
            <a:custGeom>
              <a:avLst/>
              <a:gdLst>
                <a:gd name="connsiteX0" fmla="*/ 0 w 11429"/>
                <a:gd name="connsiteY0" fmla="*/ 6858 h 11430"/>
                <a:gd name="connsiteX1" fmla="*/ 4572 w 11429"/>
                <a:gd name="connsiteY1" fmla="*/ 0 h 11430"/>
                <a:gd name="connsiteX2" fmla="*/ 11430 w 11429"/>
                <a:gd name="connsiteY2" fmla="*/ 6858 h 11430"/>
                <a:gd name="connsiteX3" fmla="*/ 11430 w 11429"/>
                <a:gd name="connsiteY3" fmla="*/ 11430 h 11430"/>
                <a:gd name="connsiteX4" fmla="*/ 2286 w 11429"/>
                <a:gd name="connsiteY4" fmla="*/ 11430 h 11430"/>
                <a:gd name="connsiteX5" fmla="*/ 0 w 11429"/>
                <a:gd name="connsiteY5" fmla="*/ 6858 h 11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429" h="11430">
                  <a:moveTo>
                    <a:pt x="0" y="6858"/>
                  </a:moveTo>
                  <a:cubicBezTo>
                    <a:pt x="1524" y="4572"/>
                    <a:pt x="3048" y="2286"/>
                    <a:pt x="4572" y="0"/>
                  </a:cubicBezTo>
                  <a:cubicBezTo>
                    <a:pt x="6858" y="2286"/>
                    <a:pt x="9144" y="4572"/>
                    <a:pt x="11430" y="6858"/>
                  </a:cubicBezTo>
                  <a:cubicBezTo>
                    <a:pt x="11430" y="8382"/>
                    <a:pt x="11430" y="9906"/>
                    <a:pt x="11430" y="11430"/>
                  </a:cubicBezTo>
                  <a:cubicBezTo>
                    <a:pt x="8382" y="6858"/>
                    <a:pt x="5334" y="9144"/>
                    <a:pt x="2286" y="11430"/>
                  </a:cubicBezTo>
                  <a:cubicBezTo>
                    <a:pt x="476" y="10382"/>
                    <a:pt x="95" y="8763"/>
                    <a:pt x="0" y="6858"/>
                  </a:cubicBezTo>
                  <a:close/>
                </a:path>
              </a:pathLst>
            </a:custGeom>
            <a:solidFill>
              <a:srgbClr val="FCCD0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446" name="Freeform: Shape 93">
              <a:extLst>
                <a:ext uri="{FF2B5EF4-FFF2-40B4-BE49-F238E27FC236}">
                  <a16:creationId xmlns:a16="http://schemas.microsoft.com/office/drawing/2014/main" id="{A5F9BF4D-4EF1-DD48-0D94-B4E22691528F}"/>
                </a:ext>
              </a:extLst>
            </p:cNvPr>
            <p:cNvSpPr/>
            <p:nvPr/>
          </p:nvSpPr>
          <p:spPr>
            <a:xfrm>
              <a:off x="9271965" y="2063986"/>
              <a:ext cx="24136" cy="18127"/>
            </a:xfrm>
            <a:custGeom>
              <a:avLst/>
              <a:gdLst>
                <a:gd name="connsiteX0" fmla="*/ 23908 w 24136"/>
                <a:gd name="connsiteY0" fmla="*/ 0 h 18127"/>
                <a:gd name="connsiteX1" fmla="*/ 21717 w 24136"/>
                <a:gd name="connsiteY1" fmla="*/ 13621 h 18127"/>
                <a:gd name="connsiteX2" fmla="*/ 953 w 24136"/>
                <a:gd name="connsiteY2" fmla="*/ 12764 h 18127"/>
                <a:gd name="connsiteX3" fmla="*/ 0 w 24136"/>
                <a:gd name="connsiteY3" fmla="*/ 9430 h 18127"/>
                <a:gd name="connsiteX4" fmla="*/ 8954 w 24136"/>
                <a:gd name="connsiteY4" fmla="*/ 190 h 18127"/>
                <a:gd name="connsiteX5" fmla="*/ 23908 w 24136"/>
                <a:gd name="connsiteY5" fmla="*/ 0 h 18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36" h="18127">
                  <a:moveTo>
                    <a:pt x="23908" y="0"/>
                  </a:moveTo>
                  <a:cubicBezTo>
                    <a:pt x="23336" y="4572"/>
                    <a:pt x="25813" y="9620"/>
                    <a:pt x="21717" y="13621"/>
                  </a:cubicBezTo>
                  <a:cubicBezTo>
                    <a:pt x="14573" y="19812"/>
                    <a:pt x="7620" y="19717"/>
                    <a:pt x="953" y="12764"/>
                  </a:cubicBezTo>
                  <a:cubicBezTo>
                    <a:pt x="286" y="11716"/>
                    <a:pt x="0" y="10573"/>
                    <a:pt x="0" y="9430"/>
                  </a:cubicBezTo>
                  <a:cubicBezTo>
                    <a:pt x="1048" y="4477"/>
                    <a:pt x="3810" y="1238"/>
                    <a:pt x="8954" y="190"/>
                  </a:cubicBezTo>
                  <a:cubicBezTo>
                    <a:pt x="14002" y="762"/>
                    <a:pt x="18955" y="95"/>
                    <a:pt x="23908" y="0"/>
                  </a:cubicBezTo>
                  <a:close/>
                </a:path>
              </a:pathLst>
            </a:custGeom>
            <a:solidFill>
              <a:srgbClr val="FBC20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447" name="Freeform: Shape 94">
              <a:extLst>
                <a:ext uri="{FF2B5EF4-FFF2-40B4-BE49-F238E27FC236}">
                  <a16:creationId xmlns:a16="http://schemas.microsoft.com/office/drawing/2014/main" id="{E2E82BDD-CB36-4F23-C025-F21FF6812792}"/>
                </a:ext>
              </a:extLst>
            </p:cNvPr>
            <p:cNvSpPr/>
            <p:nvPr/>
          </p:nvSpPr>
          <p:spPr>
            <a:xfrm>
              <a:off x="9265243" y="2084951"/>
              <a:ext cx="24315" cy="25115"/>
            </a:xfrm>
            <a:custGeom>
              <a:avLst/>
              <a:gdLst>
                <a:gd name="connsiteX0" fmla="*/ 23581 w 24315"/>
                <a:gd name="connsiteY0" fmla="*/ 10943 h 25115"/>
                <a:gd name="connsiteX1" fmla="*/ 21581 w 24315"/>
                <a:gd name="connsiteY1" fmla="*/ 20087 h 25115"/>
                <a:gd name="connsiteX2" fmla="*/ 10055 w 24315"/>
                <a:gd name="connsiteY2" fmla="*/ 24945 h 25115"/>
                <a:gd name="connsiteX3" fmla="*/ 721 w 24315"/>
                <a:gd name="connsiteY3" fmla="*/ 22564 h 25115"/>
                <a:gd name="connsiteX4" fmla="*/ 3007 w 24315"/>
                <a:gd name="connsiteY4" fmla="*/ 16372 h 25115"/>
                <a:gd name="connsiteX5" fmla="*/ 9484 w 24315"/>
                <a:gd name="connsiteY5" fmla="*/ 3514 h 25115"/>
                <a:gd name="connsiteX6" fmla="*/ 10627 w 24315"/>
                <a:gd name="connsiteY6" fmla="*/ 847 h 25115"/>
                <a:gd name="connsiteX7" fmla="*/ 22343 w 24315"/>
                <a:gd name="connsiteY7" fmla="*/ 847 h 25115"/>
                <a:gd name="connsiteX8" fmla="*/ 23867 w 24315"/>
                <a:gd name="connsiteY8" fmla="*/ 4085 h 25115"/>
                <a:gd name="connsiteX9" fmla="*/ 23581 w 24315"/>
                <a:gd name="connsiteY9" fmla="*/ 10943 h 25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315" h="25115">
                  <a:moveTo>
                    <a:pt x="23581" y="10943"/>
                  </a:moveTo>
                  <a:cubicBezTo>
                    <a:pt x="21295" y="13610"/>
                    <a:pt x="13675" y="15134"/>
                    <a:pt x="21581" y="20087"/>
                  </a:cubicBezTo>
                  <a:cubicBezTo>
                    <a:pt x="20057" y="27040"/>
                    <a:pt x="14532" y="24659"/>
                    <a:pt x="10055" y="24945"/>
                  </a:cubicBezTo>
                  <a:cubicBezTo>
                    <a:pt x="7007" y="24088"/>
                    <a:pt x="3674" y="23802"/>
                    <a:pt x="721" y="22564"/>
                  </a:cubicBezTo>
                  <a:cubicBezTo>
                    <a:pt x="-803" y="19611"/>
                    <a:pt x="149" y="17039"/>
                    <a:pt x="3007" y="16372"/>
                  </a:cubicBezTo>
                  <a:cubicBezTo>
                    <a:pt x="10722" y="14658"/>
                    <a:pt x="10341" y="9324"/>
                    <a:pt x="9484" y="3514"/>
                  </a:cubicBezTo>
                  <a:cubicBezTo>
                    <a:pt x="9389" y="2466"/>
                    <a:pt x="9865" y="1609"/>
                    <a:pt x="10627" y="847"/>
                  </a:cubicBezTo>
                  <a:cubicBezTo>
                    <a:pt x="14532" y="-1058"/>
                    <a:pt x="18437" y="847"/>
                    <a:pt x="22343" y="847"/>
                  </a:cubicBezTo>
                  <a:cubicBezTo>
                    <a:pt x="23771" y="1513"/>
                    <a:pt x="25010" y="2180"/>
                    <a:pt x="23867" y="4085"/>
                  </a:cubicBezTo>
                  <a:cubicBezTo>
                    <a:pt x="23867" y="6371"/>
                    <a:pt x="23771" y="8657"/>
                    <a:pt x="23581" y="10943"/>
                  </a:cubicBezTo>
                  <a:close/>
                </a:path>
              </a:pathLst>
            </a:custGeom>
            <a:solidFill>
              <a:srgbClr val="F5B2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448" name="Freeform: Shape 95">
              <a:extLst>
                <a:ext uri="{FF2B5EF4-FFF2-40B4-BE49-F238E27FC236}">
                  <a16:creationId xmlns:a16="http://schemas.microsoft.com/office/drawing/2014/main" id="{A1D1BB07-208C-D112-D40E-9C82A69F9B58}"/>
                </a:ext>
              </a:extLst>
            </p:cNvPr>
            <p:cNvSpPr/>
            <p:nvPr/>
          </p:nvSpPr>
          <p:spPr>
            <a:xfrm>
              <a:off x="9263011" y="2074062"/>
              <a:ext cx="30765" cy="15623"/>
            </a:xfrm>
            <a:custGeom>
              <a:avLst/>
              <a:gdLst>
                <a:gd name="connsiteX0" fmla="*/ 10192 w 30765"/>
                <a:gd name="connsiteY0" fmla="*/ 1259 h 15623"/>
                <a:gd name="connsiteX1" fmla="*/ 30766 w 30765"/>
                <a:gd name="connsiteY1" fmla="*/ 3545 h 15623"/>
                <a:gd name="connsiteX2" fmla="*/ 28384 w 30765"/>
                <a:gd name="connsiteY2" fmla="*/ 8117 h 15623"/>
                <a:gd name="connsiteX3" fmla="*/ 24479 w 30765"/>
                <a:gd name="connsiteY3" fmla="*/ 10308 h 15623"/>
                <a:gd name="connsiteX4" fmla="*/ 12383 w 30765"/>
                <a:gd name="connsiteY4" fmla="*/ 12689 h 15623"/>
                <a:gd name="connsiteX5" fmla="*/ 12383 w 30765"/>
                <a:gd name="connsiteY5" fmla="*/ 12689 h 15623"/>
                <a:gd name="connsiteX6" fmla="*/ 0 w 30765"/>
                <a:gd name="connsiteY6" fmla="*/ 6212 h 15623"/>
                <a:gd name="connsiteX7" fmla="*/ 2286 w 30765"/>
                <a:gd name="connsiteY7" fmla="*/ 1735 h 15623"/>
                <a:gd name="connsiteX8" fmla="*/ 10192 w 30765"/>
                <a:gd name="connsiteY8" fmla="*/ 1259 h 15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0765" h="15623">
                  <a:moveTo>
                    <a:pt x="10192" y="1259"/>
                  </a:moveTo>
                  <a:cubicBezTo>
                    <a:pt x="16669" y="5640"/>
                    <a:pt x="23432" y="6879"/>
                    <a:pt x="30766" y="3545"/>
                  </a:cubicBezTo>
                  <a:cubicBezTo>
                    <a:pt x="30004" y="5069"/>
                    <a:pt x="29242" y="6593"/>
                    <a:pt x="28384" y="8117"/>
                  </a:cubicBezTo>
                  <a:cubicBezTo>
                    <a:pt x="27337" y="9260"/>
                    <a:pt x="26098" y="10022"/>
                    <a:pt x="24479" y="10308"/>
                  </a:cubicBezTo>
                  <a:cubicBezTo>
                    <a:pt x="20574" y="11736"/>
                    <a:pt x="15811" y="8974"/>
                    <a:pt x="12383" y="12689"/>
                  </a:cubicBezTo>
                  <a:lnTo>
                    <a:pt x="12383" y="12689"/>
                  </a:lnTo>
                  <a:cubicBezTo>
                    <a:pt x="3429" y="19737"/>
                    <a:pt x="1905" y="12689"/>
                    <a:pt x="0" y="6212"/>
                  </a:cubicBezTo>
                  <a:cubicBezTo>
                    <a:pt x="0" y="4307"/>
                    <a:pt x="857" y="2878"/>
                    <a:pt x="2286" y="1735"/>
                  </a:cubicBezTo>
                  <a:cubicBezTo>
                    <a:pt x="4858" y="211"/>
                    <a:pt x="7334" y="-1027"/>
                    <a:pt x="10192" y="1259"/>
                  </a:cubicBezTo>
                  <a:close/>
                </a:path>
              </a:pathLst>
            </a:custGeom>
            <a:solidFill>
              <a:srgbClr val="FCBE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449" name="Freeform: Shape 96">
              <a:extLst>
                <a:ext uri="{FF2B5EF4-FFF2-40B4-BE49-F238E27FC236}">
                  <a16:creationId xmlns:a16="http://schemas.microsoft.com/office/drawing/2014/main" id="{858DF0F3-5E88-3F7D-6DDD-64D0DD67A564}"/>
                </a:ext>
              </a:extLst>
            </p:cNvPr>
            <p:cNvSpPr/>
            <p:nvPr/>
          </p:nvSpPr>
          <p:spPr>
            <a:xfrm>
              <a:off x="9281727" y="2060869"/>
              <a:ext cx="14145" cy="6621"/>
            </a:xfrm>
            <a:custGeom>
              <a:avLst/>
              <a:gdLst>
                <a:gd name="connsiteX0" fmla="*/ 14146 w 14145"/>
                <a:gd name="connsiteY0" fmla="*/ 3117 h 6621"/>
                <a:gd name="connsiteX1" fmla="*/ 525 w 14145"/>
                <a:gd name="connsiteY1" fmla="*/ 5308 h 6621"/>
                <a:gd name="connsiteX2" fmla="*/ 2335 w 14145"/>
                <a:gd name="connsiteY2" fmla="*/ 260 h 6621"/>
                <a:gd name="connsiteX3" fmla="*/ 5097 w 14145"/>
                <a:gd name="connsiteY3" fmla="*/ 736 h 6621"/>
                <a:gd name="connsiteX4" fmla="*/ 11955 w 14145"/>
                <a:gd name="connsiteY4" fmla="*/ 736 h 6621"/>
                <a:gd name="connsiteX5" fmla="*/ 14146 w 14145"/>
                <a:gd name="connsiteY5" fmla="*/ 3117 h 6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145" h="6621">
                  <a:moveTo>
                    <a:pt x="14146" y="3117"/>
                  </a:moveTo>
                  <a:cubicBezTo>
                    <a:pt x="10145" y="7213"/>
                    <a:pt x="5573" y="7403"/>
                    <a:pt x="525" y="5308"/>
                  </a:cubicBezTo>
                  <a:cubicBezTo>
                    <a:pt x="-809" y="2927"/>
                    <a:pt x="620" y="1593"/>
                    <a:pt x="2335" y="260"/>
                  </a:cubicBezTo>
                  <a:cubicBezTo>
                    <a:pt x="3382" y="-217"/>
                    <a:pt x="4240" y="-26"/>
                    <a:pt x="5097" y="736"/>
                  </a:cubicBezTo>
                  <a:cubicBezTo>
                    <a:pt x="7383" y="736"/>
                    <a:pt x="9669" y="736"/>
                    <a:pt x="11955" y="736"/>
                  </a:cubicBezTo>
                  <a:cubicBezTo>
                    <a:pt x="12717" y="1593"/>
                    <a:pt x="13479" y="2355"/>
                    <a:pt x="14146" y="3117"/>
                  </a:cubicBezTo>
                  <a:close/>
                </a:path>
              </a:pathLst>
            </a:custGeom>
            <a:solidFill>
              <a:srgbClr val="F6B8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450" name="Freeform: Shape 97">
              <a:extLst>
                <a:ext uri="{FF2B5EF4-FFF2-40B4-BE49-F238E27FC236}">
                  <a16:creationId xmlns:a16="http://schemas.microsoft.com/office/drawing/2014/main" id="{3ACA24D0-9CA9-67CE-456E-4DB2687BDD93}"/>
                </a:ext>
              </a:extLst>
            </p:cNvPr>
            <p:cNvSpPr/>
            <p:nvPr/>
          </p:nvSpPr>
          <p:spPr>
            <a:xfrm>
              <a:off x="9284262" y="2082178"/>
              <a:ext cx="7166" cy="6858"/>
            </a:xfrm>
            <a:custGeom>
              <a:avLst/>
              <a:gdLst>
                <a:gd name="connsiteX0" fmla="*/ 2562 w 7166"/>
                <a:gd name="connsiteY0" fmla="*/ 0 h 6858"/>
                <a:gd name="connsiteX1" fmla="*/ 7134 w 7166"/>
                <a:gd name="connsiteY1" fmla="*/ 0 h 6858"/>
                <a:gd name="connsiteX2" fmla="*/ 4943 w 7166"/>
                <a:gd name="connsiteY2" fmla="*/ 6858 h 6858"/>
                <a:gd name="connsiteX3" fmla="*/ 2562 w 7166"/>
                <a:gd name="connsiteY3" fmla="*/ 4572 h 6858"/>
                <a:gd name="connsiteX4" fmla="*/ 85 w 7166"/>
                <a:gd name="connsiteY4" fmla="*/ 4001 h 6858"/>
                <a:gd name="connsiteX5" fmla="*/ 2562 w 7166"/>
                <a:gd name="connsiteY5" fmla="*/ 0 h 6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166" h="6858">
                  <a:moveTo>
                    <a:pt x="2562" y="0"/>
                  </a:moveTo>
                  <a:cubicBezTo>
                    <a:pt x="4086" y="0"/>
                    <a:pt x="5610" y="0"/>
                    <a:pt x="7134" y="0"/>
                  </a:cubicBezTo>
                  <a:cubicBezTo>
                    <a:pt x="7134" y="2572"/>
                    <a:pt x="7610" y="5144"/>
                    <a:pt x="4943" y="6858"/>
                  </a:cubicBezTo>
                  <a:cubicBezTo>
                    <a:pt x="4181" y="6096"/>
                    <a:pt x="3419" y="5334"/>
                    <a:pt x="2562" y="4572"/>
                  </a:cubicBezTo>
                  <a:cubicBezTo>
                    <a:pt x="1609" y="5048"/>
                    <a:pt x="466" y="5144"/>
                    <a:pt x="85" y="4001"/>
                  </a:cubicBezTo>
                  <a:cubicBezTo>
                    <a:pt x="-391" y="2000"/>
                    <a:pt x="1228" y="1048"/>
                    <a:pt x="2562" y="0"/>
                  </a:cubicBezTo>
                  <a:close/>
                </a:path>
              </a:pathLst>
            </a:custGeom>
            <a:solidFill>
              <a:srgbClr val="F9BF0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451" name="Freeform: Shape 98">
              <a:extLst>
                <a:ext uri="{FF2B5EF4-FFF2-40B4-BE49-F238E27FC236}">
                  <a16:creationId xmlns:a16="http://schemas.microsoft.com/office/drawing/2014/main" id="{83EC8C54-D907-B9BD-A415-6803E1B52E31}"/>
                </a:ext>
              </a:extLst>
            </p:cNvPr>
            <p:cNvSpPr/>
            <p:nvPr/>
          </p:nvSpPr>
          <p:spPr>
            <a:xfrm>
              <a:off x="9256072" y="2064007"/>
              <a:ext cx="18147" cy="13599"/>
            </a:xfrm>
            <a:custGeom>
              <a:avLst/>
              <a:gdLst>
                <a:gd name="connsiteX0" fmla="*/ 17131 w 18147"/>
                <a:gd name="connsiteY0" fmla="*/ 11313 h 13599"/>
                <a:gd name="connsiteX1" fmla="*/ 10273 w 18147"/>
                <a:gd name="connsiteY1" fmla="*/ 13599 h 13599"/>
                <a:gd name="connsiteX2" fmla="*/ 1701 w 18147"/>
                <a:gd name="connsiteY2" fmla="*/ 9980 h 13599"/>
                <a:gd name="connsiteX3" fmla="*/ 1129 w 18147"/>
                <a:gd name="connsiteY3" fmla="*/ 4455 h 13599"/>
                <a:gd name="connsiteX4" fmla="*/ 14845 w 18147"/>
                <a:gd name="connsiteY4" fmla="*/ 2169 h 13599"/>
                <a:gd name="connsiteX5" fmla="*/ 17131 w 18147"/>
                <a:gd name="connsiteY5" fmla="*/ 9027 h 13599"/>
                <a:gd name="connsiteX6" fmla="*/ 17131 w 18147"/>
                <a:gd name="connsiteY6" fmla="*/ 11313 h 135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147" h="13599">
                  <a:moveTo>
                    <a:pt x="17131" y="11313"/>
                  </a:moveTo>
                  <a:cubicBezTo>
                    <a:pt x="14845" y="12075"/>
                    <a:pt x="12559" y="12837"/>
                    <a:pt x="10273" y="13599"/>
                  </a:cubicBezTo>
                  <a:cubicBezTo>
                    <a:pt x="7511" y="12266"/>
                    <a:pt x="4177" y="12075"/>
                    <a:pt x="1701" y="9980"/>
                  </a:cubicBezTo>
                  <a:cubicBezTo>
                    <a:pt x="82" y="8265"/>
                    <a:pt x="-871" y="6551"/>
                    <a:pt x="1129" y="4455"/>
                  </a:cubicBezTo>
                  <a:cubicBezTo>
                    <a:pt x="4939" y="-974"/>
                    <a:pt x="9607" y="-1069"/>
                    <a:pt x="14845" y="2169"/>
                  </a:cubicBezTo>
                  <a:cubicBezTo>
                    <a:pt x="17893" y="3693"/>
                    <a:pt x="19227" y="5789"/>
                    <a:pt x="17131" y="9027"/>
                  </a:cubicBezTo>
                  <a:cubicBezTo>
                    <a:pt x="17131" y="9789"/>
                    <a:pt x="17131" y="10551"/>
                    <a:pt x="17131" y="11313"/>
                  </a:cubicBezTo>
                  <a:close/>
                </a:path>
              </a:pathLst>
            </a:custGeom>
            <a:solidFill>
              <a:srgbClr val="FDCA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452" name="Freeform: Shape 99">
              <a:extLst>
                <a:ext uri="{FF2B5EF4-FFF2-40B4-BE49-F238E27FC236}">
                  <a16:creationId xmlns:a16="http://schemas.microsoft.com/office/drawing/2014/main" id="{1D9DCE5F-7B34-B5A0-9ECA-6D0FC9A66E86}"/>
                </a:ext>
              </a:extLst>
            </p:cNvPr>
            <p:cNvSpPr/>
            <p:nvPr/>
          </p:nvSpPr>
          <p:spPr>
            <a:xfrm>
              <a:off x="9245161" y="2067459"/>
              <a:ext cx="15918" cy="14689"/>
            </a:xfrm>
            <a:custGeom>
              <a:avLst/>
              <a:gdLst>
                <a:gd name="connsiteX0" fmla="*/ 12040 w 15918"/>
                <a:gd name="connsiteY0" fmla="*/ 1098 h 14689"/>
                <a:gd name="connsiteX1" fmla="*/ 14326 w 15918"/>
                <a:gd name="connsiteY1" fmla="*/ 5670 h 14689"/>
                <a:gd name="connsiteX2" fmla="*/ 15088 w 15918"/>
                <a:gd name="connsiteY2" fmla="*/ 12528 h 14689"/>
                <a:gd name="connsiteX3" fmla="*/ 6516 w 15918"/>
                <a:gd name="connsiteY3" fmla="*/ 14243 h 14689"/>
                <a:gd name="connsiteX4" fmla="*/ 134 w 15918"/>
                <a:gd name="connsiteY4" fmla="*/ 8528 h 14689"/>
                <a:gd name="connsiteX5" fmla="*/ 5182 w 15918"/>
                <a:gd name="connsiteY5" fmla="*/ 3289 h 14689"/>
                <a:gd name="connsiteX6" fmla="*/ 12040 w 15918"/>
                <a:gd name="connsiteY6" fmla="*/ 1098 h 14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918" h="14689">
                  <a:moveTo>
                    <a:pt x="12040" y="1098"/>
                  </a:moveTo>
                  <a:cubicBezTo>
                    <a:pt x="12136" y="3003"/>
                    <a:pt x="12517" y="4718"/>
                    <a:pt x="14326" y="5670"/>
                  </a:cubicBezTo>
                  <a:cubicBezTo>
                    <a:pt x="16136" y="7766"/>
                    <a:pt x="16422" y="10052"/>
                    <a:pt x="15088" y="12528"/>
                  </a:cubicBezTo>
                  <a:cubicBezTo>
                    <a:pt x="12612" y="15005"/>
                    <a:pt x="9659" y="15005"/>
                    <a:pt x="6516" y="14243"/>
                  </a:cubicBezTo>
                  <a:cubicBezTo>
                    <a:pt x="3658" y="13195"/>
                    <a:pt x="1468" y="11385"/>
                    <a:pt x="134" y="8528"/>
                  </a:cubicBezTo>
                  <a:cubicBezTo>
                    <a:pt x="-818" y="4242"/>
                    <a:pt x="3563" y="5099"/>
                    <a:pt x="5182" y="3289"/>
                  </a:cubicBezTo>
                  <a:cubicBezTo>
                    <a:pt x="6516" y="-330"/>
                    <a:pt x="8897" y="-807"/>
                    <a:pt x="12040" y="1098"/>
                  </a:cubicBezTo>
                  <a:close/>
                </a:path>
              </a:pathLst>
            </a:custGeom>
            <a:solidFill>
              <a:srgbClr val="F8BD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453" name="Freeform: Shape 100">
              <a:extLst>
                <a:ext uri="{FF2B5EF4-FFF2-40B4-BE49-F238E27FC236}">
                  <a16:creationId xmlns:a16="http://schemas.microsoft.com/office/drawing/2014/main" id="{BC8439BF-57E9-B0CB-1C4F-BEBEE5CF2B09}"/>
                </a:ext>
              </a:extLst>
            </p:cNvPr>
            <p:cNvSpPr/>
            <p:nvPr/>
          </p:nvSpPr>
          <p:spPr>
            <a:xfrm>
              <a:off x="9270917" y="2059318"/>
              <a:ext cx="13716" cy="13716"/>
            </a:xfrm>
            <a:custGeom>
              <a:avLst/>
              <a:gdLst>
                <a:gd name="connsiteX0" fmla="*/ 2286 w 13716"/>
                <a:gd name="connsiteY0" fmla="*/ 13716 h 13716"/>
                <a:gd name="connsiteX1" fmla="*/ 0 w 13716"/>
                <a:gd name="connsiteY1" fmla="*/ 6858 h 13716"/>
                <a:gd name="connsiteX2" fmla="*/ 6858 w 13716"/>
                <a:gd name="connsiteY2" fmla="*/ 0 h 13716"/>
                <a:gd name="connsiteX3" fmla="*/ 13716 w 13716"/>
                <a:gd name="connsiteY3" fmla="*/ 2286 h 13716"/>
                <a:gd name="connsiteX4" fmla="*/ 11430 w 13716"/>
                <a:gd name="connsiteY4" fmla="*/ 6858 h 13716"/>
                <a:gd name="connsiteX5" fmla="*/ 2286 w 13716"/>
                <a:gd name="connsiteY5" fmla="*/ 13716 h 13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6" h="13716">
                  <a:moveTo>
                    <a:pt x="2286" y="13716"/>
                  </a:moveTo>
                  <a:cubicBezTo>
                    <a:pt x="1524" y="11430"/>
                    <a:pt x="762" y="9144"/>
                    <a:pt x="0" y="6858"/>
                  </a:cubicBezTo>
                  <a:cubicBezTo>
                    <a:pt x="95" y="2381"/>
                    <a:pt x="3905" y="1715"/>
                    <a:pt x="6858" y="0"/>
                  </a:cubicBezTo>
                  <a:cubicBezTo>
                    <a:pt x="8477" y="2667"/>
                    <a:pt x="11906" y="95"/>
                    <a:pt x="13716" y="2286"/>
                  </a:cubicBezTo>
                  <a:cubicBezTo>
                    <a:pt x="12954" y="3810"/>
                    <a:pt x="12192" y="5334"/>
                    <a:pt x="11430" y="6858"/>
                  </a:cubicBezTo>
                  <a:cubicBezTo>
                    <a:pt x="6286" y="6477"/>
                    <a:pt x="5334" y="11525"/>
                    <a:pt x="2286" y="13716"/>
                  </a:cubicBezTo>
                  <a:close/>
                </a:path>
              </a:pathLst>
            </a:custGeom>
            <a:solidFill>
              <a:srgbClr val="F8BF0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454" name="Freeform: Shape 101">
              <a:extLst>
                <a:ext uri="{FF2B5EF4-FFF2-40B4-BE49-F238E27FC236}">
                  <a16:creationId xmlns:a16="http://schemas.microsoft.com/office/drawing/2014/main" id="{422C5B70-DBC1-EE99-6337-1ABB8CCD75AC}"/>
                </a:ext>
              </a:extLst>
            </p:cNvPr>
            <p:cNvSpPr/>
            <p:nvPr/>
          </p:nvSpPr>
          <p:spPr>
            <a:xfrm>
              <a:off x="9237676" y="2063986"/>
              <a:ext cx="9037" cy="10288"/>
            </a:xfrm>
            <a:custGeom>
              <a:avLst/>
              <a:gdLst>
                <a:gd name="connsiteX0" fmla="*/ 3523 w 9037"/>
                <a:gd name="connsiteY0" fmla="*/ 0 h 10288"/>
                <a:gd name="connsiteX1" fmla="*/ 5714 w 9037"/>
                <a:gd name="connsiteY1" fmla="*/ 95 h 10288"/>
                <a:gd name="connsiteX2" fmla="*/ 8095 w 9037"/>
                <a:gd name="connsiteY2" fmla="*/ 6763 h 10288"/>
                <a:gd name="connsiteX3" fmla="*/ 951 w 9037"/>
                <a:gd name="connsiteY3" fmla="*/ 9430 h 10288"/>
                <a:gd name="connsiteX4" fmla="*/ 3523 w 9037"/>
                <a:gd name="connsiteY4" fmla="*/ 0 h 10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037" h="10288">
                  <a:moveTo>
                    <a:pt x="3523" y="0"/>
                  </a:moveTo>
                  <a:cubicBezTo>
                    <a:pt x="4285" y="0"/>
                    <a:pt x="4952" y="0"/>
                    <a:pt x="5714" y="95"/>
                  </a:cubicBezTo>
                  <a:cubicBezTo>
                    <a:pt x="7333" y="2000"/>
                    <a:pt x="10667" y="3334"/>
                    <a:pt x="8095" y="6763"/>
                  </a:cubicBezTo>
                  <a:cubicBezTo>
                    <a:pt x="6476" y="9906"/>
                    <a:pt x="4285" y="11335"/>
                    <a:pt x="951" y="9430"/>
                  </a:cubicBezTo>
                  <a:cubicBezTo>
                    <a:pt x="-1716" y="5334"/>
                    <a:pt x="1904" y="2953"/>
                    <a:pt x="3523" y="0"/>
                  </a:cubicBezTo>
                  <a:close/>
                </a:path>
              </a:pathLst>
            </a:custGeom>
            <a:solidFill>
              <a:srgbClr val="FCCC0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455" name="Freeform: Shape 102">
              <a:extLst>
                <a:ext uri="{FF2B5EF4-FFF2-40B4-BE49-F238E27FC236}">
                  <a16:creationId xmlns:a16="http://schemas.microsoft.com/office/drawing/2014/main" id="{CAA95924-1861-C17E-0621-52D7DFBAD8A0}"/>
                </a:ext>
              </a:extLst>
            </p:cNvPr>
            <p:cNvSpPr/>
            <p:nvPr/>
          </p:nvSpPr>
          <p:spPr>
            <a:xfrm>
              <a:off x="9238007" y="2070748"/>
              <a:ext cx="12335" cy="7825"/>
            </a:xfrm>
            <a:custGeom>
              <a:avLst/>
              <a:gdLst>
                <a:gd name="connsiteX0" fmla="*/ 906 w 12335"/>
                <a:gd name="connsiteY0" fmla="*/ 2286 h 7825"/>
                <a:gd name="connsiteX1" fmla="*/ 7764 w 12335"/>
                <a:gd name="connsiteY1" fmla="*/ 0 h 7825"/>
                <a:gd name="connsiteX2" fmla="*/ 12336 w 12335"/>
                <a:gd name="connsiteY2" fmla="*/ 0 h 7825"/>
                <a:gd name="connsiteX3" fmla="*/ 7764 w 12335"/>
                <a:gd name="connsiteY3" fmla="*/ 4572 h 7825"/>
                <a:gd name="connsiteX4" fmla="*/ 1382 w 12335"/>
                <a:gd name="connsiteY4" fmla="*/ 7144 h 7825"/>
                <a:gd name="connsiteX5" fmla="*/ 906 w 12335"/>
                <a:gd name="connsiteY5" fmla="*/ 2286 h 7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335" h="7825">
                  <a:moveTo>
                    <a:pt x="906" y="2286"/>
                  </a:moveTo>
                  <a:cubicBezTo>
                    <a:pt x="3192" y="1524"/>
                    <a:pt x="5478" y="762"/>
                    <a:pt x="7764" y="0"/>
                  </a:cubicBezTo>
                  <a:cubicBezTo>
                    <a:pt x="9288" y="0"/>
                    <a:pt x="10812" y="0"/>
                    <a:pt x="12336" y="0"/>
                  </a:cubicBezTo>
                  <a:cubicBezTo>
                    <a:pt x="10812" y="1524"/>
                    <a:pt x="9288" y="3048"/>
                    <a:pt x="7764" y="4572"/>
                  </a:cubicBezTo>
                  <a:cubicBezTo>
                    <a:pt x="6430" y="7334"/>
                    <a:pt x="4335" y="8763"/>
                    <a:pt x="1382" y="7144"/>
                  </a:cubicBezTo>
                  <a:cubicBezTo>
                    <a:pt x="-523" y="6096"/>
                    <a:pt x="-237" y="4096"/>
                    <a:pt x="906" y="2286"/>
                  </a:cubicBezTo>
                  <a:close/>
                </a:path>
              </a:pathLst>
            </a:custGeom>
            <a:solidFill>
              <a:srgbClr val="F2B7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456" name="Freeform: Shape 103">
              <a:extLst>
                <a:ext uri="{FF2B5EF4-FFF2-40B4-BE49-F238E27FC236}">
                  <a16:creationId xmlns:a16="http://schemas.microsoft.com/office/drawing/2014/main" id="{A3E0A634-38A0-07BE-E683-37C39C2C27BE}"/>
                </a:ext>
              </a:extLst>
            </p:cNvPr>
            <p:cNvSpPr/>
            <p:nvPr/>
          </p:nvSpPr>
          <p:spPr>
            <a:xfrm>
              <a:off x="9277680" y="2059382"/>
              <a:ext cx="9143" cy="3224"/>
            </a:xfrm>
            <a:custGeom>
              <a:avLst/>
              <a:gdLst>
                <a:gd name="connsiteX0" fmla="*/ 6858 w 9143"/>
                <a:gd name="connsiteY0" fmla="*/ 2318 h 3224"/>
                <a:gd name="connsiteX1" fmla="*/ 0 w 9143"/>
                <a:gd name="connsiteY1" fmla="*/ 32 h 3224"/>
                <a:gd name="connsiteX2" fmla="*/ 9144 w 9143"/>
                <a:gd name="connsiteY2" fmla="*/ 2318 h 3224"/>
                <a:gd name="connsiteX3" fmla="*/ 6858 w 9143"/>
                <a:gd name="connsiteY3" fmla="*/ 2318 h 3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143" h="3224">
                  <a:moveTo>
                    <a:pt x="6858" y="2318"/>
                  </a:moveTo>
                  <a:cubicBezTo>
                    <a:pt x="4572" y="1461"/>
                    <a:pt x="571" y="6128"/>
                    <a:pt x="0" y="32"/>
                  </a:cubicBezTo>
                  <a:cubicBezTo>
                    <a:pt x="3143" y="318"/>
                    <a:pt x="6763" y="-1016"/>
                    <a:pt x="9144" y="2318"/>
                  </a:cubicBezTo>
                  <a:cubicBezTo>
                    <a:pt x="8382" y="2223"/>
                    <a:pt x="7620" y="2318"/>
                    <a:pt x="6858" y="2318"/>
                  </a:cubicBezTo>
                  <a:close/>
                </a:path>
              </a:pathLst>
            </a:custGeom>
            <a:solidFill>
              <a:srgbClr val="FBC20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457" name="Freeform: Shape 104">
              <a:extLst>
                <a:ext uri="{FF2B5EF4-FFF2-40B4-BE49-F238E27FC236}">
                  <a16:creationId xmlns:a16="http://schemas.microsoft.com/office/drawing/2014/main" id="{34DD03BD-7A7E-0FE4-1F66-F97764019F29}"/>
                </a:ext>
              </a:extLst>
            </p:cNvPr>
            <p:cNvSpPr/>
            <p:nvPr/>
          </p:nvSpPr>
          <p:spPr>
            <a:xfrm>
              <a:off x="9122422" y="2105079"/>
              <a:ext cx="59531" cy="31733"/>
            </a:xfrm>
            <a:custGeom>
              <a:avLst/>
              <a:gdLst>
                <a:gd name="connsiteX0" fmla="*/ 54864 w 59531"/>
                <a:gd name="connsiteY0" fmla="*/ 25106 h 31733"/>
                <a:gd name="connsiteX1" fmla="*/ 57150 w 59531"/>
                <a:gd name="connsiteY1" fmla="*/ 25106 h 31733"/>
                <a:gd name="connsiteX2" fmla="*/ 59531 w 59531"/>
                <a:gd name="connsiteY2" fmla="*/ 27392 h 31733"/>
                <a:gd name="connsiteX3" fmla="*/ 50578 w 59531"/>
                <a:gd name="connsiteY3" fmla="*/ 31488 h 31733"/>
                <a:gd name="connsiteX4" fmla="*/ 30575 w 59531"/>
                <a:gd name="connsiteY4" fmla="*/ 29678 h 31733"/>
                <a:gd name="connsiteX5" fmla="*/ 11430 w 59531"/>
                <a:gd name="connsiteY5" fmla="*/ 27392 h 31733"/>
                <a:gd name="connsiteX6" fmla="*/ 0 w 59531"/>
                <a:gd name="connsiteY6" fmla="*/ 18248 h 31733"/>
                <a:gd name="connsiteX7" fmla="*/ 0 w 59531"/>
                <a:gd name="connsiteY7" fmla="*/ 18248 h 31733"/>
                <a:gd name="connsiteX8" fmla="*/ 11430 w 59531"/>
                <a:gd name="connsiteY8" fmla="*/ 9199 h 31733"/>
                <a:gd name="connsiteX9" fmla="*/ 32004 w 59531"/>
                <a:gd name="connsiteY9" fmla="*/ 55 h 31733"/>
                <a:gd name="connsiteX10" fmla="*/ 33242 w 59531"/>
                <a:gd name="connsiteY10" fmla="*/ 2627 h 31733"/>
                <a:gd name="connsiteX11" fmla="*/ 30004 w 59531"/>
                <a:gd name="connsiteY11" fmla="*/ 7580 h 31733"/>
                <a:gd name="connsiteX12" fmla="*/ 24575 w 59531"/>
                <a:gd name="connsiteY12" fmla="*/ 12057 h 31733"/>
                <a:gd name="connsiteX13" fmla="*/ 23622 w 59531"/>
                <a:gd name="connsiteY13" fmla="*/ 16629 h 31733"/>
                <a:gd name="connsiteX14" fmla="*/ 33814 w 59531"/>
                <a:gd name="connsiteY14" fmla="*/ 14819 h 31733"/>
                <a:gd name="connsiteX15" fmla="*/ 38195 w 59531"/>
                <a:gd name="connsiteY15" fmla="*/ 14628 h 31733"/>
                <a:gd name="connsiteX16" fmla="*/ 49530 w 59531"/>
                <a:gd name="connsiteY16" fmla="*/ 19867 h 31733"/>
                <a:gd name="connsiteX17" fmla="*/ 54864 w 59531"/>
                <a:gd name="connsiteY17" fmla="*/ 25106 h 317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9531" h="31733">
                  <a:moveTo>
                    <a:pt x="54864" y="25106"/>
                  </a:moveTo>
                  <a:cubicBezTo>
                    <a:pt x="55626" y="25106"/>
                    <a:pt x="56388" y="25106"/>
                    <a:pt x="57150" y="25106"/>
                  </a:cubicBezTo>
                  <a:cubicBezTo>
                    <a:pt x="58484" y="25392"/>
                    <a:pt x="59246" y="26154"/>
                    <a:pt x="59531" y="27392"/>
                  </a:cubicBezTo>
                  <a:cubicBezTo>
                    <a:pt x="58674" y="33393"/>
                    <a:pt x="54102" y="31392"/>
                    <a:pt x="50578" y="31488"/>
                  </a:cubicBezTo>
                  <a:cubicBezTo>
                    <a:pt x="44196" y="27582"/>
                    <a:pt x="37243" y="29964"/>
                    <a:pt x="30575" y="29678"/>
                  </a:cubicBezTo>
                  <a:cubicBezTo>
                    <a:pt x="24003" y="29583"/>
                    <a:pt x="17621" y="29297"/>
                    <a:pt x="11430" y="27392"/>
                  </a:cubicBezTo>
                  <a:cubicBezTo>
                    <a:pt x="6477" y="25773"/>
                    <a:pt x="2096" y="23487"/>
                    <a:pt x="0" y="18248"/>
                  </a:cubicBezTo>
                  <a:lnTo>
                    <a:pt x="0" y="18248"/>
                  </a:lnTo>
                  <a:cubicBezTo>
                    <a:pt x="4382" y="15867"/>
                    <a:pt x="7525" y="12057"/>
                    <a:pt x="11430" y="9199"/>
                  </a:cubicBezTo>
                  <a:cubicBezTo>
                    <a:pt x="18479" y="6627"/>
                    <a:pt x="23432" y="-707"/>
                    <a:pt x="32004" y="55"/>
                  </a:cubicBezTo>
                  <a:cubicBezTo>
                    <a:pt x="32766" y="722"/>
                    <a:pt x="33147" y="1579"/>
                    <a:pt x="33242" y="2627"/>
                  </a:cubicBezTo>
                  <a:cubicBezTo>
                    <a:pt x="32957" y="4818"/>
                    <a:pt x="31814" y="6437"/>
                    <a:pt x="30004" y="7580"/>
                  </a:cubicBezTo>
                  <a:cubicBezTo>
                    <a:pt x="27718" y="8532"/>
                    <a:pt x="25813" y="9866"/>
                    <a:pt x="24575" y="12057"/>
                  </a:cubicBezTo>
                  <a:cubicBezTo>
                    <a:pt x="23336" y="13390"/>
                    <a:pt x="22193" y="14724"/>
                    <a:pt x="23622" y="16629"/>
                  </a:cubicBezTo>
                  <a:cubicBezTo>
                    <a:pt x="27718" y="20248"/>
                    <a:pt x="30194" y="14057"/>
                    <a:pt x="33814" y="14819"/>
                  </a:cubicBezTo>
                  <a:cubicBezTo>
                    <a:pt x="35243" y="14724"/>
                    <a:pt x="36957" y="15295"/>
                    <a:pt x="38195" y="14628"/>
                  </a:cubicBezTo>
                  <a:cubicBezTo>
                    <a:pt x="44101" y="11866"/>
                    <a:pt x="48578" y="11390"/>
                    <a:pt x="49530" y="19867"/>
                  </a:cubicBezTo>
                  <a:cubicBezTo>
                    <a:pt x="49816" y="22153"/>
                    <a:pt x="52197" y="24153"/>
                    <a:pt x="54864" y="25106"/>
                  </a:cubicBezTo>
                  <a:close/>
                </a:path>
              </a:pathLst>
            </a:custGeom>
            <a:solidFill>
              <a:srgbClr val="FBC30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458" name="Freeform: Shape 105">
              <a:extLst>
                <a:ext uri="{FF2B5EF4-FFF2-40B4-BE49-F238E27FC236}">
                  <a16:creationId xmlns:a16="http://schemas.microsoft.com/office/drawing/2014/main" id="{B9BC0E3B-A4DE-C5D9-85AD-FE1F3039CBA1}"/>
                </a:ext>
              </a:extLst>
            </p:cNvPr>
            <p:cNvSpPr/>
            <p:nvPr/>
          </p:nvSpPr>
          <p:spPr>
            <a:xfrm>
              <a:off x="9122300" y="2123326"/>
              <a:ext cx="11552" cy="9144"/>
            </a:xfrm>
            <a:custGeom>
              <a:avLst/>
              <a:gdLst>
                <a:gd name="connsiteX0" fmla="*/ 123 w 11552"/>
                <a:gd name="connsiteY0" fmla="*/ 0 h 9144"/>
                <a:gd name="connsiteX1" fmla="*/ 11553 w 11552"/>
                <a:gd name="connsiteY1" fmla="*/ 9144 h 9144"/>
                <a:gd name="connsiteX2" fmla="*/ 123 w 11552"/>
                <a:gd name="connsiteY2" fmla="*/ 0 h 9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552" h="9144">
                  <a:moveTo>
                    <a:pt x="123" y="0"/>
                  </a:moveTo>
                  <a:cubicBezTo>
                    <a:pt x="3933" y="3048"/>
                    <a:pt x="7743" y="6096"/>
                    <a:pt x="11553" y="9144"/>
                  </a:cubicBezTo>
                  <a:cubicBezTo>
                    <a:pt x="599" y="8572"/>
                    <a:pt x="-449" y="7620"/>
                    <a:pt x="123" y="0"/>
                  </a:cubicBezTo>
                  <a:close/>
                </a:path>
              </a:pathLst>
            </a:custGeom>
            <a:solidFill>
              <a:srgbClr val="FBCB1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459" name="Freeform: Shape 106">
              <a:extLst>
                <a:ext uri="{FF2B5EF4-FFF2-40B4-BE49-F238E27FC236}">
                  <a16:creationId xmlns:a16="http://schemas.microsoft.com/office/drawing/2014/main" id="{BAE3AFB4-65B0-CE3D-9197-C4DD60CF29A4}"/>
                </a:ext>
              </a:extLst>
            </p:cNvPr>
            <p:cNvSpPr/>
            <p:nvPr/>
          </p:nvSpPr>
          <p:spPr>
            <a:xfrm>
              <a:off x="9122422" y="2114182"/>
              <a:ext cx="11429" cy="9144"/>
            </a:xfrm>
            <a:custGeom>
              <a:avLst/>
              <a:gdLst>
                <a:gd name="connsiteX0" fmla="*/ 11430 w 11429"/>
                <a:gd name="connsiteY0" fmla="*/ 0 h 9144"/>
                <a:gd name="connsiteX1" fmla="*/ 0 w 11429"/>
                <a:gd name="connsiteY1" fmla="*/ 9144 h 9144"/>
                <a:gd name="connsiteX2" fmla="*/ 7049 w 11429"/>
                <a:gd name="connsiteY2" fmla="*/ 191 h 9144"/>
                <a:gd name="connsiteX3" fmla="*/ 11430 w 11429"/>
                <a:gd name="connsiteY3" fmla="*/ 0 h 9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29" h="9144">
                  <a:moveTo>
                    <a:pt x="11430" y="0"/>
                  </a:moveTo>
                  <a:cubicBezTo>
                    <a:pt x="9430" y="5239"/>
                    <a:pt x="5906" y="8763"/>
                    <a:pt x="0" y="9144"/>
                  </a:cubicBezTo>
                  <a:cubicBezTo>
                    <a:pt x="2381" y="6096"/>
                    <a:pt x="4763" y="3143"/>
                    <a:pt x="7049" y="191"/>
                  </a:cubicBezTo>
                  <a:cubicBezTo>
                    <a:pt x="8573" y="95"/>
                    <a:pt x="10001" y="95"/>
                    <a:pt x="11430" y="0"/>
                  </a:cubicBezTo>
                  <a:close/>
                </a:path>
              </a:pathLst>
            </a:custGeom>
            <a:solidFill>
              <a:srgbClr val="FBCB1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460" name="Freeform: Shape 107">
              <a:extLst>
                <a:ext uri="{FF2B5EF4-FFF2-40B4-BE49-F238E27FC236}">
                  <a16:creationId xmlns:a16="http://schemas.microsoft.com/office/drawing/2014/main" id="{AB63DBF9-1EAA-E5A1-2FD7-763CD298F156}"/>
                </a:ext>
              </a:extLst>
            </p:cNvPr>
            <p:cNvSpPr/>
            <p:nvPr/>
          </p:nvSpPr>
          <p:spPr>
            <a:xfrm>
              <a:off x="9171696" y="2086750"/>
              <a:ext cx="31722" cy="20573"/>
            </a:xfrm>
            <a:custGeom>
              <a:avLst/>
              <a:gdLst>
                <a:gd name="connsiteX0" fmla="*/ 28355 w 31722"/>
                <a:gd name="connsiteY0" fmla="*/ 13716 h 20573"/>
                <a:gd name="connsiteX1" fmla="*/ 21497 w 31722"/>
                <a:gd name="connsiteY1" fmla="*/ 20574 h 20573"/>
                <a:gd name="connsiteX2" fmla="*/ 6257 w 31722"/>
                <a:gd name="connsiteY2" fmla="*/ 18574 h 20573"/>
                <a:gd name="connsiteX3" fmla="*/ 1018 w 31722"/>
                <a:gd name="connsiteY3" fmla="*/ 11430 h 20573"/>
                <a:gd name="connsiteX4" fmla="*/ 3304 w 31722"/>
                <a:gd name="connsiteY4" fmla="*/ 6858 h 20573"/>
                <a:gd name="connsiteX5" fmla="*/ 19306 w 31722"/>
                <a:gd name="connsiteY5" fmla="*/ 0 h 20573"/>
                <a:gd name="connsiteX6" fmla="*/ 23783 w 31722"/>
                <a:gd name="connsiteY6" fmla="*/ 0 h 20573"/>
                <a:gd name="connsiteX7" fmla="*/ 28355 w 31722"/>
                <a:gd name="connsiteY7" fmla="*/ 13716 h 20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722" h="20573">
                  <a:moveTo>
                    <a:pt x="28355" y="13716"/>
                  </a:moveTo>
                  <a:cubicBezTo>
                    <a:pt x="26069" y="16002"/>
                    <a:pt x="23783" y="18288"/>
                    <a:pt x="21497" y="20574"/>
                  </a:cubicBezTo>
                  <a:cubicBezTo>
                    <a:pt x="16734" y="17526"/>
                    <a:pt x="11400" y="18098"/>
                    <a:pt x="6257" y="18574"/>
                  </a:cubicBezTo>
                  <a:cubicBezTo>
                    <a:pt x="-220" y="19241"/>
                    <a:pt x="-1077" y="16574"/>
                    <a:pt x="1018" y="11430"/>
                  </a:cubicBezTo>
                  <a:cubicBezTo>
                    <a:pt x="1780" y="9906"/>
                    <a:pt x="2542" y="8382"/>
                    <a:pt x="3304" y="6858"/>
                  </a:cubicBezTo>
                  <a:cubicBezTo>
                    <a:pt x="8638" y="4572"/>
                    <a:pt x="13972" y="2286"/>
                    <a:pt x="19306" y="0"/>
                  </a:cubicBezTo>
                  <a:cubicBezTo>
                    <a:pt x="20830" y="0"/>
                    <a:pt x="22354" y="0"/>
                    <a:pt x="23783" y="0"/>
                  </a:cubicBezTo>
                  <a:cubicBezTo>
                    <a:pt x="30355" y="2953"/>
                    <a:pt x="35308" y="6382"/>
                    <a:pt x="28355" y="13716"/>
                  </a:cubicBezTo>
                  <a:close/>
                </a:path>
              </a:pathLst>
            </a:custGeom>
            <a:solidFill>
              <a:srgbClr val="FCCB0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461" name="Freeform: Shape 108">
              <a:extLst>
                <a:ext uri="{FF2B5EF4-FFF2-40B4-BE49-F238E27FC236}">
                  <a16:creationId xmlns:a16="http://schemas.microsoft.com/office/drawing/2014/main" id="{89624A42-A160-635E-9983-E898EFFD31BA}"/>
                </a:ext>
              </a:extLst>
            </p:cNvPr>
            <p:cNvSpPr/>
            <p:nvPr/>
          </p:nvSpPr>
          <p:spPr>
            <a:xfrm>
              <a:off x="9165190" y="2098181"/>
              <a:ext cx="28004" cy="20574"/>
            </a:xfrm>
            <a:custGeom>
              <a:avLst/>
              <a:gdLst>
                <a:gd name="connsiteX0" fmla="*/ 7525 w 28004"/>
                <a:gd name="connsiteY0" fmla="*/ 0 h 20574"/>
                <a:gd name="connsiteX1" fmla="*/ 17050 w 28004"/>
                <a:gd name="connsiteY1" fmla="*/ 4858 h 20574"/>
                <a:gd name="connsiteX2" fmla="*/ 28004 w 28004"/>
                <a:gd name="connsiteY2" fmla="*/ 9144 h 20574"/>
                <a:gd name="connsiteX3" fmla="*/ 28004 w 28004"/>
                <a:gd name="connsiteY3" fmla="*/ 9144 h 20574"/>
                <a:gd name="connsiteX4" fmla="*/ 16574 w 28004"/>
                <a:gd name="connsiteY4" fmla="*/ 20574 h 20574"/>
                <a:gd name="connsiteX5" fmla="*/ 7430 w 28004"/>
                <a:gd name="connsiteY5" fmla="*/ 20574 h 20574"/>
                <a:gd name="connsiteX6" fmla="*/ 2096 w 28004"/>
                <a:gd name="connsiteY6" fmla="*/ 15621 h 20574"/>
                <a:gd name="connsiteX7" fmla="*/ 0 w 28004"/>
                <a:gd name="connsiteY7" fmla="*/ 5524 h 20574"/>
                <a:gd name="connsiteX8" fmla="*/ 2953 w 28004"/>
                <a:gd name="connsiteY8" fmla="*/ 2286 h 20574"/>
                <a:gd name="connsiteX9" fmla="*/ 7525 w 28004"/>
                <a:gd name="connsiteY9" fmla="*/ 0 h 20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8004" h="20574">
                  <a:moveTo>
                    <a:pt x="7525" y="0"/>
                  </a:moveTo>
                  <a:cubicBezTo>
                    <a:pt x="6572" y="9811"/>
                    <a:pt x="15526" y="-95"/>
                    <a:pt x="17050" y="4858"/>
                  </a:cubicBezTo>
                  <a:cubicBezTo>
                    <a:pt x="22574" y="1524"/>
                    <a:pt x="25051" y="5906"/>
                    <a:pt x="28004" y="9144"/>
                  </a:cubicBezTo>
                  <a:lnTo>
                    <a:pt x="28004" y="9144"/>
                  </a:lnTo>
                  <a:cubicBezTo>
                    <a:pt x="28099" y="16859"/>
                    <a:pt x="20860" y="17240"/>
                    <a:pt x="16574" y="20574"/>
                  </a:cubicBezTo>
                  <a:cubicBezTo>
                    <a:pt x="13526" y="20479"/>
                    <a:pt x="10478" y="18383"/>
                    <a:pt x="7430" y="20574"/>
                  </a:cubicBezTo>
                  <a:cubicBezTo>
                    <a:pt x="5715" y="18955"/>
                    <a:pt x="3239" y="18002"/>
                    <a:pt x="2096" y="15621"/>
                  </a:cubicBezTo>
                  <a:cubicBezTo>
                    <a:pt x="1810" y="12192"/>
                    <a:pt x="857" y="8858"/>
                    <a:pt x="0" y="5524"/>
                  </a:cubicBezTo>
                  <a:cubicBezTo>
                    <a:pt x="190" y="3715"/>
                    <a:pt x="1905" y="3334"/>
                    <a:pt x="2953" y="2286"/>
                  </a:cubicBezTo>
                  <a:cubicBezTo>
                    <a:pt x="4477" y="1524"/>
                    <a:pt x="6001" y="762"/>
                    <a:pt x="7525" y="0"/>
                  </a:cubicBezTo>
                  <a:close/>
                </a:path>
              </a:pathLst>
            </a:custGeom>
            <a:solidFill>
              <a:srgbClr val="FCC5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462" name="Freeform: Shape 109">
              <a:extLst>
                <a:ext uri="{FF2B5EF4-FFF2-40B4-BE49-F238E27FC236}">
                  <a16:creationId xmlns:a16="http://schemas.microsoft.com/office/drawing/2014/main" id="{28764D33-C69D-438D-AA23-7C2959A09611}"/>
                </a:ext>
              </a:extLst>
            </p:cNvPr>
            <p:cNvSpPr/>
            <p:nvPr/>
          </p:nvSpPr>
          <p:spPr>
            <a:xfrm>
              <a:off x="9154426" y="2099550"/>
              <a:ext cx="13716" cy="10568"/>
            </a:xfrm>
            <a:custGeom>
              <a:avLst/>
              <a:gdLst>
                <a:gd name="connsiteX0" fmla="*/ 13716 w 13716"/>
                <a:gd name="connsiteY0" fmla="*/ 917 h 10568"/>
                <a:gd name="connsiteX1" fmla="*/ 11430 w 13716"/>
                <a:gd name="connsiteY1" fmla="*/ 3203 h 10568"/>
                <a:gd name="connsiteX2" fmla="*/ 0 w 13716"/>
                <a:gd name="connsiteY2" fmla="*/ 7775 h 10568"/>
                <a:gd name="connsiteX3" fmla="*/ 0 w 13716"/>
                <a:gd name="connsiteY3" fmla="*/ 5489 h 10568"/>
                <a:gd name="connsiteX4" fmla="*/ 13716 w 13716"/>
                <a:gd name="connsiteY4" fmla="*/ 917 h 10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716" h="10568">
                  <a:moveTo>
                    <a:pt x="13716" y="917"/>
                  </a:moveTo>
                  <a:cubicBezTo>
                    <a:pt x="12954" y="1679"/>
                    <a:pt x="12192" y="2441"/>
                    <a:pt x="11430" y="3203"/>
                  </a:cubicBezTo>
                  <a:cubicBezTo>
                    <a:pt x="8572" y="7203"/>
                    <a:pt x="7144" y="14633"/>
                    <a:pt x="0" y="7775"/>
                  </a:cubicBezTo>
                  <a:cubicBezTo>
                    <a:pt x="0" y="7013"/>
                    <a:pt x="0" y="6251"/>
                    <a:pt x="0" y="5489"/>
                  </a:cubicBezTo>
                  <a:cubicBezTo>
                    <a:pt x="2381" y="-2608"/>
                    <a:pt x="8477" y="536"/>
                    <a:pt x="13716" y="917"/>
                  </a:cubicBezTo>
                  <a:close/>
                </a:path>
              </a:pathLst>
            </a:custGeom>
            <a:solidFill>
              <a:srgbClr val="FDD10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463" name="Freeform: Shape 110">
              <a:extLst>
                <a:ext uri="{FF2B5EF4-FFF2-40B4-BE49-F238E27FC236}">
                  <a16:creationId xmlns:a16="http://schemas.microsoft.com/office/drawing/2014/main" id="{A14AF97C-19ED-9D8D-34D5-F0B6D2781F9A}"/>
                </a:ext>
              </a:extLst>
            </p:cNvPr>
            <p:cNvSpPr/>
            <p:nvPr/>
          </p:nvSpPr>
          <p:spPr>
            <a:xfrm>
              <a:off x="9254915" y="2129388"/>
              <a:ext cx="22764" cy="12131"/>
            </a:xfrm>
            <a:custGeom>
              <a:avLst/>
              <a:gdLst>
                <a:gd name="connsiteX0" fmla="*/ 0 w 22764"/>
                <a:gd name="connsiteY0" fmla="*/ 7655 h 12131"/>
                <a:gd name="connsiteX1" fmla="*/ 14002 w 22764"/>
                <a:gd name="connsiteY1" fmla="*/ 2607 h 12131"/>
                <a:gd name="connsiteX2" fmla="*/ 22765 w 22764"/>
                <a:gd name="connsiteY2" fmla="*/ 7560 h 12131"/>
                <a:gd name="connsiteX3" fmla="*/ 18193 w 22764"/>
                <a:gd name="connsiteY3" fmla="*/ 9846 h 12131"/>
                <a:gd name="connsiteX4" fmla="*/ 13621 w 22764"/>
                <a:gd name="connsiteY4" fmla="*/ 12132 h 12131"/>
                <a:gd name="connsiteX5" fmla="*/ 2191 w 22764"/>
                <a:gd name="connsiteY5" fmla="*/ 7560 h 12131"/>
                <a:gd name="connsiteX6" fmla="*/ 0 w 22764"/>
                <a:gd name="connsiteY6" fmla="*/ 7655 h 12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764" h="12131">
                  <a:moveTo>
                    <a:pt x="0" y="7655"/>
                  </a:moveTo>
                  <a:cubicBezTo>
                    <a:pt x="3429" y="-346"/>
                    <a:pt x="8763" y="-2156"/>
                    <a:pt x="14002" y="2607"/>
                  </a:cubicBezTo>
                  <a:cubicBezTo>
                    <a:pt x="16478" y="4893"/>
                    <a:pt x="21717" y="2607"/>
                    <a:pt x="22765" y="7560"/>
                  </a:cubicBezTo>
                  <a:cubicBezTo>
                    <a:pt x="20860" y="7560"/>
                    <a:pt x="19145" y="8036"/>
                    <a:pt x="18193" y="9846"/>
                  </a:cubicBezTo>
                  <a:cubicBezTo>
                    <a:pt x="16669" y="10608"/>
                    <a:pt x="15145" y="11370"/>
                    <a:pt x="13621" y="12132"/>
                  </a:cubicBezTo>
                  <a:cubicBezTo>
                    <a:pt x="10763" y="8131"/>
                    <a:pt x="8477" y="2892"/>
                    <a:pt x="2191" y="7560"/>
                  </a:cubicBezTo>
                  <a:cubicBezTo>
                    <a:pt x="1524" y="8703"/>
                    <a:pt x="762" y="8703"/>
                    <a:pt x="0" y="7655"/>
                  </a:cubicBezTo>
                  <a:close/>
                </a:path>
              </a:pathLst>
            </a:custGeom>
            <a:solidFill>
              <a:srgbClr val="FDC4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464" name="Freeform: Shape 111">
              <a:extLst>
                <a:ext uri="{FF2B5EF4-FFF2-40B4-BE49-F238E27FC236}">
                  <a16:creationId xmlns:a16="http://schemas.microsoft.com/office/drawing/2014/main" id="{0E867287-44F9-59CF-5624-D9CC991111CA}"/>
                </a:ext>
              </a:extLst>
            </p:cNvPr>
            <p:cNvSpPr/>
            <p:nvPr/>
          </p:nvSpPr>
          <p:spPr>
            <a:xfrm>
              <a:off x="9266303" y="2103471"/>
              <a:ext cx="25619" cy="15283"/>
            </a:xfrm>
            <a:custGeom>
              <a:avLst/>
              <a:gdLst>
                <a:gd name="connsiteX0" fmla="*/ 6900 w 25619"/>
                <a:gd name="connsiteY0" fmla="*/ 3853 h 15283"/>
                <a:gd name="connsiteX1" fmla="*/ 20616 w 25619"/>
                <a:gd name="connsiteY1" fmla="*/ 1567 h 15283"/>
                <a:gd name="connsiteX2" fmla="*/ 25188 w 25619"/>
                <a:gd name="connsiteY2" fmla="*/ 3853 h 15283"/>
                <a:gd name="connsiteX3" fmla="*/ 22902 w 25619"/>
                <a:gd name="connsiteY3" fmla="*/ 8425 h 15283"/>
                <a:gd name="connsiteX4" fmla="*/ 18330 w 25619"/>
                <a:gd name="connsiteY4" fmla="*/ 12997 h 15283"/>
                <a:gd name="connsiteX5" fmla="*/ 6900 w 25619"/>
                <a:gd name="connsiteY5" fmla="*/ 12997 h 15283"/>
                <a:gd name="connsiteX6" fmla="*/ 42 w 25619"/>
                <a:gd name="connsiteY6" fmla="*/ 8425 h 15283"/>
                <a:gd name="connsiteX7" fmla="*/ 6900 w 25619"/>
                <a:gd name="connsiteY7" fmla="*/ 3853 h 152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619" h="15283">
                  <a:moveTo>
                    <a:pt x="6900" y="3853"/>
                  </a:moveTo>
                  <a:cubicBezTo>
                    <a:pt x="11472" y="3091"/>
                    <a:pt x="16615" y="5758"/>
                    <a:pt x="20616" y="1567"/>
                  </a:cubicBezTo>
                  <a:cubicBezTo>
                    <a:pt x="24235" y="-1862"/>
                    <a:pt x="24712" y="996"/>
                    <a:pt x="25188" y="3853"/>
                  </a:cubicBezTo>
                  <a:cubicBezTo>
                    <a:pt x="26617" y="6520"/>
                    <a:pt x="24140" y="7187"/>
                    <a:pt x="22902" y="8425"/>
                  </a:cubicBezTo>
                  <a:cubicBezTo>
                    <a:pt x="22807" y="11378"/>
                    <a:pt x="21283" y="12902"/>
                    <a:pt x="18330" y="12997"/>
                  </a:cubicBezTo>
                  <a:cubicBezTo>
                    <a:pt x="14520" y="16045"/>
                    <a:pt x="10710" y="16045"/>
                    <a:pt x="6900" y="12997"/>
                  </a:cubicBezTo>
                  <a:cubicBezTo>
                    <a:pt x="4614" y="11473"/>
                    <a:pt x="2328" y="9949"/>
                    <a:pt x="42" y="8425"/>
                  </a:cubicBezTo>
                  <a:cubicBezTo>
                    <a:pt x="-530" y="2615"/>
                    <a:pt x="4900" y="5853"/>
                    <a:pt x="6900" y="3853"/>
                  </a:cubicBezTo>
                  <a:close/>
                </a:path>
              </a:pathLst>
            </a:custGeom>
            <a:solidFill>
              <a:srgbClr val="F9B9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465" name="Freeform: Shape 112">
              <a:extLst>
                <a:ext uri="{FF2B5EF4-FFF2-40B4-BE49-F238E27FC236}">
                  <a16:creationId xmlns:a16="http://schemas.microsoft.com/office/drawing/2014/main" id="{2A4E1E41-5708-2C19-EE4F-BF8E30835D06}"/>
                </a:ext>
              </a:extLst>
            </p:cNvPr>
            <p:cNvSpPr/>
            <p:nvPr/>
          </p:nvSpPr>
          <p:spPr>
            <a:xfrm>
              <a:off x="9289110" y="2107324"/>
              <a:ext cx="11334" cy="4645"/>
            </a:xfrm>
            <a:custGeom>
              <a:avLst/>
              <a:gdLst>
                <a:gd name="connsiteX0" fmla="*/ 0 w 11334"/>
                <a:gd name="connsiteY0" fmla="*/ 4572 h 4645"/>
                <a:gd name="connsiteX1" fmla="*/ 2286 w 11334"/>
                <a:gd name="connsiteY1" fmla="*/ 0 h 4645"/>
                <a:gd name="connsiteX2" fmla="*/ 11335 w 11334"/>
                <a:gd name="connsiteY2" fmla="*/ 0 h 4645"/>
                <a:gd name="connsiteX3" fmla="*/ 9049 w 11334"/>
                <a:gd name="connsiteY3" fmla="*/ 2286 h 4645"/>
                <a:gd name="connsiteX4" fmla="*/ 0 w 11334"/>
                <a:gd name="connsiteY4" fmla="*/ 4572 h 4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334" h="4645">
                  <a:moveTo>
                    <a:pt x="0" y="4572"/>
                  </a:moveTo>
                  <a:cubicBezTo>
                    <a:pt x="762" y="3048"/>
                    <a:pt x="1524" y="1524"/>
                    <a:pt x="2286" y="0"/>
                  </a:cubicBezTo>
                  <a:cubicBezTo>
                    <a:pt x="5334" y="0"/>
                    <a:pt x="8382" y="0"/>
                    <a:pt x="11335" y="0"/>
                  </a:cubicBezTo>
                  <a:cubicBezTo>
                    <a:pt x="10573" y="762"/>
                    <a:pt x="9811" y="1524"/>
                    <a:pt x="9049" y="2286"/>
                  </a:cubicBezTo>
                  <a:cubicBezTo>
                    <a:pt x="6286" y="3810"/>
                    <a:pt x="3334" y="4953"/>
                    <a:pt x="0" y="4572"/>
                  </a:cubicBezTo>
                  <a:close/>
                </a:path>
              </a:pathLst>
            </a:custGeom>
            <a:solidFill>
              <a:srgbClr val="F9B60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466" name="Freeform: Shape 113">
              <a:extLst>
                <a:ext uri="{FF2B5EF4-FFF2-40B4-BE49-F238E27FC236}">
                  <a16:creationId xmlns:a16="http://schemas.microsoft.com/office/drawing/2014/main" id="{059DEF04-B0E5-E2B5-D863-D874FEA6CE1F}"/>
                </a:ext>
              </a:extLst>
            </p:cNvPr>
            <p:cNvSpPr/>
            <p:nvPr/>
          </p:nvSpPr>
          <p:spPr>
            <a:xfrm>
              <a:off x="9179477" y="2124917"/>
              <a:ext cx="11334" cy="9765"/>
            </a:xfrm>
            <a:custGeom>
              <a:avLst/>
              <a:gdLst>
                <a:gd name="connsiteX0" fmla="*/ 2381 w 11334"/>
                <a:gd name="connsiteY0" fmla="*/ 7554 h 9765"/>
                <a:gd name="connsiteX1" fmla="*/ 0 w 11334"/>
                <a:gd name="connsiteY1" fmla="*/ 5268 h 9765"/>
                <a:gd name="connsiteX2" fmla="*/ 9144 w 11334"/>
                <a:gd name="connsiteY2" fmla="*/ 696 h 9765"/>
                <a:gd name="connsiteX3" fmla="*/ 9144 w 11334"/>
                <a:gd name="connsiteY3" fmla="*/ 5268 h 9765"/>
                <a:gd name="connsiteX4" fmla="*/ 11335 w 11334"/>
                <a:gd name="connsiteY4" fmla="*/ 9649 h 9765"/>
                <a:gd name="connsiteX5" fmla="*/ 2381 w 11334"/>
                <a:gd name="connsiteY5" fmla="*/ 7554 h 97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334" h="9765">
                  <a:moveTo>
                    <a:pt x="2381" y="7554"/>
                  </a:moveTo>
                  <a:cubicBezTo>
                    <a:pt x="1619" y="6792"/>
                    <a:pt x="857" y="6030"/>
                    <a:pt x="0" y="5268"/>
                  </a:cubicBezTo>
                  <a:cubicBezTo>
                    <a:pt x="1334" y="410"/>
                    <a:pt x="4477" y="-1019"/>
                    <a:pt x="9144" y="696"/>
                  </a:cubicBezTo>
                  <a:cubicBezTo>
                    <a:pt x="10287" y="2220"/>
                    <a:pt x="8096" y="3744"/>
                    <a:pt x="9144" y="5268"/>
                  </a:cubicBezTo>
                  <a:cubicBezTo>
                    <a:pt x="9906" y="6696"/>
                    <a:pt x="10668" y="8125"/>
                    <a:pt x="11335" y="9649"/>
                  </a:cubicBezTo>
                  <a:cubicBezTo>
                    <a:pt x="8096" y="10125"/>
                    <a:pt x="5239" y="9078"/>
                    <a:pt x="2381" y="7554"/>
                  </a:cubicBezTo>
                  <a:close/>
                </a:path>
              </a:pathLst>
            </a:custGeom>
            <a:solidFill>
              <a:srgbClr val="F8BE0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467" name="Freeform: Shape 114">
              <a:extLst>
                <a:ext uri="{FF2B5EF4-FFF2-40B4-BE49-F238E27FC236}">
                  <a16:creationId xmlns:a16="http://schemas.microsoft.com/office/drawing/2014/main" id="{89A46122-4840-E7D9-6098-FFCE65F12FB3}"/>
                </a:ext>
              </a:extLst>
            </p:cNvPr>
            <p:cNvSpPr/>
            <p:nvPr/>
          </p:nvSpPr>
          <p:spPr>
            <a:xfrm>
              <a:off x="9211470" y="2054836"/>
              <a:ext cx="16108" cy="7856"/>
            </a:xfrm>
            <a:custGeom>
              <a:avLst/>
              <a:gdLst>
                <a:gd name="connsiteX0" fmla="*/ 12 w 16108"/>
                <a:gd name="connsiteY0" fmla="*/ 4578 h 7856"/>
                <a:gd name="connsiteX1" fmla="*/ 11537 w 16108"/>
                <a:gd name="connsiteY1" fmla="*/ 6 h 7856"/>
                <a:gd name="connsiteX2" fmla="*/ 16109 w 16108"/>
                <a:gd name="connsiteY2" fmla="*/ 2292 h 7856"/>
                <a:gd name="connsiteX3" fmla="*/ 11537 w 16108"/>
                <a:gd name="connsiteY3" fmla="*/ 4578 h 7856"/>
                <a:gd name="connsiteX4" fmla="*/ 4679 w 16108"/>
                <a:gd name="connsiteY4" fmla="*/ 6864 h 7856"/>
                <a:gd name="connsiteX5" fmla="*/ 12 w 16108"/>
                <a:gd name="connsiteY5" fmla="*/ 4578 h 7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108" h="7856">
                  <a:moveTo>
                    <a:pt x="12" y="4578"/>
                  </a:moveTo>
                  <a:cubicBezTo>
                    <a:pt x="2964" y="958"/>
                    <a:pt x="7060" y="-89"/>
                    <a:pt x="11537" y="6"/>
                  </a:cubicBezTo>
                  <a:cubicBezTo>
                    <a:pt x="13442" y="101"/>
                    <a:pt x="15061" y="482"/>
                    <a:pt x="16109" y="2292"/>
                  </a:cubicBezTo>
                  <a:cubicBezTo>
                    <a:pt x="15252" y="4387"/>
                    <a:pt x="14013" y="5816"/>
                    <a:pt x="11537" y="4578"/>
                  </a:cubicBezTo>
                  <a:cubicBezTo>
                    <a:pt x="9251" y="5340"/>
                    <a:pt x="6965" y="6102"/>
                    <a:pt x="4679" y="6864"/>
                  </a:cubicBezTo>
                  <a:cubicBezTo>
                    <a:pt x="2012" y="8293"/>
                    <a:pt x="-179" y="8674"/>
                    <a:pt x="12" y="4578"/>
                  </a:cubicBezTo>
                  <a:close/>
                </a:path>
              </a:pathLst>
            </a:custGeom>
            <a:solidFill>
              <a:srgbClr val="FCC90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468" name="Freeform: Shape 115">
              <a:extLst>
                <a:ext uri="{FF2B5EF4-FFF2-40B4-BE49-F238E27FC236}">
                  <a16:creationId xmlns:a16="http://schemas.microsoft.com/office/drawing/2014/main" id="{C6A7E6A3-1DF4-2FAD-15A1-EBCB00611725}"/>
                </a:ext>
              </a:extLst>
            </p:cNvPr>
            <p:cNvSpPr/>
            <p:nvPr/>
          </p:nvSpPr>
          <p:spPr>
            <a:xfrm>
              <a:off x="9221767" y="2057128"/>
              <a:ext cx="8002" cy="7446"/>
            </a:xfrm>
            <a:custGeom>
              <a:avLst/>
              <a:gdLst>
                <a:gd name="connsiteX0" fmla="*/ 1144 w 8002"/>
                <a:gd name="connsiteY0" fmla="*/ 2286 h 7446"/>
                <a:gd name="connsiteX1" fmla="*/ 5716 w 8002"/>
                <a:gd name="connsiteY1" fmla="*/ 0 h 7446"/>
                <a:gd name="connsiteX2" fmla="*/ 8002 w 8002"/>
                <a:gd name="connsiteY2" fmla="*/ 0 h 7446"/>
                <a:gd name="connsiteX3" fmla="*/ 8002 w 8002"/>
                <a:gd name="connsiteY3" fmla="*/ 4572 h 7446"/>
                <a:gd name="connsiteX4" fmla="*/ 1144 w 8002"/>
                <a:gd name="connsiteY4" fmla="*/ 6858 h 7446"/>
                <a:gd name="connsiteX5" fmla="*/ 1144 w 8002"/>
                <a:gd name="connsiteY5" fmla="*/ 2286 h 74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002" h="7446">
                  <a:moveTo>
                    <a:pt x="1144" y="2286"/>
                  </a:moveTo>
                  <a:cubicBezTo>
                    <a:pt x="2668" y="1524"/>
                    <a:pt x="4192" y="762"/>
                    <a:pt x="5716" y="0"/>
                  </a:cubicBezTo>
                  <a:cubicBezTo>
                    <a:pt x="6478" y="0"/>
                    <a:pt x="7240" y="0"/>
                    <a:pt x="8002" y="0"/>
                  </a:cubicBezTo>
                  <a:cubicBezTo>
                    <a:pt x="8002" y="1524"/>
                    <a:pt x="8002" y="3048"/>
                    <a:pt x="8002" y="4572"/>
                  </a:cubicBezTo>
                  <a:cubicBezTo>
                    <a:pt x="6288" y="6953"/>
                    <a:pt x="4192" y="8287"/>
                    <a:pt x="1144" y="6858"/>
                  </a:cubicBezTo>
                  <a:cubicBezTo>
                    <a:pt x="-1332" y="5334"/>
                    <a:pt x="954" y="3810"/>
                    <a:pt x="1144" y="2286"/>
                  </a:cubicBezTo>
                  <a:close/>
                </a:path>
              </a:pathLst>
            </a:custGeom>
            <a:solidFill>
              <a:srgbClr val="F9C30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469" name="Freeform: Shape 116">
              <a:extLst>
                <a:ext uri="{FF2B5EF4-FFF2-40B4-BE49-F238E27FC236}">
                  <a16:creationId xmlns:a16="http://schemas.microsoft.com/office/drawing/2014/main" id="{29B25897-EA04-F8E4-9170-45C4D65CF8A2}"/>
                </a:ext>
              </a:extLst>
            </p:cNvPr>
            <p:cNvSpPr/>
            <p:nvPr/>
          </p:nvSpPr>
          <p:spPr>
            <a:xfrm>
              <a:off x="9229360" y="2063890"/>
              <a:ext cx="22283" cy="31945"/>
            </a:xfrm>
            <a:custGeom>
              <a:avLst/>
              <a:gdLst>
                <a:gd name="connsiteX0" fmla="*/ 9553 w 22283"/>
                <a:gd name="connsiteY0" fmla="*/ 9144 h 31945"/>
                <a:gd name="connsiteX1" fmla="*/ 16411 w 22283"/>
                <a:gd name="connsiteY1" fmla="*/ 11430 h 31945"/>
                <a:gd name="connsiteX2" fmla="*/ 20983 w 22283"/>
                <a:gd name="connsiteY2" fmla="*/ 16002 h 31945"/>
                <a:gd name="connsiteX3" fmla="*/ 20793 w 22283"/>
                <a:gd name="connsiteY3" fmla="*/ 17336 h 31945"/>
                <a:gd name="connsiteX4" fmla="*/ 21650 w 22283"/>
                <a:gd name="connsiteY4" fmla="*/ 28099 h 31945"/>
                <a:gd name="connsiteX5" fmla="*/ 14982 w 22283"/>
                <a:gd name="connsiteY5" fmla="*/ 31909 h 31945"/>
                <a:gd name="connsiteX6" fmla="*/ 2695 w 22283"/>
                <a:gd name="connsiteY6" fmla="*/ 29623 h 31945"/>
                <a:gd name="connsiteX7" fmla="*/ 10696 w 22283"/>
                <a:gd name="connsiteY7" fmla="*/ 23146 h 31945"/>
                <a:gd name="connsiteX8" fmla="*/ 1266 w 22283"/>
                <a:gd name="connsiteY8" fmla="*/ 20479 h 31945"/>
                <a:gd name="connsiteX9" fmla="*/ 314 w 22283"/>
                <a:gd name="connsiteY9" fmla="*/ 11335 h 31945"/>
                <a:gd name="connsiteX10" fmla="*/ 3457 w 22283"/>
                <a:gd name="connsiteY10" fmla="*/ 2953 h 31945"/>
                <a:gd name="connsiteX11" fmla="*/ 4886 w 22283"/>
                <a:gd name="connsiteY11" fmla="*/ 2191 h 31945"/>
                <a:gd name="connsiteX12" fmla="*/ 11744 w 22283"/>
                <a:gd name="connsiteY12" fmla="*/ 0 h 31945"/>
                <a:gd name="connsiteX13" fmla="*/ 9553 w 22283"/>
                <a:gd name="connsiteY13" fmla="*/ 9144 h 31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2283" h="31945">
                  <a:moveTo>
                    <a:pt x="9553" y="9144"/>
                  </a:moveTo>
                  <a:cubicBezTo>
                    <a:pt x="10125" y="15145"/>
                    <a:pt x="13458" y="12668"/>
                    <a:pt x="16411" y="11430"/>
                  </a:cubicBezTo>
                  <a:cubicBezTo>
                    <a:pt x="18602" y="12287"/>
                    <a:pt x="20126" y="13811"/>
                    <a:pt x="20983" y="16002"/>
                  </a:cubicBezTo>
                  <a:cubicBezTo>
                    <a:pt x="20888" y="16478"/>
                    <a:pt x="20888" y="16955"/>
                    <a:pt x="20793" y="17336"/>
                  </a:cubicBezTo>
                  <a:cubicBezTo>
                    <a:pt x="19173" y="21050"/>
                    <a:pt x="23936" y="24289"/>
                    <a:pt x="21650" y="28099"/>
                  </a:cubicBezTo>
                  <a:cubicBezTo>
                    <a:pt x="20031" y="30385"/>
                    <a:pt x="17745" y="31528"/>
                    <a:pt x="14982" y="31909"/>
                  </a:cubicBezTo>
                  <a:cubicBezTo>
                    <a:pt x="10791" y="32004"/>
                    <a:pt x="6505" y="32099"/>
                    <a:pt x="2695" y="29623"/>
                  </a:cubicBezTo>
                  <a:cubicBezTo>
                    <a:pt x="2409" y="24003"/>
                    <a:pt x="8601" y="26289"/>
                    <a:pt x="10696" y="23146"/>
                  </a:cubicBezTo>
                  <a:cubicBezTo>
                    <a:pt x="7934" y="20669"/>
                    <a:pt x="3933" y="24670"/>
                    <a:pt x="1266" y="20479"/>
                  </a:cubicBezTo>
                  <a:cubicBezTo>
                    <a:pt x="3933" y="17526"/>
                    <a:pt x="8791" y="13525"/>
                    <a:pt x="314" y="11335"/>
                  </a:cubicBezTo>
                  <a:cubicBezTo>
                    <a:pt x="-829" y="7715"/>
                    <a:pt x="1362" y="5334"/>
                    <a:pt x="3457" y="2953"/>
                  </a:cubicBezTo>
                  <a:cubicBezTo>
                    <a:pt x="3933" y="2667"/>
                    <a:pt x="4410" y="2477"/>
                    <a:pt x="4886" y="2191"/>
                  </a:cubicBezTo>
                  <a:cubicBezTo>
                    <a:pt x="7172" y="1429"/>
                    <a:pt x="9458" y="762"/>
                    <a:pt x="11744" y="0"/>
                  </a:cubicBezTo>
                  <a:cubicBezTo>
                    <a:pt x="11077" y="3143"/>
                    <a:pt x="10315" y="6191"/>
                    <a:pt x="9553" y="9144"/>
                  </a:cubicBezTo>
                  <a:close/>
                </a:path>
              </a:pathLst>
            </a:custGeom>
            <a:solidFill>
              <a:srgbClr val="FBC2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470" name="Freeform: Shape 117">
              <a:extLst>
                <a:ext uri="{FF2B5EF4-FFF2-40B4-BE49-F238E27FC236}">
                  <a16:creationId xmlns:a16="http://schemas.microsoft.com/office/drawing/2014/main" id="{C5BECDC3-DB00-C3C2-5C07-1A54C5ED66CF}"/>
                </a:ext>
              </a:extLst>
            </p:cNvPr>
            <p:cNvSpPr/>
            <p:nvPr/>
          </p:nvSpPr>
          <p:spPr>
            <a:xfrm>
              <a:off x="9212240" y="2061700"/>
              <a:ext cx="22101" cy="17990"/>
            </a:xfrm>
            <a:custGeom>
              <a:avLst/>
              <a:gdLst>
                <a:gd name="connsiteX0" fmla="*/ 10671 w 22101"/>
                <a:gd name="connsiteY0" fmla="*/ 2286 h 17990"/>
                <a:gd name="connsiteX1" fmla="*/ 17529 w 22101"/>
                <a:gd name="connsiteY1" fmla="*/ 0 h 17990"/>
                <a:gd name="connsiteX2" fmla="*/ 22101 w 22101"/>
                <a:gd name="connsiteY2" fmla="*/ 4572 h 17990"/>
                <a:gd name="connsiteX3" fmla="*/ 22101 w 22101"/>
                <a:gd name="connsiteY3" fmla="*/ 4572 h 17990"/>
                <a:gd name="connsiteX4" fmla="*/ 15243 w 22101"/>
                <a:gd name="connsiteY4" fmla="*/ 6858 h 17990"/>
                <a:gd name="connsiteX5" fmla="*/ 10481 w 22101"/>
                <a:gd name="connsiteY5" fmla="*/ 14859 h 17990"/>
                <a:gd name="connsiteX6" fmla="*/ 3623 w 22101"/>
                <a:gd name="connsiteY6" fmla="*/ 17812 h 17990"/>
                <a:gd name="connsiteX7" fmla="*/ 3 w 22101"/>
                <a:gd name="connsiteY7" fmla="*/ 14002 h 17990"/>
                <a:gd name="connsiteX8" fmla="*/ 4099 w 22101"/>
                <a:gd name="connsiteY8" fmla="*/ 9335 h 17990"/>
                <a:gd name="connsiteX9" fmla="*/ 10671 w 22101"/>
                <a:gd name="connsiteY9" fmla="*/ 2286 h 17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101" h="17990">
                  <a:moveTo>
                    <a:pt x="10671" y="2286"/>
                  </a:moveTo>
                  <a:cubicBezTo>
                    <a:pt x="12957" y="1524"/>
                    <a:pt x="15243" y="762"/>
                    <a:pt x="17529" y="0"/>
                  </a:cubicBezTo>
                  <a:cubicBezTo>
                    <a:pt x="20482" y="95"/>
                    <a:pt x="22006" y="1619"/>
                    <a:pt x="22101" y="4572"/>
                  </a:cubicBezTo>
                  <a:cubicBezTo>
                    <a:pt x="22101" y="4572"/>
                    <a:pt x="22101" y="4572"/>
                    <a:pt x="22101" y="4572"/>
                  </a:cubicBezTo>
                  <a:cubicBezTo>
                    <a:pt x="20292" y="6858"/>
                    <a:pt x="18672" y="9525"/>
                    <a:pt x="15243" y="6858"/>
                  </a:cubicBezTo>
                  <a:cubicBezTo>
                    <a:pt x="10576" y="7715"/>
                    <a:pt x="12767" y="12668"/>
                    <a:pt x="10481" y="14859"/>
                  </a:cubicBezTo>
                  <a:cubicBezTo>
                    <a:pt x="8576" y="16764"/>
                    <a:pt x="6671" y="18574"/>
                    <a:pt x="3623" y="17812"/>
                  </a:cubicBezTo>
                  <a:cubicBezTo>
                    <a:pt x="1718" y="17240"/>
                    <a:pt x="194" y="16097"/>
                    <a:pt x="3" y="14002"/>
                  </a:cubicBezTo>
                  <a:cubicBezTo>
                    <a:pt x="-92" y="11240"/>
                    <a:pt x="1813" y="9811"/>
                    <a:pt x="4099" y="9335"/>
                  </a:cubicBezTo>
                  <a:cubicBezTo>
                    <a:pt x="8195" y="8572"/>
                    <a:pt x="9147" y="5144"/>
                    <a:pt x="10671" y="2286"/>
                  </a:cubicBezTo>
                  <a:close/>
                </a:path>
              </a:pathLst>
            </a:custGeom>
            <a:solidFill>
              <a:srgbClr val="FDCD0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471" name="Freeform: Shape 118">
              <a:extLst>
                <a:ext uri="{FF2B5EF4-FFF2-40B4-BE49-F238E27FC236}">
                  <a16:creationId xmlns:a16="http://schemas.microsoft.com/office/drawing/2014/main" id="{61EAEF1A-E99C-54D9-6BE8-48B098D1BD99}"/>
                </a:ext>
              </a:extLst>
            </p:cNvPr>
            <p:cNvSpPr/>
            <p:nvPr/>
          </p:nvSpPr>
          <p:spPr>
            <a:xfrm>
              <a:off x="9272057" y="2116468"/>
              <a:ext cx="12607" cy="9144"/>
            </a:xfrm>
            <a:custGeom>
              <a:avLst/>
              <a:gdLst>
                <a:gd name="connsiteX0" fmla="*/ 1146 w 12607"/>
                <a:gd name="connsiteY0" fmla="*/ 0 h 9144"/>
                <a:gd name="connsiteX1" fmla="*/ 12576 w 12607"/>
                <a:gd name="connsiteY1" fmla="*/ 0 h 9144"/>
                <a:gd name="connsiteX2" fmla="*/ 8004 w 12607"/>
                <a:gd name="connsiteY2" fmla="*/ 9144 h 9144"/>
                <a:gd name="connsiteX3" fmla="*/ 1146 w 12607"/>
                <a:gd name="connsiteY3" fmla="*/ 0 h 9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07" h="9144">
                  <a:moveTo>
                    <a:pt x="1146" y="0"/>
                  </a:moveTo>
                  <a:cubicBezTo>
                    <a:pt x="4956" y="0"/>
                    <a:pt x="8766" y="0"/>
                    <a:pt x="12576" y="0"/>
                  </a:cubicBezTo>
                  <a:cubicBezTo>
                    <a:pt x="12767" y="3905"/>
                    <a:pt x="12195" y="7430"/>
                    <a:pt x="8004" y="9144"/>
                  </a:cubicBezTo>
                  <a:cubicBezTo>
                    <a:pt x="8004" y="4286"/>
                    <a:pt x="-3616" y="8287"/>
                    <a:pt x="1146" y="0"/>
                  </a:cubicBezTo>
                  <a:close/>
                </a:path>
              </a:pathLst>
            </a:custGeom>
            <a:solidFill>
              <a:srgbClr val="F4B7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472" name="Freeform: Shape 119">
              <a:extLst>
                <a:ext uri="{FF2B5EF4-FFF2-40B4-BE49-F238E27FC236}">
                  <a16:creationId xmlns:a16="http://schemas.microsoft.com/office/drawing/2014/main" id="{80D4E045-9C53-DF0A-D2FB-1E45B30B411A}"/>
                </a:ext>
              </a:extLst>
            </p:cNvPr>
            <p:cNvSpPr/>
            <p:nvPr/>
          </p:nvSpPr>
          <p:spPr>
            <a:xfrm>
              <a:off x="9243485" y="2086221"/>
              <a:ext cx="29622" cy="30590"/>
            </a:xfrm>
            <a:custGeom>
              <a:avLst/>
              <a:gdLst>
                <a:gd name="connsiteX0" fmla="*/ 0 w 29622"/>
                <a:gd name="connsiteY0" fmla="*/ 7387 h 30590"/>
                <a:gd name="connsiteX1" fmla="*/ 6858 w 29622"/>
                <a:gd name="connsiteY1" fmla="*/ 5101 h 30590"/>
                <a:gd name="connsiteX2" fmla="*/ 11525 w 29622"/>
                <a:gd name="connsiteY2" fmla="*/ 53 h 30590"/>
                <a:gd name="connsiteX3" fmla="*/ 16955 w 29622"/>
                <a:gd name="connsiteY3" fmla="*/ 9102 h 30590"/>
                <a:gd name="connsiteX4" fmla="*/ 16574 w 29622"/>
                <a:gd name="connsiteY4" fmla="*/ 11959 h 30590"/>
                <a:gd name="connsiteX5" fmla="*/ 14764 w 29622"/>
                <a:gd name="connsiteY5" fmla="*/ 13007 h 30590"/>
                <a:gd name="connsiteX6" fmla="*/ 16193 w 29622"/>
                <a:gd name="connsiteY6" fmla="*/ 13483 h 30590"/>
                <a:gd name="connsiteX7" fmla="*/ 19145 w 29622"/>
                <a:gd name="connsiteY7" fmla="*/ 15674 h 30590"/>
                <a:gd name="connsiteX8" fmla="*/ 22765 w 29622"/>
                <a:gd name="connsiteY8" fmla="*/ 21008 h 30590"/>
                <a:gd name="connsiteX9" fmla="*/ 29623 w 29622"/>
                <a:gd name="connsiteY9" fmla="*/ 21008 h 30590"/>
                <a:gd name="connsiteX10" fmla="*/ 22765 w 29622"/>
                <a:gd name="connsiteY10" fmla="*/ 25580 h 30590"/>
                <a:gd name="connsiteX11" fmla="*/ 11335 w 29622"/>
                <a:gd name="connsiteY11" fmla="*/ 30152 h 30590"/>
                <a:gd name="connsiteX12" fmla="*/ 3429 w 29622"/>
                <a:gd name="connsiteY12" fmla="*/ 28819 h 30590"/>
                <a:gd name="connsiteX13" fmla="*/ 1048 w 29622"/>
                <a:gd name="connsiteY13" fmla="*/ 27199 h 30590"/>
                <a:gd name="connsiteX14" fmla="*/ 0 w 29622"/>
                <a:gd name="connsiteY14" fmla="*/ 7387 h 305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9622" h="30590">
                  <a:moveTo>
                    <a:pt x="0" y="7387"/>
                  </a:moveTo>
                  <a:cubicBezTo>
                    <a:pt x="2286" y="6625"/>
                    <a:pt x="4572" y="5863"/>
                    <a:pt x="6858" y="5101"/>
                  </a:cubicBezTo>
                  <a:cubicBezTo>
                    <a:pt x="8668" y="3673"/>
                    <a:pt x="7525" y="-518"/>
                    <a:pt x="11525" y="53"/>
                  </a:cubicBezTo>
                  <a:cubicBezTo>
                    <a:pt x="14573" y="2339"/>
                    <a:pt x="15812" y="5768"/>
                    <a:pt x="16955" y="9102"/>
                  </a:cubicBezTo>
                  <a:cubicBezTo>
                    <a:pt x="17050" y="10054"/>
                    <a:pt x="16955" y="11102"/>
                    <a:pt x="16574" y="11959"/>
                  </a:cubicBezTo>
                  <a:cubicBezTo>
                    <a:pt x="16193" y="12531"/>
                    <a:pt x="14954" y="12436"/>
                    <a:pt x="14764" y="13007"/>
                  </a:cubicBezTo>
                  <a:cubicBezTo>
                    <a:pt x="14573" y="13483"/>
                    <a:pt x="15431" y="13769"/>
                    <a:pt x="16193" y="13483"/>
                  </a:cubicBezTo>
                  <a:cubicBezTo>
                    <a:pt x="17431" y="13960"/>
                    <a:pt x="18288" y="14722"/>
                    <a:pt x="19145" y="15674"/>
                  </a:cubicBezTo>
                  <a:cubicBezTo>
                    <a:pt x="20479" y="17389"/>
                    <a:pt x="21050" y="19579"/>
                    <a:pt x="22765" y="21008"/>
                  </a:cubicBezTo>
                  <a:cubicBezTo>
                    <a:pt x="25051" y="19579"/>
                    <a:pt x="27337" y="19579"/>
                    <a:pt x="29623" y="21008"/>
                  </a:cubicBezTo>
                  <a:cubicBezTo>
                    <a:pt x="27337" y="22532"/>
                    <a:pt x="25051" y="24056"/>
                    <a:pt x="22765" y="25580"/>
                  </a:cubicBezTo>
                  <a:cubicBezTo>
                    <a:pt x="18860" y="26723"/>
                    <a:pt x="16574" y="32152"/>
                    <a:pt x="11335" y="30152"/>
                  </a:cubicBezTo>
                  <a:cubicBezTo>
                    <a:pt x="9239" y="26723"/>
                    <a:pt x="6191" y="28438"/>
                    <a:pt x="3429" y="28819"/>
                  </a:cubicBezTo>
                  <a:cubicBezTo>
                    <a:pt x="2477" y="28628"/>
                    <a:pt x="1619" y="28057"/>
                    <a:pt x="1048" y="27199"/>
                  </a:cubicBezTo>
                  <a:cubicBezTo>
                    <a:pt x="191" y="20627"/>
                    <a:pt x="2000" y="13960"/>
                    <a:pt x="0" y="7387"/>
                  </a:cubicBezTo>
                  <a:close/>
                </a:path>
              </a:pathLst>
            </a:custGeom>
            <a:solidFill>
              <a:srgbClr val="F6B4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473" name="Freeform: Shape 120">
              <a:extLst>
                <a:ext uri="{FF2B5EF4-FFF2-40B4-BE49-F238E27FC236}">
                  <a16:creationId xmlns:a16="http://schemas.microsoft.com/office/drawing/2014/main" id="{7D944B2B-0C31-4184-FF15-749E73D8BC6C}"/>
                </a:ext>
              </a:extLst>
            </p:cNvPr>
            <p:cNvSpPr/>
            <p:nvPr/>
          </p:nvSpPr>
          <p:spPr>
            <a:xfrm>
              <a:off x="9221223" y="2115992"/>
              <a:ext cx="24547" cy="18192"/>
            </a:xfrm>
            <a:custGeom>
              <a:avLst/>
              <a:gdLst>
                <a:gd name="connsiteX0" fmla="*/ 24548 w 24547"/>
                <a:gd name="connsiteY0" fmla="*/ 2762 h 18192"/>
                <a:gd name="connsiteX1" fmla="*/ 24548 w 24547"/>
                <a:gd name="connsiteY1" fmla="*/ 5048 h 18192"/>
                <a:gd name="connsiteX2" fmla="*/ 13594 w 24547"/>
                <a:gd name="connsiteY2" fmla="*/ 14573 h 18192"/>
                <a:gd name="connsiteX3" fmla="*/ 10927 w 24547"/>
                <a:gd name="connsiteY3" fmla="*/ 14192 h 18192"/>
                <a:gd name="connsiteX4" fmla="*/ 2259 w 24547"/>
                <a:gd name="connsiteY4" fmla="*/ 18193 h 18192"/>
                <a:gd name="connsiteX5" fmla="*/ 1783 w 24547"/>
                <a:gd name="connsiteY5" fmla="*/ 7334 h 18192"/>
                <a:gd name="connsiteX6" fmla="*/ 7974 w 24547"/>
                <a:gd name="connsiteY6" fmla="*/ 0 h 18192"/>
                <a:gd name="connsiteX7" fmla="*/ 7974 w 24547"/>
                <a:gd name="connsiteY7" fmla="*/ 5810 h 18192"/>
                <a:gd name="connsiteX8" fmla="*/ 23500 w 24547"/>
                <a:gd name="connsiteY8" fmla="*/ 1619 h 18192"/>
                <a:gd name="connsiteX9" fmla="*/ 24548 w 24547"/>
                <a:gd name="connsiteY9" fmla="*/ 2762 h 18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547" h="18192">
                  <a:moveTo>
                    <a:pt x="24548" y="2762"/>
                  </a:moveTo>
                  <a:cubicBezTo>
                    <a:pt x="24548" y="3524"/>
                    <a:pt x="24548" y="4286"/>
                    <a:pt x="24548" y="5048"/>
                  </a:cubicBezTo>
                  <a:cubicBezTo>
                    <a:pt x="21976" y="9525"/>
                    <a:pt x="16166" y="10192"/>
                    <a:pt x="13594" y="14573"/>
                  </a:cubicBezTo>
                  <a:cubicBezTo>
                    <a:pt x="12642" y="15049"/>
                    <a:pt x="11689" y="14859"/>
                    <a:pt x="10927" y="14192"/>
                  </a:cubicBezTo>
                  <a:cubicBezTo>
                    <a:pt x="7308" y="13525"/>
                    <a:pt x="4736" y="15430"/>
                    <a:pt x="2259" y="18193"/>
                  </a:cubicBezTo>
                  <a:cubicBezTo>
                    <a:pt x="-312" y="14478"/>
                    <a:pt x="-408" y="10954"/>
                    <a:pt x="1783" y="7334"/>
                  </a:cubicBezTo>
                  <a:cubicBezTo>
                    <a:pt x="-1551" y="1238"/>
                    <a:pt x="-598" y="0"/>
                    <a:pt x="7974" y="0"/>
                  </a:cubicBezTo>
                  <a:cubicBezTo>
                    <a:pt x="10165" y="3238"/>
                    <a:pt x="8832" y="5239"/>
                    <a:pt x="7974" y="5810"/>
                  </a:cubicBezTo>
                  <a:cubicBezTo>
                    <a:pt x="11118" y="2953"/>
                    <a:pt x="15975" y="-2096"/>
                    <a:pt x="23500" y="1619"/>
                  </a:cubicBezTo>
                  <a:cubicBezTo>
                    <a:pt x="23786" y="2000"/>
                    <a:pt x="24167" y="2381"/>
                    <a:pt x="24548" y="2762"/>
                  </a:cubicBezTo>
                  <a:close/>
                </a:path>
              </a:pathLst>
            </a:custGeom>
            <a:solidFill>
              <a:srgbClr val="FCC1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474" name="Freeform: Shape 121">
              <a:extLst>
                <a:ext uri="{FF2B5EF4-FFF2-40B4-BE49-F238E27FC236}">
                  <a16:creationId xmlns:a16="http://schemas.microsoft.com/office/drawing/2014/main" id="{32B93302-91F7-79A1-EE48-BDEE8EE43366}"/>
                </a:ext>
              </a:extLst>
            </p:cNvPr>
            <p:cNvSpPr/>
            <p:nvPr/>
          </p:nvSpPr>
          <p:spPr>
            <a:xfrm>
              <a:off x="9229767" y="2132452"/>
              <a:ext cx="11587" cy="9493"/>
            </a:xfrm>
            <a:custGeom>
              <a:avLst/>
              <a:gdLst>
                <a:gd name="connsiteX0" fmla="*/ 6860 w 11587"/>
                <a:gd name="connsiteY0" fmla="*/ 19 h 9493"/>
                <a:gd name="connsiteX1" fmla="*/ 10384 w 11587"/>
                <a:gd name="connsiteY1" fmla="*/ 7258 h 9493"/>
                <a:gd name="connsiteX2" fmla="*/ 2 w 11587"/>
                <a:gd name="connsiteY2" fmla="*/ 4591 h 9493"/>
                <a:gd name="connsiteX3" fmla="*/ 6860 w 11587"/>
                <a:gd name="connsiteY3" fmla="*/ 19 h 9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587" h="9493">
                  <a:moveTo>
                    <a:pt x="6860" y="19"/>
                  </a:moveTo>
                  <a:cubicBezTo>
                    <a:pt x="11622" y="686"/>
                    <a:pt x="12765" y="4115"/>
                    <a:pt x="10384" y="7258"/>
                  </a:cubicBezTo>
                  <a:cubicBezTo>
                    <a:pt x="5526" y="13735"/>
                    <a:pt x="3907" y="4019"/>
                    <a:pt x="2" y="4591"/>
                  </a:cubicBezTo>
                  <a:cubicBezTo>
                    <a:pt x="-93" y="-553"/>
                    <a:pt x="3621" y="19"/>
                    <a:pt x="6860" y="19"/>
                  </a:cubicBezTo>
                  <a:close/>
                </a:path>
              </a:pathLst>
            </a:custGeom>
            <a:solidFill>
              <a:srgbClr val="F5B7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475" name="Freeform: Shape 122">
              <a:extLst>
                <a:ext uri="{FF2B5EF4-FFF2-40B4-BE49-F238E27FC236}">
                  <a16:creationId xmlns:a16="http://schemas.microsoft.com/office/drawing/2014/main" id="{A2466E20-4088-202B-C74F-27C371CFDE1A}"/>
                </a:ext>
              </a:extLst>
            </p:cNvPr>
            <p:cNvSpPr/>
            <p:nvPr/>
          </p:nvSpPr>
          <p:spPr>
            <a:xfrm>
              <a:off x="9245291" y="2109819"/>
              <a:ext cx="11294" cy="8967"/>
            </a:xfrm>
            <a:custGeom>
              <a:avLst/>
              <a:gdLst>
                <a:gd name="connsiteX0" fmla="*/ 2766 w 11294"/>
                <a:gd name="connsiteY0" fmla="*/ 4363 h 8967"/>
                <a:gd name="connsiteX1" fmla="*/ 9433 w 11294"/>
                <a:gd name="connsiteY1" fmla="*/ 363 h 8967"/>
                <a:gd name="connsiteX2" fmla="*/ 9624 w 11294"/>
                <a:gd name="connsiteY2" fmla="*/ 6649 h 8967"/>
                <a:gd name="connsiteX3" fmla="*/ 480 w 11294"/>
                <a:gd name="connsiteY3" fmla="*/ 8935 h 8967"/>
                <a:gd name="connsiteX4" fmla="*/ 480 w 11294"/>
                <a:gd name="connsiteY4" fmla="*/ 8935 h 8967"/>
                <a:gd name="connsiteX5" fmla="*/ 2766 w 11294"/>
                <a:gd name="connsiteY5" fmla="*/ 4363 h 8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294" h="8967">
                  <a:moveTo>
                    <a:pt x="2766" y="4363"/>
                  </a:moveTo>
                  <a:cubicBezTo>
                    <a:pt x="4195" y="1601"/>
                    <a:pt x="6195" y="-971"/>
                    <a:pt x="9433" y="363"/>
                  </a:cubicBezTo>
                  <a:cubicBezTo>
                    <a:pt x="13243" y="1887"/>
                    <a:pt x="10100" y="4458"/>
                    <a:pt x="9624" y="6649"/>
                  </a:cubicBezTo>
                  <a:cubicBezTo>
                    <a:pt x="7243" y="9983"/>
                    <a:pt x="3623" y="8649"/>
                    <a:pt x="480" y="8935"/>
                  </a:cubicBezTo>
                  <a:lnTo>
                    <a:pt x="480" y="8935"/>
                  </a:lnTo>
                  <a:cubicBezTo>
                    <a:pt x="-1044" y="6268"/>
                    <a:pt x="1432" y="5601"/>
                    <a:pt x="2766" y="4363"/>
                  </a:cubicBezTo>
                  <a:close/>
                </a:path>
              </a:pathLst>
            </a:custGeom>
            <a:solidFill>
              <a:srgbClr val="FCC1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476" name="Freeform: Shape 123">
              <a:extLst>
                <a:ext uri="{FF2B5EF4-FFF2-40B4-BE49-F238E27FC236}">
                  <a16:creationId xmlns:a16="http://schemas.microsoft.com/office/drawing/2014/main" id="{7039AA35-018F-C662-9F63-E363C2B61B2F}"/>
                </a:ext>
              </a:extLst>
            </p:cNvPr>
            <p:cNvSpPr/>
            <p:nvPr/>
          </p:nvSpPr>
          <p:spPr>
            <a:xfrm>
              <a:off x="9234341" y="2121041"/>
              <a:ext cx="14455" cy="9858"/>
            </a:xfrm>
            <a:custGeom>
              <a:avLst/>
              <a:gdLst>
                <a:gd name="connsiteX0" fmla="*/ 0 w 14455"/>
                <a:gd name="connsiteY0" fmla="*/ 9144 h 9858"/>
                <a:gd name="connsiteX1" fmla="*/ 11430 w 14455"/>
                <a:gd name="connsiteY1" fmla="*/ 0 h 9858"/>
                <a:gd name="connsiteX2" fmla="*/ 12668 w 14455"/>
                <a:gd name="connsiteY2" fmla="*/ 3715 h 9858"/>
                <a:gd name="connsiteX3" fmla="*/ 2286 w 14455"/>
                <a:gd name="connsiteY3" fmla="*/ 9144 h 9858"/>
                <a:gd name="connsiteX4" fmla="*/ 0 w 14455"/>
                <a:gd name="connsiteY4" fmla="*/ 9144 h 9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455" h="9858">
                  <a:moveTo>
                    <a:pt x="0" y="9144"/>
                  </a:moveTo>
                  <a:cubicBezTo>
                    <a:pt x="1048" y="2572"/>
                    <a:pt x="7525" y="2953"/>
                    <a:pt x="11430" y="0"/>
                  </a:cubicBezTo>
                  <a:cubicBezTo>
                    <a:pt x="14288" y="381"/>
                    <a:pt x="15907" y="1619"/>
                    <a:pt x="12668" y="3715"/>
                  </a:cubicBezTo>
                  <a:cubicBezTo>
                    <a:pt x="9430" y="5905"/>
                    <a:pt x="5715" y="7334"/>
                    <a:pt x="2286" y="9144"/>
                  </a:cubicBezTo>
                  <a:cubicBezTo>
                    <a:pt x="1524" y="10096"/>
                    <a:pt x="762" y="10096"/>
                    <a:pt x="0" y="9144"/>
                  </a:cubicBezTo>
                  <a:close/>
                </a:path>
              </a:pathLst>
            </a:custGeom>
            <a:solidFill>
              <a:srgbClr val="F5B7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477" name="Freeform: Shape 124">
              <a:extLst>
                <a:ext uri="{FF2B5EF4-FFF2-40B4-BE49-F238E27FC236}">
                  <a16:creationId xmlns:a16="http://schemas.microsoft.com/office/drawing/2014/main" id="{904265B1-E926-D835-BC46-A068B27055C1}"/>
                </a:ext>
              </a:extLst>
            </p:cNvPr>
            <p:cNvSpPr/>
            <p:nvPr/>
          </p:nvSpPr>
          <p:spPr>
            <a:xfrm>
              <a:off x="9215291" y="2111221"/>
              <a:ext cx="14859" cy="12105"/>
            </a:xfrm>
            <a:custGeom>
              <a:avLst/>
              <a:gdLst>
                <a:gd name="connsiteX0" fmla="*/ 14478 w 14859"/>
                <a:gd name="connsiteY0" fmla="*/ 5248 h 12105"/>
                <a:gd name="connsiteX1" fmla="*/ 7620 w 14859"/>
                <a:gd name="connsiteY1" fmla="*/ 12106 h 12105"/>
                <a:gd name="connsiteX2" fmla="*/ 3048 w 14859"/>
                <a:gd name="connsiteY2" fmla="*/ 9820 h 12105"/>
                <a:gd name="connsiteX3" fmla="*/ 0 w 14859"/>
                <a:gd name="connsiteY3" fmla="*/ 6486 h 12105"/>
                <a:gd name="connsiteX4" fmla="*/ 12859 w 14859"/>
                <a:gd name="connsiteY4" fmla="*/ 1152 h 12105"/>
                <a:gd name="connsiteX5" fmla="*/ 14859 w 14859"/>
                <a:gd name="connsiteY5" fmla="*/ 3629 h 12105"/>
                <a:gd name="connsiteX6" fmla="*/ 14478 w 14859"/>
                <a:gd name="connsiteY6" fmla="*/ 5248 h 121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859" h="12105">
                  <a:moveTo>
                    <a:pt x="14478" y="5248"/>
                  </a:moveTo>
                  <a:cubicBezTo>
                    <a:pt x="11240" y="6581"/>
                    <a:pt x="5144" y="4962"/>
                    <a:pt x="7620" y="12106"/>
                  </a:cubicBezTo>
                  <a:cubicBezTo>
                    <a:pt x="5715" y="12106"/>
                    <a:pt x="4001" y="11630"/>
                    <a:pt x="3048" y="9820"/>
                  </a:cubicBezTo>
                  <a:cubicBezTo>
                    <a:pt x="1619" y="9058"/>
                    <a:pt x="191" y="8391"/>
                    <a:pt x="0" y="6486"/>
                  </a:cubicBezTo>
                  <a:cubicBezTo>
                    <a:pt x="2477" y="295"/>
                    <a:pt x="6763" y="-1420"/>
                    <a:pt x="12859" y="1152"/>
                  </a:cubicBezTo>
                  <a:cubicBezTo>
                    <a:pt x="13716" y="1819"/>
                    <a:pt x="14383" y="2676"/>
                    <a:pt x="14859" y="3629"/>
                  </a:cubicBezTo>
                  <a:cubicBezTo>
                    <a:pt x="14764" y="4200"/>
                    <a:pt x="14573" y="4676"/>
                    <a:pt x="14478" y="5248"/>
                  </a:cubicBezTo>
                  <a:close/>
                </a:path>
              </a:pathLst>
            </a:custGeom>
            <a:solidFill>
              <a:srgbClr val="F8B9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478" name="Freeform: Shape 125">
              <a:extLst>
                <a:ext uri="{FF2B5EF4-FFF2-40B4-BE49-F238E27FC236}">
                  <a16:creationId xmlns:a16="http://schemas.microsoft.com/office/drawing/2014/main" id="{C424BD61-A69F-D486-3EF1-A05C1F60CF2F}"/>
                </a:ext>
              </a:extLst>
            </p:cNvPr>
            <p:cNvSpPr/>
            <p:nvPr/>
          </p:nvSpPr>
          <p:spPr>
            <a:xfrm>
              <a:off x="9208064" y="2127899"/>
              <a:ext cx="8839" cy="9143"/>
            </a:xfrm>
            <a:custGeom>
              <a:avLst/>
              <a:gdLst>
                <a:gd name="connsiteX0" fmla="*/ 1131 w 8839"/>
                <a:gd name="connsiteY0" fmla="*/ 4572 h 9143"/>
                <a:gd name="connsiteX1" fmla="*/ 7989 w 8839"/>
                <a:gd name="connsiteY1" fmla="*/ 0 h 9143"/>
                <a:gd name="connsiteX2" fmla="*/ 1131 w 8839"/>
                <a:gd name="connsiteY2" fmla="*/ 9144 h 9143"/>
                <a:gd name="connsiteX3" fmla="*/ 178 w 8839"/>
                <a:gd name="connsiteY3" fmla="*/ 8191 h 9143"/>
                <a:gd name="connsiteX4" fmla="*/ 1131 w 8839"/>
                <a:gd name="connsiteY4" fmla="*/ 4572 h 9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839" h="9143">
                  <a:moveTo>
                    <a:pt x="1131" y="4572"/>
                  </a:moveTo>
                  <a:cubicBezTo>
                    <a:pt x="3417" y="3048"/>
                    <a:pt x="5703" y="1524"/>
                    <a:pt x="7989" y="0"/>
                  </a:cubicBezTo>
                  <a:cubicBezTo>
                    <a:pt x="10846" y="6953"/>
                    <a:pt x="5989" y="8001"/>
                    <a:pt x="1131" y="9144"/>
                  </a:cubicBezTo>
                  <a:cubicBezTo>
                    <a:pt x="845" y="8858"/>
                    <a:pt x="559" y="8477"/>
                    <a:pt x="178" y="8191"/>
                  </a:cubicBezTo>
                  <a:cubicBezTo>
                    <a:pt x="-203" y="6763"/>
                    <a:pt x="-12" y="5524"/>
                    <a:pt x="1131" y="4572"/>
                  </a:cubicBezTo>
                  <a:close/>
                </a:path>
              </a:pathLst>
            </a:custGeom>
            <a:solidFill>
              <a:srgbClr val="F8B9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479" name="Freeform: Shape 126">
              <a:extLst>
                <a:ext uri="{FF2B5EF4-FFF2-40B4-BE49-F238E27FC236}">
                  <a16:creationId xmlns:a16="http://schemas.microsoft.com/office/drawing/2014/main" id="{B4AFAC67-B925-61C5-8ABF-39736CF8C4C1}"/>
                </a:ext>
              </a:extLst>
            </p:cNvPr>
            <p:cNvSpPr/>
            <p:nvPr/>
          </p:nvSpPr>
          <p:spPr>
            <a:xfrm>
              <a:off x="9207592" y="2117590"/>
              <a:ext cx="10746" cy="7418"/>
            </a:xfrm>
            <a:custGeom>
              <a:avLst/>
              <a:gdLst>
                <a:gd name="connsiteX0" fmla="*/ 8461 w 10746"/>
                <a:gd name="connsiteY0" fmla="*/ 1164 h 7418"/>
                <a:gd name="connsiteX1" fmla="*/ 10747 w 10746"/>
                <a:gd name="connsiteY1" fmla="*/ 3450 h 7418"/>
                <a:gd name="connsiteX2" fmla="*/ 6175 w 10746"/>
                <a:gd name="connsiteY2" fmla="*/ 5832 h 7418"/>
                <a:gd name="connsiteX3" fmla="*/ 555 w 10746"/>
                <a:gd name="connsiteY3" fmla="*/ 6689 h 7418"/>
                <a:gd name="connsiteX4" fmla="*/ 1603 w 10746"/>
                <a:gd name="connsiteY4" fmla="*/ 3450 h 7418"/>
                <a:gd name="connsiteX5" fmla="*/ 8461 w 10746"/>
                <a:gd name="connsiteY5" fmla="*/ 1164 h 74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746" h="7418">
                  <a:moveTo>
                    <a:pt x="8461" y="1164"/>
                  </a:moveTo>
                  <a:cubicBezTo>
                    <a:pt x="9223" y="1926"/>
                    <a:pt x="9985" y="2688"/>
                    <a:pt x="10747" y="3450"/>
                  </a:cubicBezTo>
                  <a:cubicBezTo>
                    <a:pt x="9223" y="4212"/>
                    <a:pt x="7699" y="4974"/>
                    <a:pt x="6175" y="5832"/>
                  </a:cubicBezTo>
                  <a:cubicBezTo>
                    <a:pt x="4270" y="6213"/>
                    <a:pt x="2555" y="8594"/>
                    <a:pt x="555" y="6689"/>
                  </a:cubicBezTo>
                  <a:cubicBezTo>
                    <a:pt x="-683" y="5546"/>
                    <a:pt x="365" y="4212"/>
                    <a:pt x="1603" y="3450"/>
                  </a:cubicBezTo>
                  <a:cubicBezTo>
                    <a:pt x="3222" y="498"/>
                    <a:pt x="5127" y="-1312"/>
                    <a:pt x="8461" y="1164"/>
                  </a:cubicBezTo>
                  <a:close/>
                </a:path>
              </a:pathLst>
            </a:custGeom>
            <a:solidFill>
              <a:srgbClr val="EDAD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480" name="Freeform: Shape 127">
              <a:extLst>
                <a:ext uri="{FF2B5EF4-FFF2-40B4-BE49-F238E27FC236}">
                  <a16:creationId xmlns:a16="http://schemas.microsoft.com/office/drawing/2014/main" id="{ED19DE9F-1382-2002-8508-E8C999A3D030}"/>
                </a:ext>
              </a:extLst>
            </p:cNvPr>
            <p:cNvSpPr/>
            <p:nvPr/>
          </p:nvSpPr>
          <p:spPr>
            <a:xfrm>
              <a:off x="9202337" y="2135623"/>
              <a:ext cx="6858" cy="8181"/>
            </a:xfrm>
            <a:custGeom>
              <a:avLst/>
              <a:gdLst>
                <a:gd name="connsiteX0" fmla="*/ 0 w 6858"/>
                <a:gd name="connsiteY0" fmla="*/ 8182 h 8181"/>
                <a:gd name="connsiteX1" fmla="*/ 0 w 6858"/>
                <a:gd name="connsiteY1" fmla="*/ 1324 h 8181"/>
                <a:gd name="connsiteX2" fmla="*/ 6858 w 6858"/>
                <a:gd name="connsiteY2" fmla="*/ 1324 h 8181"/>
                <a:gd name="connsiteX3" fmla="*/ 6858 w 6858"/>
                <a:gd name="connsiteY3" fmla="*/ 1324 h 8181"/>
                <a:gd name="connsiteX4" fmla="*/ 6858 w 6858"/>
                <a:gd name="connsiteY4" fmla="*/ 3610 h 8181"/>
                <a:gd name="connsiteX5" fmla="*/ 0 w 6858"/>
                <a:gd name="connsiteY5" fmla="*/ 8182 h 8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858" h="8181">
                  <a:moveTo>
                    <a:pt x="0" y="8182"/>
                  </a:moveTo>
                  <a:cubicBezTo>
                    <a:pt x="0" y="5896"/>
                    <a:pt x="0" y="3610"/>
                    <a:pt x="0" y="1324"/>
                  </a:cubicBezTo>
                  <a:cubicBezTo>
                    <a:pt x="2286" y="-295"/>
                    <a:pt x="4572" y="-581"/>
                    <a:pt x="6858" y="1324"/>
                  </a:cubicBezTo>
                  <a:lnTo>
                    <a:pt x="6858" y="1324"/>
                  </a:lnTo>
                  <a:cubicBezTo>
                    <a:pt x="6858" y="2086"/>
                    <a:pt x="6858" y="2848"/>
                    <a:pt x="6858" y="3610"/>
                  </a:cubicBezTo>
                  <a:cubicBezTo>
                    <a:pt x="5620" y="6658"/>
                    <a:pt x="3334" y="8182"/>
                    <a:pt x="0" y="8182"/>
                  </a:cubicBezTo>
                  <a:close/>
                </a:path>
              </a:pathLst>
            </a:custGeom>
            <a:solidFill>
              <a:srgbClr val="F8B9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481" name="Freeform: Shape 128">
              <a:extLst>
                <a:ext uri="{FF2B5EF4-FFF2-40B4-BE49-F238E27FC236}">
                  <a16:creationId xmlns:a16="http://schemas.microsoft.com/office/drawing/2014/main" id="{42A2B3E9-72BF-5075-9C1E-BB8A0A5610A0}"/>
                </a:ext>
              </a:extLst>
            </p:cNvPr>
            <p:cNvSpPr/>
            <p:nvPr/>
          </p:nvSpPr>
          <p:spPr>
            <a:xfrm>
              <a:off x="9228116" y="2130185"/>
              <a:ext cx="8511" cy="6857"/>
            </a:xfrm>
            <a:custGeom>
              <a:avLst/>
              <a:gdLst>
                <a:gd name="connsiteX0" fmla="*/ 6225 w 8511"/>
                <a:gd name="connsiteY0" fmla="*/ 0 h 6857"/>
                <a:gd name="connsiteX1" fmla="*/ 8511 w 8511"/>
                <a:gd name="connsiteY1" fmla="*/ 0 h 6857"/>
                <a:gd name="connsiteX2" fmla="*/ 8511 w 8511"/>
                <a:gd name="connsiteY2" fmla="*/ 2286 h 6857"/>
                <a:gd name="connsiteX3" fmla="*/ 1653 w 8511"/>
                <a:gd name="connsiteY3" fmla="*/ 6858 h 6857"/>
                <a:gd name="connsiteX4" fmla="*/ 3939 w 8511"/>
                <a:gd name="connsiteY4" fmla="*/ 0 h 6857"/>
                <a:gd name="connsiteX5" fmla="*/ 6225 w 8511"/>
                <a:gd name="connsiteY5" fmla="*/ 0 h 6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511" h="6857">
                  <a:moveTo>
                    <a:pt x="6225" y="0"/>
                  </a:moveTo>
                  <a:cubicBezTo>
                    <a:pt x="6987" y="0"/>
                    <a:pt x="7749" y="0"/>
                    <a:pt x="8511" y="0"/>
                  </a:cubicBezTo>
                  <a:cubicBezTo>
                    <a:pt x="8511" y="762"/>
                    <a:pt x="8511" y="1524"/>
                    <a:pt x="8511" y="2286"/>
                  </a:cubicBezTo>
                  <a:cubicBezTo>
                    <a:pt x="6225" y="3810"/>
                    <a:pt x="3939" y="5334"/>
                    <a:pt x="1653" y="6858"/>
                  </a:cubicBezTo>
                  <a:cubicBezTo>
                    <a:pt x="-3014" y="2762"/>
                    <a:pt x="3653" y="2477"/>
                    <a:pt x="3939" y="0"/>
                  </a:cubicBezTo>
                  <a:cubicBezTo>
                    <a:pt x="4701" y="0"/>
                    <a:pt x="5463" y="0"/>
                    <a:pt x="6225" y="0"/>
                  </a:cubicBezTo>
                  <a:close/>
                </a:path>
              </a:pathLst>
            </a:custGeom>
            <a:solidFill>
              <a:srgbClr val="F0B1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482" name="Freeform: Shape 129">
              <a:extLst>
                <a:ext uri="{FF2B5EF4-FFF2-40B4-BE49-F238E27FC236}">
                  <a16:creationId xmlns:a16="http://schemas.microsoft.com/office/drawing/2014/main" id="{D213F677-6366-3C35-2F88-361ACD491C8C}"/>
                </a:ext>
              </a:extLst>
            </p:cNvPr>
            <p:cNvSpPr/>
            <p:nvPr/>
          </p:nvSpPr>
          <p:spPr>
            <a:xfrm>
              <a:off x="9253268" y="2137042"/>
              <a:ext cx="3933" cy="5543"/>
            </a:xfrm>
            <a:custGeom>
              <a:avLst/>
              <a:gdLst>
                <a:gd name="connsiteX0" fmla="*/ 1647 w 3933"/>
                <a:gd name="connsiteY0" fmla="*/ 0 h 5543"/>
                <a:gd name="connsiteX1" fmla="*/ 3933 w 3933"/>
                <a:gd name="connsiteY1" fmla="*/ 0 h 5543"/>
                <a:gd name="connsiteX2" fmla="*/ 1171 w 3933"/>
                <a:gd name="connsiteY2" fmla="*/ 5429 h 5543"/>
                <a:gd name="connsiteX3" fmla="*/ 1647 w 3933"/>
                <a:gd name="connsiteY3" fmla="*/ 0 h 5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3" h="5543">
                  <a:moveTo>
                    <a:pt x="1647" y="0"/>
                  </a:moveTo>
                  <a:cubicBezTo>
                    <a:pt x="2409" y="0"/>
                    <a:pt x="3171" y="0"/>
                    <a:pt x="3933" y="0"/>
                  </a:cubicBezTo>
                  <a:cubicBezTo>
                    <a:pt x="3267" y="2096"/>
                    <a:pt x="5172" y="6287"/>
                    <a:pt x="1171" y="5429"/>
                  </a:cubicBezTo>
                  <a:cubicBezTo>
                    <a:pt x="-1591" y="4763"/>
                    <a:pt x="1362" y="1810"/>
                    <a:pt x="1647" y="0"/>
                  </a:cubicBezTo>
                  <a:close/>
                </a:path>
              </a:pathLst>
            </a:custGeom>
            <a:solidFill>
              <a:srgbClr val="F4B3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483" name="Freeform: Shape 130">
              <a:extLst>
                <a:ext uri="{FF2B5EF4-FFF2-40B4-BE49-F238E27FC236}">
                  <a16:creationId xmlns:a16="http://schemas.microsoft.com/office/drawing/2014/main" id="{56E61448-CCC0-C2AC-D41F-A392A7BE694F}"/>
                </a:ext>
              </a:extLst>
            </p:cNvPr>
            <p:cNvSpPr/>
            <p:nvPr/>
          </p:nvSpPr>
          <p:spPr>
            <a:xfrm>
              <a:off x="9229769" y="2092693"/>
              <a:ext cx="17487" cy="22335"/>
            </a:xfrm>
            <a:custGeom>
              <a:avLst/>
              <a:gdLst>
                <a:gd name="connsiteX0" fmla="*/ 13716 w 17487"/>
                <a:gd name="connsiteY0" fmla="*/ 916 h 22335"/>
                <a:gd name="connsiteX1" fmla="*/ 16002 w 17487"/>
                <a:gd name="connsiteY1" fmla="*/ 21490 h 22335"/>
                <a:gd name="connsiteX2" fmla="*/ 9906 w 17487"/>
                <a:gd name="connsiteY2" fmla="*/ 21966 h 22335"/>
                <a:gd name="connsiteX3" fmla="*/ 6001 w 17487"/>
                <a:gd name="connsiteY3" fmla="*/ 13489 h 22335"/>
                <a:gd name="connsiteX4" fmla="*/ 4286 w 17487"/>
                <a:gd name="connsiteY4" fmla="*/ 7583 h 22335"/>
                <a:gd name="connsiteX5" fmla="*/ 0 w 17487"/>
                <a:gd name="connsiteY5" fmla="*/ 3297 h 22335"/>
                <a:gd name="connsiteX6" fmla="*/ 2286 w 17487"/>
                <a:gd name="connsiteY6" fmla="*/ 1011 h 22335"/>
                <a:gd name="connsiteX7" fmla="*/ 13716 w 17487"/>
                <a:gd name="connsiteY7" fmla="*/ 916 h 22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487" h="22335">
                  <a:moveTo>
                    <a:pt x="13716" y="916"/>
                  </a:moveTo>
                  <a:cubicBezTo>
                    <a:pt x="20765" y="7107"/>
                    <a:pt x="15716" y="14536"/>
                    <a:pt x="16002" y="21490"/>
                  </a:cubicBezTo>
                  <a:cubicBezTo>
                    <a:pt x="14097" y="22823"/>
                    <a:pt x="12002" y="22252"/>
                    <a:pt x="9906" y="21966"/>
                  </a:cubicBezTo>
                  <a:cubicBezTo>
                    <a:pt x="5429" y="20537"/>
                    <a:pt x="572" y="19204"/>
                    <a:pt x="6001" y="13489"/>
                  </a:cubicBezTo>
                  <a:cubicBezTo>
                    <a:pt x="9144" y="10155"/>
                    <a:pt x="5715" y="9298"/>
                    <a:pt x="4286" y="7583"/>
                  </a:cubicBezTo>
                  <a:cubicBezTo>
                    <a:pt x="2667" y="6345"/>
                    <a:pt x="953" y="5202"/>
                    <a:pt x="0" y="3297"/>
                  </a:cubicBezTo>
                  <a:cubicBezTo>
                    <a:pt x="762" y="2535"/>
                    <a:pt x="1524" y="1773"/>
                    <a:pt x="2286" y="1011"/>
                  </a:cubicBezTo>
                  <a:cubicBezTo>
                    <a:pt x="6096" y="-1561"/>
                    <a:pt x="9906" y="1678"/>
                    <a:pt x="13716" y="916"/>
                  </a:cubicBezTo>
                  <a:close/>
                </a:path>
              </a:pathLst>
            </a:custGeom>
            <a:solidFill>
              <a:srgbClr val="FABD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484" name="Freeform: Shape 131">
              <a:extLst>
                <a:ext uri="{FF2B5EF4-FFF2-40B4-BE49-F238E27FC236}">
                  <a16:creationId xmlns:a16="http://schemas.microsoft.com/office/drawing/2014/main" id="{9C11B087-775F-F115-0B66-ED7620C04BE6}"/>
                </a:ext>
              </a:extLst>
            </p:cNvPr>
            <p:cNvSpPr/>
            <p:nvPr/>
          </p:nvSpPr>
          <p:spPr>
            <a:xfrm>
              <a:off x="9210797" y="2093001"/>
              <a:ext cx="14730" cy="9751"/>
            </a:xfrm>
            <a:custGeom>
              <a:avLst/>
              <a:gdLst>
                <a:gd name="connsiteX0" fmla="*/ 5256 w 14730"/>
                <a:gd name="connsiteY0" fmla="*/ 9751 h 9751"/>
                <a:gd name="connsiteX1" fmla="*/ 2970 w 14730"/>
                <a:gd name="connsiteY1" fmla="*/ 9751 h 9751"/>
                <a:gd name="connsiteX2" fmla="*/ 2970 w 14730"/>
                <a:gd name="connsiteY2" fmla="*/ 2893 h 9751"/>
                <a:gd name="connsiteX3" fmla="*/ 9828 w 14730"/>
                <a:gd name="connsiteY3" fmla="*/ 607 h 9751"/>
                <a:gd name="connsiteX4" fmla="*/ 14400 w 14730"/>
                <a:gd name="connsiteY4" fmla="*/ 2893 h 9751"/>
                <a:gd name="connsiteX5" fmla="*/ 13162 w 14730"/>
                <a:gd name="connsiteY5" fmla="*/ 6703 h 9751"/>
                <a:gd name="connsiteX6" fmla="*/ 5256 w 14730"/>
                <a:gd name="connsiteY6" fmla="*/ 9751 h 9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0" h="9751">
                  <a:moveTo>
                    <a:pt x="5256" y="9751"/>
                  </a:moveTo>
                  <a:cubicBezTo>
                    <a:pt x="4494" y="9751"/>
                    <a:pt x="3732" y="9751"/>
                    <a:pt x="2970" y="9751"/>
                  </a:cubicBezTo>
                  <a:cubicBezTo>
                    <a:pt x="3732" y="7465"/>
                    <a:pt x="-4078" y="5179"/>
                    <a:pt x="2970" y="2893"/>
                  </a:cubicBezTo>
                  <a:cubicBezTo>
                    <a:pt x="4970" y="1179"/>
                    <a:pt x="6685" y="-1107"/>
                    <a:pt x="9828" y="607"/>
                  </a:cubicBezTo>
                  <a:cubicBezTo>
                    <a:pt x="11733" y="607"/>
                    <a:pt x="13448" y="1083"/>
                    <a:pt x="14400" y="2893"/>
                  </a:cubicBezTo>
                  <a:cubicBezTo>
                    <a:pt x="15257" y="4608"/>
                    <a:pt x="14305" y="5655"/>
                    <a:pt x="13162" y="6703"/>
                  </a:cubicBezTo>
                  <a:cubicBezTo>
                    <a:pt x="10781" y="8418"/>
                    <a:pt x="7637" y="7941"/>
                    <a:pt x="5256" y="9751"/>
                  </a:cubicBezTo>
                  <a:close/>
                </a:path>
              </a:pathLst>
            </a:custGeom>
            <a:solidFill>
              <a:srgbClr val="FDCC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485" name="Freeform: Shape 132">
              <a:extLst>
                <a:ext uri="{FF2B5EF4-FFF2-40B4-BE49-F238E27FC236}">
                  <a16:creationId xmlns:a16="http://schemas.microsoft.com/office/drawing/2014/main" id="{39A006B5-8D2D-1E08-416A-71F95F5AF645}"/>
                </a:ext>
              </a:extLst>
            </p:cNvPr>
            <p:cNvSpPr/>
            <p:nvPr/>
          </p:nvSpPr>
          <p:spPr>
            <a:xfrm>
              <a:off x="9208195" y="2059318"/>
              <a:ext cx="8522" cy="9907"/>
            </a:xfrm>
            <a:custGeom>
              <a:avLst/>
              <a:gdLst>
                <a:gd name="connsiteX0" fmla="*/ 3286 w 8522"/>
                <a:gd name="connsiteY0" fmla="*/ 95 h 9907"/>
                <a:gd name="connsiteX1" fmla="*/ 7858 w 8522"/>
                <a:gd name="connsiteY1" fmla="*/ 2381 h 9907"/>
                <a:gd name="connsiteX2" fmla="*/ 1953 w 8522"/>
                <a:gd name="connsiteY2" fmla="*/ 9906 h 9907"/>
                <a:gd name="connsiteX3" fmla="*/ 1000 w 8522"/>
                <a:gd name="connsiteY3" fmla="*/ 4572 h 9907"/>
                <a:gd name="connsiteX4" fmla="*/ 1000 w 8522"/>
                <a:gd name="connsiteY4" fmla="*/ 0 h 9907"/>
                <a:gd name="connsiteX5" fmla="*/ 3286 w 8522"/>
                <a:gd name="connsiteY5" fmla="*/ 95 h 9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522" h="9907">
                  <a:moveTo>
                    <a:pt x="3286" y="95"/>
                  </a:moveTo>
                  <a:cubicBezTo>
                    <a:pt x="4239" y="1905"/>
                    <a:pt x="5953" y="2381"/>
                    <a:pt x="7858" y="2381"/>
                  </a:cubicBezTo>
                  <a:cubicBezTo>
                    <a:pt x="10430" y="8382"/>
                    <a:pt x="4905" y="9811"/>
                    <a:pt x="1953" y="9906"/>
                  </a:cubicBezTo>
                  <a:cubicBezTo>
                    <a:pt x="-2905" y="10001"/>
                    <a:pt x="3858" y="6096"/>
                    <a:pt x="1000" y="4572"/>
                  </a:cubicBezTo>
                  <a:cubicBezTo>
                    <a:pt x="-333" y="3048"/>
                    <a:pt x="-333" y="1524"/>
                    <a:pt x="1000" y="0"/>
                  </a:cubicBezTo>
                  <a:cubicBezTo>
                    <a:pt x="1762" y="95"/>
                    <a:pt x="2524" y="95"/>
                    <a:pt x="3286" y="95"/>
                  </a:cubicBezTo>
                  <a:close/>
                </a:path>
              </a:pathLst>
            </a:custGeom>
            <a:solidFill>
              <a:srgbClr val="F9C30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486" name="Freeform: Shape 133">
              <a:extLst>
                <a:ext uri="{FF2B5EF4-FFF2-40B4-BE49-F238E27FC236}">
                  <a16:creationId xmlns:a16="http://schemas.microsoft.com/office/drawing/2014/main" id="{A70AF6C6-B459-E826-966B-B50CFBE795E7}"/>
                </a:ext>
              </a:extLst>
            </p:cNvPr>
            <p:cNvSpPr/>
            <p:nvPr/>
          </p:nvSpPr>
          <p:spPr>
            <a:xfrm>
              <a:off x="9203062" y="2071645"/>
              <a:ext cx="5457" cy="8819"/>
            </a:xfrm>
            <a:custGeom>
              <a:avLst/>
              <a:gdLst>
                <a:gd name="connsiteX0" fmla="*/ 609 w 5457"/>
                <a:gd name="connsiteY0" fmla="*/ 8819 h 8819"/>
                <a:gd name="connsiteX1" fmla="*/ 1847 w 5457"/>
                <a:gd name="connsiteY1" fmla="*/ 56 h 8819"/>
                <a:gd name="connsiteX2" fmla="*/ 4514 w 5457"/>
                <a:gd name="connsiteY2" fmla="*/ 1390 h 8819"/>
                <a:gd name="connsiteX3" fmla="*/ 609 w 5457"/>
                <a:gd name="connsiteY3" fmla="*/ 8819 h 8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57" h="8819">
                  <a:moveTo>
                    <a:pt x="609" y="8819"/>
                  </a:moveTo>
                  <a:cubicBezTo>
                    <a:pt x="1943" y="5867"/>
                    <a:pt x="-2248" y="2152"/>
                    <a:pt x="1847" y="56"/>
                  </a:cubicBezTo>
                  <a:cubicBezTo>
                    <a:pt x="2419" y="-229"/>
                    <a:pt x="4038" y="628"/>
                    <a:pt x="4514" y="1390"/>
                  </a:cubicBezTo>
                  <a:cubicBezTo>
                    <a:pt x="7181" y="5581"/>
                    <a:pt x="3657" y="7200"/>
                    <a:pt x="609" y="8819"/>
                  </a:cubicBezTo>
                  <a:close/>
                </a:path>
              </a:pathLst>
            </a:custGeom>
            <a:solidFill>
              <a:srgbClr val="F9C30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487" name="Freeform: Shape 134">
              <a:extLst>
                <a:ext uri="{FF2B5EF4-FFF2-40B4-BE49-F238E27FC236}">
                  <a16:creationId xmlns:a16="http://schemas.microsoft.com/office/drawing/2014/main" id="{B94A66CA-F201-E9AF-97D7-D605BB67707B}"/>
                </a:ext>
              </a:extLst>
            </p:cNvPr>
            <p:cNvSpPr/>
            <p:nvPr/>
          </p:nvSpPr>
          <p:spPr>
            <a:xfrm>
              <a:off x="9201678" y="2057128"/>
              <a:ext cx="7517" cy="9144"/>
            </a:xfrm>
            <a:custGeom>
              <a:avLst/>
              <a:gdLst>
                <a:gd name="connsiteX0" fmla="*/ 7517 w 7517"/>
                <a:gd name="connsiteY0" fmla="*/ 2286 h 9144"/>
                <a:gd name="connsiteX1" fmla="*/ 7517 w 7517"/>
                <a:gd name="connsiteY1" fmla="*/ 6858 h 9144"/>
                <a:gd name="connsiteX2" fmla="*/ 659 w 7517"/>
                <a:gd name="connsiteY2" fmla="*/ 9144 h 9144"/>
                <a:gd name="connsiteX3" fmla="*/ 7517 w 7517"/>
                <a:gd name="connsiteY3" fmla="*/ 0 h 9144"/>
                <a:gd name="connsiteX4" fmla="*/ 7517 w 7517"/>
                <a:gd name="connsiteY4" fmla="*/ 2286 h 9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17" h="9144">
                  <a:moveTo>
                    <a:pt x="7517" y="2286"/>
                  </a:moveTo>
                  <a:cubicBezTo>
                    <a:pt x="7517" y="3810"/>
                    <a:pt x="7517" y="5334"/>
                    <a:pt x="7517" y="6858"/>
                  </a:cubicBezTo>
                  <a:cubicBezTo>
                    <a:pt x="5231" y="7620"/>
                    <a:pt x="2945" y="8382"/>
                    <a:pt x="659" y="9144"/>
                  </a:cubicBezTo>
                  <a:cubicBezTo>
                    <a:pt x="-2294" y="2096"/>
                    <a:pt x="5517" y="3239"/>
                    <a:pt x="7517" y="0"/>
                  </a:cubicBezTo>
                  <a:cubicBezTo>
                    <a:pt x="7517" y="762"/>
                    <a:pt x="7517" y="1524"/>
                    <a:pt x="7517" y="2286"/>
                  </a:cubicBezTo>
                  <a:close/>
                </a:path>
              </a:pathLst>
            </a:custGeom>
            <a:solidFill>
              <a:srgbClr val="F2B60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488" name="Freeform: Shape 135">
              <a:extLst>
                <a:ext uri="{FF2B5EF4-FFF2-40B4-BE49-F238E27FC236}">
                  <a16:creationId xmlns:a16="http://schemas.microsoft.com/office/drawing/2014/main" id="{67494B49-FDC4-596C-1772-E9126BD87A33}"/>
                </a:ext>
              </a:extLst>
            </p:cNvPr>
            <p:cNvSpPr/>
            <p:nvPr/>
          </p:nvSpPr>
          <p:spPr>
            <a:xfrm>
              <a:off x="9221952" y="2095894"/>
              <a:ext cx="12388" cy="7352"/>
            </a:xfrm>
            <a:custGeom>
              <a:avLst/>
              <a:gdLst>
                <a:gd name="connsiteX0" fmla="*/ 959 w 12388"/>
                <a:gd name="connsiteY0" fmla="*/ 2286 h 7352"/>
                <a:gd name="connsiteX1" fmla="*/ 3245 w 12388"/>
                <a:gd name="connsiteY1" fmla="*/ 0 h 7352"/>
                <a:gd name="connsiteX2" fmla="*/ 7817 w 12388"/>
                <a:gd name="connsiteY2" fmla="*/ 0 h 7352"/>
                <a:gd name="connsiteX3" fmla="*/ 12389 w 12388"/>
                <a:gd name="connsiteY3" fmla="*/ 2286 h 7352"/>
                <a:gd name="connsiteX4" fmla="*/ 5817 w 12388"/>
                <a:gd name="connsiteY4" fmla="*/ 6953 h 7352"/>
                <a:gd name="connsiteX5" fmla="*/ 959 w 12388"/>
                <a:gd name="connsiteY5" fmla="*/ 2286 h 7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388" h="7352">
                  <a:moveTo>
                    <a:pt x="959" y="2286"/>
                  </a:moveTo>
                  <a:cubicBezTo>
                    <a:pt x="1721" y="1524"/>
                    <a:pt x="2483" y="762"/>
                    <a:pt x="3245" y="0"/>
                  </a:cubicBezTo>
                  <a:cubicBezTo>
                    <a:pt x="4769" y="0"/>
                    <a:pt x="6293" y="0"/>
                    <a:pt x="7817" y="0"/>
                  </a:cubicBezTo>
                  <a:cubicBezTo>
                    <a:pt x="9722" y="95"/>
                    <a:pt x="11436" y="476"/>
                    <a:pt x="12389" y="2286"/>
                  </a:cubicBezTo>
                  <a:cubicBezTo>
                    <a:pt x="10960" y="4858"/>
                    <a:pt x="8388" y="6001"/>
                    <a:pt x="5817" y="6953"/>
                  </a:cubicBezTo>
                  <a:cubicBezTo>
                    <a:pt x="2197" y="7430"/>
                    <a:pt x="-1899" y="8573"/>
                    <a:pt x="959" y="2286"/>
                  </a:cubicBezTo>
                  <a:close/>
                </a:path>
              </a:pathLst>
            </a:custGeom>
            <a:solidFill>
              <a:srgbClr val="F4B7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489" name="Freeform: Shape 136">
              <a:extLst>
                <a:ext uri="{FF2B5EF4-FFF2-40B4-BE49-F238E27FC236}">
                  <a16:creationId xmlns:a16="http://schemas.microsoft.com/office/drawing/2014/main" id="{0B5EC33F-5C29-C884-FDCF-600BF1C48CB2}"/>
                </a:ext>
              </a:extLst>
            </p:cNvPr>
            <p:cNvSpPr/>
            <p:nvPr/>
          </p:nvSpPr>
          <p:spPr>
            <a:xfrm>
              <a:off x="9213767" y="2089385"/>
              <a:ext cx="7707" cy="6509"/>
            </a:xfrm>
            <a:custGeom>
              <a:avLst/>
              <a:gdLst>
                <a:gd name="connsiteX0" fmla="*/ 6858 w 7707"/>
                <a:gd name="connsiteY0" fmla="*/ 4223 h 6509"/>
                <a:gd name="connsiteX1" fmla="*/ 0 w 7707"/>
                <a:gd name="connsiteY1" fmla="*/ 6509 h 6509"/>
                <a:gd name="connsiteX2" fmla="*/ 6001 w 7707"/>
                <a:gd name="connsiteY2" fmla="*/ 32 h 6509"/>
                <a:gd name="connsiteX3" fmla="*/ 6858 w 7707"/>
                <a:gd name="connsiteY3" fmla="*/ 4223 h 65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707" h="6509">
                  <a:moveTo>
                    <a:pt x="6858" y="4223"/>
                  </a:moveTo>
                  <a:cubicBezTo>
                    <a:pt x="4572" y="4985"/>
                    <a:pt x="2286" y="5747"/>
                    <a:pt x="0" y="6509"/>
                  </a:cubicBezTo>
                  <a:cubicBezTo>
                    <a:pt x="286" y="2699"/>
                    <a:pt x="1810" y="-349"/>
                    <a:pt x="6001" y="32"/>
                  </a:cubicBezTo>
                  <a:cubicBezTo>
                    <a:pt x="9049" y="223"/>
                    <a:pt x="7144" y="2699"/>
                    <a:pt x="6858" y="4223"/>
                  </a:cubicBezTo>
                  <a:close/>
                </a:path>
              </a:pathLst>
            </a:custGeom>
            <a:solidFill>
              <a:srgbClr val="F9BF0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490" name="Freeform: Shape 137">
              <a:extLst>
                <a:ext uri="{FF2B5EF4-FFF2-40B4-BE49-F238E27FC236}">
                  <a16:creationId xmlns:a16="http://schemas.microsoft.com/office/drawing/2014/main" id="{376D57F2-3466-6EC0-2109-0340A5152FDC}"/>
                </a:ext>
              </a:extLst>
            </p:cNvPr>
            <p:cNvSpPr/>
            <p:nvPr/>
          </p:nvSpPr>
          <p:spPr>
            <a:xfrm>
              <a:off x="9227483" y="2066272"/>
              <a:ext cx="6885" cy="9144"/>
            </a:xfrm>
            <a:custGeom>
              <a:avLst/>
              <a:gdLst>
                <a:gd name="connsiteX0" fmla="*/ 0 w 6885"/>
                <a:gd name="connsiteY0" fmla="*/ 2286 h 9144"/>
                <a:gd name="connsiteX1" fmla="*/ 6858 w 6885"/>
                <a:gd name="connsiteY1" fmla="*/ 0 h 9144"/>
                <a:gd name="connsiteX2" fmla="*/ 2286 w 6885"/>
                <a:gd name="connsiteY2" fmla="*/ 9144 h 9144"/>
                <a:gd name="connsiteX3" fmla="*/ 0 w 6885"/>
                <a:gd name="connsiteY3" fmla="*/ 2286 h 9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885" h="9144">
                  <a:moveTo>
                    <a:pt x="0" y="2286"/>
                  </a:moveTo>
                  <a:cubicBezTo>
                    <a:pt x="2286" y="1524"/>
                    <a:pt x="4572" y="762"/>
                    <a:pt x="6858" y="0"/>
                  </a:cubicBezTo>
                  <a:cubicBezTo>
                    <a:pt x="7239" y="4000"/>
                    <a:pt x="3620" y="6001"/>
                    <a:pt x="2286" y="9144"/>
                  </a:cubicBezTo>
                  <a:cubicBezTo>
                    <a:pt x="-381" y="7429"/>
                    <a:pt x="95" y="4763"/>
                    <a:pt x="0" y="2286"/>
                  </a:cubicBezTo>
                  <a:close/>
                </a:path>
              </a:pathLst>
            </a:custGeom>
            <a:solidFill>
              <a:srgbClr val="F1BC0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491" name="Freeform: Shape 138">
              <a:extLst>
                <a:ext uri="{FF2B5EF4-FFF2-40B4-BE49-F238E27FC236}">
                  <a16:creationId xmlns:a16="http://schemas.microsoft.com/office/drawing/2014/main" id="{19B3CEC4-C848-506A-44FE-800DB5600D1C}"/>
                </a:ext>
              </a:extLst>
            </p:cNvPr>
            <p:cNvSpPr/>
            <p:nvPr/>
          </p:nvSpPr>
          <p:spPr>
            <a:xfrm>
              <a:off x="9201004" y="2098181"/>
              <a:ext cx="31194" cy="22860"/>
            </a:xfrm>
            <a:custGeom>
              <a:avLst/>
              <a:gdLst>
                <a:gd name="connsiteX0" fmla="*/ 21908 w 31194"/>
                <a:gd name="connsiteY0" fmla="*/ 0 h 22860"/>
                <a:gd name="connsiteX1" fmla="*/ 26480 w 31194"/>
                <a:gd name="connsiteY1" fmla="*/ 2286 h 22860"/>
                <a:gd name="connsiteX2" fmla="*/ 26480 w 31194"/>
                <a:gd name="connsiteY2" fmla="*/ 16002 h 22860"/>
                <a:gd name="connsiteX3" fmla="*/ 15050 w 31194"/>
                <a:gd name="connsiteY3" fmla="*/ 20574 h 22860"/>
                <a:gd name="connsiteX4" fmla="*/ 8192 w 31194"/>
                <a:gd name="connsiteY4" fmla="*/ 22860 h 22860"/>
                <a:gd name="connsiteX5" fmla="*/ 0 w 31194"/>
                <a:gd name="connsiteY5" fmla="*/ 15240 h 22860"/>
                <a:gd name="connsiteX6" fmla="*/ 8192 w 31194"/>
                <a:gd name="connsiteY6" fmla="*/ 11525 h 22860"/>
                <a:gd name="connsiteX7" fmla="*/ 15050 w 31194"/>
                <a:gd name="connsiteY7" fmla="*/ 6953 h 22860"/>
                <a:gd name="connsiteX8" fmla="*/ 15050 w 31194"/>
                <a:gd name="connsiteY8" fmla="*/ 4667 h 22860"/>
                <a:gd name="connsiteX9" fmla="*/ 21908 w 31194"/>
                <a:gd name="connsiteY9" fmla="*/ 0 h 22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194" h="22860">
                  <a:moveTo>
                    <a:pt x="21908" y="0"/>
                  </a:moveTo>
                  <a:cubicBezTo>
                    <a:pt x="21812" y="4096"/>
                    <a:pt x="24003" y="3429"/>
                    <a:pt x="26480" y="2286"/>
                  </a:cubicBezTo>
                  <a:cubicBezTo>
                    <a:pt x="32766" y="6858"/>
                    <a:pt x="32766" y="11430"/>
                    <a:pt x="26480" y="16002"/>
                  </a:cubicBezTo>
                  <a:cubicBezTo>
                    <a:pt x="21146" y="13621"/>
                    <a:pt x="17717" y="16193"/>
                    <a:pt x="15050" y="20574"/>
                  </a:cubicBezTo>
                  <a:cubicBezTo>
                    <a:pt x="12764" y="21336"/>
                    <a:pt x="10478" y="22098"/>
                    <a:pt x="8192" y="22860"/>
                  </a:cubicBezTo>
                  <a:cubicBezTo>
                    <a:pt x="7049" y="19050"/>
                    <a:pt x="2477" y="18574"/>
                    <a:pt x="0" y="15240"/>
                  </a:cubicBezTo>
                  <a:cubicBezTo>
                    <a:pt x="3143" y="13811"/>
                    <a:pt x="5715" y="12668"/>
                    <a:pt x="8192" y="11525"/>
                  </a:cubicBezTo>
                  <a:cubicBezTo>
                    <a:pt x="14002" y="12763"/>
                    <a:pt x="15812" y="11525"/>
                    <a:pt x="15050" y="6953"/>
                  </a:cubicBezTo>
                  <a:cubicBezTo>
                    <a:pt x="15050" y="6191"/>
                    <a:pt x="15050" y="5429"/>
                    <a:pt x="15050" y="4667"/>
                  </a:cubicBezTo>
                  <a:cubicBezTo>
                    <a:pt x="14859" y="-762"/>
                    <a:pt x="20098" y="2191"/>
                    <a:pt x="21908" y="0"/>
                  </a:cubicBezTo>
                  <a:close/>
                </a:path>
              </a:pathLst>
            </a:custGeom>
            <a:solidFill>
              <a:srgbClr val="FCBD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492" name="Freeform: Shape 139">
              <a:extLst>
                <a:ext uri="{FF2B5EF4-FFF2-40B4-BE49-F238E27FC236}">
                  <a16:creationId xmlns:a16="http://schemas.microsoft.com/office/drawing/2014/main" id="{2547CC99-96C8-BAC6-64FB-B336AE142169}"/>
                </a:ext>
              </a:extLst>
            </p:cNvPr>
            <p:cNvSpPr/>
            <p:nvPr/>
          </p:nvSpPr>
          <p:spPr>
            <a:xfrm>
              <a:off x="9156712" y="2114038"/>
              <a:ext cx="20573" cy="16146"/>
            </a:xfrm>
            <a:custGeom>
              <a:avLst/>
              <a:gdLst>
                <a:gd name="connsiteX0" fmla="*/ 11430 w 20573"/>
                <a:gd name="connsiteY0" fmla="*/ 144 h 16146"/>
                <a:gd name="connsiteX1" fmla="*/ 16002 w 20573"/>
                <a:gd name="connsiteY1" fmla="*/ 4716 h 16146"/>
                <a:gd name="connsiteX2" fmla="*/ 20574 w 20573"/>
                <a:gd name="connsiteY2" fmla="*/ 16146 h 16146"/>
                <a:gd name="connsiteX3" fmla="*/ 11430 w 20573"/>
                <a:gd name="connsiteY3" fmla="*/ 5478 h 16146"/>
                <a:gd name="connsiteX4" fmla="*/ 0 w 20573"/>
                <a:gd name="connsiteY4" fmla="*/ 7002 h 16146"/>
                <a:gd name="connsiteX5" fmla="*/ 11430 w 20573"/>
                <a:gd name="connsiteY5" fmla="*/ 144 h 161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573" h="16146">
                  <a:moveTo>
                    <a:pt x="11430" y="144"/>
                  </a:moveTo>
                  <a:cubicBezTo>
                    <a:pt x="14383" y="240"/>
                    <a:pt x="15907" y="1764"/>
                    <a:pt x="16002" y="4716"/>
                  </a:cubicBezTo>
                  <a:cubicBezTo>
                    <a:pt x="21050" y="7098"/>
                    <a:pt x="18764" y="12432"/>
                    <a:pt x="20574" y="16146"/>
                  </a:cubicBezTo>
                  <a:cubicBezTo>
                    <a:pt x="9620" y="13194"/>
                    <a:pt x="9620" y="13194"/>
                    <a:pt x="11430" y="5478"/>
                  </a:cubicBezTo>
                  <a:cubicBezTo>
                    <a:pt x="7525" y="5478"/>
                    <a:pt x="4572" y="12622"/>
                    <a:pt x="0" y="7002"/>
                  </a:cubicBezTo>
                  <a:cubicBezTo>
                    <a:pt x="2381" y="2335"/>
                    <a:pt x="5715" y="-713"/>
                    <a:pt x="11430" y="144"/>
                  </a:cubicBezTo>
                  <a:close/>
                </a:path>
              </a:pathLst>
            </a:custGeom>
            <a:solidFill>
              <a:srgbClr val="F8BE0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493" name="Freeform: Shape 140">
              <a:extLst>
                <a:ext uri="{FF2B5EF4-FFF2-40B4-BE49-F238E27FC236}">
                  <a16:creationId xmlns:a16="http://schemas.microsoft.com/office/drawing/2014/main" id="{43B7E5BE-C091-7423-8272-EC85CD010750}"/>
                </a:ext>
              </a:extLst>
            </p:cNvPr>
            <p:cNvSpPr/>
            <p:nvPr/>
          </p:nvSpPr>
          <p:spPr>
            <a:xfrm>
              <a:off x="9181858" y="2107324"/>
              <a:ext cx="15134" cy="11566"/>
            </a:xfrm>
            <a:custGeom>
              <a:avLst/>
              <a:gdLst>
                <a:gd name="connsiteX0" fmla="*/ 0 w 15134"/>
                <a:gd name="connsiteY0" fmla="*/ 11430 h 11566"/>
                <a:gd name="connsiteX1" fmla="*/ 11430 w 15134"/>
                <a:gd name="connsiteY1" fmla="*/ 0 h 11566"/>
                <a:gd name="connsiteX2" fmla="*/ 14002 w 15134"/>
                <a:gd name="connsiteY2" fmla="*/ 3810 h 11566"/>
                <a:gd name="connsiteX3" fmla="*/ 0 w 15134"/>
                <a:gd name="connsiteY3" fmla="*/ 11430 h 11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4" h="11566">
                  <a:moveTo>
                    <a:pt x="0" y="11430"/>
                  </a:moveTo>
                  <a:cubicBezTo>
                    <a:pt x="2381" y="6191"/>
                    <a:pt x="9525" y="5715"/>
                    <a:pt x="11430" y="0"/>
                  </a:cubicBezTo>
                  <a:cubicBezTo>
                    <a:pt x="13430" y="572"/>
                    <a:pt x="16955" y="1238"/>
                    <a:pt x="14002" y="3810"/>
                  </a:cubicBezTo>
                  <a:cubicBezTo>
                    <a:pt x="10001" y="7239"/>
                    <a:pt x="6572" y="12478"/>
                    <a:pt x="0" y="11430"/>
                  </a:cubicBezTo>
                  <a:close/>
                </a:path>
              </a:pathLst>
            </a:custGeom>
            <a:solidFill>
              <a:srgbClr val="F3B7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494" name="Freeform: Shape 141">
              <a:extLst>
                <a:ext uri="{FF2B5EF4-FFF2-40B4-BE49-F238E27FC236}">
                  <a16:creationId xmlns:a16="http://schemas.microsoft.com/office/drawing/2014/main" id="{3D75D832-FDE1-CC87-BA72-39613789D265}"/>
                </a:ext>
              </a:extLst>
            </p:cNvPr>
            <p:cNvSpPr/>
            <p:nvPr/>
          </p:nvSpPr>
          <p:spPr>
            <a:xfrm>
              <a:off x="9185584" y="2123377"/>
              <a:ext cx="8322" cy="6807"/>
            </a:xfrm>
            <a:custGeom>
              <a:avLst/>
              <a:gdLst>
                <a:gd name="connsiteX0" fmla="*/ 3133 w 8322"/>
                <a:gd name="connsiteY0" fmla="*/ 6807 h 6807"/>
                <a:gd name="connsiteX1" fmla="*/ 3133 w 8322"/>
                <a:gd name="connsiteY1" fmla="*/ 2235 h 6807"/>
                <a:gd name="connsiteX2" fmla="*/ 8086 w 8322"/>
                <a:gd name="connsiteY2" fmla="*/ 1378 h 6807"/>
                <a:gd name="connsiteX3" fmla="*/ 3133 w 8322"/>
                <a:gd name="connsiteY3" fmla="*/ 6807 h 6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322" h="6807">
                  <a:moveTo>
                    <a:pt x="3133" y="6807"/>
                  </a:moveTo>
                  <a:cubicBezTo>
                    <a:pt x="-4582" y="5283"/>
                    <a:pt x="4562" y="3759"/>
                    <a:pt x="3133" y="2235"/>
                  </a:cubicBezTo>
                  <a:cubicBezTo>
                    <a:pt x="4657" y="426"/>
                    <a:pt x="7229" y="-1289"/>
                    <a:pt x="8086" y="1378"/>
                  </a:cubicBezTo>
                  <a:cubicBezTo>
                    <a:pt x="9134" y="4331"/>
                    <a:pt x="6562" y="6522"/>
                    <a:pt x="3133" y="6807"/>
                  </a:cubicBezTo>
                  <a:close/>
                </a:path>
              </a:pathLst>
            </a:custGeom>
            <a:solidFill>
              <a:srgbClr val="F4BA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495" name="Freeform: Shape 142">
              <a:extLst>
                <a:ext uri="{FF2B5EF4-FFF2-40B4-BE49-F238E27FC236}">
                  <a16:creationId xmlns:a16="http://schemas.microsoft.com/office/drawing/2014/main" id="{E0081B1E-191D-F4E6-AC37-B63BFC00C01D}"/>
                </a:ext>
              </a:extLst>
            </p:cNvPr>
            <p:cNvSpPr/>
            <p:nvPr/>
          </p:nvSpPr>
          <p:spPr>
            <a:xfrm>
              <a:off x="9209195" y="2105038"/>
              <a:ext cx="12102" cy="6700"/>
            </a:xfrm>
            <a:custGeom>
              <a:avLst/>
              <a:gdLst>
                <a:gd name="connsiteX0" fmla="*/ 6858 w 12102"/>
                <a:gd name="connsiteY0" fmla="*/ 0 h 6700"/>
                <a:gd name="connsiteX1" fmla="*/ 11144 w 12102"/>
                <a:gd name="connsiteY1" fmla="*/ 476 h 6700"/>
                <a:gd name="connsiteX2" fmla="*/ 10573 w 12102"/>
                <a:gd name="connsiteY2" fmla="*/ 3715 h 6700"/>
                <a:gd name="connsiteX3" fmla="*/ 0 w 12102"/>
                <a:gd name="connsiteY3" fmla="*/ 4572 h 6700"/>
                <a:gd name="connsiteX4" fmla="*/ 6858 w 12102"/>
                <a:gd name="connsiteY4" fmla="*/ 0 h 6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02" h="6700">
                  <a:moveTo>
                    <a:pt x="6858" y="0"/>
                  </a:moveTo>
                  <a:cubicBezTo>
                    <a:pt x="8287" y="95"/>
                    <a:pt x="10001" y="-190"/>
                    <a:pt x="11144" y="476"/>
                  </a:cubicBezTo>
                  <a:cubicBezTo>
                    <a:pt x="13049" y="1619"/>
                    <a:pt x="11716" y="3143"/>
                    <a:pt x="10573" y="3715"/>
                  </a:cubicBezTo>
                  <a:cubicBezTo>
                    <a:pt x="7239" y="5143"/>
                    <a:pt x="3905" y="9144"/>
                    <a:pt x="0" y="4572"/>
                  </a:cubicBezTo>
                  <a:cubicBezTo>
                    <a:pt x="3334" y="4572"/>
                    <a:pt x="5620" y="3048"/>
                    <a:pt x="6858" y="0"/>
                  </a:cubicBezTo>
                  <a:close/>
                </a:path>
              </a:pathLst>
            </a:custGeom>
            <a:solidFill>
              <a:srgbClr val="F7B2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496" name="Freeform: Shape 143">
              <a:extLst>
                <a:ext uri="{FF2B5EF4-FFF2-40B4-BE49-F238E27FC236}">
                  <a16:creationId xmlns:a16="http://schemas.microsoft.com/office/drawing/2014/main" id="{6AB48D3C-BD4D-6979-A755-CAE69341DA45}"/>
                </a:ext>
              </a:extLst>
            </p:cNvPr>
            <p:cNvSpPr/>
            <p:nvPr/>
          </p:nvSpPr>
          <p:spPr>
            <a:xfrm>
              <a:off x="9202337" y="2132471"/>
              <a:ext cx="6858" cy="4571"/>
            </a:xfrm>
            <a:custGeom>
              <a:avLst/>
              <a:gdLst>
                <a:gd name="connsiteX0" fmla="*/ 6858 w 6858"/>
                <a:gd name="connsiteY0" fmla="*/ 4572 h 4571"/>
                <a:gd name="connsiteX1" fmla="*/ 0 w 6858"/>
                <a:gd name="connsiteY1" fmla="*/ 4572 h 4571"/>
                <a:gd name="connsiteX2" fmla="*/ 6858 w 6858"/>
                <a:gd name="connsiteY2" fmla="*/ 0 h 4571"/>
                <a:gd name="connsiteX3" fmla="*/ 6858 w 6858"/>
                <a:gd name="connsiteY3" fmla="*/ 4572 h 4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858" h="4571">
                  <a:moveTo>
                    <a:pt x="6858" y="4572"/>
                  </a:moveTo>
                  <a:cubicBezTo>
                    <a:pt x="4572" y="4572"/>
                    <a:pt x="2286" y="4572"/>
                    <a:pt x="0" y="4572"/>
                  </a:cubicBezTo>
                  <a:cubicBezTo>
                    <a:pt x="1334" y="1524"/>
                    <a:pt x="3620" y="0"/>
                    <a:pt x="6858" y="0"/>
                  </a:cubicBezTo>
                  <a:cubicBezTo>
                    <a:pt x="6858" y="1524"/>
                    <a:pt x="6858" y="3048"/>
                    <a:pt x="6858" y="4572"/>
                  </a:cubicBezTo>
                  <a:close/>
                </a:path>
              </a:pathLst>
            </a:custGeom>
            <a:solidFill>
              <a:srgbClr val="F0B2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497" name="Freeform: Shape 144">
              <a:extLst>
                <a:ext uri="{FF2B5EF4-FFF2-40B4-BE49-F238E27FC236}">
                  <a16:creationId xmlns:a16="http://schemas.microsoft.com/office/drawing/2014/main" id="{19AFEF9B-D2ED-20B9-DE92-917C25505E01}"/>
                </a:ext>
              </a:extLst>
            </p:cNvPr>
            <p:cNvSpPr/>
            <p:nvPr/>
          </p:nvSpPr>
          <p:spPr>
            <a:xfrm>
              <a:off x="9254915" y="2079473"/>
              <a:ext cx="23224" cy="27851"/>
            </a:xfrm>
            <a:custGeom>
              <a:avLst/>
              <a:gdLst>
                <a:gd name="connsiteX0" fmla="*/ 11430 w 23224"/>
                <a:gd name="connsiteY0" fmla="*/ 27851 h 27851"/>
                <a:gd name="connsiteX1" fmla="*/ 6858 w 23224"/>
                <a:gd name="connsiteY1" fmla="*/ 23279 h 27851"/>
                <a:gd name="connsiteX2" fmla="*/ 4572 w 23224"/>
                <a:gd name="connsiteY2" fmla="*/ 16421 h 27851"/>
                <a:gd name="connsiteX3" fmla="*/ 0 w 23224"/>
                <a:gd name="connsiteY3" fmla="*/ 7277 h 27851"/>
                <a:gd name="connsiteX4" fmla="*/ 3143 w 23224"/>
                <a:gd name="connsiteY4" fmla="*/ 4991 h 27851"/>
                <a:gd name="connsiteX5" fmla="*/ 4001 w 23224"/>
                <a:gd name="connsiteY5" fmla="*/ 2229 h 27851"/>
                <a:gd name="connsiteX6" fmla="*/ 9144 w 23224"/>
                <a:gd name="connsiteY6" fmla="*/ 419 h 27851"/>
                <a:gd name="connsiteX7" fmla="*/ 20574 w 23224"/>
                <a:gd name="connsiteY7" fmla="*/ 7277 h 27851"/>
                <a:gd name="connsiteX8" fmla="*/ 15430 w 23224"/>
                <a:gd name="connsiteY8" fmla="*/ 23279 h 27851"/>
                <a:gd name="connsiteX9" fmla="*/ 11430 w 23224"/>
                <a:gd name="connsiteY9" fmla="*/ 27851 h 27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224" h="27851">
                  <a:moveTo>
                    <a:pt x="11430" y="27851"/>
                  </a:moveTo>
                  <a:cubicBezTo>
                    <a:pt x="8477" y="27756"/>
                    <a:pt x="6953" y="26232"/>
                    <a:pt x="6858" y="23279"/>
                  </a:cubicBezTo>
                  <a:cubicBezTo>
                    <a:pt x="4001" y="21660"/>
                    <a:pt x="9049" y="17564"/>
                    <a:pt x="4572" y="16421"/>
                  </a:cubicBezTo>
                  <a:cubicBezTo>
                    <a:pt x="1619" y="14135"/>
                    <a:pt x="381" y="10897"/>
                    <a:pt x="0" y="7277"/>
                  </a:cubicBezTo>
                  <a:cubicBezTo>
                    <a:pt x="190" y="5277"/>
                    <a:pt x="5143" y="10039"/>
                    <a:pt x="3143" y="4991"/>
                  </a:cubicBezTo>
                  <a:cubicBezTo>
                    <a:pt x="3238" y="3943"/>
                    <a:pt x="3429" y="3086"/>
                    <a:pt x="4001" y="2229"/>
                  </a:cubicBezTo>
                  <a:cubicBezTo>
                    <a:pt x="5620" y="1276"/>
                    <a:pt x="6763" y="-914"/>
                    <a:pt x="9144" y="419"/>
                  </a:cubicBezTo>
                  <a:cubicBezTo>
                    <a:pt x="11906" y="4515"/>
                    <a:pt x="13049" y="11087"/>
                    <a:pt x="20574" y="7277"/>
                  </a:cubicBezTo>
                  <a:cubicBezTo>
                    <a:pt x="25336" y="15850"/>
                    <a:pt x="23717" y="21184"/>
                    <a:pt x="15430" y="23279"/>
                  </a:cubicBezTo>
                  <a:cubicBezTo>
                    <a:pt x="12763" y="23946"/>
                    <a:pt x="11716" y="25375"/>
                    <a:pt x="11430" y="27851"/>
                  </a:cubicBezTo>
                  <a:close/>
                </a:path>
              </a:pathLst>
            </a:custGeom>
            <a:solidFill>
              <a:srgbClr val="F9B9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498" name="Freeform: Shape 145">
              <a:extLst>
                <a:ext uri="{FF2B5EF4-FFF2-40B4-BE49-F238E27FC236}">
                  <a16:creationId xmlns:a16="http://schemas.microsoft.com/office/drawing/2014/main" id="{74E6EB7D-81D9-5A73-BF04-050B2DCB15B7}"/>
                </a:ext>
              </a:extLst>
            </p:cNvPr>
            <p:cNvSpPr/>
            <p:nvPr/>
          </p:nvSpPr>
          <p:spPr>
            <a:xfrm>
              <a:off x="9274461" y="2082178"/>
              <a:ext cx="12362" cy="6081"/>
            </a:xfrm>
            <a:custGeom>
              <a:avLst/>
              <a:gdLst>
                <a:gd name="connsiteX0" fmla="*/ 12363 w 12362"/>
                <a:gd name="connsiteY0" fmla="*/ 0 h 6081"/>
                <a:gd name="connsiteX1" fmla="*/ 12363 w 12362"/>
                <a:gd name="connsiteY1" fmla="*/ 4572 h 6081"/>
                <a:gd name="connsiteX2" fmla="*/ 933 w 12362"/>
                <a:gd name="connsiteY2" fmla="*/ 4572 h 6081"/>
                <a:gd name="connsiteX3" fmla="*/ 1695 w 12362"/>
                <a:gd name="connsiteY3" fmla="*/ 667 h 6081"/>
                <a:gd name="connsiteX4" fmla="*/ 12363 w 12362"/>
                <a:gd name="connsiteY4" fmla="*/ 0 h 6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362" h="6081">
                  <a:moveTo>
                    <a:pt x="12363" y="0"/>
                  </a:moveTo>
                  <a:cubicBezTo>
                    <a:pt x="12172" y="1524"/>
                    <a:pt x="9791" y="3048"/>
                    <a:pt x="12363" y="4572"/>
                  </a:cubicBezTo>
                  <a:cubicBezTo>
                    <a:pt x="8553" y="8668"/>
                    <a:pt x="4743" y="2953"/>
                    <a:pt x="933" y="4572"/>
                  </a:cubicBezTo>
                  <a:cubicBezTo>
                    <a:pt x="837" y="3143"/>
                    <a:pt x="-1544" y="1048"/>
                    <a:pt x="1695" y="667"/>
                  </a:cubicBezTo>
                  <a:cubicBezTo>
                    <a:pt x="5314" y="190"/>
                    <a:pt x="8838" y="190"/>
                    <a:pt x="12363" y="0"/>
                  </a:cubicBezTo>
                  <a:close/>
                </a:path>
              </a:pathLst>
            </a:custGeom>
            <a:solidFill>
              <a:srgbClr val="F9B9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499" name="Freeform: Shape 146">
              <a:extLst>
                <a:ext uri="{FF2B5EF4-FFF2-40B4-BE49-F238E27FC236}">
                  <a16:creationId xmlns:a16="http://schemas.microsoft.com/office/drawing/2014/main" id="{7459FFA7-5DFB-2C1D-3F1C-7CF22FA621D9}"/>
                </a:ext>
              </a:extLst>
            </p:cNvPr>
            <p:cNvSpPr/>
            <p:nvPr/>
          </p:nvSpPr>
          <p:spPr>
            <a:xfrm>
              <a:off x="9258844" y="2073035"/>
              <a:ext cx="7500" cy="9143"/>
            </a:xfrm>
            <a:custGeom>
              <a:avLst/>
              <a:gdLst>
                <a:gd name="connsiteX0" fmla="*/ 5215 w 7500"/>
                <a:gd name="connsiteY0" fmla="*/ 6858 h 9143"/>
                <a:gd name="connsiteX1" fmla="*/ 643 w 7500"/>
                <a:gd name="connsiteY1" fmla="*/ 9144 h 9143"/>
                <a:gd name="connsiteX2" fmla="*/ 71 w 7500"/>
                <a:gd name="connsiteY2" fmla="*/ 7620 h 9143"/>
                <a:gd name="connsiteX3" fmla="*/ 643 w 7500"/>
                <a:gd name="connsiteY3" fmla="*/ 6858 h 9143"/>
                <a:gd name="connsiteX4" fmla="*/ 643 w 7500"/>
                <a:gd name="connsiteY4" fmla="*/ 0 h 9143"/>
                <a:gd name="connsiteX5" fmla="*/ 7501 w 7500"/>
                <a:gd name="connsiteY5" fmla="*/ 4572 h 9143"/>
                <a:gd name="connsiteX6" fmla="*/ 5215 w 7500"/>
                <a:gd name="connsiteY6" fmla="*/ 6858 h 9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500" h="9143">
                  <a:moveTo>
                    <a:pt x="5215" y="6858"/>
                  </a:moveTo>
                  <a:cubicBezTo>
                    <a:pt x="3691" y="7620"/>
                    <a:pt x="2167" y="8382"/>
                    <a:pt x="643" y="9144"/>
                  </a:cubicBezTo>
                  <a:cubicBezTo>
                    <a:pt x="71" y="8668"/>
                    <a:pt x="-119" y="8096"/>
                    <a:pt x="71" y="7620"/>
                  </a:cubicBezTo>
                  <a:cubicBezTo>
                    <a:pt x="262" y="7144"/>
                    <a:pt x="452" y="6858"/>
                    <a:pt x="643" y="6858"/>
                  </a:cubicBezTo>
                  <a:cubicBezTo>
                    <a:pt x="643" y="4572"/>
                    <a:pt x="643" y="2286"/>
                    <a:pt x="643" y="0"/>
                  </a:cubicBezTo>
                  <a:cubicBezTo>
                    <a:pt x="3977" y="0"/>
                    <a:pt x="6167" y="1524"/>
                    <a:pt x="7501" y="4572"/>
                  </a:cubicBezTo>
                  <a:cubicBezTo>
                    <a:pt x="6739" y="5334"/>
                    <a:pt x="5977" y="6096"/>
                    <a:pt x="5215" y="6858"/>
                  </a:cubicBezTo>
                  <a:close/>
                </a:path>
              </a:pathLst>
            </a:custGeom>
            <a:solidFill>
              <a:srgbClr val="FBC20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500" name="Freeform: Shape 147">
              <a:extLst>
                <a:ext uri="{FF2B5EF4-FFF2-40B4-BE49-F238E27FC236}">
                  <a16:creationId xmlns:a16="http://schemas.microsoft.com/office/drawing/2014/main" id="{903A896B-C84F-DD24-AC45-35809690A43B}"/>
                </a:ext>
              </a:extLst>
            </p:cNvPr>
            <p:cNvSpPr/>
            <p:nvPr/>
          </p:nvSpPr>
          <p:spPr>
            <a:xfrm>
              <a:off x="9250343" y="2079893"/>
              <a:ext cx="9144" cy="5808"/>
            </a:xfrm>
            <a:custGeom>
              <a:avLst/>
              <a:gdLst>
                <a:gd name="connsiteX0" fmla="*/ 9144 w 9144"/>
                <a:gd name="connsiteY0" fmla="*/ 0 h 5808"/>
                <a:gd name="connsiteX1" fmla="*/ 9144 w 9144"/>
                <a:gd name="connsiteY1" fmla="*/ 2286 h 5808"/>
                <a:gd name="connsiteX2" fmla="*/ 9144 w 9144"/>
                <a:gd name="connsiteY2" fmla="*/ 2286 h 5808"/>
                <a:gd name="connsiteX3" fmla="*/ 0 w 9144"/>
                <a:gd name="connsiteY3" fmla="*/ 0 h 5808"/>
                <a:gd name="connsiteX4" fmla="*/ 0 w 9144"/>
                <a:gd name="connsiteY4" fmla="*/ 0 h 5808"/>
                <a:gd name="connsiteX5" fmla="*/ 9144 w 9144"/>
                <a:gd name="connsiteY5" fmla="*/ 0 h 58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144" h="5808">
                  <a:moveTo>
                    <a:pt x="9144" y="0"/>
                  </a:moveTo>
                  <a:cubicBezTo>
                    <a:pt x="9144" y="762"/>
                    <a:pt x="9144" y="1524"/>
                    <a:pt x="9144" y="2286"/>
                  </a:cubicBezTo>
                  <a:lnTo>
                    <a:pt x="9144" y="2286"/>
                  </a:lnTo>
                  <a:cubicBezTo>
                    <a:pt x="5429" y="4286"/>
                    <a:pt x="667" y="10192"/>
                    <a:pt x="0" y="0"/>
                  </a:cubicBezTo>
                  <a:lnTo>
                    <a:pt x="0" y="0"/>
                  </a:lnTo>
                  <a:cubicBezTo>
                    <a:pt x="3048" y="0"/>
                    <a:pt x="6096" y="0"/>
                    <a:pt x="9144" y="0"/>
                  </a:cubicBezTo>
                  <a:close/>
                </a:path>
              </a:pathLst>
            </a:custGeom>
            <a:solidFill>
              <a:srgbClr val="F0B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501" name="Freeform: Shape 148">
              <a:extLst>
                <a:ext uri="{FF2B5EF4-FFF2-40B4-BE49-F238E27FC236}">
                  <a16:creationId xmlns:a16="http://schemas.microsoft.com/office/drawing/2014/main" id="{EB015F47-6D5A-73F7-A094-43440C0835D3}"/>
                </a:ext>
              </a:extLst>
            </p:cNvPr>
            <p:cNvSpPr/>
            <p:nvPr/>
          </p:nvSpPr>
          <p:spPr>
            <a:xfrm>
              <a:off x="9142639" y="2102753"/>
              <a:ext cx="27391" cy="25050"/>
            </a:xfrm>
            <a:custGeom>
              <a:avLst/>
              <a:gdLst>
                <a:gd name="connsiteX0" fmla="*/ 25503 w 27391"/>
                <a:gd name="connsiteY0" fmla="*/ 11430 h 25050"/>
                <a:gd name="connsiteX1" fmla="*/ 14073 w 27391"/>
                <a:gd name="connsiteY1" fmla="*/ 18288 h 25050"/>
                <a:gd name="connsiteX2" fmla="*/ 4739 w 27391"/>
                <a:gd name="connsiteY2" fmla="*/ 24003 h 25050"/>
                <a:gd name="connsiteX3" fmla="*/ 643 w 27391"/>
                <a:gd name="connsiteY3" fmla="*/ 25051 h 25050"/>
                <a:gd name="connsiteX4" fmla="*/ 2738 w 27391"/>
                <a:gd name="connsiteY4" fmla="*/ 18193 h 25050"/>
                <a:gd name="connsiteX5" fmla="*/ 4643 w 27391"/>
                <a:gd name="connsiteY5" fmla="*/ 16002 h 25050"/>
                <a:gd name="connsiteX6" fmla="*/ 9501 w 27391"/>
                <a:gd name="connsiteY6" fmla="*/ 9144 h 25050"/>
                <a:gd name="connsiteX7" fmla="*/ 11787 w 27391"/>
                <a:gd name="connsiteY7" fmla="*/ 4572 h 25050"/>
                <a:gd name="connsiteX8" fmla="*/ 23217 w 27391"/>
                <a:gd name="connsiteY8" fmla="*/ 0 h 25050"/>
                <a:gd name="connsiteX9" fmla="*/ 25503 w 27391"/>
                <a:gd name="connsiteY9" fmla="*/ 11430 h 25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7391" h="25050">
                  <a:moveTo>
                    <a:pt x="25503" y="11430"/>
                  </a:moveTo>
                  <a:cubicBezTo>
                    <a:pt x="21693" y="13716"/>
                    <a:pt x="17883" y="16002"/>
                    <a:pt x="14073" y="18288"/>
                  </a:cubicBezTo>
                  <a:cubicBezTo>
                    <a:pt x="10930" y="20193"/>
                    <a:pt x="7882" y="22193"/>
                    <a:pt x="4739" y="24003"/>
                  </a:cubicBezTo>
                  <a:cubicBezTo>
                    <a:pt x="3500" y="24670"/>
                    <a:pt x="2072" y="24765"/>
                    <a:pt x="643" y="25051"/>
                  </a:cubicBezTo>
                  <a:cubicBezTo>
                    <a:pt x="-1548" y="21527"/>
                    <a:pt x="2548" y="20574"/>
                    <a:pt x="2738" y="18193"/>
                  </a:cubicBezTo>
                  <a:cubicBezTo>
                    <a:pt x="3310" y="17431"/>
                    <a:pt x="3977" y="16669"/>
                    <a:pt x="4643" y="16002"/>
                  </a:cubicBezTo>
                  <a:cubicBezTo>
                    <a:pt x="6263" y="13811"/>
                    <a:pt x="8549" y="12002"/>
                    <a:pt x="9501" y="9144"/>
                  </a:cubicBezTo>
                  <a:cubicBezTo>
                    <a:pt x="10263" y="7620"/>
                    <a:pt x="11025" y="6096"/>
                    <a:pt x="11787" y="4572"/>
                  </a:cubicBezTo>
                  <a:cubicBezTo>
                    <a:pt x="17597" y="8191"/>
                    <a:pt x="19121" y="952"/>
                    <a:pt x="23217" y="0"/>
                  </a:cubicBezTo>
                  <a:cubicBezTo>
                    <a:pt x="27408" y="3143"/>
                    <a:pt x="28932" y="6763"/>
                    <a:pt x="25503" y="11430"/>
                  </a:cubicBezTo>
                  <a:close/>
                </a:path>
              </a:pathLst>
            </a:custGeom>
            <a:solidFill>
              <a:srgbClr val="FDCB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502" name="Freeform: Shape 149">
              <a:extLst>
                <a:ext uri="{FF2B5EF4-FFF2-40B4-BE49-F238E27FC236}">
                  <a16:creationId xmlns:a16="http://schemas.microsoft.com/office/drawing/2014/main" id="{AC456D97-C5B5-9A6B-EEBF-ACB852AC1DA9}"/>
                </a:ext>
              </a:extLst>
            </p:cNvPr>
            <p:cNvSpPr/>
            <p:nvPr/>
          </p:nvSpPr>
          <p:spPr>
            <a:xfrm>
              <a:off x="9145283" y="2110933"/>
              <a:ext cx="8356" cy="10107"/>
            </a:xfrm>
            <a:custGeom>
              <a:avLst/>
              <a:gdLst>
                <a:gd name="connsiteX0" fmla="*/ 6858 w 8356"/>
                <a:gd name="connsiteY0" fmla="*/ 964 h 10107"/>
                <a:gd name="connsiteX1" fmla="*/ 2286 w 8356"/>
                <a:gd name="connsiteY1" fmla="*/ 10108 h 10107"/>
                <a:gd name="connsiteX2" fmla="*/ 0 w 8356"/>
                <a:gd name="connsiteY2" fmla="*/ 5536 h 10107"/>
                <a:gd name="connsiteX3" fmla="*/ 6858 w 8356"/>
                <a:gd name="connsiteY3" fmla="*/ 964 h 10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356" h="10107">
                  <a:moveTo>
                    <a:pt x="6858" y="964"/>
                  </a:moveTo>
                  <a:cubicBezTo>
                    <a:pt x="11335" y="7060"/>
                    <a:pt x="4572" y="7441"/>
                    <a:pt x="2286" y="10108"/>
                  </a:cubicBezTo>
                  <a:cubicBezTo>
                    <a:pt x="571" y="9060"/>
                    <a:pt x="1333" y="6774"/>
                    <a:pt x="0" y="5536"/>
                  </a:cubicBezTo>
                  <a:cubicBezTo>
                    <a:pt x="286" y="1059"/>
                    <a:pt x="1905" y="-1513"/>
                    <a:pt x="6858" y="964"/>
                  </a:cubicBezTo>
                  <a:close/>
                </a:path>
              </a:pathLst>
            </a:custGeom>
            <a:solidFill>
              <a:srgbClr val="FBC3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503" name="Freeform: Shape 150">
              <a:extLst>
                <a:ext uri="{FF2B5EF4-FFF2-40B4-BE49-F238E27FC236}">
                  <a16:creationId xmlns:a16="http://schemas.microsoft.com/office/drawing/2014/main" id="{9F4D3606-F1A7-96F9-0D89-81CBD3EB27B0}"/>
                </a:ext>
              </a:extLst>
            </p:cNvPr>
            <p:cNvSpPr/>
            <p:nvPr/>
          </p:nvSpPr>
          <p:spPr>
            <a:xfrm>
              <a:off x="9141621" y="2116468"/>
              <a:ext cx="5947" cy="4572"/>
            </a:xfrm>
            <a:custGeom>
              <a:avLst/>
              <a:gdLst>
                <a:gd name="connsiteX0" fmla="*/ 3662 w 5947"/>
                <a:gd name="connsiteY0" fmla="*/ 0 h 4572"/>
                <a:gd name="connsiteX1" fmla="*/ 5948 w 5947"/>
                <a:gd name="connsiteY1" fmla="*/ 4572 h 4572"/>
                <a:gd name="connsiteX2" fmla="*/ 3662 w 5947"/>
                <a:gd name="connsiteY2" fmla="*/ 4572 h 4572"/>
                <a:gd name="connsiteX3" fmla="*/ 42 w 5947"/>
                <a:gd name="connsiteY3" fmla="*/ 2762 h 4572"/>
                <a:gd name="connsiteX4" fmla="*/ 3662 w 5947"/>
                <a:gd name="connsiteY4" fmla="*/ 0 h 4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47" h="4572">
                  <a:moveTo>
                    <a:pt x="3662" y="0"/>
                  </a:moveTo>
                  <a:cubicBezTo>
                    <a:pt x="5471" y="953"/>
                    <a:pt x="5948" y="2667"/>
                    <a:pt x="5948" y="4572"/>
                  </a:cubicBezTo>
                  <a:cubicBezTo>
                    <a:pt x="5186" y="4572"/>
                    <a:pt x="4424" y="4572"/>
                    <a:pt x="3662" y="4572"/>
                  </a:cubicBezTo>
                  <a:cubicBezTo>
                    <a:pt x="2423" y="4001"/>
                    <a:pt x="233" y="3620"/>
                    <a:pt x="42" y="2762"/>
                  </a:cubicBezTo>
                  <a:cubicBezTo>
                    <a:pt x="-434" y="191"/>
                    <a:pt x="3281" y="2096"/>
                    <a:pt x="3662" y="0"/>
                  </a:cubicBezTo>
                  <a:close/>
                </a:path>
              </a:pathLst>
            </a:custGeom>
            <a:solidFill>
              <a:srgbClr val="F5BA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504" name="Freeform: Shape 151">
              <a:extLst>
                <a:ext uri="{FF2B5EF4-FFF2-40B4-BE49-F238E27FC236}">
                  <a16:creationId xmlns:a16="http://schemas.microsoft.com/office/drawing/2014/main" id="{9AB97347-0371-D725-8F16-437525E34E40}"/>
                </a:ext>
              </a:extLst>
            </p:cNvPr>
            <p:cNvSpPr/>
            <p:nvPr/>
          </p:nvSpPr>
          <p:spPr>
            <a:xfrm>
              <a:off x="9245328" y="2079893"/>
              <a:ext cx="17588" cy="13716"/>
            </a:xfrm>
            <a:custGeom>
              <a:avLst/>
              <a:gdLst>
                <a:gd name="connsiteX0" fmla="*/ 5015 w 17588"/>
                <a:gd name="connsiteY0" fmla="*/ 0 h 13716"/>
                <a:gd name="connsiteX1" fmla="*/ 14159 w 17588"/>
                <a:gd name="connsiteY1" fmla="*/ 2286 h 13716"/>
                <a:gd name="connsiteX2" fmla="*/ 17588 w 17588"/>
                <a:gd name="connsiteY2" fmla="*/ 13716 h 13716"/>
                <a:gd name="connsiteX3" fmla="*/ 9587 w 17588"/>
                <a:gd name="connsiteY3" fmla="*/ 6858 h 13716"/>
                <a:gd name="connsiteX4" fmla="*/ 5015 w 17588"/>
                <a:gd name="connsiteY4" fmla="*/ 11430 h 13716"/>
                <a:gd name="connsiteX5" fmla="*/ 5015 w 17588"/>
                <a:gd name="connsiteY5" fmla="*/ 0 h 13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588" h="13716">
                  <a:moveTo>
                    <a:pt x="5015" y="0"/>
                  </a:moveTo>
                  <a:cubicBezTo>
                    <a:pt x="6253" y="7906"/>
                    <a:pt x="11206" y="1143"/>
                    <a:pt x="14159" y="2286"/>
                  </a:cubicBezTo>
                  <a:cubicBezTo>
                    <a:pt x="15207" y="5620"/>
                    <a:pt x="16159" y="8954"/>
                    <a:pt x="17588" y="13716"/>
                  </a:cubicBezTo>
                  <a:cubicBezTo>
                    <a:pt x="14159" y="10858"/>
                    <a:pt x="11873" y="8858"/>
                    <a:pt x="9587" y="6858"/>
                  </a:cubicBezTo>
                  <a:cubicBezTo>
                    <a:pt x="8063" y="8382"/>
                    <a:pt x="6539" y="9906"/>
                    <a:pt x="5015" y="11430"/>
                  </a:cubicBezTo>
                  <a:cubicBezTo>
                    <a:pt x="6730" y="7620"/>
                    <a:pt x="-7082" y="3810"/>
                    <a:pt x="5015" y="0"/>
                  </a:cubicBezTo>
                  <a:close/>
                </a:path>
              </a:pathLst>
            </a:custGeom>
            <a:solidFill>
              <a:srgbClr val="FCBE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505" name="Freeform: Shape 152">
              <a:extLst>
                <a:ext uri="{FF2B5EF4-FFF2-40B4-BE49-F238E27FC236}">
                  <a16:creationId xmlns:a16="http://schemas.microsoft.com/office/drawing/2014/main" id="{6120A27C-0BE0-6C96-1320-0D8CFCC1853F}"/>
                </a:ext>
              </a:extLst>
            </p:cNvPr>
            <p:cNvSpPr/>
            <p:nvPr/>
          </p:nvSpPr>
          <p:spPr>
            <a:xfrm>
              <a:off x="9227157" y="2111897"/>
              <a:ext cx="20900" cy="13620"/>
            </a:xfrm>
            <a:custGeom>
              <a:avLst/>
              <a:gdLst>
                <a:gd name="connsiteX0" fmla="*/ 14042 w 20900"/>
                <a:gd name="connsiteY0" fmla="*/ 0 h 13620"/>
                <a:gd name="connsiteX1" fmla="*/ 18614 w 20900"/>
                <a:gd name="connsiteY1" fmla="*/ 2286 h 13620"/>
                <a:gd name="connsiteX2" fmla="*/ 20900 w 20900"/>
                <a:gd name="connsiteY2" fmla="*/ 2286 h 13620"/>
                <a:gd name="connsiteX3" fmla="*/ 18614 w 20900"/>
                <a:gd name="connsiteY3" fmla="*/ 6858 h 13620"/>
                <a:gd name="connsiteX4" fmla="*/ 422 w 20900"/>
                <a:gd name="connsiteY4" fmla="*/ 13621 h 13620"/>
                <a:gd name="connsiteX5" fmla="*/ 2612 w 20900"/>
                <a:gd name="connsiteY5" fmla="*/ 4572 h 13620"/>
                <a:gd name="connsiteX6" fmla="*/ 2612 w 20900"/>
                <a:gd name="connsiteY6" fmla="*/ 4572 h 13620"/>
                <a:gd name="connsiteX7" fmla="*/ 14042 w 20900"/>
                <a:gd name="connsiteY7" fmla="*/ 0 h 13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0900" h="13620">
                  <a:moveTo>
                    <a:pt x="14042" y="0"/>
                  </a:moveTo>
                  <a:cubicBezTo>
                    <a:pt x="15566" y="762"/>
                    <a:pt x="17090" y="1524"/>
                    <a:pt x="18614" y="2286"/>
                  </a:cubicBezTo>
                  <a:cubicBezTo>
                    <a:pt x="19376" y="2286"/>
                    <a:pt x="20138" y="2286"/>
                    <a:pt x="20900" y="2286"/>
                  </a:cubicBezTo>
                  <a:cubicBezTo>
                    <a:pt x="20138" y="3810"/>
                    <a:pt x="19376" y="5334"/>
                    <a:pt x="18614" y="6858"/>
                  </a:cubicBezTo>
                  <a:cubicBezTo>
                    <a:pt x="11375" y="5334"/>
                    <a:pt x="5756" y="8953"/>
                    <a:pt x="422" y="13621"/>
                  </a:cubicBezTo>
                  <a:cubicBezTo>
                    <a:pt x="-1102" y="9334"/>
                    <a:pt x="1946" y="7334"/>
                    <a:pt x="2612" y="4572"/>
                  </a:cubicBezTo>
                  <a:lnTo>
                    <a:pt x="2612" y="4572"/>
                  </a:lnTo>
                  <a:cubicBezTo>
                    <a:pt x="4803" y="-1143"/>
                    <a:pt x="11471" y="4572"/>
                    <a:pt x="14042" y="0"/>
                  </a:cubicBezTo>
                  <a:close/>
                </a:path>
              </a:pathLst>
            </a:custGeom>
            <a:solidFill>
              <a:srgbClr val="F5B8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506" name="Freeform: Shape 153">
              <a:extLst>
                <a:ext uri="{FF2B5EF4-FFF2-40B4-BE49-F238E27FC236}">
                  <a16:creationId xmlns:a16="http://schemas.microsoft.com/office/drawing/2014/main" id="{CB7A3C0A-A3EB-1C22-0484-EFDCD410F205}"/>
                </a:ext>
              </a:extLst>
            </p:cNvPr>
            <p:cNvSpPr/>
            <p:nvPr/>
          </p:nvSpPr>
          <p:spPr>
            <a:xfrm>
              <a:off x="9258617" y="2095824"/>
              <a:ext cx="5520" cy="6928"/>
            </a:xfrm>
            <a:custGeom>
              <a:avLst/>
              <a:gdLst>
                <a:gd name="connsiteX0" fmla="*/ 871 w 5520"/>
                <a:gd name="connsiteY0" fmla="*/ 71 h 6928"/>
                <a:gd name="connsiteX1" fmla="*/ 3157 w 5520"/>
                <a:gd name="connsiteY1" fmla="*/ 6929 h 6928"/>
                <a:gd name="connsiteX2" fmla="*/ 871 w 5520"/>
                <a:gd name="connsiteY2" fmla="*/ 4643 h 6928"/>
                <a:gd name="connsiteX3" fmla="*/ 109 w 5520"/>
                <a:gd name="connsiteY3" fmla="*/ 3119 h 6928"/>
                <a:gd name="connsiteX4" fmla="*/ 871 w 5520"/>
                <a:gd name="connsiteY4" fmla="*/ 2357 h 6928"/>
                <a:gd name="connsiteX5" fmla="*/ 871 w 5520"/>
                <a:gd name="connsiteY5" fmla="*/ 71 h 6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520" h="6928">
                  <a:moveTo>
                    <a:pt x="871" y="71"/>
                  </a:moveTo>
                  <a:cubicBezTo>
                    <a:pt x="10872" y="-691"/>
                    <a:pt x="1347" y="4928"/>
                    <a:pt x="3157" y="6929"/>
                  </a:cubicBezTo>
                  <a:cubicBezTo>
                    <a:pt x="2395" y="6167"/>
                    <a:pt x="1633" y="5405"/>
                    <a:pt x="871" y="4643"/>
                  </a:cubicBezTo>
                  <a:cubicBezTo>
                    <a:pt x="109" y="4166"/>
                    <a:pt x="-177" y="3595"/>
                    <a:pt x="109" y="3119"/>
                  </a:cubicBezTo>
                  <a:cubicBezTo>
                    <a:pt x="394" y="2642"/>
                    <a:pt x="680" y="2357"/>
                    <a:pt x="871" y="2357"/>
                  </a:cubicBezTo>
                  <a:cubicBezTo>
                    <a:pt x="871" y="1595"/>
                    <a:pt x="871" y="833"/>
                    <a:pt x="871" y="71"/>
                  </a:cubicBezTo>
                  <a:close/>
                </a:path>
              </a:pathLst>
            </a:custGeom>
            <a:solidFill>
              <a:srgbClr val="EFAC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507" name="Freeform: Shape 154">
              <a:extLst>
                <a:ext uri="{FF2B5EF4-FFF2-40B4-BE49-F238E27FC236}">
                  <a16:creationId xmlns:a16="http://schemas.microsoft.com/office/drawing/2014/main" id="{4EF9D3C2-0956-9C80-CEFF-810338C27D91}"/>
                </a:ext>
              </a:extLst>
            </p:cNvPr>
            <p:cNvSpPr/>
            <p:nvPr/>
          </p:nvSpPr>
          <p:spPr>
            <a:xfrm>
              <a:off x="9254035" y="2098181"/>
              <a:ext cx="5452" cy="5333"/>
            </a:xfrm>
            <a:custGeom>
              <a:avLst/>
              <a:gdLst>
                <a:gd name="connsiteX0" fmla="*/ 5452 w 5452"/>
                <a:gd name="connsiteY0" fmla="*/ 0 h 5333"/>
                <a:gd name="connsiteX1" fmla="*/ 5452 w 5452"/>
                <a:gd name="connsiteY1" fmla="*/ 2286 h 5333"/>
                <a:gd name="connsiteX2" fmla="*/ 1356 w 5452"/>
                <a:gd name="connsiteY2" fmla="*/ 5334 h 5333"/>
                <a:gd name="connsiteX3" fmla="*/ 23 w 5452"/>
                <a:gd name="connsiteY3" fmla="*/ 2857 h 5333"/>
                <a:gd name="connsiteX4" fmla="*/ 5452 w 5452"/>
                <a:gd name="connsiteY4" fmla="*/ 0 h 5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452" h="5333">
                  <a:moveTo>
                    <a:pt x="5452" y="0"/>
                  </a:moveTo>
                  <a:cubicBezTo>
                    <a:pt x="5452" y="762"/>
                    <a:pt x="5452" y="1524"/>
                    <a:pt x="5452" y="2286"/>
                  </a:cubicBezTo>
                  <a:cubicBezTo>
                    <a:pt x="4119" y="3334"/>
                    <a:pt x="2690" y="4286"/>
                    <a:pt x="1356" y="5334"/>
                  </a:cubicBezTo>
                  <a:cubicBezTo>
                    <a:pt x="880" y="4477"/>
                    <a:pt x="-168" y="3429"/>
                    <a:pt x="23" y="2857"/>
                  </a:cubicBezTo>
                  <a:cubicBezTo>
                    <a:pt x="975" y="476"/>
                    <a:pt x="3166" y="95"/>
                    <a:pt x="5452" y="0"/>
                  </a:cubicBezTo>
                  <a:close/>
                </a:path>
              </a:pathLst>
            </a:custGeom>
            <a:solidFill>
              <a:srgbClr val="FBBA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508" name="Freeform: Shape 155">
              <a:extLst>
                <a:ext uri="{FF2B5EF4-FFF2-40B4-BE49-F238E27FC236}">
                  <a16:creationId xmlns:a16="http://schemas.microsoft.com/office/drawing/2014/main" id="{4C89CEEF-B533-03E7-174A-658E4713160D}"/>
                </a:ext>
              </a:extLst>
            </p:cNvPr>
            <p:cNvSpPr/>
            <p:nvPr/>
          </p:nvSpPr>
          <p:spPr>
            <a:xfrm>
              <a:off x="9227483" y="2098181"/>
              <a:ext cx="13715" cy="18287"/>
            </a:xfrm>
            <a:custGeom>
              <a:avLst/>
              <a:gdLst>
                <a:gd name="connsiteX0" fmla="*/ 13716 w 13715"/>
                <a:gd name="connsiteY0" fmla="*/ 13716 h 18287"/>
                <a:gd name="connsiteX1" fmla="*/ 2286 w 13715"/>
                <a:gd name="connsiteY1" fmla="*/ 18288 h 18287"/>
                <a:gd name="connsiteX2" fmla="*/ 0 w 13715"/>
                <a:gd name="connsiteY2" fmla="*/ 16002 h 18287"/>
                <a:gd name="connsiteX3" fmla="*/ 0 w 13715"/>
                <a:gd name="connsiteY3" fmla="*/ 2286 h 18287"/>
                <a:gd name="connsiteX4" fmla="*/ 6858 w 13715"/>
                <a:gd name="connsiteY4" fmla="*/ 0 h 18287"/>
                <a:gd name="connsiteX5" fmla="*/ 9144 w 13715"/>
                <a:gd name="connsiteY5" fmla="*/ 10001 h 18287"/>
                <a:gd name="connsiteX6" fmla="*/ 8382 w 13715"/>
                <a:gd name="connsiteY6" fmla="*/ 12573 h 18287"/>
                <a:gd name="connsiteX7" fmla="*/ 13716 w 13715"/>
                <a:gd name="connsiteY7" fmla="*/ 13716 h 18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715" h="18287">
                  <a:moveTo>
                    <a:pt x="13716" y="13716"/>
                  </a:moveTo>
                  <a:cubicBezTo>
                    <a:pt x="12764" y="22479"/>
                    <a:pt x="5239" y="14573"/>
                    <a:pt x="2286" y="18288"/>
                  </a:cubicBezTo>
                  <a:cubicBezTo>
                    <a:pt x="1524" y="17526"/>
                    <a:pt x="762" y="16764"/>
                    <a:pt x="0" y="16002"/>
                  </a:cubicBezTo>
                  <a:cubicBezTo>
                    <a:pt x="2858" y="11430"/>
                    <a:pt x="2858" y="6858"/>
                    <a:pt x="0" y="2286"/>
                  </a:cubicBezTo>
                  <a:cubicBezTo>
                    <a:pt x="2286" y="1524"/>
                    <a:pt x="4572" y="762"/>
                    <a:pt x="6858" y="0"/>
                  </a:cubicBezTo>
                  <a:cubicBezTo>
                    <a:pt x="15240" y="5048"/>
                    <a:pt x="15240" y="5143"/>
                    <a:pt x="9144" y="10001"/>
                  </a:cubicBezTo>
                  <a:cubicBezTo>
                    <a:pt x="8096" y="10858"/>
                    <a:pt x="7525" y="12097"/>
                    <a:pt x="8382" y="12573"/>
                  </a:cubicBezTo>
                  <a:cubicBezTo>
                    <a:pt x="9906" y="13335"/>
                    <a:pt x="11906" y="13335"/>
                    <a:pt x="13716" y="13716"/>
                  </a:cubicBezTo>
                  <a:close/>
                </a:path>
              </a:pathLst>
            </a:custGeom>
            <a:solidFill>
              <a:srgbClr val="FCC4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</p:grpSp>
      <p:sp>
        <p:nvSpPr>
          <p:cNvPr id="509" name="Graphic 19325">
            <a:extLst>
              <a:ext uri="{FF2B5EF4-FFF2-40B4-BE49-F238E27FC236}">
                <a16:creationId xmlns:a16="http://schemas.microsoft.com/office/drawing/2014/main" id="{81D0142D-EF6A-5C8E-A6FF-E31D44E3CFD0}"/>
              </a:ext>
            </a:extLst>
          </p:cNvPr>
          <p:cNvSpPr/>
          <p:nvPr/>
        </p:nvSpPr>
        <p:spPr>
          <a:xfrm>
            <a:off x="9779142" y="354972"/>
            <a:ext cx="450166" cy="401523"/>
          </a:xfrm>
          <a:custGeom>
            <a:avLst/>
            <a:gdLst>
              <a:gd name="connsiteX0" fmla="*/ 146880 w 205159"/>
              <a:gd name="connsiteY0" fmla="*/ 9822 h 208179"/>
              <a:gd name="connsiteX1" fmla="*/ 148976 w 205159"/>
              <a:gd name="connsiteY1" fmla="*/ 64971 h 208179"/>
              <a:gd name="connsiteX2" fmla="*/ 153738 w 205159"/>
              <a:gd name="connsiteY2" fmla="*/ 73163 h 208179"/>
              <a:gd name="connsiteX3" fmla="*/ 200411 w 205159"/>
              <a:gd name="connsiteY3" fmla="*/ 102690 h 208179"/>
              <a:gd name="connsiteX4" fmla="*/ 198506 w 205159"/>
              <a:gd name="connsiteY4" fmla="*/ 120883 h 208179"/>
              <a:gd name="connsiteX5" fmla="*/ 146690 w 205159"/>
              <a:gd name="connsiteY5" fmla="*/ 139933 h 208179"/>
              <a:gd name="connsiteX6" fmla="*/ 140308 w 205159"/>
              <a:gd name="connsiteY6" fmla="*/ 146982 h 208179"/>
              <a:gd name="connsiteX7" fmla="*/ 126687 w 205159"/>
              <a:gd name="connsiteY7" fmla="*/ 200512 h 208179"/>
              <a:gd name="connsiteX8" fmla="*/ 108780 w 205159"/>
              <a:gd name="connsiteY8" fmla="*/ 204322 h 208179"/>
              <a:gd name="connsiteX9" fmla="*/ 74586 w 205159"/>
              <a:gd name="connsiteY9" fmla="*/ 160888 h 208179"/>
              <a:gd name="connsiteX10" fmla="*/ 65918 w 205159"/>
              <a:gd name="connsiteY10" fmla="*/ 156983 h 208179"/>
              <a:gd name="connsiteX11" fmla="*/ 10863 w 205159"/>
              <a:gd name="connsiteY11" fmla="*/ 160507 h 208179"/>
              <a:gd name="connsiteX12" fmla="*/ 1719 w 205159"/>
              <a:gd name="connsiteY12" fmla="*/ 144696 h 208179"/>
              <a:gd name="connsiteX13" fmla="*/ 32390 w 205159"/>
              <a:gd name="connsiteY13" fmla="*/ 98785 h 208179"/>
              <a:gd name="connsiteX14" fmla="*/ 33438 w 205159"/>
              <a:gd name="connsiteY14" fmla="*/ 89355 h 208179"/>
              <a:gd name="connsiteX15" fmla="*/ 13054 w 205159"/>
              <a:gd name="connsiteY15" fmla="*/ 38111 h 208179"/>
              <a:gd name="connsiteX16" fmla="*/ 25341 w 205159"/>
              <a:gd name="connsiteY16" fmla="*/ 24585 h 208179"/>
              <a:gd name="connsiteX17" fmla="*/ 78491 w 205159"/>
              <a:gd name="connsiteY17" fmla="*/ 39635 h 208179"/>
              <a:gd name="connsiteX18" fmla="*/ 87730 w 205159"/>
              <a:gd name="connsiteY18" fmla="*/ 37635 h 208179"/>
              <a:gd name="connsiteX19" fmla="*/ 130212 w 205159"/>
              <a:gd name="connsiteY19" fmla="*/ 2392 h 208179"/>
              <a:gd name="connsiteX20" fmla="*/ 146880 w 205159"/>
              <a:gd name="connsiteY20" fmla="*/ 9822 h 2081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205159" h="208179">
                <a:moveTo>
                  <a:pt x="146880" y="9822"/>
                </a:moveTo>
                <a:lnTo>
                  <a:pt x="148976" y="64971"/>
                </a:lnTo>
                <a:cubicBezTo>
                  <a:pt x="149071" y="68305"/>
                  <a:pt x="150881" y="71353"/>
                  <a:pt x="153738" y="73163"/>
                </a:cubicBezTo>
                <a:lnTo>
                  <a:pt x="200411" y="102690"/>
                </a:lnTo>
                <a:cubicBezTo>
                  <a:pt x="207555" y="107167"/>
                  <a:pt x="206412" y="117930"/>
                  <a:pt x="198506" y="120883"/>
                </a:cubicBezTo>
                <a:lnTo>
                  <a:pt x="146690" y="139933"/>
                </a:lnTo>
                <a:cubicBezTo>
                  <a:pt x="143547" y="141076"/>
                  <a:pt x="141165" y="143743"/>
                  <a:pt x="140308" y="146982"/>
                </a:cubicBezTo>
                <a:lnTo>
                  <a:pt x="126687" y="200512"/>
                </a:lnTo>
                <a:cubicBezTo>
                  <a:pt x="124592" y="208704"/>
                  <a:pt x="114019" y="210894"/>
                  <a:pt x="108780" y="204322"/>
                </a:cubicBezTo>
                <a:lnTo>
                  <a:pt x="74586" y="160888"/>
                </a:lnTo>
                <a:cubicBezTo>
                  <a:pt x="72490" y="158221"/>
                  <a:pt x="69252" y="156792"/>
                  <a:pt x="65918" y="156983"/>
                </a:cubicBezTo>
                <a:lnTo>
                  <a:pt x="10863" y="160507"/>
                </a:lnTo>
                <a:cubicBezTo>
                  <a:pt x="2481" y="161079"/>
                  <a:pt x="-2948" y="151649"/>
                  <a:pt x="1719" y="144696"/>
                </a:cubicBezTo>
                <a:lnTo>
                  <a:pt x="32390" y="98785"/>
                </a:lnTo>
                <a:cubicBezTo>
                  <a:pt x="34295" y="96023"/>
                  <a:pt x="34676" y="92499"/>
                  <a:pt x="33438" y="89355"/>
                </a:cubicBezTo>
                <a:lnTo>
                  <a:pt x="13054" y="38111"/>
                </a:lnTo>
                <a:cubicBezTo>
                  <a:pt x="9911" y="30300"/>
                  <a:pt x="17150" y="22299"/>
                  <a:pt x="25341" y="24585"/>
                </a:cubicBezTo>
                <a:lnTo>
                  <a:pt x="78491" y="39635"/>
                </a:lnTo>
                <a:cubicBezTo>
                  <a:pt x="81729" y="40587"/>
                  <a:pt x="85158" y="39825"/>
                  <a:pt x="87730" y="37635"/>
                </a:cubicBezTo>
                <a:lnTo>
                  <a:pt x="130212" y="2392"/>
                </a:lnTo>
                <a:cubicBezTo>
                  <a:pt x="136689" y="-3037"/>
                  <a:pt x="146595" y="1344"/>
                  <a:pt x="146880" y="9822"/>
                </a:cubicBezTo>
                <a:close/>
              </a:path>
            </a:pathLst>
          </a:custGeom>
          <a:solidFill>
            <a:srgbClr val="EDB863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th-TH" sz="2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Cordia New" panose="020B0304020202020204" pitchFamily="34" charset="-34"/>
            </a:endParaRPr>
          </a:p>
        </p:txBody>
      </p:sp>
      <p:sp>
        <p:nvSpPr>
          <p:cNvPr id="510" name="Graphic 19325">
            <a:extLst>
              <a:ext uri="{FF2B5EF4-FFF2-40B4-BE49-F238E27FC236}">
                <a16:creationId xmlns:a16="http://schemas.microsoft.com/office/drawing/2014/main" id="{4627CC81-A60D-4B91-B492-2C8EC3445337}"/>
              </a:ext>
            </a:extLst>
          </p:cNvPr>
          <p:cNvSpPr/>
          <p:nvPr/>
        </p:nvSpPr>
        <p:spPr>
          <a:xfrm>
            <a:off x="6088790" y="5120193"/>
            <a:ext cx="250981" cy="263730"/>
          </a:xfrm>
          <a:custGeom>
            <a:avLst/>
            <a:gdLst>
              <a:gd name="connsiteX0" fmla="*/ 146880 w 205159"/>
              <a:gd name="connsiteY0" fmla="*/ 9822 h 208179"/>
              <a:gd name="connsiteX1" fmla="*/ 148976 w 205159"/>
              <a:gd name="connsiteY1" fmla="*/ 64971 h 208179"/>
              <a:gd name="connsiteX2" fmla="*/ 153738 w 205159"/>
              <a:gd name="connsiteY2" fmla="*/ 73163 h 208179"/>
              <a:gd name="connsiteX3" fmla="*/ 200411 w 205159"/>
              <a:gd name="connsiteY3" fmla="*/ 102690 h 208179"/>
              <a:gd name="connsiteX4" fmla="*/ 198506 w 205159"/>
              <a:gd name="connsiteY4" fmla="*/ 120883 h 208179"/>
              <a:gd name="connsiteX5" fmla="*/ 146690 w 205159"/>
              <a:gd name="connsiteY5" fmla="*/ 139933 h 208179"/>
              <a:gd name="connsiteX6" fmla="*/ 140308 w 205159"/>
              <a:gd name="connsiteY6" fmla="*/ 146982 h 208179"/>
              <a:gd name="connsiteX7" fmla="*/ 126687 w 205159"/>
              <a:gd name="connsiteY7" fmla="*/ 200512 h 208179"/>
              <a:gd name="connsiteX8" fmla="*/ 108780 w 205159"/>
              <a:gd name="connsiteY8" fmla="*/ 204322 h 208179"/>
              <a:gd name="connsiteX9" fmla="*/ 74586 w 205159"/>
              <a:gd name="connsiteY9" fmla="*/ 160888 h 208179"/>
              <a:gd name="connsiteX10" fmla="*/ 65918 w 205159"/>
              <a:gd name="connsiteY10" fmla="*/ 156983 h 208179"/>
              <a:gd name="connsiteX11" fmla="*/ 10863 w 205159"/>
              <a:gd name="connsiteY11" fmla="*/ 160507 h 208179"/>
              <a:gd name="connsiteX12" fmla="*/ 1719 w 205159"/>
              <a:gd name="connsiteY12" fmla="*/ 144696 h 208179"/>
              <a:gd name="connsiteX13" fmla="*/ 32390 w 205159"/>
              <a:gd name="connsiteY13" fmla="*/ 98785 h 208179"/>
              <a:gd name="connsiteX14" fmla="*/ 33438 w 205159"/>
              <a:gd name="connsiteY14" fmla="*/ 89355 h 208179"/>
              <a:gd name="connsiteX15" fmla="*/ 13054 w 205159"/>
              <a:gd name="connsiteY15" fmla="*/ 38111 h 208179"/>
              <a:gd name="connsiteX16" fmla="*/ 25341 w 205159"/>
              <a:gd name="connsiteY16" fmla="*/ 24585 h 208179"/>
              <a:gd name="connsiteX17" fmla="*/ 78491 w 205159"/>
              <a:gd name="connsiteY17" fmla="*/ 39635 h 208179"/>
              <a:gd name="connsiteX18" fmla="*/ 87730 w 205159"/>
              <a:gd name="connsiteY18" fmla="*/ 37635 h 208179"/>
              <a:gd name="connsiteX19" fmla="*/ 130212 w 205159"/>
              <a:gd name="connsiteY19" fmla="*/ 2392 h 208179"/>
              <a:gd name="connsiteX20" fmla="*/ 146880 w 205159"/>
              <a:gd name="connsiteY20" fmla="*/ 9822 h 2081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205159" h="208179">
                <a:moveTo>
                  <a:pt x="146880" y="9822"/>
                </a:moveTo>
                <a:lnTo>
                  <a:pt x="148976" y="64971"/>
                </a:lnTo>
                <a:cubicBezTo>
                  <a:pt x="149071" y="68305"/>
                  <a:pt x="150881" y="71353"/>
                  <a:pt x="153738" y="73163"/>
                </a:cubicBezTo>
                <a:lnTo>
                  <a:pt x="200411" y="102690"/>
                </a:lnTo>
                <a:cubicBezTo>
                  <a:pt x="207555" y="107167"/>
                  <a:pt x="206412" y="117930"/>
                  <a:pt x="198506" y="120883"/>
                </a:cubicBezTo>
                <a:lnTo>
                  <a:pt x="146690" y="139933"/>
                </a:lnTo>
                <a:cubicBezTo>
                  <a:pt x="143547" y="141076"/>
                  <a:pt x="141165" y="143743"/>
                  <a:pt x="140308" y="146982"/>
                </a:cubicBezTo>
                <a:lnTo>
                  <a:pt x="126687" y="200512"/>
                </a:lnTo>
                <a:cubicBezTo>
                  <a:pt x="124592" y="208704"/>
                  <a:pt x="114019" y="210894"/>
                  <a:pt x="108780" y="204322"/>
                </a:cubicBezTo>
                <a:lnTo>
                  <a:pt x="74586" y="160888"/>
                </a:lnTo>
                <a:cubicBezTo>
                  <a:pt x="72490" y="158221"/>
                  <a:pt x="69252" y="156792"/>
                  <a:pt x="65918" y="156983"/>
                </a:cubicBezTo>
                <a:lnTo>
                  <a:pt x="10863" y="160507"/>
                </a:lnTo>
                <a:cubicBezTo>
                  <a:pt x="2481" y="161079"/>
                  <a:pt x="-2948" y="151649"/>
                  <a:pt x="1719" y="144696"/>
                </a:cubicBezTo>
                <a:lnTo>
                  <a:pt x="32390" y="98785"/>
                </a:lnTo>
                <a:cubicBezTo>
                  <a:pt x="34295" y="96023"/>
                  <a:pt x="34676" y="92499"/>
                  <a:pt x="33438" y="89355"/>
                </a:cubicBezTo>
                <a:lnTo>
                  <a:pt x="13054" y="38111"/>
                </a:lnTo>
                <a:cubicBezTo>
                  <a:pt x="9911" y="30300"/>
                  <a:pt x="17150" y="22299"/>
                  <a:pt x="25341" y="24585"/>
                </a:cubicBezTo>
                <a:lnTo>
                  <a:pt x="78491" y="39635"/>
                </a:lnTo>
                <a:cubicBezTo>
                  <a:pt x="81729" y="40587"/>
                  <a:pt x="85158" y="39825"/>
                  <a:pt x="87730" y="37635"/>
                </a:cubicBezTo>
                <a:lnTo>
                  <a:pt x="130212" y="2392"/>
                </a:lnTo>
                <a:cubicBezTo>
                  <a:pt x="136689" y="-3037"/>
                  <a:pt x="146595" y="1344"/>
                  <a:pt x="146880" y="9822"/>
                </a:cubicBezTo>
                <a:close/>
              </a:path>
            </a:pathLst>
          </a:custGeom>
          <a:solidFill>
            <a:srgbClr val="EDB863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th-TH" sz="2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Cordia New" panose="020B0304020202020204" pitchFamily="34" charset="-34"/>
            </a:endParaRPr>
          </a:p>
        </p:txBody>
      </p:sp>
      <p:sp>
        <p:nvSpPr>
          <p:cNvPr id="511" name="Graphic 19325">
            <a:extLst>
              <a:ext uri="{FF2B5EF4-FFF2-40B4-BE49-F238E27FC236}">
                <a16:creationId xmlns:a16="http://schemas.microsoft.com/office/drawing/2014/main" id="{D9B97C4D-5D1F-6B8D-0C04-F65830658345}"/>
              </a:ext>
            </a:extLst>
          </p:cNvPr>
          <p:cNvSpPr/>
          <p:nvPr/>
        </p:nvSpPr>
        <p:spPr>
          <a:xfrm>
            <a:off x="885565" y="4529901"/>
            <a:ext cx="426511" cy="380424"/>
          </a:xfrm>
          <a:custGeom>
            <a:avLst/>
            <a:gdLst>
              <a:gd name="connsiteX0" fmla="*/ 146880 w 205159"/>
              <a:gd name="connsiteY0" fmla="*/ 9822 h 208179"/>
              <a:gd name="connsiteX1" fmla="*/ 148976 w 205159"/>
              <a:gd name="connsiteY1" fmla="*/ 64971 h 208179"/>
              <a:gd name="connsiteX2" fmla="*/ 153738 w 205159"/>
              <a:gd name="connsiteY2" fmla="*/ 73163 h 208179"/>
              <a:gd name="connsiteX3" fmla="*/ 200411 w 205159"/>
              <a:gd name="connsiteY3" fmla="*/ 102690 h 208179"/>
              <a:gd name="connsiteX4" fmla="*/ 198506 w 205159"/>
              <a:gd name="connsiteY4" fmla="*/ 120883 h 208179"/>
              <a:gd name="connsiteX5" fmla="*/ 146690 w 205159"/>
              <a:gd name="connsiteY5" fmla="*/ 139933 h 208179"/>
              <a:gd name="connsiteX6" fmla="*/ 140308 w 205159"/>
              <a:gd name="connsiteY6" fmla="*/ 146982 h 208179"/>
              <a:gd name="connsiteX7" fmla="*/ 126687 w 205159"/>
              <a:gd name="connsiteY7" fmla="*/ 200512 h 208179"/>
              <a:gd name="connsiteX8" fmla="*/ 108780 w 205159"/>
              <a:gd name="connsiteY8" fmla="*/ 204322 h 208179"/>
              <a:gd name="connsiteX9" fmla="*/ 74586 w 205159"/>
              <a:gd name="connsiteY9" fmla="*/ 160888 h 208179"/>
              <a:gd name="connsiteX10" fmla="*/ 65918 w 205159"/>
              <a:gd name="connsiteY10" fmla="*/ 156983 h 208179"/>
              <a:gd name="connsiteX11" fmla="*/ 10863 w 205159"/>
              <a:gd name="connsiteY11" fmla="*/ 160507 h 208179"/>
              <a:gd name="connsiteX12" fmla="*/ 1719 w 205159"/>
              <a:gd name="connsiteY12" fmla="*/ 144696 h 208179"/>
              <a:gd name="connsiteX13" fmla="*/ 32390 w 205159"/>
              <a:gd name="connsiteY13" fmla="*/ 98785 h 208179"/>
              <a:gd name="connsiteX14" fmla="*/ 33438 w 205159"/>
              <a:gd name="connsiteY14" fmla="*/ 89355 h 208179"/>
              <a:gd name="connsiteX15" fmla="*/ 13054 w 205159"/>
              <a:gd name="connsiteY15" fmla="*/ 38111 h 208179"/>
              <a:gd name="connsiteX16" fmla="*/ 25341 w 205159"/>
              <a:gd name="connsiteY16" fmla="*/ 24585 h 208179"/>
              <a:gd name="connsiteX17" fmla="*/ 78491 w 205159"/>
              <a:gd name="connsiteY17" fmla="*/ 39635 h 208179"/>
              <a:gd name="connsiteX18" fmla="*/ 87730 w 205159"/>
              <a:gd name="connsiteY18" fmla="*/ 37635 h 208179"/>
              <a:gd name="connsiteX19" fmla="*/ 130212 w 205159"/>
              <a:gd name="connsiteY19" fmla="*/ 2392 h 208179"/>
              <a:gd name="connsiteX20" fmla="*/ 146880 w 205159"/>
              <a:gd name="connsiteY20" fmla="*/ 9822 h 2081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205159" h="208179">
                <a:moveTo>
                  <a:pt x="146880" y="9822"/>
                </a:moveTo>
                <a:lnTo>
                  <a:pt x="148976" y="64971"/>
                </a:lnTo>
                <a:cubicBezTo>
                  <a:pt x="149071" y="68305"/>
                  <a:pt x="150881" y="71353"/>
                  <a:pt x="153738" y="73163"/>
                </a:cubicBezTo>
                <a:lnTo>
                  <a:pt x="200411" y="102690"/>
                </a:lnTo>
                <a:cubicBezTo>
                  <a:pt x="207555" y="107167"/>
                  <a:pt x="206412" y="117930"/>
                  <a:pt x="198506" y="120883"/>
                </a:cubicBezTo>
                <a:lnTo>
                  <a:pt x="146690" y="139933"/>
                </a:lnTo>
                <a:cubicBezTo>
                  <a:pt x="143547" y="141076"/>
                  <a:pt x="141165" y="143743"/>
                  <a:pt x="140308" y="146982"/>
                </a:cubicBezTo>
                <a:lnTo>
                  <a:pt x="126687" y="200512"/>
                </a:lnTo>
                <a:cubicBezTo>
                  <a:pt x="124592" y="208704"/>
                  <a:pt x="114019" y="210894"/>
                  <a:pt x="108780" y="204322"/>
                </a:cubicBezTo>
                <a:lnTo>
                  <a:pt x="74586" y="160888"/>
                </a:lnTo>
                <a:cubicBezTo>
                  <a:pt x="72490" y="158221"/>
                  <a:pt x="69252" y="156792"/>
                  <a:pt x="65918" y="156983"/>
                </a:cubicBezTo>
                <a:lnTo>
                  <a:pt x="10863" y="160507"/>
                </a:lnTo>
                <a:cubicBezTo>
                  <a:pt x="2481" y="161079"/>
                  <a:pt x="-2948" y="151649"/>
                  <a:pt x="1719" y="144696"/>
                </a:cubicBezTo>
                <a:lnTo>
                  <a:pt x="32390" y="98785"/>
                </a:lnTo>
                <a:cubicBezTo>
                  <a:pt x="34295" y="96023"/>
                  <a:pt x="34676" y="92499"/>
                  <a:pt x="33438" y="89355"/>
                </a:cubicBezTo>
                <a:lnTo>
                  <a:pt x="13054" y="38111"/>
                </a:lnTo>
                <a:cubicBezTo>
                  <a:pt x="9911" y="30300"/>
                  <a:pt x="17150" y="22299"/>
                  <a:pt x="25341" y="24585"/>
                </a:cubicBezTo>
                <a:lnTo>
                  <a:pt x="78491" y="39635"/>
                </a:lnTo>
                <a:cubicBezTo>
                  <a:pt x="81729" y="40587"/>
                  <a:pt x="85158" y="39825"/>
                  <a:pt x="87730" y="37635"/>
                </a:cubicBezTo>
                <a:lnTo>
                  <a:pt x="130212" y="2392"/>
                </a:lnTo>
                <a:cubicBezTo>
                  <a:pt x="136689" y="-3037"/>
                  <a:pt x="146595" y="1344"/>
                  <a:pt x="146880" y="9822"/>
                </a:cubicBezTo>
                <a:close/>
              </a:path>
            </a:pathLst>
          </a:custGeom>
          <a:solidFill>
            <a:srgbClr val="EDB863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th-TH" sz="2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Cordia New" panose="020B0304020202020204" pitchFamily="34" charset="-34"/>
            </a:endParaRPr>
          </a:p>
        </p:txBody>
      </p:sp>
      <p:sp>
        <p:nvSpPr>
          <p:cNvPr id="512" name="Graphic 19325">
            <a:extLst>
              <a:ext uri="{FF2B5EF4-FFF2-40B4-BE49-F238E27FC236}">
                <a16:creationId xmlns:a16="http://schemas.microsoft.com/office/drawing/2014/main" id="{7DC1B6CD-E8B4-4E44-8F22-AD47BDAE21CD}"/>
              </a:ext>
            </a:extLst>
          </p:cNvPr>
          <p:cNvSpPr/>
          <p:nvPr/>
        </p:nvSpPr>
        <p:spPr>
          <a:xfrm>
            <a:off x="11327020" y="2469440"/>
            <a:ext cx="426511" cy="380424"/>
          </a:xfrm>
          <a:custGeom>
            <a:avLst/>
            <a:gdLst>
              <a:gd name="connsiteX0" fmla="*/ 146880 w 205159"/>
              <a:gd name="connsiteY0" fmla="*/ 9822 h 208179"/>
              <a:gd name="connsiteX1" fmla="*/ 148976 w 205159"/>
              <a:gd name="connsiteY1" fmla="*/ 64971 h 208179"/>
              <a:gd name="connsiteX2" fmla="*/ 153738 w 205159"/>
              <a:gd name="connsiteY2" fmla="*/ 73163 h 208179"/>
              <a:gd name="connsiteX3" fmla="*/ 200411 w 205159"/>
              <a:gd name="connsiteY3" fmla="*/ 102690 h 208179"/>
              <a:gd name="connsiteX4" fmla="*/ 198506 w 205159"/>
              <a:gd name="connsiteY4" fmla="*/ 120883 h 208179"/>
              <a:gd name="connsiteX5" fmla="*/ 146690 w 205159"/>
              <a:gd name="connsiteY5" fmla="*/ 139933 h 208179"/>
              <a:gd name="connsiteX6" fmla="*/ 140308 w 205159"/>
              <a:gd name="connsiteY6" fmla="*/ 146982 h 208179"/>
              <a:gd name="connsiteX7" fmla="*/ 126687 w 205159"/>
              <a:gd name="connsiteY7" fmla="*/ 200512 h 208179"/>
              <a:gd name="connsiteX8" fmla="*/ 108780 w 205159"/>
              <a:gd name="connsiteY8" fmla="*/ 204322 h 208179"/>
              <a:gd name="connsiteX9" fmla="*/ 74586 w 205159"/>
              <a:gd name="connsiteY9" fmla="*/ 160888 h 208179"/>
              <a:gd name="connsiteX10" fmla="*/ 65918 w 205159"/>
              <a:gd name="connsiteY10" fmla="*/ 156983 h 208179"/>
              <a:gd name="connsiteX11" fmla="*/ 10863 w 205159"/>
              <a:gd name="connsiteY11" fmla="*/ 160507 h 208179"/>
              <a:gd name="connsiteX12" fmla="*/ 1719 w 205159"/>
              <a:gd name="connsiteY12" fmla="*/ 144696 h 208179"/>
              <a:gd name="connsiteX13" fmla="*/ 32390 w 205159"/>
              <a:gd name="connsiteY13" fmla="*/ 98785 h 208179"/>
              <a:gd name="connsiteX14" fmla="*/ 33438 w 205159"/>
              <a:gd name="connsiteY14" fmla="*/ 89355 h 208179"/>
              <a:gd name="connsiteX15" fmla="*/ 13054 w 205159"/>
              <a:gd name="connsiteY15" fmla="*/ 38111 h 208179"/>
              <a:gd name="connsiteX16" fmla="*/ 25341 w 205159"/>
              <a:gd name="connsiteY16" fmla="*/ 24585 h 208179"/>
              <a:gd name="connsiteX17" fmla="*/ 78491 w 205159"/>
              <a:gd name="connsiteY17" fmla="*/ 39635 h 208179"/>
              <a:gd name="connsiteX18" fmla="*/ 87730 w 205159"/>
              <a:gd name="connsiteY18" fmla="*/ 37635 h 208179"/>
              <a:gd name="connsiteX19" fmla="*/ 130212 w 205159"/>
              <a:gd name="connsiteY19" fmla="*/ 2392 h 208179"/>
              <a:gd name="connsiteX20" fmla="*/ 146880 w 205159"/>
              <a:gd name="connsiteY20" fmla="*/ 9822 h 2081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205159" h="208179">
                <a:moveTo>
                  <a:pt x="146880" y="9822"/>
                </a:moveTo>
                <a:lnTo>
                  <a:pt x="148976" y="64971"/>
                </a:lnTo>
                <a:cubicBezTo>
                  <a:pt x="149071" y="68305"/>
                  <a:pt x="150881" y="71353"/>
                  <a:pt x="153738" y="73163"/>
                </a:cubicBezTo>
                <a:lnTo>
                  <a:pt x="200411" y="102690"/>
                </a:lnTo>
                <a:cubicBezTo>
                  <a:pt x="207555" y="107167"/>
                  <a:pt x="206412" y="117930"/>
                  <a:pt x="198506" y="120883"/>
                </a:cubicBezTo>
                <a:lnTo>
                  <a:pt x="146690" y="139933"/>
                </a:lnTo>
                <a:cubicBezTo>
                  <a:pt x="143547" y="141076"/>
                  <a:pt x="141165" y="143743"/>
                  <a:pt x="140308" y="146982"/>
                </a:cubicBezTo>
                <a:lnTo>
                  <a:pt x="126687" y="200512"/>
                </a:lnTo>
                <a:cubicBezTo>
                  <a:pt x="124592" y="208704"/>
                  <a:pt x="114019" y="210894"/>
                  <a:pt x="108780" y="204322"/>
                </a:cubicBezTo>
                <a:lnTo>
                  <a:pt x="74586" y="160888"/>
                </a:lnTo>
                <a:cubicBezTo>
                  <a:pt x="72490" y="158221"/>
                  <a:pt x="69252" y="156792"/>
                  <a:pt x="65918" y="156983"/>
                </a:cubicBezTo>
                <a:lnTo>
                  <a:pt x="10863" y="160507"/>
                </a:lnTo>
                <a:cubicBezTo>
                  <a:pt x="2481" y="161079"/>
                  <a:pt x="-2948" y="151649"/>
                  <a:pt x="1719" y="144696"/>
                </a:cubicBezTo>
                <a:lnTo>
                  <a:pt x="32390" y="98785"/>
                </a:lnTo>
                <a:cubicBezTo>
                  <a:pt x="34295" y="96023"/>
                  <a:pt x="34676" y="92499"/>
                  <a:pt x="33438" y="89355"/>
                </a:cubicBezTo>
                <a:lnTo>
                  <a:pt x="13054" y="38111"/>
                </a:lnTo>
                <a:cubicBezTo>
                  <a:pt x="9911" y="30300"/>
                  <a:pt x="17150" y="22299"/>
                  <a:pt x="25341" y="24585"/>
                </a:cubicBezTo>
                <a:lnTo>
                  <a:pt x="78491" y="39635"/>
                </a:lnTo>
                <a:cubicBezTo>
                  <a:pt x="81729" y="40587"/>
                  <a:pt x="85158" y="39825"/>
                  <a:pt x="87730" y="37635"/>
                </a:cubicBezTo>
                <a:lnTo>
                  <a:pt x="130212" y="2392"/>
                </a:lnTo>
                <a:cubicBezTo>
                  <a:pt x="136689" y="-3037"/>
                  <a:pt x="146595" y="1344"/>
                  <a:pt x="146880" y="9822"/>
                </a:cubicBezTo>
                <a:close/>
              </a:path>
            </a:pathLst>
          </a:custGeom>
          <a:solidFill>
            <a:srgbClr val="EDB863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th-TH" sz="2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Cordia New" panose="020B0304020202020204" pitchFamily="34" charset="-34"/>
            </a:endParaRPr>
          </a:p>
        </p:txBody>
      </p:sp>
      <p:grpSp>
        <p:nvGrpSpPr>
          <p:cNvPr id="514" name="Graphic 44232">
            <a:extLst>
              <a:ext uri="{FF2B5EF4-FFF2-40B4-BE49-F238E27FC236}">
                <a16:creationId xmlns:a16="http://schemas.microsoft.com/office/drawing/2014/main" id="{B099107A-5527-A9C4-3DB5-8AE70CEE582E}"/>
              </a:ext>
            </a:extLst>
          </p:cNvPr>
          <p:cNvGrpSpPr/>
          <p:nvPr/>
        </p:nvGrpSpPr>
        <p:grpSpPr>
          <a:xfrm rot="446739">
            <a:off x="5766719" y="5368402"/>
            <a:ext cx="2838159" cy="2615945"/>
            <a:chOff x="696549" y="4578468"/>
            <a:chExt cx="854163" cy="810703"/>
          </a:xfrm>
        </p:grpSpPr>
        <p:grpSp>
          <p:nvGrpSpPr>
            <p:cNvPr id="515" name="Graphic 44232">
              <a:extLst>
                <a:ext uri="{FF2B5EF4-FFF2-40B4-BE49-F238E27FC236}">
                  <a16:creationId xmlns:a16="http://schemas.microsoft.com/office/drawing/2014/main" id="{07D62AFB-F5FE-A7B1-5611-8CC8FBAFE613}"/>
                </a:ext>
              </a:extLst>
            </p:cNvPr>
            <p:cNvGrpSpPr/>
            <p:nvPr/>
          </p:nvGrpSpPr>
          <p:grpSpPr>
            <a:xfrm>
              <a:off x="719218" y="4625163"/>
              <a:ext cx="831493" cy="764007"/>
              <a:chOff x="719218" y="4625163"/>
              <a:chExt cx="831493" cy="764007"/>
            </a:xfrm>
            <a:solidFill>
              <a:srgbClr val="F4C63C"/>
            </a:solidFill>
          </p:grpSpPr>
          <p:sp>
            <p:nvSpPr>
              <p:cNvPr id="529" name="Freeform: Shape 44235">
                <a:extLst>
                  <a:ext uri="{FF2B5EF4-FFF2-40B4-BE49-F238E27FC236}">
                    <a16:creationId xmlns:a16="http://schemas.microsoft.com/office/drawing/2014/main" id="{B4C2B282-E566-EC28-9A71-C255A351FBC0}"/>
                  </a:ext>
                </a:extLst>
              </p:cNvPr>
              <p:cNvSpPr/>
              <p:nvPr/>
            </p:nvSpPr>
            <p:spPr>
              <a:xfrm>
                <a:off x="719218" y="4631187"/>
                <a:ext cx="808951" cy="757983"/>
              </a:xfrm>
              <a:custGeom>
                <a:avLst/>
                <a:gdLst>
                  <a:gd name="connsiteX0" fmla="*/ 246468 w 808951"/>
                  <a:gd name="connsiteY0" fmla="*/ 11564 h 757983"/>
                  <a:gd name="connsiteX1" fmla="*/ 283997 w 808951"/>
                  <a:gd name="connsiteY1" fmla="*/ 4420 h 757983"/>
                  <a:gd name="connsiteX2" fmla="*/ 518598 w 808951"/>
                  <a:gd name="connsiteY2" fmla="*/ 155106 h 757983"/>
                  <a:gd name="connsiteX3" fmla="*/ 519741 w 808951"/>
                  <a:gd name="connsiteY3" fmla="*/ 153582 h 757983"/>
                  <a:gd name="connsiteX4" fmla="*/ 547458 w 808951"/>
                  <a:gd name="connsiteY4" fmla="*/ 173680 h 757983"/>
                  <a:gd name="connsiteX5" fmla="*/ 548982 w 808951"/>
                  <a:gd name="connsiteY5" fmla="*/ 174823 h 757983"/>
                  <a:gd name="connsiteX6" fmla="*/ 549363 w 808951"/>
                  <a:gd name="connsiteY6" fmla="*/ 175108 h 757983"/>
                  <a:gd name="connsiteX7" fmla="*/ 550983 w 808951"/>
                  <a:gd name="connsiteY7" fmla="*/ 176251 h 757983"/>
                  <a:gd name="connsiteX8" fmla="*/ 578605 w 808951"/>
                  <a:gd name="connsiteY8" fmla="*/ 196349 h 757983"/>
                  <a:gd name="connsiteX9" fmla="*/ 577653 w 808951"/>
                  <a:gd name="connsiteY9" fmla="*/ 197778 h 757983"/>
                  <a:gd name="connsiteX10" fmla="*/ 798633 w 808951"/>
                  <a:gd name="connsiteY10" fmla="*/ 376086 h 757983"/>
                  <a:gd name="connsiteX11" fmla="*/ 803586 w 808951"/>
                  <a:gd name="connsiteY11" fmla="*/ 414091 h 757983"/>
                  <a:gd name="connsiteX12" fmla="*/ 562508 w 808951"/>
                  <a:gd name="connsiteY12" fmla="*/ 746418 h 757983"/>
                  <a:gd name="connsiteX13" fmla="*/ 521360 w 808951"/>
                  <a:gd name="connsiteY13" fmla="*/ 750799 h 757983"/>
                  <a:gd name="connsiteX14" fmla="*/ 294855 w 808951"/>
                  <a:gd name="connsiteY14" fmla="*/ 565824 h 757983"/>
                  <a:gd name="connsiteX15" fmla="*/ 268281 w 808951"/>
                  <a:gd name="connsiteY15" fmla="*/ 562681 h 757983"/>
                  <a:gd name="connsiteX16" fmla="*/ 267900 w 808951"/>
                  <a:gd name="connsiteY16" fmla="*/ 562395 h 757983"/>
                  <a:gd name="connsiteX17" fmla="*/ 256089 w 808951"/>
                  <a:gd name="connsiteY17" fmla="*/ 536963 h 757983"/>
                  <a:gd name="connsiteX18" fmla="*/ 13963 w 808951"/>
                  <a:gd name="connsiteY18" fmla="*/ 384468 h 757983"/>
                  <a:gd name="connsiteX19" fmla="*/ 5295 w 808951"/>
                  <a:gd name="connsiteY19" fmla="*/ 343987 h 757983"/>
                  <a:gd name="connsiteX20" fmla="*/ 246468 w 808951"/>
                  <a:gd name="connsiteY20" fmla="*/ 11564 h 7579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808951" h="757983">
                    <a:moveTo>
                      <a:pt x="246468" y="11564"/>
                    </a:moveTo>
                    <a:cubicBezTo>
                      <a:pt x="255136" y="-437"/>
                      <a:pt x="271614" y="-3581"/>
                      <a:pt x="283997" y="4420"/>
                    </a:cubicBezTo>
                    <a:lnTo>
                      <a:pt x="518598" y="155106"/>
                    </a:lnTo>
                    <a:lnTo>
                      <a:pt x="519741" y="153582"/>
                    </a:lnTo>
                    <a:lnTo>
                      <a:pt x="547458" y="173680"/>
                    </a:lnTo>
                    <a:lnTo>
                      <a:pt x="548982" y="174823"/>
                    </a:lnTo>
                    <a:lnTo>
                      <a:pt x="549363" y="175108"/>
                    </a:lnTo>
                    <a:lnTo>
                      <a:pt x="550983" y="176251"/>
                    </a:lnTo>
                    <a:lnTo>
                      <a:pt x="578605" y="196349"/>
                    </a:lnTo>
                    <a:lnTo>
                      <a:pt x="577653" y="197778"/>
                    </a:lnTo>
                    <a:lnTo>
                      <a:pt x="798633" y="376086"/>
                    </a:lnTo>
                    <a:cubicBezTo>
                      <a:pt x="810158" y="385325"/>
                      <a:pt x="812349" y="402089"/>
                      <a:pt x="803586" y="414091"/>
                    </a:cubicBezTo>
                    <a:lnTo>
                      <a:pt x="562508" y="746418"/>
                    </a:lnTo>
                    <a:cubicBezTo>
                      <a:pt x="552792" y="759848"/>
                      <a:pt x="533552" y="761944"/>
                      <a:pt x="521360" y="750799"/>
                    </a:cubicBezTo>
                    <a:cubicBezTo>
                      <a:pt x="437730" y="674885"/>
                      <a:pt x="332479" y="572777"/>
                      <a:pt x="294855" y="565824"/>
                    </a:cubicBezTo>
                    <a:lnTo>
                      <a:pt x="268281" y="562681"/>
                    </a:lnTo>
                    <a:lnTo>
                      <a:pt x="267900" y="562395"/>
                    </a:lnTo>
                    <a:lnTo>
                      <a:pt x="256089" y="536963"/>
                    </a:lnTo>
                    <a:cubicBezTo>
                      <a:pt x="255517" y="520009"/>
                      <a:pt x="128073" y="449714"/>
                      <a:pt x="13963" y="384468"/>
                    </a:cubicBezTo>
                    <a:cubicBezTo>
                      <a:pt x="-324" y="376276"/>
                      <a:pt x="-4420" y="357417"/>
                      <a:pt x="5295" y="343987"/>
                    </a:cubicBezTo>
                    <a:lnTo>
                      <a:pt x="246468" y="11564"/>
                    </a:lnTo>
                    <a:close/>
                  </a:path>
                </a:pathLst>
              </a:custGeom>
              <a:solidFill>
                <a:srgbClr val="F4C63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Cordia New" panose="020B0304020202020204" pitchFamily="34" charset="-34"/>
                </a:endParaRPr>
              </a:p>
            </p:txBody>
          </p:sp>
          <p:sp>
            <p:nvSpPr>
              <p:cNvPr id="530" name="Freeform: Shape 44236">
                <a:extLst>
                  <a:ext uri="{FF2B5EF4-FFF2-40B4-BE49-F238E27FC236}">
                    <a16:creationId xmlns:a16="http://schemas.microsoft.com/office/drawing/2014/main" id="{740163A6-928D-36F4-AB04-BA53708A0299}"/>
                  </a:ext>
                </a:extLst>
              </p:cNvPr>
              <p:cNvSpPr/>
              <p:nvPr/>
            </p:nvSpPr>
            <p:spPr>
              <a:xfrm rot="-8642603">
                <a:off x="1099429" y="4871166"/>
                <a:ext cx="329294" cy="435503"/>
              </a:xfrm>
              <a:custGeom>
                <a:avLst/>
                <a:gdLst>
                  <a:gd name="connsiteX0" fmla="*/ 0 w 329294"/>
                  <a:gd name="connsiteY0" fmla="*/ 0 h 435503"/>
                  <a:gd name="connsiteX1" fmla="*/ 329295 w 329294"/>
                  <a:gd name="connsiteY1" fmla="*/ 0 h 435503"/>
                  <a:gd name="connsiteX2" fmla="*/ 329295 w 329294"/>
                  <a:gd name="connsiteY2" fmla="*/ 435503 h 435503"/>
                  <a:gd name="connsiteX3" fmla="*/ 0 w 329294"/>
                  <a:gd name="connsiteY3" fmla="*/ 435503 h 4355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9294" h="435503">
                    <a:moveTo>
                      <a:pt x="0" y="0"/>
                    </a:moveTo>
                    <a:lnTo>
                      <a:pt x="329295" y="0"/>
                    </a:lnTo>
                    <a:lnTo>
                      <a:pt x="329295" y="435503"/>
                    </a:lnTo>
                    <a:lnTo>
                      <a:pt x="0" y="435503"/>
                    </a:lnTo>
                    <a:close/>
                  </a:path>
                </a:pathLst>
              </a:custGeom>
              <a:solidFill>
                <a:srgbClr val="F4C63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Cordia New" panose="020B0304020202020204" pitchFamily="34" charset="-34"/>
                </a:endParaRPr>
              </a:p>
            </p:txBody>
          </p:sp>
          <p:sp>
            <p:nvSpPr>
              <p:cNvPr id="531" name="Freeform: Shape 44237">
                <a:extLst>
                  <a:ext uri="{FF2B5EF4-FFF2-40B4-BE49-F238E27FC236}">
                    <a16:creationId xmlns:a16="http://schemas.microsoft.com/office/drawing/2014/main" id="{8A08FBDD-0D65-6428-E88E-35E9A32D3F5D}"/>
                  </a:ext>
                </a:extLst>
              </p:cNvPr>
              <p:cNvSpPr/>
              <p:nvPr/>
            </p:nvSpPr>
            <p:spPr>
              <a:xfrm rot="-8642603">
                <a:off x="836216" y="4680349"/>
                <a:ext cx="329294" cy="435503"/>
              </a:xfrm>
              <a:custGeom>
                <a:avLst/>
                <a:gdLst>
                  <a:gd name="connsiteX0" fmla="*/ 0 w 329294"/>
                  <a:gd name="connsiteY0" fmla="*/ 0 h 435503"/>
                  <a:gd name="connsiteX1" fmla="*/ 329295 w 329294"/>
                  <a:gd name="connsiteY1" fmla="*/ 0 h 435503"/>
                  <a:gd name="connsiteX2" fmla="*/ 329295 w 329294"/>
                  <a:gd name="connsiteY2" fmla="*/ 435504 h 435503"/>
                  <a:gd name="connsiteX3" fmla="*/ 0 w 329294"/>
                  <a:gd name="connsiteY3" fmla="*/ 435504 h 4355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9294" h="435503">
                    <a:moveTo>
                      <a:pt x="0" y="0"/>
                    </a:moveTo>
                    <a:lnTo>
                      <a:pt x="329295" y="0"/>
                    </a:lnTo>
                    <a:lnTo>
                      <a:pt x="329295" y="435504"/>
                    </a:lnTo>
                    <a:lnTo>
                      <a:pt x="0" y="435504"/>
                    </a:lnTo>
                    <a:close/>
                  </a:path>
                </a:pathLst>
              </a:custGeom>
              <a:solidFill>
                <a:srgbClr val="F4C63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Cordia New" panose="020B0304020202020204" pitchFamily="34" charset="-34"/>
                </a:endParaRPr>
              </a:p>
            </p:txBody>
          </p:sp>
          <p:sp>
            <p:nvSpPr>
              <p:cNvPr id="532" name="Freeform: Shape 44238">
                <a:extLst>
                  <a:ext uri="{FF2B5EF4-FFF2-40B4-BE49-F238E27FC236}">
                    <a16:creationId xmlns:a16="http://schemas.microsoft.com/office/drawing/2014/main" id="{41DBD17C-B859-0572-C165-D8AAF3651B25}"/>
                  </a:ext>
                </a:extLst>
              </p:cNvPr>
              <p:cNvSpPr/>
              <p:nvPr/>
            </p:nvSpPr>
            <p:spPr>
              <a:xfrm>
                <a:off x="742230" y="4634465"/>
                <a:ext cx="515874" cy="523684"/>
              </a:xfrm>
              <a:custGeom>
                <a:avLst/>
                <a:gdLst>
                  <a:gd name="connsiteX0" fmla="*/ 269367 w 515874"/>
                  <a:gd name="connsiteY0" fmla="*/ 523685 h 523684"/>
                  <a:gd name="connsiteX1" fmla="*/ 0 w 515874"/>
                  <a:gd name="connsiteY1" fmla="*/ 339757 h 523684"/>
                  <a:gd name="connsiteX2" fmla="*/ 246507 w 515874"/>
                  <a:gd name="connsiteY2" fmla="*/ 0 h 523684"/>
                  <a:gd name="connsiteX3" fmla="*/ 515874 w 515874"/>
                  <a:gd name="connsiteY3" fmla="*/ 184023 h 523684"/>
                  <a:gd name="connsiteX4" fmla="*/ 269367 w 515874"/>
                  <a:gd name="connsiteY4" fmla="*/ 523685 h 5236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15874" h="523684">
                    <a:moveTo>
                      <a:pt x="269367" y="523685"/>
                    </a:moveTo>
                    <a:cubicBezTo>
                      <a:pt x="212312" y="425101"/>
                      <a:pt x="96488" y="394907"/>
                      <a:pt x="0" y="339757"/>
                    </a:cubicBezTo>
                    <a:lnTo>
                      <a:pt x="246507" y="0"/>
                    </a:lnTo>
                    <a:cubicBezTo>
                      <a:pt x="347948" y="50768"/>
                      <a:pt x="465773" y="78677"/>
                      <a:pt x="515874" y="184023"/>
                    </a:cubicBezTo>
                    <a:lnTo>
                      <a:pt x="269367" y="523685"/>
                    </a:lnTo>
                    <a:close/>
                  </a:path>
                </a:pathLst>
              </a:custGeom>
              <a:solidFill>
                <a:srgbClr val="F4C63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Cordia New" panose="020B0304020202020204" pitchFamily="34" charset="-34"/>
                </a:endParaRPr>
              </a:p>
            </p:txBody>
          </p:sp>
          <p:sp>
            <p:nvSpPr>
              <p:cNvPr id="533" name="Freeform: Shape 44239">
                <a:extLst>
                  <a:ext uri="{FF2B5EF4-FFF2-40B4-BE49-F238E27FC236}">
                    <a16:creationId xmlns:a16="http://schemas.microsoft.com/office/drawing/2014/main" id="{6E7BF85D-0F61-BAAD-CFD3-0B1454F0C998}"/>
                  </a:ext>
                </a:extLst>
              </p:cNvPr>
              <p:cNvSpPr/>
              <p:nvPr/>
            </p:nvSpPr>
            <p:spPr>
              <a:xfrm>
                <a:off x="1011597" y="4818392"/>
                <a:ext cx="504920" cy="538638"/>
              </a:xfrm>
              <a:custGeom>
                <a:avLst/>
                <a:gdLst>
                  <a:gd name="connsiteX0" fmla="*/ 0 w 504920"/>
                  <a:gd name="connsiteY0" fmla="*/ 339757 h 538638"/>
                  <a:gd name="connsiteX1" fmla="*/ 258509 w 504920"/>
                  <a:gd name="connsiteY1" fmla="*/ 538639 h 538638"/>
                  <a:gd name="connsiteX2" fmla="*/ 504920 w 504920"/>
                  <a:gd name="connsiteY2" fmla="*/ 198882 h 538638"/>
                  <a:gd name="connsiteX3" fmla="*/ 246412 w 504920"/>
                  <a:gd name="connsiteY3" fmla="*/ 0 h 538638"/>
                  <a:gd name="connsiteX4" fmla="*/ 0 w 504920"/>
                  <a:gd name="connsiteY4" fmla="*/ 339757 h 5386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4920" h="538638">
                    <a:moveTo>
                      <a:pt x="0" y="339757"/>
                    </a:moveTo>
                    <a:cubicBezTo>
                      <a:pt x="111443" y="363379"/>
                      <a:pt x="176117" y="464153"/>
                      <a:pt x="258509" y="538639"/>
                    </a:cubicBezTo>
                    <a:lnTo>
                      <a:pt x="504920" y="198882"/>
                    </a:lnTo>
                    <a:cubicBezTo>
                      <a:pt x="425196" y="118301"/>
                      <a:pt x="362045" y="14859"/>
                      <a:pt x="246412" y="0"/>
                    </a:cubicBezTo>
                    <a:lnTo>
                      <a:pt x="0" y="339757"/>
                    </a:lnTo>
                    <a:close/>
                  </a:path>
                </a:pathLst>
              </a:custGeom>
              <a:solidFill>
                <a:srgbClr val="F4C63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Cordia New" panose="020B0304020202020204" pitchFamily="34" charset="-34"/>
                </a:endParaRPr>
              </a:p>
            </p:txBody>
          </p:sp>
          <p:sp>
            <p:nvSpPr>
              <p:cNvPr id="534" name="Freeform: Shape 44240">
                <a:extLst>
                  <a:ext uri="{FF2B5EF4-FFF2-40B4-BE49-F238E27FC236}">
                    <a16:creationId xmlns:a16="http://schemas.microsoft.com/office/drawing/2014/main" id="{C44118C3-323D-C89F-8713-E030FB7528CD}"/>
                  </a:ext>
                </a:extLst>
              </p:cNvPr>
              <p:cNvSpPr/>
              <p:nvPr/>
            </p:nvSpPr>
            <p:spPr>
              <a:xfrm>
                <a:off x="1011597" y="4818488"/>
                <a:ext cx="539114" cy="483584"/>
              </a:xfrm>
              <a:custGeom>
                <a:avLst/>
                <a:gdLst>
                  <a:gd name="connsiteX0" fmla="*/ 0 w 539114"/>
                  <a:gd name="connsiteY0" fmla="*/ 339662 h 483584"/>
                  <a:gd name="connsiteX1" fmla="*/ 292703 w 539114"/>
                  <a:gd name="connsiteY1" fmla="*/ 483584 h 483584"/>
                  <a:gd name="connsiteX2" fmla="*/ 539115 w 539114"/>
                  <a:gd name="connsiteY2" fmla="*/ 143827 h 483584"/>
                  <a:gd name="connsiteX3" fmla="*/ 246412 w 539114"/>
                  <a:gd name="connsiteY3" fmla="*/ 0 h 483584"/>
                  <a:gd name="connsiteX4" fmla="*/ 0 w 539114"/>
                  <a:gd name="connsiteY4" fmla="*/ 339662 h 4835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39114" h="483584">
                    <a:moveTo>
                      <a:pt x="0" y="339662"/>
                    </a:moveTo>
                    <a:cubicBezTo>
                      <a:pt x="111443" y="363284"/>
                      <a:pt x="210312" y="409099"/>
                      <a:pt x="292703" y="483584"/>
                    </a:cubicBezTo>
                    <a:lnTo>
                      <a:pt x="539115" y="143827"/>
                    </a:lnTo>
                    <a:cubicBezTo>
                      <a:pt x="459391" y="63246"/>
                      <a:pt x="362045" y="14859"/>
                      <a:pt x="246412" y="0"/>
                    </a:cubicBezTo>
                    <a:lnTo>
                      <a:pt x="0" y="339662"/>
                    </a:lnTo>
                    <a:close/>
                  </a:path>
                </a:pathLst>
              </a:custGeom>
              <a:solidFill>
                <a:srgbClr val="F4C63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Cordia New" panose="020B0304020202020204" pitchFamily="34" charset="-34"/>
                </a:endParaRPr>
              </a:p>
            </p:txBody>
          </p:sp>
          <p:sp>
            <p:nvSpPr>
              <p:cNvPr id="535" name="Freeform: Shape 44241">
                <a:extLst>
                  <a:ext uri="{FF2B5EF4-FFF2-40B4-BE49-F238E27FC236}">
                    <a16:creationId xmlns:a16="http://schemas.microsoft.com/office/drawing/2014/main" id="{1F5C84FD-2BB2-C06C-6FAB-2F186715844B}"/>
                  </a:ext>
                </a:extLst>
              </p:cNvPr>
              <p:cNvSpPr/>
              <p:nvPr/>
            </p:nvSpPr>
            <p:spPr>
              <a:xfrm>
                <a:off x="1009311" y="4686090"/>
                <a:ext cx="200596" cy="139826"/>
              </a:xfrm>
              <a:custGeom>
                <a:avLst/>
                <a:gdLst>
                  <a:gd name="connsiteX0" fmla="*/ 0 w 200596"/>
                  <a:gd name="connsiteY0" fmla="*/ 0 h 139826"/>
                  <a:gd name="connsiteX1" fmla="*/ 200596 w 200596"/>
                  <a:gd name="connsiteY1" fmla="*/ 139827 h 13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00596" h="139826">
                    <a:moveTo>
                      <a:pt x="0" y="0"/>
                    </a:moveTo>
                    <a:cubicBezTo>
                      <a:pt x="0" y="0"/>
                      <a:pt x="164973" y="78391"/>
                      <a:pt x="200596" y="139827"/>
                    </a:cubicBezTo>
                  </a:path>
                </a:pathLst>
              </a:custGeom>
              <a:solidFill>
                <a:srgbClr val="F4C63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Cordia New" panose="020B0304020202020204" pitchFamily="34" charset="-34"/>
                </a:endParaRPr>
              </a:p>
            </p:txBody>
          </p:sp>
          <p:sp>
            <p:nvSpPr>
              <p:cNvPr id="536" name="Freeform: Shape 44242">
                <a:extLst>
                  <a:ext uri="{FF2B5EF4-FFF2-40B4-BE49-F238E27FC236}">
                    <a16:creationId xmlns:a16="http://schemas.microsoft.com/office/drawing/2014/main" id="{2C5E614B-1824-71D3-5B22-A81E3B42FF53}"/>
                  </a:ext>
                </a:extLst>
              </p:cNvPr>
              <p:cNvSpPr/>
              <p:nvPr/>
            </p:nvSpPr>
            <p:spPr>
              <a:xfrm>
                <a:off x="994452" y="4714379"/>
                <a:ext cx="200596" cy="139827"/>
              </a:xfrm>
              <a:custGeom>
                <a:avLst/>
                <a:gdLst>
                  <a:gd name="connsiteX0" fmla="*/ 0 w 200596"/>
                  <a:gd name="connsiteY0" fmla="*/ 0 h 139827"/>
                  <a:gd name="connsiteX1" fmla="*/ 200597 w 200596"/>
                  <a:gd name="connsiteY1" fmla="*/ 139827 h 1398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00596" h="139827">
                    <a:moveTo>
                      <a:pt x="0" y="0"/>
                    </a:moveTo>
                    <a:cubicBezTo>
                      <a:pt x="0" y="0"/>
                      <a:pt x="164973" y="78391"/>
                      <a:pt x="200597" y="139827"/>
                    </a:cubicBezTo>
                  </a:path>
                </a:pathLst>
              </a:custGeom>
              <a:solidFill>
                <a:srgbClr val="F4C63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Cordia New" panose="020B0304020202020204" pitchFamily="34" charset="-34"/>
                </a:endParaRPr>
              </a:p>
            </p:txBody>
          </p:sp>
          <p:sp>
            <p:nvSpPr>
              <p:cNvPr id="537" name="Freeform: Shape 44243">
                <a:extLst>
                  <a:ext uri="{FF2B5EF4-FFF2-40B4-BE49-F238E27FC236}">
                    <a16:creationId xmlns:a16="http://schemas.microsoft.com/office/drawing/2014/main" id="{1A3758C9-45CD-3560-7CDB-AB3732CA5837}"/>
                  </a:ext>
                </a:extLst>
              </p:cNvPr>
              <p:cNvSpPr/>
              <p:nvPr/>
            </p:nvSpPr>
            <p:spPr>
              <a:xfrm>
                <a:off x="974736" y="4751241"/>
                <a:ext cx="200691" cy="139827"/>
              </a:xfrm>
              <a:custGeom>
                <a:avLst/>
                <a:gdLst>
                  <a:gd name="connsiteX0" fmla="*/ 0 w 200691"/>
                  <a:gd name="connsiteY0" fmla="*/ 0 h 139827"/>
                  <a:gd name="connsiteX1" fmla="*/ 200692 w 200691"/>
                  <a:gd name="connsiteY1" fmla="*/ 139827 h 1398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00691" h="139827">
                    <a:moveTo>
                      <a:pt x="0" y="0"/>
                    </a:moveTo>
                    <a:cubicBezTo>
                      <a:pt x="0" y="0"/>
                      <a:pt x="164973" y="78391"/>
                      <a:pt x="200692" y="139827"/>
                    </a:cubicBezTo>
                  </a:path>
                </a:pathLst>
              </a:custGeom>
              <a:solidFill>
                <a:srgbClr val="F4C63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Cordia New" panose="020B0304020202020204" pitchFamily="34" charset="-34"/>
                </a:endParaRPr>
              </a:p>
            </p:txBody>
          </p:sp>
          <p:sp>
            <p:nvSpPr>
              <p:cNvPr id="538" name="Freeform: Shape 44244">
                <a:extLst>
                  <a:ext uri="{FF2B5EF4-FFF2-40B4-BE49-F238E27FC236}">
                    <a16:creationId xmlns:a16="http://schemas.microsoft.com/office/drawing/2014/main" id="{D940F7D4-123C-931A-44BD-5AE34D50CB49}"/>
                  </a:ext>
                </a:extLst>
              </p:cNvPr>
              <p:cNvSpPr/>
              <p:nvPr/>
            </p:nvSpPr>
            <p:spPr>
              <a:xfrm>
                <a:off x="952923" y="4777625"/>
                <a:ext cx="200691" cy="139827"/>
              </a:xfrm>
              <a:custGeom>
                <a:avLst/>
                <a:gdLst>
                  <a:gd name="connsiteX0" fmla="*/ 0 w 200691"/>
                  <a:gd name="connsiteY0" fmla="*/ 0 h 139827"/>
                  <a:gd name="connsiteX1" fmla="*/ 200692 w 200691"/>
                  <a:gd name="connsiteY1" fmla="*/ 139827 h 1398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00691" h="139827">
                    <a:moveTo>
                      <a:pt x="0" y="0"/>
                    </a:moveTo>
                    <a:cubicBezTo>
                      <a:pt x="0" y="0"/>
                      <a:pt x="164973" y="78391"/>
                      <a:pt x="200692" y="139827"/>
                    </a:cubicBezTo>
                  </a:path>
                </a:pathLst>
              </a:custGeom>
              <a:solidFill>
                <a:srgbClr val="F4C63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Cordia New" panose="020B0304020202020204" pitchFamily="34" charset="-34"/>
                </a:endParaRPr>
              </a:p>
            </p:txBody>
          </p:sp>
          <p:sp>
            <p:nvSpPr>
              <p:cNvPr id="539" name="Freeform: Shape 44245">
                <a:extLst>
                  <a:ext uri="{FF2B5EF4-FFF2-40B4-BE49-F238E27FC236}">
                    <a16:creationId xmlns:a16="http://schemas.microsoft.com/office/drawing/2014/main" id="{5EAC9858-103A-F7FA-4321-4665C80D0916}"/>
                  </a:ext>
                </a:extLst>
              </p:cNvPr>
              <p:cNvSpPr/>
              <p:nvPr/>
            </p:nvSpPr>
            <p:spPr>
              <a:xfrm>
                <a:off x="1133041" y="4976695"/>
                <a:ext cx="278987" cy="222792"/>
              </a:xfrm>
              <a:custGeom>
                <a:avLst/>
                <a:gdLst>
                  <a:gd name="connsiteX0" fmla="*/ 66294 w 278987"/>
                  <a:gd name="connsiteY0" fmla="*/ 3 h 222792"/>
                  <a:gd name="connsiteX1" fmla="*/ 0 w 278987"/>
                  <a:gd name="connsiteY1" fmla="*/ 104588 h 222792"/>
                  <a:gd name="connsiteX2" fmla="*/ 189548 w 278987"/>
                  <a:gd name="connsiteY2" fmla="*/ 222793 h 222792"/>
                  <a:gd name="connsiteX3" fmla="*/ 278987 w 278987"/>
                  <a:gd name="connsiteY3" fmla="*/ 104397 h 222792"/>
                  <a:gd name="connsiteX4" fmla="*/ 66294 w 278987"/>
                  <a:gd name="connsiteY4" fmla="*/ 3 h 2227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8987" h="222792">
                    <a:moveTo>
                      <a:pt x="66294" y="3"/>
                    </a:moveTo>
                    <a:lnTo>
                      <a:pt x="0" y="104588"/>
                    </a:lnTo>
                    <a:cubicBezTo>
                      <a:pt x="0" y="104588"/>
                      <a:pt x="150304" y="171548"/>
                      <a:pt x="189548" y="222793"/>
                    </a:cubicBezTo>
                    <a:lnTo>
                      <a:pt x="278987" y="104397"/>
                    </a:lnTo>
                    <a:cubicBezTo>
                      <a:pt x="278987" y="104397"/>
                      <a:pt x="217932" y="-664"/>
                      <a:pt x="66294" y="3"/>
                    </a:cubicBezTo>
                    <a:close/>
                  </a:path>
                </a:pathLst>
              </a:custGeom>
              <a:solidFill>
                <a:srgbClr val="F4C63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Cordia New" panose="020B0304020202020204" pitchFamily="34" charset="-34"/>
                </a:endParaRPr>
              </a:p>
            </p:txBody>
          </p:sp>
          <p:sp>
            <p:nvSpPr>
              <p:cNvPr id="540" name="Freeform: Shape 44246">
                <a:extLst>
                  <a:ext uri="{FF2B5EF4-FFF2-40B4-BE49-F238E27FC236}">
                    <a16:creationId xmlns:a16="http://schemas.microsoft.com/office/drawing/2014/main" id="{7E79B5FB-30F5-A5F5-5189-EF95A71B1A9C}"/>
                  </a:ext>
                </a:extLst>
              </p:cNvPr>
              <p:cNvSpPr/>
              <p:nvPr/>
            </p:nvSpPr>
            <p:spPr>
              <a:xfrm>
                <a:off x="853863" y="4827060"/>
                <a:ext cx="256889" cy="223361"/>
              </a:xfrm>
              <a:custGeom>
                <a:avLst/>
                <a:gdLst>
                  <a:gd name="connsiteX0" fmla="*/ 256889 w 256889"/>
                  <a:gd name="connsiteY0" fmla="*/ 146113 h 223361"/>
                  <a:gd name="connsiteX1" fmla="*/ 193643 w 256889"/>
                  <a:gd name="connsiteY1" fmla="*/ 223361 h 223361"/>
                  <a:gd name="connsiteX2" fmla="*/ 0 w 256889"/>
                  <a:gd name="connsiteY2" fmla="*/ 86582 h 223361"/>
                  <a:gd name="connsiteX3" fmla="*/ 64008 w 256889"/>
                  <a:gd name="connsiteY3" fmla="*/ 0 h 223361"/>
                  <a:gd name="connsiteX4" fmla="*/ 256889 w 256889"/>
                  <a:gd name="connsiteY4" fmla="*/ 146113 h 2233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6889" h="223361">
                    <a:moveTo>
                      <a:pt x="256889" y="146113"/>
                    </a:moveTo>
                    <a:lnTo>
                      <a:pt x="193643" y="223361"/>
                    </a:lnTo>
                    <a:cubicBezTo>
                      <a:pt x="193643" y="223361"/>
                      <a:pt x="63151" y="100012"/>
                      <a:pt x="0" y="86582"/>
                    </a:cubicBezTo>
                    <a:lnTo>
                      <a:pt x="64008" y="0"/>
                    </a:lnTo>
                    <a:cubicBezTo>
                      <a:pt x="63913" y="0"/>
                      <a:pt x="192119" y="9049"/>
                      <a:pt x="256889" y="146113"/>
                    </a:cubicBezTo>
                    <a:close/>
                  </a:path>
                </a:pathLst>
              </a:custGeom>
              <a:solidFill>
                <a:srgbClr val="F4C63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Cordia New" panose="020B0304020202020204" pitchFamily="34" charset="-34"/>
                </a:endParaRPr>
              </a:p>
            </p:txBody>
          </p:sp>
        </p:grpSp>
        <p:grpSp>
          <p:nvGrpSpPr>
            <p:cNvPr id="516" name="Graphic 44232">
              <a:extLst>
                <a:ext uri="{FF2B5EF4-FFF2-40B4-BE49-F238E27FC236}">
                  <a16:creationId xmlns:a16="http://schemas.microsoft.com/office/drawing/2014/main" id="{FC04FC26-E777-8ABA-0E47-1F3FC4A7559B}"/>
                </a:ext>
              </a:extLst>
            </p:cNvPr>
            <p:cNvGrpSpPr/>
            <p:nvPr/>
          </p:nvGrpSpPr>
          <p:grpSpPr>
            <a:xfrm>
              <a:off x="696549" y="4578468"/>
              <a:ext cx="831589" cy="764125"/>
              <a:chOff x="696549" y="4578468"/>
              <a:chExt cx="831589" cy="764125"/>
            </a:xfrm>
          </p:grpSpPr>
          <p:sp>
            <p:nvSpPr>
              <p:cNvPr id="517" name="Freeform: Shape 44248">
                <a:extLst>
                  <a:ext uri="{FF2B5EF4-FFF2-40B4-BE49-F238E27FC236}">
                    <a16:creationId xmlns:a16="http://schemas.microsoft.com/office/drawing/2014/main" id="{480605C0-56BF-2135-979E-D49600519B80}"/>
                  </a:ext>
                </a:extLst>
              </p:cNvPr>
              <p:cNvSpPr/>
              <p:nvPr/>
            </p:nvSpPr>
            <p:spPr>
              <a:xfrm>
                <a:off x="696549" y="4584515"/>
                <a:ext cx="809047" cy="758078"/>
              </a:xfrm>
              <a:custGeom>
                <a:avLst/>
                <a:gdLst>
                  <a:gd name="connsiteX0" fmla="*/ 246564 w 809047"/>
                  <a:gd name="connsiteY0" fmla="*/ 11564 h 758078"/>
                  <a:gd name="connsiteX1" fmla="*/ 284092 w 809047"/>
                  <a:gd name="connsiteY1" fmla="*/ 4420 h 758078"/>
                  <a:gd name="connsiteX2" fmla="*/ 518693 w 809047"/>
                  <a:gd name="connsiteY2" fmla="*/ 155106 h 758078"/>
                  <a:gd name="connsiteX3" fmla="*/ 519836 w 809047"/>
                  <a:gd name="connsiteY3" fmla="*/ 153582 h 758078"/>
                  <a:gd name="connsiteX4" fmla="*/ 547554 w 809047"/>
                  <a:gd name="connsiteY4" fmla="*/ 173680 h 758078"/>
                  <a:gd name="connsiteX5" fmla="*/ 549078 w 809047"/>
                  <a:gd name="connsiteY5" fmla="*/ 174823 h 758078"/>
                  <a:gd name="connsiteX6" fmla="*/ 549459 w 809047"/>
                  <a:gd name="connsiteY6" fmla="*/ 175108 h 758078"/>
                  <a:gd name="connsiteX7" fmla="*/ 551078 w 809047"/>
                  <a:gd name="connsiteY7" fmla="*/ 176251 h 758078"/>
                  <a:gd name="connsiteX8" fmla="*/ 578700 w 809047"/>
                  <a:gd name="connsiteY8" fmla="*/ 196349 h 758078"/>
                  <a:gd name="connsiteX9" fmla="*/ 577748 w 809047"/>
                  <a:gd name="connsiteY9" fmla="*/ 197778 h 758078"/>
                  <a:gd name="connsiteX10" fmla="*/ 798728 w 809047"/>
                  <a:gd name="connsiteY10" fmla="*/ 376086 h 758078"/>
                  <a:gd name="connsiteX11" fmla="*/ 803681 w 809047"/>
                  <a:gd name="connsiteY11" fmla="*/ 414091 h 758078"/>
                  <a:gd name="connsiteX12" fmla="*/ 562603 w 809047"/>
                  <a:gd name="connsiteY12" fmla="*/ 746513 h 758078"/>
                  <a:gd name="connsiteX13" fmla="*/ 521455 w 809047"/>
                  <a:gd name="connsiteY13" fmla="*/ 750895 h 758078"/>
                  <a:gd name="connsiteX14" fmla="*/ 294951 w 809047"/>
                  <a:gd name="connsiteY14" fmla="*/ 565919 h 758078"/>
                  <a:gd name="connsiteX15" fmla="*/ 268376 w 809047"/>
                  <a:gd name="connsiteY15" fmla="*/ 562776 h 758078"/>
                  <a:gd name="connsiteX16" fmla="*/ 267995 w 809047"/>
                  <a:gd name="connsiteY16" fmla="*/ 562490 h 758078"/>
                  <a:gd name="connsiteX17" fmla="*/ 256184 w 809047"/>
                  <a:gd name="connsiteY17" fmla="*/ 537058 h 758078"/>
                  <a:gd name="connsiteX18" fmla="*/ 13963 w 809047"/>
                  <a:gd name="connsiteY18" fmla="*/ 384468 h 758078"/>
                  <a:gd name="connsiteX19" fmla="*/ 5295 w 809047"/>
                  <a:gd name="connsiteY19" fmla="*/ 343987 h 758078"/>
                  <a:gd name="connsiteX20" fmla="*/ 246564 w 809047"/>
                  <a:gd name="connsiteY20" fmla="*/ 11564 h 7580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809047" h="758078">
                    <a:moveTo>
                      <a:pt x="246564" y="11564"/>
                    </a:moveTo>
                    <a:cubicBezTo>
                      <a:pt x="255231" y="-437"/>
                      <a:pt x="271710" y="-3581"/>
                      <a:pt x="284092" y="4420"/>
                    </a:cubicBezTo>
                    <a:lnTo>
                      <a:pt x="518693" y="155106"/>
                    </a:lnTo>
                    <a:lnTo>
                      <a:pt x="519836" y="153582"/>
                    </a:lnTo>
                    <a:lnTo>
                      <a:pt x="547554" y="173680"/>
                    </a:lnTo>
                    <a:lnTo>
                      <a:pt x="549078" y="174823"/>
                    </a:lnTo>
                    <a:lnTo>
                      <a:pt x="549459" y="175108"/>
                    </a:lnTo>
                    <a:lnTo>
                      <a:pt x="551078" y="176251"/>
                    </a:lnTo>
                    <a:lnTo>
                      <a:pt x="578700" y="196349"/>
                    </a:lnTo>
                    <a:lnTo>
                      <a:pt x="577748" y="197778"/>
                    </a:lnTo>
                    <a:lnTo>
                      <a:pt x="798728" y="376086"/>
                    </a:lnTo>
                    <a:cubicBezTo>
                      <a:pt x="810253" y="385325"/>
                      <a:pt x="812444" y="402089"/>
                      <a:pt x="803681" y="414091"/>
                    </a:cubicBezTo>
                    <a:lnTo>
                      <a:pt x="562603" y="746513"/>
                    </a:lnTo>
                    <a:cubicBezTo>
                      <a:pt x="552888" y="759943"/>
                      <a:pt x="533647" y="762039"/>
                      <a:pt x="521455" y="750895"/>
                    </a:cubicBezTo>
                    <a:cubicBezTo>
                      <a:pt x="437826" y="674980"/>
                      <a:pt x="332574" y="572872"/>
                      <a:pt x="294951" y="565919"/>
                    </a:cubicBezTo>
                    <a:lnTo>
                      <a:pt x="268376" y="562776"/>
                    </a:lnTo>
                    <a:lnTo>
                      <a:pt x="267995" y="562490"/>
                    </a:lnTo>
                    <a:lnTo>
                      <a:pt x="256184" y="537058"/>
                    </a:lnTo>
                    <a:cubicBezTo>
                      <a:pt x="255612" y="520009"/>
                      <a:pt x="128168" y="449714"/>
                      <a:pt x="13963" y="384468"/>
                    </a:cubicBezTo>
                    <a:cubicBezTo>
                      <a:pt x="-324" y="376276"/>
                      <a:pt x="-4420" y="357417"/>
                      <a:pt x="5295" y="343987"/>
                    </a:cubicBezTo>
                    <a:lnTo>
                      <a:pt x="246564" y="11564"/>
                    </a:lnTo>
                    <a:close/>
                  </a:path>
                </a:pathLst>
              </a:custGeom>
              <a:solidFill>
                <a:srgbClr val="E9684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Cordia New" panose="020B0304020202020204" pitchFamily="34" charset="-34"/>
                </a:endParaRPr>
              </a:p>
            </p:txBody>
          </p:sp>
          <p:sp>
            <p:nvSpPr>
              <p:cNvPr id="518" name="Freeform: Shape 44249">
                <a:extLst>
                  <a:ext uri="{FF2B5EF4-FFF2-40B4-BE49-F238E27FC236}">
                    <a16:creationId xmlns:a16="http://schemas.microsoft.com/office/drawing/2014/main" id="{1B0DAA08-CBEB-8FD0-BF86-7FC64F67E550}"/>
                  </a:ext>
                </a:extLst>
              </p:cNvPr>
              <p:cNvSpPr/>
              <p:nvPr/>
            </p:nvSpPr>
            <p:spPr>
              <a:xfrm rot="-8642603">
                <a:off x="1076825" y="4824471"/>
                <a:ext cx="329294" cy="435503"/>
              </a:xfrm>
              <a:custGeom>
                <a:avLst/>
                <a:gdLst>
                  <a:gd name="connsiteX0" fmla="*/ 0 w 329294"/>
                  <a:gd name="connsiteY0" fmla="*/ 0 h 435503"/>
                  <a:gd name="connsiteX1" fmla="*/ 329295 w 329294"/>
                  <a:gd name="connsiteY1" fmla="*/ 0 h 435503"/>
                  <a:gd name="connsiteX2" fmla="*/ 329295 w 329294"/>
                  <a:gd name="connsiteY2" fmla="*/ 435503 h 435503"/>
                  <a:gd name="connsiteX3" fmla="*/ 0 w 329294"/>
                  <a:gd name="connsiteY3" fmla="*/ 435503 h 4355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9294" h="435503">
                    <a:moveTo>
                      <a:pt x="0" y="0"/>
                    </a:moveTo>
                    <a:lnTo>
                      <a:pt x="329295" y="0"/>
                    </a:lnTo>
                    <a:lnTo>
                      <a:pt x="329295" y="435503"/>
                    </a:lnTo>
                    <a:lnTo>
                      <a:pt x="0" y="435503"/>
                    </a:lnTo>
                    <a:close/>
                  </a:path>
                </a:pathLst>
              </a:custGeom>
              <a:solidFill>
                <a:srgbClr val="D6CBB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Cordia New" panose="020B0304020202020204" pitchFamily="34" charset="-34"/>
                </a:endParaRPr>
              </a:p>
            </p:txBody>
          </p:sp>
          <p:sp>
            <p:nvSpPr>
              <p:cNvPr id="519" name="Freeform: Shape 44250">
                <a:extLst>
                  <a:ext uri="{FF2B5EF4-FFF2-40B4-BE49-F238E27FC236}">
                    <a16:creationId xmlns:a16="http://schemas.microsoft.com/office/drawing/2014/main" id="{21432812-E4BF-85FB-2291-D174049536DA}"/>
                  </a:ext>
                </a:extLst>
              </p:cNvPr>
              <p:cNvSpPr/>
              <p:nvPr/>
            </p:nvSpPr>
            <p:spPr>
              <a:xfrm rot="-8642603">
                <a:off x="813613" y="4633654"/>
                <a:ext cx="329294" cy="435503"/>
              </a:xfrm>
              <a:custGeom>
                <a:avLst/>
                <a:gdLst>
                  <a:gd name="connsiteX0" fmla="*/ 0 w 329294"/>
                  <a:gd name="connsiteY0" fmla="*/ 0 h 435503"/>
                  <a:gd name="connsiteX1" fmla="*/ 329295 w 329294"/>
                  <a:gd name="connsiteY1" fmla="*/ 0 h 435503"/>
                  <a:gd name="connsiteX2" fmla="*/ 329295 w 329294"/>
                  <a:gd name="connsiteY2" fmla="*/ 435503 h 435503"/>
                  <a:gd name="connsiteX3" fmla="*/ 0 w 329294"/>
                  <a:gd name="connsiteY3" fmla="*/ 435503 h 4355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9294" h="435503">
                    <a:moveTo>
                      <a:pt x="0" y="0"/>
                    </a:moveTo>
                    <a:lnTo>
                      <a:pt x="329295" y="0"/>
                    </a:lnTo>
                    <a:lnTo>
                      <a:pt x="329295" y="435503"/>
                    </a:lnTo>
                    <a:lnTo>
                      <a:pt x="0" y="435503"/>
                    </a:lnTo>
                    <a:close/>
                  </a:path>
                </a:pathLst>
              </a:custGeom>
              <a:solidFill>
                <a:srgbClr val="D6CBB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Cordia New" panose="020B0304020202020204" pitchFamily="34" charset="-34"/>
                </a:endParaRPr>
              </a:p>
            </p:txBody>
          </p:sp>
          <p:sp>
            <p:nvSpPr>
              <p:cNvPr id="520" name="Freeform: Shape 44251">
                <a:extLst>
                  <a:ext uri="{FF2B5EF4-FFF2-40B4-BE49-F238E27FC236}">
                    <a16:creationId xmlns:a16="http://schemas.microsoft.com/office/drawing/2014/main" id="{9C0B1B93-0D99-306C-C62E-BF60F5F44DAA}"/>
                  </a:ext>
                </a:extLst>
              </p:cNvPr>
              <p:cNvSpPr/>
              <p:nvPr/>
            </p:nvSpPr>
            <p:spPr>
              <a:xfrm>
                <a:off x="719656" y="4587792"/>
                <a:ext cx="515778" cy="523684"/>
              </a:xfrm>
              <a:custGeom>
                <a:avLst/>
                <a:gdLst>
                  <a:gd name="connsiteX0" fmla="*/ 269367 w 515778"/>
                  <a:gd name="connsiteY0" fmla="*/ 523685 h 523684"/>
                  <a:gd name="connsiteX1" fmla="*/ 0 w 515778"/>
                  <a:gd name="connsiteY1" fmla="*/ 339757 h 523684"/>
                  <a:gd name="connsiteX2" fmla="*/ 246412 w 515778"/>
                  <a:gd name="connsiteY2" fmla="*/ 0 h 523684"/>
                  <a:gd name="connsiteX3" fmla="*/ 515779 w 515778"/>
                  <a:gd name="connsiteY3" fmla="*/ 184023 h 523684"/>
                  <a:gd name="connsiteX4" fmla="*/ 269367 w 515778"/>
                  <a:gd name="connsiteY4" fmla="*/ 523685 h 5236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15778" h="523684">
                    <a:moveTo>
                      <a:pt x="269367" y="523685"/>
                    </a:moveTo>
                    <a:cubicBezTo>
                      <a:pt x="212312" y="425101"/>
                      <a:pt x="96488" y="394907"/>
                      <a:pt x="0" y="339757"/>
                    </a:cubicBezTo>
                    <a:lnTo>
                      <a:pt x="246412" y="0"/>
                    </a:lnTo>
                    <a:cubicBezTo>
                      <a:pt x="347853" y="50768"/>
                      <a:pt x="465677" y="78677"/>
                      <a:pt x="515779" y="184023"/>
                    </a:cubicBezTo>
                    <a:lnTo>
                      <a:pt x="269367" y="523685"/>
                    </a:lnTo>
                    <a:close/>
                  </a:path>
                </a:pathLst>
              </a:custGeom>
              <a:solidFill>
                <a:srgbClr val="F2E9D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Cordia New" panose="020B0304020202020204" pitchFamily="34" charset="-34"/>
                </a:endParaRPr>
              </a:p>
            </p:txBody>
          </p:sp>
          <p:sp>
            <p:nvSpPr>
              <p:cNvPr id="521" name="Freeform: Shape 44252">
                <a:extLst>
                  <a:ext uri="{FF2B5EF4-FFF2-40B4-BE49-F238E27FC236}">
                    <a16:creationId xmlns:a16="http://schemas.microsoft.com/office/drawing/2014/main" id="{15B4B86D-DBF1-2930-21B4-92A593633D03}"/>
                  </a:ext>
                </a:extLst>
              </p:cNvPr>
              <p:cNvSpPr/>
              <p:nvPr/>
            </p:nvSpPr>
            <p:spPr>
              <a:xfrm>
                <a:off x="989023" y="4771720"/>
                <a:ext cx="504920" cy="538638"/>
              </a:xfrm>
              <a:custGeom>
                <a:avLst/>
                <a:gdLst>
                  <a:gd name="connsiteX0" fmla="*/ 0 w 504920"/>
                  <a:gd name="connsiteY0" fmla="*/ 339757 h 538638"/>
                  <a:gd name="connsiteX1" fmla="*/ 258509 w 504920"/>
                  <a:gd name="connsiteY1" fmla="*/ 538639 h 538638"/>
                  <a:gd name="connsiteX2" fmla="*/ 504920 w 504920"/>
                  <a:gd name="connsiteY2" fmla="*/ 198882 h 538638"/>
                  <a:gd name="connsiteX3" fmla="*/ 246412 w 504920"/>
                  <a:gd name="connsiteY3" fmla="*/ 0 h 538638"/>
                  <a:gd name="connsiteX4" fmla="*/ 0 w 504920"/>
                  <a:gd name="connsiteY4" fmla="*/ 339757 h 5386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4920" h="538638">
                    <a:moveTo>
                      <a:pt x="0" y="339757"/>
                    </a:moveTo>
                    <a:cubicBezTo>
                      <a:pt x="111443" y="363379"/>
                      <a:pt x="176117" y="464153"/>
                      <a:pt x="258509" y="538639"/>
                    </a:cubicBezTo>
                    <a:lnTo>
                      <a:pt x="504920" y="198882"/>
                    </a:lnTo>
                    <a:cubicBezTo>
                      <a:pt x="425196" y="118300"/>
                      <a:pt x="362045" y="14859"/>
                      <a:pt x="246412" y="0"/>
                    </a:cubicBezTo>
                    <a:lnTo>
                      <a:pt x="0" y="339757"/>
                    </a:lnTo>
                    <a:close/>
                  </a:path>
                </a:pathLst>
              </a:custGeom>
              <a:solidFill>
                <a:srgbClr val="F2E9D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Cordia New" panose="020B0304020202020204" pitchFamily="34" charset="-34"/>
                </a:endParaRPr>
              </a:p>
            </p:txBody>
          </p:sp>
          <p:sp>
            <p:nvSpPr>
              <p:cNvPr id="522" name="Freeform: Shape 44253">
                <a:extLst>
                  <a:ext uri="{FF2B5EF4-FFF2-40B4-BE49-F238E27FC236}">
                    <a16:creationId xmlns:a16="http://schemas.microsoft.com/office/drawing/2014/main" id="{1DDDE3BD-758F-F390-0D89-DB684EAD3C70}"/>
                  </a:ext>
                </a:extLst>
              </p:cNvPr>
              <p:cNvSpPr/>
              <p:nvPr/>
            </p:nvSpPr>
            <p:spPr>
              <a:xfrm>
                <a:off x="989023" y="4771815"/>
                <a:ext cx="539115" cy="483584"/>
              </a:xfrm>
              <a:custGeom>
                <a:avLst/>
                <a:gdLst>
                  <a:gd name="connsiteX0" fmla="*/ 0 w 539115"/>
                  <a:gd name="connsiteY0" fmla="*/ 339662 h 483584"/>
                  <a:gd name="connsiteX1" fmla="*/ 292703 w 539115"/>
                  <a:gd name="connsiteY1" fmla="*/ 483584 h 483584"/>
                  <a:gd name="connsiteX2" fmla="*/ 539115 w 539115"/>
                  <a:gd name="connsiteY2" fmla="*/ 143923 h 483584"/>
                  <a:gd name="connsiteX3" fmla="*/ 246412 w 539115"/>
                  <a:gd name="connsiteY3" fmla="*/ 0 h 483584"/>
                  <a:gd name="connsiteX4" fmla="*/ 0 w 539115"/>
                  <a:gd name="connsiteY4" fmla="*/ 339662 h 4835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39115" h="483584">
                    <a:moveTo>
                      <a:pt x="0" y="339662"/>
                    </a:moveTo>
                    <a:cubicBezTo>
                      <a:pt x="111443" y="363284"/>
                      <a:pt x="210312" y="409099"/>
                      <a:pt x="292703" y="483584"/>
                    </a:cubicBezTo>
                    <a:lnTo>
                      <a:pt x="539115" y="143923"/>
                    </a:lnTo>
                    <a:cubicBezTo>
                      <a:pt x="459391" y="63246"/>
                      <a:pt x="362045" y="14859"/>
                      <a:pt x="246412" y="0"/>
                    </a:cubicBezTo>
                    <a:lnTo>
                      <a:pt x="0" y="339662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Cordia New" panose="020B0304020202020204" pitchFamily="34" charset="-34"/>
                </a:endParaRPr>
              </a:p>
            </p:txBody>
          </p:sp>
          <p:sp>
            <p:nvSpPr>
              <p:cNvPr id="523" name="Freeform: Shape 44254">
                <a:extLst>
                  <a:ext uri="{FF2B5EF4-FFF2-40B4-BE49-F238E27FC236}">
                    <a16:creationId xmlns:a16="http://schemas.microsoft.com/office/drawing/2014/main" id="{1460E69C-96EB-F9CC-E984-39CBD3454ED8}"/>
                  </a:ext>
                </a:extLst>
              </p:cNvPr>
              <p:cNvSpPr/>
              <p:nvPr/>
            </p:nvSpPr>
            <p:spPr>
              <a:xfrm>
                <a:off x="986737" y="4639418"/>
                <a:ext cx="200691" cy="139826"/>
              </a:xfrm>
              <a:custGeom>
                <a:avLst/>
                <a:gdLst>
                  <a:gd name="connsiteX0" fmla="*/ 0 w 200691"/>
                  <a:gd name="connsiteY0" fmla="*/ 0 h 139826"/>
                  <a:gd name="connsiteX1" fmla="*/ 200692 w 200691"/>
                  <a:gd name="connsiteY1" fmla="*/ 139827 h 13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00691" h="139826">
                    <a:moveTo>
                      <a:pt x="0" y="0"/>
                    </a:moveTo>
                    <a:cubicBezTo>
                      <a:pt x="0" y="0"/>
                      <a:pt x="164973" y="78391"/>
                      <a:pt x="200692" y="139827"/>
                    </a:cubicBezTo>
                  </a:path>
                </a:pathLst>
              </a:custGeom>
              <a:noFill/>
              <a:ln w="6954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Cordia New" panose="020B0304020202020204" pitchFamily="34" charset="-34"/>
                </a:endParaRPr>
              </a:p>
            </p:txBody>
          </p:sp>
          <p:sp>
            <p:nvSpPr>
              <p:cNvPr id="524" name="Freeform: Shape 44255">
                <a:extLst>
                  <a:ext uri="{FF2B5EF4-FFF2-40B4-BE49-F238E27FC236}">
                    <a16:creationId xmlns:a16="http://schemas.microsoft.com/office/drawing/2014/main" id="{701CCA9A-5A50-82E2-58BC-B3677A56AB10}"/>
                  </a:ext>
                </a:extLst>
              </p:cNvPr>
              <p:cNvSpPr/>
              <p:nvPr/>
            </p:nvSpPr>
            <p:spPr>
              <a:xfrm>
                <a:off x="971878" y="4667707"/>
                <a:ext cx="200691" cy="139826"/>
              </a:xfrm>
              <a:custGeom>
                <a:avLst/>
                <a:gdLst>
                  <a:gd name="connsiteX0" fmla="*/ 0 w 200691"/>
                  <a:gd name="connsiteY0" fmla="*/ 0 h 139826"/>
                  <a:gd name="connsiteX1" fmla="*/ 200692 w 200691"/>
                  <a:gd name="connsiteY1" fmla="*/ 139827 h 13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00691" h="139826">
                    <a:moveTo>
                      <a:pt x="0" y="0"/>
                    </a:moveTo>
                    <a:cubicBezTo>
                      <a:pt x="0" y="0"/>
                      <a:pt x="164973" y="78391"/>
                      <a:pt x="200692" y="139827"/>
                    </a:cubicBezTo>
                  </a:path>
                </a:pathLst>
              </a:custGeom>
              <a:noFill/>
              <a:ln w="6954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Cordia New" panose="020B0304020202020204" pitchFamily="34" charset="-34"/>
                </a:endParaRPr>
              </a:p>
            </p:txBody>
          </p:sp>
          <p:sp>
            <p:nvSpPr>
              <p:cNvPr id="525" name="Freeform: Shape 44256">
                <a:extLst>
                  <a:ext uri="{FF2B5EF4-FFF2-40B4-BE49-F238E27FC236}">
                    <a16:creationId xmlns:a16="http://schemas.microsoft.com/office/drawing/2014/main" id="{C04D6AF0-2968-46AA-B3D9-DB58E5EF1F3D}"/>
                  </a:ext>
                </a:extLst>
              </p:cNvPr>
              <p:cNvSpPr/>
              <p:nvPr/>
            </p:nvSpPr>
            <p:spPr>
              <a:xfrm>
                <a:off x="952161" y="4704568"/>
                <a:ext cx="200691" cy="139827"/>
              </a:xfrm>
              <a:custGeom>
                <a:avLst/>
                <a:gdLst>
                  <a:gd name="connsiteX0" fmla="*/ 0 w 200691"/>
                  <a:gd name="connsiteY0" fmla="*/ 0 h 139827"/>
                  <a:gd name="connsiteX1" fmla="*/ 200692 w 200691"/>
                  <a:gd name="connsiteY1" fmla="*/ 139827 h 1398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00691" h="139827">
                    <a:moveTo>
                      <a:pt x="0" y="0"/>
                    </a:moveTo>
                    <a:cubicBezTo>
                      <a:pt x="0" y="0"/>
                      <a:pt x="164973" y="78391"/>
                      <a:pt x="200692" y="139827"/>
                    </a:cubicBezTo>
                  </a:path>
                </a:pathLst>
              </a:custGeom>
              <a:noFill/>
              <a:ln w="6954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Cordia New" panose="020B0304020202020204" pitchFamily="34" charset="-34"/>
                </a:endParaRPr>
              </a:p>
            </p:txBody>
          </p:sp>
          <p:sp>
            <p:nvSpPr>
              <p:cNvPr id="526" name="Freeform: Shape 44257">
                <a:extLst>
                  <a:ext uri="{FF2B5EF4-FFF2-40B4-BE49-F238E27FC236}">
                    <a16:creationId xmlns:a16="http://schemas.microsoft.com/office/drawing/2014/main" id="{2725305F-403F-4F60-3C3D-334FAA468D16}"/>
                  </a:ext>
                </a:extLst>
              </p:cNvPr>
              <p:cNvSpPr/>
              <p:nvPr/>
            </p:nvSpPr>
            <p:spPr>
              <a:xfrm>
                <a:off x="930349" y="4730953"/>
                <a:ext cx="200596" cy="139827"/>
              </a:xfrm>
              <a:custGeom>
                <a:avLst/>
                <a:gdLst>
                  <a:gd name="connsiteX0" fmla="*/ 0 w 200596"/>
                  <a:gd name="connsiteY0" fmla="*/ 0 h 139827"/>
                  <a:gd name="connsiteX1" fmla="*/ 200596 w 200596"/>
                  <a:gd name="connsiteY1" fmla="*/ 139827 h 1398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00596" h="139827">
                    <a:moveTo>
                      <a:pt x="0" y="0"/>
                    </a:moveTo>
                    <a:cubicBezTo>
                      <a:pt x="0" y="0"/>
                      <a:pt x="164973" y="78391"/>
                      <a:pt x="200596" y="139827"/>
                    </a:cubicBezTo>
                  </a:path>
                </a:pathLst>
              </a:custGeom>
              <a:noFill/>
              <a:ln w="6954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Cordia New" panose="020B0304020202020204" pitchFamily="34" charset="-34"/>
                </a:endParaRPr>
              </a:p>
            </p:txBody>
          </p:sp>
          <p:sp>
            <p:nvSpPr>
              <p:cNvPr id="527" name="Freeform: Shape 44258">
                <a:extLst>
                  <a:ext uri="{FF2B5EF4-FFF2-40B4-BE49-F238E27FC236}">
                    <a16:creationId xmlns:a16="http://schemas.microsoft.com/office/drawing/2014/main" id="{B9797C06-36FC-F01F-E8CA-2524A44A934C}"/>
                  </a:ext>
                </a:extLst>
              </p:cNvPr>
              <p:cNvSpPr/>
              <p:nvPr/>
            </p:nvSpPr>
            <p:spPr>
              <a:xfrm>
                <a:off x="1110467" y="4930021"/>
                <a:ext cx="278987" cy="222793"/>
              </a:xfrm>
              <a:custGeom>
                <a:avLst/>
                <a:gdLst>
                  <a:gd name="connsiteX0" fmla="*/ 66294 w 278987"/>
                  <a:gd name="connsiteY0" fmla="*/ 4 h 222793"/>
                  <a:gd name="connsiteX1" fmla="*/ 0 w 278987"/>
                  <a:gd name="connsiteY1" fmla="*/ 104589 h 222793"/>
                  <a:gd name="connsiteX2" fmla="*/ 189547 w 278987"/>
                  <a:gd name="connsiteY2" fmla="*/ 222794 h 222793"/>
                  <a:gd name="connsiteX3" fmla="*/ 278987 w 278987"/>
                  <a:gd name="connsiteY3" fmla="*/ 104398 h 222793"/>
                  <a:gd name="connsiteX4" fmla="*/ 66294 w 278987"/>
                  <a:gd name="connsiteY4" fmla="*/ 4 h 2227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8987" h="222793">
                    <a:moveTo>
                      <a:pt x="66294" y="4"/>
                    </a:moveTo>
                    <a:lnTo>
                      <a:pt x="0" y="104589"/>
                    </a:lnTo>
                    <a:cubicBezTo>
                      <a:pt x="0" y="104589"/>
                      <a:pt x="150304" y="171549"/>
                      <a:pt x="189547" y="222794"/>
                    </a:cubicBezTo>
                    <a:lnTo>
                      <a:pt x="278987" y="104398"/>
                    </a:lnTo>
                    <a:cubicBezTo>
                      <a:pt x="278987" y="104398"/>
                      <a:pt x="217932" y="-758"/>
                      <a:pt x="66294" y="4"/>
                    </a:cubicBezTo>
                    <a:close/>
                  </a:path>
                </a:pathLst>
              </a:custGeom>
              <a:solidFill>
                <a:srgbClr val="EDB86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Cordia New" panose="020B0304020202020204" pitchFamily="34" charset="-34"/>
                </a:endParaRPr>
              </a:p>
            </p:txBody>
          </p:sp>
          <p:sp>
            <p:nvSpPr>
              <p:cNvPr id="528" name="Freeform: Shape 44259">
                <a:extLst>
                  <a:ext uri="{FF2B5EF4-FFF2-40B4-BE49-F238E27FC236}">
                    <a16:creationId xmlns:a16="http://schemas.microsoft.com/office/drawing/2014/main" id="{1E57EDA4-1E91-FBCD-C91D-9BC3E1BE49A7}"/>
                  </a:ext>
                </a:extLst>
              </p:cNvPr>
              <p:cNvSpPr/>
              <p:nvPr/>
            </p:nvSpPr>
            <p:spPr>
              <a:xfrm>
                <a:off x="831289" y="4780388"/>
                <a:ext cx="256889" cy="223361"/>
              </a:xfrm>
              <a:custGeom>
                <a:avLst/>
                <a:gdLst>
                  <a:gd name="connsiteX0" fmla="*/ 256889 w 256889"/>
                  <a:gd name="connsiteY0" fmla="*/ 146114 h 223361"/>
                  <a:gd name="connsiteX1" fmla="*/ 193643 w 256889"/>
                  <a:gd name="connsiteY1" fmla="*/ 223361 h 223361"/>
                  <a:gd name="connsiteX2" fmla="*/ 0 w 256889"/>
                  <a:gd name="connsiteY2" fmla="*/ 86582 h 223361"/>
                  <a:gd name="connsiteX3" fmla="*/ 64008 w 256889"/>
                  <a:gd name="connsiteY3" fmla="*/ 0 h 223361"/>
                  <a:gd name="connsiteX4" fmla="*/ 256889 w 256889"/>
                  <a:gd name="connsiteY4" fmla="*/ 146114 h 2233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6889" h="223361">
                    <a:moveTo>
                      <a:pt x="256889" y="146114"/>
                    </a:moveTo>
                    <a:lnTo>
                      <a:pt x="193643" y="223361"/>
                    </a:lnTo>
                    <a:cubicBezTo>
                      <a:pt x="193643" y="223361"/>
                      <a:pt x="63246" y="100013"/>
                      <a:pt x="0" y="86582"/>
                    </a:cubicBezTo>
                    <a:lnTo>
                      <a:pt x="64008" y="0"/>
                    </a:lnTo>
                    <a:cubicBezTo>
                      <a:pt x="63913" y="0"/>
                      <a:pt x="192119" y="9049"/>
                      <a:pt x="256889" y="14611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Cordia New" panose="020B0304020202020204" pitchFamily="34" charset="-34"/>
                </a:endParaRPr>
              </a:p>
            </p:txBody>
          </p:sp>
        </p:grpSp>
      </p:grpSp>
      <p:sp>
        <p:nvSpPr>
          <p:cNvPr id="3" name="TextBox 2">
            <a:extLst>
              <a:ext uri="{FF2B5EF4-FFF2-40B4-BE49-F238E27FC236}">
                <a16:creationId xmlns:a16="http://schemas.microsoft.com/office/drawing/2014/main" id="{966279E9-45D7-FD30-EB28-73D5FE163A7B}"/>
              </a:ext>
            </a:extLst>
          </p:cNvPr>
          <p:cNvSpPr txBox="1"/>
          <p:nvPr/>
        </p:nvSpPr>
        <p:spPr>
          <a:xfrm>
            <a:off x="2609850" y="1104900"/>
            <a:ext cx="6305550" cy="286232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600" b="1" dirty="0"/>
              <a:t>Deadline for  application for Bury Schools</a:t>
            </a:r>
          </a:p>
          <a:p>
            <a:r>
              <a:rPr lang="en-US" sz="3600" b="1" dirty="0"/>
              <a:t>Is 31</a:t>
            </a:r>
            <a:r>
              <a:rPr lang="en-US" sz="3600" b="1" baseline="30000" dirty="0"/>
              <a:t>st</a:t>
            </a:r>
            <a:r>
              <a:rPr lang="en-US" sz="3600" b="1" dirty="0"/>
              <a:t> October 2025. Please ensure you apply- even if applying to other schools.</a:t>
            </a:r>
            <a:endParaRPr lang="en-GB" sz="3600" b="1" dirty="0"/>
          </a:p>
        </p:txBody>
      </p:sp>
    </p:spTree>
    <p:extLst>
      <p:ext uri="{BB962C8B-B14F-4D97-AF65-F5344CB8AC3E}">
        <p14:creationId xmlns:p14="http://schemas.microsoft.com/office/powerpoint/2010/main" val="4078187183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F5B4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6" name="Graphic 19322">
            <a:extLst>
              <a:ext uri="{FF2B5EF4-FFF2-40B4-BE49-F238E27FC236}">
                <a16:creationId xmlns:a16="http://schemas.microsoft.com/office/drawing/2014/main" id="{75DD5234-0253-49F2-99D0-139B1B1EC09E}"/>
              </a:ext>
            </a:extLst>
          </p:cNvPr>
          <p:cNvSpPr/>
          <p:nvPr/>
        </p:nvSpPr>
        <p:spPr>
          <a:xfrm rot="6414839">
            <a:off x="3101117" y="768469"/>
            <a:ext cx="7727288" cy="5913330"/>
          </a:xfrm>
          <a:custGeom>
            <a:avLst/>
            <a:gdLst>
              <a:gd name="connsiteX0" fmla="*/ 0 w 1854041"/>
              <a:gd name="connsiteY0" fmla="*/ 1754791 h 1754790"/>
              <a:gd name="connsiteX1" fmla="*/ 355854 w 1854041"/>
              <a:gd name="connsiteY1" fmla="*/ 1408938 h 1754790"/>
              <a:gd name="connsiteX2" fmla="*/ 1166717 w 1854041"/>
              <a:gd name="connsiteY2" fmla="*/ 1711452 h 1754790"/>
              <a:gd name="connsiteX3" fmla="*/ 1469231 w 1854041"/>
              <a:gd name="connsiteY3" fmla="*/ 677323 h 1754790"/>
              <a:gd name="connsiteX4" fmla="*/ 1854041 w 1854041"/>
              <a:gd name="connsiteY4" fmla="*/ 1076516 h 1754790"/>
              <a:gd name="connsiteX5" fmla="*/ 1854041 w 1854041"/>
              <a:gd name="connsiteY5" fmla="*/ 0 h 1754790"/>
              <a:gd name="connsiteX6" fmla="*/ 0 w 1854041"/>
              <a:gd name="connsiteY6" fmla="*/ 0 h 1754790"/>
              <a:gd name="connsiteX7" fmla="*/ 0 w 1854041"/>
              <a:gd name="connsiteY7" fmla="*/ 1754791 h 17547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854041" h="1754790">
                <a:moveTo>
                  <a:pt x="0" y="1754791"/>
                </a:moveTo>
                <a:cubicBezTo>
                  <a:pt x="0" y="1754791"/>
                  <a:pt x="97060" y="1443418"/>
                  <a:pt x="355854" y="1408938"/>
                </a:cubicBezTo>
                <a:cubicBezTo>
                  <a:pt x="653606" y="1369314"/>
                  <a:pt x="814102" y="1827943"/>
                  <a:pt x="1166717" y="1711452"/>
                </a:cubicBezTo>
                <a:cubicBezTo>
                  <a:pt x="1545241" y="1586293"/>
                  <a:pt x="1154049" y="794480"/>
                  <a:pt x="1469231" y="677323"/>
                </a:cubicBezTo>
                <a:cubicBezTo>
                  <a:pt x="1785271" y="559784"/>
                  <a:pt x="1854041" y="1076516"/>
                  <a:pt x="1854041" y="1076516"/>
                </a:cubicBezTo>
                <a:lnTo>
                  <a:pt x="1854041" y="0"/>
                </a:lnTo>
                <a:lnTo>
                  <a:pt x="0" y="0"/>
                </a:lnTo>
                <a:lnTo>
                  <a:pt x="0" y="1754791"/>
                </a:lnTo>
                <a:close/>
              </a:path>
            </a:pathLst>
          </a:custGeom>
          <a:noFill/>
          <a:ln w="38100" cap="rnd">
            <a:solidFill>
              <a:schemeClr val="bg2"/>
            </a:solidFill>
            <a:custDash>
              <a:ds d="225000" sp="225000"/>
            </a:custDash>
            <a:round/>
          </a:ln>
        </p:spPr>
        <p:txBody>
          <a:bodyPr rtlCol="0" anchor="ctr"/>
          <a:lstStyle/>
          <a:p>
            <a:endParaRPr lang="th-TH"/>
          </a:p>
        </p:txBody>
      </p:sp>
      <p:sp>
        <p:nvSpPr>
          <p:cNvPr id="3" name="Freeform: Shape 2">
            <a:extLst>
              <a:ext uri="{FF2B5EF4-FFF2-40B4-BE49-F238E27FC236}">
                <a16:creationId xmlns:a16="http://schemas.microsoft.com/office/drawing/2014/main" id="{7F3C39B5-6CEC-4AD0-8ABD-C3D47A1D01E6}"/>
              </a:ext>
            </a:extLst>
          </p:cNvPr>
          <p:cNvSpPr/>
          <p:nvPr/>
        </p:nvSpPr>
        <p:spPr>
          <a:xfrm rot="14173891">
            <a:off x="5360324" y="165706"/>
            <a:ext cx="8916459" cy="8879692"/>
          </a:xfrm>
          <a:custGeom>
            <a:avLst/>
            <a:gdLst>
              <a:gd name="connsiteX0" fmla="*/ 3936674 w 5532100"/>
              <a:gd name="connsiteY0" fmla="*/ 44776 h 6709605"/>
              <a:gd name="connsiteX1" fmla="*/ 2572163 w 5532100"/>
              <a:gd name="connsiteY1" fmla="*/ 86276 h 6709605"/>
              <a:gd name="connsiteX2" fmla="*/ 1676454 w 5532100"/>
              <a:gd name="connsiteY2" fmla="*/ 559528 h 6709605"/>
              <a:gd name="connsiteX3" fmla="*/ 1324166 w 5532100"/>
              <a:gd name="connsiteY3" fmla="*/ 1581307 h 6709605"/>
              <a:gd name="connsiteX4" fmla="*/ 778519 w 5532100"/>
              <a:gd name="connsiteY4" fmla="*/ 2489453 h 6709605"/>
              <a:gd name="connsiteX5" fmla="*/ 285761 w 5532100"/>
              <a:gd name="connsiteY5" fmla="*/ 2785579 h 6709605"/>
              <a:gd name="connsiteX6" fmla="*/ 1025 w 5532100"/>
              <a:gd name="connsiteY6" fmla="*/ 3499450 h 6709605"/>
              <a:gd name="connsiteX7" fmla="*/ 1564000 w 5532100"/>
              <a:gd name="connsiteY7" fmla="*/ 4684085 h 6709605"/>
              <a:gd name="connsiteX8" fmla="*/ 2381554 w 5532100"/>
              <a:gd name="connsiteY8" fmla="*/ 5406988 h 6709605"/>
              <a:gd name="connsiteX9" fmla="*/ 2950111 w 5532100"/>
              <a:gd name="connsiteY9" fmla="*/ 6470136 h 6709605"/>
              <a:gd name="connsiteX10" fmla="*/ 4468575 w 5532100"/>
              <a:gd name="connsiteY10" fmla="*/ 6265387 h 6709605"/>
              <a:gd name="connsiteX11" fmla="*/ 4872050 w 5532100"/>
              <a:gd name="connsiteY11" fmla="*/ 5544316 h 6709605"/>
              <a:gd name="connsiteX12" fmla="*/ 5462077 w 5532100"/>
              <a:gd name="connsiteY12" fmla="*/ 3387126 h 6709605"/>
              <a:gd name="connsiteX13" fmla="*/ 5343076 w 5532100"/>
              <a:gd name="connsiteY13" fmla="*/ 1190661 h 6709605"/>
              <a:gd name="connsiteX14" fmla="*/ 4011425 w 5532100"/>
              <a:gd name="connsiteY14" fmla="*/ 51977 h 6709605"/>
              <a:gd name="connsiteX15" fmla="*/ 3936674 w 5532100"/>
              <a:gd name="connsiteY15" fmla="*/ 44776 h 67096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5532100" h="6709605">
                <a:moveTo>
                  <a:pt x="3936674" y="44776"/>
                </a:moveTo>
                <a:cubicBezTo>
                  <a:pt x="3486986" y="-26309"/>
                  <a:pt x="3009152" y="-12956"/>
                  <a:pt x="2572163" y="86276"/>
                </a:cubicBezTo>
                <a:cubicBezTo>
                  <a:pt x="2243571" y="160897"/>
                  <a:pt x="1912622" y="297832"/>
                  <a:pt x="1676454" y="559528"/>
                </a:cubicBezTo>
                <a:cubicBezTo>
                  <a:pt x="1439370" y="822140"/>
                  <a:pt x="1395514" y="1232815"/>
                  <a:pt x="1324166" y="1581307"/>
                </a:cubicBezTo>
                <a:cubicBezTo>
                  <a:pt x="1246535" y="1960039"/>
                  <a:pt x="1089570" y="2285752"/>
                  <a:pt x="778519" y="2489453"/>
                </a:cubicBezTo>
                <a:cubicBezTo>
                  <a:pt x="617627" y="2594838"/>
                  <a:pt x="431992" y="2657938"/>
                  <a:pt x="285761" y="2785579"/>
                </a:cubicBezTo>
                <a:cubicBezTo>
                  <a:pt x="94235" y="2952755"/>
                  <a:pt x="-11674" y="3225840"/>
                  <a:pt x="1025" y="3499450"/>
                </a:cubicBezTo>
                <a:cubicBezTo>
                  <a:pt x="42132" y="4388089"/>
                  <a:pt x="962845" y="4468339"/>
                  <a:pt x="1564000" y="4684085"/>
                </a:cubicBezTo>
                <a:cubicBezTo>
                  <a:pt x="1933699" y="4816700"/>
                  <a:pt x="2188849" y="5038991"/>
                  <a:pt x="2381554" y="5406988"/>
                </a:cubicBezTo>
                <a:cubicBezTo>
                  <a:pt x="2569676" y="5766476"/>
                  <a:pt x="2652152" y="6184483"/>
                  <a:pt x="2950111" y="6470136"/>
                </a:cubicBezTo>
                <a:cubicBezTo>
                  <a:pt x="3395609" y="6897175"/>
                  <a:pt x="4129771" y="6706172"/>
                  <a:pt x="4468575" y="6265387"/>
                </a:cubicBezTo>
                <a:cubicBezTo>
                  <a:pt x="4634049" y="6050035"/>
                  <a:pt x="4760773" y="5798026"/>
                  <a:pt x="4872050" y="5544316"/>
                </a:cubicBezTo>
                <a:cubicBezTo>
                  <a:pt x="5167259" y="4871160"/>
                  <a:pt x="5361142" y="4132678"/>
                  <a:pt x="5462077" y="3387126"/>
                </a:cubicBezTo>
                <a:cubicBezTo>
                  <a:pt x="5558298" y="2675873"/>
                  <a:pt x="5585920" y="1889870"/>
                  <a:pt x="5343076" y="1190661"/>
                </a:cubicBezTo>
                <a:cubicBezTo>
                  <a:pt x="5118822" y="544996"/>
                  <a:pt x="4637191" y="124765"/>
                  <a:pt x="4011425" y="51977"/>
                </a:cubicBezTo>
                <a:cubicBezTo>
                  <a:pt x="3986683" y="49097"/>
                  <a:pt x="3961416" y="48573"/>
                  <a:pt x="3936674" y="44776"/>
                </a:cubicBezTo>
                <a:close/>
              </a:path>
            </a:pathLst>
          </a:custGeom>
          <a:solidFill>
            <a:srgbClr val="E9D2AE"/>
          </a:solidFill>
          <a:ln w="13091" cap="flat">
            <a:noFill/>
            <a:prstDash val="solid"/>
            <a:miter/>
          </a:ln>
        </p:spPr>
        <p:txBody>
          <a:bodyPr rtlCol="0" anchor="ctr"/>
          <a:lstStyle/>
          <a:p>
            <a:endParaRPr lang="th-TH" dirty="0"/>
          </a:p>
        </p:txBody>
      </p:sp>
      <p:sp>
        <p:nvSpPr>
          <p:cNvPr id="5" name="Freeform: Shape 4">
            <a:extLst>
              <a:ext uri="{FF2B5EF4-FFF2-40B4-BE49-F238E27FC236}">
                <a16:creationId xmlns:a16="http://schemas.microsoft.com/office/drawing/2014/main" id="{CAF53E86-BFBD-49A2-A4A1-7B6BFFF1EC1B}"/>
              </a:ext>
            </a:extLst>
          </p:cNvPr>
          <p:cNvSpPr/>
          <p:nvPr/>
        </p:nvSpPr>
        <p:spPr>
          <a:xfrm rot="319760">
            <a:off x="6763326" y="26000"/>
            <a:ext cx="5812133" cy="7302343"/>
          </a:xfrm>
          <a:custGeom>
            <a:avLst/>
            <a:gdLst>
              <a:gd name="connsiteX0" fmla="*/ 4324606 w 4324605"/>
              <a:gd name="connsiteY0" fmla="*/ 0 h 3379484"/>
              <a:gd name="connsiteX1" fmla="*/ 4180941 w 4324605"/>
              <a:gd name="connsiteY1" fmla="*/ 130383 h 3379484"/>
              <a:gd name="connsiteX2" fmla="*/ 2863825 w 4324605"/>
              <a:gd name="connsiteY2" fmla="*/ 2648869 h 3379484"/>
              <a:gd name="connsiteX3" fmla="*/ 2845754 w 4324605"/>
              <a:gd name="connsiteY3" fmla="*/ 3379485 h 3379484"/>
              <a:gd name="connsiteX4" fmla="*/ 1803862 w 4324605"/>
              <a:gd name="connsiteY4" fmla="*/ 2990594 h 3379484"/>
              <a:gd name="connsiteX5" fmla="*/ 1416507 w 4324605"/>
              <a:gd name="connsiteY5" fmla="*/ 1718205 h 3379484"/>
              <a:gd name="connsiteX6" fmla="*/ 0 w 4324605"/>
              <a:gd name="connsiteY6" fmla="*/ 0 h 3379484"/>
              <a:gd name="connsiteX7" fmla="*/ 4324606 w 4324605"/>
              <a:gd name="connsiteY7" fmla="*/ 0 h 3379484"/>
              <a:gd name="connsiteX0" fmla="*/ 3846867 w 3846867"/>
              <a:gd name="connsiteY0" fmla="*/ 0 h 3379485"/>
              <a:gd name="connsiteX1" fmla="*/ 3703202 w 3846867"/>
              <a:gd name="connsiteY1" fmla="*/ 130383 h 3379485"/>
              <a:gd name="connsiteX2" fmla="*/ 2386086 w 3846867"/>
              <a:gd name="connsiteY2" fmla="*/ 2648869 h 3379485"/>
              <a:gd name="connsiteX3" fmla="*/ 2368015 w 3846867"/>
              <a:gd name="connsiteY3" fmla="*/ 3379485 h 3379485"/>
              <a:gd name="connsiteX4" fmla="*/ 1326123 w 3846867"/>
              <a:gd name="connsiteY4" fmla="*/ 2990594 h 3379485"/>
              <a:gd name="connsiteX5" fmla="*/ 938768 w 3846867"/>
              <a:gd name="connsiteY5" fmla="*/ 1718205 h 3379485"/>
              <a:gd name="connsiteX6" fmla="*/ 0 w 3846867"/>
              <a:gd name="connsiteY6" fmla="*/ 80670 h 3379485"/>
              <a:gd name="connsiteX7" fmla="*/ 3846867 w 3846867"/>
              <a:gd name="connsiteY7" fmla="*/ 0 h 3379485"/>
              <a:gd name="connsiteX0" fmla="*/ 3358353 w 3358353"/>
              <a:gd name="connsiteY0" fmla="*/ 0 h 3379485"/>
              <a:gd name="connsiteX1" fmla="*/ 3214688 w 3358353"/>
              <a:gd name="connsiteY1" fmla="*/ 130383 h 3379485"/>
              <a:gd name="connsiteX2" fmla="*/ 1897572 w 3358353"/>
              <a:gd name="connsiteY2" fmla="*/ 2648869 h 3379485"/>
              <a:gd name="connsiteX3" fmla="*/ 1879501 w 3358353"/>
              <a:gd name="connsiteY3" fmla="*/ 3379485 h 3379485"/>
              <a:gd name="connsiteX4" fmla="*/ 837609 w 3358353"/>
              <a:gd name="connsiteY4" fmla="*/ 2990594 h 3379485"/>
              <a:gd name="connsiteX5" fmla="*/ 450254 w 3358353"/>
              <a:gd name="connsiteY5" fmla="*/ 1718205 h 3379485"/>
              <a:gd name="connsiteX6" fmla="*/ 0 w 3358353"/>
              <a:gd name="connsiteY6" fmla="*/ 549296 h 3379485"/>
              <a:gd name="connsiteX7" fmla="*/ 3358353 w 3358353"/>
              <a:gd name="connsiteY7" fmla="*/ 0 h 3379485"/>
              <a:gd name="connsiteX0" fmla="*/ 3358353 w 3358353"/>
              <a:gd name="connsiteY0" fmla="*/ 0 h 3379485"/>
              <a:gd name="connsiteX1" fmla="*/ 3214688 w 3358353"/>
              <a:gd name="connsiteY1" fmla="*/ 130383 h 3379485"/>
              <a:gd name="connsiteX2" fmla="*/ 1897572 w 3358353"/>
              <a:gd name="connsiteY2" fmla="*/ 2648869 h 3379485"/>
              <a:gd name="connsiteX3" fmla="*/ 1879501 w 3358353"/>
              <a:gd name="connsiteY3" fmla="*/ 3379485 h 3379485"/>
              <a:gd name="connsiteX4" fmla="*/ 837609 w 3358353"/>
              <a:gd name="connsiteY4" fmla="*/ 2990594 h 3379485"/>
              <a:gd name="connsiteX5" fmla="*/ 450254 w 3358353"/>
              <a:gd name="connsiteY5" fmla="*/ 1718205 h 3379485"/>
              <a:gd name="connsiteX6" fmla="*/ 0 w 3358353"/>
              <a:gd name="connsiteY6" fmla="*/ 549296 h 3379485"/>
              <a:gd name="connsiteX7" fmla="*/ 3358353 w 3358353"/>
              <a:gd name="connsiteY7" fmla="*/ 0 h 3379485"/>
              <a:gd name="connsiteX0" fmla="*/ 3412127 w 3412127"/>
              <a:gd name="connsiteY0" fmla="*/ 0 h 3379485"/>
              <a:gd name="connsiteX1" fmla="*/ 3268462 w 3412127"/>
              <a:gd name="connsiteY1" fmla="*/ 130383 h 3379485"/>
              <a:gd name="connsiteX2" fmla="*/ 1951346 w 3412127"/>
              <a:gd name="connsiteY2" fmla="*/ 2648869 h 3379485"/>
              <a:gd name="connsiteX3" fmla="*/ 1933275 w 3412127"/>
              <a:gd name="connsiteY3" fmla="*/ 3379485 h 3379485"/>
              <a:gd name="connsiteX4" fmla="*/ 891383 w 3412127"/>
              <a:gd name="connsiteY4" fmla="*/ 2990594 h 3379485"/>
              <a:gd name="connsiteX5" fmla="*/ 504028 w 3412127"/>
              <a:gd name="connsiteY5" fmla="*/ 1718205 h 3379485"/>
              <a:gd name="connsiteX6" fmla="*/ 0 w 3412127"/>
              <a:gd name="connsiteY6" fmla="*/ 483431 h 3379485"/>
              <a:gd name="connsiteX7" fmla="*/ 3412127 w 3412127"/>
              <a:gd name="connsiteY7" fmla="*/ 0 h 3379485"/>
              <a:gd name="connsiteX0" fmla="*/ 3656482 w 3656482"/>
              <a:gd name="connsiteY0" fmla="*/ 0 h 3379485"/>
              <a:gd name="connsiteX1" fmla="*/ 3512817 w 3656482"/>
              <a:gd name="connsiteY1" fmla="*/ 130383 h 3379485"/>
              <a:gd name="connsiteX2" fmla="*/ 2195701 w 3656482"/>
              <a:gd name="connsiteY2" fmla="*/ 2648869 h 3379485"/>
              <a:gd name="connsiteX3" fmla="*/ 2177630 w 3656482"/>
              <a:gd name="connsiteY3" fmla="*/ 3379485 h 3379485"/>
              <a:gd name="connsiteX4" fmla="*/ 1135738 w 3656482"/>
              <a:gd name="connsiteY4" fmla="*/ 2990594 h 3379485"/>
              <a:gd name="connsiteX5" fmla="*/ 748383 w 3656482"/>
              <a:gd name="connsiteY5" fmla="*/ 1718205 h 3379485"/>
              <a:gd name="connsiteX6" fmla="*/ 0 w 3656482"/>
              <a:gd name="connsiteY6" fmla="*/ 638672 h 3379485"/>
              <a:gd name="connsiteX7" fmla="*/ 3656482 w 3656482"/>
              <a:gd name="connsiteY7" fmla="*/ 0 h 3379485"/>
              <a:gd name="connsiteX0" fmla="*/ 3656482 w 3656482"/>
              <a:gd name="connsiteY0" fmla="*/ 0 h 3379485"/>
              <a:gd name="connsiteX1" fmla="*/ 3512817 w 3656482"/>
              <a:gd name="connsiteY1" fmla="*/ 130383 h 3379485"/>
              <a:gd name="connsiteX2" fmla="*/ 2195701 w 3656482"/>
              <a:gd name="connsiteY2" fmla="*/ 2648869 h 3379485"/>
              <a:gd name="connsiteX3" fmla="*/ 2177630 w 3656482"/>
              <a:gd name="connsiteY3" fmla="*/ 3379485 h 3379485"/>
              <a:gd name="connsiteX4" fmla="*/ 1135738 w 3656482"/>
              <a:gd name="connsiteY4" fmla="*/ 2990594 h 3379485"/>
              <a:gd name="connsiteX5" fmla="*/ 748383 w 3656482"/>
              <a:gd name="connsiteY5" fmla="*/ 1718205 h 3379485"/>
              <a:gd name="connsiteX6" fmla="*/ 0 w 3656482"/>
              <a:gd name="connsiteY6" fmla="*/ 638672 h 3379485"/>
              <a:gd name="connsiteX7" fmla="*/ 3656482 w 3656482"/>
              <a:gd name="connsiteY7" fmla="*/ 0 h 3379485"/>
              <a:gd name="connsiteX0" fmla="*/ 3656482 w 3656482"/>
              <a:gd name="connsiteY0" fmla="*/ 0 h 3379485"/>
              <a:gd name="connsiteX1" fmla="*/ 3512817 w 3656482"/>
              <a:gd name="connsiteY1" fmla="*/ 130383 h 3379485"/>
              <a:gd name="connsiteX2" fmla="*/ 2195701 w 3656482"/>
              <a:gd name="connsiteY2" fmla="*/ 2648869 h 3379485"/>
              <a:gd name="connsiteX3" fmla="*/ 2177630 w 3656482"/>
              <a:gd name="connsiteY3" fmla="*/ 3379485 h 3379485"/>
              <a:gd name="connsiteX4" fmla="*/ 1135738 w 3656482"/>
              <a:gd name="connsiteY4" fmla="*/ 2990594 h 3379485"/>
              <a:gd name="connsiteX5" fmla="*/ 792239 w 3656482"/>
              <a:gd name="connsiteY5" fmla="*/ 1590912 h 3379485"/>
              <a:gd name="connsiteX6" fmla="*/ 0 w 3656482"/>
              <a:gd name="connsiteY6" fmla="*/ 638672 h 3379485"/>
              <a:gd name="connsiteX7" fmla="*/ 3656482 w 3656482"/>
              <a:gd name="connsiteY7" fmla="*/ 0 h 3379485"/>
              <a:gd name="connsiteX0" fmla="*/ 3656482 w 3656482"/>
              <a:gd name="connsiteY0" fmla="*/ 0 h 3379485"/>
              <a:gd name="connsiteX1" fmla="*/ 3020776 w 3656482"/>
              <a:gd name="connsiteY1" fmla="*/ 722375 h 3379485"/>
              <a:gd name="connsiteX2" fmla="*/ 2195701 w 3656482"/>
              <a:gd name="connsiteY2" fmla="*/ 2648869 h 3379485"/>
              <a:gd name="connsiteX3" fmla="*/ 2177630 w 3656482"/>
              <a:gd name="connsiteY3" fmla="*/ 3379485 h 3379485"/>
              <a:gd name="connsiteX4" fmla="*/ 1135738 w 3656482"/>
              <a:gd name="connsiteY4" fmla="*/ 2990594 h 3379485"/>
              <a:gd name="connsiteX5" fmla="*/ 792239 w 3656482"/>
              <a:gd name="connsiteY5" fmla="*/ 1590912 h 3379485"/>
              <a:gd name="connsiteX6" fmla="*/ 0 w 3656482"/>
              <a:gd name="connsiteY6" fmla="*/ 638672 h 3379485"/>
              <a:gd name="connsiteX7" fmla="*/ 3656482 w 3656482"/>
              <a:gd name="connsiteY7" fmla="*/ 0 h 3379485"/>
              <a:gd name="connsiteX0" fmla="*/ 3371279 w 3371279"/>
              <a:gd name="connsiteY0" fmla="*/ 27497 h 3016182"/>
              <a:gd name="connsiteX1" fmla="*/ 3020776 w 3371279"/>
              <a:gd name="connsiteY1" fmla="*/ 359072 h 3016182"/>
              <a:gd name="connsiteX2" fmla="*/ 2195701 w 3371279"/>
              <a:gd name="connsiteY2" fmla="*/ 2285566 h 3016182"/>
              <a:gd name="connsiteX3" fmla="*/ 2177630 w 3371279"/>
              <a:gd name="connsiteY3" fmla="*/ 3016182 h 3016182"/>
              <a:gd name="connsiteX4" fmla="*/ 1135738 w 3371279"/>
              <a:gd name="connsiteY4" fmla="*/ 2627291 h 3016182"/>
              <a:gd name="connsiteX5" fmla="*/ 792239 w 3371279"/>
              <a:gd name="connsiteY5" fmla="*/ 1227609 h 3016182"/>
              <a:gd name="connsiteX6" fmla="*/ 0 w 3371279"/>
              <a:gd name="connsiteY6" fmla="*/ 275369 h 3016182"/>
              <a:gd name="connsiteX7" fmla="*/ 3371279 w 3371279"/>
              <a:gd name="connsiteY7" fmla="*/ 27497 h 3016182"/>
              <a:gd name="connsiteX0" fmla="*/ 3371279 w 3371279"/>
              <a:gd name="connsiteY0" fmla="*/ 124385 h 3113070"/>
              <a:gd name="connsiteX1" fmla="*/ 3020776 w 3371279"/>
              <a:gd name="connsiteY1" fmla="*/ 455960 h 3113070"/>
              <a:gd name="connsiteX2" fmla="*/ 2195701 w 3371279"/>
              <a:gd name="connsiteY2" fmla="*/ 2382454 h 3113070"/>
              <a:gd name="connsiteX3" fmla="*/ 2177630 w 3371279"/>
              <a:gd name="connsiteY3" fmla="*/ 3113070 h 3113070"/>
              <a:gd name="connsiteX4" fmla="*/ 1135738 w 3371279"/>
              <a:gd name="connsiteY4" fmla="*/ 2724179 h 3113070"/>
              <a:gd name="connsiteX5" fmla="*/ 792239 w 3371279"/>
              <a:gd name="connsiteY5" fmla="*/ 1324497 h 3113070"/>
              <a:gd name="connsiteX6" fmla="*/ 0 w 3371279"/>
              <a:gd name="connsiteY6" fmla="*/ 372257 h 3113070"/>
              <a:gd name="connsiteX7" fmla="*/ 3371279 w 3371279"/>
              <a:gd name="connsiteY7" fmla="*/ 124385 h 3113070"/>
              <a:gd name="connsiteX0" fmla="*/ 3371279 w 3371279"/>
              <a:gd name="connsiteY0" fmla="*/ 370784 h 3359469"/>
              <a:gd name="connsiteX1" fmla="*/ 3020776 w 3371279"/>
              <a:gd name="connsiteY1" fmla="*/ 702359 h 3359469"/>
              <a:gd name="connsiteX2" fmla="*/ 2195701 w 3371279"/>
              <a:gd name="connsiteY2" fmla="*/ 2628853 h 3359469"/>
              <a:gd name="connsiteX3" fmla="*/ 2177630 w 3371279"/>
              <a:gd name="connsiteY3" fmla="*/ 3359469 h 3359469"/>
              <a:gd name="connsiteX4" fmla="*/ 1135738 w 3371279"/>
              <a:gd name="connsiteY4" fmla="*/ 2970578 h 3359469"/>
              <a:gd name="connsiteX5" fmla="*/ 792239 w 3371279"/>
              <a:gd name="connsiteY5" fmla="*/ 1570896 h 3359469"/>
              <a:gd name="connsiteX6" fmla="*/ 0 w 3371279"/>
              <a:gd name="connsiteY6" fmla="*/ 618656 h 3359469"/>
              <a:gd name="connsiteX7" fmla="*/ 3371279 w 3371279"/>
              <a:gd name="connsiteY7" fmla="*/ 370784 h 3359469"/>
              <a:gd name="connsiteX0" fmla="*/ 3306755 w 3306755"/>
              <a:gd name="connsiteY0" fmla="*/ 377980 h 3341113"/>
              <a:gd name="connsiteX1" fmla="*/ 3020776 w 3306755"/>
              <a:gd name="connsiteY1" fmla="*/ 684003 h 3341113"/>
              <a:gd name="connsiteX2" fmla="*/ 2195701 w 3306755"/>
              <a:gd name="connsiteY2" fmla="*/ 2610497 h 3341113"/>
              <a:gd name="connsiteX3" fmla="*/ 2177630 w 3306755"/>
              <a:gd name="connsiteY3" fmla="*/ 3341113 h 3341113"/>
              <a:gd name="connsiteX4" fmla="*/ 1135738 w 3306755"/>
              <a:gd name="connsiteY4" fmla="*/ 2952222 h 3341113"/>
              <a:gd name="connsiteX5" fmla="*/ 792239 w 3306755"/>
              <a:gd name="connsiteY5" fmla="*/ 1552540 h 3341113"/>
              <a:gd name="connsiteX6" fmla="*/ 0 w 3306755"/>
              <a:gd name="connsiteY6" fmla="*/ 600300 h 3341113"/>
              <a:gd name="connsiteX7" fmla="*/ 3306755 w 3306755"/>
              <a:gd name="connsiteY7" fmla="*/ 377980 h 3341113"/>
              <a:gd name="connsiteX0" fmla="*/ 3306755 w 3306755"/>
              <a:gd name="connsiteY0" fmla="*/ 431773 h 3394906"/>
              <a:gd name="connsiteX1" fmla="*/ 3020776 w 3306755"/>
              <a:gd name="connsiteY1" fmla="*/ 737796 h 3394906"/>
              <a:gd name="connsiteX2" fmla="*/ 2195701 w 3306755"/>
              <a:gd name="connsiteY2" fmla="*/ 2664290 h 3394906"/>
              <a:gd name="connsiteX3" fmla="*/ 2177630 w 3306755"/>
              <a:gd name="connsiteY3" fmla="*/ 3394906 h 3394906"/>
              <a:gd name="connsiteX4" fmla="*/ 1135738 w 3306755"/>
              <a:gd name="connsiteY4" fmla="*/ 3006015 h 3394906"/>
              <a:gd name="connsiteX5" fmla="*/ 792239 w 3306755"/>
              <a:gd name="connsiteY5" fmla="*/ 1606333 h 3394906"/>
              <a:gd name="connsiteX6" fmla="*/ 0 w 3306755"/>
              <a:gd name="connsiteY6" fmla="*/ 654093 h 3394906"/>
              <a:gd name="connsiteX7" fmla="*/ 3306755 w 3306755"/>
              <a:gd name="connsiteY7" fmla="*/ 431773 h 3394906"/>
              <a:gd name="connsiteX0" fmla="*/ 3306755 w 3306755"/>
              <a:gd name="connsiteY0" fmla="*/ 414805 h 3377938"/>
              <a:gd name="connsiteX1" fmla="*/ 3020776 w 3306755"/>
              <a:gd name="connsiteY1" fmla="*/ 720828 h 3377938"/>
              <a:gd name="connsiteX2" fmla="*/ 2195701 w 3306755"/>
              <a:gd name="connsiteY2" fmla="*/ 2647322 h 3377938"/>
              <a:gd name="connsiteX3" fmla="*/ 2177630 w 3306755"/>
              <a:gd name="connsiteY3" fmla="*/ 3377938 h 3377938"/>
              <a:gd name="connsiteX4" fmla="*/ 1135738 w 3306755"/>
              <a:gd name="connsiteY4" fmla="*/ 2989047 h 3377938"/>
              <a:gd name="connsiteX5" fmla="*/ 792239 w 3306755"/>
              <a:gd name="connsiteY5" fmla="*/ 1589365 h 3377938"/>
              <a:gd name="connsiteX6" fmla="*/ 0 w 3306755"/>
              <a:gd name="connsiteY6" fmla="*/ 637125 h 3377938"/>
              <a:gd name="connsiteX7" fmla="*/ 3306755 w 3306755"/>
              <a:gd name="connsiteY7" fmla="*/ 414805 h 3377938"/>
              <a:gd name="connsiteX0" fmla="*/ 3306755 w 3306755"/>
              <a:gd name="connsiteY0" fmla="*/ 409909 h 3373042"/>
              <a:gd name="connsiteX1" fmla="*/ 3020776 w 3306755"/>
              <a:gd name="connsiteY1" fmla="*/ 715932 h 3373042"/>
              <a:gd name="connsiteX2" fmla="*/ 2195701 w 3306755"/>
              <a:gd name="connsiteY2" fmla="*/ 2642426 h 3373042"/>
              <a:gd name="connsiteX3" fmla="*/ 2177630 w 3306755"/>
              <a:gd name="connsiteY3" fmla="*/ 3373042 h 3373042"/>
              <a:gd name="connsiteX4" fmla="*/ 1135738 w 3306755"/>
              <a:gd name="connsiteY4" fmla="*/ 2984151 h 3373042"/>
              <a:gd name="connsiteX5" fmla="*/ 792239 w 3306755"/>
              <a:gd name="connsiteY5" fmla="*/ 1584469 h 3373042"/>
              <a:gd name="connsiteX6" fmla="*/ 0 w 3306755"/>
              <a:gd name="connsiteY6" fmla="*/ 632229 h 3373042"/>
              <a:gd name="connsiteX7" fmla="*/ 3306755 w 3306755"/>
              <a:gd name="connsiteY7" fmla="*/ 409909 h 3373042"/>
              <a:gd name="connsiteX0" fmla="*/ 3306755 w 3306755"/>
              <a:gd name="connsiteY0" fmla="*/ 428329 h 3391462"/>
              <a:gd name="connsiteX1" fmla="*/ 3020776 w 3306755"/>
              <a:gd name="connsiteY1" fmla="*/ 734352 h 3391462"/>
              <a:gd name="connsiteX2" fmla="*/ 2195701 w 3306755"/>
              <a:gd name="connsiteY2" fmla="*/ 2660846 h 3391462"/>
              <a:gd name="connsiteX3" fmla="*/ 2177630 w 3306755"/>
              <a:gd name="connsiteY3" fmla="*/ 3391462 h 3391462"/>
              <a:gd name="connsiteX4" fmla="*/ 1135738 w 3306755"/>
              <a:gd name="connsiteY4" fmla="*/ 3002571 h 3391462"/>
              <a:gd name="connsiteX5" fmla="*/ 792239 w 3306755"/>
              <a:gd name="connsiteY5" fmla="*/ 1602889 h 3391462"/>
              <a:gd name="connsiteX6" fmla="*/ 0 w 3306755"/>
              <a:gd name="connsiteY6" fmla="*/ 650649 h 3391462"/>
              <a:gd name="connsiteX7" fmla="*/ 3306755 w 3306755"/>
              <a:gd name="connsiteY7" fmla="*/ 428329 h 3391462"/>
              <a:gd name="connsiteX0" fmla="*/ 3306755 w 3306755"/>
              <a:gd name="connsiteY0" fmla="*/ 396784 h 3359917"/>
              <a:gd name="connsiteX1" fmla="*/ 3020776 w 3306755"/>
              <a:gd name="connsiteY1" fmla="*/ 702807 h 3359917"/>
              <a:gd name="connsiteX2" fmla="*/ 2195701 w 3306755"/>
              <a:gd name="connsiteY2" fmla="*/ 2629301 h 3359917"/>
              <a:gd name="connsiteX3" fmla="*/ 2177630 w 3306755"/>
              <a:gd name="connsiteY3" fmla="*/ 3359917 h 3359917"/>
              <a:gd name="connsiteX4" fmla="*/ 1135738 w 3306755"/>
              <a:gd name="connsiteY4" fmla="*/ 2971026 h 3359917"/>
              <a:gd name="connsiteX5" fmla="*/ 792239 w 3306755"/>
              <a:gd name="connsiteY5" fmla="*/ 1571344 h 3359917"/>
              <a:gd name="connsiteX6" fmla="*/ 0 w 3306755"/>
              <a:gd name="connsiteY6" fmla="*/ 619104 h 3359917"/>
              <a:gd name="connsiteX7" fmla="*/ 3306755 w 3306755"/>
              <a:gd name="connsiteY7" fmla="*/ 396784 h 3359917"/>
              <a:gd name="connsiteX0" fmla="*/ 3306755 w 3306755"/>
              <a:gd name="connsiteY0" fmla="*/ 417149 h 3380282"/>
              <a:gd name="connsiteX1" fmla="*/ 3020776 w 3306755"/>
              <a:gd name="connsiteY1" fmla="*/ 723172 h 3380282"/>
              <a:gd name="connsiteX2" fmla="*/ 2195701 w 3306755"/>
              <a:gd name="connsiteY2" fmla="*/ 2649666 h 3380282"/>
              <a:gd name="connsiteX3" fmla="*/ 2177630 w 3306755"/>
              <a:gd name="connsiteY3" fmla="*/ 3380282 h 3380282"/>
              <a:gd name="connsiteX4" fmla="*/ 1135738 w 3306755"/>
              <a:gd name="connsiteY4" fmla="*/ 2991391 h 3380282"/>
              <a:gd name="connsiteX5" fmla="*/ 792239 w 3306755"/>
              <a:gd name="connsiteY5" fmla="*/ 1591709 h 3380282"/>
              <a:gd name="connsiteX6" fmla="*/ 0 w 3306755"/>
              <a:gd name="connsiteY6" fmla="*/ 639469 h 3380282"/>
              <a:gd name="connsiteX7" fmla="*/ 3306755 w 3306755"/>
              <a:gd name="connsiteY7" fmla="*/ 417149 h 3380282"/>
              <a:gd name="connsiteX0" fmla="*/ 3306755 w 3306755"/>
              <a:gd name="connsiteY0" fmla="*/ 417149 h 3380282"/>
              <a:gd name="connsiteX1" fmla="*/ 3020776 w 3306755"/>
              <a:gd name="connsiteY1" fmla="*/ 723172 h 3380282"/>
              <a:gd name="connsiteX2" fmla="*/ 2195701 w 3306755"/>
              <a:gd name="connsiteY2" fmla="*/ 2649666 h 3380282"/>
              <a:gd name="connsiteX3" fmla="*/ 2177630 w 3306755"/>
              <a:gd name="connsiteY3" fmla="*/ 3380282 h 3380282"/>
              <a:gd name="connsiteX4" fmla="*/ 1135738 w 3306755"/>
              <a:gd name="connsiteY4" fmla="*/ 2991391 h 3380282"/>
              <a:gd name="connsiteX5" fmla="*/ 792239 w 3306755"/>
              <a:gd name="connsiteY5" fmla="*/ 1591709 h 3380282"/>
              <a:gd name="connsiteX6" fmla="*/ 0 w 3306755"/>
              <a:gd name="connsiteY6" fmla="*/ 639469 h 3380282"/>
              <a:gd name="connsiteX7" fmla="*/ 3306755 w 3306755"/>
              <a:gd name="connsiteY7" fmla="*/ 417149 h 3380282"/>
              <a:gd name="connsiteX0" fmla="*/ 3306755 w 3306755"/>
              <a:gd name="connsiteY0" fmla="*/ 417149 h 3380282"/>
              <a:gd name="connsiteX1" fmla="*/ 3020776 w 3306755"/>
              <a:gd name="connsiteY1" fmla="*/ 723172 h 3380282"/>
              <a:gd name="connsiteX2" fmla="*/ 2195701 w 3306755"/>
              <a:gd name="connsiteY2" fmla="*/ 2649666 h 3380282"/>
              <a:gd name="connsiteX3" fmla="*/ 2177630 w 3306755"/>
              <a:gd name="connsiteY3" fmla="*/ 3380282 h 3380282"/>
              <a:gd name="connsiteX4" fmla="*/ 1135738 w 3306755"/>
              <a:gd name="connsiteY4" fmla="*/ 2991391 h 3380282"/>
              <a:gd name="connsiteX5" fmla="*/ 792239 w 3306755"/>
              <a:gd name="connsiteY5" fmla="*/ 1591709 h 3380282"/>
              <a:gd name="connsiteX6" fmla="*/ 0 w 3306755"/>
              <a:gd name="connsiteY6" fmla="*/ 639469 h 3380282"/>
              <a:gd name="connsiteX7" fmla="*/ 3306755 w 3306755"/>
              <a:gd name="connsiteY7" fmla="*/ 417149 h 3380282"/>
              <a:gd name="connsiteX0" fmla="*/ 3306755 w 3306755"/>
              <a:gd name="connsiteY0" fmla="*/ 417149 h 3380282"/>
              <a:gd name="connsiteX1" fmla="*/ 3020776 w 3306755"/>
              <a:gd name="connsiteY1" fmla="*/ 723172 h 3380282"/>
              <a:gd name="connsiteX2" fmla="*/ 2195701 w 3306755"/>
              <a:gd name="connsiteY2" fmla="*/ 2649666 h 3380282"/>
              <a:gd name="connsiteX3" fmla="*/ 2177630 w 3306755"/>
              <a:gd name="connsiteY3" fmla="*/ 3380282 h 3380282"/>
              <a:gd name="connsiteX4" fmla="*/ 1135738 w 3306755"/>
              <a:gd name="connsiteY4" fmla="*/ 2991391 h 3380282"/>
              <a:gd name="connsiteX5" fmla="*/ 792239 w 3306755"/>
              <a:gd name="connsiteY5" fmla="*/ 1591709 h 3380282"/>
              <a:gd name="connsiteX6" fmla="*/ 0 w 3306755"/>
              <a:gd name="connsiteY6" fmla="*/ 639469 h 3380282"/>
              <a:gd name="connsiteX7" fmla="*/ 3306755 w 3306755"/>
              <a:gd name="connsiteY7" fmla="*/ 417149 h 3380282"/>
              <a:gd name="connsiteX0" fmla="*/ 3306755 w 3306755"/>
              <a:gd name="connsiteY0" fmla="*/ 417149 h 3380282"/>
              <a:gd name="connsiteX1" fmla="*/ 3020776 w 3306755"/>
              <a:gd name="connsiteY1" fmla="*/ 723172 h 3380282"/>
              <a:gd name="connsiteX2" fmla="*/ 2195701 w 3306755"/>
              <a:gd name="connsiteY2" fmla="*/ 2649666 h 3380282"/>
              <a:gd name="connsiteX3" fmla="*/ 2177630 w 3306755"/>
              <a:gd name="connsiteY3" fmla="*/ 3380282 h 3380282"/>
              <a:gd name="connsiteX4" fmla="*/ 1135738 w 3306755"/>
              <a:gd name="connsiteY4" fmla="*/ 2991391 h 3380282"/>
              <a:gd name="connsiteX5" fmla="*/ 792239 w 3306755"/>
              <a:gd name="connsiteY5" fmla="*/ 1591709 h 3380282"/>
              <a:gd name="connsiteX6" fmla="*/ 0 w 3306755"/>
              <a:gd name="connsiteY6" fmla="*/ 639469 h 3380282"/>
              <a:gd name="connsiteX7" fmla="*/ 3306755 w 3306755"/>
              <a:gd name="connsiteY7" fmla="*/ 417149 h 3380282"/>
              <a:gd name="connsiteX0" fmla="*/ 3306755 w 3306755"/>
              <a:gd name="connsiteY0" fmla="*/ 417149 h 3380282"/>
              <a:gd name="connsiteX1" fmla="*/ 3020776 w 3306755"/>
              <a:gd name="connsiteY1" fmla="*/ 723172 h 3380282"/>
              <a:gd name="connsiteX2" fmla="*/ 2195701 w 3306755"/>
              <a:gd name="connsiteY2" fmla="*/ 2649666 h 3380282"/>
              <a:gd name="connsiteX3" fmla="*/ 2177630 w 3306755"/>
              <a:gd name="connsiteY3" fmla="*/ 3380282 h 3380282"/>
              <a:gd name="connsiteX4" fmla="*/ 1135738 w 3306755"/>
              <a:gd name="connsiteY4" fmla="*/ 2991391 h 3380282"/>
              <a:gd name="connsiteX5" fmla="*/ 792239 w 3306755"/>
              <a:gd name="connsiteY5" fmla="*/ 1591709 h 3380282"/>
              <a:gd name="connsiteX6" fmla="*/ 0 w 3306755"/>
              <a:gd name="connsiteY6" fmla="*/ 639469 h 3380282"/>
              <a:gd name="connsiteX7" fmla="*/ 3306755 w 3306755"/>
              <a:gd name="connsiteY7" fmla="*/ 417149 h 3380282"/>
              <a:gd name="connsiteX0" fmla="*/ 3306755 w 3306755"/>
              <a:gd name="connsiteY0" fmla="*/ 417149 h 3380282"/>
              <a:gd name="connsiteX1" fmla="*/ 3020776 w 3306755"/>
              <a:gd name="connsiteY1" fmla="*/ 723172 h 3380282"/>
              <a:gd name="connsiteX2" fmla="*/ 2195701 w 3306755"/>
              <a:gd name="connsiteY2" fmla="*/ 2649666 h 3380282"/>
              <a:gd name="connsiteX3" fmla="*/ 2177630 w 3306755"/>
              <a:gd name="connsiteY3" fmla="*/ 3380282 h 3380282"/>
              <a:gd name="connsiteX4" fmla="*/ 1135738 w 3306755"/>
              <a:gd name="connsiteY4" fmla="*/ 2991391 h 3380282"/>
              <a:gd name="connsiteX5" fmla="*/ 792239 w 3306755"/>
              <a:gd name="connsiteY5" fmla="*/ 1591709 h 3380282"/>
              <a:gd name="connsiteX6" fmla="*/ 0 w 3306755"/>
              <a:gd name="connsiteY6" fmla="*/ 639469 h 3380282"/>
              <a:gd name="connsiteX7" fmla="*/ 3306755 w 3306755"/>
              <a:gd name="connsiteY7" fmla="*/ 417149 h 3380282"/>
              <a:gd name="connsiteX0" fmla="*/ 3306755 w 3306755"/>
              <a:gd name="connsiteY0" fmla="*/ 381581 h 3344714"/>
              <a:gd name="connsiteX1" fmla="*/ 3020776 w 3306755"/>
              <a:gd name="connsiteY1" fmla="*/ 687604 h 3344714"/>
              <a:gd name="connsiteX2" fmla="*/ 2195701 w 3306755"/>
              <a:gd name="connsiteY2" fmla="*/ 2614098 h 3344714"/>
              <a:gd name="connsiteX3" fmla="*/ 2177630 w 3306755"/>
              <a:gd name="connsiteY3" fmla="*/ 3344714 h 3344714"/>
              <a:gd name="connsiteX4" fmla="*/ 1135738 w 3306755"/>
              <a:gd name="connsiteY4" fmla="*/ 2955823 h 3344714"/>
              <a:gd name="connsiteX5" fmla="*/ 792239 w 3306755"/>
              <a:gd name="connsiteY5" fmla="*/ 1556141 h 3344714"/>
              <a:gd name="connsiteX6" fmla="*/ 0 w 3306755"/>
              <a:gd name="connsiteY6" fmla="*/ 603901 h 3344714"/>
              <a:gd name="connsiteX7" fmla="*/ 3306755 w 3306755"/>
              <a:gd name="connsiteY7" fmla="*/ 381581 h 3344714"/>
              <a:gd name="connsiteX0" fmla="*/ 3306755 w 3306755"/>
              <a:gd name="connsiteY0" fmla="*/ 398055 h 3361188"/>
              <a:gd name="connsiteX1" fmla="*/ 3020776 w 3306755"/>
              <a:gd name="connsiteY1" fmla="*/ 704078 h 3361188"/>
              <a:gd name="connsiteX2" fmla="*/ 2195701 w 3306755"/>
              <a:gd name="connsiteY2" fmla="*/ 2630572 h 3361188"/>
              <a:gd name="connsiteX3" fmla="*/ 2177630 w 3306755"/>
              <a:gd name="connsiteY3" fmla="*/ 3361188 h 3361188"/>
              <a:gd name="connsiteX4" fmla="*/ 1135738 w 3306755"/>
              <a:gd name="connsiteY4" fmla="*/ 2972297 h 3361188"/>
              <a:gd name="connsiteX5" fmla="*/ 792239 w 3306755"/>
              <a:gd name="connsiteY5" fmla="*/ 1572615 h 3361188"/>
              <a:gd name="connsiteX6" fmla="*/ 0 w 3306755"/>
              <a:gd name="connsiteY6" fmla="*/ 620375 h 3361188"/>
              <a:gd name="connsiteX7" fmla="*/ 3306755 w 3306755"/>
              <a:gd name="connsiteY7" fmla="*/ 398055 h 3361188"/>
              <a:gd name="connsiteX0" fmla="*/ 3306755 w 3306755"/>
              <a:gd name="connsiteY0" fmla="*/ 398055 h 3361188"/>
              <a:gd name="connsiteX1" fmla="*/ 3020776 w 3306755"/>
              <a:gd name="connsiteY1" fmla="*/ 704078 h 3361188"/>
              <a:gd name="connsiteX2" fmla="*/ 2195701 w 3306755"/>
              <a:gd name="connsiteY2" fmla="*/ 2630572 h 3361188"/>
              <a:gd name="connsiteX3" fmla="*/ 2177630 w 3306755"/>
              <a:gd name="connsiteY3" fmla="*/ 3361188 h 3361188"/>
              <a:gd name="connsiteX4" fmla="*/ 1135738 w 3306755"/>
              <a:gd name="connsiteY4" fmla="*/ 2972297 h 3361188"/>
              <a:gd name="connsiteX5" fmla="*/ 792239 w 3306755"/>
              <a:gd name="connsiteY5" fmla="*/ 1572615 h 3361188"/>
              <a:gd name="connsiteX6" fmla="*/ 0 w 3306755"/>
              <a:gd name="connsiteY6" fmla="*/ 620375 h 3361188"/>
              <a:gd name="connsiteX7" fmla="*/ 3306755 w 3306755"/>
              <a:gd name="connsiteY7" fmla="*/ 398055 h 3361188"/>
              <a:gd name="connsiteX0" fmla="*/ 3306755 w 3306755"/>
              <a:gd name="connsiteY0" fmla="*/ 398055 h 3361188"/>
              <a:gd name="connsiteX1" fmla="*/ 3020776 w 3306755"/>
              <a:gd name="connsiteY1" fmla="*/ 704078 h 3361188"/>
              <a:gd name="connsiteX2" fmla="*/ 2195701 w 3306755"/>
              <a:gd name="connsiteY2" fmla="*/ 2630572 h 3361188"/>
              <a:gd name="connsiteX3" fmla="*/ 2177630 w 3306755"/>
              <a:gd name="connsiteY3" fmla="*/ 3361188 h 3361188"/>
              <a:gd name="connsiteX4" fmla="*/ 1135738 w 3306755"/>
              <a:gd name="connsiteY4" fmla="*/ 2972297 h 3361188"/>
              <a:gd name="connsiteX5" fmla="*/ 792239 w 3306755"/>
              <a:gd name="connsiteY5" fmla="*/ 1572615 h 3361188"/>
              <a:gd name="connsiteX6" fmla="*/ 0 w 3306755"/>
              <a:gd name="connsiteY6" fmla="*/ 620375 h 3361188"/>
              <a:gd name="connsiteX7" fmla="*/ 3306755 w 3306755"/>
              <a:gd name="connsiteY7" fmla="*/ 398055 h 3361188"/>
              <a:gd name="connsiteX0" fmla="*/ 3306755 w 3306755"/>
              <a:gd name="connsiteY0" fmla="*/ 398055 h 3361188"/>
              <a:gd name="connsiteX1" fmla="*/ 3020776 w 3306755"/>
              <a:gd name="connsiteY1" fmla="*/ 704078 h 3361188"/>
              <a:gd name="connsiteX2" fmla="*/ 2195701 w 3306755"/>
              <a:gd name="connsiteY2" fmla="*/ 2630572 h 3361188"/>
              <a:gd name="connsiteX3" fmla="*/ 2177630 w 3306755"/>
              <a:gd name="connsiteY3" fmla="*/ 3361188 h 3361188"/>
              <a:gd name="connsiteX4" fmla="*/ 1135738 w 3306755"/>
              <a:gd name="connsiteY4" fmla="*/ 2972297 h 3361188"/>
              <a:gd name="connsiteX5" fmla="*/ 792239 w 3306755"/>
              <a:gd name="connsiteY5" fmla="*/ 1572615 h 3361188"/>
              <a:gd name="connsiteX6" fmla="*/ 0 w 3306755"/>
              <a:gd name="connsiteY6" fmla="*/ 620375 h 3361188"/>
              <a:gd name="connsiteX7" fmla="*/ 3306755 w 3306755"/>
              <a:gd name="connsiteY7" fmla="*/ 398055 h 3361188"/>
              <a:gd name="connsiteX0" fmla="*/ 3306755 w 3306755"/>
              <a:gd name="connsiteY0" fmla="*/ 398055 h 3361188"/>
              <a:gd name="connsiteX1" fmla="*/ 3020776 w 3306755"/>
              <a:gd name="connsiteY1" fmla="*/ 704078 h 3361188"/>
              <a:gd name="connsiteX2" fmla="*/ 2195701 w 3306755"/>
              <a:gd name="connsiteY2" fmla="*/ 2630572 h 3361188"/>
              <a:gd name="connsiteX3" fmla="*/ 2177630 w 3306755"/>
              <a:gd name="connsiteY3" fmla="*/ 3361188 h 3361188"/>
              <a:gd name="connsiteX4" fmla="*/ 1135738 w 3306755"/>
              <a:gd name="connsiteY4" fmla="*/ 2972297 h 3361188"/>
              <a:gd name="connsiteX5" fmla="*/ 792239 w 3306755"/>
              <a:gd name="connsiteY5" fmla="*/ 1572615 h 3361188"/>
              <a:gd name="connsiteX6" fmla="*/ 0 w 3306755"/>
              <a:gd name="connsiteY6" fmla="*/ 620375 h 3361188"/>
              <a:gd name="connsiteX7" fmla="*/ 3306755 w 3306755"/>
              <a:gd name="connsiteY7" fmla="*/ 398055 h 3361188"/>
              <a:gd name="connsiteX0" fmla="*/ 3306755 w 3306755"/>
              <a:gd name="connsiteY0" fmla="*/ 398055 h 3361188"/>
              <a:gd name="connsiteX1" fmla="*/ 3020776 w 3306755"/>
              <a:gd name="connsiteY1" fmla="*/ 704078 h 3361188"/>
              <a:gd name="connsiteX2" fmla="*/ 2195701 w 3306755"/>
              <a:gd name="connsiteY2" fmla="*/ 2630572 h 3361188"/>
              <a:gd name="connsiteX3" fmla="*/ 2177630 w 3306755"/>
              <a:gd name="connsiteY3" fmla="*/ 3361188 h 3361188"/>
              <a:gd name="connsiteX4" fmla="*/ 1135738 w 3306755"/>
              <a:gd name="connsiteY4" fmla="*/ 2972297 h 3361188"/>
              <a:gd name="connsiteX5" fmla="*/ 792239 w 3306755"/>
              <a:gd name="connsiteY5" fmla="*/ 1572615 h 3361188"/>
              <a:gd name="connsiteX6" fmla="*/ 0 w 3306755"/>
              <a:gd name="connsiteY6" fmla="*/ 620375 h 3361188"/>
              <a:gd name="connsiteX7" fmla="*/ 3306755 w 3306755"/>
              <a:gd name="connsiteY7" fmla="*/ 398055 h 3361188"/>
              <a:gd name="connsiteX0" fmla="*/ 3306755 w 3306755"/>
              <a:gd name="connsiteY0" fmla="*/ 398055 h 3361188"/>
              <a:gd name="connsiteX1" fmla="*/ 3020776 w 3306755"/>
              <a:gd name="connsiteY1" fmla="*/ 704078 h 3361188"/>
              <a:gd name="connsiteX2" fmla="*/ 2195701 w 3306755"/>
              <a:gd name="connsiteY2" fmla="*/ 2630572 h 3361188"/>
              <a:gd name="connsiteX3" fmla="*/ 2177630 w 3306755"/>
              <a:gd name="connsiteY3" fmla="*/ 3361188 h 3361188"/>
              <a:gd name="connsiteX4" fmla="*/ 1135738 w 3306755"/>
              <a:gd name="connsiteY4" fmla="*/ 2972297 h 3361188"/>
              <a:gd name="connsiteX5" fmla="*/ 792239 w 3306755"/>
              <a:gd name="connsiteY5" fmla="*/ 1572615 h 3361188"/>
              <a:gd name="connsiteX6" fmla="*/ 0 w 3306755"/>
              <a:gd name="connsiteY6" fmla="*/ 620375 h 3361188"/>
              <a:gd name="connsiteX7" fmla="*/ 3306755 w 3306755"/>
              <a:gd name="connsiteY7" fmla="*/ 398055 h 3361188"/>
              <a:gd name="connsiteX0" fmla="*/ 3306755 w 3306755"/>
              <a:gd name="connsiteY0" fmla="*/ 398055 h 3361188"/>
              <a:gd name="connsiteX1" fmla="*/ 3020776 w 3306755"/>
              <a:gd name="connsiteY1" fmla="*/ 704078 h 3361188"/>
              <a:gd name="connsiteX2" fmla="*/ 2195701 w 3306755"/>
              <a:gd name="connsiteY2" fmla="*/ 2630572 h 3361188"/>
              <a:gd name="connsiteX3" fmla="*/ 2177630 w 3306755"/>
              <a:gd name="connsiteY3" fmla="*/ 3361188 h 3361188"/>
              <a:gd name="connsiteX4" fmla="*/ 1135738 w 3306755"/>
              <a:gd name="connsiteY4" fmla="*/ 2972297 h 3361188"/>
              <a:gd name="connsiteX5" fmla="*/ 819184 w 3306755"/>
              <a:gd name="connsiteY5" fmla="*/ 1583654 h 3361188"/>
              <a:gd name="connsiteX6" fmla="*/ 0 w 3306755"/>
              <a:gd name="connsiteY6" fmla="*/ 620375 h 3361188"/>
              <a:gd name="connsiteX7" fmla="*/ 3306755 w 3306755"/>
              <a:gd name="connsiteY7" fmla="*/ 398055 h 3361188"/>
              <a:gd name="connsiteX0" fmla="*/ 3306755 w 3306755"/>
              <a:gd name="connsiteY0" fmla="*/ 398055 h 3361188"/>
              <a:gd name="connsiteX1" fmla="*/ 3020776 w 3306755"/>
              <a:gd name="connsiteY1" fmla="*/ 704078 h 3361188"/>
              <a:gd name="connsiteX2" fmla="*/ 2195701 w 3306755"/>
              <a:gd name="connsiteY2" fmla="*/ 2630572 h 3361188"/>
              <a:gd name="connsiteX3" fmla="*/ 2177630 w 3306755"/>
              <a:gd name="connsiteY3" fmla="*/ 3361188 h 3361188"/>
              <a:gd name="connsiteX4" fmla="*/ 1135738 w 3306755"/>
              <a:gd name="connsiteY4" fmla="*/ 2972297 h 3361188"/>
              <a:gd name="connsiteX5" fmla="*/ 819184 w 3306755"/>
              <a:gd name="connsiteY5" fmla="*/ 1583654 h 3361188"/>
              <a:gd name="connsiteX6" fmla="*/ 0 w 3306755"/>
              <a:gd name="connsiteY6" fmla="*/ 620375 h 3361188"/>
              <a:gd name="connsiteX7" fmla="*/ 3306755 w 3306755"/>
              <a:gd name="connsiteY7" fmla="*/ 398055 h 3361188"/>
              <a:gd name="connsiteX0" fmla="*/ 3306755 w 3306755"/>
              <a:gd name="connsiteY0" fmla="*/ 398055 h 3361188"/>
              <a:gd name="connsiteX1" fmla="*/ 3020776 w 3306755"/>
              <a:gd name="connsiteY1" fmla="*/ 704078 h 3361188"/>
              <a:gd name="connsiteX2" fmla="*/ 2195701 w 3306755"/>
              <a:gd name="connsiteY2" fmla="*/ 2630572 h 3361188"/>
              <a:gd name="connsiteX3" fmla="*/ 2177630 w 3306755"/>
              <a:gd name="connsiteY3" fmla="*/ 3361188 h 3361188"/>
              <a:gd name="connsiteX4" fmla="*/ 1135738 w 3306755"/>
              <a:gd name="connsiteY4" fmla="*/ 2972297 h 3361188"/>
              <a:gd name="connsiteX5" fmla="*/ 819184 w 3306755"/>
              <a:gd name="connsiteY5" fmla="*/ 1583654 h 3361188"/>
              <a:gd name="connsiteX6" fmla="*/ 0 w 3306755"/>
              <a:gd name="connsiteY6" fmla="*/ 620375 h 3361188"/>
              <a:gd name="connsiteX7" fmla="*/ 3306755 w 3306755"/>
              <a:gd name="connsiteY7" fmla="*/ 398055 h 3361188"/>
              <a:gd name="connsiteX0" fmla="*/ 3306755 w 3306755"/>
              <a:gd name="connsiteY0" fmla="*/ 398055 h 3361188"/>
              <a:gd name="connsiteX1" fmla="*/ 3020776 w 3306755"/>
              <a:gd name="connsiteY1" fmla="*/ 704078 h 3361188"/>
              <a:gd name="connsiteX2" fmla="*/ 2195701 w 3306755"/>
              <a:gd name="connsiteY2" fmla="*/ 2630572 h 3361188"/>
              <a:gd name="connsiteX3" fmla="*/ 2177630 w 3306755"/>
              <a:gd name="connsiteY3" fmla="*/ 3361188 h 3361188"/>
              <a:gd name="connsiteX4" fmla="*/ 1135738 w 3306755"/>
              <a:gd name="connsiteY4" fmla="*/ 2972297 h 3361188"/>
              <a:gd name="connsiteX5" fmla="*/ 819184 w 3306755"/>
              <a:gd name="connsiteY5" fmla="*/ 1583654 h 3361188"/>
              <a:gd name="connsiteX6" fmla="*/ 0 w 3306755"/>
              <a:gd name="connsiteY6" fmla="*/ 620375 h 3361188"/>
              <a:gd name="connsiteX7" fmla="*/ 3306755 w 3306755"/>
              <a:gd name="connsiteY7" fmla="*/ 398055 h 3361188"/>
              <a:gd name="connsiteX0" fmla="*/ 3359869 w 3359869"/>
              <a:gd name="connsiteY0" fmla="*/ 398055 h 3361188"/>
              <a:gd name="connsiteX1" fmla="*/ 3073890 w 3359869"/>
              <a:gd name="connsiteY1" fmla="*/ 704078 h 3361188"/>
              <a:gd name="connsiteX2" fmla="*/ 2248815 w 3359869"/>
              <a:gd name="connsiteY2" fmla="*/ 2630572 h 3361188"/>
              <a:gd name="connsiteX3" fmla="*/ 2230744 w 3359869"/>
              <a:gd name="connsiteY3" fmla="*/ 3361188 h 3361188"/>
              <a:gd name="connsiteX4" fmla="*/ 1188852 w 3359869"/>
              <a:gd name="connsiteY4" fmla="*/ 2972297 h 3361188"/>
              <a:gd name="connsiteX5" fmla="*/ 872298 w 3359869"/>
              <a:gd name="connsiteY5" fmla="*/ 1583654 h 3361188"/>
              <a:gd name="connsiteX6" fmla="*/ 53114 w 3359869"/>
              <a:gd name="connsiteY6" fmla="*/ 620375 h 3361188"/>
              <a:gd name="connsiteX7" fmla="*/ 3359869 w 3359869"/>
              <a:gd name="connsiteY7" fmla="*/ 398055 h 3361188"/>
              <a:gd name="connsiteX0" fmla="*/ 3359869 w 3359869"/>
              <a:gd name="connsiteY0" fmla="*/ 398055 h 3361188"/>
              <a:gd name="connsiteX1" fmla="*/ 3073890 w 3359869"/>
              <a:gd name="connsiteY1" fmla="*/ 704078 h 3361188"/>
              <a:gd name="connsiteX2" fmla="*/ 2248815 w 3359869"/>
              <a:gd name="connsiteY2" fmla="*/ 2630572 h 3361188"/>
              <a:gd name="connsiteX3" fmla="*/ 2230744 w 3359869"/>
              <a:gd name="connsiteY3" fmla="*/ 3361188 h 3361188"/>
              <a:gd name="connsiteX4" fmla="*/ 1188852 w 3359869"/>
              <a:gd name="connsiteY4" fmla="*/ 2972297 h 3361188"/>
              <a:gd name="connsiteX5" fmla="*/ 872298 w 3359869"/>
              <a:gd name="connsiteY5" fmla="*/ 1583654 h 3361188"/>
              <a:gd name="connsiteX6" fmla="*/ 53114 w 3359869"/>
              <a:gd name="connsiteY6" fmla="*/ 620375 h 3361188"/>
              <a:gd name="connsiteX7" fmla="*/ 3359869 w 3359869"/>
              <a:gd name="connsiteY7" fmla="*/ 398055 h 3361188"/>
              <a:gd name="connsiteX0" fmla="*/ 3359869 w 3359869"/>
              <a:gd name="connsiteY0" fmla="*/ 409954 h 3373087"/>
              <a:gd name="connsiteX1" fmla="*/ 3073890 w 3359869"/>
              <a:gd name="connsiteY1" fmla="*/ 715977 h 3373087"/>
              <a:gd name="connsiteX2" fmla="*/ 2248815 w 3359869"/>
              <a:gd name="connsiteY2" fmla="*/ 2642471 h 3373087"/>
              <a:gd name="connsiteX3" fmla="*/ 2230744 w 3359869"/>
              <a:gd name="connsiteY3" fmla="*/ 3373087 h 3373087"/>
              <a:gd name="connsiteX4" fmla="*/ 1188852 w 3359869"/>
              <a:gd name="connsiteY4" fmla="*/ 2984196 h 3373087"/>
              <a:gd name="connsiteX5" fmla="*/ 872298 w 3359869"/>
              <a:gd name="connsiteY5" fmla="*/ 1595553 h 3373087"/>
              <a:gd name="connsiteX6" fmla="*/ 53114 w 3359869"/>
              <a:gd name="connsiteY6" fmla="*/ 632274 h 3373087"/>
              <a:gd name="connsiteX7" fmla="*/ 3359869 w 3359869"/>
              <a:gd name="connsiteY7" fmla="*/ 409954 h 3373087"/>
              <a:gd name="connsiteX0" fmla="*/ 3359869 w 3359869"/>
              <a:gd name="connsiteY0" fmla="*/ 382521 h 3345654"/>
              <a:gd name="connsiteX1" fmla="*/ 3073890 w 3359869"/>
              <a:gd name="connsiteY1" fmla="*/ 688544 h 3345654"/>
              <a:gd name="connsiteX2" fmla="*/ 2248815 w 3359869"/>
              <a:gd name="connsiteY2" fmla="*/ 2615038 h 3345654"/>
              <a:gd name="connsiteX3" fmla="*/ 2230744 w 3359869"/>
              <a:gd name="connsiteY3" fmla="*/ 3345654 h 3345654"/>
              <a:gd name="connsiteX4" fmla="*/ 1188852 w 3359869"/>
              <a:gd name="connsiteY4" fmla="*/ 2956763 h 3345654"/>
              <a:gd name="connsiteX5" fmla="*/ 872298 w 3359869"/>
              <a:gd name="connsiteY5" fmla="*/ 1568120 h 3345654"/>
              <a:gd name="connsiteX6" fmla="*/ 53114 w 3359869"/>
              <a:gd name="connsiteY6" fmla="*/ 604841 h 3345654"/>
              <a:gd name="connsiteX7" fmla="*/ 3359869 w 3359869"/>
              <a:gd name="connsiteY7" fmla="*/ 382521 h 3345654"/>
              <a:gd name="connsiteX0" fmla="*/ 3359869 w 3359869"/>
              <a:gd name="connsiteY0" fmla="*/ 409290 h 3372423"/>
              <a:gd name="connsiteX1" fmla="*/ 3073890 w 3359869"/>
              <a:gd name="connsiteY1" fmla="*/ 715313 h 3372423"/>
              <a:gd name="connsiteX2" fmla="*/ 2248815 w 3359869"/>
              <a:gd name="connsiteY2" fmla="*/ 2641807 h 3372423"/>
              <a:gd name="connsiteX3" fmla="*/ 2230744 w 3359869"/>
              <a:gd name="connsiteY3" fmla="*/ 3372423 h 3372423"/>
              <a:gd name="connsiteX4" fmla="*/ 1188852 w 3359869"/>
              <a:gd name="connsiteY4" fmla="*/ 2983532 h 3372423"/>
              <a:gd name="connsiteX5" fmla="*/ 872298 w 3359869"/>
              <a:gd name="connsiteY5" fmla="*/ 1594889 h 3372423"/>
              <a:gd name="connsiteX6" fmla="*/ 53114 w 3359869"/>
              <a:gd name="connsiteY6" fmla="*/ 631610 h 3372423"/>
              <a:gd name="connsiteX7" fmla="*/ 3359869 w 3359869"/>
              <a:gd name="connsiteY7" fmla="*/ 409290 h 3372423"/>
              <a:gd name="connsiteX0" fmla="*/ 3365544 w 3365544"/>
              <a:gd name="connsiteY0" fmla="*/ 421804 h 3345040"/>
              <a:gd name="connsiteX1" fmla="*/ 3073890 w 3365544"/>
              <a:gd name="connsiteY1" fmla="*/ 687930 h 3345040"/>
              <a:gd name="connsiteX2" fmla="*/ 2248815 w 3365544"/>
              <a:gd name="connsiteY2" fmla="*/ 2614424 h 3345040"/>
              <a:gd name="connsiteX3" fmla="*/ 2230744 w 3365544"/>
              <a:gd name="connsiteY3" fmla="*/ 3345040 h 3345040"/>
              <a:gd name="connsiteX4" fmla="*/ 1188852 w 3365544"/>
              <a:gd name="connsiteY4" fmla="*/ 2956149 h 3345040"/>
              <a:gd name="connsiteX5" fmla="*/ 872298 w 3365544"/>
              <a:gd name="connsiteY5" fmla="*/ 1567506 h 3345040"/>
              <a:gd name="connsiteX6" fmla="*/ 53114 w 3365544"/>
              <a:gd name="connsiteY6" fmla="*/ 604227 h 3345040"/>
              <a:gd name="connsiteX7" fmla="*/ 3365544 w 3365544"/>
              <a:gd name="connsiteY7" fmla="*/ 421804 h 3345040"/>
              <a:gd name="connsiteX0" fmla="*/ 3365544 w 3365544"/>
              <a:gd name="connsiteY0" fmla="*/ 443551 h 3366787"/>
              <a:gd name="connsiteX1" fmla="*/ 3073890 w 3365544"/>
              <a:gd name="connsiteY1" fmla="*/ 709677 h 3366787"/>
              <a:gd name="connsiteX2" fmla="*/ 2248815 w 3365544"/>
              <a:gd name="connsiteY2" fmla="*/ 2636171 h 3366787"/>
              <a:gd name="connsiteX3" fmla="*/ 2230744 w 3365544"/>
              <a:gd name="connsiteY3" fmla="*/ 3366787 h 3366787"/>
              <a:gd name="connsiteX4" fmla="*/ 1188852 w 3365544"/>
              <a:gd name="connsiteY4" fmla="*/ 2977896 h 3366787"/>
              <a:gd name="connsiteX5" fmla="*/ 872298 w 3365544"/>
              <a:gd name="connsiteY5" fmla="*/ 1589253 h 3366787"/>
              <a:gd name="connsiteX6" fmla="*/ 53114 w 3365544"/>
              <a:gd name="connsiteY6" fmla="*/ 625974 h 3366787"/>
              <a:gd name="connsiteX7" fmla="*/ 3365544 w 3365544"/>
              <a:gd name="connsiteY7" fmla="*/ 443551 h 3366787"/>
              <a:gd name="connsiteX0" fmla="*/ 3365544 w 3365544"/>
              <a:gd name="connsiteY0" fmla="*/ 443551 h 3366787"/>
              <a:gd name="connsiteX1" fmla="*/ 3032617 w 3365544"/>
              <a:gd name="connsiteY1" fmla="*/ 895235 h 3366787"/>
              <a:gd name="connsiteX2" fmla="*/ 2248815 w 3365544"/>
              <a:gd name="connsiteY2" fmla="*/ 2636171 h 3366787"/>
              <a:gd name="connsiteX3" fmla="*/ 2230744 w 3365544"/>
              <a:gd name="connsiteY3" fmla="*/ 3366787 h 3366787"/>
              <a:gd name="connsiteX4" fmla="*/ 1188852 w 3365544"/>
              <a:gd name="connsiteY4" fmla="*/ 2977896 h 3366787"/>
              <a:gd name="connsiteX5" fmla="*/ 872298 w 3365544"/>
              <a:gd name="connsiteY5" fmla="*/ 1589253 h 3366787"/>
              <a:gd name="connsiteX6" fmla="*/ 53114 w 3365544"/>
              <a:gd name="connsiteY6" fmla="*/ 625974 h 3366787"/>
              <a:gd name="connsiteX7" fmla="*/ 3365544 w 3365544"/>
              <a:gd name="connsiteY7" fmla="*/ 443551 h 3366787"/>
              <a:gd name="connsiteX0" fmla="*/ 3365544 w 3365544"/>
              <a:gd name="connsiteY0" fmla="*/ 443551 h 3366787"/>
              <a:gd name="connsiteX1" fmla="*/ 3032617 w 3365544"/>
              <a:gd name="connsiteY1" fmla="*/ 895235 h 3366787"/>
              <a:gd name="connsiteX2" fmla="*/ 2248815 w 3365544"/>
              <a:gd name="connsiteY2" fmla="*/ 2636171 h 3366787"/>
              <a:gd name="connsiteX3" fmla="*/ 2230744 w 3365544"/>
              <a:gd name="connsiteY3" fmla="*/ 3366787 h 3366787"/>
              <a:gd name="connsiteX4" fmla="*/ 1188852 w 3365544"/>
              <a:gd name="connsiteY4" fmla="*/ 2977896 h 3366787"/>
              <a:gd name="connsiteX5" fmla="*/ 872298 w 3365544"/>
              <a:gd name="connsiteY5" fmla="*/ 1589253 h 3366787"/>
              <a:gd name="connsiteX6" fmla="*/ 53114 w 3365544"/>
              <a:gd name="connsiteY6" fmla="*/ 625974 h 3366787"/>
              <a:gd name="connsiteX7" fmla="*/ 3365544 w 3365544"/>
              <a:gd name="connsiteY7" fmla="*/ 443551 h 3366787"/>
              <a:gd name="connsiteX0" fmla="*/ 3365544 w 3365544"/>
              <a:gd name="connsiteY0" fmla="*/ 443551 h 3366787"/>
              <a:gd name="connsiteX1" fmla="*/ 3032617 w 3365544"/>
              <a:gd name="connsiteY1" fmla="*/ 895235 h 3366787"/>
              <a:gd name="connsiteX2" fmla="*/ 2248815 w 3365544"/>
              <a:gd name="connsiteY2" fmla="*/ 2636171 h 3366787"/>
              <a:gd name="connsiteX3" fmla="*/ 2230744 w 3365544"/>
              <a:gd name="connsiteY3" fmla="*/ 3366787 h 3366787"/>
              <a:gd name="connsiteX4" fmla="*/ 1188852 w 3365544"/>
              <a:gd name="connsiteY4" fmla="*/ 2977896 h 3366787"/>
              <a:gd name="connsiteX5" fmla="*/ 872298 w 3365544"/>
              <a:gd name="connsiteY5" fmla="*/ 1589253 h 3366787"/>
              <a:gd name="connsiteX6" fmla="*/ 53114 w 3365544"/>
              <a:gd name="connsiteY6" fmla="*/ 625974 h 3366787"/>
              <a:gd name="connsiteX7" fmla="*/ 3365544 w 3365544"/>
              <a:gd name="connsiteY7" fmla="*/ 443551 h 33667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365544" h="3366787">
                <a:moveTo>
                  <a:pt x="3365544" y="443551"/>
                </a:moveTo>
                <a:cubicBezTo>
                  <a:pt x="3315668" y="484753"/>
                  <a:pt x="3271523" y="484630"/>
                  <a:pt x="3032617" y="895235"/>
                </a:cubicBezTo>
                <a:cubicBezTo>
                  <a:pt x="2826373" y="1249704"/>
                  <a:pt x="2382461" y="2224246"/>
                  <a:pt x="2248815" y="2636171"/>
                </a:cubicBezTo>
                <a:cubicBezTo>
                  <a:pt x="2115170" y="3048096"/>
                  <a:pt x="2188457" y="3125628"/>
                  <a:pt x="2230744" y="3366787"/>
                </a:cubicBezTo>
                <a:lnTo>
                  <a:pt x="1188852" y="2977896"/>
                </a:lnTo>
                <a:cubicBezTo>
                  <a:pt x="1392917" y="2367148"/>
                  <a:pt x="1228338" y="2008829"/>
                  <a:pt x="872298" y="1589253"/>
                </a:cubicBezTo>
                <a:cubicBezTo>
                  <a:pt x="85576" y="694459"/>
                  <a:pt x="-109877" y="659847"/>
                  <a:pt x="53114" y="625974"/>
                </a:cubicBezTo>
                <a:cubicBezTo>
                  <a:pt x="1048009" y="154414"/>
                  <a:pt x="2867065" y="-414175"/>
                  <a:pt x="3365544" y="443551"/>
                </a:cubicBezTo>
                <a:close/>
              </a:path>
            </a:pathLst>
          </a:custGeom>
          <a:solidFill>
            <a:schemeClr val="bg1">
              <a:alpha val="43000"/>
            </a:schemeClr>
          </a:solidFill>
          <a:ln w="9026" cap="flat">
            <a:noFill/>
            <a:prstDash val="solid"/>
            <a:miter/>
          </a:ln>
        </p:spPr>
        <p:txBody>
          <a:bodyPr rtlCol="0" anchor="ctr"/>
          <a:lstStyle/>
          <a:p>
            <a:endParaRPr lang="th-TH" dirty="0"/>
          </a:p>
        </p:txBody>
      </p:sp>
      <p:grpSp>
        <p:nvGrpSpPr>
          <p:cNvPr id="92" name="Graphic 90">
            <a:extLst>
              <a:ext uri="{FF2B5EF4-FFF2-40B4-BE49-F238E27FC236}">
                <a16:creationId xmlns:a16="http://schemas.microsoft.com/office/drawing/2014/main" id="{34A25877-0D86-4D8D-A243-85A814F10295}"/>
              </a:ext>
            </a:extLst>
          </p:cNvPr>
          <p:cNvGrpSpPr/>
          <p:nvPr/>
        </p:nvGrpSpPr>
        <p:grpSpPr>
          <a:xfrm rot="781000">
            <a:off x="8311709" y="3262570"/>
            <a:ext cx="3125033" cy="4173815"/>
            <a:chOff x="5095909" y="2071631"/>
            <a:chExt cx="1998581" cy="2758414"/>
          </a:xfrm>
        </p:grpSpPr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575CEBBA-E8A3-44B9-A487-08DA5055FE84}"/>
                </a:ext>
              </a:extLst>
            </p:cNvPr>
            <p:cNvSpPr/>
            <p:nvPr/>
          </p:nvSpPr>
          <p:spPr>
            <a:xfrm>
              <a:off x="5162355" y="4477266"/>
              <a:ext cx="1860320" cy="352779"/>
            </a:xfrm>
            <a:custGeom>
              <a:avLst/>
              <a:gdLst>
                <a:gd name="connsiteX0" fmla="*/ 1636395 w 1636395"/>
                <a:gd name="connsiteY0" fmla="*/ 133731 h 267462"/>
                <a:gd name="connsiteX1" fmla="*/ 818198 w 1636395"/>
                <a:gd name="connsiteY1" fmla="*/ 267462 h 267462"/>
                <a:gd name="connsiteX2" fmla="*/ 0 w 1636395"/>
                <a:gd name="connsiteY2" fmla="*/ 133731 h 267462"/>
                <a:gd name="connsiteX3" fmla="*/ 818198 w 1636395"/>
                <a:gd name="connsiteY3" fmla="*/ 0 h 267462"/>
                <a:gd name="connsiteX4" fmla="*/ 1636395 w 1636395"/>
                <a:gd name="connsiteY4" fmla="*/ 133731 h 267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36395" h="267462">
                  <a:moveTo>
                    <a:pt x="1636395" y="133731"/>
                  </a:moveTo>
                  <a:cubicBezTo>
                    <a:pt x="1636395" y="207589"/>
                    <a:pt x="1270076" y="267462"/>
                    <a:pt x="818198" y="267462"/>
                  </a:cubicBezTo>
                  <a:cubicBezTo>
                    <a:pt x="366320" y="267462"/>
                    <a:pt x="0" y="207589"/>
                    <a:pt x="0" y="133731"/>
                  </a:cubicBezTo>
                  <a:cubicBezTo>
                    <a:pt x="0" y="59873"/>
                    <a:pt x="366320" y="0"/>
                    <a:pt x="818198" y="0"/>
                  </a:cubicBezTo>
                  <a:cubicBezTo>
                    <a:pt x="1270076" y="0"/>
                    <a:pt x="1636395" y="59873"/>
                    <a:pt x="1636395" y="133731"/>
                  </a:cubicBezTo>
                  <a:close/>
                </a:path>
              </a:pathLst>
            </a:custGeom>
            <a:solidFill>
              <a:srgbClr val="1995B7">
                <a:alpha val="71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 dirty="0"/>
            </a:p>
          </p:txBody>
        </p:sp>
        <p:grpSp>
          <p:nvGrpSpPr>
            <p:cNvPr id="94" name="Graphic 90">
              <a:extLst>
                <a:ext uri="{FF2B5EF4-FFF2-40B4-BE49-F238E27FC236}">
                  <a16:creationId xmlns:a16="http://schemas.microsoft.com/office/drawing/2014/main" id="{34A25877-0D86-4D8D-A243-85A814F10295}"/>
                </a:ext>
              </a:extLst>
            </p:cNvPr>
            <p:cNvGrpSpPr/>
            <p:nvPr/>
          </p:nvGrpSpPr>
          <p:grpSpPr>
            <a:xfrm>
              <a:off x="5095909" y="2071631"/>
              <a:ext cx="1998581" cy="2630110"/>
              <a:chOff x="5095909" y="2071631"/>
              <a:chExt cx="1998581" cy="2630110"/>
            </a:xfrm>
          </p:grpSpPr>
          <p:sp>
            <p:nvSpPr>
              <p:cNvPr id="95" name="Freeform: Shape 94">
                <a:extLst>
                  <a:ext uri="{FF2B5EF4-FFF2-40B4-BE49-F238E27FC236}">
                    <a16:creationId xmlns:a16="http://schemas.microsoft.com/office/drawing/2014/main" id="{925B39D0-E00B-4534-AB04-9A814F84B339}"/>
                  </a:ext>
                </a:extLst>
              </p:cNvPr>
              <p:cNvSpPr/>
              <p:nvPr/>
            </p:nvSpPr>
            <p:spPr>
              <a:xfrm>
                <a:off x="5142869" y="3767924"/>
                <a:ext cx="405252" cy="862150"/>
              </a:xfrm>
              <a:custGeom>
                <a:avLst/>
                <a:gdLst>
                  <a:gd name="connsiteX0" fmla="*/ 268378 w 405252"/>
                  <a:gd name="connsiteY0" fmla="*/ 40360 h 862150"/>
                  <a:gd name="connsiteX1" fmla="*/ 102738 w 405252"/>
                  <a:gd name="connsiteY1" fmla="*/ 14833 h 862150"/>
                  <a:gd name="connsiteX2" fmla="*/ 10346 w 405252"/>
                  <a:gd name="connsiteY2" fmla="*/ 508514 h 862150"/>
                  <a:gd name="connsiteX3" fmla="*/ 191892 w 405252"/>
                  <a:gd name="connsiteY3" fmla="*/ 801503 h 862150"/>
                  <a:gd name="connsiteX4" fmla="*/ 405252 w 405252"/>
                  <a:gd name="connsiteY4" fmla="*/ 861987 h 862150"/>
                  <a:gd name="connsiteX5" fmla="*/ 303335 w 405252"/>
                  <a:gd name="connsiteY5" fmla="*/ 396976 h 862150"/>
                  <a:gd name="connsiteX6" fmla="*/ 268378 w 405252"/>
                  <a:gd name="connsiteY6" fmla="*/ 40360 h 862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5252" h="862150">
                    <a:moveTo>
                      <a:pt x="268378" y="40360"/>
                    </a:moveTo>
                    <a:cubicBezTo>
                      <a:pt x="268378" y="40360"/>
                      <a:pt x="182367" y="-29744"/>
                      <a:pt x="102738" y="14833"/>
                    </a:cubicBezTo>
                    <a:cubicBezTo>
                      <a:pt x="23109" y="59410"/>
                      <a:pt x="-21468" y="352495"/>
                      <a:pt x="10346" y="508514"/>
                    </a:cubicBezTo>
                    <a:cubicBezTo>
                      <a:pt x="42159" y="664629"/>
                      <a:pt x="99500" y="734638"/>
                      <a:pt x="191892" y="801503"/>
                    </a:cubicBezTo>
                    <a:cubicBezTo>
                      <a:pt x="284285" y="868369"/>
                      <a:pt x="405252" y="861987"/>
                      <a:pt x="405252" y="861987"/>
                    </a:cubicBezTo>
                    <a:cubicBezTo>
                      <a:pt x="405252" y="861987"/>
                      <a:pt x="312860" y="597573"/>
                      <a:pt x="303335" y="396976"/>
                    </a:cubicBezTo>
                    <a:cubicBezTo>
                      <a:pt x="293905" y="196475"/>
                      <a:pt x="268378" y="40360"/>
                      <a:pt x="268378" y="40360"/>
                    </a:cubicBezTo>
                    <a:close/>
                  </a:path>
                </a:pathLst>
              </a:custGeom>
              <a:solidFill>
                <a:srgbClr val="EF7B2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96" name="Freeform: Shape 95">
                <a:extLst>
                  <a:ext uri="{FF2B5EF4-FFF2-40B4-BE49-F238E27FC236}">
                    <a16:creationId xmlns:a16="http://schemas.microsoft.com/office/drawing/2014/main" id="{405DB329-2A38-4723-A932-AFF94585AA7D}"/>
                  </a:ext>
                </a:extLst>
              </p:cNvPr>
              <p:cNvSpPr/>
              <p:nvPr/>
            </p:nvSpPr>
            <p:spPr>
              <a:xfrm>
                <a:off x="5142965" y="3768019"/>
                <a:ext cx="290475" cy="510704"/>
              </a:xfrm>
              <a:custGeom>
                <a:avLst/>
                <a:gdLst>
                  <a:gd name="connsiteX0" fmla="*/ 273045 w 290475"/>
                  <a:gd name="connsiteY0" fmla="*/ 250958 h 510704"/>
                  <a:gd name="connsiteX1" fmla="*/ 122360 w 290475"/>
                  <a:gd name="connsiteY1" fmla="*/ 440220 h 510704"/>
                  <a:gd name="connsiteX2" fmla="*/ 10822 w 290475"/>
                  <a:gd name="connsiteY2" fmla="*/ 510705 h 510704"/>
                  <a:gd name="connsiteX3" fmla="*/ 10346 w 290475"/>
                  <a:gd name="connsiteY3" fmla="*/ 508514 h 510704"/>
                  <a:gd name="connsiteX4" fmla="*/ 102738 w 290475"/>
                  <a:gd name="connsiteY4" fmla="*/ 14833 h 510704"/>
                  <a:gd name="connsiteX5" fmla="*/ 268378 w 290475"/>
                  <a:gd name="connsiteY5" fmla="*/ 40360 h 510704"/>
                  <a:gd name="connsiteX6" fmla="*/ 290476 w 290475"/>
                  <a:gd name="connsiteY6" fmla="*/ 219049 h 510704"/>
                  <a:gd name="connsiteX7" fmla="*/ 273045 w 290475"/>
                  <a:gd name="connsiteY7" fmla="*/ 250958 h 5107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90475" h="510704">
                    <a:moveTo>
                      <a:pt x="273045" y="250958"/>
                    </a:moveTo>
                    <a:cubicBezTo>
                      <a:pt x="232945" y="320967"/>
                      <a:pt x="182939" y="386785"/>
                      <a:pt x="122360" y="440220"/>
                    </a:cubicBezTo>
                    <a:cubicBezTo>
                      <a:pt x="88355" y="470224"/>
                      <a:pt x="51398" y="494893"/>
                      <a:pt x="10822" y="510705"/>
                    </a:cubicBezTo>
                    <a:cubicBezTo>
                      <a:pt x="10631" y="509943"/>
                      <a:pt x="10536" y="509276"/>
                      <a:pt x="10346" y="508514"/>
                    </a:cubicBezTo>
                    <a:cubicBezTo>
                      <a:pt x="-21468" y="352399"/>
                      <a:pt x="23109" y="59410"/>
                      <a:pt x="102738" y="14833"/>
                    </a:cubicBezTo>
                    <a:cubicBezTo>
                      <a:pt x="182367" y="-29744"/>
                      <a:pt x="268378" y="40360"/>
                      <a:pt x="268378" y="40360"/>
                    </a:cubicBezTo>
                    <a:cubicBezTo>
                      <a:pt x="268378" y="40360"/>
                      <a:pt x="279998" y="111322"/>
                      <a:pt x="290476" y="219049"/>
                    </a:cubicBezTo>
                    <a:cubicBezTo>
                      <a:pt x="284856" y="229813"/>
                      <a:pt x="279046" y="240481"/>
                      <a:pt x="273045" y="250958"/>
                    </a:cubicBezTo>
                    <a:close/>
                  </a:path>
                </a:pathLst>
              </a:custGeom>
              <a:solidFill>
                <a:srgbClr val="D9DCE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97" name="Freeform: Shape 96">
                <a:extLst>
                  <a:ext uri="{FF2B5EF4-FFF2-40B4-BE49-F238E27FC236}">
                    <a16:creationId xmlns:a16="http://schemas.microsoft.com/office/drawing/2014/main" id="{4028EC13-B471-43C1-89C6-18F67742AB73}"/>
                  </a:ext>
                </a:extLst>
              </p:cNvPr>
              <p:cNvSpPr/>
              <p:nvPr/>
            </p:nvSpPr>
            <p:spPr>
              <a:xfrm>
                <a:off x="5095970" y="3755569"/>
                <a:ext cx="347772" cy="421681"/>
              </a:xfrm>
              <a:custGeom>
                <a:avLst/>
                <a:gdLst>
                  <a:gd name="connsiteX0" fmla="*/ 305753 w 347772"/>
                  <a:gd name="connsiteY0" fmla="*/ 24045 h 421681"/>
                  <a:gd name="connsiteX1" fmla="*/ 108299 w 347772"/>
                  <a:gd name="connsiteY1" fmla="*/ 24045 h 421681"/>
                  <a:gd name="connsiteX2" fmla="*/ 3143 w 347772"/>
                  <a:gd name="connsiteY2" fmla="*/ 272553 h 421681"/>
                  <a:gd name="connsiteX3" fmla="*/ 0 w 347772"/>
                  <a:gd name="connsiteY3" fmla="*/ 409522 h 421681"/>
                  <a:gd name="connsiteX4" fmla="*/ 168783 w 347772"/>
                  <a:gd name="connsiteY4" fmla="*/ 380852 h 421681"/>
                  <a:gd name="connsiteX5" fmla="*/ 347186 w 347772"/>
                  <a:gd name="connsiteY5" fmla="*/ 157872 h 421681"/>
                  <a:gd name="connsiteX6" fmla="*/ 305753 w 347772"/>
                  <a:gd name="connsiteY6" fmla="*/ 24045 h 4216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47772" h="421681">
                    <a:moveTo>
                      <a:pt x="305753" y="24045"/>
                    </a:moveTo>
                    <a:cubicBezTo>
                      <a:pt x="305753" y="24045"/>
                      <a:pt x="187928" y="-30057"/>
                      <a:pt x="108299" y="24045"/>
                    </a:cubicBezTo>
                    <a:cubicBezTo>
                      <a:pt x="28670" y="78243"/>
                      <a:pt x="6382" y="189685"/>
                      <a:pt x="3143" y="272553"/>
                    </a:cubicBezTo>
                    <a:cubicBezTo>
                      <a:pt x="0" y="355325"/>
                      <a:pt x="0" y="409522"/>
                      <a:pt x="0" y="409522"/>
                    </a:cubicBezTo>
                    <a:cubicBezTo>
                      <a:pt x="0" y="409522"/>
                      <a:pt x="66866" y="450956"/>
                      <a:pt x="168783" y="380852"/>
                    </a:cubicBezTo>
                    <a:cubicBezTo>
                      <a:pt x="270701" y="310748"/>
                      <a:pt x="340805" y="215212"/>
                      <a:pt x="347186" y="157872"/>
                    </a:cubicBezTo>
                    <a:cubicBezTo>
                      <a:pt x="353568" y="100531"/>
                      <a:pt x="305753" y="24045"/>
                      <a:pt x="305753" y="24045"/>
                    </a:cubicBezTo>
                    <a:close/>
                  </a:path>
                </a:pathLst>
              </a:custGeom>
              <a:solidFill>
                <a:srgbClr val="F4984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98" name="Freeform: Shape 97">
                <a:extLst>
                  <a:ext uri="{FF2B5EF4-FFF2-40B4-BE49-F238E27FC236}">
                    <a16:creationId xmlns:a16="http://schemas.microsoft.com/office/drawing/2014/main" id="{19B6C6D7-0A65-4C10-8BD9-606DDEFF84EC}"/>
                  </a:ext>
                </a:extLst>
              </p:cNvPr>
              <p:cNvSpPr/>
              <p:nvPr/>
            </p:nvSpPr>
            <p:spPr>
              <a:xfrm>
                <a:off x="5095970" y="3755569"/>
                <a:ext cx="347772" cy="421681"/>
              </a:xfrm>
              <a:custGeom>
                <a:avLst/>
                <a:gdLst>
                  <a:gd name="connsiteX0" fmla="*/ 305753 w 347772"/>
                  <a:gd name="connsiteY0" fmla="*/ 24045 h 421681"/>
                  <a:gd name="connsiteX1" fmla="*/ 108299 w 347772"/>
                  <a:gd name="connsiteY1" fmla="*/ 24045 h 421681"/>
                  <a:gd name="connsiteX2" fmla="*/ 3143 w 347772"/>
                  <a:gd name="connsiteY2" fmla="*/ 272553 h 421681"/>
                  <a:gd name="connsiteX3" fmla="*/ 0 w 347772"/>
                  <a:gd name="connsiteY3" fmla="*/ 409522 h 421681"/>
                  <a:gd name="connsiteX4" fmla="*/ 168783 w 347772"/>
                  <a:gd name="connsiteY4" fmla="*/ 380852 h 421681"/>
                  <a:gd name="connsiteX5" fmla="*/ 347186 w 347772"/>
                  <a:gd name="connsiteY5" fmla="*/ 157872 h 421681"/>
                  <a:gd name="connsiteX6" fmla="*/ 305753 w 347772"/>
                  <a:gd name="connsiteY6" fmla="*/ 24045 h 4216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47772" h="421681">
                    <a:moveTo>
                      <a:pt x="305753" y="24045"/>
                    </a:moveTo>
                    <a:cubicBezTo>
                      <a:pt x="305753" y="24045"/>
                      <a:pt x="187928" y="-30057"/>
                      <a:pt x="108299" y="24045"/>
                    </a:cubicBezTo>
                    <a:cubicBezTo>
                      <a:pt x="28670" y="78243"/>
                      <a:pt x="6382" y="189685"/>
                      <a:pt x="3143" y="272553"/>
                    </a:cubicBezTo>
                    <a:cubicBezTo>
                      <a:pt x="0" y="355325"/>
                      <a:pt x="0" y="409522"/>
                      <a:pt x="0" y="409522"/>
                    </a:cubicBezTo>
                    <a:cubicBezTo>
                      <a:pt x="0" y="409522"/>
                      <a:pt x="66866" y="450956"/>
                      <a:pt x="168783" y="380852"/>
                    </a:cubicBezTo>
                    <a:cubicBezTo>
                      <a:pt x="270701" y="310748"/>
                      <a:pt x="340805" y="215212"/>
                      <a:pt x="347186" y="157872"/>
                    </a:cubicBezTo>
                    <a:cubicBezTo>
                      <a:pt x="353568" y="100531"/>
                      <a:pt x="305753" y="24045"/>
                      <a:pt x="305753" y="24045"/>
                    </a:cubicBezTo>
                    <a:close/>
                  </a:path>
                </a:pathLst>
              </a:custGeom>
              <a:solidFill>
                <a:srgbClr val="F6EB66">
                  <a:alpha val="35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99" name="Freeform: Shape 98">
                <a:extLst>
                  <a:ext uri="{FF2B5EF4-FFF2-40B4-BE49-F238E27FC236}">
                    <a16:creationId xmlns:a16="http://schemas.microsoft.com/office/drawing/2014/main" id="{BCB44D03-C612-4527-B753-BA5B384379A4}"/>
                  </a:ext>
                </a:extLst>
              </p:cNvPr>
              <p:cNvSpPr/>
              <p:nvPr/>
            </p:nvSpPr>
            <p:spPr>
              <a:xfrm>
                <a:off x="5095909" y="4026397"/>
                <a:ext cx="291978" cy="155301"/>
              </a:xfrm>
              <a:custGeom>
                <a:avLst/>
                <a:gdLst>
                  <a:gd name="connsiteX0" fmla="*/ 1204 w 291978"/>
                  <a:gd name="connsiteY0" fmla="*/ 141551 h 155301"/>
                  <a:gd name="connsiteX1" fmla="*/ 159890 w 291978"/>
                  <a:gd name="connsiteY1" fmla="*/ 124978 h 155301"/>
                  <a:gd name="connsiteX2" fmla="*/ 227803 w 291978"/>
                  <a:gd name="connsiteY2" fmla="*/ 73924 h 155301"/>
                  <a:gd name="connsiteX3" fmla="*/ 262379 w 291978"/>
                  <a:gd name="connsiteY3" fmla="*/ 41062 h 155301"/>
                  <a:gd name="connsiteX4" fmla="*/ 291526 w 291978"/>
                  <a:gd name="connsiteY4" fmla="*/ 7249 h 155301"/>
                  <a:gd name="connsiteX5" fmla="*/ 285049 w 291978"/>
                  <a:gd name="connsiteY5" fmla="*/ 772 h 155301"/>
                  <a:gd name="connsiteX6" fmla="*/ 258283 w 291978"/>
                  <a:gd name="connsiteY6" fmla="*/ 27728 h 155301"/>
                  <a:gd name="connsiteX7" fmla="*/ 228851 w 291978"/>
                  <a:gd name="connsiteY7" fmla="*/ 56588 h 155301"/>
                  <a:gd name="connsiteX8" fmla="*/ 162557 w 291978"/>
                  <a:gd name="connsiteY8" fmla="*/ 109166 h 155301"/>
                  <a:gd name="connsiteX9" fmla="*/ 3013 w 291978"/>
                  <a:gd name="connsiteY9" fmla="*/ 137074 h 155301"/>
                  <a:gd name="connsiteX10" fmla="*/ 1204 w 291978"/>
                  <a:gd name="connsiteY10" fmla="*/ 141551 h 155301"/>
                  <a:gd name="connsiteX11" fmla="*/ 1204 w 291978"/>
                  <a:gd name="connsiteY11" fmla="*/ 141551 h 155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91978" h="155301">
                    <a:moveTo>
                      <a:pt x="1204" y="141551"/>
                    </a:moveTo>
                    <a:cubicBezTo>
                      <a:pt x="52067" y="168221"/>
                      <a:pt x="112837" y="152505"/>
                      <a:pt x="159890" y="124978"/>
                    </a:cubicBezTo>
                    <a:cubicBezTo>
                      <a:pt x="184369" y="110595"/>
                      <a:pt x="206658" y="92688"/>
                      <a:pt x="227803" y="73924"/>
                    </a:cubicBezTo>
                    <a:cubicBezTo>
                      <a:pt x="239710" y="63351"/>
                      <a:pt x="251235" y="52397"/>
                      <a:pt x="262379" y="41062"/>
                    </a:cubicBezTo>
                    <a:cubicBezTo>
                      <a:pt x="272190" y="31061"/>
                      <a:pt x="285715" y="20107"/>
                      <a:pt x="291526" y="7249"/>
                    </a:cubicBezTo>
                    <a:cubicBezTo>
                      <a:pt x="293335" y="3248"/>
                      <a:pt x="289430" y="-1991"/>
                      <a:pt x="285049" y="772"/>
                    </a:cubicBezTo>
                    <a:cubicBezTo>
                      <a:pt x="274571" y="7344"/>
                      <a:pt x="266856" y="18869"/>
                      <a:pt x="258283" y="27728"/>
                    </a:cubicBezTo>
                    <a:cubicBezTo>
                      <a:pt x="248758" y="37633"/>
                      <a:pt x="238948" y="47254"/>
                      <a:pt x="228851" y="56588"/>
                    </a:cubicBezTo>
                    <a:cubicBezTo>
                      <a:pt x="208182" y="75733"/>
                      <a:pt x="186370" y="94021"/>
                      <a:pt x="162557" y="109166"/>
                    </a:cubicBezTo>
                    <a:cubicBezTo>
                      <a:pt x="114551" y="139837"/>
                      <a:pt x="58735" y="154220"/>
                      <a:pt x="3013" y="137074"/>
                    </a:cubicBezTo>
                    <a:cubicBezTo>
                      <a:pt x="442" y="136217"/>
                      <a:pt x="-1273" y="140218"/>
                      <a:pt x="1204" y="141551"/>
                    </a:cubicBezTo>
                    <a:lnTo>
                      <a:pt x="1204" y="141551"/>
                    </a:lnTo>
                    <a:close/>
                  </a:path>
                </a:pathLst>
              </a:custGeom>
              <a:solidFill>
                <a:srgbClr val="FAF3A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00" name="Freeform: Shape 99">
                <a:extLst>
                  <a:ext uri="{FF2B5EF4-FFF2-40B4-BE49-F238E27FC236}">
                    <a16:creationId xmlns:a16="http://schemas.microsoft.com/office/drawing/2014/main" id="{7F114885-B138-486E-96DB-C3CBDB7847B0}"/>
                  </a:ext>
                </a:extLst>
              </p:cNvPr>
              <p:cNvSpPr/>
              <p:nvPr/>
            </p:nvSpPr>
            <p:spPr>
              <a:xfrm>
                <a:off x="5109495" y="3763686"/>
                <a:ext cx="305181" cy="202998"/>
              </a:xfrm>
              <a:custGeom>
                <a:avLst/>
                <a:gdLst>
                  <a:gd name="connsiteX0" fmla="*/ 95822 w 305181"/>
                  <a:gd name="connsiteY0" fmla="*/ 56028 h 202998"/>
                  <a:gd name="connsiteX1" fmla="*/ 305181 w 305181"/>
                  <a:gd name="connsiteY1" fmla="*/ 53742 h 202998"/>
                  <a:gd name="connsiteX2" fmla="*/ 288989 w 305181"/>
                  <a:gd name="connsiteY2" fmla="*/ 23453 h 202998"/>
                  <a:gd name="connsiteX3" fmla="*/ 96393 w 305181"/>
                  <a:gd name="connsiteY3" fmla="*/ 23453 h 202998"/>
                  <a:gd name="connsiteX4" fmla="*/ 0 w 305181"/>
                  <a:gd name="connsiteY4" fmla="*/ 202999 h 202998"/>
                  <a:gd name="connsiteX5" fmla="*/ 95822 w 305181"/>
                  <a:gd name="connsiteY5" fmla="*/ 56028 h 2029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05181" h="202998">
                    <a:moveTo>
                      <a:pt x="95822" y="56028"/>
                    </a:moveTo>
                    <a:cubicBezTo>
                      <a:pt x="171926" y="4307"/>
                      <a:pt x="280130" y="43550"/>
                      <a:pt x="305181" y="53742"/>
                    </a:cubicBezTo>
                    <a:cubicBezTo>
                      <a:pt x="296513" y="35645"/>
                      <a:pt x="288989" y="23453"/>
                      <a:pt x="288989" y="23453"/>
                    </a:cubicBezTo>
                    <a:cubicBezTo>
                      <a:pt x="288989" y="23453"/>
                      <a:pt x="174117" y="-29316"/>
                      <a:pt x="96393" y="23453"/>
                    </a:cubicBezTo>
                    <a:cubicBezTo>
                      <a:pt x="37624" y="63458"/>
                      <a:pt x="10954" y="135371"/>
                      <a:pt x="0" y="202999"/>
                    </a:cubicBezTo>
                    <a:cubicBezTo>
                      <a:pt x="16383" y="145277"/>
                      <a:pt x="45625" y="90223"/>
                      <a:pt x="95822" y="56028"/>
                    </a:cubicBezTo>
                    <a:close/>
                  </a:path>
                </a:pathLst>
              </a:custGeom>
              <a:solidFill>
                <a:srgbClr val="FAF3AB">
                  <a:alpha val="35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01" name="Freeform: Shape 100">
                <a:extLst>
                  <a:ext uri="{FF2B5EF4-FFF2-40B4-BE49-F238E27FC236}">
                    <a16:creationId xmlns:a16="http://schemas.microsoft.com/office/drawing/2014/main" id="{511FE457-05B6-4899-B779-69AF1EFC2251}"/>
                  </a:ext>
                </a:extLst>
              </p:cNvPr>
              <p:cNvSpPr/>
              <p:nvPr/>
            </p:nvSpPr>
            <p:spPr>
              <a:xfrm>
                <a:off x="6637496" y="3767924"/>
                <a:ext cx="405252" cy="862150"/>
              </a:xfrm>
              <a:custGeom>
                <a:avLst/>
                <a:gdLst>
                  <a:gd name="connsiteX0" fmla="*/ 136874 w 405252"/>
                  <a:gd name="connsiteY0" fmla="*/ 40360 h 862150"/>
                  <a:gd name="connsiteX1" fmla="*/ 302514 w 405252"/>
                  <a:gd name="connsiteY1" fmla="*/ 14833 h 862150"/>
                  <a:gd name="connsiteX2" fmla="*/ 394906 w 405252"/>
                  <a:gd name="connsiteY2" fmla="*/ 508514 h 862150"/>
                  <a:gd name="connsiteX3" fmla="*/ 213360 w 405252"/>
                  <a:gd name="connsiteY3" fmla="*/ 801503 h 862150"/>
                  <a:gd name="connsiteX4" fmla="*/ 0 w 405252"/>
                  <a:gd name="connsiteY4" fmla="*/ 861987 h 862150"/>
                  <a:gd name="connsiteX5" fmla="*/ 101917 w 405252"/>
                  <a:gd name="connsiteY5" fmla="*/ 396976 h 862150"/>
                  <a:gd name="connsiteX6" fmla="*/ 136874 w 405252"/>
                  <a:gd name="connsiteY6" fmla="*/ 40360 h 862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5252" h="862150">
                    <a:moveTo>
                      <a:pt x="136874" y="40360"/>
                    </a:moveTo>
                    <a:cubicBezTo>
                      <a:pt x="136874" y="40360"/>
                      <a:pt x="222885" y="-29744"/>
                      <a:pt x="302514" y="14833"/>
                    </a:cubicBezTo>
                    <a:cubicBezTo>
                      <a:pt x="382143" y="59410"/>
                      <a:pt x="426720" y="352495"/>
                      <a:pt x="394906" y="508514"/>
                    </a:cubicBezTo>
                    <a:cubicBezTo>
                      <a:pt x="363093" y="664629"/>
                      <a:pt x="305752" y="734638"/>
                      <a:pt x="213360" y="801503"/>
                    </a:cubicBezTo>
                    <a:cubicBezTo>
                      <a:pt x="120967" y="868369"/>
                      <a:pt x="0" y="861987"/>
                      <a:pt x="0" y="861987"/>
                    </a:cubicBezTo>
                    <a:cubicBezTo>
                      <a:pt x="0" y="861987"/>
                      <a:pt x="92392" y="597573"/>
                      <a:pt x="101917" y="396976"/>
                    </a:cubicBezTo>
                    <a:cubicBezTo>
                      <a:pt x="111347" y="196475"/>
                      <a:pt x="136874" y="40360"/>
                      <a:pt x="136874" y="40360"/>
                    </a:cubicBezTo>
                    <a:close/>
                  </a:path>
                </a:pathLst>
              </a:custGeom>
              <a:solidFill>
                <a:srgbClr val="EF7B2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02" name="Freeform: Shape 101">
                <a:extLst>
                  <a:ext uri="{FF2B5EF4-FFF2-40B4-BE49-F238E27FC236}">
                    <a16:creationId xmlns:a16="http://schemas.microsoft.com/office/drawing/2014/main" id="{C5C9335B-7A81-439A-9101-0ED2D09A52A3}"/>
                  </a:ext>
                </a:extLst>
              </p:cNvPr>
              <p:cNvSpPr/>
              <p:nvPr/>
            </p:nvSpPr>
            <p:spPr>
              <a:xfrm>
                <a:off x="6752177" y="3768019"/>
                <a:ext cx="290475" cy="510704"/>
              </a:xfrm>
              <a:custGeom>
                <a:avLst/>
                <a:gdLst>
                  <a:gd name="connsiteX0" fmla="*/ 17431 w 290475"/>
                  <a:gd name="connsiteY0" fmla="*/ 250958 h 510704"/>
                  <a:gd name="connsiteX1" fmla="*/ 168116 w 290475"/>
                  <a:gd name="connsiteY1" fmla="*/ 440220 h 510704"/>
                  <a:gd name="connsiteX2" fmla="*/ 279654 w 290475"/>
                  <a:gd name="connsiteY2" fmla="*/ 510705 h 510704"/>
                  <a:gd name="connsiteX3" fmla="*/ 280130 w 290475"/>
                  <a:gd name="connsiteY3" fmla="*/ 508514 h 510704"/>
                  <a:gd name="connsiteX4" fmla="*/ 187738 w 290475"/>
                  <a:gd name="connsiteY4" fmla="*/ 14833 h 510704"/>
                  <a:gd name="connsiteX5" fmla="*/ 22098 w 290475"/>
                  <a:gd name="connsiteY5" fmla="*/ 40360 h 510704"/>
                  <a:gd name="connsiteX6" fmla="*/ 0 w 290475"/>
                  <a:gd name="connsiteY6" fmla="*/ 219049 h 510704"/>
                  <a:gd name="connsiteX7" fmla="*/ 17431 w 290475"/>
                  <a:gd name="connsiteY7" fmla="*/ 250958 h 5107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90475" h="510704">
                    <a:moveTo>
                      <a:pt x="17431" y="250958"/>
                    </a:moveTo>
                    <a:cubicBezTo>
                      <a:pt x="57531" y="320967"/>
                      <a:pt x="107537" y="386785"/>
                      <a:pt x="168116" y="440220"/>
                    </a:cubicBezTo>
                    <a:cubicBezTo>
                      <a:pt x="202121" y="470224"/>
                      <a:pt x="239078" y="494893"/>
                      <a:pt x="279654" y="510705"/>
                    </a:cubicBezTo>
                    <a:cubicBezTo>
                      <a:pt x="279845" y="509943"/>
                      <a:pt x="279940" y="509276"/>
                      <a:pt x="280130" y="508514"/>
                    </a:cubicBezTo>
                    <a:cubicBezTo>
                      <a:pt x="311944" y="352399"/>
                      <a:pt x="267367" y="59410"/>
                      <a:pt x="187738" y="14833"/>
                    </a:cubicBezTo>
                    <a:cubicBezTo>
                      <a:pt x="108109" y="-29744"/>
                      <a:pt x="22098" y="40360"/>
                      <a:pt x="22098" y="40360"/>
                    </a:cubicBezTo>
                    <a:cubicBezTo>
                      <a:pt x="22098" y="40360"/>
                      <a:pt x="10478" y="111322"/>
                      <a:pt x="0" y="219049"/>
                    </a:cubicBezTo>
                    <a:cubicBezTo>
                      <a:pt x="5620" y="229813"/>
                      <a:pt x="11430" y="240481"/>
                      <a:pt x="17431" y="250958"/>
                    </a:cubicBezTo>
                    <a:close/>
                  </a:path>
                </a:pathLst>
              </a:custGeom>
              <a:solidFill>
                <a:srgbClr val="D9DCE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03" name="Freeform: Shape 102">
                <a:extLst>
                  <a:ext uri="{FF2B5EF4-FFF2-40B4-BE49-F238E27FC236}">
                    <a16:creationId xmlns:a16="http://schemas.microsoft.com/office/drawing/2014/main" id="{328827DE-FC1E-401A-8A00-5F72CF0A212A}"/>
                  </a:ext>
                </a:extLst>
              </p:cNvPr>
              <p:cNvSpPr/>
              <p:nvPr/>
            </p:nvSpPr>
            <p:spPr>
              <a:xfrm>
                <a:off x="6741875" y="3755569"/>
                <a:ext cx="347772" cy="421585"/>
              </a:xfrm>
              <a:custGeom>
                <a:avLst/>
                <a:gdLst>
                  <a:gd name="connsiteX0" fmla="*/ 42020 w 347772"/>
                  <a:gd name="connsiteY0" fmla="*/ 24045 h 421585"/>
                  <a:gd name="connsiteX1" fmla="*/ 239473 w 347772"/>
                  <a:gd name="connsiteY1" fmla="*/ 24045 h 421585"/>
                  <a:gd name="connsiteX2" fmla="*/ 344629 w 347772"/>
                  <a:gd name="connsiteY2" fmla="*/ 272457 h 421585"/>
                  <a:gd name="connsiteX3" fmla="*/ 347773 w 347772"/>
                  <a:gd name="connsiteY3" fmla="*/ 409427 h 421585"/>
                  <a:gd name="connsiteX4" fmla="*/ 178990 w 347772"/>
                  <a:gd name="connsiteY4" fmla="*/ 380757 h 421585"/>
                  <a:gd name="connsiteX5" fmla="*/ 586 w 347772"/>
                  <a:gd name="connsiteY5" fmla="*/ 157776 h 421585"/>
                  <a:gd name="connsiteX6" fmla="*/ 42020 w 347772"/>
                  <a:gd name="connsiteY6" fmla="*/ 24045 h 4215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47772" h="421585">
                    <a:moveTo>
                      <a:pt x="42020" y="24045"/>
                    </a:moveTo>
                    <a:cubicBezTo>
                      <a:pt x="42020" y="24045"/>
                      <a:pt x="159844" y="-30057"/>
                      <a:pt x="239473" y="24045"/>
                    </a:cubicBezTo>
                    <a:cubicBezTo>
                      <a:pt x="319102" y="78147"/>
                      <a:pt x="341391" y="189685"/>
                      <a:pt x="344629" y="272457"/>
                    </a:cubicBezTo>
                    <a:cubicBezTo>
                      <a:pt x="347773" y="355230"/>
                      <a:pt x="347773" y="409427"/>
                      <a:pt x="347773" y="409427"/>
                    </a:cubicBezTo>
                    <a:cubicBezTo>
                      <a:pt x="347773" y="409427"/>
                      <a:pt x="280907" y="450861"/>
                      <a:pt x="178990" y="380757"/>
                    </a:cubicBezTo>
                    <a:cubicBezTo>
                      <a:pt x="77072" y="310653"/>
                      <a:pt x="6968" y="215117"/>
                      <a:pt x="586" y="157776"/>
                    </a:cubicBezTo>
                    <a:cubicBezTo>
                      <a:pt x="-5795" y="100531"/>
                      <a:pt x="42020" y="24045"/>
                      <a:pt x="42020" y="24045"/>
                    </a:cubicBezTo>
                    <a:close/>
                  </a:path>
                </a:pathLst>
              </a:custGeom>
              <a:solidFill>
                <a:srgbClr val="F4984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04" name="Freeform: Shape 103">
                <a:extLst>
                  <a:ext uri="{FF2B5EF4-FFF2-40B4-BE49-F238E27FC236}">
                    <a16:creationId xmlns:a16="http://schemas.microsoft.com/office/drawing/2014/main" id="{3F7F7300-C9CA-4AD3-802F-7F5A23E3E9ED}"/>
                  </a:ext>
                </a:extLst>
              </p:cNvPr>
              <p:cNvSpPr/>
              <p:nvPr/>
            </p:nvSpPr>
            <p:spPr>
              <a:xfrm>
                <a:off x="6741875" y="3755569"/>
                <a:ext cx="347772" cy="421585"/>
              </a:xfrm>
              <a:custGeom>
                <a:avLst/>
                <a:gdLst>
                  <a:gd name="connsiteX0" fmla="*/ 42020 w 347772"/>
                  <a:gd name="connsiteY0" fmla="*/ 24045 h 421585"/>
                  <a:gd name="connsiteX1" fmla="*/ 239473 w 347772"/>
                  <a:gd name="connsiteY1" fmla="*/ 24045 h 421585"/>
                  <a:gd name="connsiteX2" fmla="*/ 344629 w 347772"/>
                  <a:gd name="connsiteY2" fmla="*/ 272457 h 421585"/>
                  <a:gd name="connsiteX3" fmla="*/ 347773 w 347772"/>
                  <a:gd name="connsiteY3" fmla="*/ 409427 h 421585"/>
                  <a:gd name="connsiteX4" fmla="*/ 178990 w 347772"/>
                  <a:gd name="connsiteY4" fmla="*/ 380757 h 421585"/>
                  <a:gd name="connsiteX5" fmla="*/ 586 w 347772"/>
                  <a:gd name="connsiteY5" fmla="*/ 157776 h 421585"/>
                  <a:gd name="connsiteX6" fmla="*/ 42020 w 347772"/>
                  <a:gd name="connsiteY6" fmla="*/ 24045 h 4215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47772" h="421585">
                    <a:moveTo>
                      <a:pt x="42020" y="24045"/>
                    </a:moveTo>
                    <a:cubicBezTo>
                      <a:pt x="42020" y="24045"/>
                      <a:pt x="159844" y="-30057"/>
                      <a:pt x="239473" y="24045"/>
                    </a:cubicBezTo>
                    <a:cubicBezTo>
                      <a:pt x="319102" y="78147"/>
                      <a:pt x="341391" y="189685"/>
                      <a:pt x="344629" y="272457"/>
                    </a:cubicBezTo>
                    <a:cubicBezTo>
                      <a:pt x="347773" y="355230"/>
                      <a:pt x="347773" y="409427"/>
                      <a:pt x="347773" y="409427"/>
                    </a:cubicBezTo>
                    <a:cubicBezTo>
                      <a:pt x="347773" y="409427"/>
                      <a:pt x="280907" y="450861"/>
                      <a:pt x="178990" y="380757"/>
                    </a:cubicBezTo>
                    <a:cubicBezTo>
                      <a:pt x="77072" y="310653"/>
                      <a:pt x="6968" y="215117"/>
                      <a:pt x="586" y="157776"/>
                    </a:cubicBezTo>
                    <a:cubicBezTo>
                      <a:pt x="-5795" y="100531"/>
                      <a:pt x="42020" y="24045"/>
                      <a:pt x="42020" y="24045"/>
                    </a:cubicBezTo>
                    <a:close/>
                  </a:path>
                </a:pathLst>
              </a:custGeom>
              <a:solidFill>
                <a:srgbClr val="F6EB66">
                  <a:alpha val="35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05" name="Freeform: Shape 104">
                <a:extLst>
                  <a:ext uri="{FF2B5EF4-FFF2-40B4-BE49-F238E27FC236}">
                    <a16:creationId xmlns:a16="http://schemas.microsoft.com/office/drawing/2014/main" id="{46328640-4C10-4EBF-B019-641AE359982A}"/>
                  </a:ext>
                </a:extLst>
              </p:cNvPr>
              <p:cNvSpPr/>
              <p:nvPr/>
            </p:nvSpPr>
            <p:spPr>
              <a:xfrm>
                <a:off x="6799828" y="4029696"/>
                <a:ext cx="294663" cy="153316"/>
              </a:xfrm>
              <a:custGeom>
                <a:avLst/>
                <a:gdLst>
                  <a:gd name="connsiteX0" fmla="*/ 450 w 294663"/>
                  <a:gd name="connsiteY0" fmla="*/ 4045 h 153316"/>
                  <a:gd name="connsiteX1" fmla="*/ 130371 w 294663"/>
                  <a:gd name="connsiteY1" fmla="*/ 121965 h 153316"/>
                  <a:gd name="connsiteX2" fmla="*/ 210858 w 294663"/>
                  <a:gd name="connsiteY2" fmla="*/ 151683 h 153316"/>
                  <a:gd name="connsiteX3" fmla="*/ 292011 w 294663"/>
                  <a:gd name="connsiteY3" fmla="*/ 139205 h 153316"/>
                  <a:gd name="connsiteX4" fmla="*/ 287534 w 294663"/>
                  <a:gd name="connsiteY4" fmla="*/ 128537 h 153316"/>
                  <a:gd name="connsiteX5" fmla="*/ 247053 w 294663"/>
                  <a:gd name="connsiteY5" fmla="*/ 139681 h 153316"/>
                  <a:gd name="connsiteX6" fmla="*/ 206667 w 294663"/>
                  <a:gd name="connsiteY6" fmla="*/ 138252 h 153316"/>
                  <a:gd name="connsiteX7" fmla="*/ 129419 w 294663"/>
                  <a:gd name="connsiteY7" fmla="*/ 107106 h 153316"/>
                  <a:gd name="connsiteX8" fmla="*/ 4737 w 294663"/>
                  <a:gd name="connsiteY8" fmla="*/ 807 h 153316"/>
                  <a:gd name="connsiteX9" fmla="*/ 450 w 294663"/>
                  <a:gd name="connsiteY9" fmla="*/ 4045 h 153316"/>
                  <a:gd name="connsiteX10" fmla="*/ 450 w 294663"/>
                  <a:gd name="connsiteY10" fmla="*/ 4045 h 1533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94663" h="153316">
                    <a:moveTo>
                      <a:pt x="450" y="4045"/>
                    </a:moveTo>
                    <a:cubicBezTo>
                      <a:pt x="35217" y="51194"/>
                      <a:pt x="79698" y="92437"/>
                      <a:pt x="130371" y="121965"/>
                    </a:cubicBezTo>
                    <a:cubicBezTo>
                      <a:pt x="155136" y="136443"/>
                      <a:pt x="182283" y="147777"/>
                      <a:pt x="210858" y="151683"/>
                    </a:cubicBezTo>
                    <a:cubicBezTo>
                      <a:pt x="236956" y="155207"/>
                      <a:pt x="269055" y="153873"/>
                      <a:pt x="292011" y="139205"/>
                    </a:cubicBezTo>
                    <a:cubicBezTo>
                      <a:pt x="297345" y="135776"/>
                      <a:pt x="294011" y="126346"/>
                      <a:pt x="287534" y="128537"/>
                    </a:cubicBezTo>
                    <a:cubicBezTo>
                      <a:pt x="274008" y="133109"/>
                      <a:pt x="261435" y="138157"/>
                      <a:pt x="247053" y="139681"/>
                    </a:cubicBezTo>
                    <a:cubicBezTo>
                      <a:pt x="233622" y="141015"/>
                      <a:pt x="219906" y="140539"/>
                      <a:pt x="206667" y="138252"/>
                    </a:cubicBezTo>
                    <a:cubicBezTo>
                      <a:pt x="179044" y="133490"/>
                      <a:pt x="153231" y="121584"/>
                      <a:pt x="129419" y="107106"/>
                    </a:cubicBezTo>
                    <a:cubicBezTo>
                      <a:pt x="82461" y="78531"/>
                      <a:pt x="41027" y="41860"/>
                      <a:pt x="4737" y="807"/>
                    </a:cubicBezTo>
                    <a:cubicBezTo>
                      <a:pt x="2736" y="-1479"/>
                      <a:pt x="-1359" y="1569"/>
                      <a:pt x="450" y="4045"/>
                    </a:cubicBezTo>
                    <a:lnTo>
                      <a:pt x="450" y="4045"/>
                    </a:lnTo>
                    <a:close/>
                  </a:path>
                </a:pathLst>
              </a:custGeom>
              <a:solidFill>
                <a:srgbClr val="FAF3A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06" name="Freeform: Shape 105">
                <a:extLst>
                  <a:ext uri="{FF2B5EF4-FFF2-40B4-BE49-F238E27FC236}">
                    <a16:creationId xmlns:a16="http://schemas.microsoft.com/office/drawing/2014/main" id="{3FDEFB02-73E6-4252-8B64-11EB43BE170F}"/>
                  </a:ext>
                </a:extLst>
              </p:cNvPr>
              <p:cNvSpPr/>
              <p:nvPr/>
            </p:nvSpPr>
            <p:spPr>
              <a:xfrm>
                <a:off x="6767226" y="3763686"/>
                <a:ext cx="305180" cy="202998"/>
              </a:xfrm>
              <a:custGeom>
                <a:avLst/>
                <a:gdLst>
                  <a:gd name="connsiteX0" fmla="*/ 209359 w 305180"/>
                  <a:gd name="connsiteY0" fmla="*/ 56028 h 202998"/>
                  <a:gd name="connsiteX1" fmla="*/ 0 w 305180"/>
                  <a:gd name="connsiteY1" fmla="*/ 53742 h 202998"/>
                  <a:gd name="connsiteX2" fmla="*/ 16192 w 305180"/>
                  <a:gd name="connsiteY2" fmla="*/ 23453 h 202998"/>
                  <a:gd name="connsiteX3" fmla="*/ 208788 w 305180"/>
                  <a:gd name="connsiteY3" fmla="*/ 23453 h 202998"/>
                  <a:gd name="connsiteX4" fmla="*/ 305181 w 305180"/>
                  <a:gd name="connsiteY4" fmla="*/ 202999 h 202998"/>
                  <a:gd name="connsiteX5" fmla="*/ 209359 w 305180"/>
                  <a:gd name="connsiteY5" fmla="*/ 56028 h 2029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05180" h="202998">
                    <a:moveTo>
                      <a:pt x="209359" y="56028"/>
                    </a:moveTo>
                    <a:cubicBezTo>
                      <a:pt x="133255" y="4307"/>
                      <a:pt x="25051" y="43550"/>
                      <a:pt x="0" y="53742"/>
                    </a:cubicBezTo>
                    <a:cubicBezTo>
                      <a:pt x="8668" y="35645"/>
                      <a:pt x="16192" y="23453"/>
                      <a:pt x="16192" y="23453"/>
                    </a:cubicBezTo>
                    <a:cubicBezTo>
                      <a:pt x="16192" y="23453"/>
                      <a:pt x="131064" y="-29316"/>
                      <a:pt x="208788" y="23453"/>
                    </a:cubicBezTo>
                    <a:cubicBezTo>
                      <a:pt x="267557" y="63458"/>
                      <a:pt x="294227" y="135371"/>
                      <a:pt x="305181" y="202999"/>
                    </a:cubicBezTo>
                    <a:cubicBezTo>
                      <a:pt x="288703" y="145277"/>
                      <a:pt x="259556" y="90223"/>
                      <a:pt x="209359" y="56028"/>
                    </a:cubicBezTo>
                    <a:close/>
                  </a:path>
                </a:pathLst>
              </a:custGeom>
              <a:solidFill>
                <a:srgbClr val="FAF3AB">
                  <a:alpha val="35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grpSp>
            <p:nvGrpSpPr>
              <p:cNvPr id="107" name="Graphic 90">
                <a:extLst>
                  <a:ext uri="{FF2B5EF4-FFF2-40B4-BE49-F238E27FC236}">
                    <a16:creationId xmlns:a16="http://schemas.microsoft.com/office/drawing/2014/main" id="{34A25877-0D86-4D8D-A243-85A814F10295}"/>
                  </a:ext>
                </a:extLst>
              </p:cNvPr>
              <p:cNvGrpSpPr/>
              <p:nvPr/>
            </p:nvGrpSpPr>
            <p:grpSpPr>
              <a:xfrm>
                <a:off x="5263800" y="3765612"/>
                <a:ext cx="1669256" cy="864748"/>
                <a:chOff x="5263800" y="3765612"/>
                <a:chExt cx="1669256" cy="864748"/>
              </a:xfrm>
              <a:solidFill>
                <a:srgbClr val="56707B">
                  <a:alpha val="35000"/>
                </a:srgbClr>
              </a:solidFill>
            </p:grpSpPr>
            <p:sp>
              <p:nvSpPr>
                <p:cNvPr id="108" name="Freeform: Shape 107">
                  <a:extLst>
                    <a:ext uri="{FF2B5EF4-FFF2-40B4-BE49-F238E27FC236}">
                      <a16:creationId xmlns:a16="http://schemas.microsoft.com/office/drawing/2014/main" id="{E845772D-0678-4171-96A3-EEC17432567C}"/>
                    </a:ext>
                  </a:extLst>
                </p:cNvPr>
                <p:cNvSpPr/>
                <p:nvPr/>
              </p:nvSpPr>
              <p:spPr>
                <a:xfrm>
                  <a:off x="5263800" y="3768946"/>
                  <a:ext cx="284226" cy="861414"/>
                </a:xfrm>
                <a:custGeom>
                  <a:avLst/>
                  <a:gdLst>
                    <a:gd name="connsiteX0" fmla="*/ 182499 w 284226"/>
                    <a:gd name="connsiteY0" fmla="*/ 396145 h 861414"/>
                    <a:gd name="connsiteX1" fmla="*/ 166307 w 284226"/>
                    <a:gd name="connsiteY1" fmla="*/ 186880 h 861414"/>
                    <a:gd name="connsiteX2" fmla="*/ 179261 w 284226"/>
                    <a:gd name="connsiteY2" fmla="*/ 144494 h 861414"/>
                    <a:gd name="connsiteX3" fmla="*/ 137827 w 284226"/>
                    <a:gd name="connsiteY3" fmla="*/ 10763 h 861414"/>
                    <a:gd name="connsiteX4" fmla="*/ 108490 w 284226"/>
                    <a:gd name="connsiteY4" fmla="*/ 0 h 861414"/>
                    <a:gd name="connsiteX5" fmla="*/ 104870 w 284226"/>
                    <a:gd name="connsiteY5" fmla="*/ 37243 h 861414"/>
                    <a:gd name="connsiteX6" fmla="*/ 101441 w 284226"/>
                    <a:gd name="connsiteY6" fmla="*/ 115538 h 861414"/>
                    <a:gd name="connsiteX7" fmla="*/ 58484 w 284226"/>
                    <a:gd name="connsiteY7" fmla="*/ 521684 h 861414"/>
                    <a:gd name="connsiteX8" fmla="*/ 8477 w 284226"/>
                    <a:gd name="connsiteY8" fmla="*/ 715423 h 861414"/>
                    <a:gd name="connsiteX9" fmla="*/ 0 w 284226"/>
                    <a:gd name="connsiteY9" fmla="*/ 740569 h 861414"/>
                    <a:gd name="connsiteX10" fmla="*/ 70866 w 284226"/>
                    <a:gd name="connsiteY10" fmla="*/ 800767 h 861414"/>
                    <a:gd name="connsiteX11" fmla="*/ 284226 w 284226"/>
                    <a:gd name="connsiteY11" fmla="*/ 861250 h 861414"/>
                    <a:gd name="connsiteX12" fmla="*/ 182499 w 284226"/>
                    <a:gd name="connsiteY12" fmla="*/ 396145 h 8614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284226" h="861414">
                      <a:moveTo>
                        <a:pt x="182499" y="396145"/>
                      </a:moveTo>
                      <a:cubicBezTo>
                        <a:pt x="178784" y="317183"/>
                        <a:pt x="172498" y="245269"/>
                        <a:pt x="166307" y="186880"/>
                      </a:cubicBezTo>
                      <a:cubicBezTo>
                        <a:pt x="173450" y="171355"/>
                        <a:pt x="177832" y="157067"/>
                        <a:pt x="179261" y="144494"/>
                      </a:cubicBezTo>
                      <a:cubicBezTo>
                        <a:pt x="185642" y="87154"/>
                        <a:pt x="137827" y="10763"/>
                        <a:pt x="137827" y="10763"/>
                      </a:cubicBezTo>
                      <a:cubicBezTo>
                        <a:pt x="137827" y="10763"/>
                        <a:pt x="126492" y="5525"/>
                        <a:pt x="108490" y="0"/>
                      </a:cubicBezTo>
                      <a:cubicBezTo>
                        <a:pt x="106013" y="12859"/>
                        <a:pt x="105537" y="26575"/>
                        <a:pt x="104870" y="37243"/>
                      </a:cubicBezTo>
                      <a:cubicBezTo>
                        <a:pt x="103156" y="63246"/>
                        <a:pt x="102584" y="89440"/>
                        <a:pt x="101441" y="115538"/>
                      </a:cubicBezTo>
                      <a:cubicBezTo>
                        <a:pt x="95536" y="251365"/>
                        <a:pt x="83249" y="387763"/>
                        <a:pt x="58484" y="521684"/>
                      </a:cubicBezTo>
                      <a:cubicBezTo>
                        <a:pt x="46387" y="587407"/>
                        <a:pt x="29528" y="651986"/>
                        <a:pt x="8477" y="715423"/>
                      </a:cubicBezTo>
                      <a:cubicBezTo>
                        <a:pt x="5715" y="723709"/>
                        <a:pt x="2858" y="732092"/>
                        <a:pt x="0" y="740569"/>
                      </a:cubicBezTo>
                      <a:cubicBezTo>
                        <a:pt x="20955" y="762190"/>
                        <a:pt x="44482" y="781622"/>
                        <a:pt x="70866" y="800767"/>
                      </a:cubicBezTo>
                      <a:cubicBezTo>
                        <a:pt x="163259" y="867632"/>
                        <a:pt x="284226" y="861250"/>
                        <a:pt x="284226" y="861250"/>
                      </a:cubicBezTo>
                      <a:cubicBezTo>
                        <a:pt x="284226" y="861250"/>
                        <a:pt x="192024" y="596741"/>
                        <a:pt x="182499" y="396145"/>
                      </a:cubicBezTo>
                      <a:close/>
                    </a:path>
                  </a:pathLst>
                </a:custGeom>
                <a:solidFill>
                  <a:srgbClr val="56707B">
                    <a:alpha val="35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09" name="Freeform: Shape 108">
                  <a:extLst>
                    <a:ext uri="{FF2B5EF4-FFF2-40B4-BE49-F238E27FC236}">
                      <a16:creationId xmlns:a16="http://schemas.microsoft.com/office/drawing/2014/main" id="{341B07C8-46C9-4165-AA03-FE7A62078C55}"/>
                    </a:ext>
                  </a:extLst>
                </p:cNvPr>
                <p:cNvSpPr/>
                <p:nvPr/>
              </p:nvSpPr>
              <p:spPr>
                <a:xfrm>
                  <a:off x="6637305" y="3765612"/>
                  <a:ext cx="295751" cy="864653"/>
                </a:xfrm>
                <a:custGeom>
                  <a:avLst/>
                  <a:gdLst>
                    <a:gd name="connsiteX0" fmla="*/ 285083 w 295751"/>
                    <a:gd name="connsiteY0" fmla="*/ 706565 h 864653"/>
                    <a:gd name="connsiteX1" fmla="*/ 219932 w 295751"/>
                    <a:gd name="connsiteY1" fmla="*/ 351949 h 864653"/>
                    <a:gd name="connsiteX2" fmla="*/ 187262 w 295751"/>
                    <a:gd name="connsiteY2" fmla="*/ 0 h 864653"/>
                    <a:gd name="connsiteX3" fmla="*/ 146590 w 295751"/>
                    <a:gd name="connsiteY3" fmla="*/ 14097 h 864653"/>
                    <a:gd name="connsiteX4" fmla="*/ 105156 w 295751"/>
                    <a:gd name="connsiteY4" fmla="*/ 147828 h 864653"/>
                    <a:gd name="connsiteX5" fmla="*/ 118110 w 295751"/>
                    <a:gd name="connsiteY5" fmla="*/ 190214 h 864653"/>
                    <a:gd name="connsiteX6" fmla="*/ 101917 w 295751"/>
                    <a:gd name="connsiteY6" fmla="*/ 399479 h 864653"/>
                    <a:gd name="connsiteX7" fmla="*/ 0 w 295751"/>
                    <a:gd name="connsiteY7" fmla="*/ 864489 h 864653"/>
                    <a:gd name="connsiteX8" fmla="*/ 213360 w 295751"/>
                    <a:gd name="connsiteY8" fmla="*/ 804005 h 864653"/>
                    <a:gd name="connsiteX9" fmla="*/ 295751 w 295751"/>
                    <a:gd name="connsiteY9" fmla="*/ 731425 h 864653"/>
                    <a:gd name="connsiteX10" fmla="*/ 285083 w 295751"/>
                    <a:gd name="connsiteY10" fmla="*/ 706565 h 8646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95751" h="864653">
                      <a:moveTo>
                        <a:pt x="285083" y="706565"/>
                      </a:moveTo>
                      <a:cubicBezTo>
                        <a:pt x="237172" y="595217"/>
                        <a:pt x="230696" y="471107"/>
                        <a:pt x="219932" y="351949"/>
                      </a:cubicBezTo>
                      <a:cubicBezTo>
                        <a:pt x="209455" y="234601"/>
                        <a:pt x="198310" y="117253"/>
                        <a:pt x="187262" y="0"/>
                      </a:cubicBezTo>
                      <a:cubicBezTo>
                        <a:pt x="162782" y="6572"/>
                        <a:pt x="146590" y="14097"/>
                        <a:pt x="146590" y="14097"/>
                      </a:cubicBezTo>
                      <a:cubicBezTo>
                        <a:pt x="146590" y="14097"/>
                        <a:pt x="98774" y="90583"/>
                        <a:pt x="105156" y="147828"/>
                      </a:cubicBezTo>
                      <a:cubicBezTo>
                        <a:pt x="106585" y="160306"/>
                        <a:pt x="110966" y="174688"/>
                        <a:pt x="118110" y="190214"/>
                      </a:cubicBezTo>
                      <a:cubicBezTo>
                        <a:pt x="111919" y="248603"/>
                        <a:pt x="105727" y="320516"/>
                        <a:pt x="101917" y="399479"/>
                      </a:cubicBezTo>
                      <a:cubicBezTo>
                        <a:pt x="92392" y="600170"/>
                        <a:pt x="0" y="864489"/>
                        <a:pt x="0" y="864489"/>
                      </a:cubicBezTo>
                      <a:cubicBezTo>
                        <a:pt x="0" y="864489"/>
                        <a:pt x="121063" y="870871"/>
                        <a:pt x="213360" y="804005"/>
                      </a:cubicBezTo>
                      <a:cubicBezTo>
                        <a:pt x="244792" y="781240"/>
                        <a:pt x="272129" y="758190"/>
                        <a:pt x="295751" y="731425"/>
                      </a:cubicBezTo>
                      <a:cubicBezTo>
                        <a:pt x="292227" y="723138"/>
                        <a:pt x="288703" y="714851"/>
                        <a:pt x="285083" y="706565"/>
                      </a:cubicBezTo>
                      <a:close/>
                    </a:path>
                  </a:pathLst>
                </a:custGeom>
                <a:solidFill>
                  <a:srgbClr val="56707B">
                    <a:alpha val="35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110" name="Graphic 90">
                <a:extLst>
                  <a:ext uri="{FF2B5EF4-FFF2-40B4-BE49-F238E27FC236}">
                    <a16:creationId xmlns:a16="http://schemas.microsoft.com/office/drawing/2014/main" id="{34A25877-0D86-4D8D-A243-85A814F10295}"/>
                  </a:ext>
                </a:extLst>
              </p:cNvPr>
              <p:cNvGrpSpPr/>
              <p:nvPr/>
            </p:nvGrpSpPr>
            <p:grpSpPr>
              <a:xfrm>
                <a:off x="6437280" y="2608176"/>
                <a:ext cx="554238" cy="873591"/>
                <a:chOff x="6437280" y="2608176"/>
                <a:chExt cx="554238" cy="873591"/>
              </a:xfrm>
            </p:grpSpPr>
            <p:sp>
              <p:nvSpPr>
                <p:cNvPr id="111" name="Freeform: Shape 110">
                  <a:extLst>
                    <a:ext uri="{FF2B5EF4-FFF2-40B4-BE49-F238E27FC236}">
                      <a16:creationId xmlns:a16="http://schemas.microsoft.com/office/drawing/2014/main" id="{EEC45394-DE82-4C77-8254-BD5BF4D681CB}"/>
                    </a:ext>
                  </a:extLst>
                </p:cNvPr>
                <p:cNvSpPr/>
                <p:nvPr/>
              </p:nvSpPr>
              <p:spPr>
                <a:xfrm>
                  <a:off x="6706457" y="2674232"/>
                  <a:ext cx="285062" cy="807535"/>
                </a:xfrm>
                <a:custGeom>
                  <a:avLst/>
                  <a:gdLst>
                    <a:gd name="connsiteX0" fmla="*/ 272320 w 285062"/>
                    <a:gd name="connsiteY0" fmla="*/ 110020 h 807535"/>
                    <a:gd name="connsiteX1" fmla="*/ 272320 w 285062"/>
                    <a:gd name="connsiteY1" fmla="*/ 348907 h 807535"/>
                    <a:gd name="connsiteX2" fmla="*/ 133731 w 285062"/>
                    <a:gd name="connsiteY2" fmla="*/ 678567 h 807535"/>
                    <a:gd name="connsiteX3" fmla="*/ 50959 w 285062"/>
                    <a:gd name="connsiteY3" fmla="*/ 807536 h 807535"/>
                    <a:gd name="connsiteX4" fmla="*/ 0 w 285062"/>
                    <a:gd name="connsiteY4" fmla="*/ 613226 h 807535"/>
                    <a:gd name="connsiteX5" fmla="*/ 168783 w 285062"/>
                    <a:gd name="connsiteY5" fmla="*/ 380721 h 807535"/>
                    <a:gd name="connsiteX6" fmla="*/ 218408 w 285062"/>
                    <a:gd name="connsiteY6" fmla="*/ 133928 h 807535"/>
                    <a:gd name="connsiteX7" fmla="*/ 111442 w 285062"/>
                    <a:gd name="connsiteY7" fmla="*/ 68586 h 807535"/>
                    <a:gd name="connsiteX8" fmla="*/ 31813 w 285062"/>
                    <a:gd name="connsiteY8" fmla="*/ 86112 h 807535"/>
                    <a:gd name="connsiteX9" fmla="*/ 97155 w 285062"/>
                    <a:gd name="connsiteY9" fmla="*/ 102 h 807535"/>
                    <a:gd name="connsiteX10" fmla="*/ 216599 w 285062"/>
                    <a:gd name="connsiteY10" fmla="*/ 25629 h 807535"/>
                    <a:gd name="connsiteX11" fmla="*/ 272320 w 285062"/>
                    <a:gd name="connsiteY11" fmla="*/ 110020 h 8075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85062" h="807535">
                      <a:moveTo>
                        <a:pt x="272320" y="110020"/>
                      </a:moveTo>
                      <a:cubicBezTo>
                        <a:pt x="272320" y="110020"/>
                        <a:pt x="300990" y="221463"/>
                        <a:pt x="272320" y="348907"/>
                      </a:cubicBezTo>
                      <a:cubicBezTo>
                        <a:pt x="243650" y="476352"/>
                        <a:pt x="170402" y="616464"/>
                        <a:pt x="133731" y="678567"/>
                      </a:cubicBezTo>
                      <a:cubicBezTo>
                        <a:pt x="97060" y="740670"/>
                        <a:pt x="50959" y="807536"/>
                        <a:pt x="50959" y="807536"/>
                      </a:cubicBezTo>
                      <a:lnTo>
                        <a:pt x="0" y="613226"/>
                      </a:lnTo>
                      <a:cubicBezTo>
                        <a:pt x="0" y="613226"/>
                        <a:pt x="111442" y="492163"/>
                        <a:pt x="168783" y="380721"/>
                      </a:cubicBezTo>
                      <a:cubicBezTo>
                        <a:pt x="226124" y="269278"/>
                        <a:pt x="237935" y="184696"/>
                        <a:pt x="218408" y="133928"/>
                      </a:cubicBezTo>
                      <a:cubicBezTo>
                        <a:pt x="199930" y="86017"/>
                        <a:pt x="168783" y="49441"/>
                        <a:pt x="111442" y="68586"/>
                      </a:cubicBezTo>
                      <a:cubicBezTo>
                        <a:pt x="54102" y="87732"/>
                        <a:pt x="31813" y="86112"/>
                        <a:pt x="31813" y="86112"/>
                      </a:cubicBezTo>
                      <a:lnTo>
                        <a:pt x="97155" y="102"/>
                      </a:lnTo>
                      <a:cubicBezTo>
                        <a:pt x="97155" y="102"/>
                        <a:pt x="192691" y="-3042"/>
                        <a:pt x="216599" y="25629"/>
                      </a:cubicBezTo>
                      <a:cubicBezTo>
                        <a:pt x="240506" y="54299"/>
                        <a:pt x="272320" y="110020"/>
                        <a:pt x="272320" y="110020"/>
                      </a:cubicBezTo>
                      <a:close/>
                    </a:path>
                  </a:pathLst>
                </a:custGeom>
                <a:solidFill>
                  <a:srgbClr val="EF7B2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12" name="Freeform: Shape 111">
                  <a:extLst>
                    <a:ext uri="{FF2B5EF4-FFF2-40B4-BE49-F238E27FC236}">
                      <a16:creationId xmlns:a16="http://schemas.microsoft.com/office/drawing/2014/main" id="{0B070D03-D98A-4525-AE23-EFF60804F72C}"/>
                    </a:ext>
                  </a:extLst>
                </p:cNvPr>
                <p:cNvSpPr/>
                <p:nvPr/>
              </p:nvSpPr>
              <p:spPr>
                <a:xfrm>
                  <a:off x="6706457" y="2674232"/>
                  <a:ext cx="285062" cy="807535"/>
                </a:xfrm>
                <a:custGeom>
                  <a:avLst/>
                  <a:gdLst>
                    <a:gd name="connsiteX0" fmla="*/ 272320 w 285062"/>
                    <a:gd name="connsiteY0" fmla="*/ 110020 h 807535"/>
                    <a:gd name="connsiteX1" fmla="*/ 272320 w 285062"/>
                    <a:gd name="connsiteY1" fmla="*/ 348907 h 807535"/>
                    <a:gd name="connsiteX2" fmla="*/ 133731 w 285062"/>
                    <a:gd name="connsiteY2" fmla="*/ 678567 h 807535"/>
                    <a:gd name="connsiteX3" fmla="*/ 50959 w 285062"/>
                    <a:gd name="connsiteY3" fmla="*/ 807536 h 807535"/>
                    <a:gd name="connsiteX4" fmla="*/ 0 w 285062"/>
                    <a:gd name="connsiteY4" fmla="*/ 613226 h 807535"/>
                    <a:gd name="connsiteX5" fmla="*/ 168783 w 285062"/>
                    <a:gd name="connsiteY5" fmla="*/ 380721 h 807535"/>
                    <a:gd name="connsiteX6" fmla="*/ 218408 w 285062"/>
                    <a:gd name="connsiteY6" fmla="*/ 133928 h 807535"/>
                    <a:gd name="connsiteX7" fmla="*/ 111442 w 285062"/>
                    <a:gd name="connsiteY7" fmla="*/ 68586 h 807535"/>
                    <a:gd name="connsiteX8" fmla="*/ 31813 w 285062"/>
                    <a:gd name="connsiteY8" fmla="*/ 86112 h 807535"/>
                    <a:gd name="connsiteX9" fmla="*/ 97155 w 285062"/>
                    <a:gd name="connsiteY9" fmla="*/ 102 h 807535"/>
                    <a:gd name="connsiteX10" fmla="*/ 216599 w 285062"/>
                    <a:gd name="connsiteY10" fmla="*/ 25629 h 807535"/>
                    <a:gd name="connsiteX11" fmla="*/ 272320 w 285062"/>
                    <a:gd name="connsiteY11" fmla="*/ 110020 h 8075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85062" h="807535">
                      <a:moveTo>
                        <a:pt x="272320" y="110020"/>
                      </a:moveTo>
                      <a:cubicBezTo>
                        <a:pt x="272320" y="110020"/>
                        <a:pt x="300990" y="221463"/>
                        <a:pt x="272320" y="348907"/>
                      </a:cubicBezTo>
                      <a:cubicBezTo>
                        <a:pt x="243650" y="476352"/>
                        <a:pt x="170402" y="616464"/>
                        <a:pt x="133731" y="678567"/>
                      </a:cubicBezTo>
                      <a:cubicBezTo>
                        <a:pt x="97060" y="740670"/>
                        <a:pt x="50959" y="807536"/>
                        <a:pt x="50959" y="807536"/>
                      </a:cubicBezTo>
                      <a:lnTo>
                        <a:pt x="0" y="613226"/>
                      </a:lnTo>
                      <a:cubicBezTo>
                        <a:pt x="0" y="613226"/>
                        <a:pt x="111442" y="492163"/>
                        <a:pt x="168783" y="380721"/>
                      </a:cubicBezTo>
                      <a:cubicBezTo>
                        <a:pt x="226124" y="269278"/>
                        <a:pt x="237935" y="184696"/>
                        <a:pt x="218408" y="133928"/>
                      </a:cubicBezTo>
                      <a:cubicBezTo>
                        <a:pt x="199930" y="86017"/>
                        <a:pt x="168783" y="49441"/>
                        <a:pt x="111442" y="68586"/>
                      </a:cubicBezTo>
                      <a:cubicBezTo>
                        <a:pt x="54102" y="87732"/>
                        <a:pt x="31813" y="86112"/>
                        <a:pt x="31813" y="86112"/>
                      </a:cubicBezTo>
                      <a:lnTo>
                        <a:pt x="97155" y="102"/>
                      </a:lnTo>
                      <a:cubicBezTo>
                        <a:pt x="97155" y="102"/>
                        <a:pt x="192691" y="-3042"/>
                        <a:pt x="216599" y="25629"/>
                      </a:cubicBezTo>
                      <a:cubicBezTo>
                        <a:pt x="240506" y="54299"/>
                        <a:pt x="272320" y="110020"/>
                        <a:pt x="272320" y="110020"/>
                      </a:cubicBezTo>
                      <a:close/>
                    </a:path>
                  </a:pathLst>
                </a:custGeom>
                <a:solidFill>
                  <a:schemeClr val="tx1">
                    <a:lumMod val="50000"/>
                    <a:lumOff val="50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13" name="Freeform: Shape 112">
                  <a:extLst>
                    <a:ext uri="{FF2B5EF4-FFF2-40B4-BE49-F238E27FC236}">
                      <a16:creationId xmlns:a16="http://schemas.microsoft.com/office/drawing/2014/main" id="{38A91978-096A-4550-86C6-96DC36B10A4E}"/>
                    </a:ext>
                  </a:extLst>
                </p:cNvPr>
                <p:cNvSpPr/>
                <p:nvPr/>
              </p:nvSpPr>
              <p:spPr>
                <a:xfrm>
                  <a:off x="6437280" y="2608176"/>
                  <a:ext cx="553921" cy="400675"/>
                </a:xfrm>
                <a:custGeom>
                  <a:avLst/>
                  <a:gdLst>
                    <a:gd name="connsiteX0" fmla="*/ 152876 w 553921"/>
                    <a:gd name="connsiteY0" fmla="*/ 400675 h 400675"/>
                    <a:gd name="connsiteX1" fmla="*/ 414433 w 553921"/>
                    <a:gd name="connsiteY1" fmla="*/ 128356 h 400675"/>
                    <a:gd name="connsiteX2" fmla="*/ 553784 w 553921"/>
                    <a:gd name="connsiteY2" fmla="*/ 275231 h 400675"/>
                    <a:gd name="connsiteX3" fmla="*/ 415671 w 553921"/>
                    <a:gd name="connsiteY3" fmla="*/ 18437 h 400675"/>
                    <a:gd name="connsiteX4" fmla="*/ 117062 w 553921"/>
                    <a:gd name="connsiteY4" fmla="*/ 121117 h 400675"/>
                    <a:gd name="connsiteX5" fmla="*/ 0 w 553921"/>
                    <a:gd name="connsiteY5" fmla="*/ 271612 h 400675"/>
                    <a:gd name="connsiteX6" fmla="*/ 152876 w 553921"/>
                    <a:gd name="connsiteY6" fmla="*/ 400675 h 4006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53921" h="400675">
                      <a:moveTo>
                        <a:pt x="152876" y="400675"/>
                      </a:moveTo>
                      <a:cubicBezTo>
                        <a:pt x="160020" y="393532"/>
                        <a:pt x="346710" y="143024"/>
                        <a:pt x="414433" y="128356"/>
                      </a:cubicBezTo>
                      <a:cubicBezTo>
                        <a:pt x="513588" y="106829"/>
                        <a:pt x="553784" y="275231"/>
                        <a:pt x="553784" y="275231"/>
                      </a:cubicBezTo>
                      <a:cubicBezTo>
                        <a:pt x="553784" y="275231"/>
                        <a:pt x="563689" y="82921"/>
                        <a:pt x="415671" y="18437"/>
                      </a:cubicBezTo>
                      <a:cubicBezTo>
                        <a:pt x="267652" y="-46047"/>
                        <a:pt x="152876" y="75778"/>
                        <a:pt x="117062" y="121117"/>
                      </a:cubicBezTo>
                      <a:cubicBezTo>
                        <a:pt x="81248" y="166551"/>
                        <a:pt x="0" y="271612"/>
                        <a:pt x="0" y="271612"/>
                      </a:cubicBezTo>
                      <a:lnTo>
                        <a:pt x="152876" y="400675"/>
                      </a:lnTo>
                      <a:close/>
                    </a:path>
                  </a:pathLst>
                </a:custGeom>
                <a:solidFill>
                  <a:srgbClr val="EF7B2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114" name="Graphic 90">
                <a:extLst>
                  <a:ext uri="{FF2B5EF4-FFF2-40B4-BE49-F238E27FC236}">
                    <a16:creationId xmlns:a16="http://schemas.microsoft.com/office/drawing/2014/main" id="{34A25877-0D86-4D8D-A243-85A814F10295}"/>
                  </a:ext>
                </a:extLst>
              </p:cNvPr>
              <p:cNvGrpSpPr/>
              <p:nvPr/>
            </p:nvGrpSpPr>
            <p:grpSpPr>
              <a:xfrm>
                <a:off x="5207624" y="2608176"/>
                <a:ext cx="554143" cy="873591"/>
                <a:chOff x="5207624" y="2608176"/>
                <a:chExt cx="554143" cy="873591"/>
              </a:xfrm>
            </p:grpSpPr>
            <p:sp>
              <p:nvSpPr>
                <p:cNvPr id="115" name="Freeform: Shape 114">
                  <a:extLst>
                    <a:ext uri="{FF2B5EF4-FFF2-40B4-BE49-F238E27FC236}">
                      <a16:creationId xmlns:a16="http://schemas.microsoft.com/office/drawing/2014/main" id="{E7EF9AC3-3BE9-4A37-8F44-B46BF5AAE2C9}"/>
                    </a:ext>
                  </a:extLst>
                </p:cNvPr>
                <p:cNvSpPr/>
                <p:nvPr/>
              </p:nvSpPr>
              <p:spPr>
                <a:xfrm>
                  <a:off x="5207624" y="2674232"/>
                  <a:ext cx="285062" cy="807535"/>
                </a:xfrm>
                <a:custGeom>
                  <a:avLst/>
                  <a:gdLst>
                    <a:gd name="connsiteX0" fmla="*/ 12742 w 285062"/>
                    <a:gd name="connsiteY0" fmla="*/ 110020 h 807535"/>
                    <a:gd name="connsiteX1" fmla="*/ 12742 w 285062"/>
                    <a:gd name="connsiteY1" fmla="*/ 348907 h 807535"/>
                    <a:gd name="connsiteX2" fmla="*/ 151331 w 285062"/>
                    <a:gd name="connsiteY2" fmla="*/ 678567 h 807535"/>
                    <a:gd name="connsiteX3" fmla="*/ 234103 w 285062"/>
                    <a:gd name="connsiteY3" fmla="*/ 807536 h 807535"/>
                    <a:gd name="connsiteX4" fmla="*/ 285062 w 285062"/>
                    <a:gd name="connsiteY4" fmla="*/ 613226 h 807535"/>
                    <a:gd name="connsiteX5" fmla="*/ 116279 w 285062"/>
                    <a:gd name="connsiteY5" fmla="*/ 380721 h 807535"/>
                    <a:gd name="connsiteX6" fmla="*/ 66654 w 285062"/>
                    <a:gd name="connsiteY6" fmla="*/ 133928 h 807535"/>
                    <a:gd name="connsiteX7" fmla="*/ 173620 w 285062"/>
                    <a:gd name="connsiteY7" fmla="*/ 68586 h 807535"/>
                    <a:gd name="connsiteX8" fmla="*/ 253249 w 285062"/>
                    <a:gd name="connsiteY8" fmla="*/ 86112 h 807535"/>
                    <a:gd name="connsiteX9" fmla="*/ 187907 w 285062"/>
                    <a:gd name="connsiteY9" fmla="*/ 102 h 807535"/>
                    <a:gd name="connsiteX10" fmla="*/ 68464 w 285062"/>
                    <a:gd name="connsiteY10" fmla="*/ 25629 h 807535"/>
                    <a:gd name="connsiteX11" fmla="*/ 12742 w 285062"/>
                    <a:gd name="connsiteY11" fmla="*/ 110020 h 8075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85062" h="807535">
                      <a:moveTo>
                        <a:pt x="12742" y="110020"/>
                      </a:moveTo>
                      <a:cubicBezTo>
                        <a:pt x="12742" y="110020"/>
                        <a:pt x="-15928" y="221463"/>
                        <a:pt x="12742" y="348907"/>
                      </a:cubicBezTo>
                      <a:cubicBezTo>
                        <a:pt x="41413" y="476352"/>
                        <a:pt x="114660" y="616464"/>
                        <a:pt x="151331" y="678567"/>
                      </a:cubicBezTo>
                      <a:cubicBezTo>
                        <a:pt x="188002" y="740670"/>
                        <a:pt x="234103" y="807536"/>
                        <a:pt x="234103" y="807536"/>
                      </a:cubicBezTo>
                      <a:lnTo>
                        <a:pt x="285062" y="613226"/>
                      </a:lnTo>
                      <a:cubicBezTo>
                        <a:pt x="285062" y="613226"/>
                        <a:pt x="173620" y="492163"/>
                        <a:pt x="116279" y="380721"/>
                      </a:cubicBezTo>
                      <a:cubicBezTo>
                        <a:pt x="58939" y="269278"/>
                        <a:pt x="47128" y="184696"/>
                        <a:pt x="66654" y="133928"/>
                      </a:cubicBezTo>
                      <a:cubicBezTo>
                        <a:pt x="85132" y="86017"/>
                        <a:pt x="116279" y="49441"/>
                        <a:pt x="173620" y="68586"/>
                      </a:cubicBezTo>
                      <a:cubicBezTo>
                        <a:pt x="230960" y="87732"/>
                        <a:pt x="253249" y="86112"/>
                        <a:pt x="253249" y="86112"/>
                      </a:cubicBezTo>
                      <a:lnTo>
                        <a:pt x="187907" y="102"/>
                      </a:lnTo>
                      <a:cubicBezTo>
                        <a:pt x="187907" y="102"/>
                        <a:pt x="92371" y="-3042"/>
                        <a:pt x="68464" y="25629"/>
                      </a:cubicBezTo>
                      <a:cubicBezTo>
                        <a:pt x="44556" y="54299"/>
                        <a:pt x="12742" y="110020"/>
                        <a:pt x="12742" y="110020"/>
                      </a:cubicBezTo>
                      <a:close/>
                    </a:path>
                  </a:pathLst>
                </a:custGeom>
                <a:solidFill>
                  <a:srgbClr val="EF7B2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16" name="Freeform: Shape 115">
                  <a:extLst>
                    <a:ext uri="{FF2B5EF4-FFF2-40B4-BE49-F238E27FC236}">
                      <a16:creationId xmlns:a16="http://schemas.microsoft.com/office/drawing/2014/main" id="{3C484FF2-CF3C-4DCA-967E-49C8DA2EADF4}"/>
                    </a:ext>
                  </a:extLst>
                </p:cNvPr>
                <p:cNvSpPr/>
                <p:nvPr/>
              </p:nvSpPr>
              <p:spPr>
                <a:xfrm>
                  <a:off x="5207624" y="2674232"/>
                  <a:ext cx="285062" cy="807535"/>
                </a:xfrm>
                <a:custGeom>
                  <a:avLst/>
                  <a:gdLst>
                    <a:gd name="connsiteX0" fmla="*/ 12742 w 285062"/>
                    <a:gd name="connsiteY0" fmla="*/ 110020 h 807535"/>
                    <a:gd name="connsiteX1" fmla="*/ 12742 w 285062"/>
                    <a:gd name="connsiteY1" fmla="*/ 348907 h 807535"/>
                    <a:gd name="connsiteX2" fmla="*/ 151331 w 285062"/>
                    <a:gd name="connsiteY2" fmla="*/ 678567 h 807535"/>
                    <a:gd name="connsiteX3" fmla="*/ 234103 w 285062"/>
                    <a:gd name="connsiteY3" fmla="*/ 807536 h 807535"/>
                    <a:gd name="connsiteX4" fmla="*/ 285062 w 285062"/>
                    <a:gd name="connsiteY4" fmla="*/ 613226 h 807535"/>
                    <a:gd name="connsiteX5" fmla="*/ 116279 w 285062"/>
                    <a:gd name="connsiteY5" fmla="*/ 380721 h 807535"/>
                    <a:gd name="connsiteX6" fmla="*/ 66654 w 285062"/>
                    <a:gd name="connsiteY6" fmla="*/ 133928 h 807535"/>
                    <a:gd name="connsiteX7" fmla="*/ 173620 w 285062"/>
                    <a:gd name="connsiteY7" fmla="*/ 68586 h 807535"/>
                    <a:gd name="connsiteX8" fmla="*/ 253249 w 285062"/>
                    <a:gd name="connsiteY8" fmla="*/ 86112 h 807535"/>
                    <a:gd name="connsiteX9" fmla="*/ 187907 w 285062"/>
                    <a:gd name="connsiteY9" fmla="*/ 102 h 807535"/>
                    <a:gd name="connsiteX10" fmla="*/ 68464 w 285062"/>
                    <a:gd name="connsiteY10" fmla="*/ 25629 h 807535"/>
                    <a:gd name="connsiteX11" fmla="*/ 12742 w 285062"/>
                    <a:gd name="connsiteY11" fmla="*/ 110020 h 8075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85062" h="807535">
                      <a:moveTo>
                        <a:pt x="12742" y="110020"/>
                      </a:moveTo>
                      <a:cubicBezTo>
                        <a:pt x="12742" y="110020"/>
                        <a:pt x="-15928" y="221463"/>
                        <a:pt x="12742" y="348907"/>
                      </a:cubicBezTo>
                      <a:cubicBezTo>
                        <a:pt x="41413" y="476352"/>
                        <a:pt x="114660" y="616464"/>
                        <a:pt x="151331" y="678567"/>
                      </a:cubicBezTo>
                      <a:cubicBezTo>
                        <a:pt x="188002" y="740670"/>
                        <a:pt x="234103" y="807536"/>
                        <a:pt x="234103" y="807536"/>
                      </a:cubicBezTo>
                      <a:lnTo>
                        <a:pt x="285062" y="613226"/>
                      </a:lnTo>
                      <a:cubicBezTo>
                        <a:pt x="285062" y="613226"/>
                        <a:pt x="173620" y="492163"/>
                        <a:pt x="116279" y="380721"/>
                      </a:cubicBezTo>
                      <a:cubicBezTo>
                        <a:pt x="58939" y="269278"/>
                        <a:pt x="47128" y="184696"/>
                        <a:pt x="66654" y="133928"/>
                      </a:cubicBezTo>
                      <a:cubicBezTo>
                        <a:pt x="85132" y="86017"/>
                        <a:pt x="116279" y="49441"/>
                        <a:pt x="173620" y="68586"/>
                      </a:cubicBezTo>
                      <a:cubicBezTo>
                        <a:pt x="230960" y="87732"/>
                        <a:pt x="253249" y="86112"/>
                        <a:pt x="253249" y="86112"/>
                      </a:cubicBezTo>
                      <a:lnTo>
                        <a:pt x="187907" y="102"/>
                      </a:lnTo>
                      <a:cubicBezTo>
                        <a:pt x="187907" y="102"/>
                        <a:pt x="92371" y="-3042"/>
                        <a:pt x="68464" y="25629"/>
                      </a:cubicBezTo>
                      <a:cubicBezTo>
                        <a:pt x="44556" y="54299"/>
                        <a:pt x="12742" y="110020"/>
                        <a:pt x="12742" y="110020"/>
                      </a:cubicBezTo>
                      <a:close/>
                    </a:path>
                  </a:pathLst>
                </a:custGeom>
                <a:solidFill>
                  <a:schemeClr val="tx1">
                    <a:lumMod val="50000"/>
                    <a:lumOff val="50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17" name="Freeform: Shape 116">
                  <a:extLst>
                    <a:ext uri="{FF2B5EF4-FFF2-40B4-BE49-F238E27FC236}">
                      <a16:creationId xmlns:a16="http://schemas.microsoft.com/office/drawing/2014/main" id="{436EF143-ECDF-44C1-B5B4-B180779C6C1F}"/>
                    </a:ext>
                  </a:extLst>
                </p:cNvPr>
                <p:cNvSpPr/>
                <p:nvPr/>
              </p:nvSpPr>
              <p:spPr>
                <a:xfrm>
                  <a:off x="5207842" y="2608176"/>
                  <a:ext cx="553925" cy="400675"/>
                </a:xfrm>
                <a:custGeom>
                  <a:avLst/>
                  <a:gdLst>
                    <a:gd name="connsiteX0" fmla="*/ 401144 w 553925"/>
                    <a:gd name="connsiteY0" fmla="*/ 400675 h 400675"/>
                    <a:gd name="connsiteX1" fmla="*/ 139492 w 553925"/>
                    <a:gd name="connsiteY1" fmla="*/ 128356 h 400675"/>
                    <a:gd name="connsiteX2" fmla="*/ 142 w 553925"/>
                    <a:gd name="connsiteY2" fmla="*/ 275231 h 400675"/>
                    <a:gd name="connsiteX3" fmla="*/ 138254 w 553925"/>
                    <a:gd name="connsiteY3" fmla="*/ 18437 h 400675"/>
                    <a:gd name="connsiteX4" fmla="*/ 436863 w 553925"/>
                    <a:gd name="connsiteY4" fmla="*/ 121117 h 400675"/>
                    <a:gd name="connsiteX5" fmla="*/ 553925 w 553925"/>
                    <a:gd name="connsiteY5" fmla="*/ 271612 h 400675"/>
                    <a:gd name="connsiteX6" fmla="*/ 401144 w 553925"/>
                    <a:gd name="connsiteY6" fmla="*/ 400675 h 4006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53925" h="400675">
                      <a:moveTo>
                        <a:pt x="401144" y="400675"/>
                      </a:moveTo>
                      <a:cubicBezTo>
                        <a:pt x="393905" y="393532"/>
                        <a:pt x="207215" y="143024"/>
                        <a:pt x="139492" y="128356"/>
                      </a:cubicBezTo>
                      <a:cubicBezTo>
                        <a:pt x="40432" y="106829"/>
                        <a:pt x="142" y="275231"/>
                        <a:pt x="142" y="275231"/>
                      </a:cubicBezTo>
                      <a:cubicBezTo>
                        <a:pt x="142" y="275231"/>
                        <a:pt x="-9860" y="82921"/>
                        <a:pt x="138254" y="18437"/>
                      </a:cubicBezTo>
                      <a:cubicBezTo>
                        <a:pt x="286368" y="-46047"/>
                        <a:pt x="401049" y="75778"/>
                        <a:pt x="436863" y="121117"/>
                      </a:cubicBezTo>
                      <a:cubicBezTo>
                        <a:pt x="472677" y="166551"/>
                        <a:pt x="553925" y="271612"/>
                        <a:pt x="553925" y="271612"/>
                      </a:cubicBezTo>
                      <a:lnTo>
                        <a:pt x="401144" y="400675"/>
                      </a:lnTo>
                      <a:close/>
                    </a:path>
                  </a:pathLst>
                </a:custGeom>
                <a:solidFill>
                  <a:srgbClr val="EF7B2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sp>
            <p:nvSpPr>
              <p:cNvPr id="118" name="Freeform: Shape 117">
                <a:extLst>
                  <a:ext uri="{FF2B5EF4-FFF2-40B4-BE49-F238E27FC236}">
                    <a16:creationId xmlns:a16="http://schemas.microsoft.com/office/drawing/2014/main" id="{F9F24973-C827-42F1-B881-39E2F61DD45F}"/>
                  </a:ext>
                </a:extLst>
              </p:cNvPr>
              <p:cNvSpPr/>
              <p:nvPr/>
            </p:nvSpPr>
            <p:spPr>
              <a:xfrm>
                <a:off x="5368334" y="2813342"/>
                <a:ext cx="1460138" cy="1888400"/>
              </a:xfrm>
              <a:custGeom>
                <a:avLst/>
                <a:gdLst>
                  <a:gd name="connsiteX0" fmla="*/ 699472 w 1460138"/>
                  <a:gd name="connsiteY0" fmla="*/ 4438 h 1888400"/>
                  <a:gd name="connsiteX1" fmla="*/ 247225 w 1460138"/>
                  <a:gd name="connsiteY1" fmla="*/ 99974 h 1888400"/>
                  <a:gd name="connsiteX2" fmla="*/ 65678 w 1460138"/>
                  <a:gd name="connsiteY2" fmla="*/ 523646 h 1888400"/>
                  <a:gd name="connsiteX3" fmla="*/ 5195 w 1460138"/>
                  <a:gd name="connsiteY3" fmla="*/ 1421854 h 1888400"/>
                  <a:gd name="connsiteX4" fmla="*/ 218555 w 1460138"/>
                  <a:gd name="connsiteY4" fmla="*/ 1861432 h 1888400"/>
                  <a:gd name="connsiteX5" fmla="*/ 849205 w 1460138"/>
                  <a:gd name="connsiteY5" fmla="*/ 1874196 h 1888400"/>
                  <a:gd name="connsiteX6" fmla="*/ 1365174 w 1460138"/>
                  <a:gd name="connsiteY6" fmla="*/ 1775422 h 1888400"/>
                  <a:gd name="connsiteX7" fmla="*/ 1441660 w 1460138"/>
                  <a:gd name="connsiteY7" fmla="*/ 1090574 h 1888400"/>
                  <a:gd name="connsiteX8" fmla="*/ 1326979 w 1460138"/>
                  <a:gd name="connsiteY8" fmla="*/ 278377 h 1888400"/>
                  <a:gd name="connsiteX9" fmla="*/ 992556 w 1460138"/>
                  <a:gd name="connsiteY9" fmla="*/ 17202 h 1888400"/>
                  <a:gd name="connsiteX10" fmla="*/ 699472 w 1460138"/>
                  <a:gd name="connsiteY10" fmla="*/ 4438 h 1888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460138" h="1888400">
                    <a:moveTo>
                      <a:pt x="699472" y="4438"/>
                    </a:moveTo>
                    <a:cubicBezTo>
                      <a:pt x="699472" y="4438"/>
                      <a:pt x="358667" y="26727"/>
                      <a:pt x="247225" y="99974"/>
                    </a:cubicBezTo>
                    <a:cubicBezTo>
                      <a:pt x="135782" y="173221"/>
                      <a:pt x="87967" y="354768"/>
                      <a:pt x="65678" y="523646"/>
                    </a:cubicBezTo>
                    <a:cubicBezTo>
                      <a:pt x="43390" y="692429"/>
                      <a:pt x="11576" y="1259452"/>
                      <a:pt x="5195" y="1421854"/>
                    </a:cubicBezTo>
                    <a:cubicBezTo>
                      <a:pt x="-1187" y="1584255"/>
                      <a:pt x="-36239" y="1807235"/>
                      <a:pt x="218555" y="1861432"/>
                    </a:cubicBezTo>
                    <a:cubicBezTo>
                      <a:pt x="473348" y="1915534"/>
                      <a:pt x="715474" y="1870957"/>
                      <a:pt x="849205" y="1874196"/>
                    </a:cubicBezTo>
                    <a:cubicBezTo>
                      <a:pt x="982936" y="1877339"/>
                      <a:pt x="1240968" y="1915630"/>
                      <a:pt x="1365174" y="1775422"/>
                    </a:cubicBezTo>
                    <a:cubicBezTo>
                      <a:pt x="1489380" y="1635309"/>
                      <a:pt x="1463949" y="1370895"/>
                      <a:pt x="1441660" y="1090574"/>
                    </a:cubicBezTo>
                    <a:cubicBezTo>
                      <a:pt x="1419371" y="810253"/>
                      <a:pt x="1425753" y="447160"/>
                      <a:pt x="1326979" y="278377"/>
                    </a:cubicBezTo>
                    <a:cubicBezTo>
                      <a:pt x="1228205" y="109594"/>
                      <a:pt x="1119905" y="45872"/>
                      <a:pt x="992556" y="17202"/>
                    </a:cubicBezTo>
                    <a:cubicBezTo>
                      <a:pt x="865112" y="-11564"/>
                      <a:pt x="699472" y="4438"/>
                      <a:pt x="699472" y="4438"/>
                    </a:cubicBezTo>
                    <a:close/>
                  </a:path>
                </a:pathLst>
              </a:custGeom>
              <a:solidFill>
                <a:srgbClr val="EF7B2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19" name="Freeform: Shape 118">
                <a:extLst>
                  <a:ext uri="{FF2B5EF4-FFF2-40B4-BE49-F238E27FC236}">
                    <a16:creationId xmlns:a16="http://schemas.microsoft.com/office/drawing/2014/main" id="{79BC172E-E295-4185-A9C0-02FAF17747C9}"/>
                  </a:ext>
                </a:extLst>
              </p:cNvPr>
              <p:cNvSpPr/>
              <p:nvPr/>
            </p:nvSpPr>
            <p:spPr>
              <a:xfrm>
                <a:off x="5143309" y="2813379"/>
                <a:ext cx="1899189" cy="1888267"/>
              </a:xfrm>
              <a:custGeom>
                <a:avLst/>
                <a:gdLst>
                  <a:gd name="connsiteX0" fmla="*/ 1777556 w 1899189"/>
                  <a:gd name="connsiteY0" fmla="*/ 1323042 h 1888267"/>
                  <a:gd name="connsiteX1" fmla="*/ 1677924 w 1899189"/>
                  <a:gd name="connsiteY1" fmla="*/ 1236745 h 1888267"/>
                  <a:gd name="connsiteX2" fmla="*/ 1666685 w 1899189"/>
                  <a:gd name="connsiteY2" fmla="*/ 1090537 h 1888267"/>
                  <a:gd name="connsiteX3" fmla="*/ 1659160 w 1899189"/>
                  <a:gd name="connsiteY3" fmla="*/ 976903 h 1888267"/>
                  <a:gd name="connsiteX4" fmla="*/ 1659160 w 1899189"/>
                  <a:gd name="connsiteY4" fmla="*/ 976903 h 1888267"/>
                  <a:gd name="connsiteX5" fmla="*/ 1658398 w 1899189"/>
                  <a:gd name="connsiteY5" fmla="*/ 964235 h 1888267"/>
                  <a:gd name="connsiteX6" fmla="*/ 1658112 w 1899189"/>
                  <a:gd name="connsiteY6" fmla="*/ 959473 h 1888267"/>
                  <a:gd name="connsiteX7" fmla="*/ 1658112 w 1899189"/>
                  <a:gd name="connsiteY7" fmla="*/ 959473 h 1888267"/>
                  <a:gd name="connsiteX8" fmla="*/ 1552004 w 1899189"/>
                  <a:gd name="connsiteY8" fmla="*/ 278340 h 1888267"/>
                  <a:gd name="connsiteX9" fmla="*/ 1217581 w 1899189"/>
                  <a:gd name="connsiteY9" fmla="*/ 17164 h 1888267"/>
                  <a:gd name="connsiteX10" fmla="*/ 924592 w 1899189"/>
                  <a:gd name="connsiteY10" fmla="*/ 4401 h 1888267"/>
                  <a:gd name="connsiteX11" fmla="*/ 472345 w 1899189"/>
                  <a:gd name="connsiteY11" fmla="*/ 99936 h 1888267"/>
                  <a:gd name="connsiteX12" fmla="*/ 290798 w 1899189"/>
                  <a:gd name="connsiteY12" fmla="*/ 523608 h 1888267"/>
                  <a:gd name="connsiteX13" fmla="*/ 255175 w 1899189"/>
                  <a:gd name="connsiteY13" fmla="*/ 965473 h 1888267"/>
                  <a:gd name="connsiteX14" fmla="*/ 240506 w 1899189"/>
                  <a:gd name="connsiteY14" fmla="*/ 1214457 h 1888267"/>
                  <a:gd name="connsiteX15" fmla="*/ 121634 w 1899189"/>
                  <a:gd name="connsiteY15" fmla="*/ 1323042 h 1888267"/>
                  <a:gd name="connsiteX16" fmla="*/ 0 w 1899189"/>
                  <a:gd name="connsiteY16" fmla="*/ 1363713 h 1888267"/>
                  <a:gd name="connsiteX17" fmla="*/ 10096 w 1899189"/>
                  <a:gd name="connsiteY17" fmla="*/ 1463250 h 1888267"/>
                  <a:gd name="connsiteX18" fmla="*/ 191643 w 1899189"/>
                  <a:gd name="connsiteY18" fmla="*/ 1756239 h 1888267"/>
                  <a:gd name="connsiteX19" fmla="*/ 321945 w 1899189"/>
                  <a:gd name="connsiteY19" fmla="*/ 1809579 h 1888267"/>
                  <a:gd name="connsiteX20" fmla="*/ 443675 w 1899189"/>
                  <a:gd name="connsiteY20" fmla="*/ 1861300 h 1888267"/>
                  <a:gd name="connsiteX21" fmla="*/ 1074325 w 1899189"/>
                  <a:gd name="connsiteY21" fmla="*/ 1874063 h 1888267"/>
                  <a:gd name="connsiteX22" fmla="*/ 1546098 w 1899189"/>
                  <a:gd name="connsiteY22" fmla="*/ 1814341 h 1888267"/>
                  <a:gd name="connsiteX23" fmla="*/ 1707547 w 1899189"/>
                  <a:gd name="connsiteY23" fmla="*/ 1756239 h 1888267"/>
                  <a:gd name="connsiteX24" fmla="*/ 1889093 w 1899189"/>
                  <a:gd name="connsiteY24" fmla="*/ 1463250 h 1888267"/>
                  <a:gd name="connsiteX25" fmla="*/ 1899190 w 1899189"/>
                  <a:gd name="connsiteY25" fmla="*/ 1363713 h 1888267"/>
                  <a:gd name="connsiteX26" fmla="*/ 1777556 w 1899189"/>
                  <a:gd name="connsiteY26" fmla="*/ 1323042 h 18882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1899189" h="1888267">
                    <a:moveTo>
                      <a:pt x="1777556" y="1323042"/>
                    </a:moveTo>
                    <a:cubicBezTo>
                      <a:pt x="1739265" y="1296753"/>
                      <a:pt x="1705546" y="1266844"/>
                      <a:pt x="1677924" y="1236745"/>
                    </a:cubicBezTo>
                    <a:cubicBezTo>
                      <a:pt x="1674590" y="1188930"/>
                      <a:pt x="1670590" y="1139971"/>
                      <a:pt x="1666685" y="1090537"/>
                    </a:cubicBezTo>
                    <a:cubicBezTo>
                      <a:pt x="1663732" y="1053865"/>
                      <a:pt x="1661351" y="1015765"/>
                      <a:pt x="1659160" y="976903"/>
                    </a:cubicBezTo>
                    <a:cubicBezTo>
                      <a:pt x="1659160" y="976903"/>
                      <a:pt x="1659160" y="976903"/>
                      <a:pt x="1659160" y="976903"/>
                    </a:cubicBezTo>
                    <a:cubicBezTo>
                      <a:pt x="1658874" y="972712"/>
                      <a:pt x="1658684" y="968426"/>
                      <a:pt x="1658398" y="964235"/>
                    </a:cubicBezTo>
                    <a:cubicBezTo>
                      <a:pt x="1658303" y="962616"/>
                      <a:pt x="1658207" y="961092"/>
                      <a:pt x="1658112" y="959473"/>
                    </a:cubicBezTo>
                    <a:cubicBezTo>
                      <a:pt x="1658112" y="959473"/>
                      <a:pt x="1658112" y="959473"/>
                      <a:pt x="1658112" y="959473"/>
                    </a:cubicBezTo>
                    <a:cubicBezTo>
                      <a:pt x="1643920" y="705441"/>
                      <a:pt x="1635919" y="421786"/>
                      <a:pt x="1552004" y="278340"/>
                    </a:cubicBezTo>
                    <a:cubicBezTo>
                      <a:pt x="1453229" y="109557"/>
                      <a:pt x="1344930" y="45834"/>
                      <a:pt x="1217581" y="17164"/>
                    </a:cubicBezTo>
                    <a:cubicBezTo>
                      <a:pt x="1090136" y="-11506"/>
                      <a:pt x="924592" y="4401"/>
                      <a:pt x="924592" y="4401"/>
                    </a:cubicBezTo>
                    <a:cubicBezTo>
                      <a:pt x="924592" y="4401"/>
                      <a:pt x="583787" y="26689"/>
                      <a:pt x="472345" y="99936"/>
                    </a:cubicBezTo>
                    <a:cubicBezTo>
                      <a:pt x="360902" y="173184"/>
                      <a:pt x="313087" y="354730"/>
                      <a:pt x="290798" y="523608"/>
                    </a:cubicBezTo>
                    <a:cubicBezTo>
                      <a:pt x="279845" y="606571"/>
                      <a:pt x="266605" y="785546"/>
                      <a:pt x="255175" y="965473"/>
                    </a:cubicBezTo>
                    <a:cubicBezTo>
                      <a:pt x="249746" y="1051770"/>
                      <a:pt x="244697" y="1138257"/>
                      <a:pt x="240506" y="1214457"/>
                    </a:cubicBezTo>
                    <a:cubicBezTo>
                      <a:pt x="210026" y="1251890"/>
                      <a:pt x="169259" y="1290276"/>
                      <a:pt x="121634" y="1323042"/>
                    </a:cubicBezTo>
                    <a:cubicBezTo>
                      <a:pt x="71247" y="1357713"/>
                      <a:pt x="29432" y="1365047"/>
                      <a:pt x="0" y="1363713"/>
                    </a:cubicBezTo>
                    <a:cubicBezTo>
                      <a:pt x="857" y="1400004"/>
                      <a:pt x="4191" y="1434008"/>
                      <a:pt x="10096" y="1463250"/>
                    </a:cubicBezTo>
                    <a:cubicBezTo>
                      <a:pt x="41910" y="1619365"/>
                      <a:pt x="99251" y="1689373"/>
                      <a:pt x="191643" y="1756239"/>
                    </a:cubicBezTo>
                    <a:cubicBezTo>
                      <a:pt x="233839" y="1786814"/>
                      <a:pt x="282035" y="1802054"/>
                      <a:pt x="321945" y="1809579"/>
                    </a:cubicBezTo>
                    <a:cubicBezTo>
                      <a:pt x="352425" y="1832439"/>
                      <a:pt x="392144" y="1850346"/>
                      <a:pt x="443675" y="1861300"/>
                    </a:cubicBezTo>
                    <a:cubicBezTo>
                      <a:pt x="698468" y="1915401"/>
                      <a:pt x="940594" y="1870825"/>
                      <a:pt x="1074325" y="1874063"/>
                    </a:cubicBezTo>
                    <a:cubicBezTo>
                      <a:pt x="1193768" y="1876921"/>
                      <a:pt x="1412272" y="1907591"/>
                      <a:pt x="1546098" y="1814341"/>
                    </a:cubicBezTo>
                    <a:cubicBezTo>
                      <a:pt x="1589818" y="1809388"/>
                      <a:pt x="1653540" y="1795386"/>
                      <a:pt x="1707547" y="1756239"/>
                    </a:cubicBezTo>
                    <a:cubicBezTo>
                      <a:pt x="1799939" y="1689373"/>
                      <a:pt x="1857280" y="1619269"/>
                      <a:pt x="1889093" y="1463250"/>
                    </a:cubicBezTo>
                    <a:cubicBezTo>
                      <a:pt x="1895094" y="1434008"/>
                      <a:pt x="1898333" y="1400004"/>
                      <a:pt x="1899190" y="1363713"/>
                    </a:cubicBezTo>
                    <a:cubicBezTo>
                      <a:pt x="1869758" y="1365047"/>
                      <a:pt x="1827943" y="1357617"/>
                      <a:pt x="1777556" y="132304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20" name="Freeform: Shape 119">
                <a:extLst>
                  <a:ext uri="{FF2B5EF4-FFF2-40B4-BE49-F238E27FC236}">
                    <a16:creationId xmlns:a16="http://schemas.microsoft.com/office/drawing/2014/main" id="{9123532D-1DB4-41A7-A63B-E8CF68036B2A}"/>
                  </a:ext>
                </a:extLst>
              </p:cNvPr>
              <p:cNvSpPr/>
              <p:nvPr/>
            </p:nvSpPr>
            <p:spPr>
              <a:xfrm>
                <a:off x="5537652" y="2856044"/>
                <a:ext cx="1111019" cy="714485"/>
              </a:xfrm>
              <a:custGeom>
                <a:avLst/>
                <a:gdLst>
                  <a:gd name="connsiteX0" fmla="*/ 147153 w 1111019"/>
                  <a:gd name="connsiteY0" fmla="*/ 97848 h 714485"/>
                  <a:gd name="connsiteX1" fmla="*/ 3802 w 1111019"/>
                  <a:gd name="connsiteY1" fmla="*/ 398838 h 714485"/>
                  <a:gd name="connsiteX2" fmla="*/ 534154 w 1111019"/>
                  <a:gd name="connsiteY2" fmla="*/ 714211 h 714485"/>
                  <a:gd name="connsiteX3" fmla="*/ 1023834 w 1111019"/>
                  <a:gd name="connsiteY3" fmla="*/ 546952 h 714485"/>
                  <a:gd name="connsiteX4" fmla="*/ 1105082 w 1111019"/>
                  <a:gd name="connsiteY4" fmla="*/ 298540 h 714485"/>
                  <a:gd name="connsiteX5" fmla="*/ 761039 w 1111019"/>
                  <a:gd name="connsiteY5" fmla="*/ 30983 h 714485"/>
                  <a:gd name="connsiteX6" fmla="*/ 147153 w 1111019"/>
                  <a:gd name="connsiteY6" fmla="*/ 97848 h 7144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11019" h="714485">
                    <a:moveTo>
                      <a:pt x="147153" y="97848"/>
                    </a:moveTo>
                    <a:cubicBezTo>
                      <a:pt x="10945" y="191003"/>
                      <a:pt x="-10486" y="315209"/>
                      <a:pt x="3802" y="398838"/>
                    </a:cubicBezTo>
                    <a:cubicBezTo>
                      <a:pt x="18089" y="482468"/>
                      <a:pt x="290504" y="723736"/>
                      <a:pt x="534154" y="714211"/>
                    </a:cubicBezTo>
                    <a:cubicBezTo>
                      <a:pt x="777803" y="704686"/>
                      <a:pt x="971351" y="606674"/>
                      <a:pt x="1023834" y="546952"/>
                    </a:cubicBezTo>
                    <a:cubicBezTo>
                      <a:pt x="1076412" y="487230"/>
                      <a:pt x="1128990" y="398838"/>
                      <a:pt x="1105082" y="298540"/>
                    </a:cubicBezTo>
                    <a:cubicBezTo>
                      <a:pt x="1081175" y="198242"/>
                      <a:pt x="990401" y="93086"/>
                      <a:pt x="761039" y="30983"/>
                    </a:cubicBezTo>
                    <a:cubicBezTo>
                      <a:pt x="531772" y="-31120"/>
                      <a:pt x="283360" y="4694"/>
                      <a:pt x="147153" y="97848"/>
                    </a:cubicBezTo>
                    <a:close/>
                  </a:path>
                </a:pathLst>
              </a:custGeom>
              <a:solidFill>
                <a:srgbClr val="6A527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21" name="Freeform: Shape 120">
                <a:extLst>
                  <a:ext uri="{FF2B5EF4-FFF2-40B4-BE49-F238E27FC236}">
                    <a16:creationId xmlns:a16="http://schemas.microsoft.com/office/drawing/2014/main" id="{DA059CF4-3583-4F1C-8E2D-A9E935F00092}"/>
                  </a:ext>
                </a:extLst>
              </p:cNvPr>
              <p:cNvSpPr/>
              <p:nvPr/>
            </p:nvSpPr>
            <p:spPr>
              <a:xfrm>
                <a:off x="5542071" y="3725878"/>
                <a:ext cx="1112379" cy="855445"/>
              </a:xfrm>
              <a:custGeom>
                <a:avLst/>
                <a:gdLst>
                  <a:gd name="connsiteX0" fmla="*/ 171691 w 1112379"/>
                  <a:gd name="connsiteY0" fmla="*/ 13922 h 855445"/>
                  <a:gd name="connsiteX1" fmla="*/ 35483 w 1112379"/>
                  <a:gd name="connsiteY1" fmla="*/ 176323 h 855445"/>
                  <a:gd name="connsiteX2" fmla="*/ 61772 w 1112379"/>
                  <a:gd name="connsiteY2" fmla="*/ 742489 h 855445"/>
                  <a:gd name="connsiteX3" fmla="*/ 697185 w 1112379"/>
                  <a:gd name="connsiteY3" fmla="*/ 850026 h 855445"/>
                  <a:gd name="connsiteX4" fmla="*/ 1093711 w 1112379"/>
                  <a:gd name="connsiteY4" fmla="*/ 591994 h 855445"/>
                  <a:gd name="connsiteX5" fmla="*/ 1050753 w 1112379"/>
                  <a:gd name="connsiteY5" fmla="*/ 64023 h 855445"/>
                  <a:gd name="connsiteX6" fmla="*/ 857300 w 1112379"/>
                  <a:gd name="connsiteY6" fmla="*/ 6683 h 855445"/>
                  <a:gd name="connsiteX7" fmla="*/ 171691 w 1112379"/>
                  <a:gd name="connsiteY7" fmla="*/ 13922 h 8554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12379" h="855445">
                    <a:moveTo>
                      <a:pt x="171691" y="13922"/>
                    </a:moveTo>
                    <a:cubicBezTo>
                      <a:pt x="73774" y="35448"/>
                      <a:pt x="52247" y="80787"/>
                      <a:pt x="35483" y="176323"/>
                    </a:cubicBezTo>
                    <a:cubicBezTo>
                      <a:pt x="18719" y="271859"/>
                      <a:pt x="-48146" y="613520"/>
                      <a:pt x="61772" y="742489"/>
                    </a:cubicBezTo>
                    <a:cubicBezTo>
                      <a:pt x="171691" y="871457"/>
                      <a:pt x="496588" y="859551"/>
                      <a:pt x="697185" y="850026"/>
                    </a:cubicBezTo>
                    <a:cubicBezTo>
                      <a:pt x="897877" y="840501"/>
                      <a:pt x="1045990" y="821356"/>
                      <a:pt x="1093711" y="591994"/>
                    </a:cubicBezTo>
                    <a:cubicBezTo>
                      <a:pt x="1141526" y="362632"/>
                      <a:pt x="1086567" y="123745"/>
                      <a:pt x="1050753" y="64023"/>
                    </a:cubicBezTo>
                    <a:cubicBezTo>
                      <a:pt x="1014939" y="4301"/>
                      <a:pt x="933690" y="6683"/>
                      <a:pt x="857300" y="6683"/>
                    </a:cubicBezTo>
                    <a:cubicBezTo>
                      <a:pt x="780910" y="6778"/>
                      <a:pt x="291991" y="-12463"/>
                      <a:pt x="171691" y="13922"/>
                    </a:cubicBezTo>
                    <a:close/>
                  </a:path>
                </a:pathLst>
              </a:custGeom>
              <a:solidFill>
                <a:srgbClr val="D9DCE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22" name="Freeform: Shape 121">
                <a:extLst>
                  <a:ext uri="{FF2B5EF4-FFF2-40B4-BE49-F238E27FC236}">
                    <a16:creationId xmlns:a16="http://schemas.microsoft.com/office/drawing/2014/main" id="{C40F1D17-ED7B-4543-A3B7-81F7EC0E920E}"/>
                  </a:ext>
                </a:extLst>
              </p:cNvPr>
              <p:cNvSpPr/>
              <p:nvPr/>
            </p:nvSpPr>
            <p:spPr>
              <a:xfrm>
                <a:off x="5542136" y="3725885"/>
                <a:ext cx="1112284" cy="727828"/>
              </a:xfrm>
              <a:custGeom>
                <a:avLst/>
                <a:gdLst>
                  <a:gd name="connsiteX0" fmla="*/ 857235 w 1112284"/>
                  <a:gd name="connsiteY0" fmla="*/ 6772 h 727828"/>
                  <a:gd name="connsiteX1" fmla="*/ 171625 w 1112284"/>
                  <a:gd name="connsiteY1" fmla="*/ 13915 h 727828"/>
                  <a:gd name="connsiteX2" fmla="*/ 35418 w 1112284"/>
                  <a:gd name="connsiteY2" fmla="*/ 176316 h 727828"/>
                  <a:gd name="connsiteX3" fmla="*/ 271 w 1112284"/>
                  <a:gd name="connsiteY3" fmla="*/ 517788 h 727828"/>
                  <a:gd name="connsiteX4" fmla="*/ 295546 w 1112284"/>
                  <a:gd name="connsiteY4" fmla="*/ 697144 h 727828"/>
                  <a:gd name="connsiteX5" fmla="*/ 964391 w 1112284"/>
                  <a:gd name="connsiteY5" fmla="*/ 666092 h 727828"/>
                  <a:gd name="connsiteX6" fmla="*/ 1106123 w 1112284"/>
                  <a:gd name="connsiteY6" fmla="*/ 513692 h 727828"/>
                  <a:gd name="connsiteX7" fmla="*/ 1050688 w 1112284"/>
                  <a:gd name="connsiteY7" fmla="*/ 64112 h 727828"/>
                  <a:gd name="connsiteX8" fmla="*/ 857235 w 1112284"/>
                  <a:gd name="connsiteY8" fmla="*/ 6772 h 7278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112284" h="727828">
                    <a:moveTo>
                      <a:pt x="857235" y="6772"/>
                    </a:moveTo>
                    <a:cubicBezTo>
                      <a:pt x="780749" y="6772"/>
                      <a:pt x="291926" y="-12469"/>
                      <a:pt x="171625" y="13915"/>
                    </a:cubicBezTo>
                    <a:cubicBezTo>
                      <a:pt x="73708" y="35442"/>
                      <a:pt x="52182" y="80781"/>
                      <a:pt x="35418" y="176316"/>
                    </a:cubicBezTo>
                    <a:cubicBezTo>
                      <a:pt x="25321" y="234038"/>
                      <a:pt x="-3063" y="381580"/>
                      <a:pt x="271" y="517788"/>
                    </a:cubicBezTo>
                    <a:cubicBezTo>
                      <a:pt x="41228" y="586177"/>
                      <a:pt x="124762" y="663425"/>
                      <a:pt x="295546" y="697144"/>
                    </a:cubicBezTo>
                    <a:cubicBezTo>
                      <a:pt x="634731" y="764009"/>
                      <a:pt x="875999" y="706669"/>
                      <a:pt x="964391" y="666092"/>
                    </a:cubicBezTo>
                    <a:cubicBezTo>
                      <a:pt x="1016302" y="642280"/>
                      <a:pt x="1069071" y="581224"/>
                      <a:pt x="1106123" y="513692"/>
                    </a:cubicBezTo>
                    <a:cubicBezTo>
                      <a:pt x="1129174" y="310714"/>
                      <a:pt x="1082406" y="116976"/>
                      <a:pt x="1050688" y="64112"/>
                    </a:cubicBezTo>
                    <a:cubicBezTo>
                      <a:pt x="1014969" y="4390"/>
                      <a:pt x="933721" y="6772"/>
                      <a:pt x="857235" y="6772"/>
                    </a:cubicBezTo>
                    <a:close/>
                  </a:path>
                </a:pathLst>
              </a:custGeom>
              <a:solidFill>
                <a:srgbClr val="F2893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23" name="Freeform: Shape 122">
                <a:extLst>
                  <a:ext uri="{FF2B5EF4-FFF2-40B4-BE49-F238E27FC236}">
                    <a16:creationId xmlns:a16="http://schemas.microsoft.com/office/drawing/2014/main" id="{9D06154D-7F7F-4B71-86A3-6531DE40B1F6}"/>
                  </a:ext>
                </a:extLst>
              </p:cNvPr>
              <p:cNvSpPr/>
              <p:nvPr/>
            </p:nvSpPr>
            <p:spPr>
              <a:xfrm>
                <a:off x="5542136" y="3725885"/>
                <a:ext cx="1112284" cy="727828"/>
              </a:xfrm>
              <a:custGeom>
                <a:avLst/>
                <a:gdLst>
                  <a:gd name="connsiteX0" fmla="*/ 857235 w 1112284"/>
                  <a:gd name="connsiteY0" fmla="*/ 6772 h 727828"/>
                  <a:gd name="connsiteX1" fmla="*/ 171625 w 1112284"/>
                  <a:gd name="connsiteY1" fmla="*/ 13915 h 727828"/>
                  <a:gd name="connsiteX2" fmla="*/ 35418 w 1112284"/>
                  <a:gd name="connsiteY2" fmla="*/ 176316 h 727828"/>
                  <a:gd name="connsiteX3" fmla="*/ 271 w 1112284"/>
                  <a:gd name="connsiteY3" fmla="*/ 517788 h 727828"/>
                  <a:gd name="connsiteX4" fmla="*/ 295546 w 1112284"/>
                  <a:gd name="connsiteY4" fmla="*/ 697144 h 727828"/>
                  <a:gd name="connsiteX5" fmla="*/ 964391 w 1112284"/>
                  <a:gd name="connsiteY5" fmla="*/ 666092 h 727828"/>
                  <a:gd name="connsiteX6" fmla="*/ 1106123 w 1112284"/>
                  <a:gd name="connsiteY6" fmla="*/ 513692 h 727828"/>
                  <a:gd name="connsiteX7" fmla="*/ 1050688 w 1112284"/>
                  <a:gd name="connsiteY7" fmla="*/ 64112 h 727828"/>
                  <a:gd name="connsiteX8" fmla="*/ 857235 w 1112284"/>
                  <a:gd name="connsiteY8" fmla="*/ 6772 h 7278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112284" h="727828">
                    <a:moveTo>
                      <a:pt x="857235" y="6772"/>
                    </a:moveTo>
                    <a:cubicBezTo>
                      <a:pt x="780749" y="6772"/>
                      <a:pt x="291926" y="-12469"/>
                      <a:pt x="171625" y="13915"/>
                    </a:cubicBezTo>
                    <a:cubicBezTo>
                      <a:pt x="73708" y="35442"/>
                      <a:pt x="52182" y="80781"/>
                      <a:pt x="35418" y="176316"/>
                    </a:cubicBezTo>
                    <a:cubicBezTo>
                      <a:pt x="25321" y="234038"/>
                      <a:pt x="-3063" y="381580"/>
                      <a:pt x="271" y="517788"/>
                    </a:cubicBezTo>
                    <a:cubicBezTo>
                      <a:pt x="41228" y="586177"/>
                      <a:pt x="124762" y="663425"/>
                      <a:pt x="295546" y="697144"/>
                    </a:cubicBezTo>
                    <a:cubicBezTo>
                      <a:pt x="634731" y="764009"/>
                      <a:pt x="875999" y="706669"/>
                      <a:pt x="964391" y="666092"/>
                    </a:cubicBezTo>
                    <a:cubicBezTo>
                      <a:pt x="1016302" y="642280"/>
                      <a:pt x="1069071" y="581224"/>
                      <a:pt x="1106123" y="513692"/>
                    </a:cubicBezTo>
                    <a:cubicBezTo>
                      <a:pt x="1129174" y="310714"/>
                      <a:pt x="1082406" y="116976"/>
                      <a:pt x="1050688" y="64112"/>
                    </a:cubicBezTo>
                    <a:cubicBezTo>
                      <a:pt x="1014969" y="4390"/>
                      <a:pt x="933721" y="6772"/>
                      <a:pt x="857235" y="6772"/>
                    </a:cubicBezTo>
                    <a:close/>
                  </a:path>
                </a:pathLst>
              </a:custGeom>
              <a:solidFill>
                <a:srgbClr val="F6EB66">
                  <a:alpha val="35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24" name="Freeform: Shape 123">
                <a:extLst>
                  <a:ext uri="{FF2B5EF4-FFF2-40B4-BE49-F238E27FC236}">
                    <a16:creationId xmlns:a16="http://schemas.microsoft.com/office/drawing/2014/main" id="{6BE9A5E2-2DF4-46D0-AA0F-4F1EEB2715A0}"/>
                  </a:ext>
                </a:extLst>
              </p:cNvPr>
              <p:cNvSpPr/>
              <p:nvPr/>
            </p:nvSpPr>
            <p:spPr>
              <a:xfrm>
                <a:off x="5551372" y="3731798"/>
                <a:ext cx="1092982" cy="517494"/>
              </a:xfrm>
              <a:custGeom>
                <a:avLst/>
                <a:gdLst>
                  <a:gd name="connsiteX0" fmla="*/ 39612 w 1092982"/>
                  <a:gd name="connsiteY0" fmla="*/ 238031 h 517494"/>
                  <a:gd name="connsiteX1" fmla="*/ 173534 w 1092982"/>
                  <a:gd name="connsiteY1" fmla="*/ 78297 h 517494"/>
                  <a:gd name="connsiteX2" fmla="*/ 847904 w 1092982"/>
                  <a:gd name="connsiteY2" fmla="*/ 71248 h 517494"/>
                  <a:gd name="connsiteX3" fmla="*/ 1038213 w 1092982"/>
                  <a:gd name="connsiteY3" fmla="*/ 127636 h 517494"/>
                  <a:gd name="connsiteX4" fmla="*/ 1092982 w 1092982"/>
                  <a:gd name="connsiteY4" fmla="*/ 348997 h 517494"/>
                  <a:gd name="connsiteX5" fmla="*/ 1033451 w 1092982"/>
                  <a:gd name="connsiteY5" fmla="*/ 63057 h 517494"/>
                  <a:gd name="connsiteX6" fmla="*/ 843141 w 1092982"/>
                  <a:gd name="connsiteY6" fmla="*/ 6669 h 517494"/>
                  <a:gd name="connsiteX7" fmla="*/ 168771 w 1092982"/>
                  <a:gd name="connsiteY7" fmla="*/ 13717 h 517494"/>
                  <a:gd name="connsiteX8" fmla="*/ 34850 w 1092982"/>
                  <a:gd name="connsiteY8" fmla="*/ 173451 h 517494"/>
                  <a:gd name="connsiteX9" fmla="*/ 274 w 1092982"/>
                  <a:gd name="connsiteY9" fmla="*/ 509303 h 517494"/>
                  <a:gd name="connsiteX10" fmla="*/ 5417 w 1092982"/>
                  <a:gd name="connsiteY10" fmla="*/ 517494 h 517494"/>
                  <a:gd name="connsiteX11" fmla="*/ 39612 w 1092982"/>
                  <a:gd name="connsiteY11" fmla="*/ 238031 h 5174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092982" h="517494">
                    <a:moveTo>
                      <a:pt x="39612" y="238031"/>
                    </a:moveTo>
                    <a:cubicBezTo>
                      <a:pt x="56090" y="144019"/>
                      <a:pt x="77236" y="99442"/>
                      <a:pt x="173534" y="78297"/>
                    </a:cubicBezTo>
                    <a:cubicBezTo>
                      <a:pt x="291834" y="52293"/>
                      <a:pt x="772751" y="71248"/>
                      <a:pt x="847904" y="71248"/>
                    </a:cubicBezTo>
                    <a:cubicBezTo>
                      <a:pt x="923056" y="71248"/>
                      <a:pt x="1002971" y="68867"/>
                      <a:pt x="1038213" y="127636"/>
                    </a:cubicBezTo>
                    <a:cubicBezTo>
                      <a:pt x="1057359" y="159450"/>
                      <a:pt x="1081933" y="243174"/>
                      <a:pt x="1092982" y="348997"/>
                    </a:cubicBezTo>
                    <a:cubicBezTo>
                      <a:pt x="1086981" y="213361"/>
                      <a:pt x="1056311" y="101157"/>
                      <a:pt x="1033451" y="63057"/>
                    </a:cubicBezTo>
                    <a:cubicBezTo>
                      <a:pt x="998208" y="4287"/>
                      <a:pt x="918293" y="6669"/>
                      <a:pt x="843141" y="6669"/>
                    </a:cubicBezTo>
                    <a:cubicBezTo>
                      <a:pt x="767989" y="6669"/>
                      <a:pt x="287072" y="-12286"/>
                      <a:pt x="168771" y="13717"/>
                    </a:cubicBezTo>
                    <a:cubicBezTo>
                      <a:pt x="72473" y="34863"/>
                      <a:pt x="51328" y="79535"/>
                      <a:pt x="34850" y="173451"/>
                    </a:cubicBezTo>
                    <a:cubicBezTo>
                      <a:pt x="24944" y="230220"/>
                      <a:pt x="-3060" y="375286"/>
                      <a:pt x="274" y="509303"/>
                    </a:cubicBezTo>
                    <a:cubicBezTo>
                      <a:pt x="1893" y="512065"/>
                      <a:pt x="3608" y="514732"/>
                      <a:pt x="5417" y="517494"/>
                    </a:cubicBezTo>
                    <a:cubicBezTo>
                      <a:pt x="9132" y="401289"/>
                      <a:pt x="31040" y="286989"/>
                      <a:pt x="39612" y="238031"/>
                    </a:cubicBezTo>
                    <a:close/>
                  </a:path>
                </a:pathLst>
              </a:custGeom>
              <a:solidFill>
                <a:srgbClr val="FAF3AB">
                  <a:alpha val="35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25" name="Freeform: Shape 124">
                <a:extLst>
                  <a:ext uri="{FF2B5EF4-FFF2-40B4-BE49-F238E27FC236}">
                    <a16:creationId xmlns:a16="http://schemas.microsoft.com/office/drawing/2014/main" id="{31316FA5-130B-4B3A-AA13-04DD19384B51}"/>
                  </a:ext>
                </a:extLst>
              </p:cNvPr>
              <p:cNvSpPr/>
              <p:nvPr/>
            </p:nvSpPr>
            <p:spPr>
              <a:xfrm>
                <a:off x="5562581" y="4233565"/>
                <a:ext cx="1088595" cy="227311"/>
              </a:xfrm>
              <a:custGeom>
                <a:avLst/>
                <a:gdLst>
                  <a:gd name="connsiteX0" fmla="*/ 399 w 1088595"/>
                  <a:gd name="connsiteY0" fmla="*/ 30300 h 227311"/>
                  <a:gd name="connsiteX1" fmla="*/ 392353 w 1088595"/>
                  <a:gd name="connsiteY1" fmla="*/ 215847 h 227311"/>
                  <a:gd name="connsiteX2" fmla="*/ 671341 w 1088595"/>
                  <a:gd name="connsiteY2" fmla="*/ 223372 h 227311"/>
                  <a:gd name="connsiteX3" fmla="*/ 925658 w 1088595"/>
                  <a:gd name="connsiteY3" fmla="*/ 171937 h 227311"/>
                  <a:gd name="connsiteX4" fmla="*/ 1027290 w 1088595"/>
                  <a:gd name="connsiteY4" fmla="*/ 104405 h 227311"/>
                  <a:gd name="connsiteX5" fmla="*/ 1088536 w 1088595"/>
                  <a:gd name="connsiteY5" fmla="*/ 4297 h 227311"/>
                  <a:gd name="connsiteX6" fmla="*/ 1082440 w 1088595"/>
                  <a:gd name="connsiteY6" fmla="*/ 1725 h 227311"/>
                  <a:gd name="connsiteX7" fmla="*/ 1025385 w 1088595"/>
                  <a:gd name="connsiteY7" fmla="*/ 89736 h 227311"/>
                  <a:gd name="connsiteX8" fmla="*/ 940993 w 1088595"/>
                  <a:gd name="connsiteY8" fmla="*/ 151649 h 227311"/>
                  <a:gd name="connsiteX9" fmla="*/ 694581 w 1088595"/>
                  <a:gd name="connsiteY9" fmla="*/ 210037 h 227311"/>
                  <a:gd name="connsiteX10" fmla="*/ 429120 w 1088595"/>
                  <a:gd name="connsiteY10" fmla="*/ 209084 h 227311"/>
                  <a:gd name="connsiteX11" fmla="*/ 200520 w 1088595"/>
                  <a:gd name="connsiteY11" fmla="*/ 160793 h 227311"/>
                  <a:gd name="connsiteX12" fmla="*/ 4209 w 1088595"/>
                  <a:gd name="connsiteY12" fmla="*/ 27157 h 227311"/>
                  <a:gd name="connsiteX13" fmla="*/ 399 w 1088595"/>
                  <a:gd name="connsiteY13" fmla="*/ 30300 h 227311"/>
                  <a:gd name="connsiteX14" fmla="*/ 399 w 1088595"/>
                  <a:gd name="connsiteY14" fmla="*/ 30300 h 2273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88595" h="227311">
                    <a:moveTo>
                      <a:pt x="399" y="30300"/>
                    </a:moveTo>
                    <a:cubicBezTo>
                      <a:pt x="88887" y="153935"/>
                      <a:pt x="249288" y="196797"/>
                      <a:pt x="392353" y="215847"/>
                    </a:cubicBezTo>
                    <a:cubicBezTo>
                      <a:pt x="484746" y="228230"/>
                      <a:pt x="578376" y="230325"/>
                      <a:pt x="671341" y="223372"/>
                    </a:cubicBezTo>
                    <a:cubicBezTo>
                      <a:pt x="757256" y="216990"/>
                      <a:pt x="845934" y="206703"/>
                      <a:pt x="925658" y="171937"/>
                    </a:cubicBezTo>
                    <a:cubicBezTo>
                      <a:pt x="963091" y="155649"/>
                      <a:pt x="998048" y="133075"/>
                      <a:pt x="1027290" y="104405"/>
                    </a:cubicBezTo>
                    <a:cubicBezTo>
                      <a:pt x="1054817" y="77449"/>
                      <a:pt x="1080915" y="42778"/>
                      <a:pt x="1088536" y="4297"/>
                    </a:cubicBezTo>
                    <a:cubicBezTo>
                      <a:pt x="1089202" y="773"/>
                      <a:pt x="1084154" y="-1894"/>
                      <a:pt x="1082440" y="1725"/>
                    </a:cubicBezTo>
                    <a:cubicBezTo>
                      <a:pt x="1066628" y="33729"/>
                      <a:pt x="1050340" y="63733"/>
                      <a:pt x="1025385" y="89736"/>
                    </a:cubicBezTo>
                    <a:cubicBezTo>
                      <a:pt x="1001001" y="115073"/>
                      <a:pt x="972140" y="135551"/>
                      <a:pt x="940993" y="151649"/>
                    </a:cubicBezTo>
                    <a:cubicBezTo>
                      <a:pt x="865269" y="190606"/>
                      <a:pt x="778401" y="202417"/>
                      <a:pt x="694581" y="210037"/>
                    </a:cubicBezTo>
                    <a:cubicBezTo>
                      <a:pt x="606380" y="218038"/>
                      <a:pt x="517321" y="218229"/>
                      <a:pt x="429120" y="209084"/>
                    </a:cubicBezTo>
                    <a:cubicBezTo>
                      <a:pt x="351586" y="201084"/>
                      <a:pt x="274148" y="186891"/>
                      <a:pt x="200520" y="160793"/>
                    </a:cubicBezTo>
                    <a:cubicBezTo>
                      <a:pt x="124891" y="133932"/>
                      <a:pt x="54025" y="91165"/>
                      <a:pt x="4209" y="27157"/>
                    </a:cubicBezTo>
                    <a:cubicBezTo>
                      <a:pt x="2495" y="25157"/>
                      <a:pt x="-1220" y="28014"/>
                      <a:pt x="399" y="30300"/>
                    </a:cubicBezTo>
                    <a:lnTo>
                      <a:pt x="399" y="30300"/>
                    </a:lnTo>
                    <a:close/>
                  </a:path>
                </a:pathLst>
              </a:custGeom>
              <a:solidFill>
                <a:srgbClr val="FAF3A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26" name="Freeform: Shape 125">
                <a:extLst>
                  <a:ext uri="{FF2B5EF4-FFF2-40B4-BE49-F238E27FC236}">
                    <a16:creationId xmlns:a16="http://schemas.microsoft.com/office/drawing/2014/main" id="{E40F51E6-0134-4208-A753-D23C4CDD6A06}"/>
                  </a:ext>
                </a:extLst>
              </p:cNvPr>
              <p:cNvSpPr/>
              <p:nvPr/>
            </p:nvSpPr>
            <p:spPr>
              <a:xfrm>
                <a:off x="6437280" y="2608176"/>
                <a:ext cx="553921" cy="400675"/>
              </a:xfrm>
              <a:custGeom>
                <a:avLst/>
                <a:gdLst>
                  <a:gd name="connsiteX0" fmla="*/ 152876 w 553921"/>
                  <a:gd name="connsiteY0" fmla="*/ 400675 h 400675"/>
                  <a:gd name="connsiteX1" fmla="*/ 414433 w 553921"/>
                  <a:gd name="connsiteY1" fmla="*/ 128356 h 400675"/>
                  <a:gd name="connsiteX2" fmla="*/ 553784 w 553921"/>
                  <a:gd name="connsiteY2" fmla="*/ 275231 h 400675"/>
                  <a:gd name="connsiteX3" fmla="*/ 415671 w 553921"/>
                  <a:gd name="connsiteY3" fmla="*/ 18437 h 400675"/>
                  <a:gd name="connsiteX4" fmla="*/ 117062 w 553921"/>
                  <a:gd name="connsiteY4" fmla="*/ 121117 h 400675"/>
                  <a:gd name="connsiteX5" fmla="*/ 0 w 553921"/>
                  <a:gd name="connsiteY5" fmla="*/ 271612 h 400675"/>
                  <a:gd name="connsiteX6" fmla="*/ 152876 w 553921"/>
                  <a:gd name="connsiteY6" fmla="*/ 400675 h 4006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53921" h="400675">
                    <a:moveTo>
                      <a:pt x="152876" y="400675"/>
                    </a:moveTo>
                    <a:cubicBezTo>
                      <a:pt x="160020" y="393532"/>
                      <a:pt x="346710" y="143024"/>
                      <a:pt x="414433" y="128356"/>
                    </a:cubicBezTo>
                    <a:cubicBezTo>
                      <a:pt x="513588" y="106829"/>
                      <a:pt x="553784" y="275231"/>
                      <a:pt x="553784" y="275231"/>
                    </a:cubicBezTo>
                    <a:cubicBezTo>
                      <a:pt x="553784" y="275231"/>
                      <a:pt x="563689" y="82921"/>
                      <a:pt x="415671" y="18437"/>
                    </a:cubicBezTo>
                    <a:cubicBezTo>
                      <a:pt x="267652" y="-46047"/>
                      <a:pt x="152876" y="75778"/>
                      <a:pt x="117062" y="121117"/>
                    </a:cubicBezTo>
                    <a:cubicBezTo>
                      <a:pt x="81248" y="166551"/>
                      <a:pt x="0" y="271612"/>
                      <a:pt x="0" y="271612"/>
                    </a:cubicBezTo>
                    <a:lnTo>
                      <a:pt x="152876" y="400675"/>
                    </a:lnTo>
                    <a:close/>
                  </a:path>
                </a:pathLst>
              </a:custGeom>
              <a:solidFill>
                <a:srgbClr val="F6EB66">
                  <a:alpha val="35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27" name="Freeform: Shape 126">
                <a:extLst>
                  <a:ext uri="{FF2B5EF4-FFF2-40B4-BE49-F238E27FC236}">
                    <a16:creationId xmlns:a16="http://schemas.microsoft.com/office/drawing/2014/main" id="{FBB857D1-3701-4552-ADA2-70F103A420A3}"/>
                  </a:ext>
                </a:extLst>
              </p:cNvPr>
              <p:cNvSpPr/>
              <p:nvPr/>
            </p:nvSpPr>
            <p:spPr>
              <a:xfrm>
                <a:off x="5207842" y="2608176"/>
                <a:ext cx="553925" cy="400675"/>
              </a:xfrm>
              <a:custGeom>
                <a:avLst/>
                <a:gdLst>
                  <a:gd name="connsiteX0" fmla="*/ 401144 w 553925"/>
                  <a:gd name="connsiteY0" fmla="*/ 400675 h 400675"/>
                  <a:gd name="connsiteX1" fmla="*/ 139492 w 553925"/>
                  <a:gd name="connsiteY1" fmla="*/ 128356 h 400675"/>
                  <a:gd name="connsiteX2" fmla="*/ 142 w 553925"/>
                  <a:gd name="connsiteY2" fmla="*/ 275231 h 400675"/>
                  <a:gd name="connsiteX3" fmla="*/ 138254 w 553925"/>
                  <a:gd name="connsiteY3" fmla="*/ 18437 h 400675"/>
                  <a:gd name="connsiteX4" fmla="*/ 436863 w 553925"/>
                  <a:gd name="connsiteY4" fmla="*/ 121117 h 400675"/>
                  <a:gd name="connsiteX5" fmla="*/ 553925 w 553925"/>
                  <a:gd name="connsiteY5" fmla="*/ 271612 h 400675"/>
                  <a:gd name="connsiteX6" fmla="*/ 401144 w 553925"/>
                  <a:gd name="connsiteY6" fmla="*/ 400675 h 4006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53925" h="400675">
                    <a:moveTo>
                      <a:pt x="401144" y="400675"/>
                    </a:moveTo>
                    <a:cubicBezTo>
                      <a:pt x="393905" y="393532"/>
                      <a:pt x="207215" y="143024"/>
                      <a:pt x="139492" y="128356"/>
                    </a:cubicBezTo>
                    <a:cubicBezTo>
                      <a:pt x="40432" y="106829"/>
                      <a:pt x="142" y="275231"/>
                      <a:pt x="142" y="275231"/>
                    </a:cubicBezTo>
                    <a:cubicBezTo>
                      <a:pt x="142" y="275231"/>
                      <a:pt x="-9860" y="82921"/>
                      <a:pt x="138254" y="18437"/>
                    </a:cubicBezTo>
                    <a:cubicBezTo>
                      <a:pt x="286368" y="-46047"/>
                      <a:pt x="401049" y="75778"/>
                      <a:pt x="436863" y="121117"/>
                    </a:cubicBezTo>
                    <a:cubicBezTo>
                      <a:pt x="472677" y="166551"/>
                      <a:pt x="553925" y="271612"/>
                      <a:pt x="553925" y="271612"/>
                    </a:cubicBezTo>
                    <a:lnTo>
                      <a:pt x="401144" y="400675"/>
                    </a:lnTo>
                    <a:close/>
                  </a:path>
                </a:pathLst>
              </a:custGeom>
              <a:solidFill>
                <a:srgbClr val="F6EB66">
                  <a:alpha val="35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28" name="Freeform: Shape 127">
                <a:extLst>
                  <a:ext uri="{FF2B5EF4-FFF2-40B4-BE49-F238E27FC236}">
                    <a16:creationId xmlns:a16="http://schemas.microsoft.com/office/drawing/2014/main" id="{23D70245-B7A9-47C3-86C2-F3F02D4CDB22}"/>
                  </a:ext>
                </a:extLst>
              </p:cNvPr>
              <p:cNvSpPr/>
              <p:nvPr/>
            </p:nvSpPr>
            <p:spPr>
              <a:xfrm>
                <a:off x="5612618" y="3930416"/>
                <a:ext cx="972966" cy="24949"/>
              </a:xfrm>
              <a:custGeom>
                <a:avLst/>
                <a:gdLst>
                  <a:gd name="connsiteX0" fmla="*/ 7703 w 972966"/>
                  <a:gd name="connsiteY0" fmla="*/ 20458 h 24949"/>
                  <a:gd name="connsiteX1" fmla="*/ 195536 w 972966"/>
                  <a:gd name="connsiteY1" fmla="*/ 24363 h 24949"/>
                  <a:gd name="connsiteX2" fmla="*/ 383369 w 972966"/>
                  <a:gd name="connsiteY2" fmla="*/ 24744 h 24949"/>
                  <a:gd name="connsiteX3" fmla="*/ 756559 w 972966"/>
                  <a:gd name="connsiteY3" fmla="*/ 24934 h 24949"/>
                  <a:gd name="connsiteX4" fmla="*/ 861143 w 972966"/>
                  <a:gd name="connsiteY4" fmla="*/ 24934 h 24949"/>
                  <a:gd name="connsiteX5" fmla="*/ 968109 w 972966"/>
                  <a:gd name="connsiteY5" fmla="*/ 17600 h 24949"/>
                  <a:gd name="connsiteX6" fmla="*/ 968109 w 972966"/>
                  <a:gd name="connsiteY6" fmla="*/ 7504 h 24949"/>
                  <a:gd name="connsiteX7" fmla="*/ 873050 w 972966"/>
                  <a:gd name="connsiteY7" fmla="*/ 169 h 24949"/>
                  <a:gd name="connsiteX8" fmla="*/ 780371 w 972966"/>
                  <a:gd name="connsiteY8" fmla="*/ 169 h 24949"/>
                  <a:gd name="connsiteX9" fmla="*/ 592538 w 972966"/>
                  <a:gd name="connsiteY9" fmla="*/ 169 h 24949"/>
                  <a:gd name="connsiteX10" fmla="*/ 219349 w 972966"/>
                  <a:gd name="connsiteY10" fmla="*/ 646 h 24949"/>
                  <a:gd name="connsiteX11" fmla="*/ 114764 w 972966"/>
                  <a:gd name="connsiteY11" fmla="*/ 1122 h 24949"/>
                  <a:gd name="connsiteX12" fmla="*/ 7799 w 972966"/>
                  <a:gd name="connsiteY12" fmla="*/ 4646 h 24949"/>
                  <a:gd name="connsiteX13" fmla="*/ 7703 w 972966"/>
                  <a:gd name="connsiteY13" fmla="*/ 20458 h 24949"/>
                  <a:gd name="connsiteX14" fmla="*/ 7703 w 972966"/>
                  <a:gd name="connsiteY14" fmla="*/ 20458 h 249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972966" h="24949">
                    <a:moveTo>
                      <a:pt x="7703" y="20458"/>
                    </a:moveTo>
                    <a:cubicBezTo>
                      <a:pt x="69521" y="27125"/>
                      <a:pt x="133338" y="24268"/>
                      <a:pt x="195536" y="24363"/>
                    </a:cubicBezTo>
                    <a:cubicBezTo>
                      <a:pt x="258116" y="24458"/>
                      <a:pt x="320695" y="24649"/>
                      <a:pt x="383369" y="24744"/>
                    </a:cubicBezTo>
                    <a:cubicBezTo>
                      <a:pt x="507766" y="25030"/>
                      <a:pt x="632162" y="24934"/>
                      <a:pt x="756559" y="24934"/>
                    </a:cubicBezTo>
                    <a:cubicBezTo>
                      <a:pt x="791420" y="24934"/>
                      <a:pt x="826282" y="24934"/>
                      <a:pt x="861143" y="24934"/>
                    </a:cubicBezTo>
                    <a:cubicBezTo>
                      <a:pt x="897148" y="24934"/>
                      <a:pt x="932390" y="21124"/>
                      <a:pt x="968109" y="17600"/>
                    </a:cubicBezTo>
                    <a:cubicBezTo>
                      <a:pt x="974586" y="16933"/>
                      <a:pt x="974586" y="8170"/>
                      <a:pt x="968109" y="7504"/>
                    </a:cubicBezTo>
                    <a:cubicBezTo>
                      <a:pt x="936391" y="4265"/>
                      <a:pt x="904958" y="550"/>
                      <a:pt x="873050" y="169"/>
                    </a:cubicBezTo>
                    <a:cubicBezTo>
                      <a:pt x="842189" y="-212"/>
                      <a:pt x="811232" y="169"/>
                      <a:pt x="780371" y="169"/>
                    </a:cubicBezTo>
                    <a:cubicBezTo>
                      <a:pt x="717792" y="169"/>
                      <a:pt x="655213" y="169"/>
                      <a:pt x="592538" y="169"/>
                    </a:cubicBezTo>
                    <a:cubicBezTo>
                      <a:pt x="468142" y="169"/>
                      <a:pt x="343745" y="455"/>
                      <a:pt x="219349" y="646"/>
                    </a:cubicBezTo>
                    <a:cubicBezTo>
                      <a:pt x="184487" y="741"/>
                      <a:pt x="149626" y="741"/>
                      <a:pt x="114764" y="1122"/>
                    </a:cubicBezTo>
                    <a:cubicBezTo>
                      <a:pt x="79141" y="1503"/>
                      <a:pt x="43232" y="741"/>
                      <a:pt x="7799" y="4646"/>
                    </a:cubicBezTo>
                    <a:cubicBezTo>
                      <a:pt x="-2584" y="5599"/>
                      <a:pt x="-2584" y="19315"/>
                      <a:pt x="7703" y="20458"/>
                    </a:cubicBezTo>
                    <a:lnTo>
                      <a:pt x="7703" y="20458"/>
                    </a:lnTo>
                    <a:close/>
                  </a:path>
                </a:pathLst>
              </a:custGeom>
              <a:solidFill>
                <a:srgbClr val="56707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grpSp>
            <p:nvGrpSpPr>
              <p:cNvPr id="129" name="Graphic 90">
                <a:extLst>
                  <a:ext uri="{FF2B5EF4-FFF2-40B4-BE49-F238E27FC236}">
                    <a16:creationId xmlns:a16="http://schemas.microsoft.com/office/drawing/2014/main" id="{34A25877-0D86-4D8D-A243-85A814F10295}"/>
                  </a:ext>
                </a:extLst>
              </p:cNvPr>
              <p:cNvGrpSpPr/>
              <p:nvPr/>
            </p:nvGrpSpPr>
            <p:grpSpPr>
              <a:xfrm>
                <a:off x="6555029" y="3916869"/>
                <a:ext cx="48737" cy="193167"/>
                <a:chOff x="6555029" y="3916869"/>
                <a:chExt cx="48737" cy="193167"/>
              </a:xfrm>
            </p:grpSpPr>
            <p:sp>
              <p:nvSpPr>
                <p:cNvPr id="130" name="Freeform: Shape 129">
                  <a:extLst>
                    <a:ext uri="{FF2B5EF4-FFF2-40B4-BE49-F238E27FC236}">
                      <a16:creationId xmlns:a16="http://schemas.microsoft.com/office/drawing/2014/main" id="{D3667691-F3D8-4B77-A125-E2B28327C3A4}"/>
                    </a:ext>
                  </a:extLst>
                </p:cNvPr>
                <p:cNvSpPr/>
                <p:nvPr/>
              </p:nvSpPr>
              <p:spPr>
                <a:xfrm>
                  <a:off x="6557425" y="3963447"/>
                  <a:ext cx="46342" cy="146590"/>
                </a:xfrm>
                <a:custGeom>
                  <a:avLst/>
                  <a:gdLst>
                    <a:gd name="connsiteX0" fmla="*/ 12825 w 46342"/>
                    <a:gd name="connsiteY0" fmla="*/ 1048 h 146590"/>
                    <a:gd name="connsiteX1" fmla="*/ 6253 w 46342"/>
                    <a:gd name="connsiteY1" fmla="*/ 13621 h 146590"/>
                    <a:gd name="connsiteX2" fmla="*/ 1014 w 46342"/>
                    <a:gd name="connsiteY2" fmla="*/ 41338 h 146590"/>
                    <a:gd name="connsiteX3" fmla="*/ 2347 w 46342"/>
                    <a:gd name="connsiteY3" fmla="*/ 120015 h 146590"/>
                    <a:gd name="connsiteX4" fmla="*/ 16444 w 46342"/>
                    <a:gd name="connsiteY4" fmla="*/ 145542 h 146590"/>
                    <a:gd name="connsiteX5" fmla="*/ 36542 w 46342"/>
                    <a:gd name="connsiteY5" fmla="*/ 140303 h 146590"/>
                    <a:gd name="connsiteX6" fmla="*/ 44733 w 46342"/>
                    <a:gd name="connsiteY6" fmla="*/ 122396 h 146590"/>
                    <a:gd name="connsiteX7" fmla="*/ 46162 w 46342"/>
                    <a:gd name="connsiteY7" fmla="*/ 92964 h 146590"/>
                    <a:gd name="connsiteX8" fmla="*/ 30160 w 46342"/>
                    <a:gd name="connsiteY8" fmla="*/ 4382 h 146590"/>
                    <a:gd name="connsiteX9" fmla="*/ 27970 w 46342"/>
                    <a:gd name="connsiteY9" fmla="*/ 1714 h 146590"/>
                    <a:gd name="connsiteX10" fmla="*/ 25588 w 46342"/>
                    <a:gd name="connsiteY10" fmla="*/ 1143 h 146590"/>
                    <a:gd name="connsiteX11" fmla="*/ 16635 w 46342"/>
                    <a:gd name="connsiteY11" fmla="*/ 0 h 1465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46342" h="146590">
                      <a:moveTo>
                        <a:pt x="12825" y="1048"/>
                      </a:moveTo>
                      <a:cubicBezTo>
                        <a:pt x="11587" y="5620"/>
                        <a:pt x="8443" y="9430"/>
                        <a:pt x="6253" y="13621"/>
                      </a:cubicBezTo>
                      <a:cubicBezTo>
                        <a:pt x="1871" y="22003"/>
                        <a:pt x="1395" y="31813"/>
                        <a:pt x="1014" y="41338"/>
                      </a:cubicBezTo>
                      <a:cubicBezTo>
                        <a:pt x="-34" y="67532"/>
                        <a:pt x="-1082" y="94012"/>
                        <a:pt x="2347" y="120015"/>
                      </a:cubicBezTo>
                      <a:cubicBezTo>
                        <a:pt x="3681" y="130112"/>
                        <a:pt x="6919" y="141827"/>
                        <a:pt x="16444" y="145542"/>
                      </a:cubicBezTo>
                      <a:cubicBezTo>
                        <a:pt x="23302" y="148209"/>
                        <a:pt x="31399" y="145542"/>
                        <a:pt x="36542" y="140303"/>
                      </a:cubicBezTo>
                      <a:cubicBezTo>
                        <a:pt x="41686" y="135160"/>
                        <a:pt x="43400" y="129635"/>
                        <a:pt x="44733" y="122396"/>
                      </a:cubicBezTo>
                      <a:cubicBezTo>
                        <a:pt x="46638" y="112681"/>
                        <a:pt x="46448" y="102775"/>
                        <a:pt x="46162" y="92964"/>
                      </a:cubicBezTo>
                      <a:cubicBezTo>
                        <a:pt x="45305" y="63151"/>
                        <a:pt x="44638" y="30480"/>
                        <a:pt x="30160" y="4382"/>
                      </a:cubicBezTo>
                      <a:cubicBezTo>
                        <a:pt x="29589" y="3334"/>
                        <a:pt x="28922" y="2286"/>
                        <a:pt x="27970" y="1714"/>
                      </a:cubicBezTo>
                      <a:cubicBezTo>
                        <a:pt x="27208" y="1333"/>
                        <a:pt x="26446" y="1238"/>
                        <a:pt x="25588" y="1143"/>
                      </a:cubicBezTo>
                      <a:cubicBezTo>
                        <a:pt x="22636" y="762"/>
                        <a:pt x="19587" y="381"/>
                        <a:pt x="16635" y="0"/>
                      </a:cubicBezTo>
                    </a:path>
                  </a:pathLst>
                </a:custGeom>
                <a:solidFill>
                  <a:srgbClr val="56707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31" name="Freeform: Shape 130">
                  <a:extLst>
                    <a:ext uri="{FF2B5EF4-FFF2-40B4-BE49-F238E27FC236}">
                      <a16:creationId xmlns:a16="http://schemas.microsoft.com/office/drawing/2014/main" id="{90CA582A-BE4D-48A1-ADBA-FFB8100000B1}"/>
                    </a:ext>
                  </a:extLst>
                </p:cNvPr>
                <p:cNvSpPr/>
                <p:nvPr/>
              </p:nvSpPr>
              <p:spPr>
                <a:xfrm>
                  <a:off x="6555029" y="3916869"/>
                  <a:ext cx="46717" cy="56768"/>
                </a:xfrm>
                <a:custGeom>
                  <a:avLst/>
                  <a:gdLst>
                    <a:gd name="connsiteX0" fmla="*/ 42175 w 46717"/>
                    <a:gd name="connsiteY0" fmla="*/ 5525 h 56768"/>
                    <a:gd name="connsiteX1" fmla="*/ 17125 w 46717"/>
                    <a:gd name="connsiteY1" fmla="*/ 0 h 56768"/>
                    <a:gd name="connsiteX2" fmla="*/ 266 w 46717"/>
                    <a:gd name="connsiteY2" fmla="*/ 42958 h 56768"/>
                    <a:gd name="connsiteX3" fmla="*/ 742 w 46717"/>
                    <a:gd name="connsiteY3" fmla="*/ 47530 h 56768"/>
                    <a:gd name="connsiteX4" fmla="*/ 4266 w 46717"/>
                    <a:gd name="connsiteY4" fmla="*/ 52197 h 56768"/>
                    <a:gd name="connsiteX5" fmla="*/ 29317 w 46717"/>
                    <a:gd name="connsiteY5" fmla="*/ 55626 h 56768"/>
                    <a:gd name="connsiteX6" fmla="*/ 43033 w 46717"/>
                    <a:gd name="connsiteY6" fmla="*/ 48387 h 56768"/>
                    <a:gd name="connsiteX7" fmla="*/ 46367 w 46717"/>
                    <a:gd name="connsiteY7" fmla="*/ 32766 h 56768"/>
                    <a:gd name="connsiteX8" fmla="*/ 42175 w 46717"/>
                    <a:gd name="connsiteY8" fmla="*/ 5525 h 567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6717" h="56768">
                      <a:moveTo>
                        <a:pt x="42175" y="5525"/>
                      </a:moveTo>
                      <a:cubicBezTo>
                        <a:pt x="37127" y="857"/>
                        <a:pt x="23887" y="95"/>
                        <a:pt x="17125" y="0"/>
                      </a:cubicBezTo>
                      <a:cubicBezTo>
                        <a:pt x="-4211" y="-95"/>
                        <a:pt x="551" y="28004"/>
                        <a:pt x="266" y="42958"/>
                      </a:cubicBezTo>
                      <a:cubicBezTo>
                        <a:pt x="266" y="44482"/>
                        <a:pt x="266" y="46101"/>
                        <a:pt x="742" y="47530"/>
                      </a:cubicBezTo>
                      <a:cubicBezTo>
                        <a:pt x="1313" y="49435"/>
                        <a:pt x="2742" y="50959"/>
                        <a:pt x="4266" y="52197"/>
                      </a:cubicBezTo>
                      <a:cubicBezTo>
                        <a:pt x="11124" y="57627"/>
                        <a:pt x="20744" y="57436"/>
                        <a:pt x="29317" y="55626"/>
                      </a:cubicBezTo>
                      <a:cubicBezTo>
                        <a:pt x="34460" y="54483"/>
                        <a:pt x="39890" y="52673"/>
                        <a:pt x="43033" y="48387"/>
                      </a:cubicBezTo>
                      <a:cubicBezTo>
                        <a:pt x="46271" y="44006"/>
                        <a:pt x="46367" y="38195"/>
                        <a:pt x="46367" y="32766"/>
                      </a:cubicBezTo>
                      <a:cubicBezTo>
                        <a:pt x="46271" y="24956"/>
                        <a:pt x="48653" y="11525"/>
                        <a:pt x="42175" y="5525"/>
                      </a:cubicBezTo>
                      <a:close/>
                    </a:path>
                  </a:pathLst>
                </a:custGeom>
                <a:solidFill>
                  <a:srgbClr val="6C7E8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132" name="Graphic 90">
                <a:extLst>
                  <a:ext uri="{FF2B5EF4-FFF2-40B4-BE49-F238E27FC236}">
                    <a16:creationId xmlns:a16="http://schemas.microsoft.com/office/drawing/2014/main" id="{34A25877-0D86-4D8D-A243-85A814F10295}"/>
                  </a:ext>
                </a:extLst>
              </p:cNvPr>
              <p:cNvGrpSpPr/>
              <p:nvPr/>
            </p:nvGrpSpPr>
            <p:grpSpPr>
              <a:xfrm>
                <a:off x="5496707" y="3267074"/>
                <a:ext cx="48832" cy="193167"/>
                <a:chOff x="5496707" y="3267074"/>
                <a:chExt cx="48832" cy="193167"/>
              </a:xfrm>
            </p:grpSpPr>
            <p:sp>
              <p:nvSpPr>
                <p:cNvPr id="133" name="Freeform: Shape 132">
                  <a:extLst>
                    <a:ext uri="{FF2B5EF4-FFF2-40B4-BE49-F238E27FC236}">
                      <a16:creationId xmlns:a16="http://schemas.microsoft.com/office/drawing/2014/main" id="{EC80FD66-845E-46D5-9159-8C7D0BDD2D03}"/>
                    </a:ext>
                  </a:extLst>
                </p:cNvPr>
                <p:cNvSpPr/>
                <p:nvPr/>
              </p:nvSpPr>
              <p:spPr>
                <a:xfrm>
                  <a:off x="5499197" y="3313651"/>
                  <a:ext cx="46342" cy="146590"/>
                </a:xfrm>
                <a:custGeom>
                  <a:avLst/>
                  <a:gdLst>
                    <a:gd name="connsiteX0" fmla="*/ 12825 w 46342"/>
                    <a:gd name="connsiteY0" fmla="*/ 1048 h 146590"/>
                    <a:gd name="connsiteX1" fmla="*/ 6253 w 46342"/>
                    <a:gd name="connsiteY1" fmla="*/ 13621 h 146590"/>
                    <a:gd name="connsiteX2" fmla="*/ 1014 w 46342"/>
                    <a:gd name="connsiteY2" fmla="*/ 41338 h 146590"/>
                    <a:gd name="connsiteX3" fmla="*/ 2347 w 46342"/>
                    <a:gd name="connsiteY3" fmla="*/ 120015 h 146590"/>
                    <a:gd name="connsiteX4" fmla="*/ 16444 w 46342"/>
                    <a:gd name="connsiteY4" fmla="*/ 145542 h 146590"/>
                    <a:gd name="connsiteX5" fmla="*/ 36542 w 46342"/>
                    <a:gd name="connsiteY5" fmla="*/ 140303 h 146590"/>
                    <a:gd name="connsiteX6" fmla="*/ 44734 w 46342"/>
                    <a:gd name="connsiteY6" fmla="*/ 122396 h 146590"/>
                    <a:gd name="connsiteX7" fmla="*/ 46162 w 46342"/>
                    <a:gd name="connsiteY7" fmla="*/ 92964 h 146590"/>
                    <a:gd name="connsiteX8" fmla="*/ 30160 w 46342"/>
                    <a:gd name="connsiteY8" fmla="*/ 4382 h 146590"/>
                    <a:gd name="connsiteX9" fmla="*/ 27969 w 46342"/>
                    <a:gd name="connsiteY9" fmla="*/ 1715 h 146590"/>
                    <a:gd name="connsiteX10" fmla="*/ 25588 w 46342"/>
                    <a:gd name="connsiteY10" fmla="*/ 1143 h 146590"/>
                    <a:gd name="connsiteX11" fmla="*/ 16635 w 46342"/>
                    <a:gd name="connsiteY11" fmla="*/ 0 h 1465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46342" h="146590">
                      <a:moveTo>
                        <a:pt x="12825" y="1048"/>
                      </a:moveTo>
                      <a:cubicBezTo>
                        <a:pt x="11587" y="5620"/>
                        <a:pt x="8443" y="9430"/>
                        <a:pt x="6253" y="13621"/>
                      </a:cubicBezTo>
                      <a:cubicBezTo>
                        <a:pt x="1871" y="22003"/>
                        <a:pt x="1395" y="31813"/>
                        <a:pt x="1014" y="41338"/>
                      </a:cubicBezTo>
                      <a:cubicBezTo>
                        <a:pt x="-34" y="67532"/>
                        <a:pt x="-1082" y="94012"/>
                        <a:pt x="2347" y="120015"/>
                      </a:cubicBezTo>
                      <a:cubicBezTo>
                        <a:pt x="3681" y="130112"/>
                        <a:pt x="6919" y="141827"/>
                        <a:pt x="16444" y="145542"/>
                      </a:cubicBezTo>
                      <a:cubicBezTo>
                        <a:pt x="23302" y="148209"/>
                        <a:pt x="31399" y="145542"/>
                        <a:pt x="36542" y="140303"/>
                      </a:cubicBezTo>
                      <a:cubicBezTo>
                        <a:pt x="41686" y="135160"/>
                        <a:pt x="43400" y="129635"/>
                        <a:pt x="44734" y="122396"/>
                      </a:cubicBezTo>
                      <a:cubicBezTo>
                        <a:pt x="46639" y="112681"/>
                        <a:pt x="46448" y="102775"/>
                        <a:pt x="46162" y="92964"/>
                      </a:cubicBezTo>
                      <a:cubicBezTo>
                        <a:pt x="45305" y="63151"/>
                        <a:pt x="44638" y="30480"/>
                        <a:pt x="30160" y="4382"/>
                      </a:cubicBezTo>
                      <a:cubicBezTo>
                        <a:pt x="29589" y="3334"/>
                        <a:pt x="28922" y="2286"/>
                        <a:pt x="27969" y="1715"/>
                      </a:cubicBezTo>
                      <a:cubicBezTo>
                        <a:pt x="27208" y="1333"/>
                        <a:pt x="26446" y="1238"/>
                        <a:pt x="25588" y="1143"/>
                      </a:cubicBezTo>
                      <a:cubicBezTo>
                        <a:pt x="22636" y="762"/>
                        <a:pt x="19588" y="381"/>
                        <a:pt x="16635" y="0"/>
                      </a:cubicBezTo>
                    </a:path>
                  </a:pathLst>
                </a:custGeom>
                <a:solidFill>
                  <a:srgbClr val="56707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34" name="Freeform: Shape 133">
                  <a:extLst>
                    <a:ext uri="{FF2B5EF4-FFF2-40B4-BE49-F238E27FC236}">
                      <a16:creationId xmlns:a16="http://schemas.microsoft.com/office/drawing/2014/main" id="{98D4907B-9FF5-45FF-B6BD-D8CF846BFE83}"/>
                    </a:ext>
                  </a:extLst>
                </p:cNvPr>
                <p:cNvSpPr/>
                <p:nvPr/>
              </p:nvSpPr>
              <p:spPr>
                <a:xfrm>
                  <a:off x="5496707" y="3267074"/>
                  <a:ext cx="46739" cy="56768"/>
                </a:xfrm>
                <a:custGeom>
                  <a:avLst/>
                  <a:gdLst>
                    <a:gd name="connsiteX0" fmla="*/ 42176 w 46739"/>
                    <a:gd name="connsiteY0" fmla="*/ 5525 h 56768"/>
                    <a:gd name="connsiteX1" fmla="*/ 17125 w 46739"/>
                    <a:gd name="connsiteY1" fmla="*/ 0 h 56768"/>
                    <a:gd name="connsiteX2" fmla="*/ 266 w 46739"/>
                    <a:gd name="connsiteY2" fmla="*/ 42958 h 56768"/>
                    <a:gd name="connsiteX3" fmla="*/ 647 w 46739"/>
                    <a:gd name="connsiteY3" fmla="*/ 47530 h 56768"/>
                    <a:gd name="connsiteX4" fmla="*/ 4171 w 46739"/>
                    <a:gd name="connsiteY4" fmla="*/ 52197 h 56768"/>
                    <a:gd name="connsiteX5" fmla="*/ 29222 w 46739"/>
                    <a:gd name="connsiteY5" fmla="*/ 55626 h 56768"/>
                    <a:gd name="connsiteX6" fmla="*/ 42938 w 46739"/>
                    <a:gd name="connsiteY6" fmla="*/ 48387 h 56768"/>
                    <a:gd name="connsiteX7" fmla="*/ 46271 w 46739"/>
                    <a:gd name="connsiteY7" fmla="*/ 32766 h 56768"/>
                    <a:gd name="connsiteX8" fmla="*/ 42176 w 46739"/>
                    <a:gd name="connsiteY8" fmla="*/ 5525 h 567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6739" h="56768">
                      <a:moveTo>
                        <a:pt x="42176" y="5525"/>
                      </a:moveTo>
                      <a:cubicBezTo>
                        <a:pt x="37127" y="857"/>
                        <a:pt x="23888" y="96"/>
                        <a:pt x="17125" y="0"/>
                      </a:cubicBezTo>
                      <a:cubicBezTo>
                        <a:pt x="-4211" y="-95"/>
                        <a:pt x="551" y="28004"/>
                        <a:pt x="266" y="42958"/>
                      </a:cubicBezTo>
                      <a:cubicBezTo>
                        <a:pt x="266" y="44482"/>
                        <a:pt x="266" y="46101"/>
                        <a:pt x="647" y="47530"/>
                      </a:cubicBezTo>
                      <a:cubicBezTo>
                        <a:pt x="1218" y="49435"/>
                        <a:pt x="2647" y="50959"/>
                        <a:pt x="4171" y="52197"/>
                      </a:cubicBezTo>
                      <a:cubicBezTo>
                        <a:pt x="11029" y="57627"/>
                        <a:pt x="20649" y="57436"/>
                        <a:pt x="29222" y="55626"/>
                      </a:cubicBezTo>
                      <a:cubicBezTo>
                        <a:pt x="34365" y="54483"/>
                        <a:pt x="39794" y="52673"/>
                        <a:pt x="42938" y="48387"/>
                      </a:cubicBezTo>
                      <a:cubicBezTo>
                        <a:pt x="46176" y="44006"/>
                        <a:pt x="46271" y="38195"/>
                        <a:pt x="46271" y="32766"/>
                      </a:cubicBezTo>
                      <a:cubicBezTo>
                        <a:pt x="46367" y="24956"/>
                        <a:pt x="48653" y="11525"/>
                        <a:pt x="42176" y="5525"/>
                      </a:cubicBezTo>
                      <a:close/>
                    </a:path>
                  </a:pathLst>
                </a:custGeom>
                <a:solidFill>
                  <a:srgbClr val="6C7E8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sp>
            <p:nvSpPr>
              <p:cNvPr id="135" name="Freeform: Shape 134">
                <a:extLst>
                  <a:ext uri="{FF2B5EF4-FFF2-40B4-BE49-F238E27FC236}">
                    <a16:creationId xmlns:a16="http://schemas.microsoft.com/office/drawing/2014/main" id="{1BCE8A86-55A2-48EA-932C-EBBC54C60527}"/>
                  </a:ext>
                </a:extLst>
              </p:cNvPr>
              <p:cNvSpPr/>
              <p:nvPr/>
            </p:nvSpPr>
            <p:spPr>
              <a:xfrm>
                <a:off x="5528500" y="3211986"/>
                <a:ext cx="1128431" cy="536439"/>
              </a:xfrm>
              <a:custGeom>
                <a:avLst/>
                <a:gdLst>
                  <a:gd name="connsiteX0" fmla="*/ 71152 w 1128431"/>
                  <a:gd name="connsiteY0" fmla="*/ 274926 h 536439"/>
                  <a:gd name="connsiteX1" fmla="*/ 253556 w 1128431"/>
                  <a:gd name="connsiteY1" fmla="*/ 431993 h 536439"/>
                  <a:gd name="connsiteX2" fmla="*/ 732949 w 1128431"/>
                  <a:gd name="connsiteY2" fmla="*/ 519623 h 536439"/>
                  <a:gd name="connsiteX3" fmla="*/ 909542 w 1128431"/>
                  <a:gd name="connsiteY3" fmla="*/ 434088 h 536439"/>
                  <a:gd name="connsiteX4" fmla="*/ 1128332 w 1128431"/>
                  <a:gd name="connsiteY4" fmla="*/ 66138 h 536439"/>
                  <a:gd name="connsiteX5" fmla="*/ 1125665 w 1128431"/>
                  <a:gd name="connsiteY5" fmla="*/ 54993 h 536439"/>
                  <a:gd name="connsiteX6" fmla="*/ 1113092 w 1128431"/>
                  <a:gd name="connsiteY6" fmla="*/ 48992 h 536439"/>
                  <a:gd name="connsiteX7" fmla="*/ 117348 w 1128431"/>
                  <a:gd name="connsiteY7" fmla="*/ 30800 h 536439"/>
                  <a:gd name="connsiteX8" fmla="*/ 0 w 1128431"/>
                  <a:gd name="connsiteY8" fmla="*/ 98427 h 536439"/>
                  <a:gd name="connsiteX9" fmla="*/ 71152 w 1128431"/>
                  <a:gd name="connsiteY9" fmla="*/ 274926 h 536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128431" h="536439">
                    <a:moveTo>
                      <a:pt x="71152" y="274926"/>
                    </a:moveTo>
                    <a:cubicBezTo>
                      <a:pt x="118967" y="339981"/>
                      <a:pt x="184023" y="390845"/>
                      <a:pt x="253556" y="431993"/>
                    </a:cubicBezTo>
                    <a:cubicBezTo>
                      <a:pt x="397193" y="516956"/>
                      <a:pt x="571976" y="563533"/>
                      <a:pt x="732949" y="519623"/>
                    </a:cubicBezTo>
                    <a:cubicBezTo>
                      <a:pt x="796385" y="502383"/>
                      <a:pt x="855631" y="471712"/>
                      <a:pt x="909542" y="434088"/>
                    </a:cubicBezTo>
                    <a:cubicBezTo>
                      <a:pt x="1031653" y="349125"/>
                      <a:pt x="1132046" y="214823"/>
                      <a:pt x="1128332" y="66138"/>
                    </a:cubicBezTo>
                    <a:cubicBezTo>
                      <a:pt x="1128236" y="62232"/>
                      <a:pt x="1127951" y="58136"/>
                      <a:pt x="1125665" y="54993"/>
                    </a:cubicBezTo>
                    <a:cubicBezTo>
                      <a:pt x="1122807" y="51183"/>
                      <a:pt x="1117759" y="49945"/>
                      <a:pt x="1113092" y="48992"/>
                    </a:cubicBezTo>
                    <a:cubicBezTo>
                      <a:pt x="786479" y="-17873"/>
                      <a:pt x="448437" y="-8539"/>
                      <a:pt x="117348" y="30800"/>
                    </a:cubicBezTo>
                    <a:cubicBezTo>
                      <a:pt x="68866" y="36515"/>
                      <a:pt x="0" y="37753"/>
                      <a:pt x="0" y="98427"/>
                    </a:cubicBezTo>
                    <a:cubicBezTo>
                      <a:pt x="95" y="159483"/>
                      <a:pt x="36005" y="227110"/>
                      <a:pt x="71152" y="274926"/>
                    </a:cubicBezTo>
                    <a:close/>
                  </a:path>
                </a:pathLst>
              </a:custGeom>
              <a:solidFill>
                <a:srgbClr val="D9DCE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grpSp>
            <p:nvGrpSpPr>
              <p:cNvPr id="136" name="Graphic 90">
                <a:extLst>
                  <a:ext uri="{FF2B5EF4-FFF2-40B4-BE49-F238E27FC236}">
                    <a16:creationId xmlns:a16="http://schemas.microsoft.com/office/drawing/2014/main" id="{34A25877-0D86-4D8D-A243-85A814F10295}"/>
                  </a:ext>
                </a:extLst>
              </p:cNvPr>
              <p:cNvGrpSpPr/>
              <p:nvPr/>
            </p:nvGrpSpPr>
            <p:grpSpPr>
              <a:xfrm>
                <a:off x="6344161" y="2071631"/>
                <a:ext cx="261108" cy="803776"/>
                <a:chOff x="6344161" y="2071631"/>
                <a:chExt cx="261108" cy="803776"/>
              </a:xfrm>
            </p:grpSpPr>
            <p:grpSp>
              <p:nvGrpSpPr>
                <p:cNvPr id="137" name="Graphic 90">
                  <a:extLst>
                    <a:ext uri="{FF2B5EF4-FFF2-40B4-BE49-F238E27FC236}">
                      <a16:creationId xmlns:a16="http://schemas.microsoft.com/office/drawing/2014/main" id="{34A25877-0D86-4D8D-A243-85A814F10295}"/>
                    </a:ext>
                  </a:extLst>
                </p:cNvPr>
                <p:cNvGrpSpPr/>
                <p:nvPr/>
              </p:nvGrpSpPr>
              <p:grpSpPr>
                <a:xfrm>
                  <a:off x="6464290" y="2071631"/>
                  <a:ext cx="140980" cy="249844"/>
                  <a:chOff x="6464290" y="2071631"/>
                  <a:chExt cx="140980" cy="249844"/>
                </a:xfrm>
              </p:grpSpPr>
              <p:sp>
                <p:nvSpPr>
                  <p:cNvPr id="138" name="Freeform: Shape 137">
                    <a:extLst>
                      <a:ext uri="{FF2B5EF4-FFF2-40B4-BE49-F238E27FC236}">
                        <a16:creationId xmlns:a16="http://schemas.microsoft.com/office/drawing/2014/main" id="{426E97BF-D05C-4B60-9474-4F5DBDB33819}"/>
                      </a:ext>
                    </a:extLst>
                  </p:cNvPr>
                  <p:cNvSpPr/>
                  <p:nvPr/>
                </p:nvSpPr>
                <p:spPr>
                  <a:xfrm>
                    <a:off x="6464290" y="2071631"/>
                    <a:ext cx="140980" cy="249844"/>
                  </a:xfrm>
                  <a:custGeom>
                    <a:avLst/>
                    <a:gdLst>
                      <a:gd name="connsiteX0" fmla="*/ 132915 w 140980"/>
                      <a:gd name="connsiteY0" fmla="*/ 120451 h 249844"/>
                      <a:gd name="connsiteX1" fmla="*/ 83385 w 140980"/>
                      <a:gd name="connsiteY1" fmla="*/ 55 h 249844"/>
                      <a:gd name="connsiteX2" fmla="*/ 56905 w 140980"/>
                      <a:gd name="connsiteY2" fmla="*/ 104640 h 249844"/>
                      <a:gd name="connsiteX3" fmla="*/ 5851 w 140980"/>
                      <a:gd name="connsiteY3" fmla="*/ 170934 h 249844"/>
                      <a:gd name="connsiteX4" fmla="*/ 32617 w 140980"/>
                      <a:gd name="connsiteY4" fmla="*/ 240180 h 249844"/>
                      <a:gd name="connsiteX5" fmla="*/ 32902 w 140980"/>
                      <a:gd name="connsiteY5" fmla="*/ 240561 h 249844"/>
                      <a:gd name="connsiteX6" fmla="*/ 35379 w 140980"/>
                      <a:gd name="connsiteY6" fmla="*/ 241609 h 249844"/>
                      <a:gd name="connsiteX7" fmla="*/ 43189 w 140980"/>
                      <a:gd name="connsiteY7" fmla="*/ 245133 h 249844"/>
                      <a:gd name="connsiteX8" fmla="*/ 44047 w 140980"/>
                      <a:gd name="connsiteY8" fmla="*/ 245038 h 249844"/>
                      <a:gd name="connsiteX9" fmla="*/ 135963 w 140980"/>
                      <a:gd name="connsiteY9" fmla="*/ 200461 h 249844"/>
                      <a:gd name="connsiteX10" fmla="*/ 132915 w 140980"/>
                      <a:gd name="connsiteY10" fmla="*/ 120451 h 2498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40980" h="249844">
                        <a:moveTo>
                          <a:pt x="132915" y="120451"/>
                        </a:moveTo>
                        <a:cubicBezTo>
                          <a:pt x="120628" y="79303"/>
                          <a:pt x="82718" y="-2421"/>
                          <a:pt x="83385" y="55"/>
                        </a:cubicBezTo>
                        <a:cubicBezTo>
                          <a:pt x="93672" y="38536"/>
                          <a:pt x="79861" y="73874"/>
                          <a:pt x="56905" y="104640"/>
                        </a:cubicBezTo>
                        <a:cubicBezTo>
                          <a:pt x="40332" y="126833"/>
                          <a:pt x="17567" y="145311"/>
                          <a:pt x="5851" y="170934"/>
                        </a:cubicBezTo>
                        <a:cubicBezTo>
                          <a:pt x="-8817" y="203128"/>
                          <a:pt x="5566" y="225988"/>
                          <a:pt x="32617" y="240180"/>
                        </a:cubicBezTo>
                        <a:cubicBezTo>
                          <a:pt x="32712" y="240276"/>
                          <a:pt x="32712" y="240466"/>
                          <a:pt x="32902" y="240561"/>
                        </a:cubicBezTo>
                        <a:cubicBezTo>
                          <a:pt x="33760" y="240942"/>
                          <a:pt x="34617" y="241228"/>
                          <a:pt x="35379" y="241609"/>
                        </a:cubicBezTo>
                        <a:cubicBezTo>
                          <a:pt x="37951" y="242847"/>
                          <a:pt x="40522" y="243990"/>
                          <a:pt x="43189" y="245133"/>
                        </a:cubicBezTo>
                        <a:cubicBezTo>
                          <a:pt x="43570" y="245229"/>
                          <a:pt x="43856" y="245229"/>
                          <a:pt x="44047" y="245038"/>
                        </a:cubicBezTo>
                        <a:cubicBezTo>
                          <a:pt x="83575" y="258468"/>
                          <a:pt x="121199" y="243800"/>
                          <a:pt x="135963" y="200461"/>
                        </a:cubicBezTo>
                        <a:cubicBezTo>
                          <a:pt x="144916" y="174458"/>
                          <a:pt x="140630" y="146264"/>
                          <a:pt x="132915" y="120451"/>
                        </a:cubicBezTo>
                        <a:close/>
                      </a:path>
                    </a:pathLst>
                  </a:custGeom>
                  <a:solidFill>
                    <a:srgbClr val="EF7B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grpSp>
                <p:nvGrpSpPr>
                  <p:cNvPr id="139" name="Graphic 90">
                    <a:extLst>
                      <a:ext uri="{FF2B5EF4-FFF2-40B4-BE49-F238E27FC236}">
                        <a16:creationId xmlns:a16="http://schemas.microsoft.com/office/drawing/2014/main" id="{34A25877-0D86-4D8D-A243-85A814F10295}"/>
                      </a:ext>
                    </a:extLst>
                  </p:cNvPr>
                  <p:cNvGrpSpPr/>
                  <p:nvPr/>
                </p:nvGrpSpPr>
                <p:grpSpPr>
                  <a:xfrm>
                    <a:off x="6481995" y="2094165"/>
                    <a:ext cx="122925" cy="227266"/>
                    <a:chOff x="6481995" y="2094165"/>
                    <a:chExt cx="122925" cy="227266"/>
                  </a:xfrm>
                  <a:solidFill>
                    <a:srgbClr val="B7BDC3"/>
                  </a:solidFill>
                </p:grpSpPr>
                <p:sp>
                  <p:nvSpPr>
                    <p:cNvPr id="140" name="Freeform: Shape 139">
                      <a:extLst>
                        <a:ext uri="{FF2B5EF4-FFF2-40B4-BE49-F238E27FC236}">
                          <a16:creationId xmlns:a16="http://schemas.microsoft.com/office/drawing/2014/main" id="{C4C1E760-7269-491E-AF91-BC8A7CA0CFA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481995" y="2147887"/>
                      <a:ext cx="56821" cy="163980"/>
                    </a:xfrm>
                    <a:custGeom>
                      <a:avLst/>
                      <a:gdLst>
                        <a:gd name="connsiteX0" fmla="*/ 23199 w 56821"/>
                        <a:gd name="connsiteY0" fmla="*/ 162116 h 163980"/>
                        <a:gd name="connsiteX1" fmla="*/ 50440 w 56821"/>
                        <a:gd name="connsiteY1" fmla="*/ 33909 h 163980"/>
                        <a:gd name="connsiteX2" fmla="*/ 56822 w 56821"/>
                        <a:gd name="connsiteY2" fmla="*/ 0 h 163980"/>
                        <a:gd name="connsiteX3" fmla="*/ 51202 w 56821"/>
                        <a:gd name="connsiteY3" fmla="*/ 10478 h 163980"/>
                        <a:gd name="connsiteX4" fmla="*/ 44058 w 56821"/>
                        <a:gd name="connsiteY4" fmla="*/ 41434 h 163980"/>
                        <a:gd name="connsiteX5" fmla="*/ 5768 w 56821"/>
                        <a:gd name="connsiteY5" fmla="*/ 105251 h 163980"/>
                        <a:gd name="connsiteX6" fmla="*/ 22341 w 56821"/>
                        <a:gd name="connsiteY6" fmla="*/ 163925 h 163980"/>
                        <a:gd name="connsiteX7" fmla="*/ 23199 w 56821"/>
                        <a:gd name="connsiteY7" fmla="*/ 162116 h 1639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56821" h="163980">
                          <a:moveTo>
                            <a:pt x="23199" y="162116"/>
                          </a:moveTo>
                          <a:cubicBezTo>
                            <a:pt x="-29760" y="134398"/>
                            <a:pt x="39296" y="69152"/>
                            <a:pt x="50440" y="33909"/>
                          </a:cubicBezTo>
                          <a:cubicBezTo>
                            <a:pt x="53869" y="23146"/>
                            <a:pt x="56060" y="11621"/>
                            <a:pt x="56822" y="0"/>
                          </a:cubicBezTo>
                          <a:cubicBezTo>
                            <a:pt x="55107" y="3524"/>
                            <a:pt x="53202" y="7048"/>
                            <a:pt x="51202" y="10478"/>
                          </a:cubicBezTo>
                          <a:cubicBezTo>
                            <a:pt x="50154" y="20669"/>
                            <a:pt x="48059" y="30956"/>
                            <a:pt x="44058" y="41434"/>
                          </a:cubicBezTo>
                          <a:cubicBezTo>
                            <a:pt x="35010" y="65246"/>
                            <a:pt x="16055" y="82391"/>
                            <a:pt x="5768" y="105251"/>
                          </a:cubicBezTo>
                          <a:cubicBezTo>
                            <a:pt x="-4138" y="127254"/>
                            <a:pt x="-2900" y="154210"/>
                            <a:pt x="22341" y="163925"/>
                          </a:cubicBezTo>
                          <a:cubicBezTo>
                            <a:pt x="23484" y="164306"/>
                            <a:pt x="24246" y="162592"/>
                            <a:pt x="23199" y="162116"/>
                          </a:cubicBezTo>
                          <a:close/>
                        </a:path>
                      </a:pathLst>
                    </a:custGeom>
                    <a:solidFill>
                      <a:srgbClr val="B7BDC3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41" name="Freeform: Shape 140">
                      <a:extLst>
                        <a:ext uri="{FF2B5EF4-FFF2-40B4-BE49-F238E27FC236}">
                          <a16:creationId xmlns:a16="http://schemas.microsoft.com/office/drawing/2014/main" id="{70BAFB2A-8BCD-4930-8921-C64CF5CD14D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507003" y="2094165"/>
                      <a:ext cx="61402" cy="222694"/>
                    </a:xfrm>
                    <a:custGeom>
                      <a:avLst/>
                      <a:gdLst>
                        <a:gd name="connsiteX0" fmla="*/ 572 w 61402"/>
                        <a:gd name="connsiteY0" fmla="*/ 222599 h 222694"/>
                        <a:gd name="connsiteX1" fmla="*/ 1429 w 61402"/>
                        <a:gd name="connsiteY1" fmla="*/ 222504 h 222694"/>
                        <a:gd name="connsiteX2" fmla="*/ 2000 w 61402"/>
                        <a:gd name="connsiteY2" fmla="*/ 222695 h 222694"/>
                        <a:gd name="connsiteX3" fmla="*/ 60865 w 61402"/>
                        <a:gd name="connsiteY3" fmla="*/ 22003 h 222694"/>
                        <a:gd name="connsiteX4" fmla="*/ 51149 w 61402"/>
                        <a:gd name="connsiteY4" fmla="*/ 0 h 222694"/>
                        <a:gd name="connsiteX5" fmla="*/ 0 w 61402"/>
                        <a:gd name="connsiteY5" fmla="*/ 222409 h 222694"/>
                        <a:gd name="connsiteX6" fmla="*/ 572 w 61402"/>
                        <a:gd name="connsiteY6" fmla="*/ 222599 h 22269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61402" h="222694">
                          <a:moveTo>
                            <a:pt x="572" y="222599"/>
                          </a:moveTo>
                          <a:cubicBezTo>
                            <a:pt x="953" y="222695"/>
                            <a:pt x="1238" y="222695"/>
                            <a:pt x="1429" y="222504"/>
                          </a:cubicBezTo>
                          <a:cubicBezTo>
                            <a:pt x="1619" y="222599"/>
                            <a:pt x="1810" y="222599"/>
                            <a:pt x="2000" y="222695"/>
                          </a:cubicBezTo>
                          <a:cubicBezTo>
                            <a:pt x="26765" y="164878"/>
                            <a:pt x="66485" y="89630"/>
                            <a:pt x="60865" y="22003"/>
                          </a:cubicBezTo>
                          <a:cubicBezTo>
                            <a:pt x="57436" y="14002"/>
                            <a:pt x="54102" y="6477"/>
                            <a:pt x="51149" y="0"/>
                          </a:cubicBezTo>
                          <a:cubicBezTo>
                            <a:pt x="66961" y="76486"/>
                            <a:pt x="27337" y="150495"/>
                            <a:pt x="0" y="222409"/>
                          </a:cubicBezTo>
                          <a:cubicBezTo>
                            <a:pt x="191" y="222409"/>
                            <a:pt x="381" y="222504"/>
                            <a:pt x="572" y="222599"/>
                          </a:cubicBezTo>
                          <a:close/>
                        </a:path>
                      </a:pathLst>
                    </a:custGeom>
                    <a:solidFill>
                      <a:srgbClr val="B7BDC3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42" name="Freeform: Shape 141">
                      <a:extLst>
                        <a:ext uri="{FF2B5EF4-FFF2-40B4-BE49-F238E27FC236}">
                          <a16:creationId xmlns:a16="http://schemas.microsoft.com/office/drawing/2014/main" id="{896D16A3-6922-4E24-BFFD-305357F7500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521862" y="2175033"/>
                      <a:ext cx="74485" cy="145446"/>
                    </a:xfrm>
                    <a:custGeom>
                      <a:avLst/>
                      <a:gdLst>
                        <a:gd name="connsiteX0" fmla="*/ 2191 w 74485"/>
                        <a:gd name="connsiteY0" fmla="*/ 145447 h 145446"/>
                        <a:gd name="connsiteX1" fmla="*/ 74485 w 74485"/>
                        <a:gd name="connsiteY1" fmla="*/ 14192 h 145446"/>
                        <a:gd name="connsiteX2" fmla="*/ 69723 w 74485"/>
                        <a:gd name="connsiteY2" fmla="*/ 0 h 145446"/>
                        <a:gd name="connsiteX3" fmla="*/ 0 w 74485"/>
                        <a:gd name="connsiteY3" fmla="*/ 145066 h 145446"/>
                        <a:gd name="connsiteX4" fmla="*/ 2191 w 74485"/>
                        <a:gd name="connsiteY4" fmla="*/ 145447 h 14544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74485" h="145446">
                          <a:moveTo>
                            <a:pt x="2191" y="145447"/>
                          </a:moveTo>
                          <a:cubicBezTo>
                            <a:pt x="32861" y="108585"/>
                            <a:pt x="64294" y="62675"/>
                            <a:pt x="74485" y="14192"/>
                          </a:cubicBezTo>
                          <a:cubicBezTo>
                            <a:pt x="73152" y="9811"/>
                            <a:pt x="71533" y="5048"/>
                            <a:pt x="69723" y="0"/>
                          </a:cubicBezTo>
                          <a:cubicBezTo>
                            <a:pt x="62674" y="53721"/>
                            <a:pt x="36195" y="99727"/>
                            <a:pt x="0" y="145066"/>
                          </a:cubicBezTo>
                          <a:cubicBezTo>
                            <a:pt x="667" y="145161"/>
                            <a:pt x="1429" y="145352"/>
                            <a:pt x="2191" y="145447"/>
                          </a:cubicBezTo>
                          <a:close/>
                        </a:path>
                      </a:pathLst>
                    </a:custGeom>
                    <a:solidFill>
                      <a:srgbClr val="B7BDC3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43" name="Freeform: Shape 142">
                      <a:extLst>
                        <a:ext uri="{FF2B5EF4-FFF2-40B4-BE49-F238E27FC236}">
                          <a16:creationId xmlns:a16="http://schemas.microsoft.com/office/drawing/2014/main" id="{6F989A64-FE14-45CA-847A-CA94A5FD10D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536150" y="2248185"/>
                      <a:ext cx="68770" cy="73247"/>
                    </a:xfrm>
                    <a:custGeom>
                      <a:avLst/>
                      <a:gdLst>
                        <a:gd name="connsiteX0" fmla="*/ 65532 w 68770"/>
                        <a:gd name="connsiteY0" fmla="*/ 19050 h 73247"/>
                        <a:gd name="connsiteX1" fmla="*/ 68770 w 68770"/>
                        <a:gd name="connsiteY1" fmla="*/ 0 h 73247"/>
                        <a:gd name="connsiteX2" fmla="*/ 54864 w 68770"/>
                        <a:gd name="connsiteY2" fmla="*/ 31814 h 73247"/>
                        <a:gd name="connsiteX3" fmla="*/ 0 w 68770"/>
                        <a:gd name="connsiteY3" fmla="*/ 73247 h 73247"/>
                        <a:gd name="connsiteX4" fmla="*/ 4286 w 68770"/>
                        <a:gd name="connsiteY4" fmla="*/ 73057 h 73247"/>
                        <a:gd name="connsiteX5" fmla="*/ 61627 w 68770"/>
                        <a:gd name="connsiteY5" fmla="*/ 26384 h 73247"/>
                        <a:gd name="connsiteX6" fmla="*/ 65532 w 68770"/>
                        <a:gd name="connsiteY6" fmla="*/ 19050 h 7324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68770" h="73247">
                          <a:moveTo>
                            <a:pt x="65532" y="19050"/>
                          </a:moveTo>
                          <a:cubicBezTo>
                            <a:pt x="67246" y="12764"/>
                            <a:pt x="68294" y="6382"/>
                            <a:pt x="68770" y="0"/>
                          </a:cubicBezTo>
                          <a:cubicBezTo>
                            <a:pt x="66294" y="10858"/>
                            <a:pt x="61913" y="21431"/>
                            <a:pt x="54864" y="31814"/>
                          </a:cubicBezTo>
                          <a:cubicBezTo>
                            <a:pt x="40767" y="52578"/>
                            <a:pt x="20288" y="61722"/>
                            <a:pt x="0" y="73247"/>
                          </a:cubicBezTo>
                          <a:cubicBezTo>
                            <a:pt x="1429" y="73247"/>
                            <a:pt x="2857" y="73152"/>
                            <a:pt x="4286" y="73057"/>
                          </a:cubicBezTo>
                          <a:cubicBezTo>
                            <a:pt x="26479" y="60769"/>
                            <a:pt x="47625" y="50673"/>
                            <a:pt x="61627" y="26384"/>
                          </a:cubicBezTo>
                          <a:cubicBezTo>
                            <a:pt x="63151" y="24003"/>
                            <a:pt x="64389" y="21527"/>
                            <a:pt x="65532" y="19050"/>
                          </a:cubicBezTo>
                          <a:close/>
                        </a:path>
                      </a:pathLst>
                    </a:custGeom>
                    <a:solidFill>
                      <a:srgbClr val="B7BDC3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</p:grpSp>
            <p:sp>
              <p:nvSpPr>
                <p:cNvPr id="144" name="Freeform: Shape 143">
                  <a:extLst>
                    <a:ext uri="{FF2B5EF4-FFF2-40B4-BE49-F238E27FC236}">
                      <a16:creationId xmlns:a16="http://schemas.microsoft.com/office/drawing/2014/main" id="{74F83905-B49F-41A8-B92A-D2692DD4AF5C}"/>
                    </a:ext>
                  </a:extLst>
                </p:cNvPr>
                <p:cNvSpPr/>
                <p:nvPr/>
              </p:nvSpPr>
              <p:spPr>
                <a:xfrm>
                  <a:off x="6344161" y="2387059"/>
                  <a:ext cx="157222" cy="488348"/>
                </a:xfrm>
                <a:custGeom>
                  <a:avLst/>
                  <a:gdLst>
                    <a:gd name="connsiteX0" fmla="*/ 125028 w 157222"/>
                    <a:gd name="connsiteY0" fmla="*/ 0 h 488348"/>
                    <a:gd name="connsiteX1" fmla="*/ 536 w 157222"/>
                    <a:gd name="connsiteY1" fmla="*/ 447484 h 488348"/>
                    <a:gd name="connsiteX2" fmla="*/ 2917 w 157222"/>
                    <a:gd name="connsiteY2" fmla="*/ 482441 h 488348"/>
                    <a:gd name="connsiteX3" fmla="*/ 7394 w 157222"/>
                    <a:gd name="connsiteY3" fmla="*/ 488156 h 488348"/>
                    <a:gd name="connsiteX4" fmla="*/ 15395 w 157222"/>
                    <a:gd name="connsiteY4" fmla="*/ 483775 h 488348"/>
                    <a:gd name="connsiteX5" fmla="*/ 59781 w 157222"/>
                    <a:gd name="connsiteY5" fmla="*/ 388715 h 488348"/>
                    <a:gd name="connsiteX6" fmla="*/ 157222 w 157222"/>
                    <a:gd name="connsiteY6" fmla="*/ 11811 h 488348"/>
                    <a:gd name="connsiteX7" fmla="*/ 125028 w 157222"/>
                    <a:gd name="connsiteY7" fmla="*/ 0 h 4883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7222" h="488348">
                      <a:moveTo>
                        <a:pt x="125028" y="0"/>
                      </a:moveTo>
                      <a:cubicBezTo>
                        <a:pt x="68735" y="137827"/>
                        <a:pt x="10251" y="298894"/>
                        <a:pt x="536" y="447484"/>
                      </a:cubicBezTo>
                      <a:cubicBezTo>
                        <a:pt x="-226" y="459200"/>
                        <a:pt x="-702" y="471297"/>
                        <a:pt x="2917" y="482441"/>
                      </a:cubicBezTo>
                      <a:cubicBezTo>
                        <a:pt x="3679" y="484823"/>
                        <a:pt x="4917" y="487490"/>
                        <a:pt x="7394" y="488156"/>
                      </a:cubicBezTo>
                      <a:cubicBezTo>
                        <a:pt x="10537" y="489109"/>
                        <a:pt x="13395" y="486346"/>
                        <a:pt x="15395" y="483775"/>
                      </a:cubicBezTo>
                      <a:cubicBezTo>
                        <a:pt x="37112" y="456057"/>
                        <a:pt x="48637" y="422053"/>
                        <a:pt x="59781" y="388715"/>
                      </a:cubicBezTo>
                      <a:cubicBezTo>
                        <a:pt x="101025" y="265367"/>
                        <a:pt x="142268" y="140970"/>
                        <a:pt x="157222" y="11811"/>
                      </a:cubicBezTo>
                      <a:lnTo>
                        <a:pt x="125028" y="0"/>
                      </a:lnTo>
                      <a:close/>
                    </a:path>
                  </a:pathLst>
                </a:custGeom>
                <a:solidFill>
                  <a:srgbClr val="79628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45" name="Freeform: Shape 144">
                  <a:extLst>
                    <a:ext uri="{FF2B5EF4-FFF2-40B4-BE49-F238E27FC236}">
                      <a16:creationId xmlns:a16="http://schemas.microsoft.com/office/drawing/2014/main" id="{A2358675-6BE9-4C67-B4BE-42BFBE845989}"/>
                    </a:ext>
                  </a:extLst>
                </p:cNvPr>
                <p:cNvSpPr/>
                <p:nvPr/>
              </p:nvSpPr>
              <p:spPr>
                <a:xfrm>
                  <a:off x="6453519" y="2307554"/>
                  <a:ext cx="86062" cy="109113"/>
                </a:xfrm>
                <a:custGeom>
                  <a:avLst/>
                  <a:gdLst>
                    <a:gd name="connsiteX0" fmla="*/ 81869 w 86062"/>
                    <a:gd name="connsiteY0" fmla="*/ 74171 h 109113"/>
                    <a:gd name="connsiteX1" fmla="*/ 86060 w 86062"/>
                    <a:gd name="connsiteY1" fmla="*/ 41024 h 109113"/>
                    <a:gd name="connsiteX2" fmla="*/ 76916 w 86062"/>
                    <a:gd name="connsiteY2" fmla="*/ 11401 h 109113"/>
                    <a:gd name="connsiteX3" fmla="*/ 55770 w 86062"/>
                    <a:gd name="connsiteY3" fmla="*/ 638 h 109113"/>
                    <a:gd name="connsiteX4" fmla="*/ 39482 w 86062"/>
                    <a:gd name="connsiteY4" fmla="*/ 1876 h 109113"/>
                    <a:gd name="connsiteX5" fmla="*/ 16241 w 86062"/>
                    <a:gd name="connsiteY5" fmla="*/ 25022 h 109113"/>
                    <a:gd name="connsiteX6" fmla="*/ 5288 w 86062"/>
                    <a:gd name="connsiteY6" fmla="*/ 48263 h 109113"/>
                    <a:gd name="connsiteX7" fmla="*/ 30053 w 86062"/>
                    <a:gd name="connsiteY7" fmla="*/ 106366 h 109113"/>
                    <a:gd name="connsiteX8" fmla="*/ 81869 w 86062"/>
                    <a:gd name="connsiteY8" fmla="*/ 74171 h 1091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6062" h="109113">
                      <a:moveTo>
                        <a:pt x="81869" y="74171"/>
                      </a:moveTo>
                      <a:cubicBezTo>
                        <a:pt x="84155" y="63313"/>
                        <a:pt x="86155" y="52168"/>
                        <a:pt x="86060" y="41024"/>
                      </a:cubicBezTo>
                      <a:cubicBezTo>
                        <a:pt x="85964" y="30642"/>
                        <a:pt x="84155" y="19402"/>
                        <a:pt x="76916" y="11401"/>
                      </a:cubicBezTo>
                      <a:cubicBezTo>
                        <a:pt x="71486" y="5401"/>
                        <a:pt x="63485" y="2162"/>
                        <a:pt x="55770" y="638"/>
                      </a:cubicBezTo>
                      <a:cubicBezTo>
                        <a:pt x="50341" y="-505"/>
                        <a:pt x="44626" y="-124"/>
                        <a:pt x="39482" y="1876"/>
                      </a:cubicBezTo>
                      <a:cubicBezTo>
                        <a:pt x="29005" y="5877"/>
                        <a:pt x="21671" y="15592"/>
                        <a:pt x="16241" y="25022"/>
                      </a:cubicBezTo>
                      <a:cubicBezTo>
                        <a:pt x="11955" y="32452"/>
                        <a:pt x="8526" y="40357"/>
                        <a:pt x="5288" y="48263"/>
                      </a:cubicBezTo>
                      <a:cubicBezTo>
                        <a:pt x="-7095" y="78457"/>
                        <a:pt x="2716" y="98746"/>
                        <a:pt x="30053" y="106366"/>
                      </a:cubicBezTo>
                      <a:cubicBezTo>
                        <a:pt x="55770" y="114462"/>
                        <a:pt x="75392" y="104937"/>
                        <a:pt x="81869" y="74171"/>
                      </a:cubicBezTo>
                      <a:close/>
                    </a:path>
                  </a:pathLst>
                </a:custGeom>
                <a:solidFill>
                  <a:srgbClr val="D4D7D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46" name="Freeform: Shape 145">
                  <a:extLst>
                    <a:ext uri="{FF2B5EF4-FFF2-40B4-BE49-F238E27FC236}">
                      <a16:creationId xmlns:a16="http://schemas.microsoft.com/office/drawing/2014/main" id="{DE663998-C3AA-4F8A-B966-7FCAAD8B8EB6}"/>
                    </a:ext>
                  </a:extLst>
                </p:cNvPr>
                <p:cNvSpPr/>
                <p:nvPr/>
              </p:nvSpPr>
              <p:spPr>
                <a:xfrm>
                  <a:off x="6465717" y="2314383"/>
                  <a:ext cx="49025" cy="68295"/>
                </a:xfrm>
                <a:custGeom>
                  <a:avLst/>
                  <a:gdLst>
                    <a:gd name="connsiteX0" fmla="*/ 18807 w 49025"/>
                    <a:gd name="connsiteY0" fmla="*/ 15050 h 68295"/>
                    <a:gd name="connsiteX1" fmla="*/ 43 w 49025"/>
                    <a:gd name="connsiteY1" fmla="*/ 61151 h 68295"/>
                    <a:gd name="connsiteX2" fmla="*/ 2424 w 49025"/>
                    <a:gd name="connsiteY2" fmla="*/ 67914 h 68295"/>
                    <a:gd name="connsiteX3" fmla="*/ 7853 w 49025"/>
                    <a:gd name="connsiteY3" fmla="*/ 66390 h 68295"/>
                    <a:gd name="connsiteX4" fmla="*/ 10330 w 49025"/>
                    <a:gd name="connsiteY4" fmla="*/ 60865 h 68295"/>
                    <a:gd name="connsiteX5" fmla="*/ 29666 w 49025"/>
                    <a:gd name="connsiteY5" fmla="*/ 22956 h 68295"/>
                    <a:gd name="connsiteX6" fmla="*/ 45477 w 49025"/>
                    <a:gd name="connsiteY6" fmla="*/ 11621 h 68295"/>
                    <a:gd name="connsiteX7" fmla="*/ 48335 w 49025"/>
                    <a:gd name="connsiteY7" fmla="*/ 9335 h 68295"/>
                    <a:gd name="connsiteX8" fmla="*/ 46144 w 49025"/>
                    <a:gd name="connsiteY8" fmla="*/ 2001 h 68295"/>
                    <a:gd name="connsiteX9" fmla="*/ 18807 w 49025"/>
                    <a:gd name="connsiteY9" fmla="*/ 15050 h 682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49025" h="68295">
                      <a:moveTo>
                        <a:pt x="18807" y="15050"/>
                      </a:moveTo>
                      <a:cubicBezTo>
                        <a:pt x="8996" y="28671"/>
                        <a:pt x="1091" y="44387"/>
                        <a:pt x="43" y="61151"/>
                      </a:cubicBezTo>
                      <a:cubicBezTo>
                        <a:pt x="-147" y="63723"/>
                        <a:pt x="233" y="66771"/>
                        <a:pt x="2424" y="67914"/>
                      </a:cubicBezTo>
                      <a:cubicBezTo>
                        <a:pt x="4234" y="68866"/>
                        <a:pt x="6520" y="67914"/>
                        <a:pt x="7853" y="66390"/>
                      </a:cubicBezTo>
                      <a:cubicBezTo>
                        <a:pt x="9187" y="64866"/>
                        <a:pt x="9758" y="62866"/>
                        <a:pt x="10330" y="60865"/>
                      </a:cubicBezTo>
                      <a:cubicBezTo>
                        <a:pt x="14426" y="47149"/>
                        <a:pt x="19379" y="32957"/>
                        <a:pt x="29666" y="22956"/>
                      </a:cubicBezTo>
                      <a:cubicBezTo>
                        <a:pt x="34333" y="18384"/>
                        <a:pt x="39857" y="14860"/>
                        <a:pt x="45477" y="11621"/>
                      </a:cubicBezTo>
                      <a:cubicBezTo>
                        <a:pt x="46525" y="11050"/>
                        <a:pt x="47668" y="10383"/>
                        <a:pt x="48335" y="9335"/>
                      </a:cubicBezTo>
                      <a:cubicBezTo>
                        <a:pt x="49954" y="6954"/>
                        <a:pt x="48525" y="3525"/>
                        <a:pt x="46144" y="2001"/>
                      </a:cubicBezTo>
                      <a:cubicBezTo>
                        <a:pt x="35476" y="-4762"/>
                        <a:pt x="24427" y="7144"/>
                        <a:pt x="18807" y="1505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147" name="Graphic 90">
                <a:extLst>
                  <a:ext uri="{FF2B5EF4-FFF2-40B4-BE49-F238E27FC236}">
                    <a16:creationId xmlns:a16="http://schemas.microsoft.com/office/drawing/2014/main" id="{34A25877-0D86-4D8D-A243-85A814F10295}"/>
                  </a:ext>
                </a:extLst>
              </p:cNvPr>
              <p:cNvGrpSpPr/>
              <p:nvPr/>
            </p:nvGrpSpPr>
            <p:grpSpPr>
              <a:xfrm>
                <a:off x="6344066" y="2219246"/>
                <a:ext cx="507076" cy="658734"/>
                <a:chOff x="6344066" y="2219246"/>
                <a:chExt cx="507076" cy="658734"/>
              </a:xfrm>
            </p:grpSpPr>
            <p:grpSp>
              <p:nvGrpSpPr>
                <p:cNvPr id="148" name="Graphic 90">
                  <a:extLst>
                    <a:ext uri="{FF2B5EF4-FFF2-40B4-BE49-F238E27FC236}">
                      <a16:creationId xmlns:a16="http://schemas.microsoft.com/office/drawing/2014/main" id="{34A25877-0D86-4D8D-A243-85A814F10295}"/>
                    </a:ext>
                  </a:extLst>
                </p:cNvPr>
                <p:cNvGrpSpPr/>
                <p:nvPr/>
              </p:nvGrpSpPr>
              <p:grpSpPr>
                <a:xfrm>
                  <a:off x="6692854" y="2219246"/>
                  <a:ext cx="158288" cy="171462"/>
                  <a:chOff x="6692854" y="2219246"/>
                  <a:chExt cx="158288" cy="171462"/>
                </a:xfrm>
              </p:grpSpPr>
              <p:sp>
                <p:nvSpPr>
                  <p:cNvPr id="149" name="Freeform: Shape 148">
                    <a:extLst>
                      <a:ext uri="{FF2B5EF4-FFF2-40B4-BE49-F238E27FC236}">
                        <a16:creationId xmlns:a16="http://schemas.microsoft.com/office/drawing/2014/main" id="{4A5A250A-A779-478A-9536-3831E20CF639}"/>
                      </a:ext>
                    </a:extLst>
                  </p:cNvPr>
                  <p:cNvSpPr/>
                  <p:nvPr/>
                </p:nvSpPr>
                <p:spPr>
                  <a:xfrm>
                    <a:off x="6692854" y="2219246"/>
                    <a:ext cx="158288" cy="171462"/>
                  </a:xfrm>
                  <a:custGeom>
                    <a:avLst/>
                    <a:gdLst>
                      <a:gd name="connsiteX0" fmla="*/ 158287 w 158288"/>
                      <a:gd name="connsiteY0" fmla="*/ 87708 h 171462"/>
                      <a:gd name="connsiteX1" fmla="*/ 150001 w 158288"/>
                      <a:gd name="connsiteY1" fmla="*/ 73230 h 171462"/>
                      <a:gd name="connsiteX2" fmla="*/ 42273 w 158288"/>
                      <a:gd name="connsiteY2" fmla="*/ 3126 h 171462"/>
                      <a:gd name="connsiteX3" fmla="*/ 25033 w 158288"/>
                      <a:gd name="connsiteY3" fmla="*/ 745 h 171462"/>
                      <a:gd name="connsiteX4" fmla="*/ 11221 w 158288"/>
                      <a:gd name="connsiteY4" fmla="*/ 19414 h 171462"/>
                      <a:gd name="connsiteX5" fmla="*/ 7411 w 158288"/>
                      <a:gd name="connsiteY5" fmla="*/ 152764 h 171462"/>
                      <a:gd name="connsiteX6" fmla="*/ 4554 w 158288"/>
                      <a:gd name="connsiteY6" fmla="*/ 151240 h 171462"/>
                      <a:gd name="connsiteX7" fmla="*/ 43797 w 158288"/>
                      <a:gd name="connsiteY7" fmla="*/ 171433 h 171462"/>
                      <a:gd name="connsiteX8" fmla="*/ 68371 w 158288"/>
                      <a:gd name="connsiteY8" fmla="*/ 162194 h 171462"/>
                      <a:gd name="connsiteX9" fmla="*/ 149429 w 158288"/>
                      <a:gd name="connsiteY9" fmla="*/ 102091 h 171462"/>
                      <a:gd name="connsiteX10" fmla="*/ 158287 w 158288"/>
                      <a:gd name="connsiteY10" fmla="*/ 87708 h 1714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58288" h="171462">
                        <a:moveTo>
                          <a:pt x="158287" y="87708"/>
                        </a:moveTo>
                        <a:cubicBezTo>
                          <a:pt x="158383" y="81993"/>
                          <a:pt x="154096" y="77231"/>
                          <a:pt x="150001" y="73230"/>
                        </a:cubicBezTo>
                        <a:cubicBezTo>
                          <a:pt x="119235" y="43036"/>
                          <a:pt x="82373" y="19033"/>
                          <a:pt x="42273" y="3126"/>
                        </a:cubicBezTo>
                        <a:cubicBezTo>
                          <a:pt x="36748" y="936"/>
                          <a:pt x="30652" y="-1160"/>
                          <a:pt x="25033" y="745"/>
                        </a:cubicBezTo>
                        <a:cubicBezTo>
                          <a:pt x="17413" y="3222"/>
                          <a:pt x="13603" y="11699"/>
                          <a:pt x="11221" y="19414"/>
                        </a:cubicBezTo>
                        <a:cubicBezTo>
                          <a:pt x="-2304" y="62372"/>
                          <a:pt x="-3638" y="109044"/>
                          <a:pt x="7411" y="152764"/>
                        </a:cubicBezTo>
                        <a:lnTo>
                          <a:pt x="4554" y="151240"/>
                        </a:lnTo>
                        <a:cubicBezTo>
                          <a:pt x="15793" y="161337"/>
                          <a:pt x="28747" y="172100"/>
                          <a:pt x="43797" y="171433"/>
                        </a:cubicBezTo>
                        <a:cubicBezTo>
                          <a:pt x="52655" y="171052"/>
                          <a:pt x="60751" y="166671"/>
                          <a:pt x="68371" y="162194"/>
                        </a:cubicBezTo>
                        <a:cubicBezTo>
                          <a:pt x="97423" y="145144"/>
                          <a:pt x="124664" y="125046"/>
                          <a:pt x="149429" y="102091"/>
                        </a:cubicBezTo>
                        <a:cubicBezTo>
                          <a:pt x="153715" y="98091"/>
                          <a:pt x="158192" y="93423"/>
                          <a:pt x="158287" y="87708"/>
                        </a:cubicBezTo>
                        <a:close/>
                      </a:path>
                    </a:pathLst>
                  </a:custGeom>
                  <a:solidFill>
                    <a:srgbClr val="EF7B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grpSp>
                <p:nvGrpSpPr>
                  <p:cNvPr id="150" name="Graphic 90">
                    <a:extLst>
                      <a:ext uri="{FF2B5EF4-FFF2-40B4-BE49-F238E27FC236}">
                        <a16:creationId xmlns:a16="http://schemas.microsoft.com/office/drawing/2014/main" id="{34A25877-0D86-4D8D-A243-85A814F10295}"/>
                      </a:ext>
                    </a:extLst>
                  </p:cNvPr>
                  <p:cNvGrpSpPr/>
                  <p:nvPr/>
                </p:nvGrpSpPr>
                <p:grpSpPr>
                  <a:xfrm>
                    <a:off x="6700932" y="2221705"/>
                    <a:ext cx="141351" cy="167925"/>
                    <a:chOff x="6700932" y="2221705"/>
                    <a:chExt cx="141351" cy="167925"/>
                  </a:xfrm>
                  <a:solidFill>
                    <a:srgbClr val="B7BDC3"/>
                  </a:solidFill>
                </p:grpSpPr>
                <p:sp>
                  <p:nvSpPr>
                    <p:cNvPr id="151" name="Freeform: Shape 150">
                      <a:extLst>
                        <a:ext uri="{FF2B5EF4-FFF2-40B4-BE49-F238E27FC236}">
                          <a16:creationId xmlns:a16="http://schemas.microsoft.com/office/drawing/2014/main" id="{0D5C6159-2AEE-4E55-83F2-CE238B1181F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700932" y="2221705"/>
                      <a:ext cx="35052" cy="153352"/>
                    </a:xfrm>
                    <a:custGeom>
                      <a:avLst/>
                      <a:gdLst>
                        <a:gd name="connsiteX0" fmla="*/ 35052 w 35052"/>
                        <a:gd name="connsiteY0" fmla="*/ 953 h 153352"/>
                        <a:gd name="connsiteX1" fmla="*/ 34290 w 35052"/>
                        <a:gd name="connsiteY1" fmla="*/ 667 h 153352"/>
                        <a:gd name="connsiteX2" fmla="*/ 32480 w 35052"/>
                        <a:gd name="connsiteY2" fmla="*/ 0 h 153352"/>
                        <a:gd name="connsiteX3" fmla="*/ 0 w 35052"/>
                        <a:gd name="connsiteY3" fmla="*/ 151733 h 153352"/>
                        <a:gd name="connsiteX4" fmla="*/ 1905 w 35052"/>
                        <a:gd name="connsiteY4" fmla="*/ 153353 h 153352"/>
                        <a:gd name="connsiteX5" fmla="*/ 35052 w 35052"/>
                        <a:gd name="connsiteY5" fmla="*/ 953 h 15335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5052" h="153352">
                          <a:moveTo>
                            <a:pt x="35052" y="953"/>
                          </a:moveTo>
                          <a:cubicBezTo>
                            <a:pt x="34766" y="857"/>
                            <a:pt x="34576" y="762"/>
                            <a:pt x="34290" y="667"/>
                          </a:cubicBezTo>
                          <a:cubicBezTo>
                            <a:pt x="33719" y="476"/>
                            <a:pt x="33052" y="191"/>
                            <a:pt x="32480" y="0"/>
                          </a:cubicBezTo>
                          <a:cubicBezTo>
                            <a:pt x="13907" y="48101"/>
                            <a:pt x="4096" y="100394"/>
                            <a:pt x="0" y="151733"/>
                          </a:cubicBezTo>
                          <a:cubicBezTo>
                            <a:pt x="572" y="152305"/>
                            <a:pt x="1238" y="152781"/>
                            <a:pt x="1905" y="153353"/>
                          </a:cubicBezTo>
                          <a:cubicBezTo>
                            <a:pt x="11144" y="101537"/>
                            <a:pt x="17145" y="50482"/>
                            <a:pt x="35052" y="953"/>
                          </a:cubicBezTo>
                          <a:close/>
                        </a:path>
                      </a:pathLst>
                    </a:custGeom>
                    <a:solidFill>
                      <a:srgbClr val="B7BDC3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52" name="Freeform: Shape 151">
                      <a:extLst>
                        <a:ext uri="{FF2B5EF4-FFF2-40B4-BE49-F238E27FC236}">
                          <a16:creationId xmlns:a16="http://schemas.microsoft.com/office/drawing/2014/main" id="{28BE5300-92B2-4FA2-915A-E8FAE956BE2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711791" y="2240660"/>
                      <a:ext cx="64103" cy="142398"/>
                    </a:xfrm>
                    <a:custGeom>
                      <a:avLst/>
                      <a:gdLst>
                        <a:gd name="connsiteX0" fmla="*/ 64103 w 64103"/>
                        <a:gd name="connsiteY0" fmla="*/ 1238 h 142398"/>
                        <a:gd name="connsiteX1" fmla="*/ 61817 w 64103"/>
                        <a:gd name="connsiteY1" fmla="*/ 0 h 142398"/>
                        <a:gd name="connsiteX2" fmla="*/ 0 w 64103"/>
                        <a:gd name="connsiteY2" fmla="*/ 141351 h 142398"/>
                        <a:gd name="connsiteX3" fmla="*/ 1715 w 64103"/>
                        <a:gd name="connsiteY3" fmla="*/ 142399 h 142398"/>
                        <a:gd name="connsiteX4" fmla="*/ 64103 w 64103"/>
                        <a:gd name="connsiteY4" fmla="*/ 1238 h 14239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64103" h="142398">
                          <a:moveTo>
                            <a:pt x="64103" y="1238"/>
                          </a:moveTo>
                          <a:cubicBezTo>
                            <a:pt x="63341" y="857"/>
                            <a:pt x="62579" y="381"/>
                            <a:pt x="61817" y="0"/>
                          </a:cubicBezTo>
                          <a:cubicBezTo>
                            <a:pt x="39719" y="46292"/>
                            <a:pt x="12478" y="91440"/>
                            <a:pt x="0" y="141351"/>
                          </a:cubicBezTo>
                          <a:cubicBezTo>
                            <a:pt x="572" y="141732"/>
                            <a:pt x="1143" y="142113"/>
                            <a:pt x="1715" y="142399"/>
                          </a:cubicBezTo>
                          <a:cubicBezTo>
                            <a:pt x="14764" y="91916"/>
                            <a:pt x="45529" y="49435"/>
                            <a:pt x="64103" y="1238"/>
                          </a:cubicBezTo>
                          <a:close/>
                        </a:path>
                      </a:pathLst>
                    </a:custGeom>
                    <a:solidFill>
                      <a:srgbClr val="B7BDC3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53" name="Freeform: Shape 152">
                      <a:extLst>
                        <a:ext uri="{FF2B5EF4-FFF2-40B4-BE49-F238E27FC236}">
                          <a16:creationId xmlns:a16="http://schemas.microsoft.com/office/drawing/2014/main" id="{98D532AC-C07B-4DB7-9A87-2A0B7917445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742937" y="2258186"/>
                      <a:ext cx="62389" cy="96629"/>
                    </a:xfrm>
                    <a:custGeom>
                      <a:avLst/>
                      <a:gdLst>
                        <a:gd name="connsiteX0" fmla="*/ 953 w 62389"/>
                        <a:gd name="connsiteY0" fmla="*/ 96393 h 96629"/>
                        <a:gd name="connsiteX1" fmla="*/ 62389 w 62389"/>
                        <a:gd name="connsiteY1" fmla="*/ 2572 h 96629"/>
                        <a:gd name="connsiteX2" fmla="*/ 58674 w 62389"/>
                        <a:gd name="connsiteY2" fmla="*/ 0 h 96629"/>
                        <a:gd name="connsiteX3" fmla="*/ 95 w 62389"/>
                        <a:gd name="connsiteY3" fmla="*/ 95821 h 96629"/>
                        <a:gd name="connsiteX4" fmla="*/ 953 w 62389"/>
                        <a:gd name="connsiteY4" fmla="*/ 96393 h 9662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62389" h="96629">
                          <a:moveTo>
                            <a:pt x="953" y="96393"/>
                          </a:moveTo>
                          <a:cubicBezTo>
                            <a:pt x="22098" y="66866"/>
                            <a:pt x="45815" y="35719"/>
                            <a:pt x="62389" y="2572"/>
                          </a:cubicBezTo>
                          <a:cubicBezTo>
                            <a:pt x="61151" y="1715"/>
                            <a:pt x="59913" y="857"/>
                            <a:pt x="58674" y="0"/>
                          </a:cubicBezTo>
                          <a:cubicBezTo>
                            <a:pt x="39053" y="31814"/>
                            <a:pt x="21336" y="64865"/>
                            <a:pt x="95" y="95821"/>
                          </a:cubicBezTo>
                          <a:cubicBezTo>
                            <a:pt x="-286" y="96393"/>
                            <a:pt x="572" y="96965"/>
                            <a:pt x="953" y="96393"/>
                          </a:cubicBezTo>
                          <a:close/>
                        </a:path>
                      </a:pathLst>
                    </a:custGeom>
                    <a:solidFill>
                      <a:srgbClr val="B7BDC3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54" name="Freeform: Shape 153">
                      <a:extLst>
                        <a:ext uri="{FF2B5EF4-FFF2-40B4-BE49-F238E27FC236}">
                          <a16:creationId xmlns:a16="http://schemas.microsoft.com/office/drawing/2014/main" id="{ADF81239-2DE4-498F-BA85-73B9B84FD92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725030" y="2289047"/>
                      <a:ext cx="117252" cy="100584"/>
                    </a:xfrm>
                    <a:custGeom>
                      <a:avLst/>
                      <a:gdLst>
                        <a:gd name="connsiteX0" fmla="*/ 82296 w 117252"/>
                        <a:gd name="connsiteY0" fmla="*/ 34481 h 100584"/>
                        <a:gd name="connsiteX1" fmla="*/ 117253 w 117252"/>
                        <a:gd name="connsiteY1" fmla="*/ 2858 h 100584"/>
                        <a:gd name="connsiteX2" fmla="*/ 114205 w 117252"/>
                        <a:gd name="connsiteY2" fmla="*/ 0 h 100584"/>
                        <a:gd name="connsiteX3" fmla="*/ 56293 w 117252"/>
                        <a:gd name="connsiteY3" fmla="*/ 53531 h 100584"/>
                        <a:gd name="connsiteX4" fmla="*/ 0 w 117252"/>
                        <a:gd name="connsiteY4" fmla="*/ 99822 h 100584"/>
                        <a:gd name="connsiteX5" fmla="*/ 2953 w 117252"/>
                        <a:gd name="connsiteY5" fmla="*/ 100584 h 100584"/>
                        <a:gd name="connsiteX6" fmla="*/ 82296 w 117252"/>
                        <a:gd name="connsiteY6" fmla="*/ 34481 h 10058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117252" h="100584">
                          <a:moveTo>
                            <a:pt x="82296" y="34481"/>
                          </a:moveTo>
                          <a:cubicBezTo>
                            <a:pt x="93155" y="25051"/>
                            <a:pt x="107918" y="15240"/>
                            <a:pt x="117253" y="2858"/>
                          </a:cubicBezTo>
                          <a:cubicBezTo>
                            <a:pt x="116205" y="1905"/>
                            <a:pt x="115157" y="953"/>
                            <a:pt x="114205" y="0"/>
                          </a:cubicBezTo>
                          <a:cubicBezTo>
                            <a:pt x="99536" y="21241"/>
                            <a:pt x="72866" y="39433"/>
                            <a:pt x="56293" y="53531"/>
                          </a:cubicBezTo>
                          <a:cubicBezTo>
                            <a:pt x="37814" y="69342"/>
                            <a:pt x="18764" y="84392"/>
                            <a:pt x="0" y="99822"/>
                          </a:cubicBezTo>
                          <a:cubicBezTo>
                            <a:pt x="953" y="100108"/>
                            <a:pt x="1905" y="100394"/>
                            <a:pt x="2953" y="100584"/>
                          </a:cubicBezTo>
                          <a:cubicBezTo>
                            <a:pt x="30290" y="79534"/>
                            <a:pt x="56293" y="56959"/>
                            <a:pt x="82296" y="34481"/>
                          </a:cubicBezTo>
                          <a:close/>
                        </a:path>
                      </a:pathLst>
                    </a:custGeom>
                    <a:solidFill>
                      <a:srgbClr val="B7BDC3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</p:grpSp>
            <p:sp>
              <p:nvSpPr>
                <p:cNvPr id="155" name="Freeform: Shape 154">
                  <a:extLst>
                    <a:ext uri="{FF2B5EF4-FFF2-40B4-BE49-F238E27FC236}">
                      <a16:creationId xmlns:a16="http://schemas.microsoft.com/office/drawing/2014/main" id="{DF8ECC81-E045-44E3-B7E4-3058B9955260}"/>
                    </a:ext>
                  </a:extLst>
                </p:cNvPr>
                <p:cNvSpPr/>
                <p:nvPr/>
              </p:nvSpPr>
              <p:spPr>
                <a:xfrm>
                  <a:off x="6404853" y="2438399"/>
                  <a:ext cx="274648" cy="439580"/>
                </a:xfrm>
                <a:custGeom>
                  <a:avLst/>
                  <a:gdLst>
                    <a:gd name="connsiteX0" fmla="*/ 246740 w 274648"/>
                    <a:gd name="connsiteY0" fmla="*/ 0 h 439580"/>
                    <a:gd name="connsiteX1" fmla="*/ 7091 w 274648"/>
                    <a:gd name="connsiteY1" fmla="*/ 397955 h 439580"/>
                    <a:gd name="connsiteX2" fmla="*/ 42 w 274648"/>
                    <a:gd name="connsiteY2" fmla="*/ 432244 h 439580"/>
                    <a:gd name="connsiteX3" fmla="*/ 2805 w 274648"/>
                    <a:gd name="connsiteY3" fmla="*/ 438912 h 439580"/>
                    <a:gd name="connsiteX4" fmla="*/ 11758 w 274648"/>
                    <a:gd name="connsiteY4" fmla="*/ 436817 h 439580"/>
                    <a:gd name="connsiteX5" fmla="*/ 79957 w 274648"/>
                    <a:gd name="connsiteY5" fmla="*/ 357092 h 439580"/>
                    <a:gd name="connsiteX6" fmla="*/ 274648 w 274648"/>
                    <a:gd name="connsiteY6" fmla="*/ 19907 h 439580"/>
                    <a:gd name="connsiteX7" fmla="*/ 246740 w 274648"/>
                    <a:gd name="connsiteY7" fmla="*/ 0 h 4395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74648" h="439580">
                      <a:moveTo>
                        <a:pt x="246740" y="0"/>
                      </a:moveTo>
                      <a:cubicBezTo>
                        <a:pt x="155586" y="117729"/>
                        <a:pt x="56240" y="257365"/>
                        <a:pt x="7091" y="397955"/>
                      </a:cubicBezTo>
                      <a:cubicBezTo>
                        <a:pt x="3186" y="409004"/>
                        <a:pt x="-434" y="420529"/>
                        <a:pt x="42" y="432244"/>
                      </a:cubicBezTo>
                      <a:cubicBezTo>
                        <a:pt x="138" y="434721"/>
                        <a:pt x="614" y="437579"/>
                        <a:pt x="2805" y="438912"/>
                      </a:cubicBezTo>
                      <a:cubicBezTo>
                        <a:pt x="5567" y="440627"/>
                        <a:pt x="9091" y="438721"/>
                        <a:pt x="11758" y="436817"/>
                      </a:cubicBezTo>
                      <a:cubicBezTo>
                        <a:pt x="40047" y="415957"/>
                        <a:pt x="60336" y="386239"/>
                        <a:pt x="79957" y="357092"/>
                      </a:cubicBezTo>
                      <a:cubicBezTo>
                        <a:pt x="152728" y="249269"/>
                        <a:pt x="225690" y="140399"/>
                        <a:pt x="274648" y="19907"/>
                      </a:cubicBezTo>
                      <a:lnTo>
                        <a:pt x="246740" y="0"/>
                      </a:lnTo>
                      <a:close/>
                    </a:path>
                  </a:pathLst>
                </a:custGeom>
                <a:solidFill>
                  <a:srgbClr val="79628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56" name="Freeform: Shape 155">
                  <a:extLst>
                    <a:ext uri="{FF2B5EF4-FFF2-40B4-BE49-F238E27FC236}">
                      <a16:creationId xmlns:a16="http://schemas.microsoft.com/office/drawing/2014/main" id="{CBDBEC57-0056-4C9E-B964-DFB578966F7A}"/>
                    </a:ext>
                  </a:extLst>
                </p:cNvPr>
                <p:cNvSpPr/>
                <p:nvPr/>
              </p:nvSpPr>
              <p:spPr>
                <a:xfrm>
                  <a:off x="6637189" y="2369814"/>
                  <a:ext cx="94902" cy="106683"/>
                </a:xfrm>
                <a:custGeom>
                  <a:avLst/>
                  <a:gdLst>
                    <a:gd name="connsiteX0" fmla="*/ 79650 w 94902"/>
                    <a:gd name="connsiteY0" fmla="*/ 81158 h 106683"/>
                    <a:gd name="connsiteX1" fmla="*/ 92508 w 94902"/>
                    <a:gd name="connsiteY1" fmla="*/ 50297 h 106683"/>
                    <a:gd name="connsiteX2" fmla="*/ 91651 w 94902"/>
                    <a:gd name="connsiteY2" fmla="*/ 19341 h 106683"/>
                    <a:gd name="connsiteX3" fmla="*/ 74125 w 94902"/>
                    <a:gd name="connsiteY3" fmla="*/ 3339 h 106683"/>
                    <a:gd name="connsiteX4" fmla="*/ 58123 w 94902"/>
                    <a:gd name="connsiteY4" fmla="*/ 101 h 106683"/>
                    <a:gd name="connsiteX5" fmla="*/ 29548 w 94902"/>
                    <a:gd name="connsiteY5" fmla="*/ 16198 h 106683"/>
                    <a:gd name="connsiteX6" fmla="*/ 12784 w 94902"/>
                    <a:gd name="connsiteY6" fmla="*/ 35724 h 106683"/>
                    <a:gd name="connsiteX7" fmla="*/ 21071 w 94902"/>
                    <a:gd name="connsiteY7" fmla="*/ 98303 h 106683"/>
                    <a:gd name="connsiteX8" fmla="*/ 79650 w 94902"/>
                    <a:gd name="connsiteY8" fmla="*/ 81158 h 1066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4902" h="106683">
                      <a:moveTo>
                        <a:pt x="79650" y="81158"/>
                      </a:moveTo>
                      <a:cubicBezTo>
                        <a:pt x="84793" y="71252"/>
                        <a:pt x="89651" y="61156"/>
                        <a:pt x="92508" y="50297"/>
                      </a:cubicBezTo>
                      <a:cubicBezTo>
                        <a:pt x="95271" y="40296"/>
                        <a:pt x="96414" y="28961"/>
                        <a:pt x="91651" y="19341"/>
                      </a:cubicBezTo>
                      <a:cubicBezTo>
                        <a:pt x="88032" y="12197"/>
                        <a:pt x="81174" y="6863"/>
                        <a:pt x="74125" y="3339"/>
                      </a:cubicBezTo>
                      <a:cubicBezTo>
                        <a:pt x="69172" y="863"/>
                        <a:pt x="63648" y="-376"/>
                        <a:pt x="58123" y="101"/>
                      </a:cubicBezTo>
                      <a:cubicBezTo>
                        <a:pt x="46884" y="1148"/>
                        <a:pt x="37359" y="8483"/>
                        <a:pt x="29548" y="16198"/>
                      </a:cubicBezTo>
                      <a:cubicBezTo>
                        <a:pt x="23452" y="22199"/>
                        <a:pt x="18023" y="28866"/>
                        <a:pt x="12784" y="35724"/>
                      </a:cubicBezTo>
                      <a:cubicBezTo>
                        <a:pt x="-7218" y="61537"/>
                        <a:pt x="-3218" y="83635"/>
                        <a:pt x="21071" y="98303"/>
                      </a:cubicBezTo>
                      <a:cubicBezTo>
                        <a:pt x="43740" y="112972"/>
                        <a:pt x="65172" y="109067"/>
                        <a:pt x="79650" y="81158"/>
                      </a:cubicBezTo>
                      <a:close/>
                    </a:path>
                  </a:pathLst>
                </a:custGeom>
                <a:solidFill>
                  <a:srgbClr val="D4D7D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57" name="Freeform: Shape 156">
                  <a:extLst>
                    <a:ext uri="{FF2B5EF4-FFF2-40B4-BE49-F238E27FC236}">
                      <a16:creationId xmlns:a16="http://schemas.microsoft.com/office/drawing/2014/main" id="{44951327-09E6-434C-842B-EFA6649D872A}"/>
                    </a:ext>
                  </a:extLst>
                </p:cNvPr>
                <p:cNvSpPr/>
                <p:nvPr/>
              </p:nvSpPr>
              <p:spPr>
                <a:xfrm>
                  <a:off x="6650652" y="2377624"/>
                  <a:ext cx="62684" cy="56847"/>
                </a:xfrm>
                <a:custGeom>
                  <a:avLst/>
                  <a:gdLst>
                    <a:gd name="connsiteX0" fmla="*/ 31135 w 62684"/>
                    <a:gd name="connsiteY0" fmla="*/ 9340 h 56847"/>
                    <a:gd name="connsiteX1" fmla="*/ 750 w 62684"/>
                    <a:gd name="connsiteY1" fmla="*/ 48773 h 56847"/>
                    <a:gd name="connsiteX2" fmla="*/ 1322 w 62684"/>
                    <a:gd name="connsiteY2" fmla="*/ 55917 h 56847"/>
                    <a:gd name="connsiteX3" fmla="*/ 6942 w 62684"/>
                    <a:gd name="connsiteY3" fmla="*/ 55917 h 56847"/>
                    <a:gd name="connsiteX4" fmla="*/ 10847 w 62684"/>
                    <a:gd name="connsiteY4" fmla="*/ 51250 h 56847"/>
                    <a:gd name="connsiteX5" fmla="*/ 39612 w 62684"/>
                    <a:gd name="connsiteY5" fmla="*/ 19913 h 56847"/>
                    <a:gd name="connsiteX6" fmla="*/ 57900 w 62684"/>
                    <a:gd name="connsiteY6" fmla="*/ 13245 h 56847"/>
                    <a:gd name="connsiteX7" fmla="*/ 61234 w 62684"/>
                    <a:gd name="connsiteY7" fmla="*/ 11816 h 56847"/>
                    <a:gd name="connsiteX8" fmla="*/ 61044 w 62684"/>
                    <a:gd name="connsiteY8" fmla="*/ 4196 h 56847"/>
                    <a:gd name="connsiteX9" fmla="*/ 31135 w 62684"/>
                    <a:gd name="connsiteY9" fmla="*/ 9340 h 568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62684" h="56847">
                      <a:moveTo>
                        <a:pt x="31135" y="9340"/>
                      </a:moveTo>
                      <a:cubicBezTo>
                        <a:pt x="17991" y="19913"/>
                        <a:pt x="6180" y="32867"/>
                        <a:pt x="750" y="48773"/>
                      </a:cubicBezTo>
                      <a:cubicBezTo>
                        <a:pt x="-107" y="51155"/>
                        <a:pt x="-583" y="54203"/>
                        <a:pt x="1322" y="55917"/>
                      </a:cubicBezTo>
                      <a:cubicBezTo>
                        <a:pt x="2846" y="57251"/>
                        <a:pt x="5322" y="57060"/>
                        <a:pt x="6942" y="55917"/>
                      </a:cubicBezTo>
                      <a:cubicBezTo>
                        <a:pt x="8656" y="54774"/>
                        <a:pt x="9799" y="53060"/>
                        <a:pt x="10847" y="51250"/>
                      </a:cubicBezTo>
                      <a:cubicBezTo>
                        <a:pt x="18467" y="39058"/>
                        <a:pt x="27039" y="26771"/>
                        <a:pt x="39612" y="19913"/>
                      </a:cubicBezTo>
                      <a:cubicBezTo>
                        <a:pt x="45327" y="16769"/>
                        <a:pt x="51614" y="14864"/>
                        <a:pt x="57900" y="13245"/>
                      </a:cubicBezTo>
                      <a:cubicBezTo>
                        <a:pt x="59043" y="12959"/>
                        <a:pt x="60282" y="12578"/>
                        <a:pt x="61234" y="11816"/>
                      </a:cubicBezTo>
                      <a:cubicBezTo>
                        <a:pt x="63425" y="10007"/>
                        <a:pt x="62949" y="6292"/>
                        <a:pt x="61044" y="4196"/>
                      </a:cubicBezTo>
                      <a:cubicBezTo>
                        <a:pt x="52471" y="-5233"/>
                        <a:pt x="38660" y="3339"/>
                        <a:pt x="31135" y="934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58" name="Freeform: Shape 157">
                  <a:extLst>
                    <a:ext uri="{FF2B5EF4-FFF2-40B4-BE49-F238E27FC236}">
                      <a16:creationId xmlns:a16="http://schemas.microsoft.com/office/drawing/2014/main" id="{08BD3905-18C9-462E-9EC9-C6EF3FA840E8}"/>
                    </a:ext>
                  </a:extLst>
                </p:cNvPr>
                <p:cNvSpPr/>
                <p:nvPr/>
              </p:nvSpPr>
              <p:spPr>
                <a:xfrm>
                  <a:off x="6344066" y="2493490"/>
                  <a:ext cx="140743" cy="381822"/>
                </a:xfrm>
                <a:custGeom>
                  <a:avLst/>
                  <a:gdLst>
                    <a:gd name="connsiteX0" fmla="*/ 125123 w 140743"/>
                    <a:gd name="connsiteY0" fmla="*/ 2440 h 381822"/>
                    <a:gd name="connsiteX1" fmla="*/ 83213 w 140743"/>
                    <a:gd name="connsiteY1" fmla="*/ 821 h 381822"/>
                    <a:gd name="connsiteX2" fmla="*/ 536 w 140743"/>
                    <a:gd name="connsiteY2" fmla="*/ 340959 h 381822"/>
                    <a:gd name="connsiteX3" fmla="*/ 2917 w 140743"/>
                    <a:gd name="connsiteY3" fmla="*/ 375915 h 381822"/>
                    <a:gd name="connsiteX4" fmla="*/ 7394 w 140743"/>
                    <a:gd name="connsiteY4" fmla="*/ 381630 h 381822"/>
                    <a:gd name="connsiteX5" fmla="*/ 15395 w 140743"/>
                    <a:gd name="connsiteY5" fmla="*/ 377249 h 381822"/>
                    <a:gd name="connsiteX6" fmla="*/ 59781 w 140743"/>
                    <a:gd name="connsiteY6" fmla="*/ 282189 h 381822"/>
                    <a:gd name="connsiteX7" fmla="*/ 140744 w 140743"/>
                    <a:gd name="connsiteY7" fmla="*/ 4631 h 381822"/>
                    <a:gd name="connsiteX8" fmla="*/ 125123 w 140743"/>
                    <a:gd name="connsiteY8" fmla="*/ 2440 h 3818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40743" h="381822">
                      <a:moveTo>
                        <a:pt x="125123" y="2440"/>
                      </a:moveTo>
                      <a:cubicBezTo>
                        <a:pt x="113121" y="916"/>
                        <a:pt x="97405" y="-1179"/>
                        <a:pt x="83213" y="821"/>
                      </a:cubicBezTo>
                      <a:cubicBezTo>
                        <a:pt x="42541" y="111216"/>
                        <a:pt x="7870" y="229611"/>
                        <a:pt x="536" y="340959"/>
                      </a:cubicBezTo>
                      <a:cubicBezTo>
                        <a:pt x="-226" y="352674"/>
                        <a:pt x="-702" y="364771"/>
                        <a:pt x="2917" y="375915"/>
                      </a:cubicBezTo>
                      <a:cubicBezTo>
                        <a:pt x="3679" y="378297"/>
                        <a:pt x="4917" y="380964"/>
                        <a:pt x="7394" y="381630"/>
                      </a:cubicBezTo>
                      <a:cubicBezTo>
                        <a:pt x="10537" y="382583"/>
                        <a:pt x="13395" y="379821"/>
                        <a:pt x="15395" y="377249"/>
                      </a:cubicBezTo>
                      <a:cubicBezTo>
                        <a:pt x="37112" y="349531"/>
                        <a:pt x="48637" y="315527"/>
                        <a:pt x="59781" y="282189"/>
                      </a:cubicBezTo>
                      <a:cubicBezTo>
                        <a:pt x="90357" y="190845"/>
                        <a:pt x="120932" y="98738"/>
                        <a:pt x="140744" y="4631"/>
                      </a:cubicBezTo>
                      <a:cubicBezTo>
                        <a:pt x="135600" y="3869"/>
                        <a:pt x="130362" y="3107"/>
                        <a:pt x="125123" y="2440"/>
                      </a:cubicBezTo>
                      <a:close/>
                    </a:path>
                  </a:pathLst>
                </a:custGeom>
                <a:solidFill>
                  <a:srgbClr val="BBC0C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59" name="Freeform: Shape 158">
                  <a:extLst>
                    <a:ext uri="{FF2B5EF4-FFF2-40B4-BE49-F238E27FC236}">
                      <a16:creationId xmlns:a16="http://schemas.microsoft.com/office/drawing/2014/main" id="{C250A8ED-BAB5-4CE0-A851-416EF9B3EBA1}"/>
                    </a:ext>
                  </a:extLst>
                </p:cNvPr>
                <p:cNvSpPr/>
                <p:nvPr/>
              </p:nvSpPr>
              <p:spPr>
                <a:xfrm>
                  <a:off x="6404948" y="2527363"/>
                  <a:ext cx="231595" cy="350617"/>
                </a:xfrm>
                <a:custGeom>
                  <a:avLst/>
                  <a:gdLst>
                    <a:gd name="connsiteX0" fmla="*/ 179970 w 231595"/>
                    <a:gd name="connsiteY0" fmla="*/ 0 h 350617"/>
                    <a:gd name="connsiteX1" fmla="*/ 7091 w 231595"/>
                    <a:gd name="connsiteY1" fmla="*/ 308991 h 350617"/>
                    <a:gd name="connsiteX2" fmla="*/ 42 w 231595"/>
                    <a:gd name="connsiteY2" fmla="*/ 343281 h 350617"/>
                    <a:gd name="connsiteX3" fmla="*/ 2805 w 231595"/>
                    <a:gd name="connsiteY3" fmla="*/ 349949 h 350617"/>
                    <a:gd name="connsiteX4" fmla="*/ 11758 w 231595"/>
                    <a:gd name="connsiteY4" fmla="*/ 347853 h 350617"/>
                    <a:gd name="connsiteX5" fmla="*/ 79957 w 231595"/>
                    <a:gd name="connsiteY5" fmla="*/ 268129 h 350617"/>
                    <a:gd name="connsiteX6" fmla="*/ 231595 w 231595"/>
                    <a:gd name="connsiteY6" fmla="*/ 23527 h 350617"/>
                    <a:gd name="connsiteX7" fmla="*/ 179970 w 231595"/>
                    <a:gd name="connsiteY7" fmla="*/ 0 h 3506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31595" h="350617">
                      <a:moveTo>
                        <a:pt x="179970" y="0"/>
                      </a:moveTo>
                      <a:cubicBezTo>
                        <a:pt x="110437" y="96393"/>
                        <a:pt x="44238" y="202406"/>
                        <a:pt x="7091" y="308991"/>
                      </a:cubicBezTo>
                      <a:cubicBezTo>
                        <a:pt x="3186" y="320040"/>
                        <a:pt x="-434" y="331565"/>
                        <a:pt x="42" y="343281"/>
                      </a:cubicBezTo>
                      <a:cubicBezTo>
                        <a:pt x="138" y="345758"/>
                        <a:pt x="614" y="348615"/>
                        <a:pt x="2805" y="349949"/>
                      </a:cubicBezTo>
                      <a:cubicBezTo>
                        <a:pt x="5567" y="351663"/>
                        <a:pt x="9091" y="349758"/>
                        <a:pt x="11758" y="347853"/>
                      </a:cubicBezTo>
                      <a:cubicBezTo>
                        <a:pt x="40047" y="326993"/>
                        <a:pt x="60336" y="297275"/>
                        <a:pt x="79957" y="268129"/>
                      </a:cubicBezTo>
                      <a:cubicBezTo>
                        <a:pt x="133583" y="188595"/>
                        <a:pt x="187399" y="108490"/>
                        <a:pt x="231595" y="23527"/>
                      </a:cubicBezTo>
                      <a:cubicBezTo>
                        <a:pt x="214355" y="15716"/>
                        <a:pt x="197305" y="7525"/>
                        <a:pt x="179970" y="0"/>
                      </a:cubicBezTo>
                      <a:close/>
                    </a:path>
                  </a:pathLst>
                </a:custGeom>
                <a:solidFill>
                  <a:srgbClr val="BBC0C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160" name="Graphic 90">
                <a:extLst>
                  <a:ext uri="{FF2B5EF4-FFF2-40B4-BE49-F238E27FC236}">
                    <a16:creationId xmlns:a16="http://schemas.microsoft.com/office/drawing/2014/main" id="{34A25877-0D86-4D8D-A243-85A814F10295}"/>
                  </a:ext>
                </a:extLst>
              </p:cNvPr>
              <p:cNvGrpSpPr/>
              <p:nvPr/>
            </p:nvGrpSpPr>
            <p:grpSpPr>
              <a:xfrm>
                <a:off x="5427440" y="2429350"/>
                <a:ext cx="307451" cy="516181"/>
                <a:chOff x="5427440" y="2429350"/>
                <a:chExt cx="307451" cy="516181"/>
              </a:xfrm>
            </p:grpSpPr>
            <p:sp>
              <p:nvSpPr>
                <p:cNvPr id="161" name="Freeform: Shape 160">
                  <a:extLst>
                    <a:ext uri="{FF2B5EF4-FFF2-40B4-BE49-F238E27FC236}">
                      <a16:creationId xmlns:a16="http://schemas.microsoft.com/office/drawing/2014/main" id="{CD0ADF78-608D-4F62-A631-4681192B91EF}"/>
                    </a:ext>
                  </a:extLst>
                </p:cNvPr>
                <p:cNvSpPr/>
                <p:nvPr/>
              </p:nvSpPr>
              <p:spPr>
                <a:xfrm>
                  <a:off x="5427440" y="2429350"/>
                  <a:ext cx="46291" cy="46196"/>
                </a:xfrm>
                <a:custGeom>
                  <a:avLst/>
                  <a:gdLst>
                    <a:gd name="connsiteX0" fmla="*/ 20860 w 46291"/>
                    <a:gd name="connsiteY0" fmla="*/ 46196 h 46196"/>
                    <a:gd name="connsiteX1" fmla="*/ 0 w 46291"/>
                    <a:gd name="connsiteY1" fmla="*/ 4953 h 46196"/>
                    <a:gd name="connsiteX2" fmla="*/ 32671 w 46291"/>
                    <a:gd name="connsiteY2" fmla="*/ 0 h 46196"/>
                    <a:gd name="connsiteX3" fmla="*/ 46291 w 46291"/>
                    <a:gd name="connsiteY3" fmla="*/ 36767 h 461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6291" h="46196">
                      <a:moveTo>
                        <a:pt x="20860" y="46196"/>
                      </a:moveTo>
                      <a:lnTo>
                        <a:pt x="0" y="4953"/>
                      </a:lnTo>
                      <a:lnTo>
                        <a:pt x="32671" y="0"/>
                      </a:lnTo>
                      <a:lnTo>
                        <a:pt x="46291" y="36767"/>
                      </a:lnTo>
                      <a:close/>
                    </a:path>
                  </a:pathLst>
                </a:custGeom>
                <a:solidFill>
                  <a:srgbClr val="F3E72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62" name="Freeform: Shape 161">
                  <a:extLst>
                    <a:ext uri="{FF2B5EF4-FFF2-40B4-BE49-F238E27FC236}">
                      <a16:creationId xmlns:a16="http://schemas.microsoft.com/office/drawing/2014/main" id="{196ACBC0-FBB7-4C45-B6FB-F8C99E90D97C}"/>
                    </a:ext>
                  </a:extLst>
                </p:cNvPr>
                <p:cNvSpPr/>
                <p:nvPr/>
              </p:nvSpPr>
              <p:spPr>
                <a:xfrm>
                  <a:off x="5443728" y="2455353"/>
                  <a:ext cx="30003" cy="20193"/>
                </a:xfrm>
                <a:custGeom>
                  <a:avLst/>
                  <a:gdLst>
                    <a:gd name="connsiteX0" fmla="*/ 0 w 30003"/>
                    <a:gd name="connsiteY0" fmla="*/ 11049 h 20193"/>
                    <a:gd name="connsiteX1" fmla="*/ 4572 w 30003"/>
                    <a:gd name="connsiteY1" fmla="*/ 20193 h 20193"/>
                    <a:gd name="connsiteX2" fmla="*/ 30004 w 30003"/>
                    <a:gd name="connsiteY2" fmla="*/ 10858 h 20193"/>
                    <a:gd name="connsiteX3" fmla="*/ 26003 w 30003"/>
                    <a:gd name="connsiteY3" fmla="*/ 0 h 20193"/>
                    <a:gd name="connsiteX4" fmla="*/ 0 w 30003"/>
                    <a:gd name="connsiteY4" fmla="*/ 11049 h 201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0003" h="20193">
                      <a:moveTo>
                        <a:pt x="0" y="11049"/>
                      </a:moveTo>
                      <a:lnTo>
                        <a:pt x="4572" y="20193"/>
                      </a:lnTo>
                      <a:lnTo>
                        <a:pt x="30004" y="10858"/>
                      </a:lnTo>
                      <a:lnTo>
                        <a:pt x="26003" y="0"/>
                      </a:lnTo>
                      <a:cubicBezTo>
                        <a:pt x="17240" y="3334"/>
                        <a:pt x="8572" y="7049"/>
                        <a:pt x="0" y="11049"/>
                      </a:cubicBezTo>
                      <a:close/>
                    </a:path>
                  </a:pathLst>
                </a:custGeom>
                <a:solidFill>
                  <a:srgbClr val="B7BDC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63" name="Freeform: Shape 162">
                  <a:extLst>
                    <a:ext uri="{FF2B5EF4-FFF2-40B4-BE49-F238E27FC236}">
                      <a16:creationId xmlns:a16="http://schemas.microsoft.com/office/drawing/2014/main" id="{12314AA6-6380-41F0-94FE-39CF3D143015}"/>
                    </a:ext>
                  </a:extLst>
                </p:cNvPr>
                <p:cNvSpPr/>
                <p:nvPr/>
              </p:nvSpPr>
              <p:spPr>
                <a:xfrm>
                  <a:off x="5427721" y="2459354"/>
                  <a:ext cx="307170" cy="486178"/>
                </a:xfrm>
                <a:custGeom>
                  <a:avLst/>
                  <a:gdLst>
                    <a:gd name="connsiteX0" fmla="*/ 120687 w 307170"/>
                    <a:gd name="connsiteY0" fmla="*/ 40862 h 486178"/>
                    <a:gd name="connsiteX1" fmla="*/ 63727 w 307170"/>
                    <a:gd name="connsiteY1" fmla="*/ 29432 h 486178"/>
                    <a:gd name="connsiteX2" fmla="*/ 45344 w 307170"/>
                    <a:gd name="connsiteY2" fmla="*/ 0 h 486178"/>
                    <a:gd name="connsiteX3" fmla="*/ 30675 w 307170"/>
                    <a:gd name="connsiteY3" fmla="*/ 7334 h 486178"/>
                    <a:gd name="connsiteX4" fmla="*/ 15721 w 307170"/>
                    <a:gd name="connsiteY4" fmla="*/ 14192 h 486178"/>
                    <a:gd name="connsiteX5" fmla="*/ 27056 w 307170"/>
                    <a:gd name="connsiteY5" fmla="*/ 46958 h 486178"/>
                    <a:gd name="connsiteX6" fmla="*/ 5 w 307170"/>
                    <a:gd name="connsiteY6" fmla="*/ 98393 h 486178"/>
                    <a:gd name="connsiteX7" fmla="*/ 183075 w 307170"/>
                    <a:gd name="connsiteY7" fmla="*/ 486156 h 486178"/>
                    <a:gd name="connsiteX8" fmla="*/ 248703 w 307170"/>
                    <a:gd name="connsiteY8" fmla="*/ 464630 h 486178"/>
                    <a:gd name="connsiteX9" fmla="*/ 306710 w 307170"/>
                    <a:gd name="connsiteY9" fmla="*/ 427196 h 486178"/>
                    <a:gd name="connsiteX10" fmla="*/ 120687 w 307170"/>
                    <a:gd name="connsiteY10" fmla="*/ 40862 h 4861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07170" h="486178">
                      <a:moveTo>
                        <a:pt x="120687" y="40862"/>
                      </a:moveTo>
                      <a:cubicBezTo>
                        <a:pt x="103256" y="28003"/>
                        <a:pt x="75157" y="36290"/>
                        <a:pt x="63727" y="29432"/>
                      </a:cubicBezTo>
                      <a:cubicBezTo>
                        <a:pt x="56202" y="24955"/>
                        <a:pt x="45344" y="0"/>
                        <a:pt x="45344" y="0"/>
                      </a:cubicBezTo>
                      <a:lnTo>
                        <a:pt x="30675" y="7334"/>
                      </a:lnTo>
                      <a:lnTo>
                        <a:pt x="15721" y="14192"/>
                      </a:lnTo>
                      <a:cubicBezTo>
                        <a:pt x="15721" y="14192"/>
                        <a:pt x="28294" y="38291"/>
                        <a:pt x="27056" y="46958"/>
                      </a:cubicBezTo>
                      <a:cubicBezTo>
                        <a:pt x="25151" y="60198"/>
                        <a:pt x="1053" y="76771"/>
                        <a:pt x="5" y="98393"/>
                      </a:cubicBezTo>
                      <a:cubicBezTo>
                        <a:pt x="-1043" y="121729"/>
                        <a:pt x="164978" y="485299"/>
                        <a:pt x="183075" y="486156"/>
                      </a:cubicBezTo>
                      <a:cubicBezTo>
                        <a:pt x="198696" y="486823"/>
                        <a:pt x="233558" y="472249"/>
                        <a:pt x="248703" y="464630"/>
                      </a:cubicBezTo>
                      <a:cubicBezTo>
                        <a:pt x="264133" y="457676"/>
                        <a:pt x="297375" y="439769"/>
                        <a:pt x="306710" y="427196"/>
                      </a:cubicBezTo>
                      <a:cubicBezTo>
                        <a:pt x="317378" y="412623"/>
                        <a:pt x="139451" y="54673"/>
                        <a:pt x="120687" y="40862"/>
                      </a:cubicBezTo>
                      <a:close/>
                    </a:path>
                  </a:pathLst>
                </a:custGeom>
                <a:solidFill>
                  <a:srgbClr val="EDB86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64" name="Freeform: Shape 163">
                  <a:extLst>
                    <a:ext uri="{FF2B5EF4-FFF2-40B4-BE49-F238E27FC236}">
                      <a16:creationId xmlns:a16="http://schemas.microsoft.com/office/drawing/2014/main" id="{45FDB792-5A67-40F0-879A-63C0FC8D916F}"/>
                    </a:ext>
                  </a:extLst>
                </p:cNvPr>
                <p:cNvSpPr/>
                <p:nvPr/>
              </p:nvSpPr>
              <p:spPr>
                <a:xfrm>
                  <a:off x="5432202" y="2512599"/>
                  <a:ext cx="285368" cy="389477"/>
                </a:xfrm>
                <a:custGeom>
                  <a:avLst/>
                  <a:gdLst>
                    <a:gd name="connsiteX0" fmla="*/ 230600 w 285368"/>
                    <a:gd name="connsiteY0" fmla="*/ 357569 h 389477"/>
                    <a:gd name="connsiteX1" fmla="*/ 285369 w 285368"/>
                    <a:gd name="connsiteY1" fmla="*/ 321373 h 389477"/>
                    <a:gd name="connsiteX2" fmla="*/ 125444 w 285368"/>
                    <a:gd name="connsiteY2" fmla="*/ 0 h 389477"/>
                    <a:gd name="connsiteX3" fmla="*/ 83915 w 285368"/>
                    <a:gd name="connsiteY3" fmla="*/ 26575 h 389477"/>
                    <a:gd name="connsiteX4" fmla="*/ 0 w 285368"/>
                    <a:gd name="connsiteY4" fmla="*/ 62008 h 389477"/>
                    <a:gd name="connsiteX5" fmla="*/ 149733 w 285368"/>
                    <a:gd name="connsiteY5" fmla="*/ 389477 h 389477"/>
                    <a:gd name="connsiteX6" fmla="*/ 230600 w 285368"/>
                    <a:gd name="connsiteY6" fmla="*/ 357569 h 389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85368" h="389477">
                      <a:moveTo>
                        <a:pt x="230600" y="357569"/>
                      </a:moveTo>
                      <a:cubicBezTo>
                        <a:pt x="250508" y="346519"/>
                        <a:pt x="268795" y="335185"/>
                        <a:pt x="285369" y="321373"/>
                      </a:cubicBezTo>
                      <a:cubicBezTo>
                        <a:pt x="247269" y="230410"/>
                        <a:pt x="156686" y="49625"/>
                        <a:pt x="125444" y="0"/>
                      </a:cubicBezTo>
                      <a:cubicBezTo>
                        <a:pt x="112204" y="10096"/>
                        <a:pt x="97822" y="18764"/>
                        <a:pt x="83915" y="26575"/>
                      </a:cubicBezTo>
                      <a:cubicBezTo>
                        <a:pt x="57341" y="41529"/>
                        <a:pt x="29146" y="53340"/>
                        <a:pt x="0" y="62008"/>
                      </a:cubicBezTo>
                      <a:cubicBezTo>
                        <a:pt x="20288" y="120301"/>
                        <a:pt x="103918" y="304705"/>
                        <a:pt x="149733" y="389477"/>
                      </a:cubicBezTo>
                      <a:cubicBezTo>
                        <a:pt x="178498" y="385858"/>
                        <a:pt x="205549" y="371380"/>
                        <a:pt x="230600" y="357569"/>
                      </a:cubicBezTo>
                      <a:close/>
                    </a:path>
                  </a:pathLst>
                </a:custGeom>
                <a:solidFill>
                  <a:srgbClr val="56707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65" name="Freeform: Shape 164">
                  <a:extLst>
                    <a:ext uri="{FF2B5EF4-FFF2-40B4-BE49-F238E27FC236}">
                      <a16:creationId xmlns:a16="http://schemas.microsoft.com/office/drawing/2014/main" id="{393858EC-026F-4142-A719-5A29BEADCB44}"/>
                    </a:ext>
                  </a:extLst>
                </p:cNvPr>
                <p:cNvSpPr/>
                <p:nvPr/>
              </p:nvSpPr>
              <p:spPr>
                <a:xfrm>
                  <a:off x="5457825" y="2638424"/>
                  <a:ext cx="219265" cy="176307"/>
                </a:xfrm>
                <a:custGeom>
                  <a:avLst/>
                  <a:gdLst>
                    <a:gd name="connsiteX0" fmla="*/ 217742 w 219265"/>
                    <a:gd name="connsiteY0" fmla="*/ 102679 h 176307"/>
                    <a:gd name="connsiteX1" fmla="*/ 217456 w 219265"/>
                    <a:gd name="connsiteY1" fmla="*/ 102108 h 176307"/>
                    <a:gd name="connsiteX2" fmla="*/ 206407 w 219265"/>
                    <a:gd name="connsiteY2" fmla="*/ 78867 h 176307"/>
                    <a:gd name="connsiteX3" fmla="*/ 206407 w 219265"/>
                    <a:gd name="connsiteY3" fmla="*/ 78867 h 176307"/>
                    <a:gd name="connsiteX4" fmla="*/ 200977 w 219265"/>
                    <a:gd name="connsiteY4" fmla="*/ 67627 h 176307"/>
                    <a:gd name="connsiteX5" fmla="*/ 200406 w 219265"/>
                    <a:gd name="connsiteY5" fmla="*/ 66485 h 176307"/>
                    <a:gd name="connsiteX6" fmla="*/ 189167 w 219265"/>
                    <a:gd name="connsiteY6" fmla="*/ 43529 h 176307"/>
                    <a:gd name="connsiteX7" fmla="*/ 188690 w 219265"/>
                    <a:gd name="connsiteY7" fmla="*/ 42481 h 176307"/>
                    <a:gd name="connsiteX8" fmla="*/ 183547 w 219265"/>
                    <a:gd name="connsiteY8" fmla="*/ 32004 h 176307"/>
                    <a:gd name="connsiteX9" fmla="*/ 182975 w 219265"/>
                    <a:gd name="connsiteY9" fmla="*/ 30766 h 176307"/>
                    <a:gd name="connsiteX10" fmla="*/ 182213 w 219265"/>
                    <a:gd name="connsiteY10" fmla="*/ 29242 h 176307"/>
                    <a:gd name="connsiteX11" fmla="*/ 178213 w 219265"/>
                    <a:gd name="connsiteY11" fmla="*/ 31528 h 176307"/>
                    <a:gd name="connsiteX12" fmla="*/ 119634 w 219265"/>
                    <a:gd name="connsiteY12" fmla="*/ 60960 h 176307"/>
                    <a:gd name="connsiteX13" fmla="*/ 86677 w 219265"/>
                    <a:gd name="connsiteY13" fmla="*/ 68675 h 176307"/>
                    <a:gd name="connsiteX14" fmla="*/ 35243 w 219265"/>
                    <a:gd name="connsiteY14" fmla="*/ 41624 h 176307"/>
                    <a:gd name="connsiteX15" fmla="*/ 0 w 219265"/>
                    <a:gd name="connsiteY15" fmla="*/ 0 h 176307"/>
                    <a:gd name="connsiteX16" fmla="*/ 39719 w 219265"/>
                    <a:gd name="connsiteY16" fmla="*/ 89916 h 176307"/>
                    <a:gd name="connsiteX17" fmla="*/ 39910 w 219265"/>
                    <a:gd name="connsiteY17" fmla="*/ 90392 h 176307"/>
                    <a:gd name="connsiteX18" fmla="*/ 56293 w 219265"/>
                    <a:gd name="connsiteY18" fmla="*/ 126016 h 176307"/>
                    <a:gd name="connsiteX19" fmla="*/ 56578 w 219265"/>
                    <a:gd name="connsiteY19" fmla="*/ 126587 h 176307"/>
                    <a:gd name="connsiteX20" fmla="*/ 73152 w 219265"/>
                    <a:gd name="connsiteY20" fmla="*/ 161735 h 176307"/>
                    <a:gd name="connsiteX21" fmla="*/ 73343 w 219265"/>
                    <a:gd name="connsiteY21" fmla="*/ 162211 h 176307"/>
                    <a:gd name="connsiteX22" fmla="*/ 80105 w 219265"/>
                    <a:gd name="connsiteY22" fmla="*/ 176308 h 176307"/>
                    <a:gd name="connsiteX23" fmla="*/ 219266 w 219265"/>
                    <a:gd name="connsiteY23" fmla="*/ 105918 h 176307"/>
                    <a:gd name="connsiteX24" fmla="*/ 217742 w 219265"/>
                    <a:gd name="connsiteY24" fmla="*/ 102679 h 1763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219265" h="176307">
                      <a:moveTo>
                        <a:pt x="217742" y="102679"/>
                      </a:moveTo>
                      <a:cubicBezTo>
                        <a:pt x="217646" y="102489"/>
                        <a:pt x="217551" y="102298"/>
                        <a:pt x="217456" y="102108"/>
                      </a:cubicBezTo>
                      <a:cubicBezTo>
                        <a:pt x="213836" y="94488"/>
                        <a:pt x="210122" y="86677"/>
                        <a:pt x="206407" y="78867"/>
                      </a:cubicBezTo>
                      <a:cubicBezTo>
                        <a:pt x="206407" y="78867"/>
                        <a:pt x="206407" y="78867"/>
                        <a:pt x="206407" y="78867"/>
                      </a:cubicBezTo>
                      <a:cubicBezTo>
                        <a:pt x="204597" y="75152"/>
                        <a:pt x="202787" y="71342"/>
                        <a:pt x="200977" y="67627"/>
                      </a:cubicBezTo>
                      <a:cubicBezTo>
                        <a:pt x="200787" y="67246"/>
                        <a:pt x="200597" y="66865"/>
                        <a:pt x="200406" y="66485"/>
                      </a:cubicBezTo>
                      <a:cubicBezTo>
                        <a:pt x="196691" y="58865"/>
                        <a:pt x="192976" y="51149"/>
                        <a:pt x="189167" y="43529"/>
                      </a:cubicBezTo>
                      <a:cubicBezTo>
                        <a:pt x="188976" y="43148"/>
                        <a:pt x="188786" y="42863"/>
                        <a:pt x="188690" y="42481"/>
                      </a:cubicBezTo>
                      <a:cubicBezTo>
                        <a:pt x="186976" y="38957"/>
                        <a:pt x="185261" y="35528"/>
                        <a:pt x="183547" y="32004"/>
                      </a:cubicBezTo>
                      <a:cubicBezTo>
                        <a:pt x="183356" y="31623"/>
                        <a:pt x="183166" y="31147"/>
                        <a:pt x="182975" y="30766"/>
                      </a:cubicBezTo>
                      <a:cubicBezTo>
                        <a:pt x="182690" y="30194"/>
                        <a:pt x="182499" y="29718"/>
                        <a:pt x="182213" y="29242"/>
                      </a:cubicBezTo>
                      <a:cubicBezTo>
                        <a:pt x="180785" y="29908"/>
                        <a:pt x="179451" y="30766"/>
                        <a:pt x="178213" y="31528"/>
                      </a:cubicBezTo>
                      <a:cubicBezTo>
                        <a:pt x="159544" y="42958"/>
                        <a:pt x="139922" y="52864"/>
                        <a:pt x="119634" y="60960"/>
                      </a:cubicBezTo>
                      <a:cubicBezTo>
                        <a:pt x="109061" y="65151"/>
                        <a:pt x="98107" y="69056"/>
                        <a:pt x="86677" y="68675"/>
                      </a:cubicBezTo>
                      <a:cubicBezTo>
                        <a:pt x="66866" y="68104"/>
                        <a:pt x="49721" y="55245"/>
                        <a:pt x="35243" y="41624"/>
                      </a:cubicBezTo>
                      <a:cubicBezTo>
                        <a:pt x="21526" y="28670"/>
                        <a:pt x="10477" y="14573"/>
                        <a:pt x="0" y="0"/>
                      </a:cubicBezTo>
                      <a:cubicBezTo>
                        <a:pt x="11430" y="26765"/>
                        <a:pt x="25146" y="57912"/>
                        <a:pt x="39719" y="89916"/>
                      </a:cubicBezTo>
                      <a:cubicBezTo>
                        <a:pt x="39815" y="90106"/>
                        <a:pt x="39910" y="90202"/>
                        <a:pt x="39910" y="90392"/>
                      </a:cubicBezTo>
                      <a:cubicBezTo>
                        <a:pt x="45339" y="102203"/>
                        <a:pt x="50768" y="114110"/>
                        <a:pt x="56293" y="126016"/>
                      </a:cubicBezTo>
                      <a:cubicBezTo>
                        <a:pt x="56388" y="126206"/>
                        <a:pt x="56483" y="126397"/>
                        <a:pt x="56578" y="126587"/>
                      </a:cubicBezTo>
                      <a:cubicBezTo>
                        <a:pt x="62103" y="138398"/>
                        <a:pt x="67627" y="150209"/>
                        <a:pt x="73152" y="161735"/>
                      </a:cubicBezTo>
                      <a:cubicBezTo>
                        <a:pt x="73247" y="161925"/>
                        <a:pt x="73343" y="162020"/>
                        <a:pt x="73343" y="162211"/>
                      </a:cubicBezTo>
                      <a:cubicBezTo>
                        <a:pt x="75628" y="166973"/>
                        <a:pt x="77819" y="171640"/>
                        <a:pt x="80105" y="176308"/>
                      </a:cubicBezTo>
                      <a:cubicBezTo>
                        <a:pt x="126492" y="152876"/>
                        <a:pt x="172879" y="129350"/>
                        <a:pt x="219266" y="105918"/>
                      </a:cubicBezTo>
                      <a:cubicBezTo>
                        <a:pt x="218694" y="104775"/>
                        <a:pt x="218218" y="103727"/>
                        <a:pt x="217742" y="102679"/>
                      </a:cubicBezTo>
                      <a:close/>
                    </a:path>
                  </a:pathLst>
                </a:custGeom>
                <a:solidFill>
                  <a:srgbClr val="C9CDD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166" name="Graphic 90">
                <a:extLst>
                  <a:ext uri="{FF2B5EF4-FFF2-40B4-BE49-F238E27FC236}">
                    <a16:creationId xmlns:a16="http://schemas.microsoft.com/office/drawing/2014/main" id="{34A25877-0D86-4D8D-A243-85A814F10295}"/>
                  </a:ext>
                </a:extLst>
              </p:cNvPr>
              <p:cNvGrpSpPr/>
              <p:nvPr/>
            </p:nvGrpSpPr>
            <p:grpSpPr>
              <a:xfrm>
                <a:off x="5156168" y="2768715"/>
                <a:ext cx="574447" cy="491405"/>
                <a:chOff x="5156168" y="2768715"/>
                <a:chExt cx="574447" cy="491405"/>
              </a:xfrm>
            </p:grpSpPr>
            <p:sp>
              <p:nvSpPr>
                <p:cNvPr id="167" name="Freeform: Shape 166">
                  <a:extLst>
                    <a:ext uri="{FF2B5EF4-FFF2-40B4-BE49-F238E27FC236}">
                      <a16:creationId xmlns:a16="http://schemas.microsoft.com/office/drawing/2014/main" id="{02F9E77B-6848-4E61-B458-F0C29EA6F7CF}"/>
                    </a:ext>
                  </a:extLst>
                </p:cNvPr>
                <p:cNvSpPr/>
                <p:nvPr/>
              </p:nvSpPr>
              <p:spPr>
                <a:xfrm>
                  <a:off x="5156168" y="2768715"/>
                  <a:ext cx="574447" cy="491405"/>
                </a:xfrm>
                <a:custGeom>
                  <a:avLst/>
                  <a:gdLst>
                    <a:gd name="connsiteX0" fmla="*/ 425196 w 574447"/>
                    <a:gd name="connsiteY0" fmla="*/ 30967 h 491405"/>
                    <a:gd name="connsiteX1" fmla="*/ 0 w 574447"/>
                    <a:gd name="connsiteY1" fmla="*/ 172604 h 491405"/>
                    <a:gd name="connsiteX2" fmla="*/ 553784 w 574447"/>
                    <a:gd name="connsiteY2" fmla="*/ 491406 h 491405"/>
                    <a:gd name="connsiteX3" fmla="*/ 425196 w 574447"/>
                    <a:gd name="connsiteY3" fmla="*/ 30967 h 491405"/>
                    <a:gd name="connsiteX4" fmla="*/ 176498 w 574447"/>
                    <a:gd name="connsiteY4" fmla="*/ 152888 h 491405"/>
                    <a:gd name="connsiteX5" fmla="*/ 381762 w 574447"/>
                    <a:gd name="connsiteY5" fmla="*/ 119074 h 491405"/>
                    <a:gd name="connsiteX6" fmla="*/ 482251 w 574447"/>
                    <a:gd name="connsiteY6" fmla="*/ 328814 h 491405"/>
                    <a:gd name="connsiteX7" fmla="*/ 176498 w 574447"/>
                    <a:gd name="connsiteY7" fmla="*/ 152888 h 4914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574447" h="491405">
                      <a:moveTo>
                        <a:pt x="425196" y="30967"/>
                      </a:moveTo>
                      <a:cubicBezTo>
                        <a:pt x="199930" y="-87619"/>
                        <a:pt x="0" y="172604"/>
                        <a:pt x="0" y="172604"/>
                      </a:cubicBezTo>
                      <a:lnTo>
                        <a:pt x="553784" y="491406"/>
                      </a:lnTo>
                      <a:cubicBezTo>
                        <a:pt x="553879" y="491406"/>
                        <a:pt x="650462" y="149649"/>
                        <a:pt x="425196" y="30967"/>
                      </a:cubicBezTo>
                      <a:close/>
                      <a:moveTo>
                        <a:pt x="176498" y="152888"/>
                      </a:moveTo>
                      <a:cubicBezTo>
                        <a:pt x="176498" y="152888"/>
                        <a:pt x="274606" y="67448"/>
                        <a:pt x="381762" y="119074"/>
                      </a:cubicBezTo>
                      <a:cubicBezTo>
                        <a:pt x="488918" y="170699"/>
                        <a:pt x="482251" y="328814"/>
                        <a:pt x="482251" y="328814"/>
                      </a:cubicBezTo>
                      <a:lnTo>
                        <a:pt x="176498" y="152888"/>
                      </a:lnTo>
                      <a:close/>
                    </a:path>
                  </a:pathLst>
                </a:custGeom>
                <a:solidFill>
                  <a:srgbClr val="5FBFB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grpSp>
              <p:nvGrpSpPr>
                <p:cNvPr id="168" name="Graphic 90">
                  <a:extLst>
                    <a:ext uri="{FF2B5EF4-FFF2-40B4-BE49-F238E27FC236}">
                      <a16:creationId xmlns:a16="http://schemas.microsoft.com/office/drawing/2014/main" id="{34A25877-0D86-4D8D-A243-85A814F10295}"/>
                    </a:ext>
                  </a:extLst>
                </p:cNvPr>
                <p:cNvGrpSpPr/>
                <p:nvPr/>
              </p:nvGrpSpPr>
              <p:grpSpPr>
                <a:xfrm>
                  <a:off x="5185600" y="2933536"/>
                  <a:ext cx="495571" cy="302391"/>
                  <a:chOff x="5185600" y="2933536"/>
                  <a:chExt cx="495571" cy="302391"/>
                </a:xfrm>
                <a:solidFill>
                  <a:srgbClr val="4D3365"/>
                </a:solidFill>
              </p:grpSpPr>
              <p:sp>
                <p:nvSpPr>
                  <p:cNvPr id="169" name="Freeform: Shape 168">
                    <a:extLst>
                      <a:ext uri="{FF2B5EF4-FFF2-40B4-BE49-F238E27FC236}">
                        <a16:creationId xmlns:a16="http://schemas.microsoft.com/office/drawing/2014/main" id="{51920905-3A2A-4F9F-AD2A-B588B39E220C}"/>
                      </a:ext>
                    </a:extLst>
                  </p:cNvPr>
                  <p:cNvSpPr/>
                  <p:nvPr/>
                </p:nvSpPr>
                <p:spPr>
                  <a:xfrm>
                    <a:off x="5185600" y="2933536"/>
                    <a:ext cx="18083" cy="27499"/>
                  </a:xfrm>
                  <a:custGeom>
                    <a:avLst/>
                    <a:gdLst>
                      <a:gd name="connsiteX0" fmla="*/ 17907 w 18083"/>
                      <a:gd name="connsiteY0" fmla="*/ 2449 h 27499"/>
                      <a:gd name="connsiteX1" fmla="*/ 15049 w 18083"/>
                      <a:gd name="connsiteY1" fmla="*/ 830 h 27499"/>
                      <a:gd name="connsiteX2" fmla="*/ 0 w 18083"/>
                      <a:gd name="connsiteY2" fmla="*/ 24833 h 27499"/>
                      <a:gd name="connsiteX3" fmla="*/ 4667 w 18083"/>
                      <a:gd name="connsiteY3" fmla="*/ 27500 h 27499"/>
                      <a:gd name="connsiteX4" fmla="*/ 17907 w 18083"/>
                      <a:gd name="connsiteY4" fmla="*/ 2449 h 274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083" h="27499">
                        <a:moveTo>
                          <a:pt x="17907" y="2449"/>
                        </a:moveTo>
                        <a:cubicBezTo>
                          <a:pt x="18764" y="449"/>
                          <a:pt x="16288" y="-980"/>
                          <a:pt x="15049" y="830"/>
                        </a:cubicBezTo>
                        <a:cubicBezTo>
                          <a:pt x="9620" y="8355"/>
                          <a:pt x="4572" y="16451"/>
                          <a:pt x="0" y="24833"/>
                        </a:cubicBezTo>
                        <a:lnTo>
                          <a:pt x="4667" y="27500"/>
                        </a:lnTo>
                        <a:cubicBezTo>
                          <a:pt x="9620" y="19308"/>
                          <a:pt x="14097" y="10926"/>
                          <a:pt x="17907" y="2449"/>
                        </a:cubicBezTo>
                        <a:close/>
                      </a:path>
                    </a:pathLst>
                  </a:custGeom>
                  <a:solidFill>
                    <a:srgbClr val="4D336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70" name="Freeform: Shape 169">
                    <a:extLst>
                      <a:ext uri="{FF2B5EF4-FFF2-40B4-BE49-F238E27FC236}">
                        <a16:creationId xmlns:a16="http://schemas.microsoft.com/office/drawing/2014/main" id="{E4803C6A-C00E-4D73-8A7E-15AAE36D8FAF}"/>
                      </a:ext>
                    </a:extLst>
                  </p:cNvPr>
                  <p:cNvSpPr/>
                  <p:nvPr/>
                </p:nvSpPr>
                <p:spPr>
                  <a:xfrm>
                    <a:off x="5222271" y="2954681"/>
                    <a:ext cx="18083" cy="27499"/>
                  </a:xfrm>
                  <a:custGeom>
                    <a:avLst/>
                    <a:gdLst>
                      <a:gd name="connsiteX0" fmla="*/ 17907 w 18083"/>
                      <a:gd name="connsiteY0" fmla="*/ 2449 h 27499"/>
                      <a:gd name="connsiteX1" fmla="*/ 15049 w 18083"/>
                      <a:gd name="connsiteY1" fmla="*/ 830 h 27499"/>
                      <a:gd name="connsiteX2" fmla="*/ 0 w 18083"/>
                      <a:gd name="connsiteY2" fmla="*/ 24833 h 27499"/>
                      <a:gd name="connsiteX3" fmla="*/ 4667 w 18083"/>
                      <a:gd name="connsiteY3" fmla="*/ 27500 h 27499"/>
                      <a:gd name="connsiteX4" fmla="*/ 17907 w 18083"/>
                      <a:gd name="connsiteY4" fmla="*/ 2449 h 274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083" h="27499">
                        <a:moveTo>
                          <a:pt x="17907" y="2449"/>
                        </a:moveTo>
                        <a:cubicBezTo>
                          <a:pt x="18764" y="449"/>
                          <a:pt x="16288" y="-980"/>
                          <a:pt x="15049" y="830"/>
                        </a:cubicBezTo>
                        <a:cubicBezTo>
                          <a:pt x="9620" y="8355"/>
                          <a:pt x="4572" y="16451"/>
                          <a:pt x="0" y="24833"/>
                        </a:cubicBezTo>
                        <a:lnTo>
                          <a:pt x="4667" y="27500"/>
                        </a:lnTo>
                        <a:cubicBezTo>
                          <a:pt x="9715" y="19308"/>
                          <a:pt x="14192" y="10926"/>
                          <a:pt x="17907" y="2449"/>
                        </a:cubicBezTo>
                        <a:close/>
                      </a:path>
                    </a:pathLst>
                  </a:custGeom>
                  <a:solidFill>
                    <a:srgbClr val="4D336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71" name="Freeform: Shape 170">
                    <a:extLst>
                      <a:ext uri="{FF2B5EF4-FFF2-40B4-BE49-F238E27FC236}">
                        <a16:creationId xmlns:a16="http://schemas.microsoft.com/office/drawing/2014/main" id="{0915653D-E9C1-46F7-A70C-5A1D794FCD3E}"/>
                      </a:ext>
                    </a:extLst>
                  </p:cNvPr>
                  <p:cNvSpPr/>
                  <p:nvPr/>
                </p:nvSpPr>
                <p:spPr>
                  <a:xfrm>
                    <a:off x="5259038" y="2975827"/>
                    <a:ext cx="18083" cy="27499"/>
                  </a:xfrm>
                  <a:custGeom>
                    <a:avLst/>
                    <a:gdLst>
                      <a:gd name="connsiteX0" fmla="*/ 17907 w 18083"/>
                      <a:gd name="connsiteY0" fmla="*/ 2449 h 27499"/>
                      <a:gd name="connsiteX1" fmla="*/ 15049 w 18083"/>
                      <a:gd name="connsiteY1" fmla="*/ 830 h 27499"/>
                      <a:gd name="connsiteX2" fmla="*/ 0 w 18083"/>
                      <a:gd name="connsiteY2" fmla="*/ 24833 h 27499"/>
                      <a:gd name="connsiteX3" fmla="*/ 4763 w 18083"/>
                      <a:gd name="connsiteY3" fmla="*/ 27500 h 27499"/>
                      <a:gd name="connsiteX4" fmla="*/ 17907 w 18083"/>
                      <a:gd name="connsiteY4" fmla="*/ 2449 h 274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083" h="27499">
                        <a:moveTo>
                          <a:pt x="17907" y="2449"/>
                        </a:moveTo>
                        <a:cubicBezTo>
                          <a:pt x="18764" y="449"/>
                          <a:pt x="16288" y="-980"/>
                          <a:pt x="15049" y="830"/>
                        </a:cubicBezTo>
                        <a:cubicBezTo>
                          <a:pt x="9620" y="8355"/>
                          <a:pt x="4572" y="16451"/>
                          <a:pt x="0" y="24833"/>
                        </a:cubicBezTo>
                        <a:lnTo>
                          <a:pt x="4763" y="27500"/>
                        </a:lnTo>
                        <a:cubicBezTo>
                          <a:pt x="9620" y="19308"/>
                          <a:pt x="14192" y="10926"/>
                          <a:pt x="17907" y="2449"/>
                        </a:cubicBezTo>
                        <a:close/>
                      </a:path>
                    </a:pathLst>
                  </a:custGeom>
                  <a:solidFill>
                    <a:srgbClr val="4D336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72" name="Freeform: Shape 171">
                    <a:extLst>
                      <a:ext uri="{FF2B5EF4-FFF2-40B4-BE49-F238E27FC236}">
                        <a16:creationId xmlns:a16="http://schemas.microsoft.com/office/drawing/2014/main" id="{C4378249-36C5-4C3E-BD89-80DC6300A0F5}"/>
                      </a:ext>
                    </a:extLst>
                  </p:cNvPr>
                  <p:cNvSpPr/>
                  <p:nvPr/>
                </p:nvSpPr>
                <p:spPr>
                  <a:xfrm>
                    <a:off x="5295804" y="2996972"/>
                    <a:ext cx="18083" cy="27499"/>
                  </a:xfrm>
                  <a:custGeom>
                    <a:avLst/>
                    <a:gdLst>
                      <a:gd name="connsiteX0" fmla="*/ 17907 w 18083"/>
                      <a:gd name="connsiteY0" fmla="*/ 2449 h 27499"/>
                      <a:gd name="connsiteX1" fmla="*/ 15049 w 18083"/>
                      <a:gd name="connsiteY1" fmla="*/ 830 h 27499"/>
                      <a:gd name="connsiteX2" fmla="*/ 0 w 18083"/>
                      <a:gd name="connsiteY2" fmla="*/ 24833 h 27499"/>
                      <a:gd name="connsiteX3" fmla="*/ 4667 w 18083"/>
                      <a:gd name="connsiteY3" fmla="*/ 27500 h 27499"/>
                      <a:gd name="connsiteX4" fmla="*/ 17907 w 18083"/>
                      <a:gd name="connsiteY4" fmla="*/ 2449 h 274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083" h="27499">
                        <a:moveTo>
                          <a:pt x="17907" y="2449"/>
                        </a:moveTo>
                        <a:cubicBezTo>
                          <a:pt x="18764" y="449"/>
                          <a:pt x="16288" y="-980"/>
                          <a:pt x="15049" y="830"/>
                        </a:cubicBezTo>
                        <a:cubicBezTo>
                          <a:pt x="9620" y="8355"/>
                          <a:pt x="4572" y="16451"/>
                          <a:pt x="0" y="24833"/>
                        </a:cubicBezTo>
                        <a:lnTo>
                          <a:pt x="4667" y="27500"/>
                        </a:lnTo>
                        <a:cubicBezTo>
                          <a:pt x="9620" y="19308"/>
                          <a:pt x="14097" y="10926"/>
                          <a:pt x="17907" y="2449"/>
                        </a:cubicBezTo>
                        <a:close/>
                      </a:path>
                    </a:pathLst>
                  </a:custGeom>
                  <a:solidFill>
                    <a:srgbClr val="4D336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73" name="Freeform: Shape 172">
                    <a:extLst>
                      <a:ext uri="{FF2B5EF4-FFF2-40B4-BE49-F238E27FC236}">
                        <a16:creationId xmlns:a16="http://schemas.microsoft.com/office/drawing/2014/main" id="{6ADEA46C-2501-43FB-BD95-A4DF7EBEDBDF}"/>
                      </a:ext>
                    </a:extLst>
                  </p:cNvPr>
                  <p:cNvSpPr/>
                  <p:nvPr/>
                </p:nvSpPr>
                <p:spPr>
                  <a:xfrm>
                    <a:off x="5332476" y="3018118"/>
                    <a:ext cx="18083" cy="27499"/>
                  </a:xfrm>
                  <a:custGeom>
                    <a:avLst/>
                    <a:gdLst>
                      <a:gd name="connsiteX0" fmla="*/ 17907 w 18083"/>
                      <a:gd name="connsiteY0" fmla="*/ 2449 h 27499"/>
                      <a:gd name="connsiteX1" fmla="*/ 15049 w 18083"/>
                      <a:gd name="connsiteY1" fmla="*/ 830 h 27499"/>
                      <a:gd name="connsiteX2" fmla="*/ 0 w 18083"/>
                      <a:gd name="connsiteY2" fmla="*/ 24833 h 27499"/>
                      <a:gd name="connsiteX3" fmla="*/ 4667 w 18083"/>
                      <a:gd name="connsiteY3" fmla="*/ 27500 h 27499"/>
                      <a:gd name="connsiteX4" fmla="*/ 17907 w 18083"/>
                      <a:gd name="connsiteY4" fmla="*/ 2449 h 274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083" h="27499">
                        <a:moveTo>
                          <a:pt x="17907" y="2449"/>
                        </a:moveTo>
                        <a:cubicBezTo>
                          <a:pt x="18764" y="449"/>
                          <a:pt x="16288" y="-980"/>
                          <a:pt x="15049" y="830"/>
                        </a:cubicBezTo>
                        <a:cubicBezTo>
                          <a:pt x="9620" y="8355"/>
                          <a:pt x="4572" y="16451"/>
                          <a:pt x="0" y="24833"/>
                        </a:cubicBezTo>
                        <a:lnTo>
                          <a:pt x="4667" y="27500"/>
                        </a:lnTo>
                        <a:cubicBezTo>
                          <a:pt x="9716" y="19308"/>
                          <a:pt x="14192" y="10926"/>
                          <a:pt x="17907" y="2449"/>
                        </a:cubicBezTo>
                        <a:close/>
                      </a:path>
                    </a:pathLst>
                  </a:custGeom>
                  <a:solidFill>
                    <a:srgbClr val="4D336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74" name="Freeform: Shape 173">
                    <a:extLst>
                      <a:ext uri="{FF2B5EF4-FFF2-40B4-BE49-F238E27FC236}">
                        <a16:creationId xmlns:a16="http://schemas.microsoft.com/office/drawing/2014/main" id="{F36AC190-33C2-47EF-A973-F41552B4D05C}"/>
                      </a:ext>
                    </a:extLst>
                  </p:cNvPr>
                  <p:cNvSpPr/>
                  <p:nvPr/>
                </p:nvSpPr>
                <p:spPr>
                  <a:xfrm>
                    <a:off x="5369242" y="3039263"/>
                    <a:ext cx="18083" cy="27499"/>
                  </a:xfrm>
                  <a:custGeom>
                    <a:avLst/>
                    <a:gdLst>
                      <a:gd name="connsiteX0" fmla="*/ 17907 w 18083"/>
                      <a:gd name="connsiteY0" fmla="*/ 2449 h 27499"/>
                      <a:gd name="connsiteX1" fmla="*/ 15049 w 18083"/>
                      <a:gd name="connsiteY1" fmla="*/ 830 h 27499"/>
                      <a:gd name="connsiteX2" fmla="*/ 0 w 18083"/>
                      <a:gd name="connsiteY2" fmla="*/ 24833 h 27499"/>
                      <a:gd name="connsiteX3" fmla="*/ 4667 w 18083"/>
                      <a:gd name="connsiteY3" fmla="*/ 27500 h 27499"/>
                      <a:gd name="connsiteX4" fmla="*/ 17907 w 18083"/>
                      <a:gd name="connsiteY4" fmla="*/ 2449 h 274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083" h="27499">
                        <a:moveTo>
                          <a:pt x="17907" y="2449"/>
                        </a:moveTo>
                        <a:cubicBezTo>
                          <a:pt x="18764" y="449"/>
                          <a:pt x="16288" y="-980"/>
                          <a:pt x="15049" y="830"/>
                        </a:cubicBezTo>
                        <a:cubicBezTo>
                          <a:pt x="9525" y="8355"/>
                          <a:pt x="4572" y="16451"/>
                          <a:pt x="0" y="24833"/>
                        </a:cubicBezTo>
                        <a:lnTo>
                          <a:pt x="4667" y="27500"/>
                        </a:lnTo>
                        <a:cubicBezTo>
                          <a:pt x="9620" y="19308"/>
                          <a:pt x="14192" y="10926"/>
                          <a:pt x="17907" y="2449"/>
                        </a:cubicBezTo>
                        <a:close/>
                      </a:path>
                    </a:pathLst>
                  </a:custGeom>
                  <a:solidFill>
                    <a:srgbClr val="4D336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75" name="Freeform: Shape 174">
                    <a:extLst>
                      <a:ext uri="{FF2B5EF4-FFF2-40B4-BE49-F238E27FC236}">
                        <a16:creationId xmlns:a16="http://schemas.microsoft.com/office/drawing/2014/main" id="{F087F2C4-0D19-401C-B30A-D90E32D8F458}"/>
                      </a:ext>
                    </a:extLst>
                  </p:cNvPr>
                  <p:cNvSpPr/>
                  <p:nvPr/>
                </p:nvSpPr>
                <p:spPr>
                  <a:xfrm>
                    <a:off x="5406009" y="3060409"/>
                    <a:ext cx="18083" cy="27499"/>
                  </a:xfrm>
                  <a:custGeom>
                    <a:avLst/>
                    <a:gdLst>
                      <a:gd name="connsiteX0" fmla="*/ 17907 w 18083"/>
                      <a:gd name="connsiteY0" fmla="*/ 2449 h 27499"/>
                      <a:gd name="connsiteX1" fmla="*/ 15049 w 18083"/>
                      <a:gd name="connsiteY1" fmla="*/ 830 h 27499"/>
                      <a:gd name="connsiteX2" fmla="*/ 0 w 18083"/>
                      <a:gd name="connsiteY2" fmla="*/ 24833 h 27499"/>
                      <a:gd name="connsiteX3" fmla="*/ 4667 w 18083"/>
                      <a:gd name="connsiteY3" fmla="*/ 27500 h 27499"/>
                      <a:gd name="connsiteX4" fmla="*/ 17907 w 18083"/>
                      <a:gd name="connsiteY4" fmla="*/ 2449 h 274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083" h="27499">
                        <a:moveTo>
                          <a:pt x="17907" y="2449"/>
                        </a:moveTo>
                        <a:cubicBezTo>
                          <a:pt x="18764" y="449"/>
                          <a:pt x="16288" y="-980"/>
                          <a:pt x="15049" y="830"/>
                        </a:cubicBezTo>
                        <a:cubicBezTo>
                          <a:pt x="9620" y="8355"/>
                          <a:pt x="4572" y="16451"/>
                          <a:pt x="0" y="24833"/>
                        </a:cubicBezTo>
                        <a:lnTo>
                          <a:pt x="4667" y="27500"/>
                        </a:lnTo>
                        <a:cubicBezTo>
                          <a:pt x="9620" y="19308"/>
                          <a:pt x="14097" y="10926"/>
                          <a:pt x="17907" y="2449"/>
                        </a:cubicBezTo>
                        <a:close/>
                      </a:path>
                    </a:pathLst>
                  </a:custGeom>
                  <a:solidFill>
                    <a:srgbClr val="4D336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76" name="Freeform: Shape 175">
                    <a:extLst>
                      <a:ext uri="{FF2B5EF4-FFF2-40B4-BE49-F238E27FC236}">
                        <a16:creationId xmlns:a16="http://schemas.microsoft.com/office/drawing/2014/main" id="{1F03BB89-E2A4-43DC-910E-3DCD5DF2F974}"/>
                      </a:ext>
                    </a:extLst>
                  </p:cNvPr>
                  <p:cNvSpPr/>
                  <p:nvPr/>
                </p:nvSpPr>
                <p:spPr>
                  <a:xfrm>
                    <a:off x="5442680" y="3081554"/>
                    <a:ext cx="18083" cy="27499"/>
                  </a:xfrm>
                  <a:custGeom>
                    <a:avLst/>
                    <a:gdLst>
                      <a:gd name="connsiteX0" fmla="*/ 17907 w 18083"/>
                      <a:gd name="connsiteY0" fmla="*/ 2449 h 27499"/>
                      <a:gd name="connsiteX1" fmla="*/ 15050 w 18083"/>
                      <a:gd name="connsiteY1" fmla="*/ 830 h 27499"/>
                      <a:gd name="connsiteX2" fmla="*/ 0 w 18083"/>
                      <a:gd name="connsiteY2" fmla="*/ 24833 h 27499"/>
                      <a:gd name="connsiteX3" fmla="*/ 4667 w 18083"/>
                      <a:gd name="connsiteY3" fmla="*/ 27500 h 27499"/>
                      <a:gd name="connsiteX4" fmla="*/ 17907 w 18083"/>
                      <a:gd name="connsiteY4" fmla="*/ 2449 h 274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083" h="27499">
                        <a:moveTo>
                          <a:pt x="17907" y="2449"/>
                        </a:moveTo>
                        <a:cubicBezTo>
                          <a:pt x="18764" y="449"/>
                          <a:pt x="16288" y="-980"/>
                          <a:pt x="15050" y="830"/>
                        </a:cubicBezTo>
                        <a:cubicBezTo>
                          <a:pt x="9525" y="8355"/>
                          <a:pt x="4572" y="16451"/>
                          <a:pt x="0" y="24833"/>
                        </a:cubicBezTo>
                        <a:lnTo>
                          <a:pt x="4667" y="27500"/>
                        </a:lnTo>
                        <a:cubicBezTo>
                          <a:pt x="9716" y="19308"/>
                          <a:pt x="14192" y="10926"/>
                          <a:pt x="17907" y="2449"/>
                        </a:cubicBezTo>
                        <a:close/>
                      </a:path>
                    </a:pathLst>
                  </a:custGeom>
                  <a:solidFill>
                    <a:srgbClr val="4D336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77" name="Freeform: Shape 176">
                    <a:extLst>
                      <a:ext uri="{FF2B5EF4-FFF2-40B4-BE49-F238E27FC236}">
                        <a16:creationId xmlns:a16="http://schemas.microsoft.com/office/drawing/2014/main" id="{94842BD5-C06C-4DFD-9D7D-C60143F220AB}"/>
                      </a:ext>
                    </a:extLst>
                  </p:cNvPr>
                  <p:cNvSpPr/>
                  <p:nvPr/>
                </p:nvSpPr>
                <p:spPr>
                  <a:xfrm>
                    <a:off x="5479446" y="3102700"/>
                    <a:ext cx="18083" cy="27499"/>
                  </a:xfrm>
                  <a:custGeom>
                    <a:avLst/>
                    <a:gdLst>
                      <a:gd name="connsiteX0" fmla="*/ 17907 w 18083"/>
                      <a:gd name="connsiteY0" fmla="*/ 2449 h 27499"/>
                      <a:gd name="connsiteX1" fmla="*/ 15049 w 18083"/>
                      <a:gd name="connsiteY1" fmla="*/ 830 h 27499"/>
                      <a:gd name="connsiteX2" fmla="*/ 0 w 18083"/>
                      <a:gd name="connsiteY2" fmla="*/ 24833 h 27499"/>
                      <a:gd name="connsiteX3" fmla="*/ 4667 w 18083"/>
                      <a:gd name="connsiteY3" fmla="*/ 27500 h 27499"/>
                      <a:gd name="connsiteX4" fmla="*/ 17907 w 18083"/>
                      <a:gd name="connsiteY4" fmla="*/ 2449 h 274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083" h="27499">
                        <a:moveTo>
                          <a:pt x="17907" y="2449"/>
                        </a:moveTo>
                        <a:cubicBezTo>
                          <a:pt x="18764" y="449"/>
                          <a:pt x="16288" y="-980"/>
                          <a:pt x="15049" y="830"/>
                        </a:cubicBezTo>
                        <a:cubicBezTo>
                          <a:pt x="9525" y="8355"/>
                          <a:pt x="4572" y="16451"/>
                          <a:pt x="0" y="24833"/>
                        </a:cubicBezTo>
                        <a:lnTo>
                          <a:pt x="4667" y="27500"/>
                        </a:lnTo>
                        <a:cubicBezTo>
                          <a:pt x="9620" y="19308"/>
                          <a:pt x="14192" y="10926"/>
                          <a:pt x="17907" y="2449"/>
                        </a:cubicBezTo>
                        <a:close/>
                      </a:path>
                    </a:pathLst>
                  </a:custGeom>
                  <a:solidFill>
                    <a:srgbClr val="4D336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78" name="Freeform: Shape 177">
                    <a:extLst>
                      <a:ext uri="{FF2B5EF4-FFF2-40B4-BE49-F238E27FC236}">
                        <a16:creationId xmlns:a16="http://schemas.microsoft.com/office/drawing/2014/main" id="{B32BF8AD-B9CF-4403-B7D2-997397A2E2C4}"/>
                      </a:ext>
                    </a:extLst>
                  </p:cNvPr>
                  <p:cNvSpPr/>
                  <p:nvPr/>
                </p:nvSpPr>
                <p:spPr>
                  <a:xfrm>
                    <a:off x="5516213" y="3123845"/>
                    <a:ext cx="18083" cy="27499"/>
                  </a:xfrm>
                  <a:custGeom>
                    <a:avLst/>
                    <a:gdLst>
                      <a:gd name="connsiteX0" fmla="*/ 17907 w 18083"/>
                      <a:gd name="connsiteY0" fmla="*/ 2449 h 27499"/>
                      <a:gd name="connsiteX1" fmla="*/ 15049 w 18083"/>
                      <a:gd name="connsiteY1" fmla="*/ 830 h 27499"/>
                      <a:gd name="connsiteX2" fmla="*/ 0 w 18083"/>
                      <a:gd name="connsiteY2" fmla="*/ 24833 h 27499"/>
                      <a:gd name="connsiteX3" fmla="*/ 4667 w 18083"/>
                      <a:gd name="connsiteY3" fmla="*/ 27500 h 27499"/>
                      <a:gd name="connsiteX4" fmla="*/ 17907 w 18083"/>
                      <a:gd name="connsiteY4" fmla="*/ 2449 h 274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083" h="27499">
                        <a:moveTo>
                          <a:pt x="17907" y="2449"/>
                        </a:moveTo>
                        <a:cubicBezTo>
                          <a:pt x="18764" y="449"/>
                          <a:pt x="16288" y="-980"/>
                          <a:pt x="15049" y="830"/>
                        </a:cubicBezTo>
                        <a:cubicBezTo>
                          <a:pt x="9620" y="8355"/>
                          <a:pt x="4572" y="16451"/>
                          <a:pt x="0" y="24833"/>
                        </a:cubicBezTo>
                        <a:lnTo>
                          <a:pt x="4667" y="27500"/>
                        </a:lnTo>
                        <a:cubicBezTo>
                          <a:pt x="9620" y="19308"/>
                          <a:pt x="14097" y="10926"/>
                          <a:pt x="17907" y="2449"/>
                        </a:cubicBezTo>
                        <a:close/>
                      </a:path>
                    </a:pathLst>
                  </a:custGeom>
                  <a:solidFill>
                    <a:srgbClr val="4D336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79" name="Freeform: Shape 178">
                    <a:extLst>
                      <a:ext uri="{FF2B5EF4-FFF2-40B4-BE49-F238E27FC236}">
                        <a16:creationId xmlns:a16="http://schemas.microsoft.com/office/drawing/2014/main" id="{FE740227-D12B-430B-AB3B-D96726E6F30A}"/>
                      </a:ext>
                    </a:extLst>
                  </p:cNvPr>
                  <p:cNvSpPr/>
                  <p:nvPr/>
                </p:nvSpPr>
                <p:spPr>
                  <a:xfrm>
                    <a:off x="5552884" y="3144991"/>
                    <a:ext cx="18083" cy="27499"/>
                  </a:xfrm>
                  <a:custGeom>
                    <a:avLst/>
                    <a:gdLst>
                      <a:gd name="connsiteX0" fmla="*/ 17907 w 18083"/>
                      <a:gd name="connsiteY0" fmla="*/ 2449 h 27499"/>
                      <a:gd name="connsiteX1" fmla="*/ 15050 w 18083"/>
                      <a:gd name="connsiteY1" fmla="*/ 830 h 27499"/>
                      <a:gd name="connsiteX2" fmla="*/ 0 w 18083"/>
                      <a:gd name="connsiteY2" fmla="*/ 24833 h 27499"/>
                      <a:gd name="connsiteX3" fmla="*/ 4667 w 18083"/>
                      <a:gd name="connsiteY3" fmla="*/ 27500 h 27499"/>
                      <a:gd name="connsiteX4" fmla="*/ 17907 w 18083"/>
                      <a:gd name="connsiteY4" fmla="*/ 2449 h 274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083" h="27499">
                        <a:moveTo>
                          <a:pt x="17907" y="2449"/>
                        </a:moveTo>
                        <a:cubicBezTo>
                          <a:pt x="18764" y="449"/>
                          <a:pt x="16288" y="-980"/>
                          <a:pt x="15050" y="830"/>
                        </a:cubicBezTo>
                        <a:cubicBezTo>
                          <a:pt x="9525" y="8355"/>
                          <a:pt x="4572" y="16451"/>
                          <a:pt x="0" y="24833"/>
                        </a:cubicBezTo>
                        <a:lnTo>
                          <a:pt x="4667" y="27500"/>
                        </a:lnTo>
                        <a:cubicBezTo>
                          <a:pt x="9716" y="19308"/>
                          <a:pt x="14192" y="10926"/>
                          <a:pt x="17907" y="2449"/>
                        </a:cubicBezTo>
                        <a:close/>
                      </a:path>
                    </a:pathLst>
                  </a:custGeom>
                  <a:solidFill>
                    <a:srgbClr val="4D336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80" name="Freeform: Shape 179">
                    <a:extLst>
                      <a:ext uri="{FF2B5EF4-FFF2-40B4-BE49-F238E27FC236}">
                        <a16:creationId xmlns:a16="http://schemas.microsoft.com/office/drawing/2014/main" id="{66C8A930-7503-499B-B6FE-B42B13CF6B90}"/>
                      </a:ext>
                    </a:extLst>
                  </p:cNvPr>
                  <p:cNvSpPr/>
                  <p:nvPr/>
                </p:nvSpPr>
                <p:spPr>
                  <a:xfrm>
                    <a:off x="5589651" y="3166136"/>
                    <a:ext cx="18083" cy="27499"/>
                  </a:xfrm>
                  <a:custGeom>
                    <a:avLst/>
                    <a:gdLst>
                      <a:gd name="connsiteX0" fmla="*/ 17907 w 18083"/>
                      <a:gd name="connsiteY0" fmla="*/ 2449 h 27499"/>
                      <a:gd name="connsiteX1" fmla="*/ 15049 w 18083"/>
                      <a:gd name="connsiteY1" fmla="*/ 830 h 27499"/>
                      <a:gd name="connsiteX2" fmla="*/ 0 w 18083"/>
                      <a:gd name="connsiteY2" fmla="*/ 24833 h 27499"/>
                      <a:gd name="connsiteX3" fmla="*/ 4667 w 18083"/>
                      <a:gd name="connsiteY3" fmla="*/ 27500 h 27499"/>
                      <a:gd name="connsiteX4" fmla="*/ 17907 w 18083"/>
                      <a:gd name="connsiteY4" fmla="*/ 2449 h 274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083" h="27499">
                        <a:moveTo>
                          <a:pt x="17907" y="2449"/>
                        </a:moveTo>
                        <a:cubicBezTo>
                          <a:pt x="18764" y="449"/>
                          <a:pt x="16288" y="-980"/>
                          <a:pt x="15049" y="830"/>
                        </a:cubicBezTo>
                        <a:cubicBezTo>
                          <a:pt x="9620" y="8355"/>
                          <a:pt x="4572" y="16451"/>
                          <a:pt x="0" y="24833"/>
                        </a:cubicBezTo>
                        <a:lnTo>
                          <a:pt x="4667" y="27500"/>
                        </a:lnTo>
                        <a:cubicBezTo>
                          <a:pt x="9620" y="19308"/>
                          <a:pt x="14192" y="10926"/>
                          <a:pt x="17907" y="2449"/>
                        </a:cubicBezTo>
                        <a:close/>
                      </a:path>
                    </a:pathLst>
                  </a:custGeom>
                  <a:solidFill>
                    <a:srgbClr val="4D336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81" name="Freeform: Shape 180">
                    <a:extLst>
                      <a:ext uri="{FF2B5EF4-FFF2-40B4-BE49-F238E27FC236}">
                        <a16:creationId xmlns:a16="http://schemas.microsoft.com/office/drawing/2014/main" id="{C44C5B00-D637-4E0F-9F66-4A860C0EF343}"/>
                      </a:ext>
                    </a:extLst>
                  </p:cNvPr>
                  <p:cNvSpPr/>
                  <p:nvPr/>
                </p:nvSpPr>
                <p:spPr>
                  <a:xfrm>
                    <a:off x="5626417" y="3187282"/>
                    <a:ext cx="18083" cy="27499"/>
                  </a:xfrm>
                  <a:custGeom>
                    <a:avLst/>
                    <a:gdLst>
                      <a:gd name="connsiteX0" fmla="*/ 17907 w 18083"/>
                      <a:gd name="connsiteY0" fmla="*/ 2449 h 27499"/>
                      <a:gd name="connsiteX1" fmla="*/ 15049 w 18083"/>
                      <a:gd name="connsiteY1" fmla="*/ 830 h 27499"/>
                      <a:gd name="connsiteX2" fmla="*/ 0 w 18083"/>
                      <a:gd name="connsiteY2" fmla="*/ 24833 h 27499"/>
                      <a:gd name="connsiteX3" fmla="*/ 4667 w 18083"/>
                      <a:gd name="connsiteY3" fmla="*/ 27500 h 27499"/>
                      <a:gd name="connsiteX4" fmla="*/ 17907 w 18083"/>
                      <a:gd name="connsiteY4" fmla="*/ 2449 h 274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083" h="27499">
                        <a:moveTo>
                          <a:pt x="17907" y="2449"/>
                        </a:moveTo>
                        <a:cubicBezTo>
                          <a:pt x="18764" y="449"/>
                          <a:pt x="16288" y="-980"/>
                          <a:pt x="15049" y="830"/>
                        </a:cubicBezTo>
                        <a:cubicBezTo>
                          <a:pt x="9620" y="8355"/>
                          <a:pt x="4572" y="16451"/>
                          <a:pt x="0" y="24833"/>
                        </a:cubicBezTo>
                        <a:lnTo>
                          <a:pt x="4667" y="27500"/>
                        </a:lnTo>
                        <a:cubicBezTo>
                          <a:pt x="9620" y="19308"/>
                          <a:pt x="14097" y="10926"/>
                          <a:pt x="17907" y="2449"/>
                        </a:cubicBezTo>
                        <a:close/>
                      </a:path>
                    </a:pathLst>
                  </a:custGeom>
                  <a:solidFill>
                    <a:srgbClr val="4D336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82" name="Freeform: Shape 181">
                    <a:extLst>
                      <a:ext uri="{FF2B5EF4-FFF2-40B4-BE49-F238E27FC236}">
                        <a16:creationId xmlns:a16="http://schemas.microsoft.com/office/drawing/2014/main" id="{459008B6-19B9-4B63-AE8C-A9DEDF6EA21B}"/>
                      </a:ext>
                    </a:extLst>
                  </p:cNvPr>
                  <p:cNvSpPr/>
                  <p:nvPr/>
                </p:nvSpPr>
                <p:spPr>
                  <a:xfrm>
                    <a:off x="5663088" y="3208427"/>
                    <a:ext cx="18083" cy="27499"/>
                  </a:xfrm>
                  <a:custGeom>
                    <a:avLst/>
                    <a:gdLst>
                      <a:gd name="connsiteX0" fmla="*/ 17907 w 18083"/>
                      <a:gd name="connsiteY0" fmla="*/ 2449 h 27499"/>
                      <a:gd name="connsiteX1" fmla="*/ 15050 w 18083"/>
                      <a:gd name="connsiteY1" fmla="*/ 830 h 27499"/>
                      <a:gd name="connsiteX2" fmla="*/ 0 w 18083"/>
                      <a:gd name="connsiteY2" fmla="*/ 24833 h 27499"/>
                      <a:gd name="connsiteX3" fmla="*/ 4667 w 18083"/>
                      <a:gd name="connsiteY3" fmla="*/ 27500 h 27499"/>
                      <a:gd name="connsiteX4" fmla="*/ 17907 w 18083"/>
                      <a:gd name="connsiteY4" fmla="*/ 2449 h 274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083" h="27499">
                        <a:moveTo>
                          <a:pt x="17907" y="2449"/>
                        </a:moveTo>
                        <a:cubicBezTo>
                          <a:pt x="18764" y="449"/>
                          <a:pt x="16288" y="-980"/>
                          <a:pt x="15050" y="830"/>
                        </a:cubicBezTo>
                        <a:cubicBezTo>
                          <a:pt x="9620" y="8355"/>
                          <a:pt x="4572" y="16451"/>
                          <a:pt x="0" y="24833"/>
                        </a:cubicBezTo>
                        <a:lnTo>
                          <a:pt x="4667" y="27500"/>
                        </a:lnTo>
                        <a:cubicBezTo>
                          <a:pt x="9716" y="19308"/>
                          <a:pt x="14192" y="10926"/>
                          <a:pt x="17907" y="2449"/>
                        </a:cubicBezTo>
                        <a:close/>
                      </a:path>
                    </a:pathLst>
                  </a:custGeom>
                  <a:solidFill>
                    <a:srgbClr val="4D336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grpSp>
              <p:nvGrpSpPr>
                <p:cNvPr id="183" name="Graphic 90">
                  <a:extLst>
                    <a:ext uri="{FF2B5EF4-FFF2-40B4-BE49-F238E27FC236}">
                      <a16:creationId xmlns:a16="http://schemas.microsoft.com/office/drawing/2014/main" id="{34A25877-0D86-4D8D-A243-85A814F10295}"/>
                    </a:ext>
                  </a:extLst>
                </p:cNvPr>
                <p:cNvGrpSpPr/>
                <p:nvPr/>
              </p:nvGrpSpPr>
              <p:grpSpPr>
                <a:xfrm>
                  <a:off x="5492591" y="2865329"/>
                  <a:ext cx="142589" cy="351833"/>
                  <a:chOff x="5492591" y="2865329"/>
                  <a:chExt cx="142589" cy="351833"/>
                </a:xfrm>
                <a:solidFill>
                  <a:srgbClr val="C9CDD2"/>
                </a:solidFill>
              </p:grpSpPr>
              <p:sp>
                <p:nvSpPr>
                  <p:cNvPr id="184" name="Freeform: Shape 183">
                    <a:extLst>
                      <a:ext uri="{FF2B5EF4-FFF2-40B4-BE49-F238E27FC236}">
                        <a16:creationId xmlns:a16="http://schemas.microsoft.com/office/drawing/2014/main" id="{02449FF4-E607-4525-B203-7671266DF6C9}"/>
                      </a:ext>
                    </a:extLst>
                  </p:cNvPr>
                  <p:cNvSpPr/>
                  <p:nvPr/>
                </p:nvSpPr>
                <p:spPr>
                  <a:xfrm>
                    <a:off x="5497067" y="3016186"/>
                    <a:ext cx="138112" cy="200977"/>
                  </a:xfrm>
                  <a:custGeom>
                    <a:avLst/>
                    <a:gdLst>
                      <a:gd name="connsiteX0" fmla="*/ 97250 w 138112"/>
                      <a:gd name="connsiteY0" fmla="*/ 56007 h 200977"/>
                      <a:gd name="connsiteX1" fmla="*/ 0 w 138112"/>
                      <a:gd name="connsiteY1" fmla="*/ 0 h 200977"/>
                      <a:gd name="connsiteX2" fmla="*/ 10954 w 138112"/>
                      <a:gd name="connsiteY2" fmla="*/ 127730 h 200977"/>
                      <a:gd name="connsiteX3" fmla="*/ 19145 w 138112"/>
                      <a:gd name="connsiteY3" fmla="*/ 132397 h 200977"/>
                      <a:gd name="connsiteX4" fmla="*/ 19145 w 138112"/>
                      <a:gd name="connsiteY4" fmla="*/ 132397 h 200977"/>
                      <a:gd name="connsiteX5" fmla="*/ 23813 w 138112"/>
                      <a:gd name="connsiteY5" fmla="*/ 135064 h 200977"/>
                      <a:gd name="connsiteX6" fmla="*/ 58198 w 138112"/>
                      <a:gd name="connsiteY6" fmla="*/ 154876 h 200977"/>
                      <a:gd name="connsiteX7" fmla="*/ 60484 w 138112"/>
                      <a:gd name="connsiteY7" fmla="*/ 156210 h 200977"/>
                      <a:gd name="connsiteX8" fmla="*/ 92488 w 138112"/>
                      <a:gd name="connsiteY8" fmla="*/ 174688 h 200977"/>
                      <a:gd name="connsiteX9" fmla="*/ 97155 w 138112"/>
                      <a:gd name="connsiteY9" fmla="*/ 177355 h 200977"/>
                      <a:gd name="connsiteX10" fmla="*/ 97155 w 138112"/>
                      <a:gd name="connsiteY10" fmla="*/ 177355 h 200977"/>
                      <a:gd name="connsiteX11" fmla="*/ 129159 w 138112"/>
                      <a:gd name="connsiteY11" fmla="*/ 195834 h 200977"/>
                      <a:gd name="connsiteX12" fmla="*/ 133826 w 138112"/>
                      <a:gd name="connsiteY12" fmla="*/ 198501 h 200977"/>
                      <a:gd name="connsiteX13" fmla="*/ 138113 w 138112"/>
                      <a:gd name="connsiteY13" fmla="*/ 200977 h 200977"/>
                      <a:gd name="connsiteX14" fmla="*/ 97250 w 138112"/>
                      <a:gd name="connsiteY14" fmla="*/ 56007 h 2009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138112" h="200977">
                        <a:moveTo>
                          <a:pt x="97250" y="56007"/>
                        </a:moveTo>
                        <a:lnTo>
                          <a:pt x="0" y="0"/>
                        </a:lnTo>
                        <a:cubicBezTo>
                          <a:pt x="3048" y="42577"/>
                          <a:pt x="6763" y="85153"/>
                          <a:pt x="10954" y="127730"/>
                        </a:cubicBezTo>
                        <a:lnTo>
                          <a:pt x="19145" y="132397"/>
                        </a:lnTo>
                        <a:lnTo>
                          <a:pt x="19145" y="132397"/>
                        </a:lnTo>
                        <a:lnTo>
                          <a:pt x="23813" y="135064"/>
                        </a:lnTo>
                        <a:lnTo>
                          <a:pt x="58198" y="154876"/>
                        </a:lnTo>
                        <a:lnTo>
                          <a:pt x="60484" y="156210"/>
                        </a:lnTo>
                        <a:lnTo>
                          <a:pt x="92488" y="174688"/>
                        </a:lnTo>
                        <a:lnTo>
                          <a:pt x="97155" y="177355"/>
                        </a:lnTo>
                        <a:lnTo>
                          <a:pt x="97155" y="177355"/>
                        </a:lnTo>
                        <a:lnTo>
                          <a:pt x="129159" y="195834"/>
                        </a:lnTo>
                        <a:lnTo>
                          <a:pt x="133826" y="198501"/>
                        </a:lnTo>
                        <a:lnTo>
                          <a:pt x="138113" y="200977"/>
                        </a:lnTo>
                        <a:cubicBezTo>
                          <a:pt x="123158" y="153067"/>
                          <a:pt x="109442" y="104680"/>
                          <a:pt x="97250" y="56007"/>
                        </a:cubicBezTo>
                        <a:close/>
                      </a:path>
                    </a:pathLst>
                  </a:custGeom>
                  <a:solidFill>
                    <a:srgbClr val="C9CDD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85" name="Freeform: Shape 184">
                    <a:extLst>
                      <a:ext uri="{FF2B5EF4-FFF2-40B4-BE49-F238E27FC236}">
                        <a16:creationId xmlns:a16="http://schemas.microsoft.com/office/drawing/2014/main" id="{61517330-A3D8-4BDE-B9CA-060A40744479}"/>
                      </a:ext>
                    </a:extLst>
                  </p:cNvPr>
                  <p:cNvSpPr/>
                  <p:nvPr/>
                </p:nvSpPr>
                <p:spPr>
                  <a:xfrm>
                    <a:off x="5492591" y="2865329"/>
                    <a:ext cx="50958" cy="25411"/>
                  </a:xfrm>
                  <a:custGeom>
                    <a:avLst/>
                    <a:gdLst>
                      <a:gd name="connsiteX0" fmla="*/ 50959 w 50958"/>
                      <a:gd name="connsiteY0" fmla="*/ 25412 h 25411"/>
                      <a:gd name="connsiteX1" fmla="*/ 5905 w 50958"/>
                      <a:gd name="connsiteY1" fmla="*/ 1790 h 25411"/>
                      <a:gd name="connsiteX2" fmla="*/ 0 w 50958"/>
                      <a:gd name="connsiteY2" fmla="*/ 8076 h 25411"/>
                      <a:gd name="connsiteX3" fmla="*/ 45339 w 50958"/>
                      <a:gd name="connsiteY3" fmla="*/ 22459 h 25411"/>
                      <a:gd name="connsiteX4" fmla="*/ 50959 w 50958"/>
                      <a:gd name="connsiteY4" fmla="*/ 25412 h 254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958" h="25411">
                        <a:moveTo>
                          <a:pt x="50959" y="25412"/>
                        </a:moveTo>
                        <a:cubicBezTo>
                          <a:pt x="38290" y="10648"/>
                          <a:pt x="18859" y="-5449"/>
                          <a:pt x="5905" y="1790"/>
                        </a:cubicBezTo>
                        <a:cubicBezTo>
                          <a:pt x="3429" y="3219"/>
                          <a:pt x="1524" y="5314"/>
                          <a:pt x="0" y="8076"/>
                        </a:cubicBezTo>
                        <a:cubicBezTo>
                          <a:pt x="14764" y="10458"/>
                          <a:pt x="30004" y="15030"/>
                          <a:pt x="45339" y="22459"/>
                        </a:cubicBezTo>
                        <a:cubicBezTo>
                          <a:pt x="47339" y="23412"/>
                          <a:pt x="49149" y="24459"/>
                          <a:pt x="50959" y="25412"/>
                        </a:cubicBezTo>
                        <a:close/>
                      </a:path>
                    </a:pathLst>
                  </a:custGeom>
                  <a:solidFill>
                    <a:srgbClr val="C9CDD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</p:grpSp>
          <p:grpSp>
            <p:nvGrpSpPr>
              <p:cNvPr id="186" name="Graphic 90">
                <a:extLst>
                  <a:ext uri="{FF2B5EF4-FFF2-40B4-BE49-F238E27FC236}">
                    <a16:creationId xmlns:a16="http://schemas.microsoft.com/office/drawing/2014/main" id="{34A25877-0D86-4D8D-A243-85A814F10295}"/>
                  </a:ext>
                </a:extLst>
              </p:cNvPr>
              <p:cNvGrpSpPr/>
              <p:nvPr/>
            </p:nvGrpSpPr>
            <p:grpSpPr>
              <a:xfrm>
                <a:off x="5658561" y="2240487"/>
                <a:ext cx="791202" cy="916858"/>
                <a:chOff x="5658561" y="2240487"/>
                <a:chExt cx="791202" cy="916858"/>
              </a:xfrm>
            </p:grpSpPr>
            <p:sp>
              <p:nvSpPr>
                <p:cNvPr id="187" name="Freeform: Shape 186">
                  <a:extLst>
                    <a:ext uri="{FF2B5EF4-FFF2-40B4-BE49-F238E27FC236}">
                      <a16:creationId xmlns:a16="http://schemas.microsoft.com/office/drawing/2014/main" id="{702C0051-9A5E-4F1A-9404-B40BE68B37EF}"/>
                    </a:ext>
                  </a:extLst>
                </p:cNvPr>
                <p:cNvSpPr/>
                <p:nvPr/>
              </p:nvSpPr>
              <p:spPr>
                <a:xfrm>
                  <a:off x="5703950" y="2240487"/>
                  <a:ext cx="745814" cy="911429"/>
                </a:xfrm>
                <a:custGeom>
                  <a:avLst/>
                  <a:gdLst>
                    <a:gd name="connsiteX0" fmla="*/ 687230 w 745814"/>
                    <a:gd name="connsiteY0" fmla="*/ 441276 h 911429"/>
                    <a:gd name="connsiteX1" fmla="*/ 677609 w 745814"/>
                    <a:gd name="connsiteY1" fmla="*/ 392222 h 911429"/>
                    <a:gd name="connsiteX2" fmla="*/ 672371 w 745814"/>
                    <a:gd name="connsiteY2" fmla="*/ 364218 h 911429"/>
                    <a:gd name="connsiteX3" fmla="*/ 669132 w 745814"/>
                    <a:gd name="connsiteY3" fmla="*/ 348883 h 911429"/>
                    <a:gd name="connsiteX4" fmla="*/ 661131 w 745814"/>
                    <a:gd name="connsiteY4" fmla="*/ 308307 h 911429"/>
                    <a:gd name="connsiteX5" fmla="*/ 608744 w 745814"/>
                    <a:gd name="connsiteY5" fmla="*/ 45512 h 911429"/>
                    <a:gd name="connsiteX6" fmla="*/ 553213 w 745814"/>
                    <a:gd name="connsiteY6" fmla="*/ 1411 h 911429"/>
                    <a:gd name="connsiteX7" fmla="*/ 552260 w 745814"/>
                    <a:gd name="connsiteY7" fmla="*/ 1792 h 911429"/>
                    <a:gd name="connsiteX8" fmla="*/ 550832 w 745814"/>
                    <a:gd name="connsiteY8" fmla="*/ 1316 h 911429"/>
                    <a:gd name="connsiteX9" fmla="*/ 419482 w 745814"/>
                    <a:gd name="connsiteY9" fmla="*/ 24843 h 911429"/>
                    <a:gd name="connsiteX10" fmla="*/ 280988 w 745814"/>
                    <a:gd name="connsiteY10" fmla="*/ 51512 h 911429"/>
                    <a:gd name="connsiteX11" fmla="*/ 1 w 745814"/>
                    <a:gd name="connsiteY11" fmla="*/ 108567 h 911429"/>
                    <a:gd name="connsiteX12" fmla="*/ 154211 w 745814"/>
                    <a:gd name="connsiteY12" fmla="*/ 908858 h 911429"/>
                    <a:gd name="connsiteX13" fmla="*/ 155258 w 745814"/>
                    <a:gd name="connsiteY13" fmla="*/ 911430 h 911429"/>
                    <a:gd name="connsiteX14" fmla="*/ 436151 w 745814"/>
                    <a:gd name="connsiteY14" fmla="*/ 860376 h 911429"/>
                    <a:gd name="connsiteX15" fmla="*/ 574644 w 745814"/>
                    <a:gd name="connsiteY15" fmla="*/ 833896 h 911429"/>
                    <a:gd name="connsiteX16" fmla="*/ 705327 w 745814"/>
                    <a:gd name="connsiteY16" fmla="*/ 807131 h 911429"/>
                    <a:gd name="connsiteX17" fmla="*/ 706470 w 745814"/>
                    <a:gd name="connsiteY17" fmla="*/ 806178 h 911429"/>
                    <a:gd name="connsiteX18" fmla="*/ 707518 w 745814"/>
                    <a:gd name="connsiteY18" fmla="*/ 806178 h 911429"/>
                    <a:gd name="connsiteX19" fmla="*/ 744570 w 745814"/>
                    <a:gd name="connsiteY19" fmla="*/ 755601 h 911429"/>
                    <a:gd name="connsiteX20" fmla="*/ 725234 w 745814"/>
                    <a:gd name="connsiteY20" fmla="*/ 648540 h 911429"/>
                    <a:gd name="connsiteX21" fmla="*/ 689897 w 745814"/>
                    <a:gd name="connsiteY21" fmla="*/ 458992 h 911429"/>
                    <a:gd name="connsiteX22" fmla="*/ 687230 w 745814"/>
                    <a:gd name="connsiteY22" fmla="*/ 441276 h 9114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745814" h="911429">
                      <a:moveTo>
                        <a:pt x="687230" y="441276"/>
                      </a:moveTo>
                      <a:cubicBezTo>
                        <a:pt x="683991" y="424893"/>
                        <a:pt x="680848" y="408605"/>
                        <a:pt x="677609" y="392222"/>
                      </a:cubicBezTo>
                      <a:cubicBezTo>
                        <a:pt x="675895" y="382887"/>
                        <a:pt x="674085" y="373553"/>
                        <a:pt x="672371" y="364218"/>
                      </a:cubicBezTo>
                      <a:cubicBezTo>
                        <a:pt x="671418" y="359170"/>
                        <a:pt x="670275" y="354027"/>
                        <a:pt x="669132" y="348883"/>
                      </a:cubicBezTo>
                      <a:cubicBezTo>
                        <a:pt x="666465" y="335358"/>
                        <a:pt x="663798" y="321832"/>
                        <a:pt x="661131" y="308307"/>
                      </a:cubicBezTo>
                      <a:cubicBezTo>
                        <a:pt x="643796" y="220677"/>
                        <a:pt x="627127" y="132951"/>
                        <a:pt x="608744" y="45512"/>
                      </a:cubicBezTo>
                      <a:cubicBezTo>
                        <a:pt x="601695" y="12079"/>
                        <a:pt x="594932" y="-5256"/>
                        <a:pt x="553213" y="1411"/>
                      </a:cubicBezTo>
                      <a:cubicBezTo>
                        <a:pt x="552832" y="1506"/>
                        <a:pt x="552546" y="1601"/>
                        <a:pt x="552260" y="1792"/>
                      </a:cubicBezTo>
                      <a:cubicBezTo>
                        <a:pt x="551879" y="1506"/>
                        <a:pt x="551403" y="1316"/>
                        <a:pt x="550832" y="1316"/>
                      </a:cubicBezTo>
                      <a:cubicBezTo>
                        <a:pt x="507683" y="2459"/>
                        <a:pt x="461868" y="16746"/>
                        <a:pt x="419482" y="24843"/>
                      </a:cubicBezTo>
                      <a:cubicBezTo>
                        <a:pt x="373286" y="33701"/>
                        <a:pt x="327185" y="42654"/>
                        <a:pt x="280988" y="51512"/>
                      </a:cubicBezTo>
                      <a:cubicBezTo>
                        <a:pt x="189929" y="69038"/>
                        <a:pt x="-475" y="105329"/>
                        <a:pt x="1" y="108567"/>
                      </a:cubicBezTo>
                      <a:cubicBezTo>
                        <a:pt x="18860" y="242965"/>
                        <a:pt x="134018" y="844755"/>
                        <a:pt x="154211" y="908858"/>
                      </a:cubicBezTo>
                      <a:cubicBezTo>
                        <a:pt x="154020" y="909810"/>
                        <a:pt x="154401" y="910858"/>
                        <a:pt x="155258" y="911430"/>
                      </a:cubicBezTo>
                      <a:cubicBezTo>
                        <a:pt x="212789" y="905715"/>
                        <a:pt x="344520" y="877902"/>
                        <a:pt x="436151" y="860376"/>
                      </a:cubicBezTo>
                      <a:cubicBezTo>
                        <a:pt x="482347" y="851517"/>
                        <a:pt x="528543" y="842659"/>
                        <a:pt x="574644" y="833896"/>
                      </a:cubicBezTo>
                      <a:cubicBezTo>
                        <a:pt x="617030" y="825800"/>
                        <a:pt x="664846" y="822085"/>
                        <a:pt x="705327" y="807131"/>
                      </a:cubicBezTo>
                      <a:cubicBezTo>
                        <a:pt x="705899" y="806940"/>
                        <a:pt x="706184" y="806559"/>
                        <a:pt x="706470" y="806178"/>
                      </a:cubicBezTo>
                      <a:cubicBezTo>
                        <a:pt x="706756" y="806274"/>
                        <a:pt x="707137" y="806274"/>
                        <a:pt x="707518" y="806178"/>
                      </a:cubicBezTo>
                      <a:cubicBezTo>
                        <a:pt x="740189" y="798844"/>
                        <a:pt x="749523" y="785223"/>
                        <a:pt x="744570" y="755601"/>
                      </a:cubicBezTo>
                      <a:cubicBezTo>
                        <a:pt x="738665" y="719882"/>
                        <a:pt x="731807" y="684258"/>
                        <a:pt x="725234" y="648540"/>
                      </a:cubicBezTo>
                      <a:cubicBezTo>
                        <a:pt x="713519" y="585294"/>
                        <a:pt x="701708" y="522143"/>
                        <a:pt x="689897" y="458992"/>
                      </a:cubicBezTo>
                      <a:cubicBezTo>
                        <a:pt x="689230" y="452896"/>
                        <a:pt x="688277" y="446991"/>
                        <a:pt x="687230" y="44127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88" name="Freeform: Shape 187">
                  <a:extLst>
                    <a:ext uri="{FF2B5EF4-FFF2-40B4-BE49-F238E27FC236}">
                      <a16:creationId xmlns:a16="http://schemas.microsoft.com/office/drawing/2014/main" id="{E6AFBD38-8BA4-42C9-ADA6-F5931406CD46}"/>
                    </a:ext>
                  </a:extLst>
                </p:cNvPr>
                <p:cNvSpPr/>
                <p:nvPr/>
              </p:nvSpPr>
              <p:spPr>
                <a:xfrm>
                  <a:off x="5675565" y="2245916"/>
                  <a:ext cx="745814" cy="911429"/>
                </a:xfrm>
                <a:custGeom>
                  <a:avLst/>
                  <a:gdLst>
                    <a:gd name="connsiteX0" fmla="*/ 687230 w 745814"/>
                    <a:gd name="connsiteY0" fmla="*/ 441276 h 911429"/>
                    <a:gd name="connsiteX1" fmla="*/ 677609 w 745814"/>
                    <a:gd name="connsiteY1" fmla="*/ 392222 h 911429"/>
                    <a:gd name="connsiteX2" fmla="*/ 672371 w 745814"/>
                    <a:gd name="connsiteY2" fmla="*/ 364218 h 911429"/>
                    <a:gd name="connsiteX3" fmla="*/ 669132 w 745814"/>
                    <a:gd name="connsiteY3" fmla="*/ 348883 h 911429"/>
                    <a:gd name="connsiteX4" fmla="*/ 661131 w 745814"/>
                    <a:gd name="connsiteY4" fmla="*/ 308307 h 911429"/>
                    <a:gd name="connsiteX5" fmla="*/ 608744 w 745814"/>
                    <a:gd name="connsiteY5" fmla="*/ 45512 h 911429"/>
                    <a:gd name="connsiteX6" fmla="*/ 553213 w 745814"/>
                    <a:gd name="connsiteY6" fmla="*/ 1411 h 911429"/>
                    <a:gd name="connsiteX7" fmla="*/ 552260 w 745814"/>
                    <a:gd name="connsiteY7" fmla="*/ 1792 h 911429"/>
                    <a:gd name="connsiteX8" fmla="*/ 550832 w 745814"/>
                    <a:gd name="connsiteY8" fmla="*/ 1316 h 911429"/>
                    <a:gd name="connsiteX9" fmla="*/ 419482 w 745814"/>
                    <a:gd name="connsiteY9" fmla="*/ 24843 h 911429"/>
                    <a:gd name="connsiteX10" fmla="*/ 280988 w 745814"/>
                    <a:gd name="connsiteY10" fmla="*/ 51513 h 911429"/>
                    <a:gd name="connsiteX11" fmla="*/ 1 w 745814"/>
                    <a:gd name="connsiteY11" fmla="*/ 108567 h 911429"/>
                    <a:gd name="connsiteX12" fmla="*/ 154211 w 745814"/>
                    <a:gd name="connsiteY12" fmla="*/ 908858 h 911429"/>
                    <a:gd name="connsiteX13" fmla="*/ 155258 w 745814"/>
                    <a:gd name="connsiteY13" fmla="*/ 911430 h 911429"/>
                    <a:gd name="connsiteX14" fmla="*/ 436151 w 745814"/>
                    <a:gd name="connsiteY14" fmla="*/ 860376 h 911429"/>
                    <a:gd name="connsiteX15" fmla="*/ 574644 w 745814"/>
                    <a:gd name="connsiteY15" fmla="*/ 833896 h 911429"/>
                    <a:gd name="connsiteX16" fmla="*/ 705327 w 745814"/>
                    <a:gd name="connsiteY16" fmla="*/ 807131 h 911429"/>
                    <a:gd name="connsiteX17" fmla="*/ 706470 w 745814"/>
                    <a:gd name="connsiteY17" fmla="*/ 806178 h 911429"/>
                    <a:gd name="connsiteX18" fmla="*/ 707518 w 745814"/>
                    <a:gd name="connsiteY18" fmla="*/ 806178 h 911429"/>
                    <a:gd name="connsiteX19" fmla="*/ 744570 w 745814"/>
                    <a:gd name="connsiteY19" fmla="*/ 755601 h 911429"/>
                    <a:gd name="connsiteX20" fmla="*/ 725234 w 745814"/>
                    <a:gd name="connsiteY20" fmla="*/ 648540 h 911429"/>
                    <a:gd name="connsiteX21" fmla="*/ 689897 w 745814"/>
                    <a:gd name="connsiteY21" fmla="*/ 458992 h 911429"/>
                    <a:gd name="connsiteX22" fmla="*/ 687230 w 745814"/>
                    <a:gd name="connsiteY22" fmla="*/ 441276 h 9114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745814" h="911429">
                      <a:moveTo>
                        <a:pt x="687230" y="441276"/>
                      </a:moveTo>
                      <a:cubicBezTo>
                        <a:pt x="683991" y="424893"/>
                        <a:pt x="680848" y="408605"/>
                        <a:pt x="677609" y="392222"/>
                      </a:cubicBezTo>
                      <a:cubicBezTo>
                        <a:pt x="675895" y="382887"/>
                        <a:pt x="674085" y="373553"/>
                        <a:pt x="672371" y="364218"/>
                      </a:cubicBezTo>
                      <a:cubicBezTo>
                        <a:pt x="671418" y="359170"/>
                        <a:pt x="670275" y="354027"/>
                        <a:pt x="669132" y="348883"/>
                      </a:cubicBezTo>
                      <a:cubicBezTo>
                        <a:pt x="666465" y="335358"/>
                        <a:pt x="663798" y="321832"/>
                        <a:pt x="661131" y="308307"/>
                      </a:cubicBezTo>
                      <a:cubicBezTo>
                        <a:pt x="643796" y="220677"/>
                        <a:pt x="627127" y="132951"/>
                        <a:pt x="608744" y="45512"/>
                      </a:cubicBezTo>
                      <a:cubicBezTo>
                        <a:pt x="601695" y="12079"/>
                        <a:pt x="594932" y="-5256"/>
                        <a:pt x="553213" y="1411"/>
                      </a:cubicBezTo>
                      <a:cubicBezTo>
                        <a:pt x="552832" y="1506"/>
                        <a:pt x="552546" y="1601"/>
                        <a:pt x="552260" y="1792"/>
                      </a:cubicBezTo>
                      <a:cubicBezTo>
                        <a:pt x="551879" y="1506"/>
                        <a:pt x="551403" y="1316"/>
                        <a:pt x="550832" y="1316"/>
                      </a:cubicBezTo>
                      <a:cubicBezTo>
                        <a:pt x="507683" y="2459"/>
                        <a:pt x="461868" y="16746"/>
                        <a:pt x="419482" y="24843"/>
                      </a:cubicBezTo>
                      <a:cubicBezTo>
                        <a:pt x="373286" y="33701"/>
                        <a:pt x="327185" y="42654"/>
                        <a:pt x="280988" y="51513"/>
                      </a:cubicBezTo>
                      <a:cubicBezTo>
                        <a:pt x="189929" y="69039"/>
                        <a:pt x="-475" y="105329"/>
                        <a:pt x="1" y="108567"/>
                      </a:cubicBezTo>
                      <a:cubicBezTo>
                        <a:pt x="18860" y="242965"/>
                        <a:pt x="134018" y="844755"/>
                        <a:pt x="154211" y="908858"/>
                      </a:cubicBezTo>
                      <a:cubicBezTo>
                        <a:pt x="154020" y="909810"/>
                        <a:pt x="154401" y="910858"/>
                        <a:pt x="155258" y="911430"/>
                      </a:cubicBezTo>
                      <a:cubicBezTo>
                        <a:pt x="212789" y="905715"/>
                        <a:pt x="344520" y="877902"/>
                        <a:pt x="436151" y="860376"/>
                      </a:cubicBezTo>
                      <a:cubicBezTo>
                        <a:pt x="482347" y="851517"/>
                        <a:pt x="528543" y="842659"/>
                        <a:pt x="574644" y="833896"/>
                      </a:cubicBezTo>
                      <a:cubicBezTo>
                        <a:pt x="617030" y="825800"/>
                        <a:pt x="664846" y="822085"/>
                        <a:pt x="705327" y="807131"/>
                      </a:cubicBezTo>
                      <a:cubicBezTo>
                        <a:pt x="705899" y="806940"/>
                        <a:pt x="706184" y="806559"/>
                        <a:pt x="706470" y="806178"/>
                      </a:cubicBezTo>
                      <a:cubicBezTo>
                        <a:pt x="706756" y="806274"/>
                        <a:pt x="707137" y="806274"/>
                        <a:pt x="707518" y="806178"/>
                      </a:cubicBezTo>
                      <a:cubicBezTo>
                        <a:pt x="740189" y="798844"/>
                        <a:pt x="749523" y="785223"/>
                        <a:pt x="744570" y="755601"/>
                      </a:cubicBezTo>
                      <a:cubicBezTo>
                        <a:pt x="738665" y="719882"/>
                        <a:pt x="731807" y="684258"/>
                        <a:pt x="725234" y="648540"/>
                      </a:cubicBezTo>
                      <a:cubicBezTo>
                        <a:pt x="713519" y="585294"/>
                        <a:pt x="701708" y="522143"/>
                        <a:pt x="689897" y="458992"/>
                      </a:cubicBezTo>
                      <a:cubicBezTo>
                        <a:pt x="689230" y="452896"/>
                        <a:pt x="688373" y="446991"/>
                        <a:pt x="687230" y="441276"/>
                      </a:cubicBezTo>
                      <a:close/>
                    </a:path>
                  </a:pathLst>
                </a:custGeom>
                <a:solidFill>
                  <a:srgbClr val="0F5B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 dirty="0"/>
                </a:p>
              </p:txBody>
            </p:sp>
            <p:grpSp>
              <p:nvGrpSpPr>
                <p:cNvPr id="189" name="Graphic 90">
                  <a:extLst>
                    <a:ext uri="{FF2B5EF4-FFF2-40B4-BE49-F238E27FC236}">
                      <a16:creationId xmlns:a16="http://schemas.microsoft.com/office/drawing/2014/main" id="{34A25877-0D86-4D8D-A243-85A814F10295}"/>
                    </a:ext>
                  </a:extLst>
                </p:cNvPr>
                <p:cNvGrpSpPr/>
                <p:nvPr/>
              </p:nvGrpSpPr>
              <p:grpSpPr>
                <a:xfrm>
                  <a:off x="5658561" y="2386792"/>
                  <a:ext cx="84579" cy="81324"/>
                  <a:chOff x="5658561" y="2386792"/>
                  <a:chExt cx="84579" cy="81324"/>
                </a:xfrm>
              </p:grpSpPr>
              <p:sp>
                <p:nvSpPr>
                  <p:cNvPr id="190" name="Freeform: Shape 189">
                    <a:extLst>
                      <a:ext uri="{FF2B5EF4-FFF2-40B4-BE49-F238E27FC236}">
                        <a16:creationId xmlns:a16="http://schemas.microsoft.com/office/drawing/2014/main" id="{4FA73F17-AC75-4C6B-99F7-65581FE7B198}"/>
                      </a:ext>
                    </a:extLst>
                  </p:cNvPr>
                  <p:cNvSpPr/>
                  <p:nvPr/>
                </p:nvSpPr>
                <p:spPr>
                  <a:xfrm>
                    <a:off x="5722028" y="2399775"/>
                    <a:ext cx="21112" cy="20596"/>
                  </a:xfrm>
                  <a:custGeom>
                    <a:avLst/>
                    <a:gdLst>
                      <a:gd name="connsiteX0" fmla="*/ 972 w 21112"/>
                      <a:gd name="connsiteY0" fmla="*/ 5668 h 20596"/>
                      <a:gd name="connsiteX1" fmla="*/ 2877 w 21112"/>
                      <a:gd name="connsiteY1" fmla="*/ 17383 h 20596"/>
                      <a:gd name="connsiteX2" fmla="*/ 6402 w 21112"/>
                      <a:gd name="connsiteY2" fmla="*/ 19765 h 20596"/>
                      <a:gd name="connsiteX3" fmla="*/ 20403 w 21112"/>
                      <a:gd name="connsiteY3" fmla="*/ 6049 h 20596"/>
                      <a:gd name="connsiteX4" fmla="*/ 972 w 21112"/>
                      <a:gd name="connsiteY4" fmla="*/ 5668 h 20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112" h="20596">
                        <a:moveTo>
                          <a:pt x="972" y="5668"/>
                        </a:moveTo>
                        <a:cubicBezTo>
                          <a:pt x="-837" y="9478"/>
                          <a:pt x="-75" y="14335"/>
                          <a:pt x="2877" y="17383"/>
                        </a:cubicBezTo>
                        <a:cubicBezTo>
                          <a:pt x="3925" y="18431"/>
                          <a:pt x="5068" y="19193"/>
                          <a:pt x="6402" y="19765"/>
                        </a:cubicBezTo>
                        <a:cubicBezTo>
                          <a:pt x="14688" y="23384"/>
                          <a:pt x="23737" y="14526"/>
                          <a:pt x="20403" y="6049"/>
                        </a:cubicBezTo>
                        <a:cubicBezTo>
                          <a:pt x="17260" y="-2048"/>
                          <a:pt x="4592" y="-1857"/>
                          <a:pt x="972" y="5668"/>
                        </a:cubicBezTo>
                        <a:close/>
                      </a:path>
                    </a:pathLst>
                  </a:custGeom>
                  <a:solidFill>
                    <a:srgbClr val="4D336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91" name="Freeform: Shape 190">
                    <a:extLst>
                      <a:ext uri="{FF2B5EF4-FFF2-40B4-BE49-F238E27FC236}">
                        <a16:creationId xmlns:a16="http://schemas.microsoft.com/office/drawing/2014/main" id="{2EEE26FE-04E3-4B18-B3C7-75FEEC9D7DB8}"/>
                      </a:ext>
                    </a:extLst>
                  </p:cNvPr>
                  <p:cNvSpPr/>
                  <p:nvPr/>
                </p:nvSpPr>
                <p:spPr>
                  <a:xfrm>
                    <a:off x="5658561" y="2386792"/>
                    <a:ext cx="77362" cy="81324"/>
                  </a:xfrm>
                  <a:custGeom>
                    <a:avLst/>
                    <a:gdLst>
                      <a:gd name="connsiteX0" fmla="*/ 22339 w 77362"/>
                      <a:gd name="connsiteY0" fmla="*/ 4744 h 81324"/>
                      <a:gd name="connsiteX1" fmla="*/ 1670 w 77362"/>
                      <a:gd name="connsiteY1" fmla="*/ 30366 h 81324"/>
                      <a:gd name="connsiteX2" fmla="*/ 15862 w 77362"/>
                      <a:gd name="connsiteY2" fmla="*/ 73133 h 81324"/>
                      <a:gd name="connsiteX3" fmla="*/ 35769 w 77362"/>
                      <a:gd name="connsiteY3" fmla="*/ 81325 h 81324"/>
                      <a:gd name="connsiteX4" fmla="*/ 32912 w 77362"/>
                      <a:gd name="connsiteY4" fmla="*/ 64942 h 81324"/>
                      <a:gd name="connsiteX5" fmla="*/ 27482 w 77362"/>
                      <a:gd name="connsiteY5" fmla="*/ 62465 h 81324"/>
                      <a:gd name="connsiteX6" fmla="*/ 17862 w 77362"/>
                      <a:gd name="connsiteY6" fmla="*/ 33890 h 81324"/>
                      <a:gd name="connsiteX7" fmla="*/ 25292 w 77362"/>
                      <a:gd name="connsiteY7" fmla="*/ 22270 h 81324"/>
                      <a:gd name="connsiteX8" fmla="*/ 73203 w 77362"/>
                      <a:gd name="connsiteY8" fmla="*/ 24651 h 81324"/>
                      <a:gd name="connsiteX9" fmla="*/ 77108 w 77362"/>
                      <a:gd name="connsiteY9" fmla="*/ 21317 h 81324"/>
                      <a:gd name="connsiteX10" fmla="*/ 22339 w 77362"/>
                      <a:gd name="connsiteY10" fmla="*/ 4744 h 813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77362" h="81324">
                        <a:moveTo>
                          <a:pt x="22339" y="4744"/>
                        </a:moveTo>
                        <a:cubicBezTo>
                          <a:pt x="13004" y="9602"/>
                          <a:pt x="5289" y="18269"/>
                          <a:pt x="1670" y="30366"/>
                        </a:cubicBezTo>
                        <a:cubicBezTo>
                          <a:pt x="-2998" y="46273"/>
                          <a:pt x="2241" y="63418"/>
                          <a:pt x="15862" y="73133"/>
                        </a:cubicBezTo>
                        <a:cubicBezTo>
                          <a:pt x="20720" y="76658"/>
                          <a:pt x="28530" y="80182"/>
                          <a:pt x="35769" y="81325"/>
                        </a:cubicBezTo>
                        <a:cubicBezTo>
                          <a:pt x="34817" y="75705"/>
                          <a:pt x="33864" y="70276"/>
                          <a:pt x="32912" y="64942"/>
                        </a:cubicBezTo>
                        <a:cubicBezTo>
                          <a:pt x="31197" y="64370"/>
                          <a:pt x="29102" y="63608"/>
                          <a:pt x="27482" y="62465"/>
                        </a:cubicBezTo>
                        <a:cubicBezTo>
                          <a:pt x="18053" y="56084"/>
                          <a:pt x="14243" y="44749"/>
                          <a:pt x="17862" y="33890"/>
                        </a:cubicBezTo>
                        <a:cubicBezTo>
                          <a:pt x="19481" y="29033"/>
                          <a:pt x="22053" y="25223"/>
                          <a:pt x="25292" y="22270"/>
                        </a:cubicBezTo>
                        <a:cubicBezTo>
                          <a:pt x="37769" y="10840"/>
                          <a:pt x="59772" y="13602"/>
                          <a:pt x="73203" y="24651"/>
                        </a:cubicBezTo>
                        <a:cubicBezTo>
                          <a:pt x="75298" y="26366"/>
                          <a:pt x="78251" y="23508"/>
                          <a:pt x="77108" y="21317"/>
                        </a:cubicBezTo>
                        <a:cubicBezTo>
                          <a:pt x="65201" y="-114"/>
                          <a:pt x="40627" y="-4876"/>
                          <a:pt x="22339" y="4744"/>
                        </a:cubicBezTo>
                        <a:close/>
                      </a:path>
                    </a:pathLst>
                  </a:custGeom>
                  <a:solidFill>
                    <a:srgbClr val="56707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grpSp>
              <p:nvGrpSpPr>
                <p:cNvPr id="192" name="Graphic 90">
                  <a:extLst>
                    <a:ext uri="{FF2B5EF4-FFF2-40B4-BE49-F238E27FC236}">
                      <a16:creationId xmlns:a16="http://schemas.microsoft.com/office/drawing/2014/main" id="{34A25877-0D86-4D8D-A243-85A814F10295}"/>
                    </a:ext>
                  </a:extLst>
                </p:cNvPr>
                <p:cNvGrpSpPr/>
                <p:nvPr/>
              </p:nvGrpSpPr>
              <p:grpSpPr>
                <a:xfrm>
                  <a:off x="5670467" y="2452634"/>
                  <a:ext cx="84579" cy="81301"/>
                  <a:chOff x="5670467" y="2452634"/>
                  <a:chExt cx="84579" cy="81301"/>
                </a:xfrm>
              </p:grpSpPr>
              <p:sp>
                <p:nvSpPr>
                  <p:cNvPr id="193" name="Freeform: Shape 192">
                    <a:extLst>
                      <a:ext uri="{FF2B5EF4-FFF2-40B4-BE49-F238E27FC236}">
                        <a16:creationId xmlns:a16="http://schemas.microsoft.com/office/drawing/2014/main" id="{8C81C390-E72F-415A-9DEF-E3201F3FBAF7}"/>
                      </a:ext>
                    </a:extLst>
                  </p:cNvPr>
                  <p:cNvSpPr/>
                  <p:nvPr/>
                </p:nvSpPr>
                <p:spPr>
                  <a:xfrm>
                    <a:off x="5733934" y="2465629"/>
                    <a:ext cx="21112" cy="20560"/>
                  </a:xfrm>
                  <a:custGeom>
                    <a:avLst/>
                    <a:gdLst>
                      <a:gd name="connsiteX0" fmla="*/ 972 w 21112"/>
                      <a:gd name="connsiteY0" fmla="*/ 5632 h 20560"/>
                      <a:gd name="connsiteX1" fmla="*/ 2877 w 21112"/>
                      <a:gd name="connsiteY1" fmla="*/ 17347 h 20560"/>
                      <a:gd name="connsiteX2" fmla="*/ 6402 w 21112"/>
                      <a:gd name="connsiteY2" fmla="*/ 19729 h 20560"/>
                      <a:gd name="connsiteX3" fmla="*/ 20403 w 21112"/>
                      <a:gd name="connsiteY3" fmla="*/ 6013 h 20560"/>
                      <a:gd name="connsiteX4" fmla="*/ 972 w 21112"/>
                      <a:gd name="connsiteY4" fmla="*/ 5632 h 205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112" h="20560">
                        <a:moveTo>
                          <a:pt x="972" y="5632"/>
                        </a:moveTo>
                        <a:cubicBezTo>
                          <a:pt x="-837" y="9442"/>
                          <a:pt x="-75" y="14299"/>
                          <a:pt x="2877" y="17347"/>
                        </a:cubicBezTo>
                        <a:cubicBezTo>
                          <a:pt x="3925" y="18395"/>
                          <a:pt x="5068" y="19157"/>
                          <a:pt x="6402" y="19729"/>
                        </a:cubicBezTo>
                        <a:cubicBezTo>
                          <a:pt x="14688" y="23348"/>
                          <a:pt x="23737" y="14490"/>
                          <a:pt x="20403" y="6013"/>
                        </a:cubicBezTo>
                        <a:cubicBezTo>
                          <a:pt x="17260" y="-2084"/>
                          <a:pt x="4592" y="-1798"/>
                          <a:pt x="972" y="5632"/>
                        </a:cubicBezTo>
                        <a:close/>
                      </a:path>
                    </a:pathLst>
                  </a:custGeom>
                  <a:solidFill>
                    <a:srgbClr val="4D336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94" name="Freeform: Shape 193">
                    <a:extLst>
                      <a:ext uri="{FF2B5EF4-FFF2-40B4-BE49-F238E27FC236}">
                        <a16:creationId xmlns:a16="http://schemas.microsoft.com/office/drawing/2014/main" id="{091D1F06-E87B-420D-9C72-77062A3F3300}"/>
                      </a:ext>
                    </a:extLst>
                  </p:cNvPr>
                  <p:cNvSpPr/>
                  <p:nvPr/>
                </p:nvSpPr>
                <p:spPr>
                  <a:xfrm>
                    <a:off x="5670467" y="2452634"/>
                    <a:ext cx="77362" cy="81301"/>
                  </a:xfrm>
                  <a:custGeom>
                    <a:avLst/>
                    <a:gdLst>
                      <a:gd name="connsiteX0" fmla="*/ 22339 w 77362"/>
                      <a:gd name="connsiteY0" fmla="*/ 4720 h 81301"/>
                      <a:gd name="connsiteX1" fmla="*/ 1670 w 77362"/>
                      <a:gd name="connsiteY1" fmla="*/ 30342 h 81301"/>
                      <a:gd name="connsiteX2" fmla="*/ 15862 w 77362"/>
                      <a:gd name="connsiteY2" fmla="*/ 73110 h 81301"/>
                      <a:gd name="connsiteX3" fmla="*/ 35579 w 77362"/>
                      <a:gd name="connsiteY3" fmla="*/ 81301 h 81301"/>
                      <a:gd name="connsiteX4" fmla="*/ 32626 w 77362"/>
                      <a:gd name="connsiteY4" fmla="*/ 64918 h 81301"/>
                      <a:gd name="connsiteX5" fmla="*/ 27482 w 77362"/>
                      <a:gd name="connsiteY5" fmla="*/ 62537 h 81301"/>
                      <a:gd name="connsiteX6" fmla="*/ 17862 w 77362"/>
                      <a:gd name="connsiteY6" fmla="*/ 33962 h 81301"/>
                      <a:gd name="connsiteX7" fmla="*/ 25292 w 77362"/>
                      <a:gd name="connsiteY7" fmla="*/ 22341 h 81301"/>
                      <a:gd name="connsiteX8" fmla="*/ 73203 w 77362"/>
                      <a:gd name="connsiteY8" fmla="*/ 24723 h 81301"/>
                      <a:gd name="connsiteX9" fmla="*/ 77108 w 77362"/>
                      <a:gd name="connsiteY9" fmla="*/ 21389 h 81301"/>
                      <a:gd name="connsiteX10" fmla="*/ 22339 w 77362"/>
                      <a:gd name="connsiteY10" fmla="*/ 4720 h 813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77362" h="81301">
                        <a:moveTo>
                          <a:pt x="22339" y="4720"/>
                        </a:moveTo>
                        <a:cubicBezTo>
                          <a:pt x="13004" y="9578"/>
                          <a:pt x="5289" y="18246"/>
                          <a:pt x="1670" y="30342"/>
                        </a:cubicBezTo>
                        <a:cubicBezTo>
                          <a:pt x="-2998" y="46249"/>
                          <a:pt x="2241" y="63394"/>
                          <a:pt x="15862" y="73110"/>
                        </a:cubicBezTo>
                        <a:cubicBezTo>
                          <a:pt x="20720" y="76634"/>
                          <a:pt x="28340" y="80158"/>
                          <a:pt x="35579" y="81301"/>
                        </a:cubicBezTo>
                        <a:cubicBezTo>
                          <a:pt x="34626" y="75681"/>
                          <a:pt x="33578" y="70252"/>
                          <a:pt x="32626" y="64918"/>
                        </a:cubicBezTo>
                        <a:cubicBezTo>
                          <a:pt x="30911" y="64347"/>
                          <a:pt x="29102" y="63585"/>
                          <a:pt x="27482" y="62537"/>
                        </a:cubicBezTo>
                        <a:cubicBezTo>
                          <a:pt x="18053" y="56155"/>
                          <a:pt x="14243" y="44820"/>
                          <a:pt x="17862" y="33962"/>
                        </a:cubicBezTo>
                        <a:cubicBezTo>
                          <a:pt x="19481" y="29104"/>
                          <a:pt x="22053" y="25294"/>
                          <a:pt x="25292" y="22341"/>
                        </a:cubicBezTo>
                        <a:cubicBezTo>
                          <a:pt x="37769" y="10911"/>
                          <a:pt x="59772" y="13674"/>
                          <a:pt x="73203" y="24723"/>
                        </a:cubicBezTo>
                        <a:cubicBezTo>
                          <a:pt x="75298" y="26437"/>
                          <a:pt x="78251" y="23580"/>
                          <a:pt x="77108" y="21389"/>
                        </a:cubicBezTo>
                        <a:cubicBezTo>
                          <a:pt x="65106" y="-42"/>
                          <a:pt x="40627" y="-4900"/>
                          <a:pt x="22339" y="4720"/>
                        </a:cubicBezTo>
                        <a:close/>
                      </a:path>
                    </a:pathLst>
                  </a:custGeom>
                  <a:solidFill>
                    <a:srgbClr val="56707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grpSp>
              <p:nvGrpSpPr>
                <p:cNvPr id="195" name="Graphic 90">
                  <a:extLst>
                    <a:ext uri="{FF2B5EF4-FFF2-40B4-BE49-F238E27FC236}">
                      <a16:creationId xmlns:a16="http://schemas.microsoft.com/office/drawing/2014/main" id="{34A25877-0D86-4D8D-A243-85A814F10295}"/>
                    </a:ext>
                  </a:extLst>
                </p:cNvPr>
                <p:cNvGrpSpPr/>
                <p:nvPr/>
              </p:nvGrpSpPr>
              <p:grpSpPr>
                <a:xfrm>
                  <a:off x="5682755" y="2518428"/>
                  <a:ext cx="84579" cy="81324"/>
                  <a:chOff x="5682755" y="2518428"/>
                  <a:chExt cx="84579" cy="81324"/>
                </a:xfrm>
              </p:grpSpPr>
              <p:sp>
                <p:nvSpPr>
                  <p:cNvPr id="196" name="Freeform: Shape 195">
                    <a:extLst>
                      <a:ext uri="{FF2B5EF4-FFF2-40B4-BE49-F238E27FC236}">
                        <a16:creationId xmlns:a16="http://schemas.microsoft.com/office/drawing/2014/main" id="{64E0C918-504F-486F-88F4-0BDB8BEC61DE}"/>
                      </a:ext>
                    </a:extLst>
                  </p:cNvPr>
                  <p:cNvSpPr/>
                  <p:nvPr/>
                </p:nvSpPr>
                <p:spPr>
                  <a:xfrm>
                    <a:off x="5746222" y="2531351"/>
                    <a:ext cx="21112" cy="20560"/>
                  </a:xfrm>
                  <a:custGeom>
                    <a:avLst/>
                    <a:gdLst>
                      <a:gd name="connsiteX0" fmla="*/ 972 w 21112"/>
                      <a:gd name="connsiteY0" fmla="*/ 5632 h 20560"/>
                      <a:gd name="connsiteX1" fmla="*/ 2877 w 21112"/>
                      <a:gd name="connsiteY1" fmla="*/ 17347 h 20560"/>
                      <a:gd name="connsiteX2" fmla="*/ 6402 w 21112"/>
                      <a:gd name="connsiteY2" fmla="*/ 19729 h 20560"/>
                      <a:gd name="connsiteX3" fmla="*/ 20403 w 21112"/>
                      <a:gd name="connsiteY3" fmla="*/ 6013 h 20560"/>
                      <a:gd name="connsiteX4" fmla="*/ 972 w 21112"/>
                      <a:gd name="connsiteY4" fmla="*/ 5632 h 205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112" h="20560">
                        <a:moveTo>
                          <a:pt x="972" y="5632"/>
                        </a:moveTo>
                        <a:cubicBezTo>
                          <a:pt x="-837" y="9442"/>
                          <a:pt x="-75" y="14299"/>
                          <a:pt x="2877" y="17347"/>
                        </a:cubicBezTo>
                        <a:cubicBezTo>
                          <a:pt x="3925" y="18395"/>
                          <a:pt x="5068" y="19157"/>
                          <a:pt x="6402" y="19729"/>
                        </a:cubicBezTo>
                        <a:cubicBezTo>
                          <a:pt x="14688" y="23348"/>
                          <a:pt x="23737" y="14490"/>
                          <a:pt x="20403" y="6013"/>
                        </a:cubicBezTo>
                        <a:cubicBezTo>
                          <a:pt x="17260" y="-2084"/>
                          <a:pt x="4592" y="-1798"/>
                          <a:pt x="972" y="5632"/>
                        </a:cubicBezTo>
                        <a:close/>
                      </a:path>
                    </a:pathLst>
                  </a:custGeom>
                  <a:solidFill>
                    <a:srgbClr val="4D336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97" name="Freeform: Shape 196">
                    <a:extLst>
                      <a:ext uri="{FF2B5EF4-FFF2-40B4-BE49-F238E27FC236}">
                        <a16:creationId xmlns:a16="http://schemas.microsoft.com/office/drawing/2014/main" id="{4D358CF1-DDDA-431A-A61C-A3518F6A715A}"/>
                      </a:ext>
                    </a:extLst>
                  </p:cNvPr>
                  <p:cNvSpPr/>
                  <p:nvPr/>
                </p:nvSpPr>
                <p:spPr>
                  <a:xfrm>
                    <a:off x="5682755" y="2518428"/>
                    <a:ext cx="77362" cy="81324"/>
                  </a:xfrm>
                  <a:custGeom>
                    <a:avLst/>
                    <a:gdLst>
                      <a:gd name="connsiteX0" fmla="*/ 22339 w 77362"/>
                      <a:gd name="connsiteY0" fmla="*/ 4744 h 81324"/>
                      <a:gd name="connsiteX1" fmla="*/ 1670 w 77362"/>
                      <a:gd name="connsiteY1" fmla="*/ 30366 h 81324"/>
                      <a:gd name="connsiteX2" fmla="*/ 15862 w 77362"/>
                      <a:gd name="connsiteY2" fmla="*/ 73133 h 81324"/>
                      <a:gd name="connsiteX3" fmla="*/ 35579 w 77362"/>
                      <a:gd name="connsiteY3" fmla="*/ 81325 h 81324"/>
                      <a:gd name="connsiteX4" fmla="*/ 32435 w 77362"/>
                      <a:gd name="connsiteY4" fmla="*/ 64847 h 81324"/>
                      <a:gd name="connsiteX5" fmla="*/ 27482 w 77362"/>
                      <a:gd name="connsiteY5" fmla="*/ 62465 h 81324"/>
                      <a:gd name="connsiteX6" fmla="*/ 17862 w 77362"/>
                      <a:gd name="connsiteY6" fmla="*/ 33890 h 81324"/>
                      <a:gd name="connsiteX7" fmla="*/ 25292 w 77362"/>
                      <a:gd name="connsiteY7" fmla="*/ 22270 h 81324"/>
                      <a:gd name="connsiteX8" fmla="*/ 73203 w 77362"/>
                      <a:gd name="connsiteY8" fmla="*/ 24651 h 81324"/>
                      <a:gd name="connsiteX9" fmla="*/ 77108 w 77362"/>
                      <a:gd name="connsiteY9" fmla="*/ 21317 h 81324"/>
                      <a:gd name="connsiteX10" fmla="*/ 22339 w 77362"/>
                      <a:gd name="connsiteY10" fmla="*/ 4744 h 813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77362" h="81324">
                        <a:moveTo>
                          <a:pt x="22339" y="4744"/>
                        </a:moveTo>
                        <a:cubicBezTo>
                          <a:pt x="13004" y="9602"/>
                          <a:pt x="5289" y="18269"/>
                          <a:pt x="1670" y="30366"/>
                        </a:cubicBezTo>
                        <a:cubicBezTo>
                          <a:pt x="-2998" y="46273"/>
                          <a:pt x="2241" y="63418"/>
                          <a:pt x="15862" y="73133"/>
                        </a:cubicBezTo>
                        <a:cubicBezTo>
                          <a:pt x="20720" y="76658"/>
                          <a:pt x="28340" y="80182"/>
                          <a:pt x="35579" y="81325"/>
                        </a:cubicBezTo>
                        <a:cubicBezTo>
                          <a:pt x="34626" y="75705"/>
                          <a:pt x="33293" y="70181"/>
                          <a:pt x="32435" y="64847"/>
                        </a:cubicBezTo>
                        <a:cubicBezTo>
                          <a:pt x="30721" y="64275"/>
                          <a:pt x="29197" y="63608"/>
                          <a:pt x="27482" y="62465"/>
                        </a:cubicBezTo>
                        <a:cubicBezTo>
                          <a:pt x="18053" y="56084"/>
                          <a:pt x="14243" y="44749"/>
                          <a:pt x="17862" y="33890"/>
                        </a:cubicBezTo>
                        <a:cubicBezTo>
                          <a:pt x="19481" y="29033"/>
                          <a:pt x="22053" y="25223"/>
                          <a:pt x="25292" y="22270"/>
                        </a:cubicBezTo>
                        <a:cubicBezTo>
                          <a:pt x="37770" y="10840"/>
                          <a:pt x="59772" y="13602"/>
                          <a:pt x="73203" y="24651"/>
                        </a:cubicBezTo>
                        <a:cubicBezTo>
                          <a:pt x="75298" y="26366"/>
                          <a:pt x="78251" y="23508"/>
                          <a:pt x="77108" y="21317"/>
                        </a:cubicBezTo>
                        <a:cubicBezTo>
                          <a:pt x="65106" y="-114"/>
                          <a:pt x="40627" y="-4876"/>
                          <a:pt x="22339" y="4744"/>
                        </a:cubicBezTo>
                        <a:close/>
                      </a:path>
                    </a:pathLst>
                  </a:custGeom>
                  <a:solidFill>
                    <a:srgbClr val="56707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grpSp>
              <p:nvGrpSpPr>
                <p:cNvPr id="198" name="Graphic 90">
                  <a:extLst>
                    <a:ext uri="{FF2B5EF4-FFF2-40B4-BE49-F238E27FC236}">
                      <a16:creationId xmlns:a16="http://schemas.microsoft.com/office/drawing/2014/main" id="{34A25877-0D86-4D8D-A243-85A814F10295}"/>
                    </a:ext>
                  </a:extLst>
                </p:cNvPr>
                <p:cNvGrpSpPr/>
                <p:nvPr/>
              </p:nvGrpSpPr>
              <p:grpSpPr>
                <a:xfrm>
                  <a:off x="5695042" y="2584213"/>
                  <a:ext cx="84484" cy="81262"/>
                  <a:chOff x="5695042" y="2584213"/>
                  <a:chExt cx="84484" cy="81262"/>
                </a:xfrm>
              </p:grpSpPr>
              <p:sp>
                <p:nvSpPr>
                  <p:cNvPr id="199" name="Freeform: Shape 198">
                    <a:extLst>
                      <a:ext uri="{FF2B5EF4-FFF2-40B4-BE49-F238E27FC236}">
                        <a16:creationId xmlns:a16="http://schemas.microsoft.com/office/drawing/2014/main" id="{837F24E5-DDFB-4464-90CB-EC3C75018064}"/>
                      </a:ext>
                    </a:extLst>
                  </p:cNvPr>
                  <p:cNvSpPr/>
                  <p:nvPr/>
                </p:nvSpPr>
                <p:spPr>
                  <a:xfrm>
                    <a:off x="5758414" y="2597169"/>
                    <a:ext cx="21112" cy="20560"/>
                  </a:xfrm>
                  <a:custGeom>
                    <a:avLst/>
                    <a:gdLst>
                      <a:gd name="connsiteX0" fmla="*/ 972 w 21112"/>
                      <a:gd name="connsiteY0" fmla="*/ 5632 h 20560"/>
                      <a:gd name="connsiteX1" fmla="*/ 2877 w 21112"/>
                      <a:gd name="connsiteY1" fmla="*/ 17347 h 20560"/>
                      <a:gd name="connsiteX2" fmla="*/ 6402 w 21112"/>
                      <a:gd name="connsiteY2" fmla="*/ 19729 h 20560"/>
                      <a:gd name="connsiteX3" fmla="*/ 20403 w 21112"/>
                      <a:gd name="connsiteY3" fmla="*/ 6013 h 20560"/>
                      <a:gd name="connsiteX4" fmla="*/ 972 w 21112"/>
                      <a:gd name="connsiteY4" fmla="*/ 5632 h 205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112" h="20560">
                        <a:moveTo>
                          <a:pt x="972" y="5632"/>
                        </a:moveTo>
                        <a:cubicBezTo>
                          <a:pt x="-837" y="9442"/>
                          <a:pt x="-75" y="14299"/>
                          <a:pt x="2877" y="17347"/>
                        </a:cubicBezTo>
                        <a:cubicBezTo>
                          <a:pt x="3925" y="18395"/>
                          <a:pt x="5068" y="19157"/>
                          <a:pt x="6402" y="19729"/>
                        </a:cubicBezTo>
                        <a:cubicBezTo>
                          <a:pt x="14688" y="23348"/>
                          <a:pt x="23737" y="14490"/>
                          <a:pt x="20403" y="6013"/>
                        </a:cubicBezTo>
                        <a:cubicBezTo>
                          <a:pt x="17260" y="-2084"/>
                          <a:pt x="4592" y="-1798"/>
                          <a:pt x="972" y="5632"/>
                        </a:cubicBezTo>
                        <a:close/>
                      </a:path>
                    </a:pathLst>
                  </a:custGeom>
                  <a:solidFill>
                    <a:srgbClr val="4D336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00" name="Freeform: Shape 199">
                    <a:extLst>
                      <a:ext uri="{FF2B5EF4-FFF2-40B4-BE49-F238E27FC236}">
                        <a16:creationId xmlns:a16="http://schemas.microsoft.com/office/drawing/2014/main" id="{B54F090A-D8F7-431F-AF00-6EC3912A2D5D}"/>
                      </a:ext>
                    </a:extLst>
                  </p:cNvPr>
                  <p:cNvSpPr/>
                  <p:nvPr/>
                </p:nvSpPr>
                <p:spPr>
                  <a:xfrm>
                    <a:off x="5695042" y="2584213"/>
                    <a:ext cx="77362" cy="81262"/>
                  </a:xfrm>
                  <a:custGeom>
                    <a:avLst/>
                    <a:gdLst>
                      <a:gd name="connsiteX0" fmla="*/ 22339 w 77362"/>
                      <a:gd name="connsiteY0" fmla="*/ 4681 h 81262"/>
                      <a:gd name="connsiteX1" fmla="*/ 1670 w 77362"/>
                      <a:gd name="connsiteY1" fmla="*/ 30303 h 81262"/>
                      <a:gd name="connsiteX2" fmla="*/ 15862 w 77362"/>
                      <a:gd name="connsiteY2" fmla="*/ 73071 h 81262"/>
                      <a:gd name="connsiteX3" fmla="*/ 35579 w 77362"/>
                      <a:gd name="connsiteY3" fmla="*/ 81262 h 81262"/>
                      <a:gd name="connsiteX4" fmla="*/ 32245 w 77362"/>
                      <a:gd name="connsiteY4" fmla="*/ 64879 h 81262"/>
                      <a:gd name="connsiteX5" fmla="*/ 27482 w 77362"/>
                      <a:gd name="connsiteY5" fmla="*/ 62403 h 81262"/>
                      <a:gd name="connsiteX6" fmla="*/ 17862 w 77362"/>
                      <a:gd name="connsiteY6" fmla="*/ 33828 h 81262"/>
                      <a:gd name="connsiteX7" fmla="*/ 25292 w 77362"/>
                      <a:gd name="connsiteY7" fmla="*/ 22207 h 81262"/>
                      <a:gd name="connsiteX8" fmla="*/ 73202 w 77362"/>
                      <a:gd name="connsiteY8" fmla="*/ 24588 h 81262"/>
                      <a:gd name="connsiteX9" fmla="*/ 77108 w 77362"/>
                      <a:gd name="connsiteY9" fmla="*/ 21255 h 81262"/>
                      <a:gd name="connsiteX10" fmla="*/ 22339 w 77362"/>
                      <a:gd name="connsiteY10" fmla="*/ 4681 h 812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77362" h="81262">
                        <a:moveTo>
                          <a:pt x="22339" y="4681"/>
                        </a:moveTo>
                        <a:cubicBezTo>
                          <a:pt x="13004" y="9539"/>
                          <a:pt x="5289" y="18207"/>
                          <a:pt x="1670" y="30303"/>
                        </a:cubicBezTo>
                        <a:cubicBezTo>
                          <a:pt x="-2998" y="46210"/>
                          <a:pt x="2241" y="63355"/>
                          <a:pt x="15862" y="73071"/>
                        </a:cubicBezTo>
                        <a:cubicBezTo>
                          <a:pt x="20720" y="76595"/>
                          <a:pt x="28340" y="80119"/>
                          <a:pt x="35579" y="81262"/>
                        </a:cubicBezTo>
                        <a:cubicBezTo>
                          <a:pt x="34626" y="75642"/>
                          <a:pt x="33197" y="70308"/>
                          <a:pt x="32245" y="64879"/>
                        </a:cubicBezTo>
                        <a:cubicBezTo>
                          <a:pt x="30530" y="64308"/>
                          <a:pt x="29102" y="63546"/>
                          <a:pt x="27482" y="62403"/>
                        </a:cubicBezTo>
                        <a:cubicBezTo>
                          <a:pt x="18053" y="56021"/>
                          <a:pt x="14243" y="44686"/>
                          <a:pt x="17862" y="33828"/>
                        </a:cubicBezTo>
                        <a:cubicBezTo>
                          <a:pt x="19481" y="28970"/>
                          <a:pt x="22053" y="25160"/>
                          <a:pt x="25292" y="22207"/>
                        </a:cubicBezTo>
                        <a:cubicBezTo>
                          <a:pt x="37770" y="10777"/>
                          <a:pt x="59772" y="13539"/>
                          <a:pt x="73202" y="24588"/>
                        </a:cubicBezTo>
                        <a:cubicBezTo>
                          <a:pt x="75298" y="26303"/>
                          <a:pt x="78251" y="23445"/>
                          <a:pt x="77108" y="21255"/>
                        </a:cubicBezTo>
                        <a:cubicBezTo>
                          <a:pt x="65106" y="-81"/>
                          <a:pt x="40627" y="-4844"/>
                          <a:pt x="22339" y="4681"/>
                        </a:cubicBezTo>
                        <a:close/>
                      </a:path>
                    </a:pathLst>
                  </a:custGeom>
                  <a:solidFill>
                    <a:srgbClr val="56707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grpSp>
              <p:nvGrpSpPr>
                <p:cNvPr id="201" name="Graphic 90">
                  <a:extLst>
                    <a:ext uri="{FF2B5EF4-FFF2-40B4-BE49-F238E27FC236}">
                      <a16:creationId xmlns:a16="http://schemas.microsoft.com/office/drawing/2014/main" id="{34A25877-0D86-4D8D-A243-85A814F10295}"/>
                    </a:ext>
                  </a:extLst>
                </p:cNvPr>
                <p:cNvGrpSpPr/>
                <p:nvPr/>
              </p:nvGrpSpPr>
              <p:grpSpPr>
                <a:xfrm>
                  <a:off x="5706853" y="2649968"/>
                  <a:ext cx="84579" cy="81324"/>
                  <a:chOff x="5706853" y="2649968"/>
                  <a:chExt cx="84579" cy="81324"/>
                </a:xfrm>
              </p:grpSpPr>
              <p:sp>
                <p:nvSpPr>
                  <p:cNvPr id="202" name="Freeform: Shape 201">
                    <a:extLst>
                      <a:ext uri="{FF2B5EF4-FFF2-40B4-BE49-F238E27FC236}">
                        <a16:creationId xmlns:a16="http://schemas.microsoft.com/office/drawing/2014/main" id="{4AEDEBD3-955E-4E72-95C0-746799F4D073}"/>
                      </a:ext>
                    </a:extLst>
                  </p:cNvPr>
                  <p:cNvSpPr/>
                  <p:nvPr/>
                </p:nvSpPr>
                <p:spPr>
                  <a:xfrm>
                    <a:off x="5770320" y="2662891"/>
                    <a:ext cx="21112" cy="20560"/>
                  </a:xfrm>
                  <a:custGeom>
                    <a:avLst/>
                    <a:gdLst>
                      <a:gd name="connsiteX0" fmla="*/ 972 w 21112"/>
                      <a:gd name="connsiteY0" fmla="*/ 5632 h 20560"/>
                      <a:gd name="connsiteX1" fmla="*/ 2877 w 21112"/>
                      <a:gd name="connsiteY1" fmla="*/ 17347 h 20560"/>
                      <a:gd name="connsiteX2" fmla="*/ 6402 w 21112"/>
                      <a:gd name="connsiteY2" fmla="*/ 19729 h 20560"/>
                      <a:gd name="connsiteX3" fmla="*/ 20403 w 21112"/>
                      <a:gd name="connsiteY3" fmla="*/ 6013 h 20560"/>
                      <a:gd name="connsiteX4" fmla="*/ 972 w 21112"/>
                      <a:gd name="connsiteY4" fmla="*/ 5632 h 205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112" h="20560">
                        <a:moveTo>
                          <a:pt x="972" y="5632"/>
                        </a:moveTo>
                        <a:cubicBezTo>
                          <a:pt x="-837" y="9442"/>
                          <a:pt x="-75" y="14299"/>
                          <a:pt x="2877" y="17347"/>
                        </a:cubicBezTo>
                        <a:cubicBezTo>
                          <a:pt x="3925" y="18395"/>
                          <a:pt x="5068" y="19157"/>
                          <a:pt x="6402" y="19729"/>
                        </a:cubicBezTo>
                        <a:cubicBezTo>
                          <a:pt x="14688" y="23348"/>
                          <a:pt x="23737" y="14490"/>
                          <a:pt x="20403" y="6013"/>
                        </a:cubicBezTo>
                        <a:cubicBezTo>
                          <a:pt x="17260" y="-2084"/>
                          <a:pt x="4592" y="-1798"/>
                          <a:pt x="972" y="5632"/>
                        </a:cubicBezTo>
                        <a:close/>
                      </a:path>
                    </a:pathLst>
                  </a:custGeom>
                  <a:solidFill>
                    <a:srgbClr val="4D336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03" name="Freeform: Shape 202">
                    <a:extLst>
                      <a:ext uri="{FF2B5EF4-FFF2-40B4-BE49-F238E27FC236}">
                        <a16:creationId xmlns:a16="http://schemas.microsoft.com/office/drawing/2014/main" id="{4BD9AC22-D7EA-447F-9139-491A9E545184}"/>
                      </a:ext>
                    </a:extLst>
                  </p:cNvPr>
                  <p:cNvSpPr/>
                  <p:nvPr/>
                </p:nvSpPr>
                <p:spPr>
                  <a:xfrm>
                    <a:off x="5706853" y="2649968"/>
                    <a:ext cx="77362" cy="81324"/>
                  </a:xfrm>
                  <a:custGeom>
                    <a:avLst/>
                    <a:gdLst>
                      <a:gd name="connsiteX0" fmla="*/ 22339 w 77362"/>
                      <a:gd name="connsiteY0" fmla="*/ 4744 h 81324"/>
                      <a:gd name="connsiteX1" fmla="*/ 1670 w 77362"/>
                      <a:gd name="connsiteY1" fmla="*/ 30366 h 81324"/>
                      <a:gd name="connsiteX2" fmla="*/ 15862 w 77362"/>
                      <a:gd name="connsiteY2" fmla="*/ 73133 h 81324"/>
                      <a:gd name="connsiteX3" fmla="*/ 35865 w 77362"/>
                      <a:gd name="connsiteY3" fmla="*/ 81325 h 81324"/>
                      <a:gd name="connsiteX4" fmla="*/ 32721 w 77362"/>
                      <a:gd name="connsiteY4" fmla="*/ 64942 h 81324"/>
                      <a:gd name="connsiteX5" fmla="*/ 27482 w 77362"/>
                      <a:gd name="connsiteY5" fmla="*/ 62465 h 81324"/>
                      <a:gd name="connsiteX6" fmla="*/ 17862 w 77362"/>
                      <a:gd name="connsiteY6" fmla="*/ 33890 h 81324"/>
                      <a:gd name="connsiteX7" fmla="*/ 25292 w 77362"/>
                      <a:gd name="connsiteY7" fmla="*/ 22270 h 81324"/>
                      <a:gd name="connsiteX8" fmla="*/ 73203 w 77362"/>
                      <a:gd name="connsiteY8" fmla="*/ 24651 h 81324"/>
                      <a:gd name="connsiteX9" fmla="*/ 77108 w 77362"/>
                      <a:gd name="connsiteY9" fmla="*/ 21317 h 81324"/>
                      <a:gd name="connsiteX10" fmla="*/ 22339 w 77362"/>
                      <a:gd name="connsiteY10" fmla="*/ 4744 h 813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77362" h="81324">
                        <a:moveTo>
                          <a:pt x="22339" y="4744"/>
                        </a:moveTo>
                        <a:cubicBezTo>
                          <a:pt x="13004" y="9602"/>
                          <a:pt x="5289" y="18269"/>
                          <a:pt x="1670" y="30366"/>
                        </a:cubicBezTo>
                        <a:cubicBezTo>
                          <a:pt x="-2998" y="46273"/>
                          <a:pt x="2241" y="63418"/>
                          <a:pt x="15862" y="73133"/>
                        </a:cubicBezTo>
                        <a:cubicBezTo>
                          <a:pt x="20720" y="76658"/>
                          <a:pt x="28625" y="80182"/>
                          <a:pt x="35865" y="81325"/>
                        </a:cubicBezTo>
                        <a:cubicBezTo>
                          <a:pt x="34912" y="75705"/>
                          <a:pt x="33674" y="70276"/>
                          <a:pt x="32721" y="64942"/>
                        </a:cubicBezTo>
                        <a:cubicBezTo>
                          <a:pt x="31007" y="64370"/>
                          <a:pt x="29102" y="63608"/>
                          <a:pt x="27482" y="62465"/>
                        </a:cubicBezTo>
                        <a:cubicBezTo>
                          <a:pt x="18053" y="56084"/>
                          <a:pt x="14243" y="44749"/>
                          <a:pt x="17862" y="33890"/>
                        </a:cubicBezTo>
                        <a:cubicBezTo>
                          <a:pt x="19482" y="29033"/>
                          <a:pt x="22053" y="25223"/>
                          <a:pt x="25292" y="22270"/>
                        </a:cubicBezTo>
                        <a:cubicBezTo>
                          <a:pt x="37769" y="10840"/>
                          <a:pt x="59772" y="13602"/>
                          <a:pt x="73203" y="24651"/>
                        </a:cubicBezTo>
                        <a:cubicBezTo>
                          <a:pt x="75298" y="26366"/>
                          <a:pt x="78251" y="23508"/>
                          <a:pt x="77108" y="21317"/>
                        </a:cubicBezTo>
                        <a:cubicBezTo>
                          <a:pt x="65106" y="-114"/>
                          <a:pt x="40627" y="-4876"/>
                          <a:pt x="22339" y="4744"/>
                        </a:cubicBezTo>
                        <a:close/>
                      </a:path>
                    </a:pathLst>
                  </a:custGeom>
                  <a:solidFill>
                    <a:srgbClr val="56707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grpSp>
              <p:nvGrpSpPr>
                <p:cNvPr id="204" name="Graphic 90">
                  <a:extLst>
                    <a:ext uri="{FF2B5EF4-FFF2-40B4-BE49-F238E27FC236}">
                      <a16:creationId xmlns:a16="http://schemas.microsoft.com/office/drawing/2014/main" id="{34A25877-0D86-4D8D-A243-85A814F10295}"/>
                    </a:ext>
                  </a:extLst>
                </p:cNvPr>
                <p:cNvGrpSpPr/>
                <p:nvPr/>
              </p:nvGrpSpPr>
              <p:grpSpPr>
                <a:xfrm>
                  <a:off x="5718854" y="2715881"/>
                  <a:ext cx="84484" cy="81324"/>
                  <a:chOff x="5718854" y="2715881"/>
                  <a:chExt cx="84484" cy="81324"/>
                </a:xfrm>
              </p:grpSpPr>
              <p:sp>
                <p:nvSpPr>
                  <p:cNvPr id="205" name="Freeform: Shape 204">
                    <a:extLst>
                      <a:ext uri="{FF2B5EF4-FFF2-40B4-BE49-F238E27FC236}">
                        <a16:creationId xmlns:a16="http://schemas.microsoft.com/office/drawing/2014/main" id="{081BE976-EC17-4D50-90DE-0112DB7B6957}"/>
                      </a:ext>
                    </a:extLst>
                  </p:cNvPr>
                  <p:cNvSpPr/>
                  <p:nvPr/>
                </p:nvSpPr>
                <p:spPr>
                  <a:xfrm>
                    <a:off x="5782226" y="2728840"/>
                    <a:ext cx="21112" cy="20525"/>
                  </a:xfrm>
                  <a:custGeom>
                    <a:avLst/>
                    <a:gdLst>
                      <a:gd name="connsiteX0" fmla="*/ 972 w 21112"/>
                      <a:gd name="connsiteY0" fmla="*/ 5596 h 20525"/>
                      <a:gd name="connsiteX1" fmla="*/ 2877 w 21112"/>
                      <a:gd name="connsiteY1" fmla="*/ 17312 h 20525"/>
                      <a:gd name="connsiteX2" fmla="*/ 6402 w 21112"/>
                      <a:gd name="connsiteY2" fmla="*/ 19693 h 20525"/>
                      <a:gd name="connsiteX3" fmla="*/ 20403 w 21112"/>
                      <a:gd name="connsiteY3" fmla="*/ 5977 h 20525"/>
                      <a:gd name="connsiteX4" fmla="*/ 972 w 21112"/>
                      <a:gd name="connsiteY4" fmla="*/ 5596 h 205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112" h="20525">
                        <a:moveTo>
                          <a:pt x="972" y="5596"/>
                        </a:moveTo>
                        <a:cubicBezTo>
                          <a:pt x="-837" y="9406"/>
                          <a:pt x="-75" y="14264"/>
                          <a:pt x="2877" y="17312"/>
                        </a:cubicBezTo>
                        <a:cubicBezTo>
                          <a:pt x="3925" y="18360"/>
                          <a:pt x="5068" y="19122"/>
                          <a:pt x="6402" y="19693"/>
                        </a:cubicBezTo>
                        <a:cubicBezTo>
                          <a:pt x="14688" y="23313"/>
                          <a:pt x="23737" y="14454"/>
                          <a:pt x="20403" y="5977"/>
                        </a:cubicBezTo>
                        <a:cubicBezTo>
                          <a:pt x="17260" y="-2024"/>
                          <a:pt x="4592" y="-1833"/>
                          <a:pt x="972" y="5596"/>
                        </a:cubicBezTo>
                        <a:close/>
                      </a:path>
                    </a:pathLst>
                  </a:custGeom>
                  <a:solidFill>
                    <a:srgbClr val="4D336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06" name="Freeform: Shape 205">
                    <a:extLst>
                      <a:ext uri="{FF2B5EF4-FFF2-40B4-BE49-F238E27FC236}">
                        <a16:creationId xmlns:a16="http://schemas.microsoft.com/office/drawing/2014/main" id="{770BAE99-E7C3-4A4A-803C-F146A25869E9}"/>
                      </a:ext>
                    </a:extLst>
                  </p:cNvPr>
                  <p:cNvSpPr/>
                  <p:nvPr/>
                </p:nvSpPr>
                <p:spPr>
                  <a:xfrm>
                    <a:off x="5718854" y="2715881"/>
                    <a:ext cx="77362" cy="81324"/>
                  </a:xfrm>
                  <a:custGeom>
                    <a:avLst/>
                    <a:gdLst>
                      <a:gd name="connsiteX0" fmla="*/ 22339 w 77362"/>
                      <a:gd name="connsiteY0" fmla="*/ 4744 h 81324"/>
                      <a:gd name="connsiteX1" fmla="*/ 1670 w 77362"/>
                      <a:gd name="connsiteY1" fmla="*/ 30366 h 81324"/>
                      <a:gd name="connsiteX2" fmla="*/ 15862 w 77362"/>
                      <a:gd name="connsiteY2" fmla="*/ 73133 h 81324"/>
                      <a:gd name="connsiteX3" fmla="*/ 35579 w 77362"/>
                      <a:gd name="connsiteY3" fmla="*/ 81325 h 81324"/>
                      <a:gd name="connsiteX4" fmla="*/ 32721 w 77362"/>
                      <a:gd name="connsiteY4" fmla="*/ 64942 h 81324"/>
                      <a:gd name="connsiteX5" fmla="*/ 27482 w 77362"/>
                      <a:gd name="connsiteY5" fmla="*/ 62465 h 81324"/>
                      <a:gd name="connsiteX6" fmla="*/ 17862 w 77362"/>
                      <a:gd name="connsiteY6" fmla="*/ 33890 h 81324"/>
                      <a:gd name="connsiteX7" fmla="*/ 25292 w 77362"/>
                      <a:gd name="connsiteY7" fmla="*/ 22270 h 81324"/>
                      <a:gd name="connsiteX8" fmla="*/ 73202 w 77362"/>
                      <a:gd name="connsiteY8" fmla="*/ 24651 h 81324"/>
                      <a:gd name="connsiteX9" fmla="*/ 77108 w 77362"/>
                      <a:gd name="connsiteY9" fmla="*/ 21317 h 81324"/>
                      <a:gd name="connsiteX10" fmla="*/ 22339 w 77362"/>
                      <a:gd name="connsiteY10" fmla="*/ 4744 h 813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77362" h="81324">
                        <a:moveTo>
                          <a:pt x="22339" y="4744"/>
                        </a:moveTo>
                        <a:cubicBezTo>
                          <a:pt x="13004" y="9602"/>
                          <a:pt x="5289" y="18269"/>
                          <a:pt x="1670" y="30366"/>
                        </a:cubicBezTo>
                        <a:cubicBezTo>
                          <a:pt x="-2998" y="46368"/>
                          <a:pt x="2241" y="63418"/>
                          <a:pt x="15862" y="73133"/>
                        </a:cubicBezTo>
                        <a:cubicBezTo>
                          <a:pt x="20720" y="76658"/>
                          <a:pt x="28340" y="80182"/>
                          <a:pt x="35579" y="81325"/>
                        </a:cubicBezTo>
                        <a:cubicBezTo>
                          <a:pt x="34626" y="75705"/>
                          <a:pt x="33674" y="70276"/>
                          <a:pt x="32721" y="64942"/>
                        </a:cubicBezTo>
                        <a:cubicBezTo>
                          <a:pt x="31007" y="64370"/>
                          <a:pt x="29102" y="63608"/>
                          <a:pt x="27482" y="62465"/>
                        </a:cubicBezTo>
                        <a:cubicBezTo>
                          <a:pt x="18053" y="56083"/>
                          <a:pt x="14243" y="44749"/>
                          <a:pt x="17862" y="33890"/>
                        </a:cubicBezTo>
                        <a:cubicBezTo>
                          <a:pt x="19481" y="29033"/>
                          <a:pt x="22053" y="25223"/>
                          <a:pt x="25292" y="22270"/>
                        </a:cubicBezTo>
                        <a:cubicBezTo>
                          <a:pt x="37770" y="10840"/>
                          <a:pt x="59772" y="13602"/>
                          <a:pt x="73202" y="24651"/>
                        </a:cubicBezTo>
                        <a:cubicBezTo>
                          <a:pt x="75298" y="26366"/>
                          <a:pt x="78251" y="23508"/>
                          <a:pt x="77108" y="21317"/>
                        </a:cubicBezTo>
                        <a:cubicBezTo>
                          <a:pt x="65106" y="-114"/>
                          <a:pt x="40627" y="-4876"/>
                          <a:pt x="22339" y="4744"/>
                        </a:cubicBezTo>
                        <a:close/>
                      </a:path>
                    </a:pathLst>
                  </a:custGeom>
                  <a:solidFill>
                    <a:srgbClr val="56707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grpSp>
              <p:nvGrpSpPr>
                <p:cNvPr id="207" name="Graphic 90">
                  <a:extLst>
                    <a:ext uri="{FF2B5EF4-FFF2-40B4-BE49-F238E27FC236}">
                      <a16:creationId xmlns:a16="http://schemas.microsoft.com/office/drawing/2014/main" id="{34A25877-0D86-4D8D-A243-85A814F10295}"/>
                    </a:ext>
                  </a:extLst>
                </p:cNvPr>
                <p:cNvGrpSpPr/>
                <p:nvPr/>
              </p:nvGrpSpPr>
              <p:grpSpPr>
                <a:xfrm>
                  <a:off x="5732094" y="2781433"/>
                  <a:ext cx="84579" cy="81304"/>
                  <a:chOff x="5732094" y="2781433"/>
                  <a:chExt cx="84579" cy="81304"/>
                </a:xfrm>
              </p:grpSpPr>
              <p:sp>
                <p:nvSpPr>
                  <p:cNvPr id="208" name="Freeform: Shape 207">
                    <a:extLst>
                      <a:ext uri="{FF2B5EF4-FFF2-40B4-BE49-F238E27FC236}">
                        <a16:creationId xmlns:a16="http://schemas.microsoft.com/office/drawing/2014/main" id="{4D24F9C7-E68F-4D80-A48D-DACB95C18CD5}"/>
                      </a:ext>
                    </a:extLst>
                  </p:cNvPr>
                  <p:cNvSpPr/>
                  <p:nvPr/>
                </p:nvSpPr>
                <p:spPr>
                  <a:xfrm>
                    <a:off x="5795561" y="2794432"/>
                    <a:ext cx="21112" cy="20560"/>
                  </a:xfrm>
                  <a:custGeom>
                    <a:avLst/>
                    <a:gdLst>
                      <a:gd name="connsiteX0" fmla="*/ 972 w 21112"/>
                      <a:gd name="connsiteY0" fmla="*/ 5632 h 20560"/>
                      <a:gd name="connsiteX1" fmla="*/ 2877 w 21112"/>
                      <a:gd name="connsiteY1" fmla="*/ 17347 h 20560"/>
                      <a:gd name="connsiteX2" fmla="*/ 6402 w 21112"/>
                      <a:gd name="connsiteY2" fmla="*/ 19729 h 20560"/>
                      <a:gd name="connsiteX3" fmla="*/ 20403 w 21112"/>
                      <a:gd name="connsiteY3" fmla="*/ 6013 h 20560"/>
                      <a:gd name="connsiteX4" fmla="*/ 972 w 21112"/>
                      <a:gd name="connsiteY4" fmla="*/ 5632 h 205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112" h="20560">
                        <a:moveTo>
                          <a:pt x="972" y="5632"/>
                        </a:moveTo>
                        <a:cubicBezTo>
                          <a:pt x="-837" y="9442"/>
                          <a:pt x="-75" y="14299"/>
                          <a:pt x="2877" y="17347"/>
                        </a:cubicBezTo>
                        <a:cubicBezTo>
                          <a:pt x="3925" y="18395"/>
                          <a:pt x="5068" y="19157"/>
                          <a:pt x="6402" y="19729"/>
                        </a:cubicBezTo>
                        <a:cubicBezTo>
                          <a:pt x="14688" y="23348"/>
                          <a:pt x="23737" y="14490"/>
                          <a:pt x="20403" y="6013"/>
                        </a:cubicBezTo>
                        <a:cubicBezTo>
                          <a:pt x="17260" y="-2084"/>
                          <a:pt x="4592" y="-1798"/>
                          <a:pt x="972" y="5632"/>
                        </a:cubicBezTo>
                        <a:close/>
                      </a:path>
                    </a:pathLst>
                  </a:custGeom>
                  <a:solidFill>
                    <a:srgbClr val="4D336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09" name="Freeform: Shape 208">
                    <a:extLst>
                      <a:ext uri="{FF2B5EF4-FFF2-40B4-BE49-F238E27FC236}">
                        <a16:creationId xmlns:a16="http://schemas.microsoft.com/office/drawing/2014/main" id="{40D94299-D37F-47CF-A0A1-4B1E20964CFA}"/>
                      </a:ext>
                    </a:extLst>
                  </p:cNvPr>
                  <p:cNvSpPr/>
                  <p:nvPr/>
                </p:nvSpPr>
                <p:spPr>
                  <a:xfrm>
                    <a:off x="5732094" y="2781433"/>
                    <a:ext cx="77362" cy="81304"/>
                  </a:xfrm>
                  <a:custGeom>
                    <a:avLst/>
                    <a:gdLst>
                      <a:gd name="connsiteX0" fmla="*/ 22339 w 77362"/>
                      <a:gd name="connsiteY0" fmla="*/ 4723 h 81304"/>
                      <a:gd name="connsiteX1" fmla="*/ 1670 w 77362"/>
                      <a:gd name="connsiteY1" fmla="*/ 30346 h 81304"/>
                      <a:gd name="connsiteX2" fmla="*/ 15862 w 77362"/>
                      <a:gd name="connsiteY2" fmla="*/ 73113 h 81304"/>
                      <a:gd name="connsiteX3" fmla="*/ 35579 w 77362"/>
                      <a:gd name="connsiteY3" fmla="*/ 81304 h 81304"/>
                      <a:gd name="connsiteX4" fmla="*/ 32721 w 77362"/>
                      <a:gd name="connsiteY4" fmla="*/ 64921 h 81304"/>
                      <a:gd name="connsiteX5" fmla="*/ 27482 w 77362"/>
                      <a:gd name="connsiteY5" fmla="*/ 62445 h 81304"/>
                      <a:gd name="connsiteX6" fmla="*/ 17862 w 77362"/>
                      <a:gd name="connsiteY6" fmla="*/ 33870 h 81304"/>
                      <a:gd name="connsiteX7" fmla="*/ 25292 w 77362"/>
                      <a:gd name="connsiteY7" fmla="*/ 22249 h 81304"/>
                      <a:gd name="connsiteX8" fmla="*/ 73203 w 77362"/>
                      <a:gd name="connsiteY8" fmla="*/ 24631 h 81304"/>
                      <a:gd name="connsiteX9" fmla="*/ 77108 w 77362"/>
                      <a:gd name="connsiteY9" fmla="*/ 21297 h 81304"/>
                      <a:gd name="connsiteX10" fmla="*/ 22339 w 77362"/>
                      <a:gd name="connsiteY10" fmla="*/ 4723 h 813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77362" h="81304">
                        <a:moveTo>
                          <a:pt x="22339" y="4723"/>
                        </a:moveTo>
                        <a:cubicBezTo>
                          <a:pt x="13004" y="9676"/>
                          <a:pt x="5289" y="18249"/>
                          <a:pt x="1670" y="30346"/>
                        </a:cubicBezTo>
                        <a:cubicBezTo>
                          <a:pt x="-2998" y="46252"/>
                          <a:pt x="2241" y="63397"/>
                          <a:pt x="15862" y="73113"/>
                        </a:cubicBezTo>
                        <a:cubicBezTo>
                          <a:pt x="20720" y="76637"/>
                          <a:pt x="28340" y="80161"/>
                          <a:pt x="35579" y="81304"/>
                        </a:cubicBezTo>
                        <a:cubicBezTo>
                          <a:pt x="34626" y="75685"/>
                          <a:pt x="33674" y="70255"/>
                          <a:pt x="32721" y="64921"/>
                        </a:cubicBezTo>
                        <a:cubicBezTo>
                          <a:pt x="31007" y="64350"/>
                          <a:pt x="29102" y="63588"/>
                          <a:pt x="27482" y="62445"/>
                        </a:cubicBezTo>
                        <a:cubicBezTo>
                          <a:pt x="18053" y="56063"/>
                          <a:pt x="14243" y="44728"/>
                          <a:pt x="17862" y="33870"/>
                        </a:cubicBezTo>
                        <a:cubicBezTo>
                          <a:pt x="19481" y="29012"/>
                          <a:pt x="22053" y="25202"/>
                          <a:pt x="25292" y="22249"/>
                        </a:cubicBezTo>
                        <a:cubicBezTo>
                          <a:pt x="37769" y="10819"/>
                          <a:pt x="59772" y="13582"/>
                          <a:pt x="73203" y="24631"/>
                        </a:cubicBezTo>
                        <a:cubicBezTo>
                          <a:pt x="75298" y="26345"/>
                          <a:pt x="78251" y="23488"/>
                          <a:pt x="77108" y="21297"/>
                        </a:cubicBezTo>
                        <a:cubicBezTo>
                          <a:pt x="65201" y="-39"/>
                          <a:pt x="40627" y="-4897"/>
                          <a:pt x="22339" y="4723"/>
                        </a:cubicBezTo>
                        <a:close/>
                      </a:path>
                    </a:pathLst>
                  </a:custGeom>
                  <a:solidFill>
                    <a:srgbClr val="56707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grpSp>
              <p:nvGrpSpPr>
                <p:cNvPr id="210" name="Graphic 90">
                  <a:extLst>
                    <a:ext uri="{FF2B5EF4-FFF2-40B4-BE49-F238E27FC236}">
                      <a16:creationId xmlns:a16="http://schemas.microsoft.com/office/drawing/2014/main" id="{34A25877-0D86-4D8D-A243-85A814F10295}"/>
                    </a:ext>
                  </a:extLst>
                </p:cNvPr>
                <p:cNvGrpSpPr/>
                <p:nvPr/>
              </p:nvGrpSpPr>
              <p:grpSpPr>
                <a:xfrm>
                  <a:off x="5744381" y="2847234"/>
                  <a:ext cx="84579" cy="81226"/>
                  <a:chOff x="5744381" y="2847234"/>
                  <a:chExt cx="84579" cy="81226"/>
                </a:xfrm>
              </p:grpSpPr>
              <p:sp>
                <p:nvSpPr>
                  <p:cNvPr id="211" name="Freeform: Shape 210">
                    <a:extLst>
                      <a:ext uri="{FF2B5EF4-FFF2-40B4-BE49-F238E27FC236}">
                        <a16:creationId xmlns:a16="http://schemas.microsoft.com/office/drawing/2014/main" id="{650F9871-6654-473A-9E71-766CF4D86357}"/>
                      </a:ext>
                    </a:extLst>
                  </p:cNvPr>
                  <p:cNvSpPr/>
                  <p:nvPr/>
                </p:nvSpPr>
                <p:spPr>
                  <a:xfrm>
                    <a:off x="5807848" y="2860154"/>
                    <a:ext cx="21112" cy="20560"/>
                  </a:xfrm>
                  <a:custGeom>
                    <a:avLst/>
                    <a:gdLst>
                      <a:gd name="connsiteX0" fmla="*/ 972 w 21112"/>
                      <a:gd name="connsiteY0" fmla="*/ 5632 h 20560"/>
                      <a:gd name="connsiteX1" fmla="*/ 2877 w 21112"/>
                      <a:gd name="connsiteY1" fmla="*/ 17347 h 20560"/>
                      <a:gd name="connsiteX2" fmla="*/ 6402 w 21112"/>
                      <a:gd name="connsiteY2" fmla="*/ 19729 h 20560"/>
                      <a:gd name="connsiteX3" fmla="*/ 20403 w 21112"/>
                      <a:gd name="connsiteY3" fmla="*/ 6013 h 20560"/>
                      <a:gd name="connsiteX4" fmla="*/ 972 w 21112"/>
                      <a:gd name="connsiteY4" fmla="*/ 5632 h 205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112" h="20560">
                        <a:moveTo>
                          <a:pt x="972" y="5632"/>
                        </a:moveTo>
                        <a:cubicBezTo>
                          <a:pt x="-837" y="9442"/>
                          <a:pt x="-75" y="14299"/>
                          <a:pt x="2877" y="17347"/>
                        </a:cubicBezTo>
                        <a:cubicBezTo>
                          <a:pt x="3925" y="18395"/>
                          <a:pt x="5068" y="19157"/>
                          <a:pt x="6402" y="19729"/>
                        </a:cubicBezTo>
                        <a:cubicBezTo>
                          <a:pt x="14688" y="23348"/>
                          <a:pt x="23737" y="14490"/>
                          <a:pt x="20403" y="6013"/>
                        </a:cubicBezTo>
                        <a:cubicBezTo>
                          <a:pt x="17260" y="-2084"/>
                          <a:pt x="4592" y="-1798"/>
                          <a:pt x="972" y="5632"/>
                        </a:cubicBezTo>
                        <a:close/>
                      </a:path>
                    </a:pathLst>
                  </a:custGeom>
                  <a:solidFill>
                    <a:srgbClr val="4D336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12" name="Freeform: Shape 211">
                    <a:extLst>
                      <a:ext uri="{FF2B5EF4-FFF2-40B4-BE49-F238E27FC236}">
                        <a16:creationId xmlns:a16="http://schemas.microsoft.com/office/drawing/2014/main" id="{EAF8438C-2B4B-46CA-A838-066CD1CDDEE2}"/>
                      </a:ext>
                    </a:extLst>
                  </p:cNvPr>
                  <p:cNvSpPr/>
                  <p:nvPr/>
                </p:nvSpPr>
                <p:spPr>
                  <a:xfrm>
                    <a:off x="5744381" y="2847234"/>
                    <a:ext cx="77362" cy="81226"/>
                  </a:xfrm>
                  <a:custGeom>
                    <a:avLst/>
                    <a:gdLst>
                      <a:gd name="connsiteX0" fmla="*/ 22339 w 77362"/>
                      <a:gd name="connsiteY0" fmla="*/ 4740 h 81226"/>
                      <a:gd name="connsiteX1" fmla="*/ 1670 w 77362"/>
                      <a:gd name="connsiteY1" fmla="*/ 30363 h 81226"/>
                      <a:gd name="connsiteX2" fmla="*/ 15862 w 77362"/>
                      <a:gd name="connsiteY2" fmla="*/ 73130 h 81226"/>
                      <a:gd name="connsiteX3" fmla="*/ 36531 w 77362"/>
                      <a:gd name="connsiteY3" fmla="*/ 81226 h 81226"/>
                      <a:gd name="connsiteX4" fmla="*/ 33483 w 77362"/>
                      <a:gd name="connsiteY4" fmla="*/ 64843 h 81226"/>
                      <a:gd name="connsiteX5" fmla="*/ 27482 w 77362"/>
                      <a:gd name="connsiteY5" fmla="*/ 62557 h 81226"/>
                      <a:gd name="connsiteX6" fmla="*/ 17862 w 77362"/>
                      <a:gd name="connsiteY6" fmla="*/ 33982 h 81226"/>
                      <a:gd name="connsiteX7" fmla="*/ 25292 w 77362"/>
                      <a:gd name="connsiteY7" fmla="*/ 22362 h 81226"/>
                      <a:gd name="connsiteX8" fmla="*/ 73202 w 77362"/>
                      <a:gd name="connsiteY8" fmla="*/ 24743 h 81226"/>
                      <a:gd name="connsiteX9" fmla="*/ 77108 w 77362"/>
                      <a:gd name="connsiteY9" fmla="*/ 21409 h 81226"/>
                      <a:gd name="connsiteX10" fmla="*/ 22339 w 77362"/>
                      <a:gd name="connsiteY10" fmla="*/ 4740 h 812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77362" h="81226">
                        <a:moveTo>
                          <a:pt x="22339" y="4740"/>
                        </a:moveTo>
                        <a:cubicBezTo>
                          <a:pt x="13004" y="9598"/>
                          <a:pt x="5289" y="18266"/>
                          <a:pt x="1670" y="30363"/>
                        </a:cubicBezTo>
                        <a:cubicBezTo>
                          <a:pt x="-2998" y="46365"/>
                          <a:pt x="2241" y="63414"/>
                          <a:pt x="15862" y="73130"/>
                        </a:cubicBezTo>
                        <a:cubicBezTo>
                          <a:pt x="20720" y="76654"/>
                          <a:pt x="29292" y="80083"/>
                          <a:pt x="36531" y="81226"/>
                        </a:cubicBezTo>
                        <a:cubicBezTo>
                          <a:pt x="35579" y="75606"/>
                          <a:pt x="34436" y="70177"/>
                          <a:pt x="33483" y="64843"/>
                        </a:cubicBezTo>
                        <a:cubicBezTo>
                          <a:pt x="31959" y="64653"/>
                          <a:pt x="30530" y="64367"/>
                          <a:pt x="27482" y="62557"/>
                        </a:cubicBezTo>
                        <a:cubicBezTo>
                          <a:pt x="17767" y="56747"/>
                          <a:pt x="14243" y="44841"/>
                          <a:pt x="17862" y="33982"/>
                        </a:cubicBezTo>
                        <a:cubicBezTo>
                          <a:pt x="19481" y="29125"/>
                          <a:pt x="22053" y="25314"/>
                          <a:pt x="25292" y="22362"/>
                        </a:cubicBezTo>
                        <a:cubicBezTo>
                          <a:pt x="37770" y="10932"/>
                          <a:pt x="59772" y="13694"/>
                          <a:pt x="73202" y="24743"/>
                        </a:cubicBezTo>
                        <a:cubicBezTo>
                          <a:pt x="75298" y="26457"/>
                          <a:pt x="78251" y="23600"/>
                          <a:pt x="77108" y="21409"/>
                        </a:cubicBezTo>
                        <a:cubicBezTo>
                          <a:pt x="65106" y="-117"/>
                          <a:pt x="40627" y="-4880"/>
                          <a:pt x="22339" y="4740"/>
                        </a:cubicBezTo>
                        <a:close/>
                      </a:path>
                    </a:pathLst>
                  </a:custGeom>
                  <a:solidFill>
                    <a:srgbClr val="56707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grpSp>
              <p:nvGrpSpPr>
                <p:cNvPr id="213" name="Graphic 90">
                  <a:extLst>
                    <a:ext uri="{FF2B5EF4-FFF2-40B4-BE49-F238E27FC236}">
                      <a16:creationId xmlns:a16="http://schemas.microsoft.com/office/drawing/2014/main" id="{34A25877-0D86-4D8D-A243-85A814F10295}"/>
                    </a:ext>
                  </a:extLst>
                </p:cNvPr>
                <p:cNvGrpSpPr/>
                <p:nvPr/>
              </p:nvGrpSpPr>
              <p:grpSpPr>
                <a:xfrm>
                  <a:off x="5759145" y="2912543"/>
                  <a:ext cx="84579" cy="81449"/>
                  <a:chOff x="5759145" y="2912543"/>
                  <a:chExt cx="84579" cy="81449"/>
                </a:xfrm>
              </p:grpSpPr>
              <p:sp>
                <p:nvSpPr>
                  <p:cNvPr id="214" name="Freeform: Shape 213">
                    <a:extLst>
                      <a:ext uri="{FF2B5EF4-FFF2-40B4-BE49-F238E27FC236}">
                        <a16:creationId xmlns:a16="http://schemas.microsoft.com/office/drawing/2014/main" id="{6B1ECED6-C90E-485C-98AD-4E7335C0B3BF}"/>
                      </a:ext>
                    </a:extLst>
                  </p:cNvPr>
                  <p:cNvSpPr/>
                  <p:nvPr/>
                </p:nvSpPr>
                <p:spPr>
                  <a:xfrm>
                    <a:off x="5822612" y="2925496"/>
                    <a:ext cx="21112" cy="20560"/>
                  </a:xfrm>
                  <a:custGeom>
                    <a:avLst/>
                    <a:gdLst>
                      <a:gd name="connsiteX0" fmla="*/ 972 w 21112"/>
                      <a:gd name="connsiteY0" fmla="*/ 5632 h 20560"/>
                      <a:gd name="connsiteX1" fmla="*/ 2877 w 21112"/>
                      <a:gd name="connsiteY1" fmla="*/ 17347 h 20560"/>
                      <a:gd name="connsiteX2" fmla="*/ 6402 w 21112"/>
                      <a:gd name="connsiteY2" fmla="*/ 19729 h 20560"/>
                      <a:gd name="connsiteX3" fmla="*/ 20403 w 21112"/>
                      <a:gd name="connsiteY3" fmla="*/ 6013 h 20560"/>
                      <a:gd name="connsiteX4" fmla="*/ 972 w 21112"/>
                      <a:gd name="connsiteY4" fmla="*/ 5632 h 205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112" h="20560">
                        <a:moveTo>
                          <a:pt x="972" y="5632"/>
                        </a:moveTo>
                        <a:cubicBezTo>
                          <a:pt x="-837" y="9442"/>
                          <a:pt x="-75" y="14299"/>
                          <a:pt x="2877" y="17347"/>
                        </a:cubicBezTo>
                        <a:cubicBezTo>
                          <a:pt x="3925" y="18395"/>
                          <a:pt x="5068" y="19157"/>
                          <a:pt x="6402" y="19729"/>
                        </a:cubicBezTo>
                        <a:cubicBezTo>
                          <a:pt x="14688" y="23348"/>
                          <a:pt x="23737" y="14490"/>
                          <a:pt x="20403" y="6013"/>
                        </a:cubicBezTo>
                        <a:cubicBezTo>
                          <a:pt x="17260" y="-2084"/>
                          <a:pt x="4592" y="-1798"/>
                          <a:pt x="972" y="5632"/>
                        </a:cubicBezTo>
                        <a:close/>
                      </a:path>
                    </a:pathLst>
                  </a:custGeom>
                  <a:solidFill>
                    <a:srgbClr val="4D336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15" name="Freeform: Shape 214">
                    <a:extLst>
                      <a:ext uri="{FF2B5EF4-FFF2-40B4-BE49-F238E27FC236}">
                        <a16:creationId xmlns:a16="http://schemas.microsoft.com/office/drawing/2014/main" id="{A5D17994-8460-49AB-A4C3-E5A85282513D}"/>
                      </a:ext>
                    </a:extLst>
                  </p:cNvPr>
                  <p:cNvSpPr/>
                  <p:nvPr/>
                </p:nvSpPr>
                <p:spPr>
                  <a:xfrm>
                    <a:off x="5759145" y="2912543"/>
                    <a:ext cx="77267" cy="81449"/>
                  </a:xfrm>
                  <a:custGeom>
                    <a:avLst/>
                    <a:gdLst>
                      <a:gd name="connsiteX0" fmla="*/ 22339 w 77267"/>
                      <a:gd name="connsiteY0" fmla="*/ 4678 h 81449"/>
                      <a:gd name="connsiteX1" fmla="*/ 1670 w 77267"/>
                      <a:gd name="connsiteY1" fmla="*/ 30300 h 81449"/>
                      <a:gd name="connsiteX2" fmla="*/ 15862 w 77267"/>
                      <a:gd name="connsiteY2" fmla="*/ 73067 h 81449"/>
                      <a:gd name="connsiteX3" fmla="*/ 35388 w 77267"/>
                      <a:gd name="connsiteY3" fmla="*/ 81449 h 81449"/>
                      <a:gd name="connsiteX4" fmla="*/ 31578 w 77267"/>
                      <a:gd name="connsiteY4" fmla="*/ 64495 h 81449"/>
                      <a:gd name="connsiteX5" fmla="*/ 27387 w 77267"/>
                      <a:gd name="connsiteY5" fmla="*/ 62495 h 81449"/>
                      <a:gd name="connsiteX6" fmla="*/ 17767 w 77267"/>
                      <a:gd name="connsiteY6" fmla="*/ 33920 h 81449"/>
                      <a:gd name="connsiteX7" fmla="*/ 25196 w 77267"/>
                      <a:gd name="connsiteY7" fmla="*/ 22299 h 81449"/>
                      <a:gd name="connsiteX8" fmla="*/ 73107 w 77267"/>
                      <a:gd name="connsiteY8" fmla="*/ 24680 h 81449"/>
                      <a:gd name="connsiteX9" fmla="*/ 77013 w 77267"/>
                      <a:gd name="connsiteY9" fmla="*/ 21347 h 81449"/>
                      <a:gd name="connsiteX10" fmla="*/ 22339 w 77267"/>
                      <a:gd name="connsiteY10" fmla="*/ 4678 h 814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77267" h="81449">
                        <a:moveTo>
                          <a:pt x="22339" y="4678"/>
                        </a:moveTo>
                        <a:cubicBezTo>
                          <a:pt x="13004" y="9536"/>
                          <a:pt x="5289" y="18203"/>
                          <a:pt x="1670" y="30300"/>
                        </a:cubicBezTo>
                        <a:cubicBezTo>
                          <a:pt x="-2998" y="46302"/>
                          <a:pt x="2241" y="63352"/>
                          <a:pt x="15862" y="73067"/>
                        </a:cubicBezTo>
                        <a:cubicBezTo>
                          <a:pt x="20720" y="76592"/>
                          <a:pt x="28244" y="80306"/>
                          <a:pt x="35388" y="81449"/>
                        </a:cubicBezTo>
                        <a:cubicBezTo>
                          <a:pt x="34150" y="76306"/>
                          <a:pt x="32721" y="69829"/>
                          <a:pt x="31578" y="64495"/>
                        </a:cubicBezTo>
                        <a:cubicBezTo>
                          <a:pt x="29959" y="63923"/>
                          <a:pt x="29102" y="63542"/>
                          <a:pt x="27387" y="62495"/>
                        </a:cubicBezTo>
                        <a:cubicBezTo>
                          <a:pt x="17957" y="56113"/>
                          <a:pt x="14148" y="44778"/>
                          <a:pt x="17767" y="33920"/>
                        </a:cubicBezTo>
                        <a:cubicBezTo>
                          <a:pt x="19386" y="29062"/>
                          <a:pt x="21958" y="25252"/>
                          <a:pt x="25196" y="22299"/>
                        </a:cubicBezTo>
                        <a:cubicBezTo>
                          <a:pt x="37674" y="10869"/>
                          <a:pt x="59677" y="13631"/>
                          <a:pt x="73107" y="24680"/>
                        </a:cubicBezTo>
                        <a:cubicBezTo>
                          <a:pt x="75203" y="26395"/>
                          <a:pt x="78155" y="23537"/>
                          <a:pt x="77013" y="21347"/>
                        </a:cubicBezTo>
                        <a:cubicBezTo>
                          <a:pt x="65106" y="-85"/>
                          <a:pt x="40627" y="-4847"/>
                          <a:pt x="22339" y="4678"/>
                        </a:cubicBezTo>
                        <a:close/>
                      </a:path>
                    </a:pathLst>
                  </a:custGeom>
                  <a:solidFill>
                    <a:srgbClr val="56707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grpSp>
              <p:nvGrpSpPr>
                <p:cNvPr id="216" name="Graphic 90">
                  <a:extLst>
                    <a:ext uri="{FF2B5EF4-FFF2-40B4-BE49-F238E27FC236}">
                      <a16:creationId xmlns:a16="http://schemas.microsoft.com/office/drawing/2014/main" id="{34A25877-0D86-4D8D-A243-85A814F10295}"/>
                    </a:ext>
                  </a:extLst>
                </p:cNvPr>
                <p:cNvGrpSpPr/>
                <p:nvPr/>
              </p:nvGrpSpPr>
              <p:grpSpPr>
                <a:xfrm>
                  <a:off x="5772480" y="2978108"/>
                  <a:ext cx="84579" cy="81321"/>
                  <a:chOff x="5772480" y="2978108"/>
                  <a:chExt cx="84579" cy="81321"/>
                </a:xfrm>
              </p:grpSpPr>
              <p:sp>
                <p:nvSpPr>
                  <p:cNvPr id="217" name="Freeform: Shape 216">
                    <a:extLst>
                      <a:ext uri="{FF2B5EF4-FFF2-40B4-BE49-F238E27FC236}">
                        <a16:creationId xmlns:a16="http://schemas.microsoft.com/office/drawing/2014/main" id="{AF86BA4A-E301-417D-9850-29CB32C9B9EF}"/>
                      </a:ext>
                    </a:extLst>
                  </p:cNvPr>
                  <p:cNvSpPr/>
                  <p:nvPr/>
                </p:nvSpPr>
                <p:spPr>
                  <a:xfrm>
                    <a:off x="5835947" y="2991028"/>
                    <a:ext cx="21112" cy="20560"/>
                  </a:xfrm>
                  <a:custGeom>
                    <a:avLst/>
                    <a:gdLst>
                      <a:gd name="connsiteX0" fmla="*/ 972 w 21112"/>
                      <a:gd name="connsiteY0" fmla="*/ 5632 h 20560"/>
                      <a:gd name="connsiteX1" fmla="*/ 2877 w 21112"/>
                      <a:gd name="connsiteY1" fmla="*/ 17347 h 20560"/>
                      <a:gd name="connsiteX2" fmla="*/ 6402 w 21112"/>
                      <a:gd name="connsiteY2" fmla="*/ 19729 h 20560"/>
                      <a:gd name="connsiteX3" fmla="*/ 20403 w 21112"/>
                      <a:gd name="connsiteY3" fmla="*/ 6013 h 20560"/>
                      <a:gd name="connsiteX4" fmla="*/ 972 w 21112"/>
                      <a:gd name="connsiteY4" fmla="*/ 5632 h 205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112" h="20560">
                        <a:moveTo>
                          <a:pt x="972" y="5632"/>
                        </a:moveTo>
                        <a:cubicBezTo>
                          <a:pt x="-837" y="9442"/>
                          <a:pt x="-75" y="14299"/>
                          <a:pt x="2877" y="17347"/>
                        </a:cubicBezTo>
                        <a:cubicBezTo>
                          <a:pt x="3925" y="18395"/>
                          <a:pt x="5068" y="19157"/>
                          <a:pt x="6402" y="19729"/>
                        </a:cubicBezTo>
                        <a:cubicBezTo>
                          <a:pt x="14688" y="23348"/>
                          <a:pt x="23737" y="14490"/>
                          <a:pt x="20403" y="6013"/>
                        </a:cubicBezTo>
                        <a:cubicBezTo>
                          <a:pt x="17260" y="-2084"/>
                          <a:pt x="4592" y="-1798"/>
                          <a:pt x="972" y="5632"/>
                        </a:cubicBezTo>
                        <a:close/>
                      </a:path>
                    </a:pathLst>
                  </a:custGeom>
                  <a:solidFill>
                    <a:srgbClr val="4D336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18" name="Freeform: Shape 217">
                    <a:extLst>
                      <a:ext uri="{FF2B5EF4-FFF2-40B4-BE49-F238E27FC236}">
                        <a16:creationId xmlns:a16="http://schemas.microsoft.com/office/drawing/2014/main" id="{8BCFE35E-BCE9-4F1C-85B4-09875CF8FCC5}"/>
                      </a:ext>
                    </a:extLst>
                  </p:cNvPr>
                  <p:cNvSpPr/>
                  <p:nvPr/>
                </p:nvSpPr>
                <p:spPr>
                  <a:xfrm>
                    <a:off x="5772480" y="2978108"/>
                    <a:ext cx="77362" cy="81321"/>
                  </a:xfrm>
                  <a:custGeom>
                    <a:avLst/>
                    <a:gdLst>
                      <a:gd name="connsiteX0" fmla="*/ 22339 w 77362"/>
                      <a:gd name="connsiteY0" fmla="*/ 4740 h 81321"/>
                      <a:gd name="connsiteX1" fmla="*/ 1670 w 77362"/>
                      <a:gd name="connsiteY1" fmla="*/ 30363 h 81321"/>
                      <a:gd name="connsiteX2" fmla="*/ 15862 w 77362"/>
                      <a:gd name="connsiteY2" fmla="*/ 73130 h 81321"/>
                      <a:gd name="connsiteX3" fmla="*/ 35579 w 77362"/>
                      <a:gd name="connsiteY3" fmla="*/ 81321 h 81321"/>
                      <a:gd name="connsiteX4" fmla="*/ 31959 w 77362"/>
                      <a:gd name="connsiteY4" fmla="*/ 64748 h 81321"/>
                      <a:gd name="connsiteX5" fmla="*/ 27482 w 77362"/>
                      <a:gd name="connsiteY5" fmla="*/ 62557 h 81321"/>
                      <a:gd name="connsiteX6" fmla="*/ 17862 w 77362"/>
                      <a:gd name="connsiteY6" fmla="*/ 33982 h 81321"/>
                      <a:gd name="connsiteX7" fmla="*/ 25292 w 77362"/>
                      <a:gd name="connsiteY7" fmla="*/ 22362 h 81321"/>
                      <a:gd name="connsiteX8" fmla="*/ 73203 w 77362"/>
                      <a:gd name="connsiteY8" fmla="*/ 24743 h 81321"/>
                      <a:gd name="connsiteX9" fmla="*/ 77108 w 77362"/>
                      <a:gd name="connsiteY9" fmla="*/ 21409 h 81321"/>
                      <a:gd name="connsiteX10" fmla="*/ 22339 w 77362"/>
                      <a:gd name="connsiteY10" fmla="*/ 4740 h 813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77362" h="81321">
                        <a:moveTo>
                          <a:pt x="22339" y="4740"/>
                        </a:moveTo>
                        <a:cubicBezTo>
                          <a:pt x="13004" y="9598"/>
                          <a:pt x="5289" y="18266"/>
                          <a:pt x="1670" y="30363"/>
                        </a:cubicBezTo>
                        <a:cubicBezTo>
                          <a:pt x="-2998" y="46269"/>
                          <a:pt x="2241" y="63414"/>
                          <a:pt x="15862" y="73130"/>
                        </a:cubicBezTo>
                        <a:cubicBezTo>
                          <a:pt x="20720" y="76654"/>
                          <a:pt x="28340" y="80178"/>
                          <a:pt x="35579" y="81321"/>
                        </a:cubicBezTo>
                        <a:cubicBezTo>
                          <a:pt x="34531" y="75987"/>
                          <a:pt x="32912" y="70082"/>
                          <a:pt x="31959" y="64748"/>
                        </a:cubicBezTo>
                        <a:cubicBezTo>
                          <a:pt x="30245" y="64176"/>
                          <a:pt x="29197" y="63605"/>
                          <a:pt x="27482" y="62557"/>
                        </a:cubicBezTo>
                        <a:cubicBezTo>
                          <a:pt x="18053" y="56175"/>
                          <a:pt x="14243" y="44841"/>
                          <a:pt x="17862" y="33982"/>
                        </a:cubicBezTo>
                        <a:cubicBezTo>
                          <a:pt x="19482" y="29124"/>
                          <a:pt x="22053" y="25314"/>
                          <a:pt x="25292" y="22362"/>
                        </a:cubicBezTo>
                        <a:cubicBezTo>
                          <a:pt x="37769" y="10932"/>
                          <a:pt x="59772" y="13694"/>
                          <a:pt x="73203" y="24743"/>
                        </a:cubicBezTo>
                        <a:cubicBezTo>
                          <a:pt x="75298" y="26457"/>
                          <a:pt x="78251" y="23600"/>
                          <a:pt x="77108" y="21409"/>
                        </a:cubicBezTo>
                        <a:cubicBezTo>
                          <a:pt x="65106" y="-117"/>
                          <a:pt x="40627" y="-4880"/>
                          <a:pt x="22339" y="4740"/>
                        </a:cubicBezTo>
                        <a:close/>
                      </a:path>
                    </a:pathLst>
                  </a:custGeom>
                  <a:solidFill>
                    <a:srgbClr val="56707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grpSp>
              <p:nvGrpSpPr>
                <p:cNvPr id="219" name="Graphic 90">
                  <a:extLst>
                    <a:ext uri="{FF2B5EF4-FFF2-40B4-BE49-F238E27FC236}">
                      <a16:creationId xmlns:a16="http://schemas.microsoft.com/office/drawing/2014/main" id="{34A25877-0D86-4D8D-A243-85A814F10295}"/>
                    </a:ext>
                  </a:extLst>
                </p:cNvPr>
                <p:cNvGrpSpPr/>
                <p:nvPr/>
              </p:nvGrpSpPr>
              <p:grpSpPr>
                <a:xfrm>
                  <a:off x="5785434" y="3043731"/>
                  <a:ext cx="84579" cy="81420"/>
                  <a:chOff x="5785434" y="3043731"/>
                  <a:chExt cx="84579" cy="81420"/>
                </a:xfrm>
              </p:grpSpPr>
              <p:sp>
                <p:nvSpPr>
                  <p:cNvPr id="220" name="Freeform: Shape 219">
                    <a:extLst>
                      <a:ext uri="{FF2B5EF4-FFF2-40B4-BE49-F238E27FC236}">
                        <a16:creationId xmlns:a16="http://schemas.microsoft.com/office/drawing/2014/main" id="{0D973C11-6234-4BB6-A227-35C3C6A85D64}"/>
                      </a:ext>
                    </a:extLst>
                  </p:cNvPr>
                  <p:cNvSpPr/>
                  <p:nvPr/>
                </p:nvSpPr>
                <p:spPr>
                  <a:xfrm>
                    <a:off x="5848901" y="3056655"/>
                    <a:ext cx="21112" cy="20560"/>
                  </a:xfrm>
                  <a:custGeom>
                    <a:avLst/>
                    <a:gdLst>
                      <a:gd name="connsiteX0" fmla="*/ 972 w 21112"/>
                      <a:gd name="connsiteY0" fmla="*/ 5632 h 20560"/>
                      <a:gd name="connsiteX1" fmla="*/ 2877 w 21112"/>
                      <a:gd name="connsiteY1" fmla="*/ 17347 h 20560"/>
                      <a:gd name="connsiteX2" fmla="*/ 6402 w 21112"/>
                      <a:gd name="connsiteY2" fmla="*/ 19729 h 20560"/>
                      <a:gd name="connsiteX3" fmla="*/ 20403 w 21112"/>
                      <a:gd name="connsiteY3" fmla="*/ 6013 h 20560"/>
                      <a:gd name="connsiteX4" fmla="*/ 972 w 21112"/>
                      <a:gd name="connsiteY4" fmla="*/ 5632 h 205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112" h="20560">
                        <a:moveTo>
                          <a:pt x="972" y="5632"/>
                        </a:moveTo>
                        <a:cubicBezTo>
                          <a:pt x="-837" y="9442"/>
                          <a:pt x="-75" y="14299"/>
                          <a:pt x="2877" y="17347"/>
                        </a:cubicBezTo>
                        <a:cubicBezTo>
                          <a:pt x="3925" y="18395"/>
                          <a:pt x="5068" y="19157"/>
                          <a:pt x="6402" y="19729"/>
                        </a:cubicBezTo>
                        <a:cubicBezTo>
                          <a:pt x="14688" y="23348"/>
                          <a:pt x="23737" y="14490"/>
                          <a:pt x="20403" y="6013"/>
                        </a:cubicBezTo>
                        <a:cubicBezTo>
                          <a:pt x="17260" y="-2084"/>
                          <a:pt x="4592" y="-1798"/>
                          <a:pt x="972" y="5632"/>
                        </a:cubicBezTo>
                        <a:close/>
                      </a:path>
                    </a:pathLst>
                  </a:custGeom>
                  <a:solidFill>
                    <a:srgbClr val="4D336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21" name="Freeform: Shape 220">
                    <a:extLst>
                      <a:ext uri="{FF2B5EF4-FFF2-40B4-BE49-F238E27FC236}">
                        <a16:creationId xmlns:a16="http://schemas.microsoft.com/office/drawing/2014/main" id="{DFB709BC-683F-4F36-A375-1451104A7201}"/>
                      </a:ext>
                    </a:extLst>
                  </p:cNvPr>
                  <p:cNvSpPr/>
                  <p:nvPr/>
                </p:nvSpPr>
                <p:spPr>
                  <a:xfrm>
                    <a:off x="5785434" y="3043731"/>
                    <a:ext cx="77267" cy="81420"/>
                  </a:xfrm>
                  <a:custGeom>
                    <a:avLst/>
                    <a:gdLst>
                      <a:gd name="connsiteX0" fmla="*/ 22339 w 77267"/>
                      <a:gd name="connsiteY0" fmla="*/ 4744 h 81420"/>
                      <a:gd name="connsiteX1" fmla="*/ 1670 w 77267"/>
                      <a:gd name="connsiteY1" fmla="*/ 30366 h 81420"/>
                      <a:gd name="connsiteX2" fmla="*/ 15862 w 77267"/>
                      <a:gd name="connsiteY2" fmla="*/ 73133 h 81420"/>
                      <a:gd name="connsiteX3" fmla="*/ 36722 w 77267"/>
                      <a:gd name="connsiteY3" fmla="*/ 81420 h 81420"/>
                      <a:gd name="connsiteX4" fmla="*/ 33007 w 77267"/>
                      <a:gd name="connsiteY4" fmla="*/ 65037 h 81420"/>
                      <a:gd name="connsiteX5" fmla="*/ 27387 w 77267"/>
                      <a:gd name="connsiteY5" fmla="*/ 62465 h 81420"/>
                      <a:gd name="connsiteX6" fmla="*/ 17767 w 77267"/>
                      <a:gd name="connsiteY6" fmla="*/ 33890 h 81420"/>
                      <a:gd name="connsiteX7" fmla="*/ 25196 w 77267"/>
                      <a:gd name="connsiteY7" fmla="*/ 22270 h 81420"/>
                      <a:gd name="connsiteX8" fmla="*/ 73107 w 77267"/>
                      <a:gd name="connsiteY8" fmla="*/ 24651 h 81420"/>
                      <a:gd name="connsiteX9" fmla="*/ 77013 w 77267"/>
                      <a:gd name="connsiteY9" fmla="*/ 21317 h 81420"/>
                      <a:gd name="connsiteX10" fmla="*/ 22339 w 77267"/>
                      <a:gd name="connsiteY10" fmla="*/ 4744 h 814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77267" h="81420">
                        <a:moveTo>
                          <a:pt x="22339" y="4744"/>
                        </a:moveTo>
                        <a:cubicBezTo>
                          <a:pt x="13004" y="9697"/>
                          <a:pt x="5289" y="18269"/>
                          <a:pt x="1670" y="30366"/>
                        </a:cubicBezTo>
                        <a:cubicBezTo>
                          <a:pt x="-2998" y="46368"/>
                          <a:pt x="2241" y="63418"/>
                          <a:pt x="15862" y="73133"/>
                        </a:cubicBezTo>
                        <a:cubicBezTo>
                          <a:pt x="20720" y="76658"/>
                          <a:pt x="29578" y="80372"/>
                          <a:pt x="36722" y="81420"/>
                        </a:cubicBezTo>
                        <a:cubicBezTo>
                          <a:pt x="35769" y="75800"/>
                          <a:pt x="34150" y="70466"/>
                          <a:pt x="33007" y="65037"/>
                        </a:cubicBezTo>
                        <a:cubicBezTo>
                          <a:pt x="31292" y="64466"/>
                          <a:pt x="29102" y="63608"/>
                          <a:pt x="27387" y="62465"/>
                        </a:cubicBezTo>
                        <a:cubicBezTo>
                          <a:pt x="17957" y="56084"/>
                          <a:pt x="14147" y="44749"/>
                          <a:pt x="17767" y="33890"/>
                        </a:cubicBezTo>
                        <a:cubicBezTo>
                          <a:pt x="19386" y="29033"/>
                          <a:pt x="21958" y="25222"/>
                          <a:pt x="25196" y="22270"/>
                        </a:cubicBezTo>
                        <a:cubicBezTo>
                          <a:pt x="37674" y="10840"/>
                          <a:pt x="59677" y="13602"/>
                          <a:pt x="73107" y="24651"/>
                        </a:cubicBezTo>
                        <a:cubicBezTo>
                          <a:pt x="75203" y="26366"/>
                          <a:pt x="78155" y="23508"/>
                          <a:pt x="77013" y="21317"/>
                        </a:cubicBezTo>
                        <a:cubicBezTo>
                          <a:pt x="65106" y="-114"/>
                          <a:pt x="40627" y="-4876"/>
                          <a:pt x="22339" y="4744"/>
                        </a:cubicBezTo>
                        <a:close/>
                      </a:path>
                    </a:pathLst>
                  </a:custGeom>
                  <a:solidFill>
                    <a:srgbClr val="56707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</p:grpSp>
          <p:grpSp>
            <p:nvGrpSpPr>
              <p:cNvPr id="222" name="Graphic 90">
                <a:extLst>
                  <a:ext uri="{FF2B5EF4-FFF2-40B4-BE49-F238E27FC236}">
                    <a16:creationId xmlns:a16="http://schemas.microsoft.com/office/drawing/2014/main" id="{34A25877-0D86-4D8D-A243-85A814F10295}"/>
                  </a:ext>
                </a:extLst>
              </p:cNvPr>
              <p:cNvGrpSpPr/>
              <p:nvPr/>
            </p:nvGrpSpPr>
            <p:grpSpPr>
              <a:xfrm>
                <a:off x="6045980" y="2510523"/>
                <a:ext cx="728076" cy="1034268"/>
                <a:chOff x="6045980" y="2510523"/>
                <a:chExt cx="728076" cy="1034268"/>
              </a:xfrm>
            </p:grpSpPr>
            <p:sp>
              <p:nvSpPr>
                <p:cNvPr id="223" name="Freeform: Shape 222">
                  <a:extLst>
                    <a:ext uri="{FF2B5EF4-FFF2-40B4-BE49-F238E27FC236}">
                      <a16:creationId xmlns:a16="http://schemas.microsoft.com/office/drawing/2014/main" id="{5550F400-1422-4F7B-8608-C4C69179D96D}"/>
                    </a:ext>
                  </a:extLst>
                </p:cNvPr>
                <p:cNvSpPr/>
                <p:nvPr/>
              </p:nvSpPr>
              <p:spPr>
                <a:xfrm>
                  <a:off x="6078486" y="2544260"/>
                  <a:ext cx="666533" cy="968844"/>
                </a:xfrm>
                <a:custGeom>
                  <a:avLst/>
                  <a:gdLst>
                    <a:gd name="connsiteX0" fmla="*/ 656450 w 666533"/>
                    <a:gd name="connsiteY0" fmla="*/ 176651 h 968844"/>
                    <a:gd name="connsiteX1" fmla="*/ 559676 w 666533"/>
                    <a:gd name="connsiteY1" fmla="*/ 433635 h 968844"/>
                    <a:gd name="connsiteX2" fmla="*/ 461379 w 666533"/>
                    <a:gd name="connsiteY2" fmla="*/ 679571 h 968844"/>
                    <a:gd name="connsiteX3" fmla="*/ 357556 w 666533"/>
                    <a:gd name="connsiteY3" fmla="*/ 932555 h 968844"/>
                    <a:gd name="connsiteX4" fmla="*/ 297644 w 666533"/>
                    <a:gd name="connsiteY4" fmla="*/ 964368 h 968844"/>
                    <a:gd name="connsiteX5" fmla="*/ 239637 w 666533"/>
                    <a:gd name="connsiteY5" fmla="*/ 939222 h 968844"/>
                    <a:gd name="connsiteX6" fmla="*/ 140767 w 666533"/>
                    <a:gd name="connsiteY6" fmla="*/ 894074 h 968844"/>
                    <a:gd name="connsiteX7" fmla="*/ 76378 w 666533"/>
                    <a:gd name="connsiteY7" fmla="*/ 864451 h 968844"/>
                    <a:gd name="connsiteX8" fmla="*/ 12275 w 666533"/>
                    <a:gd name="connsiteY8" fmla="*/ 834447 h 968844"/>
                    <a:gd name="connsiteX9" fmla="*/ 21228 w 666533"/>
                    <a:gd name="connsiteY9" fmla="*/ 741674 h 968844"/>
                    <a:gd name="connsiteX10" fmla="*/ 152387 w 666533"/>
                    <a:gd name="connsiteY10" fmla="*/ 425825 h 968844"/>
                    <a:gd name="connsiteX11" fmla="*/ 286880 w 666533"/>
                    <a:gd name="connsiteY11" fmla="*/ 97022 h 968844"/>
                    <a:gd name="connsiteX12" fmla="*/ 324504 w 666533"/>
                    <a:gd name="connsiteY12" fmla="*/ 18821 h 968844"/>
                    <a:gd name="connsiteX13" fmla="*/ 406705 w 666533"/>
                    <a:gd name="connsiteY13" fmla="*/ 15488 h 968844"/>
                    <a:gd name="connsiteX14" fmla="*/ 581870 w 666533"/>
                    <a:gd name="connsiteY14" fmla="*/ 87306 h 968844"/>
                    <a:gd name="connsiteX15" fmla="*/ 638258 w 666533"/>
                    <a:gd name="connsiteY15" fmla="*/ 112547 h 968844"/>
                    <a:gd name="connsiteX16" fmla="*/ 665690 w 666533"/>
                    <a:gd name="connsiteY16" fmla="*/ 134550 h 968844"/>
                    <a:gd name="connsiteX17" fmla="*/ 656450 w 666533"/>
                    <a:gd name="connsiteY17" fmla="*/ 176651 h 9688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666533" h="968844">
                      <a:moveTo>
                        <a:pt x="656450" y="176651"/>
                      </a:moveTo>
                      <a:cubicBezTo>
                        <a:pt x="625780" y="264281"/>
                        <a:pt x="590633" y="346100"/>
                        <a:pt x="559676" y="433635"/>
                      </a:cubicBezTo>
                      <a:cubicBezTo>
                        <a:pt x="529577" y="518693"/>
                        <a:pt x="496430" y="596513"/>
                        <a:pt x="461379" y="679571"/>
                      </a:cubicBezTo>
                      <a:cubicBezTo>
                        <a:pt x="427088" y="760819"/>
                        <a:pt x="397847" y="853974"/>
                        <a:pt x="357556" y="932555"/>
                      </a:cubicBezTo>
                      <a:cubicBezTo>
                        <a:pt x="343268" y="960463"/>
                        <a:pt x="329743" y="977417"/>
                        <a:pt x="297644" y="964368"/>
                      </a:cubicBezTo>
                      <a:cubicBezTo>
                        <a:pt x="278117" y="956462"/>
                        <a:pt x="258782" y="948176"/>
                        <a:pt x="239637" y="939222"/>
                      </a:cubicBezTo>
                      <a:cubicBezTo>
                        <a:pt x="208109" y="924363"/>
                        <a:pt x="175057" y="905028"/>
                        <a:pt x="140767" y="894074"/>
                      </a:cubicBezTo>
                      <a:cubicBezTo>
                        <a:pt x="119336" y="884168"/>
                        <a:pt x="97904" y="874262"/>
                        <a:pt x="76378" y="864451"/>
                      </a:cubicBezTo>
                      <a:cubicBezTo>
                        <a:pt x="56566" y="855402"/>
                        <a:pt x="29324" y="848068"/>
                        <a:pt x="12275" y="834447"/>
                      </a:cubicBezTo>
                      <a:cubicBezTo>
                        <a:pt x="-15634" y="812159"/>
                        <a:pt x="11417" y="767391"/>
                        <a:pt x="21228" y="741674"/>
                      </a:cubicBezTo>
                      <a:cubicBezTo>
                        <a:pt x="61805" y="635089"/>
                        <a:pt x="110192" y="531743"/>
                        <a:pt x="152387" y="425825"/>
                      </a:cubicBezTo>
                      <a:cubicBezTo>
                        <a:pt x="196393" y="315525"/>
                        <a:pt x="236874" y="204940"/>
                        <a:pt x="286880" y="97022"/>
                      </a:cubicBezTo>
                      <a:cubicBezTo>
                        <a:pt x="298787" y="71304"/>
                        <a:pt x="309264" y="42729"/>
                        <a:pt x="324504" y="18821"/>
                      </a:cubicBezTo>
                      <a:cubicBezTo>
                        <a:pt x="345650" y="-14516"/>
                        <a:pt x="378130" y="4343"/>
                        <a:pt x="406705" y="15488"/>
                      </a:cubicBezTo>
                      <a:cubicBezTo>
                        <a:pt x="441090" y="28823"/>
                        <a:pt x="558914" y="77114"/>
                        <a:pt x="581870" y="87306"/>
                      </a:cubicBezTo>
                      <a:cubicBezTo>
                        <a:pt x="600634" y="95688"/>
                        <a:pt x="619684" y="103689"/>
                        <a:pt x="638258" y="112547"/>
                      </a:cubicBezTo>
                      <a:cubicBezTo>
                        <a:pt x="647783" y="117024"/>
                        <a:pt x="662165" y="123692"/>
                        <a:pt x="665690" y="134550"/>
                      </a:cubicBezTo>
                      <a:cubicBezTo>
                        <a:pt x="669309" y="146171"/>
                        <a:pt x="660356" y="165411"/>
                        <a:pt x="656450" y="17665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24" name="Freeform: Shape 223">
                  <a:extLst>
                    <a:ext uri="{FF2B5EF4-FFF2-40B4-BE49-F238E27FC236}">
                      <a16:creationId xmlns:a16="http://schemas.microsoft.com/office/drawing/2014/main" id="{8CD6A210-D4A7-4984-872E-54776E17AEC5}"/>
                    </a:ext>
                  </a:extLst>
                </p:cNvPr>
                <p:cNvSpPr/>
                <p:nvPr/>
              </p:nvSpPr>
              <p:spPr>
                <a:xfrm>
                  <a:off x="6045980" y="2510523"/>
                  <a:ext cx="728076" cy="1034268"/>
                </a:xfrm>
                <a:custGeom>
                  <a:avLst/>
                  <a:gdLst>
                    <a:gd name="connsiteX0" fmla="*/ 719056 w 728076"/>
                    <a:gd name="connsiteY0" fmla="*/ 145617 h 1034268"/>
                    <a:gd name="connsiteX1" fmla="*/ 666859 w 728076"/>
                    <a:gd name="connsiteY1" fmla="*/ 112851 h 1034268"/>
                    <a:gd name="connsiteX2" fmla="*/ 461690 w 728076"/>
                    <a:gd name="connsiteY2" fmla="*/ 20744 h 1034268"/>
                    <a:gd name="connsiteX3" fmla="*/ 358630 w 728076"/>
                    <a:gd name="connsiteY3" fmla="*/ 11315 h 1034268"/>
                    <a:gd name="connsiteX4" fmla="*/ 288716 w 728076"/>
                    <a:gd name="connsiteY4" fmla="*/ 132092 h 1034268"/>
                    <a:gd name="connsiteX5" fmla="*/ 225089 w 728076"/>
                    <a:gd name="connsiteY5" fmla="*/ 271823 h 1034268"/>
                    <a:gd name="connsiteX6" fmla="*/ 103931 w 728076"/>
                    <a:gd name="connsiteY6" fmla="*/ 572623 h 1034268"/>
                    <a:gd name="connsiteX7" fmla="*/ 45352 w 728076"/>
                    <a:gd name="connsiteY7" fmla="*/ 711307 h 1034268"/>
                    <a:gd name="connsiteX8" fmla="*/ 17635 w 728076"/>
                    <a:gd name="connsiteY8" fmla="*/ 782363 h 1034268"/>
                    <a:gd name="connsiteX9" fmla="*/ 109 w 728076"/>
                    <a:gd name="connsiteY9" fmla="*/ 848372 h 1034268"/>
                    <a:gd name="connsiteX10" fmla="*/ 85262 w 728076"/>
                    <a:gd name="connsiteY10" fmla="*/ 919238 h 1034268"/>
                    <a:gd name="connsiteX11" fmla="*/ 170606 w 728076"/>
                    <a:gd name="connsiteY11" fmla="*/ 959624 h 1034268"/>
                    <a:gd name="connsiteX12" fmla="*/ 254331 w 728076"/>
                    <a:gd name="connsiteY12" fmla="*/ 1002962 h 1034268"/>
                    <a:gd name="connsiteX13" fmla="*/ 365392 w 728076"/>
                    <a:gd name="connsiteY13" fmla="*/ 1030299 h 1034268"/>
                    <a:gd name="connsiteX14" fmla="*/ 435496 w 728076"/>
                    <a:gd name="connsiteY14" fmla="*/ 933430 h 1034268"/>
                    <a:gd name="connsiteX15" fmla="*/ 496266 w 728076"/>
                    <a:gd name="connsiteY15" fmla="*/ 781697 h 1034268"/>
                    <a:gd name="connsiteX16" fmla="*/ 610947 w 728076"/>
                    <a:gd name="connsiteY16" fmla="*/ 506138 h 1034268"/>
                    <a:gd name="connsiteX17" fmla="*/ 670954 w 728076"/>
                    <a:gd name="connsiteY17" fmla="*/ 359168 h 1034268"/>
                    <a:gd name="connsiteX18" fmla="*/ 723723 w 728076"/>
                    <a:gd name="connsiteY18" fmla="*/ 204386 h 1034268"/>
                    <a:gd name="connsiteX19" fmla="*/ 719056 w 728076"/>
                    <a:gd name="connsiteY19" fmla="*/ 145617 h 1034268"/>
                    <a:gd name="connsiteX20" fmla="*/ 688957 w 728076"/>
                    <a:gd name="connsiteY20" fmla="*/ 210387 h 1034268"/>
                    <a:gd name="connsiteX21" fmla="*/ 592183 w 728076"/>
                    <a:gd name="connsiteY21" fmla="*/ 467372 h 1034268"/>
                    <a:gd name="connsiteX22" fmla="*/ 493885 w 728076"/>
                    <a:gd name="connsiteY22" fmla="*/ 713307 h 1034268"/>
                    <a:gd name="connsiteX23" fmla="*/ 390062 w 728076"/>
                    <a:gd name="connsiteY23" fmla="*/ 966291 h 1034268"/>
                    <a:gd name="connsiteX24" fmla="*/ 330150 w 728076"/>
                    <a:gd name="connsiteY24" fmla="*/ 998105 h 1034268"/>
                    <a:gd name="connsiteX25" fmla="*/ 272143 w 728076"/>
                    <a:gd name="connsiteY25" fmla="*/ 972959 h 1034268"/>
                    <a:gd name="connsiteX26" fmla="*/ 173273 w 728076"/>
                    <a:gd name="connsiteY26" fmla="*/ 927810 h 1034268"/>
                    <a:gd name="connsiteX27" fmla="*/ 108884 w 728076"/>
                    <a:gd name="connsiteY27" fmla="*/ 898187 h 1034268"/>
                    <a:gd name="connsiteX28" fmla="*/ 44781 w 728076"/>
                    <a:gd name="connsiteY28" fmla="*/ 868184 h 1034268"/>
                    <a:gd name="connsiteX29" fmla="*/ 53734 w 728076"/>
                    <a:gd name="connsiteY29" fmla="*/ 775410 h 1034268"/>
                    <a:gd name="connsiteX30" fmla="*/ 184894 w 728076"/>
                    <a:gd name="connsiteY30" fmla="*/ 459561 h 1034268"/>
                    <a:gd name="connsiteX31" fmla="*/ 319387 w 728076"/>
                    <a:gd name="connsiteY31" fmla="*/ 130758 h 1034268"/>
                    <a:gd name="connsiteX32" fmla="*/ 357010 w 728076"/>
                    <a:gd name="connsiteY32" fmla="*/ 52558 h 1034268"/>
                    <a:gd name="connsiteX33" fmla="*/ 439211 w 728076"/>
                    <a:gd name="connsiteY33" fmla="*/ 49224 h 1034268"/>
                    <a:gd name="connsiteX34" fmla="*/ 614376 w 728076"/>
                    <a:gd name="connsiteY34" fmla="*/ 121043 h 1034268"/>
                    <a:gd name="connsiteX35" fmla="*/ 670764 w 728076"/>
                    <a:gd name="connsiteY35" fmla="*/ 146284 h 1034268"/>
                    <a:gd name="connsiteX36" fmla="*/ 698196 w 728076"/>
                    <a:gd name="connsiteY36" fmla="*/ 168287 h 1034268"/>
                    <a:gd name="connsiteX37" fmla="*/ 688957 w 728076"/>
                    <a:gd name="connsiteY37" fmla="*/ 210387 h 10342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728076" h="1034268">
                      <a:moveTo>
                        <a:pt x="719056" y="145617"/>
                      </a:moveTo>
                      <a:cubicBezTo>
                        <a:pt x="707149" y="128186"/>
                        <a:pt x="685242" y="121233"/>
                        <a:pt x="666859" y="112851"/>
                      </a:cubicBezTo>
                      <a:cubicBezTo>
                        <a:pt x="632664" y="97325"/>
                        <a:pt x="495218" y="34079"/>
                        <a:pt x="461690" y="20744"/>
                      </a:cubicBezTo>
                      <a:cubicBezTo>
                        <a:pt x="428734" y="7600"/>
                        <a:pt x="391205" y="-13069"/>
                        <a:pt x="358630" y="11315"/>
                      </a:cubicBezTo>
                      <a:cubicBezTo>
                        <a:pt x="322435" y="38366"/>
                        <a:pt x="307576" y="92944"/>
                        <a:pt x="288716" y="132092"/>
                      </a:cubicBezTo>
                      <a:cubicBezTo>
                        <a:pt x="266523" y="178193"/>
                        <a:pt x="244996" y="224579"/>
                        <a:pt x="225089" y="271823"/>
                      </a:cubicBezTo>
                      <a:cubicBezTo>
                        <a:pt x="182989" y="371455"/>
                        <a:pt x="146794" y="473277"/>
                        <a:pt x="103931" y="572623"/>
                      </a:cubicBezTo>
                      <a:cubicBezTo>
                        <a:pt x="84024" y="618724"/>
                        <a:pt x="64212" y="664825"/>
                        <a:pt x="45352" y="711307"/>
                      </a:cubicBezTo>
                      <a:cubicBezTo>
                        <a:pt x="35827" y="734834"/>
                        <a:pt x="26493" y="758551"/>
                        <a:pt x="17635" y="782363"/>
                      </a:cubicBezTo>
                      <a:cubicBezTo>
                        <a:pt x="10015" y="802842"/>
                        <a:pt x="-1225" y="825893"/>
                        <a:pt x="109" y="848372"/>
                      </a:cubicBezTo>
                      <a:cubicBezTo>
                        <a:pt x="2776" y="891615"/>
                        <a:pt x="52972" y="904093"/>
                        <a:pt x="85262" y="919238"/>
                      </a:cubicBezTo>
                      <a:cubicBezTo>
                        <a:pt x="113742" y="932668"/>
                        <a:pt x="142126" y="946193"/>
                        <a:pt x="170606" y="959624"/>
                      </a:cubicBezTo>
                      <a:cubicBezTo>
                        <a:pt x="197562" y="975911"/>
                        <a:pt x="226708" y="989627"/>
                        <a:pt x="254331" y="1002962"/>
                      </a:cubicBezTo>
                      <a:cubicBezTo>
                        <a:pt x="286621" y="1018679"/>
                        <a:pt x="328912" y="1044110"/>
                        <a:pt x="365392" y="1030299"/>
                      </a:cubicBezTo>
                      <a:cubicBezTo>
                        <a:pt x="404350" y="1015535"/>
                        <a:pt x="419113" y="967720"/>
                        <a:pt x="435496" y="933430"/>
                      </a:cubicBezTo>
                      <a:cubicBezTo>
                        <a:pt x="457880" y="886853"/>
                        <a:pt x="475787" y="829131"/>
                        <a:pt x="496266" y="781697"/>
                      </a:cubicBezTo>
                      <a:cubicBezTo>
                        <a:pt x="536271" y="688828"/>
                        <a:pt x="575704" y="601007"/>
                        <a:pt x="610947" y="506138"/>
                      </a:cubicBezTo>
                      <a:cubicBezTo>
                        <a:pt x="629806" y="455370"/>
                        <a:pt x="653809" y="410603"/>
                        <a:pt x="670954" y="359168"/>
                      </a:cubicBezTo>
                      <a:cubicBezTo>
                        <a:pt x="688099" y="307828"/>
                        <a:pt x="709340" y="256583"/>
                        <a:pt x="723723" y="204386"/>
                      </a:cubicBezTo>
                      <a:cubicBezTo>
                        <a:pt x="729343" y="184765"/>
                        <a:pt x="731152" y="163429"/>
                        <a:pt x="719056" y="145617"/>
                      </a:cubicBezTo>
                      <a:close/>
                      <a:moveTo>
                        <a:pt x="688957" y="210387"/>
                      </a:moveTo>
                      <a:cubicBezTo>
                        <a:pt x="658286" y="298017"/>
                        <a:pt x="623139" y="379837"/>
                        <a:pt x="592183" y="467372"/>
                      </a:cubicBezTo>
                      <a:cubicBezTo>
                        <a:pt x="562084" y="552430"/>
                        <a:pt x="528937" y="630249"/>
                        <a:pt x="493885" y="713307"/>
                      </a:cubicBezTo>
                      <a:cubicBezTo>
                        <a:pt x="459595" y="794555"/>
                        <a:pt x="430353" y="887710"/>
                        <a:pt x="390062" y="966291"/>
                      </a:cubicBezTo>
                      <a:cubicBezTo>
                        <a:pt x="375775" y="994199"/>
                        <a:pt x="362249" y="1011154"/>
                        <a:pt x="330150" y="998105"/>
                      </a:cubicBezTo>
                      <a:cubicBezTo>
                        <a:pt x="310624" y="990199"/>
                        <a:pt x="291288" y="981912"/>
                        <a:pt x="272143" y="972959"/>
                      </a:cubicBezTo>
                      <a:cubicBezTo>
                        <a:pt x="240615" y="958100"/>
                        <a:pt x="207563" y="938764"/>
                        <a:pt x="173273" y="927810"/>
                      </a:cubicBezTo>
                      <a:cubicBezTo>
                        <a:pt x="151842" y="917904"/>
                        <a:pt x="130411" y="907998"/>
                        <a:pt x="108884" y="898187"/>
                      </a:cubicBezTo>
                      <a:cubicBezTo>
                        <a:pt x="89072" y="889139"/>
                        <a:pt x="61831" y="881804"/>
                        <a:pt x="44781" y="868184"/>
                      </a:cubicBezTo>
                      <a:cubicBezTo>
                        <a:pt x="16873" y="845895"/>
                        <a:pt x="43924" y="801128"/>
                        <a:pt x="53734" y="775410"/>
                      </a:cubicBezTo>
                      <a:cubicBezTo>
                        <a:pt x="94311" y="668825"/>
                        <a:pt x="142698" y="565479"/>
                        <a:pt x="184894" y="459561"/>
                      </a:cubicBezTo>
                      <a:cubicBezTo>
                        <a:pt x="228899" y="349262"/>
                        <a:pt x="269380" y="238676"/>
                        <a:pt x="319387" y="130758"/>
                      </a:cubicBezTo>
                      <a:cubicBezTo>
                        <a:pt x="331293" y="105041"/>
                        <a:pt x="341770" y="76466"/>
                        <a:pt x="357010" y="52558"/>
                      </a:cubicBezTo>
                      <a:cubicBezTo>
                        <a:pt x="378156" y="19220"/>
                        <a:pt x="410636" y="38080"/>
                        <a:pt x="439211" y="49224"/>
                      </a:cubicBezTo>
                      <a:cubicBezTo>
                        <a:pt x="473596" y="62559"/>
                        <a:pt x="591421" y="110851"/>
                        <a:pt x="614376" y="121043"/>
                      </a:cubicBezTo>
                      <a:cubicBezTo>
                        <a:pt x="633140" y="129425"/>
                        <a:pt x="652190" y="137426"/>
                        <a:pt x="670764" y="146284"/>
                      </a:cubicBezTo>
                      <a:cubicBezTo>
                        <a:pt x="680289" y="150761"/>
                        <a:pt x="694672" y="157428"/>
                        <a:pt x="698196" y="168287"/>
                      </a:cubicBezTo>
                      <a:cubicBezTo>
                        <a:pt x="701815" y="179907"/>
                        <a:pt x="692862" y="199148"/>
                        <a:pt x="688957" y="210387"/>
                      </a:cubicBezTo>
                      <a:close/>
                    </a:path>
                  </a:pathLst>
                </a:custGeom>
                <a:solidFill>
                  <a:srgbClr val="56707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25" name="Freeform: Shape 224">
                  <a:extLst>
                    <a:ext uri="{FF2B5EF4-FFF2-40B4-BE49-F238E27FC236}">
                      <a16:creationId xmlns:a16="http://schemas.microsoft.com/office/drawing/2014/main" id="{C63874B3-BB8A-413E-B593-D2F1781D456E}"/>
                    </a:ext>
                  </a:extLst>
                </p:cNvPr>
                <p:cNvSpPr/>
                <p:nvPr/>
              </p:nvSpPr>
              <p:spPr>
                <a:xfrm>
                  <a:off x="6249838" y="2647365"/>
                  <a:ext cx="327508" cy="765411"/>
                </a:xfrm>
                <a:custGeom>
                  <a:avLst/>
                  <a:gdLst>
                    <a:gd name="connsiteX0" fmla="*/ 318982 w 327508"/>
                    <a:gd name="connsiteY0" fmla="*/ 2203 h 765411"/>
                    <a:gd name="connsiteX1" fmla="*/ 251831 w 327508"/>
                    <a:gd name="connsiteY1" fmla="*/ 144983 h 765411"/>
                    <a:gd name="connsiteX2" fmla="*/ 189442 w 327508"/>
                    <a:gd name="connsiteY2" fmla="*/ 290430 h 765411"/>
                    <a:gd name="connsiteX3" fmla="*/ 67808 w 327508"/>
                    <a:gd name="connsiteY3" fmla="*/ 581895 h 765411"/>
                    <a:gd name="connsiteX4" fmla="*/ 657 w 327508"/>
                    <a:gd name="connsiteY4" fmla="*/ 748583 h 765411"/>
                    <a:gd name="connsiteX5" fmla="*/ 25041 w 327508"/>
                    <a:gd name="connsiteY5" fmla="*/ 758870 h 765411"/>
                    <a:gd name="connsiteX6" fmla="*/ 85239 w 327508"/>
                    <a:gd name="connsiteY6" fmla="*/ 613518 h 765411"/>
                    <a:gd name="connsiteX7" fmla="*/ 145341 w 327508"/>
                    <a:gd name="connsiteY7" fmla="*/ 466833 h 765411"/>
                    <a:gd name="connsiteX8" fmla="*/ 264594 w 327508"/>
                    <a:gd name="connsiteY8" fmla="*/ 173368 h 765411"/>
                    <a:gd name="connsiteX9" fmla="*/ 297551 w 327508"/>
                    <a:gd name="connsiteY9" fmla="*/ 89929 h 765411"/>
                    <a:gd name="connsiteX10" fmla="*/ 327364 w 327508"/>
                    <a:gd name="connsiteY10" fmla="*/ 5632 h 765411"/>
                    <a:gd name="connsiteX11" fmla="*/ 318982 w 327508"/>
                    <a:gd name="connsiteY11" fmla="*/ 2203 h 765411"/>
                    <a:gd name="connsiteX12" fmla="*/ 318982 w 327508"/>
                    <a:gd name="connsiteY12" fmla="*/ 2203 h 7654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327508" h="765411">
                      <a:moveTo>
                        <a:pt x="318982" y="2203"/>
                      </a:moveTo>
                      <a:cubicBezTo>
                        <a:pt x="292122" y="47257"/>
                        <a:pt x="273167" y="97072"/>
                        <a:pt x="251831" y="144983"/>
                      </a:cubicBezTo>
                      <a:cubicBezTo>
                        <a:pt x="230304" y="193180"/>
                        <a:pt x="210016" y="241853"/>
                        <a:pt x="189442" y="290430"/>
                      </a:cubicBezTo>
                      <a:cubicBezTo>
                        <a:pt x="148389" y="387395"/>
                        <a:pt x="107718" y="484454"/>
                        <a:pt x="67808" y="581895"/>
                      </a:cubicBezTo>
                      <a:cubicBezTo>
                        <a:pt x="45234" y="637045"/>
                        <a:pt x="19516" y="692004"/>
                        <a:pt x="657" y="748583"/>
                      </a:cubicBezTo>
                      <a:cubicBezTo>
                        <a:pt x="-4106" y="762775"/>
                        <a:pt x="18373" y="772490"/>
                        <a:pt x="25041" y="758870"/>
                      </a:cubicBezTo>
                      <a:cubicBezTo>
                        <a:pt x="47805" y="711816"/>
                        <a:pt x="65427" y="661810"/>
                        <a:pt x="85239" y="613518"/>
                      </a:cubicBezTo>
                      <a:cubicBezTo>
                        <a:pt x="105241" y="564655"/>
                        <a:pt x="125529" y="515887"/>
                        <a:pt x="145341" y="466833"/>
                      </a:cubicBezTo>
                      <a:cubicBezTo>
                        <a:pt x="184965" y="368916"/>
                        <a:pt x="225066" y="271285"/>
                        <a:pt x="264594" y="173368"/>
                      </a:cubicBezTo>
                      <a:cubicBezTo>
                        <a:pt x="275739" y="145650"/>
                        <a:pt x="286502" y="117742"/>
                        <a:pt x="297551" y="89929"/>
                      </a:cubicBezTo>
                      <a:cubicBezTo>
                        <a:pt x="308600" y="61925"/>
                        <a:pt x="319649" y="34684"/>
                        <a:pt x="327364" y="5632"/>
                      </a:cubicBezTo>
                      <a:cubicBezTo>
                        <a:pt x="328602" y="679"/>
                        <a:pt x="321554" y="-2273"/>
                        <a:pt x="318982" y="2203"/>
                      </a:cubicBezTo>
                      <a:lnTo>
                        <a:pt x="318982" y="2203"/>
                      </a:lnTo>
                      <a:close/>
                    </a:path>
                  </a:pathLst>
                </a:custGeom>
                <a:solidFill>
                  <a:srgbClr val="56707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26" name="Freeform: Shape 225">
                  <a:extLst>
                    <a:ext uri="{FF2B5EF4-FFF2-40B4-BE49-F238E27FC236}">
                      <a16:creationId xmlns:a16="http://schemas.microsoft.com/office/drawing/2014/main" id="{104DCB13-805B-4E6F-87EA-9A8D54D5CE9F}"/>
                    </a:ext>
                  </a:extLst>
                </p:cNvPr>
                <p:cNvSpPr/>
                <p:nvPr/>
              </p:nvSpPr>
              <p:spPr>
                <a:xfrm>
                  <a:off x="6402105" y="2598087"/>
                  <a:ext cx="125683" cy="135311"/>
                </a:xfrm>
                <a:custGeom>
                  <a:avLst/>
                  <a:gdLst>
                    <a:gd name="connsiteX0" fmla="*/ 4029 w 125683"/>
                    <a:gd name="connsiteY0" fmla="*/ 88247 h 135311"/>
                    <a:gd name="connsiteX1" fmla="*/ 77371 w 125683"/>
                    <a:gd name="connsiteY1" fmla="*/ 133682 h 135311"/>
                    <a:gd name="connsiteX2" fmla="*/ 125663 w 125683"/>
                    <a:gd name="connsiteY2" fmla="*/ 68912 h 135311"/>
                    <a:gd name="connsiteX3" fmla="*/ 76038 w 125683"/>
                    <a:gd name="connsiteY3" fmla="*/ 3570 h 135311"/>
                    <a:gd name="connsiteX4" fmla="*/ 38509 w 125683"/>
                    <a:gd name="connsiteY4" fmla="*/ 2332 h 135311"/>
                    <a:gd name="connsiteX5" fmla="*/ 4029 w 125683"/>
                    <a:gd name="connsiteY5" fmla="*/ 88247 h 1353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25683" h="135311">
                      <a:moveTo>
                        <a:pt x="4029" y="88247"/>
                      </a:moveTo>
                      <a:cubicBezTo>
                        <a:pt x="14411" y="118632"/>
                        <a:pt x="44129" y="141778"/>
                        <a:pt x="77371" y="133682"/>
                      </a:cubicBezTo>
                      <a:cubicBezTo>
                        <a:pt x="105661" y="126824"/>
                        <a:pt x="126425" y="98058"/>
                        <a:pt x="125663" y="68912"/>
                      </a:cubicBezTo>
                      <a:cubicBezTo>
                        <a:pt x="124901" y="39765"/>
                        <a:pt x="103660" y="12809"/>
                        <a:pt x="76038" y="3570"/>
                      </a:cubicBezTo>
                      <a:cubicBezTo>
                        <a:pt x="63941" y="-430"/>
                        <a:pt x="50606" y="-1383"/>
                        <a:pt x="38509" y="2332"/>
                      </a:cubicBezTo>
                      <a:cubicBezTo>
                        <a:pt x="3552" y="12905"/>
                        <a:pt x="-6639" y="57101"/>
                        <a:pt x="4029" y="88247"/>
                      </a:cubicBezTo>
                      <a:close/>
                    </a:path>
                  </a:pathLst>
                </a:custGeom>
                <a:solidFill>
                  <a:srgbClr val="EA542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27" name="Freeform: Shape 226">
                  <a:extLst>
                    <a:ext uri="{FF2B5EF4-FFF2-40B4-BE49-F238E27FC236}">
                      <a16:creationId xmlns:a16="http://schemas.microsoft.com/office/drawing/2014/main" id="{39409623-0DF3-46F8-8499-BA76C7B2F0CC}"/>
                    </a:ext>
                  </a:extLst>
                </p:cNvPr>
                <p:cNvSpPr/>
                <p:nvPr/>
              </p:nvSpPr>
              <p:spPr>
                <a:xfrm>
                  <a:off x="6566148" y="2675264"/>
                  <a:ext cx="125648" cy="135403"/>
                </a:xfrm>
                <a:custGeom>
                  <a:avLst/>
                  <a:gdLst>
                    <a:gd name="connsiteX0" fmla="*/ 121925 w 125648"/>
                    <a:gd name="connsiteY0" fmla="*/ 47837 h 135403"/>
                    <a:gd name="connsiteX1" fmla="*/ 49154 w 125648"/>
                    <a:gd name="connsiteY1" fmla="*/ 1450 h 135403"/>
                    <a:gd name="connsiteX2" fmla="*/ 5 w 125648"/>
                    <a:gd name="connsiteY2" fmla="*/ 65553 h 135403"/>
                    <a:gd name="connsiteX3" fmla="*/ 48773 w 125648"/>
                    <a:gd name="connsiteY3" fmla="*/ 131562 h 135403"/>
                    <a:gd name="connsiteX4" fmla="*/ 86302 w 125648"/>
                    <a:gd name="connsiteY4" fmla="*/ 133276 h 135403"/>
                    <a:gd name="connsiteX5" fmla="*/ 121925 w 125648"/>
                    <a:gd name="connsiteY5" fmla="*/ 47837 h 1354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25648" h="135403">
                      <a:moveTo>
                        <a:pt x="121925" y="47837"/>
                      </a:moveTo>
                      <a:cubicBezTo>
                        <a:pt x="111924" y="17262"/>
                        <a:pt x="82492" y="-6170"/>
                        <a:pt x="49154" y="1450"/>
                      </a:cubicBezTo>
                      <a:cubicBezTo>
                        <a:pt x="20769" y="7927"/>
                        <a:pt x="-376" y="36502"/>
                        <a:pt x="5" y="65553"/>
                      </a:cubicBezTo>
                      <a:cubicBezTo>
                        <a:pt x="386" y="94700"/>
                        <a:pt x="21341" y="121941"/>
                        <a:pt x="48773" y="131562"/>
                      </a:cubicBezTo>
                      <a:cubicBezTo>
                        <a:pt x="60775" y="135753"/>
                        <a:pt x="74110" y="136800"/>
                        <a:pt x="86302" y="133276"/>
                      </a:cubicBezTo>
                      <a:cubicBezTo>
                        <a:pt x="121449" y="123084"/>
                        <a:pt x="132212" y="79079"/>
                        <a:pt x="121925" y="47837"/>
                      </a:cubicBezTo>
                      <a:close/>
                    </a:path>
                  </a:pathLst>
                </a:custGeom>
                <a:solidFill>
                  <a:srgbClr val="5FBFB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28" name="Freeform: Shape 227">
                  <a:extLst>
                    <a:ext uri="{FF2B5EF4-FFF2-40B4-BE49-F238E27FC236}">
                      <a16:creationId xmlns:a16="http://schemas.microsoft.com/office/drawing/2014/main" id="{4987F025-F5DE-4D92-96DB-4DBF33C7B4A8}"/>
                    </a:ext>
                  </a:extLst>
                </p:cNvPr>
                <p:cNvSpPr/>
                <p:nvPr/>
              </p:nvSpPr>
              <p:spPr>
                <a:xfrm>
                  <a:off x="6329882" y="2757594"/>
                  <a:ext cx="132422" cy="128126"/>
                </a:xfrm>
                <a:custGeom>
                  <a:avLst/>
                  <a:gdLst>
                    <a:gd name="connsiteX0" fmla="*/ 32246 w 132422"/>
                    <a:gd name="connsiteY0" fmla="*/ 12847 h 128126"/>
                    <a:gd name="connsiteX1" fmla="*/ 6719 w 132422"/>
                    <a:gd name="connsiteY1" fmla="*/ 95238 h 128126"/>
                    <a:gd name="connsiteX2" fmla="*/ 81490 w 132422"/>
                    <a:gd name="connsiteY2" fmla="*/ 125718 h 128126"/>
                    <a:gd name="connsiteX3" fmla="*/ 132259 w 132422"/>
                    <a:gd name="connsiteY3" fmla="*/ 61329 h 128126"/>
                    <a:gd name="connsiteX4" fmla="*/ 124067 w 132422"/>
                    <a:gd name="connsiteY4" fmla="*/ 24658 h 128126"/>
                    <a:gd name="connsiteX5" fmla="*/ 32246 w 132422"/>
                    <a:gd name="connsiteY5" fmla="*/ 12847 h 1281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2422" h="128126">
                      <a:moveTo>
                        <a:pt x="32246" y="12847"/>
                      </a:moveTo>
                      <a:cubicBezTo>
                        <a:pt x="5386" y="30563"/>
                        <a:pt x="-9473" y="65044"/>
                        <a:pt x="6719" y="95238"/>
                      </a:cubicBezTo>
                      <a:cubicBezTo>
                        <a:pt x="20435" y="120956"/>
                        <a:pt x="53582" y="133814"/>
                        <a:pt x="81490" y="125718"/>
                      </a:cubicBezTo>
                      <a:cubicBezTo>
                        <a:pt x="109494" y="117622"/>
                        <a:pt x="130258" y="90380"/>
                        <a:pt x="132259" y="61329"/>
                      </a:cubicBezTo>
                      <a:cubicBezTo>
                        <a:pt x="133116" y="48661"/>
                        <a:pt x="130639" y="35516"/>
                        <a:pt x="124067" y="24658"/>
                      </a:cubicBezTo>
                      <a:cubicBezTo>
                        <a:pt x="105017" y="-6584"/>
                        <a:pt x="59773" y="-5346"/>
                        <a:pt x="32246" y="12847"/>
                      </a:cubicBezTo>
                      <a:close/>
                    </a:path>
                  </a:pathLst>
                </a:custGeom>
                <a:solidFill>
                  <a:srgbClr val="EDB86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29" name="Freeform: Shape 228">
                  <a:extLst>
                    <a:ext uri="{FF2B5EF4-FFF2-40B4-BE49-F238E27FC236}">
                      <a16:creationId xmlns:a16="http://schemas.microsoft.com/office/drawing/2014/main" id="{D39BB835-B07D-4664-BE9F-2B75431E7846}"/>
                    </a:ext>
                  </a:extLst>
                </p:cNvPr>
                <p:cNvSpPr/>
                <p:nvPr/>
              </p:nvSpPr>
              <p:spPr>
                <a:xfrm>
                  <a:off x="6505885" y="2834257"/>
                  <a:ext cx="124523" cy="136946"/>
                </a:xfrm>
                <a:custGeom>
                  <a:avLst/>
                  <a:gdLst>
                    <a:gd name="connsiteX0" fmla="*/ 124277 w 124523"/>
                    <a:gd name="connsiteY0" fmla="*/ 61818 h 136946"/>
                    <a:gd name="connsiteX1" fmla="*/ 64078 w 124523"/>
                    <a:gd name="connsiteY1" fmla="*/ 1 h 136946"/>
                    <a:gd name="connsiteX2" fmla="*/ 1499 w 124523"/>
                    <a:gd name="connsiteY2" fmla="*/ 51150 h 136946"/>
                    <a:gd name="connsiteX3" fmla="*/ 33789 w 124523"/>
                    <a:gd name="connsiteY3" fmla="*/ 126588 h 136946"/>
                    <a:gd name="connsiteX4" fmla="*/ 69889 w 124523"/>
                    <a:gd name="connsiteY4" fmla="*/ 136875 h 136946"/>
                    <a:gd name="connsiteX5" fmla="*/ 124277 w 124523"/>
                    <a:gd name="connsiteY5" fmla="*/ 61818 h 1369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24523" h="136946">
                      <a:moveTo>
                        <a:pt x="124277" y="61818"/>
                      </a:moveTo>
                      <a:cubicBezTo>
                        <a:pt x="121514" y="29814"/>
                        <a:pt x="98369" y="192"/>
                        <a:pt x="64078" y="1"/>
                      </a:cubicBezTo>
                      <a:cubicBezTo>
                        <a:pt x="34932" y="-189"/>
                        <a:pt x="7786" y="22671"/>
                        <a:pt x="1499" y="51150"/>
                      </a:cubicBezTo>
                      <a:cubicBezTo>
                        <a:pt x="-4787" y="79630"/>
                        <a:pt x="9214" y="110872"/>
                        <a:pt x="33789" y="126588"/>
                      </a:cubicBezTo>
                      <a:cubicBezTo>
                        <a:pt x="44552" y="133446"/>
                        <a:pt x="57220" y="137542"/>
                        <a:pt x="69889" y="136875"/>
                      </a:cubicBezTo>
                      <a:cubicBezTo>
                        <a:pt x="106465" y="134970"/>
                        <a:pt x="127039" y="94680"/>
                        <a:pt x="124277" y="61818"/>
                      </a:cubicBezTo>
                      <a:close/>
                    </a:path>
                  </a:pathLst>
                </a:custGeom>
                <a:solidFill>
                  <a:srgbClr val="EB619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30" name="Freeform: Shape 229">
                  <a:extLst>
                    <a:ext uri="{FF2B5EF4-FFF2-40B4-BE49-F238E27FC236}">
                      <a16:creationId xmlns:a16="http://schemas.microsoft.com/office/drawing/2014/main" id="{5E18D5C1-4C52-4E79-B653-DC7942B11B98}"/>
                    </a:ext>
                  </a:extLst>
                </p:cNvPr>
                <p:cNvSpPr/>
                <p:nvPr/>
              </p:nvSpPr>
              <p:spPr>
                <a:xfrm>
                  <a:off x="6263580" y="2918111"/>
                  <a:ext cx="136383" cy="124663"/>
                </a:xfrm>
                <a:custGeom>
                  <a:avLst/>
                  <a:gdLst>
                    <a:gd name="connsiteX0" fmla="*/ 53400 w 136383"/>
                    <a:gd name="connsiteY0" fmla="*/ 121791 h 124663"/>
                    <a:gd name="connsiteX1" fmla="*/ 132552 w 136383"/>
                    <a:gd name="connsiteY1" fmla="*/ 87406 h 124663"/>
                    <a:gd name="connsiteX2" fmla="*/ 106835 w 136383"/>
                    <a:gd name="connsiteY2" fmla="*/ 10825 h 124663"/>
                    <a:gd name="connsiteX3" fmla="*/ 24825 w 136383"/>
                    <a:gd name="connsiteY3" fmla="*/ 14349 h 124663"/>
                    <a:gd name="connsiteX4" fmla="*/ 2346 w 136383"/>
                    <a:gd name="connsiteY4" fmla="*/ 44544 h 124663"/>
                    <a:gd name="connsiteX5" fmla="*/ 53400 w 136383"/>
                    <a:gd name="connsiteY5" fmla="*/ 121791 h 1246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6383" h="124663">
                      <a:moveTo>
                        <a:pt x="53400" y="121791"/>
                      </a:moveTo>
                      <a:cubicBezTo>
                        <a:pt x="84356" y="130554"/>
                        <a:pt x="120170" y="119315"/>
                        <a:pt x="132552" y="87406"/>
                      </a:cubicBezTo>
                      <a:cubicBezTo>
                        <a:pt x="143030" y="60260"/>
                        <a:pt x="131219" y="26732"/>
                        <a:pt x="106835" y="10825"/>
                      </a:cubicBezTo>
                      <a:cubicBezTo>
                        <a:pt x="82451" y="-5082"/>
                        <a:pt x="48161" y="-3081"/>
                        <a:pt x="24825" y="14349"/>
                      </a:cubicBezTo>
                      <a:cubicBezTo>
                        <a:pt x="14633" y="21969"/>
                        <a:pt x="6251" y="32352"/>
                        <a:pt x="2346" y="44544"/>
                      </a:cubicBezTo>
                      <a:cubicBezTo>
                        <a:pt x="-8799" y="79310"/>
                        <a:pt x="21681" y="112838"/>
                        <a:pt x="53400" y="121791"/>
                      </a:cubicBezTo>
                      <a:close/>
                    </a:path>
                  </a:pathLst>
                </a:custGeom>
                <a:solidFill>
                  <a:srgbClr val="34AC6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31" name="Freeform: Shape 230">
                  <a:extLst>
                    <a:ext uri="{FF2B5EF4-FFF2-40B4-BE49-F238E27FC236}">
                      <a16:creationId xmlns:a16="http://schemas.microsoft.com/office/drawing/2014/main" id="{EF2D6AF3-DDE2-4076-B5ED-66AFCDEBE065}"/>
                    </a:ext>
                  </a:extLst>
                </p:cNvPr>
                <p:cNvSpPr/>
                <p:nvPr/>
              </p:nvSpPr>
              <p:spPr>
                <a:xfrm>
                  <a:off x="6439000" y="2993493"/>
                  <a:ext cx="127261" cy="133311"/>
                </a:xfrm>
                <a:custGeom>
                  <a:avLst/>
                  <a:gdLst>
                    <a:gd name="connsiteX0" fmla="*/ 11996 w 127261"/>
                    <a:gd name="connsiteY0" fmla="*/ 34885 h 133311"/>
                    <a:gd name="connsiteX1" fmla="*/ 21711 w 127261"/>
                    <a:gd name="connsiteY1" fmla="*/ 120610 h 133311"/>
                    <a:gd name="connsiteX2" fmla="*/ 102484 w 127261"/>
                    <a:gd name="connsiteY2" fmla="*/ 118514 h 133311"/>
                    <a:gd name="connsiteX3" fmla="*/ 123153 w 127261"/>
                    <a:gd name="connsiteY3" fmla="*/ 39076 h 133311"/>
                    <a:gd name="connsiteX4" fmla="*/ 100864 w 127261"/>
                    <a:gd name="connsiteY4" fmla="*/ 8786 h 133311"/>
                    <a:gd name="connsiteX5" fmla="*/ 11996 w 127261"/>
                    <a:gd name="connsiteY5" fmla="*/ 34885 h 1333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27261" h="133311">
                      <a:moveTo>
                        <a:pt x="11996" y="34885"/>
                      </a:moveTo>
                      <a:cubicBezTo>
                        <a:pt x="-5435" y="61840"/>
                        <a:pt x="-5244" y="99464"/>
                        <a:pt x="21711" y="120610"/>
                      </a:cubicBezTo>
                      <a:cubicBezTo>
                        <a:pt x="44572" y="138612"/>
                        <a:pt x="80100" y="137088"/>
                        <a:pt x="102484" y="118514"/>
                      </a:cubicBezTo>
                      <a:cubicBezTo>
                        <a:pt x="124867" y="99845"/>
                        <a:pt x="132964" y="66508"/>
                        <a:pt x="123153" y="39076"/>
                      </a:cubicBezTo>
                      <a:cubicBezTo>
                        <a:pt x="118867" y="27074"/>
                        <a:pt x="111342" y="16025"/>
                        <a:pt x="100864" y="8786"/>
                      </a:cubicBezTo>
                      <a:cubicBezTo>
                        <a:pt x="70861" y="-12074"/>
                        <a:pt x="29903" y="7262"/>
                        <a:pt x="11996" y="34885"/>
                      </a:cubicBezTo>
                      <a:close/>
                    </a:path>
                  </a:pathLst>
                </a:custGeom>
                <a:solidFill>
                  <a:srgbClr val="1995B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32" name="Freeform: Shape 231">
                  <a:extLst>
                    <a:ext uri="{FF2B5EF4-FFF2-40B4-BE49-F238E27FC236}">
                      <a16:creationId xmlns:a16="http://schemas.microsoft.com/office/drawing/2014/main" id="{D65EED34-7C30-46CF-A24F-2C0336D33D87}"/>
                    </a:ext>
                  </a:extLst>
                </p:cNvPr>
                <p:cNvSpPr/>
                <p:nvPr/>
              </p:nvSpPr>
              <p:spPr>
                <a:xfrm>
                  <a:off x="6200913" y="3070560"/>
                  <a:ext cx="132422" cy="128055"/>
                </a:xfrm>
                <a:custGeom>
                  <a:avLst/>
                  <a:gdLst>
                    <a:gd name="connsiteX0" fmla="*/ 32246 w 132422"/>
                    <a:gd name="connsiteY0" fmla="*/ 12776 h 128055"/>
                    <a:gd name="connsiteX1" fmla="*/ 6719 w 132422"/>
                    <a:gd name="connsiteY1" fmla="*/ 95168 h 128055"/>
                    <a:gd name="connsiteX2" fmla="*/ 81490 w 132422"/>
                    <a:gd name="connsiteY2" fmla="*/ 125648 h 128055"/>
                    <a:gd name="connsiteX3" fmla="*/ 132259 w 132422"/>
                    <a:gd name="connsiteY3" fmla="*/ 61259 h 128055"/>
                    <a:gd name="connsiteX4" fmla="*/ 124067 w 132422"/>
                    <a:gd name="connsiteY4" fmla="*/ 24587 h 128055"/>
                    <a:gd name="connsiteX5" fmla="*/ 32246 w 132422"/>
                    <a:gd name="connsiteY5" fmla="*/ 12776 h 1280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2422" h="128055">
                      <a:moveTo>
                        <a:pt x="32246" y="12776"/>
                      </a:moveTo>
                      <a:cubicBezTo>
                        <a:pt x="5386" y="30493"/>
                        <a:pt x="-9473" y="64973"/>
                        <a:pt x="6719" y="95168"/>
                      </a:cubicBezTo>
                      <a:cubicBezTo>
                        <a:pt x="20435" y="120885"/>
                        <a:pt x="53582" y="133744"/>
                        <a:pt x="81490" y="125648"/>
                      </a:cubicBezTo>
                      <a:cubicBezTo>
                        <a:pt x="109494" y="117551"/>
                        <a:pt x="130258" y="90310"/>
                        <a:pt x="132259" y="61259"/>
                      </a:cubicBezTo>
                      <a:cubicBezTo>
                        <a:pt x="133116" y="48590"/>
                        <a:pt x="130639" y="35446"/>
                        <a:pt x="124067" y="24587"/>
                      </a:cubicBezTo>
                      <a:cubicBezTo>
                        <a:pt x="105017" y="-6559"/>
                        <a:pt x="59773" y="-5321"/>
                        <a:pt x="32246" y="12776"/>
                      </a:cubicBezTo>
                      <a:close/>
                    </a:path>
                  </a:pathLst>
                </a:custGeom>
                <a:solidFill>
                  <a:srgbClr val="5FBFB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33" name="Freeform: Shape 232">
                  <a:extLst>
                    <a:ext uri="{FF2B5EF4-FFF2-40B4-BE49-F238E27FC236}">
                      <a16:creationId xmlns:a16="http://schemas.microsoft.com/office/drawing/2014/main" id="{2C80FCE4-0673-4053-B271-B634522523A2}"/>
                    </a:ext>
                  </a:extLst>
                </p:cNvPr>
                <p:cNvSpPr/>
                <p:nvPr/>
              </p:nvSpPr>
              <p:spPr>
                <a:xfrm>
                  <a:off x="6376916" y="3147248"/>
                  <a:ext cx="124523" cy="136946"/>
                </a:xfrm>
                <a:custGeom>
                  <a:avLst/>
                  <a:gdLst>
                    <a:gd name="connsiteX0" fmla="*/ 124276 w 124523"/>
                    <a:gd name="connsiteY0" fmla="*/ 61818 h 136946"/>
                    <a:gd name="connsiteX1" fmla="*/ 64079 w 124523"/>
                    <a:gd name="connsiteY1" fmla="*/ 1 h 136946"/>
                    <a:gd name="connsiteX2" fmla="*/ 1499 w 124523"/>
                    <a:gd name="connsiteY2" fmla="*/ 51150 h 136946"/>
                    <a:gd name="connsiteX3" fmla="*/ 33789 w 124523"/>
                    <a:gd name="connsiteY3" fmla="*/ 126588 h 136946"/>
                    <a:gd name="connsiteX4" fmla="*/ 69889 w 124523"/>
                    <a:gd name="connsiteY4" fmla="*/ 136875 h 136946"/>
                    <a:gd name="connsiteX5" fmla="*/ 124276 w 124523"/>
                    <a:gd name="connsiteY5" fmla="*/ 61818 h 1369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24523" h="136946">
                      <a:moveTo>
                        <a:pt x="124276" y="61818"/>
                      </a:moveTo>
                      <a:cubicBezTo>
                        <a:pt x="121514" y="29814"/>
                        <a:pt x="98369" y="192"/>
                        <a:pt x="64079" y="1"/>
                      </a:cubicBezTo>
                      <a:cubicBezTo>
                        <a:pt x="34932" y="-189"/>
                        <a:pt x="7786" y="22671"/>
                        <a:pt x="1499" y="51150"/>
                      </a:cubicBezTo>
                      <a:cubicBezTo>
                        <a:pt x="-4787" y="79630"/>
                        <a:pt x="9215" y="110872"/>
                        <a:pt x="33789" y="126588"/>
                      </a:cubicBezTo>
                      <a:cubicBezTo>
                        <a:pt x="44552" y="133446"/>
                        <a:pt x="57221" y="137542"/>
                        <a:pt x="69889" y="136875"/>
                      </a:cubicBezTo>
                      <a:cubicBezTo>
                        <a:pt x="106465" y="134970"/>
                        <a:pt x="127039" y="94584"/>
                        <a:pt x="124276" y="61818"/>
                      </a:cubicBezTo>
                      <a:close/>
                    </a:path>
                  </a:pathLst>
                </a:custGeom>
                <a:solidFill>
                  <a:srgbClr val="EA542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34" name="Freeform: Shape 233">
                  <a:extLst>
                    <a:ext uri="{FF2B5EF4-FFF2-40B4-BE49-F238E27FC236}">
                      <a16:creationId xmlns:a16="http://schemas.microsoft.com/office/drawing/2014/main" id="{031A238C-6B43-4487-AB59-74EF891975C3}"/>
                    </a:ext>
                  </a:extLst>
                </p:cNvPr>
                <p:cNvSpPr/>
                <p:nvPr/>
              </p:nvSpPr>
              <p:spPr>
                <a:xfrm>
                  <a:off x="6132170" y="3237104"/>
                  <a:ext cx="136348" cy="124663"/>
                </a:xfrm>
                <a:custGeom>
                  <a:avLst/>
                  <a:gdLst>
                    <a:gd name="connsiteX0" fmla="*/ 53364 w 136348"/>
                    <a:gd name="connsiteY0" fmla="*/ 121791 h 124663"/>
                    <a:gd name="connsiteX1" fmla="*/ 132517 w 136348"/>
                    <a:gd name="connsiteY1" fmla="*/ 87406 h 124663"/>
                    <a:gd name="connsiteX2" fmla="*/ 106800 w 136348"/>
                    <a:gd name="connsiteY2" fmla="*/ 10825 h 124663"/>
                    <a:gd name="connsiteX3" fmla="*/ 24789 w 136348"/>
                    <a:gd name="connsiteY3" fmla="*/ 14349 h 124663"/>
                    <a:gd name="connsiteX4" fmla="*/ 2310 w 136348"/>
                    <a:gd name="connsiteY4" fmla="*/ 44544 h 124663"/>
                    <a:gd name="connsiteX5" fmla="*/ 53364 w 136348"/>
                    <a:gd name="connsiteY5" fmla="*/ 121791 h 1246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6348" h="124663">
                      <a:moveTo>
                        <a:pt x="53364" y="121791"/>
                      </a:moveTo>
                      <a:cubicBezTo>
                        <a:pt x="84321" y="130554"/>
                        <a:pt x="120135" y="119315"/>
                        <a:pt x="132517" y="87406"/>
                      </a:cubicBezTo>
                      <a:cubicBezTo>
                        <a:pt x="142995" y="60260"/>
                        <a:pt x="131184" y="26732"/>
                        <a:pt x="106800" y="10825"/>
                      </a:cubicBezTo>
                      <a:cubicBezTo>
                        <a:pt x="82416" y="-5082"/>
                        <a:pt x="48126" y="-3081"/>
                        <a:pt x="24789" y="14349"/>
                      </a:cubicBezTo>
                      <a:cubicBezTo>
                        <a:pt x="14598" y="21969"/>
                        <a:pt x="6216" y="32352"/>
                        <a:pt x="2310" y="44544"/>
                      </a:cubicBezTo>
                      <a:cubicBezTo>
                        <a:pt x="-8739" y="79215"/>
                        <a:pt x="21741" y="112743"/>
                        <a:pt x="53364" y="121791"/>
                      </a:cubicBezTo>
                      <a:close/>
                    </a:path>
                  </a:pathLst>
                </a:custGeom>
                <a:solidFill>
                  <a:srgbClr val="EB619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35" name="Freeform: Shape 234">
                  <a:extLst>
                    <a:ext uri="{FF2B5EF4-FFF2-40B4-BE49-F238E27FC236}">
                      <a16:creationId xmlns:a16="http://schemas.microsoft.com/office/drawing/2014/main" id="{90F5DFA3-8D68-4CAC-B888-E5EAFF6907DC}"/>
                    </a:ext>
                  </a:extLst>
                </p:cNvPr>
                <p:cNvSpPr/>
                <p:nvPr/>
              </p:nvSpPr>
              <p:spPr>
                <a:xfrm>
                  <a:off x="6307555" y="3312390"/>
                  <a:ext cx="127261" cy="133311"/>
                </a:xfrm>
                <a:custGeom>
                  <a:avLst/>
                  <a:gdLst>
                    <a:gd name="connsiteX0" fmla="*/ 11996 w 127261"/>
                    <a:gd name="connsiteY0" fmla="*/ 34885 h 133311"/>
                    <a:gd name="connsiteX1" fmla="*/ 21712 w 127261"/>
                    <a:gd name="connsiteY1" fmla="*/ 120610 h 133311"/>
                    <a:gd name="connsiteX2" fmla="*/ 102484 w 127261"/>
                    <a:gd name="connsiteY2" fmla="*/ 118514 h 133311"/>
                    <a:gd name="connsiteX3" fmla="*/ 123153 w 127261"/>
                    <a:gd name="connsiteY3" fmla="*/ 39076 h 133311"/>
                    <a:gd name="connsiteX4" fmla="*/ 100864 w 127261"/>
                    <a:gd name="connsiteY4" fmla="*/ 8786 h 133311"/>
                    <a:gd name="connsiteX5" fmla="*/ 11996 w 127261"/>
                    <a:gd name="connsiteY5" fmla="*/ 34885 h 1333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27261" h="133311">
                      <a:moveTo>
                        <a:pt x="11996" y="34885"/>
                      </a:moveTo>
                      <a:cubicBezTo>
                        <a:pt x="-5435" y="61840"/>
                        <a:pt x="-5244" y="99464"/>
                        <a:pt x="21712" y="120610"/>
                      </a:cubicBezTo>
                      <a:cubicBezTo>
                        <a:pt x="44572" y="138612"/>
                        <a:pt x="80100" y="137088"/>
                        <a:pt x="102484" y="118514"/>
                      </a:cubicBezTo>
                      <a:cubicBezTo>
                        <a:pt x="124867" y="99845"/>
                        <a:pt x="132964" y="66508"/>
                        <a:pt x="123153" y="39076"/>
                      </a:cubicBezTo>
                      <a:cubicBezTo>
                        <a:pt x="118867" y="27074"/>
                        <a:pt x="111342" y="16025"/>
                        <a:pt x="100864" y="8786"/>
                      </a:cubicBezTo>
                      <a:cubicBezTo>
                        <a:pt x="70860" y="-12074"/>
                        <a:pt x="29903" y="7262"/>
                        <a:pt x="11996" y="34885"/>
                      </a:cubicBezTo>
                      <a:close/>
                    </a:path>
                  </a:pathLst>
                </a:custGeom>
                <a:solidFill>
                  <a:srgbClr val="F3E72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sp>
            <p:nvSpPr>
              <p:cNvPr id="236" name="Freeform: Shape 235">
                <a:extLst>
                  <a:ext uri="{FF2B5EF4-FFF2-40B4-BE49-F238E27FC236}">
                    <a16:creationId xmlns:a16="http://schemas.microsoft.com/office/drawing/2014/main" id="{8117B20A-2B57-41D2-AB11-D3C7E1DF911C}"/>
                  </a:ext>
                </a:extLst>
              </p:cNvPr>
              <p:cNvSpPr/>
              <p:nvPr/>
            </p:nvSpPr>
            <p:spPr>
              <a:xfrm>
                <a:off x="5713997" y="2551910"/>
                <a:ext cx="646988" cy="804032"/>
              </a:xfrm>
              <a:custGeom>
                <a:avLst/>
                <a:gdLst>
                  <a:gd name="connsiteX0" fmla="*/ 442963 w 646988"/>
                  <a:gd name="connsiteY0" fmla="*/ 160428 h 804032"/>
                  <a:gd name="connsiteX1" fmla="*/ 406768 w 646988"/>
                  <a:gd name="connsiteY1" fmla="*/ 62416 h 804032"/>
                  <a:gd name="connsiteX2" fmla="*/ 341712 w 646988"/>
                  <a:gd name="connsiteY2" fmla="*/ 27 h 804032"/>
                  <a:gd name="connsiteX3" fmla="*/ 263226 w 646988"/>
                  <a:gd name="connsiteY3" fmla="*/ 27935 h 804032"/>
                  <a:gd name="connsiteX4" fmla="*/ 182549 w 646988"/>
                  <a:gd name="connsiteY4" fmla="*/ 65750 h 804032"/>
                  <a:gd name="connsiteX5" fmla="*/ 3479 w 646988"/>
                  <a:gd name="connsiteY5" fmla="*/ 146903 h 804032"/>
                  <a:gd name="connsiteX6" fmla="*/ 1670 w 646988"/>
                  <a:gd name="connsiteY6" fmla="*/ 151856 h 804032"/>
                  <a:gd name="connsiteX7" fmla="*/ 15862 w 646988"/>
                  <a:gd name="connsiteY7" fmla="*/ 194623 h 804032"/>
                  <a:gd name="connsiteX8" fmla="*/ 24244 w 646988"/>
                  <a:gd name="connsiteY8" fmla="*/ 199290 h 804032"/>
                  <a:gd name="connsiteX9" fmla="*/ 13576 w 646988"/>
                  <a:gd name="connsiteY9" fmla="*/ 217578 h 804032"/>
                  <a:gd name="connsiteX10" fmla="*/ 11957 w 646988"/>
                  <a:gd name="connsiteY10" fmla="*/ 229866 h 804032"/>
                  <a:gd name="connsiteX11" fmla="*/ 19577 w 646988"/>
                  <a:gd name="connsiteY11" fmla="*/ 252345 h 804032"/>
                  <a:gd name="connsiteX12" fmla="*/ 27768 w 646988"/>
                  <a:gd name="connsiteY12" fmla="*/ 260441 h 804032"/>
                  <a:gd name="connsiteX13" fmla="*/ 36341 w 646988"/>
                  <a:gd name="connsiteY13" fmla="*/ 265108 h 804032"/>
                  <a:gd name="connsiteX14" fmla="*/ 28054 w 646988"/>
                  <a:gd name="connsiteY14" fmla="*/ 277110 h 804032"/>
                  <a:gd name="connsiteX15" fmla="*/ 46056 w 646988"/>
                  <a:gd name="connsiteY15" fmla="*/ 329973 h 804032"/>
                  <a:gd name="connsiteX16" fmla="*/ 49009 w 646988"/>
                  <a:gd name="connsiteY16" fmla="*/ 331402 h 804032"/>
                  <a:gd name="connsiteX17" fmla="*/ 47294 w 646988"/>
                  <a:gd name="connsiteY17" fmla="*/ 333498 h 804032"/>
                  <a:gd name="connsiteX18" fmla="*/ 54629 w 646988"/>
                  <a:gd name="connsiteY18" fmla="*/ 354643 h 804032"/>
                  <a:gd name="connsiteX19" fmla="*/ 55105 w 646988"/>
                  <a:gd name="connsiteY19" fmla="*/ 352738 h 804032"/>
                  <a:gd name="connsiteX20" fmla="*/ 61868 w 646988"/>
                  <a:gd name="connsiteY20" fmla="*/ 341784 h 804032"/>
                  <a:gd name="connsiteX21" fmla="*/ 71107 w 646988"/>
                  <a:gd name="connsiteY21" fmla="*/ 389600 h 804032"/>
                  <a:gd name="connsiteX22" fmla="*/ 70916 w 646988"/>
                  <a:gd name="connsiteY22" fmla="*/ 389695 h 804032"/>
                  <a:gd name="connsiteX23" fmla="*/ 69869 w 646988"/>
                  <a:gd name="connsiteY23" fmla="*/ 383694 h 804032"/>
                  <a:gd name="connsiteX24" fmla="*/ 64630 w 646988"/>
                  <a:gd name="connsiteY24" fmla="*/ 381218 h 804032"/>
                  <a:gd name="connsiteX25" fmla="*/ 63582 w 646988"/>
                  <a:gd name="connsiteY25" fmla="*/ 380361 h 804032"/>
                  <a:gd name="connsiteX26" fmla="*/ 73488 w 646988"/>
                  <a:gd name="connsiteY26" fmla="*/ 408173 h 804032"/>
                  <a:gd name="connsiteX27" fmla="*/ 74536 w 646988"/>
                  <a:gd name="connsiteY27" fmla="*/ 407031 h 804032"/>
                  <a:gd name="connsiteX28" fmla="*/ 76250 w 646988"/>
                  <a:gd name="connsiteY28" fmla="*/ 415794 h 804032"/>
                  <a:gd name="connsiteX29" fmla="*/ 194361 w 646988"/>
                  <a:gd name="connsiteY29" fmla="*/ 685923 h 804032"/>
                  <a:gd name="connsiteX30" fmla="*/ 284657 w 646988"/>
                  <a:gd name="connsiteY30" fmla="*/ 669254 h 804032"/>
                  <a:gd name="connsiteX31" fmla="*/ 387337 w 646988"/>
                  <a:gd name="connsiteY31" fmla="*/ 649251 h 804032"/>
                  <a:gd name="connsiteX32" fmla="*/ 370954 w 646988"/>
                  <a:gd name="connsiteY32" fmla="*/ 688875 h 804032"/>
                  <a:gd name="connsiteX33" fmla="*/ 343236 w 646988"/>
                  <a:gd name="connsiteY33" fmla="*/ 759932 h 804032"/>
                  <a:gd name="connsiteX34" fmla="*/ 327901 w 646988"/>
                  <a:gd name="connsiteY34" fmla="*/ 804033 h 804032"/>
                  <a:gd name="connsiteX35" fmla="*/ 355714 w 646988"/>
                  <a:gd name="connsiteY35" fmla="*/ 794793 h 804032"/>
                  <a:gd name="connsiteX36" fmla="*/ 646989 w 646988"/>
                  <a:gd name="connsiteY36" fmla="*/ 725737 h 804032"/>
                  <a:gd name="connsiteX37" fmla="*/ 442963 w 646988"/>
                  <a:gd name="connsiteY37" fmla="*/ 160428 h 804032"/>
                  <a:gd name="connsiteX38" fmla="*/ 27578 w 646988"/>
                  <a:gd name="connsiteY38" fmla="*/ 184050 h 804032"/>
                  <a:gd name="connsiteX39" fmla="*/ 17957 w 646988"/>
                  <a:gd name="connsiteY39" fmla="*/ 155475 h 804032"/>
                  <a:gd name="connsiteX40" fmla="*/ 24625 w 646988"/>
                  <a:gd name="connsiteY40" fmla="*/ 144712 h 804032"/>
                  <a:gd name="connsiteX41" fmla="*/ 32531 w 646988"/>
                  <a:gd name="connsiteY41" fmla="*/ 187384 h 804032"/>
                  <a:gd name="connsiteX42" fmla="*/ 32340 w 646988"/>
                  <a:gd name="connsiteY42" fmla="*/ 186527 h 804032"/>
                  <a:gd name="connsiteX43" fmla="*/ 27578 w 646988"/>
                  <a:gd name="connsiteY43" fmla="*/ 184050 h 804032"/>
                  <a:gd name="connsiteX44" fmla="*/ 29864 w 646988"/>
                  <a:gd name="connsiteY44" fmla="*/ 221198 h 804032"/>
                  <a:gd name="connsiteX45" fmla="*/ 36817 w 646988"/>
                  <a:gd name="connsiteY45" fmla="*/ 210149 h 804032"/>
                  <a:gd name="connsiteX46" fmla="*/ 45866 w 646988"/>
                  <a:gd name="connsiteY46" fmla="*/ 258155 h 804032"/>
                  <a:gd name="connsiteX47" fmla="*/ 45866 w 646988"/>
                  <a:gd name="connsiteY47" fmla="*/ 258155 h 804032"/>
                  <a:gd name="connsiteX48" fmla="*/ 44723 w 646988"/>
                  <a:gd name="connsiteY48" fmla="*/ 252249 h 804032"/>
                  <a:gd name="connsiteX49" fmla="*/ 39484 w 646988"/>
                  <a:gd name="connsiteY49" fmla="*/ 249773 h 804032"/>
                  <a:gd name="connsiteX50" fmla="*/ 29864 w 646988"/>
                  <a:gd name="connsiteY50" fmla="*/ 221198 h 804032"/>
                  <a:gd name="connsiteX51" fmla="*/ 57772 w 646988"/>
                  <a:gd name="connsiteY51" fmla="*/ 324544 h 804032"/>
                  <a:gd name="connsiteX52" fmla="*/ 56629 w 646988"/>
                  <a:gd name="connsiteY52" fmla="*/ 318162 h 804032"/>
                  <a:gd name="connsiteX53" fmla="*/ 51390 w 646988"/>
                  <a:gd name="connsiteY53" fmla="*/ 315686 h 804032"/>
                  <a:gd name="connsiteX54" fmla="*/ 41770 w 646988"/>
                  <a:gd name="connsiteY54" fmla="*/ 287111 h 804032"/>
                  <a:gd name="connsiteX55" fmla="*/ 49199 w 646988"/>
                  <a:gd name="connsiteY55" fmla="*/ 275586 h 804032"/>
                  <a:gd name="connsiteX56" fmla="*/ 58534 w 646988"/>
                  <a:gd name="connsiteY56" fmla="*/ 324068 h 804032"/>
                  <a:gd name="connsiteX57" fmla="*/ 57772 w 646988"/>
                  <a:gd name="connsiteY57" fmla="*/ 324544 h 8040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646988" h="804032">
                    <a:moveTo>
                      <a:pt x="442963" y="160428"/>
                    </a:moveTo>
                    <a:cubicBezTo>
                      <a:pt x="431533" y="127567"/>
                      <a:pt x="421341" y="94134"/>
                      <a:pt x="406768" y="62416"/>
                    </a:cubicBezTo>
                    <a:cubicBezTo>
                      <a:pt x="393719" y="33936"/>
                      <a:pt x="378003" y="-1116"/>
                      <a:pt x="341712" y="27"/>
                    </a:cubicBezTo>
                    <a:cubicBezTo>
                      <a:pt x="313899" y="884"/>
                      <a:pt x="287324" y="15362"/>
                      <a:pt x="263226" y="27935"/>
                    </a:cubicBezTo>
                    <a:cubicBezTo>
                      <a:pt x="236842" y="41652"/>
                      <a:pt x="209982" y="54225"/>
                      <a:pt x="182549" y="65750"/>
                    </a:cubicBezTo>
                    <a:cubicBezTo>
                      <a:pt x="122066" y="91182"/>
                      <a:pt x="60344" y="114042"/>
                      <a:pt x="3479" y="146903"/>
                    </a:cubicBezTo>
                    <a:cubicBezTo>
                      <a:pt x="2813" y="148522"/>
                      <a:pt x="2241" y="150141"/>
                      <a:pt x="1670" y="151856"/>
                    </a:cubicBezTo>
                    <a:cubicBezTo>
                      <a:pt x="-2998" y="167763"/>
                      <a:pt x="2241" y="184908"/>
                      <a:pt x="15862" y="194623"/>
                    </a:cubicBezTo>
                    <a:cubicBezTo>
                      <a:pt x="18148" y="196242"/>
                      <a:pt x="21101" y="197862"/>
                      <a:pt x="24244" y="199290"/>
                    </a:cubicBezTo>
                    <a:cubicBezTo>
                      <a:pt x="19577" y="204053"/>
                      <a:pt x="15767" y="210149"/>
                      <a:pt x="13576" y="217578"/>
                    </a:cubicBezTo>
                    <a:cubicBezTo>
                      <a:pt x="12433" y="221674"/>
                      <a:pt x="11861" y="225770"/>
                      <a:pt x="11957" y="229866"/>
                    </a:cubicBezTo>
                    <a:cubicBezTo>
                      <a:pt x="14528" y="237390"/>
                      <a:pt x="17005" y="244820"/>
                      <a:pt x="19577" y="252345"/>
                    </a:cubicBezTo>
                    <a:cubicBezTo>
                      <a:pt x="21863" y="255393"/>
                      <a:pt x="24530" y="258060"/>
                      <a:pt x="27768" y="260441"/>
                    </a:cubicBezTo>
                    <a:cubicBezTo>
                      <a:pt x="30054" y="262060"/>
                      <a:pt x="33102" y="263775"/>
                      <a:pt x="36341" y="265108"/>
                    </a:cubicBezTo>
                    <a:cubicBezTo>
                      <a:pt x="33007" y="268442"/>
                      <a:pt x="30149" y="272442"/>
                      <a:pt x="28054" y="277110"/>
                    </a:cubicBezTo>
                    <a:cubicBezTo>
                      <a:pt x="34055" y="294731"/>
                      <a:pt x="40055" y="312352"/>
                      <a:pt x="46056" y="329973"/>
                    </a:cubicBezTo>
                    <a:cubicBezTo>
                      <a:pt x="47009" y="330450"/>
                      <a:pt x="47961" y="330926"/>
                      <a:pt x="49009" y="331402"/>
                    </a:cubicBezTo>
                    <a:cubicBezTo>
                      <a:pt x="48438" y="332069"/>
                      <a:pt x="47866" y="332736"/>
                      <a:pt x="47294" y="333498"/>
                    </a:cubicBezTo>
                    <a:cubicBezTo>
                      <a:pt x="49676" y="340546"/>
                      <a:pt x="52152" y="347595"/>
                      <a:pt x="54629" y="354643"/>
                    </a:cubicBezTo>
                    <a:cubicBezTo>
                      <a:pt x="54819" y="353976"/>
                      <a:pt x="54915" y="353310"/>
                      <a:pt x="55105" y="352738"/>
                    </a:cubicBezTo>
                    <a:cubicBezTo>
                      <a:pt x="56629" y="348261"/>
                      <a:pt x="59010" y="344642"/>
                      <a:pt x="61868" y="341784"/>
                    </a:cubicBezTo>
                    <a:cubicBezTo>
                      <a:pt x="65011" y="357882"/>
                      <a:pt x="68059" y="373884"/>
                      <a:pt x="71107" y="389600"/>
                    </a:cubicBezTo>
                    <a:cubicBezTo>
                      <a:pt x="71012" y="389600"/>
                      <a:pt x="71012" y="389695"/>
                      <a:pt x="70916" y="389695"/>
                    </a:cubicBezTo>
                    <a:cubicBezTo>
                      <a:pt x="70536" y="387695"/>
                      <a:pt x="70250" y="385599"/>
                      <a:pt x="69869" y="383694"/>
                    </a:cubicBezTo>
                    <a:cubicBezTo>
                      <a:pt x="68154" y="383123"/>
                      <a:pt x="66249" y="382361"/>
                      <a:pt x="64630" y="381218"/>
                    </a:cubicBezTo>
                    <a:cubicBezTo>
                      <a:pt x="64249" y="380932"/>
                      <a:pt x="63963" y="380646"/>
                      <a:pt x="63582" y="380361"/>
                    </a:cubicBezTo>
                    <a:cubicBezTo>
                      <a:pt x="66821" y="389600"/>
                      <a:pt x="70155" y="398934"/>
                      <a:pt x="73488" y="408173"/>
                    </a:cubicBezTo>
                    <a:cubicBezTo>
                      <a:pt x="73869" y="407793"/>
                      <a:pt x="74155" y="407412"/>
                      <a:pt x="74536" y="407031"/>
                    </a:cubicBezTo>
                    <a:cubicBezTo>
                      <a:pt x="75107" y="409983"/>
                      <a:pt x="75679" y="412936"/>
                      <a:pt x="76250" y="415794"/>
                    </a:cubicBezTo>
                    <a:cubicBezTo>
                      <a:pt x="109874" y="508567"/>
                      <a:pt x="147116" y="599912"/>
                      <a:pt x="194361" y="685923"/>
                    </a:cubicBezTo>
                    <a:cubicBezTo>
                      <a:pt x="221411" y="681351"/>
                      <a:pt x="252558" y="675445"/>
                      <a:pt x="284657" y="669254"/>
                    </a:cubicBezTo>
                    <a:cubicBezTo>
                      <a:pt x="318090" y="662872"/>
                      <a:pt x="353618" y="655824"/>
                      <a:pt x="387337" y="649251"/>
                    </a:cubicBezTo>
                    <a:cubicBezTo>
                      <a:pt x="381813" y="662491"/>
                      <a:pt x="376383" y="675636"/>
                      <a:pt x="370954" y="688875"/>
                    </a:cubicBezTo>
                    <a:cubicBezTo>
                      <a:pt x="361429" y="712402"/>
                      <a:pt x="352095" y="736119"/>
                      <a:pt x="343236" y="759932"/>
                    </a:cubicBezTo>
                    <a:cubicBezTo>
                      <a:pt x="338093" y="773743"/>
                      <a:pt x="331330" y="788792"/>
                      <a:pt x="327901" y="804033"/>
                    </a:cubicBezTo>
                    <a:cubicBezTo>
                      <a:pt x="337331" y="801651"/>
                      <a:pt x="346665" y="798222"/>
                      <a:pt x="355714" y="794793"/>
                    </a:cubicBezTo>
                    <a:cubicBezTo>
                      <a:pt x="449535" y="760027"/>
                      <a:pt x="547547" y="736786"/>
                      <a:pt x="646989" y="725737"/>
                    </a:cubicBezTo>
                    <a:cubicBezTo>
                      <a:pt x="610412" y="616485"/>
                      <a:pt x="468395" y="233771"/>
                      <a:pt x="442963" y="160428"/>
                    </a:cubicBezTo>
                    <a:close/>
                    <a:moveTo>
                      <a:pt x="27578" y="184050"/>
                    </a:moveTo>
                    <a:cubicBezTo>
                      <a:pt x="18148" y="177669"/>
                      <a:pt x="14338" y="166334"/>
                      <a:pt x="17957" y="155475"/>
                    </a:cubicBezTo>
                    <a:cubicBezTo>
                      <a:pt x="19482" y="150998"/>
                      <a:pt x="21767" y="147570"/>
                      <a:pt x="24625" y="144712"/>
                    </a:cubicBezTo>
                    <a:cubicBezTo>
                      <a:pt x="27197" y="158714"/>
                      <a:pt x="29864" y="173001"/>
                      <a:pt x="32531" y="187384"/>
                    </a:cubicBezTo>
                    <a:cubicBezTo>
                      <a:pt x="32436" y="187098"/>
                      <a:pt x="32436" y="186813"/>
                      <a:pt x="32340" y="186527"/>
                    </a:cubicBezTo>
                    <a:cubicBezTo>
                      <a:pt x="30626" y="185955"/>
                      <a:pt x="29197" y="185193"/>
                      <a:pt x="27578" y="184050"/>
                    </a:cubicBezTo>
                    <a:close/>
                    <a:moveTo>
                      <a:pt x="29864" y="221198"/>
                    </a:moveTo>
                    <a:cubicBezTo>
                      <a:pt x="31388" y="216626"/>
                      <a:pt x="33864" y="213006"/>
                      <a:pt x="36817" y="210149"/>
                    </a:cubicBezTo>
                    <a:cubicBezTo>
                      <a:pt x="39770" y="226056"/>
                      <a:pt x="42818" y="242058"/>
                      <a:pt x="45866" y="258155"/>
                    </a:cubicBezTo>
                    <a:cubicBezTo>
                      <a:pt x="45866" y="258155"/>
                      <a:pt x="45866" y="258155"/>
                      <a:pt x="45866" y="258155"/>
                    </a:cubicBezTo>
                    <a:cubicBezTo>
                      <a:pt x="45485" y="256154"/>
                      <a:pt x="45104" y="254154"/>
                      <a:pt x="44723" y="252249"/>
                    </a:cubicBezTo>
                    <a:cubicBezTo>
                      <a:pt x="43008" y="251678"/>
                      <a:pt x="41103" y="250916"/>
                      <a:pt x="39484" y="249773"/>
                    </a:cubicBezTo>
                    <a:cubicBezTo>
                      <a:pt x="30054" y="243391"/>
                      <a:pt x="26244" y="232056"/>
                      <a:pt x="29864" y="221198"/>
                    </a:cubicBezTo>
                    <a:close/>
                    <a:moveTo>
                      <a:pt x="57772" y="324544"/>
                    </a:moveTo>
                    <a:cubicBezTo>
                      <a:pt x="57391" y="322448"/>
                      <a:pt x="57010" y="320258"/>
                      <a:pt x="56629" y="318162"/>
                    </a:cubicBezTo>
                    <a:cubicBezTo>
                      <a:pt x="54915" y="317591"/>
                      <a:pt x="53009" y="316829"/>
                      <a:pt x="51390" y="315686"/>
                    </a:cubicBezTo>
                    <a:cubicBezTo>
                      <a:pt x="41961" y="309304"/>
                      <a:pt x="38150" y="297969"/>
                      <a:pt x="41770" y="287111"/>
                    </a:cubicBezTo>
                    <a:cubicBezTo>
                      <a:pt x="43389" y="282253"/>
                      <a:pt x="45961" y="278443"/>
                      <a:pt x="49199" y="275586"/>
                    </a:cubicBezTo>
                    <a:cubicBezTo>
                      <a:pt x="52247" y="291778"/>
                      <a:pt x="55391" y="307971"/>
                      <a:pt x="58534" y="324068"/>
                    </a:cubicBezTo>
                    <a:cubicBezTo>
                      <a:pt x="58248" y="324258"/>
                      <a:pt x="57963" y="324449"/>
                      <a:pt x="57772" y="324544"/>
                    </a:cubicBezTo>
                    <a:close/>
                  </a:path>
                </a:pathLst>
              </a:custGeom>
              <a:solidFill>
                <a:srgbClr val="C9CDD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grpSp>
            <p:nvGrpSpPr>
              <p:cNvPr id="237" name="Graphic 90">
                <a:extLst>
                  <a:ext uri="{FF2B5EF4-FFF2-40B4-BE49-F238E27FC236}">
                    <a16:creationId xmlns:a16="http://schemas.microsoft.com/office/drawing/2014/main" id="{34A25877-0D86-4D8D-A243-85A814F10295}"/>
                  </a:ext>
                </a:extLst>
              </p:cNvPr>
              <p:cNvGrpSpPr/>
              <p:nvPr/>
            </p:nvGrpSpPr>
            <p:grpSpPr>
              <a:xfrm>
                <a:off x="5447410" y="2588892"/>
                <a:ext cx="885437" cy="983076"/>
                <a:chOff x="5447410" y="2588892"/>
                <a:chExt cx="885437" cy="983076"/>
              </a:xfrm>
            </p:grpSpPr>
            <p:sp>
              <p:nvSpPr>
                <p:cNvPr id="238" name="Freeform: Shape 237">
                  <a:extLst>
                    <a:ext uri="{FF2B5EF4-FFF2-40B4-BE49-F238E27FC236}">
                      <a16:creationId xmlns:a16="http://schemas.microsoft.com/office/drawing/2014/main" id="{4FD4407D-E4BF-495E-812B-A3FBE60A6229}"/>
                    </a:ext>
                  </a:extLst>
                </p:cNvPr>
                <p:cNvSpPr/>
                <p:nvPr/>
              </p:nvSpPr>
              <p:spPr>
                <a:xfrm>
                  <a:off x="5478203" y="2588892"/>
                  <a:ext cx="854644" cy="972504"/>
                </a:xfrm>
                <a:custGeom>
                  <a:avLst/>
                  <a:gdLst>
                    <a:gd name="connsiteX0" fmla="*/ 736287 w 854644"/>
                    <a:gd name="connsiteY0" fmla="*/ 413387 h 972504"/>
                    <a:gd name="connsiteX1" fmla="*/ 717904 w 854644"/>
                    <a:gd name="connsiteY1" fmla="*/ 366905 h 972504"/>
                    <a:gd name="connsiteX2" fmla="*/ 707617 w 854644"/>
                    <a:gd name="connsiteY2" fmla="*/ 340330 h 972504"/>
                    <a:gd name="connsiteX3" fmla="*/ 701616 w 854644"/>
                    <a:gd name="connsiteY3" fmla="*/ 325852 h 972504"/>
                    <a:gd name="connsiteX4" fmla="*/ 686376 w 854644"/>
                    <a:gd name="connsiteY4" fmla="*/ 287371 h 972504"/>
                    <a:gd name="connsiteX5" fmla="*/ 586935 w 854644"/>
                    <a:gd name="connsiteY5" fmla="*/ 38483 h 972504"/>
                    <a:gd name="connsiteX6" fmla="*/ 524356 w 854644"/>
                    <a:gd name="connsiteY6" fmla="*/ 5240 h 972504"/>
                    <a:gd name="connsiteX7" fmla="*/ 523499 w 854644"/>
                    <a:gd name="connsiteY7" fmla="*/ 5812 h 972504"/>
                    <a:gd name="connsiteX8" fmla="*/ 521975 w 854644"/>
                    <a:gd name="connsiteY8" fmla="*/ 5621 h 972504"/>
                    <a:gd name="connsiteX9" fmla="*/ 397197 w 854644"/>
                    <a:gd name="connsiteY9" fmla="*/ 52675 h 972504"/>
                    <a:gd name="connsiteX10" fmla="*/ 265847 w 854644"/>
                    <a:gd name="connsiteY10" fmla="*/ 104110 h 972504"/>
                    <a:gd name="connsiteX11" fmla="*/ 5 w 854644"/>
                    <a:gd name="connsiteY11" fmla="*/ 211361 h 972504"/>
                    <a:gd name="connsiteX12" fmla="*/ 297566 w 854644"/>
                    <a:gd name="connsiteY12" fmla="*/ 970123 h 972504"/>
                    <a:gd name="connsiteX13" fmla="*/ 299090 w 854644"/>
                    <a:gd name="connsiteY13" fmla="*/ 972504 h 972504"/>
                    <a:gd name="connsiteX14" fmla="*/ 565980 w 854644"/>
                    <a:gd name="connsiteY14" fmla="*/ 871063 h 972504"/>
                    <a:gd name="connsiteX15" fmla="*/ 697330 w 854644"/>
                    <a:gd name="connsiteY15" fmla="*/ 819723 h 972504"/>
                    <a:gd name="connsiteX16" fmla="*/ 820964 w 854644"/>
                    <a:gd name="connsiteY16" fmla="*/ 769622 h 972504"/>
                    <a:gd name="connsiteX17" fmla="*/ 821917 w 854644"/>
                    <a:gd name="connsiteY17" fmla="*/ 768479 h 972504"/>
                    <a:gd name="connsiteX18" fmla="*/ 822965 w 854644"/>
                    <a:gd name="connsiteY18" fmla="*/ 768288 h 972504"/>
                    <a:gd name="connsiteX19" fmla="*/ 850206 w 854644"/>
                    <a:gd name="connsiteY19" fmla="*/ 711805 h 972504"/>
                    <a:gd name="connsiteX20" fmla="*/ 811630 w 854644"/>
                    <a:gd name="connsiteY20" fmla="*/ 610078 h 972504"/>
                    <a:gd name="connsiteX21" fmla="*/ 742288 w 854644"/>
                    <a:gd name="connsiteY21" fmla="*/ 430151 h 972504"/>
                    <a:gd name="connsiteX22" fmla="*/ 736287 w 854644"/>
                    <a:gd name="connsiteY22" fmla="*/ 413387 h 9725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854644" h="972504">
                      <a:moveTo>
                        <a:pt x="736287" y="413387"/>
                      </a:moveTo>
                      <a:cubicBezTo>
                        <a:pt x="730096" y="397861"/>
                        <a:pt x="724000" y="382430"/>
                        <a:pt x="717904" y="366905"/>
                      </a:cubicBezTo>
                      <a:cubicBezTo>
                        <a:pt x="714475" y="358046"/>
                        <a:pt x="711046" y="349188"/>
                        <a:pt x="707617" y="340330"/>
                      </a:cubicBezTo>
                      <a:cubicBezTo>
                        <a:pt x="705807" y="335567"/>
                        <a:pt x="703712" y="330710"/>
                        <a:pt x="701616" y="325852"/>
                      </a:cubicBezTo>
                      <a:cubicBezTo>
                        <a:pt x="696568" y="312993"/>
                        <a:pt x="691520" y="300230"/>
                        <a:pt x="686376" y="287371"/>
                      </a:cubicBezTo>
                      <a:cubicBezTo>
                        <a:pt x="653420" y="204408"/>
                        <a:pt x="620939" y="121160"/>
                        <a:pt x="586935" y="38483"/>
                      </a:cubicBezTo>
                      <a:cubicBezTo>
                        <a:pt x="573886" y="6860"/>
                        <a:pt x="564075" y="-8952"/>
                        <a:pt x="524356" y="5240"/>
                      </a:cubicBezTo>
                      <a:cubicBezTo>
                        <a:pt x="523975" y="5336"/>
                        <a:pt x="523689" y="5526"/>
                        <a:pt x="523499" y="5812"/>
                      </a:cubicBezTo>
                      <a:cubicBezTo>
                        <a:pt x="523022" y="5621"/>
                        <a:pt x="522546" y="5526"/>
                        <a:pt x="521975" y="5621"/>
                      </a:cubicBezTo>
                      <a:cubicBezTo>
                        <a:pt x="479779" y="14575"/>
                        <a:pt x="437297" y="36959"/>
                        <a:pt x="397197" y="52675"/>
                      </a:cubicBezTo>
                      <a:cubicBezTo>
                        <a:pt x="353382" y="69820"/>
                        <a:pt x="309662" y="86965"/>
                        <a:pt x="265847" y="104110"/>
                      </a:cubicBezTo>
                      <a:cubicBezTo>
                        <a:pt x="179456" y="137924"/>
                        <a:pt x="-1043" y="208313"/>
                        <a:pt x="5" y="211361"/>
                      </a:cubicBezTo>
                      <a:cubicBezTo>
                        <a:pt x="43058" y="340139"/>
                        <a:pt x="266038" y="910782"/>
                        <a:pt x="297566" y="970123"/>
                      </a:cubicBezTo>
                      <a:cubicBezTo>
                        <a:pt x="297566" y="971075"/>
                        <a:pt x="298137" y="972028"/>
                        <a:pt x="299090" y="972504"/>
                      </a:cubicBezTo>
                      <a:cubicBezTo>
                        <a:pt x="354620" y="956312"/>
                        <a:pt x="479112" y="905067"/>
                        <a:pt x="565980" y="871063"/>
                      </a:cubicBezTo>
                      <a:cubicBezTo>
                        <a:pt x="609795" y="853918"/>
                        <a:pt x="653610" y="836868"/>
                        <a:pt x="697330" y="819723"/>
                      </a:cubicBezTo>
                      <a:cubicBezTo>
                        <a:pt x="737525" y="804007"/>
                        <a:pt x="783817" y="791624"/>
                        <a:pt x="820964" y="769622"/>
                      </a:cubicBezTo>
                      <a:cubicBezTo>
                        <a:pt x="821441" y="769336"/>
                        <a:pt x="821726" y="768860"/>
                        <a:pt x="821917" y="768479"/>
                      </a:cubicBezTo>
                      <a:cubicBezTo>
                        <a:pt x="822203" y="768479"/>
                        <a:pt x="822584" y="768479"/>
                        <a:pt x="822965" y="768288"/>
                      </a:cubicBezTo>
                      <a:cubicBezTo>
                        <a:pt x="853730" y="755144"/>
                        <a:pt x="860398" y="739999"/>
                        <a:pt x="850206" y="711805"/>
                      </a:cubicBezTo>
                      <a:cubicBezTo>
                        <a:pt x="837824" y="677705"/>
                        <a:pt x="824584" y="643987"/>
                        <a:pt x="811630" y="610078"/>
                      </a:cubicBezTo>
                      <a:cubicBezTo>
                        <a:pt x="788675" y="550070"/>
                        <a:pt x="765529" y="490063"/>
                        <a:pt x="742288" y="430151"/>
                      </a:cubicBezTo>
                      <a:cubicBezTo>
                        <a:pt x="740383" y="424436"/>
                        <a:pt x="738383" y="418721"/>
                        <a:pt x="736287" y="41338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39" name="Freeform: Shape 238">
                  <a:extLst>
                    <a:ext uri="{FF2B5EF4-FFF2-40B4-BE49-F238E27FC236}">
                      <a16:creationId xmlns:a16="http://schemas.microsoft.com/office/drawing/2014/main" id="{17C49DE1-3592-425F-86CD-587EC2744331}"/>
                    </a:ext>
                  </a:extLst>
                </p:cNvPr>
                <p:cNvSpPr/>
                <p:nvPr/>
              </p:nvSpPr>
              <p:spPr>
                <a:xfrm>
                  <a:off x="5451248" y="2599370"/>
                  <a:ext cx="854644" cy="972599"/>
                </a:xfrm>
                <a:custGeom>
                  <a:avLst/>
                  <a:gdLst>
                    <a:gd name="connsiteX0" fmla="*/ 736382 w 854644"/>
                    <a:gd name="connsiteY0" fmla="*/ 413387 h 972599"/>
                    <a:gd name="connsiteX1" fmla="*/ 717999 w 854644"/>
                    <a:gd name="connsiteY1" fmla="*/ 366905 h 972599"/>
                    <a:gd name="connsiteX2" fmla="*/ 707712 w 854644"/>
                    <a:gd name="connsiteY2" fmla="*/ 340330 h 972599"/>
                    <a:gd name="connsiteX3" fmla="*/ 701711 w 854644"/>
                    <a:gd name="connsiteY3" fmla="*/ 325852 h 972599"/>
                    <a:gd name="connsiteX4" fmla="*/ 686471 w 854644"/>
                    <a:gd name="connsiteY4" fmla="*/ 287371 h 972599"/>
                    <a:gd name="connsiteX5" fmla="*/ 587030 w 854644"/>
                    <a:gd name="connsiteY5" fmla="*/ 38483 h 972599"/>
                    <a:gd name="connsiteX6" fmla="*/ 524451 w 854644"/>
                    <a:gd name="connsiteY6" fmla="*/ 5240 h 972599"/>
                    <a:gd name="connsiteX7" fmla="*/ 523594 w 854644"/>
                    <a:gd name="connsiteY7" fmla="*/ 5812 h 972599"/>
                    <a:gd name="connsiteX8" fmla="*/ 522070 w 854644"/>
                    <a:gd name="connsiteY8" fmla="*/ 5621 h 972599"/>
                    <a:gd name="connsiteX9" fmla="*/ 397292 w 854644"/>
                    <a:gd name="connsiteY9" fmla="*/ 52675 h 972599"/>
                    <a:gd name="connsiteX10" fmla="*/ 265943 w 854644"/>
                    <a:gd name="connsiteY10" fmla="*/ 104110 h 972599"/>
                    <a:gd name="connsiteX11" fmla="*/ 5 w 854644"/>
                    <a:gd name="connsiteY11" fmla="*/ 211457 h 972599"/>
                    <a:gd name="connsiteX12" fmla="*/ 297566 w 854644"/>
                    <a:gd name="connsiteY12" fmla="*/ 970218 h 972599"/>
                    <a:gd name="connsiteX13" fmla="*/ 299090 w 854644"/>
                    <a:gd name="connsiteY13" fmla="*/ 972599 h 972599"/>
                    <a:gd name="connsiteX14" fmla="*/ 565980 w 854644"/>
                    <a:gd name="connsiteY14" fmla="*/ 871158 h 972599"/>
                    <a:gd name="connsiteX15" fmla="*/ 697330 w 854644"/>
                    <a:gd name="connsiteY15" fmla="*/ 819818 h 972599"/>
                    <a:gd name="connsiteX16" fmla="*/ 820964 w 854644"/>
                    <a:gd name="connsiteY16" fmla="*/ 769717 h 972599"/>
                    <a:gd name="connsiteX17" fmla="*/ 821917 w 854644"/>
                    <a:gd name="connsiteY17" fmla="*/ 768574 h 972599"/>
                    <a:gd name="connsiteX18" fmla="*/ 822965 w 854644"/>
                    <a:gd name="connsiteY18" fmla="*/ 768384 h 972599"/>
                    <a:gd name="connsiteX19" fmla="*/ 850206 w 854644"/>
                    <a:gd name="connsiteY19" fmla="*/ 711900 h 972599"/>
                    <a:gd name="connsiteX20" fmla="*/ 811630 w 854644"/>
                    <a:gd name="connsiteY20" fmla="*/ 610173 h 972599"/>
                    <a:gd name="connsiteX21" fmla="*/ 742288 w 854644"/>
                    <a:gd name="connsiteY21" fmla="*/ 430246 h 972599"/>
                    <a:gd name="connsiteX22" fmla="*/ 736382 w 854644"/>
                    <a:gd name="connsiteY22" fmla="*/ 413387 h 9725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854644" h="972599">
                      <a:moveTo>
                        <a:pt x="736382" y="413387"/>
                      </a:moveTo>
                      <a:cubicBezTo>
                        <a:pt x="730191" y="397861"/>
                        <a:pt x="724095" y="382430"/>
                        <a:pt x="717999" y="366905"/>
                      </a:cubicBezTo>
                      <a:cubicBezTo>
                        <a:pt x="714570" y="358046"/>
                        <a:pt x="711141" y="349188"/>
                        <a:pt x="707712" y="340330"/>
                      </a:cubicBezTo>
                      <a:cubicBezTo>
                        <a:pt x="705902" y="335567"/>
                        <a:pt x="703807" y="330710"/>
                        <a:pt x="701711" y="325852"/>
                      </a:cubicBezTo>
                      <a:cubicBezTo>
                        <a:pt x="696663" y="312993"/>
                        <a:pt x="691615" y="300230"/>
                        <a:pt x="686471" y="287371"/>
                      </a:cubicBezTo>
                      <a:cubicBezTo>
                        <a:pt x="653515" y="204408"/>
                        <a:pt x="621035" y="121160"/>
                        <a:pt x="587030" y="38483"/>
                      </a:cubicBezTo>
                      <a:cubicBezTo>
                        <a:pt x="573981" y="6860"/>
                        <a:pt x="564170" y="-8952"/>
                        <a:pt x="524451" y="5240"/>
                      </a:cubicBezTo>
                      <a:cubicBezTo>
                        <a:pt x="524070" y="5336"/>
                        <a:pt x="523784" y="5526"/>
                        <a:pt x="523594" y="5812"/>
                      </a:cubicBezTo>
                      <a:cubicBezTo>
                        <a:pt x="523118" y="5621"/>
                        <a:pt x="522641" y="5526"/>
                        <a:pt x="522070" y="5621"/>
                      </a:cubicBezTo>
                      <a:cubicBezTo>
                        <a:pt x="479874" y="14575"/>
                        <a:pt x="437393" y="36959"/>
                        <a:pt x="397292" y="52675"/>
                      </a:cubicBezTo>
                      <a:cubicBezTo>
                        <a:pt x="353477" y="69820"/>
                        <a:pt x="309758" y="86965"/>
                        <a:pt x="265943" y="104110"/>
                      </a:cubicBezTo>
                      <a:cubicBezTo>
                        <a:pt x="179456" y="138019"/>
                        <a:pt x="-1043" y="208409"/>
                        <a:pt x="5" y="211457"/>
                      </a:cubicBezTo>
                      <a:cubicBezTo>
                        <a:pt x="43058" y="340235"/>
                        <a:pt x="266038" y="910877"/>
                        <a:pt x="297566" y="970218"/>
                      </a:cubicBezTo>
                      <a:cubicBezTo>
                        <a:pt x="297566" y="971171"/>
                        <a:pt x="298137" y="972123"/>
                        <a:pt x="299090" y="972599"/>
                      </a:cubicBezTo>
                      <a:cubicBezTo>
                        <a:pt x="354620" y="956407"/>
                        <a:pt x="479112" y="905162"/>
                        <a:pt x="565980" y="871158"/>
                      </a:cubicBezTo>
                      <a:cubicBezTo>
                        <a:pt x="609795" y="854013"/>
                        <a:pt x="653610" y="836963"/>
                        <a:pt x="697330" y="819818"/>
                      </a:cubicBezTo>
                      <a:cubicBezTo>
                        <a:pt x="737525" y="804102"/>
                        <a:pt x="783817" y="791720"/>
                        <a:pt x="820964" y="769717"/>
                      </a:cubicBezTo>
                      <a:cubicBezTo>
                        <a:pt x="821441" y="769431"/>
                        <a:pt x="821726" y="769050"/>
                        <a:pt x="821917" y="768574"/>
                      </a:cubicBezTo>
                      <a:cubicBezTo>
                        <a:pt x="822203" y="768574"/>
                        <a:pt x="822584" y="768574"/>
                        <a:pt x="822965" y="768384"/>
                      </a:cubicBezTo>
                      <a:cubicBezTo>
                        <a:pt x="853730" y="755239"/>
                        <a:pt x="860398" y="740094"/>
                        <a:pt x="850206" y="711900"/>
                      </a:cubicBezTo>
                      <a:cubicBezTo>
                        <a:pt x="837824" y="677801"/>
                        <a:pt x="824679" y="644082"/>
                        <a:pt x="811630" y="610173"/>
                      </a:cubicBezTo>
                      <a:cubicBezTo>
                        <a:pt x="788675" y="550166"/>
                        <a:pt x="765529" y="490158"/>
                        <a:pt x="742288" y="430246"/>
                      </a:cubicBezTo>
                      <a:cubicBezTo>
                        <a:pt x="740478" y="424436"/>
                        <a:pt x="738478" y="418816"/>
                        <a:pt x="736382" y="413387"/>
                      </a:cubicBezTo>
                      <a:close/>
                    </a:path>
                  </a:pathLst>
                </a:custGeom>
                <a:solidFill>
                  <a:srgbClr val="FF7D8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grpSp>
              <p:nvGrpSpPr>
                <p:cNvPr id="240" name="Graphic 90">
                  <a:extLst>
                    <a:ext uri="{FF2B5EF4-FFF2-40B4-BE49-F238E27FC236}">
                      <a16:creationId xmlns:a16="http://schemas.microsoft.com/office/drawing/2014/main" id="{34A25877-0D86-4D8D-A243-85A814F10295}"/>
                    </a:ext>
                  </a:extLst>
                </p:cNvPr>
                <p:cNvGrpSpPr/>
                <p:nvPr/>
              </p:nvGrpSpPr>
              <p:grpSpPr>
                <a:xfrm>
                  <a:off x="5447410" y="2837531"/>
                  <a:ext cx="80460" cy="81796"/>
                  <a:chOff x="5447410" y="2837531"/>
                  <a:chExt cx="80460" cy="81796"/>
                </a:xfrm>
              </p:grpSpPr>
              <p:sp>
                <p:nvSpPr>
                  <p:cNvPr id="241" name="Freeform: Shape 240">
                    <a:extLst>
                      <a:ext uri="{FF2B5EF4-FFF2-40B4-BE49-F238E27FC236}">
                        <a16:creationId xmlns:a16="http://schemas.microsoft.com/office/drawing/2014/main" id="{0C36C0FB-CF7C-4BA4-9782-4E21AFBCD06D}"/>
                      </a:ext>
                    </a:extLst>
                  </p:cNvPr>
                  <p:cNvSpPr/>
                  <p:nvPr/>
                </p:nvSpPr>
                <p:spPr>
                  <a:xfrm>
                    <a:off x="5506811" y="2844728"/>
                    <a:ext cx="21059" cy="20643"/>
                  </a:xfrm>
                  <a:custGeom>
                    <a:avLst/>
                    <a:gdLst>
                      <a:gd name="connsiteX0" fmla="*/ 353 w 21059"/>
                      <a:gd name="connsiteY0" fmla="*/ 7532 h 20643"/>
                      <a:gd name="connsiteX1" fmla="*/ 4353 w 21059"/>
                      <a:gd name="connsiteY1" fmla="*/ 18676 h 20643"/>
                      <a:gd name="connsiteX2" fmla="*/ 8258 w 21059"/>
                      <a:gd name="connsiteY2" fmla="*/ 20391 h 20643"/>
                      <a:gd name="connsiteX3" fmla="*/ 19498 w 21059"/>
                      <a:gd name="connsiteY3" fmla="*/ 4293 h 20643"/>
                      <a:gd name="connsiteX4" fmla="*/ 353 w 21059"/>
                      <a:gd name="connsiteY4" fmla="*/ 7532 h 206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59" h="20643">
                        <a:moveTo>
                          <a:pt x="353" y="7532"/>
                        </a:moveTo>
                        <a:cubicBezTo>
                          <a:pt x="-790" y="11628"/>
                          <a:pt x="924" y="16295"/>
                          <a:pt x="4353" y="18676"/>
                        </a:cubicBezTo>
                        <a:cubicBezTo>
                          <a:pt x="5496" y="19533"/>
                          <a:pt x="6830" y="20105"/>
                          <a:pt x="8258" y="20391"/>
                        </a:cubicBezTo>
                        <a:cubicBezTo>
                          <a:pt x="17117" y="22391"/>
                          <a:pt x="24356" y="12104"/>
                          <a:pt x="19498" y="4293"/>
                        </a:cubicBezTo>
                        <a:cubicBezTo>
                          <a:pt x="14926" y="-2946"/>
                          <a:pt x="2543" y="-469"/>
                          <a:pt x="353" y="7532"/>
                        </a:cubicBezTo>
                        <a:close/>
                      </a:path>
                    </a:pathLst>
                  </a:custGeom>
                  <a:solidFill>
                    <a:srgbClr val="4D336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42" name="Freeform: Shape 241">
                    <a:extLst>
                      <a:ext uri="{FF2B5EF4-FFF2-40B4-BE49-F238E27FC236}">
                        <a16:creationId xmlns:a16="http://schemas.microsoft.com/office/drawing/2014/main" id="{835ACD53-881F-47D3-A695-F4EA0D694685}"/>
                      </a:ext>
                    </a:extLst>
                  </p:cNvPr>
                  <p:cNvSpPr/>
                  <p:nvPr/>
                </p:nvSpPr>
                <p:spPr>
                  <a:xfrm>
                    <a:off x="5447410" y="2837531"/>
                    <a:ext cx="73036" cy="81796"/>
                  </a:xfrm>
                  <a:custGeom>
                    <a:avLst/>
                    <a:gdLst>
                      <a:gd name="connsiteX0" fmla="*/ 15843 w 73036"/>
                      <a:gd name="connsiteY0" fmla="*/ 8823 h 81796"/>
                      <a:gd name="connsiteX1" fmla="*/ 222 w 73036"/>
                      <a:gd name="connsiteY1" fmla="*/ 37779 h 81796"/>
                      <a:gd name="connsiteX2" fmla="*/ 21939 w 73036"/>
                      <a:gd name="connsiteY2" fmla="*/ 77308 h 81796"/>
                      <a:gd name="connsiteX3" fmla="*/ 42990 w 73036"/>
                      <a:gd name="connsiteY3" fmla="*/ 81785 h 81796"/>
                      <a:gd name="connsiteX4" fmla="*/ 37179 w 73036"/>
                      <a:gd name="connsiteY4" fmla="*/ 66164 h 81796"/>
                      <a:gd name="connsiteX5" fmla="*/ 31369 w 73036"/>
                      <a:gd name="connsiteY5" fmla="*/ 64735 h 81796"/>
                      <a:gd name="connsiteX6" fmla="*/ 16701 w 73036"/>
                      <a:gd name="connsiteY6" fmla="*/ 38446 h 81796"/>
                      <a:gd name="connsiteX7" fmla="*/ 21844 w 73036"/>
                      <a:gd name="connsiteY7" fmla="*/ 25683 h 81796"/>
                      <a:gd name="connsiteX8" fmla="*/ 69374 w 73036"/>
                      <a:gd name="connsiteY8" fmla="*/ 19301 h 81796"/>
                      <a:gd name="connsiteX9" fmla="*/ 72517 w 73036"/>
                      <a:gd name="connsiteY9" fmla="*/ 15300 h 81796"/>
                      <a:gd name="connsiteX10" fmla="*/ 15843 w 73036"/>
                      <a:gd name="connsiteY10" fmla="*/ 8823 h 817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73036" h="81796">
                        <a:moveTo>
                          <a:pt x="15843" y="8823"/>
                        </a:moveTo>
                        <a:cubicBezTo>
                          <a:pt x="7557" y="15396"/>
                          <a:pt x="1461" y="25206"/>
                          <a:pt x="222" y="37779"/>
                        </a:cubicBezTo>
                        <a:cubicBezTo>
                          <a:pt x="-1492" y="54353"/>
                          <a:pt x="6795" y="70164"/>
                          <a:pt x="21939" y="77308"/>
                        </a:cubicBezTo>
                        <a:cubicBezTo>
                          <a:pt x="27369" y="79880"/>
                          <a:pt x="35655" y="81975"/>
                          <a:pt x="42990" y="81785"/>
                        </a:cubicBezTo>
                        <a:cubicBezTo>
                          <a:pt x="40989" y="76451"/>
                          <a:pt x="39084" y="71307"/>
                          <a:pt x="37179" y="66164"/>
                        </a:cubicBezTo>
                        <a:cubicBezTo>
                          <a:pt x="35465" y="65973"/>
                          <a:pt x="33179" y="65497"/>
                          <a:pt x="31369" y="64735"/>
                        </a:cubicBezTo>
                        <a:cubicBezTo>
                          <a:pt x="20987" y="60163"/>
                          <a:pt x="15081" y="49686"/>
                          <a:pt x="16701" y="38446"/>
                        </a:cubicBezTo>
                        <a:cubicBezTo>
                          <a:pt x="17463" y="33398"/>
                          <a:pt x="19272" y="29112"/>
                          <a:pt x="21844" y="25683"/>
                        </a:cubicBezTo>
                        <a:cubicBezTo>
                          <a:pt x="32036" y="12157"/>
                          <a:pt x="54134" y="10824"/>
                          <a:pt x="69374" y="19301"/>
                        </a:cubicBezTo>
                        <a:cubicBezTo>
                          <a:pt x="71660" y="20634"/>
                          <a:pt x="74136" y="17301"/>
                          <a:pt x="72517" y="15300"/>
                        </a:cubicBezTo>
                        <a:cubicBezTo>
                          <a:pt x="56991" y="-3750"/>
                          <a:pt x="32131" y="-3940"/>
                          <a:pt x="15843" y="8823"/>
                        </a:cubicBezTo>
                        <a:close/>
                      </a:path>
                    </a:pathLst>
                  </a:custGeom>
                  <a:solidFill>
                    <a:srgbClr val="56707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grpSp>
              <p:nvGrpSpPr>
                <p:cNvPr id="243" name="Graphic 90">
                  <a:extLst>
                    <a:ext uri="{FF2B5EF4-FFF2-40B4-BE49-F238E27FC236}">
                      <a16:creationId xmlns:a16="http://schemas.microsoft.com/office/drawing/2014/main" id="{34A25877-0D86-4D8D-A243-85A814F10295}"/>
                    </a:ext>
                  </a:extLst>
                </p:cNvPr>
                <p:cNvGrpSpPr/>
                <p:nvPr/>
              </p:nvGrpSpPr>
              <p:grpSpPr>
                <a:xfrm>
                  <a:off x="5471128" y="2900111"/>
                  <a:ext cx="80460" cy="81796"/>
                  <a:chOff x="5471128" y="2900111"/>
                  <a:chExt cx="80460" cy="81796"/>
                </a:xfrm>
              </p:grpSpPr>
              <p:sp>
                <p:nvSpPr>
                  <p:cNvPr id="244" name="Freeform: Shape 243">
                    <a:extLst>
                      <a:ext uri="{FF2B5EF4-FFF2-40B4-BE49-F238E27FC236}">
                        <a16:creationId xmlns:a16="http://schemas.microsoft.com/office/drawing/2014/main" id="{0BDB83FD-D701-426A-8576-4C2D4CDE2D0A}"/>
                      </a:ext>
                    </a:extLst>
                  </p:cNvPr>
                  <p:cNvSpPr/>
                  <p:nvPr/>
                </p:nvSpPr>
                <p:spPr>
                  <a:xfrm>
                    <a:off x="5530529" y="2907308"/>
                    <a:ext cx="21059" cy="20643"/>
                  </a:xfrm>
                  <a:custGeom>
                    <a:avLst/>
                    <a:gdLst>
                      <a:gd name="connsiteX0" fmla="*/ 353 w 21059"/>
                      <a:gd name="connsiteY0" fmla="*/ 7532 h 20643"/>
                      <a:gd name="connsiteX1" fmla="*/ 4353 w 21059"/>
                      <a:gd name="connsiteY1" fmla="*/ 18676 h 20643"/>
                      <a:gd name="connsiteX2" fmla="*/ 8258 w 21059"/>
                      <a:gd name="connsiteY2" fmla="*/ 20391 h 20643"/>
                      <a:gd name="connsiteX3" fmla="*/ 19498 w 21059"/>
                      <a:gd name="connsiteY3" fmla="*/ 4293 h 20643"/>
                      <a:gd name="connsiteX4" fmla="*/ 353 w 21059"/>
                      <a:gd name="connsiteY4" fmla="*/ 7532 h 206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59" h="20643">
                        <a:moveTo>
                          <a:pt x="353" y="7532"/>
                        </a:moveTo>
                        <a:cubicBezTo>
                          <a:pt x="-790" y="11628"/>
                          <a:pt x="924" y="16295"/>
                          <a:pt x="4353" y="18676"/>
                        </a:cubicBezTo>
                        <a:cubicBezTo>
                          <a:pt x="5496" y="19533"/>
                          <a:pt x="6830" y="20105"/>
                          <a:pt x="8258" y="20391"/>
                        </a:cubicBezTo>
                        <a:cubicBezTo>
                          <a:pt x="17117" y="22391"/>
                          <a:pt x="24356" y="12104"/>
                          <a:pt x="19498" y="4293"/>
                        </a:cubicBezTo>
                        <a:cubicBezTo>
                          <a:pt x="14926" y="-2946"/>
                          <a:pt x="2543" y="-469"/>
                          <a:pt x="353" y="7532"/>
                        </a:cubicBezTo>
                        <a:close/>
                      </a:path>
                    </a:pathLst>
                  </a:custGeom>
                  <a:solidFill>
                    <a:srgbClr val="4D336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45" name="Freeform: Shape 244">
                    <a:extLst>
                      <a:ext uri="{FF2B5EF4-FFF2-40B4-BE49-F238E27FC236}">
                        <a16:creationId xmlns:a16="http://schemas.microsoft.com/office/drawing/2014/main" id="{8844FE07-95D0-453C-8CA2-FCB4960D5556}"/>
                      </a:ext>
                    </a:extLst>
                  </p:cNvPr>
                  <p:cNvSpPr/>
                  <p:nvPr/>
                </p:nvSpPr>
                <p:spPr>
                  <a:xfrm>
                    <a:off x="5471128" y="2900111"/>
                    <a:ext cx="73036" cy="81796"/>
                  </a:xfrm>
                  <a:custGeom>
                    <a:avLst/>
                    <a:gdLst>
                      <a:gd name="connsiteX0" fmla="*/ 15843 w 73036"/>
                      <a:gd name="connsiteY0" fmla="*/ 8823 h 81796"/>
                      <a:gd name="connsiteX1" fmla="*/ 222 w 73036"/>
                      <a:gd name="connsiteY1" fmla="*/ 37779 h 81796"/>
                      <a:gd name="connsiteX2" fmla="*/ 21939 w 73036"/>
                      <a:gd name="connsiteY2" fmla="*/ 77308 h 81796"/>
                      <a:gd name="connsiteX3" fmla="*/ 42799 w 73036"/>
                      <a:gd name="connsiteY3" fmla="*/ 81785 h 81796"/>
                      <a:gd name="connsiteX4" fmla="*/ 36894 w 73036"/>
                      <a:gd name="connsiteY4" fmla="*/ 66164 h 81796"/>
                      <a:gd name="connsiteX5" fmla="*/ 31369 w 73036"/>
                      <a:gd name="connsiteY5" fmla="*/ 64735 h 81796"/>
                      <a:gd name="connsiteX6" fmla="*/ 16701 w 73036"/>
                      <a:gd name="connsiteY6" fmla="*/ 38446 h 81796"/>
                      <a:gd name="connsiteX7" fmla="*/ 21844 w 73036"/>
                      <a:gd name="connsiteY7" fmla="*/ 25683 h 81796"/>
                      <a:gd name="connsiteX8" fmla="*/ 69374 w 73036"/>
                      <a:gd name="connsiteY8" fmla="*/ 19301 h 81796"/>
                      <a:gd name="connsiteX9" fmla="*/ 72517 w 73036"/>
                      <a:gd name="connsiteY9" fmla="*/ 15300 h 81796"/>
                      <a:gd name="connsiteX10" fmla="*/ 15843 w 73036"/>
                      <a:gd name="connsiteY10" fmla="*/ 8823 h 817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73036" h="81796">
                        <a:moveTo>
                          <a:pt x="15843" y="8823"/>
                        </a:moveTo>
                        <a:cubicBezTo>
                          <a:pt x="7557" y="15396"/>
                          <a:pt x="1461" y="25206"/>
                          <a:pt x="222" y="37779"/>
                        </a:cubicBezTo>
                        <a:cubicBezTo>
                          <a:pt x="-1492" y="54353"/>
                          <a:pt x="6795" y="70164"/>
                          <a:pt x="21939" y="77308"/>
                        </a:cubicBezTo>
                        <a:cubicBezTo>
                          <a:pt x="27369" y="79880"/>
                          <a:pt x="35465" y="81975"/>
                          <a:pt x="42799" y="81785"/>
                        </a:cubicBezTo>
                        <a:cubicBezTo>
                          <a:pt x="40799" y="76451"/>
                          <a:pt x="38799" y="71307"/>
                          <a:pt x="36894" y="66164"/>
                        </a:cubicBezTo>
                        <a:cubicBezTo>
                          <a:pt x="35179" y="65973"/>
                          <a:pt x="33179" y="65497"/>
                          <a:pt x="31369" y="64735"/>
                        </a:cubicBezTo>
                        <a:cubicBezTo>
                          <a:pt x="20987" y="60163"/>
                          <a:pt x="15081" y="49686"/>
                          <a:pt x="16701" y="38446"/>
                        </a:cubicBezTo>
                        <a:cubicBezTo>
                          <a:pt x="17463" y="33398"/>
                          <a:pt x="19272" y="29112"/>
                          <a:pt x="21844" y="25683"/>
                        </a:cubicBezTo>
                        <a:cubicBezTo>
                          <a:pt x="32036" y="12157"/>
                          <a:pt x="54134" y="10824"/>
                          <a:pt x="69374" y="19301"/>
                        </a:cubicBezTo>
                        <a:cubicBezTo>
                          <a:pt x="71660" y="20634"/>
                          <a:pt x="74136" y="17301"/>
                          <a:pt x="72517" y="15300"/>
                        </a:cubicBezTo>
                        <a:cubicBezTo>
                          <a:pt x="56991" y="-3750"/>
                          <a:pt x="32036" y="-3940"/>
                          <a:pt x="15843" y="8823"/>
                        </a:cubicBezTo>
                        <a:close/>
                      </a:path>
                    </a:pathLst>
                  </a:custGeom>
                  <a:solidFill>
                    <a:srgbClr val="56707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grpSp>
              <p:nvGrpSpPr>
                <p:cNvPr id="246" name="Graphic 90">
                  <a:extLst>
                    <a:ext uri="{FF2B5EF4-FFF2-40B4-BE49-F238E27FC236}">
                      <a16:creationId xmlns:a16="http://schemas.microsoft.com/office/drawing/2014/main" id="{34A25877-0D86-4D8D-A243-85A814F10295}"/>
                    </a:ext>
                  </a:extLst>
                </p:cNvPr>
                <p:cNvGrpSpPr/>
                <p:nvPr/>
              </p:nvGrpSpPr>
              <p:grpSpPr>
                <a:xfrm>
                  <a:off x="5495131" y="2962499"/>
                  <a:ext cx="80460" cy="81796"/>
                  <a:chOff x="5495131" y="2962499"/>
                  <a:chExt cx="80460" cy="81796"/>
                </a:xfrm>
              </p:grpSpPr>
              <p:sp>
                <p:nvSpPr>
                  <p:cNvPr id="247" name="Freeform: Shape 246">
                    <a:extLst>
                      <a:ext uri="{FF2B5EF4-FFF2-40B4-BE49-F238E27FC236}">
                        <a16:creationId xmlns:a16="http://schemas.microsoft.com/office/drawing/2014/main" id="{58EC787E-D338-49F1-8923-411D6A63A1E5}"/>
                      </a:ext>
                    </a:extLst>
                  </p:cNvPr>
                  <p:cNvSpPr/>
                  <p:nvPr/>
                </p:nvSpPr>
                <p:spPr>
                  <a:xfrm>
                    <a:off x="5554532" y="2969751"/>
                    <a:ext cx="21059" cy="20684"/>
                  </a:xfrm>
                  <a:custGeom>
                    <a:avLst/>
                    <a:gdLst>
                      <a:gd name="connsiteX0" fmla="*/ 353 w 21059"/>
                      <a:gd name="connsiteY0" fmla="*/ 7573 h 20684"/>
                      <a:gd name="connsiteX1" fmla="*/ 4353 w 21059"/>
                      <a:gd name="connsiteY1" fmla="*/ 18717 h 20684"/>
                      <a:gd name="connsiteX2" fmla="*/ 8258 w 21059"/>
                      <a:gd name="connsiteY2" fmla="*/ 20431 h 20684"/>
                      <a:gd name="connsiteX3" fmla="*/ 19498 w 21059"/>
                      <a:gd name="connsiteY3" fmla="*/ 4334 h 20684"/>
                      <a:gd name="connsiteX4" fmla="*/ 353 w 21059"/>
                      <a:gd name="connsiteY4" fmla="*/ 7573 h 206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59" h="20684">
                        <a:moveTo>
                          <a:pt x="353" y="7573"/>
                        </a:moveTo>
                        <a:cubicBezTo>
                          <a:pt x="-790" y="11668"/>
                          <a:pt x="924" y="16336"/>
                          <a:pt x="4353" y="18717"/>
                        </a:cubicBezTo>
                        <a:cubicBezTo>
                          <a:pt x="5496" y="19574"/>
                          <a:pt x="6830" y="20146"/>
                          <a:pt x="8258" y="20431"/>
                        </a:cubicBezTo>
                        <a:cubicBezTo>
                          <a:pt x="17117" y="22432"/>
                          <a:pt x="24356" y="12145"/>
                          <a:pt x="19498" y="4334"/>
                        </a:cubicBezTo>
                        <a:cubicBezTo>
                          <a:pt x="15021" y="-3000"/>
                          <a:pt x="2543" y="-428"/>
                          <a:pt x="353" y="7573"/>
                        </a:cubicBezTo>
                        <a:close/>
                      </a:path>
                    </a:pathLst>
                  </a:custGeom>
                  <a:solidFill>
                    <a:srgbClr val="4D336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48" name="Freeform: Shape 247">
                    <a:extLst>
                      <a:ext uri="{FF2B5EF4-FFF2-40B4-BE49-F238E27FC236}">
                        <a16:creationId xmlns:a16="http://schemas.microsoft.com/office/drawing/2014/main" id="{59FFF48E-529E-4BF0-A87F-776C31A45051}"/>
                      </a:ext>
                    </a:extLst>
                  </p:cNvPr>
                  <p:cNvSpPr/>
                  <p:nvPr/>
                </p:nvSpPr>
                <p:spPr>
                  <a:xfrm>
                    <a:off x="5495131" y="2962499"/>
                    <a:ext cx="73132" cy="81796"/>
                  </a:xfrm>
                  <a:custGeom>
                    <a:avLst/>
                    <a:gdLst>
                      <a:gd name="connsiteX0" fmla="*/ 15843 w 73132"/>
                      <a:gd name="connsiteY0" fmla="*/ 8823 h 81796"/>
                      <a:gd name="connsiteX1" fmla="*/ 222 w 73132"/>
                      <a:gd name="connsiteY1" fmla="*/ 37779 h 81796"/>
                      <a:gd name="connsiteX2" fmla="*/ 21939 w 73132"/>
                      <a:gd name="connsiteY2" fmla="*/ 77308 h 81796"/>
                      <a:gd name="connsiteX3" fmla="*/ 42799 w 73132"/>
                      <a:gd name="connsiteY3" fmla="*/ 81785 h 81796"/>
                      <a:gd name="connsiteX4" fmla="*/ 36703 w 73132"/>
                      <a:gd name="connsiteY4" fmla="*/ 66164 h 81796"/>
                      <a:gd name="connsiteX5" fmla="*/ 31464 w 73132"/>
                      <a:gd name="connsiteY5" fmla="*/ 64735 h 81796"/>
                      <a:gd name="connsiteX6" fmla="*/ 16796 w 73132"/>
                      <a:gd name="connsiteY6" fmla="*/ 38446 h 81796"/>
                      <a:gd name="connsiteX7" fmla="*/ 21939 w 73132"/>
                      <a:gd name="connsiteY7" fmla="*/ 25683 h 81796"/>
                      <a:gd name="connsiteX8" fmla="*/ 69469 w 73132"/>
                      <a:gd name="connsiteY8" fmla="*/ 19301 h 81796"/>
                      <a:gd name="connsiteX9" fmla="*/ 72612 w 73132"/>
                      <a:gd name="connsiteY9" fmla="*/ 15300 h 81796"/>
                      <a:gd name="connsiteX10" fmla="*/ 15843 w 73132"/>
                      <a:gd name="connsiteY10" fmla="*/ 8823 h 817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73132" h="81796">
                        <a:moveTo>
                          <a:pt x="15843" y="8823"/>
                        </a:moveTo>
                        <a:cubicBezTo>
                          <a:pt x="7557" y="15396"/>
                          <a:pt x="1461" y="25206"/>
                          <a:pt x="222" y="37779"/>
                        </a:cubicBezTo>
                        <a:cubicBezTo>
                          <a:pt x="-1492" y="54353"/>
                          <a:pt x="6795" y="70164"/>
                          <a:pt x="21939" y="77308"/>
                        </a:cubicBezTo>
                        <a:cubicBezTo>
                          <a:pt x="27369" y="79880"/>
                          <a:pt x="35465" y="81975"/>
                          <a:pt x="42799" y="81785"/>
                        </a:cubicBezTo>
                        <a:cubicBezTo>
                          <a:pt x="40799" y="76451"/>
                          <a:pt x="38608" y="71307"/>
                          <a:pt x="36703" y="66164"/>
                        </a:cubicBezTo>
                        <a:cubicBezTo>
                          <a:pt x="34989" y="65973"/>
                          <a:pt x="33274" y="65497"/>
                          <a:pt x="31464" y="64735"/>
                        </a:cubicBezTo>
                        <a:cubicBezTo>
                          <a:pt x="21082" y="60163"/>
                          <a:pt x="15177" y="49686"/>
                          <a:pt x="16796" y="38446"/>
                        </a:cubicBezTo>
                        <a:cubicBezTo>
                          <a:pt x="17558" y="33398"/>
                          <a:pt x="19368" y="29112"/>
                          <a:pt x="21939" y="25683"/>
                        </a:cubicBezTo>
                        <a:cubicBezTo>
                          <a:pt x="32131" y="12157"/>
                          <a:pt x="54229" y="10824"/>
                          <a:pt x="69469" y="19301"/>
                        </a:cubicBezTo>
                        <a:cubicBezTo>
                          <a:pt x="71755" y="20634"/>
                          <a:pt x="74232" y="17301"/>
                          <a:pt x="72612" y="15300"/>
                        </a:cubicBezTo>
                        <a:cubicBezTo>
                          <a:pt x="57087" y="-3750"/>
                          <a:pt x="32131" y="-3940"/>
                          <a:pt x="15843" y="8823"/>
                        </a:cubicBezTo>
                        <a:close/>
                      </a:path>
                    </a:pathLst>
                  </a:custGeom>
                  <a:solidFill>
                    <a:srgbClr val="56707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grpSp>
              <p:nvGrpSpPr>
                <p:cNvPr id="249" name="Graphic 90">
                  <a:extLst>
                    <a:ext uri="{FF2B5EF4-FFF2-40B4-BE49-F238E27FC236}">
                      <a16:creationId xmlns:a16="http://schemas.microsoft.com/office/drawing/2014/main" id="{34A25877-0D86-4D8D-A243-85A814F10295}"/>
                    </a:ext>
                  </a:extLst>
                </p:cNvPr>
                <p:cNvGrpSpPr/>
                <p:nvPr/>
              </p:nvGrpSpPr>
              <p:grpSpPr>
                <a:xfrm>
                  <a:off x="5519229" y="3024983"/>
                  <a:ext cx="80460" cy="81796"/>
                  <a:chOff x="5519229" y="3024983"/>
                  <a:chExt cx="80460" cy="81796"/>
                </a:xfrm>
              </p:grpSpPr>
              <p:sp>
                <p:nvSpPr>
                  <p:cNvPr id="250" name="Freeform: Shape 249">
                    <a:extLst>
                      <a:ext uri="{FF2B5EF4-FFF2-40B4-BE49-F238E27FC236}">
                        <a16:creationId xmlns:a16="http://schemas.microsoft.com/office/drawing/2014/main" id="{00E817DC-EC94-4643-953E-0002CA2D21A5}"/>
                      </a:ext>
                    </a:extLst>
                  </p:cNvPr>
                  <p:cNvSpPr/>
                  <p:nvPr/>
                </p:nvSpPr>
                <p:spPr>
                  <a:xfrm>
                    <a:off x="5578630" y="3032180"/>
                    <a:ext cx="21059" cy="20643"/>
                  </a:xfrm>
                  <a:custGeom>
                    <a:avLst/>
                    <a:gdLst>
                      <a:gd name="connsiteX0" fmla="*/ 353 w 21059"/>
                      <a:gd name="connsiteY0" fmla="*/ 7532 h 20643"/>
                      <a:gd name="connsiteX1" fmla="*/ 4353 w 21059"/>
                      <a:gd name="connsiteY1" fmla="*/ 18676 h 20643"/>
                      <a:gd name="connsiteX2" fmla="*/ 8258 w 21059"/>
                      <a:gd name="connsiteY2" fmla="*/ 20391 h 20643"/>
                      <a:gd name="connsiteX3" fmla="*/ 19498 w 21059"/>
                      <a:gd name="connsiteY3" fmla="*/ 4293 h 20643"/>
                      <a:gd name="connsiteX4" fmla="*/ 353 w 21059"/>
                      <a:gd name="connsiteY4" fmla="*/ 7532 h 206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59" h="20643">
                        <a:moveTo>
                          <a:pt x="353" y="7532"/>
                        </a:moveTo>
                        <a:cubicBezTo>
                          <a:pt x="-790" y="11628"/>
                          <a:pt x="924" y="16295"/>
                          <a:pt x="4353" y="18676"/>
                        </a:cubicBezTo>
                        <a:cubicBezTo>
                          <a:pt x="5496" y="19533"/>
                          <a:pt x="6830" y="20105"/>
                          <a:pt x="8258" y="20391"/>
                        </a:cubicBezTo>
                        <a:cubicBezTo>
                          <a:pt x="17117" y="22391"/>
                          <a:pt x="24356" y="12104"/>
                          <a:pt x="19498" y="4293"/>
                        </a:cubicBezTo>
                        <a:cubicBezTo>
                          <a:pt x="14926" y="-2946"/>
                          <a:pt x="2543" y="-469"/>
                          <a:pt x="353" y="7532"/>
                        </a:cubicBezTo>
                        <a:close/>
                      </a:path>
                    </a:pathLst>
                  </a:custGeom>
                  <a:solidFill>
                    <a:srgbClr val="4D336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51" name="Freeform: Shape 250">
                    <a:extLst>
                      <a:ext uri="{FF2B5EF4-FFF2-40B4-BE49-F238E27FC236}">
                        <a16:creationId xmlns:a16="http://schemas.microsoft.com/office/drawing/2014/main" id="{25913BB8-8CF5-41CE-BD44-58CC8E92CB5D}"/>
                      </a:ext>
                    </a:extLst>
                  </p:cNvPr>
                  <p:cNvSpPr/>
                  <p:nvPr/>
                </p:nvSpPr>
                <p:spPr>
                  <a:xfrm>
                    <a:off x="5519229" y="3024983"/>
                    <a:ext cx="73036" cy="81796"/>
                  </a:xfrm>
                  <a:custGeom>
                    <a:avLst/>
                    <a:gdLst>
                      <a:gd name="connsiteX0" fmla="*/ 15843 w 73036"/>
                      <a:gd name="connsiteY0" fmla="*/ 8823 h 81796"/>
                      <a:gd name="connsiteX1" fmla="*/ 222 w 73036"/>
                      <a:gd name="connsiteY1" fmla="*/ 37779 h 81796"/>
                      <a:gd name="connsiteX2" fmla="*/ 21939 w 73036"/>
                      <a:gd name="connsiteY2" fmla="*/ 77308 h 81796"/>
                      <a:gd name="connsiteX3" fmla="*/ 42799 w 73036"/>
                      <a:gd name="connsiteY3" fmla="*/ 81785 h 81796"/>
                      <a:gd name="connsiteX4" fmla="*/ 36513 w 73036"/>
                      <a:gd name="connsiteY4" fmla="*/ 66354 h 81796"/>
                      <a:gd name="connsiteX5" fmla="*/ 31369 w 73036"/>
                      <a:gd name="connsiteY5" fmla="*/ 64735 h 81796"/>
                      <a:gd name="connsiteX6" fmla="*/ 16701 w 73036"/>
                      <a:gd name="connsiteY6" fmla="*/ 38446 h 81796"/>
                      <a:gd name="connsiteX7" fmla="*/ 21844 w 73036"/>
                      <a:gd name="connsiteY7" fmla="*/ 25683 h 81796"/>
                      <a:gd name="connsiteX8" fmla="*/ 69374 w 73036"/>
                      <a:gd name="connsiteY8" fmla="*/ 19301 h 81796"/>
                      <a:gd name="connsiteX9" fmla="*/ 72517 w 73036"/>
                      <a:gd name="connsiteY9" fmla="*/ 15300 h 81796"/>
                      <a:gd name="connsiteX10" fmla="*/ 15843 w 73036"/>
                      <a:gd name="connsiteY10" fmla="*/ 8823 h 817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73036" h="81796">
                        <a:moveTo>
                          <a:pt x="15843" y="8823"/>
                        </a:moveTo>
                        <a:cubicBezTo>
                          <a:pt x="7557" y="15396"/>
                          <a:pt x="1461" y="25206"/>
                          <a:pt x="222" y="37779"/>
                        </a:cubicBezTo>
                        <a:cubicBezTo>
                          <a:pt x="-1492" y="54353"/>
                          <a:pt x="6795" y="70164"/>
                          <a:pt x="21939" y="77308"/>
                        </a:cubicBezTo>
                        <a:cubicBezTo>
                          <a:pt x="27369" y="79880"/>
                          <a:pt x="35465" y="81975"/>
                          <a:pt x="42799" y="81785"/>
                        </a:cubicBezTo>
                        <a:cubicBezTo>
                          <a:pt x="40799" y="76451"/>
                          <a:pt x="38418" y="71403"/>
                          <a:pt x="36513" y="66354"/>
                        </a:cubicBezTo>
                        <a:cubicBezTo>
                          <a:pt x="34798" y="66164"/>
                          <a:pt x="33179" y="65592"/>
                          <a:pt x="31369" y="64735"/>
                        </a:cubicBezTo>
                        <a:cubicBezTo>
                          <a:pt x="20987" y="60163"/>
                          <a:pt x="15081" y="49686"/>
                          <a:pt x="16701" y="38446"/>
                        </a:cubicBezTo>
                        <a:cubicBezTo>
                          <a:pt x="17463" y="33398"/>
                          <a:pt x="19272" y="29112"/>
                          <a:pt x="21844" y="25683"/>
                        </a:cubicBezTo>
                        <a:cubicBezTo>
                          <a:pt x="32036" y="12157"/>
                          <a:pt x="54134" y="10824"/>
                          <a:pt x="69374" y="19301"/>
                        </a:cubicBezTo>
                        <a:cubicBezTo>
                          <a:pt x="71660" y="20634"/>
                          <a:pt x="74136" y="17301"/>
                          <a:pt x="72517" y="15300"/>
                        </a:cubicBezTo>
                        <a:cubicBezTo>
                          <a:pt x="56991" y="-3750"/>
                          <a:pt x="32036" y="-3940"/>
                          <a:pt x="15843" y="8823"/>
                        </a:cubicBezTo>
                        <a:close/>
                      </a:path>
                    </a:pathLst>
                  </a:custGeom>
                  <a:solidFill>
                    <a:srgbClr val="56707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grpSp>
              <p:nvGrpSpPr>
                <p:cNvPr id="252" name="Graphic 90">
                  <a:extLst>
                    <a:ext uri="{FF2B5EF4-FFF2-40B4-BE49-F238E27FC236}">
                      <a16:creationId xmlns:a16="http://schemas.microsoft.com/office/drawing/2014/main" id="{34A25877-0D86-4D8D-A243-85A814F10295}"/>
                    </a:ext>
                  </a:extLst>
                </p:cNvPr>
                <p:cNvGrpSpPr/>
                <p:nvPr/>
              </p:nvGrpSpPr>
              <p:grpSpPr>
                <a:xfrm>
                  <a:off x="5542851" y="3087467"/>
                  <a:ext cx="80460" cy="81702"/>
                  <a:chOff x="5542851" y="3087467"/>
                  <a:chExt cx="80460" cy="81702"/>
                </a:xfrm>
              </p:grpSpPr>
              <p:sp>
                <p:nvSpPr>
                  <p:cNvPr id="253" name="Freeform: Shape 252">
                    <a:extLst>
                      <a:ext uri="{FF2B5EF4-FFF2-40B4-BE49-F238E27FC236}">
                        <a16:creationId xmlns:a16="http://schemas.microsoft.com/office/drawing/2014/main" id="{677ACD53-7B15-4E8F-8C1A-9EC090C5CFC1}"/>
                      </a:ext>
                    </a:extLst>
                  </p:cNvPr>
                  <p:cNvSpPr/>
                  <p:nvPr/>
                </p:nvSpPr>
                <p:spPr>
                  <a:xfrm>
                    <a:off x="5602252" y="3094664"/>
                    <a:ext cx="21059" cy="20643"/>
                  </a:xfrm>
                  <a:custGeom>
                    <a:avLst/>
                    <a:gdLst>
                      <a:gd name="connsiteX0" fmla="*/ 353 w 21059"/>
                      <a:gd name="connsiteY0" fmla="*/ 7532 h 20643"/>
                      <a:gd name="connsiteX1" fmla="*/ 4353 w 21059"/>
                      <a:gd name="connsiteY1" fmla="*/ 18676 h 20643"/>
                      <a:gd name="connsiteX2" fmla="*/ 8258 w 21059"/>
                      <a:gd name="connsiteY2" fmla="*/ 20391 h 20643"/>
                      <a:gd name="connsiteX3" fmla="*/ 19498 w 21059"/>
                      <a:gd name="connsiteY3" fmla="*/ 4293 h 20643"/>
                      <a:gd name="connsiteX4" fmla="*/ 353 w 21059"/>
                      <a:gd name="connsiteY4" fmla="*/ 7532 h 206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59" h="20643">
                        <a:moveTo>
                          <a:pt x="353" y="7532"/>
                        </a:moveTo>
                        <a:cubicBezTo>
                          <a:pt x="-790" y="11628"/>
                          <a:pt x="924" y="16295"/>
                          <a:pt x="4353" y="18676"/>
                        </a:cubicBezTo>
                        <a:cubicBezTo>
                          <a:pt x="5496" y="19533"/>
                          <a:pt x="6830" y="20105"/>
                          <a:pt x="8258" y="20391"/>
                        </a:cubicBezTo>
                        <a:cubicBezTo>
                          <a:pt x="17117" y="22391"/>
                          <a:pt x="24356" y="12104"/>
                          <a:pt x="19498" y="4293"/>
                        </a:cubicBezTo>
                        <a:cubicBezTo>
                          <a:pt x="14926" y="-2946"/>
                          <a:pt x="2543" y="-469"/>
                          <a:pt x="353" y="7532"/>
                        </a:cubicBezTo>
                        <a:close/>
                      </a:path>
                    </a:pathLst>
                  </a:custGeom>
                  <a:solidFill>
                    <a:srgbClr val="4D336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54" name="Freeform: Shape 253">
                    <a:extLst>
                      <a:ext uri="{FF2B5EF4-FFF2-40B4-BE49-F238E27FC236}">
                        <a16:creationId xmlns:a16="http://schemas.microsoft.com/office/drawing/2014/main" id="{396BDFB9-7492-48A8-97B0-5CF507C6F757}"/>
                      </a:ext>
                    </a:extLst>
                  </p:cNvPr>
                  <p:cNvSpPr/>
                  <p:nvPr/>
                </p:nvSpPr>
                <p:spPr>
                  <a:xfrm>
                    <a:off x="5542851" y="3087467"/>
                    <a:ext cx="73036" cy="81702"/>
                  </a:xfrm>
                  <a:custGeom>
                    <a:avLst/>
                    <a:gdLst>
                      <a:gd name="connsiteX0" fmla="*/ 15843 w 73036"/>
                      <a:gd name="connsiteY0" fmla="*/ 8823 h 81702"/>
                      <a:gd name="connsiteX1" fmla="*/ 222 w 73036"/>
                      <a:gd name="connsiteY1" fmla="*/ 37779 h 81702"/>
                      <a:gd name="connsiteX2" fmla="*/ 21939 w 73036"/>
                      <a:gd name="connsiteY2" fmla="*/ 77308 h 81702"/>
                      <a:gd name="connsiteX3" fmla="*/ 43085 w 73036"/>
                      <a:gd name="connsiteY3" fmla="*/ 81690 h 81702"/>
                      <a:gd name="connsiteX4" fmla="*/ 36989 w 73036"/>
                      <a:gd name="connsiteY4" fmla="*/ 66164 h 81702"/>
                      <a:gd name="connsiteX5" fmla="*/ 31369 w 73036"/>
                      <a:gd name="connsiteY5" fmla="*/ 64735 h 81702"/>
                      <a:gd name="connsiteX6" fmla="*/ 16701 w 73036"/>
                      <a:gd name="connsiteY6" fmla="*/ 38446 h 81702"/>
                      <a:gd name="connsiteX7" fmla="*/ 21844 w 73036"/>
                      <a:gd name="connsiteY7" fmla="*/ 25683 h 81702"/>
                      <a:gd name="connsiteX8" fmla="*/ 69374 w 73036"/>
                      <a:gd name="connsiteY8" fmla="*/ 19301 h 81702"/>
                      <a:gd name="connsiteX9" fmla="*/ 72517 w 73036"/>
                      <a:gd name="connsiteY9" fmla="*/ 15300 h 81702"/>
                      <a:gd name="connsiteX10" fmla="*/ 15843 w 73036"/>
                      <a:gd name="connsiteY10" fmla="*/ 8823 h 817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73036" h="81702">
                        <a:moveTo>
                          <a:pt x="15843" y="8823"/>
                        </a:moveTo>
                        <a:cubicBezTo>
                          <a:pt x="7557" y="15396"/>
                          <a:pt x="1461" y="25206"/>
                          <a:pt x="222" y="37779"/>
                        </a:cubicBezTo>
                        <a:cubicBezTo>
                          <a:pt x="-1492" y="54353"/>
                          <a:pt x="6795" y="70164"/>
                          <a:pt x="21939" y="77308"/>
                        </a:cubicBezTo>
                        <a:cubicBezTo>
                          <a:pt x="27369" y="79880"/>
                          <a:pt x="35846" y="81880"/>
                          <a:pt x="43085" y="81690"/>
                        </a:cubicBezTo>
                        <a:cubicBezTo>
                          <a:pt x="41085" y="76356"/>
                          <a:pt x="38894" y="71212"/>
                          <a:pt x="36989" y="66164"/>
                        </a:cubicBezTo>
                        <a:cubicBezTo>
                          <a:pt x="35274" y="65973"/>
                          <a:pt x="33274" y="65497"/>
                          <a:pt x="31369" y="64735"/>
                        </a:cubicBezTo>
                        <a:cubicBezTo>
                          <a:pt x="20987" y="60163"/>
                          <a:pt x="15081" y="49686"/>
                          <a:pt x="16701" y="38446"/>
                        </a:cubicBezTo>
                        <a:cubicBezTo>
                          <a:pt x="17463" y="33398"/>
                          <a:pt x="19272" y="29112"/>
                          <a:pt x="21844" y="25683"/>
                        </a:cubicBezTo>
                        <a:cubicBezTo>
                          <a:pt x="32036" y="12157"/>
                          <a:pt x="54134" y="10824"/>
                          <a:pt x="69374" y="19301"/>
                        </a:cubicBezTo>
                        <a:cubicBezTo>
                          <a:pt x="71660" y="20634"/>
                          <a:pt x="74136" y="17301"/>
                          <a:pt x="72517" y="15300"/>
                        </a:cubicBezTo>
                        <a:cubicBezTo>
                          <a:pt x="57087" y="-3750"/>
                          <a:pt x="32131" y="-3940"/>
                          <a:pt x="15843" y="8823"/>
                        </a:cubicBezTo>
                        <a:close/>
                      </a:path>
                    </a:pathLst>
                  </a:custGeom>
                  <a:solidFill>
                    <a:srgbClr val="56707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grpSp>
              <p:nvGrpSpPr>
                <p:cNvPr id="255" name="Graphic 90">
                  <a:extLst>
                    <a:ext uri="{FF2B5EF4-FFF2-40B4-BE49-F238E27FC236}">
                      <a16:creationId xmlns:a16="http://schemas.microsoft.com/office/drawing/2014/main" id="{34A25877-0D86-4D8D-A243-85A814F10295}"/>
                    </a:ext>
                  </a:extLst>
                </p:cNvPr>
                <p:cNvGrpSpPr/>
                <p:nvPr/>
              </p:nvGrpSpPr>
              <p:grpSpPr>
                <a:xfrm>
                  <a:off x="5566568" y="3150103"/>
                  <a:ext cx="80460" cy="81836"/>
                  <a:chOff x="5566568" y="3150103"/>
                  <a:chExt cx="80460" cy="81836"/>
                </a:xfrm>
              </p:grpSpPr>
              <p:sp>
                <p:nvSpPr>
                  <p:cNvPr id="256" name="Freeform: Shape 255">
                    <a:extLst>
                      <a:ext uri="{FF2B5EF4-FFF2-40B4-BE49-F238E27FC236}">
                        <a16:creationId xmlns:a16="http://schemas.microsoft.com/office/drawing/2014/main" id="{21B39339-A1A0-46C3-805F-FCA3F965EFA3}"/>
                      </a:ext>
                    </a:extLst>
                  </p:cNvPr>
                  <p:cNvSpPr/>
                  <p:nvPr/>
                </p:nvSpPr>
                <p:spPr>
                  <a:xfrm>
                    <a:off x="5625969" y="3157298"/>
                    <a:ext cx="21059" cy="20684"/>
                  </a:xfrm>
                  <a:custGeom>
                    <a:avLst/>
                    <a:gdLst>
                      <a:gd name="connsiteX0" fmla="*/ 353 w 21059"/>
                      <a:gd name="connsiteY0" fmla="*/ 7573 h 20684"/>
                      <a:gd name="connsiteX1" fmla="*/ 4353 w 21059"/>
                      <a:gd name="connsiteY1" fmla="*/ 18717 h 20684"/>
                      <a:gd name="connsiteX2" fmla="*/ 8258 w 21059"/>
                      <a:gd name="connsiteY2" fmla="*/ 20431 h 20684"/>
                      <a:gd name="connsiteX3" fmla="*/ 19498 w 21059"/>
                      <a:gd name="connsiteY3" fmla="*/ 4334 h 20684"/>
                      <a:gd name="connsiteX4" fmla="*/ 353 w 21059"/>
                      <a:gd name="connsiteY4" fmla="*/ 7573 h 206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59" h="20684">
                        <a:moveTo>
                          <a:pt x="353" y="7573"/>
                        </a:moveTo>
                        <a:cubicBezTo>
                          <a:pt x="-790" y="11668"/>
                          <a:pt x="924" y="16336"/>
                          <a:pt x="4353" y="18717"/>
                        </a:cubicBezTo>
                        <a:cubicBezTo>
                          <a:pt x="5496" y="19574"/>
                          <a:pt x="6830" y="20146"/>
                          <a:pt x="8258" y="20431"/>
                        </a:cubicBezTo>
                        <a:cubicBezTo>
                          <a:pt x="17117" y="22432"/>
                          <a:pt x="24356" y="12145"/>
                          <a:pt x="19498" y="4334"/>
                        </a:cubicBezTo>
                        <a:cubicBezTo>
                          <a:pt x="15021" y="-3000"/>
                          <a:pt x="2543" y="-428"/>
                          <a:pt x="353" y="7573"/>
                        </a:cubicBezTo>
                        <a:close/>
                      </a:path>
                    </a:pathLst>
                  </a:custGeom>
                  <a:solidFill>
                    <a:srgbClr val="4D336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57" name="Freeform: Shape 256">
                    <a:extLst>
                      <a:ext uri="{FF2B5EF4-FFF2-40B4-BE49-F238E27FC236}">
                        <a16:creationId xmlns:a16="http://schemas.microsoft.com/office/drawing/2014/main" id="{CAD5A18B-487B-4427-8E28-3D1027B8FDCB}"/>
                      </a:ext>
                    </a:extLst>
                  </p:cNvPr>
                  <p:cNvSpPr/>
                  <p:nvPr/>
                </p:nvSpPr>
                <p:spPr>
                  <a:xfrm>
                    <a:off x="5566568" y="3150103"/>
                    <a:ext cx="73037" cy="81836"/>
                  </a:xfrm>
                  <a:custGeom>
                    <a:avLst/>
                    <a:gdLst>
                      <a:gd name="connsiteX0" fmla="*/ 15843 w 73037"/>
                      <a:gd name="connsiteY0" fmla="*/ 8862 h 81836"/>
                      <a:gd name="connsiteX1" fmla="*/ 222 w 73037"/>
                      <a:gd name="connsiteY1" fmla="*/ 37819 h 81836"/>
                      <a:gd name="connsiteX2" fmla="*/ 21939 w 73037"/>
                      <a:gd name="connsiteY2" fmla="*/ 77347 h 81836"/>
                      <a:gd name="connsiteX3" fmla="*/ 42799 w 73037"/>
                      <a:gd name="connsiteY3" fmla="*/ 81824 h 81836"/>
                      <a:gd name="connsiteX4" fmla="*/ 36989 w 73037"/>
                      <a:gd name="connsiteY4" fmla="*/ 66203 h 81836"/>
                      <a:gd name="connsiteX5" fmla="*/ 31369 w 73037"/>
                      <a:gd name="connsiteY5" fmla="*/ 64774 h 81836"/>
                      <a:gd name="connsiteX6" fmla="*/ 16701 w 73037"/>
                      <a:gd name="connsiteY6" fmla="*/ 38485 h 81836"/>
                      <a:gd name="connsiteX7" fmla="*/ 21844 w 73037"/>
                      <a:gd name="connsiteY7" fmla="*/ 25722 h 81836"/>
                      <a:gd name="connsiteX8" fmla="*/ 69374 w 73037"/>
                      <a:gd name="connsiteY8" fmla="*/ 19340 h 81836"/>
                      <a:gd name="connsiteX9" fmla="*/ 72517 w 73037"/>
                      <a:gd name="connsiteY9" fmla="*/ 15339 h 81836"/>
                      <a:gd name="connsiteX10" fmla="*/ 15843 w 73037"/>
                      <a:gd name="connsiteY10" fmla="*/ 8862 h 818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73037" h="81836">
                        <a:moveTo>
                          <a:pt x="15843" y="8862"/>
                        </a:moveTo>
                        <a:cubicBezTo>
                          <a:pt x="7557" y="15435"/>
                          <a:pt x="1461" y="25246"/>
                          <a:pt x="222" y="37819"/>
                        </a:cubicBezTo>
                        <a:cubicBezTo>
                          <a:pt x="-1492" y="54392"/>
                          <a:pt x="6795" y="70203"/>
                          <a:pt x="21939" y="77347"/>
                        </a:cubicBezTo>
                        <a:cubicBezTo>
                          <a:pt x="27369" y="79919"/>
                          <a:pt x="35465" y="82015"/>
                          <a:pt x="42799" y="81824"/>
                        </a:cubicBezTo>
                        <a:cubicBezTo>
                          <a:pt x="40799" y="76490"/>
                          <a:pt x="38894" y="71346"/>
                          <a:pt x="36989" y="66203"/>
                        </a:cubicBezTo>
                        <a:cubicBezTo>
                          <a:pt x="35274" y="66012"/>
                          <a:pt x="33274" y="65536"/>
                          <a:pt x="31369" y="64774"/>
                        </a:cubicBezTo>
                        <a:cubicBezTo>
                          <a:pt x="20987" y="60202"/>
                          <a:pt x="15081" y="49725"/>
                          <a:pt x="16701" y="38485"/>
                        </a:cubicBezTo>
                        <a:cubicBezTo>
                          <a:pt x="17463" y="33437"/>
                          <a:pt x="19272" y="29151"/>
                          <a:pt x="21844" y="25722"/>
                        </a:cubicBezTo>
                        <a:cubicBezTo>
                          <a:pt x="32036" y="12196"/>
                          <a:pt x="54134" y="10863"/>
                          <a:pt x="69374" y="19340"/>
                        </a:cubicBezTo>
                        <a:cubicBezTo>
                          <a:pt x="71660" y="20673"/>
                          <a:pt x="74136" y="17340"/>
                          <a:pt x="72517" y="15339"/>
                        </a:cubicBezTo>
                        <a:cubicBezTo>
                          <a:pt x="57087" y="-3711"/>
                          <a:pt x="32131" y="-3996"/>
                          <a:pt x="15843" y="8862"/>
                        </a:cubicBezTo>
                        <a:close/>
                      </a:path>
                    </a:pathLst>
                  </a:custGeom>
                  <a:solidFill>
                    <a:srgbClr val="56707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grpSp>
              <p:nvGrpSpPr>
                <p:cNvPr id="258" name="Graphic 90">
                  <a:extLst>
                    <a:ext uri="{FF2B5EF4-FFF2-40B4-BE49-F238E27FC236}">
                      <a16:creationId xmlns:a16="http://schemas.microsoft.com/office/drawing/2014/main" id="{34A25877-0D86-4D8D-A243-85A814F10295}"/>
                    </a:ext>
                  </a:extLst>
                </p:cNvPr>
                <p:cNvGrpSpPr/>
                <p:nvPr/>
              </p:nvGrpSpPr>
              <p:grpSpPr>
                <a:xfrm>
                  <a:off x="5591714" y="3212150"/>
                  <a:ext cx="80365" cy="81797"/>
                  <a:chOff x="5591714" y="3212150"/>
                  <a:chExt cx="80365" cy="81797"/>
                </a:xfrm>
              </p:grpSpPr>
              <p:sp>
                <p:nvSpPr>
                  <p:cNvPr id="259" name="Freeform: Shape 258">
                    <a:extLst>
                      <a:ext uri="{FF2B5EF4-FFF2-40B4-BE49-F238E27FC236}">
                        <a16:creationId xmlns:a16="http://schemas.microsoft.com/office/drawing/2014/main" id="{5C6AB534-0DC9-4FFF-A5A9-4559580F7311}"/>
                      </a:ext>
                    </a:extLst>
                  </p:cNvPr>
                  <p:cNvSpPr/>
                  <p:nvPr/>
                </p:nvSpPr>
                <p:spPr>
                  <a:xfrm>
                    <a:off x="5651020" y="3219375"/>
                    <a:ext cx="21059" cy="20615"/>
                  </a:xfrm>
                  <a:custGeom>
                    <a:avLst/>
                    <a:gdLst>
                      <a:gd name="connsiteX0" fmla="*/ 353 w 21059"/>
                      <a:gd name="connsiteY0" fmla="*/ 7504 h 20615"/>
                      <a:gd name="connsiteX1" fmla="*/ 4353 w 21059"/>
                      <a:gd name="connsiteY1" fmla="*/ 18648 h 20615"/>
                      <a:gd name="connsiteX2" fmla="*/ 8258 w 21059"/>
                      <a:gd name="connsiteY2" fmla="*/ 20362 h 20615"/>
                      <a:gd name="connsiteX3" fmla="*/ 19498 w 21059"/>
                      <a:gd name="connsiteY3" fmla="*/ 4265 h 20615"/>
                      <a:gd name="connsiteX4" fmla="*/ 353 w 21059"/>
                      <a:gd name="connsiteY4" fmla="*/ 7504 h 206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59" h="20615">
                        <a:moveTo>
                          <a:pt x="353" y="7504"/>
                        </a:moveTo>
                        <a:cubicBezTo>
                          <a:pt x="-790" y="11599"/>
                          <a:pt x="924" y="16267"/>
                          <a:pt x="4353" y="18648"/>
                        </a:cubicBezTo>
                        <a:cubicBezTo>
                          <a:pt x="5496" y="19505"/>
                          <a:pt x="6830" y="20077"/>
                          <a:pt x="8258" y="20362"/>
                        </a:cubicBezTo>
                        <a:cubicBezTo>
                          <a:pt x="17117" y="22363"/>
                          <a:pt x="24356" y="12076"/>
                          <a:pt x="19498" y="4265"/>
                        </a:cubicBezTo>
                        <a:cubicBezTo>
                          <a:pt x="15021" y="-2974"/>
                          <a:pt x="2639" y="-402"/>
                          <a:pt x="353" y="7504"/>
                        </a:cubicBezTo>
                        <a:close/>
                      </a:path>
                    </a:pathLst>
                  </a:custGeom>
                  <a:solidFill>
                    <a:srgbClr val="4D336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60" name="Freeform: Shape 259">
                    <a:extLst>
                      <a:ext uri="{FF2B5EF4-FFF2-40B4-BE49-F238E27FC236}">
                        <a16:creationId xmlns:a16="http://schemas.microsoft.com/office/drawing/2014/main" id="{A755F394-747F-4BCB-9A3A-DB58A00F5156}"/>
                      </a:ext>
                    </a:extLst>
                  </p:cNvPr>
                  <p:cNvSpPr/>
                  <p:nvPr/>
                </p:nvSpPr>
                <p:spPr>
                  <a:xfrm>
                    <a:off x="5591714" y="3212150"/>
                    <a:ext cx="73036" cy="81797"/>
                  </a:xfrm>
                  <a:custGeom>
                    <a:avLst/>
                    <a:gdLst>
                      <a:gd name="connsiteX0" fmla="*/ 15843 w 73036"/>
                      <a:gd name="connsiteY0" fmla="*/ 8823 h 81797"/>
                      <a:gd name="connsiteX1" fmla="*/ 222 w 73036"/>
                      <a:gd name="connsiteY1" fmla="*/ 37779 h 81797"/>
                      <a:gd name="connsiteX2" fmla="*/ 21939 w 73036"/>
                      <a:gd name="connsiteY2" fmla="*/ 77308 h 81797"/>
                      <a:gd name="connsiteX3" fmla="*/ 42799 w 73036"/>
                      <a:gd name="connsiteY3" fmla="*/ 81785 h 81797"/>
                      <a:gd name="connsiteX4" fmla="*/ 36989 w 73036"/>
                      <a:gd name="connsiteY4" fmla="*/ 66164 h 81797"/>
                      <a:gd name="connsiteX5" fmla="*/ 31369 w 73036"/>
                      <a:gd name="connsiteY5" fmla="*/ 64735 h 81797"/>
                      <a:gd name="connsiteX6" fmla="*/ 16701 w 73036"/>
                      <a:gd name="connsiteY6" fmla="*/ 38446 h 81797"/>
                      <a:gd name="connsiteX7" fmla="*/ 21844 w 73036"/>
                      <a:gd name="connsiteY7" fmla="*/ 25683 h 81797"/>
                      <a:gd name="connsiteX8" fmla="*/ 69374 w 73036"/>
                      <a:gd name="connsiteY8" fmla="*/ 19301 h 81797"/>
                      <a:gd name="connsiteX9" fmla="*/ 72517 w 73036"/>
                      <a:gd name="connsiteY9" fmla="*/ 15300 h 81797"/>
                      <a:gd name="connsiteX10" fmla="*/ 15843 w 73036"/>
                      <a:gd name="connsiteY10" fmla="*/ 8823 h 817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73036" h="81797">
                        <a:moveTo>
                          <a:pt x="15843" y="8823"/>
                        </a:moveTo>
                        <a:cubicBezTo>
                          <a:pt x="7557" y="15396"/>
                          <a:pt x="1461" y="25206"/>
                          <a:pt x="222" y="37779"/>
                        </a:cubicBezTo>
                        <a:cubicBezTo>
                          <a:pt x="-1492" y="54353"/>
                          <a:pt x="6795" y="70164"/>
                          <a:pt x="21939" y="77308"/>
                        </a:cubicBezTo>
                        <a:cubicBezTo>
                          <a:pt x="27369" y="79880"/>
                          <a:pt x="35465" y="81975"/>
                          <a:pt x="42799" y="81785"/>
                        </a:cubicBezTo>
                        <a:cubicBezTo>
                          <a:pt x="40799" y="76451"/>
                          <a:pt x="38894" y="71307"/>
                          <a:pt x="36989" y="66164"/>
                        </a:cubicBezTo>
                        <a:cubicBezTo>
                          <a:pt x="35274" y="65973"/>
                          <a:pt x="33274" y="65497"/>
                          <a:pt x="31369" y="64735"/>
                        </a:cubicBezTo>
                        <a:cubicBezTo>
                          <a:pt x="20987" y="60163"/>
                          <a:pt x="15081" y="49686"/>
                          <a:pt x="16701" y="38446"/>
                        </a:cubicBezTo>
                        <a:cubicBezTo>
                          <a:pt x="17463" y="33398"/>
                          <a:pt x="19272" y="29112"/>
                          <a:pt x="21844" y="25683"/>
                        </a:cubicBezTo>
                        <a:cubicBezTo>
                          <a:pt x="32036" y="12157"/>
                          <a:pt x="54134" y="10824"/>
                          <a:pt x="69374" y="19301"/>
                        </a:cubicBezTo>
                        <a:cubicBezTo>
                          <a:pt x="71660" y="20634"/>
                          <a:pt x="74136" y="17301"/>
                          <a:pt x="72517" y="15300"/>
                        </a:cubicBezTo>
                        <a:cubicBezTo>
                          <a:pt x="56991" y="-3750"/>
                          <a:pt x="32036" y="-3940"/>
                          <a:pt x="15843" y="8823"/>
                        </a:cubicBezTo>
                        <a:close/>
                      </a:path>
                    </a:pathLst>
                  </a:custGeom>
                  <a:solidFill>
                    <a:srgbClr val="56707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grpSp>
              <p:nvGrpSpPr>
                <p:cNvPr id="261" name="Graphic 90">
                  <a:extLst>
                    <a:ext uri="{FF2B5EF4-FFF2-40B4-BE49-F238E27FC236}">
                      <a16:creationId xmlns:a16="http://schemas.microsoft.com/office/drawing/2014/main" id="{34A25877-0D86-4D8D-A243-85A814F10295}"/>
                    </a:ext>
                  </a:extLst>
                </p:cNvPr>
                <p:cNvGrpSpPr/>
                <p:nvPr/>
              </p:nvGrpSpPr>
              <p:grpSpPr>
                <a:xfrm>
                  <a:off x="5615717" y="3274570"/>
                  <a:ext cx="80460" cy="81481"/>
                  <a:chOff x="5615717" y="3274570"/>
                  <a:chExt cx="80460" cy="81481"/>
                </a:xfrm>
              </p:grpSpPr>
              <p:sp>
                <p:nvSpPr>
                  <p:cNvPr id="262" name="Freeform: Shape 261">
                    <a:extLst>
                      <a:ext uri="{FF2B5EF4-FFF2-40B4-BE49-F238E27FC236}">
                        <a16:creationId xmlns:a16="http://schemas.microsoft.com/office/drawing/2014/main" id="{1202666F-83D2-4590-90A4-0E6D37F5B592}"/>
                      </a:ext>
                    </a:extLst>
                  </p:cNvPr>
                  <p:cNvSpPr/>
                  <p:nvPr/>
                </p:nvSpPr>
                <p:spPr>
                  <a:xfrm>
                    <a:off x="5675118" y="3281790"/>
                    <a:ext cx="21059" cy="20684"/>
                  </a:xfrm>
                  <a:custGeom>
                    <a:avLst/>
                    <a:gdLst>
                      <a:gd name="connsiteX0" fmla="*/ 353 w 21059"/>
                      <a:gd name="connsiteY0" fmla="*/ 7573 h 20684"/>
                      <a:gd name="connsiteX1" fmla="*/ 4353 w 21059"/>
                      <a:gd name="connsiteY1" fmla="*/ 18717 h 20684"/>
                      <a:gd name="connsiteX2" fmla="*/ 8258 w 21059"/>
                      <a:gd name="connsiteY2" fmla="*/ 20431 h 20684"/>
                      <a:gd name="connsiteX3" fmla="*/ 19498 w 21059"/>
                      <a:gd name="connsiteY3" fmla="*/ 4334 h 20684"/>
                      <a:gd name="connsiteX4" fmla="*/ 353 w 21059"/>
                      <a:gd name="connsiteY4" fmla="*/ 7573 h 206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59" h="20684">
                        <a:moveTo>
                          <a:pt x="353" y="7573"/>
                        </a:moveTo>
                        <a:cubicBezTo>
                          <a:pt x="-790" y="11668"/>
                          <a:pt x="924" y="16336"/>
                          <a:pt x="4353" y="18717"/>
                        </a:cubicBezTo>
                        <a:cubicBezTo>
                          <a:pt x="5496" y="19574"/>
                          <a:pt x="6830" y="20146"/>
                          <a:pt x="8258" y="20431"/>
                        </a:cubicBezTo>
                        <a:cubicBezTo>
                          <a:pt x="17117" y="22432"/>
                          <a:pt x="24356" y="12145"/>
                          <a:pt x="19498" y="4334"/>
                        </a:cubicBezTo>
                        <a:cubicBezTo>
                          <a:pt x="14926" y="-3000"/>
                          <a:pt x="2543" y="-428"/>
                          <a:pt x="353" y="7573"/>
                        </a:cubicBezTo>
                        <a:close/>
                      </a:path>
                    </a:pathLst>
                  </a:custGeom>
                  <a:solidFill>
                    <a:srgbClr val="4D336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63" name="Freeform: Shape 262">
                    <a:extLst>
                      <a:ext uri="{FF2B5EF4-FFF2-40B4-BE49-F238E27FC236}">
                        <a16:creationId xmlns:a16="http://schemas.microsoft.com/office/drawing/2014/main" id="{46A078E9-AD22-4579-9CA4-BB4F399C6236}"/>
                      </a:ext>
                    </a:extLst>
                  </p:cNvPr>
                  <p:cNvSpPr/>
                  <p:nvPr/>
                </p:nvSpPr>
                <p:spPr>
                  <a:xfrm>
                    <a:off x="5615717" y="3274570"/>
                    <a:ext cx="73037" cy="81481"/>
                  </a:xfrm>
                  <a:custGeom>
                    <a:avLst/>
                    <a:gdLst>
                      <a:gd name="connsiteX0" fmla="*/ 15843 w 73037"/>
                      <a:gd name="connsiteY0" fmla="*/ 8792 h 81481"/>
                      <a:gd name="connsiteX1" fmla="*/ 222 w 73037"/>
                      <a:gd name="connsiteY1" fmla="*/ 37748 h 81481"/>
                      <a:gd name="connsiteX2" fmla="*/ 21939 w 73037"/>
                      <a:gd name="connsiteY2" fmla="*/ 77277 h 81481"/>
                      <a:gd name="connsiteX3" fmla="*/ 43752 w 73037"/>
                      <a:gd name="connsiteY3" fmla="*/ 81468 h 81481"/>
                      <a:gd name="connsiteX4" fmla="*/ 37751 w 73037"/>
                      <a:gd name="connsiteY4" fmla="*/ 65847 h 81481"/>
                      <a:gd name="connsiteX5" fmla="*/ 31369 w 73037"/>
                      <a:gd name="connsiteY5" fmla="*/ 64704 h 81481"/>
                      <a:gd name="connsiteX6" fmla="*/ 16701 w 73037"/>
                      <a:gd name="connsiteY6" fmla="*/ 38415 h 81481"/>
                      <a:gd name="connsiteX7" fmla="*/ 21844 w 73037"/>
                      <a:gd name="connsiteY7" fmla="*/ 25651 h 81481"/>
                      <a:gd name="connsiteX8" fmla="*/ 69374 w 73037"/>
                      <a:gd name="connsiteY8" fmla="*/ 19269 h 81481"/>
                      <a:gd name="connsiteX9" fmla="*/ 72517 w 73037"/>
                      <a:gd name="connsiteY9" fmla="*/ 15269 h 81481"/>
                      <a:gd name="connsiteX10" fmla="*/ 15843 w 73037"/>
                      <a:gd name="connsiteY10" fmla="*/ 8792 h 81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73037" h="81481">
                        <a:moveTo>
                          <a:pt x="15843" y="8792"/>
                        </a:moveTo>
                        <a:cubicBezTo>
                          <a:pt x="7557" y="15364"/>
                          <a:pt x="1461" y="25175"/>
                          <a:pt x="222" y="37748"/>
                        </a:cubicBezTo>
                        <a:cubicBezTo>
                          <a:pt x="-1492" y="54321"/>
                          <a:pt x="6795" y="70133"/>
                          <a:pt x="21939" y="77277"/>
                        </a:cubicBezTo>
                        <a:cubicBezTo>
                          <a:pt x="27369" y="79848"/>
                          <a:pt x="36417" y="81658"/>
                          <a:pt x="43752" y="81468"/>
                        </a:cubicBezTo>
                        <a:cubicBezTo>
                          <a:pt x="41751" y="76134"/>
                          <a:pt x="39656" y="70990"/>
                          <a:pt x="37751" y="65847"/>
                        </a:cubicBezTo>
                        <a:cubicBezTo>
                          <a:pt x="36227" y="65942"/>
                          <a:pt x="34703" y="65942"/>
                          <a:pt x="31369" y="64704"/>
                        </a:cubicBezTo>
                        <a:cubicBezTo>
                          <a:pt x="20701" y="60703"/>
                          <a:pt x="15081" y="49654"/>
                          <a:pt x="16701" y="38415"/>
                        </a:cubicBezTo>
                        <a:cubicBezTo>
                          <a:pt x="17463" y="33366"/>
                          <a:pt x="19272" y="29080"/>
                          <a:pt x="21844" y="25651"/>
                        </a:cubicBezTo>
                        <a:cubicBezTo>
                          <a:pt x="32036" y="12126"/>
                          <a:pt x="54134" y="10792"/>
                          <a:pt x="69374" y="19269"/>
                        </a:cubicBezTo>
                        <a:cubicBezTo>
                          <a:pt x="71660" y="20603"/>
                          <a:pt x="74136" y="17269"/>
                          <a:pt x="72517" y="15269"/>
                        </a:cubicBezTo>
                        <a:cubicBezTo>
                          <a:pt x="56991" y="-3686"/>
                          <a:pt x="32036" y="-3972"/>
                          <a:pt x="15843" y="8792"/>
                        </a:cubicBezTo>
                        <a:close/>
                      </a:path>
                    </a:pathLst>
                  </a:custGeom>
                  <a:solidFill>
                    <a:srgbClr val="56707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grpSp>
              <p:nvGrpSpPr>
                <p:cNvPr id="264" name="Graphic 90">
                  <a:extLst>
                    <a:ext uri="{FF2B5EF4-FFF2-40B4-BE49-F238E27FC236}">
                      <a16:creationId xmlns:a16="http://schemas.microsoft.com/office/drawing/2014/main" id="{34A25877-0D86-4D8D-A243-85A814F10295}"/>
                    </a:ext>
                  </a:extLst>
                </p:cNvPr>
                <p:cNvGrpSpPr/>
                <p:nvPr/>
              </p:nvGrpSpPr>
              <p:grpSpPr>
                <a:xfrm>
                  <a:off x="5642101" y="3336070"/>
                  <a:ext cx="80460" cy="81986"/>
                  <a:chOff x="5642101" y="3336070"/>
                  <a:chExt cx="80460" cy="81986"/>
                </a:xfrm>
              </p:grpSpPr>
              <p:sp>
                <p:nvSpPr>
                  <p:cNvPr id="265" name="Freeform: Shape 264">
                    <a:extLst>
                      <a:ext uri="{FF2B5EF4-FFF2-40B4-BE49-F238E27FC236}">
                        <a16:creationId xmlns:a16="http://schemas.microsoft.com/office/drawing/2014/main" id="{87DA9430-91E0-4D3A-9243-1508505697F7}"/>
                      </a:ext>
                    </a:extLst>
                  </p:cNvPr>
                  <p:cNvSpPr/>
                  <p:nvPr/>
                </p:nvSpPr>
                <p:spPr>
                  <a:xfrm>
                    <a:off x="5701502" y="3343321"/>
                    <a:ext cx="21059" cy="20684"/>
                  </a:xfrm>
                  <a:custGeom>
                    <a:avLst/>
                    <a:gdLst>
                      <a:gd name="connsiteX0" fmla="*/ 353 w 21059"/>
                      <a:gd name="connsiteY0" fmla="*/ 7573 h 20684"/>
                      <a:gd name="connsiteX1" fmla="*/ 4353 w 21059"/>
                      <a:gd name="connsiteY1" fmla="*/ 18717 h 20684"/>
                      <a:gd name="connsiteX2" fmla="*/ 8258 w 21059"/>
                      <a:gd name="connsiteY2" fmla="*/ 20431 h 20684"/>
                      <a:gd name="connsiteX3" fmla="*/ 19498 w 21059"/>
                      <a:gd name="connsiteY3" fmla="*/ 4334 h 20684"/>
                      <a:gd name="connsiteX4" fmla="*/ 353 w 21059"/>
                      <a:gd name="connsiteY4" fmla="*/ 7573 h 206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59" h="20684">
                        <a:moveTo>
                          <a:pt x="353" y="7573"/>
                        </a:moveTo>
                        <a:cubicBezTo>
                          <a:pt x="-790" y="11668"/>
                          <a:pt x="924" y="16336"/>
                          <a:pt x="4353" y="18717"/>
                        </a:cubicBezTo>
                        <a:cubicBezTo>
                          <a:pt x="5496" y="19574"/>
                          <a:pt x="6830" y="20146"/>
                          <a:pt x="8258" y="20431"/>
                        </a:cubicBezTo>
                        <a:cubicBezTo>
                          <a:pt x="17117" y="22432"/>
                          <a:pt x="24356" y="12145"/>
                          <a:pt x="19498" y="4334"/>
                        </a:cubicBezTo>
                        <a:cubicBezTo>
                          <a:pt x="14926" y="-3000"/>
                          <a:pt x="2543" y="-428"/>
                          <a:pt x="353" y="7573"/>
                        </a:cubicBezTo>
                        <a:close/>
                      </a:path>
                    </a:pathLst>
                  </a:custGeom>
                  <a:solidFill>
                    <a:srgbClr val="4D336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66" name="Freeform: Shape 265">
                    <a:extLst>
                      <a:ext uri="{FF2B5EF4-FFF2-40B4-BE49-F238E27FC236}">
                        <a16:creationId xmlns:a16="http://schemas.microsoft.com/office/drawing/2014/main" id="{047F42E8-E967-4836-AAA9-3A61FD60D3A0}"/>
                      </a:ext>
                    </a:extLst>
                  </p:cNvPr>
                  <p:cNvSpPr/>
                  <p:nvPr/>
                </p:nvSpPr>
                <p:spPr>
                  <a:xfrm>
                    <a:off x="5642101" y="3336070"/>
                    <a:ext cx="73132" cy="81986"/>
                  </a:xfrm>
                  <a:custGeom>
                    <a:avLst/>
                    <a:gdLst>
                      <a:gd name="connsiteX0" fmla="*/ 15843 w 73132"/>
                      <a:gd name="connsiteY0" fmla="*/ 8823 h 81986"/>
                      <a:gd name="connsiteX1" fmla="*/ 222 w 73132"/>
                      <a:gd name="connsiteY1" fmla="*/ 37779 h 81986"/>
                      <a:gd name="connsiteX2" fmla="*/ 21939 w 73132"/>
                      <a:gd name="connsiteY2" fmla="*/ 77308 h 81986"/>
                      <a:gd name="connsiteX3" fmla="*/ 42704 w 73132"/>
                      <a:gd name="connsiteY3" fmla="*/ 81975 h 81986"/>
                      <a:gd name="connsiteX4" fmla="*/ 35941 w 73132"/>
                      <a:gd name="connsiteY4" fmla="*/ 65973 h 81986"/>
                      <a:gd name="connsiteX5" fmla="*/ 31464 w 73132"/>
                      <a:gd name="connsiteY5" fmla="*/ 64735 h 81986"/>
                      <a:gd name="connsiteX6" fmla="*/ 16796 w 73132"/>
                      <a:gd name="connsiteY6" fmla="*/ 38446 h 81986"/>
                      <a:gd name="connsiteX7" fmla="*/ 21939 w 73132"/>
                      <a:gd name="connsiteY7" fmla="*/ 25683 h 81986"/>
                      <a:gd name="connsiteX8" fmla="*/ 69469 w 73132"/>
                      <a:gd name="connsiteY8" fmla="*/ 19301 h 81986"/>
                      <a:gd name="connsiteX9" fmla="*/ 72612 w 73132"/>
                      <a:gd name="connsiteY9" fmla="*/ 15300 h 81986"/>
                      <a:gd name="connsiteX10" fmla="*/ 15843 w 73132"/>
                      <a:gd name="connsiteY10" fmla="*/ 8823 h 819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73132" h="81986">
                        <a:moveTo>
                          <a:pt x="15843" y="8823"/>
                        </a:moveTo>
                        <a:cubicBezTo>
                          <a:pt x="7557" y="15396"/>
                          <a:pt x="1461" y="25206"/>
                          <a:pt x="222" y="37779"/>
                        </a:cubicBezTo>
                        <a:cubicBezTo>
                          <a:pt x="-1492" y="54353"/>
                          <a:pt x="6795" y="70164"/>
                          <a:pt x="21939" y="77308"/>
                        </a:cubicBezTo>
                        <a:cubicBezTo>
                          <a:pt x="27369" y="79880"/>
                          <a:pt x="35370" y="82166"/>
                          <a:pt x="42704" y="81975"/>
                        </a:cubicBezTo>
                        <a:cubicBezTo>
                          <a:pt x="40608" y="77118"/>
                          <a:pt x="37941" y="71022"/>
                          <a:pt x="35941" y="65973"/>
                        </a:cubicBezTo>
                        <a:cubicBezTo>
                          <a:pt x="34227" y="65688"/>
                          <a:pt x="33274" y="65497"/>
                          <a:pt x="31464" y="64735"/>
                        </a:cubicBezTo>
                        <a:cubicBezTo>
                          <a:pt x="21082" y="60163"/>
                          <a:pt x="15177" y="49686"/>
                          <a:pt x="16796" y="38446"/>
                        </a:cubicBezTo>
                        <a:cubicBezTo>
                          <a:pt x="17558" y="33398"/>
                          <a:pt x="19368" y="29112"/>
                          <a:pt x="21939" y="25683"/>
                        </a:cubicBezTo>
                        <a:cubicBezTo>
                          <a:pt x="32131" y="12157"/>
                          <a:pt x="54229" y="10824"/>
                          <a:pt x="69469" y="19301"/>
                        </a:cubicBezTo>
                        <a:cubicBezTo>
                          <a:pt x="71755" y="20634"/>
                          <a:pt x="74232" y="17301"/>
                          <a:pt x="72612" y="15300"/>
                        </a:cubicBezTo>
                        <a:cubicBezTo>
                          <a:pt x="57087" y="-3750"/>
                          <a:pt x="32131" y="-3940"/>
                          <a:pt x="15843" y="8823"/>
                        </a:cubicBezTo>
                        <a:close/>
                      </a:path>
                    </a:pathLst>
                  </a:custGeom>
                  <a:solidFill>
                    <a:srgbClr val="56707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grpSp>
              <p:nvGrpSpPr>
                <p:cNvPr id="267" name="Graphic 90">
                  <a:extLst>
                    <a:ext uri="{FF2B5EF4-FFF2-40B4-BE49-F238E27FC236}">
                      <a16:creationId xmlns:a16="http://schemas.microsoft.com/office/drawing/2014/main" id="{34A25877-0D86-4D8D-A243-85A814F10295}"/>
                    </a:ext>
                  </a:extLst>
                </p:cNvPr>
                <p:cNvGrpSpPr/>
                <p:nvPr/>
              </p:nvGrpSpPr>
              <p:grpSpPr>
                <a:xfrm>
                  <a:off x="5667152" y="3398142"/>
                  <a:ext cx="80460" cy="81827"/>
                  <a:chOff x="5667152" y="3398142"/>
                  <a:chExt cx="80460" cy="81827"/>
                </a:xfrm>
              </p:grpSpPr>
              <p:sp>
                <p:nvSpPr>
                  <p:cNvPr id="268" name="Freeform: Shape 267">
                    <a:extLst>
                      <a:ext uri="{FF2B5EF4-FFF2-40B4-BE49-F238E27FC236}">
                        <a16:creationId xmlns:a16="http://schemas.microsoft.com/office/drawing/2014/main" id="{11010D46-8EF1-4B1D-9423-880264E6A17E}"/>
                      </a:ext>
                    </a:extLst>
                  </p:cNvPr>
                  <p:cNvSpPr/>
                  <p:nvPr/>
                </p:nvSpPr>
                <p:spPr>
                  <a:xfrm>
                    <a:off x="5726553" y="3405329"/>
                    <a:ext cx="21059" cy="20684"/>
                  </a:xfrm>
                  <a:custGeom>
                    <a:avLst/>
                    <a:gdLst>
                      <a:gd name="connsiteX0" fmla="*/ 353 w 21059"/>
                      <a:gd name="connsiteY0" fmla="*/ 7573 h 20684"/>
                      <a:gd name="connsiteX1" fmla="*/ 4353 w 21059"/>
                      <a:gd name="connsiteY1" fmla="*/ 18717 h 20684"/>
                      <a:gd name="connsiteX2" fmla="*/ 8258 w 21059"/>
                      <a:gd name="connsiteY2" fmla="*/ 20431 h 20684"/>
                      <a:gd name="connsiteX3" fmla="*/ 19498 w 21059"/>
                      <a:gd name="connsiteY3" fmla="*/ 4334 h 20684"/>
                      <a:gd name="connsiteX4" fmla="*/ 353 w 21059"/>
                      <a:gd name="connsiteY4" fmla="*/ 7573 h 206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59" h="20684">
                        <a:moveTo>
                          <a:pt x="353" y="7573"/>
                        </a:moveTo>
                        <a:cubicBezTo>
                          <a:pt x="-790" y="11669"/>
                          <a:pt x="924" y="16336"/>
                          <a:pt x="4353" y="18717"/>
                        </a:cubicBezTo>
                        <a:cubicBezTo>
                          <a:pt x="5496" y="19574"/>
                          <a:pt x="6830" y="20146"/>
                          <a:pt x="8258" y="20431"/>
                        </a:cubicBezTo>
                        <a:cubicBezTo>
                          <a:pt x="17117" y="22432"/>
                          <a:pt x="24356" y="12145"/>
                          <a:pt x="19498" y="4334"/>
                        </a:cubicBezTo>
                        <a:cubicBezTo>
                          <a:pt x="14926" y="-3000"/>
                          <a:pt x="2543" y="-428"/>
                          <a:pt x="353" y="7573"/>
                        </a:cubicBezTo>
                        <a:close/>
                      </a:path>
                    </a:pathLst>
                  </a:custGeom>
                  <a:solidFill>
                    <a:srgbClr val="4D336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69" name="Freeform: Shape 268">
                    <a:extLst>
                      <a:ext uri="{FF2B5EF4-FFF2-40B4-BE49-F238E27FC236}">
                        <a16:creationId xmlns:a16="http://schemas.microsoft.com/office/drawing/2014/main" id="{7310FAA3-CF03-4CD6-8F9B-633F4FF40C2E}"/>
                      </a:ext>
                    </a:extLst>
                  </p:cNvPr>
                  <p:cNvSpPr/>
                  <p:nvPr/>
                </p:nvSpPr>
                <p:spPr>
                  <a:xfrm>
                    <a:off x="5667152" y="3398142"/>
                    <a:ext cx="73036" cy="81827"/>
                  </a:xfrm>
                  <a:custGeom>
                    <a:avLst/>
                    <a:gdLst>
                      <a:gd name="connsiteX0" fmla="*/ 15843 w 73036"/>
                      <a:gd name="connsiteY0" fmla="*/ 8854 h 81827"/>
                      <a:gd name="connsiteX1" fmla="*/ 222 w 73036"/>
                      <a:gd name="connsiteY1" fmla="*/ 37810 h 81827"/>
                      <a:gd name="connsiteX2" fmla="*/ 21939 w 73036"/>
                      <a:gd name="connsiteY2" fmla="*/ 77339 h 81827"/>
                      <a:gd name="connsiteX3" fmla="*/ 42799 w 73036"/>
                      <a:gd name="connsiteY3" fmla="*/ 81816 h 81827"/>
                      <a:gd name="connsiteX4" fmla="*/ 36227 w 73036"/>
                      <a:gd name="connsiteY4" fmla="*/ 66195 h 81827"/>
                      <a:gd name="connsiteX5" fmla="*/ 31369 w 73036"/>
                      <a:gd name="connsiteY5" fmla="*/ 64861 h 81827"/>
                      <a:gd name="connsiteX6" fmla="*/ 16701 w 73036"/>
                      <a:gd name="connsiteY6" fmla="*/ 38572 h 81827"/>
                      <a:gd name="connsiteX7" fmla="*/ 21844 w 73036"/>
                      <a:gd name="connsiteY7" fmla="*/ 25809 h 81827"/>
                      <a:gd name="connsiteX8" fmla="*/ 69374 w 73036"/>
                      <a:gd name="connsiteY8" fmla="*/ 19427 h 81827"/>
                      <a:gd name="connsiteX9" fmla="*/ 72517 w 73036"/>
                      <a:gd name="connsiteY9" fmla="*/ 15426 h 81827"/>
                      <a:gd name="connsiteX10" fmla="*/ 15843 w 73036"/>
                      <a:gd name="connsiteY10" fmla="*/ 8854 h 81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73036" h="81827">
                        <a:moveTo>
                          <a:pt x="15843" y="8854"/>
                        </a:moveTo>
                        <a:cubicBezTo>
                          <a:pt x="7557" y="15426"/>
                          <a:pt x="1461" y="25237"/>
                          <a:pt x="222" y="37810"/>
                        </a:cubicBezTo>
                        <a:cubicBezTo>
                          <a:pt x="-1492" y="54384"/>
                          <a:pt x="6795" y="70195"/>
                          <a:pt x="21939" y="77339"/>
                        </a:cubicBezTo>
                        <a:cubicBezTo>
                          <a:pt x="27369" y="79911"/>
                          <a:pt x="35465" y="82006"/>
                          <a:pt x="42799" y="81816"/>
                        </a:cubicBezTo>
                        <a:cubicBezTo>
                          <a:pt x="40799" y="76767"/>
                          <a:pt x="38132" y="71243"/>
                          <a:pt x="36227" y="66195"/>
                        </a:cubicBezTo>
                        <a:cubicBezTo>
                          <a:pt x="34512" y="66004"/>
                          <a:pt x="33274" y="65623"/>
                          <a:pt x="31369" y="64861"/>
                        </a:cubicBezTo>
                        <a:cubicBezTo>
                          <a:pt x="20987" y="60289"/>
                          <a:pt x="15081" y="49812"/>
                          <a:pt x="16701" y="38572"/>
                        </a:cubicBezTo>
                        <a:cubicBezTo>
                          <a:pt x="17463" y="33524"/>
                          <a:pt x="19272" y="29238"/>
                          <a:pt x="21844" y="25809"/>
                        </a:cubicBezTo>
                        <a:cubicBezTo>
                          <a:pt x="32036" y="12283"/>
                          <a:pt x="54134" y="10950"/>
                          <a:pt x="69374" y="19427"/>
                        </a:cubicBezTo>
                        <a:cubicBezTo>
                          <a:pt x="71660" y="20760"/>
                          <a:pt x="74136" y="17427"/>
                          <a:pt x="72517" y="15426"/>
                        </a:cubicBezTo>
                        <a:cubicBezTo>
                          <a:pt x="57087" y="-3719"/>
                          <a:pt x="32131" y="-4005"/>
                          <a:pt x="15843" y="8854"/>
                        </a:cubicBezTo>
                        <a:close/>
                      </a:path>
                    </a:pathLst>
                  </a:custGeom>
                  <a:solidFill>
                    <a:srgbClr val="56707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grpSp>
              <p:nvGrpSpPr>
                <p:cNvPr id="270" name="Graphic 90">
                  <a:extLst>
                    <a:ext uri="{FF2B5EF4-FFF2-40B4-BE49-F238E27FC236}">
                      <a16:creationId xmlns:a16="http://schemas.microsoft.com/office/drawing/2014/main" id="{34A25877-0D86-4D8D-A243-85A814F10295}"/>
                    </a:ext>
                  </a:extLst>
                </p:cNvPr>
                <p:cNvGrpSpPr/>
                <p:nvPr/>
              </p:nvGrpSpPr>
              <p:grpSpPr>
                <a:xfrm>
                  <a:off x="5691917" y="3460307"/>
                  <a:ext cx="80460" cy="81670"/>
                  <a:chOff x="5691917" y="3460307"/>
                  <a:chExt cx="80460" cy="81670"/>
                </a:xfrm>
              </p:grpSpPr>
              <p:sp>
                <p:nvSpPr>
                  <p:cNvPr id="271" name="Freeform: Shape 270">
                    <a:extLst>
                      <a:ext uri="{FF2B5EF4-FFF2-40B4-BE49-F238E27FC236}">
                        <a16:creationId xmlns:a16="http://schemas.microsoft.com/office/drawing/2014/main" id="{FE47F2EC-79E3-4016-86AB-8DD9BBD20276}"/>
                      </a:ext>
                    </a:extLst>
                  </p:cNvPr>
                  <p:cNvSpPr/>
                  <p:nvPr/>
                </p:nvSpPr>
                <p:spPr>
                  <a:xfrm>
                    <a:off x="5751318" y="3467527"/>
                    <a:ext cx="21059" cy="20684"/>
                  </a:xfrm>
                  <a:custGeom>
                    <a:avLst/>
                    <a:gdLst>
                      <a:gd name="connsiteX0" fmla="*/ 353 w 21059"/>
                      <a:gd name="connsiteY0" fmla="*/ 7573 h 20684"/>
                      <a:gd name="connsiteX1" fmla="*/ 4353 w 21059"/>
                      <a:gd name="connsiteY1" fmla="*/ 18717 h 20684"/>
                      <a:gd name="connsiteX2" fmla="*/ 8258 w 21059"/>
                      <a:gd name="connsiteY2" fmla="*/ 20431 h 20684"/>
                      <a:gd name="connsiteX3" fmla="*/ 19498 w 21059"/>
                      <a:gd name="connsiteY3" fmla="*/ 4334 h 20684"/>
                      <a:gd name="connsiteX4" fmla="*/ 353 w 21059"/>
                      <a:gd name="connsiteY4" fmla="*/ 7573 h 206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59" h="20684">
                        <a:moveTo>
                          <a:pt x="353" y="7573"/>
                        </a:moveTo>
                        <a:cubicBezTo>
                          <a:pt x="-790" y="11669"/>
                          <a:pt x="924" y="16336"/>
                          <a:pt x="4353" y="18717"/>
                        </a:cubicBezTo>
                        <a:cubicBezTo>
                          <a:pt x="5496" y="19574"/>
                          <a:pt x="6830" y="20146"/>
                          <a:pt x="8258" y="20431"/>
                        </a:cubicBezTo>
                        <a:cubicBezTo>
                          <a:pt x="17117" y="22432"/>
                          <a:pt x="24356" y="12145"/>
                          <a:pt x="19498" y="4334"/>
                        </a:cubicBezTo>
                        <a:cubicBezTo>
                          <a:pt x="14926" y="-3000"/>
                          <a:pt x="2543" y="-428"/>
                          <a:pt x="353" y="7573"/>
                        </a:cubicBezTo>
                        <a:close/>
                      </a:path>
                    </a:pathLst>
                  </a:custGeom>
                  <a:solidFill>
                    <a:srgbClr val="4D336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72" name="Freeform: Shape 271">
                    <a:extLst>
                      <a:ext uri="{FF2B5EF4-FFF2-40B4-BE49-F238E27FC236}">
                        <a16:creationId xmlns:a16="http://schemas.microsoft.com/office/drawing/2014/main" id="{B0B39030-817C-48ED-B9A7-ACAA47F2FA94}"/>
                      </a:ext>
                    </a:extLst>
                  </p:cNvPr>
                  <p:cNvSpPr/>
                  <p:nvPr/>
                </p:nvSpPr>
                <p:spPr>
                  <a:xfrm>
                    <a:off x="5691917" y="3460307"/>
                    <a:ext cx="73037" cy="81670"/>
                  </a:xfrm>
                  <a:custGeom>
                    <a:avLst/>
                    <a:gdLst>
                      <a:gd name="connsiteX0" fmla="*/ 15843 w 73037"/>
                      <a:gd name="connsiteY0" fmla="*/ 8792 h 81670"/>
                      <a:gd name="connsiteX1" fmla="*/ 222 w 73037"/>
                      <a:gd name="connsiteY1" fmla="*/ 37748 h 81670"/>
                      <a:gd name="connsiteX2" fmla="*/ 21939 w 73037"/>
                      <a:gd name="connsiteY2" fmla="*/ 77277 h 81670"/>
                      <a:gd name="connsiteX3" fmla="*/ 44037 w 73037"/>
                      <a:gd name="connsiteY3" fmla="*/ 81658 h 81670"/>
                      <a:gd name="connsiteX4" fmla="*/ 37370 w 73037"/>
                      <a:gd name="connsiteY4" fmla="*/ 66228 h 81670"/>
                      <a:gd name="connsiteX5" fmla="*/ 31369 w 73037"/>
                      <a:gd name="connsiteY5" fmla="*/ 64704 h 81670"/>
                      <a:gd name="connsiteX6" fmla="*/ 16701 w 73037"/>
                      <a:gd name="connsiteY6" fmla="*/ 38415 h 81670"/>
                      <a:gd name="connsiteX7" fmla="*/ 21844 w 73037"/>
                      <a:gd name="connsiteY7" fmla="*/ 25651 h 81670"/>
                      <a:gd name="connsiteX8" fmla="*/ 69374 w 73037"/>
                      <a:gd name="connsiteY8" fmla="*/ 19269 h 81670"/>
                      <a:gd name="connsiteX9" fmla="*/ 72517 w 73037"/>
                      <a:gd name="connsiteY9" fmla="*/ 15269 h 81670"/>
                      <a:gd name="connsiteX10" fmla="*/ 15843 w 73037"/>
                      <a:gd name="connsiteY10" fmla="*/ 8792 h 816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73037" h="81670">
                        <a:moveTo>
                          <a:pt x="15843" y="8792"/>
                        </a:moveTo>
                        <a:cubicBezTo>
                          <a:pt x="7557" y="15364"/>
                          <a:pt x="1461" y="25175"/>
                          <a:pt x="222" y="37748"/>
                        </a:cubicBezTo>
                        <a:cubicBezTo>
                          <a:pt x="-1492" y="54321"/>
                          <a:pt x="6795" y="70133"/>
                          <a:pt x="21939" y="77277"/>
                        </a:cubicBezTo>
                        <a:cubicBezTo>
                          <a:pt x="27369" y="79848"/>
                          <a:pt x="36703" y="81849"/>
                          <a:pt x="44037" y="81658"/>
                        </a:cubicBezTo>
                        <a:cubicBezTo>
                          <a:pt x="42037" y="76324"/>
                          <a:pt x="39465" y="71371"/>
                          <a:pt x="37370" y="66228"/>
                        </a:cubicBezTo>
                        <a:cubicBezTo>
                          <a:pt x="35655" y="66037"/>
                          <a:pt x="33274" y="65561"/>
                          <a:pt x="31369" y="64704"/>
                        </a:cubicBezTo>
                        <a:cubicBezTo>
                          <a:pt x="20987" y="60132"/>
                          <a:pt x="15082" y="49654"/>
                          <a:pt x="16701" y="38415"/>
                        </a:cubicBezTo>
                        <a:cubicBezTo>
                          <a:pt x="17463" y="33366"/>
                          <a:pt x="19272" y="29080"/>
                          <a:pt x="21844" y="25651"/>
                        </a:cubicBezTo>
                        <a:cubicBezTo>
                          <a:pt x="32036" y="12126"/>
                          <a:pt x="54134" y="10792"/>
                          <a:pt x="69374" y="19269"/>
                        </a:cubicBezTo>
                        <a:cubicBezTo>
                          <a:pt x="71660" y="20603"/>
                          <a:pt x="74136" y="17269"/>
                          <a:pt x="72517" y="15269"/>
                        </a:cubicBezTo>
                        <a:cubicBezTo>
                          <a:pt x="56991" y="-3686"/>
                          <a:pt x="32036" y="-3972"/>
                          <a:pt x="15843" y="8792"/>
                        </a:cubicBezTo>
                        <a:close/>
                      </a:path>
                    </a:pathLst>
                  </a:custGeom>
                  <a:solidFill>
                    <a:srgbClr val="56707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</p:grpSp>
          <p:grpSp>
            <p:nvGrpSpPr>
              <p:cNvPr id="273" name="Graphic 90">
                <a:extLst>
                  <a:ext uri="{FF2B5EF4-FFF2-40B4-BE49-F238E27FC236}">
                    <a16:creationId xmlns:a16="http://schemas.microsoft.com/office/drawing/2014/main" id="{34A25877-0D86-4D8D-A243-85A814F10295}"/>
                  </a:ext>
                </a:extLst>
              </p:cNvPr>
              <p:cNvGrpSpPr/>
              <p:nvPr/>
            </p:nvGrpSpPr>
            <p:grpSpPr>
              <a:xfrm>
                <a:off x="5639752" y="2856960"/>
                <a:ext cx="583787" cy="603290"/>
                <a:chOff x="5639752" y="2856960"/>
                <a:chExt cx="583787" cy="603290"/>
              </a:xfrm>
              <a:solidFill>
                <a:srgbClr val="D4D7DB"/>
              </a:solidFill>
            </p:grpSpPr>
            <p:sp>
              <p:nvSpPr>
                <p:cNvPr id="274" name="Freeform: Shape 273">
                  <a:extLst>
                    <a:ext uri="{FF2B5EF4-FFF2-40B4-BE49-F238E27FC236}">
                      <a16:creationId xmlns:a16="http://schemas.microsoft.com/office/drawing/2014/main" id="{52304F23-C5C4-48A2-8604-FD6B6BBDA4DA}"/>
                    </a:ext>
                  </a:extLst>
                </p:cNvPr>
                <p:cNvSpPr/>
                <p:nvPr/>
              </p:nvSpPr>
              <p:spPr>
                <a:xfrm>
                  <a:off x="5799486" y="2856960"/>
                  <a:ext cx="281844" cy="483329"/>
                </a:xfrm>
                <a:custGeom>
                  <a:avLst/>
                  <a:gdLst>
                    <a:gd name="connsiteX0" fmla="*/ 32480 w 281844"/>
                    <a:gd name="connsiteY0" fmla="*/ 17684 h 483329"/>
                    <a:gd name="connsiteX1" fmla="*/ 31718 w 281844"/>
                    <a:gd name="connsiteY1" fmla="*/ 17112 h 483329"/>
                    <a:gd name="connsiteX2" fmla="*/ 26098 w 281844"/>
                    <a:gd name="connsiteY2" fmla="*/ 12826 h 483329"/>
                    <a:gd name="connsiteX3" fmla="*/ 25908 w 281844"/>
                    <a:gd name="connsiteY3" fmla="*/ 12731 h 483329"/>
                    <a:gd name="connsiteX4" fmla="*/ 21050 w 281844"/>
                    <a:gd name="connsiteY4" fmla="*/ 9207 h 483329"/>
                    <a:gd name="connsiteX5" fmla="*/ 20098 w 281844"/>
                    <a:gd name="connsiteY5" fmla="*/ 8540 h 483329"/>
                    <a:gd name="connsiteX6" fmla="*/ 15526 w 281844"/>
                    <a:gd name="connsiteY6" fmla="*/ 5397 h 483329"/>
                    <a:gd name="connsiteX7" fmla="*/ 15335 w 281844"/>
                    <a:gd name="connsiteY7" fmla="*/ 5301 h 483329"/>
                    <a:gd name="connsiteX8" fmla="*/ 11620 w 281844"/>
                    <a:gd name="connsiteY8" fmla="*/ 3015 h 483329"/>
                    <a:gd name="connsiteX9" fmla="*/ 10763 w 281844"/>
                    <a:gd name="connsiteY9" fmla="*/ 2539 h 483329"/>
                    <a:gd name="connsiteX10" fmla="*/ 7525 w 281844"/>
                    <a:gd name="connsiteY10" fmla="*/ 920 h 483329"/>
                    <a:gd name="connsiteX11" fmla="*/ 7429 w 281844"/>
                    <a:gd name="connsiteY11" fmla="*/ 920 h 483329"/>
                    <a:gd name="connsiteX12" fmla="*/ 5144 w 281844"/>
                    <a:gd name="connsiteY12" fmla="*/ 158 h 483329"/>
                    <a:gd name="connsiteX13" fmla="*/ 4667 w 281844"/>
                    <a:gd name="connsiteY13" fmla="*/ 63 h 483329"/>
                    <a:gd name="connsiteX14" fmla="*/ 3048 w 281844"/>
                    <a:gd name="connsiteY14" fmla="*/ 158 h 483329"/>
                    <a:gd name="connsiteX15" fmla="*/ 3048 w 281844"/>
                    <a:gd name="connsiteY15" fmla="*/ 158 h 483329"/>
                    <a:gd name="connsiteX16" fmla="*/ 2381 w 281844"/>
                    <a:gd name="connsiteY16" fmla="*/ 920 h 483329"/>
                    <a:gd name="connsiteX17" fmla="*/ 2191 w 281844"/>
                    <a:gd name="connsiteY17" fmla="*/ 1301 h 483329"/>
                    <a:gd name="connsiteX18" fmla="*/ 1715 w 281844"/>
                    <a:gd name="connsiteY18" fmla="*/ 2253 h 483329"/>
                    <a:gd name="connsiteX19" fmla="*/ 1524 w 281844"/>
                    <a:gd name="connsiteY19" fmla="*/ 2730 h 483329"/>
                    <a:gd name="connsiteX20" fmla="*/ 1048 w 281844"/>
                    <a:gd name="connsiteY20" fmla="*/ 4539 h 483329"/>
                    <a:gd name="connsiteX21" fmla="*/ 1048 w 281844"/>
                    <a:gd name="connsiteY21" fmla="*/ 4635 h 483329"/>
                    <a:gd name="connsiteX22" fmla="*/ 667 w 281844"/>
                    <a:gd name="connsiteY22" fmla="*/ 7016 h 483329"/>
                    <a:gd name="connsiteX23" fmla="*/ 571 w 281844"/>
                    <a:gd name="connsiteY23" fmla="*/ 7873 h 483329"/>
                    <a:gd name="connsiteX24" fmla="*/ 381 w 281844"/>
                    <a:gd name="connsiteY24" fmla="*/ 9969 h 483329"/>
                    <a:gd name="connsiteX25" fmla="*/ 286 w 281844"/>
                    <a:gd name="connsiteY25" fmla="*/ 10921 h 483329"/>
                    <a:gd name="connsiteX26" fmla="*/ 95 w 281844"/>
                    <a:gd name="connsiteY26" fmla="*/ 13779 h 483329"/>
                    <a:gd name="connsiteX27" fmla="*/ 95 w 281844"/>
                    <a:gd name="connsiteY27" fmla="*/ 14160 h 483329"/>
                    <a:gd name="connsiteX28" fmla="*/ 0 w 281844"/>
                    <a:gd name="connsiteY28" fmla="*/ 17779 h 483329"/>
                    <a:gd name="connsiteX29" fmla="*/ 0 w 281844"/>
                    <a:gd name="connsiteY29" fmla="*/ 19113 h 483329"/>
                    <a:gd name="connsiteX30" fmla="*/ 0 w 281844"/>
                    <a:gd name="connsiteY30" fmla="*/ 21875 h 483329"/>
                    <a:gd name="connsiteX31" fmla="*/ 0 w 281844"/>
                    <a:gd name="connsiteY31" fmla="*/ 23399 h 483329"/>
                    <a:gd name="connsiteX32" fmla="*/ 0 w 281844"/>
                    <a:gd name="connsiteY32" fmla="*/ 26828 h 483329"/>
                    <a:gd name="connsiteX33" fmla="*/ 0 w 281844"/>
                    <a:gd name="connsiteY33" fmla="*/ 27685 h 483329"/>
                    <a:gd name="connsiteX34" fmla="*/ 95 w 281844"/>
                    <a:gd name="connsiteY34" fmla="*/ 32067 h 483329"/>
                    <a:gd name="connsiteX35" fmla="*/ 95 w 281844"/>
                    <a:gd name="connsiteY35" fmla="*/ 33876 h 483329"/>
                    <a:gd name="connsiteX36" fmla="*/ 190 w 281844"/>
                    <a:gd name="connsiteY36" fmla="*/ 36924 h 483329"/>
                    <a:gd name="connsiteX37" fmla="*/ 286 w 281844"/>
                    <a:gd name="connsiteY37" fmla="*/ 38829 h 483329"/>
                    <a:gd name="connsiteX38" fmla="*/ 381 w 281844"/>
                    <a:gd name="connsiteY38" fmla="*/ 42449 h 483329"/>
                    <a:gd name="connsiteX39" fmla="*/ 476 w 281844"/>
                    <a:gd name="connsiteY39" fmla="*/ 43782 h 483329"/>
                    <a:gd name="connsiteX40" fmla="*/ 476 w 281844"/>
                    <a:gd name="connsiteY40" fmla="*/ 43782 h 483329"/>
                    <a:gd name="connsiteX41" fmla="*/ 476 w 281844"/>
                    <a:gd name="connsiteY41" fmla="*/ 43782 h 483329"/>
                    <a:gd name="connsiteX42" fmla="*/ 7144 w 281844"/>
                    <a:gd name="connsiteY42" fmla="*/ 129888 h 483329"/>
                    <a:gd name="connsiteX43" fmla="*/ 188309 w 281844"/>
                    <a:gd name="connsiteY43" fmla="*/ 481456 h 483329"/>
                    <a:gd name="connsiteX44" fmla="*/ 244316 w 281844"/>
                    <a:gd name="connsiteY44" fmla="*/ 472693 h 483329"/>
                    <a:gd name="connsiteX45" fmla="*/ 281845 w 281844"/>
                    <a:gd name="connsiteY45" fmla="*/ 441165 h 483329"/>
                    <a:gd name="connsiteX46" fmla="*/ 104203 w 281844"/>
                    <a:gd name="connsiteY46" fmla="*/ 79215 h 483329"/>
                    <a:gd name="connsiteX47" fmla="*/ 32480 w 281844"/>
                    <a:gd name="connsiteY47" fmla="*/ 17684 h 4833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</a:cxnLst>
                  <a:rect l="l" t="t" r="r" b="b"/>
                  <a:pathLst>
                    <a:path w="281844" h="483329">
                      <a:moveTo>
                        <a:pt x="32480" y="17684"/>
                      </a:moveTo>
                      <a:cubicBezTo>
                        <a:pt x="32194" y="17493"/>
                        <a:pt x="32004" y="17303"/>
                        <a:pt x="31718" y="17112"/>
                      </a:cubicBezTo>
                      <a:cubicBezTo>
                        <a:pt x="29813" y="15588"/>
                        <a:pt x="27908" y="14160"/>
                        <a:pt x="26098" y="12826"/>
                      </a:cubicBezTo>
                      <a:cubicBezTo>
                        <a:pt x="26003" y="12826"/>
                        <a:pt x="26003" y="12731"/>
                        <a:pt x="25908" y="12731"/>
                      </a:cubicBezTo>
                      <a:cubicBezTo>
                        <a:pt x="24194" y="11493"/>
                        <a:pt x="22574" y="10254"/>
                        <a:pt x="21050" y="9207"/>
                      </a:cubicBezTo>
                      <a:cubicBezTo>
                        <a:pt x="20765" y="9016"/>
                        <a:pt x="20383" y="8730"/>
                        <a:pt x="20098" y="8540"/>
                      </a:cubicBezTo>
                      <a:cubicBezTo>
                        <a:pt x="18478" y="7397"/>
                        <a:pt x="16954" y="6349"/>
                        <a:pt x="15526" y="5397"/>
                      </a:cubicBezTo>
                      <a:cubicBezTo>
                        <a:pt x="15430" y="5301"/>
                        <a:pt x="15430" y="5301"/>
                        <a:pt x="15335" y="5301"/>
                      </a:cubicBezTo>
                      <a:cubicBezTo>
                        <a:pt x="14002" y="4444"/>
                        <a:pt x="12763" y="3682"/>
                        <a:pt x="11620" y="3015"/>
                      </a:cubicBezTo>
                      <a:cubicBezTo>
                        <a:pt x="11335" y="2825"/>
                        <a:pt x="11049" y="2634"/>
                        <a:pt x="10763" y="2539"/>
                      </a:cubicBezTo>
                      <a:cubicBezTo>
                        <a:pt x="9620" y="1872"/>
                        <a:pt x="8477" y="1301"/>
                        <a:pt x="7525" y="920"/>
                      </a:cubicBezTo>
                      <a:cubicBezTo>
                        <a:pt x="7525" y="920"/>
                        <a:pt x="7429" y="920"/>
                        <a:pt x="7429" y="920"/>
                      </a:cubicBezTo>
                      <a:cubicBezTo>
                        <a:pt x="6572" y="539"/>
                        <a:pt x="5810" y="348"/>
                        <a:pt x="5144" y="158"/>
                      </a:cubicBezTo>
                      <a:cubicBezTo>
                        <a:pt x="4953" y="158"/>
                        <a:pt x="4763" y="63"/>
                        <a:pt x="4667" y="63"/>
                      </a:cubicBezTo>
                      <a:cubicBezTo>
                        <a:pt x="4000" y="-33"/>
                        <a:pt x="3429" y="-33"/>
                        <a:pt x="3048" y="158"/>
                      </a:cubicBezTo>
                      <a:cubicBezTo>
                        <a:pt x="3048" y="158"/>
                        <a:pt x="3048" y="158"/>
                        <a:pt x="3048" y="158"/>
                      </a:cubicBezTo>
                      <a:cubicBezTo>
                        <a:pt x="2762" y="348"/>
                        <a:pt x="2572" y="539"/>
                        <a:pt x="2381" y="920"/>
                      </a:cubicBezTo>
                      <a:cubicBezTo>
                        <a:pt x="2286" y="1015"/>
                        <a:pt x="2286" y="1110"/>
                        <a:pt x="2191" y="1301"/>
                      </a:cubicBezTo>
                      <a:cubicBezTo>
                        <a:pt x="2000" y="1587"/>
                        <a:pt x="1905" y="1872"/>
                        <a:pt x="1715" y="2253"/>
                      </a:cubicBezTo>
                      <a:cubicBezTo>
                        <a:pt x="1619" y="2444"/>
                        <a:pt x="1619" y="2539"/>
                        <a:pt x="1524" y="2730"/>
                      </a:cubicBezTo>
                      <a:cubicBezTo>
                        <a:pt x="1333" y="3301"/>
                        <a:pt x="1238" y="3873"/>
                        <a:pt x="1048" y="4539"/>
                      </a:cubicBezTo>
                      <a:cubicBezTo>
                        <a:pt x="1048" y="4539"/>
                        <a:pt x="1048" y="4635"/>
                        <a:pt x="1048" y="4635"/>
                      </a:cubicBezTo>
                      <a:cubicBezTo>
                        <a:pt x="857" y="5301"/>
                        <a:pt x="762" y="6159"/>
                        <a:pt x="667" y="7016"/>
                      </a:cubicBezTo>
                      <a:cubicBezTo>
                        <a:pt x="667" y="7302"/>
                        <a:pt x="571" y="7587"/>
                        <a:pt x="571" y="7873"/>
                      </a:cubicBezTo>
                      <a:cubicBezTo>
                        <a:pt x="476" y="8540"/>
                        <a:pt x="381" y="9207"/>
                        <a:pt x="381" y="9969"/>
                      </a:cubicBezTo>
                      <a:cubicBezTo>
                        <a:pt x="381" y="10254"/>
                        <a:pt x="286" y="10635"/>
                        <a:pt x="286" y="10921"/>
                      </a:cubicBezTo>
                      <a:cubicBezTo>
                        <a:pt x="190" y="11874"/>
                        <a:pt x="190" y="12826"/>
                        <a:pt x="95" y="13779"/>
                      </a:cubicBezTo>
                      <a:cubicBezTo>
                        <a:pt x="95" y="13874"/>
                        <a:pt x="95" y="14064"/>
                        <a:pt x="95" y="14160"/>
                      </a:cubicBezTo>
                      <a:cubicBezTo>
                        <a:pt x="0" y="15303"/>
                        <a:pt x="0" y="16541"/>
                        <a:pt x="0" y="17779"/>
                      </a:cubicBezTo>
                      <a:cubicBezTo>
                        <a:pt x="0" y="18160"/>
                        <a:pt x="0" y="18636"/>
                        <a:pt x="0" y="19113"/>
                      </a:cubicBezTo>
                      <a:cubicBezTo>
                        <a:pt x="0" y="19970"/>
                        <a:pt x="0" y="20922"/>
                        <a:pt x="0" y="21875"/>
                      </a:cubicBezTo>
                      <a:cubicBezTo>
                        <a:pt x="0" y="22351"/>
                        <a:pt x="0" y="22827"/>
                        <a:pt x="0" y="23399"/>
                      </a:cubicBezTo>
                      <a:cubicBezTo>
                        <a:pt x="0" y="24542"/>
                        <a:pt x="0" y="25685"/>
                        <a:pt x="0" y="26828"/>
                      </a:cubicBezTo>
                      <a:cubicBezTo>
                        <a:pt x="0" y="27114"/>
                        <a:pt x="0" y="27399"/>
                        <a:pt x="0" y="27685"/>
                      </a:cubicBezTo>
                      <a:cubicBezTo>
                        <a:pt x="0" y="29114"/>
                        <a:pt x="0" y="30543"/>
                        <a:pt x="95" y="32067"/>
                      </a:cubicBezTo>
                      <a:cubicBezTo>
                        <a:pt x="95" y="32638"/>
                        <a:pt x="95" y="33210"/>
                        <a:pt x="95" y="33876"/>
                      </a:cubicBezTo>
                      <a:cubicBezTo>
                        <a:pt x="95" y="34924"/>
                        <a:pt x="190" y="35877"/>
                        <a:pt x="190" y="36924"/>
                      </a:cubicBezTo>
                      <a:cubicBezTo>
                        <a:pt x="190" y="37591"/>
                        <a:pt x="190" y="38258"/>
                        <a:pt x="286" y="38829"/>
                      </a:cubicBezTo>
                      <a:cubicBezTo>
                        <a:pt x="286" y="40068"/>
                        <a:pt x="381" y="41211"/>
                        <a:pt x="381" y="42449"/>
                      </a:cubicBezTo>
                      <a:cubicBezTo>
                        <a:pt x="381" y="42925"/>
                        <a:pt x="381" y="43306"/>
                        <a:pt x="476" y="43782"/>
                      </a:cubicBezTo>
                      <a:cubicBezTo>
                        <a:pt x="476" y="43782"/>
                        <a:pt x="476" y="43782"/>
                        <a:pt x="476" y="43782"/>
                      </a:cubicBezTo>
                      <a:lnTo>
                        <a:pt x="476" y="43782"/>
                      </a:lnTo>
                      <a:cubicBezTo>
                        <a:pt x="2095" y="81406"/>
                        <a:pt x="7144" y="129888"/>
                        <a:pt x="7144" y="129888"/>
                      </a:cubicBezTo>
                      <a:lnTo>
                        <a:pt x="188309" y="481456"/>
                      </a:lnTo>
                      <a:cubicBezTo>
                        <a:pt x="188309" y="481456"/>
                        <a:pt x="205740" y="489362"/>
                        <a:pt x="244316" y="472693"/>
                      </a:cubicBezTo>
                      <a:cubicBezTo>
                        <a:pt x="276225" y="458882"/>
                        <a:pt x="281845" y="441165"/>
                        <a:pt x="281845" y="441165"/>
                      </a:cubicBezTo>
                      <a:lnTo>
                        <a:pt x="104203" y="79215"/>
                      </a:lnTo>
                      <a:cubicBezTo>
                        <a:pt x="104203" y="79215"/>
                        <a:pt x="62484" y="41115"/>
                        <a:pt x="32480" y="17684"/>
                      </a:cubicBezTo>
                      <a:close/>
                    </a:path>
                  </a:pathLst>
                </a:custGeom>
                <a:solidFill>
                  <a:srgbClr val="D4D7D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75" name="Freeform: Shape 274">
                  <a:extLst>
                    <a:ext uri="{FF2B5EF4-FFF2-40B4-BE49-F238E27FC236}">
                      <a16:creationId xmlns:a16="http://schemas.microsoft.com/office/drawing/2014/main" id="{F171F67E-26CF-4B02-B825-FB436F1439BC}"/>
                    </a:ext>
                  </a:extLst>
                </p:cNvPr>
                <p:cNvSpPr/>
                <p:nvPr/>
              </p:nvSpPr>
              <p:spPr>
                <a:xfrm>
                  <a:off x="6016656" y="2875049"/>
                  <a:ext cx="206883" cy="514560"/>
                </a:xfrm>
                <a:custGeom>
                  <a:avLst/>
                  <a:gdLst>
                    <a:gd name="connsiteX0" fmla="*/ 105442 w 206883"/>
                    <a:gd name="connsiteY0" fmla="*/ 97988 h 514560"/>
                    <a:gd name="connsiteX1" fmla="*/ 52197 w 206883"/>
                    <a:gd name="connsiteY1" fmla="*/ 29123 h 514560"/>
                    <a:gd name="connsiteX2" fmla="*/ 52197 w 206883"/>
                    <a:gd name="connsiteY2" fmla="*/ 29123 h 514560"/>
                    <a:gd name="connsiteX3" fmla="*/ 49530 w 206883"/>
                    <a:gd name="connsiteY3" fmla="*/ 25979 h 514560"/>
                    <a:gd name="connsiteX4" fmla="*/ 47911 w 206883"/>
                    <a:gd name="connsiteY4" fmla="*/ 24170 h 514560"/>
                    <a:gd name="connsiteX5" fmla="*/ 46387 w 206883"/>
                    <a:gd name="connsiteY5" fmla="*/ 22455 h 514560"/>
                    <a:gd name="connsiteX6" fmla="*/ 44863 w 206883"/>
                    <a:gd name="connsiteY6" fmla="*/ 20645 h 514560"/>
                    <a:gd name="connsiteX7" fmla="*/ 43244 w 206883"/>
                    <a:gd name="connsiteY7" fmla="*/ 18836 h 514560"/>
                    <a:gd name="connsiteX8" fmla="*/ 41910 w 206883"/>
                    <a:gd name="connsiteY8" fmla="*/ 17312 h 514560"/>
                    <a:gd name="connsiteX9" fmla="*/ 39338 w 206883"/>
                    <a:gd name="connsiteY9" fmla="*/ 14454 h 514560"/>
                    <a:gd name="connsiteX10" fmla="*/ 38291 w 206883"/>
                    <a:gd name="connsiteY10" fmla="*/ 13311 h 514560"/>
                    <a:gd name="connsiteX11" fmla="*/ 36671 w 206883"/>
                    <a:gd name="connsiteY11" fmla="*/ 11501 h 514560"/>
                    <a:gd name="connsiteX12" fmla="*/ 35624 w 206883"/>
                    <a:gd name="connsiteY12" fmla="*/ 10358 h 514560"/>
                    <a:gd name="connsiteX13" fmla="*/ 33909 w 206883"/>
                    <a:gd name="connsiteY13" fmla="*/ 8549 h 514560"/>
                    <a:gd name="connsiteX14" fmla="*/ 33147 w 206883"/>
                    <a:gd name="connsiteY14" fmla="*/ 7787 h 514560"/>
                    <a:gd name="connsiteX15" fmla="*/ 30956 w 206883"/>
                    <a:gd name="connsiteY15" fmla="*/ 5691 h 514560"/>
                    <a:gd name="connsiteX16" fmla="*/ 30290 w 206883"/>
                    <a:gd name="connsiteY16" fmla="*/ 5024 h 514560"/>
                    <a:gd name="connsiteX17" fmla="*/ 28766 w 206883"/>
                    <a:gd name="connsiteY17" fmla="*/ 3691 h 514560"/>
                    <a:gd name="connsiteX18" fmla="*/ 28099 w 206883"/>
                    <a:gd name="connsiteY18" fmla="*/ 3119 h 514560"/>
                    <a:gd name="connsiteX19" fmla="*/ 26479 w 206883"/>
                    <a:gd name="connsiteY19" fmla="*/ 1881 h 514560"/>
                    <a:gd name="connsiteX20" fmla="*/ 26194 w 206883"/>
                    <a:gd name="connsiteY20" fmla="*/ 1691 h 514560"/>
                    <a:gd name="connsiteX21" fmla="*/ 24670 w 206883"/>
                    <a:gd name="connsiteY21" fmla="*/ 738 h 514560"/>
                    <a:gd name="connsiteX22" fmla="*/ 24289 w 206883"/>
                    <a:gd name="connsiteY22" fmla="*/ 548 h 514560"/>
                    <a:gd name="connsiteX23" fmla="*/ 23336 w 206883"/>
                    <a:gd name="connsiteY23" fmla="*/ 167 h 514560"/>
                    <a:gd name="connsiteX24" fmla="*/ 22955 w 206883"/>
                    <a:gd name="connsiteY24" fmla="*/ 71 h 514560"/>
                    <a:gd name="connsiteX25" fmla="*/ 22003 w 206883"/>
                    <a:gd name="connsiteY25" fmla="*/ 71 h 514560"/>
                    <a:gd name="connsiteX26" fmla="*/ 22003 w 206883"/>
                    <a:gd name="connsiteY26" fmla="*/ 71 h 514560"/>
                    <a:gd name="connsiteX27" fmla="*/ 22003 w 206883"/>
                    <a:gd name="connsiteY27" fmla="*/ 71 h 514560"/>
                    <a:gd name="connsiteX28" fmla="*/ 21146 w 206883"/>
                    <a:gd name="connsiteY28" fmla="*/ 643 h 514560"/>
                    <a:gd name="connsiteX29" fmla="*/ 20860 w 206883"/>
                    <a:gd name="connsiteY29" fmla="*/ 929 h 514560"/>
                    <a:gd name="connsiteX30" fmla="*/ 20193 w 206883"/>
                    <a:gd name="connsiteY30" fmla="*/ 1786 h 514560"/>
                    <a:gd name="connsiteX31" fmla="*/ 19907 w 206883"/>
                    <a:gd name="connsiteY31" fmla="*/ 2167 h 514560"/>
                    <a:gd name="connsiteX32" fmla="*/ 19050 w 206883"/>
                    <a:gd name="connsiteY32" fmla="*/ 3786 h 514560"/>
                    <a:gd name="connsiteX33" fmla="*/ 19050 w 206883"/>
                    <a:gd name="connsiteY33" fmla="*/ 3881 h 514560"/>
                    <a:gd name="connsiteX34" fmla="*/ 18193 w 206883"/>
                    <a:gd name="connsiteY34" fmla="*/ 6167 h 514560"/>
                    <a:gd name="connsiteX35" fmla="*/ 17907 w 206883"/>
                    <a:gd name="connsiteY35" fmla="*/ 6929 h 514560"/>
                    <a:gd name="connsiteX36" fmla="*/ 17335 w 206883"/>
                    <a:gd name="connsiteY36" fmla="*/ 8930 h 514560"/>
                    <a:gd name="connsiteX37" fmla="*/ 17050 w 206883"/>
                    <a:gd name="connsiteY37" fmla="*/ 9882 h 514560"/>
                    <a:gd name="connsiteX38" fmla="*/ 16288 w 206883"/>
                    <a:gd name="connsiteY38" fmla="*/ 12740 h 514560"/>
                    <a:gd name="connsiteX39" fmla="*/ 16193 w 206883"/>
                    <a:gd name="connsiteY39" fmla="*/ 13121 h 514560"/>
                    <a:gd name="connsiteX40" fmla="*/ 15335 w 206883"/>
                    <a:gd name="connsiteY40" fmla="*/ 16645 h 514560"/>
                    <a:gd name="connsiteX41" fmla="*/ 15050 w 206883"/>
                    <a:gd name="connsiteY41" fmla="*/ 17883 h 514560"/>
                    <a:gd name="connsiteX42" fmla="*/ 14478 w 206883"/>
                    <a:gd name="connsiteY42" fmla="*/ 20645 h 514560"/>
                    <a:gd name="connsiteX43" fmla="*/ 14192 w 206883"/>
                    <a:gd name="connsiteY43" fmla="*/ 22074 h 514560"/>
                    <a:gd name="connsiteX44" fmla="*/ 13525 w 206883"/>
                    <a:gd name="connsiteY44" fmla="*/ 25408 h 514560"/>
                    <a:gd name="connsiteX45" fmla="*/ 13335 w 206883"/>
                    <a:gd name="connsiteY45" fmla="*/ 26360 h 514560"/>
                    <a:gd name="connsiteX46" fmla="*/ 12573 w 206883"/>
                    <a:gd name="connsiteY46" fmla="*/ 30647 h 514560"/>
                    <a:gd name="connsiteX47" fmla="*/ 12287 w 206883"/>
                    <a:gd name="connsiteY47" fmla="*/ 32361 h 514560"/>
                    <a:gd name="connsiteX48" fmla="*/ 11716 w 206883"/>
                    <a:gd name="connsiteY48" fmla="*/ 35504 h 514560"/>
                    <a:gd name="connsiteX49" fmla="*/ 11430 w 206883"/>
                    <a:gd name="connsiteY49" fmla="*/ 37314 h 514560"/>
                    <a:gd name="connsiteX50" fmla="*/ 10858 w 206883"/>
                    <a:gd name="connsiteY50" fmla="*/ 40934 h 514560"/>
                    <a:gd name="connsiteX51" fmla="*/ 0 w 206883"/>
                    <a:gd name="connsiteY51" fmla="*/ 127992 h 514560"/>
                    <a:gd name="connsiteX52" fmla="*/ 107252 w 206883"/>
                    <a:gd name="connsiteY52" fmla="*/ 508706 h 514560"/>
                    <a:gd name="connsiteX53" fmla="*/ 163830 w 206883"/>
                    <a:gd name="connsiteY53" fmla="*/ 511278 h 514560"/>
                    <a:gd name="connsiteX54" fmla="*/ 206883 w 206883"/>
                    <a:gd name="connsiteY54" fmla="*/ 487942 h 514560"/>
                    <a:gd name="connsiteX55" fmla="*/ 105442 w 206883"/>
                    <a:gd name="connsiteY55" fmla="*/ 97988 h 5145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</a:cxnLst>
                  <a:rect l="l" t="t" r="r" b="b"/>
                  <a:pathLst>
                    <a:path w="206883" h="514560">
                      <a:moveTo>
                        <a:pt x="105442" y="97988"/>
                      </a:moveTo>
                      <a:cubicBezTo>
                        <a:pt x="105442" y="97988"/>
                        <a:pt x="76295" y="57983"/>
                        <a:pt x="52197" y="29123"/>
                      </a:cubicBezTo>
                      <a:lnTo>
                        <a:pt x="52197" y="29123"/>
                      </a:lnTo>
                      <a:cubicBezTo>
                        <a:pt x="51340" y="28075"/>
                        <a:pt x="50387" y="27027"/>
                        <a:pt x="49530" y="25979"/>
                      </a:cubicBezTo>
                      <a:cubicBezTo>
                        <a:pt x="48958" y="25313"/>
                        <a:pt x="48482" y="24741"/>
                        <a:pt x="47911" y="24170"/>
                      </a:cubicBezTo>
                      <a:cubicBezTo>
                        <a:pt x="47435" y="23598"/>
                        <a:pt x="46958" y="23027"/>
                        <a:pt x="46387" y="22455"/>
                      </a:cubicBezTo>
                      <a:cubicBezTo>
                        <a:pt x="45910" y="21884"/>
                        <a:pt x="45339" y="21312"/>
                        <a:pt x="44863" y="20645"/>
                      </a:cubicBezTo>
                      <a:cubicBezTo>
                        <a:pt x="44291" y="20074"/>
                        <a:pt x="43815" y="19407"/>
                        <a:pt x="43244" y="18836"/>
                      </a:cubicBezTo>
                      <a:cubicBezTo>
                        <a:pt x="42767" y="18359"/>
                        <a:pt x="42386" y="17788"/>
                        <a:pt x="41910" y="17312"/>
                      </a:cubicBezTo>
                      <a:cubicBezTo>
                        <a:pt x="41053" y="16359"/>
                        <a:pt x="40196" y="15407"/>
                        <a:pt x="39338" y="14454"/>
                      </a:cubicBezTo>
                      <a:cubicBezTo>
                        <a:pt x="38957" y="14073"/>
                        <a:pt x="38576" y="13692"/>
                        <a:pt x="38291" y="13311"/>
                      </a:cubicBezTo>
                      <a:cubicBezTo>
                        <a:pt x="37719" y="12740"/>
                        <a:pt x="37148" y="12073"/>
                        <a:pt x="36671" y="11501"/>
                      </a:cubicBezTo>
                      <a:cubicBezTo>
                        <a:pt x="36290" y="11120"/>
                        <a:pt x="35909" y="10739"/>
                        <a:pt x="35624" y="10358"/>
                      </a:cubicBezTo>
                      <a:cubicBezTo>
                        <a:pt x="35052" y="9692"/>
                        <a:pt x="34481" y="9120"/>
                        <a:pt x="33909" y="8549"/>
                      </a:cubicBezTo>
                      <a:cubicBezTo>
                        <a:pt x="33623" y="8263"/>
                        <a:pt x="33433" y="8072"/>
                        <a:pt x="33147" y="7787"/>
                      </a:cubicBezTo>
                      <a:cubicBezTo>
                        <a:pt x="32385" y="7025"/>
                        <a:pt x="31623" y="6358"/>
                        <a:pt x="30956" y="5691"/>
                      </a:cubicBezTo>
                      <a:cubicBezTo>
                        <a:pt x="30766" y="5501"/>
                        <a:pt x="30480" y="5310"/>
                        <a:pt x="30290" y="5024"/>
                      </a:cubicBezTo>
                      <a:cubicBezTo>
                        <a:pt x="29813" y="4548"/>
                        <a:pt x="29242" y="4167"/>
                        <a:pt x="28766" y="3691"/>
                      </a:cubicBezTo>
                      <a:cubicBezTo>
                        <a:pt x="28575" y="3500"/>
                        <a:pt x="28289" y="3310"/>
                        <a:pt x="28099" y="3119"/>
                      </a:cubicBezTo>
                      <a:cubicBezTo>
                        <a:pt x="27527" y="2643"/>
                        <a:pt x="27051" y="2262"/>
                        <a:pt x="26479" y="1881"/>
                      </a:cubicBezTo>
                      <a:cubicBezTo>
                        <a:pt x="26384" y="1786"/>
                        <a:pt x="26289" y="1691"/>
                        <a:pt x="26194" y="1691"/>
                      </a:cubicBezTo>
                      <a:cubicBezTo>
                        <a:pt x="25622" y="1310"/>
                        <a:pt x="25146" y="1024"/>
                        <a:pt x="24670" y="738"/>
                      </a:cubicBezTo>
                      <a:cubicBezTo>
                        <a:pt x="24479" y="643"/>
                        <a:pt x="24384" y="643"/>
                        <a:pt x="24289" y="548"/>
                      </a:cubicBezTo>
                      <a:cubicBezTo>
                        <a:pt x="23908" y="357"/>
                        <a:pt x="23622" y="262"/>
                        <a:pt x="23336" y="167"/>
                      </a:cubicBezTo>
                      <a:cubicBezTo>
                        <a:pt x="23241" y="167"/>
                        <a:pt x="23050" y="71"/>
                        <a:pt x="22955" y="71"/>
                      </a:cubicBezTo>
                      <a:cubicBezTo>
                        <a:pt x="22574" y="-24"/>
                        <a:pt x="22289" y="-24"/>
                        <a:pt x="22003" y="71"/>
                      </a:cubicBezTo>
                      <a:cubicBezTo>
                        <a:pt x="22003" y="71"/>
                        <a:pt x="22003" y="71"/>
                        <a:pt x="22003" y="71"/>
                      </a:cubicBezTo>
                      <a:cubicBezTo>
                        <a:pt x="22003" y="71"/>
                        <a:pt x="22003" y="71"/>
                        <a:pt x="22003" y="71"/>
                      </a:cubicBezTo>
                      <a:cubicBezTo>
                        <a:pt x="21717" y="167"/>
                        <a:pt x="21431" y="357"/>
                        <a:pt x="21146" y="643"/>
                      </a:cubicBezTo>
                      <a:cubicBezTo>
                        <a:pt x="21050" y="738"/>
                        <a:pt x="20955" y="833"/>
                        <a:pt x="20860" y="929"/>
                      </a:cubicBezTo>
                      <a:cubicBezTo>
                        <a:pt x="20669" y="1214"/>
                        <a:pt x="20479" y="1500"/>
                        <a:pt x="20193" y="1786"/>
                      </a:cubicBezTo>
                      <a:cubicBezTo>
                        <a:pt x="20098" y="1881"/>
                        <a:pt x="20002" y="2072"/>
                        <a:pt x="19907" y="2167"/>
                      </a:cubicBezTo>
                      <a:cubicBezTo>
                        <a:pt x="19622" y="2643"/>
                        <a:pt x="19336" y="3215"/>
                        <a:pt x="19050" y="3786"/>
                      </a:cubicBezTo>
                      <a:cubicBezTo>
                        <a:pt x="19050" y="3786"/>
                        <a:pt x="19050" y="3881"/>
                        <a:pt x="19050" y="3881"/>
                      </a:cubicBezTo>
                      <a:cubicBezTo>
                        <a:pt x="18764" y="4548"/>
                        <a:pt x="18479" y="5310"/>
                        <a:pt x="18193" y="6167"/>
                      </a:cubicBezTo>
                      <a:cubicBezTo>
                        <a:pt x="18098" y="6453"/>
                        <a:pt x="18002" y="6739"/>
                        <a:pt x="17907" y="6929"/>
                      </a:cubicBezTo>
                      <a:cubicBezTo>
                        <a:pt x="17717" y="7596"/>
                        <a:pt x="17526" y="8168"/>
                        <a:pt x="17335" y="8930"/>
                      </a:cubicBezTo>
                      <a:cubicBezTo>
                        <a:pt x="17240" y="9215"/>
                        <a:pt x="17145" y="9501"/>
                        <a:pt x="17050" y="9882"/>
                      </a:cubicBezTo>
                      <a:cubicBezTo>
                        <a:pt x="16764" y="10739"/>
                        <a:pt x="16574" y="11692"/>
                        <a:pt x="16288" y="12740"/>
                      </a:cubicBezTo>
                      <a:cubicBezTo>
                        <a:pt x="16288" y="12835"/>
                        <a:pt x="16193" y="13025"/>
                        <a:pt x="16193" y="13121"/>
                      </a:cubicBezTo>
                      <a:cubicBezTo>
                        <a:pt x="15907" y="14264"/>
                        <a:pt x="15621" y="15407"/>
                        <a:pt x="15335" y="16645"/>
                      </a:cubicBezTo>
                      <a:cubicBezTo>
                        <a:pt x="15240" y="17026"/>
                        <a:pt x="15145" y="17502"/>
                        <a:pt x="15050" y="17883"/>
                      </a:cubicBezTo>
                      <a:cubicBezTo>
                        <a:pt x="14859" y="18740"/>
                        <a:pt x="14669" y="19693"/>
                        <a:pt x="14478" y="20645"/>
                      </a:cubicBezTo>
                      <a:cubicBezTo>
                        <a:pt x="14383" y="21122"/>
                        <a:pt x="14288" y="21598"/>
                        <a:pt x="14192" y="22074"/>
                      </a:cubicBezTo>
                      <a:cubicBezTo>
                        <a:pt x="14002" y="23122"/>
                        <a:pt x="13716" y="24265"/>
                        <a:pt x="13525" y="25408"/>
                      </a:cubicBezTo>
                      <a:cubicBezTo>
                        <a:pt x="13430" y="25694"/>
                        <a:pt x="13430" y="25979"/>
                        <a:pt x="13335" y="26360"/>
                      </a:cubicBezTo>
                      <a:cubicBezTo>
                        <a:pt x="13049" y="27789"/>
                        <a:pt x="12764" y="29218"/>
                        <a:pt x="12573" y="30647"/>
                      </a:cubicBezTo>
                      <a:cubicBezTo>
                        <a:pt x="12478" y="31218"/>
                        <a:pt x="12383" y="31790"/>
                        <a:pt x="12287" y="32361"/>
                      </a:cubicBezTo>
                      <a:cubicBezTo>
                        <a:pt x="12097" y="33409"/>
                        <a:pt x="11906" y="34457"/>
                        <a:pt x="11716" y="35504"/>
                      </a:cubicBezTo>
                      <a:cubicBezTo>
                        <a:pt x="11621" y="36076"/>
                        <a:pt x="11525" y="36743"/>
                        <a:pt x="11430" y="37314"/>
                      </a:cubicBezTo>
                      <a:cubicBezTo>
                        <a:pt x="11240" y="38457"/>
                        <a:pt x="11049" y="39695"/>
                        <a:pt x="10858" y="40934"/>
                      </a:cubicBezTo>
                      <a:cubicBezTo>
                        <a:pt x="4858" y="78367"/>
                        <a:pt x="0" y="127992"/>
                        <a:pt x="0" y="127992"/>
                      </a:cubicBezTo>
                      <a:lnTo>
                        <a:pt x="107252" y="508706"/>
                      </a:lnTo>
                      <a:cubicBezTo>
                        <a:pt x="107252" y="508706"/>
                        <a:pt x="122777" y="519946"/>
                        <a:pt x="163830" y="511278"/>
                      </a:cubicBezTo>
                      <a:cubicBezTo>
                        <a:pt x="197834" y="504135"/>
                        <a:pt x="206883" y="487942"/>
                        <a:pt x="206883" y="487942"/>
                      </a:cubicBezTo>
                      <a:lnTo>
                        <a:pt x="105442" y="97988"/>
                      </a:lnTo>
                      <a:close/>
                    </a:path>
                  </a:pathLst>
                </a:custGeom>
                <a:solidFill>
                  <a:srgbClr val="D4D7D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76" name="Freeform: Shape 275">
                  <a:extLst>
                    <a:ext uri="{FF2B5EF4-FFF2-40B4-BE49-F238E27FC236}">
                      <a16:creationId xmlns:a16="http://schemas.microsoft.com/office/drawing/2014/main" id="{1EFEC191-E8AD-464F-BDAF-A9B3B25E1349}"/>
                    </a:ext>
                  </a:extLst>
                </p:cNvPr>
                <p:cNvSpPr/>
                <p:nvPr/>
              </p:nvSpPr>
              <p:spPr>
                <a:xfrm>
                  <a:off x="5639752" y="3025139"/>
                  <a:ext cx="361950" cy="435111"/>
                </a:xfrm>
                <a:custGeom>
                  <a:avLst/>
                  <a:gdLst>
                    <a:gd name="connsiteX0" fmla="*/ 40196 w 361950"/>
                    <a:gd name="connsiteY0" fmla="*/ 15335 h 435111"/>
                    <a:gd name="connsiteX1" fmla="*/ 40196 w 361950"/>
                    <a:gd name="connsiteY1" fmla="*/ 15335 h 435111"/>
                    <a:gd name="connsiteX2" fmla="*/ 40196 w 361950"/>
                    <a:gd name="connsiteY2" fmla="*/ 15335 h 435111"/>
                    <a:gd name="connsiteX3" fmla="*/ 33528 w 361950"/>
                    <a:gd name="connsiteY3" fmla="*/ 12002 h 435111"/>
                    <a:gd name="connsiteX4" fmla="*/ 32671 w 361950"/>
                    <a:gd name="connsiteY4" fmla="*/ 11525 h 435111"/>
                    <a:gd name="connsiteX5" fmla="*/ 26289 w 361950"/>
                    <a:gd name="connsiteY5" fmla="*/ 8382 h 435111"/>
                    <a:gd name="connsiteX6" fmla="*/ 26099 w 361950"/>
                    <a:gd name="connsiteY6" fmla="*/ 8287 h 435111"/>
                    <a:gd name="connsiteX7" fmla="*/ 20669 w 361950"/>
                    <a:gd name="connsiteY7" fmla="*/ 5810 h 435111"/>
                    <a:gd name="connsiteX8" fmla="*/ 19622 w 361950"/>
                    <a:gd name="connsiteY8" fmla="*/ 5334 h 435111"/>
                    <a:gd name="connsiteX9" fmla="*/ 14478 w 361950"/>
                    <a:gd name="connsiteY9" fmla="*/ 3143 h 435111"/>
                    <a:gd name="connsiteX10" fmla="*/ 14288 w 361950"/>
                    <a:gd name="connsiteY10" fmla="*/ 3048 h 435111"/>
                    <a:gd name="connsiteX11" fmla="*/ 10192 w 361950"/>
                    <a:gd name="connsiteY11" fmla="*/ 1524 h 435111"/>
                    <a:gd name="connsiteX12" fmla="*/ 9239 w 361950"/>
                    <a:gd name="connsiteY12" fmla="*/ 1238 h 435111"/>
                    <a:gd name="connsiteX13" fmla="*/ 5715 w 361950"/>
                    <a:gd name="connsiteY13" fmla="*/ 286 h 435111"/>
                    <a:gd name="connsiteX14" fmla="*/ 5620 w 361950"/>
                    <a:gd name="connsiteY14" fmla="*/ 286 h 435111"/>
                    <a:gd name="connsiteX15" fmla="*/ 3143 w 361950"/>
                    <a:gd name="connsiteY15" fmla="*/ 0 h 435111"/>
                    <a:gd name="connsiteX16" fmla="*/ 2572 w 361950"/>
                    <a:gd name="connsiteY16" fmla="*/ 0 h 435111"/>
                    <a:gd name="connsiteX17" fmla="*/ 1048 w 361950"/>
                    <a:gd name="connsiteY17" fmla="*/ 476 h 435111"/>
                    <a:gd name="connsiteX18" fmla="*/ 476 w 361950"/>
                    <a:gd name="connsiteY18" fmla="*/ 1333 h 435111"/>
                    <a:gd name="connsiteX19" fmla="*/ 381 w 361950"/>
                    <a:gd name="connsiteY19" fmla="*/ 1715 h 435111"/>
                    <a:gd name="connsiteX20" fmla="*/ 191 w 361950"/>
                    <a:gd name="connsiteY20" fmla="*/ 2762 h 435111"/>
                    <a:gd name="connsiteX21" fmla="*/ 95 w 361950"/>
                    <a:gd name="connsiteY21" fmla="*/ 3239 h 435111"/>
                    <a:gd name="connsiteX22" fmla="*/ 0 w 361950"/>
                    <a:gd name="connsiteY22" fmla="*/ 5048 h 435111"/>
                    <a:gd name="connsiteX23" fmla="*/ 0 w 361950"/>
                    <a:gd name="connsiteY23" fmla="*/ 5144 h 435111"/>
                    <a:gd name="connsiteX24" fmla="*/ 95 w 361950"/>
                    <a:gd name="connsiteY24" fmla="*/ 7525 h 435111"/>
                    <a:gd name="connsiteX25" fmla="*/ 191 w 361950"/>
                    <a:gd name="connsiteY25" fmla="*/ 8382 h 435111"/>
                    <a:gd name="connsiteX26" fmla="*/ 381 w 361950"/>
                    <a:gd name="connsiteY26" fmla="*/ 10477 h 435111"/>
                    <a:gd name="connsiteX27" fmla="*/ 476 w 361950"/>
                    <a:gd name="connsiteY27" fmla="*/ 11430 h 435111"/>
                    <a:gd name="connsiteX28" fmla="*/ 857 w 361950"/>
                    <a:gd name="connsiteY28" fmla="*/ 14288 h 435111"/>
                    <a:gd name="connsiteX29" fmla="*/ 953 w 361950"/>
                    <a:gd name="connsiteY29" fmla="*/ 14669 h 435111"/>
                    <a:gd name="connsiteX30" fmla="*/ 1524 w 361950"/>
                    <a:gd name="connsiteY30" fmla="*/ 18193 h 435111"/>
                    <a:gd name="connsiteX31" fmla="*/ 1715 w 361950"/>
                    <a:gd name="connsiteY31" fmla="*/ 19431 h 435111"/>
                    <a:gd name="connsiteX32" fmla="*/ 2191 w 361950"/>
                    <a:gd name="connsiteY32" fmla="*/ 22193 h 435111"/>
                    <a:gd name="connsiteX33" fmla="*/ 2477 w 361950"/>
                    <a:gd name="connsiteY33" fmla="*/ 23622 h 435111"/>
                    <a:gd name="connsiteX34" fmla="*/ 3143 w 361950"/>
                    <a:gd name="connsiteY34" fmla="*/ 27051 h 435111"/>
                    <a:gd name="connsiteX35" fmla="*/ 3334 w 361950"/>
                    <a:gd name="connsiteY35" fmla="*/ 27908 h 435111"/>
                    <a:gd name="connsiteX36" fmla="*/ 4286 w 361950"/>
                    <a:gd name="connsiteY36" fmla="*/ 32195 h 435111"/>
                    <a:gd name="connsiteX37" fmla="*/ 4667 w 361950"/>
                    <a:gd name="connsiteY37" fmla="*/ 33814 h 435111"/>
                    <a:gd name="connsiteX38" fmla="*/ 5334 w 361950"/>
                    <a:gd name="connsiteY38" fmla="*/ 36862 h 435111"/>
                    <a:gd name="connsiteX39" fmla="*/ 5810 w 361950"/>
                    <a:gd name="connsiteY39" fmla="*/ 38767 h 435111"/>
                    <a:gd name="connsiteX40" fmla="*/ 6668 w 361950"/>
                    <a:gd name="connsiteY40" fmla="*/ 42291 h 435111"/>
                    <a:gd name="connsiteX41" fmla="*/ 6953 w 361950"/>
                    <a:gd name="connsiteY41" fmla="*/ 43529 h 435111"/>
                    <a:gd name="connsiteX42" fmla="*/ 6953 w 361950"/>
                    <a:gd name="connsiteY42" fmla="*/ 43529 h 435111"/>
                    <a:gd name="connsiteX43" fmla="*/ 6953 w 361950"/>
                    <a:gd name="connsiteY43" fmla="*/ 43529 h 435111"/>
                    <a:gd name="connsiteX44" fmla="*/ 30671 w 361950"/>
                    <a:gd name="connsiteY44" fmla="*/ 126492 h 435111"/>
                    <a:gd name="connsiteX45" fmla="*/ 278416 w 361950"/>
                    <a:gd name="connsiteY45" fmla="*/ 434816 h 435111"/>
                    <a:gd name="connsiteX46" fmla="*/ 331470 w 361950"/>
                    <a:gd name="connsiteY46" fmla="*/ 415004 h 435111"/>
                    <a:gd name="connsiteX47" fmla="*/ 361950 w 361950"/>
                    <a:gd name="connsiteY47" fmla="*/ 376619 h 435111"/>
                    <a:gd name="connsiteX48" fmla="*/ 116015 w 361950"/>
                    <a:gd name="connsiteY48" fmla="*/ 57722 h 435111"/>
                    <a:gd name="connsiteX49" fmla="*/ 40196 w 361950"/>
                    <a:gd name="connsiteY49" fmla="*/ 15335 h 4351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361950" h="435111">
                      <a:moveTo>
                        <a:pt x="40196" y="15335"/>
                      </a:moveTo>
                      <a:lnTo>
                        <a:pt x="40196" y="15335"/>
                      </a:lnTo>
                      <a:cubicBezTo>
                        <a:pt x="40196" y="15335"/>
                        <a:pt x="40196" y="15335"/>
                        <a:pt x="40196" y="15335"/>
                      </a:cubicBezTo>
                      <a:cubicBezTo>
                        <a:pt x="37910" y="14192"/>
                        <a:pt x="35719" y="13049"/>
                        <a:pt x="33528" y="12002"/>
                      </a:cubicBezTo>
                      <a:cubicBezTo>
                        <a:pt x="33242" y="11811"/>
                        <a:pt x="32957" y="11716"/>
                        <a:pt x="32671" y="11525"/>
                      </a:cubicBezTo>
                      <a:cubicBezTo>
                        <a:pt x="30480" y="10477"/>
                        <a:pt x="28289" y="9430"/>
                        <a:pt x="26289" y="8382"/>
                      </a:cubicBezTo>
                      <a:cubicBezTo>
                        <a:pt x="26194" y="8382"/>
                        <a:pt x="26194" y="8287"/>
                        <a:pt x="26099" y="8287"/>
                      </a:cubicBezTo>
                      <a:cubicBezTo>
                        <a:pt x="24194" y="7429"/>
                        <a:pt x="22384" y="6572"/>
                        <a:pt x="20669" y="5810"/>
                      </a:cubicBezTo>
                      <a:cubicBezTo>
                        <a:pt x="20288" y="5620"/>
                        <a:pt x="20003" y="5525"/>
                        <a:pt x="19622" y="5334"/>
                      </a:cubicBezTo>
                      <a:cubicBezTo>
                        <a:pt x="17812" y="4572"/>
                        <a:pt x="16097" y="3810"/>
                        <a:pt x="14478" y="3143"/>
                      </a:cubicBezTo>
                      <a:cubicBezTo>
                        <a:pt x="14383" y="3143"/>
                        <a:pt x="14288" y="3048"/>
                        <a:pt x="14288" y="3048"/>
                      </a:cubicBezTo>
                      <a:cubicBezTo>
                        <a:pt x="12859" y="2477"/>
                        <a:pt x="11430" y="2000"/>
                        <a:pt x="10192" y="1524"/>
                      </a:cubicBezTo>
                      <a:cubicBezTo>
                        <a:pt x="9906" y="1429"/>
                        <a:pt x="9525" y="1333"/>
                        <a:pt x="9239" y="1238"/>
                      </a:cubicBezTo>
                      <a:cubicBezTo>
                        <a:pt x="8001" y="857"/>
                        <a:pt x="6763" y="476"/>
                        <a:pt x="5715" y="286"/>
                      </a:cubicBezTo>
                      <a:cubicBezTo>
                        <a:pt x="5715" y="286"/>
                        <a:pt x="5620" y="286"/>
                        <a:pt x="5620" y="286"/>
                      </a:cubicBezTo>
                      <a:cubicBezTo>
                        <a:pt x="4667" y="95"/>
                        <a:pt x="3905" y="0"/>
                        <a:pt x="3143" y="0"/>
                      </a:cubicBezTo>
                      <a:cubicBezTo>
                        <a:pt x="2953" y="0"/>
                        <a:pt x="2762" y="0"/>
                        <a:pt x="2572" y="0"/>
                      </a:cubicBezTo>
                      <a:cubicBezTo>
                        <a:pt x="1905" y="95"/>
                        <a:pt x="1334" y="191"/>
                        <a:pt x="1048" y="476"/>
                      </a:cubicBezTo>
                      <a:cubicBezTo>
                        <a:pt x="857" y="667"/>
                        <a:pt x="667" y="952"/>
                        <a:pt x="476" y="1333"/>
                      </a:cubicBezTo>
                      <a:cubicBezTo>
                        <a:pt x="476" y="1429"/>
                        <a:pt x="381" y="1619"/>
                        <a:pt x="381" y="1715"/>
                      </a:cubicBezTo>
                      <a:cubicBezTo>
                        <a:pt x="286" y="2000"/>
                        <a:pt x="191" y="2381"/>
                        <a:pt x="191" y="2762"/>
                      </a:cubicBezTo>
                      <a:cubicBezTo>
                        <a:pt x="191" y="2953"/>
                        <a:pt x="95" y="3048"/>
                        <a:pt x="95" y="3239"/>
                      </a:cubicBezTo>
                      <a:cubicBezTo>
                        <a:pt x="0" y="3810"/>
                        <a:pt x="0" y="4381"/>
                        <a:pt x="0" y="5048"/>
                      </a:cubicBezTo>
                      <a:cubicBezTo>
                        <a:pt x="0" y="5048"/>
                        <a:pt x="0" y="5144"/>
                        <a:pt x="0" y="5144"/>
                      </a:cubicBezTo>
                      <a:cubicBezTo>
                        <a:pt x="0" y="5906"/>
                        <a:pt x="0" y="6668"/>
                        <a:pt x="95" y="7525"/>
                      </a:cubicBezTo>
                      <a:cubicBezTo>
                        <a:pt x="95" y="7810"/>
                        <a:pt x="95" y="8096"/>
                        <a:pt x="191" y="8382"/>
                      </a:cubicBezTo>
                      <a:cubicBezTo>
                        <a:pt x="286" y="9049"/>
                        <a:pt x="286" y="9716"/>
                        <a:pt x="381" y="10477"/>
                      </a:cubicBezTo>
                      <a:cubicBezTo>
                        <a:pt x="381" y="10763"/>
                        <a:pt x="476" y="11144"/>
                        <a:pt x="476" y="11430"/>
                      </a:cubicBezTo>
                      <a:cubicBezTo>
                        <a:pt x="572" y="12383"/>
                        <a:pt x="762" y="13335"/>
                        <a:pt x="857" y="14288"/>
                      </a:cubicBezTo>
                      <a:cubicBezTo>
                        <a:pt x="857" y="14383"/>
                        <a:pt x="857" y="14478"/>
                        <a:pt x="953" y="14669"/>
                      </a:cubicBezTo>
                      <a:cubicBezTo>
                        <a:pt x="1143" y="15812"/>
                        <a:pt x="1334" y="16954"/>
                        <a:pt x="1524" y="18193"/>
                      </a:cubicBezTo>
                      <a:cubicBezTo>
                        <a:pt x="1619" y="18574"/>
                        <a:pt x="1715" y="19050"/>
                        <a:pt x="1715" y="19431"/>
                      </a:cubicBezTo>
                      <a:cubicBezTo>
                        <a:pt x="1905" y="20288"/>
                        <a:pt x="2096" y="21241"/>
                        <a:pt x="2191" y="22193"/>
                      </a:cubicBezTo>
                      <a:cubicBezTo>
                        <a:pt x="2286" y="22670"/>
                        <a:pt x="2381" y="23146"/>
                        <a:pt x="2477" y="23622"/>
                      </a:cubicBezTo>
                      <a:cubicBezTo>
                        <a:pt x="2667" y="24765"/>
                        <a:pt x="2953" y="25908"/>
                        <a:pt x="3143" y="27051"/>
                      </a:cubicBezTo>
                      <a:cubicBezTo>
                        <a:pt x="3239" y="27337"/>
                        <a:pt x="3239" y="27623"/>
                        <a:pt x="3334" y="27908"/>
                      </a:cubicBezTo>
                      <a:cubicBezTo>
                        <a:pt x="3620" y="29337"/>
                        <a:pt x="4001" y="30766"/>
                        <a:pt x="4286" y="32195"/>
                      </a:cubicBezTo>
                      <a:cubicBezTo>
                        <a:pt x="4382" y="32766"/>
                        <a:pt x="4572" y="33338"/>
                        <a:pt x="4667" y="33814"/>
                      </a:cubicBezTo>
                      <a:cubicBezTo>
                        <a:pt x="4858" y="34766"/>
                        <a:pt x="5144" y="35814"/>
                        <a:pt x="5334" y="36862"/>
                      </a:cubicBezTo>
                      <a:cubicBezTo>
                        <a:pt x="5525" y="37529"/>
                        <a:pt x="5620" y="38100"/>
                        <a:pt x="5810" y="38767"/>
                      </a:cubicBezTo>
                      <a:cubicBezTo>
                        <a:pt x="6096" y="39910"/>
                        <a:pt x="6382" y="41148"/>
                        <a:pt x="6668" y="42291"/>
                      </a:cubicBezTo>
                      <a:cubicBezTo>
                        <a:pt x="6763" y="42767"/>
                        <a:pt x="6858" y="43148"/>
                        <a:pt x="6953" y="43529"/>
                      </a:cubicBezTo>
                      <a:cubicBezTo>
                        <a:pt x="6953" y="43529"/>
                        <a:pt x="6953" y="43529"/>
                        <a:pt x="6953" y="43529"/>
                      </a:cubicBezTo>
                      <a:lnTo>
                        <a:pt x="6953" y="43529"/>
                      </a:lnTo>
                      <a:cubicBezTo>
                        <a:pt x="16097" y="80105"/>
                        <a:pt x="30671" y="126492"/>
                        <a:pt x="30671" y="126492"/>
                      </a:cubicBezTo>
                      <a:lnTo>
                        <a:pt x="278416" y="434816"/>
                      </a:lnTo>
                      <a:cubicBezTo>
                        <a:pt x="278416" y="434816"/>
                        <a:pt x="297085" y="439103"/>
                        <a:pt x="331470" y="415004"/>
                      </a:cubicBezTo>
                      <a:cubicBezTo>
                        <a:pt x="359950" y="395097"/>
                        <a:pt x="361950" y="376619"/>
                        <a:pt x="361950" y="376619"/>
                      </a:cubicBezTo>
                      <a:lnTo>
                        <a:pt x="116015" y="57722"/>
                      </a:lnTo>
                      <a:cubicBezTo>
                        <a:pt x="116110" y="57912"/>
                        <a:pt x="73628" y="32480"/>
                        <a:pt x="40196" y="15335"/>
                      </a:cubicBezTo>
                      <a:close/>
                    </a:path>
                  </a:pathLst>
                </a:custGeom>
                <a:solidFill>
                  <a:srgbClr val="D4D7D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277" name="Graphic 90">
                <a:extLst>
                  <a:ext uri="{FF2B5EF4-FFF2-40B4-BE49-F238E27FC236}">
                    <a16:creationId xmlns:a16="http://schemas.microsoft.com/office/drawing/2014/main" id="{34A25877-0D86-4D8D-A243-85A814F10295}"/>
                  </a:ext>
                </a:extLst>
              </p:cNvPr>
              <p:cNvGrpSpPr/>
              <p:nvPr/>
            </p:nvGrpSpPr>
            <p:grpSpPr>
              <a:xfrm>
                <a:off x="5865590" y="2809579"/>
                <a:ext cx="226980" cy="507214"/>
                <a:chOff x="5865590" y="2809579"/>
                <a:chExt cx="226980" cy="507214"/>
              </a:xfrm>
            </p:grpSpPr>
            <p:sp>
              <p:nvSpPr>
                <p:cNvPr id="278" name="Freeform: Shape 277">
                  <a:extLst>
                    <a:ext uri="{FF2B5EF4-FFF2-40B4-BE49-F238E27FC236}">
                      <a16:creationId xmlns:a16="http://schemas.microsoft.com/office/drawing/2014/main" id="{91AAE418-2362-42E1-92C2-D34A835C7BFF}"/>
                    </a:ext>
                  </a:extLst>
                </p:cNvPr>
                <p:cNvSpPr/>
                <p:nvPr/>
              </p:nvSpPr>
              <p:spPr>
                <a:xfrm>
                  <a:off x="5865590" y="2809579"/>
                  <a:ext cx="103536" cy="151551"/>
                </a:xfrm>
                <a:custGeom>
                  <a:avLst/>
                  <a:gdLst>
                    <a:gd name="connsiteX0" fmla="*/ 0 w 103536"/>
                    <a:gd name="connsiteY0" fmla="*/ 128882 h 151551"/>
                    <a:gd name="connsiteX1" fmla="*/ 14669 w 103536"/>
                    <a:gd name="connsiteY1" fmla="*/ 104 h 151551"/>
                    <a:gd name="connsiteX2" fmla="*/ 103537 w 103536"/>
                    <a:gd name="connsiteY2" fmla="*/ 93068 h 151551"/>
                    <a:gd name="connsiteX3" fmla="*/ 74962 w 103536"/>
                    <a:gd name="connsiteY3" fmla="*/ 131740 h 151551"/>
                    <a:gd name="connsiteX4" fmla="*/ 34671 w 103536"/>
                    <a:gd name="connsiteY4" fmla="*/ 151552 h 151551"/>
                    <a:gd name="connsiteX5" fmla="*/ 0 w 103536"/>
                    <a:gd name="connsiteY5" fmla="*/ 128882 h 1515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3536" h="151551">
                      <a:moveTo>
                        <a:pt x="0" y="128882"/>
                      </a:moveTo>
                      <a:cubicBezTo>
                        <a:pt x="0" y="128882"/>
                        <a:pt x="5048" y="3914"/>
                        <a:pt x="14669" y="104"/>
                      </a:cubicBezTo>
                      <a:cubicBezTo>
                        <a:pt x="24289" y="-3610"/>
                        <a:pt x="103537" y="93068"/>
                        <a:pt x="103537" y="93068"/>
                      </a:cubicBezTo>
                      <a:cubicBezTo>
                        <a:pt x="103537" y="93068"/>
                        <a:pt x="96203" y="117643"/>
                        <a:pt x="74962" y="131740"/>
                      </a:cubicBezTo>
                      <a:cubicBezTo>
                        <a:pt x="53721" y="145837"/>
                        <a:pt x="34671" y="151552"/>
                        <a:pt x="34671" y="151552"/>
                      </a:cubicBezTo>
                      <a:lnTo>
                        <a:pt x="0" y="128882"/>
                      </a:lnTo>
                      <a:close/>
                    </a:path>
                  </a:pathLst>
                </a:custGeom>
                <a:solidFill>
                  <a:srgbClr val="F6A76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79" name="Freeform: Shape 278">
                  <a:extLst>
                    <a:ext uri="{FF2B5EF4-FFF2-40B4-BE49-F238E27FC236}">
                      <a16:creationId xmlns:a16="http://schemas.microsoft.com/office/drawing/2014/main" id="{0332F11A-622E-4D6D-8738-087B1E2E6F5C}"/>
                    </a:ext>
                  </a:extLst>
                </p:cNvPr>
                <p:cNvSpPr/>
                <p:nvPr/>
              </p:nvSpPr>
              <p:spPr>
                <a:xfrm>
                  <a:off x="5865590" y="2902647"/>
                  <a:ext cx="226980" cy="414146"/>
                </a:xfrm>
                <a:custGeom>
                  <a:avLst/>
                  <a:gdLst>
                    <a:gd name="connsiteX0" fmla="*/ 0 w 226980"/>
                    <a:gd name="connsiteY0" fmla="*/ 35814 h 414146"/>
                    <a:gd name="connsiteX1" fmla="*/ 128683 w 226980"/>
                    <a:gd name="connsiteY1" fmla="*/ 409765 h 414146"/>
                    <a:gd name="connsiteX2" fmla="*/ 185356 w 226980"/>
                    <a:gd name="connsiteY2" fmla="*/ 409099 h 414146"/>
                    <a:gd name="connsiteX3" fmla="*/ 226981 w 226980"/>
                    <a:gd name="connsiteY3" fmla="*/ 383286 h 414146"/>
                    <a:gd name="connsiteX4" fmla="*/ 103537 w 226980"/>
                    <a:gd name="connsiteY4" fmla="*/ 0 h 414146"/>
                    <a:gd name="connsiteX5" fmla="*/ 57245 w 226980"/>
                    <a:gd name="connsiteY5" fmla="*/ 31337 h 414146"/>
                    <a:gd name="connsiteX6" fmla="*/ 0 w 226980"/>
                    <a:gd name="connsiteY6" fmla="*/ 35814 h 4141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26980" h="414146">
                      <a:moveTo>
                        <a:pt x="0" y="35814"/>
                      </a:moveTo>
                      <a:lnTo>
                        <a:pt x="128683" y="409765"/>
                      </a:lnTo>
                      <a:cubicBezTo>
                        <a:pt x="128683" y="409765"/>
                        <a:pt x="144875" y="420053"/>
                        <a:pt x="185356" y="409099"/>
                      </a:cubicBezTo>
                      <a:cubicBezTo>
                        <a:pt x="218885" y="400050"/>
                        <a:pt x="226981" y="383286"/>
                        <a:pt x="226981" y="383286"/>
                      </a:cubicBezTo>
                      <a:lnTo>
                        <a:pt x="103537" y="0"/>
                      </a:lnTo>
                      <a:cubicBezTo>
                        <a:pt x="103537" y="0"/>
                        <a:pt x="93345" y="18860"/>
                        <a:pt x="57245" y="31337"/>
                      </a:cubicBezTo>
                      <a:cubicBezTo>
                        <a:pt x="28861" y="41148"/>
                        <a:pt x="0" y="35814"/>
                        <a:pt x="0" y="35814"/>
                      </a:cubicBezTo>
                      <a:close/>
                    </a:path>
                  </a:pathLst>
                </a:custGeom>
                <a:solidFill>
                  <a:srgbClr val="F3E72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80" name="Freeform: Shape 279">
                  <a:extLst>
                    <a:ext uri="{FF2B5EF4-FFF2-40B4-BE49-F238E27FC236}">
                      <a16:creationId xmlns:a16="http://schemas.microsoft.com/office/drawing/2014/main" id="{A966A130-3FF8-4442-9E76-7D2F88708C06}"/>
                    </a:ext>
                  </a:extLst>
                </p:cNvPr>
                <p:cNvSpPr/>
                <p:nvPr/>
              </p:nvSpPr>
              <p:spPr>
                <a:xfrm>
                  <a:off x="5871305" y="2809585"/>
                  <a:ext cx="40766" cy="43352"/>
                </a:xfrm>
                <a:custGeom>
                  <a:avLst/>
                  <a:gdLst>
                    <a:gd name="connsiteX0" fmla="*/ 28099 w 40766"/>
                    <a:gd name="connsiteY0" fmla="*/ 38008 h 43352"/>
                    <a:gd name="connsiteX1" fmla="*/ 40767 w 40766"/>
                    <a:gd name="connsiteY1" fmla="*/ 27340 h 43352"/>
                    <a:gd name="connsiteX2" fmla="*/ 8953 w 40766"/>
                    <a:gd name="connsiteY2" fmla="*/ 98 h 43352"/>
                    <a:gd name="connsiteX3" fmla="*/ 0 w 40766"/>
                    <a:gd name="connsiteY3" fmla="*/ 42770 h 43352"/>
                    <a:gd name="connsiteX4" fmla="*/ 28099 w 40766"/>
                    <a:gd name="connsiteY4" fmla="*/ 38008 h 433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0766" h="43352">
                      <a:moveTo>
                        <a:pt x="28099" y="38008"/>
                      </a:moveTo>
                      <a:cubicBezTo>
                        <a:pt x="33242" y="35150"/>
                        <a:pt x="37338" y="31531"/>
                        <a:pt x="40767" y="27340"/>
                      </a:cubicBezTo>
                      <a:cubicBezTo>
                        <a:pt x="25622" y="11147"/>
                        <a:pt x="12478" y="-1235"/>
                        <a:pt x="8953" y="98"/>
                      </a:cubicBezTo>
                      <a:cubicBezTo>
                        <a:pt x="5334" y="1527"/>
                        <a:pt x="2381" y="20101"/>
                        <a:pt x="0" y="42770"/>
                      </a:cubicBezTo>
                      <a:cubicBezTo>
                        <a:pt x="9525" y="44390"/>
                        <a:pt x="20002" y="42580"/>
                        <a:pt x="28099" y="38008"/>
                      </a:cubicBezTo>
                      <a:close/>
                    </a:path>
                  </a:pathLst>
                </a:custGeom>
                <a:solidFill>
                  <a:srgbClr val="F3E72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281" name="Graphic 90">
                <a:extLst>
                  <a:ext uri="{FF2B5EF4-FFF2-40B4-BE49-F238E27FC236}">
                    <a16:creationId xmlns:a16="http://schemas.microsoft.com/office/drawing/2014/main" id="{34A25877-0D86-4D8D-A243-85A814F10295}"/>
                  </a:ext>
                </a:extLst>
              </p:cNvPr>
              <p:cNvGrpSpPr/>
              <p:nvPr/>
            </p:nvGrpSpPr>
            <p:grpSpPr>
              <a:xfrm>
                <a:off x="6071235" y="2861670"/>
                <a:ext cx="152876" cy="526438"/>
                <a:chOff x="6071235" y="2861670"/>
                <a:chExt cx="152876" cy="526438"/>
              </a:xfrm>
            </p:grpSpPr>
            <p:sp>
              <p:nvSpPr>
                <p:cNvPr id="282" name="Freeform: Shape 281">
                  <a:extLst>
                    <a:ext uri="{FF2B5EF4-FFF2-40B4-BE49-F238E27FC236}">
                      <a16:creationId xmlns:a16="http://schemas.microsoft.com/office/drawing/2014/main" id="{B33732DD-15C8-44FA-A62C-90D59C3A81F5}"/>
                    </a:ext>
                  </a:extLst>
                </p:cNvPr>
                <p:cNvSpPr/>
                <p:nvPr/>
              </p:nvSpPr>
              <p:spPr>
                <a:xfrm>
                  <a:off x="6071235" y="2861670"/>
                  <a:ext cx="108585" cy="152419"/>
                </a:xfrm>
                <a:custGeom>
                  <a:avLst/>
                  <a:gdLst>
                    <a:gd name="connsiteX0" fmla="*/ 0 w 108585"/>
                    <a:gd name="connsiteY0" fmla="*/ 123273 h 152419"/>
                    <a:gd name="connsiteX1" fmla="*/ 40100 w 108585"/>
                    <a:gd name="connsiteY1" fmla="*/ 20 h 152419"/>
                    <a:gd name="connsiteX2" fmla="*/ 108585 w 108585"/>
                    <a:gd name="connsiteY2" fmla="*/ 108890 h 152419"/>
                    <a:gd name="connsiteX3" fmla="*/ 72866 w 108585"/>
                    <a:gd name="connsiteY3" fmla="*/ 141085 h 152419"/>
                    <a:gd name="connsiteX4" fmla="*/ 29432 w 108585"/>
                    <a:gd name="connsiteY4" fmla="*/ 152420 h 152419"/>
                    <a:gd name="connsiteX5" fmla="*/ 0 w 108585"/>
                    <a:gd name="connsiteY5" fmla="*/ 123273 h 1524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8585" h="152419">
                      <a:moveTo>
                        <a:pt x="0" y="123273"/>
                      </a:moveTo>
                      <a:cubicBezTo>
                        <a:pt x="0" y="123273"/>
                        <a:pt x="29908" y="1829"/>
                        <a:pt x="40100" y="20"/>
                      </a:cubicBezTo>
                      <a:cubicBezTo>
                        <a:pt x="50292" y="-1695"/>
                        <a:pt x="108585" y="108890"/>
                        <a:pt x="108585" y="108890"/>
                      </a:cubicBezTo>
                      <a:cubicBezTo>
                        <a:pt x="108585" y="108890"/>
                        <a:pt x="96488" y="131560"/>
                        <a:pt x="72866" y="141085"/>
                      </a:cubicBezTo>
                      <a:cubicBezTo>
                        <a:pt x="49244" y="150610"/>
                        <a:pt x="29432" y="152420"/>
                        <a:pt x="29432" y="152420"/>
                      </a:cubicBezTo>
                      <a:lnTo>
                        <a:pt x="0" y="123273"/>
                      </a:lnTo>
                      <a:close/>
                    </a:path>
                  </a:pathLst>
                </a:custGeom>
                <a:solidFill>
                  <a:srgbClr val="F6A76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83" name="Freeform: Shape 282">
                  <a:extLst>
                    <a:ext uri="{FF2B5EF4-FFF2-40B4-BE49-F238E27FC236}">
                      <a16:creationId xmlns:a16="http://schemas.microsoft.com/office/drawing/2014/main" id="{C4D48F2D-5316-47DC-8E7B-D3E536193233}"/>
                    </a:ext>
                  </a:extLst>
                </p:cNvPr>
                <p:cNvSpPr/>
                <p:nvPr/>
              </p:nvSpPr>
              <p:spPr>
                <a:xfrm>
                  <a:off x="6071235" y="2970466"/>
                  <a:ext cx="152876" cy="417642"/>
                </a:xfrm>
                <a:custGeom>
                  <a:avLst/>
                  <a:gdLst>
                    <a:gd name="connsiteX0" fmla="*/ 0 w 152876"/>
                    <a:gd name="connsiteY0" fmla="*/ 14478 h 417642"/>
                    <a:gd name="connsiteX1" fmla="*/ 51340 w 152876"/>
                    <a:gd name="connsiteY1" fmla="*/ 406622 h 417642"/>
                    <a:gd name="connsiteX2" fmla="*/ 106966 w 152876"/>
                    <a:gd name="connsiteY2" fmla="*/ 417290 h 417642"/>
                    <a:gd name="connsiteX3" fmla="*/ 152876 w 152876"/>
                    <a:gd name="connsiteY3" fmla="*/ 400336 h 417642"/>
                    <a:gd name="connsiteX4" fmla="*/ 108585 w 152876"/>
                    <a:gd name="connsiteY4" fmla="*/ 0 h 417642"/>
                    <a:gd name="connsiteX5" fmla="*/ 56959 w 152876"/>
                    <a:gd name="connsiteY5" fmla="*/ 21431 h 417642"/>
                    <a:gd name="connsiteX6" fmla="*/ 0 w 152876"/>
                    <a:gd name="connsiteY6" fmla="*/ 14478 h 4176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52876" h="417642">
                      <a:moveTo>
                        <a:pt x="0" y="14478"/>
                      </a:moveTo>
                      <a:lnTo>
                        <a:pt x="51340" y="406622"/>
                      </a:lnTo>
                      <a:cubicBezTo>
                        <a:pt x="51340" y="406622"/>
                        <a:pt x="65056" y="419957"/>
                        <a:pt x="106966" y="417290"/>
                      </a:cubicBezTo>
                      <a:cubicBezTo>
                        <a:pt x="141637" y="415100"/>
                        <a:pt x="152876" y="400336"/>
                        <a:pt x="152876" y="400336"/>
                      </a:cubicBezTo>
                      <a:lnTo>
                        <a:pt x="108585" y="0"/>
                      </a:lnTo>
                      <a:cubicBezTo>
                        <a:pt x="108585" y="0"/>
                        <a:pt x="94869" y="16478"/>
                        <a:pt x="56959" y="21431"/>
                      </a:cubicBezTo>
                      <a:cubicBezTo>
                        <a:pt x="27337" y="25432"/>
                        <a:pt x="0" y="14478"/>
                        <a:pt x="0" y="14478"/>
                      </a:cubicBezTo>
                      <a:close/>
                    </a:path>
                  </a:pathLst>
                </a:custGeom>
                <a:solidFill>
                  <a:srgbClr val="34AC6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84" name="Freeform: Shape 283">
                  <a:extLst>
                    <a:ext uri="{FF2B5EF4-FFF2-40B4-BE49-F238E27FC236}">
                      <a16:creationId xmlns:a16="http://schemas.microsoft.com/office/drawing/2014/main" id="{30C7EA90-8FEC-4E89-A5F2-A059E7B05E37}"/>
                    </a:ext>
                  </a:extLst>
                </p:cNvPr>
                <p:cNvSpPr/>
                <p:nvPr/>
              </p:nvSpPr>
              <p:spPr>
                <a:xfrm>
                  <a:off x="6094190" y="2861674"/>
                  <a:ext cx="42957" cy="42881"/>
                </a:xfrm>
                <a:custGeom>
                  <a:avLst/>
                  <a:gdLst>
                    <a:gd name="connsiteX0" fmla="*/ 28480 w 42957"/>
                    <a:gd name="connsiteY0" fmla="*/ 40974 h 42881"/>
                    <a:gd name="connsiteX1" fmla="*/ 42958 w 42957"/>
                    <a:gd name="connsiteY1" fmla="*/ 33068 h 42881"/>
                    <a:gd name="connsiteX2" fmla="*/ 17240 w 42957"/>
                    <a:gd name="connsiteY2" fmla="*/ 16 h 42881"/>
                    <a:gd name="connsiteX3" fmla="*/ 0 w 42957"/>
                    <a:gd name="connsiteY3" fmla="*/ 40021 h 42881"/>
                    <a:gd name="connsiteX4" fmla="*/ 28480 w 42957"/>
                    <a:gd name="connsiteY4" fmla="*/ 40974 h 428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2957" h="42881">
                      <a:moveTo>
                        <a:pt x="28480" y="40974"/>
                      </a:moveTo>
                      <a:cubicBezTo>
                        <a:pt x="34004" y="39164"/>
                        <a:pt x="38767" y="36402"/>
                        <a:pt x="42958" y="33068"/>
                      </a:cubicBezTo>
                      <a:cubicBezTo>
                        <a:pt x="31337" y="14208"/>
                        <a:pt x="20955" y="-555"/>
                        <a:pt x="17240" y="16"/>
                      </a:cubicBezTo>
                      <a:cubicBezTo>
                        <a:pt x="13430" y="683"/>
                        <a:pt x="6763" y="18304"/>
                        <a:pt x="0" y="40021"/>
                      </a:cubicBezTo>
                      <a:cubicBezTo>
                        <a:pt x="8954" y="43450"/>
                        <a:pt x="19526" y="43831"/>
                        <a:pt x="28480" y="40974"/>
                      </a:cubicBezTo>
                      <a:close/>
                    </a:path>
                  </a:pathLst>
                </a:custGeom>
                <a:solidFill>
                  <a:srgbClr val="34AC6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285" name="Graphic 90">
                <a:extLst>
                  <a:ext uri="{FF2B5EF4-FFF2-40B4-BE49-F238E27FC236}">
                    <a16:creationId xmlns:a16="http://schemas.microsoft.com/office/drawing/2014/main" id="{34A25877-0D86-4D8D-A243-85A814F10295}"/>
                  </a:ext>
                </a:extLst>
              </p:cNvPr>
              <p:cNvGrpSpPr/>
              <p:nvPr/>
            </p:nvGrpSpPr>
            <p:grpSpPr>
              <a:xfrm>
                <a:off x="5693867" y="2953034"/>
                <a:ext cx="305263" cy="471377"/>
                <a:chOff x="5693867" y="2953034"/>
                <a:chExt cx="305263" cy="471377"/>
              </a:xfrm>
            </p:grpSpPr>
            <p:sp>
              <p:nvSpPr>
                <p:cNvPr id="286" name="Freeform: Shape 285">
                  <a:extLst>
                    <a:ext uri="{FF2B5EF4-FFF2-40B4-BE49-F238E27FC236}">
                      <a16:creationId xmlns:a16="http://schemas.microsoft.com/office/drawing/2014/main" id="{FE8E74DA-A32A-4F16-89F9-C7EBA55A2536}"/>
                    </a:ext>
                  </a:extLst>
                </p:cNvPr>
                <p:cNvSpPr/>
                <p:nvPr/>
              </p:nvSpPr>
              <p:spPr>
                <a:xfrm>
                  <a:off x="5693867" y="2953034"/>
                  <a:ext cx="107810" cy="144780"/>
                </a:xfrm>
                <a:custGeom>
                  <a:avLst/>
                  <a:gdLst>
                    <a:gd name="connsiteX0" fmla="*/ 13513 w 107810"/>
                    <a:gd name="connsiteY0" fmla="*/ 129445 h 144780"/>
                    <a:gd name="connsiteX1" fmla="*/ 2178 w 107810"/>
                    <a:gd name="connsiteY1" fmla="*/ 286 h 144780"/>
                    <a:gd name="connsiteX2" fmla="*/ 107810 w 107810"/>
                    <a:gd name="connsiteY2" fmla="*/ 73629 h 144780"/>
                    <a:gd name="connsiteX3" fmla="*/ 87522 w 107810"/>
                    <a:gd name="connsiteY3" fmla="*/ 117253 h 144780"/>
                    <a:gd name="connsiteX4" fmla="*/ 51994 w 107810"/>
                    <a:gd name="connsiteY4" fmla="*/ 144781 h 144780"/>
                    <a:gd name="connsiteX5" fmla="*/ 13513 w 107810"/>
                    <a:gd name="connsiteY5" fmla="*/ 129445 h 1447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7810" h="144780">
                      <a:moveTo>
                        <a:pt x="13513" y="129445"/>
                      </a:moveTo>
                      <a:cubicBezTo>
                        <a:pt x="13513" y="129445"/>
                        <a:pt x="-6490" y="5906"/>
                        <a:pt x="2178" y="286"/>
                      </a:cubicBezTo>
                      <a:cubicBezTo>
                        <a:pt x="10846" y="-5333"/>
                        <a:pt x="107810" y="73629"/>
                        <a:pt x="107810" y="73629"/>
                      </a:cubicBezTo>
                      <a:cubicBezTo>
                        <a:pt x="107810" y="73629"/>
                        <a:pt x="105524" y="99251"/>
                        <a:pt x="87522" y="117253"/>
                      </a:cubicBezTo>
                      <a:cubicBezTo>
                        <a:pt x="69520" y="135256"/>
                        <a:pt x="51994" y="144781"/>
                        <a:pt x="51994" y="144781"/>
                      </a:cubicBezTo>
                      <a:lnTo>
                        <a:pt x="13513" y="129445"/>
                      </a:lnTo>
                      <a:close/>
                    </a:path>
                  </a:pathLst>
                </a:custGeom>
                <a:solidFill>
                  <a:srgbClr val="F6A76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87" name="Freeform: Shape 286">
                  <a:extLst>
                    <a:ext uri="{FF2B5EF4-FFF2-40B4-BE49-F238E27FC236}">
                      <a16:creationId xmlns:a16="http://schemas.microsoft.com/office/drawing/2014/main" id="{E6829D63-E8A6-4FB4-9D2D-43A07D17823C}"/>
                    </a:ext>
                  </a:extLst>
                </p:cNvPr>
                <p:cNvSpPr/>
                <p:nvPr/>
              </p:nvSpPr>
              <p:spPr>
                <a:xfrm>
                  <a:off x="5707379" y="3026758"/>
                  <a:ext cx="291750" cy="397653"/>
                </a:xfrm>
                <a:custGeom>
                  <a:avLst/>
                  <a:gdLst>
                    <a:gd name="connsiteX0" fmla="*/ 0 w 291750"/>
                    <a:gd name="connsiteY0" fmla="*/ 55721 h 397653"/>
                    <a:gd name="connsiteX1" fmla="*/ 200787 w 291750"/>
                    <a:gd name="connsiteY1" fmla="*/ 396431 h 397653"/>
                    <a:gd name="connsiteX2" fmla="*/ 256127 w 291750"/>
                    <a:gd name="connsiteY2" fmla="*/ 384524 h 397653"/>
                    <a:gd name="connsiteX3" fmla="*/ 291751 w 291750"/>
                    <a:gd name="connsiteY3" fmla="*/ 350996 h 397653"/>
                    <a:gd name="connsiteX4" fmla="*/ 94298 w 291750"/>
                    <a:gd name="connsiteY4" fmla="*/ 0 h 397653"/>
                    <a:gd name="connsiteX5" fmla="*/ 55150 w 291750"/>
                    <a:gd name="connsiteY5" fmla="*/ 39910 h 397653"/>
                    <a:gd name="connsiteX6" fmla="*/ 0 w 291750"/>
                    <a:gd name="connsiteY6" fmla="*/ 55721 h 3976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91750" h="397653">
                      <a:moveTo>
                        <a:pt x="0" y="55721"/>
                      </a:moveTo>
                      <a:lnTo>
                        <a:pt x="200787" y="396431"/>
                      </a:lnTo>
                      <a:cubicBezTo>
                        <a:pt x="200787" y="396431"/>
                        <a:pt x="218694" y="403289"/>
                        <a:pt x="256127" y="384524"/>
                      </a:cubicBezTo>
                      <a:cubicBezTo>
                        <a:pt x="287179" y="368998"/>
                        <a:pt x="291751" y="350996"/>
                        <a:pt x="291751" y="350996"/>
                      </a:cubicBezTo>
                      <a:lnTo>
                        <a:pt x="94298" y="0"/>
                      </a:lnTo>
                      <a:cubicBezTo>
                        <a:pt x="94298" y="0"/>
                        <a:pt x="88106" y="20479"/>
                        <a:pt x="55150" y="39910"/>
                      </a:cubicBezTo>
                      <a:cubicBezTo>
                        <a:pt x="29432" y="55150"/>
                        <a:pt x="0" y="55721"/>
                        <a:pt x="0" y="55721"/>
                      </a:cubicBezTo>
                      <a:close/>
                    </a:path>
                  </a:pathLst>
                </a:custGeom>
                <a:solidFill>
                  <a:srgbClr val="4D336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88" name="Freeform: Shape 287">
                  <a:extLst>
                    <a:ext uri="{FF2B5EF4-FFF2-40B4-BE49-F238E27FC236}">
                      <a16:creationId xmlns:a16="http://schemas.microsoft.com/office/drawing/2014/main" id="{63D09830-E973-4DC8-B12C-32C4940E7CD9}"/>
                    </a:ext>
                  </a:extLst>
                </p:cNvPr>
                <p:cNvSpPr/>
                <p:nvPr/>
              </p:nvSpPr>
              <p:spPr>
                <a:xfrm>
                  <a:off x="5693968" y="2953126"/>
                  <a:ext cx="38748" cy="43819"/>
                </a:xfrm>
                <a:custGeom>
                  <a:avLst/>
                  <a:gdLst>
                    <a:gd name="connsiteX0" fmla="*/ 28461 w 38748"/>
                    <a:gd name="connsiteY0" fmla="*/ 33532 h 43819"/>
                    <a:gd name="connsiteX1" fmla="*/ 38748 w 38748"/>
                    <a:gd name="connsiteY1" fmla="*/ 20578 h 43819"/>
                    <a:gd name="connsiteX2" fmla="*/ 2172 w 38748"/>
                    <a:gd name="connsiteY2" fmla="*/ 290 h 43819"/>
                    <a:gd name="connsiteX3" fmla="*/ 1982 w 38748"/>
                    <a:gd name="connsiteY3" fmla="*/ 43819 h 43819"/>
                    <a:gd name="connsiteX4" fmla="*/ 28461 w 38748"/>
                    <a:gd name="connsiteY4" fmla="*/ 33532 h 438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8748" h="43819">
                      <a:moveTo>
                        <a:pt x="28461" y="33532"/>
                      </a:moveTo>
                      <a:cubicBezTo>
                        <a:pt x="32843" y="29722"/>
                        <a:pt x="36177" y="25341"/>
                        <a:pt x="38748" y="20578"/>
                      </a:cubicBezTo>
                      <a:cubicBezTo>
                        <a:pt x="20746" y="7719"/>
                        <a:pt x="5316" y="-1806"/>
                        <a:pt x="2172" y="290"/>
                      </a:cubicBezTo>
                      <a:cubicBezTo>
                        <a:pt x="-1066" y="2385"/>
                        <a:pt x="-304" y="21245"/>
                        <a:pt x="1982" y="43819"/>
                      </a:cubicBezTo>
                      <a:cubicBezTo>
                        <a:pt x="11507" y="43438"/>
                        <a:pt x="21413" y="39723"/>
                        <a:pt x="28461" y="33532"/>
                      </a:cubicBezTo>
                      <a:close/>
                    </a:path>
                  </a:pathLst>
                </a:custGeom>
                <a:solidFill>
                  <a:srgbClr val="4D336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sp>
            <p:nvSpPr>
              <p:cNvPr id="289" name="Freeform: Shape 288">
                <a:extLst>
                  <a:ext uri="{FF2B5EF4-FFF2-40B4-BE49-F238E27FC236}">
                    <a16:creationId xmlns:a16="http://schemas.microsoft.com/office/drawing/2014/main" id="{B0F09740-1405-47CA-B201-96CEB0B56E71}"/>
                  </a:ext>
                </a:extLst>
              </p:cNvPr>
              <p:cNvSpPr/>
              <p:nvPr/>
            </p:nvSpPr>
            <p:spPr>
              <a:xfrm>
                <a:off x="5517546" y="3181495"/>
                <a:ext cx="1144333" cy="489627"/>
              </a:xfrm>
              <a:custGeom>
                <a:avLst/>
                <a:gdLst>
                  <a:gd name="connsiteX0" fmla="*/ 0 w 1144333"/>
                  <a:gd name="connsiteY0" fmla="*/ 83198 h 489627"/>
                  <a:gd name="connsiteX1" fmla="*/ 582930 w 1144333"/>
                  <a:gd name="connsiteY1" fmla="*/ 1664 h 489627"/>
                  <a:gd name="connsiteX2" fmla="*/ 1144334 w 1144333"/>
                  <a:gd name="connsiteY2" fmla="*/ 67767 h 489627"/>
                  <a:gd name="connsiteX3" fmla="*/ 606838 w 1144333"/>
                  <a:gd name="connsiteY3" fmla="*/ 488773 h 489627"/>
                  <a:gd name="connsiteX4" fmla="*/ 0 w 1144333"/>
                  <a:gd name="connsiteY4" fmla="*/ 83198 h 4896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44333" h="489627">
                    <a:moveTo>
                      <a:pt x="0" y="83198"/>
                    </a:moveTo>
                    <a:cubicBezTo>
                      <a:pt x="0" y="83198"/>
                      <a:pt x="219742" y="-13767"/>
                      <a:pt x="582930" y="1664"/>
                    </a:cubicBezTo>
                    <a:cubicBezTo>
                      <a:pt x="946023" y="17094"/>
                      <a:pt x="1144334" y="67767"/>
                      <a:pt x="1144334" y="67767"/>
                    </a:cubicBezTo>
                    <a:cubicBezTo>
                      <a:pt x="1144334" y="67767"/>
                      <a:pt x="1063085" y="468961"/>
                      <a:pt x="606838" y="488773"/>
                    </a:cubicBezTo>
                    <a:cubicBezTo>
                      <a:pt x="90488" y="511252"/>
                      <a:pt x="0" y="83198"/>
                      <a:pt x="0" y="83198"/>
                    </a:cubicBezTo>
                    <a:close/>
                  </a:path>
                </a:pathLst>
              </a:custGeom>
              <a:solidFill>
                <a:srgbClr val="F4984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90" name="Freeform: Shape 289">
                <a:extLst>
                  <a:ext uri="{FF2B5EF4-FFF2-40B4-BE49-F238E27FC236}">
                    <a16:creationId xmlns:a16="http://schemas.microsoft.com/office/drawing/2014/main" id="{FB82D721-D5D6-49A9-86B6-21666B48D294}"/>
                  </a:ext>
                </a:extLst>
              </p:cNvPr>
              <p:cNvSpPr/>
              <p:nvPr/>
            </p:nvSpPr>
            <p:spPr>
              <a:xfrm>
                <a:off x="5517546" y="3181495"/>
                <a:ext cx="1144333" cy="489627"/>
              </a:xfrm>
              <a:custGeom>
                <a:avLst/>
                <a:gdLst>
                  <a:gd name="connsiteX0" fmla="*/ 0 w 1144333"/>
                  <a:gd name="connsiteY0" fmla="*/ 83198 h 489627"/>
                  <a:gd name="connsiteX1" fmla="*/ 582930 w 1144333"/>
                  <a:gd name="connsiteY1" fmla="*/ 1664 h 489627"/>
                  <a:gd name="connsiteX2" fmla="*/ 1144334 w 1144333"/>
                  <a:gd name="connsiteY2" fmla="*/ 67767 h 489627"/>
                  <a:gd name="connsiteX3" fmla="*/ 606838 w 1144333"/>
                  <a:gd name="connsiteY3" fmla="*/ 488773 h 489627"/>
                  <a:gd name="connsiteX4" fmla="*/ 0 w 1144333"/>
                  <a:gd name="connsiteY4" fmla="*/ 83198 h 4896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44333" h="489627">
                    <a:moveTo>
                      <a:pt x="0" y="83198"/>
                    </a:moveTo>
                    <a:cubicBezTo>
                      <a:pt x="0" y="83198"/>
                      <a:pt x="219742" y="-13767"/>
                      <a:pt x="582930" y="1664"/>
                    </a:cubicBezTo>
                    <a:cubicBezTo>
                      <a:pt x="946023" y="17094"/>
                      <a:pt x="1144334" y="67767"/>
                      <a:pt x="1144334" y="67767"/>
                    </a:cubicBezTo>
                    <a:cubicBezTo>
                      <a:pt x="1144334" y="67767"/>
                      <a:pt x="1063085" y="468961"/>
                      <a:pt x="606838" y="488773"/>
                    </a:cubicBezTo>
                    <a:cubicBezTo>
                      <a:pt x="90488" y="511252"/>
                      <a:pt x="0" y="83198"/>
                      <a:pt x="0" y="83198"/>
                    </a:cubicBezTo>
                    <a:close/>
                  </a:path>
                </a:pathLst>
              </a:custGeom>
              <a:solidFill>
                <a:srgbClr val="F6EB66">
                  <a:alpha val="35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91" name="Freeform: Shape 290">
                <a:extLst>
                  <a:ext uri="{FF2B5EF4-FFF2-40B4-BE49-F238E27FC236}">
                    <a16:creationId xmlns:a16="http://schemas.microsoft.com/office/drawing/2014/main" id="{3D57F6AE-8F7D-4687-BD29-9DD6DE030C2C}"/>
                  </a:ext>
                </a:extLst>
              </p:cNvPr>
              <p:cNvSpPr/>
              <p:nvPr/>
            </p:nvSpPr>
            <p:spPr>
              <a:xfrm>
                <a:off x="5516278" y="3241344"/>
                <a:ext cx="1159961" cy="446573"/>
              </a:xfrm>
              <a:custGeom>
                <a:avLst/>
                <a:gdLst>
                  <a:gd name="connsiteX0" fmla="*/ 30 w 1159961"/>
                  <a:gd name="connsiteY0" fmla="*/ 16872 h 446573"/>
                  <a:gd name="connsiteX1" fmla="*/ 42416 w 1159961"/>
                  <a:gd name="connsiteY1" fmla="*/ 146126 h 446573"/>
                  <a:gd name="connsiteX2" fmla="*/ 121664 w 1159961"/>
                  <a:gd name="connsiteY2" fmla="*/ 258807 h 446573"/>
                  <a:gd name="connsiteX3" fmla="*/ 362075 w 1159961"/>
                  <a:gd name="connsiteY3" fmla="*/ 413779 h 446573"/>
                  <a:gd name="connsiteX4" fmla="*/ 963198 w 1159961"/>
                  <a:gd name="connsiteY4" fmla="*/ 317100 h 446573"/>
                  <a:gd name="connsiteX5" fmla="*/ 1159794 w 1159961"/>
                  <a:gd name="connsiteY5" fmla="*/ 13538 h 446573"/>
                  <a:gd name="connsiteX6" fmla="*/ 1139030 w 1159961"/>
                  <a:gd name="connsiteY6" fmla="*/ 7823 h 446573"/>
                  <a:gd name="connsiteX7" fmla="*/ 983010 w 1159961"/>
                  <a:gd name="connsiteY7" fmla="*/ 273952 h 446573"/>
                  <a:gd name="connsiteX8" fmla="*/ 708690 w 1159961"/>
                  <a:gd name="connsiteY8" fmla="*/ 409588 h 446573"/>
                  <a:gd name="connsiteX9" fmla="*/ 405986 w 1159961"/>
                  <a:gd name="connsiteY9" fmla="*/ 407302 h 446573"/>
                  <a:gd name="connsiteX10" fmla="*/ 161288 w 1159961"/>
                  <a:gd name="connsiteY10" fmla="*/ 272904 h 446573"/>
                  <a:gd name="connsiteX11" fmla="*/ 66038 w 1159961"/>
                  <a:gd name="connsiteY11" fmla="*/ 155746 h 446573"/>
                  <a:gd name="connsiteX12" fmla="*/ 8603 w 1159961"/>
                  <a:gd name="connsiteY12" fmla="*/ 15729 h 446573"/>
                  <a:gd name="connsiteX13" fmla="*/ 30 w 1159961"/>
                  <a:gd name="connsiteY13" fmla="*/ 16872 h 446573"/>
                  <a:gd name="connsiteX14" fmla="*/ 30 w 1159961"/>
                  <a:gd name="connsiteY14" fmla="*/ 16872 h 4465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159961" h="446573">
                    <a:moveTo>
                      <a:pt x="30" y="16872"/>
                    </a:moveTo>
                    <a:cubicBezTo>
                      <a:pt x="5174" y="62211"/>
                      <a:pt x="21938" y="105454"/>
                      <a:pt x="42416" y="146126"/>
                    </a:cubicBezTo>
                    <a:cubicBezTo>
                      <a:pt x="63181" y="187274"/>
                      <a:pt x="90327" y="225088"/>
                      <a:pt x="121664" y="258807"/>
                    </a:cubicBezTo>
                    <a:cubicBezTo>
                      <a:pt x="187196" y="329387"/>
                      <a:pt x="270921" y="382918"/>
                      <a:pt x="362075" y="413779"/>
                    </a:cubicBezTo>
                    <a:cubicBezTo>
                      <a:pt x="561338" y="481311"/>
                      <a:pt x="794606" y="442354"/>
                      <a:pt x="963198" y="317100"/>
                    </a:cubicBezTo>
                    <a:cubicBezTo>
                      <a:pt x="1061687" y="243948"/>
                      <a:pt x="1139601" y="136506"/>
                      <a:pt x="1159794" y="13538"/>
                    </a:cubicBezTo>
                    <a:cubicBezTo>
                      <a:pt x="1161985" y="108"/>
                      <a:pt x="1141982" y="-5988"/>
                      <a:pt x="1139030" y="7823"/>
                    </a:cubicBezTo>
                    <a:cubicBezTo>
                      <a:pt x="1116646" y="112217"/>
                      <a:pt x="1064068" y="203943"/>
                      <a:pt x="983010" y="273952"/>
                    </a:cubicBezTo>
                    <a:cubicBezTo>
                      <a:pt x="905000" y="341389"/>
                      <a:pt x="808989" y="386823"/>
                      <a:pt x="708690" y="409588"/>
                    </a:cubicBezTo>
                    <a:cubicBezTo>
                      <a:pt x="609440" y="432067"/>
                      <a:pt x="504855" y="431971"/>
                      <a:pt x="405986" y="407302"/>
                    </a:cubicBezTo>
                    <a:cubicBezTo>
                      <a:pt x="315022" y="384537"/>
                      <a:pt x="229773" y="336817"/>
                      <a:pt x="161288" y="272904"/>
                    </a:cubicBezTo>
                    <a:cubicBezTo>
                      <a:pt x="124331" y="238328"/>
                      <a:pt x="92423" y="198895"/>
                      <a:pt x="66038" y="155746"/>
                    </a:cubicBezTo>
                    <a:cubicBezTo>
                      <a:pt x="39273" y="112027"/>
                      <a:pt x="22604" y="64878"/>
                      <a:pt x="8603" y="15729"/>
                    </a:cubicBezTo>
                    <a:cubicBezTo>
                      <a:pt x="7174" y="11252"/>
                      <a:pt x="-541" y="11919"/>
                      <a:pt x="30" y="16872"/>
                    </a:cubicBezTo>
                    <a:lnTo>
                      <a:pt x="30" y="16872"/>
                    </a:lnTo>
                    <a:close/>
                  </a:path>
                </a:pathLst>
              </a:custGeom>
              <a:solidFill>
                <a:srgbClr val="56707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92" name="Freeform: Shape 291">
                <a:extLst>
                  <a:ext uri="{FF2B5EF4-FFF2-40B4-BE49-F238E27FC236}">
                    <a16:creationId xmlns:a16="http://schemas.microsoft.com/office/drawing/2014/main" id="{3719F702-F43F-44C8-8594-054FC3CF9E7F}"/>
                  </a:ext>
                </a:extLst>
              </p:cNvPr>
              <p:cNvSpPr/>
              <p:nvPr/>
            </p:nvSpPr>
            <p:spPr>
              <a:xfrm>
                <a:off x="5517451" y="3181399"/>
                <a:ext cx="1144333" cy="405714"/>
              </a:xfrm>
              <a:custGeom>
                <a:avLst/>
                <a:gdLst>
                  <a:gd name="connsiteX0" fmla="*/ 222409 w 1144333"/>
                  <a:gd name="connsiteY0" fmla="*/ 367138 h 405714"/>
                  <a:gd name="connsiteX1" fmla="*/ 190881 w 1144333"/>
                  <a:gd name="connsiteY1" fmla="*/ 232455 h 405714"/>
                  <a:gd name="connsiteX2" fmla="*/ 356997 w 1144333"/>
                  <a:gd name="connsiteY2" fmla="*/ 90818 h 405714"/>
                  <a:gd name="connsiteX3" fmla="*/ 704850 w 1144333"/>
                  <a:gd name="connsiteY3" fmla="*/ 50146 h 405714"/>
                  <a:gd name="connsiteX4" fmla="*/ 889921 w 1144333"/>
                  <a:gd name="connsiteY4" fmla="*/ 51385 h 405714"/>
                  <a:gd name="connsiteX5" fmla="*/ 1041559 w 1144333"/>
                  <a:gd name="connsiteY5" fmla="*/ 69958 h 405714"/>
                  <a:gd name="connsiteX6" fmla="*/ 1140143 w 1144333"/>
                  <a:gd name="connsiteY6" fmla="*/ 84436 h 405714"/>
                  <a:gd name="connsiteX7" fmla="*/ 1144334 w 1144333"/>
                  <a:gd name="connsiteY7" fmla="*/ 67768 h 405714"/>
                  <a:gd name="connsiteX8" fmla="*/ 582930 w 1144333"/>
                  <a:gd name="connsiteY8" fmla="*/ 1664 h 405714"/>
                  <a:gd name="connsiteX9" fmla="*/ 0 w 1144333"/>
                  <a:gd name="connsiteY9" fmla="*/ 83198 h 405714"/>
                  <a:gd name="connsiteX10" fmla="*/ 239078 w 1144333"/>
                  <a:gd name="connsiteY10" fmla="*/ 405715 h 405714"/>
                  <a:gd name="connsiteX11" fmla="*/ 222409 w 1144333"/>
                  <a:gd name="connsiteY11" fmla="*/ 367138 h 4057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144333" h="405714">
                    <a:moveTo>
                      <a:pt x="222409" y="367138"/>
                    </a:moveTo>
                    <a:cubicBezTo>
                      <a:pt x="205930" y="326086"/>
                      <a:pt x="186881" y="277508"/>
                      <a:pt x="190881" y="232455"/>
                    </a:cubicBezTo>
                    <a:cubicBezTo>
                      <a:pt x="198596" y="146444"/>
                      <a:pt x="284702" y="110725"/>
                      <a:pt x="356997" y="90818"/>
                    </a:cubicBezTo>
                    <a:cubicBezTo>
                      <a:pt x="470440" y="59576"/>
                      <a:pt x="588264" y="57290"/>
                      <a:pt x="704850" y="50146"/>
                    </a:cubicBezTo>
                    <a:cubicBezTo>
                      <a:pt x="766477" y="46431"/>
                      <a:pt x="828389" y="46622"/>
                      <a:pt x="889921" y="51385"/>
                    </a:cubicBezTo>
                    <a:cubicBezTo>
                      <a:pt x="940784" y="55290"/>
                      <a:pt x="990886" y="64243"/>
                      <a:pt x="1041559" y="69958"/>
                    </a:cubicBezTo>
                    <a:cubicBezTo>
                      <a:pt x="1074515" y="73673"/>
                      <a:pt x="1107758" y="77293"/>
                      <a:pt x="1140143" y="84436"/>
                    </a:cubicBezTo>
                    <a:cubicBezTo>
                      <a:pt x="1143095" y="73864"/>
                      <a:pt x="1144334" y="67768"/>
                      <a:pt x="1144334" y="67768"/>
                    </a:cubicBezTo>
                    <a:cubicBezTo>
                      <a:pt x="1144334" y="67768"/>
                      <a:pt x="946023" y="17095"/>
                      <a:pt x="582930" y="1664"/>
                    </a:cubicBezTo>
                    <a:cubicBezTo>
                      <a:pt x="219837" y="-13767"/>
                      <a:pt x="0" y="83198"/>
                      <a:pt x="0" y="83198"/>
                    </a:cubicBezTo>
                    <a:cubicBezTo>
                      <a:pt x="0" y="83198"/>
                      <a:pt x="43053" y="286747"/>
                      <a:pt x="239078" y="405715"/>
                    </a:cubicBezTo>
                    <a:cubicBezTo>
                      <a:pt x="232982" y="392856"/>
                      <a:pt x="227457" y="379711"/>
                      <a:pt x="222409" y="367138"/>
                    </a:cubicBezTo>
                    <a:close/>
                  </a:path>
                </a:pathLst>
              </a:custGeom>
              <a:solidFill>
                <a:srgbClr val="FAF3AB">
                  <a:alpha val="35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</p:grpSp>
      <p:sp>
        <p:nvSpPr>
          <p:cNvPr id="495" name="TextBox 494">
            <a:extLst>
              <a:ext uri="{FF2B5EF4-FFF2-40B4-BE49-F238E27FC236}">
                <a16:creationId xmlns:a16="http://schemas.microsoft.com/office/drawing/2014/main" id="{F8F59F17-C207-4E65-813C-A77BE1F75543}"/>
              </a:ext>
            </a:extLst>
          </p:cNvPr>
          <p:cNvSpPr txBox="1"/>
          <p:nvPr/>
        </p:nvSpPr>
        <p:spPr>
          <a:xfrm>
            <a:off x="6369542" y="1201242"/>
            <a:ext cx="7165074" cy="83099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sz="4800" dirty="0">
                <a:solidFill>
                  <a:srgbClr val="0F5B42"/>
                </a:solidFill>
                <a:latin typeface="Berlin Sans FB Demi" panose="020E0802020502020306" pitchFamily="34" charset="0"/>
              </a:rPr>
              <a:t>Any questions?</a:t>
            </a:r>
            <a:r>
              <a:rPr lang="en-US" sz="2400" dirty="0">
                <a:solidFill>
                  <a:srgbClr val="0F5B42"/>
                </a:solidFill>
              </a:rPr>
              <a:t> </a:t>
            </a:r>
            <a:endParaRPr lang="th-TH" sz="2400" dirty="0">
              <a:solidFill>
                <a:srgbClr val="0F5B42"/>
              </a:solidFill>
            </a:endParaRPr>
          </a:p>
        </p:txBody>
      </p:sp>
      <p:grpSp>
        <p:nvGrpSpPr>
          <p:cNvPr id="497" name="Graphic 495">
            <a:extLst>
              <a:ext uri="{FF2B5EF4-FFF2-40B4-BE49-F238E27FC236}">
                <a16:creationId xmlns:a16="http://schemas.microsoft.com/office/drawing/2014/main" id="{DC2796F4-A25A-4F33-AFD0-D28A777018D9}"/>
              </a:ext>
            </a:extLst>
          </p:cNvPr>
          <p:cNvGrpSpPr/>
          <p:nvPr/>
        </p:nvGrpSpPr>
        <p:grpSpPr>
          <a:xfrm rot="860097" flipH="1">
            <a:off x="2539682" y="4407188"/>
            <a:ext cx="1721418" cy="2708038"/>
            <a:chOff x="5562690" y="2528940"/>
            <a:chExt cx="1066328" cy="1800206"/>
          </a:xfrm>
        </p:grpSpPr>
        <p:grpSp>
          <p:nvGrpSpPr>
            <p:cNvPr id="498" name="Graphic 495">
              <a:extLst>
                <a:ext uri="{FF2B5EF4-FFF2-40B4-BE49-F238E27FC236}">
                  <a16:creationId xmlns:a16="http://schemas.microsoft.com/office/drawing/2014/main" id="{DC2796F4-A25A-4F33-AFD0-D28A777018D9}"/>
                </a:ext>
              </a:extLst>
            </p:cNvPr>
            <p:cNvGrpSpPr/>
            <p:nvPr/>
          </p:nvGrpSpPr>
          <p:grpSpPr>
            <a:xfrm>
              <a:off x="5629365" y="2547990"/>
              <a:ext cx="999653" cy="1781156"/>
              <a:chOff x="5629365" y="2547990"/>
              <a:chExt cx="999653" cy="1781156"/>
            </a:xfrm>
            <a:solidFill>
              <a:srgbClr val="353131"/>
            </a:solidFill>
          </p:grpSpPr>
          <p:sp>
            <p:nvSpPr>
              <p:cNvPr id="499" name="Freeform: Shape 498">
                <a:extLst>
                  <a:ext uri="{FF2B5EF4-FFF2-40B4-BE49-F238E27FC236}">
                    <a16:creationId xmlns:a16="http://schemas.microsoft.com/office/drawing/2014/main" id="{D37CF20B-CED4-43AF-B71C-326BA7C955C3}"/>
                  </a:ext>
                </a:extLst>
              </p:cNvPr>
              <p:cNvSpPr/>
              <p:nvPr/>
            </p:nvSpPr>
            <p:spPr>
              <a:xfrm>
                <a:off x="5810710" y="4197190"/>
                <a:ext cx="150225" cy="98393"/>
              </a:xfrm>
              <a:custGeom>
                <a:avLst/>
                <a:gdLst>
                  <a:gd name="connsiteX0" fmla="*/ 150225 w 150225"/>
                  <a:gd name="connsiteY0" fmla="*/ 30766 h 98393"/>
                  <a:gd name="connsiteX1" fmla="*/ 125079 w 150225"/>
                  <a:gd name="connsiteY1" fmla="*/ 98393 h 98393"/>
                  <a:gd name="connsiteX2" fmla="*/ 302 w 150225"/>
                  <a:gd name="connsiteY2" fmla="*/ 89821 h 98393"/>
                  <a:gd name="connsiteX3" fmla="*/ 49165 w 150225"/>
                  <a:gd name="connsiteY3" fmla="*/ 50673 h 98393"/>
                  <a:gd name="connsiteX4" fmla="*/ 65262 w 150225"/>
                  <a:gd name="connsiteY4" fmla="*/ 49340 h 98393"/>
                  <a:gd name="connsiteX5" fmla="*/ 76692 w 150225"/>
                  <a:gd name="connsiteY5" fmla="*/ 0 h 98393"/>
                  <a:gd name="connsiteX6" fmla="*/ 150225 w 150225"/>
                  <a:gd name="connsiteY6" fmla="*/ 30766 h 98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50225" h="98393">
                    <a:moveTo>
                      <a:pt x="150225" y="30766"/>
                    </a:moveTo>
                    <a:lnTo>
                      <a:pt x="125079" y="98393"/>
                    </a:lnTo>
                    <a:cubicBezTo>
                      <a:pt x="125079" y="98393"/>
                      <a:pt x="3064" y="94679"/>
                      <a:pt x="302" y="89821"/>
                    </a:cubicBezTo>
                    <a:cubicBezTo>
                      <a:pt x="-2460" y="84963"/>
                      <a:pt x="13732" y="61627"/>
                      <a:pt x="49165" y="50673"/>
                    </a:cubicBezTo>
                    <a:lnTo>
                      <a:pt x="65262" y="49340"/>
                    </a:lnTo>
                    <a:lnTo>
                      <a:pt x="76692" y="0"/>
                    </a:lnTo>
                    <a:lnTo>
                      <a:pt x="150225" y="30766"/>
                    </a:lnTo>
                    <a:close/>
                  </a:path>
                </a:pathLst>
              </a:custGeom>
              <a:solidFill>
                <a:srgbClr val="35313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00" name="Freeform: Shape 499">
                <a:extLst>
                  <a:ext uri="{FF2B5EF4-FFF2-40B4-BE49-F238E27FC236}">
                    <a16:creationId xmlns:a16="http://schemas.microsoft.com/office/drawing/2014/main" id="{8BCAD4F6-B531-4CC8-9082-F0802FCEB1F0}"/>
                  </a:ext>
                </a:extLst>
              </p:cNvPr>
              <p:cNvSpPr/>
              <p:nvPr/>
            </p:nvSpPr>
            <p:spPr>
              <a:xfrm>
                <a:off x="5872775" y="4243389"/>
                <a:ext cx="14581" cy="15737"/>
              </a:xfrm>
              <a:custGeom>
                <a:avLst/>
                <a:gdLst>
                  <a:gd name="connsiteX0" fmla="*/ 14341 w 14581"/>
                  <a:gd name="connsiteY0" fmla="*/ 13523 h 15737"/>
                  <a:gd name="connsiteX1" fmla="*/ 2626 w 14581"/>
                  <a:gd name="connsiteY1" fmla="*/ 378 h 15737"/>
                  <a:gd name="connsiteX2" fmla="*/ 530 w 14581"/>
                  <a:gd name="connsiteY2" fmla="*/ 2473 h 15737"/>
                  <a:gd name="connsiteX3" fmla="*/ 11769 w 14581"/>
                  <a:gd name="connsiteY3" fmla="*/ 15047 h 15737"/>
                  <a:gd name="connsiteX4" fmla="*/ 14341 w 14581"/>
                  <a:gd name="connsiteY4" fmla="*/ 13523 h 15737"/>
                  <a:gd name="connsiteX5" fmla="*/ 14341 w 14581"/>
                  <a:gd name="connsiteY5" fmla="*/ 13523 h 157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4581" h="15737">
                    <a:moveTo>
                      <a:pt x="14341" y="13523"/>
                    </a:moveTo>
                    <a:cubicBezTo>
                      <a:pt x="11103" y="8474"/>
                      <a:pt x="7293" y="4188"/>
                      <a:pt x="2626" y="378"/>
                    </a:cubicBezTo>
                    <a:cubicBezTo>
                      <a:pt x="1102" y="-860"/>
                      <a:pt x="-994" y="1235"/>
                      <a:pt x="530" y="2473"/>
                    </a:cubicBezTo>
                    <a:cubicBezTo>
                      <a:pt x="4912" y="6093"/>
                      <a:pt x="8626" y="10189"/>
                      <a:pt x="11769" y="15047"/>
                    </a:cubicBezTo>
                    <a:cubicBezTo>
                      <a:pt x="12722" y="16666"/>
                      <a:pt x="15389" y="15142"/>
                      <a:pt x="14341" y="13523"/>
                    </a:cubicBezTo>
                    <a:lnTo>
                      <a:pt x="14341" y="13523"/>
                    </a:lnTo>
                    <a:close/>
                  </a:path>
                </a:pathLst>
              </a:custGeom>
              <a:solidFill>
                <a:srgbClr val="35313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01" name="Freeform: Shape 500">
                <a:extLst>
                  <a:ext uri="{FF2B5EF4-FFF2-40B4-BE49-F238E27FC236}">
                    <a16:creationId xmlns:a16="http://schemas.microsoft.com/office/drawing/2014/main" id="{AEDEBEB9-8AF5-4B5B-853E-BC7BC1038ABE}"/>
                  </a:ext>
                </a:extLst>
              </p:cNvPr>
              <p:cNvSpPr/>
              <p:nvPr/>
            </p:nvSpPr>
            <p:spPr>
              <a:xfrm>
                <a:off x="5878230" y="4231478"/>
                <a:ext cx="19881" cy="12428"/>
              </a:xfrm>
              <a:custGeom>
                <a:avLst/>
                <a:gdLst>
                  <a:gd name="connsiteX0" fmla="*/ 19364 w 19881"/>
                  <a:gd name="connsiteY0" fmla="*/ 9908 h 12428"/>
                  <a:gd name="connsiteX1" fmla="*/ 1838 w 19881"/>
                  <a:gd name="connsiteY1" fmla="*/ 97 h 12428"/>
                  <a:gd name="connsiteX2" fmla="*/ 1076 w 19881"/>
                  <a:gd name="connsiteY2" fmla="*/ 3050 h 12428"/>
                  <a:gd name="connsiteX3" fmla="*/ 17269 w 19881"/>
                  <a:gd name="connsiteY3" fmla="*/ 12099 h 12428"/>
                  <a:gd name="connsiteX4" fmla="*/ 19364 w 19881"/>
                  <a:gd name="connsiteY4" fmla="*/ 9908 h 12428"/>
                  <a:gd name="connsiteX5" fmla="*/ 19364 w 19881"/>
                  <a:gd name="connsiteY5" fmla="*/ 9908 h 124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881" h="12428">
                    <a:moveTo>
                      <a:pt x="19364" y="9908"/>
                    </a:moveTo>
                    <a:cubicBezTo>
                      <a:pt x="14030" y="5527"/>
                      <a:pt x="8315" y="2288"/>
                      <a:pt x="1838" y="97"/>
                    </a:cubicBezTo>
                    <a:cubicBezTo>
                      <a:pt x="28" y="-569"/>
                      <a:pt x="-829" y="2383"/>
                      <a:pt x="1076" y="3050"/>
                    </a:cubicBezTo>
                    <a:cubicBezTo>
                      <a:pt x="7077" y="5146"/>
                      <a:pt x="12411" y="8098"/>
                      <a:pt x="17269" y="12099"/>
                    </a:cubicBezTo>
                    <a:cubicBezTo>
                      <a:pt x="18697" y="13242"/>
                      <a:pt x="20888" y="11146"/>
                      <a:pt x="19364" y="9908"/>
                    </a:cubicBezTo>
                    <a:lnTo>
                      <a:pt x="19364" y="9908"/>
                    </a:lnTo>
                    <a:close/>
                  </a:path>
                </a:pathLst>
              </a:custGeom>
              <a:solidFill>
                <a:srgbClr val="35313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02" name="Freeform: Shape 501">
                <a:extLst>
                  <a:ext uri="{FF2B5EF4-FFF2-40B4-BE49-F238E27FC236}">
                    <a16:creationId xmlns:a16="http://schemas.microsoft.com/office/drawing/2014/main" id="{186ABD29-426E-464E-8574-4A3ABF19E0B9}"/>
                  </a:ext>
                </a:extLst>
              </p:cNvPr>
              <p:cNvSpPr/>
              <p:nvPr/>
            </p:nvSpPr>
            <p:spPr>
              <a:xfrm>
                <a:off x="5858686" y="4248528"/>
                <a:ext cx="11453" cy="17270"/>
              </a:xfrm>
              <a:custGeom>
                <a:avLst/>
                <a:gdLst>
                  <a:gd name="connsiteX0" fmla="*/ 11381 w 11453"/>
                  <a:gd name="connsiteY0" fmla="*/ 15432 h 17270"/>
                  <a:gd name="connsiteX1" fmla="*/ 2523 w 11453"/>
                  <a:gd name="connsiteY1" fmla="*/ 478 h 17270"/>
                  <a:gd name="connsiteX2" fmla="*/ 427 w 11453"/>
                  <a:gd name="connsiteY2" fmla="*/ 2573 h 17270"/>
                  <a:gd name="connsiteX3" fmla="*/ 8428 w 11453"/>
                  <a:gd name="connsiteY3" fmla="*/ 16194 h 17270"/>
                  <a:gd name="connsiteX4" fmla="*/ 11381 w 11453"/>
                  <a:gd name="connsiteY4" fmla="*/ 15432 h 17270"/>
                  <a:gd name="connsiteX5" fmla="*/ 11381 w 11453"/>
                  <a:gd name="connsiteY5" fmla="*/ 15432 h 172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453" h="17270">
                    <a:moveTo>
                      <a:pt x="11381" y="15432"/>
                    </a:moveTo>
                    <a:cubicBezTo>
                      <a:pt x="9571" y="9717"/>
                      <a:pt x="6618" y="4859"/>
                      <a:pt x="2523" y="478"/>
                    </a:cubicBezTo>
                    <a:cubicBezTo>
                      <a:pt x="1189" y="-951"/>
                      <a:pt x="-906" y="1145"/>
                      <a:pt x="427" y="2573"/>
                    </a:cubicBezTo>
                    <a:cubicBezTo>
                      <a:pt x="4237" y="6669"/>
                      <a:pt x="6714" y="10955"/>
                      <a:pt x="8428" y="16194"/>
                    </a:cubicBezTo>
                    <a:cubicBezTo>
                      <a:pt x="9000" y="18099"/>
                      <a:pt x="11952" y="17242"/>
                      <a:pt x="11381" y="15432"/>
                    </a:cubicBezTo>
                    <a:lnTo>
                      <a:pt x="11381" y="15432"/>
                    </a:lnTo>
                    <a:close/>
                  </a:path>
                </a:pathLst>
              </a:custGeom>
              <a:solidFill>
                <a:srgbClr val="35313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03" name="Freeform: Shape 502">
                <a:extLst>
                  <a:ext uri="{FF2B5EF4-FFF2-40B4-BE49-F238E27FC236}">
                    <a16:creationId xmlns:a16="http://schemas.microsoft.com/office/drawing/2014/main" id="{F029E685-4904-419B-9426-0DF158C44536}"/>
                  </a:ext>
                </a:extLst>
              </p:cNvPr>
              <p:cNvSpPr/>
              <p:nvPr/>
            </p:nvSpPr>
            <p:spPr>
              <a:xfrm>
                <a:off x="5840740" y="4252541"/>
                <a:ext cx="12904" cy="15272"/>
              </a:xfrm>
              <a:custGeom>
                <a:avLst/>
                <a:gdLst>
                  <a:gd name="connsiteX0" fmla="*/ 12658 w 12904"/>
                  <a:gd name="connsiteY0" fmla="*/ 13039 h 15272"/>
                  <a:gd name="connsiteX1" fmla="*/ 2561 w 12904"/>
                  <a:gd name="connsiteY1" fmla="*/ 466 h 15272"/>
                  <a:gd name="connsiteX2" fmla="*/ 466 w 12904"/>
                  <a:gd name="connsiteY2" fmla="*/ 2561 h 15272"/>
                  <a:gd name="connsiteX3" fmla="*/ 10086 w 12904"/>
                  <a:gd name="connsiteY3" fmla="*/ 14563 h 15272"/>
                  <a:gd name="connsiteX4" fmla="*/ 12658 w 12904"/>
                  <a:gd name="connsiteY4" fmla="*/ 13039 h 15272"/>
                  <a:gd name="connsiteX5" fmla="*/ 12658 w 12904"/>
                  <a:gd name="connsiteY5" fmla="*/ 13039 h 152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2904" h="15272">
                    <a:moveTo>
                      <a:pt x="12658" y="13039"/>
                    </a:moveTo>
                    <a:cubicBezTo>
                      <a:pt x="9705" y="8467"/>
                      <a:pt x="6371" y="4276"/>
                      <a:pt x="2561" y="466"/>
                    </a:cubicBezTo>
                    <a:cubicBezTo>
                      <a:pt x="1228" y="-963"/>
                      <a:pt x="-963" y="1228"/>
                      <a:pt x="466" y="2561"/>
                    </a:cubicBezTo>
                    <a:cubicBezTo>
                      <a:pt x="4085" y="6276"/>
                      <a:pt x="7229" y="10181"/>
                      <a:pt x="10086" y="14563"/>
                    </a:cubicBezTo>
                    <a:cubicBezTo>
                      <a:pt x="11134" y="16182"/>
                      <a:pt x="13706" y="14753"/>
                      <a:pt x="12658" y="13039"/>
                    </a:cubicBezTo>
                    <a:lnTo>
                      <a:pt x="12658" y="13039"/>
                    </a:lnTo>
                    <a:close/>
                  </a:path>
                </a:pathLst>
              </a:custGeom>
              <a:solidFill>
                <a:srgbClr val="35313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04" name="Freeform: Shape 503">
                <a:extLst>
                  <a:ext uri="{FF2B5EF4-FFF2-40B4-BE49-F238E27FC236}">
                    <a16:creationId xmlns:a16="http://schemas.microsoft.com/office/drawing/2014/main" id="{3FE0FF29-3823-4410-B456-74B2C3BFDDCF}"/>
                  </a:ext>
                </a:extLst>
              </p:cNvPr>
              <p:cNvSpPr/>
              <p:nvPr/>
            </p:nvSpPr>
            <p:spPr>
              <a:xfrm>
                <a:off x="5864568" y="4195711"/>
                <a:ext cx="39440" cy="38137"/>
              </a:xfrm>
              <a:custGeom>
                <a:avLst/>
                <a:gdLst>
                  <a:gd name="connsiteX0" fmla="*/ 16167 w 39440"/>
                  <a:gd name="connsiteY0" fmla="*/ 37388 h 38137"/>
                  <a:gd name="connsiteX1" fmla="*/ 21977 w 39440"/>
                  <a:gd name="connsiteY1" fmla="*/ 29197 h 38137"/>
                  <a:gd name="connsiteX2" fmla="*/ 26739 w 39440"/>
                  <a:gd name="connsiteY2" fmla="*/ 25673 h 38137"/>
                  <a:gd name="connsiteX3" fmla="*/ 30168 w 39440"/>
                  <a:gd name="connsiteY3" fmla="*/ 24053 h 38137"/>
                  <a:gd name="connsiteX4" fmla="*/ 32645 w 39440"/>
                  <a:gd name="connsiteY4" fmla="*/ 29102 h 38137"/>
                  <a:gd name="connsiteX5" fmla="*/ 23310 w 39440"/>
                  <a:gd name="connsiteY5" fmla="*/ 31007 h 38137"/>
                  <a:gd name="connsiteX6" fmla="*/ 12928 w 39440"/>
                  <a:gd name="connsiteY6" fmla="*/ 30340 h 38137"/>
                  <a:gd name="connsiteX7" fmla="*/ 8261 w 39440"/>
                  <a:gd name="connsiteY7" fmla="*/ 21196 h 38137"/>
                  <a:gd name="connsiteX8" fmla="*/ 3784 w 39440"/>
                  <a:gd name="connsiteY8" fmla="*/ 9956 h 38137"/>
                  <a:gd name="connsiteX9" fmla="*/ 11214 w 39440"/>
                  <a:gd name="connsiteY9" fmla="*/ 8432 h 38137"/>
                  <a:gd name="connsiteX10" fmla="*/ 13500 w 39440"/>
                  <a:gd name="connsiteY10" fmla="*/ 15195 h 38137"/>
                  <a:gd name="connsiteX11" fmla="*/ 12166 w 39440"/>
                  <a:gd name="connsiteY11" fmla="*/ 27578 h 38137"/>
                  <a:gd name="connsiteX12" fmla="*/ 15119 w 39440"/>
                  <a:gd name="connsiteY12" fmla="*/ 28340 h 38137"/>
                  <a:gd name="connsiteX13" fmla="*/ 15214 w 39440"/>
                  <a:gd name="connsiteY13" fmla="*/ 9861 h 38137"/>
                  <a:gd name="connsiteX14" fmla="*/ 4451 w 39440"/>
                  <a:gd name="connsiteY14" fmla="*/ 146 h 38137"/>
                  <a:gd name="connsiteX15" fmla="*/ 12166 w 39440"/>
                  <a:gd name="connsiteY15" fmla="*/ 35007 h 38137"/>
                  <a:gd name="connsiteX16" fmla="*/ 13881 w 39440"/>
                  <a:gd name="connsiteY16" fmla="*/ 35674 h 38137"/>
                  <a:gd name="connsiteX17" fmla="*/ 37788 w 39440"/>
                  <a:gd name="connsiteY17" fmla="*/ 22529 h 38137"/>
                  <a:gd name="connsiteX18" fmla="*/ 13500 w 39440"/>
                  <a:gd name="connsiteY18" fmla="*/ 35769 h 38137"/>
                  <a:gd name="connsiteX19" fmla="*/ 16167 w 39440"/>
                  <a:gd name="connsiteY19" fmla="*/ 37388 h 38137"/>
                  <a:gd name="connsiteX20" fmla="*/ 16167 w 39440"/>
                  <a:gd name="connsiteY20" fmla="*/ 37388 h 381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9440" h="38137">
                    <a:moveTo>
                      <a:pt x="16167" y="37388"/>
                    </a:moveTo>
                    <a:cubicBezTo>
                      <a:pt x="17691" y="34340"/>
                      <a:pt x="19500" y="31578"/>
                      <a:pt x="21977" y="29197"/>
                    </a:cubicBezTo>
                    <a:cubicBezTo>
                      <a:pt x="23406" y="27863"/>
                      <a:pt x="25025" y="26625"/>
                      <a:pt x="26739" y="25673"/>
                    </a:cubicBezTo>
                    <a:cubicBezTo>
                      <a:pt x="27882" y="25101"/>
                      <a:pt x="29025" y="24530"/>
                      <a:pt x="30168" y="24053"/>
                    </a:cubicBezTo>
                    <a:cubicBezTo>
                      <a:pt x="31026" y="25768"/>
                      <a:pt x="31788" y="27387"/>
                      <a:pt x="32645" y="29102"/>
                    </a:cubicBezTo>
                    <a:cubicBezTo>
                      <a:pt x="31597" y="30435"/>
                      <a:pt x="25025" y="30626"/>
                      <a:pt x="23310" y="31007"/>
                    </a:cubicBezTo>
                    <a:cubicBezTo>
                      <a:pt x="19500" y="31769"/>
                      <a:pt x="15690" y="33578"/>
                      <a:pt x="12928" y="30340"/>
                    </a:cubicBezTo>
                    <a:cubicBezTo>
                      <a:pt x="10928" y="27959"/>
                      <a:pt x="9594" y="24053"/>
                      <a:pt x="8261" y="21196"/>
                    </a:cubicBezTo>
                    <a:cubicBezTo>
                      <a:pt x="7213" y="18910"/>
                      <a:pt x="3308" y="12623"/>
                      <a:pt x="3784" y="9956"/>
                    </a:cubicBezTo>
                    <a:cubicBezTo>
                      <a:pt x="4070" y="8147"/>
                      <a:pt x="9690" y="7004"/>
                      <a:pt x="11214" y="8432"/>
                    </a:cubicBezTo>
                    <a:cubicBezTo>
                      <a:pt x="12642" y="9861"/>
                      <a:pt x="13119" y="13290"/>
                      <a:pt x="13500" y="15195"/>
                    </a:cubicBezTo>
                    <a:cubicBezTo>
                      <a:pt x="14262" y="19481"/>
                      <a:pt x="13690" y="23577"/>
                      <a:pt x="12166" y="27578"/>
                    </a:cubicBezTo>
                    <a:cubicBezTo>
                      <a:pt x="11499" y="29387"/>
                      <a:pt x="14452" y="30149"/>
                      <a:pt x="15119" y="28340"/>
                    </a:cubicBezTo>
                    <a:cubicBezTo>
                      <a:pt x="17405" y="22244"/>
                      <a:pt x="17595" y="15957"/>
                      <a:pt x="15214" y="9861"/>
                    </a:cubicBezTo>
                    <a:cubicBezTo>
                      <a:pt x="13690" y="5861"/>
                      <a:pt x="9880" y="-1093"/>
                      <a:pt x="4451" y="146"/>
                    </a:cubicBezTo>
                    <a:cubicBezTo>
                      <a:pt x="-8027" y="3098"/>
                      <a:pt x="9404" y="30245"/>
                      <a:pt x="12166" y="35007"/>
                    </a:cubicBezTo>
                    <a:cubicBezTo>
                      <a:pt x="12547" y="35579"/>
                      <a:pt x="13214" y="35864"/>
                      <a:pt x="13881" y="35674"/>
                    </a:cubicBezTo>
                    <a:cubicBezTo>
                      <a:pt x="17786" y="34912"/>
                      <a:pt x="46551" y="32626"/>
                      <a:pt x="37788" y="22529"/>
                    </a:cubicBezTo>
                    <a:cubicBezTo>
                      <a:pt x="30168" y="13671"/>
                      <a:pt x="16452" y="29673"/>
                      <a:pt x="13500" y="35769"/>
                    </a:cubicBezTo>
                    <a:cubicBezTo>
                      <a:pt x="12738" y="37579"/>
                      <a:pt x="15309" y="39103"/>
                      <a:pt x="16167" y="37388"/>
                    </a:cubicBezTo>
                    <a:lnTo>
                      <a:pt x="16167" y="37388"/>
                    </a:lnTo>
                    <a:close/>
                  </a:path>
                </a:pathLst>
              </a:custGeom>
              <a:solidFill>
                <a:srgbClr val="35313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05" name="Freeform: Shape 504">
                <a:extLst>
                  <a:ext uri="{FF2B5EF4-FFF2-40B4-BE49-F238E27FC236}">
                    <a16:creationId xmlns:a16="http://schemas.microsoft.com/office/drawing/2014/main" id="{23F74CDA-2E91-4608-B27B-9ADC95D8D187}"/>
                  </a:ext>
                </a:extLst>
              </p:cNvPr>
              <p:cNvSpPr/>
              <p:nvPr/>
            </p:nvSpPr>
            <p:spPr>
              <a:xfrm>
                <a:off x="5899395" y="4259931"/>
                <a:ext cx="48480" cy="29651"/>
              </a:xfrm>
              <a:custGeom>
                <a:avLst/>
                <a:gdLst>
                  <a:gd name="connsiteX0" fmla="*/ 47729 w 48480"/>
                  <a:gd name="connsiteY0" fmla="*/ 3839 h 29651"/>
                  <a:gd name="connsiteX1" fmla="*/ 9 w 48480"/>
                  <a:gd name="connsiteY1" fmla="*/ 28223 h 29651"/>
                  <a:gd name="connsiteX2" fmla="*/ 3057 w 48480"/>
                  <a:gd name="connsiteY2" fmla="*/ 28223 h 29651"/>
                  <a:gd name="connsiteX3" fmla="*/ 46205 w 48480"/>
                  <a:gd name="connsiteY3" fmla="*/ 6506 h 29651"/>
                  <a:gd name="connsiteX4" fmla="*/ 47729 w 48480"/>
                  <a:gd name="connsiteY4" fmla="*/ 3839 h 29651"/>
                  <a:gd name="connsiteX5" fmla="*/ 47729 w 48480"/>
                  <a:gd name="connsiteY5" fmla="*/ 3839 h 296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8480" h="29651">
                    <a:moveTo>
                      <a:pt x="47729" y="3839"/>
                    </a:moveTo>
                    <a:cubicBezTo>
                      <a:pt x="27060" y="-6448"/>
                      <a:pt x="2962" y="4696"/>
                      <a:pt x="9" y="28223"/>
                    </a:cubicBezTo>
                    <a:cubicBezTo>
                      <a:pt x="-182" y="30128"/>
                      <a:pt x="2771" y="30128"/>
                      <a:pt x="3057" y="28223"/>
                    </a:cubicBezTo>
                    <a:cubicBezTo>
                      <a:pt x="5629" y="7077"/>
                      <a:pt x="27727" y="-2733"/>
                      <a:pt x="46205" y="6506"/>
                    </a:cubicBezTo>
                    <a:cubicBezTo>
                      <a:pt x="47920" y="7268"/>
                      <a:pt x="49444" y="4696"/>
                      <a:pt x="47729" y="3839"/>
                    </a:cubicBezTo>
                    <a:lnTo>
                      <a:pt x="47729" y="3839"/>
                    </a:lnTo>
                    <a:close/>
                  </a:path>
                </a:pathLst>
              </a:custGeom>
              <a:solidFill>
                <a:srgbClr val="35313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06" name="Freeform: Shape 505">
                <a:extLst>
                  <a:ext uri="{FF2B5EF4-FFF2-40B4-BE49-F238E27FC236}">
                    <a16:creationId xmlns:a16="http://schemas.microsoft.com/office/drawing/2014/main" id="{1E64464D-E664-4A79-9182-DC097CCC2533}"/>
                  </a:ext>
                </a:extLst>
              </p:cNvPr>
              <p:cNvSpPr/>
              <p:nvPr/>
            </p:nvSpPr>
            <p:spPr>
              <a:xfrm>
                <a:off x="5810726" y="4285574"/>
                <a:ext cx="128087" cy="7473"/>
              </a:xfrm>
              <a:custGeom>
                <a:avLst/>
                <a:gdLst>
                  <a:gd name="connsiteX0" fmla="*/ 126587 w 128087"/>
                  <a:gd name="connsiteY0" fmla="*/ 4390 h 7473"/>
                  <a:gd name="connsiteX1" fmla="*/ 1429 w 128087"/>
                  <a:gd name="connsiteY1" fmla="*/ 9 h 7473"/>
                  <a:gd name="connsiteX2" fmla="*/ 1429 w 128087"/>
                  <a:gd name="connsiteY2" fmla="*/ 3057 h 7473"/>
                  <a:gd name="connsiteX3" fmla="*/ 126587 w 128087"/>
                  <a:gd name="connsiteY3" fmla="*/ 7438 h 7473"/>
                  <a:gd name="connsiteX4" fmla="*/ 126587 w 128087"/>
                  <a:gd name="connsiteY4" fmla="*/ 4390 h 7473"/>
                  <a:gd name="connsiteX5" fmla="*/ 126587 w 128087"/>
                  <a:gd name="connsiteY5" fmla="*/ 4390 h 74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28087" h="7473">
                    <a:moveTo>
                      <a:pt x="126587" y="4390"/>
                    </a:moveTo>
                    <a:cubicBezTo>
                      <a:pt x="84773" y="4676"/>
                      <a:pt x="43053" y="3152"/>
                      <a:pt x="1429" y="9"/>
                    </a:cubicBezTo>
                    <a:cubicBezTo>
                      <a:pt x="-476" y="-182"/>
                      <a:pt x="-476" y="2866"/>
                      <a:pt x="1429" y="3057"/>
                    </a:cubicBezTo>
                    <a:cubicBezTo>
                      <a:pt x="43148" y="6295"/>
                      <a:pt x="84773" y="7724"/>
                      <a:pt x="126587" y="7438"/>
                    </a:cubicBezTo>
                    <a:cubicBezTo>
                      <a:pt x="128587" y="7343"/>
                      <a:pt x="128587" y="4390"/>
                      <a:pt x="126587" y="4390"/>
                    </a:cubicBezTo>
                    <a:lnTo>
                      <a:pt x="126587" y="4390"/>
                    </a:lnTo>
                    <a:close/>
                  </a:path>
                </a:pathLst>
              </a:custGeom>
              <a:solidFill>
                <a:srgbClr val="35313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07" name="Freeform: Shape 506">
                <a:extLst>
                  <a:ext uri="{FF2B5EF4-FFF2-40B4-BE49-F238E27FC236}">
                    <a16:creationId xmlns:a16="http://schemas.microsoft.com/office/drawing/2014/main" id="{27F4C890-43AF-4FC0-9F3C-84175E891E2B}"/>
                  </a:ext>
                </a:extLst>
              </p:cNvPr>
              <p:cNvSpPr/>
              <p:nvPr/>
            </p:nvSpPr>
            <p:spPr>
              <a:xfrm>
                <a:off x="6124289" y="4220050"/>
                <a:ext cx="128054" cy="108069"/>
              </a:xfrm>
              <a:custGeom>
                <a:avLst/>
                <a:gdLst>
                  <a:gd name="connsiteX0" fmla="*/ 0 w 128054"/>
                  <a:gd name="connsiteY0" fmla="*/ 8858 h 108069"/>
                  <a:gd name="connsiteX1" fmla="*/ 5048 w 128054"/>
                  <a:gd name="connsiteY1" fmla="*/ 80772 h 108069"/>
                  <a:gd name="connsiteX2" fmla="*/ 127159 w 128054"/>
                  <a:gd name="connsiteY2" fmla="*/ 107728 h 108069"/>
                  <a:gd name="connsiteX3" fmla="*/ 91345 w 128054"/>
                  <a:gd name="connsiteY3" fmla="*/ 56388 h 108069"/>
                  <a:gd name="connsiteX4" fmla="*/ 76295 w 128054"/>
                  <a:gd name="connsiteY4" fmla="*/ 50578 h 108069"/>
                  <a:gd name="connsiteX5" fmla="*/ 79343 w 128054"/>
                  <a:gd name="connsiteY5" fmla="*/ 0 h 108069"/>
                  <a:gd name="connsiteX6" fmla="*/ 0 w 128054"/>
                  <a:gd name="connsiteY6" fmla="*/ 8858 h 1080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28054" h="108069">
                    <a:moveTo>
                      <a:pt x="0" y="8858"/>
                    </a:moveTo>
                    <a:lnTo>
                      <a:pt x="5048" y="80772"/>
                    </a:lnTo>
                    <a:cubicBezTo>
                      <a:pt x="5048" y="80772"/>
                      <a:pt x="123158" y="111633"/>
                      <a:pt x="127159" y="107728"/>
                    </a:cubicBezTo>
                    <a:cubicBezTo>
                      <a:pt x="131159" y="103822"/>
                      <a:pt x="122206" y="76867"/>
                      <a:pt x="91345" y="56388"/>
                    </a:cubicBezTo>
                    <a:lnTo>
                      <a:pt x="76295" y="50578"/>
                    </a:lnTo>
                    <a:lnTo>
                      <a:pt x="79343" y="0"/>
                    </a:lnTo>
                    <a:lnTo>
                      <a:pt x="0" y="8858"/>
                    </a:lnTo>
                    <a:close/>
                  </a:path>
                </a:pathLst>
              </a:custGeom>
              <a:solidFill>
                <a:srgbClr val="35313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08" name="Freeform: Shape 507">
                <a:extLst>
                  <a:ext uri="{FF2B5EF4-FFF2-40B4-BE49-F238E27FC236}">
                    <a16:creationId xmlns:a16="http://schemas.microsoft.com/office/drawing/2014/main" id="{05C3FC69-BEC2-4034-9723-C98D1BC43641}"/>
                  </a:ext>
                </a:extLst>
              </p:cNvPr>
              <p:cNvSpPr/>
              <p:nvPr/>
            </p:nvSpPr>
            <p:spPr>
              <a:xfrm>
                <a:off x="6186487" y="4268107"/>
                <a:ext cx="17767" cy="11947"/>
              </a:xfrm>
              <a:custGeom>
                <a:avLst/>
                <a:gdLst>
                  <a:gd name="connsiteX0" fmla="*/ 2667 w 17767"/>
                  <a:gd name="connsiteY0" fmla="*/ 11570 h 11947"/>
                  <a:gd name="connsiteX1" fmla="*/ 16955 w 17767"/>
                  <a:gd name="connsiteY1" fmla="*/ 2711 h 11947"/>
                  <a:gd name="connsiteX2" fmla="*/ 15431 w 17767"/>
                  <a:gd name="connsiteY2" fmla="*/ 140 h 11947"/>
                  <a:gd name="connsiteX3" fmla="*/ 477 w 17767"/>
                  <a:gd name="connsiteY3" fmla="*/ 9474 h 11947"/>
                  <a:gd name="connsiteX4" fmla="*/ 2667 w 17767"/>
                  <a:gd name="connsiteY4" fmla="*/ 11570 h 11947"/>
                  <a:gd name="connsiteX5" fmla="*/ 2667 w 17767"/>
                  <a:gd name="connsiteY5" fmla="*/ 11570 h 119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7767" h="11947">
                    <a:moveTo>
                      <a:pt x="2667" y="11570"/>
                    </a:moveTo>
                    <a:cubicBezTo>
                      <a:pt x="7049" y="7855"/>
                      <a:pt x="11716" y="4997"/>
                      <a:pt x="16955" y="2711"/>
                    </a:cubicBezTo>
                    <a:cubicBezTo>
                      <a:pt x="18765" y="1949"/>
                      <a:pt x="17240" y="-622"/>
                      <a:pt x="15431" y="140"/>
                    </a:cubicBezTo>
                    <a:cubicBezTo>
                      <a:pt x="9906" y="2521"/>
                      <a:pt x="5049" y="5569"/>
                      <a:pt x="477" y="9474"/>
                    </a:cubicBezTo>
                    <a:cubicBezTo>
                      <a:pt x="-952" y="10712"/>
                      <a:pt x="1143" y="12808"/>
                      <a:pt x="2667" y="11570"/>
                    </a:cubicBezTo>
                    <a:lnTo>
                      <a:pt x="2667" y="11570"/>
                    </a:lnTo>
                    <a:close/>
                  </a:path>
                </a:pathLst>
              </a:custGeom>
              <a:solidFill>
                <a:srgbClr val="35313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09" name="Freeform: Shape 508">
                <a:extLst>
                  <a:ext uri="{FF2B5EF4-FFF2-40B4-BE49-F238E27FC236}">
                    <a16:creationId xmlns:a16="http://schemas.microsoft.com/office/drawing/2014/main" id="{F1F9C9E1-DDFD-4FF5-98AF-8EF22CD13C9F}"/>
                  </a:ext>
                </a:extLst>
              </p:cNvPr>
              <p:cNvSpPr/>
              <p:nvPr/>
            </p:nvSpPr>
            <p:spPr>
              <a:xfrm>
                <a:off x="6180497" y="4255100"/>
                <a:ext cx="21801" cy="7285"/>
              </a:xfrm>
              <a:custGeom>
                <a:avLst/>
                <a:gdLst>
                  <a:gd name="connsiteX0" fmla="*/ 2276 w 21801"/>
                  <a:gd name="connsiteY0" fmla="*/ 7146 h 7285"/>
                  <a:gd name="connsiteX1" fmla="*/ 20373 w 21801"/>
                  <a:gd name="connsiteY1" fmla="*/ 3050 h 7285"/>
                  <a:gd name="connsiteX2" fmla="*/ 20373 w 21801"/>
                  <a:gd name="connsiteY2" fmla="*/ 2 h 7285"/>
                  <a:gd name="connsiteX3" fmla="*/ 752 w 21801"/>
                  <a:gd name="connsiteY3" fmla="*/ 4479 h 7285"/>
                  <a:gd name="connsiteX4" fmla="*/ 2276 w 21801"/>
                  <a:gd name="connsiteY4" fmla="*/ 7146 h 7285"/>
                  <a:gd name="connsiteX5" fmla="*/ 2276 w 21801"/>
                  <a:gd name="connsiteY5" fmla="*/ 7146 h 72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1801" h="7285">
                    <a:moveTo>
                      <a:pt x="2276" y="7146"/>
                    </a:moveTo>
                    <a:cubicBezTo>
                      <a:pt x="8181" y="4669"/>
                      <a:pt x="13991" y="3336"/>
                      <a:pt x="20373" y="3050"/>
                    </a:cubicBezTo>
                    <a:cubicBezTo>
                      <a:pt x="22278" y="2955"/>
                      <a:pt x="22278" y="-93"/>
                      <a:pt x="20373" y="2"/>
                    </a:cubicBezTo>
                    <a:cubicBezTo>
                      <a:pt x="13515" y="383"/>
                      <a:pt x="7038" y="1812"/>
                      <a:pt x="752" y="4479"/>
                    </a:cubicBezTo>
                    <a:cubicBezTo>
                      <a:pt x="-963" y="5336"/>
                      <a:pt x="561" y="7908"/>
                      <a:pt x="2276" y="7146"/>
                    </a:cubicBezTo>
                    <a:lnTo>
                      <a:pt x="2276" y="7146"/>
                    </a:lnTo>
                    <a:close/>
                  </a:path>
                </a:pathLst>
              </a:custGeom>
              <a:solidFill>
                <a:srgbClr val="35313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10" name="Freeform: Shape 509">
                <a:extLst>
                  <a:ext uri="{FF2B5EF4-FFF2-40B4-BE49-F238E27FC236}">
                    <a16:creationId xmlns:a16="http://schemas.microsoft.com/office/drawing/2014/main" id="{FD64E99F-AF11-4EF0-A0C5-738ADFD0F45C}"/>
                  </a:ext>
                </a:extLst>
              </p:cNvPr>
              <p:cNvSpPr/>
              <p:nvPr/>
            </p:nvSpPr>
            <p:spPr>
              <a:xfrm>
                <a:off x="6201100" y="4277151"/>
                <a:ext cx="15189" cy="14206"/>
              </a:xfrm>
              <a:custGeom>
                <a:avLst/>
                <a:gdLst>
                  <a:gd name="connsiteX0" fmla="*/ 2913 w 15189"/>
                  <a:gd name="connsiteY0" fmla="*/ 13575 h 14206"/>
                  <a:gd name="connsiteX1" fmla="*/ 14438 w 15189"/>
                  <a:gd name="connsiteY1" fmla="*/ 2812 h 14206"/>
                  <a:gd name="connsiteX2" fmla="*/ 12914 w 15189"/>
                  <a:gd name="connsiteY2" fmla="*/ 240 h 14206"/>
                  <a:gd name="connsiteX3" fmla="*/ 246 w 15189"/>
                  <a:gd name="connsiteY3" fmla="*/ 12051 h 14206"/>
                  <a:gd name="connsiteX4" fmla="*/ 2913 w 15189"/>
                  <a:gd name="connsiteY4" fmla="*/ 13575 h 14206"/>
                  <a:gd name="connsiteX5" fmla="*/ 2913 w 15189"/>
                  <a:gd name="connsiteY5" fmla="*/ 13575 h 142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5189" h="14206">
                    <a:moveTo>
                      <a:pt x="2913" y="13575"/>
                    </a:moveTo>
                    <a:cubicBezTo>
                      <a:pt x="6056" y="9003"/>
                      <a:pt x="9771" y="5574"/>
                      <a:pt x="14438" y="2812"/>
                    </a:cubicBezTo>
                    <a:cubicBezTo>
                      <a:pt x="16153" y="1859"/>
                      <a:pt x="14628" y="-808"/>
                      <a:pt x="12914" y="240"/>
                    </a:cubicBezTo>
                    <a:cubicBezTo>
                      <a:pt x="7770" y="3288"/>
                      <a:pt x="3675" y="7193"/>
                      <a:pt x="246" y="12051"/>
                    </a:cubicBezTo>
                    <a:cubicBezTo>
                      <a:pt x="-802" y="13575"/>
                      <a:pt x="1770" y="15099"/>
                      <a:pt x="2913" y="13575"/>
                    </a:cubicBezTo>
                    <a:lnTo>
                      <a:pt x="2913" y="13575"/>
                    </a:lnTo>
                    <a:close/>
                  </a:path>
                </a:pathLst>
              </a:custGeom>
              <a:solidFill>
                <a:srgbClr val="35313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11" name="Freeform: Shape 510">
                <a:extLst>
                  <a:ext uri="{FF2B5EF4-FFF2-40B4-BE49-F238E27FC236}">
                    <a16:creationId xmlns:a16="http://schemas.microsoft.com/office/drawing/2014/main" id="{97E7D92B-42CB-43DF-89B2-B184819890E8}"/>
                  </a:ext>
                </a:extLst>
              </p:cNvPr>
              <p:cNvSpPr/>
              <p:nvPr/>
            </p:nvSpPr>
            <p:spPr>
              <a:xfrm>
                <a:off x="6216312" y="4286041"/>
                <a:ext cx="15980" cy="11920"/>
              </a:xfrm>
              <a:custGeom>
                <a:avLst/>
                <a:gdLst>
                  <a:gd name="connsiteX0" fmla="*/ 2656 w 15980"/>
                  <a:gd name="connsiteY0" fmla="*/ 11543 h 11920"/>
                  <a:gd name="connsiteX1" fmla="*/ 15229 w 15980"/>
                  <a:gd name="connsiteY1" fmla="*/ 2780 h 11920"/>
                  <a:gd name="connsiteX2" fmla="*/ 13704 w 15980"/>
                  <a:gd name="connsiteY2" fmla="*/ 208 h 11920"/>
                  <a:gd name="connsiteX3" fmla="*/ 465 w 15980"/>
                  <a:gd name="connsiteY3" fmla="*/ 9447 h 11920"/>
                  <a:gd name="connsiteX4" fmla="*/ 2656 w 15980"/>
                  <a:gd name="connsiteY4" fmla="*/ 11543 h 11920"/>
                  <a:gd name="connsiteX5" fmla="*/ 2656 w 15980"/>
                  <a:gd name="connsiteY5" fmla="*/ 11543 h 119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5980" h="11920">
                    <a:moveTo>
                      <a:pt x="2656" y="11543"/>
                    </a:moveTo>
                    <a:cubicBezTo>
                      <a:pt x="6561" y="8114"/>
                      <a:pt x="10752" y="5256"/>
                      <a:pt x="15229" y="2780"/>
                    </a:cubicBezTo>
                    <a:cubicBezTo>
                      <a:pt x="16943" y="1827"/>
                      <a:pt x="15419" y="-744"/>
                      <a:pt x="13704" y="208"/>
                    </a:cubicBezTo>
                    <a:cubicBezTo>
                      <a:pt x="8942" y="2875"/>
                      <a:pt x="4560" y="5923"/>
                      <a:pt x="465" y="9447"/>
                    </a:cubicBezTo>
                    <a:cubicBezTo>
                      <a:pt x="-964" y="10686"/>
                      <a:pt x="1227" y="12781"/>
                      <a:pt x="2656" y="11543"/>
                    </a:cubicBezTo>
                    <a:lnTo>
                      <a:pt x="2656" y="11543"/>
                    </a:lnTo>
                    <a:close/>
                  </a:path>
                </a:pathLst>
              </a:custGeom>
              <a:solidFill>
                <a:srgbClr val="35313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12" name="Freeform: Shape 511">
                <a:extLst>
                  <a:ext uri="{FF2B5EF4-FFF2-40B4-BE49-F238E27FC236}">
                    <a16:creationId xmlns:a16="http://schemas.microsoft.com/office/drawing/2014/main" id="{F26DF808-593E-4F02-8028-3540BE7F81EA}"/>
                  </a:ext>
                </a:extLst>
              </p:cNvPr>
              <p:cNvSpPr/>
              <p:nvPr/>
            </p:nvSpPr>
            <p:spPr>
              <a:xfrm>
                <a:off x="6180546" y="4223331"/>
                <a:ext cx="43884" cy="34291"/>
              </a:xfrm>
              <a:custGeom>
                <a:avLst/>
                <a:gdLst>
                  <a:gd name="connsiteX0" fmla="*/ 22229 w 43884"/>
                  <a:gd name="connsiteY0" fmla="*/ 32342 h 34291"/>
                  <a:gd name="connsiteX1" fmla="*/ 2893 w 43884"/>
                  <a:gd name="connsiteY1" fmla="*/ 12816 h 34291"/>
                  <a:gd name="connsiteX2" fmla="*/ 21943 w 43884"/>
                  <a:gd name="connsiteY2" fmla="*/ 32152 h 34291"/>
                  <a:gd name="connsiteX3" fmla="*/ 23753 w 43884"/>
                  <a:gd name="connsiteY3" fmla="*/ 31961 h 34291"/>
                  <a:gd name="connsiteX4" fmla="*/ 40993 w 43884"/>
                  <a:gd name="connsiteY4" fmla="*/ 719 h 34291"/>
                  <a:gd name="connsiteX5" fmla="*/ 29087 w 43884"/>
                  <a:gd name="connsiteY5" fmla="*/ 5673 h 34291"/>
                  <a:gd name="connsiteX6" fmla="*/ 22896 w 43884"/>
                  <a:gd name="connsiteY6" fmla="*/ 24818 h 34291"/>
                  <a:gd name="connsiteX7" fmla="*/ 25944 w 43884"/>
                  <a:gd name="connsiteY7" fmla="*/ 24818 h 34291"/>
                  <a:gd name="connsiteX8" fmla="*/ 28706 w 43884"/>
                  <a:gd name="connsiteY8" fmla="*/ 11483 h 34291"/>
                  <a:gd name="connsiteX9" fmla="*/ 32135 w 43884"/>
                  <a:gd name="connsiteY9" fmla="*/ 6911 h 34291"/>
                  <a:gd name="connsiteX10" fmla="*/ 39564 w 43884"/>
                  <a:gd name="connsiteY10" fmla="*/ 9482 h 34291"/>
                  <a:gd name="connsiteX11" fmla="*/ 25848 w 43884"/>
                  <a:gd name="connsiteY11" fmla="*/ 25961 h 34291"/>
                  <a:gd name="connsiteX12" fmla="*/ 18228 w 43884"/>
                  <a:gd name="connsiteY12" fmla="*/ 26913 h 34291"/>
                  <a:gd name="connsiteX13" fmla="*/ 7560 w 43884"/>
                  <a:gd name="connsiteY13" fmla="*/ 21389 h 34291"/>
                  <a:gd name="connsiteX14" fmla="*/ 11180 w 43884"/>
                  <a:gd name="connsiteY14" fmla="*/ 17483 h 34291"/>
                  <a:gd name="connsiteX15" fmla="*/ 15561 w 43884"/>
                  <a:gd name="connsiteY15" fmla="*/ 22627 h 34291"/>
                  <a:gd name="connsiteX16" fmla="*/ 19467 w 43884"/>
                  <a:gd name="connsiteY16" fmla="*/ 33295 h 34291"/>
                  <a:gd name="connsiteX17" fmla="*/ 22229 w 43884"/>
                  <a:gd name="connsiteY17" fmla="*/ 32342 h 34291"/>
                  <a:gd name="connsiteX18" fmla="*/ 22229 w 43884"/>
                  <a:gd name="connsiteY18" fmla="*/ 32342 h 342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43884" h="34291">
                    <a:moveTo>
                      <a:pt x="22229" y="32342"/>
                    </a:moveTo>
                    <a:cubicBezTo>
                      <a:pt x="20991" y="25580"/>
                      <a:pt x="12704" y="6911"/>
                      <a:pt x="2893" y="12816"/>
                    </a:cubicBezTo>
                    <a:cubicBezTo>
                      <a:pt x="-8823" y="19865"/>
                      <a:pt x="18609" y="30533"/>
                      <a:pt x="21943" y="32152"/>
                    </a:cubicBezTo>
                    <a:cubicBezTo>
                      <a:pt x="22515" y="32438"/>
                      <a:pt x="23277" y="32438"/>
                      <a:pt x="23753" y="31961"/>
                    </a:cubicBezTo>
                    <a:cubicBezTo>
                      <a:pt x="27753" y="28247"/>
                      <a:pt x="52137" y="7196"/>
                      <a:pt x="40993" y="719"/>
                    </a:cubicBezTo>
                    <a:cubicBezTo>
                      <a:pt x="36707" y="-1757"/>
                      <a:pt x="31659" y="2720"/>
                      <a:pt x="29087" y="5673"/>
                    </a:cubicBezTo>
                    <a:cubicBezTo>
                      <a:pt x="24324" y="11007"/>
                      <a:pt x="22419" y="17865"/>
                      <a:pt x="22896" y="24818"/>
                    </a:cubicBezTo>
                    <a:cubicBezTo>
                      <a:pt x="22991" y="26723"/>
                      <a:pt x="26039" y="26723"/>
                      <a:pt x="25944" y="24818"/>
                    </a:cubicBezTo>
                    <a:cubicBezTo>
                      <a:pt x="25658" y="20055"/>
                      <a:pt x="26325" y="15674"/>
                      <a:pt x="28706" y="11483"/>
                    </a:cubicBezTo>
                    <a:cubicBezTo>
                      <a:pt x="29658" y="9768"/>
                      <a:pt x="30801" y="8244"/>
                      <a:pt x="32135" y="6911"/>
                    </a:cubicBezTo>
                    <a:cubicBezTo>
                      <a:pt x="34040" y="4339"/>
                      <a:pt x="36516" y="5196"/>
                      <a:pt x="39564" y="9482"/>
                    </a:cubicBezTo>
                    <a:cubicBezTo>
                      <a:pt x="40041" y="11769"/>
                      <a:pt x="28039" y="24246"/>
                      <a:pt x="25848" y="25961"/>
                    </a:cubicBezTo>
                    <a:cubicBezTo>
                      <a:pt x="22324" y="28532"/>
                      <a:pt x="22038" y="28247"/>
                      <a:pt x="18228" y="26913"/>
                    </a:cubicBezTo>
                    <a:cubicBezTo>
                      <a:pt x="17085" y="26532"/>
                      <a:pt x="7656" y="22341"/>
                      <a:pt x="7560" y="21389"/>
                    </a:cubicBezTo>
                    <a:cubicBezTo>
                      <a:pt x="8799" y="20055"/>
                      <a:pt x="9942" y="18817"/>
                      <a:pt x="11180" y="17483"/>
                    </a:cubicBezTo>
                    <a:cubicBezTo>
                      <a:pt x="12894" y="19007"/>
                      <a:pt x="14323" y="20722"/>
                      <a:pt x="15561" y="22627"/>
                    </a:cubicBezTo>
                    <a:cubicBezTo>
                      <a:pt x="17657" y="25865"/>
                      <a:pt x="18800" y="29485"/>
                      <a:pt x="19467" y="33295"/>
                    </a:cubicBezTo>
                    <a:cubicBezTo>
                      <a:pt x="19657" y="35105"/>
                      <a:pt x="22515" y="34248"/>
                      <a:pt x="22229" y="32342"/>
                    </a:cubicBezTo>
                    <a:lnTo>
                      <a:pt x="22229" y="32342"/>
                    </a:lnTo>
                    <a:close/>
                  </a:path>
                </a:pathLst>
              </a:custGeom>
              <a:solidFill>
                <a:srgbClr val="35313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13" name="Freeform: Shape 512">
                <a:extLst>
                  <a:ext uri="{FF2B5EF4-FFF2-40B4-BE49-F238E27FC236}">
                    <a16:creationId xmlns:a16="http://schemas.microsoft.com/office/drawing/2014/main" id="{AB3D3CD1-B891-42D2-95EB-50FE1EBDE519}"/>
                  </a:ext>
                </a:extLst>
              </p:cNvPr>
              <p:cNvSpPr/>
              <p:nvPr/>
            </p:nvSpPr>
            <p:spPr>
              <a:xfrm>
                <a:off x="6126383" y="4266467"/>
                <a:ext cx="40511" cy="38548"/>
              </a:xfrm>
              <a:custGeom>
                <a:avLst/>
                <a:gdLst>
                  <a:gd name="connsiteX0" fmla="*/ 1907 w 40511"/>
                  <a:gd name="connsiteY0" fmla="*/ 3590 h 38548"/>
                  <a:gd name="connsiteX1" fmla="*/ 37054 w 40511"/>
                  <a:gd name="connsiteY1" fmla="*/ 36642 h 38548"/>
                  <a:gd name="connsiteX2" fmla="*/ 40007 w 40511"/>
                  <a:gd name="connsiteY2" fmla="*/ 37404 h 38548"/>
                  <a:gd name="connsiteX3" fmla="*/ 1145 w 40511"/>
                  <a:gd name="connsiteY3" fmla="*/ 637 h 38548"/>
                  <a:gd name="connsiteX4" fmla="*/ 1907 w 40511"/>
                  <a:gd name="connsiteY4" fmla="*/ 3590 h 38548"/>
                  <a:gd name="connsiteX5" fmla="*/ 1907 w 40511"/>
                  <a:gd name="connsiteY5" fmla="*/ 3590 h 38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0511" h="38548">
                    <a:moveTo>
                      <a:pt x="1907" y="3590"/>
                    </a:moveTo>
                    <a:cubicBezTo>
                      <a:pt x="22004" y="-220"/>
                      <a:pt x="40673" y="15782"/>
                      <a:pt x="37054" y="36642"/>
                    </a:cubicBezTo>
                    <a:cubicBezTo>
                      <a:pt x="36768" y="38547"/>
                      <a:pt x="39626" y="39404"/>
                      <a:pt x="40007" y="37404"/>
                    </a:cubicBezTo>
                    <a:cubicBezTo>
                      <a:pt x="44007" y="14258"/>
                      <a:pt x="23624" y="-3649"/>
                      <a:pt x="1145" y="637"/>
                    </a:cubicBezTo>
                    <a:cubicBezTo>
                      <a:pt x="-856" y="1018"/>
                      <a:pt x="2" y="3971"/>
                      <a:pt x="1907" y="3590"/>
                    </a:cubicBezTo>
                    <a:lnTo>
                      <a:pt x="1907" y="3590"/>
                    </a:lnTo>
                    <a:close/>
                  </a:path>
                </a:pathLst>
              </a:custGeom>
              <a:solidFill>
                <a:srgbClr val="35313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14" name="Freeform: Shape 513">
                <a:extLst>
                  <a:ext uri="{FF2B5EF4-FFF2-40B4-BE49-F238E27FC236}">
                    <a16:creationId xmlns:a16="http://schemas.microsoft.com/office/drawing/2014/main" id="{D6B3EB18-C320-4DEA-A95E-6854093C4468}"/>
                  </a:ext>
                </a:extLst>
              </p:cNvPr>
              <p:cNvSpPr/>
              <p:nvPr/>
            </p:nvSpPr>
            <p:spPr>
              <a:xfrm>
                <a:off x="6127594" y="4294939"/>
                <a:ext cx="124289" cy="34207"/>
              </a:xfrm>
              <a:custGeom>
                <a:avLst/>
                <a:gdLst>
                  <a:gd name="connsiteX0" fmla="*/ 1076 w 124289"/>
                  <a:gd name="connsiteY0" fmla="*/ 3026 h 34207"/>
                  <a:gd name="connsiteX1" fmla="*/ 122425 w 124289"/>
                  <a:gd name="connsiteY1" fmla="*/ 34173 h 34207"/>
                  <a:gd name="connsiteX2" fmla="*/ 123187 w 124289"/>
                  <a:gd name="connsiteY2" fmla="*/ 31220 h 34207"/>
                  <a:gd name="connsiteX3" fmla="*/ 1838 w 124289"/>
                  <a:gd name="connsiteY3" fmla="*/ 73 h 34207"/>
                  <a:gd name="connsiteX4" fmla="*/ 1076 w 124289"/>
                  <a:gd name="connsiteY4" fmla="*/ 3026 h 34207"/>
                  <a:gd name="connsiteX5" fmla="*/ 1076 w 124289"/>
                  <a:gd name="connsiteY5" fmla="*/ 3026 h 342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24289" h="34207">
                    <a:moveTo>
                      <a:pt x="1076" y="3026"/>
                    </a:moveTo>
                    <a:cubicBezTo>
                      <a:pt x="41081" y="15123"/>
                      <a:pt x="81562" y="25505"/>
                      <a:pt x="122425" y="34173"/>
                    </a:cubicBezTo>
                    <a:cubicBezTo>
                      <a:pt x="124330" y="34553"/>
                      <a:pt x="125092" y="31696"/>
                      <a:pt x="123187" y="31220"/>
                    </a:cubicBezTo>
                    <a:cubicBezTo>
                      <a:pt x="82324" y="22552"/>
                      <a:pt x="41843" y="12170"/>
                      <a:pt x="1838" y="73"/>
                    </a:cubicBezTo>
                    <a:cubicBezTo>
                      <a:pt x="28" y="-498"/>
                      <a:pt x="-829" y="2454"/>
                      <a:pt x="1076" y="3026"/>
                    </a:cubicBezTo>
                    <a:lnTo>
                      <a:pt x="1076" y="3026"/>
                    </a:lnTo>
                    <a:close/>
                  </a:path>
                </a:pathLst>
              </a:custGeom>
              <a:solidFill>
                <a:srgbClr val="35313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15" name="Freeform: Shape 514">
                <a:extLst>
                  <a:ext uri="{FF2B5EF4-FFF2-40B4-BE49-F238E27FC236}">
                    <a16:creationId xmlns:a16="http://schemas.microsoft.com/office/drawing/2014/main" id="{8DFFCB5E-7BD8-4608-A817-C8159809523F}"/>
                  </a:ext>
                </a:extLst>
              </p:cNvPr>
              <p:cNvSpPr/>
              <p:nvPr/>
            </p:nvSpPr>
            <p:spPr>
              <a:xfrm>
                <a:off x="5629365" y="3008173"/>
                <a:ext cx="107351" cy="124884"/>
              </a:xfrm>
              <a:custGeom>
                <a:avLst/>
                <a:gdLst>
                  <a:gd name="connsiteX0" fmla="*/ 107351 w 107351"/>
                  <a:gd name="connsiteY0" fmla="*/ 109263 h 124884"/>
                  <a:gd name="connsiteX1" fmla="*/ 91730 w 107351"/>
                  <a:gd name="connsiteY1" fmla="*/ 38874 h 124884"/>
                  <a:gd name="connsiteX2" fmla="*/ 88873 w 107351"/>
                  <a:gd name="connsiteY2" fmla="*/ 76974 h 124884"/>
                  <a:gd name="connsiteX3" fmla="*/ 39533 w 107351"/>
                  <a:gd name="connsiteY3" fmla="*/ 1345 h 124884"/>
                  <a:gd name="connsiteX4" fmla="*/ 66203 w 107351"/>
                  <a:gd name="connsiteY4" fmla="*/ 61543 h 124884"/>
                  <a:gd name="connsiteX5" fmla="*/ 16769 w 107351"/>
                  <a:gd name="connsiteY5" fmla="*/ 19157 h 124884"/>
                  <a:gd name="connsiteX6" fmla="*/ 55059 w 107351"/>
                  <a:gd name="connsiteY6" fmla="*/ 75545 h 124884"/>
                  <a:gd name="connsiteX7" fmla="*/ 1529 w 107351"/>
                  <a:gd name="connsiteY7" fmla="*/ 38302 h 124884"/>
                  <a:gd name="connsiteX8" fmla="*/ 43058 w 107351"/>
                  <a:gd name="connsiteY8" fmla="*/ 87165 h 124884"/>
                  <a:gd name="connsiteX9" fmla="*/ 13435 w 107351"/>
                  <a:gd name="connsiteY9" fmla="*/ 76688 h 124884"/>
                  <a:gd name="connsiteX10" fmla="*/ 52392 w 107351"/>
                  <a:gd name="connsiteY10" fmla="*/ 124884 h 124884"/>
                  <a:gd name="connsiteX11" fmla="*/ 107351 w 107351"/>
                  <a:gd name="connsiteY11" fmla="*/ 109263 h 1248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07351" h="124884">
                    <a:moveTo>
                      <a:pt x="107351" y="109263"/>
                    </a:moveTo>
                    <a:cubicBezTo>
                      <a:pt x="107351" y="109263"/>
                      <a:pt x="94778" y="45827"/>
                      <a:pt x="91730" y="38874"/>
                    </a:cubicBezTo>
                    <a:cubicBezTo>
                      <a:pt x="89349" y="33539"/>
                      <a:pt x="88873" y="76974"/>
                      <a:pt x="88873" y="76974"/>
                    </a:cubicBezTo>
                    <a:cubicBezTo>
                      <a:pt x="88873" y="76974"/>
                      <a:pt x="39533" y="-11895"/>
                      <a:pt x="39533" y="1345"/>
                    </a:cubicBezTo>
                    <a:cubicBezTo>
                      <a:pt x="39533" y="14585"/>
                      <a:pt x="66203" y="61543"/>
                      <a:pt x="66203" y="61543"/>
                    </a:cubicBezTo>
                    <a:cubicBezTo>
                      <a:pt x="66203" y="61543"/>
                      <a:pt x="5720" y="2774"/>
                      <a:pt x="16769" y="19157"/>
                    </a:cubicBezTo>
                    <a:cubicBezTo>
                      <a:pt x="27818" y="35540"/>
                      <a:pt x="55059" y="75545"/>
                      <a:pt x="55059" y="75545"/>
                    </a:cubicBezTo>
                    <a:cubicBezTo>
                      <a:pt x="55059" y="75545"/>
                      <a:pt x="-10759" y="17919"/>
                      <a:pt x="1529" y="38302"/>
                    </a:cubicBezTo>
                    <a:cubicBezTo>
                      <a:pt x="13816" y="58685"/>
                      <a:pt x="43058" y="87165"/>
                      <a:pt x="43058" y="87165"/>
                    </a:cubicBezTo>
                    <a:cubicBezTo>
                      <a:pt x="43058" y="87165"/>
                      <a:pt x="-2567" y="59733"/>
                      <a:pt x="13435" y="76688"/>
                    </a:cubicBezTo>
                    <a:cubicBezTo>
                      <a:pt x="29437" y="93642"/>
                      <a:pt x="39343" y="93452"/>
                      <a:pt x="52392" y="124884"/>
                    </a:cubicBezTo>
                    <a:lnTo>
                      <a:pt x="107351" y="109263"/>
                    </a:lnTo>
                    <a:close/>
                  </a:path>
                </a:pathLst>
              </a:custGeom>
              <a:solidFill>
                <a:srgbClr val="35313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16" name="Freeform: Shape 515">
                <a:extLst>
                  <a:ext uri="{FF2B5EF4-FFF2-40B4-BE49-F238E27FC236}">
                    <a16:creationId xmlns:a16="http://schemas.microsoft.com/office/drawing/2014/main" id="{9470C281-AE20-4C21-9F1D-2B7487DEBEA0}"/>
                  </a:ext>
                </a:extLst>
              </p:cNvPr>
              <p:cNvSpPr/>
              <p:nvPr/>
            </p:nvSpPr>
            <p:spPr>
              <a:xfrm>
                <a:off x="5677922" y="3094134"/>
                <a:ext cx="49384" cy="22359"/>
              </a:xfrm>
              <a:custGeom>
                <a:avLst/>
                <a:gdLst>
                  <a:gd name="connsiteX0" fmla="*/ 49269 w 49384"/>
                  <a:gd name="connsiteY0" fmla="*/ 20159 h 22359"/>
                  <a:gd name="connsiteX1" fmla="*/ 1739 w 49384"/>
                  <a:gd name="connsiteY1" fmla="*/ 2252 h 22359"/>
                  <a:gd name="connsiteX2" fmla="*/ 3073 w 49384"/>
                  <a:gd name="connsiteY2" fmla="*/ 7110 h 22359"/>
                  <a:gd name="connsiteX3" fmla="*/ 30981 w 49384"/>
                  <a:gd name="connsiteY3" fmla="*/ 9491 h 22359"/>
                  <a:gd name="connsiteX4" fmla="*/ 46221 w 49384"/>
                  <a:gd name="connsiteY4" fmla="*/ 21969 h 22359"/>
                  <a:gd name="connsiteX5" fmla="*/ 49269 w 49384"/>
                  <a:gd name="connsiteY5" fmla="*/ 20159 h 22359"/>
                  <a:gd name="connsiteX6" fmla="*/ 49269 w 49384"/>
                  <a:gd name="connsiteY6" fmla="*/ 20159 h 223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9384" h="22359">
                    <a:moveTo>
                      <a:pt x="49269" y="20159"/>
                    </a:moveTo>
                    <a:cubicBezTo>
                      <a:pt x="43745" y="2538"/>
                      <a:pt x="17075" y="-3844"/>
                      <a:pt x="1739" y="2252"/>
                    </a:cubicBezTo>
                    <a:cubicBezTo>
                      <a:pt x="-1213" y="3490"/>
                      <a:pt x="-166" y="7681"/>
                      <a:pt x="3073" y="7110"/>
                    </a:cubicBezTo>
                    <a:cubicBezTo>
                      <a:pt x="12788" y="5395"/>
                      <a:pt x="21932" y="4919"/>
                      <a:pt x="30981" y="9491"/>
                    </a:cubicBezTo>
                    <a:cubicBezTo>
                      <a:pt x="37172" y="12539"/>
                      <a:pt x="40982" y="17873"/>
                      <a:pt x="46221" y="21969"/>
                    </a:cubicBezTo>
                    <a:cubicBezTo>
                      <a:pt x="47555" y="22921"/>
                      <a:pt x="49936" y="22064"/>
                      <a:pt x="49269" y="20159"/>
                    </a:cubicBezTo>
                    <a:lnTo>
                      <a:pt x="49269" y="20159"/>
                    </a:lnTo>
                    <a:close/>
                  </a:path>
                </a:pathLst>
              </a:custGeom>
              <a:solidFill>
                <a:srgbClr val="35313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17" name="Freeform: Shape 516">
                <a:extLst>
                  <a:ext uri="{FF2B5EF4-FFF2-40B4-BE49-F238E27FC236}">
                    <a16:creationId xmlns:a16="http://schemas.microsoft.com/office/drawing/2014/main" id="{256F9244-9DBB-46D5-B745-3A3686C757A2}"/>
                  </a:ext>
                </a:extLst>
              </p:cNvPr>
              <p:cNvSpPr/>
              <p:nvPr/>
            </p:nvSpPr>
            <p:spPr>
              <a:xfrm>
                <a:off x="5850635" y="3692556"/>
                <a:ext cx="277082" cy="544067"/>
              </a:xfrm>
              <a:custGeom>
                <a:avLst/>
                <a:gdLst>
                  <a:gd name="connsiteX0" fmla="*/ 277082 w 277082"/>
                  <a:gd name="connsiteY0" fmla="*/ 15145 h 544067"/>
                  <a:gd name="connsiteX1" fmla="*/ 129826 w 277082"/>
                  <a:gd name="connsiteY1" fmla="*/ 544068 h 544067"/>
                  <a:gd name="connsiteX2" fmla="*/ 0 w 277082"/>
                  <a:gd name="connsiteY2" fmla="*/ 521399 h 544067"/>
                  <a:gd name="connsiteX3" fmla="*/ 95821 w 277082"/>
                  <a:gd name="connsiteY3" fmla="*/ 0 h 5440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77082" h="544067">
                    <a:moveTo>
                      <a:pt x="277082" y="15145"/>
                    </a:moveTo>
                    <a:lnTo>
                      <a:pt x="129826" y="544068"/>
                    </a:lnTo>
                    <a:lnTo>
                      <a:pt x="0" y="521399"/>
                    </a:lnTo>
                    <a:lnTo>
                      <a:pt x="95821" y="0"/>
                    </a:lnTo>
                    <a:close/>
                  </a:path>
                </a:pathLst>
              </a:custGeom>
              <a:solidFill>
                <a:srgbClr val="35313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18" name="Freeform: Shape 517">
                <a:extLst>
                  <a:ext uri="{FF2B5EF4-FFF2-40B4-BE49-F238E27FC236}">
                    <a16:creationId xmlns:a16="http://schemas.microsoft.com/office/drawing/2014/main" id="{14652F11-6807-4F52-876D-DD096ADA9DCB}"/>
                  </a:ext>
                </a:extLst>
              </p:cNvPr>
              <p:cNvSpPr/>
              <p:nvPr/>
            </p:nvSpPr>
            <p:spPr>
              <a:xfrm>
                <a:off x="6093713" y="3707701"/>
                <a:ext cx="241839" cy="528923"/>
              </a:xfrm>
              <a:custGeom>
                <a:avLst/>
                <a:gdLst>
                  <a:gd name="connsiteX0" fmla="*/ 241840 w 241839"/>
                  <a:gd name="connsiteY0" fmla="*/ 0 h 528923"/>
                  <a:gd name="connsiteX1" fmla="*/ 143637 w 241839"/>
                  <a:gd name="connsiteY1" fmla="*/ 528923 h 528923"/>
                  <a:gd name="connsiteX2" fmla="*/ 0 w 241839"/>
                  <a:gd name="connsiteY2" fmla="*/ 528923 h 528923"/>
                  <a:gd name="connsiteX3" fmla="*/ 52959 w 241839"/>
                  <a:gd name="connsiteY3" fmla="*/ 7334 h 5289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1839" h="528923">
                    <a:moveTo>
                      <a:pt x="241840" y="0"/>
                    </a:moveTo>
                    <a:lnTo>
                      <a:pt x="143637" y="528923"/>
                    </a:lnTo>
                    <a:lnTo>
                      <a:pt x="0" y="528923"/>
                    </a:lnTo>
                    <a:lnTo>
                      <a:pt x="52959" y="7334"/>
                    </a:lnTo>
                    <a:close/>
                  </a:path>
                </a:pathLst>
              </a:custGeom>
              <a:solidFill>
                <a:srgbClr val="35313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19" name="Freeform: Shape 518">
                <a:extLst>
                  <a:ext uri="{FF2B5EF4-FFF2-40B4-BE49-F238E27FC236}">
                    <a16:creationId xmlns:a16="http://schemas.microsoft.com/office/drawing/2014/main" id="{22EA921E-3097-4432-8721-5C15D0DC87A1}"/>
                  </a:ext>
                </a:extLst>
              </p:cNvPr>
              <p:cNvSpPr/>
              <p:nvPr/>
            </p:nvSpPr>
            <p:spPr>
              <a:xfrm>
                <a:off x="5666325" y="3105340"/>
                <a:ext cx="962693" cy="694614"/>
              </a:xfrm>
              <a:custGeom>
                <a:avLst/>
                <a:gdLst>
                  <a:gd name="connsiteX0" fmla="*/ 166118 w 962693"/>
                  <a:gd name="connsiteY0" fmla="*/ 274987 h 694614"/>
                  <a:gd name="connsiteX1" fmla="*/ 292515 w 962693"/>
                  <a:gd name="connsiteY1" fmla="*/ 215074 h 694614"/>
                  <a:gd name="connsiteX2" fmla="*/ 256986 w 962693"/>
                  <a:gd name="connsiteY2" fmla="*/ 609314 h 694614"/>
                  <a:gd name="connsiteX3" fmla="*/ 690755 w 962693"/>
                  <a:gd name="connsiteY3" fmla="*/ 631317 h 694614"/>
                  <a:gd name="connsiteX4" fmla="*/ 606268 w 962693"/>
                  <a:gd name="connsiteY4" fmla="*/ 240411 h 694614"/>
                  <a:gd name="connsiteX5" fmla="*/ 906972 w 962693"/>
                  <a:gd name="connsiteY5" fmla="*/ 578739 h 694614"/>
                  <a:gd name="connsiteX6" fmla="*/ 962694 w 962693"/>
                  <a:gd name="connsiteY6" fmla="*/ 512350 h 694614"/>
                  <a:gd name="connsiteX7" fmla="*/ 599791 w 962693"/>
                  <a:gd name="connsiteY7" fmla="*/ 91916 h 694614"/>
                  <a:gd name="connsiteX8" fmla="*/ 528163 w 962693"/>
                  <a:gd name="connsiteY8" fmla="*/ 62960 h 694614"/>
                  <a:gd name="connsiteX9" fmla="*/ 359952 w 962693"/>
                  <a:gd name="connsiteY9" fmla="*/ 77153 h 694614"/>
                  <a:gd name="connsiteX10" fmla="*/ 344616 w 962693"/>
                  <a:gd name="connsiteY10" fmla="*/ 79439 h 694614"/>
                  <a:gd name="connsiteX11" fmla="*/ 292800 w 962693"/>
                  <a:gd name="connsiteY11" fmla="*/ 95631 h 694614"/>
                  <a:gd name="connsiteX12" fmla="*/ 138114 w 962693"/>
                  <a:gd name="connsiteY12" fmla="*/ 172879 h 694614"/>
                  <a:gd name="connsiteX13" fmla="*/ 81631 w 962693"/>
                  <a:gd name="connsiteY13" fmla="*/ 0 h 694614"/>
                  <a:gd name="connsiteX14" fmla="*/ 2 w 962693"/>
                  <a:gd name="connsiteY14" fmla="*/ 33909 h 694614"/>
                  <a:gd name="connsiteX15" fmla="*/ 166118 w 962693"/>
                  <a:gd name="connsiteY15" fmla="*/ 274987 h 6946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962693" h="694614">
                    <a:moveTo>
                      <a:pt x="166118" y="274987"/>
                    </a:moveTo>
                    <a:lnTo>
                      <a:pt x="292515" y="215074"/>
                    </a:lnTo>
                    <a:lnTo>
                      <a:pt x="256986" y="609314"/>
                    </a:lnTo>
                    <a:cubicBezTo>
                      <a:pt x="419959" y="787432"/>
                      <a:pt x="690755" y="631317"/>
                      <a:pt x="690755" y="631317"/>
                    </a:cubicBezTo>
                    <a:lnTo>
                      <a:pt x="606268" y="240411"/>
                    </a:lnTo>
                    <a:lnTo>
                      <a:pt x="906972" y="578739"/>
                    </a:lnTo>
                    <a:lnTo>
                      <a:pt x="962694" y="512350"/>
                    </a:lnTo>
                    <a:cubicBezTo>
                      <a:pt x="959455" y="504254"/>
                      <a:pt x="690183" y="195453"/>
                      <a:pt x="599791" y="91916"/>
                    </a:cubicBezTo>
                    <a:cubicBezTo>
                      <a:pt x="581884" y="71437"/>
                      <a:pt x="555309" y="60674"/>
                      <a:pt x="528163" y="62960"/>
                    </a:cubicBezTo>
                    <a:lnTo>
                      <a:pt x="359952" y="77153"/>
                    </a:lnTo>
                    <a:lnTo>
                      <a:pt x="344616" y="79439"/>
                    </a:lnTo>
                    <a:cubicBezTo>
                      <a:pt x="326614" y="82105"/>
                      <a:pt x="309183" y="87535"/>
                      <a:pt x="292800" y="95631"/>
                    </a:cubicBezTo>
                    <a:cubicBezTo>
                      <a:pt x="292800" y="95631"/>
                      <a:pt x="146687" y="177355"/>
                      <a:pt x="138114" y="172879"/>
                    </a:cubicBezTo>
                    <a:cubicBezTo>
                      <a:pt x="129542" y="168402"/>
                      <a:pt x="81631" y="0"/>
                      <a:pt x="81631" y="0"/>
                    </a:cubicBezTo>
                    <a:lnTo>
                      <a:pt x="2" y="33909"/>
                    </a:lnTo>
                    <a:cubicBezTo>
                      <a:pt x="2" y="33814"/>
                      <a:pt x="-2379" y="352044"/>
                      <a:pt x="166118" y="274987"/>
                    </a:cubicBezTo>
                  </a:path>
                </a:pathLst>
              </a:custGeom>
              <a:solidFill>
                <a:srgbClr val="35313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20" name="Freeform: Shape 519">
                <a:extLst>
                  <a:ext uri="{FF2B5EF4-FFF2-40B4-BE49-F238E27FC236}">
                    <a16:creationId xmlns:a16="http://schemas.microsoft.com/office/drawing/2014/main" id="{6D93EBA2-C7B5-4472-84EE-B602D821D2DE}"/>
                  </a:ext>
                </a:extLst>
              </p:cNvPr>
              <p:cNvSpPr/>
              <p:nvPr/>
            </p:nvSpPr>
            <p:spPr>
              <a:xfrm>
                <a:off x="6196093" y="3175193"/>
                <a:ext cx="79533" cy="173300"/>
              </a:xfrm>
              <a:custGeom>
                <a:avLst/>
                <a:gdLst>
                  <a:gd name="connsiteX0" fmla="*/ 109 w 79533"/>
                  <a:gd name="connsiteY0" fmla="*/ 1870 h 173300"/>
                  <a:gd name="connsiteX1" fmla="*/ 73547 w 79533"/>
                  <a:gd name="connsiteY1" fmla="*/ 171320 h 173300"/>
                  <a:gd name="connsiteX2" fmla="*/ 79357 w 79533"/>
                  <a:gd name="connsiteY2" fmla="*/ 169700 h 173300"/>
                  <a:gd name="connsiteX3" fmla="*/ 2871 w 79533"/>
                  <a:gd name="connsiteY3" fmla="*/ 632 h 173300"/>
                  <a:gd name="connsiteX4" fmla="*/ 109 w 79533"/>
                  <a:gd name="connsiteY4" fmla="*/ 1870 h 173300"/>
                  <a:gd name="connsiteX5" fmla="*/ 109 w 79533"/>
                  <a:gd name="connsiteY5" fmla="*/ 1870 h 173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9533" h="173300">
                    <a:moveTo>
                      <a:pt x="109" y="1870"/>
                    </a:moveTo>
                    <a:cubicBezTo>
                      <a:pt x="23636" y="58829"/>
                      <a:pt x="50115" y="114265"/>
                      <a:pt x="73547" y="171320"/>
                    </a:cubicBezTo>
                    <a:cubicBezTo>
                      <a:pt x="74976" y="174749"/>
                      <a:pt x="80595" y="173415"/>
                      <a:pt x="79357" y="169700"/>
                    </a:cubicBezTo>
                    <a:cubicBezTo>
                      <a:pt x="58974" y="111026"/>
                      <a:pt x="32685" y="55115"/>
                      <a:pt x="2871" y="632"/>
                    </a:cubicBezTo>
                    <a:cubicBezTo>
                      <a:pt x="2014" y="-702"/>
                      <a:pt x="-558" y="251"/>
                      <a:pt x="109" y="1870"/>
                    </a:cubicBezTo>
                    <a:lnTo>
                      <a:pt x="109" y="1870"/>
                    </a:lnTo>
                    <a:close/>
                  </a:path>
                </a:pathLst>
              </a:custGeom>
              <a:solidFill>
                <a:srgbClr val="35313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21" name="Freeform: Shape 520">
                <a:extLst>
                  <a:ext uri="{FF2B5EF4-FFF2-40B4-BE49-F238E27FC236}">
                    <a16:creationId xmlns:a16="http://schemas.microsoft.com/office/drawing/2014/main" id="{EBE5CCA4-72D9-4050-9A44-E87B56477BE3}"/>
                  </a:ext>
                </a:extLst>
              </p:cNvPr>
              <p:cNvSpPr/>
              <p:nvPr/>
            </p:nvSpPr>
            <p:spPr>
              <a:xfrm>
                <a:off x="5957167" y="3187820"/>
                <a:ext cx="59438" cy="134316"/>
              </a:xfrm>
              <a:custGeom>
                <a:avLst/>
                <a:gdLst>
                  <a:gd name="connsiteX0" fmla="*/ 1672 w 59438"/>
                  <a:gd name="connsiteY0" fmla="*/ 134309 h 134316"/>
                  <a:gd name="connsiteX1" fmla="*/ 54250 w 59438"/>
                  <a:gd name="connsiteY1" fmla="*/ 83350 h 134316"/>
                  <a:gd name="connsiteX2" fmla="*/ 39963 w 59438"/>
                  <a:gd name="connsiteY2" fmla="*/ 482 h 134316"/>
                  <a:gd name="connsiteX3" fmla="*/ 36915 w 59438"/>
                  <a:gd name="connsiteY3" fmla="*/ 4483 h 134316"/>
                  <a:gd name="connsiteX4" fmla="*/ 1291 w 59438"/>
                  <a:gd name="connsiteY4" fmla="*/ 130975 h 134316"/>
                  <a:gd name="connsiteX5" fmla="*/ 1672 w 59438"/>
                  <a:gd name="connsiteY5" fmla="*/ 134309 h 134316"/>
                  <a:gd name="connsiteX6" fmla="*/ 1672 w 59438"/>
                  <a:gd name="connsiteY6" fmla="*/ 134309 h 1343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9438" h="134316">
                    <a:moveTo>
                      <a:pt x="1672" y="134309"/>
                    </a:moveTo>
                    <a:cubicBezTo>
                      <a:pt x="30724" y="132023"/>
                      <a:pt x="47488" y="110306"/>
                      <a:pt x="54250" y="83350"/>
                    </a:cubicBezTo>
                    <a:cubicBezTo>
                      <a:pt x="60918" y="56394"/>
                      <a:pt x="65395" y="18580"/>
                      <a:pt x="39963" y="482"/>
                    </a:cubicBezTo>
                    <a:cubicBezTo>
                      <a:pt x="37486" y="-1327"/>
                      <a:pt x="35105" y="2387"/>
                      <a:pt x="36915" y="4483"/>
                    </a:cubicBezTo>
                    <a:cubicBezTo>
                      <a:pt x="67585" y="39630"/>
                      <a:pt x="50631" y="121355"/>
                      <a:pt x="1291" y="130975"/>
                    </a:cubicBezTo>
                    <a:cubicBezTo>
                      <a:pt x="-709" y="131356"/>
                      <a:pt x="-233" y="134499"/>
                      <a:pt x="1672" y="134309"/>
                    </a:cubicBezTo>
                    <a:lnTo>
                      <a:pt x="1672" y="134309"/>
                    </a:lnTo>
                    <a:close/>
                  </a:path>
                </a:pathLst>
              </a:custGeom>
              <a:solidFill>
                <a:srgbClr val="35313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22" name="Freeform: Shape 521">
                <a:extLst>
                  <a:ext uri="{FF2B5EF4-FFF2-40B4-BE49-F238E27FC236}">
                    <a16:creationId xmlns:a16="http://schemas.microsoft.com/office/drawing/2014/main" id="{55178DD9-E626-4CBD-89CD-DFB3C915AF38}"/>
                  </a:ext>
                </a:extLst>
              </p:cNvPr>
              <p:cNvSpPr/>
              <p:nvPr/>
            </p:nvSpPr>
            <p:spPr>
              <a:xfrm>
                <a:off x="5966141" y="3544325"/>
                <a:ext cx="57775" cy="113508"/>
              </a:xfrm>
              <a:custGeom>
                <a:avLst/>
                <a:gdLst>
                  <a:gd name="connsiteX0" fmla="*/ 48800 w 57775"/>
                  <a:gd name="connsiteY0" fmla="*/ 2688 h 113508"/>
                  <a:gd name="connsiteX1" fmla="*/ 1937 w 57775"/>
                  <a:gd name="connsiteY1" fmla="*/ 106416 h 113508"/>
                  <a:gd name="connsiteX2" fmla="*/ 5843 w 57775"/>
                  <a:gd name="connsiteY2" fmla="*/ 113083 h 113508"/>
                  <a:gd name="connsiteX3" fmla="*/ 52991 w 57775"/>
                  <a:gd name="connsiteY3" fmla="*/ 1545 h 113508"/>
                  <a:gd name="connsiteX4" fmla="*/ 48800 w 57775"/>
                  <a:gd name="connsiteY4" fmla="*/ 2688 h 113508"/>
                  <a:gd name="connsiteX5" fmla="*/ 48800 w 57775"/>
                  <a:gd name="connsiteY5" fmla="*/ 2688 h 1135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7775" h="113508">
                    <a:moveTo>
                      <a:pt x="48800" y="2688"/>
                    </a:moveTo>
                    <a:cubicBezTo>
                      <a:pt x="57373" y="46599"/>
                      <a:pt x="40418" y="84032"/>
                      <a:pt x="1937" y="106416"/>
                    </a:cubicBezTo>
                    <a:cubicBezTo>
                      <a:pt x="-2444" y="108987"/>
                      <a:pt x="1366" y="115179"/>
                      <a:pt x="5843" y="113083"/>
                    </a:cubicBezTo>
                    <a:cubicBezTo>
                      <a:pt x="47657" y="93271"/>
                      <a:pt x="67660" y="45075"/>
                      <a:pt x="52991" y="1545"/>
                    </a:cubicBezTo>
                    <a:cubicBezTo>
                      <a:pt x="52039" y="-1122"/>
                      <a:pt x="48229" y="-74"/>
                      <a:pt x="48800" y="2688"/>
                    </a:cubicBezTo>
                    <a:lnTo>
                      <a:pt x="48800" y="2688"/>
                    </a:lnTo>
                    <a:close/>
                  </a:path>
                </a:pathLst>
              </a:custGeom>
              <a:solidFill>
                <a:srgbClr val="35313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23" name="Freeform: Shape 522">
                <a:extLst>
                  <a:ext uri="{FF2B5EF4-FFF2-40B4-BE49-F238E27FC236}">
                    <a16:creationId xmlns:a16="http://schemas.microsoft.com/office/drawing/2014/main" id="{E07467AC-5DB8-4196-977B-2946DCA048C7}"/>
                  </a:ext>
                </a:extLst>
              </p:cNvPr>
              <p:cNvSpPr/>
              <p:nvPr/>
            </p:nvSpPr>
            <p:spPr>
              <a:xfrm>
                <a:off x="6246767" y="3526822"/>
                <a:ext cx="55364" cy="115151"/>
              </a:xfrm>
              <a:custGeom>
                <a:avLst/>
                <a:gdLst>
                  <a:gd name="connsiteX0" fmla="*/ 4299 w 55364"/>
                  <a:gd name="connsiteY0" fmla="*/ 1903 h 115151"/>
                  <a:gd name="connsiteX1" fmla="*/ 50210 w 55364"/>
                  <a:gd name="connsiteY1" fmla="*/ 114775 h 115151"/>
                  <a:gd name="connsiteX2" fmla="*/ 53734 w 55364"/>
                  <a:gd name="connsiteY2" fmla="*/ 108679 h 115151"/>
                  <a:gd name="connsiteX3" fmla="*/ 9348 w 55364"/>
                  <a:gd name="connsiteY3" fmla="*/ 3237 h 115151"/>
                  <a:gd name="connsiteX4" fmla="*/ 4299 w 55364"/>
                  <a:gd name="connsiteY4" fmla="*/ 1903 h 115151"/>
                  <a:gd name="connsiteX5" fmla="*/ 4299 w 55364"/>
                  <a:gd name="connsiteY5" fmla="*/ 1903 h 1151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5364" h="115151">
                    <a:moveTo>
                      <a:pt x="4299" y="1903"/>
                    </a:moveTo>
                    <a:cubicBezTo>
                      <a:pt x="-8369" y="44195"/>
                      <a:pt x="6966" y="96487"/>
                      <a:pt x="50210" y="114775"/>
                    </a:cubicBezTo>
                    <a:cubicBezTo>
                      <a:pt x="54401" y="116584"/>
                      <a:pt x="57354" y="111441"/>
                      <a:pt x="53734" y="108679"/>
                    </a:cubicBezTo>
                    <a:cubicBezTo>
                      <a:pt x="18873" y="82104"/>
                      <a:pt x="-939" y="48576"/>
                      <a:pt x="9348" y="3237"/>
                    </a:cubicBezTo>
                    <a:cubicBezTo>
                      <a:pt x="10110" y="-2"/>
                      <a:pt x="5252" y="-1430"/>
                      <a:pt x="4299" y="1903"/>
                    </a:cubicBezTo>
                    <a:lnTo>
                      <a:pt x="4299" y="1903"/>
                    </a:lnTo>
                    <a:close/>
                  </a:path>
                </a:pathLst>
              </a:custGeom>
              <a:solidFill>
                <a:srgbClr val="35313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24" name="Freeform: Shape 523">
                <a:extLst>
                  <a:ext uri="{FF2B5EF4-FFF2-40B4-BE49-F238E27FC236}">
                    <a16:creationId xmlns:a16="http://schemas.microsoft.com/office/drawing/2014/main" id="{C89C2DA5-5E4D-479E-9207-09706A8B909D}"/>
                  </a:ext>
                </a:extLst>
              </p:cNvPr>
              <p:cNvSpPr/>
              <p:nvPr/>
            </p:nvSpPr>
            <p:spPr>
              <a:xfrm>
                <a:off x="5659261" y="3107114"/>
                <a:ext cx="93946" cy="35758"/>
              </a:xfrm>
              <a:custGeom>
                <a:avLst/>
                <a:gdLst>
                  <a:gd name="connsiteX0" fmla="*/ 2875 w 93946"/>
                  <a:gd name="connsiteY0" fmla="*/ 35754 h 35758"/>
                  <a:gd name="connsiteX1" fmla="*/ 92029 w 93946"/>
                  <a:gd name="connsiteY1" fmla="*/ 7179 h 35758"/>
                  <a:gd name="connsiteX2" fmla="*/ 88123 w 93946"/>
                  <a:gd name="connsiteY2" fmla="*/ 511 h 35758"/>
                  <a:gd name="connsiteX3" fmla="*/ 2113 w 93946"/>
                  <a:gd name="connsiteY3" fmla="*/ 29944 h 35758"/>
                  <a:gd name="connsiteX4" fmla="*/ 2875 w 93946"/>
                  <a:gd name="connsiteY4" fmla="*/ 35754 h 35758"/>
                  <a:gd name="connsiteX5" fmla="*/ 2875 w 93946"/>
                  <a:gd name="connsiteY5" fmla="*/ 35754 h 357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3946" h="35758">
                    <a:moveTo>
                      <a:pt x="2875" y="35754"/>
                    </a:moveTo>
                    <a:cubicBezTo>
                      <a:pt x="33831" y="34039"/>
                      <a:pt x="65168" y="22419"/>
                      <a:pt x="92029" y="7179"/>
                    </a:cubicBezTo>
                    <a:cubicBezTo>
                      <a:pt x="96410" y="4702"/>
                      <a:pt x="92505" y="-1870"/>
                      <a:pt x="88123" y="511"/>
                    </a:cubicBezTo>
                    <a:cubicBezTo>
                      <a:pt x="60215" y="15180"/>
                      <a:pt x="32593" y="22895"/>
                      <a:pt x="2113" y="29944"/>
                    </a:cubicBezTo>
                    <a:cubicBezTo>
                      <a:pt x="-1126" y="30610"/>
                      <a:pt x="-459" y="35944"/>
                      <a:pt x="2875" y="35754"/>
                    </a:cubicBezTo>
                    <a:lnTo>
                      <a:pt x="2875" y="35754"/>
                    </a:lnTo>
                    <a:close/>
                  </a:path>
                </a:pathLst>
              </a:custGeom>
              <a:solidFill>
                <a:srgbClr val="35313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25" name="Freeform: Shape 524">
                <a:extLst>
                  <a:ext uri="{FF2B5EF4-FFF2-40B4-BE49-F238E27FC236}">
                    <a16:creationId xmlns:a16="http://schemas.microsoft.com/office/drawing/2014/main" id="{97063BC7-EE12-4E57-B684-47AD05F492E7}"/>
                  </a:ext>
                </a:extLst>
              </p:cNvPr>
              <p:cNvSpPr/>
              <p:nvPr/>
            </p:nvSpPr>
            <p:spPr>
              <a:xfrm>
                <a:off x="5776397" y="3277370"/>
                <a:ext cx="27620" cy="50267"/>
              </a:xfrm>
              <a:custGeom>
                <a:avLst/>
                <a:gdLst>
                  <a:gd name="connsiteX0" fmla="*/ 23565 w 27620"/>
                  <a:gd name="connsiteY0" fmla="*/ 943 h 50267"/>
                  <a:gd name="connsiteX1" fmla="*/ 12802 w 27620"/>
                  <a:gd name="connsiteY1" fmla="*/ 25803 h 50267"/>
                  <a:gd name="connsiteX2" fmla="*/ 134 w 27620"/>
                  <a:gd name="connsiteY2" fmla="*/ 47235 h 50267"/>
                  <a:gd name="connsiteX3" fmla="*/ 3658 w 27620"/>
                  <a:gd name="connsiteY3" fmla="*/ 49997 h 50267"/>
                  <a:gd name="connsiteX4" fmla="*/ 20708 w 27620"/>
                  <a:gd name="connsiteY4" fmla="*/ 26946 h 50267"/>
                  <a:gd name="connsiteX5" fmla="*/ 27375 w 27620"/>
                  <a:gd name="connsiteY5" fmla="*/ 1419 h 50267"/>
                  <a:gd name="connsiteX6" fmla="*/ 23565 w 27620"/>
                  <a:gd name="connsiteY6" fmla="*/ 943 h 50267"/>
                  <a:gd name="connsiteX7" fmla="*/ 23565 w 27620"/>
                  <a:gd name="connsiteY7" fmla="*/ 943 h 502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7620" h="50267">
                    <a:moveTo>
                      <a:pt x="23565" y="943"/>
                    </a:moveTo>
                    <a:cubicBezTo>
                      <a:pt x="18517" y="8087"/>
                      <a:pt x="16898" y="17898"/>
                      <a:pt x="12802" y="25803"/>
                    </a:cubicBezTo>
                    <a:cubicBezTo>
                      <a:pt x="8992" y="33138"/>
                      <a:pt x="3182" y="39615"/>
                      <a:pt x="134" y="47235"/>
                    </a:cubicBezTo>
                    <a:cubicBezTo>
                      <a:pt x="-628" y="49235"/>
                      <a:pt x="2039" y="50949"/>
                      <a:pt x="3658" y="49997"/>
                    </a:cubicBezTo>
                    <a:cubicBezTo>
                      <a:pt x="11564" y="45044"/>
                      <a:pt x="16803" y="35138"/>
                      <a:pt x="20708" y="26946"/>
                    </a:cubicBezTo>
                    <a:cubicBezTo>
                      <a:pt x="24327" y="19326"/>
                      <a:pt x="28709" y="9992"/>
                      <a:pt x="27375" y="1419"/>
                    </a:cubicBezTo>
                    <a:cubicBezTo>
                      <a:pt x="27090" y="-486"/>
                      <a:pt x="24518" y="-295"/>
                      <a:pt x="23565" y="943"/>
                    </a:cubicBezTo>
                    <a:lnTo>
                      <a:pt x="23565" y="943"/>
                    </a:lnTo>
                    <a:close/>
                  </a:path>
                </a:pathLst>
              </a:custGeom>
              <a:solidFill>
                <a:srgbClr val="35313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26" name="Freeform: Shape 525">
                <a:extLst>
                  <a:ext uri="{FF2B5EF4-FFF2-40B4-BE49-F238E27FC236}">
                    <a16:creationId xmlns:a16="http://schemas.microsoft.com/office/drawing/2014/main" id="{0DA6ED99-7C5A-48FA-A016-4607100473C3}"/>
                  </a:ext>
                </a:extLst>
              </p:cNvPr>
              <p:cNvSpPr/>
              <p:nvPr/>
            </p:nvSpPr>
            <p:spPr>
              <a:xfrm>
                <a:off x="5801104" y="3277722"/>
                <a:ext cx="12143" cy="60476"/>
              </a:xfrm>
              <a:custGeom>
                <a:avLst/>
                <a:gdLst>
                  <a:gd name="connsiteX0" fmla="*/ 859 w 12143"/>
                  <a:gd name="connsiteY0" fmla="*/ 2210 h 60476"/>
                  <a:gd name="connsiteX1" fmla="*/ 2 w 12143"/>
                  <a:gd name="connsiteY1" fmla="*/ 57551 h 60476"/>
                  <a:gd name="connsiteX2" fmla="*/ 5526 w 12143"/>
                  <a:gd name="connsiteY2" fmla="*/ 59075 h 60476"/>
                  <a:gd name="connsiteX3" fmla="*/ 12098 w 12143"/>
                  <a:gd name="connsiteY3" fmla="*/ 19546 h 60476"/>
                  <a:gd name="connsiteX4" fmla="*/ 2097 w 12143"/>
                  <a:gd name="connsiteY4" fmla="*/ 20 h 60476"/>
                  <a:gd name="connsiteX5" fmla="*/ 859 w 12143"/>
                  <a:gd name="connsiteY5" fmla="*/ 2210 h 60476"/>
                  <a:gd name="connsiteX6" fmla="*/ 859 w 12143"/>
                  <a:gd name="connsiteY6" fmla="*/ 2210 h 604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2143" h="60476">
                    <a:moveTo>
                      <a:pt x="859" y="2210"/>
                    </a:moveTo>
                    <a:cubicBezTo>
                      <a:pt x="11813" y="15926"/>
                      <a:pt x="573" y="42025"/>
                      <a:pt x="2" y="57551"/>
                    </a:cubicBezTo>
                    <a:cubicBezTo>
                      <a:pt x="-94" y="60408"/>
                      <a:pt x="4193" y="61646"/>
                      <a:pt x="5526" y="59075"/>
                    </a:cubicBezTo>
                    <a:cubicBezTo>
                      <a:pt x="11432" y="47549"/>
                      <a:pt x="12384" y="32309"/>
                      <a:pt x="12098" y="19546"/>
                    </a:cubicBezTo>
                    <a:cubicBezTo>
                      <a:pt x="11908" y="11735"/>
                      <a:pt x="11527" y="1353"/>
                      <a:pt x="2097" y="20"/>
                    </a:cubicBezTo>
                    <a:cubicBezTo>
                      <a:pt x="859" y="-171"/>
                      <a:pt x="97" y="1067"/>
                      <a:pt x="859" y="2210"/>
                    </a:cubicBezTo>
                    <a:lnTo>
                      <a:pt x="859" y="2210"/>
                    </a:lnTo>
                    <a:close/>
                  </a:path>
                </a:pathLst>
              </a:custGeom>
              <a:solidFill>
                <a:srgbClr val="35313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27" name="Freeform: Shape 526">
                <a:extLst>
                  <a:ext uri="{FF2B5EF4-FFF2-40B4-BE49-F238E27FC236}">
                    <a16:creationId xmlns:a16="http://schemas.microsoft.com/office/drawing/2014/main" id="{9F473D15-6823-44D9-8FD6-9D1B56719187}"/>
                  </a:ext>
                </a:extLst>
              </p:cNvPr>
              <p:cNvSpPr/>
              <p:nvPr/>
            </p:nvSpPr>
            <p:spPr>
              <a:xfrm>
                <a:off x="5924198" y="3668275"/>
                <a:ext cx="426340" cy="82363"/>
              </a:xfrm>
              <a:custGeom>
                <a:avLst/>
                <a:gdLst>
                  <a:gd name="connsiteX0" fmla="*/ 732 w 426340"/>
                  <a:gd name="connsiteY0" fmla="*/ 4183 h 82363"/>
                  <a:gd name="connsiteX1" fmla="*/ 424404 w 426340"/>
                  <a:gd name="connsiteY1" fmla="*/ 26567 h 82363"/>
                  <a:gd name="connsiteX2" fmla="*/ 420309 w 426340"/>
                  <a:gd name="connsiteY2" fmla="*/ 19613 h 82363"/>
                  <a:gd name="connsiteX3" fmla="*/ 3590 w 426340"/>
                  <a:gd name="connsiteY3" fmla="*/ 373 h 82363"/>
                  <a:gd name="connsiteX4" fmla="*/ 732 w 426340"/>
                  <a:gd name="connsiteY4" fmla="*/ 4183 h 82363"/>
                  <a:gd name="connsiteX5" fmla="*/ 732 w 426340"/>
                  <a:gd name="connsiteY5" fmla="*/ 4183 h 823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26340" h="82363">
                    <a:moveTo>
                      <a:pt x="732" y="4183"/>
                    </a:moveTo>
                    <a:cubicBezTo>
                      <a:pt x="122843" y="103529"/>
                      <a:pt x="291721" y="105052"/>
                      <a:pt x="424404" y="26567"/>
                    </a:cubicBezTo>
                    <a:cubicBezTo>
                      <a:pt x="428881" y="23899"/>
                      <a:pt x="424785" y="16946"/>
                      <a:pt x="420309" y="19613"/>
                    </a:cubicBezTo>
                    <a:cubicBezTo>
                      <a:pt x="283815" y="101147"/>
                      <a:pt x="133416" y="86384"/>
                      <a:pt x="3590" y="373"/>
                    </a:cubicBezTo>
                    <a:cubicBezTo>
                      <a:pt x="1494" y="-1151"/>
                      <a:pt x="-1363" y="2373"/>
                      <a:pt x="732" y="4183"/>
                    </a:cubicBezTo>
                    <a:lnTo>
                      <a:pt x="732" y="4183"/>
                    </a:lnTo>
                    <a:close/>
                  </a:path>
                </a:pathLst>
              </a:custGeom>
              <a:solidFill>
                <a:srgbClr val="35313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28" name="Freeform: Shape 527">
                <a:extLst>
                  <a:ext uri="{FF2B5EF4-FFF2-40B4-BE49-F238E27FC236}">
                    <a16:creationId xmlns:a16="http://schemas.microsoft.com/office/drawing/2014/main" id="{1FCEDA3D-CE40-4AE4-BCF3-4BA9B8C773B5}"/>
                  </a:ext>
                </a:extLst>
              </p:cNvPr>
              <p:cNvSpPr/>
              <p:nvPr/>
            </p:nvSpPr>
            <p:spPr>
              <a:xfrm>
                <a:off x="5944757" y="3684411"/>
                <a:ext cx="8344" cy="54769"/>
              </a:xfrm>
              <a:custGeom>
                <a:avLst/>
                <a:gdLst>
                  <a:gd name="connsiteX0" fmla="*/ 1034 w 8344"/>
                  <a:gd name="connsiteY0" fmla="*/ 1001 h 54769"/>
                  <a:gd name="connsiteX1" fmla="*/ 748 w 8344"/>
                  <a:gd name="connsiteY1" fmla="*/ 26814 h 54769"/>
                  <a:gd name="connsiteX2" fmla="*/ 2939 w 8344"/>
                  <a:gd name="connsiteY2" fmla="*/ 52913 h 54769"/>
                  <a:gd name="connsiteX3" fmla="*/ 7987 w 8344"/>
                  <a:gd name="connsiteY3" fmla="*/ 52246 h 54769"/>
                  <a:gd name="connsiteX4" fmla="*/ 6844 w 8344"/>
                  <a:gd name="connsiteY4" fmla="*/ 24814 h 54769"/>
                  <a:gd name="connsiteX5" fmla="*/ 3701 w 8344"/>
                  <a:gd name="connsiteY5" fmla="*/ 1001 h 54769"/>
                  <a:gd name="connsiteX6" fmla="*/ 1034 w 8344"/>
                  <a:gd name="connsiteY6" fmla="*/ 1001 h 54769"/>
                  <a:gd name="connsiteX7" fmla="*/ 1034 w 8344"/>
                  <a:gd name="connsiteY7" fmla="*/ 1001 h 547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344" h="54769">
                    <a:moveTo>
                      <a:pt x="1034" y="1001"/>
                    </a:moveTo>
                    <a:cubicBezTo>
                      <a:pt x="-871" y="9383"/>
                      <a:pt x="367" y="18337"/>
                      <a:pt x="748" y="26814"/>
                    </a:cubicBezTo>
                    <a:cubicBezTo>
                      <a:pt x="1224" y="35482"/>
                      <a:pt x="938" y="44531"/>
                      <a:pt x="2939" y="52913"/>
                    </a:cubicBezTo>
                    <a:cubicBezTo>
                      <a:pt x="3701" y="55961"/>
                      <a:pt x="7606" y="54913"/>
                      <a:pt x="7987" y="52246"/>
                    </a:cubicBezTo>
                    <a:cubicBezTo>
                      <a:pt x="9035" y="43292"/>
                      <a:pt x="7511" y="33767"/>
                      <a:pt x="6844" y="24814"/>
                    </a:cubicBezTo>
                    <a:cubicBezTo>
                      <a:pt x="6272" y="16908"/>
                      <a:pt x="6368" y="8526"/>
                      <a:pt x="3701" y="1001"/>
                    </a:cubicBezTo>
                    <a:cubicBezTo>
                      <a:pt x="3224" y="-237"/>
                      <a:pt x="1319" y="-427"/>
                      <a:pt x="1034" y="1001"/>
                    </a:cubicBezTo>
                    <a:lnTo>
                      <a:pt x="1034" y="1001"/>
                    </a:lnTo>
                    <a:close/>
                  </a:path>
                </a:pathLst>
              </a:custGeom>
              <a:solidFill>
                <a:srgbClr val="35313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29" name="Freeform: Shape 528">
                <a:extLst>
                  <a:ext uri="{FF2B5EF4-FFF2-40B4-BE49-F238E27FC236}">
                    <a16:creationId xmlns:a16="http://schemas.microsoft.com/office/drawing/2014/main" id="{810ACA3C-EB9D-4429-83A0-CCCA5B198B83}"/>
                  </a:ext>
                </a:extLst>
              </p:cNvPr>
              <p:cNvSpPr/>
              <p:nvPr/>
            </p:nvSpPr>
            <p:spPr>
              <a:xfrm>
                <a:off x="5996880" y="3713034"/>
                <a:ext cx="7684" cy="59877"/>
              </a:xfrm>
              <a:custGeom>
                <a:avLst/>
                <a:gdLst>
                  <a:gd name="connsiteX0" fmla="*/ 60 w 7684"/>
                  <a:gd name="connsiteY0" fmla="*/ 1430 h 59877"/>
                  <a:gd name="connsiteX1" fmla="*/ 1869 w 7684"/>
                  <a:gd name="connsiteY1" fmla="*/ 57056 h 59877"/>
                  <a:gd name="connsiteX2" fmla="*/ 7680 w 7684"/>
                  <a:gd name="connsiteY2" fmla="*/ 57056 h 59877"/>
                  <a:gd name="connsiteX3" fmla="*/ 3012 w 7684"/>
                  <a:gd name="connsiteY3" fmla="*/ 1430 h 59877"/>
                  <a:gd name="connsiteX4" fmla="*/ 60 w 7684"/>
                  <a:gd name="connsiteY4" fmla="*/ 1430 h 59877"/>
                  <a:gd name="connsiteX5" fmla="*/ 60 w 7684"/>
                  <a:gd name="connsiteY5" fmla="*/ 1430 h 598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684" h="59877">
                    <a:moveTo>
                      <a:pt x="60" y="1430"/>
                    </a:moveTo>
                    <a:cubicBezTo>
                      <a:pt x="-226" y="20003"/>
                      <a:pt x="536" y="38577"/>
                      <a:pt x="1869" y="57056"/>
                    </a:cubicBezTo>
                    <a:cubicBezTo>
                      <a:pt x="2155" y="60770"/>
                      <a:pt x="7870" y="60866"/>
                      <a:pt x="7680" y="57056"/>
                    </a:cubicBezTo>
                    <a:cubicBezTo>
                      <a:pt x="6822" y="38482"/>
                      <a:pt x="5394" y="19813"/>
                      <a:pt x="3012" y="1430"/>
                    </a:cubicBezTo>
                    <a:cubicBezTo>
                      <a:pt x="2822" y="-380"/>
                      <a:pt x="60" y="-571"/>
                      <a:pt x="60" y="1430"/>
                    </a:cubicBezTo>
                    <a:lnTo>
                      <a:pt x="60" y="1430"/>
                    </a:lnTo>
                    <a:close/>
                  </a:path>
                </a:pathLst>
              </a:custGeom>
              <a:solidFill>
                <a:srgbClr val="35313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30" name="Freeform: Shape 529">
                <a:extLst>
                  <a:ext uri="{FF2B5EF4-FFF2-40B4-BE49-F238E27FC236}">
                    <a16:creationId xmlns:a16="http://schemas.microsoft.com/office/drawing/2014/main" id="{D719FCE7-4A18-4409-81BD-88900D4A36C3}"/>
                  </a:ext>
                </a:extLst>
              </p:cNvPr>
              <p:cNvSpPr/>
              <p:nvPr/>
            </p:nvSpPr>
            <p:spPr>
              <a:xfrm>
                <a:off x="6044370" y="3738439"/>
                <a:ext cx="7337" cy="51575"/>
              </a:xfrm>
              <a:custGeom>
                <a:avLst/>
                <a:gdLst>
                  <a:gd name="connsiteX0" fmla="*/ 1528 w 7337"/>
                  <a:gd name="connsiteY0" fmla="*/ 1361 h 51575"/>
                  <a:gd name="connsiteX1" fmla="*/ 1718 w 7337"/>
                  <a:gd name="connsiteY1" fmla="*/ 49748 h 51575"/>
                  <a:gd name="connsiteX2" fmla="*/ 6576 w 7337"/>
                  <a:gd name="connsiteY2" fmla="*/ 49081 h 51575"/>
                  <a:gd name="connsiteX3" fmla="*/ 4195 w 7337"/>
                  <a:gd name="connsiteY3" fmla="*/ 980 h 51575"/>
                  <a:gd name="connsiteX4" fmla="*/ 1528 w 7337"/>
                  <a:gd name="connsiteY4" fmla="*/ 1361 h 51575"/>
                  <a:gd name="connsiteX5" fmla="*/ 1528 w 7337"/>
                  <a:gd name="connsiteY5" fmla="*/ 1361 h 51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337" h="51575">
                    <a:moveTo>
                      <a:pt x="1528" y="1361"/>
                    </a:moveTo>
                    <a:cubicBezTo>
                      <a:pt x="4" y="16791"/>
                      <a:pt x="-1044" y="34413"/>
                      <a:pt x="1718" y="49748"/>
                    </a:cubicBezTo>
                    <a:cubicBezTo>
                      <a:pt x="2290" y="52796"/>
                      <a:pt x="6290" y="51653"/>
                      <a:pt x="6576" y="49081"/>
                    </a:cubicBezTo>
                    <a:cubicBezTo>
                      <a:pt x="8481" y="33746"/>
                      <a:pt x="6481" y="16220"/>
                      <a:pt x="4195" y="980"/>
                    </a:cubicBezTo>
                    <a:cubicBezTo>
                      <a:pt x="4004" y="-639"/>
                      <a:pt x="1718" y="-68"/>
                      <a:pt x="1528" y="1361"/>
                    </a:cubicBezTo>
                    <a:lnTo>
                      <a:pt x="1528" y="1361"/>
                    </a:lnTo>
                    <a:close/>
                  </a:path>
                </a:pathLst>
              </a:custGeom>
              <a:solidFill>
                <a:srgbClr val="35313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31" name="Freeform: Shape 530">
                <a:extLst>
                  <a:ext uri="{FF2B5EF4-FFF2-40B4-BE49-F238E27FC236}">
                    <a16:creationId xmlns:a16="http://schemas.microsoft.com/office/drawing/2014/main" id="{208CE310-8465-4ED4-B953-6220AF70844A}"/>
                  </a:ext>
                </a:extLst>
              </p:cNvPr>
              <p:cNvSpPr/>
              <p:nvPr/>
            </p:nvSpPr>
            <p:spPr>
              <a:xfrm>
                <a:off x="6118666" y="3748266"/>
                <a:ext cx="10099" cy="51411"/>
              </a:xfrm>
              <a:custGeom>
                <a:avLst/>
                <a:gdLst>
                  <a:gd name="connsiteX0" fmla="*/ 3 w 10099"/>
                  <a:gd name="connsiteY0" fmla="*/ 1154 h 51411"/>
                  <a:gd name="connsiteX1" fmla="*/ 4956 w 10099"/>
                  <a:gd name="connsiteY1" fmla="*/ 49541 h 51411"/>
                  <a:gd name="connsiteX2" fmla="*/ 10100 w 10099"/>
                  <a:gd name="connsiteY2" fmla="*/ 48875 h 51411"/>
                  <a:gd name="connsiteX3" fmla="*/ 2289 w 10099"/>
                  <a:gd name="connsiteY3" fmla="*/ 869 h 51411"/>
                  <a:gd name="connsiteX4" fmla="*/ 3 w 10099"/>
                  <a:gd name="connsiteY4" fmla="*/ 1154 h 51411"/>
                  <a:gd name="connsiteX5" fmla="*/ 3 w 10099"/>
                  <a:gd name="connsiteY5" fmla="*/ 1154 h 51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099" h="51411">
                    <a:moveTo>
                      <a:pt x="3" y="1154"/>
                    </a:moveTo>
                    <a:cubicBezTo>
                      <a:pt x="1051" y="16966"/>
                      <a:pt x="860" y="34111"/>
                      <a:pt x="4956" y="49541"/>
                    </a:cubicBezTo>
                    <a:cubicBezTo>
                      <a:pt x="5718" y="52399"/>
                      <a:pt x="10100" y="51827"/>
                      <a:pt x="10100" y="48875"/>
                    </a:cubicBezTo>
                    <a:cubicBezTo>
                      <a:pt x="10004" y="32873"/>
                      <a:pt x="5337" y="16394"/>
                      <a:pt x="2289" y="869"/>
                    </a:cubicBezTo>
                    <a:cubicBezTo>
                      <a:pt x="2003" y="-465"/>
                      <a:pt x="-92" y="-179"/>
                      <a:pt x="3" y="1154"/>
                    </a:cubicBezTo>
                    <a:lnTo>
                      <a:pt x="3" y="1154"/>
                    </a:lnTo>
                    <a:close/>
                  </a:path>
                </a:pathLst>
              </a:custGeom>
              <a:solidFill>
                <a:srgbClr val="35313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32" name="Freeform: Shape 531">
                <a:extLst>
                  <a:ext uri="{FF2B5EF4-FFF2-40B4-BE49-F238E27FC236}">
                    <a16:creationId xmlns:a16="http://schemas.microsoft.com/office/drawing/2014/main" id="{A29BE3F7-35FF-466C-A33B-2B3CEA7A0507}"/>
                  </a:ext>
                </a:extLst>
              </p:cNvPr>
              <p:cNvSpPr/>
              <p:nvPr/>
            </p:nvSpPr>
            <p:spPr>
              <a:xfrm>
                <a:off x="6175327" y="3745900"/>
                <a:ext cx="11542" cy="53909"/>
              </a:xfrm>
              <a:custGeom>
                <a:avLst/>
                <a:gdLst>
                  <a:gd name="connsiteX0" fmla="*/ 16 w 11542"/>
                  <a:gd name="connsiteY0" fmla="*/ 1900 h 53909"/>
                  <a:gd name="connsiteX1" fmla="*/ 6016 w 11542"/>
                  <a:gd name="connsiteY1" fmla="*/ 51907 h 53909"/>
                  <a:gd name="connsiteX2" fmla="*/ 11541 w 11542"/>
                  <a:gd name="connsiteY2" fmla="*/ 51145 h 53909"/>
                  <a:gd name="connsiteX3" fmla="*/ 3730 w 11542"/>
                  <a:gd name="connsiteY3" fmla="*/ 1424 h 53909"/>
                  <a:gd name="connsiteX4" fmla="*/ 16 w 11542"/>
                  <a:gd name="connsiteY4" fmla="*/ 1900 h 53909"/>
                  <a:gd name="connsiteX5" fmla="*/ 16 w 11542"/>
                  <a:gd name="connsiteY5" fmla="*/ 1900 h 539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542" h="53909">
                    <a:moveTo>
                      <a:pt x="16" y="1900"/>
                    </a:moveTo>
                    <a:cubicBezTo>
                      <a:pt x="2111" y="18379"/>
                      <a:pt x="1635" y="35809"/>
                      <a:pt x="6016" y="51907"/>
                    </a:cubicBezTo>
                    <a:cubicBezTo>
                      <a:pt x="6874" y="54955"/>
                      <a:pt x="11636" y="54383"/>
                      <a:pt x="11541" y="51145"/>
                    </a:cubicBezTo>
                    <a:cubicBezTo>
                      <a:pt x="11446" y="34476"/>
                      <a:pt x="6207" y="17807"/>
                      <a:pt x="3730" y="1424"/>
                    </a:cubicBezTo>
                    <a:cubicBezTo>
                      <a:pt x="3445" y="-767"/>
                      <a:pt x="-270" y="-290"/>
                      <a:pt x="16" y="1900"/>
                    </a:cubicBezTo>
                    <a:lnTo>
                      <a:pt x="16" y="1900"/>
                    </a:lnTo>
                    <a:close/>
                  </a:path>
                </a:pathLst>
              </a:custGeom>
              <a:solidFill>
                <a:srgbClr val="35313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33" name="Freeform: Shape 532">
                <a:extLst>
                  <a:ext uri="{FF2B5EF4-FFF2-40B4-BE49-F238E27FC236}">
                    <a16:creationId xmlns:a16="http://schemas.microsoft.com/office/drawing/2014/main" id="{8ED49585-7AE1-4303-AE46-49616792A7E2}"/>
                  </a:ext>
                </a:extLst>
              </p:cNvPr>
              <p:cNvSpPr/>
              <p:nvPr/>
            </p:nvSpPr>
            <p:spPr>
              <a:xfrm>
                <a:off x="6249239" y="3732037"/>
                <a:ext cx="13258" cy="46451"/>
              </a:xfrm>
              <a:custGeom>
                <a:avLst/>
                <a:gdLst>
                  <a:gd name="connsiteX0" fmla="*/ 18 w 13258"/>
                  <a:gd name="connsiteY0" fmla="*/ 3001 h 46451"/>
                  <a:gd name="connsiteX1" fmla="*/ 5733 w 13258"/>
                  <a:gd name="connsiteY1" fmla="*/ 43768 h 46451"/>
                  <a:gd name="connsiteX2" fmla="*/ 13258 w 13258"/>
                  <a:gd name="connsiteY2" fmla="*/ 42720 h 46451"/>
                  <a:gd name="connsiteX3" fmla="*/ 6019 w 13258"/>
                  <a:gd name="connsiteY3" fmla="*/ 2143 h 46451"/>
                  <a:gd name="connsiteX4" fmla="*/ 18 w 13258"/>
                  <a:gd name="connsiteY4" fmla="*/ 3001 h 46451"/>
                  <a:gd name="connsiteX5" fmla="*/ 18 w 13258"/>
                  <a:gd name="connsiteY5" fmla="*/ 3001 h 464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3258" h="46451">
                    <a:moveTo>
                      <a:pt x="18" y="3001"/>
                    </a:moveTo>
                    <a:cubicBezTo>
                      <a:pt x="1542" y="16240"/>
                      <a:pt x="1733" y="31004"/>
                      <a:pt x="5733" y="43768"/>
                    </a:cubicBezTo>
                    <a:cubicBezTo>
                      <a:pt x="6971" y="47768"/>
                      <a:pt x="13258" y="47197"/>
                      <a:pt x="13258" y="42720"/>
                    </a:cubicBezTo>
                    <a:cubicBezTo>
                      <a:pt x="13067" y="29290"/>
                      <a:pt x="8781" y="15193"/>
                      <a:pt x="6019" y="2143"/>
                    </a:cubicBezTo>
                    <a:cubicBezTo>
                      <a:pt x="5352" y="-1190"/>
                      <a:pt x="-363" y="-428"/>
                      <a:pt x="18" y="3001"/>
                    </a:cubicBezTo>
                    <a:lnTo>
                      <a:pt x="18" y="3001"/>
                    </a:lnTo>
                    <a:close/>
                  </a:path>
                </a:pathLst>
              </a:custGeom>
              <a:solidFill>
                <a:srgbClr val="35313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34" name="Freeform: Shape 533">
                <a:extLst>
                  <a:ext uri="{FF2B5EF4-FFF2-40B4-BE49-F238E27FC236}">
                    <a16:creationId xmlns:a16="http://schemas.microsoft.com/office/drawing/2014/main" id="{16DC6CF8-94D0-4428-9561-6C481AB55F86}"/>
                  </a:ext>
                </a:extLst>
              </p:cNvPr>
              <p:cNvSpPr/>
              <p:nvPr/>
            </p:nvSpPr>
            <p:spPr>
              <a:xfrm>
                <a:off x="6311471" y="3711756"/>
                <a:ext cx="15224" cy="42217"/>
              </a:xfrm>
              <a:custGeom>
                <a:avLst/>
                <a:gdLst>
                  <a:gd name="connsiteX0" fmla="*/ 79 w 15224"/>
                  <a:gd name="connsiteY0" fmla="*/ 3279 h 42217"/>
                  <a:gd name="connsiteX1" fmla="*/ 9414 w 15224"/>
                  <a:gd name="connsiteY1" fmla="*/ 40713 h 42217"/>
                  <a:gd name="connsiteX2" fmla="*/ 15224 w 15224"/>
                  <a:gd name="connsiteY2" fmla="*/ 39093 h 42217"/>
                  <a:gd name="connsiteX3" fmla="*/ 5128 w 15224"/>
                  <a:gd name="connsiteY3" fmla="*/ 1755 h 42217"/>
                  <a:gd name="connsiteX4" fmla="*/ 79 w 15224"/>
                  <a:gd name="connsiteY4" fmla="*/ 3279 h 42217"/>
                  <a:gd name="connsiteX5" fmla="*/ 79 w 15224"/>
                  <a:gd name="connsiteY5" fmla="*/ 3279 h 422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5224" h="42217">
                    <a:moveTo>
                      <a:pt x="79" y="3279"/>
                    </a:moveTo>
                    <a:cubicBezTo>
                      <a:pt x="3032" y="15185"/>
                      <a:pt x="3508" y="29854"/>
                      <a:pt x="9414" y="40713"/>
                    </a:cubicBezTo>
                    <a:cubicBezTo>
                      <a:pt x="10843" y="43475"/>
                      <a:pt x="15224" y="42141"/>
                      <a:pt x="15224" y="39093"/>
                    </a:cubicBezTo>
                    <a:cubicBezTo>
                      <a:pt x="15034" y="26711"/>
                      <a:pt x="8366" y="13662"/>
                      <a:pt x="5128" y="1755"/>
                    </a:cubicBezTo>
                    <a:cubicBezTo>
                      <a:pt x="4270" y="-1388"/>
                      <a:pt x="-683" y="41"/>
                      <a:pt x="79" y="3279"/>
                    </a:cubicBezTo>
                    <a:lnTo>
                      <a:pt x="79" y="3279"/>
                    </a:lnTo>
                    <a:close/>
                  </a:path>
                </a:pathLst>
              </a:custGeom>
              <a:solidFill>
                <a:srgbClr val="35313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35" name="Freeform: Shape 534">
                <a:extLst>
                  <a:ext uri="{FF2B5EF4-FFF2-40B4-BE49-F238E27FC236}">
                    <a16:creationId xmlns:a16="http://schemas.microsoft.com/office/drawing/2014/main" id="{63D52BB1-23AA-4798-B592-D5E15A112D35}"/>
                  </a:ext>
                </a:extLst>
              </p:cNvPr>
              <p:cNvSpPr/>
              <p:nvPr/>
            </p:nvSpPr>
            <p:spPr>
              <a:xfrm>
                <a:off x="6040176" y="3169533"/>
                <a:ext cx="151316" cy="108883"/>
              </a:xfrm>
              <a:custGeom>
                <a:avLst/>
                <a:gdLst>
                  <a:gd name="connsiteX0" fmla="*/ 5722 w 151316"/>
                  <a:gd name="connsiteY0" fmla="*/ 11912 h 108883"/>
                  <a:gd name="connsiteX1" fmla="*/ 70397 w 151316"/>
                  <a:gd name="connsiteY1" fmla="*/ 108876 h 108883"/>
                  <a:gd name="connsiteX2" fmla="*/ 146026 w 151316"/>
                  <a:gd name="connsiteY2" fmla="*/ 1815 h 108883"/>
                  <a:gd name="connsiteX3" fmla="*/ 140882 w 151316"/>
                  <a:gd name="connsiteY3" fmla="*/ 2482 h 108883"/>
                  <a:gd name="connsiteX4" fmla="*/ 78208 w 151316"/>
                  <a:gd name="connsiteY4" fmla="*/ 101447 h 108883"/>
                  <a:gd name="connsiteX5" fmla="*/ 9723 w 151316"/>
                  <a:gd name="connsiteY5" fmla="*/ 13531 h 108883"/>
                  <a:gd name="connsiteX6" fmla="*/ 5722 w 151316"/>
                  <a:gd name="connsiteY6" fmla="*/ 11912 h 108883"/>
                  <a:gd name="connsiteX7" fmla="*/ 5722 w 151316"/>
                  <a:gd name="connsiteY7" fmla="*/ 11912 h 1088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1316" h="108883">
                    <a:moveTo>
                      <a:pt x="5722" y="11912"/>
                    </a:moveTo>
                    <a:cubicBezTo>
                      <a:pt x="-14375" y="57822"/>
                      <a:pt x="21153" y="108209"/>
                      <a:pt x="70397" y="108876"/>
                    </a:cubicBezTo>
                    <a:cubicBezTo>
                      <a:pt x="123737" y="109638"/>
                      <a:pt x="166695" y="52488"/>
                      <a:pt x="146026" y="1815"/>
                    </a:cubicBezTo>
                    <a:cubicBezTo>
                      <a:pt x="144978" y="-661"/>
                      <a:pt x="140406" y="-757"/>
                      <a:pt x="140882" y="2482"/>
                    </a:cubicBezTo>
                    <a:cubicBezTo>
                      <a:pt x="146502" y="47154"/>
                      <a:pt x="131071" y="97160"/>
                      <a:pt x="78208" y="101447"/>
                    </a:cubicBezTo>
                    <a:cubicBezTo>
                      <a:pt x="28201" y="105542"/>
                      <a:pt x="-2660" y="59156"/>
                      <a:pt x="9723" y="13531"/>
                    </a:cubicBezTo>
                    <a:cubicBezTo>
                      <a:pt x="10294" y="11340"/>
                      <a:pt x="6675" y="9626"/>
                      <a:pt x="5722" y="11912"/>
                    </a:cubicBezTo>
                    <a:lnTo>
                      <a:pt x="5722" y="11912"/>
                    </a:lnTo>
                    <a:close/>
                  </a:path>
                </a:pathLst>
              </a:custGeom>
              <a:solidFill>
                <a:srgbClr val="35313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36" name="Freeform: Shape 535">
                <a:extLst>
                  <a:ext uri="{FF2B5EF4-FFF2-40B4-BE49-F238E27FC236}">
                    <a16:creationId xmlns:a16="http://schemas.microsoft.com/office/drawing/2014/main" id="{CDBD0959-1DB5-4F26-80AC-D88B93A6BBD6}"/>
                  </a:ext>
                </a:extLst>
              </p:cNvPr>
              <p:cNvSpPr/>
              <p:nvPr/>
            </p:nvSpPr>
            <p:spPr>
              <a:xfrm>
                <a:off x="6122170" y="3237863"/>
                <a:ext cx="12799" cy="32021"/>
              </a:xfrm>
              <a:custGeom>
                <a:avLst/>
                <a:gdLst>
                  <a:gd name="connsiteX0" fmla="*/ 23 w 12799"/>
                  <a:gd name="connsiteY0" fmla="*/ 2636 h 32021"/>
                  <a:gd name="connsiteX1" fmla="*/ 3452 w 12799"/>
                  <a:gd name="connsiteY1" fmla="*/ 18448 h 32021"/>
                  <a:gd name="connsiteX2" fmla="*/ 8882 w 12799"/>
                  <a:gd name="connsiteY2" fmla="*/ 31497 h 32021"/>
                  <a:gd name="connsiteX3" fmla="*/ 12215 w 12799"/>
                  <a:gd name="connsiteY3" fmla="*/ 30640 h 32021"/>
                  <a:gd name="connsiteX4" fmla="*/ 10120 w 12799"/>
                  <a:gd name="connsiteY4" fmla="*/ 16638 h 32021"/>
                  <a:gd name="connsiteX5" fmla="*/ 4976 w 12799"/>
                  <a:gd name="connsiteY5" fmla="*/ 1303 h 32021"/>
                  <a:gd name="connsiteX6" fmla="*/ 23 w 12799"/>
                  <a:gd name="connsiteY6" fmla="*/ 2636 h 32021"/>
                  <a:gd name="connsiteX7" fmla="*/ 23 w 12799"/>
                  <a:gd name="connsiteY7" fmla="*/ 2636 h 320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799" h="32021">
                    <a:moveTo>
                      <a:pt x="23" y="2636"/>
                    </a:moveTo>
                    <a:cubicBezTo>
                      <a:pt x="690" y="7970"/>
                      <a:pt x="2119" y="13209"/>
                      <a:pt x="3452" y="18448"/>
                    </a:cubicBezTo>
                    <a:cubicBezTo>
                      <a:pt x="4691" y="23020"/>
                      <a:pt x="5072" y="28449"/>
                      <a:pt x="8882" y="31497"/>
                    </a:cubicBezTo>
                    <a:cubicBezTo>
                      <a:pt x="10120" y="32450"/>
                      <a:pt x="11644" y="32069"/>
                      <a:pt x="12215" y="30640"/>
                    </a:cubicBezTo>
                    <a:cubicBezTo>
                      <a:pt x="13930" y="26068"/>
                      <a:pt x="11453" y="21115"/>
                      <a:pt x="10120" y="16638"/>
                    </a:cubicBezTo>
                    <a:cubicBezTo>
                      <a:pt x="8596" y="11495"/>
                      <a:pt x="7167" y="6256"/>
                      <a:pt x="4976" y="1303"/>
                    </a:cubicBezTo>
                    <a:cubicBezTo>
                      <a:pt x="4024" y="-1078"/>
                      <a:pt x="-358" y="65"/>
                      <a:pt x="23" y="2636"/>
                    </a:cubicBezTo>
                    <a:lnTo>
                      <a:pt x="23" y="2636"/>
                    </a:lnTo>
                    <a:close/>
                  </a:path>
                </a:pathLst>
              </a:custGeom>
              <a:solidFill>
                <a:srgbClr val="35313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37" name="Freeform: Shape 536">
                <a:extLst>
                  <a:ext uri="{FF2B5EF4-FFF2-40B4-BE49-F238E27FC236}">
                    <a16:creationId xmlns:a16="http://schemas.microsoft.com/office/drawing/2014/main" id="{F4294620-6512-403C-AA16-F3426BFCC0A2}"/>
                  </a:ext>
                </a:extLst>
              </p:cNvPr>
              <p:cNvSpPr/>
              <p:nvPr/>
            </p:nvSpPr>
            <p:spPr>
              <a:xfrm>
                <a:off x="6149378" y="3218276"/>
                <a:ext cx="30755" cy="24151"/>
              </a:xfrm>
              <a:custGeom>
                <a:avLst/>
                <a:gdLst>
                  <a:gd name="connsiteX0" fmla="*/ 56 w 30755"/>
                  <a:gd name="connsiteY0" fmla="*/ 1458 h 24151"/>
                  <a:gd name="connsiteX1" fmla="*/ 10820 w 30755"/>
                  <a:gd name="connsiteY1" fmla="*/ 13555 h 24151"/>
                  <a:gd name="connsiteX2" fmla="*/ 26250 w 30755"/>
                  <a:gd name="connsiteY2" fmla="*/ 23842 h 24151"/>
                  <a:gd name="connsiteX3" fmla="*/ 29298 w 30755"/>
                  <a:gd name="connsiteY3" fmla="*/ 18603 h 24151"/>
                  <a:gd name="connsiteX4" fmla="*/ 14439 w 30755"/>
                  <a:gd name="connsiteY4" fmla="*/ 8888 h 24151"/>
                  <a:gd name="connsiteX5" fmla="*/ 1390 w 30755"/>
                  <a:gd name="connsiteY5" fmla="*/ 29 h 24151"/>
                  <a:gd name="connsiteX6" fmla="*/ 56 w 30755"/>
                  <a:gd name="connsiteY6" fmla="*/ 1458 h 24151"/>
                  <a:gd name="connsiteX7" fmla="*/ 56 w 30755"/>
                  <a:gd name="connsiteY7" fmla="*/ 1458 h 241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0755" h="24151">
                    <a:moveTo>
                      <a:pt x="56" y="1458"/>
                    </a:moveTo>
                    <a:cubicBezTo>
                      <a:pt x="1771" y="6697"/>
                      <a:pt x="6724" y="10221"/>
                      <a:pt x="10820" y="13555"/>
                    </a:cubicBezTo>
                    <a:cubicBezTo>
                      <a:pt x="15582" y="17365"/>
                      <a:pt x="20630" y="21366"/>
                      <a:pt x="26250" y="23842"/>
                    </a:cubicBezTo>
                    <a:cubicBezTo>
                      <a:pt x="29870" y="25366"/>
                      <a:pt x="32536" y="20889"/>
                      <a:pt x="29298" y="18603"/>
                    </a:cubicBezTo>
                    <a:cubicBezTo>
                      <a:pt x="24536" y="15174"/>
                      <a:pt x="19202" y="12412"/>
                      <a:pt x="14439" y="8888"/>
                    </a:cubicBezTo>
                    <a:cubicBezTo>
                      <a:pt x="10343" y="5840"/>
                      <a:pt x="6438" y="1554"/>
                      <a:pt x="1390" y="29"/>
                    </a:cubicBezTo>
                    <a:cubicBezTo>
                      <a:pt x="628" y="-161"/>
                      <a:pt x="-229" y="601"/>
                      <a:pt x="56" y="1458"/>
                    </a:cubicBezTo>
                    <a:lnTo>
                      <a:pt x="56" y="1458"/>
                    </a:lnTo>
                    <a:close/>
                  </a:path>
                </a:pathLst>
              </a:custGeom>
              <a:solidFill>
                <a:srgbClr val="35313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38" name="Freeform: Shape 537">
                <a:extLst>
                  <a:ext uri="{FF2B5EF4-FFF2-40B4-BE49-F238E27FC236}">
                    <a16:creationId xmlns:a16="http://schemas.microsoft.com/office/drawing/2014/main" id="{B218FD0B-C8D1-45BF-BC16-467C9214CF51}"/>
                  </a:ext>
                </a:extLst>
              </p:cNvPr>
              <p:cNvSpPr/>
              <p:nvPr/>
            </p:nvSpPr>
            <p:spPr>
              <a:xfrm>
                <a:off x="6153180" y="3187978"/>
                <a:ext cx="36755" cy="8256"/>
              </a:xfrm>
              <a:custGeom>
                <a:avLst/>
                <a:gdLst>
                  <a:gd name="connsiteX0" fmla="*/ 1399 w 36755"/>
                  <a:gd name="connsiteY0" fmla="*/ 7754 h 8256"/>
                  <a:gd name="connsiteX1" fmla="*/ 17972 w 36755"/>
                  <a:gd name="connsiteY1" fmla="*/ 7564 h 8256"/>
                  <a:gd name="connsiteX2" fmla="*/ 34736 w 36755"/>
                  <a:gd name="connsiteY2" fmla="*/ 5754 h 8256"/>
                  <a:gd name="connsiteX3" fmla="*/ 33974 w 36755"/>
                  <a:gd name="connsiteY3" fmla="*/ 229 h 8256"/>
                  <a:gd name="connsiteX4" fmla="*/ 16734 w 36755"/>
                  <a:gd name="connsiteY4" fmla="*/ 1372 h 8256"/>
                  <a:gd name="connsiteX5" fmla="*/ 1399 w 36755"/>
                  <a:gd name="connsiteY5" fmla="*/ 3849 h 8256"/>
                  <a:gd name="connsiteX6" fmla="*/ 1399 w 36755"/>
                  <a:gd name="connsiteY6" fmla="*/ 7754 h 8256"/>
                  <a:gd name="connsiteX7" fmla="*/ 1399 w 36755"/>
                  <a:gd name="connsiteY7" fmla="*/ 7754 h 82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6755" h="8256">
                    <a:moveTo>
                      <a:pt x="1399" y="7754"/>
                    </a:moveTo>
                    <a:cubicBezTo>
                      <a:pt x="6828" y="8802"/>
                      <a:pt x="12448" y="7945"/>
                      <a:pt x="17972" y="7564"/>
                    </a:cubicBezTo>
                    <a:cubicBezTo>
                      <a:pt x="23497" y="7183"/>
                      <a:pt x="29402" y="7468"/>
                      <a:pt x="34736" y="5754"/>
                    </a:cubicBezTo>
                    <a:cubicBezTo>
                      <a:pt x="37975" y="4706"/>
                      <a:pt x="37022" y="610"/>
                      <a:pt x="33974" y="229"/>
                    </a:cubicBezTo>
                    <a:cubicBezTo>
                      <a:pt x="28450" y="-533"/>
                      <a:pt x="22258" y="801"/>
                      <a:pt x="16734" y="1372"/>
                    </a:cubicBezTo>
                    <a:cubicBezTo>
                      <a:pt x="11590" y="1849"/>
                      <a:pt x="6256" y="2039"/>
                      <a:pt x="1399" y="3849"/>
                    </a:cubicBezTo>
                    <a:cubicBezTo>
                      <a:pt x="-221" y="4516"/>
                      <a:pt x="-697" y="7373"/>
                      <a:pt x="1399" y="7754"/>
                    </a:cubicBezTo>
                    <a:lnTo>
                      <a:pt x="1399" y="7754"/>
                    </a:lnTo>
                    <a:close/>
                  </a:path>
                </a:pathLst>
              </a:custGeom>
              <a:solidFill>
                <a:srgbClr val="35313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39" name="Freeform: Shape 538">
                <a:extLst>
                  <a:ext uri="{FF2B5EF4-FFF2-40B4-BE49-F238E27FC236}">
                    <a16:creationId xmlns:a16="http://schemas.microsoft.com/office/drawing/2014/main" id="{E90CE90F-8C87-4923-9ECA-386E84BAC3C9}"/>
                  </a:ext>
                </a:extLst>
              </p:cNvPr>
              <p:cNvSpPr/>
              <p:nvPr/>
            </p:nvSpPr>
            <p:spPr>
              <a:xfrm>
                <a:off x="6077291" y="3233381"/>
                <a:ext cx="17675" cy="31551"/>
              </a:xfrm>
              <a:custGeom>
                <a:avLst/>
                <a:gdLst>
                  <a:gd name="connsiteX0" fmla="*/ 15089 w 17675"/>
                  <a:gd name="connsiteY0" fmla="*/ 450 h 31551"/>
                  <a:gd name="connsiteX1" fmla="*/ 325 w 17675"/>
                  <a:gd name="connsiteY1" fmla="*/ 26358 h 31551"/>
                  <a:gd name="connsiteX2" fmla="*/ 6231 w 17675"/>
                  <a:gd name="connsiteY2" fmla="*/ 29787 h 31551"/>
                  <a:gd name="connsiteX3" fmla="*/ 17661 w 17675"/>
                  <a:gd name="connsiteY3" fmla="*/ 1879 h 31551"/>
                  <a:gd name="connsiteX4" fmla="*/ 15089 w 17675"/>
                  <a:gd name="connsiteY4" fmla="*/ 450 h 31551"/>
                  <a:gd name="connsiteX5" fmla="*/ 15089 w 17675"/>
                  <a:gd name="connsiteY5" fmla="*/ 450 h 315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7675" h="31551">
                    <a:moveTo>
                      <a:pt x="15089" y="450"/>
                    </a:moveTo>
                    <a:cubicBezTo>
                      <a:pt x="8612" y="7213"/>
                      <a:pt x="3945" y="17786"/>
                      <a:pt x="325" y="26358"/>
                    </a:cubicBezTo>
                    <a:cubicBezTo>
                      <a:pt x="-1389" y="30264"/>
                      <a:pt x="4135" y="33788"/>
                      <a:pt x="6231" y="29787"/>
                    </a:cubicBezTo>
                    <a:cubicBezTo>
                      <a:pt x="10707" y="21596"/>
                      <a:pt x="16327" y="11214"/>
                      <a:pt x="17661" y="1879"/>
                    </a:cubicBezTo>
                    <a:cubicBezTo>
                      <a:pt x="17851" y="546"/>
                      <a:pt x="16232" y="-693"/>
                      <a:pt x="15089" y="450"/>
                    </a:cubicBezTo>
                    <a:lnTo>
                      <a:pt x="15089" y="450"/>
                    </a:lnTo>
                    <a:close/>
                  </a:path>
                </a:pathLst>
              </a:custGeom>
              <a:solidFill>
                <a:srgbClr val="35313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40" name="Freeform: Shape 539">
                <a:extLst>
                  <a:ext uri="{FF2B5EF4-FFF2-40B4-BE49-F238E27FC236}">
                    <a16:creationId xmlns:a16="http://schemas.microsoft.com/office/drawing/2014/main" id="{C73EF4D7-7BA8-4BF9-9E6B-4D9DC9168FA0}"/>
                  </a:ext>
                </a:extLst>
              </p:cNvPr>
              <p:cNvSpPr/>
              <p:nvPr/>
            </p:nvSpPr>
            <p:spPr>
              <a:xfrm>
                <a:off x="6044344" y="3209415"/>
                <a:ext cx="25676" cy="22119"/>
              </a:xfrm>
              <a:custGeom>
                <a:avLst/>
                <a:gdLst>
                  <a:gd name="connsiteX0" fmla="*/ 22890 w 25676"/>
                  <a:gd name="connsiteY0" fmla="*/ 319 h 22119"/>
                  <a:gd name="connsiteX1" fmla="*/ 697 w 25676"/>
                  <a:gd name="connsiteY1" fmla="*/ 17273 h 22119"/>
                  <a:gd name="connsiteX2" fmla="*/ 4126 w 25676"/>
                  <a:gd name="connsiteY2" fmla="*/ 21750 h 22119"/>
                  <a:gd name="connsiteX3" fmla="*/ 25176 w 25676"/>
                  <a:gd name="connsiteY3" fmla="*/ 3271 h 22119"/>
                  <a:gd name="connsiteX4" fmla="*/ 22890 w 25676"/>
                  <a:gd name="connsiteY4" fmla="*/ 319 h 22119"/>
                  <a:gd name="connsiteX5" fmla="*/ 22890 w 25676"/>
                  <a:gd name="connsiteY5" fmla="*/ 319 h 22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5676" h="22119">
                    <a:moveTo>
                      <a:pt x="22890" y="319"/>
                    </a:moveTo>
                    <a:cubicBezTo>
                      <a:pt x="15651" y="5176"/>
                      <a:pt x="6126" y="10415"/>
                      <a:pt x="697" y="17273"/>
                    </a:cubicBezTo>
                    <a:cubicBezTo>
                      <a:pt x="-1208" y="19749"/>
                      <a:pt x="1078" y="23274"/>
                      <a:pt x="4126" y="21750"/>
                    </a:cubicBezTo>
                    <a:cubicBezTo>
                      <a:pt x="12031" y="17749"/>
                      <a:pt x="18889" y="9463"/>
                      <a:pt x="25176" y="3271"/>
                    </a:cubicBezTo>
                    <a:cubicBezTo>
                      <a:pt x="26605" y="1747"/>
                      <a:pt x="24700" y="-920"/>
                      <a:pt x="22890" y="319"/>
                    </a:cubicBezTo>
                    <a:lnTo>
                      <a:pt x="22890" y="319"/>
                    </a:lnTo>
                    <a:close/>
                  </a:path>
                </a:pathLst>
              </a:custGeom>
              <a:solidFill>
                <a:srgbClr val="35313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41" name="Freeform: Shape 540">
                <a:extLst>
                  <a:ext uri="{FF2B5EF4-FFF2-40B4-BE49-F238E27FC236}">
                    <a16:creationId xmlns:a16="http://schemas.microsoft.com/office/drawing/2014/main" id="{2EBACAA0-30F6-487C-B31B-9F4AA8547F21}"/>
                  </a:ext>
                </a:extLst>
              </p:cNvPr>
              <p:cNvSpPr/>
              <p:nvPr/>
            </p:nvSpPr>
            <p:spPr>
              <a:xfrm>
                <a:off x="5841680" y="2547990"/>
                <a:ext cx="561769" cy="393900"/>
              </a:xfrm>
              <a:custGeom>
                <a:avLst/>
                <a:gdLst>
                  <a:gd name="connsiteX0" fmla="*/ 15242 w 561769"/>
                  <a:gd name="connsiteY0" fmla="*/ 370184 h 393900"/>
                  <a:gd name="connsiteX1" fmla="*/ 21624 w 561769"/>
                  <a:gd name="connsiteY1" fmla="*/ 129582 h 393900"/>
                  <a:gd name="connsiteX2" fmla="*/ 155450 w 561769"/>
                  <a:gd name="connsiteY2" fmla="*/ 22997 h 393900"/>
                  <a:gd name="connsiteX3" fmla="*/ 326901 w 561769"/>
                  <a:gd name="connsiteY3" fmla="*/ 1376 h 393900"/>
                  <a:gd name="connsiteX4" fmla="*/ 453393 w 561769"/>
                  <a:gd name="connsiteY4" fmla="*/ 55382 h 393900"/>
                  <a:gd name="connsiteX5" fmla="*/ 553691 w 561769"/>
                  <a:gd name="connsiteY5" fmla="*/ 206449 h 393900"/>
                  <a:gd name="connsiteX6" fmla="*/ 502351 w 561769"/>
                  <a:gd name="connsiteY6" fmla="*/ 393901 h 393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61769" h="393900">
                    <a:moveTo>
                      <a:pt x="15242" y="370184"/>
                    </a:moveTo>
                    <a:cubicBezTo>
                      <a:pt x="-3522" y="315224"/>
                      <a:pt x="-8761" y="179112"/>
                      <a:pt x="21624" y="129582"/>
                    </a:cubicBezTo>
                    <a:cubicBezTo>
                      <a:pt x="52009" y="80052"/>
                      <a:pt x="101158" y="43571"/>
                      <a:pt x="155450" y="22997"/>
                    </a:cubicBezTo>
                    <a:cubicBezTo>
                      <a:pt x="209743" y="2423"/>
                      <a:pt x="268989" y="-2911"/>
                      <a:pt x="326901" y="1376"/>
                    </a:cubicBezTo>
                    <a:cubicBezTo>
                      <a:pt x="372620" y="4805"/>
                      <a:pt x="417007" y="27569"/>
                      <a:pt x="453393" y="55382"/>
                    </a:cubicBezTo>
                    <a:cubicBezTo>
                      <a:pt x="496636" y="88434"/>
                      <a:pt x="536355" y="154919"/>
                      <a:pt x="553691" y="206449"/>
                    </a:cubicBezTo>
                    <a:cubicBezTo>
                      <a:pt x="575503" y="271314"/>
                      <a:pt x="551405" y="366183"/>
                      <a:pt x="502351" y="393901"/>
                    </a:cubicBezTo>
                  </a:path>
                </a:pathLst>
              </a:custGeom>
              <a:solidFill>
                <a:srgbClr val="35313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42" name="Freeform: Shape 541">
                <a:extLst>
                  <a:ext uri="{FF2B5EF4-FFF2-40B4-BE49-F238E27FC236}">
                    <a16:creationId xmlns:a16="http://schemas.microsoft.com/office/drawing/2014/main" id="{4668ECA9-5FFC-4274-8831-587A2E614308}"/>
                  </a:ext>
                </a:extLst>
              </p:cNvPr>
              <p:cNvSpPr/>
              <p:nvPr/>
            </p:nvSpPr>
            <p:spPr>
              <a:xfrm>
                <a:off x="5853351" y="2605461"/>
                <a:ext cx="489758" cy="635228"/>
              </a:xfrm>
              <a:custGeom>
                <a:avLst/>
                <a:gdLst>
                  <a:gd name="connsiteX0" fmla="*/ 317801 w 489758"/>
                  <a:gd name="connsiteY0" fmla="*/ 2959 h 635228"/>
                  <a:gd name="connsiteX1" fmla="*/ 3000 w 489758"/>
                  <a:gd name="connsiteY1" fmla="*/ 189364 h 635228"/>
                  <a:gd name="connsiteX2" fmla="*/ 17002 w 489758"/>
                  <a:gd name="connsiteY2" fmla="*/ 337954 h 635228"/>
                  <a:gd name="connsiteX3" fmla="*/ 215312 w 489758"/>
                  <a:gd name="connsiteY3" fmla="*/ 523501 h 635228"/>
                  <a:gd name="connsiteX4" fmla="*/ 213693 w 489758"/>
                  <a:gd name="connsiteY4" fmla="*/ 590176 h 635228"/>
                  <a:gd name="connsiteX5" fmla="*/ 258746 w 489758"/>
                  <a:gd name="connsiteY5" fmla="*/ 635229 h 635228"/>
                  <a:gd name="connsiteX6" fmla="*/ 258746 w 489758"/>
                  <a:gd name="connsiteY6" fmla="*/ 635229 h 635228"/>
                  <a:gd name="connsiteX7" fmla="*/ 303228 w 489758"/>
                  <a:gd name="connsiteY7" fmla="*/ 583318 h 635228"/>
                  <a:gd name="connsiteX8" fmla="*/ 301132 w 489758"/>
                  <a:gd name="connsiteY8" fmla="*/ 526453 h 635228"/>
                  <a:gd name="connsiteX9" fmla="*/ 489537 w 489758"/>
                  <a:gd name="connsiteY9" fmla="*/ 236893 h 635228"/>
                  <a:gd name="connsiteX10" fmla="*/ 317801 w 489758"/>
                  <a:gd name="connsiteY10" fmla="*/ 2959 h 6352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89758" h="635228">
                    <a:moveTo>
                      <a:pt x="317801" y="2959"/>
                    </a:moveTo>
                    <a:cubicBezTo>
                      <a:pt x="185308" y="-11233"/>
                      <a:pt x="28146" y="21628"/>
                      <a:pt x="3000" y="189364"/>
                    </a:cubicBezTo>
                    <a:cubicBezTo>
                      <a:pt x="-5001" y="242799"/>
                      <a:pt x="4143" y="278137"/>
                      <a:pt x="17002" y="337954"/>
                    </a:cubicBezTo>
                    <a:cubicBezTo>
                      <a:pt x="53387" y="505784"/>
                      <a:pt x="215312" y="523501"/>
                      <a:pt x="215312" y="523501"/>
                    </a:cubicBezTo>
                    <a:lnTo>
                      <a:pt x="213693" y="590176"/>
                    </a:lnTo>
                    <a:cubicBezTo>
                      <a:pt x="213693" y="615036"/>
                      <a:pt x="233886" y="635229"/>
                      <a:pt x="258746" y="635229"/>
                    </a:cubicBezTo>
                    <a:lnTo>
                      <a:pt x="258746" y="635229"/>
                    </a:lnTo>
                    <a:cubicBezTo>
                      <a:pt x="286369" y="635229"/>
                      <a:pt x="307419" y="610559"/>
                      <a:pt x="303228" y="583318"/>
                    </a:cubicBezTo>
                    <a:lnTo>
                      <a:pt x="301132" y="526453"/>
                    </a:lnTo>
                    <a:cubicBezTo>
                      <a:pt x="301132" y="526453"/>
                      <a:pt x="497252" y="491497"/>
                      <a:pt x="489537" y="236893"/>
                    </a:cubicBezTo>
                    <a:cubicBezTo>
                      <a:pt x="483631" y="45060"/>
                      <a:pt x="451627" y="17342"/>
                      <a:pt x="317801" y="2959"/>
                    </a:cubicBezTo>
                    <a:close/>
                  </a:path>
                </a:pathLst>
              </a:custGeom>
              <a:solidFill>
                <a:srgbClr val="35313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43" name="Freeform: Shape 542">
                <a:extLst>
                  <a:ext uri="{FF2B5EF4-FFF2-40B4-BE49-F238E27FC236}">
                    <a16:creationId xmlns:a16="http://schemas.microsoft.com/office/drawing/2014/main" id="{E61DA0FD-0308-4FB2-AA98-461B3FA0D869}"/>
                  </a:ext>
                </a:extLst>
              </p:cNvPr>
              <p:cNvSpPr/>
              <p:nvPr/>
            </p:nvSpPr>
            <p:spPr>
              <a:xfrm>
                <a:off x="6140055" y="2780008"/>
                <a:ext cx="101194" cy="35858"/>
              </a:xfrm>
              <a:custGeom>
                <a:avLst/>
                <a:gdLst>
                  <a:gd name="connsiteX0" fmla="*/ 100629 w 101194"/>
                  <a:gd name="connsiteY0" fmla="*/ 31675 h 35858"/>
                  <a:gd name="connsiteX1" fmla="*/ 49575 w 101194"/>
                  <a:gd name="connsiteY1" fmla="*/ 31866 h 35858"/>
                  <a:gd name="connsiteX2" fmla="*/ 140 w 101194"/>
                  <a:gd name="connsiteY2" fmla="*/ 19007 h 35858"/>
                  <a:gd name="connsiteX3" fmla="*/ 13666 w 101194"/>
                  <a:gd name="connsiteY3" fmla="*/ 5291 h 35858"/>
                  <a:gd name="connsiteX4" fmla="*/ 53575 w 101194"/>
                  <a:gd name="connsiteY4" fmla="*/ 719 h 35858"/>
                  <a:gd name="connsiteX5" fmla="*/ 91009 w 101194"/>
                  <a:gd name="connsiteY5" fmla="*/ 15102 h 35858"/>
                  <a:gd name="connsiteX6" fmla="*/ 100629 w 101194"/>
                  <a:gd name="connsiteY6" fmla="*/ 31675 h 358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01194" h="35858">
                    <a:moveTo>
                      <a:pt x="100629" y="31675"/>
                    </a:moveTo>
                    <a:cubicBezTo>
                      <a:pt x="96057" y="39295"/>
                      <a:pt x="74626" y="34723"/>
                      <a:pt x="49575" y="31866"/>
                    </a:cubicBezTo>
                    <a:cubicBezTo>
                      <a:pt x="24619" y="28437"/>
                      <a:pt x="2617" y="27484"/>
                      <a:pt x="140" y="19007"/>
                    </a:cubicBezTo>
                    <a:cubicBezTo>
                      <a:pt x="-908" y="14911"/>
                      <a:pt x="3950" y="9387"/>
                      <a:pt x="13666" y="5291"/>
                    </a:cubicBezTo>
                    <a:cubicBezTo>
                      <a:pt x="23286" y="1100"/>
                      <a:pt x="37764" y="-1281"/>
                      <a:pt x="53575" y="719"/>
                    </a:cubicBezTo>
                    <a:cubicBezTo>
                      <a:pt x="69292" y="2719"/>
                      <a:pt x="82817" y="8720"/>
                      <a:pt x="91009" y="15102"/>
                    </a:cubicBezTo>
                    <a:cubicBezTo>
                      <a:pt x="99295" y="21484"/>
                      <a:pt x="102629" y="27961"/>
                      <a:pt x="100629" y="31675"/>
                    </a:cubicBezTo>
                    <a:close/>
                  </a:path>
                </a:pathLst>
              </a:custGeom>
              <a:solidFill>
                <a:srgbClr val="35313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44" name="Freeform: Shape 543">
                <a:extLst>
                  <a:ext uri="{FF2B5EF4-FFF2-40B4-BE49-F238E27FC236}">
                    <a16:creationId xmlns:a16="http://schemas.microsoft.com/office/drawing/2014/main" id="{29B5933C-1218-42D7-8C3E-DFF3ADA05F49}"/>
                  </a:ext>
                </a:extLst>
              </p:cNvPr>
              <p:cNvSpPr/>
              <p:nvPr/>
            </p:nvSpPr>
            <p:spPr>
              <a:xfrm>
                <a:off x="5892949" y="2781123"/>
                <a:ext cx="101713" cy="33903"/>
              </a:xfrm>
              <a:custGeom>
                <a:avLst/>
                <a:gdLst>
                  <a:gd name="connsiteX0" fmla="*/ 101514 w 101713"/>
                  <a:gd name="connsiteY0" fmla="*/ 21131 h 33903"/>
                  <a:gd name="connsiteX1" fmla="*/ 51508 w 101713"/>
                  <a:gd name="connsiteY1" fmla="*/ 31609 h 33903"/>
                  <a:gd name="connsiteX2" fmla="*/ 454 w 101713"/>
                  <a:gd name="connsiteY2" fmla="*/ 29037 h 33903"/>
                  <a:gd name="connsiteX3" fmla="*/ 10932 w 101713"/>
                  <a:gd name="connsiteY3" fmla="*/ 12844 h 33903"/>
                  <a:gd name="connsiteX4" fmla="*/ 49032 w 101713"/>
                  <a:gd name="connsiteY4" fmla="*/ 271 h 33903"/>
                  <a:gd name="connsiteX5" fmla="*/ 88656 w 101713"/>
                  <a:gd name="connsiteY5" fmla="*/ 6748 h 33903"/>
                  <a:gd name="connsiteX6" fmla="*/ 101514 w 101713"/>
                  <a:gd name="connsiteY6" fmla="*/ 21131 h 339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01713" h="33903">
                    <a:moveTo>
                      <a:pt x="101514" y="21131"/>
                    </a:moveTo>
                    <a:cubicBezTo>
                      <a:pt x="98657" y="29513"/>
                      <a:pt x="76654" y="29418"/>
                      <a:pt x="51508" y="31609"/>
                    </a:cubicBezTo>
                    <a:cubicBezTo>
                      <a:pt x="26362" y="33323"/>
                      <a:pt x="4645" y="36847"/>
                      <a:pt x="454" y="29037"/>
                    </a:cubicBezTo>
                    <a:cubicBezTo>
                      <a:pt x="-1356" y="25227"/>
                      <a:pt x="2264" y="18845"/>
                      <a:pt x="10932" y="12844"/>
                    </a:cubicBezTo>
                    <a:cubicBezTo>
                      <a:pt x="19504" y="6844"/>
                      <a:pt x="33220" y="1510"/>
                      <a:pt x="49032" y="271"/>
                    </a:cubicBezTo>
                    <a:cubicBezTo>
                      <a:pt x="64843" y="-967"/>
                      <a:pt x="79226" y="2176"/>
                      <a:pt x="88656" y="6748"/>
                    </a:cubicBezTo>
                    <a:cubicBezTo>
                      <a:pt x="98181" y="11416"/>
                      <a:pt x="102753" y="17035"/>
                      <a:pt x="101514" y="21131"/>
                    </a:cubicBezTo>
                    <a:close/>
                  </a:path>
                </a:pathLst>
              </a:custGeom>
              <a:solidFill>
                <a:srgbClr val="35313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45" name="Freeform: Shape 544">
                <a:extLst>
                  <a:ext uri="{FF2B5EF4-FFF2-40B4-BE49-F238E27FC236}">
                    <a16:creationId xmlns:a16="http://schemas.microsoft.com/office/drawing/2014/main" id="{22FE504A-55EB-4EC7-A125-E79058D8BE51}"/>
                  </a:ext>
                </a:extLst>
              </p:cNvPr>
              <p:cNvSpPr/>
              <p:nvPr/>
            </p:nvSpPr>
            <p:spPr>
              <a:xfrm>
                <a:off x="6009114" y="2797896"/>
                <a:ext cx="60327" cy="175510"/>
              </a:xfrm>
              <a:custGeom>
                <a:avLst/>
                <a:gdLst>
                  <a:gd name="connsiteX0" fmla="*/ 46023 w 60327"/>
                  <a:gd name="connsiteY0" fmla="*/ 171331 h 175510"/>
                  <a:gd name="connsiteX1" fmla="*/ 16114 w 60327"/>
                  <a:gd name="connsiteY1" fmla="*/ 128659 h 175510"/>
                  <a:gd name="connsiteX2" fmla="*/ 52690 w 60327"/>
                  <a:gd name="connsiteY2" fmla="*/ 130564 h 175510"/>
                  <a:gd name="connsiteX3" fmla="*/ 60215 w 60327"/>
                  <a:gd name="connsiteY3" fmla="*/ 124754 h 175510"/>
                  <a:gd name="connsiteX4" fmla="*/ 44499 w 60327"/>
                  <a:gd name="connsiteY4" fmla="*/ 5501 h 175510"/>
                  <a:gd name="connsiteX5" fmla="*/ 33069 w 60327"/>
                  <a:gd name="connsiteY5" fmla="*/ 5501 h 175510"/>
                  <a:gd name="connsiteX6" fmla="*/ 50309 w 60327"/>
                  <a:gd name="connsiteY6" fmla="*/ 127516 h 175510"/>
                  <a:gd name="connsiteX7" fmla="*/ 57834 w 60327"/>
                  <a:gd name="connsiteY7" fmla="*/ 121706 h 175510"/>
                  <a:gd name="connsiteX8" fmla="*/ 2589 w 60327"/>
                  <a:gd name="connsiteY8" fmla="*/ 107228 h 175510"/>
                  <a:gd name="connsiteX9" fmla="*/ 112 w 60327"/>
                  <a:gd name="connsiteY9" fmla="*/ 111609 h 175510"/>
                  <a:gd name="connsiteX10" fmla="*/ 41737 w 60327"/>
                  <a:gd name="connsiteY10" fmla="*/ 174665 h 175510"/>
                  <a:gd name="connsiteX11" fmla="*/ 46023 w 60327"/>
                  <a:gd name="connsiteY11" fmla="*/ 171331 h 175510"/>
                  <a:gd name="connsiteX12" fmla="*/ 46023 w 60327"/>
                  <a:gd name="connsiteY12" fmla="*/ 171331 h 1755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0327" h="175510">
                    <a:moveTo>
                      <a:pt x="46023" y="171331"/>
                    </a:moveTo>
                    <a:cubicBezTo>
                      <a:pt x="38117" y="160091"/>
                      <a:pt x="19353" y="141327"/>
                      <a:pt x="16114" y="128659"/>
                    </a:cubicBezTo>
                    <a:cubicBezTo>
                      <a:pt x="10114" y="104751"/>
                      <a:pt x="40498" y="124277"/>
                      <a:pt x="52690" y="130564"/>
                    </a:cubicBezTo>
                    <a:cubicBezTo>
                      <a:pt x="56881" y="132755"/>
                      <a:pt x="61072" y="129230"/>
                      <a:pt x="60215" y="124754"/>
                    </a:cubicBezTo>
                    <a:cubicBezTo>
                      <a:pt x="52881" y="85225"/>
                      <a:pt x="47642" y="45506"/>
                      <a:pt x="44499" y="5501"/>
                    </a:cubicBezTo>
                    <a:cubicBezTo>
                      <a:pt x="43927" y="-1834"/>
                      <a:pt x="32402" y="-1834"/>
                      <a:pt x="33069" y="5501"/>
                    </a:cubicBezTo>
                    <a:cubicBezTo>
                      <a:pt x="36784" y="46458"/>
                      <a:pt x="42499" y="87130"/>
                      <a:pt x="50309" y="127516"/>
                    </a:cubicBezTo>
                    <a:cubicBezTo>
                      <a:pt x="52786" y="125611"/>
                      <a:pt x="55357" y="123611"/>
                      <a:pt x="57834" y="121706"/>
                    </a:cubicBezTo>
                    <a:cubicBezTo>
                      <a:pt x="41165" y="113228"/>
                      <a:pt x="21067" y="99227"/>
                      <a:pt x="2589" y="107228"/>
                    </a:cubicBezTo>
                    <a:cubicBezTo>
                      <a:pt x="874" y="107990"/>
                      <a:pt x="208" y="109895"/>
                      <a:pt x="112" y="111609"/>
                    </a:cubicBezTo>
                    <a:cubicBezTo>
                      <a:pt x="-2078" y="134945"/>
                      <a:pt x="28306" y="158186"/>
                      <a:pt x="41737" y="174665"/>
                    </a:cubicBezTo>
                    <a:cubicBezTo>
                      <a:pt x="43642" y="177046"/>
                      <a:pt x="47833" y="173903"/>
                      <a:pt x="46023" y="171331"/>
                    </a:cubicBezTo>
                    <a:lnTo>
                      <a:pt x="46023" y="171331"/>
                    </a:lnTo>
                    <a:close/>
                  </a:path>
                </a:pathLst>
              </a:custGeom>
              <a:solidFill>
                <a:srgbClr val="35313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46" name="Freeform: Shape 545">
                <a:extLst>
                  <a:ext uri="{FF2B5EF4-FFF2-40B4-BE49-F238E27FC236}">
                    <a16:creationId xmlns:a16="http://schemas.microsoft.com/office/drawing/2014/main" id="{33F12265-3CE9-4658-B0BE-DC36749E53BF}"/>
                  </a:ext>
                </a:extLst>
              </p:cNvPr>
              <p:cNvSpPr/>
              <p:nvPr/>
            </p:nvSpPr>
            <p:spPr>
              <a:xfrm>
                <a:off x="6143716" y="2918961"/>
                <a:ext cx="122039" cy="63003"/>
              </a:xfrm>
              <a:custGeom>
                <a:avLst/>
                <a:gdLst>
                  <a:gd name="connsiteX0" fmla="*/ 122019 w 122039"/>
                  <a:gd name="connsiteY0" fmla="*/ 33597 h 63003"/>
                  <a:gd name="connsiteX1" fmla="*/ 59916 w 122039"/>
                  <a:gd name="connsiteY1" fmla="*/ 62934 h 63003"/>
                  <a:gd name="connsiteX2" fmla="*/ 4 w 122039"/>
                  <a:gd name="connsiteY2" fmla="*/ 29406 h 63003"/>
                  <a:gd name="connsiteX3" fmla="*/ 62107 w 122039"/>
                  <a:gd name="connsiteY3" fmla="*/ 69 h 63003"/>
                  <a:gd name="connsiteX4" fmla="*/ 122019 w 122039"/>
                  <a:gd name="connsiteY4" fmla="*/ 33597 h 630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039" h="63003">
                    <a:moveTo>
                      <a:pt x="122019" y="33597"/>
                    </a:moveTo>
                    <a:cubicBezTo>
                      <a:pt x="121162" y="50933"/>
                      <a:pt x="93349" y="64077"/>
                      <a:pt x="59916" y="62934"/>
                    </a:cubicBezTo>
                    <a:cubicBezTo>
                      <a:pt x="26484" y="61791"/>
                      <a:pt x="-377" y="46742"/>
                      <a:pt x="4" y="29406"/>
                    </a:cubicBezTo>
                    <a:cubicBezTo>
                      <a:pt x="385" y="12071"/>
                      <a:pt x="28198" y="-1074"/>
                      <a:pt x="62107" y="69"/>
                    </a:cubicBezTo>
                    <a:cubicBezTo>
                      <a:pt x="96016" y="1212"/>
                      <a:pt x="122877" y="16262"/>
                      <a:pt x="122019" y="33597"/>
                    </a:cubicBezTo>
                    <a:close/>
                  </a:path>
                </a:pathLst>
              </a:custGeom>
              <a:solidFill>
                <a:srgbClr val="35313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47" name="Freeform: Shape 546">
                <a:extLst>
                  <a:ext uri="{FF2B5EF4-FFF2-40B4-BE49-F238E27FC236}">
                    <a16:creationId xmlns:a16="http://schemas.microsoft.com/office/drawing/2014/main" id="{857343D7-2330-49D0-95F9-8125B98269A2}"/>
                  </a:ext>
                </a:extLst>
              </p:cNvPr>
              <p:cNvSpPr/>
              <p:nvPr/>
            </p:nvSpPr>
            <p:spPr>
              <a:xfrm>
                <a:off x="6321837" y="2827323"/>
                <a:ext cx="102979" cy="134860"/>
              </a:xfrm>
              <a:custGeom>
                <a:avLst/>
                <a:gdLst>
                  <a:gd name="connsiteX0" fmla="*/ 0 w 102979"/>
                  <a:gd name="connsiteY0" fmla="*/ 22842 h 134860"/>
                  <a:gd name="connsiteX1" fmla="*/ 73438 w 102979"/>
                  <a:gd name="connsiteY1" fmla="*/ 7507 h 134860"/>
                  <a:gd name="connsiteX2" fmla="*/ 100679 w 102979"/>
                  <a:gd name="connsiteY2" fmla="*/ 79706 h 134860"/>
                  <a:gd name="connsiteX3" fmla="*/ 42672 w 102979"/>
                  <a:gd name="connsiteY3" fmla="*/ 133237 h 134860"/>
                  <a:gd name="connsiteX4" fmla="*/ 4096 w 102979"/>
                  <a:gd name="connsiteY4" fmla="*/ 125617 h 1348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2979" h="134860">
                    <a:moveTo>
                      <a:pt x="0" y="22842"/>
                    </a:moveTo>
                    <a:cubicBezTo>
                      <a:pt x="15145" y="-304"/>
                      <a:pt x="49816" y="-6685"/>
                      <a:pt x="73438" y="7507"/>
                    </a:cubicBezTo>
                    <a:cubicBezTo>
                      <a:pt x="97155" y="21699"/>
                      <a:pt x="108109" y="53036"/>
                      <a:pt x="100679" y="79706"/>
                    </a:cubicBezTo>
                    <a:cubicBezTo>
                      <a:pt x="93345" y="106376"/>
                      <a:pt x="69533" y="127046"/>
                      <a:pt x="42672" y="133237"/>
                    </a:cubicBezTo>
                    <a:cubicBezTo>
                      <a:pt x="29337" y="136380"/>
                      <a:pt x="13621" y="135523"/>
                      <a:pt x="4096" y="125617"/>
                    </a:cubicBezTo>
                  </a:path>
                </a:pathLst>
              </a:custGeom>
              <a:solidFill>
                <a:srgbClr val="35313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48" name="Freeform: Shape 547">
                <a:extLst>
                  <a:ext uri="{FF2B5EF4-FFF2-40B4-BE49-F238E27FC236}">
                    <a16:creationId xmlns:a16="http://schemas.microsoft.com/office/drawing/2014/main" id="{1B7CF179-273B-4A84-996B-86154E50D7A1}"/>
                  </a:ext>
                </a:extLst>
              </p:cNvPr>
              <p:cNvSpPr/>
              <p:nvPr/>
            </p:nvSpPr>
            <p:spPr>
              <a:xfrm>
                <a:off x="6332193" y="2850376"/>
                <a:ext cx="57114" cy="90086"/>
              </a:xfrm>
              <a:custGeom>
                <a:avLst/>
                <a:gdLst>
                  <a:gd name="connsiteX0" fmla="*/ 53080 w 57114"/>
                  <a:gd name="connsiteY0" fmla="*/ 265 h 90086"/>
                  <a:gd name="connsiteX1" fmla="*/ 312 w 57114"/>
                  <a:gd name="connsiteY1" fmla="*/ 31888 h 90086"/>
                  <a:gd name="connsiteX2" fmla="*/ 5932 w 57114"/>
                  <a:gd name="connsiteY2" fmla="*/ 37508 h 90086"/>
                  <a:gd name="connsiteX3" fmla="*/ 46413 w 57114"/>
                  <a:gd name="connsiteY3" fmla="*/ 47223 h 90086"/>
                  <a:gd name="connsiteX4" fmla="*/ 23839 w 57114"/>
                  <a:gd name="connsiteY4" fmla="*/ 82275 h 90086"/>
                  <a:gd name="connsiteX5" fmla="*/ 24886 w 57114"/>
                  <a:gd name="connsiteY5" fmla="*/ 90086 h 90086"/>
                  <a:gd name="connsiteX6" fmla="*/ 54795 w 57114"/>
                  <a:gd name="connsiteY6" fmla="*/ 44366 h 90086"/>
                  <a:gd name="connsiteX7" fmla="*/ 1836 w 57114"/>
                  <a:gd name="connsiteY7" fmla="*/ 30555 h 90086"/>
                  <a:gd name="connsiteX8" fmla="*/ 7456 w 57114"/>
                  <a:gd name="connsiteY8" fmla="*/ 36174 h 90086"/>
                  <a:gd name="connsiteX9" fmla="*/ 53176 w 57114"/>
                  <a:gd name="connsiteY9" fmla="*/ 6552 h 90086"/>
                  <a:gd name="connsiteX10" fmla="*/ 53080 w 57114"/>
                  <a:gd name="connsiteY10" fmla="*/ 265 h 90086"/>
                  <a:gd name="connsiteX11" fmla="*/ 53080 w 57114"/>
                  <a:gd name="connsiteY11" fmla="*/ 265 h 900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7114" h="90086">
                    <a:moveTo>
                      <a:pt x="53080" y="265"/>
                    </a:moveTo>
                    <a:cubicBezTo>
                      <a:pt x="30125" y="-2021"/>
                      <a:pt x="9265" y="10647"/>
                      <a:pt x="312" y="31888"/>
                    </a:cubicBezTo>
                    <a:cubicBezTo>
                      <a:pt x="-1022" y="35127"/>
                      <a:pt x="2122" y="40270"/>
                      <a:pt x="5932" y="37508"/>
                    </a:cubicBezTo>
                    <a:cubicBezTo>
                      <a:pt x="19552" y="27697"/>
                      <a:pt x="40126" y="29221"/>
                      <a:pt x="46413" y="47223"/>
                    </a:cubicBezTo>
                    <a:cubicBezTo>
                      <a:pt x="52699" y="65226"/>
                      <a:pt x="40507" y="78180"/>
                      <a:pt x="23839" y="82275"/>
                    </a:cubicBezTo>
                    <a:cubicBezTo>
                      <a:pt x="19552" y="83323"/>
                      <a:pt x="20410" y="90181"/>
                      <a:pt x="24886" y="90086"/>
                    </a:cubicBezTo>
                    <a:cubicBezTo>
                      <a:pt x="47842" y="89229"/>
                      <a:pt x="63177" y="65892"/>
                      <a:pt x="54795" y="44366"/>
                    </a:cubicBezTo>
                    <a:cubicBezTo>
                      <a:pt x="46318" y="22363"/>
                      <a:pt x="19933" y="17410"/>
                      <a:pt x="1836" y="30555"/>
                    </a:cubicBezTo>
                    <a:cubicBezTo>
                      <a:pt x="3741" y="32460"/>
                      <a:pt x="5551" y="34269"/>
                      <a:pt x="7456" y="36174"/>
                    </a:cubicBezTo>
                    <a:cubicBezTo>
                      <a:pt x="15457" y="17315"/>
                      <a:pt x="32602" y="6171"/>
                      <a:pt x="53176" y="6552"/>
                    </a:cubicBezTo>
                    <a:cubicBezTo>
                      <a:pt x="57176" y="6456"/>
                      <a:pt x="56986" y="646"/>
                      <a:pt x="53080" y="265"/>
                    </a:cubicBezTo>
                    <a:lnTo>
                      <a:pt x="53080" y="265"/>
                    </a:lnTo>
                    <a:close/>
                  </a:path>
                </a:pathLst>
              </a:custGeom>
              <a:solidFill>
                <a:srgbClr val="35313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49" name="Freeform: Shape 548">
                <a:extLst>
                  <a:ext uri="{FF2B5EF4-FFF2-40B4-BE49-F238E27FC236}">
                    <a16:creationId xmlns:a16="http://schemas.microsoft.com/office/drawing/2014/main" id="{88B0C249-8A1C-417E-BE92-1F50DAC59A72}"/>
                  </a:ext>
                </a:extLst>
              </p:cNvPr>
              <p:cNvSpPr/>
              <p:nvPr/>
            </p:nvSpPr>
            <p:spPr>
              <a:xfrm>
                <a:off x="6326241" y="2859042"/>
                <a:ext cx="80468" cy="88149"/>
              </a:xfrm>
              <a:custGeom>
                <a:avLst/>
                <a:gdLst>
                  <a:gd name="connsiteX0" fmla="*/ 42460 w 80468"/>
                  <a:gd name="connsiteY0" fmla="*/ 9601 h 88149"/>
                  <a:gd name="connsiteX1" fmla="*/ 65796 w 80468"/>
                  <a:gd name="connsiteY1" fmla="*/ 1505 h 88149"/>
                  <a:gd name="connsiteX2" fmla="*/ 80274 w 80468"/>
                  <a:gd name="connsiteY2" fmla="*/ 23413 h 88149"/>
                  <a:gd name="connsiteX3" fmla="*/ 74940 w 80468"/>
                  <a:gd name="connsiteY3" fmla="*/ 50178 h 88149"/>
                  <a:gd name="connsiteX4" fmla="*/ 50842 w 80468"/>
                  <a:gd name="connsiteY4" fmla="*/ 81229 h 88149"/>
                  <a:gd name="connsiteX5" fmla="*/ 12932 w 80468"/>
                  <a:gd name="connsiteY5" fmla="*/ 84563 h 88149"/>
                  <a:gd name="connsiteX6" fmla="*/ 73 w 80468"/>
                  <a:gd name="connsiteY6" fmla="*/ 66942 h 88149"/>
                  <a:gd name="connsiteX7" fmla="*/ 5503 w 80468"/>
                  <a:gd name="connsiteY7" fmla="*/ 48749 h 88149"/>
                  <a:gd name="connsiteX8" fmla="*/ 43412 w 80468"/>
                  <a:gd name="connsiteY8" fmla="*/ 7506 h 881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0468" h="88149">
                    <a:moveTo>
                      <a:pt x="42460" y="9601"/>
                    </a:moveTo>
                    <a:cubicBezTo>
                      <a:pt x="45984" y="1124"/>
                      <a:pt x="57414" y="-2210"/>
                      <a:pt x="65796" y="1505"/>
                    </a:cubicBezTo>
                    <a:cubicBezTo>
                      <a:pt x="74178" y="5220"/>
                      <a:pt x="79321" y="14269"/>
                      <a:pt x="80274" y="23413"/>
                    </a:cubicBezTo>
                    <a:cubicBezTo>
                      <a:pt x="81226" y="32557"/>
                      <a:pt x="78559" y="41701"/>
                      <a:pt x="74940" y="50178"/>
                    </a:cubicBezTo>
                    <a:cubicBezTo>
                      <a:pt x="69701" y="62370"/>
                      <a:pt x="61986" y="73990"/>
                      <a:pt x="50842" y="81229"/>
                    </a:cubicBezTo>
                    <a:cubicBezTo>
                      <a:pt x="39697" y="88468"/>
                      <a:pt x="24743" y="90754"/>
                      <a:pt x="12932" y="84563"/>
                    </a:cubicBezTo>
                    <a:cubicBezTo>
                      <a:pt x="6169" y="81039"/>
                      <a:pt x="740" y="74467"/>
                      <a:pt x="73" y="66942"/>
                    </a:cubicBezTo>
                    <a:cubicBezTo>
                      <a:pt x="-498" y="60560"/>
                      <a:pt x="2359" y="54274"/>
                      <a:pt x="5503" y="48749"/>
                    </a:cubicBezTo>
                    <a:cubicBezTo>
                      <a:pt x="14837" y="32366"/>
                      <a:pt x="27886" y="18174"/>
                      <a:pt x="43412" y="7506"/>
                    </a:cubicBezTo>
                  </a:path>
                </a:pathLst>
              </a:custGeom>
              <a:solidFill>
                <a:srgbClr val="35313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50" name="Freeform: Shape 549">
                <a:extLst>
                  <a:ext uri="{FF2B5EF4-FFF2-40B4-BE49-F238E27FC236}">
                    <a16:creationId xmlns:a16="http://schemas.microsoft.com/office/drawing/2014/main" id="{FD337D46-D74E-41FA-8070-4026C6DACE0B}"/>
                  </a:ext>
                </a:extLst>
              </p:cNvPr>
              <p:cNvSpPr/>
              <p:nvPr/>
            </p:nvSpPr>
            <p:spPr>
              <a:xfrm>
                <a:off x="5868740" y="2583652"/>
                <a:ext cx="504519" cy="305184"/>
              </a:xfrm>
              <a:custGeom>
                <a:avLst/>
                <a:gdLst>
                  <a:gd name="connsiteX0" fmla="*/ 2946 w 504519"/>
                  <a:gd name="connsiteY0" fmla="*/ 144402 h 305184"/>
                  <a:gd name="connsiteX1" fmla="*/ 27711 w 504519"/>
                  <a:gd name="connsiteY1" fmla="*/ 195647 h 305184"/>
                  <a:gd name="connsiteX2" fmla="*/ 65525 w 504519"/>
                  <a:gd name="connsiteY2" fmla="*/ 195742 h 305184"/>
                  <a:gd name="connsiteX3" fmla="*/ 95052 w 504519"/>
                  <a:gd name="connsiteY3" fmla="*/ 183169 h 305184"/>
                  <a:gd name="connsiteX4" fmla="*/ 102196 w 504519"/>
                  <a:gd name="connsiteY4" fmla="*/ 164976 h 305184"/>
                  <a:gd name="connsiteX5" fmla="*/ 117531 w 504519"/>
                  <a:gd name="connsiteY5" fmla="*/ 72203 h 305184"/>
                  <a:gd name="connsiteX6" fmla="*/ 138963 w 504519"/>
                  <a:gd name="connsiteY6" fmla="*/ 144974 h 305184"/>
                  <a:gd name="connsiteX7" fmla="*/ 148393 w 504519"/>
                  <a:gd name="connsiteY7" fmla="*/ 164214 h 305184"/>
                  <a:gd name="connsiteX8" fmla="*/ 178206 w 504519"/>
                  <a:gd name="connsiteY8" fmla="*/ 172882 h 305184"/>
                  <a:gd name="connsiteX9" fmla="*/ 256120 w 504519"/>
                  <a:gd name="connsiteY9" fmla="*/ 175644 h 305184"/>
                  <a:gd name="connsiteX10" fmla="*/ 268408 w 504519"/>
                  <a:gd name="connsiteY10" fmla="*/ 172977 h 305184"/>
                  <a:gd name="connsiteX11" fmla="*/ 272598 w 504519"/>
                  <a:gd name="connsiteY11" fmla="*/ 161452 h 305184"/>
                  <a:gd name="connsiteX12" fmla="*/ 281552 w 504519"/>
                  <a:gd name="connsiteY12" fmla="*/ 72488 h 305184"/>
                  <a:gd name="connsiteX13" fmla="*/ 320795 w 504519"/>
                  <a:gd name="connsiteY13" fmla="*/ 169929 h 305184"/>
                  <a:gd name="connsiteX14" fmla="*/ 336226 w 504519"/>
                  <a:gd name="connsiteY14" fmla="*/ 190884 h 305184"/>
                  <a:gd name="connsiteX15" fmla="*/ 352132 w 504519"/>
                  <a:gd name="connsiteY15" fmla="*/ 192694 h 305184"/>
                  <a:gd name="connsiteX16" fmla="*/ 423189 w 504519"/>
                  <a:gd name="connsiteY16" fmla="*/ 190027 h 305184"/>
                  <a:gd name="connsiteX17" fmla="*/ 424999 w 504519"/>
                  <a:gd name="connsiteY17" fmla="*/ 139449 h 305184"/>
                  <a:gd name="connsiteX18" fmla="*/ 455764 w 504519"/>
                  <a:gd name="connsiteY18" fmla="*/ 305184 h 305184"/>
                  <a:gd name="connsiteX19" fmla="*/ 492150 w 504519"/>
                  <a:gd name="connsiteY19" fmla="*/ 302612 h 305184"/>
                  <a:gd name="connsiteX20" fmla="*/ 501960 w 504519"/>
                  <a:gd name="connsiteY20" fmla="*/ 270323 h 305184"/>
                  <a:gd name="connsiteX21" fmla="*/ 504437 w 504519"/>
                  <a:gd name="connsiteY21" fmla="*/ 255940 h 305184"/>
                  <a:gd name="connsiteX22" fmla="*/ 500627 w 504519"/>
                  <a:gd name="connsiteY22" fmla="*/ 146212 h 305184"/>
                  <a:gd name="connsiteX23" fmla="*/ 300221 w 504519"/>
                  <a:gd name="connsiteY23" fmla="*/ 3 h 305184"/>
                  <a:gd name="connsiteX24" fmla="*/ 2946 w 504519"/>
                  <a:gd name="connsiteY24" fmla="*/ 144402 h 3051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504519" h="305184">
                    <a:moveTo>
                      <a:pt x="2946" y="144402"/>
                    </a:moveTo>
                    <a:cubicBezTo>
                      <a:pt x="-6389" y="163357"/>
                      <a:pt x="7708" y="188884"/>
                      <a:pt x="27711" y="195647"/>
                    </a:cubicBezTo>
                    <a:cubicBezTo>
                      <a:pt x="39807" y="199742"/>
                      <a:pt x="52952" y="197742"/>
                      <a:pt x="65525" y="195742"/>
                    </a:cubicBezTo>
                    <a:cubicBezTo>
                      <a:pt x="76384" y="194027"/>
                      <a:pt x="88195" y="191741"/>
                      <a:pt x="95052" y="183169"/>
                    </a:cubicBezTo>
                    <a:cubicBezTo>
                      <a:pt x="99148" y="178025"/>
                      <a:pt x="100768" y="171453"/>
                      <a:pt x="102196" y="164976"/>
                    </a:cubicBezTo>
                    <a:cubicBezTo>
                      <a:pt x="109054" y="134401"/>
                      <a:pt x="114198" y="103445"/>
                      <a:pt x="117531" y="72203"/>
                    </a:cubicBezTo>
                    <a:cubicBezTo>
                      <a:pt x="124675" y="96491"/>
                      <a:pt x="131819" y="120780"/>
                      <a:pt x="138963" y="144974"/>
                    </a:cubicBezTo>
                    <a:cubicBezTo>
                      <a:pt x="140963" y="151927"/>
                      <a:pt x="143249" y="159166"/>
                      <a:pt x="148393" y="164214"/>
                    </a:cubicBezTo>
                    <a:cubicBezTo>
                      <a:pt x="155917" y="171644"/>
                      <a:pt x="167633" y="172501"/>
                      <a:pt x="178206" y="172882"/>
                    </a:cubicBezTo>
                    <a:cubicBezTo>
                      <a:pt x="204209" y="173834"/>
                      <a:pt x="230117" y="174692"/>
                      <a:pt x="256120" y="175644"/>
                    </a:cubicBezTo>
                    <a:cubicBezTo>
                      <a:pt x="260407" y="175835"/>
                      <a:pt x="265169" y="175835"/>
                      <a:pt x="268408" y="172977"/>
                    </a:cubicBezTo>
                    <a:cubicBezTo>
                      <a:pt x="271551" y="170215"/>
                      <a:pt x="272122" y="165643"/>
                      <a:pt x="272598" y="161452"/>
                    </a:cubicBezTo>
                    <a:cubicBezTo>
                      <a:pt x="275551" y="131829"/>
                      <a:pt x="278504" y="102206"/>
                      <a:pt x="281552" y="72488"/>
                    </a:cubicBezTo>
                    <a:cubicBezTo>
                      <a:pt x="294601" y="104969"/>
                      <a:pt x="307746" y="137449"/>
                      <a:pt x="320795" y="169929"/>
                    </a:cubicBezTo>
                    <a:cubicBezTo>
                      <a:pt x="324129" y="178216"/>
                      <a:pt x="328129" y="187169"/>
                      <a:pt x="336226" y="190884"/>
                    </a:cubicBezTo>
                    <a:cubicBezTo>
                      <a:pt x="341179" y="193075"/>
                      <a:pt x="346703" y="192980"/>
                      <a:pt x="352132" y="192694"/>
                    </a:cubicBezTo>
                    <a:cubicBezTo>
                      <a:pt x="375850" y="191837"/>
                      <a:pt x="399567" y="190884"/>
                      <a:pt x="423189" y="190027"/>
                    </a:cubicBezTo>
                    <a:cubicBezTo>
                      <a:pt x="423760" y="173168"/>
                      <a:pt x="424427" y="156308"/>
                      <a:pt x="424999" y="139449"/>
                    </a:cubicBezTo>
                    <a:cubicBezTo>
                      <a:pt x="429570" y="186122"/>
                      <a:pt x="440143" y="260893"/>
                      <a:pt x="455764" y="305184"/>
                    </a:cubicBezTo>
                    <a:cubicBezTo>
                      <a:pt x="466813" y="305184"/>
                      <a:pt x="483863" y="305184"/>
                      <a:pt x="492150" y="302612"/>
                    </a:cubicBezTo>
                    <a:cubicBezTo>
                      <a:pt x="499960" y="300136"/>
                      <a:pt x="497389" y="277181"/>
                      <a:pt x="501960" y="270323"/>
                    </a:cubicBezTo>
                    <a:cubicBezTo>
                      <a:pt x="504723" y="266227"/>
                      <a:pt x="504628" y="260893"/>
                      <a:pt x="504437" y="255940"/>
                    </a:cubicBezTo>
                    <a:cubicBezTo>
                      <a:pt x="503199" y="219364"/>
                      <a:pt x="501865" y="182788"/>
                      <a:pt x="500627" y="146212"/>
                    </a:cubicBezTo>
                    <a:cubicBezTo>
                      <a:pt x="500627" y="146212"/>
                      <a:pt x="499770" y="765"/>
                      <a:pt x="300221" y="3"/>
                    </a:cubicBezTo>
                    <a:cubicBezTo>
                      <a:pt x="100577" y="-664"/>
                      <a:pt x="21996" y="105635"/>
                      <a:pt x="2946" y="144402"/>
                    </a:cubicBezTo>
                    <a:close/>
                  </a:path>
                </a:pathLst>
              </a:custGeom>
              <a:solidFill>
                <a:srgbClr val="35313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51" name="Freeform: Shape 550">
                <a:extLst>
                  <a:ext uri="{FF2B5EF4-FFF2-40B4-BE49-F238E27FC236}">
                    <a16:creationId xmlns:a16="http://schemas.microsoft.com/office/drawing/2014/main" id="{A240536B-E6F0-43E1-B158-12E08B395C86}"/>
                  </a:ext>
                </a:extLst>
              </p:cNvPr>
              <p:cNvSpPr/>
              <p:nvPr/>
            </p:nvSpPr>
            <p:spPr>
              <a:xfrm>
                <a:off x="6014117" y="2967375"/>
                <a:ext cx="111406" cy="54437"/>
              </a:xfrm>
              <a:custGeom>
                <a:avLst/>
                <a:gdLst>
                  <a:gd name="connsiteX0" fmla="*/ 158 w 111406"/>
                  <a:gd name="connsiteY0" fmla="*/ 24617 h 54437"/>
                  <a:gd name="connsiteX1" fmla="*/ 111315 w 111406"/>
                  <a:gd name="connsiteY1" fmla="*/ 3281 h 54437"/>
                  <a:gd name="connsiteX2" fmla="*/ 106553 w 111406"/>
                  <a:gd name="connsiteY2" fmla="*/ 1281 h 54437"/>
                  <a:gd name="connsiteX3" fmla="*/ 65119 w 111406"/>
                  <a:gd name="connsiteY3" fmla="*/ 45763 h 54437"/>
                  <a:gd name="connsiteX4" fmla="*/ 2444 w 111406"/>
                  <a:gd name="connsiteY4" fmla="*/ 23188 h 54437"/>
                  <a:gd name="connsiteX5" fmla="*/ 158 w 111406"/>
                  <a:gd name="connsiteY5" fmla="*/ 24617 h 54437"/>
                  <a:gd name="connsiteX6" fmla="*/ 158 w 111406"/>
                  <a:gd name="connsiteY6" fmla="*/ 24617 h 544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1406" h="54437">
                    <a:moveTo>
                      <a:pt x="158" y="24617"/>
                    </a:moveTo>
                    <a:cubicBezTo>
                      <a:pt x="25876" y="78052"/>
                      <a:pt x="98361" y="52716"/>
                      <a:pt x="111315" y="3281"/>
                    </a:cubicBezTo>
                    <a:cubicBezTo>
                      <a:pt x="112077" y="519"/>
                      <a:pt x="107886" y="-1386"/>
                      <a:pt x="106553" y="1281"/>
                    </a:cubicBezTo>
                    <a:cubicBezTo>
                      <a:pt x="97504" y="20521"/>
                      <a:pt x="86455" y="38333"/>
                      <a:pt x="65119" y="45763"/>
                    </a:cubicBezTo>
                    <a:cubicBezTo>
                      <a:pt x="41592" y="53954"/>
                      <a:pt x="15113" y="45191"/>
                      <a:pt x="2444" y="23188"/>
                    </a:cubicBezTo>
                    <a:cubicBezTo>
                      <a:pt x="1587" y="21664"/>
                      <a:pt x="-604" y="22998"/>
                      <a:pt x="158" y="24617"/>
                    </a:cubicBezTo>
                    <a:lnTo>
                      <a:pt x="158" y="24617"/>
                    </a:lnTo>
                    <a:close/>
                  </a:path>
                </a:pathLst>
              </a:custGeom>
              <a:solidFill>
                <a:srgbClr val="35313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52" name="Freeform: Shape 551">
                <a:extLst>
                  <a:ext uri="{FF2B5EF4-FFF2-40B4-BE49-F238E27FC236}">
                    <a16:creationId xmlns:a16="http://schemas.microsoft.com/office/drawing/2014/main" id="{6BA1CD44-1CBB-4227-A163-A7A21DCD0E77}"/>
                  </a:ext>
                </a:extLst>
              </p:cNvPr>
              <p:cNvSpPr/>
              <p:nvPr/>
            </p:nvSpPr>
            <p:spPr>
              <a:xfrm>
                <a:off x="6101831" y="2967817"/>
                <a:ext cx="45690" cy="23786"/>
              </a:xfrm>
              <a:custGeom>
                <a:avLst/>
                <a:gdLst>
                  <a:gd name="connsiteX0" fmla="*/ 3217 w 45690"/>
                  <a:gd name="connsiteY0" fmla="*/ 7887 h 23786"/>
                  <a:gd name="connsiteX1" fmla="*/ 39603 w 45690"/>
                  <a:gd name="connsiteY1" fmla="*/ 22270 h 23786"/>
                  <a:gd name="connsiteX2" fmla="*/ 45508 w 45690"/>
                  <a:gd name="connsiteY2" fmla="*/ 19793 h 23786"/>
                  <a:gd name="connsiteX3" fmla="*/ 1217 w 45690"/>
                  <a:gd name="connsiteY3" fmla="*/ 3124 h 23786"/>
                  <a:gd name="connsiteX4" fmla="*/ 3217 w 45690"/>
                  <a:gd name="connsiteY4" fmla="*/ 7887 h 23786"/>
                  <a:gd name="connsiteX5" fmla="*/ 3217 w 45690"/>
                  <a:gd name="connsiteY5" fmla="*/ 7887 h 237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5690" h="23786">
                    <a:moveTo>
                      <a:pt x="3217" y="7887"/>
                    </a:moveTo>
                    <a:cubicBezTo>
                      <a:pt x="17791" y="1886"/>
                      <a:pt x="32554" y="8935"/>
                      <a:pt x="39603" y="22270"/>
                    </a:cubicBezTo>
                    <a:cubicBezTo>
                      <a:pt x="41317" y="25413"/>
                      <a:pt x="46747" y="23222"/>
                      <a:pt x="45508" y="19793"/>
                    </a:cubicBezTo>
                    <a:cubicBezTo>
                      <a:pt x="39031" y="2362"/>
                      <a:pt x="17410" y="-4591"/>
                      <a:pt x="1217" y="3124"/>
                    </a:cubicBezTo>
                    <a:cubicBezTo>
                      <a:pt x="-1355" y="4363"/>
                      <a:pt x="550" y="8935"/>
                      <a:pt x="3217" y="7887"/>
                    </a:cubicBezTo>
                    <a:lnTo>
                      <a:pt x="3217" y="7887"/>
                    </a:lnTo>
                    <a:close/>
                  </a:path>
                </a:pathLst>
              </a:custGeom>
              <a:solidFill>
                <a:srgbClr val="35313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53" name="Freeform: Shape 552">
                <a:extLst>
                  <a:ext uri="{FF2B5EF4-FFF2-40B4-BE49-F238E27FC236}">
                    <a16:creationId xmlns:a16="http://schemas.microsoft.com/office/drawing/2014/main" id="{F9874FBA-2558-42AE-9EC5-64D23D91D73C}"/>
                  </a:ext>
                </a:extLst>
              </p:cNvPr>
              <p:cNvSpPr/>
              <p:nvPr/>
            </p:nvSpPr>
            <p:spPr>
              <a:xfrm>
                <a:off x="6066941" y="3073628"/>
                <a:ext cx="57324" cy="23363"/>
              </a:xfrm>
              <a:custGeom>
                <a:avLst/>
                <a:gdLst>
                  <a:gd name="connsiteX0" fmla="*/ 103 w 57324"/>
                  <a:gd name="connsiteY0" fmla="*/ 2089 h 23363"/>
                  <a:gd name="connsiteX1" fmla="*/ 26963 w 57324"/>
                  <a:gd name="connsiteY1" fmla="*/ 23235 h 23363"/>
                  <a:gd name="connsiteX2" fmla="*/ 57253 w 57324"/>
                  <a:gd name="connsiteY2" fmla="*/ 7233 h 23363"/>
                  <a:gd name="connsiteX3" fmla="*/ 54109 w 57324"/>
                  <a:gd name="connsiteY3" fmla="*/ 4851 h 23363"/>
                  <a:gd name="connsiteX4" fmla="*/ 29916 w 57324"/>
                  <a:gd name="connsiteY4" fmla="*/ 17139 h 23363"/>
                  <a:gd name="connsiteX5" fmla="*/ 3151 w 57324"/>
                  <a:gd name="connsiteY5" fmla="*/ 756 h 23363"/>
                  <a:gd name="connsiteX6" fmla="*/ 103 w 57324"/>
                  <a:gd name="connsiteY6" fmla="*/ 2089 h 23363"/>
                  <a:gd name="connsiteX7" fmla="*/ 103 w 57324"/>
                  <a:gd name="connsiteY7" fmla="*/ 2089 h 233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7324" h="23363">
                    <a:moveTo>
                      <a:pt x="103" y="2089"/>
                    </a:moveTo>
                    <a:cubicBezTo>
                      <a:pt x="4008" y="13710"/>
                      <a:pt x="14676" y="22092"/>
                      <a:pt x="26963" y="23235"/>
                    </a:cubicBezTo>
                    <a:cubicBezTo>
                      <a:pt x="38012" y="24282"/>
                      <a:pt x="54014" y="18948"/>
                      <a:pt x="57253" y="7233"/>
                    </a:cubicBezTo>
                    <a:cubicBezTo>
                      <a:pt x="57729" y="5518"/>
                      <a:pt x="55729" y="3804"/>
                      <a:pt x="54109" y="4851"/>
                    </a:cubicBezTo>
                    <a:cubicBezTo>
                      <a:pt x="45918" y="10090"/>
                      <a:pt x="40679" y="16948"/>
                      <a:pt x="29916" y="17139"/>
                    </a:cubicBezTo>
                    <a:cubicBezTo>
                      <a:pt x="18200" y="17424"/>
                      <a:pt x="9247" y="10090"/>
                      <a:pt x="3151" y="756"/>
                    </a:cubicBezTo>
                    <a:cubicBezTo>
                      <a:pt x="2198" y="-768"/>
                      <a:pt x="-564" y="184"/>
                      <a:pt x="103" y="2089"/>
                    </a:cubicBezTo>
                    <a:lnTo>
                      <a:pt x="103" y="2089"/>
                    </a:lnTo>
                    <a:close/>
                  </a:path>
                </a:pathLst>
              </a:custGeom>
              <a:solidFill>
                <a:srgbClr val="35313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54" name="Freeform: Shape 553">
                <a:extLst>
                  <a:ext uri="{FF2B5EF4-FFF2-40B4-BE49-F238E27FC236}">
                    <a16:creationId xmlns:a16="http://schemas.microsoft.com/office/drawing/2014/main" id="{E5FCD55C-1E9E-469E-B6CF-7E4011D028BE}"/>
                  </a:ext>
                </a:extLst>
              </p:cNvPr>
              <p:cNvSpPr/>
              <p:nvPr/>
            </p:nvSpPr>
            <p:spPr>
              <a:xfrm>
                <a:off x="5935027" y="2851879"/>
                <a:ext cx="28645" cy="28592"/>
              </a:xfrm>
              <a:custGeom>
                <a:avLst/>
                <a:gdLst>
                  <a:gd name="connsiteX0" fmla="*/ 13430 w 28645"/>
                  <a:gd name="connsiteY0" fmla="*/ 0 h 28592"/>
                  <a:gd name="connsiteX1" fmla="*/ 0 w 28645"/>
                  <a:gd name="connsiteY1" fmla="*/ 14383 h 28592"/>
                  <a:gd name="connsiteX2" fmla="*/ 13621 w 28645"/>
                  <a:gd name="connsiteY2" fmla="*/ 28575 h 28592"/>
                  <a:gd name="connsiteX3" fmla="*/ 28575 w 28645"/>
                  <a:gd name="connsiteY3" fmla="*/ 15811 h 28592"/>
                  <a:gd name="connsiteX4" fmla="*/ 16669 w 28645"/>
                  <a:gd name="connsiteY4" fmla="*/ 191 h 28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645" h="28592">
                    <a:moveTo>
                      <a:pt x="13430" y="0"/>
                    </a:moveTo>
                    <a:cubicBezTo>
                      <a:pt x="6191" y="476"/>
                      <a:pt x="0" y="7144"/>
                      <a:pt x="0" y="14383"/>
                    </a:cubicBezTo>
                    <a:cubicBezTo>
                      <a:pt x="95" y="21622"/>
                      <a:pt x="6382" y="28194"/>
                      <a:pt x="13621" y="28575"/>
                    </a:cubicBezTo>
                    <a:cubicBezTo>
                      <a:pt x="20860" y="28956"/>
                      <a:pt x="27813" y="22955"/>
                      <a:pt x="28575" y="15811"/>
                    </a:cubicBezTo>
                    <a:cubicBezTo>
                      <a:pt x="29337" y="8668"/>
                      <a:pt x="23813" y="1333"/>
                      <a:pt x="16669" y="191"/>
                    </a:cubicBezTo>
                  </a:path>
                </a:pathLst>
              </a:custGeom>
              <a:solidFill>
                <a:srgbClr val="35313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55" name="Freeform: Shape 554">
                <a:extLst>
                  <a:ext uri="{FF2B5EF4-FFF2-40B4-BE49-F238E27FC236}">
                    <a16:creationId xmlns:a16="http://schemas.microsoft.com/office/drawing/2014/main" id="{BD39C8C5-7F73-4BF3-87A1-87D60BDA7883}"/>
                  </a:ext>
                </a:extLst>
              </p:cNvPr>
              <p:cNvSpPr/>
              <p:nvPr/>
            </p:nvSpPr>
            <p:spPr>
              <a:xfrm>
                <a:off x="6163938" y="2851879"/>
                <a:ext cx="28645" cy="28592"/>
              </a:xfrm>
              <a:custGeom>
                <a:avLst/>
                <a:gdLst>
                  <a:gd name="connsiteX0" fmla="*/ 15215 w 28645"/>
                  <a:gd name="connsiteY0" fmla="*/ 0 h 28592"/>
                  <a:gd name="connsiteX1" fmla="*/ 28645 w 28645"/>
                  <a:gd name="connsiteY1" fmla="*/ 14383 h 28592"/>
                  <a:gd name="connsiteX2" fmla="*/ 15025 w 28645"/>
                  <a:gd name="connsiteY2" fmla="*/ 28575 h 28592"/>
                  <a:gd name="connsiteX3" fmla="*/ 70 w 28645"/>
                  <a:gd name="connsiteY3" fmla="*/ 15811 h 28592"/>
                  <a:gd name="connsiteX4" fmla="*/ 11977 w 28645"/>
                  <a:gd name="connsiteY4" fmla="*/ 191 h 28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645" h="28592">
                    <a:moveTo>
                      <a:pt x="15215" y="0"/>
                    </a:moveTo>
                    <a:cubicBezTo>
                      <a:pt x="22454" y="476"/>
                      <a:pt x="28645" y="7144"/>
                      <a:pt x="28645" y="14383"/>
                    </a:cubicBezTo>
                    <a:cubicBezTo>
                      <a:pt x="28550" y="21622"/>
                      <a:pt x="22264" y="28194"/>
                      <a:pt x="15025" y="28575"/>
                    </a:cubicBezTo>
                    <a:cubicBezTo>
                      <a:pt x="7786" y="28956"/>
                      <a:pt x="832" y="22955"/>
                      <a:pt x="70" y="15811"/>
                    </a:cubicBezTo>
                    <a:cubicBezTo>
                      <a:pt x="-692" y="8668"/>
                      <a:pt x="4833" y="1333"/>
                      <a:pt x="11977" y="191"/>
                    </a:cubicBezTo>
                  </a:path>
                </a:pathLst>
              </a:custGeom>
              <a:solidFill>
                <a:srgbClr val="35313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grpSp>
          <p:nvGrpSpPr>
            <p:cNvPr id="556" name="Graphic 495">
              <a:extLst>
                <a:ext uri="{FF2B5EF4-FFF2-40B4-BE49-F238E27FC236}">
                  <a16:creationId xmlns:a16="http://schemas.microsoft.com/office/drawing/2014/main" id="{DC2796F4-A25A-4F33-AFD0-D28A777018D9}"/>
                </a:ext>
              </a:extLst>
            </p:cNvPr>
            <p:cNvGrpSpPr/>
            <p:nvPr/>
          </p:nvGrpSpPr>
          <p:grpSpPr>
            <a:xfrm>
              <a:off x="5562690" y="2528940"/>
              <a:ext cx="999653" cy="1781156"/>
              <a:chOff x="5562690" y="2528940"/>
              <a:chExt cx="999653" cy="1781156"/>
            </a:xfrm>
          </p:grpSpPr>
          <p:grpSp>
            <p:nvGrpSpPr>
              <p:cNvPr id="557" name="Graphic 495">
                <a:extLst>
                  <a:ext uri="{FF2B5EF4-FFF2-40B4-BE49-F238E27FC236}">
                    <a16:creationId xmlns:a16="http://schemas.microsoft.com/office/drawing/2014/main" id="{DC2796F4-A25A-4F33-AFD0-D28A777018D9}"/>
                  </a:ext>
                </a:extLst>
              </p:cNvPr>
              <p:cNvGrpSpPr/>
              <p:nvPr/>
            </p:nvGrpSpPr>
            <p:grpSpPr>
              <a:xfrm>
                <a:off x="5744035" y="4176661"/>
                <a:ext cx="150225" cy="99872"/>
                <a:chOff x="5744035" y="4176661"/>
                <a:chExt cx="150225" cy="99872"/>
              </a:xfrm>
            </p:grpSpPr>
            <p:sp>
              <p:nvSpPr>
                <p:cNvPr id="558" name="Freeform: Shape 557">
                  <a:extLst>
                    <a:ext uri="{FF2B5EF4-FFF2-40B4-BE49-F238E27FC236}">
                      <a16:creationId xmlns:a16="http://schemas.microsoft.com/office/drawing/2014/main" id="{315A9BDD-834B-4091-9318-6C1CF33544AA}"/>
                    </a:ext>
                  </a:extLst>
                </p:cNvPr>
                <p:cNvSpPr/>
                <p:nvPr/>
              </p:nvSpPr>
              <p:spPr>
                <a:xfrm>
                  <a:off x="5744035" y="4178140"/>
                  <a:ext cx="150225" cy="98393"/>
                </a:xfrm>
                <a:custGeom>
                  <a:avLst/>
                  <a:gdLst>
                    <a:gd name="connsiteX0" fmla="*/ 150225 w 150225"/>
                    <a:gd name="connsiteY0" fmla="*/ 30766 h 98393"/>
                    <a:gd name="connsiteX1" fmla="*/ 125079 w 150225"/>
                    <a:gd name="connsiteY1" fmla="*/ 98393 h 98393"/>
                    <a:gd name="connsiteX2" fmla="*/ 302 w 150225"/>
                    <a:gd name="connsiteY2" fmla="*/ 89821 h 98393"/>
                    <a:gd name="connsiteX3" fmla="*/ 49165 w 150225"/>
                    <a:gd name="connsiteY3" fmla="*/ 50673 h 98393"/>
                    <a:gd name="connsiteX4" fmla="*/ 65262 w 150225"/>
                    <a:gd name="connsiteY4" fmla="*/ 49340 h 98393"/>
                    <a:gd name="connsiteX5" fmla="*/ 76692 w 150225"/>
                    <a:gd name="connsiteY5" fmla="*/ 0 h 98393"/>
                    <a:gd name="connsiteX6" fmla="*/ 150225 w 150225"/>
                    <a:gd name="connsiteY6" fmla="*/ 30766 h 983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50225" h="98393">
                      <a:moveTo>
                        <a:pt x="150225" y="30766"/>
                      </a:moveTo>
                      <a:lnTo>
                        <a:pt x="125079" y="98393"/>
                      </a:lnTo>
                      <a:cubicBezTo>
                        <a:pt x="125079" y="98393"/>
                        <a:pt x="3064" y="94679"/>
                        <a:pt x="302" y="89821"/>
                      </a:cubicBezTo>
                      <a:cubicBezTo>
                        <a:pt x="-2460" y="84963"/>
                        <a:pt x="13732" y="61627"/>
                        <a:pt x="49165" y="50673"/>
                      </a:cubicBezTo>
                      <a:lnTo>
                        <a:pt x="65262" y="49340"/>
                      </a:lnTo>
                      <a:lnTo>
                        <a:pt x="76692" y="0"/>
                      </a:lnTo>
                      <a:lnTo>
                        <a:pt x="150225" y="30766"/>
                      </a:lnTo>
                      <a:close/>
                    </a:path>
                  </a:pathLst>
                </a:custGeom>
                <a:solidFill>
                  <a:srgbClr val="8C235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559" name="Freeform: Shape 558">
                  <a:extLst>
                    <a:ext uri="{FF2B5EF4-FFF2-40B4-BE49-F238E27FC236}">
                      <a16:creationId xmlns:a16="http://schemas.microsoft.com/office/drawing/2014/main" id="{6EBE7BB9-CB3E-4727-8043-152314E7C50E}"/>
                    </a:ext>
                  </a:extLst>
                </p:cNvPr>
                <p:cNvSpPr/>
                <p:nvPr/>
              </p:nvSpPr>
              <p:spPr>
                <a:xfrm>
                  <a:off x="5806100" y="4224339"/>
                  <a:ext cx="14581" cy="15737"/>
                </a:xfrm>
                <a:custGeom>
                  <a:avLst/>
                  <a:gdLst>
                    <a:gd name="connsiteX0" fmla="*/ 14341 w 14581"/>
                    <a:gd name="connsiteY0" fmla="*/ 13523 h 15737"/>
                    <a:gd name="connsiteX1" fmla="*/ 2625 w 14581"/>
                    <a:gd name="connsiteY1" fmla="*/ 378 h 15737"/>
                    <a:gd name="connsiteX2" fmla="*/ 530 w 14581"/>
                    <a:gd name="connsiteY2" fmla="*/ 2473 h 15737"/>
                    <a:gd name="connsiteX3" fmla="*/ 11769 w 14581"/>
                    <a:gd name="connsiteY3" fmla="*/ 15047 h 15737"/>
                    <a:gd name="connsiteX4" fmla="*/ 14341 w 14581"/>
                    <a:gd name="connsiteY4" fmla="*/ 13523 h 15737"/>
                    <a:gd name="connsiteX5" fmla="*/ 14341 w 14581"/>
                    <a:gd name="connsiteY5" fmla="*/ 13523 h 157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4581" h="15737">
                      <a:moveTo>
                        <a:pt x="14341" y="13523"/>
                      </a:moveTo>
                      <a:cubicBezTo>
                        <a:pt x="11103" y="8474"/>
                        <a:pt x="7293" y="4188"/>
                        <a:pt x="2625" y="378"/>
                      </a:cubicBezTo>
                      <a:cubicBezTo>
                        <a:pt x="1101" y="-860"/>
                        <a:pt x="-994" y="1235"/>
                        <a:pt x="530" y="2473"/>
                      </a:cubicBezTo>
                      <a:cubicBezTo>
                        <a:pt x="4911" y="6093"/>
                        <a:pt x="8626" y="10189"/>
                        <a:pt x="11769" y="15047"/>
                      </a:cubicBezTo>
                      <a:cubicBezTo>
                        <a:pt x="12722" y="16666"/>
                        <a:pt x="15389" y="15142"/>
                        <a:pt x="14341" y="13523"/>
                      </a:cubicBezTo>
                      <a:lnTo>
                        <a:pt x="14341" y="1352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560" name="Freeform: Shape 559">
                  <a:extLst>
                    <a:ext uri="{FF2B5EF4-FFF2-40B4-BE49-F238E27FC236}">
                      <a16:creationId xmlns:a16="http://schemas.microsoft.com/office/drawing/2014/main" id="{78282DDD-7F04-4DF8-BEB1-5B790214FB81}"/>
                    </a:ext>
                  </a:extLst>
                </p:cNvPr>
                <p:cNvSpPr/>
                <p:nvPr/>
              </p:nvSpPr>
              <p:spPr>
                <a:xfrm>
                  <a:off x="5811555" y="4212428"/>
                  <a:ext cx="19881" cy="12428"/>
                </a:xfrm>
                <a:custGeom>
                  <a:avLst/>
                  <a:gdLst>
                    <a:gd name="connsiteX0" fmla="*/ 19364 w 19881"/>
                    <a:gd name="connsiteY0" fmla="*/ 9908 h 12428"/>
                    <a:gd name="connsiteX1" fmla="*/ 1838 w 19881"/>
                    <a:gd name="connsiteY1" fmla="*/ 97 h 12428"/>
                    <a:gd name="connsiteX2" fmla="*/ 1076 w 19881"/>
                    <a:gd name="connsiteY2" fmla="*/ 3050 h 12428"/>
                    <a:gd name="connsiteX3" fmla="*/ 17269 w 19881"/>
                    <a:gd name="connsiteY3" fmla="*/ 12099 h 12428"/>
                    <a:gd name="connsiteX4" fmla="*/ 19364 w 19881"/>
                    <a:gd name="connsiteY4" fmla="*/ 9908 h 12428"/>
                    <a:gd name="connsiteX5" fmla="*/ 19364 w 19881"/>
                    <a:gd name="connsiteY5" fmla="*/ 9908 h 124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881" h="12428">
                      <a:moveTo>
                        <a:pt x="19364" y="9908"/>
                      </a:moveTo>
                      <a:cubicBezTo>
                        <a:pt x="14030" y="5527"/>
                        <a:pt x="8315" y="2288"/>
                        <a:pt x="1838" y="97"/>
                      </a:cubicBezTo>
                      <a:cubicBezTo>
                        <a:pt x="28" y="-569"/>
                        <a:pt x="-829" y="2383"/>
                        <a:pt x="1076" y="3050"/>
                      </a:cubicBezTo>
                      <a:cubicBezTo>
                        <a:pt x="7077" y="5146"/>
                        <a:pt x="12411" y="8098"/>
                        <a:pt x="17269" y="12099"/>
                      </a:cubicBezTo>
                      <a:cubicBezTo>
                        <a:pt x="18697" y="13242"/>
                        <a:pt x="20888" y="11146"/>
                        <a:pt x="19364" y="9908"/>
                      </a:cubicBezTo>
                      <a:lnTo>
                        <a:pt x="19364" y="990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561" name="Freeform: Shape 560">
                  <a:extLst>
                    <a:ext uri="{FF2B5EF4-FFF2-40B4-BE49-F238E27FC236}">
                      <a16:creationId xmlns:a16="http://schemas.microsoft.com/office/drawing/2014/main" id="{F55B3FFE-DA68-414C-8E26-F112C3C3CDFE}"/>
                    </a:ext>
                  </a:extLst>
                </p:cNvPr>
                <p:cNvSpPr/>
                <p:nvPr/>
              </p:nvSpPr>
              <p:spPr>
                <a:xfrm>
                  <a:off x="5792106" y="4229478"/>
                  <a:ext cx="11358" cy="17270"/>
                </a:xfrm>
                <a:custGeom>
                  <a:avLst/>
                  <a:gdLst>
                    <a:gd name="connsiteX0" fmla="*/ 11286 w 11358"/>
                    <a:gd name="connsiteY0" fmla="*/ 15432 h 17270"/>
                    <a:gd name="connsiteX1" fmla="*/ 2523 w 11358"/>
                    <a:gd name="connsiteY1" fmla="*/ 478 h 17270"/>
                    <a:gd name="connsiteX2" fmla="*/ 427 w 11358"/>
                    <a:gd name="connsiteY2" fmla="*/ 2573 h 17270"/>
                    <a:gd name="connsiteX3" fmla="*/ 8428 w 11358"/>
                    <a:gd name="connsiteY3" fmla="*/ 16194 h 17270"/>
                    <a:gd name="connsiteX4" fmla="*/ 11286 w 11358"/>
                    <a:gd name="connsiteY4" fmla="*/ 15432 h 17270"/>
                    <a:gd name="connsiteX5" fmla="*/ 11286 w 11358"/>
                    <a:gd name="connsiteY5" fmla="*/ 15432 h 172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1358" h="17270">
                      <a:moveTo>
                        <a:pt x="11286" y="15432"/>
                      </a:moveTo>
                      <a:cubicBezTo>
                        <a:pt x="9476" y="9717"/>
                        <a:pt x="6523" y="4859"/>
                        <a:pt x="2523" y="478"/>
                      </a:cubicBezTo>
                      <a:cubicBezTo>
                        <a:pt x="1189" y="-951"/>
                        <a:pt x="-906" y="1145"/>
                        <a:pt x="427" y="2573"/>
                      </a:cubicBezTo>
                      <a:cubicBezTo>
                        <a:pt x="4237" y="6669"/>
                        <a:pt x="6714" y="10955"/>
                        <a:pt x="8428" y="16194"/>
                      </a:cubicBezTo>
                      <a:cubicBezTo>
                        <a:pt x="8904" y="18099"/>
                        <a:pt x="11857" y="17242"/>
                        <a:pt x="11286" y="15432"/>
                      </a:cubicBezTo>
                      <a:lnTo>
                        <a:pt x="11286" y="15432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562" name="Freeform: Shape 561">
                  <a:extLst>
                    <a:ext uri="{FF2B5EF4-FFF2-40B4-BE49-F238E27FC236}">
                      <a16:creationId xmlns:a16="http://schemas.microsoft.com/office/drawing/2014/main" id="{FE767D81-13C1-4CB7-AE17-DF5894F0E218}"/>
                    </a:ext>
                  </a:extLst>
                </p:cNvPr>
                <p:cNvSpPr/>
                <p:nvPr/>
              </p:nvSpPr>
              <p:spPr>
                <a:xfrm>
                  <a:off x="5774065" y="4233491"/>
                  <a:ext cx="12904" cy="15272"/>
                </a:xfrm>
                <a:custGeom>
                  <a:avLst/>
                  <a:gdLst>
                    <a:gd name="connsiteX0" fmla="*/ 12658 w 12904"/>
                    <a:gd name="connsiteY0" fmla="*/ 13039 h 15272"/>
                    <a:gd name="connsiteX1" fmla="*/ 2561 w 12904"/>
                    <a:gd name="connsiteY1" fmla="*/ 466 h 15272"/>
                    <a:gd name="connsiteX2" fmla="*/ 466 w 12904"/>
                    <a:gd name="connsiteY2" fmla="*/ 2561 h 15272"/>
                    <a:gd name="connsiteX3" fmla="*/ 10086 w 12904"/>
                    <a:gd name="connsiteY3" fmla="*/ 14563 h 15272"/>
                    <a:gd name="connsiteX4" fmla="*/ 12658 w 12904"/>
                    <a:gd name="connsiteY4" fmla="*/ 13039 h 15272"/>
                    <a:gd name="connsiteX5" fmla="*/ 12658 w 12904"/>
                    <a:gd name="connsiteY5" fmla="*/ 13039 h 152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2904" h="15272">
                      <a:moveTo>
                        <a:pt x="12658" y="13039"/>
                      </a:moveTo>
                      <a:cubicBezTo>
                        <a:pt x="9705" y="8467"/>
                        <a:pt x="6371" y="4276"/>
                        <a:pt x="2561" y="466"/>
                      </a:cubicBezTo>
                      <a:cubicBezTo>
                        <a:pt x="1228" y="-963"/>
                        <a:pt x="-963" y="1228"/>
                        <a:pt x="466" y="2561"/>
                      </a:cubicBezTo>
                      <a:cubicBezTo>
                        <a:pt x="4085" y="6276"/>
                        <a:pt x="7229" y="10181"/>
                        <a:pt x="10086" y="14563"/>
                      </a:cubicBezTo>
                      <a:cubicBezTo>
                        <a:pt x="11134" y="16182"/>
                        <a:pt x="13706" y="14753"/>
                        <a:pt x="12658" y="13039"/>
                      </a:cubicBezTo>
                      <a:lnTo>
                        <a:pt x="12658" y="13039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563" name="Freeform: Shape 562">
                  <a:extLst>
                    <a:ext uri="{FF2B5EF4-FFF2-40B4-BE49-F238E27FC236}">
                      <a16:creationId xmlns:a16="http://schemas.microsoft.com/office/drawing/2014/main" id="{7C68C48A-940F-4C35-BDBB-B7ED4BC0A239}"/>
                    </a:ext>
                  </a:extLst>
                </p:cNvPr>
                <p:cNvSpPr/>
                <p:nvPr/>
              </p:nvSpPr>
              <p:spPr>
                <a:xfrm>
                  <a:off x="5797893" y="4176661"/>
                  <a:ext cx="39440" cy="38137"/>
                </a:xfrm>
                <a:custGeom>
                  <a:avLst/>
                  <a:gdLst>
                    <a:gd name="connsiteX0" fmla="*/ 16167 w 39440"/>
                    <a:gd name="connsiteY0" fmla="*/ 37388 h 38137"/>
                    <a:gd name="connsiteX1" fmla="*/ 21977 w 39440"/>
                    <a:gd name="connsiteY1" fmla="*/ 29197 h 38137"/>
                    <a:gd name="connsiteX2" fmla="*/ 26739 w 39440"/>
                    <a:gd name="connsiteY2" fmla="*/ 25673 h 38137"/>
                    <a:gd name="connsiteX3" fmla="*/ 30168 w 39440"/>
                    <a:gd name="connsiteY3" fmla="*/ 24053 h 38137"/>
                    <a:gd name="connsiteX4" fmla="*/ 32645 w 39440"/>
                    <a:gd name="connsiteY4" fmla="*/ 29102 h 38137"/>
                    <a:gd name="connsiteX5" fmla="*/ 23310 w 39440"/>
                    <a:gd name="connsiteY5" fmla="*/ 31007 h 38137"/>
                    <a:gd name="connsiteX6" fmla="*/ 12928 w 39440"/>
                    <a:gd name="connsiteY6" fmla="*/ 30340 h 38137"/>
                    <a:gd name="connsiteX7" fmla="*/ 8261 w 39440"/>
                    <a:gd name="connsiteY7" fmla="*/ 21196 h 38137"/>
                    <a:gd name="connsiteX8" fmla="*/ 3784 w 39440"/>
                    <a:gd name="connsiteY8" fmla="*/ 9956 h 38137"/>
                    <a:gd name="connsiteX9" fmla="*/ 11214 w 39440"/>
                    <a:gd name="connsiteY9" fmla="*/ 8432 h 38137"/>
                    <a:gd name="connsiteX10" fmla="*/ 13500 w 39440"/>
                    <a:gd name="connsiteY10" fmla="*/ 15195 h 38137"/>
                    <a:gd name="connsiteX11" fmla="*/ 12166 w 39440"/>
                    <a:gd name="connsiteY11" fmla="*/ 27578 h 38137"/>
                    <a:gd name="connsiteX12" fmla="*/ 15119 w 39440"/>
                    <a:gd name="connsiteY12" fmla="*/ 28340 h 38137"/>
                    <a:gd name="connsiteX13" fmla="*/ 15214 w 39440"/>
                    <a:gd name="connsiteY13" fmla="*/ 9861 h 38137"/>
                    <a:gd name="connsiteX14" fmla="*/ 4451 w 39440"/>
                    <a:gd name="connsiteY14" fmla="*/ 146 h 38137"/>
                    <a:gd name="connsiteX15" fmla="*/ 12166 w 39440"/>
                    <a:gd name="connsiteY15" fmla="*/ 35007 h 38137"/>
                    <a:gd name="connsiteX16" fmla="*/ 13881 w 39440"/>
                    <a:gd name="connsiteY16" fmla="*/ 35674 h 38137"/>
                    <a:gd name="connsiteX17" fmla="*/ 37788 w 39440"/>
                    <a:gd name="connsiteY17" fmla="*/ 22529 h 38137"/>
                    <a:gd name="connsiteX18" fmla="*/ 13500 w 39440"/>
                    <a:gd name="connsiteY18" fmla="*/ 35769 h 38137"/>
                    <a:gd name="connsiteX19" fmla="*/ 16167 w 39440"/>
                    <a:gd name="connsiteY19" fmla="*/ 37388 h 38137"/>
                    <a:gd name="connsiteX20" fmla="*/ 16167 w 39440"/>
                    <a:gd name="connsiteY20" fmla="*/ 37388 h 381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39440" h="38137">
                      <a:moveTo>
                        <a:pt x="16167" y="37388"/>
                      </a:moveTo>
                      <a:cubicBezTo>
                        <a:pt x="17691" y="34340"/>
                        <a:pt x="19500" y="31578"/>
                        <a:pt x="21977" y="29197"/>
                      </a:cubicBezTo>
                      <a:cubicBezTo>
                        <a:pt x="23406" y="27863"/>
                        <a:pt x="25025" y="26625"/>
                        <a:pt x="26739" y="25673"/>
                      </a:cubicBezTo>
                      <a:cubicBezTo>
                        <a:pt x="27882" y="25101"/>
                        <a:pt x="29025" y="24530"/>
                        <a:pt x="30168" y="24053"/>
                      </a:cubicBezTo>
                      <a:cubicBezTo>
                        <a:pt x="31026" y="25768"/>
                        <a:pt x="31788" y="27387"/>
                        <a:pt x="32645" y="29102"/>
                      </a:cubicBezTo>
                      <a:cubicBezTo>
                        <a:pt x="31597" y="30435"/>
                        <a:pt x="25025" y="30626"/>
                        <a:pt x="23310" y="31007"/>
                      </a:cubicBezTo>
                      <a:cubicBezTo>
                        <a:pt x="19500" y="31769"/>
                        <a:pt x="15690" y="33578"/>
                        <a:pt x="12928" y="30340"/>
                      </a:cubicBezTo>
                      <a:cubicBezTo>
                        <a:pt x="10928" y="27959"/>
                        <a:pt x="9594" y="24053"/>
                        <a:pt x="8261" y="21196"/>
                      </a:cubicBezTo>
                      <a:cubicBezTo>
                        <a:pt x="7213" y="18910"/>
                        <a:pt x="3308" y="12623"/>
                        <a:pt x="3784" y="9956"/>
                      </a:cubicBezTo>
                      <a:cubicBezTo>
                        <a:pt x="4070" y="8147"/>
                        <a:pt x="9690" y="7004"/>
                        <a:pt x="11214" y="8432"/>
                      </a:cubicBezTo>
                      <a:cubicBezTo>
                        <a:pt x="12642" y="9861"/>
                        <a:pt x="13119" y="13290"/>
                        <a:pt x="13500" y="15195"/>
                      </a:cubicBezTo>
                      <a:cubicBezTo>
                        <a:pt x="14262" y="19481"/>
                        <a:pt x="13690" y="23577"/>
                        <a:pt x="12166" y="27578"/>
                      </a:cubicBezTo>
                      <a:cubicBezTo>
                        <a:pt x="11499" y="29387"/>
                        <a:pt x="14452" y="30149"/>
                        <a:pt x="15119" y="28340"/>
                      </a:cubicBezTo>
                      <a:cubicBezTo>
                        <a:pt x="17405" y="22244"/>
                        <a:pt x="17595" y="15957"/>
                        <a:pt x="15214" y="9861"/>
                      </a:cubicBezTo>
                      <a:cubicBezTo>
                        <a:pt x="13690" y="5861"/>
                        <a:pt x="9880" y="-1093"/>
                        <a:pt x="4451" y="146"/>
                      </a:cubicBezTo>
                      <a:cubicBezTo>
                        <a:pt x="-8027" y="3098"/>
                        <a:pt x="9404" y="30245"/>
                        <a:pt x="12166" y="35007"/>
                      </a:cubicBezTo>
                      <a:cubicBezTo>
                        <a:pt x="12547" y="35579"/>
                        <a:pt x="13214" y="35864"/>
                        <a:pt x="13881" y="35674"/>
                      </a:cubicBezTo>
                      <a:cubicBezTo>
                        <a:pt x="17786" y="34912"/>
                        <a:pt x="46551" y="32626"/>
                        <a:pt x="37788" y="22529"/>
                      </a:cubicBezTo>
                      <a:cubicBezTo>
                        <a:pt x="30168" y="13671"/>
                        <a:pt x="16452" y="29673"/>
                        <a:pt x="13500" y="35769"/>
                      </a:cubicBezTo>
                      <a:cubicBezTo>
                        <a:pt x="12738" y="37579"/>
                        <a:pt x="15309" y="39103"/>
                        <a:pt x="16167" y="37388"/>
                      </a:cubicBezTo>
                      <a:lnTo>
                        <a:pt x="16167" y="3738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564" name="Freeform: Shape 563">
                  <a:extLst>
                    <a:ext uri="{FF2B5EF4-FFF2-40B4-BE49-F238E27FC236}">
                      <a16:creationId xmlns:a16="http://schemas.microsoft.com/office/drawing/2014/main" id="{E27B36AD-FF67-46AC-9842-A51F8493C2BD}"/>
                    </a:ext>
                  </a:extLst>
                </p:cNvPr>
                <p:cNvSpPr/>
                <p:nvPr/>
              </p:nvSpPr>
              <p:spPr>
                <a:xfrm>
                  <a:off x="5832720" y="4240881"/>
                  <a:ext cx="48480" cy="29651"/>
                </a:xfrm>
                <a:custGeom>
                  <a:avLst/>
                  <a:gdLst>
                    <a:gd name="connsiteX0" fmla="*/ 47729 w 48480"/>
                    <a:gd name="connsiteY0" fmla="*/ 3839 h 29651"/>
                    <a:gd name="connsiteX1" fmla="*/ 9 w 48480"/>
                    <a:gd name="connsiteY1" fmla="*/ 28223 h 29651"/>
                    <a:gd name="connsiteX2" fmla="*/ 3057 w 48480"/>
                    <a:gd name="connsiteY2" fmla="*/ 28223 h 29651"/>
                    <a:gd name="connsiteX3" fmla="*/ 46205 w 48480"/>
                    <a:gd name="connsiteY3" fmla="*/ 6506 h 29651"/>
                    <a:gd name="connsiteX4" fmla="*/ 47729 w 48480"/>
                    <a:gd name="connsiteY4" fmla="*/ 3839 h 29651"/>
                    <a:gd name="connsiteX5" fmla="*/ 47729 w 48480"/>
                    <a:gd name="connsiteY5" fmla="*/ 3839 h 296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8480" h="29651">
                      <a:moveTo>
                        <a:pt x="47729" y="3839"/>
                      </a:moveTo>
                      <a:cubicBezTo>
                        <a:pt x="27060" y="-6448"/>
                        <a:pt x="2962" y="4696"/>
                        <a:pt x="9" y="28223"/>
                      </a:cubicBezTo>
                      <a:cubicBezTo>
                        <a:pt x="-182" y="30128"/>
                        <a:pt x="2771" y="30128"/>
                        <a:pt x="3057" y="28223"/>
                      </a:cubicBezTo>
                      <a:cubicBezTo>
                        <a:pt x="5629" y="7077"/>
                        <a:pt x="27727" y="-2733"/>
                        <a:pt x="46205" y="6506"/>
                      </a:cubicBezTo>
                      <a:cubicBezTo>
                        <a:pt x="47920" y="7268"/>
                        <a:pt x="49444" y="4696"/>
                        <a:pt x="47729" y="3839"/>
                      </a:cubicBezTo>
                      <a:lnTo>
                        <a:pt x="47729" y="3839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565" name="Freeform: Shape 564">
                  <a:extLst>
                    <a:ext uri="{FF2B5EF4-FFF2-40B4-BE49-F238E27FC236}">
                      <a16:creationId xmlns:a16="http://schemas.microsoft.com/office/drawing/2014/main" id="{1069F4CB-26D0-46C3-8C4B-3ABFBAD4AE41}"/>
                    </a:ext>
                  </a:extLst>
                </p:cNvPr>
                <p:cNvSpPr/>
                <p:nvPr/>
              </p:nvSpPr>
              <p:spPr>
                <a:xfrm>
                  <a:off x="5744051" y="4266524"/>
                  <a:ext cx="128087" cy="7473"/>
                </a:xfrm>
                <a:custGeom>
                  <a:avLst/>
                  <a:gdLst>
                    <a:gd name="connsiteX0" fmla="*/ 126587 w 128087"/>
                    <a:gd name="connsiteY0" fmla="*/ 4390 h 7473"/>
                    <a:gd name="connsiteX1" fmla="*/ 1429 w 128087"/>
                    <a:gd name="connsiteY1" fmla="*/ 9 h 7473"/>
                    <a:gd name="connsiteX2" fmla="*/ 1429 w 128087"/>
                    <a:gd name="connsiteY2" fmla="*/ 3057 h 7473"/>
                    <a:gd name="connsiteX3" fmla="*/ 126587 w 128087"/>
                    <a:gd name="connsiteY3" fmla="*/ 7438 h 7473"/>
                    <a:gd name="connsiteX4" fmla="*/ 126587 w 128087"/>
                    <a:gd name="connsiteY4" fmla="*/ 4390 h 7473"/>
                    <a:gd name="connsiteX5" fmla="*/ 126587 w 128087"/>
                    <a:gd name="connsiteY5" fmla="*/ 4390 h 74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28087" h="7473">
                      <a:moveTo>
                        <a:pt x="126587" y="4390"/>
                      </a:moveTo>
                      <a:cubicBezTo>
                        <a:pt x="84773" y="4676"/>
                        <a:pt x="43053" y="3152"/>
                        <a:pt x="1429" y="9"/>
                      </a:cubicBezTo>
                      <a:cubicBezTo>
                        <a:pt x="-476" y="-182"/>
                        <a:pt x="-476" y="2866"/>
                        <a:pt x="1429" y="3057"/>
                      </a:cubicBezTo>
                      <a:cubicBezTo>
                        <a:pt x="43148" y="6295"/>
                        <a:pt x="84773" y="7724"/>
                        <a:pt x="126587" y="7438"/>
                      </a:cubicBezTo>
                      <a:cubicBezTo>
                        <a:pt x="128587" y="7343"/>
                        <a:pt x="128587" y="4390"/>
                        <a:pt x="126587" y="4390"/>
                      </a:cubicBezTo>
                      <a:lnTo>
                        <a:pt x="126587" y="439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566" name="Graphic 495">
                <a:extLst>
                  <a:ext uri="{FF2B5EF4-FFF2-40B4-BE49-F238E27FC236}">
                    <a16:creationId xmlns:a16="http://schemas.microsoft.com/office/drawing/2014/main" id="{DC2796F4-A25A-4F33-AFD0-D28A777018D9}"/>
                  </a:ext>
                </a:extLst>
              </p:cNvPr>
              <p:cNvGrpSpPr/>
              <p:nvPr/>
            </p:nvGrpSpPr>
            <p:grpSpPr>
              <a:xfrm>
                <a:off x="6057614" y="4201000"/>
                <a:ext cx="128054" cy="109096"/>
                <a:chOff x="6057614" y="4201000"/>
                <a:chExt cx="128054" cy="109096"/>
              </a:xfrm>
            </p:grpSpPr>
            <p:sp>
              <p:nvSpPr>
                <p:cNvPr id="567" name="Freeform: Shape 566">
                  <a:extLst>
                    <a:ext uri="{FF2B5EF4-FFF2-40B4-BE49-F238E27FC236}">
                      <a16:creationId xmlns:a16="http://schemas.microsoft.com/office/drawing/2014/main" id="{CE51002F-6287-494B-B076-DF70FEB0E6D7}"/>
                    </a:ext>
                  </a:extLst>
                </p:cNvPr>
                <p:cNvSpPr/>
                <p:nvPr/>
              </p:nvSpPr>
              <p:spPr>
                <a:xfrm>
                  <a:off x="6057614" y="4201000"/>
                  <a:ext cx="128054" cy="108069"/>
                </a:xfrm>
                <a:custGeom>
                  <a:avLst/>
                  <a:gdLst>
                    <a:gd name="connsiteX0" fmla="*/ 0 w 128054"/>
                    <a:gd name="connsiteY0" fmla="*/ 8858 h 108069"/>
                    <a:gd name="connsiteX1" fmla="*/ 5048 w 128054"/>
                    <a:gd name="connsiteY1" fmla="*/ 80772 h 108069"/>
                    <a:gd name="connsiteX2" fmla="*/ 127159 w 128054"/>
                    <a:gd name="connsiteY2" fmla="*/ 107728 h 108069"/>
                    <a:gd name="connsiteX3" fmla="*/ 91345 w 128054"/>
                    <a:gd name="connsiteY3" fmla="*/ 56388 h 108069"/>
                    <a:gd name="connsiteX4" fmla="*/ 76295 w 128054"/>
                    <a:gd name="connsiteY4" fmla="*/ 50578 h 108069"/>
                    <a:gd name="connsiteX5" fmla="*/ 79343 w 128054"/>
                    <a:gd name="connsiteY5" fmla="*/ 0 h 108069"/>
                    <a:gd name="connsiteX6" fmla="*/ 0 w 128054"/>
                    <a:gd name="connsiteY6" fmla="*/ 8858 h 1080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28054" h="108069">
                      <a:moveTo>
                        <a:pt x="0" y="8858"/>
                      </a:moveTo>
                      <a:lnTo>
                        <a:pt x="5048" y="80772"/>
                      </a:lnTo>
                      <a:cubicBezTo>
                        <a:pt x="5048" y="80772"/>
                        <a:pt x="123158" y="111633"/>
                        <a:pt x="127159" y="107728"/>
                      </a:cubicBezTo>
                      <a:cubicBezTo>
                        <a:pt x="131159" y="103822"/>
                        <a:pt x="122206" y="76867"/>
                        <a:pt x="91345" y="56388"/>
                      </a:cubicBezTo>
                      <a:lnTo>
                        <a:pt x="76295" y="50578"/>
                      </a:lnTo>
                      <a:lnTo>
                        <a:pt x="79343" y="0"/>
                      </a:lnTo>
                      <a:lnTo>
                        <a:pt x="0" y="8858"/>
                      </a:lnTo>
                      <a:close/>
                    </a:path>
                  </a:pathLst>
                </a:custGeom>
                <a:solidFill>
                  <a:srgbClr val="8C235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568" name="Freeform: Shape 567">
                  <a:extLst>
                    <a:ext uri="{FF2B5EF4-FFF2-40B4-BE49-F238E27FC236}">
                      <a16:creationId xmlns:a16="http://schemas.microsoft.com/office/drawing/2014/main" id="{87F9CCF4-708F-4078-ABC9-273D01782682}"/>
                    </a:ext>
                  </a:extLst>
                </p:cNvPr>
                <p:cNvSpPr/>
                <p:nvPr/>
              </p:nvSpPr>
              <p:spPr>
                <a:xfrm>
                  <a:off x="6119812" y="4249057"/>
                  <a:ext cx="17767" cy="11947"/>
                </a:xfrm>
                <a:custGeom>
                  <a:avLst/>
                  <a:gdLst>
                    <a:gd name="connsiteX0" fmla="*/ 2667 w 17767"/>
                    <a:gd name="connsiteY0" fmla="*/ 11570 h 11947"/>
                    <a:gd name="connsiteX1" fmla="*/ 16955 w 17767"/>
                    <a:gd name="connsiteY1" fmla="*/ 2711 h 11947"/>
                    <a:gd name="connsiteX2" fmla="*/ 15431 w 17767"/>
                    <a:gd name="connsiteY2" fmla="*/ 140 h 11947"/>
                    <a:gd name="connsiteX3" fmla="*/ 477 w 17767"/>
                    <a:gd name="connsiteY3" fmla="*/ 9474 h 11947"/>
                    <a:gd name="connsiteX4" fmla="*/ 2667 w 17767"/>
                    <a:gd name="connsiteY4" fmla="*/ 11570 h 11947"/>
                    <a:gd name="connsiteX5" fmla="*/ 2667 w 17767"/>
                    <a:gd name="connsiteY5" fmla="*/ 11570 h 119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7767" h="11947">
                      <a:moveTo>
                        <a:pt x="2667" y="11570"/>
                      </a:moveTo>
                      <a:cubicBezTo>
                        <a:pt x="7049" y="7855"/>
                        <a:pt x="11716" y="4997"/>
                        <a:pt x="16955" y="2711"/>
                      </a:cubicBezTo>
                      <a:cubicBezTo>
                        <a:pt x="18765" y="1949"/>
                        <a:pt x="17241" y="-622"/>
                        <a:pt x="15431" y="140"/>
                      </a:cubicBezTo>
                      <a:cubicBezTo>
                        <a:pt x="9906" y="2521"/>
                        <a:pt x="5049" y="5569"/>
                        <a:pt x="477" y="9474"/>
                      </a:cubicBezTo>
                      <a:cubicBezTo>
                        <a:pt x="-952" y="10712"/>
                        <a:pt x="1143" y="12808"/>
                        <a:pt x="2667" y="11570"/>
                      </a:cubicBezTo>
                      <a:lnTo>
                        <a:pt x="2667" y="1157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569" name="Freeform: Shape 568">
                  <a:extLst>
                    <a:ext uri="{FF2B5EF4-FFF2-40B4-BE49-F238E27FC236}">
                      <a16:creationId xmlns:a16="http://schemas.microsoft.com/office/drawing/2014/main" id="{80CEA510-0E85-4105-9E26-E156A4E04641}"/>
                    </a:ext>
                  </a:extLst>
                </p:cNvPr>
                <p:cNvSpPr/>
                <p:nvPr/>
              </p:nvSpPr>
              <p:spPr>
                <a:xfrm>
                  <a:off x="6113822" y="4236050"/>
                  <a:ext cx="21801" cy="7285"/>
                </a:xfrm>
                <a:custGeom>
                  <a:avLst/>
                  <a:gdLst>
                    <a:gd name="connsiteX0" fmla="*/ 2276 w 21801"/>
                    <a:gd name="connsiteY0" fmla="*/ 7146 h 7285"/>
                    <a:gd name="connsiteX1" fmla="*/ 20373 w 21801"/>
                    <a:gd name="connsiteY1" fmla="*/ 3050 h 7285"/>
                    <a:gd name="connsiteX2" fmla="*/ 20373 w 21801"/>
                    <a:gd name="connsiteY2" fmla="*/ 2 h 7285"/>
                    <a:gd name="connsiteX3" fmla="*/ 752 w 21801"/>
                    <a:gd name="connsiteY3" fmla="*/ 4479 h 7285"/>
                    <a:gd name="connsiteX4" fmla="*/ 2276 w 21801"/>
                    <a:gd name="connsiteY4" fmla="*/ 7146 h 7285"/>
                    <a:gd name="connsiteX5" fmla="*/ 2276 w 21801"/>
                    <a:gd name="connsiteY5" fmla="*/ 7146 h 72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1801" h="7285">
                      <a:moveTo>
                        <a:pt x="2276" y="7146"/>
                      </a:moveTo>
                      <a:cubicBezTo>
                        <a:pt x="8181" y="4669"/>
                        <a:pt x="13991" y="3336"/>
                        <a:pt x="20373" y="3050"/>
                      </a:cubicBezTo>
                      <a:cubicBezTo>
                        <a:pt x="22278" y="2955"/>
                        <a:pt x="22278" y="-93"/>
                        <a:pt x="20373" y="2"/>
                      </a:cubicBezTo>
                      <a:cubicBezTo>
                        <a:pt x="13515" y="383"/>
                        <a:pt x="7038" y="1812"/>
                        <a:pt x="752" y="4479"/>
                      </a:cubicBezTo>
                      <a:cubicBezTo>
                        <a:pt x="-963" y="5336"/>
                        <a:pt x="561" y="7908"/>
                        <a:pt x="2276" y="7146"/>
                      </a:cubicBezTo>
                      <a:lnTo>
                        <a:pt x="2276" y="714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570" name="Freeform: Shape 569">
                  <a:extLst>
                    <a:ext uri="{FF2B5EF4-FFF2-40B4-BE49-F238E27FC236}">
                      <a16:creationId xmlns:a16="http://schemas.microsoft.com/office/drawing/2014/main" id="{F27C27F9-E016-4048-93BA-7FC5879F031A}"/>
                    </a:ext>
                  </a:extLst>
                </p:cNvPr>
                <p:cNvSpPr/>
                <p:nvPr/>
              </p:nvSpPr>
              <p:spPr>
                <a:xfrm>
                  <a:off x="6134425" y="4258101"/>
                  <a:ext cx="15189" cy="14206"/>
                </a:xfrm>
                <a:custGeom>
                  <a:avLst/>
                  <a:gdLst>
                    <a:gd name="connsiteX0" fmla="*/ 2913 w 15189"/>
                    <a:gd name="connsiteY0" fmla="*/ 13575 h 14206"/>
                    <a:gd name="connsiteX1" fmla="*/ 14438 w 15189"/>
                    <a:gd name="connsiteY1" fmla="*/ 2812 h 14206"/>
                    <a:gd name="connsiteX2" fmla="*/ 12914 w 15189"/>
                    <a:gd name="connsiteY2" fmla="*/ 240 h 14206"/>
                    <a:gd name="connsiteX3" fmla="*/ 246 w 15189"/>
                    <a:gd name="connsiteY3" fmla="*/ 12051 h 14206"/>
                    <a:gd name="connsiteX4" fmla="*/ 2913 w 15189"/>
                    <a:gd name="connsiteY4" fmla="*/ 13575 h 14206"/>
                    <a:gd name="connsiteX5" fmla="*/ 2913 w 15189"/>
                    <a:gd name="connsiteY5" fmla="*/ 13575 h 142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5189" h="14206">
                      <a:moveTo>
                        <a:pt x="2913" y="13575"/>
                      </a:moveTo>
                      <a:cubicBezTo>
                        <a:pt x="6056" y="9003"/>
                        <a:pt x="9771" y="5574"/>
                        <a:pt x="14438" y="2812"/>
                      </a:cubicBezTo>
                      <a:cubicBezTo>
                        <a:pt x="16152" y="1859"/>
                        <a:pt x="14628" y="-808"/>
                        <a:pt x="12914" y="240"/>
                      </a:cubicBezTo>
                      <a:cubicBezTo>
                        <a:pt x="7770" y="3288"/>
                        <a:pt x="3675" y="7193"/>
                        <a:pt x="246" y="12051"/>
                      </a:cubicBezTo>
                      <a:cubicBezTo>
                        <a:pt x="-802" y="13575"/>
                        <a:pt x="1770" y="15099"/>
                        <a:pt x="2913" y="13575"/>
                      </a:cubicBezTo>
                      <a:lnTo>
                        <a:pt x="2913" y="1357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571" name="Freeform: Shape 570">
                  <a:extLst>
                    <a:ext uri="{FF2B5EF4-FFF2-40B4-BE49-F238E27FC236}">
                      <a16:creationId xmlns:a16="http://schemas.microsoft.com/office/drawing/2014/main" id="{7782CD7D-936E-41DF-A2DD-D52EAF2000B3}"/>
                    </a:ext>
                  </a:extLst>
                </p:cNvPr>
                <p:cNvSpPr/>
                <p:nvPr/>
              </p:nvSpPr>
              <p:spPr>
                <a:xfrm>
                  <a:off x="6149637" y="4266991"/>
                  <a:ext cx="15980" cy="11920"/>
                </a:xfrm>
                <a:custGeom>
                  <a:avLst/>
                  <a:gdLst>
                    <a:gd name="connsiteX0" fmla="*/ 2655 w 15980"/>
                    <a:gd name="connsiteY0" fmla="*/ 11543 h 11920"/>
                    <a:gd name="connsiteX1" fmla="*/ 15228 w 15980"/>
                    <a:gd name="connsiteY1" fmla="*/ 2780 h 11920"/>
                    <a:gd name="connsiteX2" fmla="*/ 13704 w 15980"/>
                    <a:gd name="connsiteY2" fmla="*/ 208 h 11920"/>
                    <a:gd name="connsiteX3" fmla="*/ 465 w 15980"/>
                    <a:gd name="connsiteY3" fmla="*/ 9447 h 11920"/>
                    <a:gd name="connsiteX4" fmla="*/ 2655 w 15980"/>
                    <a:gd name="connsiteY4" fmla="*/ 11543 h 11920"/>
                    <a:gd name="connsiteX5" fmla="*/ 2655 w 15980"/>
                    <a:gd name="connsiteY5" fmla="*/ 11543 h 119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5980" h="11920">
                      <a:moveTo>
                        <a:pt x="2655" y="11543"/>
                      </a:moveTo>
                      <a:cubicBezTo>
                        <a:pt x="6561" y="8114"/>
                        <a:pt x="10752" y="5256"/>
                        <a:pt x="15228" y="2780"/>
                      </a:cubicBezTo>
                      <a:cubicBezTo>
                        <a:pt x="16943" y="1827"/>
                        <a:pt x="15419" y="-744"/>
                        <a:pt x="13704" y="208"/>
                      </a:cubicBezTo>
                      <a:cubicBezTo>
                        <a:pt x="8942" y="2875"/>
                        <a:pt x="4560" y="5923"/>
                        <a:pt x="465" y="9447"/>
                      </a:cubicBezTo>
                      <a:cubicBezTo>
                        <a:pt x="-964" y="10686"/>
                        <a:pt x="1227" y="12781"/>
                        <a:pt x="2655" y="11543"/>
                      </a:cubicBezTo>
                      <a:lnTo>
                        <a:pt x="2655" y="1154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572" name="Freeform: Shape 571">
                  <a:extLst>
                    <a:ext uri="{FF2B5EF4-FFF2-40B4-BE49-F238E27FC236}">
                      <a16:creationId xmlns:a16="http://schemas.microsoft.com/office/drawing/2014/main" id="{6E355D1A-D4EE-4748-836D-F925962F5361}"/>
                    </a:ext>
                  </a:extLst>
                </p:cNvPr>
                <p:cNvSpPr/>
                <p:nvPr/>
              </p:nvSpPr>
              <p:spPr>
                <a:xfrm>
                  <a:off x="6113871" y="4204281"/>
                  <a:ext cx="43884" cy="34291"/>
                </a:xfrm>
                <a:custGeom>
                  <a:avLst/>
                  <a:gdLst>
                    <a:gd name="connsiteX0" fmla="*/ 22229 w 43884"/>
                    <a:gd name="connsiteY0" fmla="*/ 32342 h 34291"/>
                    <a:gd name="connsiteX1" fmla="*/ 2893 w 43884"/>
                    <a:gd name="connsiteY1" fmla="*/ 12816 h 34291"/>
                    <a:gd name="connsiteX2" fmla="*/ 21943 w 43884"/>
                    <a:gd name="connsiteY2" fmla="*/ 32152 h 34291"/>
                    <a:gd name="connsiteX3" fmla="*/ 23753 w 43884"/>
                    <a:gd name="connsiteY3" fmla="*/ 31961 h 34291"/>
                    <a:gd name="connsiteX4" fmla="*/ 40993 w 43884"/>
                    <a:gd name="connsiteY4" fmla="*/ 719 h 34291"/>
                    <a:gd name="connsiteX5" fmla="*/ 29087 w 43884"/>
                    <a:gd name="connsiteY5" fmla="*/ 5673 h 34291"/>
                    <a:gd name="connsiteX6" fmla="*/ 22896 w 43884"/>
                    <a:gd name="connsiteY6" fmla="*/ 24818 h 34291"/>
                    <a:gd name="connsiteX7" fmla="*/ 25944 w 43884"/>
                    <a:gd name="connsiteY7" fmla="*/ 24818 h 34291"/>
                    <a:gd name="connsiteX8" fmla="*/ 28706 w 43884"/>
                    <a:gd name="connsiteY8" fmla="*/ 11483 h 34291"/>
                    <a:gd name="connsiteX9" fmla="*/ 32135 w 43884"/>
                    <a:gd name="connsiteY9" fmla="*/ 6911 h 34291"/>
                    <a:gd name="connsiteX10" fmla="*/ 39564 w 43884"/>
                    <a:gd name="connsiteY10" fmla="*/ 9482 h 34291"/>
                    <a:gd name="connsiteX11" fmla="*/ 25848 w 43884"/>
                    <a:gd name="connsiteY11" fmla="*/ 25961 h 34291"/>
                    <a:gd name="connsiteX12" fmla="*/ 18228 w 43884"/>
                    <a:gd name="connsiteY12" fmla="*/ 26913 h 34291"/>
                    <a:gd name="connsiteX13" fmla="*/ 7560 w 43884"/>
                    <a:gd name="connsiteY13" fmla="*/ 21389 h 34291"/>
                    <a:gd name="connsiteX14" fmla="*/ 11180 w 43884"/>
                    <a:gd name="connsiteY14" fmla="*/ 17483 h 34291"/>
                    <a:gd name="connsiteX15" fmla="*/ 15561 w 43884"/>
                    <a:gd name="connsiteY15" fmla="*/ 22627 h 34291"/>
                    <a:gd name="connsiteX16" fmla="*/ 19467 w 43884"/>
                    <a:gd name="connsiteY16" fmla="*/ 33295 h 34291"/>
                    <a:gd name="connsiteX17" fmla="*/ 22229 w 43884"/>
                    <a:gd name="connsiteY17" fmla="*/ 32342 h 34291"/>
                    <a:gd name="connsiteX18" fmla="*/ 22229 w 43884"/>
                    <a:gd name="connsiteY18" fmla="*/ 32342 h 342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43884" h="34291">
                      <a:moveTo>
                        <a:pt x="22229" y="32342"/>
                      </a:moveTo>
                      <a:cubicBezTo>
                        <a:pt x="20991" y="25580"/>
                        <a:pt x="12704" y="6911"/>
                        <a:pt x="2893" y="12816"/>
                      </a:cubicBezTo>
                      <a:cubicBezTo>
                        <a:pt x="-8823" y="19865"/>
                        <a:pt x="18609" y="30533"/>
                        <a:pt x="21943" y="32152"/>
                      </a:cubicBezTo>
                      <a:cubicBezTo>
                        <a:pt x="22515" y="32438"/>
                        <a:pt x="23277" y="32438"/>
                        <a:pt x="23753" y="31961"/>
                      </a:cubicBezTo>
                      <a:cubicBezTo>
                        <a:pt x="27753" y="28247"/>
                        <a:pt x="52137" y="7196"/>
                        <a:pt x="40993" y="719"/>
                      </a:cubicBezTo>
                      <a:cubicBezTo>
                        <a:pt x="36707" y="-1757"/>
                        <a:pt x="31659" y="2720"/>
                        <a:pt x="29087" y="5673"/>
                      </a:cubicBezTo>
                      <a:cubicBezTo>
                        <a:pt x="24324" y="11007"/>
                        <a:pt x="22419" y="17865"/>
                        <a:pt x="22896" y="24818"/>
                      </a:cubicBezTo>
                      <a:cubicBezTo>
                        <a:pt x="22991" y="26723"/>
                        <a:pt x="26039" y="26723"/>
                        <a:pt x="25944" y="24818"/>
                      </a:cubicBezTo>
                      <a:cubicBezTo>
                        <a:pt x="25658" y="20055"/>
                        <a:pt x="26325" y="15674"/>
                        <a:pt x="28706" y="11483"/>
                      </a:cubicBezTo>
                      <a:cubicBezTo>
                        <a:pt x="29658" y="9768"/>
                        <a:pt x="30801" y="8244"/>
                        <a:pt x="32135" y="6911"/>
                      </a:cubicBezTo>
                      <a:cubicBezTo>
                        <a:pt x="34040" y="4339"/>
                        <a:pt x="36516" y="5196"/>
                        <a:pt x="39564" y="9482"/>
                      </a:cubicBezTo>
                      <a:cubicBezTo>
                        <a:pt x="40041" y="11769"/>
                        <a:pt x="28039" y="24246"/>
                        <a:pt x="25848" y="25961"/>
                      </a:cubicBezTo>
                      <a:cubicBezTo>
                        <a:pt x="22324" y="28532"/>
                        <a:pt x="22038" y="28247"/>
                        <a:pt x="18228" y="26913"/>
                      </a:cubicBezTo>
                      <a:cubicBezTo>
                        <a:pt x="17085" y="26532"/>
                        <a:pt x="7656" y="22341"/>
                        <a:pt x="7560" y="21389"/>
                      </a:cubicBezTo>
                      <a:cubicBezTo>
                        <a:pt x="8799" y="20055"/>
                        <a:pt x="9942" y="18817"/>
                        <a:pt x="11180" y="17483"/>
                      </a:cubicBezTo>
                      <a:cubicBezTo>
                        <a:pt x="12894" y="19007"/>
                        <a:pt x="14323" y="20722"/>
                        <a:pt x="15561" y="22627"/>
                      </a:cubicBezTo>
                      <a:cubicBezTo>
                        <a:pt x="17657" y="25865"/>
                        <a:pt x="18800" y="29485"/>
                        <a:pt x="19467" y="33295"/>
                      </a:cubicBezTo>
                      <a:cubicBezTo>
                        <a:pt x="19657" y="35105"/>
                        <a:pt x="22515" y="34248"/>
                        <a:pt x="22229" y="32342"/>
                      </a:cubicBezTo>
                      <a:lnTo>
                        <a:pt x="22229" y="32342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573" name="Freeform: Shape 572">
                  <a:extLst>
                    <a:ext uri="{FF2B5EF4-FFF2-40B4-BE49-F238E27FC236}">
                      <a16:creationId xmlns:a16="http://schemas.microsoft.com/office/drawing/2014/main" id="{44123A28-236C-4D63-AB86-095CB5B5E675}"/>
                    </a:ext>
                  </a:extLst>
                </p:cNvPr>
                <p:cNvSpPr/>
                <p:nvPr/>
              </p:nvSpPr>
              <p:spPr>
                <a:xfrm>
                  <a:off x="6059708" y="4247417"/>
                  <a:ext cx="40511" cy="38548"/>
                </a:xfrm>
                <a:custGeom>
                  <a:avLst/>
                  <a:gdLst>
                    <a:gd name="connsiteX0" fmla="*/ 1907 w 40511"/>
                    <a:gd name="connsiteY0" fmla="*/ 3590 h 38548"/>
                    <a:gd name="connsiteX1" fmla="*/ 37054 w 40511"/>
                    <a:gd name="connsiteY1" fmla="*/ 36642 h 38548"/>
                    <a:gd name="connsiteX2" fmla="*/ 40007 w 40511"/>
                    <a:gd name="connsiteY2" fmla="*/ 37404 h 38548"/>
                    <a:gd name="connsiteX3" fmla="*/ 1145 w 40511"/>
                    <a:gd name="connsiteY3" fmla="*/ 637 h 38548"/>
                    <a:gd name="connsiteX4" fmla="*/ 1907 w 40511"/>
                    <a:gd name="connsiteY4" fmla="*/ 3590 h 38548"/>
                    <a:gd name="connsiteX5" fmla="*/ 1907 w 40511"/>
                    <a:gd name="connsiteY5" fmla="*/ 3590 h 385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0511" h="38548">
                      <a:moveTo>
                        <a:pt x="1907" y="3590"/>
                      </a:moveTo>
                      <a:cubicBezTo>
                        <a:pt x="22004" y="-220"/>
                        <a:pt x="40673" y="15782"/>
                        <a:pt x="37054" y="36642"/>
                      </a:cubicBezTo>
                      <a:cubicBezTo>
                        <a:pt x="36768" y="38547"/>
                        <a:pt x="39626" y="39404"/>
                        <a:pt x="40007" y="37404"/>
                      </a:cubicBezTo>
                      <a:cubicBezTo>
                        <a:pt x="44007" y="14258"/>
                        <a:pt x="23624" y="-3649"/>
                        <a:pt x="1145" y="637"/>
                      </a:cubicBezTo>
                      <a:cubicBezTo>
                        <a:pt x="-856" y="1018"/>
                        <a:pt x="2" y="3971"/>
                        <a:pt x="1907" y="3590"/>
                      </a:cubicBezTo>
                      <a:lnTo>
                        <a:pt x="1907" y="359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574" name="Freeform: Shape 573">
                  <a:extLst>
                    <a:ext uri="{FF2B5EF4-FFF2-40B4-BE49-F238E27FC236}">
                      <a16:creationId xmlns:a16="http://schemas.microsoft.com/office/drawing/2014/main" id="{80D85CCC-EE25-42CC-B980-E233F57DE60B}"/>
                    </a:ext>
                  </a:extLst>
                </p:cNvPr>
                <p:cNvSpPr/>
                <p:nvPr/>
              </p:nvSpPr>
              <p:spPr>
                <a:xfrm>
                  <a:off x="6060919" y="4275889"/>
                  <a:ext cx="124289" cy="34207"/>
                </a:xfrm>
                <a:custGeom>
                  <a:avLst/>
                  <a:gdLst>
                    <a:gd name="connsiteX0" fmla="*/ 1076 w 124289"/>
                    <a:gd name="connsiteY0" fmla="*/ 3026 h 34207"/>
                    <a:gd name="connsiteX1" fmla="*/ 122425 w 124289"/>
                    <a:gd name="connsiteY1" fmla="*/ 34173 h 34207"/>
                    <a:gd name="connsiteX2" fmla="*/ 123187 w 124289"/>
                    <a:gd name="connsiteY2" fmla="*/ 31220 h 34207"/>
                    <a:gd name="connsiteX3" fmla="*/ 1838 w 124289"/>
                    <a:gd name="connsiteY3" fmla="*/ 73 h 34207"/>
                    <a:gd name="connsiteX4" fmla="*/ 1076 w 124289"/>
                    <a:gd name="connsiteY4" fmla="*/ 3026 h 34207"/>
                    <a:gd name="connsiteX5" fmla="*/ 1076 w 124289"/>
                    <a:gd name="connsiteY5" fmla="*/ 3026 h 342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24289" h="34207">
                      <a:moveTo>
                        <a:pt x="1076" y="3026"/>
                      </a:moveTo>
                      <a:cubicBezTo>
                        <a:pt x="41081" y="15123"/>
                        <a:pt x="81562" y="25505"/>
                        <a:pt x="122425" y="34173"/>
                      </a:cubicBezTo>
                      <a:cubicBezTo>
                        <a:pt x="124330" y="34553"/>
                        <a:pt x="125092" y="31696"/>
                        <a:pt x="123187" y="31220"/>
                      </a:cubicBezTo>
                      <a:cubicBezTo>
                        <a:pt x="82324" y="22552"/>
                        <a:pt x="41843" y="12170"/>
                        <a:pt x="1838" y="73"/>
                      </a:cubicBezTo>
                      <a:cubicBezTo>
                        <a:pt x="28" y="-498"/>
                        <a:pt x="-829" y="2454"/>
                        <a:pt x="1076" y="3026"/>
                      </a:cubicBezTo>
                      <a:lnTo>
                        <a:pt x="1076" y="302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575" name="Graphic 495">
                <a:extLst>
                  <a:ext uri="{FF2B5EF4-FFF2-40B4-BE49-F238E27FC236}">
                    <a16:creationId xmlns:a16="http://schemas.microsoft.com/office/drawing/2014/main" id="{DC2796F4-A25A-4F33-AFD0-D28A777018D9}"/>
                  </a:ext>
                </a:extLst>
              </p:cNvPr>
              <p:cNvGrpSpPr/>
              <p:nvPr/>
            </p:nvGrpSpPr>
            <p:grpSpPr>
              <a:xfrm>
                <a:off x="5562690" y="2989123"/>
                <a:ext cx="107351" cy="124884"/>
                <a:chOff x="5562690" y="2989123"/>
                <a:chExt cx="107351" cy="124884"/>
              </a:xfrm>
            </p:grpSpPr>
            <p:sp>
              <p:nvSpPr>
                <p:cNvPr id="576" name="Freeform: Shape 575">
                  <a:extLst>
                    <a:ext uri="{FF2B5EF4-FFF2-40B4-BE49-F238E27FC236}">
                      <a16:creationId xmlns:a16="http://schemas.microsoft.com/office/drawing/2014/main" id="{BF67F11C-FB43-4F3B-9835-8E257CF78567}"/>
                    </a:ext>
                  </a:extLst>
                </p:cNvPr>
                <p:cNvSpPr/>
                <p:nvPr/>
              </p:nvSpPr>
              <p:spPr>
                <a:xfrm>
                  <a:off x="5562690" y="2989123"/>
                  <a:ext cx="107351" cy="124884"/>
                </a:xfrm>
                <a:custGeom>
                  <a:avLst/>
                  <a:gdLst>
                    <a:gd name="connsiteX0" fmla="*/ 107351 w 107351"/>
                    <a:gd name="connsiteY0" fmla="*/ 109263 h 124884"/>
                    <a:gd name="connsiteX1" fmla="*/ 91730 w 107351"/>
                    <a:gd name="connsiteY1" fmla="*/ 38874 h 124884"/>
                    <a:gd name="connsiteX2" fmla="*/ 88873 w 107351"/>
                    <a:gd name="connsiteY2" fmla="*/ 76974 h 124884"/>
                    <a:gd name="connsiteX3" fmla="*/ 39533 w 107351"/>
                    <a:gd name="connsiteY3" fmla="*/ 1345 h 124884"/>
                    <a:gd name="connsiteX4" fmla="*/ 66203 w 107351"/>
                    <a:gd name="connsiteY4" fmla="*/ 61543 h 124884"/>
                    <a:gd name="connsiteX5" fmla="*/ 16769 w 107351"/>
                    <a:gd name="connsiteY5" fmla="*/ 19157 h 124884"/>
                    <a:gd name="connsiteX6" fmla="*/ 55059 w 107351"/>
                    <a:gd name="connsiteY6" fmla="*/ 75545 h 124884"/>
                    <a:gd name="connsiteX7" fmla="*/ 1529 w 107351"/>
                    <a:gd name="connsiteY7" fmla="*/ 38302 h 124884"/>
                    <a:gd name="connsiteX8" fmla="*/ 43058 w 107351"/>
                    <a:gd name="connsiteY8" fmla="*/ 87165 h 124884"/>
                    <a:gd name="connsiteX9" fmla="*/ 13435 w 107351"/>
                    <a:gd name="connsiteY9" fmla="*/ 76688 h 124884"/>
                    <a:gd name="connsiteX10" fmla="*/ 52392 w 107351"/>
                    <a:gd name="connsiteY10" fmla="*/ 124884 h 124884"/>
                    <a:gd name="connsiteX11" fmla="*/ 107351 w 107351"/>
                    <a:gd name="connsiteY11" fmla="*/ 109263 h 1248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07351" h="124884">
                      <a:moveTo>
                        <a:pt x="107351" y="109263"/>
                      </a:moveTo>
                      <a:cubicBezTo>
                        <a:pt x="107351" y="109263"/>
                        <a:pt x="94778" y="45827"/>
                        <a:pt x="91730" y="38874"/>
                      </a:cubicBezTo>
                      <a:cubicBezTo>
                        <a:pt x="89349" y="33539"/>
                        <a:pt x="88873" y="76974"/>
                        <a:pt x="88873" y="76974"/>
                      </a:cubicBezTo>
                      <a:cubicBezTo>
                        <a:pt x="88873" y="76974"/>
                        <a:pt x="39533" y="-11895"/>
                        <a:pt x="39533" y="1345"/>
                      </a:cubicBezTo>
                      <a:cubicBezTo>
                        <a:pt x="39533" y="14585"/>
                        <a:pt x="66203" y="61543"/>
                        <a:pt x="66203" y="61543"/>
                      </a:cubicBezTo>
                      <a:cubicBezTo>
                        <a:pt x="66203" y="61543"/>
                        <a:pt x="5720" y="2774"/>
                        <a:pt x="16769" y="19157"/>
                      </a:cubicBezTo>
                      <a:cubicBezTo>
                        <a:pt x="27818" y="35540"/>
                        <a:pt x="55059" y="75545"/>
                        <a:pt x="55059" y="75545"/>
                      </a:cubicBezTo>
                      <a:cubicBezTo>
                        <a:pt x="55059" y="75545"/>
                        <a:pt x="-10759" y="17919"/>
                        <a:pt x="1529" y="38302"/>
                      </a:cubicBezTo>
                      <a:cubicBezTo>
                        <a:pt x="13816" y="58685"/>
                        <a:pt x="43058" y="87165"/>
                        <a:pt x="43058" y="87165"/>
                      </a:cubicBezTo>
                      <a:cubicBezTo>
                        <a:pt x="43058" y="87165"/>
                        <a:pt x="-2567" y="59733"/>
                        <a:pt x="13435" y="76688"/>
                      </a:cubicBezTo>
                      <a:cubicBezTo>
                        <a:pt x="29437" y="93642"/>
                        <a:pt x="39343" y="93452"/>
                        <a:pt x="52392" y="124884"/>
                      </a:cubicBezTo>
                      <a:lnTo>
                        <a:pt x="107351" y="109263"/>
                      </a:lnTo>
                      <a:close/>
                    </a:path>
                  </a:pathLst>
                </a:custGeom>
                <a:solidFill>
                  <a:srgbClr val="F4D2B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577" name="Freeform: Shape 576">
                  <a:extLst>
                    <a:ext uri="{FF2B5EF4-FFF2-40B4-BE49-F238E27FC236}">
                      <a16:creationId xmlns:a16="http://schemas.microsoft.com/office/drawing/2014/main" id="{DDD62715-A3BE-4F3D-9A10-EAB0750A3BB5}"/>
                    </a:ext>
                  </a:extLst>
                </p:cNvPr>
                <p:cNvSpPr/>
                <p:nvPr/>
              </p:nvSpPr>
              <p:spPr>
                <a:xfrm>
                  <a:off x="5611247" y="3075084"/>
                  <a:ext cx="49384" cy="22359"/>
                </a:xfrm>
                <a:custGeom>
                  <a:avLst/>
                  <a:gdLst>
                    <a:gd name="connsiteX0" fmla="*/ 49269 w 49384"/>
                    <a:gd name="connsiteY0" fmla="*/ 20159 h 22359"/>
                    <a:gd name="connsiteX1" fmla="*/ 1739 w 49384"/>
                    <a:gd name="connsiteY1" fmla="*/ 2252 h 22359"/>
                    <a:gd name="connsiteX2" fmla="*/ 3073 w 49384"/>
                    <a:gd name="connsiteY2" fmla="*/ 7110 h 22359"/>
                    <a:gd name="connsiteX3" fmla="*/ 30981 w 49384"/>
                    <a:gd name="connsiteY3" fmla="*/ 9491 h 22359"/>
                    <a:gd name="connsiteX4" fmla="*/ 46221 w 49384"/>
                    <a:gd name="connsiteY4" fmla="*/ 21969 h 22359"/>
                    <a:gd name="connsiteX5" fmla="*/ 49269 w 49384"/>
                    <a:gd name="connsiteY5" fmla="*/ 20159 h 22359"/>
                    <a:gd name="connsiteX6" fmla="*/ 49269 w 49384"/>
                    <a:gd name="connsiteY6" fmla="*/ 20159 h 223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9384" h="22359">
                      <a:moveTo>
                        <a:pt x="49269" y="20159"/>
                      </a:moveTo>
                      <a:cubicBezTo>
                        <a:pt x="43745" y="2538"/>
                        <a:pt x="17075" y="-3844"/>
                        <a:pt x="1739" y="2252"/>
                      </a:cubicBezTo>
                      <a:cubicBezTo>
                        <a:pt x="-1213" y="3490"/>
                        <a:pt x="-166" y="7681"/>
                        <a:pt x="3073" y="7110"/>
                      </a:cubicBezTo>
                      <a:cubicBezTo>
                        <a:pt x="12788" y="5395"/>
                        <a:pt x="21932" y="4919"/>
                        <a:pt x="30981" y="9491"/>
                      </a:cubicBezTo>
                      <a:cubicBezTo>
                        <a:pt x="37172" y="12539"/>
                        <a:pt x="40982" y="17873"/>
                        <a:pt x="46221" y="21969"/>
                      </a:cubicBezTo>
                      <a:cubicBezTo>
                        <a:pt x="47555" y="22921"/>
                        <a:pt x="49936" y="22064"/>
                        <a:pt x="49269" y="20159"/>
                      </a:cubicBezTo>
                      <a:lnTo>
                        <a:pt x="49269" y="20159"/>
                      </a:lnTo>
                      <a:close/>
                    </a:path>
                  </a:pathLst>
                </a:custGeom>
                <a:solidFill>
                  <a:srgbClr val="D8AB8D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sp>
            <p:nvSpPr>
              <p:cNvPr id="578" name="Freeform: Shape 577">
                <a:extLst>
                  <a:ext uri="{FF2B5EF4-FFF2-40B4-BE49-F238E27FC236}">
                    <a16:creationId xmlns:a16="http://schemas.microsoft.com/office/drawing/2014/main" id="{EA72EF23-2188-47DE-BD57-E43BCDCA2172}"/>
                  </a:ext>
                </a:extLst>
              </p:cNvPr>
              <p:cNvSpPr/>
              <p:nvPr/>
            </p:nvSpPr>
            <p:spPr>
              <a:xfrm>
                <a:off x="5783960" y="3673506"/>
                <a:ext cx="277082" cy="544067"/>
              </a:xfrm>
              <a:custGeom>
                <a:avLst/>
                <a:gdLst>
                  <a:gd name="connsiteX0" fmla="*/ 277082 w 277082"/>
                  <a:gd name="connsiteY0" fmla="*/ 15145 h 544067"/>
                  <a:gd name="connsiteX1" fmla="*/ 129826 w 277082"/>
                  <a:gd name="connsiteY1" fmla="*/ 544068 h 544067"/>
                  <a:gd name="connsiteX2" fmla="*/ 0 w 277082"/>
                  <a:gd name="connsiteY2" fmla="*/ 521399 h 544067"/>
                  <a:gd name="connsiteX3" fmla="*/ 95821 w 277082"/>
                  <a:gd name="connsiteY3" fmla="*/ 0 h 5440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77082" h="544067">
                    <a:moveTo>
                      <a:pt x="277082" y="15145"/>
                    </a:moveTo>
                    <a:lnTo>
                      <a:pt x="129826" y="544068"/>
                    </a:lnTo>
                    <a:lnTo>
                      <a:pt x="0" y="521399"/>
                    </a:lnTo>
                    <a:lnTo>
                      <a:pt x="95821" y="0"/>
                    </a:lnTo>
                    <a:close/>
                  </a:path>
                </a:pathLst>
              </a:custGeom>
              <a:solidFill>
                <a:srgbClr val="616E9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79" name="Freeform: Shape 578">
                <a:extLst>
                  <a:ext uri="{FF2B5EF4-FFF2-40B4-BE49-F238E27FC236}">
                    <a16:creationId xmlns:a16="http://schemas.microsoft.com/office/drawing/2014/main" id="{5A7C4E32-5C6A-4FCF-93E3-DF23EA4BE6D4}"/>
                  </a:ext>
                </a:extLst>
              </p:cNvPr>
              <p:cNvSpPr/>
              <p:nvPr/>
            </p:nvSpPr>
            <p:spPr>
              <a:xfrm>
                <a:off x="6027038" y="3688651"/>
                <a:ext cx="241839" cy="528923"/>
              </a:xfrm>
              <a:custGeom>
                <a:avLst/>
                <a:gdLst>
                  <a:gd name="connsiteX0" fmla="*/ 241840 w 241839"/>
                  <a:gd name="connsiteY0" fmla="*/ 0 h 528923"/>
                  <a:gd name="connsiteX1" fmla="*/ 143637 w 241839"/>
                  <a:gd name="connsiteY1" fmla="*/ 528923 h 528923"/>
                  <a:gd name="connsiteX2" fmla="*/ 0 w 241839"/>
                  <a:gd name="connsiteY2" fmla="*/ 528923 h 528923"/>
                  <a:gd name="connsiteX3" fmla="*/ 52959 w 241839"/>
                  <a:gd name="connsiteY3" fmla="*/ 7334 h 5289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1839" h="528923">
                    <a:moveTo>
                      <a:pt x="241840" y="0"/>
                    </a:moveTo>
                    <a:lnTo>
                      <a:pt x="143637" y="528923"/>
                    </a:lnTo>
                    <a:lnTo>
                      <a:pt x="0" y="528923"/>
                    </a:lnTo>
                    <a:lnTo>
                      <a:pt x="52959" y="7334"/>
                    </a:lnTo>
                    <a:close/>
                  </a:path>
                </a:pathLst>
              </a:custGeom>
              <a:solidFill>
                <a:srgbClr val="616E9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80" name="Freeform: Shape 579">
                <a:extLst>
                  <a:ext uri="{FF2B5EF4-FFF2-40B4-BE49-F238E27FC236}">
                    <a16:creationId xmlns:a16="http://schemas.microsoft.com/office/drawing/2014/main" id="{98772F3C-9993-406F-9CB9-587E9616E72B}"/>
                  </a:ext>
                </a:extLst>
              </p:cNvPr>
              <p:cNvSpPr/>
              <p:nvPr/>
            </p:nvSpPr>
            <p:spPr>
              <a:xfrm>
                <a:off x="5599650" y="3086290"/>
                <a:ext cx="962693" cy="694614"/>
              </a:xfrm>
              <a:custGeom>
                <a:avLst/>
                <a:gdLst>
                  <a:gd name="connsiteX0" fmla="*/ 166118 w 962693"/>
                  <a:gd name="connsiteY0" fmla="*/ 274987 h 694614"/>
                  <a:gd name="connsiteX1" fmla="*/ 292515 w 962693"/>
                  <a:gd name="connsiteY1" fmla="*/ 215074 h 694614"/>
                  <a:gd name="connsiteX2" fmla="*/ 256986 w 962693"/>
                  <a:gd name="connsiteY2" fmla="*/ 609314 h 694614"/>
                  <a:gd name="connsiteX3" fmla="*/ 690755 w 962693"/>
                  <a:gd name="connsiteY3" fmla="*/ 631317 h 694614"/>
                  <a:gd name="connsiteX4" fmla="*/ 606268 w 962693"/>
                  <a:gd name="connsiteY4" fmla="*/ 240411 h 694614"/>
                  <a:gd name="connsiteX5" fmla="*/ 906972 w 962693"/>
                  <a:gd name="connsiteY5" fmla="*/ 578739 h 694614"/>
                  <a:gd name="connsiteX6" fmla="*/ 962694 w 962693"/>
                  <a:gd name="connsiteY6" fmla="*/ 512350 h 694614"/>
                  <a:gd name="connsiteX7" fmla="*/ 599791 w 962693"/>
                  <a:gd name="connsiteY7" fmla="*/ 91916 h 694614"/>
                  <a:gd name="connsiteX8" fmla="*/ 528163 w 962693"/>
                  <a:gd name="connsiteY8" fmla="*/ 62960 h 694614"/>
                  <a:gd name="connsiteX9" fmla="*/ 359952 w 962693"/>
                  <a:gd name="connsiteY9" fmla="*/ 77153 h 694614"/>
                  <a:gd name="connsiteX10" fmla="*/ 344616 w 962693"/>
                  <a:gd name="connsiteY10" fmla="*/ 79439 h 694614"/>
                  <a:gd name="connsiteX11" fmla="*/ 292800 w 962693"/>
                  <a:gd name="connsiteY11" fmla="*/ 95631 h 694614"/>
                  <a:gd name="connsiteX12" fmla="*/ 138114 w 962693"/>
                  <a:gd name="connsiteY12" fmla="*/ 172879 h 694614"/>
                  <a:gd name="connsiteX13" fmla="*/ 81631 w 962693"/>
                  <a:gd name="connsiteY13" fmla="*/ 0 h 694614"/>
                  <a:gd name="connsiteX14" fmla="*/ 2 w 962693"/>
                  <a:gd name="connsiteY14" fmla="*/ 33909 h 694614"/>
                  <a:gd name="connsiteX15" fmla="*/ 166118 w 962693"/>
                  <a:gd name="connsiteY15" fmla="*/ 274987 h 6946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962693" h="694614">
                    <a:moveTo>
                      <a:pt x="166118" y="274987"/>
                    </a:moveTo>
                    <a:lnTo>
                      <a:pt x="292515" y="215074"/>
                    </a:lnTo>
                    <a:lnTo>
                      <a:pt x="256986" y="609314"/>
                    </a:lnTo>
                    <a:cubicBezTo>
                      <a:pt x="419959" y="787432"/>
                      <a:pt x="690755" y="631317"/>
                      <a:pt x="690755" y="631317"/>
                    </a:cubicBezTo>
                    <a:lnTo>
                      <a:pt x="606268" y="240411"/>
                    </a:lnTo>
                    <a:lnTo>
                      <a:pt x="906972" y="578739"/>
                    </a:lnTo>
                    <a:lnTo>
                      <a:pt x="962694" y="512350"/>
                    </a:lnTo>
                    <a:cubicBezTo>
                      <a:pt x="959455" y="504254"/>
                      <a:pt x="690183" y="195453"/>
                      <a:pt x="599791" y="91916"/>
                    </a:cubicBezTo>
                    <a:cubicBezTo>
                      <a:pt x="581884" y="71437"/>
                      <a:pt x="555309" y="60674"/>
                      <a:pt x="528163" y="62960"/>
                    </a:cubicBezTo>
                    <a:lnTo>
                      <a:pt x="359952" y="77153"/>
                    </a:lnTo>
                    <a:lnTo>
                      <a:pt x="344616" y="79439"/>
                    </a:lnTo>
                    <a:cubicBezTo>
                      <a:pt x="326614" y="82105"/>
                      <a:pt x="309183" y="87535"/>
                      <a:pt x="292800" y="95631"/>
                    </a:cubicBezTo>
                    <a:cubicBezTo>
                      <a:pt x="292800" y="95631"/>
                      <a:pt x="146687" y="177355"/>
                      <a:pt x="138114" y="172879"/>
                    </a:cubicBezTo>
                    <a:cubicBezTo>
                      <a:pt x="129542" y="168402"/>
                      <a:pt x="81631" y="0"/>
                      <a:pt x="81631" y="0"/>
                    </a:cubicBezTo>
                    <a:lnTo>
                      <a:pt x="2" y="33909"/>
                    </a:lnTo>
                    <a:cubicBezTo>
                      <a:pt x="2" y="33814"/>
                      <a:pt x="-2379" y="352044"/>
                      <a:pt x="166118" y="274987"/>
                    </a:cubicBezTo>
                  </a:path>
                </a:pathLst>
              </a:custGeom>
              <a:solidFill>
                <a:srgbClr val="FFB55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81" name="Freeform: Shape 580">
                <a:extLst>
                  <a:ext uri="{FF2B5EF4-FFF2-40B4-BE49-F238E27FC236}">
                    <a16:creationId xmlns:a16="http://schemas.microsoft.com/office/drawing/2014/main" id="{EC959D96-C7B8-42BA-8C9F-AF4351DD7218}"/>
                  </a:ext>
                </a:extLst>
              </p:cNvPr>
              <p:cNvSpPr/>
              <p:nvPr/>
            </p:nvSpPr>
            <p:spPr>
              <a:xfrm>
                <a:off x="6129418" y="3156143"/>
                <a:ext cx="79533" cy="173300"/>
              </a:xfrm>
              <a:custGeom>
                <a:avLst/>
                <a:gdLst>
                  <a:gd name="connsiteX0" fmla="*/ 109 w 79533"/>
                  <a:gd name="connsiteY0" fmla="*/ 1870 h 173300"/>
                  <a:gd name="connsiteX1" fmla="*/ 73547 w 79533"/>
                  <a:gd name="connsiteY1" fmla="*/ 171320 h 173300"/>
                  <a:gd name="connsiteX2" fmla="*/ 79357 w 79533"/>
                  <a:gd name="connsiteY2" fmla="*/ 169700 h 173300"/>
                  <a:gd name="connsiteX3" fmla="*/ 2871 w 79533"/>
                  <a:gd name="connsiteY3" fmla="*/ 632 h 173300"/>
                  <a:gd name="connsiteX4" fmla="*/ 109 w 79533"/>
                  <a:gd name="connsiteY4" fmla="*/ 1870 h 173300"/>
                  <a:gd name="connsiteX5" fmla="*/ 109 w 79533"/>
                  <a:gd name="connsiteY5" fmla="*/ 1870 h 173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9533" h="173300">
                    <a:moveTo>
                      <a:pt x="109" y="1870"/>
                    </a:moveTo>
                    <a:cubicBezTo>
                      <a:pt x="23636" y="58829"/>
                      <a:pt x="50115" y="114265"/>
                      <a:pt x="73547" y="171320"/>
                    </a:cubicBezTo>
                    <a:cubicBezTo>
                      <a:pt x="74976" y="174749"/>
                      <a:pt x="80595" y="173415"/>
                      <a:pt x="79357" y="169700"/>
                    </a:cubicBezTo>
                    <a:cubicBezTo>
                      <a:pt x="58974" y="111026"/>
                      <a:pt x="32685" y="55115"/>
                      <a:pt x="2871" y="632"/>
                    </a:cubicBezTo>
                    <a:cubicBezTo>
                      <a:pt x="2014" y="-702"/>
                      <a:pt x="-558" y="251"/>
                      <a:pt x="109" y="1870"/>
                    </a:cubicBezTo>
                    <a:lnTo>
                      <a:pt x="109" y="1870"/>
                    </a:lnTo>
                    <a:close/>
                  </a:path>
                </a:pathLst>
              </a:custGeom>
              <a:solidFill>
                <a:srgbClr val="DB8D3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82" name="Freeform: Shape 581">
                <a:extLst>
                  <a:ext uri="{FF2B5EF4-FFF2-40B4-BE49-F238E27FC236}">
                    <a16:creationId xmlns:a16="http://schemas.microsoft.com/office/drawing/2014/main" id="{F3CA4D28-02B9-4604-A1BA-4FA4482D33AE}"/>
                  </a:ext>
                </a:extLst>
              </p:cNvPr>
              <p:cNvSpPr/>
              <p:nvPr/>
            </p:nvSpPr>
            <p:spPr>
              <a:xfrm>
                <a:off x="5890492" y="3168770"/>
                <a:ext cx="59438" cy="134316"/>
              </a:xfrm>
              <a:custGeom>
                <a:avLst/>
                <a:gdLst>
                  <a:gd name="connsiteX0" fmla="*/ 1672 w 59438"/>
                  <a:gd name="connsiteY0" fmla="*/ 134309 h 134316"/>
                  <a:gd name="connsiteX1" fmla="*/ 54250 w 59438"/>
                  <a:gd name="connsiteY1" fmla="*/ 83350 h 134316"/>
                  <a:gd name="connsiteX2" fmla="*/ 39963 w 59438"/>
                  <a:gd name="connsiteY2" fmla="*/ 482 h 134316"/>
                  <a:gd name="connsiteX3" fmla="*/ 36915 w 59438"/>
                  <a:gd name="connsiteY3" fmla="*/ 4483 h 134316"/>
                  <a:gd name="connsiteX4" fmla="*/ 1291 w 59438"/>
                  <a:gd name="connsiteY4" fmla="*/ 130975 h 134316"/>
                  <a:gd name="connsiteX5" fmla="*/ 1672 w 59438"/>
                  <a:gd name="connsiteY5" fmla="*/ 134309 h 134316"/>
                  <a:gd name="connsiteX6" fmla="*/ 1672 w 59438"/>
                  <a:gd name="connsiteY6" fmla="*/ 134309 h 1343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9438" h="134316">
                    <a:moveTo>
                      <a:pt x="1672" y="134309"/>
                    </a:moveTo>
                    <a:cubicBezTo>
                      <a:pt x="30724" y="132023"/>
                      <a:pt x="47488" y="110306"/>
                      <a:pt x="54250" y="83350"/>
                    </a:cubicBezTo>
                    <a:cubicBezTo>
                      <a:pt x="60918" y="56394"/>
                      <a:pt x="65395" y="18580"/>
                      <a:pt x="39963" y="482"/>
                    </a:cubicBezTo>
                    <a:cubicBezTo>
                      <a:pt x="37486" y="-1327"/>
                      <a:pt x="35105" y="2387"/>
                      <a:pt x="36915" y="4483"/>
                    </a:cubicBezTo>
                    <a:cubicBezTo>
                      <a:pt x="67585" y="39630"/>
                      <a:pt x="50631" y="121355"/>
                      <a:pt x="1291" y="130975"/>
                    </a:cubicBezTo>
                    <a:cubicBezTo>
                      <a:pt x="-709" y="131356"/>
                      <a:pt x="-233" y="134499"/>
                      <a:pt x="1672" y="134309"/>
                    </a:cubicBezTo>
                    <a:lnTo>
                      <a:pt x="1672" y="134309"/>
                    </a:lnTo>
                    <a:close/>
                  </a:path>
                </a:pathLst>
              </a:custGeom>
              <a:solidFill>
                <a:srgbClr val="DB8D3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83" name="Freeform: Shape 582">
                <a:extLst>
                  <a:ext uri="{FF2B5EF4-FFF2-40B4-BE49-F238E27FC236}">
                    <a16:creationId xmlns:a16="http://schemas.microsoft.com/office/drawing/2014/main" id="{36F8C61A-2363-44CF-B586-7F36787E8970}"/>
                  </a:ext>
                </a:extLst>
              </p:cNvPr>
              <p:cNvSpPr/>
              <p:nvPr/>
            </p:nvSpPr>
            <p:spPr>
              <a:xfrm>
                <a:off x="5899466" y="3525275"/>
                <a:ext cx="57775" cy="113508"/>
              </a:xfrm>
              <a:custGeom>
                <a:avLst/>
                <a:gdLst>
                  <a:gd name="connsiteX0" fmla="*/ 48800 w 57775"/>
                  <a:gd name="connsiteY0" fmla="*/ 2688 h 113508"/>
                  <a:gd name="connsiteX1" fmla="*/ 1937 w 57775"/>
                  <a:gd name="connsiteY1" fmla="*/ 106416 h 113508"/>
                  <a:gd name="connsiteX2" fmla="*/ 5843 w 57775"/>
                  <a:gd name="connsiteY2" fmla="*/ 113083 h 113508"/>
                  <a:gd name="connsiteX3" fmla="*/ 52991 w 57775"/>
                  <a:gd name="connsiteY3" fmla="*/ 1545 h 113508"/>
                  <a:gd name="connsiteX4" fmla="*/ 48800 w 57775"/>
                  <a:gd name="connsiteY4" fmla="*/ 2688 h 113508"/>
                  <a:gd name="connsiteX5" fmla="*/ 48800 w 57775"/>
                  <a:gd name="connsiteY5" fmla="*/ 2688 h 1135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7775" h="113508">
                    <a:moveTo>
                      <a:pt x="48800" y="2688"/>
                    </a:moveTo>
                    <a:cubicBezTo>
                      <a:pt x="57373" y="46599"/>
                      <a:pt x="40418" y="84032"/>
                      <a:pt x="1937" y="106416"/>
                    </a:cubicBezTo>
                    <a:cubicBezTo>
                      <a:pt x="-2444" y="108987"/>
                      <a:pt x="1366" y="115179"/>
                      <a:pt x="5843" y="113083"/>
                    </a:cubicBezTo>
                    <a:cubicBezTo>
                      <a:pt x="47657" y="93271"/>
                      <a:pt x="67660" y="45075"/>
                      <a:pt x="52991" y="1545"/>
                    </a:cubicBezTo>
                    <a:cubicBezTo>
                      <a:pt x="52039" y="-1122"/>
                      <a:pt x="48229" y="-74"/>
                      <a:pt x="48800" y="2688"/>
                    </a:cubicBezTo>
                    <a:lnTo>
                      <a:pt x="48800" y="2688"/>
                    </a:lnTo>
                    <a:close/>
                  </a:path>
                </a:pathLst>
              </a:custGeom>
              <a:solidFill>
                <a:srgbClr val="DB8D3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84" name="Freeform: Shape 583">
                <a:extLst>
                  <a:ext uri="{FF2B5EF4-FFF2-40B4-BE49-F238E27FC236}">
                    <a16:creationId xmlns:a16="http://schemas.microsoft.com/office/drawing/2014/main" id="{1CA09D35-70E3-4173-8083-D7A8E9B0B4EC}"/>
                  </a:ext>
                </a:extLst>
              </p:cNvPr>
              <p:cNvSpPr/>
              <p:nvPr/>
            </p:nvSpPr>
            <p:spPr>
              <a:xfrm>
                <a:off x="6180092" y="3507772"/>
                <a:ext cx="55364" cy="115151"/>
              </a:xfrm>
              <a:custGeom>
                <a:avLst/>
                <a:gdLst>
                  <a:gd name="connsiteX0" fmla="*/ 4299 w 55364"/>
                  <a:gd name="connsiteY0" fmla="*/ 1903 h 115151"/>
                  <a:gd name="connsiteX1" fmla="*/ 50210 w 55364"/>
                  <a:gd name="connsiteY1" fmla="*/ 114775 h 115151"/>
                  <a:gd name="connsiteX2" fmla="*/ 53734 w 55364"/>
                  <a:gd name="connsiteY2" fmla="*/ 108679 h 115151"/>
                  <a:gd name="connsiteX3" fmla="*/ 9347 w 55364"/>
                  <a:gd name="connsiteY3" fmla="*/ 3237 h 115151"/>
                  <a:gd name="connsiteX4" fmla="*/ 4299 w 55364"/>
                  <a:gd name="connsiteY4" fmla="*/ 1903 h 115151"/>
                  <a:gd name="connsiteX5" fmla="*/ 4299 w 55364"/>
                  <a:gd name="connsiteY5" fmla="*/ 1903 h 1151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5364" h="115151">
                    <a:moveTo>
                      <a:pt x="4299" y="1903"/>
                    </a:moveTo>
                    <a:cubicBezTo>
                      <a:pt x="-8369" y="44195"/>
                      <a:pt x="6966" y="96487"/>
                      <a:pt x="50210" y="114775"/>
                    </a:cubicBezTo>
                    <a:cubicBezTo>
                      <a:pt x="54401" y="116584"/>
                      <a:pt x="57354" y="111441"/>
                      <a:pt x="53734" y="108679"/>
                    </a:cubicBezTo>
                    <a:cubicBezTo>
                      <a:pt x="18872" y="82104"/>
                      <a:pt x="-939" y="48576"/>
                      <a:pt x="9347" y="3237"/>
                    </a:cubicBezTo>
                    <a:cubicBezTo>
                      <a:pt x="10110" y="-2"/>
                      <a:pt x="5252" y="-1430"/>
                      <a:pt x="4299" y="1903"/>
                    </a:cubicBezTo>
                    <a:lnTo>
                      <a:pt x="4299" y="1903"/>
                    </a:lnTo>
                    <a:close/>
                  </a:path>
                </a:pathLst>
              </a:custGeom>
              <a:solidFill>
                <a:srgbClr val="DB8D3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85" name="Freeform: Shape 584">
                <a:extLst>
                  <a:ext uri="{FF2B5EF4-FFF2-40B4-BE49-F238E27FC236}">
                    <a16:creationId xmlns:a16="http://schemas.microsoft.com/office/drawing/2014/main" id="{62C68B18-9386-41E5-A9B8-B12C81F6BE79}"/>
                  </a:ext>
                </a:extLst>
              </p:cNvPr>
              <p:cNvSpPr/>
              <p:nvPr/>
            </p:nvSpPr>
            <p:spPr>
              <a:xfrm>
                <a:off x="5592586" y="3088064"/>
                <a:ext cx="93946" cy="35758"/>
              </a:xfrm>
              <a:custGeom>
                <a:avLst/>
                <a:gdLst>
                  <a:gd name="connsiteX0" fmla="*/ 2875 w 93946"/>
                  <a:gd name="connsiteY0" fmla="*/ 35754 h 35758"/>
                  <a:gd name="connsiteX1" fmla="*/ 92029 w 93946"/>
                  <a:gd name="connsiteY1" fmla="*/ 7179 h 35758"/>
                  <a:gd name="connsiteX2" fmla="*/ 88123 w 93946"/>
                  <a:gd name="connsiteY2" fmla="*/ 511 h 35758"/>
                  <a:gd name="connsiteX3" fmla="*/ 2113 w 93946"/>
                  <a:gd name="connsiteY3" fmla="*/ 29944 h 35758"/>
                  <a:gd name="connsiteX4" fmla="*/ 2875 w 93946"/>
                  <a:gd name="connsiteY4" fmla="*/ 35754 h 35758"/>
                  <a:gd name="connsiteX5" fmla="*/ 2875 w 93946"/>
                  <a:gd name="connsiteY5" fmla="*/ 35754 h 357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3946" h="35758">
                    <a:moveTo>
                      <a:pt x="2875" y="35754"/>
                    </a:moveTo>
                    <a:cubicBezTo>
                      <a:pt x="33831" y="34039"/>
                      <a:pt x="65168" y="22419"/>
                      <a:pt x="92029" y="7179"/>
                    </a:cubicBezTo>
                    <a:cubicBezTo>
                      <a:pt x="96410" y="4702"/>
                      <a:pt x="92505" y="-1870"/>
                      <a:pt x="88123" y="511"/>
                    </a:cubicBezTo>
                    <a:cubicBezTo>
                      <a:pt x="60215" y="15180"/>
                      <a:pt x="32593" y="22895"/>
                      <a:pt x="2113" y="29944"/>
                    </a:cubicBezTo>
                    <a:cubicBezTo>
                      <a:pt x="-1126" y="30610"/>
                      <a:pt x="-459" y="35944"/>
                      <a:pt x="2875" y="35754"/>
                    </a:cubicBezTo>
                    <a:lnTo>
                      <a:pt x="2875" y="35754"/>
                    </a:lnTo>
                    <a:close/>
                  </a:path>
                </a:pathLst>
              </a:custGeom>
              <a:solidFill>
                <a:srgbClr val="DB8D3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86" name="Freeform: Shape 585">
                <a:extLst>
                  <a:ext uri="{FF2B5EF4-FFF2-40B4-BE49-F238E27FC236}">
                    <a16:creationId xmlns:a16="http://schemas.microsoft.com/office/drawing/2014/main" id="{4A8C31B4-463D-49FB-BEC3-B751EAD32C31}"/>
                  </a:ext>
                </a:extLst>
              </p:cNvPr>
              <p:cNvSpPr/>
              <p:nvPr/>
            </p:nvSpPr>
            <p:spPr>
              <a:xfrm>
                <a:off x="5709722" y="3258320"/>
                <a:ext cx="27620" cy="50267"/>
              </a:xfrm>
              <a:custGeom>
                <a:avLst/>
                <a:gdLst>
                  <a:gd name="connsiteX0" fmla="*/ 23565 w 27620"/>
                  <a:gd name="connsiteY0" fmla="*/ 943 h 50267"/>
                  <a:gd name="connsiteX1" fmla="*/ 12802 w 27620"/>
                  <a:gd name="connsiteY1" fmla="*/ 25803 h 50267"/>
                  <a:gd name="connsiteX2" fmla="*/ 134 w 27620"/>
                  <a:gd name="connsiteY2" fmla="*/ 47235 h 50267"/>
                  <a:gd name="connsiteX3" fmla="*/ 3658 w 27620"/>
                  <a:gd name="connsiteY3" fmla="*/ 49997 h 50267"/>
                  <a:gd name="connsiteX4" fmla="*/ 20708 w 27620"/>
                  <a:gd name="connsiteY4" fmla="*/ 26946 h 50267"/>
                  <a:gd name="connsiteX5" fmla="*/ 27375 w 27620"/>
                  <a:gd name="connsiteY5" fmla="*/ 1419 h 50267"/>
                  <a:gd name="connsiteX6" fmla="*/ 23565 w 27620"/>
                  <a:gd name="connsiteY6" fmla="*/ 943 h 50267"/>
                  <a:gd name="connsiteX7" fmla="*/ 23565 w 27620"/>
                  <a:gd name="connsiteY7" fmla="*/ 943 h 502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7620" h="50267">
                    <a:moveTo>
                      <a:pt x="23565" y="943"/>
                    </a:moveTo>
                    <a:cubicBezTo>
                      <a:pt x="18517" y="8087"/>
                      <a:pt x="16898" y="17898"/>
                      <a:pt x="12802" y="25803"/>
                    </a:cubicBezTo>
                    <a:cubicBezTo>
                      <a:pt x="8992" y="33138"/>
                      <a:pt x="3182" y="39615"/>
                      <a:pt x="134" y="47235"/>
                    </a:cubicBezTo>
                    <a:cubicBezTo>
                      <a:pt x="-628" y="49235"/>
                      <a:pt x="2039" y="50949"/>
                      <a:pt x="3658" y="49997"/>
                    </a:cubicBezTo>
                    <a:cubicBezTo>
                      <a:pt x="11564" y="45044"/>
                      <a:pt x="16803" y="35138"/>
                      <a:pt x="20708" y="26946"/>
                    </a:cubicBezTo>
                    <a:cubicBezTo>
                      <a:pt x="24327" y="19326"/>
                      <a:pt x="28709" y="9992"/>
                      <a:pt x="27375" y="1419"/>
                    </a:cubicBezTo>
                    <a:cubicBezTo>
                      <a:pt x="27090" y="-486"/>
                      <a:pt x="24518" y="-295"/>
                      <a:pt x="23565" y="943"/>
                    </a:cubicBezTo>
                    <a:lnTo>
                      <a:pt x="23565" y="943"/>
                    </a:lnTo>
                    <a:close/>
                  </a:path>
                </a:pathLst>
              </a:custGeom>
              <a:solidFill>
                <a:srgbClr val="DB8D3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87" name="Freeform: Shape 586">
                <a:extLst>
                  <a:ext uri="{FF2B5EF4-FFF2-40B4-BE49-F238E27FC236}">
                    <a16:creationId xmlns:a16="http://schemas.microsoft.com/office/drawing/2014/main" id="{2D61396D-B2BF-4C08-95E0-6F51CD8EE0F2}"/>
                  </a:ext>
                </a:extLst>
              </p:cNvPr>
              <p:cNvSpPr/>
              <p:nvPr/>
            </p:nvSpPr>
            <p:spPr>
              <a:xfrm>
                <a:off x="5734429" y="3258672"/>
                <a:ext cx="12143" cy="60476"/>
              </a:xfrm>
              <a:custGeom>
                <a:avLst/>
                <a:gdLst>
                  <a:gd name="connsiteX0" fmla="*/ 859 w 12143"/>
                  <a:gd name="connsiteY0" fmla="*/ 2210 h 60476"/>
                  <a:gd name="connsiteX1" fmla="*/ 2 w 12143"/>
                  <a:gd name="connsiteY1" fmla="*/ 57551 h 60476"/>
                  <a:gd name="connsiteX2" fmla="*/ 5526 w 12143"/>
                  <a:gd name="connsiteY2" fmla="*/ 59075 h 60476"/>
                  <a:gd name="connsiteX3" fmla="*/ 12098 w 12143"/>
                  <a:gd name="connsiteY3" fmla="*/ 19546 h 60476"/>
                  <a:gd name="connsiteX4" fmla="*/ 2097 w 12143"/>
                  <a:gd name="connsiteY4" fmla="*/ 20 h 60476"/>
                  <a:gd name="connsiteX5" fmla="*/ 859 w 12143"/>
                  <a:gd name="connsiteY5" fmla="*/ 2210 h 60476"/>
                  <a:gd name="connsiteX6" fmla="*/ 859 w 12143"/>
                  <a:gd name="connsiteY6" fmla="*/ 2210 h 604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2143" h="60476">
                    <a:moveTo>
                      <a:pt x="859" y="2210"/>
                    </a:moveTo>
                    <a:cubicBezTo>
                      <a:pt x="11813" y="15926"/>
                      <a:pt x="573" y="42025"/>
                      <a:pt x="2" y="57551"/>
                    </a:cubicBezTo>
                    <a:cubicBezTo>
                      <a:pt x="-94" y="60408"/>
                      <a:pt x="4193" y="61646"/>
                      <a:pt x="5526" y="59075"/>
                    </a:cubicBezTo>
                    <a:cubicBezTo>
                      <a:pt x="11432" y="47549"/>
                      <a:pt x="12384" y="32309"/>
                      <a:pt x="12098" y="19546"/>
                    </a:cubicBezTo>
                    <a:cubicBezTo>
                      <a:pt x="11908" y="11735"/>
                      <a:pt x="11527" y="1353"/>
                      <a:pt x="2097" y="20"/>
                    </a:cubicBezTo>
                    <a:cubicBezTo>
                      <a:pt x="859" y="-171"/>
                      <a:pt x="97" y="1067"/>
                      <a:pt x="859" y="2210"/>
                    </a:cubicBezTo>
                    <a:lnTo>
                      <a:pt x="859" y="2210"/>
                    </a:lnTo>
                    <a:close/>
                  </a:path>
                </a:pathLst>
              </a:custGeom>
              <a:solidFill>
                <a:srgbClr val="DB8D3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88" name="Freeform: Shape 587">
                <a:extLst>
                  <a:ext uri="{FF2B5EF4-FFF2-40B4-BE49-F238E27FC236}">
                    <a16:creationId xmlns:a16="http://schemas.microsoft.com/office/drawing/2014/main" id="{9A7AE435-7569-41DA-9CA7-58E4D03F44E2}"/>
                  </a:ext>
                </a:extLst>
              </p:cNvPr>
              <p:cNvSpPr/>
              <p:nvPr/>
            </p:nvSpPr>
            <p:spPr>
              <a:xfrm>
                <a:off x="5857523" y="3649225"/>
                <a:ext cx="426340" cy="82363"/>
              </a:xfrm>
              <a:custGeom>
                <a:avLst/>
                <a:gdLst>
                  <a:gd name="connsiteX0" fmla="*/ 732 w 426340"/>
                  <a:gd name="connsiteY0" fmla="*/ 4183 h 82363"/>
                  <a:gd name="connsiteX1" fmla="*/ 424404 w 426340"/>
                  <a:gd name="connsiteY1" fmla="*/ 26567 h 82363"/>
                  <a:gd name="connsiteX2" fmla="*/ 420309 w 426340"/>
                  <a:gd name="connsiteY2" fmla="*/ 19613 h 82363"/>
                  <a:gd name="connsiteX3" fmla="*/ 3590 w 426340"/>
                  <a:gd name="connsiteY3" fmla="*/ 373 h 82363"/>
                  <a:gd name="connsiteX4" fmla="*/ 732 w 426340"/>
                  <a:gd name="connsiteY4" fmla="*/ 4183 h 82363"/>
                  <a:gd name="connsiteX5" fmla="*/ 732 w 426340"/>
                  <a:gd name="connsiteY5" fmla="*/ 4183 h 823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26340" h="82363">
                    <a:moveTo>
                      <a:pt x="732" y="4183"/>
                    </a:moveTo>
                    <a:cubicBezTo>
                      <a:pt x="122843" y="103529"/>
                      <a:pt x="291721" y="105052"/>
                      <a:pt x="424404" y="26567"/>
                    </a:cubicBezTo>
                    <a:cubicBezTo>
                      <a:pt x="428881" y="23899"/>
                      <a:pt x="424785" y="16946"/>
                      <a:pt x="420309" y="19613"/>
                    </a:cubicBezTo>
                    <a:cubicBezTo>
                      <a:pt x="283815" y="101147"/>
                      <a:pt x="133416" y="86384"/>
                      <a:pt x="3590" y="373"/>
                    </a:cubicBezTo>
                    <a:cubicBezTo>
                      <a:pt x="1494" y="-1151"/>
                      <a:pt x="-1363" y="2373"/>
                      <a:pt x="732" y="4183"/>
                    </a:cubicBezTo>
                    <a:lnTo>
                      <a:pt x="732" y="4183"/>
                    </a:lnTo>
                    <a:close/>
                  </a:path>
                </a:pathLst>
              </a:custGeom>
              <a:solidFill>
                <a:srgbClr val="DB8D3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89" name="Freeform: Shape 588">
                <a:extLst>
                  <a:ext uri="{FF2B5EF4-FFF2-40B4-BE49-F238E27FC236}">
                    <a16:creationId xmlns:a16="http://schemas.microsoft.com/office/drawing/2014/main" id="{0FF78B9C-CA23-4DD9-A792-F0D68EED4219}"/>
                  </a:ext>
                </a:extLst>
              </p:cNvPr>
              <p:cNvSpPr/>
              <p:nvPr/>
            </p:nvSpPr>
            <p:spPr>
              <a:xfrm>
                <a:off x="5878082" y="3665361"/>
                <a:ext cx="8344" cy="54769"/>
              </a:xfrm>
              <a:custGeom>
                <a:avLst/>
                <a:gdLst>
                  <a:gd name="connsiteX0" fmla="*/ 1034 w 8344"/>
                  <a:gd name="connsiteY0" fmla="*/ 1001 h 54769"/>
                  <a:gd name="connsiteX1" fmla="*/ 748 w 8344"/>
                  <a:gd name="connsiteY1" fmla="*/ 26814 h 54769"/>
                  <a:gd name="connsiteX2" fmla="*/ 2939 w 8344"/>
                  <a:gd name="connsiteY2" fmla="*/ 52913 h 54769"/>
                  <a:gd name="connsiteX3" fmla="*/ 7987 w 8344"/>
                  <a:gd name="connsiteY3" fmla="*/ 52246 h 54769"/>
                  <a:gd name="connsiteX4" fmla="*/ 6844 w 8344"/>
                  <a:gd name="connsiteY4" fmla="*/ 24814 h 54769"/>
                  <a:gd name="connsiteX5" fmla="*/ 3701 w 8344"/>
                  <a:gd name="connsiteY5" fmla="*/ 1001 h 54769"/>
                  <a:gd name="connsiteX6" fmla="*/ 1034 w 8344"/>
                  <a:gd name="connsiteY6" fmla="*/ 1001 h 54769"/>
                  <a:gd name="connsiteX7" fmla="*/ 1034 w 8344"/>
                  <a:gd name="connsiteY7" fmla="*/ 1001 h 547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344" h="54769">
                    <a:moveTo>
                      <a:pt x="1034" y="1001"/>
                    </a:moveTo>
                    <a:cubicBezTo>
                      <a:pt x="-871" y="9383"/>
                      <a:pt x="367" y="18337"/>
                      <a:pt x="748" y="26814"/>
                    </a:cubicBezTo>
                    <a:cubicBezTo>
                      <a:pt x="1224" y="35482"/>
                      <a:pt x="938" y="44531"/>
                      <a:pt x="2939" y="52913"/>
                    </a:cubicBezTo>
                    <a:cubicBezTo>
                      <a:pt x="3701" y="55961"/>
                      <a:pt x="7606" y="54913"/>
                      <a:pt x="7987" y="52246"/>
                    </a:cubicBezTo>
                    <a:cubicBezTo>
                      <a:pt x="9035" y="43292"/>
                      <a:pt x="7511" y="33767"/>
                      <a:pt x="6844" y="24814"/>
                    </a:cubicBezTo>
                    <a:cubicBezTo>
                      <a:pt x="6272" y="16908"/>
                      <a:pt x="6368" y="8526"/>
                      <a:pt x="3701" y="1001"/>
                    </a:cubicBezTo>
                    <a:cubicBezTo>
                      <a:pt x="3224" y="-237"/>
                      <a:pt x="1319" y="-427"/>
                      <a:pt x="1034" y="1001"/>
                    </a:cubicBezTo>
                    <a:lnTo>
                      <a:pt x="1034" y="1001"/>
                    </a:lnTo>
                    <a:close/>
                  </a:path>
                </a:pathLst>
              </a:custGeom>
              <a:solidFill>
                <a:srgbClr val="DB8D3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90" name="Freeform: Shape 589">
                <a:extLst>
                  <a:ext uri="{FF2B5EF4-FFF2-40B4-BE49-F238E27FC236}">
                    <a16:creationId xmlns:a16="http://schemas.microsoft.com/office/drawing/2014/main" id="{79B0FC47-05FD-4C76-A675-D0FCFE5B7E8F}"/>
                  </a:ext>
                </a:extLst>
              </p:cNvPr>
              <p:cNvSpPr/>
              <p:nvPr/>
            </p:nvSpPr>
            <p:spPr>
              <a:xfrm>
                <a:off x="5930205" y="3693984"/>
                <a:ext cx="7684" cy="59877"/>
              </a:xfrm>
              <a:custGeom>
                <a:avLst/>
                <a:gdLst>
                  <a:gd name="connsiteX0" fmla="*/ 60 w 7684"/>
                  <a:gd name="connsiteY0" fmla="*/ 1430 h 59877"/>
                  <a:gd name="connsiteX1" fmla="*/ 1869 w 7684"/>
                  <a:gd name="connsiteY1" fmla="*/ 57056 h 59877"/>
                  <a:gd name="connsiteX2" fmla="*/ 7680 w 7684"/>
                  <a:gd name="connsiteY2" fmla="*/ 57056 h 59877"/>
                  <a:gd name="connsiteX3" fmla="*/ 3012 w 7684"/>
                  <a:gd name="connsiteY3" fmla="*/ 1430 h 59877"/>
                  <a:gd name="connsiteX4" fmla="*/ 60 w 7684"/>
                  <a:gd name="connsiteY4" fmla="*/ 1430 h 59877"/>
                  <a:gd name="connsiteX5" fmla="*/ 60 w 7684"/>
                  <a:gd name="connsiteY5" fmla="*/ 1430 h 598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684" h="59877">
                    <a:moveTo>
                      <a:pt x="60" y="1430"/>
                    </a:moveTo>
                    <a:cubicBezTo>
                      <a:pt x="-226" y="20003"/>
                      <a:pt x="536" y="38577"/>
                      <a:pt x="1869" y="57056"/>
                    </a:cubicBezTo>
                    <a:cubicBezTo>
                      <a:pt x="2155" y="60770"/>
                      <a:pt x="7870" y="60866"/>
                      <a:pt x="7680" y="57056"/>
                    </a:cubicBezTo>
                    <a:cubicBezTo>
                      <a:pt x="6822" y="38482"/>
                      <a:pt x="5394" y="19813"/>
                      <a:pt x="3012" y="1430"/>
                    </a:cubicBezTo>
                    <a:cubicBezTo>
                      <a:pt x="2822" y="-380"/>
                      <a:pt x="60" y="-571"/>
                      <a:pt x="60" y="1430"/>
                    </a:cubicBezTo>
                    <a:lnTo>
                      <a:pt x="60" y="1430"/>
                    </a:lnTo>
                    <a:close/>
                  </a:path>
                </a:pathLst>
              </a:custGeom>
              <a:solidFill>
                <a:srgbClr val="DB8D3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91" name="Freeform: Shape 590">
                <a:extLst>
                  <a:ext uri="{FF2B5EF4-FFF2-40B4-BE49-F238E27FC236}">
                    <a16:creationId xmlns:a16="http://schemas.microsoft.com/office/drawing/2014/main" id="{D238C59F-6FCA-40F6-AE7D-0FD62BCC49A9}"/>
                  </a:ext>
                </a:extLst>
              </p:cNvPr>
              <p:cNvSpPr/>
              <p:nvPr/>
            </p:nvSpPr>
            <p:spPr>
              <a:xfrm>
                <a:off x="5977695" y="3719389"/>
                <a:ext cx="7337" cy="51575"/>
              </a:xfrm>
              <a:custGeom>
                <a:avLst/>
                <a:gdLst>
                  <a:gd name="connsiteX0" fmla="*/ 1528 w 7337"/>
                  <a:gd name="connsiteY0" fmla="*/ 1361 h 51575"/>
                  <a:gd name="connsiteX1" fmla="*/ 1718 w 7337"/>
                  <a:gd name="connsiteY1" fmla="*/ 49748 h 51575"/>
                  <a:gd name="connsiteX2" fmla="*/ 6576 w 7337"/>
                  <a:gd name="connsiteY2" fmla="*/ 49081 h 51575"/>
                  <a:gd name="connsiteX3" fmla="*/ 4195 w 7337"/>
                  <a:gd name="connsiteY3" fmla="*/ 980 h 51575"/>
                  <a:gd name="connsiteX4" fmla="*/ 1528 w 7337"/>
                  <a:gd name="connsiteY4" fmla="*/ 1361 h 51575"/>
                  <a:gd name="connsiteX5" fmla="*/ 1528 w 7337"/>
                  <a:gd name="connsiteY5" fmla="*/ 1361 h 51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337" h="51575">
                    <a:moveTo>
                      <a:pt x="1528" y="1361"/>
                    </a:moveTo>
                    <a:cubicBezTo>
                      <a:pt x="4" y="16791"/>
                      <a:pt x="-1044" y="34413"/>
                      <a:pt x="1718" y="49748"/>
                    </a:cubicBezTo>
                    <a:cubicBezTo>
                      <a:pt x="2290" y="52796"/>
                      <a:pt x="6290" y="51653"/>
                      <a:pt x="6576" y="49081"/>
                    </a:cubicBezTo>
                    <a:cubicBezTo>
                      <a:pt x="8481" y="33746"/>
                      <a:pt x="6481" y="16220"/>
                      <a:pt x="4195" y="980"/>
                    </a:cubicBezTo>
                    <a:cubicBezTo>
                      <a:pt x="4004" y="-639"/>
                      <a:pt x="1718" y="-68"/>
                      <a:pt x="1528" y="1361"/>
                    </a:cubicBezTo>
                    <a:lnTo>
                      <a:pt x="1528" y="1361"/>
                    </a:lnTo>
                    <a:close/>
                  </a:path>
                </a:pathLst>
              </a:custGeom>
              <a:solidFill>
                <a:srgbClr val="DB8D3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92" name="Freeform: Shape 591">
                <a:extLst>
                  <a:ext uri="{FF2B5EF4-FFF2-40B4-BE49-F238E27FC236}">
                    <a16:creationId xmlns:a16="http://schemas.microsoft.com/office/drawing/2014/main" id="{2E2EB8B6-A9B0-48F2-A529-E33C174C7CBF}"/>
                  </a:ext>
                </a:extLst>
              </p:cNvPr>
              <p:cNvSpPr/>
              <p:nvPr/>
            </p:nvSpPr>
            <p:spPr>
              <a:xfrm>
                <a:off x="6051991" y="3729216"/>
                <a:ext cx="10099" cy="51411"/>
              </a:xfrm>
              <a:custGeom>
                <a:avLst/>
                <a:gdLst>
                  <a:gd name="connsiteX0" fmla="*/ 3 w 10099"/>
                  <a:gd name="connsiteY0" fmla="*/ 1154 h 51411"/>
                  <a:gd name="connsiteX1" fmla="*/ 4956 w 10099"/>
                  <a:gd name="connsiteY1" fmla="*/ 49541 h 51411"/>
                  <a:gd name="connsiteX2" fmla="*/ 10100 w 10099"/>
                  <a:gd name="connsiteY2" fmla="*/ 48875 h 51411"/>
                  <a:gd name="connsiteX3" fmla="*/ 2289 w 10099"/>
                  <a:gd name="connsiteY3" fmla="*/ 869 h 51411"/>
                  <a:gd name="connsiteX4" fmla="*/ 3 w 10099"/>
                  <a:gd name="connsiteY4" fmla="*/ 1154 h 51411"/>
                  <a:gd name="connsiteX5" fmla="*/ 3 w 10099"/>
                  <a:gd name="connsiteY5" fmla="*/ 1154 h 51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099" h="51411">
                    <a:moveTo>
                      <a:pt x="3" y="1154"/>
                    </a:moveTo>
                    <a:cubicBezTo>
                      <a:pt x="1051" y="16966"/>
                      <a:pt x="860" y="34111"/>
                      <a:pt x="4956" y="49541"/>
                    </a:cubicBezTo>
                    <a:cubicBezTo>
                      <a:pt x="5718" y="52399"/>
                      <a:pt x="10100" y="51827"/>
                      <a:pt x="10100" y="48875"/>
                    </a:cubicBezTo>
                    <a:cubicBezTo>
                      <a:pt x="10004" y="32873"/>
                      <a:pt x="5337" y="16394"/>
                      <a:pt x="2289" y="869"/>
                    </a:cubicBezTo>
                    <a:cubicBezTo>
                      <a:pt x="2003" y="-465"/>
                      <a:pt x="-92" y="-179"/>
                      <a:pt x="3" y="1154"/>
                    </a:cubicBezTo>
                    <a:lnTo>
                      <a:pt x="3" y="1154"/>
                    </a:lnTo>
                    <a:close/>
                  </a:path>
                </a:pathLst>
              </a:custGeom>
              <a:solidFill>
                <a:srgbClr val="DB8D3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93" name="Freeform: Shape 592">
                <a:extLst>
                  <a:ext uri="{FF2B5EF4-FFF2-40B4-BE49-F238E27FC236}">
                    <a16:creationId xmlns:a16="http://schemas.microsoft.com/office/drawing/2014/main" id="{2B15EB34-2747-4BA2-BFB1-96712F355279}"/>
                  </a:ext>
                </a:extLst>
              </p:cNvPr>
              <p:cNvSpPr/>
              <p:nvPr/>
            </p:nvSpPr>
            <p:spPr>
              <a:xfrm>
                <a:off x="6108652" y="3726850"/>
                <a:ext cx="11542" cy="53909"/>
              </a:xfrm>
              <a:custGeom>
                <a:avLst/>
                <a:gdLst>
                  <a:gd name="connsiteX0" fmla="*/ 16 w 11542"/>
                  <a:gd name="connsiteY0" fmla="*/ 1900 h 53909"/>
                  <a:gd name="connsiteX1" fmla="*/ 6016 w 11542"/>
                  <a:gd name="connsiteY1" fmla="*/ 51907 h 53909"/>
                  <a:gd name="connsiteX2" fmla="*/ 11541 w 11542"/>
                  <a:gd name="connsiteY2" fmla="*/ 51145 h 53909"/>
                  <a:gd name="connsiteX3" fmla="*/ 3730 w 11542"/>
                  <a:gd name="connsiteY3" fmla="*/ 1424 h 53909"/>
                  <a:gd name="connsiteX4" fmla="*/ 16 w 11542"/>
                  <a:gd name="connsiteY4" fmla="*/ 1900 h 53909"/>
                  <a:gd name="connsiteX5" fmla="*/ 16 w 11542"/>
                  <a:gd name="connsiteY5" fmla="*/ 1900 h 539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542" h="53909">
                    <a:moveTo>
                      <a:pt x="16" y="1900"/>
                    </a:moveTo>
                    <a:cubicBezTo>
                      <a:pt x="2111" y="18379"/>
                      <a:pt x="1635" y="35809"/>
                      <a:pt x="6016" y="51907"/>
                    </a:cubicBezTo>
                    <a:cubicBezTo>
                      <a:pt x="6874" y="54955"/>
                      <a:pt x="11636" y="54383"/>
                      <a:pt x="11541" y="51145"/>
                    </a:cubicBezTo>
                    <a:cubicBezTo>
                      <a:pt x="11446" y="34476"/>
                      <a:pt x="6207" y="17807"/>
                      <a:pt x="3730" y="1424"/>
                    </a:cubicBezTo>
                    <a:cubicBezTo>
                      <a:pt x="3445" y="-767"/>
                      <a:pt x="-270" y="-290"/>
                      <a:pt x="16" y="1900"/>
                    </a:cubicBezTo>
                    <a:lnTo>
                      <a:pt x="16" y="1900"/>
                    </a:lnTo>
                    <a:close/>
                  </a:path>
                </a:pathLst>
              </a:custGeom>
              <a:solidFill>
                <a:srgbClr val="DB8D3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94" name="Freeform: Shape 593">
                <a:extLst>
                  <a:ext uri="{FF2B5EF4-FFF2-40B4-BE49-F238E27FC236}">
                    <a16:creationId xmlns:a16="http://schemas.microsoft.com/office/drawing/2014/main" id="{9C5CD1AC-7085-46B4-8588-5FE383973584}"/>
                  </a:ext>
                </a:extLst>
              </p:cNvPr>
              <p:cNvSpPr/>
              <p:nvPr/>
            </p:nvSpPr>
            <p:spPr>
              <a:xfrm>
                <a:off x="6182564" y="3712987"/>
                <a:ext cx="13258" cy="46451"/>
              </a:xfrm>
              <a:custGeom>
                <a:avLst/>
                <a:gdLst>
                  <a:gd name="connsiteX0" fmla="*/ 18 w 13258"/>
                  <a:gd name="connsiteY0" fmla="*/ 3001 h 46451"/>
                  <a:gd name="connsiteX1" fmla="*/ 5733 w 13258"/>
                  <a:gd name="connsiteY1" fmla="*/ 43768 h 46451"/>
                  <a:gd name="connsiteX2" fmla="*/ 13258 w 13258"/>
                  <a:gd name="connsiteY2" fmla="*/ 42720 h 46451"/>
                  <a:gd name="connsiteX3" fmla="*/ 6019 w 13258"/>
                  <a:gd name="connsiteY3" fmla="*/ 2143 h 46451"/>
                  <a:gd name="connsiteX4" fmla="*/ 18 w 13258"/>
                  <a:gd name="connsiteY4" fmla="*/ 3001 h 46451"/>
                  <a:gd name="connsiteX5" fmla="*/ 18 w 13258"/>
                  <a:gd name="connsiteY5" fmla="*/ 3001 h 464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3258" h="46451">
                    <a:moveTo>
                      <a:pt x="18" y="3001"/>
                    </a:moveTo>
                    <a:cubicBezTo>
                      <a:pt x="1542" y="16240"/>
                      <a:pt x="1733" y="31004"/>
                      <a:pt x="5733" y="43768"/>
                    </a:cubicBezTo>
                    <a:cubicBezTo>
                      <a:pt x="6971" y="47768"/>
                      <a:pt x="13258" y="47197"/>
                      <a:pt x="13258" y="42720"/>
                    </a:cubicBezTo>
                    <a:cubicBezTo>
                      <a:pt x="13067" y="29290"/>
                      <a:pt x="8781" y="15193"/>
                      <a:pt x="6019" y="2143"/>
                    </a:cubicBezTo>
                    <a:cubicBezTo>
                      <a:pt x="5352" y="-1190"/>
                      <a:pt x="-363" y="-428"/>
                      <a:pt x="18" y="3001"/>
                    </a:cubicBezTo>
                    <a:lnTo>
                      <a:pt x="18" y="3001"/>
                    </a:lnTo>
                    <a:close/>
                  </a:path>
                </a:pathLst>
              </a:custGeom>
              <a:solidFill>
                <a:srgbClr val="DB8D3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95" name="Freeform: Shape 594">
                <a:extLst>
                  <a:ext uri="{FF2B5EF4-FFF2-40B4-BE49-F238E27FC236}">
                    <a16:creationId xmlns:a16="http://schemas.microsoft.com/office/drawing/2014/main" id="{58F70E19-3455-40BF-9E31-B60299B5540D}"/>
                  </a:ext>
                </a:extLst>
              </p:cNvPr>
              <p:cNvSpPr/>
              <p:nvPr/>
            </p:nvSpPr>
            <p:spPr>
              <a:xfrm>
                <a:off x="6244796" y="3692706"/>
                <a:ext cx="15224" cy="42217"/>
              </a:xfrm>
              <a:custGeom>
                <a:avLst/>
                <a:gdLst>
                  <a:gd name="connsiteX0" fmla="*/ 79 w 15224"/>
                  <a:gd name="connsiteY0" fmla="*/ 3279 h 42217"/>
                  <a:gd name="connsiteX1" fmla="*/ 9414 w 15224"/>
                  <a:gd name="connsiteY1" fmla="*/ 40712 h 42217"/>
                  <a:gd name="connsiteX2" fmla="*/ 15224 w 15224"/>
                  <a:gd name="connsiteY2" fmla="*/ 39093 h 42217"/>
                  <a:gd name="connsiteX3" fmla="*/ 5128 w 15224"/>
                  <a:gd name="connsiteY3" fmla="*/ 1755 h 42217"/>
                  <a:gd name="connsiteX4" fmla="*/ 79 w 15224"/>
                  <a:gd name="connsiteY4" fmla="*/ 3279 h 42217"/>
                  <a:gd name="connsiteX5" fmla="*/ 79 w 15224"/>
                  <a:gd name="connsiteY5" fmla="*/ 3279 h 422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5224" h="42217">
                    <a:moveTo>
                      <a:pt x="79" y="3279"/>
                    </a:moveTo>
                    <a:cubicBezTo>
                      <a:pt x="3032" y="15185"/>
                      <a:pt x="3508" y="29854"/>
                      <a:pt x="9414" y="40712"/>
                    </a:cubicBezTo>
                    <a:cubicBezTo>
                      <a:pt x="10843" y="43475"/>
                      <a:pt x="15224" y="42141"/>
                      <a:pt x="15224" y="39093"/>
                    </a:cubicBezTo>
                    <a:cubicBezTo>
                      <a:pt x="15034" y="26711"/>
                      <a:pt x="8366" y="13662"/>
                      <a:pt x="5128" y="1755"/>
                    </a:cubicBezTo>
                    <a:cubicBezTo>
                      <a:pt x="4270" y="-1388"/>
                      <a:pt x="-683" y="41"/>
                      <a:pt x="79" y="3279"/>
                    </a:cubicBezTo>
                    <a:lnTo>
                      <a:pt x="79" y="3279"/>
                    </a:lnTo>
                    <a:close/>
                  </a:path>
                </a:pathLst>
              </a:custGeom>
              <a:solidFill>
                <a:srgbClr val="DB8D3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96" name="Freeform: Shape 595">
                <a:extLst>
                  <a:ext uri="{FF2B5EF4-FFF2-40B4-BE49-F238E27FC236}">
                    <a16:creationId xmlns:a16="http://schemas.microsoft.com/office/drawing/2014/main" id="{9FB9FCE2-DFA9-495B-BFB6-2CED18C95472}"/>
                  </a:ext>
                </a:extLst>
              </p:cNvPr>
              <p:cNvSpPr/>
              <p:nvPr/>
            </p:nvSpPr>
            <p:spPr>
              <a:xfrm>
                <a:off x="5973501" y="3150483"/>
                <a:ext cx="151350" cy="108883"/>
              </a:xfrm>
              <a:custGeom>
                <a:avLst/>
                <a:gdLst>
                  <a:gd name="connsiteX0" fmla="*/ 5722 w 151350"/>
                  <a:gd name="connsiteY0" fmla="*/ 11912 h 108883"/>
                  <a:gd name="connsiteX1" fmla="*/ 70397 w 151350"/>
                  <a:gd name="connsiteY1" fmla="*/ 108876 h 108883"/>
                  <a:gd name="connsiteX2" fmla="*/ 146026 w 151350"/>
                  <a:gd name="connsiteY2" fmla="*/ 1815 h 108883"/>
                  <a:gd name="connsiteX3" fmla="*/ 140882 w 151350"/>
                  <a:gd name="connsiteY3" fmla="*/ 2482 h 108883"/>
                  <a:gd name="connsiteX4" fmla="*/ 78208 w 151350"/>
                  <a:gd name="connsiteY4" fmla="*/ 101447 h 108883"/>
                  <a:gd name="connsiteX5" fmla="*/ 9723 w 151350"/>
                  <a:gd name="connsiteY5" fmla="*/ 13531 h 108883"/>
                  <a:gd name="connsiteX6" fmla="*/ 5722 w 151350"/>
                  <a:gd name="connsiteY6" fmla="*/ 11912 h 108883"/>
                  <a:gd name="connsiteX7" fmla="*/ 5722 w 151350"/>
                  <a:gd name="connsiteY7" fmla="*/ 11912 h 1088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1350" h="108883">
                    <a:moveTo>
                      <a:pt x="5722" y="11912"/>
                    </a:moveTo>
                    <a:cubicBezTo>
                      <a:pt x="-14375" y="57822"/>
                      <a:pt x="21153" y="108209"/>
                      <a:pt x="70397" y="108876"/>
                    </a:cubicBezTo>
                    <a:cubicBezTo>
                      <a:pt x="123737" y="109638"/>
                      <a:pt x="166790" y="52488"/>
                      <a:pt x="146026" y="1815"/>
                    </a:cubicBezTo>
                    <a:cubicBezTo>
                      <a:pt x="144978" y="-661"/>
                      <a:pt x="140406" y="-757"/>
                      <a:pt x="140882" y="2482"/>
                    </a:cubicBezTo>
                    <a:cubicBezTo>
                      <a:pt x="146502" y="47154"/>
                      <a:pt x="131071" y="97160"/>
                      <a:pt x="78208" y="101447"/>
                    </a:cubicBezTo>
                    <a:cubicBezTo>
                      <a:pt x="28201" y="105542"/>
                      <a:pt x="-2660" y="59156"/>
                      <a:pt x="9723" y="13531"/>
                    </a:cubicBezTo>
                    <a:cubicBezTo>
                      <a:pt x="10294" y="11340"/>
                      <a:pt x="6675" y="9626"/>
                      <a:pt x="5722" y="11912"/>
                    </a:cubicBezTo>
                    <a:lnTo>
                      <a:pt x="5722" y="11912"/>
                    </a:lnTo>
                    <a:close/>
                  </a:path>
                </a:pathLst>
              </a:custGeom>
              <a:solidFill>
                <a:srgbClr val="DB8D3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97" name="Freeform: Shape 596">
                <a:extLst>
                  <a:ext uri="{FF2B5EF4-FFF2-40B4-BE49-F238E27FC236}">
                    <a16:creationId xmlns:a16="http://schemas.microsoft.com/office/drawing/2014/main" id="{E1AF7667-1747-4F4B-9E56-BB44714908BB}"/>
                  </a:ext>
                </a:extLst>
              </p:cNvPr>
              <p:cNvSpPr/>
              <p:nvPr/>
            </p:nvSpPr>
            <p:spPr>
              <a:xfrm>
                <a:off x="6055495" y="3218813"/>
                <a:ext cx="12799" cy="32021"/>
              </a:xfrm>
              <a:custGeom>
                <a:avLst/>
                <a:gdLst>
                  <a:gd name="connsiteX0" fmla="*/ 23 w 12799"/>
                  <a:gd name="connsiteY0" fmla="*/ 2636 h 32021"/>
                  <a:gd name="connsiteX1" fmla="*/ 3452 w 12799"/>
                  <a:gd name="connsiteY1" fmla="*/ 18448 h 32021"/>
                  <a:gd name="connsiteX2" fmla="*/ 8882 w 12799"/>
                  <a:gd name="connsiteY2" fmla="*/ 31497 h 32021"/>
                  <a:gd name="connsiteX3" fmla="*/ 12215 w 12799"/>
                  <a:gd name="connsiteY3" fmla="*/ 30640 h 32021"/>
                  <a:gd name="connsiteX4" fmla="*/ 10120 w 12799"/>
                  <a:gd name="connsiteY4" fmla="*/ 16638 h 32021"/>
                  <a:gd name="connsiteX5" fmla="*/ 4976 w 12799"/>
                  <a:gd name="connsiteY5" fmla="*/ 1303 h 32021"/>
                  <a:gd name="connsiteX6" fmla="*/ 23 w 12799"/>
                  <a:gd name="connsiteY6" fmla="*/ 2636 h 32021"/>
                  <a:gd name="connsiteX7" fmla="*/ 23 w 12799"/>
                  <a:gd name="connsiteY7" fmla="*/ 2636 h 320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799" h="32021">
                    <a:moveTo>
                      <a:pt x="23" y="2636"/>
                    </a:moveTo>
                    <a:cubicBezTo>
                      <a:pt x="690" y="7970"/>
                      <a:pt x="2119" y="13209"/>
                      <a:pt x="3452" y="18448"/>
                    </a:cubicBezTo>
                    <a:cubicBezTo>
                      <a:pt x="4691" y="23020"/>
                      <a:pt x="5072" y="28449"/>
                      <a:pt x="8882" y="31497"/>
                    </a:cubicBezTo>
                    <a:cubicBezTo>
                      <a:pt x="10120" y="32450"/>
                      <a:pt x="11644" y="32069"/>
                      <a:pt x="12215" y="30640"/>
                    </a:cubicBezTo>
                    <a:cubicBezTo>
                      <a:pt x="13930" y="26068"/>
                      <a:pt x="11453" y="21115"/>
                      <a:pt x="10120" y="16638"/>
                    </a:cubicBezTo>
                    <a:cubicBezTo>
                      <a:pt x="8596" y="11495"/>
                      <a:pt x="7167" y="6256"/>
                      <a:pt x="4976" y="1303"/>
                    </a:cubicBezTo>
                    <a:cubicBezTo>
                      <a:pt x="4024" y="-1078"/>
                      <a:pt x="-358" y="65"/>
                      <a:pt x="23" y="2636"/>
                    </a:cubicBezTo>
                    <a:lnTo>
                      <a:pt x="23" y="2636"/>
                    </a:lnTo>
                    <a:close/>
                  </a:path>
                </a:pathLst>
              </a:custGeom>
              <a:solidFill>
                <a:srgbClr val="DB8D3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98" name="Freeform: Shape 597">
                <a:extLst>
                  <a:ext uri="{FF2B5EF4-FFF2-40B4-BE49-F238E27FC236}">
                    <a16:creationId xmlns:a16="http://schemas.microsoft.com/office/drawing/2014/main" id="{450E6498-AEC1-419D-B8C2-909023FAD09F}"/>
                  </a:ext>
                </a:extLst>
              </p:cNvPr>
              <p:cNvSpPr/>
              <p:nvPr/>
            </p:nvSpPr>
            <p:spPr>
              <a:xfrm>
                <a:off x="6082703" y="3199226"/>
                <a:ext cx="30755" cy="24151"/>
              </a:xfrm>
              <a:custGeom>
                <a:avLst/>
                <a:gdLst>
                  <a:gd name="connsiteX0" fmla="*/ 56 w 30755"/>
                  <a:gd name="connsiteY0" fmla="*/ 1458 h 24151"/>
                  <a:gd name="connsiteX1" fmla="*/ 10820 w 30755"/>
                  <a:gd name="connsiteY1" fmla="*/ 13555 h 24151"/>
                  <a:gd name="connsiteX2" fmla="*/ 26250 w 30755"/>
                  <a:gd name="connsiteY2" fmla="*/ 23842 h 24151"/>
                  <a:gd name="connsiteX3" fmla="*/ 29298 w 30755"/>
                  <a:gd name="connsiteY3" fmla="*/ 18603 h 24151"/>
                  <a:gd name="connsiteX4" fmla="*/ 14439 w 30755"/>
                  <a:gd name="connsiteY4" fmla="*/ 8888 h 24151"/>
                  <a:gd name="connsiteX5" fmla="*/ 1390 w 30755"/>
                  <a:gd name="connsiteY5" fmla="*/ 29 h 24151"/>
                  <a:gd name="connsiteX6" fmla="*/ 56 w 30755"/>
                  <a:gd name="connsiteY6" fmla="*/ 1458 h 24151"/>
                  <a:gd name="connsiteX7" fmla="*/ 56 w 30755"/>
                  <a:gd name="connsiteY7" fmla="*/ 1458 h 241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0755" h="24151">
                    <a:moveTo>
                      <a:pt x="56" y="1458"/>
                    </a:moveTo>
                    <a:cubicBezTo>
                      <a:pt x="1771" y="6697"/>
                      <a:pt x="6724" y="10221"/>
                      <a:pt x="10820" y="13555"/>
                    </a:cubicBezTo>
                    <a:cubicBezTo>
                      <a:pt x="15582" y="17365"/>
                      <a:pt x="20630" y="21366"/>
                      <a:pt x="26250" y="23842"/>
                    </a:cubicBezTo>
                    <a:cubicBezTo>
                      <a:pt x="29870" y="25366"/>
                      <a:pt x="32537" y="20889"/>
                      <a:pt x="29298" y="18603"/>
                    </a:cubicBezTo>
                    <a:cubicBezTo>
                      <a:pt x="24536" y="15174"/>
                      <a:pt x="19202" y="12412"/>
                      <a:pt x="14439" y="8888"/>
                    </a:cubicBezTo>
                    <a:cubicBezTo>
                      <a:pt x="10343" y="5840"/>
                      <a:pt x="6438" y="1554"/>
                      <a:pt x="1390" y="29"/>
                    </a:cubicBezTo>
                    <a:cubicBezTo>
                      <a:pt x="628" y="-161"/>
                      <a:pt x="-229" y="601"/>
                      <a:pt x="56" y="1458"/>
                    </a:cubicBezTo>
                    <a:lnTo>
                      <a:pt x="56" y="1458"/>
                    </a:lnTo>
                    <a:close/>
                  </a:path>
                </a:pathLst>
              </a:custGeom>
              <a:solidFill>
                <a:srgbClr val="DB8D3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99" name="Freeform: Shape 598">
                <a:extLst>
                  <a:ext uri="{FF2B5EF4-FFF2-40B4-BE49-F238E27FC236}">
                    <a16:creationId xmlns:a16="http://schemas.microsoft.com/office/drawing/2014/main" id="{A79479A9-6E64-4FB5-BB0A-0CB74A9320D1}"/>
                  </a:ext>
                </a:extLst>
              </p:cNvPr>
              <p:cNvSpPr/>
              <p:nvPr/>
            </p:nvSpPr>
            <p:spPr>
              <a:xfrm>
                <a:off x="6086505" y="3168928"/>
                <a:ext cx="36755" cy="8256"/>
              </a:xfrm>
              <a:custGeom>
                <a:avLst/>
                <a:gdLst>
                  <a:gd name="connsiteX0" fmla="*/ 1399 w 36755"/>
                  <a:gd name="connsiteY0" fmla="*/ 7754 h 8256"/>
                  <a:gd name="connsiteX1" fmla="*/ 17972 w 36755"/>
                  <a:gd name="connsiteY1" fmla="*/ 7564 h 8256"/>
                  <a:gd name="connsiteX2" fmla="*/ 34736 w 36755"/>
                  <a:gd name="connsiteY2" fmla="*/ 5754 h 8256"/>
                  <a:gd name="connsiteX3" fmla="*/ 33974 w 36755"/>
                  <a:gd name="connsiteY3" fmla="*/ 229 h 8256"/>
                  <a:gd name="connsiteX4" fmla="*/ 16734 w 36755"/>
                  <a:gd name="connsiteY4" fmla="*/ 1372 h 8256"/>
                  <a:gd name="connsiteX5" fmla="*/ 1399 w 36755"/>
                  <a:gd name="connsiteY5" fmla="*/ 3849 h 8256"/>
                  <a:gd name="connsiteX6" fmla="*/ 1399 w 36755"/>
                  <a:gd name="connsiteY6" fmla="*/ 7754 h 8256"/>
                  <a:gd name="connsiteX7" fmla="*/ 1399 w 36755"/>
                  <a:gd name="connsiteY7" fmla="*/ 7754 h 82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6755" h="8256">
                    <a:moveTo>
                      <a:pt x="1399" y="7754"/>
                    </a:moveTo>
                    <a:cubicBezTo>
                      <a:pt x="6828" y="8802"/>
                      <a:pt x="12448" y="7945"/>
                      <a:pt x="17972" y="7564"/>
                    </a:cubicBezTo>
                    <a:cubicBezTo>
                      <a:pt x="23497" y="7183"/>
                      <a:pt x="29402" y="7468"/>
                      <a:pt x="34736" y="5754"/>
                    </a:cubicBezTo>
                    <a:cubicBezTo>
                      <a:pt x="37975" y="4706"/>
                      <a:pt x="37022" y="610"/>
                      <a:pt x="33974" y="229"/>
                    </a:cubicBezTo>
                    <a:cubicBezTo>
                      <a:pt x="28450" y="-533"/>
                      <a:pt x="22258" y="801"/>
                      <a:pt x="16734" y="1372"/>
                    </a:cubicBezTo>
                    <a:cubicBezTo>
                      <a:pt x="11590" y="1849"/>
                      <a:pt x="6256" y="2039"/>
                      <a:pt x="1399" y="3849"/>
                    </a:cubicBezTo>
                    <a:cubicBezTo>
                      <a:pt x="-221" y="4516"/>
                      <a:pt x="-697" y="7373"/>
                      <a:pt x="1399" y="7754"/>
                    </a:cubicBezTo>
                    <a:lnTo>
                      <a:pt x="1399" y="7754"/>
                    </a:lnTo>
                    <a:close/>
                  </a:path>
                </a:pathLst>
              </a:custGeom>
              <a:solidFill>
                <a:srgbClr val="DB8D3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00" name="Freeform: Shape 599">
                <a:extLst>
                  <a:ext uri="{FF2B5EF4-FFF2-40B4-BE49-F238E27FC236}">
                    <a16:creationId xmlns:a16="http://schemas.microsoft.com/office/drawing/2014/main" id="{E8B5F418-D8CF-4228-BBEB-3070024F4165}"/>
                  </a:ext>
                </a:extLst>
              </p:cNvPr>
              <p:cNvSpPr/>
              <p:nvPr/>
            </p:nvSpPr>
            <p:spPr>
              <a:xfrm>
                <a:off x="6010616" y="3214331"/>
                <a:ext cx="17675" cy="31551"/>
              </a:xfrm>
              <a:custGeom>
                <a:avLst/>
                <a:gdLst>
                  <a:gd name="connsiteX0" fmla="*/ 15089 w 17675"/>
                  <a:gd name="connsiteY0" fmla="*/ 450 h 31551"/>
                  <a:gd name="connsiteX1" fmla="*/ 325 w 17675"/>
                  <a:gd name="connsiteY1" fmla="*/ 26358 h 31551"/>
                  <a:gd name="connsiteX2" fmla="*/ 6231 w 17675"/>
                  <a:gd name="connsiteY2" fmla="*/ 29787 h 31551"/>
                  <a:gd name="connsiteX3" fmla="*/ 17661 w 17675"/>
                  <a:gd name="connsiteY3" fmla="*/ 1879 h 31551"/>
                  <a:gd name="connsiteX4" fmla="*/ 15089 w 17675"/>
                  <a:gd name="connsiteY4" fmla="*/ 450 h 31551"/>
                  <a:gd name="connsiteX5" fmla="*/ 15089 w 17675"/>
                  <a:gd name="connsiteY5" fmla="*/ 450 h 315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7675" h="31551">
                    <a:moveTo>
                      <a:pt x="15089" y="450"/>
                    </a:moveTo>
                    <a:cubicBezTo>
                      <a:pt x="8612" y="7213"/>
                      <a:pt x="3945" y="17786"/>
                      <a:pt x="325" y="26358"/>
                    </a:cubicBezTo>
                    <a:cubicBezTo>
                      <a:pt x="-1389" y="30264"/>
                      <a:pt x="4135" y="33788"/>
                      <a:pt x="6231" y="29787"/>
                    </a:cubicBezTo>
                    <a:cubicBezTo>
                      <a:pt x="10707" y="21596"/>
                      <a:pt x="16327" y="11214"/>
                      <a:pt x="17661" y="1879"/>
                    </a:cubicBezTo>
                    <a:cubicBezTo>
                      <a:pt x="17851" y="546"/>
                      <a:pt x="16232" y="-693"/>
                      <a:pt x="15089" y="450"/>
                    </a:cubicBezTo>
                    <a:lnTo>
                      <a:pt x="15089" y="450"/>
                    </a:lnTo>
                    <a:close/>
                  </a:path>
                </a:pathLst>
              </a:custGeom>
              <a:solidFill>
                <a:srgbClr val="DB8D3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01" name="Freeform: Shape 600">
                <a:extLst>
                  <a:ext uri="{FF2B5EF4-FFF2-40B4-BE49-F238E27FC236}">
                    <a16:creationId xmlns:a16="http://schemas.microsoft.com/office/drawing/2014/main" id="{40DD7AA2-4ED4-4AC7-8401-AF289B7C1E57}"/>
                  </a:ext>
                </a:extLst>
              </p:cNvPr>
              <p:cNvSpPr/>
              <p:nvPr/>
            </p:nvSpPr>
            <p:spPr>
              <a:xfrm>
                <a:off x="5977669" y="3190365"/>
                <a:ext cx="25676" cy="22119"/>
              </a:xfrm>
              <a:custGeom>
                <a:avLst/>
                <a:gdLst>
                  <a:gd name="connsiteX0" fmla="*/ 22890 w 25676"/>
                  <a:gd name="connsiteY0" fmla="*/ 319 h 22119"/>
                  <a:gd name="connsiteX1" fmla="*/ 697 w 25676"/>
                  <a:gd name="connsiteY1" fmla="*/ 17273 h 22119"/>
                  <a:gd name="connsiteX2" fmla="*/ 4126 w 25676"/>
                  <a:gd name="connsiteY2" fmla="*/ 21750 h 22119"/>
                  <a:gd name="connsiteX3" fmla="*/ 25176 w 25676"/>
                  <a:gd name="connsiteY3" fmla="*/ 3271 h 22119"/>
                  <a:gd name="connsiteX4" fmla="*/ 22890 w 25676"/>
                  <a:gd name="connsiteY4" fmla="*/ 319 h 22119"/>
                  <a:gd name="connsiteX5" fmla="*/ 22890 w 25676"/>
                  <a:gd name="connsiteY5" fmla="*/ 319 h 22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5676" h="22119">
                    <a:moveTo>
                      <a:pt x="22890" y="319"/>
                    </a:moveTo>
                    <a:cubicBezTo>
                      <a:pt x="15651" y="5176"/>
                      <a:pt x="6126" y="10415"/>
                      <a:pt x="697" y="17273"/>
                    </a:cubicBezTo>
                    <a:cubicBezTo>
                      <a:pt x="-1208" y="19749"/>
                      <a:pt x="1078" y="23274"/>
                      <a:pt x="4126" y="21750"/>
                    </a:cubicBezTo>
                    <a:cubicBezTo>
                      <a:pt x="12031" y="17749"/>
                      <a:pt x="18889" y="9463"/>
                      <a:pt x="25176" y="3271"/>
                    </a:cubicBezTo>
                    <a:cubicBezTo>
                      <a:pt x="26605" y="1747"/>
                      <a:pt x="24700" y="-920"/>
                      <a:pt x="22890" y="319"/>
                    </a:cubicBezTo>
                    <a:lnTo>
                      <a:pt x="22890" y="319"/>
                    </a:lnTo>
                    <a:close/>
                  </a:path>
                </a:pathLst>
              </a:custGeom>
              <a:solidFill>
                <a:srgbClr val="DB8D3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grpSp>
            <p:nvGrpSpPr>
              <p:cNvPr id="602" name="Graphic 495">
                <a:extLst>
                  <a:ext uri="{FF2B5EF4-FFF2-40B4-BE49-F238E27FC236}">
                    <a16:creationId xmlns:a16="http://schemas.microsoft.com/office/drawing/2014/main" id="{DC2796F4-A25A-4F33-AFD0-D28A777018D9}"/>
                  </a:ext>
                </a:extLst>
              </p:cNvPr>
              <p:cNvGrpSpPr/>
              <p:nvPr/>
            </p:nvGrpSpPr>
            <p:grpSpPr>
              <a:xfrm>
                <a:off x="5775005" y="2528940"/>
                <a:ext cx="583137" cy="692700"/>
                <a:chOff x="5775005" y="2528940"/>
                <a:chExt cx="583137" cy="692700"/>
              </a:xfrm>
            </p:grpSpPr>
            <p:sp>
              <p:nvSpPr>
                <p:cNvPr id="603" name="Freeform: Shape 602">
                  <a:extLst>
                    <a:ext uri="{FF2B5EF4-FFF2-40B4-BE49-F238E27FC236}">
                      <a16:creationId xmlns:a16="http://schemas.microsoft.com/office/drawing/2014/main" id="{57FC00A7-DB25-4CCF-91FA-7212EF32FA2B}"/>
                    </a:ext>
                  </a:extLst>
                </p:cNvPr>
                <p:cNvSpPr/>
                <p:nvPr/>
              </p:nvSpPr>
              <p:spPr>
                <a:xfrm>
                  <a:off x="5775005" y="2528940"/>
                  <a:ext cx="561769" cy="393900"/>
                </a:xfrm>
                <a:custGeom>
                  <a:avLst/>
                  <a:gdLst>
                    <a:gd name="connsiteX0" fmla="*/ 15242 w 561769"/>
                    <a:gd name="connsiteY0" fmla="*/ 370184 h 393900"/>
                    <a:gd name="connsiteX1" fmla="*/ 21624 w 561769"/>
                    <a:gd name="connsiteY1" fmla="*/ 129582 h 393900"/>
                    <a:gd name="connsiteX2" fmla="*/ 155450 w 561769"/>
                    <a:gd name="connsiteY2" fmla="*/ 22997 h 393900"/>
                    <a:gd name="connsiteX3" fmla="*/ 326901 w 561769"/>
                    <a:gd name="connsiteY3" fmla="*/ 1376 h 393900"/>
                    <a:gd name="connsiteX4" fmla="*/ 453393 w 561769"/>
                    <a:gd name="connsiteY4" fmla="*/ 55382 h 393900"/>
                    <a:gd name="connsiteX5" fmla="*/ 553691 w 561769"/>
                    <a:gd name="connsiteY5" fmla="*/ 206449 h 393900"/>
                    <a:gd name="connsiteX6" fmla="*/ 502351 w 561769"/>
                    <a:gd name="connsiteY6" fmla="*/ 393901 h 3939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61769" h="393900">
                      <a:moveTo>
                        <a:pt x="15242" y="370184"/>
                      </a:moveTo>
                      <a:cubicBezTo>
                        <a:pt x="-3522" y="315224"/>
                        <a:pt x="-8761" y="179112"/>
                        <a:pt x="21624" y="129582"/>
                      </a:cubicBezTo>
                      <a:cubicBezTo>
                        <a:pt x="52009" y="80052"/>
                        <a:pt x="101158" y="43571"/>
                        <a:pt x="155450" y="22997"/>
                      </a:cubicBezTo>
                      <a:cubicBezTo>
                        <a:pt x="209743" y="2423"/>
                        <a:pt x="268989" y="-2911"/>
                        <a:pt x="326901" y="1376"/>
                      </a:cubicBezTo>
                      <a:cubicBezTo>
                        <a:pt x="372620" y="4805"/>
                        <a:pt x="417007" y="27569"/>
                        <a:pt x="453393" y="55382"/>
                      </a:cubicBezTo>
                      <a:cubicBezTo>
                        <a:pt x="496636" y="88434"/>
                        <a:pt x="536355" y="154919"/>
                        <a:pt x="553691" y="206449"/>
                      </a:cubicBezTo>
                      <a:cubicBezTo>
                        <a:pt x="575503" y="271314"/>
                        <a:pt x="551405" y="366183"/>
                        <a:pt x="502351" y="393901"/>
                      </a:cubicBezTo>
                    </a:path>
                  </a:pathLst>
                </a:custGeom>
                <a:solidFill>
                  <a:srgbClr val="C6925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604" name="Freeform: Shape 603">
                  <a:extLst>
                    <a:ext uri="{FF2B5EF4-FFF2-40B4-BE49-F238E27FC236}">
                      <a16:creationId xmlns:a16="http://schemas.microsoft.com/office/drawing/2014/main" id="{2B29E8F8-ACE5-4986-91EF-7D283CCDBE56}"/>
                    </a:ext>
                  </a:extLst>
                </p:cNvPr>
                <p:cNvSpPr/>
                <p:nvPr/>
              </p:nvSpPr>
              <p:spPr>
                <a:xfrm>
                  <a:off x="5786771" y="2586411"/>
                  <a:ext cx="489663" cy="635228"/>
                </a:xfrm>
                <a:custGeom>
                  <a:avLst/>
                  <a:gdLst>
                    <a:gd name="connsiteX0" fmla="*/ 317706 w 489663"/>
                    <a:gd name="connsiteY0" fmla="*/ 2959 h 635228"/>
                    <a:gd name="connsiteX1" fmla="*/ 3000 w 489663"/>
                    <a:gd name="connsiteY1" fmla="*/ 189364 h 635228"/>
                    <a:gd name="connsiteX2" fmla="*/ 17002 w 489663"/>
                    <a:gd name="connsiteY2" fmla="*/ 337954 h 635228"/>
                    <a:gd name="connsiteX3" fmla="*/ 215217 w 489663"/>
                    <a:gd name="connsiteY3" fmla="*/ 523501 h 635228"/>
                    <a:gd name="connsiteX4" fmla="*/ 213598 w 489663"/>
                    <a:gd name="connsiteY4" fmla="*/ 590176 h 635228"/>
                    <a:gd name="connsiteX5" fmla="*/ 258651 w 489663"/>
                    <a:gd name="connsiteY5" fmla="*/ 635229 h 635228"/>
                    <a:gd name="connsiteX6" fmla="*/ 258651 w 489663"/>
                    <a:gd name="connsiteY6" fmla="*/ 635229 h 635228"/>
                    <a:gd name="connsiteX7" fmla="*/ 303133 w 489663"/>
                    <a:gd name="connsiteY7" fmla="*/ 583318 h 635228"/>
                    <a:gd name="connsiteX8" fmla="*/ 301037 w 489663"/>
                    <a:gd name="connsiteY8" fmla="*/ 526453 h 635228"/>
                    <a:gd name="connsiteX9" fmla="*/ 489442 w 489663"/>
                    <a:gd name="connsiteY9" fmla="*/ 236893 h 635228"/>
                    <a:gd name="connsiteX10" fmla="*/ 317706 w 489663"/>
                    <a:gd name="connsiteY10" fmla="*/ 2959 h 6352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89663" h="635228">
                      <a:moveTo>
                        <a:pt x="317706" y="2959"/>
                      </a:moveTo>
                      <a:cubicBezTo>
                        <a:pt x="185213" y="-11233"/>
                        <a:pt x="28051" y="21628"/>
                        <a:pt x="3000" y="189364"/>
                      </a:cubicBezTo>
                      <a:cubicBezTo>
                        <a:pt x="-5001" y="242799"/>
                        <a:pt x="4143" y="278137"/>
                        <a:pt x="17002" y="337954"/>
                      </a:cubicBezTo>
                      <a:cubicBezTo>
                        <a:pt x="53292" y="505784"/>
                        <a:pt x="215217" y="523501"/>
                        <a:pt x="215217" y="523501"/>
                      </a:cubicBezTo>
                      <a:lnTo>
                        <a:pt x="213598" y="590176"/>
                      </a:lnTo>
                      <a:cubicBezTo>
                        <a:pt x="213598" y="615036"/>
                        <a:pt x="233791" y="635229"/>
                        <a:pt x="258651" y="635229"/>
                      </a:cubicBezTo>
                      <a:lnTo>
                        <a:pt x="258651" y="635229"/>
                      </a:lnTo>
                      <a:cubicBezTo>
                        <a:pt x="286273" y="635229"/>
                        <a:pt x="307324" y="610559"/>
                        <a:pt x="303133" y="583318"/>
                      </a:cubicBezTo>
                      <a:lnTo>
                        <a:pt x="301037" y="526453"/>
                      </a:lnTo>
                      <a:cubicBezTo>
                        <a:pt x="301037" y="526453"/>
                        <a:pt x="497157" y="491497"/>
                        <a:pt x="489442" y="236893"/>
                      </a:cubicBezTo>
                      <a:cubicBezTo>
                        <a:pt x="483536" y="45060"/>
                        <a:pt x="451532" y="17342"/>
                        <a:pt x="317706" y="2959"/>
                      </a:cubicBezTo>
                      <a:close/>
                    </a:path>
                  </a:pathLst>
                </a:custGeom>
                <a:solidFill>
                  <a:srgbClr val="F4D2B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605" name="Freeform: Shape 604">
                  <a:extLst>
                    <a:ext uri="{FF2B5EF4-FFF2-40B4-BE49-F238E27FC236}">
                      <a16:creationId xmlns:a16="http://schemas.microsoft.com/office/drawing/2014/main" id="{004CEB2C-B7E8-4352-84CD-5B809CDEBEA9}"/>
                    </a:ext>
                  </a:extLst>
                </p:cNvPr>
                <p:cNvSpPr/>
                <p:nvPr/>
              </p:nvSpPr>
              <p:spPr>
                <a:xfrm>
                  <a:off x="6073380" y="2760958"/>
                  <a:ext cx="101194" cy="35858"/>
                </a:xfrm>
                <a:custGeom>
                  <a:avLst/>
                  <a:gdLst>
                    <a:gd name="connsiteX0" fmla="*/ 100629 w 101194"/>
                    <a:gd name="connsiteY0" fmla="*/ 31675 h 35858"/>
                    <a:gd name="connsiteX1" fmla="*/ 49575 w 101194"/>
                    <a:gd name="connsiteY1" fmla="*/ 31866 h 35858"/>
                    <a:gd name="connsiteX2" fmla="*/ 140 w 101194"/>
                    <a:gd name="connsiteY2" fmla="*/ 19007 h 35858"/>
                    <a:gd name="connsiteX3" fmla="*/ 13666 w 101194"/>
                    <a:gd name="connsiteY3" fmla="*/ 5291 h 35858"/>
                    <a:gd name="connsiteX4" fmla="*/ 53575 w 101194"/>
                    <a:gd name="connsiteY4" fmla="*/ 719 h 35858"/>
                    <a:gd name="connsiteX5" fmla="*/ 91009 w 101194"/>
                    <a:gd name="connsiteY5" fmla="*/ 15102 h 35858"/>
                    <a:gd name="connsiteX6" fmla="*/ 100629 w 101194"/>
                    <a:gd name="connsiteY6" fmla="*/ 31675 h 358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01194" h="35858">
                      <a:moveTo>
                        <a:pt x="100629" y="31675"/>
                      </a:moveTo>
                      <a:cubicBezTo>
                        <a:pt x="96057" y="39295"/>
                        <a:pt x="74626" y="34723"/>
                        <a:pt x="49575" y="31866"/>
                      </a:cubicBezTo>
                      <a:cubicBezTo>
                        <a:pt x="24619" y="28437"/>
                        <a:pt x="2617" y="27484"/>
                        <a:pt x="140" y="19007"/>
                      </a:cubicBezTo>
                      <a:cubicBezTo>
                        <a:pt x="-908" y="14911"/>
                        <a:pt x="3950" y="9387"/>
                        <a:pt x="13666" y="5291"/>
                      </a:cubicBezTo>
                      <a:cubicBezTo>
                        <a:pt x="23286" y="1100"/>
                        <a:pt x="37764" y="-1281"/>
                        <a:pt x="53575" y="719"/>
                      </a:cubicBezTo>
                      <a:cubicBezTo>
                        <a:pt x="69292" y="2719"/>
                        <a:pt x="82817" y="8720"/>
                        <a:pt x="91009" y="15102"/>
                      </a:cubicBezTo>
                      <a:cubicBezTo>
                        <a:pt x="99295" y="21484"/>
                        <a:pt x="102629" y="27961"/>
                        <a:pt x="100629" y="31675"/>
                      </a:cubicBezTo>
                      <a:close/>
                    </a:path>
                  </a:pathLst>
                </a:custGeom>
                <a:solidFill>
                  <a:srgbClr val="C6925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606" name="Freeform: Shape 605">
                  <a:extLst>
                    <a:ext uri="{FF2B5EF4-FFF2-40B4-BE49-F238E27FC236}">
                      <a16:creationId xmlns:a16="http://schemas.microsoft.com/office/drawing/2014/main" id="{536ACE43-BA17-4A37-A81E-92E764021253}"/>
                    </a:ext>
                  </a:extLst>
                </p:cNvPr>
                <p:cNvSpPr/>
                <p:nvPr/>
              </p:nvSpPr>
              <p:spPr>
                <a:xfrm>
                  <a:off x="5826274" y="2762073"/>
                  <a:ext cx="101713" cy="33903"/>
                </a:xfrm>
                <a:custGeom>
                  <a:avLst/>
                  <a:gdLst>
                    <a:gd name="connsiteX0" fmla="*/ 101514 w 101713"/>
                    <a:gd name="connsiteY0" fmla="*/ 21131 h 33903"/>
                    <a:gd name="connsiteX1" fmla="*/ 51508 w 101713"/>
                    <a:gd name="connsiteY1" fmla="*/ 31609 h 33903"/>
                    <a:gd name="connsiteX2" fmla="*/ 454 w 101713"/>
                    <a:gd name="connsiteY2" fmla="*/ 29037 h 33903"/>
                    <a:gd name="connsiteX3" fmla="*/ 10932 w 101713"/>
                    <a:gd name="connsiteY3" fmla="*/ 12844 h 33903"/>
                    <a:gd name="connsiteX4" fmla="*/ 49032 w 101713"/>
                    <a:gd name="connsiteY4" fmla="*/ 271 h 33903"/>
                    <a:gd name="connsiteX5" fmla="*/ 88656 w 101713"/>
                    <a:gd name="connsiteY5" fmla="*/ 6748 h 33903"/>
                    <a:gd name="connsiteX6" fmla="*/ 101514 w 101713"/>
                    <a:gd name="connsiteY6" fmla="*/ 21131 h 339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01713" h="33903">
                      <a:moveTo>
                        <a:pt x="101514" y="21131"/>
                      </a:moveTo>
                      <a:cubicBezTo>
                        <a:pt x="98657" y="29513"/>
                        <a:pt x="76654" y="29418"/>
                        <a:pt x="51508" y="31609"/>
                      </a:cubicBezTo>
                      <a:cubicBezTo>
                        <a:pt x="26362" y="33323"/>
                        <a:pt x="4645" y="36847"/>
                        <a:pt x="454" y="29037"/>
                      </a:cubicBezTo>
                      <a:cubicBezTo>
                        <a:pt x="-1356" y="25227"/>
                        <a:pt x="2264" y="18845"/>
                        <a:pt x="10932" y="12844"/>
                      </a:cubicBezTo>
                      <a:cubicBezTo>
                        <a:pt x="19504" y="6844"/>
                        <a:pt x="33220" y="1510"/>
                        <a:pt x="49032" y="271"/>
                      </a:cubicBezTo>
                      <a:cubicBezTo>
                        <a:pt x="64843" y="-967"/>
                        <a:pt x="79226" y="2176"/>
                        <a:pt x="88656" y="6748"/>
                      </a:cubicBezTo>
                      <a:cubicBezTo>
                        <a:pt x="98181" y="11416"/>
                        <a:pt x="102753" y="17035"/>
                        <a:pt x="101514" y="21131"/>
                      </a:cubicBezTo>
                      <a:close/>
                    </a:path>
                  </a:pathLst>
                </a:custGeom>
                <a:solidFill>
                  <a:srgbClr val="C6925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607" name="Freeform: Shape 606">
                  <a:extLst>
                    <a:ext uri="{FF2B5EF4-FFF2-40B4-BE49-F238E27FC236}">
                      <a16:creationId xmlns:a16="http://schemas.microsoft.com/office/drawing/2014/main" id="{A341A53D-68C6-4F83-BB71-548B79CEBAE6}"/>
                    </a:ext>
                  </a:extLst>
                </p:cNvPr>
                <p:cNvSpPr/>
                <p:nvPr/>
              </p:nvSpPr>
              <p:spPr>
                <a:xfrm>
                  <a:off x="5942439" y="2778846"/>
                  <a:ext cx="60327" cy="175510"/>
                </a:xfrm>
                <a:custGeom>
                  <a:avLst/>
                  <a:gdLst>
                    <a:gd name="connsiteX0" fmla="*/ 46023 w 60327"/>
                    <a:gd name="connsiteY0" fmla="*/ 171331 h 175510"/>
                    <a:gd name="connsiteX1" fmla="*/ 16114 w 60327"/>
                    <a:gd name="connsiteY1" fmla="*/ 128659 h 175510"/>
                    <a:gd name="connsiteX2" fmla="*/ 52690 w 60327"/>
                    <a:gd name="connsiteY2" fmla="*/ 130564 h 175510"/>
                    <a:gd name="connsiteX3" fmla="*/ 60215 w 60327"/>
                    <a:gd name="connsiteY3" fmla="*/ 124754 h 175510"/>
                    <a:gd name="connsiteX4" fmla="*/ 44499 w 60327"/>
                    <a:gd name="connsiteY4" fmla="*/ 5501 h 175510"/>
                    <a:gd name="connsiteX5" fmla="*/ 33069 w 60327"/>
                    <a:gd name="connsiteY5" fmla="*/ 5501 h 175510"/>
                    <a:gd name="connsiteX6" fmla="*/ 50309 w 60327"/>
                    <a:gd name="connsiteY6" fmla="*/ 127516 h 175510"/>
                    <a:gd name="connsiteX7" fmla="*/ 57834 w 60327"/>
                    <a:gd name="connsiteY7" fmla="*/ 121706 h 175510"/>
                    <a:gd name="connsiteX8" fmla="*/ 2589 w 60327"/>
                    <a:gd name="connsiteY8" fmla="*/ 107228 h 175510"/>
                    <a:gd name="connsiteX9" fmla="*/ 112 w 60327"/>
                    <a:gd name="connsiteY9" fmla="*/ 111609 h 175510"/>
                    <a:gd name="connsiteX10" fmla="*/ 41737 w 60327"/>
                    <a:gd name="connsiteY10" fmla="*/ 174665 h 175510"/>
                    <a:gd name="connsiteX11" fmla="*/ 46023 w 60327"/>
                    <a:gd name="connsiteY11" fmla="*/ 171331 h 175510"/>
                    <a:gd name="connsiteX12" fmla="*/ 46023 w 60327"/>
                    <a:gd name="connsiteY12" fmla="*/ 171331 h 1755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60327" h="175510">
                      <a:moveTo>
                        <a:pt x="46023" y="171331"/>
                      </a:moveTo>
                      <a:cubicBezTo>
                        <a:pt x="38117" y="160091"/>
                        <a:pt x="19353" y="141327"/>
                        <a:pt x="16114" y="128659"/>
                      </a:cubicBezTo>
                      <a:cubicBezTo>
                        <a:pt x="10114" y="104751"/>
                        <a:pt x="40498" y="124277"/>
                        <a:pt x="52690" y="130564"/>
                      </a:cubicBezTo>
                      <a:cubicBezTo>
                        <a:pt x="56881" y="132755"/>
                        <a:pt x="61072" y="129230"/>
                        <a:pt x="60215" y="124754"/>
                      </a:cubicBezTo>
                      <a:cubicBezTo>
                        <a:pt x="52881" y="85225"/>
                        <a:pt x="47642" y="45506"/>
                        <a:pt x="44499" y="5501"/>
                      </a:cubicBezTo>
                      <a:cubicBezTo>
                        <a:pt x="43927" y="-1834"/>
                        <a:pt x="32402" y="-1834"/>
                        <a:pt x="33069" y="5501"/>
                      </a:cubicBezTo>
                      <a:cubicBezTo>
                        <a:pt x="36784" y="46458"/>
                        <a:pt x="42499" y="87130"/>
                        <a:pt x="50309" y="127516"/>
                      </a:cubicBezTo>
                      <a:cubicBezTo>
                        <a:pt x="52786" y="125611"/>
                        <a:pt x="55357" y="123611"/>
                        <a:pt x="57834" y="121706"/>
                      </a:cubicBezTo>
                      <a:cubicBezTo>
                        <a:pt x="41165" y="113228"/>
                        <a:pt x="21067" y="99227"/>
                        <a:pt x="2589" y="107228"/>
                      </a:cubicBezTo>
                      <a:cubicBezTo>
                        <a:pt x="874" y="107990"/>
                        <a:pt x="208" y="109895"/>
                        <a:pt x="112" y="111609"/>
                      </a:cubicBezTo>
                      <a:cubicBezTo>
                        <a:pt x="-2078" y="134945"/>
                        <a:pt x="28306" y="158186"/>
                        <a:pt x="41737" y="174665"/>
                      </a:cubicBezTo>
                      <a:cubicBezTo>
                        <a:pt x="43642" y="177046"/>
                        <a:pt x="47833" y="173903"/>
                        <a:pt x="46023" y="171331"/>
                      </a:cubicBezTo>
                      <a:lnTo>
                        <a:pt x="46023" y="171331"/>
                      </a:lnTo>
                      <a:close/>
                    </a:path>
                  </a:pathLst>
                </a:custGeom>
                <a:solidFill>
                  <a:srgbClr val="D8AB8D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608" name="Freeform: Shape 607">
                  <a:extLst>
                    <a:ext uri="{FF2B5EF4-FFF2-40B4-BE49-F238E27FC236}">
                      <a16:creationId xmlns:a16="http://schemas.microsoft.com/office/drawing/2014/main" id="{319D5FAD-C00D-43D1-9945-B3449B4FD286}"/>
                    </a:ext>
                  </a:extLst>
                </p:cNvPr>
                <p:cNvSpPr/>
                <p:nvPr/>
              </p:nvSpPr>
              <p:spPr>
                <a:xfrm>
                  <a:off x="6077041" y="2899911"/>
                  <a:ext cx="122039" cy="63003"/>
                </a:xfrm>
                <a:custGeom>
                  <a:avLst/>
                  <a:gdLst>
                    <a:gd name="connsiteX0" fmla="*/ 122019 w 122039"/>
                    <a:gd name="connsiteY0" fmla="*/ 33597 h 63003"/>
                    <a:gd name="connsiteX1" fmla="*/ 59916 w 122039"/>
                    <a:gd name="connsiteY1" fmla="*/ 62934 h 63003"/>
                    <a:gd name="connsiteX2" fmla="*/ 4 w 122039"/>
                    <a:gd name="connsiteY2" fmla="*/ 29406 h 63003"/>
                    <a:gd name="connsiteX3" fmla="*/ 62107 w 122039"/>
                    <a:gd name="connsiteY3" fmla="*/ 69 h 63003"/>
                    <a:gd name="connsiteX4" fmla="*/ 122019 w 122039"/>
                    <a:gd name="connsiteY4" fmla="*/ 33597 h 630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2039" h="63003">
                      <a:moveTo>
                        <a:pt x="122019" y="33597"/>
                      </a:moveTo>
                      <a:cubicBezTo>
                        <a:pt x="121162" y="50933"/>
                        <a:pt x="93349" y="64077"/>
                        <a:pt x="59916" y="62934"/>
                      </a:cubicBezTo>
                      <a:cubicBezTo>
                        <a:pt x="26484" y="61791"/>
                        <a:pt x="-377" y="46742"/>
                        <a:pt x="4" y="29406"/>
                      </a:cubicBezTo>
                      <a:cubicBezTo>
                        <a:pt x="385" y="12071"/>
                        <a:pt x="28198" y="-1074"/>
                        <a:pt x="62107" y="69"/>
                      </a:cubicBezTo>
                      <a:cubicBezTo>
                        <a:pt x="96016" y="1212"/>
                        <a:pt x="122877" y="16262"/>
                        <a:pt x="122019" y="33597"/>
                      </a:cubicBezTo>
                      <a:close/>
                    </a:path>
                  </a:pathLst>
                </a:custGeom>
                <a:solidFill>
                  <a:srgbClr val="EA686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grpSp>
              <p:nvGrpSpPr>
                <p:cNvPr id="609" name="Graphic 495">
                  <a:extLst>
                    <a:ext uri="{FF2B5EF4-FFF2-40B4-BE49-F238E27FC236}">
                      <a16:creationId xmlns:a16="http://schemas.microsoft.com/office/drawing/2014/main" id="{DC2796F4-A25A-4F33-AFD0-D28A777018D9}"/>
                    </a:ext>
                  </a:extLst>
                </p:cNvPr>
                <p:cNvGrpSpPr/>
                <p:nvPr/>
              </p:nvGrpSpPr>
              <p:grpSpPr>
                <a:xfrm>
                  <a:off x="6255162" y="2808273"/>
                  <a:ext cx="102979" cy="134860"/>
                  <a:chOff x="6255162" y="2808273"/>
                  <a:chExt cx="102979" cy="134860"/>
                </a:xfrm>
              </p:grpSpPr>
              <p:grpSp>
                <p:nvGrpSpPr>
                  <p:cNvPr id="610" name="Graphic 495">
                    <a:extLst>
                      <a:ext uri="{FF2B5EF4-FFF2-40B4-BE49-F238E27FC236}">
                        <a16:creationId xmlns:a16="http://schemas.microsoft.com/office/drawing/2014/main" id="{DC2796F4-A25A-4F33-AFD0-D28A777018D9}"/>
                      </a:ext>
                    </a:extLst>
                  </p:cNvPr>
                  <p:cNvGrpSpPr/>
                  <p:nvPr/>
                </p:nvGrpSpPr>
                <p:grpSpPr>
                  <a:xfrm>
                    <a:off x="6255162" y="2808273"/>
                    <a:ext cx="102979" cy="134860"/>
                    <a:chOff x="6255162" y="2808273"/>
                    <a:chExt cx="102979" cy="134860"/>
                  </a:xfrm>
                </p:grpSpPr>
                <p:sp>
                  <p:nvSpPr>
                    <p:cNvPr id="611" name="Freeform: Shape 610">
                      <a:extLst>
                        <a:ext uri="{FF2B5EF4-FFF2-40B4-BE49-F238E27FC236}">
                          <a16:creationId xmlns:a16="http://schemas.microsoft.com/office/drawing/2014/main" id="{88FF1D5A-C684-4515-A0DE-A290D7D1E34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255162" y="2808273"/>
                      <a:ext cx="102979" cy="134860"/>
                    </a:xfrm>
                    <a:custGeom>
                      <a:avLst/>
                      <a:gdLst>
                        <a:gd name="connsiteX0" fmla="*/ 0 w 102979"/>
                        <a:gd name="connsiteY0" fmla="*/ 22842 h 134860"/>
                        <a:gd name="connsiteX1" fmla="*/ 73438 w 102979"/>
                        <a:gd name="connsiteY1" fmla="*/ 7507 h 134860"/>
                        <a:gd name="connsiteX2" fmla="*/ 100679 w 102979"/>
                        <a:gd name="connsiteY2" fmla="*/ 79706 h 134860"/>
                        <a:gd name="connsiteX3" fmla="*/ 42672 w 102979"/>
                        <a:gd name="connsiteY3" fmla="*/ 133237 h 134860"/>
                        <a:gd name="connsiteX4" fmla="*/ 4096 w 102979"/>
                        <a:gd name="connsiteY4" fmla="*/ 125617 h 13486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02979" h="134860">
                          <a:moveTo>
                            <a:pt x="0" y="22842"/>
                          </a:moveTo>
                          <a:cubicBezTo>
                            <a:pt x="15145" y="-304"/>
                            <a:pt x="49816" y="-6685"/>
                            <a:pt x="73438" y="7507"/>
                          </a:cubicBezTo>
                          <a:cubicBezTo>
                            <a:pt x="97155" y="21699"/>
                            <a:pt x="108109" y="53036"/>
                            <a:pt x="100679" y="79706"/>
                          </a:cubicBezTo>
                          <a:cubicBezTo>
                            <a:pt x="93345" y="106376"/>
                            <a:pt x="69533" y="127046"/>
                            <a:pt x="42672" y="133237"/>
                          </a:cubicBezTo>
                          <a:cubicBezTo>
                            <a:pt x="29337" y="136380"/>
                            <a:pt x="13621" y="135523"/>
                            <a:pt x="4096" y="125617"/>
                          </a:cubicBezTo>
                        </a:path>
                      </a:pathLst>
                    </a:custGeom>
                    <a:solidFill>
                      <a:srgbClr val="F4D2B9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612" name="Freeform: Shape 611">
                      <a:extLst>
                        <a:ext uri="{FF2B5EF4-FFF2-40B4-BE49-F238E27FC236}">
                          <a16:creationId xmlns:a16="http://schemas.microsoft.com/office/drawing/2014/main" id="{1E65FDEB-14CB-498B-A485-1D658DB53F1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265518" y="2831345"/>
                      <a:ext cx="57114" cy="90068"/>
                    </a:xfrm>
                    <a:custGeom>
                      <a:avLst/>
                      <a:gdLst>
                        <a:gd name="connsiteX0" fmla="*/ 53080 w 57114"/>
                        <a:gd name="connsiteY0" fmla="*/ 246 h 90068"/>
                        <a:gd name="connsiteX1" fmla="*/ 312 w 57114"/>
                        <a:gd name="connsiteY1" fmla="*/ 31869 h 90068"/>
                        <a:gd name="connsiteX2" fmla="*/ 5932 w 57114"/>
                        <a:gd name="connsiteY2" fmla="*/ 37489 h 90068"/>
                        <a:gd name="connsiteX3" fmla="*/ 46413 w 57114"/>
                        <a:gd name="connsiteY3" fmla="*/ 47205 h 90068"/>
                        <a:gd name="connsiteX4" fmla="*/ 23839 w 57114"/>
                        <a:gd name="connsiteY4" fmla="*/ 82257 h 90068"/>
                        <a:gd name="connsiteX5" fmla="*/ 24886 w 57114"/>
                        <a:gd name="connsiteY5" fmla="*/ 90067 h 90068"/>
                        <a:gd name="connsiteX6" fmla="*/ 54795 w 57114"/>
                        <a:gd name="connsiteY6" fmla="*/ 44347 h 90068"/>
                        <a:gd name="connsiteX7" fmla="*/ 1836 w 57114"/>
                        <a:gd name="connsiteY7" fmla="*/ 30536 h 90068"/>
                        <a:gd name="connsiteX8" fmla="*/ 7456 w 57114"/>
                        <a:gd name="connsiteY8" fmla="*/ 36156 h 90068"/>
                        <a:gd name="connsiteX9" fmla="*/ 53176 w 57114"/>
                        <a:gd name="connsiteY9" fmla="*/ 6533 h 90068"/>
                        <a:gd name="connsiteX10" fmla="*/ 53080 w 57114"/>
                        <a:gd name="connsiteY10" fmla="*/ 246 h 90068"/>
                        <a:gd name="connsiteX11" fmla="*/ 53080 w 57114"/>
                        <a:gd name="connsiteY11" fmla="*/ 246 h 9006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</a:cxnLst>
                      <a:rect l="l" t="t" r="r" b="b"/>
                      <a:pathLst>
                        <a:path w="57114" h="90068">
                          <a:moveTo>
                            <a:pt x="53080" y="246"/>
                          </a:moveTo>
                          <a:cubicBezTo>
                            <a:pt x="30125" y="-1944"/>
                            <a:pt x="9265" y="10629"/>
                            <a:pt x="312" y="31869"/>
                          </a:cubicBezTo>
                          <a:cubicBezTo>
                            <a:pt x="-1022" y="35108"/>
                            <a:pt x="2122" y="40251"/>
                            <a:pt x="5932" y="37489"/>
                          </a:cubicBezTo>
                          <a:cubicBezTo>
                            <a:pt x="19552" y="27678"/>
                            <a:pt x="40126" y="29202"/>
                            <a:pt x="46413" y="47205"/>
                          </a:cubicBezTo>
                          <a:cubicBezTo>
                            <a:pt x="52699" y="65207"/>
                            <a:pt x="40507" y="78161"/>
                            <a:pt x="23839" y="82257"/>
                          </a:cubicBezTo>
                          <a:cubicBezTo>
                            <a:pt x="19552" y="83304"/>
                            <a:pt x="20410" y="90162"/>
                            <a:pt x="24886" y="90067"/>
                          </a:cubicBezTo>
                          <a:cubicBezTo>
                            <a:pt x="47842" y="89210"/>
                            <a:pt x="63177" y="65874"/>
                            <a:pt x="54795" y="44347"/>
                          </a:cubicBezTo>
                          <a:cubicBezTo>
                            <a:pt x="46318" y="22344"/>
                            <a:pt x="19933" y="17391"/>
                            <a:pt x="1836" y="30536"/>
                          </a:cubicBezTo>
                          <a:cubicBezTo>
                            <a:pt x="3741" y="32441"/>
                            <a:pt x="5551" y="34251"/>
                            <a:pt x="7456" y="36156"/>
                          </a:cubicBezTo>
                          <a:cubicBezTo>
                            <a:pt x="15457" y="17296"/>
                            <a:pt x="32602" y="6152"/>
                            <a:pt x="53176" y="6533"/>
                          </a:cubicBezTo>
                          <a:cubicBezTo>
                            <a:pt x="57176" y="6438"/>
                            <a:pt x="56986" y="627"/>
                            <a:pt x="53080" y="246"/>
                          </a:cubicBezTo>
                          <a:lnTo>
                            <a:pt x="53080" y="246"/>
                          </a:lnTo>
                          <a:close/>
                        </a:path>
                      </a:pathLst>
                    </a:custGeom>
                    <a:solidFill>
                      <a:srgbClr val="D8AB8D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sp>
                <p:nvSpPr>
                  <p:cNvPr id="613" name="Freeform: Shape 612">
                    <a:extLst>
                      <a:ext uri="{FF2B5EF4-FFF2-40B4-BE49-F238E27FC236}">
                        <a16:creationId xmlns:a16="http://schemas.microsoft.com/office/drawing/2014/main" id="{3C0BCC64-1F19-4E4F-8A16-AD26BBB64250}"/>
                      </a:ext>
                    </a:extLst>
                  </p:cNvPr>
                  <p:cNvSpPr/>
                  <p:nvPr/>
                </p:nvSpPr>
                <p:spPr>
                  <a:xfrm>
                    <a:off x="6259566" y="2839992"/>
                    <a:ext cx="80468" cy="88149"/>
                  </a:xfrm>
                  <a:custGeom>
                    <a:avLst/>
                    <a:gdLst>
                      <a:gd name="connsiteX0" fmla="*/ 42460 w 80468"/>
                      <a:gd name="connsiteY0" fmla="*/ 9601 h 88149"/>
                      <a:gd name="connsiteX1" fmla="*/ 65796 w 80468"/>
                      <a:gd name="connsiteY1" fmla="*/ 1505 h 88149"/>
                      <a:gd name="connsiteX2" fmla="*/ 80274 w 80468"/>
                      <a:gd name="connsiteY2" fmla="*/ 23413 h 88149"/>
                      <a:gd name="connsiteX3" fmla="*/ 74940 w 80468"/>
                      <a:gd name="connsiteY3" fmla="*/ 50178 h 88149"/>
                      <a:gd name="connsiteX4" fmla="*/ 50842 w 80468"/>
                      <a:gd name="connsiteY4" fmla="*/ 81229 h 88149"/>
                      <a:gd name="connsiteX5" fmla="*/ 12932 w 80468"/>
                      <a:gd name="connsiteY5" fmla="*/ 84563 h 88149"/>
                      <a:gd name="connsiteX6" fmla="*/ 73 w 80468"/>
                      <a:gd name="connsiteY6" fmla="*/ 66942 h 88149"/>
                      <a:gd name="connsiteX7" fmla="*/ 5503 w 80468"/>
                      <a:gd name="connsiteY7" fmla="*/ 48749 h 88149"/>
                      <a:gd name="connsiteX8" fmla="*/ 43412 w 80468"/>
                      <a:gd name="connsiteY8" fmla="*/ 7506 h 881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80468" h="88149">
                        <a:moveTo>
                          <a:pt x="42460" y="9601"/>
                        </a:moveTo>
                        <a:cubicBezTo>
                          <a:pt x="45984" y="1124"/>
                          <a:pt x="57414" y="-2210"/>
                          <a:pt x="65796" y="1505"/>
                        </a:cubicBezTo>
                        <a:cubicBezTo>
                          <a:pt x="74178" y="5220"/>
                          <a:pt x="79321" y="14269"/>
                          <a:pt x="80274" y="23413"/>
                        </a:cubicBezTo>
                        <a:cubicBezTo>
                          <a:pt x="81226" y="32557"/>
                          <a:pt x="78559" y="41701"/>
                          <a:pt x="74940" y="50178"/>
                        </a:cubicBezTo>
                        <a:cubicBezTo>
                          <a:pt x="69701" y="62370"/>
                          <a:pt x="61986" y="73990"/>
                          <a:pt x="50842" y="81229"/>
                        </a:cubicBezTo>
                        <a:cubicBezTo>
                          <a:pt x="39697" y="88468"/>
                          <a:pt x="24743" y="90754"/>
                          <a:pt x="12932" y="84563"/>
                        </a:cubicBezTo>
                        <a:cubicBezTo>
                          <a:pt x="6169" y="81039"/>
                          <a:pt x="740" y="74467"/>
                          <a:pt x="73" y="66942"/>
                        </a:cubicBezTo>
                        <a:cubicBezTo>
                          <a:pt x="-498" y="60560"/>
                          <a:pt x="2359" y="54274"/>
                          <a:pt x="5503" y="48749"/>
                        </a:cubicBezTo>
                        <a:cubicBezTo>
                          <a:pt x="14837" y="32366"/>
                          <a:pt x="27886" y="18174"/>
                          <a:pt x="43412" y="7506"/>
                        </a:cubicBezTo>
                      </a:path>
                    </a:pathLst>
                  </a:custGeom>
                  <a:solidFill>
                    <a:srgbClr val="D8AB8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sp>
              <p:nvSpPr>
                <p:cNvPr id="614" name="Freeform: Shape 613">
                  <a:extLst>
                    <a:ext uri="{FF2B5EF4-FFF2-40B4-BE49-F238E27FC236}">
                      <a16:creationId xmlns:a16="http://schemas.microsoft.com/office/drawing/2014/main" id="{5DFBF0FA-7695-460A-8026-763A8CE4E546}"/>
                    </a:ext>
                  </a:extLst>
                </p:cNvPr>
                <p:cNvSpPr/>
                <p:nvPr/>
              </p:nvSpPr>
              <p:spPr>
                <a:xfrm>
                  <a:off x="5802065" y="2564602"/>
                  <a:ext cx="504519" cy="305184"/>
                </a:xfrm>
                <a:custGeom>
                  <a:avLst/>
                  <a:gdLst>
                    <a:gd name="connsiteX0" fmla="*/ 2946 w 504519"/>
                    <a:gd name="connsiteY0" fmla="*/ 144402 h 305184"/>
                    <a:gd name="connsiteX1" fmla="*/ 27711 w 504519"/>
                    <a:gd name="connsiteY1" fmla="*/ 195647 h 305184"/>
                    <a:gd name="connsiteX2" fmla="*/ 65525 w 504519"/>
                    <a:gd name="connsiteY2" fmla="*/ 195742 h 305184"/>
                    <a:gd name="connsiteX3" fmla="*/ 95052 w 504519"/>
                    <a:gd name="connsiteY3" fmla="*/ 183169 h 305184"/>
                    <a:gd name="connsiteX4" fmla="*/ 102196 w 504519"/>
                    <a:gd name="connsiteY4" fmla="*/ 164976 h 305184"/>
                    <a:gd name="connsiteX5" fmla="*/ 117531 w 504519"/>
                    <a:gd name="connsiteY5" fmla="*/ 72203 h 305184"/>
                    <a:gd name="connsiteX6" fmla="*/ 138963 w 504519"/>
                    <a:gd name="connsiteY6" fmla="*/ 144974 h 305184"/>
                    <a:gd name="connsiteX7" fmla="*/ 148393 w 504519"/>
                    <a:gd name="connsiteY7" fmla="*/ 164214 h 305184"/>
                    <a:gd name="connsiteX8" fmla="*/ 178206 w 504519"/>
                    <a:gd name="connsiteY8" fmla="*/ 172882 h 305184"/>
                    <a:gd name="connsiteX9" fmla="*/ 256120 w 504519"/>
                    <a:gd name="connsiteY9" fmla="*/ 175644 h 305184"/>
                    <a:gd name="connsiteX10" fmla="*/ 268408 w 504519"/>
                    <a:gd name="connsiteY10" fmla="*/ 172977 h 305184"/>
                    <a:gd name="connsiteX11" fmla="*/ 272598 w 504519"/>
                    <a:gd name="connsiteY11" fmla="*/ 161452 h 305184"/>
                    <a:gd name="connsiteX12" fmla="*/ 281552 w 504519"/>
                    <a:gd name="connsiteY12" fmla="*/ 72488 h 305184"/>
                    <a:gd name="connsiteX13" fmla="*/ 320795 w 504519"/>
                    <a:gd name="connsiteY13" fmla="*/ 169929 h 305184"/>
                    <a:gd name="connsiteX14" fmla="*/ 336226 w 504519"/>
                    <a:gd name="connsiteY14" fmla="*/ 190884 h 305184"/>
                    <a:gd name="connsiteX15" fmla="*/ 352132 w 504519"/>
                    <a:gd name="connsiteY15" fmla="*/ 192694 h 305184"/>
                    <a:gd name="connsiteX16" fmla="*/ 423189 w 504519"/>
                    <a:gd name="connsiteY16" fmla="*/ 190027 h 305184"/>
                    <a:gd name="connsiteX17" fmla="*/ 424999 w 504519"/>
                    <a:gd name="connsiteY17" fmla="*/ 139449 h 305184"/>
                    <a:gd name="connsiteX18" fmla="*/ 455764 w 504519"/>
                    <a:gd name="connsiteY18" fmla="*/ 305184 h 305184"/>
                    <a:gd name="connsiteX19" fmla="*/ 492150 w 504519"/>
                    <a:gd name="connsiteY19" fmla="*/ 302612 h 305184"/>
                    <a:gd name="connsiteX20" fmla="*/ 501960 w 504519"/>
                    <a:gd name="connsiteY20" fmla="*/ 270323 h 305184"/>
                    <a:gd name="connsiteX21" fmla="*/ 504437 w 504519"/>
                    <a:gd name="connsiteY21" fmla="*/ 255940 h 305184"/>
                    <a:gd name="connsiteX22" fmla="*/ 500627 w 504519"/>
                    <a:gd name="connsiteY22" fmla="*/ 146212 h 305184"/>
                    <a:gd name="connsiteX23" fmla="*/ 300221 w 504519"/>
                    <a:gd name="connsiteY23" fmla="*/ 3 h 305184"/>
                    <a:gd name="connsiteX24" fmla="*/ 2946 w 504519"/>
                    <a:gd name="connsiteY24" fmla="*/ 144402 h 30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504519" h="305184">
                      <a:moveTo>
                        <a:pt x="2946" y="144402"/>
                      </a:moveTo>
                      <a:cubicBezTo>
                        <a:pt x="-6389" y="163357"/>
                        <a:pt x="7708" y="188884"/>
                        <a:pt x="27711" y="195647"/>
                      </a:cubicBezTo>
                      <a:cubicBezTo>
                        <a:pt x="39807" y="199742"/>
                        <a:pt x="52952" y="197742"/>
                        <a:pt x="65525" y="195742"/>
                      </a:cubicBezTo>
                      <a:cubicBezTo>
                        <a:pt x="76384" y="194027"/>
                        <a:pt x="88195" y="191741"/>
                        <a:pt x="95052" y="183169"/>
                      </a:cubicBezTo>
                      <a:cubicBezTo>
                        <a:pt x="99148" y="178025"/>
                        <a:pt x="100768" y="171453"/>
                        <a:pt x="102196" y="164976"/>
                      </a:cubicBezTo>
                      <a:cubicBezTo>
                        <a:pt x="109054" y="134401"/>
                        <a:pt x="114198" y="103445"/>
                        <a:pt x="117531" y="72203"/>
                      </a:cubicBezTo>
                      <a:cubicBezTo>
                        <a:pt x="124675" y="96491"/>
                        <a:pt x="131819" y="120780"/>
                        <a:pt x="138963" y="144974"/>
                      </a:cubicBezTo>
                      <a:cubicBezTo>
                        <a:pt x="140963" y="151927"/>
                        <a:pt x="143249" y="159166"/>
                        <a:pt x="148393" y="164214"/>
                      </a:cubicBezTo>
                      <a:cubicBezTo>
                        <a:pt x="155917" y="171644"/>
                        <a:pt x="167633" y="172501"/>
                        <a:pt x="178206" y="172882"/>
                      </a:cubicBezTo>
                      <a:cubicBezTo>
                        <a:pt x="204209" y="173834"/>
                        <a:pt x="230117" y="174692"/>
                        <a:pt x="256120" y="175644"/>
                      </a:cubicBezTo>
                      <a:cubicBezTo>
                        <a:pt x="260407" y="175835"/>
                        <a:pt x="265169" y="175835"/>
                        <a:pt x="268408" y="172977"/>
                      </a:cubicBezTo>
                      <a:cubicBezTo>
                        <a:pt x="271551" y="170215"/>
                        <a:pt x="272122" y="165643"/>
                        <a:pt x="272598" y="161452"/>
                      </a:cubicBezTo>
                      <a:cubicBezTo>
                        <a:pt x="275551" y="131829"/>
                        <a:pt x="278504" y="102206"/>
                        <a:pt x="281552" y="72488"/>
                      </a:cubicBezTo>
                      <a:cubicBezTo>
                        <a:pt x="294601" y="104969"/>
                        <a:pt x="307746" y="137449"/>
                        <a:pt x="320795" y="169929"/>
                      </a:cubicBezTo>
                      <a:cubicBezTo>
                        <a:pt x="324129" y="178216"/>
                        <a:pt x="328129" y="187169"/>
                        <a:pt x="336226" y="190884"/>
                      </a:cubicBezTo>
                      <a:cubicBezTo>
                        <a:pt x="341179" y="193075"/>
                        <a:pt x="346703" y="192980"/>
                        <a:pt x="352132" y="192694"/>
                      </a:cubicBezTo>
                      <a:cubicBezTo>
                        <a:pt x="375850" y="191837"/>
                        <a:pt x="399567" y="190884"/>
                        <a:pt x="423189" y="190027"/>
                      </a:cubicBezTo>
                      <a:cubicBezTo>
                        <a:pt x="423760" y="173168"/>
                        <a:pt x="424427" y="156308"/>
                        <a:pt x="424999" y="139449"/>
                      </a:cubicBezTo>
                      <a:cubicBezTo>
                        <a:pt x="429570" y="186122"/>
                        <a:pt x="440143" y="260893"/>
                        <a:pt x="455764" y="305184"/>
                      </a:cubicBezTo>
                      <a:cubicBezTo>
                        <a:pt x="466813" y="305184"/>
                        <a:pt x="483863" y="305184"/>
                        <a:pt x="492150" y="302612"/>
                      </a:cubicBezTo>
                      <a:cubicBezTo>
                        <a:pt x="499960" y="300136"/>
                        <a:pt x="497389" y="277181"/>
                        <a:pt x="501960" y="270323"/>
                      </a:cubicBezTo>
                      <a:cubicBezTo>
                        <a:pt x="504723" y="266227"/>
                        <a:pt x="504628" y="260893"/>
                        <a:pt x="504437" y="255940"/>
                      </a:cubicBezTo>
                      <a:cubicBezTo>
                        <a:pt x="503199" y="219364"/>
                        <a:pt x="501865" y="182788"/>
                        <a:pt x="500627" y="146212"/>
                      </a:cubicBezTo>
                      <a:cubicBezTo>
                        <a:pt x="500627" y="146212"/>
                        <a:pt x="499770" y="765"/>
                        <a:pt x="300221" y="3"/>
                      </a:cubicBezTo>
                      <a:cubicBezTo>
                        <a:pt x="100577" y="-664"/>
                        <a:pt x="21996" y="105635"/>
                        <a:pt x="2946" y="144402"/>
                      </a:cubicBezTo>
                      <a:close/>
                    </a:path>
                  </a:pathLst>
                </a:custGeom>
                <a:solidFill>
                  <a:srgbClr val="C6925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615" name="Freeform: Shape 614">
                  <a:extLst>
                    <a:ext uri="{FF2B5EF4-FFF2-40B4-BE49-F238E27FC236}">
                      <a16:creationId xmlns:a16="http://schemas.microsoft.com/office/drawing/2014/main" id="{012156E9-D187-42A2-8D3D-F0ADD6FDB2B0}"/>
                    </a:ext>
                  </a:extLst>
                </p:cNvPr>
                <p:cNvSpPr/>
                <p:nvPr/>
              </p:nvSpPr>
              <p:spPr>
                <a:xfrm>
                  <a:off x="5947442" y="2948325"/>
                  <a:ext cx="111406" cy="54437"/>
                </a:xfrm>
                <a:custGeom>
                  <a:avLst/>
                  <a:gdLst>
                    <a:gd name="connsiteX0" fmla="*/ 158 w 111406"/>
                    <a:gd name="connsiteY0" fmla="*/ 24617 h 54437"/>
                    <a:gd name="connsiteX1" fmla="*/ 111315 w 111406"/>
                    <a:gd name="connsiteY1" fmla="*/ 3281 h 54437"/>
                    <a:gd name="connsiteX2" fmla="*/ 106553 w 111406"/>
                    <a:gd name="connsiteY2" fmla="*/ 1281 h 54437"/>
                    <a:gd name="connsiteX3" fmla="*/ 65119 w 111406"/>
                    <a:gd name="connsiteY3" fmla="*/ 45763 h 54437"/>
                    <a:gd name="connsiteX4" fmla="*/ 2444 w 111406"/>
                    <a:gd name="connsiteY4" fmla="*/ 23188 h 54437"/>
                    <a:gd name="connsiteX5" fmla="*/ 158 w 111406"/>
                    <a:gd name="connsiteY5" fmla="*/ 24617 h 54437"/>
                    <a:gd name="connsiteX6" fmla="*/ 158 w 111406"/>
                    <a:gd name="connsiteY6" fmla="*/ 24617 h 544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11406" h="54437">
                      <a:moveTo>
                        <a:pt x="158" y="24617"/>
                      </a:moveTo>
                      <a:cubicBezTo>
                        <a:pt x="25876" y="78052"/>
                        <a:pt x="98361" y="52716"/>
                        <a:pt x="111315" y="3281"/>
                      </a:cubicBezTo>
                      <a:cubicBezTo>
                        <a:pt x="112077" y="519"/>
                        <a:pt x="107886" y="-1386"/>
                        <a:pt x="106553" y="1281"/>
                      </a:cubicBezTo>
                      <a:cubicBezTo>
                        <a:pt x="97504" y="20521"/>
                        <a:pt x="86455" y="38333"/>
                        <a:pt x="65119" y="45763"/>
                      </a:cubicBezTo>
                      <a:cubicBezTo>
                        <a:pt x="41592" y="53954"/>
                        <a:pt x="15113" y="45191"/>
                        <a:pt x="2444" y="23188"/>
                      </a:cubicBezTo>
                      <a:cubicBezTo>
                        <a:pt x="1587" y="21664"/>
                        <a:pt x="-604" y="22998"/>
                        <a:pt x="158" y="24617"/>
                      </a:cubicBezTo>
                      <a:lnTo>
                        <a:pt x="158" y="24617"/>
                      </a:lnTo>
                      <a:close/>
                    </a:path>
                  </a:pathLst>
                </a:custGeom>
                <a:solidFill>
                  <a:srgbClr val="D8AB8D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616" name="Freeform: Shape 615">
                  <a:extLst>
                    <a:ext uri="{FF2B5EF4-FFF2-40B4-BE49-F238E27FC236}">
                      <a16:creationId xmlns:a16="http://schemas.microsoft.com/office/drawing/2014/main" id="{3476F42A-297B-4A03-96B7-28193A672892}"/>
                    </a:ext>
                  </a:extLst>
                </p:cNvPr>
                <p:cNvSpPr/>
                <p:nvPr/>
              </p:nvSpPr>
              <p:spPr>
                <a:xfrm>
                  <a:off x="6035156" y="2948767"/>
                  <a:ext cx="45690" cy="23786"/>
                </a:xfrm>
                <a:custGeom>
                  <a:avLst/>
                  <a:gdLst>
                    <a:gd name="connsiteX0" fmla="*/ 3217 w 45690"/>
                    <a:gd name="connsiteY0" fmla="*/ 7887 h 23786"/>
                    <a:gd name="connsiteX1" fmla="*/ 39603 w 45690"/>
                    <a:gd name="connsiteY1" fmla="*/ 22270 h 23786"/>
                    <a:gd name="connsiteX2" fmla="*/ 45508 w 45690"/>
                    <a:gd name="connsiteY2" fmla="*/ 19793 h 23786"/>
                    <a:gd name="connsiteX3" fmla="*/ 1217 w 45690"/>
                    <a:gd name="connsiteY3" fmla="*/ 3124 h 23786"/>
                    <a:gd name="connsiteX4" fmla="*/ 3217 w 45690"/>
                    <a:gd name="connsiteY4" fmla="*/ 7887 h 23786"/>
                    <a:gd name="connsiteX5" fmla="*/ 3217 w 45690"/>
                    <a:gd name="connsiteY5" fmla="*/ 7887 h 237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5690" h="23786">
                      <a:moveTo>
                        <a:pt x="3217" y="7887"/>
                      </a:moveTo>
                      <a:cubicBezTo>
                        <a:pt x="17791" y="1886"/>
                        <a:pt x="32554" y="8935"/>
                        <a:pt x="39603" y="22270"/>
                      </a:cubicBezTo>
                      <a:cubicBezTo>
                        <a:pt x="41317" y="25413"/>
                        <a:pt x="46747" y="23222"/>
                        <a:pt x="45508" y="19793"/>
                      </a:cubicBezTo>
                      <a:cubicBezTo>
                        <a:pt x="39031" y="2362"/>
                        <a:pt x="17410" y="-4591"/>
                        <a:pt x="1217" y="3124"/>
                      </a:cubicBezTo>
                      <a:cubicBezTo>
                        <a:pt x="-1355" y="4363"/>
                        <a:pt x="550" y="8935"/>
                        <a:pt x="3217" y="7887"/>
                      </a:cubicBezTo>
                      <a:lnTo>
                        <a:pt x="3217" y="7887"/>
                      </a:lnTo>
                      <a:close/>
                    </a:path>
                  </a:pathLst>
                </a:custGeom>
                <a:solidFill>
                  <a:srgbClr val="D8AB8D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617" name="Freeform: Shape 616">
                  <a:extLst>
                    <a:ext uri="{FF2B5EF4-FFF2-40B4-BE49-F238E27FC236}">
                      <a16:creationId xmlns:a16="http://schemas.microsoft.com/office/drawing/2014/main" id="{BA5E78C4-1D72-41A0-8DE9-559B3F5575A1}"/>
                    </a:ext>
                  </a:extLst>
                </p:cNvPr>
                <p:cNvSpPr/>
                <p:nvPr/>
              </p:nvSpPr>
              <p:spPr>
                <a:xfrm>
                  <a:off x="6000266" y="3054578"/>
                  <a:ext cx="57324" cy="23363"/>
                </a:xfrm>
                <a:custGeom>
                  <a:avLst/>
                  <a:gdLst>
                    <a:gd name="connsiteX0" fmla="*/ 103 w 57324"/>
                    <a:gd name="connsiteY0" fmla="*/ 2089 h 23363"/>
                    <a:gd name="connsiteX1" fmla="*/ 26963 w 57324"/>
                    <a:gd name="connsiteY1" fmla="*/ 23235 h 23363"/>
                    <a:gd name="connsiteX2" fmla="*/ 57253 w 57324"/>
                    <a:gd name="connsiteY2" fmla="*/ 7233 h 23363"/>
                    <a:gd name="connsiteX3" fmla="*/ 54109 w 57324"/>
                    <a:gd name="connsiteY3" fmla="*/ 4851 h 23363"/>
                    <a:gd name="connsiteX4" fmla="*/ 29916 w 57324"/>
                    <a:gd name="connsiteY4" fmla="*/ 17139 h 23363"/>
                    <a:gd name="connsiteX5" fmla="*/ 3151 w 57324"/>
                    <a:gd name="connsiteY5" fmla="*/ 756 h 23363"/>
                    <a:gd name="connsiteX6" fmla="*/ 103 w 57324"/>
                    <a:gd name="connsiteY6" fmla="*/ 2089 h 23363"/>
                    <a:gd name="connsiteX7" fmla="*/ 103 w 57324"/>
                    <a:gd name="connsiteY7" fmla="*/ 2089 h 233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57324" h="23363">
                      <a:moveTo>
                        <a:pt x="103" y="2089"/>
                      </a:moveTo>
                      <a:cubicBezTo>
                        <a:pt x="4008" y="13710"/>
                        <a:pt x="14676" y="22092"/>
                        <a:pt x="26963" y="23235"/>
                      </a:cubicBezTo>
                      <a:cubicBezTo>
                        <a:pt x="38012" y="24282"/>
                        <a:pt x="54014" y="18948"/>
                        <a:pt x="57253" y="7233"/>
                      </a:cubicBezTo>
                      <a:cubicBezTo>
                        <a:pt x="57729" y="5518"/>
                        <a:pt x="55729" y="3804"/>
                        <a:pt x="54109" y="4851"/>
                      </a:cubicBezTo>
                      <a:cubicBezTo>
                        <a:pt x="45918" y="10090"/>
                        <a:pt x="40679" y="16948"/>
                        <a:pt x="29916" y="17139"/>
                      </a:cubicBezTo>
                      <a:cubicBezTo>
                        <a:pt x="18200" y="17424"/>
                        <a:pt x="9247" y="10090"/>
                        <a:pt x="3151" y="756"/>
                      </a:cubicBezTo>
                      <a:cubicBezTo>
                        <a:pt x="2198" y="-768"/>
                        <a:pt x="-564" y="184"/>
                        <a:pt x="103" y="2089"/>
                      </a:cubicBezTo>
                      <a:lnTo>
                        <a:pt x="103" y="2089"/>
                      </a:lnTo>
                      <a:close/>
                    </a:path>
                  </a:pathLst>
                </a:custGeom>
                <a:solidFill>
                  <a:srgbClr val="D8AB8D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618" name="Freeform: Shape 617">
                  <a:extLst>
                    <a:ext uri="{FF2B5EF4-FFF2-40B4-BE49-F238E27FC236}">
                      <a16:creationId xmlns:a16="http://schemas.microsoft.com/office/drawing/2014/main" id="{3E993FB7-9228-4013-8C39-EEF3A15F492C}"/>
                    </a:ext>
                  </a:extLst>
                </p:cNvPr>
                <p:cNvSpPr/>
                <p:nvPr/>
              </p:nvSpPr>
              <p:spPr>
                <a:xfrm>
                  <a:off x="5868352" y="2832829"/>
                  <a:ext cx="28645" cy="28592"/>
                </a:xfrm>
                <a:custGeom>
                  <a:avLst/>
                  <a:gdLst>
                    <a:gd name="connsiteX0" fmla="*/ 13430 w 28645"/>
                    <a:gd name="connsiteY0" fmla="*/ 0 h 28592"/>
                    <a:gd name="connsiteX1" fmla="*/ 0 w 28645"/>
                    <a:gd name="connsiteY1" fmla="*/ 14383 h 28592"/>
                    <a:gd name="connsiteX2" fmla="*/ 13621 w 28645"/>
                    <a:gd name="connsiteY2" fmla="*/ 28575 h 28592"/>
                    <a:gd name="connsiteX3" fmla="*/ 28575 w 28645"/>
                    <a:gd name="connsiteY3" fmla="*/ 15811 h 28592"/>
                    <a:gd name="connsiteX4" fmla="*/ 16669 w 28645"/>
                    <a:gd name="connsiteY4" fmla="*/ 191 h 285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8645" h="28592">
                      <a:moveTo>
                        <a:pt x="13430" y="0"/>
                      </a:moveTo>
                      <a:cubicBezTo>
                        <a:pt x="6191" y="476"/>
                        <a:pt x="0" y="7144"/>
                        <a:pt x="0" y="14383"/>
                      </a:cubicBezTo>
                      <a:cubicBezTo>
                        <a:pt x="95" y="21622"/>
                        <a:pt x="6382" y="28194"/>
                        <a:pt x="13621" y="28575"/>
                      </a:cubicBezTo>
                      <a:cubicBezTo>
                        <a:pt x="20860" y="28956"/>
                        <a:pt x="27813" y="22955"/>
                        <a:pt x="28575" y="15811"/>
                      </a:cubicBezTo>
                      <a:cubicBezTo>
                        <a:pt x="29337" y="8668"/>
                        <a:pt x="23813" y="1333"/>
                        <a:pt x="16669" y="191"/>
                      </a:cubicBezTo>
                    </a:path>
                  </a:pathLst>
                </a:custGeom>
                <a:solidFill>
                  <a:srgbClr val="22222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619" name="Freeform: Shape 618">
                  <a:extLst>
                    <a:ext uri="{FF2B5EF4-FFF2-40B4-BE49-F238E27FC236}">
                      <a16:creationId xmlns:a16="http://schemas.microsoft.com/office/drawing/2014/main" id="{AE881E11-F163-4488-B9CA-00CD8EE68F62}"/>
                    </a:ext>
                  </a:extLst>
                </p:cNvPr>
                <p:cNvSpPr/>
                <p:nvPr/>
              </p:nvSpPr>
              <p:spPr>
                <a:xfrm>
                  <a:off x="6097263" y="2832829"/>
                  <a:ext cx="28645" cy="28592"/>
                </a:xfrm>
                <a:custGeom>
                  <a:avLst/>
                  <a:gdLst>
                    <a:gd name="connsiteX0" fmla="*/ 15215 w 28645"/>
                    <a:gd name="connsiteY0" fmla="*/ 0 h 28592"/>
                    <a:gd name="connsiteX1" fmla="*/ 28645 w 28645"/>
                    <a:gd name="connsiteY1" fmla="*/ 14383 h 28592"/>
                    <a:gd name="connsiteX2" fmla="*/ 15025 w 28645"/>
                    <a:gd name="connsiteY2" fmla="*/ 28575 h 28592"/>
                    <a:gd name="connsiteX3" fmla="*/ 70 w 28645"/>
                    <a:gd name="connsiteY3" fmla="*/ 15811 h 28592"/>
                    <a:gd name="connsiteX4" fmla="*/ 11977 w 28645"/>
                    <a:gd name="connsiteY4" fmla="*/ 191 h 285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8645" h="28592">
                      <a:moveTo>
                        <a:pt x="15215" y="0"/>
                      </a:moveTo>
                      <a:cubicBezTo>
                        <a:pt x="22454" y="476"/>
                        <a:pt x="28645" y="7144"/>
                        <a:pt x="28645" y="14383"/>
                      </a:cubicBezTo>
                      <a:cubicBezTo>
                        <a:pt x="28550" y="21622"/>
                        <a:pt x="22264" y="28194"/>
                        <a:pt x="15025" y="28575"/>
                      </a:cubicBezTo>
                      <a:cubicBezTo>
                        <a:pt x="7786" y="28956"/>
                        <a:pt x="832" y="22955"/>
                        <a:pt x="70" y="15811"/>
                      </a:cubicBezTo>
                      <a:cubicBezTo>
                        <a:pt x="-692" y="8668"/>
                        <a:pt x="4833" y="1333"/>
                        <a:pt x="11977" y="191"/>
                      </a:cubicBezTo>
                    </a:path>
                  </a:pathLst>
                </a:custGeom>
                <a:solidFill>
                  <a:srgbClr val="22222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</p:grpSp>
      </p:grpSp>
      <p:grpSp>
        <p:nvGrpSpPr>
          <p:cNvPr id="621" name="Graphic 619">
            <a:extLst>
              <a:ext uri="{FF2B5EF4-FFF2-40B4-BE49-F238E27FC236}">
                <a16:creationId xmlns:a16="http://schemas.microsoft.com/office/drawing/2014/main" id="{E02D3D28-1B3C-4741-AD7F-BE66D743BD23}"/>
              </a:ext>
            </a:extLst>
          </p:cNvPr>
          <p:cNvGrpSpPr/>
          <p:nvPr/>
        </p:nvGrpSpPr>
        <p:grpSpPr>
          <a:xfrm>
            <a:off x="1242783" y="1974171"/>
            <a:ext cx="1735068" cy="5039432"/>
            <a:chOff x="5572157" y="1905289"/>
            <a:chExt cx="1735068" cy="5039432"/>
          </a:xfrm>
        </p:grpSpPr>
        <p:grpSp>
          <p:nvGrpSpPr>
            <p:cNvPr id="622" name="Graphic 619">
              <a:extLst>
                <a:ext uri="{FF2B5EF4-FFF2-40B4-BE49-F238E27FC236}">
                  <a16:creationId xmlns:a16="http://schemas.microsoft.com/office/drawing/2014/main" id="{E02D3D28-1B3C-4741-AD7F-BE66D743BD23}"/>
                </a:ext>
              </a:extLst>
            </p:cNvPr>
            <p:cNvGrpSpPr/>
            <p:nvPr/>
          </p:nvGrpSpPr>
          <p:grpSpPr>
            <a:xfrm>
              <a:off x="5682278" y="1936752"/>
              <a:ext cx="1624947" cy="5007969"/>
              <a:chOff x="5682278" y="1936752"/>
              <a:chExt cx="1624947" cy="5007969"/>
            </a:xfrm>
            <a:solidFill>
              <a:srgbClr val="353131"/>
            </a:solidFill>
          </p:grpSpPr>
          <p:sp>
            <p:nvSpPr>
              <p:cNvPr id="623" name="Freeform: Shape 622">
                <a:extLst>
                  <a:ext uri="{FF2B5EF4-FFF2-40B4-BE49-F238E27FC236}">
                    <a16:creationId xmlns:a16="http://schemas.microsoft.com/office/drawing/2014/main" id="{AFFB2876-288D-41B2-B56B-7552F7ECDA6A}"/>
                  </a:ext>
                </a:extLst>
              </p:cNvPr>
              <p:cNvSpPr/>
              <p:nvPr/>
            </p:nvSpPr>
            <p:spPr>
              <a:xfrm>
                <a:off x="5794313" y="4918940"/>
                <a:ext cx="1106563" cy="94116"/>
              </a:xfrm>
              <a:custGeom>
                <a:avLst/>
                <a:gdLst>
                  <a:gd name="connsiteX0" fmla="*/ 18348 w 1106563"/>
                  <a:gd name="connsiteY0" fmla="*/ 38308 h 94116"/>
                  <a:gd name="connsiteX1" fmla="*/ 1081963 w 1106563"/>
                  <a:gd name="connsiteY1" fmla="*/ 90695 h 94116"/>
                  <a:gd name="connsiteX2" fmla="*/ 1081963 w 1106563"/>
                  <a:gd name="connsiteY2" fmla="*/ 39724 h 94116"/>
                  <a:gd name="connsiteX3" fmla="*/ 18348 w 1106563"/>
                  <a:gd name="connsiteY3" fmla="*/ 80 h 94116"/>
                  <a:gd name="connsiteX4" fmla="*/ 18348 w 1106563"/>
                  <a:gd name="connsiteY4" fmla="*/ 38308 h 94116"/>
                  <a:gd name="connsiteX5" fmla="*/ 18348 w 1106563"/>
                  <a:gd name="connsiteY5" fmla="*/ 38308 h 94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06563" h="94116">
                    <a:moveTo>
                      <a:pt x="18348" y="38308"/>
                    </a:moveTo>
                    <a:cubicBezTo>
                      <a:pt x="369478" y="75749"/>
                      <a:pt x="728631" y="104224"/>
                      <a:pt x="1081963" y="90695"/>
                    </a:cubicBezTo>
                    <a:cubicBezTo>
                      <a:pt x="1114685" y="89436"/>
                      <a:pt x="1114842" y="40668"/>
                      <a:pt x="1081963" y="39724"/>
                    </a:cubicBezTo>
                    <a:cubicBezTo>
                      <a:pt x="726743" y="28869"/>
                      <a:pt x="373096" y="26510"/>
                      <a:pt x="18348" y="80"/>
                    </a:cubicBezTo>
                    <a:cubicBezTo>
                      <a:pt x="-6508" y="-1965"/>
                      <a:pt x="-5721" y="35634"/>
                      <a:pt x="18348" y="38308"/>
                    </a:cubicBezTo>
                    <a:lnTo>
                      <a:pt x="18348" y="38308"/>
                    </a:lnTo>
                    <a:close/>
                  </a:path>
                </a:pathLst>
              </a:custGeom>
              <a:solidFill>
                <a:srgbClr val="353131"/>
              </a:solidFill>
              <a:ln w="156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24" name="Freeform: Shape 623">
                <a:extLst>
                  <a:ext uri="{FF2B5EF4-FFF2-40B4-BE49-F238E27FC236}">
                    <a16:creationId xmlns:a16="http://schemas.microsoft.com/office/drawing/2014/main" id="{510F0892-42D6-42CD-8740-3ED437102E4E}"/>
                  </a:ext>
                </a:extLst>
              </p:cNvPr>
              <p:cNvSpPr/>
              <p:nvPr/>
            </p:nvSpPr>
            <p:spPr>
              <a:xfrm>
                <a:off x="5781315" y="4289858"/>
                <a:ext cx="1178948" cy="113704"/>
              </a:xfrm>
              <a:custGeom>
                <a:avLst/>
                <a:gdLst>
                  <a:gd name="connsiteX0" fmla="*/ 15928 w 1178948"/>
                  <a:gd name="connsiteY0" fmla="*/ 33248 h 113704"/>
                  <a:gd name="connsiteX1" fmla="*/ 1149864 w 1178948"/>
                  <a:gd name="connsiteY1" fmla="*/ 113165 h 113704"/>
                  <a:gd name="connsiteX2" fmla="*/ 1149864 w 1178948"/>
                  <a:gd name="connsiteY2" fmla="*/ 52913 h 113704"/>
                  <a:gd name="connsiteX3" fmla="*/ 15928 w 1178948"/>
                  <a:gd name="connsiteY3" fmla="*/ 55 h 113704"/>
                  <a:gd name="connsiteX4" fmla="*/ 15928 w 1178948"/>
                  <a:gd name="connsiteY4" fmla="*/ 33248 h 113704"/>
                  <a:gd name="connsiteX5" fmla="*/ 15928 w 1178948"/>
                  <a:gd name="connsiteY5" fmla="*/ 33248 h 1137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78948" h="113704">
                    <a:moveTo>
                      <a:pt x="15928" y="33248"/>
                    </a:moveTo>
                    <a:cubicBezTo>
                      <a:pt x="390656" y="66757"/>
                      <a:pt x="772934" y="119615"/>
                      <a:pt x="1149864" y="113165"/>
                    </a:cubicBezTo>
                    <a:cubicBezTo>
                      <a:pt x="1189193" y="112536"/>
                      <a:pt x="1188091" y="56216"/>
                      <a:pt x="1149864" y="52913"/>
                    </a:cubicBezTo>
                    <a:cubicBezTo>
                      <a:pt x="773563" y="20506"/>
                      <a:pt x="393015" y="28686"/>
                      <a:pt x="15928" y="55"/>
                    </a:cubicBezTo>
                    <a:cubicBezTo>
                      <a:pt x="-5467" y="-1519"/>
                      <a:pt x="-5152" y="31360"/>
                      <a:pt x="15928" y="33248"/>
                    </a:cubicBezTo>
                    <a:lnTo>
                      <a:pt x="15928" y="33248"/>
                    </a:lnTo>
                    <a:close/>
                  </a:path>
                </a:pathLst>
              </a:custGeom>
              <a:solidFill>
                <a:srgbClr val="353131"/>
              </a:solidFill>
              <a:ln w="156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25" name="Freeform: Shape 624">
                <a:extLst>
                  <a:ext uri="{FF2B5EF4-FFF2-40B4-BE49-F238E27FC236}">
                    <a16:creationId xmlns:a16="http://schemas.microsoft.com/office/drawing/2014/main" id="{2947A1B4-5721-478E-B623-18CCC786CAE9}"/>
                  </a:ext>
                </a:extLst>
              </p:cNvPr>
              <p:cNvSpPr/>
              <p:nvPr/>
            </p:nvSpPr>
            <p:spPr>
              <a:xfrm>
                <a:off x="6865856" y="3852672"/>
                <a:ext cx="185044" cy="3074032"/>
              </a:xfrm>
              <a:custGeom>
                <a:avLst/>
                <a:gdLst>
                  <a:gd name="connsiteX0" fmla="*/ 46445 w 185044"/>
                  <a:gd name="connsiteY0" fmla="*/ 20982 h 3074032"/>
                  <a:gd name="connsiteX1" fmla="*/ 3655 w 185044"/>
                  <a:gd name="connsiteY1" fmla="*/ 1548051 h 3074032"/>
                  <a:gd name="connsiteX2" fmla="*/ 35275 w 185044"/>
                  <a:gd name="connsiteY2" fmla="*/ 2291527 h 3074032"/>
                  <a:gd name="connsiteX3" fmla="*/ 103236 w 185044"/>
                  <a:gd name="connsiteY3" fmla="*/ 3044285 h 3074032"/>
                  <a:gd name="connsiteX4" fmla="*/ 185040 w 185044"/>
                  <a:gd name="connsiteY4" fmla="*/ 3033273 h 3074032"/>
                  <a:gd name="connsiteX5" fmla="*/ 128721 w 185044"/>
                  <a:gd name="connsiteY5" fmla="*/ 2291685 h 3074032"/>
                  <a:gd name="connsiteX6" fmla="*/ 93168 w 185044"/>
                  <a:gd name="connsiteY6" fmla="*/ 1528701 h 3074032"/>
                  <a:gd name="connsiteX7" fmla="*/ 90021 w 185044"/>
                  <a:gd name="connsiteY7" fmla="*/ 21140 h 3074032"/>
                  <a:gd name="connsiteX8" fmla="*/ 46445 w 185044"/>
                  <a:gd name="connsiteY8" fmla="*/ 20982 h 3074032"/>
                  <a:gd name="connsiteX9" fmla="*/ 46445 w 185044"/>
                  <a:gd name="connsiteY9" fmla="*/ 20982 h 30740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85044" h="3074032">
                    <a:moveTo>
                      <a:pt x="46445" y="20982"/>
                    </a:moveTo>
                    <a:cubicBezTo>
                      <a:pt x="8689" y="530687"/>
                      <a:pt x="-7986" y="1036930"/>
                      <a:pt x="3655" y="1548051"/>
                    </a:cubicBezTo>
                    <a:cubicBezTo>
                      <a:pt x="9318" y="1796138"/>
                      <a:pt x="20802" y="2043911"/>
                      <a:pt x="35275" y="2291527"/>
                    </a:cubicBezTo>
                    <a:cubicBezTo>
                      <a:pt x="49749" y="2539772"/>
                      <a:pt x="53052" y="2800130"/>
                      <a:pt x="103236" y="3044285"/>
                    </a:cubicBezTo>
                    <a:cubicBezTo>
                      <a:pt x="112832" y="3090851"/>
                      <a:pt x="184883" y="3079366"/>
                      <a:pt x="185040" y="3033273"/>
                    </a:cubicBezTo>
                    <a:cubicBezTo>
                      <a:pt x="185512" y="2787073"/>
                      <a:pt x="145711" y="2537255"/>
                      <a:pt x="128721" y="2291685"/>
                    </a:cubicBezTo>
                    <a:cubicBezTo>
                      <a:pt x="111259" y="2037619"/>
                      <a:pt x="100247" y="1783239"/>
                      <a:pt x="93168" y="1528701"/>
                    </a:cubicBezTo>
                    <a:cubicBezTo>
                      <a:pt x="79167" y="1027334"/>
                      <a:pt x="76335" y="522507"/>
                      <a:pt x="90021" y="21140"/>
                    </a:cubicBezTo>
                    <a:cubicBezTo>
                      <a:pt x="90808" y="-7335"/>
                      <a:pt x="48490" y="-6705"/>
                      <a:pt x="46445" y="20982"/>
                    </a:cubicBezTo>
                    <a:lnTo>
                      <a:pt x="46445" y="20982"/>
                    </a:lnTo>
                    <a:close/>
                  </a:path>
                </a:pathLst>
              </a:custGeom>
              <a:solidFill>
                <a:srgbClr val="353131"/>
              </a:solidFill>
              <a:ln w="156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26" name="Freeform: Shape 625">
                <a:extLst>
                  <a:ext uri="{FF2B5EF4-FFF2-40B4-BE49-F238E27FC236}">
                    <a16:creationId xmlns:a16="http://schemas.microsoft.com/office/drawing/2014/main" id="{B4419E5E-2878-452A-B457-13A6B8BA85B9}"/>
                  </a:ext>
                </a:extLst>
              </p:cNvPr>
              <p:cNvSpPr/>
              <p:nvPr/>
            </p:nvSpPr>
            <p:spPr>
              <a:xfrm>
                <a:off x="5766397" y="3896229"/>
                <a:ext cx="84528" cy="3048492"/>
              </a:xfrm>
              <a:custGeom>
                <a:avLst/>
                <a:gdLst>
                  <a:gd name="connsiteX0" fmla="*/ 21565 w 84528"/>
                  <a:gd name="connsiteY0" fmla="*/ 20058 h 3048492"/>
                  <a:gd name="connsiteX1" fmla="*/ 2687 w 84528"/>
                  <a:gd name="connsiteY1" fmla="*/ 769040 h 3048492"/>
                  <a:gd name="connsiteX2" fmla="*/ 2844 w 84528"/>
                  <a:gd name="connsiteY2" fmla="*/ 1518023 h 3048492"/>
                  <a:gd name="connsiteX3" fmla="*/ 3474 w 84528"/>
                  <a:gd name="connsiteY3" fmla="*/ 2247340 h 3048492"/>
                  <a:gd name="connsiteX4" fmla="*/ 8665 w 84528"/>
                  <a:gd name="connsiteY4" fmla="*/ 3015988 h 3048492"/>
                  <a:gd name="connsiteX5" fmla="*/ 75996 w 84528"/>
                  <a:gd name="connsiteY5" fmla="*/ 3015988 h 3048492"/>
                  <a:gd name="connsiteX6" fmla="*/ 81188 w 84528"/>
                  <a:gd name="connsiteY6" fmla="*/ 2267005 h 3048492"/>
                  <a:gd name="connsiteX7" fmla="*/ 81817 w 84528"/>
                  <a:gd name="connsiteY7" fmla="*/ 1518023 h 3048492"/>
                  <a:gd name="connsiteX8" fmla="*/ 81974 w 84528"/>
                  <a:gd name="connsiteY8" fmla="*/ 788705 h 3048492"/>
                  <a:gd name="connsiteX9" fmla="*/ 63096 w 84528"/>
                  <a:gd name="connsiteY9" fmla="*/ 20058 h 3048492"/>
                  <a:gd name="connsiteX10" fmla="*/ 21565 w 84528"/>
                  <a:gd name="connsiteY10" fmla="*/ 20058 h 3048492"/>
                  <a:gd name="connsiteX11" fmla="*/ 21565 w 84528"/>
                  <a:gd name="connsiteY11" fmla="*/ 20058 h 30484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84528" h="3048492">
                    <a:moveTo>
                      <a:pt x="21565" y="20058"/>
                    </a:moveTo>
                    <a:cubicBezTo>
                      <a:pt x="-4235" y="268460"/>
                      <a:pt x="2844" y="519537"/>
                      <a:pt x="2687" y="769040"/>
                    </a:cubicBezTo>
                    <a:cubicBezTo>
                      <a:pt x="2687" y="1018701"/>
                      <a:pt x="2530" y="1268362"/>
                      <a:pt x="2844" y="1518023"/>
                    </a:cubicBezTo>
                    <a:cubicBezTo>
                      <a:pt x="3002" y="1761076"/>
                      <a:pt x="3316" y="2004130"/>
                      <a:pt x="3474" y="2247340"/>
                    </a:cubicBezTo>
                    <a:cubicBezTo>
                      <a:pt x="3631" y="2502665"/>
                      <a:pt x="-7224" y="2761135"/>
                      <a:pt x="8665" y="3015988"/>
                    </a:cubicBezTo>
                    <a:cubicBezTo>
                      <a:pt x="11339" y="3059249"/>
                      <a:pt x="73322" y="3059406"/>
                      <a:pt x="75996" y="3015988"/>
                    </a:cubicBezTo>
                    <a:cubicBezTo>
                      <a:pt x="91571" y="2767585"/>
                      <a:pt x="81030" y="2515879"/>
                      <a:pt x="81188" y="2267005"/>
                    </a:cubicBezTo>
                    <a:cubicBezTo>
                      <a:pt x="81345" y="2017344"/>
                      <a:pt x="81660" y="1767683"/>
                      <a:pt x="81817" y="1518023"/>
                    </a:cubicBezTo>
                    <a:cubicBezTo>
                      <a:pt x="81974" y="1274969"/>
                      <a:pt x="81974" y="1031916"/>
                      <a:pt x="81974" y="788705"/>
                    </a:cubicBezTo>
                    <a:cubicBezTo>
                      <a:pt x="81974" y="532751"/>
                      <a:pt x="89683" y="274910"/>
                      <a:pt x="63096" y="20058"/>
                    </a:cubicBezTo>
                    <a:cubicBezTo>
                      <a:pt x="60422" y="-6686"/>
                      <a:pt x="24239" y="-6686"/>
                      <a:pt x="21565" y="20058"/>
                    </a:cubicBezTo>
                    <a:lnTo>
                      <a:pt x="21565" y="20058"/>
                    </a:lnTo>
                    <a:close/>
                  </a:path>
                </a:pathLst>
              </a:custGeom>
              <a:solidFill>
                <a:srgbClr val="353131"/>
              </a:solidFill>
              <a:ln w="156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27" name="Freeform: Shape 626">
                <a:extLst>
                  <a:ext uri="{FF2B5EF4-FFF2-40B4-BE49-F238E27FC236}">
                    <a16:creationId xmlns:a16="http://schemas.microsoft.com/office/drawing/2014/main" id="{3C85C037-22BB-4B8D-98EE-1F6659E1D374}"/>
                  </a:ext>
                </a:extLst>
              </p:cNvPr>
              <p:cNvSpPr/>
              <p:nvPr/>
            </p:nvSpPr>
            <p:spPr>
              <a:xfrm>
                <a:off x="5791069" y="5534911"/>
                <a:ext cx="1142942" cy="65162"/>
              </a:xfrm>
              <a:custGeom>
                <a:avLst/>
                <a:gdLst>
                  <a:gd name="connsiteX0" fmla="*/ 16400 w 1142942"/>
                  <a:gd name="connsiteY0" fmla="*/ 34140 h 65162"/>
                  <a:gd name="connsiteX1" fmla="*/ 589818 w 1142942"/>
                  <a:gd name="connsiteY1" fmla="*/ 49557 h 65162"/>
                  <a:gd name="connsiteX2" fmla="*/ 1132559 w 1142942"/>
                  <a:gd name="connsiteY2" fmla="*/ 53018 h 65162"/>
                  <a:gd name="connsiteX3" fmla="*/ 1132559 w 1142942"/>
                  <a:gd name="connsiteY3" fmla="*/ 25015 h 65162"/>
                  <a:gd name="connsiteX4" fmla="*/ 589818 w 1142942"/>
                  <a:gd name="connsiteY4" fmla="*/ 7239 h 65162"/>
                  <a:gd name="connsiteX5" fmla="*/ 16400 w 1142942"/>
                  <a:gd name="connsiteY5" fmla="*/ 2 h 65162"/>
                  <a:gd name="connsiteX6" fmla="*/ 16400 w 1142942"/>
                  <a:gd name="connsiteY6" fmla="*/ 34140 h 65162"/>
                  <a:gd name="connsiteX7" fmla="*/ 16400 w 1142942"/>
                  <a:gd name="connsiteY7" fmla="*/ 34140 h 651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42942" h="65162">
                    <a:moveTo>
                      <a:pt x="16400" y="34140"/>
                    </a:moveTo>
                    <a:cubicBezTo>
                      <a:pt x="207539" y="37915"/>
                      <a:pt x="398679" y="45624"/>
                      <a:pt x="589818" y="49557"/>
                    </a:cubicBezTo>
                    <a:cubicBezTo>
                      <a:pt x="765383" y="53175"/>
                      <a:pt x="959196" y="80548"/>
                      <a:pt x="1132559" y="53018"/>
                    </a:cubicBezTo>
                    <a:cubicBezTo>
                      <a:pt x="1146717" y="50815"/>
                      <a:pt x="1146088" y="27847"/>
                      <a:pt x="1132559" y="25015"/>
                    </a:cubicBezTo>
                    <a:cubicBezTo>
                      <a:pt x="960455" y="-9280"/>
                      <a:pt x="765383" y="10542"/>
                      <a:pt x="589818" y="7239"/>
                    </a:cubicBezTo>
                    <a:cubicBezTo>
                      <a:pt x="398679" y="3620"/>
                      <a:pt x="207539" y="3778"/>
                      <a:pt x="16400" y="2"/>
                    </a:cubicBezTo>
                    <a:cubicBezTo>
                      <a:pt x="-5467" y="-313"/>
                      <a:pt x="-5467" y="33668"/>
                      <a:pt x="16400" y="34140"/>
                    </a:cubicBezTo>
                    <a:lnTo>
                      <a:pt x="16400" y="34140"/>
                    </a:lnTo>
                    <a:close/>
                  </a:path>
                </a:pathLst>
              </a:custGeom>
              <a:solidFill>
                <a:srgbClr val="353131"/>
              </a:solidFill>
              <a:ln w="156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28" name="Freeform: Shape 627">
                <a:extLst>
                  <a:ext uri="{FF2B5EF4-FFF2-40B4-BE49-F238E27FC236}">
                    <a16:creationId xmlns:a16="http://schemas.microsoft.com/office/drawing/2014/main" id="{49F66863-9E72-4017-A34D-889EF1F40D2F}"/>
                  </a:ext>
                </a:extLst>
              </p:cNvPr>
              <p:cNvSpPr/>
              <p:nvPr/>
            </p:nvSpPr>
            <p:spPr>
              <a:xfrm>
                <a:off x="5766135" y="6066640"/>
                <a:ext cx="1191712" cy="90002"/>
              </a:xfrm>
              <a:custGeom>
                <a:avLst/>
                <a:gdLst>
                  <a:gd name="connsiteX0" fmla="*/ 22772 w 1191712"/>
                  <a:gd name="connsiteY0" fmla="*/ 47039 h 90002"/>
                  <a:gd name="connsiteX1" fmla="*/ 613494 w 1191712"/>
                  <a:gd name="connsiteY1" fmla="*/ 71580 h 90002"/>
                  <a:gd name="connsiteX2" fmla="*/ 1172124 w 1191712"/>
                  <a:gd name="connsiteY2" fmla="*/ 77558 h 90002"/>
                  <a:gd name="connsiteX3" fmla="*/ 1172124 w 1191712"/>
                  <a:gd name="connsiteY3" fmla="*/ 24857 h 90002"/>
                  <a:gd name="connsiteX4" fmla="*/ 613494 w 1191712"/>
                  <a:gd name="connsiteY4" fmla="*/ 4092 h 90002"/>
                  <a:gd name="connsiteX5" fmla="*/ 22772 w 1191712"/>
                  <a:gd name="connsiteY5" fmla="*/ 2 h 90002"/>
                  <a:gd name="connsiteX6" fmla="*/ 22772 w 1191712"/>
                  <a:gd name="connsiteY6" fmla="*/ 47039 h 90002"/>
                  <a:gd name="connsiteX7" fmla="*/ 22772 w 1191712"/>
                  <a:gd name="connsiteY7" fmla="*/ 47039 h 900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91712" h="90002">
                    <a:moveTo>
                      <a:pt x="22772" y="47039"/>
                    </a:moveTo>
                    <a:cubicBezTo>
                      <a:pt x="219732" y="55691"/>
                      <a:pt x="416534" y="64973"/>
                      <a:pt x="613494" y="71580"/>
                    </a:cubicBezTo>
                    <a:cubicBezTo>
                      <a:pt x="794250" y="77558"/>
                      <a:pt x="993727" y="106033"/>
                      <a:pt x="1172124" y="77558"/>
                    </a:cubicBezTo>
                    <a:cubicBezTo>
                      <a:pt x="1198868" y="73311"/>
                      <a:pt x="1197609" y="30206"/>
                      <a:pt x="1172124" y="24857"/>
                    </a:cubicBezTo>
                    <a:cubicBezTo>
                      <a:pt x="995772" y="-12269"/>
                      <a:pt x="793778" y="6924"/>
                      <a:pt x="613494" y="4092"/>
                    </a:cubicBezTo>
                    <a:cubicBezTo>
                      <a:pt x="416534" y="945"/>
                      <a:pt x="219732" y="788"/>
                      <a:pt x="22772" y="2"/>
                    </a:cubicBezTo>
                    <a:cubicBezTo>
                      <a:pt x="-7748" y="-313"/>
                      <a:pt x="-7433" y="45623"/>
                      <a:pt x="22772" y="47039"/>
                    </a:cubicBezTo>
                    <a:lnTo>
                      <a:pt x="22772" y="47039"/>
                    </a:lnTo>
                    <a:close/>
                  </a:path>
                </a:pathLst>
              </a:custGeom>
              <a:solidFill>
                <a:srgbClr val="353131"/>
              </a:solidFill>
              <a:ln w="156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29" name="Freeform: Shape 628">
                <a:extLst>
                  <a:ext uri="{FF2B5EF4-FFF2-40B4-BE49-F238E27FC236}">
                    <a16:creationId xmlns:a16="http://schemas.microsoft.com/office/drawing/2014/main" id="{610200DA-BA0F-4155-B619-B46322A316B0}"/>
                  </a:ext>
                </a:extLst>
              </p:cNvPr>
              <p:cNvSpPr/>
              <p:nvPr/>
            </p:nvSpPr>
            <p:spPr>
              <a:xfrm>
                <a:off x="5776596" y="6652318"/>
                <a:ext cx="1185070" cy="99611"/>
              </a:xfrm>
              <a:custGeom>
                <a:avLst/>
                <a:gdLst>
                  <a:gd name="connsiteX0" fmla="*/ 27727 w 1185070"/>
                  <a:gd name="connsiteY0" fmla="*/ 57589 h 99611"/>
                  <a:gd name="connsiteX1" fmla="*/ 614516 w 1185070"/>
                  <a:gd name="connsiteY1" fmla="*/ 83546 h 99611"/>
                  <a:gd name="connsiteX2" fmla="*/ 888404 w 1185070"/>
                  <a:gd name="connsiteY2" fmla="*/ 92671 h 99611"/>
                  <a:gd name="connsiteX3" fmla="*/ 1168427 w 1185070"/>
                  <a:gd name="connsiteY3" fmla="*/ 86063 h 99611"/>
                  <a:gd name="connsiteX4" fmla="*/ 1168427 w 1185070"/>
                  <a:gd name="connsiteY4" fmla="*/ 40914 h 99611"/>
                  <a:gd name="connsiteX5" fmla="*/ 888404 w 1185070"/>
                  <a:gd name="connsiteY5" fmla="*/ 17474 h 99611"/>
                  <a:gd name="connsiteX6" fmla="*/ 614516 w 1185070"/>
                  <a:gd name="connsiteY6" fmla="*/ 9923 h 99611"/>
                  <a:gd name="connsiteX7" fmla="*/ 27727 w 1185070"/>
                  <a:gd name="connsiteY7" fmla="*/ 12 h 99611"/>
                  <a:gd name="connsiteX8" fmla="*/ 27727 w 1185070"/>
                  <a:gd name="connsiteY8" fmla="*/ 57589 h 99611"/>
                  <a:gd name="connsiteX9" fmla="*/ 27727 w 1185070"/>
                  <a:gd name="connsiteY9" fmla="*/ 57589 h 996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185070" h="99611">
                    <a:moveTo>
                      <a:pt x="27727" y="57589"/>
                    </a:moveTo>
                    <a:cubicBezTo>
                      <a:pt x="223428" y="63567"/>
                      <a:pt x="418815" y="75681"/>
                      <a:pt x="614516" y="83546"/>
                    </a:cubicBezTo>
                    <a:cubicBezTo>
                      <a:pt x="705760" y="87165"/>
                      <a:pt x="797003" y="89996"/>
                      <a:pt x="888404" y="92671"/>
                    </a:cubicBezTo>
                    <a:cubicBezTo>
                      <a:pt x="979962" y="95345"/>
                      <a:pt x="1079386" y="110133"/>
                      <a:pt x="1168427" y="86063"/>
                    </a:cubicBezTo>
                    <a:cubicBezTo>
                      <a:pt x="1191552" y="79771"/>
                      <a:pt x="1189664" y="48150"/>
                      <a:pt x="1168427" y="40914"/>
                    </a:cubicBezTo>
                    <a:cubicBezTo>
                      <a:pt x="1080959" y="11338"/>
                      <a:pt x="979962" y="20305"/>
                      <a:pt x="888404" y="17474"/>
                    </a:cubicBezTo>
                    <a:cubicBezTo>
                      <a:pt x="797160" y="14642"/>
                      <a:pt x="705917" y="11810"/>
                      <a:pt x="614516" y="9923"/>
                    </a:cubicBezTo>
                    <a:cubicBezTo>
                      <a:pt x="418972" y="5833"/>
                      <a:pt x="223271" y="5990"/>
                      <a:pt x="27727" y="12"/>
                    </a:cubicBezTo>
                    <a:cubicBezTo>
                      <a:pt x="-9242" y="-932"/>
                      <a:pt x="-9242" y="56488"/>
                      <a:pt x="27727" y="57589"/>
                    </a:cubicBezTo>
                    <a:lnTo>
                      <a:pt x="27727" y="57589"/>
                    </a:lnTo>
                    <a:close/>
                  </a:path>
                </a:pathLst>
              </a:custGeom>
              <a:solidFill>
                <a:srgbClr val="353131"/>
              </a:solidFill>
              <a:ln w="156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30" name="Freeform: Shape 629">
                <a:extLst>
                  <a:ext uri="{FF2B5EF4-FFF2-40B4-BE49-F238E27FC236}">
                    <a16:creationId xmlns:a16="http://schemas.microsoft.com/office/drawing/2014/main" id="{B8E749B4-510B-42E2-8056-8C5BF205576C}"/>
                  </a:ext>
                </a:extLst>
              </p:cNvPr>
              <p:cNvSpPr/>
              <p:nvPr/>
            </p:nvSpPr>
            <p:spPr>
              <a:xfrm>
                <a:off x="6315286" y="3723103"/>
                <a:ext cx="501366" cy="1564824"/>
              </a:xfrm>
              <a:custGeom>
                <a:avLst/>
                <a:gdLst>
                  <a:gd name="connsiteX0" fmla="*/ 177453 w 501366"/>
                  <a:gd name="connsiteY0" fmla="*/ 0 h 1564824"/>
                  <a:gd name="connsiteX1" fmla="*/ 0 w 501366"/>
                  <a:gd name="connsiteY1" fmla="*/ 1550037 h 1564824"/>
                  <a:gd name="connsiteX2" fmla="*/ 263819 w 501366"/>
                  <a:gd name="connsiteY2" fmla="*/ 1564824 h 1564824"/>
                  <a:gd name="connsiteX3" fmla="*/ 441901 w 501366"/>
                  <a:gd name="connsiteY3" fmla="*/ 661043 h 1564824"/>
                  <a:gd name="connsiteX4" fmla="*/ 501367 w 501366"/>
                  <a:gd name="connsiteY4" fmla="*/ 265392 h 15648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1366" h="1564824">
                    <a:moveTo>
                      <a:pt x="177453" y="0"/>
                    </a:moveTo>
                    <a:lnTo>
                      <a:pt x="0" y="1550037"/>
                    </a:lnTo>
                    <a:lnTo>
                      <a:pt x="263819" y="1564824"/>
                    </a:lnTo>
                    <a:lnTo>
                      <a:pt x="441901" y="661043"/>
                    </a:lnTo>
                    <a:lnTo>
                      <a:pt x="501367" y="265392"/>
                    </a:lnTo>
                    <a:close/>
                  </a:path>
                </a:pathLst>
              </a:custGeom>
              <a:solidFill>
                <a:srgbClr val="353131"/>
              </a:solidFill>
              <a:ln w="156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31" name="Freeform: Shape 630">
                <a:extLst>
                  <a:ext uri="{FF2B5EF4-FFF2-40B4-BE49-F238E27FC236}">
                    <a16:creationId xmlns:a16="http://schemas.microsoft.com/office/drawing/2014/main" id="{F12214AC-A83F-45E0-BBAC-6CD9FA0DE622}"/>
                  </a:ext>
                </a:extLst>
              </p:cNvPr>
              <p:cNvSpPr/>
              <p:nvPr/>
            </p:nvSpPr>
            <p:spPr>
              <a:xfrm>
                <a:off x="6321736" y="5187859"/>
                <a:ext cx="274202" cy="28649"/>
              </a:xfrm>
              <a:custGeom>
                <a:avLst/>
                <a:gdLst>
                  <a:gd name="connsiteX0" fmla="*/ 2360 w 274202"/>
                  <a:gd name="connsiteY0" fmla="*/ 5048 h 28649"/>
                  <a:gd name="connsiteX1" fmla="*/ 271842 w 274202"/>
                  <a:gd name="connsiteY1" fmla="*/ 28646 h 28649"/>
                  <a:gd name="connsiteX2" fmla="*/ 271842 w 274202"/>
                  <a:gd name="connsiteY2" fmla="*/ 23612 h 28649"/>
                  <a:gd name="connsiteX3" fmla="*/ 2360 w 274202"/>
                  <a:gd name="connsiteY3" fmla="*/ 14 h 28649"/>
                  <a:gd name="connsiteX4" fmla="*/ 2360 w 274202"/>
                  <a:gd name="connsiteY4" fmla="*/ 5048 h 28649"/>
                  <a:gd name="connsiteX5" fmla="*/ 2360 w 274202"/>
                  <a:gd name="connsiteY5" fmla="*/ 5048 h 286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4202" h="28649">
                    <a:moveTo>
                      <a:pt x="2360" y="5048"/>
                    </a:moveTo>
                    <a:cubicBezTo>
                      <a:pt x="92187" y="13386"/>
                      <a:pt x="181543" y="25814"/>
                      <a:pt x="271842" y="28646"/>
                    </a:cubicBezTo>
                    <a:cubicBezTo>
                      <a:pt x="274989" y="28803"/>
                      <a:pt x="274989" y="23769"/>
                      <a:pt x="271842" y="23612"/>
                    </a:cubicBezTo>
                    <a:cubicBezTo>
                      <a:pt x="181543" y="20780"/>
                      <a:pt x="92187" y="8352"/>
                      <a:pt x="2360" y="14"/>
                    </a:cubicBezTo>
                    <a:cubicBezTo>
                      <a:pt x="-787" y="-300"/>
                      <a:pt x="-787" y="4734"/>
                      <a:pt x="2360" y="5048"/>
                    </a:cubicBezTo>
                    <a:lnTo>
                      <a:pt x="2360" y="5048"/>
                    </a:lnTo>
                    <a:close/>
                  </a:path>
                </a:pathLst>
              </a:custGeom>
              <a:solidFill>
                <a:srgbClr val="353131"/>
              </a:solidFill>
              <a:ln w="156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32" name="Freeform: Shape 631">
                <a:extLst>
                  <a:ext uri="{FF2B5EF4-FFF2-40B4-BE49-F238E27FC236}">
                    <a16:creationId xmlns:a16="http://schemas.microsoft.com/office/drawing/2014/main" id="{E4D9A565-E705-42BE-ADB9-B91B137ACF73}"/>
                  </a:ext>
                </a:extLst>
              </p:cNvPr>
              <p:cNvSpPr/>
              <p:nvPr/>
            </p:nvSpPr>
            <p:spPr>
              <a:xfrm>
                <a:off x="6565520" y="4383581"/>
                <a:ext cx="163720" cy="831982"/>
              </a:xfrm>
              <a:custGeom>
                <a:avLst/>
                <a:gdLst>
                  <a:gd name="connsiteX0" fmla="*/ 4933 w 163720"/>
                  <a:gd name="connsiteY0" fmla="*/ 830092 h 831982"/>
                  <a:gd name="connsiteX1" fmla="*/ 163665 w 163720"/>
                  <a:gd name="connsiteY1" fmla="*/ 3081 h 831982"/>
                  <a:gd name="connsiteX2" fmla="*/ 158788 w 163720"/>
                  <a:gd name="connsiteY2" fmla="*/ 1822 h 831982"/>
                  <a:gd name="connsiteX3" fmla="*/ 56 w 163720"/>
                  <a:gd name="connsiteY3" fmla="*/ 828834 h 831982"/>
                  <a:gd name="connsiteX4" fmla="*/ 4933 w 163720"/>
                  <a:gd name="connsiteY4" fmla="*/ 830092 h 831982"/>
                  <a:gd name="connsiteX5" fmla="*/ 4933 w 163720"/>
                  <a:gd name="connsiteY5" fmla="*/ 830092 h 8319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63720" h="831982">
                    <a:moveTo>
                      <a:pt x="4933" y="830092"/>
                    </a:moveTo>
                    <a:cubicBezTo>
                      <a:pt x="57791" y="554474"/>
                      <a:pt x="110807" y="278856"/>
                      <a:pt x="163665" y="3081"/>
                    </a:cubicBezTo>
                    <a:cubicBezTo>
                      <a:pt x="164294" y="-65"/>
                      <a:pt x="159417" y="-1324"/>
                      <a:pt x="158788" y="1822"/>
                    </a:cubicBezTo>
                    <a:cubicBezTo>
                      <a:pt x="105930" y="277440"/>
                      <a:pt x="52914" y="553059"/>
                      <a:pt x="56" y="828834"/>
                    </a:cubicBezTo>
                    <a:cubicBezTo>
                      <a:pt x="-573" y="831980"/>
                      <a:pt x="4303" y="833396"/>
                      <a:pt x="4933" y="830092"/>
                    </a:cubicBezTo>
                    <a:lnTo>
                      <a:pt x="4933" y="830092"/>
                    </a:lnTo>
                    <a:close/>
                  </a:path>
                </a:pathLst>
              </a:custGeom>
              <a:solidFill>
                <a:srgbClr val="353131"/>
              </a:solidFill>
              <a:ln w="156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33" name="Freeform: Shape 632">
                <a:extLst>
                  <a:ext uri="{FF2B5EF4-FFF2-40B4-BE49-F238E27FC236}">
                    <a16:creationId xmlns:a16="http://schemas.microsoft.com/office/drawing/2014/main" id="{D8A86B39-2121-4A43-AEF7-7F0E7DBDF682}"/>
                  </a:ext>
                </a:extLst>
              </p:cNvPr>
              <p:cNvSpPr/>
              <p:nvPr/>
            </p:nvSpPr>
            <p:spPr>
              <a:xfrm>
                <a:off x="5965258" y="3723103"/>
                <a:ext cx="577979" cy="1564824"/>
              </a:xfrm>
              <a:custGeom>
                <a:avLst/>
                <a:gdLst>
                  <a:gd name="connsiteX0" fmla="*/ 177453 w 577979"/>
                  <a:gd name="connsiteY0" fmla="*/ 0 h 1564824"/>
                  <a:gd name="connsiteX1" fmla="*/ 0 w 577979"/>
                  <a:gd name="connsiteY1" fmla="*/ 1550037 h 1564824"/>
                  <a:gd name="connsiteX2" fmla="*/ 263819 w 577979"/>
                  <a:gd name="connsiteY2" fmla="*/ 1564824 h 1564824"/>
                  <a:gd name="connsiteX3" fmla="*/ 441901 w 577979"/>
                  <a:gd name="connsiteY3" fmla="*/ 661043 h 1564824"/>
                  <a:gd name="connsiteX4" fmla="*/ 577980 w 577979"/>
                  <a:gd name="connsiteY4" fmla="*/ 142371 h 15648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77979" h="1564824">
                    <a:moveTo>
                      <a:pt x="177453" y="0"/>
                    </a:moveTo>
                    <a:lnTo>
                      <a:pt x="0" y="1550037"/>
                    </a:lnTo>
                    <a:lnTo>
                      <a:pt x="263819" y="1564824"/>
                    </a:lnTo>
                    <a:lnTo>
                      <a:pt x="441901" y="661043"/>
                    </a:lnTo>
                    <a:lnTo>
                      <a:pt x="577980" y="142371"/>
                    </a:lnTo>
                    <a:close/>
                  </a:path>
                </a:pathLst>
              </a:custGeom>
              <a:solidFill>
                <a:srgbClr val="353131"/>
              </a:solidFill>
              <a:ln w="156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34" name="Freeform: Shape 633">
                <a:extLst>
                  <a:ext uri="{FF2B5EF4-FFF2-40B4-BE49-F238E27FC236}">
                    <a16:creationId xmlns:a16="http://schemas.microsoft.com/office/drawing/2014/main" id="{143B1B85-DE11-4E35-97B6-D90C45352784}"/>
                  </a:ext>
                </a:extLst>
              </p:cNvPr>
              <p:cNvSpPr/>
              <p:nvPr/>
            </p:nvSpPr>
            <p:spPr>
              <a:xfrm>
                <a:off x="5971747" y="5187859"/>
                <a:ext cx="274320" cy="28649"/>
              </a:xfrm>
              <a:custGeom>
                <a:avLst/>
                <a:gdLst>
                  <a:gd name="connsiteX0" fmla="*/ 2478 w 274320"/>
                  <a:gd name="connsiteY0" fmla="*/ 5048 h 28649"/>
                  <a:gd name="connsiteX1" fmla="*/ 271960 w 274320"/>
                  <a:gd name="connsiteY1" fmla="*/ 28646 h 28649"/>
                  <a:gd name="connsiteX2" fmla="*/ 271960 w 274320"/>
                  <a:gd name="connsiteY2" fmla="*/ 23612 h 28649"/>
                  <a:gd name="connsiteX3" fmla="*/ 2478 w 274320"/>
                  <a:gd name="connsiteY3" fmla="*/ 14 h 28649"/>
                  <a:gd name="connsiteX4" fmla="*/ 2478 w 274320"/>
                  <a:gd name="connsiteY4" fmla="*/ 5048 h 28649"/>
                  <a:gd name="connsiteX5" fmla="*/ 2478 w 274320"/>
                  <a:gd name="connsiteY5" fmla="*/ 5048 h 286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4320" h="28649">
                    <a:moveTo>
                      <a:pt x="2478" y="5048"/>
                    </a:moveTo>
                    <a:cubicBezTo>
                      <a:pt x="92305" y="13386"/>
                      <a:pt x="181661" y="25814"/>
                      <a:pt x="271960" y="28646"/>
                    </a:cubicBezTo>
                    <a:cubicBezTo>
                      <a:pt x="275107" y="28803"/>
                      <a:pt x="275107" y="23769"/>
                      <a:pt x="271960" y="23612"/>
                    </a:cubicBezTo>
                    <a:cubicBezTo>
                      <a:pt x="181661" y="20780"/>
                      <a:pt x="92305" y="8352"/>
                      <a:pt x="2478" y="14"/>
                    </a:cubicBezTo>
                    <a:cubicBezTo>
                      <a:pt x="-826" y="-300"/>
                      <a:pt x="-826" y="4734"/>
                      <a:pt x="2478" y="5048"/>
                    </a:cubicBezTo>
                    <a:lnTo>
                      <a:pt x="2478" y="5048"/>
                    </a:lnTo>
                    <a:close/>
                  </a:path>
                </a:pathLst>
              </a:custGeom>
              <a:solidFill>
                <a:srgbClr val="353131"/>
              </a:solidFill>
              <a:ln w="156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35" name="Freeform: Shape 634">
                <a:extLst>
                  <a:ext uri="{FF2B5EF4-FFF2-40B4-BE49-F238E27FC236}">
                    <a16:creationId xmlns:a16="http://schemas.microsoft.com/office/drawing/2014/main" id="{51944ADD-B484-43BA-8CDB-B2B8FCAF3254}"/>
                  </a:ext>
                </a:extLst>
              </p:cNvPr>
              <p:cNvSpPr/>
              <p:nvPr/>
            </p:nvSpPr>
            <p:spPr>
              <a:xfrm>
                <a:off x="6215515" y="4277236"/>
                <a:ext cx="184148" cy="938328"/>
              </a:xfrm>
              <a:custGeom>
                <a:avLst/>
                <a:gdLst>
                  <a:gd name="connsiteX0" fmla="*/ 4910 w 184148"/>
                  <a:gd name="connsiteY0" fmla="*/ 936438 h 938328"/>
                  <a:gd name="connsiteX1" fmla="*/ 184093 w 184148"/>
                  <a:gd name="connsiteY1" fmla="*/ 3081 h 938328"/>
                  <a:gd name="connsiteX2" fmla="*/ 179216 w 184148"/>
                  <a:gd name="connsiteY2" fmla="*/ 1823 h 938328"/>
                  <a:gd name="connsiteX3" fmla="*/ 33 w 184148"/>
                  <a:gd name="connsiteY3" fmla="*/ 935180 h 938328"/>
                  <a:gd name="connsiteX4" fmla="*/ 4910 w 184148"/>
                  <a:gd name="connsiteY4" fmla="*/ 936438 h 938328"/>
                  <a:gd name="connsiteX5" fmla="*/ 4910 w 184148"/>
                  <a:gd name="connsiteY5" fmla="*/ 936438 h 9383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84148" h="938328">
                    <a:moveTo>
                      <a:pt x="4910" y="936438"/>
                    </a:moveTo>
                    <a:cubicBezTo>
                      <a:pt x="64690" y="625266"/>
                      <a:pt x="124313" y="314252"/>
                      <a:pt x="184093" y="3081"/>
                    </a:cubicBezTo>
                    <a:cubicBezTo>
                      <a:pt x="184722" y="-65"/>
                      <a:pt x="179846" y="-1324"/>
                      <a:pt x="179216" y="1823"/>
                    </a:cubicBezTo>
                    <a:cubicBezTo>
                      <a:pt x="119436" y="312994"/>
                      <a:pt x="59813" y="624008"/>
                      <a:pt x="33" y="935180"/>
                    </a:cubicBezTo>
                    <a:cubicBezTo>
                      <a:pt x="-439" y="938326"/>
                      <a:pt x="4281" y="939742"/>
                      <a:pt x="4910" y="936438"/>
                    </a:cubicBezTo>
                    <a:lnTo>
                      <a:pt x="4910" y="936438"/>
                    </a:lnTo>
                    <a:close/>
                  </a:path>
                </a:pathLst>
              </a:custGeom>
              <a:solidFill>
                <a:srgbClr val="353131"/>
              </a:solidFill>
              <a:ln w="156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36" name="Freeform: Shape 635">
                <a:extLst>
                  <a:ext uri="{FF2B5EF4-FFF2-40B4-BE49-F238E27FC236}">
                    <a16:creationId xmlns:a16="http://schemas.microsoft.com/office/drawing/2014/main" id="{90245484-D226-4454-871C-4D14EAF56484}"/>
                  </a:ext>
                </a:extLst>
              </p:cNvPr>
              <p:cNvSpPr/>
              <p:nvPr/>
            </p:nvSpPr>
            <p:spPr>
              <a:xfrm>
                <a:off x="6375897" y="5282578"/>
                <a:ext cx="182442" cy="259099"/>
              </a:xfrm>
              <a:custGeom>
                <a:avLst/>
                <a:gdLst>
                  <a:gd name="connsiteX0" fmla="*/ 32520 w 182442"/>
                  <a:gd name="connsiteY0" fmla="*/ 0 h 259099"/>
                  <a:gd name="connsiteX1" fmla="*/ 38026 w 182442"/>
                  <a:gd name="connsiteY1" fmla="*/ 53645 h 259099"/>
                  <a:gd name="connsiteX2" fmla="*/ 1844 w 182442"/>
                  <a:gd name="connsiteY2" fmla="*/ 64028 h 259099"/>
                  <a:gd name="connsiteX3" fmla="*/ 62568 w 182442"/>
                  <a:gd name="connsiteY3" fmla="*/ 256111 h 259099"/>
                  <a:gd name="connsiteX4" fmla="*/ 164351 w 182442"/>
                  <a:gd name="connsiteY4" fmla="*/ 259100 h 259099"/>
                  <a:gd name="connsiteX5" fmla="*/ 182443 w 182442"/>
                  <a:gd name="connsiteY5" fmla="*/ 21080 h 259099"/>
                  <a:gd name="connsiteX6" fmla="*/ 32520 w 182442"/>
                  <a:gd name="connsiteY6" fmla="*/ 0 h 2590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82442" h="259099">
                    <a:moveTo>
                      <a:pt x="32520" y="0"/>
                    </a:moveTo>
                    <a:cubicBezTo>
                      <a:pt x="32520" y="0"/>
                      <a:pt x="38970" y="63398"/>
                      <a:pt x="38026" y="53645"/>
                    </a:cubicBezTo>
                    <a:cubicBezTo>
                      <a:pt x="37082" y="44049"/>
                      <a:pt x="13328" y="43419"/>
                      <a:pt x="1844" y="64028"/>
                    </a:cubicBezTo>
                    <a:cubicBezTo>
                      <a:pt x="-9641" y="84636"/>
                      <a:pt x="35195" y="258943"/>
                      <a:pt x="62568" y="256111"/>
                    </a:cubicBezTo>
                    <a:cubicBezTo>
                      <a:pt x="89941" y="253279"/>
                      <a:pt x="164351" y="259100"/>
                      <a:pt x="164351" y="259100"/>
                    </a:cubicBezTo>
                    <a:lnTo>
                      <a:pt x="182443" y="21080"/>
                    </a:lnTo>
                    <a:lnTo>
                      <a:pt x="32520" y="0"/>
                    </a:lnTo>
                    <a:close/>
                  </a:path>
                </a:pathLst>
              </a:custGeom>
              <a:solidFill>
                <a:srgbClr val="353131"/>
              </a:solidFill>
              <a:ln w="156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37" name="Freeform: Shape 636">
                <a:extLst>
                  <a:ext uri="{FF2B5EF4-FFF2-40B4-BE49-F238E27FC236}">
                    <a16:creationId xmlns:a16="http://schemas.microsoft.com/office/drawing/2014/main" id="{6D812786-FF23-4C78-82DE-AD7B010C62EE}"/>
                  </a:ext>
                </a:extLst>
              </p:cNvPr>
              <p:cNvSpPr/>
              <p:nvPr/>
            </p:nvSpPr>
            <p:spPr>
              <a:xfrm>
                <a:off x="6381481" y="5333326"/>
                <a:ext cx="145424" cy="208492"/>
              </a:xfrm>
              <a:custGeom>
                <a:avLst/>
                <a:gdLst>
                  <a:gd name="connsiteX0" fmla="*/ 3811 w 145424"/>
                  <a:gd name="connsiteY0" fmla="*/ 13752 h 208492"/>
                  <a:gd name="connsiteX1" fmla="*/ 116450 w 145424"/>
                  <a:gd name="connsiteY1" fmla="*/ 113647 h 208492"/>
                  <a:gd name="connsiteX2" fmla="*/ 140834 w 145424"/>
                  <a:gd name="connsiteY2" fmla="*/ 207251 h 208492"/>
                  <a:gd name="connsiteX3" fmla="*/ 145081 w 145424"/>
                  <a:gd name="connsiteY3" fmla="*/ 204734 h 208492"/>
                  <a:gd name="connsiteX4" fmla="*/ 89706 w 145424"/>
                  <a:gd name="connsiteY4" fmla="*/ 27281 h 208492"/>
                  <a:gd name="connsiteX5" fmla="*/ 1137 w 145424"/>
                  <a:gd name="connsiteY5" fmla="*/ 9661 h 208492"/>
                  <a:gd name="connsiteX6" fmla="*/ 3811 w 145424"/>
                  <a:gd name="connsiteY6" fmla="*/ 13752 h 208492"/>
                  <a:gd name="connsiteX7" fmla="*/ 3811 w 145424"/>
                  <a:gd name="connsiteY7" fmla="*/ 13752 h 2084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45424" h="208492">
                    <a:moveTo>
                      <a:pt x="3811" y="13752"/>
                    </a:moveTo>
                    <a:cubicBezTo>
                      <a:pt x="73030" y="-27622"/>
                      <a:pt x="107955" y="62048"/>
                      <a:pt x="116450" y="113647"/>
                    </a:cubicBezTo>
                    <a:cubicBezTo>
                      <a:pt x="121798" y="146212"/>
                      <a:pt x="124630" y="177833"/>
                      <a:pt x="140834" y="207251"/>
                    </a:cubicBezTo>
                    <a:cubicBezTo>
                      <a:pt x="142407" y="210082"/>
                      <a:pt x="146654" y="207565"/>
                      <a:pt x="145081" y="204734"/>
                    </a:cubicBezTo>
                    <a:cubicBezTo>
                      <a:pt x="114719" y="149830"/>
                      <a:pt x="132024" y="76836"/>
                      <a:pt x="89706" y="27281"/>
                    </a:cubicBezTo>
                    <a:cubicBezTo>
                      <a:pt x="66895" y="537"/>
                      <a:pt x="32128" y="-8902"/>
                      <a:pt x="1137" y="9661"/>
                    </a:cubicBezTo>
                    <a:cubicBezTo>
                      <a:pt x="-1537" y="11078"/>
                      <a:pt x="980" y="15482"/>
                      <a:pt x="3811" y="13752"/>
                    </a:cubicBezTo>
                    <a:lnTo>
                      <a:pt x="3811" y="13752"/>
                    </a:lnTo>
                    <a:close/>
                  </a:path>
                </a:pathLst>
              </a:custGeom>
              <a:solidFill>
                <a:srgbClr val="353131"/>
              </a:solidFill>
              <a:ln w="156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38" name="Freeform: Shape 637">
                <a:extLst>
                  <a:ext uri="{FF2B5EF4-FFF2-40B4-BE49-F238E27FC236}">
                    <a16:creationId xmlns:a16="http://schemas.microsoft.com/office/drawing/2014/main" id="{9BE3315C-E545-4561-9ED5-AFC12631A847}"/>
                  </a:ext>
                </a:extLst>
              </p:cNvPr>
              <p:cNvSpPr/>
              <p:nvPr/>
            </p:nvSpPr>
            <p:spPr>
              <a:xfrm>
                <a:off x="6524831" y="5432244"/>
                <a:ext cx="23755" cy="14414"/>
              </a:xfrm>
              <a:custGeom>
                <a:avLst/>
                <a:gdLst>
                  <a:gd name="connsiteX0" fmla="*/ 2360 w 23755"/>
                  <a:gd name="connsiteY0" fmla="*/ 14415 h 14414"/>
                  <a:gd name="connsiteX1" fmla="*/ 23283 w 23755"/>
                  <a:gd name="connsiteY1" fmla="*/ 3560 h 14414"/>
                  <a:gd name="connsiteX2" fmla="*/ 19035 w 23755"/>
                  <a:gd name="connsiteY2" fmla="*/ 1043 h 14414"/>
                  <a:gd name="connsiteX3" fmla="*/ 2360 w 23755"/>
                  <a:gd name="connsiteY3" fmla="*/ 9538 h 14414"/>
                  <a:gd name="connsiteX4" fmla="*/ 2360 w 23755"/>
                  <a:gd name="connsiteY4" fmla="*/ 14415 h 14414"/>
                  <a:gd name="connsiteX5" fmla="*/ 2360 w 23755"/>
                  <a:gd name="connsiteY5" fmla="*/ 14415 h 14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3755" h="14414">
                    <a:moveTo>
                      <a:pt x="2360" y="14415"/>
                    </a:moveTo>
                    <a:cubicBezTo>
                      <a:pt x="11169" y="14257"/>
                      <a:pt x="18091" y="10639"/>
                      <a:pt x="23283" y="3560"/>
                    </a:cubicBezTo>
                    <a:cubicBezTo>
                      <a:pt x="25171" y="1043"/>
                      <a:pt x="20923" y="-1474"/>
                      <a:pt x="19035" y="1043"/>
                    </a:cubicBezTo>
                    <a:cubicBezTo>
                      <a:pt x="14788" y="6706"/>
                      <a:pt x="9439" y="9380"/>
                      <a:pt x="2360" y="9538"/>
                    </a:cubicBezTo>
                    <a:cubicBezTo>
                      <a:pt x="-787" y="9380"/>
                      <a:pt x="-787" y="14415"/>
                      <a:pt x="2360" y="14415"/>
                    </a:cubicBezTo>
                    <a:lnTo>
                      <a:pt x="2360" y="14415"/>
                    </a:lnTo>
                    <a:close/>
                  </a:path>
                </a:pathLst>
              </a:custGeom>
              <a:solidFill>
                <a:srgbClr val="353131"/>
              </a:solidFill>
              <a:ln w="156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39" name="Freeform: Shape 638">
                <a:extLst>
                  <a:ext uri="{FF2B5EF4-FFF2-40B4-BE49-F238E27FC236}">
                    <a16:creationId xmlns:a16="http://schemas.microsoft.com/office/drawing/2014/main" id="{B13876BF-0224-4167-AEC9-1B7013C7DAE2}"/>
                  </a:ext>
                </a:extLst>
              </p:cNvPr>
              <p:cNvSpPr/>
              <p:nvPr/>
            </p:nvSpPr>
            <p:spPr>
              <a:xfrm>
                <a:off x="6525320" y="5400563"/>
                <a:ext cx="28375" cy="22990"/>
              </a:xfrm>
              <a:custGeom>
                <a:avLst/>
                <a:gdLst>
                  <a:gd name="connsiteX0" fmla="*/ 3758 w 28375"/>
                  <a:gd name="connsiteY0" fmla="*/ 22656 h 22990"/>
                  <a:gd name="connsiteX1" fmla="*/ 27670 w 28375"/>
                  <a:gd name="connsiteY1" fmla="*/ 4250 h 22990"/>
                  <a:gd name="connsiteX2" fmla="*/ 24210 w 28375"/>
                  <a:gd name="connsiteY2" fmla="*/ 789 h 22990"/>
                  <a:gd name="connsiteX3" fmla="*/ 1241 w 28375"/>
                  <a:gd name="connsiteY3" fmla="*/ 18408 h 22990"/>
                  <a:gd name="connsiteX4" fmla="*/ 3758 w 28375"/>
                  <a:gd name="connsiteY4" fmla="*/ 22656 h 22990"/>
                  <a:gd name="connsiteX5" fmla="*/ 3758 w 28375"/>
                  <a:gd name="connsiteY5" fmla="*/ 22656 h 229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8375" h="22990">
                    <a:moveTo>
                      <a:pt x="3758" y="22656"/>
                    </a:moveTo>
                    <a:cubicBezTo>
                      <a:pt x="12883" y="17936"/>
                      <a:pt x="20749" y="11801"/>
                      <a:pt x="27670" y="4250"/>
                    </a:cubicBezTo>
                    <a:cubicBezTo>
                      <a:pt x="29873" y="1890"/>
                      <a:pt x="26412" y="-1571"/>
                      <a:pt x="24210" y="789"/>
                    </a:cubicBezTo>
                    <a:cubicBezTo>
                      <a:pt x="17445" y="8026"/>
                      <a:pt x="10051" y="13689"/>
                      <a:pt x="1241" y="18408"/>
                    </a:cubicBezTo>
                    <a:cubicBezTo>
                      <a:pt x="-1590" y="19824"/>
                      <a:pt x="927" y="24229"/>
                      <a:pt x="3758" y="22656"/>
                    </a:cubicBezTo>
                    <a:lnTo>
                      <a:pt x="3758" y="22656"/>
                    </a:lnTo>
                    <a:close/>
                  </a:path>
                </a:pathLst>
              </a:custGeom>
              <a:solidFill>
                <a:srgbClr val="353131"/>
              </a:solidFill>
              <a:ln w="156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40" name="Freeform: Shape 639">
                <a:extLst>
                  <a:ext uri="{FF2B5EF4-FFF2-40B4-BE49-F238E27FC236}">
                    <a16:creationId xmlns:a16="http://schemas.microsoft.com/office/drawing/2014/main" id="{9DA4A20E-907B-4618-B241-D9CC7E56BF96}"/>
                  </a:ext>
                </a:extLst>
              </p:cNvPr>
              <p:cNvSpPr/>
              <p:nvPr/>
            </p:nvSpPr>
            <p:spPr>
              <a:xfrm>
                <a:off x="6406058" y="5329612"/>
                <a:ext cx="110685" cy="21014"/>
              </a:xfrm>
              <a:custGeom>
                <a:avLst/>
                <a:gdLst>
                  <a:gd name="connsiteX0" fmla="*/ 2360 w 110685"/>
                  <a:gd name="connsiteY0" fmla="*/ 5038 h 21014"/>
                  <a:gd name="connsiteX1" fmla="*/ 107604 w 110685"/>
                  <a:gd name="connsiteY1" fmla="*/ 20927 h 21014"/>
                  <a:gd name="connsiteX2" fmla="*/ 108863 w 110685"/>
                  <a:gd name="connsiteY2" fmla="*/ 16050 h 21014"/>
                  <a:gd name="connsiteX3" fmla="*/ 2360 w 110685"/>
                  <a:gd name="connsiteY3" fmla="*/ 4 h 21014"/>
                  <a:gd name="connsiteX4" fmla="*/ 2360 w 110685"/>
                  <a:gd name="connsiteY4" fmla="*/ 5038 h 21014"/>
                  <a:gd name="connsiteX5" fmla="*/ 2360 w 110685"/>
                  <a:gd name="connsiteY5" fmla="*/ 5038 h 210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0685" h="21014">
                    <a:moveTo>
                      <a:pt x="2360" y="5038"/>
                    </a:moveTo>
                    <a:cubicBezTo>
                      <a:pt x="38071" y="6768"/>
                      <a:pt x="72995" y="11960"/>
                      <a:pt x="107604" y="20927"/>
                    </a:cubicBezTo>
                    <a:cubicBezTo>
                      <a:pt x="110751" y="21713"/>
                      <a:pt x="112009" y="16994"/>
                      <a:pt x="108863" y="16050"/>
                    </a:cubicBezTo>
                    <a:cubicBezTo>
                      <a:pt x="73781" y="6926"/>
                      <a:pt x="38542" y="1577"/>
                      <a:pt x="2360" y="4"/>
                    </a:cubicBezTo>
                    <a:cubicBezTo>
                      <a:pt x="-787" y="-154"/>
                      <a:pt x="-787" y="4880"/>
                      <a:pt x="2360" y="5038"/>
                    </a:cubicBezTo>
                    <a:lnTo>
                      <a:pt x="2360" y="5038"/>
                    </a:lnTo>
                    <a:close/>
                  </a:path>
                </a:pathLst>
              </a:custGeom>
              <a:solidFill>
                <a:srgbClr val="353131"/>
              </a:solidFill>
              <a:ln w="156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41" name="Freeform: Shape 640">
                <a:extLst>
                  <a:ext uri="{FF2B5EF4-FFF2-40B4-BE49-F238E27FC236}">
                    <a16:creationId xmlns:a16="http://schemas.microsoft.com/office/drawing/2014/main" id="{535068E6-BCBE-47A1-B417-CE9BE55E4519}"/>
                  </a:ext>
                </a:extLst>
              </p:cNvPr>
              <p:cNvSpPr/>
              <p:nvPr/>
            </p:nvSpPr>
            <p:spPr>
              <a:xfrm>
                <a:off x="6405212" y="5280361"/>
                <a:ext cx="152970" cy="21895"/>
              </a:xfrm>
              <a:custGeom>
                <a:avLst/>
                <a:gdLst>
                  <a:gd name="connsiteX0" fmla="*/ 2419 w 152970"/>
                  <a:gd name="connsiteY0" fmla="*/ 5048 h 21895"/>
                  <a:gd name="connsiteX1" fmla="*/ 150611 w 152970"/>
                  <a:gd name="connsiteY1" fmla="*/ 21881 h 21895"/>
                  <a:gd name="connsiteX2" fmla="*/ 150611 w 152970"/>
                  <a:gd name="connsiteY2" fmla="*/ 16847 h 21895"/>
                  <a:gd name="connsiteX3" fmla="*/ 2419 w 152970"/>
                  <a:gd name="connsiteY3" fmla="*/ 14 h 21895"/>
                  <a:gd name="connsiteX4" fmla="*/ 2419 w 152970"/>
                  <a:gd name="connsiteY4" fmla="*/ 5048 h 21895"/>
                  <a:gd name="connsiteX5" fmla="*/ 2419 w 152970"/>
                  <a:gd name="connsiteY5" fmla="*/ 5048 h 218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52970" h="21895">
                    <a:moveTo>
                      <a:pt x="2419" y="5048"/>
                    </a:moveTo>
                    <a:cubicBezTo>
                      <a:pt x="51816" y="10712"/>
                      <a:pt x="101214" y="16218"/>
                      <a:pt x="150611" y="21881"/>
                    </a:cubicBezTo>
                    <a:cubicBezTo>
                      <a:pt x="153757" y="22196"/>
                      <a:pt x="153757" y="17319"/>
                      <a:pt x="150611" y="16847"/>
                    </a:cubicBezTo>
                    <a:cubicBezTo>
                      <a:pt x="101214" y="11184"/>
                      <a:pt x="51816" y="5678"/>
                      <a:pt x="2419" y="14"/>
                    </a:cubicBezTo>
                    <a:cubicBezTo>
                      <a:pt x="-885" y="-301"/>
                      <a:pt x="-727" y="4734"/>
                      <a:pt x="2419" y="5048"/>
                    </a:cubicBezTo>
                    <a:lnTo>
                      <a:pt x="2419" y="5048"/>
                    </a:lnTo>
                    <a:close/>
                  </a:path>
                </a:pathLst>
              </a:custGeom>
              <a:solidFill>
                <a:srgbClr val="353131"/>
              </a:solidFill>
              <a:ln w="156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42" name="Freeform: Shape 641">
                <a:extLst>
                  <a:ext uri="{FF2B5EF4-FFF2-40B4-BE49-F238E27FC236}">
                    <a16:creationId xmlns:a16="http://schemas.microsoft.com/office/drawing/2014/main" id="{4014B745-92A5-4393-A84E-1451E8C2F435}"/>
                  </a:ext>
                </a:extLst>
              </p:cNvPr>
              <p:cNvSpPr/>
              <p:nvPr/>
            </p:nvSpPr>
            <p:spPr>
              <a:xfrm>
                <a:off x="6522104" y="5378728"/>
                <a:ext cx="34015" cy="18661"/>
              </a:xfrm>
              <a:custGeom>
                <a:avLst/>
                <a:gdLst>
                  <a:gd name="connsiteX0" fmla="*/ 3828 w 34015"/>
                  <a:gd name="connsiteY0" fmla="*/ 18376 h 18661"/>
                  <a:gd name="connsiteX1" fmla="*/ 32774 w 34015"/>
                  <a:gd name="connsiteY1" fmla="*/ 4533 h 18661"/>
                  <a:gd name="connsiteX2" fmla="*/ 30257 w 34015"/>
                  <a:gd name="connsiteY2" fmla="*/ 285 h 18661"/>
                  <a:gd name="connsiteX3" fmla="*/ 1311 w 34015"/>
                  <a:gd name="connsiteY3" fmla="*/ 14129 h 18661"/>
                  <a:gd name="connsiteX4" fmla="*/ 3828 w 34015"/>
                  <a:gd name="connsiteY4" fmla="*/ 18376 h 18661"/>
                  <a:gd name="connsiteX5" fmla="*/ 3828 w 34015"/>
                  <a:gd name="connsiteY5" fmla="*/ 18376 h 186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4015" h="18661">
                    <a:moveTo>
                      <a:pt x="3828" y="18376"/>
                    </a:moveTo>
                    <a:cubicBezTo>
                      <a:pt x="13424" y="13814"/>
                      <a:pt x="23021" y="9095"/>
                      <a:pt x="32774" y="4533"/>
                    </a:cubicBezTo>
                    <a:cubicBezTo>
                      <a:pt x="35606" y="3117"/>
                      <a:pt x="33089" y="-1131"/>
                      <a:pt x="30257" y="285"/>
                    </a:cubicBezTo>
                    <a:cubicBezTo>
                      <a:pt x="20661" y="4847"/>
                      <a:pt x="11065" y="9567"/>
                      <a:pt x="1311" y="14129"/>
                    </a:cubicBezTo>
                    <a:cubicBezTo>
                      <a:pt x="-1678" y="15545"/>
                      <a:pt x="996" y="19792"/>
                      <a:pt x="3828" y="18376"/>
                    </a:cubicBezTo>
                    <a:lnTo>
                      <a:pt x="3828" y="18376"/>
                    </a:lnTo>
                    <a:close/>
                  </a:path>
                </a:pathLst>
              </a:custGeom>
              <a:solidFill>
                <a:srgbClr val="353131"/>
              </a:solidFill>
              <a:ln w="156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43" name="Freeform: Shape 642">
                <a:extLst>
                  <a:ext uri="{FF2B5EF4-FFF2-40B4-BE49-F238E27FC236}">
                    <a16:creationId xmlns:a16="http://schemas.microsoft.com/office/drawing/2014/main" id="{506D555E-F3E2-4DEA-8495-05002C892468}"/>
                  </a:ext>
                </a:extLst>
              </p:cNvPr>
              <p:cNvSpPr/>
              <p:nvPr/>
            </p:nvSpPr>
            <p:spPr>
              <a:xfrm>
                <a:off x="6551483" y="5351861"/>
                <a:ext cx="52460" cy="32623"/>
              </a:xfrm>
              <a:custGeom>
                <a:avLst/>
                <a:gdLst>
                  <a:gd name="connsiteX0" fmla="*/ 5283 w 52460"/>
                  <a:gd name="connsiteY0" fmla="*/ 29355 h 32623"/>
                  <a:gd name="connsiteX1" fmla="*/ 41938 w 52460"/>
                  <a:gd name="connsiteY1" fmla="*/ 8274 h 32623"/>
                  <a:gd name="connsiteX2" fmla="*/ 38320 w 52460"/>
                  <a:gd name="connsiteY2" fmla="*/ 25107 h 32623"/>
                  <a:gd name="connsiteX3" fmla="*/ 25735 w 52460"/>
                  <a:gd name="connsiteY3" fmla="*/ 27310 h 32623"/>
                  <a:gd name="connsiteX4" fmla="*/ 3081 w 52460"/>
                  <a:gd name="connsiteY4" fmla="*/ 24635 h 32623"/>
                  <a:gd name="connsiteX5" fmla="*/ 1822 w 52460"/>
                  <a:gd name="connsiteY5" fmla="*/ 29512 h 32623"/>
                  <a:gd name="connsiteX6" fmla="*/ 42882 w 52460"/>
                  <a:gd name="connsiteY6" fmla="*/ 28883 h 32623"/>
                  <a:gd name="connsiteX7" fmla="*/ 50119 w 52460"/>
                  <a:gd name="connsiteY7" fmla="*/ 8589 h 32623"/>
                  <a:gd name="connsiteX8" fmla="*/ 564 w 52460"/>
                  <a:gd name="connsiteY8" fmla="*/ 27939 h 32623"/>
                  <a:gd name="connsiteX9" fmla="*/ 5283 w 52460"/>
                  <a:gd name="connsiteY9" fmla="*/ 29355 h 32623"/>
                  <a:gd name="connsiteX10" fmla="*/ 5283 w 52460"/>
                  <a:gd name="connsiteY10" fmla="*/ 29355 h 326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2460" h="32623">
                    <a:moveTo>
                      <a:pt x="5283" y="29355"/>
                    </a:moveTo>
                    <a:cubicBezTo>
                      <a:pt x="8587" y="16612"/>
                      <a:pt x="27780" y="-1794"/>
                      <a:pt x="41938" y="8274"/>
                    </a:cubicBezTo>
                    <a:cubicBezTo>
                      <a:pt x="48860" y="13151"/>
                      <a:pt x="45871" y="22905"/>
                      <a:pt x="38320" y="25107"/>
                    </a:cubicBezTo>
                    <a:cubicBezTo>
                      <a:pt x="34387" y="26366"/>
                      <a:pt x="29825" y="26995"/>
                      <a:pt x="25735" y="27310"/>
                    </a:cubicBezTo>
                    <a:cubicBezTo>
                      <a:pt x="18026" y="27781"/>
                      <a:pt x="10475" y="26680"/>
                      <a:pt x="3081" y="24635"/>
                    </a:cubicBezTo>
                    <a:cubicBezTo>
                      <a:pt x="-65" y="23691"/>
                      <a:pt x="-1324" y="28568"/>
                      <a:pt x="1822" y="29512"/>
                    </a:cubicBezTo>
                    <a:cubicBezTo>
                      <a:pt x="14722" y="33130"/>
                      <a:pt x="30297" y="34389"/>
                      <a:pt x="42882" y="28883"/>
                    </a:cubicBezTo>
                    <a:cubicBezTo>
                      <a:pt x="51062" y="25422"/>
                      <a:pt x="55467" y="16927"/>
                      <a:pt x="50119" y="8589"/>
                    </a:cubicBezTo>
                    <a:cubicBezTo>
                      <a:pt x="36117" y="-12963"/>
                      <a:pt x="5126" y="10791"/>
                      <a:pt x="564" y="27939"/>
                    </a:cubicBezTo>
                    <a:cubicBezTo>
                      <a:pt x="-380" y="31085"/>
                      <a:pt x="4497" y="32501"/>
                      <a:pt x="5283" y="29355"/>
                    </a:cubicBezTo>
                    <a:lnTo>
                      <a:pt x="5283" y="29355"/>
                    </a:lnTo>
                    <a:close/>
                  </a:path>
                </a:pathLst>
              </a:custGeom>
              <a:solidFill>
                <a:srgbClr val="353131"/>
              </a:solidFill>
              <a:ln w="156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44" name="Freeform: Shape 643">
                <a:extLst>
                  <a:ext uri="{FF2B5EF4-FFF2-40B4-BE49-F238E27FC236}">
                    <a16:creationId xmlns:a16="http://schemas.microsoft.com/office/drawing/2014/main" id="{0F52E2E9-0ACC-4DEF-97B7-6F57D6B9726C}"/>
                  </a:ext>
                </a:extLst>
              </p:cNvPr>
              <p:cNvSpPr/>
              <p:nvPr/>
            </p:nvSpPr>
            <p:spPr>
              <a:xfrm>
                <a:off x="6548458" y="5331400"/>
                <a:ext cx="29493" cy="49799"/>
              </a:xfrm>
              <a:custGeom>
                <a:avLst/>
                <a:gdLst>
                  <a:gd name="connsiteX0" fmla="*/ 7679 w 29493"/>
                  <a:gd name="connsiteY0" fmla="*/ 49028 h 49799"/>
                  <a:gd name="connsiteX1" fmla="*/ 27815 w 29493"/>
                  <a:gd name="connsiteY1" fmla="*/ 8913 h 49799"/>
                  <a:gd name="connsiteX2" fmla="*/ 285 w 29493"/>
                  <a:gd name="connsiteY2" fmla="*/ 8913 h 49799"/>
                  <a:gd name="connsiteX3" fmla="*/ 4532 w 29493"/>
                  <a:gd name="connsiteY3" fmla="*/ 11430 h 49799"/>
                  <a:gd name="connsiteX4" fmla="*/ 13971 w 29493"/>
                  <a:gd name="connsiteY4" fmla="*/ 4823 h 49799"/>
                  <a:gd name="connsiteX5" fmla="*/ 23882 w 29493"/>
                  <a:gd name="connsiteY5" fmla="*/ 13318 h 49799"/>
                  <a:gd name="connsiteX6" fmla="*/ 19163 w 29493"/>
                  <a:gd name="connsiteY6" fmla="*/ 29521 h 49799"/>
                  <a:gd name="connsiteX7" fmla="*/ 4061 w 29493"/>
                  <a:gd name="connsiteY7" fmla="*/ 45725 h 49799"/>
                  <a:gd name="connsiteX8" fmla="*/ 7679 w 29493"/>
                  <a:gd name="connsiteY8" fmla="*/ 49028 h 49799"/>
                  <a:gd name="connsiteX9" fmla="*/ 7679 w 29493"/>
                  <a:gd name="connsiteY9" fmla="*/ 49028 h 497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9493" h="49799">
                    <a:moveTo>
                      <a:pt x="7679" y="49028"/>
                    </a:moveTo>
                    <a:cubicBezTo>
                      <a:pt x="17118" y="38488"/>
                      <a:pt x="35052" y="25431"/>
                      <a:pt x="27815" y="8913"/>
                    </a:cubicBezTo>
                    <a:cubicBezTo>
                      <a:pt x="22309" y="-3515"/>
                      <a:pt x="6106" y="-2414"/>
                      <a:pt x="285" y="8913"/>
                    </a:cubicBezTo>
                    <a:cubicBezTo>
                      <a:pt x="-1131" y="11745"/>
                      <a:pt x="3117" y="14262"/>
                      <a:pt x="4532" y="11430"/>
                    </a:cubicBezTo>
                    <a:cubicBezTo>
                      <a:pt x="6106" y="7340"/>
                      <a:pt x="9252" y="5137"/>
                      <a:pt x="13971" y="4823"/>
                    </a:cubicBezTo>
                    <a:cubicBezTo>
                      <a:pt x="17275" y="7654"/>
                      <a:pt x="20579" y="10486"/>
                      <a:pt x="23882" y="13318"/>
                    </a:cubicBezTo>
                    <a:cubicBezTo>
                      <a:pt x="26399" y="18509"/>
                      <a:pt x="22152" y="25431"/>
                      <a:pt x="19163" y="29521"/>
                    </a:cubicBezTo>
                    <a:cubicBezTo>
                      <a:pt x="14758" y="35499"/>
                      <a:pt x="8937" y="40219"/>
                      <a:pt x="4061" y="45725"/>
                    </a:cubicBezTo>
                    <a:cubicBezTo>
                      <a:pt x="2015" y="47770"/>
                      <a:pt x="5476" y="51388"/>
                      <a:pt x="7679" y="49028"/>
                    </a:cubicBezTo>
                    <a:lnTo>
                      <a:pt x="7679" y="49028"/>
                    </a:lnTo>
                    <a:close/>
                  </a:path>
                </a:pathLst>
              </a:custGeom>
              <a:solidFill>
                <a:srgbClr val="353131"/>
              </a:solidFill>
              <a:ln w="156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45" name="Freeform: Shape 644">
                <a:extLst>
                  <a:ext uri="{FF2B5EF4-FFF2-40B4-BE49-F238E27FC236}">
                    <a16:creationId xmlns:a16="http://schemas.microsoft.com/office/drawing/2014/main" id="{DB40DA8C-6AE4-461E-80F5-4C35D7B2C163}"/>
                  </a:ext>
                </a:extLst>
              </p:cNvPr>
              <p:cNvSpPr/>
              <p:nvPr/>
            </p:nvSpPr>
            <p:spPr>
              <a:xfrm>
                <a:off x="5963890" y="5280218"/>
                <a:ext cx="180865" cy="255222"/>
              </a:xfrm>
              <a:custGeom>
                <a:avLst/>
                <a:gdLst>
                  <a:gd name="connsiteX0" fmla="*/ 30314 w 180865"/>
                  <a:gd name="connsiteY0" fmla="*/ 0 h 255222"/>
                  <a:gd name="connsiteX1" fmla="*/ 37393 w 180865"/>
                  <a:gd name="connsiteY1" fmla="*/ 53487 h 255222"/>
                  <a:gd name="connsiteX2" fmla="*/ 1525 w 180865"/>
                  <a:gd name="connsiteY2" fmla="*/ 64971 h 255222"/>
                  <a:gd name="connsiteX3" fmla="*/ 67755 w 180865"/>
                  <a:gd name="connsiteY3" fmla="*/ 255167 h 255222"/>
                  <a:gd name="connsiteX4" fmla="*/ 169539 w 180865"/>
                  <a:gd name="connsiteY4" fmla="*/ 255167 h 255222"/>
                  <a:gd name="connsiteX5" fmla="*/ 180865 w 180865"/>
                  <a:gd name="connsiteY5" fmla="*/ 16675 h 255222"/>
                  <a:gd name="connsiteX6" fmla="*/ 30314 w 180865"/>
                  <a:gd name="connsiteY6" fmla="*/ 0 h 2552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80865" h="255222">
                    <a:moveTo>
                      <a:pt x="30314" y="0"/>
                    </a:moveTo>
                    <a:cubicBezTo>
                      <a:pt x="30314" y="0"/>
                      <a:pt x="38652" y="63084"/>
                      <a:pt x="37393" y="53487"/>
                    </a:cubicBezTo>
                    <a:cubicBezTo>
                      <a:pt x="36135" y="43891"/>
                      <a:pt x="12380" y="44049"/>
                      <a:pt x="1525" y="64971"/>
                    </a:cubicBezTo>
                    <a:cubicBezTo>
                      <a:pt x="-9330" y="85895"/>
                      <a:pt x="40382" y="258785"/>
                      <a:pt x="67755" y="255167"/>
                    </a:cubicBezTo>
                    <a:cubicBezTo>
                      <a:pt x="94971" y="251548"/>
                      <a:pt x="169539" y="255167"/>
                      <a:pt x="169539" y="255167"/>
                    </a:cubicBezTo>
                    <a:lnTo>
                      <a:pt x="180865" y="16675"/>
                    </a:lnTo>
                    <a:lnTo>
                      <a:pt x="30314" y="0"/>
                    </a:lnTo>
                    <a:close/>
                  </a:path>
                </a:pathLst>
              </a:custGeom>
              <a:solidFill>
                <a:srgbClr val="353131"/>
              </a:solidFill>
              <a:ln w="156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46" name="Freeform: Shape 645">
                <a:extLst>
                  <a:ext uri="{FF2B5EF4-FFF2-40B4-BE49-F238E27FC236}">
                    <a16:creationId xmlns:a16="http://schemas.microsoft.com/office/drawing/2014/main" id="{CFF06CAB-4314-45C7-B76C-5DE6F24FD849}"/>
                  </a:ext>
                </a:extLst>
              </p:cNvPr>
              <p:cNvSpPr/>
              <p:nvPr/>
            </p:nvSpPr>
            <p:spPr>
              <a:xfrm>
                <a:off x="5969151" y="5330489"/>
                <a:ext cx="150830" cy="205350"/>
              </a:xfrm>
              <a:custGeom>
                <a:avLst/>
                <a:gdLst>
                  <a:gd name="connsiteX0" fmla="*/ 3658 w 150830"/>
                  <a:gd name="connsiteY0" fmla="*/ 14858 h 205350"/>
                  <a:gd name="connsiteX1" fmla="*/ 119128 w 150830"/>
                  <a:gd name="connsiteY1" fmla="*/ 111293 h 205350"/>
                  <a:gd name="connsiteX2" fmla="*/ 146187 w 150830"/>
                  <a:gd name="connsiteY2" fmla="*/ 204109 h 205350"/>
                  <a:gd name="connsiteX3" fmla="*/ 150434 w 150830"/>
                  <a:gd name="connsiteY3" fmla="*/ 201592 h 205350"/>
                  <a:gd name="connsiteX4" fmla="*/ 97104 w 150830"/>
                  <a:gd name="connsiteY4" fmla="*/ 34680 h 205350"/>
                  <a:gd name="connsiteX5" fmla="*/ 1141 w 150830"/>
                  <a:gd name="connsiteY5" fmla="*/ 10610 h 205350"/>
                  <a:gd name="connsiteX6" fmla="*/ 3658 w 150830"/>
                  <a:gd name="connsiteY6" fmla="*/ 14858 h 205350"/>
                  <a:gd name="connsiteX7" fmla="*/ 3658 w 150830"/>
                  <a:gd name="connsiteY7" fmla="*/ 14858 h 2053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0830" h="205350">
                    <a:moveTo>
                      <a:pt x="3658" y="14858"/>
                    </a:moveTo>
                    <a:cubicBezTo>
                      <a:pt x="71147" y="-28089"/>
                      <a:pt x="109217" y="59693"/>
                      <a:pt x="119128" y="111293"/>
                    </a:cubicBezTo>
                    <a:cubicBezTo>
                      <a:pt x="125421" y="143700"/>
                      <a:pt x="129197" y="175163"/>
                      <a:pt x="146187" y="204109"/>
                    </a:cubicBezTo>
                    <a:cubicBezTo>
                      <a:pt x="147760" y="206941"/>
                      <a:pt x="152165" y="204424"/>
                      <a:pt x="150434" y="201592"/>
                    </a:cubicBezTo>
                    <a:cubicBezTo>
                      <a:pt x="120072" y="150307"/>
                      <a:pt x="132186" y="83763"/>
                      <a:pt x="97104" y="34680"/>
                    </a:cubicBezTo>
                    <a:cubicBezTo>
                      <a:pt x="74451" y="2902"/>
                      <a:pt x="35593" y="-11414"/>
                      <a:pt x="1141" y="10610"/>
                    </a:cubicBezTo>
                    <a:cubicBezTo>
                      <a:pt x="-1533" y="12184"/>
                      <a:pt x="984" y="16588"/>
                      <a:pt x="3658" y="14858"/>
                    </a:cubicBezTo>
                    <a:lnTo>
                      <a:pt x="3658" y="14858"/>
                    </a:lnTo>
                    <a:close/>
                  </a:path>
                </a:pathLst>
              </a:custGeom>
              <a:solidFill>
                <a:srgbClr val="353131"/>
              </a:solidFill>
              <a:ln w="156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47" name="Freeform: Shape 646">
                <a:extLst>
                  <a:ext uri="{FF2B5EF4-FFF2-40B4-BE49-F238E27FC236}">
                    <a16:creationId xmlns:a16="http://schemas.microsoft.com/office/drawing/2014/main" id="{CEF5B7F4-1AC1-4FC4-BD9A-23FF0F2455D4}"/>
                  </a:ext>
                </a:extLst>
              </p:cNvPr>
              <p:cNvSpPr/>
              <p:nvPr/>
            </p:nvSpPr>
            <p:spPr>
              <a:xfrm>
                <a:off x="6115180" y="5425539"/>
                <a:ext cx="23429" cy="15145"/>
              </a:xfrm>
              <a:custGeom>
                <a:avLst/>
                <a:gdLst>
                  <a:gd name="connsiteX0" fmla="*/ 2360 w 23429"/>
                  <a:gd name="connsiteY0" fmla="*/ 15142 h 15145"/>
                  <a:gd name="connsiteX1" fmla="*/ 22968 w 23429"/>
                  <a:gd name="connsiteY1" fmla="*/ 3658 h 15145"/>
                  <a:gd name="connsiteX2" fmla="*/ 18721 w 23429"/>
                  <a:gd name="connsiteY2" fmla="*/ 1141 h 15145"/>
                  <a:gd name="connsiteX3" fmla="*/ 2360 w 23429"/>
                  <a:gd name="connsiteY3" fmla="*/ 10108 h 15145"/>
                  <a:gd name="connsiteX4" fmla="*/ 2360 w 23429"/>
                  <a:gd name="connsiteY4" fmla="*/ 15142 h 15145"/>
                  <a:gd name="connsiteX5" fmla="*/ 2360 w 23429"/>
                  <a:gd name="connsiteY5" fmla="*/ 15142 h 151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3429" h="15145">
                    <a:moveTo>
                      <a:pt x="2360" y="15142"/>
                    </a:moveTo>
                    <a:cubicBezTo>
                      <a:pt x="11169" y="14670"/>
                      <a:pt x="17934" y="10895"/>
                      <a:pt x="22968" y="3658"/>
                    </a:cubicBezTo>
                    <a:cubicBezTo>
                      <a:pt x="24856" y="984"/>
                      <a:pt x="20451" y="-1533"/>
                      <a:pt x="18721" y="1141"/>
                    </a:cubicBezTo>
                    <a:cubicBezTo>
                      <a:pt x="14630" y="6962"/>
                      <a:pt x="9282" y="9794"/>
                      <a:pt x="2360" y="10108"/>
                    </a:cubicBezTo>
                    <a:cubicBezTo>
                      <a:pt x="-787" y="10266"/>
                      <a:pt x="-787" y="15300"/>
                      <a:pt x="2360" y="15142"/>
                    </a:cubicBezTo>
                    <a:lnTo>
                      <a:pt x="2360" y="15142"/>
                    </a:lnTo>
                    <a:close/>
                  </a:path>
                </a:pathLst>
              </a:custGeom>
              <a:solidFill>
                <a:srgbClr val="353131"/>
              </a:solidFill>
              <a:ln w="156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48" name="Freeform: Shape 647">
                <a:extLst>
                  <a:ext uri="{FF2B5EF4-FFF2-40B4-BE49-F238E27FC236}">
                    <a16:creationId xmlns:a16="http://schemas.microsoft.com/office/drawing/2014/main" id="{F987CD4A-14AB-4AE1-9D22-FD195CBAE570}"/>
                  </a:ext>
                </a:extLst>
              </p:cNvPr>
              <p:cNvSpPr/>
              <p:nvPr/>
            </p:nvSpPr>
            <p:spPr>
              <a:xfrm>
                <a:off x="6115090" y="5393890"/>
                <a:ext cx="27772" cy="23694"/>
              </a:xfrm>
              <a:custGeom>
                <a:avLst/>
                <a:gdLst>
                  <a:gd name="connsiteX0" fmla="*/ 3708 w 27772"/>
                  <a:gd name="connsiteY0" fmla="*/ 23350 h 23694"/>
                  <a:gd name="connsiteX1" fmla="*/ 27148 w 27772"/>
                  <a:gd name="connsiteY1" fmla="*/ 4315 h 23694"/>
                  <a:gd name="connsiteX2" fmla="*/ 23687 w 27772"/>
                  <a:gd name="connsiteY2" fmla="*/ 854 h 23694"/>
                  <a:gd name="connsiteX3" fmla="*/ 1348 w 27772"/>
                  <a:gd name="connsiteY3" fmla="*/ 19103 h 23694"/>
                  <a:gd name="connsiteX4" fmla="*/ 3708 w 27772"/>
                  <a:gd name="connsiteY4" fmla="*/ 23350 h 23694"/>
                  <a:gd name="connsiteX5" fmla="*/ 3708 w 27772"/>
                  <a:gd name="connsiteY5" fmla="*/ 23350 h 236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772" h="23694">
                    <a:moveTo>
                      <a:pt x="3708" y="23350"/>
                    </a:moveTo>
                    <a:cubicBezTo>
                      <a:pt x="12675" y="18316"/>
                      <a:pt x="20383" y="12024"/>
                      <a:pt x="27148" y="4315"/>
                    </a:cubicBezTo>
                    <a:cubicBezTo>
                      <a:pt x="29193" y="1955"/>
                      <a:pt x="25732" y="-1663"/>
                      <a:pt x="23687" y="854"/>
                    </a:cubicBezTo>
                    <a:cubicBezTo>
                      <a:pt x="17237" y="8248"/>
                      <a:pt x="9843" y="14226"/>
                      <a:pt x="1348" y="19103"/>
                    </a:cubicBezTo>
                    <a:cubicBezTo>
                      <a:pt x="-1641" y="20676"/>
                      <a:pt x="876" y="24924"/>
                      <a:pt x="3708" y="23350"/>
                    </a:cubicBezTo>
                    <a:lnTo>
                      <a:pt x="3708" y="23350"/>
                    </a:lnTo>
                    <a:close/>
                  </a:path>
                </a:pathLst>
              </a:custGeom>
              <a:solidFill>
                <a:srgbClr val="353131"/>
              </a:solidFill>
              <a:ln w="156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49" name="Freeform: Shape 648">
                <a:extLst>
                  <a:ext uri="{FF2B5EF4-FFF2-40B4-BE49-F238E27FC236}">
                    <a16:creationId xmlns:a16="http://schemas.microsoft.com/office/drawing/2014/main" id="{2A4E5305-9BA6-408E-AB91-FEF7C0EC4F3F}"/>
                  </a:ext>
                </a:extLst>
              </p:cNvPr>
              <p:cNvSpPr/>
              <p:nvPr/>
            </p:nvSpPr>
            <p:spPr>
              <a:xfrm>
                <a:off x="5993240" y="5327099"/>
                <a:ext cx="111019" cy="18019"/>
              </a:xfrm>
              <a:custGeom>
                <a:avLst/>
                <a:gdLst>
                  <a:gd name="connsiteX0" fmla="*/ 2380 w 111019"/>
                  <a:gd name="connsiteY0" fmla="*/ 5034 h 18019"/>
                  <a:gd name="connsiteX1" fmla="*/ 107939 w 111019"/>
                  <a:gd name="connsiteY1" fmla="*/ 17934 h 18019"/>
                  <a:gd name="connsiteX2" fmla="*/ 109197 w 111019"/>
                  <a:gd name="connsiteY2" fmla="*/ 13057 h 18019"/>
                  <a:gd name="connsiteX3" fmla="*/ 2222 w 111019"/>
                  <a:gd name="connsiteY3" fmla="*/ 0 h 18019"/>
                  <a:gd name="connsiteX4" fmla="*/ 2380 w 111019"/>
                  <a:gd name="connsiteY4" fmla="*/ 5034 h 18019"/>
                  <a:gd name="connsiteX5" fmla="*/ 2380 w 111019"/>
                  <a:gd name="connsiteY5" fmla="*/ 5034 h 180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1019" h="18019">
                    <a:moveTo>
                      <a:pt x="2380" y="5034"/>
                    </a:moveTo>
                    <a:cubicBezTo>
                      <a:pt x="38091" y="5663"/>
                      <a:pt x="73172" y="10068"/>
                      <a:pt x="107939" y="17934"/>
                    </a:cubicBezTo>
                    <a:cubicBezTo>
                      <a:pt x="111085" y="18721"/>
                      <a:pt x="112344" y="13844"/>
                      <a:pt x="109197" y="13057"/>
                    </a:cubicBezTo>
                    <a:cubicBezTo>
                      <a:pt x="73959" y="5034"/>
                      <a:pt x="38405" y="629"/>
                      <a:pt x="2222" y="0"/>
                    </a:cubicBezTo>
                    <a:cubicBezTo>
                      <a:pt x="-767" y="0"/>
                      <a:pt x="-767" y="5034"/>
                      <a:pt x="2380" y="5034"/>
                    </a:cubicBezTo>
                    <a:lnTo>
                      <a:pt x="2380" y="5034"/>
                    </a:lnTo>
                    <a:close/>
                  </a:path>
                </a:pathLst>
              </a:custGeom>
              <a:solidFill>
                <a:srgbClr val="353131"/>
              </a:solidFill>
              <a:ln w="156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50" name="Freeform: Shape 649">
                <a:extLst>
                  <a:ext uri="{FF2B5EF4-FFF2-40B4-BE49-F238E27FC236}">
                    <a16:creationId xmlns:a16="http://schemas.microsoft.com/office/drawing/2014/main" id="{E324B164-7A53-4975-8DA8-464EF10E8B5E}"/>
                  </a:ext>
                </a:extLst>
              </p:cNvPr>
              <p:cNvSpPr/>
              <p:nvPr/>
            </p:nvSpPr>
            <p:spPr>
              <a:xfrm>
                <a:off x="5990940" y="5278002"/>
                <a:ext cx="153501" cy="17647"/>
              </a:xfrm>
              <a:custGeom>
                <a:avLst/>
                <a:gdLst>
                  <a:gd name="connsiteX0" fmla="*/ 2478 w 153501"/>
                  <a:gd name="connsiteY0" fmla="*/ 5048 h 17647"/>
                  <a:gd name="connsiteX1" fmla="*/ 151142 w 153501"/>
                  <a:gd name="connsiteY1" fmla="*/ 17633 h 17647"/>
                  <a:gd name="connsiteX2" fmla="*/ 151142 w 153501"/>
                  <a:gd name="connsiteY2" fmla="*/ 12599 h 17647"/>
                  <a:gd name="connsiteX3" fmla="*/ 2478 w 153501"/>
                  <a:gd name="connsiteY3" fmla="*/ 14 h 17647"/>
                  <a:gd name="connsiteX4" fmla="*/ 2478 w 153501"/>
                  <a:gd name="connsiteY4" fmla="*/ 5048 h 17647"/>
                  <a:gd name="connsiteX5" fmla="*/ 2478 w 153501"/>
                  <a:gd name="connsiteY5" fmla="*/ 5048 h 176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53501" h="17647">
                    <a:moveTo>
                      <a:pt x="2478" y="5048"/>
                    </a:moveTo>
                    <a:cubicBezTo>
                      <a:pt x="52032" y="9296"/>
                      <a:pt x="101587" y="13386"/>
                      <a:pt x="151142" y="17633"/>
                    </a:cubicBezTo>
                    <a:cubicBezTo>
                      <a:pt x="154288" y="17948"/>
                      <a:pt x="154288" y="12914"/>
                      <a:pt x="151142" y="12599"/>
                    </a:cubicBezTo>
                    <a:cubicBezTo>
                      <a:pt x="101587" y="8352"/>
                      <a:pt x="52032" y="4262"/>
                      <a:pt x="2478" y="14"/>
                    </a:cubicBezTo>
                    <a:cubicBezTo>
                      <a:pt x="-826" y="-301"/>
                      <a:pt x="-826" y="4734"/>
                      <a:pt x="2478" y="5048"/>
                    </a:cubicBezTo>
                    <a:lnTo>
                      <a:pt x="2478" y="5048"/>
                    </a:lnTo>
                    <a:close/>
                  </a:path>
                </a:pathLst>
              </a:custGeom>
              <a:solidFill>
                <a:srgbClr val="353131"/>
              </a:solidFill>
              <a:ln w="156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51" name="Freeform: Shape 650">
                <a:extLst>
                  <a:ext uri="{FF2B5EF4-FFF2-40B4-BE49-F238E27FC236}">
                    <a16:creationId xmlns:a16="http://schemas.microsoft.com/office/drawing/2014/main" id="{CFA8C382-4AE3-4970-BA51-DA4222B13BC8}"/>
                  </a:ext>
                </a:extLst>
              </p:cNvPr>
              <p:cNvSpPr/>
              <p:nvPr/>
            </p:nvSpPr>
            <p:spPr>
              <a:xfrm>
                <a:off x="6111107" y="5372071"/>
                <a:ext cx="33474" cy="19497"/>
              </a:xfrm>
              <a:custGeom>
                <a:avLst/>
                <a:gdLst>
                  <a:gd name="connsiteX0" fmla="*/ 3758 w 33474"/>
                  <a:gd name="connsiteY0" fmla="*/ 19213 h 19497"/>
                  <a:gd name="connsiteX1" fmla="*/ 32233 w 33474"/>
                  <a:gd name="connsiteY1" fmla="*/ 4582 h 19497"/>
                  <a:gd name="connsiteX2" fmla="*/ 29716 w 33474"/>
                  <a:gd name="connsiteY2" fmla="*/ 335 h 19497"/>
                  <a:gd name="connsiteX3" fmla="*/ 1241 w 33474"/>
                  <a:gd name="connsiteY3" fmla="*/ 14965 h 19497"/>
                  <a:gd name="connsiteX4" fmla="*/ 3758 w 33474"/>
                  <a:gd name="connsiteY4" fmla="*/ 19213 h 19497"/>
                  <a:gd name="connsiteX5" fmla="*/ 3758 w 33474"/>
                  <a:gd name="connsiteY5" fmla="*/ 19213 h 19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3474" h="19497">
                    <a:moveTo>
                      <a:pt x="3758" y="19213"/>
                    </a:moveTo>
                    <a:cubicBezTo>
                      <a:pt x="13197" y="14336"/>
                      <a:pt x="22794" y="9459"/>
                      <a:pt x="32233" y="4582"/>
                    </a:cubicBezTo>
                    <a:cubicBezTo>
                      <a:pt x="35064" y="3166"/>
                      <a:pt x="32547" y="-1238"/>
                      <a:pt x="29716" y="335"/>
                    </a:cubicBezTo>
                    <a:cubicBezTo>
                      <a:pt x="20277" y="5212"/>
                      <a:pt x="10680" y="10088"/>
                      <a:pt x="1241" y="14965"/>
                    </a:cubicBezTo>
                    <a:cubicBezTo>
                      <a:pt x="-1590" y="16381"/>
                      <a:pt x="927" y="20628"/>
                      <a:pt x="3758" y="19213"/>
                    </a:cubicBezTo>
                    <a:lnTo>
                      <a:pt x="3758" y="19213"/>
                    </a:lnTo>
                    <a:close/>
                  </a:path>
                </a:pathLst>
              </a:custGeom>
              <a:solidFill>
                <a:srgbClr val="353131"/>
              </a:solidFill>
              <a:ln w="156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52" name="Freeform: Shape 651">
                <a:extLst>
                  <a:ext uri="{FF2B5EF4-FFF2-40B4-BE49-F238E27FC236}">
                    <a16:creationId xmlns:a16="http://schemas.microsoft.com/office/drawing/2014/main" id="{1E8F00B5-CD15-4132-BE57-E8AC78443198}"/>
                  </a:ext>
                </a:extLst>
              </p:cNvPr>
              <p:cNvSpPr/>
              <p:nvPr/>
            </p:nvSpPr>
            <p:spPr>
              <a:xfrm>
                <a:off x="6139944" y="5344257"/>
                <a:ext cx="52165" cy="32916"/>
              </a:xfrm>
              <a:custGeom>
                <a:avLst/>
                <a:gdLst>
                  <a:gd name="connsiteX0" fmla="*/ 5283 w 52165"/>
                  <a:gd name="connsiteY0" fmla="*/ 30194 h 32916"/>
                  <a:gd name="connsiteX1" fmla="*/ 41309 w 52165"/>
                  <a:gd name="connsiteY1" fmla="*/ 8012 h 32916"/>
                  <a:gd name="connsiteX2" fmla="*/ 38320 w 52165"/>
                  <a:gd name="connsiteY2" fmla="*/ 25002 h 32916"/>
                  <a:gd name="connsiteX3" fmla="*/ 25735 w 52165"/>
                  <a:gd name="connsiteY3" fmla="*/ 27519 h 32916"/>
                  <a:gd name="connsiteX4" fmla="*/ 3081 w 52165"/>
                  <a:gd name="connsiteY4" fmla="*/ 25474 h 32916"/>
                  <a:gd name="connsiteX5" fmla="*/ 1822 w 52165"/>
                  <a:gd name="connsiteY5" fmla="*/ 30351 h 32916"/>
                  <a:gd name="connsiteX6" fmla="*/ 42882 w 52165"/>
                  <a:gd name="connsiteY6" fmla="*/ 28620 h 32916"/>
                  <a:gd name="connsiteX7" fmla="*/ 49647 w 52165"/>
                  <a:gd name="connsiteY7" fmla="*/ 8169 h 32916"/>
                  <a:gd name="connsiteX8" fmla="*/ 721 w 52165"/>
                  <a:gd name="connsiteY8" fmla="*/ 28778 h 32916"/>
                  <a:gd name="connsiteX9" fmla="*/ 5283 w 52165"/>
                  <a:gd name="connsiteY9" fmla="*/ 30194 h 32916"/>
                  <a:gd name="connsiteX10" fmla="*/ 5283 w 52165"/>
                  <a:gd name="connsiteY10" fmla="*/ 30194 h 329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2165" h="32916">
                    <a:moveTo>
                      <a:pt x="5283" y="30194"/>
                    </a:moveTo>
                    <a:cubicBezTo>
                      <a:pt x="8272" y="17294"/>
                      <a:pt x="26836" y="-1584"/>
                      <a:pt x="41309" y="8012"/>
                    </a:cubicBezTo>
                    <a:cubicBezTo>
                      <a:pt x="48388" y="12731"/>
                      <a:pt x="45714" y="22485"/>
                      <a:pt x="38320" y="25002"/>
                    </a:cubicBezTo>
                    <a:cubicBezTo>
                      <a:pt x="34387" y="26418"/>
                      <a:pt x="29825" y="27205"/>
                      <a:pt x="25735" y="27519"/>
                    </a:cubicBezTo>
                    <a:cubicBezTo>
                      <a:pt x="18026" y="28306"/>
                      <a:pt x="10475" y="27362"/>
                      <a:pt x="3081" y="25474"/>
                    </a:cubicBezTo>
                    <a:cubicBezTo>
                      <a:pt x="-65" y="24688"/>
                      <a:pt x="-1324" y="29564"/>
                      <a:pt x="1822" y="30351"/>
                    </a:cubicBezTo>
                    <a:cubicBezTo>
                      <a:pt x="14722" y="33654"/>
                      <a:pt x="30297" y="34441"/>
                      <a:pt x="42882" y="28620"/>
                    </a:cubicBezTo>
                    <a:cubicBezTo>
                      <a:pt x="51062" y="24845"/>
                      <a:pt x="55153" y="16350"/>
                      <a:pt x="49647" y="8169"/>
                    </a:cubicBezTo>
                    <a:cubicBezTo>
                      <a:pt x="35174" y="-12911"/>
                      <a:pt x="4654" y="11473"/>
                      <a:pt x="721" y="28778"/>
                    </a:cubicBezTo>
                    <a:cubicBezTo>
                      <a:pt x="-223" y="32081"/>
                      <a:pt x="4654" y="33340"/>
                      <a:pt x="5283" y="30194"/>
                    </a:cubicBezTo>
                    <a:lnTo>
                      <a:pt x="5283" y="30194"/>
                    </a:lnTo>
                    <a:close/>
                  </a:path>
                </a:pathLst>
              </a:custGeom>
              <a:solidFill>
                <a:srgbClr val="353131"/>
              </a:solidFill>
              <a:ln w="156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53" name="Freeform: Shape 652">
                <a:extLst>
                  <a:ext uri="{FF2B5EF4-FFF2-40B4-BE49-F238E27FC236}">
                    <a16:creationId xmlns:a16="http://schemas.microsoft.com/office/drawing/2014/main" id="{8326D555-BDF0-45D7-9557-13AC5BF551C1}"/>
                  </a:ext>
                </a:extLst>
              </p:cNvPr>
              <p:cNvSpPr/>
              <p:nvPr/>
            </p:nvSpPr>
            <p:spPr>
              <a:xfrm>
                <a:off x="6135826" y="5324477"/>
                <a:ext cx="29676" cy="49973"/>
              </a:xfrm>
              <a:custGeom>
                <a:avLst/>
                <a:gdLst>
                  <a:gd name="connsiteX0" fmla="*/ 8772 w 29676"/>
                  <a:gd name="connsiteY0" fmla="*/ 49187 h 49973"/>
                  <a:gd name="connsiteX1" fmla="*/ 27650 w 29676"/>
                  <a:gd name="connsiteY1" fmla="*/ 8285 h 49973"/>
                  <a:gd name="connsiteX2" fmla="*/ 277 w 29676"/>
                  <a:gd name="connsiteY2" fmla="*/ 9228 h 49973"/>
                  <a:gd name="connsiteX3" fmla="*/ 4525 w 29676"/>
                  <a:gd name="connsiteY3" fmla="*/ 11746 h 49973"/>
                  <a:gd name="connsiteX4" fmla="*/ 24032 w 29676"/>
                  <a:gd name="connsiteY4" fmla="*/ 12847 h 49973"/>
                  <a:gd name="connsiteX5" fmla="*/ 20414 w 29676"/>
                  <a:gd name="connsiteY5" fmla="*/ 28421 h 49973"/>
                  <a:gd name="connsiteX6" fmla="*/ 5154 w 29676"/>
                  <a:gd name="connsiteY6" fmla="*/ 45568 h 49973"/>
                  <a:gd name="connsiteX7" fmla="*/ 8772 w 29676"/>
                  <a:gd name="connsiteY7" fmla="*/ 49187 h 49973"/>
                  <a:gd name="connsiteX8" fmla="*/ 8772 w 29676"/>
                  <a:gd name="connsiteY8" fmla="*/ 49187 h 499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9676" h="49973">
                    <a:moveTo>
                      <a:pt x="8772" y="49187"/>
                    </a:moveTo>
                    <a:cubicBezTo>
                      <a:pt x="17897" y="38332"/>
                      <a:pt x="35673" y="24645"/>
                      <a:pt x="27650" y="8285"/>
                    </a:cubicBezTo>
                    <a:cubicBezTo>
                      <a:pt x="21830" y="-3671"/>
                      <a:pt x="5626" y="-2098"/>
                      <a:pt x="277" y="9228"/>
                    </a:cubicBezTo>
                    <a:cubicBezTo>
                      <a:pt x="-1139" y="12060"/>
                      <a:pt x="3266" y="14577"/>
                      <a:pt x="4525" y="11746"/>
                    </a:cubicBezTo>
                    <a:cubicBezTo>
                      <a:pt x="7828" y="4824"/>
                      <a:pt x="19470" y="-840"/>
                      <a:pt x="24032" y="12847"/>
                    </a:cubicBezTo>
                    <a:cubicBezTo>
                      <a:pt x="25605" y="17881"/>
                      <a:pt x="23088" y="24173"/>
                      <a:pt x="20414" y="28421"/>
                    </a:cubicBezTo>
                    <a:cubicBezTo>
                      <a:pt x="16481" y="34871"/>
                      <a:pt x="10031" y="39905"/>
                      <a:pt x="5154" y="45568"/>
                    </a:cubicBezTo>
                    <a:cubicBezTo>
                      <a:pt x="3266" y="48086"/>
                      <a:pt x="6727" y="51546"/>
                      <a:pt x="8772" y="49187"/>
                    </a:cubicBezTo>
                    <a:lnTo>
                      <a:pt x="8772" y="49187"/>
                    </a:lnTo>
                    <a:close/>
                  </a:path>
                </a:pathLst>
              </a:custGeom>
              <a:solidFill>
                <a:srgbClr val="353131"/>
              </a:solidFill>
              <a:ln w="156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54" name="Freeform: Shape 653">
                <a:extLst>
                  <a:ext uri="{FF2B5EF4-FFF2-40B4-BE49-F238E27FC236}">
                    <a16:creationId xmlns:a16="http://schemas.microsoft.com/office/drawing/2014/main" id="{7FE196F7-3B1E-4E89-B81E-4A1A7D587244}"/>
                  </a:ext>
                </a:extLst>
              </p:cNvPr>
              <p:cNvSpPr/>
              <p:nvPr/>
            </p:nvSpPr>
            <p:spPr>
              <a:xfrm>
                <a:off x="6230650" y="4274181"/>
                <a:ext cx="313373" cy="8023"/>
              </a:xfrm>
              <a:custGeom>
                <a:avLst/>
                <a:gdLst>
                  <a:gd name="connsiteX0" fmla="*/ 2360 w 313373"/>
                  <a:gd name="connsiteY0" fmla="*/ 8023 h 8023"/>
                  <a:gd name="connsiteX1" fmla="*/ 311014 w 313373"/>
                  <a:gd name="connsiteY1" fmla="*/ 5034 h 8023"/>
                  <a:gd name="connsiteX2" fmla="*/ 311014 w 313373"/>
                  <a:gd name="connsiteY2" fmla="*/ 0 h 8023"/>
                  <a:gd name="connsiteX3" fmla="*/ 2360 w 313373"/>
                  <a:gd name="connsiteY3" fmla="*/ 2989 h 8023"/>
                  <a:gd name="connsiteX4" fmla="*/ 2360 w 313373"/>
                  <a:gd name="connsiteY4" fmla="*/ 8023 h 8023"/>
                  <a:gd name="connsiteX5" fmla="*/ 2360 w 313373"/>
                  <a:gd name="connsiteY5" fmla="*/ 8023 h 80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13373" h="8023">
                    <a:moveTo>
                      <a:pt x="2360" y="8023"/>
                    </a:moveTo>
                    <a:cubicBezTo>
                      <a:pt x="105245" y="7079"/>
                      <a:pt x="208129" y="5978"/>
                      <a:pt x="311014" y="5034"/>
                    </a:cubicBezTo>
                    <a:cubicBezTo>
                      <a:pt x="314160" y="5034"/>
                      <a:pt x="314160" y="0"/>
                      <a:pt x="311014" y="0"/>
                    </a:cubicBezTo>
                    <a:cubicBezTo>
                      <a:pt x="208129" y="944"/>
                      <a:pt x="105245" y="2045"/>
                      <a:pt x="2360" y="2989"/>
                    </a:cubicBezTo>
                    <a:cubicBezTo>
                      <a:pt x="-787" y="2989"/>
                      <a:pt x="-787" y="8023"/>
                      <a:pt x="2360" y="8023"/>
                    </a:cubicBezTo>
                    <a:lnTo>
                      <a:pt x="2360" y="8023"/>
                    </a:lnTo>
                    <a:close/>
                  </a:path>
                </a:pathLst>
              </a:custGeom>
              <a:solidFill>
                <a:srgbClr val="353131"/>
              </a:solidFill>
              <a:ln w="156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55" name="Freeform: Shape 654">
                <a:extLst>
                  <a:ext uri="{FF2B5EF4-FFF2-40B4-BE49-F238E27FC236}">
                    <a16:creationId xmlns:a16="http://schemas.microsoft.com/office/drawing/2014/main" id="{ADD04543-CDE9-4F75-A499-40489C73023D}"/>
                  </a:ext>
                </a:extLst>
              </p:cNvPr>
              <p:cNvSpPr/>
              <p:nvPr/>
            </p:nvSpPr>
            <p:spPr>
              <a:xfrm>
                <a:off x="7192167" y="2258332"/>
                <a:ext cx="51770" cy="427792"/>
              </a:xfrm>
              <a:custGeom>
                <a:avLst/>
                <a:gdLst>
                  <a:gd name="connsiteX0" fmla="*/ 0 w 51770"/>
                  <a:gd name="connsiteY0" fmla="*/ 3304 h 427792"/>
                  <a:gd name="connsiteX1" fmla="*/ 0 w 51770"/>
                  <a:gd name="connsiteY1" fmla="*/ 8495 h 427792"/>
                  <a:gd name="connsiteX2" fmla="*/ 28474 w 51770"/>
                  <a:gd name="connsiteY2" fmla="*/ 427743 h 427792"/>
                  <a:gd name="connsiteX3" fmla="*/ 51442 w 51770"/>
                  <a:gd name="connsiteY3" fmla="*/ 0 h 427792"/>
                  <a:gd name="connsiteX4" fmla="*/ 0 w 51770"/>
                  <a:gd name="connsiteY4" fmla="*/ 3304 h 4277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1770" h="427792">
                    <a:moveTo>
                      <a:pt x="0" y="3304"/>
                    </a:moveTo>
                    <a:cubicBezTo>
                      <a:pt x="0" y="3304"/>
                      <a:pt x="0" y="5191"/>
                      <a:pt x="0" y="8495"/>
                    </a:cubicBezTo>
                    <a:cubicBezTo>
                      <a:pt x="157" y="57263"/>
                      <a:pt x="2517" y="432777"/>
                      <a:pt x="28474" y="427743"/>
                    </a:cubicBezTo>
                    <a:cubicBezTo>
                      <a:pt x="56319" y="422237"/>
                      <a:pt x="51442" y="0"/>
                      <a:pt x="51442" y="0"/>
                    </a:cubicBezTo>
                    <a:lnTo>
                      <a:pt x="0" y="3304"/>
                    </a:lnTo>
                    <a:close/>
                  </a:path>
                </a:pathLst>
              </a:custGeom>
              <a:solidFill>
                <a:srgbClr val="353131"/>
              </a:solidFill>
              <a:ln w="156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56" name="Freeform: Shape 655">
                <a:extLst>
                  <a:ext uri="{FF2B5EF4-FFF2-40B4-BE49-F238E27FC236}">
                    <a16:creationId xmlns:a16="http://schemas.microsoft.com/office/drawing/2014/main" id="{B0B9BCA3-8DFF-4AE0-9281-B2C29A074AE7}"/>
                  </a:ext>
                </a:extLst>
              </p:cNvPr>
              <p:cNvSpPr/>
              <p:nvPr/>
            </p:nvSpPr>
            <p:spPr>
              <a:xfrm>
                <a:off x="7191537" y="2254713"/>
                <a:ext cx="53015" cy="38542"/>
              </a:xfrm>
              <a:custGeom>
                <a:avLst/>
                <a:gdLst>
                  <a:gd name="connsiteX0" fmla="*/ 0 w 53015"/>
                  <a:gd name="connsiteY0" fmla="*/ 1259 h 38542"/>
                  <a:gd name="connsiteX1" fmla="*/ 787 w 53015"/>
                  <a:gd name="connsiteY1" fmla="*/ 37284 h 38542"/>
                  <a:gd name="connsiteX2" fmla="*/ 52386 w 53015"/>
                  <a:gd name="connsiteY2" fmla="*/ 38542 h 38542"/>
                  <a:gd name="connsiteX3" fmla="*/ 53015 w 53015"/>
                  <a:gd name="connsiteY3" fmla="*/ 0 h 385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3015" h="38542">
                    <a:moveTo>
                      <a:pt x="0" y="1259"/>
                    </a:moveTo>
                    <a:lnTo>
                      <a:pt x="787" y="37284"/>
                    </a:lnTo>
                    <a:lnTo>
                      <a:pt x="52386" y="38542"/>
                    </a:lnTo>
                    <a:lnTo>
                      <a:pt x="53015" y="0"/>
                    </a:lnTo>
                    <a:close/>
                  </a:path>
                </a:pathLst>
              </a:custGeom>
              <a:solidFill>
                <a:srgbClr val="353131"/>
              </a:solidFill>
              <a:ln w="156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57" name="Freeform: Shape 656">
                <a:extLst>
                  <a:ext uri="{FF2B5EF4-FFF2-40B4-BE49-F238E27FC236}">
                    <a16:creationId xmlns:a16="http://schemas.microsoft.com/office/drawing/2014/main" id="{60C219AE-3512-47FA-82F8-AB03612DDBF7}"/>
                  </a:ext>
                </a:extLst>
              </p:cNvPr>
              <p:cNvSpPr/>
              <p:nvPr/>
            </p:nvSpPr>
            <p:spPr>
              <a:xfrm>
                <a:off x="7151805" y="2037145"/>
                <a:ext cx="130334" cy="225171"/>
              </a:xfrm>
              <a:custGeom>
                <a:avLst/>
                <a:gdLst>
                  <a:gd name="connsiteX0" fmla="*/ 91961 w 130334"/>
                  <a:gd name="connsiteY0" fmla="*/ 221029 h 225171"/>
                  <a:gd name="connsiteX1" fmla="*/ 10786 w 130334"/>
                  <a:gd name="connsiteY1" fmla="*/ 195859 h 225171"/>
                  <a:gd name="connsiteX2" fmla="*/ 3078 w 130334"/>
                  <a:gd name="connsiteY2" fmla="*/ 129943 h 225171"/>
                  <a:gd name="connsiteX3" fmla="*/ 27305 w 130334"/>
                  <a:gd name="connsiteY3" fmla="*/ 66230 h 225171"/>
                  <a:gd name="connsiteX4" fmla="*/ 41148 w 130334"/>
                  <a:gd name="connsiteY4" fmla="*/ 0 h 225171"/>
                  <a:gd name="connsiteX5" fmla="*/ 125785 w 130334"/>
                  <a:gd name="connsiteY5" fmla="*/ 100053 h 225171"/>
                  <a:gd name="connsiteX6" fmla="*/ 91961 w 130334"/>
                  <a:gd name="connsiteY6" fmla="*/ 221029 h 225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30334" h="225171">
                    <a:moveTo>
                      <a:pt x="91961" y="221029"/>
                    </a:moveTo>
                    <a:cubicBezTo>
                      <a:pt x="65847" y="232199"/>
                      <a:pt x="26203" y="219771"/>
                      <a:pt x="10786" y="195859"/>
                    </a:cubicBezTo>
                    <a:cubicBezTo>
                      <a:pt x="-1484" y="176666"/>
                      <a:pt x="-2114" y="152125"/>
                      <a:pt x="3078" y="129943"/>
                    </a:cubicBezTo>
                    <a:cubicBezTo>
                      <a:pt x="8269" y="107762"/>
                      <a:pt x="18652" y="87310"/>
                      <a:pt x="27305" y="66230"/>
                    </a:cubicBezTo>
                    <a:cubicBezTo>
                      <a:pt x="35957" y="45150"/>
                      <a:pt x="43036" y="22654"/>
                      <a:pt x="41148" y="0"/>
                    </a:cubicBezTo>
                    <a:cubicBezTo>
                      <a:pt x="81736" y="19822"/>
                      <a:pt x="115716" y="56005"/>
                      <a:pt x="125785" y="100053"/>
                    </a:cubicBezTo>
                    <a:cubicBezTo>
                      <a:pt x="135853" y="144259"/>
                      <a:pt x="131133" y="198533"/>
                      <a:pt x="91961" y="221029"/>
                    </a:cubicBezTo>
                  </a:path>
                </a:pathLst>
              </a:custGeom>
              <a:solidFill>
                <a:srgbClr val="353131"/>
              </a:solidFill>
              <a:ln w="156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58" name="Freeform: Shape 657">
                <a:extLst>
                  <a:ext uri="{FF2B5EF4-FFF2-40B4-BE49-F238E27FC236}">
                    <a16:creationId xmlns:a16="http://schemas.microsoft.com/office/drawing/2014/main" id="{A3C9737B-0761-4C3C-A7EA-B2ED228AAE43}"/>
                  </a:ext>
                </a:extLst>
              </p:cNvPr>
              <p:cNvSpPr/>
              <p:nvPr/>
            </p:nvSpPr>
            <p:spPr>
              <a:xfrm>
                <a:off x="7174480" y="2036044"/>
                <a:ext cx="95628" cy="104141"/>
              </a:xfrm>
              <a:custGeom>
                <a:avLst/>
                <a:gdLst>
                  <a:gd name="connsiteX0" fmla="*/ 382 w 95628"/>
                  <a:gd name="connsiteY0" fmla="*/ 77400 h 104141"/>
                  <a:gd name="connsiteX1" fmla="*/ 6045 w 95628"/>
                  <a:gd name="connsiteY1" fmla="*/ 99738 h 104141"/>
                  <a:gd name="connsiteX2" fmla="*/ 19889 w 95628"/>
                  <a:gd name="connsiteY2" fmla="*/ 103986 h 104141"/>
                  <a:gd name="connsiteX3" fmla="*/ 33733 w 95628"/>
                  <a:gd name="connsiteY3" fmla="*/ 98637 h 104141"/>
                  <a:gd name="connsiteX4" fmla="*/ 52768 w 95628"/>
                  <a:gd name="connsiteY4" fmla="*/ 81804 h 104141"/>
                  <a:gd name="connsiteX5" fmla="*/ 63466 w 95628"/>
                  <a:gd name="connsiteY5" fmla="*/ 73781 h 104141"/>
                  <a:gd name="connsiteX6" fmla="*/ 78411 w 95628"/>
                  <a:gd name="connsiteY6" fmla="*/ 83378 h 104141"/>
                  <a:gd name="connsiteX7" fmla="*/ 91468 w 95628"/>
                  <a:gd name="connsiteY7" fmla="*/ 82906 h 104141"/>
                  <a:gd name="connsiteX8" fmla="*/ 95558 w 95628"/>
                  <a:gd name="connsiteY8" fmla="*/ 75826 h 104141"/>
                  <a:gd name="connsiteX9" fmla="*/ 16271 w 95628"/>
                  <a:gd name="connsiteY9" fmla="*/ 0 h 104141"/>
                  <a:gd name="connsiteX10" fmla="*/ 14855 w 95628"/>
                  <a:gd name="connsiteY10" fmla="*/ 30677 h 104141"/>
                  <a:gd name="connsiteX11" fmla="*/ 382 w 95628"/>
                  <a:gd name="connsiteY11" fmla="*/ 77400 h 1041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95628" h="104141">
                    <a:moveTo>
                      <a:pt x="382" y="77400"/>
                    </a:moveTo>
                    <a:cubicBezTo>
                      <a:pt x="-719" y="85423"/>
                      <a:pt x="382" y="93918"/>
                      <a:pt x="6045" y="99738"/>
                    </a:cubicBezTo>
                    <a:cubicBezTo>
                      <a:pt x="9506" y="103357"/>
                      <a:pt x="14855" y="104615"/>
                      <a:pt x="19889" y="103986"/>
                    </a:cubicBezTo>
                    <a:cubicBezTo>
                      <a:pt x="24923" y="103357"/>
                      <a:pt x="29486" y="101154"/>
                      <a:pt x="33733" y="98637"/>
                    </a:cubicBezTo>
                    <a:cubicBezTo>
                      <a:pt x="40970" y="94232"/>
                      <a:pt x="47420" y="88412"/>
                      <a:pt x="52768" y="81804"/>
                    </a:cubicBezTo>
                    <a:cubicBezTo>
                      <a:pt x="55600" y="78186"/>
                      <a:pt x="58904" y="73939"/>
                      <a:pt x="63466" y="73781"/>
                    </a:cubicBezTo>
                    <a:cubicBezTo>
                      <a:pt x="69601" y="73624"/>
                      <a:pt x="73219" y="80389"/>
                      <a:pt x="78411" y="83378"/>
                    </a:cubicBezTo>
                    <a:cubicBezTo>
                      <a:pt x="82344" y="85580"/>
                      <a:pt x="87693" y="85423"/>
                      <a:pt x="91468" y="82906"/>
                    </a:cubicBezTo>
                    <a:cubicBezTo>
                      <a:pt x="95244" y="80389"/>
                      <a:pt x="95873" y="80389"/>
                      <a:pt x="95558" y="75826"/>
                    </a:cubicBezTo>
                    <a:cubicBezTo>
                      <a:pt x="95558" y="75826"/>
                      <a:pt x="64567" y="17147"/>
                      <a:pt x="16271" y="0"/>
                    </a:cubicBezTo>
                    <a:cubicBezTo>
                      <a:pt x="16271" y="0"/>
                      <a:pt x="21305" y="8810"/>
                      <a:pt x="14855" y="30677"/>
                    </a:cubicBezTo>
                    <a:cubicBezTo>
                      <a:pt x="8405" y="52544"/>
                      <a:pt x="382" y="77400"/>
                      <a:pt x="382" y="77400"/>
                    </a:cubicBezTo>
                    <a:close/>
                  </a:path>
                </a:pathLst>
              </a:custGeom>
              <a:solidFill>
                <a:srgbClr val="353131"/>
              </a:solidFill>
              <a:ln w="156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59" name="Freeform: Shape 658">
                <a:extLst>
                  <a:ext uri="{FF2B5EF4-FFF2-40B4-BE49-F238E27FC236}">
                    <a16:creationId xmlns:a16="http://schemas.microsoft.com/office/drawing/2014/main" id="{97F4E4C9-1030-4EEF-88DA-4C8D2DDCA3B1}"/>
                  </a:ext>
                </a:extLst>
              </p:cNvPr>
              <p:cNvSpPr/>
              <p:nvPr/>
            </p:nvSpPr>
            <p:spPr>
              <a:xfrm>
                <a:off x="7224572" y="2132373"/>
                <a:ext cx="31672" cy="34936"/>
              </a:xfrm>
              <a:custGeom>
                <a:avLst/>
                <a:gdLst>
                  <a:gd name="connsiteX0" fmla="*/ 20453 w 31672"/>
                  <a:gd name="connsiteY0" fmla="*/ 1207 h 34936"/>
                  <a:gd name="connsiteX1" fmla="*/ 4250 w 31672"/>
                  <a:gd name="connsiteY1" fmla="*/ 4510 h 34936"/>
                  <a:gd name="connsiteX2" fmla="*/ 789 w 31672"/>
                  <a:gd name="connsiteY2" fmla="*/ 21029 h 34936"/>
                  <a:gd name="connsiteX3" fmla="*/ 12430 w 31672"/>
                  <a:gd name="connsiteY3" fmla="*/ 33456 h 34936"/>
                  <a:gd name="connsiteX4" fmla="*/ 24858 w 31672"/>
                  <a:gd name="connsiteY4" fmla="*/ 33456 h 34936"/>
                  <a:gd name="connsiteX5" fmla="*/ 30207 w 31672"/>
                  <a:gd name="connsiteY5" fmla="*/ 26220 h 34936"/>
                  <a:gd name="connsiteX6" fmla="*/ 30364 w 31672"/>
                  <a:gd name="connsiteY6" fmla="*/ 11904 h 34936"/>
                  <a:gd name="connsiteX7" fmla="*/ 20453 w 31672"/>
                  <a:gd name="connsiteY7" fmla="*/ 1207 h 349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1672" h="34936">
                    <a:moveTo>
                      <a:pt x="20453" y="1207"/>
                    </a:moveTo>
                    <a:cubicBezTo>
                      <a:pt x="15104" y="-1310"/>
                      <a:pt x="8340" y="263"/>
                      <a:pt x="4250" y="4510"/>
                    </a:cubicBezTo>
                    <a:cubicBezTo>
                      <a:pt x="159" y="8758"/>
                      <a:pt x="-942" y="15365"/>
                      <a:pt x="789" y="21029"/>
                    </a:cubicBezTo>
                    <a:cubicBezTo>
                      <a:pt x="2519" y="26692"/>
                      <a:pt x="7081" y="31254"/>
                      <a:pt x="12430" y="33456"/>
                    </a:cubicBezTo>
                    <a:cubicBezTo>
                      <a:pt x="16363" y="35187"/>
                      <a:pt x="21082" y="35659"/>
                      <a:pt x="24858" y="33456"/>
                    </a:cubicBezTo>
                    <a:cubicBezTo>
                      <a:pt x="27532" y="31883"/>
                      <a:pt x="29263" y="29052"/>
                      <a:pt x="30207" y="26220"/>
                    </a:cubicBezTo>
                    <a:cubicBezTo>
                      <a:pt x="31623" y="21658"/>
                      <a:pt x="32567" y="15994"/>
                      <a:pt x="30364" y="11904"/>
                    </a:cubicBezTo>
                    <a:cubicBezTo>
                      <a:pt x="28319" y="7657"/>
                      <a:pt x="25015" y="2623"/>
                      <a:pt x="20453" y="1207"/>
                    </a:cubicBezTo>
                  </a:path>
                </a:pathLst>
              </a:custGeom>
              <a:solidFill>
                <a:srgbClr val="353131"/>
              </a:solidFill>
              <a:ln w="156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60" name="Freeform: Shape 659">
                <a:extLst>
                  <a:ext uri="{FF2B5EF4-FFF2-40B4-BE49-F238E27FC236}">
                    <a16:creationId xmlns:a16="http://schemas.microsoft.com/office/drawing/2014/main" id="{52E31925-DBE8-48C1-944E-41CE15858442}"/>
                  </a:ext>
                </a:extLst>
              </p:cNvPr>
              <p:cNvSpPr/>
              <p:nvPr/>
            </p:nvSpPr>
            <p:spPr>
              <a:xfrm>
                <a:off x="7126566" y="2312894"/>
                <a:ext cx="180659" cy="266520"/>
              </a:xfrm>
              <a:custGeom>
                <a:avLst/>
                <a:gdLst>
                  <a:gd name="connsiteX0" fmla="*/ 0 w 180659"/>
                  <a:gd name="connsiteY0" fmla="*/ 188334 h 266520"/>
                  <a:gd name="connsiteX1" fmla="*/ 18563 w 180659"/>
                  <a:gd name="connsiteY1" fmla="*/ 68931 h 266520"/>
                  <a:gd name="connsiteX2" fmla="*/ 28632 w 180659"/>
                  <a:gd name="connsiteY2" fmla="*/ 132802 h 266520"/>
                  <a:gd name="connsiteX3" fmla="*/ 106188 w 180659"/>
                  <a:gd name="connsiteY3" fmla="*/ 2229 h 266520"/>
                  <a:gd name="connsiteX4" fmla="*/ 66859 w 180659"/>
                  <a:gd name="connsiteY4" fmla="*/ 105429 h 266520"/>
                  <a:gd name="connsiteX5" fmla="*/ 148978 w 180659"/>
                  <a:gd name="connsiteY5" fmla="*/ 30703 h 266520"/>
                  <a:gd name="connsiteX6" fmla="*/ 88412 w 180659"/>
                  <a:gd name="connsiteY6" fmla="*/ 128240 h 266520"/>
                  <a:gd name="connsiteX7" fmla="*/ 178397 w 180659"/>
                  <a:gd name="connsiteY7" fmla="*/ 61695 h 266520"/>
                  <a:gd name="connsiteX8" fmla="*/ 111065 w 180659"/>
                  <a:gd name="connsiteY8" fmla="*/ 146803 h 266520"/>
                  <a:gd name="connsiteX9" fmla="*/ 162193 w 180659"/>
                  <a:gd name="connsiteY9" fmla="*/ 126981 h 266520"/>
                  <a:gd name="connsiteX10" fmla="*/ 70792 w 180659"/>
                  <a:gd name="connsiteY10" fmla="*/ 266520 h 266520"/>
                  <a:gd name="connsiteX11" fmla="*/ 0 w 180659"/>
                  <a:gd name="connsiteY11" fmla="*/ 188334 h 2665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80659" h="266520">
                    <a:moveTo>
                      <a:pt x="0" y="188334"/>
                    </a:moveTo>
                    <a:cubicBezTo>
                      <a:pt x="0" y="188334"/>
                      <a:pt x="14001" y="80730"/>
                      <a:pt x="18563" y="68931"/>
                    </a:cubicBezTo>
                    <a:cubicBezTo>
                      <a:pt x="22024" y="59807"/>
                      <a:pt x="28632" y="132802"/>
                      <a:pt x="28632" y="132802"/>
                    </a:cubicBezTo>
                    <a:cubicBezTo>
                      <a:pt x="28632" y="132802"/>
                      <a:pt x="104458" y="-20110"/>
                      <a:pt x="106188" y="2229"/>
                    </a:cubicBezTo>
                    <a:cubicBezTo>
                      <a:pt x="107919" y="24568"/>
                      <a:pt x="66859" y="105429"/>
                      <a:pt x="66859" y="105429"/>
                    </a:cubicBezTo>
                    <a:cubicBezTo>
                      <a:pt x="66859" y="105429"/>
                      <a:pt x="166441" y="2229"/>
                      <a:pt x="148978" y="30703"/>
                    </a:cubicBezTo>
                    <a:cubicBezTo>
                      <a:pt x="131516" y="59020"/>
                      <a:pt x="88412" y="128240"/>
                      <a:pt x="88412" y="128240"/>
                    </a:cubicBezTo>
                    <a:cubicBezTo>
                      <a:pt x="88412" y="128240"/>
                      <a:pt x="197589" y="26613"/>
                      <a:pt x="178397" y="61695"/>
                    </a:cubicBezTo>
                    <a:cubicBezTo>
                      <a:pt x="159204" y="96776"/>
                      <a:pt x="111065" y="146803"/>
                      <a:pt x="111065" y="146803"/>
                    </a:cubicBezTo>
                    <a:cubicBezTo>
                      <a:pt x="111065" y="146803"/>
                      <a:pt x="188307" y="97406"/>
                      <a:pt x="162193" y="126981"/>
                    </a:cubicBezTo>
                    <a:cubicBezTo>
                      <a:pt x="136079" y="156714"/>
                      <a:pt x="89828" y="212718"/>
                      <a:pt x="70792" y="266520"/>
                    </a:cubicBezTo>
                    <a:lnTo>
                      <a:pt x="0" y="188334"/>
                    </a:lnTo>
                    <a:close/>
                  </a:path>
                </a:pathLst>
              </a:custGeom>
              <a:solidFill>
                <a:srgbClr val="353131"/>
              </a:solidFill>
              <a:ln w="156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61" name="Freeform: Shape 660">
                <a:extLst>
                  <a:ext uri="{FF2B5EF4-FFF2-40B4-BE49-F238E27FC236}">
                    <a16:creationId xmlns:a16="http://schemas.microsoft.com/office/drawing/2014/main" id="{F43DF4EB-5199-4864-8E5D-E6E12181D920}"/>
                  </a:ext>
                </a:extLst>
              </p:cNvPr>
              <p:cNvSpPr/>
              <p:nvPr/>
            </p:nvSpPr>
            <p:spPr>
              <a:xfrm>
                <a:off x="5741271" y="2462056"/>
                <a:ext cx="1522632" cy="1574577"/>
              </a:xfrm>
              <a:custGeom>
                <a:avLst/>
                <a:gdLst>
                  <a:gd name="connsiteX0" fmla="*/ 680991 w 1522632"/>
                  <a:gd name="connsiteY0" fmla="*/ 557686 h 1574577"/>
                  <a:gd name="connsiteX1" fmla="*/ 252304 w 1522632"/>
                  <a:gd name="connsiteY1" fmla="*/ 732150 h 1574577"/>
                  <a:gd name="connsiteX2" fmla="*/ 30803 w 1522632"/>
                  <a:gd name="connsiteY2" fmla="*/ 1019881 h 1574577"/>
                  <a:gd name="connsiteX3" fmla="*/ 7363 w 1522632"/>
                  <a:gd name="connsiteY3" fmla="*/ 1403575 h 1574577"/>
                  <a:gd name="connsiteX4" fmla="*/ 159959 w 1522632"/>
                  <a:gd name="connsiteY4" fmla="*/ 1403575 h 1574577"/>
                  <a:gd name="connsiteX5" fmla="*/ 210773 w 1522632"/>
                  <a:gd name="connsiteY5" fmla="*/ 1078088 h 1574577"/>
                  <a:gd name="connsiteX6" fmla="*/ 316174 w 1522632"/>
                  <a:gd name="connsiteY6" fmla="*/ 953179 h 1574577"/>
                  <a:gd name="connsiteX7" fmla="*/ 305792 w 1522632"/>
                  <a:gd name="connsiteY7" fmla="*/ 1574578 h 1574577"/>
                  <a:gd name="connsiteX8" fmla="*/ 1064999 w 1522632"/>
                  <a:gd name="connsiteY8" fmla="*/ 1505201 h 1574577"/>
                  <a:gd name="connsiteX9" fmla="*/ 1064999 w 1522632"/>
                  <a:gd name="connsiteY9" fmla="*/ 803571 h 1574577"/>
                  <a:gd name="connsiteX10" fmla="*/ 1522632 w 1522632"/>
                  <a:gd name="connsiteY10" fmla="*/ 101941 h 1574577"/>
                  <a:gd name="connsiteX11" fmla="*/ 1339516 w 1522632"/>
                  <a:gd name="connsiteY11" fmla="*/ 0 h 1574577"/>
                  <a:gd name="connsiteX12" fmla="*/ 851364 w 1522632"/>
                  <a:gd name="connsiteY12" fmla="*/ 549191 h 1574577"/>
                  <a:gd name="connsiteX13" fmla="*/ 680991 w 1522632"/>
                  <a:gd name="connsiteY13" fmla="*/ 557686 h 15745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522632" h="1574577">
                    <a:moveTo>
                      <a:pt x="680991" y="557686"/>
                    </a:moveTo>
                    <a:cubicBezTo>
                      <a:pt x="522416" y="565552"/>
                      <a:pt x="371078" y="626905"/>
                      <a:pt x="252304" y="732150"/>
                    </a:cubicBezTo>
                    <a:cubicBezTo>
                      <a:pt x="146588" y="825753"/>
                      <a:pt x="56603" y="942481"/>
                      <a:pt x="30803" y="1019881"/>
                    </a:cubicBezTo>
                    <a:cubicBezTo>
                      <a:pt x="-20010" y="1172478"/>
                      <a:pt x="7363" y="1403575"/>
                      <a:pt x="7363" y="1403575"/>
                    </a:cubicBezTo>
                    <a:lnTo>
                      <a:pt x="159959" y="1403575"/>
                    </a:lnTo>
                    <a:lnTo>
                      <a:pt x="210773" y="1078088"/>
                    </a:lnTo>
                    <a:lnTo>
                      <a:pt x="316174" y="953179"/>
                    </a:lnTo>
                    <a:lnTo>
                      <a:pt x="305792" y="1574578"/>
                    </a:lnTo>
                    <a:lnTo>
                      <a:pt x="1064999" y="1505201"/>
                    </a:lnTo>
                    <a:lnTo>
                      <a:pt x="1064999" y="803571"/>
                    </a:lnTo>
                    <a:lnTo>
                      <a:pt x="1522632" y="101941"/>
                    </a:lnTo>
                    <a:lnTo>
                      <a:pt x="1339516" y="0"/>
                    </a:lnTo>
                    <a:lnTo>
                      <a:pt x="851364" y="549191"/>
                    </a:lnTo>
                    <a:lnTo>
                      <a:pt x="680991" y="557686"/>
                    </a:lnTo>
                    <a:close/>
                  </a:path>
                </a:pathLst>
              </a:custGeom>
              <a:solidFill>
                <a:srgbClr val="353131"/>
              </a:solidFill>
              <a:ln w="156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62" name="Freeform: Shape 661">
                <a:extLst>
                  <a:ext uri="{FF2B5EF4-FFF2-40B4-BE49-F238E27FC236}">
                    <a16:creationId xmlns:a16="http://schemas.microsoft.com/office/drawing/2014/main" id="{8835112F-D3B3-435F-B989-26715E7AB3CB}"/>
                  </a:ext>
                </a:extLst>
              </p:cNvPr>
              <p:cNvSpPr/>
              <p:nvPr/>
            </p:nvSpPr>
            <p:spPr>
              <a:xfrm>
                <a:off x="6056481" y="3608555"/>
                <a:ext cx="754764" cy="27646"/>
              </a:xfrm>
              <a:custGeom>
                <a:avLst/>
                <a:gdLst>
                  <a:gd name="connsiteX0" fmla="*/ 3009 w 754764"/>
                  <a:gd name="connsiteY0" fmla="*/ 7100 h 27646"/>
                  <a:gd name="connsiteX1" fmla="*/ 748216 w 754764"/>
                  <a:gd name="connsiteY1" fmla="*/ 13708 h 27646"/>
                  <a:gd name="connsiteX2" fmla="*/ 748216 w 754764"/>
                  <a:gd name="connsiteY2" fmla="*/ 21 h 27646"/>
                  <a:gd name="connsiteX3" fmla="*/ 3009 w 754764"/>
                  <a:gd name="connsiteY3" fmla="*/ 650 h 27646"/>
                  <a:gd name="connsiteX4" fmla="*/ 3009 w 754764"/>
                  <a:gd name="connsiteY4" fmla="*/ 7100 h 27646"/>
                  <a:gd name="connsiteX5" fmla="*/ 3009 w 754764"/>
                  <a:gd name="connsiteY5" fmla="*/ 7100 h 276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54764" h="27646">
                    <a:moveTo>
                      <a:pt x="3009" y="7100"/>
                    </a:moveTo>
                    <a:cubicBezTo>
                      <a:pt x="250153" y="35260"/>
                      <a:pt x="500443" y="31484"/>
                      <a:pt x="748216" y="13708"/>
                    </a:cubicBezTo>
                    <a:cubicBezTo>
                      <a:pt x="756868" y="13078"/>
                      <a:pt x="757026" y="-608"/>
                      <a:pt x="748216" y="21"/>
                    </a:cubicBezTo>
                    <a:cubicBezTo>
                      <a:pt x="498712" y="19214"/>
                      <a:pt x="252670" y="13236"/>
                      <a:pt x="3009" y="650"/>
                    </a:cubicBezTo>
                    <a:cubicBezTo>
                      <a:pt x="-1081" y="650"/>
                      <a:pt x="-924" y="6786"/>
                      <a:pt x="3009" y="7100"/>
                    </a:cubicBezTo>
                    <a:lnTo>
                      <a:pt x="3009" y="7100"/>
                    </a:lnTo>
                    <a:close/>
                  </a:path>
                </a:pathLst>
              </a:custGeom>
              <a:solidFill>
                <a:srgbClr val="353131"/>
              </a:solidFill>
              <a:ln w="156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63" name="Freeform: Shape 662">
                <a:extLst>
                  <a:ext uri="{FF2B5EF4-FFF2-40B4-BE49-F238E27FC236}">
                    <a16:creationId xmlns:a16="http://schemas.microsoft.com/office/drawing/2014/main" id="{FF8EDE89-A9D9-4BD0-A83D-B896A16FCE22}"/>
                  </a:ext>
                </a:extLst>
              </p:cNvPr>
              <p:cNvSpPr/>
              <p:nvPr/>
            </p:nvSpPr>
            <p:spPr>
              <a:xfrm>
                <a:off x="6055950" y="3538373"/>
                <a:ext cx="758539" cy="19786"/>
              </a:xfrm>
              <a:custGeom>
                <a:avLst/>
                <a:gdLst>
                  <a:gd name="connsiteX0" fmla="*/ 3540 w 758539"/>
                  <a:gd name="connsiteY0" fmla="*/ 12154 h 19786"/>
                  <a:gd name="connsiteX1" fmla="*/ 752522 w 758539"/>
                  <a:gd name="connsiteY1" fmla="*/ 17975 h 19786"/>
                  <a:gd name="connsiteX2" fmla="*/ 752522 w 758539"/>
                  <a:gd name="connsiteY2" fmla="*/ 5704 h 19786"/>
                  <a:gd name="connsiteX3" fmla="*/ 3540 w 758539"/>
                  <a:gd name="connsiteY3" fmla="*/ 4918 h 19786"/>
                  <a:gd name="connsiteX4" fmla="*/ 3540 w 758539"/>
                  <a:gd name="connsiteY4" fmla="*/ 12154 h 19786"/>
                  <a:gd name="connsiteX5" fmla="*/ 3540 w 758539"/>
                  <a:gd name="connsiteY5" fmla="*/ 12154 h 197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58539" h="19786">
                    <a:moveTo>
                      <a:pt x="3540" y="12154"/>
                    </a:moveTo>
                    <a:cubicBezTo>
                      <a:pt x="252257" y="24582"/>
                      <a:pt x="503490" y="18132"/>
                      <a:pt x="752522" y="17975"/>
                    </a:cubicBezTo>
                    <a:cubicBezTo>
                      <a:pt x="760545" y="17975"/>
                      <a:pt x="760545" y="5704"/>
                      <a:pt x="752522" y="5704"/>
                    </a:cubicBezTo>
                    <a:cubicBezTo>
                      <a:pt x="503490" y="3187"/>
                      <a:pt x="252414" y="-5308"/>
                      <a:pt x="3540" y="4918"/>
                    </a:cubicBezTo>
                    <a:cubicBezTo>
                      <a:pt x="-1180" y="4918"/>
                      <a:pt x="-1180" y="11997"/>
                      <a:pt x="3540" y="12154"/>
                    </a:cubicBezTo>
                    <a:lnTo>
                      <a:pt x="3540" y="12154"/>
                    </a:lnTo>
                    <a:close/>
                  </a:path>
                </a:pathLst>
              </a:custGeom>
              <a:solidFill>
                <a:srgbClr val="353131"/>
              </a:solidFill>
              <a:ln w="156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64" name="Freeform: Shape 663">
                <a:extLst>
                  <a:ext uri="{FF2B5EF4-FFF2-40B4-BE49-F238E27FC236}">
                    <a16:creationId xmlns:a16="http://schemas.microsoft.com/office/drawing/2014/main" id="{775AEC5E-9258-4452-A9EC-174B04061DAB}"/>
                  </a:ext>
                </a:extLst>
              </p:cNvPr>
              <p:cNvSpPr/>
              <p:nvPr/>
            </p:nvSpPr>
            <p:spPr>
              <a:xfrm>
                <a:off x="6055007" y="3462738"/>
                <a:ext cx="750673" cy="28493"/>
              </a:xfrm>
              <a:custGeom>
                <a:avLst/>
                <a:gdLst>
                  <a:gd name="connsiteX0" fmla="*/ 4484 w 750673"/>
                  <a:gd name="connsiteY0" fmla="*/ 21086 h 28493"/>
                  <a:gd name="connsiteX1" fmla="*/ 744656 w 750673"/>
                  <a:gd name="connsiteY1" fmla="*/ 12591 h 28493"/>
                  <a:gd name="connsiteX2" fmla="*/ 744656 w 750673"/>
                  <a:gd name="connsiteY2" fmla="*/ 6 h 28493"/>
                  <a:gd name="connsiteX3" fmla="*/ 4484 w 750673"/>
                  <a:gd name="connsiteY3" fmla="*/ 11647 h 28493"/>
                  <a:gd name="connsiteX4" fmla="*/ 4484 w 750673"/>
                  <a:gd name="connsiteY4" fmla="*/ 21086 h 28493"/>
                  <a:gd name="connsiteX5" fmla="*/ 4484 w 750673"/>
                  <a:gd name="connsiteY5" fmla="*/ 21086 h 284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50673" h="28493">
                    <a:moveTo>
                      <a:pt x="4484" y="21086"/>
                    </a:moveTo>
                    <a:cubicBezTo>
                      <a:pt x="250683" y="35087"/>
                      <a:pt x="498771" y="27536"/>
                      <a:pt x="744656" y="12591"/>
                    </a:cubicBezTo>
                    <a:cubicBezTo>
                      <a:pt x="752679" y="12119"/>
                      <a:pt x="752679" y="-309"/>
                      <a:pt x="744656" y="6"/>
                    </a:cubicBezTo>
                    <a:cubicBezTo>
                      <a:pt x="497670" y="13220"/>
                      <a:pt x="251785" y="12277"/>
                      <a:pt x="4484" y="11647"/>
                    </a:cubicBezTo>
                    <a:cubicBezTo>
                      <a:pt x="-1495" y="11805"/>
                      <a:pt x="-1495" y="20772"/>
                      <a:pt x="4484" y="21086"/>
                    </a:cubicBezTo>
                    <a:lnTo>
                      <a:pt x="4484" y="21086"/>
                    </a:lnTo>
                    <a:close/>
                  </a:path>
                </a:pathLst>
              </a:custGeom>
              <a:solidFill>
                <a:srgbClr val="353131"/>
              </a:solidFill>
              <a:ln w="156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65" name="Freeform: Shape 664">
                <a:extLst>
                  <a:ext uri="{FF2B5EF4-FFF2-40B4-BE49-F238E27FC236}">
                    <a16:creationId xmlns:a16="http://schemas.microsoft.com/office/drawing/2014/main" id="{5A1BFD2E-0E0D-4AB2-B7BD-F944C52AE40A}"/>
                  </a:ext>
                </a:extLst>
              </p:cNvPr>
              <p:cNvSpPr/>
              <p:nvPr/>
            </p:nvSpPr>
            <p:spPr>
              <a:xfrm>
                <a:off x="6029757" y="3383687"/>
                <a:ext cx="784535" cy="27149"/>
              </a:xfrm>
              <a:custGeom>
                <a:avLst/>
                <a:gdLst>
                  <a:gd name="connsiteX0" fmla="*/ 944 w 784535"/>
                  <a:gd name="connsiteY0" fmla="*/ 7636 h 27149"/>
                  <a:gd name="connsiteX1" fmla="*/ 778872 w 784535"/>
                  <a:gd name="connsiteY1" fmla="*/ 17075 h 27149"/>
                  <a:gd name="connsiteX2" fmla="*/ 778872 w 784535"/>
                  <a:gd name="connsiteY2" fmla="*/ 5276 h 27149"/>
                  <a:gd name="connsiteX3" fmla="*/ 944 w 784535"/>
                  <a:gd name="connsiteY3" fmla="*/ 5905 h 27149"/>
                  <a:gd name="connsiteX4" fmla="*/ 944 w 784535"/>
                  <a:gd name="connsiteY4" fmla="*/ 7636 h 27149"/>
                  <a:gd name="connsiteX5" fmla="*/ 944 w 784535"/>
                  <a:gd name="connsiteY5" fmla="*/ 7636 h 271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84535" h="27149">
                    <a:moveTo>
                      <a:pt x="944" y="7636"/>
                    </a:moveTo>
                    <a:cubicBezTo>
                      <a:pt x="254695" y="40829"/>
                      <a:pt x="523548" y="22895"/>
                      <a:pt x="778872" y="17075"/>
                    </a:cubicBezTo>
                    <a:cubicBezTo>
                      <a:pt x="786424" y="16917"/>
                      <a:pt x="786424" y="5119"/>
                      <a:pt x="778872" y="5276"/>
                    </a:cubicBezTo>
                    <a:cubicBezTo>
                      <a:pt x="520559" y="11569"/>
                      <a:pt x="258313" y="-9826"/>
                      <a:pt x="944" y="5905"/>
                    </a:cubicBezTo>
                    <a:cubicBezTo>
                      <a:pt x="-315" y="5905"/>
                      <a:pt x="-315" y="7478"/>
                      <a:pt x="944" y="7636"/>
                    </a:cubicBezTo>
                    <a:lnTo>
                      <a:pt x="944" y="7636"/>
                    </a:lnTo>
                    <a:close/>
                  </a:path>
                </a:pathLst>
              </a:custGeom>
              <a:solidFill>
                <a:srgbClr val="353131"/>
              </a:solidFill>
              <a:ln w="156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66" name="Freeform: Shape 665">
                <a:extLst>
                  <a:ext uri="{FF2B5EF4-FFF2-40B4-BE49-F238E27FC236}">
                    <a16:creationId xmlns:a16="http://schemas.microsoft.com/office/drawing/2014/main" id="{3189C1C7-4A9E-4CE8-816A-9A74D7CB2D7A}"/>
                  </a:ext>
                </a:extLst>
              </p:cNvPr>
              <p:cNvSpPr/>
              <p:nvPr/>
            </p:nvSpPr>
            <p:spPr>
              <a:xfrm>
                <a:off x="6045528" y="3285092"/>
                <a:ext cx="766169" cy="30101"/>
              </a:xfrm>
              <a:custGeom>
                <a:avLst/>
                <a:gdLst>
                  <a:gd name="connsiteX0" fmla="*/ 1534 w 766169"/>
                  <a:gd name="connsiteY0" fmla="*/ 22066 h 30101"/>
                  <a:gd name="connsiteX1" fmla="*/ 760742 w 766169"/>
                  <a:gd name="connsiteY1" fmla="*/ 12785 h 30101"/>
                  <a:gd name="connsiteX2" fmla="*/ 760742 w 766169"/>
                  <a:gd name="connsiteY2" fmla="*/ 1458 h 30101"/>
                  <a:gd name="connsiteX3" fmla="*/ 1534 w 766169"/>
                  <a:gd name="connsiteY3" fmla="*/ 18920 h 30101"/>
                  <a:gd name="connsiteX4" fmla="*/ 1534 w 766169"/>
                  <a:gd name="connsiteY4" fmla="*/ 22066 h 30101"/>
                  <a:gd name="connsiteX5" fmla="*/ 1534 w 766169"/>
                  <a:gd name="connsiteY5" fmla="*/ 22066 h 301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66169" h="30101">
                    <a:moveTo>
                      <a:pt x="1534" y="22066"/>
                    </a:moveTo>
                    <a:cubicBezTo>
                      <a:pt x="250251" y="41731"/>
                      <a:pt x="511238" y="20021"/>
                      <a:pt x="760742" y="12785"/>
                    </a:cubicBezTo>
                    <a:cubicBezTo>
                      <a:pt x="767978" y="12627"/>
                      <a:pt x="767978" y="1458"/>
                      <a:pt x="760742" y="1458"/>
                    </a:cubicBezTo>
                    <a:cubicBezTo>
                      <a:pt x="511081" y="2874"/>
                      <a:pt x="249621" y="-9397"/>
                      <a:pt x="1534" y="18920"/>
                    </a:cubicBezTo>
                    <a:cubicBezTo>
                      <a:pt x="-511" y="19077"/>
                      <a:pt x="-511" y="21909"/>
                      <a:pt x="1534" y="22066"/>
                    </a:cubicBezTo>
                    <a:lnTo>
                      <a:pt x="1534" y="22066"/>
                    </a:lnTo>
                    <a:close/>
                  </a:path>
                </a:pathLst>
              </a:custGeom>
              <a:solidFill>
                <a:srgbClr val="353131"/>
              </a:solidFill>
              <a:ln w="156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67" name="Freeform: Shape 666">
                <a:extLst>
                  <a:ext uri="{FF2B5EF4-FFF2-40B4-BE49-F238E27FC236}">
                    <a16:creationId xmlns:a16="http://schemas.microsoft.com/office/drawing/2014/main" id="{58ACCA75-FE73-4B4A-A620-633FC753BF08}"/>
                  </a:ext>
                </a:extLst>
              </p:cNvPr>
              <p:cNvSpPr/>
              <p:nvPr/>
            </p:nvSpPr>
            <p:spPr>
              <a:xfrm>
                <a:off x="6081155" y="3185044"/>
                <a:ext cx="692708" cy="42000"/>
              </a:xfrm>
              <a:custGeom>
                <a:avLst/>
                <a:gdLst>
                  <a:gd name="connsiteX0" fmla="*/ 1618 w 692708"/>
                  <a:gd name="connsiteY0" fmla="*/ 27725 h 42000"/>
                  <a:gd name="connsiteX1" fmla="*/ 687045 w 692708"/>
                  <a:gd name="connsiteY1" fmla="*/ 11836 h 42000"/>
                  <a:gd name="connsiteX2" fmla="*/ 687045 w 692708"/>
                  <a:gd name="connsiteY2" fmla="*/ 37 h 42000"/>
                  <a:gd name="connsiteX3" fmla="*/ 2248 w 692708"/>
                  <a:gd name="connsiteY3" fmla="*/ 23320 h 42000"/>
                  <a:gd name="connsiteX4" fmla="*/ 1618 w 692708"/>
                  <a:gd name="connsiteY4" fmla="*/ 27725 h 42000"/>
                  <a:gd name="connsiteX5" fmla="*/ 1618 w 692708"/>
                  <a:gd name="connsiteY5" fmla="*/ 27725 h 42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92708" h="42000">
                    <a:moveTo>
                      <a:pt x="1618" y="27725"/>
                    </a:moveTo>
                    <a:cubicBezTo>
                      <a:pt x="222333" y="59345"/>
                      <a:pt x="466488" y="31343"/>
                      <a:pt x="687045" y="11836"/>
                    </a:cubicBezTo>
                    <a:cubicBezTo>
                      <a:pt x="694596" y="11207"/>
                      <a:pt x="694596" y="-749"/>
                      <a:pt x="687045" y="37"/>
                    </a:cubicBezTo>
                    <a:cubicBezTo>
                      <a:pt x="458779" y="20803"/>
                      <a:pt x="229569" y="6015"/>
                      <a:pt x="2248" y="23320"/>
                    </a:cubicBezTo>
                    <a:cubicBezTo>
                      <a:pt x="-112" y="23477"/>
                      <a:pt x="-1056" y="27410"/>
                      <a:pt x="1618" y="27725"/>
                    </a:cubicBezTo>
                    <a:lnTo>
                      <a:pt x="1618" y="27725"/>
                    </a:lnTo>
                    <a:close/>
                  </a:path>
                </a:pathLst>
              </a:custGeom>
              <a:solidFill>
                <a:srgbClr val="353131"/>
              </a:solidFill>
              <a:ln w="156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68" name="Freeform: Shape 667">
                <a:extLst>
                  <a:ext uri="{FF2B5EF4-FFF2-40B4-BE49-F238E27FC236}">
                    <a16:creationId xmlns:a16="http://schemas.microsoft.com/office/drawing/2014/main" id="{E629D1FB-7689-4D8C-8177-7AB73D587D2B}"/>
                  </a:ext>
                </a:extLst>
              </p:cNvPr>
              <p:cNvSpPr/>
              <p:nvPr/>
            </p:nvSpPr>
            <p:spPr>
              <a:xfrm>
                <a:off x="6055773" y="3090510"/>
                <a:ext cx="620809" cy="55871"/>
              </a:xfrm>
              <a:custGeom>
                <a:avLst/>
                <a:gdLst>
                  <a:gd name="connsiteX0" fmla="*/ 3717 w 620809"/>
                  <a:gd name="connsiteY0" fmla="*/ 55872 h 55871"/>
                  <a:gd name="connsiteX1" fmla="*/ 615205 w 620809"/>
                  <a:gd name="connsiteY1" fmla="*/ 11823 h 55871"/>
                  <a:gd name="connsiteX2" fmla="*/ 615205 w 620809"/>
                  <a:gd name="connsiteY2" fmla="*/ 25 h 55871"/>
                  <a:gd name="connsiteX3" fmla="*/ 3717 w 620809"/>
                  <a:gd name="connsiteY3" fmla="*/ 48321 h 55871"/>
                  <a:gd name="connsiteX4" fmla="*/ 3717 w 620809"/>
                  <a:gd name="connsiteY4" fmla="*/ 55872 h 55871"/>
                  <a:gd name="connsiteX5" fmla="*/ 3717 w 620809"/>
                  <a:gd name="connsiteY5" fmla="*/ 55872 h 558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20809" h="55871">
                    <a:moveTo>
                      <a:pt x="3717" y="55872"/>
                    </a:moveTo>
                    <a:cubicBezTo>
                      <a:pt x="207441" y="54771"/>
                      <a:pt x="412896" y="34162"/>
                      <a:pt x="615205" y="11823"/>
                    </a:cubicBezTo>
                    <a:cubicBezTo>
                      <a:pt x="622599" y="11037"/>
                      <a:pt x="622756" y="-605"/>
                      <a:pt x="615205" y="25"/>
                    </a:cubicBezTo>
                    <a:cubicBezTo>
                      <a:pt x="411480" y="19374"/>
                      <a:pt x="207913" y="35421"/>
                      <a:pt x="3717" y="48321"/>
                    </a:cubicBezTo>
                    <a:cubicBezTo>
                      <a:pt x="-1160" y="48478"/>
                      <a:pt x="-1317" y="55872"/>
                      <a:pt x="3717" y="55872"/>
                    </a:cubicBezTo>
                    <a:lnTo>
                      <a:pt x="3717" y="55872"/>
                    </a:lnTo>
                    <a:close/>
                  </a:path>
                </a:pathLst>
              </a:custGeom>
              <a:solidFill>
                <a:srgbClr val="353131"/>
              </a:solidFill>
              <a:ln w="156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69" name="Freeform: Shape 668">
                <a:extLst>
                  <a:ext uri="{FF2B5EF4-FFF2-40B4-BE49-F238E27FC236}">
                    <a16:creationId xmlns:a16="http://schemas.microsoft.com/office/drawing/2014/main" id="{62D2BFED-0A5F-46AC-859A-26FD2BA9E76C}"/>
                  </a:ext>
                </a:extLst>
              </p:cNvPr>
              <p:cNvSpPr/>
              <p:nvPr/>
            </p:nvSpPr>
            <p:spPr>
              <a:xfrm>
                <a:off x="6603913" y="3000761"/>
                <a:ext cx="220378" cy="248044"/>
              </a:xfrm>
              <a:custGeom>
                <a:avLst/>
                <a:gdLst>
                  <a:gd name="connsiteX0" fmla="*/ 993 w 220378"/>
                  <a:gd name="connsiteY0" fmla="*/ 6553 h 248044"/>
                  <a:gd name="connsiteX1" fmla="*/ 209751 w 220378"/>
                  <a:gd name="connsiteY1" fmla="*/ 245988 h 248044"/>
                  <a:gd name="connsiteX2" fmla="*/ 218718 w 220378"/>
                  <a:gd name="connsiteY2" fmla="*/ 237021 h 248044"/>
                  <a:gd name="connsiteX3" fmla="*/ 6341 w 220378"/>
                  <a:gd name="connsiteY3" fmla="*/ 1204 h 248044"/>
                  <a:gd name="connsiteX4" fmla="*/ 993 w 220378"/>
                  <a:gd name="connsiteY4" fmla="*/ 6553 h 248044"/>
                  <a:gd name="connsiteX5" fmla="*/ 993 w 220378"/>
                  <a:gd name="connsiteY5" fmla="*/ 6553 h 2480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0378" h="248044">
                    <a:moveTo>
                      <a:pt x="993" y="6553"/>
                    </a:moveTo>
                    <a:cubicBezTo>
                      <a:pt x="69897" y="86941"/>
                      <a:pt x="139116" y="167015"/>
                      <a:pt x="209751" y="245988"/>
                    </a:cubicBezTo>
                    <a:cubicBezTo>
                      <a:pt x="215257" y="252123"/>
                      <a:pt x="224067" y="243156"/>
                      <a:pt x="218718" y="237021"/>
                    </a:cubicBezTo>
                    <a:cubicBezTo>
                      <a:pt x="148870" y="157576"/>
                      <a:pt x="77763" y="79233"/>
                      <a:pt x="6341" y="1204"/>
                    </a:cubicBezTo>
                    <a:cubicBezTo>
                      <a:pt x="2880" y="-2414"/>
                      <a:pt x="-2154" y="2935"/>
                      <a:pt x="993" y="6553"/>
                    </a:cubicBezTo>
                    <a:lnTo>
                      <a:pt x="993" y="6553"/>
                    </a:lnTo>
                    <a:close/>
                  </a:path>
                </a:pathLst>
              </a:custGeom>
              <a:solidFill>
                <a:srgbClr val="353131"/>
              </a:solidFill>
              <a:ln w="156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70" name="Freeform: Shape 669">
                <a:extLst>
                  <a:ext uri="{FF2B5EF4-FFF2-40B4-BE49-F238E27FC236}">
                    <a16:creationId xmlns:a16="http://schemas.microsoft.com/office/drawing/2014/main" id="{836406B2-CE96-475E-9A6A-4F57C75570F4}"/>
                  </a:ext>
                </a:extLst>
              </p:cNvPr>
              <p:cNvSpPr/>
              <p:nvPr/>
            </p:nvSpPr>
            <p:spPr>
              <a:xfrm>
                <a:off x="6656494" y="2937281"/>
                <a:ext cx="226397" cy="228802"/>
              </a:xfrm>
              <a:custGeom>
                <a:avLst/>
                <a:gdLst>
                  <a:gd name="connsiteX0" fmla="*/ 483 w 226397"/>
                  <a:gd name="connsiteY0" fmla="*/ 3961 h 228802"/>
                  <a:gd name="connsiteX1" fmla="*/ 216164 w 226397"/>
                  <a:gd name="connsiteY1" fmla="*/ 227192 h 228802"/>
                  <a:gd name="connsiteX2" fmla="*/ 224659 w 226397"/>
                  <a:gd name="connsiteY2" fmla="*/ 218697 h 228802"/>
                  <a:gd name="connsiteX3" fmla="*/ 5046 w 226397"/>
                  <a:gd name="connsiteY3" fmla="*/ 657 h 228802"/>
                  <a:gd name="connsiteX4" fmla="*/ 483 w 226397"/>
                  <a:gd name="connsiteY4" fmla="*/ 3961 h 228802"/>
                  <a:gd name="connsiteX5" fmla="*/ 483 w 226397"/>
                  <a:gd name="connsiteY5" fmla="*/ 3961 h 2288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6397" h="228802">
                    <a:moveTo>
                      <a:pt x="483" y="3961"/>
                    </a:moveTo>
                    <a:cubicBezTo>
                      <a:pt x="59949" y="85136"/>
                      <a:pt x="141281" y="160175"/>
                      <a:pt x="216164" y="227192"/>
                    </a:cubicBezTo>
                    <a:cubicBezTo>
                      <a:pt x="221827" y="232226"/>
                      <a:pt x="230008" y="224360"/>
                      <a:pt x="224659" y="218697"/>
                    </a:cubicBezTo>
                    <a:cubicBezTo>
                      <a:pt x="153709" y="146017"/>
                      <a:pt x="82445" y="66100"/>
                      <a:pt x="5046" y="657"/>
                    </a:cubicBezTo>
                    <a:cubicBezTo>
                      <a:pt x="2686" y="-1231"/>
                      <a:pt x="-1404" y="1286"/>
                      <a:pt x="483" y="3961"/>
                    </a:cubicBezTo>
                    <a:lnTo>
                      <a:pt x="483" y="3961"/>
                    </a:lnTo>
                    <a:close/>
                  </a:path>
                </a:pathLst>
              </a:custGeom>
              <a:solidFill>
                <a:srgbClr val="353131"/>
              </a:solidFill>
              <a:ln w="156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71" name="Freeform: Shape 670">
                <a:extLst>
                  <a:ext uri="{FF2B5EF4-FFF2-40B4-BE49-F238E27FC236}">
                    <a16:creationId xmlns:a16="http://schemas.microsoft.com/office/drawing/2014/main" id="{D70D3213-75C7-4FE6-8B62-28F863EF6439}"/>
                  </a:ext>
                </a:extLst>
              </p:cNvPr>
              <p:cNvSpPr/>
              <p:nvPr/>
            </p:nvSpPr>
            <p:spPr>
              <a:xfrm>
                <a:off x="6728721" y="2867479"/>
                <a:ext cx="195692" cy="204563"/>
              </a:xfrm>
              <a:custGeom>
                <a:avLst/>
                <a:gdLst>
                  <a:gd name="connsiteX0" fmla="*/ 1093 w 195692"/>
                  <a:gd name="connsiteY0" fmla="*/ 7375 h 204563"/>
                  <a:gd name="connsiteX1" fmla="*/ 184052 w 195692"/>
                  <a:gd name="connsiteY1" fmla="*/ 202447 h 204563"/>
                  <a:gd name="connsiteX2" fmla="*/ 193805 w 195692"/>
                  <a:gd name="connsiteY2" fmla="*/ 192693 h 204563"/>
                  <a:gd name="connsiteX3" fmla="*/ 7228 w 195692"/>
                  <a:gd name="connsiteY3" fmla="*/ 1239 h 204563"/>
                  <a:gd name="connsiteX4" fmla="*/ 1093 w 195692"/>
                  <a:gd name="connsiteY4" fmla="*/ 7375 h 204563"/>
                  <a:gd name="connsiteX5" fmla="*/ 1093 w 195692"/>
                  <a:gd name="connsiteY5" fmla="*/ 7375 h 2045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5692" h="204563">
                    <a:moveTo>
                      <a:pt x="1093" y="7375"/>
                    </a:moveTo>
                    <a:cubicBezTo>
                      <a:pt x="57884" y="75493"/>
                      <a:pt x="122384" y="138734"/>
                      <a:pt x="184052" y="202447"/>
                    </a:cubicBezTo>
                    <a:cubicBezTo>
                      <a:pt x="190187" y="208897"/>
                      <a:pt x="199783" y="199143"/>
                      <a:pt x="193805" y="192693"/>
                    </a:cubicBezTo>
                    <a:cubicBezTo>
                      <a:pt x="132924" y="128193"/>
                      <a:pt x="72829" y="61019"/>
                      <a:pt x="7228" y="1239"/>
                    </a:cubicBezTo>
                    <a:cubicBezTo>
                      <a:pt x="3138" y="-2536"/>
                      <a:pt x="-2368" y="3127"/>
                      <a:pt x="1093" y="7375"/>
                    </a:cubicBezTo>
                    <a:lnTo>
                      <a:pt x="1093" y="7375"/>
                    </a:lnTo>
                    <a:close/>
                  </a:path>
                </a:pathLst>
              </a:custGeom>
              <a:solidFill>
                <a:srgbClr val="353131"/>
              </a:solidFill>
              <a:ln w="156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72" name="Freeform: Shape 671">
                <a:extLst>
                  <a:ext uri="{FF2B5EF4-FFF2-40B4-BE49-F238E27FC236}">
                    <a16:creationId xmlns:a16="http://schemas.microsoft.com/office/drawing/2014/main" id="{E90A2561-4B65-49F8-80F9-1959BBF97593}"/>
                  </a:ext>
                </a:extLst>
              </p:cNvPr>
              <p:cNvSpPr/>
              <p:nvPr/>
            </p:nvSpPr>
            <p:spPr>
              <a:xfrm>
                <a:off x="6784933" y="2793854"/>
                <a:ext cx="207930" cy="201132"/>
              </a:xfrm>
              <a:custGeom>
                <a:avLst/>
                <a:gdLst>
                  <a:gd name="connsiteX0" fmla="*/ 1200 w 207930"/>
                  <a:gd name="connsiteY0" fmla="*/ 6590 h 201132"/>
                  <a:gd name="connsiteX1" fmla="*/ 194856 w 207930"/>
                  <a:gd name="connsiteY1" fmla="*/ 198830 h 201132"/>
                  <a:gd name="connsiteX2" fmla="*/ 205711 w 207930"/>
                  <a:gd name="connsiteY2" fmla="*/ 187975 h 201132"/>
                  <a:gd name="connsiteX3" fmla="*/ 6863 w 207930"/>
                  <a:gd name="connsiteY3" fmla="*/ 926 h 201132"/>
                  <a:gd name="connsiteX4" fmla="*/ 1200 w 207930"/>
                  <a:gd name="connsiteY4" fmla="*/ 6590 h 201132"/>
                  <a:gd name="connsiteX5" fmla="*/ 1200 w 207930"/>
                  <a:gd name="connsiteY5" fmla="*/ 6590 h 2011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07930" h="201132">
                    <a:moveTo>
                      <a:pt x="1200" y="6590"/>
                    </a:moveTo>
                    <a:cubicBezTo>
                      <a:pt x="63183" y="72977"/>
                      <a:pt x="131615" y="133544"/>
                      <a:pt x="194856" y="198830"/>
                    </a:cubicBezTo>
                    <a:cubicBezTo>
                      <a:pt x="201778" y="205909"/>
                      <a:pt x="212633" y="195054"/>
                      <a:pt x="205711" y="187975"/>
                    </a:cubicBezTo>
                    <a:cubicBezTo>
                      <a:pt x="142470" y="123633"/>
                      <a:pt x="78442" y="56302"/>
                      <a:pt x="6863" y="926"/>
                    </a:cubicBezTo>
                    <a:cubicBezTo>
                      <a:pt x="2931" y="-2063"/>
                      <a:pt x="-2418" y="2814"/>
                      <a:pt x="1200" y="6590"/>
                    </a:cubicBezTo>
                    <a:lnTo>
                      <a:pt x="1200" y="6590"/>
                    </a:lnTo>
                    <a:close/>
                  </a:path>
                </a:pathLst>
              </a:custGeom>
              <a:solidFill>
                <a:srgbClr val="353131"/>
              </a:solidFill>
              <a:ln w="156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73" name="Freeform: Shape 672">
                <a:extLst>
                  <a:ext uri="{FF2B5EF4-FFF2-40B4-BE49-F238E27FC236}">
                    <a16:creationId xmlns:a16="http://schemas.microsoft.com/office/drawing/2014/main" id="{C7CAD551-C815-4670-92F7-05EC42773B68}"/>
                  </a:ext>
                </a:extLst>
              </p:cNvPr>
              <p:cNvSpPr/>
              <p:nvPr/>
            </p:nvSpPr>
            <p:spPr>
              <a:xfrm>
                <a:off x="6841938" y="2724100"/>
                <a:ext cx="192247" cy="192582"/>
              </a:xfrm>
              <a:custGeom>
                <a:avLst/>
                <a:gdLst>
                  <a:gd name="connsiteX0" fmla="*/ 515 w 192247"/>
                  <a:gd name="connsiteY0" fmla="*/ 3034 h 192582"/>
                  <a:gd name="connsiteX1" fmla="*/ 178597 w 192247"/>
                  <a:gd name="connsiteY1" fmla="*/ 190240 h 192582"/>
                  <a:gd name="connsiteX2" fmla="*/ 189924 w 192247"/>
                  <a:gd name="connsiteY2" fmla="*/ 178913 h 192582"/>
                  <a:gd name="connsiteX3" fmla="*/ 3189 w 192247"/>
                  <a:gd name="connsiteY3" fmla="*/ 517 h 192582"/>
                  <a:gd name="connsiteX4" fmla="*/ 515 w 192247"/>
                  <a:gd name="connsiteY4" fmla="*/ 3034 h 192582"/>
                  <a:gd name="connsiteX5" fmla="*/ 515 w 192247"/>
                  <a:gd name="connsiteY5" fmla="*/ 3034 h 1925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2247" h="192582">
                    <a:moveTo>
                      <a:pt x="515" y="3034"/>
                    </a:moveTo>
                    <a:cubicBezTo>
                      <a:pt x="57306" y="68005"/>
                      <a:pt x="117558" y="129201"/>
                      <a:pt x="178597" y="190240"/>
                    </a:cubicBezTo>
                    <a:cubicBezTo>
                      <a:pt x="185833" y="197477"/>
                      <a:pt x="197160" y="186307"/>
                      <a:pt x="189924" y="178913"/>
                    </a:cubicBezTo>
                    <a:cubicBezTo>
                      <a:pt x="129042" y="117875"/>
                      <a:pt x="68004" y="57308"/>
                      <a:pt x="3189" y="517"/>
                    </a:cubicBezTo>
                    <a:cubicBezTo>
                      <a:pt x="1302" y="-1056"/>
                      <a:pt x="-1058" y="1303"/>
                      <a:pt x="515" y="3034"/>
                    </a:cubicBezTo>
                    <a:lnTo>
                      <a:pt x="515" y="3034"/>
                    </a:lnTo>
                    <a:close/>
                  </a:path>
                </a:pathLst>
              </a:custGeom>
              <a:solidFill>
                <a:srgbClr val="353131"/>
              </a:solidFill>
              <a:ln w="156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74" name="Freeform: Shape 673">
                <a:extLst>
                  <a:ext uri="{FF2B5EF4-FFF2-40B4-BE49-F238E27FC236}">
                    <a16:creationId xmlns:a16="http://schemas.microsoft.com/office/drawing/2014/main" id="{01414FA1-7FC7-4DC4-B56C-1B2D496A6BC2}"/>
                  </a:ext>
                </a:extLst>
              </p:cNvPr>
              <p:cNvSpPr/>
              <p:nvPr/>
            </p:nvSpPr>
            <p:spPr>
              <a:xfrm>
                <a:off x="6919176" y="2650967"/>
                <a:ext cx="191552" cy="142127"/>
              </a:xfrm>
              <a:custGeom>
                <a:avLst/>
                <a:gdLst>
                  <a:gd name="connsiteX0" fmla="*/ 519 w 191552"/>
                  <a:gd name="connsiteY0" fmla="*/ 3173 h 142127"/>
                  <a:gd name="connsiteX1" fmla="*/ 181590 w 191552"/>
                  <a:gd name="connsiteY1" fmla="*/ 141139 h 142127"/>
                  <a:gd name="connsiteX2" fmla="*/ 188354 w 191552"/>
                  <a:gd name="connsiteY2" fmla="*/ 129655 h 142127"/>
                  <a:gd name="connsiteX3" fmla="*/ 2721 w 191552"/>
                  <a:gd name="connsiteY3" fmla="*/ 341 h 142127"/>
                  <a:gd name="connsiteX4" fmla="*/ 519 w 191552"/>
                  <a:gd name="connsiteY4" fmla="*/ 3173 h 142127"/>
                  <a:gd name="connsiteX5" fmla="*/ 519 w 191552"/>
                  <a:gd name="connsiteY5" fmla="*/ 3173 h 1421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1552" h="142127">
                    <a:moveTo>
                      <a:pt x="519" y="3173"/>
                    </a:moveTo>
                    <a:cubicBezTo>
                      <a:pt x="49916" y="59334"/>
                      <a:pt x="118034" y="102911"/>
                      <a:pt x="181590" y="141139"/>
                    </a:cubicBezTo>
                    <a:cubicBezTo>
                      <a:pt x="188984" y="145544"/>
                      <a:pt x="195748" y="134060"/>
                      <a:pt x="188354" y="129655"/>
                    </a:cubicBezTo>
                    <a:cubicBezTo>
                      <a:pt x="122911" y="90798"/>
                      <a:pt x="65491" y="42502"/>
                      <a:pt x="2721" y="341"/>
                    </a:cubicBezTo>
                    <a:cubicBezTo>
                      <a:pt x="834" y="-918"/>
                      <a:pt x="-897" y="1599"/>
                      <a:pt x="519" y="3173"/>
                    </a:cubicBezTo>
                    <a:lnTo>
                      <a:pt x="519" y="3173"/>
                    </a:lnTo>
                    <a:close/>
                  </a:path>
                </a:pathLst>
              </a:custGeom>
              <a:solidFill>
                <a:srgbClr val="353131"/>
              </a:solidFill>
              <a:ln w="156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75" name="Freeform: Shape 674">
                <a:extLst>
                  <a:ext uri="{FF2B5EF4-FFF2-40B4-BE49-F238E27FC236}">
                    <a16:creationId xmlns:a16="http://schemas.microsoft.com/office/drawing/2014/main" id="{B96FE5D3-B27E-4D58-B05A-3E04AE4DC70E}"/>
                  </a:ext>
                </a:extLst>
              </p:cNvPr>
              <p:cNvSpPr/>
              <p:nvPr/>
            </p:nvSpPr>
            <p:spPr>
              <a:xfrm>
                <a:off x="6990428" y="2563675"/>
                <a:ext cx="186821" cy="136649"/>
              </a:xfrm>
              <a:custGeom>
                <a:avLst/>
                <a:gdLst>
                  <a:gd name="connsiteX0" fmla="*/ 1318 w 186821"/>
                  <a:gd name="connsiteY0" fmla="*/ 5356 h 136649"/>
                  <a:gd name="connsiteX1" fmla="*/ 174523 w 186821"/>
                  <a:gd name="connsiteY1" fmla="*/ 134513 h 136649"/>
                  <a:gd name="connsiteX2" fmla="*/ 184749 w 186821"/>
                  <a:gd name="connsiteY2" fmla="*/ 124287 h 136649"/>
                  <a:gd name="connsiteX3" fmla="*/ 3520 w 186821"/>
                  <a:gd name="connsiteY3" fmla="*/ 165 h 136649"/>
                  <a:gd name="connsiteX4" fmla="*/ 1318 w 186821"/>
                  <a:gd name="connsiteY4" fmla="*/ 5356 h 136649"/>
                  <a:gd name="connsiteX5" fmla="*/ 1318 w 186821"/>
                  <a:gd name="connsiteY5" fmla="*/ 5356 h 1366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86821" h="136649">
                    <a:moveTo>
                      <a:pt x="1318" y="5356"/>
                    </a:moveTo>
                    <a:cubicBezTo>
                      <a:pt x="63930" y="43741"/>
                      <a:pt x="122294" y="82284"/>
                      <a:pt x="174523" y="134513"/>
                    </a:cubicBezTo>
                    <a:cubicBezTo>
                      <a:pt x="181130" y="141120"/>
                      <a:pt x="191198" y="130895"/>
                      <a:pt x="184749" y="124287"/>
                    </a:cubicBezTo>
                    <a:cubicBezTo>
                      <a:pt x="134407" y="72216"/>
                      <a:pt x="72110" y="25021"/>
                      <a:pt x="3520" y="165"/>
                    </a:cubicBezTo>
                    <a:cubicBezTo>
                      <a:pt x="374" y="-936"/>
                      <a:pt x="-1356" y="3783"/>
                      <a:pt x="1318" y="5356"/>
                    </a:cubicBezTo>
                    <a:lnTo>
                      <a:pt x="1318" y="5356"/>
                    </a:lnTo>
                    <a:close/>
                  </a:path>
                </a:pathLst>
              </a:custGeom>
              <a:solidFill>
                <a:srgbClr val="353131"/>
              </a:solidFill>
              <a:ln w="156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76" name="Freeform: Shape 675">
                <a:extLst>
                  <a:ext uri="{FF2B5EF4-FFF2-40B4-BE49-F238E27FC236}">
                    <a16:creationId xmlns:a16="http://schemas.microsoft.com/office/drawing/2014/main" id="{37DA2C6C-1EAE-4E1E-86E0-7C201CDAC79E}"/>
                  </a:ext>
                </a:extLst>
              </p:cNvPr>
              <p:cNvSpPr/>
              <p:nvPr/>
            </p:nvSpPr>
            <p:spPr>
              <a:xfrm>
                <a:off x="7075130" y="2467515"/>
                <a:ext cx="189301" cy="108577"/>
              </a:xfrm>
              <a:custGeom>
                <a:avLst/>
                <a:gdLst>
                  <a:gd name="connsiteX0" fmla="*/ 1251 w 189301"/>
                  <a:gd name="connsiteY0" fmla="*/ 6654 h 108577"/>
                  <a:gd name="connsiteX1" fmla="*/ 176816 w 189301"/>
                  <a:gd name="connsiteY1" fmla="*/ 107651 h 108577"/>
                  <a:gd name="connsiteX2" fmla="*/ 183424 w 189301"/>
                  <a:gd name="connsiteY2" fmla="*/ 92077 h 108577"/>
                  <a:gd name="connsiteX3" fmla="*/ 6128 w 189301"/>
                  <a:gd name="connsiteY3" fmla="*/ 361 h 108577"/>
                  <a:gd name="connsiteX4" fmla="*/ 1251 w 189301"/>
                  <a:gd name="connsiteY4" fmla="*/ 6654 h 108577"/>
                  <a:gd name="connsiteX5" fmla="*/ 1251 w 189301"/>
                  <a:gd name="connsiteY5" fmla="*/ 6654 h 1085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89301" h="108577">
                    <a:moveTo>
                      <a:pt x="1251" y="6654"/>
                    </a:moveTo>
                    <a:cubicBezTo>
                      <a:pt x="50019" y="51804"/>
                      <a:pt x="116250" y="81851"/>
                      <a:pt x="176816" y="107651"/>
                    </a:cubicBezTo>
                    <a:cubicBezTo>
                      <a:pt x="188143" y="112528"/>
                      <a:pt x="194750" y="96796"/>
                      <a:pt x="183424" y="92077"/>
                    </a:cubicBezTo>
                    <a:cubicBezTo>
                      <a:pt x="120969" y="66434"/>
                      <a:pt x="66223" y="29937"/>
                      <a:pt x="6128" y="361"/>
                    </a:cubicBezTo>
                    <a:cubicBezTo>
                      <a:pt x="2195" y="-1369"/>
                      <a:pt x="-2209" y="3508"/>
                      <a:pt x="1251" y="6654"/>
                    </a:cubicBezTo>
                    <a:lnTo>
                      <a:pt x="1251" y="6654"/>
                    </a:lnTo>
                    <a:close/>
                  </a:path>
                </a:pathLst>
              </a:custGeom>
              <a:solidFill>
                <a:srgbClr val="353131"/>
              </a:solidFill>
              <a:ln w="156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77" name="Freeform: Shape 676">
                <a:extLst>
                  <a:ext uri="{FF2B5EF4-FFF2-40B4-BE49-F238E27FC236}">
                    <a16:creationId xmlns:a16="http://schemas.microsoft.com/office/drawing/2014/main" id="{403A89FE-81DB-4537-B16C-321931221F26}"/>
                  </a:ext>
                </a:extLst>
              </p:cNvPr>
              <p:cNvSpPr/>
              <p:nvPr/>
            </p:nvSpPr>
            <p:spPr>
              <a:xfrm>
                <a:off x="6040972" y="3137493"/>
                <a:ext cx="31293" cy="903938"/>
              </a:xfrm>
              <a:custGeom>
                <a:avLst/>
                <a:gdLst>
                  <a:gd name="connsiteX0" fmla="*/ 11124 w 31293"/>
                  <a:gd name="connsiteY0" fmla="*/ 898983 h 903938"/>
                  <a:gd name="connsiteX1" fmla="*/ 23710 w 31293"/>
                  <a:gd name="connsiteY1" fmla="*/ 4956 h 903938"/>
                  <a:gd name="connsiteX2" fmla="*/ 13484 w 31293"/>
                  <a:gd name="connsiteY2" fmla="*/ 4956 h 903938"/>
                  <a:gd name="connsiteX3" fmla="*/ 6405 w 31293"/>
                  <a:gd name="connsiteY3" fmla="*/ 475331 h 903938"/>
                  <a:gd name="connsiteX4" fmla="*/ 1056 w 31293"/>
                  <a:gd name="connsiteY4" fmla="*/ 898983 h 903938"/>
                  <a:gd name="connsiteX5" fmla="*/ 11124 w 31293"/>
                  <a:gd name="connsiteY5" fmla="*/ 898983 h 903938"/>
                  <a:gd name="connsiteX6" fmla="*/ 11124 w 31293"/>
                  <a:gd name="connsiteY6" fmla="*/ 898983 h 9039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1293" h="903938">
                    <a:moveTo>
                      <a:pt x="11124" y="898983"/>
                    </a:moveTo>
                    <a:cubicBezTo>
                      <a:pt x="24496" y="604645"/>
                      <a:pt x="41329" y="298979"/>
                      <a:pt x="23710" y="4956"/>
                    </a:cubicBezTo>
                    <a:cubicBezTo>
                      <a:pt x="23238" y="-1652"/>
                      <a:pt x="13799" y="-1652"/>
                      <a:pt x="13484" y="4956"/>
                    </a:cubicBezTo>
                    <a:cubicBezTo>
                      <a:pt x="3731" y="161170"/>
                      <a:pt x="10181" y="318801"/>
                      <a:pt x="6405" y="475331"/>
                    </a:cubicBezTo>
                    <a:cubicBezTo>
                      <a:pt x="2944" y="616286"/>
                      <a:pt x="-2247" y="758028"/>
                      <a:pt x="1056" y="898983"/>
                    </a:cubicBezTo>
                    <a:cubicBezTo>
                      <a:pt x="1056" y="905591"/>
                      <a:pt x="10810" y="905591"/>
                      <a:pt x="11124" y="898983"/>
                    </a:cubicBezTo>
                    <a:lnTo>
                      <a:pt x="11124" y="898983"/>
                    </a:lnTo>
                    <a:close/>
                  </a:path>
                </a:pathLst>
              </a:custGeom>
              <a:solidFill>
                <a:srgbClr val="353131"/>
              </a:solidFill>
              <a:ln w="156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78" name="Freeform: Shape 677">
                <a:extLst>
                  <a:ext uri="{FF2B5EF4-FFF2-40B4-BE49-F238E27FC236}">
                    <a16:creationId xmlns:a16="http://schemas.microsoft.com/office/drawing/2014/main" id="{C9E8187A-FC88-4484-893E-84AC59866552}"/>
                  </a:ext>
                </a:extLst>
              </p:cNvPr>
              <p:cNvSpPr/>
              <p:nvPr/>
            </p:nvSpPr>
            <p:spPr>
              <a:xfrm>
                <a:off x="6051782" y="3705477"/>
                <a:ext cx="753878" cy="30329"/>
              </a:xfrm>
              <a:custGeom>
                <a:avLst/>
                <a:gdLst>
                  <a:gd name="connsiteX0" fmla="*/ 1416 w 753878"/>
                  <a:gd name="connsiteY0" fmla="*/ 2995 h 30329"/>
                  <a:gd name="connsiteX1" fmla="*/ 748982 w 753878"/>
                  <a:gd name="connsiteY1" fmla="*/ 25177 h 30329"/>
                  <a:gd name="connsiteX2" fmla="*/ 748982 w 753878"/>
                  <a:gd name="connsiteY2" fmla="*/ 15108 h 30329"/>
                  <a:gd name="connsiteX3" fmla="*/ 1416 w 753878"/>
                  <a:gd name="connsiteY3" fmla="*/ 6 h 30329"/>
                  <a:gd name="connsiteX4" fmla="*/ 1416 w 753878"/>
                  <a:gd name="connsiteY4" fmla="*/ 2995 h 30329"/>
                  <a:gd name="connsiteX5" fmla="*/ 1416 w 753878"/>
                  <a:gd name="connsiteY5" fmla="*/ 2995 h 303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53878" h="30329">
                    <a:moveTo>
                      <a:pt x="1416" y="2995"/>
                    </a:moveTo>
                    <a:cubicBezTo>
                      <a:pt x="249975" y="26121"/>
                      <a:pt x="499479" y="37762"/>
                      <a:pt x="748982" y="25177"/>
                    </a:cubicBezTo>
                    <a:cubicBezTo>
                      <a:pt x="755432" y="24862"/>
                      <a:pt x="755590" y="14951"/>
                      <a:pt x="748982" y="15108"/>
                    </a:cubicBezTo>
                    <a:cubicBezTo>
                      <a:pt x="499164" y="20772"/>
                      <a:pt x="250605" y="19985"/>
                      <a:pt x="1416" y="6"/>
                    </a:cubicBezTo>
                    <a:cubicBezTo>
                      <a:pt x="-472" y="-151"/>
                      <a:pt x="-472" y="2838"/>
                      <a:pt x="1416" y="2995"/>
                    </a:cubicBezTo>
                    <a:lnTo>
                      <a:pt x="1416" y="2995"/>
                    </a:lnTo>
                    <a:close/>
                  </a:path>
                </a:pathLst>
              </a:custGeom>
              <a:solidFill>
                <a:srgbClr val="353131"/>
              </a:solidFill>
              <a:ln w="156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79" name="Freeform: Shape 678">
                <a:extLst>
                  <a:ext uri="{FF2B5EF4-FFF2-40B4-BE49-F238E27FC236}">
                    <a16:creationId xmlns:a16="http://schemas.microsoft.com/office/drawing/2014/main" id="{F0F75021-8283-4F92-A5D7-C8BD24181CDF}"/>
                  </a:ext>
                </a:extLst>
              </p:cNvPr>
              <p:cNvSpPr/>
              <p:nvPr/>
            </p:nvSpPr>
            <p:spPr>
              <a:xfrm>
                <a:off x="6050366" y="3811000"/>
                <a:ext cx="755550" cy="17093"/>
              </a:xfrm>
              <a:custGeom>
                <a:avLst/>
                <a:gdLst>
                  <a:gd name="connsiteX0" fmla="*/ 2832 w 755550"/>
                  <a:gd name="connsiteY0" fmla="*/ 13257 h 17093"/>
                  <a:gd name="connsiteX1" fmla="*/ 749297 w 755550"/>
                  <a:gd name="connsiteY1" fmla="*/ 13729 h 17093"/>
                  <a:gd name="connsiteX2" fmla="*/ 749297 w 755550"/>
                  <a:gd name="connsiteY2" fmla="*/ 672 h 17093"/>
                  <a:gd name="connsiteX3" fmla="*/ 2832 w 755550"/>
                  <a:gd name="connsiteY3" fmla="*/ 7122 h 17093"/>
                  <a:gd name="connsiteX4" fmla="*/ 2832 w 755550"/>
                  <a:gd name="connsiteY4" fmla="*/ 13257 h 17093"/>
                  <a:gd name="connsiteX5" fmla="*/ 2832 w 755550"/>
                  <a:gd name="connsiteY5" fmla="*/ 13257 h 170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55550" h="17093">
                    <a:moveTo>
                      <a:pt x="2832" y="13257"/>
                    </a:moveTo>
                    <a:cubicBezTo>
                      <a:pt x="251234" y="19707"/>
                      <a:pt x="500895" y="16718"/>
                      <a:pt x="749297" y="13729"/>
                    </a:cubicBezTo>
                    <a:cubicBezTo>
                      <a:pt x="757635" y="13572"/>
                      <a:pt x="757635" y="829"/>
                      <a:pt x="749297" y="672"/>
                    </a:cubicBezTo>
                    <a:cubicBezTo>
                      <a:pt x="500895" y="-429"/>
                      <a:pt x="251234" y="-1216"/>
                      <a:pt x="2832" y="7122"/>
                    </a:cubicBezTo>
                    <a:cubicBezTo>
                      <a:pt x="-944" y="7436"/>
                      <a:pt x="-944" y="13100"/>
                      <a:pt x="2832" y="13257"/>
                    </a:cubicBezTo>
                    <a:lnTo>
                      <a:pt x="2832" y="13257"/>
                    </a:lnTo>
                    <a:close/>
                  </a:path>
                </a:pathLst>
              </a:custGeom>
              <a:solidFill>
                <a:srgbClr val="353131"/>
              </a:solidFill>
              <a:ln w="156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80" name="Freeform: Shape 679">
                <a:extLst>
                  <a:ext uri="{FF2B5EF4-FFF2-40B4-BE49-F238E27FC236}">
                    <a16:creationId xmlns:a16="http://schemas.microsoft.com/office/drawing/2014/main" id="{00510C61-72FC-4997-90AA-FD71E926D344}"/>
                  </a:ext>
                </a:extLst>
              </p:cNvPr>
              <p:cNvSpPr/>
              <p:nvPr/>
            </p:nvSpPr>
            <p:spPr>
              <a:xfrm>
                <a:off x="6045626" y="3897363"/>
                <a:ext cx="772914" cy="36641"/>
              </a:xfrm>
              <a:custGeom>
                <a:avLst/>
                <a:gdLst>
                  <a:gd name="connsiteX0" fmla="*/ 3481 w 772914"/>
                  <a:gd name="connsiteY0" fmla="*/ 15148 h 36641"/>
                  <a:gd name="connsiteX1" fmla="*/ 766307 w 772914"/>
                  <a:gd name="connsiteY1" fmla="*/ 14047 h 36641"/>
                  <a:gd name="connsiteX2" fmla="*/ 766307 w 772914"/>
                  <a:gd name="connsiteY2" fmla="*/ 46 h 36641"/>
                  <a:gd name="connsiteX3" fmla="*/ 3481 w 772914"/>
                  <a:gd name="connsiteY3" fmla="*/ 7754 h 36641"/>
                  <a:gd name="connsiteX4" fmla="*/ 3481 w 772914"/>
                  <a:gd name="connsiteY4" fmla="*/ 15148 h 36641"/>
                  <a:gd name="connsiteX5" fmla="*/ 3481 w 772914"/>
                  <a:gd name="connsiteY5" fmla="*/ 15148 h 366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72914" h="36641">
                    <a:moveTo>
                      <a:pt x="3481" y="15148"/>
                    </a:moveTo>
                    <a:cubicBezTo>
                      <a:pt x="257232" y="47240"/>
                      <a:pt x="512399" y="40476"/>
                      <a:pt x="766307" y="14047"/>
                    </a:cubicBezTo>
                    <a:cubicBezTo>
                      <a:pt x="775117" y="13103"/>
                      <a:pt x="775117" y="-898"/>
                      <a:pt x="766307" y="46"/>
                    </a:cubicBezTo>
                    <a:cubicBezTo>
                      <a:pt x="511140" y="29306"/>
                      <a:pt x="259277" y="25531"/>
                      <a:pt x="3481" y="7754"/>
                    </a:cubicBezTo>
                    <a:cubicBezTo>
                      <a:pt x="-1239" y="7440"/>
                      <a:pt x="-1081" y="14519"/>
                      <a:pt x="3481" y="15148"/>
                    </a:cubicBezTo>
                    <a:lnTo>
                      <a:pt x="3481" y="15148"/>
                    </a:lnTo>
                    <a:close/>
                  </a:path>
                </a:pathLst>
              </a:custGeom>
              <a:solidFill>
                <a:srgbClr val="353131"/>
              </a:solidFill>
              <a:ln w="156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81" name="Freeform: Shape 680">
                <a:extLst>
                  <a:ext uri="{FF2B5EF4-FFF2-40B4-BE49-F238E27FC236}">
                    <a16:creationId xmlns:a16="http://schemas.microsoft.com/office/drawing/2014/main" id="{27B6BB7D-B497-44E7-9610-436634494B65}"/>
                  </a:ext>
                </a:extLst>
              </p:cNvPr>
              <p:cNvSpPr/>
              <p:nvPr/>
            </p:nvSpPr>
            <p:spPr>
              <a:xfrm>
                <a:off x="5743520" y="3784908"/>
                <a:ext cx="168151" cy="11818"/>
              </a:xfrm>
              <a:custGeom>
                <a:avLst/>
                <a:gdLst>
                  <a:gd name="connsiteX0" fmla="*/ 3068 w 168151"/>
                  <a:gd name="connsiteY0" fmla="*/ 11819 h 11818"/>
                  <a:gd name="connsiteX1" fmla="*/ 163845 w 168151"/>
                  <a:gd name="connsiteY1" fmla="*/ 8987 h 11818"/>
                  <a:gd name="connsiteX2" fmla="*/ 163845 w 168151"/>
                  <a:gd name="connsiteY2" fmla="*/ 20 h 11818"/>
                  <a:gd name="connsiteX3" fmla="*/ 3068 w 168151"/>
                  <a:gd name="connsiteY3" fmla="*/ 5526 h 11818"/>
                  <a:gd name="connsiteX4" fmla="*/ 3068 w 168151"/>
                  <a:gd name="connsiteY4" fmla="*/ 11819 h 11818"/>
                  <a:gd name="connsiteX5" fmla="*/ 3068 w 168151"/>
                  <a:gd name="connsiteY5" fmla="*/ 11819 h 118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68151" h="11818">
                    <a:moveTo>
                      <a:pt x="3068" y="11819"/>
                    </a:moveTo>
                    <a:cubicBezTo>
                      <a:pt x="56555" y="11347"/>
                      <a:pt x="110357" y="12133"/>
                      <a:pt x="163845" y="8987"/>
                    </a:cubicBezTo>
                    <a:cubicBezTo>
                      <a:pt x="169508" y="8672"/>
                      <a:pt x="169666" y="20"/>
                      <a:pt x="163845" y="20"/>
                    </a:cubicBezTo>
                    <a:cubicBezTo>
                      <a:pt x="110357" y="-295"/>
                      <a:pt x="56555" y="3166"/>
                      <a:pt x="3068" y="5526"/>
                    </a:cubicBezTo>
                    <a:cubicBezTo>
                      <a:pt x="-1023" y="5683"/>
                      <a:pt x="-1023" y="11819"/>
                      <a:pt x="3068" y="11819"/>
                    </a:cubicBezTo>
                    <a:lnTo>
                      <a:pt x="3068" y="11819"/>
                    </a:lnTo>
                    <a:close/>
                  </a:path>
                </a:pathLst>
              </a:custGeom>
              <a:solidFill>
                <a:srgbClr val="353131"/>
              </a:solidFill>
              <a:ln w="156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82" name="Freeform: Shape 681">
                <a:extLst>
                  <a:ext uri="{FF2B5EF4-FFF2-40B4-BE49-F238E27FC236}">
                    <a16:creationId xmlns:a16="http://schemas.microsoft.com/office/drawing/2014/main" id="{2192C87D-A163-4C75-B992-BC4DF7DD13F2}"/>
                  </a:ext>
                </a:extLst>
              </p:cNvPr>
              <p:cNvSpPr/>
              <p:nvPr/>
            </p:nvSpPr>
            <p:spPr>
              <a:xfrm>
                <a:off x="5738349" y="3695099"/>
                <a:ext cx="197019" cy="15247"/>
              </a:xfrm>
              <a:custGeom>
                <a:avLst/>
                <a:gdLst>
                  <a:gd name="connsiteX0" fmla="*/ 4307 w 197019"/>
                  <a:gd name="connsiteY0" fmla="*/ 14789 h 15247"/>
                  <a:gd name="connsiteX1" fmla="*/ 191356 w 197019"/>
                  <a:gd name="connsiteY1" fmla="*/ 11643 h 15247"/>
                  <a:gd name="connsiteX2" fmla="*/ 191356 w 197019"/>
                  <a:gd name="connsiteY2" fmla="*/ 2 h 15247"/>
                  <a:gd name="connsiteX3" fmla="*/ 4307 w 197019"/>
                  <a:gd name="connsiteY3" fmla="*/ 5980 h 15247"/>
                  <a:gd name="connsiteX4" fmla="*/ 4307 w 197019"/>
                  <a:gd name="connsiteY4" fmla="*/ 14789 h 15247"/>
                  <a:gd name="connsiteX5" fmla="*/ 4307 w 197019"/>
                  <a:gd name="connsiteY5" fmla="*/ 14789 h 15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7019" h="15247">
                    <a:moveTo>
                      <a:pt x="4307" y="14789"/>
                    </a:moveTo>
                    <a:cubicBezTo>
                      <a:pt x="66604" y="16362"/>
                      <a:pt x="129058" y="13531"/>
                      <a:pt x="191356" y="11643"/>
                    </a:cubicBezTo>
                    <a:cubicBezTo>
                      <a:pt x="198907" y="11486"/>
                      <a:pt x="198907" y="-156"/>
                      <a:pt x="191356" y="2"/>
                    </a:cubicBezTo>
                    <a:cubicBezTo>
                      <a:pt x="129058" y="1103"/>
                      <a:pt x="66447" y="1260"/>
                      <a:pt x="4307" y="5980"/>
                    </a:cubicBezTo>
                    <a:cubicBezTo>
                      <a:pt x="-1357" y="6294"/>
                      <a:pt x="-1514" y="14632"/>
                      <a:pt x="4307" y="14789"/>
                    </a:cubicBezTo>
                    <a:lnTo>
                      <a:pt x="4307" y="14789"/>
                    </a:lnTo>
                    <a:close/>
                  </a:path>
                </a:pathLst>
              </a:custGeom>
              <a:solidFill>
                <a:srgbClr val="353131"/>
              </a:solidFill>
              <a:ln w="156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83" name="Freeform: Shape 682">
                <a:extLst>
                  <a:ext uri="{FF2B5EF4-FFF2-40B4-BE49-F238E27FC236}">
                    <a16:creationId xmlns:a16="http://schemas.microsoft.com/office/drawing/2014/main" id="{3CB5D64B-58E8-4AE1-B2B1-380240A31F59}"/>
                  </a:ext>
                </a:extLst>
              </p:cNvPr>
              <p:cNvSpPr/>
              <p:nvPr/>
            </p:nvSpPr>
            <p:spPr>
              <a:xfrm>
                <a:off x="5747237" y="3591805"/>
                <a:ext cx="203499" cy="36630"/>
              </a:xfrm>
              <a:custGeom>
                <a:avLst/>
                <a:gdLst>
                  <a:gd name="connsiteX0" fmla="*/ 3127 w 203499"/>
                  <a:gd name="connsiteY0" fmla="*/ 6861 h 36630"/>
                  <a:gd name="connsiteX1" fmla="*/ 195367 w 203499"/>
                  <a:gd name="connsiteY1" fmla="*/ 36436 h 36630"/>
                  <a:gd name="connsiteX2" fmla="*/ 198828 w 203499"/>
                  <a:gd name="connsiteY2" fmla="*/ 23851 h 36630"/>
                  <a:gd name="connsiteX3" fmla="*/ 3127 w 203499"/>
                  <a:gd name="connsiteY3" fmla="*/ 254 h 36630"/>
                  <a:gd name="connsiteX4" fmla="*/ 3127 w 203499"/>
                  <a:gd name="connsiteY4" fmla="*/ 6861 h 36630"/>
                  <a:gd name="connsiteX5" fmla="*/ 3127 w 203499"/>
                  <a:gd name="connsiteY5" fmla="*/ 6861 h 366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03499" h="36630">
                    <a:moveTo>
                      <a:pt x="3127" y="6861"/>
                    </a:moveTo>
                    <a:cubicBezTo>
                      <a:pt x="67784" y="14884"/>
                      <a:pt x="131654" y="22278"/>
                      <a:pt x="195367" y="36436"/>
                    </a:cubicBezTo>
                    <a:cubicBezTo>
                      <a:pt x="203548" y="38324"/>
                      <a:pt x="207009" y="25896"/>
                      <a:pt x="198828" y="23851"/>
                    </a:cubicBezTo>
                    <a:cubicBezTo>
                      <a:pt x="135115" y="8749"/>
                      <a:pt x="68728" y="-1791"/>
                      <a:pt x="3127" y="254"/>
                    </a:cubicBezTo>
                    <a:cubicBezTo>
                      <a:pt x="-1121" y="568"/>
                      <a:pt x="-963" y="6389"/>
                      <a:pt x="3127" y="6861"/>
                    </a:cubicBezTo>
                    <a:lnTo>
                      <a:pt x="3127" y="6861"/>
                    </a:lnTo>
                    <a:close/>
                  </a:path>
                </a:pathLst>
              </a:custGeom>
              <a:solidFill>
                <a:srgbClr val="353131"/>
              </a:solidFill>
              <a:ln w="156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84" name="Freeform: Shape 683">
                <a:extLst>
                  <a:ext uri="{FF2B5EF4-FFF2-40B4-BE49-F238E27FC236}">
                    <a16:creationId xmlns:a16="http://schemas.microsoft.com/office/drawing/2014/main" id="{F23EDC1A-D820-4B75-AAC9-C8E7612D958D}"/>
                  </a:ext>
                </a:extLst>
              </p:cNvPr>
              <p:cNvSpPr/>
              <p:nvPr/>
            </p:nvSpPr>
            <p:spPr>
              <a:xfrm>
                <a:off x="5775651" y="3466163"/>
                <a:ext cx="196546" cy="88645"/>
              </a:xfrm>
              <a:custGeom>
                <a:avLst/>
                <a:gdLst>
                  <a:gd name="connsiteX0" fmla="*/ 2243 w 196546"/>
                  <a:gd name="connsiteY0" fmla="*/ 8852 h 88645"/>
                  <a:gd name="connsiteX1" fmla="*/ 188820 w 196546"/>
                  <a:gd name="connsiteY1" fmla="*/ 88139 h 88645"/>
                  <a:gd name="connsiteX2" fmla="*/ 192281 w 196546"/>
                  <a:gd name="connsiteY2" fmla="*/ 75554 h 88645"/>
                  <a:gd name="connsiteX3" fmla="*/ 5862 w 196546"/>
                  <a:gd name="connsiteY3" fmla="*/ 200 h 88645"/>
                  <a:gd name="connsiteX4" fmla="*/ 2243 w 196546"/>
                  <a:gd name="connsiteY4" fmla="*/ 8852 h 88645"/>
                  <a:gd name="connsiteX5" fmla="*/ 2243 w 196546"/>
                  <a:gd name="connsiteY5" fmla="*/ 8852 h 886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6546" h="88645">
                    <a:moveTo>
                      <a:pt x="2243" y="8852"/>
                    </a:moveTo>
                    <a:cubicBezTo>
                      <a:pt x="63911" y="36382"/>
                      <a:pt x="126208" y="62654"/>
                      <a:pt x="188820" y="88139"/>
                    </a:cubicBezTo>
                    <a:cubicBezTo>
                      <a:pt x="196529" y="91286"/>
                      <a:pt x="199832" y="78858"/>
                      <a:pt x="192281" y="75554"/>
                    </a:cubicBezTo>
                    <a:cubicBezTo>
                      <a:pt x="130456" y="49597"/>
                      <a:pt x="68473" y="24269"/>
                      <a:pt x="5862" y="200"/>
                    </a:cubicBezTo>
                    <a:cubicBezTo>
                      <a:pt x="985" y="-1374"/>
                      <a:pt x="-2476" y="6807"/>
                      <a:pt x="2243" y="8852"/>
                    </a:cubicBezTo>
                    <a:lnTo>
                      <a:pt x="2243" y="8852"/>
                    </a:lnTo>
                    <a:close/>
                  </a:path>
                </a:pathLst>
              </a:custGeom>
              <a:solidFill>
                <a:srgbClr val="353131"/>
              </a:solidFill>
              <a:ln w="156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85" name="Freeform: Shape 684">
                <a:extLst>
                  <a:ext uri="{FF2B5EF4-FFF2-40B4-BE49-F238E27FC236}">
                    <a16:creationId xmlns:a16="http://schemas.microsoft.com/office/drawing/2014/main" id="{8598EF88-ADB1-4DA6-A706-ABD3702C6331}"/>
                  </a:ext>
                </a:extLst>
              </p:cNvPr>
              <p:cNvSpPr/>
              <p:nvPr/>
            </p:nvSpPr>
            <p:spPr>
              <a:xfrm>
                <a:off x="5840707" y="3348712"/>
                <a:ext cx="159529" cy="137591"/>
              </a:xfrm>
              <a:custGeom>
                <a:avLst/>
                <a:gdLst>
                  <a:gd name="connsiteX0" fmla="*/ 586 w 159529"/>
                  <a:gd name="connsiteY0" fmla="*/ 4226 h 137591"/>
                  <a:gd name="connsiteX1" fmla="*/ 148777 w 159529"/>
                  <a:gd name="connsiteY1" fmla="*/ 136372 h 137591"/>
                  <a:gd name="connsiteX2" fmla="*/ 156171 w 159529"/>
                  <a:gd name="connsiteY2" fmla="*/ 123786 h 137591"/>
                  <a:gd name="connsiteX3" fmla="*/ 5148 w 159529"/>
                  <a:gd name="connsiteY3" fmla="*/ 765 h 137591"/>
                  <a:gd name="connsiteX4" fmla="*/ 586 w 159529"/>
                  <a:gd name="connsiteY4" fmla="*/ 4226 h 137591"/>
                  <a:gd name="connsiteX5" fmla="*/ 586 w 159529"/>
                  <a:gd name="connsiteY5" fmla="*/ 4226 h 1375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59529" h="137591">
                    <a:moveTo>
                      <a:pt x="586" y="4226"/>
                    </a:moveTo>
                    <a:cubicBezTo>
                      <a:pt x="41173" y="57084"/>
                      <a:pt x="93087" y="100031"/>
                      <a:pt x="148777" y="136372"/>
                    </a:cubicBezTo>
                    <a:cubicBezTo>
                      <a:pt x="156643" y="141563"/>
                      <a:pt x="164037" y="128820"/>
                      <a:pt x="156171" y="123786"/>
                    </a:cubicBezTo>
                    <a:cubicBezTo>
                      <a:pt x="100953" y="88390"/>
                      <a:pt x="52657" y="45757"/>
                      <a:pt x="5148" y="765"/>
                    </a:cubicBezTo>
                    <a:cubicBezTo>
                      <a:pt x="2945" y="-1437"/>
                      <a:pt x="-1617" y="1552"/>
                      <a:pt x="586" y="4226"/>
                    </a:cubicBezTo>
                    <a:lnTo>
                      <a:pt x="586" y="4226"/>
                    </a:lnTo>
                    <a:close/>
                  </a:path>
                </a:pathLst>
              </a:custGeom>
              <a:solidFill>
                <a:srgbClr val="353131"/>
              </a:solidFill>
              <a:ln w="156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86" name="Freeform: Shape 685">
                <a:extLst>
                  <a:ext uri="{FF2B5EF4-FFF2-40B4-BE49-F238E27FC236}">
                    <a16:creationId xmlns:a16="http://schemas.microsoft.com/office/drawing/2014/main" id="{B7A2F27E-0725-4C60-8E07-7D596E45C2B4}"/>
                  </a:ext>
                </a:extLst>
              </p:cNvPr>
              <p:cNvSpPr/>
              <p:nvPr/>
            </p:nvSpPr>
            <p:spPr>
              <a:xfrm>
                <a:off x="5921507" y="3256892"/>
                <a:ext cx="100775" cy="135892"/>
              </a:xfrm>
              <a:custGeom>
                <a:avLst/>
                <a:gdLst>
                  <a:gd name="connsiteX0" fmla="*/ 1275 w 100775"/>
                  <a:gd name="connsiteY0" fmla="*/ 8106 h 135892"/>
                  <a:gd name="connsiteX1" fmla="*/ 87327 w 100775"/>
                  <a:gd name="connsiteY1" fmla="*/ 132228 h 135892"/>
                  <a:gd name="connsiteX2" fmla="*/ 99912 w 100775"/>
                  <a:gd name="connsiteY2" fmla="*/ 124992 h 135892"/>
                  <a:gd name="connsiteX3" fmla="*/ 8197 w 100775"/>
                  <a:gd name="connsiteY3" fmla="*/ 1341 h 135892"/>
                  <a:gd name="connsiteX4" fmla="*/ 1275 w 100775"/>
                  <a:gd name="connsiteY4" fmla="*/ 8106 h 135892"/>
                  <a:gd name="connsiteX5" fmla="*/ 1275 w 100775"/>
                  <a:gd name="connsiteY5" fmla="*/ 8106 h 1358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0775" h="135892">
                    <a:moveTo>
                      <a:pt x="1275" y="8106"/>
                    </a:moveTo>
                    <a:cubicBezTo>
                      <a:pt x="33839" y="47592"/>
                      <a:pt x="63730" y="86607"/>
                      <a:pt x="87327" y="132228"/>
                    </a:cubicBezTo>
                    <a:cubicBezTo>
                      <a:pt x="91575" y="140566"/>
                      <a:pt x="104160" y="133172"/>
                      <a:pt x="99912" y="124992"/>
                    </a:cubicBezTo>
                    <a:cubicBezTo>
                      <a:pt x="76629" y="79842"/>
                      <a:pt x="46425" y="35164"/>
                      <a:pt x="8197" y="1341"/>
                    </a:cubicBezTo>
                    <a:cubicBezTo>
                      <a:pt x="3320" y="-2749"/>
                      <a:pt x="-2658" y="3386"/>
                      <a:pt x="1275" y="8106"/>
                    </a:cubicBezTo>
                    <a:lnTo>
                      <a:pt x="1275" y="8106"/>
                    </a:lnTo>
                    <a:close/>
                  </a:path>
                </a:pathLst>
              </a:custGeom>
              <a:solidFill>
                <a:srgbClr val="353131"/>
              </a:solidFill>
              <a:ln w="156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87" name="Freeform: Shape 686">
                <a:extLst>
                  <a:ext uri="{FF2B5EF4-FFF2-40B4-BE49-F238E27FC236}">
                    <a16:creationId xmlns:a16="http://schemas.microsoft.com/office/drawing/2014/main" id="{16916111-E551-42EC-83DE-CF58FFD76977}"/>
                  </a:ext>
                </a:extLst>
              </p:cNvPr>
              <p:cNvSpPr/>
              <p:nvPr/>
            </p:nvSpPr>
            <p:spPr>
              <a:xfrm>
                <a:off x="5996094" y="3193040"/>
                <a:ext cx="48247" cy="55594"/>
              </a:xfrm>
              <a:custGeom>
                <a:avLst/>
                <a:gdLst>
                  <a:gd name="connsiteX0" fmla="*/ 784 w 48247"/>
                  <a:gd name="connsiteY0" fmla="*/ 7301 h 55594"/>
                  <a:gd name="connsiteX1" fmla="*/ 18246 w 48247"/>
                  <a:gd name="connsiteY1" fmla="*/ 29954 h 55594"/>
                  <a:gd name="connsiteX2" fmla="*/ 38068 w 48247"/>
                  <a:gd name="connsiteY2" fmla="*/ 54024 h 55594"/>
                  <a:gd name="connsiteX3" fmla="*/ 47350 w 48247"/>
                  <a:gd name="connsiteY3" fmla="*/ 46945 h 55594"/>
                  <a:gd name="connsiteX4" fmla="*/ 29101 w 48247"/>
                  <a:gd name="connsiteY4" fmla="*/ 24763 h 55594"/>
                  <a:gd name="connsiteX5" fmla="*/ 8650 w 48247"/>
                  <a:gd name="connsiteY5" fmla="*/ 1480 h 55594"/>
                  <a:gd name="connsiteX6" fmla="*/ 784 w 48247"/>
                  <a:gd name="connsiteY6" fmla="*/ 7301 h 55594"/>
                  <a:gd name="connsiteX7" fmla="*/ 784 w 48247"/>
                  <a:gd name="connsiteY7" fmla="*/ 7301 h 555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8247" h="55594">
                    <a:moveTo>
                      <a:pt x="784" y="7301"/>
                    </a:moveTo>
                    <a:cubicBezTo>
                      <a:pt x="6133" y="15167"/>
                      <a:pt x="12425" y="22560"/>
                      <a:pt x="18246" y="29954"/>
                    </a:cubicBezTo>
                    <a:cubicBezTo>
                      <a:pt x="24539" y="37978"/>
                      <a:pt x="30517" y="47102"/>
                      <a:pt x="38068" y="54024"/>
                    </a:cubicBezTo>
                    <a:cubicBezTo>
                      <a:pt x="42787" y="58429"/>
                      <a:pt x="50968" y="52765"/>
                      <a:pt x="47350" y="46945"/>
                    </a:cubicBezTo>
                    <a:cubicBezTo>
                      <a:pt x="42316" y="38764"/>
                      <a:pt x="35394" y="31842"/>
                      <a:pt x="29101" y="24763"/>
                    </a:cubicBezTo>
                    <a:cubicBezTo>
                      <a:pt x="22336" y="16897"/>
                      <a:pt x="15886" y="8717"/>
                      <a:pt x="8650" y="1480"/>
                    </a:cubicBezTo>
                    <a:cubicBezTo>
                      <a:pt x="4717" y="-2610"/>
                      <a:pt x="-2362" y="2581"/>
                      <a:pt x="784" y="7301"/>
                    </a:cubicBezTo>
                    <a:lnTo>
                      <a:pt x="784" y="7301"/>
                    </a:lnTo>
                    <a:close/>
                  </a:path>
                </a:pathLst>
              </a:custGeom>
              <a:solidFill>
                <a:srgbClr val="353131"/>
              </a:solidFill>
              <a:ln w="156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88" name="Freeform: Shape 687">
                <a:extLst>
                  <a:ext uri="{FF2B5EF4-FFF2-40B4-BE49-F238E27FC236}">
                    <a16:creationId xmlns:a16="http://schemas.microsoft.com/office/drawing/2014/main" id="{0D1673DD-F759-4243-98E2-2BE81B0B8251}"/>
                  </a:ext>
                </a:extLst>
              </p:cNvPr>
              <p:cNvSpPr/>
              <p:nvPr/>
            </p:nvSpPr>
            <p:spPr>
              <a:xfrm>
                <a:off x="5898084" y="3442313"/>
                <a:ext cx="134517" cy="427881"/>
              </a:xfrm>
              <a:custGeom>
                <a:avLst/>
                <a:gdLst>
                  <a:gd name="connsiteX0" fmla="*/ 8023 w 134517"/>
                  <a:gd name="connsiteY0" fmla="*/ 424105 h 427881"/>
                  <a:gd name="connsiteX1" fmla="*/ 133090 w 134517"/>
                  <a:gd name="connsiteY1" fmla="*/ 12566 h 427881"/>
                  <a:gd name="connsiteX2" fmla="*/ 119875 w 134517"/>
                  <a:gd name="connsiteY2" fmla="*/ 2497 h 427881"/>
                  <a:gd name="connsiteX3" fmla="*/ 0 w 134517"/>
                  <a:gd name="connsiteY3" fmla="*/ 424105 h 427881"/>
                  <a:gd name="connsiteX4" fmla="*/ 8023 w 134517"/>
                  <a:gd name="connsiteY4" fmla="*/ 424105 h 427881"/>
                  <a:gd name="connsiteX5" fmla="*/ 8023 w 134517"/>
                  <a:gd name="connsiteY5" fmla="*/ 424105 h 4278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34517" h="427881">
                    <a:moveTo>
                      <a:pt x="8023" y="424105"/>
                    </a:moveTo>
                    <a:cubicBezTo>
                      <a:pt x="23755" y="273711"/>
                      <a:pt x="41374" y="137317"/>
                      <a:pt x="133090" y="12566"/>
                    </a:cubicBezTo>
                    <a:cubicBezTo>
                      <a:pt x="138753" y="4857"/>
                      <a:pt x="126168" y="-4582"/>
                      <a:pt x="119875" y="2497"/>
                    </a:cubicBezTo>
                    <a:cubicBezTo>
                      <a:pt x="18406" y="117024"/>
                      <a:pt x="5191" y="277644"/>
                      <a:pt x="0" y="424105"/>
                    </a:cubicBezTo>
                    <a:cubicBezTo>
                      <a:pt x="0" y="429296"/>
                      <a:pt x="7551" y="428982"/>
                      <a:pt x="8023" y="424105"/>
                    </a:cubicBezTo>
                    <a:lnTo>
                      <a:pt x="8023" y="424105"/>
                    </a:lnTo>
                    <a:close/>
                  </a:path>
                </a:pathLst>
              </a:custGeom>
              <a:solidFill>
                <a:srgbClr val="353131"/>
              </a:solidFill>
              <a:ln w="156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89" name="Freeform: Shape 688">
                <a:extLst>
                  <a:ext uri="{FF2B5EF4-FFF2-40B4-BE49-F238E27FC236}">
                    <a16:creationId xmlns:a16="http://schemas.microsoft.com/office/drawing/2014/main" id="{E3C4E858-7F34-4F69-902F-FA066B9A6E65}"/>
                  </a:ext>
                </a:extLst>
              </p:cNvPr>
              <p:cNvSpPr/>
              <p:nvPr/>
            </p:nvSpPr>
            <p:spPr>
              <a:xfrm>
                <a:off x="6805354" y="2552458"/>
                <a:ext cx="468106" cy="710723"/>
              </a:xfrm>
              <a:custGeom>
                <a:avLst/>
                <a:gdLst>
                  <a:gd name="connsiteX0" fmla="*/ 9411 w 468106"/>
                  <a:gd name="connsiteY0" fmla="*/ 708450 h 710723"/>
                  <a:gd name="connsiteX1" fmla="*/ 466887 w 468106"/>
                  <a:gd name="connsiteY1" fmla="*/ 10752 h 710723"/>
                  <a:gd name="connsiteX2" fmla="*/ 454301 w 468106"/>
                  <a:gd name="connsiteY2" fmla="*/ 3358 h 710723"/>
                  <a:gd name="connsiteX3" fmla="*/ 759 w 468106"/>
                  <a:gd name="connsiteY3" fmla="*/ 703416 h 710723"/>
                  <a:gd name="connsiteX4" fmla="*/ 9411 w 468106"/>
                  <a:gd name="connsiteY4" fmla="*/ 708450 h 710723"/>
                  <a:gd name="connsiteX5" fmla="*/ 9411 w 468106"/>
                  <a:gd name="connsiteY5" fmla="*/ 708450 h 7107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68106" h="710723">
                    <a:moveTo>
                      <a:pt x="9411" y="708450"/>
                    </a:moveTo>
                    <a:cubicBezTo>
                      <a:pt x="168930" y="481128"/>
                      <a:pt x="315234" y="243423"/>
                      <a:pt x="466887" y="10752"/>
                    </a:cubicBezTo>
                    <a:cubicBezTo>
                      <a:pt x="472078" y="2887"/>
                      <a:pt x="459335" y="-4507"/>
                      <a:pt x="454301" y="3358"/>
                    </a:cubicBezTo>
                    <a:cubicBezTo>
                      <a:pt x="302648" y="235872"/>
                      <a:pt x="144388" y="465711"/>
                      <a:pt x="759" y="703416"/>
                    </a:cubicBezTo>
                    <a:cubicBezTo>
                      <a:pt x="-2545" y="709079"/>
                      <a:pt x="5793" y="713641"/>
                      <a:pt x="9411" y="708450"/>
                    </a:cubicBezTo>
                    <a:lnTo>
                      <a:pt x="9411" y="708450"/>
                    </a:lnTo>
                    <a:close/>
                  </a:path>
                </a:pathLst>
              </a:custGeom>
              <a:solidFill>
                <a:srgbClr val="353131"/>
              </a:solidFill>
              <a:ln w="156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90" name="Freeform: Shape 689">
                <a:extLst>
                  <a:ext uri="{FF2B5EF4-FFF2-40B4-BE49-F238E27FC236}">
                    <a16:creationId xmlns:a16="http://schemas.microsoft.com/office/drawing/2014/main" id="{537AAAF0-45EA-40F7-841F-E1C2353B2989}"/>
                  </a:ext>
                </a:extLst>
              </p:cNvPr>
              <p:cNvSpPr/>
              <p:nvPr/>
            </p:nvSpPr>
            <p:spPr>
              <a:xfrm>
                <a:off x="6793838" y="3242580"/>
                <a:ext cx="27599" cy="733408"/>
              </a:xfrm>
              <a:custGeom>
                <a:avLst/>
                <a:gdLst>
                  <a:gd name="connsiteX0" fmla="*/ 24073 w 27599"/>
                  <a:gd name="connsiteY0" fmla="*/ 727037 h 733408"/>
                  <a:gd name="connsiteX1" fmla="*/ 18095 w 27599"/>
                  <a:gd name="connsiteY1" fmla="*/ 8731 h 733408"/>
                  <a:gd name="connsiteX2" fmla="*/ 4 w 27599"/>
                  <a:gd name="connsiteY2" fmla="*/ 8731 h 733408"/>
                  <a:gd name="connsiteX3" fmla="*/ 11016 w 27599"/>
                  <a:gd name="connsiteY3" fmla="*/ 727037 h 733408"/>
                  <a:gd name="connsiteX4" fmla="*/ 24073 w 27599"/>
                  <a:gd name="connsiteY4" fmla="*/ 727037 h 733408"/>
                  <a:gd name="connsiteX5" fmla="*/ 24073 w 27599"/>
                  <a:gd name="connsiteY5" fmla="*/ 727037 h 7334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599" h="733408">
                    <a:moveTo>
                      <a:pt x="24073" y="727037"/>
                    </a:moveTo>
                    <a:cubicBezTo>
                      <a:pt x="31939" y="487916"/>
                      <a:pt x="25175" y="247694"/>
                      <a:pt x="18095" y="8731"/>
                    </a:cubicBezTo>
                    <a:cubicBezTo>
                      <a:pt x="17781" y="-2910"/>
                      <a:pt x="-311" y="-2910"/>
                      <a:pt x="4" y="8731"/>
                    </a:cubicBezTo>
                    <a:cubicBezTo>
                      <a:pt x="7083" y="248166"/>
                      <a:pt x="5982" y="487602"/>
                      <a:pt x="11016" y="727037"/>
                    </a:cubicBezTo>
                    <a:cubicBezTo>
                      <a:pt x="11173" y="735532"/>
                      <a:pt x="23759" y="735532"/>
                      <a:pt x="24073" y="727037"/>
                    </a:cubicBezTo>
                    <a:lnTo>
                      <a:pt x="24073" y="727037"/>
                    </a:lnTo>
                    <a:close/>
                  </a:path>
                </a:pathLst>
              </a:custGeom>
              <a:solidFill>
                <a:srgbClr val="353131"/>
              </a:solidFill>
              <a:ln w="156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91" name="Freeform: Shape 690">
                <a:extLst>
                  <a:ext uri="{FF2B5EF4-FFF2-40B4-BE49-F238E27FC236}">
                    <a16:creationId xmlns:a16="http://schemas.microsoft.com/office/drawing/2014/main" id="{BB575304-3DC1-4D02-B354-3C6579FC4372}"/>
                  </a:ext>
                </a:extLst>
              </p:cNvPr>
              <p:cNvSpPr/>
              <p:nvPr/>
            </p:nvSpPr>
            <p:spPr>
              <a:xfrm>
                <a:off x="6045174" y="3969249"/>
                <a:ext cx="781350" cy="26641"/>
              </a:xfrm>
              <a:custGeom>
                <a:avLst/>
                <a:gdLst>
                  <a:gd name="connsiteX0" fmla="*/ 2832 w 781350"/>
                  <a:gd name="connsiteY0" fmla="*/ 6976 h 26641"/>
                  <a:gd name="connsiteX1" fmla="*/ 771793 w 781350"/>
                  <a:gd name="connsiteY1" fmla="*/ 26640 h 26641"/>
                  <a:gd name="connsiteX2" fmla="*/ 771793 w 781350"/>
                  <a:gd name="connsiteY2" fmla="*/ 6818 h 26641"/>
                  <a:gd name="connsiteX3" fmla="*/ 2832 w 781350"/>
                  <a:gd name="connsiteY3" fmla="*/ 1155 h 26641"/>
                  <a:gd name="connsiteX4" fmla="*/ 2832 w 781350"/>
                  <a:gd name="connsiteY4" fmla="*/ 6976 h 26641"/>
                  <a:gd name="connsiteX5" fmla="*/ 2832 w 781350"/>
                  <a:gd name="connsiteY5" fmla="*/ 6976 h 266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81350" h="26641">
                    <a:moveTo>
                      <a:pt x="2832" y="6976"/>
                    </a:moveTo>
                    <a:cubicBezTo>
                      <a:pt x="258942" y="18932"/>
                      <a:pt x="515525" y="22236"/>
                      <a:pt x="771793" y="26640"/>
                    </a:cubicBezTo>
                    <a:cubicBezTo>
                      <a:pt x="784536" y="26798"/>
                      <a:pt x="784536" y="6976"/>
                      <a:pt x="771793" y="6818"/>
                    </a:cubicBezTo>
                    <a:cubicBezTo>
                      <a:pt x="515525" y="2728"/>
                      <a:pt x="259100" y="-2306"/>
                      <a:pt x="2832" y="1155"/>
                    </a:cubicBezTo>
                    <a:cubicBezTo>
                      <a:pt x="-944" y="1155"/>
                      <a:pt x="-944" y="6818"/>
                      <a:pt x="2832" y="6976"/>
                    </a:cubicBezTo>
                    <a:lnTo>
                      <a:pt x="2832" y="6976"/>
                    </a:lnTo>
                    <a:close/>
                  </a:path>
                </a:pathLst>
              </a:custGeom>
              <a:solidFill>
                <a:srgbClr val="353131"/>
              </a:solidFill>
              <a:ln w="156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92" name="Freeform: Shape 691">
                <a:extLst>
                  <a:ext uri="{FF2B5EF4-FFF2-40B4-BE49-F238E27FC236}">
                    <a16:creationId xmlns:a16="http://schemas.microsoft.com/office/drawing/2014/main" id="{6B886670-6B74-49D9-AF73-57D8056941C3}"/>
                  </a:ext>
                </a:extLst>
              </p:cNvPr>
              <p:cNvSpPr/>
              <p:nvPr/>
            </p:nvSpPr>
            <p:spPr>
              <a:xfrm>
                <a:off x="5721927" y="3865474"/>
                <a:ext cx="168133" cy="128907"/>
              </a:xfrm>
              <a:custGeom>
                <a:avLst/>
                <a:gdLst>
                  <a:gd name="connsiteX0" fmla="*/ 26706 w 168133"/>
                  <a:gd name="connsiteY0" fmla="*/ 0 h 128907"/>
                  <a:gd name="connsiteX1" fmla="*/ 24661 w 168133"/>
                  <a:gd name="connsiteY1" fmla="*/ 113897 h 128907"/>
                  <a:gd name="connsiteX2" fmla="*/ 90734 w 168133"/>
                  <a:gd name="connsiteY2" fmla="*/ 38857 h 128907"/>
                  <a:gd name="connsiteX3" fmla="*/ 112129 w 168133"/>
                  <a:gd name="connsiteY3" fmla="*/ 123021 h 128907"/>
                  <a:gd name="connsiteX4" fmla="*/ 168133 w 168133"/>
                  <a:gd name="connsiteY4" fmla="*/ 4719 h 128907"/>
                  <a:gd name="connsiteX5" fmla="*/ 26706 w 168133"/>
                  <a:gd name="connsiteY5" fmla="*/ 0 h 1289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68133" h="128907">
                    <a:moveTo>
                      <a:pt x="26706" y="0"/>
                    </a:moveTo>
                    <a:cubicBezTo>
                      <a:pt x="2479" y="28789"/>
                      <a:pt x="-17814" y="95333"/>
                      <a:pt x="24661" y="113897"/>
                    </a:cubicBezTo>
                    <a:cubicBezTo>
                      <a:pt x="67136" y="132460"/>
                      <a:pt x="59900" y="15417"/>
                      <a:pt x="90734" y="38857"/>
                    </a:cubicBezTo>
                    <a:cubicBezTo>
                      <a:pt x="121568" y="62297"/>
                      <a:pt x="66507" y="152597"/>
                      <a:pt x="112129" y="123021"/>
                    </a:cubicBezTo>
                    <a:cubicBezTo>
                      <a:pt x="157750" y="93446"/>
                      <a:pt x="168133" y="4719"/>
                      <a:pt x="168133" y="4719"/>
                    </a:cubicBezTo>
                    <a:lnTo>
                      <a:pt x="26706" y="0"/>
                    </a:lnTo>
                    <a:close/>
                  </a:path>
                </a:pathLst>
              </a:custGeom>
              <a:solidFill>
                <a:srgbClr val="353131"/>
              </a:solidFill>
              <a:ln w="156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93" name="Freeform: Shape 692">
                <a:extLst>
                  <a:ext uri="{FF2B5EF4-FFF2-40B4-BE49-F238E27FC236}">
                    <a16:creationId xmlns:a16="http://schemas.microsoft.com/office/drawing/2014/main" id="{6F1057D2-0382-4710-B0CF-E1F9C6E9AE60}"/>
                  </a:ext>
                </a:extLst>
              </p:cNvPr>
              <p:cNvSpPr/>
              <p:nvPr/>
            </p:nvSpPr>
            <p:spPr>
              <a:xfrm>
                <a:off x="6258652" y="2172752"/>
                <a:ext cx="475468" cy="870902"/>
              </a:xfrm>
              <a:custGeom>
                <a:avLst/>
                <a:gdLst>
                  <a:gd name="connsiteX0" fmla="*/ 60095 w 475468"/>
                  <a:gd name="connsiteY0" fmla="*/ 870745 h 870902"/>
                  <a:gd name="connsiteX1" fmla="*/ 0 w 475468"/>
                  <a:gd name="connsiteY1" fmla="*/ 560518 h 870902"/>
                  <a:gd name="connsiteX2" fmla="*/ 275303 w 475468"/>
                  <a:gd name="connsiteY2" fmla="*/ 0 h 870902"/>
                  <a:gd name="connsiteX3" fmla="*/ 425383 w 475468"/>
                  <a:gd name="connsiteY3" fmla="*/ 270269 h 870902"/>
                  <a:gd name="connsiteX4" fmla="*/ 425540 w 475468"/>
                  <a:gd name="connsiteY4" fmla="*/ 395336 h 870902"/>
                  <a:gd name="connsiteX5" fmla="*/ 475410 w 475468"/>
                  <a:gd name="connsiteY5" fmla="*/ 535504 h 870902"/>
                  <a:gd name="connsiteX6" fmla="*/ 238334 w 475468"/>
                  <a:gd name="connsiteY6" fmla="*/ 730734 h 870902"/>
                  <a:gd name="connsiteX7" fmla="*/ 238334 w 475468"/>
                  <a:gd name="connsiteY7" fmla="*/ 870902 h 870902"/>
                  <a:gd name="connsiteX8" fmla="*/ 60095 w 475468"/>
                  <a:gd name="connsiteY8" fmla="*/ 870902 h 8709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75468" h="870902">
                    <a:moveTo>
                      <a:pt x="60095" y="870745"/>
                    </a:moveTo>
                    <a:lnTo>
                      <a:pt x="0" y="560518"/>
                    </a:lnTo>
                    <a:lnTo>
                      <a:pt x="275303" y="0"/>
                    </a:lnTo>
                    <a:cubicBezTo>
                      <a:pt x="275303" y="0"/>
                      <a:pt x="430417" y="110121"/>
                      <a:pt x="425383" y="270269"/>
                    </a:cubicBezTo>
                    <a:cubicBezTo>
                      <a:pt x="420349" y="430417"/>
                      <a:pt x="425540" y="395336"/>
                      <a:pt x="425540" y="395336"/>
                    </a:cubicBezTo>
                    <a:cubicBezTo>
                      <a:pt x="425540" y="395336"/>
                      <a:pt x="477455" y="469589"/>
                      <a:pt x="475410" y="535504"/>
                    </a:cubicBezTo>
                    <a:cubicBezTo>
                      <a:pt x="469274" y="740802"/>
                      <a:pt x="238334" y="730734"/>
                      <a:pt x="238334" y="730734"/>
                    </a:cubicBezTo>
                    <a:lnTo>
                      <a:pt x="238334" y="870902"/>
                    </a:lnTo>
                    <a:lnTo>
                      <a:pt x="60095" y="870902"/>
                    </a:lnTo>
                    <a:close/>
                  </a:path>
                </a:pathLst>
              </a:custGeom>
              <a:solidFill>
                <a:srgbClr val="353131"/>
              </a:solidFill>
              <a:ln w="156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94" name="Freeform: Shape 693">
                <a:extLst>
                  <a:ext uri="{FF2B5EF4-FFF2-40B4-BE49-F238E27FC236}">
                    <a16:creationId xmlns:a16="http://schemas.microsoft.com/office/drawing/2014/main" id="{CA38DE5A-42C6-4A0D-A43A-ED0244A74132}"/>
                  </a:ext>
                </a:extLst>
              </p:cNvPr>
              <p:cNvSpPr/>
              <p:nvPr/>
            </p:nvSpPr>
            <p:spPr>
              <a:xfrm>
                <a:off x="6491405" y="2579565"/>
                <a:ext cx="56406" cy="81064"/>
              </a:xfrm>
              <a:custGeom>
                <a:avLst/>
                <a:gdLst>
                  <a:gd name="connsiteX0" fmla="*/ 3851 w 56406"/>
                  <a:gd name="connsiteY0" fmla="*/ 14951 h 81064"/>
                  <a:gd name="connsiteX1" fmla="*/ 46326 w 56406"/>
                  <a:gd name="connsiteY1" fmla="*/ 32099 h 81064"/>
                  <a:gd name="connsiteX2" fmla="*/ 54979 w 56406"/>
                  <a:gd name="connsiteY2" fmla="*/ 28481 h 81064"/>
                  <a:gd name="connsiteX3" fmla="*/ 2435 w 56406"/>
                  <a:gd name="connsiteY3" fmla="*/ 37290 h 81064"/>
                  <a:gd name="connsiteX4" fmla="*/ 33898 w 56406"/>
                  <a:gd name="connsiteY4" fmla="*/ 80867 h 81064"/>
                  <a:gd name="connsiteX5" fmla="*/ 33898 w 56406"/>
                  <a:gd name="connsiteY5" fmla="*/ 71428 h 81064"/>
                  <a:gd name="connsiteX6" fmla="*/ 13133 w 56406"/>
                  <a:gd name="connsiteY6" fmla="*/ 39493 h 81064"/>
                  <a:gd name="connsiteX7" fmla="*/ 47742 w 56406"/>
                  <a:gd name="connsiteY7" fmla="*/ 35717 h 81064"/>
                  <a:gd name="connsiteX8" fmla="*/ 56395 w 56406"/>
                  <a:gd name="connsiteY8" fmla="*/ 32099 h 81064"/>
                  <a:gd name="connsiteX9" fmla="*/ 705 w 56406"/>
                  <a:gd name="connsiteY9" fmla="*/ 11962 h 81064"/>
                  <a:gd name="connsiteX10" fmla="*/ 3851 w 56406"/>
                  <a:gd name="connsiteY10" fmla="*/ 14951 h 81064"/>
                  <a:gd name="connsiteX11" fmla="*/ 3851 w 56406"/>
                  <a:gd name="connsiteY11" fmla="*/ 14951 h 810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6406" h="81064">
                    <a:moveTo>
                      <a:pt x="3851" y="14951"/>
                    </a:moveTo>
                    <a:cubicBezTo>
                      <a:pt x="20212" y="1108"/>
                      <a:pt x="45540" y="10075"/>
                      <a:pt x="46326" y="32099"/>
                    </a:cubicBezTo>
                    <a:cubicBezTo>
                      <a:pt x="49158" y="30840"/>
                      <a:pt x="52147" y="29739"/>
                      <a:pt x="54979" y="28481"/>
                    </a:cubicBezTo>
                    <a:cubicBezTo>
                      <a:pt x="39090" y="12592"/>
                      <a:pt x="11559" y="15581"/>
                      <a:pt x="2435" y="37290"/>
                    </a:cubicBezTo>
                    <a:cubicBezTo>
                      <a:pt x="-6532" y="58528"/>
                      <a:pt x="10458" y="83541"/>
                      <a:pt x="33898" y="80867"/>
                    </a:cubicBezTo>
                    <a:cubicBezTo>
                      <a:pt x="39876" y="80238"/>
                      <a:pt x="40034" y="71900"/>
                      <a:pt x="33898" y="71428"/>
                    </a:cubicBezTo>
                    <a:cubicBezTo>
                      <a:pt x="17695" y="69855"/>
                      <a:pt x="4323" y="55696"/>
                      <a:pt x="13133" y="39493"/>
                    </a:cubicBezTo>
                    <a:cubicBezTo>
                      <a:pt x="20369" y="26278"/>
                      <a:pt x="37517" y="25964"/>
                      <a:pt x="47742" y="35717"/>
                    </a:cubicBezTo>
                    <a:cubicBezTo>
                      <a:pt x="50731" y="38549"/>
                      <a:pt x="56709" y="36661"/>
                      <a:pt x="56395" y="32099"/>
                    </a:cubicBezTo>
                    <a:cubicBezTo>
                      <a:pt x="54507" y="2681"/>
                      <a:pt x="20526" y="-11950"/>
                      <a:pt x="705" y="11962"/>
                    </a:cubicBezTo>
                    <a:cubicBezTo>
                      <a:pt x="-1026" y="14008"/>
                      <a:pt x="1649" y="16682"/>
                      <a:pt x="3851" y="14951"/>
                    </a:cubicBezTo>
                    <a:lnTo>
                      <a:pt x="3851" y="14951"/>
                    </a:lnTo>
                    <a:close/>
                  </a:path>
                </a:pathLst>
              </a:custGeom>
              <a:solidFill>
                <a:srgbClr val="353131"/>
              </a:solidFill>
              <a:ln w="156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95" name="Freeform: Shape 694">
                <a:extLst>
                  <a:ext uri="{FF2B5EF4-FFF2-40B4-BE49-F238E27FC236}">
                    <a16:creationId xmlns:a16="http://schemas.microsoft.com/office/drawing/2014/main" id="{A45BADF5-DA7C-4967-9169-AD71EFB5C585}"/>
                  </a:ext>
                </a:extLst>
              </p:cNvPr>
              <p:cNvSpPr/>
              <p:nvPr/>
            </p:nvSpPr>
            <p:spPr>
              <a:xfrm>
                <a:off x="5761026" y="2062733"/>
                <a:ext cx="939434" cy="945562"/>
              </a:xfrm>
              <a:custGeom>
                <a:avLst/>
                <a:gdLst>
                  <a:gd name="connsiteX0" fmla="*/ 128248 w 939434"/>
                  <a:gd name="connsiteY0" fmla="*/ 171844 h 945562"/>
                  <a:gd name="connsiteX1" fmla="*/ 5541 w 939434"/>
                  <a:gd name="connsiteY1" fmla="*/ 341903 h 945562"/>
                  <a:gd name="connsiteX2" fmla="*/ 19228 w 939434"/>
                  <a:gd name="connsiteY2" fmla="*/ 520614 h 945562"/>
                  <a:gd name="connsiteX3" fmla="*/ 129035 w 939434"/>
                  <a:gd name="connsiteY3" fmla="*/ 765712 h 945562"/>
                  <a:gd name="connsiteX4" fmla="*/ 369886 w 939434"/>
                  <a:gd name="connsiteY4" fmla="*/ 924602 h 945562"/>
                  <a:gd name="connsiteX5" fmla="*/ 588241 w 939434"/>
                  <a:gd name="connsiteY5" fmla="*/ 937659 h 945562"/>
                  <a:gd name="connsiteX6" fmla="*/ 727780 w 939434"/>
                  <a:gd name="connsiteY6" fmla="*/ 809604 h 945562"/>
                  <a:gd name="connsiteX7" fmla="*/ 705913 w 939434"/>
                  <a:gd name="connsiteY7" fmla="*/ 538233 h 945562"/>
                  <a:gd name="connsiteX8" fmla="*/ 728095 w 939434"/>
                  <a:gd name="connsiteY8" fmla="*/ 488993 h 945562"/>
                  <a:gd name="connsiteX9" fmla="*/ 778436 w 939434"/>
                  <a:gd name="connsiteY9" fmla="*/ 483330 h 945562"/>
                  <a:gd name="connsiteX10" fmla="*/ 819181 w 939434"/>
                  <a:gd name="connsiteY10" fmla="*/ 541065 h 945562"/>
                  <a:gd name="connsiteX11" fmla="*/ 868106 w 939434"/>
                  <a:gd name="connsiteY11" fmla="*/ 513692 h 945562"/>
                  <a:gd name="connsiteX12" fmla="*/ 877388 w 939434"/>
                  <a:gd name="connsiteY12" fmla="*/ 451709 h 945562"/>
                  <a:gd name="connsiteX13" fmla="*/ 936067 w 939434"/>
                  <a:gd name="connsiteY13" fmla="*/ 312484 h 945562"/>
                  <a:gd name="connsiteX14" fmla="*/ 850172 w 939434"/>
                  <a:gd name="connsiteY14" fmla="*/ 119300 h 945562"/>
                  <a:gd name="connsiteX15" fmla="*/ 499042 w 939434"/>
                  <a:gd name="connsiteY15" fmla="*/ 1156 h 945562"/>
                  <a:gd name="connsiteX16" fmla="*/ 167734 w 939434"/>
                  <a:gd name="connsiteY16" fmla="*/ 166967 h 9455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939434" h="945562">
                    <a:moveTo>
                      <a:pt x="128248" y="171844"/>
                    </a:moveTo>
                    <a:cubicBezTo>
                      <a:pt x="63119" y="203307"/>
                      <a:pt x="21902" y="271582"/>
                      <a:pt x="5541" y="341903"/>
                    </a:cubicBezTo>
                    <a:cubicBezTo>
                      <a:pt x="-10819" y="412380"/>
                      <a:pt x="13722" y="448563"/>
                      <a:pt x="19228" y="520614"/>
                    </a:cubicBezTo>
                    <a:cubicBezTo>
                      <a:pt x="25521" y="602890"/>
                      <a:pt x="74918" y="703572"/>
                      <a:pt x="129035" y="765712"/>
                    </a:cubicBezTo>
                    <a:cubicBezTo>
                      <a:pt x="206434" y="854281"/>
                      <a:pt x="228144" y="896127"/>
                      <a:pt x="369886" y="924602"/>
                    </a:cubicBezTo>
                    <a:cubicBezTo>
                      <a:pt x="434543" y="937659"/>
                      <a:pt x="525000" y="956380"/>
                      <a:pt x="588241" y="937659"/>
                    </a:cubicBezTo>
                    <a:cubicBezTo>
                      <a:pt x="651482" y="918938"/>
                      <a:pt x="710318" y="873159"/>
                      <a:pt x="727780" y="809604"/>
                    </a:cubicBezTo>
                    <a:cubicBezTo>
                      <a:pt x="752007" y="721349"/>
                      <a:pt x="692699" y="628847"/>
                      <a:pt x="705913" y="538233"/>
                    </a:cubicBezTo>
                    <a:cubicBezTo>
                      <a:pt x="708587" y="520142"/>
                      <a:pt x="714723" y="501421"/>
                      <a:pt x="728095" y="488993"/>
                    </a:cubicBezTo>
                    <a:cubicBezTo>
                      <a:pt x="741624" y="476565"/>
                      <a:pt x="763805" y="472160"/>
                      <a:pt x="778436" y="483330"/>
                    </a:cubicBezTo>
                    <a:cubicBezTo>
                      <a:pt x="797628" y="497803"/>
                      <a:pt x="797314" y="530997"/>
                      <a:pt x="819181" y="541065"/>
                    </a:cubicBezTo>
                    <a:cubicBezTo>
                      <a:pt x="838216" y="549875"/>
                      <a:pt x="860555" y="533356"/>
                      <a:pt x="868106" y="513692"/>
                    </a:cubicBezTo>
                    <a:cubicBezTo>
                      <a:pt x="875657" y="494185"/>
                      <a:pt x="873770" y="472318"/>
                      <a:pt x="877388" y="451709"/>
                    </a:cubicBezTo>
                    <a:cubicBezTo>
                      <a:pt x="885883" y="401840"/>
                      <a:pt x="924740" y="361724"/>
                      <a:pt x="936067" y="312484"/>
                    </a:cubicBezTo>
                    <a:cubicBezTo>
                      <a:pt x="952585" y="240276"/>
                      <a:pt x="905862" y="168068"/>
                      <a:pt x="850172" y="119300"/>
                    </a:cubicBezTo>
                    <a:cubicBezTo>
                      <a:pt x="754838" y="35765"/>
                      <a:pt x="625525" y="-7811"/>
                      <a:pt x="499042" y="1156"/>
                    </a:cubicBezTo>
                    <a:cubicBezTo>
                      <a:pt x="372560" y="9965"/>
                      <a:pt x="250483" y="71004"/>
                      <a:pt x="167734" y="166967"/>
                    </a:cubicBezTo>
                  </a:path>
                </a:pathLst>
              </a:custGeom>
              <a:solidFill>
                <a:srgbClr val="353131"/>
              </a:solidFill>
              <a:ln w="156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96" name="Freeform: Shape 695">
                <a:extLst>
                  <a:ext uri="{FF2B5EF4-FFF2-40B4-BE49-F238E27FC236}">
                    <a16:creationId xmlns:a16="http://schemas.microsoft.com/office/drawing/2014/main" id="{251FC169-ABF0-402A-B794-3A8128D84012}"/>
                  </a:ext>
                </a:extLst>
              </p:cNvPr>
              <p:cNvSpPr/>
              <p:nvPr/>
            </p:nvSpPr>
            <p:spPr>
              <a:xfrm>
                <a:off x="5682278" y="1936752"/>
                <a:ext cx="897510" cy="872500"/>
              </a:xfrm>
              <a:custGeom>
                <a:avLst/>
                <a:gdLst>
                  <a:gd name="connsiteX0" fmla="*/ 207782 w 897510"/>
                  <a:gd name="connsiteY0" fmla="*/ 872501 h 872500"/>
                  <a:gd name="connsiteX1" fmla="*/ 54556 w 897510"/>
                  <a:gd name="connsiteY1" fmla="*/ 559442 h 872500"/>
                  <a:gd name="connsiteX2" fmla="*/ 125 w 897510"/>
                  <a:gd name="connsiteY2" fmla="*/ 435476 h 872500"/>
                  <a:gd name="connsiteX3" fmla="*/ 96088 w 897510"/>
                  <a:gd name="connsiteY3" fmla="*/ 349896 h 872500"/>
                  <a:gd name="connsiteX4" fmla="*/ 126607 w 897510"/>
                  <a:gd name="connsiteY4" fmla="*/ 200131 h 872500"/>
                  <a:gd name="connsiteX5" fmla="*/ 277316 w 897510"/>
                  <a:gd name="connsiteY5" fmla="*/ 174331 h 872500"/>
                  <a:gd name="connsiteX6" fmla="*/ 327972 w 897510"/>
                  <a:gd name="connsiteY6" fmla="*/ 60592 h 872500"/>
                  <a:gd name="connsiteX7" fmla="*/ 449734 w 897510"/>
                  <a:gd name="connsiteY7" fmla="*/ 86392 h 872500"/>
                  <a:gd name="connsiteX8" fmla="*/ 572598 w 897510"/>
                  <a:gd name="connsiteY8" fmla="*/ 2228 h 872500"/>
                  <a:gd name="connsiteX9" fmla="*/ 686023 w 897510"/>
                  <a:gd name="connsiteY9" fmla="*/ 71447 h 872500"/>
                  <a:gd name="connsiteX10" fmla="*/ 804010 w 897510"/>
                  <a:gd name="connsiteY10" fmla="*/ 47063 h 872500"/>
                  <a:gd name="connsiteX11" fmla="*/ 895411 w 897510"/>
                  <a:gd name="connsiteY11" fmla="*/ 114237 h 872500"/>
                  <a:gd name="connsiteX12" fmla="*/ 828866 w 897510"/>
                  <a:gd name="connsiteY12" fmla="*/ 251416 h 872500"/>
                  <a:gd name="connsiteX13" fmla="*/ 732903 w 897510"/>
                  <a:gd name="connsiteY13" fmla="*/ 478109 h 8725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97510" h="872500">
                    <a:moveTo>
                      <a:pt x="207782" y="872501"/>
                    </a:moveTo>
                    <a:cubicBezTo>
                      <a:pt x="58961" y="749322"/>
                      <a:pt x="114808" y="651472"/>
                      <a:pt x="54556" y="559442"/>
                    </a:cubicBezTo>
                    <a:cubicBezTo>
                      <a:pt x="29385" y="520899"/>
                      <a:pt x="-2235" y="481413"/>
                      <a:pt x="125" y="435476"/>
                    </a:cubicBezTo>
                    <a:cubicBezTo>
                      <a:pt x="2642" y="387967"/>
                      <a:pt x="48421" y="346907"/>
                      <a:pt x="96088" y="349896"/>
                    </a:cubicBezTo>
                    <a:cubicBezTo>
                      <a:pt x="75007" y="300027"/>
                      <a:pt x="87750" y="237730"/>
                      <a:pt x="126607" y="200131"/>
                    </a:cubicBezTo>
                    <a:cubicBezTo>
                      <a:pt x="165464" y="162375"/>
                      <a:pt x="228076" y="151678"/>
                      <a:pt x="277316" y="174331"/>
                    </a:cubicBezTo>
                    <a:cubicBezTo>
                      <a:pt x="265674" y="130912"/>
                      <a:pt x="288013" y="81043"/>
                      <a:pt x="327972" y="60592"/>
                    </a:cubicBezTo>
                    <a:cubicBezTo>
                      <a:pt x="367930" y="40141"/>
                      <a:pt x="421417" y="51468"/>
                      <a:pt x="449734" y="86392"/>
                    </a:cubicBezTo>
                    <a:cubicBezTo>
                      <a:pt x="485130" y="50524"/>
                      <a:pt x="523358" y="12925"/>
                      <a:pt x="572598" y="2228"/>
                    </a:cubicBezTo>
                    <a:cubicBezTo>
                      <a:pt x="621838" y="-8627"/>
                      <a:pt x="683192" y="21106"/>
                      <a:pt x="686023" y="71447"/>
                    </a:cubicBezTo>
                    <a:cubicBezTo>
                      <a:pt x="724094" y="57760"/>
                      <a:pt x="763580" y="43916"/>
                      <a:pt x="804010" y="47063"/>
                    </a:cubicBezTo>
                    <a:cubicBezTo>
                      <a:pt x="844283" y="50209"/>
                      <a:pt x="885972" y="74908"/>
                      <a:pt x="895411" y="114237"/>
                    </a:cubicBezTo>
                    <a:cubicBezTo>
                      <a:pt x="907682" y="165836"/>
                      <a:pt x="863633" y="211301"/>
                      <a:pt x="828866" y="251416"/>
                    </a:cubicBezTo>
                    <a:cubicBezTo>
                      <a:pt x="773963" y="314658"/>
                      <a:pt x="733847" y="394260"/>
                      <a:pt x="732903" y="478109"/>
                    </a:cubicBezTo>
                  </a:path>
                </a:pathLst>
              </a:custGeom>
              <a:solidFill>
                <a:srgbClr val="353131"/>
              </a:solidFill>
              <a:ln w="156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97" name="Freeform: Shape 696">
                <a:extLst>
                  <a:ext uri="{FF2B5EF4-FFF2-40B4-BE49-F238E27FC236}">
                    <a16:creationId xmlns:a16="http://schemas.microsoft.com/office/drawing/2014/main" id="{E283D7DB-B20D-4028-A57A-5B0D727682E7}"/>
                  </a:ext>
                </a:extLst>
              </p:cNvPr>
              <p:cNvSpPr/>
              <p:nvPr/>
            </p:nvSpPr>
            <p:spPr>
              <a:xfrm>
                <a:off x="6556766" y="2083873"/>
                <a:ext cx="162358" cy="259881"/>
              </a:xfrm>
              <a:custGeom>
                <a:avLst/>
                <a:gdLst>
                  <a:gd name="connsiteX0" fmla="*/ 0 w 162358"/>
                  <a:gd name="connsiteY0" fmla="*/ 54741 h 259881"/>
                  <a:gd name="connsiteX1" fmla="*/ 109964 w 162358"/>
                  <a:gd name="connsiteY1" fmla="*/ 467 h 259881"/>
                  <a:gd name="connsiteX2" fmla="*/ 146776 w 162358"/>
                  <a:gd name="connsiteY2" fmla="*/ 9120 h 259881"/>
                  <a:gd name="connsiteX3" fmla="*/ 152754 w 162358"/>
                  <a:gd name="connsiteY3" fmla="*/ 55528 h 259881"/>
                  <a:gd name="connsiteX4" fmla="*/ 115785 w 162358"/>
                  <a:gd name="connsiteY4" fmla="*/ 144097 h 259881"/>
                  <a:gd name="connsiteX5" fmla="*/ 160777 w 162358"/>
                  <a:gd name="connsiteY5" fmla="*/ 171155 h 259881"/>
                  <a:gd name="connsiteX6" fmla="*/ 144888 w 162358"/>
                  <a:gd name="connsiteY6" fmla="*/ 225429 h 259881"/>
                  <a:gd name="connsiteX7" fmla="*/ 97379 w 162358"/>
                  <a:gd name="connsiteY7" fmla="*/ 259882 h 2598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62358" h="259881">
                    <a:moveTo>
                      <a:pt x="0" y="54741"/>
                    </a:moveTo>
                    <a:cubicBezTo>
                      <a:pt x="28474" y="24065"/>
                      <a:pt x="68275" y="4400"/>
                      <a:pt x="109964" y="467"/>
                    </a:cubicBezTo>
                    <a:cubicBezTo>
                      <a:pt x="123021" y="-791"/>
                      <a:pt x="137494" y="-5"/>
                      <a:pt x="146776" y="9120"/>
                    </a:cubicBezTo>
                    <a:cubicBezTo>
                      <a:pt x="158417" y="20604"/>
                      <a:pt x="156687" y="39639"/>
                      <a:pt x="152754" y="55528"/>
                    </a:cubicBezTo>
                    <a:cubicBezTo>
                      <a:pt x="145203" y="86677"/>
                      <a:pt x="132617" y="116724"/>
                      <a:pt x="115785" y="144097"/>
                    </a:cubicBezTo>
                    <a:cubicBezTo>
                      <a:pt x="134348" y="137490"/>
                      <a:pt x="155586" y="152120"/>
                      <a:pt x="160777" y="171155"/>
                    </a:cubicBezTo>
                    <a:cubicBezTo>
                      <a:pt x="165969" y="190033"/>
                      <a:pt x="157788" y="210642"/>
                      <a:pt x="144888" y="225429"/>
                    </a:cubicBezTo>
                    <a:cubicBezTo>
                      <a:pt x="131831" y="240217"/>
                      <a:pt x="114526" y="250128"/>
                      <a:pt x="97379" y="259882"/>
                    </a:cubicBezTo>
                  </a:path>
                </a:pathLst>
              </a:custGeom>
              <a:solidFill>
                <a:srgbClr val="353131"/>
              </a:solidFill>
              <a:ln w="156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grpSp>
          <p:nvGrpSpPr>
            <p:cNvPr id="698" name="Graphic 619">
              <a:extLst>
                <a:ext uri="{FF2B5EF4-FFF2-40B4-BE49-F238E27FC236}">
                  <a16:creationId xmlns:a16="http://schemas.microsoft.com/office/drawing/2014/main" id="{E02D3D28-1B3C-4741-AD7F-BE66D743BD23}"/>
                </a:ext>
              </a:extLst>
            </p:cNvPr>
            <p:cNvGrpSpPr/>
            <p:nvPr/>
          </p:nvGrpSpPr>
          <p:grpSpPr>
            <a:xfrm>
              <a:off x="5572157" y="1905289"/>
              <a:ext cx="1624947" cy="5007969"/>
              <a:chOff x="5572157" y="1905289"/>
              <a:chExt cx="1624947" cy="5007969"/>
            </a:xfrm>
          </p:grpSpPr>
          <p:grpSp>
            <p:nvGrpSpPr>
              <p:cNvPr id="699" name="Graphic 619">
                <a:extLst>
                  <a:ext uri="{FF2B5EF4-FFF2-40B4-BE49-F238E27FC236}">
                    <a16:creationId xmlns:a16="http://schemas.microsoft.com/office/drawing/2014/main" id="{E02D3D28-1B3C-4741-AD7F-BE66D743BD23}"/>
                  </a:ext>
                </a:extLst>
              </p:cNvPr>
              <p:cNvGrpSpPr/>
              <p:nvPr/>
            </p:nvGrpSpPr>
            <p:grpSpPr>
              <a:xfrm>
                <a:off x="5656013" y="3821209"/>
                <a:ext cx="1284766" cy="3092050"/>
                <a:chOff x="5656013" y="3821209"/>
                <a:chExt cx="1284766" cy="3092050"/>
              </a:xfrm>
              <a:solidFill>
                <a:srgbClr val="A0805D"/>
              </a:solidFill>
            </p:grpSpPr>
            <p:sp>
              <p:nvSpPr>
                <p:cNvPr id="700" name="Freeform: Shape 699">
                  <a:extLst>
                    <a:ext uri="{FF2B5EF4-FFF2-40B4-BE49-F238E27FC236}">
                      <a16:creationId xmlns:a16="http://schemas.microsoft.com/office/drawing/2014/main" id="{1B061262-C37D-45F2-B390-2EAA1D7CE3F0}"/>
                    </a:ext>
                  </a:extLst>
                </p:cNvPr>
                <p:cNvSpPr/>
                <p:nvPr/>
              </p:nvSpPr>
              <p:spPr>
                <a:xfrm>
                  <a:off x="5684191" y="4887477"/>
                  <a:ext cx="1106563" cy="94116"/>
                </a:xfrm>
                <a:custGeom>
                  <a:avLst/>
                  <a:gdLst>
                    <a:gd name="connsiteX0" fmla="*/ 18348 w 1106563"/>
                    <a:gd name="connsiteY0" fmla="*/ 38308 h 94116"/>
                    <a:gd name="connsiteX1" fmla="*/ 1081963 w 1106563"/>
                    <a:gd name="connsiteY1" fmla="*/ 90695 h 94116"/>
                    <a:gd name="connsiteX2" fmla="*/ 1081963 w 1106563"/>
                    <a:gd name="connsiteY2" fmla="*/ 39724 h 94116"/>
                    <a:gd name="connsiteX3" fmla="*/ 18348 w 1106563"/>
                    <a:gd name="connsiteY3" fmla="*/ 80 h 94116"/>
                    <a:gd name="connsiteX4" fmla="*/ 18348 w 1106563"/>
                    <a:gd name="connsiteY4" fmla="*/ 38308 h 94116"/>
                    <a:gd name="connsiteX5" fmla="*/ 18348 w 1106563"/>
                    <a:gd name="connsiteY5" fmla="*/ 38308 h 941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106563" h="94116">
                      <a:moveTo>
                        <a:pt x="18348" y="38308"/>
                      </a:moveTo>
                      <a:cubicBezTo>
                        <a:pt x="369478" y="75749"/>
                        <a:pt x="728631" y="104224"/>
                        <a:pt x="1081963" y="90695"/>
                      </a:cubicBezTo>
                      <a:cubicBezTo>
                        <a:pt x="1114685" y="89436"/>
                        <a:pt x="1114842" y="40668"/>
                        <a:pt x="1081963" y="39724"/>
                      </a:cubicBezTo>
                      <a:cubicBezTo>
                        <a:pt x="726743" y="28869"/>
                        <a:pt x="373096" y="26510"/>
                        <a:pt x="18348" y="80"/>
                      </a:cubicBezTo>
                      <a:cubicBezTo>
                        <a:pt x="-6508" y="-1965"/>
                        <a:pt x="-5721" y="35634"/>
                        <a:pt x="18348" y="38308"/>
                      </a:cubicBezTo>
                      <a:lnTo>
                        <a:pt x="18348" y="38308"/>
                      </a:lnTo>
                      <a:close/>
                    </a:path>
                  </a:pathLst>
                </a:custGeom>
                <a:solidFill>
                  <a:srgbClr val="A0805D"/>
                </a:solidFill>
                <a:ln w="1567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701" name="Freeform: Shape 700">
                  <a:extLst>
                    <a:ext uri="{FF2B5EF4-FFF2-40B4-BE49-F238E27FC236}">
                      <a16:creationId xmlns:a16="http://schemas.microsoft.com/office/drawing/2014/main" id="{10C62307-B29D-461D-81BD-750DB187AE4D}"/>
                    </a:ext>
                  </a:extLst>
                </p:cNvPr>
                <p:cNvSpPr/>
                <p:nvPr/>
              </p:nvSpPr>
              <p:spPr>
                <a:xfrm>
                  <a:off x="5671194" y="4258395"/>
                  <a:ext cx="1178948" cy="113704"/>
                </a:xfrm>
                <a:custGeom>
                  <a:avLst/>
                  <a:gdLst>
                    <a:gd name="connsiteX0" fmla="*/ 15928 w 1178948"/>
                    <a:gd name="connsiteY0" fmla="*/ 33248 h 113704"/>
                    <a:gd name="connsiteX1" fmla="*/ 1149864 w 1178948"/>
                    <a:gd name="connsiteY1" fmla="*/ 113165 h 113704"/>
                    <a:gd name="connsiteX2" fmla="*/ 1149864 w 1178948"/>
                    <a:gd name="connsiteY2" fmla="*/ 52913 h 113704"/>
                    <a:gd name="connsiteX3" fmla="*/ 15928 w 1178948"/>
                    <a:gd name="connsiteY3" fmla="*/ 55 h 113704"/>
                    <a:gd name="connsiteX4" fmla="*/ 15928 w 1178948"/>
                    <a:gd name="connsiteY4" fmla="*/ 33248 h 113704"/>
                    <a:gd name="connsiteX5" fmla="*/ 15928 w 1178948"/>
                    <a:gd name="connsiteY5" fmla="*/ 33248 h 1137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178948" h="113704">
                      <a:moveTo>
                        <a:pt x="15928" y="33248"/>
                      </a:moveTo>
                      <a:cubicBezTo>
                        <a:pt x="390656" y="66757"/>
                        <a:pt x="772934" y="119615"/>
                        <a:pt x="1149864" y="113165"/>
                      </a:cubicBezTo>
                      <a:cubicBezTo>
                        <a:pt x="1189193" y="112536"/>
                        <a:pt x="1188091" y="56216"/>
                        <a:pt x="1149864" y="52913"/>
                      </a:cubicBezTo>
                      <a:cubicBezTo>
                        <a:pt x="773563" y="20506"/>
                        <a:pt x="393015" y="28686"/>
                        <a:pt x="15928" y="55"/>
                      </a:cubicBezTo>
                      <a:cubicBezTo>
                        <a:pt x="-5467" y="-1519"/>
                        <a:pt x="-5152" y="31360"/>
                        <a:pt x="15928" y="33248"/>
                      </a:cubicBezTo>
                      <a:lnTo>
                        <a:pt x="15928" y="33248"/>
                      </a:lnTo>
                      <a:close/>
                    </a:path>
                  </a:pathLst>
                </a:custGeom>
                <a:solidFill>
                  <a:srgbClr val="A0805D"/>
                </a:solidFill>
                <a:ln w="1567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702" name="Freeform: Shape 701">
                  <a:extLst>
                    <a:ext uri="{FF2B5EF4-FFF2-40B4-BE49-F238E27FC236}">
                      <a16:creationId xmlns:a16="http://schemas.microsoft.com/office/drawing/2014/main" id="{EB19B763-D172-406D-81FD-835A6940ACD8}"/>
                    </a:ext>
                  </a:extLst>
                </p:cNvPr>
                <p:cNvSpPr/>
                <p:nvPr/>
              </p:nvSpPr>
              <p:spPr>
                <a:xfrm>
                  <a:off x="6755735" y="3821209"/>
                  <a:ext cx="185044" cy="3074032"/>
                </a:xfrm>
                <a:custGeom>
                  <a:avLst/>
                  <a:gdLst>
                    <a:gd name="connsiteX0" fmla="*/ 46445 w 185044"/>
                    <a:gd name="connsiteY0" fmla="*/ 20982 h 3074032"/>
                    <a:gd name="connsiteX1" fmla="*/ 3655 w 185044"/>
                    <a:gd name="connsiteY1" fmla="*/ 1548051 h 3074032"/>
                    <a:gd name="connsiteX2" fmla="*/ 35275 w 185044"/>
                    <a:gd name="connsiteY2" fmla="*/ 2291527 h 3074032"/>
                    <a:gd name="connsiteX3" fmla="*/ 103236 w 185044"/>
                    <a:gd name="connsiteY3" fmla="*/ 3044285 h 3074032"/>
                    <a:gd name="connsiteX4" fmla="*/ 185040 w 185044"/>
                    <a:gd name="connsiteY4" fmla="*/ 3033273 h 3074032"/>
                    <a:gd name="connsiteX5" fmla="*/ 128721 w 185044"/>
                    <a:gd name="connsiteY5" fmla="*/ 2291685 h 3074032"/>
                    <a:gd name="connsiteX6" fmla="*/ 93168 w 185044"/>
                    <a:gd name="connsiteY6" fmla="*/ 1528701 h 3074032"/>
                    <a:gd name="connsiteX7" fmla="*/ 90021 w 185044"/>
                    <a:gd name="connsiteY7" fmla="*/ 21140 h 3074032"/>
                    <a:gd name="connsiteX8" fmla="*/ 46445 w 185044"/>
                    <a:gd name="connsiteY8" fmla="*/ 20982 h 3074032"/>
                    <a:gd name="connsiteX9" fmla="*/ 46445 w 185044"/>
                    <a:gd name="connsiteY9" fmla="*/ 20982 h 30740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85044" h="3074032">
                      <a:moveTo>
                        <a:pt x="46445" y="20982"/>
                      </a:moveTo>
                      <a:cubicBezTo>
                        <a:pt x="8689" y="530687"/>
                        <a:pt x="-7986" y="1036930"/>
                        <a:pt x="3655" y="1548051"/>
                      </a:cubicBezTo>
                      <a:cubicBezTo>
                        <a:pt x="9318" y="1796138"/>
                        <a:pt x="20802" y="2043911"/>
                        <a:pt x="35275" y="2291527"/>
                      </a:cubicBezTo>
                      <a:cubicBezTo>
                        <a:pt x="49749" y="2539772"/>
                        <a:pt x="53052" y="2800130"/>
                        <a:pt x="103236" y="3044285"/>
                      </a:cubicBezTo>
                      <a:cubicBezTo>
                        <a:pt x="112832" y="3090851"/>
                        <a:pt x="184883" y="3079366"/>
                        <a:pt x="185040" y="3033273"/>
                      </a:cubicBezTo>
                      <a:cubicBezTo>
                        <a:pt x="185512" y="2787073"/>
                        <a:pt x="145711" y="2537255"/>
                        <a:pt x="128721" y="2291685"/>
                      </a:cubicBezTo>
                      <a:cubicBezTo>
                        <a:pt x="111259" y="2037619"/>
                        <a:pt x="100247" y="1783239"/>
                        <a:pt x="93168" y="1528701"/>
                      </a:cubicBezTo>
                      <a:cubicBezTo>
                        <a:pt x="79167" y="1027334"/>
                        <a:pt x="76335" y="522507"/>
                        <a:pt x="90021" y="21140"/>
                      </a:cubicBezTo>
                      <a:cubicBezTo>
                        <a:pt x="90808" y="-7335"/>
                        <a:pt x="48490" y="-6705"/>
                        <a:pt x="46445" y="20982"/>
                      </a:cubicBezTo>
                      <a:lnTo>
                        <a:pt x="46445" y="20982"/>
                      </a:lnTo>
                      <a:close/>
                    </a:path>
                  </a:pathLst>
                </a:custGeom>
                <a:solidFill>
                  <a:srgbClr val="A0805D"/>
                </a:solidFill>
                <a:ln w="1567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703" name="Freeform: Shape 702">
                  <a:extLst>
                    <a:ext uri="{FF2B5EF4-FFF2-40B4-BE49-F238E27FC236}">
                      <a16:creationId xmlns:a16="http://schemas.microsoft.com/office/drawing/2014/main" id="{D68A41F7-1B22-418D-BA64-F0213DC89431}"/>
                    </a:ext>
                  </a:extLst>
                </p:cNvPr>
                <p:cNvSpPr/>
                <p:nvPr/>
              </p:nvSpPr>
              <p:spPr>
                <a:xfrm>
                  <a:off x="5656433" y="3864766"/>
                  <a:ext cx="84528" cy="3048492"/>
                </a:xfrm>
                <a:custGeom>
                  <a:avLst/>
                  <a:gdLst>
                    <a:gd name="connsiteX0" fmla="*/ 21408 w 84528"/>
                    <a:gd name="connsiteY0" fmla="*/ 20058 h 3048492"/>
                    <a:gd name="connsiteX1" fmla="*/ 2687 w 84528"/>
                    <a:gd name="connsiteY1" fmla="*/ 769040 h 3048492"/>
                    <a:gd name="connsiteX2" fmla="*/ 2844 w 84528"/>
                    <a:gd name="connsiteY2" fmla="*/ 1518023 h 3048492"/>
                    <a:gd name="connsiteX3" fmla="*/ 3474 w 84528"/>
                    <a:gd name="connsiteY3" fmla="*/ 2247340 h 3048492"/>
                    <a:gd name="connsiteX4" fmla="*/ 8665 w 84528"/>
                    <a:gd name="connsiteY4" fmla="*/ 3015988 h 3048492"/>
                    <a:gd name="connsiteX5" fmla="*/ 75996 w 84528"/>
                    <a:gd name="connsiteY5" fmla="*/ 3015988 h 3048492"/>
                    <a:gd name="connsiteX6" fmla="*/ 81188 w 84528"/>
                    <a:gd name="connsiteY6" fmla="*/ 2267005 h 3048492"/>
                    <a:gd name="connsiteX7" fmla="*/ 81817 w 84528"/>
                    <a:gd name="connsiteY7" fmla="*/ 1518023 h 3048492"/>
                    <a:gd name="connsiteX8" fmla="*/ 81974 w 84528"/>
                    <a:gd name="connsiteY8" fmla="*/ 788705 h 3048492"/>
                    <a:gd name="connsiteX9" fmla="*/ 63096 w 84528"/>
                    <a:gd name="connsiteY9" fmla="*/ 20058 h 3048492"/>
                    <a:gd name="connsiteX10" fmla="*/ 21408 w 84528"/>
                    <a:gd name="connsiteY10" fmla="*/ 20058 h 3048492"/>
                    <a:gd name="connsiteX11" fmla="*/ 21408 w 84528"/>
                    <a:gd name="connsiteY11" fmla="*/ 20058 h 30484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84528" h="3048492">
                      <a:moveTo>
                        <a:pt x="21408" y="20058"/>
                      </a:moveTo>
                      <a:cubicBezTo>
                        <a:pt x="-4392" y="268460"/>
                        <a:pt x="2687" y="519537"/>
                        <a:pt x="2687" y="769040"/>
                      </a:cubicBezTo>
                      <a:cubicBezTo>
                        <a:pt x="2687" y="1018701"/>
                        <a:pt x="2530" y="1268362"/>
                        <a:pt x="2844" y="1518023"/>
                      </a:cubicBezTo>
                      <a:cubicBezTo>
                        <a:pt x="3002" y="1761076"/>
                        <a:pt x="3316" y="2004130"/>
                        <a:pt x="3474" y="2247340"/>
                      </a:cubicBezTo>
                      <a:cubicBezTo>
                        <a:pt x="3631" y="2502665"/>
                        <a:pt x="-7224" y="2761135"/>
                        <a:pt x="8665" y="3015988"/>
                      </a:cubicBezTo>
                      <a:cubicBezTo>
                        <a:pt x="11339" y="3059249"/>
                        <a:pt x="73322" y="3059406"/>
                        <a:pt x="75996" y="3015988"/>
                      </a:cubicBezTo>
                      <a:cubicBezTo>
                        <a:pt x="91571" y="2767585"/>
                        <a:pt x="81030" y="2515879"/>
                        <a:pt x="81188" y="2267005"/>
                      </a:cubicBezTo>
                      <a:cubicBezTo>
                        <a:pt x="81345" y="2017344"/>
                        <a:pt x="81660" y="1767683"/>
                        <a:pt x="81817" y="1518023"/>
                      </a:cubicBezTo>
                      <a:cubicBezTo>
                        <a:pt x="81974" y="1274969"/>
                        <a:pt x="81974" y="1031916"/>
                        <a:pt x="81974" y="788705"/>
                      </a:cubicBezTo>
                      <a:cubicBezTo>
                        <a:pt x="81974" y="532751"/>
                        <a:pt x="89683" y="274910"/>
                        <a:pt x="63096" y="20058"/>
                      </a:cubicBezTo>
                      <a:cubicBezTo>
                        <a:pt x="60265" y="-6686"/>
                        <a:pt x="24082" y="-6686"/>
                        <a:pt x="21408" y="20058"/>
                      </a:cubicBezTo>
                      <a:lnTo>
                        <a:pt x="21408" y="20058"/>
                      </a:lnTo>
                      <a:close/>
                    </a:path>
                  </a:pathLst>
                </a:custGeom>
                <a:solidFill>
                  <a:srgbClr val="A0805D"/>
                </a:solidFill>
                <a:ln w="1567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704" name="Freeform: Shape 703">
                  <a:extLst>
                    <a:ext uri="{FF2B5EF4-FFF2-40B4-BE49-F238E27FC236}">
                      <a16:creationId xmlns:a16="http://schemas.microsoft.com/office/drawing/2014/main" id="{0B6B0643-AF18-4F5E-9B06-E81E5E24B256}"/>
                    </a:ext>
                  </a:extLst>
                </p:cNvPr>
                <p:cNvSpPr/>
                <p:nvPr/>
              </p:nvSpPr>
              <p:spPr>
                <a:xfrm>
                  <a:off x="5680948" y="5503448"/>
                  <a:ext cx="1142942" cy="65162"/>
                </a:xfrm>
                <a:custGeom>
                  <a:avLst/>
                  <a:gdLst>
                    <a:gd name="connsiteX0" fmla="*/ 16400 w 1142942"/>
                    <a:gd name="connsiteY0" fmla="*/ 34140 h 65162"/>
                    <a:gd name="connsiteX1" fmla="*/ 589818 w 1142942"/>
                    <a:gd name="connsiteY1" fmla="*/ 49557 h 65162"/>
                    <a:gd name="connsiteX2" fmla="*/ 1132559 w 1142942"/>
                    <a:gd name="connsiteY2" fmla="*/ 53018 h 65162"/>
                    <a:gd name="connsiteX3" fmla="*/ 1132559 w 1142942"/>
                    <a:gd name="connsiteY3" fmla="*/ 25015 h 65162"/>
                    <a:gd name="connsiteX4" fmla="*/ 589818 w 1142942"/>
                    <a:gd name="connsiteY4" fmla="*/ 7239 h 65162"/>
                    <a:gd name="connsiteX5" fmla="*/ 16400 w 1142942"/>
                    <a:gd name="connsiteY5" fmla="*/ 2 h 65162"/>
                    <a:gd name="connsiteX6" fmla="*/ 16400 w 1142942"/>
                    <a:gd name="connsiteY6" fmla="*/ 34140 h 65162"/>
                    <a:gd name="connsiteX7" fmla="*/ 16400 w 1142942"/>
                    <a:gd name="connsiteY7" fmla="*/ 34140 h 651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142942" h="65162">
                      <a:moveTo>
                        <a:pt x="16400" y="34140"/>
                      </a:moveTo>
                      <a:cubicBezTo>
                        <a:pt x="207539" y="37915"/>
                        <a:pt x="398679" y="45624"/>
                        <a:pt x="589818" y="49557"/>
                      </a:cubicBezTo>
                      <a:cubicBezTo>
                        <a:pt x="765383" y="53175"/>
                        <a:pt x="959196" y="80548"/>
                        <a:pt x="1132559" y="53018"/>
                      </a:cubicBezTo>
                      <a:cubicBezTo>
                        <a:pt x="1146717" y="50815"/>
                        <a:pt x="1146088" y="27847"/>
                        <a:pt x="1132559" y="25015"/>
                      </a:cubicBezTo>
                      <a:cubicBezTo>
                        <a:pt x="960455" y="-9280"/>
                        <a:pt x="765383" y="10542"/>
                        <a:pt x="589818" y="7239"/>
                      </a:cubicBezTo>
                      <a:cubicBezTo>
                        <a:pt x="398679" y="3620"/>
                        <a:pt x="207539" y="3778"/>
                        <a:pt x="16400" y="2"/>
                      </a:cubicBezTo>
                      <a:cubicBezTo>
                        <a:pt x="-5467" y="-313"/>
                        <a:pt x="-5467" y="33668"/>
                        <a:pt x="16400" y="34140"/>
                      </a:cubicBezTo>
                      <a:lnTo>
                        <a:pt x="16400" y="34140"/>
                      </a:lnTo>
                      <a:close/>
                    </a:path>
                  </a:pathLst>
                </a:custGeom>
                <a:solidFill>
                  <a:srgbClr val="A0805D"/>
                </a:solidFill>
                <a:ln w="1567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705" name="Freeform: Shape 704">
                  <a:extLst>
                    <a:ext uri="{FF2B5EF4-FFF2-40B4-BE49-F238E27FC236}">
                      <a16:creationId xmlns:a16="http://schemas.microsoft.com/office/drawing/2014/main" id="{5B97CC9C-DD3D-43CF-9D72-6D7F94FBCD4F}"/>
                    </a:ext>
                  </a:extLst>
                </p:cNvPr>
                <p:cNvSpPr/>
                <p:nvPr/>
              </p:nvSpPr>
              <p:spPr>
                <a:xfrm>
                  <a:off x="5656013" y="6035177"/>
                  <a:ext cx="1191712" cy="90002"/>
                </a:xfrm>
                <a:custGeom>
                  <a:avLst/>
                  <a:gdLst>
                    <a:gd name="connsiteX0" fmla="*/ 22772 w 1191712"/>
                    <a:gd name="connsiteY0" fmla="*/ 47039 h 90002"/>
                    <a:gd name="connsiteX1" fmla="*/ 613494 w 1191712"/>
                    <a:gd name="connsiteY1" fmla="*/ 71580 h 90002"/>
                    <a:gd name="connsiteX2" fmla="*/ 1172124 w 1191712"/>
                    <a:gd name="connsiteY2" fmla="*/ 77558 h 90002"/>
                    <a:gd name="connsiteX3" fmla="*/ 1172124 w 1191712"/>
                    <a:gd name="connsiteY3" fmla="*/ 24857 h 90002"/>
                    <a:gd name="connsiteX4" fmla="*/ 613494 w 1191712"/>
                    <a:gd name="connsiteY4" fmla="*/ 4092 h 90002"/>
                    <a:gd name="connsiteX5" fmla="*/ 22772 w 1191712"/>
                    <a:gd name="connsiteY5" fmla="*/ 2 h 90002"/>
                    <a:gd name="connsiteX6" fmla="*/ 22772 w 1191712"/>
                    <a:gd name="connsiteY6" fmla="*/ 47039 h 90002"/>
                    <a:gd name="connsiteX7" fmla="*/ 22772 w 1191712"/>
                    <a:gd name="connsiteY7" fmla="*/ 47039 h 900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191712" h="90002">
                      <a:moveTo>
                        <a:pt x="22772" y="47039"/>
                      </a:moveTo>
                      <a:cubicBezTo>
                        <a:pt x="219732" y="55691"/>
                        <a:pt x="416534" y="64973"/>
                        <a:pt x="613494" y="71580"/>
                      </a:cubicBezTo>
                      <a:cubicBezTo>
                        <a:pt x="794250" y="77558"/>
                        <a:pt x="993727" y="106033"/>
                        <a:pt x="1172124" y="77558"/>
                      </a:cubicBezTo>
                      <a:cubicBezTo>
                        <a:pt x="1198868" y="73311"/>
                        <a:pt x="1197609" y="30206"/>
                        <a:pt x="1172124" y="24857"/>
                      </a:cubicBezTo>
                      <a:cubicBezTo>
                        <a:pt x="995772" y="-12269"/>
                        <a:pt x="793778" y="6924"/>
                        <a:pt x="613494" y="4092"/>
                      </a:cubicBezTo>
                      <a:cubicBezTo>
                        <a:pt x="416534" y="945"/>
                        <a:pt x="219732" y="788"/>
                        <a:pt x="22772" y="2"/>
                      </a:cubicBezTo>
                      <a:cubicBezTo>
                        <a:pt x="-7748" y="-313"/>
                        <a:pt x="-7433" y="45623"/>
                        <a:pt x="22772" y="47039"/>
                      </a:cubicBezTo>
                      <a:lnTo>
                        <a:pt x="22772" y="47039"/>
                      </a:lnTo>
                      <a:close/>
                    </a:path>
                  </a:pathLst>
                </a:custGeom>
                <a:solidFill>
                  <a:srgbClr val="A0805D"/>
                </a:solidFill>
                <a:ln w="1567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706" name="Freeform: Shape 705">
                  <a:extLst>
                    <a:ext uri="{FF2B5EF4-FFF2-40B4-BE49-F238E27FC236}">
                      <a16:creationId xmlns:a16="http://schemas.microsoft.com/office/drawing/2014/main" id="{800402A1-0D0E-4528-9A56-BAD955DC9C32}"/>
                    </a:ext>
                  </a:extLst>
                </p:cNvPr>
                <p:cNvSpPr/>
                <p:nvPr/>
              </p:nvSpPr>
              <p:spPr>
                <a:xfrm>
                  <a:off x="5666475" y="6620855"/>
                  <a:ext cx="1185070" cy="99611"/>
                </a:xfrm>
                <a:custGeom>
                  <a:avLst/>
                  <a:gdLst>
                    <a:gd name="connsiteX0" fmla="*/ 27727 w 1185070"/>
                    <a:gd name="connsiteY0" fmla="*/ 57589 h 99611"/>
                    <a:gd name="connsiteX1" fmla="*/ 614516 w 1185070"/>
                    <a:gd name="connsiteY1" fmla="*/ 83546 h 99611"/>
                    <a:gd name="connsiteX2" fmla="*/ 888404 w 1185070"/>
                    <a:gd name="connsiteY2" fmla="*/ 92671 h 99611"/>
                    <a:gd name="connsiteX3" fmla="*/ 1168427 w 1185070"/>
                    <a:gd name="connsiteY3" fmla="*/ 86063 h 99611"/>
                    <a:gd name="connsiteX4" fmla="*/ 1168427 w 1185070"/>
                    <a:gd name="connsiteY4" fmla="*/ 40914 h 99611"/>
                    <a:gd name="connsiteX5" fmla="*/ 888404 w 1185070"/>
                    <a:gd name="connsiteY5" fmla="*/ 17474 h 99611"/>
                    <a:gd name="connsiteX6" fmla="*/ 614516 w 1185070"/>
                    <a:gd name="connsiteY6" fmla="*/ 9923 h 99611"/>
                    <a:gd name="connsiteX7" fmla="*/ 27727 w 1185070"/>
                    <a:gd name="connsiteY7" fmla="*/ 12 h 99611"/>
                    <a:gd name="connsiteX8" fmla="*/ 27727 w 1185070"/>
                    <a:gd name="connsiteY8" fmla="*/ 57589 h 99611"/>
                    <a:gd name="connsiteX9" fmla="*/ 27727 w 1185070"/>
                    <a:gd name="connsiteY9" fmla="*/ 57589 h 996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185070" h="99611">
                      <a:moveTo>
                        <a:pt x="27727" y="57589"/>
                      </a:moveTo>
                      <a:cubicBezTo>
                        <a:pt x="223428" y="63567"/>
                        <a:pt x="418815" y="75681"/>
                        <a:pt x="614516" y="83546"/>
                      </a:cubicBezTo>
                      <a:cubicBezTo>
                        <a:pt x="705760" y="87165"/>
                        <a:pt x="797003" y="89996"/>
                        <a:pt x="888404" y="92671"/>
                      </a:cubicBezTo>
                      <a:cubicBezTo>
                        <a:pt x="979962" y="95345"/>
                        <a:pt x="1079386" y="110133"/>
                        <a:pt x="1168427" y="86063"/>
                      </a:cubicBezTo>
                      <a:cubicBezTo>
                        <a:pt x="1191552" y="79771"/>
                        <a:pt x="1189664" y="48150"/>
                        <a:pt x="1168427" y="40914"/>
                      </a:cubicBezTo>
                      <a:cubicBezTo>
                        <a:pt x="1080959" y="11338"/>
                        <a:pt x="979962" y="20305"/>
                        <a:pt x="888404" y="17474"/>
                      </a:cubicBezTo>
                      <a:cubicBezTo>
                        <a:pt x="797160" y="14642"/>
                        <a:pt x="705917" y="11810"/>
                        <a:pt x="614516" y="9923"/>
                      </a:cubicBezTo>
                      <a:cubicBezTo>
                        <a:pt x="418972" y="5833"/>
                        <a:pt x="223271" y="5990"/>
                        <a:pt x="27727" y="12"/>
                      </a:cubicBezTo>
                      <a:cubicBezTo>
                        <a:pt x="-9242" y="-932"/>
                        <a:pt x="-9242" y="56488"/>
                        <a:pt x="27727" y="57589"/>
                      </a:cubicBezTo>
                      <a:lnTo>
                        <a:pt x="27727" y="57589"/>
                      </a:lnTo>
                      <a:close/>
                    </a:path>
                  </a:pathLst>
                </a:custGeom>
                <a:solidFill>
                  <a:srgbClr val="A0805D"/>
                </a:solidFill>
                <a:ln w="1567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707" name="Graphic 619">
                <a:extLst>
                  <a:ext uri="{FF2B5EF4-FFF2-40B4-BE49-F238E27FC236}">
                    <a16:creationId xmlns:a16="http://schemas.microsoft.com/office/drawing/2014/main" id="{E02D3D28-1B3C-4741-AD7F-BE66D743BD23}"/>
                  </a:ext>
                </a:extLst>
              </p:cNvPr>
              <p:cNvGrpSpPr/>
              <p:nvPr/>
            </p:nvGrpSpPr>
            <p:grpSpPr>
              <a:xfrm>
                <a:off x="5853769" y="3691639"/>
                <a:ext cx="852762" cy="1818715"/>
                <a:chOff x="5853769" y="3691639"/>
                <a:chExt cx="852762" cy="1818715"/>
              </a:xfrm>
            </p:grpSpPr>
            <p:grpSp>
              <p:nvGrpSpPr>
                <p:cNvPr id="708" name="Graphic 619">
                  <a:extLst>
                    <a:ext uri="{FF2B5EF4-FFF2-40B4-BE49-F238E27FC236}">
                      <a16:creationId xmlns:a16="http://schemas.microsoft.com/office/drawing/2014/main" id="{E02D3D28-1B3C-4741-AD7F-BE66D743BD23}"/>
                    </a:ext>
                  </a:extLst>
                </p:cNvPr>
                <p:cNvGrpSpPr/>
                <p:nvPr/>
              </p:nvGrpSpPr>
              <p:grpSpPr>
                <a:xfrm>
                  <a:off x="5855136" y="3691639"/>
                  <a:ext cx="851395" cy="1564824"/>
                  <a:chOff x="5855136" y="3691639"/>
                  <a:chExt cx="851395" cy="1564824"/>
                </a:xfrm>
              </p:grpSpPr>
              <p:sp>
                <p:nvSpPr>
                  <p:cNvPr id="709" name="Freeform: Shape 708">
                    <a:extLst>
                      <a:ext uri="{FF2B5EF4-FFF2-40B4-BE49-F238E27FC236}">
                        <a16:creationId xmlns:a16="http://schemas.microsoft.com/office/drawing/2014/main" id="{239AAF33-71A3-4B1A-97C8-27B112794311}"/>
                      </a:ext>
                    </a:extLst>
                  </p:cNvPr>
                  <p:cNvSpPr/>
                  <p:nvPr/>
                </p:nvSpPr>
                <p:spPr>
                  <a:xfrm>
                    <a:off x="6205165" y="3691639"/>
                    <a:ext cx="501366" cy="1564824"/>
                  </a:xfrm>
                  <a:custGeom>
                    <a:avLst/>
                    <a:gdLst>
                      <a:gd name="connsiteX0" fmla="*/ 177453 w 501366"/>
                      <a:gd name="connsiteY0" fmla="*/ 0 h 1564824"/>
                      <a:gd name="connsiteX1" fmla="*/ 0 w 501366"/>
                      <a:gd name="connsiteY1" fmla="*/ 1550037 h 1564824"/>
                      <a:gd name="connsiteX2" fmla="*/ 263819 w 501366"/>
                      <a:gd name="connsiteY2" fmla="*/ 1564824 h 1564824"/>
                      <a:gd name="connsiteX3" fmla="*/ 441901 w 501366"/>
                      <a:gd name="connsiteY3" fmla="*/ 661043 h 1564824"/>
                      <a:gd name="connsiteX4" fmla="*/ 501367 w 501366"/>
                      <a:gd name="connsiteY4" fmla="*/ 265392 h 15648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1366" h="1564824">
                        <a:moveTo>
                          <a:pt x="177453" y="0"/>
                        </a:moveTo>
                        <a:lnTo>
                          <a:pt x="0" y="1550037"/>
                        </a:lnTo>
                        <a:lnTo>
                          <a:pt x="263819" y="1564824"/>
                        </a:lnTo>
                        <a:lnTo>
                          <a:pt x="441901" y="661043"/>
                        </a:lnTo>
                        <a:lnTo>
                          <a:pt x="501367" y="265392"/>
                        </a:lnTo>
                        <a:close/>
                      </a:path>
                    </a:pathLst>
                  </a:custGeom>
                  <a:solidFill>
                    <a:srgbClr val="8FA5E5"/>
                  </a:solidFill>
                  <a:ln w="1567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710" name="Freeform: Shape 709">
                    <a:extLst>
                      <a:ext uri="{FF2B5EF4-FFF2-40B4-BE49-F238E27FC236}">
                        <a16:creationId xmlns:a16="http://schemas.microsoft.com/office/drawing/2014/main" id="{13AAF787-AD56-4368-A600-FEB2DA8B4376}"/>
                      </a:ext>
                    </a:extLst>
                  </p:cNvPr>
                  <p:cNvSpPr/>
                  <p:nvPr/>
                </p:nvSpPr>
                <p:spPr>
                  <a:xfrm>
                    <a:off x="6211615" y="5156396"/>
                    <a:ext cx="274202" cy="28649"/>
                  </a:xfrm>
                  <a:custGeom>
                    <a:avLst/>
                    <a:gdLst>
                      <a:gd name="connsiteX0" fmla="*/ 2360 w 274202"/>
                      <a:gd name="connsiteY0" fmla="*/ 5048 h 28649"/>
                      <a:gd name="connsiteX1" fmla="*/ 271842 w 274202"/>
                      <a:gd name="connsiteY1" fmla="*/ 28646 h 28649"/>
                      <a:gd name="connsiteX2" fmla="*/ 271842 w 274202"/>
                      <a:gd name="connsiteY2" fmla="*/ 23612 h 28649"/>
                      <a:gd name="connsiteX3" fmla="*/ 2360 w 274202"/>
                      <a:gd name="connsiteY3" fmla="*/ 14 h 28649"/>
                      <a:gd name="connsiteX4" fmla="*/ 2360 w 274202"/>
                      <a:gd name="connsiteY4" fmla="*/ 5048 h 28649"/>
                      <a:gd name="connsiteX5" fmla="*/ 2360 w 274202"/>
                      <a:gd name="connsiteY5" fmla="*/ 5048 h 28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4202" h="28649">
                        <a:moveTo>
                          <a:pt x="2360" y="5048"/>
                        </a:moveTo>
                        <a:cubicBezTo>
                          <a:pt x="92187" y="13386"/>
                          <a:pt x="181543" y="25814"/>
                          <a:pt x="271842" y="28646"/>
                        </a:cubicBezTo>
                        <a:cubicBezTo>
                          <a:pt x="274989" y="28803"/>
                          <a:pt x="274989" y="23769"/>
                          <a:pt x="271842" y="23612"/>
                        </a:cubicBezTo>
                        <a:cubicBezTo>
                          <a:pt x="181543" y="20780"/>
                          <a:pt x="92187" y="8352"/>
                          <a:pt x="2360" y="14"/>
                        </a:cubicBezTo>
                        <a:cubicBezTo>
                          <a:pt x="-787" y="-300"/>
                          <a:pt x="-787" y="4734"/>
                          <a:pt x="2360" y="5048"/>
                        </a:cubicBezTo>
                        <a:lnTo>
                          <a:pt x="2360" y="5048"/>
                        </a:lnTo>
                        <a:close/>
                      </a:path>
                    </a:pathLst>
                  </a:custGeom>
                  <a:solidFill>
                    <a:srgbClr val="616E99"/>
                  </a:solidFill>
                  <a:ln w="1567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711" name="Freeform: Shape 710">
                    <a:extLst>
                      <a:ext uri="{FF2B5EF4-FFF2-40B4-BE49-F238E27FC236}">
                        <a16:creationId xmlns:a16="http://schemas.microsoft.com/office/drawing/2014/main" id="{35AF53EC-01B0-4EE7-AC28-74E74A5316AA}"/>
                      </a:ext>
                    </a:extLst>
                  </p:cNvPr>
                  <p:cNvSpPr/>
                  <p:nvPr/>
                </p:nvSpPr>
                <p:spPr>
                  <a:xfrm>
                    <a:off x="6455399" y="4352118"/>
                    <a:ext cx="163720" cy="831982"/>
                  </a:xfrm>
                  <a:custGeom>
                    <a:avLst/>
                    <a:gdLst>
                      <a:gd name="connsiteX0" fmla="*/ 4933 w 163720"/>
                      <a:gd name="connsiteY0" fmla="*/ 830092 h 831982"/>
                      <a:gd name="connsiteX1" fmla="*/ 163665 w 163720"/>
                      <a:gd name="connsiteY1" fmla="*/ 3081 h 831982"/>
                      <a:gd name="connsiteX2" fmla="*/ 158788 w 163720"/>
                      <a:gd name="connsiteY2" fmla="*/ 1822 h 831982"/>
                      <a:gd name="connsiteX3" fmla="*/ 56 w 163720"/>
                      <a:gd name="connsiteY3" fmla="*/ 828834 h 831982"/>
                      <a:gd name="connsiteX4" fmla="*/ 4933 w 163720"/>
                      <a:gd name="connsiteY4" fmla="*/ 830092 h 831982"/>
                      <a:gd name="connsiteX5" fmla="*/ 4933 w 163720"/>
                      <a:gd name="connsiteY5" fmla="*/ 830092 h 8319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3720" h="831982">
                        <a:moveTo>
                          <a:pt x="4933" y="830092"/>
                        </a:moveTo>
                        <a:cubicBezTo>
                          <a:pt x="57791" y="554474"/>
                          <a:pt x="110806" y="278856"/>
                          <a:pt x="163665" y="3081"/>
                        </a:cubicBezTo>
                        <a:cubicBezTo>
                          <a:pt x="164294" y="-65"/>
                          <a:pt x="159417" y="-1324"/>
                          <a:pt x="158788" y="1822"/>
                        </a:cubicBezTo>
                        <a:cubicBezTo>
                          <a:pt x="105930" y="277440"/>
                          <a:pt x="52914" y="553059"/>
                          <a:pt x="56" y="828834"/>
                        </a:cubicBezTo>
                        <a:cubicBezTo>
                          <a:pt x="-573" y="831980"/>
                          <a:pt x="4303" y="833396"/>
                          <a:pt x="4933" y="830092"/>
                        </a:cubicBezTo>
                        <a:lnTo>
                          <a:pt x="4933" y="830092"/>
                        </a:lnTo>
                        <a:close/>
                      </a:path>
                    </a:pathLst>
                  </a:custGeom>
                  <a:solidFill>
                    <a:srgbClr val="616E99"/>
                  </a:solidFill>
                  <a:ln w="1567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712" name="Freeform: Shape 711">
                    <a:extLst>
                      <a:ext uri="{FF2B5EF4-FFF2-40B4-BE49-F238E27FC236}">
                        <a16:creationId xmlns:a16="http://schemas.microsoft.com/office/drawing/2014/main" id="{7B90F366-C49D-4A2B-8D70-493DF18E3761}"/>
                      </a:ext>
                    </a:extLst>
                  </p:cNvPr>
                  <p:cNvSpPr/>
                  <p:nvPr/>
                </p:nvSpPr>
                <p:spPr>
                  <a:xfrm>
                    <a:off x="5855136" y="3691639"/>
                    <a:ext cx="577979" cy="1564824"/>
                  </a:xfrm>
                  <a:custGeom>
                    <a:avLst/>
                    <a:gdLst>
                      <a:gd name="connsiteX0" fmla="*/ 177453 w 577979"/>
                      <a:gd name="connsiteY0" fmla="*/ 0 h 1564824"/>
                      <a:gd name="connsiteX1" fmla="*/ 0 w 577979"/>
                      <a:gd name="connsiteY1" fmla="*/ 1550037 h 1564824"/>
                      <a:gd name="connsiteX2" fmla="*/ 263819 w 577979"/>
                      <a:gd name="connsiteY2" fmla="*/ 1564824 h 1564824"/>
                      <a:gd name="connsiteX3" fmla="*/ 441901 w 577979"/>
                      <a:gd name="connsiteY3" fmla="*/ 661043 h 1564824"/>
                      <a:gd name="connsiteX4" fmla="*/ 577980 w 577979"/>
                      <a:gd name="connsiteY4" fmla="*/ 142371 h 15648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7979" h="1564824">
                        <a:moveTo>
                          <a:pt x="177453" y="0"/>
                        </a:moveTo>
                        <a:lnTo>
                          <a:pt x="0" y="1550037"/>
                        </a:lnTo>
                        <a:lnTo>
                          <a:pt x="263819" y="1564824"/>
                        </a:lnTo>
                        <a:lnTo>
                          <a:pt x="441901" y="661043"/>
                        </a:lnTo>
                        <a:lnTo>
                          <a:pt x="577980" y="142371"/>
                        </a:lnTo>
                        <a:close/>
                      </a:path>
                    </a:pathLst>
                  </a:custGeom>
                  <a:solidFill>
                    <a:srgbClr val="8FA5E5"/>
                  </a:solidFill>
                  <a:ln w="1567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713" name="Freeform: Shape 712">
                    <a:extLst>
                      <a:ext uri="{FF2B5EF4-FFF2-40B4-BE49-F238E27FC236}">
                        <a16:creationId xmlns:a16="http://schemas.microsoft.com/office/drawing/2014/main" id="{528110E6-E45F-4690-AC7C-A6CB31204CFC}"/>
                      </a:ext>
                    </a:extLst>
                  </p:cNvPr>
                  <p:cNvSpPr/>
                  <p:nvPr/>
                </p:nvSpPr>
                <p:spPr>
                  <a:xfrm>
                    <a:off x="5861626" y="5156396"/>
                    <a:ext cx="274320" cy="28649"/>
                  </a:xfrm>
                  <a:custGeom>
                    <a:avLst/>
                    <a:gdLst>
                      <a:gd name="connsiteX0" fmla="*/ 2478 w 274320"/>
                      <a:gd name="connsiteY0" fmla="*/ 5048 h 28649"/>
                      <a:gd name="connsiteX1" fmla="*/ 271960 w 274320"/>
                      <a:gd name="connsiteY1" fmla="*/ 28646 h 28649"/>
                      <a:gd name="connsiteX2" fmla="*/ 271960 w 274320"/>
                      <a:gd name="connsiteY2" fmla="*/ 23612 h 28649"/>
                      <a:gd name="connsiteX3" fmla="*/ 2478 w 274320"/>
                      <a:gd name="connsiteY3" fmla="*/ 14 h 28649"/>
                      <a:gd name="connsiteX4" fmla="*/ 2478 w 274320"/>
                      <a:gd name="connsiteY4" fmla="*/ 5048 h 28649"/>
                      <a:gd name="connsiteX5" fmla="*/ 2478 w 274320"/>
                      <a:gd name="connsiteY5" fmla="*/ 5048 h 28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4320" h="28649">
                        <a:moveTo>
                          <a:pt x="2478" y="5048"/>
                        </a:moveTo>
                        <a:cubicBezTo>
                          <a:pt x="92305" y="13386"/>
                          <a:pt x="181661" y="25814"/>
                          <a:pt x="271960" y="28646"/>
                        </a:cubicBezTo>
                        <a:cubicBezTo>
                          <a:pt x="275107" y="28803"/>
                          <a:pt x="275107" y="23769"/>
                          <a:pt x="271960" y="23612"/>
                        </a:cubicBezTo>
                        <a:cubicBezTo>
                          <a:pt x="181661" y="20780"/>
                          <a:pt x="92305" y="8352"/>
                          <a:pt x="2478" y="14"/>
                        </a:cubicBezTo>
                        <a:cubicBezTo>
                          <a:pt x="-826" y="-300"/>
                          <a:pt x="-826" y="4734"/>
                          <a:pt x="2478" y="5048"/>
                        </a:cubicBezTo>
                        <a:lnTo>
                          <a:pt x="2478" y="5048"/>
                        </a:lnTo>
                        <a:close/>
                      </a:path>
                    </a:pathLst>
                  </a:custGeom>
                  <a:solidFill>
                    <a:srgbClr val="616E99"/>
                  </a:solidFill>
                  <a:ln w="1567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714" name="Freeform: Shape 713">
                    <a:extLst>
                      <a:ext uri="{FF2B5EF4-FFF2-40B4-BE49-F238E27FC236}">
                        <a16:creationId xmlns:a16="http://schemas.microsoft.com/office/drawing/2014/main" id="{26DCC276-7326-4A3D-959F-2356E273B7CA}"/>
                      </a:ext>
                    </a:extLst>
                  </p:cNvPr>
                  <p:cNvSpPr/>
                  <p:nvPr/>
                </p:nvSpPr>
                <p:spPr>
                  <a:xfrm>
                    <a:off x="6105393" y="4245772"/>
                    <a:ext cx="184148" cy="938328"/>
                  </a:xfrm>
                  <a:custGeom>
                    <a:avLst/>
                    <a:gdLst>
                      <a:gd name="connsiteX0" fmla="*/ 4910 w 184148"/>
                      <a:gd name="connsiteY0" fmla="*/ 936438 h 938328"/>
                      <a:gd name="connsiteX1" fmla="*/ 184093 w 184148"/>
                      <a:gd name="connsiteY1" fmla="*/ 3081 h 938328"/>
                      <a:gd name="connsiteX2" fmla="*/ 179216 w 184148"/>
                      <a:gd name="connsiteY2" fmla="*/ 1823 h 938328"/>
                      <a:gd name="connsiteX3" fmla="*/ 33 w 184148"/>
                      <a:gd name="connsiteY3" fmla="*/ 935180 h 938328"/>
                      <a:gd name="connsiteX4" fmla="*/ 4910 w 184148"/>
                      <a:gd name="connsiteY4" fmla="*/ 936438 h 938328"/>
                      <a:gd name="connsiteX5" fmla="*/ 4910 w 184148"/>
                      <a:gd name="connsiteY5" fmla="*/ 936438 h 9383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4148" h="938328">
                        <a:moveTo>
                          <a:pt x="4910" y="936438"/>
                        </a:moveTo>
                        <a:cubicBezTo>
                          <a:pt x="64690" y="625266"/>
                          <a:pt x="124313" y="314252"/>
                          <a:pt x="184093" y="3081"/>
                        </a:cubicBezTo>
                        <a:cubicBezTo>
                          <a:pt x="184722" y="-65"/>
                          <a:pt x="179846" y="-1324"/>
                          <a:pt x="179216" y="1823"/>
                        </a:cubicBezTo>
                        <a:cubicBezTo>
                          <a:pt x="119436" y="312994"/>
                          <a:pt x="59813" y="624008"/>
                          <a:pt x="33" y="935180"/>
                        </a:cubicBezTo>
                        <a:cubicBezTo>
                          <a:pt x="-439" y="938326"/>
                          <a:pt x="4281" y="939742"/>
                          <a:pt x="4910" y="936438"/>
                        </a:cubicBezTo>
                        <a:lnTo>
                          <a:pt x="4910" y="936438"/>
                        </a:lnTo>
                        <a:close/>
                      </a:path>
                    </a:pathLst>
                  </a:custGeom>
                  <a:solidFill>
                    <a:srgbClr val="616E99"/>
                  </a:solidFill>
                  <a:ln w="1567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grpSp>
              <p:nvGrpSpPr>
                <p:cNvPr id="715" name="Graphic 619">
                  <a:extLst>
                    <a:ext uri="{FF2B5EF4-FFF2-40B4-BE49-F238E27FC236}">
                      <a16:creationId xmlns:a16="http://schemas.microsoft.com/office/drawing/2014/main" id="{E02D3D28-1B3C-4741-AD7F-BE66D743BD23}"/>
                    </a:ext>
                  </a:extLst>
                </p:cNvPr>
                <p:cNvGrpSpPr/>
                <p:nvPr/>
              </p:nvGrpSpPr>
              <p:grpSpPr>
                <a:xfrm>
                  <a:off x="6265776" y="5248898"/>
                  <a:ext cx="228046" cy="261456"/>
                  <a:chOff x="6265776" y="5248898"/>
                  <a:chExt cx="228046" cy="261456"/>
                </a:xfrm>
              </p:grpSpPr>
              <p:sp>
                <p:nvSpPr>
                  <p:cNvPr id="716" name="Freeform: Shape 715">
                    <a:extLst>
                      <a:ext uri="{FF2B5EF4-FFF2-40B4-BE49-F238E27FC236}">
                        <a16:creationId xmlns:a16="http://schemas.microsoft.com/office/drawing/2014/main" id="{7E7795E4-06C4-456E-AE92-E731B798B2F0}"/>
                      </a:ext>
                    </a:extLst>
                  </p:cNvPr>
                  <p:cNvSpPr/>
                  <p:nvPr/>
                </p:nvSpPr>
                <p:spPr>
                  <a:xfrm>
                    <a:off x="6265776" y="5251115"/>
                    <a:ext cx="182442" cy="259099"/>
                  </a:xfrm>
                  <a:custGeom>
                    <a:avLst/>
                    <a:gdLst>
                      <a:gd name="connsiteX0" fmla="*/ 32520 w 182442"/>
                      <a:gd name="connsiteY0" fmla="*/ 0 h 259099"/>
                      <a:gd name="connsiteX1" fmla="*/ 38026 w 182442"/>
                      <a:gd name="connsiteY1" fmla="*/ 53645 h 259099"/>
                      <a:gd name="connsiteX2" fmla="*/ 1844 w 182442"/>
                      <a:gd name="connsiteY2" fmla="*/ 64028 h 259099"/>
                      <a:gd name="connsiteX3" fmla="*/ 62568 w 182442"/>
                      <a:gd name="connsiteY3" fmla="*/ 256111 h 259099"/>
                      <a:gd name="connsiteX4" fmla="*/ 164351 w 182442"/>
                      <a:gd name="connsiteY4" fmla="*/ 259100 h 259099"/>
                      <a:gd name="connsiteX5" fmla="*/ 182443 w 182442"/>
                      <a:gd name="connsiteY5" fmla="*/ 21080 h 259099"/>
                      <a:gd name="connsiteX6" fmla="*/ 32520 w 182442"/>
                      <a:gd name="connsiteY6" fmla="*/ 0 h 2590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82442" h="259099">
                        <a:moveTo>
                          <a:pt x="32520" y="0"/>
                        </a:moveTo>
                        <a:cubicBezTo>
                          <a:pt x="32520" y="0"/>
                          <a:pt x="38970" y="63398"/>
                          <a:pt x="38026" y="53645"/>
                        </a:cubicBezTo>
                        <a:cubicBezTo>
                          <a:pt x="37082" y="44049"/>
                          <a:pt x="13328" y="43419"/>
                          <a:pt x="1844" y="64028"/>
                        </a:cubicBezTo>
                        <a:cubicBezTo>
                          <a:pt x="-9641" y="84636"/>
                          <a:pt x="35195" y="258943"/>
                          <a:pt x="62568" y="256111"/>
                        </a:cubicBezTo>
                        <a:cubicBezTo>
                          <a:pt x="89941" y="253279"/>
                          <a:pt x="164351" y="259100"/>
                          <a:pt x="164351" y="259100"/>
                        </a:cubicBezTo>
                        <a:lnTo>
                          <a:pt x="182443" y="21080"/>
                        </a:lnTo>
                        <a:lnTo>
                          <a:pt x="32520" y="0"/>
                        </a:lnTo>
                        <a:close/>
                      </a:path>
                    </a:pathLst>
                  </a:custGeom>
                  <a:solidFill>
                    <a:srgbClr val="C94D1C"/>
                  </a:solidFill>
                  <a:ln w="1567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717" name="Freeform: Shape 716">
                    <a:extLst>
                      <a:ext uri="{FF2B5EF4-FFF2-40B4-BE49-F238E27FC236}">
                        <a16:creationId xmlns:a16="http://schemas.microsoft.com/office/drawing/2014/main" id="{FE914237-5D2F-4553-81DA-50E8542D8006}"/>
                      </a:ext>
                    </a:extLst>
                  </p:cNvPr>
                  <p:cNvSpPr/>
                  <p:nvPr/>
                </p:nvSpPr>
                <p:spPr>
                  <a:xfrm>
                    <a:off x="6271359" y="5301863"/>
                    <a:ext cx="145424" cy="208492"/>
                  </a:xfrm>
                  <a:custGeom>
                    <a:avLst/>
                    <a:gdLst>
                      <a:gd name="connsiteX0" fmla="*/ 3811 w 145424"/>
                      <a:gd name="connsiteY0" fmla="*/ 13752 h 208492"/>
                      <a:gd name="connsiteX1" fmla="*/ 116450 w 145424"/>
                      <a:gd name="connsiteY1" fmla="*/ 113647 h 208492"/>
                      <a:gd name="connsiteX2" fmla="*/ 140834 w 145424"/>
                      <a:gd name="connsiteY2" fmla="*/ 207251 h 208492"/>
                      <a:gd name="connsiteX3" fmla="*/ 145081 w 145424"/>
                      <a:gd name="connsiteY3" fmla="*/ 204734 h 208492"/>
                      <a:gd name="connsiteX4" fmla="*/ 89706 w 145424"/>
                      <a:gd name="connsiteY4" fmla="*/ 27281 h 208492"/>
                      <a:gd name="connsiteX5" fmla="*/ 1137 w 145424"/>
                      <a:gd name="connsiteY5" fmla="*/ 9661 h 208492"/>
                      <a:gd name="connsiteX6" fmla="*/ 3811 w 145424"/>
                      <a:gd name="connsiteY6" fmla="*/ 13752 h 208492"/>
                      <a:gd name="connsiteX7" fmla="*/ 3811 w 145424"/>
                      <a:gd name="connsiteY7" fmla="*/ 13752 h 2084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5424" h="208492">
                        <a:moveTo>
                          <a:pt x="3811" y="13752"/>
                        </a:moveTo>
                        <a:cubicBezTo>
                          <a:pt x="73030" y="-27622"/>
                          <a:pt x="107955" y="62048"/>
                          <a:pt x="116450" y="113647"/>
                        </a:cubicBezTo>
                        <a:cubicBezTo>
                          <a:pt x="121798" y="146212"/>
                          <a:pt x="124630" y="177833"/>
                          <a:pt x="140834" y="207251"/>
                        </a:cubicBezTo>
                        <a:cubicBezTo>
                          <a:pt x="142407" y="210082"/>
                          <a:pt x="146654" y="207565"/>
                          <a:pt x="145081" y="204734"/>
                        </a:cubicBezTo>
                        <a:cubicBezTo>
                          <a:pt x="114719" y="149830"/>
                          <a:pt x="132024" y="76836"/>
                          <a:pt x="89706" y="27281"/>
                        </a:cubicBezTo>
                        <a:cubicBezTo>
                          <a:pt x="66895" y="537"/>
                          <a:pt x="32128" y="-8902"/>
                          <a:pt x="1137" y="9661"/>
                        </a:cubicBezTo>
                        <a:cubicBezTo>
                          <a:pt x="-1537" y="11078"/>
                          <a:pt x="980" y="15482"/>
                          <a:pt x="3811" y="13752"/>
                        </a:cubicBezTo>
                        <a:lnTo>
                          <a:pt x="3811" y="13752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567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718" name="Freeform: Shape 717">
                    <a:extLst>
                      <a:ext uri="{FF2B5EF4-FFF2-40B4-BE49-F238E27FC236}">
                        <a16:creationId xmlns:a16="http://schemas.microsoft.com/office/drawing/2014/main" id="{97F0FEA0-4051-42B6-A664-4F936ABDA8A0}"/>
                      </a:ext>
                    </a:extLst>
                  </p:cNvPr>
                  <p:cNvSpPr/>
                  <p:nvPr/>
                </p:nvSpPr>
                <p:spPr>
                  <a:xfrm>
                    <a:off x="6414710" y="5400781"/>
                    <a:ext cx="23755" cy="14414"/>
                  </a:xfrm>
                  <a:custGeom>
                    <a:avLst/>
                    <a:gdLst>
                      <a:gd name="connsiteX0" fmla="*/ 2360 w 23755"/>
                      <a:gd name="connsiteY0" fmla="*/ 14415 h 14414"/>
                      <a:gd name="connsiteX1" fmla="*/ 23283 w 23755"/>
                      <a:gd name="connsiteY1" fmla="*/ 3560 h 14414"/>
                      <a:gd name="connsiteX2" fmla="*/ 19035 w 23755"/>
                      <a:gd name="connsiteY2" fmla="*/ 1043 h 14414"/>
                      <a:gd name="connsiteX3" fmla="*/ 2360 w 23755"/>
                      <a:gd name="connsiteY3" fmla="*/ 9538 h 14414"/>
                      <a:gd name="connsiteX4" fmla="*/ 2360 w 23755"/>
                      <a:gd name="connsiteY4" fmla="*/ 14415 h 14414"/>
                      <a:gd name="connsiteX5" fmla="*/ 2360 w 23755"/>
                      <a:gd name="connsiteY5" fmla="*/ 14415 h 144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755" h="14414">
                        <a:moveTo>
                          <a:pt x="2360" y="14415"/>
                        </a:moveTo>
                        <a:cubicBezTo>
                          <a:pt x="11169" y="14257"/>
                          <a:pt x="18091" y="10639"/>
                          <a:pt x="23283" y="3560"/>
                        </a:cubicBezTo>
                        <a:cubicBezTo>
                          <a:pt x="25171" y="1043"/>
                          <a:pt x="20923" y="-1474"/>
                          <a:pt x="19035" y="1043"/>
                        </a:cubicBezTo>
                        <a:cubicBezTo>
                          <a:pt x="14788" y="6706"/>
                          <a:pt x="9439" y="9380"/>
                          <a:pt x="2360" y="9538"/>
                        </a:cubicBezTo>
                        <a:cubicBezTo>
                          <a:pt x="-787" y="9380"/>
                          <a:pt x="-787" y="14415"/>
                          <a:pt x="2360" y="14415"/>
                        </a:cubicBezTo>
                        <a:lnTo>
                          <a:pt x="2360" y="1441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567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719" name="Freeform: Shape 718">
                    <a:extLst>
                      <a:ext uri="{FF2B5EF4-FFF2-40B4-BE49-F238E27FC236}">
                        <a16:creationId xmlns:a16="http://schemas.microsoft.com/office/drawing/2014/main" id="{86338F89-16F6-443F-AE63-E945C280BB52}"/>
                      </a:ext>
                    </a:extLst>
                  </p:cNvPr>
                  <p:cNvSpPr/>
                  <p:nvPr/>
                </p:nvSpPr>
                <p:spPr>
                  <a:xfrm>
                    <a:off x="6415199" y="5369099"/>
                    <a:ext cx="28375" cy="22990"/>
                  </a:xfrm>
                  <a:custGeom>
                    <a:avLst/>
                    <a:gdLst>
                      <a:gd name="connsiteX0" fmla="*/ 3758 w 28375"/>
                      <a:gd name="connsiteY0" fmla="*/ 22656 h 22990"/>
                      <a:gd name="connsiteX1" fmla="*/ 27670 w 28375"/>
                      <a:gd name="connsiteY1" fmla="*/ 4250 h 22990"/>
                      <a:gd name="connsiteX2" fmla="*/ 24210 w 28375"/>
                      <a:gd name="connsiteY2" fmla="*/ 789 h 22990"/>
                      <a:gd name="connsiteX3" fmla="*/ 1241 w 28375"/>
                      <a:gd name="connsiteY3" fmla="*/ 18408 h 22990"/>
                      <a:gd name="connsiteX4" fmla="*/ 3758 w 28375"/>
                      <a:gd name="connsiteY4" fmla="*/ 22656 h 22990"/>
                      <a:gd name="connsiteX5" fmla="*/ 3758 w 28375"/>
                      <a:gd name="connsiteY5" fmla="*/ 22656 h 229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375" h="22990">
                        <a:moveTo>
                          <a:pt x="3758" y="22656"/>
                        </a:moveTo>
                        <a:cubicBezTo>
                          <a:pt x="12883" y="17936"/>
                          <a:pt x="20749" y="11801"/>
                          <a:pt x="27670" y="4250"/>
                        </a:cubicBezTo>
                        <a:cubicBezTo>
                          <a:pt x="29873" y="1890"/>
                          <a:pt x="26412" y="-1571"/>
                          <a:pt x="24210" y="789"/>
                        </a:cubicBezTo>
                        <a:cubicBezTo>
                          <a:pt x="17445" y="8026"/>
                          <a:pt x="10051" y="13689"/>
                          <a:pt x="1241" y="18408"/>
                        </a:cubicBezTo>
                        <a:cubicBezTo>
                          <a:pt x="-1590" y="19824"/>
                          <a:pt x="927" y="24229"/>
                          <a:pt x="3758" y="22656"/>
                        </a:cubicBezTo>
                        <a:lnTo>
                          <a:pt x="3758" y="22656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567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720" name="Freeform: Shape 719">
                    <a:extLst>
                      <a:ext uri="{FF2B5EF4-FFF2-40B4-BE49-F238E27FC236}">
                        <a16:creationId xmlns:a16="http://schemas.microsoft.com/office/drawing/2014/main" id="{A955D1E0-64A9-4A81-8223-54DCB5EDA5B5}"/>
                      </a:ext>
                    </a:extLst>
                  </p:cNvPr>
                  <p:cNvSpPr/>
                  <p:nvPr/>
                </p:nvSpPr>
                <p:spPr>
                  <a:xfrm>
                    <a:off x="6295936" y="5298149"/>
                    <a:ext cx="110685" cy="21014"/>
                  </a:xfrm>
                  <a:custGeom>
                    <a:avLst/>
                    <a:gdLst>
                      <a:gd name="connsiteX0" fmla="*/ 2360 w 110685"/>
                      <a:gd name="connsiteY0" fmla="*/ 5038 h 21014"/>
                      <a:gd name="connsiteX1" fmla="*/ 107604 w 110685"/>
                      <a:gd name="connsiteY1" fmla="*/ 20927 h 21014"/>
                      <a:gd name="connsiteX2" fmla="*/ 108863 w 110685"/>
                      <a:gd name="connsiteY2" fmla="*/ 16050 h 21014"/>
                      <a:gd name="connsiteX3" fmla="*/ 2360 w 110685"/>
                      <a:gd name="connsiteY3" fmla="*/ 4 h 21014"/>
                      <a:gd name="connsiteX4" fmla="*/ 2360 w 110685"/>
                      <a:gd name="connsiteY4" fmla="*/ 5038 h 21014"/>
                      <a:gd name="connsiteX5" fmla="*/ 2360 w 110685"/>
                      <a:gd name="connsiteY5" fmla="*/ 5038 h 210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0685" h="21014">
                        <a:moveTo>
                          <a:pt x="2360" y="5038"/>
                        </a:moveTo>
                        <a:cubicBezTo>
                          <a:pt x="38071" y="6768"/>
                          <a:pt x="72995" y="11960"/>
                          <a:pt x="107604" y="20927"/>
                        </a:cubicBezTo>
                        <a:cubicBezTo>
                          <a:pt x="110751" y="21713"/>
                          <a:pt x="112009" y="16994"/>
                          <a:pt x="108863" y="16050"/>
                        </a:cubicBezTo>
                        <a:cubicBezTo>
                          <a:pt x="73781" y="6926"/>
                          <a:pt x="38542" y="1577"/>
                          <a:pt x="2360" y="4"/>
                        </a:cubicBezTo>
                        <a:cubicBezTo>
                          <a:pt x="-787" y="-154"/>
                          <a:pt x="-787" y="4880"/>
                          <a:pt x="2360" y="5038"/>
                        </a:cubicBezTo>
                        <a:lnTo>
                          <a:pt x="2360" y="5038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567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721" name="Freeform: Shape 720">
                    <a:extLst>
                      <a:ext uri="{FF2B5EF4-FFF2-40B4-BE49-F238E27FC236}">
                        <a16:creationId xmlns:a16="http://schemas.microsoft.com/office/drawing/2014/main" id="{EBE9DA3E-D583-4ADB-B772-FCCB1C9E975E}"/>
                      </a:ext>
                    </a:extLst>
                  </p:cNvPr>
                  <p:cNvSpPr/>
                  <p:nvPr/>
                </p:nvSpPr>
                <p:spPr>
                  <a:xfrm>
                    <a:off x="6295090" y="5248898"/>
                    <a:ext cx="152970" cy="21895"/>
                  </a:xfrm>
                  <a:custGeom>
                    <a:avLst/>
                    <a:gdLst>
                      <a:gd name="connsiteX0" fmla="*/ 2419 w 152970"/>
                      <a:gd name="connsiteY0" fmla="*/ 5048 h 21895"/>
                      <a:gd name="connsiteX1" fmla="*/ 150611 w 152970"/>
                      <a:gd name="connsiteY1" fmla="*/ 21881 h 21895"/>
                      <a:gd name="connsiteX2" fmla="*/ 150611 w 152970"/>
                      <a:gd name="connsiteY2" fmla="*/ 16847 h 21895"/>
                      <a:gd name="connsiteX3" fmla="*/ 2419 w 152970"/>
                      <a:gd name="connsiteY3" fmla="*/ 14 h 21895"/>
                      <a:gd name="connsiteX4" fmla="*/ 2419 w 152970"/>
                      <a:gd name="connsiteY4" fmla="*/ 5048 h 21895"/>
                      <a:gd name="connsiteX5" fmla="*/ 2419 w 152970"/>
                      <a:gd name="connsiteY5" fmla="*/ 5048 h 218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2970" h="21895">
                        <a:moveTo>
                          <a:pt x="2419" y="5048"/>
                        </a:moveTo>
                        <a:cubicBezTo>
                          <a:pt x="51816" y="10712"/>
                          <a:pt x="101214" y="16218"/>
                          <a:pt x="150611" y="21881"/>
                        </a:cubicBezTo>
                        <a:cubicBezTo>
                          <a:pt x="153757" y="22196"/>
                          <a:pt x="153757" y="17319"/>
                          <a:pt x="150611" y="16847"/>
                        </a:cubicBezTo>
                        <a:cubicBezTo>
                          <a:pt x="101214" y="11184"/>
                          <a:pt x="51816" y="5678"/>
                          <a:pt x="2419" y="14"/>
                        </a:cubicBezTo>
                        <a:cubicBezTo>
                          <a:pt x="-885" y="-301"/>
                          <a:pt x="-727" y="4734"/>
                          <a:pt x="2419" y="5048"/>
                        </a:cubicBezTo>
                        <a:lnTo>
                          <a:pt x="2419" y="5048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567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722" name="Freeform: Shape 721">
                    <a:extLst>
                      <a:ext uri="{FF2B5EF4-FFF2-40B4-BE49-F238E27FC236}">
                        <a16:creationId xmlns:a16="http://schemas.microsoft.com/office/drawing/2014/main" id="{672C1857-E602-4BC0-9DCD-DF7EE7654D5D}"/>
                      </a:ext>
                    </a:extLst>
                  </p:cNvPr>
                  <p:cNvSpPr/>
                  <p:nvPr/>
                </p:nvSpPr>
                <p:spPr>
                  <a:xfrm>
                    <a:off x="6411983" y="5347265"/>
                    <a:ext cx="34015" cy="18661"/>
                  </a:xfrm>
                  <a:custGeom>
                    <a:avLst/>
                    <a:gdLst>
                      <a:gd name="connsiteX0" fmla="*/ 3828 w 34015"/>
                      <a:gd name="connsiteY0" fmla="*/ 18376 h 18661"/>
                      <a:gd name="connsiteX1" fmla="*/ 32774 w 34015"/>
                      <a:gd name="connsiteY1" fmla="*/ 4533 h 18661"/>
                      <a:gd name="connsiteX2" fmla="*/ 30257 w 34015"/>
                      <a:gd name="connsiteY2" fmla="*/ 285 h 18661"/>
                      <a:gd name="connsiteX3" fmla="*/ 1311 w 34015"/>
                      <a:gd name="connsiteY3" fmla="*/ 14129 h 18661"/>
                      <a:gd name="connsiteX4" fmla="*/ 3828 w 34015"/>
                      <a:gd name="connsiteY4" fmla="*/ 18376 h 18661"/>
                      <a:gd name="connsiteX5" fmla="*/ 3828 w 34015"/>
                      <a:gd name="connsiteY5" fmla="*/ 18376 h 186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015" h="18661">
                        <a:moveTo>
                          <a:pt x="3828" y="18376"/>
                        </a:moveTo>
                        <a:cubicBezTo>
                          <a:pt x="13424" y="13814"/>
                          <a:pt x="23021" y="9095"/>
                          <a:pt x="32774" y="4533"/>
                        </a:cubicBezTo>
                        <a:cubicBezTo>
                          <a:pt x="35606" y="3117"/>
                          <a:pt x="33089" y="-1131"/>
                          <a:pt x="30257" y="285"/>
                        </a:cubicBezTo>
                        <a:cubicBezTo>
                          <a:pt x="20661" y="4847"/>
                          <a:pt x="11065" y="9567"/>
                          <a:pt x="1311" y="14129"/>
                        </a:cubicBezTo>
                        <a:cubicBezTo>
                          <a:pt x="-1678" y="15545"/>
                          <a:pt x="996" y="19792"/>
                          <a:pt x="3828" y="18376"/>
                        </a:cubicBezTo>
                        <a:lnTo>
                          <a:pt x="3828" y="18376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567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723" name="Freeform: Shape 722">
                    <a:extLst>
                      <a:ext uri="{FF2B5EF4-FFF2-40B4-BE49-F238E27FC236}">
                        <a16:creationId xmlns:a16="http://schemas.microsoft.com/office/drawing/2014/main" id="{C7E8E77D-7ACF-416B-B2D7-4AFC42919B5F}"/>
                      </a:ext>
                    </a:extLst>
                  </p:cNvPr>
                  <p:cNvSpPr/>
                  <p:nvPr/>
                </p:nvSpPr>
                <p:spPr>
                  <a:xfrm>
                    <a:off x="6441362" y="5320397"/>
                    <a:ext cx="52460" cy="32623"/>
                  </a:xfrm>
                  <a:custGeom>
                    <a:avLst/>
                    <a:gdLst>
                      <a:gd name="connsiteX0" fmla="*/ 5283 w 52460"/>
                      <a:gd name="connsiteY0" fmla="*/ 29355 h 32623"/>
                      <a:gd name="connsiteX1" fmla="*/ 41938 w 52460"/>
                      <a:gd name="connsiteY1" fmla="*/ 8274 h 32623"/>
                      <a:gd name="connsiteX2" fmla="*/ 38320 w 52460"/>
                      <a:gd name="connsiteY2" fmla="*/ 25107 h 32623"/>
                      <a:gd name="connsiteX3" fmla="*/ 25735 w 52460"/>
                      <a:gd name="connsiteY3" fmla="*/ 27310 h 32623"/>
                      <a:gd name="connsiteX4" fmla="*/ 3081 w 52460"/>
                      <a:gd name="connsiteY4" fmla="*/ 24635 h 32623"/>
                      <a:gd name="connsiteX5" fmla="*/ 1822 w 52460"/>
                      <a:gd name="connsiteY5" fmla="*/ 29512 h 32623"/>
                      <a:gd name="connsiteX6" fmla="*/ 42882 w 52460"/>
                      <a:gd name="connsiteY6" fmla="*/ 28883 h 32623"/>
                      <a:gd name="connsiteX7" fmla="*/ 50119 w 52460"/>
                      <a:gd name="connsiteY7" fmla="*/ 8589 h 32623"/>
                      <a:gd name="connsiteX8" fmla="*/ 564 w 52460"/>
                      <a:gd name="connsiteY8" fmla="*/ 27939 h 32623"/>
                      <a:gd name="connsiteX9" fmla="*/ 5283 w 52460"/>
                      <a:gd name="connsiteY9" fmla="*/ 29355 h 32623"/>
                      <a:gd name="connsiteX10" fmla="*/ 5283 w 52460"/>
                      <a:gd name="connsiteY10" fmla="*/ 29355 h 326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52460" h="32623">
                        <a:moveTo>
                          <a:pt x="5283" y="29355"/>
                        </a:moveTo>
                        <a:cubicBezTo>
                          <a:pt x="8587" y="16612"/>
                          <a:pt x="27780" y="-1794"/>
                          <a:pt x="41938" y="8274"/>
                        </a:cubicBezTo>
                        <a:cubicBezTo>
                          <a:pt x="48860" y="13151"/>
                          <a:pt x="45871" y="22905"/>
                          <a:pt x="38320" y="25107"/>
                        </a:cubicBezTo>
                        <a:cubicBezTo>
                          <a:pt x="34387" y="26366"/>
                          <a:pt x="29825" y="26995"/>
                          <a:pt x="25735" y="27310"/>
                        </a:cubicBezTo>
                        <a:cubicBezTo>
                          <a:pt x="18026" y="27781"/>
                          <a:pt x="10475" y="26680"/>
                          <a:pt x="3081" y="24635"/>
                        </a:cubicBezTo>
                        <a:cubicBezTo>
                          <a:pt x="-65" y="23691"/>
                          <a:pt x="-1324" y="28568"/>
                          <a:pt x="1822" y="29512"/>
                        </a:cubicBezTo>
                        <a:cubicBezTo>
                          <a:pt x="14722" y="33130"/>
                          <a:pt x="30297" y="34389"/>
                          <a:pt x="42882" y="28883"/>
                        </a:cubicBezTo>
                        <a:cubicBezTo>
                          <a:pt x="51062" y="25422"/>
                          <a:pt x="55467" y="16927"/>
                          <a:pt x="50119" y="8589"/>
                        </a:cubicBezTo>
                        <a:cubicBezTo>
                          <a:pt x="36117" y="-12963"/>
                          <a:pt x="5126" y="10791"/>
                          <a:pt x="564" y="27939"/>
                        </a:cubicBezTo>
                        <a:cubicBezTo>
                          <a:pt x="-380" y="31085"/>
                          <a:pt x="4497" y="32501"/>
                          <a:pt x="5283" y="29355"/>
                        </a:cubicBezTo>
                        <a:lnTo>
                          <a:pt x="5283" y="2935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567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724" name="Freeform: Shape 723">
                    <a:extLst>
                      <a:ext uri="{FF2B5EF4-FFF2-40B4-BE49-F238E27FC236}">
                        <a16:creationId xmlns:a16="http://schemas.microsoft.com/office/drawing/2014/main" id="{AF87C9EA-A3A9-4393-BDDD-5E7E6CCE6123}"/>
                      </a:ext>
                    </a:extLst>
                  </p:cNvPr>
                  <p:cNvSpPr/>
                  <p:nvPr/>
                </p:nvSpPr>
                <p:spPr>
                  <a:xfrm>
                    <a:off x="6438337" y="5299937"/>
                    <a:ext cx="29493" cy="49799"/>
                  </a:xfrm>
                  <a:custGeom>
                    <a:avLst/>
                    <a:gdLst>
                      <a:gd name="connsiteX0" fmla="*/ 7679 w 29493"/>
                      <a:gd name="connsiteY0" fmla="*/ 49028 h 49799"/>
                      <a:gd name="connsiteX1" fmla="*/ 27815 w 29493"/>
                      <a:gd name="connsiteY1" fmla="*/ 8913 h 49799"/>
                      <a:gd name="connsiteX2" fmla="*/ 285 w 29493"/>
                      <a:gd name="connsiteY2" fmla="*/ 8913 h 49799"/>
                      <a:gd name="connsiteX3" fmla="*/ 4532 w 29493"/>
                      <a:gd name="connsiteY3" fmla="*/ 11430 h 49799"/>
                      <a:gd name="connsiteX4" fmla="*/ 13971 w 29493"/>
                      <a:gd name="connsiteY4" fmla="*/ 4823 h 49799"/>
                      <a:gd name="connsiteX5" fmla="*/ 23882 w 29493"/>
                      <a:gd name="connsiteY5" fmla="*/ 13318 h 49799"/>
                      <a:gd name="connsiteX6" fmla="*/ 19163 w 29493"/>
                      <a:gd name="connsiteY6" fmla="*/ 29521 h 49799"/>
                      <a:gd name="connsiteX7" fmla="*/ 4061 w 29493"/>
                      <a:gd name="connsiteY7" fmla="*/ 45725 h 49799"/>
                      <a:gd name="connsiteX8" fmla="*/ 7679 w 29493"/>
                      <a:gd name="connsiteY8" fmla="*/ 49028 h 49799"/>
                      <a:gd name="connsiteX9" fmla="*/ 7679 w 29493"/>
                      <a:gd name="connsiteY9" fmla="*/ 49028 h 497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29493" h="49799">
                        <a:moveTo>
                          <a:pt x="7679" y="49028"/>
                        </a:moveTo>
                        <a:cubicBezTo>
                          <a:pt x="17118" y="38488"/>
                          <a:pt x="35052" y="25431"/>
                          <a:pt x="27815" y="8913"/>
                        </a:cubicBezTo>
                        <a:cubicBezTo>
                          <a:pt x="22309" y="-3515"/>
                          <a:pt x="6106" y="-2414"/>
                          <a:pt x="285" y="8913"/>
                        </a:cubicBezTo>
                        <a:cubicBezTo>
                          <a:pt x="-1131" y="11745"/>
                          <a:pt x="3117" y="14262"/>
                          <a:pt x="4532" y="11430"/>
                        </a:cubicBezTo>
                        <a:cubicBezTo>
                          <a:pt x="6106" y="7340"/>
                          <a:pt x="9252" y="5137"/>
                          <a:pt x="13971" y="4823"/>
                        </a:cubicBezTo>
                        <a:cubicBezTo>
                          <a:pt x="17275" y="7654"/>
                          <a:pt x="20579" y="10486"/>
                          <a:pt x="23882" y="13318"/>
                        </a:cubicBezTo>
                        <a:cubicBezTo>
                          <a:pt x="26399" y="18509"/>
                          <a:pt x="22152" y="25431"/>
                          <a:pt x="19163" y="29521"/>
                        </a:cubicBezTo>
                        <a:cubicBezTo>
                          <a:pt x="14758" y="35499"/>
                          <a:pt x="8937" y="40219"/>
                          <a:pt x="4061" y="45725"/>
                        </a:cubicBezTo>
                        <a:cubicBezTo>
                          <a:pt x="2015" y="47770"/>
                          <a:pt x="5476" y="51388"/>
                          <a:pt x="7679" y="49028"/>
                        </a:cubicBezTo>
                        <a:lnTo>
                          <a:pt x="7679" y="49028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567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grpSp>
              <p:nvGrpSpPr>
                <p:cNvPr id="725" name="Graphic 619">
                  <a:extLst>
                    <a:ext uri="{FF2B5EF4-FFF2-40B4-BE49-F238E27FC236}">
                      <a16:creationId xmlns:a16="http://schemas.microsoft.com/office/drawing/2014/main" id="{E02D3D28-1B3C-4741-AD7F-BE66D743BD23}"/>
                    </a:ext>
                  </a:extLst>
                </p:cNvPr>
                <p:cNvGrpSpPr/>
                <p:nvPr/>
              </p:nvGrpSpPr>
              <p:grpSpPr>
                <a:xfrm>
                  <a:off x="5853769" y="5246539"/>
                  <a:ext cx="228219" cy="257838"/>
                  <a:chOff x="5853769" y="5246539"/>
                  <a:chExt cx="228219" cy="257838"/>
                </a:xfrm>
              </p:grpSpPr>
              <p:sp>
                <p:nvSpPr>
                  <p:cNvPr id="726" name="Freeform: Shape 725">
                    <a:extLst>
                      <a:ext uri="{FF2B5EF4-FFF2-40B4-BE49-F238E27FC236}">
                        <a16:creationId xmlns:a16="http://schemas.microsoft.com/office/drawing/2014/main" id="{E2E78F64-0131-4C5C-BDDA-2B6B937C1DA9}"/>
                      </a:ext>
                    </a:extLst>
                  </p:cNvPr>
                  <p:cNvSpPr/>
                  <p:nvPr/>
                </p:nvSpPr>
                <p:spPr>
                  <a:xfrm>
                    <a:off x="5853769" y="5248755"/>
                    <a:ext cx="180865" cy="255222"/>
                  </a:xfrm>
                  <a:custGeom>
                    <a:avLst/>
                    <a:gdLst>
                      <a:gd name="connsiteX0" fmla="*/ 30314 w 180865"/>
                      <a:gd name="connsiteY0" fmla="*/ 0 h 255222"/>
                      <a:gd name="connsiteX1" fmla="*/ 37393 w 180865"/>
                      <a:gd name="connsiteY1" fmla="*/ 53487 h 255222"/>
                      <a:gd name="connsiteX2" fmla="*/ 1525 w 180865"/>
                      <a:gd name="connsiteY2" fmla="*/ 64971 h 255222"/>
                      <a:gd name="connsiteX3" fmla="*/ 67755 w 180865"/>
                      <a:gd name="connsiteY3" fmla="*/ 255167 h 255222"/>
                      <a:gd name="connsiteX4" fmla="*/ 169539 w 180865"/>
                      <a:gd name="connsiteY4" fmla="*/ 255167 h 255222"/>
                      <a:gd name="connsiteX5" fmla="*/ 180865 w 180865"/>
                      <a:gd name="connsiteY5" fmla="*/ 16675 h 255222"/>
                      <a:gd name="connsiteX6" fmla="*/ 30314 w 180865"/>
                      <a:gd name="connsiteY6" fmla="*/ 0 h 2552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80865" h="255222">
                        <a:moveTo>
                          <a:pt x="30314" y="0"/>
                        </a:moveTo>
                        <a:cubicBezTo>
                          <a:pt x="30314" y="0"/>
                          <a:pt x="38652" y="63084"/>
                          <a:pt x="37393" y="53487"/>
                        </a:cubicBezTo>
                        <a:cubicBezTo>
                          <a:pt x="36135" y="43891"/>
                          <a:pt x="12380" y="44049"/>
                          <a:pt x="1525" y="64971"/>
                        </a:cubicBezTo>
                        <a:cubicBezTo>
                          <a:pt x="-9330" y="85895"/>
                          <a:pt x="40382" y="258785"/>
                          <a:pt x="67755" y="255167"/>
                        </a:cubicBezTo>
                        <a:cubicBezTo>
                          <a:pt x="94971" y="251548"/>
                          <a:pt x="169539" y="255167"/>
                          <a:pt x="169539" y="255167"/>
                        </a:cubicBezTo>
                        <a:lnTo>
                          <a:pt x="180865" y="16675"/>
                        </a:lnTo>
                        <a:lnTo>
                          <a:pt x="30314" y="0"/>
                        </a:lnTo>
                        <a:close/>
                      </a:path>
                    </a:pathLst>
                  </a:custGeom>
                  <a:solidFill>
                    <a:srgbClr val="C94D1C"/>
                  </a:solidFill>
                  <a:ln w="1567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727" name="Freeform: Shape 726">
                    <a:extLst>
                      <a:ext uri="{FF2B5EF4-FFF2-40B4-BE49-F238E27FC236}">
                        <a16:creationId xmlns:a16="http://schemas.microsoft.com/office/drawing/2014/main" id="{BEE2E8E2-2AD9-44C8-8810-0CDA73BB4643}"/>
                      </a:ext>
                    </a:extLst>
                  </p:cNvPr>
                  <p:cNvSpPr/>
                  <p:nvPr/>
                </p:nvSpPr>
                <p:spPr>
                  <a:xfrm>
                    <a:off x="5859029" y="5299026"/>
                    <a:ext cx="150830" cy="205350"/>
                  </a:xfrm>
                  <a:custGeom>
                    <a:avLst/>
                    <a:gdLst>
                      <a:gd name="connsiteX0" fmla="*/ 3658 w 150830"/>
                      <a:gd name="connsiteY0" fmla="*/ 14858 h 205350"/>
                      <a:gd name="connsiteX1" fmla="*/ 119128 w 150830"/>
                      <a:gd name="connsiteY1" fmla="*/ 111293 h 205350"/>
                      <a:gd name="connsiteX2" fmla="*/ 146187 w 150830"/>
                      <a:gd name="connsiteY2" fmla="*/ 204109 h 205350"/>
                      <a:gd name="connsiteX3" fmla="*/ 150434 w 150830"/>
                      <a:gd name="connsiteY3" fmla="*/ 201592 h 205350"/>
                      <a:gd name="connsiteX4" fmla="*/ 97104 w 150830"/>
                      <a:gd name="connsiteY4" fmla="*/ 34680 h 205350"/>
                      <a:gd name="connsiteX5" fmla="*/ 1141 w 150830"/>
                      <a:gd name="connsiteY5" fmla="*/ 10610 h 205350"/>
                      <a:gd name="connsiteX6" fmla="*/ 3658 w 150830"/>
                      <a:gd name="connsiteY6" fmla="*/ 14858 h 205350"/>
                      <a:gd name="connsiteX7" fmla="*/ 3658 w 150830"/>
                      <a:gd name="connsiteY7" fmla="*/ 14858 h 205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50830" h="205350">
                        <a:moveTo>
                          <a:pt x="3658" y="14858"/>
                        </a:moveTo>
                        <a:cubicBezTo>
                          <a:pt x="71147" y="-28089"/>
                          <a:pt x="109217" y="59693"/>
                          <a:pt x="119128" y="111293"/>
                        </a:cubicBezTo>
                        <a:cubicBezTo>
                          <a:pt x="125421" y="143700"/>
                          <a:pt x="129197" y="175163"/>
                          <a:pt x="146187" y="204109"/>
                        </a:cubicBezTo>
                        <a:cubicBezTo>
                          <a:pt x="147760" y="206941"/>
                          <a:pt x="152165" y="204424"/>
                          <a:pt x="150434" y="201592"/>
                        </a:cubicBezTo>
                        <a:cubicBezTo>
                          <a:pt x="120072" y="150307"/>
                          <a:pt x="132186" y="83763"/>
                          <a:pt x="97104" y="34680"/>
                        </a:cubicBezTo>
                        <a:cubicBezTo>
                          <a:pt x="74451" y="2902"/>
                          <a:pt x="35593" y="-11414"/>
                          <a:pt x="1141" y="10610"/>
                        </a:cubicBezTo>
                        <a:cubicBezTo>
                          <a:pt x="-1533" y="12184"/>
                          <a:pt x="984" y="16588"/>
                          <a:pt x="3658" y="14858"/>
                        </a:cubicBezTo>
                        <a:lnTo>
                          <a:pt x="3658" y="14858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567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728" name="Freeform: Shape 727">
                    <a:extLst>
                      <a:ext uri="{FF2B5EF4-FFF2-40B4-BE49-F238E27FC236}">
                        <a16:creationId xmlns:a16="http://schemas.microsoft.com/office/drawing/2014/main" id="{08165462-CA9E-46E7-AEDA-04AE739D0332}"/>
                      </a:ext>
                    </a:extLst>
                  </p:cNvPr>
                  <p:cNvSpPr/>
                  <p:nvPr/>
                </p:nvSpPr>
                <p:spPr>
                  <a:xfrm>
                    <a:off x="6005059" y="5394075"/>
                    <a:ext cx="23429" cy="15145"/>
                  </a:xfrm>
                  <a:custGeom>
                    <a:avLst/>
                    <a:gdLst>
                      <a:gd name="connsiteX0" fmla="*/ 2360 w 23429"/>
                      <a:gd name="connsiteY0" fmla="*/ 15142 h 15145"/>
                      <a:gd name="connsiteX1" fmla="*/ 22968 w 23429"/>
                      <a:gd name="connsiteY1" fmla="*/ 3658 h 15145"/>
                      <a:gd name="connsiteX2" fmla="*/ 18721 w 23429"/>
                      <a:gd name="connsiteY2" fmla="*/ 1141 h 15145"/>
                      <a:gd name="connsiteX3" fmla="*/ 2360 w 23429"/>
                      <a:gd name="connsiteY3" fmla="*/ 10108 h 15145"/>
                      <a:gd name="connsiteX4" fmla="*/ 2360 w 23429"/>
                      <a:gd name="connsiteY4" fmla="*/ 15142 h 15145"/>
                      <a:gd name="connsiteX5" fmla="*/ 2360 w 23429"/>
                      <a:gd name="connsiteY5" fmla="*/ 15142 h 151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429" h="15145">
                        <a:moveTo>
                          <a:pt x="2360" y="15142"/>
                        </a:moveTo>
                        <a:cubicBezTo>
                          <a:pt x="11169" y="14670"/>
                          <a:pt x="17934" y="10895"/>
                          <a:pt x="22968" y="3658"/>
                        </a:cubicBezTo>
                        <a:cubicBezTo>
                          <a:pt x="24856" y="984"/>
                          <a:pt x="20451" y="-1533"/>
                          <a:pt x="18721" y="1141"/>
                        </a:cubicBezTo>
                        <a:cubicBezTo>
                          <a:pt x="14630" y="6962"/>
                          <a:pt x="9282" y="9794"/>
                          <a:pt x="2360" y="10108"/>
                        </a:cubicBezTo>
                        <a:cubicBezTo>
                          <a:pt x="-787" y="10266"/>
                          <a:pt x="-787" y="15300"/>
                          <a:pt x="2360" y="15142"/>
                        </a:cubicBezTo>
                        <a:lnTo>
                          <a:pt x="2360" y="15142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567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729" name="Freeform: Shape 728">
                    <a:extLst>
                      <a:ext uri="{FF2B5EF4-FFF2-40B4-BE49-F238E27FC236}">
                        <a16:creationId xmlns:a16="http://schemas.microsoft.com/office/drawing/2014/main" id="{F01F50C8-8271-4182-84D1-20F90DAD015B}"/>
                      </a:ext>
                    </a:extLst>
                  </p:cNvPr>
                  <p:cNvSpPr/>
                  <p:nvPr/>
                </p:nvSpPr>
                <p:spPr>
                  <a:xfrm>
                    <a:off x="6004969" y="5362427"/>
                    <a:ext cx="27772" cy="23694"/>
                  </a:xfrm>
                  <a:custGeom>
                    <a:avLst/>
                    <a:gdLst>
                      <a:gd name="connsiteX0" fmla="*/ 3708 w 27772"/>
                      <a:gd name="connsiteY0" fmla="*/ 23350 h 23694"/>
                      <a:gd name="connsiteX1" fmla="*/ 27148 w 27772"/>
                      <a:gd name="connsiteY1" fmla="*/ 4315 h 23694"/>
                      <a:gd name="connsiteX2" fmla="*/ 23687 w 27772"/>
                      <a:gd name="connsiteY2" fmla="*/ 854 h 23694"/>
                      <a:gd name="connsiteX3" fmla="*/ 1348 w 27772"/>
                      <a:gd name="connsiteY3" fmla="*/ 19103 h 23694"/>
                      <a:gd name="connsiteX4" fmla="*/ 3708 w 27772"/>
                      <a:gd name="connsiteY4" fmla="*/ 23350 h 23694"/>
                      <a:gd name="connsiteX5" fmla="*/ 3708 w 27772"/>
                      <a:gd name="connsiteY5" fmla="*/ 23350 h 236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772" h="23694">
                        <a:moveTo>
                          <a:pt x="3708" y="23350"/>
                        </a:moveTo>
                        <a:cubicBezTo>
                          <a:pt x="12675" y="18316"/>
                          <a:pt x="20383" y="12024"/>
                          <a:pt x="27148" y="4315"/>
                        </a:cubicBezTo>
                        <a:cubicBezTo>
                          <a:pt x="29193" y="1955"/>
                          <a:pt x="25732" y="-1663"/>
                          <a:pt x="23687" y="854"/>
                        </a:cubicBezTo>
                        <a:cubicBezTo>
                          <a:pt x="17237" y="8248"/>
                          <a:pt x="9843" y="14226"/>
                          <a:pt x="1348" y="19103"/>
                        </a:cubicBezTo>
                        <a:cubicBezTo>
                          <a:pt x="-1641" y="20676"/>
                          <a:pt x="876" y="24924"/>
                          <a:pt x="3708" y="23350"/>
                        </a:cubicBezTo>
                        <a:lnTo>
                          <a:pt x="3708" y="2335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567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730" name="Freeform: Shape 729">
                    <a:extLst>
                      <a:ext uri="{FF2B5EF4-FFF2-40B4-BE49-F238E27FC236}">
                        <a16:creationId xmlns:a16="http://schemas.microsoft.com/office/drawing/2014/main" id="{08207764-58B1-4767-BD98-82E6021AD929}"/>
                      </a:ext>
                    </a:extLst>
                  </p:cNvPr>
                  <p:cNvSpPr/>
                  <p:nvPr/>
                </p:nvSpPr>
                <p:spPr>
                  <a:xfrm>
                    <a:off x="5883119" y="5295635"/>
                    <a:ext cx="111019" cy="18019"/>
                  </a:xfrm>
                  <a:custGeom>
                    <a:avLst/>
                    <a:gdLst>
                      <a:gd name="connsiteX0" fmla="*/ 2380 w 111019"/>
                      <a:gd name="connsiteY0" fmla="*/ 5034 h 18019"/>
                      <a:gd name="connsiteX1" fmla="*/ 107939 w 111019"/>
                      <a:gd name="connsiteY1" fmla="*/ 17934 h 18019"/>
                      <a:gd name="connsiteX2" fmla="*/ 109197 w 111019"/>
                      <a:gd name="connsiteY2" fmla="*/ 13057 h 18019"/>
                      <a:gd name="connsiteX3" fmla="*/ 2222 w 111019"/>
                      <a:gd name="connsiteY3" fmla="*/ 0 h 18019"/>
                      <a:gd name="connsiteX4" fmla="*/ 2380 w 111019"/>
                      <a:gd name="connsiteY4" fmla="*/ 5034 h 18019"/>
                      <a:gd name="connsiteX5" fmla="*/ 2380 w 111019"/>
                      <a:gd name="connsiteY5" fmla="*/ 5034 h 180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1019" h="18019">
                        <a:moveTo>
                          <a:pt x="2380" y="5034"/>
                        </a:moveTo>
                        <a:cubicBezTo>
                          <a:pt x="38091" y="5663"/>
                          <a:pt x="73172" y="10068"/>
                          <a:pt x="107939" y="17934"/>
                        </a:cubicBezTo>
                        <a:cubicBezTo>
                          <a:pt x="111085" y="18721"/>
                          <a:pt x="112344" y="13844"/>
                          <a:pt x="109197" y="13057"/>
                        </a:cubicBezTo>
                        <a:cubicBezTo>
                          <a:pt x="73959" y="5034"/>
                          <a:pt x="38405" y="629"/>
                          <a:pt x="2222" y="0"/>
                        </a:cubicBezTo>
                        <a:cubicBezTo>
                          <a:pt x="-767" y="0"/>
                          <a:pt x="-767" y="5034"/>
                          <a:pt x="2380" y="5034"/>
                        </a:cubicBezTo>
                        <a:lnTo>
                          <a:pt x="2380" y="5034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567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731" name="Freeform: Shape 730">
                    <a:extLst>
                      <a:ext uri="{FF2B5EF4-FFF2-40B4-BE49-F238E27FC236}">
                        <a16:creationId xmlns:a16="http://schemas.microsoft.com/office/drawing/2014/main" id="{6DD32C29-27D6-4A9F-8C5F-9DA34F035BD5}"/>
                      </a:ext>
                    </a:extLst>
                  </p:cNvPr>
                  <p:cNvSpPr/>
                  <p:nvPr/>
                </p:nvSpPr>
                <p:spPr>
                  <a:xfrm>
                    <a:off x="5880818" y="5246539"/>
                    <a:ext cx="153501" cy="17647"/>
                  </a:xfrm>
                  <a:custGeom>
                    <a:avLst/>
                    <a:gdLst>
                      <a:gd name="connsiteX0" fmla="*/ 2478 w 153501"/>
                      <a:gd name="connsiteY0" fmla="*/ 5048 h 17647"/>
                      <a:gd name="connsiteX1" fmla="*/ 151142 w 153501"/>
                      <a:gd name="connsiteY1" fmla="*/ 17633 h 17647"/>
                      <a:gd name="connsiteX2" fmla="*/ 151142 w 153501"/>
                      <a:gd name="connsiteY2" fmla="*/ 12599 h 17647"/>
                      <a:gd name="connsiteX3" fmla="*/ 2478 w 153501"/>
                      <a:gd name="connsiteY3" fmla="*/ 14 h 17647"/>
                      <a:gd name="connsiteX4" fmla="*/ 2478 w 153501"/>
                      <a:gd name="connsiteY4" fmla="*/ 5048 h 17647"/>
                      <a:gd name="connsiteX5" fmla="*/ 2478 w 153501"/>
                      <a:gd name="connsiteY5" fmla="*/ 5048 h 176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3501" h="17647">
                        <a:moveTo>
                          <a:pt x="2478" y="5048"/>
                        </a:moveTo>
                        <a:cubicBezTo>
                          <a:pt x="52032" y="9296"/>
                          <a:pt x="101587" y="13386"/>
                          <a:pt x="151142" y="17633"/>
                        </a:cubicBezTo>
                        <a:cubicBezTo>
                          <a:pt x="154288" y="17948"/>
                          <a:pt x="154288" y="12914"/>
                          <a:pt x="151142" y="12599"/>
                        </a:cubicBezTo>
                        <a:cubicBezTo>
                          <a:pt x="101587" y="8352"/>
                          <a:pt x="52032" y="4262"/>
                          <a:pt x="2478" y="14"/>
                        </a:cubicBezTo>
                        <a:cubicBezTo>
                          <a:pt x="-826" y="-301"/>
                          <a:pt x="-826" y="4734"/>
                          <a:pt x="2478" y="5048"/>
                        </a:cubicBezTo>
                        <a:lnTo>
                          <a:pt x="2478" y="5048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567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732" name="Freeform: Shape 731">
                    <a:extLst>
                      <a:ext uri="{FF2B5EF4-FFF2-40B4-BE49-F238E27FC236}">
                        <a16:creationId xmlns:a16="http://schemas.microsoft.com/office/drawing/2014/main" id="{0D53122A-AD28-4C10-AFA8-78CE28F36653}"/>
                      </a:ext>
                    </a:extLst>
                  </p:cNvPr>
                  <p:cNvSpPr/>
                  <p:nvPr/>
                </p:nvSpPr>
                <p:spPr>
                  <a:xfrm>
                    <a:off x="6000986" y="5340608"/>
                    <a:ext cx="33474" cy="19497"/>
                  </a:xfrm>
                  <a:custGeom>
                    <a:avLst/>
                    <a:gdLst>
                      <a:gd name="connsiteX0" fmla="*/ 3758 w 33474"/>
                      <a:gd name="connsiteY0" fmla="*/ 19213 h 19497"/>
                      <a:gd name="connsiteX1" fmla="*/ 32233 w 33474"/>
                      <a:gd name="connsiteY1" fmla="*/ 4582 h 19497"/>
                      <a:gd name="connsiteX2" fmla="*/ 29716 w 33474"/>
                      <a:gd name="connsiteY2" fmla="*/ 335 h 19497"/>
                      <a:gd name="connsiteX3" fmla="*/ 1241 w 33474"/>
                      <a:gd name="connsiteY3" fmla="*/ 14965 h 19497"/>
                      <a:gd name="connsiteX4" fmla="*/ 3758 w 33474"/>
                      <a:gd name="connsiteY4" fmla="*/ 19213 h 19497"/>
                      <a:gd name="connsiteX5" fmla="*/ 3758 w 33474"/>
                      <a:gd name="connsiteY5" fmla="*/ 19213 h 19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3474" h="19497">
                        <a:moveTo>
                          <a:pt x="3758" y="19213"/>
                        </a:moveTo>
                        <a:cubicBezTo>
                          <a:pt x="13197" y="14336"/>
                          <a:pt x="22794" y="9459"/>
                          <a:pt x="32233" y="4582"/>
                        </a:cubicBezTo>
                        <a:cubicBezTo>
                          <a:pt x="35064" y="3166"/>
                          <a:pt x="32547" y="-1238"/>
                          <a:pt x="29716" y="335"/>
                        </a:cubicBezTo>
                        <a:cubicBezTo>
                          <a:pt x="20277" y="5212"/>
                          <a:pt x="10680" y="10088"/>
                          <a:pt x="1241" y="14965"/>
                        </a:cubicBezTo>
                        <a:cubicBezTo>
                          <a:pt x="-1590" y="16381"/>
                          <a:pt x="927" y="20628"/>
                          <a:pt x="3758" y="19213"/>
                        </a:cubicBezTo>
                        <a:lnTo>
                          <a:pt x="3758" y="19213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567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733" name="Freeform: Shape 732">
                    <a:extLst>
                      <a:ext uri="{FF2B5EF4-FFF2-40B4-BE49-F238E27FC236}">
                        <a16:creationId xmlns:a16="http://schemas.microsoft.com/office/drawing/2014/main" id="{5E3A9759-DEEC-47F3-BB12-CEE5F8367951}"/>
                      </a:ext>
                    </a:extLst>
                  </p:cNvPr>
                  <p:cNvSpPr/>
                  <p:nvPr/>
                </p:nvSpPr>
                <p:spPr>
                  <a:xfrm>
                    <a:off x="6029823" y="5312794"/>
                    <a:ext cx="52165" cy="32916"/>
                  </a:xfrm>
                  <a:custGeom>
                    <a:avLst/>
                    <a:gdLst>
                      <a:gd name="connsiteX0" fmla="*/ 5283 w 52165"/>
                      <a:gd name="connsiteY0" fmla="*/ 30194 h 32916"/>
                      <a:gd name="connsiteX1" fmla="*/ 41309 w 52165"/>
                      <a:gd name="connsiteY1" fmla="*/ 8012 h 32916"/>
                      <a:gd name="connsiteX2" fmla="*/ 38320 w 52165"/>
                      <a:gd name="connsiteY2" fmla="*/ 25002 h 32916"/>
                      <a:gd name="connsiteX3" fmla="*/ 25735 w 52165"/>
                      <a:gd name="connsiteY3" fmla="*/ 27519 h 32916"/>
                      <a:gd name="connsiteX4" fmla="*/ 3081 w 52165"/>
                      <a:gd name="connsiteY4" fmla="*/ 25474 h 32916"/>
                      <a:gd name="connsiteX5" fmla="*/ 1822 w 52165"/>
                      <a:gd name="connsiteY5" fmla="*/ 30351 h 32916"/>
                      <a:gd name="connsiteX6" fmla="*/ 42882 w 52165"/>
                      <a:gd name="connsiteY6" fmla="*/ 28620 h 32916"/>
                      <a:gd name="connsiteX7" fmla="*/ 49647 w 52165"/>
                      <a:gd name="connsiteY7" fmla="*/ 8169 h 32916"/>
                      <a:gd name="connsiteX8" fmla="*/ 721 w 52165"/>
                      <a:gd name="connsiteY8" fmla="*/ 28778 h 32916"/>
                      <a:gd name="connsiteX9" fmla="*/ 5283 w 52165"/>
                      <a:gd name="connsiteY9" fmla="*/ 30194 h 32916"/>
                      <a:gd name="connsiteX10" fmla="*/ 5283 w 52165"/>
                      <a:gd name="connsiteY10" fmla="*/ 30194 h 329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52165" h="32916">
                        <a:moveTo>
                          <a:pt x="5283" y="30194"/>
                        </a:moveTo>
                        <a:cubicBezTo>
                          <a:pt x="8272" y="17294"/>
                          <a:pt x="26836" y="-1584"/>
                          <a:pt x="41309" y="8012"/>
                        </a:cubicBezTo>
                        <a:cubicBezTo>
                          <a:pt x="48388" y="12731"/>
                          <a:pt x="45714" y="22485"/>
                          <a:pt x="38320" y="25002"/>
                        </a:cubicBezTo>
                        <a:cubicBezTo>
                          <a:pt x="34387" y="26418"/>
                          <a:pt x="29825" y="27205"/>
                          <a:pt x="25735" y="27519"/>
                        </a:cubicBezTo>
                        <a:cubicBezTo>
                          <a:pt x="18026" y="28306"/>
                          <a:pt x="10475" y="27362"/>
                          <a:pt x="3081" y="25474"/>
                        </a:cubicBezTo>
                        <a:cubicBezTo>
                          <a:pt x="-65" y="24688"/>
                          <a:pt x="-1324" y="29564"/>
                          <a:pt x="1822" y="30351"/>
                        </a:cubicBezTo>
                        <a:cubicBezTo>
                          <a:pt x="14722" y="33654"/>
                          <a:pt x="30297" y="34441"/>
                          <a:pt x="42882" y="28620"/>
                        </a:cubicBezTo>
                        <a:cubicBezTo>
                          <a:pt x="51062" y="24845"/>
                          <a:pt x="55153" y="16350"/>
                          <a:pt x="49647" y="8169"/>
                        </a:cubicBezTo>
                        <a:cubicBezTo>
                          <a:pt x="35174" y="-12911"/>
                          <a:pt x="4654" y="11473"/>
                          <a:pt x="721" y="28778"/>
                        </a:cubicBezTo>
                        <a:cubicBezTo>
                          <a:pt x="-223" y="32081"/>
                          <a:pt x="4654" y="33340"/>
                          <a:pt x="5283" y="30194"/>
                        </a:cubicBezTo>
                        <a:lnTo>
                          <a:pt x="5283" y="30194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567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734" name="Freeform: Shape 733">
                    <a:extLst>
                      <a:ext uri="{FF2B5EF4-FFF2-40B4-BE49-F238E27FC236}">
                        <a16:creationId xmlns:a16="http://schemas.microsoft.com/office/drawing/2014/main" id="{45C1B67A-7069-4918-871F-0BE41E82EEB7}"/>
                      </a:ext>
                    </a:extLst>
                  </p:cNvPr>
                  <p:cNvSpPr/>
                  <p:nvPr/>
                </p:nvSpPr>
                <p:spPr>
                  <a:xfrm>
                    <a:off x="6025704" y="5293014"/>
                    <a:ext cx="29676" cy="49973"/>
                  </a:xfrm>
                  <a:custGeom>
                    <a:avLst/>
                    <a:gdLst>
                      <a:gd name="connsiteX0" fmla="*/ 8772 w 29676"/>
                      <a:gd name="connsiteY0" fmla="*/ 49187 h 49973"/>
                      <a:gd name="connsiteX1" fmla="*/ 27650 w 29676"/>
                      <a:gd name="connsiteY1" fmla="*/ 8285 h 49973"/>
                      <a:gd name="connsiteX2" fmla="*/ 277 w 29676"/>
                      <a:gd name="connsiteY2" fmla="*/ 9228 h 49973"/>
                      <a:gd name="connsiteX3" fmla="*/ 4525 w 29676"/>
                      <a:gd name="connsiteY3" fmla="*/ 11746 h 49973"/>
                      <a:gd name="connsiteX4" fmla="*/ 24032 w 29676"/>
                      <a:gd name="connsiteY4" fmla="*/ 12847 h 49973"/>
                      <a:gd name="connsiteX5" fmla="*/ 20414 w 29676"/>
                      <a:gd name="connsiteY5" fmla="*/ 28421 h 49973"/>
                      <a:gd name="connsiteX6" fmla="*/ 5154 w 29676"/>
                      <a:gd name="connsiteY6" fmla="*/ 45568 h 49973"/>
                      <a:gd name="connsiteX7" fmla="*/ 8772 w 29676"/>
                      <a:gd name="connsiteY7" fmla="*/ 49187 h 49973"/>
                      <a:gd name="connsiteX8" fmla="*/ 8772 w 29676"/>
                      <a:gd name="connsiteY8" fmla="*/ 49187 h 49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9676" h="49973">
                        <a:moveTo>
                          <a:pt x="8772" y="49187"/>
                        </a:moveTo>
                        <a:cubicBezTo>
                          <a:pt x="17897" y="38332"/>
                          <a:pt x="35673" y="24645"/>
                          <a:pt x="27650" y="8285"/>
                        </a:cubicBezTo>
                        <a:cubicBezTo>
                          <a:pt x="21830" y="-3671"/>
                          <a:pt x="5626" y="-2098"/>
                          <a:pt x="277" y="9228"/>
                        </a:cubicBezTo>
                        <a:cubicBezTo>
                          <a:pt x="-1139" y="12060"/>
                          <a:pt x="3266" y="14577"/>
                          <a:pt x="4525" y="11746"/>
                        </a:cubicBezTo>
                        <a:cubicBezTo>
                          <a:pt x="7828" y="4824"/>
                          <a:pt x="19470" y="-840"/>
                          <a:pt x="24032" y="12847"/>
                        </a:cubicBezTo>
                        <a:cubicBezTo>
                          <a:pt x="25605" y="17881"/>
                          <a:pt x="23088" y="24173"/>
                          <a:pt x="20414" y="28421"/>
                        </a:cubicBezTo>
                        <a:cubicBezTo>
                          <a:pt x="16481" y="34871"/>
                          <a:pt x="10031" y="39905"/>
                          <a:pt x="5154" y="45568"/>
                        </a:cubicBezTo>
                        <a:cubicBezTo>
                          <a:pt x="3266" y="48086"/>
                          <a:pt x="6727" y="51546"/>
                          <a:pt x="8772" y="49187"/>
                        </a:cubicBezTo>
                        <a:lnTo>
                          <a:pt x="8772" y="49187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567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sp>
              <p:nvSpPr>
                <p:cNvPr id="735" name="Freeform: Shape 734">
                  <a:extLst>
                    <a:ext uri="{FF2B5EF4-FFF2-40B4-BE49-F238E27FC236}">
                      <a16:creationId xmlns:a16="http://schemas.microsoft.com/office/drawing/2014/main" id="{D3BF9E80-2399-4688-86FB-AA42B8554F45}"/>
                    </a:ext>
                  </a:extLst>
                </p:cNvPr>
                <p:cNvSpPr/>
                <p:nvPr/>
              </p:nvSpPr>
              <p:spPr>
                <a:xfrm>
                  <a:off x="6120529" y="4242718"/>
                  <a:ext cx="313373" cy="8023"/>
                </a:xfrm>
                <a:custGeom>
                  <a:avLst/>
                  <a:gdLst>
                    <a:gd name="connsiteX0" fmla="*/ 2360 w 313373"/>
                    <a:gd name="connsiteY0" fmla="*/ 8023 h 8023"/>
                    <a:gd name="connsiteX1" fmla="*/ 311014 w 313373"/>
                    <a:gd name="connsiteY1" fmla="*/ 5034 h 8023"/>
                    <a:gd name="connsiteX2" fmla="*/ 311014 w 313373"/>
                    <a:gd name="connsiteY2" fmla="*/ 0 h 8023"/>
                    <a:gd name="connsiteX3" fmla="*/ 2360 w 313373"/>
                    <a:gd name="connsiteY3" fmla="*/ 2989 h 8023"/>
                    <a:gd name="connsiteX4" fmla="*/ 2360 w 313373"/>
                    <a:gd name="connsiteY4" fmla="*/ 8023 h 8023"/>
                    <a:gd name="connsiteX5" fmla="*/ 2360 w 313373"/>
                    <a:gd name="connsiteY5" fmla="*/ 8023 h 80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13373" h="8023">
                      <a:moveTo>
                        <a:pt x="2360" y="8023"/>
                      </a:moveTo>
                      <a:cubicBezTo>
                        <a:pt x="105245" y="7079"/>
                        <a:pt x="208129" y="5978"/>
                        <a:pt x="311014" y="5034"/>
                      </a:cubicBezTo>
                      <a:cubicBezTo>
                        <a:pt x="314160" y="5034"/>
                        <a:pt x="314160" y="0"/>
                        <a:pt x="311014" y="0"/>
                      </a:cubicBezTo>
                      <a:cubicBezTo>
                        <a:pt x="208129" y="944"/>
                        <a:pt x="105245" y="2045"/>
                        <a:pt x="2360" y="2989"/>
                      </a:cubicBezTo>
                      <a:cubicBezTo>
                        <a:pt x="-787" y="2989"/>
                        <a:pt x="-787" y="8023"/>
                        <a:pt x="2360" y="8023"/>
                      </a:cubicBezTo>
                      <a:lnTo>
                        <a:pt x="2360" y="8023"/>
                      </a:lnTo>
                      <a:close/>
                    </a:path>
                  </a:pathLst>
                </a:custGeom>
                <a:solidFill>
                  <a:srgbClr val="616E99"/>
                </a:solidFill>
                <a:ln w="1567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736" name="Graphic 619">
                <a:extLst>
                  <a:ext uri="{FF2B5EF4-FFF2-40B4-BE49-F238E27FC236}">
                    <a16:creationId xmlns:a16="http://schemas.microsoft.com/office/drawing/2014/main" id="{E02D3D28-1B3C-4741-AD7F-BE66D743BD23}"/>
                  </a:ext>
                </a:extLst>
              </p:cNvPr>
              <p:cNvGrpSpPr/>
              <p:nvPr/>
            </p:nvGrpSpPr>
            <p:grpSpPr>
              <a:xfrm>
                <a:off x="5572157" y="1905289"/>
                <a:ext cx="1624947" cy="2104679"/>
                <a:chOff x="5572157" y="1905289"/>
                <a:chExt cx="1624947" cy="2104679"/>
              </a:xfrm>
            </p:grpSpPr>
            <p:sp>
              <p:nvSpPr>
                <p:cNvPr id="737" name="Freeform: Shape 736">
                  <a:extLst>
                    <a:ext uri="{FF2B5EF4-FFF2-40B4-BE49-F238E27FC236}">
                      <a16:creationId xmlns:a16="http://schemas.microsoft.com/office/drawing/2014/main" id="{A026784B-09AD-460A-A1D9-93BF37637C08}"/>
                    </a:ext>
                  </a:extLst>
                </p:cNvPr>
                <p:cNvSpPr/>
                <p:nvPr/>
              </p:nvSpPr>
              <p:spPr>
                <a:xfrm>
                  <a:off x="7082045" y="2226868"/>
                  <a:ext cx="51770" cy="427792"/>
                </a:xfrm>
                <a:custGeom>
                  <a:avLst/>
                  <a:gdLst>
                    <a:gd name="connsiteX0" fmla="*/ 0 w 51770"/>
                    <a:gd name="connsiteY0" fmla="*/ 3304 h 427792"/>
                    <a:gd name="connsiteX1" fmla="*/ 0 w 51770"/>
                    <a:gd name="connsiteY1" fmla="*/ 8495 h 427792"/>
                    <a:gd name="connsiteX2" fmla="*/ 28474 w 51770"/>
                    <a:gd name="connsiteY2" fmla="*/ 427743 h 427792"/>
                    <a:gd name="connsiteX3" fmla="*/ 51442 w 51770"/>
                    <a:gd name="connsiteY3" fmla="*/ 0 h 427792"/>
                    <a:gd name="connsiteX4" fmla="*/ 0 w 51770"/>
                    <a:gd name="connsiteY4" fmla="*/ 3304 h 4277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1770" h="427792">
                      <a:moveTo>
                        <a:pt x="0" y="3304"/>
                      </a:moveTo>
                      <a:cubicBezTo>
                        <a:pt x="0" y="3304"/>
                        <a:pt x="0" y="5191"/>
                        <a:pt x="0" y="8495"/>
                      </a:cubicBezTo>
                      <a:cubicBezTo>
                        <a:pt x="157" y="57263"/>
                        <a:pt x="2517" y="432777"/>
                        <a:pt x="28474" y="427743"/>
                      </a:cubicBezTo>
                      <a:cubicBezTo>
                        <a:pt x="56319" y="422237"/>
                        <a:pt x="51442" y="0"/>
                        <a:pt x="51442" y="0"/>
                      </a:cubicBezTo>
                      <a:lnTo>
                        <a:pt x="0" y="3304"/>
                      </a:lnTo>
                      <a:close/>
                    </a:path>
                  </a:pathLst>
                </a:custGeom>
                <a:solidFill>
                  <a:srgbClr val="60534A"/>
                </a:solidFill>
                <a:ln w="1567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738" name="Freeform: Shape 737">
                  <a:extLst>
                    <a:ext uri="{FF2B5EF4-FFF2-40B4-BE49-F238E27FC236}">
                      <a16:creationId xmlns:a16="http://schemas.microsoft.com/office/drawing/2014/main" id="{DDDF472F-8454-4FA8-AF96-387F975260E3}"/>
                    </a:ext>
                  </a:extLst>
                </p:cNvPr>
                <p:cNvSpPr/>
                <p:nvPr/>
              </p:nvSpPr>
              <p:spPr>
                <a:xfrm>
                  <a:off x="7081416" y="2223250"/>
                  <a:ext cx="53015" cy="38542"/>
                </a:xfrm>
                <a:custGeom>
                  <a:avLst/>
                  <a:gdLst>
                    <a:gd name="connsiteX0" fmla="*/ 0 w 53015"/>
                    <a:gd name="connsiteY0" fmla="*/ 1259 h 38542"/>
                    <a:gd name="connsiteX1" fmla="*/ 787 w 53015"/>
                    <a:gd name="connsiteY1" fmla="*/ 37284 h 38542"/>
                    <a:gd name="connsiteX2" fmla="*/ 52386 w 53015"/>
                    <a:gd name="connsiteY2" fmla="*/ 38542 h 38542"/>
                    <a:gd name="connsiteX3" fmla="*/ 53015 w 53015"/>
                    <a:gd name="connsiteY3" fmla="*/ 0 h 385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3015" h="38542">
                      <a:moveTo>
                        <a:pt x="0" y="1259"/>
                      </a:moveTo>
                      <a:lnTo>
                        <a:pt x="787" y="37284"/>
                      </a:lnTo>
                      <a:lnTo>
                        <a:pt x="52386" y="38542"/>
                      </a:lnTo>
                      <a:lnTo>
                        <a:pt x="53015" y="0"/>
                      </a:lnTo>
                      <a:close/>
                    </a:path>
                  </a:pathLst>
                </a:custGeom>
                <a:solidFill>
                  <a:srgbClr val="B5A9A0"/>
                </a:solidFill>
                <a:ln w="1567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grpSp>
              <p:nvGrpSpPr>
                <p:cNvPr id="739" name="Graphic 619">
                  <a:extLst>
                    <a:ext uri="{FF2B5EF4-FFF2-40B4-BE49-F238E27FC236}">
                      <a16:creationId xmlns:a16="http://schemas.microsoft.com/office/drawing/2014/main" id="{E02D3D28-1B3C-4741-AD7F-BE66D743BD23}"/>
                    </a:ext>
                  </a:extLst>
                </p:cNvPr>
                <p:cNvGrpSpPr/>
                <p:nvPr/>
              </p:nvGrpSpPr>
              <p:grpSpPr>
                <a:xfrm>
                  <a:off x="7041683" y="2004581"/>
                  <a:ext cx="130334" cy="226272"/>
                  <a:chOff x="7041683" y="2004581"/>
                  <a:chExt cx="130334" cy="226272"/>
                </a:xfrm>
              </p:grpSpPr>
              <p:sp>
                <p:nvSpPr>
                  <p:cNvPr id="740" name="Freeform: Shape 739">
                    <a:extLst>
                      <a:ext uri="{FF2B5EF4-FFF2-40B4-BE49-F238E27FC236}">
                        <a16:creationId xmlns:a16="http://schemas.microsoft.com/office/drawing/2014/main" id="{096321C7-BB1E-48AB-A25E-553325604836}"/>
                      </a:ext>
                    </a:extLst>
                  </p:cNvPr>
                  <p:cNvSpPr/>
                  <p:nvPr/>
                </p:nvSpPr>
                <p:spPr>
                  <a:xfrm>
                    <a:off x="7041683" y="2005682"/>
                    <a:ext cx="130334" cy="225171"/>
                  </a:xfrm>
                  <a:custGeom>
                    <a:avLst/>
                    <a:gdLst>
                      <a:gd name="connsiteX0" fmla="*/ 91961 w 130334"/>
                      <a:gd name="connsiteY0" fmla="*/ 221029 h 225171"/>
                      <a:gd name="connsiteX1" fmla="*/ 10786 w 130334"/>
                      <a:gd name="connsiteY1" fmla="*/ 195859 h 225171"/>
                      <a:gd name="connsiteX2" fmla="*/ 3078 w 130334"/>
                      <a:gd name="connsiteY2" fmla="*/ 129943 h 225171"/>
                      <a:gd name="connsiteX3" fmla="*/ 27305 w 130334"/>
                      <a:gd name="connsiteY3" fmla="*/ 66230 h 225171"/>
                      <a:gd name="connsiteX4" fmla="*/ 41148 w 130334"/>
                      <a:gd name="connsiteY4" fmla="*/ 0 h 225171"/>
                      <a:gd name="connsiteX5" fmla="*/ 125785 w 130334"/>
                      <a:gd name="connsiteY5" fmla="*/ 100053 h 225171"/>
                      <a:gd name="connsiteX6" fmla="*/ 91961 w 130334"/>
                      <a:gd name="connsiteY6" fmla="*/ 221029 h 2251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30334" h="225171">
                        <a:moveTo>
                          <a:pt x="91961" y="221029"/>
                        </a:moveTo>
                        <a:cubicBezTo>
                          <a:pt x="65847" y="232199"/>
                          <a:pt x="26203" y="219771"/>
                          <a:pt x="10786" y="195859"/>
                        </a:cubicBezTo>
                        <a:cubicBezTo>
                          <a:pt x="-1484" y="176666"/>
                          <a:pt x="-2114" y="152125"/>
                          <a:pt x="3078" y="129943"/>
                        </a:cubicBezTo>
                        <a:cubicBezTo>
                          <a:pt x="8269" y="107762"/>
                          <a:pt x="18652" y="87310"/>
                          <a:pt x="27305" y="66230"/>
                        </a:cubicBezTo>
                        <a:cubicBezTo>
                          <a:pt x="35957" y="45150"/>
                          <a:pt x="43036" y="22654"/>
                          <a:pt x="41148" y="0"/>
                        </a:cubicBezTo>
                        <a:cubicBezTo>
                          <a:pt x="81736" y="19822"/>
                          <a:pt x="115716" y="56005"/>
                          <a:pt x="125785" y="100053"/>
                        </a:cubicBezTo>
                        <a:cubicBezTo>
                          <a:pt x="135853" y="144259"/>
                          <a:pt x="131133" y="198533"/>
                          <a:pt x="91961" y="221029"/>
                        </a:cubicBezTo>
                      </a:path>
                    </a:pathLst>
                  </a:custGeom>
                  <a:solidFill>
                    <a:srgbClr val="E2C6AF"/>
                  </a:solidFill>
                  <a:ln w="1567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741" name="Freeform: Shape 740">
                    <a:extLst>
                      <a:ext uri="{FF2B5EF4-FFF2-40B4-BE49-F238E27FC236}">
                        <a16:creationId xmlns:a16="http://schemas.microsoft.com/office/drawing/2014/main" id="{216833D0-6965-4BFF-B3BF-8CB17E121B62}"/>
                      </a:ext>
                    </a:extLst>
                  </p:cNvPr>
                  <p:cNvSpPr/>
                  <p:nvPr/>
                </p:nvSpPr>
                <p:spPr>
                  <a:xfrm>
                    <a:off x="7064358" y="2004581"/>
                    <a:ext cx="95628" cy="104141"/>
                  </a:xfrm>
                  <a:custGeom>
                    <a:avLst/>
                    <a:gdLst>
                      <a:gd name="connsiteX0" fmla="*/ 382 w 95628"/>
                      <a:gd name="connsiteY0" fmla="*/ 77400 h 104141"/>
                      <a:gd name="connsiteX1" fmla="*/ 6045 w 95628"/>
                      <a:gd name="connsiteY1" fmla="*/ 99738 h 104141"/>
                      <a:gd name="connsiteX2" fmla="*/ 19889 w 95628"/>
                      <a:gd name="connsiteY2" fmla="*/ 103986 h 104141"/>
                      <a:gd name="connsiteX3" fmla="*/ 33733 w 95628"/>
                      <a:gd name="connsiteY3" fmla="*/ 98637 h 104141"/>
                      <a:gd name="connsiteX4" fmla="*/ 52768 w 95628"/>
                      <a:gd name="connsiteY4" fmla="*/ 81804 h 104141"/>
                      <a:gd name="connsiteX5" fmla="*/ 63466 w 95628"/>
                      <a:gd name="connsiteY5" fmla="*/ 73781 h 104141"/>
                      <a:gd name="connsiteX6" fmla="*/ 78411 w 95628"/>
                      <a:gd name="connsiteY6" fmla="*/ 83378 h 104141"/>
                      <a:gd name="connsiteX7" fmla="*/ 91468 w 95628"/>
                      <a:gd name="connsiteY7" fmla="*/ 82906 h 104141"/>
                      <a:gd name="connsiteX8" fmla="*/ 95558 w 95628"/>
                      <a:gd name="connsiteY8" fmla="*/ 75826 h 104141"/>
                      <a:gd name="connsiteX9" fmla="*/ 16271 w 95628"/>
                      <a:gd name="connsiteY9" fmla="*/ 0 h 104141"/>
                      <a:gd name="connsiteX10" fmla="*/ 14855 w 95628"/>
                      <a:gd name="connsiteY10" fmla="*/ 30677 h 104141"/>
                      <a:gd name="connsiteX11" fmla="*/ 382 w 95628"/>
                      <a:gd name="connsiteY11" fmla="*/ 77400 h 1041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95628" h="104141">
                        <a:moveTo>
                          <a:pt x="382" y="77400"/>
                        </a:moveTo>
                        <a:cubicBezTo>
                          <a:pt x="-719" y="85423"/>
                          <a:pt x="382" y="93918"/>
                          <a:pt x="6045" y="99738"/>
                        </a:cubicBezTo>
                        <a:cubicBezTo>
                          <a:pt x="9506" y="103357"/>
                          <a:pt x="14855" y="104615"/>
                          <a:pt x="19889" y="103986"/>
                        </a:cubicBezTo>
                        <a:cubicBezTo>
                          <a:pt x="24923" y="103357"/>
                          <a:pt x="29486" y="101154"/>
                          <a:pt x="33733" y="98637"/>
                        </a:cubicBezTo>
                        <a:cubicBezTo>
                          <a:pt x="40970" y="94232"/>
                          <a:pt x="47420" y="88412"/>
                          <a:pt x="52768" y="81804"/>
                        </a:cubicBezTo>
                        <a:cubicBezTo>
                          <a:pt x="55600" y="78186"/>
                          <a:pt x="58904" y="73939"/>
                          <a:pt x="63466" y="73781"/>
                        </a:cubicBezTo>
                        <a:cubicBezTo>
                          <a:pt x="69601" y="73624"/>
                          <a:pt x="73219" y="80389"/>
                          <a:pt x="78411" y="83378"/>
                        </a:cubicBezTo>
                        <a:cubicBezTo>
                          <a:pt x="82344" y="85580"/>
                          <a:pt x="87693" y="85423"/>
                          <a:pt x="91468" y="82906"/>
                        </a:cubicBezTo>
                        <a:cubicBezTo>
                          <a:pt x="95244" y="80389"/>
                          <a:pt x="95873" y="80389"/>
                          <a:pt x="95558" y="75826"/>
                        </a:cubicBezTo>
                        <a:cubicBezTo>
                          <a:pt x="95558" y="75826"/>
                          <a:pt x="64567" y="17147"/>
                          <a:pt x="16271" y="0"/>
                        </a:cubicBezTo>
                        <a:cubicBezTo>
                          <a:pt x="16271" y="0"/>
                          <a:pt x="21305" y="8810"/>
                          <a:pt x="14855" y="30677"/>
                        </a:cubicBezTo>
                        <a:cubicBezTo>
                          <a:pt x="8405" y="52544"/>
                          <a:pt x="382" y="77400"/>
                          <a:pt x="382" y="77400"/>
                        </a:cubicBezTo>
                        <a:close/>
                      </a:path>
                    </a:pathLst>
                  </a:custGeom>
                  <a:solidFill>
                    <a:srgbClr val="EFA350"/>
                  </a:solidFill>
                  <a:ln w="1567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742" name="Freeform: Shape 741">
                    <a:extLst>
                      <a:ext uri="{FF2B5EF4-FFF2-40B4-BE49-F238E27FC236}">
                        <a16:creationId xmlns:a16="http://schemas.microsoft.com/office/drawing/2014/main" id="{A2145F64-B0E1-45CC-9BA2-B487D19566BC}"/>
                      </a:ext>
                    </a:extLst>
                  </p:cNvPr>
                  <p:cNvSpPr/>
                  <p:nvPr/>
                </p:nvSpPr>
                <p:spPr>
                  <a:xfrm>
                    <a:off x="7114450" y="2100910"/>
                    <a:ext cx="31672" cy="34936"/>
                  </a:xfrm>
                  <a:custGeom>
                    <a:avLst/>
                    <a:gdLst>
                      <a:gd name="connsiteX0" fmla="*/ 20453 w 31672"/>
                      <a:gd name="connsiteY0" fmla="*/ 1207 h 34936"/>
                      <a:gd name="connsiteX1" fmla="*/ 4250 w 31672"/>
                      <a:gd name="connsiteY1" fmla="*/ 4510 h 34936"/>
                      <a:gd name="connsiteX2" fmla="*/ 789 w 31672"/>
                      <a:gd name="connsiteY2" fmla="*/ 21029 h 34936"/>
                      <a:gd name="connsiteX3" fmla="*/ 12430 w 31672"/>
                      <a:gd name="connsiteY3" fmla="*/ 33456 h 34936"/>
                      <a:gd name="connsiteX4" fmla="*/ 24858 w 31672"/>
                      <a:gd name="connsiteY4" fmla="*/ 33456 h 34936"/>
                      <a:gd name="connsiteX5" fmla="*/ 30207 w 31672"/>
                      <a:gd name="connsiteY5" fmla="*/ 26220 h 34936"/>
                      <a:gd name="connsiteX6" fmla="*/ 30364 w 31672"/>
                      <a:gd name="connsiteY6" fmla="*/ 11904 h 34936"/>
                      <a:gd name="connsiteX7" fmla="*/ 20453 w 31672"/>
                      <a:gd name="connsiteY7" fmla="*/ 1207 h 349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1672" h="34936">
                        <a:moveTo>
                          <a:pt x="20453" y="1207"/>
                        </a:moveTo>
                        <a:cubicBezTo>
                          <a:pt x="15104" y="-1310"/>
                          <a:pt x="8340" y="263"/>
                          <a:pt x="4250" y="4510"/>
                        </a:cubicBezTo>
                        <a:cubicBezTo>
                          <a:pt x="159" y="8758"/>
                          <a:pt x="-942" y="15365"/>
                          <a:pt x="789" y="21029"/>
                        </a:cubicBezTo>
                        <a:cubicBezTo>
                          <a:pt x="2519" y="26692"/>
                          <a:pt x="7081" y="31254"/>
                          <a:pt x="12430" y="33456"/>
                        </a:cubicBezTo>
                        <a:cubicBezTo>
                          <a:pt x="16363" y="35187"/>
                          <a:pt x="21082" y="35659"/>
                          <a:pt x="24858" y="33456"/>
                        </a:cubicBezTo>
                        <a:cubicBezTo>
                          <a:pt x="27532" y="31883"/>
                          <a:pt x="29263" y="29052"/>
                          <a:pt x="30207" y="26220"/>
                        </a:cubicBezTo>
                        <a:cubicBezTo>
                          <a:pt x="31623" y="21658"/>
                          <a:pt x="32567" y="15994"/>
                          <a:pt x="30364" y="11904"/>
                        </a:cubicBezTo>
                        <a:cubicBezTo>
                          <a:pt x="28319" y="7657"/>
                          <a:pt x="25015" y="2623"/>
                          <a:pt x="20453" y="1207"/>
                        </a:cubicBezTo>
                      </a:path>
                    </a:pathLst>
                  </a:custGeom>
                  <a:solidFill>
                    <a:srgbClr val="EFA350"/>
                  </a:solidFill>
                  <a:ln w="1567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grpSp>
              <p:nvGrpSpPr>
                <p:cNvPr id="743" name="Graphic 619">
                  <a:extLst>
                    <a:ext uri="{FF2B5EF4-FFF2-40B4-BE49-F238E27FC236}">
                      <a16:creationId xmlns:a16="http://schemas.microsoft.com/office/drawing/2014/main" id="{E02D3D28-1B3C-4741-AD7F-BE66D743BD23}"/>
                    </a:ext>
                  </a:extLst>
                </p:cNvPr>
                <p:cNvGrpSpPr/>
                <p:nvPr/>
              </p:nvGrpSpPr>
              <p:grpSpPr>
                <a:xfrm>
                  <a:off x="5572157" y="1905289"/>
                  <a:ext cx="1624947" cy="2104679"/>
                  <a:chOff x="5572157" y="1905289"/>
                  <a:chExt cx="1624947" cy="2104679"/>
                </a:xfrm>
              </p:grpSpPr>
              <p:sp>
                <p:nvSpPr>
                  <p:cNvPr id="744" name="Freeform: Shape 743">
                    <a:extLst>
                      <a:ext uri="{FF2B5EF4-FFF2-40B4-BE49-F238E27FC236}">
                        <a16:creationId xmlns:a16="http://schemas.microsoft.com/office/drawing/2014/main" id="{58730BFA-05E1-4764-B711-0E5AB04FC4B5}"/>
                      </a:ext>
                    </a:extLst>
                  </p:cNvPr>
                  <p:cNvSpPr/>
                  <p:nvPr/>
                </p:nvSpPr>
                <p:spPr>
                  <a:xfrm>
                    <a:off x="7016444" y="2281430"/>
                    <a:ext cx="180659" cy="266520"/>
                  </a:xfrm>
                  <a:custGeom>
                    <a:avLst/>
                    <a:gdLst>
                      <a:gd name="connsiteX0" fmla="*/ 0 w 180659"/>
                      <a:gd name="connsiteY0" fmla="*/ 188334 h 266520"/>
                      <a:gd name="connsiteX1" fmla="*/ 18563 w 180659"/>
                      <a:gd name="connsiteY1" fmla="*/ 68931 h 266520"/>
                      <a:gd name="connsiteX2" fmla="*/ 28632 w 180659"/>
                      <a:gd name="connsiteY2" fmla="*/ 132802 h 266520"/>
                      <a:gd name="connsiteX3" fmla="*/ 106188 w 180659"/>
                      <a:gd name="connsiteY3" fmla="*/ 2229 h 266520"/>
                      <a:gd name="connsiteX4" fmla="*/ 66859 w 180659"/>
                      <a:gd name="connsiteY4" fmla="*/ 105429 h 266520"/>
                      <a:gd name="connsiteX5" fmla="*/ 148978 w 180659"/>
                      <a:gd name="connsiteY5" fmla="*/ 30703 h 266520"/>
                      <a:gd name="connsiteX6" fmla="*/ 88412 w 180659"/>
                      <a:gd name="connsiteY6" fmla="*/ 128240 h 266520"/>
                      <a:gd name="connsiteX7" fmla="*/ 178397 w 180659"/>
                      <a:gd name="connsiteY7" fmla="*/ 61695 h 266520"/>
                      <a:gd name="connsiteX8" fmla="*/ 111065 w 180659"/>
                      <a:gd name="connsiteY8" fmla="*/ 146803 h 266520"/>
                      <a:gd name="connsiteX9" fmla="*/ 162193 w 180659"/>
                      <a:gd name="connsiteY9" fmla="*/ 126981 h 266520"/>
                      <a:gd name="connsiteX10" fmla="*/ 70792 w 180659"/>
                      <a:gd name="connsiteY10" fmla="*/ 266520 h 266520"/>
                      <a:gd name="connsiteX11" fmla="*/ 0 w 180659"/>
                      <a:gd name="connsiteY11" fmla="*/ 188334 h 2665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180659" h="266520">
                        <a:moveTo>
                          <a:pt x="0" y="188334"/>
                        </a:moveTo>
                        <a:cubicBezTo>
                          <a:pt x="0" y="188334"/>
                          <a:pt x="14001" y="80730"/>
                          <a:pt x="18563" y="68931"/>
                        </a:cubicBezTo>
                        <a:cubicBezTo>
                          <a:pt x="22024" y="59807"/>
                          <a:pt x="28632" y="132802"/>
                          <a:pt x="28632" y="132802"/>
                        </a:cubicBezTo>
                        <a:cubicBezTo>
                          <a:pt x="28632" y="132802"/>
                          <a:pt x="104458" y="-20110"/>
                          <a:pt x="106188" y="2229"/>
                        </a:cubicBezTo>
                        <a:cubicBezTo>
                          <a:pt x="107919" y="24568"/>
                          <a:pt x="66859" y="105429"/>
                          <a:pt x="66859" y="105429"/>
                        </a:cubicBezTo>
                        <a:cubicBezTo>
                          <a:pt x="66859" y="105429"/>
                          <a:pt x="166441" y="2229"/>
                          <a:pt x="148978" y="30703"/>
                        </a:cubicBezTo>
                        <a:cubicBezTo>
                          <a:pt x="131516" y="59020"/>
                          <a:pt x="88412" y="128240"/>
                          <a:pt x="88412" y="128240"/>
                        </a:cubicBezTo>
                        <a:cubicBezTo>
                          <a:pt x="88412" y="128240"/>
                          <a:pt x="197589" y="26613"/>
                          <a:pt x="178397" y="61695"/>
                        </a:cubicBezTo>
                        <a:cubicBezTo>
                          <a:pt x="159204" y="96776"/>
                          <a:pt x="111065" y="146803"/>
                          <a:pt x="111065" y="146803"/>
                        </a:cubicBezTo>
                        <a:cubicBezTo>
                          <a:pt x="111065" y="146803"/>
                          <a:pt x="188307" y="97406"/>
                          <a:pt x="162193" y="126981"/>
                        </a:cubicBezTo>
                        <a:cubicBezTo>
                          <a:pt x="136079" y="156714"/>
                          <a:pt x="89828" y="212718"/>
                          <a:pt x="70792" y="266520"/>
                        </a:cubicBezTo>
                        <a:lnTo>
                          <a:pt x="0" y="188334"/>
                        </a:lnTo>
                        <a:close/>
                      </a:path>
                    </a:pathLst>
                  </a:custGeom>
                  <a:solidFill>
                    <a:srgbClr val="F4D2B9"/>
                  </a:solidFill>
                  <a:ln w="1567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745" name="Freeform: Shape 744">
                    <a:extLst>
                      <a:ext uri="{FF2B5EF4-FFF2-40B4-BE49-F238E27FC236}">
                        <a16:creationId xmlns:a16="http://schemas.microsoft.com/office/drawing/2014/main" id="{E1A3255D-3535-4801-AF27-444C5FA76A30}"/>
                      </a:ext>
                    </a:extLst>
                  </p:cNvPr>
                  <p:cNvSpPr/>
                  <p:nvPr/>
                </p:nvSpPr>
                <p:spPr>
                  <a:xfrm>
                    <a:off x="5631149" y="2430593"/>
                    <a:ext cx="1522632" cy="1574420"/>
                  </a:xfrm>
                  <a:custGeom>
                    <a:avLst/>
                    <a:gdLst>
                      <a:gd name="connsiteX0" fmla="*/ 680991 w 1522632"/>
                      <a:gd name="connsiteY0" fmla="*/ 557686 h 1574420"/>
                      <a:gd name="connsiteX1" fmla="*/ 252304 w 1522632"/>
                      <a:gd name="connsiteY1" fmla="*/ 732150 h 1574420"/>
                      <a:gd name="connsiteX2" fmla="*/ 30803 w 1522632"/>
                      <a:gd name="connsiteY2" fmla="*/ 1019724 h 1574420"/>
                      <a:gd name="connsiteX3" fmla="*/ 7363 w 1522632"/>
                      <a:gd name="connsiteY3" fmla="*/ 1403418 h 1574420"/>
                      <a:gd name="connsiteX4" fmla="*/ 159959 w 1522632"/>
                      <a:gd name="connsiteY4" fmla="*/ 1403418 h 1574420"/>
                      <a:gd name="connsiteX5" fmla="*/ 210773 w 1522632"/>
                      <a:gd name="connsiteY5" fmla="*/ 1077931 h 1574420"/>
                      <a:gd name="connsiteX6" fmla="*/ 316174 w 1522632"/>
                      <a:gd name="connsiteY6" fmla="*/ 953021 h 1574420"/>
                      <a:gd name="connsiteX7" fmla="*/ 305792 w 1522632"/>
                      <a:gd name="connsiteY7" fmla="*/ 1574421 h 1574420"/>
                      <a:gd name="connsiteX8" fmla="*/ 1064999 w 1522632"/>
                      <a:gd name="connsiteY8" fmla="*/ 1505044 h 1574420"/>
                      <a:gd name="connsiteX9" fmla="*/ 1064999 w 1522632"/>
                      <a:gd name="connsiteY9" fmla="*/ 803414 h 1574420"/>
                      <a:gd name="connsiteX10" fmla="*/ 1522632 w 1522632"/>
                      <a:gd name="connsiteY10" fmla="*/ 101784 h 1574420"/>
                      <a:gd name="connsiteX11" fmla="*/ 1339516 w 1522632"/>
                      <a:gd name="connsiteY11" fmla="*/ 0 h 1574420"/>
                      <a:gd name="connsiteX12" fmla="*/ 851364 w 1522632"/>
                      <a:gd name="connsiteY12" fmla="*/ 549191 h 1574420"/>
                      <a:gd name="connsiteX13" fmla="*/ 680991 w 1522632"/>
                      <a:gd name="connsiteY13" fmla="*/ 557686 h 15744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1522632" h="1574420">
                        <a:moveTo>
                          <a:pt x="680991" y="557686"/>
                        </a:moveTo>
                        <a:cubicBezTo>
                          <a:pt x="522416" y="565552"/>
                          <a:pt x="371078" y="626905"/>
                          <a:pt x="252304" y="732150"/>
                        </a:cubicBezTo>
                        <a:cubicBezTo>
                          <a:pt x="146588" y="825753"/>
                          <a:pt x="56603" y="942481"/>
                          <a:pt x="30803" y="1019724"/>
                        </a:cubicBezTo>
                        <a:cubicBezTo>
                          <a:pt x="-20010" y="1172320"/>
                          <a:pt x="7363" y="1403418"/>
                          <a:pt x="7363" y="1403418"/>
                        </a:cubicBezTo>
                        <a:lnTo>
                          <a:pt x="159959" y="1403418"/>
                        </a:lnTo>
                        <a:lnTo>
                          <a:pt x="210773" y="1077931"/>
                        </a:lnTo>
                        <a:lnTo>
                          <a:pt x="316174" y="953021"/>
                        </a:lnTo>
                        <a:lnTo>
                          <a:pt x="305792" y="1574421"/>
                        </a:lnTo>
                        <a:lnTo>
                          <a:pt x="1064999" y="1505044"/>
                        </a:lnTo>
                        <a:lnTo>
                          <a:pt x="1064999" y="803414"/>
                        </a:lnTo>
                        <a:lnTo>
                          <a:pt x="1522632" y="101784"/>
                        </a:lnTo>
                        <a:lnTo>
                          <a:pt x="1339516" y="0"/>
                        </a:lnTo>
                        <a:lnTo>
                          <a:pt x="851364" y="549191"/>
                        </a:lnTo>
                        <a:lnTo>
                          <a:pt x="680991" y="557686"/>
                        </a:lnTo>
                        <a:close/>
                      </a:path>
                    </a:pathLst>
                  </a:custGeom>
                  <a:solidFill>
                    <a:srgbClr val="5F4955"/>
                  </a:solidFill>
                  <a:ln w="1567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746" name="Freeform: Shape 745">
                    <a:extLst>
                      <a:ext uri="{FF2B5EF4-FFF2-40B4-BE49-F238E27FC236}">
                        <a16:creationId xmlns:a16="http://schemas.microsoft.com/office/drawing/2014/main" id="{14E7F196-B76A-42F2-B5AD-1792351E9CA4}"/>
                      </a:ext>
                    </a:extLst>
                  </p:cNvPr>
                  <p:cNvSpPr/>
                  <p:nvPr/>
                </p:nvSpPr>
                <p:spPr>
                  <a:xfrm>
                    <a:off x="5946360" y="3577092"/>
                    <a:ext cx="754764" cy="27646"/>
                  </a:xfrm>
                  <a:custGeom>
                    <a:avLst/>
                    <a:gdLst>
                      <a:gd name="connsiteX0" fmla="*/ 3009 w 754764"/>
                      <a:gd name="connsiteY0" fmla="*/ 7100 h 27646"/>
                      <a:gd name="connsiteX1" fmla="*/ 748216 w 754764"/>
                      <a:gd name="connsiteY1" fmla="*/ 13708 h 27646"/>
                      <a:gd name="connsiteX2" fmla="*/ 748216 w 754764"/>
                      <a:gd name="connsiteY2" fmla="*/ 21 h 27646"/>
                      <a:gd name="connsiteX3" fmla="*/ 3009 w 754764"/>
                      <a:gd name="connsiteY3" fmla="*/ 650 h 27646"/>
                      <a:gd name="connsiteX4" fmla="*/ 3009 w 754764"/>
                      <a:gd name="connsiteY4" fmla="*/ 7100 h 27646"/>
                      <a:gd name="connsiteX5" fmla="*/ 3009 w 754764"/>
                      <a:gd name="connsiteY5" fmla="*/ 7100 h 276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54764" h="27646">
                        <a:moveTo>
                          <a:pt x="3009" y="7100"/>
                        </a:moveTo>
                        <a:cubicBezTo>
                          <a:pt x="250153" y="35260"/>
                          <a:pt x="500443" y="31484"/>
                          <a:pt x="748216" y="13708"/>
                        </a:cubicBezTo>
                        <a:cubicBezTo>
                          <a:pt x="756868" y="13078"/>
                          <a:pt x="757026" y="-608"/>
                          <a:pt x="748216" y="21"/>
                        </a:cubicBezTo>
                        <a:cubicBezTo>
                          <a:pt x="498712" y="19214"/>
                          <a:pt x="252670" y="13236"/>
                          <a:pt x="3009" y="650"/>
                        </a:cubicBezTo>
                        <a:cubicBezTo>
                          <a:pt x="-1081" y="650"/>
                          <a:pt x="-924" y="6786"/>
                          <a:pt x="3009" y="7100"/>
                        </a:cubicBezTo>
                        <a:lnTo>
                          <a:pt x="3009" y="7100"/>
                        </a:lnTo>
                        <a:close/>
                      </a:path>
                    </a:pathLst>
                  </a:custGeom>
                  <a:solidFill>
                    <a:srgbClr val="9B738B"/>
                  </a:solidFill>
                  <a:ln w="1567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747" name="Freeform: Shape 746">
                    <a:extLst>
                      <a:ext uri="{FF2B5EF4-FFF2-40B4-BE49-F238E27FC236}">
                        <a16:creationId xmlns:a16="http://schemas.microsoft.com/office/drawing/2014/main" id="{14E508BF-BB91-43BB-85B0-FD2BA344DD3E}"/>
                      </a:ext>
                    </a:extLst>
                  </p:cNvPr>
                  <p:cNvSpPr/>
                  <p:nvPr/>
                </p:nvSpPr>
                <p:spPr>
                  <a:xfrm>
                    <a:off x="5945829" y="3506909"/>
                    <a:ext cx="758539" cy="19786"/>
                  </a:xfrm>
                  <a:custGeom>
                    <a:avLst/>
                    <a:gdLst>
                      <a:gd name="connsiteX0" fmla="*/ 3540 w 758539"/>
                      <a:gd name="connsiteY0" fmla="*/ 12154 h 19786"/>
                      <a:gd name="connsiteX1" fmla="*/ 752522 w 758539"/>
                      <a:gd name="connsiteY1" fmla="*/ 17975 h 19786"/>
                      <a:gd name="connsiteX2" fmla="*/ 752522 w 758539"/>
                      <a:gd name="connsiteY2" fmla="*/ 5704 h 19786"/>
                      <a:gd name="connsiteX3" fmla="*/ 3540 w 758539"/>
                      <a:gd name="connsiteY3" fmla="*/ 4918 h 19786"/>
                      <a:gd name="connsiteX4" fmla="*/ 3540 w 758539"/>
                      <a:gd name="connsiteY4" fmla="*/ 12154 h 19786"/>
                      <a:gd name="connsiteX5" fmla="*/ 3540 w 758539"/>
                      <a:gd name="connsiteY5" fmla="*/ 12154 h 197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58539" h="19786">
                        <a:moveTo>
                          <a:pt x="3540" y="12154"/>
                        </a:moveTo>
                        <a:cubicBezTo>
                          <a:pt x="252257" y="24582"/>
                          <a:pt x="503490" y="18132"/>
                          <a:pt x="752522" y="17975"/>
                        </a:cubicBezTo>
                        <a:cubicBezTo>
                          <a:pt x="760545" y="17975"/>
                          <a:pt x="760545" y="5704"/>
                          <a:pt x="752522" y="5704"/>
                        </a:cubicBezTo>
                        <a:cubicBezTo>
                          <a:pt x="503490" y="3187"/>
                          <a:pt x="252414" y="-5308"/>
                          <a:pt x="3540" y="4918"/>
                        </a:cubicBezTo>
                        <a:cubicBezTo>
                          <a:pt x="-1180" y="4918"/>
                          <a:pt x="-1180" y="11997"/>
                          <a:pt x="3540" y="12154"/>
                        </a:cubicBezTo>
                        <a:lnTo>
                          <a:pt x="3540" y="12154"/>
                        </a:lnTo>
                        <a:close/>
                      </a:path>
                    </a:pathLst>
                  </a:custGeom>
                  <a:solidFill>
                    <a:srgbClr val="9B738B"/>
                  </a:solidFill>
                  <a:ln w="1567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748" name="Freeform: Shape 747">
                    <a:extLst>
                      <a:ext uri="{FF2B5EF4-FFF2-40B4-BE49-F238E27FC236}">
                        <a16:creationId xmlns:a16="http://schemas.microsoft.com/office/drawing/2014/main" id="{810F9E83-97D3-4AA1-B3AD-E07291D54F7D}"/>
                      </a:ext>
                    </a:extLst>
                  </p:cNvPr>
                  <p:cNvSpPr/>
                  <p:nvPr/>
                </p:nvSpPr>
                <p:spPr>
                  <a:xfrm>
                    <a:off x="5944885" y="3431275"/>
                    <a:ext cx="750673" cy="28493"/>
                  </a:xfrm>
                  <a:custGeom>
                    <a:avLst/>
                    <a:gdLst>
                      <a:gd name="connsiteX0" fmla="*/ 4484 w 750673"/>
                      <a:gd name="connsiteY0" fmla="*/ 21086 h 28493"/>
                      <a:gd name="connsiteX1" fmla="*/ 744656 w 750673"/>
                      <a:gd name="connsiteY1" fmla="*/ 12591 h 28493"/>
                      <a:gd name="connsiteX2" fmla="*/ 744656 w 750673"/>
                      <a:gd name="connsiteY2" fmla="*/ 6 h 28493"/>
                      <a:gd name="connsiteX3" fmla="*/ 4484 w 750673"/>
                      <a:gd name="connsiteY3" fmla="*/ 11647 h 28493"/>
                      <a:gd name="connsiteX4" fmla="*/ 4484 w 750673"/>
                      <a:gd name="connsiteY4" fmla="*/ 21086 h 28493"/>
                      <a:gd name="connsiteX5" fmla="*/ 4484 w 750673"/>
                      <a:gd name="connsiteY5" fmla="*/ 21086 h 284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50673" h="28493">
                        <a:moveTo>
                          <a:pt x="4484" y="21086"/>
                        </a:moveTo>
                        <a:cubicBezTo>
                          <a:pt x="250683" y="35087"/>
                          <a:pt x="498771" y="27536"/>
                          <a:pt x="744656" y="12591"/>
                        </a:cubicBezTo>
                        <a:cubicBezTo>
                          <a:pt x="752679" y="12119"/>
                          <a:pt x="752679" y="-309"/>
                          <a:pt x="744656" y="6"/>
                        </a:cubicBezTo>
                        <a:cubicBezTo>
                          <a:pt x="497670" y="13220"/>
                          <a:pt x="251785" y="12277"/>
                          <a:pt x="4484" y="11647"/>
                        </a:cubicBezTo>
                        <a:cubicBezTo>
                          <a:pt x="-1495" y="11805"/>
                          <a:pt x="-1495" y="20772"/>
                          <a:pt x="4484" y="21086"/>
                        </a:cubicBezTo>
                        <a:lnTo>
                          <a:pt x="4484" y="21086"/>
                        </a:lnTo>
                        <a:close/>
                      </a:path>
                    </a:pathLst>
                  </a:custGeom>
                  <a:solidFill>
                    <a:srgbClr val="9B738B"/>
                  </a:solidFill>
                  <a:ln w="1567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749" name="Freeform: Shape 748">
                    <a:extLst>
                      <a:ext uri="{FF2B5EF4-FFF2-40B4-BE49-F238E27FC236}">
                        <a16:creationId xmlns:a16="http://schemas.microsoft.com/office/drawing/2014/main" id="{497E49C5-E9B7-4732-BB47-BA72BD7814F2}"/>
                      </a:ext>
                    </a:extLst>
                  </p:cNvPr>
                  <p:cNvSpPr/>
                  <p:nvPr/>
                </p:nvSpPr>
                <p:spPr>
                  <a:xfrm>
                    <a:off x="5919636" y="3352224"/>
                    <a:ext cx="784535" cy="27149"/>
                  </a:xfrm>
                  <a:custGeom>
                    <a:avLst/>
                    <a:gdLst>
                      <a:gd name="connsiteX0" fmla="*/ 944 w 784535"/>
                      <a:gd name="connsiteY0" fmla="*/ 7636 h 27149"/>
                      <a:gd name="connsiteX1" fmla="*/ 778872 w 784535"/>
                      <a:gd name="connsiteY1" fmla="*/ 17075 h 27149"/>
                      <a:gd name="connsiteX2" fmla="*/ 778872 w 784535"/>
                      <a:gd name="connsiteY2" fmla="*/ 5276 h 27149"/>
                      <a:gd name="connsiteX3" fmla="*/ 944 w 784535"/>
                      <a:gd name="connsiteY3" fmla="*/ 5905 h 27149"/>
                      <a:gd name="connsiteX4" fmla="*/ 944 w 784535"/>
                      <a:gd name="connsiteY4" fmla="*/ 7636 h 27149"/>
                      <a:gd name="connsiteX5" fmla="*/ 944 w 784535"/>
                      <a:gd name="connsiteY5" fmla="*/ 7636 h 271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84535" h="27149">
                        <a:moveTo>
                          <a:pt x="944" y="7636"/>
                        </a:moveTo>
                        <a:cubicBezTo>
                          <a:pt x="254695" y="40829"/>
                          <a:pt x="523548" y="22895"/>
                          <a:pt x="778872" y="17075"/>
                        </a:cubicBezTo>
                        <a:cubicBezTo>
                          <a:pt x="786424" y="16917"/>
                          <a:pt x="786424" y="5119"/>
                          <a:pt x="778872" y="5276"/>
                        </a:cubicBezTo>
                        <a:cubicBezTo>
                          <a:pt x="520559" y="11569"/>
                          <a:pt x="258313" y="-9826"/>
                          <a:pt x="944" y="5905"/>
                        </a:cubicBezTo>
                        <a:cubicBezTo>
                          <a:pt x="-315" y="5905"/>
                          <a:pt x="-315" y="7478"/>
                          <a:pt x="944" y="7636"/>
                        </a:cubicBezTo>
                        <a:lnTo>
                          <a:pt x="944" y="7636"/>
                        </a:lnTo>
                        <a:close/>
                      </a:path>
                    </a:pathLst>
                  </a:custGeom>
                  <a:solidFill>
                    <a:srgbClr val="9B738B"/>
                  </a:solidFill>
                  <a:ln w="1567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750" name="Freeform: Shape 749">
                    <a:extLst>
                      <a:ext uri="{FF2B5EF4-FFF2-40B4-BE49-F238E27FC236}">
                        <a16:creationId xmlns:a16="http://schemas.microsoft.com/office/drawing/2014/main" id="{492B55DB-9268-4903-8313-C508626CBC18}"/>
                      </a:ext>
                    </a:extLst>
                  </p:cNvPr>
                  <p:cNvSpPr/>
                  <p:nvPr/>
                </p:nvSpPr>
                <p:spPr>
                  <a:xfrm>
                    <a:off x="5935407" y="3253629"/>
                    <a:ext cx="766169" cy="30101"/>
                  </a:xfrm>
                  <a:custGeom>
                    <a:avLst/>
                    <a:gdLst>
                      <a:gd name="connsiteX0" fmla="*/ 1534 w 766169"/>
                      <a:gd name="connsiteY0" fmla="*/ 22066 h 30101"/>
                      <a:gd name="connsiteX1" fmla="*/ 760742 w 766169"/>
                      <a:gd name="connsiteY1" fmla="*/ 12785 h 30101"/>
                      <a:gd name="connsiteX2" fmla="*/ 760742 w 766169"/>
                      <a:gd name="connsiteY2" fmla="*/ 1458 h 30101"/>
                      <a:gd name="connsiteX3" fmla="*/ 1534 w 766169"/>
                      <a:gd name="connsiteY3" fmla="*/ 18920 h 30101"/>
                      <a:gd name="connsiteX4" fmla="*/ 1534 w 766169"/>
                      <a:gd name="connsiteY4" fmla="*/ 22066 h 30101"/>
                      <a:gd name="connsiteX5" fmla="*/ 1534 w 766169"/>
                      <a:gd name="connsiteY5" fmla="*/ 22066 h 301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66169" h="30101">
                        <a:moveTo>
                          <a:pt x="1534" y="22066"/>
                        </a:moveTo>
                        <a:cubicBezTo>
                          <a:pt x="250251" y="41731"/>
                          <a:pt x="511238" y="20021"/>
                          <a:pt x="760742" y="12785"/>
                        </a:cubicBezTo>
                        <a:cubicBezTo>
                          <a:pt x="767978" y="12627"/>
                          <a:pt x="767978" y="1458"/>
                          <a:pt x="760742" y="1458"/>
                        </a:cubicBezTo>
                        <a:cubicBezTo>
                          <a:pt x="511081" y="2874"/>
                          <a:pt x="249621" y="-9397"/>
                          <a:pt x="1534" y="18920"/>
                        </a:cubicBezTo>
                        <a:cubicBezTo>
                          <a:pt x="-511" y="19077"/>
                          <a:pt x="-511" y="21909"/>
                          <a:pt x="1534" y="22066"/>
                        </a:cubicBezTo>
                        <a:lnTo>
                          <a:pt x="1534" y="22066"/>
                        </a:lnTo>
                        <a:close/>
                      </a:path>
                    </a:pathLst>
                  </a:custGeom>
                  <a:solidFill>
                    <a:srgbClr val="9B738B"/>
                  </a:solidFill>
                  <a:ln w="1567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751" name="Freeform: Shape 750">
                    <a:extLst>
                      <a:ext uri="{FF2B5EF4-FFF2-40B4-BE49-F238E27FC236}">
                        <a16:creationId xmlns:a16="http://schemas.microsoft.com/office/drawing/2014/main" id="{43FFC377-81A9-4E0E-95B8-9BE73CF0FECD}"/>
                      </a:ext>
                    </a:extLst>
                  </p:cNvPr>
                  <p:cNvSpPr/>
                  <p:nvPr/>
                </p:nvSpPr>
                <p:spPr>
                  <a:xfrm>
                    <a:off x="5971033" y="3153581"/>
                    <a:ext cx="692708" cy="42000"/>
                  </a:xfrm>
                  <a:custGeom>
                    <a:avLst/>
                    <a:gdLst>
                      <a:gd name="connsiteX0" fmla="*/ 1618 w 692708"/>
                      <a:gd name="connsiteY0" fmla="*/ 27725 h 42000"/>
                      <a:gd name="connsiteX1" fmla="*/ 687045 w 692708"/>
                      <a:gd name="connsiteY1" fmla="*/ 11836 h 42000"/>
                      <a:gd name="connsiteX2" fmla="*/ 687045 w 692708"/>
                      <a:gd name="connsiteY2" fmla="*/ 37 h 42000"/>
                      <a:gd name="connsiteX3" fmla="*/ 2248 w 692708"/>
                      <a:gd name="connsiteY3" fmla="*/ 23320 h 42000"/>
                      <a:gd name="connsiteX4" fmla="*/ 1618 w 692708"/>
                      <a:gd name="connsiteY4" fmla="*/ 27725 h 42000"/>
                      <a:gd name="connsiteX5" fmla="*/ 1618 w 692708"/>
                      <a:gd name="connsiteY5" fmla="*/ 27725 h 420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2708" h="42000">
                        <a:moveTo>
                          <a:pt x="1618" y="27725"/>
                        </a:moveTo>
                        <a:cubicBezTo>
                          <a:pt x="222333" y="59345"/>
                          <a:pt x="466488" y="31343"/>
                          <a:pt x="687045" y="11836"/>
                        </a:cubicBezTo>
                        <a:cubicBezTo>
                          <a:pt x="694596" y="11207"/>
                          <a:pt x="694596" y="-749"/>
                          <a:pt x="687045" y="37"/>
                        </a:cubicBezTo>
                        <a:cubicBezTo>
                          <a:pt x="458779" y="20803"/>
                          <a:pt x="229569" y="6015"/>
                          <a:pt x="2248" y="23320"/>
                        </a:cubicBezTo>
                        <a:cubicBezTo>
                          <a:pt x="-112" y="23477"/>
                          <a:pt x="-1056" y="27410"/>
                          <a:pt x="1618" y="27725"/>
                        </a:cubicBezTo>
                        <a:lnTo>
                          <a:pt x="1618" y="27725"/>
                        </a:lnTo>
                        <a:close/>
                      </a:path>
                    </a:pathLst>
                  </a:custGeom>
                  <a:solidFill>
                    <a:srgbClr val="9B738B"/>
                  </a:solidFill>
                  <a:ln w="1567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752" name="Freeform: Shape 751">
                    <a:extLst>
                      <a:ext uri="{FF2B5EF4-FFF2-40B4-BE49-F238E27FC236}">
                        <a16:creationId xmlns:a16="http://schemas.microsoft.com/office/drawing/2014/main" id="{63EFB085-3A0A-40A4-A7EB-0FC25DAE69C1}"/>
                      </a:ext>
                    </a:extLst>
                  </p:cNvPr>
                  <p:cNvSpPr/>
                  <p:nvPr/>
                </p:nvSpPr>
                <p:spPr>
                  <a:xfrm>
                    <a:off x="5945652" y="3059046"/>
                    <a:ext cx="620809" cy="55871"/>
                  </a:xfrm>
                  <a:custGeom>
                    <a:avLst/>
                    <a:gdLst>
                      <a:gd name="connsiteX0" fmla="*/ 3717 w 620809"/>
                      <a:gd name="connsiteY0" fmla="*/ 55872 h 55871"/>
                      <a:gd name="connsiteX1" fmla="*/ 615205 w 620809"/>
                      <a:gd name="connsiteY1" fmla="*/ 11823 h 55871"/>
                      <a:gd name="connsiteX2" fmla="*/ 615205 w 620809"/>
                      <a:gd name="connsiteY2" fmla="*/ 25 h 55871"/>
                      <a:gd name="connsiteX3" fmla="*/ 3717 w 620809"/>
                      <a:gd name="connsiteY3" fmla="*/ 48321 h 55871"/>
                      <a:gd name="connsiteX4" fmla="*/ 3717 w 620809"/>
                      <a:gd name="connsiteY4" fmla="*/ 55872 h 55871"/>
                      <a:gd name="connsiteX5" fmla="*/ 3717 w 620809"/>
                      <a:gd name="connsiteY5" fmla="*/ 55872 h 558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20809" h="55871">
                        <a:moveTo>
                          <a:pt x="3717" y="55872"/>
                        </a:moveTo>
                        <a:cubicBezTo>
                          <a:pt x="207441" y="54771"/>
                          <a:pt x="412896" y="34162"/>
                          <a:pt x="615205" y="11823"/>
                        </a:cubicBezTo>
                        <a:cubicBezTo>
                          <a:pt x="622599" y="11037"/>
                          <a:pt x="622756" y="-605"/>
                          <a:pt x="615205" y="25"/>
                        </a:cubicBezTo>
                        <a:cubicBezTo>
                          <a:pt x="411480" y="19374"/>
                          <a:pt x="207913" y="35421"/>
                          <a:pt x="3717" y="48321"/>
                        </a:cubicBezTo>
                        <a:cubicBezTo>
                          <a:pt x="-1160" y="48478"/>
                          <a:pt x="-1317" y="55872"/>
                          <a:pt x="3717" y="55872"/>
                        </a:cubicBezTo>
                        <a:lnTo>
                          <a:pt x="3717" y="55872"/>
                        </a:lnTo>
                        <a:close/>
                      </a:path>
                    </a:pathLst>
                  </a:custGeom>
                  <a:solidFill>
                    <a:srgbClr val="9B738B"/>
                  </a:solidFill>
                  <a:ln w="1567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753" name="Freeform: Shape 752">
                    <a:extLst>
                      <a:ext uri="{FF2B5EF4-FFF2-40B4-BE49-F238E27FC236}">
                        <a16:creationId xmlns:a16="http://schemas.microsoft.com/office/drawing/2014/main" id="{69DF7B3F-8F39-4E8B-9BCF-28CD4EC3A331}"/>
                      </a:ext>
                    </a:extLst>
                  </p:cNvPr>
                  <p:cNvSpPr/>
                  <p:nvPr/>
                </p:nvSpPr>
                <p:spPr>
                  <a:xfrm>
                    <a:off x="6493791" y="2969298"/>
                    <a:ext cx="220378" cy="248044"/>
                  </a:xfrm>
                  <a:custGeom>
                    <a:avLst/>
                    <a:gdLst>
                      <a:gd name="connsiteX0" fmla="*/ 993 w 220378"/>
                      <a:gd name="connsiteY0" fmla="*/ 6553 h 248044"/>
                      <a:gd name="connsiteX1" fmla="*/ 209751 w 220378"/>
                      <a:gd name="connsiteY1" fmla="*/ 245988 h 248044"/>
                      <a:gd name="connsiteX2" fmla="*/ 218718 w 220378"/>
                      <a:gd name="connsiteY2" fmla="*/ 237021 h 248044"/>
                      <a:gd name="connsiteX3" fmla="*/ 6341 w 220378"/>
                      <a:gd name="connsiteY3" fmla="*/ 1204 h 248044"/>
                      <a:gd name="connsiteX4" fmla="*/ 993 w 220378"/>
                      <a:gd name="connsiteY4" fmla="*/ 6553 h 248044"/>
                      <a:gd name="connsiteX5" fmla="*/ 993 w 220378"/>
                      <a:gd name="connsiteY5" fmla="*/ 6553 h 2480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0378" h="248044">
                        <a:moveTo>
                          <a:pt x="993" y="6553"/>
                        </a:moveTo>
                        <a:cubicBezTo>
                          <a:pt x="69897" y="86941"/>
                          <a:pt x="139116" y="167015"/>
                          <a:pt x="209751" y="245988"/>
                        </a:cubicBezTo>
                        <a:cubicBezTo>
                          <a:pt x="215257" y="252123"/>
                          <a:pt x="224067" y="243156"/>
                          <a:pt x="218718" y="237021"/>
                        </a:cubicBezTo>
                        <a:cubicBezTo>
                          <a:pt x="148870" y="157576"/>
                          <a:pt x="77763" y="79233"/>
                          <a:pt x="6341" y="1204"/>
                        </a:cubicBezTo>
                        <a:cubicBezTo>
                          <a:pt x="2880" y="-2414"/>
                          <a:pt x="-2154" y="2935"/>
                          <a:pt x="993" y="6553"/>
                        </a:cubicBezTo>
                        <a:lnTo>
                          <a:pt x="993" y="6553"/>
                        </a:lnTo>
                        <a:close/>
                      </a:path>
                    </a:pathLst>
                  </a:custGeom>
                  <a:solidFill>
                    <a:srgbClr val="9B738B"/>
                  </a:solidFill>
                  <a:ln w="1567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754" name="Freeform: Shape 753">
                    <a:extLst>
                      <a:ext uri="{FF2B5EF4-FFF2-40B4-BE49-F238E27FC236}">
                        <a16:creationId xmlns:a16="http://schemas.microsoft.com/office/drawing/2014/main" id="{4127A835-68F8-42CB-840B-6984C1122091}"/>
                      </a:ext>
                    </a:extLst>
                  </p:cNvPr>
                  <p:cNvSpPr/>
                  <p:nvPr/>
                </p:nvSpPr>
                <p:spPr>
                  <a:xfrm>
                    <a:off x="6546372" y="2905818"/>
                    <a:ext cx="226397" cy="228802"/>
                  </a:xfrm>
                  <a:custGeom>
                    <a:avLst/>
                    <a:gdLst>
                      <a:gd name="connsiteX0" fmla="*/ 483 w 226397"/>
                      <a:gd name="connsiteY0" fmla="*/ 3960 h 228802"/>
                      <a:gd name="connsiteX1" fmla="*/ 216164 w 226397"/>
                      <a:gd name="connsiteY1" fmla="*/ 227192 h 228802"/>
                      <a:gd name="connsiteX2" fmla="*/ 224659 w 226397"/>
                      <a:gd name="connsiteY2" fmla="*/ 218697 h 228802"/>
                      <a:gd name="connsiteX3" fmla="*/ 5046 w 226397"/>
                      <a:gd name="connsiteY3" fmla="*/ 657 h 228802"/>
                      <a:gd name="connsiteX4" fmla="*/ 483 w 226397"/>
                      <a:gd name="connsiteY4" fmla="*/ 3960 h 228802"/>
                      <a:gd name="connsiteX5" fmla="*/ 483 w 226397"/>
                      <a:gd name="connsiteY5" fmla="*/ 3960 h 2288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6397" h="228802">
                        <a:moveTo>
                          <a:pt x="483" y="3960"/>
                        </a:moveTo>
                        <a:cubicBezTo>
                          <a:pt x="59949" y="85136"/>
                          <a:pt x="141281" y="160176"/>
                          <a:pt x="216164" y="227192"/>
                        </a:cubicBezTo>
                        <a:cubicBezTo>
                          <a:pt x="221827" y="232226"/>
                          <a:pt x="230008" y="224360"/>
                          <a:pt x="224659" y="218697"/>
                        </a:cubicBezTo>
                        <a:cubicBezTo>
                          <a:pt x="153709" y="146017"/>
                          <a:pt x="82445" y="66100"/>
                          <a:pt x="5046" y="657"/>
                        </a:cubicBezTo>
                        <a:cubicBezTo>
                          <a:pt x="2686" y="-1231"/>
                          <a:pt x="-1404" y="1286"/>
                          <a:pt x="483" y="3960"/>
                        </a:cubicBezTo>
                        <a:lnTo>
                          <a:pt x="483" y="3960"/>
                        </a:lnTo>
                        <a:close/>
                      </a:path>
                    </a:pathLst>
                  </a:custGeom>
                  <a:solidFill>
                    <a:srgbClr val="9B738B"/>
                  </a:solidFill>
                  <a:ln w="1567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755" name="Freeform: Shape 754">
                    <a:extLst>
                      <a:ext uri="{FF2B5EF4-FFF2-40B4-BE49-F238E27FC236}">
                        <a16:creationId xmlns:a16="http://schemas.microsoft.com/office/drawing/2014/main" id="{8D0FF816-3865-4F14-8B8E-4CEDDA7162C9}"/>
                      </a:ext>
                    </a:extLst>
                  </p:cNvPr>
                  <p:cNvSpPr/>
                  <p:nvPr/>
                </p:nvSpPr>
                <p:spPr>
                  <a:xfrm>
                    <a:off x="6618600" y="2836016"/>
                    <a:ext cx="195692" cy="204563"/>
                  </a:xfrm>
                  <a:custGeom>
                    <a:avLst/>
                    <a:gdLst>
                      <a:gd name="connsiteX0" fmla="*/ 1093 w 195692"/>
                      <a:gd name="connsiteY0" fmla="*/ 7375 h 204563"/>
                      <a:gd name="connsiteX1" fmla="*/ 184052 w 195692"/>
                      <a:gd name="connsiteY1" fmla="*/ 202447 h 204563"/>
                      <a:gd name="connsiteX2" fmla="*/ 193805 w 195692"/>
                      <a:gd name="connsiteY2" fmla="*/ 192693 h 204563"/>
                      <a:gd name="connsiteX3" fmla="*/ 7228 w 195692"/>
                      <a:gd name="connsiteY3" fmla="*/ 1239 h 204563"/>
                      <a:gd name="connsiteX4" fmla="*/ 1093 w 195692"/>
                      <a:gd name="connsiteY4" fmla="*/ 7375 h 204563"/>
                      <a:gd name="connsiteX5" fmla="*/ 1093 w 195692"/>
                      <a:gd name="connsiteY5" fmla="*/ 7375 h 204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95692" h="204563">
                        <a:moveTo>
                          <a:pt x="1093" y="7375"/>
                        </a:moveTo>
                        <a:cubicBezTo>
                          <a:pt x="57884" y="75493"/>
                          <a:pt x="122384" y="138734"/>
                          <a:pt x="184052" y="202447"/>
                        </a:cubicBezTo>
                        <a:cubicBezTo>
                          <a:pt x="190187" y="208897"/>
                          <a:pt x="199783" y="199143"/>
                          <a:pt x="193805" y="192693"/>
                        </a:cubicBezTo>
                        <a:cubicBezTo>
                          <a:pt x="132924" y="128193"/>
                          <a:pt x="72829" y="61019"/>
                          <a:pt x="7228" y="1239"/>
                        </a:cubicBezTo>
                        <a:cubicBezTo>
                          <a:pt x="3138" y="-2536"/>
                          <a:pt x="-2368" y="3127"/>
                          <a:pt x="1093" y="7375"/>
                        </a:cubicBezTo>
                        <a:lnTo>
                          <a:pt x="1093" y="7375"/>
                        </a:lnTo>
                        <a:close/>
                      </a:path>
                    </a:pathLst>
                  </a:custGeom>
                  <a:solidFill>
                    <a:srgbClr val="9B738B"/>
                  </a:solidFill>
                  <a:ln w="1567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756" name="Freeform: Shape 755">
                    <a:extLst>
                      <a:ext uri="{FF2B5EF4-FFF2-40B4-BE49-F238E27FC236}">
                        <a16:creationId xmlns:a16="http://schemas.microsoft.com/office/drawing/2014/main" id="{3C1D51C8-75FE-4331-8F49-0F9276D14306}"/>
                      </a:ext>
                    </a:extLst>
                  </p:cNvPr>
                  <p:cNvSpPr/>
                  <p:nvPr/>
                </p:nvSpPr>
                <p:spPr>
                  <a:xfrm>
                    <a:off x="6674812" y="2762390"/>
                    <a:ext cx="207930" cy="201132"/>
                  </a:xfrm>
                  <a:custGeom>
                    <a:avLst/>
                    <a:gdLst>
                      <a:gd name="connsiteX0" fmla="*/ 1200 w 207930"/>
                      <a:gd name="connsiteY0" fmla="*/ 6590 h 201132"/>
                      <a:gd name="connsiteX1" fmla="*/ 194856 w 207930"/>
                      <a:gd name="connsiteY1" fmla="*/ 198830 h 201132"/>
                      <a:gd name="connsiteX2" fmla="*/ 205711 w 207930"/>
                      <a:gd name="connsiteY2" fmla="*/ 187975 h 201132"/>
                      <a:gd name="connsiteX3" fmla="*/ 6863 w 207930"/>
                      <a:gd name="connsiteY3" fmla="*/ 926 h 201132"/>
                      <a:gd name="connsiteX4" fmla="*/ 1200 w 207930"/>
                      <a:gd name="connsiteY4" fmla="*/ 6590 h 201132"/>
                      <a:gd name="connsiteX5" fmla="*/ 1200 w 207930"/>
                      <a:gd name="connsiteY5" fmla="*/ 6590 h 201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7930" h="201132">
                        <a:moveTo>
                          <a:pt x="1200" y="6590"/>
                        </a:moveTo>
                        <a:cubicBezTo>
                          <a:pt x="63183" y="72977"/>
                          <a:pt x="131615" y="133544"/>
                          <a:pt x="194856" y="198830"/>
                        </a:cubicBezTo>
                        <a:cubicBezTo>
                          <a:pt x="201778" y="205909"/>
                          <a:pt x="212633" y="195054"/>
                          <a:pt x="205711" y="187975"/>
                        </a:cubicBezTo>
                        <a:cubicBezTo>
                          <a:pt x="142470" y="123633"/>
                          <a:pt x="78442" y="56302"/>
                          <a:pt x="6863" y="926"/>
                        </a:cubicBezTo>
                        <a:cubicBezTo>
                          <a:pt x="2931" y="-2063"/>
                          <a:pt x="-2418" y="2814"/>
                          <a:pt x="1200" y="6590"/>
                        </a:cubicBezTo>
                        <a:lnTo>
                          <a:pt x="1200" y="6590"/>
                        </a:lnTo>
                        <a:close/>
                      </a:path>
                    </a:pathLst>
                  </a:custGeom>
                  <a:solidFill>
                    <a:srgbClr val="9B738B"/>
                  </a:solidFill>
                  <a:ln w="1567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757" name="Freeform: Shape 756">
                    <a:extLst>
                      <a:ext uri="{FF2B5EF4-FFF2-40B4-BE49-F238E27FC236}">
                        <a16:creationId xmlns:a16="http://schemas.microsoft.com/office/drawing/2014/main" id="{7DF25E15-D5DF-483D-BF6F-6290E4C4301C}"/>
                      </a:ext>
                    </a:extLst>
                  </p:cNvPr>
                  <p:cNvSpPr/>
                  <p:nvPr/>
                </p:nvSpPr>
                <p:spPr>
                  <a:xfrm>
                    <a:off x="6731816" y="2692637"/>
                    <a:ext cx="192247" cy="192582"/>
                  </a:xfrm>
                  <a:custGeom>
                    <a:avLst/>
                    <a:gdLst>
                      <a:gd name="connsiteX0" fmla="*/ 515 w 192247"/>
                      <a:gd name="connsiteY0" fmla="*/ 3034 h 192582"/>
                      <a:gd name="connsiteX1" fmla="*/ 178597 w 192247"/>
                      <a:gd name="connsiteY1" fmla="*/ 190240 h 192582"/>
                      <a:gd name="connsiteX2" fmla="*/ 189924 w 192247"/>
                      <a:gd name="connsiteY2" fmla="*/ 178913 h 192582"/>
                      <a:gd name="connsiteX3" fmla="*/ 3189 w 192247"/>
                      <a:gd name="connsiteY3" fmla="*/ 517 h 192582"/>
                      <a:gd name="connsiteX4" fmla="*/ 515 w 192247"/>
                      <a:gd name="connsiteY4" fmla="*/ 3034 h 192582"/>
                      <a:gd name="connsiteX5" fmla="*/ 515 w 192247"/>
                      <a:gd name="connsiteY5" fmla="*/ 3034 h 192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92247" h="192582">
                        <a:moveTo>
                          <a:pt x="515" y="3034"/>
                        </a:moveTo>
                        <a:cubicBezTo>
                          <a:pt x="57306" y="68005"/>
                          <a:pt x="117558" y="129201"/>
                          <a:pt x="178597" y="190240"/>
                        </a:cubicBezTo>
                        <a:cubicBezTo>
                          <a:pt x="185833" y="197477"/>
                          <a:pt x="197160" y="186307"/>
                          <a:pt x="189924" y="178913"/>
                        </a:cubicBezTo>
                        <a:cubicBezTo>
                          <a:pt x="129042" y="117875"/>
                          <a:pt x="68004" y="57308"/>
                          <a:pt x="3189" y="517"/>
                        </a:cubicBezTo>
                        <a:cubicBezTo>
                          <a:pt x="1302" y="-1056"/>
                          <a:pt x="-1058" y="1303"/>
                          <a:pt x="515" y="3034"/>
                        </a:cubicBezTo>
                        <a:lnTo>
                          <a:pt x="515" y="3034"/>
                        </a:lnTo>
                        <a:close/>
                      </a:path>
                    </a:pathLst>
                  </a:custGeom>
                  <a:solidFill>
                    <a:srgbClr val="9B738B"/>
                  </a:solidFill>
                  <a:ln w="1567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758" name="Freeform: Shape 757">
                    <a:extLst>
                      <a:ext uri="{FF2B5EF4-FFF2-40B4-BE49-F238E27FC236}">
                        <a16:creationId xmlns:a16="http://schemas.microsoft.com/office/drawing/2014/main" id="{FD346D5E-D7FF-430F-BAEF-AA48ED65DB76}"/>
                      </a:ext>
                    </a:extLst>
                  </p:cNvPr>
                  <p:cNvSpPr/>
                  <p:nvPr/>
                </p:nvSpPr>
                <p:spPr>
                  <a:xfrm>
                    <a:off x="6809055" y="2619503"/>
                    <a:ext cx="191552" cy="142127"/>
                  </a:xfrm>
                  <a:custGeom>
                    <a:avLst/>
                    <a:gdLst>
                      <a:gd name="connsiteX0" fmla="*/ 519 w 191552"/>
                      <a:gd name="connsiteY0" fmla="*/ 3173 h 142127"/>
                      <a:gd name="connsiteX1" fmla="*/ 181590 w 191552"/>
                      <a:gd name="connsiteY1" fmla="*/ 141139 h 142127"/>
                      <a:gd name="connsiteX2" fmla="*/ 188354 w 191552"/>
                      <a:gd name="connsiteY2" fmla="*/ 129655 h 142127"/>
                      <a:gd name="connsiteX3" fmla="*/ 2721 w 191552"/>
                      <a:gd name="connsiteY3" fmla="*/ 341 h 142127"/>
                      <a:gd name="connsiteX4" fmla="*/ 519 w 191552"/>
                      <a:gd name="connsiteY4" fmla="*/ 3173 h 142127"/>
                      <a:gd name="connsiteX5" fmla="*/ 519 w 191552"/>
                      <a:gd name="connsiteY5" fmla="*/ 3173 h 142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91552" h="142127">
                        <a:moveTo>
                          <a:pt x="519" y="3173"/>
                        </a:moveTo>
                        <a:cubicBezTo>
                          <a:pt x="49916" y="59334"/>
                          <a:pt x="118034" y="102911"/>
                          <a:pt x="181590" y="141139"/>
                        </a:cubicBezTo>
                        <a:cubicBezTo>
                          <a:pt x="188984" y="145544"/>
                          <a:pt x="195748" y="134060"/>
                          <a:pt x="188354" y="129655"/>
                        </a:cubicBezTo>
                        <a:cubicBezTo>
                          <a:pt x="122911" y="90798"/>
                          <a:pt x="65491" y="42502"/>
                          <a:pt x="2721" y="341"/>
                        </a:cubicBezTo>
                        <a:cubicBezTo>
                          <a:pt x="834" y="-918"/>
                          <a:pt x="-897" y="1599"/>
                          <a:pt x="519" y="3173"/>
                        </a:cubicBezTo>
                        <a:lnTo>
                          <a:pt x="519" y="3173"/>
                        </a:lnTo>
                        <a:close/>
                      </a:path>
                    </a:pathLst>
                  </a:custGeom>
                  <a:solidFill>
                    <a:srgbClr val="9B738B"/>
                  </a:solidFill>
                  <a:ln w="1567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759" name="Freeform: Shape 758">
                    <a:extLst>
                      <a:ext uri="{FF2B5EF4-FFF2-40B4-BE49-F238E27FC236}">
                        <a16:creationId xmlns:a16="http://schemas.microsoft.com/office/drawing/2014/main" id="{69736918-F3E7-4588-8CB2-60E4F9C4ABD9}"/>
                      </a:ext>
                    </a:extLst>
                  </p:cNvPr>
                  <p:cNvSpPr/>
                  <p:nvPr/>
                </p:nvSpPr>
                <p:spPr>
                  <a:xfrm>
                    <a:off x="6880307" y="2532212"/>
                    <a:ext cx="186821" cy="136649"/>
                  </a:xfrm>
                  <a:custGeom>
                    <a:avLst/>
                    <a:gdLst>
                      <a:gd name="connsiteX0" fmla="*/ 1318 w 186821"/>
                      <a:gd name="connsiteY0" fmla="*/ 5356 h 136649"/>
                      <a:gd name="connsiteX1" fmla="*/ 174523 w 186821"/>
                      <a:gd name="connsiteY1" fmla="*/ 134513 h 136649"/>
                      <a:gd name="connsiteX2" fmla="*/ 184749 w 186821"/>
                      <a:gd name="connsiteY2" fmla="*/ 124287 h 136649"/>
                      <a:gd name="connsiteX3" fmla="*/ 3520 w 186821"/>
                      <a:gd name="connsiteY3" fmla="*/ 165 h 136649"/>
                      <a:gd name="connsiteX4" fmla="*/ 1318 w 186821"/>
                      <a:gd name="connsiteY4" fmla="*/ 5356 h 136649"/>
                      <a:gd name="connsiteX5" fmla="*/ 1318 w 186821"/>
                      <a:gd name="connsiteY5" fmla="*/ 5356 h 136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6821" h="136649">
                        <a:moveTo>
                          <a:pt x="1318" y="5356"/>
                        </a:moveTo>
                        <a:cubicBezTo>
                          <a:pt x="63930" y="43741"/>
                          <a:pt x="122294" y="82284"/>
                          <a:pt x="174523" y="134513"/>
                        </a:cubicBezTo>
                        <a:cubicBezTo>
                          <a:pt x="181130" y="141120"/>
                          <a:pt x="191198" y="130895"/>
                          <a:pt x="184749" y="124287"/>
                        </a:cubicBezTo>
                        <a:cubicBezTo>
                          <a:pt x="134407" y="72216"/>
                          <a:pt x="72110" y="25021"/>
                          <a:pt x="3520" y="165"/>
                        </a:cubicBezTo>
                        <a:cubicBezTo>
                          <a:pt x="374" y="-936"/>
                          <a:pt x="-1356" y="3783"/>
                          <a:pt x="1318" y="5356"/>
                        </a:cubicBezTo>
                        <a:lnTo>
                          <a:pt x="1318" y="5356"/>
                        </a:lnTo>
                        <a:close/>
                      </a:path>
                    </a:pathLst>
                  </a:custGeom>
                  <a:solidFill>
                    <a:srgbClr val="9B738B"/>
                  </a:solidFill>
                  <a:ln w="1567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760" name="Freeform: Shape 759">
                    <a:extLst>
                      <a:ext uri="{FF2B5EF4-FFF2-40B4-BE49-F238E27FC236}">
                        <a16:creationId xmlns:a16="http://schemas.microsoft.com/office/drawing/2014/main" id="{75B2DB9B-BC6D-45CA-9841-15A6071C56FB}"/>
                      </a:ext>
                    </a:extLst>
                  </p:cNvPr>
                  <p:cNvSpPr/>
                  <p:nvPr/>
                </p:nvSpPr>
                <p:spPr>
                  <a:xfrm>
                    <a:off x="6965009" y="2436052"/>
                    <a:ext cx="189301" cy="108577"/>
                  </a:xfrm>
                  <a:custGeom>
                    <a:avLst/>
                    <a:gdLst>
                      <a:gd name="connsiteX0" fmla="*/ 1251 w 189301"/>
                      <a:gd name="connsiteY0" fmla="*/ 6654 h 108577"/>
                      <a:gd name="connsiteX1" fmla="*/ 176816 w 189301"/>
                      <a:gd name="connsiteY1" fmla="*/ 107651 h 108577"/>
                      <a:gd name="connsiteX2" fmla="*/ 183424 w 189301"/>
                      <a:gd name="connsiteY2" fmla="*/ 92077 h 108577"/>
                      <a:gd name="connsiteX3" fmla="*/ 6128 w 189301"/>
                      <a:gd name="connsiteY3" fmla="*/ 361 h 108577"/>
                      <a:gd name="connsiteX4" fmla="*/ 1251 w 189301"/>
                      <a:gd name="connsiteY4" fmla="*/ 6654 h 108577"/>
                      <a:gd name="connsiteX5" fmla="*/ 1251 w 189301"/>
                      <a:gd name="connsiteY5" fmla="*/ 6654 h 1085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9301" h="108577">
                        <a:moveTo>
                          <a:pt x="1251" y="6654"/>
                        </a:moveTo>
                        <a:cubicBezTo>
                          <a:pt x="50019" y="51804"/>
                          <a:pt x="116250" y="81851"/>
                          <a:pt x="176816" y="107651"/>
                        </a:cubicBezTo>
                        <a:cubicBezTo>
                          <a:pt x="188143" y="112528"/>
                          <a:pt x="194750" y="96796"/>
                          <a:pt x="183424" y="92077"/>
                        </a:cubicBezTo>
                        <a:cubicBezTo>
                          <a:pt x="120969" y="66434"/>
                          <a:pt x="66223" y="29937"/>
                          <a:pt x="6128" y="361"/>
                        </a:cubicBezTo>
                        <a:cubicBezTo>
                          <a:pt x="2195" y="-1369"/>
                          <a:pt x="-2209" y="3508"/>
                          <a:pt x="1251" y="6654"/>
                        </a:cubicBezTo>
                        <a:lnTo>
                          <a:pt x="1251" y="6654"/>
                        </a:lnTo>
                        <a:close/>
                      </a:path>
                    </a:pathLst>
                  </a:custGeom>
                  <a:solidFill>
                    <a:srgbClr val="9B738B"/>
                  </a:solidFill>
                  <a:ln w="1567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761" name="Freeform: Shape 760">
                    <a:extLst>
                      <a:ext uri="{FF2B5EF4-FFF2-40B4-BE49-F238E27FC236}">
                        <a16:creationId xmlns:a16="http://schemas.microsoft.com/office/drawing/2014/main" id="{283AAD8B-DABE-43EC-A118-FE9D167A1131}"/>
                      </a:ext>
                    </a:extLst>
                  </p:cNvPr>
                  <p:cNvSpPr/>
                  <p:nvPr/>
                </p:nvSpPr>
                <p:spPr>
                  <a:xfrm>
                    <a:off x="5930850" y="3106030"/>
                    <a:ext cx="31293" cy="903938"/>
                  </a:xfrm>
                  <a:custGeom>
                    <a:avLst/>
                    <a:gdLst>
                      <a:gd name="connsiteX0" fmla="*/ 11124 w 31293"/>
                      <a:gd name="connsiteY0" fmla="*/ 898983 h 903938"/>
                      <a:gd name="connsiteX1" fmla="*/ 23710 w 31293"/>
                      <a:gd name="connsiteY1" fmla="*/ 4956 h 903938"/>
                      <a:gd name="connsiteX2" fmla="*/ 13484 w 31293"/>
                      <a:gd name="connsiteY2" fmla="*/ 4956 h 903938"/>
                      <a:gd name="connsiteX3" fmla="*/ 6405 w 31293"/>
                      <a:gd name="connsiteY3" fmla="*/ 475331 h 903938"/>
                      <a:gd name="connsiteX4" fmla="*/ 1056 w 31293"/>
                      <a:gd name="connsiteY4" fmla="*/ 898983 h 903938"/>
                      <a:gd name="connsiteX5" fmla="*/ 11124 w 31293"/>
                      <a:gd name="connsiteY5" fmla="*/ 898983 h 903938"/>
                      <a:gd name="connsiteX6" fmla="*/ 11124 w 31293"/>
                      <a:gd name="connsiteY6" fmla="*/ 898983 h 9039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293" h="903938">
                        <a:moveTo>
                          <a:pt x="11124" y="898983"/>
                        </a:moveTo>
                        <a:cubicBezTo>
                          <a:pt x="24496" y="604645"/>
                          <a:pt x="41329" y="298979"/>
                          <a:pt x="23710" y="4956"/>
                        </a:cubicBezTo>
                        <a:cubicBezTo>
                          <a:pt x="23238" y="-1652"/>
                          <a:pt x="13799" y="-1652"/>
                          <a:pt x="13484" y="4956"/>
                        </a:cubicBezTo>
                        <a:cubicBezTo>
                          <a:pt x="3731" y="161170"/>
                          <a:pt x="10181" y="318801"/>
                          <a:pt x="6405" y="475331"/>
                        </a:cubicBezTo>
                        <a:cubicBezTo>
                          <a:pt x="2944" y="616286"/>
                          <a:pt x="-2247" y="758028"/>
                          <a:pt x="1056" y="898983"/>
                        </a:cubicBezTo>
                        <a:cubicBezTo>
                          <a:pt x="1056" y="905591"/>
                          <a:pt x="10810" y="905591"/>
                          <a:pt x="11124" y="898983"/>
                        </a:cubicBezTo>
                        <a:lnTo>
                          <a:pt x="11124" y="898983"/>
                        </a:lnTo>
                        <a:close/>
                      </a:path>
                    </a:pathLst>
                  </a:custGeom>
                  <a:solidFill>
                    <a:srgbClr val="9B738B"/>
                  </a:solidFill>
                  <a:ln w="1567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762" name="Freeform: Shape 761">
                    <a:extLst>
                      <a:ext uri="{FF2B5EF4-FFF2-40B4-BE49-F238E27FC236}">
                        <a16:creationId xmlns:a16="http://schemas.microsoft.com/office/drawing/2014/main" id="{DE7DA757-8FD0-4D36-AC4A-A556A8EA1502}"/>
                      </a:ext>
                    </a:extLst>
                  </p:cNvPr>
                  <p:cNvSpPr/>
                  <p:nvPr/>
                </p:nvSpPr>
                <p:spPr>
                  <a:xfrm>
                    <a:off x="5941660" y="3674014"/>
                    <a:ext cx="753878" cy="30329"/>
                  </a:xfrm>
                  <a:custGeom>
                    <a:avLst/>
                    <a:gdLst>
                      <a:gd name="connsiteX0" fmla="*/ 1416 w 753878"/>
                      <a:gd name="connsiteY0" fmla="*/ 2995 h 30329"/>
                      <a:gd name="connsiteX1" fmla="*/ 748982 w 753878"/>
                      <a:gd name="connsiteY1" fmla="*/ 25177 h 30329"/>
                      <a:gd name="connsiteX2" fmla="*/ 748982 w 753878"/>
                      <a:gd name="connsiteY2" fmla="*/ 15108 h 30329"/>
                      <a:gd name="connsiteX3" fmla="*/ 1416 w 753878"/>
                      <a:gd name="connsiteY3" fmla="*/ 6 h 30329"/>
                      <a:gd name="connsiteX4" fmla="*/ 1416 w 753878"/>
                      <a:gd name="connsiteY4" fmla="*/ 2995 h 30329"/>
                      <a:gd name="connsiteX5" fmla="*/ 1416 w 753878"/>
                      <a:gd name="connsiteY5" fmla="*/ 2995 h 30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53878" h="30329">
                        <a:moveTo>
                          <a:pt x="1416" y="2995"/>
                        </a:moveTo>
                        <a:cubicBezTo>
                          <a:pt x="249975" y="26121"/>
                          <a:pt x="499479" y="37762"/>
                          <a:pt x="748982" y="25177"/>
                        </a:cubicBezTo>
                        <a:cubicBezTo>
                          <a:pt x="755432" y="24862"/>
                          <a:pt x="755590" y="14951"/>
                          <a:pt x="748982" y="15108"/>
                        </a:cubicBezTo>
                        <a:cubicBezTo>
                          <a:pt x="499164" y="20772"/>
                          <a:pt x="250605" y="19985"/>
                          <a:pt x="1416" y="6"/>
                        </a:cubicBezTo>
                        <a:cubicBezTo>
                          <a:pt x="-472" y="-151"/>
                          <a:pt x="-472" y="2838"/>
                          <a:pt x="1416" y="2995"/>
                        </a:cubicBezTo>
                        <a:lnTo>
                          <a:pt x="1416" y="2995"/>
                        </a:lnTo>
                        <a:close/>
                      </a:path>
                    </a:pathLst>
                  </a:custGeom>
                  <a:solidFill>
                    <a:srgbClr val="9B738B"/>
                  </a:solidFill>
                  <a:ln w="1567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763" name="Freeform: Shape 762">
                    <a:extLst>
                      <a:ext uri="{FF2B5EF4-FFF2-40B4-BE49-F238E27FC236}">
                        <a16:creationId xmlns:a16="http://schemas.microsoft.com/office/drawing/2014/main" id="{52D4D2AC-748C-4B9E-8117-6A050B0806D4}"/>
                      </a:ext>
                    </a:extLst>
                  </p:cNvPr>
                  <p:cNvSpPr/>
                  <p:nvPr/>
                </p:nvSpPr>
                <p:spPr>
                  <a:xfrm>
                    <a:off x="5940244" y="3779537"/>
                    <a:ext cx="755550" cy="17093"/>
                  </a:xfrm>
                  <a:custGeom>
                    <a:avLst/>
                    <a:gdLst>
                      <a:gd name="connsiteX0" fmla="*/ 2832 w 755550"/>
                      <a:gd name="connsiteY0" fmla="*/ 13257 h 17093"/>
                      <a:gd name="connsiteX1" fmla="*/ 749297 w 755550"/>
                      <a:gd name="connsiteY1" fmla="*/ 13729 h 17093"/>
                      <a:gd name="connsiteX2" fmla="*/ 749297 w 755550"/>
                      <a:gd name="connsiteY2" fmla="*/ 672 h 17093"/>
                      <a:gd name="connsiteX3" fmla="*/ 2832 w 755550"/>
                      <a:gd name="connsiteY3" fmla="*/ 7122 h 17093"/>
                      <a:gd name="connsiteX4" fmla="*/ 2832 w 755550"/>
                      <a:gd name="connsiteY4" fmla="*/ 13257 h 17093"/>
                      <a:gd name="connsiteX5" fmla="*/ 2832 w 755550"/>
                      <a:gd name="connsiteY5" fmla="*/ 13257 h 170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55550" h="17093">
                        <a:moveTo>
                          <a:pt x="2832" y="13257"/>
                        </a:moveTo>
                        <a:cubicBezTo>
                          <a:pt x="251234" y="19707"/>
                          <a:pt x="500895" y="16718"/>
                          <a:pt x="749297" y="13729"/>
                        </a:cubicBezTo>
                        <a:cubicBezTo>
                          <a:pt x="757635" y="13572"/>
                          <a:pt x="757635" y="829"/>
                          <a:pt x="749297" y="672"/>
                        </a:cubicBezTo>
                        <a:cubicBezTo>
                          <a:pt x="500895" y="-429"/>
                          <a:pt x="251234" y="-1216"/>
                          <a:pt x="2832" y="7122"/>
                        </a:cubicBezTo>
                        <a:cubicBezTo>
                          <a:pt x="-944" y="7436"/>
                          <a:pt x="-944" y="13100"/>
                          <a:pt x="2832" y="13257"/>
                        </a:cubicBezTo>
                        <a:lnTo>
                          <a:pt x="2832" y="13257"/>
                        </a:lnTo>
                        <a:close/>
                      </a:path>
                    </a:pathLst>
                  </a:custGeom>
                  <a:solidFill>
                    <a:srgbClr val="9B738B"/>
                  </a:solidFill>
                  <a:ln w="1567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764" name="Freeform: Shape 763">
                    <a:extLst>
                      <a:ext uri="{FF2B5EF4-FFF2-40B4-BE49-F238E27FC236}">
                        <a16:creationId xmlns:a16="http://schemas.microsoft.com/office/drawing/2014/main" id="{F8FEC1FE-7371-4D82-8B4C-8B4688E285FD}"/>
                      </a:ext>
                    </a:extLst>
                  </p:cNvPr>
                  <p:cNvSpPr/>
                  <p:nvPr/>
                </p:nvSpPr>
                <p:spPr>
                  <a:xfrm>
                    <a:off x="5935505" y="3865900"/>
                    <a:ext cx="772914" cy="36641"/>
                  </a:xfrm>
                  <a:custGeom>
                    <a:avLst/>
                    <a:gdLst>
                      <a:gd name="connsiteX0" fmla="*/ 3481 w 772914"/>
                      <a:gd name="connsiteY0" fmla="*/ 15148 h 36641"/>
                      <a:gd name="connsiteX1" fmla="*/ 766307 w 772914"/>
                      <a:gd name="connsiteY1" fmla="*/ 14047 h 36641"/>
                      <a:gd name="connsiteX2" fmla="*/ 766307 w 772914"/>
                      <a:gd name="connsiteY2" fmla="*/ 46 h 36641"/>
                      <a:gd name="connsiteX3" fmla="*/ 3481 w 772914"/>
                      <a:gd name="connsiteY3" fmla="*/ 7754 h 36641"/>
                      <a:gd name="connsiteX4" fmla="*/ 3481 w 772914"/>
                      <a:gd name="connsiteY4" fmla="*/ 15148 h 36641"/>
                      <a:gd name="connsiteX5" fmla="*/ 3481 w 772914"/>
                      <a:gd name="connsiteY5" fmla="*/ 15148 h 36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72914" h="36641">
                        <a:moveTo>
                          <a:pt x="3481" y="15148"/>
                        </a:moveTo>
                        <a:cubicBezTo>
                          <a:pt x="257232" y="47240"/>
                          <a:pt x="512399" y="40476"/>
                          <a:pt x="766307" y="14047"/>
                        </a:cubicBezTo>
                        <a:cubicBezTo>
                          <a:pt x="775117" y="13103"/>
                          <a:pt x="775117" y="-898"/>
                          <a:pt x="766307" y="46"/>
                        </a:cubicBezTo>
                        <a:cubicBezTo>
                          <a:pt x="511140" y="29306"/>
                          <a:pt x="259277" y="25531"/>
                          <a:pt x="3481" y="7754"/>
                        </a:cubicBezTo>
                        <a:cubicBezTo>
                          <a:pt x="-1239" y="7440"/>
                          <a:pt x="-1081" y="14519"/>
                          <a:pt x="3481" y="15148"/>
                        </a:cubicBezTo>
                        <a:lnTo>
                          <a:pt x="3481" y="15148"/>
                        </a:lnTo>
                        <a:close/>
                      </a:path>
                    </a:pathLst>
                  </a:custGeom>
                  <a:solidFill>
                    <a:srgbClr val="9B738B"/>
                  </a:solidFill>
                  <a:ln w="1567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765" name="Freeform: Shape 764">
                    <a:extLst>
                      <a:ext uri="{FF2B5EF4-FFF2-40B4-BE49-F238E27FC236}">
                        <a16:creationId xmlns:a16="http://schemas.microsoft.com/office/drawing/2014/main" id="{556196D4-0FD3-4DE0-818C-AECD9F131B76}"/>
                      </a:ext>
                    </a:extLst>
                  </p:cNvPr>
                  <p:cNvSpPr/>
                  <p:nvPr/>
                </p:nvSpPr>
                <p:spPr>
                  <a:xfrm>
                    <a:off x="5633399" y="3753445"/>
                    <a:ext cx="168151" cy="11818"/>
                  </a:xfrm>
                  <a:custGeom>
                    <a:avLst/>
                    <a:gdLst>
                      <a:gd name="connsiteX0" fmla="*/ 3068 w 168151"/>
                      <a:gd name="connsiteY0" fmla="*/ 11819 h 11818"/>
                      <a:gd name="connsiteX1" fmla="*/ 163845 w 168151"/>
                      <a:gd name="connsiteY1" fmla="*/ 8987 h 11818"/>
                      <a:gd name="connsiteX2" fmla="*/ 163845 w 168151"/>
                      <a:gd name="connsiteY2" fmla="*/ 20 h 11818"/>
                      <a:gd name="connsiteX3" fmla="*/ 3068 w 168151"/>
                      <a:gd name="connsiteY3" fmla="*/ 5526 h 11818"/>
                      <a:gd name="connsiteX4" fmla="*/ 3068 w 168151"/>
                      <a:gd name="connsiteY4" fmla="*/ 11819 h 11818"/>
                      <a:gd name="connsiteX5" fmla="*/ 3068 w 168151"/>
                      <a:gd name="connsiteY5" fmla="*/ 11819 h 11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8151" h="11818">
                        <a:moveTo>
                          <a:pt x="3068" y="11819"/>
                        </a:moveTo>
                        <a:cubicBezTo>
                          <a:pt x="56555" y="11347"/>
                          <a:pt x="110357" y="12133"/>
                          <a:pt x="163845" y="8987"/>
                        </a:cubicBezTo>
                        <a:cubicBezTo>
                          <a:pt x="169508" y="8672"/>
                          <a:pt x="169666" y="20"/>
                          <a:pt x="163845" y="20"/>
                        </a:cubicBezTo>
                        <a:cubicBezTo>
                          <a:pt x="110357" y="-295"/>
                          <a:pt x="56555" y="3166"/>
                          <a:pt x="3068" y="5526"/>
                        </a:cubicBezTo>
                        <a:cubicBezTo>
                          <a:pt x="-1023" y="5683"/>
                          <a:pt x="-1023" y="11819"/>
                          <a:pt x="3068" y="11819"/>
                        </a:cubicBezTo>
                        <a:lnTo>
                          <a:pt x="3068" y="11819"/>
                        </a:lnTo>
                        <a:close/>
                      </a:path>
                    </a:pathLst>
                  </a:custGeom>
                  <a:solidFill>
                    <a:srgbClr val="9B738B"/>
                  </a:solidFill>
                  <a:ln w="1567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766" name="Freeform: Shape 765">
                    <a:extLst>
                      <a:ext uri="{FF2B5EF4-FFF2-40B4-BE49-F238E27FC236}">
                        <a16:creationId xmlns:a16="http://schemas.microsoft.com/office/drawing/2014/main" id="{8CFC482D-9636-4FF8-8EE8-FAD8DD23B53E}"/>
                      </a:ext>
                    </a:extLst>
                  </p:cNvPr>
                  <p:cNvSpPr/>
                  <p:nvPr/>
                </p:nvSpPr>
                <p:spPr>
                  <a:xfrm>
                    <a:off x="5628227" y="3663636"/>
                    <a:ext cx="197019" cy="15247"/>
                  </a:xfrm>
                  <a:custGeom>
                    <a:avLst/>
                    <a:gdLst>
                      <a:gd name="connsiteX0" fmla="*/ 4307 w 197019"/>
                      <a:gd name="connsiteY0" fmla="*/ 14789 h 15247"/>
                      <a:gd name="connsiteX1" fmla="*/ 191356 w 197019"/>
                      <a:gd name="connsiteY1" fmla="*/ 11643 h 15247"/>
                      <a:gd name="connsiteX2" fmla="*/ 191356 w 197019"/>
                      <a:gd name="connsiteY2" fmla="*/ 2 h 15247"/>
                      <a:gd name="connsiteX3" fmla="*/ 4307 w 197019"/>
                      <a:gd name="connsiteY3" fmla="*/ 5980 h 15247"/>
                      <a:gd name="connsiteX4" fmla="*/ 4307 w 197019"/>
                      <a:gd name="connsiteY4" fmla="*/ 14789 h 15247"/>
                      <a:gd name="connsiteX5" fmla="*/ 4307 w 197019"/>
                      <a:gd name="connsiteY5" fmla="*/ 14789 h 152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97019" h="15247">
                        <a:moveTo>
                          <a:pt x="4307" y="14789"/>
                        </a:moveTo>
                        <a:cubicBezTo>
                          <a:pt x="66604" y="16362"/>
                          <a:pt x="129058" y="13531"/>
                          <a:pt x="191356" y="11643"/>
                        </a:cubicBezTo>
                        <a:cubicBezTo>
                          <a:pt x="198907" y="11486"/>
                          <a:pt x="198907" y="-156"/>
                          <a:pt x="191356" y="2"/>
                        </a:cubicBezTo>
                        <a:cubicBezTo>
                          <a:pt x="129058" y="1103"/>
                          <a:pt x="66447" y="1260"/>
                          <a:pt x="4307" y="5980"/>
                        </a:cubicBezTo>
                        <a:cubicBezTo>
                          <a:pt x="-1357" y="6294"/>
                          <a:pt x="-1514" y="14632"/>
                          <a:pt x="4307" y="14789"/>
                        </a:cubicBezTo>
                        <a:lnTo>
                          <a:pt x="4307" y="14789"/>
                        </a:lnTo>
                        <a:close/>
                      </a:path>
                    </a:pathLst>
                  </a:custGeom>
                  <a:solidFill>
                    <a:srgbClr val="9B738B"/>
                  </a:solidFill>
                  <a:ln w="1567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767" name="Freeform: Shape 766">
                    <a:extLst>
                      <a:ext uri="{FF2B5EF4-FFF2-40B4-BE49-F238E27FC236}">
                        <a16:creationId xmlns:a16="http://schemas.microsoft.com/office/drawing/2014/main" id="{EB5692F7-5281-46C0-B86B-5D7F919DE1A0}"/>
                      </a:ext>
                    </a:extLst>
                  </p:cNvPr>
                  <p:cNvSpPr/>
                  <p:nvPr/>
                </p:nvSpPr>
                <p:spPr>
                  <a:xfrm>
                    <a:off x="5637115" y="3560341"/>
                    <a:ext cx="203499" cy="36630"/>
                  </a:xfrm>
                  <a:custGeom>
                    <a:avLst/>
                    <a:gdLst>
                      <a:gd name="connsiteX0" fmla="*/ 3127 w 203499"/>
                      <a:gd name="connsiteY0" fmla="*/ 6861 h 36630"/>
                      <a:gd name="connsiteX1" fmla="*/ 195367 w 203499"/>
                      <a:gd name="connsiteY1" fmla="*/ 36436 h 36630"/>
                      <a:gd name="connsiteX2" fmla="*/ 198828 w 203499"/>
                      <a:gd name="connsiteY2" fmla="*/ 23851 h 36630"/>
                      <a:gd name="connsiteX3" fmla="*/ 3127 w 203499"/>
                      <a:gd name="connsiteY3" fmla="*/ 254 h 36630"/>
                      <a:gd name="connsiteX4" fmla="*/ 3127 w 203499"/>
                      <a:gd name="connsiteY4" fmla="*/ 6861 h 36630"/>
                      <a:gd name="connsiteX5" fmla="*/ 3127 w 203499"/>
                      <a:gd name="connsiteY5" fmla="*/ 6861 h 366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3499" h="36630">
                        <a:moveTo>
                          <a:pt x="3127" y="6861"/>
                        </a:moveTo>
                        <a:cubicBezTo>
                          <a:pt x="67784" y="14884"/>
                          <a:pt x="131654" y="22278"/>
                          <a:pt x="195367" y="36436"/>
                        </a:cubicBezTo>
                        <a:cubicBezTo>
                          <a:pt x="203548" y="38324"/>
                          <a:pt x="207009" y="25896"/>
                          <a:pt x="198828" y="23851"/>
                        </a:cubicBezTo>
                        <a:cubicBezTo>
                          <a:pt x="135115" y="8749"/>
                          <a:pt x="68728" y="-1791"/>
                          <a:pt x="3127" y="254"/>
                        </a:cubicBezTo>
                        <a:cubicBezTo>
                          <a:pt x="-1121" y="568"/>
                          <a:pt x="-963" y="6389"/>
                          <a:pt x="3127" y="6861"/>
                        </a:cubicBezTo>
                        <a:lnTo>
                          <a:pt x="3127" y="6861"/>
                        </a:lnTo>
                        <a:close/>
                      </a:path>
                    </a:pathLst>
                  </a:custGeom>
                  <a:solidFill>
                    <a:srgbClr val="9B738B"/>
                  </a:solidFill>
                  <a:ln w="1567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768" name="Freeform: Shape 767">
                    <a:extLst>
                      <a:ext uri="{FF2B5EF4-FFF2-40B4-BE49-F238E27FC236}">
                        <a16:creationId xmlns:a16="http://schemas.microsoft.com/office/drawing/2014/main" id="{5DE4AE7D-AF52-4FEC-A9EE-D27DA7792B6C}"/>
                      </a:ext>
                    </a:extLst>
                  </p:cNvPr>
                  <p:cNvSpPr/>
                  <p:nvPr/>
                </p:nvSpPr>
                <p:spPr>
                  <a:xfrm>
                    <a:off x="5665529" y="3434700"/>
                    <a:ext cx="196546" cy="88645"/>
                  </a:xfrm>
                  <a:custGeom>
                    <a:avLst/>
                    <a:gdLst>
                      <a:gd name="connsiteX0" fmla="*/ 2243 w 196546"/>
                      <a:gd name="connsiteY0" fmla="*/ 8852 h 88645"/>
                      <a:gd name="connsiteX1" fmla="*/ 188820 w 196546"/>
                      <a:gd name="connsiteY1" fmla="*/ 88139 h 88645"/>
                      <a:gd name="connsiteX2" fmla="*/ 192281 w 196546"/>
                      <a:gd name="connsiteY2" fmla="*/ 75554 h 88645"/>
                      <a:gd name="connsiteX3" fmla="*/ 5862 w 196546"/>
                      <a:gd name="connsiteY3" fmla="*/ 200 h 88645"/>
                      <a:gd name="connsiteX4" fmla="*/ 2243 w 196546"/>
                      <a:gd name="connsiteY4" fmla="*/ 8852 h 88645"/>
                      <a:gd name="connsiteX5" fmla="*/ 2243 w 196546"/>
                      <a:gd name="connsiteY5" fmla="*/ 8852 h 88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96546" h="88645">
                        <a:moveTo>
                          <a:pt x="2243" y="8852"/>
                        </a:moveTo>
                        <a:cubicBezTo>
                          <a:pt x="63911" y="36382"/>
                          <a:pt x="126208" y="62654"/>
                          <a:pt x="188820" y="88139"/>
                        </a:cubicBezTo>
                        <a:cubicBezTo>
                          <a:pt x="196529" y="91286"/>
                          <a:pt x="199832" y="78858"/>
                          <a:pt x="192281" y="75554"/>
                        </a:cubicBezTo>
                        <a:cubicBezTo>
                          <a:pt x="130456" y="49597"/>
                          <a:pt x="68473" y="24269"/>
                          <a:pt x="5862" y="200"/>
                        </a:cubicBezTo>
                        <a:cubicBezTo>
                          <a:pt x="985" y="-1374"/>
                          <a:pt x="-2476" y="6807"/>
                          <a:pt x="2243" y="8852"/>
                        </a:cubicBezTo>
                        <a:lnTo>
                          <a:pt x="2243" y="8852"/>
                        </a:lnTo>
                        <a:close/>
                      </a:path>
                    </a:pathLst>
                  </a:custGeom>
                  <a:solidFill>
                    <a:srgbClr val="9B738B"/>
                  </a:solidFill>
                  <a:ln w="1567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769" name="Freeform: Shape 768">
                    <a:extLst>
                      <a:ext uri="{FF2B5EF4-FFF2-40B4-BE49-F238E27FC236}">
                        <a16:creationId xmlns:a16="http://schemas.microsoft.com/office/drawing/2014/main" id="{7EBA7DAB-3C74-4F37-9CB9-593FA56B1B58}"/>
                      </a:ext>
                    </a:extLst>
                  </p:cNvPr>
                  <p:cNvSpPr/>
                  <p:nvPr/>
                </p:nvSpPr>
                <p:spPr>
                  <a:xfrm>
                    <a:off x="5730586" y="3317249"/>
                    <a:ext cx="159529" cy="137591"/>
                  </a:xfrm>
                  <a:custGeom>
                    <a:avLst/>
                    <a:gdLst>
                      <a:gd name="connsiteX0" fmla="*/ 586 w 159529"/>
                      <a:gd name="connsiteY0" fmla="*/ 4226 h 137591"/>
                      <a:gd name="connsiteX1" fmla="*/ 148777 w 159529"/>
                      <a:gd name="connsiteY1" fmla="*/ 136372 h 137591"/>
                      <a:gd name="connsiteX2" fmla="*/ 156171 w 159529"/>
                      <a:gd name="connsiteY2" fmla="*/ 123786 h 137591"/>
                      <a:gd name="connsiteX3" fmla="*/ 5148 w 159529"/>
                      <a:gd name="connsiteY3" fmla="*/ 765 h 137591"/>
                      <a:gd name="connsiteX4" fmla="*/ 586 w 159529"/>
                      <a:gd name="connsiteY4" fmla="*/ 4226 h 137591"/>
                      <a:gd name="connsiteX5" fmla="*/ 586 w 159529"/>
                      <a:gd name="connsiteY5" fmla="*/ 4226 h 1375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9529" h="137591">
                        <a:moveTo>
                          <a:pt x="586" y="4226"/>
                        </a:moveTo>
                        <a:cubicBezTo>
                          <a:pt x="41173" y="57084"/>
                          <a:pt x="93088" y="100031"/>
                          <a:pt x="148777" y="136372"/>
                        </a:cubicBezTo>
                        <a:cubicBezTo>
                          <a:pt x="156643" y="141563"/>
                          <a:pt x="164037" y="128820"/>
                          <a:pt x="156171" y="123786"/>
                        </a:cubicBezTo>
                        <a:cubicBezTo>
                          <a:pt x="100953" y="88390"/>
                          <a:pt x="52657" y="45757"/>
                          <a:pt x="5148" y="765"/>
                        </a:cubicBezTo>
                        <a:cubicBezTo>
                          <a:pt x="2945" y="-1437"/>
                          <a:pt x="-1617" y="1552"/>
                          <a:pt x="586" y="4226"/>
                        </a:cubicBezTo>
                        <a:lnTo>
                          <a:pt x="586" y="4226"/>
                        </a:lnTo>
                        <a:close/>
                      </a:path>
                    </a:pathLst>
                  </a:custGeom>
                  <a:solidFill>
                    <a:srgbClr val="9B738B"/>
                  </a:solidFill>
                  <a:ln w="1567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770" name="Freeform: Shape 769">
                    <a:extLst>
                      <a:ext uri="{FF2B5EF4-FFF2-40B4-BE49-F238E27FC236}">
                        <a16:creationId xmlns:a16="http://schemas.microsoft.com/office/drawing/2014/main" id="{F3DFA4FC-AEF9-45FA-8FC6-7061804FB0C3}"/>
                      </a:ext>
                    </a:extLst>
                  </p:cNvPr>
                  <p:cNvSpPr/>
                  <p:nvPr/>
                </p:nvSpPr>
                <p:spPr>
                  <a:xfrm>
                    <a:off x="5811386" y="3225429"/>
                    <a:ext cx="100775" cy="135892"/>
                  </a:xfrm>
                  <a:custGeom>
                    <a:avLst/>
                    <a:gdLst>
                      <a:gd name="connsiteX0" fmla="*/ 1275 w 100775"/>
                      <a:gd name="connsiteY0" fmla="*/ 8106 h 135892"/>
                      <a:gd name="connsiteX1" fmla="*/ 87327 w 100775"/>
                      <a:gd name="connsiteY1" fmla="*/ 132228 h 135892"/>
                      <a:gd name="connsiteX2" fmla="*/ 99912 w 100775"/>
                      <a:gd name="connsiteY2" fmla="*/ 124992 h 135892"/>
                      <a:gd name="connsiteX3" fmla="*/ 8197 w 100775"/>
                      <a:gd name="connsiteY3" fmla="*/ 1341 h 135892"/>
                      <a:gd name="connsiteX4" fmla="*/ 1275 w 100775"/>
                      <a:gd name="connsiteY4" fmla="*/ 8106 h 135892"/>
                      <a:gd name="connsiteX5" fmla="*/ 1275 w 100775"/>
                      <a:gd name="connsiteY5" fmla="*/ 8106 h 1358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0775" h="135892">
                        <a:moveTo>
                          <a:pt x="1275" y="8106"/>
                        </a:moveTo>
                        <a:cubicBezTo>
                          <a:pt x="33839" y="47592"/>
                          <a:pt x="63730" y="86607"/>
                          <a:pt x="87327" y="132228"/>
                        </a:cubicBezTo>
                        <a:cubicBezTo>
                          <a:pt x="91575" y="140566"/>
                          <a:pt x="104160" y="133172"/>
                          <a:pt x="99912" y="124992"/>
                        </a:cubicBezTo>
                        <a:cubicBezTo>
                          <a:pt x="76629" y="79842"/>
                          <a:pt x="46425" y="35164"/>
                          <a:pt x="8197" y="1341"/>
                        </a:cubicBezTo>
                        <a:cubicBezTo>
                          <a:pt x="3320" y="-2749"/>
                          <a:pt x="-2658" y="3386"/>
                          <a:pt x="1275" y="8106"/>
                        </a:cubicBezTo>
                        <a:lnTo>
                          <a:pt x="1275" y="8106"/>
                        </a:lnTo>
                        <a:close/>
                      </a:path>
                    </a:pathLst>
                  </a:custGeom>
                  <a:solidFill>
                    <a:srgbClr val="9B738B"/>
                  </a:solidFill>
                  <a:ln w="1567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771" name="Freeform: Shape 770">
                    <a:extLst>
                      <a:ext uri="{FF2B5EF4-FFF2-40B4-BE49-F238E27FC236}">
                        <a16:creationId xmlns:a16="http://schemas.microsoft.com/office/drawing/2014/main" id="{741FC4CA-FA68-43E2-ADDA-16780C72B011}"/>
                      </a:ext>
                    </a:extLst>
                  </p:cNvPr>
                  <p:cNvSpPr/>
                  <p:nvPr/>
                </p:nvSpPr>
                <p:spPr>
                  <a:xfrm>
                    <a:off x="5885973" y="3161577"/>
                    <a:ext cx="48247" cy="55594"/>
                  </a:xfrm>
                  <a:custGeom>
                    <a:avLst/>
                    <a:gdLst>
                      <a:gd name="connsiteX0" fmla="*/ 784 w 48247"/>
                      <a:gd name="connsiteY0" fmla="*/ 7301 h 55594"/>
                      <a:gd name="connsiteX1" fmla="*/ 18246 w 48247"/>
                      <a:gd name="connsiteY1" fmla="*/ 29954 h 55594"/>
                      <a:gd name="connsiteX2" fmla="*/ 38068 w 48247"/>
                      <a:gd name="connsiteY2" fmla="*/ 54024 h 55594"/>
                      <a:gd name="connsiteX3" fmla="*/ 47350 w 48247"/>
                      <a:gd name="connsiteY3" fmla="*/ 46945 h 55594"/>
                      <a:gd name="connsiteX4" fmla="*/ 29101 w 48247"/>
                      <a:gd name="connsiteY4" fmla="*/ 24763 h 55594"/>
                      <a:gd name="connsiteX5" fmla="*/ 8650 w 48247"/>
                      <a:gd name="connsiteY5" fmla="*/ 1480 h 55594"/>
                      <a:gd name="connsiteX6" fmla="*/ 784 w 48247"/>
                      <a:gd name="connsiteY6" fmla="*/ 7301 h 55594"/>
                      <a:gd name="connsiteX7" fmla="*/ 784 w 48247"/>
                      <a:gd name="connsiteY7" fmla="*/ 7301 h 555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8247" h="55594">
                        <a:moveTo>
                          <a:pt x="784" y="7301"/>
                        </a:moveTo>
                        <a:cubicBezTo>
                          <a:pt x="6133" y="15167"/>
                          <a:pt x="12425" y="22560"/>
                          <a:pt x="18246" y="29954"/>
                        </a:cubicBezTo>
                        <a:cubicBezTo>
                          <a:pt x="24539" y="37978"/>
                          <a:pt x="30517" y="47102"/>
                          <a:pt x="38068" y="54024"/>
                        </a:cubicBezTo>
                        <a:cubicBezTo>
                          <a:pt x="42787" y="58429"/>
                          <a:pt x="50968" y="52765"/>
                          <a:pt x="47350" y="46945"/>
                        </a:cubicBezTo>
                        <a:cubicBezTo>
                          <a:pt x="42316" y="38764"/>
                          <a:pt x="35394" y="31842"/>
                          <a:pt x="29101" y="24763"/>
                        </a:cubicBezTo>
                        <a:cubicBezTo>
                          <a:pt x="22336" y="16897"/>
                          <a:pt x="15886" y="8717"/>
                          <a:pt x="8650" y="1480"/>
                        </a:cubicBezTo>
                        <a:cubicBezTo>
                          <a:pt x="4717" y="-2610"/>
                          <a:pt x="-2362" y="2581"/>
                          <a:pt x="784" y="7301"/>
                        </a:cubicBezTo>
                        <a:lnTo>
                          <a:pt x="784" y="7301"/>
                        </a:lnTo>
                        <a:close/>
                      </a:path>
                    </a:pathLst>
                  </a:custGeom>
                  <a:solidFill>
                    <a:srgbClr val="9B738B"/>
                  </a:solidFill>
                  <a:ln w="1567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772" name="Freeform: Shape 771">
                    <a:extLst>
                      <a:ext uri="{FF2B5EF4-FFF2-40B4-BE49-F238E27FC236}">
                        <a16:creationId xmlns:a16="http://schemas.microsoft.com/office/drawing/2014/main" id="{69C40F8A-4563-4821-AEC1-2EC705400A9D}"/>
                      </a:ext>
                    </a:extLst>
                  </p:cNvPr>
                  <p:cNvSpPr/>
                  <p:nvPr/>
                </p:nvSpPr>
                <p:spPr>
                  <a:xfrm>
                    <a:off x="5787962" y="3410850"/>
                    <a:ext cx="134517" cy="427881"/>
                  </a:xfrm>
                  <a:custGeom>
                    <a:avLst/>
                    <a:gdLst>
                      <a:gd name="connsiteX0" fmla="*/ 8023 w 134517"/>
                      <a:gd name="connsiteY0" fmla="*/ 424105 h 427881"/>
                      <a:gd name="connsiteX1" fmla="*/ 133089 w 134517"/>
                      <a:gd name="connsiteY1" fmla="*/ 12566 h 427881"/>
                      <a:gd name="connsiteX2" fmla="*/ 119875 w 134517"/>
                      <a:gd name="connsiteY2" fmla="*/ 2497 h 427881"/>
                      <a:gd name="connsiteX3" fmla="*/ 0 w 134517"/>
                      <a:gd name="connsiteY3" fmla="*/ 424105 h 427881"/>
                      <a:gd name="connsiteX4" fmla="*/ 8023 w 134517"/>
                      <a:gd name="connsiteY4" fmla="*/ 424105 h 427881"/>
                      <a:gd name="connsiteX5" fmla="*/ 8023 w 134517"/>
                      <a:gd name="connsiteY5" fmla="*/ 424105 h 427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4517" h="427881">
                        <a:moveTo>
                          <a:pt x="8023" y="424105"/>
                        </a:moveTo>
                        <a:cubicBezTo>
                          <a:pt x="23755" y="273711"/>
                          <a:pt x="41374" y="137317"/>
                          <a:pt x="133089" y="12566"/>
                        </a:cubicBezTo>
                        <a:cubicBezTo>
                          <a:pt x="138753" y="4857"/>
                          <a:pt x="126168" y="-4582"/>
                          <a:pt x="119875" y="2497"/>
                        </a:cubicBezTo>
                        <a:cubicBezTo>
                          <a:pt x="18406" y="117024"/>
                          <a:pt x="5191" y="277644"/>
                          <a:pt x="0" y="424105"/>
                        </a:cubicBezTo>
                        <a:cubicBezTo>
                          <a:pt x="0" y="429296"/>
                          <a:pt x="7551" y="428982"/>
                          <a:pt x="8023" y="424105"/>
                        </a:cubicBezTo>
                        <a:lnTo>
                          <a:pt x="8023" y="424105"/>
                        </a:lnTo>
                        <a:close/>
                      </a:path>
                    </a:pathLst>
                  </a:custGeom>
                  <a:solidFill>
                    <a:srgbClr val="9B738B"/>
                  </a:solidFill>
                  <a:ln w="1567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773" name="Freeform: Shape 772">
                    <a:extLst>
                      <a:ext uri="{FF2B5EF4-FFF2-40B4-BE49-F238E27FC236}">
                        <a16:creationId xmlns:a16="http://schemas.microsoft.com/office/drawing/2014/main" id="{5F15E8B6-8760-47DE-82C5-0902A8F00C0F}"/>
                      </a:ext>
                    </a:extLst>
                  </p:cNvPr>
                  <p:cNvSpPr/>
                  <p:nvPr/>
                </p:nvSpPr>
                <p:spPr>
                  <a:xfrm>
                    <a:off x="6695233" y="2520995"/>
                    <a:ext cx="468106" cy="710723"/>
                  </a:xfrm>
                  <a:custGeom>
                    <a:avLst/>
                    <a:gdLst>
                      <a:gd name="connsiteX0" fmla="*/ 9411 w 468106"/>
                      <a:gd name="connsiteY0" fmla="*/ 708450 h 710723"/>
                      <a:gd name="connsiteX1" fmla="*/ 466887 w 468106"/>
                      <a:gd name="connsiteY1" fmla="*/ 10752 h 710723"/>
                      <a:gd name="connsiteX2" fmla="*/ 454301 w 468106"/>
                      <a:gd name="connsiteY2" fmla="*/ 3358 h 710723"/>
                      <a:gd name="connsiteX3" fmla="*/ 759 w 468106"/>
                      <a:gd name="connsiteY3" fmla="*/ 703416 h 710723"/>
                      <a:gd name="connsiteX4" fmla="*/ 9411 w 468106"/>
                      <a:gd name="connsiteY4" fmla="*/ 708450 h 710723"/>
                      <a:gd name="connsiteX5" fmla="*/ 9411 w 468106"/>
                      <a:gd name="connsiteY5" fmla="*/ 708450 h 710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68106" h="710723">
                        <a:moveTo>
                          <a:pt x="9411" y="708450"/>
                        </a:moveTo>
                        <a:cubicBezTo>
                          <a:pt x="168930" y="481128"/>
                          <a:pt x="315234" y="243423"/>
                          <a:pt x="466887" y="10752"/>
                        </a:cubicBezTo>
                        <a:cubicBezTo>
                          <a:pt x="472078" y="2887"/>
                          <a:pt x="459335" y="-4507"/>
                          <a:pt x="454301" y="3358"/>
                        </a:cubicBezTo>
                        <a:cubicBezTo>
                          <a:pt x="302648" y="235872"/>
                          <a:pt x="144388" y="465711"/>
                          <a:pt x="759" y="703416"/>
                        </a:cubicBezTo>
                        <a:cubicBezTo>
                          <a:pt x="-2545" y="709079"/>
                          <a:pt x="5793" y="713641"/>
                          <a:pt x="9411" y="708450"/>
                        </a:cubicBezTo>
                        <a:lnTo>
                          <a:pt x="9411" y="708450"/>
                        </a:lnTo>
                        <a:close/>
                      </a:path>
                    </a:pathLst>
                  </a:custGeom>
                  <a:solidFill>
                    <a:srgbClr val="9B738B"/>
                  </a:solidFill>
                  <a:ln w="1567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774" name="Freeform: Shape 773">
                    <a:extLst>
                      <a:ext uri="{FF2B5EF4-FFF2-40B4-BE49-F238E27FC236}">
                        <a16:creationId xmlns:a16="http://schemas.microsoft.com/office/drawing/2014/main" id="{1BB93D85-918D-4949-8375-457B2A7E1E10}"/>
                      </a:ext>
                    </a:extLst>
                  </p:cNvPr>
                  <p:cNvSpPr/>
                  <p:nvPr/>
                </p:nvSpPr>
                <p:spPr>
                  <a:xfrm>
                    <a:off x="6683717" y="3211117"/>
                    <a:ext cx="27599" cy="733408"/>
                  </a:xfrm>
                  <a:custGeom>
                    <a:avLst/>
                    <a:gdLst>
                      <a:gd name="connsiteX0" fmla="*/ 24073 w 27599"/>
                      <a:gd name="connsiteY0" fmla="*/ 727037 h 733408"/>
                      <a:gd name="connsiteX1" fmla="*/ 18095 w 27599"/>
                      <a:gd name="connsiteY1" fmla="*/ 8731 h 733408"/>
                      <a:gd name="connsiteX2" fmla="*/ 4 w 27599"/>
                      <a:gd name="connsiteY2" fmla="*/ 8731 h 733408"/>
                      <a:gd name="connsiteX3" fmla="*/ 11016 w 27599"/>
                      <a:gd name="connsiteY3" fmla="*/ 727037 h 733408"/>
                      <a:gd name="connsiteX4" fmla="*/ 24073 w 27599"/>
                      <a:gd name="connsiteY4" fmla="*/ 727037 h 733408"/>
                      <a:gd name="connsiteX5" fmla="*/ 24073 w 27599"/>
                      <a:gd name="connsiteY5" fmla="*/ 727037 h 7334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599" h="733408">
                        <a:moveTo>
                          <a:pt x="24073" y="727037"/>
                        </a:moveTo>
                        <a:cubicBezTo>
                          <a:pt x="31939" y="487916"/>
                          <a:pt x="25175" y="247694"/>
                          <a:pt x="18095" y="8731"/>
                        </a:cubicBezTo>
                        <a:cubicBezTo>
                          <a:pt x="17781" y="-2910"/>
                          <a:pt x="-311" y="-2910"/>
                          <a:pt x="4" y="8731"/>
                        </a:cubicBezTo>
                        <a:cubicBezTo>
                          <a:pt x="7083" y="248166"/>
                          <a:pt x="5982" y="487602"/>
                          <a:pt x="11016" y="727037"/>
                        </a:cubicBezTo>
                        <a:cubicBezTo>
                          <a:pt x="11173" y="735532"/>
                          <a:pt x="23759" y="735532"/>
                          <a:pt x="24073" y="727037"/>
                        </a:cubicBezTo>
                        <a:lnTo>
                          <a:pt x="24073" y="727037"/>
                        </a:lnTo>
                        <a:close/>
                      </a:path>
                    </a:pathLst>
                  </a:custGeom>
                  <a:solidFill>
                    <a:srgbClr val="9B738B"/>
                  </a:solidFill>
                  <a:ln w="1567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775" name="Freeform: Shape 774">
                    <a:extLst>
                      <a:ext uri="{FF2B5EF4-FFF2-40B4-BE49-F238E27FC236}">
                        <a16:creationId xmlns:a16="http://schemas.microsoft.com/office/drawing/2014/main" id="{CCC7C216-C171-40C3-B4EB-B4BCCDF7AD02}"/>
                      </a:ext>
                    </a:extLst>
                  </p:cNvPr>
                  <p:cNvSpPr/>
                  <p:nvPr/>
                </p:nvSpPr>
                <p:spPr>
                  <a:xfrm>
                    <a:off x="5935053" y="3937785"/>
                    <a:ext cx="781350" cy="26641"/>
                  </a:xfrm>
                  <a:custGeom>
                    <a:avLst/>
                    <a:gdLst>
                      <a:gd name="connsiteX0" fmla="*/ 2832 w 781350"/>
                      <a:gd name="connsiteY0" fmla="*/ 6976 h 26641"/>
                      <a:gd name="connsiteX1" fmla="*/ 771793 w 781350"/>
                      <a:gd name="connsiteY1" fmla="*/ 26640 h 26641"/>
                      <a:gd name="connsiteX2" fmla="*/ 771793 w 781350"/>
                      <a:gd name="connsiteY2" fmla="*/ 6818 h 26641"/>
                      <a:gd name="connsiteX3" fmla="*/ 2832 w 781350"/>
                      <a:gd name="connsiteY3" fmla="*/ 1155 h 26641"/>
                      <a:gd name="connsiteX4" fmla="*/ 2832 w 781350"/>
                      <a:gd name="connsiteY4" fmla="*/ 6976 h 26641"/>
                      <a:gd name="connsiteX5" fmla="*/ 2832 w 781350"/>
                      <a:gd name="connsiteY5" fmla="*/ 6976 h 26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81350" h="26641">
                        <a:moveTo>
                          <a:pt x="2832" y="6976"/>
                        </a:moveTo>
                        <a:cubicBezTo>
                          <a:pt x="258942" y="18932"/>
                          <a:pt x="515525" y="22236"/>
                          <a:pt x="771793" y="26640"/>
                        </a:cubicBezTo>
                        <a:cubicBezTo>
                          <a:pt x="784536" y="26798"/>
                          <a:pt x="784536" y="6976"/>
                          <a:pt x="771793" y="6818"/>
                        </a:cubicBezTo>
                        <a:cubicBezTo>
                          <a:pt x="515525" y="2728"/>
                          <a:pt x="259100" y="-2306"/>
                          <a:pt x="2832" y="1155"/>
                        </a:cubicBezTo>
                        <a:cubicBezTo>
                          <a:pt x="-944" y="1155"/>
                          <a:pt x="-944" y="6818"/>
                          <a:pt x="2832" y="6976"/>
                        </a:cubicBezTo>
                        <a:lnTo>
                          <a:pt x="2832" y="6976"/>
                        </a:lnTo>
                        <a:close/>
                      </a:path>
                    </a:pathLst>
                  </a:custGeom>
                  <a:solidFill>
                    <a:srgbClr val="9B738B"/>
                  </a:solidFill>
                  <a:ln w="1567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776" name="Freeform: Shape 775">
                    <a:extLst>
                      <a:ext uri="{FF2B5EF4-FFF2-40B4-BE49-F238E27FC236}">
                        <a16:creationId xmlns:a16="http://schemas.microsoft.com/office/drawing/2014/main" id="{8C57A34F-B587-4F61-9354-52246B218AEF}"/>
                      </a:ext>
                    </a:extLst>
                  </p:cNvPr>
                  <p:cNvSpPr/>
                  <p:nvPr/>
                </p:nvSpPr>
                <p:spPr>
                  <a:xfrm>
                    <a:off x="5611806" y="3834011"/>
                    <a:ext cx="168133" cy="128907"/>
                  </a:xfrm>
                  <a:custGeom>
                    <a:avLst/>
                    <a:gdLst>
                      <a:gd name="connsiteX0" fmla="*/ 26706 w 168133"/>
                      <a:gd name="connsiteY0" fmla="*/ 0 h 128907"/>
                      <a:gd name="connsiteX1" fmla="*/ 24661 w 168133"/>
                      <a:gd name="connsiteY1" fmla="*/ 113897 h 128907"/>
                      <a:gd name="connsiteX2" fmla="*/ 90734 w 168133"/>
                      <a:gd name="connsiteY2" fmla="*/ 38857 h 128907"/>
                      <a:gd name="connsiteX3" fmla="*/ 112129 w 168133"/>
                      <a:gd name="connsiteY3" fmla="*/ 123021 h 128907"/>
                      <a:gd name="connsiteX4" fmla="*/ 168133 w 168133"/>
                      <a:gd name="connsiteY4" fmla="*/ 4719 h 128907"/>
                      <a:gd name="connsiteX5" fmla="*/ 26706 w 168133"/>
                      <a:gd name="connsiteY5" fmla="*/ 0 h 1289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8133" h="128907">
                        <a:moveTo>
                          <a:pt x="26706" y="0"/>
                        </a:moveTo>
                        <a:cubicBezTo>
                          <a:pt x="2479" y="28789"/>
                          <a:pt x="-17814" y="95333"/>
                          <a:pt x="24661" y="113897"/>
                        </a:cubicBezTo>
                        <a:cubicBezTo>
                          <a:pt x="67136" y="132460"/>
                          <a:pt x="59900" y="15417"/>
                          <a:pt x="90734" y="38857"/>
                        </a:cubicBezTo>
                        <a:cubicBezTo>
                          <a:pt x="121568" y="62297"/>
                          <a:pt x="66507" y="152597"/>
                          <a:pt x="112129" y="123021"/>
                        </a:cubicBezTo>
                        <a:cubicBezTo>
                          <a:pt x="157750" y="93446"/>
                          <a:pt x="168133" y="4719"/>
                          <a:pt x="168133" y="4719"/>
                        </a:cubicBezTo>
                        <a:lnTo>
                          <a:pt x="26706" y="0"/>
                        </a:lnTo>
                        <a:close/>
                      </a:path>
                    </a:pathLst>
                  </a:custGeom>
                  <a:solidFill>
                    <a:srgbClr val="F4D2B9"/>
                  </a:solidFill>
                  <a:ln w="1567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grpSp>
                <p:nvGrpSpPr>
                  <p:cNvPr id="777" name="Graphic 619">
                    <a:extLst>
                      <a:ext uri="{FF2B5EF4-FFF2-40B4-BE49-F238E27FC236}">
                        <a16:creationId xmlns:a16="http://schemas.microsoft.com/office/drawing/2014/main" id="{E02D3D28-1B3C-4741-AD7F-BE66D743BD23}"/>
                      </a:ext>
                    </a:extLst>
                  </p:cNvPr>
                  <p:cNvGrpSpPr/>
                  <p:nvPr/>
                </p:nvGrpSpPr>
                <p:grpSpPr>
                  <a:xfrm>
                    <a:off x="5572157" y="1905289"/>
                    <a:ext cx="1051842" cy="1106901"/>
                    <a:chOff x="5572157" y="1905289"/>
                    <a:chExt cx="1051842" cy="1106901"/>
                  </a:xfrm>
                </p:grpSpPr>
                <p:sp>
                  <p:nvSpPr>
                    <p:cNvPr id="778" name="Freeform: Shape 777">
                      <a:extLst>
                        <a:ext uri="{FF2B5EF4-FFF2-40B4-BE49-F238E27FC236}">
                          <a16:creationId xmlns:a16="http://schemas.microsoft.com/office/drawing/2014/main" id="{CE61E05B-36AF-406B-ABCC-783649535B6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148531" y="2141288"/>
                      <a:ext cx="475468" cy="870902"/>
                    </a:xfrm>
                    <a:custGeom>
                      <a:avLst/>
                      <a:gdLst>
                        <a:gd name="connsiteX0" fmla="*/ 60095 w 475468"/>
                        <a:gd name="connsiteY0" fmla="*/ 870745 h 870902"/>
                        <a:gd name="connsiteX1" fmla="*/ 0 w 475468"/>
                        <a:gd name="connsiteY1" fmla="*/ 560518 h 870902"/>
                        <a:gd name="connsiteX2" fmla="*/ 275303 w 475468"/>
                        <a:gd name="connsiteY2" fmla="*/ 0 h 870902"/>
                        <a:gd name="connsiteX3" fmla="*/ 425383 w 475468"/>
                        <a:gd name="connsiteY3" fmla="*/ 270269 h 870902"/>
                        <a:gd name="connsiteX4" fmla="*/ 425540 w 475468"/>
                        <a:gd name="connsiteY4" fmla="*/ 395336 h 870902"/>
                        <a:gd name="connsiteX5" fmla="*/ 475410 w 475468"/>
                        <a:gd name="connsiteY5" fmla="*/ 535504 h 870902"/>
                        <a:gd name="connsiteX6" fmla="*/ 238334 w 475468"/>
                        <a:gd name="connsiteY6" fmla="*/ 730734 h 870902"/>
                        <a:gd name="connsiteX7" fmla="*/ 238334 w 475468"/>
                        <a:gd name="connsiteY7" fmla="*/ 870902 h 870902"/>
                        <a:gd name="connsiteX8" fmla="*/ 60095 w 475468"/>
                        <a:gd name="connsiteY8" fmla="*/ 870902 h 87090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475468" h="870902">
                          <a:moveTo>
                            <a:pt x="60095" y="870745"/>
                          </a:moveTo>
                          <a:lnTo>
                            <a:pt x="0" y="560518"/>
                          </a:lnTo>
                          <a:lnTo>
                            <a:pt x="275303" y="0"/>
                          </a:lnTo>
                          <a:cubicBezTo>
                            <a:pt x="275303" y="0"/>
                            <a:pt x="430417" y="110121"/>
                            <a:pt x="425383" y="270269"/>
                          </a:cubicBezTo>
                          <a:cubicBezTo>
                            <a:pt x="420349" y="430417"/>
                            <a:pt x="425540" y="395336"/>
                            <a:pt x="425540" y="395336"/>
                          </a:cubicBezTo>
                          <a:cubicBezTo>
                            <a:pt x="425540" y="395336"/>
                            <a:pt x="477455" y="469589"/>
                            <a:pt x="475410" y="535504"/>
                          </a:cubicBezTo>
                          <a:cubicBezTo>
                            <a:pt x="469274" y="740802"/>
                            <a:pt x="238334" y="730734"/>
                            <a:pt x="238334" y="730734"/>
                          </a:cubicBezTo>
                          <a:lnTo>
                            <a:pt x="238334" y="870902"/>
                          </a:lnTo>
                          <a:lnTo>
                            <a:pt x="60095" y="870902"/>
                          </a:lnTo>
                          <a:close/>
                        </a:path>
                      </a:pathLst>
                    </a:custGeom>
                    <a:solidFill>
                      <a:srgbClr val="F4D2B9"/>
                    </a:solidFill>
                    <a:ln w="15673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779" name="Freeform: Shape 778">
                      <a:extLst>
                        <a:ext uri="{FF2B5EF4-FFF2-40B4-BE49-F238E27FC236}">
                          <a16:creationId xmlns:a16="http://schemas.microsoft.com/office/drawing/2014/main" id="{FF039574-F897-4204-8107-3D51D909CF9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381284" y="2548102"/>
                      <a:ext cx="56406" cy="81064"/>
                    </a:xfrm>
                    <a:custGeom>
                      <a:avLst/>
                      <a:gdLst>
                        <a:gd name="connsiteX0" fmla="*/ 3851 w 56406"/>
                        <a:gd name="connsiteY0" fmla="*/ 14951 h 81064"/>
                        <a:gd name="connsiteX1" fmla="*/ 46326 w 56406"/>
                        <a:gd name="connsiteY1" fmla="*/ 32099 h 81064"/>
                        <a:gd name="connsiteX2" fmla="*/ 54979 w 56406"/>
                        <a:gd name="connsiteY2" fmla="*/ 28481 h 81064"/>
                        <a:gd name="connsiteX3" fmla="*/ 2435 w 56406"/>
                        <a:gd name="connsiteY3" fmla="*/ 37290 h 81064"/>
                        <a:gd name="connsiteX4" fmla="*/ 33898 w 56406"/>
                        <a:gd name="connsiteY4" fmla="*/ 80867 h 81064"/>
                        <a:gd name="connsiteX5" fmla="*/ 33898 w 56406"/>
                        <a:gd name="connsiteY5" fmla="*/ 71428 h 81064"/>
                        <a:gd name="connsiteX6" fmla="*/ 13133 w 56406"/>
                        <a:gd name="connsiteY6" fmla="*/ 39493 h 81064"/>
                        <a:gd name="connsiteX7" fmla="*/ 47742 w 56406"/>
                        <a:gd name="connsiteY7" fmla="*/ 35717 h 81064"/>
                        <a:gd name="connsiteX8" fmla="*/ 56395 w 56406"/>
                        <a:gd name="connsiteY8" fmla="*/ 32099 h 81064"/>
                        <a:gd name="connsiteX9" fmla="*/ 705 w 56406"/>
                        <a:gd name="connsiteY9" fmla="*/ 11962 h 81064"/>
                        <a:gd name="connsiteX10" fmla="*/ 3851 w 56406"/>
                        <a:gd name="connsiteY10" fmla="*/ 14951 h 81064"/>
                        <a:gd name="connsiteX11" fmla="*/ 3851 w 56406"/>
                        <a:gd name="connsiteY11" fmla="*/ 14951 h 8106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</a:cxnLst>
                      <a:rect l="l" t="t" r="r" b="b"/>
                      <a:pathLst>
                        <a:path w="56406" h="81064">
                          <a:moveTo>
                            <a:pt x="3851" y="14951"/>
                          </a:moveTo>
                          <a:cubicBezTo>
                            <a:pt x="20212" y="1108"/>
                            <a:pt x="45540" y="10075"/>
                            <a:pt x="46326" y="32099"/>
                          </a:cubicBezTo>
                          <a:cubicBezTo>
                            <a:pt x="49158" y="30840"/>
                            <a:pt x="52147" y="29739"/>
                            <a:pt x="54979" y="28481"/>
                          </a:cubicBezTo>
                          <a:cubicBezTo>
                            <a:pt x="39090" y="12592"/>
                            <a:pt x="11559" y="15581"/>
                            <a:pt x="2435" y="37290"/>
                          </a:cubicBezTo>
                          <a:cubicBezTo>
                            <a:pt x="-6532" y="58528"/>
                            <a:pt x="10458" y="83541"/>
                            <a:pt x="33898" y="80867"/>
                          </a:cubicBezTo>
                          <a:cubicBezTo>
                            <a:pt x="39876" y="80238"/>
                            <a:pt x="40034" y="71900"/>
                            <a:pt x="33898" y="71428"/>
                          </a:cubicBezTo>
                          <a:cubicBezTo>
                            <a:pt x="17695" y="69855"/>
                            <a:pt x="4323" y="55696"/>
                            <a:pt x="13133" y="39493"/>
                          </a:cubicBezTo>
                          <a:cubicBezTo>
                            <a:pt x="20369" y="26278"/>
                            <a:pt x="37517" y="25964"/>
                            <a:pt x="47742" y="35717"/>
                          </a:cubicBezTo>
                          <a:cubicBezTo>
                            <a:pt x="50731" y="38549"/>
                            <a:pt x="56709" y="36661"/>
                            <a:pt x="56395" y="32099"/>
                          </a:cubicBezTo>
                          <a:cubicBezTo>
                            <a:pt x="54507" y="2681"/>
                            <a:pt x="20526" y="-11950"/>
                            <a:pt x="705" y="11962"/>
                          </a:cubicBezTo>
                          <a:cubicBezTo>
                            <a:pt x="-1026" y="14008"/>
                            <a:pt x="1649" y="16682"/>
                            <a:pt x="3851" y="14951"/>
                          </a:cubicBezTo>
                          <a:lnTo>
                            <a:pt x="3851" y="14951"/>
                          </a:lnTo>
                          <a:close/>
                        </a:path>
                      </a:pathLst>
                    </a:custGeom>
                    <a:solidFill>
                      <a:srgbClr val="D8AB8D"/>
                    </a:solidFill>
                    <a:ln w="15673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grpSp>
                  <p:nvGrpSpPr>
                    <p:cNvPr id="780" name="Graphic 619">
                      <a:extLst>
                        <a:ext uri="{FF2B5EF4-FFF2-40B4-BE49-F238E27FC236}">
                          <a16:creationId xmlns:a16="http://schemas.microsoft.com/office/drawing/2014/main" id="{E02D3D28-1B3C-4741-AD7F-BE66D743BD23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572157" y="1905289"/>
                      <a:ext cx="1036846" cy="1071543"/>
                      <a:chOff x="5572157" y="1905289"/>
                      <a:chExt cx="1036846" cy="1071543"/>
                    </a:xfrm>
                    <a:solidFill>
                      <a:srgbClr val="68523C"/>
                    </a:solidFill>
                  </p:grpSpPr>
                  <p:sp>
                    <p:nvSpPr>
                      <p:cNvPr id="781" name="Freeform: Shape 780">
                        <a:extLst>
                          <a:ext uri="{FF2B5EF4-FFF2-40B4-BE49-F238E27FC236}">
                            <a16:creationId xmlns:a16="http://schemas.microsoft.com/office/drawing/2014/main" id="{ECE78E5E-27FE-41F0-A9EB-E8E69761A30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650905" y="2031270"/>
                        <a:ext cx="939434" cy="945562"/>
                      </a:xfrm>
                      <a:custGeom>
                        <a:avLst/>
                        <a:gdLst>
                          <a:gd name="connsiteX0" fmla="*/ 128248 w 939434"/>
                          <a:gd name="connsiteY0" fmla="*/ 171844 h 945562"/>
                          <a:gd name="connsiteX1" fmla="*/ 5541 w 939434"/>
                          <a:gd name="connsiteY1" fmla="*/ 341903 h 945562"/>
                          <a:gd name="connsiteX2" fmla="*/ 19228 w 939434"/>
                          <a:gd name="connsiteY2" fmla="*/ 520614 h 945562"/>
                          <a:gd name="connsiteX3" fmla="*/ 129035 w 939434"/>
                          <a:gd name="connsiteY3" fmla="*/ 765712 h 945562"/>
                          <a:gd name="connsiteX4" fmla="*/ 369886 w 939434"/>
                          <a:gd name="connsiteY4" fmla="*/ 924602 h 945562"/>
                          <a:gd name="connsiteX5" fmla="*/ 588241 w 939434"/>
                          <a:gd name="connsiteY5" fmla="*/ 937659 h 945562"/>
                          <a:gd name="connsiteX6" fmla="*/ 727780 w 939434"/>
                          <a:gd name="connsiteY6" fmla="*/ 809604 h 945562"/>
                          <a:gd name="connsiteX7" fmla="*/ 705913 w 939434"/>
                          <a:gd name="connsiteY7" fmla="*/ 538233 h 945562"/>
                          <a:gd name="connsiteX8" fmla="*/ 728095 w 939434"/>
                          <a:gd name="connsiteY8" fmla="*/ 488993 h 945562"/>
                          <a:gd name="connsiteX9" fmla="*/ 778436 w 939434"/>
                          <a:gd name="connsiteY9" fmla="*/ 483330 h 945562"/>
                          <a:gd name="connsiteX10" fmla="*/ 819181 w 939434"/>
                          <a:gd name="connsiteY10" fmla="*/ 541065 h 945562"/>
                          <a:gd name="connsiteX11" fmla="*/ 868106 w 939434"/>
                          <a:gd name="connsiteY11" fmla="*/ 513692 h 945562"/>
                          <a:gd name="connsiteX12" fmla="*/ 877388 w 939434"/>
                          <a:gd name="connsiteY12" fmla="*/ 451709 h 945562"/>
                          <a:gd name="connsiteX13" fmla="*/ 936067 w 939434"/>
                          <a:gd name="connsiteY13" fmla="*/ 312484 h 945562"/>
                          <a:gd name="connsiteX14" fmla="*/ 850172 w 939434"/>
                          <a:gd name="connsiteY14" fmla="*/ 119300 h 945562"/>
                          <a:gd name="connsiteX15" fmla="*/ 499042 w 939434"/>
                          <a:gd name="connsiteY15" fmla="*/ 1156 h 945562"/>
                          <a:gd name="connsiteX16" fmla="*/ 167734 w 939434"/>
                          <a:gd name="connsiteY16" fmla="*/ 166967 h 94556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</a:cxnLst>
                        <a:rect l="l" t="t" r="r" b="b"/>
                        <a:pathLst>
                          <a:path w="939434" h="945562">
                            <a:moveTo>
                              <a:pt x="128248" y="171844"/>
                            </a:moveTo>
                            <a:cubicBezTo>
                              <a:pt x="63119" y="203307"/>
                              <a:pt x="21902" y="271582"/>
                              <a:pt x="5541" y="341903"/>
                            </a:cubicBezTo>
                            <a:cubicBezTo>
                              <a:pt x="-10819" y="412380"/>
                              <a:pt x="13722" y="448563"/>
                              <a:pt x="19228" y="520614"/>
                            </a:cubicBezTo>
                            <a:cubicBezTo>
                              <a:pt x="25521" y="602890"/>
                              <a:pt x="74918" y="703572"/>
                              <a:pt x="129035" y="765712"/>
                            </a:cubicBezTo>
                            <a:cubicBezTo>
                              <a:pt x="206434" y="854281"/>
                              <a:pt x="228144" y="896127"/>
                              <a:pt x="369886" y="924602"/>
                            </a:cubicBezTo>
                            <a:cubicBezTo>
                              <a:pt x="434543" y="937659"/>
                              <a:pt x="525000" y="956380"/>
                              <a:pt x="588241" y="937659"/>
                            </a:cubicBezTo>
                            <a:cubicBezTo>
                              <a:pt x="651482" y="918938"/>
                              <a:pt x="710318" y="873159"/>
                              <a:pt x="727780" y="809604"/>
                            </a:cubicBezTo>
                            <a:cubicBezTo>
                              <a:pt x="752007" y="721349"/>
                              <a:pt x="692699" y="628847"/>
                              <a:pt x="705913" y="538233"/>
                            </a:cubicBezTo>
                            <a:cubicBezTo>
                              <a:pt x="708587" y="520142"/>
                              <a:pt x="714723" y="501421"/>
                              <a:pt x="728095" y="488993"/>
                            </a:cubicBezTo>
                            <a:cubicBezTo>
                              <a:pt x="741624" y="476565"/>
                              <a:pt x="763805" y="472160"/>
                              <a:pt x="778436" y="483330"/>
                            </a:cubicBezTo>
                            <a:cubicBezTo>
                              <a:pt x="797628" y="497803"/>
                              <a:pt x="797314" y="530997"/>
                              <a:pt x="819181" y="541065"/>
                            </a:cubicBezTo>
                            <a:cubicBezTo>
                              <a:pt x="838216" y="549875"/>
                              <a:pt x="860555" y="533356"/>
                              <a:pt x="868106" y="513692"/>
                            </a:cubicBezTo>
                            <a:cubicBezTo>
                              <a:pt x="875657" y="494185"/>
                              <a:pt x="873769" y="472318"/>
                              <a:pt x="877388" y="451709"/>
                            </a:cubicBezTo>
                            <a:cubicBezTo>
                              <a:pt x="885883" y="401840"/>
                              <a:pt x="924740" y="361724"/>
                              <a:pt x="936067" y="312484"/>
                            </a:cubicBezTo>
                            <a:cubicBezTo>
                              <a:pt x="952585" y="240276"/>
                              <a:pt x="905862" y="168068"/>
                              <a:pt x="850172" y="119300"/>
                            </a:cubicBezTo>
                            <a:cubicBezTo>
                              <a:pt x="754838" y="35765"/>
                              <a:pt x="625525" y="-7811"/>
                              <a:pt x="499042" y="1156"/>
                            </a:cubicBezTo>
                            <a:cubicBezTo>
                              <a:pt x="372560" y="9965"/>
                              <a:pt x="250483" y="71004"/>
                              <a:pt x="167734" y="166967"/>
                            </a:cubicBezTo>
                          </a:path>
                        </a:pathLst>
                      </a:custGeom>
                      <a:solidFill>
                        <a:srgbClr val="68523C"/>
                      </a:solidFill>
                      <a:ln w="15673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782" name="Freeform: Shape 781">
                        <a:extLst>
                          <a:ext uri="{FF2B5EF4-FFF2-40B4-BE49-F238E27FC236}">
                            <a16:creationId xmlns:a16="http://schemas.microsoft.com/office/drawing/2014/main" id="{4C4395B9-64A3-4ADA-8531-2460F253795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572157" y="1905289"/>
                        <a:ext cx="897510" cy="872500"/>
                      </a:xfrm>
                      <a:custGeom>
                        <a:avLst/>
                        <a:gdLst>
                          <a:gd name="connsiteX0" fmla="*/ 207782 w 897510"/>
                          <a:gd name="connsiteY0" fmla="*/ 872501 h 872500"/>
                          <a:gd name="connsiteX1" fmla="*/ 54556 w 897510"/>
                          <a:gd name="connsiteY1" fmla="*/ 559442 h 872500"/>
                          <a:gd name="connsiteX2" fmla="*/ 125 w 897510"/>
                          <a:gd name="connsiteY2" fmla="*/ 435476 h 872500"/>
                          <a:gd name="connsiteX3" fmla="*/ 96088 w 897510"/>
                          <a:gd name="connsiteY3" fmla="*/ 349896 h 872500"/>
                          <a:gd name="connsiteX4" fmla="*/ 126607 w 897510"/>
                          <a:gd name="connsiteY4" fmla="*/ 200131 h 872500"/>
                          <a:gd name="connsiteX5" fmla="*/ 277316 w 897510"/>
                          <a:gd name="connsiteY5" fmla="*/ 174331 h 872500"/>
                          <a:gd name="connsiteX6" fmla="*/ 327972 w 897510"/>
                          <a:gd name="connsiteY6" fmla="*/ 60592 h 872500"/>
                          <a:gd name="connsiteX7" fmla="*/ 449734 w 897510"/>
                          <a:gd name="connsiteY7" fmla="*/ 86392 h 872500"/>
                          <a:gd name="connsiteX8" fmla="*/ 572598 w 897510"/>
                          <a:gd name="connsiteY8" fmla="*/ 2228 h 872500"/>
                          <a:gd name="connsiteX9" fmla="*/ 686023 w 897510"/>
                          <a:gd name="connsiteY9" fmla="*/ 71447 h 872500"/>
                          <a:gd name="connsiteX10" fmla="*/ 804010 w 897510"/>
                          <a:gd name="connsiteY10" fmla="*/ 47063 h 872500"/>
                          <a:gd name="connsiteX11" fmla="*/ 895411 w 897510"/>
                          <a:gd name="connsiteY11" fmla="*/ 114237 h 872500"/>
                          <a:gd name="connsiteX12" fmla="*/ 828866 w 897510"/>
                          <a:gd name="connsiteY12" fmla="*/ 251416 h 872500"/>
                          <a:gd name="connsiteX13" fmla="*/ 732903 w 897510"/>
                          <a:gd name="connsiteY13" fmla="*/ 478109 h 87250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</a:cxnLst>
                        <a:rect l="l" t="t" r="r" b="b"/>
                        <a:pathLst>
                          <a:path w="897510" h="872500">
                            <a:moveTo>
                              <a:pt x="207782" y="872501"/>
                            </a:moveTo>
                            <a:cubicBezTo>
                              <a:pt x="58961" y="749322"/>
                              <a:pt x="114808" y="651472"/>
                              <a:pt x="54556" y="559442"/>
                            </a:cubicBezTo>
                            <a:cubicBezTo>
                              <a:pt x="29385" y="520899"/>
                              <a:pt x="-2235" y="481413"/>
                              <a:pt x="125" y="435476"/>
                            </a:cubicBezTo>
                            <a:cubicBezTo>
                              <a:pt x="2642" y="387967"/>
                              <a:pt x="48421" y="346907"/>
                              <a:pt x="96088" y="349896"/>
                            </a:cubicBezTo>
                            <a:cubicBezTo>
                              <a:pt x="75007" y="300027"/>
                              <a:pt x="87750" y="237730"/>
                              <a:pt x="126607" y="200131"/>
                            </a:cubicBezTo>
                            <a:cubicBezTo>
                              <a:pt x="165464" y="162375"/>
                              <a:pt x="228076" y="151678"/>
                              <a:pt x="277316" y="174331"/>
                            </a:cubicBezTo>
                            <a:cubicBezTo>
                              <a:pt x="265674" y="130912"/>
                              <a:pt x="288013" y="81043"/>
                              <a:pt x="327972" y="60592"/>
                            </a:cubicBezTo>
                            <a:cubicBezTo>
                              <a:pt x="367930" y="40141"/>
                              <a:pt x="421417" y="51468"/>
                              <a:pt x="449734" y="86392"/>
                            </a:cubicBezTo>
                            <a:cubicBezTo>
                              <a:pt x="485130" y="50524"/>
                              <a:pt x="523358" y="12925"/>
                              <a:pt x="572598" y="2228"/>
                            </a:cubicBezTo>
                            <a:cubicBezTo>
                              <a:pt x="621838" y="-8627"/>
                              <a:pt x="683192" y="21106"/>
                              <a:pt x="686023" y="71447"/>
                            </a:cubicBezTo>
                            <a:cubicBezTo>
                              <a:pt x="724094" y="57760"/>
                              <a:pt x="763580" y="43916"/>
                              <a:pt x="804010" y="47063"/>
                            </a:cubicBezTo>
                            <a:cubicBezTo>
                              <a:pt x="844283" y="50209"/>
                              <a:pt x="885972" y="74908"/>
                              <a:pt x="895411" y="114237"/>
                            </a:cubicBezTo>
                            <a:cubicBezTo>
                              <a:pt x="907682" y="165836"/>
                              <a:pt x="863633" y="211301"/>
                              <a:pt x="828866" y="251416"/>
                            </a:cubicBezTo>
                            <a:cubicBezTo>
                              <a:pt x="773963" y="314658"/>
                              <a:pt x="733847" y="394260"/>
                              <a:pt x="732903" y="478109"/>
                            </a:cubicBezTo>
                          </a:path>
                        </a:pathLst>
                      </a:custGeom>
                      <a:solidFill>
                        <a:srgbClr val="68523C"/>
                      </a:solidFill>
                      <a:ln w="15673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783" name="Freeform: Shape 782">
                        <a:extLst>
                          <a:ext uri="{FF2B5EF4-FFF2-40B4-BE49-F238E27FC236}">
                            <a16:creationId xmlns:a16="http://schemas.microsoft.com/office/drawing/2014/main" id="{14A9CBEB-1BDB-4219-9D4F-D2DF2E5BC50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446645" y="2052409"/>
                        <a:ext cx="162358" cy="259881"/>
                      </a:xfrm>
                      <a:custGeom>
                        <a:avLst/>
                        <a:gdLst>
                          <a:gd name="connsiteX0" fmla="*/ 0 w 162358"/>
                          <a:gd name="connsiteY0" fmla="*/ 54741 h 259881"/>
                          <a:gd name="connsiteX1" fmla="*/ 109964 w 162358"/>
                          <a:gd name="connsiteY1" fmla="*/ 467 h 259881"/>
                          <a:gd name="connsiteX2" fmla="*/ 146776 w 162358"/>
                          <a:gd name="connsiteY2" fmla="*/ 9120 h 259881"/>
                          <a:gd name="connsiteX3" fmla="*/ 152754 w 162358"/>
                          <a:gd name="connsiteY3" fmla="*/ 55528 h 259881"/>
                          <a:gd name="connsiteX4" fmla="*/ 115785 w 162358"/>
                          <a:gd name="connsiteY4" fmla="*/ 144097 h 259881"/>
                          <a:gd name="connsiteX5" fmla="*/ 160777 w 162358"/>
                          <a:gd name="connsiteY5" fmla="*/ 171155 h 259881"/>
                          <a:gd name="connsiteX6" fmla="*/ 144888 w 162358"/>
                          <a:gd name="connsiteY6" fmla="*/ 225429 h 259881"/>
                          <a:gd name="connsiteX7" fmla="*/ 97379 w 162358"/>
                          <a:gd name="connsiteY7" fmla="*/ 259882 h 25988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</a:cxnLst>
                        <a:rect l="l" t="t" r="r" b="b"/>
                        <a:pathLst>
                          <a:path w="162358" h="259881">
                            <a:moveTo>
                              <a:pt x="0" y="54741"/>
                            </a:moveTo>
                            <a:cubicBezTo>
                              <a:pt x="28474" y="24065"/>
                              <a:pt x="68275" y="4400"/>
                              <a:pt x="109964" y="467"/>
                            </a:cubicBezTo>
                            <a:cubicBezTo>
                              <a:pt x="123021" y="-791"/>
                              <a:pt x="137494" y="-5"/>
                              <a:pt x="146776" y="9120"/>
                            </a:cubicBezTo>
                            <a:cubicBezTo>
                              <a:pt x="158417" y="20604"/>
                              <a:pt x="156687" y="39639"/>
                              <a:pt x="152754" y="55528"/>
                            </a:cubicBezTo>
                            <a:cubicBezTo>
                              <a:pt x="145203" y="86677"/>
                              <a:pt x="132617" y="116724"/>
                              <a:pt x="115785" y="144097"/>
                            </a:cubicBezTo>
                            <a:cubicBezTo>
                              <a:pt x="134348" y="137490"/>
                              <a:pt x="155586" y="152120"/>
                              <a:pt x="160777" y="171155"/>
                            </a:cubicBezTo>
                            <a:cubicBezTo>
                              <a:pt x="165969" y="190033"/>
                              <a:pt x="157788" y="210642"/>
                              <a:pt x="144888" y="225429"/>
                            </a:cubicBezTo>
                            <a:cubicBezTo>
                              <a:pt x="131831" y="240217"/>
                              <a:pt x="114526" y="250128"/>
                              <a:pt x="97379" y="259882"/>
                            </a:cubicBezTo>
                          </a:path>
                        </a:pathLst>
                      </a:custGeom>
                      <a:solidFill>
                        <a:srgbClr val="68523C"/>
                      </a:solidFill>
                      <a:ln w="15673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</p:grpSp>
            </p:grpSp>
          </p:grpSp>
        </p:grpSp>
      </p:grpSp>
      <p:grpSp>
        <p:nvGrpSpPr>
          <p:cNvPr id="788" name="Group 787">
            <a:extLst>
              <a:ext uri="{FF2B5EF4-FFF2-40B4-BE49-F238E27FC236}">
                <a16:creationId xmlns:a16="http://schemas.microsoft.com/office/drawing/2014/main" id="{FFEC28E9-8A66-466F-A814-711C4B22EE95}"/>
              </a:ext>
            </a:extLst>
          </p:cNvPr>
          <p:cNvGrpSpPr/>
          <p:nvPr/>
        </p:nvGrpSpPr>
        <p:grpSpPr>
          <a:xfrm>
            <a:off x="335972" y="929090"/>
            <a:ext cx="6362008" cy="1290490"/>
            <a:chOff x="507693" y="855104"/>
            <a:chExt cx="5446339" cy="1290490"/>
          </a:xfrm>
        </p:grpSpPr>
        <p:sp>
          <p:nvSpPr>
            <p:cNvPr id="787" name="TextBox 786">
              <a:extLst>
                <a:ext uri="{FF2B5EF4-FFF2-40B4-BE49-F238E27FC236}">
                  <a16:creationId xmlns:a16="http://schemas.microsoft.com/office/drawing/2014/main" id="{BBD4A48E-E99E-4902-AD64-79DB6D883ABF}"/>
                </a:ext>
              </a:extLst>
            </p:cNvPr>
            <p:cNvSpPr txBox="1"/>
            <p:nvPr/>
          </p:nvSpPr>
          <p:spPr>
            <a:xfrm>
              <a:off x="551026" y="945265"/>
              <a:ext cx="5403006" cy="12003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7200" b="1" spc="300" dirty="0">
                  <a:solidFill>
                    <a:srgbClr val="353131"/>
                  </a:solidFill>
                  <a:latin typeface="Berlin Sans FB Demi" panose="020E0802020502020306" pitchFamily="34" charset="0"/>
                  <a:cs typeface="ARMNoklae" panose="02000506000000020004" pitchFamily="2" charset="0"/>
                </a:rPr>
                <a:t>Thank you</a:t>
              </a:r>
              <a:endParaRPr lang="th-TH" sz="2000" spc="300" dirty="0">
                <a:solidFill>
                  <a:srgbClr val="353131"/>
                </a:solidFill>
                <a:latin typeface="Berlin Sans FB Demi" panose="020E0802020502020306" pitchFamily="34" charset="0"/>
                <a:cs typeface="ARMNoklae" panose="02000506000000020004" pitchFamily="2" charset="0"/>
              </a:endParaRPr>
            </a:p>
          </p:txBody>
        </p:sp>
        <p:sp>
          <p:nvSpPr>
            <p:cNvPr id="785" name="TextBox 784">
              <a:extLst>
                <a:ext uri="{FF2B5EF4-FFF2-40B4-BE49-F238E27FC236}">
                  <a16:creationId xmlns:a16="http://schemas.microsoft.com/office/drawing/2014/main" id="{530622AB-A7A1-4282-8CB6-C10CD189A34D}"/>
                </a:ext>
              </a:extLst>
            </p:cNvPr>
            <p:cNvSpPr txBox="1"/>
            <p:nvPr/>
          </p:nvSpPr>
          <p:spPr>
            <a:xfrm>
              <a:off x="507693" y="855104"/>
              <a:ext cx="4916063" cy="12003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7200" b="1" spc="300" dirty="0">
                  <a:solidFill>
                    <a:srgbClr val="EDB863"/>
                  </a:solidFill>
                  <a:latin typeface="Berlin Sans FB Demi" panose="020E0802020502020306" pitchFamily="34" charset="0"/>
                  <a:cs typeface="ARMNoklae" panose="02000506000000020004" pitchFamily="2" charset="0"/>
                </a:rPr>
                <a:t>Thank you</a:t>
              </a:r>
              <a:endParaRPr lang="th-TH" sz="2000" spc="300" dirty="0">
                <a:solidFill>
                  <a:srgbClr val="EDB863"/>
                </a:solidFill>
                <a:latin typeface="Berlin Sans FB Demi" panose="020E0802020502020306" pitchFamily="34" charset="0"/>
                <a:cs typeface="ARMNoklae" panose="02000506000000020004" pitchFamily="2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509991694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E9D2AE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Graphic 12">
            <a:extLst>
              <a:ext uri="{FF2B5EF4-FFF2-40B4-BE49-F238E27FC236}">
                <a16:creationId xmlns:a16="http://schemas.microsoft.com/office/drawing/2014/main" id="{4B8EB0E7-D064-4FDC-8FE3-CA7A7C054D16}"/>
              </a:ext>
            </a:extLst>
          </p:cNvPr>
          <p:cNvSpPr/>
          <p:nvPr/>
        </p:nvSpPr>
        <p:spPr>
          <a:xfrm>
            <a:off x="787298" y="343109"/>
            <a:ext cx="6081742" cy="5516577"/>
          </a:xfrm>
          <a:custGeom>
            <a:avLst/>
            <a:gdLst>
              <a:gd name="connsiteX0" fmla="*/ 4374861 w 4542917"/>
              <a:gd name="connsiteY0" fmla="*/ 2001725 h 4173599"/>
              <a:gd name="connsiteX1" fmla="*/ 4113400 w 4542917"/>
              <a:gd name="connsiteY1" fmla="*/ 1108185 h 4173599"/>
              <a:gd name="connsiteX2" fmla="*/ 3325397 w 4542917"/>
              <a:gd name="connsiteY2" fmla="*/ 534018 h 4173599"/>
              <a:gd name="connsiteX3" fmla="*/ 2577494 w 4542917"/>
              <a:gd name="connsiteY3" fmla="*/ 28240 h 4173599"/>
              <a:gd name="connsiteX4" fmla="*/ 1593466 w 4542917"/>
              <a:gd name="connsiteY4" fmla="*/ 345232 h 4173599"/>
              <a:gd name="connsiteX5" fmla="*/ 1133980 w 4542917"/>
              <a:gd name="connsiteY5" fmla="*/ 595644 h 4173599"/>
              <a:gd name="connsiteX6" fmla="*/ 42796 w 4542917"/>
              <a:gd name="connsiteY6" fmla="*/ 1521189 h 4173599"/>
              <a:gd name="connsiteX7" fmla="*/ 163097 w 4542917"/>
              <a:gd name="connsiteY7" fmla="*/ 2343863 h 4173599"/>
              <a:gd name="connsiteX8" fmla="*/ 371885 w 4542917"/>
              <a:gd name="connsiteY8" fmla="*/ 2538744 h 4173599"/>
              <a:gd name="connsiteX9" fmla="*/ 465039 w 4542917"/>
              <a:gd name="connsiteY9" fmla="*/ 2766868 h 4173599"/>
              <a:gd name="connsiteX10" fmla="*/ 1229135 w 4542917"/>
              <a:gd name="connsiteY10" fmla="*/ 4109512 h 4173599"/>
              <a:gd name="connsiteX11" fmla="*/ 1395346 w 4542917"/>
              <a:gd name="connsiteY11" fmla="*/ 4152565 h 4173599"/>
              <a:gd name="connsiteX12" fmla="*/ 2251834 w 4542917"/>
              <a:gd name="connsiteY12" fmla="*/ 3887770 h 4173599"/>
              <a:gd name="connsiteX13" fmla="*/ 3194142 w 4542917"/>
              <a:gd name="connsiteY13" fmla="*/ 3596591 h 4173599"/>
              <a:gd name="connsiteX14" fmla="*/ 3738972 w 4542917"/>
              <a:gd name="connsiteY14" fmla="*/ 3710796 h 4173599"/>
              <a:gd name="connsiteX15" fmla="*/ 4160644 w 4542917"/>
              <a:gd name="connsiteY15" fmla="*/ 3661742 h 4173599"/>
              <a:gd name="connsiteX16" fmla="*/ 4469349 w 4542917"/>
              <a:gd name="connsiteY16" fmla="*/ 3245023 h 4173599"/>
              <a:gd name="connsiteX17" fmla="*/ 4374861 w 4542917"/>
              <a:gd name="connsiteY17" fmla="*/ 2001725 h 41735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4542917" h="4173599">
                <a:moveTo>
                  <a:pt x="4374861" y="2001725"/>
                </a:moveTo>
                <a:cubicBezTo>
                  <a:pt x="4552884" y="1666064"/>
                  <a:pt x="4602414" y="1233343"/>
                  <a:pt x="4113400" y="1108185"/>
                </a:cubicBezTo>
                <a:cubicBezTo>
                  <a:pt x="3624387" y="983026"/>
                  <a:pt x="3417504" y="944069"/>
                  <a:pt x="3325397" y="534018"/>
                </a:cubicBezTo>
                <a:cubicBezTo>
                  <a:pt x="3263865" y="260174"/>
                  <a:pt x="2988497" y="108917"/>
                  <a:pt x="2577494" y="28240"/>
                </a:cubicBezTo>
                <a:cubicBezTo>
                  <a:pt x="2173157" y="-51198"/>
                  <a:pt x="1860642" y="31574"/>
                  <a:pt x="1593466" y="345232"/>
                </a:cubicBezTo>
                <a:cubicBezTo>
                  <a:pt x="1513170" y="439434"/>
                  <a:pt x="1374296" y="538304"/>
                  <a:pt x="1133980" y="595644"/>
                </a:cubicBezTo>
                <a:cubicBezTo>
                  <a:pt x="573148" y="729471"/>
                  <a:pt x="220818" y="920066"/>
                  <a:pt x="42796" y="1521189"/>
                </a:cubicBezTo>
                <a:cubicBezTo>
                  <a:pt x="-65694" y="1887520"/>
                  <a:pt x="53464" y="2175080"/>
                  <a:pt x="163097" y="2343863"/>
                </a:cubicBezTo>
                <a:cubicBezTo>
                  <a:pt x="215675" y="2424826"/>
                  <a:pt x="288731" y="2489691"/>
                  <a:pt x="371885" y="2538744"/>
                </a:cubicBezTo>
                <a:cubicBezTo>
                  <a:pt x="424653" y="2569891"/>
                  <a:pt x="484089" y="2634852"/>
                  <a:pt x="465039" y="2766868"/>
                </a:cubicBezTo>
                <a:cubicBezTo>
                  <a:pt x="432464" y="2993182"/>
                  <a:pt x="180432" y="3798997"/>
                  <a:pt x="1229135" y="4109512"/>
                </a:cubicBezTo>
                <a:cubicBezTo>
                  <a:pt x="1288094" y="4126943"/>
                  <a:pt x="1343339" y="4141230"/>
                  <a:pt x="1395346" y="4152565"/>
                </a:cubicBezTo>
                <a:cubicBezTo>
                  <a:pt x="1707004" y="4220574"/>
                  <a:pt x="2034664" y="4121418"/>
                  <a:pt x="2251834" y="3887770"/>
                </a:cubicBezTo>
                <a:cubicBezTo>
                  <a:pt x="2494340" y="3626785"/>
                  <a:pt x="2856767" y="3561253"/>
                  <a:pt x="3194142" y="3596591"/>
                </a:cubicBezTo>
                <a:cubicBezTo>
                  <a:pt x="3379404" y="3616022"/>
                  <a:pt x="3559521" y="3662980"/>
                  <a:pt x="3738972" y="3710796"/>
                </a:cubicBezTo>
                <a:cubicBezTo>
                  <a:pt x="3873180" y="3746514"/>
                  <a:pt x="4039772" y="3734608"/>
                  <a:pt x="4160644" y="3661742"/>
                </a:cubicBezTo>
                <a:cubicBezTo>
                  <a:pt x="4312758" y="3570016"/>
                  <a:pt x="4407532" y="3406853"/>
                  <a:pt x="4469349" y="3245023"/>
                </a:cubicBezTo>
                <a:cubicBezTo>
                  <a:pt x="4731001" y="2560366"/>
                  <a:pt x="4196744" y="2337386"/>
                  <a:pt x="4374861" y="2001725"/>
                </a:cubicBezTo>
                <a:close/>
              </a:path>
            </a:pathLst>
          </a:custGeom>
          <a:solidFill>
            <a:srgbClr val="0F5B42"/>
          </a:solidFill>
          <a:ln w="9525" cap="flat">
            <a:noFill/>
            <a:prstDash val="solid"/>
            <a:miter/>
          </a:ln>
          <a:effectLst>
            <a:innerShdw blurRad="114300">
              <a:prstClr val="black"/>
            </a:innerShdw>
          </a:effectLst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th-TH" sz="2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Cordia New" panose="020B0304020202020204" pitchFamily="34" charset="-34"/>
            </a:endParaRP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7B20F7CA-FA6E-4895-A841-7EC8426A8F4D}"/>
              </a:ext>
            </a:extLst>
          </p:cNvPr>
          <p:cNvSpPr txBox="1"/>
          <p:nvPr/>
        </p:nvSpPr>
        <p:spPr>
          <a:xfrm>
            <a:off x="6809028" y="1279424"/>
            <a:ext cx="5008353" cy="415498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2400" b="0" i="0" u="none" strike="noStrike" kern="1200" cap="none" spc="0" normalizeH="0" baseline="0" noProof="0" dirty="0">
                <a:ln>
                  <a:noFill/>
                </a:ln>
                <a:solidFill>
                  <a:srgbClr val="0F5B42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The SATs are very important, but they are not the only important thing.  As teachers, SATs give us a good indication that a child is ready for secondary school, but we also use many other judgements.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n-GB" sz="2400" dirty="0">
              <a:solidFill>
                <a:srgbClr val="0F5B42"/>
              </a:solidFill>
              <a:latin typeface="Calibri" panose="020F0502020204030204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2400" b="0" i="0" u="none" strike="noStrike" kern="1200" cap="none" spc="0" normalizeH="0" baseline="0" noProof="0" dirty="0">
                <a:ln>
                  <a:noFill/>
                </a:ln>
                <a:solidFill>
                  <a:srgbClr val="0F5B42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As teachers we also submit reports and speak with Secondary Schools (usually Head of Year 7) about each child.</a:t>
            </a:r>
          </a:p>
        </p:txBody>
      </p:sp>
      <p:sp>
        <p:nvSpPr>
          <p:cNvPr id="44194" name="TextBox 44193">
            <a:extLst>
              <a:ext uri="{FF2B5EF4-FFF2-40B4-BE49-F238E27FC236}">
                <a16:creationId xmlns:a16="http://schemas.microsoft.com/office/drawing/2014/main" id="{ED44FE11-2793-4513-9308-196B1EA21425}"/>
              </a:ext>
            </a:extLst>
          </p:cNvPr>
          <p:cNvSpPr txBox="1"/>
          <p:nvPr/>
        </p:nvSpPr>
        <p:spPr>
          <a:xfrm>
            <a:off x="1778093" y="2441829"/>
            <a:ext cx="4289367" cy="23083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800" b="1" i="0" u="none" strike="noStrike" kern="1200" cap="none" spc="300" normalizeH="0" baseline="0" noProof="0" dirty="0">
                <a:ln>
                  <a:noFill/>
                </a:ln>
                <a:solidFill>
                  <a:srgbClr val="EDB863"/>
                </a:solidFill>
                <a:effectLst/>
                <a:uLnTx/>
                <a:uFillTx/>
                <a:latin typeface="Berlin Sans FB Demi" panose="020E0802020502020306" pitchFamily="34" charset="0"/>
                <a:ea typeface="+mn-ea"/>
                <a:cs typeface="ARMNoklae" panose="02000506000000020004" pitchFamily="2" charset="0"/>
              </a:rPr>
              <a:t>How important are the SATs?</a:t>
            </a:r>
            <a:endParaRPr kumimoji="0" lang="th-TH" sz="4800" b="1" i="0" u="none" strike="noStrike" kern="1200" cap="none" spc="300" normalizeH="0" baseline="0" noProof="0" dirty="0">
              <a:ln>
                <a:noFill/>
              </a:ln>
              <a:solidFill>
                <a:srgbClr val="EDB863"/>
              </a:solidFill>
              <a:effectLst/>
              <a:uLnTx/>
              <a:uFillTx/>
              <a:latin typeface="Berlin Sans FB Demi" panose="020E0802020502020306" pitchFamily="34" charset="0"/>
              <a:ea typeface="+mn-ea"/>
              <a:cs typeface="ARMNoklae" panose="02000506000000020004" pitchFamily="2" charset="0"/>
            </a:endParaRPr>
          </a:p>
        </p:txBody>
      </p:sp>
      <p:grpSp>
        <p:nvGrpSpPr>
          <p:cNvPr id="44234" name="Graphic 44232">
            <a:extLst>
              <a:ext uri="{FF2B5EF4-FFF2-40B4-BE49-F238E27FC236}">
                <a16:creationId xmlns:a16="http://schemas.microsoft.com/office/drawing/2014/main" id="{89820610-7C7D-4C10-BEC0-0D1E5F3BB7FF}"/>
              </a:ext>
            </a:extLst>
          </p:cNvPr>
          <p:cNvGrpSpPr/>
          <p:nvPr/>
        </p:nvGrpSpPr>
        <p:grpSpPr>
          <a:xfrm rot="20674992">
            <a:off x="169682" y="5005633"/>
            <a:ext cx="2667786" cy="2458911"/>
            <a:chOff x="696549" y="4578468"/>
            <a:chExt cx="854163" cy="810703"/>
          </a:xfrm>
        </p:grpSpPr>
        <p:grpSp>
          <p:nvGrpSpPr>
            <p:cNvPr id="44235" name="Graphic 44232">
              <a:extLst>
                <a:ext uri="{FF2B5EF4-FFF2-40B4-BE49-F238E27FC236}">
                  <a16:creationId xmlns:a16="http://schemas.microsoft.com/office/drawing/2014/main" id="{89820610-7C7D-4C10-BEC0-0D1E5F3BB7FF}"/>
                </a:ext>
              </a:extLst>
            </p:cNvPr>
            <p:cNvGrpSpPr/>
            <p:nvPr/>
          </p:nvGrpSpPr>
          <p:grpSpPr>
            <a:xfrm>
              <a:off x="719218" y="4625163"/>
              <a:ext cx="831493" cy="764007"/>
              <a:chOff x="719218" y="4625163"/>
              <a:chExt cx="831493" cy="764007"/>
            </a:xfrm>
            <a:solidFill>
              <a:srgbClr val="F4C63C"/>
            </a:solidFill>
          </p:grpSpPr>
          <p:sp>
            <p:nvSpPr>
              <p:cNvPr id="44236" name="Freeform: Shape 44235">
                <a:extLst>
                  <a:ext uri="{FF2B5EF4-FFF2-40B4-BE49-F238E27FC236}">
                    <a16:creationId xmlns:a16="http://schemas.microsoft.com/office/drawing/2014/main" id="{75AA11F5-A09D-4396-AF1E-1EF79E99573D}"/>
                  </a:ext>
                </a:extLst>
              </p:cNvPr>
              <p:cNvSpPr/>
              <p:nvPr/>
            </p:nvSpPr>
            <p:spPr>
              <a:xfrm>
                <a:off x="719218" y="4631187"/>
                <a:ext cx="808951" cy="757983"/>
              </a:xfrm>
              <a:custGeom>
                <a:avLst/>
                <a:gdLst>
                  <a:gd name="connsiteX0" fmla="*/ 246468 w 808951"/>
                  <a:gd name="connsiteY0" fmla="*/ 11564 h 757983"/>
                  <a:gd name="connsiteX1" fmla="*/ 283997 w 808951"/>
                  <a:gd name="connsiteY1" fmla="*/ 4420 h 757983"/>
                  <a:gd name="connsiteX2" fmla="*/ 518598 w 808951"/>
                  <a:gd name="connsiteY2" fmla="*/ 155106 h 757983"/>
                  <a:gd name="connsiteX3" fmla="*/ 519741 w 808951"/>
                  <a:gd name="connsiteY3" fmla="*/ 153582 h 757983"/>
                  <a:gd name="connsiteX4" fmla="*/ 547458 w 808951"/>
                  <a:gd name="connsiteY4" fmla="*/ 173680 h 757983"/>
                  <a:gd name="connsiteX5" fmla="*/ 548982 w 808951"/>
                  <a:gd name="connsiteY5" fmla="*/ 174823 h 757983"/>
                  <a:gd name="connsiteX6" fmla="*/ 549363 w 808951"/>
                  <a:gd name="connsiteY6" fmla="*/ 175108 h 757983"/>
                  <a:gd name="connsiteX7" fmla="*/ 550983 w 808951"/>
                  <a:gd name="connsiteY7" fmla="*/ 176251 h 757983"/>
                  <a:gd name="connsiteX8" fmla="*/ 578605 w 808951"/>
                  <a:gd name="connsiteY8" fmla="*/ 196349 h 757983"/>
                  <a:gd name="connsiteX9" fmla="*/ 577653 w 808951"/>
                  <a:gd name="connsiteY9" fmla="*/ 197778 h 757983"/>
                  <a:gd name="connsiteX10" fmla="*/ 798633 w 808951"/>
                  <a:gd name="connsiteY10" fmla="*/ 376086 h 757983"/>
                  <a:gd name="connsiteX11" fmla="*/ 803586 w 808951"/>
                  <a:gd name="connsiteY11" fmla="*/ 414091 h 757983"/>
                  <a:gd name="connsiteX12" fmla="*/ 562508 w 808951"/>
                  <a:gd name="connsiteY12" fmla="*/ 746418 h 757983"/>
                  <a:gd name="connsiteX13" fmla="*/ 521360 w 808951"/>
                  <a:gd name="connsiteY13" fmla="*/ 750799 h 757983"/>
                  <a:gd name="connsiteX14" fmla="*/ 294855 w 808951"/>
                  <a:gd name="connsiteY14" fmla="*/ 565824 h 757983"/>
                  <a:gd name="connsiteX15" fmla="*/ 268281 w 808951"/>
                  <a:gd name="connsiteY15" fmla="*/ 562681 h 757983"/>
                  <a:gd name="connsiteX16" fmla="*/ 267900 w 808951"/>
                  <a:gd name="connsiteY16" fmla="*/ 562395 h 757983"/>
                  <a:gd name="connsiteX17" fmla="*/ 256089 w 808951"/>
                  <a:gd name="connsiteY17" fmla="*/ 536963 h 757983"/>
                  <a:gd name="connsiteX18" fmla="*/ 13963 w 808951"/>
                  <a:gd name="connsiteY18" fmla="*/ 384468 h 757983"/>
                  <a:gd name="connsiteX19" fmla="*/ 5295 w 808951"/>
                  <a:gd name="connsiteY19" fmla="*/ 343987 h 757983"/>
                  <a:gd name="connsiteX20" fmla="*/ 246468 w 808951"/>
                  <a:gd name="connsiteY20" fmla="*/ 11564 h 7579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808951" h="757983">
                    <a:moveTo>
                      <a:pt x="246468" y="11564"/>
                    </a:moveTo>
                    <a:cubicBezTo>
                      <a:pt x="255136" y="-437"/>
                      <a:pt x="271614" y="-3581"/>
                      <a:pt x="283997" y="4420"/>
                    </a:cubicBezTo>
                    <a:lnTo>
                      <a:pt x="518598" y="155106"/>
                    </a:lnTo>
                    <a:lnTo>
                      <a:pt x="519741" y="153582"/>
                    </a:lnTo>
                    <a:lnTo>
                      <a:pt x="547458" y="173680"/>
                    </a:lnTo>
                    <a:lnTo>
                      <a:pt x="548982" y="174823"/>
                    </a:lnTo>
                    <a:lnTo>
                      <a:pt x="549363" y="175108"/>
                    </a:lnTo>
                    <a:lnTo>
                      <a:pt x="550983" y="176251"/>
                    </a:lnTo>
                    <a:lnTo>
                      <a:pt x="578605" y="196349"/>
                    </a:lnTo>
                    <a:lnTo>
                      <a:pt x="577653" y="197778"/>
                    </a:lnTo>
                    <a:lnTo>
                      <a:pt x="798633" y="376086"/>
                    </a:lnTo>
                    <a:cubicBezTo>
                      <a:pt x="810158" y="385325"/>
                      <a:pt x="812349" y="402089"/>
                      <a:pt x="803586" y="414091"/>
                    </a:cubicBezTo>
                    <a:lnTo>
                      <a:pt x="562508" y="746418"/>
                    </a:lnTo>
                    <a:cubicBezTo>
                      <a:pt x="552792" y="759848"/>
                      <a:pt x="533552" y="761944"/>
                      <a:pt x="521360" y="750799"/>
                    </a:cubicBezTo>
                    <a:cubicBezTo>
                      <a:pt x="437730" y="674885"/>
                      <a:pt x="332479" y="572777"/>
                      <a:pt x="294855" y="565824"/>
                    </a:cubicBezTo>
                    <a:lnTo>
                      <a:pt x="268281" y="562681"/>
                    </a:lnTo>
                    <a:lnTo>
                      <a:pt x="267900" y="562395"/>
                    </a:lnTo>
                    <a:lnTo>
                      <a:pt x="256089" y="536963"/>
                    </a:lnTo>
                    <a:cubicBezTo>
                      <a:pt x="255517" y="520009"/>
                      <a:pt x="128073" y="449714"/>
                      <a:pt x="13963" y="384468"/>
                    </a:cubicBezTo>
                    <a:cubicBezTo>
                      <a:pt x="-324" y="376276"/>
                      <a:pt x="-4420" y="357417"/>
                      <a:pt x="5295" y="343987"/>
                    </a:cubicBezTo>
                    <a:lnTo>
                      <a:pt x="246468" y="11564"/>
                    </a:lnTo>
                    <a:close/>
                  </a:path>
                </a:pathLst>
              </a:custGeom>
              <a:solidFill>
                <a:srgbClr val="F4C63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Cordia New" panose="020B0304020202020204" pitchFamily="34" charset="-34"/>
                </a:endParaRPr>
              </a:p>
            </p:txBody>
          </p:sp>
          <p:sp>
            <p:nvSpPr>
              <p:cNvPr id="44237" name="Freeform: Shape 44236">
                <a:extLst>
                  <a:ext uri="{FF2B5EF4-FFF2-40B4-BE49-F238E27FC236}">
                    <a16:creationId xmlns:a16="http://schemas.microsoft.com/office/drawing/2014/main" id="{0C6E3D8F-EE85-4FA1-93F3-F3CE86F38328}"/>
                  </a:ext>
                </a:extLst>
              </p:cNvPr>
              <p:cNvSpPr/>
              <p:nvPr/>
            </p:nvSpPr>
            <p:spPr>
              <a:xfrm rot="-8642603">
                <a:off x="1099429" y="4871166"/>
                <a:ext cx="329294" cy="435503"/>
              </a:xfrm>
              <a:custGeom>
                <a:avLst/>
                <a:gdLst>
                  <a:gd name="connsiteX0" fmla="*/ 0 w 329294"/>
                  <a:gd name="connsiteY0" fmla="*/ 0 h 435503"/>
                  <a:gd name="connsiteX1" fmla="*/ 329295 w 329294"/>
                  <a:gd name="connsiteY1" fmla="*/ 0 h 435503"/>
                  <a:gd name="connsiteX2" fmla="*/ 329295 w 329294"/>
                  <a:gd name="connsiteY2" fmla="*/ 435503 h 435503"/>
                  <a:gd name="connsiteX3" fmla="*/ 0 w 329294"/>
                  <a:gd name="connsiteY3" fmla="*/ 435503 h 4355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9294" h="435503">
                    <a:moveTo>
                      <a:pt x="0" y="0"/>
                    </a:moveTo>
                    <a:lnTo>
                      <a:pt x="329295" y="0"/>
                    </a:lnTo>
                    <a:lnTo>
                      <a:pt x="329295" y="435503"/>
                    </a:lnTo>
                    <a:lnTo>
                      <a:pt x="0" y="435503"/>
                    </a:lnTo>
                    <a:close/>
                  </a:path>
                </a:pathLst>
              </a:custGeom>
              <a:solidFill>
                <a:srgbClr val="F4C63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Cordia New" panose="020B0304020202020204" pitchFamily="34" charset="-34"/>
                </a:endParaRPr>
              </a:p>
            </p:txBody>
          </p:sp>
          <p:sp>
            <p:nvSpPr>
              <p:cNvPr id="44238" name="Freeform: Shape 44237">
                <a:extLst>
                  <a:ext uri="{FF2B5EF4-FFF2-40B4-BE49-F238E27FC236}">
                    <a16:creationId xmlns:a16="http://schemas.microsoft.com/office/drawing/2014/main" id="{87F45737-688F-47B2-B1C8-5DD9B8F87423}"/>
                  </a:ext>
                </a:extLst>
              </p:cNvPr>
              <p:cNvSpPr/>
              <p:nvPr/>
            </p:nvSpPr>
            <p:spPr>
              <a:xfrm rot="-8642603">
                <a:off x="836216" y="4680349"/>
                <a:ext cx="329294" cy="435503"/>
              </a:xfrm>
              <a:custGeom>
                <a:avLst/>
                <a:gdLst>
                  <a:gd name="connsiteX0" fmla="*/ 0 w 329294"/>
                  <a:gd name="connsiteY0" fmla="*/ 0 h 435503"/>
                  <a:gd name="connsiteX1" fmla="*/ 329295 w 329294"/>
                  <a:gd name="connsiteY1" fmla="*/ 0 h 435503"/>
                  <a:gd name="connsiteX2" fmla="*/ 329295 w 329294"/>
                  <a:gd name="connsiteY2" fmla="*/ 435504 h 435503"/>
                  <a:gd name="connsiteX3" fmla="*/ 0 w 329294"/>
                  <a:gd name="connsiteY3" fmla="*/ 435504 h 4355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9294" h="435503">
                    <a:moveTo>
                      <a:pt x="0" y="0"/>
                    </a:moveTo>
                    <a:lnTo>
                      <a:pt x="329295" y="0"/>
                    </a:lnTo>
                    <a:lnTo>
                      <a:pt x="329295" y="435504"/>
                    </a:lnTo>
                    <a:lnTo>
                      <a:pt x="0" y="435504"/>
                    </a:lnTo>
                    <a:close/>
                  </a:path>
                </a:pathLst>
              </a:custGeom>
              <a:solidFill>
                <a:srgbClr val="F4C63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Cordia New" panose="020B0304020202020204" pitchFamily="34" charset="-34"/>
                </a:endParaRPr>
              </a:p>
            </p:txBody>
          </p:sp>
          <p:sp>
            <p:nvSpPr>
              <p:cNvPr id="44239" name="Freeform: Shape 44238">
                <a:extLst>
                  <a:ext uri="{FF2B5EF4-FFF2-40B4-BE49-F238E27FC236}">
                    <a16:creationId xmlns:a16="http://schemas.microsoft.com/office/drawing/2014/main" id="{2DB47529-7846-40E6-B9EC-38B3641453A1}"/>
                  </a:ext>
                </a:extLst>
              </p:cNvPr>
              <p:cNvSpPr/>
              <p:nvPr/>
            </p:nvSpPr>
            <p:spPr>
              <a:xfrm>
                <a:off x="742230" y="4634465"/>
                <a:ext cx="515874" cy="523684"/>
              </a:xfrm>
              <a:custGeom>
                <a:avLst/>
                <a:gdLst>
                  <a:gd name="connsiteX0" fmla="*/ 269367 w 515874"/>
                  <a:gd name="connsiteY0" fmla="*/ 523685 h 523684"/>
                  <a:gd name="connsiteX1" fmla="*/ 0 w 515874"/>
                  <a:gd name="connsiteY1" fmla="*/ 339757 h 523684"/>
                  <a:gd name="connsiteX2" fmla="*/ 246507 w 515874"/>
                  <a:gd name="connsiteY2" fmla="*/ 0 h 523684"/>
                  <a:gd name="connsiteX3" fmla="*/ 515874 w 515874"/>
                  <a:gd name="connsiteY3" fmla="*/ 184023 h 523684"/>
                  <a:gd name="connsiteX4" fmla="*/ 269367 w 515874"/>
                  <a:gd name="connsiteY4" fmla="*/ 523685 h 5236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15874" h="523684">
                    <a:moveTo>
                      <a:pt x="269367" y="523685"/>
                    </a:moveTo>
                    <a:cubicBezTo>
                      <a:pt x="212312" y="425101"/>
                      <a:pt x="96488" y="394907"/>
                      <a:pt x="0" y="339757"/>
                    </a:cubicBezTo>
                    <a:lnTo>
                      <a:pt x="246507" y="0"/>
                    </a:lnTo>
                    <a:cubicBezTo>
                      <a:pt x="347948" y="50768"/>
                      <a:pt x="465773" y="78677"/>
                      <a:pt x="515874" y="184023"/>
                    </a:cubicBezTo>
                    <a:lnTo>
                      <a:pt x="269367" y="523685"/>
                    </a:lnTo>
                    <a:close/>
                  </a:path>
                </a:pathLst>
              </a:custGeom>
              <a:solidFill>
                <a:srgbClr val="F4C63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Cordia New" panose="020B0304020202020204" pitchFamily="34" charset="-34"/>
                </a:endParaRPr>
              </a:p>
            </p:txBody>
          </p:sp>
          <p:sp>
            <p:nvSpPr>
              <p:cNvPr id="44240" name="Freeform: Shape 44239">
                <a:extLst>
                  <a:ext uri="{FF2B5EF4-FFF2-40B4-BE49-F238E27FC236}">
                    <a16:creationId xmlns:a16="http://schemas.microsoft.com/office/drawing/2014/main" id="{DA18B2EF-2102-4960-9807-D761F478AFA9}"/>
                  </a:ext>
                </a:extLst>
              </p:cNvPr>
              <p:cNvSpPr/>
              <p:nvPr/>
            </p:nvSpPr>
            <p:spPr>
              <a:xfrm>
                <a:off x="1011597" y="4818392"/>
                <a:ext cx="504920" cy="538638"/>
              </a:xfrm>
              <a:custGeom>
                <a:avLst/>
                <a:gdLst>
                  <a:gd name="connsiteX0" fmla="*/ 0 w 504920"/>
                  <a:gd name="connsiteY0" fmla="*/ 339757 h 538638"/>
                  <a:gd name="connsiteX1" fmla="*/ 258509 w 504920"/>
                  <a:gd name="connsiteY1" fmla="*/ 538639 h 538638"/>
                  <a:gd name="connsiteX2" fmla="*/ 504920 w 504920"/>
                  <a:gd name="connsiteY2" fmla="*/ 198882 h 538638"/>
                  <a:gd name="connsiteX3" fmla="*/ 246412 w 504920"/>
                  <a:gd name="connsiteY3" fmla="*/ 0 h 538638"/>
                  <a:gd name="connsiteX4" fmla="*/ 0 w 504920"/>
                  <a:gd name="connsiteY4" fmla="*/ 339757 h 5386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4920" h="538638">
                    <a:moveTo>
                      <a:pt x="0" y="339757"/>
                    </a:moveTo>
                    <a:cubicBezTo>
                      <a:pt x="111443" y="363379"/>
                      <a:pt x="176117" y="464153"/>
                      <a:pt x="258509" y="538639"/>
                    </a:cubicBezTo>
                    <a:lnTo>
                      <a:pt x="504920" y="198882"/>
                    </a:lnTo>
                    <a:cubicBezTo>
                      <a:pt x="425196" y="118301"/>
                      <a:pt x="362045" y="14859"/>
                      <a:pt x="246412" y="0"/>
                    </a:cubicBezTo>
                    <a:lnTo>
                      <a:pt x="0" y="339757"/>
                    </a:lnTo>
                    <a:close/>
                  </a:path>
                </a:pathLst>
              </a:custGeom>
              <a:solidFill>
                <a:srgbClr val="F4C63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Cordia New" panose="020B0304020202020204" pitchFamily="34" charset="-34"/>
                </a:endParaRPr>
              </a:p>
            </p:txBody>
          </p:sp>
          <p:sp>
            <p:nvSpPr>
              <p:cNvPr id="44241" name="Freeform: Shape 44240">
                <a:extLst>
                  <a:ext uri="{FF2B5EF4-FFF2-40B4-BE49-F238E27FC236}">
                    <a16:creationId xmlns:a16="http://schemas.microsoft.com/office/drawing/2014/main" id="{09676CEC-E4C1-463C-8D77-C4DC6EAD7667}"/>
                  </a:ext>
                </a:extLst>
              </p:cNvPr>
              <p:cNvSpPr/>
              <p:nvPr/>
            </p:nvSpPr>
            <p:spPr>
              <a:xfrm>
                <a:off x="1011597" y="4818488"/>
                <a:ext cx="539114" cy="483584"/>
              </a:xfrm>
              <a:custGeom>
                <a:avLst/>
                <a:gdLst>
                  <a:gd name="connsiteX0" fmla="*/ 0 w 539114"/>
                  <a:gd name="connsiteY0" fmla="*/ 339662 h 483584"/>
                  <a:gd name="connsiteX1" fmla="*/ 292703 w 539114"/>
                  <a:gd name="connsiteY1" fmla="*/ 483584 h 483584"/>
                  <a:gd name="connsiteX2" fmla="*/ 539115 w 539114"/>
                  <a:gd name="connsiteY2" fmla="*/ 143827 h 483584"/>
                  <a:gd name="connsiteX3" fmla="*/ 246412 w 539114"/>
                  <a:gd name="connsiteY3" fmla="*/ 0 h 483584"/>
                  <a:gd name="connsiteX4" fmla="*/ 0 w 539114"/>
                  <a:gd name="connsiteY4" fmla="*/ 339662 h 4835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39114" h="483584">
                    <a:moveTo>
                      <a:pt x="0" y="339662"/>
                    </a:moveTo>
                    <a:cubicBezTo>
                      <a:pt x="111443" y="363284"/>
                      <a:pt x="210312" y="409099"/>
                      <a:pt x="292703" y="483584"/>
                    </a:cubicBezTo>
                    <a:lnTo>
                      <a:pt x="539115" y="143827"/>
                    </a:lnTo>
                    <a:cubicBezTo>
                      <a:pt x="459391" y="63246"/>
                      <a:pt x="362045" y="14859"/>
                      <a:pt x="246412" y="0"/>
                    </a:cubicBezTo>
                    <a:lnTo>
                      <a:pt x="0" y="339662"/>
                    </a:lnTo>
                    <a:close/>
                  </a:path>
                </a:pathLst>
              </a:custGeom>
              <a:solidFill>
                <a:srgbClr val="F4C63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Cordia New" panose="020B0304020202020204" pitchFamily="34" charset="-34"/>
                </a:endParaRPr>
              </a:p>
            </p:txBody>
          </p:sp>
          <p:sp>
            <p:nvSpPr>
              <p:cNvPr id="44242" name="Freeform: Shape 44241">
                <a:extLst>
                  <a:ext uri="{FF2B5EF4-FFF2-40B4-BE49-F238E27FC236}">
                    <a16:creationId xmlns:a16="http://schemas.microsoft.com/office/drawing/2014/main" id="{A1F9FB1C-B363-42A4-BD2F-3B484E6FF724}"/>
                  </a:ext>
                </a:extLst>
              </p:cNvPr>
              <p:cNvSpPr/>
              <p:nvPr/>
            </p:nvSpPr>
            <p:spPr>
              <a:xfrm>
                <a:off x="1009311" y="4686090"/>
                <a:ext cx="200596" cy="139826"/>
              </a:xfrm>
              <a:custGeom>
                <a:avLst/>
                <a:gdLst>
                  <a:gd name="connsiteX0" fmla="*/ 0 w 200596"/>
                  <a:gd name="connsiteY0" fmla="*/ 0 h 139826"/>
                  <a:gd name="connsiteX1" fmla="*/ 200596 w 200596"/>
                  <a:gd name="connsiteY1" fmla="*/ 139827 h 13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00596" h="139826">
                    <a:moveTo>
                      <a:pt x="0" y="0"/>
                    </a:moveTo>
                    <a:cubicBezTo>
                      <a:pt x="0" y="0"/>
                      <a:pt x="164973" y="78391"/>
                      <a:pt x="200596" y="139827"/>
                    </a:cubicBezTo>
                  </a:path>
                </a:pathLst>
              </a:custGeom>
              <a:solidFill>
                <a:srgbClr val="F4C63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Cordia New" panose="020B0304020202020204" pitchFamily="34" charset="-34"/>
                </a:endParaRPr>
              </a:p>
            </p:txBody>
          </p:sp>
          <p:sp>
            <p:nvSpPr>
              <p:cNvPr id="44243" name="Freeform: Shape 44242">
                <a:extLst>
                  <a:ext uri="{FF2B5EF4-FFF2-40B4-BE49-F238E27FC236}">
                    <a16:creationId xmlns:a16="http://schemas.microsoft.com/office/drawing/2014/main" id="{ADB95B0D-E256-440D-9542-F2B9FC797C0A}"/>
                  </a:ext>
                </a:extLst>
              </p:cNvPr>
              <p:cNvSpPr/>
              <p:nvPr/>
            </p:nvSpPr>
            <p:spPr>
              <a:xfrm>
                <a:off x="994452" y="4714379"/>
                <a:ext cx="200596" cy="139827"/>
              </a:xfrm>
              <a:custGeom>
                <a:avLst/>
                <a:gdLst>
                  <a:gd name="connsiteX0" fmla="*/ 0 w 200596"/>
                  <a:gd name="connsiteY0" fmla="*/ 0 h 139827"/>
                  <a:gd name="connsiteX1" fmla="*/ 200597 w 200596"/>
                  <a:gd name="connsiteY1" fmla="*/ 139827 h 1398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00596" h="139827">
                    <a:moveTo>
                      <a:pt x="0" y="0"/>
                    </a:moveTo>
                    <a:cubicBezTo>
                      <a:pt x="0" y="0"/>
                      <a:pt x="164973" y="78391"/>
                      <a:pt x="200597" y="139827"/>
                    </a:cubicBezTo>
                  </a:path>
                </a:pathLst>
              </a:custGeom>
              <a:solidFill>
                <a:srgbClr val="F4C63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Cordia New" panose="020B0304020202020204" pitchFamily="34" charset="-34"/>
                </a:endParaRPr>
              </a:p>
            </p:txBody>
          </p:sp>
          <p:sp>
            <p:nvSpPr>
              <p:cNvPr id="44244" name="Freeform: Shape 44243">
                <a:extLst>
                  <a:ext uri="{FF2B5EF4-FFF2-40B4-BE49-F238E27FC236}">
                    <a16:creationId xmlns:a16="http://schemas.microsoft.com/office/drawing/2014/main" id="{CA04DC81-1371-4E2C-A224-DF4442CBFDC7}"/>
                  </a:ext>
                </a:extLst>
              </p:cNvPr>
              <p:cNvSpPr/>
              <p:nvPr/>
            </p:nvSpPr>
            <p:spPr>
              <a:xfrm>
                <a:off x="974736" y="4751241"/>
                <a:ext cx="200691" cy="139827"/>
              </a:xfrm>
              <a:custGeom>
                <a:avLst/>
                <a:gdLst>
                  <a:gd name="connsiteX0" fmla="*/ 0 w 200691"/>
                  <a:gd name="connsiteY0" fmla="*/ 0 h 139827"/>
                  <a:gd name="connsiteX1" fmla="*/ 200692 w 200691"/>
                  <a:gd name="connsiteY1" fmla="*/ 139827 h 1398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00691" h="139827">
                    <a:moveTo>
                      <a:pt x="0" y="0"/>
                    </a:moveTo>
                    <a:cubicBezTo>
                      <a:pt x="0" y="0"/>
                      <a:pt x="164973" y="78391"/>
                      <a:pt x="200692" y="139827"/>
                    </a:cubicBezTo>
                  </a:path>
                </a:pathLst>
              </a:custGeom>
              <a:solidFill>
                <a:srgbClr val="F4C63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Cordia New" panose="020B0304020202020204" pitchFamily="34" charset="-34"/>
                </a:endParaRPr>
              </a:p>
            </p:txBody>
          </p:sp>
          <p:sp>
            <p:nvSpPr>
              <p:cNvPr id="44245" name="Freeform: Shape 44244">
                <a:extLst>
                  <a:ext uri="{FF2B5EF4-FFF2-40B4-BE49-F238E27FC236}">
                    <a16:creationId xmlns:a16="http://schemas.microsoft.com/office/drawing/2014/main" id="{5E14B4BE-330A-4068-B090-CA713CDB9BEF}"/>
                  </a:ext>
                </a:extLst>
              </p:cNvPr>
              <p:cNvSpPr/>
              <p:nvPr/>
            </p:nvSpPr>
            <p:spPr>
              <a:xfrm>
                <a:off x="952923" y="4777625"/>
                <a:ext cx="200691" cy="139827"/>
              </a:xfrm>
              <a:custGeom>
                <a:avLst/>
                <a:gdLst>
                  <a:gd name="connsiteX0" fmla="*/ 0 w 200691"/>
                  <a:gd name="connsiteY0" fmla="*/ 0 h 139827"/>
                  <a:gd name="connsiteX1" fmla="*/ 200692 w 200691"/>
                  <a:gd name="connsiteY1" fmla="*/ 139827 h 1398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00691" h="139827">
                    <a:moveTo>
                      <a:pt x="0" y="0"/>
                    </a:moveTo>
                    <a:cubicBezTo>
                      <a:pt x="0" y="0"/>
                      <a:pt x="164973" y="78391"/>
                      <a:pt x="200692" y="139827"/>
                    </a:cubicBezTo>
                  </a:path>
                </a:pathLst>
              </a:custGeom>
              <a:solidFill>
                <a:srgbClr val="F4C63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Cordia New" panose="020B0304020202020204" pitchFamily="34" charset="-34"/>
                </a:endParaRPr>
              </a:p>
            </p:txBody>
          </p:sp>
          <p:sp>
            <p:nvSpPr>
              <p:cNvPr id="44246" name="Freeform: Shape 44245">
                <a:extLst>
                  <a:ext uri="{FF2B5EF4-FFF2-40B4-BE49-F238E27FC236}">
                    <a16:creationId xmlns:a16="http://schemas.microsoft.com/office/drawing/2014/main" id="{9686E684-E953-4E32-9625-0667ABB07FC5}"/>
                  </a:ext>
                </a:extLst>
              </p:cNvPr>
              <p:cNvSpPr/>
              <p:nvPr/>
            </p:nvSpPr>
            <p:spPr>
              <a:xfrm>
                <a:off x="1133041" y="4976695"/>
                <a:ext cx="278987" cy="222792"/>
              </a:xfrm>
              <a:custGeom>
                <a:avLst/>
                <a:gdLst>
                  <a:gd name="connsiteX0" fmla="*/ 66294 w 278987"/>
                  <a:gd name="connsiteY0" fmla="*/ 3 h 222792"/>
                  <a:gd name="connsiteX1" fmla="*/ 0 w 278987"/>
                  <a:gd name="connsiteY1" fmla="*/ 104588 h 222792"/>
                  <a:gd name="connsiteX2" fmla="*/ 189548 w 278987"/>
                  <a:gd name="connsiteY2" fmla="*/ 222793 h 222792"/>
                  <a:gd name="connsiteX3" fmla="*/ 278987 w 278987"/>
                  <a:gd name="connsiteY3" fmla="*/ 104397 h 222792"/>
                  <a:gd name="connsiteX4" fmla="*/ 66294 w 278987"/>
                  <a:gd name="connsiteY4" fmla="*/ 3 h 2227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8987" h="222792">
                    <a:moveTo>
                      <a:pt x="66294" y="3"/>
                    </a:moveTo>
                    <a:lnTo>
                      <a:pt x="0" y="104588"/>
                    </a:lnTo>
                    <a:cubicBezTo>
                      <a:pt x="0" y="104588"/>
                      <a:pt x="150304" y="171548"/>
                      <a:pt x="189548" y="222793"/>
                    </a:cubicBezTo>
                    <a:lnTo>
                      <a:pt x="278987" y="104397"/>
                    </a:lnTo>
                    <a:cubicBezTo>
                      <a:pt x="278987" y="104397"/>
                      <a:pt x="217932" y="-664"/>
                      <a:pt x="66294" y="3"/>
                    </a:cubicBezTo>
                    <a:close/>
                  </a:path>
                </a:pathLst>
              </a:custGeom>
              <a:solidFill>
                <a:srgbClr val="F4C63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Cordia New" panose="020B0304020202020204" pitchFamily="34" charset="-34"/>
                </a:endParaRPr>
              </a:p>
            </p:txBody>
          </p:sp>
          <p:sp>
            <p:nvSpPr>
              <p:cNvPr id="44247" name="Freeform: Shape 44246">
                <a:extLst>
                  <a:ext uri="{FF2B5EF4-FFF2-40B4-BE49-F238E27FC236}">
                    <a16:creationId xmlns:a16="http://schemas.microsoft.com/office/drawing/2014/main" id="{CE01297F-7BBE-4BF4-BF92-D179F273574E}"/>
                  </a:ext>
                </a:extLst>
              </p:cNvPr>
              <p:cNvSpPr/>
              <p:nvPr/>
            </p:nvSpPr>
            <p:spPr>
              <a:xfrm>
                <a:off x="853863" y="4827060"/>
                <a:ext cx="256889" cy="223361"/>
              </a:xfrm>
              <a:custGeom>
                <a:avLst/>
                <a:gdLst>
                  <a:gd name="connsiteX0" fmla="*/ 256889 w 256889"/>
                  <a:gd name="connsiteY0" fmla="*/ 146113 h 223361"/>
                  <a:gd name="connsiteX1" fmla="*/ 193643 w 256889"/>
                  <a:gd name="connsiteY1" fmla="*/ 223361 h 223361"/>
                  <a:gd name="connsiteX2" fmla="*/ 0 w 256889"/>
                  <a:gd name="connsiteY2" fmla="*/ 86582 h 223361"/>
                  <a:gd name="connsiteX3" fmla="*/ 64008 w 256889"/>
                  <a:gd name="connsiteY3" fmla="*/ 0 h 223361"/>
                  <a:gd name="connsiteX4" fmla="*/ 256889 w 256889"/>
                  <a:gd name="connsiteY4" fmla="*/ 146113 h 2233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6889" h="223361">
                    <a:moveTo>
                      <a:pt x="256889" y="146113"/>
                    </a:moveTo>
                    <a:lnTo>
                      <a:pt x="193643" y="223361"/>
                    </a:lnTo>
                    <a:cubicBezTo>
                      <a:pt x="193643" y="223361"/>
                      <a:pt x="63151" y="100012"/>
                      <a:pt x="0" y="86582"/>
                    </a:cubicBezTo>
                    <a:lnTo>
                      <a:pt x="64008" y="0"/>
                    </a:lnTo>
                    <a:cubicBezTo>
                      <a:pt x="63913" y="0"/>
                      <a:pt x="192119" y="9049"/>
                      <a:pt x="256889" y="146113"/>
                    </a:cubicBezTo>
                    <a:close/>
                  </a:path>
                </a:pathLst>
              </a:custGeom>
              <a:solidFill>
                <a:srgbClr val="F4C63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Cordia New" panose="020B0304020202020204" pitchFamily="34" charset="-34"/>
                </a:endParaRPr>
              </a:p>
            </p:txBody>
          </p:sp>
        </p:grpSp>
        <p:grpSp>
          <p:nvGrpSpPr>
            <p:cNvPr id="44248" name="Graphic 44232">
              <a:extLst>
                <a:ext uri="{FF2B5EF4-FFF2-40B4-BE49-F238E27FC236}">
                  <a16:creationId xmlns:a16="http://schemas.microsoft.com/office/drawing/2014/main" id="{89820610-7C7D-4C10-BEC0-0D1E5F3BB7FF}"/>
                </a:ext>
              </a:extLst>
            </p:cNvPr>
            <p:cNvGrpSpPr/>
            <p:nvPr/>
          </p:nvGrpSpPr>
          <p:grpSpPr>
            <a:xfrm>
              <a:off x="696549" y="4578468"/>
              <a:ext cx="831589" cy="764125"/>
              <a:chOff x="696549" y="4578468"/>
              <a:chExt cx="831589" cy="764125"/>
            </a:xfrm>
          </p:grpSpPr>
          <p:sp>
            <p:nvSpPr>
              <p:cNvPr id="44249" name="Freeform: Shape 44248">
                <a:extLst>
                  <a:ext uri="{FF2B5EF4-FFF2-40B4-BE49-F238E27FC236}">
                    <a16:creationId xmlns:a16="http://schemas.microsoft.com/office/drawing/2014/main" id="{F7C6F630-D4A5-47AD-99E0-CFEEA5D82608}"/>
                  </a:ext>
                </a:extLst>
              </p:cNvPr>
              <p:cNvSpPr/>
              <p:nvPr/>
            </p:nvSpPr>
            <p:spPr>
              <a:xfrm>
                <a:off x="696549" y="4584515"/>
                <a:ext cx="809047" cy="758078"/>
              </a:xfrm>
              <a:custGeom>
                <a:avLst/>
                <a:gdLst>
                  <a:gd name="connsiteX0" fmla="*/ 246564 w 809047"/>
                  <a:gd name="connsiteY0" fmla="*/ 11564 h 758078"/>
                  <a:gd name="connsiteX1" fmla="*/ 284092 w 809047"/>
                  <a:gd name="connsiteY1" fmla="*/ 4420 h 758078"/>
                  <a:gd name="connsiteX2" fmla="*/ 518693 w 809047"/>
                  <a:gd name="connsiteY2" fmla="*/ 155106 h 758078"/>
                  <a:gd name="connsiteX3" fmla="*/ 519836 w 809047"/>
                  <a:gd name="connsiteY3" fmla="*/ 153582 h 758078"/>
                  <a:gd name="connsiteX4" fmla="*/ 547554 w 809047"/>
                  <a:gd name="connsiteY4" fmla="*/ 173680 h 758078"/>
                  <a:gd name="connsiteX5" fmla="*/ 549078 w 809047"/>
                  <a:gd name="connsiteY5" fmla="*/ 174823 h 758078"/>
                  <a:gd name="connsiteX6" fmla="*/ 549459 w 809047"/>
                  <a:gd name="connsiteY6" fmla="*/ 175108 h 758078"/>
                  <a:gd name="connsiteX7" fmla="*/ 551078 w 809047"/>
                  <a:gd name="connsiteY7" fmla="*/ 176251 h 758078"/>
                  <a:gd name="connsiteX8" fmla="*/ 578700 w 809047"/>
                  <a:gd name="connsiteY8" fmla="*/ 196349 h 758078"/>
                  <a:gd name="connsiteX9" fmla="*/ 577748 w 809047"/>
                  <a:gd name="connsiteY9" fmla="*/ 197778 h 758078"/>
                  <a:gd name="connsiteX10" fmla="*/ 798728 w 809047"/>
                  <a:gd name="connsiteY10" fmla="*/ 376086 h 758078"/>
                  <a:gd name="connsiteX11" fmla="*/ 803681 w 809047"/>
                  <a:gd name="connsiteY11" fmla="*/ 414091 h 758078"/>
                  <a:gd name="connsiteX12" fmla="*/ 562603 w 809047"/>
                  <a:gd name="connsiteY12" fmla="*/ 746513 h 758078"/>
                  <a:gd name="connsiteX13" fmla="*/ 521455 w 809047"/>
                  <a:gd name="connsiteY13" fmla="*/ 750895 h 758078"/>
                  <a:gd name="connsiteX14" fmla="*/ 294951 w 809047"/>
                  <a:gd name="connsiteY14" fmla="*/ 565919 h 758078"/>
                  <a:gd name="connsiteX15" fmla="*/ 268376 w 809047"/>
                  <a:gd name="connsiteY15" fmla="*/ 562776 h 758078"/>
                  <a:gd name="connsiteX16" fmla="*/ 267995 w 809047"/>
                  <a:gd name="connsiteY16" fmla="*/ 562490 h 758078"/>
                  <a:gd name="connsiteX17" fmla="*/ 256184 w 809047"/>
                  <a:gd name="connsiteY17" fmla="*/ 537058 h 758078"/>
                  <a:gd name="connsiteX18" fmla="*/ 13963 w 809047"/>
                  <a:gd name="connsiteY18" fmla="*/ 384468 h 758078"/>
                  <a:gd name="connsiteX19" fmla="*/ 5295 w 809047"/>
                  <a:gd name="connsiteY19" fmla="*/ 343987 h 758078"/>
                  <a:gd name="connsiteX20" fmla="*/ 246564 w 809047"/>
                  <a:gd name="connsiteY20" fmla="*/ 11564 h 7580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809047" h="758078">
                    <a:moveTo>
                      <a:pt x="246564" y="11564"/>
                    </a:moveTo>
                    <a:cubicBezTo>
                      <a:pt x="255231" y="-437"/>
                      <a:pt x="271710" y="-3581"/>
                      <a:pt x="284092" y="4420"/>
                    </a:cubicBezTo>
                    <a:lnTo>
                      <a:pt x="518693" y="155106"/>
                    </a:lnTo>
                    <a:lnTo>
                      <a:pt x="519836" y="153582"/>
                    </a:lnTo>
                    <a:lnTo>
                      <a:pt x="547554" y="173680"/>
                    </a:lnTo>
                    <a:lnTo>
                      <a:pt x="549078" y="174823"/>
                    </a:lnTo>
                    <a:lnTo>
                      <a:pt x="549459" y="175108"/>
                    </a:lnTo>
                    <a:lnTo>
                      <a:pt x="551078" y="176251"/>
                    </a:lnTo>
                    <a:lnTo>
                      <a:pt x="578700" y="196349"/>
                    </a:lnTo>
                    <a:lnTo>
                      <a:pt x="577748" y="197778"/>
                    </a:lnTo>
                    <a:lnTo>
                      <a:pt x="798728" y="376086"/>
                    </a:lnTo>
                    <a:cubicBezTo>
                      <a:pt x="810253" y="385325"/>
                      <a:pt x="812444" y="402089"/>
                      <a:pt x="803681" y="414091"/>
                    </a:cubicBezTo>
                    <a:lnTo>
                      <a:pt x="562603" y="746513"/>
                    </a:lnTo>
                    <a:cubicBezTo>
                      <a:pt x="552888" y="759943"/>
                      <a:pt x="533647" y="762039"/>
                      <a:pt x="521455" y="750895"/>
                    </a:cubicBezTo>
                    <a:cubicBezTo>
                      <a:pt x="437826" y="674980"/>
                      <a:pt x="332574" y="572872"/>
                      <a:pt x="294951" y="565919"/>
                    </a:cubicBezTo>
                    <a:lnTo>
                      <a:pt x="268376" y="562776"/>
                    </a:lnTo>
                    <a:lnTo>
                      <a:pt x="267995" y="562490"/>
                    </a:lnTo>
                    <a:lnTo>
                      <a:pt x="256184" y="537058"/>
                    </a:lnTo>
                    <a:cubicBezTo>
                      <a:pt x="255612" y="520009"/>
                      <a:pt x="128168" y="449714"/>
                      <a:pt x="13963" y="384468"/>
                    </a:cubicBezTo>
                    <a:cubicBezTo>
                      <a:pt x="-324" y="376276"/>
                      <a:pt x="-4420" y="357417"/>
                      <a:pt x="5295" y="343987"/>
                    </a:cubicBezTo>
                    <a:lnTo>
                      <a:pt x="246564" y="11564"/>
                    </a:lnTo>
                    <a:close/>
                  </a:path>
                </a:pathLst>
              </a:custGeom>
              <a:solidFill>
                <a:srgbClr val="E9684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Cordia New" panose="020B0304020202020204" pitchFamily="34" charset="-34"/>
                </a:endParaRPr>
              </a:p>
            </p:txBody>
          </p:sp>
          <p:sp>
            <p:nvSpPr>
              <p:cNvPr id="44250" name="Freeform: Shape 44249">
                <a:extLst>
                  <a:ext uri="{FF2B5EF4-FFF2-40B4-BE49-F238E27FC236}">
                    <a16:creationId xmlns:a16="http://schemas.microsoft.com/office/drawing/2014/main" id="{904BC6C0-F48D-4974-8A22-D209F5B56F71}"/>
                  </a:ext>
                </a:extLst>
              </p:cNvPr>
              <p:cNvSpPr/>
              <p:nvPr/>
            </p:nvSpPr>
            <p:spPr>
              <a:xfrm rot="-8642603">
                <a:off x="1076825" y="4824471"/>
                <a:ext cx="329294" cy="435503"/>
              </a:xfrm>
              <a:custGeom>
                <a:avLst/>
                <a:gdLst>
                  <a:gd name="connsiteX0" fmla="*/ 0 w 329294"/>
                  <a:gd name="connsiteY0" fmla="*/ 0 h 435503"/>
                  <a:gd name="connsiteX1" fmla="*/ 329295 w 329294"/>
                  <a:gd name="connsiteY1" fmla="*/ 0 h 435503"/>
                  <a:gd name="connsiteX2" fmla="*/ 329295 w 329294"/>
                  <a:gd name="connsiteY2" fmla="*/ 435503 h 435503"/>
                  <a:gd name="connsiteX3" fmla="*/ 0 w 329294"/>
                  <a:gd name="connsiteY3" fmla="*/ 435503 h 4355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9294" h="435503">
                    <a:moveTo>
                      <a:pt x="0" y="0"/>
                    </a:moveTo>
                    <a:lnTo>
                      <a:pt x="329295" y="0"/>
                    </a:lnTo>
                    <a:lnTo>
                      <a:pt x="329295" y="435503"/>
                    </a:lnTo>
                    <a:lnTo>
                      <a:pt x="0" y="435503"/>
                    </a:lnTo>
                    <a:close/>
                  </a:path>
                </a:pathLst>
              </a:custGeom>
              <a:solidFill>
                <a:srgbClr val="D6CBB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Cordia New" panose="020B0304020202020204" pitchFamily="34" charset="-34"/>
                </a:endParaRPr>
              </a:p>
            </p:txBody>
          </p:sp>
          <p:sp>
            <p:nvSpPr>
              <p:cNvPr id="44251" name="Freeform: Shape 44250">
                <a:extLst>
                  <a:ext uri="{FF2B5EF4-FFF2-40B4-BE49-F238E27FC236}">
                    <a16:creationId xmlns:a16="http://schemas.microsoft.com/office/drawing/2014/main" id="{1D7A2249-6D01-4544-A767-FD559AAFCCDD}"/>
                  </a:ext>
                </a:extLst>
              </p:cNvPr>
              <p:cNvSpPr/>
              <p:nvPr/>
            </p:nvSpPr>
            <p:spPr>
              <a:xfrm rot="-8642603">
                <a:off x="813613" y="4633654"/>
                <a:ext cx="329294" cy="435503"/>
              </a:xfrm>
              <a:custGeom>
                <a:avLst/>
                <a:gdLst>
                  <a:gd name="connsiteX0" fmla="*/ 0 w 329294"/>
                  <a:gd name="connsiteY0" fmla="*/ 0 h 435503"/>
                  <a:gd name="connsiteX1" fmla="*/ 329295 w 329294"/>
                  <a:gd name="connsiteY1" fmla="*/ 0 h 435503"/>
                  <a:gd name="connsiteX2" fmla="*/ 329295 w 329294"/>
                  <a:gd name="connsiteY2" fmla="*/ 435503 h 435503"/>
                  <a:gd name="connsiteX3" fmla="*/ 0 w 329294"/>
                  <a:gd name="connsiteY3" fmla="*/ 435503 h 4355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9294" h="435503">
                    <a:moveTo>
                      <a:pt x="0" y="0"/>
                    </a:moveTo>
                    <a:lnTo>
                      <a:pt x="329295" y="0"/>
                    </a:lnTo>
                    <a:lnTo>
                      <a:pt x="329295" y="435503"/>
                    </a:lnTo>
                    <a:lnTo>
                      <a:pt x="0" y="435503"/>
                    </a:lnTo>
                    <a:close/>
                  </a:path>
                </a:pathLst>
              </a:custGeom>
              <a:solidFill>
                <a:srgbClr val="D6CBB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Cordia New" panose="020B0304020202020204" pitchFamily="34" charset="-34"/>
                </a:endParaRPr>
              </a:p>
            </p:txBody>
          </p:sp>
          <p:sp>
            <p:nvSpPr>
              <p:cNvPr id="44252" name="Freeform: Shape 44251">
                <a:extLst>
                  <a:ext uri="{FF2B5EF4-FFF2-40B4-BE49-F238E27FC236}">
                    <a16:creationId xmlns:a16="http://schemas.microsoft.com/office/drawing/2014/main" id="{56F74A90-102E-49E3-831F-F8C728539E4D}"/>
                  </a:ext>
                </a:extLst>
              </p:cNvPr>
              <p:cNvSpPr/>
              <p:nvPr/>
            </p:nvSpPr>
            <p:spPr>
              <a:xfrm>
                <a:off x="719656" y="4587792"/>
                <a:ext cx="515778" cy="523684"/>
              </a:xfrm>
              <a:custGeom>
                <a:avLst/>
                <a:gdLst>
                  <a:gd name="connsiteX0" fmla="*/ 269367 w 515778"/>
                  <a:gd name="connsiteY0" fmla="*/ 523685 h 523684"/>
                  <a:gd name="connsiteX1" fmla="*/ 0 w 515778"/>
                  <a:gd name="connsiteY1" fmla="*/ 339757 h 523684"/>
                  <a:gd name="connsiteX2" fmla="*/ 246412 w 515778"/>
                  <a:gd name="connsiteY2" fmla="*/ 0 h 523684"/>
                  <a:gd name="connsiteX3" fmla="*/ 515779 w 515778"/>
                  <a:gd name="connsiteY3" fmla="*/ 184023 h 523684"/>
                  <a:gd name="connsiteX4" fmla="*/ 269367 w 515778"/>
                  <a:gd name="connsiteY4" fmla="*/ 523685 h 5236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15778" h="523684">
                    <a:moveTo>
                      <a:pt x="269367" y="523685"/>
                    </a:moveTo>
                    <a:cubicBezTo>
                      <a:pt x="212312" y="425101"/>
                      <a:pt x="96488" y="394907"/>
                      <a:pt x="0" y="339757"/>
                    </a:cubicBezTo>
                    <a:lnTo>
                      <a:pt x="246412" y="0"/>
                    </a:lnTo>
                    <a:cubicBezTo>
                      <a:pt x="347853" y="50768"/>
                      <a:pt x="465677" y="78677"/>
                      <a:pt x="515779" y="184023"/>
                    </a:cubicBezTo>
                    <a:lnTo>
                      <a:pt x="269367" y="523685"/>
                    </a:lnTo>
                    <a:close/>
                  </a:path>
                </a:pathLst>
              </a:custGeom>
              <a:solidFill>
                <a:srgbClr val="F2E9D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Cordia New" panose="020B0304020202020204" pitchFamily="34" charset="-34"/>
                </a:endParaRPr>
              </a:p>
            </p:txBody>
          </p:sp>
          <p:sp>
            <p:nvSpPr>
              <p:cNvPr id="44253" name="Freeform: Shape 44252">
                <a:extLst>
                  <a:ext uri="{FF2B5EF4-FFF2-40B4-BE49-F238E27FC236}">
                    <a16:creationId xmlns:a16="http://schemas.microsoft.com/office/drawing/2014/main" id="{C3F89E8F-021D-44FF-A836-73745D6E59B8}"/>
                  </a:ext>
                </a:extLst>
              </p:cNvPr>
              <p:cNvSpPr/>
              <p:nvPr/>
            </p:nvSpPr>
            <p:spPr>
              <a:xfrm>
                <a:off x="989023" y="4771720"/>
                <a:ext cx="504920" cy="538638"/>
              </a:xfrm>
              <a:custGeom>
                <a:avLst/>
                <a:gdLst>
                  <a:gd name="connsiteX0" fmla="*/ 0 w 504920"/>
                  <a:gd name="connsiteY0" fmla="*/ 339757 h 538638"/>
                  <a:gd name="connsiteX1" fmla="*/ 258509 w 504920"/>
                  <a:gd name="connsiteY1" fmla="*/ 538639 h 538638"/>
                  <a:gd name="connsiteX2" fmla="*/ 504920 w 504920"/>
                  <a:gd name="connsiteY2" fmla="*/ 198882 h 538638"/>
                  <a:gd name="connsiteX3" fmla="*/ 246412 w 504920"/>
                  <a:gd name="connsiteY3" fmla="*/ 0 h 538638"/>
                  <a:gd name="connsiteX4" fmla="*/ 0 w 504920"/>
                  <a:gd name="connsiteY4" fmla="*/ 339757 h 5386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4920" h="538638">
                    <a:moveTo>
                      <a:pt x="0" y="339757"/>
                    </a:moveTo>
                    <a:cubicBezTo>
                      <a:pt x="111443" y="363379"/>
                      <a:pt x="176117" y="464153"/>
                      <a:pt x="258509" y="538639"/>
                    </a:cubicBezTo>
                    <a:lnTo>
                      <a:pt x="504920" y="198882"/>
                    </a:lnTo>
                    <a:cubicBezTo>
                      <a:pt x="425196" y="118300"/>
                      <a:pt x="362045" y="14859"/>
                      <a:pt x="246412" y="0"/>
                    </a:cubicBezTo>
                    <a:lnTo>
                      <a:pt x="0" y="339757"/>
                    </a:lnTo>
                    <a:close/>
                  </a:path>
                </a:pathLst>
              </a:custGeom>
              <a:solidFill>
                <a:srgbClr val="F2E9D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Cordia New" panose="020B0304020202020204" pitchFamily="34" charset="-34"/>
                </a:endParaRPr>
              </a:p>
            </p:txBody>
          </p:sp>
          <p:sp>
            <p:nvSpPr>
              <p:cNvPr id="44254" name="Freeform: Shape 44253">
                <a:extLst>
                  <a:ext uri="{FF2B5EF4-FFF2-40B4-BE49-F238E27FC236}">
                    <a16:creationId xmlns:a16="http://schemas.microsoft.com/office/drawing/2014/main" id="{D90157E0-D91C-4C80-B4C6-AB10DD7C00FD}"/>
                  </a:ext>
                </a:extLst>
              </p:cNvPr>
              <p:cNvSpPr/>
              <p:nvPr/>
            </p:nvSpPr>
            <p:spPr>
              <a:xfrm>
                <a:off x="989023" y="4771815"/>
                <a:ext cx="539115" cy="483584"/>
              </a:xfrm>
              <a:custGeom>
                <a:avLst/>
                <a:gdLst>
                  <a:gd name="connsiteX0" fmla="*/ 0 w 539115"/>
                  <a:gd name="connsiteY0" fmla="*/ 339662 h 483584"/>
                  <a:gd name="connsiteX1" fmla="*/ 292703 w 539115"/>
                  <a:gd name="connsiteY1" fmla="*/ 483584 h 483584"/>
                  <a:gd name="connsiteX2" fmla="*/ 539115 w 539115"/>
                  <a:gd name="connsiteY2" fmla="*/ 143923 h 483584"/>
                  <a:gd name="connsiteX3" fmla="*/ 246412 w 539115"/>
                  <a:gd name="connsiteY3" fmla="*/ 0 h 483584"/>
                  <a:gd name="connsiteX4" fmla="*/ 0 w 539115"/>
                  <a:gd name="connsiteY4" fmla="*/ 339662 h 4835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39115" h="483584">
                    <a:moveTo>
                      <a:pt x="0" y="339662"/>
                    </a:moveTo>
                    <a:cubicBezTo>
                      <a:pt x="111443" y="363284"/>
                      <a:pt x="210312" y="409099"/>
                      <a:pt x="292703" y="483584"/>
                    </a:cubicBezTo>
                    <a:lnTo>
                      <a:pt x="539115" y="143923"/>
                    </a:lnTo>
                    <a:cubicBezTo>
                      <a:pt x="459391" y="63246"/>
                      <a:pt x="362045" y="14859"/>
                      <a:pt x="246412" y="0"/>
                    </a:cubicBezTo>
                    <a:lnTo>
                      <a:pt x="0" y="339662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Cordia New" panose="020B0304020202020204" pitchFamily="34" charset="-34"/>
                </a:endParaRPr>
              </a:p>
            </p:txBody>
          </p:sp>
          <p:sp>
            <p:nvSpPr>
              <p:cNvPr id="44255" name="Freeform: Shape 44254">
                <a:extLst>
                  <a:ext uri="{FF2B5EF4-FFF2-40B4-BE49-F238E27FC236}">
                    <a16:creationId xmlns:a16="http://schemas.microsoft.com/office/drawing/2014/main" id="{7A3F576D-25AF-4D6B-A535-7698380A3C9F}"/>
                  </a:ext>
                </a:extLst>
              </p:cNvPr>
              <p:cNvSpPr/>
              <p:nvPr/>
            </p:nvSpPr>
            <p:spPr>
              <a:xfrm>
                <a:off x="986737" y="4639418"/>
                <a:ext cx="200691" cy="139826"/>
              </a:xfrm>
              <a:custGeom>
                <a:avLst/>
                <a:gdLst>
                  <a:gd name="connsiteX0" fmla="*/ 0 w 200691"/>
                  <a:gd name="connsiteY0" fmla="*/ 0 h 139826"/>
                  <a:gd name="connsiteX1" fmla="*/ 200692 w 200691"/>
                  <a:gd name="connsiteY1" fmla="*/ 139827 h 13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00691" h="139826">
                    <a:moveTo>
                      <a:pt x="0" y="0"/>
                    </a:moveTo>
                    <a:cubicBezTo>
                      <a:pt x="0" y="0"/>
                      <a:pt x="164973" y="78391"/>
                      <a:pt x="200692" y="139827"/>
                    </a:cubicBezTo>
                  </a:path>
                </a:pathLst>
              </a:custGeom>
              <a:noFill/>
              <a:ln w="6954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Cordia New" panose="020B0304020202020204" pitchFamily="34" charset="-34"/>
                </a:endParaRPr>
              </a:p>
            </p:txBody>
          </p:sp>
          <p:sp>
            <p:nvSpPr>
              <p:cNvPr id="44256" name="Freeform: Shape 44255">
                <a:extLst>
                  <a:ext uri="{FF2B5EF4-FFF2-40B4-BE49-F238E27FC236}">
                    <a16:creationId xmlns:a16="http://schemas.microsoft.com/office/drawing/2014/main" id="{72288B86-02C5-4C0C-82CD-3F306779A637}"/>
                  </a:ext>
                </a:extLst>
              </p:cNvPr>
              <p:cNvSpPr/>
              <p:nvPr/>
            </p:nvSpPr>
            <p:spPr>
              <a:xfrm>
                <a:off x="971878" y="4667707"/>
                <a:ext cx="200691" cy="139826"/>
              </a:xfrm>
              <a:custGeom>
                <a:avLst/>
                <a:gdLst>
                  <a:gd name="connsiteX0" fmla="*/ 0 w 200691"/>
                  <a:gd name="connsiteY0" fmla="*/ 0 h 139826"/>
                  <a:gd name="connsiteX1" fmla="*/ 200692 w 200691"/>
                  <a:gd name="connsiteY1" fmla="*/ 139827 h 13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00691" h="139826">
                    <a:moveTo>
                      <a:pt x="0" y="0"/>
                    </a:moveTo>
                    <a:cubicBezTo>
                      <a:pt x="0" y="0"/>
                      <a:pt x="164973" y="78391"/>
                      <a:pt x="200692" y="139827"/>
                    </a:cubicBezTo>
                  </a:path>
                </a:pathLst>
              </a:custGeom>
              <a:noFill/>
              <a:ln w="6954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Cordia New" panose="020B0304020202020204" pitchFamily="34" charset="-34"/>
                </a:endParaRPr>
              </a:p>
            </p:txBody>
          </p:sp>
          <p:sp>
            <p:nvSpPr>
              <p:cNvPr id="44257" name="Freeform: Shape 44256">
                <a:extLst>
                  <a:ext uri="{FF2B5EF4-FFF2-40B4-BE49-F238E27FC236}">
                    <a16:creationId xmlns:a16="http://schemas.microsoft.com/office/drawing/2014/main" id="{A042BB47-4967-4329-8EDB-E455D9AD71E0}"/>
                  </a:ext>
                </a:extLst>
              </p:cNvPr>
              <p:cNvSpPr/>
              <p:nvPr/>
            </p:nvSpPr>
            <p:spPr>
              <a:xfrm>
                <a:off x="952161" y="4704568"/>
                <a:ext cx="200691" cy="139827"/>
              </a:xfrm>
              <a:custGeom>
                <a:avLst/>
                <a:gdLst>
                  <a:gd name="connsiteX0" fmla="*/ 0 w 200691"/>
                  <a:gd name="connsiteY0" fmla="*/ 0 h 139827"/>
                  <a:gd name="connsiteX1" fmla="*/ 200692 w 200691"/>
                  <a:gd name="connsiteY1" fmla="*/ 139827 h 1398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00691" h="139827">
                    <a:moveTo>
                      <a:pt x="0" y="0"/>
                    </a:moveTo>
                    <a:cubicBezTo>
                      <a:pt x="0" y="0"/>
                      <a:pt x="164973" y="78391"/>
                      <a:pt x="200692" y="139827"/>
                    </a:cubicBezTo>
                  </a:path>
                </a:pathLst>
              </a:custGeom>
              <a:noFill/>
              <a:ln w="6954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Cordia New" panose="020B0304020202020204" pitchFamily="34" charset="-34"/>
                </a:endParaRPr>
              </a:p>
            </p:txBody>
          </p:sp>
          <p:sp>
            <p:nvSpPr>
              <p:cNvPr id="44258" name="Freeform: Shape 44257">
                <a:extLst>
                  <a:ext uri="{FF2B5EF4-FFF2-40B4-BE49-F238E27FC236}">
                    <a16:creationId xmlns:a16="http://schemas.microsoft.com/office/drawing/2014/main" id="{5232C596-AF19-42A0-A6B8-ABBE3542D50A}"/>
                  </a:ext>
                </a:extLst>
              </p:cNvPr>
              <p:cNvSpPr/>
              <p:nvPr/>
            </p:nvSpPr>
            <p:spPr>
              <a:xfrm>
                <a:off x="930349" y="4730953"/>
                <a:ext cx="200596" cy="139827"/>
              </a:xfrm>
              <a:custGeom>
                <a:avLst/>
                <a:gdLst>
                  <a:gd name="connsiteX0" fmla="*/ 0 w 200596"/>
                  <a:gd name="connsiteY0" fmla="*/ 0 h 139827"/>
                  <a:gd name="connsiteX1" fmla="*/ 200596 w 200596"/>
                  <a:gd name="connsiteY1" fmla="*/ 139827 h 1398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00596" h="139827">
                    <a:moveTo>
                      <a:pt x="0" y="0"/>
                    </a:moveTo>
                    <a:cubicBezTo>
                      <a:pt x="0" y="0"/>
                      <a:pt x="164973" y="78391"/>
                      <a:pt x="200596" y="139827"/>
                    </a:cubicBezTo>
                  </a:path>
                </a:pathLst>
              </a:custGeom>
              <a:noFill/>
              <a:ln w="6954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Cordia New" panose="020B0304020202020204" pitchFamily="34" charset="-34"/>
                </a:endParaRPr>
              </a:p>
            </p:txBody>
          </p:sp>
          <p:sp>
            <p:nvSpPr>
              <p:cNvPr id="44259" name="Freeform: Shape 44258">
                <a:extLst>
                  <a:ext uri="{FF2B5EF4-FFF2-40B4-BE49-F238E27FC236}">
                    <a16:creationId xmlns:a16="http://schemas.microsoft.com/office/drawing/2014/main" id="{698C08C5-BCAA-478B-96AE-AA7466B7F306}"/>
                  </a:ext>
                </a:extLst>
              </p:cNvPr>
              <p:cNvSpPr/>
              <p:nvPr/>
            </p:nvSpPr>
            <p:spPr>
              <a:xfrm>
                <a:off x="1110467" y="4930021"/>
                <a:ext cx="278987" cy="222793"/>
              </a:xfrm>
              <a:custGeom>
                <a:avLst/>
                <a:gdLst>
                  <a:gd name="connsiteX0" fmla="*/ 66294 w 278987"/>
                  <a:gd name="connsiteY0" fmla="*/ 4 h 222793"/>
                  <a:gd name="connsiteX1" fmla="*/ 0 w 278987"/>
                  <a:gd name="connsiteY1" fmla="*/ 104589 h 222793"/>
                  <a:gd name="connsiteX2" fmla="*/ 189547 w 278987"/>
                  <a:gd name="connsiteY2" fmla="*/ 222794 h 222793"/>
                  <a:gd name="connsiteX3" fmla="*/ 278987 w 278987"/>
                  <a:gd name="connsiteY3" fmla="*/ 104398 h 222793"/>
                  <a:gd name="connsiteX4" fmla="*/ 66294 w 278987"/>
                  <a:gd name="connsiteY4" fmla="*/ 4 h 2227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8987" h="222793">
                    <a:moveTo>
                      <a:pt x="66294" y="4"/>
                    </a:moveTo>
                    <a:lnTo>
                      <a:pt x="0" y="104589"/>
                    </a:lnTo>
                    <a:cubicBezTo>
                      <a:pt x="0" y="104589"/>
                      <a:pt x="150304" y="171549"/>
                      <a:pt x="189547" y="222794"/>
                    </a:cubicBezTo>
                    <a:lnTo>
                      <a:pt x="278987" y="104398"/>
                    </a:lnTo>
                    <a:cubicBezTo>
                      <a:pt x="278987" y="104398"/>
                      <a:pt x="217932" y="-758"/>
                      <a:pt x="66294" y="4"/>
                    </a:cubicBezTo>
                    <a:close/>
                  </a:path>
                </a:pathLst>
              </a:custGeom>
              <a:solidFill>
                <a:srgbClr val="EDB86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Cordia New" panose="020B0304020202020204" pitchFamily="34" charset="-34"/>
                </a:endParaRPr>
              </a:p>
            </p:txBody>
          </p:sp>
          <p:sp>
            <p:nvSpPr>
              <p:cNvPr id="44260" name="Freeform: Shape 44259">
                <a:extLst>
                  <a:ext uri="{FF2B5EF4-FFF2-40B4-BE49-F238E27FC236}">
                    <a16:creationId xmlns:a16="http://schemas.microsoft.com/office/drawing/2014/main" id="{BBA89749-C742-4FAF-BE77-A1F59768B5EF}"/>
                  </a:ext>
                </a:extLst>
              </p:cNvPr>
              <p:cNvSpPr/>
              <p:nvPr/>
            </p:nvSpPr>
            <p:spPr>
              <a:xfrm>
                <a:off x="831289" y="4780388"/>
                <a:ext cx="256889" cy="223361"/>
              </a:xfrm>
              <a:custGeom>
                <a:avLst/>
                <a:gdLst>
                  <a:gd name="connsiteX0" fmla="*/ 256889 w 256889"/>
                  <a:gd name="connsiteY0" fmla="*/ 146114 h 223361"/>
                  <a:gd name="connsiteX1" fmla="*/ 193643 w 256889"/>
                  <a:gd name="connsiteY1" fmla="*/ 223361 h 223361"/>
                  <a:gd name="connsiteX2" fmla="*/ 0 w 256889"/>
                  <a:gd name="connsiteY2" fmla="*/ 86582 h 223361"/>
                  <a:gd name="connsiteX3" fmla="*/ 64008 w 256889"/>
                  <a:gd name="connsiteY3" fmla="*/ 0 h 223361"/>
                  <a:gd name="connsiteX4" fmla="*/ 256889 w 256889"/>
                  <a:gd name="connsiteY4" fmla="*/ 146114 h 2233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6889" h="223361">
                    <a:moveTo>
                      <a:pt x="256889" y="146114"/>
                    </a:moveTo>
                    <a:lnTo>
                      <a:pt x="193643" y="223361"/>
                    </a:lnTo>
                    <a:cubicBezTo>
                      <a:pt x="193643" y="223361"/>
                      <a:pt x="63246" y="100013"/>
                      <a:pt x="0" y="86582"/>
                    </a:cubicBezTo>
                    <a:lnTo>
                      <a:pt x="64008" y="0"/>
                    </a:lnTo>
                    <a:cubicBezTo>
                      <a:pt x="63913" y="0"/>
                      <a:pt x="192119" y="9049"/>
                      <a:pt x="256889" y="14611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Cordia New" panose="020B0304020202020204" pitchFamily="34" charset="-34"/>
                </a:endParaRPr>
              </a:p>
            </p:txBody>
          </p:sp>
        </p:grpSp>
      </p:grpSp>
      <p:grpSp>
        <p:nvGrpSpPr>
          <p:cNvPr id="44262" name="Graphic 44260">
            <a:extLst>
              <a:ext uri="{FF2B5EF4-FFF2-40B4-BE49-F238E27FC236}">
                <a16:creationId xmlns:a16="http://schemas.microsoft.com/office/drawing/2014/main" id="{167C7071-C253-4831-8CB3-DE05ABCEA483}"/>
              </a:ext>
            </a:extLst>
          </p:cNvPr>
          <p:cNvGrpSpPr/>
          <p:nvPr/>
        </p:nvGrpSpPr>
        <p:grpSpPr>
          <a:xfrm>
            <a:off x="10794009" y="-17398"/>
            <a:ext cx="1374335" cy="1473811"/>
            <a:chOff x="5972175" y="3276600"/>
            <a:chExt cx="245554" cy="304990"/>
          </a:xfrm>
        </p:grpSpPr>
        <p:sp>
          <p:nvSpPr>
            <p:cNvPr id="44263" name="Freeform: Shape 44262">
              <a:extLst>
                <a:ext uri="{FF2B5EF4-FFF2-40B4-BE49-F238E27FC236}">
                  <a16:creationId xmlns:a16="http://schemas.microsoft.com/office/drawing/2014/main" id="{D08C462E-B014-4367-9B5B-A4F7DCF57EC4}"/>
                </a:ext>
              </a:extLst>
            </p:cNvPr>
            <p:cNvSpPr/>
            <p:nvPr/>
          </p:nvSpPr>
          <p:spPr>
            <a:xfrm>
              <a:off x="5991225" y="3309651"/>
              <a:ext cx="226504" cy="271938"/>
            </a:xfrm>
            <a:custGeom>
              <a:avLst/>
              <a:gdLst>
                <a:gd name="connsiteX0" fmla="*/ 0 w 226504"/>
                <a:gd name="connsiteY0" fmla="*/ 163830 h 271938"/>
                <a:gd name="connsiteX1" fmla="*/ 21241 w 226504"/>
                <a:gd name="connsiteY1" fmla="*/ 122015 h 271938"/>
                <a:gd name="connsiteX2" fmla="*/ 42101 w 226504"/>
                <a:gd name="connsiteY2" fmla="*/ 129159 h 271938"/>
                <a:gd name="connsiteX3" fmla="*/ 172117 w 226504"/>
                <a:gd name="connsiteY3" fmla="*/ 0 h 271938"/>
                <a:gd name="connsiteX4" fmla="*/ 226505 w 226504"/>
                <a:gd name="connsiteY4" fmla="*/ 37052 h 271938"/>
                <a:gd name="connsiteX5" fmla="*/ 183833 w 226504"/>
                <a:gd name="connsiteY5" fmla="*/ 221647 h 271938"/>
                <a:gd name="connsiteX6" fmla="*/ 199644 w 226504"/>
                <a:gd name="connsiteY6" fmla="*/ 231743 h 271938"/>
                <a:gd name="connsiteX7" fmla="*/ 174022 w 226504"/>
                <a:gd name="connsiteY7" fmla="*/ 271939 h 271938"/>
                <a:gd name="connsiteX8" fmla="*/ 96298 w 226504"/>
                <a:gd name="connsiteY8" fmla="*/ 225076 h 271938"/>
                <a:gd name="connsiteX9" fmla="*/ 117348 w 226504"/>
                <a:gd name="connsiteY9" fmla="*/ 183547 h 271938"/>
                <a:gd name="connsiteX10" fmla="*/ 131826 w 226504"/>
                <a:gd name="connsiteY10" fmla="*/ 191643 h 271938"/>
                <a:gd name="connsiteX11" fmla="*/ 138589 w 226504"/>
                <a:gd name="connsiteY11" fmla="*/ 164783 h 271938"/>
                <a:gd name="connsiteX12" fmla="*/ 102013 w 226504"/>
                <a:gd name="connsiteY12" fmla="*/ 140684 h 271938"/>
                <a:gd name="connsiteX13" fmla="*/ 86963 w 226504"/>
                <a:gd name="connsiteY13" fmla="*/ 156496 h 271938"/>
                <a:gd name="connsiteX14" fmla="*/ 104013 w 226504"/>
                <a:gd name="connsiteY14" fmla="*/ 170783 h 271938"/>
                <a:gd name="connsiteX15" fmla="*/ 81629 w 226504"/>
                <a:gd name="connsiteY15" fmla="*/ 210693 h 271938"/>
                <a:gd name="connsiteX16" fmla="*/ 0 w 226504"/>
                <a:gd name="connsiteY16" fmla="*/ 163830 h 271938"/>
                <a:gd name="connsiteX17" fmla="*/ 162401 w 226504"/>
                <a:gd name="connsiteY17" fmla="*/ 79820 h 271938"/>
                <a:gd name="connsiteX18" fmla="*/ 128207 w 226504"/>
                <a:gd name="connsiteY18" fmla="*/ 109919 h 271938"/>
                <a:gd name="connsiteX19" fmla="*/ 153353 w 226504"/>
                <a:gd name="connsiteY19" fmla="*/ 124016 h 271938"/>
                <a:gd name="connsiteX20" fmla="*/ 162401 w 226504"/>
                <a:gd name="connsiteY20" fmla="*/ 79820 h 271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26504" h="271938">
                  <a:moveTo>
                    <a:pt x="0" y="163830"/>
                  </a:moveTo>
                  <a:cubicBezTo>
                    <a:pt x="1429" y="153162"/>
                    <a:pt x="21241" y="122015"/>
                    <a:pt x="21241" y="122015"/>
                  </a:cubicBezTo>
                  <a:lnTo>
                    <a:pt x="42101" y="129159"/>
                  </a:lnTo>
                  <a:cubicBezTo>
                    <a:pt x="97155" y="69342"/>
                    <a:pt x="172117" y="0"/>
                    <a:pt x="172117" y="0"/>
                  </a:cubicBezTo>
                  <a:cubicBezTo>
                    <a:pt x="184404" y="2477"/>
                    <a:pt x="226505" y="37052"/>
                    <a:pt x="226505" y="37052"/>
                  </a:cubicBezTo>
                  <a:lnTo>
                    <a:pt x="183833" y="221647"/>
                  </a:lnTo>
                  <a:lnTo>
                    <a:pt x="199644" y="231743"/>
                  </a:lnTo>
                  <a:lnTo>
                    <a:pt x="174022" y="271939"/>
                  </a:lnTo>
                  <a:cubicBezTo>
                    <a:pt x="174022" y="271939"/>
                    <a:pt x="98203" y="228600"/>
                    <a:pt x="96298" y="225076"/>
                  </a:cubicBezTo>
                  <a:cubicBezTo>
                    <a:pt x="94774" y="221456"/>
                    <a:pt x="115348" y="183071"/>
                    <a:pt x="117348" y="183547"/>
                  </a:cubicBezTo>
                  <a:cubicBezTo>
                    <a:pt x="119539" y="183737"/>
                    <a:pt x="131826" y="191643"/>
                    <a:pt x="131826" y="191643"/>
                  </a:cubicBezTo>
                  <a:lnTo>
                    <a:pt x="138589" y="164783"/>
                  </a:lnTo>
                  <a:lnTo>
                    <a:pt x="102013" y="140684"/>
                  </a:lnTo>
                  <a:lnTo>
                    <a:pt x="86963" y="156496"/>
                  </a:lnTo>
                  <a:lnTo>
                    <a:pt x="104013" y="170783"/>
                  </a:lnTo>
                  <a:cubicBezTo>
                    <a:pt x="104013" y="170783"/>
                    <a:pt x="82487" y="211265"/>
                    <a:pt x="81629" y="210693"/>
                  </a:cubicBezTo>
                  <a:lnTo>
                    <a:pt x="0" y="163830"/>
                  </a:lnTo>
                  <a:close/>
                  <a:moveTo>
                    <a:pt x="162401" y="79820"/>
                  </a:moveTo>
                  <a:lnTo>
                    <a:pt x="128207" y="109919"/>
                  </a:lnTo>
                  <a:lnTo>
                    <a:pt x="153353" y="124016"/>
                  </a:lnTo>
                  <a:lnTo>
                    <a:pt x="162401" y="79820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44264" name="Freeform: Shape 44263">
              <a:extLst>
                <a:ext uri="{FF2B5EF4-FFF2-40B4-BE49-F238E27FC236}">
                  <a16:creationId xmlns:a16="http://schemas.microsoft.com/office/drawing/2014/main" id="{1332CFBB-6E87-4DA5-99FB-689D22CE481A}"/>
                </a:ext>
              </a:extLst>
            </p:cNvPr>
            <p:cNvSpPr/>
            <p:nvPr/>
          </p:nvSpPr>
          <p:spPr>
            <a:xfrm>
              <a:off x="5972175" y="3276600"/>
              <a:ext cx="226504" cy="271938"/>
            </a:xfrm>
            <a:custGeom>
              <a:avLst/>
              <a:gdLst>
                <a:gd name="connsiteX0" fmla="*/ 0 w 226504"/>
                <a:gd name="connsiteY0" fmla="*/ 163925 h 271938"/>
                <a:gd name="connsiteX1" fmla="*/ 21241 w 226504"/>
                <a:gd name="connsiteY1" fmla="*/ 122111 h 271938"/>
                <a:gd name="connsiteX2" fmla="*/ 42101 w 226504"/>
                <a:gd name="connsiteY2" fmla="*/ 129254 h 271938"/>
                <a:gd name="connsiteX3" fmla="*/ 172117 w 226504"/>
                <a:gd name="connsiteY3" fmla="*/ 0 h 271938"/>
                <a:gd name="connsiteX4" fmla="*/ 226505 w 226504"/>
                <a:gd name="connsiteY4" fmla="*/ 37052 h 271938"/>
                <a:gd name="connsiteX5" fmla="*/ 183833 w 226504"/>
                <a:gd name="connsiteY5" fmla="*/ 221647 h 271938"/>
                <a:gd name="connsiteX6" fmla="*/ 199644 w 226504"/>
                <a:gd name="connsiteY6" fmla="*/ 231743 h 271938"/>
                <a:gd name="connsiteX7" fmla="*/ 174022 w 226504"/>
                <a:gd name="connsiteY7" fmla="*/ 271939 h 271938"/>
                <a:gd name="connsiteX8" fmla="*/ 96298 w 226504"/>
                <a:gd name="connsiteY8" fmla="*/ 225076 h 271938"/>
                <a:gd name="connsiteX9" fmla="*/ 117348 w 226504"/>
                <a:gd name="connsiteY9" fmla="*/ 183547 h 271938"/>
                <a:gd name="connsiteX10" fmla="*/ 131826 w 226504"/>
                <a:gd name="connsiteY10" fmla="*/ 191643 h 271938"/>
                <a:gd name="connsiteX11" fmla="*/ 138589 w 226504"/>
                <a:gd name="connsiteY11" fmla="*/ 164783 h 271938"/>
                <a:gd name="connsiteX12" fmla="*/ 102013 w 226504"/>
                <a:gd name="connsiteY12" fmla="*/ 140684 h 271938"/>
                <a:gd name="connsiteX13" fmla="*/ 86963 w 226504"/>
                <a:gd name="connsiteY13" fmla="*/ 156496 h 271938"/>
                <a:gd name="connsiteX14" fmla="*/ 104013 w 226504"/>
                <a:gd name="connsiteY14" fmla="*/ 170783 h 271938"/>
                <a:gd name="connsiteX15" fmla="*/ 81629 w 226504"/>
                <a:gd name="connsiteY15" fmla="*/ 210693 h 271938"/>
                <a:gd name="connsiteX16" fmla="*/ 0 w 226504"/>
                <a:gd name="connsiteY16" fmla="*/ 163925 h 271938"/>
                <a:gd name="connsiteX17" fmla="*/ 162401 w 226504"/>
                <a:gd name="connsiteY17" fmla="*/ 79820 h 271938"/>
                <a:gd name="connsiteX18" fmla="*/ 128207 w 226504"/>
                <a:gd name="connsiteY18" fmla="*/ 109919 h 271938"/>
                <a:gd name="connsiteX19" fmla="*/ 153353 w 226504"/>
                <a:gd name="connsiteY19" fmla="*/ 124016 h 271938"/>
                <a:gd name="connsiteX20" fmla="*/ 162401 w 226504"/>
                <a:gd name="connsiteY20" fmla="*/ 79820 h 271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26504" h="271938">
                  <a:moveTo>
                    <a:pt x="0" y="163925"/>
                  </a:moveTo>
                  <a:cubicBezTo>
                    <a:pt x="1429" y="153257"/>
                    <a:pt x="21241" y="122111"/>
                    <a:pt x="21241" y="122111"/>
                  </a:cubicBezTo>
                  <a:lnTo>
                    <a:pt x="42101" y="129254"/>
                  </a:lnTo>
                  <a:cubicBezTo>
                    <a:pt x="97155" y="69437"/>
                    <a:pt x="172117" y="0"/>
                    <a:pt x="172117" y="0"/>
                  </a:cubicBezTo>
                  <a:cubicBezTo>
                    <a:pt x="184404" y="2477"/>
                    <a:pt x="226505" y="37052"/>
                    <a:pt x="226505" y="37052"/>
                  </a:cubicBezTo>
                  <a:lnTo>
                    <a:pt x="183833" y="221647"/>
                  </a:lnTo>
                  <a:lnTo>
                    <a:pt x="199644" y="231743"/>
                  </a:lnTo>
                  <a:lnTo>
                    <a:pt x="174022" y="271939"/>
                  </a:lnTo>
                  <a:cubicBezTo>
                    <a:pt x="174022" y="271939"/>
                    <a:pt x="98203" y="228600"/>
                    <a:pt x="96298" y="225076"/>
                  </a:cubicBezTo>
                  <a:cubicBezTo>
                    <a:pt x="94774" y="221456"/>
                    <a:pt x="115348" y="183071"/>
                    <a:pt x="117348" y="183547"/>
                  </a:cubicBezTo>
                  <a:cubicBezTo>
                    <a:pt x="119539" y="183737"/>
                    <a:pt x="131826" y="191643"/>
                    <a:pt x="131826" y="191643"/>
                  </a:cubicBezTo>
                  <a:lnTo>
                    <a:pt x="138589" y="164783"/>
                  </a:lnTo>
                  <a:lnTo>
                    <a:pt x="102013" y="140684"/>
                  </a:lnTo>
                  <a:lnTo>
                    <a:pt x="86963" y="156496"/>
                  </a:lnTo>
                  <a:lnTo>
                    <a:pt x="104013" y="170783"/>
                  </a:lnTo>
                  <a:cubicBezTo>
                    <a:pt x="104013" y="170783"/>
                    <a:pt x="82487" y="211265"/>
                    <a:pt x="81629" y="210693"/>
                  </a:cubicBezTo>
                  <a:lnTo>
                    <a:pt x="0" y="163925"/>
                  </a:lnTo>
                  <a:close/>
                  <a:moveTo>
                    <a:pt x="162401" y="79820"/>
                  </a:moveTo>
                  <a:lnTo>
                    <a:pt x="128207" y="109919"/>
                  </a:lnTo>
                  <a:lnTo>
                    <a:pt x="153353" y="124016"/>
                  </a:lnTo>
                  <a:lnTo>
                    <a:pt x="162401" y="79820"/>
                  </a:lnTo>
                  <a:close/>
                </a:path>
              </a:pathLst>
            </a:custGeom>
            <a:solidFill>
              <a:srgbClr val="DC755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</p:grpSp>
      <p:grpSp>
        <p:nvGrpSpPr>
          <p:cNvPr id="44266" name="Graphic 44264">
            <a:extLst>
              <a:ext uri="{FF2B5EF4-FFF2-40B4-BE49-F238E27FC236}">
                <a16:creationId xmlns:a16="http://schemas.microsoft.com/office/drawing/2014/main" id="{AEE59570-7737-4648-A7D2-1F1DE39603AC}"/>
              </a:ext>
            </a:extLst>
          </p:cNvPr>
          <p:cNvGrpSpPr/>
          <p:nvPr/>
        </p:nvGrpSpPr>
        <p:grpSpPr>
          <a:xfrm rot="958954">
            <a:off x="7426711" y="-126455"/>
            <a:ext cx="1140595" cy="1210499"/>
            <a:chOff x="5948362" y="3286088"/>
            <a:chExt cx="293127" cy="288168"/>
          </a:xfrm>
        </p:grpSpPr>
        <p:sp>
          <p:nvSpPr>
            <p:cNvPr id="44267" name="Freeform: Shape 44266">
              <a:extLst>
                <a:ext uri="{FF2B5EF4-FFF2-40B4-BE49-F238E27FC236}">
                  <a16:creationId xmlns:a16="http://schemas.microsoft.com/office/drawing/2014/main" id="{8B71EB0A-9935-4BE2-95CE-154602A53642}"/>
                </a:ext>
              </a:extLst>
            </p:cNvPr>
            <p:cNvSpPr/>
            <p:nvPr/>
          </p:nvSpPr>
          <p:spPr>
            <a:xfrm>
              <a:off x="5967412" y="3319139"/>
              <a:ext cx="274077" cy="255117"/>
            </a:xfrm>
            <a:custGeom>
              <a:avLst/>
              <a:gdLst>
                <a:gd name="connsiteX0" fmla="*/ 142589 w 274077"/>
                <a:gd name="connsiteY0" fmla="*/ 224256 h 255117"/>
                <a:gd name="connsiteX1" fmla="*/ 155353 w 274077"/>
                <a:gd name="connsiteY1" fmla="*/ 204635 h 255117"/>
                <a:gd name="connsiteX2" fmla="*/ 57722 w 274077"/>
                <a:gd name="connsiteY2" fmla="*/ 129959 h 255117"/>
                <a:gd name="connsiteX3" fmla="*/ 41148 w 274077"/>
                <a:gd name="connsiteY3" fmla="*/ 152723 h 255117"/>
                <a:gd name="connsiteX4" fmla="*/ 0 w 274077"/>
                <a:gd name="connsiteY4" fmla="*/ 124434 h 255117"/>
                <a:gd name="connsiteX5" fmla="*/ 51435 w 274077"/>
                <a:gd name="connsiteY5" fmla="*/ 46520 h 255117"/>
                <a:gd name="connsiteX6" fmla="*/ 151829 w 274077"/>
                <a:gd name="connsiteY6" fmla="*/ 10515 h 255117"/>
                <a:gd name="connsiteX7" fmla="*/ 174403 w 274077"/>
                <a:gd name="connsiteY7" fmla="*/ 71570 h 255117"/>
                <a:gd name="connsiteX8" fmla="*/ 247650 w 274077"/>
                <a:gd name="connsiteY8" fmla="*/ 67094 h 255117"/>
                <a:gd name="connsiteX9" fmla="*/ 243078 w 274077"/>
                <a:gd name="connsiteY9" fmla="*/ 180822 h 255117"/>
                <a:gd name="connsiteX10" fmla="*/ 184214 w 274077"/>
                <a:gd name="connsiteY10" fmla="*/ 255117 h 255117"/>
                <a:gd name="connsiteX11" fmla="*/ 142589 w 274077"/>
                <a:gd name="connsiteY11" fmla="*/ 224256 h 255117"/>
                <a:gd name="connsiteX12" fmla="*/ 126397 w 274077"/>
                <a:gd name="connsiteY12" fmla="*/ 66427 h 255117"/>
                <a:gd name="connsiteX13" fmla="*/ 89821 w 274077"/>
                <a:gd name="connsiteY13" fmla="*/ 83762 h 255117"/>
                <a:gd name="connsiteX14" fmla="*/ 122682 w 274077"/>
                <a:gd name="connsiteY14" fmla="*/ 107956 h 255117"/>
                <a:gd name="connsiteX15" fmla="*/ 126397 w 274077"/>
                <a:gd name="connsiteY15" fmla="*/ 66427 h 255117"/>
                <a:gd name="connsiteX16" fmla="*/ 202311 w 274077"/>
                <a:gd name="connsiteY16" fmla="*/ 112433 h 255117"/>
                <a:gd name="connsiteX17" fmla="*/ 163640 w 274077"/>
                <a:gd name="connsiteY17" fmla="*/ 135483 h 255117"/>
                <a:gd name="connsiteX18" fmla="*/ 193834 w 274077"/>
                <a:gd name="connsiteY18" fmla="*/ 157391 h 255117"/>
                <a:gd name="connsiteX19" fmla="*/ 202311 w 274077"/>
                <a:gd name="connsiteY19" fmla="*/ 112433 h 25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74077" h="255117">
                  <a:moveTo>
                    <a:pt x="142589" y="224256"/>
                  </a:moveTo>
                  <a:cubicBezTo>
                    <a:pt x="141637" y="221208"/>
                    <a:pt x="155353" y="204635"/>
                    <a:pt x="155353" y="204635"/>
                  </a:cubicBezTo>
                  <a:cubicBezTo>
                    <a:pt x="155353" y="204635"/>
                    <a:pt x="60484" y="128339"/>
                    <a:pt x="57722" y="129959"/>
                  </a:cubicBezTo>
                  <a:cubicBezTo>
                    <a:pt x="54864" y="131102"/>
                    <a:pt x="41148" y="152723"/>
                    <a:pt x="41148" y="152723"/>
                  </a:cubicBezTo>
                  <a:cubicBezTo>
                    <a:pt x="28099" y="149199"/>
                    <a:pt x="0" y="124434"/>
                    <a:pt x="0" y="124434"/>
                  </a:cubicBezTo>
                  <a:cubicBezTo>
                    <a:pt x="0" y="124434"/>
                    <a:pt x="30956" y="75285"/>
                    <a:pt x="51435" y="46520"/>
                  </a:cubicBezTo>
                  <a:cubicBezTo>
                    <a:pt x="62484" y="30899"/>
                    <a:pt x="105632" y="-22346"/>
                    <a:pt x="151829" y="10515"/>
                  </a:cubicBezTo>
                  <a:cubicBezTo>
                    <a:pt x="184023" y="33470"/>
                    <a:pt x="173069" y="70618"/>
                    <a:pt x="174403" y="71570"/>
                  </a:cubicBezTo>
                  <a:cubicBezTo>
                    <a:pt x="174689" y="71761"/>
                    <a:pt x="213265" y="42710"/>
                    <a:pt x="247650" y="67094"/>
                  </a:cubicBezTo>
                  <a:cubicBezTo>
                    <a:pt x="290132" y="97383"/>
                    <a:pt x="276035" y="134626"/>
                    <a:pt x="243078" y="180822"/>
                  </a:cubicBezTo>
                  <a:cubicBezTo>
                    <a:pt x="225933" y="204825"/>
                    <a:pt x="202121" y="234448"/>
                    <a:pt x="184214" y="255117"/>
                  </a:cubicBezTo>
                  <a:cubicBezTo>
                    <a:pt x="170212" y="247497"/>
                    <a:pt x="143732" y="227114"/>
                    <a:pt x="142589" y="224256"/>
                  </a:cubicBezTo>
                  <a:close/>
                  <a:moveTo>
                    <a:pt x="126397" y="66427"/>
                  </a:moveTo>
                  <a:cubicBezTo>
                    <a:pt x="104299" y="49949"/>
                    <a:pt x="89821" y="83762"/>
                    <a:pt x="89821" y="83762"/>
                  </a:cubicBezTo>
                  <a:lnTo>
                    <a:pt x="122682" y="107956"/>
                  </a:lnTo>
                  <a:cubicBezTo>
                    <a:pt x="122968" y="108146"/>
                    <a:pt x="143923" y="79286"/>
                    <a:pt x="126397" y="66427"/>
                  </a:cubicBezTo>
                  <a:close/>
                  <a:moveTo>
                    <a:pt x="202311" y="112433"/>
                  </a:moveTo>
                  <a:cubicBezTo>
                    <a:pt x="183547" y="99098"/>
                    <a:pt x="163640" y="135483"/>
                    <a:pt x="163640" y="135483"/>
                  </a:cubicBezTo>
                  <a:lnTo>
                    <a:pt x="193834" y="157391"/>
                  </a:lnTo>
                  <a:cubicBezTo>
                    <a:pt x="193453" y="157867"/>
                    <a:pt x="220218" y="125196"/>
                    <a:pt x="202311" y="112433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44268" name="Freeform: Shape 44267">
              <a:extLst>
                <a:ext uri="{FF2B5EF4-FFF2-40B4-BE49-F238E27FC236}">
                  <a16:creationId xmlns:a16="http://schemas.microsoft.com/office/drawing/2014/main" id="{30649339-8C8D-45CB-914E-666A96CBBBE0}"/>
                </a:ext>
              </a:extLst>
            </p:cNvPr>
            <p:cNvSpPr/>
            <p:nvPr/>
          </p:nvSpPr>
          <p:spPr>
            <a:xfrm>
              <a:off x="5948362" y="3286088"/>
              <a:ext cx="273982" cy="255212"/>
            </a:xfrm>
            <a:custGeom>
              <a:avLst/>
              <a:gdLst>
                <a:gd name="connsiteX0" fmla="*/ 142589 w 273982"/>
                <a:gd name="connsiteY0" fmla="*/ 224351 h 255212"/>
                <a:gd name="connsiteX1" fmla="*/ 155353 w 273982"/>
                <a:gd name="connsiteY1" fmla="*/ 204730 h 255212"/>
                <a:gd name="connsiteX2" fmla="*/ 57722 w 273982"/>
                <a:gd name="connsiteY2" fmla="*/ 130054 h 255212"/>
                <a:gd name="connsiteX3" fmla="*/ 41148 w 273982"/>
                <a:gd name="connsiteY3" fmla="*/ 152819 h 255212"/>
                <a:gd name="connsiteX4" fmla="*/ 0 w 273982"/>
                <a:gd name="connsiteY4" fmla="*/ 124434 h 255212"/>
                <a:gd name="connsiteX5" fmla="*/ 51435 w 273982"/>
                <a:gd name="connsiteY5" fmla="*/ 46520 h 255212"/>
                <a:gd name="connsiteX6" fmla="*/ 151829 w 273982"/>
                <a:gd name="connsiteY6" fmla="*/ 10515 h 255212"/>
                <a:gd name="connsiteX7" fmla="*/ 174403 w 273982"/>
                <a:gd name="connsiteY7" fmla="*/ 71570 h 255212"/>
                <a:gd name="connsiteX8" fmla="*/ 247555 w 273982"/>
                <a:gd name="connsiteY8" fmla="*/ 67189 h 255212"/>
                <a:gd name="connsiteX9" fmla="*/ 242983 w 273982"/>
                <a:gd name="connsiteY9" fmla="*/ 180917 h 255212"/>
                <a:gd name="connsiteX10" fmla="*/ 184118 w 273982"/>
                <a:gd name="connsiteY10" fmla="*/ 255212 h 255212"/>
                <a:gd name="connsiteX11" fmla="*/ 142589 w 273982"/>
                <a:gd name="connsiteY11" fmla="*/ 224351 h 255212"/>
                <a:gd name="connsiteX12" fmla="*/ 126397 w 273982"/>
                <a:gd name="connsiteY12" fmla="*/ 66427 h 255212"/>
                <a:gd name="connsiteX13" fmla="*/ 89821 w 273982"/>
                <a:gd name="connsiteY13" fmla="*/ 83762 h 255212"/>
                <a:gd name="connsiteX14" fmla="*/ 122682 w 273982"/>
                <a:gd name="connsiteY14" fmla="*/ 107956 h 255212"/>
                <a:gd name="connsiteX15" fmla="*/ 126397 w 273982"/>
                <a:gd name="connsiteY15" fmla="*/ 66427 h 255212"/>
                <a:gd name="connsiteX16" fmla="*/ 202311 w 273982"/>
                <a:gd name="connsiteY16" fmla="*/ 112433 h 255212"/>
                <a:gd name="connsiteX17" fmla="*/ 163640 w 273982"/>
                <a:gd name="connsiteY17" fmla="*/ 135483 h 255212"/>
                <a:gd name="connsiteX18" fmla="*/ 193834 w 273982"/>
                <a:gd name="connsiteY18" fmla="*/ 157391 h 255212"/>
                <a:gd name="connsiteX19" fmla="*/ 202311 w 273982"/>
                <a:gd name="connsiteY19" fmla="*/ 112433 h 255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73982" h="255212">
                  <a:moveTo>
                    <a:pt x="142589" y="224351"/>
                  </a:moveTo>
                  <a:cubicBezTo>
                    <a:pt x="141637" y="221303"/>
                    <a:pt x="155353" y="204730"/>
                    <a:pt x="155353" y="204730"/>
                  </a:cubicBezTo>
                  <a:cubicBezTo>
                    <a:pt x="155353" y="204730"/>
                    <a:pt x="60484" y="128435"/>
                    <a:pt x="57722" y="130054"/>
                  </a:cubicBezTo>
                  <a:cubicBezTo>
                    <a:pt x="54864" y="131197"/>
                    <a:pt x="41148" y="152819"/>
                    <a:pt x="41148" y="152819"/>
                  </a:cubicBezTo>
                  <a:cubicBezTo>
                    <a:pt x="28099" y="149199"/>
                    <a:pt x="0" y="124434"/>
                    <a:pt x="0" y="124434"/>
                  </a:cubicBezTo>
                  <a:cubicBezTo>
                    <a:pt x="0" y="124434"/>
                    <a:pt x="30956" y="75285"/>
                    <a:pt x="51435" y="46520"/>
                  </a:cubicBezTo>
                  <a:cubicBezTo>
                    <a:pt x="62484" y="30899"/>
                    <a:pt x="105632" y="-22346"/>
                    <a:pt x="151829" y="10515"/>
                  </a:cubicBezTo>
                  <a:cubicBezTo>
                    <a:pt x="184023" y="33470"/>
                    <a:pt x="173069" y="70618"/>
                    <a:pt x="174403" y="71570"/>
                  </a:cubicBezTo>
                  <a:cubicBezTo>
                    <a:pt x="174689" y="71761"/>
                    <a:pt x="213265" y="42710"/>
                    <a:pt x="247555" y="67189"/>
                  </a:cubicBezTo>
                  <a:cubicBezTo>
                    <a:pt x="290036" y="97478"/>
                    <a:pt x="275939" y="134721"/>
                    <a:pt x="242983" y="180917"/>
                  </a:cubicBezTo>
                  <a:cubicBezTo>
                    <a:pt x="225838" y="204920"/>
                    <a:pt x="202025" y="234543"/>
                    <a:pt x="184118" y="255212"/>
                  </a:cubicBezTo>
                  <a:cubicBezTo>
                    <a:pt x="170212" y="247592"/>
                    <a:pt x="143732" y="227114"/>
                    <a:pt x="142589" y="224351"/>
                  </a:cubicBezTo>
                  <a:close/>
                  <a:moveTo>
                    <a:pt x="126397" y="66427"/>
                  </a:moveTo>
                  <a:cubicBezTo>
                    <a:pt x="104299" y="49949"/>
                    <a:pt x="89821" y="83762"/>
                    <a:pt x="89821" y="83762"/>
                  </a:cubicBezTo>
                  <a:lnTo>
                    <a:pt x="122682" y="107956"/>
                  </a:lnTo>
                  <a:cubicBezTo>
                    <a:pt x="122968" y="108146"/>
                    <a:pt x="143923" y="79286"/>
                    <a:pt x="126397" y="66427"/>
                  </a:cubicBezTo>
                  <a:close/>
                  <a:moveTo>
                    <a:pt x="202311" y="112433"/>
                  </a:moveTo>
                  <a:cubicBezTo>
                    <a:pt x="183547" y="99098"/>
                    <a:pt x="163640" y="135483"/>
                    <a:pt x="163640" y="135483"/>
                  </a:cubicBezTo>
                  <a:lnTo>
                    <a:pt x="193834" y="157391"/>
                  </a:lnTo>
                  <a:cubicBezTo>
                    <a:pt x="193453" y="157867"/>
                    <a:pt x="220218" y="125196"/>
                    <a:pt x="202311" y="112433"/>
                  </a:cubicBezTo>
                  <a:close/>
                </a:path>
              </a:pathLst>
            </a:custGeom>
            <a:solidFill>
              <a:srgbClr val="E9684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</p:grpSp>
      <p:grpSp>
        <p:nvGrpSpPr>
          <p:cNvPr id="44270" name="Graphic 44268">
            <a:extLst>
              <a:ext uri="{FF2B5EF4-FFF2-40B4-BE49-F238E27FC236}">
                <a16:creationId xmlns:a16="http://schemas.microsoft.com/office/drawing/2014/main" id="{4854520F-F500-4C5A-8C55-5D9A94701324}"/>
              </a:ext>
            </a:extLst>
          </p:cNvPr>
          <p:cNvGrpSpPr/>
          <p:nvPr/>
        </p:nvGrpSpPr>
        <p:grpSpPr>
          <a:xfrm>
            <a:off x="7997010" y="5731098"/>
            <a:ext cx="1093185" cy="1323439"/>
            <a:chOff x="5976918" y="3286115"/>
            <a:chExt cx="237163" cy="282320"/>
          </a:xfrm>
          <a:solidFill>
            <a:srgbClr val="DC755A"/>
          </a:solidFill>
        </p:grpSpPr>
        <p:sp>
          <p:nvSpPr>
            <p:cNvPr id="44271" name="Freeform: Shape 44270">
              <a:extLst>
                <a:ext uri="{FF2B5EF4-FFF2-40B4-BE49-F238E27FC236}">
                  <a16:creationId xmlns:a16="http://schemas.microsoft.com/office/drawing/2014/main" id="{AAF709C3-C084-4203-B38C-738FA8CAAFA4}"/>
                </a:ext>
              </a:extLst>
            </p:cNvPr>
            <p:cNvSpPr/>
            <p:nvPr/>
          </p:nvSpPr>
          <p:spPr>
            <a:xfrm>
              <a:off x="5995945" y="3319163"/>
              <a:ext cx="218136" cy="249272"/>
            </a:xfrm>
            <a:custGeom>
              <a:avLst/>
              <a:gdLst>
                <a:gd name="connsiteX0" fmla="*/ 127867 w 218136"/>
                <a:gd name="connsiteY0" fmla="*/ 13 h 249272"/>
                <a:gd name="connsiteX1" fmla="*/ 167205 w 218136"/>
                <a:gd name="connsiteY1" fmla="*/ 70498 h 249272"/>
                <a:gd name="connsiteX2" fmla="*/ 125391 w 218136"/>
                <a:gd name="connsiteY2" fmla="*/ 102407 h 249272"/>
                <a:gd name="connsiteX3" fmla="*/ 77766 w 218136"/>
                <a:gd name="connsiteY3" fmla="*/ 91549 h 249272"/>
                <a:gd name="connsiteX4" fmla="*/ 78051 w 218136"/>
                <a:gd name="connsiteY4" fmla="*/ 153652 h 249272"/>
                <a:gd name="connsiteX5" fmla="*/ 137868 w 218136"/>
                <a:gd name="connsiteY5" fmla="*/ 178321 h 249272"/>
                <a:gd name="connsiteX6" fmla="*/ 160919 w 218136"/>
                <a:gd name="connsiteY6" fmla="*/ 139364 h 249272"/>
                <a:gd name="connsiteX7" fmla="*/ 217878 w 218136"/>
                <a:gd name="connsiteY7" fmla="*/ 152604 h 249272"/>
                <a:gd name="connsiteX8" fmla="*/ 171301 w 218136"/>
                <a:gd name="connsiteY8" fmla="*/ 235376 h 249272"/>
                <a:gd name="connsiteX9" fmla="*/ 20711 w 218136"/>
                <a:gd name="connsiteY9" fmla="*/ 187084 h 249272"/>
                <a:gd name="connsiteX10" fmla="*/ 45571 w 218136"/>
                <a:gd name="connsiteY10" fmla="*/ 42685 h 249272"/>
                <a:gd name="connsiteX11" fmla="*/ 85481 w 218136"/>
                <a:gd name="connsiteY11" fmla="*/ 35161 h 249272"/>
                <a:gd name="connsiteX12" fmla="*/ 78909 w 218136"/>
                <a:gd name="connsiteY12" fmla="*/ 16873 h 249272"/>
                <a:gd name="connsiteX13" fmla="*/ 127867 w 218136"/>
                <a:gd name="connsiteY13" fmla="*/ 13 h 249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8136" h="249272">
                  <a:moveTo>
                    <a:pt x="127867" y="13"/>
                  </a:moveTo>
                  <a:cubicBezTo>
                    <a:pt x="130629" y="299"/>
                    <a:pt x="167205" y="70498"/>
                    <a:pt x="167205" y="70498"/>
                  </a:cubicBezTo>
                  <a:lnTo>
                    <a:pt x="125391" y="102407"/>
                  </a:lnTo>
                  <a:cubicBezTo>
                    <a:pt x="125391" y="102407"/>
                    <a:pt x="102912" y="76880"/>
                    <a:pt x="77766" y="91549"/>
                  </a:cubicBezTo>
                  <a:cubicBezTo>
                    <a:pt x="63192" y="100026"/>
                    <a:pt x="59859" y="122600"/>
                    <a:pt x="78051" y="153652"/>
                  </a:cubicBezTo>
                  <a:cubicBezTo>
                    <a:pt x="97387" y="186703"/>
                    <a:pt x="123962" y="186513"/>
                    <a:pt x="137868" y="178321"/>
                  </a:cubicBezTo>
                  <a:cubicBezTo>
                    <a:pt x="155775" y="167844"/>
                    <a:pt x="160347" y="144889"/>
                    <a:pt x="160919" y="139364"/>
                  </a:cubicBezTo>
                  <a:cubicBezTo>
                    <a:pt x="181207" y="145174"/>
                    <a:pt x="217878" y="152604"/>
                    <a:pt x="217878" y="152604"/>
                  </a:cubicBezTo>
                  <a:cubicBezTo>
                    <a:pt x="217878" y="152604"/>
                    <a:pt x="224451" y="204325"/>
                    <a:pt x="171301" y="235376"/>
                  </a:cubicBezTo>
                  <a:cubicBezTo>
                    <a:pt x="127677" y="260903"/>
                    <a:pt x="60335" y="254807"/>
                    <a:pt x="20711" y="187084"/>
                  </a:cubicBezTo>
                  <a:cubicBezTo>
                    <a:pt x="-20628" y="116314"/>
                    <a:pt x="6328" y="65545"/>
                    <a:pt x="45571" y="42685"/>
                  </a:cubicBezTo>
                  <a:cubicBezTo>
                    <a:pt x="66812" y="30208"/>
                    <a:pt x="85481" y="35161"/>
                    <a:pt x="85481" y="35161"/>
                  </a:cubicBezTo>
                  <a:lnTo>
                    <a:pt x="78909" y="16873"/>
                  </a:lnTo>
                  <a:cubicBezTo>
                    <a:pt x="79194" y="17539"/>
                    <a:pt x="111484" y="-558"/>
                    <a:pt x="127867" y="1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44272" name="Freeform: Shape 44271">
              <a:extLst>
                <a:ext uri="{FF2B5EF4-FFF2-40B4-BE49-F238E27FC236}">
                  <a16:creationId xmlns:a16="http://schemas.microsoft.com/office/drawing/2014/main" id="{E843BF79-B49F-4388-BAFE-3DC6CA5187C3}"/>
                </a:ext>
              </a:extLst>
            </p:cNvPr>
            <p:cNvSpPr/>
            <p:nvPr/>
          </p:nvSpPr>
          <p:spPr>
            <a:xfrm>
              <a:off x="5976918" y="3286115"/>
              <a:ext cx="218113" cy="249268"/>
            </a:xfrm>
            <a:custGeom>
              <a:avLst/>
              <a:gdLst>
                <a:gd name="connsiteX0" fmla="*/ 127844 w 218113"/>
                <a:gd name="connsiteY0" fmla="*/ 9 h 249268"/>
                <a:gd name="connsiteX1" fmla="*/ 167182 w 218113"/>
                <a:gd name="connsiteY1" fmla="*/ 70494 h 249268"/>
                <a:gd name="connsiteX2" fmla="*/ 125368 w 218113"/>
                <a:gd name="connsiteY2" fmla="*/ 102403 h 249268"/>
                <a:gd name="connsiteX3" fmla="*/ 77743 w 218113"/>
                <a:gd name="connsiteY3" fmla="*/ 91544 h 249268"/>
                <a:gd name="connsiteX4" fmla="*/ 78028 w 218113"/>
                <a:gd name="connsiteY4" fmla="*/ 153647 h 249268"/>
                <a:gd name="connsiteX5" fmla="*/ 137845 w 218113"/>
                <a:gd name="connsiteY5" fmla="*/ 178317 h 249268"/>
                <a:gd name="connsiteX6" fmla="*/ 160896 w 218113"/>
                <a:gd name="connsiteY6" fmla="*/ 139360 h 249268"/>
                <a:gd name="connsiteX7" fmla="*/ 217855 w 218113"/>
                <a:gd name="connsiteY7" fmla="*/ 152600 h 249268"/>
                <a:gd name="connsiteX8" fmla="*/ 171278 w 218113"/>
                <a:gd name="connsiteY8" fmla="*/ 235372 h 249268"/>
                <a:gd name="connsiteX9" fmla="*/ 20688 w 218113"/>
                <a:gd name="connsiteY9" fmla="*/ 187080 h 249268"/>
                <a:gd name="connsiteX10" fmla="*/ 45548 w 218113"/>
                <a:gd name="connsiteY10" fmla="*/ 42872 h 249268"/>
                <a:gd name="connsiteX11" fmla="*/ 85458 w 218113"/>
                <a:gd name="connsiteY11" fmla="*/ 35347 h 249268"/>
                <a:gd name="connsiteX12" fmla="*/ 78886 w 218113"/>
                <a:gd name="connsiteY12" fmla="*/ 17059 h 249268"/>
                <a:gd name="connsiteX13" fmla="*/ 127844 w 218113"/>
                <a:gd name="connsiteY13" fmla="*/ 9 h 249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8113" h="249268">
                  <a:moveTo>
                    <a:pt x="127844" y="9"/>
                  </a:moveTo>
                  <a:cubicBezTo>
                    <a:pt x="130606" y="295"/>
                    <a:pt x="167182" y="70494"/>
                    <a:pt x="167182" y="70494"/>
                  </a:cubicBezTo>
                  <a:lnTo>
                    <a:pt x="125368" y="102403"/>
                  </a:lnTo>
                  <a:cubicBezTo>
                    <a:pt x="125368" y="102403"/>
                    <a:pt x="102889" y="76876"/>
                    <a:pt x="77743" y="91544"/>
                  </a:cubicBezTo>
                  <a:cubicBezTo>
                    <a:pt x="63169" y="100022"/>
                    <a:pt x="59836" y="122596"/>
                    <a:pt x="78028" y="153647"/>
                  </a:cubicBezTo>
                  <a:cubicBezTo>
                    <a:pt x="97364" y="186699"/>
                    <a:pt x="123939" y="186509"/>
                    <a:pt x="137845" y="178317"/>
                  </a:cubicBezTo>
                  <a:cubicBezTo>
                    <a:pt x="155752" y="167840"/>
                    <a:pt x="160324" y="144884"/>
                    <a:pt x="160896" y="139360"/>
                  </a:cubicBezTo>
                  <a:cubicBezTo>
                    <a:pt x="181184" y="145170"/>
                    <a:pt x="217855" y="152600"/>
                    <a:pt x="217855" y="152600"/>
                  </a:cubicBezTo>
                  <a:cubicBezTo>
                    <a:pt x="217855" y="152600"/>
                    <a:pt x="224428" y="204321"/>
                    <a:pt x="171278" y="235372"/>
                  </a:cubicBezTo>
                  <a:cubicBezTo>
                    <a:pt x="127654" y="260899"/>
                    <a:pt x="60312" y="254803"/>
                    <a:pt x="20688" y="187080"/>
                  </a:cubicBezTo>
                  <a:cubicBezTo>
                    <a:pt x="-20651" y="116500"/>
                    <a:pt x="6400" y="65827"/>
                    <a:pt x="45548" y="42872"/>
                  </a:cubicBezTo>
                  <a:cubicBezTo>
                    <a:pt x="66789" y="30489"/>
                    <a:pt x="85458" y="35347"/>
                    <a:pt x="85458" y="35347"/>
                  </a:cubicBezTo>
                  <a:lnTo>
                    <a:pt x="78886" y="17059"/>
                  </a:lnTo>
                  <a:cubicBezTo>
                    <a:pt x="79171" y="17630"/>
                    <a:pt x="111461" y="-467"/>
                    <a:pt x="127844" y="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</p:grpSp>
      <p:grpSp>
        <p:nvGrpSpPr>
          <p:cNvPr id="44277" name="Graphic 44275">
            <a:extLst>
              <a:ext uri="{FF2B5EF4-FFF2-40B4-BE49-F238E27FC236}">
                <a16:creationId xmlns:a16="http://schemas.microsoft.com/office/drawing/2014/main" id="{A59979EC-19AA-4ED5-B9B4-094544FC1459}"/>
              </a:ext>
            </a:extLst>
          </p:cNvPr>
          <p:cNvGrpSpPr/>
          <p:nvPr/>
        </p:nvGrpSpPr>
        <p:grpSpPr>
          <a:xfrm rot="1061059" flipH="1">
            <a:off x="434293" y="-66003"/>
            <a:ext cx="1193001" cy="1243475"/>
            <a:chOff x="5895956" y="3205138"/>
            <a:chExt cx="399616" cy="448193"/>
          </a:xfrm>
        </p:grpSpPr>
        <p:grpSp>
          <p:nvGrpSpPr>
            <p:cNvPr id="44278" name="Graphic 44275">
              <a:extLst>
                <a:ext uri="{FF2B5EF4-FFF2-40B4-BE49-F238E27FC236}">
                  <a16:creationId xmlns:a16="http://schemas.microsoft.com/office/drawing/2014/main" id="{A59979EC-19AA-4ED5-B9B4-094544FC1459}"/>
                </a:ext>
              </a:extLst>
            </p:cNvPr>
            <p:cNvGrpSpPr/>
            <p:nvPr/>
          </p:nvGrpSpPr>
          <p:grpSpPr>
            <a:xfrm>
              <a:off x="6126080" y="3277771"/>
              <a:ext cx="108250" cy="123046"/>
              <a:chOff x="6126080" y="3277771"/>
              <a:chExt cx="108250" cy="123046"/>
            </a:xfrm>
          </p:grpSpPr>
          <p:sp>
            <p:nvSpPr>
              <p:cNvPr id="44279" name="Freeform: Shape 44278">
                <a:extLst>
                  <a:ext uri="{FF2B5EF4-FFF2-40B4-BE49-F238E27FC236}">
                    <a16:creationId xmlns:a16="http://schemas.microsoft.com/office/drawing/2014/main" id="{7FCD7C87-B647-45E4-B7AF-32088CE48736}"/>
                  </a:ext>
                </a:extLst>
              </p:cNvPr>
              <p:cNvSpPr/>
              <p:nvPr/>
            </p:nvSpPr>
            <p:spPr>
              <a:xfrm rot="-8450884">
                <a:off x="6164774" y="3272522"/>
                <a:ext cx="30862" cy="133544"/>
              </a:xfrm>
              <a:custGeom>
                <a:avLst/>
                <a:gdLst>
                  <a:gd name="connsiteX0" fmla="*/ 0 w 30862"/>
                  <a:gd name="connsiteY0" fmla="*/ 0 h 133544"/>
                  <a:gd name="connsiteX1" fmla="*/ 30862 w 30862"/>
                  <a:gd name="connsiteY1" fmla="*/ 0 h 133544"/>
                  <a:gd name="connsiteX2" fmla="*/ 30862 w 30862"/>
                  <a:gd name="connsiteY2" fmla="*/ 133545 h 133544"/>
                  <a:gd name="connsiteX3" fmla="*/ 0 w 30862"/>
                  <a:gd name="connsiteY3" fmla="*/ 133545 h 1335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0862" h="133544">
                    <a:moveTo>
                      <a:pt x="0" y="0"/>
                    </a:moveTo>
                    <a:lnTo>
                      <a:pt x="30862" y="0"/>
                    </a:lnTo>
                    <a:lnTo>
                      <a:pt x="30862" y="133545"/>
                    </a:lnTo>
                    <a:lnTo>
                      <a:pt x="0" y="133545"/>
                    </a:lnTo>
                    <a:close/>
                  </a:path>
                </a:pathLst>
              </a:custGeom>
              <a:solidFill>
                <a:srgbClr val="444FA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Cordia New" panose="020B0304020202020204" pitchFamily="34" charset="-34"/>
                </a:endParaRPr>
              </a:p>
            </p:txBody>
          </p:sp>
          <p:sp>
            <p:nvSpPr>
              <p:cNvPr id="44280" name="Freeform: Shape 44279">
                <a:extLst>
                  <a:ext uri="{FF2B5EF4-FFF2-40B4-BE49-F238E27FC236}">
                    <a16:creationId xmlns:a16="http://schemas.microsoft.com/office/drawing/2014/main" id="{823A65B0-EECC-408B-96BA-FFD043406A52}"/>
                  </a:ext>
                </a:extLst>
              </p:cNvPr>
              <p:cNvSpPr/>
              <p:nvPr/>
            </p:nvSpPr>
            <p:spPr>
              <a:xfrm rot="-8446264">
                <a:off x="6171799" y="3270995"/>
                <a:ext cx="7524" cy="123344"/>
              </a:xfrm>
              <a:custGeom>
                <a:avLst/>
                <a:gdLst>
                  <a:gd name="connsiteX0" fmla="*/ 0 w 7524"/>
                  <a:gd name="connsiteY0" fmla="*/ 0 h 123344"/>
                  <a:gd name="connsiteX1" fmla="*/ 7525 w 7524"/>
                  <a:gd name="connsiteY1" fmla="*/ 0 h 123344"/>
                  <a:gd name="connsiteX2" fmla="*/ 7525 w 7524"/>
                  <a:gd name="connsiteY2" fmla="*/ 123345 h 123344"/>
                  <a:gd name="connsiteX3" fmla="*/ 0 w 7524"/>
                  <a:gd name="connsiteY3" fmla="*/ 123345 h 1233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524" h="123344">
                    <a:moveTo>
                      <a:pt x="0" y="0"/>
                    </a:moveTo>
                    <a:lnTo>
                      <a:pt x="7525" y="0"/>
                    </a:lnTo>
                    <a:lnTo>
                      <a:pt x="7525" y="123345"/>
                    </a:lnTo>
                    <a:lnTo>
                      <a:pt x="0" y="123345"/>
                    </a:lnTo>
                    <a:close/>
                  </a:path>
                </a:pathLst>
              </a:custGeom>
              <a:solidFill>
                <a:srgbClr val="FFFFFF">
                  <a:alpha val="30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Cordia New" panose="020B0304020202020204" pitchFamily="34" charset="-34"/>
                </a:endParaRPr>
              </a:p>
            </p:txBody>
          </p:sp>
        </p:grpSp>
        <p:sp>
          <p:nvSpPr>
            <p:cNvPr id="44281" name="Freeform: Shape 44280">
              <a:extLst>
                <a:ext uri="{FF2B5EF4-FFF2-40B4-BE49-F238E27FC236}">
                  <a16:creationId xmlns:a16="http://schemas.microsoft.com/office/drawing/2014/main" id="{9E40269E-E8FF-4996-B9DF-9D638BEAA7D5}"/>
                </a:ext>
              </a:extLst>
            </p:cNvPr>
            <p:cNvSpPr/>
            <p:nvPr/>
          </p:nvSpPr>
          <p:spPr>
            <a:xfrm>
              <a:off x="5895956" y="3346970"/>
              <a:ext cx="306360" cy="306360"/>
            </a:xfrm>
            <a:custGeom>
              <a:avLst/>
              <a:gdLst>
                <a:gd name="connsiteX0" fmla="*/ 56502 w 306360"/>
                <a:gd name="connsiteY0" fmla="*/ 271957 h 306360"/>
                <a:gd name="connsiteX1" fmla="*/ 271957 w 306360"/>
                <a:gd name="connsiteY1" fmla="*/ 249859 h 306360"/>
                <a:gd name="connsiteX2" fmla="*/ 249859 w 306360"/>
                <a:gd name="connsiteY2" fmla="*/ 34404 h 306360"/>
                <a:gd name="connsiteX3" fmla="*/ 34404 w 306360"/>
                <a:gd name="connsiteY3" fmla="*/ 56502 h 306360"/>
                <a:gd name="connsiteX4" fmla="*/ 56502 w 306360"/>
                <a:gd name="connsiteY4" fmla="*/ 271957 h 306360"/>
                <a:gd name="connsiteX5" fmla="*/ 234143 w 306360"/>
                <a:gd name="connsiteY5" fmla="*/ 53739 h 306360"/>
                <a:gd name="connsiteX6" fmla="*/ 252621 w 306360"/>
                <a:gd name="connsiteY6" fmla="*/ 234143 h 306360"/>
                <a:gd name="connsiteX7" fmla="*/ 72218 w 306360"/>
                <a:gd name="connsiteY7" fmla="*/ 252621 h 306360"/>
                <a:gd name="connsiteX8" fmla="*/ 53739 w 306360"/>
                <a:gd name="connsiteY8" fmla="*/ 72218 h 306360"/>
                <a:gd name="connsiteX9" fmla="*/ 234143 w 306360"/>
                <a:gd name="connsiteY9" fmla="*/ 53739 h 306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06360" h="306360">
                  <a:moveTo>
                    <a:pt x="56502" y="271957"/>
                  </a:moveTo>
                  <a:cubicBezTo>
                    <a:pt x="122129" y="325392"/>
                    <a:pt x="218522" y="315486"/>
                    <a:pt x="271957" y="249859"/>
                  </a:cubicBezTo>
                  <a:cubicBezTo>
                    <a:pt x="325392" y="184232"/>
                    <a:pt x="315486" y="87744"/>
                    <a:pt x="249859" y="34404"/>
                  </a:cubicBezTo>
                  <a:cubicBezTo>
                    <a:pt x="184232" y="-19032"/>
                    <a:pt x="87839" y="-9126"/>
                    <a:pt x="34404" y="56502"/>
                  </a:cubicBezTo>
                  <a:cubicBezTo>
                    <a:pt x="-19032" y="122034"/>
                    <a:pt x="-9126" y="218522"/>
                    <a:pt x="56502" y="271957"/>
                  </a:cubicBezTo>
                  <a:close/>
                  <a:moveTo>
                    <a:pt x="234143" y="53739"/>
                  </a:moveTo>
                  <a:cubicBezTo>
                    <a:pt x="289007" y="98412"/>
                    <a:pt x="297294" y="179279"/>
                    <a:pt x="252621" y="234143"/>
                  </a:cubicBezTo>
                  <a:cubicBezTo>
                    <a:pt x="207949" y="289007"/>
                    <a:pt x="127082" y="297294"/>
                    <a:pt x="72218" y="252621"/>
                  </a:cubicBezTo>
                  <a:cubicBezTo>
                    <a:pt x="17354" y="207949"/>
                    <a:pt x="9067" y="127082"/>
                    <a:pt x="53739" y="72218"/>
                  </a:cubicBezTo>
                  <a:cubicBezTo>
                    <a:pt x="98412" y="17354"/>
                    <a:pt x="179279" y="9067"/>
                    <a:pt x="234143" y="53739"/>
                  </a:cubicBezTo>
                  <a:close/>
                </a:path>
              </a:pathLst>
            </a:custGeom>
            <a:solidFill>
              <a:srgbClr val="268FB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44282" name="Freeform: Shape 44281">
              <a:extLst>
                <a:ext uri="{FF2B5EF4-FFF2-40B4-BE49-F238E27FC236}">
                  <a16:creationId xmlns:a16="http://schemas.microsoft.com/office/drawing/2014/main" id="{B7C60402-488E-4AF9-A4B0-C3CF0AF2750E}"/>
                </a:ext>
              </a:extLst>
            </p:cNvPr>
            <p:cNvSpPr/>
            <p:nvPr/>
          </p:nvSpPr>
          <p:spPr>
            <a:xfrm>
              <a:off x="5920936" y="3371950"/>
              <a:ext cx="256401" cy="256401"/>
            </a:xfrm>
            <a:custGeom>
              <a:avLst/>
              <a:gdLst>
                <a:gd name="connsiteX0" fmla="*/ 209163 w 256401"/>
                <a:gd name="connsiteY0" fmla="*/ 28760 h 256401"/>
                <a:gd name="connsiteX1" fmla="*/ 227642 w 256401"/>
                <a:gd name="connsiteY1" fmla="*/ 209163 h 256401"/>
                <a:gd name="connsiteX2" fmla="*/ 47238 w 256401"/>
                <a:gd name="connsiteY2" fmla="*/ 227642 h 256401"/>
                <a:gd name="connsiteX3" fmla="*/ 28760 w 256401"/>
                <a:gd name="connsiteY3" fmla="*/ 47238 h 256401"/>
                <a:gd name="connsiteX4" fmla="*/ 209163 w 256401"/>
                <a:gd name="connsiteY4" fmla="*/ 28760 h 256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6401" h="256401">
                  <a:moveTo>
                    <a:pt x="209163" y="28760"/>
                  </a:moveTo>
                  <a:cubicBezTo>
                    <a:pt x="264027" y="73432"/>
                    <a:pt x="272314" y="154299"/>
                    <a:pt x="227642" y="209163"/>
                  </a:cubicBezTo>
                  <a:cubicBezTo>
                    <a:pt x="182969" y="264027"/>
                    <a:pt x="102102" y="272314"/>
                    <a:pt x="47238" y="227642"/>
                  </a:cubicBezTo>
                  <a:cubicBezTo>
                    <a:pt x="-7626" y="182969"/>
                    <a:pt x="-15913" y="102102"/>
                    <a:pt x="28760" y="47238"/>
                  </a:cubicBezTo>
                  <a:cubicBezTo>
                    <a:pt x="73432" y="-7626"/>
                    <a:pt x="154299" y="-15913"/>
                    <a:pt x="209163" y="28760"/>
                  </a:cubicBez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44283" name="Freeform: Shape 44282">
              <a:extLst>
                <a:ext uri="{FF2B5EF4-FFF2-40B4-BE49-F238E27FC236}">
                  <a16:creationId xmlns:a16="http://schemas.microsoft.com/office/drawing/2014/main" id="{0C1A8E29-3AE3-439B-B7E0-1F85C14DB470}"/>
                </a:ext>
              </a:extLst>
            </p:cNvPr>
            <p:cNvSpPr/>
            <p:nvPr/>
          </p:nvSpPr>
          <p:spPr>
            <a:xfrm>
              <a:off x="5978937" y="3410806"/>
              <a:ext cx="198362" cy="217542"/>
            </a:xfrm>
            <a:custGeom>
              <a:avLst/>
              <a:gdLst>
                <a:gd name="connsiteX0" fmla="*/ 171545 w 198362"/>
                <a:gd name="connsiteY0" fmla="*/ 98393 h 217542"/>
                <a:gd name="connsiteX1" fmla="*/ 0 w 198362"/>
                <a:gd name="connsiteY1" fmla="*/ 196691 h 217542"/>
                <a:gd name="connsiteX2" fmla="*/ 169640 w 198362"/>
                <a:gd name="connsiteY2" fmla="*/ 170307 h 217542"/>
                <a:gd name="connsiteX3" fmla="*/ 162211 w 198362"/>
                <a:gd name="connsiteY3" fmla="*/ 0 h 217542"/>
                <a:gd name="connsiteX4" fmla="*/ 171545 w 198362"/>
                <a:gd name="connsiteY4" fmla="*/ 98393 h 217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8362" h="217542">
                  <a:moveTo>
                    <a:pt x="171545" y="98393"/>
                  </a:moveTo>
                  <a:cubicBezTo>
                    <a:pt x="141923" y="161544"/>
                    <a:pt x="67723" y="208598"/>
                    <a:pt x="0" y="196691"/>
                  </a:cubicBezTo>
                  <a:cubicBezTo>
                    <a:pt x="54197" y="232220"/>
                    <a:pt x="127825" y="221647"/>
                    <a:pt x="169640" y="170307"/>
                  </a:cubicBezTo>
                  <a:cubicBezTo>
                    <a:pt x="211074" y="119444"/>
                    <a:pt x="206883" y="46006"/>
                    <a:pt x="162211" y="0"/>
                  </a:cubicBezTo>
                  <a:cubicBezTo>
                    <a:pt x="180689" y="29813"/>
                    <a:pt x="187262" y="64960"/>
                    <a:pt x="171545" y="98393"/>
                  </a:cubicBezTo>
                  <a:close/>
                </a:path>
              </a:pathLst>
            </a:custGeom>
            <a:solidFill>
              <a:srgbClr val="C8C8C8">
                <a:alpha val="4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44284" name="Freeform: Shape 44283">
              <a:extLst>
                <a:ext uri="{FF2B5EF4-FFF2-40B4-BE49-F238E27FC236}">
                  <a16:creationId xmlns:a16="http://schemas.microsoft.com/office/drawing/2014/main" id="{BC56F0FB-085B-4D93-9BEE-40873D9E4852}"/>
                </a:ext>
              </a:extLst>
            </p:cNvPr>
            <p:cNvSpPr/>
            <p:nvPr/>
          </p:nvSpPr>
          <p:spPr>
            <a:xfrm>
              <a:off x="6178969" y="3205138"/>
              <a:ext cx="116573" cy="128033"/>
            </a:xfrm>
            <a:custGeom>
              <a:avLst/>
              <a:gdLst>
                <a:gd name="connsiteX0" fmla="*/ 89910 w 116573"/>
                <a:gd name="connsiteY0" fmla="*/ 3072 h 128033"/>
                <a:gd name="connsiteX1" fmla="*/ 111531 w 116573"/>
                <a:gd name="connsiteY1" fmla="*/ 20693 h 128033"/>
                <a:gd name="connsiteX2" fmla="*/ 113532 w 116573"/>
                <a:gd name="connsiteY2" fmla="*/ 39934 h 128033"/>
                <a:gd name="connsiteX3" fmla="*/ 45904 w 116573"/>
                <a:gd name="connsiteY3" fmla="*/ 122992 h 128033"/>
                <a:gd name="connsiteX4" fmla="*/ 26664 w 116573"/>
                <a:gd name="connsiteY4" fmla="*/ 124992 h 128033"/>
                <a:gd name="connsiteX5" fmla="*/ 5042 w 116573"/>
                <a:gd name="connsiteY5" fmla="*/ 107371 h 128033"/>
                <a:gd name="connsiteX6" fmla="*/ 3042 w 116573"/>
                <a:gd name="connsiteY6" fmla="*/ 88130 h 128033"/>
                <a:gd name="connsiteX7" fmla="*/ 70669 w 116573"/>
                <a:gd name="connsiteY7" fmla="*/ 5072 h 128033"/>
                <a:gd name="connsiteX8" fmla="*/ 89910 w 116573"/>
                <a:gd name="connsiteY8" fmla="*/ 3072 h 1280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6573" h="128033">
                  <a:moveTo>
                    <a:pt x="89910" y="3072"/>
                  </a:moveTo>
                  <a:lnTo>
                    <a:pt x="111531" y="20693"/>
                  </a:lnTo>
                  <a:cubicBezTo>
                    <a:pt x="117342" y="25456"/>
                    <a:pt x="118294" y="34028"/>
                    <a:pt x="113532" y="39934"/>
                  </a:cubicBezTo>
                  <a:lnTo>
                    <a:pt x="45904" y="122992"/>
                  </a:lnTo>
                  <a:cubicBezTo>
                    <a:pt x="41142" y="128802"/>
                    <a:pt x="32569" y="129754"/>
                    <a:pt x="26664" y="124992"/>
                  </a:cubicBezTo>
                  <a:lnTo>
                    <a:pt x="5042" y="107371"/>
                  </a:lnTo>
                  <a:cubicBezTo>
                    <a:pt x="-768" y="102608"/>
                    <a:pt x="-1721" y="94036"/>
                    <a:pt x="3042" y="88130"/>
                  </a:cubicBezTo>
                  <a:lnTo>
                    <a:pt x="70669" y="5072"/>
                  </a:lnTo>
                  <a:cubicBezTo>
                    <a:pt x="75432" y="-833"/>
                    <a:pt x="84004" y="-1691"/>
                    <a:pt x="89910" y="3072"/>
                  </a:cubicBezTo>
                  <a:close/>
                </a:path>
              </a:pathLst>
            </a:custGeom>
            <a:solidFill>
              <a:srgbClr val="1D246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44285" name="Freeform: Shape 44284">
              <a:extLst>
                <a:ext uri="{FF2B5EF4-FFF2-40B4-BE49-F238E27FC236}">
                  <a16:creationId xmlns:a16="http://schemas.microsoft.com/office/drawing/2014/main" id="{C2727097-D169-4761-B467-EE1780E25F92}"/>
                </a:ext>
              </a:extLst>
            </p:cNvPr>
            <p:cNvSpPr/>
            <p:nvPr/>
          </p:nvSpPr>
          <p:spPr>
            <a:xfrm>
              <a:off x="6242494" y="3205138"/>
              <a:ext cx="53078" cy="101084"/>
            </a:xfrm>
            <a:custGeom>
              <a:avLst/>
              <a:gdLst>
                <a:gd name="connsiteX0" fmla="*/ 191 w 53078"/>
                <a:gd name="connsiteY0" fmla="*/ 101084 h 101084"/>
                <a:gd name="connsiteX1" fmla="*/ 50006 w 53078"/>
                <a:gd name="connsiteY1" fmla="*/ 39934 h 101084"/>
                <a:gd name="connsiteX2" fmla="*/ 48006 w 53078"/>
                <a:gd name="connsiteY2" fmla="*/ 20693 h 101084"/>
                <a:gd name="connsiteX3" fmla="*/ 26384 w 53078"/>
                <a:gd name="connsiteY3" fmla="*/ 3072 h 101084"/>
                <a:gd name="connsiteX4" fmla="*/ 7144 w 53078"/>
                <a:gd name="connsiteY4" fmla="*/ 5072 h 101084"/>
                <a:gd name="connsiteX5" fmla="*/ 0 w 53078"/>
                <a:gd name="connsiteY5" fmla="*/ 13835 h 101084"/>
                <a:gd name="connsiteX6" fmla="*/ 191 w 53078"/>
                <a:gd name="connsiteY6" fmla="*/ 101084 h 101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3078" h="101084">
                  <a:moveTo>
                    <a:pt x="191" y="101084"/>
                  </a:moveTo>
                  <a:lnTo>
                    <a:pt x="50006" y="39934"/>
                  </a:lnTo>
                  <a:cubicBezTo>
                    <a:pt x="54769" y="34123"/>
                    <a:pt x="53912" y="25456"/>
                    <a:pt x="48006" y="20693"/>
                  </a:cubicBezTo>
                  <a:lnTo>
                    <a:pt x="26384" y="3072"/>
                  </a:lnTo>
                  <a:cubicBezTo>
                    <a:pt x="20479" y="-1691"/>
                    <a:pt x="11906" y="-833"/>
                    <a:pt x="7144" y="5072"/>
                  </a:cubicBezTo>
                  <a:lnTo>
                    <a:pt x="0" y="13835"/>
                  </a:lnTo>
                  <a:cubicBezTo>
                    <a:pt x="29527" y="29170"/>
                    <a:pt x="15335" y="70509"/>
                    <a:pt x="191" y="101084"/>
                  </a:cubicBezTo>
                  <a:close/>
                </a:path>
              </a:pathLst>
            </a:custGeom>
            <a:solidFill>
              <a:srgbClr val="1D2465">
                <a:alpha val="3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44286" name="Freeform: Shape 44285">
              <a:extLst>
                <a:ext uri="{FF2B5EF4-FFF2-40B4-BE49-F238E27FC236}">
                  <a16:creationId xmlns:a16="http://schemas.microsoft.com/office/drawing/2014/main" id="{00A92EBB-65C6-4A3D-BDCA-DC3E1BD66FB1}"/>
                </a:ext>
              </a:extLst>
            </p:cNvPr>
            <p:cNvSpPr/>
            <p:nvPr/>
          </p:nvSpPr>
          <p:spPr>
            <a:xfrm>
              <a:off x="5934056" y="3385224"/>
              <a:ext cx="137273" cy="151788"/>
            </a:xfrm>
            <a:custGeom>
              <a:avLst/>
              <a:gdLst>
                <a:gd name="connsiteX0" fmla="*/ 2399 w 137273"/>
                <a:gd name="connsiteY0" fmla="*/ 151789 h 151788"/>
                <a:gd name="connsiteX1" fmla="*/ 24497 w 137273"/>
                <a:gd name="connsiteY1" fmla="*/ 50348 h 151788"/>
                <a:gd name="connsiteX2" fmla="*/ 137273 w 137273"/>
                <a:gd name="connsiteY2" fmla="*/ 2056 h 151788"/>
                <a:gd name="connsiteX3" fmla="*/ 46881 w 137273"/>
                <a:gd name="connsiteY3" fmla="*/ 63397 h 151788"/>
                <a:gd name="connsiteX4" fmla="*/ 2399 w 137273"/>
                <a:gd name="connsiteY4" fmla="*/ 151789 h 151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7273" h="151788">
                  <a:moveTo>
                    <a:pt x="2399" y="151789"/>
                  </a:moveTo>
                  <a:cubicBezTo>
                    <a:pt x="2399" y="151789"/>
                    <a:pt x="-10745" y="97401"/>
                    <a:pt x="24497" y="50348"/>
                  </a:cubicBezTo>
                  <a:cubicBezTo>
                    <a:pt x="59740" y="3294"/>
                    <a:pt x="124319" y="-4612"/>
                    <a:pt x="137273" y="2056"/>
                  </a:cubicBezTo>
                  <a:cubicBezTo>
                    <a:pt x="104317" y="18058"/>
                    <a:pt x="77837" y="28821"/>
                    <a:pt x="46881" y="63397"/>
                  </a:cubicBezTo>
                  <a:cubicBezTo>
                    <a:pt x="14020" y="100354"/>
                    <a:pt x="2399" y="151789"/>
                    <a:pt x="2399" y="151789"/>
                  </a:cubicBezTo>
                  <a:close/>
                </a:path>
              </a:pathLst>
            </a:custGeom>
            <a:solidFill>
              <a:srgbClr val="FFFFFF">
                <a:alpha val="3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44287" name="Freeform: Shape 44286">
              <a:extLst>
                <a:ext uri="{FF2B5EF4-FFF2-40B4-BE49-F238E27FC236}">
                  <a16:creationId xmlns:a16="http://schemas.microsoft.com/office/drawing/2014/main" id="{662C3ED1-785F-491E-A265-BF8FC9ECA5E7}"/>
                </a:ext>
              </a:extLst>
            </p:cNvPr>
            <p:cNvSpPr/>
            <p:nvPr/>
          </p:nvSpPr>
          <p:spPr>
            <a:xfrm>
              <a:off x="5899004" y="3339541"/>
              <a:ext cx="306360" cy="306360"/>
            </a:xfrm>
            <a:custGeom>
              <a:avLst/>
              <a:gdLst>
                <a:gd name="connsiteX0" fmla="*/ 56502 w 306360"/>
                <a:gd name="connsiteY0" fmla="*/ 271957 h 306360"/>
                <a:gd name="connsiteX1" fmla="*/ 271957 w 306360"/>
                <a:gd name="connsiteY1" fmla="*/ 249859 h 306360"/>
                <a:gd name="connsiteX2" fmla="*/ 249859 w 306360"/>
                <a:gd name="connsiteY2" fmla="*/ 34404 h 306360"/>
                <a:gd name="connsiteX3" fmla="*/ 34404 w 306360"/>
                <a:gd name="connsiteY3" fmla="*/ 56502 h 306360"/>
                <a:gd name="connsiteX4" fmla="*/ 56502 w 306360"/>
                <a:gd name="connsiteY4" fmla="*/ 271957 h 306360"/>
                <a:gd name="connsiteX5" fmla="*/ 234143 w 306360"/>
                <a:gd name="connsiteY5" fmla="*/ 53739 h 306360"/>
                <a:gd name="connsiteX6" fmla="*/ 252621 w 306360"/>
                <a:gd name="connsiteY6" fmla="*/ 234143 h 306360"/>
                <a:gd name="connsiteX7" fmla="*/ 72218 w 306360"/>
                <a:gd name="connsiteY7" fmla="*/ 252621 h 306360"/>
                <a:gd name="connsiteX8" fmla="*/ 53739 w 306360"/>
                <a:gd name="connsiteY8" fmla="*/ 72218 h 306360"/>
                <a:gd name="connsiteX9" fmla="*/ 234143 w 306360"/>
                <a:gd name="connsiteY9" fmla="*/ 53739 h 306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06360" h="306360">
                  <a:moveTo>
                    <a:pt x="56502" y="271957"/>
                  </a:moveTo>
                  <a:cubicBezTo>
                    <a:pt x="122129" y="325392"/>
                    <a:pt x="218617" y="315486"/>
                    <a:pt x="271957" y="249859"/>
                  </a:cubicBezTo>
                  <a:cubicBezTo>
                    <a:pt x="325392" y="184232"/>
                    <a:pt x="315486" y="87839"/>
                    <a:pt x="249859" y="34404"/>
                  </a:cubicBezTo>
                  <a:cubicBezTo>
                    <a:pt x="184232" y="-19032"/>
                    <a:pt x="87839" y="-9126"/>
                    <a:pt x="34404" y="56502"/>
                  </a:cubicBezTo>
                  <a:cubicBezTo>
                    <a:pt x="-19032" y="122034"/>
                    <a:pt x="-9126" y="218522"/>
                    <a:pt x="56502" y="271957"/>
                  </a:cubicBezTo>
                  <a:close/>
                  <a:moveTo>
                    <a:pt x="234143" y="53739"/>
                  </a:moveTo>
                  <a:cubicBezTo>
                    <a:pt x="289007" y="98412"/>
                    <a:pt x="297294" y="179279"/>
                    <a:pt x="252621" y="234143"/>
                  </a:cubicBezTo>
                  <a:cubicBezTo>
                    <a:pt x="207949" y="289007"/>
                    <a:pt x="127082" y="297294"/>
                    <a:pt x="72218" y="252621"/>
                  </a:cubicBezTo>
                  <a:cubicBezTo>
                    <a:pt x="17354" y="207949"/>
                    <a:pt x="9067" y="127082"/>
                    <a:pt x="53739" y="72218"/>
                  </a:cubicBezTo>
                  <a:cubicBezTo>
                    <a:pt x="98412" y="17354"/>
                    <a:pt x="179279" y="9067"/>
                    <a:pt x="234143" y="53739"/>
                  </a:cubicBezTo>
                  <a:close/>
                </a:path>
              </a:pathLst>
            </a:custGeom>
            <a:solidFill>
              <a:srgbClr val="2EB6E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</p:grpSp>
      <p:grpSp>
        <p:nvGrpSpPr>
          <p:cNvPr id="108" name="Graphic 106">
            <a:extLst>
              <a:ext uri="{FF2B5EF4-FFF2-40B4-BE49-F238E27FC236}">
                <a16:creationId xmlns:a16="http://schemas.microsoft.com/office/drawing/2014/main" id="{1471EA08-547D-4118-A6EE-6BF00AED42FE}"/>
              </a:ext>
            </a:extLst>
          </p:cNvPr>
          <p:cNvGrpSpPr/>
          <p:nvPr/>
        </p:nvGrpSpPr>
        <p:grpSpPr>
          <a:xfrm rot="4969823">
            <a:off x="5201160" y="5913948"/>
            <a:ext cx="1583332" cy="1280084"/>
            <a:chOff x="5857864" y="3271842"/>
            <a:chExt cx="478464" cy="312335"/>
          </a:xfrm>
        </p:grpSpPr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962A9E4A-A503-4D39-BBE6-1B91B502C2F5}"/>
                </a:ext>
              </a:extLst>
            </p:cNvPr>
            <p:cNvSpPr/>
            <p:nvPr/>
          </p:nvSpPr>
          <p:spPr>
            <a:xfrm>
              <a:off x="5857864" y="3271842"/>
              <a:ext cx="478464" cy="312335"/>
            </a:xfrm>
            <a:custGeom>
              <a:avLst/>
              <a:gdLst>
                <a:gd name="connsiteX0" fmla="*/ 478452 w 478464"/>
                <a:gd name="connsiteY0" fmla="*/ 274028 h 312335"/>
                <a:gd name="connsiteX1" fmla="*/ 457306 w 478464"/>
                <a:gd name="connsiteY1" fmla="*/ 4376 h 312335"/>
                <a:gd name="connsiteX2" fmla="*/ 449877 w 478464"/>
                <a:gd name="connsiteY2" fmla="*/ 851 h 312335"/>
                <a:gd name="connsiteX3" fmla="*/ 2106 w 478464"/>
                <a:gd name="connsiteY3" fmla="*/ 303651 h 312335"/>
                <a:gd name="connsiteX4" fmla="*/ 5059 w 478464"/>
                <a:gd name="connsiteY4" fmla="*/ 312319 h 312335"/>
                <a:gd name="connsiteX5" fmla="*/ 473975 w 478464"/>
                <a:gd name="connsiteY5" fmla="*/ 279172 h 312335"/>
                <a:gd name="connsiteX6" fmla="*/ 478452 w 478464"/>
                <a:gd name="connsiteY6" fmla="*/ 274028 h 312335"/>
                <a:gd name="connsiteX7" fmla="*/ 239946 w 478464"/>
                <a:gd name="connsiteY7" fmla="*/ 215450 h 312335"/>
                <a:gd name="connsiteX8" fmla="*/ 389583 w 478464"/>
                <a:gd name="connsiteY8" fmla="*/ 114294 h 312335"/>
                <a:gd name="connsiteX9" fmla="*/ 406157 w 478464"/>
                <a:gd name="connsiteY9" fmla="*/ 122295 h 312335"/>
                <a:gd name="connsiteX10" fmla="*/ 413205 w 478464"/>
                <a:gd name="connsiteY10" fmla="*/ 212402 h 312335"/>
                <a:gd name="connsiteX11" fmla="*/ 403299 w 478464"/>
                <a:gd name="connsiteY11" fmla="*/ 223927 h 312335"/>
                <a:gd name="connsiteX12" fmla="*/ 246708 w 478464"/>
                <a:gd name="connsiteY12" fmla="*/ 234881 h 312335"/>
                <a:gd name="connsiteX13" fmla="*/ 239946 w 478464"/>
                <a:gd name="connsiteY13" fmla="*/ 215450 h 312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78464" h="312335">
                  <a:moveTo>
                    <a:pt x="478452" y="274028"/>
                  </a:moveTo>
                  <a:lnTo>
                    <a:pt x="457306" y="4376"/>
                  </a:lnTo>
                  <a:cubicBezTo>
                    <a:pt x="457020" y="756"/>
                    <a:pt x="452925" y="-1244"/>
                    <a:pt x="449877" y="851"/>
                  </a:cubicBezTo>
                  <a:lnTo>
                    <a:pt x="2106" y="303651"/>
                  </a:lnTo>
                  <a:cubicBezTo>
                    <a:pt x="-1894" y="306413"/>
                    <a:pt x="201" y="312700"/>
                    <a:pt x="5059" y="312319"/>
                  </a:cubicBezTo>
                  <a:lnTo>
                    <a:pt x="473975" y="279172"/>
                  </a:lnTo>
                  <a:cubicBezTo>
                    <a:pt x="476642" y="278981"/>
                    <a:pt x="478642" y="276695"/>
                    <a:pt x="478452" y="274028"/>
                  </a:cubicBezTo>
                  <a:close/>
                  <a:moveTo>
                    <a:pt x="239946" y="215450"/>
                  </a:moveTo>
                  <a:lnTo>
                    <a:pt x="389583" y="114294"/>
                  </a:lnTo>
                  <a:cubicBezTo>
                    <a:pt x="396346" y="109722"/>
                    <a:pt x="405585" y="114199"/>
                    <a:pt x="406157" y="122295"/>
                  </a:cubicBezTo>
                  <a:lnTo>
                    <a:pt x="413205" y="212402"/>
                  </a:lnTo>
                  <a:cubicBezTo>
                    <a:pt x="413682" y="218307"/>
                    <a:pt x="409205" y="223451"/>
                    <a:pt x="403299" y="223927"/>
                  </a:cubicBezTo>
                  <a:lnTo>
                    <a:pt x="246708" y="234881"/>
                  </a:lnTo>
                  <a:cubicBezTo>
                    <a:pt x="235850" y="235643"/>
                    <a:pt x="230897" y="221546"/>
                    <a:pt x="239946" y="215450"/>
                  </a:cubicBezTo>
                  <a:close/>
                </a:path>
              </a:pathLst>
            </a:custGeom>
            <a:solidFill>
              <a:srgbClr val="DC487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grpSp>
          <p:nvGrpSpPr>
            <p:cNvPr id="110" name="Graphic 106">
              <a:extLst>
                <a:ext uri="{FF2B5EF4-FFF2-40B4-BE49-F238E27FC236}">
                  <a16:creationId xmlns:a16="http://schemas.microsoft.com/office/drawing/2014/main" id="{1471EA08-547D-4118-A6EE-6BF00AED42FE}"/>
                </a:ext>
              </a:extLst>
            </p:cNvPr>
            <p:cNvGrpSpPr/>
            <p:nvPr/>
          </p:nvGrpSpPr>
          <p:grpSpPr>
            <a:xfrm>
              <a:off x="5879972" y="3525996"/>
              <a:ext cx="449634" cy="56927"/>
              <a:chOff x="5879972" y="3525996"/>
              <a:chExt cx="449634" cy="56927"/>
            </a:xfrm>
            <a:solidFill>
              <a:srgbClr val="1D2465"/>
            </a:solidFill>
          </p:grpSpPr>
          <p:grpSp>
            <p:nvGrpSpPr>
              <p:cNvPr id="111" name="Graphic 106">
                <a:extLst>
                  <a:ext uri="{FF2B5EF4-FFF2-40B4-BE49-F238E27FC236}">
                    <a16:creationId xmlns:a16="http://schemas.microsoft.com/office/drawing/2014/main" id="{1471EA08-547D-4118-A6EE-6BF00AED42FE}"/>
                  </a:ext>
                </a:extLst>
              </p:cNvPr>
              <p:cNvGrpSpPr/>
              <p:nvPr/>
            </p:nvGrpSpPr>
            <p:grpSpPr>
              <a:xfrm>
                <a:off x="6282561" y="3525996"/>
                <a:ext cx="47046" cy="28489"/>
                <a:chOff x="6282561" y="3525996"/>
                <a:chExt cx="47046" cy="28489"/>
              </a:xfrm>
              <a:solidFill>
                <a:srgbClr val="1D2465"/>
              </a:solidFill>
            </p:grpSpPr>
            <p:sp>
              <p:nvSpPr>
                <p:cNvPr id="112" name="Freeform: Shape 111">
                  <a:extLst>
                    <a:ext uri="{FF2B5EF4-FFF2-40B4-BE49-F238E27FC236}">
                      <a16:creationId xmlns:a16="http://schemas.microsoft.com/office/drawing/2014/main" id="{8EAB186B-C37D-4DF1-B56B-84BE733B819E}"/>
                    </a:ext>
                  </a:extLst>
                </p:cNvPr>
                <p:cNvSpPr/>
                <p:nvPr/>
              </p:nvSpPr>
              <p:spPr>
                <a:xfrm rot="-243937">
                  <a:off x="6326137" y="3526055"/>
                  <a:ext cx="2571" cy="25432"/>
                </a:xfrm>
                <a:custGeom>
                  <a:avLst/>
                  <a:gdLst>
                    <a:gd name="connsiteX0" fmla="*/ 0 w 2571"/>
                    <a:gd name="connsiteY0" fmla="*/ 0 h 25432"/>
                    <a:gd name="connsiteX1" fmla="*/ 2572 w 2571"/>
                    <a:gd name="connsiteY1" fmla="*/ 0 h 25432"/>
                    <a:gd name="connsiteX2" fmla="*/ 2572 w 2571"/>
                    <a:gd name="connsiteY2" fmla="*/ 25432 h 25432"/>
                    <a:gd name="connsiteX3" fmla="*/ 0 w 2571"/>
                    <a:gd name="connsiteY3" fmla="*/ 25432 h 254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571" h="25432">
                      <a:moveTo>
                        <a:pt x="0" y="0"/>
                      </a:moveTo>
                      <a:lnTo>
                        <a:pt x="2572" y="0"/>
                      </a:lnTo>
                      <a:lnTo>
                        <a:pt x="2572" y="25432"/>
                      </a:lnTo>
                      <a:lnTo>
                        <a:pt x="0" y="25432"/>
                      </a:lnTo>
                      <a:close/>
                    </a:path>
                  </a:pathLst>
                </a:custGeom>
                <a:solidFill>
                  <a:srgbClr val="1D246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Cordia New" panose="020B0304020202020204" pitchFamily="34" charset="-34"/>
                  </a:endParaRPr>
                </a:p>
              </p:txBody>
            </p:sp>
            <p:sp>
              <p:nvSpPr>
                <p:cNvPr id="113" name="Freeform: Shape 112">
                  <a:extLst>
                    <a:ext uri="{FF2B5EF4-FFF2-40B4-BE49-F238E27FC236}">
                      <a16:creationId xmlns:a16="http://schemas.microsoft.com/office/drawing/2014/main" id="{F596E718-CE26-4B6F-893A-2E20324AA377}"/>
                    </a:ext>
                  </a:extLst>
                </p:cNvPr>
                <p:cNvSpPr/>
                <p:nvPr/>
              </p:nvSpPr>
              <p:spPr>
                <a:xfrm rot="-270830">
                  <a:off x="6283557" y="3528992"/>
                  <a:ext cx="2571" cy="25431"/>
                </a:xfrm>
                <a:custGeom>
                  <a:avLst/>
                  <a:gdLst>
                    <a:gd name="connsiteX0" fmla="*/ 0 w 2571"/>
                    <a:gd name="connsiteY0" fmla="*/ 0 h 25431"/>
                    <a:gd name="connsiteX1" fmla="*/ 2572 w 2571"/>
                    <a:gd name="connsiteY1" fmla="*/ 0 h 25431"/>
                    <a:gd name="connsiteX2" fmla="*/ 2572 w 2571"/>
                    <a:gd name="connsiteY2" fmla="*/ 25432 h 25431"/>
                    <a:gd name="connsiteX3" fmla="*/ 0 w 2571"/>
                    <a:gd name="connsiteY3" fmla="*/ 25432 h 254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571" h="25431">
                      <a:moveTo>
                        <a:pt x="0" y="0"/>
                      </a:moveTo>
                      <a:lnTo>
                        <a:pt x="2572" y="0"/>
                      </a:lnTo>
                      <a:lnTo>
                        <a:pt x="2572" y="25432"/>
                      </a:lnTo>
                      <a:lnTo>
                        <a:pt x="0" y="25432"/>
                      </a:lnTo>
                      <a:close/>
                    </a:path>
                  </a:pathLst>
                </a:custGeom>
                <a:solidFill>
                  <a:srgbClr val="1D246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Cordia New" panose="020B0304020202020204" pitchFamily="34" charset="-34"/>
                  </a:endParaRPr>
                </a:p>
              </p:txBody>
            </p:sp>
            <p:sp>
              <p:nvSpPr>
                <p:cNvPr id="114" name="Freeform: Shape 113">
                  <a:extLst>
                    <a:ext uri="{FF2B5EF4-FFF2-40B4-BE49-F238E27FC236}">
                      <a16:creationId xmlns:a16="http://schemas.microsoft.com/office/drawing/2014/main" id="{4798C8B0-BD15-47A0-BBD3-6467F0A2198E}"/>
                    </a:ext>
                  </a:extLst>
                </p:cNvPr>
                <p:cNvSpPr/>
                <p:nvPr/>
              </p:nvSpPr>
              <p:spPr>
                <a:xfrm>
                  <a:off x="6305645" y="3546918"/>
                  <a:ext cx="2381" cy="6096"/>
                </a:xfrm>
                <a:custGeom>
                  <a:avLst/>
                  <a:gdLst>
                    <a:gd name="connsiteX0" fmla="*/ 0 w 2381"/>
                    <a:gd name="connsiteY0" fmla="*/ 95 h 6096"/>
                    <a:gd name="connsiteX1" fmla="*/ 1905 w 2381"/>
                    <a:gd name="connsiteY1" fmla="*/ 0 h 6096"/>
                    <a:gd name="connsiteX2" fmla="*/ 2381 w 2381"/>
                    <a:gd name="connsiteY2" fmla="*/ 5906 h 6096"/>
                    <a:gd name="connsiteX3" fmla="*/ 381 w 2381"/>
                    <a:gd name="connsiteY3" fmla="*/ 6096 h 60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381" h="6096">
                      <a:moveTo>
                        <a:pt x="0" y="95"/>
                      </a:moveTo>
                      <a:lnTo>
                        <a:pt x="1905" y="0"/>
                      </a:lnTo>
                      <a:lnTo>
                        <a:pt x="2381" y="5906"/>
                      </a:lnTo>
                      <a:lnTo>
                        <a:pt x="381" y="6096"/>
                      </a:lnTo>
                      <a:close/>
                    </a:path>
                  </a:pathLst>
                </a:custGeom>
                <a:solidFill>
                  <a:srgbClr val="1D246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Cordia New" panose="020B0304020202020204" pitchFamily="34" charset="-34"/>
                  </a:endParaRPr>
                </a:p>
              </p:txBody>
            </p:sp>
          </p:grpSp>
          <p:grpSp>
            <p:nvGrpSpPr>
              <p:cNvPr id="116" name="Graphic 106">
                <a:extLst>
                  <a:ext uri="{FF2B5EF4-FFF2-40B4-BE49-F238E27FC236}">
                    <a16:creationId xmlns:a16="http://schemas.microsoft.com/office/drawing/2014/main" id="{1471EA08-547D-4118-A6EE-6BF00AED42FE}"/>
                  </a:ext>
                </a:extLst>
              </p:cNvPr>
              <p:cNvGrpSpPr/>
              <p:nvPr/>
            </p:nvGrpSpPr>
            <p:grpSpPr>
              <a:xfrm>
                <a:off x="6240085" y="3531993"/>
                <a:ext cx="25364" cy="25557"/>
                <a:chOff x="6240085" y="3531993"/>
                <a:chExt cx="25364" cy="25557"/>
              </a:xfrm>
              <a:solidFill>
                <a:srgbClr val="1D2465"/>
              </a:solidFill>
            </p:grpSpPr>
            <p:sp>
              <p:nvSpPr>
                <p:cNvPr id="117" name="Freeform: Shape 116">
                  <a:extLst>
                    <a:ext uri="{FF2B5EF4-FFF2-40B4-BE49-F238E27FC236}">
                      <a16:creationId xmlns:a16="http://schemas.microsoft.com/office/drawing/2014/main" id="{127EDD4E-5AD3-4170-A96E-C92715A60834}"/>
                    </a:ext>
                  </a:extLst>
                </p:cNvPr>
                <p:cNvSpPr/>
                <p:nvPr/>
              </p:nvSpPr>
              <p:spPr>
                <a:xfrm rot="-243937">
                  <a:off x="6240983" y="3532056"/>
                  <a:ext cx="2667" cy="25432"/>
                </a:xfrm>
                <a:custGeom>
                  <a:avLst/>
                  <a:gdLst>
                    <a:gd name="connsiteX0" fmla="*/ 0 w 2667"/>
                    <a:gd name="connsiteY0" fmla="*/ 0 h 25432"/>
                    <a:gd name="connsiteX1" fmla="*/ 2667 w 2667"/>
                    <a:gd name="connsiteY1" fmla="*/ 0 h 25432"/>
                    <a:gd name="connsiteX2" fmla="*/ 2667 w 2667"/>
                    <a:gd name="connsiteY2" fmla="*/ 25432 h 25432"/>
                    <a:gd name="connsiteX3" fmla="*/ 0 w 2667"/>
                    <a:gd name="connsiteY3" fmla="*/ 25432 h 254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667" h="25432">
                      <a:moveTo>
                        <a:pt x="0" y="0"/>
                      </a:moveTo>
                      <a:lnTo>
                        <a:pt x="2667" y="0"/>
                      </a:lnTo>
                      <a:lnTo>
                        <a:pt x="2667" y="25432"/>
                      </a:lnTo>
                      <a:lnTo>
                        <a:pt x="0" y="25432"/>
                      </a:lnTo>
                      <a:close/>
                    </a:path>
                  </a:pathLst>
                </a:custGeom>
                <a:solidFill>
                  <a:srgbClr val="1D246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Cordia New" panose="020B0304020202020204" pitchFamily="34" charset="-34"/>
                  </a:endParaRPr>
                </a:p>
              </p:txBody>
            </p:sp>
            <p:sp>
              <p:nvSpPr>
                <p:cNvPr id="118" name="Freeform: Shape 117">
                  <a:extLst>
                    <a:ext uri="{FF2B5EF4-FFF2-40B4-BE49-F238E27FC236}">
                      <a16:creationId xmlns:a16="http://schemas.microsoft.com/office/drawing/2014/main" id="{8E32C92B-3233-4025-AC82-153EF85168D0}"/>
                    </a:ext>
                  </a:extLst>
                </p:cNvPr>
                <p:cNvSpPr/>
                <p:nvPr/>
              </p:nvSpPr>
              <p:spPr>
                <a:xfrm>
                  <a:off x="6263068" y="3549871"/>
                  <a:ext cx="2381" cy="6095"/>
                </a:xfrm>
                <a:custGeom>
                  <a:avLst/>
                  <a:gdLst>
                    <a:gd name="connsiteX0" fmla="*/ 0 w 2381"/>
                    <a:gd name="connsiteY0" fmla="*/ 190 h 6095"/>
                    <a:gd name="connsiteX1" fmla="*/ 1905 w 2381"/>
                    <a:gd name="connsiteY1" fmla="*/ 0 h 6095"/>
                    <a:gd name="connsiteX2" fmla="*/ 2381 w 2381"/>
                    <a:gd name="connsiteY2" fmla="*/ 6001 h 6095"/>
                    <a:gd name="connsiteX3" fmla="*/ 381 w 2381"/>
                    <a:gd name="connsiteY3" fmla="*/ 6096 h 60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381" h="6095">
                      <a:moveTo>
                        <a:pt x="0" y="190"/>
                      </a:moveTo>
                      <a:lnTo>
                        <a:pt x="1905" y="0"/>
                      </a:lnTo>
                      <a:lnTo>
                        <a:pt x="2381" y="6001"/>
                      </a:lnTo>
                      <a:lnTo>
                        <a:pt x="381" y="6096"/>
                      </a:lnTo>
                      <a:close/>
                    </a:path>
                  </a:pathLst>
                </a:custGeom>
                <a:solidFill>
                  <a:srgbClr val="1D246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Cordia New" panose="020B0304020202020204" pitchFamily="34" charset="-34"/>
                  </a:endParaRPr>
                </a:p>
              </p:txBody>
            </p:sp>
          </p:grpSp>
          <p:grpSp>
            <p:nvGrpSpPr>
              <p:cNvPr id="119" name="Graphic 106">
                <a:extLst>
                  <a:ext uri="{FF2B5EF4-FFF2-40B4-BE49-F238E27FC236}">
                    <a16:creationId xmlns:a16="http://schemas.microsoft.com/office/drawing/2014/main" id="{1471EA08-547D-4118-A6EE-6BF00AED42FE}"/>
                  </a:ext>
                </a:extLst>
              </p:cNvPr>
              <p:cNvGrpSpPr/>
              <p:nvPr/>
            </p:nvGrpSpPr>
            <p:grpSpPr>
              <a:xfrm>
                <a:off x="6197510" y="3534945"/>
                <a:ext cx="25362" cy="25550"/>
                <a:chOff x="6197510" y="3534945"/>
                <a:chExt cx="25362" cy="25550"/>
              </a:xfrm>
              <a:solidFill>
                <a:srgbClr val="1D2465"/>
              </a:solidFill>
            </p:grpSpPr>
            <p:sp>
              <p:nvSpPr>
                <p:cNvPr id="120" name="Freeform: Shape 119">
                  <a:extLst>
                    <a:ext uri="{FF2B5EF4-FFF2-40B4-BE49-F238E27FC236}">
                      <a16:creationId xmlns:a16="http://schemas.microsoft.com/office/drawing/2014/main" id="{67D5BEB3-0C6A-4451-942B-FB79061BCB3D}"/>
                    </a:ext>
                  </a:extLst>
                </p:cNvPr>
                <p:cNvSpPr/>
                <p:nvPr/>
              </p:nvSpPr>
              <p:spPr>
                <a:xfrm rot="-243937">
                  <a:off x="6198409" y="3535004"/>
                  <a:ext cx="2571" cy="25432"/>
                </a:xfrm>
                <a:custGeom>
                  <a:avLst/>
                  <a:gdLst>
                    <a:gd name="connsiteX0" fmla="*/ 0 w 2571"/>
                    <a:gd name="connsiteY0" fmla="*/ 0 h 25432"/>
                    <a:gd name="connsiteX1" fmla="*/ 2572 w 2571"/>
                    <a:gd name="connsiteY1" fmla="*/ 0 h 25432"/>
                    <a:gd name="connsiteX2" fmla="*/ 2572 w 2571"/>
                    <a:gd name="connsiteY2" fmla="*/ 25432 h 25432"/>
                    <a:gd name="connsiteX3" fmla="*/ 0 w 2571"/>
                    <a:gd name="connsiteY3" fmla="*/ 25432 h 254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571" h="25432">
                      <a:moveTo>
                        <a:pt x="0" y="0"/>
                      </a:moveTo>
                      <a:lnTo>
                        <a:pt x="2572" y="0"/>
                      </a:lnTo>
                      <a:lnTo>
                        <a:pt x="2572" y="25432"/>
                      </a:lnTo>
                      <a:lnTo>
                        <a:pt x="0" y="25432"/>
                      </a:lnTo>
                      <a:close/>
                    </a:path>
                  </a:pathLst>
                </a:custGeom>
                <a:solidFill>
                  <a:srgbClr val="1D246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Cordia New" panose="020B0304020202020204" pitchFamily="34" charset="-34"/>
                  </a:endParaRPr>
                </a:p>
              </p:txBody>
            </p:sp>
            <p:sp>
              <p:nvSpPr>
                <p:cNvPr id="121" name="Freeform: Shape 120">
                  <a:extLst>
                    <a:ext uri="{FF2B5EF4-FFF2-40B4-BE49-F238E27FC236}">
                      <a16:creationId xmlns:a16="http://schemas.microsoft.com/office/drawing/2014/main" id="{48BF197E-4519-48E7-B0AC-813F3CB4BC32}"/>
                    </a:ext>
                  </a:extLst>
                </p:cNvPr>
                <p:cNvSpPr/>
                <p:nvPr/>
              </p:nvSpPr>
              <p:spPr>
                <a:xfrm>
                  <a:off x="6220491" y="3552919"/>
                  <a:ext cx="2381" cy="6095"/>
                </a:xfrm>
                <a:custGeom>
                  <a:avLst/>
                  <a:gdLst>
                    <a:gd name="connsiteX0" fmla="*/ 0 w 2381"/>
                    <a:gd name="connsiteY0" fmla="*/ 95 h 6095"/>
                    <a:gd name="connsiteX1" fmla="*/ 1905 w 2381"/>
                    <a:gd name="connsiteY1" fmla="*/ 0 h 6095"/>
                    <a:gd name="connsiteX2" fmla="*/ 2381 w 2381"/>
                    <a:gd name="connsiteY2" fmla="*/ 5905 h 6095"/>
                    <a:gd name="connsiteX3" fmla="*/ 381 w 2381"/>
                    <a:gd name="connsiteY3" fmla="*/ 6096 h 60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381" h="6095">
                      <a:moveTo>
                        <a:pt x="0" y="95"/>
                      </a:moveTo>
                      <a:lnTo>
                        <a:pt x="1905" y="0"/>
                      </a:lnTo>
                      <a:lnTo>
                        <a:pt x="2381" y="5905"/>
                      </a:lnTo>
                      <a:lnTo>
                        <a:pt x="381" y="6096"/>
                      </a:lnTo>
                      <a:close/>
                    </a:path>
                  </a:pathLst>
                </a:custGeom>
                <a:solidFill>
                  <a:srgbClr val="1D246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Cordia New" panose="020B0304020202020204" pitchFamily="34" charset="-34"/>
                  </a:endParaRPr>
                </a:p>
              </p:txBody>
            </p:sp>
          </p:grpSp>
          <p:grpSp>
            <p:nvGrpSpPr>
              <p:cNvPr id="122" name="Graphic 106">
                <a:extLst>
                  <a:ext uri="{FF2B5EF4-FFF2-40B4-BE49-F238E27FC236}">
                    <a16:creationId xmlns:a16="http://schemas.microsoft.com/office/drawing/2014/main" id="{1471EA08-547D-4118-A6EE-6BF00AED42FE}"/>
                  </a:ext>
                </a:extLst>
              </p:cNvPr>
              <p:cNvGrpSpPr/>
              <p:nvPr/>
            </p:nvGrpSpPr>
            <p:grpSpPr>
              <a:xfrm>
                <a:off x="6155112" y="3538012"/>
                <a:ext cx="25184" cy="25538"/>
                <a:chOff x="6155112" y="3538012"/>
                <a:chExt cx="25184" cy="25538"/>
              </a:xfrm>
              <a:solidFill>
                <a:srgbClr val="1D2465"/>
              </a:solidFill>
            </p:grpSpPr>
            <p:sp>
              <p:nvSpPr>
                <p:cNvPr id="123" name="Freeform: Shape 122">
                  <a:extLst>
                    <a:ext uri="{FF2B5EF4-FFF2-40B4-BE49-F238E27FC236}">
                      <a16:creationId xmlns:a16="http://schemas.microsoft.com/office/drawing/2014/main" id="{D56988B8-96CC-4B1E-BC17-598F7B334E0F}"/>
                    </a:ext>
                  </a:extLst>
                </p:cNvPr>
                <p:cNvSpPr/>
                <p:nvPr/>
              </p:nvSpPr>
              <p:spPr>
                <a:xfrm rot="-196739">
                  <a:off x="6155837" y="3538065"/>
                  <a:ext cx="2571" cy="25432"/>
                </a:xfrm>
                <a:custGeom>
                  <a:avLst/>
                  <a:gdLst>
                    <a:gd name="connsiteX0" fmla="*/ 0 w 2571"/>
                    <a:gd name="connsiteY0" fmla="*/ 0 h 25432"/>
                    <a:gd name="connsiteX1" fmla="*/ 2572 w 2571"/>
                    <a:gd name="connsiteY1" fmla="*/ 0 h 25432"/>
                    <a:gd name="connsiteX2" fmla="*/ 2572 w 2571"/>
                    <a:gd name="connsiteY2" fmla="*/ 25433 h 25432"/>
                    <a:gd name="connsiteX3" fmla="*/ 0 w 2571"/>
                    <a:gd name="connsiteY3" fmla="*/ 25433 h 254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571" h="25432">
                      <a:moveTo>
                        <a:pt x="0" y="0"/>
                      </a:moveTo>
                      <a:lnTo>
                        <a:pt x="2572" y="0"/>
                      </a:lnTo>
                      <a:lnTo>
                        <a:pt x="2572" y="25433"/>
                      </a:lnTo>
                      <a:lnTo>
                        <a:pt x="0" y="25433"/>
                      </a:lnTo>
                      <a:close/>
                    </a:path>
                  </a:pathLst>
                </a:custGeom>
                <a:solidFill>
                  <a:srgbClr val="1D246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Cordia New" panose="020B0304020202020204" pitchFamily="34" charset="-34"/>
                  </a:endParaRPr>
                </a:p>
              </p:txBody>
            </p:sp>
            <p:sp>
              <p:nvSpPr>
                <p:cNvPr id="124" name="Freeform: Shape 123">
                  <a:extLst>
                    <a:ext uri="{FF2B5EF4-FFF2-40B4-BE49-F238E27FC236}">
                      <a16:creationId xmlns:a16="http://schemas.microsoft.com/office/drawing/2014/main" id="{1E3460E2-5EC4-40D3-81BB-57FD0E199229}"/>
                    </a:ext>
                  </a:extLst>
                </p:cNvPr>
                <p:cNvSpPr/>
                <p:nvPr/>
              </p:nvSpPr>
              <p:spPr>
                <a:xfrm>
                  <a:off x="6177914" y="3555872"/>
                  <a:ext cx="2381" cy="6095"/>
                </a:xfrm>
                <a:custGeom>
                  <a:avLst/>
                  <a:gdLst>
                    <a:gd name="connsiteX0" fmla="*/ 0 w 2381"/>
                    <a:gd name="connsiteY0" fmla="*/ 191 h 6095"/>
                    <a:gd name="connsiteX1" fmla="*/ 2000 w 2381"/>
                    <a:gd name="connsiteY1" fmla="*/ 0 h 6095"/>
                    <a:gd name="connsiteX2" fmla="*/ 2381 w 2381"/>
                    <a:gd name="connsiteY2" fmla="*/ 6001 h 6095"/>
                    <a:gd name="connsiteX3" fmla="*/ 381 w 2381"/>
                    <a:gd name="connsiteY3" fmla="*/ 6096 h 60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381" h="6095">
                      <a:moveTo>
                        <a:pt x="0" y="191"/>
                      </a:moveTo>
                      <a:lnTo>
                        <a:pt x="2000" y="0"/>
                      </a:lnTo>
                      <a:lnTo>
                        <a:pt x="2381" y="6001"/>
                      </a:lnTo>
                      <a:lnTo>
                        <a:pt x="381" y="6096"/>
                      </a:lnTo>
                      <a:close/>
                    </a:path>
                  </a:pathLst>
                </a:custGeom>
                <a:solidFill>
                  <a:srgbClr val="1D246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Cordia New" panose="020B0304020202020204" pitchFamily="34" charset="-34"/>
                  </a:endParaRPr>
                </a:p>
              </p:txBody>
            </p:sp>
          </p:grpSp>
          <p:grpSp>
            <p:nvGrpSpPr>
              <p:cNvPr id="125" name="Graphic 106">
                <a:extLst>
                  <a:ext uri="{FF2B5EF4-FFF2-40B4-BE49-F238E27FC236}">
                    <a16:creationId xmlns:a16="http://schemas.microsoft.com/office/drawing/2014/main" id="{1471EA08-547D-4118-A6EE-6BF00AED42FE}"/>
                  </a:ext>
                </a:extLst>
              </p:cNvPr>
              <p:cNvGrpSpPr/>
              <p:nvPr/>
            </p:nvGrpSpPr>
            <p:grpSpPr>
              <a:xfrm>
                <a:off x="6112336" y="3540978"/>
                <a:ext cx="25382" cy="25551"/>
                <a:chOff x="6112336" y="3540978"/>
                <a:chExt cx="25382" cy="25551"/>
              </a:xfrm>
              <a:solidFill>
                <a:srgbClr val="1D2465"/>
              </a:solidFill>
            </p:grpSpPr>
            <p:sp>
              <p:nvSpPr>
                <p:cNvPr id="126" name="Freeform: Shape 125">
                  <a:extLst>
                    <a:ext uri="{FF2B5EF4-FFF2-40B4-BE49-F238E27FC236}">
                      <a16:creationId xmlns:a16="http://schemas.microsoft.com/office/drawing/2014/main" id="{AE15423A-4084-4A5E-AB5F-4256A223E196}"/>
                    </a:ext>
                  </a:extLst>
                </p:cNvPr>
                <p:cNvSpPr/>
                <p:nvPr/>
              </p:nvSpPr>
              <p:spPr>
                <a:xfrm rot="-244623">
                  <a:off x="6113237" y="3541038"/>
                  <a:ext cx="2571" cy="25432"/>
                </a:xfrm>
                <a:custGeom>
                  <a:avLst/>
                  <a:gdLst>
                    <a:gd name="connsiteX0" fmla="*/ 0 w 2571"/>
                    <a:gd name="connsiteY0" fmla="*/ 0 h 25432"/>
                    <a:gd name="connsiteX1" fmla="*/ 2572 w 2571"/>
                    <a:gd name="connsiteY1" fmla="*/ 0 h 25432"/>
                    <a:gd name="connsiteX2" fmla="*/ 2572 w 2571"/>
                    <a:gd name="connsiteY2" fmla="*/ 25433 h 25432"/>
                    <a:gd name="connsiteX3" fmla="*/ 0 w 2571"/>
                    <a:gd name="connsiteY3" fmla="*/ 25433 h 254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571" h="25432">
                      <a:moveTo>
                        <a:pt x="0" y="0"/>
                      </a:moveTo>
                      <a:lnTo>
                        <a:pt x="2572" y="0"/>
                      </a:lnTo>
                      <a:lnTo>
                        <a:pt x="2572" y="25433"/>
                      </a:lnTo>
                      <a:lnTo>
                        <a:pt x="0" y="25433"/>
                      </a:lnTo>
                      <a:close/>
                    </a:path>
                  </a:pathLst>
                </a:custGeom>
                <a:solidFill>
                  <a:srgbClr val="1D246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Cordia New" panose="020B0304020202020204" pitchFamily="34" charset="-34"/>
                  </a:endParaRPr>
                </a:p>
              </p:txBody>
            </p:sp>
            <p:sp>
              <p:nvSpPr>
                <p:cNvPr id="127" name="Freeform: Shape 126">
                  <a:extLst>
                    <a:ext uri="{FF2B5EF4-FFF2-40B4-BE49-F238E27FC236}">
                      <a16:creationId xmlns:a16="http://schemas.microsoft.com/office/drawing/2014/main" id="{D8CD9DBD-BD9D-49DF-9E55-522DE34BC8BA}"/>
                    </a:ext>
                  </a:extLst>
                </p:cNvPr>
                <p:cNvSpPr/>
                <p:nvPr/>
              </p:nvSpPr>
              <p:spPr>
                <a:xfrm>
                  <a:off x="6135338" y="3558920"/>
                  <a:ext cx="2381" cy="6000"/>
                </a:xfrm>
                <a:custGeom>
                  <a:avLst/>
                  <a:gdLst>
                    <a:gd name="connsiteX0" fmla="*/ 0 w 2381"/>
                    <a:gd name="connsiteY0" fmla="*/ 95 h 6000"/>
                    <a:gd name="connsiteX1" fmla="*/ 2000 w 2381"/>
                    <a:gd name="connsiteY1" fmla="*/ 0 h 6000"/>
                    <a:gd name="connsiteX2" fmla="*/ 2381 w 2381"/>
                    <a:gd name="connsiteY2" fmla="*/ 5906 h 6000"/>
                    <a:gd name="connsiteX3" fmla="*/ 476 w 2381"/>
                    <a:gd name="connsiteY3" fmla="*/ 6001 h 6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381" h="6000">
                      <a:moveTo>
                        <a:pt x="0" y="95"/>
                      </a:moveTo>
                      <a:lnTo>
                        <a:pt x="2000" y="0"/>
                      </a:lnTo>
                      <a:lnTo>
                        <a:pt x="2381" y="5906"/>
                      </a:lnTo>
                      <a:lnTo>
                        <a:pt x="476" y="6001"/>
                      </a:lnTo>
                      <a:close/>
                    </a:path>
                  </a:pathLst>
                </a:custGeom>
                <a:solidFill>
                  <a:srgbClr val="1D246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Cordia New" panose="020B0304020202020204" pitchFamily="34" charset="-34"/>
                  </a:endParaRPr>
                </a:p>
              </p:txBody>
            </p:sp>
          </p:grpSp>
          <p:grpSp>
            <p:nvGrpSpPr>
              <p:cNvPr id="44288" name="Graphic 106">
                <a:extLst>
                  <a:ext uri="{FF2B5EF4-FFF2-40B4-BE49-F238E27FC236}">
                    <a16:creationId xmlns:a16="http://schemas.microsoft.com/office/drawing/2014/main" id="{1471EA08-547D-4118-A6EE-6BF00AED42FE}"/>
                  </a:ext>
                </a:extLst>
              </p:cNvPr>
              <p:cNvGrpSpPr/>
              <p:nvPr/>
            </p:nvGrpSpPr>
            <p:grpSpPr>
              <a:xfrm>
                <a:off x="6069948" y="3543892"/>
                <a:ext cx="25312" cy="25544"/>
                <a:chOff x="6069948" y="3543892"/>
                <a:chExt cx="25312" cy="25544"/>
              </a:xfrm>
              <a:solidFill>
                <a:srgbClr val="1D2465"/>
              </a:solidFill>
            </p:grpSpPr>
            <p:sp>
              <p:nvSpPr>
                <p:cNvPr id="44289" name="Freeform: Shape 44288">
                  <a:extLst>
                    <a:ext uri="{FF2B5EF4-FFF2-40B4-BE49-F238E27FC236}">
                      <a16:creationId xmlns:a16="http://schemas.microsoft.com/office/drawing/2014/main" id="{1B74ABF1-0F34-4002-B1FE-EA391CF88D43}"/>
                    </a:ext>
                  </a:extLst>
                </p:cNvPr>
                <p:cNvSpPr/>
                <p:nvPr/>
              </p:nvSpPr>
              <p:spPr>
                <a:xfrm rot="-221893">
                  <a:off x="6070765" y="3543948"/>
                  <a:ext cx="2571" cy="25431"/>
                </a:xfrm>
                <a:custGeom>
                  <a:avLst/>
                  <a:gdLst>
                    <a:gd name="connsiteX0" fmla="*/ 0 w 2571"/>
                    <a:gd name="connsiteY0" fmla="*/ 0 h 25431"/>
                    <a:gd name="connsiteX1" fmla="*/ 2572 w 2571"/>
                    <a:gd name="connsiteY1" fmla="*/ 0 h 25431"/>
                    <a:gd name="connsiteX2" fmla="*/ 2572 w 2571"/>
                    <a:gd name="connsiteY2" fmla="*/ 25431 h 25431"/>
                    <a:gd name="connsiteX3" fmla="*/ 0 w 2571"/>
                    <a:gd name="connsiteY3" fmla="*/ 25431 h 254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571" h="25431">
                      <a:moveTo>
                        <a:pt x="0" y="0"/>
                      </a:moveTo>
                      <a:lnTo>
                        <a:pt x="2572" y="0"/>
                      </a:lnTo>
                      <a:lnTo>
                        <a:pt x="2572" y="25431"/>
                      </a:lnTo>
                      <a:lnTo>
                        <a:pt x="0" y="25431"/>
                      </a:lnTo>
                      <a:close/>
                    </a:path>
                  </a:pathLst>
                </a:custGeom>
                <a:solidFill>
                  <a:srgbClr val="1D246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Cordia New" panose="020B0304020202020204" pitchFamily="34" charset="-34"/>
                  </a:endParaRPr>
                </a:p>
              </p:txBody>
            </p:sp>
            <p:sp>
              <p:nvSpPr>
                <p:cNvPr id="44290" name="Freeform: Shape 44289">
                  <a:extLst>
                    <a:ext uri="{FF2B5EF4-FFF2-40B4-BE49-F238E27FC236}">
                      <a16:creationId xmlns:a16="http://schemas.microsoft.com/office/drawing/2014/main" id="{08311629-A6D3-4DCF-8457-FE302DFE9530}"/>
                    </a:ext>
                  </a:extLst>
                </p:cNvPr>
                <p:cNvSpPr/>
                <p:nvPr/>
              </p:nvSpPr>
              <p:spPr>
                <a:xfrm rot="-228433">
                  <a:off x="6093063" y="3561955"/>
                  <a:ext cx="2000" cy="6000"/>
                </a:xfrm>
                <a:custGeom>
                  <a:avLst/>
                  <a:gdLst>
                    <a:gd name="connsiteX0" fmla="*/ 0 w 2000"/>
                    <a:gd name="connsiteY0" fmla="*/ 0 h 6000"/>
                    <a:gd name="connsiteX1" fmla="*/ 2000 w 2000"/>
                    <a:gd name="connsiteY1" fmla="*/ 0 h 6000"/>
                    <a:gd name="connsiteX2" fmla="*/ 2000 w 2000"/>
                    <a:gd name="connsiteY2" fmla="*/ 6001 h 6000"/>
                    <a:gd name="connsiteX3" fmla="*/ 0 w 2000"/>
                    <a:gd name="connsiteY3" fmla="*/ 6001 h 6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000" h="6000">
                      <a:moveTo>
                        <a:pt x="0" y="0"/>
                      </a:moveTo>
                      <a:lnTo>
                        <a:pt x="2000" y="0"/>
                      </a:lnTo>
                      <a:lnTo>
                        <a:pt x="2000" y="6001"/>
                      </a:lnTo>
                      <a:lnTo>
                        <a:pt x="0" y="6001"/>
                      </a:lnTo>
                      <a:close/>
                    </a:path>
                  </a:pathLst>
                </a:custGeom>
                <a:solidFill>
                  <a:srgbClr val="1D246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Cordia New" panose="020B0304020202020204" pitchFamily="34" charset="-34"/>
                  </a:endParaRPr>
                </a:p>
              </p:txBody>
            </p:sp>
          </p:grpSp>
          <p:grpSp>
            <p:nvGrpSpPr>
              <p:cNvPr id="44291" name="Graphic 106">
                <a:extLst>
                  <a:ext uri="{FF2B5EF4-FFF2-40B4-BE49-F238E27FC236}">
                    <a16:creationId xmlns:a16="http://schemas.microsoft.com/office/drawing/2014/main" id="{1471EA08-547D-4118-A6EE-6BF00AED42FE}"/>
                  </a:ext>
                </a:extLst>
              </p:cNvPr>
              <p:cNvGrpSpPr/>
              <p:nvPr/>
            </p:nvGrpSpPr>
            <p:grpSpPr>
              <a:xfrm>
                <a:off x="5942138" y="3549967"/>
                <a:ext cx="46896" cy="28542"/>
                <a:chOff x="5942138" y="3549967"/>
                <a:chExt cx="46896" cy="28542"/>
              </a:xfrm>
              <a:solidFill>
                <a:srgbClr val="1D2465"/>
              </a:solidFill>
            </p:grpSpPr>
            <p:sp>
              <p:nvSpPr>
                <p:cNvPr id="44292" name="Freeform: Shape 44291">
                  <a:extLst>
                    <a:ext uri="{FF2B5EF4-FFF2-40B4-BE49-F238E27FC236}">
                      <a16:creationId xmlns:a16="http://schemas.microsoft.com/office/drawing/2014/main" id="{48F6C876-110E-42A2-B929-3C08FDE34873}"/>
                    </a:ext>
                  </a:extLst>
                </p:cNvPr>
                <p:cNvSpPr/>
                <p:nvPr/>
              </p:nvSpPr>
              <p:spPr>
                <a:xfrm>
                  <a:off x="5984652" y="3549967"/>
                  <a:ext cx="4381" cy="25526"/>
                </a:xfrm>
                <a:custGeom>
                  <a:avLst/>
                  <a:gdLst>
                    <a:gd name="connsiteX0" fmla="*/ 0 w 4381"/>
                    <a:gd name="connsiteY0" fmla="*/ 190 h 25526"/>
                    <a:gd name="connsiteX1" fmla="*/ 2667 w 4381"/>
                    <a:gd name="connsiteY1" fmla="*/ 0 h 25526"/>
                    <a:gd name="connsiteX2" fmla="*/ 4382 w 4381"/>
                    <a:gd name="connsiteY2" fmla="*/ 25336 h 25526"/>
                    <a:gd name="connsiteX3" fmla="*/ 1810 w 4381"/>
                    <a:gd name="connsiteY3" fmla="*/ 25527 h 255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381" h="25526">
                      <a:moveTo>
                        <a:pt x="0" y="190"/>
                      </a:moveTo>
                      <a:lnTo>
                        <a:pt x="2667" y="0"/>
                      </a:lnTo>
                      <a:lnTo>
                        <a:pt x="4382" y="25336"/>
                      </a:lnTo>
                      <a:lnTo>
                        <a:pt x="1810" y="25527"/>
                      </a:lnTo>
                      <a:close/>
                    </a:path>
                  </a:pathLst>
                </a:custGeom>
                <a:solidFill>
                  <a:srgbClr val="1D246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Cordia New" panose="020B0304020202020204" pitchFamily="34" charset="-34"/>
                  </a:endParaRPr>
                </a:p>
              </p:txBody>
            </p:sp>
            <p:sp>
              <p:nvSpPr>
                <p:cNvPr id="44293" name="Freeform: Shape 44292">
                  <a:extLst>
                    <a:ext uri="{FF2B5EF4-FFF2-40B4-BE49-F238E27FC236}">
                      <a16:creationId xmlns:a16="http://schemas.microsoft.com/office/drawing/2014/main" id="{AD1ECB2C-65D0-41DB-9EF5-3467EF415FB5}"/>
                    </a:ext>
                  </a:extLst>
                </p:cNvPr>
                <p:cNvSpPr/>
                <p:nvPr/>
              </p:nvSpPr>
              <p:spPr>
                <a:xfrm rot="-243937">
                  <a:off x="5943036" y="3553018"/>
                  <a:ext cx="2571" cy="25432"/>
                </a:xfrm>
                <a:custGeom>
                  <a:avLst/>
                  <a:gdLst>
                    <a:gd name="connsiteX0" fmla="*/ 0 w 2571"/>
                    <a:gd name="connsiteY0" fmla="*/ 0 h 25432"/>
                    <a:gd name="connsiteX1" fmla="*/ 2572 w 2571"/>
                    <a:gd name="connsiteY1" fmla="*/ 0 h 25432"/>
                    <a:gd name="connsiteX2" fmla="*/ 2572 w 2571"/>
                    <a:gd name="connsiteY2" fmla="*/ 25432 h 25432"/>
                    <a:gd name="connsiteX3" fmla="*/ 0 w 2571"/>
                    <a:gd name="connsiteY3" fmla="*/ 25432 h 254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571" h="25432">
                      <a:moveTo>
                        <a:pt x="0" y="0"/>
                      </a:moveTo>
                      <a:lnTo>
                        <a:pt x="2572" y="0"/>
                      </a:lnTo>
                      <a:lnTo>
                        <a:pt x="2572" y="25432"/>
                      </a:lnTo>
                      <a:lnTo>
                        <a:pt x="0" y="25432"/>
                      </a:lnTo>
                      <a:close/>
                    </a:path>
                  </a:pathLst>
                </a:custGeom>
                <a:solidFill>
                  <a:srgbClr val="1D246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Cordia New" panose="020B0304020202020204" pitchFamily="34" charset="-34"/>
                  </a:endParaRPr>
                </a:p>
              </p:txBody>
            </p:sp>
            <p:sp>
              <p:nvSpPr>
                <p:cNvPr id="44294" name="Freeform: Shape 44293">
                  <a:extLst>
                    <a:ext uri="{FF2B5EF4-FFF2-40B4-BE49-F238E27FC236}">
                      <a16:creationId xmlns:a16="http://schemas.microsoft.com/office/drawing/2014/main" id="{00F554B4-5B8F-4580-892D-80FAF31E72EC}"/>
                    </a:ext>
                  </a:extLst>
                </p:cNvPr>
                <p:cNvSpPr/>
                <p:nvPr/>
              </p:nvSpPr>
              <p:spPr>
                <a:xfrm>
                  <a:off x="5965126" y="3570826"/>
                  <a:ext cx="2381" cy="6095"/>
                </a:xfrm>
                <a:custGeom>
                  <a:avLst/>
                  <a:gdLst>
                    <a:gd name="connsiteX0" fmla="*/ 0 w 2381"/>
                    <a:gd name="connsiteY0" fmla="*/ 191 h 6095"/>
                    <a:gd name="connsiteX1" fmla="*/ 1905 w 2381"/>
                    <a:gd name="connsiteY1" fmla="*/ 0 h 6095"/>
                    <a:gd name="connsiteX2" fmla="*/ 2381 w 2381"/>
                    <a:gd name="connsiteY2" fmla="*/ 6001 h 6095"/>
                    <a:gd name="connsiteX3" fmla="*/ 381 w 2381"/>
                    <a:gd name="connsiteY3" fmla="*/ 6096 h 60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381" h="6095">
                      <a:moveTo>
                        <a:pt x="0" y="191"/>
                      </a:moveTo>
                      <a:lnTo>
                        <a:pt x="1905" y="0"/>
                      </a:lnTo>
                      <a:lnTo>
                        <a:pt x="2381" y="6001"/>
                      </a:lnTo>
                      <a:lnTo>
                        <a:pt x="381" y="6096"/>
                      </a:lnTo>
                      <a:close/>
                    </a:path>
                  </a:pathLst>
                </a:custGeom>
                <a:solidFill>
                  <a:srgbClr val="1D246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Cordia New" panose="020B0304020202020204" pitchFamily="34" charset="-34"/>
                  </a:endParaRPr>
                </a:p>
              </p:txBody>
            </p:sp>
          </p:grpSp>
          <p:grpSp>
            <p:nvGrpSpPr>
              <p:cNvPr id="44295" name="Graphic 106">
                <a:extLst>
                  <a:ext uri="{FF2B5EF4-FFF2-40B4-BE49-F238E27FC236}">
                    <a16:creationId xmlns:a16="http://schemas.microsoft.com/office/drawing/2014/main" id="{1471EA08-547D-4118-A6EE-6BF00AED42FE}"/>
                  </a:ext>
                </a:extLst>
              </p:cNvPr>
              <p:cNvGrpSpPr/>
              <p:nvPr/>
            </p:nvGrpSpPr>
            <p:grpSpPr>
              <a:xfrm>
                <a:off x="5899624" y="3555904"/>
                <a:ext cx="25306" cy="25543"/>
                <a:chOff x="5899624" y="3555904"/>
                <a:chExt cx="25306" cy="25543"/>
              </a:xfrm>
              <a:solidFill>
                <a:srgbClr val="1D2465"/>
              </a:solidFill>
            </p:grpSpPr>
            <p:sp>
              <p:nvSpPr>
                <p:cNvPr id="44296" name="Freeform: Shape 44295">
                  <a:extLst>
                    <a:ext uri="{FF2B5EF4-FFF2-40B4-BE49-F238E27FC236}">
                      <a16:creationId xmlns:a16="http://schemas.microsoft.com/office/drawing/2014/main" id="{D31843C1-2E88-4390-A128-6E15F8A174A8}"/>
                    </a:ext>
                  </a:extLst>
                </p:cNvPr>
                <p:cNvSpPr/>
                <p:nvPr/>
              </p:nvSpPr>
              <p:spPr>
                <a:xfrm rot="-220863">
                  <a:off x="5900437" y="3555960"/>
                  <a:ext cx="2571" cy="25430"/>
                </a:xfrm>
                <a:custGeom>
                  <a:avLst/>
                  <a:gdLst>
                    <a:gd name="connsiteX0" fmla="*/ 0 w 2571"/>
                    <a:gd name="connsiteY0" fmla="*/ 0 h 25430"/>
                    <a:gd name="connsiteX1" fmla="*/ 2572 w 2571"/>
                    <a:gd name="connsiteY1" fmla="*/ 0 h 25430"/>
                    <a:gd name="connsiteX2" fmla="*/ 2572 w 2571"/>
                    <a:gd name="connsiteY2" fmla="*/ 25431 h 25430"/>
                    <a:gd name="connsiteX3" fmla="*/ 0 w 2571"/>
                    <a:gd name="connsiteY3" fmla="*/ 25431 h 254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571" h="25430">
                      <a:moveTo>
                        <a:pt x="0" y="0"/>
                      </a:moveTo>
                      <a:lnTo>
                        <a:pt x="2572" y="0"/>
                      </a:lnTo>
                      <a:lnTo>
                        <a:pt x="2572" y="25431"/>
                      </a:lnTo>
                      <a:lnTo>
                        <a:pt x="0" y="25431"/>
                      </a:lnTo>
                      <a:close/>
                    </a:path>
                  </a:pathLst>
                </a:custGeom>
                <a:solidFill>
                  <a:srgbClr val="1D246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Cordia New" panose="020B0304020202020204" pitchFamily="34" charset="-34"/>
                  </a:endParaRPr>
                </a:p>
              </p:txBody>
            </p:sp>
            <p:sp>
              <p:nvSpPr>
                <p:cNvPr id="44297" name="Freeform: Shape 44296">
                  <a:extLst>
                    <a:ext uri="{FF2B5EF4-FFF2-40B4-BE49-F238E27FC236}">
                      <a16:creationId xmlns:a16="http://schemas.microsoft.com/office/drawing/2014/main" id="{5AB0F925-38A8-42D0-B6F4-C71AE60ECD78}"/>
                    </a:ext>
                  </a:extLst>
                </p:cNvPr>
                <p:cNvSpPr/>
                <p:nvPr/>
              </p:nvSpPr>
              <p:spPr>
                <a:xfrm>
                  <a:off x="5922549" y="3573874"/>
                  <a:ext cx="2381" cy="6095"/>
                </a:xfrm>
                <a:custGeom>
                  <a:avLst/>
                  <a:gdLst>
                    <a:gd name="connsiteX0" fmla="*/ 0 w 2381"/>
                    <a:gd name="connsiteY0" fmla="*/ 95 h 6095"/>
                    <a:gd name="connsiteX1" fmla="*/ 1905 w 2381"/>
                    <a:gd name="connsiteY1" fmla="*/ 0 h 6095"/>
                    <a:gd name="connsiteX2" fmla="*/ 2381 w 2381"/>
                    <a:gd name="connsiteY2" fmla="*/ 5906 h 6095"/>
                    <a:gd name="connsiteX3" fmla="*/ 381 w 2381"/>
                    <a:gd name="connsiteY3" fmla="*/ 6096 h 60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381" h="6095">
                      <a:moveTo>
                        <a:pt x="0" y="95"/>
                      </a:moveTo>
                      <a:lnTo>
                        <a:pt x="1905" y="0"/>
                      </a:lnTo>
                      <a:lnTo>
                        <a:pt x="2381" y="5906"/>
                      </a:lnTo>
                      <a:lnTo>
                        <a:pt x="381" y="6096"/>
                      </a:lnTo>
                      <a:close/>
                    </a:path>
                  </a:pathLst>
                </a:custGeom>
                <a:solidFill>
                  <a:srgbClr val="1D246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Cordia New" panose="020B0304020202020204" pitchFamily="34" charset="-34"/>
                  </a:endParaRPr>
                </a:p>
              </p:txBody>
            </p:sp>
          </p:grpSp>
          <p:sp>
            <p:nvSpPr>
              <p:cNvPr id="44298" name="Freeform: Shape 44297">
                <a:extLst>
                  <a:ext uri="{FF2B5EF4-FFF2-40B4-BE49-F238E27FC236}">
                    <a16:creationId xmlns:a16="http://schemas.microsoft.com/office/drawing/2014/main" id="{B0F85108-C83E-4FBD-BBE9-D9BFF96EDE87}"/>
                  </a:ext>
                </a:extLst>
              </p:cNvPr>
              <p:cNvSpPr/>
              <p:nvPr/>
            </p:nvSpPr>
            <p:spPr>
              <a:xfrm>
                <a:off x="5879972" y="3576827"/>
                <a:ext cx="2381" cy="6095"/>
              </a:xfrm>
              <a:custGeom>
                <a:avLst/>
                <a:gdLst>
                  <a:gd name="connsiteX0" fmla="*/ 0 w 2381"/>
                  <a:gd name="connsiteY0" fmla="*/ 191 h 6095"/>
                  <a:gd name="connsiteX1" fmla="*/ 2000 w 2381"/>
                  <a:gd name="connsiteY1" fmla="*/ 0 h 6095"/>
                  <a:gd name="connsiteX2" fmla="*/ 2381 w 2381"/>
                  <a:gd name="connsiteY2" fmla="*/ 6001 h 6095"/>
                  <a:gd name="connsiteX3" fmla="*/ 381 w 2381"/>
                  <a:gd name="connsiteY3" fmla="*/ 6096 h 60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81" h="6095">
                    <a:moveTo>
                      <a:pt x="0" y="191"/>
                    </a:moveTo>
                    <a:lnTo>
                      <a:pt x="2000" y="0"/>
                    </a:lnTo>
                    <a:lnTo>
                      <a:pt x="2381" y="6001"/>
                    </a:lnTo>
                    <a:lnTo>
                      <a:pt x="381" y="6096"/>
                    </a:lnTo>
                    <a:close/>
                  </a:path>
                </a:pathLst>
              </a:custGeom>
              <a:solidFill>
                <a:srgbClr val="1D246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Cordia New" panose="020B0304020202020204" pitchFamily="34" charset="-34"/>
                </a:endParaRPr>
              </a:p>
            </p:txBody>
          </p:sp>
          <p:grpSp>
            <p:nvGrpSpPr>
              <p:cNvPr id="44299" name="Graphic 106">
                <a:extLst>
                  <a:ext uri="{FF2B5EF4-FFF2-40B4-BE49-F238E27FC236}">
                    <a16:creationId xmlns:a16="http://schemas.microsoft.com/office/drawing/2014/main" id="{1471EA08-547D-4118-A6EE-6BF00AED42FE}"/>
                  </a:ext>
                </a:extLst>
              </p:cNvPr>
              <p:cNvGrpSpPr/>
              <p:nvPr/>
            </p:nvGrpSpPr>
            <p:grpSpPr>
              <a:xfrm>
                <a:off x="6027229" y="3546918"/>
                <a:ext cx="25336" cy="25527"/>
                <a:chOff x="6027229" y="3546918"/>
                <a:chExt cx="25336" cy="25527"/>
              </a:xfrm>
              <a:solidFill>
                <a:srgbClr val="1D2465"/>
              </a:solidFill>
            </p:grpSpPr>
            <p:sp>
              <p:nvSpPr>
                <p:cNvPr id="44300" name="Freeform: Shape 44299">
                  <a:extLst>
                    <a:ext uri="{FF2B5EF4-FFF2-40B4-BE49-F238E27FC236}">
                      <a16:creationId xmlns:a16="http://schemas.microsoft.com/office/drawing/2014/main" id="{9763671A-9902-4ED9-A8CE-F2DF22EFB6FF}"/>
                    </a:ext>
                  </a:extLst>
                </p:cNvPr>
                <p:cNvSpPr/>
                <p:nvPr/>
              </p:nvSpPr>
              <p:spPr>
                <a:xfrm>
                  <a:off x="6027229" y="3546918"/>
                  <a:ext cx="4381" cy="25527"/>
                </a:xfrm>
                <a:custGeom>
                  <a:avLst/>
                  <a:gdLst>
                    <a:gd name="connsiteX0" fmla="*/ 0 w 4381"/>
                    <a:gd name="connsiteY0" fmla="*/ 191 h 25527"/>
                    <a:gd name="connsiteX1" fmla="*/ 2667 w 4381"/>
                    <a:gd name="connsiteY1" fmla="*/ 0 h 25527"/>
                    <a:gd name="connsiteX2" fmla="*/ 4381 w 4381"/>
                    <a:gd name="connsiteY2" fmla="*/ 25337 h 25527"/>
                    <a:gd name="connsiteX3" fmla="*/ 1810 w 4381"/>
                    <a:gd name="connsiteY3" fmla="*/ 25527 h 25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381" h="25527">
                      <a:moveTo>
                        <a:pt x="0" y="191"/>
                      </a:moveTo>
                      <a:lnTo>
                        <a:pt x="2667" y="0"/>
                      </a:lnTo>
                      <a:lnTo>
                        <a:pt x="4381" y="25337"/>
                      </a:lnTo>
                      <a:lnTo>
                        <a:pt x="1810" y="25527"/>
                      </a:lnTo>
                      <a:close/>
                    </a:path>
                  </a:pathLst>
                </a:custGeom>
                <a:solidFill>
                  <a:srgbClr val="1D246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Cordia New" panose="020B0304020202020204" pitchFamily="34" charset="-34"/>
                  </a:endParaRPr>
                </a:p>
              </p:txBody>
            </p:sp>
            <p:sp>
              <p:nvSpPr>
                <p:cNvPr id="44301" name="Freeform: Shape 44300">
                  <a:extLst>
                    <a:ext uri="{FF2B5EF4-FFF2-40B4-BE49-F238E27FC236}">
                      <a16:creationId xmlns:a16="http://schemas.microsoft.com/office/drawing/2014/main" id="{B70C1853-4829-485A-B2C4-F5A8B2D63CFF}"/>
                    </a:ext>
                  </a:extLst>
                </p:cNvPr>
                <p:cNvSpPr/>
                <p:nvPr/>
              </p:nvSpPr>
              <p:spPr>
                <a:xfrm>
                  <a:off x="6050280" y="3564826"/>
                  <a:ext cx="2285" cy="6191"/>
                </a:xfrm>
                <a:custGeom>
                  <a:avLst/>
                  <a:gdLst>
                    <a:gd name="connsiteX0" fmla="*/ 0 w 2285"/>
                    <a:gd name="connsiteY0" fmla="*/ 191 h 6191"/>
                    <a:gd name="connsiteX1" fmla="*/ 1905 w 2285"/>
                    <a:gd name="connsiteY1" fmla="*/ 0 h 6191"/>
                    <a:gd name="connsiteX2" fmla="*/ 2286 w 2285"/>
                    <a:gd name="connsiteY2" fmla="*/ 6001 h 6191"/>
                    <a:gd name="connsiteX3" fmla="*/ 381 w 2285"/>
                    <a:gd name="connsiteY3" fmla="*/ 6191 h 61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285" h="6191">
                      <a:moveTo>
                        <a:pt x="0" y="191"/>
                      </a:moveTo>
                      <a:lnTo>
                        <a:pt x="1905" y="0"/>
                      </a:lnTo>
                      <a:lnTo>
                        <a:pt x="2286" y="6001"/>
                      </a:lnTo>
                      <a:lnTo>
                        <a:pt x="381" y="6191"/>
                      </a:lnTo>
                      <a:close/>
                    </a:path>
                  </a:pathLst>
                </a:custGeom>
                <a:solidFill>
                  <a:srgbClr val="1D246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Cordia New" panose="020B0304020202020204" pitchFamily="34" charset="-34"/>
                  </a:endParaRPr>
                </a:p>
              </p:txBody>
            </p:sp>
          </p:grpSp>
          <p:sp>
            <p:nvSpPr>
              <p:cNvPr id="44302" name="Freeform: Shape 44301">
                <a:extLst>
                  <a:ext uri="{FF2B5EF4-FFF2-40B4-BE49-F238E27FC236}">
                    <a16:creationId xmlns:a16="http://schemas.microsoft.com/office/drawing/2014/main" id="{04DB1AF6-F0D7-4C80-8094-DF7E4891724B}"/>
                  </a:ext>
                </a:extLst>
              </p:cNvPr>
              <p:cNvSpPr/>
              <p:nvPr/>
            </p:nvSpPr>
            <p:spPr>
              <a:xfrm>
                <a:off x="6007703" y="3567873"/>
                <a:ext cx="2286" cy="6095"/>
              </a:xfrm>
              <a:custGeom>
                <a:avLst/>
                <a:gdLst>
                  <a:gd name="connsiteX0" fmla="*/ 0 w 2286"/>
                  <a:gd name="connsiteY0" fmla="*/ 95 h 6095"/>
                  <a:gd name="connsiteX1" fmla="*/ 1905 w 2286"/>
                  <a:gd name="connsiteY1" fmla="*/ 0 h 6095"/>
                  <a:gd name="connsiteX2" fmla="*/ 2286 w 2286"/>
                  <a:gd name="connsiteY2" fmla="*/ 5906 h 6095"/>
                  <a:gd name="connsiteX3" fmla="*/ 381 w 2286"/>
                  <a:gd name="connsiteY3" fmla="*/ 6096 h 60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86" h="6095">
                    <a:moveTo>
                      <a:pt x="0" y="95"/>
                    </a:moveTo>
                    <a:lnTo>
                      <a:pt x="1905" y="0"/>
                    </a:lnTo>
                    <a:lnTo>
                      <a:pt x="2286" y="5906"/>
                    </a:lnTo>
                    <a:lnTo>
                      <a:pt x="381" y="6096"/>
                    </a:lnTo>
                    <a:close/>
                  </a:path>
                </a:pathLst>
              </a:custGeom>
              <a:solidFill>
                <a:srgbClr val="1D246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Cordia New" panose="020B0304020202020204" pitchFamily="34" charset="-34"/>
                </a:endParaRPr>
              </a:p>
            </p:txBody>
          </p:sp>
        </p:grpSp>
      </p:grpSp>
      <p:grpSp>
        <p:nvGrpSpPr>
          <p:cNvPr id="107" name="Graphic 8842">
            <a:extLst>
              <a:ext uri="{FF2B5EF4-FFF2-40B4-BE49-F238E27FC236}">
                <a16:creationId xmlns:a16="http://schemas.microsoft.com/office/drawing/2014/main" id="{6BC7B9BC-88F9-41DD-8C24-4769ABBA74B1}"/>
              </a:ext>
            </a:extLst>
          </p:cNvPr>
          <p:cNvGrpSpPr/>
          <p:nvPr/>
        </p:nvGrpSpPr>
        <p:grpSpPr>
          <a:xfrm rot="17632574">
            <a:off x="2089787" y="-100188"/>
            <a:ext cx="892457" cy="1018030"/>
            <a:chOff x="-311906" y="3289904"/>
            <a:chExt cx="1009128" cy="1078680"/>
          </a:xfrm>
        </p:grpSpPr>
        <p:grpSp>
          <p:nvGrpSpPr>
            <p:cNvPr id="115" name="Graphic 8842">
              <a:extLst>
                <a:ext uri="{FF2B5EF4-FFF2-40B4-BE49-F238E27FC236}">
                  <a16:creationId xmlns:a16="http://schemas.microsoft.com/office/drawing/2014/main" id="{86AA58AE-BA91-450D-BEEE-7667C6AA9CB0}"/>
                </a:ext>
              </a:extLst>
            </p:cNvPr>
            <p:cNvGrpSpPr/>
            <p:nvPr/>
          </p:nvGrpSpPr>
          <p:grpSpPr>
            <a:xfrm>
              <a:off x="-311906" y="3289904"/>
              <a:ext cx="1009128" cy="1078680"/>
              <a:chOff x="-311906" y="3289904"/>
              <a:chExt cx="1009128" cy="1078680"/>
            </a:xfrm>
          </p:grpSpPr>
          <p:sp>
            <p:nvSpPr>
              <p:cNvPr id="129" name="Freeform: Shape 128">
                <a:extLst>
                  <a:ext uri="{FF2B5EF4-FFF2-40B4-BE49-F238E27FC236}">
                    <a16:creationId xmlns:a16="http://schemas.microsoft.com/office/drawing/2014/main" id="{4D9D223D-62FD-4114-93AE-E0E93E0E57F1}"/>
                  </a:ext>
                </a:extLst>
              </p:cNvPr>
              <p:cNvSpPr/>
              <p:nvPr/>
            </p:nvSpPr>
            <p:spPr>
              <a:xfrm>
                <a:off x="213953" y="3289904"/>
                <a:ext cx="227456" cy="507468"/>
              </a:xfrm>
              <a:custGeom>
                <a:avLst/>
                <a:gdLst>
                  <a:gd name="connsiteX0" fmla="*/ 0 w 227456"/>
                  <a:gd name="connsiteY0" fmla="*/ 479465 h 507468"/>
                  <a:gd name="connsiteX1" fmla="*/ 227457 w 227456"/>
                  <a:gd name="connsiteY1" fmla="*/ 167 h 507468"/>
                  <a:gd name="connsiteX2" fmla="*/ 111252 w 227456"/>
                  <a:gd name="connsiteY2" fmla="*/ 473178 h 507468"/>
                  <a:gd name="connsiteX3" fmla="*/ 84963 w 227456"/>
                  <a:gd name="connsiteY3" fmla="*/ 507468 h 507468"/>
                  <a:gd name="connsiteX4" fmla="*/ 21431 w 227456"/>
                  <a:gd name="connsiteY4" fmla="*/ 484704 h 507468"/>
                  <a:gd name="connsiteX5" fmla="*/ 0 w 227456"/>
                  <a:gd name="connsiteY5" fmla="*/ 479465 h 5074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7456" h="507468">
                    <a:moveTo>
                      <a:pt x="0" y="479465"/>
                    </a:moveTo>
                    <a:cubicBezTo>
                      <a:pt x="80581" y="228481"/>
                      <a:pt x="117158" y="-7167"/>
                      <a:pt x="227457" y="167"/>
                    </a:cubicBezTo>
                    <a:lnTo>
                      <a:pt x="111252" y="473178"/>
                    </a:lnTo>
                    <a:lnTo>
                      <a:pt x="84963" y="507468"/>
                    </a:lnTo>
                    <a:cubicBezTo>
                      <a:pt x="65056" y="498420"/>
                      <a:pt x="43815" y="490800"/>
                      <a:pt x="21431" y="484704"/>
                    </a:cubicBezTo>
                    <a:cubicBezTo>
                      <a:pt x="14192" y="482799"/>
                      <a:pt x="7049" y="481084"/>
                      <a:pt x="0" y="479465"/>
                    </a:cubicBezTo>
                    <a:close/>
                  </a:path>
                </a:pathLst>
              </a:custGeom>
              <a:solidFill>
                <a:srgbClr val="88675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Cordia New" panose="020B0304020202020204" pitchFamily="34" charset="-34"/>
                </a:endParaRPr>
              </a:p>
            </p:txBody>
          </p:sp>
          <p:sp>
            <p:nvSpPr>
              <p:cNvPr id="130" name="Freeform: Shape 129">
                <a:extLst>
                  <a:ext uri="{FF2B5EF4-FFF2-40B4-BE49-F238E27FC236}">
                    <a16:creationId xmlns:a16="http://schemas.microsoft.com/office/drawing/2014/main" id="{BA5017F9-CAEF-4C5E-B479-E28D96E72735}"/>
                  </a:ext>
                </a:extLst>
              </p:cNvPr>
              <p:cNvSpPr/>
              <p:nvPr/>
            </p:nvSpPr>
            <p:spPr>
              <a:xfrm>
                <a:off x="200904" y="3464473"/>
                <a:ext cx="496317" cy="330136"/>
              </a:xfrm>
              <a:custGeom>
                <a:avLst/>
                <a:gdLst>
                  <a:gd name="connsiteX0" fmla="*/ 91440 w 496317"/>
                  <a:gd name="connsiteY0" fmla="*/ 330137 h 330136"/>
                  <a:gd name="connsiteX1" fmla="*/ 495586 w 496317"/>
                  <a:gd name="connsiteY1" fmla="*/ 0 h 330136"/>
                  <a:gd name="connsiteX2" fmla="*/ 36385 w 496317"/>
                  <a:gd name="connsiteY2" fmla="*/ 260699 h 330136"/>
                  <a:gd name="connsiteX3" fmla="*/ 0 w 496317"/>
                  <a:gd name="connsiteY3" fmla="*/ 302324 h 330136"/>
                  <a:gd name="connsiteX4" fmla="*/ 34480 w 496317"/>
                  <a:gd name="connsiteY4" fmla="*/ 310229 h 330136"/>
                  <a:gd name="connsiteX5" fmla="*/ 91440 w 496317"/>
                  <a:gd name="connsiteY5" fmla="*/ 330137 h 3301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96317" h="330136">
                    <a:moveTo>
                      <a:pt x="91440" y="330137"/>
                    </a:moveTo>
                    <a:cubicBezTo>
                      <a:pt x="315468" y="190595"/>
                      <a:pt x="509778" y="137351"/>
                      <a:pt x="495586" y="0"/>
                    </a:cubicBezTo>
                    <a:lnTo>
                      <a:pt x="36385" y="260699"/>
                    </a:lnTo>
                    <a:lnTo>
                      <a:pt x="0" y="302324"/>
                    </a:lnTo>
                    <a:cubicBezTo>
                      <a:pt x="11430" y="304419"/>
                      <a:pt x="22955" y="307086"/>
                      <a:pt x="34480" y="310229"/>
                    </a:cubicBezTo>
                    <a:cubicBezTo>
                      <a:pt x="54388" y="315659"/>
                      <a:pt x="73533" y="322326"/>
                      <a:pt x="91440" y="330137"/>
                    </a:cubicBezTo>
                    <a:close/>
                  </a:path>
                </a:pathLst>
              </a:custGeom>
              <a:solidFill>
                <a:srgbClr val="AB827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Cordia New" panose="020B0304020202020204" pitchFamily="34" charset="-34"/>
                </a:endParaRPr>
              </a:p>
            </p:txBody>
          </p:sp>
          <p:sp>
            <p:nvSpPr>
              <p:cNvPr id="131" name="Freeform: Shape 130">
                <a:extLst>
                  <a:ext uri="{FF2B5EF4-FFF2-40B4-BE49-F238E27FC236}">
                    <a16:creationId xmlns:a16="http://schemas.microsoft.com/office/drawing/2014/main" id="{79152B8B-0881-40D0-ADE1-FF5711E4C41F}"/>
                  </a:ext>
                </a:extLst>
              </p:cNvPr>
              <p:cNvSpPr/>
              <p:nvPr/>
            </p:nvSpPr>
            <p:spPr>
              <a:xfrm>
                <a:off x="18674" y="3779084"/>
                <a:ext cx="362660" cy="589500"/>
              </a:xfrm>
              <a:custGeom>
                <a:avLst/>
                <a:gdLst>
                  <a:gd name="connsiteX0" fmla="*/ 210042 w 362660"/>
                  <a:gd name="connsiteY0" fmla="*/ 0 h 589500"/>
                  <a:gd name="connsiteX1" fmla="*/ 60595 w 362660"/>
                  <a:gd name="connsiteY1" fmla="*/ 371951 h 589500"/>
                  <a:gd name="connsiteX2" fmla="*/ 80788 w 362660"/>
                  <a:gd name="connsiteY2" fmla="*/ 587121 h 589500"/>
                  <a:gd name="connsiteX3" fmla="*/ 331010 w 362660"/>
                  <a:gd name="connsiteY3" fmla="*/ 471869 h 589500"/>
                  <a:gd name="connsiteX4" fmla="*/ 210042 w 362660"/>
                  <a:gd name="connsiteY4" fmla="*/ 0 h 589500"/>
                  <a:gd name="connsiteX5" fmla="*/ 210042 w 362660"/>
                  <a:gd name="connsiteY5" fmla="*/ 0 h 589500"/>
                  <a:gd name="connsiteX6" fmla="*/ 228902 w 362660"/>
                  <a:gd name="connsiteY6" fmla="*/ 212122 h 589500"/>
                  <a:gd name="connsiteX7" fmla="*/ 254905 w 362660"/>
                  <a:gd name="connsiteY7" fmla="*/ 282512 h 589500"/>
                  <a:gd name="connsiteX8" fmla="*/ 263954 w 362660"/>
                  <a:gd name="connsiteY8" fmla="*/ 369380 h 589500"/>
                  <a:gd name="connsiteX9" fmla="*/ 246904 w 362660"/>
                  <a:gd name="connsiteY9" fmla="*/ 421958 h 589500"/>
                  <a:gd name="connsiteX10" fmla="*/ 115364 w 362660"/>
                  <a:gd name="connsiteY10" fmla="*/ 491871 h 589500"/>
                  <a:gd name="connsiteX11" fmla="*/ 114411 w 362660"/>
                  <a:gd name="connsiteY11" fmla="*/ 491871 h 589500"/>
                  <a:gd name="connsiteX12" fmla="*/ 228902 w 362660"/>
                  <a:gd name="connsiteY12" fmla="*/ 212122 h 5895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62660" h="589500">
                    <a:moveTo>
                      <a:pt x="210042" y="0"/>
                    </a:moveTo>
                    <a:cubicBezTo>
                      <a:pt x="112506" y="238411"/>
                      <a:pt x="92885" y="292989"/>
                      <a:pt x="60595" y="371951"/>
                    </a:cubicBezTo>
                    <a:cubicBezTo>
                      <a:pt x="14589" y="484537"/>
                      <a:pt x="-58182" y="570833"/>
                      <a:pt x="80788" y="587121"/>
                    </a:cubicBezTo>
                    <a:cubicBezTo>
                      <a:pt x="158893" y="596265"/>
                      <a:pt x="264811" y="583311"/>
                      <a:pt x="331010" y="471869"/>
                    </a:cubicBezTo>
                    <a:cubicBezTo>
                      <a:pt x="446167" y="277940"/>
                      <a:pt x="210042" y="0"/>
                      <a:pt x="210042" y="0"/>
                    </a:cubicBezTo>
                    <a:lnTo>
                      <a:pt x="210042" y="0"/>
                    </a:lnTo>
                    <a:close/>
                    <a:moveTo>
                      <a:pt x="228902" y="212122"/>
                    </a:moveTo>
                    <a:cubicBezTo>
                      <a:pt x="239474" y="235172"/>
                      <a:pt x="248523" y="258794"/>
                      <a:pt x="254905" y="282512"/>
                    </a:cubicBezTo>
                    <a:cubicBezTo>
                      <a:pt x="262430" y="310325"/>
                      <a:pt x="267097" y="340519"/>
                      <a:pt x="263954" y="369380"/>
                    </a:cubicBezTo>
                    <a:cubicBezTo>
                      <a:pt x="261858" y="388144"/>
                      <a:pt x="256524" y="405765"/>
                      <a:pt x="246904" y="421958"/>
                    </a:cubicBezTo>
                    <a:cubicBezTo>
                      <a:pt x="216519" y="473107"/>
                      <a:pt x="173752" y="493300"/>
                      <a:pt x="115364" y="491871"/>
                    </a:cubicBezTo>
                    <a:cubicBezTo>
                      <a:pt x="115078" y="491871"/>
                      <a:pt x="114792" y="491871"/>
                      <a:pt x="114411" y="491871"/>
                    </a:cubicBezTo>
                    <a:cubicBezTo>
                      <a:pt x="152606" y="398621"/>
                      <a:pt x="190706" y="305372"/>
                      <a:pt x="228902" y="212122"/>
                    </a:cubicBezTo>
                    <a:close/>
                  </a:path>
                </a:pathLst>
              </a:custGeom>
              <a:solidFill>
                <a:srgbClr val="15061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Cordia New" panose="020B0304020202020204" pitchFamily="34" charset="-34"/>
                </a:endParaRPr>
              </a:p>
            </p:txBody>
          </p:sp>
          <p:sp>
            <p:nvSpPr>
              <p:cNvPr id="132" name="Freeform: Shape 131">
                <a:extLst>
                  <a:ext uri="{FF2B5EF4-FFF2-40B4-BE49-F238E27FC236}">
                    <a16:creationId xmlns:a16="http://schemas.microsoft.com/office/drawing/2014/main" id="{1C7F0B3A-957A-4A51-B1E3-5AEAFABDEFA5}"/>
                  </a:ext>
                </a:extLst>
              </p:cNvPr>
              <p:cNvSpPr/>
              <p:nvPr/>
            </p:nvSpPr>
            <p:spPr>
              <a:xfrm>
                <a:off x="-311906" y="3728471"/>
                <a:ext cx="554625" cy="415867"/>
              </a:xfrm>
              <a:custGeom>
                <a:avLst/>
                <a:gdLst>
                  <a:gd name="connsiteX0" fmla="*/ 554625 w 554625"/>
                  <a:gd name="connsiteY0" fmla="*/ 65377 h 415867"/>
                  <a:gd name="connsiteX1" fmla="*/ 212868 w 554625"/>
                  <a:gd name="connsiteY1" fmla="*/ 329696 h 415867"/>
                  <a:gd name="connsiteX2" fmla="*/ 38847 w 554625"/>
                  <a:gd name="connsiteY2" fmla="*/ 380179 h 415867"/>
                  <a:gd name="connsiteX3" fmla="*/ 67517 w 554625"/>
                  <a:gd name="connsiteY3" fmla="*/ 74902 h 415867"/>
                  <a:gd name="connsiteX4" fmla="*/ 554625 w 554625"/>
                  <a:gd name="connsiteY4" fmla="*/ 65377 h 415867"/>
                  <a:gd name="connsiteX5" fmla="*/ 554625 w 554625"/>
                  <a:gd name="connsiteY5" fmla="*/ 65377 h 415867"/>
                  <a:gd name="connsiteX6" fmla="*/ 345075 w 554625"/>
                  <a:gd name="connsiteY6" fmla="*/ 103858 h 415867"/>
                  <a:gd name="connsiteX7" fmla="*/ 270304 w 554625"/>
                  <a:gd name="connsiteY7" fmla="*/ 97572 h 415867"/>
                  <a:gd name="connsiteX8" fmla="*/ 138097 w 554625"/>
                  <a:gd name="connsiteY8" fmla="*/ 142530 h 415867"/>
                  <a:gd name="connsiteX9" fmla="*/ 104760 w 554625"/>
                  <a:gd name="connsiteY9" fmla="*/ 283976 h 415867"/>
                  <a:gd name="connsiteX10" fmla="*/ 106188 w 554625"/>
                  <a:gd name="connsiteY10" fmla="*/ 288739 h 415867"/>
                  <a:gd name="connsiteX11" fmla="*/ 345075 w 554625"/>
                  <a:gd name="connsiteY11" fmla="*/ 103858 h 4158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4625" h="415867">
                    <a:moveTo>
                      <a:pt x="554625" y="65377"/>
                    </a:moveTo>
                    <a:cubicBezTo>
                      <a:pt x="322977" y="244733"/>
                      <a:pt x="274781" y="281690"/>
                      <a:pt x="212868" y="329696"/>
                    </a:cubicBezTo>
                    <a:cubicBezTo>
                      <a:pt x="139526" y="386465"/>
                      <a:pt x="81328" y="461332"/>
                      <a:pt x="38847" y="380179"/>
                    </a:cubicBezTo>
                    <a:cubicBezTo>
                      <a:pt x="1794" y="309313"/>
                      <a:pt x="-37068" y="183964"/>
                      <a:pt x="67517" y="74902"/>
                    </a:cubicBezTo>
                    <a:cubicBezTo>
                      <a:pt x="223536" y="-87880"/>
                      <a:pt x="554625" y="65377"/>
                      <a:pt x="554625" y="65377"/>
                    </a:cubicBezTo>
                    <a:lnTo>
                      <a:pt x="554625" y="65377"/>
                    </a:lnTo>
                    <a:close/>
                    <a:moveTo>
                      <a:pt x="345075" y="103858"/>
                    </a:moveTo>
                    <a:cubicBezTo>
                      <a:pt x="320025" y="99763"/>
                      <a:pt x="294879" y="97477"/>
                      <a:pt x="270304" y="97572"/>
                    </a:cubicBezTo>
                    <a:cubicBezTo>
                      <a:pt x="223155" y="97762"/>
                      <a:pt x="172101" y="107097"/>
                      <a:pt x="138097" y="142530"/>
                    </a:cubicBezTo>
                    <a:cubicBezTo>
                      <a:pt x="98187" y="184249"/>
                      <a:pt x="89234" y="229303"/>
                      <a:pt x="104760" y="283976"/>
                    </a:cubicBezTo>
                    <a:cubicBezTo>
                      <a:pt x="105236" y="285595"/>
                      <a:pt x="105712" y="287119"/>
                      <a:pt x="106188" y="288739"/>
                    </a:cubicBezTo>
                    <a:cubicBezTo>
                      <a:pt x="185817" y="227207"/>
                      <a:pt x="265446" y="165580"/>
                      <a:pt x="345075" y="103858"/>
                    </a:cubicBezTo>
                    <a:close/>
                  </a:path>
                </a:pathLst>
              </a:custGeom>
              <a:solidFill>
                <a:srgbClr val="15061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Cordia New" panose="020B0304020202020204" pitchFamily="34" charset="-34"/>
                </a:endParaRPr>
              </a:p>
            </p:txBody>
          </p:sp>
          <p:sp>
            <p:nvSpPr>
              <p:cNvPr id="133" name="Freeform: Shape 132">
                <a:extLst>
                  <a:ext uri="{FF2B5EF4-FFF2-40B4-BE49-F238E27FC236}">
                    <a16:creationId xmlns:a16="http://schemas.microsoft.com/office/drawing/2014/main" id="{88713049-3957-4505-849C-A8266A55E587}"/>
                  </a:ext>
                </a:extLst>
              </p:cNvPr>
              <p:cNvSpPr/>
              <p:nvPr/>
            </p:nvSpPr>
            <p:spPr>
              <a:xfrm>
                <a:off x="160780" y="3708862"/>
                <a:ext cx="150541" cy="150541"/>
              </a:xfrm>
              <a:custGeom>
                <a:avLst/>
                <a:gdLst>
                  <a:gd name="connsiteX0" fmla="*/ 120800 w 150541"/>
                  <a:gd name="connsiteY0" fmla="*/ 15359 h 150541"/>
                  <a:gd name="connsiteX1" fmla="*/ 15359 w 150541"/>
                  <a:gd name="connsiteY1" fmla="*/ 29741 h 150541"/>
                  <a:gd name="connsiteX2" fmla="*/ 29741 w 150541"/>
                  <a:gd name="connsiteY2" fmla="*/ 135183 h 150541"/>
                  <a:gd name="connsiteX3" fmla="*/ 135183 w 150541"/>
                  <a:gd name="connsiteY3" fmla="*/ 120800 h 150541"/>
                  <a:gd name="connsiteX4" fmla="*/ 120800 w 150541"/>
                  <a:gd name="connsiteY4" fmla="*/ 15359 h 1505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0541" h="150541">
                    <a:moveTo>
                      <a:pt x="120800" y="15359"/>
                    </a:moveTo>
                    <a:cubicBezTo>
                      <a:pt x="87749" y="-9787"/>
                      <a:pt x="40505" y="-3406"/>
                      <a:pt x="15359" y="29741"/>
                    </a:cubicBezTo>
                    <a:cubicBezTo>
                      <a:pt x="-9787" y="62793"/>
                      <a:pt x="-3406" y="110037"/>
                      <a:pt x="29741" y="135183"/>
                    </a:cubicBezTo>
                    <a:cubicBezTo>
                      <a:pt x="62793" y="160329"/>
                      <a:pt x="110037" y="153947"/>
                      <a:pt x="135183" y="120800"/>
                    </a:cubicBezTo>
                    <a:cubicBezTo>
                      <a:pt x="160329" y="87653"/>
                      <a:pt x="153947" y="40505"/>
                      <a:pt x="120800" y="15359"/>
                    </a:cubicBezTo>
                    <a:close/>
                  </a:path>
                </a:pathLst>
              </a:custGeom>
              <a:solidFill>
                <a:srgbClr val="AB827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Cordia New" panose="020B0304020202020204" pitchFamily="34" charset="-34"/>
                </a:endParaRPr>
              </a:p>
            </p:txBody>
          </p:sp>
        </p:grp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E0B060FA-F483-4232-9FDE-947A26DECA5A}"/>
                </a:ext>
              </a:extLst>
            </p:cNvPr>
            <p:cNvSpPr/>
            <p:nvPr/>
          </p:nvSpPr>
          <p:spPr>
            <a:xfrm>
              <a:off x="196892" y="3736418"/>
              <a:ext cx="70125" cy="27436"/>
            </a:xfrm>
            <a:custGeom>
              <a:avLst/>
              <a:gdLst>
                <a:gd name="connsiteX0" fmla="*/ 68019 w 70125"/>
                <a:gd name="connsiteY0" fmla="*/ 9709 h 27436"/>
                <a:gd name="connsiteX1" fmla="*/ 69067 w 70125"/>
                <a:gd name="connsiteY1" fmla="*/ 17234 h 27436"/>
                <a:gd name="connsiteX2" fmla="*/ 61542 w 70125"/>
                <a:gd name="connsiteY2" fmla="*/ 18282 h 27436"/>
                <a:gd name="connsiteX3" fmla="*/ 34110 w 70125"/>
                <a:gd name="connsiteY3" fmla="*/ 11043 h 27436"/>
                <a:gd name="connsiteX4" fmla="*/ 9631 w 70125"/>
                <a:gd name="connsiteY4" fmla="*/ 25330 h 27436"/>
                <a:gd name="connsiteX5" fmla="*/ 2106 w 70125"/>
                <a:gd name="connsiteY5" fmla="*/ 26378 h 27436"/>
                <a:gd name="connsiteX6" fmla="*/ 1059 w 70125"/>
                <a:gd name="connsiteY6" fmla="*/ 18853 h 27436"/>
                <a:gd name="connsiteX7" fmla="*/ 32586 w 70125"/>
                <a:gd name="connsiteY7" fmla="*/ 470 h 27436"/>
                <a:gd name="connsiteX8" fmla="*/ 68019 w 70125"/>
                <a:gd name="connsiteY8" fmla="*/ 9709 h 274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0125" h="27436">
                  <a:moveTo>
                    <a:pt x="68019" y="9709"/>
                  </a:moveTo>
                  <a:cubicBezTo>
                    <a:pt x="70401" y="11519"/>
                    <a:pt x="70782" y="14853"/>
                    <a:pt x="69067" y="17234"/>
                  </a:cubicBezTo>
                  <a:cubicBezTo>
                    <a:pt x="67257" y="19615"/>
                    <a:pt x="63924" y="19996"/>
                    <a:pt x="61542" y="18282"/>
                  </a:cubicBezTo>
                  <a:cubicBezTo>
                    <a:pt x="53446" y="12091"/>
                    <a:pt x="43540" y="9805"/>
                    <a:pt x="34110" y="11043"/>
                  </a:cubicBezTo>
                  <a:cubicBezTo>
                    <a:pt x="24776" y="12281"/>
                    <a:pt x="15822" y="17139"/>
                    <a:pt x="9631" y="25330"/>
                  </a:cubicBezTo>
                  <a:cubicBezTo>
                    <a:pt x="7821" y="27712"/>
                    <a:pt x="4488" y="28093"/>
                    <a:pt x="2106" y="26378"/>
                  </a:cubicBezTo>
                  <a:cubicBezTo>
                    <a:pt x="-275" y="24568"/>
                    <a:pt x="-656" y="21235"/>
                    <a:pt x="1059" y="18853"/>
                  </a:cubicBezTo>
                  <a:cubicBezTo>
                    <a:pt x="9060" y="8376"/>
                    <a:pt x="20490" y="2089"/>
                    <a:pt x="32586" y="470"/>
                  </a:cubicBezTo>
                  <a:cubicBezTo>
                    <a:pt x="44874" y="-1244"/>
                    <a:pt x="57637" y="1708"/>
                    <a:pt x="68019" y="9709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</p:grpSp>
      <p:grpSp>
        <p:nvGrpSpPr>
          <p:cNvPr id="96" name="Graphic 45029">
            <a:extLst>
              <a:ext uri="{FF2B5EF4-FFF2-40B4-BE49-F238E27FC236}">
                <a16:creationId xmlns:a16="http://schemas.microsoft.com/office/drawing/2014/main" id="{2434D846-20F4-4E4B-8E32-D002B7E17F96}"/>
              </a:ext>
            </a:extLst>
          </p:cNvPr>
          <p:cNvGrpSpPr/>
          <p:nvPr/>
        </p:nvGrpSpPr>
        <p:grpSpPr>
          <a:xfrm>
            <a:off x="5294090" y="1767338"/>
            <a:ext cx="210401" cy="182708"/>
            <a:chOff x="9117820" y="2027686"/>
            <a:chExt cx="210401" cy="182708"/>
          </a:xfrm>
        </p:grpSpPr>
        <p:sp>
          <p:nvSpPr>
            <p:cNvPr id="97" name="Freeform: Shape 53">
              <a:extLst>
                <a:ext uri="{FF2B5EF4-FFF2-40B4-BE49-F238E27FC236}">
                  <a16:creationId xmlns:a16="http://schemas.microsoft.com/office/drawing/2014/main" id="{09A8D4B9-4BBA-43DC-BD27-6EEC13D9B885}"/>
                </a:ext>
              </a:extLst>
            </p:cNvPr>
            <p:cNvSpPr/>
            <p:nvPr/>
          </p:nvSpPr>
          <p:spPr>
            <a:xfrm>
              <a:off x="9277433" y="2113468"/>
              <a:ext cx="50788" cy="35339"/>
            </a:xfrm>
            <a:custGeom>
              <a:avLst/>
              <a:gdLst>
                <a:gd name="connsiteX0" fmla="*/ 48729 w 50788"/>
                <a:gd name="connsiteY0" fmla="*/ 18622 h 35339"/>
                <a:gd name="connsiteX1" fmla="*/ 50444 w 50788"/>
                <a:gd name="connsiteY1" fmla="*/ 25861 h 35339"/>
                <a:gd name="connsiteX2" fmla="*/ 28346 w 50788"/>
                <a:gd name="connsiteY2" fmla="*/ 35290 h 35339"/>
                <a:gd name="connsiteX3" fmla="*/ 7105 w 50788"/>
                <a:gd name="connsiteY3" fmla="*/ 32719 h 35339"/>
                <a:gd name="connsiteX4" fmla="*/ 438 w 50788"/>
                <a:gd name="connsiteY4" fmla="*/ 30147 h 35339"/>
                <a:gd name="connsiteX5" fmla="*/ 723 w 50788"/>
                <a:gd name="connsiteY5" fmla="*/ 27385 h 35339"/>
                <a:gd name="connsiteX6" fmla="*/ 7391 w 50788"/>
                <a:gd name="connsiteY6" fmla="*/ 18526 h 35339"/>
                <a:gd name="connsiteX7" fmla="*/ 11772 w 50788"/>
                <a:gd name="connsiteY7" fmla="*/ 5858 h 35339"/>
                <a:gd name="connsiteX8" fmla="*/ 24726 w 50788"/>
                <a:gd name="connsiteY8" fmla="*/ 5572 h 35339"/>
                <a:gd name="connsiteX9" fmla="*/ 29298 w 50788"/>
                <a:gd name="connsiteY9" fmla="*/ 6906 h 35339"/>
                <a:gd name="connsiteX10" fmla="*/ 31965 w 50788"/>
                <a:gd name="connsiteY10" fmla="*/ 2334 h 35339"/>
                <a:gd name="connsiteX11" fmla="*/ 38633 w 50788"/>
                <a:gd name="connsiteY11" fmla="*/ 5191 h 35339"/>
                <a:gd name="connsiteX12" fmla="*/ 48729 w 50788"/>
                <a:gd name="connsiteY12" fmla="*/ 18622 h 35339"/>
                <a:gd name="connsiteX13" fmla="*/ 33108 w 50788"/>
                <a:gd name="connsiteY13" fmla="*/ 25956 h 35339"/>
                <a:gd name="connsiteX14" fmla="*/ 48729 w 50788"/>
                <a:gd name="connsiteY14" fmla="*/ 18622 h 35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0788" h="35339">
                  <a:moveTo>
                    <a:pt x="48729" y="18622"/>
                  </a:moveTo>
                  <a:cubicBezTo>
                    <a:pt x="51301" y="20527"/>
                    <a:pt x="50920" y="23194"/>
                    <a:pt x="50444" y="25861"/>
                  </a:cubicBezTo>
                  <a:cubicBezTo>
                    <a:pt x="44729" y="32814"/>
                    <a:pt x="37014" y="35767"/>
                    <a:pt x="28346" y="35290"/>
                  </a:cubicBezTo>
                  <a:cubicBezTo>
                    <a:pt x="21202" y="34909"/>
                    <a:pt x="14058" y="34528"/>
                    <a:pt x="7105" y="32719"/>
                  </a:cubicBezTo>
                  <a:cubicBezTo>
                    <a:pt x="4629" y="32623"/>
                    <a:pt x="1962" y="32623"/>
                    <a:pt x="438" y="30147"/>
                  </a:cubicBezTo>
                  <a:cubicBezTo>
                    <a:pt x="-229" y="29194"/>
                    <a:pt x="-134" y="28242"/>
                    <a:pt x="723" y="27385"/>
                  </a:cubicBezTo>
                  <a:cubicBezTo>
                    <a:pt x="5200" y="26146"/>
                    <a:pt x="8058" y="23860"/>
                    <a:pt x="7391" y="18526"/>
                  </a:cubicBezTo>
                  <a:cubicBezTo>
                    <a:pt x="6819" y="13764"/>
                    <a:pt x="9582" y="9859"/>
                    <a:pt x="11772" y="5858"/>
                  </a:cubicBezTo>
                  <a:cubicBezTo>
                    <a:pt x="16059" y="-1952"/>
                    <a:pt x="20250" y="-1857"/>
                    <a:pt x="24726" y="5572"/>
                  </a:cubicBezTo>
                  <a:cubicBezTo>
                    <a:pt x="26441" y="5477"/>
                    <a:pt x="26631" y="10335"/>
                    <a:pt x="29298" y="6906"/>
                  </a:cubicBezTo>
                  <a:cubicBezTo>
                    <a:pt x="29298" y="4810"/>
                    <a:pt x="30346" y="3477"/>
                    <a:pt x="31965" y="2334"/>
                  </a:cubicBezTo>
                  <a:cubicBezTo>
                    <a:pt x="34918" y="1667"/>
                    <a:pt x="36633" y="3858"/>
                    <a:pt x="38633" y="5191"/>
                  </a:cubicBezTo>
                  <a:cubicBezTo>
                    <a:pt x="42062" y="9668"/>
                    <a:pt x="47872" y="12240"/>
                    <a:pt x="48729" y="18622"/>
                  </a:cubicBezTo>
                  <a:cubicBezTo>
                    <a:pt x="43395" y="20908"/>
                    <a:pt x="37395" y="21479"/>
                    <a:pt x="33108" y="25956"/>
                  </a:cubicBezTo>
                  <a:cubicBezTo>
                    <a:pt x="38252" y="23384"/>
                    <a:pt x="43205" y="20431"/>
                    <a:pt x="48729" y="18622"/>
                  </a:cubicBezTo>
                  <a:close/>
                </a:path>
              </a:pathLst>
            </a:custGeom>
            <a:solidFill>
              <a:srgbClr val="FCCD0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98" name="Freeform: Shape 54">
              <a:extLst>
                <a:ext uri="{FF2B5EF4-FFF2-40B4-BE49-F238E27FC236}">
                  <a16:creationId xmlns:a16="http://schemas.microsoft.com/office/drawing/2014/main" id="{BA07D175-3F00-46D7-9169-0C90365B2378}"/>
                </a:ext>
              </a:extLst>
            </p:cNvPr>
            <p:cNvSpPr/>
            <p:nvPr/>
          </p:nvSpPr>
          <p:spPr>
            <a:xfrm>
              <a:off x="9218760" y="2142838"/>
              <a:ext cx="32187" cy="43580"/>
            </a:xfrm>
            <a:custGeom>
              <a:avLst/>
              <a:gdLst>
                <a:gd name="connsiteX0" fmla="*/ 29202 w 32187"/>
                <a:gd name="connsiteY0" fmla="*/ 28018 h 43580"/>
                <a:gd name="connsiteX1" fmla="*/ 26535 w 32187"/>
                <a:gd name="connsiteY1" fmla="*/ 30685 h 43580"/>
                <a:gd name="connsiteX2" fmla="*/ 17963 w 32187"/>
                <a:gd name="connsiteY2" fmla="*/ 43163 h 43580"/>
                <a:gd name="connsiteX3" fmla="*/ 13581 w 32187"/>
                <a:gd name="connsiteY3" fmla="*/ 43068 h 43580"/>
                <a:gd name="connsiteX4" fmla="*/ 3485 w 32187"/>
                <a:gd name="connsiteY4" fmla="*/ 39258 h 43580"/>
                <a:gd name="connsiteX5" fmla="*/ 722 w 32187"/>
                <a:gd name="connsiteY5" fmla="*/ 28018 h 43580"/>
                <a:gd name="connsiteX6" fmla="*/ 9105 w 32187"/>
                <a:gd name="connsiteY6" fmla="*/ 16588 h 43580"/>
                <a:gd name="connsiteX7" fmla="*/ 9771 w 32187"/>
                <a:gd name="connsiteY7" fmla="*/ 12016 h 43580"/>
                <a:gd name="connsiteX8" fmla="*/ 24440 w 32187"/>
                <a:gd name="connsiteY8" fmla="*/ 110 h 43580"/>
                <a:gd name="connsiteX9" fmla="*/ 28631 w 32187"/>
                <a:gd name="connsiteY9" fmla="*/ 1158 h 43580"/>
                <a:gd name="connsiteX10" fmla="*/ 27774 w 32187"/>
                <a:gd name="connsiteY10" fmla="*/ 6111 h 43580"/>
                <a:gd name="connsiteX11" fmla="*/ 24535 w 32187"/>
                <a:gd name="connsiteY11" fmla="*/ 19350 h 43580"/>
                <a:gd name="connsiteX12" fmla="*/ 32060 w 32187"/>
                <a:gd name="connsiteY12" fmla="*/ 21827 h 43580"/>
                <a:gd name="connsiteX13" fmla="*/ 29202 w 32187"/>
                <a:gd name="connsiteY13" fmla="*/ 28018 h 43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187" h="43580">
                  <a:moveTo>
                    <a:pt x="29202" y="28018"/>
                  </a:moveTo>
                  <a:cubicBezTo>
                    <a:pt x="28345" y="28875"/>
                    <a:pt x="27393" y="29733"/>
                    <a:pt x="26535" y="30685"/>
                  </a:cubicBezTo>
                  <a:cubicBezTo>
                    <a:pt x="22344" y="33924"/>
                    <a:pt x="21868" y="39734"/>
                    <a:pt x="17963" y="43163"/>
                  </a:cubicBezTo>
                  <a:cubicBezTo>
                    <a:pt x="16439" y="43734"/>
                    <a:pt x="15010" y="43734"/>
                    <a:pt x="13581" y="43068"/>
                  </a:cubicBezTo>
                  <a:cubicBezTo>
                    <a:pt x="11200" y="39067"/>
                    <a:pt x="6819" y="40591"/>
                    <a:pt x="3485" y="39258"/>
                  </a:cubicBezTo>
                  <a:cubicBezTo>
                    <a:pt x="-1373" y="36495"/>
                    <a:pt x="56" y="32114"/>
                    <a:pt x="722" y="28018"/>
                  </a:cubicBezTo>
                  <a:cubicBezTo>
                    <a:pt x="1865" y="22970"/>
                    <a:pt x="9676" y="22875"/>
                    <a:pt x="9105" y="16588"/>
                  </a:cubicBezTo>
                  <a:cubicBezTo>
                    <a:pt x="9105" y="15064"/>
                    <a:pt x="9295" y="13540"/>
                    <a:pt x="9771" y="12016"/>
                  </a:cubicBezTo>
                  <a:cubicBezTo>
                    <a:pt x="11962" y="4777"/>
                    <a:pt x="17106" y="1062"/>
                    <a:pt x="24440" y="110"/>
                  </a:cubicBezTo>
                  <a:cubicBezTo>
                    <a:pt x="25964" y="-81"/>
                    <a:pt x="27583" y="-176"/>
                    <a:pt x="28631" y="1158"/>
                  </a:cubicBezTo>
                  <a:cubicBezTo>
                    <a:pt x="30060" y="2967"/>
                    <a:pt x="29012" y="4682"/>
                    <a:pt x="27774" y="6111"/>
                  </a:cubicBezTo>
                  <a:cubicBezTo>
                    <a:pt x="24440" y="10016"/>
                    <a:pt x="19582" y="13540"/>
                    <a:pt x="24535" y="19350"/>
                  </a:cubicBezTo>
                  <a:cubicBezTo>
                    <a:pt x="26631" y="21446"/>
                    <a:pt x="30060" y="19541"/>
                    <a:pt x="32060" y="21827"/>
                  </a:cubicBezTo>
                  <a:cubicBezTo>
                    <a:pt x="32726" y="24399"/>
                    <a:pt x="30631" y="26018"/>
                    <a:pt x="29202" y="28018"/>
                  </a:cubicBezTo>
                  <a:close/>
                </a:path>
              </a:pathLst>
            </a:custGeom>
            <a:solidFill>
              <a:srgbClr val="FBC1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99" name="Freeform: Shape 55">
              <a:extLst>
                <a:ext uri="{FF2B5EF4-FFF2-40B4-BE49-F238E27FC236}">
                  <a16:creationId xmlns:a16="http://schemas.microsoft.com/office/drawing/2014/main" id="{D06931DA-DFF9-49D0-B6B4-4E6078C2516D}"/>
                </a:ext>
              </a:extLst>
            </p:cNvPr>
            <p:cNvSpPr/>
            <p:nvPr/>
          </p:nvSpPr>
          <p:spPr>
            <a:xfrm>
              <a:off x="9190336" y="2027686"/>
              <a:ext cx="30861" cy="57253"/>
            </a:xfrm>
            <a:custGeom>
              <a:avLst/>
              <a:gdLst>
                <a:gd name="connsiteX0" fmla="*/ 0 w 30861"/>
                <a:gd name="connsiteY0" fmla="*/ 56207 h 57253"/>
                <a:gd name="connsiteX1" fmla="*/ 1048 w 30861"/>
                <a:gd name="connsiteY1" fmla="*/ 20964 h 57253"/>
                <a:gd name="connsiteX2" fmla="*/ 13811 w 30861"/>
                <a:gd name="connsiteY2" fmla="*/ 105 h 57253"/>
                <a:gd name="connsiteX3" fmla="*/ 30861 w 30861"/>
                <a:gd name="connsiteY3" fmla="*/ 17250 h 57253"/>
                <a:gd name="connsiteX4" fmla="*/ 30194 w 30861"/>
                <a:gd name="connsiteY4" fmla="*/ 18488 h 57253"/>
                <a:gd name="connsiteX5" fmla="*/ 24193 w 30861"/>
                <a:gd name="connsiteY5" fmla="*/ 15345 h 57253"/>
                <a:gd name="connsiteX6" fmla="*/ 22193 w 30861"/>
                <a:gd name="connsiteY6" fmla="*/ 13344 h 57253"/>
                <a:gd name="connsiteX7" fmla="*/ 20479 w 30861"/>
                <a:gd name="connsiteY7" fmla="*/ 10963 h 57253"/>
                <a:gd name="connsiteX8" fmla="*/ 8477 w 30861"/>
                <a:gd name="connsiteY8" fmla="*/ 15726 h 57253"/>
                <a:gd name="connsiteX9" fmla="*/ 6953 w 30861"/>
                <a:gd name="connsiteY9" fmla="*/ 26108 h 57253"/>
                <a:gd name="connsiteX10" fmla="*/ 7049 w 30861"/>
                <a:gd name="connsiteY10" fmla="*/ 43158 h 57253"/>
                <a:gd name="connsiteX11" fmla="*/ 6191 w 30861"/>
                <a:gd name="connsiteY11" fmla="*/ 48301 h 57253"/>
                <a:gd name="connsiteX12" fmla="*/ 2381 w 30861"/>
                <a:gd name="connsiteY12" fmla="*/ 57159 h 57253"/>
                <a:gd name="connsiteX13" fmla="*/ 0 w 30861"/>
                <a:gd name="connsiteY13" fmla="*/ 56207 h 57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0861" h="57253">
                  <a:moveTo>
                    <a:pt x="0" y="56207"/>
                  </a:moveTo>
                  <a:cubicBezTo>
                    <a:pt x="381" y="44491"/>
                    <a:pt x="476" y="32680"/>
                    <a:pt x="1048" y="20964"/>
                  </a:cubicBezTo>
                  <a:cubicBezTo>
                    <a:pt x="1524" y="11820"/>
                    <a:pt x="2000" y="1343"/>
                    <a:pt x="13811" y="105"/>
                  </a:cubicBezTo>
                  <a:cubicBezTo>
                    <a:pt x="25051" y="-1038"/>
                    <a:pt x="29337" y="7344"/>
                    <a:pt x="30861" y="17250"/>
                  </a:cubicBezTo>
                  <a:cubicBezTo>
                    <a:pt x="30670" y="17631"/>
                    <a:pt x="30480" y="18107"/>
                    <a:pt x="30194" y="18488"/>
                  </a:cubicBezTo>
                  <a:cubicBezTo>
                    <a:pt x="27432" y="18774"/>
                    <a:pt x="26003" y="16678"/>
                    <a:pt x="24193" y="15345"/>
                  </a:cubicBezTo>
                  <a:cubicBezTo>
                    <a:pt x="23431" y="14773"/>
                    <a:pt x="22765" y="14106"/>
                    <a:pt x="22193" y="13344"/>
                  </a:cubicBezTo>
                  <a:cubicBezTo>
                    <a:pt x="21622" y="12582"/>
                    <a:pt x="21050" y="11725"/>
                    <a:pt x="20479" y="10963"/>
                  </a:cubicBezTo>
                  <a:cubicBezTo>
                    <a:pt x="14192" y="6772"/>
                    <a:pt x="10573" y="9249"/>
                    <a:pt x="8477" y="15726"/>
                  </a:cubicBezTo>
                  <a:cubicBezTo>
                    <a:pt x="7334" y="19059"/>
                    <a:pt x="8763" y="22869"/>
                    <a:pt x="6953" y="26108"/>
                  </a:cubicBezTo>
                  <a:cubicBezTo>
                    <a:pt x="4191" y="31823"/>
                    <a:pt x="8477" y="37443"/>
                    <a:pt x="7049" y="43158"/>
                  </a:cubicBezTo>
                  <a:cubicBezTo>
                    <a:pt x="6191" y="44777"/>
                    <a:pt x="5524" y="46396"/>
                    <a:pt x="6191" y="48301"/>
                  </a:cubicBezTo>
                  <a:cubicBezTo>
                    <a:pt x="5905" y="51730"/>
                    <a:pt x="5429" y="55064"/>
                    <a:pt x="2381" y="57159"/>
                  </a:cubicBezTo>
                  <a:cubicBezTo>
                    <a:pt x="1333" y="57445"/>
                    <a:pt x="571" y="57064"/>
                    <a:pt x="0" y="56207"/>
                  </a:cubicBezTo>
                  <a:close/>
                </a:path>
              </a:pathLst>
            </a:custGeom>
            <a:solidFill>
              <a:srgbClr val="FBD12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100" name="Freeform: Shape 56">
              <a:extLst>
                <a:ext uri="{FF2B5EF4-FFF2-40B4-BE49-F238E27FC236}">
                  <a16:creationId xmlns:a16="http://schemas.microsoft.com/office/drawing/2014/main" id="{A0D22577-F00B-4A9B-BCF7-BC8490C551F8}"/>
                </a:ext>
              </a:extLst>
            </p:cNvPr>
            <p:cNvSpPr/>
            <p:nvPr/>
          </p:nvSpPr>
          <p:spPr>
            <a:xfrm>
              <a:off x="9197038" y="2138912"/>
              <a:ext cx="24295" cy="67746"/>
            </a:xfrm>
            <a:custGeom>
              <a:avLst/>
              <a:gdLst>
                <a:gd name="connsiteX0" fmla="*/ 16538 w 24295"/>
                <a:gd name="connsiteY0" fmla="*/ 66711 h 67746"/>
                <a:gd name="connsiteX1" fmla="*/ 8156 w 24295"/>
                <a:gd name="connsiteY1" fmla="*/ 43946 h 67746"/>
                <a:gd name="connsiteX2" fmla="*/ 536 w 24295"/>
                <a:gd name="connsiteY2" fmla="*/ 3084 h 67746"/>
                <a:gd name="connsiteX3" fmla="*/ 536 w 24295"/>
                <a:gd name="connsiteY3" fmla="*/ 131 h 67746"/>
                <a:gd name="connsiteX4" fmla="*/ 5870 w 24295"/>
                <a:gd name="connsiteY4" fmla="*/ 3275 h 67746"/>
                <a:gd name="connsiteX5" fmla="*/ 12443 w 24295"/>
                <a:gd name="connsiteY5" fmla="*/ 28420 h 67746"/>
                <a:gd name="connsiteX6" fmla="*/ 21587 w 24295"/>
                <a:gd name="connsiteY6" fmla="*/ 55186 h 67746"/>
                <a:gd name="connsiteX7" fmla="*/ 23396 w 24295"/>
                <a:gd name="connsiteY7" fmla="*/ 61377 h 67746"/>
                <a:gd name="connsiteX8" fmla="*/ 23015 w 24295"/>
                <a:gd name="connsiteY8" fmla="*/ 67378 h 67746"/>
                <a:gd name="connsiteX9" fmla="*/ 16538 w 24295"/>
                <a:gd name="connsiteY9" fmla="*/ 66711 h 67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295" h="67746">
                  <a:moveTo>
                    <a:pt x="16538" y="66711"/>
                  </a:moveTo>
                  <a:cubicBezTo>
                    <a:pt x="11109" y="60139"/>
                    <a:pt x="9585" y="51852"/>
                    <a:pt x="8156" y="43946"/>
                  </a:cubicBezTo>
                  <a:cubicBezTo>
                    <a:pt x="5775" y="30325"/>
                    <a:pt x="4061" y="16514"/>
                    <a:pt x="536" y="3084"/>
                  </a:cubicBezTo>
                  <a:cubicBezTo>
                    <a:pt x="-130" y="2131"/>
                    <a:pt x="-226" y="1084"/>
                    <a:pt x="536" y="131"/>
                  </a:cubicBezTo>
                  <a:cubicBezTo>
                    <a:pt x="3299" y="-536"/>
                    <a:pt x="4537" y="1465"/>
                    <a:pt x="5870" y="3275"/>
                  </a:cubicBezTo>
                  <a:cubicBezTo>
                    <a:pt x="11776" y="10704"/>
                    <a:pt x="11300" y="19753"/>
                    <a:pt x="12443" y="28420"/>
                  </a:cubicBezTo>
                  <a:cubicBezTo>
                    <a:pt x="13681" y="37946"/>
                    <a:pt x="13300" y="48042"/>
                    <a:pt x="21587" y="55186"/>
                  </a:cubicBezTo>
                  <a:cubicBezTo>
                    <a:pt x="22063" y="57281"/>
                    <a:pt x="22444" y="59377"/>
                    <a:pt x="23396" y="61377"/>
                  </a:cubicBezTo>
                  <a:cubicBezTo>
                    <a:pt x="24063" y="63473"/>
                    <a:pt x="25206" y="65568"/>
                    <a:pt x="23015" y="67378"/>
                  </a:cubicBezTo>
                  <a:cubicBezTo>
                    <a:pt x="20729" y="67949"/>
                    <a:pt x="18539" y="67949"/>
                    <a:pt x="16538" y="66711"/>
                  </a:cubicBezTo>
                  <a:close/>
                </a:path>
              </a:pathLst>
            </a:custGeom>
            <a:solidFill>
              <a:srgbClr val="F9C61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101" name="Freeform: Shape 57">
              <a:extLst>
                <a:ext uri="{FF2B5EF4-FFF2-40B4-BE49-F238E27FC236}">
                  <a16:creationId xmlns:a16="http://schemas.microsoft.com/office/drawing/2014/main" id="{205361CC-13BB-49D3-95F9-6A6331078552}"/>
                </a:ext>
              </a:extLst>
            </p:cNvPr>
            <p:cNvSpPr/>
            <p:nvPr/>
          </p:nvSpPr>
          <p:spPr>
            <a:xfrm>
              <a:off x="9261487" y="2048291"/>
              <a:ext cx="37591" cy="50142"/>
            </a:xfrm>
            <a:custGeom>
              <a:avLst/>
              <a:gdLst>
                <a:gd name="connsiteX0" fmla="*/ 0 w 37591"/>
                <a:gd name="connsiteY0" fmla="*/ 10932 h 50142"/>
                <a:gd name="connsiteX1" fmla="*/ 25908 w 37591"/>
                <a:gd name="connsiteY1" fmla="*/ 645 h 50142"/>
                <a:gd name="connsiteX2" fmla="*/ 37433 w 37591"/>
                <a:gd name="connsiteY2" fmla="*/ 9503 h 50142"/>
                <a:gd name="connsiteX3" fmla="*/ 31528 w 37591"/>
                <a:gd name="connsiteY3" fmla="*/ 42174 h 50142"/>
                <a:gd name="connsiteX4" fmla="*/ 30194 w 37591"/>
                <a:gd name="connsiteY4" fmla="*/ 49794 h 50142"/>
                <a:gd name="connsiteX5" fmla="*/ 26194 w 37591"/>
                <a:gd name="connsiteY5" fmla="*/ 48079 h 50142"/>
                <a:gd name="connsiteX6" fmla="*/ 25813 w 37591"/>
                <a:gd name="connsiteY6" fmla="*/ 41507 h 50142"/>
                <a:gd name="connsiteX7" fmla="*/ 27813 w 37591"/>
                <a:gd name="connsiteY7" fmla="*/ 33792 h 50142"/>
                <a:gd name="connsiteX8" fmla="*/ 30194 w 37591"/>
                <a:gd name="connsiteY8" fmla="*/ 28172 h 50142"/>
                <a:gd name="connsiteX9" fmla="*/ 31337 w 37591"/>
                <a:gd name="connsiteY9" fmla="*/ 16837 h 50142"/>
                <a:gd name="connsiteX10" fmla="*/ 30194 w 37591"/>
                <a:gd name="connsiteY10" fmla="*/ 12456 h 50142"/>
                <a:gd name="connsiteX11" fmla="*/ 23336 w 37591"/>
                <a:gd name="connsiteY11" fmla="*/ 8551 h 50142"/>
                <a:gd name="connsiteX12" fmla="*/ 0 w 37591"/>
                <a:gd name="connsiteY12" fmla="*/ 10932 h 50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7591" h="50142">
                  <a:moveTo>
                    <a:pt x="0" y="10932"/>
                  </a:moveTo>
                  <a:cubicBezTo>
                    <a:pt x="8001" y="5979"/>
                    <a:pt x="16859" y="3026"/>
                    <a:pt x="25908" y="645"/>
                  </a:cubicBezTo>
                  <a:cubicBezTo>
                    <a:pt x="33338" y="-1355"/>
                    <a:pt x="37052" y="1216"/>
                    <a:pt x="37433" y="9503"/>
                  </a:cubicBezTo>
                  <a:cubicBezTo>
                    <a:pt x="38005" y="20933"/>
                    <a:pt x="37243" y="31982"/>
                    <a:pt x="31528" y="42174"/>
                  </a:cubicBezTo>
                  <a:cubicBezTo>
                    <a:pt x="30194" y="44650"/>
                    <a:pt x="29813" y="47127"/>
                    <a:pt x="30194" y="49794"/>
                  </a:cubicBezTo>
                  <a:cubicBezTo>
                    <a:pt x="28194" y="50746"/>
                    <a:pt x="27051" y="49603"/>
                    <a:pt x="26194" y="48079"/>
                  </a:cubicBezTo>
                  <a:cubicBezTo>
                    <a:pt x="25336" y="45984"/>
                    <a:pt x="25336" y="43698"/>
                    <a:pt x="25813" y="41507"/>
                  </a:cubicBezTo>
                  <a:cubicBezTo>
                    <a:pt x="26480" y="38935"/>
                    <a:pt x="27242" y="36364"/>
                    <a:pt x="27813" y="33792"/>
                  </a:cubicBezTo>
                  <a:cubicBezTo>
                    <a:pt x="28384" y="31792"/>
                    <a:pt x="29337" y="29982"/>
                    <a:pt x="30194" y="28172"/>
                  </a:cubicBezTo>
                  <a:cubicBezTo>
                    <a:pt x="31909" y="24553"/>
                    <a:pt x="31909" y="20647"/>
                    <a:pt x="31337" y="16837"/>
                  </a:cubicBezTo>
                  <a:cubicBezTo>
                    <a:pt x="31052" y="15409"/>
                    <a:pt x="30575" y="13980"/>
                    <a:pt x="30194" y="12456"/>
                  </a:cubicBezTo>
                  <a:cubicBezTo>
                    <a:pt x="29718" y="7884"/>
                    <a:pt x="27622" y="8074"/>
                    <a:pt x="23336" y="8551"/>
                  </a:cubicBezTo>
                  <a:cubicBezTo>
                    <a:pt x="15716" y="9598"/>
                    <a:pt x="8287" y="15694"/>
                    <a:pt x="0" y="10932"/>
                  </a:cubicBezTo>
                  <a:close/>
                </a:path>
              </a:pathLst>
            </a:custGeom>
            <a:solidFill>
              <a:srgbClr val="FACB2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102" name="Freeform: Shape 58">
              <a:extLst>
                <a:ext uri="{FF2B5EF4-FFF2-40B4-BE49-F238E27FC236}">
                  <a16:creationId xmlns:a16="http://schemas.microsoft.com/office/drawing/2014/main" id="{3E5C061A-43DC-4773-B594-B66DDFD7804E}"/>
                </a:ext>
              </a:extLst>
            </p:cNvPr>
            <p:cNvSpPr/>
            <p:nvPr/>
          </p:nvSpPr>
          <p:spPr>
            <a:xfrm>
              <a:off x="9243047" y="2051413"/>
              <a:ext cx="50790" cy="20783"/>
            </a:xfrm>
            <a:custGeom>
              <a:avLst/>
              <a:gdLst>
                <a:gd name="connsiteX0" fmla="*/ 18440 w 50790"/>
                <a:gd name="connsiteY0" fmla="*/ 7810 h 20783"/>
                <a:gd name="connsiteX1" fmla="*/ 49206 w 50790"/>
                <a:gd name="connsiteY1" fmla="*/ 0 h 20783"/>
                <a:gd name="connsiteX2" fmla="*/ 50730 w 50790"/>
                <a:gd name="connsiteY2" fmla="*/ 10192 h 20783"/>
                <a:gd name="connsiteX3" fmla="*/ 44920 w 50790"/>
                <a:gd name="connsiteY3" fmla="*/ 12002 h 20783"/>
                <a:gd name="connsiteX4" fmla="*/ 36157 w 50790"/>
                <a:gd name="connsiteY4" fmla="*/ 11049 h 20783"/>
                <a:gd name="connsiteX5" fmla="*/ 27584 w 50790"/>
                <a:gd name="connsiteY5" fmla="*/ 15621 h 20783"/>
                <a:gd name="connsiteX6" fmla="*/ 15392 w 50790"/>
                <a:gd name="connsiteY6" fmla="*/ 18193 h 20783"/>
                <a:gd name="connsiteX7" fmla="*/ 7487 w 50790"/>
                <a:gd name="connsiteY7" fmla="*/ 20479 h 20783"/>
                <a:gd name="connsiteX8" fmla="*/ 3391 w 50790"/>
                <a:gd name="connsiteY8" fmla="*/ 20288 h 20783"/>
                <a:gd name="connsiteX9" fmla="*/ 57 w 50790"/>
                <a:gd name="connsiteY9" fmla="*/ 14383 h 20783"/>
                <a:gd name="connsiteX10" fmla="*/ 914 w 50790"/>
                <a:gd name="connsiteY10" fmla="*/ 12097 h 20783"/>
                <a:gd name="connsiteX11" fmla="*/ 18440 w 50790"/>
                <a:gd name="connsiteY11" fmla="*/ 7810 h 207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0790" h="20783">
                  <a:moveTo>
                    <a:pt x="18440" y="7810"/>
                  </a:moveTo>
                  <a:cubicBezTo>
                    <a:pt x="28823" y="5715"/>
                    <a:pt x="39491" y="4667"/>
                    <a:pt x="49206" y="0"/>
                  </a:cubicBezTo>
                  <a:cubicBezTo>
                    <a:pt x="51778" y="3524"/>
                    <a:pt x="50349" y="6953"/>
                    <a:pt x="50730" y="10192"/>
                  </a:cubicBezTo>
                  <a:cubicBezTo>
                    <a:pt x="49206" y="12002"/>
                    <a:pt x="47111" y="12192"/>
                    <a:pt x="44920" y="12002"/>
                  </a:cubicBezTo>
                  <a:cubicBezTo>
                    <a:pt x="42062" y="11430"/>
                    <a:pt x="39205" y="10573"/>
                    <a:pt x="36157" y="11049"/>
                  </a:cubicBezTo>
                  <a:cubicBezTo>
                    <a:pt x="32633" y="11335"/>
                    <a:pt x="30442" y="14097"/>
                    <a:pt x="27584" y="15621"/>
                  </a:cubicBezTo>
                  <a:cubicBezTo>
                    <a:pt x="23393" y="15812"/>
                    <a:pt x="19107" y="15907"/>
                    <a:pt x="15392" y="18193"/>
                  </a:cubicBezTo>
                  <a:cubicBezTo>
                    <a:pt x="12535" y="18383"/>
                    <a:pt x="9963" y="19050"/>
                    <a:pt x="7487" y="20479"/>
                  </a:cubicBezTo>
                  <a:cubicBezTo>
                    <a:pt x="6058" y="20955"/>
                    <a:pt x="4724" y="20860"/>
                    <a:pt x="3391" y="20288"/>
                  </a:cubicBezTo>
                  <a:cubicBezTo>
                    <a:pt x="1486" y="18764"/>
                    <a:pt x="1200" y="16383"/>
                    <a:pt x="57" y="14383"/>
                  </a:cubicBezTo>
                  <a:cubicBezTo>
                    <a:pt x="-133" y="13430"/>
                    <a:pt x="152" y="12668"/>
                    <a:pt x="914" y="12097"/>
                  </a:cubicBezTo>
                  <a:cubicBezTo>
                    <a:pt x="7391" y="13335"/>
                    <a:pt x="12440" y="8668"/>
                    <a:pt x="18440" y="7810"/>
                  </a:cubicBezTo>
                  <a:close/>
                </a:path>
              </a:pathLst>
            </a:custGeom>
            <a:solidFill>
              <a:srgbClr val="F9C70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103" name="Freeform: Shape 59">
              <a:extLst>
                <a:ext uri="{FF2B5EF4-FFF2-40B4-BE49-F238E27FC236}">
                  <a16:creationId xmlns:a16="http://schemas.microsoft.com/office/drawing/2014/main" id="{E80968EF-C0E1-4B7E-A705-E664919346AA}"/>
                </a:ext>
              </a:extLst>
            </p:cNvPr>
            <p:cNvSpPr/>
            <p:nvPr/>
          </p:nvSpPr>
          <p:spPr>
            <a:xfrm>
              <a:off x="9117820" y="2113611"/>
              <a:ext cx="55370" cy="24376"/>
            </a:xfrm>
            <a:custGeom>
              <a:avLst/>
              <a:gdLst>
                <a:gd name="connsiteX0" fmla="*/ 52037 w 55370"/>
                <a:gd name="connsiteY0" fmla="*/ 23622 h 24376"/>
                <a:gd name="connsiteX1" fmla="*/ 13746 w 55370"/>
                <a:gd name="connsiteY1" fmla="*/ 22193 h 24376"/>
                <a:gd name="connsiteX2" fmla="*/ 30 w 55370"/>
                <a:gd name="connsiteY2" fmla="*/ 12763 h 24376"/>
                <a:gd name="connsiteX3" fmla="*/ 10889 w 55370"/>
                <a:gd name="connsiteY3" fmla="*/ 0 h 24376"/>
                <a:gd name="connsiteX4" fmla="*/ 12032 w 55370"/>
                <a:gd name="connsiteY4" fmla="*/ 857 h 24376"/>
                <a:gd name="connsiteX5" fmla="*/ 7745 w 55370"/>
                <a:gd name="connsiteY5" fmla="*/ 9334 h 24376"/>
                <a:gd name="connsiteX6" fmla="*/ 6983 w 55370"/>
                <a:gd name="connsiteY6" fmla="*/ 11811 h 24376"/>
                <a:gd name="connsiteX7" fmla="*/ 19747 w 55370"/>
                <a:gd name="connsiteY7" fmla="*/ 16573 h 24376"/>
                <a:gd name="connsiteX8" fmla="*/ 43083 w 55370"/>
                <a:gd name="connsiteY8" fmla="*/ 17907 h 24376"/>
                <a:gd name="connsiteX9" fmla="*/ 55370 w 55370"/>
                <a:gd name="connsiteY9" fmla="*/ 23050 h 24376"/>
                <a:gd name="connsiteX10" fmla="*/ 52037 w 55370"/>
                <a:gd name="connsiteY10" fmla="*/ 23622 h 24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5370" h="24376">
                  <a:moveTo>
                    <a:pt x="52037" y="23622"/>
                  </a:moveTo>
                  <a:cubicBezTo>
                    <a:pt x="39178" y="25051"/>
                    <a:pt x="26414" y="24384"/>
                    <a:pt x="13746" y="22193"/>
                  </a:cubicBezTo>
                  <a:cubicBezTo>
                    <a:pt x="7936" y="21145"/>
                    <a:pt x="697" y="20764"/>
                    <a:pt x="30" y="12763"/>
                  </a:cubicBezTo>
                  <a:cubicBezTo>
                    <a:pt x="-446" y="5810"/>
                    <a:pt x="4793" y="2095"/>
                    <a:pt x="10889" y="0"/>
                  </a:cubicBezTo>
                  <a:cubicBezTo>
                    <a:pt x="11270" y="286"/>
                    <a:pt x="11651" y="571"/>
                    <a:pt x="12032" y="857"/>
                  </a:cubicBezTo>
                  <a:cubicBezTo>
                    <a:pt x="12508" y="4667"/>
                    <a:pt x="9460" y="6572"/>
                    <a:pt x="7745" y="9334"/>
                  </a:cubicBezTo>
                  <a:cubicBezTo>
                    <a:pt x="7364" y="10096"/>
                    <a:pt x="7079" y="10954"/>
                    <a:pt x="6983" y="11811"/>
                  </a:cubicBezTo>
                  <a:cubicBezTo>
                    <a:pt x="9460" y="18097"/>
                    <a:pt x="15365" y="15240"/>
                    <a:pt x="19747" y="16573"/>
                  </a:cubicBezTo>
                  <a:cubicBezTo>
                    <a:pt x="27462" y="18574"/>
                    <a:pt x="35368" y="17335"/>
                    <a:pt x="43083" y="17907"/>
                  </a:cubicBezTo>
                  <a:cubicBezTo>
                    <a:pt x="47655" y="18288"/>
                    <a:pt x="53084" y="16954"/>
                    <a:pt x="55370" y="23050"/>
                  </a:cubicBezTo>
                  <a:cubicBezTo>
                    <a:pt x="54418" y="24384"/>
                    <a:pt x="53275" y="24575"/>
                    <a:pt x="52037" y="23622"/>
                  </a:cubicBezTo>
                  <a:close/>
                </a:path>
              </a:pathLst>
            </a:custGeom>
            <a:solidFill>
              <a:srgbClr val="F7CD2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104" name="Freeform: Shape 60">
              <a:extLst>
                <a:ext uri="{FF2B5EF4-FFF2-40B4-BE49-F238E27FC236}">
                  <a16:creationId xmlns:a16="http://schemas.microsoft.com/office/drawing/2014/main" id="{2F8AAF79-3A2C-46DD-A872-EAA7CFEA1654}"/>
                </a:ext>
              </a:extLst>
            </p:cNvPr>
            <p:cNvSpPr/>
            <p:nvPr/>
          </p:nvSpPr>
          <p:spPr>
            <a:xfrm>
              <a:off x="9128709" y="2092676"/>
              <a:ext cx="46864" cy="23328"/>
            </a:xfrm>
            <a:custGeom>
              <a:avLst/>
              <a:gdLst>
                <a:gd name="connsiteX0" fmla="*/ 0 w 46864"/>
                <a:gd name="connsiteY0" fmla="*/ 20935 h 23328"/>
                <a:gd name="connsiteX1" fmla="*/ 40958 w 46864"/>
                <a:gd name="connsiteY1" fmla="*/ 742 h 23328"/>
                <a:gd name="connsiteX2" fmla="*/ 45911 w 46864"/>
                <a:gd name="connsiteY2" fmla="*/ 171 h 23328"/>
                <a:gd name="connsiteX3" fmla="*/ 45244 w 46864"/>
                <a:gd name="connsiteY3" fmla="*/ 6267 h 23328"/>
                <a:gd name="connsiteX4" fmla="*/ 39719 w 46864"/>
                <a:gd name="connsiteY4" fmla="*/ 9505 h 23328"/>
                <a:gd name="connsiteX5" fmla="*/ 25622 w 46864"/>
                <a:gd name="connsiteY5" fmla="*/ 13696 h 23328"/>
                <a:gd name="connsiteX6" fmla="*/ 5334 w 46864"/>
                <a:gd name="connsiteY6" fmla="*/ 23316 h 23328"/>
                <a:gd name="connsiteX7" fmla="*/ 762 w 46864"/>
                <a:gd name="connsiteY7" fmla="*/ 21697 h 23328"/>
                <a:gd name="connsiteX8" fmla="*/ 0 w 46864"/>
                <a:gd name="connsiteY8" fmla="*/ 20935 h 23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864" h="23328">
                  <a:moveTo>
                    <a:pt x="0" y="20935"/>
                  </a:moveTo>
                  <a:cubicBezTo>
                    <a:pt x="13049" y="12934"/>
                    <a:pt x="25146" y="3123"/>
                    <a:pt x="40958" y="742"/>
                  </a:cubicBezTo>
                  <a:cubicBezTo>
                    <a:pt x="42577" y="75"/>
                    <a:pt x="44196" y="-210"/>
                    <a:pt x="45911" y="171"/>
                  </a:cubicBezTo>
                  <a:cubicBezTo>
                    <a:pt x="47816" y="2457"/>
                    <a:pt x="46482" y="4362"/>
                    <a:pt x="45244" y="6267"/>
                  </a:cubicBezTo>
                  <a:cubicBezTo>
                    <a:pt x="43720" y="7981"/>
                    <a:pt x="41910" y="9029"/>
                    <a:pt x="39719" y="9505"/>
                  </a:cubicBezTo>
                  <a:cubicBezTo>
                    <a:pt x="34576" y="9410"/>
                    <a:pt x="29623" y="9791"/>
                    <a:pt x="25622" y="13696"/>
                  </a:cubicBezTo>
                  <a:cubicBezTo>
                    <a:pt x="18479" y="15982"/>
                    <a:pt x="12859" y="21697"/>
                    <a:pt x="5334" y="23316"/>
                  </a:cubicBezTo>
                  <a:cubicBezTo>
                    <a:pt x="3620" y="23412"/>
                    <a:pt x="2000" y="22935"/>
                    <a:pt x="762" y="21697"/>
                  </a:cubicBezTo>
                  <a:lnTo>
                    <a:pt x="0" y="20935"/>
                  </a:lnTo>
                  <a:close/>
                </a:path>
              </a:pathLst>
            </a:custGeom>
            <a:solidFill>
              <a:srgbClr val="FDD41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105" name="Freeform: Shape 61">
              <a:extLst>
                <a:ext uri="{FF2B5EF4-FFF2-40B4-BE49-F238E27FC236}">
                  <a16:creationId xmlns:a16="http://schemas.microsoft.com/office/drawing/2014/main" id="{B4080F15-C710-4CFB-AA4F-906E038C82EB}"/>
                </a:ext>
              </a:extLst>
            </p:cNvPr>
            <p:cNvSpPr/>
            <p:nvPr/>
          </p:nvSpPr>
          <p:spPr>
            <a:xfrm>
              <a:off x="9284538" y="2139329"/>
              <a:ext cx="43338" cy="11318"/>
            </a:xfrm>
            <a:custGeom>
              <a:avLst/>
              <a:gdLst>
                <a:gd name="connsiteX0" fmla="*/ 0 w 43338"/>
                <a:gd name="connsiteY0" fmla="*/ 6858 h 11318"/>
                <a:gd name="connsiteX1" fmla="*/ 43339 w 43338"/>
                <a:gd name="connsiteY1" fmla="*/ 0 h 11318"/>
                <a:gd name="connsiteX2" fmla="*/ 21622 w 43338"/>
                <a:gd name="connsiteY2" fmla="*/ 11239 h 11318"/>
                <a:gd name="connsiteX3" fmla="*/ 0 w 43338"/>
                <a:gd name="connsiteY3" fmla="*/ 6858 h 113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338" h="11318">
                  <a:moveTo>
                    <a:pt x="0" y="6858"/>
                  </a:moveTo>
                  <a:cubicBezTo>
                    <a:pt x="14573" y="5620"/>
                    <a:pt x="30290" y="11239"/>
                    <a:pt x="43339" y="0"/>
                  </a:cubicBezTo>
                  <a:cubicBezTo>
                    <a:pt x="39910" y="11144"/>
                    <a:pt x="29908" y="10573"/>
                    <a:pt x="21622" y="11239"/>
                  </a:cubicBezTo>
                  <a:cubicBezTo>
                    <a:pt x="14383" y="11716"/>
                    <a:pt x="6858" y="10001"/>
                    <a:pt x="0" y="6858"/>
                  </a:cubicBezTo>
                  <a:close/>
                </a:path>
              </a:pathLst>
            </a:custGeom>
            <a:solidFill>
              <a:srgbClr val="F7D03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106" name="Freeform: Shape 62">
              <a:extLst>
                <a:ext uri="{FF2B5EF4-FFF2-40B4-BE49-F238E27FC236}">
                  <a16:creationId xmlns:a16="http://schemas.microsoft.com/office/drawing/2014/main" id="{FE3C5528-7E55-4B1F-8C32-9213D7BDDF03}"/>
                </a:ext>
              </a:extLst>
            </p:cNvPr>
            <p:cNvSpPr/>
            <p:nvPr/>
          </p:nvSpPr>
          <p:spPr>
            <a:xfrm>
              <a:off x="9249486" y="2137995"/>
              <a:ext cx="28384" cy="24955"/>
            </a:xfrm>
            <a:custGeom>
              <a:avLst/>
              <a:gdLst>
                <a:gd name="connsiteX0" fmla="*/ 28289 w 28384"/>
                <a:gd name="connsiteY0" fmla="*/ 3620 h 24955"/>
                <a:gd name="connsiteX1" fmla="*/ 28384 w 28384"/>
                <a:gd name="connsiteY1" fmla="*/ 5620 h 24955"/>
                <a:gd name="connsiteX2" fmla="*/ 11144 w 28384"/>
                <a:gd name="connsiteY2" fmla="*/ 17812 h 24955"/>
                <a:gd name="connsiteX3" fmla="*/ 5429 w 28384"/>
                <a:gd name="connsiteY3" fmla="*/ 24194 h 24955"/>
                <a:gd name="connsiteX4" fmla="*/ 2477 w 28384"/>
                <a:gd name="connsiteY4" fmla="*/ 24765 h 24955"/>
                <a:gd name="connsiteX5" fmla="*/ 0 w 28384"/>
                <a:gd name="connsiteY5" fmla="*/ 20765 h 24955"/>
                <a:gd name="connsiteX6" fmla="*/ 17621 w 28384"/>
                <a:gd name="connsiteY6" fmla="*/ 2667 h 24955"/>
                <a:gd name="connsiteX7" fmla="*/ 23432 w 28384"/>
                <a:gd name="connsiteY7" fmla="*/ 0 h 24955"/>
                <a:gd name="connsiteX8" fmla="*/ 28289 w 28384"/>
                <a:gd name="connsiteY8" fmla="*/ 3620 h 24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384" h="24955">
                  <a:moveTo>
                    <a:pt x="28289" y="3620"/>
                  </a:moveTo>
                  <a:cubicBezTo>
                    <a:pt x="28289" y="4286"/>
                    <a:pt x="28289" y="4953"/>
                    <a:pt x="28384" y="5620"/>
                  </a:cubicBezTo>
                  <a:cubicBezTo>
                    <a:pt x="19336" y="4858"/>
                    <a:pt x="16097" y="12668"/>
                    <a:pt x="11144" y="17812"/>
                  </a:cubicBezTo>
                  <a:cubicBezTo>
                    <a:pt x="9239" y="19812"/>
                    <a:pt x="8573" y="23146"/>
                    <a:pt x="5429" y="24194"/>
                  </a:cubicBezTo>
                  <a:cubicBezTo>
                    <a:pt x="4572" y="24955"/>
                    <a:pt x="3620" y="25146"/>
                    <a:pt x="2477" y="24765"/>
                  </a:cubicBezTo>
                  <a:cubicBezTo>
                    <a:pt x="1048" y="23813"/>
                    <a:pt x="95" y="22574"/>
                    <a:pt x="0" y="20765"/>
                  </a:cubicBezTo>
                  <a:cubicBezTo>
                    <a:pt x="2762" y="11716"/>
                    <a:pt x="11716" y="8763"/>
                    <a:pt x="17621" y="2667"/>
                  </a:cubicBezTo>
                  <a:cubicBezTo>
                    <a:pt x="19336" y="1238"/>
                    <a:pt x="21146" y="191"/>
                    <a:pt x="23432" y="0"/>
                  </a:cubicBezTo>
                  <a:cubicBezTo>
                    <a:pt x="25813" y="191"/>
                    <a:pt x="27527" y="1143"/>
                    <a:pt x="28289" y="3620"/>
                  </a:cubicBezTo>
                  <a:close/>
                </a:path>
              </a:pathLst>
            </a:custGeom>
            <a:solidFill>
              <a:srgbClr val="FCC40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134" name="Freeform: Shape 63">
              <a:extLst>
                <a:ext uri="{FF2B5EF4-FFF2-40B4-BE49-F238E27FC236}">
                  <a16:creationId xmlns:a16="http://schemas.microsoft.com/office/drawing/2014/main" id="{994A0860-6663-4FF0-9EFE-C84FCBEF4A1D}"/>
                </a:ext>
              </a:extLst>
            </p:cNvPr>
            <p:cNvSpPr/>
            <p:nvPr/>
          </p:nvSpPr>
          <p:spPr>
            <a:xfrm>
              <a:off x="9226150" y="2173523"/>
              <a:ext cx="19240" cy="30098"/>
            </a:xfrm>
            <a:custGeom>
              <a:avLst/>
              <a:gdLst>
                <a:gd name="connsiteX0" fmla="*/ 10478 w 19240"/>
                <a:gd name="connsiteY0" fmla="*/ 11430 h 30098"/>
                <a:gd name="connsiteX1" fmla="*/ 19241 w 19240"/>
                <a:gd name="connsiteY1" fmla="*/ 0 h 30098"/>
                <a:gd name="connsiteX2" fmla="*/ 6191 w 19240"/>
                <a:gd name="connsiteY2" fmla="*/ 30099 h 30098"/>
                <a:gd name="connsiteX3" fmla="*/ 762 w 19240"/>
                <a:gd name="connsiteY3" fmla="*/ 27813 h 30098"/>
                <a:gd name="connsiteX4" fmla="*/ 191 w 19240"/>
                <a:gd name="connsiteY4" fmla="*/ 23432 h 30098"/>
                <a:gd name="connsiteX5" fmla="*/ 2476 w 19240"/>
                <a:gd name="connsiteY5" fmla="*/ 19622 h 30098"/>
                <a:gd name="connsiteX6" fmla="*/ 10478 w 19240"/>
                <a:gd name="connsiteY6" fmla="*/ 11430 h 300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240" h="30098">
                  <a:moveTo>
                    <a:pt x="10478" y="11430"/>
                  </a:moveTo>
                  <a:cubicBezTo>
                    <a:pt x="13335" y="7620"/>
                    <a:pt x="11906" y="381"/>
                    <a:pt x="19241" y="0"/>
                  </a:cubicBezTo>
                  <a:cubicBezTo>
                    <a:pt x="17050" y="10954"/>
                    <a:pt x="8287" y="19145"/>
                    <a:pt x="6191" y="30099"/>
                  </a:cubicBezTo>
                  <a:cubicBezTo>
                    <a:pt x="4096" y="30099"/>
                    <a:pt x="2191" y="29337"/>
                    <a:pt x="762" y="27813"/>
                  </a:cubicBezTo>
                  <a:cubicBezTo>
                    <a:pt x="0" y="26384"/>
                    <a:pt x="-190" y="24955"/>
                    <a:pt x="191" y="23432"/>
                  </a:cubicBezTo>
                  <a:cubicBezTo>
                    <a:pt x="667" y="22003"/>
                    <a:pt x="1524" y="20764"/>
                    <a:pt x="2476" y="19622"/>
                  </a:cubicBezTo>
                  <a:cubicBezTo>
                    <a:pt x="4762" y="16573"/>
                    <a:pt x="7048" y="13430"/>
                    <a:pt x="10478" y="11430"/>
                  </a:cubicBezTo>
                  <a:close/>
                </a:path>
              </a:pathLst>
            </a:custGeom>
            <a:solidFill>
              <a:srgbClr val="FAC11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135" name="Freeform: Shape 64">
              <a:extLst>
                <a:ext uri="{FF2B5EF4-FFF2-40B4-BE49-F238E27FC236}">
                  <a16:creationId xmlns:a16="http://schemas.microsoft.com/office/drawing/2014/main" id="{8CA7C7CC-F6C4-4A52-ACE7-C5B9602E4D6A}"/>
                </a:ext>
              </a:extLst>
            </p:cNvPr>
            <p:cNvSpPr/>
            <p:nvPr/>
          </p:nvSpPr>
          <p:spPr>
            <a:xfrm>
              <a:off x="9281674" y="2095894"/>
              <a:ext cx="19545" cy="13592"/>
            </a:xfrm>
            <a:custGeom>
              <a:avLst/>
              <a:gdLst>
                <a:gd name="connsiteX0" fmla="*/ 7151 w 19545"/>
                <a:gd name="connsiteY0" fmla="*/ 0 h 13592"/>
                <a:gd name="connsiteX1" fmla="*/ 10008 w 19545"/>
                <a:gd name="connsiteY1" fmla="*/ 2191 h 13592"/>
                <a:gd name="connsiteX2" fmla="*/ 18962 w 19545"/>
                <a:gd name="connsiteY2" fmla="*/ 8954 h 13592"/>
                <a:gd name="connsiteX3" fmla="*/ 19057 w 19545"/>
                <a:gd name="connsiteY3" fmla="*/ 11906 h 13592"/>
                <a:gd name="connsiteX4" fmla="*/ 11342 w 19545"/>
                <a:gd name="connsiteY4" fmla="*/ 13240 h 13592"/>
                <a:gd name="connsiteX5" fmla="*/ 3150 w 19545"/>
                <a:gd name="connsiteY5" fmla="*/ 9811 h 13592"/>
                <a:gd name="connsiteX6" fmla="*/ 7151 w 19545"/>
                <a:gd name="connsiteY6" fmla="*/ 0 h 13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545" h="13592">
                  <a:moveTo>
                    <a:pt x="7151" y="0"/>
                  </a:moveTo>
                  <a:cubicBezTo>
                    <a:pt x="8103" y="762"/>
                    <a:pt x="9056" y="1429"/>
                    <a:pt x="10008" y="2191"/>
                  </a:cubicBezTo>
                  <a:cubicBezTo>
                    <a:pt x="13437" y="3810"/>
                    <a:pt x="16676" y="5715"/>
                    <a:pt x="18962" y="8954"/>
                  </a:cubicBezTo>
                  <a:cubicBezTo>
                    <a:pt x="19724" y="9906"/>
                    <a:pt x="19724" y="10954"/>
                    <a:pt x="19057" y="11906"/>
                  </a:cubicBezTo>
                  <a:cubicBezTo>
                    <a:pt x="16771" y="13716"/>
                    <a:pt x="14104" y="13907"/>
                    <a:pt x="11342" y="13240"/>
                  </a:cubicBezTo>
                  <a:cubicBezTo>
                    <a:pt x="8675" y="12097"/>
                    <a:pt x="6198" y="10382"/>
                    <a:pt x="3150" y="9811"/>
                  </a:cubicBezTo>
                  <a:cubicBezTo>
                    <a:pt x="-2946" y="3620"/>
                    <a:pt x="578" y="1238"/>
                    <a:pt x="7151" y="0"/>
                  </a:cubicBezTo>
                  <a:close/>
                </a:path>
              </a:pathLst>
            </a:custGeom>
            <a:solidFill>
              <a:srgbClr val="F9BF0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136" name="Freeform: Shape 65">
              <a:extLst>
                <a:ext uri="{FF2B5EF4-FFF2-40B4-BE49-F238E27FC236}">
                  <a16:creationId xmlns:a16="http://schemas.microsoft.com/office/drawing/2014/main" id="{44968AC5-2207-4CC6-8F21-62CB101300A9}"/>
                </a:ext>
              </a:extLst>
            </p:cNvPr>
            <p:cNvSpPr/>
            <p:nvPr/>
          </p:nvSpPr>
          <p:spPr>
            <a:xfrm>
              <a:off x="9169857" y="2131462"/>
              <a:ext cx="27908" cy="10628"/>
            </a:xfrm>
            <a:custGeom>
              <a:avLst/>
              <a:gdLst>
                <a:gd name="connsiteX0" fmla="*/ 0 w 27908"/>
                <a:gd name="connsiteY0" fmla="*/ 5771 h 10628"/>
                <a:gd name="connsiteX1" fmla="*/ 3048 w 27908"/>
                <a:gd name="connsiteY1" fmla="*/ 5199 h 10628"/>
                <a:gd name="connsiteX2" fmla="*/ 12192 w 27908"/>
                <a:gd name="connsiteY2" fmla="*/ 151 h 10628"/>
                <a:gd name="connsiteX3" fmla="*/ 21717 w 27908"/>
                <a:gd name="connsiteY3" fmla="*/ 913 h 10628"/>
                <a:gd name="connsiteX4" fmla="*/ 27908 w 27908"/>
                <a:gd name="connsiteY4" fmla="*/ 7866 h 10628"/>
                <a:gd name="connsiteX5" fmla="*/ 27622 w 27908"/>
                <a:gd name="connsiteY5" fmla="*/ 10628 h 10628"/>
                <a:gd name="connsiteX6" fmla="*/ 0 w 27908"/>
                <a:gd name="connsiteY6" fmla="*/ 5771 h 1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908" h="10628">
                  <a:moveTo>
                    <a:pt x="0" y="5771"/>
                  </a:moveTo>
                  <a:cubicBezTo>
                    <a:pt x="1048" y="5580"/>
                    <a:pt x="2000" y="5390"/>
                    <a:pt x="3048" y="5199"/>
                  </a:cubicBezTo>
                  <a:cubicBezTo>
                    <a:pt x="5620" y="2723"/>
                    <a:pt x="9239" y="2056"/>
                    <a:pt x="12192" y="151"/>
                  </a:cubicBezTo>
                  <a:cubicBezTo>
                    <a:pt x="15430" y="-325"/>
                    <a:pt x="18574" y="437"/>
                    <a:pt x="21717" y="913"/>
                  </a:cubicBezTo>
                  <a:cubicBezTo>
                    <a:pt x="25336" y="1865"/>
                    <a:pt x="27908" y="3770"/>
                    <a:pt x="27908" y="7866"/>
                  </a:cubicBezTo>
                  <a:cubicBezTo>
                    <a:pt x="27813" y="8819"/>
                    <a:pt x="27718" y="9676"/>
                    <a:pt x="27622" y="10628"/>
                  </a:cubicBezTo>
                  <a:cubicBezTo>
                    <a:pt x="19241" y="4628"/>
                    <a:pt x="8858" y="9676"/>
                    <a:pt x="0" y="5771"/>
                  </a:cubicBezTo>
                  <a:close/>
                </a:path>
              </a:pathLst>
            </a:custGeom>
            <a:solidFill>
              <a:srgbClr val="FACB2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137" name="Freeform: Shape 66">
              <a:extLst>
                <a:ext uri="{FF2B5EF4-FFF2-40B4-BE49-F238E27FC236}">
                  <a16:creationId xmlns:a16="http://schemas.microsoft.com/office/drawing/2014/main" id="{9696E345-F860-43D1-9D45-5E66F1E06535}"/>
                </a:ext>
              </a:extLst>
            </p:cNvPr>
            <p:cNvSpPr/>
            <p:nvPr/>
          </p:nvSpPr>
          <p:spPr>
            <a:xfrm>
              <a:off x="9219817" y="2044936"/>
              <a:ext cx="21762" cy="18044"/>
            </a:xfrm>
            <a:custGeom>
              <a:avLst/>
              <a:gdLst>
                <a:gd name="connsiteX0" fmla="*/ 1379 w 21762"/>
                <a:gd name="connsiteY0" fmla="*/ 0 h 18044"/>
                <a:gd name="connsiteX1" fmla="*/ 21763 w 21762"/>
                <a:gd name="connsiteY1" fmla="*/ 16478 h 18044"/>
                <a:gd name="connsiteX2" fmla="*/ 10238 w 21762"/>
                <a:gd name="connsiteY2" fmla="*/ 15240 h 18044"/>
                <a:gd name="connsiteX3" fmla="*/ 7571 w 21762"/>
                <a:gd name="connsiteY3" fmla="*/ 13811 h 18044"/>
                <a:gd name="connsiteX4" fmla="*/ 2618 w 21762"/>
                <a:gd name="connsiteY4" fmla="*/ 10478 h 18044"/>
                <a:gd name="connsiteX5" fmla="*/ 1094 w 21762"/>
                <a:gd name="connsiteY5" fmla="*/ 7906 h 18044"/>
                <a:gd name="connsiteX6" fmla="*/ 617 w 21762"/>
                <a:gd name="connsiteY6" fmla="*/ 762 h 18044"/>
                <a:gd name="connsiteX7" fmla="*/ 1379 w 21762"/>
                <a:gd name="connsiteY7" fmla="*/ 0 h 18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762" h="18044">
                  <a:moveTo>
                    <a:pt x="1379" y="0"/>
                  </a:moveTo>
                  <a:cubicBezTo>
                    <a:pt x="8142" y="5525"/>
                    <a:pt x="15000" y="11049"/>
                    <a:pt x="21763" y="16478"/>
                  </a:cubicBezTo>
                  <a:cubicBezTo>
                    <a:pt x="17477" y="20098"/>
                    <a:pt x="13952" y="16478"/>
                    <a:pt x="10238" y="15240"/>
                  </a:cubicBezTo>
                  <a:cubicBezTo>
                    <a:pt x="9285" y="14859"/>
                    <a:pt x="8428" y="14383"/>
                    <a:pt x="7571" y="13811"/>
                  </a:cubicBezTo>
                  <a:cubicBezTo>
                    <a:pt x="5856" y="12859"/>
                    <a:pt x="4046" y="11811"/>
                    <a:pt x="2618" y="10478"/>
                  </a:cubicBezTo>
                  <a:cubicBezTo>
                    <a:pt x="1951" y="9716"/>
                    <a:pt x="1475" y="8858"/>
                    <a:pt x="1094" y="7906"/>
                  </a:cubicBezTo>
                  <a:cubicBezTo>
                    <a:pt x="427" y="5525"/>
                    <a:pt x="-716" y="3239"/>
                    <a:pt x="617" y="762"/>
                  </a:cubicBezTo>
                  <a:lnTo>
                    <a:pt x="1379" y="0"/>
                  </a:lnTo>
                  <a:close/>
                </a:path>
              </a:pathLst>
            </a:custGeom>
            <a:solidFill>
              <a:srgbClr val="F7C92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138" name="Freeform: Shape 67">
              <a:extLst>
                <a:ext uri="{FF2B5EF4-FFF2-40B4-BE49-F238E27FC236}">
                  <a16:creationId xmlns:a16="http://schemas.microsoft.com/office/drawing/2014/main" id="{D8B17B95-FC4B-4BAC-8119-65C0D6AD0C10}"/>
                </a:ext>
              </a:extLst>
            </p:cNvPr>
            <p:cNvSpPr/>
            <p:nvPr/>
          </p:nvSpPr>
          <p:spPr>
            <a:xfrm>
              <a:off x="9297679" y="2104753"/>
              <a:ext cx="18482" cy="13906"/>
            </a:xfrm>
            <a:custGeom>
              <a:avLst/>
              <a:gdLst>
                <a:gd name="connsiteX0" fmla="*/ 2861 w 18482"/>
                <a:gd name="connsiteY0" fmla="*/ 2572 h 13906"/>
                <a:gd name="connsiteX1" fmla="*/ 3052 w 18482"/>
                <a:gd name="connsiteY1" fmla="*/ 0 h 13906"/>
                <a:gd name="connsiteX2" fmla="*/ 18482 w 18482"/>
                <a:gd name="connsiteY2" fmla="*/ 13907 h 13906"/>
                <a:gd name="connsiteX3" fmla="*/ 12100 w 18482"/>
                <a:gd name="connsiteY3" fmla="*/ 11621 h 13906"/>
                <a:gd name="connsiteX4" fmla="*/ 4 w 18482"/>
                <a:gd name="connsiteY4" fmla="*/ 5905 h 13906"/>
                <a:gd name="connsiteX5" fmla="*/ 2861 w 18482"/>
                <a:gd name="connsiteY5" fmla="*/ 2572 h 13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482" h="13906">
                  <a:moveTo>
                    <a:pt x="2861" y="2572"/>
                  </a:moveTo>
                  <a:cubicBezTo>
                    <a:pt x="2956" y="1715"/>
                    <a:pt x="2956" y="857"/>
                    <a:pt x="3052" y="0"/>
                  </a:cubicBezTo>
                  <a:cubicBezTo>
                    <a:pt x="9338" y="3429"/>
                    <a:pt x="14958" y="7525"/>
                    <a:pt x="18482" y="13907"/>
                  </a:cubicBezTo>
                  <a:cubicBezTo>
                    <a:pt x="16387" y="13145"/>
                    <a:pt x="14196" y="12383"/>
                    <a:pt x="12100" y="11621"/>
                  </a:cubicBezTo>
                  <a:cubicBezTo>
                    <a:pt x="7433" y="11144"/>
                    <a:pt x="2194" y="11716"/>
                    <a:pt x="4" y="5905"/>
                  </a:cubicBezTo>
                  <a:cubicBezTo>
                    <a:pt x="-92" y="4096"/>
                    <a:pt x="1718" y="3620"/>
                    <a:pt x="2861" y="2572"/>
                  </a:cubicBezTo>
                  <a:close/>
                </a:path>
              </a:pathLst>
            </a:custGeom>
            <a:solidFill>
              <a:srgbClr val="FBC70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139" name="Freeform: Shape 68">
              <a:extLst>
                <a:ext uri="{FF2B5EF4-FFF2-40B4-BE49-F238E27FC236}">
                  <a16:creationId xmlns:a16="http://schemas.microsoft.com/office/drawing/2014/main" id="{5ED4DBBF-EBE0-41A9-8286-7AA971DB9B09}"/>
                </a:ext>
              </a:extLst>
            </p:cNvPr>
            <p:cNvSpPr/>
            <p:nvPr/>
          </p:nvSpPr>
          <p:spPr>
            <a:xfrm>
              <a:off x="9218339" y="2195855"/>
              <a:ext cx="13929" cy="13283"/>
            </a:xfrm>
            <a:custGeom>
              <a:avLst/>
              <a:gdLst>
                <a:gd name="connsiteX0" fmla="*/ 9144 w 13929"/>
                <a:gd name="connsiteY0" fmla="*/ 5100 h 13283"/>
                <a:gd name="connsiteX1" fmla="*/ 13907 w 13929"/>
                <a:gd name="connsiteY1" fmla="*/ 7767 h 13283"/>
                <a:gd name="connsiteX2" fmla="*/ 13145 w 13929"/>
                <a:gd name="connsiteY2" fmla="*/ 9577 h 13283"/>
                <a:gd name="connsiteX3" fmla="*/ 2286 w 13929"/>
                <a:gd name="connsiteY3" fmla="*/ 9767 h 13283"/>
                <a:gd name="connsiteX4" fmla="*/ 0 w 13929"/>
                <a:gd name="connsiteY4" fmla="*/ 5195 h 13283"/>
                <a:gd name="connsiteX5" fmla="*/ 9144 w 13929"/>
                <a:gd name="connsiteY5" fmla="*/ 5100 h 132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929" h="13283">
                  <a:moveTo>
                    <a:pt x="9144" y="5100"/>
                  </a:moveTo>
                  <a:cubicBezTo>
                    <a:pt x="11239" y="5195"/>
                    <a:pt x="12954" y="5671"/>
                    <a:pt x="13907" y="7767"/>
                  </a:cubicBezTo>
                  <a:cubicBezTo>
                    <a:pt x="14002" y="8529"/>
                    <a:pt x="13811" y="9100"/>
                    <a:pt x="13145" y="9577"/>
                  </a:cubicBezTo>
                  <a:cubicBezTo>
                    <a:pt x="9525" y="11863"/>
                    <a:pt x="6001" y="16530"/>
                    <a:pt x="2286" y="9767"/>
                  </a:cubicBezTo>
                  <a:cubicBezTo>
                    <a:pt x="1524" y="8243"/>
                    <a:pt x="762" y="6719"/>
                    <a:pt x="0" y="5195"/>
                  </a:cubicBezTo>
                  <a:cubicBezTo>
                    <a:pt x="3048" y="-1377"/>
                    <a:pt x="6096" y="-2044"/>
                    <a:pt x="9144" y="5100"/>
                  </a:cubicBezTo>
                  <a:close/>
                </a:path>
              </a:pathLst>
            </a:custGeom>
            <a:solidFill>
              <a:srgbClr val="FBCC0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140" name="Freeform: Shape 69">
              <a:extLst>
                <a:ext uri="{FF2B5EF4-FFF2-40B4-BE49-F238E27FC236}">
                  <a16:creationId xmlns:a16="http://schemas.microsoft.com/office/drawing/2014/main" id="{4FA9B45D-54D8-4B3C-BC84-AC72AB06C8DC}"/>
                </a:ext>
              </a:extLst>
            </p:cNvPr>
            <p:cNvSpPr/>
            <p:nvPr/>
          </p:nvSpPr>
          <p:spPr>
            <a:xfrm>
              <a:off x="9169667" y="2083798"/>
              <a:ext cx="21883" cy="10340"/>
            </a:xfrm>
            <a:custGeom>
              <a:avLst/>
              <a:gdLst>
                <a:gd name="connsiteX0" fmla="*/ 5334 w 21883"/>
                <a:gd name="connsiteY0" fmla="*/ 9811 h 10340"/>
                <a:gd name="connsiteX1" fmla="*/ 0 w 21883"/>
                <a:gd name="connsiteY1" fmla="*/ 9525 h 10340"/>
                <a:gd name="connsiteX2" fmla="*/ 20669 w 21883"/>
                <a:gd name="connsiteY2" fmla="*/ 0 h 10340"/>
                <a:gd name="connsiteX3" fmla="*/ 21526 w 21883"/>
                <a:gd name="connsiteY3" fmla="*/ 762 h 10340"/>
                <a:gd name="connsiteX4" fmla="*/ 21526 w 21883"/>
                <a:gd name="connsiteY4" fmla="*/ 4001 h 10340"/>
                <a:gd name="connsiteX5" fmla="*/ 5334 w 21883"/>
                <a:gd name="connsiteY5" fmla="*/ 9811 h 10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883" h="10340">
                  <a:moveTo>
                    <a:pt x="5334" y="9811"/>
                  </a:moveTo>
                  <a:cubicBezTo>
                    <a:pt x="3524" y="9716"/>
                    <a:pt x="1810" y="9620"/>
                    <a:pt x="0" y="9525"/>
                  </a:cubicBezTo>
                  <a:cubicBezTo>
                    <a:pt x="6858" y="6382"/>
                    <a:pt x="13811" y="3239"/>
                    <a:pt x="20669" y="0"/>
                  </a:cubicBezTo>
                  <a:cubicBezTo>
                    <a:pt x="20955" y="286"/>
                    <a:pt x="21241" y="571"/>
                    <a:pt x="21526" y="762"/>
                  </a:cubicBezTo>
                  <a:cubicBezTo>
                    <a:pt x="22003" y="1905"/>
                    <a:pt x="22003" y="2953"/>
                    <a:pt x="21526" y="4001"/>
                  </a:cubicBezTo>
                  <a:cubicBezTo>
                    <a:pt x="17050" y="8573"/>
                    <a:pt x="12001" y="11621"/>
                    <a:pt x="5334" y="9811"/>
                  </a:cubicBezTo>
                  <a:close/>
                </a:path>
              </a:pathLst>
            </a:custGeom>
            <a:solidFill>
              <a:srgbClr val="F9CD2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141" name="Freeform: Shape 70">
              <a:extLst>
                <a:ext uri="{FF2B5EF4-FFF2-40B4-BE49-F238E27FC236}">
                  <a16:creationId xmlns:a16="http://schemas.microsoft.com/office/drawing/2014/main" id="{B962ADBB-7D85-43EA-BB03-0CCF760B447D}"/>
                </a:ext>
              </a:extLst>
            </p:cNvPr>
            <p:cNvSpPr/>
            <p:nvPr/>
          </p:nvSpPr>
          <p:spPr>
            <a:xfrm>
              <a:off x="9213577" y="2205335"/>
              <a:ext cx="17907" cy="5058"/>
            </a:xfrm>
            <a:custGeom>
              <a:avLst/>
              <a:gdLst>
                <a:gd name="connsiteX0" fmla="*/ 7048 w 17907"/>
                <a:gd name="connsiteY0" fmla="*/ 192 h 5058"/>
                <a:gd name="connsiteX1" fmla="*/ 17907 w 17907"/>
                <a:gd name="connsiteY1" fmla="*/ 1 h 5058"/>
                <a:gd name="connsiteX2" fmla="*/ 0 w 17907"/>
                <a:gd name="connsiteY2" fmla="*/ 192 h 5058"/>
                <a:gd name="connsiteX3" fmla="*/ 7048 w 17907"/>
                <a:gd name="connsiteY3" fmla="*/ 192 h 50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907" h="5058">
                  <a:moveTo>
                    <a:pt x="7048" y="192"/>
                  </a:moveTo>
                  <a:cubicBezTo>
                    <a:pt x="10763" y="4954"/>
                    <a:pt x="14288" y="-94"/>
                    <a:pt x="17907" y="1"/>
                  </a:cubicBezTo>
                  <a:cubicBezTo>
                    <a:pt x="12002" y="8288"/>
                    <a:pt x="6001" y="4954"/>
                    <a:pt x="0" y="192"/>
                  </a:cubicBezTo>
                  <a:cubicBezTo>
                    <a:pt x="2381" y="287"/>
                    <a:pt x="4667" y="192"/>
                    <a:pt x="7048" y="192"/>
                  </a:cubicBezTo>
                  <a:close/>
                </a:path>
              </a:pathLst>
            </a:custGeom>
            <a:solidFill>
              <a:srgbClr val="F9D0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142" name="Freeform: Shape 71">
              <a:extLst>
                <a:ext uri="{FF2B5EF4-FFF2-40B4-BE49-F238E27FC236}">
                  <a16:creationId xmlns:a16="http://schemas.microsoft.com/office/drawing/2014/main" id="{D5C50A84-AC4C-4415-9EA2-88371333D066}"/>
                </a:ext>
              </a:extLst>
            </p:cNvPr>
            <p:cNvSpPr/>
            <p:nvPr/>
          </p:nvSpPr>
          <p:spPr>
            <a:xfrm>
              <a:off x="9228546" y="2057128"/>
              <a:ext cx="15320" cy="10454"/>
            </a:xfrm>
            <a:custGeom>
              <a:avLst/>
              <a:gdLst>
                <a:gd name="connsiteX0" fmla="*/ 1224 w 15320"/>
                <a:gd name="connsiteY0" fmla="*/ 0 h 10454"/>
                <a:gd name="connsiteX1" fmla="*/ 13035 w 15320"/>
                <a:gd name="connsiteY1" fmla="*/ 4382 h 10454"/>
                <a:gd name="connsiteX2" fmla="*/ 15321 w 15320"/>
                <a:gd name="connsiteY2" fmla="*/ 6477 h 10454"/>
                <a:gd name="connsiteX3" fmla="*/ 14749 w 15320"/>
                <a:gd name="connsiteY3" fmla="*/ 7049 h 10454"/>
                <a:gd name="connsiteX4" fmla="*/ 12654 w 15320"/>
                <a:gd name="connsiteY4" fmla="*/ 9144 h 10454"/>
                <a:gd name="connsiteX5" fmla="*/ 5510 w 15320"/>
                <a:gd name="connsiteY5" fmla="*/ 9620 h 10454"/>
                <a:gd name="connsiteX6" fmla="*/ 176 w 15320"/>
                <a:gd name="connsiteY6" fmla="*/ 4286 h 10454"/>
                <a:gd name="connsiteX7" fmla="*/ 1224 w 15320"/>
                <a:gd name="connsiteY7" fmla="*/ 0 h 10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320" h="10454">
                  <a:moveTo>
                    <a:pt x="1224" y="0"/>
                  </a:moveTo>
                  <a:cubicBezTo>
                    <a:pt x="5129" y="1524"/>
                    <a:pt x="8463" y="4667"/>
                    <a:pt x="13035" y="4382"/>
                  </a:cubicBezTo>
                  <a:cubicBezTo>
                    <a:pt x="13797" y="5048"/>
                    <a:pt x="14559" y="5810"/>
                    <a:pt x="15321" y="6477"/>
                  </a:cubicBezTo>
                  <a:lnTo>
                    <a:pt x="14749" y="7049"/>
                  </a:lnTo>
                  <a:cubicBezTo>
                    <a:pt x="14082" y="7811"/>
                    <a:pt x="13416" y="8477"/>
                    <a:pt x="12654" y="9144"/>
                  </a:cubicBezTo>
                  <a:cubicBezTo>
                    <a:pt x="10368" y="10478"/>
                    <a:pt x="7986" y="11049"/>
                    <a:pt x="5510" y="9620"/>
                  </a:cubicBezTo>
                  <a:cubicBezTo>
                    <a:pt x="3414" y="8096"/>
                    <a:pt x="1414" y="6572"/>
                    <a:pt x="176" y="4286"/>
                  </a:cubicBezTo>
                  <a:cubicBezTo>
                    <a:pt x="-205" y="2572"/>
                    <a:pt x="-15" y="1143"/>
                    <a:pt x="1224" y="0"/>
                  </a:cubicBezTo>
                  <a:close/>
                </a:path>
              </a:pathLst>
            </a:custGeom>
            <a:solidFill>
              <a:srgbClr val="F9C60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143" name="Freeform: Shape 72">
              <a:extLst>
                <a:ext uri="{FF2B5EF4-FFF2-40B4-BE49-F238E27FC236}">
                  <a16:creationId xmlns:a16="http://schemas.microsoft.com/office/drawing/2014/main" id="{5A4E4026-F787-4411-93DF-CDFF96F05053}"/>
                </a:ext>
              </a:extLst>
            </p:cNvPr>
            <p:cNvSpPr/>
            <p:nvPr/>
          </p:nvSpPr>
          <p:spPr>
            <a:xfrm>
              <a:off x="9247962" y="2161834"/>
              <a:ext cx="6858" cy="9022"/>
            </a:xfrm>
            <a:custGeom>
              <a:avLst/>
              <a:gdLst>
                <a:gd name="connsiteX0" fmla="*/ 4477 w 6858"/>
                <a:gd name="connsiteY0" fmla="*/ 164 h 9022"/>
                <a:gd name="connsiteX1" fmla="*/ 6858 w 6858"/>
                <a:gd name="connsiteY1" fmla="*/ 259 h 9022"/>
                <a:gd name="connsiteX2" fmla="*/ 0 w 6858"/>
                <a:gd name="connsiteY2" fmla="*/ 9022 h 9022"/>
                <a:gd name="connsiteX3" fmla="*/ 2286 w 6858"/>
                <a:gd name="connsiteY3" fmla="*/ 2545 h 9022"/>
                <a:gd name="connsiteX4" fmla="*/ 4477 w 6858"/>
                <a:gd name="connsiteY4" fmla="*/ 164 h 9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858" h="9022">
                  <a:moveTo>
                    <a:pt x="4477" y="164"/>
                  </a:moveTo>
                  <a:cubicBezTo>
                    <a:pt x="5239" y="164"/>
                    <a:pt x="6096" y="259"/>
                    <a:pt x="6858" y="259"/>
                  </a:cubicBezTo>
                  <a:cubicBezTo>
                    <a:pt x="6001" y="4260"/>
                    <a:pt x="4191" y="7594"/>
                    <a:pt x="0" y="9022"/>
                  </a:cubicBezTo>
                  <a:cubicBezTo>
                    <a:pt x="762" y="6832"/>
                    <a:pt x="1524" y="4736"/>
                    <a:pt x="2286" y="2545"/>
                  </a:cubicBezTo>
                  <a:cubicBezTo>
                    <a:pt x="1715" y="545"/>
                    <a:pt x="2286" y="-407"/>
                    <a:pt x="4477" y="164"/>
                  </a:cubicBezTo>
                  <a:close/>
                </a:path>
              </a:pathLst>
            </a:custGeom>
            <a:solidFill>
              <a:srgbClr val="FAC11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144" name="Freeform: Shape 73">
              <a:extLst>
                <a:ext uri="{FF2B5EF4-FFF2-40B4-BE49-F238E27FC236}">
                  <a16:creationId xmlns:a16="http://schemas.microsoft.com/office/drawing/2014/main" id="{F16CB3B0-7977-4861-B097-9410456BAEC4}"/>
                </a:ext>
              </a:extLst>
            </p:cNvPr>
            <p:cNvSpPr/>
            <p:nvPr/>
          </p:nvSpPr>
          <p:spPr>
            <a:xfrm>
              <a:off x="9272876" y="2109262"/>
              <a:ext cx="36807" cy="33462"/>
            </a:xfrm>
            <a:custGeom>
              <a:avLst/>
              <a:gdLst>
                <a:gd name="connsiteX0" fmla="*/ 25378 w 36807"/>
                <a:gd name="connsiteY0" fmla="*/ 348 h 33462"/>
                <a:gd name="connsiteX1" fmla="*/ 36808 w 36807"/>
                <a:gd name="connsiteY1" fmla="*/ 7206 h 33462"/>
                <a:gd name="connsiteX2" fmla="*/ 34522 w 36807"/>
                <a:gd name="connsiteY2" fmla="*/ 11778 h 33462"/>
                <a:gd name="connsiteX3" fmla="*/ 27664 w 36807"/>
                <a:gd name="connsiteY3" fmla="*/ 11778 h 33462"/>
                <a:gd name="connsiteX4" fmla="*/ 22901 w 36807"/>
                <a:gd name="connsiteY4" fmla="*/ 4635 h 33462"/>
                <a:gd name="connsiteX5" fmla="*/ 14710 w 36807"/>
                <a:gd name="connsiteY5" fmla="*/ 26256 h 33462"/>
                <a:gd name="connsiteX6" fmla="*/ 4804 w 36807"/>
                <a:gd name="connsiteY6" fmla="*/ 32448 h 33462"/>
                <a:gd name="connsiteX7" fmla="*/ 232 w 36807"/>
                <a:gd name="connsiteY7" fmla="*/ 30161 h 33462"/>
                <a:gd name="connsiteX8" fmla="*/ 2994 w 36807"/>
                <a:gd name="connsiteY8" fmla="*/ 25494 h 33462"/>
                <a:gd name="connsiteX9" fmla="*/ 6137 w 36807"/>
                <a:gd name="connsiteY9" fmla="*/ 16255 h 33462"/>
                <a:gd name="connsiteX10" fmla="*/ 10805 w 36807"/>
                <a:gd name="connsiteY10" fmla="*/ 6825 h 33462"/>
                <a:gd name="connsiteX11" fmla="*/ 16329 w 36807"/>
                <a:gd name="connsiteY11" fmla="*/ 1491 h 33462"/>
                <a:gd name="connsiteX12" fmla="*/ 25378 w 36807"/>
                <a:gd name="connsiteY12" fmla="*/ 348 h 33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6807" h="33462">
                  <a:moveTo>
                    <a:pt x="25378" y="348"/>
                  </a:moveTo>
                  <a:cubicBezTo>
                    <a:pt x="27092" y="6063"/>
                    <a:pt x="34712" y="2063"/>
                    <a:pt x="36808" y="7206"/>
                  </a:cubicBezTo>
                  <a:cubicBezTo>
                    <a:pt x="36046" y="8730"/>
                    <a:pt x="35284" y="10254"/>
                    <a:pt x="34522" y="11778"/>
                  </a:cubicBezTo>
                  <a:cubicBezTo>
                    <a:pt x="32236" y="15017"/>
                    <a:pt x="29950" y="10159"/>
                    <a:pt x="27664" y="11778"/>
                  </a:cubicBezTo>
                  <a:cubicBezTo>
                    <a:pt x="24521" y="11111"/>
                    <a:pt x="24330" y="8159"/>
                    <a:pt x="22901" y="4635"/>
                  </a:cubicBezTo>
                  <a:cubicBezTo>
                    <a:pt x="19091" y="12064"/>
                    <a:pt x="12614" y="16731"/>
                    <a:pt x="14710" y="26256"/>
                  </a:cubicBezTo>
                  <a:cubicBezTo>
                    <a:pt x="16329" y="33591"/>
                    <a:pt x="10900" y="34638"/>
                    <a:pt x="4804" y="32448"/>
                  </a:cubicBezTo>
                  <a:cubicBezTo>
                    <a:pt x="3280" y="31686"/>
                    <a:pt x="1756" y="30924"/>
                    <a:pt x="232" y="30161"/>
                  </a:cubicBezTo>
                  <a:cubicBezTo>
                    <a:pt x="-721" y="27494"/>
                    <a:pt x="1470" y="26732"/>
                    <a:pt x="2994" y="25494"/>
                  </a:cubicBezTo>
                  <a:cubicBezTo>
                    <a:pt x="6709" y="23304"/>
                    <a:pt x="5185" y="19398"/>
                    <a:pt x="6137" y="16255"/>
                  </a:cubicBezTo>
                  <a:cubicBezTo>
                    <a:pt x="7566" y="13017"/>
                    <a:pt x="8995" y="9873"/>
                    <a:pt x="10805" y="6825"/>
                  </a:cubicBezTo>
                  <a:cubicBezTo>
                    <a:pt x="12424" y="4825"/>
                    <a:pt x="14234" y="3015"/>
                    <a:pt x="16329" y="1491"/>
                  </a:cubicBezTo>
                  <a:cubicBezTo>
                    <a:pt x="19282" y="348"/>
                    <a:pt x="22235" y="-509"/>
                    <a:pt x="25378" y="348"/>
                  </a:cubicBezTo>
                  <a:close/>
                </a:path>
              </a:pathLst>
            </a:custGeom>
            <a:solidFill>
              <a:srgbClr val="F9BE0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145" name="Freeform: Shape 74">
              <a:extLst>
                <a:ext uri="{FF2B5EF4-FFF2-40B4-BE49-F238E27FC236}">
                  <a16:creationId xmlns:a16="http://schemas.microsoft.com/office/drawing/2014/main" id="{A44F0C13-9DCB-4AEA-B8AA-5639B29B8D7C}"/>
                </a:ext>
              </a:extLst>
            </p:cNvPr>
            <p:cNvSpPr/>
            <p:nvPr/>
          </p:nvSpPr>
          <p:spPr>
            <a:xfrm>
              <a:off x="9303397" y="2131985"/>
              <a:ext cx="22764" cy="11318"/>
            </a:xfrm>
            <a:custGeom>
              <a:avLst/>
              <a:gdLst>
                <a:gd name="connsiteX0" fmla="*/ 22765 w 22764"/>
                <a:gd name="connsiteY0" fmla="*/ 104 h 11318"/>
                <a:gd name="connsiteX1" fmla="*/ 0 w 22764"/>
                <a:gd name="connsiteY1" fmla="*/ 10963 h 11318"/>
                <a:gd name="connsiteX2" fmla="*/ 22765 w 22764"/>
                <a:gd name="connsiteY2" fmla="*/ 104 h 11318"/>
                <a:gd name="connsiteX3" fmla="*/ 22765 w 22764"/>
                <a:gd name="connsiteY3" fmla="*/ 104 h 113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764" h="11318">
                  <a:moveTo>
                    <a:pt x="22765" y="104"/>
                  </a:moveTo>
                  <a:cubicBezTo>
                    <a:pt x="16002" y="4676"/>
                    <a:pt x="11144" y="13154"/>
                    <a:pt x="0" y="10963"/>
                  </a:cubicBezTo>
                  <a:cubicBezTo>
                    <a:pt x="5334" y="1057"/>
                    <a:pt x="13526" y="-467"/>
                    <a:pt x="22765" y="104"/>
                  </a:cubicBezTo>
                  <a:cubicBezTo>
                    <a:pt x="22670" y="104"/>
                    <a:pt x="22765" y="104"/>
                    <a:pt x="22765" y="104"/>
                  </a:cubicBezTo>
                  <a:close/>
                </a:path>
              </a:pathLst>
            </a:custGeom>
            <a:solidFill>
              <a:srgbClr val="FBC50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146" name="Freeform: Shape 75">
              <a:extLst>
                <a:ext uri="{FF2B5EF4-FFF2-40B4-BE49-F238E27FC236}">
                  <a16:creationId xmlns:a16="http://schemas.microsoft.com/office/drawing/2014/main" id="{8AB70495-9339-4AF7-B640-19BE61B22A59}"/>
                </a:ext>
              </a:extLst>
            </p:cNvPr>
            <p:cNvSpPr/>
            <p:nvPr/>
          </p:nvSpPr>
          <p:spPr>
            <a:xfrm>
              <a:off x="9300540" y="2117062"/>
              <a:ext cx="12304" cy="8472"/>
            </a:xfrm>
            <a:custGeom>
              <a:avLst/>
              <a:gdLst>
                <a:gd name="connsiteX0" fmla="*/ 0 w 12304"/>
                <a:gd name="connsiteY0" fmla="*/ 3978 h 8472"/>
                <a:gd name="connsiteX1" fmla="*/ 6858 w 12304"/>
                <a:gd name="connsiteY1" fmla="*/ 3978 h 8472"/>
                <a:gd name="connsiteX2" fmla="*/ 12287 w 12304"/>
                <a:gd name="connsiteY2" fmla="*/ 5978 h 8472"/>
                <a:gd name="connsiteX3" fmla="*/ 7334 w 12304"/>
                <a:gd name="connsiteY3" fmla="*/ 8169 h 8472"/>
                <a:gd name="connsiteX4" fmla="*/ 0 w 12304"/>
                <a:gd name="connsiteY4" fmla="*/ 3978 h 84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304" h="8472">
                  <a:moveTo>
                    <a:pt x="0" y="3978"/>
                  </a:moveTo>
                  <a:cubicBezTo>
                    <a:pt x="2286" y="-6785"/>
                    <a:pt x="4572" y="8169"/>
                    <a:pt x="6858" y="3978"/>
                  </a:cubicBezTo>
                  <a:cubicBezTo>
                    <a:pt x="8858" y="4264"/>
                    <a:pt x="12097" y="3311"/>
                    <a:pt x="12287" y="5978"/>
                  </a:cubicBezTo>
                  <a:cubicBezTo>
                    <a:pt x="12573" y="9122"/>
                    <a:pt x="9334" y="8550"/>
                    <a:pt x="7334" y="8169"/>
                  </a:cubicBezTo>
                  <a:cubicBezTo>
                    <a:pt x="4572" y="7693"/>
                    <a:pt x="1810" y="6550"/>
                    <a:pt x="0" y="3978"/>
                  </a:cubicBezTo>
                  <a:close/>
                </a:path>
              </a:pathLst>
            </a:custGeom>
            <a:solidFill>
              <a:srgbClr val="FBC70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147" name="Freeform: Shape 76">
              <a:extLst>
                <a:ext uri="{FF2B5EF4-FFF2-40B4-BE49-F238E27FC236}">
                  <a16:creationId xmlns:a16="http://schemas.microsoft.com/office/drawing/2014/main" id="{5931BA3E-683C-4987-B270-960C99FFADCF}"/>
                </a:ext>
              </a:extLst>
            </p:cNvPr>
            <p:cNvSpPr/>
            <p:nvPr/>
          </p:nvSpPr>
          <p:spPr>
            <a:xfrm>
              <a:off x="9290777" y="2125833"/>
              <a:ext cx="8334" cy="6024"/>
            </a:xfrm>
            <a:custGeom>
              <a:avLst/>
              <a:gdLst>
                <a:gd name="connsiteX0" fmla="*/ 8334 w 8334"/>
                <a:gd name="connsiteY0" fmla="*/ 2732 h 6024"/>
                <a:gd name="connsiteX1" fmla="*/ 5858 w 8334"/>
                <a:gd name="connsiteY1" fmla="*/ 5971 h 6024"/>
                <a:gd name="connsiteX2" fmla="*/ 143 w 8334"/>
                <a:gd name="connsiteY2" fmla="*/ 3209 h 6024"/>
                <a:gd name="connsiteX3" fmla="*/ 2714 w 8334"/>
                <a:gd name="connsiteY3" fmla="*/ 256 h 6024"/>
                <a:gd name="connsiteX4" fmla="*/ 8334 w 8334"/>
                <a:gd name="connsiteY4" fmla="*/ 2732 h 6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334" h="6024">
                  <a:moveTo>
                    <a:pt x="8334" y="2732"/>
                  </a:moveTo>
                  <a:cubicBezTo>
                    <a:pt x="8334" y="4542"/>
                    <a:pt x="7382" y="5780"/>
                    <a:pt x="5858" y="5971"/>
                  </a:cubicBezTo>
                  <a:cubicBezTo>
                    <a:pt x="3476" y="6257"/>
                    <a:pt x="1095" y="5399"/>
                    <a:pt x="143" y="3209"/>
                  </a:cubicBezTo>
                  <a:cubicBezTo>
                    <a:pt x="-524" y="1685"/>
                    <a:pt x="1286" y="542"/>
                    <a:pt x="2714" y="256"/>
                  </a:cubicBezTo>
                  <a:cubicBezTo>
                    <a:pt x="5096" y="-411"/>
                    <a:pt x="7286" y="161"/>
                    <a:pt x="8334" y="2732"/>
                  </a:cubicBezTo>
                  <a:close/>
                </a:path>
              </a:pathLst>
            </a:custGeom>
            <a:solidFill>
              <a:srgbClr val="FDDB2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148" name="Freeform: Shape 77">
              <a:extLst>
                <a:ext uri="{FF2B5EF4-FFF2-40B4-BE49-F238E27FC236}">
                  <a16:creationId xmlns:a16="http://schemas.microsoft.com/office/drawing/2014/main" id="{42065C27-251A-4A55-90B1-36B6C2BA2B9B}"/>
                </a:ext>
              </a:extLst>
            </p:cNvPr>
            <p:cNvSpPr/>
            <p:nvPr/>
          </p:nvSpPr>
          <p:spPr>
            <a:xfrm>
              <a:off x="9207597" y="2110237"/>
              <a:ext cx="74261" cy="54142"/>
            </a:xfrm>
            <a:custGeom>
              <a:avLst/>
              <a:gdLst>
                <a:gd name="connsiteX0" fmla="*/ 72369 w 74261"/>
                <a:gd name="connsiteY0" fmla="*/ 15376 h 54142"/>
                <a:gd name="connsiteX1" fmla="*/ 70083 w 74261"/>
                <a:gd name="connsiteY1" fmla="*/ 26806 h 54142"/>
                <a:gd name="connsiteX2" fmla="*/ 48366 w 74261"/>
                <a:gd name="connsiteY2" fmla="*/ 25282 h 54142"/>
                <a:gd name="connsiteX3" fmla="*/ 48747 w 74261"/>
                <a:gd name="connsiteY3" fmla="*/ 25472 h 54142"/>
                <a:gd name="connsiteX4" fmla="*/ 49128 w 74261"/>
                <a:gd name="connsiteY4" fmla="*/ 24520 h 54142"/>
                <a:gd name="connsiteX5" fmla="*/ 60939 w 74261"/>
                <a:gd name="connsiteY5" fmla="*/ 31282 h 54142"/>
                <a:gd name="connsiteX6" fmla="*/ 42651 w 74261"/>
                <a:gd name="connsiteY6" fmla="*/ 49570 h 54142"/>
                <a:gd name="connsiteX7" fmla="*/ 35793 w 74261"/>
                <a:gd name="connsiteY7" fmla="*/ 54142 h 54142"/>
                <a:gd name="connsiteX8" fmla="*/ 38555 w 74261"/>
                <a:gd name="connsiteY8" fmla="*/ 35759 h 54142"/>
                <a:gd name="connsiteX9" fmla="*/ 22077 w 74261"/>
                <a:gd name="connsiteY9" fmla="*/ 44998 h 54142"/>
                <a:gd name="connsiteX10" fmla="*/ 15029 w 74261"/>
                <a:gd name="connsiteY10" fmla="*/ 48046 h 54142"/>
                <a:gd name="connsiteX11" fmla="*/ 6932 w 74261"/>
                <a:gd name="connsiteY11" fmla="*/ 45570 h 54142"/>
                <a:gd name="connsiteX12" fmla="*/ 10076 w 74261"/>
                <a:gd name="connsiteY12" fmla="*/ 38331 h 54142"/>
                <a:gd name="connsiteX13" fmla="*/ 16267 w 74261"/>
                <a:gd name="connsiteY13" fmla="*/ 32330 h 54142"/>
                <a:gd name="connsiteX14" fmla="*/ 2075 w 74261"/>
                <a:gd name="connsiteY14" fmla="*/ 40045 h 54142"/>
                <a:gd name="connsiteX15" fmla="*/ 360 w 74261"/>
                <a:gd name="connsiteY15" fmla="*/ 29663 h 54142"/>
                <a:gd name="connsiteX16" fmla="*/ 1122 w 74261"/>
                <a:gd name="connsiteY16" fmla="*/ 26615 h 54142"/>
                <a:gd name="connsiteX17" fmla="*/ 6170 w 74261"/>
                <a:gd name="connsiteY17" fmla="*/ 18233 h 54142"/>
                <a:gd name="connsiteX18" fmla="*/ 5599 w 74261"/>
                <a:gd name="connsiteY18" fmla="*/ 12518 h 54142"/>
                <a:gd name="connsiteX19" fmla="*/ 10742 w 74261"/>
                <a:gd name="connsiteY19" fmla="*/ 9756 h 54142"/>
                <a:gd name="connsiteX20" fmla="*/ 15886 w 74261"/>
                <a:gd name="connsiteY20" fmla="*/ 12994 h 54142"/>
                <a:gd name="connsiteX21" fmla="*/ 23792 w 74261"/>
                <a:gd name="connsiteY21" fmla="*/ 18805 h 54142"/>
                <a:gd name="connsiteX22" fmla="*/ 25697 w 74261"/>
                <a:gd name="connsiteY22" fmla="*/ 25091 h 54142"/>
                <a:gd name="connsiteX23" fmla="*/ 29030 w 74261"/>
                <a:gd name="connsiteY23" fmla="*/ 26234 h 54142"/>
                <a:gd name="connsiteX24" fmla="*/ 28078 w 74261"/>
                <a:gd name="connsiteY24" fmla="*/ 22329 h 54142"/>
                <a:gd name="connsiteX25" fmla="*/ 28173 w 74261"/>
                <a:gd name="connsiteY25" fmla="*/ 19376 h 54142"/>
                <a:gd name="connsiteX26" fmla="*/ 37222 w 74261"/>
                <a:gd name="connsiteY26" fmla="*/ 9565 h 54142"/>
                <a:gd name="connsiteX27" fmla="*/ 38746 w 74261"/>
                <a:gd name="connsiteY27" fmla="*/ 7184 h 54142"/>
                <a:gd name="connsiteX28" fmla="*/ 47033 w 74261"/>
                <a:gd name="connsiteY28" fmla="*/ 4231 h 54142"/>
                <a:gd name="connsiteX29" fmla="*/ 58653 w 74261"/>
                <a:gd name="connsiteY29" fmla="*/ 40 h 54142"/>
                <a:gd name="connsiteX30" fmla="*/ 66273 w 74261"/>
                <a:gd name="connsiteY30" fmla="*/ 4612 h 54142"/>
                <a:gd name="connsiteX31" fmla="*/ 72369 w 74261"/>
                <a:gd name="connsiteY31" fmla="*/ 15376 h 54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74261" h="54142">
                  <a:moveTo>
                    <a:pt x="72369" y="15376"/>
                  </a:moveTo>
                  <a:cubicBezTo>
                    <a:pt x="72750" y="19376"/>
                    <a:pt x="77608" y="24329"/>
                    <a:pt x="70083" y="26806"/>
                  </a:cubicBezTo>
                  <a:cubicBezTo>
                    <a:pt x="62844" y="26329"/>
                    <a:pt x="56177" y="16804"/>
                    <a:pt x="48366" y="25282"/>
                  </a:cubicBezTo>
                  <a:cubicBezTo>
                    <a:pt x="47604" y="25853"/>
                    <a:pt x="47890" y="26139"/>
                    <a:pt x="48747" y="25472"/>
                  </a:cubicBezTo>
                  <a:cubicBezTo>
                    <a:pt x="49890" y="24520"/>
                    <a:pt x="47509" y="24615"/>
                    <a:pt x="49128" y="24520"/>
                  </a:cubicBezTo>
                  <a:cubicBezTo>
                    <a:pt x="55891" y="22043"/>
                    <a:pt x="60939" y="22329"/>
                    <a:pt x="60939" y="31282"/>
                  </a:cubicBezTo>
                  <a:cubicBezTo>
                    <a:pt x="56462" y="38998"/>
                    <a:pt x="46461" y="41188"/>
                    <a:pt x="42651" y="49570"/>
                  </a:cubicBezTo>
                  <a:cubicBezTo>
                    <a:pt x="40937" y="51952"/>
                    <a:pt x="37793" y="52142"/>
                    <a:pt x="35793" y="54142"/>
                  </a:cubicBezTo>
                  <a:cubicBezTo>
                    <a:pt x="27030" y="49094"/>
                    <a:pt x="27792" y="43951"/>
                    <a:pt x="38555" y="35759"/>
                  </a:cubicBezTo>
                  <a:cubicBezTo>
                    <a:pt x="29221" y="35950"/>
                    <a:pt x="29221" y="35950"/>
                    <a:pt x="22077" y="44998"/>
                  </a:cubicBezTo>
                  <a:cubicBezTo>
                    <a:pt x="20172" y="47094"/>
                    <a:pt x="17696" y="47761"/>
                    <a:pt x="15029" y="48046"/>
                  </a:cubicBezTo>
                  <a:cubicBezTo>
                    <a:pt x="11885" y="48427"/>
                    <a:pt x="8742" y="48332"/>
                    <a:pt x="6932" y="45570"/>
                  </a:cubicBezTo>
                  <a:cubicBezTo>
                    <a:pt x="4361" y="41855"/>
                    <a:pt x="8552" y="40617"/>
                    <a:pt x="10076" y="38331"/>
                  </a:cubicBezTo>
                  <a:cubicBezTo>
                    <a:pt x="11695" y="35950"/>
                    <a:pt x="13790" y="34235"/>
                    <a:pt x="16267" y="32330"/>
                  </a:cubicBezTo>
                  <a:cubicBezTo>
                    <a:pt x="10647" y="33949"/>
                    <a:pt x="8552" y="42522"/>
                    <a:pt x="2075" y="40045"/>
                  </a:cubicBezTo>
                  <a:cubicBezTo>
                    <a:pt x="-1831" y="38617"/>
                    <a:pt x="1122" y="33187"/>
                    <a:pt x="360" y="29663"/>
                  </a:cubicBezTo>
                  <a:cubicBezTo>
                    <a:pt x="455" y="28615"/>
                    <a:pt x="646" y="27568"/>
                    <a:pt x="1122" y="26615"/>
                  </a:cubicBezTo>
                  <a:cubicBezTo>
                    <a:pt x="2741" y="23758"/>
                    <a:pt x="6837" y="22424"/>
                    <a:pt x="6170" y="18233"/>
                  </a:cubicBezTo>
                  <a:cubicBezTo>
                    <a:pt x="5694" y="16328"/>
                    <a:pt x="4932" y="14518"/>
                    <a:pt x="5599" y="12518"/>
                  </a:cubicBezTo>
                  <a:cubicBezTo>
                    <a:pt x="6837" y="10613"/>
                    <a:pt x="8456" y="9661"/>
                    <a:pt x="10742" y="9756"/>
                  </a:cubicBezTo>
                  <a:cubicBezTo>
                    <a:pt x="12838" y="10232"/>
                    <a:pt x="14648" y="11185"/>
                    <a:pt x="15886" y="12994"/>
                  </a:cubicBezTo>
                  <a:cubicBezTo>
                    <a:pt x="14362" y="20614"/>
                    <a:pt x="20934" y="17281"/>
                    <a:pt x="23792" y="18805"/>
                  </a:cubicBezTo>
                  <a:cubicBezTo>
                    <a:pt x="25887" y="20519"/>
                    <a:pt x="24268" y="23281"/>
                    <a:pt x="25697" y="25091"/>
                  </a:cubicBezTo>
                  <a:cubicBezTo>
                    <a:pt x="26649" y="25948"/>
                    <a:pt x="27697" y="27853"/>
                    <a:pt x="29030" y="26234"/>
                  </a:cubicBezTo>
                  <a:cubicBezTo>
                    <a:pt x="29888" y="25186"/>
                    <a:pt x="28459" y="23662"/>
                    <a:pt x="28078" y="22329"/>
                  </a:cubicBezTo>
                  <a:cubicBezTo>
                    <a:pt x="27887" y="21376"/>
                    <a:pt x="27887" y="20329"/>
                    <a:pt x="28173" y="19376"/>
                  </a:cubicBezTo>
                  <a:cubicBezTo>
                    <a:pt x="29792" y="14804"/>
                    <a:pt x="36460" y="14995"/>
                    <a:pt x="37222" y="9565"/>
                  </a:cubicBezTo>
                  <a:cubicBezTo>
                    <a:pt x="37508" y="8613"/>
                    <a:pt x="37984" y="7851"/>
                    <a:pt x="38746" y="7184"/>
                  </a:cubicBezTo>
                  <a:cubicBezTo>
                    <a:pt x="41318" y="5660"/>
                    <a:pt x="44270" y="5184"/>
                    <a:pt x="47033" y="4231"/>
                  </a:cubicBezTo>
                  <a:cubicBezTo>
                    <a:pt x="51700" y="5184"/>
                    <a:pt x="53986" y="-531"/>
                    <a:pt x="58653" y="40"/>
                  </a:cubicBezTo>
                  <a:cubicBezTo>
                    <a:pt x="61701" y="802"/>
                    <a:pt x="64654" y="1660"/>
                    <a:pt x="66273" y="4612"/>
                  </a:cubicBezTo>
                  <a:cubicBezTo>
                    <a:pt x="66083" y="9756"/>
                    <a:pt x="73036" y="10423"/>
                    <a:pt x="72369" y="15376"/>
                  </a:cubicBezTo>
                  <a:close/>
                </a:path>
              </a:pathLst>
            </a:custGeom>
            <a:solidFill>
              <a:srgbClr val="F9BD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149" name="Freeform: Shape 78">
              <a:extLst>
                <a:ext uri="{FF2B5EF4-FFF2-40B4-BE49-F238E27FC236}">
                  <a16:creationId xmlns:a16="http://schemas.microsoft.com/office/drawing/2014/main" id="{B53D5996-35AD-4D19-B5DC-0659C5442BB9}"/>
                </a:ext>
              </a:extLst>
            </p:cNvPr>
            <p:cNvSpPr/>
            <p:nvPr/>
          </p:nvSpPr>
          <p:spPr>
            <a:xfrm>
              <a:off x="9200147" y="2139329"/>
              <a:ext cx="30384" cy="44897"/>
            </a:xfrm>
            <a:custGeom>
              <a:avLst/>
              <a:gdLst>
                <a:gd name="connsiteX0" fmla="*/ 9049 w 30384"/>
                <a:gd name="connsiteY0" fmla="*/ 0 h 44897"/>
                <a:gd name="connsiteX1" fmla="*/ 10382 w 30384"/>
                <a:gd name="connsiteY1" fmla="*/ 9906 h 44897"/>
                <a:gd name="connsiteX2" fmla="*/ 30385 w 30384"/>
                <a:gd name="connsiteY2" fmla="*/ 5143 h 44897"/>
                <a:gd name="connsiteX3" fmla="*/ 15526 w 30384"/>
                <a:gd name="connsiteY3" fmla="*/ 15240 h 44897"/>
                <a:gd name="connsiteX4" fmla="*/ 29527 w 30384"/>
                <a:gd name="connsiteY4" fmla="*/ 15907 h 44897"/>
                <a:gd name="connsiteX5" fmla="*/ 29527 w 30384"/>
                <a:gd name="connsiteY5" fmla="*/ 20479 h 44897"/>
                <a:gd name="connsiteX6" fmla="*/ 20383 w 30384"/>
                <a:gd name="connsiteY6" fmla="*/ 31909 h 44897"/>
                <a:gd name="connsiteX7" fmla="*/ 22670 w 30384"/>
                <a:gd name="connsiteY7" fmla="*/ 41053 h 44897"/>
                <a:gd name="connsiteX8" fmla="*/ 17050 w 30384"/>
                <a:gd name="connsiteY8" fmla="*/ 44863 h 44897"/>
                <a:gd name="connsiteX9" fmla="*/ 6667 w 30384"/>
                <a:gd name="connsiteY9" fmla="*/ 27337 h 44897"/>
                <a:gd name="connsiteX10" fmla="*/ 0 w 30384"/>
                <a:gd name="connsiteY10" fmla="*/ 4477 h 44897"/>
                <a:gd name="connsiteX11" fmla="*/ 2191 w 30384"/>
                <a:gd name="connsiteY11" fmla="*/ 2572 h 44897"/>
                <a:gd name="connsiteX12" fmla="*/ 9049 w 30384"/>
                <a:gd name="connsiteY12" fmla="*/ 0 h 44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0384" h="44897">
                  <a:moveTo>
                    <a:pt x="9049" y="0"/>
                  </a:moveTo>
                  <a:cubicBezTo>
                    <a:pt x="13811" y="2572"/>
                    <a:pt x="8572" y="6763"/>
                    <a:pt x="10382" y="9906"/>
                  </a:cubicBezTo>
                  <a:cubicBezTo>
                    <a:pt x="22193" y="1714"/>
                    <a:pt x="22193" y="1714"/>
                    <a:pt x="30385" y="5143"/>
                  </a:cubicBezTo>
                  <a:cubicBezTo>
                    <a:pt x="21717" y="3524"/>
                    <a:pt x="20669" y="11906"/>
                    <a:pt x="15526" y="15240"/>
                  </a:cubicBezTo>
                  <a:cubicBezTo>
                    <a:pt x="20098" y="19050"/>
                    <a:pt x="24955" y="14573"/>
                    <a:pt x="29527" y="15907"/>
                  </a:cubicBezTo>
                  <a:cubicBezTo>
                    <a:pt x="29527" y="17431"/>
                    <a:pt x="29527" y="18955"/>
                    <a:pt x="29527" y="20479"/>
                  </a:cubicBezTo>
                  <a:cubicBezTo>
                    <a:pt x="28575" y="26003"/>
                    <a:pt x="18574" y="24194"/>
                    <a:pt x="20383" y="31909"/>
                  </a:cubicBezTo>
                  <a:cubicBezTo>
                    <a:pt x="23051" y="34481"/>
                    <a:pt x="18002" y="38957"/>
                    <a:pt x="22670" y="41053"/>
                  </a:cubicBezTo>
                  <a:cubicBezTo>
                    <a:pt x="22955" y="45529"/>
                    <a:pt x="19812" y="44863"/>
                    <a:pt x="17050" y="44863"/>
                  </a:cubicBezTo>
                  <a:cubicBezTo>
                    <a:pt x="8572" y="42005"/>
                    <a:pt x="10096" y="33242"/>
                    <a:pt x="6667" y="27337"/>
                  </a:cubicBezTo>
                  <a:cubicBezTo>
                    <a:pt x="4286" y="19812"/>
                    <a:pt x="6858" y="10763"/>
                    <a:pt x="0" y="4477"/>
                  </a:cubicBezTo>
                  <a:cubicBezTo>
                    <a:pt x="667" y="3810"/>
                    <a:pt x="1429" y="3143"/>
                    <a:pt x="2191" y="2572"/>
                  </a:cubicBezTo>
                  <a:cubicBezTo>
                    <a:pt x="4477" y="1429"/>
                    <a:pt x="6572" y="95"/>
                    <a:pt x="9049" y="0"/>
                  </a:cubicBezTo>
                  <a:close/>
                </a:path>
              </a:pathLst>
            </a:custGeom>
            <a:solidFill>
              <a:srgbClr val="FBC9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150" name="Freeform: Shape 79">
              <a:extLst>
                <a:ext uri="{FF2B5EF4-FFF2-40B4-BE49-F238E27FC236}">
                  <a16:creationId xmlns:a16="http://schemas.microsoft.com/office/drawing/2014/main" id="{1A8F94DF-8D01-4CF6-B1C9-67DAEA834296}"/>
                </a:ext>
              </a:extLst>
            </p:cNvPr>
            <p:cNvSpPr/>
            <p:nvPr/>
          </p:nvSpPr>
          <p:spPr>
            <a:xfrm>
              <a:off x="9215780" y="2179955"/>
              <a:ext cx="17254" cy="16428"/>
            </a:xfrm>
            <a:custGeom>
              <a:avLst/>
              <a:gdLst>
                <a:gd name="connsiteX0" fmla="*/ 273 w 17254"/>
                <a:gd name="connsiteY0" fmla="*/ 2713 h 16428"/>
                <a:gd name="connsiteX1" fmla="*/ 7131 w 17254"/>
                <a:gd name="connsiteY1" fmla="*/ 427 h 16428"/>
                <a:gd name="connsiteX2" fmla="*/ 16275 w 17254"/>
                <a:gd name="connsiteY2" fmla="*/ 4999 h 16428"/>
                <a:gd name="connsiteX3" fmla="*/ 13989 w 17254"/>
                <a:gd name="connsiteY3" fmla="*/ 14143 h 16428"/>
                <a:gd name="connsiteX4" fmla="*/ 11703 w 17254"/>
                <a:gd name="connsiteY4" fmla="*/ 16429 h 16428"/>
                <a:gd name="connsiteX5" fmla="*/ 3130 w 17254"/>
                <a:gd name="connsiteY5" fmla="*/ 10618 h 16428"/>
                <a:gd name="connsiteX6" fmla="*/ 273 w 17254"/>
                <a:gd name="connsiteY6" fmla="*/ 2713 h 16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254" h="16428">
                  <a:moveTo>
                    <a:pt x="273" y="2713"/>
                  </a:moveTo>
                  <a:cubicBezTo>
                    <a:pt x="2749" y="2617"/>
                    <a:pt x="5512" y="3094"/>
                    <a:pt x="7131" y="427"/>
                  </a:cubicBezTo>
                  <a:cubicBezTo>
                    <a:pt x="9798" y="2713"/>
                    <a:pt x="17132" y="-4336"/>
                    <a:pt x="16275" y="4999"/>
                  </a:cubicBezTo>
                  <a:cubicBezTo>
                    <a:pt x="19418" y="8999"/>
                    <a:pt x="13989" y="10904"/>
                    <a:pt x="13989" y="14143"/>
                  </a:cubicBezTo>
                  <a:cubicBezTo>
                    <a:pt x="13227" y="14905"/>
                    <a:pt x="12465" y="15667"/>
                    <a:pt x="11703" y="16429"/>
                  </a:cubicBezTo>
                  <a:cubicBezTo>
                    <a:pt x="8655" y="14905"/>
                    <a:pt x="5035" y="13952"/>
                    <a:pt x="3130" y="10618"/>
                  </a:cubicBezTo>
                  <a:cubicBezTo>
                    <a:pt x="2368" y="7951"/>
                    <a:pt x="-965" y="6142"/>
                    <a:pt x="273" y="2713"/>
                  </a:cubicBezTo>
                  <a:close/>
                </a:path>
              </a:pathLst>
            </a:custGeom>
            <a:solidFill>
              <a:srgbClr val="FDCE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151" name="Freeform: Shape 80">
              <a:extLst>
                <a:ext uri="{FF2B5EF4-FFF2-40B4-BE49-F238E27FC236}">
                  <a16:creationId xmlns:a16="http://schemas.microsoft.com/office/drawing/2014/main" id="{13738400-BD40-4A5B-81F6-BBE75571401D}"/>
                </a:ext>
              </a:extLst>
            </p:cNvPr>
            <p:cNvSpPr/>
            <p:nvPr/>
          </p:nvSpPr>
          <p:spPr>
            <a:xfrm>
              <a:off x="9218106" y="2159807"/>
              <a:ext cx="11725" cy="11429"/>
            </a:xfrm>
            <a:custGeom>
              <a:avLst/>
              <a:gdLst>
                <a:gd name="connsiteX0" fmla="*/ 2519 w 11725"/>
                <a:gd name="connsiteY0" fmla="*/ 11430 h 11429"/>
                <a:gd name="connsiteX1" fmla="*/ 4233 w 11725"/>
                <a:gd name="connsiteY1" fmla="*/ 2477 h 11429"/>
                <a:gd name="connsiteX2" fmla="*/ 11568 w 11725"/>
                <a:gd name="connsiteY2" fmla="*/ 0 h 11429"/>
                <a:gd name="connsiteX3" fmla="*/ 2519 w 11725"/>
                <a:gd name="connsiteY3" fmla="*/ 11430 h 114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725" h="11429">
                  <a:moveTo>
                    <a:pt x="2519" y="11430"/>
                  </a:moveTo>
                  <a:cubicBezTo>
                    <a:pt x="-3006" y="7334"/>
                    <a:pt x="1947" y="4667"/>
                    <a:pt x="4233" y="2477"/>
                  </a:cubicBezTo>
                  <a:cubicBezTo>
                    <a:pt x="5948" y="857"/>
                    <a:pt x="9091" y="762"/>
                    <a:pt x="11568" y="0"/>
                  </a:cubicBezTo>
                  <a:cubicBezTo>
                    <a:pt x="12044" y="4477"/>
                    <a:pt x="12044" y="4477"/>
                    <a:pt x="2519" y="11430"/>
                  </a:cubicBezTo>
                  <a:close/>
                </a:path>
              </a:pathLst>
            </a:custGeom>
            <a:solidFill>
              <a:srgbClr val="F7BE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152" name="Freeform: Shape 81">
              <a:extLst>
                <a:ext uri="{FF2B5EF4-FFF2-40B4-BE49-F238E27FC236}">
                  <a16:creationId xmlns:a16="http://schemas.microsoft.com/office/drawing/2014/main" id="{D630D031-65E9-4BD4-8FC2-19A211567F32}"/>
                </a:ext>
              </a:extLst>
            </p:cNvPr>
            <p:cNvSpPr/>
            <p:nvPr/>
          </p:nvSpPr>
          <p:spPr>
            <a:xfrm>
              <a:off x="9243485" y="2159807"/>
              <a:ext cx="8953" cy="5622"/>
            </a:xfrm>
            <a:custGeom>
              <a:avLst/>
              <a:gdLst>
                <a:gd name="connsiteX0" fmla="*/ 0 w 8953"/>
                <a:gd name="connsiteY0" fmla="*/ 4572 h 5622"/>
                <a:gd name="connsiteX1" fmla="*/ 6858 w 8953"/>
                <a:gd name="connsiteY1" fmla="*/ 0 h 5622"/>
                <a:gd name="connsiteX2" fmla="*/ 8954 w 8953"/>
                <a:gd name="connsiteY2" fmla="*/ 2191 h 5622"/>
                <a:gd name="connsiteX3" fmla="*/ 6763 w 8953"/>
                <a:gd name="connsiteY3" fmla="*/ 4572 h 5622"/>
                <a:gd name="connsiteX4" fmla="*/ 0 w 8953"/>
                <a:gd name="connsiteY4" fmla="*/ 4572 h 56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953" h="5622">
                  <a:moveTo>
                    <a:pt x="0" y="4572"/>
                  </a:moveTo>
                  <a:cubicBezTo>
                    <a:pt x="191" y="-95"/>
                    <a:pt x="3524" y="0"/>
                    <a:pt x="6858" y="0"/>
                  </a:cubicBezTo>
                  <a:cubicBezTo>
                    <a:pt x="7525" y="762"/>
                    <a:pt x="8287" y="1429"/>
                    <a:pt x="8954" y="2191"/>
                  </a:cubicBezTo>
                  <a:cubicBezTo>
                    <a:pt x="8192" y="2953"/>
                    <a:pt x="7525" y="3810"/>
                    <a:pt x="6763" y="4572"/>
                  </a:cubicBezTo>
                  <a:cubicBezTo>
                    <a:pt x="4477" y="3905"/>
                    <a:pt x="2286" y="7239"/>
                    <a:pt x="0" y="4572"/>
                  </a:cubicBezTo>
                  <a:close/>
                </a:path>
              </a:pathLst>
            </a:custGeom>
            <a:solidFill>
              <a:srgbClr val="F6B3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153" name="Freeform: Shape 82">
              <a:extLst>
                <a:ext uri="{FF2B5EF4-FFF2-40B4-BE49-F238E27FC236}">
                  <a16:creationId xmlns:a16="http://schemas.microsoft.com/office/drawing/2014/main" id="{3649F1A1-627B-4723-9D52-8FCE938C08EF}"/>
                </a:ext>
              </a:extLst>
            </p:cNvPr>
            <p:cNvSpPr/>
            <p:nvPr/>
          </p:nvSpPr>
          <p:spPr>
            <a:xfrm>
              <a:off x="9228208" y="2184953"/>
              <a:ext cx="8419" cy="9143"/>
            </a:xfrm>
            <a:custGeom>
              <a:avLst/>
              <a:gdLst>
                <a:gd name="connsiteX0" fmla="*/ 1561 w 8419"/>
                <a:gd name="connsiteY0" fmla="*/ 9144 h 9143"/>
                <a:gd name="connsiteX1" fmla="*/ 3847 w 8419"/>
                <a:gd name="connsiteY1" fmla="*/ 0 h 9143"/>
                <a:gd name="connsiteX2" fmla="*/ 8419 w 8419"/>
                <a:gd name="connsiteY2" fmla="*/ 0 h 9143"/>
                <a:gd name="connsiteX3" fmla="*/ 1561 w 8419"/>
                <a:gd name="connsiteY3" fmla="*/ 9144 h 9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419" h="9143">
                  <a:moveTo>
                    <a:pt x="1561" y="9144"/>
                  </a:moveTo>
                  <a:cubicBezTo>
                    <a:pt x="-3201" y="4667"/>
                    <a:pt x="4514" y="3429"/>
                    <a:pt x="3847" y="0"/>
                  </a:cubicBezTo>
                  <a:cubicBezTo>
                    <a:pt x="5371" y="0"/>
                    <a:pt x="6895" y="0"/>
                    <a:pt x="8419" y="0"/>
                  </a:cubicBezTo>
                  <a:cubicBezTo>
                    <a:pt x="6514" y="3334"/>
                    <a:pt x="5657" y="7430"/>
                    <a:pt x="1561" y="9144"/>
                  </a:cubicBezTo>
                  <a:close/>
                </a:path>
              </a:pathLst>
            </a:custGeom>
            <a:solidFill>
              <a:srgbClr val="FAC70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154" name="Freeform: Shape 83">
              <a:extLst>
                <a:ext uri="{FF2B5EF4-FFF2-40B4-BE49-F238E27FC236}">
                  <a16:creationId xmlns:a16="http://schemas.microsoft.com/office/drawing/2014/main" id="{214D4795-079A-48E4-87DC-72913B9CFCE6}"/>
                </a:ext>
              </a:extLst>
            </p:cNvPr>
            <p:cNvSpPr/>
            <p:nvPr/>
          </p:nvSpPr>
          <p:spPr>
            <a:xfrm>
              <a:off x="9194396" y="2058124"/>
              <a:ext cx="47627" cy="49866"/>
            </a:xfrm>
            <a:custGeom>
              <a:avLst/>
              <a:gdLst>
                <a:gd name="connsiteX0" fmla="*/ 1179 w 47627"/>
                <a:gd name="connsiteY0" fmla="*/ 17196 h 49866"/>
                <a:gd name="connsiteX1" fmla="*/ 1179 w 47627"/>
                <a:gd name="connsiteY1" fmla="*/ 14910 h 49866"/>
                <a:gd name="connsiteX2" fmla="*/ 7370 w 47627"/>
                <a:gd name="connsiteY2" fmla="*/ 6528 h 49866"/>
                <a:gd name="connsiteX3" fmla="*/ 14514 w 47627"/>
                <a:gd name="connsiteY3" fmla="*/ 4242 h 49866"/>
                <a:gd name="connsiteX4" fmla="*/ 21181 w 47627"/>
                <a:gd name="connsiteY4" fmla="*/ 2813 h 49866"/>
                <a:gd name="connsiteX5" fmla="*/ 27849 w 47627"/>
                <a:gd name="connsiteY5" fmla="*/ 337 h 49866"/>
                <a:gd name="connsiteX6" fmla="*/ 29468 w 47627"/>
                <a:gd name="connsiteY6" fmla="*/ 7100 h 49866"/>
                <a:gd name="connsiteX7" fmla="*/ 22324 w 47627"/>
                <a:gd name="connsiteY7" fmla="*/ 16910 h 49866"/>
                <a:gd name="connsiteX8" fmla="*/ 32992 w 47627"/>
                <a:gd name="connsiteY8" fmla="*/ 9767 h 49866"/>
                <a:gd name="connsiteX9" fmla="*/ 38041 w 47627"/>
                <a:gd name="connsiteY9" fmla="*/ 15291 h 49866"/>
                <a:gd name="connsiteX10" fmla="*/ 47089 w 47627"/>
                <a:gd name="connsiteY10" fmla="*/ 28626 h 49866"/>
                <a:gd name="connsiteX11" fmla="*/ 39469 w 47627"/>
                <a:gd name="connsiteY11" fmla="*/ 36151 h 49866"/>
                <a:gd name="connsiteX12" fmla="*/ 35755 w 47627"/>
                <a:gd name="connsiteY12" fmla="*/ 38818 h 49866"/>
                <a:gd name="connsiteX13" fmla="*/ 31278 w 47627"/>
                <a:gd name="connsiteY13" fmla="*/ 39199 h 49866"/>
                <a:gd name="connsiteX14" fmla="*/ 26230 w 47627"/>
                <a:gd name="connsiteY14" fmla="*/ 36437 h 49866"/>
                <a:gd name="connsiteX15" fmla="*/ 20324 w 47627"/>
                <a:gd name="connsiteY15" fmla="*/ 38246 h 49866"/>
                <a:gd name="connsiteX16" fmla="*/ 19943 w 47627"/>
                <a:gd name="connsiteY16" fmla="*/ 45485 h 49866"/>
                <a:gd name="connsiteX17" fmla="*/ 4894 w 47627"/>
                <a:gd name="connsiteY17" fmla="*/ 42818 h 49866"/>
                <a:gd name="connsiteX18" fmla="*/ 322 w 47627"/>
                <a:gd name="connsiteY18" fmla="*/ 28912 h 49866"/>
                <a:gd name="connsiteX19" fmla="*/ 1179 w 47627"/>
                <a:gd name="connsiteY19" fmla="*/ 17196 h 49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7627" h="49866">
                  <a:moveTo>
                    <a:pt x="1179" y="17196"/>
                  </a:moveTo>
                  <a:cubicBezTo>
                    <a:pt x="-345" y="16434"/>
                    <a:pt x="-440" y="15672"/>
                    <a:pt x="1179" y="14910"/>
                  </a:cubicBezTo>
                  <a:cubicBezTo>
                    <a:pt x="3751" y="12529"/>
                    <a:pt x="4513" y="8814"/>
                    <a:pt x="7370" y="6528"/>
                  </a:cubicBezTo>
                  <a:cubicBezTo>
                    <a:pt x="9370" y="4814"/>
                    <a:pt x="11752" y="3766"/>
                    <a:pt x="14514" y="4242"/>
                  </a:cubicBezTo>
                  <a:cubicBezTo>
                    <a:pt x="17943" y="9576"/>
                    <a:pt x="20038" y="8433"/>
                    <a:pt x="21181" y="2813"/>
                  </a:cubicBezTo>
                  <a:cubicBezTo>
                    <a:pt x="22896" y="527"/>
                    <a:pt x="24991" y="-616"/>
                    <a:pt x="27849" y="337"/>
                  </a:cubicBezTo>
                  <a:cubicBezTo>
                    <a:pt x="30135" y="2242"/>
                    <a:pt x="28516" y="5004"/>
                    <a:pt x="29468" y="7100"/>
                  </a:cubicBezTo>
                  <a:cubicBezTo>
                    <a:pt x="28992" y="11005"/>
                    <a:pt x="26230" y="13481"/>
                    <a:pt x="22324" y="16910"/>
                  </a:cubicBezTo>
                  <a:cubicBezTo>
                    <a:pt x="28135" y="15958"/>
                    <a:pt x="27754" y="8719"/>
                    <a:pt x="32992" y="9767"/>
                  </a:cubicBezTo>
                  <a:cubicBezTo>
                    <a:pt x="35183" y="11195"/>
                    <a:pt x="36040" y="13767"/>
                    <a:pt x="38041" y="15291"/>
                  </a:cubicBezTo>
                  <a:cubicBezTo>
                    <a:pt x="43470" y="17958"/>
                    <a:pt x="43375" y="24435"/>
                    <a:pt x="47089" y="28626"/>
                  </a:cubicBezTo>
                  <a:cubicBezTo>
                    <a:pt x="49756" y="31674"/>
                    <a:pt x="41755" y="33103"/>
                    <a:pt x="39469" y="36151"/>
                  </a:cubicBezTo>
                  <a:cubicBezTo>
                    <a:pt x="38326" y="37199"/>
                    <a:pt x="37088" y="38151"/>
                    <a:pt x="35755" y="38818"/>
                  </a:cubicBezTo>
                  <a:cubicBezTo>
                    <a:pt x="34326" y="39389"/>
                    <a:pt x="32802" y="39485"/>
                    <a:pt x="31278" y="39199"/>
                  </a:cubicBezTo>
                  <a:cubicBezTo>
                    <a:pt x="29373" y="38723"/>
                    <a:pt x="27658" y="37770"/>
                    <a:pt x="26230" y="36437"/>
                  </a:cubicBezTo>
                  <a:cubicBezTo>
                    <a:pt x="22896" y="32722"/>
                    <a:pt x="22134" y="37389"/>
                    <a:pt x="20324" y="38246"/>
                  </a:cubicBezTo>
                  <a:cubicBezTo>
                    <a:pt x="14704" y="40342"/>
                    <a:pt x="22705" y="43199"/>
                    <a:pt x="19943" y="45485"/>
                  </a:cubicBezTo>
                  <a:cubicBezTo>
                    <a:pt x="13180" y="54058"/>
                    <a:pt x="9085" y="48343"/>
                    <a:pt x="4894" y="42818"/>
                  </a:cubicBezTo>
                  <a:cubicBezTo>
                    <a:pt x="6132" y="37294"/>
                    <a:pt x="3655" y="33008"/>
                    <a:pt x="322" y="28912"/>
                  </a:cubicBezTo>
                  <a:cubicBezTo>
                    <a:pt x="131" y="25007"/>
                    <a:pt x="3274" y="21292"/>
                    <a:pt x="1179" y="17196"/>
                  </a:cubicBezTo>
                  <a:close/>
                </a:path>
              </a:pathLst>
            </a:custGeom>
            <a:solidFill>
              <a:srgbClr val="FCC7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155" name="Freeform: Shape 84">
              <a:extLst>
                <a:ext uri="{FF2B5EF4-FFF2-40B4-BE49-F238E27FC236}">
                  <a16:creationId xmlns:a16="http://schemas.microsoft.com/office/drawing/2014/main" id="{557AB41C-65DE-4C25-B63E-43430FEB9B45}"/>
                </a:ext>
              </a:extLst>
            </p:cNvPr>
            <p:cNvSpPr/>
            <p:nvPr/>
          </p:nvSpPr>
          <p:spPr>
            <a:xfrm>
              <a:off x="9194395" y="2038464"/>
              <a:ext cx="19842" cy="17521"/>
            </a:xfrm>
            <a:custGeom>
              <a:avLst/>
              <a:gdLst>
                <a:gd name="connsiteX0" fmla="*/ 19372 w 19842"/>
                <a:gd name="connsiteY0" fmla="*/ 376 h 17521"/>
                <a:gd name="connsiteX1" fmla="*/ 19467 w 19842"/>
                <a:gd name="connsiteY1" fmla="*/ 2662 h 17521"/>
                <a:gd name="connsiteX2" fmla="*/ 4037 w 19842"/>
                <a:gd name="connsiteY2" fmla="*/ 17521 h 17521"/>
                <a:gd name="connsiteX3" fmla="*/ 1274 w 19842"/>
                <a:gd name="connsiteY3" fmla="*/ 14092 h 17521"/>
                <a:gd name="connsiteX4" fmla="*/ 3560 w 19842"/>
                <a:gd name="connsiteY4" fmla="*/ 4853 h 17521"/>
                <a:gd name="connsiteX5" fmla="*/ 19372 w 19842"/>
                <a:gd name="connsiteY5" fmla="*/ 376 h 175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842" h="17521">
                  <a:moveTo>
                    <a:pt x="19372" y="376"/>
                  </a:moveTo>
                  <a:cubicBezTo>
                    <a:pt x="19372" y="1138"/>
                    <a:pt x="19372" y="1900"/>
                    <a:pt x="19467" y="2662"/>
                  </a:cubicBezTo>
                  <a:cubicBezTo>
                    <a:pt x="22039" y="15616"/>
                    <a:pt x="10799" y="14187"/>
                    <a:pt x="4037" y="17521"/>
                  </a:cubicBezTo>
                  <a:cubicBezTo>
                    <a:pt x="2227" y="17140"/>
                    <a:pt x="608" y="16569"/>
                    <a:pt x="1274" y="14092"/>
                  </a:cubicBezTo>
                  <a:cubicBezTo>
                    <a:pt x="5942" y="11997"/>
                    <a:pt x="-5393" y="5996"/>
                    <a:pt x="3560" y="4853"/>
                  </a:cubicBezTo>
                  <a:cubicBezTo>
                    <a:pt x="8132" y="1424"/>
                    <a:pt x="13276" y="-957"/>
                    <a:pt x="19372" y="376"/>
                  </a:cubicBezTo>
                  <a:close/>
                </a:path>
              </a:pathLst>
            </a:custGeom>
            <a:solidFill>
              <a:srgbClr val="F8C30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156" name="Freeform: Shape 85">
              <a:extLst>
                <a:ext uri="{FF2B5EF4-FFF2-40B4-BE49-F238E27FC236}">
                  <a16:creationId xmlns:a16="http://schemas.microsoft.com/office/drawing/2014/main" id="{449AFE83-FF9B-4221-8767-310CD2ED6933}"/>
                </a:ext>
              </a:extLst>
            </p:cNvPr>
            <p:cNvSpPr/>
            <p:nvPr/>
          </p:nvSpPr>
          <p:spPr>
            <a:xfrm>
              <a:off x="9197860" y="2041126"/>
              <a:ext cx="25241" cy="19392"/>
            </a:xfrm>
            <a:custGeom>
              <a:avLst/>
              <a:gdLst>
                <a:gd name="connsiteX0" fmla="*/ 0 w 25241"/>
                <a:gd name="connsiteY0" fmla="*/ 13716 h 19392"/>
                <a:gd name="connsiteX1" fmla="*/ 16002 w 25241"/>
                <a:gd name="connsiteY1" fmla="*/ 0 h 19392"/>
                <a:gd name="connsiteX2" fmla="*/ 18288 w 25241"/>
                <a:gd name="connsiteY2" fmla="*/ 95 h 19392"/>
                <a:gd name="connsiteX3" fmla="*/ 25146 w 25241"/>
                <a:gd name="connsiteY3" fmla="*/ 11430 h 19392"/>
                <a:gd name="connsiteX4" fmla="*/ 25241 w 25241"/>
                <a:gd name="connsiteY4" fmla="*/ 13716 h 19392"/>
                <a:gd name="connsiteX5" fmla="*/ 14954 w 25241"/>
                <a:gd name="connsiteY5" fmla="*/ 19145 h 19392"/>
                <a:gd name="connsiteX6" fmla="*/ 12002 w 25241"/>
                <a:gd name="connsiteY6" fmla="*/ 19336 h 19392"/>
                <a:gd name="connsiteX7" fmla="*/ 9239 w 25241"/>
                <a:gd name="connsiteY7" fmla="*/ 18383 h 19392"/>
                <a:gd name="connsiteX8" fmla="*/ 0 w 25241"/>
                <a:gd name="connsiteY8" fmla="*/ 13716 h 19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241" h="19392">
                  <a:moveTo>
                    <a:pt x="0" y="13716"/>
                  </a:moveTo>
                  <a:cubicBezTo>
                    <a:pt x="5239" y="9049"/>
                    <a:pt x="15049" y="9716"/>
                    <a:pt x="16002" y="0"/>
                  </a:cubicBezTo>
                  <a:cubicBezTo>
                    <a:pt x="16764" y="0"/>
                    <a:pt x="17526" y="95"/>
                    <a:pt x="18288" y="95"/>
                  </a:cubicBezTo>
                  <a:cubicBezTo>
                    <a:pt x="18860" y="4953"/>
                    <a:pt x="22003" y="8096"/>
                    <a:pt x="25146" y="11430"/>
                  </a:cubicBezTo>
                  <a:cubicBezTo>
                    <a:pt x="25146" y="12192"/>
                    <a:pt x="25146" y="12954"/>
                    <a:pt x="25241" y="13716"/>
                  </a:cubicBezTo>
                  <a:cubicBezTo>
                    <a:pt x="22384" y="16574"/>
                    <a:pt x="18383" y="17336"/>
                    <a:pt x="14954" y="19145"/>
                  </a:cubicBezTo>
                  <a:cubicBezTo>
                    <a:pt x="14002" y="19431"/>
                    <a:pt x="13049" y="19431"/>
                    <a:pt x="12002" y="19336"/>
                  </a:cubicBezTo>
                  <a:cubicBezTo>
                    <a:pt x="11049" y="19050"/>
                    <a:pt x="10097" y="18764"/>
                    <a:pt x="9239" y="18383"/>
                  </a:cubicBezTo>
                  <a:cubicBezTo>
                    <a:pt x="6096" y="16669"/>
                    <a:pt x="667" y="19907"/>
                    <a:pt x="0" y="13716"/>
                  </a:cubicBezTo>
                  <a:close/>
                </a:path>
              </a:pathLst>
            </a:custGeom>
            <a:solidFill>
              <a:srgbClr val="F8BC0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157" name="Freeform: Shape 86">
              <a:extLst>
                <a:ext uri="{FF2B5EF4-FFF2-40B4-BE49-F238E27FC236}">
                  <a16:creationId xmlns:a16="http://schemas.microsoft.com/office/drawing/2014/main" id="{EE9D7924-4DDB-4B3B-B6B8-1C1FB281F22C}"/>
                </a:ext>
              </a:extLst>
            </p:cNvPr>
            <p:cNvSpPr/>
            <p:nvPr/>
          </p:nvSpPr>
          <p:spPr>
            <a:xfrm>
              <a:off x="9193267" y="2052556"/>
              <a:ext cx="16023" cy="20478"/>
            </a:xfrm>
            <a:custGeom>
              <a:avLst/>
              <a:gdLst>
                <a:gd name="connsiteX0" fmla="*/ 4594 w 16023"/>
                <a:gd name="connsiteY0" fmla="*/ 2286 h 20478"/>
                <a:gd name="connsiteX1" fmla="*/ 16024 w 16023"/>
                <a:gd name="connsiteY1" fmla="*/ 4572 h 20478"/>
                <a:gd name="connsiteX2" fmla="*/ 9166 w 16023"/>
                <a:gd name="connsiteY2" fmla="*/ 13716 h 20478"/>
                <a:gd name="connsiteX3" fmla="*/ 2308 w 16023"/>
                <a:gd name="connsiteY3" fmla="*/ 20479 h 20478"/>
                <a:gd name="connsiteX4" fmla="*/ 2308 w 16023"/>
                <a:gd name="connsiteY4" fmla="*/ 0 h 20478"/>
                <a:gd name="connsiteX5" fmla="*/ 4594 w 16023"/>
                <a:gd name="connsiteY5" fmla="*/ 2286 h 20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023" h="20478">
                  <a:moveTo>
                    <a:pt x="4594" y="2286"/>
                  </a:moveTo>
                  <a:cubicBezTo>
                    <a:pt x="7451" y="7811"/>
                    <a:pt x="12976" y="-95"/>
                    <a:pt x="16024" y="4572"/>
                  </a:cubicBezTo>
                  <a:cubicBezTo>
                    <a:pt x="14785" y="8382"/>
                    <a:pt x="10309" y="9811"/>
                    <a:pt x="9166" y="13716"/>
                  </a:cubicBezTo>
                  <a:cubicBezTo>
                    <a:pt x="7451" y="16574"/>
                    <a:pt x="6784" y="20479"/>
                    <a:pt x="2308" y="20479"/>
                  </a:cubicBezTo>
                  <a:cubicBezTo>
                    <a:pt x="4117" y="13621"/>
                    <a:pt x="-3693" y="6858"/>
                    <a:pt x="2308" y="0"/>
                  </a:cubicBezTo>
                  <a:cubicBezTo>
                    <a:pt x="3070" y="762"/>
                    <a:pt x="3832" y="1524"/>
                    <a:pt x="4594" y="2286"/>
                  </a:cubicBezTo>
                  <a:close/>
                </a:path>
              </a:pathLst>
            </a:custGeom>
            <a:solidFill>
              <a:srgbClr val="F9C30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158" name="Freeform: Shape 87">
              <a:extLst>
                <a:ext uri="{FF2B5EF4-FFF2-40B4-BE49-F238E27FC236}">
                  <a16:creationId xmlns:a16="http://schemas.microsoft.com/office/drawing/2014/main" id="{CF495DB9-ADFC-4F85-A97D-9CF48FF9FD77}"/>
                </a:ext>
              </a:extLst>
            </p:cNvPr>
            <p:cNvSpPr/>
            <p:nvPr/>
          </p:nvSpPr>
          <p:spPr>
            <a:xfrm>
              <a:off x="9196632" y="2032718"/>
              <a:ext cx="17135" cy="10853"/>
            </a:xfrm>
            <a:custGeom>
              <a:avLst/>
              <a:gdLst>
                <a:gd name="connsiteX0" fmla="*/ 17135 w 17135"/>
                <a:gd name="connsiteY0" fmla="*/ 6122 h 10853"/>
                <a:gd name="connsiteX1" fmla="*/ 1133 w 17135"/>
                <a:gd name="connsiteY1" fmla="*/ 10694 h 10853"/>
                <a:gd name="connsiteX2" fmla="*/ 7515 w 17135"/>
                <a:gd name="connsiteY2" fmla="*/ 1074 h 10853"/>
                <a:gd name="connsiteX3" fmla="*/ 17135 w 17135"/>
                <a:gd name="connsiteY3" fmla="*/ 6122 h 108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135" h="10853">
                  <a:moveTo>
                    <a:pt x="17135" y="6122"/>
                  </a:moveTo>
                  <a:cubicBezTo>
                    <a:pt x="12087" y="8789"/>
                    <a:pt x="7134" y="11551"/>
                    <a:pt x="1133" y="10694"/>
                  </a:cubicBezTo>
                  <a:cubicBezTo>
                    <a:pt x="-2582" y="3550"/>
                    <a:pt x="3705" y="2979"/>
                    <a:pt x="7515" y="1074"/>
                  </a:cubicBezTo>
                  <a:cubicBezTo>
                    <a:pt x="12849" y="-1498"/>
                    <a:pt x="15897" y="693"/>
                    <a:pt x="17135" y="6122"/>
                  </a:cubicBezTo>
                  <a:close/>
                </a:path>
              </a:pathLst>
            </a:custGeom>
            <a:solidFill>
              <a:srgbClr val="FCCC0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159" name="Freeform: Shape 88">
              <a:extLst>
                <a:ext uri="{FF2B5EF4-FFF2-40B4-BE49-F238E27FC236}">
                  <a16:creationId xmlns:a16="http://schemas.microsoft.com/office/drawing/2014/main" id="{AA055083-23E4-4064-AB6C-1DA0E97DEF95}"/>
                </a:ext>
              </a:extLst>
            </p:cNvPr>
            <p:cNvSpPr/>
            <p:nvPr/>
          </p:nvSpPr>
          <p:spPr>
            <a:xfrm>
              <a:off x="9214564" y="2041221"/>
              <a:ext cx="8347" cy="11334"/>
            </a:xfrm>
            <a:custGeom>
              <a:avLst/>
              <a:gdLst>
                <a:gd name="connsiteX0" fmla="*/ 8348 w 8347"/>
                <a:gd name="connsiteY0" fmla="*/ 11335 h 11334"/>
                <a:gd name="connsiteX1" fmla="*/ 1490 w 8347"/>
                <a:gd name="connsiteY1" fmla="*/ 0 h 11334"/>
                <a:gd name="connsiteX2" fmla="*/ 5871 w 8347"/>
                <a:gd name="connsiteY2" fmla="*/ 4572 h 11334"/>
                <a:gd name="connsiteX3" fmla="*/ 8348 w 8347"/>
                <a:gd name="connsiteY3" fmla="*/ 11335 h 11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347" h="11334">
                  <a:moveTo>
                    <a:pt x="8348" y="11335"/>
                  </a:moveTo>
                  <a:cubicBezTo>
                    <a:pt x="3299" y="9239"/>
                    <a:pt x="-2892" y="7811"/>
                    <a:pt x="1490" y="0"/>
                  </a:cubicBezTo>
                  <a:cubicBezTo>
                    <a:pt x="2918" y="1524"/>
                    <a:pt x="4442" y="3048"/>
                    <a:pt x="5871" y="4572"/>
                  </a:cubicBezTo>
                  <a:cubicBezTo>
                    <a:pt x="6728" y="6858"/>
                    <a:pt x="7586" y="9049"/>
                    <a:pt x="8348" y="11335"/>
                  </a:cubicBezTo>
                  <a:close/>
                </a:path>
              </a:pathLst>
            </a:custGeom>
            <a:solidFill>
              <a:srgbClr val="F8C30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160" name="Freeform: Shape 89">
              <a:extLst>
                <a:ext uri="{FF2B5EF4-FFF2-40B4-BE49-F238E27FC236}">
                  <a16:creationId xmlns:a16="http://schemas.microsoft.com/office/drawing/2014/main" id="{C5D6879F-5F30-4B5E-B4EE-654C44FB87DF}"/>
                </a:ext>
              </a:extLst>
            </p:cNvPr>
            <p:cNvSpPr/>
            <p:nvPr/>
          </p:nvSpPr>
          <p:spPr>
            <a:xfrm>
              <a:off x="9191002" y="2075321"/>
              <a:ext cx="7743" cy="12358"/>
            </a:xfrm>
            <a:custGeom>
              <a:avLst/>
              <a:gdLst>
                <a:gd name="connsiteX0" fmla="*/ 4572 w 7743"/>
                <a:gd name="connsiteY0" fmla="*/ 0 h 12358"/>
                <a:gd name="connsiteX1" fmla="*/ 4572 w 7743"/>
                <a:gd name="connsiteY1" fmla="*/ 11430 h 12358"/>
                <a:gd name="connsiteX2" fmla="*/ 0 w 7743"/>
                <a:gd name="connsiteY2" fmla="*/ 11430 h 12358"/>
                <a:gd name="connsiteX3" fmla="*/ 286 w 7743"/>
                <a:gd name="connsiteY3" fmla="*/ 9335 h 12358"/>
                <a:gd name="connsiteX4" fmla="*/ 4572 w 7743"/>
                <a:gd name="connsiteY4" fmla="*/ 0 h 12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743" h="12358">
                  <a:moveTo>
                    <a:pt x="4572" y="0"/>
                  </a:moveTo>
                  <a:cubicBezTo>
                    <a:pt x="10192" y="3810"/>
                    <a:pt x="7144" y="7620"/>
                    <a:pt x="4572" y="11430"/>
                  </a:cubicBezTo>
                  <a:cubicBezTo>
                    <a:pt x="3048" y="12668"/>
                    <a:pt x="1524" y="12668"/>
                    <a:pt x="0" y="11430"/>
                  </a:cubicBezTo>
                  <a:cubicBezTo>
                    <a:pt x="0" y="10763"/>
                    <a:pt x="95" y="10001"/>
                    <a:pt x="286" y="9335"/>
                  </a:cubicBezTo>
                  <a:cubicBezTo>
                    <a:pt x="1715" y="6286"/>
                    <a:pt x="3143" y="3143"/>
                    <a:pt x="4572" y="0"/>
                  </a:cubicBezTo>
                  <a:close/>
                </a:path>
              </a:pathLst>
            </a:custGeom>
            <a:solidFill>
              <a:srgbClr val="F9C30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161" name="Freeform: Shape 90">
              <a:extLst>
                <a:ext uri="{FF2B5EF4-FFF2-40B4-BE49-F238E27FC236}">
                  <a16:creationId xmlns:a16="http://schemas.microsoft.com/office/drawing/2014/main" id="{412B7BAF-6164-4960-9315-E5BF035CA344}"/>
                </a:ext>
              </a:extLst>
            </p:cNvPr>
            <p:cNvSpPr/>
            <p:nvPr/>
          </p:nvSpPr>
          <p:spPr>
            <a:xfrm>
              <a:off x="9172048" y="2100466"/>
              <a:ext cx="45261" cy="43433"/>
            </a:xfrm>
            <a:custGeom>
              <a:avLst/>
              <a:gdLst>
                <a:gd name="connsiteX0" fmla="*/ 28004 w 45261"/>
                <a:gd name="connsiteY0" fmla="*/ 0 h 43433"/>
                <a:gd name="connsiteX1" fmla="*/ 41719 w 45261"/>
                <a:gd name="connsiteY1" fmla="*/ 2286 h 43433"/>
                <a:gd name="connsiteX2" fmla="*/ 44577 w 45261"/>
                <a:gd name="connsiteY2" fmla="*/ 2381 h 43433"/>
                <a:gd name="connsiteX3" fmla="*/ 45244 w 45261"/>
                <a:gd name="connsiteY3" fmla="*/ 5525 h 43433"/>
                <a:gd name="connsiteX4" fmla="*/ 38481 w 45261"/>
                <a:gd name="connsiteY4" fmla="*/ 11811 h 43433"/>
                <a:gd name="connsiteX5" fmla="*/ 38005 w 45261"/>
                <a:gd name="connsiteY5" fmla="*/ 18669 h 43433"/>
                <a:gd name="connsiteX6" fmla="*/ 41815 w 45261"/>
                <a:gd name="connsiteY6" fmla="*/ 22955 h 43433"/>
                <a:gd name="connsiteX7" fmla="*/ 44101 w 45261"/>
                <a:gd name="connsiteY7" fmla="*/ 27432 h 43433"/>
                <a:gd name="connsiteX8" fmla="*/ 39053 w 45261"/>
                <a:gd name="connsiteY8" fmla="*/ 33623 h 43433"/>
                <a:gd name="connsiteX9" fmla="*/ 33147 w 45261"/>
                <a:gd name="connsiteY9" fmla="*/ 38672 h 43433"/>
                <a:gd name="connsiteX10" fmla="*/ 30385 w 45261"/>
                <a:gd name="connsiteY10" fmla="*/ 43434 h 43433"/>
                <a:gd name="connsiteX11" fmla="*/ 29337 w 45261"/>
                <a:gd name="connsiteY11" fmla="*/ 43434 h 43433"/>
                <a:gd name="connsiteX12" fmla="*/ 28289 w 45261"/>
                <a:gd name="connsiteY12" fmla="*/ 43434 h 43433"/>
                <a:gd name="connsiteX13" fmla="*/ 25813 w 45261"/>
                <a:gd name="connsiteY13" fmla="*/ 38862 h 43433"/>
                <a:gd name="connsiteX14" fmla="*/ 18860 w 45261"/>
                <a:gd name="connsiteY14" fmla="*/ 34100 h 43433"/>
                <a:gd name="connsiteX15" fmla="*/ 16192 w 45261"/>
                <a:gd name="connsiteY15" fmla="*/ 29432 h 43433"/>
                <a:gd name="connsiteX16" fmla="*/ 15621 w 45261"/>
                <a:gd name="connsiteY16" fmla="*/ 26765 h 43433"/>
                <a:gd name="connsiteX17" fmla="*/ 7906 w 45261"/>
                <a:gd name="connsiteY17" fmla="*/ 30575 h 43433"/>
                <a:gd name="connsiteX18" fmla="*/ 4858 w 45261"/>
                <a:gd name="connsiteY18" fmla="*/ 30480 h 43433"/>
                <a:gd name="connsiteX19" fmla="*/ 0 w 45261"/>
                <a:gd name="connsiteY19" fmla="*/ 18193 h 43433"/>
                <a:gd name="connsiteX20" fmla="*/ 9620 w 45261"/>
                <a:gd name="connsiteY20" fmla="*/ 15431 h 43433"/>
                <a:gd name="connsiteX21" fmla="*/ 20193 w 45261"/>
                <a:gd name="connsiteY21" fmla="*/ 7715 h 43433"/>
                <a:gd name="connsiteX22" fmla="*/ 20669 w 45261"/>
                <a:gd name="connsiteY22" fmla="*/ 4858 h 43433"/>
                <a:gd name="connsiteX23" fmla="*/ 28004 w 45261"/>
                <a:gd name="connsiteY23" fmla="*/ 0 h 43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45261" h="43433">
                  <a:moveTo>
                    <a:pt x="28004" y="0"/>
                  </a:moveTo>
                  <a:cubicBezTo>
                    <a:pt x="32385" y="2000"/>
                    <a:pt x="35814" y="9430"/>
                    <a:pt x="41719" y="2286"/>
                  </a:cubicBezTo>
                  <a:cubicBezTo>
                    <a:pt x="42672" y="1619"/>
                    <a:pt x="43625" y="1619"/>
                    <a:pt x="44577" y="2381"/>
                  </a:cubicBezTo>
                  <a:cubicBezTo>
                    <a:pt x="45053" y="3334"/>
                    <a:pt x="45339" y="4382"/>
                    <a:pt x="45244" y="5525"/>
                  </a:cubicBezTo>
                  <a:cubicBezTo>
                    <a:pt x="44291" y="9049"/>
                    <a:pt x="41529" y="10668"/>
                    <a:pt x="38481" y="11811"/>
                  </a:cubicBezTo>
                  <a:cubicBezTo>
                    <a:pt x="30194" y="13430"/>
                    <a:pt x="38100" y="16383"/>
                    <a:pt x="38005" y="18669"/>
                  </a:cubicBezTo>
                  <a:cubicBezTo>
                    <a:pt x="38481" y="20764"/>
                    <a:pt x="40195" y="21717"/>
                    <a:pt x="41815" y="22955"/>
                  </a:cubicBezTo>
                  <a:cubicBezTo>
                    <a:pt x="42577" y="24479"/>
                    <a:pt x="43339" y="26003"/>
                    <a:pt x="44101" y="27432"/>
                  </a:cubicBezTo>
                  <a:cubicBezTo>
                    <a:pt x="45053" y="31718"/>
                    <a:pt x="41148" y="31909"/>
                    <a:pt x="39053" y="33623"/>
                  </a:cubicBezTo>
                  <a:cubicBezTo>
                    <a:pt x="36386" y="34481"/>
                    <a:pt x="33909" y="35528"/>
                    <a:pt x="33147" y="38672"/>
                  </a:cubicBezTo>
                  <a:cubicBezTo>
                    <a:pt x="32671" y="40481"/>
                    <a:pt x="31813" y="42101"/>
                    <a:pt x="30385" y="43434"/>
                  </a:cubicBezTo>
                  <a:lnTo>
                    <a:pt x="29337" y="43434"/>
                  </a:lnTo>
                  <a:cubicBezTo>
                    <a:pt x="29337" y="43434"/>
                    <a:pt x="28289" y="43434"/>
                    <a:pt x="28289" y="43434"/>
                  </a:cubicBezTo>
                  <a:cubicBezTo>
                    <a:pt x="27432" y="41910"/>
                    <a:pt x="26670" y="40386"/>
                    <a:pt x="25813" y="38862"/>
                  </a:cubicBezTo>
                  <a:cubicBezTo>
                    <a:pt x="23431" y="37433"/>
                    <a:pt x="22288" y="34004"/>
                    <a:pt x="18860" y="34100"/>
                  </a:cubicBezTo>
                  <a:cubicBezTo>
                    <a:pt x="17050" y="33052"/>
                    <a:pt x="15430" y="31909"/>
                    <a:pt x="16192" y="29432"/>
                  </a:cubicBezTo>
                  <a:cubicBezTo>
                    <a:pt x="16192" y="28480"/>
                    <a:pt x="19431" y="26956"/>
                    <a:pt x="15621" y="26765"/>
                  </a:cubicBezTo>
                  <a:cubicBezTo>
                    <a:pt x="12382" y="26670"/>
                    <a:pt x="10287" y="28956"/>
                    <a:pt x="7906" y="30575"/>
                  </a:cubicBezTo>
                  <a:cubicBezTo>
                    <a:pt x="6858" y="30861"/>
                    <a:pt x="5905" y="30861"/>
                    <a:pt x="4858" y="30480"/>
                  </a:cubicBezTo>
                  <a:cubicBezTo>
                    <a:pt x="1143" y="27242"/>
                    <a:pt x="667" y="22670"/>
                    <a:pt x="0" y="18193"/>
                  </a:cubicBezTo>
                  <a:cubicBezTo>
                    <a:pt x="2381" y="14192"/>
                    <a:pt x="6191" y="15431"/>
                    <a:pt x="9620" y="15431"/>
                  </a:cubicBezTo>
                  <a:cubicBezTo>
                    <a:pt x="14859" y="15240"/>
                    <a:pt x="18860" y="13335"/>
                    <a:pt x="20193" y="7715"/>
                  </a:cubicBezTo>
                  <a:cubicBezTo>
                    <a:pt x="20098" y="6763"/>
                    <a:pt x="20288" y="5810"/>
                    <a:pt x="20669" y="4858"/>
                  </a:cubicBezTo>
                  <a:cubicBezTo>
                    <a:pt x="22574" y="2191"/>
                    <a:pt x="24860" y="476"/>
                    <a:pt x="28004" y="0"/>
                  </a:cubicBezTo>
                  <a:close/>
                </a:path>
              </a:pathLst>
            </a:custGeom>
            <a:solidFill>
              <a:srgbClr val="FBC1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162" name="Freeform: Shape 91">
              <a:extLst>
                <a:ext uri="{FF2B5EF4-FFF2-40B4-BE49-F238E27FC236}">
                  <a16:creationId xmlns:a16="http://schemas.microsoft.com/office/drawing/2014/main" id="{A4B13F2D-628B-4813-AB3C-5D45BD45AC24}"/>
                </a:ext>
              </a:extLst>
            </p:cNvPr>
            <p:cNvSpPr/>
            <p:nvPr/>
          </p:nvSpPr>
          <p:spPr>
            <a:xfrm>
              <a:off x="9206679" y="2166665"/>
              <a:ext cx="13974" cy="29760"/>
            </a:xfrm>
            <a:custGeom>
              <a:avLst/>
              <a:gdLst>
                <a:gd name="connsiteX0" fmla="*/ 9374 w 13974"/>
                <a:gd name="connsiteY0" fmla="*/ 16002 h 29760"/>
                <a:gd name="connsiteX1" fmla="*/ 13946 w 13974"/>
                <a:gd name="connsiteY1" fmla="*/ 22860 h 29760"/>
                <a:gd name="connsiteX2" fmla="*/ 9374 w 13974"/>
                <a:gd name="connsiteY2" fmla="*/ 29718 h 29760"/>
                <a:gd name="connsiteX3" fmla="*/ 230 w 13974"/>
                <a:gd name="connsiteY3" fmla="*/ 0 h 29760"/>
                <a:gd name="connsiteX4" fmla="*/ 9374 w 13974"/>
                <a:gd name="connsiteY4" fmla="*/ 16002 h 297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974" h="29760">
                  <a:moveTo>
                    <a:pt x="9374" y="16002"/>
                  </a:moveTo>
                  <a:cubicBezTo>
                    <a:pt x="10803" y="18383"/>
                    <a:pt x="14327" y="19336"/>
                    <a:pt x="13946" y="22860"/>
                  </a:cubicBezTo>
                  <a:cubicBezTo>
                    <a:pt x="12136" y="24955"/>
                    <a:pt x="15184" y="30290"/>
                    <a:pt x="9374" y="29718"/>
                  </a:cubicBezTo>
                  <a:cubicBezTo>
                    <a:pt x="5088" y="20193"/>
                    <a:pt x="-1294" y="11335"/>
                    <a:pt x="230" y="0"/>
                  </a:cubicBezTo>
                  <a:cubicBezTo>
                    <a:pt x="7945" y="2762"/>
                    <a:pt x="3754" y="12192"/>
                    <a:pt x="9374" y="16002"/>
                  </a:cubicBezTo>
                  <a:close/>
                </a:path>
              </a:pathLst>
            </a:custGeom>
            <a:solidFill>
              <a:srgbClr val="FCCA0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163" name="Freeform: Shape 92">
              <a:extLst>
                <a:ext uri="{FF2B5EF4-FFF2-40B4-BE49-F238E27FC236}">
                  <a16:creationId xmlns:a16="http://schemas.microsoft.com/office/drawing/2014/main" id="{97464069-ADA7-42C2-81E5-C9A4D9EB4096}"/>
                </a:ext>
              </a:extLst>
            </p:cNvPr>
            <p:cNvSpPr/>
            <p:nvPr/>
          </p:nvSpPr>
          <p:spPr>
            <a:xfrm>
              <a:off x="9216053" y="2189525"/>
              <a:ext cx="11429" cy="11430"/>
            </a:xfrm>
            <a:custGeom>
              <a:avLst/>
              <a:gdLst>
                <a:gd name="connsiteX0" fmla="*/ 0 w 11429"/>
                <a:gd name="connsiteY0" fmla="*/ 6858 h 11430"/>
                <a:gd name="connsiteX1" fmla="*/ 4572 w 11429"/>
                <a:gd name="connsiteY1" fmla="*/ 0 h 11430"/>
                <a:gd name="connsiteX2" fmla="*/ 11430 w 11429"/>
                <a:gd name="connsiteY2" fmla="*/ 6858 h 11430"/>
                <a:gd name="connsiteX3" fmla="*/ 11430 w 11429"/>
                <a:gd name="connsiteY3" fmla="*/ 11430 h 11430"/>
                <a:gd name="connsiteX4" fmla="*/ 2286 w 11429"/>
                <a:gd name="connsiteY4" fmla="*/ 11430 h 11430"/>
                <a:gd name="connsiteX5" fmla="*/ 0 w 11429"/>
                <a:gd name="connsiteY5" fmla="*/ 6858 h 11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429" h="11430">
                  <a:moveTo>
                    <a:pt x="0" y="6858"/>
                  </a:moveTo>
                  <a:cubicBezTo>
                    <a:pt x="1524" y="4572"/>
                    <a:pt x="3048" y="2286"/>
                    <a:pt x="4572" y="0"/>
                  </a:cubicBezTo>
                  <a:cubicBezTo>
                    <a:pt x="6858" y="2286"/>
                    <a:pt x="9144" y="4572"/>
                    <a:pt x="11430" y="6858"/>
                  </a:cubicBezTo>
                  <a:cubicBezTo>
                    <a:pt x="11430" y="8382"/>
                    <a:pt x="11430" y="9906"/>
                    <a:pt x="11430" y="11430"/>
                  </a:cubicBezTo>
                  <a:cubicBezTo>
                    <a:pt x="8382" y="6858"/>
                    <a:pt x="5334" y="9144"/>
                    <a:pt x="2286" y="11430"/>
                  </a:cubicBezTo>
                  <a:cubicBezTo>
                    <a:pt x="476" y="10382"/>
                    <a:pt x="95" y="8763"/>
                    <a:pt x="0" y="6858"/>
                  </a:cubicBezTo>
                  <a:close/>
                </a:path>
              </a:pathLst>
            </a:custGeom>
            <a:solidFill>
              <a:srgbClr val="FCCD0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164" name="Freeform: Shape 93">
              <a:extLst>
                <a:ext uri="{FF2B5EF4-FFF2-40B4-BE49-F238E27FC236}">
                  <a16:creationId xmlns:a16="http://schemas.microsoft.com/office/drawing/2014/main" id="{693D3773-5B0E-41ED-BE32-39B25CCDA75E}"/>
                </a:ext>
              </a:extLst>
            </p:cNvPr>
            <p:cNvSpPr/>
            <p:nvPr/>
          </p:nvSpPr>
          <p:spPr>
            <a:xfrm>
              <a:off x="9271965" y="2063986"/>
              <a:ext cx="24136" cy="18127"/>
            </a:xfrm>
            <a:custGeom>
              <a:avLst/>
              <a:gdLst>
                <a:gd name="connsiteX0" fmla="*/ 23908 w 24136"/>
                <a:gd name="connsiteY0" fmla="*/ 0 h 18127"/>
                <a:gd name="connsiteX1" fmla="*/ 21717 w 24136"/>
                <a:gd name="connsiteY1" fmla="*/ 13621 h 18127"/>
                <a:gd name="connsiteX2" fmla="*/ 953 w 24136"/>
                <a:gd name="connsiteY2" fmla="*/ 12764 h 18127"/>
                <a:gd name="connsiteX3" fmla="*/ 0 w 24136"/>
                <a:gd name="connsiteY3" fmla="*/ 9430 h 18127"/>
                <a:gd name="connsiteX4" fmla="*/ 8954 w 24136"/>
                <a:gd name="connsiteY4" fmla="*/ 190 h 18127"/>
                <a:gd name="connsiteX5" fmla="*/ 23908 w 24136"/>
                <a:gd name="connsiteY5" fmla="*/ 0 h 18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36" h="18127">
                  <a:moveTo>
                    <a:pt x="23908" y="0"/>
                  </a:moveTo>
                  <a:cubicBezTo>
                    <a:pt x="23336" y="4572"/>
                    <a:pt x="25813" y="9620"/>
                    <a:pt x="21717" y="13621"/>
                  </a:cubicBezTo>
                  <a:cubicBezTo>
                    <a:pt x="14573" y="19812"/>
                    <a:pt x="7620" y="19717"/>
                    <a:pt x="953" y="12764"/>
                  </a:cubicBezTo>
                  <a:cubicBezTo>
                    <a:pt x="286" y="11716"/>
                    <a:pt x="0" y="10573"/>
                    <a:pt x="0" y="9430"/>
                  </a:cubicBezTo>
                  <a:cubicBezTo>
                    <a:pt x="1048" y="4477"/>
                    <a:pt x="3810" y="1238"/>
                    <a:pt x="8954" y="190"/>
                  </a:cubicBezTo>
                  <a:cubicBezTo>
                    <a:pt x="14002" y="762"/>
                    <a:pt x="18955" y="95"/>
                    <a:pt x="23908" y="0"/>
                  </a:cubicBezTo>
                  <a:close/>
                </a:path>
              </a:pathLst>
            </a:custGeom>
            <a:solidFill>
              <a:srgbClr val="FBC20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165" name="Freeform: Shape 94">
              <a:extLst>
                <a:ext uri="{FF2B5EF4-FFF2-40B4-BE49-F238E27FC236}">
                  <a16:creationId xmlns:a16="http://schemas.microsoft.com/office/drawing/2014/main" id="{7FF18ACF-0188-4839-8564-4807AC255F48}"/>
                </a:ext>
              </a:extLst>
            </p:cNvPr>
            <p:cNvSpPr/>
            <p:nvPr/>
          </p:nvSpPr>
          <p:spPr>
            <a:xfrm>
              <a:off x="9265243" y="2084951"/>
              <a:ext cx="24315" cy="25115"/>
            </a:xfrm>
            <a:custGeom>
              <a:avLst/>
              <a:gdLst>
                <a:gd name="connsiteX0" fmla="*/ 23581 w 24315"/>
                <a:gd name="connsiteY0" fmla="*/ 10943 h 25115"/>
                <a:gd name="connsiteX1" fmla="*/ 21581 w 24315"/>
                <a:gd name="connsiteY1" fmla="*/ 20087 h 25115"/>
                <a:gd name="connsiteX2" fmla="*/ 10055 w 24315"/>
                <a:gd name="connsiteY2" fmla="*/ 24945 h 25115"/>
                <a:gd name="connsiteX3" fmla="*/ 721 w 24315"/>
                <a:gd name="connsiteY3" fmla="*/ 22564 h 25115"/>
                <a:gd name="connsiteX4" fmla="*/ 3007 w 24315"/>
                <a:gd name="connsiteY4" fmla="*/ 16372 h 25115"/>
                <a:gd name="connsiteX5" fmla="*/ 9484 w 24315"/>
                <a:gd name="connsiteY5" fmla="*/ 3514 h 25115"/>
                <a:gd name="connsiteX6" fmla="*/ 10627 w 24315"/>
                <a:gd name="connsiteY6" fmla="*/ 847 h 25115"/>
                <a:gd name="connsiteX7" fmla="*/ 22343 w 24315"/>
                <a:gd name="connsiteY7" fmla="*/ 847 h 25115"/>
                <a:gd name="connsiteX8" fmla="*/ 23867 w 24315"/>
                <a:gd name="connsiteY8" fmla="*/ 4085 h 25115"/>
                <a:gd name="connsiteX9" fmla="*/ 23581 w 24315"/>
                <a:gd name="connsiteY9" fmla="*/ 10943 h 25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315" h="25115">
                  <a:moveTo>
                    <a:pt x="23581" y="10943"/>
                  </a:moveTo>
                  <a:cubicBezTo>
                    <a:pt x="21295" y="13610"/>
                    <a:pt x="13675" y="15134"/>
                    <a:pt x="21581" y="20087"/>
                  </a:cubicBezTo>
                  <a:cubicBezTo>
                    <a:pt x="20057" y="27040"/>
                    <a:pt x="14532" y="24659"/>
                    <a:pt x="10055" y="24945"/>
                  </a:cubicBezTo>
                  <a:cubicBezTo>
                    <a:pt x="7007" y="24088"/>
                    <a:pt x="3674" y="23802"/>
                    <a:pt x="721" y="22564"/>
                  </a:cubicBezTo>
                  <a:cubicBezTo>
                    <a:pt x="-803" y="19611"/>
                    <a:pt x="149" y="17039"/>
                    <a:pt x="3007" y="16372"/>
                  </a:cubicBezTo>
                  <a:cubicBezTo>
                    <a:pt x="10722" y="14658"/>
                    <a:pt x="10341" y="9324"/>
                    <a:pt x="9484" y="3514"/>
                  </a:cubicBezTo>
                  <a:cubicBezTo>
                    <a:pt x="9389" y="2466"/>
                    <a:pt x="9865" y="1609"/>
                    <a:pt x="10627" y="847"/>
                  </a:cubicBezTo>
                  <a:cubicBezTo>
                    <a:pt x="14532" y="-1058"/>
                    <a:pt x="18437" y="847"/>
                    <a:pt x="22343" y="847"/>
                  </a:cubicBezTo>
                  <a:cubicBezTo>
                    <a:pt x="23771" y="1513"/>
                    <a:pt x="25010" y="2180"/>
                    <a:pt x="23867" y="4085"/>
                  </a:cubicBezTo>
                  <a:cubicBezTo>
                    <a:pt x="23867" y="6371"/>
                    <a:pt x="23771" y="8657"/>
                    <a:pt x="23581" y="10943"/>
                  </a:cubicBezTo>
                  <a:close/>
                </a:path>
              </a:pathLst>
            </a:custGeom>
            <a:solidFill>
              <a:srgbClr val="F5B2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166" name="Freeform: Shape 95">
              <a:extLst>
                <a:ext uri="{FF2B5EF4-FFF2-40B4-BE49-F238E27FC236}">
                  <a16:creationId xmlns:a16="http://schemas.microsoft.com/office/drawing/2014/main" id="{23685292-2F02-4E97-BF95-68A4D95D057A}"/>
                </a:ext>
              </a:extLst>
            </p:cNvPr>
            <p:cNvSpPr/>
            <p:nvPr/>
          </p:nvSpPr>
          <p:spPr>
            <a:xfrm>
              <a:off x="9263011" y="2074062"/>
              <a:ext cx="30765" cy="15623"/>
            </a:xfrm>
            <a:custGeom>
              <a:avLst/>
              <a:gdLst>
                <a:gd name="connsiteX0" fmla="*/ 10192 w 30765"/>
                <a:gd name="connsiteY0" fmla="*/ 1259 h 15623"/>
                <a:gd name="connsiteX1" fmla="*/ 30766 w 30765"/>
                <a:gd name="connsiteY1" fmla="*/ 3545 h 15623"/>
                <a:gd name="connsiteX2" fmla="*/ 28384 w 30765"/>
                <a:gd name="connsiteY2" fmla="*/ 8117 h 15623"/>
                <a:gd name="connsiteX3" fmla="*/ 24479 w 30765"/>
                <a:gd name="connsiteY3" fmla="*/ 10308 h 15623"/>
                <a:gd name="connsiteX4" fmla="*/ 12383 w 30765"/>
                <a:gd name="connsiteY4" fmla="*/ 12689 h 15623"/>
                <a:gd name="connsiteX5" fmla="*/ 12383 w 30765"/>
                <a:gd name="connsiteY5" fmla="*/ 12689 h 15623"/>
                <a:gd name="connsiteX6" fmla="*/ 0 w 30765"/>
                <a:gd name="connsiteY6" fmla="*/ 6212 h 15623"/>
                <a:gd name="connsiteX7" fmla="*/ 2286 w 30765"/>
                <a:gd name="connsiteY7" fmla="*/ 1735 h 15623"/>
                <a:gd name="connsiteX8" fmla="*/ 10192 w 30765"/>
                <a:gd name="connsiteY8" fmla="*/ 1259 h 15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0765" h="15623">
                  <a:moveTo>
                    <a:pt x="10192" y="1259"/>
                  </a:moveTo>
                  <a:cubicBezTo>
                    <a:pt x="16669" y="5640"/>
                    <a:pt x="23432" y="6879"/>
                    <a:pt x="30766" y="3545"/>
                  </a:cubicBezTo>
                  <a:cubicBezTo>
                    <a:pt x="30004" y="5069"/>
                    <a:pt x="29242" y="6593"/>
                    <a:pt x="28384" y="8117"/>
                  </a:cubicBezTo>
                  <a:cubicBezTo>
                    <a:pt x="27337" y="9260"/>
                    <a:pt x="26098" y="10022"/>
                    <a:pt x="24479" y="10308"/>
                  </a:cubicBezTo>
                  <a:cubicBezTo>
                    <a:pt x="20574" y="11736"/>
                    <a:pt x="15811" y="8974"/>
                    <a:pt x="12383" y="12689"/>
                  </a:cubicBezTo>
                  <a:lnTo>
                    <a:pt x="12383" y="12689"/>
                  </a:lnTo>
                  <a:cubicBezTo>
                    <a:pt x="3429" y="19737"/>
                    <a:pt x="1905" y="12689"/>
                    <a:pt x="0" y="6212"/>
                  </a:cubicBezTo>
                  <a:cubicBezTo>
                    <a:pt x="0" y="4307"/>
                    <a:pt x="857" y="2878"/>
                    <a:pt x="2286" y="1735"/>
                  </a:cubicBezTo>
                  <a:cubicBezTo>
                    <a:pt x="4858" y="211"/>
                    <a:pt x="7334" y="-1027"/>
                    <a:pt x="10192" y="1259"/>
                  </a:cubicBezTo>
                  <a:close/>
                </a:path>
              </a:pathLst>
            </a:custGeom>
            <a:solidFill>
              <a:srgbClr val="FCBE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167" name="Freeform: Shape 96">
              <a:extLst>
                <a:ext uri="{FF2B5EF4-FFF2-40B4-BE49-F238E27FC236}">
                  <a16:creationId xmlns:a16="http://schemas.microsoft.com/office/drawing/2014/main" id="{121EEAD7-6F53-40AF-8EA0-6324CEA6DB50}"/>
                </a:ext>
              </a:extLst>
            </p:cNvPr>
            <p:cNvSpPr/>
            <p:nvPr/>
          </p:nvSpPr>
          <p:spPr>
            <a:xfrm>
              <a:off x="9281727" y="2060869"/>
              <a:ext cx="14145" cy="6621"/>
            </a:xfrm>
            <a:custGeom>
              <a:avLst/>
              <a:gdLst>
                <a:gd name="connsiteX0" fmla="*/ 14146 w 14145"/>
                <a:gd name="connsiteY0" fmla="*/ 3117 h 6621"/>
                <a:gd name="connsiteX1" fmla="*/ 525 w 14145"/>
                <a:gd name="connsiteY1" fmla="*/ 5308 h 6621"/>
                <a:gd name="connsiteX2" fmla="*/ 2335 w 14145"/>
                <a:gd name="connsiteY2" fmla="*/ 260 h 6621"/>
                <a:gd name="connsiteX3" fmla="*/ 5097 w 14145"/>
                <a:gd name="connsiteY3" fmla="*/ 736 h 6621"/>
                <a:gd name="connsiteX4" fmla="*/ 11955 w 14145"/>
                <a:gd name="connsiteY4" fmla="*/ 736 h 6621"/>
                <a:gd name="connsiteX5" fmla="*/ 14146 w 14145"/>
                <a:gd name="connsiteY5" fmla="*/ 3117 h 6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145" h="6621">
                  <a:moveTo>
                    <a:pt x="14146" y="3117"/>
                  </a:moveTo>
                  <a:cubicBezTo>
                    <a:pt x="10145" y="7213"/>
                    <a:pt x="5573" y="7403"/>
                    <a:pt x="525" y="5308"/>
                  </a:cubicBezTo>
                  <a:cubicBezTo>
                    <a:pt x="-809" y="2927"/>
                    <a:pt x="620" y="1593"/>
                    <a:pt x="2335" y="260"/>
                  </a:cubicBezTo>
                  <a:cubicBezTo>
                    <a:pt x="3382" y="-217"/>
                    <a:pt x="4240" y="-26"/>
                    <a:pt x="5097" y="736"/>
                  </a:cubicBezTo>
                  <a:cubicBezTo>
                    <a:pt x="7383" y="736"/>
                    <a:pt x="9669" y="736"/>
                    <a:pt x="11955" y="736"/>
                  </a:cubicBezTo>
                  <a:cubicBezTo>
                    <a:pt x="12717" y="1593"/>
                    <a:pt x="13479" y="2355"/>
                    <a:pt x="14146" y="3117"/>
                  </a:cubicBezTo>
                  <a:close/>
                </a:path>
              </a:pathLst>
            </a:custGeom>
            <a:solidFill>
              <a:srgbClr val="F6B8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168" name="Freeform: Shape 97">
              <a:extLst>
                <a:ext uri="{FF2B5EF4-FFF2-40B4-BE49-F238E27FC236}">
                  <a16:creationId xmlns:a16="http://schemas.microsoft.com/office/drawing/2014/main" id="{A8ABBCE6-E764-4E13-B5AC-752CE2E5CC55}"/>
                </a:ext>
              </a:extLst>
            </p:cNvPr>
            <p:cNvSpPr/>
            <p:nvPr/>
          </p:nvSpPr>
          <p:spPr>
            <a:xfrm>
              <a:off x="9284262" y="2082178"/>
              <a:ext cx="7166" cy="6858"/>
            </a:xfrm>
            <a:custGeom>
              <a:avLst/>
              <a:gdLst>
                <a:gd name="connsiteX0" fmla="*/ 2562 w 7166"/>
                <a:gd name="connsiteY0" fmla="*/ 0 h 6858"/>
                <a:gd name="connsiteX1" fmla="*/ 7134 w 7166"/>
                <a:gd name="connsiteY1" fmla="*/ 0 h 6858"/>
                <a:gd name="connsiteX2" fmla="*/ 4943 w 7166"/>
                <a:gd name="connsiteY2" fmla="*/ 6858 h 6858"/>
                <a:gd name="connsiteX3" fmla="*/ 2562 w 7166"/>
                <a:gd name="connsiteY3" fmla="*/ 4572 h 6858"/>
                <a:gd name="connsiteX4" fmla="*/ 85 w 7166"/>
                <a:gd name="connsiteY4" fmla="*/ 4001 h 6858"/>
                <a:gd name="connsiteX5" fmla="*/ 2562 w 7166"/>
                <a:gd name="connsiteY5" fmla="*/ 0 h 6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166" h="6858">
                  <a:moveTo>
                    <a:pt x="2562" y="0"/>
                  </a:moveTo>
                  <a:cubicBezTo>
                    <a:pt x="4086" y="0"/>
                    <a:pt x="5610" y="0"/>
                    <a:pt x="7134" y="0"/>
                  </a:cubicBezTo>
                  <a:cubicBezTo>
                    <a:pt x="7134" y="2572"/>
                    <a:pt x="7610" y="5144"/>
                    <a:pt x="4943" y="6858"/>
                  </a:cubicBezTo>
                  <a:cubicBezTo>
                    <a:pt x="4181" y="6096"/>
                    <a:pt x="3419" y="5334"/>
                    <a:pt x="2562" y="4572"/>
                  </a:cubicBezTo>
                  <a:cubicBezTo>
                    <a:pt x="1609" y="5048"/>
                    <a:pt x="466" y="5144"/>
                    <a:pt x="85" y="4001"/>
                  </a:cubicBezTo>
                  <a:cubicBezTo>
                    <a:pt x="-391" y="2000"/>
                    <a:pt x="1228" y="1048"/>
                    <a:pt x="2562" y="0"/>
                  </a:cubicBezTo>
                  <a:close/>
                </a:path>
              </a:pathLst>
            </a:custGeom>
            <a:solidFill>
              <a:srgbClr val="F9BF0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169" name="Freeform: Shape 98">
              <a:extLst>
                <a:ext uri="{FF2B5EF4-FFF2-40B4-BE49-F238E27FC236}">
                  <a16:creationId xmlns:a16="http://schemas.microsoft.com/office/drawing/2014/main" id="{CA2433CA-8432-4192-BB41-7941A28BC964}"/>
                </a:ext>
              </a:extLst>
            </p:cNvPr>
            <p:cNvSpPr/>
            <p:nvPr/>
          </p:nvSpPr>
          <p:spPr>
            <a:xfrm>
              <a:off x="9256072" y="2064007"/>
              <a:ext cx="18147" cy="13599"/>
            </a:xfrm>
            <a:custGeom>
              <a:avLst/>
              <a:gdLst>
                <a:gd name="connsiteX0" fmla="*/ 17131 w 18147"/>
                <a:gd name="connsiteY0" fmla="*/ 11313 h 13599"/>
                <a:gd name="connsiteX1" fmla="*/ 10273 w 18147"/>
                <a:gd name="connsiteY1" fmla="*/ 13599 h 13599"/>
                <a:gd name="connsiteX2" fmla="*/ 1701 w 18147"/>
                <a:gd name="connsiteY2" fmla="*/ 9980 h 13599"/>
                <a:gd name="connsiteX3" fmla="*/ 1129 w 18147"/>
                <a:gd name="connsiteY3" fmla="*/ 4455 h 13599"/>
                <a:gd name="connsiteX4" fmla="*/ 14845 w 18147"/>
                <a:gd name="connsiteY4" fmla="*/ 2169 h 13599"/>
                <a:gd name="connsiteX5" fmla="*/ 17131 w 18147"/>
                <a:gd name="connsiteY5" fmla="*/ 9027 h 13599"/>
                <a:gd name="connsiteX6" fmla="*/ 17131 w 18147"/>
                <a:gd name="connsiteY6" fmla="*/ 11313 h 135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147" h="13599">
                  <a:moveTo>
                    <a:pt x="17131" y="11313"/>
                  </a:moveTo>
                  <a:cubicBezTo>
                    <a:pt x="14845" y="12075"/>
                    <a:pt x="12559" y="12837"/>
                    <a:pt x="10273" y="13599"/>
                  </a:cubicBezTo>
                  <a:cubicBezTo>
                    <a:pt x="7511" y="12266"/>
                    <a:pt x="4177" y="12075"/>
                    <a:pt x="1701" y="9980"/>
                  </a:cubicBezTo>
                  <a:cubicBezTo>
                    <a:pt x="82" y="8265"/>
                    <a:pt x="-871" y="6551"/>
                    <a:pt x="1129" y="4455"/>
                  </a:cubicBezTo>
                  <a:cubicBezTo>
                    <a:pt x="4939" y="-974"/>
                    <a:pt x="9607" y="-1069"/>
                    <a:pt x="14845" y="2169"/>
                  </a:cubicBezTo>
                  <a:cubicBezTo>
                    <a:pt x="17893" y="3693"/>
                    <a:pt x="19227" y="5789"/>
                    <a:pt x="17131" y="9027"/>
                  </a:cubicBezTo>
                  <a:cubicBezTo>
                    <a:pt x="17131" y="9789"/>
                    <a:pt x="17131" y="10551"/>
                    <a:pt x="17131" y="11313"/>
                  </a:cubicBezTo>
                  <a:close/>
                </a:path>
              </a:pathLst>
            </a:custGeom>
            <a:solidFill>
              <a:srgbClr val="FDCA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170" name="Freeform: Shape 99">
              <a:extLst>
                <a:ext uri="{FF2B5EF4-FFF2-40B4-BE49-F238E27FC236}">
                  <a16:creationId xmlns:a16="http://schemas.microsoft.com/office/drawing/2014/main" id="{DF56A92F-DF79-419A-9448-CF7CF614EF12}"/>
                </a:ext>
              </a:extLst>
            </p:cNvPr>
            <p:cNvSpPr/>
            <p:nvPr/>
          </p:nvSpPr>
          <p:spPr>
            <a:xfrm>
              <a:off x="9245161" y="2067459"/>
              <a:ext cx="15918" cy="14689"/>
            </a:xfrm>
            <a:custGeom>
              <a:avLst/>
              <a:gdLst>
                <a:gd name="connsiteX0" fmla="*/ 12040 w 15918"/>
                <a:gd name="connsiteY0" fmla="*/ 1098 h 14689"/>
                <a:gd name="connsiteX1" fmla="*/ 14326 w 15918"/>
                <a:gd name="connsiteY1" fmla="*/ 5670 h 14689"/>
                <a:gd name="connsiteX2" fmla="*/ 15088 w 15918"/>
                <a:gd name="connsiteY2" fmla="*/ 12528 h 14689"/>
                <a:gd name="connsiteX3" fmla="*/ 6516 w 15918"/>
                <a:gd name="connsiteY3" fmla="*/ 14243 h 14689"/>
                <a:gd name="connsiteX4" fmla="*/ 134 w 15918"/>
                <a:gd name="connsiteY4" fmla="*/ 8528 h 14689"/>
                <a:gd name="connsiteX5" fmla="*/ 5182 w 15918"/>
                <a:gd name="connsiteY5" fmla="*/ 3289 h 14689"/>
                <a:gd name="connsiteX6" fmla="*/ 12040 w 15918"/>
                <a:gd name="connsiteY6" fmla="*/ 1098 h 14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918" h="14689">
                  <a:moveTo>
                    <a:pt x="12040" y="1098"/>
                  </a:moveTo>
                  <a:cubicBezTo>
                    <a:pt x="12136" y="3003"/>
                    <a:pt x="12517" y="4718"/>
                    <a:pt x="14326" y="5670"/>
                  </a:cubicBezTo>
                  <a:cubicBezTo>
                    <a:pt x="16136" y="7766"/>
                    <a:pt x="16422" y="10052"/>
                    <a:pt x="15088" y="12528"/>
                  </a:cubicBezTo>
                  <a:cubicBezTo>
                    <a:pt x="12612" y="15005"/>
                    <a:pt x="9659" y="15005"/>
                    <a:pt x="6516" y="14243"/>
                  </a:cubicBezTo>
                  <a:cubicBezTo>
                    <a:pt x="3658" y="13195"/>
                    <a:pt x="1468" y="11385"/>
                    <a:pt x="134" y="8528"/>
                  </a:cubicBezTo>
                  <a:cubicBezTo>
                    <a:pt x="-818" y="4242"/>
                    <a:pt x="3563" y="5099"/>
                    <a:pt x="5182" y="3289"/>
                  </a:cubicBezTo>
                  <a:cubicBezTo>
                    <a:pt x="6516" y="-330"/>
                    <a:pt x="8897" y="-807"/>
                    <a:pt x="12040" y="1098"/>
                  </a:cubicBezTo>
                  <a:close/>
                </a:path>
              </a:pathLst>
            </a:custGeom>
            <a:solidFill>
              <a:srgbClr val="F8BD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171" name="Freeform: Shape 100">
              <a:extLst>
                <a:ext uri="{FF2B5EF4-FFF2-40B4-BE49-F238E27FC236}">
                  <a16:creationId xmlns:a16="http://schemas.microsoft.com/office/drawing/2014/main" id="{D1AAB394-25EE-418D-AF4A-7BEF12F9B690}"/>
                </a:ext>
              </a:extLst>
            </p:cNvPr>
            <p:cNvSpPr/>
            <p:nvPr/>
          </p:nvSpPr>
          <p:spPr>
            <a:xfrm>
              <a:off x="9270917" y="2059318"/>
              <a:ext cx="13716" cy="13716"/>
            </a:xfrm>
            <a:custGeom>
              <a:avLst/>
              <a:gdLst>
                <a:gd name="connsiteX0" fmla="*/ 2286 w 13716"/>
                <a:gd name="connsiteY0" fmla="*/ 13716 h 13716"/>
                <a:gd name="connsiteX1" fmla="*/ 0 w 13716"/>
                <a:gd name="connsiteY1" fmla="*/ 6858 h 13716"/>
                <a:gd name="connsiteX2" fmla="*/ 6858 w 13716"/>
                <a:gd name="connsiteY2" fmla="*/ 0 h 13716"/>
                <a:gd name="connsiteX3" fmla="*/ 13716 w 13716"/>
                <a:gd name="connsiteY3" fmla="*/ 2286 h 13716"/>
                <a:gd name="connsiteX4" fmla="*/ 11430 w 13716"/>
                <a:gd name="connsiteY4" fmla="*/ 6858 h 13716"/>
                <a:gd name="connsiteX5" fmla="*/ 2286 w 13716"/>
                <a:gd name="connsiteY5" fmla="*/ 13716 h 13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6" h="13716">
                  <a:moveTo>
                    <a:pt x="2286" y="13716"/>
                  </a:moveTo>
                  <a:cubicBezTo>
                    <a:pt x="1524" y="11430"/>
                    <a:pt x="762" y="9144"/>
                    <a:pt x="0" y="6858"/>
                  </a:cubicBezTo>
                  <a:cubicBezTo>
                    <a:pt x="95" y="2381"/>
                    <a:pt x="3905" y="1715"/>
                    <a:pt x="6858" y="0"/>
                  </a:cubicBezTo>
                  <a:cubicBezTo>
                    <a:pt x="8477" y="2667"/>
                    <a:pt x="11906" y="95"/>
                    <a:pt x="13716" y="2286"/>
                  </a:cubicBezTo>
                  <a:cubicBezTo>
                    <a:pt x="12954" y="3810"/>
                    <a:pt x="12192" y="5334"/>
                    <a:pt x="11430" y="6858"/>
                  </a:cubicBezTo>
                  <a:cubicBezTo>
                    <a:pt x="6286" y="6477"/>
                    <a:pt x="5334" y="11525"/>
                    <a:pt x="2286" y="13716"/>
                  </a:cubicBezTo>
                  <a:close/>
                </a:path>
              </a:pathLst>
            </a:custGeom>
            <a:solidFill>
              <a:srgbClr val="F8BF0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172" name="Freeform: Shape 101">
              <a:extLst>
                <a:ext uri="{FF2B5EF4-FFF2-40B4-BE49-F238E27FC236}">
                  <a16:creationId xmlns:a16="http://schemas.microsoft.com/office/drawing/2014/main" id="{36D90E77-A3D0-4D40-9548-E4DE5093776D}"/>
                </a:ext>
              </a:extLst>
            </p:cNvPr>
            <p:cNvSpPr/>
            <p:nvPr/>
          </p:nvSpPr>
          <p:spPr>
            <a:xfrm>
              <a:off x="9237676" y="2063986"/>
              <a:ext cx="9037" cy="10288"/>
            </a:xfrm>
            <a:custGeom>
              <a:avLst/>
              <a:gdLst>
                <a:gd name="connsiteX0" fmla="*/ 3523 w 9037"/>
                <a:gd name="connsiteY0" fmla="*/ 0 h 10288"/>
                <a:gd name="connsiteX1" fmla="*/ 5714 w 9037"/>
                <a:gd name="connsiteY1" fmla="*/ 95 h 10288"/>
                <a:gd name="connsiteX2" fmla="*/ 8095 w 9037"/>
                <a:gd name="connsiteY2" fmla="*/ 6763 h 10288"/>
                <a:gd name="connsiteX3" fmla="*/ 951 w 9037"/>
                <a:gd name="connsiteY3" fmla="*/ 9430 h 10288"/>
                <a:gd name="connsiteX4" fmla="*/ 3523 w 9037"/>
                <a:gd name="connsiteY4" fmla="*/ 0 h 10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037" h="10288">
                  <a:moveTo>
                    <a:pt x="3523" y="0"/>
                  </a:moveTo>
                  <a:cubicBezTo>
                    <a:pt x="4285" y="0"/>
                    <a:pt x="4952" y="0"/>
                    <a:pt x="5714" y="95"/>
                  </a:cubicBezTo>
                  <a:cubicBezTo>
                    <a:pt x="7333" y="2000"/>
                    <a:pt x="10667" y="3334"/>
                    <a:pt x="8095" y="6763"/>
                  </a:cubicBezTo>
                  <a:cubicBezTo>
                    <a:pt x="6476" y="9906"/>
                    <a:pt x="4285" y="11335"/>
                    <a:pt x="951" y="9430"/>
                  </a:cubicBezTo>
                  <a:cubicBezTo>
                    <a:pt x="-1716" y="5334"/>
                    <a:pt x="1904" y="2953"/>
                    <a:pt x="3523" y="0"/>
                  </a:cubicBezTo>
                  <a:close/>
                </a:path>
              </a:pathLst>
            </a:custGeom>
            <a:solidFill>
              <a:srgbClr val="FCCC0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173" name="Freeform: Shape 102">
              <a:extLst>
                <a:ext uri="{FF2B5EF4-FFF2-40B4-BE49-F238E27FC236}">
                  <a16:creationId xmlns:a16="http://schemas.microsoft.com/office/drawing/2014/main" id="{8F7B5707-734C-4AED-A8EF-1FE07DAE5AE5}"/>
                </a:ext>
              </a:extLst>
            </p:cNvPr>
            <p:cNvSpPr/>
            <p:nvPr/>
          </p:nvSpPr>
          <p:spPr>
            <a:xfrm>
              <a:off x="9238007" y="2070748"/>
              <a:ext cx="12335" cy="7825"/>
            </a:xfrm>
            <a:custGeom>
              <a:avLst/>
              <a:gdLst>
                <a:gd name="connsiteX0" fmla="*/ 906 w 12335"/>
                <a:gd name="connsiteY0" fmla="*/ 2286 h 7825"/>
                <a:gd name="connsiteX1" fmla="*/ 7764 w 12335"/>
                <a:gd name="connsiteY1" fmla="*/ 0 h 7825"/>
                <a:gd name="connsiteX2" fmla="*/ 12336 w 12335"/>
                <a:gd name="connsiteY2" fmla="*/ 0 h 7825"/>
                <a:gd name="connsiteX3" fmla="*/ 7764 w 12335"/>
                <a:gd name="connsiteY3" fmla="*/ 4572 h 7825"/>
                <a:gd name="connsiteX4" fmla="*/ 1382 w 12335"/>
                <a:gd name="connsiteY4" fmla="*/ 7144 h 7825"/>
                <a:gd name="connsiteX5" fmla="*/ 906 w 12335"/>
                <a:gd name="connsiteY5" fmla="*/ 2286 h 7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335" h="7825">
                  <a:moveTo>
                    <a:pt x="906" y="2286"/>
                  </a:moveTo>
                  <a:cubicBezTo>
                    <a:pt x="3192" y="1524"/>
                    <a:pt x="5478" y="762"/>
                    <a:pt x="7764" y="0"/>
                  </a:cubicBezTo>
                  <a:cubicBezTo>
                    <a:pt x="9288" y="0"/>
                    <a:pt x="10812" y="0"/>
                    <a:pt x="12336" y="0"/>
                  </a:cubicBezTo>
                  <a:cubicBezTo>
                    <a:pt x="10812" y="1524"/>
                    <a:pt x="9288" y="3048"/>
                    <a:pt x="7764" y="4572"/>
                  </a:cubicBezTo>
                  <a:cubicBezTo>
                    <a:pt x="6430" y="7334"/>
                    <a:pt x="4335" y="8763"/>
                    <a:pt x="1382" y="7144"/>
                  </a:cubicBezTo>
                  <a:cubicBezTo>
                    <a:pt x="-523" y="6096"/>
                    <a:pt x="-237" y="4096"/>
                    <a:pt x="906" y="2286"/>
                  </a:cubicBezTo>
                  <a:close/>
                </a:path>
              </a:pathLst>
            </a:custGeom>
            <a:solidFill>
              <a:srgbClr val="F2B7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174" name="Freeform: Shape 103">
              <a:extLst>
                <a:ext uri="{FF2B5EF4-FFF2-40B4-BE49-F238E27FC236}">
                  <a16:creationId xmlns:a16="http://schemas.microsoft.com/office/drawing/2014/main" id="{54DF1F3A-E109-42F5-A137-18C4BC6ADA3F}"/>
                </a:ext>
              </a:extLst>
            </p:cNvPr>
            <p:cNvSpPr/>
            <p:nvPr/>
          </p:nvSpPr>
          <p:spPr>
            <a:xfrm>
              <a:off x="9277680" y="2059382"/>
              <a:ext cx="9143" cy="3224"/>
            </a:xfrm>
            <a:custGeom>
              <a:avLst/>
              <a:gdLst>
                <a:gd name="connsiteX0" fmla="*/ 6858 w 9143"/>
                <a:gd name="connsiteY0" fmla="*/ 2318 h 3224"/>
                <a:gd name="connsiteX1" fmla="*/ 0 w 9143"/>
                <a:gd name="connsiteY1" fmla="*/ 32 h 3224"/>
                <a:gd name="connsiteX2" fmla="*/ 9144 w 9143"/>
                <a:gd name="connsiteY2" fmla="*/ 2318 h 3224"/>
                <a:gd name="connsiteX3" fmla="*/ 6858 w 9143"/>
                <a:gd name="connsiteY3" fmla="*/ 2318 h 3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143" h="3224">
                  <a:moveTo>
                    <a:pt x="6858" y="2318"/>
                  </a:moveTo>
                  <a:cubicBezTo>
                    <a:pt x="4572" y="1461"/>
                    <a:pt x="571" y="6128"/>
                    <a:pt x="0" y="32"/>
                  </a:cubicBezTo>
                  <a:cubicBezTo>
                    <a:pt x="3143" y="318"/>
                    <a:pt x="6763" y="-1016"/>
                    <a:pt x="9144" y="2318"/>
                  </a:cubicBezTo>
                  <a:cubicBezTo>
                    <a:pt x="8382" y="2223"/>
                    <a:pt x="7620" y="2318"/>
                    <a:pt x="6858" y="2318"/>
                  </a:cubicBezTo>
                  <a:close/>
                </a:path>
              </a:pathLst>
            </a:custGeom>
            <a:solidFill>
              <a:srgbClr val="FBC20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175" name="Freeform: Shape 104">
              <a:extLst>
                <a:ext uri="{FF2B5EF4-FFF2-40B4-BE49-F238E27FC236}">
                  <a16:creationId xmlns:a16="http://schemas.microsoft.com/office/drawing/2014/main" id="{A51B5E12-BA28-4426-AB44-D420E62F7A55}"/>
                </a:ext>
              </a:extLst>
            </p:cNvPr>
            <p:cNvSpPr/>
            <p:nvPr/>
          </p:nvSpPr>
          <p:spPr>
            <a:xfrm>
              <a:off x="9122422" y="2105079"/>
              <a:ext cx="59531" cy="31733"/>
            </a:xfrm>
            <a:custGeom>
              <a:avLst/>
              <a:gdLst>
                <a:gd name="connsiteX0" fmla="*/ 54864 w 59531"/>
                <a:gd name="connsiteY0" fmla="*/ 25106 h 31733"/>
                <a:gd name="connsiteX1" fmla="*/ 57150 w 59531"/>
                <a:gd name="connsiteY1" fmla="*/ 25106 h 31733"/>
                <a:gd name="connsiteX2" fmla="*/ 59531 w 59531"/>
                <a:gd name="connsiteY2" fmla="*/ 27392 h 31733"/>
                <a:gd name="connsiteX3" fmla="*/ 50578 w 59531"/>
                <a:gd name="connsiteY3" fmla="*/ 31488 h 31733"/>
                <a:gd name="connsiteX4" fmla="*/ 30575 w 59531"/>
                <a:gd name="connsiteY4" fmla="*/ 29678 h 31733"/>
                <a:gd name="connsiteX5" fmla="*/ 11430 w 59531"/>
                <a:gd name="connsiteY5" fmla="*/ 27392 h 31733"/>
                <a:gd name="connsiteX6" fmla="*/ 0 w 59531"/>
                <a:gd name="connsiteY6" fmla="*/ 18248 h 31733"/>
                <a:gd name="connsiteX7" fmla="*/ 0 w 59531"/>
                <a:gd name="connsiteY7" fmla="*/ 18248 h 31733"/>
                <a:gd name="connsiteX8" fmla="*/ 11430 w 59531"/>
                <a:gd name="connsiteY8" fmla="*/ 9199 h 31733"/>
                <a:gd name="connsiteX9" fmla="*/ 32004 w 59531"/>
                <a:gd name="connsiteY9" fmla="*/ 55 h 31733"/>
                <a:gd name="connsiteX10" fmla="*/ 33242 w 59531"/>
                <a:gd name="connsiteY10" fmla="*/ 2627 h 31733"/>
                <a:gd name="connsiteX11" fmla="*/ 30004 w 59531"/>
                <a:gd name="connsiteY11" fmla="*/ 7580 h 31733"/>
                <a:gd name="connsiteX12" fmla="*/ 24575 w 59531"/>
                <a:gd name="connsiteY12" fmla="*/ 12057 h 31733"/>
                <a:gd name="connsiteX13" fmla="*/ 23622 w 59531"/>
                <a:gd name="connsiteY13" fmla="*/ 16629 h 31733"/>
                <a:gd name="connsiteX14" fmla="*/ 33814 w 59531"/>
                <a:gd name="connsiteY14" fmla="*/ 14819 h 31733"/>
                <a:gd name="connsiteX15" fmla="*/ 38195 w 59531"/>
                <a:gd name="connsiteY15" fmla="*/ 14628 h 31733"/>
                <a:gd name="connsiteX16" fmla="*/ 49530 w 59531"/>
                <a:gd name="connsiteY16" fmla="*/ 19867 h 31733"/>
                <a:gd name="connsiteX17" fmla="*/ 54864 w 59531"/>
                <a:gd name="connsiteY17" fmla="*/ 25106 h 317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9531" h="31733">
                  <a:moveTo>
                    <a:pt x="54864" y="25106"/>
                  </a:moveTo>
                  <a:cubicBezTo>
                    <a:pt x="55626" y="25106"/>
                    <a:pt x="56388" y="25106"/>
                    <a:pt x="57150" y="25106"/>
                  </a:cubicBezTo>
                  <a:cubicBezTo>
                    <a:pt x="58484" y="25392"/>
                    <a:pt x="59246" y="26154"/>
                    <a:pt x="59531" y="27392"/>
                  </a:cubicBezTo>
                  <a:cubicBezTo>
                    <a:pt x="58674" y="33393"/>
                    <a:pt x="54102" y="31392"/>
                    <a:pt x="50578" y="31488"/>
                  </a:cubicBezTo>
                  <a:cubicBezTo>
                    <a:pt x="44196" y="27582"/>
                    <a:pt x="37243" y="29964"/>
                    <a:pt x="30575" y="29678"/>
                  </a:cubicBezTo>
                  <a:cubicBezTo>
                    <a:pt x="24003" y="29583"/>
                    <a:pt x="17621" y="29297"/>
                    <a:pt x="11430" y="27392"/>
                  </a:cubicBezTo>
                  <a:cubicBezTo>
                    <a:pt x="6477" y="25773"/>
                    <a:pt x="2096" y="23487"/>
                    <a:pt x="0" y="18248"/>
                  </a:cubicBezTo>
                  <a:lnTo>
                    <a:pt x="0" y="18248"/>
                  </a:lnTo>
                  <a:cubicBezTo>
                    <a:pt x="4382" y="15867"/>
                    <a:pt x="7525" y="12057"/>
                    <a:pt x="11430" y="9199"/>
                  </a:cubicBezTo>
                  <a:cubicBezTo>
                    <a:pt x="18479" y="6627"/>
                    <a:pt x="23432" y="-707"/>
                    <a:pt x="32004" y="55"/>
                  </a:cubicBezTo>
                  <a:cubicBezTo>
                    <a:pt x="32766" y="722"/>
                    <a:pt x="33147" y="1579"/>
                    <a:pt x="33242" y="2627"/>
                  </a:cubicBezTo>
                  <a:cubicBezTo>
                    <a:pt x="32957" y="4818"/>
                    <a:pt x="31814" y="6437"/>
                    <a:pt x="30004" y="7580"/>
                  </a:cubicBezTo>
                  <a:cubicBezTo>
                    <a:pt x="27718" y="8532"/>
                    <a:pt x="25813" y="9866"/>
                    <a:pt x="24575" y="12057"/>
                  </a:cubicBezTo>
                  <a:cubicBezTo>
                    <a:pt x="23336" y="13390"/>
                    <a:pt x="22193" y="14724"/>
                    <a:pt x="23622" y="16629"/>
                  </a:cubicBezTo>
                  <a:cubicBezTo>
                    <a:pt x="27718" y="20248"/>
                    <a:pt x="30194" y="14057"/>
                    <a:pt x="33814" y="14819"/>
                  </a:cubicBezTo>
                  <a:cubicBezTo>
                    <a:pt x="35243" y="14724"/>
                    <a:pt x="36957" y="15295"/>
                    <a:pt x="38195" y="14628"/>
                  </a:cubicBezTo>
                  <a:cubicBezTo>
                    <a:pt x="44101" y="11866"/>
                    <a:pt x="48578" y="11390"/>
                    <a:pt x="49530" y="19867"/>
                  </a:cubicBezTo>
                  <a:cubicBezTo>
                    <a:pt x="49816" y="22153"/>
                    <a:pt x="52197" y="24153"/>
                    <a:pt x="54864" y="25106"/>
                  </a:cubicBezTo>
                  <a:close/>
                </a:path>
              </a:pathLst>
            </a:custGeom>
            <a:solidFill>
              <a:srgbClr val="FBC30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176" name="Freeform: Shape 105">
              <a:extLst>
                <a:ext uri="{FF2B5EF4-FFF2-40B4-BE49-F238E27FC236}">
                  <a16:creationId xmlns:a16="http://schemas.microsoft.com/office/drawing/2014/main" id="{C66553D0-43E7-41C9-9E54-CF56AE287B6C}"/>
                </a:ext>
              </a:extLst>
            </p:cNvPr>
            <p:cNvSpPr/>
            <p:nvPr/>
          </p:nvSpPr>
          <p:spPr>
            <a:xfrm>
              <a:off x="9122300" y="2123326"/>
              <a:ext cx="11552" cy="9144"/>
            </a:xfrm>
            <a:custGeom>
              <a:avLst/>
              <a:gdLst>
                <a:gd name="connsiteX0" fmla="*/ 123 w 11552"/>
                <a:gd name="connsiteY0" fmla="*/ 0 h 9144"/>
                <a:gd name="connsiteX1" fmla="*/ 11553 w 11552"/>
                <a:gd name="connsiteY1" fmla="*/ 9144 h 9144"/>
                <a:gd name="connsiteX2" fmla="*/ 123 w 11552"/>
                <a:gd name="connsiteY2" fmla="*/ 0 h 9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552" h="9144">
                  <a:moveTo>
                    <a:pt x="123" y="0"/>
                  </a:moveTo>
                  <a:cubicBezTo>
                    <a:pt x="3933" y="3048"/>
                    <a:pt x="7743" y="6096"/>
                    <a:pt x="11553" y="9144"/>
                  </a:cubicBezTo>
                  <a:cubicBezTo>
                    <a:pt x="599" y="8572"/>
                    <a:pt x="-449" y="7620"/>
                    <a:pt x="123" y="0"/>
                  </a:cubicBezTo>
                  <a:close/>
                </a:path>
              </a:pathLst>
            </a:custGeom>
            <a:solidFill>
              <a:srgbClr val="FBCB1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177" name="Freeform: Shape 106">
              <a:extLst>
                <a:ext uri="{FF2B5EF4-FFF2-40B4-BE49-F238E27FC236}">
                  <a16:creationId xmlns:a16="http://schemas.microsoft.com/office/drawing/2014/main" id="{55C855FC-0079-4701-80C0-0F20D68F1714}"/>
                </a:ext>
              </a:extLst>
            </p:cNvPr>
            <p:cNvSpPr/>
            <p:nvPr/>
          </p:nvSpPr>
          <p:spPr>
            <a:xfrm>
              <a:off x="9122422" y="2114182"/>
              <a:ext cx="11429" cy="9144"/>
            </a:xfrm>
            <a:custGeom>
              <a:avLst/>
              <a:gdLst>
                <a:gd name="connsiteX0" fmla="*/ 11430 w 11429"/>
                <a:gd name="connsiteY0" fmla="*/ 0 h 9144"/>
                <a:gd name="connsiteX1" fmla="*/ 0 w 11429"/>
                <a:gd name="connsiteY1" fmla="*/ 9144 h 9144"/>
                <a:gd name="connsiteX2" fmla="*/ 7049 w 11429"/>
                <a:gd name="connsiteY2" fmla="*/ 191 h 9144"/>
                <a:gd name="connsiteX3" fmla="*/ 11430 w 11429"/>
                <a:gd name="connsiteY3" fmla="*/ 0 h 9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29" h="9144">
                  <a:moveTo>
                    <a:pt x="11430" y="0"/>
                  </a:moveTo>
                  <a:cubicBezTo>
                    <a:pt x="9430" y="5239"/>
                    <a:pt x="5906" y="8763"/>
                    <a:pt x="0" y="9144"/>
                  </a:cubicBezTo>
                  <a:cubicBezTo>
                    <a:pt x="2381" y="6096"/>
                    <a:pt x="4763" y="3143"/>
                    <a:pt x="7049" y="191"/>
                  </a:cubicBezTo>
                  <a:cubicBezTo>
                    <a:pt x="8573" y="95"/>
                    <a:pt x="10001" y="95"/>
                    <a:pt x="11430" y="0"/>
                  </a:cubicBezTo>
                  <a:close/>
                </a:path>
              </a:pathLst>
            </a:custGeom>
            <a:solidFill>
              <a:srgbClr val="FBCB1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178" name="Freeform: Shape 107">
              <a:extLst>
                <a:ext uri="{FF2B5EF4-FFF2-40B4-BE49-F238E27FC236}">
                  <a16:creationId xmlns:a16="http://schemas.microsoft.com/office/drawing/2014/main" id="{4D4C6DE6-8AFB-4057-A2AC-B3F8AE067EA6}"/>
                </a:ext>
              </a:extLst>
            </p:cNvPr>
            <p:cNvSpPr/>
            <p:nvPr/>
          </p:nvSpPr>
          <p:spPr>
            <a:xfrm>
              <a:off x="9171696" y="2086750"/>
              <a:ext cx="31722" cy="20573"/>
            </a:xfrm>
            <a:custGeom>
              <a:avLst/>
              <a:gdLst>
                <a:gd name="connsiteX0" fmla="*/ 28355 w 31722"/>
                <a:gd name="connsiteY0" fmla="*/ 13716 h 20573"/>
                <a:gd name="connsiteX1" fmla="*/ 21497 w 31722"/>
                <a:gd name="connsiteY1" fmla="*/ 20574 h 20573"/>
                <a:gd name="connsiteX2" fmla="*/ 6257 w 31722"/>
                <a:gd name="connsiteY2" fmla="*/ 18574 h 20573"/>
                <a:gd name="connsiteX3" fmla="*/ 1018 w 31722"/>
                <a:gd name="connsiteY3" fmla="*/ 11430 h 20573"/>
                <a:gd name="connsiteX4" fmla="*/ 3304 w 31722"/>
                <a:gd name="connsiteY4" fmla="*/ 6858 h 20573"/>
                <a:gd name="connsiteX5" fmla="*/ 19306 w 31722"/>
                <a:gd name="connsiteY5" fmla="*/ 0 h 20573"/>
                <a:gd name="connsiteX6" fmla="*/ 23783 w 31722"/>
                <a:gd name="connsiteY6" fmla="*/ 0 h 20573"/>
                <a:gd name="connsiteX7" fmla="*/ 28355 w 31722"/>
                <a:gd name="connsiteY7" fmla="*/ 13716 h 20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722" h="20573">
                  <a:moveTo>
                    <a:pt x="28355" y="13716"/>
                  </a:moveTo>
                  <a:cubicBezTo>
                    <a:pt x="26069" y="16002"/>
                    <a:pt x="23783" y="18288"/>
                    <a:pt x="21497" y="20574"/>
                  </a:cubicBezTo>
                  <a:cubicBezTo>
                    <a:pt x="16734" y="17526"/>
                    <a:pt x="11400" y="18098"/>
                    <a:pt x="6257" y="18574"/>
                  </a:cubicBezTo>
                  <a:cubicBezTo>
                    <a:pt x="-220" y="19241"/>
                    <a:pt x="-1077" y="16574"/>
                    <a:pt x="1018" y="11430"/>
                  </a:cubicBezTo>
                  <a:cubicBezTo>
                    <a:pt x="1780" y="9906"/>
                    <a:pt x="2542" y="8382"/>
                    <a:pt x="3304" y="6858"/>
                  </a:cubicBezTo>
                  <a:cubicBezTo>
                    <a:pt x="8638" y="4572"/>
                    <a:pt x="13972" y="2286"/>
                    <a:pt x="19306" y="0"/>
                  </a:cubicBezTo>
                  <a:cubicBezTo>
                    <a:pt x="20830" y="0"/>
                    <a:pt x="22354" y="0"/>
                    <a:pt x="23783" y="0"/>
                  </a:cubicBezTo>
                  <a:cubicBezTo>
                    <a:pt x="30355" y="2953"/>
                    <a:pt x="35308" y="6382"/>
                    <a:pt x="28355" y="13716"/>
                  </a:cubicBezTo>
                  <a:close/>
                </a:path>
              </a:pathLst>
            </a:custGeom>
            <a:solidFill>
              <a:srgbClr val="FCCB0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179" name="Freeform: Shape 108">
              <a:extLst>
                <a:ext uri="{FF2B5EF4-FFF2-40B4-BE49-F238E27FC236}">
                  <a16:creationId xmlns:a16="http://schemas.microsoft.com/office/drawing/2014/main" id="{0F6214FA-20C9-4379-ABC6-D5A9659A710E}"/>
                </a:ext>
              </a:extLst>
            </p:cNvPr>
            <p:cNvSpPr/>
            <p:nvPr/>
          </p:nvSpPr>
          <p:spPr>
            <a:xfrm>
              <a:off x="9165190" y="2098181"/>
              <a:ext cx="28004" cy="20574"/>
            </a:xfrm>
            <a:custGeom>
              <a:avLst/>
              <a:gdLst>
                <a:gd name="connsiteX0" fmla="*/ 7525 w 28004"/>
                <a:gd name="connsiteY0" fmla="*/ 0 h 20574"/>
                <a:gd name="connsiteX1" fmla="*/ 17050 w 28004"/>
                <a:gd name="connsiteY1" fmla="*/ 4858 h 20574"/>
                <a:gd name="connsiteX2" fmla="*/ 28004 w 28004"/>
                <a:gd name="connsiteY2" fmla="*/ 9144 h 20574"/>
                <a:gd name="connsiteX3" fmla="*/ 28004 w 28004"/>
                <a:gd name="connsiteY3" fmla="*/ 9144 h 20574"/>
                <a:gd name="connsiteX4" fmla="*/ 16574 w 28004"/>
                <a:gd name="connsiteY4" fmla="*/ 20574 h 20574"/>
                <a:gd name="connsiteX5" fmla="*/ 7430 w 28004"/>
                <a:gd name="connsiteY5" fmla="*/ 20574 h 20574"/>
                <a:gd name="connsiteX6" fmla="*/ 2096 w 28004"/>
                <a:gd name="connsiteY6" fmla="*/ 15621 h 20574"/>
                <a:gd name="connsiteX7" fmla="*/ 0 w 28004"/>
                <a:gd name="connsiteY7" fmla="*/ 5524 h 20574"/>
                <a:gd name="connsiteX8" fmla="*/ 2953 w 28004"/>
                <a:gd name="connsiteY8" fmla="*/ 2286 h 20574"/>
                <a:gd name="connsiteX9" fmla="*/ 7525 w 28004"/>
                <a:gd name="connsiteY9" fmla="*/ 0 h 20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8004" h="20574">
                  <a:moveTo>
                    <a:pt x="7525" y="0"/>
                  </a:moveTo>
                  <a:cubicBezTo>
                    <a:pt x="6572" y="9811"/>
                    <a:pt x="15526" y="-95"/>
                    <a:pt x="17050" y="4858"/>
                  </a:cubicBezTo>
                  <a:cubicBezTo>
                    <a:pt x="22574" y="1524"/>
                    <a:pt x="25051" y="5906"/>
                    <a:pt x="28004" y="9144"/>
                  </a:cubicBezTo>
                  <a:lnTo>
                    <a:pt x="28004" y="9144"/>
                  </a:lnTo>
                  <a:cubicBezTo>
                    <a:pt x="28099" y="16859"/>
                    <a:pt x="20860" y="17240"/>
                    <a:pt x="16574" y="20574"/>
                  </a:cubicBezTo>
                  <a:cubicBezTo>
                    <a:pt x="13526" y="20479"/>
                    <a:pt x="10478" y="18383"/>
                    <a:pt x="7430" y="20574"/>
                  </a:cubicBezTo>
                  <a:cubicBezTo>
                    <a:pt x="5715" y="18955"/>
                    <a:pt x="3239" y="18002"/>
                    <a:pt x="2096" y="15621"/>
                  </a:cubicBezTo>
                  <a:cubicBezTo>
                    <a:pt x="1810" y="12192"/>
                    <a:pt x="857" y="8858"/>
                    <a:pt x="0" y="5524"/>
                  </a:cubicBezTo>
                  <a:cubicBezTo>
                    <a:pt x="190" y="3715"/>
                    <a:pt x="1905" y="3334"/>
                    <a:pt x="2953" y="2286"/>
                  </a:cubicBezTo>
                  <a:cubicBezTo>
                    <a:pt x="4477" y="1524"/>
                    <a:pt x="6001" y="762"/>
                    <a:pt x="7525" y="0"/>
                  </a:cubicBezTo>
                  <a:close/>
                </a:path>
              </a:pathLst>
            </a:custGeom>
            <a:solidFill>
              <a:srgbClr val="FCC5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180" name="Freeform: Shape 109">
              <a:extLst>
                <a:ext uri="{FF2B5EF4-FFF2-40B4-BE49-F238E27FC236}">
                  <a16:creationId xmlns:a16="http://schemas.microsoft.com/office/drawing/2014/main" id="{C15DAE8F-DA3A-44CC-A806-6B410E56D4DF}"/>
                </a:ext>
              </a:extLst>
            </p:cNvPr>
            <p:cNvSpPr/>
            <p:nvPr/>
          </p:nvSpPr>
          <p:spPr>
            <a:xfrm>
              <a:off x="9154426" y="2099550"/>
              <a:ext cx="13716" cy="10568"/>
            </a:xfrm>
            <a:custGeom>
              <a:avLst/>
              <a:gdLst>
                <a:gd name="connsiteX0" fmla="*/ 13716 w 13716"/>
                <a:gd name="connsiteY0" fmla="*/ 917 h 10568"/>
                <a:gd name="connsiteX1" fmla="*/ 11430 w 13716"/>
                <a:gd name="connsiteY1" fmla="*/ 3203 h 10568"/>
                <a:gd name="connsiteX2" fmla="*/ 0 w 13716"/>
                <a:gd name="connsiteY2" fmla="*/ 7775 h 10568"/>
                <a:gd name="connsiteX3" fmla="*/ 0 w 13716"/>
                <a:gd name="connsiteY3" fmla="*/ 5489 h 10568"/>
                <a:gd name="connsiteX4" fmla="*/ 13716 w 13716"/>
                <a:gd name="connsiteY4" fmla="*/ 917 h 10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716" h="10568">
                  <a:moveTo>
                    <a:pt x="13716" y="917"/>
                  </a:moveTo>
                  <a:cubicBezTo>
                    <a:pt x="12954" y="1679"/>
                    <a:pt x="12192" y="2441"/>
                    <a:pt x="11430" y="3203"/>
                  </a:cubicBezTo>
                  <a:cubicBezTo>
                    <a:pt x="8572" y="7203"/>
                    <a:pt x="7144" y="14633"/>
                    <a:pt x="0" y="7775"/>
                  </a:cubicBezTo>
                  <a:cubicBezTo>
                    <a:pt x="0" y="7013"/>
                    <a:pt x="0" y="6251"/>
                    <a:pt x="0" y="5489"/>
                  </a:cubicBezTo>
                  <a:cubicBezTo>
                    <a:pt x="2381" y="-2608"/>
                    <a:pt x="8477" y="536"/>
                    <a:pt x="13716" y="917"/>
                  </a:cubicBezTo>
                  <a:close/>
                </a:path>
              </a:pathLst>
            </a:custGeom>
            <a:solidFill>
              <a:srgbClr val="FDD10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181" name="Freeform: Shape 110">
              <a:extLst>
                <a:ext uri="{FF2B5EF4-FFF2-40B4-BE49-F238E27FC236}">
                  <a16:creationId xmlns:a16="http://schemas.microsoft.com/office/drawing/2014/main" id="{9D08F5AC-2EDF-4A97-8CB9-425417437227}"/>
                </a:ext>
              </a:extLst>
            </p:cNvPr>
            <p:cNvSpPr/>
            <p:nvPr/>
          </p:nvSpPr>
          <p:spPr>
            <a:xfrm>
              <a:off x="9254915" y="2129388"/>
              <a:ext cx="22764" cy="12131"/>
            </a:xfrm>
            <a:custGeom>
              <a:avLst/>
              <a:gdLst>
                <a:gd name="connsiteX0" fmla="*/ 0 w 22764"/>
                <a:gd name="connsiteY0" fmla="*/ 7655 h 12131"/>
                <a:gd name="connsiteX1" fmla="*/ 14002 w 22764"/>
                <a:gd name="connsiteY1" fmla="*/ 2607 h 12131"/>
                <a:gd name="connsiteX2" fmla="*/ 22765 w 22764"/>
                <a:gd name="connsiteY2" fmla="*/ 7560 h 12131"/>
                <a:gd name="connsiteX3" fmla="*/ 18193 w 22764"/>
                <a:gd name="connsiteY3" fmla="*/ 9846 h 12131"/>
                <a:gd name="connsiteX4" fmla="*/ 13621 w 22764"/>
                <a:gd name="connsiteY4" fmla="*/ 12132 h 12131"/>
                <a:gd name="connsiteX5" fmla="*/ 2191 w 22764"/>
                <a:gd name="connsiteY5" fmla="*/ 7560 h 12131"/>
                <a:gd name="connsiteX6" fmla="*/ 0 w 22764"/>
                <a:gd name="connsiteY6" fmla="*/ 7655 h 12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764" h="12131">
                  <a:moveTo>
                    <a:pt x="0" y="7655"/>
                  </a:moveTo>
                  <a:cubicBezTo>
                    <a:pt x="3429" y="-346"/>
                    <a:pt x="8763" y="-2156"/>
                    <a:pt x="14002" y="2607"/>
                  </a:cubicBezTo>
                  <a:cubicBezTo>
                    <a:pt x="16478" y="4893"/>
                    <a:pt x="21717" y="2607"/>
                    <a:pt x="22765" y="7560"/>
                  </a:cubicBezTo>
                  <a:cubicBezTo>
                    <a:pt x="20860" y="7560"/>
                    <a:pt x="19145" y="8036"/>
                    <a:pt x="18193" y="9846"/>
                  </a:cubicBezTo>
                  <a:cubicBezTo>
                    <a:pt x="16669" y="10608"/>
                    <a:pt x="15145" y="11370"/>
                    <a:pt x="13621" y="12132"/>
                  </a:cubicBezTo>
                  <a:cubicBezTo>
                    <a:pt x="10763" y="8131"/>
                    <a:pt x="8477" y="2892"/>
                    <a:pt x="2191" y="7560"/>
                  </a:cubicBezTo>
                  <a:cubicBezTo>
                    <a:pt x="1524" y="8703"/>
                    <a:pt x="762" y="8703"/>
                    <a:pt x="0" y="7655"/>
                  </a:cubicBezTo>
                  <a:close/>
                </a:path>
              </a:pathLst>
            </a:custGeom>
            <a:solidFill>
              <a:srgbClr val="FDC4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182" name="Freeform: Shape 111">
              <a:extLst>
                <a:ext uri="{FF2B5EF4-FFF2-40B4-BE49-F238E27FC236}">
                  <a16:creationId xmlns:a16="http://schemas.microsoft.com/office/drawing/2014/main" id="{B275D5A0-69B4-4D2F-AA24-2CDA3F8A9E01}"/>
                </a:ext>
              </a:extLst>
            </p:cNvPr>
            <p:cNvSpPr/>
            <p:nvPr/>
          </p:nvSpPr>
          <p:spPr>
            <a:xfrm>
              <a:off x="9266303" y="2103471"/>
              <a:ext cx="25619" cy="15283"/>
            </a:xfrm>
            <a:custGeom>
              <a:avLst/>
              <a:gdLst>
                <a:gd name="connsiteX0" fmla="*/ 6900 w 25619"/>
                <a:gd name="connsiteY0" fmla="*/ 3853 h 15283"/>
                <a:gd name="connsiteX1" fmla="*/ 20616 w 25619"/>
                <a:gd name="connsiteY1" fmla="*/ 1567 h 15283"/>
                <a:gd name="connsiteX2" fmla="*/ 25188 w 25619"/>
                <a:gd name="connsiteY2" fmla="*/ 3853 h 15283"/>
                <a:gd name="connsiteX3" fmla="*/ 22902 w 25619"/>
                <a:gd name="connsiteY3" fmla="*/ 8425 h 15283"/>
                <a:gd name="connsiteX4" fmla="*/ 18330 w 25619"/>
                <a:gd name="connsiteY4" fmla="*/ 12997 h 15283"/>
                <a:gd name="connsiteX5" fmla="*/ 6900 w 25619"/>
                <a:gd name="connsiteY5" fmla="*/ 12997 h 15283"/>
                <a:gd name="connsiteX6" fmla="*/ 42 w 25619"/>
                <a:gd name="connsiteY6" fmla="*/ 8425 h 15283"/>
                <a:gd name="connsiteX7" fmla="*/ 6900 w 25619"/>
                <a:gd name="connsiteY7" fmla="*/ 3853 h 152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619" h="15283">
                  <a:moveTo>
                    <a:pt x="6900" y="3853"/>
                  </a:moveTo>
                  <a:cubicBezTo>
                    <a:pt x="11472" y="3091"/>
                    <a:pt x="16615" y="5758"/>
                    <a:pt x="20616" y="1567"/>
                  </a:cubicBezTo>
                  <a:cubicBezTo>
                    <a:pt x="24235" y="-1862"/>
                    <a:pt x="24712" y="996"/>
                    <a:pt x="25188" y="3853"/>
                  </a:cubicBezTo>
                  <a:cubicBezTo>
                    <a:pt x="26617" y="6520"/>
                    <a:pt x="24140" y="7187"/>
                    <a:pt x="22902" y="8425"/>
                  </a:cubicBezTo>
                  <a:cubicBezTo>
                    <a:pt x="22807" y="11378"/>
                    <a:pt x="21283" y="12902"/>
                    <a:pt x="18330" y="12997"/>
                  </a:cubicBezTo>
                  <a:cubicBezTo>
                    <a:pt x="14520" y="16045"/>
                    <a:pt x="10710" y="16045"/>
                    <a:pt x="6900" y="12997"/>
                  </a:cubicBezTo>
                  <a:cubicBezTo>
                    <a:pt x="4614" y="11473"/>
                    <a:pt x="2328" y="9949"/>
                    <a:pt x="42" y="8425"/>
                  </a:cubicBezTo>
                  <a:cubicBezTo>
                    <a:pt x="-530" y="2615"/>
                    <a:pt x="4900" y="5853"/>
                    <a:pt x="6900" y="3853"/>
                  </a:cubicBezTo>
                  <a:close/>
                </a:path>
              </a:pathLst>
            </a:custGeom>
            <a:solidFill>
              <a:srgbClr val="F9B9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183" name="Freeform: Shape 112">
              <a:extLst>
                <a:ext uri="{FF2B5EF4-FFF2-40B4-BE49-F238E27FC236}">
                  <a16:creationId xmlns:a16="http://schemas.microsoft.com/office/drawing/2014/main" id="{A783917F-2425-4F0A-83A6-690700EF33FA}"/>
                </a:ext>
              </a:extLst>
            </p:cNvPr>
            <p:cNvSpPr/>
            <p:nvPr/>
          </p:nvSpPr>
          <p:spPr>
            <a:xfrm>
              <a:off x="9289110" y="2107324"/>
              <a:ext cx="11334" cy="4645"/>
            </a:xfrm>
            <a:custGeom>
              <a:avLst/>
              <a:gdLst>
                <a:gd name="connsiteX0" fmla="*/ 0 w 11334"/>
                <a:gd name="connsiteY0" fmla="*/ 4572 h 4645"/>
                <a:gd name="connsiteX1" fmla="*/ 2286 w 11334"/>
                <a:gd name="connsiteY1" fmla="*/ 0 h 4645"/>
                <a:gd name="connsiteX2" fmla="*/ 11335 w 11334"/>
                <a:gd name="connsiteY2" fmla="*/ 0 h 4645"/>
                <a:gd name="connsiteX3" fmla="*/ 9049 w 11334"/>
                <a:gd name="connsiteY3" fmla="*/ 2286 h 4645"/>
                <a:gd name="connsiteX4" fmla="*/ 0 w 11334"/>
                <a:gd name="connsiteY4" fmla="*/ 4572 h 4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334" h="4645">
                  <a:moveTo>
                    <a:pt x="0" y="4572"/>
                  </a:moveTo>
                  <a:cubicBezTo>
                    <a:pt x="762" y="3048"/>
                    <a:pt x="1524" y="1524"/>
                    <a:pt x="2286" y="0"/>
                  </a:cubicBezTo>
                  <a:cubicBezTo>
                    <a:pt x="5334" y="0"/>
                    <a:pt x="8382" y="0"/>
                    <a:pt x="11335" y="0"/>
                  </a:cubicBezTo>
                  <a:cubicBezTo>
                    <a:pt x="10573" y="762"/>
                    <a:pt x="9811" y="1524"/>
                    <a:pt x="9049" y="2286"/>
                  </a:cubicBezTo>
                  <a:cubicBezTo>
                    <a:pt x="6286" y="3810"/>
                    <a:pt x="3334" y="4953"/>
                    <a:pt x="0" y="4572"/>
                  </a:cubicBezTo>
                  <a:close/>
                </a:path>
              </a:pathLst>
            </a:custGeom>
            <a:solidFill>
              <a:srgbClr val="F9B60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184" name="Freeform: Shape 113">
              <a:extLst>
                <a:ext uri="{FF2B5EF4-FFF2-40B4-BE49-F238E27FC236}">
                  <a16:creationId xmlns:a16="http://schemas.microsoft.com/office/drawing/2014/main" id="{7EAF4736-EDC8-4665-A9F9-82B90A7A5F95}"/>
                </a:ext>
              </a:extLst>
            </p:cNvPr>
            <p:cNvSpPr/>
            <p:nvPr/>
          </p:nvSpPr>
          <p:spPr>
            <a:xfrm>
              <a:off x="9179477" y="2124917"/>
              <a:ext cx="11334" cy="9765"/>
            </a:xfrm>
            <a:custGeom>
              <a:avLst/>
              <a:gdLst>
                <a:gd name="connsiteX0" fmla="*/ 2381 w 11334"/>
                <a:gd name="connsiteY0" fmla="*/ 7554 h 9765"/>
                <a:gd name="connsiteX1" fmla="*/ 0 w 11334"/>
                <a:gd name="connsiteY1" fmla="*/ 5268 h 9765"/>
                <a:gd name="connsiteX2" fmla="*/ 9144 w 11334"/>
                <a:gd name="connsiteY2" fmla="*/ 696 h 9765"/>
                <a:gd name="connsiteX3" fmla="*/ 9144 w 11334"/>
                <a:gd name="connsiteY3" fmla="*/ 5268 h 9765"/>
                <a:gd name="connsiteX4" fmla="*/ 11335 w 11334"/>
                <a:gd name="connsiteY4" fmla="*/ 9649 h 9765"/>
                <a:gd name="connsiteX5" fmla="*/ 2381 w 11334"/>
                <a:gd name="connsiteY5" fmla="*/ 7554 h 97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334" h="9765">
                  <a:moveTo>
                    <a:pt x="2381" y="7554"/>
                  </a:moveTo>
                  <a:cubicBezTo>
                    <a:pt x="1619" y="6792"/>
                    <a:pt x="857" y="6030"/>
                    <a:pt x="0" y="5268"/>
                  </a:cubicBezTo>
                  <a:cubicBezTo>
                    <a:pt x="1334" y="410"/>
                    <a:pt x="4477" y="-1019"/>
                    <a:pt x="9144" y="696"/>
                  </a:cubicBezTo>
                  <a:cubicBezTo>
                    <a:pt x="10287" y="2220"/>
                    <a:pt x="8096" y="3744"/>
                    <a:pt x="9144" y="5268"/>
                  </a:cubicBezTo>
                  <a:cubicBezTo>
                    <a:pt x="9906" y="6696"/>
                    <a:pt x="10668" y="8125"/>
                    <a:pt x="11335" y="9649"/>
                  </a:cubicBezTo>
                  <a:cubicBezTo>
                    <a:pt x="8096" y="10125"/>
                    <a:pt x="5239" y="9078"/>
                    <a:pt x="2381" y="7554"/>
                  </a:cubicBezTo>
                  <a:close/>
                </a:path>
              </a:pathLst>
            </a:custGeom>
            <a:solidFill>
              <a:srgbClr val="F8BE0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185" name="Freeform: Shape 114">
              <a:extLst>
                <a:ext uri="{FF2B5EF4-FFF2-40B4-BE49-F238E27FC236}">
                  <a16:creationId xmlns:a16="http://schemas.microsoft.com/office/drawing/2014/main" id="{7F317E97-C522-4275-B38D-9C3FB689C766}"/>
                </a:ext>
              </a:extLst>
            </p:cNvPr>
            <p:cNvSpPr/>
            <p:nvPr/>
          </p:nvSpPr>
          <p:spPr>
            <a:xfrm>
              <a:off x="9211470" y="2054836"/>
              <a:ext cx="16108" cy="7856"/>
            </a:xfrm>
            <a:custGeom>
              <a:avLst/>
              <a:gdLst>
                <a:gd name="connsiteX0" fmla="*/ 12 w 16108"/>
                <a:gd name="connsiteY0" fmla="*/ 4578 h 7856"/>
                <a:gd name="connsiteX1" fmla="*/ 11537 w 16108"/>
                <a:gd name="connsiteY1" fmla="*/ 6 h 7856"/>
                <a:gd name="connsiteX2" fmla="*/ 16109 w 16108"/>
                <a:gd name="connsiteY2" fmla="*/ 2292 h 7856"/>
                <a:gd name="connsiteX3" fmla="*/ 11537 w 16108"/>
                <a:gd name="connsiteY3" fmla="*/ 4578 h 7856"/>
                <a:gd name="connsiteX4" fmla="*/ 4679 w 16108"/>
                <a:gd name="connsiteY4" fmla="*/ 6864 h 7856"/>
                <a:gd name="connsiteX5" fmla="*/ 12 w 16108"/>
                <a:gd name="connsiteY5" fmla="*/ 4578 h 7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108" h="7856">
                  <a:moveTo>
                    <a:pt x="12" y="4578"/>
                  </a:moveTo>
                  <a:cubicBezTo>
                    <a:pt x="2964" y="958"/>
                    <a:pt x="7060" y="-89"/>
                    <a:pt x="11537" y="6"/>
                  </a:cubicBezTo>
                  <a:cubicBezTo>
                    <a:pt x="13442" y="101"/>
                    <a:pt x="15061" y="482"/>
                    <a:pt x="16109" y="2292"/>
                  </a:cubicBezTo>
                  <a:cubicBezTo>
                    <a:pt x="15252" y="4387"/>
                    <a:pt x="14013" y="5816"/>
                    <a:pt x="11537" y="4578"/>
                  </a:cubicBezTo>
                  <a:cubicBezTo>
                    <a:pt x="9251" y="5340"/>
                    <a:pt x="6965" y="6102"/>
                    <a:pt x="4679" y="6864"/>
                  </a:cubicBezTo>
                  <a:cubicBezTo>
                    <a:pt x="2012" y="8293"/>
                    <a:pt x="-179" y="8674"/>
                    <a:pt x="12" y="4578"/>
                  </a:cubicBezTo>
                  <a:close/>
                </a:path>
              </a:pathLst>
            </a:custGeom>
            <a:solidFill>
              <a:srgbClr val="FCC90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186" name="Freeform: Shape 115">
              <a:extLst>
                <a:ext uri="{FF2B5EF4-FFF2-40B4-BE49-F238E27FC236}">
                  <a16:creationId xmlns:a16="http://schemas.microsoft.com/office/drawing/2014/main" id="{043BFBAB-3435-477C-9210-F2B038330232}"/>
                </a:ext>
              </a:extLst>
            </p:cNvPr>
            <p:cNvSpPr/>
            <p:nvPr/>
          </p:nvSpPr>
          <p:spPr>
            <a:xfrm>
              <a:off x="9221767" y="2057128"/>
              <a:ext cx="8002" cy="7446"/>
            </a:xfrm>
            <a:custGeom>
              <a:avLst/>
              <a:gdLst>
                <a:gd name="connsiteX0" fmla="*/ 1144 w 8002"/>
                <a:gd name="connsiteY0" fmla="*/ 2286 h 7446"/>
                <a:gd name="connsiteX1" fmla="*/ 5716 w 8002"/>
                <a:gd name="connsiteY1" fmla="*/ 0 h 7446"/>
                <a:gd name="connsiteX2" fmla="*/ 8002 w 8002"/>
                <a:gd name="connsiteY2" fmla="*/ 0 h 7446"/>
                <a:gd name="connsiteX3" fmla="*/ 8002 w 8002"/>
                <a:gd name="connsiteY3" fmla="*/ 4572 h 7446"/>
                <a:gd name="connsiteX4" fmla="*/ 1144 w 8002"/>
                <a:gd name="connsiteY4" fmla="*/ 6858 h 7446"/>
                <a:gd name="connsiteX5" fmla="*/ 1144 w 8002"/>
                <a:gd name="connsiteY5" fmla="*/ 2286 h 74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002" h="7446">
                  <a:moveTo>
                    <a:pt x="1144" y="2286"/>
                  </a:moveTo>
                  <a:cubicBezTo>
                    <a:pt x="2668" y="1524"/>
                    <a:pt x="4192" y="762"/>
                    <a:pt x="5716" y="0"/>
                  </a:cubicBezTo>
                  <a:cubicBezTo>
                    <a:pt x="6478" y="0"/>
                    <a:pt x="7240" y="0"/>
                    <a:pt x="8002" y="0"/>
                  </a:cubicBezTo>
                  <a:cubicBezTo>
                    <a:pt x="8002" y="1524"/>
                    <a:pt x="8002" y="3048"/>
                    <a:pt x="8002" y="4572"/>
                  </a:cubicBezTo>
                  <a:cubicBezTo>
                    <a:pt x="6288" y="6953"/>
                    <a:pt x="4192" y="8287"/>
                    <a:pt x="1144" y="6858"/>
                  </a:cubicBezTo>
                  <a:cubicBezTo>
                    <a:pt x="-1332" y="5334"/>
                    <a:pt x="954" y="3810"/>
                    <a:pt x="1144" y="2286"/>
                  </a:cubicBezTo>
                  <a:close/>
                </a:path>
              </a:pathLst>
            </a:custGeom>
            <a:solidFill>
              <a:srgbClr val="F9C30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187" name="Freeform: Shape 116">
              <a:extLst>
                <a:ext uri="{FF2B5EF4-FFF2-40B4-BE49-F238E27FC236}">
                  <a16:creationId xmlns:a16="http://schemas.microsoft.com/office/drawing/2014/main" id="{84415468-6D73-45AD-96E7-B6A448041DF7}"/>
                </a:ext>
              </a:extLst>
            </p:cNvPr>
            <p:cNvSpPr/>
            <p:nvPr/>
          </p:nvSpPr>
          <p:spPr>
            <a:xfrm>
              <a:off x="9229360" y="2063890"/>
              <a:ext cx="22283" cy="31945"/>
            </a:xfrm>
            <a:custGeom>
              <a:avLst/>
              <a:gdLst>
                <a:gd name="connsiteX0" fmla="*/ 9553 w 22283"/>
                <a:gd name="connsiteY0" fmla="*/ 9144 h 31945"/>
                <a:gd name="connsiteX1" fmla="*/ 16411 w 22283"/>
                <a:gd name="connsiteY1" fmla="*/ 11430 h 31945"/>
                <a:gd name="connsiteX2" fmla="*/ 20983 w 22283"/>
                <a:gd name="connsiteY2" fmla="*/ 16002 h 31945"/>
                <a:gd name="connsiteX3" fmla="*/ 20793 w 22283"/>
                <a:gd name="connsiteY3" fmla="*/ 17336 h 31945"/>
                <a:gd name="connsiteX4" fmla="*/ 21650 w 22283"/>
                <a:gd name="connsiteY4" fmla="*/ 28099 h 31945"/>
                <a:gd name="connsiteX5" fmla="*/ 14982 w 22283"/>
                <a:gd name="connsiteY5" fmla="*/ 31909 h 31945"/>
                <a:gd name="connsiteX6" fmla="*/ 2695 w 22283"/>
                <a:gd name="connsiteY6" fmla="*/ 29623 h 31945"/>
                <a:gd name="connsiteX7" fmla="*/ 10696 w 22283"/>
                <a:gd name="connsiteY7" fmla="*/ 23146 h 31945"/>
                <a:gd name="connsiteX8" fmla="*/ 1266 w 22283"/>
                <a:gd name="connsiteY8" fmla="*/ 20479 h 31945"/>
                <a:gd name="connsiteX9" fmla="*/ 314 w 22283"/>
                <a:gd name="connsiteY9" fmla="*/ 11335 h 31945"/>
                <a:gd name="connsiteX10" fmla="*/ 3457 w 22283"/>
                <a:gd name="connsiteY10" fmla="*/ 2953 h 31945"/>
                <a:gd name="connsiteX11" fmla="*/ 4886 w 22283"/>
                <a:gd name="connsiteY11" fmla="*/ 2191 h 31945"/>
                <a:gd name="connsiteX12" fmla="*/ 11744 w 22283"/>
                <a:gd name="connsiteY12" fmla="*/ 0 h 31945"/>
                <a:gd name="connsiteX13" fmla="*/ 9553 w 22283"/>
                <a:gd name="connsiteY13" fmla="*/ 9144 h 31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2283" h="31945">
                  <a:moveTo>
                    <a:pt x="9553" y="9144"/>
                  </a:moveTo>
                  <a:cubicBezTo>
                    <a:pt x="10125" y="15145"/>
                    <a:pt x="13458" y="12668"/>
                    <a:pt x="16411" y="11430"/>
                  </a:cubicBezTo>
                  <a:cubicBezTo>
                    <a:pt x="18602" y="12287"/>
                    <a:pt x="20126" y="13811"/>
                    <a:pt x="20983" y="16002"/>
                  </a:cubicBezTo>
                  <a:cubicBezTo>
                    <a:pt x="20888" y="16478"/>
                    <a:pt x="20888" y="16955"/>
                    <a:pt x="20793" y="17336"/>
                  </a:cubicBezTo>
                  <a:cubicBezTo>
                    <a:pt x="19173" y="21050"/>
                    <a:pt x="23936" y="24289"/>
                    <a:pt x="21650" y="28099"/>
                  </a:cubicBezTo>
                  <a:cubicBezTo>
                    <a:pt x="20031" y="30385"/>
                    <a:pt x="17745" y="31528"/>
                    <a:pt x="14982" y="31909"/>
                  </a:cubicBezTo>
                  <a:cubicBezTo>
                    <a:pt x="10791" y="32004"/>
                    <a:pt x="6505" y="32099"/>
                    <a:pt x="2695" y="29623"/>
                  </a:cubicBezTo>
                  <a:cubicBezTo>
                    <a:pt x="2409" y="24003"/>
                    <a:pt x="8601" y="26289"/>
                    <a:pt x="10696" y="23146"/>
                  </a:cubicBezTo>
                  <a:cubicBezTo>
                    <a:pt x="7934" y="20669"/>
                    <a:pt x="3933" y="24670"/>
                    <a:pt x="1266" y="20479"/>
                  </a:cubicBezTo>
                  <a:cubicBezTo>
                    <a:pt x="3933" y="17526"/>
                    <a:pt x="8791" y="13525"/>
                    <a:pt x="314" y="11335"/>
                  </a:cubicBezTo>
                  <a:cubicBezTo>
                    <a:pt x="-829" y="7715"/>
                    <a:pt x="1362" y="5334"/>
                    <a:pt x="3457" y="2953"/>
                  </a:cubicBezTo>
                  <a:cubicBezTo>
                    <a:pt x="3933" y="2667"/>
                    <a:pt x="4410" y="2477"/>
                    <a:pt x="4886" y="2191"/>
                  </a:cubicBezTo>
                  <a:cubicBezTo>
                    <a:pt x="7172" y="1429"/>
                    <a:pt x="9458" y="762"/>
                    <a:pt x="11744" y="0"/>
                  </a:cubicBezTo>
                  <a:cubicBezTo>
                    <a:pt x="11077" y="3143"/>
                    <a:pt x="10315" y="6191"/>
                    <a:pt x="9553" y="9144"/>
                  </a:cubicBezTo>
                  <a:close/>
                </a:path>
              </a:pathLst>
            </a:custGeom>
            <a:solidFill>
              <a:srgbClr val="FBC2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188" name="Freeform: Shape 117">
              <a:extLst>
                <a:ext uri="{FF2B5EF4-FFF2-40B4-BE49-F238E27FC236}">
                  <a16:creationId xmlns:a16="http://schemas.microsoft.com/office/drawing/2014/main" id="{8A04D88B-1552-473E-BCCB-0B26845A1D86}"/>
                </a:ext>
              </a:extLst>
            </p:cNvPr>
            <p:cNvSpPr/>
            <p:nvPr/>
          </p:nvSpPr>
          <p:spPr>
            <a:xfrm>
              <a:off x="9212240" y="2061700"/>
              <a:ext cx="22101" cy="17990"/>
            </a:xfrm>
            <a:custGeom>
              <a:avLst/>
              <a:gdLst>
                <a:gd name="connsiteX0" fmla="*/ 10671 w 22101"/>
                <a:gd name="connsiteY0" fmla="*/ 2286 h 17990"/>
                <a:gd name="connsiteX1" fmla="*/ 17529 w 22101"/>
                <a:gd name="connsiteY1" fmla="*/ 0 h 17990"/>
                <a:gd name="connsiteX2" fmla="*/ 22101 w 22101"/>
                <a:gd name="connsiteY2" fmla="*/ 4572 h 17990"/>
                <a:gd name="connsiteX3" fmla="*/ 22101 w 22101"/>
                <a:gd name="connsiteY3" fmla="*/ 4572 h 17990"/>
                <a:gd name="connsiteX4" fmla="*/ 15243 w 22101"/>
                <a:gd name="connsiteY4" fmla="*/ 6858 h 17990"/>
                <a:gd name="connsiteX5" fmla="*/ 10481 w 22101"/>
                <a:gd name="connsiteY5" fmla="*/ 14859 h 17990"/>
                <a:gd name="connsiteX6" fmla="*/ 3623 w 22101"/>
                <a:gd name="connsiteY6" fmla="*/ 17812 h 17990"/>
                <a:gd name="connsiteX7" fmla="*/ 3 w 22101"/>
                <a:gd name="connsiteY7" fmla="*/ 14002 h 17990"/>
                <a:gd name="connsiteX8" fmla="*/ 4099 w 22101"/>
                <a:gd name="connsiteY8" fmla="*/ 9335 h 17990"/>
                <a:gd name="connsiteX9" fmla="*/ 10671 w 22101"/>
                <a:gd name="connsiteY9" fmla="*/ 2286 h 17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101" h="17990">
                  <a:moveTo>
                    <a:pt x="10671" y="2286"/>
                  </a:moveTo>
                  <a:cubicBezTo>
                    <a:pt x="12957" y="1524"/>
                    <a:pt x="15243" y="762"/>
                    <a:pt x="17529" y="0"/>
                  </a:cubicBezTo>
                  <a:cubicBezTo>
                    <a:pt x="20482" y="95"/>
                    <a:pt x="22006" y="1619"/>
                    <a:pt x="22101" y="4572"/>
                  </a:cubicBezTo>
                  <a:cubicBezTo>
                    <a:pt x="22101" y="4572"/>
                    <a:pt x="22101" y="4572"/>
                    <a:pt x="22101" y="4572"/>
                  </a:cubicBezTo>
                  <a:cubicBezTo>
                    <a:pt x="20292" y="6858"/>
                    <a:pt x="18672" y="9525"/>
                    <a:pt x="15243" y="6858"/>
                  </a:cubicBezTo>
                  <a:cubicBezTo>
                    <a:pt x="10576" y="7715"/>
                    <a:pt x="12767" y="12668"/>
                    <a:pt x="10481" y="14859"/>
                  </a:cubicBezTo>
                  <a:cubicBezTo>
                    <a:pt x="8576" y="16764"/>
                    <a:pt x="6671" y="18574"/>
                    <a:pt x="3623" y="17812"/>
                  </a:cubicBezTo>
                  <a:cubicBezTo>
                    <a:pt x="1718" y="17240"/>
                    <a:pt x="194" y="16097"/>
                    <a:pt x="3" y="14002"/>
                  </a:cubicBezTo>
                  <a:cubicBezTo>
                    <a:pt x="-92" y="11240"/>
                    <a:pt x="1813" y="9811"/>
                    <a:pt x="4099" y="9335"/>
                  </a:cubicBezTo>
                  <a:cubicBezTo>
                    <a:pt x="8195" y="8572"/>
                    <a:pt x="9147" y="5144"/>
                    <a:pt x="10671" y="2286"/>
                  </a:cubicBezTo>
                  <a:close/>
                </a:path>
              </a:pathLst>
            </a:custGeom>
            <a:solidFill>
              <a:srgbClr val="FDCD0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189" name="Freeform: Shape 118">
              <a:extLst>
                <a:ext uri="{FF2B5EF4-FFF2-40B4-BE49-F238E27FC236}">
                  <a16:creationId xmlns:a16="http://schemas.microsoft.com/office/drawing/2014/main" id="{3113011B-4386-470C-9139-CE36D96C543A}"/>
                </a:ext>
              </a:extLst>
            </p:cNvPr>
            <p:cNvSpPr/>
            <p:nvPr/>
          </p:nvSpPr>
          <p:spPr>
            <a:xfrm>
              <a:off x="9272057" y="2116468"/>
              <a:ext cx="12607" cy="9144"/>
            </a:xfrm>
            <a:custGeom>
              <a:avLst/>
              <a:gdLst>
                <a:gd name="connsiteX0" fmla="*/ 1146 w 12607"/>
                <a:gd name="connsiteY0" fmla="*/ 0 h 9144"/>
                <a:gd name="connsiteX1" fmla="*/ 12576 w 12607"/>
                <a:gd name="connsiteY1" fmla="*/ 0 h 9144"/>
                <a:gd name="connsiteX2" fmla="*/ 8004 w 12607"/>
                <a:gd name="connsiteY2" fmla="*/ 9144 h 9144"/>
                <a:gd name="connsiteX3" fmla="*/ 1146 w 12607"/>
                <a:gd name="connsiteY3" fmla="*/ 0 h 9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07" h="9144">
                  <a:moveTo>
                    <a:pt x="1146" y="0"/>
                  </a:moveTo>
                  <a:cubicBezTo>
                    <a:pt x="4956" y="0"/>
                    <a:pt x="8766" y="0"/>
                    <a:pt x="12576" y="0"/>
                  </a:cubicBezTo>
                  <a:cubicBezTo>
                    <a:pt x="12767" y="3905"/>
                    <a:pt x="12195" y="7430"/>
                    <a:pt x="8004" y="9144"/>
                  </a:cubicBezTo>
                  <a:cubicBezTo>
                    <a:pt x="8004" y="4286"/>
                    <a:pt x="-3616" y="8287"/>
                    <a:pt x="1146" y="0"/>
                  </a:cubicBezTo>
                  <a:close/>
                </a:path>
              </a:pathLst>
            </a:custGeom>
            <a:solidFill>
              <a:srgbClr val="F4B7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190" name="Freeform: Shape 119">
              <a:extLst>
                <a:ext uri="{FF2B5EF4-FFF2-40B4-BE49-F238E27FC236}">
                  <a16:creationId xmlns:a16="http://schemas.microsoft.com/office/drawing/2014/main" id="{AE8A6372-5FBF-4C48-9CD2-74CAA06051D4}"/>
                </a:ext>
              </a:extLst>
            </p:cNvPr>
            <p:cNvSpPr/>
            <p:nvPr/>
          </p:nvSpPr>
          <p:spPr>
            <a:xfrm>
              <a:off x="9243485" y="2086221"/>
              <a:ext cx="29622" cy="30590"/>
            </a:xfrm>
            <a:custGeom>
              <a:avLst/>
              <a:gdLst>
                <a:gd name="connsiteX0" fmla="*/ 0 w 29622"/>
                <a:gd name="connsiteY0" fmla="*/ 7387 h 30590"/>
                <a:gd name="connsiteX1" fmla="*/ 6858 w 29622"/>
                <a:gd name="connsiteY1" fmla="*/ 5101 h 30590"/>
                <a:gd name="connsiteX2" fmla="*/ 11525 w 29622"/>
                <a:gd name="connsiteY2" fmla="*/ 53 h 30590"/>
                <a:gd name="connsiteX3" fmla="*/ 16955 w 29622"/>
                <a:gd name="connsiteY3" fmla="*/ 9102 h 30590"/>
                <a:gd name="connsiteX4" fmla="*/ 16574 w 29622"/>
                <a:gd name="connsiteY4" fmla="*/ 11959 h 30590"/>
                <a:gd name="connsiteX5" fmla="*/ 14764 w 29622"/>
                <a:gd name="connsiteY5" fmla="*/ 13007 h 30590"/>
                <a:gd name="connsiteX6" fmla="*/ 16193 w 29622"/>
                <a:gd name="connsiteY6" fmla="*/ 13483 h 30590"/>
                <a:gd name="connsiteX7" fmla="*/ 19145 w 29622"/>
                <a:gd name="connsiteY7" fmla="*/ 15674 h 30590"/>
                <a:gd name="connsiteX8" fmla="*/ 22765 w 29622"/>
                <a:gd name="connsiteY8" fmla="*/ 21008 h 30590"/>
                <a:gd name="connsiteX9" fmla="*/ 29623 w 29622"/>
                <a:gd name="connsiteY9" fmla="*/ 21008 h 30590"/>
                <a:gd name="connsiteX10" fmla="*/ 22765 w 29622"/>
                <a:gd name="connsiteY10" fmla="*/ 25580 h 30590"/>
                <a:gd name="connsiteX11" fmla="*/ 11335 w 29622"/>
                <a:gd name="connsiteY11" fmla="*/ 30152 h 30590"/>
                <a:gd name="connsiteX12" fmla="*/ 3429 w 29622"/>
                <a:gd name="connsiteY12" fmla="*/ 28819 h 30590"/>
                <a:gd name="connsiteX13" fmla="*/ 1048 w 29622"/>
                <a:gd name="connsiteY13" fmla="*/ 27199 h 30590"/>
                <a:gd name="connsiteX14" fmla="*/ 0 w 29622"/>
                <a:gd name="connsiteY14" fmla="*/ 7387 h 305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9622" h="30590">
                  <a:moveTo>
                    <a:pt x="0" y="7387"/>
                  </a:moveTo>
                  <a:cubicBezTo>
                    <a:pt x="2286" y="6625"/>
                    <a:pt x="4572" y="5863"/>
                    <a:pt x="6858" y="5101"/>
                  </a:cubicBezTo>
                  <a:cubicBezTo>
                    <a:pt x="8668" y="3673"/>
                    <a:pt x="7525" y="-518"/>
                    <a:pt x="11525" y="53"/>
                  </a:cubicBezTo>
                  <a:cubicBezTo>
                    <a:pt x="14573" y="2339"/>
                    <a:pt x="15812" y="5768"/>
                    <a:pt x="16955" y="9102"/>
                  </a:cubicBezTo>
                  <a:cubicBezTo>
                    <a:pt x="17050" y="10054"/>
                    <a:pt x="16955" y="11102"/>
                    <a:pt x="16574" y="11959"/>
                  </a:cubicBezTo>
                  <a:cubicBezTo>
                    <a:pt x="16193" y="12531"/>
                    <a:pt x="14954" y="12436"/>
                    <a:pt x="14764" y="13007"/>
                  </a:cubicBezTo>
                  <a:cubicBezTo>
                    <a:pt x="14573" y="13483"/>
                    <a:pt x="15431" y="13769"/>
                    <a:pt x="16193" y="13483"/>
                  </a:cubicBezTo>
                  <a:cubicBezTo>
                    <a:pt x="17431" y="13960"/>
                    <a:pt x="18288" y="14722"/>
                    <a:pt x="19145" y="15674"/>
                  </a:cubicBezTo>
                  <a:cubicBezTo>
                    <a:pt x="20479" y="17389"/>
                    <a:pt x="21050" y="19579"/>
                    <a:pt x="22765" y="21008"/>
                  </a:cubicBezTo>
                  <a:cubicBezTo>
                    <a:pt x="25051" y="19579"/>
                    <a:pt x="27337" y="19579"/>
                    <a:pt x="29623" y="21008"/>
                  </a:cubicBezTo>
                  <a:cubicBezTo>
                    <a:pt x="27337" y="22532"/>
                    <a:pt x="25051" y="24056"/>
                    <a:pt x="22765" y="25580"/>
                  </a:cubicBezTo>
                  <a:cubicBezTo>
                    <a:pt x="18860" y="26723"/>
                    <a:pt x="16574" y="32152"/>
                    <a:pt x="11335" y="30152"/>
                  </a:cubicBezTo>
                  <a:cubicBezTo>
                    <a:pt x="9239" y="26723"/>
                    <a:pt x="6191" y="28438"/>
                    <a:pt x="3429" y="28819"/>
                  </a:cubicBezTo>
                  <a:cubicBezTo>
                    <a:pt x="2477" y="28628"/>
                    <a:pt x="1619" y="28057"/>
                    <a:pt x="1048" y="27199"/>
                  </a:cubicBezTo>
                  <a:cubicBezTo>
                    <a:pt x="191" y="20627"/>
                    <a:pt x="2000" y="13960"/>
                    <a:pt x="0" y="7387"/>
                  </a:cubicBezTo>
                  <a:close/>
                </a:path>
              </a:pathLst>
            </a:custGeom>
            <a:solidFill>
              <a:srgbClr val="F6B4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191" name="Freeform: Shape 120">
              <a:extLst>
                <a:ext uri="{FF2B5EF4-FFF2-40B4-BE49-F238E27FC236}">
                  <a16:creationId xmlns:a16="http://schemas.microsoft.com/office/drawing/2014/main" id="{A5BE20E0-8F89-49C9-8D65-A5E42B924871}"/>
                </a:ext>
              </a:extLst>
            </p:cNvPr>
            <p:cNvSpPr/>
            <p:nvPr/>
          </p:nvSpPr>
          <p:spPr>
            <a:xfrm>
              <a:off x="9221223" y="2115992"/>
              <a:ext cx="24547" cy="18192"/>
            </a:xfrm>
            <a:custGeom>
              <a:avLst/>
              <a:gdLst>
                <a:gd name="connsiteX0" fmla="*/ 24548 w 24547"/>
                <a:gd name="connsiteY0" fmla="*/ 2762 h 18192"/>
                <a:gd name="connsiteX1" fmla="*/ 24548 w 24547"/>
                <a:gd name="connsiteY1" fmla="*/ 5048 h 18192"/>
                <a:gd name="connsiteX2" fmla="*/ 13594 w 24547"/>
                <a:gd name="connsiteY2" fmla="*/ 14573 h 18192"/>
                <a:gd name="connsiteX3" fmla="*/ 10927 w 24547"/>
                <a:gd name="connsiteY3" fmla="*/ 14192 h 18192"/>
                <a:gd name="connsiteX4" fmla="*/ 2259 w 24547"/>
                <a:gd name="connsiteY4" fmla="*/ 18193 h 18192"/>
                <a:gd name="connsiteX5" fmla="*/ 1783 w 24547"/>
                <a:gd name="connsiteY5" fmla="*/ 7334 h 18192"/>
                <a:gd name="connsiteX6" fmla="*/ 7974 w 24547"/>
                <a:gd name="connsiteY6" fmla="*/ 0 h 18192"/>
                <a:gd name="connsiteX7" fmla="*/ 7974 w 24547"/>
                <a:gd name="connsiteY7" fmla="*/ 5810 h 18192"/>
                <a:gd name="connsiteX8" fmla="*/ 23500 w 24547"/>
                <a:gd name="connsiteY8" fmla="*/ 1619 h 18192"/>
                <a:gd name="connsiteX9" fmla="*/ 24548 w 24547"/>
                <a:gd name="connsiteY9" fmla="*/ 2762 h 18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547" h="18192">
                  <a:moveTo>
                    <a:pt x="24548" y="2762"/>
                  </a:moveTo>
                  <a:cubicBezTo>
                    <a:pt x="24548" y="3524"/>
                    <a:pt x="24548" y="4286"/>
                    <a:pt x="24548" y="5048"/>
                  </a:cubicBezTo>
                  <a:cubicBezTo>
                    <a:pt x="21976" y="9525"/>
                    <a:pt x="16166" y="10192"/>
                    <a:pt x="13594" y="14573"/>
                  </a:cubicBezTo>
                  <a:cubicBezTo>
                    <a:pt x="12642" y="15049"/>
                    <a:pt x="11689" y="14859"/>
                    <a:pt x="10927" y="14192"/>
                  </a:cubicBezTo>
                  <a:cubicBezTo>
                    <a:pt x="7308" y="13525"/>
                    <a:pt x="4736" y="15430"/>
                    <a:pt x="2259" y="18193"/>
                  </a:cubicBezTo>
                  <a:cubicBezTo>
                    <a:pt x="-312" y="14478"/>
                    <a:pt x="-408" y="10954"/>
                    <a:pt x="1783" y="7334"/>
                  </a:cubicBezTo>
                  <a:cubicBezTo>
                    <a:pt x="-1551" y="1238"/>
                    <a:pt x="-598" y="0"/>
                    <a:pt x="7974" y="0"/>
                  </a:cubicBezTo>
                  <a:cubicBezTo>
                    <a:pt x="10165" y="3238"/>
                    <a:pt x="8832" y="5239"/>
                    <a:pt x="7974" y="5810"/>
                  </a:cubicBezTo>
                  <a:cubicBezTo>
                    <a:pt x="11118" y="2953"/>
                    <a:pt x="15975" y="-2096"/>
                    <a:pt x="23500" y="1619"/>
                  </a:cubicBezTo>
                  <a:cubicBezTo>
                    <a:pt x="23786" y="2000"/>
                    <a:pt x="24167" y="2381"/>
                    <a:pt x="24548" y="2762"/>
                  </a:cubicBezTo>
                  <a:close/>
                </a:path>
              </a:pathLst>
            </a:custGeom>
            <a:solidFill>
              <a:srgbClr val="FCC1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192" name="Freeform: Shape 121">
              <a:extLst>
                <a:ext uri="{FF2B5EF4-FFF2-40B4-BE49-F238E27FC236}">
                  <a16:creationId xmlns:a16="http://schemas.microsoft.com/office/drawing/2014/main" id="{6B15CAFA-2D7A-43C1-B819-B64B5CCFB1C0}"/>
                </a:ext>
              </a:extLst>
            </p:cNvPr>
            <p:cNvSpPr/>
            <p:nvPr/>
          </p:nvSpPr>
          <p:spPr>
            <a:xfrm>
              <a:off x="9229767" y="2132452"/>
              <a:ext cx="11587" cy="9493"/>
            </a:xfrm>
            <a:custGeom>
              <a:avLst/>
              <a:gdLst>
                <a:gd name="connsiteX0" fmla="*/ 6860 w 11587"/>
                <a:gd name="connsiteY0" fmla="*/ 19 h 9493"/>
                <a:gd name="connsiteX1" fmla="*/ 10384 w 11587"/>
                <a:gd name="connsiteY1" fmla="*/ 7258 h 9493"/>
                <a:gd name="connsiteX2" fmla="*/ 2 w 11587"/>
                <a:gd name="connsiteY2" fmla="*/ 4591 h 9493"/>
                <a:gd name="connsiteX3" fmla="*/ 6860 w 11587"/>
                <a:gd name="connsiteY3" fmla="*/ 19 h 9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587" h="9493">
                  <a:moveTo>
                    <a:pt x="6860" y="19"/>
                  </a:moveTo>
                  <a:cubicBezTo>
                    <a:pt x="11622" y="686"/>
                    <a:pt x="12765" y="4115"/>
                    <a:pt x="10384" y="7258"/>
                  </a:cubicBezTo>
                  <a:cubicBezTo>
                    <a:pt x="5526" y="13735"/>
                    <a:pt x="3907" y="4019"/>
                    <a:pt x="2" y="4591"/>
                  </a:cubicBezTo>
                  <a:cubicBezTo>
                    <a:pt x="-93" y="-553"/>
                    <a:pt x="3621" y="19"/>
                    <a:pt x="6860" y="19"/>
                  </a:cubicBezTo>
                  <a:close/>
                </a:path>
              </a:pathLst>
            </a:custGeom>
            <a:solidFill>
              <a:srgbClr val="F5B7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193" name="Freeform: Shape 122">
              <a:extLst>
                <a:ext uri="{FF2B5EF4-FFF2-40B4-BE49-F238E27FC236}">
                  <a16:creationId xmlns:a16="http://schemas.microsoft.com/office/drawing/2014/main" id="{48079AE7-EDA1-425F-B527-45ABE28E5088}"/>
                </a:ext>
              </a:extLst>
            </p:cNvPr>
            <p:cNvSpPr/>
            <p:nvPr/>
          </p:nvSpPr>
          <p:spPr>
            <a:xfrm>
              <a:off x="9245291" y="2109819"/>
              <a:ext cx="11294" cy="8967"/>
            </a:xfrm>
            <a:custGeom>
              <a:avLst/>
              <a:gdLst>
                <a:gd name="connsiteX0" fmla="*/ 2766 w 11294"/>
                <a:gd name="connsiteY0" fmla="*/ 4363 h 8967"/>
                <a:gd name="connsiteX1" fmla="*/ 9433 w 11294"/>
                <a:gd name="connsiteY1" fmla="*/ 363 h 8967"/>
                <a:gd name="connsiteX2" fmla="*/ 9624 w 11294"/>
                <a:gd name="connsiteY2" fmla="*/ 6649 h 8967"/>
                <a:gd name="connsiteX3" fmla="*/ 480 w 11294"/>
                <a:gd name="connsiteY3" fmla="*/ 8935 h 8967"/>
                <a:gd name="connsiteX4" fmla="*/ 480 w 11294"/>
                <a:gd name="connsiteY4" fmla="*/ 8935 h 8967"/>
                <a:gd name="connsiteX5" fmla="*/ 2766 w 11294"/>
                <a:gd name="connsiteY5" fmla="*/ 4363 h 8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294" h="8967">
                  <a:moveTo>
                    <a:pt x="2766" y="4363"/>
                  </a:moveTo>
                  <a:cubicBezTo>
                    <a:pt x="4195" y="1601"/>
                    <a:pt x="6195" y="-971"/>
                    <a:pt x="9433" y="363"/>
                  </a:cubicBezTo>
                  <a:cubicBezTo>
                    <a:pt x="13243" y="1887"/>
                    <a:pt x="10100" y="4458"/>
                    <a:pt x="9624" y="6649"/>
                  </a:cubicBezTo>
                  <a:cubicBezTo>
                    <a:pt x="7243" y="9983"/>
                    <a:pt x="3623" y="8649"/>
                    <a:pt x="480" y="8935"/>
                  </a:cubicBezTo>
                  <a:lnTo>
                    <a:pt x="480" y="8935"/>
                  </a:lnTo>
                  <a:cubicBezTo>
                    <a:pt x="-1044" y="6268"/>
                    <a:pt x="1432" y="5601"/>
                    <a:pt x="2766" y="4363"/>
                  </a:cubicBezTo>
                  <a:close/>
                </a:path>
              </a:pathLst>
            </a:custGeom>
            <a:solidFill>
              <a:srgbClr val="FCC1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194" name="Freeform: Shape 123">
              <a:extLst>
                <a:ext uri="{FF2B5EF4-FFF2-40B4-BE49-F238E27FC236}">
                  <a16:creationId xmlns:a16="http://schemas.microsoft.com/office/drawing/2014/main" id="{7F9E54E9-2A99-46A3-B66F-17D42A78EB77}"/>
                </a:ext>
              </a:extLst>
            </p:cNvPr>
            <p:cNvSpPr/>
            <p:nvPr/>
          </p:nvSpPr>
          <p:spPr>
            <a:xfrm>
              <a:off x="9234341" y="2121041"/>
              <a:ext cx="14455" cy="9858"/>
            </a:xfrm>
            <a:custGeom>
              <a:avLst/>
              <a:gdLst>
                <a:gd name="connsiteX0" fmla="*/ 0 w 14455"/>
                <a:gd name="connsiteY0" fmla="*/ 9144 h 9858"/>
                <a:gd name="connsiteX1" fmla="*/ 11430 w 14455"/>
                <a:gd name="connsiteY1" fmla="*/ 0 h 9858"/>
                <a:gd name="connsiteX2" fmla="*/ 12668 w 14455"/>
                <a:gd name="connsiteY2" fmla="*/ 3715 h 9858"/>
                <a:gd name="connsiteX3" fmla="*/ 2286 w 14455"/>
                <a:gd name="connsiteY3" fmla="*/ 9144 h 9858"/>
                <a:gd name="connsiteX4" fmla="*/ 0 w 14455"/>
                <a:gd name="connsiteY4" fmla="*/ 9144 h 9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455" h="9858">
                  <a:moveTo>
                    <a:pt x="0" y="9144"/>
                  </a:moveTo>
                  <a:cubicBezTo>
                    <a:pt x="1048" y="2572"/>
                    <a:pt x="7525" y="2953"/>
                    <a:pt x="11430" y="0"/>
                  </a:cubicBezTo>
                  <a:cubicBezTo>
                    <a:pt x="14288" y="381"/>
                    <a:pt x="15907" y="1619"/>
                    <a:pt x="12668" y="3715"/>
                  </a:cubicBezTo>
                  <a:cubicBezTo>
                    <a:pt x="9430" y="5905"/>
                    <a:pt x="5715" y="7334"/>
                    <a:pt x="2286" y="9144"/>
                  </a:cubicBezTo>
                  <a:cubicBezTo>
                    <a:pt x="1524" y="10096"/>
                    <a:pt x="762" y="10096"/>
                    <a:pt x="0" y="9144"/>
                  </a:cubicBezTo>
                  <a:close/>
                </a:path>
              </a:pathLst>
            </a:custGeom>
            <a:solidFill>
              <a:srgbClr val="F5B7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195" name="Freeform: Shape 124">
              <a:extLst>
                <a:ext uri="{FF2B5EF4-FFF2-40B4-BE49-F238E27FC236}">
                  <a16:creationId xmlns:a16="http://schemas.microsoft.com/office/drawing/2014/main" id="{1A850DD1-CD00-44DF-99E6-510A1DE8A9D0}"/>
                </a:ext>
              </a:extLst>
            </p:cNvPr>
            <p:cNvSpPr/>
            <p:nvPr/>
          </p:nvSpPr>
          <p:spPr>
            <a:xfrm>
              <a:off x="9215291" y="2111221"/>
              <a:ext cx="14859" cy="12105"/>
            </a:xfrm>
            <a:custGeom>
              <a:avLst/>
              <a:gdLst>
                <a:gd name="connsiteX0" fmla="*/ 14478 w 14859"/>
                <a:gd name="connsiteY0" fmla="*/ 5248 h 12105"/>
                <a:gd name="connsiteX1" fmla="*/ 7620 w 14859"/>
                <a:gd name="connsiteY1" fmla="*/ 12106 h 12105"/>
                <a:gd name="connsiteX2" fmla="*/ 3048 w 14859"/>
                <a:gd name="connsiteY2" fmla="*/ 9820 h 12105"/>
                <a:gd name="connsiteX3" fmla="*/ 0 w 14859"/>
                <a:gd name="connsiteY3" fmla="*/ 6486 h 12105"/>
                <a:gd name="connsiteX4" fmla="*/ 12859 w 14859"/>
                <a:gd name="connsiteY4" fmla="*/ 1152 h 12105"/>
                <a:gd name="connsiteX5" fmla="*/ 14859 w 14859"/>
                <a:gd name="connsiteY5" fmla="*/ 3629 h 12105"/>
                <a:gd name="connsiteX6" fmla="*/ 14478 w 14859"/>
                <a:gd name="connsiteY6" fmla="*/ 5248 h 121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859" h="12105">
                  <a:moveTo>
                    <a:pt x="14478" y="5248"/>
                  </a:moveTo>
                  <a:cubicBezTo>
                    <a:pt x="11240" y="6581"/>
                    <a:pt x="5144" y="4962"/>
                    <a:pt x="7620" y="12106"/>
                  </a:cubicBezTo>
                  <a:cubicBezTo>
                    <a:pt x="5715" y="12106"/>
                    <a:pt x="4001" y="11630"/>
                    <a:pt x="3048" y="9820"/>
                  </a:cubicBezTo>
                  <a:cubicBezTo>
                    <a:pt x="1619" y="9058"/>
                    <a:pt x="191" y="8391"/>
                    <a:pt x="0" y="6486"/>
                  </a:cubicBezTo>
                  <a:cubicBezTo>
                    <a:pt x="2477" y="295"/>
                    <a:pt x="6763" y="-1420"/>
                    <a:pt x="12859" y="1152"/>
                  </a:cubicBezTo>
                  <a:cubicBezTo>
                    <a:pt x="13716" y="1819"/>
                    <a:pt x="14383" y="2676"/>
                    <a:pt x="14859" y="3629"/>
                  </a:cubicBezTo>
                  <a:cubicBezTo>
                    <a:pt x="14764" y="4200"/>
                    <a:pt x="14573" y="4676"/>
                    <a:pt x="14478" y="5248"/>
                  </a:cubicBezTo>
                  <a:close/>
                </a:path>
              </a:pathLst>
            </a:custGeom>
            <a:solidFill>
              <a:srgbClr val="F8B9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196" name="Freeform: Shape 125">
              <a:extLst>
                <a:ext uri="{FF2B5EF4-FFF2-40B4-BE49-F238E27FC236}">
                  <a16:creationId xmlns:a16="http://schemas.microsoft.com/office/drawing/2014/main" id="{9AB8FA56-133E-43C3-A8D9-74352A94486F}"/>
                </a:ext>
              </a:extLst>
            </p:cNvPr>
            <p:cNvSpPr/>
            <p:nvPr/>
          </p:nvSpPr>
          <p:spPr>
            <a:xfrm>
              <a:off x="9208064" y="2127899"/>
              <a:ext cx="8839" cy="9143"/>
            </a:xfrm>
            <a:custGeom>
              <a:avLst/>
              <a:gdLst>
                <a:gd name="connsiteX0" fmla="*/ 1131 w 8839"/>
                <a:gd name="connsiteY0" fmla="*/ 4572 h 9143"/>
                <a:gd name="connsiteX1" fmla="*/ 7989 w 8839"/>
                <a:gd name="connsiteY1" fmla="*/ 0 h 9143"/>
                <a:gd name="connsiteX2" fmla="*/ 1131 w 8839"/>
                <a:gd name="connsiteY2" fmla="*/ 9144 h 9143"/>
                <a:gd name="connsiteX3" fmla="*/ 178 w 8839"/>
                <a:gd name="connsiteY3" fmla="*/ 8191 h 9143"/>
                <a:gd name="connsiteX4" fmla="*/ 1131 w 8839"/>
                <a:gd name="connsiteY4" fmla="*/ 4572 h 9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839" h="9143">
                  <a:moveTo>
                    <a:pt x="1131" y="4572"/>
                  </a:moveTo>
                  <a:cubicBezTo>
                    <a:pt x="3417" y="3048"/>
                    <a:pt x="5703" y="1524"/>
                    <a:pt x="7989" y="0"/>
                  </a:cubicBezTo>
                  <a:cubicBezTo>
                    <a:pt x="10846" y="6953"/>
                    <a:pt x="5989" y="8001"/>
                    <a:pt x="1131" y="9144"/>
                  </a:cubicBezTo>
                  <a:cubicBezTo>
                    <a:pt x="845" y="8858"/>
                    <a:pt x="559" y="8477"/>
                    <a:pt x="178" y="8191"/>
                  </a:cubicBezTo>
                  <a:cubicBezTo>
                    <a:pt x="-203" y="6763"/>
                    <a:pt x="-12" y="5524"/>
                    <a:pt x="1131" y="4572"/>
                  </a:cubicBezTo>
                  <a:close/>
                </a:path>
              </a:pathLst>
            </a:custGeom>
            <a:solidFill>
              <a:srgbClr val="F8B9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197" name="Freeform: Shape 126">
              <a:extLst>
                <a:ext uri="{FF2B5EF4-FFF2-40B4-BE49-F238E27FC236}">
                  <a16:creationId xmlns:a16="http://schemas.microsoft.com/office/drawing/2014/main" id="{A9CF78E0-1CD7-4FA5-89A6-61428FBFE401}"/>
                </a:ext>
              </a:extLst>
            </p:cNvPr>
            <p:cNvSpPr/>
            <p:nvPr/>
          </p:nvSpPr>
          <p:spPr>
            <a:xfrm>
              <a:off x="9207592" y="2117590"/>
              <a:ext cx="10746" cy="7418"/>
            </a:xfrm>
            <a:custGeom>
              <a:avLst/>
              <a:gdLst>
                <a:gd name="connsiteX0" fmla="*/ 8461 w 10746"/>
                <a:gd name="connsiteY0" fmla="*/ 1164 h 7418"/>
                <a:gd name="connsiteX1" fmla="*/ 10747 w 10746"/>
                <a:gd name="connsiteY1" fmla="*/ 3450 h 7418"/>
                <a:gd name="connsiteX2" fmla="*/ 6175 w 10746"/>
                <a:gd name="connsiteY2" fmla="*/ 5832 h 7418"/>
                <a:gd name="connsiteX3" fmla="*/ 555 w 10746"/>
                <a:gd name="connsiteY3" fmla="*/ 6689 h 7418"/>
                <a:gd name="connsiteX4" fmla="*/ 1603 w 10746"/>
                <a:gd name="connsiteY4" fmla="*/ 3450 h 7418"/>
                <a:gd name="connsiteX5" fmla="*/ 8461 w 10746"/>
                <a:gd name="connsiteY5" fmla="*/ 1164 h 74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746" h="7418">
                  <a:moveTo>
                    <a:pt x="8461" y="1164"/>
                  </a:moveTo>
                  <a:cubicBezTo>
                    <a:pt x="9223" y="1926"/>
                    <a:pt x="9985" y="2688"/>
                    <a:pt x="10747" y="3450"/>
                  </a:cubicBezTo>
                  <a:cubicBezTo>
                    <a:pt x="9223" y="4212"/>
                    <a:pt x="7699" y="4974"/>
                    <a:pt x="6175" y="5832"/>
                  </a:cubicBezTo>
                  <a:cubicBezTo>
                    <a:pt x="4270" y="6213"/>
                    <a:pt x="2555" y="8594"/>
                    <a:pt x="555" y="6689"/>
                  </a:cubicBezTo>
                  <a:cubicBezTo>
                    <a:pt x="-683" y="5546"/>
                    <a:pt x="365" y="4212"/>
                    <a:pt x="1603" y="3450"/>
                  </a:cubicBezTo>
                  <a:cubicBezTo>
                    <a:pt x="3222" y="498"/>
                    <a:pt x="5127" y="-1312"/>
                    <a:pt x="8461" y="1164"/>
                  </a:cubicBezTo>
                  <a:close/>
                </a:path>
              </a:pathLst>
            </a:custGeom>
            <a:solidFill>
              <a:srgbClr val="EDAD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198" name="Freeform: Shape 127">
              <a:extLst>
                <a:ext uri="{FF2B5EF4-FFF2-40B4-BE49-F238E27FC236}">
                  <a16:creationId xmlns:a16="http://schemas.microsoft.com/office/drawing/2014/main" id="{9A200307-4A89-4967-8F3F-DB521C794F34}"/>
                </a:ext>
              </a:extLst>
            </p:cNvPr>
            <p:cNvSpPr/>
            <p:nvPr/>
          </p:nvSpPr>
          <p:spPr>
            <a:xfrm>
              <a:off x="9202337" y="2135623"/>
              <a:ext cx="6858" cy="8181"/>
            </a:xfrm>
            <a:custGeom>
              <a:avLst/>
              <a:gdLst>
                <a:gd name="connsiteX0" fmla="*/ 0 w 6858"/>
                <a:gd name="connsiteY0" fmla="*/ 8182 h 8181"/>
                <a:gd name="connsiteX1" fmla="*/ 0 w 6858"/>
                <a:gd name="connsiteY1" fmla="*/ 1324 h 8181"/>
                <a:gd name="connsiteX2" fmla="*/ 6858 w 6858"/>
                <a:gd name="connsiteY2" fmla="*/ 1324 h 8181"/>
                <a:gd name="connsiteX3" fmla="*/ 6858 w 6858"/>
                <a:gd name="connsiteY3" fmla="*/ 1324 h 8181"/>
                <a:gd name="connsiteX4" fmla="*/ 6858 w 6858"/>
                <a:gd name="connsiteY4" fmla="*/ 3610 h 8181"/>
                <a:gd name="connsiteX5" fmla="*/ 0 w 6858"/>
                <a:gd name="connsiteY5" fmla="*/ 8182 h 8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858" h="8181">
                  <a:moveTo>
                    <a:pt x="0" y="8182"/>
                  </a:moveTo>
                  <a:cubicBezTo>
                    <a:pt x="0" y="5896"/>
                    <a:pt x="0" y="3610"/>
                    <a:pt x="0" y="1324"/>
                  </a:cubicBezTo>
                  <a:cubicBezTo>
                    <a:pt x="2286" y="-295"/>
                    <a:pt x="4572" y="-581"/>
                    <a:pt x="6858" y="1324"/>
                  </a:cubicBezTo>
                  <a:lnTo>
                    <a:pt x="6858" y="1324"/>
                  </a:lnTo>
                  <a:cubicBezTo>
                    <a:pt x="6858" y="2086"/>
                    <a:pt x="6858" y="2848"/>
                    <a:pt x="6858" y="3610"/>
                  </a:cubicBezTo>
                  <a:cubicBezTo>
                    <a:pt x="5620" y="6658"/>
                    <a:pt x="3334" y="8182"/>
                    <a:pt x="0" y="8182"/>
                  </a:cubicBezTo>
                  <a:close/>
                </a:path>
              </a:pathLst>
            </a:custGeom>
            <a:solidFill>
              <a:srgbClr val="F8B9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199" name="Freeform: Shape 128">
              <a:extLst>
                <a:ext uri="{FF2B5EF4-FFF2-40B4-BE49-F238E27FC236}">
                  <a16:creationId xmlns:a16="http://schemas.microsoft.com/office/drawing/2014/main" id="{4911A15B-46A7-4115-83F9-FE05CE88EC23}"/>
                </a:ext>
              </a:extLst>
            </p:cNvPr>
            <p:cNvSpPr/>
            <p:nvPr/>
          </p:nvSpPr>
          <p:spPr>
            <a:xfrm>
              <a:off x="9228116" y="2130185"/>
              <a:ext cx="8511" cy="6857"/>
            </a:xfrm>
            <a:custGeom>
              <a:avLst/>
              <a:gdLst>
                <a:gd name="connsiteX0" fmla="*/ 6225 w 8511"/>
                <a:gd name="connsiteY0" fmla="*/ 0 h 6857"/>
                <a:gd name="connsiteX1" fmla="*/ 8511 w 8511"/>
                <a:gd name="connsiteY1" fmla="*/ 0 h 6857"/>
                <a:gd name="connsiteX2" fmla="*/ 8511 w 8511"/>
                <a:gd name="connsiteY2" fmla="*/ 2286 h 6857"/>
                <a:gd name="connsiteX3" fmla="*/ 1653 w 8511"/>
                <a:gd name="connsiteY3" fmla="*/ 6858 h 6857"/>
                <a:gd name="connsiteX4" fmla="*/ 3939 w 8511"/>
                <a:gd name="connsiteY4" fmla="*/ 0 h 6857"/>
                <a:gd name="connsiteX5" fmla="*/ 6225 w 8511"/>
                <a:gd name="connsiteY5" fmla="*/ 0 h 6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511" h="6857">
                  <a:moveTo>
                    <a:pt x="6225" y="0"/>
                  </a:moveTo>
                  <a:cubicBezTo>
                    <a:pt x="6987" y="0"/>
                    <a:pt x="7749" y="0"/>
                    <a:pt x="8511" y="0"/>
                  </a:cubicBezTo>
                  <a:cubicBezTo>
                    <a:pt x="8511" y="762"/>
                    <a:pt x="8511" y="1524"/>
                    <a:pt x="8511" y="2286"/>
                  </a:cubicBezTo>
                  <a:cubicBezTo>
                    <a:pt x="6225" y="3810"/>
                    <a:pt x="3939" y="5334"/>
                    <a:pt x="1653" y="6858"/>
                  </a:cubicBezTo>
                  <a:cubicBezTo>
                    <a:pt x="-3014" y="2762"/>
                    <a:pt x="3653" y="2477"/>
                    <a:pt x="3939" y="0"/>
                  </a:cubicBezTo>
                  <a:cubicBezTo>
                    <a:pt x="4701" y="0"/>
                    <a:pt x="5463" y="0"/>
                    <a:pt x="6225" y="0"/>
                  </a:cubicBezTo>
                  <a:close/>
                </a:path>
              </a:pathLst>
            </a:custGeom>
            <a:solidFill>
              <a:srgbClr val="F0B1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200" name="Freeform: Shape 129">
              <a:extLst>
                <a:ext uri="{FF2B5EF4-FFF2-40B4-BE49-F238E27FC236}">
                  <a16:creationId xmlns:a16="http://schemas.microsoft.com/office/drawing/2014/main" id="{62F47424-B468-4485-87C5-B5755C4BBCE1}"/>
                </a:ext>
              </a:extLst>
            </p:cNvPr>
            <p:cNvSpPr/>
            <p:nvPr/>
          </p:nvSpPr>
          <p:spPr>
            <a:xfrm>
              <a:off x="9253268" y="2137042"/>
              <a:ext cx="3933" cy="5543"/>
            </a:xfrm>
            <a:custGeom>
              <a:avLst/>
              <a:gdLst>
                <a:gd name="connsiteX0" fmla="*/ 1647 w 3933"/>
                <a:gd name="connsiteY0" fmla="*/ 0 h 5543"/>
                <a:gd name="connsiteX1" fmla="*/ 3933 w 3933"/>
                <a:gd name="connsiteY1" fmla="*/ 0 h 5543"/>
                <a:gd name="connsiteX2" fmla="*/ 1171 w 3933"/>
                <a:gd name="connsiteY2" fmla="*/ 5429 h 5543"/>
                <a:gd name="connsiteX3" fmla="*/ 1647 w 3933"/>
                <a:gd name="connsiteY3" fmla="*/ 0 h 5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3" h="5543">
                  <a:moveTo>
                    <a:pt x="1647" y="0"/>
                  </a:moveTo>
                  <a:cubicBezTo>
                    <a:pt x="2409" y="0"/>
                    <a:pt x="3171" y="0"/>
                    <a:pt x="3933" y="0"/>
                  </a:cubicBezTo>
                  <a:cubicBezTo>
                    <a:pt x="3267" y="2096"/>
                    <a:pt x="5172" y="6287"/>
                    <a:pt x="1171" y="5429"/>
                  </a:cubicBezTo>
                  <a:cubicBezTo>
                    <a:pt x="-1591" y="4763"/>
                    <a:pt x="1362" y="1810"/>
                    <a:pt x="1647" y="0"/>
                  </a:cubicBezTo>
                  <a:close/>
                </a:path>
              </a:pathLst>
            </a:custGeom>
            <a:solidFill>
              <a:srgbClr val="F4B3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201" name="Freeform: Shape 130">
              <a:extLst>
                <a:ext uri="{FF2B5EF4-FFF2-40B4-BE49-F238E27FC236}">
                  <a16:creationId xmlns:a16="http://schemas.microsoft.com/office/drawing/2014/main" id="{6499B650-A22D-4762-BE30-A1EF7CED37FA}"/>
                </a:ext>
              </a:extLst>
            </p:cNvPr>
            <p:cNvSpPr/>
            <p:nvPr/>
          </p:nvSpPr>
          <p:spPr>
            <a:xfrm>
              <a:off x="9229769" y="2092693"/>
              <a:ext cx="17487" cy="22335"/>
            </a:xfrm>
            <a:custGeom>
              <a:avLst/>
              <a:gdLst>
                <a:gd name="connsiteX0" fmla="*/ 13716 w 17487"/>
                <a:gd name="connsiteY0" fmla="*/ 916 h 22335"/>
                <a:gd name="connsiteX1" fmla="*/ 16002 w 17487"/>
                <a:gd name="connsiteY1" fmla="*/ 21490 h 22335"/>
                <a:gd name="connsiteX2" fmla="*/ 9906 w 17487"/>
                <a:gd name="connsiteY2" fmla="*/ 21966 h 22335"/>
                <a:gd name="connsiteX3" fmla="*/ 6001 w 17487"/>
                <a:gd name="connsiteY3" fmla="*/ 13489 h 22335"/>
                <a:gd name="connsiteX4" fmla="*/ 4286 w 17487"/>
                <a:gd name="connsiteY4" fmla="*/ 7583 h 22335"/>
                <a:gd name="connsiteX5" fmla="*/ 0 w 17487"/>
                <a:gd name="connsiteY5" fmla="*/ 3297 h 22335"/>
                <a:gd name="connsiteX6" fmla="*/ 2286 w 17487"/>
                <a:gd name="connsiteY6" fmla="*/ 1011 h 22335"/>
                <a:gd name="connsiteX7" fmla="*/ 13716 w 17487"/>
                <a:gd name="connsiteY7" fmla="*/ 916 h 22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487" h="22335">
                  <a:moveTo>
                    <a:pt x="13716" y="916"/>
                  </a:moveTo>
                  <a:cubicBezTo>
                    <a:pt x="20765" y="7107"/>
                    <a:pt x="15716" y="14536"/>
                    <a:pt x="16002" y="21490"/>
                  </a:cubicBezTo>
                  <a:cubicBezTo>
                    <a:pt x="14097" y="22823"/>
                    <a:pt x="12002" y="22252"/>
                    <a:pt x="9906" y="21966"/>
                  </a:cubicBezTo>
                  <a:cubicBezTo>
                    <a:pt x="5429" y="20537"/>
                    <a:pt x="572" y="19204"/>
                    <a:pt x="6001" y="13489"/>
                  </a:cubicBezTo>
                  <a:cubicBezTo>
                    <a:pt x="9144" y="10155"/>
                    <a:pt x="5715" y="9298"/>
                    <a:pt x="4286" y="7583"/>
                  </a:cubicBezTo>
                  <a:cubicBezTo>
                    <a:pt x="2667" y="6345"/>
                    <a:pt x="953" y="5202"/>
                    <a:pt x="0" y="3297"/>
                  </a:cubicBezTo>
                  <a:cubicBezTo>
                    <a:pt x="762" y="2535"/>
                    <a:pt x="1524" y="1773"/>
                    <a:pt x="2286" y="1011"/>
                  </a:cubicBezTo>
                  <a:cubicBezTo>
                    <a:pt x="6096" y="-1561"/>
                    <a:pt x="9906" y="1678"/>
                    <a:pt x="13716" y="916"/>
                  </a:cubicBezTo>
                  <a:close/>
                </a:path>
              </a:pathLst>
            </a:custGeom>
            <a:solidFill>
              <a:srgbClr val="FABD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202" name="Freeform: Shape 131">
              <a:extLst>
                <a:ext uri="{FF2B5EF4-FFF2-40B4-BE49-F238E27FC236}">
                  <a16:creationId xmlns:a16="http://schemas.microsoft.com/office/drawing/2014/main" id="{B0EE9A2F-27BA-4662-BAC7-5B514FA6E45A}"/>
                </a:ext>
              </a:extLst>
            </p:cNvPr>
            <p:cNvSpPr/>
            <p:nvPr/>
          </p:nvSpPr>
          <p:spPr>
            <a:xfrm>
              <a:off x="9210797" y="2093001"/>
              <a:ext cx="14730" cy="9751"/>
            </a:xfrm>
            <a:custGeom>
              <a:avLst/>
              <a:gdLst>
                <a:gd name="connsiteX0" fmla="*/ 5256 w 14730"/>
                <a:gd name="connsiteY0" fmla="*/ 9751 h 9751"/>
                <a:gd name="connsiteX1" fmla="*/ 2970 w 14730"/>
                <a:gd name="connsiteY1" fmla="*/ 9751 h 9751"/>
                <a:gd name="connsiteX2" fmla="*/ 2970 w 14730"/>
                <a:gd name="connsiteY2" fmla="*/ 2893 h 9751"/>
                <a:gd name="connsiteX3" fmla="*/ 9828 w 14730"/>
                <a:gd name="connsiteY3" fmla="*/ 607 h 9751"/>
                <a:gd name="connsiteX4" fmla="*/ 14400 w 14730"/>
                <a:gd name="connsiteY4" fmla="*/ 2893 h 9751"/>
                <a:gd name="connsiteX5" fmla="*/ 13162 w 14730"/>
                <a:gd name="connsiteY5" fmla="*/ 6703 h 9751"/>
                <a:gd name="connsiteX6" fmla="*/ 5256 w 14730"/>
                <a:gd name="connsiteY6" fmla="*/ 9751 h 9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0" h="9751">
                  <a:moveTo>
                    <a:pt x="5256" y="9751"/>
                  </a:moveTo>
                  <a:cubicBezTo>
                    <a:pt x="4494" y="9751"/>
                    <a:pt x="3732" y="9751"/>
                    <a:pt x="2970" y="9751"/>
                  </a:cubicBezTo>
                  <a:cubicBezTo>
                    <a:pt x="3732" y="7465"/>
                    <a:pt x="-4078" y="5179"/>
                    <a:pt x="2970" y="2893"/>
                  </a:cubicBezTo>
                  <a:cubicBezTo>
                    <a:pt x="4970" y="1179"/>
                    <a:pt x="6685" y="-1107"/>
                    <a:pt x="9828" y="607"/>
                  </a:cubicBezTo>
                  <a:cubicBezTo>
                    <a:pt x="11733" y="607"/>
                    <a:pt x="13448" y="1083"/>
                    <a:pt x="14400" y="2893"/>
                  </a:cubicBezTo>
                  <a:cubicBezTo>
                    <a:pt x="15257" y="4608"/>
                    <a:pt x="14305" y="5655"/>
                    <a:pt x="13162" y="6703"/>
                  </a:cubicBezTo>
                  <a:cubicBezTo>
                    <a:pt x="10781" y="8418"/>
                    <a:pt x="7637" y="7941"/>
                    <a:pt x="5256" y="9751"/>
                  </a:cubicBezTo>
                  <a:close/>
                </a:path>
              </a:pathLst>
            </a:custGeom>
            <a:solidFill>
              <a:srgbClr val="FDCC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203" name="Freeform: Shape 132">
              <a:extLst>
                <a:ext uri="{FF2B5EF4-FFF2-40B4-BE49-F238E27FC236}">
                  <a16:creationId xmlns:a16="http://schemas.microsoft.com/office/drawing/2014/main" id="{2A90AF5B-057E-46AC-96B4-A681F367F6C6}"/>
                </a:ext>
              </a:extLst>
            </p:cNvPr>
            <p:cNvSpPr/>
            <p:nvPr/>
          </p:nvSpPr>
          <p:spPr>
            <a:xfrm>
              <a:off x="9208195" y="2059318"/>
              <a:ext cx="8522" cy="9907"/>
            </a:xfrm>
            <a:custGeom>
              <a:avLst/>
              <a:gdLst>
                <a:gd name="connsiteX0" fmla="*/ 3286 w 8522"/>
                <a:gd name="connsiteY0" fmla="*/ 95 h 9907"/>
                <a:gd name="connsiteX1" fmla="*/ 7858 w 8522"/>
                <a:gd name="connsiteY1" fmla="*/ 2381 h 9907"/>
                <a:gd name="connsiteX2" fmla="*/ 1953 w 8522"/>
                <a:gd name="connsiteY2" fmla="*/ 9906 h 9907"/>
                <a:gd name="connsiteX3" fmla="*/ 1000 w 8522"/>
                <a:gd name="connsiteY3" fmla="*/ 4572 h 9907"/>
                <a:gd name="connsiteX4" fmla="*/ 1000 w 8522"/>
                <a:gd name="connsiteY4" fmla="*/ 0 h 9907"/>
                <a:gd name="connsiteX5" fmla="*/ 3286 w 8522"/>
                <a:gd name="connsiteY5" fmla="*/ 95 h 9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522" h="9907">
                  <a:moveTo>
                    <a:pt x="3286" y="95"/>
                  </a:moveTo>
                  <a:cubicBezTo>
                    <a:pt x="4239" y="1905"/>
                    <a:pt x="5953" y="2381"/>
                    <a:pt x="7858" y="2381"/>
                  </a:cubicBezTo>
                  <a:cubicBezTo>
                    <a:pt x="10430" y="8382"/>
                    <a:pt x="4905" y="9811"/>
                    <a:pt x="1953" y="9906"/>
                  </a:cubicBezTo>
                  <a:cubicBezTo>
                    <a:pt x="-2905" y="10001"/>
                    <a:pt x="3858" y="6096"/>
                    <a:pt x="1000" y="4572"/>
                  </a:cubicBezTo>
                  <a:cubicBezTo>
                    <a:pt x="-333" y="3048"/>
                    <a:pt x="-333" y="1524"/>
                    <a:pt x="1000" y="0"/>
                  </a:cubicBezTo>
                  <a:cubicBezTo>
                    <a:pt x="1762" y="95"/>
                    <a:pt x="2524" y="95"/>
                    <a:pt x="3286" y="95"/>
                  </a:cubicBezTo>
                  <a:close/>
                </a:path>
              </a:pathLst>
            </a:custGeom>
            <a:solidFill>
              <a:srgbClr val="F9C30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204" name="Freeform: Shape 133">
              <a:extLst>
                <a:ext uri="{FF2B5EF4-FFF2-40B4-BE49-F238E27FC236}">
                  <a16:creationId xmlns:a16="http://schemas.microsoft.com/office/drawing/2014/main" id="{873E1E45-15A6-4F5F-9D43-B4E529D9AC5A}"/>
                </a:ext>
              </a:extLst>
            </p:cNvPr>
            <p:cNvSpPr/>
            <p:nvPr/>
          </p:nvSpPr>
          <p:spPr>
            <a:xfrm>
              <a:off x="9203062" y="2071645"/>
              <a:ext cx="5457" cy="8819"/>
            </a:xfrm>
            <a:custGeom>
              <a:avLst/>
              <a:gdLst>
                <a:gd name="connsiteX0" fmla="*/ 609 w 5457"/>
                <a:gd name="connsiteY0" fmla="*/ 8819 h 8819"/>
                <a:gd name="connsiteX1" fmla="*/ 1847 w 5457"/>
                <a:gd name="connsiteY1" fmla="*/ 56 h 8819"/>
                <a:gd name="connsiteX2" fmla="*/ 4514 w 5457"/>
                <a:gd name="connsiteY2" fmla="*/ 1390 h 8819"/>
                <a:gd name="connsiteX3" fmla="*/ 609 w 5457"/>
                <a:gd name="connsiteY3" fmla="*/ 8819 h 8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57" h="8819">
                  <a:moveTo>
                    <a:pt x="609" y="8819"/>
                  </a:moveTo>
                  <a:cubicBezTo>
                    <a:pt x="1943" y="5867"/>
                    <a:pt x="-2248" y="2152"/>
                    <a:pt x="1847" y="56"/>
                  </a:cubicBezTo>
                  <a:cubicBezTo>
                    <a:pt x="2419" y="-229"/>
                    <a:pt x="4038" y="628"/>
                    <a:pt x="4514" y="1390"/>
                  </a:cubicBezTo>
                  <a:cubicBezTo>
                    <a:pt x="7181" y="5581"/>
                    <a:pt x="3657" y="7200"/>
                    <a:pt x="609" y="8819"/>
                  </a:cubicBezTo>
                  <a:close/>
                </a:path>
              </a:pathLst>
            </a:custGeom>
            <a:solidFill>
              <a:srgbClr val="F9C30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205" name="Freeform: Shape 134">
              <a:extLst>
                <a:ext uri="{FF2B5EF4-FFF2-40B4-BE49-F238E27FC236}">
                  <a16:creationId xmlns:a16="http://schemas.microsoft.com/office/drawing/2014/main" id="{EA01597E-D042-47DB-BF2A-E13C39D4A9CD}"/>
                </a:ext>
              </a:extLst>
            </p:cNvPr>
            <p:cNvSpPr/>
            <p:nvPr/>
          </p:nvSpPr>
          <p:spPr>
            <a:xfrm>
              <a:off x="9201678" y="2057128"/>
              <a:ext cx="7517" cy="9144"/>
            </a:xfrm>
            <a:custGeom>
              <a:avLst/>
              <a:gdLst>
                <a:gd name="connsiteX0" fmla="*/ 7517 w 7517"/>
                <a:gd name="connsiteY0" fmla="*/ 2286 h 9144"/>
                <a:gd name="connsiteX1" fmla="*/ 7517 w 7517"/>
                <a:gd name="connsiteY1" fmla="*/ 6858 h 9144"/>
                <a:gd name="connsiteX2" fmla="*/ 659 w 7517"/>
                <a:gd name="connsiteY2" fmla="*/ 9144 h 9144"/>
                <a:gd name="connsiteX3" fmla="*/ 7517 w 7517"/>
                <a:gd name="connsiteY3" fmla="*/ 0 h 9144"/>
                <a:gd name="connsiteX4" fmla="*/ 7517 w 7517"/>
                <a:gd name="connsiteY4" fmla="*/ 2286 h 9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17" h="9144">
                  <a:moveTo>
                    <a:pt x="7517" y="2286"/>
                  </a:moveTo>
                  <a:cubicBezTo>
                    <a:pt x="7517" y="3810"/>
                    <a:pt x="7517" y="5334"/>
                    <a:pt x="7517" y="6858"/>
                  </a:cubicBezTo>
                  <a:cubicBezTo>
                    <a:pt x="5231" y="7620"/>
                    <a:pt x="2945" y="8382"/>
                    <a:pt x="659" y="9144"/>
                  </a:cubicBezTo>
                  <a:cubicBezTo>
                    <a:pt x="-2294" y="2096"/>
                    <a:pt x="5517" y="3239"/>
                    <a:pt x="7517" y="0"/>
                  </a:cubicBezTo>
                  <a:cubicBezTo>
                    <a:pt x="7517" y="762"/>
                    <a:pt x="7517" y="1524"/>
                    <a:pt x="7517" y="2286"/>
                  </a:cubicBezTo>
                  <a:close/>
                </a:path>
              </a:pathLst>
            </a:custGeom>
            <a:solidFill>
              <a:srgbClr val="F2B60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206" name="Freeform: Shape 135">
              <a:extLst>
                <a:ext uri="{FF2B5EF4-FFF2-40B4-BE49-F238E27FC236}">
                  <a16:creationId xmlns:a16="http://schemas.microsoft.com/office/drawing/2014/main" id="{B0D5EB71-59FE-4018-822E-820CA5E8B81A}"/>
                </a:ext>
              </a:extLst>
            </p:cNvPr>
            <p:cNvSpPr/>
            <p:nvPr/>
          </p:nvSpPr>
          <p:spPr>
            <a:xfrm>
              <a:off x="9221952" y="2095894"/>
              <a:ext cx="12388" cy="7352"/>
            </a:xfrm>
            <a:custGeom>
              <a:avLst/>
              <a:gdLst>
                <a:gd name="connsiteX0" fmla="*/ 959 w 12388"/>
                <a:gd name="connsiteY0" fmla="*/ 2286 h 7352"/>
                <a:gd name="connsiteX1" fmla="*/ 3245 w 12388"/>
                <a:gd name="connsiteY1" fmla="*/ 0 h 7352"/>
                <a:gd name="connsiteX2" fmla="*/ 7817 w 12388"/>
                <a:gd name="connsiteY2" fmla="*/ 0 h 7352"/>
                <a:gd name="connsiteX3" fmla="*/ 12389 w 12388"/>
                <a:gd name="connsiteY3" fmla="*/ 2286 h 7352"/>
                <a:gd name="connsiteX4" fmla="*/ 5817 w 12388"/>
                <a:gd name="connsiteY4" fmla="*/ 6953 h 7352"/>
                <a:gd name="connsiteX5" fmla="*/ 959 w 12388"/>
                <a:gd name="connsiteY5" fmla="*/ 2286 h 7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388" h="7352">
                  <a:moveTo>
                    <a:pt x="959" y="2286"/>
                  </a:moveTo>
                  <a:cubicBezTo>
                    <a:pt x="1721" y="1524"/>
                    <a:pt x="2483" y="762"/>
                    <a:pt x="3245" y="0"/>
                  </a:cubicBezTo>
                  <a:cubicBezTo>
                    <a:pt x="4769" y="0"/>
                    <a:pt x="6293" y="0"/>
                    <a:pt x="7817" y="0"/>
                  </a:cubicBezTo>
                  <a:cubicBezTo>
                    <a:pt x="9722" y="95"/>
                    <a:pt x="11436" y="476"/>
                    <a:pt x="12389" y="2286"/>
                  </a:cubicBezTo>
                  <a:cubicBezTo>
                    <a:pt x="10960" y="4858"/>
                    <a:pt x="8388" y="6001"/>
                    <a:pt x="5817" y="6953"/>
                  </a:cubicBezTo>
                  <a:cubicBezTo>
                    <a:pt x="2197" y="7430"/>
                    <a:pt x="-1899" y="8573"/>
                    <a:pt x="959" y="2286"/>
                  </a:cubicBezTo>
                  <a:close/>
                </a:path>
              </a:pathLst>
            </a:custGeom>
            <a:solidFill>
              <a:srgbClr val="F4B7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207" name="Freeform: Shape 136">
              <a:extLst>
                <a:ext uri="{FF2B5EF4-FFF2-40B4-BE49-F238E27FC236}">
                  <a16:creationId xmlns:a16="http://schemas.microsoft.com/office/drawing/2014/main" id="{770CB45E-8212-48D5-ABD0-64A6E1000E9D}"/>
                </a:ext>
              </a:extLst>
            </p:cNvPr>
            <p:cNvSpPr/>
            <p:nvPr/>
          </p:nvSpPr>
          <p:spPr>
            <a:xfrm>
              <a:off x="9213767" y="2089385"/>
              <a:ext cx="7707" cy="6509"/>
            </a:xfrm>
            <a:custGeom>
              <a:avLst/>
              <a:gdLst>
                <a:gd name="connsiteX0" fmla="*/ 6858 w 7707"/>
                <a:gd name="connsiteY0" fmla="*/ 4223 h 6509"/>
                <a:gd name="connsiteX1" fmla="*/ 0 w 7707"/>
                <a:gd name="connsiteY1" fmla="*/ 6509 h 6509"/>
                <a:gd name="connsiteX2" fmla="*/ 6001 w 7707"/>
                <a:gd name="connsiteY2" fmla="*/ 32 h 6509"/>
                <a:gd name="connsiteX3" fmla="*/ 6858 w 7707"/>
                <a:gd name="connsiteY3" fmla="*/ 4223 h 65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707" h="6509">
                  <a:moveTo>
                    <a:pt x="6858" y="4223"/>
                  </a:moveTo>
                  <a:cubicBezTo>
                    <a:pt x="4572" y="4985"/>
                    <a:pt x="2286" y="5747"/>
                    <a:pt x="0" y="6509"/>
                  </a:cubicBezTo>
                  <a:cubicBezTo>
                    <a:pt x="286" y="2699"/>
                    <a:pt x="1810" y="-349"/>
                    <a:pt x="6001" y="32"/>
                  </a:cubicBezTo>
                  <a:cubicBezTo>
                    <a:pt x="9049" y="223"/>
                    <a:pt x="7144" y="2699"/>
                    <a:pt x="6858" y="4223"/>
                  </a:cubicBezTo>
                  <a:close/>
                </a:path>
              </a:pathLst>
            </a:custGeom>
            <a:solidFill>
              <a:srgbClr val="F9BF0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208" name="Freeform: Shape 137">
              <a:extLst>
                <a:ext uri="{FF2B5EF4-FFF2-40B4-BE49-F238E27FC236}">
                  <a16:creationId xmlns:a16="http://schemas.microsoft.com/office/drawing/2014/main" id="{774F1BBF-ADEC-4B47-BC01-C670BF7577A3}"/>
                </a:ext>
              </a:extLst>
            </p:cNvPr>
            <p:cNvSpPr/>
            <p:nvPr/>
          </p:nvSpPr>
          <p:spPr>
            <a:xfrm>
              <a:off x="9227483" y="2066272"/>
              <a:ext cx="6885" cy="9144"/>
            </a:xfrm>
            <a:custGeom>
              <a:avLst/>
              <a:gdLst>
                <a:gd name="connsiteX0" fmla="*/ 0 w 6885"/>
                <a:gd name="connsiteY0" fmla="*/ 2286 h 9144"/>
                <a:gd name="connsiteX1" fmla="*/ 6858 w 6885"/>
                <a:gd name="connsiteY1" fmla="*/ 0 h 9144"/>
                <a:gd name="connsiteX2" fmla="*/ 2286 w 6885"/>
                <a:gd name="connsiteY2" fmla="*/ 9144 h 9144"/>
                <a:gd name="connsiteX3" fmla="*/ 0 w 6885"/>
                <a:gd name="connsiteY3" fmla="*/ 2286 h 9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885" h="9144">
                  <a:moveTo>
                    <a:pt x="0" y="2286"/>
                  </a:moveTo>
                  <a:cubicBezTo>
                    <a:pt x="2286" y="1524"/>
                    <a:pt x="4572" y="762"/>
                    <a:pt x="6858" y="0"/>
                  </a:cubicBezTo>
                  <a:cubicBezTo>
                    <a:pt x="7239" y="4000"/>
                    <a:pt x="3620" y="6001"/>
                    <a:pt x="2286" y="9144"/>
                  </a:cubicBezTo>
                  <a:cubicBezTo>
                    <a:pt x="-381" y="7429"/>
                    <a:pt x="95" y="4763"/>
                    <a:pt x="0" y="2286"/>
                  </a:cubicBezTo>
                  <a:close/>
                </a:path>
              </a:pathLst>
            </a:custGeom>
            <a:solidFill>
              <a:srgbClr val="F1BC0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209" name="Freeform: Shape 138">
              <a:extLst>
                <a:ext uri="{FF2B5EF4-FFF2-40B4-BE49-F238E27FC236}">
                  <a16:creationId xmlns:a16="http://schemas.microsoft.com/office/drawing/2014/main" id="{0D6F8E89-5166-4A8B-8E23-2ABC649458D8}"/>
                </a:ext>
              </a:extLst>
            </p:cNvPr>
            <p:cNvSpPr/>
            <p:nvPr/>
          </p:nvSpPr>
          <p:spPr>
            <a:xfrm>
              <a:off x="9201004" y="2098181"/>
              <a:ext cx="31194" cy="22860"/>
            </a:xfrm>
            <a:custGeom>
              <a:avLst/>
              <a:gdLst>
                <a:gd name="connsiteX0" fmla="*/ 21908 w 31194"/>
                <a:gd name="connsiteY0" fmla="*/ 0 h 22860"/>
                <a:gd name="connsiteX1" fmla="*/ 26480 w 31194"/>
                <a:gd name="connsiteY1" fmla="*/ 2286 h 22860"/>
                <a:gd name="connsiteX2" fmla="*/ 26480 w 31194"/>
                <a:gd name="connsiteY2" fmla="*/ 16002 h 22860"/>
                <a:gd name="connsiteX3" fmla="*/ 15050 w 31194"/>
                <a:gd name="connsiteY3" fmla="*/ 20574 h 22860"/>
                <a:gd name="connsiteX4" fmla="*/ 8192 w 31194"/>
                <a:gd name="connsiteY4" fmla="*/ 22860 h 22860"/>
                <a:gd name="connsiteX5" fmla="*/ 0 w 31194"/>
                <a:gd name="connsiteY5" fmla="*/ 15240 h 22860"/>
                <a:gd name="connsiteX6" fmla="*/ 8192 w 31194"/>
                <a:gd name="connsiteY6" fmla="*/ 11525 h 22860"/>
                <a:gd name="connsiteX7" fmla="*/ 15050 w 31194"/>
                <a:gd name="connsiteY7" fmla="*/ 6953 h 22860"/>
                <a:gd name="connsiteX8" fmla="*/ 15050 w 31194"/>
                <a:gd name="connsiteY8" fmla="*/ 4667 h 22860"/>
                <a:gd name="connsiteX9" fmla="*/ 21908 w 31194"/>
                <a:gd name="connsiteY9" fmla="*/ 0 h 22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194" h="22860">
                  <a:moveTo>
                    <a:pt x="21908" y="0"/>
                  </a:moveTo>
                  <a:cubicBezTo>
                    <a:pt x="21812" y="4096"/>
                    <a:pt x="24003" y="3429"/>
                    <a:pt x="26480" y="2286"/>
                  </a:cubicBezTo>
                  <a:cubicBezTo>
                    <a:pt x="32766" y="6858"/>
                    <a:pt x="32766" y="11430"/>
                    <a:pt x="26480" y="16002"/>
                  </a:cubicBezTo>
                  <a:cubicBezTo>
                    <a:pt x="21146" y="13621"/>
                    <a:pt x="17717" y="16193"/>
                    <a:pt x="15050" y="20574"/>
                  </a:cubicBezTo>
                  <a:cubicBezTo>
                    <a:pt x="12764" y="21336"/>
                    <a:pt x="10478" y="22098"/>
                    <a:pt x="8192" y="22860"/>
                  </a:cubicBezTo>
                  <a:cubicBezTo>
                    <a:pt x="7049" y="19050"/>
                    <a:pt x="2477" y="18574"/>
                    <a:pt x="0" y="15240"/>
                  </a:cubicBezTo>
                  <a:cubicBezTo>
                    <a:pt x="3143" y="13811"/>
                    <a:pt x="5715" y="12668"/>
                    <a:pt x="8192" y="11525"/>
                  </a:cubicBezTo>
                  <a:cubicBezTo>
                    <a:pt x="14002" y="12763"/>
                    <a:pt x="15812" y="11525"/>
                    <a:pt x="15050" y="6953"/>
                  </a:cubicBezTo>
                  <a:cubicBezTo>
                    <a:pt x="15050" y="6191"/>
                    <a:pt x="15050" y="5429"/>
                    <a:pt x="15050" y="4667"/>
                  </a:cubicBezTo>
                  <a:cubicBezTo>
                    <a:pt x="14859" y="-762"/>
                    <a:pt x="20098" y="2191"/>
                    <a:pt x="21908" y="0"/>
                  </a:cubicBezTo>
                  <a:close/>
                </a:path>
              </a:pathLst>
            </a:custGeom>
            <a:solidFill>
              <a:srgbClr val="FCBD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210" name="Freeform: Shape 139">
              <a:extLst>
                <a:ext uri="{FF2B5EF4-FFF2-40B4-BE49-F238E27FC236}">
                  <a16:creationId xmlns:a16="http://schemas.microsoft.com/office/drawing/2014/main" id="{5975823C-49C4-4495-BBAF-AA394AFEEA47}"/>
                </a:ext>
              </a:extLst>
            </p:cNvPr>
            <p:cNvSpPr/>
            <p:nvPr/>
          </p:nvSpPr>
          <p:spPr>
            <a:xfrm>
              <a:off x="9156712" y="2114038"/>
              <a:ext cx="20573" cy="16146"/>
            </a:xfrm>
            <a:custGeom>
              <a:avLst/>
              <a:gdLst>
                <a:gd name="connsiteX0" fmla="*/ 11430 w 20573"/>
                <a:gd name="connsiteY0" fmla="*/ 144 h 16146"/>
                <a:gd name="connsiteX1" fmla="*/ 16002 w 20573"/>
                <a:gd name="connsiteY1" fmla="*/ 4716 h 16146"/>
                <a:gd name="connsiteX2" fmla="*/ 20574 w 20573"/>
                <a:gd name="connsiteY2" fmla="*/ 16146 h 16146"/>
                <a:gd name="connsiteX3" fmla="*/ 11430 w 20573"/>
                <a:gd name="connsiteY3" fmla="*/ 5478 h 16146"/>
                <a:gd name="connsiteX4" fmla="*/ 0 w 20573"/>
                <a:gd name="connsiteY4" fmla="*/ 7002 h 16146"/>
                <a:gd name="connsiteX5" fmla="*/ 11430 w 20573"/>
                <a:gd name="connsiteY5" fmla="*/ 144 h 161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573" h="16146">
                  <a:moveTo>
                    <a:pt x="11430" y="144"/>
                  </a:moveTo>
                  <a:cubicBezTo>
                    <a:pt x="14383" y="240"/>
                    <a:pt x="15907" y="1764"/>
                    <a:pt x="16002" y="4716"/>
                  </a:cubicBezTo>
                  <a:cubicBezTo>
                    <a:pt x="21050" y="7098"/>
                    <a:pt x="18764" y="12432"/>
                    <a:pt x="20574" y="16146"/>
                  </a:cubicBezTo>
                  <a:cubicBezTo>
                    <a:pt x="9620" y="13194"/>
                    <a:pt x="9620" y="13194"/>
                    <a:pt x="11430" y="5478"/>
                  </a:cubicBezTo>
                  <a:cubicBezTo>
                    <a:pt x="7525" y="5478"/>
                    <a:pt x="4572" y="12622"/>
                    <a:pt x="0" y="7002"/>
                  </a:cubicBezTo>
                  <a:cubicBezTo>
                    <a:pt x="2381" y="2335"/>
                    <a:pt x="5715" y="-713"/>
                    <a:pt x="11430" y="144"/>
                  </a:cubicBezTo>
                  <a:close/>
                </a:path>
              </a:pathLst>
            </a:custGeom>
            <a:solidFill>
              <a:srgbClr val="F8BE0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211" name="Freeform: Shape 140">
              <a:extLst>
                <a:ext uri="{FF2B5EF4-FFF2-40B4-BE49-F238E27FC236}">
                  <a16:creationId xmlns:a16="http://schemas.microsoft.com/office/drawing/2014/main" id="{BA1BB6AD-CDAC-469E-A0C8-DFBB6087FF7A}"/>
                </a:ext>
              </a:extLst>
            </p:cNvPr>
            <p:cNvSpPr/>
            <p:nvPr/>
          </p:nvSpPr>
          <p:spPr>
            <a:xfrm>
              <a:off x="9181858" y="2107324"/>
              <a:ext cx="15134" cy="11566"/>
            </a:xfrm>
            <a:custGeom>
              <a:avLst/>
              <a:gdLst>
                <a:gd name="connsiteX0" fmla="*/ 0 w 15134"/>
                <a:gd name="connsiteY0" fmla="*/ 11430 h 11566"/>
                <a:gd name="connsiteX1" fmla="*/ 11430 w 15134"/>
                <a:gd name="connsiteY1" fmla="*/ 0 h 11566"/>
                <a:gd name="connsiteX2" fmla="*/ 14002 w 15134"/>
                <a:gd name="connsiteY2" fmla="*/ 3810 h 11566"/>
                <a:gd name="connsiteX3" fmla="*/ 0 w 15134"/>
                <a:gd name="connsiteY3" fmla="*/ 11430 h 11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4" h="11566">
                  <a:moveTo>
                    <a:pt x="0" y="11430"/>
                  </a:moveTo>
                  <a:cubicBezTo>
                    <a:pt x="2381" y="6191"/>
                    <a:pt x="9525" y="5715"/>
                    <a:pt x="11430" y="0"/>
                  </a:cubicBezTo>
                  <a:cubicBezTo>
                    <a:pt x="13430" y="572"/>
                    <a:pt x="16955" y="1238"/>
                    <a:pt x="14002" y="3810"/>
                  </a:cubicBezTo>
                  <a:cubicBezTo>
                    <a:pt x="10001" y="7239"/>
                    <a:pt x="6572" y="12478"/>
                    <a:pt x="0" y="11430"/>
                  </a:cubicBezTo>
                  <a:close/>
                </a:path>
              </a:pathLst>
            </a:custGeom>
            <a:solidFill>
              <a:srgbClr val="F3B7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212" name="Freeform: Shape 141">
              <a:extLst>
                <a:ext uri="{FF2B5EF4-FFF2-40B4-BE49-F238E27FC236}">
                  <a16:creationId xmlns:a16="http://schemas.microsoft.com/office/drawing/2014/main" id="{5293B505-13FA-4E56-BD54-89CEC31B7D0F}"/>
                </a:ext>
              </a:extLst>
            </p:cNvPr>
            <p:cNvSpPr/>
            <p:nvPr/>
          </p:nvSpPr>
          <p:spPr>
            <a:xfrm>
              <a:off x="9185584" y="2123377"/>
              <a:ext cx="8322" cy="6807"/>
            </a:xfrm>
            <a:custGeom>
              <a:avLst/>
              <a:gdLst>
                <a:gd name="connsiteX0" fmla="*/ 3133 w 8322"/>
                <a:gd name="connsiteY0" fmla="*/ 6807 h 6807"/>
                <a:gd name="connsiteX1" fmla="*/ 3133 w 8322"/>
                <a:gd name="connsiteY1" fmla="*/ 2235 h 6807"/>
                <a:gd name="connsiteX2" fmla="*/ 8086 w 8322"/>
                <a:gd name="connsiteY2" fmla="*/ 1378 h 6807"/>
                <a:gd name="connsiteX3" fmla="*/ 3133 w 8322"/>
                <a:gd name="connsiteY3" fmla="*/ 6807 h 6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322" h="6807">
                  <a:moveTo>
                    <a:pt x="3133" y="6807"/>
                  </a:moveTo>
                  <a:cubicBezTo>
                    <a:pt x="-4582" y="5283"/>
                    <a:pt x="4562" y="3759"/>
                    <a:pt x="3133" y="2235"/>
                  </a:cubicBezTo>
                  <a:cubicBezTo>
                    <a:pt x="4657" y="426"/>
                    <a:pt x="7229" y="-1289"/>
                    <a:pt x="8086" y="1378"/>
                  </a:cubicBezTo>
                  <a:cubicBezTo>
                    <a:pt x="9134" y="4331"/>
                    <a:pt x="6562" y="6522"/>
                    <a:pt x="3133" y="6807"/>
                  </a:cubicBezTo>
                  <a:close/>
                </a:path>
              </a:pathLst>
            </a:custGeom>
            <a:solidFill>
              <a:srgbClr val="F4BA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213" name="Freeform: Shape 142">
              <a:extLst>
                <a:ext uri="{FF2B5EF4-FFF2-40B4-BE49-F238E27FC236}">
                  <a16:creationId xmlns:a16="http://schemas.microsoft.com/office/drawing/2014/main" id="{7DC72455-A3BA-45E3-A939-F5CD9449556B}"/>
                </a:ext>
              </a:extLst>
            </p:cNvPr>
            <p:cNvSpPr/>
            <p:nvPr/>
          </p:nvSpPr>
          <p:spPr>
            <a:xfrm>
              <a:off x="9209195" y="2105038"/>
              <a:ext cx="12102" cy="6700"/>
            </a:xfrm>
            <a:custGeom>
              <a:avLst/>
              <a:gdLst>
                <a:gd name="connsiteX0" fmla="*/ 6858 w 12102"/>
                <a:gd name="connsiteY0" fmla="*/ 0 h 6700"/>
                <a:gd name="connsiteX1" fmla="*/ 11144 w 12102"/>
                <a:gd name="connsiteY1" fmla="*/ 476 h 6700"/>
                <a:gd name="connsiteX2" fmla="*/ 10573 w 12102"/>
                <a:gd name="connsiteY2" fmla="*/ 3715 h 6700"/>
                <a:gd name="connsiteX3" fmla="*/ 0 w 12102"/>
                <a:gd name="connsiteY3" fmla="*/ 4572 h 6700"/>
                <a:gd name="connsiteX4" fmla="*/ 6858 w 12102"/>
                <a:gd name="connsiteY4" fmla="*/ 0 h 6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02" h="6700">
                  <a:moveTo>
                    <a:pt x="6858" y="0"/>
                  </a:moveTo>
                  <a:cubicBezTo>
                    <a:pt x="8287" y="95"/>
                    <a:pt x="10001" y="-190"/>
                    <a:pt x="11144" y="476"/>
                  </a:cubicBezTo>
                  <a:cubicBezTo>
                    <a:pt x="13049" y="1619"/>
                    <a:pt x="11716" y="3143"/>
                    <a:pt x="10573" y="3715"/>
                  </a:cubicBezTo>
                  <a:cubicBezTo>
                    <a:pt x="7239" y="5143"/>
                    <a:pt x="3905" y="9144"/>
                    <a:pt x="0" y="4572"/>
                  </a:cubicBezTo>
                  <a:cubicBezTo>
                    <a:pt x="3334" y="4572"/>
                    <a:pt x="5620" y="3048"/>
                    <a:pt x="6858" y="0"/>
                  </a:cubicBezTo>
                  <a:close/>
                </a:path>
              </a:pathLst>
            </a:custGeom>
            <a:solidFill>
              <a:srgbClr val="F7B2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214" name="Freeform: Shape 143">
              <a:extLst>
                <a:ext uri="{FF2B5EF4-FFF2-40B4-BE49-F238E27FC236}">
                  <a16:creationId xmlns:a16="http://schemas.microsoft.com/office/drawing/2014/main" id="{9E4D817A-5A0E-4FFA-B617-73E9A628230A}"/>
                </a:ext>
              </a:extLst>
            </p:cNvPr>
            <p:cNvSpPr/>
            <p:nvPr/>
          </p:nvSpPr>
          <p:spPr>
            <a:xfrm>
              <a:off x="9202337" y="2132471"/>
              <a:ext cx="6858" cy="4571"/>
            </a:xfrm>
            <a:custGeom>
              <a:avLst/>
              <a:gdLst>
                <a:gd name="connsiteX0" fmla="*/ 6858 w 6858"/>
                <a:gd name="connsiteY0" fmla="*/ 4572 h 4571"/>
                <a:gd name="connsiteX1" fmla="*/ 0 w 6858"/>
                <a:gd name="connsiteY1" fmla="*/ 4572 h 4571"/>
                <a:gd name="connsiteX2" fmla="*/ 6858 w 6858"/>
                <a:gd name="connsiteY2" fmla="*/ 0 h 4571"/>
                <a:gd name="connsiteX3" fmla="*/ 6858 w 6858"/>
                <a:gd name="connsiteY3" fmla="*/ 4572 h 4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858" h="4571">
                  <a:moveTo>
                    <a:pt x="6858" y="4572"/>
                  </a:moveTo>
                  <a:cubicBezTo>
                    <a:pt x="4572" y="4572"/>
                    <a:pt x="2286" y="4572"/>
                    <a:pt x="0" y="4572"/>
                  </a:cubicBezTo>
                  <a:cubicBezTo>
                    <a:pt x="1334" y="1524"/>
                    <a:pt x="3620" y="0"/>
                    <a:pt x="6858" y="0"/>
                  </a:cubicBezTo>
                  <a:cubicBezTo>
                    <a:pt x="6858" y="1524"/>
                    <a:pt x="6858" y="3048"/>
                    <a:pt x="6858" y="4572"/>
                  </a:cubicBezTo>
                  <a:close/>
                </a:path>
              </a:pathLst>
            </a:custGeom>
            <a:solidFill>
              <a:srgbClr val="F0B2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215" name="Freeform: Shape 144">
              <a:extLst>
                <a:ext uri="{FF2B5EF4-FFF2-40B4-BE49-F238E27FC236}">
                  <a16:creationId xmlns:a16="http://schemas.microsoft.com/office/drawing/2014/main" id="{815D9414-AB84-4213-95F9-DEF5193D3E62}"/>
                </a:ext>
              </a:extLst>
            </p:cNvPr>
            <p:cNvSpPr/>
            <p:nvPr/>
          </p:nvSpPr>
          <p:spPr>
            <a:xfrm>
              <a:off x="9254915" y="2079473"/>
              <a:ext cx="23224" cy="27851"/>
            </a:xfrm>
            <a:custGeom>
              <a:avLst/>
              <a:gdLst>
                <a:gd name="connsiteX0" fmla="*/ 11430 w 23224"/>
                <a:gd name="connsiteY0" fmla="*/ 27851 h 27851"/>
                <a:gd name="connsiteX1" fmla="*/ 6858 w 23224"/>
                <a:gd name="connsiteY1" fmla="*/ 23279 h 27851"/>
                <a:gd name="connsiteX2" fmla="*/ 4572 w 23224"/>
                <a:gd name="connsiteY2" fmla="*/ 16421 h 27851"/>
                <a:gd name="connsiteX3" fmla="*/ 0 w 23224"/>
                <a:gd name="connsiteY3" fmla="*/ 7277 h 27851"/>
                <a:gd name="connsiteX4" fmla="*/ 3143 w 23224"/>
                <a:gd name="connsiteY4" fmla="*/ 4991 h 27851"/>
                <a:gd name="connsiteX5" fmla="*/ 4001 w 23224"/>
                <a:gd name="connsiteY5" fmla="*/ 2229 h 27851"/>
                <a:gd name="connsiteX6" fmla="*/ 9144 w 23224"/>
                <a:gd name="connsiteY6" fmla="*/ 419 h 27851"/>
                <a:gd name="connsiteX7" fmla="*/ 20574 w 23224"/>
                <a:gd name="connsiteY7" fmla="*/ 7277 h 27851"/>
                <a:gd name="connsiteX8" fmla="*/ 15430 w 23224"/>
                <a:gd name="connsiteY8" fmla="*/ 23279 h 27851"/>
                <a:gd name="connsiteX9" fmla="*/ 11430 w 23224"/>
                <a:gd name="connsiteY9" fmla="*/ 27851 h 27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224" h="27851">
                  <a:moveTo>
                    <a:pt x="11430" y="27851"/>
                  </a:moveTo>
                  <a:cubicBezTo>
                    <a:pt x="8477" y="27756"/>
                    <a:pt x="6953" y="26232"/>
                    <a:pt x="6858" y="23279"/>
                  </a:cubicBezTo>
                  <a:cubicBezTo>
                    <a:pt x="4001" y="21660"/>
                    <a:pt x="9049" y="17564"/>
                    <a:pt x="4572" y="16421"/>
                  </a:cubicBezTo>
                  <a:cubicBezTo>
                    <a:pt x="1619" y="14135"/>
                    <a:pt x="381" y="10897"/>
                    <a:pt x="0" y="7277"/>
                  </a:cubicBezTo>
                  <a:cubicBezTo>
                    <a:pt x="190" y="5277"/>
                    <a:pt x="5143" y="10039"/>
                    <a:pt x="3143" y="4991"/>
                  </a:cubicBezTo>
                  <a:cubicBezTo>
                    <a:pt x="3238" y="3943"/>
                    <a:pt x="3429" y="3086"/>
                    <a:pt x="4001" y="2229"/>
                  </a:cubicBezTo>
                  <a:cubicBezTo>
                    <a:pt x="5620" y="1276"/>
                    <a:pt x="6763" y="-914"/>
                    <a:pt x="9144" y="419"/>
                  </a:cubicBezTo>
                  <a:cubicBezTo>
                    <a:pt x="11906" y="4515"/>
                    <a:pt x="13049" y="11087"/>
                    <a:pt x="20574" y="7277"/>
                  </a:cubicBezTo>
                  <a:cubicBezTo>
                    <a:pt x="25336" y="15850"/>
                    <a:pt x="23717" y="21184"/>
                    <a:pt x="15430" y="23279"/>
                  </a:cubicBezTo>
                  <a:cubicBezTo>
                    <a:pt x="12763" y="23946"/>
                    <a:pt x="11716" y="25375"/>
                    <a:pt x="11430" y="27851"/>
                  </a:cubicBezTo>
                  <a:close/>
                </a:path>
              </a:pathLst>
            </a:custGeom>
            <a:solidFill>
              <a:srgbClr val="F9B9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216" name="Freeform: Shape 145">
              <a:extLst>
                <a:ext uri="{FF2B5EF4-FFF2-40B4-BE49-F238E27FC236}">
                  <a16:creationId xmlns:a16="http://schemas.microsoft.com/office/drawing/2014/main" id="{0F181030-BD51-4561-8DC8-B76483A08677}"/>
                </a:ext>
              </a:extLst>
            </p:cNvPr>
            <p:cNvSpPr/>
            <p:nvPr/>
          </p:nvSpPr>
          <p:spPr>
            <a:xfrm>
              <a:off x="9274461" y="2082178"/>
              <a:ext cx="12362" cy="6081"/>
            </a:xfrm>
            <a:custGeom>
              <a:avLst/>
              <a:gdLst>
                <a:gd name="connsiteX0" fmla="*/ 12363 w 12362"/>
                <a:gd name="connsiteY0" fmla="*/ 0 h 6081"/>
                <a:gd name="connsiteX1" fmla="*/ 12363 w 12362"/>
                <a:gd name="connsiteY1" fmla="*/ 4572 h 6081"/>
                <a:gd name="connsiteX2" fmla="*/ 933 w 12362"/>
                <a:gd name="connsiteY2" fmla="*/ 4572 h 6081"/>
                <a:gd name="connsiteX3" fmla="*/ 1695 w 12362"/>
                <a:gd name="connsiteY3" fmla="*/ 667 h 6081"/>
                <a:gd name="connsiteX4" fmla="*/ 12363 w 12362"/>
                <a:gd name="connsiteY4" fmla="*/ 0 h 6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362" h="6081">
                  <a:moveTo>
                    <a:pt x="12363" y="0"/>
                  </a:moveTo>
                  <a:cubicBezTo>
                    <a:pt x="12172" y="1524"/>
                    <a:pt x="9791" y="3048"/>
                    <a:pt x="12363" y="4572"/>
                  </a:cubicBezTo>
                  <a:cubicBezTo>
                    <a:pt x="8553" y="8668"/>
                    <a:pt x="4743" y="2953"/>
                    <a:pt x="933" y="4572"/>
                  </a:cubicBezTo>
                  <a:cubicBezTo>
                    <a:pt x="837" y="3143"/>
                    <a:pt x="-1544" y="1048"/>
                    <a:pt x="1695" y="667"/>
                  </a:cubicBezTo>
                  <a:cubicBezTo>
                    <a:pt x="5314" y="190"/>
                    <a:pt x="8838" y="190"/>
                    <a:pt x="12363" y="0"/>
                  </a:cubicBezTo>
                  <a:close/>
                </a:path>
              </a:pathLst>
            </a:custGeom>
            <a:solidFill>
              <a:srgbClr val="F9B9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217" name="Freeform: Shape 146">
              <a:extLst>
                <a:ext uri="{FF2B5EF4-FFF2-40B4-BE49-F238E27FC236}">
                  <a16:creationId xmlns:a16="http://schemas.microsoft.com/office/drawing/2014/main" id="{38DB9987-8028-4030-9787-A28F2667153D}"/>
                </a:ext>
              </a:extLst>
            </p:cNvPr>
            <p:cNvSpPr/>
            <p:nvPr/>
          </p:nvSpPr>
          <p:spPr>
            <a:xfrm>
              <a:off x="9258844" y="2073035"/>
              <a:ext cx="7500" cy="9143"/>
            </a:xfrm>
            <a:custGeom>
              <a:avLst/>
              <a:gdLst>
                <a:gd name="connsiteX0" fmla="*/ 5215 w 7500"/>
                <a:gd name="connsiteY0" fmla="*/ 6858 h 9143"/>
                <a:gd name="connsiteX1" fmla="*/ 643 w 7500"/>
                <a:gd name="connsiteY1" fmla="*/ 9144 h 9143"/>
                <a:gd name="connsiteX2" fmla="*/ 71 w 7500"/>
                <a:gd name="connsiteY2" fmla="*/ 7620 h 9143"/>
                <a:gd name="connsiteX3" fmla="*/ 643 w 7500"/>
                <a:gd name="connsiteY3" fmla="*/ 6858 h 9143"/>
                <a:gd name="connsiteX4" fmla="*/ 643 w 7500"/>
                <a:gd name="connsiteY4" fmla="*/ 0 h 9143"/>
                <a:gd name="connsiteX5" fmla="*/ 7501 w 7500"/>
                <a:gd name="connsiteY5" fmla="*/ 4572 h 9143"/>
                <a:gd name="connsiteX6" fmla="*/ 5215 w 7500"/>
                <a:gd name="connsiteY6" fmla="*/ 6858 h 9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500" h="9143">
                  <a:moveTo>
                    <a:pt x="5215" y="6858"/>
                  </a:moveTo>
                  <a:cubicBezTo>
                    <a:pt x="3691" y="7620"/>
                    <a:pt x="2167" y="8382"/>
                    <a:pt x="643" y="9144"/>
                  </a:cubicBezTo>
                  <a:cubicBezTo>
                    <a:pt x="71" y="8668"/>
                    <a:pt x="-119" y="8096"/>
                    <a:pt x="71" y="7620"/>
                  </a:cubicBezTo>
                  <a:cubicBezTo>
                    <a:pt x="262" y="7144"/>
                    <a:pt x="452" y="6858"/>
                    <a:pt x="643" y="6858"/>
                  </a:cubicBezTo>
                  <a:cubicBezTo>
                    <a:pt x="643" y="4572"/>
                    <a:pt x="643" y="2286"/>
                    <a:pt x="643" y="0"/>
                  </a:cubicBezTo>
                  <a:cubicBezTo>
                    <a:pt x="3977" y="0"/>
                    <a:pt x="6167" y="1524"/>
                    <a:pt x="7501" y="4572"/>
                  </a:cubicBezTo>
                  <a:cubicBezTo>
                    <a:pt x="6739" y="5334"/>
                    <a:pt x="5977" y="6096"/>
                    <a:pt x="5215" y="6858"/>
                  </a:cubicBezTo>
                  <a:close/>
                </a:path>
              </a:pathLst>
            </a:custGeom>
            <a:solidFill>
              <a:srgbClr val="FBC20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218" name="Freeform: Shape 147">
              <a:extLst>
                <a:ext uri="{FF2B5EF4-FFF2-40B4-BE49-F238E27FC236}">
                  <a16:creationId xmlns:a16="http://schemas.microsoft.com/office/drawing/2014/main" id="{7B76A181-C821-43C3-AAC1-A1D3A533C6E5}"/>
                </a:ext>
              </a:extLst>
            </p:cNvPr>
            <p:cNvSpPr/>
            <p:nvPr/>
          </p:nvSpPr>
          <p:spPr>
            <a:xfrm>
              <a:off x="9250343" y="2079893"/>
              <a:ext cx="9144" cy="5808"/>
            </a:xfrm>
            <a:custGeom>
              <a:avLst/>
              <a:gdLst>
                <a:gd name="connsiteX0" fmla="*/ 9144 w 9144"/>
                <a:gd name="connsiteY0" fmla="*/ 0 h 5808"/>
                <a:gd name="connsiteX1" fmla="*/ 9144 w 9144"/>
                <a:gd name="connsiteY1" fmla="*/ 2286 h 5808"/>
                <a:gd name="connsiteX2" fmla="*/ 9144 w 9144"/>
                <a:gd name="connsiteY2" fmla="*/ 2286 h 5808"/>
                <a:gd name="connsiteX3" fmla="*/ 0 w 9144"/>
                <a:gd name="connsiteY3" fmla="*/ 0 h 5808"/>
                <a:gd name="connsiteX4" fmla="*/ 0 w 9144"/>
                <a:gd name="connsiteY4" fmla="*/ 0 h 5808"/>
                <a:gd name="connsiteX5" fmla="*/ 9144 w 9144"/>
                <a:gd name="connsiteY5" fmla="*/ 0 h 58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144" h="5808">
                  <a:moveTo>
                    <a:pt x="9144" y="0"/>
                  </a:moveTo>
                  <a:cubicBezTo>
                    <a:pt x="9144" y="762"/>
                    <a:pt x="9144" y="1524"/>
                    <a:pt x="9144" y="2286"/>
                  </a:cubicBezTo>
                  <a:lnTo>
                    <a:pt x="9144" y="2286"/>
                  </a:lnTo>
                  <a:cubicBezTo>
                    <a:pt x="5429" y="4286"/>
                    <a:pt x="667" y="10192"/>
                    <a:pt x="0" y="0"/>
                  </a:cubicBezTo>
                  <a:lnTo>
                    <a:pt x="0" y="0"/>
                  </a:lnTo>
                  <a:cubicBezTo>
                    <a:pt x="3048" y="0"/>
                    <a:pt x="6096" y="0"/>
                    <a:pt x="9144" y="0"/>
                  </a:cubicBezTo>
                  <a:close/>
                </a:path>
              </a:pathLst>
            </a:custGeom>
            <a:solidFill>
              <a:srgbClr val="F0B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219" name="Freeform: Shape 148">
              <a:extLst>
                <a:ext uri="{FF2B5EF4-FFF2-40B4-BE49-F238E27FC236}">
                  <a16:creationId xmlns:a16="http://schemas.microsoft.com/office/drawing/2014/main" id="{7185B668-FE20-4D03-BB59-8D4FB19C14E9}"/>
                </a:ext>
              </a:extLst>
            </p:cNvPr>
            <p:cNvSpPr/>
            <p:nvPr/>
          </p:nvSpPr>
          <p:spPr>
            <a:xfrm>
              <a:off x="9142639" y="2102753"/>
              <a:ext cx="27391" cy="25050"/>
            </a:xfrm>
            <a:custGeom>
              <a:avLst/>
              <a:gdLst>
                <a:gd name="connsiteX0" fmla="*/ 25503 w 27391"/>
                <a:gd name="connsiteY0" fmla="*/ 11430 h 25050"/>
                <a:gd name="connsiteX1" fmla="*/ 14073 w 27391"/>
                <a:gd name="connsiteY1" fmla="*/ 18288 h 25050"/>
                <a:gd name="connsiteX2" fmla="*/ 4739 w 27391"/>
                <a:gd name="connsiteY2" fmla="*/ 24003 h 25050"/>
                <a:gd name="connsiteX3" fmla="*/ 643 w 27391"/>
                <a:gd name="connsiteY3" fmla="*/ 25051 h 25050"/>
                <a:gd name="connsiteX4" fmla="*/ 2738 w 27391"/>
                <a:gd name="connsiteY4" fmla="*/ 18193 h 25050"/>
                <a:gd name="connsiteX5" fmla="*/ 4643 w 27391"/>
                <a:gd name="connsiteY5" fmla="*/ 16002 h 25050"/>
                <a:gd name="connsiteX6" fmla="*/ 9501 w 27391"/>
                <a:gd name="connsiteY6" fmla="*/ 9144 h 25050"/>
                <a:gd name="connsiteX7" fmla="*/ 11787 w 27391"/>
                <a:gd name="connsiteY7" fmla="*/ 4572 h 25050"/>
                <a:gd name="connsiteX8" fmla="*/ 23217 w 27391"/>
                <a:gd name="connsiteY8" fmla="*/ 0 h 25050"/>
                <a:gd name="connsiteX9" fmla="*/ 25503 w 27391"/>
                <a:gd name="connsiteY9" fmla="*/ 11430 h 25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7391" h="25050">
                  <a:moveTo>
                    <a:pt x="25503" y="11430"/>
                  </a:moveTo>
                  <a:cubicBezTo>
                    <a:pt x="21693" y="13716"/>
                    <a:pt x="17883" y="16002"/>
                    <a:pt x="14073" y="18288"/>
                  </a:cubicBezTo>
                  <a:cubicBezTo>
                    <a:pt x="10930" y="20193"/>
                    <a:pt x="7882" y="22193"/>
                    <a:pt x="4739" y="24003"/>
                  </a:cubicBezTo>
                  <a:cubicBezTo>
                    <a:pt x="3500" y="24670"/>
                    <a:pt x="2072" y="24765"/>
                    <a:pt x="643" y="25051"/>
                  </a:cubicBezTo>
                  <a:cubicBezTo>
                    <a:pt x="-1548" y="21527"/>
                    <a:pt x="2548" y="20574"/>
                    <a:pt x="2738" y="18193"/>
                  </a:cubicBezTo>
                  <a:cubicBezTo>
                    <a:pt x="3310" y="17431"/>
                    <a:pt x="3977" y="16669"/>
                    <a:pt x="4643" y="16002"/>
                  </a:cubicBezTo>
                  <a:cubicBezTo>
                    <a:pt x="6263" y="13811"/>
                    <a:pt x="8549" y="12002"/>
                    <a:pt x="9501" y="9144"/>
                  </a:cubicBezTo>
                  <a:cubicBezTo>
                    <a:pt x="10263" y="7620"/>
                    <a:pt x="11025" y="6096"/>
                    <a:pt x="11787" y="4572"/>
                  </a:cubicBezTo>
                  <a:cubicBezTo>
                    <a:pt x="17597" y="8191"/>
                    <a:pt x="19121" y="952"/>
                    <a:pt x="23217" y="0"/>
                  </a:cubicBezTo>
                  <a:cubicBezTo>
                    <a:pt x="27408" y="3143"/>
                    <a:pt x="28932" y="6763"/>
                    <a:pt x="25503" y="11430"/>
                  </a:cubicBezTo>
                  <a:close/>
                </a:path>
              </a:pathLst>
            </a:custGeom>
            <a:solidFill>
              <a:srgbClr val="FDCB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220" name="Freeform: Shape 149">
              <a:extLst>
                <a:ext uri="{FF2B5EF4-FFF2-40B4-BE49-F238E27FC236}">
                  <a16:creationId xmlns:a16="http://schemas.microsoft.com/office/drawing/2014/main" id="{12E6E6D9-E465-4EB9-99FA-001721ED67C9}"/>
                </a:ext>
              </a:extLst>
            </p:cNvPr>
            <p:cNvSpPr/>
            <p:nvPr/>
          </p:nvSpPr>
          <p:spPr>
            <a:xfrm>
              <a:off x="9145283" y="2110933"/>
              <a:ext cx="8356" cy="10107"/>
            </a:xfrm>
            <a:custGeom>
              <a:avLst/>
              <a:gdLst>
                <a:gd name="connsiteX0" fmla="*/ 6858 w 8356"/>
                <a:gd name="connsiteY0" fmla="*/ 964 h 10107"/>
                <a:gd name="connsiteX1" fmla="*/ 2286 w 8356"/>
                <a:gd name="connsiteY1" fmla="*/ 10108 h 10107"/>
                <a:gd name="connsiteX2" fmla="*/ 0 w 8356"/>
                <a:gd name="connsiteY2" fmla="*/ 5536 h 10107"/>
                <a:gd name="connsiteX3" fmla="*/ 6858 w 8356"/>
                <a:gd name="connsiteY3" fmla="*/ 964 h 10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356" h="10107">
                  <a:moveTo>
                    <a:pt x="6858" y="964"/>
                  </a:moveTo>
                  <a:cubicBezTo>
                    <a:pt x="11335" y="7060"/>
                    <a:pt x="4572" y="7441"/>
                    <a:pt x="2286" y="10108"/>
                  </a:cubicBezTo>
                  <a:cubicBezTo>
                    <a:pt x="571" y="9060"/>
                    <a:pt x="1333" y="6774"/>
                    <a:pt x="0" y="5536"/>
                  </a:cubicBezTo>
                  <a:cubicBezTo>
                    <a:pt x="286" y="1059"/>
                    <a:pt x="1905" y="-1513"/>
                    <a:pt x="6858" y="964"/>
                  </a:cubicBezTo>
                  <a:close/>
                </a:path>
              </a:pathLst>
            </a:custGeom>
            <a:solidFill>
              <a:srgbClr val="FBC3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221" name="Freeform: Shape 150">
              <a:extLst>
                <a:ext uri="{FF2B5EF4-FFF2-40B4-BE49-F238E27FC236}">
                  <a16:creationId xmlns:a16="http://schemas.microsoft.com/office/drawing/2014/main" id="{A55B4EC8-64F7-480E-86B5-DDA6492C3B82}"/>
                </a:ext>
              </a:extLst>
            </p:cNvPr>
            <p:cNvSpPr/>
            <p:nvPr/>
          </p:nvSpPr>
          <p:spPr>
            <a:xfrm>
              <a:off x="9141621" y="2116468"/>
              <a:ext cx="5947" cy="4572"/>
            </a:xfrm>
            <a:custGeom>
              <a:avLst/>
              <a:gdLst>
                <a:gd name="connsiteX0" fmla="*/ 3662 w 5947"/>
                <a:gd name="connsiteY0" fmla="*/ 0 h 4572"/>
                <a:gd name="connsiteX1" fmla="*/ 5948 w 5947"/>
                <a:gd name="connsiteY1" fmla="*/ 4572 h 4572"/>
                <a:gd name="connsiteX2" fmla="*/ 3662 w 5947"/>
                <a:gd name="connsiteY2" fmla="*/ 4572 h 4572"/>
                <a:gd name="connsiteX3" fmla="*/ 42 w 5947"/>
                <a:gd name="connsiteY3" fmla="*/ 2762 h 4572"/>
                <a:gd name="connsiteX4" fmla="*/ 3662 w 5947"/>
                <a:gd name="connsiteY4" fmla="*/ 0 h 4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47" h="4572">
                  <a:moveTo>
                    <a:pt x="3662" y="0"/>
                  </a:moveTo>
                  <a:cubicBezTo>
                    <a:pt x="5471" y="953"/>
                    <a:pt x="5948" y="2667"/>
                    <a:pt x="5948" y="4572"/>
                  </a:cubicBezTo>
                  <a:cubicBezTo>
                    <a:pt x="5186" y="4572"/>
                    <a:pt x="4424" y="4572"/>
                    <a:pt x="3662" y="4572"/>
                  </a:cubicBezTo>
                  <a:cubicBezTo>
                    <a:pt x="2423" y="4001"/>
                    <a:pt x="233" y="3620"/>
                    <a:pt x="42" y="2762"/>
                  </a:cubicBezTo>
                  <a:cubicBezTo>
                    <a:pt x="-434" y="191"/>
                    <a:pt x="3281" y="2096"/>
                    <a:pt x="3662" y="0"/>
                  </a:cubicBezTo>
                  <a:close/>
                </a:path>
              </a:pathLst>
            </a:custGeom>
            <a:solidFill>
              <a:srgbClr val="F5BA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222" name="Freeform: Shape 151">
              <a:extLst>
                <a:ext uri="{FF2B5EF4-FFF2-40B4-BE49-F238E27FC236}">
                  <a16:creationId xmlns:a16="http://schemas.microsoft.com/office/drawing/2014/main" id="{D66FB573-3C10-47C7-A20C-80303CE97CF7}"/>
                </a:ext>
              </a:extLst>
            </p:cNvPr>
            <p:cNvSpPr/>
            <p:nvPr/>
          </p:nvSpPr>
          <p:spPr>
            <a:xfrm>
              <a:off x="9245328" y="2079893"/>
              <a:ext cx="17588" cy="13716"/>
            </a:xfrm>
            <a:custGeom>
              <a:avLst/>
              <a:gdLst>
                <a:gd name="connsiteX0" fmla="*/ 5015 w 17588"/>
                <a:gd name="connsiteY0" fmla="*/ 0 h 13716"/>
                <a:gd name="connsiteX1" fmla="*/ 14159 w 17588"/>
                <a:gd name="connsiteY1" fmla="*/ 2286 h 13716"/>
                <a:gd name="connsiteX2" fmla="*/ 17588 w 17588"/>
                <a:gd name="connsiteY2" fmla="*/ 13716 h 13716"/>
                <a:gd name="connsiteX3" fmla="*/ 9587 w 17588"/>
                <a:gd name="connsiteY3" fmla="*/ 6858 h 13716"/>
                <a:gd name="connsiteX4" fmla="*/ 5015 w 17588"/>
                <a:gd name="connsiteY4" fmla="*/ 11430 h 13716"/>
                <a:gd name="connsiteX5" fmla="*/ 5015 w 17588"/>
                <a:gd name="connsiteY5" fmla="*/ 0 h 13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588" h="13716">
                  <a:moveTo>
                    <a:pt x="5015" y="0"/>
                  </a:moveTo>
                  <a:cubicBezTo>
                    <a:pt x="6253" y="7906"/>
                    <a:pt x="11206" y="1143"/>
                    <a:pt x="14159" y="2286"/>
                  </a:cubicBezTo>
                  <a:cubicBezTo>
                    <a:pt x="15207" y="5620"/>
                    <a:pt x="16159" y="8954"/>
                    <a:pt x="17588" y="13716"/>
                  </a:cubicBezTo>
                  <a:cubicBezTo>
                    <a:pt x="14159" y="10858"/>
                    <a:pt x="11873" y="8858"/>
                    <a:pt x="9587" y="6858"/>
                  </a:cubicBezTo>
                  <a:cubicBezTo>
                    <a:pt x="8063" y="8382"/>
                    <a:pt x="6539" y="9906"/>
                    <a:pt x="5015" y="11430"/>
                  </a:cubicBezTo>
                  <a:cubicBezTo>
                    <a:pt x="6730" y="7620"/>
                    <a:pt x="-7082" y="3810"/>
                    <a:pt x="5015" y="0"/>
                  </a:cubicBezTo>
                  <a:close/>
                </a:path>
              </a:pathLst>
            </a:custGeom>
            <a:solidFill>
              <a:srgbClr val="FCBE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223" name="Freeform: Shape 152">
              <a:extLst>
                <a:ext uri="{FF2B5EF4-FFF2-40B4-BE49-F238E27FC236}">
                  <a16:creationId xmlns:a16="http://schemas.microsoft.com/office/drawing/2014/main" id="{0EC1CFAB-2CBE-439E-90E8-14E6BDF93F77}"/>
                </a:ext>
              </a:extLst>
            </p:cNvPr>
            <p:cNvSpPr/>
            <p:nvPr/>
          </p:nvSpPr>
          <p:spPr>
            <a:xfrm>
              <a:off x="9227157" y="2111897"/>
              <a:ext cx="20900" cy="13620"/>
            </a:xfrm>
            <a:custGeom>
              <a:avLst/>
              <a:gdLst>
                <a:gd name="connsiteX0" fmla="*/ 14042 w 20900"/>
                <a:gd name="connsiteY0" fmla="*/ 0 h 13620"/>
                <a:gd name="connsiteX1" fmla="*/ 18614 w 20900"/>
                <a:gd name="connsiteY1" fmla="*/ 2286 h 13620"/>
                <a:gd name="connsiteX2" fmla="*/ 20900 w 20900"/>
                <a:gd name="connsiteY2" fmla="*/ 2286 h 13620"/>
                <a:gd name="connsiteX3" fmla="*/ 18614 w 20900"/>
                <a:gd name="connsiteY3" fmla="*/ 6858 h 13620"/>
                <a:gd name="connsiteX4" fmla="*/ 422 w 20900"/>
                <a:gd name="connsiteY4" fmla="*/ 13621 h 13620"/>
                <a:gd name="connsiteX5" fmla="*/ 2612 w 20900"/>
                <a:gd name="connsiteY5" fmla="*/ 4572 h 13620"/>
                <a:gd name="connsiteX6" fmla="*/ 2612 w 20900"/>
                <a:gd name="connsiteY6" fmla="*/ 4572 h 13620"/>
                <a:gd name="connsiteX7" fmla="*/ 14042 w 20900"/>
                <a:gd name="connsiteY7" fmla="*/ 0 h 13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0900" h="13620">
                  <a:moveTo>
                    <a:pt x="14042" y="0"/>
                  </a:moveTo>
                  <a:cubicBezTo>
                    <a:pt x="15566" y="762"/>
                    <a:pt x="17090" y="1524"/>
                    <a:pt x="18614" y="2286"/>
                  </a:cubicBezTo>
                  <a:cubicBezTo>
                    <a:pt x="19376" y="2286"/>
                    <a:pt x="20138" y="2286"/>
                    <a:pt x="20900" y="2286"/>
                  </a:cubicBezTo>
                  <a:cubicBezTo>
                    <a:pt x="20138" y="3810"/>
                    <a:pt x="19376" y="5334"/>
                    <a:pt x="18614" y="6858"/>
                  </a:cubicBezTo>
                  <a:cubicBezTo>
                    <a:pt x="11375" y="5334"/>
                    <a:pt x="5756" y="8953"/>
                    <a:pt x="422" y="13621"/>
                  </a:cubicBezTo>
                  <a:cubicBezTo>
                    <a:pt x="-1102" y="9334"/>
                    <a:pt x="1946" y="7334"/>
                    <a:pt x="2612" y="4572"/>
                  </a:cubicBezTo>
                  <a:lnTo>
                    <a:pt x="2612" y="4572"/>
                  </a:lnTo>
                  <a:cubicBezTo>
                    <a:pt x="4803" y="-1143"/>
                    <a:pt x="11471" y="4572"/>
                    <a:pt x="14042" y="0"/>
                  </a:cubicBezTo>
                  <a:close/>
                </a:path>
              </a:pathLst>
            </a:custGeom>
            <a:solidFill>
              <a:srgbClr val="F5B8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224" name="Freeform: Shape 153">
              <a:extLst>
                <a:ext uri="{FF2B5EF4-FFF2-40B4-BE49-F238E27FC236}">
                  <a16:creationId xmlns:a16="http://schemas.microsoft.com/office/drawing/2014/main" id="{70F9DA4B-4247-441A-80E7-5E1AFD76F3D5}"/>
                </a:ext>
              </a:extLst>
            </p:cNvPr>
            <p:cNvSpPr/>
            <p:nvPr/>
          </p:nvSpPr>
          <p:spPr>
            <a:xfrm>
              <a:off x="9258617" y="2095824"/>
              <a:ext cx="5520" cy="6928"/>
            </a:xfrm>
            <a:custGeom>
              <a:avLst/>
              <a:gdLst>
                <a:gd name="connsiteX0" fmla="*/ 871 w 5520"/>
                <a:gd name="connsiteY0" fmla="*/ 71 h 6928"/>
                <a:gd name="connsiteX1" fmla="*/ 3157 w 5520"/>
                <a:gd name="connsiteY1" fmla="*/ 6929 h 6928"/>
                <a:gd name="connsiteX2" fmla="*/ 871 w 5520"/>
                <a:gd name="connsiteY2" fmla="*/ 4643 h 6928"/>
                <a:gd name="connsiteX3" fmla="*/ 109 w 5520"/>
                <a:gd name="connsiteY3" fmla="*/ 3119 h 6928"/>
                <a:gd name="connsiteX4" fmla="*/ 871 w 5520"/>
                <a:gd name="connsiteY4" fmla="*/ 2357 h 6928"/>
                <a:gd name="connsiteX5" fmla="*/ 871 w 5520"/>
                <a:gd name="connsiteY5" fmla="*/ 71 h 6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520" h="6928">
                  <a:moveTo>
                    <a:pt x="871" y="71"/>
                  </a:moveTo>
                  <a:cubicBezTo>
                    <a:pt x="10872" y="-691"/>
                    <a:pt x="1347" y="4928"/>
                    <a:pt x="3157" y="6929"/>
                  </a:cubicBezTo>
                  <a:cubicBezTo>
                    <a:pt x="2395" y="6167"/>
                    <a:pt x="1633" y="5405"/>
                    <a:pt x="871" y="4643"/>
                  </a:cubicBezTo>
                  <a:cubicBezTo>
                    <a:pt x="109" y="4166"/>
                    <a:pt x="-177" y="3595"/>
                    <a:pt x="109" y="3119"/>
                  </a:cubicBezTo>
                  <a:cubicBezTo>
                    <a:pt x="394" y="2642"/>
                    <a:pt x="680" y="2357"/>
                    <a:pt x="871" y="2357"/>
                  </a:cubicBezTo>
                  <a:cubicBezTo>
                    <a:pt x="871" y="1595"/>
                    <a:pt x="871" y="833"/>
                    <a:pt x="871" y="71"/>
                  </a:cubicBezTo>
                  <a:close/>
                </a:path>
              </a:pathLst>
            </a:custGeom>
            <a:solidFill>
              <a:srgbClr val="EFAC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225" name="Freeform: Shape 154">
              <a:extLst>
                <a:ext uri="{FF2B5EF4-FFF2-40B4-BE49-F238E27FC236}">
                  <a16:creationId xmlns:a16="http://schemas.microsoft.com/office/drawing/2014/main" id="{283BCFA2-C01C-41B2-BBE7-686A62A9A44C}"/>
                </a:ext>
              </a:extLst>
            </p:cNvPr>
            <p:cNvSpPr/>
            <p:nvPr/>
          </p:nvSpPr>
          <p:spPr>
            <a:xfrm>
              <a:off x="9254035" y="2098181"/>
              <a:ext cx="5452" cy="5333"/>
            </a:xfrm>
            <a:custGeom>
              <a:avLst/>
              <a:gdLst>
                <a:gd name="connsiteX0" fmla="*/ 5452 w 5452"/>
                <a:gd name="connsiteY0" fmla="*/ 0 h 5333"/>
                <a:gd name="connsiteX1" fmla="*/ 5452 w 5452"/>
                <a:gd name="connsiteY1" fmla="*/ 2286 h 5333"/>
                <a:gd name="connsiteX2" fmla="*/ 1356 w 5452"/>
                <a:gd name="connsiteY2" fmla="*/ 5334 h 5333"/>
                <a:gd name="connsiteX3" fmla="*/ 23 w 5452"/>
                <a:gd name="connsiteY3" fmla="*/ 2857 h 5333"/>
                <a:gd name="connsiteX4" fmla="*/ 5452 w 5452"/>
                <a:gd name="connsiteY4" fmla="*/ 0 h 5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452" h="5333">
                  <a:moveTo>
                    <a:pt x="5452" y="0"/>
                  </a:moveTo>
                  <a:cubicBezTo>
                    <a:pt x="5452" y="762"/>
                    <a:pt x="5452" y="1524"/>
                    <a:pt x="5452" y="2286"/>
                  </a:cubicBezTo>
                  <a:cubicBezTo>
                    <a:pt x="4119" y="3334"/>
                    <a:pt x="2690" y="4286"/>
                    <a:pt x="1356" y="5334"/>
                  </a:cubicBezTo>
                  <a:cubicBezTo>
                    <a:pt x="880" y="4477"/>
                    <a:pt x="-168" y="3429"/>
                    <a:pt x="23" y="2857"/>
                  </a:cubicBezTo>
                  <a:cubicBezTo>
                    <a:pt x="975" y="476"/>
                    <a:pt x="3166" y="95"/>
                    <a:pt x="5452" y="0"/>
                  </a:cubicBezTo>
                  <a:close/>
                </a:path>
              </a:pathLst>
            </a:custGeom>
            <a:solidFill>
              <a:srgbClr val="FBBA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226" name="Freeform: Shape 155">
              <a:extLst>
                <a:ext uri="{FF2B5EF4-FFF2-40B4-BE49-F238E27FC236}">
                  <a16:creationId xmlns:a16="http://schemas.microsoft.com/office/drawing/2014/main" id="{47ACBA49-2577-4C2B-ADAB-4DB8532D79E1}"/>
                </a:ext>
              </a:extLst>
            </p:cNvPr>
            <p:cNvSpPr/>
            <p:nvPr/>
          </p:nvSpPr>
          <p:spPr>
            <a:xfrm>
              <a:off x="9227483" y="2098181"/>
              <a:ext cx="13715" cy="18287"/>
            </a:xfrm>
            <a:custGeom>
              <a:avLst/>
              <a:gdLst>
                <a:gd name="connsiteX0" fmla="*/ 13716 w 13715"/>
                <a:gd name="connsiteY0" fmla="*/ 13716 h 18287"/>
                <a:gd name="connsiteX1" fmla="*/ 2286 w 13715"/>
                <a:gd name="connsiteY1" fmla="*/ 18288 h 18287"/>
                <a:gd name="connsiteX2" fmla="*/ 0 w 13715"/>
                <a:gd name="connsiteY2" fmla="*/ 16002 h 18287"/>
                <a:gd name="connsiteX3" fmla="*/ 0 w 13715"/>
                <a:gd name="connsiteY3" fmla="*/ 2286 h 18287"/>
                <a:gd name="connsiteX4" fmla="*/ 6858 w 13715"/>
                <a:gd name="connsiteY4" fmla="*/ 0 h 18287"/>
                <a:gd name="connsiteX5" fmla="*/ 9144 w 13715"/>
                <a:gd name="connsiteY5" fmla="*/ 10001 h 18287"/>
                <a:gd name="connsiteX6" fmla="*/ 8382 w 13715"/>
                <a:gd name="connsiteY6" fmla="*/ 12573 h 18287"/>
                <a:gd name="connsiteX7" fmla="*/ 13716 w 13715"/>
                <a:gd name="connsiteY7" fmla="*/ 13716 h 18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715" h="18287">
                  <a:moveTo>
                    <a:pt x="13716" y="13716"/>
                  </a:moveTo>
                  <a:cubicBezTo>
                    <a:pt x="12764" y="22479"/>
                    <a:pt x="5239" y="14573"/>
                    <a:pt x="2286" y="18288"/>
                  </a:cubicBezTo>
                  <a:cubicBezTo>
                    <a:pt x="1524" y="17526"/>
                    <a:pt x="762" y="16764"/>
                    <a:pt x="0" y="16002"/>
                  </a:cubicBezTo>
                  <a:cubicBezTo>
                    <a:pt x="2858" y="11430"/>
                    <a:pt x="2858" y="6858"/>
                    <a:pt x="0" y="2286"/>
                  </a:cubicBezTo>
                  <a:cubicBezTo>
                    <a:pt x="2286" y="1524"/>
                    <a:pt x="4572" y="762"/>
                    <a:pt x="6858" y="0"/>
                  </a:cubicBezTo>
                  <a:cubicBezTo>
                    <a:pt x="15240" y="5048"/>
                    <a:pt x="15240" y="5143"/>
                    <a:pt x="9144" y="10001"/>
                  </a:cubicBezTo>
                  <a:cubicBezTo>
                    <a:pt x="8096" y="10858"/>
                    <a:pt x="7525" y="12097"/>
                    <a:pt x="8382" y="12573"/>
                  </a:cubicBezTo>
                  <a:cubicBezTo>
                    <a:pt x="9906" y="13335"/>
                    <a:pt x="11906" y="13335"/>
                    <a:pt x="13716" y="13716"/>
                  </a:cubicBezTo>
                  <a:close/>
                </a:path>
              </a:pathLst>
            </a:custGeom>
            <a:solidFill>
              <a:srgbClr val="FCC4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</p:grpSp>
      <p:sp>
        <p:nvSpPr>
          <p:cNvPr id="227" name="Graphic 19325">
            <a:extLst>
              <a:ext uri="{FF2B5EF4-FFF2-40B4-BE49-F238E27FC236}">
                <a16:creationId xmlns:a16="http://schemas.microsoft.com/office/drawing/2014/main" id="{801922E0-326C-4549-ABB5-F3E7F0691844}"/>
              </a:ext>
            </a:extLst>
          </p:cNvPr>
          <p:cNvSpPr/>
          <p:nvPr/>
        </p:nvSpPr>
        <p:spPr>
          <a:xfrm>
            <a:off x="1920677" y="1524534"/>
            <a:ext cx="450166" cy="401523"/>
          </a:xfrm>
          <a:custGeom>
            <a:avLst/>
            <a:gdLst>
              <a:gd name="connsiteX0" fmla="*/ 146880 w 205159"/>
              <a:gd name="connsiteY0" fmla="*/ 9822 h 208179"/>
              <a:gd name="connsiteX1" fmla="*/ 148976 w 205159"/>
              <a:gd name="connsiteY1" fmla="*/ 64971 h 208179"/>
              <a:gd name="connsiteX2" fmla="*/ 153738 w 205159"/>
              <a:gd name="connsiteY2" fmla="*/ 73163 h 208179"/>
              <a:gd name="connsiteX3" fmla="*/ 200411 w 205159"/>
              <a:gd name="connsiteY3" fmla="*/ 102690 h 208179"/>
              <a:gd name="connsiteX4" fmla="*/ 198506 w 205159"/>
              <a:gd name="connsiteY4" fmla="*/ 120883 h 208179"/>
              <a:gd name="connsiteX5" fmla="*/ 146690 w 205159"/>
              <a:gd name="connsiteY5" fmla="*/ 139933 h 208179"/>
              <a:gd name="connsiteX6" fmla="*/ 140308 w 205159"/>
              <a:gd name="connsiteY6" fmla="*/ 146982 h 208179"/>
              <a:gd name="connsiteX7" fmla="*/ 126687 w 205159"/>
              <a:gd name="connsiteY7" fmla="*/ 200512 h 208179"/>
              <a:gd name="connsiteX8" fmla="*/ 108780 w 205159"/>
              <a:gd name="connsiteY8" fmla="*/ 204322 h 208179"/>
              <a:gd name="connsiteX9" fmla="*/ 74586 w 205159"/>
              <a:gd name="connsiteY9" fmla="*/ 160888 h 208179"/>
              <a:gd name="connsiteX10" fmla="*/ 65918 w 205159"/>
              <a:gd name="connsiteY10" fmla="*/ 156983 h 208179"/>
              <a:gd name="connsiteX11" fmla="*/ 10863 w 205159"/>
              <a:gd name="connsiteY11" fmla="*/ 160507 h 208179"/>
              <a:gd name="connsiteX12" fmla="*/ 1719 w 205159"/>
              <a:gd name="connsiteY12" fmla="*/ 144696 h 208179"/>
              <a:gd name="connsiteX13" fmla="*/ 32390 w 205159"/>
              <a:gd name="connsiteY13" fmla="*/ 98785 h 208179"/>
              <a:gd name="connsiteX14" fmla="*/ 33438 w 205159"/>
              <a:gd name="connsiteY14" fmla="*/ 89355 h 208179"/>
              <a:gd name="connsiteX15" fmla="*/ 13054 w 205159"/>
              <a:gd name="connsiteY15" fmla="*/ 38111 h 208179"/>
              <a:gd name="connsiteX16" fmla="*/ 25341 w 205159"/>
              <a:gd name="connsiteY16" fmla="*/ 24585 h 208179"/>
              <a:gd name="connsiteX17" fmla="*/ 78491 w 205159"/>
              <a:gd name="connsiteY17" fmla="*/ 39635 h 208179"/>
              <a:gd name="connsiteX18" fmla="*/ 87730 w 205159"/>
              <a:gd name="connsiteY18" fmla="*/ 37635 h 208179"/>
              <a:gd name="connsiteX19" fmla="*/ 130212 w 205159"/>
              <a:gd name="connsiteY19" fmla="*/ 2392 h 208179"/>
              <a:gd name="connsiteX20" fmla="*/ 146880 w 205159"/>
              <a:gd name="connsiteY20" fmla="*/ 9822 h 2081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205159" h="208179">
                <a:moveTo>
                  <a:pt x="146880" y="9822"/>
                </a:moveTo>
                <a:lnTo>
                  <a:pt x="148976" y="64971"/>
                </a:lnTo>
                <a:cubicBezTo>
                  <a:pt x="149071" y="68305"/>
                  <a:pt x="150881" y="71353"/>
                  <a:pt x="153738" y="73163"/>
                </a:cubicBezTo>
                <a:lnTo>
                  <a:pt x="200411" y="102690"/>
                </a:lnTo>
                <a:cubicBezTo>
                  <a:pt x="207555" y="107167"/>
                  <a:pt x="206412" y="117930"/>
                  <a:pt x="198506" y="120883"/>
                </a:cubicBezTo>
                <a:lnTo>
                  <a:pt x="146690" y="139933"/>
                </a:lnTo>
                <a:cubicBezTo>
                  <a:pt x="143547" y="141076"/>
                  <a:pt x="141165" y="143743"/>
                  <a:pt x="140308" y="146982"/>
                </a:cubicBezTo>
                <a:lnTo>
                  <a:pt x="126687" y="200512"/>
                </a:lnTo>
                <a:cubicBezTo>
                  <a:pt x="124592" y="208704"/>
                  <a:pt x="114019" y="210894"/>
                  <a:pt x="108780" y="204322"/>
                </a:cubicBezTo>
                <a:lnTo>
                  <a:pt x="74586" y="160888"/>
                </a:lnTo>
                <a:cubicBezTo>
                  <a:pt x="72490" y="158221"/>
                  <a:pt x="69252" y="156792"/>
                  <a:pt x="65918" y="156983"/>
                </a:cubicBezTo>
                <a:lnTo>
                  <a:pt x="10863" y="160507"/>
                </a:lnTo>
                <a:cubicBezTo>
                  <a:pt x="2481" y="161079"/>
                  <a:pt x="-2948" y="151649"/>
                  <a:pt x="1719" y="144696"/>
                </a:cubicBezTo>
                <a:lnTo>
                  <a:pt x="32390" y="98785"/>
                </a:lnTo>
                <a:cubicBezTo>
                  <a:pt x="34295" y="96023"/>
                  <a:pt x="34676" y="92499"/>
                  <a:pt x="33438" y="89355"/>
                </a:cubicBezTo>
                <a:lnTo>
                  <a:pt x="13054" y="38111"/>
                </a:lnTo>
                <a:cubicBezTo>
                  <a:pt x="9911" y="30300"/>
                  <a:pt x="17150" y="22299"/>
                  <a:pt x="25341" y="24585"/>
                </a:cubicBezTo>
                <a:lnTo>
                  <a:pt x="78491" y="39635"/>
                </a:lnTo>
                <a:cubicBezTo>
                  <a:pt x="81729" y="40587"/>
                  <a:pt x="85158" y="39825"/>
                  <a:pt x="87730" y="37635"/>
                </a:cubicBezTo>
                <a:lnTo>
                  <a:pt x="130212" y="2392"/>
                </a:lnTo>
                <a:cubicBezTo>
                  <a:pt x="136689" y="-3037"/>
                  <a:pt x="146595" y="1344"/>
                  <a:pt x="146880" y="9822"/>
                </a:cubicBezTo>
                <a:close/>
              </a:path>
            </a:pathLst>
          </a:custGeom>
          <a:solidFill>
            <a:srgbClr val="EDB863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th-TH" sz="2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Cordia New" panose="020B0304020202020204" pitchFamily="34" charset="-34"/>
            </a:endParaRPr>
          </a:p>
        </p:txBody>
      </p:sp>
      <p:sp>
        <p:nvSpPr>
          <p:cNvPr id="228" name="Graphic 19325">
            <a:extLst>
              <a:ext uri="{FF2B5EF4-FFF2-40B4-BE49-F238E27FC236}">
                <a16:creationId xmlns:a16="http://schemas.microsoft.com/office/drawing/2014/main" id="{3F8B1ABC-326F-4BF6-A016-A5E0149DD6C5}"/>
              </a:ext>
            </a:extLst>
          </p:cNvPr>
          <p:cNvSpPr/>
          <p:nvPr/>
        </p:nvSpPr>
        <p:spPr>
          <a:xfrm>
            <a:off x="2053665" y="4778264"/>
            <a:ext cx="250981" cy="263730"/>
          </a:xfrm>
          <a:custGeom>
            <a:avLst/>
            <a:gdLst>
              <a:gd name="connsiteX0" fmla="*/ 146880 w 205159"/>
              <a:gd name="connsiteY0" fmla="*/ 9822 h 208179"/>
              <a:gd name="connsiteX1" fmla="*/ 148976 w 205159"/>
              <a:gd name="connsiteY1" fmla="*/ 64971 h 208179"/>
              <a:gd name="connsiteX2" fmla="*/ 153738 w 205159"/>
              <a:gd name="connsiteY2" fmla="*/ 73163 h 208179"/>
              <a:gd name="connsiteX3" fmla="*/ 200411 w 205159"/>
              <a:gd name="connsiteY3" fmla="*/ 102690 h 208179"/>
              <a:gd name="connsiteX4" fmla="*/ 198506 w 205159"/>
              <a:gd name="connsiteY4" fmla="*/ 120883 h 208179"/>
              <a:gd name="connsiteX5" fmla="*/ 146690 w 205159"/>
              <a:gd name="connsiteY5" fmla="*/ 139933 h 208179"/>
              <a:gd name="connsiteX6" fmla="*/ 140308 w 205159"/>
              <a:gd name="connsiteY6" fmla="*/ 146982 h 208179"/>
              <a:gd name="connsiteX7" fmla="*/ 126687 w 205159"/>
              <a:gd name="connsiteY7" fmla="*/ 200512 h 208179"/>
              <a:gd name="connsiteX8" fmla="*/ 108780 w 205159"/>
              <a:gd name="connsiteY8" fmla="*/ 204322 h 208179"/>
              <a:gd name="connsiteX9" fmla="*/ 74586 w 205159"/>
              <a:gd name="connsiteY9" fmla="*/ 160888 h 208179"/>
              <a:gd name="connsiteX10" fmla="*/ 65918 w 205159"/>
              <a:gd name="connsiteY10" fmla="*/ 156983 h 208179"/>
              <a:gd name="connsiteX11" fmla="*/ 10863 w 205159"/>
              <a:gd name="connsiteY11" fmla="*/ 160507 h 208179"/>
              <a:gd name="connsiteX12" fmla="*/ 1719 w 205159"/>
              <a:gd name="connsiteY12" fmla="*/ 144696 h 208179"/>
              <a:gd name="connsiteX13" fmla="*/ 32390 w 205159"/>
              <a:gd name="connsiteY13" fmla="*/ 98785 h 208179"/>
              <a:gd name="connsiteX14" fmla="*/ 33438 w 205159"/>
              <a:gd name="connsiteY14" fmla="*/ 89355 h 208179"/>
              <a:gd name="connsiteX15" fmla="*/ 13054 w 205159"/>
              <a:gd name="connsiteY15" fmla="*/ 38111 h 208179"/>
              <a:gd name="connsiteX16" fmla="*/ 25341 w 205159"/>
              <a:gd name="connsiteY16" fmla="*/ 24585 h 208179"/>
              <a:gd name="connsiteX17" fmla="*/ 78491 w 205159"/>
              <a:gd name="connsiteY17" fmla="*/ 39635 h 208179"/>
              <a:gd name="connsiteX18" fmla="*/ 87730 w 205159"/>
              <a:gd name="connsiteY18" fmla="*/ 37635 h 208179"/>
              <a:gd name="connsiteX19" fmla="*/ 130212 w 205159"/>
              <a:gd name="connsiteY19" fmla="*/ 2392 h 208179"/>
              <a:gd name="connsiteX20" fmla="*/ 146880 w 205159"/>
              <a:gd name="connsiteY20" fmla="*/ 9822 h 2081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205159" h="208179">
                <a:moveTo>
                  <a:pt x="146880" y="9822"/>
                </a:moveTo>
                <a:lnTo>
                  <a:pt x="148976" y="64971"/>
                </a:lnTo>
                <a:cubicBezTo>
                  <a:pt x="149071" y="68305"/>
                  <a:pt x="150881" y="71353"/>
                  <a:pt x="153738" y="73163"/>
                </a:cubicBezTo>
                <a:lnTo>
                  <a:pt x="200411" y="102690"/>
                </a:lnTo>
                <a:cubicBezTo>
                  <a:pt x="207555" y="107167"/>
                  <a:pt x="206412" y="117930"/>
                  <a:pt x="198506" y="120883"/>
                </a:cubicBezTo>
                <a:lnTo>
                  <a:pt x="146690" y="139933"/>
                </a:lnTo>
                <a:cubicBezTo>
                  <a:pt x="143547" y="141076"/>
                  <a:pt x="141165" y="143743"/>
                  <a:pt x="140308" y="146982"/>
                </a:cubicBezTo>
                <a:lnTo>
                  <a:pt x="126687" y="200512"/>
                </a:lnTo>
                <a:cubicBezTo>
                  <a:pt x="124592" y="208704"/>
                  <a:pt x="114019" y="210894"/>
                  <a:pt x="108780" y="204322"/>
                </a:cubicBezTo>
                <a:lnTo>
                  <a:pt x="74586" y="160888"/>
                </a:lnTo>
                <a:cubicBezTo>
                  <a:pt x="72490" y="158221"/>
                  <a:pt x="69252" y="156792"/>
                  <a:pt x="65918" y="156983"/>
                </a:cubicBezTo>
                <a:lnTo>
                  <a:pt x="10863" y="160507"/>
                </a:lnTo>
                <a:cubicBezTo>
                  <a:pt x="2481" y="161079"/>
                  <a:pt x="-2948" y="151649"/>
                  <a:pt x="1719" y="144696"/>
                </a:cubicBezTo>
                <a:lnTo>
                  <a:pt x="32390" y="98785"/>
                </a:lnTo>
                <a:cubicBezTo>
                  <a:pt x="34295" y="96023"/>
                  <a:pt x="34676" y="92499"/>
                  <a:pt x="33438" y="89355"/>
                </a:cubicBezTo>
                <a:lnTo>
                  <a:pt x="13054" y="38111"/>
                </a:lnTo>
                <a:cubicBezTo>
                  <a:pt x="9911" y="30300"/>
                  <a:pt x="17150" y="22299"/>
                  <a:pt x="25341" y="24585"/>
                </a:cubicBezTo>
                <a:lnTo>
                  <a:pt x="78491" y="39635"/>
                </a:lnTo>
                <a:cubicBezTo>
                  <a:pt x="81729" y="40587"/>
                  <a:pt x="85158" y="39825"/>
                  <a:pt x="87730" y="37635"/>
                </a:cubicBezTo>
                <a:lnTo>
                  <a:pt x="130212" y="2392"/>
                </a:lnTo>
                <a:cubicBezTo>
                  <a:pt x="136689" y="-3037"/>
                  <a:pt x="146595" y="1344"/>
                  <a:pt x="146880" y="9822"/>
                </a:cubicBezTo>
                <a:close/>
              </a:path>
            </a:pathLst>
          </a:custGeom>
          <a:solidFill>
            <a:srgbClr val="EDB863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th-TH" sz="2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Cordia New" panose="020B0304020202020204" pitchFamily="34" charset="-34"/>
            </a:endParaRPr>
          </a:p>
        </p:txBody>
      </p:sp>
      <p:sp>
        <p:nvSpPr>
          <p:cNvPr id="229" name="Graphic 19325">
            <a:extLst>
              <a:ext uri="{FF2B5EF4-FFF2-40B4-BE49-F238E27FC236}">
                <a16:creationId xmlns:a16="http://schemas.microsoft.com/office/drawing/2014/main" id="{801922E0-326C-4549-ABB5-F3E7F0691844}"/>
              </a:ext>
            </a:extLst>
          </p:cNvPr>
          <p:cNvSpPr/>
          <p:nvPr/>
        </p:nvSpPr>
        <p:spPr>
          <a:xfrm>
            <a:off x="5689501" y="4527886"/>
            <a:ext cx="426511" cy="380424"/>
          </a:xfrm>
          <a:custGeom>
            <a:avLst/>
            <a:gdLst>
              <a:gd name="connsiteX0" fmla="*/ 146880 w 205159"/>
              <a:gd name="connsiteY0" fmla="*/ 9822 h 208179"/>
              <a:gd name="connsiteX1" fmla="*/ 148976 w 205159"/>
              <a:gd name="connsiteY1" fmla="*/ 64971 h 208179"/>
              <a:gd name="connsiteX2" fmla="*/ 153738 w 205159"/>
              <a:gd name="connsiteY2" fmla="*/ 73163 h 208179"/>
              <a:gd name="connsiteX3" fmla="*/ 200411 w 205159"/>
              <a:gd name="connsiteY3" fmla="*/ 102690 h 208179"/>
              <a:gd name="connsiteX4" fmla="*/ 198506 w 205159"/>
              <a:gd name="connsiteY4" fmla="*/ 120883 h 208179"/>
              <a:gd name="connsiteX5" fmla="*/ 146690 w 205159"/>
              <a:gd name="connsiteY5" fmla="*/ 139933 h 208179"/>
              <a:gd name="connsiteX6" fmla="*/ 140308 w 205159"/>
              <a:gd name="connsiteY6" fmla="*/ 146982 h 208179"/>
              <a:gd name="connsiteX7" fmla="*/ 126687 w 205159"/>
              <a:gd name="connsiteY7" fmla="*/ 200512 h 208179"/>
              <a:gd name="connsiteX8" fmla="*/ 108780 w 205159"/>
              <a:gd name="connsiteY8" fmla="*/ 204322 h 208179"/>
              <a:gd name="connsiteX9" fmla="*/ 74586 w 205159"/>
              <a:gd name="connsiteY9" fmla="*/ 160888 h 208179"/>
              <a:gd name="connsiteX10" fmla="*/ 65918 w 205159"/>
              <a:gd name="connsiteY10" fmla="*/ 156983 h 208179"/>
              <a:gd name="connsiteX11" fmla="*/ 10863 w 205159"/>
              <a:gd name="connsiteY11" fmla="*/ 160507 h 208179"/>
              <a:gd name="connsiteX12" fmla="*/ 1719 w 205159"/>
              <a:gd name="connsiteY12" fmla="*/ 144696 h 208179"/>
              <a:gd name="connsiteX13" fmla="*/ 32390 w 205159"/>
              <a:gd name="connsiteY13" fmla="*/ 98785 h 208179"/>
              <a:gd name="connsiteX14" fmla="*/ 33438 w 205159"/>
              <a:gd name="connsiteY14" fmla="*/ 89355 h 208179"/>
              <a:gd name="connsiteX15" fmla="*/ 13054 w 205159"/>
              <a:gd name="connsiteY15" fmla="*/ 38111 h 208179"/>
              <a:gd name="connsiteX16" fmla="*/ 25341 w 205159"/>
              <a:gd name="connsiteY16" fmla="*/ 24585 h 208179"/>
              <a:gd name="connsiteX17" fmla="*/ 78491 w 205159"/>
              <a:gd name="connsiteY17" fmla="*/ 39635 h 208179"/>
              <a:gd name="connsiteX18" fmla="*/ 87730 w 205159"/>
              <a:gd name="connsiteY18" fmla="*/ 37635 h 208179"/>
              <a:gd name="connsiteX19" fmla="*/ 130212 w 205159"/>
              <a:gd name="connsiteY19" fmla="*/ 2392 h 208179"/>
              <a:gd name="connsiteX20" fmla="*/ 146880 w 205159"/>
              <a:gd name="connsiteY20" fmla="*/ 9822 h 2081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205159" h="208179">
                <a:moveTo>
                  <a:pt x="146880" y="9822"/>
                </a:moveTo>
                <a:lnTo>
                  <a:pt x="148976" y="64971"/>
                </a:lnTo>
                <a:cubicBezTo>
                  <a:pt x="149071" y="68305"/>
                  <a:pt x="150881" y="71353"/>
                  <a:pt x="153738" y="73163"/>
                </a:cubicBezTo>
                <a:lnTo>
                  <a:pt x="200411" y="102690"/>
                </a:lnTo>
                <a:cubicBezTo>
                  <a:pt x="207555" y="107167"/>
                  <a:pt x="206412" y="117930"/>
                  <a:pt x="198506" y="120883"/>
                </a:cubicBezTo>
                <a:lnTo>
                  <a:pt x="146690" y="139933"/>
                </a:lnTo>
                <a:cubicBezTo>
                  <a:pt x="143547" y="141076"/>
                  <a:pt x="141165" y="143743"/>
                  <a:pt x="140308" y="146982"/>
                </a:cubicBezTo>
                <a:lnTo>
                  <a:pt x="126687" y="200512"/>
                </a:lnTo>
                <a:cubicBezTo>
                  <a:pt x="124592" y="208704"/>
                  <a:pt x="114019" y="210894"/>
                  <a:pt x="108780" y="204322"/>
                </a:cubicBezTo>
                <a:lnTo>
                  <a:pt x="74586" y="160888"/>
                </a:lnTo>
                <a:cubicBezTo>
                  <a:pt x="72490" y="158221"/>
                  <a:pt x="69252" y="156792"/>
                  <a:pt x="65918" y="156983"/>
                </a:cubicBezTo>
                <a:lnTo>
                  <a:pt x="10863" y="160507"/>
                </a:lnTo>
                <a:cubicBezTo>
                  <a:pt x="2481" y="161079"/>
                  <a:pt x="-2948" y="151649"/>
                  <a:pt x="1719" y="144696"/>
                </a:cubicBezTo>
                <a:lnTo>
                  <a:pt x="32390" y="98785"/>
                </a:lnTo>
                <a:cubicBezTo>
                  <a:pt x="34295" y="96023"/>
                  <a:pt x="34676" y="92499"/>
                  <a:pt x="33438" y="89355"/>
                </a:cubicBezTo>
                <a:lnTo>
                  <a:pt x="13054" y="38111"/>
                </a:lnTo>
                <a:cubicBezTo>
                  <a:pt x="9911" y="30300"/>
                  <a:pt x="17150" y="22299"/>
                  <a:pt x="25341" y="24585"/>
                </a:cubicBezTo>
                <a:lnTo>
                  <a:pt x="78491" y="39635"/>
                </a:lnTo>
                <a:cubicBezTo>
                  <a:pt x="81729" y="40587"/>
                  <a:pt x="85158" y="39825"/>
                  <a:pt x="87730" y="37635"/>
                </a:cubicBezTo>
                <a:lnTo>
                  <a:pt x="130212" y="2392"/>
                </a:lnTo>
                <a:cubicBezTo>
                  <a:pt x="136689" y="-3037"/>
                  <a:pt x="146595" y="1344"/>
                  <a:pt x="146880" y="9822"/>
                </a:cubicBezTo>
                <a:close/>
              </a:path>
            </a:pathLst>
          </a:custGeom>
          <a:solidFill>
            <a:srgbClr val="EDB863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th-TH" sz="2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Cordia New" panose="020B0304020202020204" pitchFamily="34" charset="-34"/>
            </a:endParaRPr>
          </a:p>
        </p:txBody>
      </p:sp>
      <p:grpSp>
        <p:nvGrpSpPr>
          <p:cNvPr id="230" name="Graphic 15">
            <a:extLst>
              <a:ext uri="{FF2B5EF4-FFF2-40B4-BE49-F238E27FC236}">
                <a16:creationId xmlns:a16="http://schemas.microsoft.com/office/drawing/2014/main" id="{CB3E4E61-DED0-4D5D-A42B-CC9D75FEDFA3}"/>
              </a:ext>
            </a:extLst>
          </p:cNvPr>
          <p:cNvGrpSpPr/>
          <p:nvPr/>
        </p:nvGrpSpPr>
        <p:grpSpPr>
          <a:xfrm rot="20537283">
            <a:off x="3331120" y="1327374"/>
            <a:ext cx="1380786" cy="1184465"/>
            <a:chOff x="8203691" y="2074073"/>
            <a:chExt cx="976788" cy="876866"/>
          </a:xfrm>
        </p:grpSpPr>
        <p:sp>
          <p:nvSpPr>
            <p:cNvPr id="231" name="Freeform: Shape 1194">
              <a:extLst>
                <a:ext uri="{FF2B5EF4-FFF2-40B4-BE49-F238E27FC236}">
                  <a16:creationId xmlns:a16="http://schemas.microsoft.com/office/drawing/2014/main" id="{B41F345E-DCE2-4808-A033-9851B7294046}"/>
                </a:ext>
              </a:extLst>
            </p:cNvPr>
            <p:cNvSpPr/>
            <p:nvPr/>
          </p:nvSpPr>
          <p:spPr>
            <a:xfrm>
              <a:off x="8441721" y="2074132"/>
              <a:ext cx="738758" cy="634777"/>
            </a:xfrm>
            <a:custGeom>
              <a:avLst/>
              <a:gdLst>
                <a:gd name="connsiteX0" fmla="*/ 738759 w 738758"/>
                <a:gd name="connsiteY0" fmla="*/ 6603 h 634777"/>
                <a:gd name="connsiteX1" fmla="*/ 672179 w 738758"/>
                <a:gd name="connsiteY1" fmla="*/ 1650 h 634777"/>
                <a:gd name="connsiteX2" fmla="*/ 255270 w 738758"/>
                <a:gd name="connsiteY2" fmla="*/ 131476 h 634777"/>
                <a:gd name="connsiteX3" fmla="*/ 0 w 738758"/>
                <a:gd name="connsiteY3" fmla="*/ 337216 h 634777"/>
                <a:gd name="connsiteX4" fmla="*/ 239839 w 738758"/>
                <a:gd name="connsiteY4" fmla="*/ 634777 h 634777"/>
                <a:gd name="connsiteX5" fmla="*/ 515683 w 738758"/>
                <a:gd name="connsiteY5" fmla="*/ 412464 h 634777"/>
                <a:gd name="connsiteX6" fmla="*/ 722947 w 738758"/>
                <a:gd name="connsiteY6" fmla="*/ 78231 h 634777"/>
                <a:gd name="connsiteX7" fmla="*/ 738759 w 738758"/>
                <a:gd name="connsiteY7" fmla="*/ 6603 h 634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38758" h="634777">
                  <a:moveTo>
                    <a:pt x="738759" y="6603"/>
                  </a:moveTo>
                  <a:lnTo>
                    <a:pt x="672179" y="1650"/>
                  </a:lnTo>
                  <a:cubicBezTo>
                    <a:pt x="521779" y="-9589"/>
                    <a:pt x="372713" y="36893"/>
                    <a:pt x="255270" y="131476"/>
                  </a:cubicBezTo>
                  <a:lnTo>
                    <a:pt x="0" y="337216"/>
                  </a:lnTo>
                  <a:lnTo>
                    <a:pt x="239839" y="634777"/>
                  </a:lnTo>
                  <a:lnTo>
                    <a:pt x="515683" y="412464"/>
                  </a:lnTo>
                  <a:cubicBezTo>
                    <a:pt x="620744" y="327786"/>
                    <a:pt x="693801" y="209962"/>
                    <a:pt x="722947" y="78231"/>
                  </a:cubicBezTo>
                  <a:lnTo>
                    <a:pt x="738759" y="6603"/>
                  </a:lnTo>
                  <a:close/>
                </a:path>
              </a:pathLst>
            </a:custGeom>
            <a:solidFill>
              <a:srgbClr val="EA5C7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232" name="Freeform: Shape 1195">
              <a:extLst>
                <a:ext uri="{FF2B5EF4-FFF2-40B4-BE49-F238E27FC236}">
                  <a16:creationId xmlns:a16="http://schemas.microsoft.com/office/drawing/2014/main" id="{38AB8928-1A47-4993-94FF-E7D21729AD3E}"/>
                </a:ext>
              </a:extLst>
            </p:cNvPr>
            <p:cNvSpPr/>
            <p:nvPr/>
          </p:nvSpPr>
          <p:spPr>
            <a:xfrm>
              <a:off x="8203691" y="2222290"/>
              <a:ext cx="387762" cy="213238"/>
            </a:xfrm>
            <a:custGeom>
              <a:avLst/>
              <a:gdLst>
                <a:gd name="connsiteX0" fmla="*/ 387762 w 387762"/>
                <a:gd name="connsiteY0" fmla="*/ 68472 h 213238"/>
                <a:gd name="connsiteX1" fmla="*/ 387762 w 387762"/>
                <a:gd name="connsiteY1" fmla="*/ 68472 h 213238"/>
                <a:gd name="connsiteX2" fmla="*/ 129254 w 387762"/>
                <a:gd name="connsiteY2" fmla="*/ 40659 h 213238"/>
                <a:gd name="connsiteX3" fmla="*/ 0 w 387762"/>
                <a:gd name="connsiteY3" fmla="*/ 144767 h 213238"/>
                <a:gd name="connsiteX4" fmla="*/ 0 w 387762"/>
                <a:gd name="connsiteY4" fmla="*/ 144767 h 213238"/>
                <a:gd name="connsiteX5" fmla="*/ 258508 w 387762"/>
                <a:gd name="connsiteY5" fmla="*/ 172580 h 213238"/>
                <a:gd name="connsiteX6" fmla="*/ 387762 w 387762"/>
                <a:gd name="connsiteY6" fmla="*/ 68472 h 213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7762" h="213238">
                  <a:moveTo>
                    <a:pt x="387762" y="68472"/>
                  </a:moveTo>
                  <a:lnTo>
                    <a:pt x="387762" y="68472"/>
                  </a:lnTo>
                  <a:cubicBezTo>
                    <a:pt x="324040" y="-10586"/>
                    <a:pt x="208312" y="-22968"/>
                    <a:pt x="129254" y="40659"/>
                  </a:cubicBezTo>
                  <a:lnTo>
                    <a:pt x="0" y="144767"/>
                  </a:lnTo>
                  <a:lnTo>
                    <a:pt x="0" y="144767"/>
                  </a:lnTo>
                  <a:cubicBezTo>
                    <a:pt x="63722" y="223824"/>
                    <a:pt x="179451" y="236207"/>
                    <a:pt x="258508" y="172580"/>
                  </a:cubicBezTo>
                  <a:lnTo>
                    <a:pt x="387762" y="68472"/>
                  </a:lnTo>
                  <a:close/>
                </a:path>
              </a:pathLst>
            </a:custGeom>
            <a:solidFill>
              <a:srgbClr val="1995B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233" name="Freeform: Shape 1196">
              <a:extLst>
                <a:ext uri="{FF2B5EF4-FFF2-40B4-BE49-F238E27FC236}">
                  <a16:creationId xmlns:a16="http://schemas.microsoft.com/office/drawing/2014/main" id="{5D0F5645-9A82-4500-8B4E-5B74886781EA}"/>
                </a:ext>
              </a:extLst>
            </p:cNvPr>
            <p:cNvSpPr/>
            <p:nvPr/>
          </p:nvSpPr>
          <p:spPr>
            <a:xfrm>
              <a:off x="8633527" y="2588323"/>
              <a:ext cx="238464" cy="362616"/>
            </a:xfrm>
            <a:custGeom>
              <a:avLst/>
              <a:gdLst>
                <a:gd name="connsiteX0" fmla="*/ 197766 w 238464"/>
                <a:gd name="connsiteY0" fmla="*/ 0 h 362616"/>
                <a:gd name="connsiteX1" fmla="*/ 197766 w 238464"/>
                <a:gd name="connsiteY1" fmla="*/ 0 h 362616"/>
                <a:gd name="connsiteX2" fmla="*/ 169953 w 238464"/>
                <a:gd name="connsiteY2" fmla="*/ 258509 h 362616"/>
                <a:gd name="connsiteX3" fmla="*/ 40698 w 238464"/>
                <a:gd name="connsiteY3" fmla="*/ 362617 h 362616"/>
                <a:gd name="connsiteX4" fmla="*/ 40698 w 238464"/>
                <a:gd name="connsiteY4" fmla="*/ 362617 h 362616"/>
                <a:gd name="connsiteX5" fmla="*/ 68511 w 238464"/>
                <a:gd name="connsiteY5" fmla="*/ 104108 h 362616"/>
                <a:gd name="connsiteX6" fmla="*/ 197766 w 238464"/>
                <a:gd name="connsiteY6" fmla="*/ 0 h 3626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464" h="362616">
                  <a:moveTo>
                    <a:pt x="197766" y="0"/>
                  </a:moveTo>
                  <a:lnTo>
                    <a:pt x="197766" y="0"/>
                  </a:lnTo>
                  <a:cubicBezTo>
                    <a:pt x="261488" y="79057"/>
                    <a:pt x="249010" y="194786"/>
                    <a:pt x="169953" y="258509"/>
                  </a:cubicBezTo>
                  <a:lnTo>
                    <a:pt x="40698" y="362617"/>
                  </a:lnTo>
                  <a:lnTo>
                    <a:pt x="40698" y="362617"/>
                  </a:lnTo>
                  <a:cubicBezTo>
                    <a:pt x="-23024" y="283559"/>
                    <a:pt x="-10546" y="167831"/>
                    <a:pt x="68511" y="104108"/>
                  </a:cubicBezTo>
                  <a:lnTo>
                    <a:pt x="197766" y="0"/>
                  </a:lnTo>
                  <a:close/>
                </a:path>
              </a:pathLst>
            </a:custGeom>
            <a:solidFill>
              <a:srgbClr val="1995B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234" name="Freeform: Shape 1197">
              <a:extLst>
                <a:ext uri="{FF2B5EF4-FFF2-40B4-BE49-F238E27FC236}">
                  <a16:creationId xmlns:a16="http://schemas.microsoft.com/office/drawing/2014/main" id="{C1DBB0C4-1A59-43A5-9274-74073AA7EFFA}"/>
                </a:ext>
              </a:extLst>
            </p:cNvPr>
            <p:cNvSpPr/>
            <p:nvPr/>
          </p:nvSpPr>
          <p:spPr>
            <a:xfrm>
              <a:off x="8424529" y="2411349"/>
              <a:ext cx="257031" cy="305186"/>
            </a:xfrm>
            <a:custGeom>
              <a:avLst/>
              <a:gdLst>
                <a:gd name="connsiteX0" fmla="*/ 149399 w 257031"/>
                <a:gd name="connsiteY0" fmla="*/ 271081 h 305186"/>
                <a:gd name="connsiteX1" fmla="*/ 20240 w 257031"/>
                <a:gd name="connsiteY1" fmla="*/ 110871 h 305186"/>
                <a:gd name="connsiteX2" fmla="*/ 17192 w 257031"/>
                <a:gd name="connsiteY2" fmla="*/ 0 h 305186"/>
                <a:gd name="connsiteX3" fmla="*/ 17192 w 257031"/>
                <a:gd name="connsiteY3" fmla="*/ 0 h 305186"/>
                <a:gd name="connsiteX4" fmla="*/ 257031 w 257031"/>
                <a:gd name="connsiteY4" fmla="*/ 297561 h 305186"/>
                <a:gd name="connsiteX5" fmla="*/ 257031 w 257031"/>
                <a:gd name="connsiteY5" fmla="*/ 297561 h 305186"/>
                <a:gd name="connsiteX6" fmla="*/ 149399 w 257031"/>
                <a:gd name="connsiteY6" fmla="*/ 271081 h 3051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7031" h="305186">
                  <a:moveTo>
                    <a:pt x="149399" y="271081"/>
                  </a:moveTo>
                  <a:lnTo>
                    <a:pt x="20240" y="110871"/>
                  </a:lnTo>
                  <a:cubicBezTo>
                    <a:pt x="-5573" y="78772"/>
                    <a:pt x="-6812" y="33433"/>
                    <a:pt x="17192" y="0"/>
                  </a:cubicBezTo>
                  <a:lnTo>
                    <a:pt x="17192" y="0"/>
                  </a:lnTo>
                  <a:lnTo>
                    <a:pt x="257031" y="297561"/>
                  </a:lnTo>
                  <a:lnTo>
                    <a:pt x="257031" y="297561"/>
                  </a:lnTo>
                  <a:cubicBezTo>
                    <a:pt x="219216" y="314039"/>
                    <a:pt x="175211" y="303181"/>
                    <a:pt x="149399" y="271081"/>
                  </a:cubicBezTo>
                  <a:close/>
                </a:path>
              </a:pathLst>
            </a:custGeom>
            <a:solidFill>
              <a:srgbClr val="188FA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235" name="Freeform: Shape 1198">
              <a:extLst>
                <a:ext uri="{FF2B5EF4-FFF2-40B4-BE49-F238E27FC236}">
                  <a16:creationId xmlns:a16="http://schemas.microsoft.com/office/drawing/2014/main" id="{7392A522-86D4-47A9-96A3-9DD2AFF88993}"/>
                </a:ext>
              </a:extLst>
            </p:cNvPr>
            <p:cNvSpPr/>
            <p:nvPr/>
          </p:nvSpPr>
          <p:spPr>
            <a:xfrm>
              <a:off x="8922352" y="2074073"/>
              <a:ext cx="258127" cy="241644"/>
            </a:xfrm>
            <a:custGeom>
              <a:avLst/>
              <a:gdLst>
                <a:gd name="connsiteX0" fmla="*/ 179832 w 258127"/>
                <a:gd name="connsiteY0" fmla="*/ 241644 h 241644"/>
                <a:gd name="connsiteX1" fmla="*/ 0 w 258127"/>
                <a:gd name="connsiteY1" fmla="*/ 18569 h 241644"/>
                <a:gd name="connsiteX2" fmla="*/ 191548 w 258127"/>
                <a:gd name="connsiteY2" fmla="*/ 1614 h 241644"/>
                <a:gd name="connsiteX3" fmla="*/ 258128 w 258127"/>
                <a:gd name="connsiteY3" fmla="*/ 6567 h 241644"/>
                <a:gd name="connsiteX4" fmla="*/ 242221 w 258127"/>
                <a:gd name="connsiteY4" fmla="*/ 78291 h 241644"/>
                <a:gd name="connsiteX5" fmla="*/ 179832 w 258127"/>
                <a:gd name="connsiteY5" fmla="*/ 241644 h 241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8127" h="241644">
                  <a:moveTo>
                    <a:pt x="179832" y="241644"/>
                  </a:moveTo>
                  <a:lnTo>
                    <a:pt x="0" y="18569"/>
                  </a:lnTo>
                  <a:cubicBezTo>
                    <a:pt x="61913" y="2662"/>
                    <a:pt x="126588" y="-3148"/>
                    <a:pt x="191548" y="1614"/>
                  </a:cubicBezTo>
                  <a:lnTo>
                    <a:pt x="258128" y="6567"/>
                  </a:lnTo>
                  <a:lnTo>
                    <a:pt x="242221" y="78291"/>
                  </a:lnTo>
                  <a:cubicBezTo>
                    <a:pt x="229458" y="136012"/>
                    <a:pt x="208312" y="191067"/>
                    <a:pt x="179832" y="241644"/>
                  </a:cubicBezTo>
                  <a:close/>
                </a:path>
              </a:pathLst>
            </a:custGeom>
            <a:solidFill>
              <a:srgbClr val="1995B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236" name="Freeform: Shape 1199">
              <a:extLst>
                <a:ext uri="{FF2B5EF4-FFF2-40B4-BE49-F238E27FC236}">
                  <a16:creationId xmlns:a16="http://schemas.microsoft.com/office/drawing/2014/main" id="{18DB7B23-AE07-4D6E-8E83-9736CB780940}"/>
                </a:ext>
              </a:extLst>
            </p:cNvPr>
            <p:cNvSpPr/>
            <p:nvPr/>
          </p:nvSpPr>
          <p:spPr>
            <a:xfrm rot="-1912306">
              <a:off x="8749338" y="2168115"/>
              <a:ext cx="275643" cy="275643"/>
            </a:xfrm>
            <a:custGeom>
              <a:avLst/>
              <a:gdLst>
                <a:gd name="connsiteX0" fmla="*/ 275643 w 275643"/>
                <a:gd name="connsiteY0" fmla="*/ 137822 h 275643"/>
                <a:gd name="connsiteX1" fmla="*/ 137822 w 275643"/>
                <a:gd name="connsiteY1" fmla="*/ 275643 h 275643"/>
                <a:gd name="connsiteX2" fmla="*/ 1 w 275643"/>
                <a:gd name="connsiteY2" fmla="*/ 137822 h 275643"/>
                <a:gd name="connsiteX3" fmla="*/ 137822 w 275643"/>
                <a:gd name="connsiteY3" fmla="*/ 0 h 275643"/>
                <a:gd name="connsiteX4" fmla="*/ 275643 w 275643"/>
                <a:gd name="connsiteY4" fmla="*/ 137822 h 2756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5643" h="275643">
                  <a:moveTo>
                    <a:pt x="275643" y="137822"/>
                  </a:moveTo>
                  <a:cubicBezTo>
                    <a:pt x="275643" y="213938"/>
                    <a:pt x="213938" y="275643"/>
                    <a:pt x="137822" y="275643"/>
                  </a:cubicBezTo>
                  <a:cubicBezTo>
                    <a:pt x="61705" y="275643"/>
                    <a:pt x="1" y="213938"/>
                    <a:pt x="1" y="137822"/>
                  </a:cubicBezTo>
                  <a:cubicBezTo>
                    <a:pt x="1" y="61705"/>
                    <a:pt x="61706" y="0"/>
                    <a:pt x="137822" y="0"/>
                  </a:cubicBezTo>
                  <a:cubicBezTo>
                    <a:pt x="213939" y="0"/>
                    <a:pt x="275643" y="61705"/>
                    <a:pt x="275643" y="137822"/>
                  </a:cubicBezTo>
                  <a:close/>
                </a:path>
              </a:pathLst>
            </a:custGeom>
            <a:solidFill>
              <a:srgbClr val="FC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237" name="Freeform: Shape 1200">
              <a:extLst>
                <a:ext uri="{FF2B5EF4-FFF2-40B4-BE49-F238E27FC236}">
                  <a16:creationId xmlns:a16="http://schemas.microsoft.com/office/drawing/2014/main" id="{D8EAC51B-46AC-4D64-A17D-B830D045CA75}"/>
                </a:ext>
              </a:extLst>
            </p:cNvPr>
            <p:cNvSpPr/>
            <p:nvPr/>
          </p:nvSpPr>
          <p:spPr>
            <a:xfrm rot="-3068493">
              <a:off x="8795756" y="2214108"/>
              <a:ext cx="183070" cy="183070"/>
            </a:xfrm>
            <a:custGeom>
              <a:avLst/>
              <a:gdLst>
                <a:gd name="connsiteX0" fmla="*/ 183071 w 183070"/>
                <a:gd name="connsiteY0" fmla="*/ 91535 h 183070"/>
                <a:gd name="connsiteX1" fmla="*/ 91535 w 183070"/>
                <a:gd name="connsiteY1" fmla="*/ 183071 h 183070"/>
                <a:gd name="connsiteX2" fmla="*/ 0 w 183070"/>
                <a:gd name="connsiteY2" fmla="*/ 91535 h 183070"/>
                <a:gd name="connsiteX3" fmla="*/ 91535 w 183070"/>
                <a:gd name="connsiteY3" fmla="*/ 0 h 183070"/>
                <a:gd name="connsiteX4" fmla="*/ 183071 w 183070"/>
                <a:gd name="connsiteY4" fmla="*/ 91535 h 183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3070" h="183070">
                  <a:moveTo>
                    <a:pt x="183071" y="91535"/>
                  </a:moveTo>
                  <a:cubicBezTo>
                    <a:pt x="183071" y="142089"/>
                    <a:pt x="142089" y="183071"/>
                    <a:pt x="91535" y="183071"/>
                  </a:cubicBezTo>
                  <a:cubicBezTo>
                    <a:pt x="40982" y="183071"/>
                    <a:pt x="0" y="142089"/>
                    <a:pt x="0" y="91535"/>
                  </a:cubicBezTo>
                  <a:cubicBezTo>
                    <a:pt x="0" y="40982"/>
                    <a:pt x="40982" y="0"/>
                    <a:pt x="91535" y="0"/>
                  </a:cubicBezTo>
                  <a:cubicBezTo>
                    <a:pt x="142089" y="0"/>
                    <a:pt x="183071" y="40982"/>
                    <a:pt x="183071" y="91535"/>
                  </a:cubicBezTo>
                  <a:close/>
                </a:path>
              </a:pathLst>
            </a:custGeom>
            <a:solidFill>
              <a:srgbClr val="FFCE1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238" name="Freeform: Shape 1201">
              <a:extLst>
                <a:ext uri="{FF2B5EF4-FFF2-40B4-BE49-F238E27FC236}">
                  <a16:creationId xmlns:a16="http://schemas.microsoft.com/office/drawing/2014/main" id="{1CCF1D78-FCF7-443A-9329-315A061000BB}"/>
                </a:ext>
              </a:extLst>
            </p:cNvPr>
            <p:cNvSpPr/>
            <p:nvPr/>
          </p:nvSpPr>
          <p:spPr>
            <a:xfrm>
              <a:off x="8799289" y="2248376"/>
              <a:ext cx="179548" cy="58578"/>
            </a:xfrm>
            <a:custGeom>
              <a:avLst/>
              <a:gdLst>
                <a:gd name="connsiteX0" fmla="*/ 179546 w 179548"/>
                <a:gd name="connsiteY0" fmla="*/ 58579 h 58578"/>
                <a:gd name="connsiteX1" fmla="*/ 0 w 179548"/>
                <a:gd name="connsiteY1" fmla="*/ 32385 h 58578"/>
                <a:gd name="connsiteX2" fmla="*/ 16669 w 179548"/>
                <a:gd name="connsiteY2" fmla="*/ 0 h 58578"/>
                <a:gd name="connsiteX3" fmla="*/ 172879 w 179548"/>
                <a:gd name="connsiteY3" fmla="*/ 22765 h 58578"/>
                <a:gd name="connsiteX4" fmla="*/ 179546 w 179548"/>
                <a:gd name="connsiteY4" fmla="*/ 58579 h 58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9548" h="58578">
                  <a:moveTo>
                    <a:pt x="179546" y="58579"/>
                  </a:moveTo>
                  <a:lnTo>
                    <a:pt x="0" y="32385"/>
                  </a:lnTo>
                  <a:cubicBezTo>
                    <a:pt x="3334" y="20765"/>
                    <a:pt x="8858" y="9811"/>
                    <a:pt x="16669" y="0"/>
                  </a:cubicBezTo>
                  <a:lnTo>
                    <a:pt x="172879" y="22765"/>
                  </a:lnTo>
                  <a:cubicBezTo>
                    <a:pt x="177451" y="34290"/>
                    <a:pt x="179641" y="46482"/>
                    <a:pt x="179546" y="58579"/>
                  </a:cubicBezTo>
                  <a:close/>
                </a:path>
              </a:pathLst>
            </a:custGeom>
            <a:solidFill>
              <a:srgbClr val="FFDA6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239" name="Freeform: Shape 1202">
              <a:extLst>
                <a:ext uri="{FF2B5EF4-FFF2-40B4-BE49-F238E27FC236}">
                  <a16:creationId xmlns:a16="http://schemas.microsoft.com/office/drawing/2014/main" id="{67DF67E7-2F9D-49BB-A09E-EA973F93EE64}"/>
                </a:ext>
              </a:extLst>
            </p:cNvPr>
            <p:cNvSpPr/>
            <p:nvPr/>
          </p:nvSpPr>
          <p:spPr>
            <a:xfrm>
              <a:off x="8795764" y="2305145"/>
              <a:ext cx="179452" cy="75247"/>
            </a:xfrm>
            <a:custGeom>
              <a:avLst/>
              <a:gdLst>
                <a:gd name="connsiteX0" fmla="*/ 148972 w 179452"/>
                <a:gd name="connsiteY0" fmla="*/ 71819 h 75247"/>
                <a:gd name="connsiteX1" fmla="*/ 144400 w 179452"/>
                <a:gd name="connsiteY1" fmla="*/ 75248 h 75247"/>
                <a:gd name="connsiteX2" fmla="*/ 19623 w 179452"/>
                <a:gd name="connsiteY2" fmla="*/ 57150 h 75247"/>
                <a:gd name="connsiteX3" fmla="*/ 1 w 179452"/>
                <a:gd name="connsiteY3" fmla="*/ 0 h 75247"/>
                <a:gd name="connsiteX4" fmla="*/ 179452 w 179452"/>
                <a:gd name="connsiteY4" fmla="*/ 26098 h 75247"/>
                <a:gd name="connsiteX5" fmla="*/ 148972 w 179452"/>
                <a:gd name="connsiteY5" fmla="*/ 71819 h 752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9452" h="75247">
                  <a:moveTo>
                    <a:pt x="148972" y="71819"/>
                  </a:moveTo>
                  <a:cubicBezTo>
                    <a:pt x="147448" y="73057"/>
                    <a:pt x="145924" y="74104"/>
                    <a:pt x="144400" y="75248"/>
                  </a:cubicBezTo>
                  <a:lnTo>
                    <a:pt x="19623" y="57150"/>
                  </a:lnTo>
                  <a:cubicBezTo>
                    <a:pt x="6287" y="40196"/>
                    <a:pt x="-94" y="20002"/>
                    <a:pt x="1" y="0"/>
                  </a:cubicBezTo>
                  <a:lnTo>
                    <a:pt x="179452" y="26098"/>
                  </a:lnTo>
                  <a:cubicBezTo>
                    <a:pt x="174308" y="43434"/>
                    <a:pt x="164117" y="59531"/>
                    <a:pt x="148972" y="71819"/>
                  </a:cubicBezTo>
                  <a:close/>
                </a:path>
              </a:pathLst>
            </a:custGeom>
            <a:solidFill>
              <a:srgbClr val="FFDA6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240" name="Freeform: Shape 1203">
              <a:extLst>
                <a:ext uri="{FF2B5EF4-FFF2-40B4-BE49-F238E27FC236}">
                  <a16:creationId xmlns:a16="http://schemas.microsoft.com/office/drawing/2014/main" id="{29ACF767-6DF9-4D1E-8532-AD3D0E143074}"/>
                </a:ext>
              </a:extLst>
            </p:cNvPr>
            <p:cNvSpPr/>
            <p:nvPr/>
          </p:nvSpPr>
          <p:spPr>
            <a:xfrm>
              <a:off x="8258237" y="2522220"/>
              <a:ext cx="323405" cy="312396"/>
            </a:xfrm>
            <a:custGeom>
              <a:avLst/>
              <a:gdLst>
                <a:gd name="connsiteX0" fmla="*/ 323406 w 323405"/>
                <a:gd name="connsiteY0" fmla="*/ 169831 h 312396"/>
                <a:gd name="connsiteX1" fmla="*/ 186532 w 323405"/>
                <a:gd name="connsiteY1" fmla="*/ 0 h 312396"/>
                <a:gd name="connsiteX2" fmla="*/ 10033 w 323405"/>
                <a:gd name="connsiteY2" fmla="*/ 282321 h 312396"/>
                <a:gd name="connsiteX3" fmla="*/ 323406 w 323405"/>
                <a:gd name="connsiteY3" fmla="*/ 169831 h 312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23405" h="312396">
                  <a:moveTo>
                    <a:pt x="323406" y="169831"/>
                  </a:moveTo>
                  <a:lnTo>
                    <a:pt x="186532" y="0"/>
                  </a:lnTo>
                  <a:cubicBezTo>
                    <a:pt x="186532" y="0"/>
                    <a:pt x="-51022" y="51435"/>
                    <a:pt x="10033" y="282321"/>
                  </a:cubicBezTo>
                  <a:cubicBezTo>
                    <a:pt x="222726" y="391096"/>
                    <a:pt x="323406" y="169831"/>
                    <a:pt x="323406" y="169831"/>
                  </a:cubicBezTo>
                  <a:close/>
                </a:path>
              </a:pathLst>
            </a:custGeom>
            <a:solidFill>
              <a:srgbClr val="FFCE1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241" name="Freeform: Shape 1204">
              <a:extLst>
                <a:ext uri="{FF2B5EF4-FFF2-40B4-BE49-F238E27FC236}">
                  <a16:creationId xmlns:a16="http://schemas.microsoft.com/office/drawing/2014/main" id="{A566BF91-3A65-4535-BCE1-24BBE8D10078}"/>
                </a:ext>
              </a:extLst>
            </p:cNvPr>
            <p:cNvSpPr/>
            <p:nvPr/>
          </p:nvSpPr>
          <p:spPr>
            <a:xfrm>
              <a:off x="8325040" y="2557557"/>
              <a:ext cx="228123" cy="205650"/>
            </a:xfrm>
            <a:custGeom>
              <a:avLst/>
              <a:gdLst>
                <a:gd name="connsiteX0" fmla="*/ 0 w 228123"/>
                <a:gd name="connsiteY0" fmla="*/ 201263 h 205650"/>
                <a:gd name="connsiteX1" fmla="*/ 36290 w 228123"/>
                <a:gd name="connsiteY1" fmla="*/ 90678 h 205650"/>
                <a:gd name="connsiteX2" fmla="*/ 148209 w 228123"/>
                <a:gd name="connsiteY2" fmla="*/ 0 h 205650"/>
                <a:gd name="connsiteX3" fmla="*/ 228123 w 228123"/>
                <a:gd name="connsiteY3" fmla="*/ 99250 h 205650"/>
                <a:gd name="connsiteX4" fmla="*/ 115728 w 228123"/>
                <a:gd name="connsiteY4" fmla="*/ 189357 h 205650"/>
                <a:gd name="connsiteX5" fmla="*/ 0 w 228123"/>
                <a:gd name="connsiteY5" fmla="*/ 201263 h 205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8123" h="205650">
                  <a:moveTo>
                    <a:pt x="0" y="201263"/>
                  </a:moveTo>
                  <a:cubicBezTo>
                    <a:pt x="190" y="160020"/>
                    <a:pt x="12192" y="123635"/>
                    <a:pt x="36290" y="90678"/>
                  </a:cubicBezTo>
                  <a:cubicBezTo>
                    <a:pt x="67342" y="48196"/>
                    <a:pt x="113729" y="18193"/>
                    <a:pt x="148209" y="0"/>
                  </a:cubicBezTo>
                  <a:lnTo>
                    <a:pt x="228123" y="99250"/>
                  </a:lnTo>
                  <a:cubicBezTo>
                    <a:pt x="203073" y="129064"/>
                    <a:pt x="163830" y="167926"/>
                    <a:pt x="115728" y="189357"/>
                  </a:cubicBezTo>
                  <a:cubicBezTo>
                    <a:pt x="78486" y="205835"/>
                    <a:pt x="40291" y="209836"/>
                    <a:pt x="0" y="201263"/>
                  </a:cubicBezTo>
                  <a:close/>
                </a:path>
              </a:pathLst>
            </a:custGeom>
            <a:solidFill>
              <a:srgbClr val="F5972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242" name="Freeform: Shape 1205">
              <a:extLst>
                <a:ext uri="{FF2B5EF4-FFF2-40B4-BE49-F238E27FC236}">
                  <a16:creationId xmlns:a16="http://schemas.microsoft.com/office/drawing/2014/main" id="{896A063E-6B47-4B17-A8A2-CCE7DFD377AC}"/>
                </a:ext>
              </a:extLst>
            </p:cNvPr>
            <p:cNvSpPr/>
            <p:nvPr/>
          </p:nvSpPr>
          <p:spPr>
            <a:xfrm>
              <a:off x="8442954" y="2438775"/>
              <a:ext cx="275663" cy="227943"/>
            </a:xfrm>
            <a:custGeom>
              <a:avLst/>
              <a:gdLst>
                <a:gd name="connsiteX0" fmla="*/ 3339 w 275663"/>
                <a:gd name="connsiteY0" fmla="*/ 222319 h 227943"/>
                <a:gd name="connsiteX1" fmla="*/ 3339 w 275663"/>
                <a:gd name="connsiteY1" fmla="*/ 222319 h 227943"/>
                <a:gd name="connsiteX2" fmla="*/ 5625 w 275663"/>
                <a:gd name="connsiteY2" fmla="*/ 201173 h 227943"/>
                <a:gd name="connsiteX3" fmla="*/ 251180 w 275663"/>
                <a:gd name="connsiteY3" fmla="*/ 3339 h 227943"/>
                <a:gd name="connsiteX4" fmla="*/ 272325 w 275663"/>
                <a:gd name="connsiteY4" fmla="*/ 5625 h 227943"/>
                <a:gd name="connsiteX5" fmla="*/ 272325 w 275663"/>
                <a:gd name="connsiteY5" fmla="*/ 5625 h 227943"/>
                <a:gd name="connsiteX6" fmla="*/ 270039 w 275663"/>
                <a:gd name="connsiteY6" fmla="*/ 26771 h 227943"/>
                <a:gd name="connsiteX7" fmla="*/ 24484 w 275663"/>
                <a:gd name="connsiteY7" fmla="*/ 224605 h 227943"/>
                <a:gd name="connsiteX8" fmla="*/ 3339 w 275663"/>
                <a:gd name="connsiteY8" fmla="*/ 222319 h 2279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5663" h="227943">
                  <a:moveTo>
                    <a:pt x="3339" y="222319"/>
                  </a:moveTo>
                  <a:lnTo>
                    <a:pt x="3339" y="222319"/>
                  </a:lnTo>
                  <a:cubicBezTo>
                    <a:pt x="-1900" y="215842"/>
                    <a:pt x="-852" y="206412"/>
                    <a:pt x="5625" y="201173"/>
                  </a:cubicBezTo>
                  <a:lnTo>
                    <a:pt x="251180" y="3339"/>
                  </a:lnTo>
                  <a:cubicBezTo>
                    <a:pt x="257657" y="-1900"/>
                    <a:pt x="267086" y="-852"/>
                    <a:pt x="272325" y="5625"/>
                  </a:cubicBezTo>
                  <a:lnTo>
                    <a:pt x="272325" y="5625"/>
                  </a:lnTo>
                  <a:cubicBezTo>
                    <a:pt x="277564" y="12102"/>
                    <a:pt x="276516" y="21532"/>
                    <a:pt x="270039" y="26771"/>
                  </a:cubicBezTo>
                  <a:lnTo>
                    <a:pt x="24484" y="224605"/>
                  </a:lnTo>
                  <a:cubicBezTo>
                    <a:pt x="18007" y="229844"/>
                    <a:pt x="8578" y="228796"/>
                    <a:pt x="3339" y="222319"/>
                  </a:cubicBezTo>
                  <a:close/>
                </a:path>
              </a:pathLst>
            </a:custGeom>
            <a:solidFill>
              <a:srgbClr val="1995B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</p:grpSp>
      <p:sp>
        <p:nvSpPr>
          <p:cNvPr id="243" name="Graphic 19322">
            <a:extLst>
              <a:ext uri="{FF2B5EF4-FFF2-40B4-BE49-F238E27FC236}">
                <a16:creationId xmlns:a16="http://schemas.microsoft.com/office/drawing/2014/main" id="{E2D21D1C-1444-4B25-916F-66EDC58DA94B}"/>
              </a:ext>
            </a:extLst>
          </p:cNvPr>
          <p:cNvSpPr/>
          <p:nvPr/>
        </p:nvSpPr>
        <p:spPr>
          <a:xfrm rot="9018844">
            <a:off x="8452370" y="4799416"/>
            <a:ext cx="7727288" cy="5913330"/>
          </a:xfrm>
          <a:custGeom>
            <a:avLst/>
            <a:gdLst>
              <a:gd name="connsiteX0" fmla="*/ 0 w 1854041"/>
              <a:gd name="connsiteY0" fmla="*/ 1754791 h 1754790"/>
              <a:gd name="connsiteX1" fmla="*/ 355854 w 1854041"/>
              <a:gd name="connsiteY1" fmla="*/ 1408938 h 1754790"/>
              <a:gd name="connsiteX2" fmla="*/ 1166717 w 1854041"/>
              <a:gd name="connsiteY2" fmla="*/ 1711452 h 1754790"/>
              <a:gd name="connsiteX3" fmla="*/ 1469231 w 1854041"/>
              <a:gd name="connsiteY3" fmla="*/ 677323 h 1754790"/>
              <a:gd name="connsiteX4" fmla="*/ 1854041 w 1854041"/>
              <a:gd name="connsiteY4" fmla="*/ 1076516 h 1754790"/>
              <a:gd name="connsiteX5" fmla="*/ 1854041 w 1854041"/>
              <a:gd name="connsiteY5" fmla="*/ 0 h 1754790"/>
              <a:gd name="connsiteX6" fmla="*/ 0 w 1854041"/>
              <a:gd name="connsiteY6" fmla="*/ 0 h 1754790"/>
              <a:gd name="connsiteX7" fmla="*/ 0 w 1854041"/>
              <a:gd name="connsiteY7" fmla="*/ 1754791 h 17547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854041" h="1754790">
                <a:moveTo>
                  <a:pt x="0" y="1754791"/>
                </a:moveTo>
                <a:cubicBezTo>
                  <a:pt x="0" y="1754791"/>
                  <a:pt x="97060" y="1443418"/>
                  <a:pt x="355854" y="1408938"/>
                </a:cubicBezTo>
                <a:cubicBezTo>
                  <a:pt x="653606" y="1369314"/>
                  <a:pt x="814102" y="1827943"/>
                  <a:pt x="1166717" y="1711452"/>
                </a:cubicBezTo>
                <a:cubicBezTo>
                  <a:pt x="1545241" y="1586293"/>
                  <a:pt x="1154049" y="794480"/>
                  <a:pt x="1469231" y="677323"/>
                </a:cubicBezTo>
                <a:cubicBezTo>
                  <a:pt x="1785271" y="559784"/>
                  <a:pt x="1854041" y="1076516"/>
                  <a:pt x="1854041" y="1076516"/>
                </a:cubicBezTo>
                <a:lnTo>
                  <a:pt x="1854041" y="0"/>
                </a:lnTo>
                <a:lnTo>
                  <a:pt x="0" y="0"/>
                </a:lnTo>
                <a:lnTo>
                  <a:pt x="0" y="1754791"/>
                </a:lnTo>
                <a:close/>
              </a:path>
            </a:pathLst>
          </a:custGeom>
          <a:noFill/>
          <a:ln w="38100" cap="rnd">
            <a:solidFill>
              <a:schemeClr val="bg2">
                <a:lumMod val="50000"/>
              </a:schemeClr>
            </a:solidFill>
            <a:custDash>
              <a:ds d="225000" sp="225000"/>
            </a:custDash>
            <a:round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th-TH" sz="2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Cordia New" panose="020B0304020202020204" pitchFamily="34" charset="-34"/>
            </a:endParaRPr>
          </a:p>
        </p:txBody>
      </p:sp>
      <p:grpSp>
        <p:nvGrpSpPr>
          <p:cNvPr id="244" name="Graphic 2">
            <a:extLst>
              <a:ext uri="{FF2B5EF4-FFF2-40B4-BE49-F238E27FC236}">
                <a16:creationId xmlns:a16="http://schemas.microsoft.com/office/drawing/2014/main" id="{3F9CEC03-8524-40E0-BE7A-9B373FCBC94B}"/>
              </a:ext>
            </a:extLst>
          </p:cNvPr>
          <p:cNvGrpSpPr/>
          <p:nvPr/>
        </p:nvGrpSpPr>
        <p:grpSpPr>
          <a:xfrm rot="1383228">
            <a:off x="10973104" y="5117883"/>
            <a:ext cx="1182539" cy="1448421"/>
            <a:chOff x="5881684" y="3147949"/>
            <a:chExt cx="428090" cy="557286"/>
          </a:xfrm>
        </p:grpSpPr>
        <p:grpSp>
          <p:nvGrpSpPr>
            <p:cNvPr id="245" name="Graphic 2">
              <a:extLst>
                <a:ext uri="{FF2B5EF4-FFF2-40B4-BE49-F238E27FC236}">
                  <a16:creationId xmlns:a16="http://schemas.microsoft.com/office/drawing/2014/main" id="{3F9CEC03-8524-40E0-BE7A-9B373FCBC94B}"/>
                </a:ext>
              </a:extLst>
            </p:cNvPr>
            <p:cNvGrpSpPr/>
            <p:nvPr/>
          </p:nvGrpSpPr>
          <p:grpSpPr>
            <a:xfrm>
              <a:off x="5881684" y="3147949"/>
              <a:ext cx="428090" cy="557286"/>
              <a:chOff x="5881684" y="3147949"/>
              <a:chExt cx="428090" cy="557286"/>
            </a:xfrm>
          </p:grpSpPr>
          <p:sp>
            <p:nvSpPr>
              <p:cNvPr id="247" name="Freeform: Shape 10">
                <a:extLst>
                  <a:ext uri="{FF2B5EF4-FFF2-40B4-BE49-F238E27FC236}">
                    <a16:creationId xmlns:a16="http://schemas.microsoft.com/office/drawing/2014/main" id="{F8EF85D1-324E-4F15-AF40-FF0EF8EAFA0B}"/>
                  </a:ext>
                </a:extLst>
              </p:cNvPr>
              <p:cNvSpPr/>
              <p:nvPr/>
            </p:nvSpPr>
            <p:spPr>
              <a:xfrm rot="-2985213">
                <a:off x="5934573" y="3280506"/>
                <a:ext cx="14097" cy="66867"/>
              </a:xfrm>
              <a:custGeom>
                <a:avLst/>
                <a:gdLst>
                  <a:gd name="connsiteX0" fmla="*/ 0 w 14097"/>
                  <a:gd name="connsiteY0" fmla="*/ 0 h 66867"/>
                  <a:gd name="connsiteX1" fmla="*/ 14098 w 14097"/>
                  <a:gd name="connsiteY1" fmla="*/ 0 h 66867"/>
                  <a:gd name="connsiteX2" fmla="*/ 14098 w 14097"/>
                  <a:gd name="connsiteY2" fmla="*/ 66868 h 66867"/>
                  <a:gd name="connsiteX3" fmla="*/ 0 w 14097"/>
                  <a:gd name="connsiteY3" fmla="*/ 66868 h 668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097" h="66867">
                    <a:moveTo>
                      <a:pt x="0" y="0"/>
                    </a:moveTo>
                    <a:lnTo>
                      <a:pt x="14098" y="0"/>
                    </a:lnTo>
                    <a:lnTo>
                      <a:pt x="14098" y="66868"/>
                    </a:lnTo>
                    <a:lnTo>
                      <a:pt x="0" y="6686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Cordia New" panose="020B0304020202020204" pitchFamily="34" charset="-34"/>
                </a:endParaRPr>
              </a:p>
            </p:txBody>
          </p:sp>
          <p:sp>
            <p:nvSpPr>
              <p:cNvPr id="248" name="Freeform: Shape 11">
                <a:extLst>
                  <a:ext uri="{FF2B5EF4-FFF2-40B4-BE49-F238E27FC236}">
                    <a16:creationId xmlns:a16="http://schemas.microsoft.com/office/drawing/2014/main" id="{E7EBB8B6-3292-4257-B9CB-01152F497819}"/>
                  </a:ext>
                </a:extLst>
              </p:cNvPr>
              <p:cNvSpPr/>
              <p:nvPr/>
            </p:nvSpPr>
            <p:spPr>
              <a:xfrm rot="1034454">
                <a:off x="6142876" y="3215240"/>
                <a:ext cx="14097" cy="66963"/>
              </a:xfrm>
              <a:custGeom>
                <a:avLst/>
                <a:gdLst>
                  <a:gd name="connsiteX0" fmla="*/ 0 w 14097"/>
                  <a:gd name="connsiteY0" fmla="*/ 0 h 66963"/>
                  <a:gd name="connsiteX1" fmla="*/ 14097 w 14097"/>
                  <a:gd name="connsiteY1" fmla="*/ 0 h 66963"/>
                  <a:gd name="connsiteX2" fmla="*/ 14097 w 14097"/>
                  <a:gd name="connsiteY2" fmla="*/ 66963 h 66963"/>
                  <a:gd name="connsiteX3" fmla="*/ 0 w 14097"/>
                  <a:gd name="connsiteY3" fmla="*/ 66963 h 66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097" h="66963">
                    <a:moveTo>
                      <a:pt x="0" y="0"/>
                    </a:moveTo>
                    <a:lnTo>
                      <a:pt x="14097" y="0"/>
                    </a:lnTo>
                    <a:lnTo>
                      <a:pt x="14097" y="66963"/>
                    </a:lnTo>
                    <a:lnTo>
                      <a:pt x="0" y="66963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Cordia New" panose="020B0304020202020204" pitchFamily="34" charset="-34"/>
                </a:endParaRPr>
              </a:p>
            </p:txBody>
          </p:sp>
          <p:sp>
            <p:nvSpPr>
              <p:cNvPr id="249" name="Freeform: Shape 12">
                <a:extLst>
                  <a:ext uri="{FF2B5EF4-FFF2-40B4-BE49-F238E27FC236}">
                    <a16:creationId xmlns:a16="http://schemas.microsoft.com/office/drawing/2014/main" id="{2D9B73D0-EED9-449A-9068-4CD34E7E5A08}"/>
                  </a:ext>
                </a:extLst>
              </p:cNvPr>
              <p:cNvSpPr/>
              <p:nvPr/>
            </p:nvSpPr>
            <p:spPr>
              <a:xfrm>
                <a:off x="6239866" y="3559977"/>
                <a:ext cx="67243" cy="60487"/>
              </a:xfrm>
              <a:custGeom>
                <a:avLst/>
                <a:gdLst>
                  <a:gd name="connsiteX0" fmla="*/ 1580 w 67243"/>
                  <a:gd name="connsiteY0" fmla="*/ 8087 h 60487"/>
                  <a:gd name="connsiteX1" fmla="*/ 6056 w 67243"/>
                  <a:gd name="connsiteY1" fmla="*/ 2562 h 60487"/>
                  <a:gd name="connsiteX2" fmla="*/ 16153 w 67243"/>
                  <a:gd name="connsiteY2" fmla="*/ 1896 h 60487"/>
                  <a:gd name="connsiteX3" fmla="*/ 65111 w 67243"/>
                  <a:gd name="connsiteY3" fmla="*/ 48568 h 60487"/>
                  <a:gd name="connsiteX4" fmla="*/ 62349 w 67243"/>
                  <a:gd name="connsiteY4" fmla="*/ 60189 h 60487"/>
                  <a:gd name="connsiteX5" fmla="*/ 62349 w 67243"/>
                  <a:gd name="connsiteY5" fmla="*/ 60189 h 60487"/>
                  <a:gd name="connsiteX6" fmla="*/ 56158 w 67243"/>
                  <a:gd name="connsiteY6" fmla="*/ 59046 h 60487"/>
                  <a:gd name="connsiteX7" fmla="*/ 2723 w 67243"/>
                  <a:gd name="connsiteY7" fmla="*/ 17802 h 60487"/>
                  <a:gd name="connsiteX8" fmla="*/ 1580 w 67243"/>
                  <a:gd name="connsiteY8" fmla="*/ 8087 h 604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7243" h="60487">
                    <a:moveTo>
                      <a:pt x="1580" y="8087"/>
                    </a:moveTo>
                    <a:lnTo>
                      <a:pt x="6056" y="2562"/>
                    </a:lnTo>
                    <a:cubicBezTo>
                      <a:pt x="8628" y="-581"/>
                      <a:pt x="13295" y="-867"/>
                      <a:pt x="16153" y="1896"/>
                    </a:cubicBezTo>
                    <a:lnTo>
                      <a:pt x="65111" y="48568"/>
                    </a:lnTo>
                    <a:cubicBezTo>
                      <a:pt x="68921" y="52188"/>
                      <a:pt x="67397" y="58665"/>
                      <a:pt x="62349" y="60189"/>
                    </a:cubicBezTo>
                    <a:lnTo>
                      <a:pt x="62349" y="60189"/>
                    </a:lnTo>
                    <a:cubicBezTo>
                      <a:pt x="60254" y="60855"/>
                      <a:pt x="57872" y="60379"/>
                      <a:pt x="56158" y="59046"/>
                    </a:cubicBezTo>
                    <a:lnTo>
                      <a:pt x="2723" y="17802"/>
                    </a:lnTo>
                    <a:cubicBezTo>
                      <a:pt x="-421" y="15516"/>
                      <a:pt x="-897" y="11040"/>
                      <a:pt x="1580" y="8087"/>
                    </a:cubicBezTo>
                    <a:close/>
                  </a:path>
                </a:pathLst>
              </a:custGeom>
              <a:solidFill>
                <a:schemeClr val="tx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Cordia New" panose="020B0304020202020204" pitchFamily="34" charset="-34"/>
                </a:endParaRPr>
              </a:p>
            </p:txBody>
          </p:sp>
          <p:sp>
            <p:nvSpPr>
              <p:cNvPr id="250" name="Freeform: Shape 13">
                <a:extLst>
                  <a:ext uri="{FF2B5EF4-FFF2-40B4-BE49-F238E27FC236}">
                    <a16:creationId xmlns:a16="http://schemas.microsoft.com/office/drawing/2014/main" id="{0C8AF630-66B8-4A01-B77C-359FD1EB1712}"/>
                  </a:ext>
                </a:extLst>
              </p:cNvPr>
              <p:cNvSpPr/>
              <p:nvPr/>
            </p:nvSpPr>
            <p:spPr>
              <a:xfrm>
                <a:off x="6011531" y="3625456"/>
                <a:ext cx="35589" cy="79779"/>
              </a:xfrm>
              <a:custGeom>
                <a:avLst/>
                <a:gdLst>
                  <a:gd name="connsiteX0" fmla="*/ 30747 w 35589"/>
                  <a:gd name="connsiteY0" fmla="*/ 2425 h 79779"/>
                  <a:gd name="connsiteX1" fmla="*/ 23984 w 35589"/>
                  <a:gd name="connsiteY1" fmla="*/ 329 h 79779"/>
                  <a:gd name="connsiteX2" fmla="*/ 15221 w 35589"/>
                  <a:gd name="connsiteY2" fmla="*/ 5377 h 79779"/>
                  <a:gd name="connsiteX3" fmla="*/ 171 w 35589"/>
                  <a:gd name="connsiteY3" fmla="*/ 71290 h 79779"/>
                  <a:gd name="connsiteX4" fmla="*/ 8839 w 35589"/>
                  <a:gd name="connsiteY4" fmla="*/ 79482 h 79779"/>
                  <a:gd name="connsiteX5" fmla="*/ 8839 w 35589"/>
                  <a:gd name="connsiteY5" fmla="*/ 79482 h 79779"/>
                  <a:gd name="connsiteX6" fmla="*/ 13411 w 35589"/>
                  <a:gd name="connsiteY6" fmla="*/ 75100 h 79779"/>
                  <a:gd name="connsiteX7" fmla="*/ 35223 w 35589"/>
                  <a:gd name="connsiteY7" fmla="*/ 11283 h 79779"/>
                  <a:gd name="connsiteX8" fmla="*/ 30747 w 35589"/>
                  <a:gd name="connsiteY8" fmla="*/ 2425 h 797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5589" h="79779">
                    <a:moveTo>
                      <a:pt x="30747" y="2425"/>
                    </a:moveTo>
                    <a:lnTo>
                      <a:pt x="23984" y="329"/>
                    </a:lnTo>
                    <a:cubicBezTo>
                      <a:pt x="20079" y="-909"/>
                      <a:pt x="16078" y="1472"/>
                      <a:pt x="15221" y="5377"/>
                    </a:cubicBezTo>
                    <a:lnTo>
                      <a:pt x="171" y="71290"/>
                    </a:lnTo>
                    <a:cubicBezTo>
                      <a:pt x="-972" y="76434"/>
                      <a:pt x="3791" y="81006"/>
                      <a:pt x="8839" y="79482"/>
                    </a:cubicBezTo>
                    <a:lnTo>
                      <a:pt x="8839" y="79482"/>
                    </a:lnTo>
                    <a:cubicBezTo>
                      <a:pt x="10935" y="78815"/>
                      <a:pt x="12649" y="77196"/>
                      <a:pt x="13411" y="75100"/>
                    </a:cubicBezTo>
                    <a:lnTo>
                      <a:pt x="35223" y="11283"/>
                    </a:lnTo>
                    <a:cubicBezTo>
                      <a:pt x="36462" y="7663"/>
                      <a:pt x="34461" y="3568"/>
                      <a:pt x="30747" y="2425"/>
                    </a:cubicBezTo>
                    <a:close/>
                  </a:path>
                </a:pathLst>
              </a:custGeom>
              <a:solidFill>
                <a:schemeClr val="tx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Cordia New" panose="020B0304020202020204" pitchFamily="34" charset="-34"/>
                </a:endParaRPr>
              </a:p>
            </p:txBody>
          </p:sp>
          <p:sp>
            <p:nvSpPr>
              <p:cNvPr id="251" name="Freeform: Shape 14">
                <a:extLst>
                  <a:ext uri="{FF2B5EF4-FFF2-40B4-BE49-F238E27FC236}">
                    <a16:creationId xmlns:a16="http://schemas.microsoft.com/office/drawing/2014/main" id="{68CEB605-E147-4722-B8C7-EE3B45243AC3}"/>
                  </a:ext>
                </a:extLst>
              </p:cNvPr>
              <p:cNvSpPr/>
              <p:nvPr/>
            </p:nvSpPr>
            <p:spPr>
              <a:xfrm>
                <a:off x="5913663" y="3147949"/>
                <a:ext cx="250053" cy="157312"/>
              </a:xfrm>
              <a:custGeom>
                <a:avLst/>
                <a:gdLst>
                  <a:gd name="connsiteX0" fmla="*/ 8791 w 250053"/>
                  <a:gd name="connsiteY0" fmla="*/ 157034 h 157312"/>
                  <a:gd name="connsiteX1" fmla="*/ 28 w 250053"/>
                  <a:gd name="connsiteY1" fmla="*/ 152462 h 157312"/>
                  <a:gd name="connsiteX2" fmla="*/ 15458 w 250053"/>
                  <a:gd name="connsiteY2" fmla="*/ 57403 h 157312"/>
                  <a:gd name="connsiteX3" fmla="*/ 26888 w 250053"/>
                  <a:gd name="connsiteY3" fmla="*/ 44449 h 157312"/>
                  <a:gd name="connsiteX4" fmla="*/ 172335 w 250053"/>
                  <a:gd name="connsiteY4" fmla="*/ 729 h 157312"/>
                  <a:gd name="connsiteX5" fmla="*/ 188718 w 250053"/>
                  <a:gd name="connsiteY5" fmla="*/ 4920 h 157312"/>
                  <a:gd name="connsiteX6" fmla="*/ 247964 w 250053"/>
                  <a:gd name="connsiteY6" fmla="*/ 64928 h 157312"/>
                  <a:gd name="connsiteX7" fmla="*/ 247106 w 250053"/>
                  <a:gd name="connsiteY7" fmla="*/ 75691 h 157312"/>
                  <a:gd name="connsiteX8" fmla="*/ 237391 w 250053"/>
                  <a:gd name="connsiteY8" fmla="*/ 74548 h 157312"/>
                  <a:gd name="connsiteX9" fmla="*/ 188242 w 250053"/>
                  <a:gd name="connsiteY9" fmla="*/ 24827 h 157312"/>
                  <a:gd name="connsiteX10" fmla="*/ 163191 w 250053"/>
                  <a:gd name="connsiteY10" fmla="*/ 18446 h 157312"/>
                  <a:gd name="connsiteX11" fmla="*/ 44319 w 250053"/>
                  <a:gd name="connsiteY11" fmla="*/ 54164 h 157312"/>
                  <a:gd name="connsiteX12" fmla="*/ 26888 w 250053"/>
                  <a:gd name="connsiteY12" fmla="*/ 73691 h 157312"/>
                  <a:gd name="connsiteX13" fmla="*/ 13934 w 250053"/>
                  <a:gd name="connsiteY13" fmla="*/ 149605 h 157312"/>
                  <a:gd name="connsiteX14" fmla="*/ 9172 w 250053"/>
                  <a:gd name="connsiteY14" fmla="*/ 156844 h 157312"/>
                  <a:gd name="connsiteX15" fmla="*/ 8791 w 250053"/>
                  <a:gd name="connsiteY15" fmla="*/ 157034 h 157312"/>
                  <a:gd name="connsiteX16" fmla="*/ 13553 w 250053"/>
                  <a:gd name="connsiteY16" fmla="*/ 147795 h 157312"/>
                  <a:gd name="connsiteX17" fmla="*/ 13553 w 250053"/>
                  <a:gd name="connsiteY17" fmla="*/ 147795 h 157312"/>
                  <a:gd name="connsiteX18" fmla="*/ 13553 w 250053"/>
                  <a:gd name="connsiteY18" fmla="*/ 147795 h 157312"/>
                  <a:gd name="connsiteX19" fmla="*/ 13553 w 250053"/>
                  <a:gd name="connsiteY19" fmla="*/ 147795 h 157312"/>
                  <a:gd name="connsiteX20" fmla="*/ 13553 w 250053"/>
                  <a:gd name="connsiteY20" fmla="*/ 147795 h 157312"/>
                  <a:gd name="connsiteX21" fmla="*/ 13553 w 250053"/>
                  <a:gd name="connsiteY21" fmla="*/ 147795 h 1573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0053" h="157312">
                    <a:moveTo>
                      <a:pt x="8791" y="157034"/>
                    </a:moveTo>
                    <a:cubicBezTo>
                      <a:pt x="5171" y="158082"/>
                      <a:pt x="1266" y="156082"/>
                      <a:pt x="28" y="152462"/>
                    </a:cubicBezTo>
                    <a:cubicBezTo>
                      <a:pt x="-639" y="150653"/>
                      <a:pt x="10886" y="83311"/>
                      <a:pt x="15458" y="57403"/>
                    </a:cubicBezTo>
                    <a:cubicBezTo>
                      <a:pt x="16506" y="51307"/>
                      <a:pt x="20888" y="46259"/>
                      <a:pt x="26888" y="44449"/>
                    </a:cubicBezTo>
                    <a:lnTo>
                      <a:pt x="172335" y="729"/>
                    </a:lnTo>
                    <a:cubicBezTo>
                      <a:pt x="178145" y="-1081"/>
                      <a:pt x="184527" y="539"/>
                      <a:pt x="188718" y="4920"/>
                    </a:cubicBezTo>
                    <a:lnTo>
                      <a:pt x="247964" y="64928"/>
                    </a:lnTo>
                    <a:cubicBezTo>
                      <a:pt x="251012" y="67976"/>
                      <a:pt x="250726" y="73119"/>
                      <a:pt x="247106" y="75691"/>
                    </a:cubicBezTo>
                    <a:cubicBezTo>
                      <a:pt x="244154" y="77882"/>
                      <a:pt x="239963" y="77120"/>
                      <a:pt x="237391" y="74548"/>
                    </a:cubicBezTo>
                    <a:lnTo>
                      <a:pt x="188242" y="24827"/>
                    </a:lnTo>
                    <a:cubicBezTo>
                      <a:pt x="181765" y="18160"/>
                      <a:pt x="172049" y="15779"/>
                      <a:pt x="163191" y="18446"/>
                    </a:cubicBezTo>
                    <a:lnTo>
                      <a:pt x="44319" y="54164"/>
                    </a:lnTo>
                    <a:cubicBezTo>
                      <a:pt x="35270" y="56927"/>
                      <a:pt x="28603" y="64451"/>
                      <a:pt x="26888" y="73691"/>
                    </a:cubicBezTo>
                    <a:cubicBezTo>
                      <a:pt x="21078" y="105885"/>
                      <a:pt x="14315" y="144176"/>
                      <a:pt x="13934" y="149605"/>
                    </a:cubicBezTo>
                    <a:cubicBezTo>
                      <a:pt x="14125" y="152748"/>
                      <a:pt x="12315" y="155796"/>
                      <a:pt x="9172" y="156844"/>
                    </a:cubicBezTo>
                    <a:cubicBezTo>
                      <a:pt x="8981" y="156939"/>
                      <a:pt x="8886" y="156939"/>
                      <a:pt x="8791" y="157034"/>
                    </a:cubicBezTo>
                    <a:close/>
                    <a:moveTo>
                      <a:pt x="13553" y="147795"/>
                    </a:moveTo>
                    <a:lnTo>
                      <a:pt x="13553" y="147795"/>
                    </a:lnTo>
                    <a:lnTo>
                      <a:pt x="13553" y="147795"/>
                    </a:lnTo>
                    <a:close/>
                    <a:moveTo>
                      <a:pt x="13553" y="147795"/>
                    </a:moveTo>
                    <a:lnTo>
                      <a:pt x="13553" y="147795"/>
                    </a:lnTo>
                    <a:lnTo>
                      <a:pt x="13553" y="147795"/>
                    </a:lnTo>
                    <a:close/>
                  </a:path>
                </a:pathLst>
              </a:custGeom>
              <a:solidFill>
                <a:schemeClr val="tx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Cordia New" panose="020B0304020202020204" pitchFamily="34" charset="-34"/>
                </a:endParaRPr>
              </a:p>
            </p:txBody>
          </p:sp>
          <p:sp>
            <p:nvSpPr>
              <p:cNvPr id="252" name="Freeform: Shape 15">
                <a:extLst>
                  <a:ext uri="{FF2B5EF4-FFF2-40B4-BE49-F238E27FC236}">
                    <a16:creationId xmlns:a16="http://schemas.microsoft.com/office/drawing/2014/main" id="{D361AC83-5076-42C7-A70F-301140A0ED95}"/>
                  </a:ext>
                </a:extLst>
              </p:cNvPr>
              <p:cNvSpPr/>
              <p:nvPr/>
            </p:nvSpPr>
            <p:spPr>
              <a:xfrm>
                <a:off x="5899017" y="3272083"/>
                <a:ext cx="24428" cy="24033"/>
              </a:xfrm>
              <a:custGeom>
                <a:avLst/>
                <a:gdLst>
                  <a:gd name="connsiteX0" fmla="*/ 22294 w 24428"/>
                  <a:gd name="connsiteY0" fmla="*/ 21566 h 24033"/>
                  <a:gd name="connsiteX1" fmla="*/ 22294 w 24428"/>
                  <a:gd name="connsiteY1" fmla="*/ 21566 h 24033"/>
                  <a:gd name="connsiteX2" fmla="*/ 11054 w 24428"/>
                  <a:gd name="connsiteY2" fmla="*/ 21851 h 24033"/>
                  <a:gd name="connsiteX3" fmla="*/ 2482 w 24428"/>
                  <a:gd name="connsiteY3" fmla="*/ 13755 h 24033"/>
                  <a:gd name="connsiteX4" fmla="*/ 2101 w 24428"/>
                  <a:gd name="connsiteY4" fmla="*/ 2516 h 24033"/>
                  <a:gd name="connsiteX5" fmla="*/ 2101 w 24428"/>
                  <a:gd name="connsiteY5" fmla="*/ 2516 h 24033"/>
                  <a:gd name="connsiteX6" fmla="*/ 13340 w 24428"/>
                  <a:gd name="connsiteY6" fmla="*/ 2135 h 24033"/>
                  <a:gd name="connsiteX7" fmla="*/ 21913 w 24428"/>
                  <a:gd name="connsiteY7" fmla="*/ 10231 h 24033"/>
                  <a:gd name="connsiteX8" fmla="*/ 22294 w 24428"/>
                  <a:gd name="connsiteY8" fmla="*/ 21566 h 240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4428" h="24033">
                    <a:moveTo>
                      <a:pt x="22294" y="21566"/>
                    </a:moveTo>
                    <a:lnTo>
                      <a:pt x="22294" y="21566"/>
                    </a:lnTo>
                    <a:cubicBezTo>
                      <a:pt x="19246" y="24709"/>
                      <a:pt x="14293" y="24899"/>
                      <a:pt x="11054" y="21851"/>
                    </a:cubicBezTo>
                    <a:lnTo>
                      <a:pt x="2482" y="13755"/>
                    </a:lnTo>
                    <a:cubicBezTo>
                      <a:pt x="-662" y="10707"/>
                      <a:pt x="-852" y="5754"/>
                      <a:pt x="2101" y="2516"/>
                    </a:cubicBezTo>
                    <a:lnTo>
                      <a:pt x="2101" y="2516"/>
                    </a:lnTo>
                    <a:cubicBezTo>
                      <a:pt x="5149" y="-723"/>
                      <a:pt x="10197" y="-818"/>
                      <a:pt x="13340" y="2135"/>
                    </a:cubicBezTo>
                    <a:lnTo>
                      <a:pt x="21913" y="10231"/>
                    </a:lnTo>
                    <a:cubicBezTo>
                      <a:pt x="25151" y="13279"/>
                      <a:pt x="25246" y="18327"/>
                      <a:pt x="22294" y="21566"/>
                    </a:cubicBezTo>
                    <a:close/>
                  </a:path>
                </a:pathLst>
              </a:custGeom>
              <a:solidFill>
                <a:srgbClr val="CCCCC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Cordia New" panose="020B0304020202020204" pitchFamily="34" charset="-34"/>
                </a:endParaRPr>
              </a:p>
            </p:txBody>
          </p:sp>
          <p:sp>
            <p:nvSpPr>
              <p:cNvPr id="253" name="Freeform: Shape 16">
                <a:extLst>
                  <a:ext uri="{FF2B5EF4-FFF2-40B4-BE49-F238E27FC236}">
                    <a16:creationId xmlns:a16="http://schemas.microsoft.com/office/drawing/2014/main" id="{400DD755-90D9-4EC2-963E-F673F508E7B9}"/>
                  </a:ext>
                </a:extLst>
              </p:cNvPr>
              <p:cNvSpPr/>
              <p:nvPr/>
            </p:nvSpPr>
            <p:spPr>
              <a:xfrm>
                <a:off x="5898477" y="3251384"/>
                <a:ext cx="411297" cy="411331"/>
              </a:xfrm>
              <a:custGeom>
                <a:avLst/>
                <a:gdLst>
                  <a:gd name="connsiteX0" fmla="*/ 264864 w 411297"/>
                  <a:gd name="connsiteY0" fmla="*/ 402595 h 411331"/>
                  <a:gd name="connsiteX1" fmla="*/ 8737 w 411297"/>
                  <a:gd name="connsiteY1" fmla="*/ 264864 h 411331"/>
                  <a:gd name="connsiteX2" fmla="*/ 146468 w 411297"/>
                  <a:gd name="connsiteY2" fmla="*/ 8737 h 411331"/>
                  <a:gd name="connsiteX3" fmla="*/ 402595 w 411297"/>
                  <a:gd name="connsiteY3" fmla="*/ 146468 h 411331"/>
                  <a:gd name="connsiteX4" fmla="*/ 264864 w 411297"/>
                  <a:gd name="connsiteY4" fmla="*/ 402595 h 41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1297" h="411331">
                    <a:moveTo>
                      <a:pt x="264864" y="402595"/>
                    </a:moveTo>
                    <a:cubicBezTo>
                      <a:pt x="156279" y="435266"/>
                      <a:pt x="41407" y="373449"/>
                      <a:pt x="8737" y="264864"/>
                    </a:cubicBezTo>
                    <a:cubicBezTo>
                      <a:pt x="-23934" y="156279"/>
                      <a:pt x="37883" y="41407"/>
                      <a:pt x="146468" y="8737"/>
                    </a:cubicBezTo>
                    <a:cubicBezTo>
                      <a:pt x="255053" y="-23934"/>
                      <a:pt x="369925" y="37883"/>
                      <a:pt x="402595" y="146468"/>
                    </a:cubicBezTo>
                    <a:cubicBezTo>
                      <a:pt x="435171" y="255053"/>
                      <a:pt x="373449" y="369925"/>
                      <a:pt x="264864" y="402595"/>
                    </a:cubicBezTo>
                    <a:close/>
                  </a:path>
                </a:pathLst>
              </a:custGeom>
              <a:solidFill>
                <a:srgbClr val="F2833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Cordia New" panose="020B0304020202020204" pitchFamily="34" charset="-34"/>
                </a:endParaRPr>
              </a:p>
            </p:txBody>
          </p:sp>
          <p:sp>
            <p:nvSpPr>
              <p:cNvPr id="254" name="Freeform: Shape 17">
                <a:extLst>
                  <a:ext uri="{FF2B5EF4-FFF2-40B4-BE49-F238E27FC236}">
                    <a16:creationId xmlns:a16="http://schemas.microsoft.com/office/drawing/2014/main" id="{02AEA836-F1E2-4372-B4E7-66047B39C301}"/>
                  </a:ext>
                </a:extLst>
              </p:cNvPr>
              <p:cNvSpPr/>
              <p:nvPr/>
            </p:nvSpPr>
            <p:spPr>
              <a:xfrm>
                <a:off x="5912990" y="3265932"/>
                <a:ext cx="382263" cy="382271"/>
              </a:xfrm>
              <a:custGeom>
                <a:avLst/>
                <a:gdLst>
                  <a:gd name="connsiteX0" fmla="*/ 246160 w 382263"/>
                  <a:gd name="connsiteY0" fmla="*/ 374141 h 382271"/>
                  <a:gd name="connsiteX1" fmla="*/ 8130 w 382263"/>
                  <a:gd name="connsiteY1" fmla="*/ 246125 h 382271"/>
                  <a:gd name="connsiteX2" fmla="*/ 136146 w 382263"/>
                  <a:gd name="connsiteY2" fmla="*/ 8096 h 382271"/>
                  <a:gd name="connsiteX3" fmla="*/ 374176 w 382263"/>
                  <a:gd name="connsiteY3" fmla="*/ 136112 h 382271"/>
                  <a:gd name="connsiteX4" fmla="*/ 246160 w 382263"/>
                  <a:gd name="connsiteY4" fmla="*/ 374141 h 3822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2263" h="382271">
                    <a:moveTo>
                      <a:pt x="246160" y="374141"/>
                    </a:moveTo>
                    <a:cubicBezTo>
                      <a:pt x="145290" y="404526"/>
                      <a:pt x="38515" y="347090"/>
                      <a:pt x="8130" y="246125"/>
                    </a:cubicBezTo>
                    <a:cubicBezTo>
                      <a:pt x="-22254" y="145256"/>
                      <a:pt x="35181" y="38480"/>
                      <a:pt x="136146" y="8096"/>
                    </a:cubicBezTo>
                    <a:cubicBezTo>
                      <a:pt x="237016" y="-22194"/>
                      <a:pt x="343791" y="35147"/>
                      <a:pt x="374176" y="136112"/>
                    </a:cubicBezTo>
                    <a:cubicBezTo>
                      <a:pt x="404466" y="236981"/>
                      <a:pt x="347030" y="343757"/>
                      <a:pt x="246160" y="374141"/>
                    </a:cubicBezTo>
                    <a:close/>
                  </a:path>
                </a:pathLst>
              </a:custGeom>
              <a:solidFill>
                <a:srgbClr val="F9B933">
                  <a:alpha val="60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Cordia New" panose="020B0304020202020204" pitchFamily="34" charset="-34"/>
                </a:endParaRPr>
              </a:p>
            </p:txBody>
          </p:sp>
          <p:sp>
            <p:nvSpPr>
              <p:cNvPr id="255" name="Freeform: Shape 18">
                <a:extLst>
                  <a:ext uri="{FF2B5EF4-FFF2-40B4-BE49-F238E27FC236}">
                    <a16:creationId xmlns:a16="http://schemas.microsoft.com/office/drawing/2014/main" id="{BB710D25-832E-4D57-8E9A-73ED24955077}"/>
                  </a:ext>
                </a:extLst>
              </p:cNvPr>
              <p:cNvSpPr/>
              <p:nvPr/>
            </p:nvSpPr>
            <p:spPr>
              <a:xfrm>
                <a:off x="5951292" y="3304294"/>
                <a:ext cx="305572" cy="305511"/>
              </a:xfrm>
              <a:custGeom>
                <a:avLst/>
                <a:gdLst>
                  <a:gd name="connsiteX0" fmla="*/ 196809 w 305572"/>
                  <a:gd name="connsiteY0" fmla="*/ 299012 h 305511"/>
                  <a:gd name="connsiteX1" fmla="*/ 6500 w 305572"/>
                  <a:gd name="connsiteY1" fmla="*/ 196714 h 305511"/>
                  <a:gd name="connsiteX2" fmla="*/ 108798 w 305572"/>
                  <a:gd name="connsiteY2" fmla="*/ 6500 h 305511"/>
                  <a:gd name="connsiteX3" fmla="*/ 299108 w 305572"/>
                  <a:gd name="connsiteY3" fmla="*/ 108798 h 305511"/>
                  <a:gd name="connsiteX4" fmla="*/ 196809 w 305572"/>
                  <a:gd name="connsiteY4" fmla="*/ 299012 h 3055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5572" h="305511">
                    <a:moveTo>
                      <a:pt x="196809" y="299012"/>
                    </a:moveTo>
                    <a:cubicBezTo>
                      <a:pt x="116132" y="323301"/>
                      <a:pt x="30788" y="277391"/>
                      <a:pt x="6500" y="196714"/>
                    </a:cubicBezTo>
                    <a:cubicBezTo>
                      <a:pt x="-17789" y="116132"/>
                      <a:pt x="28121" y="30693"/>
                      <a:pt x="108798" y="6500"/>
                    </a:cubicBezTo>
                    <a:cubicBezTo>
                      <a:pt x="189475" y="-17789"/>
                      <a:pt x="274819" y="28121"/>
                      <a:pt x="299108" y="108798"/>
                    </a:cubicBezTo>
                    <a:cubicBezTo>
                      <a:pt x="323301" y="189475"/>
                      <a:pt x="277486" y="274819"/>
                      <a:pt x="196809" y="29901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Cordia New" panose="020B0304020202020204" pitchFamily="34" charset="-34"/>
                </a:endParaRPr>
              </a:p>
            </p:txBody>
          </p:sp>
          <p:sp>
            <p:nvSpPr>
              <p:cNvPr id="256" name="Freeform: Shape 19">
                <a:extLst>
                  <a:ext uri="{FF2B5EF4-FFF2-40B4-BE49-F238E27FC236}">
                    <a16:creationId xmlns:a16="http://schemas.microsoft.com/office/drawing/2014/main" id="{26B571A8-1D64-4F8F-B178-703C07E4CD9F}"/>
                  </a:ext>
                </a:extLst>
              </p:cNvPr>
              <p:cNvSpPr/>
              <p:nvPr/>
            </p:nvSpPr>
            <p:spPr>
              <a:xfrm>
                <a:off x="6075044" y="3304352"/>
                <a:ext cx="181824" cy="287048"/>
              </a:xfrm>
              <a:custGeom>
                <a:avLst/>
                <a:gdLst>
                  <a:gd name="connsiteX0" fmla="*/ 175355 w 181824"/>
                  <a:gd name="connsiteY0" fmla="*/ 108740 h 287048"/>
                  <a:gd name="connsiteX1" fmla="*/ 0 w 181824"/>
                  <a:gd name="connsiteY1" fmla="*/ 2822 h 287048"/>
                  <a:gd name="connsiteX2" fmla="*/ 140875 w 181824"/>
                  <a:gd name="connsiteY2" fmla="*/ 175034 h 287048"/>
                  <a:gd name="connsiteX3" fmla="*/ 101822 w 181824"/>
                  <a:gd name="connsiteY3" fmla="*/ 287048 h 287048"/>
                  <a:gd name="connsiteX4" fmla="*/ 175355 w 181824"/>
                  <a:gd name="connsiteY4" fmla="*/ 108740 h 2870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1824" h="287048">
                    <a:moveTo>
                      <a:pt x="175355" y="108740"/>
                    </a:moveTo>
                    <a:cubicBezTo>
                      <a:pt x="152591" y="33017"/>
                      <a:pt x="76010" y="-12037"/>
                      <a:pt x="0" y="2822"/>
                    </a:cubicBezTo>
                    <a:cubicBezTo>
                      <a:pt x="87344" y="21301"/>
                      <a:pt x="139732" y="85880"/>
                      <a:pt x="140875" y="175034"/>
                    </a:cubicBezTo>
                    <a:cubicBezTo>
                      <a:pt x="142970" y="220183"/>
                      <a:pt x="128111" y="257521"/>
                      <a:pt x="101822" y="287048"/>
                    </a:cubicBezTo>
                    <a:cubicBezTo>
                      <a:pt x="164211" y="253235"/>
                      <a:pt x="196501" y="179225"/>
                      <a:pt x="175355" y="108740"/>
                    </a:cubicBezTo>
                    <a:close/>
                  </a:path>
                </a:pathLst>
              </a:custGeom>
              <a:solidFill>
                <a:srgbClr val="C8C8C8">
                  <a:alpha val="30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Cordia New" panose="020B0304020202020204" pitchFamily="34" charset="-34"/>
                </a:endParaRPr>
              </a:p>
            </p:txBody>
          </p:sp>
          <p:grpSp>
            <p:nvGrpSpPr>
              <p:cNvPr id="257" name="Graphic 2">
                <a:extLst>
                  <a:ext uri="{FF2B5EF4-FFF2-40B4-BE49-F238E27FC236}">
                    <a16:creationId xmlns:a16="http://schemas.microsoft.com/office/drawing/2014/main" id="{3F9CEC03-8524-40E0-BE7A-9B373FCBC94B}"/>
                  </a:ext>
                </a:extLst>
              </p:cNvPr>
              <p:cNvGrpSpPr/>
              <p:nvPr/>
            </p:nvGrpSpPr>
            <p:grpSpPr>
              <a:xfrm>
                <a:off x="5881684" y="3256226"/>
                <a:ext cx="96300" cy="100097"/>
                <a:chOff x="5881684" y="3256226"/>
                <a:chExt cx="96300" cy="100097"/>
              </a:xfrm>
            </p:grpSpPr>
            <p:sp>
              <p:nvSpPr>
                <p:cNvPr id="275" name="Freeform: Shape 21">
                  <a:extLst>
                    <a:ext uri="{FF2B5EF4-FFF2-40B4-BE49-F238E27FC236}">
                      <a16:creationId xmlns:a16="http://schemas.microsoft.com/office/drawing/2014/main" id="{B0B96F0B-4D62-483A-87AA-B43ED7C6752B}"/>
                    </a:ext>
                  </a:extLst>
                </p:cNvPr>
                <p:cNvSpPr/>
                <p:nvPr/>
              </p:nvSpPr>
              <p:spPr>
                <a:xfrm>
                  <a:off x="5881684" y="3256226"/>
                  <a:ext cx="96300" cy="100097"/>
                </a:xfrm>
                <a:custGeom>
                  <a:avLst/>
                  <a:gdLst>
                    <a:gd name="connsiteX0" fmla="*/ 96300 w 96300"/>
                    <a:gd name="connsiteY0" fmla="*/ 15991 h 100097"/>
                    <a:gd name="connsiteX1" fmla="*/ 49437 w 96300"/>
                    <a:gd name="connsiteY1" fmla="*/ 3990 h 100097"/>
                    <a:gd name="connsiteX2" fmla="*/ 860 w 96300"/>
                    <a:gd name="connsiteY2" fmla="*/ 60283 h 100097"/>
                    <a:gd name="connsiteX3" fmla="*/ 21053 w 96300"/>
                    <a:gd name="connsiteY3" fmla="*/ 100097 h 100097"/>
                    <a:gd name="connsiteX4" fmla="*/ 96300 w 96300"/>
                    <a:gd name="connsiteY4" fmla="*/ 15991 h 100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6300" h="100097">
                      <a:moveTo>
                        <a:pt x="96300" y="15991"/>
                      </a:moveTo>
                      <a:cubicBezTo>
                        <a:pt x="96300" y="15991"/>
                        <a:pt x="72202" y="-9631"/>
                        <a:pt x="49437" y="3990"/>
                      </a:cubicBezTo>
                      <a:cubicBezTo>
                        <a:pt x="26672" y="17611"/>
                        <a:pt x="3431" y="50662"/>
                        <a:pt x="860" y="60283"/>
                      </a:cubicBezTo>
                      <a:cubicBezTo>
                        <a:pt x="-2474" y="72951"/>
                        <a:pt x="3812" y="90382"/>
                        <a:pt x="21053" y="100097"/>
                      </a:cubicBezTo>
                      <a:cubicBezTo>
                        <a:pt x="28958" y="92001"/>
                        <a:pt x="96300" y="15991"/>
                        <a:pt x="96300" y="15991"/>
                      </a:cubicBezTo>
                      <a:close/>
                    </a:path>
                  </a:pathLst>
                </a:custGeom>
                <a:solidFill>
                  <a:srgbClr val="F9B93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Cordia New" panose="020B0304020202020204" pitchFamily="34" charset="-34"/>
                  </a:endParaRPr>
                </a:p>
              </p:txBody>
            </p:sp>
            <p:sp>
              <p:nvSpPr>
                <p:cNvPr id="276" name="Freeform: Shape 22">
                  <a:extLst>
                    <a:ext uri="{FF2B5EF4-FFF2-40B4-BE49-F238E27FC236}">
                      <a16:creationId xmlns:a16="http://schemas.microsoft.com/office/drawing/2014/main" id="{38F80628-E8BE-439A-AF3E-60A9F807DA86}"/>
                    </a:ext>
                  </a:extLst>
                </p:cNvPr>
                <p:cNvSpPr/>
                <p:nvPr/>
              </p:nvSpPr>
              <p:spPr>
                <a:xfrm>
                  <a:off x="5917786" y="3259830"/>
                  <a:ext cx="53610" cy="26580"/>
                </a:xfrm>
                <a:custGeom>
                  <a:avLst/>
                  <a:gdLst>
                    <a:gd name="connsiteX0" fmla="*/ 14002 w 53610"/>
                    <a:gd name="connsiteY0" fmla="*/ 3434 h 26580"/>
                    <a:gd name="connsiteX1" fmla="*/ 0 w 53610"/>
                    <a:gd name="connsiteY1" fmla="*/ 14483 h 26580"/>
                    <a:gd name="connsiteX2" fmla="*/ 42863 w 53610"/>
                    <a:gd name="connsiteY2" fmla="*/ 26580 h 26580"/>
                    <a:gd name="connsiteX3" fmla="*/ 53245 w 53610"/>
                    <a:gd name="connsiteY3" fmla="*/ 13626 h 26580"/>
                    <a:gd name="connsiteX4" fmla="*/ 14002 w 53610"/>
                    <a:gd name="connsiteY4" fmla="*/ 3434 h 265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3610" h="26580">
                      <a:moveTo>
                        <a:pt x="14002" y="3434"/>
                      </a:moveTo>
                      <a:cubicBezTo>
                        <a:pt x="9239" y="6292"/>
                        <a:pt x="4572" y="10197"/>
                        <a:pt x="0" y="14483"/>
                      </a:cubicBezTo>
                      <a:cubicBezTo>
                        <a:pt x="17812" y="7530"/>
                        <a:pt x="36576" y="13626"/>
                        <a:pt x="42863" y="26580"/>
                      </a:cubicBezTo>
                      <a:cubicBezTo>
                        <a:pt x="49911" y="19913"/>
                        <a:pt x="55054" y="16674"/>
                        <a:pt x="53245" y="13626"/>
                      </a:cubicBezTo>
                      <a:cubicBezTo>
                        <a:pt x="51435" y="10673"/>
                        <a:pt x="32290" y="-7424"/>
                        <a:pt x="14002" y="3434"/>
                      </a:cubicBezTo>
                      <a:close/>
                    </a:path>
                  </a:pathLst>
                </a:custGeom>
                <a:solidFill>
                  <a:srgbClr val="FFD76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Cordia New" panose="020B0304020202020204" pitchFamily="34" charset="-34"/>
                  </a:endParaRPr>
                </a:p>
              </p:txBody>
            </p:sp>
          </p:grpSp>
          <p:sp>
            <p:nvSpPr>
              <p:cNvPr id="258" name="Freeform: Shape 23">
                <a:extLst>
                  <a:ext uri="{FF2B5EF4-FFF2-40B4-BE49-F238E27FC236}">
                    <a16:creationId xmlns:a16="http://schemas.microsoft.com/office/drawing/2014/main" id="{FE1507FB-568F-4250-A196-28411B9AD77C}"/>
                  </a:ext>
                </a:extLst>
              </p:cNvPr>
              <p:cNvSpPr/>
              <p:nvPr/>
            </p:nvSpPr>
            <p:spPr>
              <a:xfrm>
                <a:off x="6151603" y="3190349"/>
                <a:ext cx="18930" cy="28863"/>
              </a:xfrm>
              <a:custGeom>
                <a:avLst/>
                <a:gdLst>
                  <a:gd name="connsiteX0" fmla="*/ 6880 w 18930"/>
                  <a:gd name="connsiteY0" fmla="*/ 28719 h 28863"/>
                  <a:gd name="connsiteX1" fmla="*/ 6880 w 18930"/>
                  <a:gd name="connsiteY1" fmla="*/ 28719 h 28863"/>
                  <a:gd name="connsiteX2" fmla="*/ 16595 w 18930"/>
                  <a:gd name="connsiteY2" fmla="*/ 21957 h 28863"/>
                  <a:gd name="connsiteX3" fmla="*/ 18786 w 18930"/>
                  <a:gd name="connsiteY3" fmla="*/ 9860 h 28863"/>
                  <a:gd name="connsiteX4" fmla="*/ 12023 w 18930"/>
                  <a:gd name="connsiteY4" fmla="*/ 144 h 28863"/>
                  <a:gd name="connsiteX5" fmla="*/ 12023 w 18930"/>
                  <a:gd name="connsiteY5" fmla="*/ 144 h 28863"/>
                  <a:gd name="connsiteX6" fmla="*/ 2308 w 18930"/>
                  <a:gd name="connsiteY6" fmla="*/ 6907 h 28863"/>
                  <a:gd name="connsiteX7" fmla="*/ 117 w 18930"/>
                  <a:gd name="connsiteY7" fmla="*/ 19004 h 28863"/>
                  <a:gd name="connsiteX8" fmla="*/ 6880 w 18930"/>
                  <a:gd name="connsiteY8" fmla="*/ 28719 h 288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8930" h="28863">
                    <a:moveTo>
                      <a:pt x="6880" y="28719"/>
                    </a:moveTo>
                    <a:lnTo>
                      <a:pt x="6880" y="28719"/>
                    </a:lnTo>
                    <a:cubicBezTo>
                      <a:pt x="11452" y="29577"/>
                      <a:pt x="15738" y="26529"/>
                      <a:pt x="16595" y="21957"/>
                    </a:cubicBezTo>
                    <a:lnTo>
                      <a:pt x="18786" y="9860"/>
                    </a:lnTo>
                    <a:cubicBezTo>
                      <a:pt x="19643" y="5288"/>
                      <a:pt x="16595" y="1002"/>
                      <a:pt x="12023" y="144"/>
                    </a:cubicBezTo>
                    <a:lnTo>
                      <a:pt x="12023" y="144"/>
                    </a:lnTo>
                    <a:cubicBezTo>
                      <a:pt x="7451" y="-713"/>
                      <a:pt x="3165" y="2335"/>
                      <a:pt x="2308" y="6907"/>
                    </a:cubicBezTo>
                    <a:lnTo>
                      <a:pt x="117" y="19004"/>
                    </a:lnTo>
                    <a:cubicBezTo>
                      <a:pt x="-645" y="23576"/>
                      <a:pt x="2403" y="27957"/>
                      <a:pt x="6880" y="28719"/>
                    </a:cubicBezTo>
                    <a:close/>
                  </a:path>
                </a:pathLst>
              </a:custGeom>
              <a:solidFill>
                <a:srgbClr val="E2E2E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Cordia New" panose="020B0304020202020204" pitchFamily="34" charset="-34"/>
                </a:endParaRPr>
              </a:p>
            </p:txBody>
          </p:sp>
          <p:sp>
            <p:nvSpPr>
              <p:cNvPr id="259" name="Freeform: Shape 24">
                <a:extLst>
                  <a:ext uri="{FF2B5EF4-FFF2-40B4-BE49-F238E27FC236}">
                    <a16:creationId xmlns:a16="http://schemas.microsoft.com/office/drawing/2014/main" id="{48DC7DF9-EE15-44A9-A2A6-E2A89494E7E6}"/>
                  </a:ext>
                </a:extLst>
              </p:cNvPr>
              <p:cNvSpPr/>
              <p:nvPr/>
            </p:nvSpPr>
            <p:spPr>
              <a:xfrm rot="-1015751">
                <a:off x="6060082" y="3310337"/>
                <a:ext cx="6096" cy="21146"/>
              </a:xfrm>
              <a:custGeom>
                <a:avLst/>
                <a:gdLst>
                  <a:gd name="connsiteX0" fmla="*/ 0 w 6096"/>
                  <a:gd name="connsiteY0" fmla="*/ 0 h 21146"/>
                  <a:gd name="connsiteX1" fmla="*/ 6096 w 6096"/>
                  <a:gd name="connsiteY1" fmla="*/ 0 h 21146"/>
                  <a:gd name="connsiteX2" fmla="*/ 6096 w 6096"/>
                  <a:gd name="connsiteY2" fmla="*/ 21146 h 21146"/>
                  <a:gd name="connsiteX3" fmla="*/ 0 w 6096"/>
                  <a:gd name="connsiteY3" fmla="*/ 21146 h 21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096" h="21146">
                    <a:moveTo>
                      <a:pt x="0" y="0"/>
                    </a:moveTo>
                    <a:lnTo>
                      <a:pt x="6096" y="0"/>
                    </a:lnTo>
                    <a:lnTo>
                      <a:pt x="6096" y="21146"/>
                    </a:lnTo>
                    <a:lnTo>
                      <a:pt x="0" y="21146"/>
                    </a:lnTo>
                    <a:close/>
                  </a:path>
                </a:pathLst>
              </a:custGeom>
              <a:solidFill>
                <a:srgbClr val="C8C8C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Cordia New" panose="020B0304020202020204" pitchFamily="34" charset="-34"/>
                </a:endParaRPr>
              </a:p>
            </p:txBody>
          </p:sp>
          <p:sp>
            <p:nvSpPr>
              <p:cNvPr id="260" name="Freeform: Shape 25">
                <a:extLst>
                  <a:ext uri="{FF2B5EF4-FFF2-40B4-BE49-F238E27FC236}">
                    <a16:creationId xmlns:a16="http://schemas.microsoft.com/office/drawing/2014/main" id="{806DB7E8-58F4-408E-B207-0CE8F130F9F2}"/>
                  </a:ext>
                </a:extLst>
              </p:cNvPr>
              <p:cNvSpPr/>
              <p:nvPr/>
            </p:nvSpPr>
            <p:spPr>
              <a:xfrm rot="-1004655">
                <a:off x="6137628" y="3552713"/>
                <a:ext cx="6095" cy="51720"/>
              </a:xfrm>
              <a:custGeom>
                <a:avLst/>
                <a:gdLst>
                  <a:gd name="connsiteX0" fmla="*/ 0 w 6095"/>
                  <a:gd name="connsiteY0" fmla="*/ 0 h 51720"/>
                  <a:gd name="connsiteX1" fmla="*/ 6096 w 6095"/>
                  <a:gd name="connsiteY1" fmla="*/ 0 h 51720"/>
                  <a:gd name="connsiteX2" fmla="*/ 6096 w 6095"/>
                  <a:gd name="connsiteY2" fmla="*/ 51721 h 51720"/>
                  <a:gd name="connsiteX3" fmla="*/ 0 w 6095"/>
                  <a:gd name="connsiteY3" fmla="*/ 51721 h 517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095" h="51720">
                    <a:moveTo>
                      <a:pt x="0" y="0"/>
                    </a:moveTo>
                    <a:lnTo>
                      <a:pt x="6096" y="0"/>
                    </a:lnTo>
                    <a:lnTo>
                      <a:pt x="6096" y="51721"/>
                    </a:lnTo>
                    <a:lnTo>
                      <a:pt x="0" y="51721"/>
                    </a:lnTo>
                    <a:close/>
                  </a:path>
                </a:pathLst>
              </a:custGeom>
              <a:solidFill>
                <a:srgbClr val="C8C8C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Cordia New" panose="020B0304020202020204" pitchFamily="34" charset="-34"/>
                </a:endParaRPr>
              </a:p>
            </p:txBody>
          </p:sp>
          <p:sp>
            <p:nvSpPr>
              <p:cNvPr id="261" name="Freeform: Shape 26">
                <a:extLst>
                  <a:ext uri="{FF2B5EF4-FFF2-40B4-BE49-F238E27FC236}">
                    <a16:creationId xmlns:a16="http://schemas.microsoft.com/office/drawing/2014/main" id="{B7A8234B-E792-4311-8030-85C7EBF0B8D2}"/>
                  </a:ext>
                </a:extLst>
              </p:cNvPr>
              <p:cNvSpPr/>
              <p:nvPr/>
            </p:nvSpPr>
            <p:spPr>
              <a:xfrm>
                <a:off x="5956934" y="3484149"/>
                <a:ext cx="48386" cy="19811"/>
              </a:xfrm>
              <a:custGeom>
                <a:avLst/>
                <a:gdLst>
                  <a:gd name="connsiteX0" fmla="*/ 46577 w 48386"/>
                  <a:gd name="connsiteY0" fmla="*/ 0 h 19811"/>
                  <a:gd name="connsiteX1" fmla="*/ 48387 w 48386"/>
                  <a:gd name="connsiteY1" fmla="*/ 5810 h 19811"/>
                  <a:gd name="connsiteX2" fmla="*/ 1714 w 48386"/>
                  <a:gd name="connsiteY2" fmla="*/ 19812 h 19811"/>
                  <a:gd name="connsiteX3" fmla="*/ 0 w 48386"/>
                  <a:gd name="connsiteY3" fmla="*/ 14002 h 198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8386" h="19811">
                    <a:moveTo>
                      <a:pt x="46577" y="0"/>
                    </a:moveTo>
                    <a:lnTo>
                      <a:pt x="48387" y="5810"/>
                    </a:lnTo>
                    <a:lnTo>
                      <a:pt x="1714" y="19812"/>
                    </a:lnTo>
                    <a:lnTo>
                      <a:pt x="0" y="14002"/>
                    </a:lnTo>
                    <a:close/>
                  </a:path>
                </a:pathLst>
              </a:custGeom>
              <a:solidFill>
                <a:srgbClr val="C8C8C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Cordia New" panose="020B0304020202020204" pitchFamily="34" charset="-34"/>
                </a:endParaRPr>
              </a:p>
            </p:txBody>
          </p:sp>
          <p:sp>
            <p:nvSpPr>
              <p:cNvPr id="262" name="Freeform: Shape 27">
                <a:extLst>
                  <a:ext uri="{FF2B5EF4-FFF2-40B4-BE49-F238E27FC236}">
                    <a16:creationId xmlns:a16="http://schemas.microsoft.com/office/drawing/2014/main" id="{C460F3EB-DEC0-4D37-AE5C-6C4F6CE8B4A5}"/>
                  </a:ext>
                </a:extLst>
              </p:cNvPr>
              <p:cNvSpPr/>
              <p:nvPr/>
            </p:nvSpPr>
            <p:spPr>
              <a:xfrm rot="-6411075">
                <a:off x="6221071" y="3393512"/>
                <a:ext cx="6096" cy="54771"/>
              </a:xfrm>
              <a:custGeom>
                <a:avLst/>
                <a:gdLst>
                  <a:gd name="connsiteX0" fmla="*/ 0 w 6096"/>
                  <a:gd name="connsiteY0" fmla="*/ 0 h 54771"/>
                  <a:gd name="connsiteX1" fmla="*/ 6096 w 6096"/>
                  <a:gd name="connsiteY1" fmla="*/ 0 h 54771"/>
                  <a:gd name="connsiteX2" fmla="*/ 6096 w 6096"/>
                  <a:gd name="connsiteY2" fmla="*/ 54771 h 54771"/>
                  <a:gd name="connsiteX3" fmla="*/ 0 w 6096"/>
                  <a:gd name="connsiteY3" fmla="*/ 54771 h 547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096" h="54771">
                    <a:moveTo>
                      <a:pt x="0" y="0"/>
                    </a:moveTo>
                    <a:lnTo>
                      <a:pt x="6096" y="0"/>
                    </a:lnTo>
                    <a:lnTo>
                      <a:pt x="6096" y="54771"/>
                    </a:lnTo>
                    <a:lnTo>
                      <a:pt x="0" y="54771"/>
                    </a:lnTo>
                    <a:close/>
                  </a:path>
                </a:pathLst>
              </a:custGeom>
              <a:solidFill>
                <a:srgbClr val="C8C8C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Cordia New" panose="020B0304020202020204" pitchFamily="34" charset="-34"/>
                </a:endParaRPr>
              </a:p>
            </p:txBody>
          </p:sp>
          <p:sp>
            <p:nvSpPr>
              <p:cNvPr id="263" name="Freeform: Shape 28">
                <a:extLst>
                  <a:ext uri="{FF2B5EF4-FFF2-40B4-BE49-F238E27FC236}">
                    <a16:creationId xmlns:a16="http://schemas.microsoft.com/office/drawing/2014/main" id="{CF5D41AC-79E7-42E4-B556-C49B6163D25A}"/>
                  </a:ext>
                </a:extLst>
              </p:cNvPr>
              <p:cNvSpPr/>
              <p:nvPr/>
            </p:nvSpPr>
            <p:spPr>
              <a:xfrm rot="-3707380">
                <a:off x="5982838" y="3374974"/>
                <a:ext cx="6095" cy="37051"/>
              </a:xfrm>
              <a:custGeom>
                <a:avLst/>
                <a:gdLst>
                  <a:gd name="connsiteX0" fmla="*/ 0 w 6095"/>
                  <a:gd name="connsiteY0" fmla="*/ 0 h 37051"/>
                  <a:gd name="connsiteX1" fmla="*/ 6096 w 6095"/>
                  <a:gd name="connsiteY1" fmla="*/ 0 h 37051"/>
                  <a:gd name="connsiteX2" fmla="*/ 6096 w 6095"/>
                  <a:gd name="connsiteY2" fmla="*/ 37051 h 37051"/>
                  <a:gd name="connsiteX3" fmla="*/ 0 w 6095"/>
                  <a:gd name="connsiteY3" fmla="*/ 37051 h 370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095" h="37051">
                    <a:moveTo>
                      <a:pt x="0" y="0"/>
                    </a:moveTo>
                    <a:lnTo>
                      <a:pt x="6096" y="0"/>
                    </a:lnTo>
                    <a:lnTo>
                      <a:pt x="6096" y="37051"/>
                    </a:lnTo>
                    <a:lnTo>
                      <a:pt x="0" y="37051"/>
                    </a:lnTo>
                    <a:close/>
                  </a:path>
                </a:pathLst>
              </a:custGeom>
              <a:solidFill>
                <a:srgbClr val="C8C8C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Cordia New" panose="020B0304020202020204" pitchFamily="34" charset="-34"/>
                </a:endParaRPr>
              </a:p>
            </p:txBody>
          </p:sp>
          <p:sp>
            <p:nvSpPr>
              <p:cNvPr id="264" name="Freeform: Shape 29">
                <a:extLst>
                  <a:ext uri="{FF2B5EF4-FFF2-40B4-BE49-F238E27FC236}">
                    <a16:creationId xmlns:a16="http://schemas.microsoft.com/office/drawing/2014/main" id="{07671037-6639-40EB-9BBB-238C559ED469}"/>
                  </a:ext>
                </a:extLst>
              </p:cNvPr>
              <p:cNvSpPr/>
              <p:nvPr/>
            </p:nvSpPr>
            <p:spPr>
              <a:xfrm rot="-3688311">
                <a:off x="6219917" y="3503223"/>
                <a:ext cx="6096" cy="35528"/>
              </a:xfrm>
              <a:custGeom>
                <a:avLst/>
                <a:gdLst>
                  <a:gd name="connsiteX0" fmla="*/ 0 w 6096"/>
                  <a:gd name="connsiteY0" fmla="*/ 0 h 35528"/>
                  <a:gd name="connsiteX1" fmla="*/ 6096 w 6096"/>
                  <a:gd name="connsiteY1" fmla="*/ 0 h 35528"/>
                  <a:gd name="connsiteX2" fmla="*/ 6096 w 6096"/>
                  <a:gd name="connsiteY2" fmla="*/ 35529 h 35528"/>
                  <a:gd name="connsiteX3" fmla="*/ 0 w 6096"/>
                  <a:gd name="connsiteY3" fmla="*/ 35529 h 355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096" h="35528">
                    <a:moveTo>
                      <a:pt x="0" y="0"/>
                    </a:moveTo>
                    <a:lnTo>
                      <a:pt x="6096" y="0"/>
                    </a:lnTo>
                    <a:lnTo>
                      <a:pt x="6096" y="35529"/>
                    </a:lnTo>
                    <a:lnTo>
                      <a:pt x="0" y="35529"/>
                    </a:lnTo>
                    <a:close/>
                  </a:path>
                </a:pathLst>
              </a:custGeom>
              <a:solidFill>
                <a:srgbClr val="C8C8C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Cordia New" panose="020B0304020202020204" pitchFamily="34" charset="-34"/>
                </a:endParaRPr>
              </a:p>
            </p:txBody>
          </p:sp>
          <p:sp>
            <p:nvSpPr>
              <p:cNvPr id="265" name="Freeform: Shape 30">
                <a:extLst>
                  <a:ext uri="{FF2B5EF4-FFF2-40B4-BE49-F238E27FC236}">
                    <a16:creationId xmlns:a16="http://schemas.microsoft.com/office/drawing/2014/main" id="{004386D6-E30B-4071-A662-6474C1A08442}"/>
                  </a:ext>
                </a:extLst>
              </p:cNvPr>
              <p:cNvSpPr/>
              <p:nvPr/>
            </p:nvSpPr>
            <p:spPr>
              <a:xfrm>
                <a:off x="6029133" y="3556253"/>
                <a:ext cx="23526" cy="36766"/>
              </a:xfrm>
              <a:custGeom>
                <a:avLst/>
                <a:gdLst>
                  <a:gd name="connsiteX0" fmla="*/ 18193 w 23526"/>
                  <a:gd name="connsiteY0" fmla="*/ 0 h 36766"/>
                  <a:gd name="connsiteX1" fmla="*/ 23527 w 23526"/>
                  <a:gd name="connsiteY1" fmla="*/ 2857 h 36766"/>
                  <a:gd name="connsiteX2" fmla="*/ 5334 w 23526"/>
                  <a:gd name="connsiteY2" fmla="*/ 36767 h 36766"/>
                  <a:gd name="connsiteX3" fmla="*/ 0 w 23526"/>
                  <a:gd name="connsiteY3" fmla="*/ 33909 h 367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526" h="36766">
                    <a:moveTo>
                      <a:pt x="18193" y="0"/>
                    </a:moveTo>
                    <a:lnTo>
                      <a:pt x="23527" y="2857"/>
                    </a:lnTo>
                    <a:lnTo>
                      <a:pt x="5334" y="36767"/>
                    </a:lnTo>
                    <a:lnTo>
                      <a:pt x="0" y="33909"/>
                    </a:lnTo>
                    <a:close/>
                  </a:path>
                </a:pathLst>
              </a:custGeom>
              <a:solidFill>
                <a:srgbClr val="C8C8C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Cordia New" panose="020B0304020202020204" pitchFamily="34" charset="-34"/>
                </a:endParaRPr>
              </a:p>
            </p:txBody>
          </p:sp>
          <p:sp>
            <p:nvSpPr>
              <p:cNvPr id="266" name="Freeform: Shape 31">
                <a:extLst>
                  <a:ext uri="{FF2B5EF4-FFF2-40B4-BE49-F238E27FC236}">
                    <a16:creationId xmlns:a16="http://schemas.microsoft.com/office/drawing/2014/main" id="{A0343D8A-8210-4204-99CA-BA0F206EA775}"/>
                  </a:ext>
                </a:extLst>
              </p:cNvPr>
              <p:cNvSpPr/>
              <p:nvPr/>
            </p:nvSpPr>
            <p:spPr>
              <a:xfrm rot="-9104307">
                <a:off x="6165045" y="3320415"/>
                <a:ext cx="6096" cy="35242"/>
              </a:xfrm>
              <a:custGeom>
                <a:avLst/>
                <a:gdLst>
                  <a:gd name="connsiteX0" fmla="*/ 0 w 6096"/>
                  <a:gd name="connsiteY0" fmla="*/ 0 h 35242"/>
                  <a:gd name="connsiteX1" fmla="*/ 6096 w 6096"/>
                  <a:gd name="connsiteY1" fmla="*/ 0 h 35242"/>
                  <a:gd name="connsiteX2" fmla="*/ 6096 w 6096"/>
                  <a:gd name="connsiteY2" fmla="*/ 35243 h 35242"/>
                  <a:gd name="connsiteX3" fmla="*/ 0 w 6096"/>
                  <a:gd name="connsiteY3" fmla="*/ 35243 h 352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096" h="35242">
                    <a:moveTo>
                      <a:pt x="0" y="0"/>
                    </a:moveTo>
                    <a:lnTo>
                      <a:pt x="6096" y="0"/>
                    </a:lnTo>
                    <a:lnTo>
                      <a:pt x="6096" y="35243"/>
                    </a:lnTo>
                    <a:lnTo>
                      <a:pt x="0" y="35243"/>
                    </a:lnTo>
                    <a:close/>
                  </a:path>
                </a:pathLst>
              </a:custGeom>
              <a:solidFill>
                <a:srgbClr val="C8C8C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Cordia New" panose="020B0304020202020204" pitchFamily="34" charset="-34"/>
                </a:endParaRPr>
              </a:p>
            </p:txBody>
          </p:sp>
          <p:sp>
            <p:nvSpPr>
              <p:cNvPr id="267" name="Freeform: Shape 32">
                <a:extLst>
                  <a:ext uri="{FF2B5EF4-FFF2-40B4-BE49-F238E27FC236}">
                    <a16:creationId xmlns:a16="http://schemas.microsoft.com/office/drawing/2014/main" id="{CE96A6BF-78D9-4A6C-87B5-C2CAF5B40FAC}"/>
                  </a:ext>
                </a:extLst>
              </p:cNvPr>
              <p:cNvSpPr/>
              <p:nvPr/>
            </p:nvSpPr>
            <p:spPr>
              <a:xfrm>
                <a:off x="6070853" y="3358800"/>
                <a:ext cx="33813" cy="100107"/>
              </a:xfrm>
              <a:custGeom>
                <a:avLst/>
                <a:gdLst>
                  <a:gd name="connsiteX0" fmla="*/ 2857 w 33813"/>
                  <a:gd name="connsiteY0" fmla="*/ 0 h 100107"/>
                  <a:gd name="connsiteX1" fmla="*/ 0 w 33813"/>
                  <a:gd name="connsiteY1" fmla="*/ 47625 h 100107"/>
                  <a:gd name="connsiteX2" fmla="*/ 33814 w 33813"/>
                  <a:gd name="connsiteY2" fmla="*/ 100108 h 100107"/>
                  <a:gd name="connsiteX3" fmla="*/ 30956 w 33813"/>
                  <a:gd name="connsiteY3" fmla="*/ 36481 h 1001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3813" h="100107">
                    <a:moveTo>
                      <a:pt x="2857" y="0"/>
                    </a:moveTo>
                    <a:lnTo>
                      <a:pt x="0" y="47625"/>
                    </a:lnTo>
                    <a:lnTo>
                      <a:pt x="33814" y="100108"/>
                    </a:lnTo>
                    <a:lnTo>
                      <a:pt x="30956" y="36481"/>
                    </a:lnTo>
                    <a:close/>
                  </a:path>
                </a:pathLst>
              </a:custGeom>
              <a:solidFill>
                <a:srgbClr val="D7590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Cordia New" panose="020B0304020202020204" pitchFamily="34" charset="-34"/>
                </a:endParaRPr>
              </a:p>
            </p:txBody>
          </p:sp>
          <p:sp>
            <p:nvSpPr>
              <p:cNvPr id="268" name="Freeform: Shape 33">
                <a:extLst>
                  <a:ext uri="{FF2B5EF4-FFF2-40B4-BE49-F238E27FC236}">
                    <a16:creationId xmlns:a16="http://schemas.microsoft.com/office/drawing/2014/main" id="{539E3B99-3C23-4841-B11A-E823ABB6D8FD}"/>
                  </a:ext>
                </a:extLst>
              </p:cNvPr>
              <p:cNvSpPr/>
              <p:nvPr/>
            </p:nvSpPr>
            <p:spPr>
              <a:xfrm>
                <a:off x="6104095" y="3418331"/>
                <a:ext cx="127063" cy="38957"/>
              </a:xfrm>
              <a:custGeom>
                <a:avLst/>
                <a:gdLst>
                  <a:gd name="connsiteX0" fmla="*/ 127063 w 127063"/>
                  <a:gd name="connsiteY0" fmla="*/ 0 h 38957"/>
                  <a:gd name="connsiteX1" fmla="*/ 51530 w 127063"/>
                  <a:gd name="connsiteY1" fmla="*/ 12192 h 38957"/>
                  <a:gd name="connsiteX2" fmla="*/ 0 w 127063"/>
                  <a:gd name="connsiteY2" fmla="*/ 38957 h 38957"/>
                  <a:gd name="connsiteX3" fmla="*/ 59150 w 127063"/>
                  <a:gd name="connsiteY3" fmla="*/ 32576 h 389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7063" h="38957">
                    <a:moveTo>
                      <a:pt x="127063" y="0"/>
                    </a:moveTo>
                    <a:lnTo>
                      <a:pt x="51530" y="12192"/>
                    </a:lnTo>
                    <a:lnTo>
                      <a:pt x="0" y="38957"/>
                    </a:lnTo>
                    <a:lnTo>
                      <a:pt x="59150" y="32576"/>
                    </a:lnTo>
                    <a:close/>
                  </a:path>
                </a:pathLst>
              </a:custGeom>
              <a:solidFill>
                <a:srgbClr val="D7590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Cordia New" panose="020B0304020202020204" pitchFamily="34" charset="-34"/>
                </a:endParaRPr>
              </a:p>
            </p:txBody>
          </p:sp>
          <p:grpSp>
            <p:nvGrpSpPr>
              <p:cNvPr id="269" name="Graphic 2">
                <a:extLst>
                  <a:ext uri="{FF2B5EF4-FFF2-40B4-BE49-F238E27FC236}">
                    <a16:creationId xmlns:a16="http://schemas.microsoft.com/office/drawing/2014/main" id="{3F9CEC03-8524-40E0-BE7A-9B373FCBC94B}"/>
                  </a:ext>
                </a:extLst>
              </p:cNvPr>
              <p:cNvGrpSpPr/>
              <p:nvPr/>
            </p:nvGrpSpPr>
            <p:grpSpPr>
              <a:xfrm>
                <a:off x="6089575" y="3442542"/>
                <a:ext cx="29041" cy="29075"/>
                <a:chOff x="6089575" y="3442542"/>
                <a:chExt cx="29041" cy="29075"/>
              </a:xfrm>
            </p:grpSpPr>
            <p:sp>
              <p:nvSpPr>
                <p:cNvPr id="273" name="Freeform: Shape 35">
                  <a:extLst>
                    <a:ext uri="{FF2B5EF4-FFF2-40B4-BE49-F238E27FC236}">
                      <a16:creationId xmlns:a16="http://schemas.microsoft.com/office/drawing/2014/main" id="{C5BA4BD3-9426-4AB7-81A9-90668C15BBD4}"/>
                    </a:ext>
                  </a:extLst>
                </p:cNvPr>
                <p:cNvSpPr/>
                <p:nvPr/>
              </p:nvSpPr>
              <p:spPr>
                <a:xfrm>
                  <a:off x="6089575" y="3442542"/>
                  <a:ext cx="29041" cy="29075"/>
                </a:xfrm>
                <a:custGeom>
                  <a:avLst/>
                  <a:gdLst>
                    <a:gd name="connsiteX0" fmla="*/ 28427 w 29041"/>
                    <a:gd name="connsiteY0" fmla="*/ 10364 h 29075"/>
                    <a:gd name="connsiteX1" fmla="*/ 18712 w 29041"/>
                    <a:gd name="connsiteY1" fmla="*/ 28462 h 29075"/>
                    <a:gd name="connsiteX2" fmla="*/ 614 w 29041"/>
                    <a:gd name="connsiteY2" fmla="*/ 18746 h 29075"/>
                    <a:gd name="connsiteX3" fmla="*/ 10330 w 29041"/>
                    <a:gd name="connsiteY3" fmla="*/ 649 h 29075"/>
                    <a:gd name="connsiteX4" fmla="*/ 28427 w 29041"/>
                    <a:gd name="connsiteY4" fmla="*/ 10364 h 29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041" h="29075">
                      <a:moveTo>
                        <a:pt x="28427" y="10364"/>
                      </a:moveTo>
                      <a:cubicBezTo>
                        <a:pt x="30713" y="18080"/>
                        <a:pt x="26427" y="26176"/>
                        <a:pt x="18712" y="28462"/>
                      </a:cubicBezTo>
                      <a:cubicBezTo>
                        <a:pt x="10996" y="30748"/>
                        <a:pt x="2995" y="26462"/>
                        <a:pt x="614" y="18746"/>
                      </a:cubicBezTo>
                      <a:cubicBezTo>
                        <a:pt x="-1672" y="11031"/>
                        <a:pt x="2614" y="2935"/>
                        <a:pt x="10330" y="649"/>
                      </a:cubicBezTo>
                      <a:cubicBezTo>
                        <a:pt x="18045" y="-1732"/>
                        <a:pt x="26141" y="2649"/>
                        <a:pt x="28427" y="10364"/>
                      </a:cubicBezTo>
                      <a:close/>
                    </a:path>
                  </a:pathLst>
                </a:custGeom>
                <a:solidFill>
                  <a:srgbClr val="D7590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Cordia New" panose="020B0304020202020204" pitchFamily="34" charset="-34"/>
                  </a:endParaRPr>
                </a:p>
              </p:txBody>
            </p:sp>
            <p:sp>
              <p:nvSpPr>
                <p:cNvPr id="274" name="Freeform: Shape 36">
                  <a:extLst>
                    <a:ext uri="{FF2B5EF4-FFF2-40B4-BE49-F238E27FC236}">
                      <a16:creationId xmlns:a16="http://schemas.microsoft.com/office/drawing/2014/main" id="{52234E53-32FB-4F95-AAA3-38DE14169821}"/>
                    </a:ext>
                  </a:extLst>
                </p:cNvPr>
                <p:cNvSpPr/>
                <p:nvPr/>
              </p:nvSpPr>
              <p:spPr>
                <a:xfrm>
                  <a:off x="6091001" y="3449573"/>
                  <a:ext cx="6808" cy="19145"/>
                </a:xfrm>
                <a:custGeom>
                  <a:avLst/>
                  <a:gdLst>
                    <a:gd name="connsiteX0" fmla="*/ 2617 w 6808"/>
                    <a:gd name="connsiteY0" fmla="*/ 0 h 19145"/>
                    <a:gd name="connsiteX1" fmla="*/ 6808 w 6808"/>
                    <a:gd name="connsiteY1" fmla="*/ 19145 h 19145"/>
                    <a:gd name="connsiteX2" fmla="*/ 2617 w 6808"/>
                    <a:gd name="connsiteY2" fmla="*/ 0 h 191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6808" h="19145">
                      <a:moveTo>
                        <a:pt x="2617" y="0"/>
                      </a:moveTo>
                      <a:cubicBezTo>
                        <a:pt x="2617" y="0"/>
                        <a:pt x="-5479" y="10382"/>
                        <a:pt x="6808" y="19145"/>
                      </a:cubicBezTo>
                      <a:cubicBezTo>
                        <a:pt x="6046" y="17240"/>
                        <a:pt x="1284" y="6668"/>
                        <a:pt x="2617" y="0"/>
                      </a:cubicBezTo>
                      <a:close/>
                    </a:path>
                  </a:pathLst>
                </a:custGeom>
                <a:solidFill>
                  <a:srgbClr val="FFFFFF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Cordia New" panose="020B0304020202020204" pitchFamily="34" charset="-34"/>
                  </a:endParaRPr>
                </a:p>
              </p:txBody>
            </p:sp>
          </p:grpSp>
          <p:grpSp>
            <p:nvGrpSpPr>
              <p:cNvPr id="270" name="Graphic 2">
                <a:extLst>
                  <a:ext uri="{FF2B5EF4-FFF2-40B4-BE49-F238E27FC236}">
                    <a16:creationId xmlns:a16="http://schemas.microsoft.com/office/drawing/2014/main" id="{3F9CEC03-8524-40E0-BE7A-9B373FCBC94B}"/>
                  </a:ext>
                </a:extLst>
              </p:cNvPr>
              <p:cNvGrpSpPr/>
              <p:nvPr/>
            </p:nvGrpSpPr>
            <p:grpSpPr>
              <a:xfrm>
                <a:off x="6097142" y="3196401"/>
                <a:ext cx="112446" cy="63243"/>
                <a:chOff x="6097142" y="3196401"/>
                <a:chExt cx="112446" cy="63243"/>
              </a:xfrm>
            </p:grpSpPr>
            <p:sp>
              <p:nvSpPr>
                <p:cNvPr id="271" name="Freeform: Shape 38">
                  <a:extLst>
                    <a:ext uri="{FF2B5EF4-FFF2-40B4-BE49-F238E27FC236}">
                      <a16:creationId xmlns:a16="http://schemas.microsoft.com/office/drawing/2014/main" id="{BF355EC4-D71C-4374-8FD9-0EC992A16406}"/>
                    </a:ext>
                  </a:extLst>
                </p:cNvPr>
                <p:cNvSpPr/>
                <p:nvPr/>
              </p:nvSpPr>
              <p:spPr>
                <a:xfrm>
                  <a:off x="6097142" y="3196401"/>
                  <a:ext cx="112446" cy="63243"/>
                </a:xfrm>
                <a:custGeom>
                  <a:avLst/>
                  <a:gdLst>
                    <a:gd name="connsiteX0" fmla="*/ 109823 w 112446"/>
                    <a:gd name="connsiteY0" fmla="*/ 63243 h 63243"/>
                    <a:gd name="connsiteX1" fmla="*/ 97917 w 112446"/>
                    <a:gd name="connsiteY1" fmla="*/ 16285 h 63243"/>
                    <a:gd name="connsiteX2" fmla="*/ 25241 w 112446"/>
                    <a:gd name="connsiteY2" fmla="*/ 569 h 63243"/>
                    <a:gd name="connsiteX3" fmla="*/ 0 w 112446"/>
                    <a:gd name="connsiteY3" fmla="*/ 37335 h 63243"/>
                    <a:gd name="connsiteX4" fmla="*/ 109823 w 112446"/>
                    <a:gd name="connsiteY4" fmla="*/ 63243 h 632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2446" h="63243">
                      <a:moveTo>
                        <a:pt x="109823" y="63243"/>
                      </a:moveTo>
                      <a:cubicBezTo>
                        <a:pt x="109823" y="63243"/>
                        <a:pt x="120777" y="29811"/>
                        <a:pt x="97917" y="16285"/>
                      </a:cubicBezTo>
                      <a:cubicBezTo>
                        <a:pt x="75057" y="2760"/>
                        <a:pt x="34957" y="-1717"/>
                        <a:pt x="25241" y="569"/>
                      </a:cubicBezTo>
                      <a:cubicBezTo>
                        <a:pt x="12478" y="3712"/>
                        <a:pt x="286" y="17619"/>
                        <a:pt x="0" y="37335"/>
                      </a:cubicBezTo>
                      <a:cubicBezTo>
                        <a:pt x="10858" y="40479"/>
                        <a:pt x="109823" y="63243"/>
                        <a:pt x="109823" y="63243"/>
                      </a:cubicBezTo>
                      <a:close/>
                    </a:path>
                  </a:pathLst>
                </a:custGeom>
                <a:solidFill>
                  <a:srgbClr val="F9B93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Cordia New" panose="020B0304020202020204" pitchFamily="34" charset="-34"/>
                  </a:endParaRPr>
                </a:p>
              </p:txBody>
            </p:sp>
            <p:sp>
              <p:nvSpPr>
                <p:cNvPr id="272" name="Freeform: Shape 39">
                  <a:extLst>
                    <a:ext uri="{FF2B5EF4-FFF2-40B4-BE49-F238E27FC236}">
                      <a16:creationId xmlns:a16="http://schemas.microsoft.com/office/drawing/2014/main" id="{4FB8E5F7-4C67-437D-94BD-53095C73CF4D}"/>
                    </a:ext>
                  </a:extLst>
                </p:cNvPr>
                <p:cNvSpPr/>
                <p:nvPr/>
              </p:nvSpPr>
              <p:spPr>
                <a:xfrm>
                  <a:off x="6176295" y="3207829"/>
                  <a:ext cx="28905" cy="47556"/>
                </a:xfrm>
                <a:custGeom>
                  <a:avLst/>
                  <a:gdLst>
                    <a:gd name="connsiteX0" fmla="*/ 16383 w 28905"/>
                    <a:gd name="connsiteY0" fmla="*/ 6953 h 47556"/>
                    <a:gd name="connsiteX1" fmla="*/ 0 w 28905"/>
                    <a:gd name="connsiteY1" fmla="*/ 0 h 47556"/>
                    <a:gd name="connsiteX2" fmla="*/ 9906 w 28905"/>
                    <a:gd name="connsiteY2" fmla="*/ 43339 h 47556"/>
                    <a:gd name="connsiteX3" fmla="*/ 26194 w 28905"/>
                    <a:gd name="connsiteY3" fmla="*/ 46292 h 47556"/>
                    <a:gd name="connsiteX4" fmla="*/ 16383 w 28905"/>
                    <a:gd name="connsiteY4" fmla="*/ 6953 h 475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8905" h="47556">
                      <a:moveTo>
                        <a:pt x="16383" y="6953"/>
                      </a:moveTo>
                      <a:cubicBezTo>
                        <a:pt x="11621" y="4191"/>
                        <a:pt x="6001" y="1810"/>
                        <a:pt x="0" y="0"/>
                      </a:cubicBezTo>
                      <a:cubicBezTo>
                        <a:pt x="14669" y="12382"/>
                        <a:pt x="18288" y="31718"/>
                        <a:pt x="9906" y="43339"/>
                      </a:cubicBezTo>
                      <a:cubicBezTo>
                        <a:pt x="19145" y="46292"/>
                        <a:pt x="24384" y="49340"/>
                        <a:pt x="26194" y="46292"/>
                      </a:cubicBezTo>
                      <a:cubicBezTo>
                        <a:pt x="28003" y="43243"/>
                        <a:pt x="34766" y="17812"/>
                        <a:pt x="16383" y="6953"/>
                      </a:cubicBezTo>
                      <a:close/>
                    </a:path>
                  </a:pathLst>
                </a:custGeom>
                <a:solidFill>
                  <a:srgbClr val="FFD76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Cordia New" panose="020B0304020202020204" pitchFamily="34" charset="-34"/>
                  </a:endParaRPr>
                </a:p>
              </p:txBody>
            </p:sp>
          </p:grpSp>
        </p:grpSp>
        <p:sp>
          <p:nvSpPr>
            <p:cNvPr id="246" name="Freeform: Shape 40">
              <a:extLst>
                <a:ext uri="{FF2B5EF4-FFF2-40B4-BE49-F238E27FC236}">
                  <a16:creationId xmlns:a16="http://schemas.microsoft.com/office/drawing/2014/main" id="{956E862F-D936-483F-B3E2-E6E3D00A3098}"/>
                </a:ext>
              </a:extLst>
            </p:cNvPr>
            <p:cNvSpPr/>
            <p:nvPr/>
          </p:nvSpPr>
          <p:spPr>
            <a:xfrm>
              <a:off x="5970306" y="3348608"/>
              <a:ext cx="87497" cy="232124"/>
            </a:xfrm>
            <a:custGeom>
              <a:avLst/>
              <a:gdLst>
                <a:gd name="connsiteX0" fmla="*/ 55684 w 87497"/>
                <a:gd name="connsiteY0" fmla="*/ 0 h 232124"/>
                <a:gd name="connsiteX1" fmla="*/ 1106 w 87497"/>
                <a:gd name="connsiteY1" fmla="*/ 125063 h 232124"/>
                <a:gd name="connsiteX2" fmla="*/ 87498 w 87497"/>
                <a:gd name="connsiteY2" fmla="*/ 232124 h 232124"/>
                <a:gd name="connsiteX3" fmla="*/ 31872 w 87497"/>
                <a:gd name="connsiteY3" fmla="*/ 120491 h 232124"/>
                <a:gd name="connsiteX4" fmla="*/ 55684 w 87497"/>
                <a:gd name="connsiteY4" fmla="*/ 0 h 23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7497" h="232124">
                  <a:moveTo>
                    <a:pt x="55684" y="0"/>
                  </a:moveTo>
                  <a:cubicBezTo>
                    <a:pt x="55684" y="0"/>
                    <a:pt x="-9181" y="48197"/>
                    <a:pt x="1106" y="125063"/>
                  </a:cubicBezTo>
                  <a:cubicBezTo>
                    <a:pt x="6249" y="163735"/>
                    <a:pt x="34539" y="206121"/>
                    <a:pt x="87498" y="232124"/>
                  </a:cubicBezTo>
                  <a:cubicBezTo>
                    <a:pt x="66352" y="203168"/>
                    <a:pt x="38920" y="162782"/>
                    <a:pt x="31872" y="120491"/>
                  </a:cubicBezTo>
                  <a:cubicBezTo>
                    <a:pt x="25680" y="83249"/>
                    <a:pt x="32157" y="43434"/>
                    <a:pt x="55684" y="0"/>
                  </a:cubicBez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580756851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E9D2AE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Graphic 12">
            <a:extLst>
              <a:ext uri="{FF2B5EF4-FFF2-40B4-BE49-F238E27FC236}">
                <a16:creationId xmlns:a16="http://schemas.microsoft.com/office/drawing/2014/main" id="{4B8EB0E7-D064-4FDC-8FE3-CA7A7C054D16}"/>
              </a:ext>
            </a:extLst>
          </p:cNvPr>
          <p:cNvSpPr/>
          <p:nvPr/>
        </p:nvSpPr>
        <p:spPr>
          <a:xfrm>
            <a:off x="787298" y="343109"/>
            <a:ext cx="6081742" cy="5516577"/>
          </a:xfrm>
          <a:custGeom>
            <a:avLst/>
            <a:gdLst>
              <a:gd name="connsiteX0" fmla="*/ 4374861 w 4542917"/>
              <a:gd name="connsiteY0" fmla="*/ 2001725 h 4173599"/>
              <a:gd name="connsiteX1" fmla="*/ 4113400 w 4542917"/>
              <a:gd name="connsiteY1" fmla="*/ 1108185 h 4173599"/>
              <a:gd name="connsiteX2" fmla="*/ 3325397 w 4542917"/>
              <a:gd name="connsiteY2" fmla="*/ 534018 h 4173599"/>
              <a:gd name="connsiteX3" fmla="*/ 2577494 w 4542917"/>
              <a:gd name="connsiteY3" fmla="*/ 28240 h 4173599"/>
              <a:gd name="connsiteX4" fmla="*/ 1593466 w 4542917"/>
              <a:gd name="connsiteY4" fmla="*/ 345232 h 4173599"/>
              <a:gd name="connsiteX5" fmla="*/ 1133980 w 4542917"/>
              <a:gd name="connsiteY5" fmla="*/ 595644 h 4173599"/>
              <a:gd name="connsiteX6" fmla="*/ 42796 w 4542917"/>
              <a:gd name="connsiteY6" fmla="*/ 1521189 h 4173599"/>
              <a:gd name="connsiteX7" fmla="*/ 163097 w 4542917"/>
              <a:gd name="connsiteY7" fmla="*/ 2343863 h 4173599"/>
              <a:gd name="connsiteX8" fmla="*/ 371885 w 4542917"/>
              <a:gd name="connsiteY8" fmla="*/ 2538744 h 4173599"/>
              <a:gd name="connsiteX9" fmla="*/ 465039 w 4542917"/>
              <a:gd name="connsiteY9" fmla="*/ 2766868 h 4173599"/>
              <a:gd name="connsiteX10" fmla="*/ 1229135 w 4542917"/>
              <a:gd name="connsiteY10" fmla="*/ 4109512 h 4173599"/>
              <a:gd name="connsiteX11" fmla="*/ 1395346 w 4542917"/>
              <a:gd name="connsiteY11" fmla="*/ 4152565 h 4173599"/>
              <a:gd name="connsiteX12" fmla="*/ 2251834 w 4542917"/>
              <a:gd name="connsiteY12" fmla="*/ 3887770 h 4173599"/>
              <a:gd name="connsiteX13" fmla="*/ 3194142 w 4542917"/>
              <a:gd name="connsiteY13" fmla="*/ 3596591 h 4173599"/>
              <a:gd name="connsiteX14" fmla="*/ 3738972 w 4542917"/>
              <a:gd name="connsiteY14" fmla="*/ 3710796 h 4173599"/>
              <a:gd name="connsiteX15" fmla="*/ 4160644 w 4542917"/>
              <a:gd name="connsiteY15" fmla="*/ 3661742 h 4173599"/>
              <a:gd name="connsiteX16" fmla="*/ 4469349 w 4542917"/>
              <a:gd name="connsiteY16" fmla="*/ 3245023 h 4173599"/>
              <a:gd name="connsiteX17" fmla="*/ 4374861 w 4542917"/>
              <a:gd name="connsiteY17" fmla="*/ 2001725 h 41735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4542917" h="4173599">
                <a:moveTo>
                  <a:pt x="4374861" y="2001725"/>
                </a:moveTo>
                <a:cubicBezTo>
                  <a:pt x="4552884" y="1666064"/>
                  <a:pt x="4602414" y="1233343"/>
                  <a:pt x="4113400" y="1108185"/>
                </a:cubicBezTo>
                <a:cubicBezTo>
                  <a:pt x="3624387" y="983026"/>
                  <a:pt x="3417504" y="944069"/>
                  <a:pt x="3325397" y="534018"/>
                </a:cubicBezTo>
                <a:cubicBezTo>
                  <a:pt x="3263865" y="260174"/>
                  <a:pt x="2988497" y="108917"/>
                  <a:pt x="2577494" y="28240"/>
                </a:cubicBezTo>
                <a:cubicBezTo>
                  <a:pt x="2173157" y="-51198"/>
                  <a:pt x="1860642" y="31574"/>
                  <a:pt x="1593466" y="345232"/>
                </a:cubicBezTo>
                <a:cubicBezTo>
                  <a:pt x="1513170" y="439434"/>
                  <a:pt x="1374296" y="538304"/>
                  <a:pt x="1133980" y="595644"/>
                </a:cubicBezTo>
                <a:cubicBezTo>
                  <a:pt x="573148" y="729471"/>
                  <a:pt x="220818" y="920066"/>
                  <a:pt x="42796" y="1521189"/>
                </a:cubicBezTo>
                <a:cubicBezTo>
                  <a:pt x="-65694" y="1887520"/>
                  <a:pt x="53464" y="2175080"/>
                  <a:pt x="163097" y="2343863"/>
                </a:cubicBezTo>
                <a:cubicBezTo>
                  <a:pt x="215675" y="2424826"/>
                  <a:pt x="288731" y="2489691"/>
                  <a:pt x="371885" y="2538744"/>
                </a:cubicBezTo>
                <a:cubicBezTo>
                  <a:pt x="424653" y="2569891"/>
                  <a:pt x="484089" y="2634852"/>
                  <a:pt x="465039" y="2766868"/>
                </a:cubicBezTo>
                <a:cubicBezTo>
                  <a:pt x="432464" y="2993182"/>
                  <a:pt x="180432" y="3798997"/>
                  <a:pt x="1229135" y="4109512"/>
                </a:cubicBezTo>
                <a:cubicBezTo>
                  <a:pt x="1288094" y="4126943"/>
                  <a:pt x="1343339" y="4141230"/>
                  <a:pt x="1395346" y="4152565"/>
                </a:cubicBezTo>
                <a:cubicBezTo>
                  <a:pt x="1707004" y="4220574"/>
                  <a:pt x="2034664" y="4121418"/>
                  <a:pt x="2251834" y="3887770"/>
                </a:cubicBezTo>
                <a:cubicBezTo>
                  <a:pt x="2494340" y="3626785"/>
                  <a:pt x="2856767" y="3561253"/>
                  <a:pt x="3194142" y="3596591"/>
                </a:cubicBezTo>
                <a:cubicBezTo>
                  <a:pt x="3379404" y="3616022"/>
                  <a:pt x="3559521" y="3662980"/>
                  <a:pt x="3738972" y="3710796"/>
                </a:cubicBezTo>
                <a:cubicBezTo>
                  <a:pt x="3873180" y="3746514"/>
                  <a:pt x="4039772" y="3734608"/>
                  <a:pt x="4160644" y="3661742"/>
                </a:cubicBezTo>
                <a:cubicBezTo>
                  <a:pt x="4312758" y="3570016"/>
                  <a:pt x="4407532" y="3406853"/>
                  <a:pt x="4469349" y="3245023"/>
                </a:cubicBezTo>
                <a:cubicBezTo>
                  <a:pt x="4731001" y="2560366"/>
                  <a:pt x="4196744" y="2337386"/>
                  <a:pt x="4374861" y="2001725"/>
                </a:cubicBezTo>
                <a:close/>
              </a:path>
            </a:pathLst>
          </a:custGeom>
          <a:solidFill>
            <a:srgbClr val="0F5B42"/>
          </a:solidFill>
          <a:ln w="9525" cap="flat">
            <a:noFill/>
            <a:prstDash val="solid"/>
            <a:miter/>
          </a:ln>
          <a:effectLst>
            <a:innerShdw blurRad="114300">
              <a:prstClr val="black"/>
            </a:innerShdw>
          </a:effectLst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th-TH" sz="2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Cordia New" panose="020B0304020202020204" pitchFamily="34" charset="-34"/>
            </a:endParaRPr>
          </a:p>
        </p:txBody>
      </p:sp>
      <p:sp>
        <p:nvSpPr>
          <p:cNvPr id="44194" name="TextBox 44193">
            <a:extLst>
              <a:ext uri="{FF2B5EF4-FFF2-40B4-BE49-F238E27FC236}">
                <a16:creationId xmlns:a16="http://schemas.microsoft.com/office/drawing/2014/main" id="{ED44FE11-2793-4513-9308-196B1EA21425}"/>
              </a:ext>
            </a:extLst>
          </p:cNvPr>
          <p:cNvSpPr txBox="1"/>
          <p:nvPr/>
        </p:nvSpPr>
        <p:spPr>
          <a:xfrm>
            <a:off x="1778093" y="2441829"/>
            <a:ext cx="4289367" cy="193899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0" b="1" i="0" u="none" strike="noStrike" kern="1200" cap="none" spc="300" normalizeH="0" baseline="0" noProof="0" dirty="0">
                <a:ln>
                  <a:noFill/>
                </a:ln>
                <a:solidFill>
                  <a:srgbClr val="EDB863"/>
                </a:solidFill>
                <a:effectLst/>
                <a:uLnTx/>
                <a:uFillTx/>
                <a:latin typeface="Berlin Sans FB Demi" panose="020E0802020502020306" pitchFamily="34" charset="0"/>
                <a:ea typeface="+mn-ea"/>
                <a:cs typeface="ARMNoklae" panose="02000506000000020004" pitchFamily="2" charset="0"/>
              </a:rPr>
              <a:t>When are the SATs?</a:t>
            </a:r>
            <a:endParaRPr kumimoji="0" lang="th-TH" sz="6000" b="1" i="0" u="none" strike="noStrike" kern="1200" cap="none" spc="300" normalizeH="0" baseline="0" noProof="0" dirty="0">
              <a:ln>
                <a:noFill/>
              </a:ln>
              <a:solidFill>
                <a:srgbClr val="EDB863"/>
              </a:solidFill>
              <a:effectLst/>
              <a:uLnTx/>
              <a:uFillTx/>
              <a:latin typeface="Berlin Sans FB Demi" panose="020E0802020502020306" pitchFamily="34" charset="0"/>
              <a:ea typeface="+mn-ea"/>
              <a:cs typeface="ARMNoklae" panose="02000506000000020004" pitchFamily="2" charset="0"/>
            </a:endParaRPr>
          </a:p>
        </p:txBody>
      </p:sp>
      <p:grpSp>
        <p:nvGrpSpPr>
          <p:cNvPr id="44234" name="Graphic 44232">
            <a:extLst>
              <a:ext uri="{FF2B5EF4-FFF2-40B4-BE49-F238E27FC236}">
                <a16:creationId xmlns:a16="http://schemas.microsoft.com/office/drawing/2014/main" id="{89820610-7C7D-4C10-BEC0-0D1E5F3BB7FF}"/>
              </a:ext>
            </a:extLst>
          </p:cNvPr>
          <p:cNvGrpSpPr/>
          <p:nvPr/>
        </p:nvGrpSpPr>
        <p:grpSpPr>
          <a:xfrm rot="20674992">
            <a:off x="169682" y="5005633"/>
            <a:ext cx="2667786" cy="2458911"/>
            <a:chOff x="696549" y="4578468"/>
            <a:chExt cx="854163" cy="810703"/>
          </a:xfrm>
        </p:grpSpPr>
        <p:grpSp>
          <p:nvGrpSpPr>
            <p:cNvPr id="44235" name="Graphic 44232">
              <a:extLst>
                <a:ext uri="{FF2B5EF4-FFF2-40B4-BE49-F238E27FC236}">
                  <a16:creationId xmlns:a16="http://schemas.microsoft.com/office/drawing/2014/main" id="{89820610-7C7D-4C10-BEC0-0D1E5F3BB7FF}"/>
                </a:ext>
              </a:extLst>
            </p:cNvPr>
            <p:cNvGrpSpPr/>
            <p:nvPr/>
          </p:nvGrpSpPr>
          <p:grpSpPr>
            <a:xfrm>
              <a:off x="719218" y="4625163"/>
              <a:ext cx="831493" cy="764007"/>
              <a:chOff x="719218" y="4625163"/>
              <a:chExt cx="831493" cy="764007"/>
            </a:xfrm>
            <a:solidFill>
              <a:srgbClr val="F4C63C"/>
            </a:solidFill>
          </p:grpSpPr>
          <p:sp>
            <p:nvSpPr>
              <p:cNvPr id="44236" name="Freeform: Shape 44235">
                <a:extLst>
                  <a:ext uri="{FF2B5EF4-FFF2-40B4-BE49-F238E27FC236}">
                    <a16:creationId xmlns:a16="http://schemas.microsoft.com/office/drawing/2014/main" id="{75AA11F5-A09D-4396-AF1E-1EF79E99573D}"/>
                  </a:ext>
                </a:extLst>
              </p:cNvPr>
              <p:cNvSpPr/>
              <p:nvPr/>
            </p:nvSpPr>
            <p:spPr>
              <a:xfrm>
                <a:off x="719218" y="4631187"/>
                <a:ext cx="808951" cy="757983"/>
              </a:xfrm>
              <a:custGeom>
                <a:avLst/>
                <a:gdLst>
                  <a:gd name="connsiteX0" fmla="*/ 246468 w 808951"/>
                  <a:gd name="connsiteY0" fmla="*/ 11564 h 757983"/>
                  <a:gd name="connsiteX1" fmla="*/ 283997 w 808951"/>
                  <a:gd name="connsiteY1" fmla="*/ 4420 h 757983"/>
                  <a:gd name="connsiteX2" fmla="*/ 518598 w 808951"/>
                  <a:gd name="connsiteY2" fmla="*/ 155106 h 757983"/>
                  <a:gd name="connsiteX3" fmla="*/ 519741 w 808951"/>
                  <a:gd name="connsiteY3" fmla="*/ 153582 h 757983"/>
                  <a:gd name="connsiteX4" fmla="*/ 547458 w 808951"/>
                  <a:gd name="connsiteY4" fmla="*/ 173680 h 757983"/>
                  <a:gd name="connsiteX5" fmla="*/ 548982 w 808951"/>
                  <a:gd name="connsiteY5" fmla="*/ 174823 h 757983"/>
                  <a:gd name="connsiteX6" fmla="*/ 549363 w 808951"/>
                  <a:gd name="connsiteY6" fmla="*/ 175108 h 757983"/>
                  <a:gd name="connsiteX7" fmla="*/ 550983 w 808951"/>
                  <a:gd name="connsiteY7" fmla="*/ 176251 h 757983"/>
                  <a:gd name="connsiteX8" fmla="*/ 578605 w 808951"/>
                  <a:gd name="connsiteY8" fmla="*/ 196349 h 757983"/>
                  <a:gd name="connsiteX9" fmla="*/ 577653 w 808951"/>
                  <a:gd name="connsiteY9" fmla="*/ 197778 h 757983"/>
                  <a:gd name="connsiteX10" fmla="*/ 798633 w 808951"/>
                  <a:gd name="connsiteY10" fmla="*/ 376086 h 757983"/>
                  <a:gd name="connsiteX11" fmla="*/ 803586 w 808951"/>
                  <a:gd name="connsiteY11" fmla="*/ 414091 h 757983"/>
                  <a:gd name="connsiteX12" fmla="*/ 562508 w 808951"/>
                  <a:gd name="connsiteY12" fmla="*/ 746418 h 757983"/>
                  <a:gd name="connsiteX13" fmla="*/ 521360 w 808951"/>
                  <a:gd name="connsiteY13" fmla="*/ 750799 h 757983"/>
                  <a:gd name="connsiteX14" fmla="*/ 294855 w 808951"/>
                  <a:gd name="connsiteY14" fmla="*/ 565824 h 757983"/>
                  <a:gd name="connsiteX15" fmla="*/ 268281 w 808951"/>
                  <a:gd name="connsiteY15" fmla="*/ 562681 h 757983"/>
                  <a:gd name="connsiteX16" fmla="*/ 267900 w 808951"/>
                  <a:gd name="connsiteY16" fmla="*/ 562395 h 757983"/>
                  <a:gd name="connsiteX17" fmla="*/ 256089 w 808951"/>
                  <a:gd name="connsiteY17" fmla="*/ 536963 h 757983"/>
                  <a:gd name="connsiteX18" fmla="*/ 13963 w 808951"/>
                  <a:gd name="connsiteY18" fmla="*/ 384468 h 757983"/>
                  <a:gd name="connsiteX19" fmla="*/ 5295 w 808951"/>
                  <a:gd name="connsiteY19" fmla="*/ 343987 h 757983"/>
                  <a:gd name="connsiteX20" fmla="*/ 246468 w 808951"/>
                  <a:gd name="connsiteY20" fmla="*/ 11564 h 7579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808951" h="757983">
                    <a:moveTo>
                      <a:pt x="246468" y="11564"/>
                    </a:moveTo>
                    <a:cubicBezTo>
                      <a:pt x="255136" y="-437"/>
                      <a:pt x="271614" y="-3581"/>
                      <a:pt x="283997" y="4420"/>
                    </a:cubicBezTo>
                    <a:lnTo>
                      <a:pt x="518598" y="155106"/>
                    </a:lnTo>
                    <a:lnTo>
                      <a:pt x="519741" y="153582"/>
                    </a:lnTo>
                    <a:lnTo>
                      <a:pt x="547458" y="173680"/>
                    </a:lnTo>
                    <a:lnTo>
                      <a:pt x="548982" y="174823"/>
                    </a:lnTo>
                    <a:lnTo>
                      <a:pt x="549363" y="175108"/>
                    </a:lnTo>
                    <a:lnTo>
                      <a:pt x="550983" y="176251"/>
                    </a:lnTo>
                    <a:lnTo>
                      <a:pt x="578605" y="196349"/>
                    </a:lnTo>
                    <a:lnTo>
                      <a:pt x="577653" y="197778"/>
                    </a:lnTo>
                    <a:lnTo>
                      <a:pt x="798633" y="376086"/>
                    </a:lnTo>
                    <a:cubicBezTo>
                      <a:pt x="810158" y="385325"/>
                      <a:pt x="812349" y="402089"/>
                      <a:pt x="803586" y="414091"/>
                    </a:cubicBezTo>
                    <a:lnTo>
                      <a:pt x="562508" y="746418"/>
                    </a:lnTo>
                    <a:cubicBezTo>
                      <a:pt x="552792" y="759848"/>
                      <a:pt x="533552" y="761944"/>
                      <a:pt x="521360" y="750799"/>
                    </a:cubicBezTo>
                    <a:cubicBezTo>
                      <a:pt x="437730" y="674885"/>
                      <a:pt x="332479" y="572777"/>
                      <a:pt x="294855" y="565824"/>
                    </a:cubicBezTo>
                    <a:lnTo>
                      <a:pt x="268281" y="562681"/>
                    </a:lnTo>
                    <a:lnTo>
                      <a:pt x="267900" y="562395"/>
                    </a:lnTo>
                    <a:lnTo>
                      <a:pt x="256089" y="536963"/>
                    </a:lnTo>
                    <a:cubicBezTo>
                      <a:pt x="255517" y="520009"/>
                      <a:pt x="128073" y="449714"/>
                      <a:pt x="13963" y="384468"/>
                    </a:cubicBezTo>
                    <a:cubicBezTo>
                      <a:pt x="-324" y="376276"/>
                      <a:pt x="-4420" y="357417"/>
                      <a:pt x="5295" y="343987"/>
                    </a:cubicBezTo>
                    <a:lnTo>
                      <a:pt x="246468" y="11564"/>
                    </a:lnTo>
                    <a:close/>
                  </a:path>
                </a:pathLst>
              </a:custGeom>
              <a:solidFill>
                <a:srgbClr val="F4C63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Cordia New" panose="020B0304020202020204" pitchFamily="34" charset="-34"/>
                </a:endParaRPr>
              </a:p>
            </p:txBody>
          </p:sp>
          <p:sp>
            <p:nvSpPr>
              <p:cNvPr id="44237" name="Freeform: Shape 44236">
                <a:extLst>
                  <a:ext uri="{FF2B5EF4-FFF2-40B4-BE49-F238E27FC236}">
                    <a16:creationId xmlns:a16="http://schemas.microsoft.com/office/drawing/2014/main" id="{0C6E3D8F-EE85-4FA1-93F3-F3CE86F38328}"/>
                  </a:ext>
                </a:extLst>
              </p:cNvPr>
              <p:cNvSpPr/>
              <p:nvPr/>
            </p:nvSpPr>
            <p:spPr>
              <a:xfrm rot="-8642603">
                <a:off x="1099429" y="4871166"/>
                <a:ext cx="329294" cy="435503"/>
              </a:xfrm>
              <a:custGeom>
                <a:avLst/>
                <a:gdLst>
                  <a:gd name="connsiteX0" fmla="*/ 0 w 329294"/>
                  <a:gd name="connsiteY0" fmla="*/ 0 h 435503"/>
                  <a:gd name="connsiteX1" fmla="*/ 329295 w 329294"/>
                  <a:gd name="connsiteY1" fmla="*/ 0 h 435503"/>
                  <a:gd name="connsiteX2" fmla="*/ 329295 w 329294"/>
                  <a:gd name="connsiteY2" fmla="*/ 435503 h 435503"/>
                  <a:gd name="connsiteX3" fmla="*/ 0 w 329294"/>
                  <a:gd name="connsiteY3" fmla="*/ 435503 h 4355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9294" h="435503">
                    <a:moveTo>
                      <a:pt x="0" y="0"/>
                    </a:moveTo>
                    <a:lnTo>
                      <a:pt x="329295" y="0"/>
                    </a:lnTo>
                    <a:lnTo>
                      <a:pt x="329295" y="435503"/>
                    </a:lnTo>
                    <a:lnTo>
                      <a:pt x="0" y="435503"/>
                    </a:lnTo>
                    <a:close/>
                  </a:path>
                </a:pathLst>
              </a:custGeom>
              <a:solidFill>
                <a:srgbClr val="F4C63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Cordia New" panose="020B0304020202020204" pitchFamily="34" charset="-34"/>
                </a:endParaRPr>
              </a:p>
            </p:txBody>
          </p:sp>
          <p:sp>
            <p:nvSpPr>
              <p:cNvPr id="44238" name="Freeform: Shape 44237">
                <a:extLst>
                  <a:ext uri="{FF2B5EF4-FFF2-40B4-BE49-F238E27FC236}">
                    <a16:creationId xmlns:a16="http://schemas.microsoft.com/office/drawing/2014/main" id="{87F45737-688F-47B2-B1C8-5DD9B8F87423}"/>
                  </a:ext>
                </a:extLst>
              </p:cNvPr>
              <p:cNvSpPr/>
              <p:nvPr/>
            </p:nvSpPr>
            <p:spPr>
              <a:xfrm rot="-8642603">
                <a:off x="836216" y="4680349"/>
                <a:ext cx="329294" cy="435503"/>
              </a:xfrm>
              <a:custGeom>
                <a:avLst/>
                <a:gdLst>
                  <a:gd name="connsiteX0" fmla="*/ 0 w 329294"/>
                  <a:gd name="connsiteY0" fmla="*/ 0 h 435503"/>
                  <a:gd name="connsiteX1" fmla="*/ 329295 w 329294"/>
                  <a:gd name="connsiteY1" fmla="*/ 0 h 435503"/>
                  <a:gd name="connsiteX2" fmla="*/ 329295 w 329294"/>
                  <a:gd name="connsiteY2" fmla="*/ 435504 h 435503"/>
                  <a:gd name="connsiteX3" fmla="*/ 0 w 329294"/>
                  <a:gd name="connsiteY3" fmla="*/ 435504 h 4355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9294" h="435503">
                    <a:moveTo>
                      <a:pt x="0" y="0"/>
                    </a:moveTo>
                    <a:lnTo>
                      <a:pt x="329295" y="0"/>
                    </a:lnTo>
                    <a:lnTo>
                      <a:pt x="329295" y="435504"/>
                    </a:lnTo>
                    <a:lnTo>
                      <a:pt x="0" y="435504"/>
                    </a:lnTo>
                    <a:close/>
                  </a:path>
                </a:pathLst>
              </a:custGeom>
              <a:solidFill>
                <a:srgbClr val="F4C63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Cordia New" panose="020B0304020202020204" pitchFamily="34" charset="-34"/>
                </a:endParaRPr>
              </a:p>
            </p:txBody>
          </p:sp>
          <p:sp>
            <p:nvSpPr>
              <p:cNvPr id="44239" name="Freeform: Shape 44238">
                <a:extLst>
                  <a:ext uri="{FF2B5EF4-FFF2-40B4-BE49-F238E27FC236}">
                    <a16:creationId xmlns:a16="http://schemas.microsoft.com/office/drawing/2014/main" id="{2DB47529-7846-40E6-B9EC-38B3641453A1}"/>
                  </a:ext>
                </a:extLst>
              </p:cNvPr>
              <p:cNvSpPr/>
              <p:nvPr/>
            </p:nvSpPr>
            <p:spPr>
              <a:xfrm>
                <a:off x="742230" y="4634465"/>
                <a:ext cx="515874" cy="523684"/>
              </a:xfrm>
              <a:custGeom>
                <a:avLst/>
                <a:gdLst>
                  <a:gd name="connsiteX0" fmla="*/ 269367 w 515874"/>
                  <a:gd name="connsiteY0" fmla="*/ 523685 h 523684"/>
                  <a:gd name="connsiteX1" fmla="*/ 0 w 515874"/>
                  <a:gd name="connsiteY1" fmla="*/ 339757 h 523684"/>
                  <a:gd name="connsiteX2" fmla="*/ 246507 w 515874"/>
                  <a:gd name="connsiteY2" fmla="*/ 0 h 523684"/>
                  <a:gd name="connsiteX3" fmla="*/ 515874 w 515874"/>
                  <a:gd name="connsiteY3" fmla="*/ 184023 h 523684"/>
                  <a:gd name="connsiteX4" fmla="*/ 269367 w 515874"/>
                  <a:gd name="connsiteY4" fmla="*/ 523685 h 5236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15874" h="523684">
                    <a:moveTo>
                      <a:pt x="269367" y="523685"/>
                    </a:moveTo>
                    <a:cubicBezTo>
                      <a:pt x="212312" y="425101"/>
                      <a:pt x="96488" y="394907"/>
                      <a:pt x="0" y="339757"/>
                    </a:cubicBezTo>
                    <a:lnTo>
                      <a:pt x="246507" y="0"/>
                    </a:lnTo>
                    <a:cubicBezTo>
                      <a:pt x="347948" y="50768"/>
                      <a:pt x="465773" y="78677"/>
                      <a:pt x="515874" y="184023"/>
                    </a:cubicBezTo>
                    <a:lnTo>
                      <a:pt x="269367" y="523685"/>
                    </a:lnTo>
                    <a:close/>
                  </a:path>
                </a:pathLst>
              </a:custGeom>
              <a:solidFill>
                <a:srgbClr val="F4C63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Cordia New" panose="020B0304020202020204" pitchFamily="34" charset="-34"/>
                </a:endParaRPr>
              </a:p>
            </p:txBody>
          </p:sp>
          <p:sp>
            <p:nvSpPr>
              <p:cNvPr id="44240" name="Freeform: Shape 44239">
                <a:extLst>
                  <a:ext uri="{FF2B5EF4-FFF2-40B4-BE49-F238E27FC236}">
                    <a16:creationId xmlns:a16="http://schemas.microsoft.com/office/drawing/2014/main" id="{DA18B2EF-2102-4960-9807-D761F478AFA9}"/>
                  </a:ext>
                </a:extLst>
              </p:cNvPr>
              <p:cNvSpPr/>
              <p:nvPr/>
            </p:nvSpPr>
            <p:spPr>
              <a:xfrm>
                <a:off x="1011597" y="4818392"/>
                <a:ext cx="504920" cy="538638"/>
              </a:xfrm>
              <a:custGeom>
                <a:avLst/>
                <a:gdLst>
                  <a:gd name="connsiteX0" fmla="*/ 0 w 504920"/>
                  <a:gd name="connsiteY0" fmla="*/ 339757 h 538638"/>
                  <a:gd name="connsiteX1" fmla="*/ 258509 w 504920"/>
                  <a:gd name="connsiteY1" fmla="*/ 538639 h 538638"/>
                  <a:gd name="connsiteX2" fmla="*/ 504920 w 504920"/>
                  <a:gd name="connsiteY2" fmla="*/ 198882 h 538638"/>
                  <a:gd name="connsiteX3" fmla="*/ 246412 w 504920"/>
                  <a:gd name="connsiteY3" fmla="*/ 0 h 538638"/>
                  <a:gd name="connsiteX4" fmla="*/ 0 w 504920"/>
                  <a:gd name="connsiteY4" fmla="*/ 339757 h 5386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4920" h="538638">
                    <a:moveTo>
                      <a:pt x="0" y="339757"/>
                    </a:moveTo>
                    <a:cubicBezTo>
                      <a:pt x="111443" y="363379"/>
                      <a:pt x="176117" y="464153"/>
                      <a:pt x="258509" y="538639"/>
                    </a:cubicBezTo>
                    <a:lnTo>
                      <a:pt x="504920" y="198882"/>
                    </a:lnTo>
                    <a:cubicBezTo>
                      <a:pt x="425196" y="118301"/>
                      <a:pt x="362045" y="14859"/>
                      <a:pt x="246412" y="0"/>
                    </a:cubicBezTo>
                    <a:lnTo>
                      <a:pt x="0" y="339757"/>
                    </a:lnTo>
                    <a:close/>
                  </a:path>
                </a:pathLst>
              </a:custGeom>
              <a:solidFill>
                <a:srgbClr val="F4C63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Cordia New" panose="020B0304020202020204" pitchFamily="34" charset="-34"/>
                </a:endParaRPr>
              </a:p>
            </p:txBody>
          </p:sp>
          <p:sp>
            <p:nvSpPr>
              <p:cNvPr id="44241" name="Freeform: Shape 44240">
                <a:extLst>
                  <a:ext uri="{FF2B5EF4-FFF2-40B4-BE49-F238E27FC236}">
                    <a16:creationId xmlns:a16="http://schemas.microsoft.com/office/drawing/2014/main" id="{09676CEC-E4C1-463C-8D77-C4DC6EAD7667}"/>
                  </a:ext>
                </a:extLst>
              </p:cNvPr>
              <p:cNvSpPr/>
              <p:nvPr/>
            </p:nvSpPr>
            <p:spPr>
              <a:xfrm>
                <a:off x="1011597" y="4818488"/>
                <a:ext cx="539114" cy="483584"/>
              </a:xfrm>
              <a:custGeom>
                <a:avLst/>
                <a:gdLst>
                  <a:gd name="connsiteX0" fmla="*/ 0 w 539114"/>
                  <a:gd name="connsiteY0" fmla="*/ 339662 h 483584"/>
                  <a:gd name="connsiteX1" fmla="*/ 292703 w 539114"/>
                  <a:gd name="connsiteY1" fmla="*/ 483584 h 483584"/>
                  <a:gd name="connsiteX2" fmla="*/ 539115 w 539114"/>
                  <a:gd name="connsiteY2" fmla="*/ 143827 h 483584"/>
                  <a:gd name="connsiteX3" fmla="*/ 246412 w 539114"/>
                  <a:gd name="connsiteY3" fmla="*/ 0 h 483584"/>
                  <a:gd name="connsiteX4" fmla="*/ 0 w 539114"/>
                  <a:gd name="connsiteY4" fmla="*/ 339662 h 4835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39114" h="483584">
                    <a:moveTo>
                      <a:pt x="0" y="339662"/>
                    </a:moveTo>
                    <a:cubicBezTo>
                      <a:pt x="111443" y="363284"/>
                      <a:pt x="210312" y="409099"/>
                      <a:pt x="292703" y="483584"/>
                    </a:cubicBezTo>
                    <a:lnTo>
                      <a:pt x="539115" y="143827"/>
                    </a:lnTo>
                    <a:cubicBezTo>
                      <a:pt x="459391" y="63246"/>
                      <a:pt x="362045" y="14859"/>
                      <a:pt x="246412" y="0"/>
                    </a:cubicBezTo>
                    <a:lnTo>
                      <a:pt x="0" y="339662"/>
                    </a:lnTo>
                    <a:close/>
                  </a:path>
                </a:pathLst>
              </a:custGeom>
              <a:solidFill>
                <a:srgbClr val="F4C63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Cordia New" panose="020B0304020202020204" pitchFamily="34" charset="-34"/>
                </a:endParaRPr>
              </a:p>
            </p:txBody>
          </p:sp>
          <p:sp>
            <p:nvSpPr>
              <p:cNvPr id="44242" name="Freeform: Shape 44241">
                <a:extLst>
                  <a:ext uri="{FF2B5EF4-FFF2-40B4-BE49-F238E27FC236}">
                    <a16:creationId xmlns:a16="http://schemas.microsoft.com/office/drawing/2014/main" id="{A1F9FB1C-B363-42A4-BD2F-3B484E6FF724}"/>
                  </a:ext>
                </a:extLst>
              </p:cNvPr>
              <p:cNvSpPr/>
              <p:nvPr/>
            </p:nvSpPr>
            <p:spPr>
              <a:xfrm>
                <a:off x="1009311" y="4686090"/>
                <a:ext cx="200596" cy="139826"/>
              </a:xfrm>
              <a:custGeom>
                <a:avLst/>
                <a:gdLst>
                  <a:gd name="connsiteX0" fmla="*/ 0 w 200596"/>
                  <a:gd name="connsiteY0" fmla="*/ 0 h 139826"/>
                  <a:gd name="connsiteX1" fmla="*/ 200596 w 200596"/>
                  <a:gd name="connsiteY1" fmla="*/ 139827 h 13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00596" h="139826">
                    <a:moveTo>
                      <a:pt x="0" y="0"/>
                    </a:moveTo>
                    <a:cubicBezTo>
                      <a:pt x="0" y="0"/>
                      <a:pt x="164973" y="78391"/>
                      <a:pt x="200596" y="139827"/>
                    </a:cubicBezTo>
                  </a:path>
                </a:pathLst>
              </a:custGeom>
              <a:solidFill>
                <a:srgbClr val="F4C63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Cordia New" panose="020B0304020202020204" pitchFamily="34" charset="-34"/>
                </a:endParaRPr>
              </a:p>
            </p:txBody>
          </p:sp>
          <p:sp>
            <p:nvSpPr>
              <p:cNvPr id="44243" name="Freeform: Shape 44242">
                <a:extLst>
                  <a:ext uri="{FF2B5EF4-FFF2-40B4-BE49-F238E27FC236}">
                    <a16:creationId xmlns:a16="http://schemas.microsoft.com/office/drawing/2014/main" id="{ADB95B0D-E256-440D-9542-F2B9FC797C0A}"/>
                  </a:ext>
                </a:extLst>
              </p:cNvPr>
              <p:cNvSpPr/>
              <p:nvPr/>
            </p:nvSpPr>
            <p:spPr>
              <a:xfrm>
                <a:off x="994452" y="4714379"/>
                <a:ext cx="200596" cy="139827"/>
              </a:xfrm>
              <a:custGeom>
                <a:avLst/>
                <a:gdLst>
                  <a:gd name="connsiteX0" fmla="*/ 0 w 200596"/>
                  <a:gd name="connsiteY0" fmla="*/ 0 h 139827"/>
                  <a:gd name="connsiteX1" fmla="*/ 200597 w 200596"/>
                  <a:gd name="connsiteY1" fmla="*/ 139827 h 1398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00596" h="139827">
                    <a:moveTo>
                      <a:pt x="0" y="0"/>
                    </a:moveTo>
                    <a:cubicBezTo>
                      <a:pt x="0" y="0"/>
                      <a:pt x="164973" y="78391"/>
                      <a:pt x="200597" y="139827"/>
                    </a:cubicBezTo>
                  </a:path>
                </a:pathLst>
              </a:custGeom>
              <a:solidFill>
                <a:srgbClr val="F4C63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Cordia New" panose="020B0304020202020204" pitchFamily="34" charset="-34"/>
                </a:endParaRPr>
              </a:p>
            </p:txBody>
          </p:sp>
          <p:sp>
            <p:nvSpPr>
              <p:cNvPr id="44244" name="Freeform: Shape 44243">
                <a:extLst>
                  <a:ext uri="{FF2B5EF4-FFF2-40B4-BE49-F238E27FC236}">
                    <a16:creationId xmlns:a16="http://schemas.microsoft.com/office/drawing/2014/main" id="{CA04DC81-1371-4E2C-A224-DF4442CBFDC7}"/>
                  </a:ext>
                </a:extLst>
              </p:cNvPr>
              <p:cNvSpPr/>
              <p:nvPr/>
            </p:nvSpPr>
            <p:spPr>
              <a:xfrm>
                <a:off x="974736" y="4751241"/>
                <a:ext cx="200691" cy="139827"/>
              </a:xfrm>
              <a:custGeom>
                <a:avLst/>
                <a:gdLst>
                  <a:gd name="connsiteX0" fmla="*/ 0 w 200691"/>
                  <a:gd name="connsiteY0" fmla="*/ 0 h 139827"/>
                  <a:gd name="connsiteX1" fmla="*/ 200692 w 200691"/>
                  <a:gd name="connsiteY1" fmla="*/ 139827 h 1398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00691" h="139827">
                    <a:moveTo>
                      <a:pt x="0" y="0"/>
                    </a:moveTo>
                    <a:cubicBezTo>
                      <a:pt x="0" y="0"/>
                      <a:pt x="164973" y="78391"/>
                      <a:pt x="200692" y="139827"/>
                    </a:cubicBezTo>
                  </a:path>
                </a:pathLst>
              </a:custGeom>
              <a:solidFill>
                <a:srgbClr val="F4C63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Cordia New" panose="020B0304020202020204" pitchFamily="34" charset="-34"/>
                </a:endParaRPr>
              </a:p>
            </p:txBody>
          </p:sp>
          <p:sp>
            <p:nvSpPr>
              <p:cNvPr id="44245" name="Freeform: Shape 44244">
                <a:extLst>
                  <a:ext uri="{FF2B5EF4-FFF2-40B4-BE49-F238E27FC236}">
                    <a16:creationId xmlns:a16="http://schemas.microsoft.com/office/drawing/2014/main" id="{5E14B4BE-330A-4068-B090-CA713CDB9BEF}"/>
                  </a:ext>
                </a:extLst>
              </p:cNvPr>
              <p:cNvSpPr/>
              <p:nvPr/>
            </p:nvSpPr>
            <p:spPr>
              <a:xfrm>
                <a:off x="952923" y="4777625"/>
                <a:ext cx="200691" cy="139827"/>
              </a:xfrm>
              <a:custGeom>
                <a:avLst/>
                <a:gdLst>
                  <a:gd name="connsiteX0" fmla="*/ 0 w 200691"/>
                  <a:gd name="connsiteY0" fmla="*/ 0 h 139827"/>
                  <a:gd name="connsiteX1" fmla="*/ 200692 w 200691"/>
                  <a:gd name="connsiteY1" fmla="*/ 139827 h 1398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00691" h="139827">
                    <a:moveTo>
                      <a:pt x="0" y="0"/>
                    </a:moveTo>
                    <a:cubicBezTo>
                      <a:pt x="0" y="0"/>
                      <a:pt x="164973" y="78391"/>
                      <a:pt x="200692" y="139827"/>
                    </a:cubicBezTo>
                  </a:path>
                </a:pathLst>
              </a:custGeom>
              <a:solidFill>
                <a:srgbClr val="F4C63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Cordia New" panose="020B0304020202020204" pitchFamily="34" charset="-34"/>
                </a:endParaRPr>
              </a:p>
            </p:txBody>
          </p:sp>
          <p:sp>
            <p:nvSpPr>
              <p:cNvPr id="44246" name="Freeform: Shape 44245">
                <a:extLst>
                  <a:ext uri="{FF2B5EF4-FFF2-40B4-BE49-F238E27FC236}">
                    <a16:creationId xmlns:a16="http://schemas.microsoft.com/office/drawing/2014/main" id="{9686E684-E953-4E32-9625-0667ABB07FC5}"/>
                  </a:ext>
                </a:extLst>
              </p:cNvPr>
              <p:cNvSpPr/>
              <p:nvPr/>
            </p:nvSpPr>
            <p:spPr>
              <a:xfrm>
                <a:off x="1133041" y="4976695"/>
                <a:ext cx="278987" cy="222792"/>
              </a:xfrm>
              <a:custGeom>
                <a:avLst/>
                <a:gdLst>
                  <a:gd name="connsiteX0" fmla="*/ 66294 w 278987"/>
                  <a:gd name="connsiteY0" fmla="*/ 3 h 222792"/>
                  <a:gd name="connsiteX1" fmla="*/ 0 w 278987"/>
                  <a:gd name="connsiteY1" fmla="*/ 104588 h 222792"/>
                  <a:gd name="connsiteX2" fmla="*/ 189548 w 278987"/>
                  <a:gd name="connsiteY2" fmla="*/ 222793 h 222792"/>
                  <a:gd name="connsiteX3" fmla="*/ 278987 w 278987"/>
                  <a:gd name="connsiteY3" fmla="*/ 104397 h 222792"/>
                  <a:gd name="connsiteX4" fmla="*/ 66294 w 278987"/>
                  <a:gd name="connsiteY4" fmla="*/ 3 h 2227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8987" h="222792">
                    <a:moveTo>
                      <a:pt x="66294" y="3"/>
                    </a:moveTo>
                    <a:lnTo>
                      <a:pt x="0" y="104588"/>
                    </a:lnTo>
                    <a:cubicBezTo>
                      <a:pt x="0" y="104588"/>
                      <a:pt x="150304" y="171548"/>
                      <a:pt x="189548" y="222793"/>
                    </a:cubicBezTo>
                    <a:lnTo>
                      <a:pt x="278987" y="104397"/>
                    </a:lnTo>
                    <a:cubicBezTo>
                      <a:pt x="278987" y="104397"/>
                      <a:pt x="217932" y="-664"/>
                      <a:pt x="66294" y="3"/>
                    </a:cubicBezTo>
                    <a:close/>
                  </a:path>
                </a:pathLst>
              </a:custGeom>
              <a:solidFill>
                <a:srgbClr val="F4C63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Cordia New" panose="020B0304020202020204" pitchFamily="34" charset="-34"/>
                </a:endParaRPr>
              </a:p>
            </p:txBody>
          </p:sp>
          <p:sp>
            <p:nvSpPr>
              <p:cNvPr id="44247" name="Freeform: Shape 44246">
                <a:extLst>
                  <a:ext uri="{FF2B5EF4-FFF2-40B4-BE49-F238E27FC236}">
                    <a16:creationId xmlns:a16="http://schemas.microsoft.com/office/drawing/2014/main" id="{CE01297F-7BBE-4BF4-BF92-D179F273574E}"/>
                  </a:ext>
                </a:extLst>
              </p:cNvPr>
              <p:cNvSpPr/>
              <p:nvPr/>
            </p:nvSpPr>
            <p:spPr>
              <a:xfrm>
                <a:off x="853863" y="4827060"/>
                <a:ext cx="256889" cy="223361"/>
              </a:xfrm>
              <a:custGeom>
                <a:avLst/>
                <a:gdLst>
                  <a:gd name="connsiteX0" fmla="*/ 256889 w 256889"/>
                  <a:gd name="connsiteY0" fmla="*/ 146113 h 223361"/>
                  <a:gd name="connsiteX1" fmla="*/ 193643 w 256889"/>
                  <a:gd name="connsiteY1" fmla="*/ 223361 h 223361"/>
                  <a:gd name="connsiteX2" fmla="*/ 0 w 256889"/>
                  <a:gd name="connsiteY2" fmla="*/ 86582 h 223361"/>
                  <a:gd name="connsiteX3" fmla="*/ 64008 w 256889"/>
                  <a:gd name="connsiteY3" fmla="*/ 0 h 223361"/>
                  <a:gd name="connsiteX4" fmla="*/ 256889 w 256889"/>
                  <a:gd name="connsiteY4" fmla="*/ 146113 h 2233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6889" h="223361">
                    <a:moveTo>
                      <a:pt x="256889" y="146113"/>
                    </a:moveTo>
                    <a:lnTo>
                      <a:pt x="193643" y="223361"/>
                    </a:lnTo>
                    <a:cubicBezTo>
                      <a:pt x="193643" y="223361"/>
                      <a:pt x="63151" y="100012"/>
                      <a:pt x="0" y="86582"/>
                    </a:cubicBezTo>
                    <a:lnTo>
                      <a:pt x="64008" y="0"/>
                    </a:lnTo>
                    <a:cubicBezTo>
                      <a:pt x="63913" y="0"/>
                      <a:pt x="192119" y="9049"/>
                      <a:pt x="256889" y="146113"/>
                    </a:cubicBezTo>
                    <a:close/>
                  </a:path>
                </a:pathLst>
              </a:custGeom>
              <a:solidFill>
                <a:srgbClr val="F4C63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Cordia New" panose="020B0304020202020204" pitchFamily="34" charset="-34"/>
                </a:endParaRPr>
              </a:p>
            </p:txBody>
          </p:sp>
        </p:grpSp>
        <p:grpSp>
          <p:nvGrpSpPr>
            <p:cNvPr id="44248" name="Graphic 44232">
              <a:extLst>
                <a:ext uri="{FF2B5EF4-FFF2-40B4-BE49-F238E27FC236}">
                  <a16:creationId xmlns:a16="http://schemas.microsoft.com/office/drawing/2014/main" id="{89820610-7C7D-4C10-BEC0-0D1E5F3BB7FF}"/>
                </a:ext>
              </a:extLst>
            </p:cNvPr>
            <p:cNvGrpSpPr/>
            <p:nvPr/>
          </p:nvGrpSpPr>
          <p:grpSpPr>
            <a:xfrm>
              <a:off x="696549" y="4578468"/>
              <a:ext cx="831589" cy="764125"/>
              <a:chOff x="696549" y="4578468"/>
              <a:chExt cx="831589" cy="764125"/>
            </a:xfrm>
          </p:grpSpPr>
          <p:sp>
            <p:nvSpPr>
              <p:cNvPr id="44249" name="Freeform: Shape 44248">
                <a:extLst>
                  <a:ext uri="{FF2B5EF4-FFF2-40B4-BE49-F238E27FC236}">
                    <a16:creationId xmlns:a16="http://schemas.microsoft.com/office/drawing/2014/main" id="{F7C6F630-D4A5-47AD-99E0-CFEEA5D82608}"/>
                  </a:ext>
                </a:extLst>
              </p:cNvPr>
              <p:cNvSpPr/>
              <p:nvPr/>
            </p:nvSpPr>
            <p:spPr>
              <a:xfrm>
                <a:off x="696549" y="4584515"/>
                <a:ext cx="809047" cy="758078"/>
              </a:xfrm>
              <a:custGeom>
                <a:avLst/>
                <a:gdLst>
                  <a:gd name="connsiteX0" fmla="*/ 246564 w 809047"/>
                  <a:gd name="connsiteY0" fmla="*/ 11564 h 758078"/>
                  <a:gd name="connsiteX1" fmla="*/ 284092 w 809047"/>
                  <a:gd name="connsiteY1" fmla="*/ 4420 h 758078"/>
                  <a:gd name="connsiteX2" fmla="*/ 518693 w 809047"/>
                  <a:gd name="connsiteY2" fmla="*/ 155106 h 758078"/>
                  <a:gd name="connsiteX3" fmla="*/ 519836 w 809047"/>
                  <a:gd name="connsiteY3" fmla="*/ 153582 h 758078"/>
                  <a:gd name="connsiteX4" fmla="*/ 547554 w 809047"/>
                  <a:gd name="connsiteY4" fmla="*/ 173680 h 758078"/>
                  <a:gd name="connsiteX5" fmla="*/ 549078 w 809047"/>
                  <a:gd name="connsiteY5" fmla="*/ 174823 h 758078"/>
                  <a:gd name="connsiteX6" fmla="*/ 549459 w 809047"/>
                  <a:gd name="connsiteY6" fmla="*/ 175108 h 758078"/>
                  <a:gd name="connsiteX7" fmla="*/ 551078 w 809047"/>
                  <a:gd name="connsiteY7" fmla="*/ 176251 h 758078"/>
                  <a:gd name="connsiteX8" fmla="*/ 578700 w 809047"/>
                  <a:gd name="connsiteY8" fmla="*/ 196349 h 758078"/>
                  <a:gd name="connsiteX9" fmla="*/ 577748 w 809047"/>
                  <a:gd name="connsiteY9" fmla="*/ 197778 h 758078"/>
                  <a:gd name="connsiteX10" fmla="*/ 798728 w 809047"/>
                  <a:gd name="connsiteY10" fmla="*/ 376086 h 758078"/>
                  <a:gd name="connsiteX11" fmla="*/ 803681 w 809047"/>
                  <a:gd name="connsiteY11" fmla="*/ 414091 h 758078"/>
                  <a:gd name="connsiteX12" fmla="*/ 562603 w 809047"/>
                  <a:gd name="connsiteY12" fmla="*/ 746513 h 758078"/>
                  <a:gd name="connsiteX13" fmla="*/ 521455 w 809047"/>
                  <a:gd name="connsiteY13" fmla="*/ 750895 h 758078"/>
                  <a:gd name="connsiteX14" fmla="*/ 294951 w 809047"/>
                  <a:gd name="connsiteY14" fmla="*/ 565919 h 758078"/>
                  <a:gd name="connsiteX15" fmla="*/ 268376 w 809047"/>
                  <a:gd name="connsiteY15" fmla="*/ 562776 h 758078"/>
                  <a:gd name="connsiteX16" fmla="*/ 267995 w 809047"/>
                  <a:gd name="connsiteY16" fmla="*/ 562490 h 758078"/>
                  <a:gd name="connsiteX17" fmla="*/ 256184 w 809047"/>
                  <a:gd name="connsiteY17" fmla="*/ 537058 h 758078"/>
                  <a:gd name="connsiteX18" fmla="*/ 13963 w 809047"/>
                  <a:gd name="connsiteY18" fmla="*/ 384468 h 758078"/>
                  <a:gd name="connsiteX19" fmla="*/ 5295 w 809047"/>
                  <a:gd name="connsiteY19" fmla="*/ 343987 h 758078"/>
                  <a:gd name="connsiteX20" fmla="*/ 246564 w 809047"/>
                  <a:gd name="connsiteY20" fmla="*/ 11564 h 7580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809047" h="758078">
                    <a:moveTo>
                      <a:pt x="246564" y="11564"/>
                    </a:moveTo>
                    <a:cubicBezTo>
                      <a:pt x="255231" y="-437"/>
                      <a:pt x="271710" y="-3581"/>
                      <a:pt x="284092" y="4420"/>
                    </a:cubicBezTo>
                    <a:lnTo>
                      <a:pt x="518693" y="155106"/>
                    </a:lnTo>
                    <a:lnTo>
                      <a:pt x="519836" y="153582"/>
                    </a:lnTo>
                    <a:lnTo>
                      <a:pt x="547554" y="173680"/>
                    </a:lnTo>
                    <a:lnTo>
                      <a:pt x="549078" y="174823"/>
                    </a:lnTo>
                    <a:lnTo>
                      <a:pt x="549459" y="175108"/>
                    </a:lnTo>
                    <a:lnTo>
                      <a:pt x="551078" y="176251"/>
                    </a:lnTo>
                    <a:lnTo>
                      <a:pt x="578700" y="196349"/>
                    </a:lnTo>
                    <a:lnTo>
                      <a:pt x="577748" y="197778"/>
                    </a:lnTo>
                    <a:lnTo>
                      <a:pt x="798728" y="376086"/>
                    </a:lnTo>
                    <a:cubicBezTo>
                      <a:pt x="810253" y="385325"/>
                      <a:pt x="812444" y="402089"/>
                      <a:pt x="803681" y="414091"/>
                    </a:cubicBezTo>
                    <a:lnTo>
                      <a:pt x="562603" y="746513"/>
                    </a:lnTo>
                    <a:cubicBezTo>
                      <a:pt x="552888" y="759943"/>
                      <a:pt x="533647" y="762039"/>
                      <a:pt x="521455" y="750895"/>
                    </a:cubicBezTo>
                    <a:cubicBezTo>
                      <a:pt x="437826" y="674980"/>
                      <a:pt x="332574" y="572872"/>
                      <a:pt x="294951" y="565919"/>
                    </a:cubicBezTo>
                    <a:lnTo>
                      <a:pt x="268376" y="562776"/>
                    </a:lnTo>
                    <a:lnTo>
                      <a:pt x="267995" y="562490"/>
                    </a:lnTo>
                    <a:lnTo>
                      <a:pt x="256184" y="537058"/>
                    </a:lnTo>
                    <a:cubicBezTo>
                      <a:pt x="255612" y="520009"/>
                      <a:pt x="128168" y="449714"/>
                      <a:pt x="13963" y="384468"/>
                    </a:cubicBezTo>
                    <a:cubicBezTo>
                      <a:pt x="-324" y="376276"/>
                      <a:pt x="-4420" y="357417"/>
                      <a:pt x="5295" y="343987"/>
                    </a:cubicBezTo>
                    <a:lnTo>
                      <a:pt x="246564" y="11564"/>
                    </a:lnTo>
                    <a:close/>
                  </a:path>
                </a:pathLst>
              </a:custGeom>
              <a:solidFill>
                <a:srgbClr val="E9684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Cordia New" panose="020B0304020202020204" pitchFamily="34" charset="-34"/>
                </a:endParaRPr>
              </a:p>
            </p:txBody>
          </p:sp>
          <p:sp>
            <p:nvSpPr>
              <p:cNvPr id="44250" name="Freeform: Shape 44249">
                <a:extLst>
                  <a:ext uri="{FF2B5EF4-FFF2-40B4-BE49-F238E27FC236}">
                    <a16:creationId xmlns:a16="http://schemas.microsoft.com/office/drawing/2014/main" id="{904BC6C0-F48D-4974-8A22-D209F5B56F71}"/>
                  </a:ext>
                </a:extLst>
              </p:cNvPr>
              <p:cNvSpPr/>
              <p:nvPr/>
            </p:nvSpPr>
            <p:spPr>
              <a:xfrm rot="-8642603">
                <a:off x="1076825" y="4824471"/>
                <a:ext cx="329294" cy="435503"/>
              </a:xfrm>
              <a:custGeom>
                <a:avLst/>
                <a:gdLst>
                  <a:gd name="connsiteX0" fmla="*/ 0 w 329294"/>
                  <a:gd name="connsiteY0" fmla="*/ 0 h 435503"/>
                  <a:gd name="connsiteX1" fmla="*/ 329295 w 329294"/>
                  <a:gd name="connsiteY1" fmla="*/ 0 h 435503"/>
                  <a:gd name="connsiteX2" fmla="*/ 329295 w 329294"/>
                  <a:gd name="connsiteY2" fmla="*/ 435503 h 435503"/>
                  <a:gd name="connsiteX3" fmla="*/ 0 w 329294"/>
                  <a:gd name="connsiteY3" fmla="*/ 435503 h 4355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9294" h="435503">
                    <a:moveTo>
                      <a:pt x="0" y="0"/>
                    </a:moveTo>
                    <a:lnTo>
                      <a:pt x="329295" y="0"/>
                    </a:lnTo>
                    <a:lnTo>
                      <a:pt x="329295" y="435503"/>
                    </a:lnTo>
                    <a:lnTo>
                      <a:pt x="0" y="435503"/>
                    </a:lnTo>
                    <a:close/>
                  </a:path>
                </a:pathLst>
              </a:custGeom>
              <a:solidFill>
                <a:srgbClr val="D6CBB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Cordia New" panose="020B0304020202020204" pitchFamily="34" charset="-34"/>
                </a:endParaRPr>
              </a:p>
            </p:txBody>
          </p:sp>
          <p:sp>
            <p:nvSpPr>
              <p:cNvPr id="44251" name="Freeform: Shape 44250">
                <a:extLst>
                  <a:ext uri="{FF2B5EF4-FFF2-40B4-BE49-F238E27FC236}">
                    <a16:creationId xmlns:a16="http://schemas.microsoft.com/office/drawing/2014/main" id="{1D7A2249-6D01-4544-A767-FD559AAFCCDD}"/>
                  </a:ext>
                </a:extLst>
              </p:cNvPr>
              <p:cNvSpPr/>
              <p:nvPr/>
            </p:nvSpPr>
            <p:spPr>
              <a:xfrm rot="-8642603">
                <a:off x="813613" y="4633654"/>
                <a:ext cx="329294" cy="435503"/>
              </a:xfrm>
              <a:custGeom>
                <a:avLst/>
                <a:gdLst>
                  <a:gd name="connsiteX0" fmla="*/ 0 w 329294"/>
                  <a:gd name="connsiteY0" fmla="*/ 0 h 435503"/>
                  <a:gd name="connsiteX1" fmla="*/ 329295 w 329294"/>
                  <a:gd name="connsiteY1" fmla="*/ 0 h 435503"/>
                  <a:gd name="connsiteX2" fmla="*/ 329295 w 329294"/>
                  <a:gd name="connsiteY2" fmla="*/ 435503 h 435503"/>
                  <a:gd name="connsiteX3" fmla="*/ 0 w 329294"/>
                  <a:gd name="connsiteY3" fmla="*/ 435503 h 4355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9294" h="435503">
                    <a:moveTo>
                      <a:pt x="0" y="0"/>
                    </a:moveTo>
                    <a:lnTo>
                      <a:pt x="329295" y="0"/>
                    </a:lnTo>
                    <a:lnTo>
                      <a:pt x="329295" y="435503"/>
                    </a:lnTo>
                    <a:lnTo>
                      <a:pt x="0" y="435503"/>
                    </a:lnTo>
                    <a:close/>
                  </a:path>
                </a:pathLst>
              </a:custGeom>
              <a:solidFill>
                <a:srgbClr val="D6CBB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Cordia New" panose="020B0304020202020204" pitchFamily="34" charset="-34"/>
                </a:endParaRPr>
              </a:p>
            </p:txBody>
          </p:sp>
          <p:sp>
            <p:nvSpPr>
              <p:cNvPr id="44252" name="Freeform: Shape 44251">
                <a:extLst>
                  <a:ext uri="{FF2B5EF4-FFF2-40B4-BE49-F238E27FC236}">
                    <a16:creationId xmlns:a16="http://schemas.microsoft.com/office/drawing/2014/main" id="{56F74A90-102E-49E3-831F-F8C728539E4D}"/>
                  </a:ext>
                </a:extLst>
              </p:cNvPr>
              <p:cNvSpPr/>
              <p:nvPr/>
            </p:nvSpPr>
            <p:spPr>
              <a:xfrm>
                <a:off x="719656" y="4587792"/>
                <a:ext cx="515778" cy="523684"/>
              </a:xfrm>
              <a:custGeom>
                <a:avLst/>
                <a:gdLst>
                  <a:gd name="connsiteX0" fmla="*/ 269367 w 515778"/>
                  <a:gd name="connsiteY0" fmla="*/ 523685 h 523684"/>
                  <a:gd name="connsiteX1" fmla="*/ 0 w 515778"/>
                  <a:gd name="connsiteY1" fmla="*/ 339757 h 523684"/>
                  <a:gd name="connsiteX2" fmla="*/ 246412 w 515778"/>
                  <a:gd name="connsiteY2" fmla="*/ 0 h 523684"/>
                  <a:gd name="connsiteX3" fmla="*/ 515779 w 515778"/>
                  <a:gd name="connsiteY3" fmla="*/ 184023 h 523684"/>
                  <a:gd name="connsiteX4" fmla="*/ 269367 w 515778"/>
                  <a:gd name="connsiteY4" fmla="*/ 523685 h 5236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15778" h="523684">
                    <a:moveTo>
                      <a:pt x="269367" y="523685"/>
                    </a:moveTo>
                    <a:cubicBezTo>
                      <a:pt x="212312" y="425101"/>
                      <a:pt x="96488" y="394907"/>
                      <a:pt x="0" y="339757"/>
                    </a:cubicBezTo>
                    <a:lnTo>
                      <a:pt x="246412" y="0"/>
                    </a:lnTo>
                    <a:cubicBezTo>
                      <a:pt x="347853" y="50768"/>
                      <a:pt x="465677" y="78677"/>
                      <a:pt x="515779" y="184023"/>
                    </a:cubicBezTo>
                    <a:lnTo>
                      <a:pt x="269367" y="523685"/>
                    </a:lnTo>
                    <a:close/>
                  </a:path>
                </a:pathLst>
              </a:custGeom>
              <a:solidFill>
                <a:srgbClr val="F2E9D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Cordia New" panose="020B0304020202020204" pitchFamily="34" charset="-34"/>
                </a:endParaRPr>
              </a:p>
            </p:txBody>
          </p:sp>
          <p:sp>
            <p:nvSpPr>
              <p:cNvPr id="44253" name="Freeform: Shape 44252">
                <a:extLst>
                  <a:ext uri="{FF2B5EF4-FFF2-40B4-BE49-F238E27FC236}">
                    <a16:creationId xmlns:a16="http://schemas.microsoft.com/office/drawing/2014/main" id="{C3F89E8F-021D-44FF-A836-73745D6E59B8}"/>
                  </a:ext>
                </a:extLst>
              </p:cNvPr>
              <p:cNvSpPr/>
              <p:nvPr/>
            </p:nvSpPr>
            <p:spPr>
              <a:xfrm>
                <a:off x="989023" y="4771720"/>
                <a:ext cx="504920" cy="538638"/>
              </a:xfrm>
              <a:custGeom>
                <a:avLst/>
                <a:gdLst>
                  <a:gd name="connsiteX0" fmla="*/ 0 w 504920"/>
                  <a:gd name="connsiteY0" fmla="*/ 339757 h 538638"/>
                  <a:gd name="connsiteX1" fmla="*/ 258509 w 504920"/>
                  <a:gd name="connsiteY1" fmla="*/ 538639 h 538638"/>
                  <a:gd name="connsiteX2" fmla="*/ 504920 w 504920"/>
                  <a:gd name="connsiteY2" fmla="*/ 198882 h 538638"/>
                  <a:gd name="connsiteX3" fmla="*/ 246412 w 504920"/>
                  <a:gd name="connsiteY3" fmla="*/ 0 h 538638"/>
                  <a:gd name="connsiteX4" fmla="*/ 0 w 504920"/>
                  <a:gd name="connsiteY4" fmla="*/ 339757 h 5386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4920" h="538638">
                    <a:moveTo>
                      <a:pt x="0" y="339757"/>
                    </a:moveTo>
                    <a:cubicBezTo>
                      <a:pt x="111443" y="363379"/>
                      <a:pt x="176117" y="464153"/>
                      <a:pt x="258509" y="538639"/>
                    </a:cubicBezTo>
                    <a:lnTo>
                      <a:pt x="504920" y="198882"/>
                    </a:lnTo>
                    <a:cubicBezTo>
                      <a:pt x="425196" y="118300"/>
                      <a:pt x="362045" y="14859"/>
                      <a:pt x="246412" y="0"/>
                    </a:cubicBezTo>
                    <a:lnTo>
                      <a:pt x="0" y="339757"/>
                    </a:lnTo>
                    <a:close/>
                  </a:path>
                </a:pathLst>
              </a:custGeom>
              <a:solidFill>
                <a:srgbClr val="F2E9D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Cordia New" panose="020B0304020202020204" pitchFamily="34" charset="-34"/>
                </a:endParaRPr>
              </a:p>
            </p:txBody>
          </p:sp>
          <p:sp>
            <p:nvSpPr>
              <p:cNvPr id="44254" name="Freeform: Shape 44253">
                <a:extLst>
                  <a:ext uri="{FF2B5EF4-FFF2-40B4-BE49-F238E27FC236}">
                    <a16:creationId xmlns:a16="http://schemas.microsoft.com/office/drawing/2014/main" id="{D90157E0-D91C-4C80-B4C6-AB10DD7C00FD}"/>
                  </a:ext>
                </a:extLst>
              </p:cNvPr>
              <p:cNvSpPr/>
              <p:nvPr/>
            </p:nvSpPr>
            <p:spPr>
              <a:xfrm>
                <a:off x="989023" y="4771815"/>
                <a:ext cx="539115" cy="483584"/>
              </a:xfrm>
              <a:custGeom>
                <a:avLst/>
                <a:gdLst>
                  <a:gd name="connsiteX0" fmla="*/ 0 w 539115"/>
                  <a:gd name="connsiteY0" fmla="*/ 339662 h 483584"/>
                  <a:gd name="connsiteX1" fmla="*/ 292703 w 539115"/>
                  <a:gd name="connsiteY1" fmla="*/ 483584 h 483584"/>
                  <a:gd name="connsiteX2" fmla="*/ 539115 w 539115"/>
                  <a:gd name="connsiteY2" fmla="*/ 143923 h 483584"/>
                  <a:gd name="connsiteX3" fmla="*/ 246412 w 539115"/>
                  <a:gd name="connsiteY3" fmla="*/ 0 h 483584"/>
                  <a:gd name="connsiteX4" fmla="*/ 0 w 539115"/>
                  <a:gd name="connsiteY4" fmla="*/ 339662 h 4835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39115" h="483584">
                    <a:moveTo>
                      <a:pt x="0" y="339662"/>
                    </a:moveTo>
                    <a:cubicBezTo>
                      <a:pt x="111443" y="363284"/>
                      <a:pt x="210312" y="409099"/>
                      <a:pt x="292703" y="483584"/>
                    </a:cubicBezTo>
                    <a:lnTo>
                      <a:pt x="539115" y="143923"/>
                    </a:lnTo>
                    <a:cubicBezTo>
                      <a:pt x="459391" y="63246"/>
                      <a:pt x="362045" y="14859"/>
                      <a:pt x="246412" y="0"/>
                    </a:cubicBezTo>
                    <a:lnTo>
                      <a:pt x="0" y="339662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Cordia New" panose="020B0304020202020204" pitchFamily="34" charset="-34"/>
                </a:endParaRPr>
              </a:p>
            </p:txBody>
          </p:sp>
          <p:sp>
            <p:nvSpPr>
              <p:cNvPr id="44255" name="Freeform: Shape 44254">
                <a:extLst>
                  <a:ext uri="{FF2B5EF4-FFF2-40B4-BE49-F238E27FC236}">
                    <a16:creationId xmlns:a16="http://schemas.microsoft.com/office/drawing/2014/main" id="{7A3F576D-25AF-4D6B-A535-7698380A3C9F}"/>
                  </a:ext>
                </a:extLst>
              </p:cNvPr>
              <p:cNvSpPr/>
              <p:nvPr/>
            </p:nvSpPr>
            <p:spPr>
              <a:xfrm>
                <a:off x="986737" y="4639418"/>
                <a:ext cx="200691" cy="139826"/>
              </a:xfrm>
              <a:custGeom>
                <a:avLst/>
                <a:gdLst>
                  <a:gd name="connsiteX0" fmla="*/ 0 w 200691"/>
                  <a:gd name="connsiteY0" fmla="*/ 0 h 139826"/>
                  <a:gd name="connsiteX1" fmla="*/ 200692 w 200691"/>
                  <a:gd name="connsiteY1" fmla="*/ 139827 h 13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00691" h="139826">
                    <a:moveTo>
                      <a:pt x="0" y="0"/>
                    </a:moveTo>
                    <a:cubicBezTo>
                      <a:pt x="0" y="0"/>
                      <a:pt x="164973" y="78391"/>
                      <a:pt x="200692" y="139827"/>
                    </a:cubicBezTo>
                  </a:path>
                </a:pathLst>
              </a:custGeom>
              <a:noFill/>
              <a:ln w="6954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Cordia New" panose="020B0304020202020204" pitchFamily="34" charset="-34"/>
                </a:endParaRPr>
              </a:p>
            </p:txBody>
          </p:sp>
          <p:sp>
            <p:nvSpPr>
              <p:cNvPr id="44256" name="Freeform: Shape 44255">
                <a:extLst>
                  <a:ext uri="{FF2B5EF4-FFF2-40B4-BE49-F238E27FC236}">
                    <a16:creationId xmlns:a16="http://schemas.microsoft.com/office/drawing/2014/main" id="{72288B86-02C5-4C0C-82CD-3F306779A637}"/>
                  </a:ext>
                </a:extLst>
              </p:cNvPr>
              <p:cNvSpPr/>
              <p:nvPr/>
            </p:nvSpPr>
            <p:spPr>
              <a:xfrm>
                <a:off x="971878" y="4667707"/>
                <a:ext cx="200691" cy="139826"/>
              </a:xfrm>
              <a:custGeom>
                <a:avLst/>
                <a:gdLst>
                  <a:gd name="connsiteX0" fmla="*/ 0 w 200691"/>
                  <a:gd name="connsiteY0" fmla="*/ 0 h 139826"/>
                  <a:gd name="connsiteX1" fmla="*/ 200692 w 200691"/>
                  <a:gd name="connsiteY1" fmla="*/ 139827 h 13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00691" h="139826">
                    <a:moveTo>
                      <a:pt x="0" y="0"/>
                    </a:moveTo>
                    <a:cubicBezTo>
                      <a:pt x="0" y="0"/>
                      <a:pt x="164973" y="78391"/>
                      <a:pt x="200692" y="139827"/>
                    </a:cubicBezTo>
                  </a:path>
                </a:pathLst>
              </a:custGeom>
              <a:noFill/>
              <a:ln w="6954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Cordia New" panose="020B0304020202020204" pitchFamily="34" charset="-34"/>
                </a:endParaRPr>
              </a:p>
            </p:txBody>
          </p:sp>
          <p:sp>
            <p:nvSpPr>
              <p:cNvPr id="44257" name="Freeform: Shape 44256">
                <a:extLst>
                  <a:ext uri="{FF2B5EF4-FFF2-40B4-BE49-F238E27FC236}">
                    <a16:creationId xmlns:a16="http://schemas.microsoft.com/office/drawing/2014/main" id="{A042BB47-4967-4329-8EDB-E455D9AD71E0}"/>
                  </a:ext>
                </a:extLst>
              </p:cNvPr>
              <p:cNvSpPr/>
              <p:nvPr/>
            </p:nvSpPr>
            <p:spPr>
              <a:xfrm>
                <a:off x="952161" y="4704568"/>
                <a:ext cx="200691" cy="139827"/>
              </a:xfrm>
              <a:custGeom>
                <a:avLst/>
                <a:gdLst>
                  <a:gd name="connsiteX0" fmla="*/ 0 w 200691"/>
                  <a:gd name="connsiteY0" fmla="*/ 0 h 139827"/>
                  <a:gd name="connsiteX1" fmla="*/ 200692 w 200691"/>
                  <a:gd name="connsiteY1" fmla="*/ 139827 h 1398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00691" h="139827">
                    <a:moveTo>
                      <a:pt x="0" y="0"/>
                    </a:moveTo>
                    <a:cubicBezTo>
                      <a:pt x="0" y="0"/>
                      <a:pt x="164973" y="78391"/>
                      <a:pt x="200692" y="139827"/>
                    </a:cubicBezTo>
                  </a:path>
                </a:pathLst>
              </a:custGeom>
              <a:noFill/>
              <a:ln w="6954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Cordia New" panose="020B0304020202020204" pitchFamily="34" charset="-34"/>
                </a:endParaRPr>
              </a:p>
            </p:txBody>
          </p:sp>
          <p:sp>
            <p:nvSpPr>
              <p:cNvPr id="44258" name="Freeform: Shape 44257">
                <a:extLst>
                  <a:ext uri="{FF2B5EF4-FFF2-40B4-BE49-F238E27FC236}">
                    <a16:creationId xmlns:a16="http://schemas.microsoft.com/office/drawing/2014/main" id="{5232C596-AF19-42A0-A6B8-ABBE3542D50A}"/>
                  </a:ext>
                </a:extLst>
              </p:cNvPr>
              <p:cNvSpPr/>
              <p:nvPr/>
            </p:nvSpPr>
            <p:spPr>
              <a:xfrm>
                <a:off x="930349" y="4730953"/>
                <a:ext cx="200596" cy="139827"/>
              </a:xfrm>
              <a:custGeom>
                <a:avLst/>
                <a:gdLst>
                  <a:gd name="connsiteX0" fmla="*/ 0 w 200596"/>
                  <a:gd name="connsiteY0" fmla="*/ 0 h 139827"/>
                  <a:gd name="connsiteX1" fmla="*/ 200596 w 200596"/>
                  <a:gd name="connsiteY1" fmla="*/ 139827 h 1398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00596" h="139827">
                    <a:moveTo>
                      <a:pt x="0" y="0"/>
                    </a:moveTo>
                    <a:cubicBezTo>
                      <a:pt x="0" y="0"/>
                      <a:pt x="164973" y="78391"/>
                      <a:pt x="200596" y="139827"/>
                    </a:cubicBezTo>
                  </a:path>
                </a:pathLst>
              </a:custGeom>
              <a:noFill/>
              <a:ln w="6954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Cordia New" panose="020B0304020202020204" pitchFamily="34" charset="-34"/>
                </a:endParaRPr>
              </a:p>
            </p:txBody>
          </p:sp>
          <p:sp>
            <p:nvSpPr>
              <p:cNvPr id="44259" name="Freeform: Shape 44258">
                <a:extLst>
                  <a:ext uri="{FF2B5EF4-FFF2-40B4-BE49-F238E27FC236}">
                    <a16:creationId xmlns:a16="http://schemas.microsoft.com/office/drawing/2014/main" id="{698C08C5-BCAA-478B-96AE-AA7466B7F306}"/>
                  </a:ext>
                </a:extLst>
              </p:cNvPr>
              <p:cNvSpPr/>
              <p:nvPr/>
            </p:nvSpPr>
            <p:spPr>
              <a:xfrm>
                <a:off x="1110467" y="4930021"/>
                <a:ext cx="278987" cy="222793"/>
              </a:xfrm>
              <a:custGeom>
                <a:avLst/>
                <a:gdLst>
                  <a:gd name="connsiteX0" fmla="*/ 66294 w 278987"/>
                  <a:gd name="connsiteY0" fmla="*/ 4 h 222793"/>
                  <a:gd name="connsiteX1" fmla="*/ 0 w 278987"/>
                  <a:gd name="connsiteY1" fmla="*/ 104589 h 222793"/>
                  <a:gd name="connsiteX2" fmla="*/ 189547 w 278987"/>
                  <a:gd name="connsiteY2" fmla="*/ 222794 h 222793"/>
                  <a:gd name="connsiteX3" fmla="*/ 278987 w 278987"/>
                  <a:gd name="connsiteY3" fmla="*/ 104398 h 222793"/>
                  <a:gd name="connsiteX4" fmla="*/ 66294 w 278987"/>
                  <a:gd name="connsiteY4" fmla="*/ 4 h 2227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8987" h="222793">
                    <a:moveTo>
                      <a:pt x="66294" y="4"/>
                    </a:moveTo>
                    <a:lnTo>
                      <a:pt x="0" y="104589"/>
                    </a:lnTo>
                    <a:cubicBezTo>
                      <a:pt x="0" y="104589"/>
                      <a:pt x="150304" y="171549"/>
                      <a:pt x="189547" y="222794"/>
                    </a:cubicBezTo>
                    <a:lnTo>
                      <a:pt x="278987" y="104398"/>
                    </a:lnTo>
                    <a:cubicBezTo>
                      <a:pt x="278987" y="104398"/>
                      <a:pt x="217932" y="-758"/>
                      <a:pt x="66294" y="4"/>
                    </a:cubicBezTo>
                    <a:close/>
                  </a:path>
                </a:pathLst>
              </a:custGeom>
              <a:solidFill>
                <a:srgbClr val="EDB86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Cordia New" panose="020B0304020202020204" pitchFamily="34" charset="-34"/>
                </a:endParaRPr>
              </a:p>
            </p:txBody>
          </p:sp>
          <p:sp>
            <p:nvSpPr>
              <p:cNvPr id="44260" name="Freeform: Shape 44259">
                <a:extLst>
                  <a:ext uri="{FF2B5EF4-FFF2-40B4-BE49-F238E27FC236}">
                    <a16:creationId xmlns:a16="http://schemas.microsoft.com/office/drawing/2014/main" id="{BBA89749-C742-4FAF-BE77-A1F59768B5EF}"/>
                  </a:ext>
                </a:extLst>
              </p:cNvPr>
              <p:cNvSpPr/>
              <p:nvPr/>
            </p:nvSpPr>
            <p:spPr>
              <a:xfrm>
                <a:off x="831289" y="4780388"/>
                <a:ext cx="256889" cy="223361"/>
              </a:xfrm>
              <a:custGeom>
                <a:avLst/>
                <a:gdLst>
                  <a:gd name="connsiteX0" fmla="*/ 256889 w 256889"/>
                  <a:gd name="connsiteY0" fmla="*/ 146114 h 223361"/>
                  <a:gd name="connsiteX1" fmla="*/ 193643 w 256889"/>
                  <a:gd name="connsiteY1" fmla="*/ 223361 h 223361"/>
                  <a:gd name="connsiteX2" fmla="*/ 0 w 256889"/>
                  <a:gd name="connsiteY2" fmla="*/ 86582 h 223361"/>
                  <a:gd name="connsiteX3" fmla="*/ 64008 w 256889"/>
                  <a:gd name="connsiteY3" fmla="*/ 0 h 223361"/>
                  <a:gd name="connsiteX4" fmla="*/ 256889 w 256889"/>
                  <a:gd name="connsiteY4" fmla="*/ 146114 h 2233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6889" h="223361">
                    <a:moveTo>
                      <a:pt x="256889" y="146114"/>
                    </a:moveTo>
                    <a:lnTo>
                      <a:pt x="193643" y="223361"/>
                    </a:lnTo>
                    <a:cubicBezTo>
                      <a:pt x="193643" y="223361"/>
                      <a:pt x="63246" y="100013"/>
                      <a:pt x="0" y="86582"/>
                    </a:cubicBezTo>
                    <a:lnTo>
                      <a:pt x="64008" y="0"/>
                    </a:lnTo>
                    <a:cubicBezTo>
                      <a:pt x="63913" y="0"/>
                      <a:pt x="192119" y="9049"/>
                      <a:pt x="256889" y="14611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Cordia New" panose="020B0304020202020204" pitchFamily="34" charset="-34"/>
                </a:endParaRPr>
              </a:p>
            </p:txBody>
          </p:sp>
        </p:grpSp>
      </p:grpSp>
      <p:grpSp>
        <p:nvGrpSpPr>
          <p:cNvPr id="44262" name="Graphic 44260">
            <a:extLst>
              <a:ext uri="{FF2B5EF4-FFF2-40B4-BE49-F238E27FC236}">
                <a16:creationId xmlns:a16="http://schemas.microsoft.com/office/drawing/2014/main" id="{167C7071-C253-4831-8CB3-DE05ABCEA483}"/>
              </a:ext>
            </a:extLst>
          </p:cNvPr>
          <p:cNvGrpSpPr/>
          <p:nvPr/>
        </p:nvGrpSpPr>
        <p:grpSpPr>
          <a:xfrm>
            <a:off x="10930517" y="400917"/>
            <a:ext cx="1374335" cy="1473811"/>
            <a:chOff x="5972175" y="3276600"/>
            <a:chExt cx="245554" cy="304990"/>
          </a:xfrm>
        </p:grpSpPr>
        <p:sp>
          <p:nvSpPr>
            <p:cNvPr id="44263" name="Freeform: Shape 44262">
              <a:extLst>
                <a:ext uri="{FF2B5EF4-FFF2-40B4-BE49-F238E27FC236}">
                  <a16:creationId xmlns:a16="http://schemas.microsoft.com/office/drawing/2014/main" id="{D08C462E-B014-4367-9B5B-A4F7DCF57EC4}"/>
                </a:ext>
              </a:extLst>
            </p:cNvPr>
            <p:cNvSpPr/>
            <p:nvPr/>
          </p:nvSpPr>
          <p:spPr>
            <a:xfrm>
              <a:off x="5991225" y="3309651"/>
              <a:ext cx="226504" cy="271938"/>
            </a:xfrm>
            <a:custGeom>
              <a:avLst/>
              <a:gdLst>
                <a:gd name="connsiteX0" fmla="*/ 0 w 226504"/>
                <a:gd name="connsiteY0" fmla="*/ 163830 h 271938"/>
                <a:gd name="connsiteX1" fmla="*/ 21241 w 226504"/>
                <a:gd name="connsiteY1" fmla="*/ 122015 h 271938"/>
                <a:gd name="connsiteX2" fmla="*/ 42101 w 226504"/>
                <a:gd name="connsiteY2" fmla="*/ 129159 h 271938"/>
                <a:gd name="connsiteX3" fmla="*/ 172117 w 226504"/>
                <a:gd name="connsiteY3" fmla="*/ 0 h 271938"/>
                <a:gd name="connsiteX4" fmla="*/ 226505 w 226504"/>
                <a:gd name="connsiteY4" fmla="*/ 37052 h 271938"/>
                <a:gd name="connsiteX5" fmla="*/ 183833 w 226504"/>
                <a:gd name="connsiteY5" fmla="*/ 221647 h 271938"/>
                <a:gd name="connsiteX6" fmla="*/ 199644 w 226504"/>
                <a:gd name="connsiteY6" fmla="*/ 231743 h 271938"/>
                <a:gd name="connsiteX7" fmla="*/ 174022 w 226504"/>
                <a:gd name="connsiteY7" fmla="*/ 271939 h 271938"/>
                <a:gd name="connsiteX8" fmla="*/ 96298 w 226504"/>
                <a:gd name="connsiteY8" fmla="*/ 225076 h 271938"/>
                <a:gd name="connsiteX9" fmla="*/ 117348 w 226504"/>
                <a:gd name="connsiteY9" fmla="*/ 183547 h 271938"/>
                <a:gd name="connsiteX10" fmla="*/ 131826 w 226504"/>
                <a:gd name="connsiteY10" fmla="*/ 191643 h 271938"/>
                <a:gd name="connsiteX11" fmla="*/ 138589 w 226504"/>
                <a:gd name="connsiteY11" fmla="*/ 164783 h 271938"/>
                <a:gd name="connsiteX12" fmla="*/ 102013 w 226504"/>
                <a:gd name="connsiteY12" fmla="*/ 140684 h 271938"/>
                <a:gd name="connsiteX13" fmla="*/ 86963 w 226504"/>
                <a:gd name="connsiteY13" fmla="*/ 156496 h 271938"/>
                <a:gd name="connsiteX14" fmla="*/ 104013 w 226504"/>
                <a:gd name="connsiteY14" fmla="*/ 170783 h 271938"/>
                <a:gd name="connsiteX15" fmla="*/ 81629 w 226504"/>
                <a:gd name="connsiteY15" fmla="*/ 210693 h 271938"/>
                <a:gd name="connsiteX16" fmla="*/ 0 w 226504"/>
                <a:gd name="connsiteY16" fmla="*/ 163830 h 271938"/>
                <a:gd name="connsiteX17" fmla="*/ 162401 w 226504"/>
                <a:gd name="connsiteY17" fmla="*/ 79820 h 271938"/>
                <a:gd name="connsiteX18" fmla="*/ 128207 w 226504"/>
                <a:gd name="connsiteY18" fmla="*/ 109919 h 271938"/>
                <a:gd name="connsiteX19" fmla="*/ 153353 w 226504"/>
                <a:gd name="connsiteY19" fmla="*/ 124016 h 271938"/>
                <a:gd name="connsiteX20" fmla="*/ 162401 w 226504"/>
                <a:gd name="connsiteY20" fmla="*/ 79820 h 271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26504" h="271938">
                  <a:moveTo>
                    <a:pt x="0" y="163830"/>
                  </a:moveTo>
                  <a:cubicBezTo>
                    <a:pt x="1429" y="153162"/>
                    <a:pt x="21241" y="122015"/>
                    <a:pt x="21241" y="122015"/>
                  </a:cubicBezTo>
                  <a:lnTo>
                    <a:pt x="42101" y="129159"/>
                  </a:lnTo>
                  <a:cubicBezTo>
                    <a:pt x="97155" y="69342"/>
                    <a:pt x="172117" y="0"/>
                    <a:pt x="172117" y="0"/>
                  </a:cubicBezTo>
                  <a:cubicBezTo>
                    <a:pt x="184404" y="2477"/>
                    <a:pt x="226505" y="37052"/>
                    <a:pt x="226505" y="37052"/>
                  </a:cubicBezTo>
                  <a:lnTo>
                    <a:pt x="183833" y="221647"/>
                  </a:lnTo>
                  <a:lnTo>
                    <a:pt x="199644" y="231743"/>
                  </a:lnTo>
                  <a:lnTo>
                    <a:pt x="174022" y="271939"/>
                  </a:lnTo>
                  <a:cubicBezTo>
                    <a:pt x="174022" y="271939"/>
                    <a:pt x="98203" y="228600"/>
                    <a:pt x="96298" y="225076"/>
                  </a:cubicBezTo>
                  <a:cubicBezTo>
                    <a:pt x="94774" y="221456"/>
                    <a:pt x="115348" y="183071"/>
                    <a:pt x="117348" y="183547"/>
                  </a:cubicBezTo>
                  <a:cubicBezTo>
                    <a:pt x="119539" y="183737"/>
                    <a:pt x="131826" y="191643"/>
                    <a:pt x="131826" y="191643"/>
                  </a:cubicBezTo>
                  <a:lnTo>
                    <a:pt x="138589" y="164783"/>
                  </a:lnTo>
                  <a:lnTo>
                    <a:pt x="102013" y="140684"/>
                  </a:lnTo>
                  <a:lnTo>
                    <a:pt x="86963" y="156496"/>
                  </a:lnTo>
                  <a:lnTo>
                    <a:pt x="104013" y="170783"/>
                  </a:lnTo>
                  <a:cubicBezTo>
                    <a:pt x="104013" y="170783"/>
                    <a:pt x="82487" y="211265"/>
                    <a:pt x="81629" y="210693"/>
                  </a:cubicBezTo>
                  <a:lnTo>
                    <a:pt x="0" y="163830"/>
                  </a:lnTo>
                  <a:close/>
                  <a:moveTo>
                    <a:pt x="162401" y="79820"/>
                  </a:moveTo>
                  <a:lnTo>
                    <a:pt x="128207" y="109919"/>
                  </a:lnTo>
                  <a:lnTo>
                    <a:pt x="153353" y="124016"/>
                  </a:lnTo>
                  <a:lnTo>
                    <a:pt x="162401" y="79820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44264" name="Freeform: Shape 44263">
              <a:extLst>
                <a:ext uri="{FF2B5EF4-FFF2-40B4-BE49-F238E27FC236}">
                  <a16:creationId xmlns:a16="http://schemas.microsoft.com/office/drawing/2014/main" id="{1332CFBB-6E87-4DA5-99FB-689D22CE481A}"/>
                </a:ext>
              </a:extLst>
            </p:cNvPr>
            <p:cNvSpPr/>
            <p:nvPr/>
          </p:nvSpPr>
          <p:spPr>
            <a:xfrm>
              <a:off x="5972175" y="3276600"/>
              <a:ext cx="226504" cy="271938"/>
            </a:xfrm>
            <a:custGeom>
              <a:avLst/>
              <a:gdLst>
                <a:gd name="connsiteX0" fmla="*/ 0 w 226504"/>
                <a:gd name="connsiteY0" fmla="*/ 163925 h 271938"/>
                <a:gd name="connsiteX1" fmla="*/ 21241 w 226504"/>
                <a:gd name="connsiteY1" fmla="*/ 122111 h 271938"/>
                <a:gd name="connsiteX2" fmla="*/ 42101 w 226504"/>
                <a:gd name="connsiteY2" fmla="*/ 129254 h 271938"/>
                <a:gd name="connsiteX3" fmla="*/ 172117 w 226504"/>
                <a:gd name="connsiteY3" fmla="*/ 0 h 271938"/>
                <a:gd name="connsiteX4" fmla="*/ 226505 w 226504"/>
                <a:gd name="connsiteY4" fmla="*/ 37052 h 271938"/>
                <a:gd name="connsiteX5" fmla="*/ 183833 w 226504"/>
                <a:gd name="connsiteY5" fmla="*/ 221647 h 271938"/>
                <a:gd name="connsiteX6" fmla="*/ 199644 w 226504"/>
                <a:gd name="connsiteY6" fmla="*/ 231743 h 271938"/>
                <a:gd name="connsiteX7" fmla="*/ 174022 w 226504"/>
                <a:gd name="connsiteY7" fmla="*/ 271939 h 271938"/>
                <a:gd name="connsiteX8" fmla="*/ 96298 w 226504"/>
                <a:gd name="connsiteY8" fmla="*/ 225076 h 271938"/>
                <a:gd name="connsiteX9" fmla="*/ 117348 w 226504"/>
                <a:gd name="connsiteY9" fmla="*/ 183547 h 271938"/>
                <a:gd name="connsiteX10" fmla="*/ 131826 w 226504"/>
                <a:gd name="connsiteY10" fmla="*/ 191643 h 271938"/>
                <a:gd name="connsiteX11" fmla="*/ 138589 w 226504"/>
                <a:gd name="connsiteY11" fmla="*/ 164783 h 271938"/>
                <a:gd name="connsiteX12" fmla="*/ 102013 w 226504"/>
                <a:gd name="connsiteY12" fmla="*/ 140684 h 271938"/>
                <a:gd name="connsiteX13" fmla="*/ 86963 w 226504"/>
                <a:gd name="connsiteY13" fmla="*/ 156496 h 271938"/>
                <a:gd name="connsiteX14" fmla="*/ 104013 w 226504"/>
                <a:gd name="connsiteY14" fmla="*/ 170783 h 271938"/>
                <a:gd name="connsiteX15" fmla="*/ 81629 w 226504"/>
                <a:gd name="connsiteY15" fmla="*/ 210693 h 271938"/>
                <a:gd name="connsiteX16" fmla="*/ 0 w 226504"/>
                <a:gd name="connsiteY16" fmla="*/ 163925 h 271938"/>
                <a:gd name="connsiteX17" fmla="*/ 162401 w 226504"/>
                <a:gd name="connsiteY17" fmla="*/ 79820 h 271938"/>
                <a:gd name="connsiteX18" fmla="*/ 128207 w 226504"/>
                <a:gd name="connsiteY18" fmla="*/ 109919 h 271938"/>
                <a:gd name="connsiteX19" fmla="*/ 153353 w 226504"/>
                <a:gd name="connsiteY19" fmla="*/ 124016 h 271938"/>
                <a:gd name="connsiteX20" fmla="*/ 162401 w 226504"/>
                <a:gd name="connsiteY20" fmla="*/ 79820 h 271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26504" h="271938">
                  <a:moveTo>
                    <a:pt x="0" y="163925"/>
                  </a:moveTo>
                  <a:cubicBezTo>
                    <a:pt x="1429" y="153257"/>
                    <a:pt x="21241" y="122111"/>
                    <a:pt x="21241" y="122111"/>
                  </a:cubicBezTo>
                  <a:lnTo>
                    <a:pt x="42101" y="129254"/>
                  </a:lnTo>
                  <a:cubicBezTo>
                    <a:pt x="97155" y="69437"/>
                    <a:pt x="172117" y="0"/>
                    <a:pt x="172117" y="0"/>
                  </a:cubicBezTo>
                  <a:cubicBezTo>
                    <a:pt x="184404" y="2477"/>
                    <a:pt x="226505" y="37052"/>
                    <a:pt x="226505" y="37052"/>
                  </a:cubicBezTo>
                  <a:lnTo>
                    <a:pt x="183833" y="221647"/>
                  </a:lnTo>
                  <a:lnTo>
                    <a:pt x="199644" y="231743"/>
                  </a:lnTo>
                  <a:lnTo>
                    <a:pt x="174022" y="271939"/>
                  </a:lnTo>
                  <a:cubicBezTo>
                    <a:pt x="174022" y="271939"/>
                    <a:pt x="98203" y="228600"/>
                    <a:pt x="96298" y="225076"/>
                  </a:cubicBezTo>
                  <a:cubicBezTo>
                    <a:pt x="94774" y="221456"/>
                    <a:pt x="115348" y="183071"/>
                    <a:pt x="117348" y="183547"/>
                  </a:cubicBezTo>
                  <a:cubicBezTo>
                    <a:pt x="119539" y="183737"/>
                    <a:pt x="131826" y="191643"/>
                    <a:pt x="131826" y="191643"/>
                  </a:cubicBezTo>
                  <a:lnTo>
                    <a:pt x="138589" y="164783"/>
                  </a:lnTo>
                  <a:lnTo>
                    <a:pt x="102013" y="140684"/>
                  </a:lnTo>
                  <a:lnTo>
                    <a:pt x="86963" y="156496"/>
                  </a:lnTo>
                  <a:lnTo>
                    <a:pt x="104013" y="170783"/>
                  </a:lnTo>
                  <a:cubicBezTo>
                    <a:pt x="104013" y="170783"/>
                    <a:pt x="82487" y="211265"/>
                    <a:pt x="81629" y="210693"/>
                  </a:cubicBezTo>
                  <a:lnTo>
                    <a:pt x="0" y="163925"/>
                  </a:lnTo>
                  <a:close/>
                  <a:moveTo>
                    <a:pt x="162401" y="79820"/>
                  </a:moveTo>
                  <a:lnTo>
                    <a:pt x="128207" y="109919"/>
                  </a:lnTo>
                  <a:lnTo>
                    <a:pt x="153353" y="124016"/>
                  </a:lnTo>
                  <a:lnTo>
                    <a:pt x="162401" y="79820"/>
                  </a:lnTo>
                  <a:close/>
                </a:path>
              </a:pathLst>
            </a:custGeom>
            <a:solidFill>
              <a:srgbClr val="DC755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</p:grpSp>
      <p:grpSp>
        <p:nvGrpSpPr>
          <p:cNvPr id="44266" name="Graphic 44264">
            <a:extLst>
              <a:ext uri="{FF2B5EF4-FFF2-40B4-BE49-F238E27FC236}">
                <a16:creationId xmlns:a16="http://schemas.microsoft.com/office/drawing/2014/main" id="{AEE59570-7737-4648-A7D2-1F1DE39603AC}"/>
              </a:ext>
            </a:extLst>
          </p:cNvPr>
          <p:cNvGrpSpPr/>
          <p:nvPr/>
        </p:nvGrpSpPr>
        <p:grpSpPr>
          <a:xfrm rot="958954">
            <a:off x="7426711" y="-126455"/>
            <a:ext cx="1140595" cy="1210499"/>
            <a:chOff x="5948362" y="3286088"/>
            <a:chExt cx="293127" cy="288168"/>
          </a:xfrm>
        </p:grpSpPr>
        <p:sp>
          <p:nvSpPr>
            <p:cNvPr id="44267" name="Freeform: Shape 44266">
              <a:extLst>
                <a:ext uri="{FF2B5EF4-FFF2-40B4-BE49-F238E27FC236}">
                  <a16:creationId xmlns:a16="http://schemas.microsoft.com/office/drawing/2014/main" id="{8B71EB0A-9935-4BE2-95CE-154602A53642}"/>
                </a:ext>
              </a:extLst>
            </p:cNvPr>
            <p:cNvSpPr/>
            <p:nvPr/>
          </p:nvSpPr>
          <p:spPr>
            <a:xfrm>
              <a:off x="5967412" y="3319139"/>
              <a:ext cx="274077" cy="255117"/>
            </a:xfrm>
            <a:custGeom>
              <a:avLst/>
              <a:gdLst>
                <a:gd name="connsiteX0" fmla="*/ 142589 w 274077"/>
                <a:gd name="connsiteY0" fmla="*/ 224256 h 255117"/>
                <a:gd name="connsiteX1" fmla="*/ 155353 w 274077"/>
                <a:gd name="connsiteY1" fmla="*/ 204635 h 255117"/>
                <a:gd name="connsiteX2" fmla="*/ 57722 w 274077"/>
                <a:gd name="connsiteY2" fmla="*/ 129959 h 255117"/>
                <a:gd name="connsiteX3" fmla="*/ 41148 w 274077"/>
                <a:gd name="connsiteY3" fmla="*/ 152723 h 255117"/>
                <a:gd name="connsiteX4" fmla="*/ 0 w 274077"/>
                <a:gd name="connsiteY4" fmla="*/ 124434 h 255117"/>
                <a:gd name="connsiteX5" fmla="*/ 51435 w 274077"/>
                <a:gd name="connsiteY5" fmla="*/ 46520 h 255117"/>
                <a:gd name="connsiteX6" fmla="*/ 151829 w 274077"/>
                <a:gd name="connsiteY6" fmla="*/ 10515 h 255117"/>
                <a:gd name="connsiteX7" fmla="*/ 174403 w 274077"/>
                <a:gd name="connsiteY7" fmla="*/ 71570 h 255117"/>
                <a:gd name="connsiteX8" fmla="*/ 247650 w 274077"/>
                <a:gd name="connsiteY8" fmla="*/ 67094 h 255117"/>
                <a:gd name="connsiteX9" fmla="*/ 243078 w 274077"/>
                <a:gd name="connsiteY9" fmla="*/ 180822 h 255117"/>
                <a:gd name="connsiteX10" fmla="*/ 184214 w 274077"/>
                <a:gd name="connsiteY10" fmla="*/ 255117 h 255117"/>
                <a:gd name="connsiteX11" fmla="*/ 142589 w 274077"/>
                <a:gd name="connsiteY11" fmla="*/ 224256 h 255117"/>
                <a:gd name="connsiteX12" fmla="*/ 126397 w 274077"/>
                <a:gd name="connsiteY12" fmla="*/ 66427 h 255117"/>
                <a:gd name="connsiteX13" fmla="*/ 89821 w 274077"/>
                <a:gd name="connsiteY13" fmla="*/ 83762 h 255117"/>
                <a:gd name="connsiteX14" fmla="*/ 122682 w 274077"/>
                <a:gd name="connsiteY14" fmla="*/ 107956 h 255117"/>
                <a:gd name="connsiteX15" fmla="*/ 126397 w 274077"/>
                <a:gd name="connsiteY15" fmla="*/ 66427 h 255117"/>
                <a:gd name="connsiteX16" fmla="*/ 202311 w 274077"/>
                <a:gd name="connsiteY16" fmla="*/ 112433 h 255117"/>
                <a:gd name="connsiteX17" fmla="*/ 163640 w 274077"/>
                <a:gd name="connsiteY17" fmla="*/ 135483 h 255117"/>
                <a:gd name="connsiteX18" fmla="*/ 193834 w 274077"/>
                <a:gd name="connsiteY18" fmla="*/ 157391 h 255117"/>
                <a:gd name="connsiteX19" fmla="*/ 202311 w 274077"/>
                <a:gd name="connsiteY19" fmla="*/ 112433 h 25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74077" h="255117">
                  <a:moveTo>
                    <a:pt x="142589" y="224256"/>
                  </a:moveTo>
                  <a:cubicBezTo>
                    <a:pt x="141637" y="221208"/>
                    <a:pt x="155353" y="204635"/>
                    <a:pt x="155353" y="204635"/>
                  </a:cubicBezTo>
                  <a:cubicBezTo>
                    <a:pt x="155353" y="204635"/>
                    <a:pt x="60484" y="128339"/>
                    <a:pt x="57722" y="129959"/>
                  </a:cubicBezTo>
                  <a:cubicBezTo>
                    <a:pt x="54864" y="131102"/>
                    <a:pt x="41148" y="152723"/>
                    <a:pt x="41148" y="152723"/>
                  </a:cubicBezTo>
                  <a:cubicBezTo>
                    <a:pt x="28099" y="149199"/>
                    <a:pt x="0" y="124434"/>
                    <a:pt x="0" y="124434"/>
                  </a:cubicBezTo>
                  <a:cubicBezTo>
                    <a:pt x="0" y="124434"/>
                    <a:pt x="30956" y="75285"/>
                    <a:pt x="51435" y="46520"/>
                  </a:cubicBezTo>
                  <a:cubicBezTo>
                    <a:pt x="62484" y="30899"/>
                    <a:pt x="105632" y="-22346"/>
                    <a:pt x="151829" y="10515"/>
                  </a:cubicBezTo>
                  <a:cubicBezTo>
                    <a:pt x="184023" y="33470"/>
                    <a:pt x="173069" y="70618"/>
                    <a:pt x="174403" y="71570"/>
                  </a:cubicBezTo>
                  <a:cubicBezTo>
                    <a:pt x="174689" y="71761"/>
                    <a:pt x="213265" y="42710"/>
                    <a:pt x="247650" y="67094"/>
                  </a:cubicBezTo>
                  <a:cubicBezTo>
                    <a:pt x="290132" y="97383"/>
                    <a:pt x="276035" y="134626"/>
                    <a:pt x="243078" y="180822"/>
                  </a:cubicBezTo>
                  <a:cubicBezTo>
                    <a:pt x="225933" y="204825"/>
                    <a:pt x="202121" y="234448"/>
                    <a:pt x="184214" y="255117"/>
                  </a:cubicBezTo>
                  <a:cubicBezTo>
                    <a:pt x="170212" y="247497"/>
                    <a:pt x="143732" y="227114"/>
                    <a:pt x="142589" y="224256"/>
                  </a:cubicBezTo>
                  <a:close/>
                  <a:moveTo>
                    <a:pt x="126397" y="66427"/>
                  </a:moveTo>
                  <a:cubicBezTo>
                    <a:pt x="104299" y="49949"/>
                    <a:pt x="89821" y="83762"/>
                    <a:pt x="89821" y="83762"/>
                  </a:cubicBezTo>
                  <a:lnTo>
                    <a:pt x="122682" y="107956"/>
                  </a:lnTo>
                  <a:cubicBezTo>
                    <a:pt x="122968" y="108146"/>
                    <a:pt x="143923" y="79286"/>
                    <a:pt x="126397" y="66427"/>
                  </a:cubicBezTo>
                  <a:close/>
                  <a:moveTo>
                    <a:pt x="202311" y="112433"/>
                  </a:moveTo>
                  <a:cubicBezTo>
                    <a:pt x="183547" y="99098"/>
                    <a:pt x="163640" y="135483"/>
                    <a:pt x="163640" y="135483"/>
                  </a:cubicBezTo>
                  <a:lnTo>
                    <a:pt x="193834" y="157391"/>
                  </a:lnTo>
                  <a:cubicBezTo>
                    <a:pt x="193453" y="157867"/>
                    <a:pt x="220218" y="125196"/>
                    <a:pt x="202311" y="112433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44268" name="Freeform: Shape 44267">
              <a:extLst>
                <a:ext uri="{FF2B5EF4-FFF2-40B4-BE49-F238E27FC236}">
                  <a16:creationId xmlns:a16="http://schemas.microsoft.com/office/drawing/2014/main" id="{30649339-8C8D-45CB-914E-666A96CBBBE0}"/>
                </a:ext>
              </a:extLst>
            </p:cNvPr>
            <p:cNvSpPr/>
            <p:nvPr/>
          </p:nvSpPr>
          <p:spPr>
            <a:xfrm>
              <a:off x="5948362" y="3286088"/>
              <a:ext cx="273982" cy="255212"/>
            </a:xfrm>
            <a:custGeom>
              <a:avLst/>
              <a:gdLst>
                <a:gd name="connsiteX0" fmla="*/ 142589 w 273982"/>
                <a:gd name="connsiteY0" fmla="*/ 224351 h 255212"/>
                <a:gd name="connsiteX1" fmla="*/ 155353 w 273982"/>
                <a:gd name="connsiteY1" fmla="*/ 204730 h 255212"/>
                <a:gd name="connsiteX2" fmla="*/ 57722 w 273982"/>
                <a:gd name="connsiteY2" fmla="*/ 130054 h 255212"/>
                <a:gd name="connsiteX3" fmla="*/ 41148 w 273982"/>
                <a:gd name="connsiteY3" fmla="*/ 152819 h 255212"/>
                <a:gd name="connsiteX4" fmla="*/ 0 w 273982"/>
                <a:gd name="connsiteY4" fmla="*/ 124434 h 255212"/>
                <a:gd name="connsiteX5" fmla="*/ 51435 w 273982"/>
                <a:gd name="connsiteY5" fmla="*/ 46520 h 255212"/>
                <a:gd name="connsiteX6" fmla="*/ 151829 w 273982"/>
                <a:gd name="connsiteY6" fmla="*/ 10515 h 255212"/>
                <a:gd name="connsiteX7" fmla="*/ 174403 w 273982"/>
                <a:gd name="connsiteY7" fmla="*/ 71570 h 255212"/>
                <a:gd name="connsiteX8" fmla="*/ 247555 w 273982"/>
                <a:gd name="connsiteY8" fmla="*/ 67189 h 255212"/>
                <a:gd name="connsiteX9" fmla="*/ 242983 w 273982"/>
                <a:gd name="connsiteY9" fmla="*/ 180917 h 255212"/>
                <a:gd name="connsiteX10" fmla="*/ 184118 w 273982"/>
                <a:gd name="connsiteY10" fmla="*/ 255212 h 255212"/>
                <a:gd name="connsiteX11" fmla="*/ 142589 w 273982"/>
                <a:gd name="connsiteY11" fmla="*/ 224351 h 255212"/>
                <a:gd name="connsiteX12" fmla="*/ 126397 w 273982"/>
                <a:gd name="connsiteY12" fmla="*/ 66427 h 255212"/>
                <a:gd name="connsiteX13" fmla="*/ 89821 w 273982"/>
                <a:gd name="connsiteY13" fmla="*/ 83762 h 255212"/>
                <a:gd name="connsiteX14" fmla="*/ 122682 w 273982"/>
                <a:gd name="connsiteY14" fmla="*/ 107956 h 255212"/>
                <a:gd name="connsiteX15" fmla="*/ 126397 w 273982"/>
                <a:gd name="connsiteY15" fmla="*/ 66427 h 255212"/>
                <a:gd name="connsiteX16" fmla="*/ 202311 w 273982"/>
                <a:gd name="connsiteY16" fmla="*/ 112433 h 255212"/>
                <a:gd name="connsiteX17" fmla="*/ 163640 w 273982"/>
                <a:gd name="connsiteY17" fmla="*/ 135483 h 255212"/>
                <a:gd name="connsiteX18" fmla="*/ 193834 w 273982"/>
                <a:gd name="connsiteY18" fmla="*/ 157391 h 255212"/>
                <a:gd name="connsiteX19" fmla="*/ 202311 w 273982"/>
                <a:gd name="connsiteY19" fmla="*/ 112433 h 255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73982" h="255212">
                  <a:moveTo>
                    <a:pt x="142589" y="224351"/>
                  </a:moveTo>
                  <a:cubicBezTo>
                    <a:pt x="141637" y="221303"/>
                    <a:pt x="155353" y="204730"/>
                    <a:pt x="155353" y="204730"/>
                  </a:cubicBezTo>
                  <a:cubicBezTo>
                    <a:pt x="155353" y="204730"/>
                    <a:pt x="60484" y="128435"/>
                    <a:pt x="57722" y="130054"/>
                  </a:cubicBezTo>
                  <a:cubicBezTo>
                    <a:pt x="54864" y="131197"/>
                    <a:pt x="41148" y="152819"/>
                    <a:pt x="41148" y="152819"/>
                  </a:cubicBezTo>
                  <a:cubicBezTo>
                    <a:pt x="28099" y="149199"/>
                    <a:pt x="0" y="124434"/>
                    <a:pt x="0" y="124434"/>
                  </a:cubicBezTo>
                  <a:cubicBezTo>
                    <a:pt x="0" y="124434"/>
                    <a:pt x="30956" y="75285"/>
                    <a:pt x="51435" y="46520"/>
                  </a:cubicBezTo>
                  <a:cubicBezTo>
                    <a:pt x="62484" y="30899"/>
                    <a:pt x="105632" y="-22346"/>
                    <a:pt x="151829" y="10515"/>
                  </a:cubicBezTo>
                  <a:cubicBezTo>
                    <a:pt x="184023" y="33470"/>
                    <a:pt x="173069" y="70618"/>
                    <a:pt x="174403" y="71570"/>
                  </a:cubicBezTo>
                  <a:cubicBezTo>
                    <a:pt x="174689" y="71761"/>
                    <a:pt x="213265" y="42710"/>
                    <a:pt x="247555" y="67189"/>
                  </a:cubicBezTo>
                  <a:cubicBezTo>
                    <a:pt x="290036" y="97478"/>
                    <a:pt x="275939" y="134721"/>
                    <a:pt x="242983" y="180917"/>
                  </a:cubicBezTo>
                  <a:cubicBezTo>
                    <a:pt x="225838" y="204920"/>
                    <a:pt x="202025" y="234543"/>
                    <a:pt x="184118" y="255212"/>
                  </a:cubicBezTo>
                  <a:cubicBezTo>
                    <a:pt x="170212" y="247592"/>
                    <a:pt x="143732" y="227114"/>
                    <a:pt x="142589" y="224351"/>
                  </a:cubicBezTo>
                  <a:close/>
                  <a:moveTo>
                    <a:pt x="126397" y="66427"/>
                  </a:moveTo>
                  <a:cubicBezTo>
                    <a:pt x="104299" y="49949"/>
                    <a:pt x="89821" y="83762"/>
                    <a:pt x="89821" y="83762"/>
                  </a:cubicBezTo>
                  <a:lnTo>
                    <a:pt x="122682" y="107956"/>
                  </a:lnTo>
                  <a:cubicBezTo>
                    <a:pt x="122968" y="108146"/>
                    <a:pt x="143923" y="79286"/>
                    <a:pt x="126397" y="66427"/>
                  </a:cubicBezTo>
                  <a:close/>
                  <a:moveTo>
                    <a:pt x="202311" y="112433"/>
                  </a:moveTo>
                  <a:cubicBezTo>
                    <a:pt x="183547" y="99098"/>
                    <a:pt x="163640" y="135483"/>
                    <a:pt x="163640" y="135483"/>
                  </a:cubicBezTo>
                  <a:lnTo>
                    <a:pt x="193834" y="157391"/>
                  </a:lnTo>
                  <a:cubicBezTo>
                    <a:pt x="193453" y="157867"/>
                    <a:pt x="220218" y="125196"/>
                    <a:pt x="202311" y="112433"/>
                  </a:cubicBezTo>
                  <a:close/>
                </a:path>
              </a:pathLst>
            </a:custGeom>
            <a:solidFill>
              <a:srgbClr val="E9684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</p:grpSp>
      <p:grpSp>
        <p:nvGrpSpPr>
          <p:cNvPr id="44270" name="Graphic 44268">
            <a:extLst>
              <a:ext uri="{FF2B5EF4-FFF2-40B4-BE49-F238E27FC236}">
                <a16:creationId xmlns:a16="http://schemas.microsoft.com/office/drawing/2014/main" id="{4854520F-F500-4C5A-8C55-5D9A94701324}"/>
              </a:ext>
            </a:extLst>
          </p:cNvPr>
          <p:cNvGrpSpPr/>
          <p:nvPr/>
        </p:nvGrpSpPr>
        <p:grpSpPr>
          <a:xfrm>
            <a:off x="7997010" y="5731098"/>
            <a:ext cx="1093185" cy="1323439"/>
            <a:chOff x="5976918" y="3286115"/>
            <a:chExt cx="237163" cy="282320"/>
          </a:xfrm>
          <a:solidFill>
            <a:srgbClr val="DC755A"/>
          </a:solidFill>
        </p:grpSpPr>
        <p:sp>
          <p:nvSpPr>
            <p:cNvPr id="44271" name="Freeform: Shape 44270">
              <a:extLst>
                <a:ext uri="{FF2B5EF4-FFF2-40B4-BE49-F238E27FC236}">
                  <a16:creationId xmlns:a16="http://schemas.microsoft.com/office/drawing/2014/main" id="{AAF709C3-C084-4203-B38C-738FA8CAAFA4}"/>
                </a:ext>
              </a:extLst>
            </p:cNvPr>
            <p:cNvSpPr/>
            <p:nvPr/>
          </p:nvSpPr>
          <p:spPr>
            <a:xfrm>
              <a:off x="5995945" y="3319163"/>
              <a:ext cx="218136" cy="249272"/>
            </a:xfrm>
            <a:custGeom>
              <a:avLst/>
              <a:gdLst>
                <a:gd name="connsiteX0" fmla="*/ 127867 w 218136"/>
                <a:gd name="connsiteY0" fmla="*/ 13 h 249272"/>
                <a:gd name="connsiteX1" fmla="*/ 167205 w 218136"/>
                <a:gd name="connsiteY1" fmla="*/ 70498 h 249272"/>
                <a:gd name="connsiteX2" fmla="*/ 125391 w 218136"/>
                <a:gd name="connsiteY2" fmla="*/ 102407 h 249272"/>
                <a:gd name="connsiteX3" fmla="*/ 77766 w 218136"/>
                <a:gd name="connsiteY3" fmla="*/ 91549 h 249272"/>
                <a:gd name="connsiteX4" fmla="*/ 78051 w 218136"/>
                <a:gd name="connsiteY4" fmla="*/ 153652 h 249272"/>
                <a:gd name="connsiteX5" fmla="*/ 137868 w 218136"/>
                <a:gd name="connsiteY5" fmla="*/ 178321 h 249272"/>
                <a:gd name="connsiteX6" fmla="*/ 160919 w 218136"/>
                <a:gd name="connsiteY6" fmla="*/ 139364 h 249272"/>
                <a:gd name="connsiteX7" fmla="*/ 217878 w 218136"/>
                <a:gd name="connsiteY7" fmla="*/ 152604 h 249272"/>
                <a:gd name="connsiteX8" fmla="*/ 171301 w 218136"/>
                <a:gd name="connsiteY8" fmla="*/ 235376 h 249272"/>
                <a:gd name="connsiteX9" fmla="*/ 20711 w 218136"/>
                <a:gd name="connsiteY9" fmla="*/ 187084 h 249272"/>
                <a:gd name="connsiteX10" fmla="*/ 45571 w 218136"/>
                <a:gd name="connsiteY10" fmla="*/ 42685 h 249272"/>
                <a:gd name="connsiteX11" fmla="*/ 85481 w 218136"/>
                <a:gd name="connsiteY11" fmla="*/ 35161 h 249272"/>
                <a:gd name="connsiteX12" fmla="*/ 78909 w 218136"/>
                <a:gd name="connsiteY12" fmla="*/ 16873 h 249272"/>
                <a:gd name="connsiteX13" fmla="*/ 127867 w 218136"/>
                <a:gd name="connsiteY13" fmla="*/ 13 h 249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8136" h="249272">
                  <a:moveTo>
                    <a:pt x="127867" y="13"/>
                  </a:moveTo>
                  <a:cubicBezTo>
                    <a:pt x="130629" y="299"/>
                    <a:pt x="167205" y="70498"/>
                    <a:pt x="167205" y="70498"/>
                  </a:cubicBezTo>
                  <a:lnTo>
                    <a:pt x="125391" y="102407"/>
                  </a:lnTo>
                  <a:cubicBezTo>
                    <a:pt x="125391" y="102407"/>
                    <a:pt x="102912" y="76880"/>
                    <a:pt x="77766" y="91549"/>
                  </a:cubicBezTo>
                  <a:cubicBezTo>
                    <a:pt x="63192" y="100026"/>
                    <a:pt x="59859" y="122600"/>
                    <a:pt x="78051" y="153652"/>
                  </a:cubicBezTo>
                  <a:cubicBezTo>
                    <a:pt x="97387" y="186703"/>
                    <a:pt x="123962" y="186513"/>
                    <a:pt x="137868" y="178321"/>
                  </a:cubicBezTo>
                  <a:cubicBezTo>
                    <a:pt x="155775" y="167844"/>
                    <a:pt x="160347" y="144889"/>
                    <a:pt x="160919" y="139364"/>
                  </a:cubicBezTo>
                  <a:cubicBezTo>
                    <a:pt x="181207" y="145174"/>
                    <a:pt x="217878" y="152604"/>
                    <a:pt x="217878" y="152604"/>
                  </a:cubicBezTo>
                  <a:cubicBezTo>
                    <a:pt x="217878" y="152604"/>
                    <a:pt x="224451" y="204325"/>
                    <a:pt x="171301" y="235376"/>
                  </a:cubicBezTo>
                  <a:cubicBezTo>
                    <a:pt x="127677" y="260903"/>
                    <a:pt x="60335" y="254807"/>
                    <a:pt x="20711" y="187084"/>
                  </a:cubicBezTo>
                  <a:cubicBezTo>
                    <a:pt x="-20628" y="116314"/>
                    <a:pt x="6328" y="65545"/>
                    <a:pt x="45571" y="42685"/>
                  </a:cubicBezTo>
                  <a:cubicBezTo>
                    <a:pt x="66812" y="30208"/>
                    <a:pt x="85481" y="35161"/>
                    <a:pt x="85481" y="35161"/>
                  </a:cubicBezTo>
                  <a:lnTo>
                    <a:pt x="78909" y="16873"/>
                  </a:lnTo>
                  <a:cubicBezTo>
                    <a:pt x="79194" y="17539"/>
                    <a:pt x="111484" y="-558"/>
                    <a:pt x="127867" y="1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44272" name="Freeform: Shape 44271">
              <a:extLst>
                <a:ext uri="{FF2B5EF4-FFF2-40B4-BE49-F238E27FC236}">
                  <a16:creationId xmlns:a16="http://schemas.microsoft.com/office/drawing/2014/main" id="{E843BF79-B49F-4388-BAFE-3DC6CA5187C3}"/>
                </a:ext>
              </a:extLst>
            </p:cNvPr>
            <p:cNvSpPr/>
            <p:nvPr/>
          </p:nvSpPr>
          <p:spPr>
            <a:xfrm>
              <a:off x="5976918" y="3286115"/>
              <a:ext cx="218113" cy="249268"/>
            </a:xfrm>
            <a:custGeom>
              <a:avLst/>
              <a:gdLst>
                <a:gd name="connsiteX0" fmla="*/ 127844 w 218113"/>
                <a:gd name="connsiteY0" fmla="*/ 9 h 249268"/>
                <a:gd name="connsiteX1" fmla="*/ 167182 w 218113"/>
                <a:gd name="connsiteY1" fmla="*/ 70494 h 249268"/>
                <a:gd name="connsiteX2" fmla="*/ 125368 w 218113"/>
                <a:gd name="connsiteY2" fmla="*/ 102403 h 249268"/>
                <a:gd name="connsiteX3" fmla="*/ 77743 w 218113"/>
                <a:gd name="connsiteY3" fmla="*/ 91544 h 249268"/>
                <a:gd name="connsiteX4" fmla="*/ 78028 w 218113"/>
                <a:gd name="connsiteY4" fmla="*/ 153647 h 249268"/>
                <a:gd name="connsiteX5" fmla="*/ 137845 w 218113"/>
                <a:gd name="connsiteY5" fmla="*/ 178317 h 249268"/>
                <a:gd name="connsiteX6" fmla="*/ 160896 w 218113"/>
                <a:gd name="connsiteY6" fmla="*/ 139360 h 249268"/>
                <a:gd name="connsiteX7" fmla="*/ 217855 w 218113"/>
                <a:gd name="connsiteY7" fmla="*/ 152600 h 249268"/>
                <a:gd name="connsiteX8" fmla="*/ 171278 w 218113"/>
                <a:gd name="connsiteY8" fmla="*/ 235372 h 249268"/>
                <a:gd name="connsiteX9" fmla="*/ 20688 w 218113"/>
                <a:gd name="connsiteY9" fmla="*/ 187080 h 249268"/>
                <a:gd name="connsiteX10" fmla="*/ 45548 w 218113"/>
                <a:gd name="connsiteY10" fmla="*/ 42872 h 249268"/>
                <a:gd name="connsiteX11" fmla="*/ 85458 w 218113"/>
                <a:gd name="connsiteY11" fmla="*/ 35347 h 249268"/>
                <a:gd name="connsiteX12" fmla="*/ 78886 w 218113"/>
                <a:gd name="connsiteY12" fmla="*/ 17059 h 249268"/>
                <a:gd name="connsiteX13" fmla="*/ 127844 w 218113"/>
                <a:gd name="connsiteY13" fmla="*/ 9 h 249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8113" h="249268">
                  <a:moveTo>
                    <a:pt x="127844" y="9"/>
                  </a:moveTo>
                  <a:cubicBezTo>
                    <a:pt x="130606" y="295"/>
                    <a:pt x="167182" y="70494"/>
                    <a:pt x="167182" y="70494"/>
                  </a:cubicBezTo>
                  <a:lnTo>
                    <a:pt x="125368" y="102403"/>
                  </a:lnTo>
                  <a:cubicBezTo>
                    <a:pt x="125368" y="102403"/>
                    <a:pt x="102889" y="76876"/>
                    <a:pt x="77743" y="91544"/>
                  </a:cubicBezTo>
                  <a:cubicBezTo>
                    <a:pt x="63169" y="100022"/>
                    <a:pt x="59836" y="122596"/>
                    <a:pt x="78028" y="153647"/>
                  </a:cubicBezTo>
                  <a:cubicBezTo>
                    <a:pt x="97364" y="186699"/>
                    <a:pt x="123939" y="186509"/>
                    <a:pt x="137845" y="178317"/>
                  </a:cubicBezTo>
                  <a:cubicBezTo>
                    <a:pt x="155752" y="167840"/>
                    <a:pt x="160324" y="144884"/>
                    <a:pt x="160896" y="139360"/>
                  </a:cubicBezTo>
                  <a:cubicBezTo>
                    <a:pt x="181184" y="145170"/>
                    <a:pt x="217855" y="152600"/>
                    <a:pt x="217855" y="152600"/>
                  </a:cubicBezTo>
                  <a:cubicBezTo>
                    <a:pt x="217855" y="152600"/>
                    <a:pt x="224428" y="204321"/>
                    <a:pt x="171278" y="235372"/>
                  </a:cubicBezTo>
                  <a:cubicBezTo>
                    <a:pt x="127654" y="260899"/>
                    <a:pt x="60312" y="254803"/>
                    <a:pt x="20688" y="187080"/>
                  </a:cubicBezTo>
                  <a:cubicBezTo>
                    <a:pt x="-20651" y="116500"/>
                    <a:pt x="6400" y="65827"/>
                    <a:pt x="45548" y="42872"/>
                  </a:cubicBezTo>
                  <a:cubicBezTo>
                    <a:pt x="66789" y="30489"/>
                    <a:pt x="85458" y="35347"/>
                    <a:pt x="85458" y="35347"/>
                  </a:cubicBezTo>
                  <a:lnTo>
                    <a:pt x="78886" y="17059"/>
                  </a:lnTo>
                  <a:cubicBezTo>
                    <a:pt x="79171" y="17630"/>
                    <a:pt x="111461" y="-467"/>
                    <a:pt x="127844" y="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</p:grpSp>
      <p:grpSp>
        <p:nvGrpSpPr>
          <p:cNvPr id="44277" name="Graphic 44275">
            <a:extLst>
              <a:ext uri="{FF2B5EF4-FFF2-40B4-BE49-F238E27FC236}">
                <a16:creationId xmlns:a16="http://schemas.microsoft.com/office/drawing/2014/main" id="{A59979EC-19AA-4ED5-B9B4-094544FC1459}"/>
              </a:ext>
            </a:extLst>
          </p:cNvPr>
          <p:cNvGrpSpPr/>
          <p:nvPr/>
        </p:nvGrpSpPr>
        <p:grpSpPr>
          <a:xfrm rot="1061059" flipH="1">
            <a:off x="434293" y="-66003"/>
            <a:ext cx="1193001" cy="1243475"/>
            <a:chOff x="5895956" y="3205138"/>
            <a:chExt cx="399616" cy="448193"/>
          </a:xfrm>
        </p:grpSpPr>
        <p:grpSp>
          <p:nvGrpSpPr>
            <p:cNvPr id="44278" name="Graphic 44275">
              <a:extLst>
                <a:ext uri="{FF2B5EF4-FFF2-40B4-BE49-F238E27FC236}">
                  <a16:creationId xmlns:a16="http://schemas.microsoft.com/office/drawing/2014/main" id="{A59979EC-19AA-4ED5-B9B4-094544FC1459}"/>
                </a:ext>
              </a:extLst>
            </p:cNvPr>
            <p:cNvGrpSpPr/>
            <p:nvPr/>
          </p:nvGrpSpPr>
          <p:grpSpPr>
            <a:xfrm>
              <a:off x="6126080" y="3277771"/>
              <a:ext cx="108250" cy="123046"/>
              <a:chOff x="6126080" y="3277771"/>
              <a:chExt cx="108250" cy="123046"/>
            </a:xfrm>
          </p:grpSpPr>
          <p:sp>
            <p:nvSpPr>
              <p:cNvPr id="44279" name="Freeform: Shape 44278">
                <a:extLst>
                  <a:ext uri="{FF2B5EF4-FFF2-40B4-BE49-F238E27FC236}">
                    <a16:creationId xmlns:a16="http://schemas.microsoft.com/office/drawing/2014/main" id="{7FCD7C87-B647-45E4-B7AF-32088CE48736}"/>
                  </a:ext>
                </a:extLst>
              </p:cNvPr>
              <p:cNvSpPr/>
              <p:nvPr/>
            </p:nvSpPr>
            <p:spPr>
              <a:xfrm rot="-8450884">
                <a:off x="6164774" y="3272522"/>
                <a:ext cx="30862" cy="133544"/>
              </a:xfrm>
              <a:custGeom>
                <a:avLst/>
                <a:gdLst>
                  <a:gd name="connsiteX0" fmla="*/ 0 w 30862"/>
                  <a:gd name="connsiteY0" fmla="*/ 0 h 133544"/>
                  <a:gd name="connsiteX1" fmla="*/ 30862 w 30862"/>
                  <a:gd name="connsiteY1" fmla="*/ 0 h 133544"/>
                  <a:gd name="connsiteX2" fmla="*/ 30862 w 30862"/>
                  <a:gd name="connsiteY2" fmla="*/ 133545 h 133544"/>
                  <a:gd name="connsiteX3" fmla="*/ 0 w 30862"/>
                  <a:gd name="connsiteY3" fmla="*/ 133545 h 1335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0862" h="133544">
                    <a:moveTo>
                      <a:pt x="0" y="0"/>
                    </a:moveTo>
                    <a:lnTo>
                      <a:pt x="30862" y="0"/>
                    </a:lnTo>
                    <a:lnTo>
                      <a:pt x="30862" y="133545"/>
                    </a:lnTo>
                    <a:lnTo>
                      <a:pt x="0" y="133545"/>
                    </a:lnTo>
                    <a:close/>
                  </a:path>
                </a:pathLst>
              </a:custGeom>
              <a:solidFill>
                <a:srgbClr val="444FA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Cordia New" panose="020B0304020202020204" pitchFamily="34" charset="-34"/>
                </a:endParaRPr>
              </a:p>
            </p:txBody>
          </p:sp>
          <p:sp>
            <p:nvSpPr>
              <p:cNvPr id="44280" name="Freeform: Shape 44279">
                <a:extLst>
                  <a:ext uri="{FF2B5EF4-FFF2-40B4-BE49-F238E27FC236}">
                    <a16:creationId xmlns:a16="http://schemas.microsoft.com/office/drawing/2014/main" id="{823A65B0-EECC-408B-96BA-FFD043406A52}"/>
                  </a:ext>
                </a:extLst>
              </p:cNvPr>
              <p:cNvSpPr/>
              <p:nvPr/>
            </p:nvSpPr>
            <p:spPr>
              <a:xfrm rot="-8446264">
                <a:off x="6171799" y="3270995"/>
                <a:ext cx="7524" cy="123344"/>
              </a:xfrm>
              <a:custGeom>
                <a:avLst/>
                <a:gdLst>
                  <a:gd name="connsiteX0" fmla="*/ 0 w 7524"/>
                  <a:gd name="connsiteY0" fmla="*/ 0 h 123344"/>
                  <a:gd name="connsiteX1" fmla="*/ 7525 w 7524"/>
                  <a:gd name="connsiteY1" fmla="*/ 0 h 123344"/>
                  <a:gd name="connsiteX2" fmla="*/ 7525 w 7524"/>
                  <a:gd name="connsiteY2" fmla="*/ 123345 h 123344"/>
                  <a:gd name="connsiteX3" fmla="*/ 0 w 7524"/>
                  <a:gd name="connsiteY3" fmla="*/ 123345 h 1233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524" h="123344">
                    <a:moveTo>
                      <a:pt x="0" y="0"/>
                    </a:moveTo>
                    <a:lnTo>
                      <a:pt x="7525" y="0"/>
                    </a:lnTo>
                    <a:lnTo>
                      <a:pt x="7525" y="123345"/>
                    </a:lnTo>
                    <a:lnTo>
                      <a:pt x="0" y="123345"/>
                    </a:lnTo>
                    <a:close/>
                  </a:path>
                </a:pathLst>
              </a:custGeom>
              <a:solidFill>
                <a:srgbClr val="FFFFFF">
                  <a:alpha val="30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Cordia New" panose="020B0304020202020204" pitchFamily="34" charset="-34"/>
                </a:endParaRPr>
              </a:p>
            </p:txBody>
          </p:sp>
        </p:grpSp>
        <p:sp>
          <p:nvSpPr>
            <p:cNvPr id="44281" name="Freeform: Shape 44280">
              <a:extLst>
                <a:ext uri="{FF2B5EF4-FFF2-40B4-BE49-F238E27FC236}">
                  <a16:creationId xmlns:a16="http://schemas.microsoft.com/office/drawing/2014/main" id="{9E40269E-E8FF-4996-B9DF-9D638BEAA7D5}"/>
                </a:ext>
              </a:extLst>
            </p:cNvPr>
            <p:cNvSpPr/>
            <p:nvPr/>
          </p:nvSpPr>
          <p:spPr>
            <a:xfrm>
              <a:off x="5895956" y="3346970"/>
              <a:ext cx="306360" cy="306360"/>
            </a:xfrm>
            <a:custGeom>
              <a:avLst/>
              <a:gdLst>
                <a:gd name="connsiteX0" fmla="*/ 56502 w 306360"/>
                <a:gd name="connsiteY0" fmla="*/ 271957 h 306360"/>
                <a:gd name="connsiteX1" fmla="*/ 271957 w 306360"/>
                <a:gd name="connsiteY1" fmla="*/ 249859 h 306360"/>
                <a:gd name="connsiteX2" fmla="*/ 249859 w 306360"/>
                <a:gd name="connsiteY2" fmla="*/ 34404 h 306360"/>
                <a:gd name="connsiteX3" fmla="*/ 34404 w 306360"/>
                <a:gd name="connsiteY3" fmla="*/ 56502 h 306360"/>
                <a:gd name="connsiteX4" fmla="*/ 56502 w 306360"/>
                <a:gd name="connsiteY4" fmla="*/ 271957 h 306360"/>
                <a:gd name="connsiteX5" fmla="*/ 234143 w 306360"/>
                <a:gd name="connsiteY5" fmla="*/ 53739 h 306360"/>
                <a:gd name="connsiteX6" fmla="*/ 252621 w 306360"/>
                <a:gd name="connsiteY6" fmla="*/ 234143 h 306360"/>
                <a:gd name="connsiteX7" fmla="*/ 72218 w 306360"/>
                <a:gd name="connsiteY7" fmla="*/ 252621 h 306360"/>
                <a:gd name="connsiteX8" fmla="*/ 53739 w 306360"/>
                <a:gd name="connsiteY8" fmla="*/ 72218 h 306360"/>
                <a:gd name="connsiteX9" fmla="*/ 234143 w 306360"/>
                <a:gd name="connsiteY9" fmla="*/ 53739 h 306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06360" h="306360">
                  <a:moveTo>
                    <a:pt x="56502" y="271957"/>
                  </a:moveTo>
                  <a:cubicBezTo>
                    <a:pt x="122129" y="325392"/>
                    <a:pt x="218522" y="315486"/>
                    <a:pt x="271957" y="249859"/>
                  </a:cubicBezTo>
                  <a:cubicBezTo>
                    <a:pt x="325392" y="184232"/>
                    <a:pt x="315486" y="87744"/>
                    <a:pt x="249859" y="34404"/>
                  </a:cubicBezTo>
                  <a:cubicBezTo>
                    <a:pt x="184232" y="-19032"/>
                    <a:pt x="87839" y="-9126"/>
                    <a:pt x="34404" y="56502"/>
                  </a:cubicBezTo>
                  <a:cubicBezTo>
                    <a:pt x="-19032" y="122034"/>
                    <a:pt x="-9126" y="218522"/>
                    <a:pt x="56502" y="271957"/>
                  </a:cubicBezTo>
                  <a:close/>
                  <a:moveTo>
                    <a:pt x="234143" y="53739"/>
                  </a:moveTo>
                  <a:cubicBezTo>
                    <a:pt x="289007" y="98412"/>
                    <a:pt x="297294" y="179279"/>
                    <a:pt x="252621" y="234143"/>
                  </a:cubicBezTo>
                  <a:cubicBezTo>
                    <a:pt x="207949" y="289007"/>
                    <a:pt x="127082" y="297294"/>
                    <a:pt x="72218" y="252621"/>
                  </a:cubicBezTo>
                  <a:cubicBezTo>
                    <a:pt x="17354" y="207949"/>
                    <a:pt x="9067" y="127082"/>
                    <a:pt x="53739" y="72218"/>
                  </a:cubicBezTo>
                  <a:cubicBezTo>
                    <a:pt x="98412" y="17354"/>
                    <a:pt x="179279" y="9067"/>
                    <a:pt x="234143" y="53739"/>
                  </a:cubicBezTo>
                  <a:close/>
                </a:path>
              </a:pathLst>
            </a:custGeom>
            <a:solidFill>
              <a:srgbClr val="268FB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44282" name="Freeform: Shape 44281">
              <a:extLst>
                <a:ext uri="{FF2B5EF4-FFF2-40B4-BE49-F238E27FC236}">
                  <a16:creationId xmlns:a16="http://schemas.microsoft.com/office/drawing/2014/main" id="{B7C60402-488E-4AF9-A4B0-C3CF0AF2750E}"/>
                </a:ext>
              </a:extLst>
            </p:cNvPr>
            <p:cNvSpPr/>
            <p:nvPr/>
          </p:nvSpPr>
          <p:spPr>
            <a:xfrm>
              <a:off x="5920936" y="3371950"/>
              <a:ext cx="256401" cy="256401"/>
            </a:xfrm>
            <a:custGeom>
              <a:avLst/>
              <a:gdLst>
                <a:gd name="connsiteX0" fmla="*/ 209163 w 256401"/>
                <a:gd name="connsiteY0" fmla="*/ 28760 h 256401"/>
                <a:gd name="connsiteX1" fmla="*/ 227642 w 256401"/>
                <a:gd name="connsiteY1" fmla="*/ 209163 h 256401"/>
                <a:gd name="connsiteX2" fmla="*/ 47238 w 256401"/>
                <a:gd name="connsiteY2" fmla="*/ 227642 h 256401"/>
                <a:gd name="connsiteX3" fmla="*/ 28760 w 256401"/>
                <a:gd name="connsiteY3" fmla="*/ 47238 h 256401"/>
                <a:gd name="connsiteX4" fmla="*/ 209163 w 256401"/>
                <a:gd name="connsiteY4" fmla="*/ 28760 h 256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6401" h="256401">
                  <a:moveTo>
                    <a:pt x="209163" y="28760"/>
                  </a:moveTo>
                  <a:cubicBezTo>
                    <a:pt x="264027" y="73432"/>
                    <a:pt x="272314" y="154299"/>
                    <a:pt x="227642" y="209163"/>
                  </a:cubicBezTo>
                  <a:cubicBezTo>
                    <a:pt x="182969" y="264027"/>
                    <a:pt x="102102" y="272314"/>
                    <a:pt x="47238" y="227642"/>
                  </a:cubicBezTo>
                  <a:cubicBezTo>
                    <a:pt x="-7626" y="182969"/>
                    <a:pt x="-15913" y="102102"/>
                    <a:pt x="28760" y="47238"/>
                  </a:cubicBezTo>
                  <a:cubicBezTo>
                    <a:pt x="73432" y="-7626"/>
                    <a:pt x="154299" y="-15913"/>
                    <a:pt x="209163" y="28760"/>
                  </a:cubicBez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44283" name="Freeform: Shape 44282">
              <a:extLst>
                <a:ext uri="{FF2B5EF4-FFF2-40B4-BE49-F238E27FC236}">
                  <a16:creationId xmlns:a16="http://schemas.microsoft.com/office/drawing/2014/main" id="{0C1A8E29-3AE3-439B-B7E0-1F85C14DB470}"/>
                </a:ext>
              </a:extLst>
            </p:cNvPr>
            <p:cNvSpPr/>
            <p:nvPr/>
          </p:nvSpPr>
          <p:spPr>
            <a:xfrm>
              <a:off x="5978937" y="3410806"/>
              <a:ext cx="198362" cy="217542"/>
            </a:xfrm>
            <a:custGeom>
              <a:avLst/>
              <a:gdLst>
                <a:gd name="connsiteX0" fmla="*/ 171545 w 198362"/>
                <a:gd name="connsiteY0" fmla="*/ 98393 h 217542"/>
                <a:gd name="connsiteX1" fmla="*/ 0 w 198362"/>
                <a:gd name="connsiteY1" fmla="*/ 196691 h 217542"/>
                <a:gd name="connsiteX2" fmla="*/ 169640 w 198362"/>
                <a:gd name="connsiteY2" fmla="*/ 170307 h 217542"/>
                <a:gd name="connsiteX3" fmla="*/ 162211 w 198362"/>
                <a:gd name="connsiteY3" fmla="*/ 0 h 217542"/>
                <a:gd name="connsiteX4" fmla="*/ 171545 w 198362"/>
                <a:gd name="connsiteY4" fmla="*/ 98393 h 217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8362" h="217542">
                  <a:moveTo>
                    <a:pt x="171545" y="98393"/>
                  </a:moveTo>
                  <a:cubicBezTo>
                    <a:pt x="141923" y="161544"/>
                    <a:pt x="67723" y="208598"/>
                    <a:pt x="0" y="196691"/>
                  </a:cubicBezTo>
                  <a:cubicBezTo>
                    <a:pt x="54197" y="232220"/>
                    <a:pt x="127825" y="221647"/>
                    <a:pt x="169640" y="170307"/>
                  </a:cubicBezTo>
                  <a:cubicBezTo>
                    <a:pt x="211074" y="119444"/>
                    <a:pt x="206883" y="46006"/>
                    <a:pt x="162211" y="0"/>
                  </a:cubicBezTo>
                  <a:cubicBezTo>
                    <a:pt x="180689" y="29813"/>
                    <a:pt x="187262" y="64960"/>
                    <a:pt x="171545" y="98393"/>
                  </a:cubicBezTo>
                  <a:close/>
                </a:path>
              </a:pathLst>
            </a:custGeom>
            <a:solidFill>
              <a:srgbClr val="C8C8C8">
                <a:alpha val="4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44284" name="Freeform: Shape 44283">
              <a:extLst>
                <a:ext uri="{FF2B5EF4-FFF2-40B4-BE49-F238E27FC236}">
                  <a16:creationId xmlns:a16="http://schemas.microsoft.com/office/drawing/2014/main" id="{BC56F0FB-085B-4D93-9BEE-40873D9E4852}"/>
                </a:ext>
              </a:extLst>
            </p:cNvPr>
            <p:cNvSpPr/>
            <p:nvPr/>
          </p:nvSpPr>
          <p:spPr>
            <a:xfrm>
              <a:off x="6178969" y="3205138"/>
              <a:ext cx="116573" cy="128033"/>
            </a:xfrm>
            <a:custGeom>
              <a:avLst/>
              <a:gdLst>
                <a:gd name="connsiteX0" fmla="*/ 89910 w 116573"/>
                <a:gd name="connsiteY0" fmla="*/ 3072 h 128033"/>
                <a:gd name="connsiteX1" fmla="*/ 111531 w 116573"/>
                <a:gd name="connsiteY1" fmla="*/ 20693 h 128033"/>
                <a:gd name="connsiteX2" fmla="*/ 113532 w 116573"/>
                <a:gd name="connsiteY2" fmla="*/ 39934 h 128033"/>
                <a:gd name="connsiteX3" fmla="*/ 45904 w 116573"/>
                <a:gd name="connsiteY3" fmla="*/ 122992 h 128033"/>
                <a:gd name="connsiteX4" fmla="*/ 26664 w 116573"/>
                <a:gd name="connsiteY4" fmla="*/ 124992 h 128033"/>
                <a:gd name="connsiteX5" fmla="*/ 5042 w 116573"/>
                <a:gd name="connsiteY5" fmla="*/ 107371 h 128033"/>
                <a:gd name="connsiteX6" fmla="*/ 3042 w 116573"/>
                <a:gd name="connsiteY6" fmla="*/ 88130 h 128033"/>
                <a:gd name="connsiteX7" fmla="*/ 70669 w 116573"/>
                <a:gd name="connsiteY7" fmla="*/ 5072 h 128033"/>
                <a:gd name="connsiteX8" fmla="*/ 89910 w 116573"/>
                <a:gd name="connsiteY8" fmla="*/ 3072 h 1280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6573" h="128033">
                  <a:moveTo>
                    <a:pt x="89910" y="3072"/>
                  </a:moveTo>
                  <a:lnTo>
                    <a:pt x="111531" y="20693"/>
                  </a:lnTo>
                  <a:cubicBezTo>
                    <a:pt x="117342" y="25456"/>
                    <a:pt x="118294" y="34028"/>
                    <a:pt x="113532" y="39934"/>
                  </a:cubicBezTo>
                  <a:lnTo>
                    <a:pt x="45904" y="122992"/>
                  </a:lnTo>
                  <a:cubicBezTo>
                    <a:pt x="41142" y="128802"/>
                    <a:pt x="32569" y="129754"/>
                    <a:pt x="26664" y="124992"/>
                  </a:cubicBezTo>
                  <a:lnTo>
                    <a:pt x="5042" y="107371"/>
                  </a:lnTo>
                  <a:cubicBezTo>
                    <a:pt x="-768" y="102608"/>
                    <a:pt x="-1721" y="94036"/>
                    <a:pt x="3042" y="88130"/>
                  </a:cubicBezTo>
                  <a:lnTo>
                    <a:pt x="70669" y="5072"/>
                  </a:lnTo>
                  <a:cubicBezTo>
                    <a:pt x="75432" y="-833"/>
                    <a:pt x="84004" y="-1691"/>
                    <a:pt x="89910" y="3072"/>
                  </a:cubicBezTo>
                  <a:close/>
                </a:path>
              </a:pathLst>
            </a:custGeom>
            <a:solidFill>
              <a:srgbClr val="1D246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44285" name="Freeform: Shape 44284">
              <a:extLst>
                <a:ext uri="{FF2B5EF4-FFF2-40B4-BE49-F238E27FC236}">
                  <a16:creationId xmlns:a16="http://schemas.microsoft.com/office/drawing/2014/main" id="{C2727097-D169-4761-B467-EE1780E25F92}"/>
                </a:ext>
              </a:extLst>
            </p:cNvPr>
            <p:cNvSpPr/>
            <p:nvPr/>
          </p:nvSpPr>
          <p:spPr>
            <a:xfrm>
              <a:off x="6242494" y="3205138"/>
              <a:ext cx="53078" cy="101084"/>
            </a:xfrm>
            <a:custGeom>
              <a:avLst/>
              <a:gdLst>
                <a:gd name="connsiteX0" fmla="*/ 191 w 53078"/>
                <a:gd name="connsiteY0" fmla="*/ 101084 h 101084"/>
                <a:gd name="connsiteX1" fmla="*/ 50006 w 53078"/>
                <a:gd name="connsiteY1" fmla="*/ 39934 h 101084"/>
                <a:gd name="connsiteX2" fmla="*/ 48006 w 53078"/>
                <a:gd name="connsiteY2" fmla="*/ 20693 h 101084"/>
                <a:gd name="connsiteX3" fmla="*/ 26384 w 53078"/>
                <a:gd name="connsiteY3" fmla="*/ 3072 h 101084"/>
                <a:gd name="connsiteX4" fmla="*/ 7144 w 53078"/>
                <a:gd name="connsiteY4" fmla="*/ 5072 h 101084"/>
                <a:gd name="connsiteX5" fmla="*/ 0 w 53078"/>
                <a:gd name="connsiteY5" fmla="*/ 13835 h 101084"/>
                <a:gd name="connsiteX6" fmla="*/ 191 w 53078"/>
                <a:gd name="connsiteY6" fmla="*/ 101084 h 101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3078" h="101084">
                  <a:moveTo>
                    <a:pt x="191" y="101084"/>
                  </a:moveTo>
                  <a:lnTo>
                    <a:pt x="50006" y="39934"/>
                  </a:lnTo>
                  <a:cubicBezTo>
                    <a:pt x="54769" y="34123"/>
                    <a:pt x="53912" y="25456"/>
                    <a:pt x="48006" y="20693"/>
                  </a:cubicBezTo>
                  <a:lnTo>
                    <a:pt x="26384" y="3072"/>
                  </a:lnTo>
                  <a:cubicBezTo>
                    <a:pt x="20479" y="-1691"/>
                    <a:pt x="11906" y="-833"/>
                    <a:pt x="7144" y="5072"/>
                  </a:cubicBezTo>
                  <a:lnTo>
                    <a:pt x="0" y="13835"/>
                  </a:lnTo>
                  <a:cubicBezTo>
                    <a:pt x="29527" y="29170"/>
                    <a:pt x="15335" y="70509"/>
                    <a:pt x="191" y="101084"/>
                  </a:cubicBezTo>
                  <a:close/>
                </a:path>
              </a:pathLst>
            </a:custGeom>
            <a:solidFill>
              <a:srgbClr val="1D2465">
                <a:alpha val="3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44286" name="Freeform: Shape 44285">
              <a:extLst>
                <a:ext uri="{FF2B5EF4-FFF2-40B4-BE49-F238E27FC236}">
                  <a16:creationId xmlns:a16="http://schemas.microsoft.com/office/drawing/2014/main" id="{00A92EBB-65C6-4A3D-BDCA-DC3E1BD66FB1}"/>
                </a:ext>
              </a:extLst>
            </p:cNvPr>
            <p:cNvSpPr/>
            <p:nvPr/>
          </p:nvSpPr>
          <p:spPr>
            <a:xfrm>
              <a:off x="5934056" y="3385224"/>
              <a:ext cx="137273" cy="151788"/>
            </a:xfrm>
            <a:custGeom>
              <a:avLst/>
              <a:gdLst>
                <a:gd name="connsiteX0" fmla="*/ 2399 w 137273"/>
                <a:gd name="connsiteY0" fmla="*/ 151789 h 151788"/>
                <a:gd name="connsiteX1" fmla="*/ 24497 w 137273"/>
                <a:gd name="connsiteY1" fmla="*/ 50348 h 151788"/>
                <a:gd name="connsiteX2" fmla="*/ 137273 w 137273"/>
                <a:gd name="connsiteY2" fmla="*/ 2056 h 151788"/>
                <a:gd name="connsiteX3" fmla="*/ 46881 w 137273"/>
                <a:gd name="connsiteY3" fmla="*/ 63397 h 151788"/>
                <a:gd name="connsiteX4" fmla="*/ 2399 w 137273"/>
                <a:gd name="connsiteY4" fmla="*/ 151789 h 151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7273" h="151788">
                  <a:moveTo>
                    <a:pt x="2399" y="151789"/>
                  </a:moveTo>
                  <a:cubicBezTo>
                    <a:pt x="2399" y="151789"/>
                    <a:pt x="-10745" y="97401"/>
                    <a:pt x="24497" y="50348"/>
                  </a:cubicBezTo>
                  <a:cubicBezTo>
                    <a:pt x="59740" y="3294"/>
                    <a:pt x="124319" y="-4612"/>
                    <a:pt x="137273" y="2056"/>
                  </a:cubicBezTo>
                  <a:cubicBezTo>
                    <a:pt x="104317" y="18058"/>
                    <a:pt x="77837" y="28821"/>
                    <a:pt x="46881" y="63397"/>
                  </a:cubicBezTo>
                  <a:cubicBezTo>
                    <a:pt x="14020" y="100354"/>
                    <a:pt x="2399" y="151789"/>
                    <a:pt x="2399" y="151789"/>
                  </a:cubicBezTo>
                  <a:close/>
                </a:path>
              </a:pathLst>
            </a:custGeom>
            <a:solidFill>
              <a:srgbClr val="FFFFFF">
                <a:alpha val="3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44287" name="Freeform: Shape 44286">
              <a:extLst>
                <a:ext uri="{FF2B5EF4-FFF2-40B4-BE49-F238E27FC236}">
                  <a16:creationId xmlns:a16="http://schemas.microsoft.com/office/drawing/2014/main" id="{662C3ED1-785F-491E-A265-BF8FC9ECA5E7}"/>
                </a:ext>
              </a:extLst>
            </p:cNvPr>
            <p:cNvSpPr/>
            <p:nvPr/>
          </p:nvSpPr>
          <p:spPr>
            <a:xfrm>
              <a:off x="5899004" y="3339541"/>
              <a:ext cx="306360" cy="306360"/>
            </a:xfrm>
            <a:custGeom>
              <a:avLst/>
              <a:gdLst>
                <a:gd name="connsiteX0" fmla="*/ 56502 w 306360"/>
                <a:gd name="connsiteY0" fmla="*/ 271957 h 306360"/>
                <a:gd name="connsiteX1" fmla="*/ 271957 w 306360"/>
                <a:gd name="connsiteY1" fmla="*/ 249859 h 306360"/>
                <a:gd name="connsiteX2" fmla="*/ 249859 w 306360"/>
                <a:gd name="connsiteY2" fmla="*/ 34404 h 306360"/>
                <a:gd name="connsiteX3" fmla="*/ 34404 w 306360"/>
                <a:gd name="connsiteY3" fmla="*/ 56502 h 306360"/>
                <a:gd name="connsiteX4" fmla="*/ 56502 w 306360"/>
                <a:gd name="connsiteY4" fmla="*/ 271957 h 306360"/>
                <a:gd name="connsiteX5" fmla="*/ 234143 w 306360"/>
                <a:gd name="connsiteY5" fmla="*/ 53739 h 306360"/>
                <a:gd name="connsiteX6" fmla="*/ 252621 w 306360"/>
                <a:gd name="connsiteY6" fmla="*/ 234143 h 306360"/>
                <a:gd name="connsiteX7" fmla="*/ 72218 w 306360"/>
                <a:gd name="connsiteY7" fmla="*/ 252621 h 306360"/>
                <a:gd name="connsiteX8" fmla="*/ 53739 w 306360"/>
                <a:gd name="connsiteY8" fmla="*/ 72218 h 306360"/>
                <a:gd name="connsiteX9" fmla="*/ 234143 w 306360"/>
                <a:gd name="connsiteY9" fmla="*/ 53739 h 306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06360" h="306360">
                  <a:moveTo>
                    <a:pt x="56502" y="271957"/>
                  </a:moveTo>
                  <a:cubicBezTo>
                    <a:pt x="122129" y="325392"/>
                    <a:pt x="218617" y="315486"/>
                    <a:pt x="271957" y="249859"/>
                  </a:cubicBezTo>
                  <a:cubicBezTo>
                    <a:pt x="325392" y="184232"/>
                    <a:pt x="315486" y="87839"/>
                    <a:pt x="249859" y="34404"/>
                  </a:cubicBezTo>
                  <a:cubicBezTo>
                    <a:pt x="184232" y="-19032"/>
                    <a:pt x="87839" y="-9126"/>
                    <a:pt x="34404" y="56502"/>
                  </a:cubicBezTo>
                  <a:cubicBezTo>
                    <a:pt x="-19032" y="122034"/>
                    <a:pt x="-9126" y="218522"/>
                    <a:pt x="56502" y="271957"/>
                  </a:cubicBezTo>
                  <a:close/>
                  <a:moveTo>
                    <a:pt x="234143" y="53739"/>
                  </a:moveTo>
                  <a:cubicBezTo>
                    <a:pt x="289007" y="98412"/>
                    <a:pt x="297294" y="179279"/>
                    <a:pt x="252621" y="234143"/>
                  </a:cubicBezTo>
                  <a:cubicBezTo>
                    <a:pt x="207949" y="289007"/>
                    <a:pt x="127082" y="297294"/>
                    <a:pt x="72218" y="252621"/>
                  </a:cubicBezTo>
                  <a:cubicBezTo>
                    <a:pt x="17354" y="207949"/>
                    <a:pt x="9067" y="127082"/>
                    <a:pt x="53739" y="72218"/>
                  </a:cubicBezTo>
                  <a:cubicBezTo>
                    <a:pt x="98412" y="17354"/>
                    <a:pt x="179279" y="9067"/>
                    <a:pt x="234143" y="53739"/>
                  </a:cubicBezTo>
                  <a:close/>
                </a:path>
              </a:pathLst>
            </a:custGeom>
            <a:solidFill>
              <a:srgbClr val="2EB6E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</p:grpSp>
      <p:grpSp>
        <p:nvGrpSpPr>
          <p:cNvPr id="108" name="Graphic 106">
            <a:extLst>
              <a:ext uri="{FF2B5EF4-FFF2-40B4-BE49-F238E27FC236}">
                <a16:creationId xmlns:a16="http://schemas.microsoft.com/office/drawing/2014/main" id="{1471EA08-547D-4118-A6EE-6BF00AED42FE}"/>
              </a:ext>
            </a:extLst>
          </p:cNvPr>
          <p:cNvGrpSpPr/>
          <p:nvPr/>
        </p:nvGrpSpPr>
        <p:grpSpPr>
          <a:xfrm rot="4969823">
            <a:off x="5201160" y="5913948"/>
            <a:ext cx="1583332" cy="1280084"/>
            <a:chOff x="5857864" y="3271842"/>
            <a:chExt cx="478464" cy="312335"/>
          </a:xfrm>
        </p:grpSpPr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962A9E4A-A503-4D39-BBE6-1B91B502C2F5}"/>
                </a:ext>
              </a:extLst>
            </p:cNvPr>
            <p:cNvSpPr/>
            <p:nvPr/>
          </p:nvSpPr>
          <p:spPr>
            <a:xfrm>
              <a:off x="5857864" y="3271842"/>
              <a:ext cx="478464" cy="312335"/>
            </a:xfrm>
            <a:custGeom>
              <a:avLst/>
              <a:gdLst>
                <a:gd name="connsiteX0" fmla="*/ 478452 w 478464"/>
                <a:gd name="connsiteY0" fmla="*/ 274028 h 312335"/>
                <a:gd name="connsiteX1" fmla="*/ 457306 w 478464"/>
                <a:gd name="connsiteY1" fmla="*/ 4376 h 312335"/>
                <a:gd name="connsiteX2" fmla="*/ 449877 w 478464"/>
                <a:gd name="connsiteY2" fmla="*/ 851 h 312335"/>
                <a:gd name="connsiteX3" fmla="*/ 2106 w 478464"/>
                <a:gd name="connsiteY3" fmla="*/ 303651 h 312335"/>
                <a:gd name="connsiteX4" fmla="*/ 5059 w 478464"/>
                <a:gd name="connsiteY4" fmla="*/ 312319 h 312335"/>
                <a:gd name="connsiteX5" fmla="*/ 473975 w 478464"/>
                <a:gd name="connsiteY5" fmla="*/ 279172 h 312335"/>
                <a:gd name="connsiteX6" fmla="*/ 478452 w 478464"/>
                <a:gd name="connsiteY6" fmla="*/ 274028 h 312335"/>
                <a:gd name="connsiteX7" fmla="*/ 239946 w 478464"/>
                <a:gd name="connsiteY7" fmla="*/ 215450 h 312335"/>
                <a:gd name="connsiteX8" fmla="*/ 389583 w 478464"/>
                <a:gd name="connsiteY8" fmla="*/ 114294 h 312335"/>
                <a:gd name="connsiteX9" fmla="*/ 406157 w 478464"/>
                <a:gd name="connsiteY9" fmla="*/ 122295 h 312335"/>
                <a:gd name="connsiteX10" fmla="*/ 413205 w 478464"/>
                <a:gd name="connsiteY10" fmla="*/ 212402 h 312335"/>
                <a:gd name="connsiteX11" fmla="*/ 403299 w 478464"/>
                <a:gd name="connsiteY11" fmla="*/ 223927 h 312335"/>
                <a:gd name="connsiteX12" fmla="*/ 246708 w 478464"/>
                <a:gd name="connsiteY12" fmla="*/ 234881 h 312335"/>
                <a:gd name="connsiteX13" fmla="*/ 239946 w 478464"/>
                <a:gd name="connsiteY13" fmla="*/ 215450 h 312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78464" h="312335">
                  <a:moveTo>
                    <a:pt x="478452" y="274028"/>
                  </a:moveTo>
                  <a:lnTo>
                    <a:pt x="457306" y="4376"/>
                  </a:lnTo>
                  <a:cubicBezTo>
                    <a:pt x="457020" y="756"/>
                    <a:pt x="452925" y="-1244"/>
                    <a:pt x="449877" y="851"/>
                  </a:cubicBezTo>
                  <a:lnTo>
                    <a:pt x="2106" y="303651"/>
                  </a:lnTo>
                  <a:cubicBezTo>
                    <a:pt x="-1894" y="306413"/>
                    <a:pt x="201" y="312700"/>
                    <a:pt x="5059" y="312319"/>
                  </a:cubicBezTo>
                  <a:lnTo>
                    <a:pt x="473975" y="279172"/>
                  </a:lnTo>
                  <a:cubicBezTo>
                    <a:pt x="476642" y="278981"/>
                    <a:pt x="478642" y="276695"/>
                    <a:pt x="478452" y="274028"/>
                  </a:cubicBezTo>
                  <a:close/>
                  <a:moveTo>
                    <a:pt x="239946" y="215450"/>
                  </a:moveTo>
                  <a:lnTo>
                    <a:pt x="389583" y="114294"/>
                  </a:lnTo>
                  <a:cubicBezTo>
                    <a:pt x="396346" y="109722"/>
                    <a:pt x="405585" y="114199"/>
                    <a:pt x="406157" y="122295"/>
                  </a:cubicBezTo>
                  <a:lnTo>
                    <a:pt x="413205" y="212402"/>
                  </a:lnTo>
                  <a:cubicBezTo>
                    <a:pt x="413682" y="218307"/>
                    <a:pt x="409205" y="223451"/>
                    <a:pt x="403299" y="223927"/>
                  </a:cubicBezTo>
                  <a:lnTo>
                    <a:pt x="246708" y="234881"/>
                  </a:lnTo>
                  <a:cubicBezTo>
                    <a:pt x="235850" y="235643"/>
                    <a:pt x="230897" y="221546"/>
                    <a:pt x="239946" y="215450"/>
                  </a:cubicBezTo>
                  <a:close/>
                </a:path>
              </a:pathLst>
            </a:custGeom>
            <a:solidFill>
              <a:srgbClr val="DC487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grpSp>
          <p:nvGrpSpPr>
            <p:cNvPr id="110" name="Graphic 106">
              <a:extLst>
                <a:ext uri="{FF2B5EF4-FFF2-40B4-BE49-F238E27FC236}">
                  <a16:creationId xmlns:a16="http://schemas.microsoft.com/office/drawing/2014/main" id="{1471EA08-547D-4118-A6EE-6BF00AED42FE}"/>
                </a:ext>
              </a:extLst>
            </p:cNvPr>
            <p:cNvGrpSpPr/>
            <p:nvPr/>
          </p:nvGrpSpPr>
          <p:grpSpPr>
            <a:xfrm>
              <a:off x="5879972" y="3525996"/>
              <a:ext cx="449634" cy="56927"/>
              <a:chOff x="5879972" y="3525996"/>
              <a:chExt cx="449634" cy="56927"/>
            </a:xfrm>
            <a:solidFill>
              <a:srgbClr val="1D2465"/>
            </a:solidFill>
          </p:grpSpPr>
          <p:grpSp>
            <p:nvGrpSpPr>
              <p:cNvPr id="111" name="Graphic 106">
                <a:extLst>
                  <a:ext uri="{FF2B5EF4-FFF2-40B4-BE49-F238E27FC236}">
                    <a16:creationId xmlns:a16="http://schemas.microsoft.com/office/drawing/2014/main" id="{1471EA08-547D-4118-A6EE-6BF00AED42FE}"/>
                  </a:ext>
                </a:extLst>
              </p:cNvPr>
              <p:cNvGrpSpPr/>
              <p:nvPr/>
            </p:nvGrpSpPr>
            <p:grpSpPr>
              <a:xfrm>
                <a:off x="6282561" y="3525996"/>
                <a:ext cx="47046" cy="28489"/>
                <a:chOff x="6282561" y="3525996"/>
                <a:chExt cx="47046" cy="28489"/>
              </a:xfrm>
              <a:solidFill>
                <a:srgbClr val="1D2465"/>
              </a:solidFill>
            </p:grpSpPr>
            <p:sp>
              <p:nvSpPr>
                <p:cNvPr id="112" name="Freeform: Shape 111">
                  <a:extLst>
                    <a:ext uri="{FF2B5EF4-FFF2-40B4-BE49-F238E27FC236}">
                      <a16:creationId xmlns:a16="http://schemas.microsoft.com/office/drawing/2014/main" id="{8EAB186B-C37D-4DF1-B56B-84BE733B819E}"/>
                    </a:ext>
                  </a:extLst>
                </p:cNvPr>
                <p:cNvSpPr/>
                <p:nvPr/>
              </p:nvSpPr>
              <p:spPr>
                <a:xfrm rot="-243937">
                  <a:off x="6326137" y="3526055"/>
                  <a:ext cx="2571" cy="25432"/>
                </a:xfrm>
                <a:custGeom>
                  <a:avLst/>
                  <a:gdLst>
                    <a:gd name="connsiteX0" fmla="*/ 0 w 2571"/>
                    <a:gd name="connsiteY0" fmla="*/ 0 h 25432"/>
                    <a:gd name="connsiteX1" fmla="*/ 2572 w 2571"/>
                    <a:gd name="connsiteY1" fmla="*/ 0 h 25432"/>
                    <a:gd name="connsiteX2" fmla="*/ 2572 w 2571"/>
                    <a:gd name="connsiteY2" fmla="*/ 25432 h 25432"/>
                    <a:gd name="connsiteX3" fmla="*/ 0 w 2571"/>
                    <a:gd name="connsiteY3" fmla="*/ 25432 h 254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571" h="25432">
                      <a:moveTo>
                        <a:pt x="0" y="0"/>
                      </a:moveTo>
                      <a:lnTo>
                        <a:pt x="2572" y="0"/>
                      </a:lnTo>
                      <a:lnTo>
                        <a:pt x="2572" y="25432"/>
                      </a:lnTo>
                      <a:lnTo>
                        <a:pt x="0" y="25432"/>
                      </a:lnTo>
                      <a:close/>
                    </a:path>
                  </a:pathLst>
                </a:custGeom>
                <a:solidFill>
                  <a:srgbClr val="1D246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Cordia New" panose="020B0304020202020204" pitchFamily="34" charset="-34"/>
                  </a:endParaRPr>
                </a:p>
              </p:txBody>
            </p:sp>
            <p:sp>
              <p:nvSpPr>
                <p:cNvPr id="113" name="Freeform: Shape 112">
                  <a:extLst>
                    <a:ext uri="{FF2B5EF4-FFF2-40B4-BE49-F238E27FC236}">
                      <a16:creationId xmlns:a16="http://schemas.microsoft.com/office/drawing/2014/main" id="{F596E718-CE26-4B6F-893A-2E20324AA377}"/>
                    </a:ext>
                  </a:extLst>
                </p:cNvPr>
                <p:cNvSpPr/>
                <p:nvPr/>
              </p:nvSpPr>
              <p:spPr>
                <a:xfrm rot="-270830">
                  <a:off x="6283557" y="3528992"/>
                  <a:ext cx="2571" cy="25431"/>
                </a:xfrm>
                <a:custGeom>
                  <a:avLst/>
                  <a:gdLst>
                    <a:gd name="connsiteX0" fmla="*/ 0 w 2571"/>
                    <a:gd name="connsiteY0" fmla="*/ 0 h 25431"/>
                    <a:gd name="connsiteX1" fmla="*/ 2572 w 2571"/>
                    <a:gd name="connsiteY1" fmla="*/ 0 h 25431"/>
                    <a:gd name="connsiteX2" fmla="*/ 2572 w 2571"/>
                    <a:gd name="connsiteY2" fmla="*/ 25432 h 25431"/>
                    <a:gd name="connsiteX3" fmla="*/ 0 w 2571"/>
                    <a:gd name="connsiteY3" fmla="*/ 25432 h 254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571" h="25431">
                      <a:moveTo>
                        <a:pt x="0" y="0"/>
                      </a:moveTo>
                      <a:lnTo>
                        <a:pt x="2572" y="0"/>
                      </a:lnTo>
                      <a:lnTo>
                        <a:pt x="2572" y="25432"/>
                      </a:lnTo>
                      <a:lnTo>
                        <a:pt x="0" y="25432"/>
                      </a:lnTo>
                      <a:close/>
                    </a:path>
                  </a:pathLst>
                </a:custGeom>
                <a:solidFill>
                  <a:srgbClr val="1D246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Cordia New" panose="020B0304020202020204" pitchFamily="34" charset="-34"/>
                  </a:endParaRPr>
                </a:p>
              </p:txBody>
            </p:sp>
            <p:sp>
              <p:nvSpPr>
                <p:cNvPr id="114" name="Freeform: Shape 113">
                  <a:extLst>
                    <a:ext uri="{FF2B5EF4-FFF2-40B4-BE49-F238E27FC236}">
                      <a16:creationId xmlns:a16="http://schemas.microsoft.com/office/drawing/2014/main" id="{4798C8B0-BD15-47A0-BBD3-6467F0A2198E}"/>
                    </a:ext>
                  </a:extLst>
                </p:cNvPr>
                <p:cNvSpPr/>
                <p:nvPr/>
              </p:nvSpPr>
              <p:spPr>
                <a:xfrm>
                  <a:off x="6305645" y="3546918"/>
                  <a:ext cx="2381" cy="6096"/>
                </a:xfrm>
                <a:custGeom>
                  <a:avLst/>
                  <a:gdLst>
                    <a:gd name="connsiteX0" fmla="*/ 0 w 2381"/>
                    <a:gd name="connsiteY0" fmla="*/ 95 h 6096"/>
                    <a:gd name="connsiteX1" fmla="*/ 1905 w 2381"/>
                    <a:gd name="connsiteY1" fmla="*/ 0 h 6096"/>
                    <a:gd name="connsiteX2" fmla="*/ 2381 w 2381"/>
                    <a:gd name="connsiteY2" fmla="*/ 5906 h 6096"/>
                    <a:gd name="connsiteX3" fmla="*/ 381 w 2381"/>
                    <a:gd name="connsiteY3" fmla="*/ 6096 h 60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381" h="6096">
                      <a:moveTo>
                        <a:pt x="0" y="95"/>
                      </a:moveTo>
                      <a:lnTo>
                        <a:pt x="1905" y="0"/>
                      </a:lnTo>
                      <a:lnTo>
                        <a:pt x="2381" y="5906"/>
                      </a:lnTo>
                      <a:lnTo>
                        <a:pt x="381" y="6096"/>
                      </a:lnTo>
                      <a:close/>
                    </a:path>
                  </a:pathLst>
                </a:custGeom>
                <a:solidFill>
                  <a:srgbClr val="1D246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Cordia New" panose="020B0304020202020204" pitchFamily="34" charset="-34"/>
                  </a:endParaRPr>
                </a:p>
              </p:txBody>
            </p:sp>
          </p:grpSp>
          <p:grpSp>
            <p:nvGrpSpPr>
              <p:cNvPr id="116" name="Graphic 106">
                <a:extLst>
                  <a:ext uri="{FF2B5EF4-FFF2-40B4-BE49-F238E27FC236}">
                    <a16:creationId xmlns:a16="http://schemas.microsoft.com/office/drawing/2014/main" id="{1471EA08-547D-4118-A6EE-6BF00AED42FE}"/>
                  </a:ext>
                </a:extLst>
              </p:cNvPr>
              <p:cNvGrpSpPr/>
              <p:nvPr/>
            </p:nvGrpSpPr>
            <p:grpSpPr>
              <a:xfrm>
                <a:off x="6240085" y="3531993"/>
                <a:ext cx="25364" cy="25557"/>
                <a:chOff x="6240085" y="3531993"/>
                <a:chExt cx="25364" cy="25557"/>
              </a:xfrm>
              <a:solidFill>
                <a:srgbClr val="1D2465"/>
              </a:solidFill>
            </p:grpSpPr>
            <p:sp>
              <p:nvSpPr>
                <p:cNvPr id="117" name="Freeform: Shape 116">
                  <a:extLst>
                    <a:ext uri="{FF2B5EF4-FFF2-40B4-BE49-F238E27FC236}">
                      <a16:creationId xmlns:a16="http://schemas.microsoft.com/office/drawing/2014/main" id="{127EDD4E-5AD3-4170-A96E-C92715A60834}"/>
                    </a:ext>
                  </a:extLst>
                </p:cNvPr>
                <p:cNvSpPr/>
                <p:nvPr/>
              </p:nvSpPr>
              <p:spPr>
                <a:xfrm rot="-243937">
                  <a:off x="6240983" y="3532056"/>
                  <a:ext cx="2667" cy="25432"/>
                </a:xfrm>
                <a:custGeom>
                  <a:avLst/>
                  <a:gdLst>
                    <a:gd name="connsiteX0" fmla="*/ 0 w 2667"/>
                    <a:gd name="connsiteY0" fmla="*/ 0 h 25432"/>
                    <a:gd name="connsiteX1" fmla="*/ 2667 w 2667"/>
                    <a:gd name="connsiteY1" fmla="*/ 0 h 25432"/>
                    <a:gd name="connsiteX2" fmla="*/ 2667 w 2667"/>
                    <a:gd name="connsiteY2" fmla="*/ 25432 h 25432"/>
                    <a:gd name="connsiteX3" fmla="*/ 0 w 2667"/>
                    <a:gd name="connsiteY3" fmla="*/ 25432 h 254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667" h="25432">
                      <a:moveTo>
                        <a:pt x="0" y="0"/>
                      </a:moveTo>
                      <a:lnTo>
                        <a:pt x="2667" y="0"/>
                      </a:lnTo>
                      <a:lnTo>
                        <a:pt x="2667" y="25432"/>
                      </a:lnTo>
                      <a:lnTo>
                        <a:pt x="0" y="25432"/>
                      </a:lnTo>
                      <a:close/>
                    </a:path>
                  </a:pathLst>
                </a:custGeom>
                <a:solidFill>
                  <a:srgbClr val="1D246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Cordia New" panose="020B0304020202020204" pitchFamily="34" charset="-34"/>
                  </a:endParaRPr>
                </a:p>
              </p:txBody>
            </p:sp>
            <p:sp>
              <p:nvSpPr>
                <p:cNvPr id="118" name="Freeform: Shape 117">
                  <a:extLst>
                    <a:ext uri="{FF2B5EF4-FFF2-40B4-BE49-F238E27FC236}">
                      <a16:creationId xmlns:a16="http://schemas.microsoft.com/office/drawing/2014/main" id="{8E32C92B-3233-4025-AC82-153EF85168D0}"/>
                    </a:ext>
                  </a:extLst>
                </p:cNvPr>
                <p:cNvSpPr/>
                <p:nvPr/>
              </p:nvSpPr>
              <p:spPr>
                <a:xfrm>
                  <a:off x="6263068" y="3549871"/>
                  <a:ext cx="2381" cy="6095"/>
                </a:xfrm>
                <a:custGeom>
                  <a:avLst/>
                  <a:gdLst>
                    <a:gd name="connsiteX0" fmla="*/ 0 w 2381"/>
                    <a:gd name="connsiteY0" fmla="*/ 190 h 6095"/>
                    <a:gd name="connsiteX1" fmla="*/ 1905 w 2381"/>
                    <a:gd name="connsiteY1" fmla="*/ 0 h 6095"/>
                    <a:gd name="connsiteX2" fmla="*/ 2381 w 2381"/>
                    <a:gd name="connsiteY2" fmla="*/ 6001 h 6095"/>
                    <a:gd name="connsiteX3" fmla="*/ 381 w 2381"/>
                    <a:gd name="connsiteY3" fmla="*/ 6096 h 60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381" h="6095">
                      <a:moveTo>
                        <a:pt x="0" y="190"/>
                      </a:moveTo>
                      <a:lnTo>
                        <a:pt x="1905" y="0"/>
                      </a:lnTo>
                      <a:lnTo>
                        <a:pt x="2381" y="6001"/>
                      </a:lnTo>
                      <a:lnTo>
                        <a:pt x="381" y="6096"/>
                      </a:lnTo>
                      <a:close/>
                    </a:path>
                  </a:pathLst>
                </a:custGeom>
                <a:solidFill>
                  <a:srgbClr val="1D246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Cordia New" panose="020B0304020202020204" pitchFamily="34" charset="-34"/>
                  </a:endParaRPr>
                </a:p>
              </p:txBody>
            </p:sp>
          </p:grpSp>
          <p:grpSp>
            <p:nvGrpSpPr>
              <p:cNvPr id="119" name="Graphic 106">
                <a:extLst>
                  <a:ext uri="{FF2B5EF4-FFF2-40B4-BE49-F238E27FC236}">
                    <a16:creationId xmlns:a16="http://schemas.microsoft.com/office/drawing/2014/main" id="{1471EA08-547D-4118-A6EE-6BF00AED42FE}"/>
                  </a:ext>
                </a:extLst>
              </p:cNvPr>
              <p:cNvGrpSpPr/>
              <p:nvPr/>
            </p:nvGrpSpPr>
            <p:grpSpPr>
              <a:xfrm>
                <a:off x="6197510" y="3534945"/>
                <a:ext cx="25362" cy="25550"/>
                <a:chOff x="6197510" y="3534945"/>
                <a:chExt cx="25362" cy="25550"/>
              </a:xfrm>
              <a:solidFill>
                <a:srgbClr val="1D2465"/>
              </a:solidFill>
            </p:grpSpPr>
            <p:sp>
              <p:nvSpPr>
                <p:cNvPr id="120" name="Freeform: Shape 119">
                  <a:extLst>
                    <a:ext uri="{FF2B5EF4-FFF2-40B4-BE49-F238E27FC236}">
                      <a16:creationId xmlns:a16="http://schemas.microsoft.com/office/drawing/2014/main" id="{67D5BEB3-0C6A-4451-942B-FB79061BCB3D}"/>
                    </a:ext>
                  </a:extLst>
                </p:cNvPr>
                <p:cNvSpPr/>
                <p:nvPr/>
              </p:nvSpPr>
              <p:spPr>
                <a:xfrm rot="-243937">
                  <a:off x="6198409" y="3535004"/>
                  <a:ext cx="2571" cy="25432"/>
                </a:xfrm>
                <a:custGeom>
                  <a:avLst/>
                  <a:gdLst>
                    <a:gd name="connsiteX0" fmla="*/ 0 w 2571"/>
                    <a:gd name="connsiteY0" fmla="*/ 0 h 25432"/>
                    <a:gd name="connsiteX1" fmla="*/ 2572 w 2571"/>
                    <a:gd name="connsiteY1" fmla="*/ 0 h 25432"/>
                    <a:gd name="connsiteX2" fmla="*/ 2572 w 2571"/>
                    <a:gd name="connsiteY2" fmla="*/ 25432 h 25432"/>
                    <a:gd name="connsiteX3" fmla="*/ 0 w 2571"/>
                    <a:gd name="connsiteY3" fmla="*/ 25432 h 254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571" h="25432">
                      <a:moveTo>
                        <a:pt x="0" y="0"/>
                      </a:moveTo>
                      <a:lnTo>
                        <a:pt x="2572" y="0"/>
                      </a:lnTo>
                      <a:lnTo>
                        <a:pt x="2572" y="25432"/>
                      </a:lnTo>
                      <a:lnTo>
                        <a:pt x="0" y="25432"/>
                      </a:lnTo>
                      <a:close/>
                    </a:path>
                  </a:pathLst>
                </a:custGeom>
                <a:solidFill>
                  <a:srgbClr val="1D246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Cordia New" panose="020B0304020202020204" pitchFamily="34" charset="-34"/>
                  </a:endParaRPr>
                </a:p>
              </p:txBody>
            </p:sp>
            <p:sp>
              <p:nvSpPr>
                <p:cNvPr id="121" name="Freeform: Shape 120">
                  <a:extLst>
                    <a:ext uri="{FF2B5EF4-FFF2-40B4-BE49-F238E27FC236}">
                      <a16:creationId xmlns:a16="http://schemas.microsoft.com/office/drawing/2014/main" id="{48BF197E-4519-48E7-B0AC-813F3CB4BC32}"/>
                    </a:ext>
                  </a:extLst>
                </p:cNvPr>
                <p:cNvSpPr/>
                <p:nvPr/>
              </p:nvSpPr>
              <p:spPr>
                <a:xfrm>
                  <a:off x="6220491" y="3552919"/>
                  <a:ext cx="2381" cy="6095"/>
                </a:xfrm>
                <a:custGeom>
                  <a:avLst/>
                  <a:gdLst>
                    <a:gd name="connsiteX0" fmla="*/ 0 w 2381"/>
                    <a:gd name="connsiteY0" fmla="*/ 95 h 6095"/>
                    <a:gd name="connsiteX1" fmla="*/ 1905 w 2381"/>
                    <a:gd name="connsiteY1" fmla="*/ 0 h 6095"/>
                    <a:gd name="connsiteX2" fmla="*/ 2381 w 2381"/>
                    <a:gd name="connsiteY2" fmla="*/ 5905 h 6095"/>
                    <a:gd name="connsiteX3" fmla="*/ 381 w 2381"/>
                    <a:gd name="connsiteY3" fmla="*/ 6096 h 60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381" h="6095">
                      <a:moveTo>
                        <a:pt x="0" y="95"/>
                      </a:moveTo>
                      <a:lnTo>
                        <a:pt x="1905" y="0"/>
                      </a:lnTo>
                      <a:lnTo>
                        <a:pt x="2381" y="5905"/>
                      </a:lnTo>
                      <a:lnTo>
                        <a:pt x="381" y="6096"/>
                      </a:lnTo>
                      <a:close/>
                    </a:path>
                  </a:pathLst>
                </a:custGeom>
                <a:solidFill>
                  <a:srgbClr val="1D246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Cordia New" panose="020B0304020202020204" pitchFamily="34" charset="-34"/>
                  </a:endParaRPr>
                </a:p>
              </p:txBody>
            </p:sp>
          </p:grpSp>
          <p:grpSp>
            <p:nvGrpSpPr>
              <p:cNvPr id="122" name="Graphic 106">
                <a:extLst>
                  <a:ext uri="{FF2B5EF4-FFF2-40B4-BE49-F238E27FC236}">
                    <a16:creationId xmlns:a16="http://schemas.microsoft.com/office/drawing/2014/main" id="{1471EA08-547D-4118-A6EE-6BF00AED42FE}"/>
                  </a:ext>
                </a:extLst>
              </p:cNvPr>
              <p:cNvGrpSpPr/>
              <p:nvPr/>
            </p:nvGrpSpPr>
            <p:grpSpPr>
              <a:xfrm>
                <a:off x="6155112" y="3538012"/>
                <a:ext cx="25184" cy="25538"/>
                <a:chOff x="6155112" y="3538012"/>
                <a:chExt cx="25184" cy="25538"/>
              </a:xfrm>
              <a:solidFill>
                <a:srgbClr val="1D2465"/>
              </a:solidFill>
            </p:grpSpPr>
            <p:sp>
              <p:nvSpPr>
                <p:cNvPr id="123" name="Freeform: Shape 122">
                  <a:extLst>
                    <a:ext uri="{FF2B5EF4-FFF2-40B4-BE49-F238E27FC236}">
                      <a16:creationId xmlns:a16="http://schemas.microsoft.com/office/drawing/2014/main" id="{D56988B8-96CC-4B1E-BC17-598F7B334E0F}"/>
                    </a:ext>
                  </a:extLst>
                </p:cNvPr>
                <p:cNvSpPr/>
                <p:nvPr/>
              </p:nvSpPr>
              <p:spPr>
                <a:xfrm rot="-196739">
                  <a:off x="6155837" y="3538065"/>
                  <a:ext cx="2571" cy="25432"/>
                </a:xfrm>
                <a:custGeom>
                  <a:avLst/>
                  <a:gdLst>
                    <a:gd name="connsiteX0" fmla="*/ 0 w 2571"/>
                    <a:gd name="connsiteY0" fmla="*/ 0 h 25432"/>
                    <a:gd name="connsiteX1" fmla="*/ 2572 w 2571"/>
                    <a:gd name="connsiteY1" fmla="*/ 0 h 25432"/>
                    <a:gd name="connsiteX2" fmla="*/ 2572 w 2571"/>
                    <a:gd name="connsiteY2" fmla="*/ 25433 h 25432"/>
                    <a:gd name="connsiteX3" fmla="*/ 0 w 2571"/>
                    <a:gd name="connsiteY3" fmla="*/ 25433 h 254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571" h="25432">
                      <a:moveTo>
                        <a:pt x="0" y="0"/>
                      </a:moveTo>
                      <a:lnTo>
                        <a:pt x="2572" y="0"/>
                      </a:lnTo>
                      <a:lnTo>
                        <a:pt x="2572" y="25433"/>
                      </a:lnTo>
                      <a:lnTo>
                        <a:pt x="0" y="25433"/>
                      </a:lnTo>
                      <a:close/>
                    </a:path>
                  </a:pathLst>
                </a:custGeom>
                <a:solidFill>
                  <a:srgbClr val="1D246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Cordia New" panose="020B0304020202020204" pitchFamily="34" charset="-34"/>
                  </a:endParaRPr>
                </a:p>
              </p:txBody>
            </p:sp>
            <p:sp>
              <p:nvSpPr>
                <p:cNvPr id="124" name="Freeform: Shape 123">
                  <a:extLst>
                    <a:ext uri="{FF2B5EF4-FFF2-40B4-BE49-F238E27FC236}">
                      <a16:creationId xmlns:a16="http://schemas.microsoft.com/office/drawing/2014/main" id="{1E3460E2-5EC4-40D3-81BB-57FD0E199229}"/>
                    </a:ext>
                  </a:extLst>
                </p:cNvPr>
                <p:cNvSpPr/>
                <p:nvPr/>
              </p:nvSpPr>
              <p:spPr>
                <a:xfrm>
                  <a:off x="6177914" y="3555872"/>
                  <a:ext cx="2381" cy="6095"/>
                </a:xfrm>
                <a:custGeom>
                  <a:avLst/>
                  <a:gdLst>
                    <a:gd name="connsiteX0" fmla="*/ 0 w 2381"/>
                    <a:gd name="connsiteY0" fmla="*/ 191 h 6095"/>
                    <a:gd name="connsiteX1" fmla="*/ 2000 w 2381"/>
                    <a:gd name="connsiteY1" fmla="*/ 0 h 6095"/>
                    <a:gd name="connsiteX2" fmla="*/ 2381 w 2381"/>
                    <a:gd name="connsiteY2" fmla="*/ 6001 h 6095"/>
                    <a:gd name="connsiteX3" fmla="*/ 381 w 2381"/>
                    <a:gd name="connsiteY3" fmla="*/ 6096 h 60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381" h="6095">
                      <a:moveTo>
                        <a:pt x="0" y="191"/>
                      </a:moveTo>
                      <a:lnTo>
                        <a:pt x="2000" y="0"/>
                      </a:lnTo>
                      <a:lnTo>
                        <a:pt x="2381" y="6001"/>
                      </a:lnTo>
                      <a:lnTo>
                        <a:pt x="381" y="6096"/>
                      </a:lnTo>
                      <a:close/>
                    </a:path>
                  </a:pathLst>
                </a:custGeom>
                <a:solidFill>
                  <a:srgbClr val="1D246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Cordia New" panose="020B0304020202020204" pitchFamily="34" charset="-34"/>
                  </a:endParaRPr>
                </a:p>
              </p:txBody>
            </p:sp>
          </p:grpSp>
          <p:grpSp>
            <p:nvGrpSpPr>
              <p:cNvPr id="125" name="Graphic 106">
                <a:extLst>
                  <a:ext uri="{FF2B5EF4-FFF2-40B4-BE49-F238E27FC236}">
                    <a16:creationId xmlns:a16="http://schemas.microsoft.com/office/drawing/2014/main" id="{1471EA08-547D-4118-A6EE-6BF00AED42FE}"/>
                  </a:ext>
                </a:extLst>
              </p:cNvPr>
              <p:cNvGrpSpPr/>
              <p:nvPr/>
            </p:nvGrpSpPr>
            <p:grpSpPr>
              <a:xfrm>
                <a:off x="6112336" y="3540978"/>
                <a:ext cx="25382" cy="25551"/>
                <a:chOff x="6112336" y="3540978"/>
                <a:chExt cx="25382" cy="25551"/>
              </a:xfrm>
              <a:solidFill>
                <a:srgbClr val="1D2465"/>
              </a:solidFill>
            </p:grpSpPr>
            <p:sp>
              <p:nvSpPr>
                <p:cNvPr id="126" name="Freeform: Shape 125">
                  <a:extLst>
                    <a:ext uri="{FF2B5EF4-FFF2-40B4-BE49-F238E27FC236}">
                      <a16:creationId xmlns:a16="http://schemas.microsoft.com/office/drawing/2014/main" id="{AE15423A-4084-4A5E-AB5F-4256A223E196}"/>
                    </a:ext>
                  </a:extLst>
                </p:cNvPr>
                <p:cNvSpPr/>
                <p:nvPr/>
              </p:nvSpPr>
              <p:spPr>
                <a:xfrm rot="-244623">
                  <a:off x="6113237" y="3541038"/>
                  <a:ext cx="2571" cy="25432"/>
                </a:xfrm>
                <a:custGeom>
                  <a:avLst/>
                  <a:gdLst>
                    <a:gd name="connsiteX0" fmla="*/ 0 w 2571"/>
                    <a:gd name="connsiteY0" fmla="*/ 0 h 25432"/>
                    <a:gd name="connsiteX1" fmla="*/ 2572 w 2571"/>
                    <a:gd name="connsiteY1" fmla="*/ 0 h 25432"/>
                    <a:gd name="connsiteX2" fmla="*/ 2572 w 2571"/>
                    <a:gd name="connsiteY2" fmla="*/ 25433 h 25432"/>
                    <a:gd name="connsiteX3" fmla="*/ 0 w 2571"/>
                    <a:gd name="connsiteY3" fmla="*/ 25433 h 254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571" h="25432">
                      <a:moveTo>
                        <a:pt x="0" y="0"/>
                      </a:moveTo>
                      <a:lnTo>
                        <a:pt x="2572" y="0"/>
                      </a:lnTo>
                      <a:lnTo>
                        <a:pt x="2572" y="25433"/>
                      </a:lnTo>
                      <a:lnTo>
                        <a:pt x="0" y="25433"/>
                      </a:lnTo>
                      <a:close/>
                    </a:path>
                  </a:pathLst>
                </a:custGeom>
                <a:solidFill>
                  <a:srgbClr val="1D246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Cordia New" panose="020B0304020202020204" pitchFamily="34" charset="-34"/>
                  </a:endParaRPr>
                </a:p>
              </p:txBody>
            </p:sp>
            <p:sp>
              <p:nvSpPr>
                <p:cNvPr id="127" name="Freeform: Shape 126">
                  <a:extLst>
                    <a:ext uri="{FF2B5EF4-FFF2-40B4-BE49-F238E27FC236}">
                      <a16:creationId xmlns:a16="http://schemas.microsoft.com/office/drawing/2014/main" id="{D8CD9DBD-BD9D-49DF-9E55-522DE34BC8BA}"/>
                    </a:ext>
                  </a:extLst>
                </p:cNvPr>
                <p:cNvSpPr/>
                <p:nvPr/>
              </p:nvSpPr>
              <p:spPr>
                <a:xfrm>
                  <a:off x="6135338" y="3558920"/>
                  <a:ext cx="2381" cy="6000"/>
                </a:xfrm>
                <a:custGeom>
                  <a:avLst/>
                  <a:gdLst>
                    <a:gd name="connsiteX0" fmla="*/ 0 w 2381"/>
                    <a:gd name="connsiteY0" fmla="*/ 95 h 6000"/>
                    <a:gd name="connsiteX1" fmla="*/ 2000 w 2381"/>
                    <a:gd name="connsiteY1" fmla="*/ 0 h 6000"/>
                    <a:gd name="connsiteX2" fmla="*/ 2381 w 2381"/>
                    <a:gd name="connsiteY2" fmla="*/ 5906 h 6000"/>
                    <a:gd name="connsiteX3" fmla="*/ 476 w 2381"/>
                    <a:gd name="connsiteY3" fmla="*/ 6001 h 6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381" h="6000">
                      <a:moveTo>
                        <a:pt x="0" y="95"/>
                      </a:moveTo>
                      <a:lnTo>
                        <a:pt x="2000" y="0"/>
                      </a:lnTo>
                      <a:lnTo>
                        <a:pt x="2381" y="5906"/>
                      </a:lnTo>
                      <a:lnTo>
                        <a:pt x="476" y="6001"/>
                      </a:lnTo>
                      <a:close/>
                    </a:path>
                  </a:pathLst>
                </a:custGeom>
                <a:solidFill>
                  <a:srgbClr val="1D246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Cordia New" panose="020B0304020202020204" pitchFamily="34" charset="-34"/>
                  </a:endParaRPr>
                </a:p>
              </p:txBody>
            </p:sp>
          </p:grpSp>
          <p:grpSp>
            <p:nvGrpSpPr>
              <p:cNvPr id="44288" name="Graphic 106">
                <a:extLst>
                  <a:ext uri="{FF2B5EF4-FFF2-40B4-BE49-F238E27FC236}">
                    <a16:creationId xmlns:a16="http://schemas.microsoft.com/office/drawing/2014/main" id="{1471EA08-547D-4118-A6EE-6BF00AED42FE}"/>
                  </a:ext>
                </a:extLst>
              </p:cNvPr>
              <p:cNvGrpSpPr/>
              <p:nvPr/>
            </p:nvGrpSpPr>
            <p:grpSpPr>
              <a:xfrm>
                <a:off x="6069948" y="3543892"/>
                <a:ext cx="25312" cy="25544"/>
                <a:chOff x="6069948" y="3543892"/>
                <a:chExt cx="25312" cy="25544"/>
              </a:xfrm>
              <a:solidFill>
                <a:srgbClr val="1D2465"/>
              </a:solidFill>
            </p:grpSpPr>
            <p:sp>
              <p:nvSpPr>
                <p:cNvPr id="44289" name="Freeform: Shape 44288">
                  <a:extLst>
                    <a:ext uri="{FF2B5EF4-FFF2-40B4-BE49-F238E27FC236}">
                      <a16:creationId xmlns:a16="http://schemas.microsoft.com/office/drawing/2014/main" id="{1B74ABF1-0F34-4002-B1FE-EA391CF88D43}"/>
                    </a:ext>
                  </a:extLst>
                </p:cNvPr>
                <p:cNvSpPr/>
                <p:nvPr/>
              </p:nvSpPr>
              <p:spPr>
                <a:xfrm rot="-221893">
                  <a:off x="6070765" y="3543948"/>
                  <a:ext cx="2571" cy="25431"/>
                </a:xfrm>
                <a:custGeom>
                  <a:avLst/>
                  <a:gdLst>
                    <a:gd name="connsiteX0" fmla="*/ 0 w 2571"/>
                    <a:gd name="connsiteY0" fmla="*/ 0 h 25431"/>
                    <a:gd name="connsiteX1" fmla="*/ 2572 w 2571"/>
                    <a:gd name="connsiteY1" fmla="*/ 0 h 25431"/>
                    <a:gd name="connsiteX2" fmla="*/ 2572 w 2571"/>
                    <a:gd name="connsiteY2" fmla="*/ 25431 h 25431"/>
                    <a:gd name="connsiteX3" fmla="*/ 0 w 2571"/>
                    <a:gd name="connsiteY3" fmla="*/ 25431 h 254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571" h="25431">
                      <a:moveTo>
                        <a:pt x="0" y="0"/>
                      </a:moveTo>
                      <a:lnTo>
                        <a:pt x="2572" y="0"/>
                      </a:lnTo>
                      <a:lnTo>
                        <a:pt x="2572" y="25431"/>
                      </a:lnTo>
                      <a:lnTo>
                        <a:pt x="0" y="25431"/>
                      </a:lnTo>
                      <a:close/>
                    </a:path>
                  </a:pathLst>
                </a:custGeom>
                <a:solidFill>
                  <a:srgbClr val="1D246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Cordia New" panose="020B0304020202020204" pitchFamily="34" charset="-34"/>
                  </a:endParaRPr>
                </a:p>
              </p:txBody>
            </p:sp>
            <p:sp>
              <p:nvSpPr>
                <p:cNvPr id="44290" name="Freeform: Shape 44289">
                  <a:extLst>
                    <a:ext uri="{FF2B5EF4-FFF2-40B4-BE49-F238E27FC236}">
                      <a16:creationId xmlns:a16="http://schemas.microsoft.com/office/drawing/2014/main" id="{08311629-A6D3-4DCF-8457-FE302DFE9530}"/>
                    </a:ext>
                  </a:extLst>
                </p:cNvPr>
                <p:cNvSpPr/>
                <p:nvPr/>
              </p:nvSpPr>
              <p:spPr>
                <a:xfrm rot="-228433">
                  <a:off x="6093063" y="3561955"/>
                  <a:ext cx="2000" cy="6000"/>
                </a:xfrm>
                <a:custGeom>
                  <a:avLst/>
                  <a:gdLst>
                    <a:gd name="connsiteX0" fmla="*/ 0 w 2000"/>
                    <a:gd name="connsiteY0" fmla="*/ 0 h 6000"/>
                    <a:gd name="connsiteX1" fmla="*/ 2000 w 2000"/>
                    <a:gd name="connsiteY1" fmla="*/ 0 h 6000"/>
                    <a:gd name="connsiteX2" fmla="*/ 2000 w 2000"/>
                    <a:gd name="connsiteY2" fmla="*/ 6001 h 6000"/>
                    <a:gd name="connsiteX3" fmla="*/ 0 w 2000"/>
                    <a:gd name="connsiteY3" fmla="*/ 6001 h 6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000" h="6000">
                      <a:moveTo>
                        <a:pt x="0" y="0"/>
                      </a:moveTo>
                      <a:lnTo>
                        <a:pt x="2000" y="0"/>
                      </a:lnTo>
                      <a:lnTo>
                        <a:pt x="2000" y="6001"/>
                      </a:lnTo>
                      <a:lnTo>
                        <a:pt x="0" y="6001"/>
                      </a:lnTo>
                      <a:close/>
                    </a:path>
                  </a:pathLst>
                </a:custGeom>
                <a:solidFill>
                  <a:srgbClr val="1D246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Cordia New" panose="020B0304020202020204" pitchFamily="34" charset="-34"/>
                  </a:endParaRPr>
                </a:p>
              </p:txBody>
            </p:sp>
          </p:grpSp>
          <p:grpSp>
            <p:nvGrpSpPr>
              <p:cNvPr id="44291" name="Graphic 106">
                <a:extLst>
                  <a:ext uri="{FF2B5EF4-FFF2-40B4-BE49-F238E27FC236}">
                    <a16:creationId xmlns:a16="http://schemas.microsoft.com/office/drawing/2014/main" id="{1471EA08-547D-4118-A6EE-6BF00AED42FE}"/>
                  </a:ext>
                </a:extLst>
              </p:cNvPr>
              <p:cNvGrpSpPr/>
              <p:nvPr/>
            </p:nvGrpSpPr>
            <p:grpSpPr>
              <a:xfrm>
                <a:off x="5942138" y="3549967"/>
                <a:ext cx="46896" cy="28542"/>
                <a:chOff x="5942138" y="3549967"/>
                <a:chExt cx="46896" cy="28542"/>
              </a:xfrm>
              <a:solidFill>
                <a:srgbClr val="1D2465"/>
              </a:solidFill>
            </p:grpSpPr>
            <p:sp>
              <p:nvSpPr>
                <p:cNvPr id="44292" name="Freeform: Shape 44291">
                  <a:extLst>
                    <a:ext uri="{FF2B5EF4-FFF2-40B4-BE49-F238E27FC236}">
                      <a16:creationId xmlns:a16="http://schemas.microsoft.com/office/drawing/2014/main" id="{48F6C876-110E-42A2-B929-3C08FDE34873}"/>
                    </a:ext>
                  </a:extLst>
                </p:cNvPr>
                <p:cNvSpPr/>
                <p:nvPr/>
              </p:nvSpPr>
              <p:spPr>
                <a:xfrm>
                  <a:off x="5984652" y="3549967"/>
                  <a:ext cx="4381" cy="25526"/>
                </a:xfrm>
                <a:custGeom>
                  <a:avLst/>
                  <a:gdLst>
                    <a:gd name="connsiteX0" fmla="*/ 0 w 4381"/>
                    <a:gd name="connsiteY0" fmla="*/ 190 h 25526"/>
                    <a:gd name="connsiteX1" fmla="*/ 2667 w 4381"/>
                    <a:gd name="connsiteY1" fmla="*/ 0 h 25526"/>
                    <a:gd name="connsiteX2" fmla="*/ 4382 w 4381"/>
                    <a:gd name="connsiteY2" fmla="*/ 25336 h 25526"/>
                    <a:gd name="connsiteX3" fmla="*/ 1810 w 4381"/>
                    <a:gd name="connsiteY3" fmla="*/ 25527 h 255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381" h="25526">
                      <a:moveTo>
                        <a:pt x="0" y="190"/>
                      </a:moveTo>
                      <a:lnTo>
                        <a:pt x="2667" y="0"/>
                      </a:lnTo>
                      <a:lnTo>
                        <a:pt x="4382" y="25336"/>
                      </a:lnTo>
                      <a:lnTo>
                        <a:pt x="1810" y="25527"/>
                      </a:lnTo>
                      <a:close/>
                    </a:path>
                  </a:pathLst>
                </a:custGeom>
                <a:solidFill>
                  <a:srgbClr val="1D246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Cordia New" panose="020B0304020202020204" pitchFamily="34" charset="-34"/>
                  </a:endParaRPr>
                </a:p>
              </p:txBody>
            </p:sp>
            <p:sp>
              <p:nvSpPr>
                <p:cNvPr id="44293" name="Freeform: Shape 44292">
                  <a:extLst>
                    <a:ext uri="{FF2B5EF4-FFF2-40B4-BE49-F238E27FC236}">
                      <a16:creationId xmlns:a16="http://schemas.microsoft.com/office/drawing/2014/main" id="{AD1ECB2C-65D0-41DB-9EF5-3467EF415FB5}"/>
                    </a:ext>
                  </a:extLst>
                </p:cNvPr>
                <p:cNvSpPr/>
                <p:nvPr/>
              </p:nvSpPr>
              <p:spPr>
                <a:xfrm rot="-243937">
                  <a:off x="5943036" y="3553018"/>
                  <a:ext cx="2571" cy="25432"/>
                </a:xfrm>
                <a:custGeom>
                  <a:avLst/>
                  <a:gdLst>
                    <a:gd name="connsiteX0" fmla="*/ 0 w 2571"/>
                    <a:gd name="connsiteY0" fmla="*/ 0 h 25432"/>
                    <a:gd name="connsiteX1" fmla="*/ 2572 w 2571"/>
                    <a:gd name="connsiteY1" fmla="*/ 0 h 25432"/>
                    <a:gd name="connsiteX2" fmla="*/ 2572 w 2571"/>
                    <a:gd name="connsiteY2" fmla="*/ 25432 h 25432"/>
                    <a:gd name="connsiteX3" fmla="*/ 0 w 2571"/>
                    <a:gd name="connsiteY3" fmla="*/ 25432 h 254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571" h="25432">
                      <a:moveTo>
                        <a:pt x="0" y="0"/>
                      </a:moveTo>
                      <a:lnTo>
                        <a:pt x="2572" y="0"/>
                      </a:lnTo>
                      <a:lnTo>
                        <a:pt x="2572" y="25432"/>
                      </a:lnTo>
                      <a:lnTo>
                        <a:pt x="0" y="25432"/>
                      </a:lnTo>
                      <a:close/>
                    </a:path>
                  </a:pathLst>
                </a:custGeom>
                <a:solidFill>
                  <a:srgbClr val="1D246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Cordia New" panose="020B0304020202020204" pitchFamily="34" charset="-34"/>
                  </a:endParaRPr>
                </a:p>
              </p:txBody>
            </p:sp>
            <p:sp>
              <p:nvSpPr>
                <p:cNvPr id="44294" name="Freeform: Shape 44293">
                  <a:extLst>
                    <a:ext uri="{FF2B5EF4-FFF2-40B4-BE49-F238E27FC236}">
                      <a16:creationId xmlns:a16="http://schemas.microsoft.com/office/drawing/2014/main" id="{00F554B4-5B8F-4580-892D-80FAF31E72EC}"/>
                    </a:ext>
                  </a:extLst>
                </p:cNvPr>
                <p:cNvSpPr/>
                <p:nvPr/>
              </p:nvSpPr>
              <p:spPr>
                <a:xfrm>
                  <a:off x="5965126" y="3570826"/>
                  <a:ext cx="2381" cy="6095"/>
                </a:xfrm>
                <a:custGeom>
                  <a:avLst/>
                  <a:gdLst>
                    <a:gd name="connsiteX0" fmla="*/ 0 w 2381"/>
                    <a:gd name="connsiteY0" fmla="*/ 191 h 6095"/>
                    <a:gd name="connsiteX1" fmla="*/ 1905 w 2381"/>
                    <a:gd name="connsiteY1" fmla="*/ 0 h 6095"/>
                    <a:gd name="connsiteX2" fmla="*/ 2381 w 2381"/>
                    <a:gd name="connsiteY2" fmla="*/ 6001 h 6095"/>
                    <a:gd name="connsiteX3" fmla="*/ 381 w 2381"/>
                    <a:gd name="connsiteY3" fmla="*/ 6096 h 60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381" h="6095">
                      <a:moveTo>
                        <a:pt x="0" y="191"/>
                      </a:moveTo>
                      <a:lnTo>
                        <a:pt x="1905" y="0"/>
                      </a:lnTo>
                      <a:lnTo>
                        <a:pt x="2381" y="6001"/>
                      </a:lnTo>
                      <a:lnTo>
                        <a:pt x="381" y="6096"/>
                      </a:lnTo>
                      <a:close/>
                    </a:path>
                  </a:pathLst>
                </a:custGeom>
                <a:solidFill>
                  <a:srgbClr val="1D246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Cordia New" panose="020B0304020202020204" pitchFamily="34" charset="-34"/>
                  </a:endParaRPr>
                </a:p>
              </p:txBody>
            </p:sp>
          </p:grpSp>
          <p:grpSp>
            <p:nvGrpSpPr>
              <p:cNvPr id="44295" name="Graphic 106">
                <a:extLst>
                  <a:ext uri="{FF2B5EF4-FFF2-40B4-BE49-F238E27FC236}">
                    <a16:creationId xmlns:a16="http://schemas.microsoft.com/office/drawing/2014/main" id="{1471EA08-547D-4118-A6EE-6BF00AED42FE}"/>
                  </a:ext>
                </a:extLst>
              </p:cNvPr>
              <p:cNvGrpSpPr/>
              <p:nvPr/>
            </p:nvGrpSpPr>
            <p:grpSpPr>
              <a:xfrm>
                <a:off x="5899624" y="3555904"/>
                <a:ext cx="25306" cy="25543"/>
                <a:chOff x="5899624" y="3555904"/>
                <a:chExt cx="25306" cy="25543"/>
              </a:xfrm>
              <a:solidFill>
                <a:srgbClr val="1D2465"/>
              </a:solidFill>
            </p:grpSpPr>
            <p:sp>
              <p:nvSpPr>
                <p:cNvPr id="44296" name="Freeform: Shape 44295">
                  <a:extLst>
                    <a:ext uri="{FF2B5EF4-FFF2-40B4-BE49-F238E27FC236}">
                      <a16:creationId xmlns:a16="http://schemas.microsoft.com/office/drawing/2014/main" id="{D31843C1-2E88-4390-A128-6E15F8A174A8}"/>
                    </a:ext>
                  </a:extLst>
                </p:cNvPr>
                <p:cNvSpPr/>
                <p:nvPr/>
              </p:nvSpPr>
              <p:spPr>
                <a:xfrm rot="-220863">
                  <a:off x="5900437" y="3555960"/>
                  <a:ext cx="2571" cy="25430"/>
                </a:xfrm>
                <a:custGeom>
                  <a:avLst/>
                  <a:gdLst>
                    <a:gd name="connsiteX0" fmla="*/ 0 w 2571"/>
                    <a:gd name="connsiteY0" fmla="*/ 0 h 25430"/>
                    <a:gd name="connsiteX1" fmla="*/ 2572 w 2571"/>
                    <a:gd name="connsiteY1" fmla="*/ 0 h 25430"/>
                    <a:gd name="connsiteX2" fmla="*/ 2572 w 2571"/>
                    <a:gd name="connsiteY2" fmla="*/ 25431 h 25430"/>
                    <a:gd name="connsiteX3" fmla="*/ 0 w 2571"/>
                    <a:gd name="connsiteY3" fmla="*/ 25431 h 254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571" h="25430">
                      <a:moveTo>
                        <a:pt x="0" y="0"/>
                      </a:moveTo>
                      <a:lnTo>
                        <a:pt x="2572" y="0"/>
                      </a:lnTo>
                      <a:lnTo>
                        <a:pt x="2572" y="25431"/>
                      </a:lnTo>
                      <a:lnTo>
                        <a:pt x="0" y="25431"/>
                      </a:lnTo>
                      <a:close/>
                    </a:path>
                  </a:pathLst>
                </a:custGeom>
                <a:solidFill>
                  <a:srgbClr val="1D246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Cordia New" panose="020B0304020202020204" pitchFamily="34" charset="-34"/>
                  </a:endParaRPr>
                </a:p>
              </p:txBody>
            </p:sp>
            <p:sp>
              <p:nvSpPr>
                <p:cNvPr id="44297" name="Freeform: Shape 44296">
                  <a:extLst>
                    <a:ext uri="{FF2B5EF4-FFF2-40B4-BE49-F238E27FC236}">
                      <a16:creationId xmlns:a16="http://schemas.microsoft.com/office/drawing/2014/main" id="{5AB0F925-38A8-42D0-B6F4-C71AE60ECD78}"/>
                    </a:ext>
                  </a:extLst>
                </p:cNvPr>
                <p:cNvSpPr/>
                <p:nvPr/>
              </p:nvSpPr>
              <p:spPr>
                <a:xfrm>
                  <a:off x="5922549" y="3573874"/>
                  <a:ext cx="2381" cy="6095"/>
                </a:xfrm>
                <a:custGeom>
                  <a:avLst/>
                  <a:gdLst>
                    <a:gd name="connsiteX0" fmla="*/ 0 w 2381"/>
                    <a:gd name="connsiteY0" fmla="*/ 95 h 6095"/>
                    <a:gd name="connsiteX1" fmla="*/ 1905 w 2381"/>
                    <a:gd name="connsiteY1" fmla="*/ 0 h 6095"/>
                    <a:gd name="connsiteX2" fmla="*/ 2381 w 2381"/>
                    <a:gd name="connsiteY2" fmla="*/ 5906 h 6095"/>
                    <a:gd name="connsiteX3" fmla="*/ 381 w 2381"/>
                    <a:gd name="connsiteY3" fmla="*/ 6096 h 60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381" h="6095">
                      <a:moveTo>
                        <a:pt x="0" y="95"/>
                      </a:moveTo>
                      <a:lnTo>
                        <a:pt x="1905" y="0"/>
                      </a:lnTo>
                      <a:lnTo>
                        <a:pt x="2381" y="5906"/>
                      </a:lnTo>
                      <a:lnTo>
                        <a:pt x="381" y="6096"/>
                      </a:lnTo>
                      <a:close/>
                    </a:path>
                  </a:pathLst>
                </a:custGeom>
                <a:solidFill>
                  <a:srgbClr val="1D246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Cordia New" panose="020B0304020202020204" pitchFamily="34" charset="-34"/>
                  </a:endParaRPr>
                </a:p>
              </p:txBody>
            </p:sp>
          </p:grpSp>
          <p:sp>
            <p:nvSpPr>
              <p:cNvPr id="44298" name="Freeform: Shape 44297">
                <a:extLst>
                  <a:ext uri="{FF2B5EF4-FFF2-40B4-BE49-F238E27FC236}">
                    <a16:creationId xmlns:a16="http://schemas.microsoft.com/office/drawing/2014/main" id="{B0F85108-C83E-4FBD-BBE9-D9BFF96EDE87}"/>
                  </a:ext>
                </a:extLst>
              </p:cNvPr>
              <p:cNvSpPr/>
              <p:nvPr/>
            </p:nvSpPr>
            <p:spPr>
              <a:xfrm>
                <a:off x="5879972" y="3576827"/>
                <a:ext cx="2381" cy="6095"/>
              </a:xfrm>
              <a:custGeom>
                <a:avLst/>
                <a:gdLst>
                  <a:gd name="connsiteX0" fmla="*/ 0 w 2381"/>
                  <a:gd name="connsiteY0" fmla="*/ 191 h 6095"/>
                  <a:gd name="connsiteX1" fmla="*/ 2000 w 2381"/>
                  <a:gd name="connsiteY1" fmla="*/ 0 h 6095"/>
                  <a:gd name="connsiteX2" fmla="*/ 2381 w 2381"/>
                  <a:gd name="connsiteY2" fmla="*/ 6001 h 6095"/>
                  <a:gd name="connsiteX3" fmla="*/ 381 w 2381"/>
                  <a:gd name="connsiteY3" fmla="*/ 6096 h 60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81" h="6095">
                    <a:moveTo>
                      <a:pt x="0" y="191"/>
                    </a:moveTo>
                    <a:lnTo>
                      <a:pt x="2000" y="0"/>
                    </a:lnTo>
                    <a:lnTo>
                      <a:pt x="2381" y="6001"/>
                    </a:lnTo>
                    <a:lnTo>
                      <a:pt x="381" y="6096"/>
                    </a:lnTo>
                    <a:close/>
                  </a:path>
                </a:pathLst>
              </a:custGeom>
              <a:solidFill>
                <a:srgbClr val="1D246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Cordia New" panose="020B0304020202020204" pitchFamily="34" charset="-34"/>
                </a:endParaRPr>
              </a:p>
            </p:txBody>
          </p:sp>
          <p:grpSp>
            <p:nvGrpSpPr>
              <p:cNvPr id="44299" name="Graphic 106">
                <a:extLst>
                  <a:ext uri="{FF2B5EF4-FFF2-40B4-BE49-F238E27FC236}">
                    <a16:creationId xmlns:a16="http://schemas.microsoft.com/office/drawing/2014/main" id="{1471EA08-547D-4118-A6EE-6BF00AED42FE}"/>
                  </a:ext>
                </a:extLst>
              </p:cNvPr>
              <p:cNvGrpSpPr/>
              <p:nvPr/>
            </p:nvGrpSpPr>
            <p:grpSpPr>
              <a:xfrm>
                <a:off x="6027229" y="3546918"/>
                <a:ext cx="25336" cy="25527"/>
                <a:chOff x="6027229" y="3546918"/>
                <a:chExt cx="25336" cy="25527"/>
              </a:xfrm>
              <a:solidFill>
                <a:srgbClr val="1D2465"/>
              </a:solidFill>
            </p:grpSpPr>
            <p:sp>
              <p:nvSpPr>
                <p:cNvPr id="44300" name="Freeform: Shape 44299">
                  <a:extLst>
                    <a:ext uri="{FF2B5EF4-FFF2-40B4-BE49-F238E27FC236}">
                      <a16:creationId xmlns:a16="http://schemas.microsoft.com/office/drawing/2014/main" id="{9763671A-9902-4ED9-A8CE-F2DF22EFB6FF}"/>
                    </a:ext>
                  </a:extLst>
                </p:cNvPr>
                <p:cNvSpPr/>
                <p:nvPr/>
              </p:nvSpPr>
              <p:spPr>
                <a:xfrm>
                  <a:off x="6027229" y="3546918"/>
                  <a:ext cx="4381" cy="25527"/>
                </a:xfrm>
                <a:custGeom>
                  <a:avLst/>
                  <a:gdLst>
                    <a:gd name="connsiteX0" fmla="*/ 0 w 4381"/>
                    <a:gd name="connsiteY0" fmla="*/ 191 h 25527"/>
                    <a:gd name="connsiteX1" fmla="*/ 2667 w 4381"/>
                    <a:gd name="connsiteY1" fmla="*/ 0 h 25527"/>
                    <a:gd name="connsiteX2" fmla="*/ 4381 w 4381"/>
                    <a:gd name="connsiteY2" fmla="*/ 25337 h 25527"/>
                    <a:gd name="connsiteX3" fmla="*/ 1810 w 4381"/>
                    <a:gd name="connsiteY3" fmla="*/ 25527 h 25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381" h="25527">
                      <a:moveTo>
                        <a:pt x="0" y="191"/>
                      </a:moveTo>
                      <a:lnTo>
                        <a:pt x="2667" y="0"/>
                      </a:lnTo>
                      <a:lnTo>
                        <a:pt x="4381" y="25337"/>
                      </a:lnTo>
                      <a:lnTo>
                        <a:pt x="1810" y="25527"/>
                      </a:lnTo>
                      <a:close/>
                    </a:path>
                  </a:pathLst>
                </a:custGeom>
                <a:solidFill>
                  <a:srgbClr val="1D246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Cordia New" panose="020B0304020202020204" pitchFamily="34" charset="-34"/>
                  </a:endParaRPr>
                </a:p>
              </p:txBody>
            </p:sp>
            <p:sp>
              <p:nvSpPr>
                <p:cNvPr id="44301" name="Freeform: Shape 44300">
                  <a:extLst>
                    <a:ext uri="{FF2B5EF4-FFF2-40B4-BE49-F238E27FC236}">
                      <a16:creationId xmlns:a16="http://schemas.microsoft.com/office/drawing/2014/main" id="{B70C1853-4829-485A-B2C4-F5A8B2D63CFF}"/>
                    </a:ext>
                  </a:extLst>
                </p:cNvPr>
                <p:cNvSpPr/>
                <p:nvPr/>
              </p:nvSpPr>
              <p:spPr>
                <a:xfrm>
                  <a:off x="6050280" y="3564826"/>
                  <a:ext cx="2285" cy="6191"/>
                </a:xfrm>
                <a:custGeom>
                  <a:avLst/>
                  <a:gdLst>
                    <a:gd name="connsiteX0" fmla="*/ 0 w 2285"/>
                    <a:gd name="connsiteY0" fmla="*/ 191 h 6191"/>
                    <a:gd name="connsiteX1" fmla="*/ 1905 w 2285"/>
                    <a:gd name="connsiteY1" fmla="*/ 0 h 6191"/>
                    <a:gd name="connsiteX2" fmla="*/ 2286 w 2285"/>
                    <a:gd name="connsiteY2" fmla="*/ 6001 h 6191"/>
                    <a:gd name="connsiteX3" fmla="*/ 381 w 2285"/>
                    <a:gd name="connsiteY3" fmla="*/ 6191 h 61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285" h="6191">
                      <a:moveTo>
                        <a:pt x="0" y="191"/>
                      </a:moveTo>
                      <a:lnTo>
                        <a:pt x="1905" y="0"/>
                      </a:lnTo>
                      <a:lnTo>
                        <a:pt x="2286" y="6001"/>
                      </a:lnTo>
                      <a:lnTo>
                        <a:pt x="381" y="6191"/>
                      </a:lnTo>
                      <a:close/>
                    </a:path>
                  </a:pathLst>
                </a:custGeom>
                <a:solidFill>
                  <a:srgbClr val="1D246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Cordia New" panose="020B0304020202020204" pitchFamily="34" charset="-34"/>
                  </a:endParaRPr>
                </a:p>
              </p:txBody>
            </p:sp>
          </p:grpSp>
          <p:sp>
            <p:nvSpPr>
              <p:cNvPr id="44302" name="Freeform: Shape 44301">
                <a:extLst>
                  <a:ext uri="{FF2B5EF4-FFF2-40B4-BE49-F238E27FC236}">
                    <a16:creationId xmlns:a16="http://schemas.microsoft.com/office/drawing/2014/main" id="{04DB1AF6-F0D7-4C80-8094-DF7E4891724B}"/>
                  </a:ext>
                </a:extLst>
              </p:cNvPr>
              <p:cNvSpPr/>
              <p:nvPr/>
            </p:nvSpPr>
            <p:spPr>
              <a:xfrm>
                <a:off x="6007703" y="3567873"/>
                <a:ext cx="2286" cy="6095"/>
              </a:xfrm>
              <a:custGeom>
                <a:avLst/>
                <a:gdLst>
                  <a:gd name="connsiteX0" fmla="*/ 0 w 2286"/>
                  <a:gd name="connsiteY0" fmla="*/ 95 h 6095"/>
                  <a:gd name="connsiteX1" fmla="*/ 1905 w 2286"/>
                  <a:gd name="connsiteY1" fmla="*/ 0 h 6095"/>
                  <a:gd name="connsiteX2" fmla="*/ 2286 w 2286"/>
                  <a:gd name="connsiteY2" fmla="*/ 5906 h 6095"/>
                  <a:gd name="connsiteX3" fmla="*/ 381 w 2286"/>
                  <a:gd name="connsiteY3" fmla="*/ 6096 h 60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86" h="6095">
                    <a:moveTo>
                      <a:pt x="0" y="95"/>
                    </a:moveTo>
                    <a:lnTo>
                      <a:pt x="1905" y="0"/>
                    </a:lnTo>
                    <a:lnTo>
                      <a:pt x="2286" y="5906"/>
                    </a:lnTo>
                    <a:lnTo>
                      <a:pt x="381" y="6096"/>
                    </a:lnTo>
                    <a:close/>
                  </a:path>
                </a:pathLst>
              </a:custGeom>
              <a:solidFill>
                <a:srgbClr val="1D246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Cordia New" panose="020B0304020202020204" pitchFamily="34" charset="-34"/>
                </a:endParaRPr>
              </a:p>
            </p:txBody>
          </p:sp>
        </p:grpSp>
      </p:grpSp>
      <p:grpSp>
        <p:nvGrpSpPr>
          <p:cNvPr id="107" name="Graphic 8842">
            <a:extLst>
              <a:ext uri="{FF2B5EF4-FFF2-40B4-BE49-F238E27FC236}">
                <a16:creationId xmlns:a16="http://schemas.microsoft.com/office/drawing/2014/main" id="{6BC7B9BC-88F9-41DD-8C24-4769ABBA74B1}"/>
              </a:ext>
            </a:extLst>
          </p:cNvPr>
          <p:cNvGrpSpPr/>
          <p:nvPr/>
        </p:nvGrpSpPr>
        <p:grpSpPr>
          <a:xfrm rot="17632574">
            <a:off x="2089787" y="-100188"/>
            <a:ext cx="892457" cy="1018030"/>
            <a:chOff x="-311906" y="3289904"/>
            <a:chExt cx="1009128" cy="1078680"/>
          </a:xfrm>
        </p:grpSpPr>
        <p:grpSp>
          <p:nvGrpSpPr>
            <p:cNvPr id="115" name="Graphic 8842">
              <a:extLst>
                <a:ext uri="{FF2B5EF4-FFF2-40B4-BE49-F238E27FC236}">
                  <a16:creationId xmlns:a16="http://schemas.microsoft.com/office/drawing/2014/main" id="{86AA58AE-BA91-450D-BEEE-7667C6AA9CB0}"/>
                </a:ext>
              </a:extLst>
            </p:cNvPr>
            <p:cNvGrpSpPr/>
            <p:nvPr/>
          </p:nvGrpSpPr>
          <p:grpSpPr>
            <a:xfrm>
              <a:off x="-311906" y="3289904"/>
              <a:ext cx="1009128" cy="1078680"/>
              <a:chOff x="-311906" y="3289904"/>
              <a:chExt cx="1009128" cy="1078680"/>
            </a:xfrm>
          </p:grpSpPr>
          <p:sp>
            <p:nvSpPr>
              <p:cNvPr id="129" name="Freeform: Shape 128">
                <a:extLst>
                  <a:ext uri="{FF2B5EF4-FFF2-40B4-BE49-F238E27FC236}">
                    <a16:creationId xmlns:a16="http://schemas.microsoft.com/office/drawing/2014/main" id="{4D9D223D-62FD-4114-93AE-E0E93E0E57F1}"/>
                  </a:ext>
                </a:extLst>
              </p:cNvPr>
              <p:cNvSpPr/>
              <p:nvPr/>
            </p:nvSpPr>
            <p:spPr>
              <a:xfrm>
                <a:off x="213953" y="3289904"/>
                <a:ext cx="227456" cy="507468"/>
              </a:xfrm>
              <a:custGeom>
                <a:avLst/>
                <a:gdLst>
                  <a:gd name="connsiteX0" fmla="*/ 0 w 227456"/>
                  <a:gd name="connsiteY0" fmla="*/ 479465 h 507468"/>
                  <a:gd name="connsiteX1" fmla="*/ 227457 w 227456"/>
                  <a:gd name="connsiteY1" fmla="*/ 167 h 507468"/>
                  <a:gd name="connsiteX2" fmla="*/ 111252 w 227456"/>
                  <a:gd name="connsiteY2" fmla="*/ 473178 h 507468"/>
                  <a:gd name="connsiteX3" fmla="*/ 84963 w 227456"/>
                  <a:gd name="connsiteY3" fmla="*/ 507468 h 507468"/>
                  <a:gd name="connsiteX4" fmla="*/ 21431 w 227456"/>
                  <a:gd name="connsiteY4" fmla="*/ 484704 h 507468"/>
                  <a:gd name="connsiteX5" fmla="*/ 0 w 227456"/>
                  <a:gd name="connsiteY5" fmla="*/ 479465 h 5074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7456" h="507468">
                    <a:moveTo>
                      <a:pt x="0" y="479465"/>
                    </a:moveTo>
                    <a:cubicBezTo>
                      <a:pt x="80581" y="228481"/>
                      <a:pt x="117158" y="-7167"/>
                      <a:pt x="227457" y="167"/>
                    </a:cubicBezTo>
                    <a:lnTo>
                      <a:pt x="111252" y="473178"/>
                    </a:lnTo>
                    <a:lnTo>
                      <a:pt x="84963" y="507468"/>
                    </a:lnTo>
                    <a:cubicBezTo>
                      <a:pt x="65056" y="498420"/>
                      <a:pt x="43815" y="490800"/>
                      <a:pt x="21431" y="484704"/>
                    </a:cubicBezTo>
                    <a:cubicBezTo>
                      <a:pt x="14192" y="482799"/>
                      <a:pt x="7049" y="481084"/>
                      <a:pt x="0" y="479465"/>
                    </a:cubicBezTo>
                    <a:close/>
                  </a:path>
                </a:pathLst>
              </a:custGeom>
              <a:solidFill>
                <a:srgbClr val="88675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Cordia New" panose="020B0304020202020204" pitchFamily="34" charset="-34"/>
                </a:endParaRPr>
              </a:p>
            </p:txBody>
          </p:sp>
          <p:sp>
            <p:nvSpPr>
              <p:cNvPr id="130" name="Freeform: Shape 129">
                <a:extLst>
                  <a:ext uri="{FF2B5EF4-FFF2-40B4-BE49-F238E27FC236}">
                    <a16:creationId xmlns:a16="http://schemas.microsoft.com/office/drawing/2014/main" id="{BA5017F9-CAEF-4C5E-B479-E28D96E72735}"/>
                  </a:ext>
                </a:extLst>
              </p:cNvPr>
              <p:cNvSpPr/>
              <p:nvPr/>
            </p:nvSpPr>
            <p:spPr>
              <a:xfrm>
                <a:off x="200904" y="3464473"/>
                <a:ext cx="496317" cy="330136"/>
              </a:xfrm>
              <a:custGeom>
                <a:avLst/>
                <a:gdLst>
                  <a:gd name="connsiteX0" fmla="*/ 91440 w 496317"/>
                  <a:gd name="connsiteY0" fmla="*/ 330137 h 330136"/>
                  <a:gd name="connsiteX1" fmla="*/ 495586 w 496317"/>
                  <a:gd name="connsiteY1" fmla="*/ 0 h 330136"/>
                  <a:gd name="connsiteX2" fmla="*/ 36385 w 496317"/>
                  <a:gd name="connsiteY2" fmla="*/ 260699 h 330136"/>
                  <a:gd name="connsiteX3" fmla="*/ 0 w 496317"/>
                  <a:gd name="connsiteY3" fmla="*/ 302324 h 330136"/>
                  <a:gd name="connsiteX4" fmla="*/ 34480 w 496317"/>
                  <a:gd name="connsiteY4" fmla="*/ 310229 h 330136"/>
                  <a:gd name="connsiteX5" fmla="*/ 91440 w 496317"/>
                  <a:gd name="connsiteY5" fmla="*/ 330137 h 3301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96317" h="330136">
                    <a:moveTo>
                      <a:pt x="91440" y="330137"/>
                    </a:moveTo>
                    <a:cubicBezTo>
                      <a:pt x="315468" y="190595"/>
                      <a:pt x="509778" y="137351"/>
                      <a:pt x="495586" y="0"/>
                    </a:cubicBezTo>
                    <a:lnTo>
                      <a:pt x="36385" y="260699"/>
                    </a:lnTo>
                    <a:lnTo>
                      <a:pt x="0" y="302324"/>
                    </a:lnTo>
                    <a:cubicBezTo>
                      <a:pt x="11430" y="304419"/>
                      <a:pt x="22955" y="307086"/>
                      <a:pt x="34480" y="310229"/>
                    </a:cubicBezTo>
                    <a:cubicBezTo>
                      <a:pt x="54388" y="315659"/>
                      <a:pt x="73533" y="322326"/>
                      <a:pt x="91440" y="330137"/>
                    </a:cubicBezTo>
                    <a:close/>
                  </a:path>
                </a:pathLst>
              </a:custGeom>
              <a:solidFill>
                <a:srgbClr val="AB827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Cordia New" panose="020B0304020202020204" pitchFamily="34" charset="-34"/>
                </a:endParaRPr>
              </a:p>
            </p:txBody>
          </p:sp>
          <p:sp>
            <p:nvSpPr>
              <p:cNvPr id="131" name="Freeform: Shape 130">
                <a:extLst>
                  <a:ext uri="{FF2B5EF4-FFF2-40B4-BE49-F238E27FC236}">
                    <a16:creationId xmlns:a16="http://schemas.microsoft.com/office/drawing/2014/main" id="{79152B8B-0881-40D0-ADE1-FF5711E4C41F}"/>
                  </a:ext>
                </a:extLst>
              </p:cNvPr>
              <p:cNvSpPr/>
              <p:nvPr/>
            </p:nvSpPr>
            <p:spPr>
              <a:xfrm>
                <a:off x="18674" y="3779084"/>
                <a:ext cx="362660" cy="589500"/>
              </a:xfrm>
              <a:custGeom>
                <a:avLst/>
                <a:gdLst>
                  <a:gd name="connsiteX0" fmla="*/ 210042 w 362660"/>
                  <a:gd name="connsiteY0" fmla="*/ 0 h 589500"/>
                  <a:gd name="connsiteX1" fmla="*/ 60595 w 362660"/>
                  <a:gd name="connsiteY1" fmla="*/ 371951 h 589500"/>
                  <a:gd name="connsiteX2" fmla="*/ 80788 w 362660"/>
                  <a:gd name="connsiteY2" fmla="*/ 587121 h 589500"/>
                  <a:gd name="connsiteX3" fmla="*/ 331010 w 362660"/>
                  <a:gd name="connsiteY3" fmla="*/ 471869 h 589500"/>
                  <a:gd name="connsiteX4" fmla="*/ 210042 w 362660"/>
                  <a:gd name="connsiteY4" fmla="*/ 0 h 589500"/>
                  <a:gd name="connsiteX5" fmla="*/ 210042 w 362660"/>
                  <a:gd name="connsiteY5" fmla="*/ 0 h 589500"/>
                  <a:gd name="connsiteX6" fmla="*/ 228902 w 362660"/>
                  <a:gd name="connsiteY6" fmla="*/ 212122 h 589500"/>
                  <a:gd name="connsiteX7" fmla="*/ 254905 w 362660"/>
                  <a:gd name="connsiteY7" fmla="*/ 282512 h 589500"/>
                  <a:gd name="connsiteX8" fmla="*/ 263954 w 362660"/>
                  <a:gd name="connsiteY8" fmla="*/ 369380 h 589500"/>
                  <a:gd name="connsiteX9" fmla="*/ 246904 w 362660"/>
                  <a:gd name="connsiteY9" fmla="*/ 421958 h 589500"/>
                  <a:gd name="connsiteX10" fmla="*/ 115364 w 362660"/>
                  <a:gd name="connsiteY10" fmla="*/ 491871 h 589500"/>
                  <a:gd name="connsiteX11" fmla="*/ 114411 w 362660"/>
                  <a:gd name="connsiteY11" fmla="*/ 491871 h 589500"/>
                  <a:gd name="connsiteX12" fmla="*/ 228902 w 362660"/>
                  <a:gd name="connsiteY12" fmla="*/ 212122 h 5895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62660" h="589500">
                    <a:moveTo>
                      <a:pt x="210042" y="0"/>
                    </a:moveTo>
                    <a:cubicBezTo>
                      <a:pt x="112506" y="238411"/>
                      <a:pt x="92885" y="292989"/>
                      <a:pt x="60595" y="371951"/>
                    </a:cubicBezTo>
                    <a:cubicBezTo>
                      <a:pt x="14589" y="484537"/>
                      <a:pt x="-58182" y="570833"/>
                      <a:pt x="80788" y="587121"/>
                    </a:cubicBezTo>
                    <a:cubicBezTo>
                      <a:pt x="158893" y="596265"/>
                      <a:pt x="264811" y="583311"/>
                      <a:pt x="331010" y="471869"/>
                    </a:cubicBezTo>
                    <a:cubicBezTo>
                      <a:pt x="446167" y="277940"/>
                      <a:pt x="210042" y="0"/>
                      <a:pt x="210042" y="0"/>
                    </a:cubicBezTo>
                    <a:lnTo>
                      <a:pt x="210042" y="0"/>
                    </a:lnTo>
                    <a:close/>
                    <a:moveTo>
                      <a:pt x="228902" y="212122"/>
                    </a:moveTo>
                    <a:cubicBezTo>
                      <a:pt x="239474" y="235172"/>
                      <a:pt x="248523" y="258794"/>
                      <a:pt x="254905" y="282512"/>
                    </a:cubicBezTo>
                    <a:cubicBezTo>
                      <a:pt x="262430" y="310325"/>
                      <a:pt x="267097" y="340519"/>
                      <a:pt x="263954" y="369380"/>
                    </a:cubicBezTo>
                    <a:cubicBezTo>
                      <a:pt x="261858" y="388144"/>
                      <a:pt x="256524" y="405765"/>
                      <a:pt x="246904" y="421958"/>
                    </a:cubicBezTo>
                    <a:cubicBezTo>
                      <a:pt x="216519" y="473107"/>
                      <a:pt x="173752" y="493300"/>
                      <a:pt x="115364" y="491871"/>
                    </a:cubicBezTo>
                    <a:cubicBezTo>
                      <a:pt x="115078" y="491871"/>
                      <a:pt x="114792" y="491871"/>
                      <a:pt x="114411" y="491871"/>
                    </a:cubicBezTo>
                    <a:cubicBezTo>
                      <a:pt x="152606" y="398621"/>
                      <a:pt x="190706" y="305372"/>
                      <a:pt x="228902" y="212122"/>
                    </a:cubicBezTo>
                    <a:close/>
                  </a:path>
                </a:pathLst>
              </a:custGeom>
              <a:solidFill>
                <a:srgbClr val="15061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Cordia New" panose="020B0304020202020204" pitchFamily="34" charset="-34"/>
                </a:endParaRPr>
              </a:p>
            </p:txBody>
          </p:sp>
          <p:sp>
            <p:nvSpPr>
              <p:cNvPr id="132" name="Freeform: Shape 131">
                <a:extLst>
                  <a:ext uri="{FF2B5EF4-FFF2-40B4-BE49-F238E27FC236}">
                    <a16:creationId xmlns:a16="http://schemas.microsoft.com/office/drawing/2014/main" id="{1C7F0B3A-957A-4A51-B1E3-5AEAFABDEFA5}"/>
                  </a:ext>
                </a:extLst>
              </p:cNvPr>
              <p:cNvSpPr/>
              <p:nvPr/>
            </p:nvSpPr>
            <p:spPr>
              <a:xfrm>
                <a:off x="-311906" y="3728471"/>
                <a:ext cx="554625" cy="415867"/>
              </a:xfrm>
              <a:custGeom>
                <a:avLst/>
                <a:gdLst>
                  <a:gd name="connsiteX0" fmla="*/ 554625 w 554625"/>
                  <a:gd name="connsiteY0" fmla="*/ 65377 h 415867"/>
                  <a:gd name="connsiteX1" fmla="*/ 212868 w 554625"/>
                  <a:gd name="connsiteY1" fmla="*/ 329696 h 415867"/>
                  <a:gd name="connsiteX2" fmla="*/ 38847 w 554625"/>
                  <a:gd name="connsiteY2" fmla="*/ 380179 h 415867"/>
                  <a:gd name="connsiteX3" fmla="*/ 67517 w 554625"/>
                  <a:gd name="connsiteY3" fmla="*/ 74902 h 415867"/>
                  <a:gd name="connsiteX4" fmla="*/ 554625 w 554625"/>
                  <a:gd name="connsiteY4" fmla="*/ 65377 h 415867"/>
                  <a:gd name="connsiteX5" fmla="*/ 554625 w 554625"/>
                  <a:gd name="connsiteY5" fmla="*/ 65377 h 415867"/>
                  <a:gd name="connsiteX6" fmla="*/ 345075 w 554625"/>
                  <a:gd name="connsiteY6" fmla="*/ 103858 h 415867"/>
                  <a:gd name="connsiteX7" fmla="*/ 270304 w 554625"/>
                  <a:gd name="connsiteY7" fmla="*/ 97572 h 415867"/>
                  <a:gd name="connsiteX8" fmla="*/ 138097 w 554625"/>
                  <a:gd name="connsiteY8" fmla="*/ 142530 h 415867"/>
                  <a:gd name="connsiteX9" fmla="*/ 104760 w 554625"/>
                  <a:gd name="connsiteY9" fmla="*/ 283976 h 415867"/>
                  <a:gd name="connsiteX10" fmla="*/ 106188 w 554625"/>
                  <a:gd name="connsiteY10" fmla="*/ 288739 h 415867"/>
                  <a:gd name="connsiteX11" fmla="*/ 345075 w 554625"/>
                  <a:gd name="connsiteY11" fmla="*/ 103858 h 4158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4625" h="415867">
                    <a:moveTo>
                      <a:pt x="554625" y="65377"/>
                    </a:moveTo>
                    <a:cubicBezTo>
                      <a:pt x="322977" y="244733"/>
                      <a:pt x="274781" y="281690"/>
                      <a:pt x="212868" y="329696"/>
                    </a:cubicBezTo>
                    <a:cubicBezTo>
                      <a:pt x="139526" y="386465"/>
                      <a:pt x="81328" y="461332"/>
                      <a:pt x="38847" y="380179"/>
                    </a:cubicBezTo>
                    <a:cubicBezTo>
                      <a:pt x="1794" y="309313"/>
                      <a:pt x="-37068" y="183964"/>
                      <a:pt x="67517" y="74902"/>
                    </a:cubicBezTo>
                    <a:cubicBezTo>
                      <a:pt x="223536" y="-87880"/>
                      <a:pt x="554625" y="65377"/>
                      <a:pt x="554625" y="65377"/>
                    </a:cubicBezTo>
                    <a:lnTo>
                      <a:pt x="554625" y="65377"/>
                    </a:lnTo>
                    <a:close/>
                    <a:moveTo>
                      <a:pt x="345075" y="103858"/>
                    </a:moveTo>
                    <a:cubicBezTo>
                      <a:pt x="320025" y="99763"/>
                      <a:pt x="294879" y="97477"/>
                      <a:pt x="270304" y="97572"/>
                    </a:cubicBezTo>
                    <a:cubicBezTo>
                      <a:pt x="223155" y="97762"/>
                      <a:pt x="172101" y="107097"/>
                      <a:pt x="138097" y="142530"/>
                    </a:cubicBezTo>
                    <a:cubicBezTo>
                      <a:pt x="98187" y="184249"/>
                      <a:pt x="89234" y="229303"/>
                      <a:pt x="104760" y="283976"/>
                    </a:cubicBezTo>
                    <a:cubicBezTo>
                      <a:pt x="105236" y="285595"/>
                      <a:pt x="105712" y="287119"/>
                      <a:pt x="106188" y="288739"/>
                    </a:cubicBezTo>
                    <a:cubicBezTo>
                      <a:pt x="185817" y="227207"/>
                      <a:pt x="265446" y="165580"/>
                      <a:pt x="345075" y="103858"/>
                    </a:cubicBezTo>
                    <a:close/>
                  </a:path>
                </a:pathLst>
              </a:custGeom>
              <a:solidFill>
                <a:srgbClr val="15061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Cordia New" panose="020B0304020202020204" pitchFamily="34" charset="-34"/>
                </a:endParaRPr>
              </a:p>
            </p:txBody>
          </p:sp>
          <p:sp>
            <p:nvSpPr>
              <p:cNvPr id="133" name="Freeform: Shape 132">
                <a:extLst>
                  <a:ext uri="{FF2B5EF4-FFF2-40B4-BE49-F238E27FC236}">
                    <a16:creationId xmlns:a16="http://schemas.microsoft.com/office/drawing/2014/main" id="{88713049-3957-4505-849C-A8266A55E587}"/>
                  </a:ext>
                </a:extLst>
              </p:cNvPr>
              <p:cNvSpPr/>
              <p:nvPr/>
            </p:nvSpPr>
            <p:spPr>
              <a:xfrm>
                <a:off x="160780" y="3708862"/>
                <a:ext cx="150541" cy="150541"/>
              </a:xfrm>
              <a:custGeom>
                <a:avLst/>
                <a:gdLst>
                  <a:gd name="connsiteX0" fmla="*/ 120800 w 150541"/>
                  <a:gd name="connsiteY0" fmla="*/ 15359 h 150541"/>
                  <a:gd name="connsiteX1" fmla="*/ 15359 w 150541"/>
                  <a:gd name="connsiteY1" fmla="*/ 29741 h 150541"/>
                  <a:gd name="connsiteX2" fmla="*/ 29741 w 150541"/>
                  <a:gd name="connsiteY2" fmla="*/ 135183 h 150541"/>
                  <a:gd name="connsiteX3" fmla="*/ 135183 w 150541"/>
                  <a:gd name="connsiteY3" fmla="*/ 120800 h 150541"/>
                  <a:gd name="connsiteX4" fmla="*/ 120800 w 150541"/>
                  <a:gd name="connsiteY4" fmla="*/ 15359 h 1505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0541" h="150541">
                    <a:moveTo>
                      <a:pt x="120800" y="15359"/>
                    </a:moveTo>
                    <a:cubicBezTo>
                      <a:pt x="87749" y="-9787"/>
                      <a:pt x="40505" y="-3406"/>
                      <a:pt x="15359" y="29741"/>
                    </a:cubicBezTo>
                    <a:cubicBezTo>
                      <a:pt x="-9787" y="62793"/>
                      <a:pt x="-3406" y="110037"/>
                      <a:pt x="29741" y="135183"/>
                    </a:cubicBezTo>
                    <a:cubicBezTo>
                      <a:pt x="62793" y="160329"/>
                      <a:pt x="110037" y="153947"/>
                      <a:pt x="135183" y="120800"/>
                    </a:cubicBezTo>
                    <a:cubicBezTo>
                      <a:pt x="160329" y="87653"/>
                      <a:pt x="153947" y="40505"/>
                      <a:pt x="120800" y="15359"/>
                    </a:cubicBezTo>
                    <a:close/>
                  </a:path>
                </a:pathLst>
              </a:custGeom>
              <a:solidFill>
                <a:srgbClr val="AB827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Cordia New" panose="020B0304020202020204" pitchFamily="34" charset="-34"/>
                </a:endParaRPr>
              </a:p>
            </p:txBody>
          </p:sp>
        </p:grp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E0B060FA-F483-4232-9FDE-947A26DECA5A}"/>
                </a:ext>
              </a:extLst>
            </p:cNvPr>
            <p:cNvSpPr/>
            <p:nvPr/>
          </p:nvSpPr>
          <p:spPr>
            <a:xfrm>
              <a:off x="196892" y="3736418"/>
              <a:ext cx="70125" cy="27436"/>
            </a:xfrm>
            <a:custGeom>
              <a:avLst/>
              <a:gdLst>
                <a:gd name="connsiteX0" fmla="*/ 68019 w 70125"/>
                <a:gd name="connsiteY0" fmla="*/ 9709 h 27436"/>
                <a:gd name="connsiteX1" fmla="*/ 69067 w 70125"/>
                <a:gd name="connsiteY1" fmla="*/ 17234 h 27436"/>
                <a:gd name="connsiteX2" fmla="*/ 61542 w 70125"/>
                <a:gd name="connsiteY2" fmla="*/ 18282 h 27436"/>
                <a:gd name="connsiteX3" fmla="*/ 34110 w 70125"/>
                <a:gd name="connsiteY3" fmla="*/ 11043 h 27436"/>
                <a:gd name="connsiteX4" fmla="*/ 9631 w 70125"/>
                <a:gd name="connsiteY4" fmla="*/ 25330 h 27436"/>
                <a:gd name="connsiteX5" fmla="*/ 2106 w 70125"/>
                <a:gd name="connsiteY5" fmla="*/ 26378 h 27436"/>
                <a:gd name="connsiteX6" fmla="*/ 1059 w 70125"/>
                <a:gd name="connsiteY6" fmla="*/ 18853 h 27436"/>
                <a:gd name="connsiteX7" fmla="*/ 32586 w 70125"/>
                <a:gd name="connsiteY7" fmla="*/ 470 h 27436"/>
                <a:gd name="connsiteX8" fmla="*/ 68019 w 70125"/>
                <a:gd name="connsiteY8" fmla="*/ 9709 h 274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0125" h="27436">
                  <a:moveTo>
                    <a:pt x="68019" y="9709"/>
                  </a:moveTo>
                  <a:cubicBezTo>
                    <a:pt x="70401" y="11519"/>
                    <a:pt x="70782" y="14853"/>
                    <a:pt x="69067" y="17234"/>
                  </a:cubicBezTo>
                  <a:cubicBezTo>
                    <a:pt x="67257" y="19615"/>
                    <a:pt x="63924" y="19996"/>
                    <a:pt x="61542" y="18282"/>
                  </a:cubicBezTo>
                  <a:cubicBezTo>
                    <a:pt x="53446" y="12091"/>
                    <a:pt x="43540" y="9805"/>
                    <a:pt x="34110" y="11043"/>
                  </a:cubicBezTo>
                  <a:cubicBezTo>
                    <a:pt x="24776" y="12281"/>
                    <a:pt x="15822" y="17139"/>
                    <a:pt x="9631" y="25330"/>
                  </a:cubicBezTo>
                  <a:cubicBezTo>
                    <a:pt x="7821" y="27712"/>
                    <a:pt x="4488" y="28093"/>
                    <a:pt x="2106" y="26378"/>
                  </a:cubicBezTo>
                  <a:cubicBezTo>
                    <a:pt x="-275" y="24568"/>
                    <a:pt x="-656" y="21235"/>
                    <a:pt x="1059" y="18853"/>
                  </a:cubicBezTo>
                  <a:cubicBezTo>
                    <a:pt x="9060" y="8376"/>
                    <a:pt x="20490" y="2089"/>
                    <a:pt x="32586" y="470"/>
                  </a:cubicBezTo>
                  <a:cubicBezTo>
                    <a:pt x="44874" y="-1244"/>
                    <a:pt x="57637" y="1708"/>
                    <a:pt x="68019" y="9709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</p:grpSp>
      <p:grpSp>
        <p:nvGrpSpPr>
          <p:cNvPr id="96" name="Graphic 45029">
            <a:extLst>
              <a:ext uri="{FF2B5EF4-FFF2-40B4-BE49-F238E27FC236}">
                <a16:creationId xmlns:a16="http://schemas.microsoft.com/office/drawing/2014/main" id="{2434D846-20F4-4E4B-8E32-D002B7E17F96}"/>
              </a:ext>
            </a:extLst>
          </p:cNvPr>
          <p:cNvGrpSpPr/>
          <p:nvPr/>
        </p:nvGrpSpPr>
        <p:grpSpPr>
          <a:xfrm>
            <a:off x="5294090" y="1767338"/>
            <a:ext cx="210401" cy="182708"/>
            <a:chOff x="9117820" y="2027686"/>
            <a:chExt cx="210401" cy="182708"/>
          </a:xfrm>
        </p:grpSpPr>
        <p:sp>
          <p:nvSpPr>
            <p:cNvPr id="97" name="Freeform: Shape 53">
              <a:extLst>
                <a:ext uri="{FF2B5EF4-FFF2-40B4-BE49-F238E27FC236}">
                  <a16:creationId xmlns:a16="http://schemas.microsoft.com/office/drawing/2014/main" id="{09A8D4B9-4BBA-43DC-BD27-6EEC13D9B885}"/>
                </a:ext>
              </a:extLst>
            </p:cNvPr>
            <p:cNvSpPr/>
            <p:nvPr/>
          </p:nvSpPr>
          <p:spPr>
            <a:xfrm>
              <a:off x="9277433" y="2113468"/>
              <a:ext cx="50788" cy="35339"/>
            </a:xfrm>
            <a:custGeom>
              <a:avLst/>
              <a:gdLst>
                <a:gd name="connsiteX0" fmla="*/ 48729 w 50788"/>
                <a:gd name="connsiteY0" fmla="*/ 18622 h 35339"/>
                <a:gd name="connsiteX1" fmla="*/ 50444 w 50788"/>
                <a:gd name="connsiteY1" fmla="*/ 25861 h 35339"/>
                <a:gd name="connsiteX2" fmla="*/ 28346 w 50788"/>
                <a:gd name="connsiteY2" fmla="*/ 35290 h 35339"/>
                <a:gd name="connsiteX3" fmla="*/ 7105 w 50788"/>
                <a:gd name="connsiteY3" fmla="*/ 32719 h 35339"/>
                <a:gd name="connsiteX4" fmla="*/ 438 w 50788"/>
                <a:gd name="connsiteY4" fmla="*/ 30147 h 35339"/>
                <a:gd name="connsiteX5" fmla="*/ 723 w 50788"/>
                <a:gd name="connsiteY5" fmla="*/ 27385 h 35339"/>
                <a:gd name="connsiteX6" fmla="*/ 7391 w 50788"/>
                <a:gd name="connsiteY6" fmla="*/ 18526 h 35339"/>
                <a:gd name="connsiteX7" fmla="*/ 11772 w 50788"/>
                <a:gd name="connsiteY7" fmla="*/ 5858 h 35339"/>
                <a:gd name="connsiteX8" fmla="*/ 24726 w 50788"/>
                <a:gd name="connsiteY8" fmla="*/ 5572 h 35339"/>
                <a:gd name="connsiteX9" fmla="*/ 29298 w 50788"/>
                <a:gd name="connsiteY9" fmla="*/ 6906 h 35339"/>
                <a:gd name="connsiteX10" fmla="*/ 31965 w 50788"/>
                <a:gd name="connsiteY10" fmla="*/ 2334 h 35339"/>
                <a:gd name="connsiteX11" fmla="*/ 38633 w 50788"/>
                <a:gd name="connsiteY11" fmla="*/ 5191 h 35339"/>
                <a:gd name="connsiteX12" fmla="*/ 48729 w 50788"/>
                <a:gd name="connsiteY12" fmla="*/ 18622 h 35339"/>
                <a:gd name="connsiteX13" fmla="*/ 33108 w 50788"/>
                <a:gd name="connsiteY13" fmla="*/ 25956 h 35339"/>
                <a:gd name="connsiteX14" fmla="*/ 48729 w 50788"/>
                <a:gd name="connsiteY14" fmla="*/ 18622 h 35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0788" h="35339">
                  <a:moveTo>
                    <a:pt x="48729" y="18622"/>
                  </a:moveTo>
                  <a:cubicBezTo>
                    <a:pt x="51301" y="20527"/>
                    <a:pt x="50920" y="23194"/>
                    <a:pt x="50444" y="25861"/>
                  </a:cubicBezTo>
                  <a:cubicBezTo>
                    <a:pt x="44729" y="32814"/>
                    <a:pt x="37014" y="35767"/>
                    <a:pt x="28346" y="35290"/>
                  </a:cubicBezTo>
                  <a:cubicBezTo>
                    <a:pt x="21202" y="34909"/>
                    <a:pt x="14058" y="34528"/>
                    <a:pt x="7105" y="32719"/>
                  </a:cubicBezTo>
                  <a:cubicBezTo>
                    <a:pt x="4629" y="32623"/>
                    <a:pt x="1962" y="32623"/>
                    <a:pt x="438" y="30147"/>
                  </a:cubicBezTo>
                  <a:cubicBezTo>
                    <a:pt x="-229" y="29194"/>
                    <a:pt x="-134" y="28242"/>
                    <a:pt x="723" y="27385"/>
                  </a:cubicBezTo>
                  <a:cubicBezTo>
                    <a:pt x="5200" y="26146"/>
                    <a:pt x="8058" y="23860"/>
                    <a:pt x="7391" y="18526"/>
                  </a:cubicBezTo>
                  <a:cubicBezTo>
                    <a:pt x="6819" y="13764"/>
                    <a:pt x="9582" y="9859"/>
                    <a:pt x="11772" y="5858"/>
                  </a:cubicBezTo>
                  <a:cubicBezTo>
                    <a:pt x="16059" y="-1952"/>
                    <a:pt x="20250" y="-1857"/>
                    <a:pt x="24726" y="5572"/>
                  </a:cubicBezTo>
                  <a:cubicBezTo>
                    <a:pt x="26441" y="5477"/>
                    <a:pt x="26631" y="10335"/>
                    <a:pt x="29298" y="6906"/>
                  </a:cubicBezTo>
                  <a:cubicBezTo>
                    <a:pt x="29298" y="4810"/>
                    <a:pt x="30346" y="3477"/>
                    <a:pt x="31965" y="2334"/>
                  </a:cubicBezTo>
                  <a:cubicBezTo>
                    <a:pt x="34918" y="1667"/>
                    <a:pt x="36633" y="3858"/>
                    <a:pt x="38633" y="5191"/>
                  </a:cubicBezTo>
                  <a:cubicBezTo>
                    <a:pt x="42062" y="9668"/>
                    <a:pt x="47872" y="12240"/>
                    <a:pt x="48729" y="18622"/>
                  </a:cubicBezTo>
                  <a:cubicBezTo>
                    <a:pt x="43395" y="20908"/>
                    <a:pt x="37395" y="21479"/>
                    <a:pt x="33108" y="25956"/>
                  </a:cubicBezTo>
                  <a:cubicBezTo>
                    <a:pt x="38252" y="23384"/>
                    <a:pt x="43205" y="20431"/>
                    <a:pt x="48729" y="18622"/>
                  </a:cubicBezTo>
                  <a:close/>
                </a:path>
              </a:pathLst>
            </a:custGeom>
            <a:solidFill>
              <a:srgbClr val="FCCD0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98" name="Freeform: Shape 54">
              <a:extLst>
                <a:ext uri="{FF2B5EF4-FFF2-40B4-BE49-F238E27FC236}">
                  <a16:creationId xmlns:a16="http://schemas.microsoft.com/office/drawing/2014/main" id="{BA07D175-3F00-46D7-9169-0C90365B2378}"/>
                </a:ext>
              </a:extLst>
            </p:cNvPr>
            <p:cNvSpPr/>
            <p:nvPr/>
          </p:nvSpPr>
          <p:spPr>
            <a:xfrm>
              <a:off x="9218760" y="2142838"/>
              <a:ext cx="32187" cy="43580"/>
            </a:xfrm>
            <a:custGeom>
              <a:avLst/>
              <a:gdLst>
                <a:gd name="connsiteX0" fmla="*/ 29202 w 32187"/>
                <a:gd name="connsiteY0" fmla="*/ 28018 h 43580"/>
                <a:gd name="connsiteX1" fmla="*/ 26535 w 32187"/>
                <a:gd name="connsiteY1" fmla="*/ 30685 h 43580"/>
                <a:gd name="connsiteX2" fmla="*/ 17963 w 32187"/>
                <a:gd name="connsiteY2" fmla="*/ 43163 h 43580"/>
                <a:gd name="connsiteX3" fmla="*/ 13581 w 32187"/>
                <a:gd name="connsiteY3" fmla="*/ 43068 h 43580"/>
                <a:gd name="connsiteX4" fmla="*/ 3485 w 32187"/>
                <a:gd name="connsiteY4" fmla="*/ 39258 h 43580"/>
                <a:gd name="connsiteX5" fmla="*/ 722 w 32187"/>
                <a:gd name="connsiteY5" fmla="*/ 28018 h 43580"/>
                <a:gd name="connsiteX6" fmla="*/ 9105 w 32187"/>
                <a:gd name="connsiteY6" fmla="*/ 16588 h 43580"/>
                <a:gd name="connsiteX7" fmla="*/ 9771 w 32187"/>
                <a:gd name="connsiteY7" fmla="*/ 12016 h 43580"/>
                <a:gd name="connsiteX8" fmla="*/ 24440 w 32187"/>
                <a:gd name="connsiteY8" fmla="*/ 110 h 43580"/>
                <a:gd name="connsiteX9" fmla="*/ 28631 w 32187"/>
                <a:gd name="connsiteY9" fmla="*/ 1158 h 43580"/>
                <a:gd name="connsiteX10" fmla="*/ 27774 w 32187"/>
                <a:gd name="connsiteY10" fmla="*/ 6111 h 43580"/>
                <a:gd name="connsiteX11" fmla="*/ 24535 w 32187"/>
                <a:gd name="connsiteY11" fmla="*/ 19350 h 43580"/>
                <a:gd name="connsiteX12" fmla="*/ 32060 w 32187"/>
                <a:gd name="connsiteY12" fmla="*/ 21827 h 43580"/>
                <a:gd name="connsiteX13" fmla="*/ 29202 w 32187"/>
                <a:gd name="connsiteY13" fmla="*/ 28018 h 43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187" h="43580">
                  <a:moveTo>
                    <a:pt x="29202" y="28018"/>
                  </a:moveTo>
                  <a:cubicBezTo>
                    <a:pt x="28345" y="28875"/>
                    <a:pt x="27393" y="29733"/>
                    <a:pt x="26535" y="30685"/>
                  </a:cubicBezTo>
                  <a:cubicBezTo>
                    <a:pt x="22344" y="33924"/>
                    <a:pt x="21868" y="39734"/>
                    <a:pt x="17963" y="43163"/>
                  </a:cubicBezTo>
                  <a:cubicBezTo>
                    <a:pt x="16439" y="43734"/>
                    <a:pt x="15010" y="43734"/>
                    <a:pt x="13581" y="43068"/>
                  </a:cubicBezTo>
                  <a:cubicBezTo>
                    <a:pt x="11200" y="39067"/>
                    <a:pt x="6819" y="40591"/>
                    <a:pt x="3485" y="39258"/>
                  </a:cubicBezTo>
                  <a:cubicBezTo>
                    <a:pt x="-1373" y="36495"/>
                    <a:pt x="56" y="32114"/>
                    <a:pt x="722" y="28018"/>
                  </a:cubicBezTo>
                  <a:cubicBezTo>
                    <a:pt x="1865" y="22970"/>
                    <a:pt x="9676" y="22875"/>
                    <a:pt x="9105" y="16588"/>
                  </a:cubicBezTo>
                  <a:cubicBezTo>
                    <a:pt x="9105" y="15064"/>
                    <a:pt x="9295" y="13540"/>
                    <a:pt x="9771" y="12016"/>
                  </a:cubicBezTo>
                  <a:cubicBezTo>
                    <a:pt x="11962" y="4777"/>
                    <a:pt x="17106" y="1062"/>
                    <a:pt x="24440" y="110"/>
                  </a:cubicBezTo>
                  <a:cubicBezTo>
                    <a:pt x="25964" y="-81"/>
                    <a:pt x="27583" y="-176"/>
                    <a:pt x="28631" y="1158"/>
                  </a:cubicBezTo>
                  <a:cubicBezTo>
                    <a:pt x="30060" y="2967"/>
                    <a:pt x="29012" y="4682"/>
                    <a:pt x="27774" y="6111"/>
                  </a:cubicBezTo>
                  <a:cubicBezTo>
                    <a:pt x="24440" y="10016"/>
                    <a:pt x="19582" y="13540"/>
                    <a:pt x="24535" y="19350"/>
                  </a:cubicBezTo>
                  <a:cubicBezTo>
                    <a:pt x="26631" y="21446"/>
                    <a:pt x="30060" y="19541"/>
                    <a:pt x="32060" y="21827"/>
                  </a:cubicBezTo>
                  <a:cubicBezTo>
                    <a:pt x="32726" y="24399"/>
                    <a:pt x="30631" y="26018"/>
                    <a:pt x="29202" y="28018"/>
                  </a:cubicBezTo>
                  <a:close/>
                </a:path>
              </a:pathLst>
            </a:custGeom>
            <a:solidFill>
              <a:srgbClr val="FBC1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99" name="Freeform: Shape 55">
              <a:extLst>
                <a:ext uri="{FF2B5EF4-FFF2-40B4-BE49-F238E27FC236}">
                  <a16:creationId xmlns:a16="http://schemas.microsoft.com/office/drawing/2014/main" id="{D06931DA-DFF9-49D0-B6B4-4E6078C2516D}"/>
                </a:ext>
              </a:extLst>
            </p:cNvPr>
            <p:cNvSpPr/>
            <p:nvPr/>
          </p:nvSpPr>
          <p:spPr>
            <a:xfrm>
              <a:off x="9190336" y="2027686"/>
              <a:ext cx="30861" cy="57253"/>
            </a:xfrm>
            <a:custGeom>
              <a:avLst/>
              <a:gdLst>
                <a:gd name="connsiteX0" fmla="*/ 0 w 30861"/>
                <a:gd name="connsiteY0" fmla="*/ 56207 h 57253"/>
                <a:gd name="connsiteX1" fmla="*/ 1048 w 30861"/>
                <a:gd name="connsiteY1" fmla="*/ 20964 h 57253"/>
                <a:gd name="connsiteX2" fmla="*/ 13811 w 30861"/>
                <a:gd name="connsiteY2" fmla="*/ 105 h 57253"/>
                <a:gd name="connsiteX3" fmla="*/ 30861 w 30861"/>
                <a:gd name="connsiteY3" fmla="*/ 17250 h 57253"/>
                <a:gd name="connsiteX4" fmla="*/ 30194 w 30861"/>
                <a:gd name="connsiteY4" fmla="*/ 18488 h 57253"/>
                <a:gd name="connsiteX5" fmla="*/ 24193 w 30861"/>
                <a:gd name="connsiteY5" fmla="*/ 15345 h 57253"/>
                <a:gd name="connsiteX6" fmla="*/ 22193 w 30861"/>
                <a:gd name="connsiteY6" fmla="*/ 13344 h 57253"/>
                <a:gd name="connsiteX7" fmla="*/ 20479 w 30861"/>
                <a:gd name="connsiteY7" fmla="*/ 10963 h 57253"/>
                <a:gd name="connsiteX8" fmla="*/ 8477 w 30861"/>
                <a:gd name="connsiteY8" fmla="*/ 15726 h 57253"/>
                <a:gd name="connsiteX9" fmla="*/ 6953 w 30861"/>
                <a:gd name="connsiteY9" fmla="*/ 26108 h 57253"/>
                <a:gd name="connsiteX10" fmla="*/ 7049 w 30861"/>
                <a:gd name="connsiteY10" fmla="*/ 43158 h 57253"/>
                <a:gd name="connsiteX11" fmla="*/ 6191 w 30861"/>
                <a:gd name="connsiteY11" fmla="*/ 48301 h 57253"/>
                <a:gd name="connsiteX12" fmla="*/ 2381 w 30861"/>
                <a:gd name="connsiteY12" fmla="*/ 57159 h 57253"/>
                <a:gd name="connsiteX13" fmla="*/ 0 w 30861"/>
                <a:gd name="connsiteY13" fmla="*/ 56207 h 57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0861" h="57253">
                  <a:moveTo>
                    <a:pt x="0" y="56207"/>
                  </a:moveTo>
                  <a:cubicBezTo>
                    <a:pt x="381" y="44491"/>
                    <a:pt x="476" y="32680"/>
                    <a:pt x="1048" y="20964"/>
                  </a:cubicBezTo>
                  <a:cubicBezTo>
                    <a:pt x="1524" y="11820"/>
                    <a:pt x="2000" y="1343"/>
                    <a:pt x="13811" y="105"/>
                  </a:cubicBezTo>
                  <a:cubicBezTo>
                    <a:pt x="25051" y="-1038"/>
                    <a:pt x="29337" y="7344"/>
                    <a:pt x="30861" y="17250"/>
                  </a:cubicBezTo>
                  <a:cubicBezTo>
                    <a:pt x="30670" y="17631"/>
                    <a:pt x="30480" y="18107"/>
                    <a:pt x="30194" y="18488"/>
                  </a:cubicBezTo>
                  <a:cubicBezTo>
                    <a:pt x="27432" y="18774"/>
                    <a:pt x="26003" y="16678"/>
                    <a:pt x="24193" y="15345"/>
                  </a:cubicBezTo>
                  <a:cubicBezTo>
                    <a:pt x="23431" y="14773"/>
                    <a:pt x="22765" y="14106"/>
                    <a:pt x="22193" y="13344"/>
                  </a:cubicBezTo>
                  <a:cubicBezTo>
                    <a:pt x="21622" y="12582"/>
                    <a:pt x="21050" y="11725"/>
                    <a:pt x="20479" y="10963"/>
                  </a:cubicBezTo>
                  <a:cubicBezTo>
                    <a:pt x="14192" y="6772"/>
                    <a:pt x="10573" y="9249"/>
                    <a:pt x="8477" y="15726"/>
                  </a:cubicBezTo>
                  <a:cubicBezTo>
                    <a:pt x="7334" y="19059"/>
                    <a:pt x="8763" y="22869"/>
                    <a:pt x="6953" y="26108"/>
                  </a:cubicBezTo>
                  <a:cubicBezTo>
                    <a:pt x="4191" y="31823"/>
                    <a:pt x="8477" y="37443"/>
                    <a:pt x="7049" y="43158"/>
                  </a:cubicBezTo>
                  <a:cubicBezTo>
                    <a:pt x="6191" y="44777"/>
                    <a:pt x="5524" y="46396"/>
                    <a:pt x="6191" y="48301"/>
                  </a:cubicBezTo>
                  <a:cubicBezTo>
                    <a:pt x="5905" y="51730"/>
                    <a:pt x="5429" y="55064"/>
                    <a:pt x="2381" y="57159"/>
                  </a:cubicBezTo>
                  <a:cubicBezTo>
                    <a:pt x="1333" y="57445"/>
                    <a:pt x="571" y="57064"/>
                    <a:pt x="0" y="56207"/>
                  </a:cubicBezTo>
                  <a:close/>
                </a:path>
              </a:pathLst>
            </a:custGeom>
            <a:solidFill>
              <a:srgbClr val="FBD12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100" name="Freeform: Shape 56">
              <a:extLst>
                <a:ext uri="{FF2B5EF4-FFF2-40B4-BE49-F238E27FC236}">
                  <a16:creationId xmlns:a16="http://schemas.microsoft.com/office/drawing/2014/main" id="{A0D22577-F00B-4A9B-BCF7-BC8490C551F8}"/>
                </a:ext>
              </a:extLst>
            </p:cNvPr>
            <p:cNvSpPr/>
            <p:nvPr/>
          </p:nvSpPr>
          <p:spPr>
            <a:xfrm>
              <a:off x="9197038" y="2138912"/>
              <a:ext cx="24295" cy="67746"/>
            </a:xfrm>
            <a:custGeom>
              <a:avLst/>
              <a:gdLst>
                <a:gd name="connsiteX0" fmla="*/ 16538 w 24295"/>
                <a:gd name="connsiteY0" fmla="*/ 66711 h 67746"/>
                <a:gd name="connsiteX1" fmla="*/ 8156 w 24295"/>
                <a:gd name="connsiteY1" fmla="*/ 43946 h 67746"/>
                <a:gd name="connsiteX2" fmla="*/ 536 w 24295"/>
                <a:gd name="connsiteY2" fmla="*/ 3084 h 67746"/>
                <a:gd name="connsiteX3" fmla="*/ 536 w 24295"/>
                <a:gd name="connsiteY3" fmla="*/ 131 h 67746"/>
                <a:gd name="connsiteX4" fmla="*/ 5870 w 24295"/>
                <a:gd name="connsiteY4" fmla="*/ 3275 h 67746"/>
                <a:gd name="connsiteX5" fmla="*/ 12443 w 24295"/>
                <a:gd name="connsiteY5" fmla="*/ 28420 h 67746"/>
                <a:gd name="connsiteX6" fmla="*/ 21587 w 24295"/>
                <a:gd name="connsiteY6" fmla="*/ 55186 h 67746"/>
                <a:gd name="connsiteX7" fmla="*/ 23396 w 24295"/>
                <a:gd name="connsiteY7" fmla="*/ 61377 h 67746"/>
                <a:gd name="connsiteX8" fmla="*/ 23015 w 24295"/>
                <a:gd name="connsiteY8" fmla="*/ 67378 h 67746"/>
                <a:gd name="connsiteX9" fmla="*/ 16538 w 24295"/>
                <a:gd name="connsiteY9" fmla="*/ 66711 h 67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295" h="67746">
                  <a:moveTo>
                    <a:pt x="16538" y="66711"/>
                  </a:moveTo>
                  <a:cubicBezTo>
                    <a:pt x="11109" y="60139"/>
                    <a:pt x="9585" y="51852"/>
                    <a:pt x="8156" y="43946"/>
                  </a:cubicBezTo>
                  <a:cubicBezTo>
                    <a:pt x="5775" y="30325"/>
                    <a:pt x="4061" y="16514"/>
                    <a:pt x="536" y="3084"/>
                  </a:cubicBezTo>
                  <a:cubicBezTo>
                    <a:pt x="-130" y="2131"/>
                    <a:pt x="-226" y="1084"/>
                    <a:pt x="536" y="131"/>
                  </a:cubicBezTo>
                  <a:cubicBezTo>
                    <a:pt x="3299" y="-536"/>
                    <a:pt x="4537" y="1465"/>
                    <a:pt x="5870" y="3275"/>
                  </a:cubicBezTo>
                  <a:cubicBezTo>
                    <a:pt x="11776" y="10704"/>
                    <a:pt x="11300" y="19753"/>
                    <a:pt x="12443" y="28420"/>
                  </a:cubicBezTo>
                  <a:cubicBezTo>
                    <a:pt x="13681" y="37946"/>
                    <a:pt x="13300" y="48042"/>
                    <a:pt x="21587" y="55186"/>
                  </a:cubicBezTo>
                  <a:cubicBezTo>
                    <a:pt x="22063" y="57281"/>
                    <a:pt x="22444" y="59377"/>
                    <a:pt x="23396" y="61377"/>
                  </a:cubicBezTo>
                  <a:cubicBezTo>
                    <a:pt x="24063" y="63473"/>
                    <a:pt x="25206" y="65568"/>
                    <a:pt x="23015" y="67378"/>
                  </a:cubicBezTo>
                  <a:cubicBezTo>
                    <a:pt x="20729" y="67949"/>
                    <a:pt x="18539" y="67949"/>
                    <a:pt x="16538" y="66711"/>
                  </a:cubicBezTo>
                  <a:close/>
                </a:path>
              </a:pathLst>
            </a:custGeom>
            <a:solidFill>
              <a:srgbClr val="F9C61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101" name="Freeform: Shape 57">
              <a:extLst>
                <a:ext uri="{FF2B5EF4-FFF2-40B4-BE49-F238E27FC236}">
                  <a16:creationId xmlns:a16="http://schemas.microsoft.com/office/drawing/2014/main" id="{205361CC-13BB-49D3-95F9-6A6331078552}"/>
                </a:ext>
              </a:extLst>
            </p:cNvPr>
            <p:cNvSpPr/>
            <p:nvPr/>
          </p:nvSpPr>
          <p:spPr>
            <a:xfrm>
              <a:off x="9261487" y="2048291"/>
              <a:ext cx="37591" cy="50142"/>
            </a:xfrm>
            <a:custGeom>
              <a:avLst/>
              <a:gdLst>
                <a:gd name="connsiteX0" fmla="*/ 0 w 37591"/>
                <a:gd name="connsiteY0" fmla="*/ 10932 h 50142"/>
                <a:gd name="connsiteX1" fmla="*/ 25908 w 37591"/>
                <a:gd name="connsiteY1" fmla="*/ 645 h 50142"/>
                <a:gd name="connsiteX2" fmla="*/ 37433 w 37591"/>
                <a:gd name="connsiteY2" fmla="*/ 9503 h 50142"/>
                <a:gd name="connsiteX3" fmla="*/ 31528 w 37591"/>
                <a:gd name="connsiteY3" fmla="*/ 42174 h 50142"/>
                <a:gd name="connsiteX4" fmla="*/ 30194 w 37591"/>
                <a:gd name="connsiteY4" fmla="*/ 49794 h 50142"/>
                <a:gd name="connsiteX5" fmla="*/ 26194 w 37591"/>
                <a:gd name="connsiteY5" fmla="*/ 48079 h 50142"/>
                <a:gd name="connsiteX6" fmla="*/ 25813 w 37591"/>
                <a:gd name="connsiteY6" fmla="*/ 41507 h 50142"/>
                <a:gd name="connsiteX7" fmla="*/ 27813 w 37591"/>
                <a:gd name="connsiteY7" fmla="*/ 33792 h 50142"/>
                <a:gd name="connsiteX8" fmla="*/ 30194 w 37591"/>
                <a:gd name="connsiteY8" fmla="*/ 28172 h 50142"/>
                <a:gd name="connsiteX9" fmla="*/ 31337 w 37591"/>
                <a:gd name="connsiteY9" fmla="*/ 16837 h 50142"/>
                <a:gd name="connsiteX10" fmla="*/ 30194 w 37591"/>
                <a:gd name="connsiteY10" fmla="*/ 12456 h 50142"/>
                <a:gd name="connsiteX11" fmla="*/ 23336 w 37591"/>
                <a:gd name="connsiteY11" fmla="*/ 8551 h 50142"/>
                <a:gd name="connsiteX12" fmla="*/ 0 w 37591"/>
                <a:gd name="connsiteY12" fmla="*/ 10932 h 50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7591" h="50142">
                  <a:moveTo>
                    <a:pt x="0" y="10932"/>
                  </a:moveTo>
                  <a:cubicBezTo>
                    <a:pt x="8001" y="5979"/>
                    <a:pt x="16859" y="3026"/>
                    <a:pt x="25908" y="645"/>
                  </a:cubicBezTo>
                  <a:cubicBezTo>
                    <a:pt x="33338" y="-1355"/>
                    <a:pt x="37052" y="1216"/>
                    <a:pt x="37433" y="9503"/>
                  </a:cubicBezTo>
                  <a:cubicBezTo>
                    <a:pt x="38005" y="20933"/>
                    <a:pt x="37243" y="31982"/>
                    <a:pt x="31528" y="42174"/>
                  </a:cubicBezTo>
                  <a:cubicBezTo>
                    <a:pt x="30194" y="44650"/>
                    <a:pt x="29813" y="47127"/>
                    <a:pt x="30194" y="49794"/>
                  </a:cubicBezTo>
                  <a:cubicBezTo>
                    <a:pt x="28194" y="50746"/>
                    <a:pt x="27051" y="49603"/>
                    <a:pt x="26194" y="48079"/>
                  </a:cubicBezTo>
                  <a:cubicBezTo>
                    <a:pt x="25336" y="45984"/>
                    <a:pt x="25336" y="43698"/>
                    <a:pt x="25813" y="41507"/>
                  </a:cubicBezTo>
                  <a:cubicBezTo>
                    <a:pt x="26480" y="38935"/>
                    <a:pt x="27242" y="36364"/>
                    <a:pt x="27813" y="33792"/>
                  </a:cubicBezTo>
                  <a:cubicBezTo>
                    <a:pt x="28384" y="31792"/>
                    <a:pt x="29337" y="29982"/>
                    <a:pt x="30194" y="28172"/>
                  </a:cubicBezTo>
                  <a:cubicBezTo>
                    <a:pt x="31909" y="24553"/>
                    <a:pt x="31909" y="20647"/>
                    <a:pt x="31337" y="16837"/>
                  </a:cubicBezTo>
                  <a:cubicBezTo>
                    <a:pt x="31052" y="15409"/>
                    <a:pt x="30575" y="13980"/>
                    <a:pt x="30194" y="12456"/>
                  </a:cubicBezTo>
                  <a:cubicBezTo>
                    <a:pt x="29718" y="7884"/>
                    <a:pt x="27622" y="8074"/>
                    <a:pt x="23336" y="8551"/>
                  </a:cubicBezTo>
                  <a:cubicBezTo>
                    <a:pt x="15716" y="9598"/>
                    <a:pt x="8287" y="15694"/>
                    <a:pt x="0" y="10932"/>
                  </a:cubicBezTo>
                  <a:close/>
                </a:path>
              </a:pathLst>
            </a:custGeom>
            <a:solidFill>
              <a:srgbClr val="FACB2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102" name="Freeform: Shape 58">
              <a:extLst>
                <a:ext uri="{FF2B5EF4-FFF2-40B4-BE49-F238E27FC236}">
                  <a16:creationId xmlns:a16="http://schemas.microsoft.com/office/drawing/2014/main" id="{3E5C061A-43DC-4773-B594-B66DDFD7804E}"/>
                </a:ext>
              </a:extLst>
            </p:cNvPr>
            <p:cNvSpPr/>
            <p:nvPr/>
          </p:nvSpPr>
          <p:spPr>
            <a:xfrm>
              <a:off x="9243047" y="2051413"/>
              <a:ext cx="50790" cy="20783"/>
            </a:xfrm>
            <a:custGeom>
              <a:avLst/>
              <a:gdLst>
                <a:gd name="connsiteX0" fmla="*/ 18440 w 50790"/>
                <a:gd name="connsiteY0" fmla="*/ 7810 h 20783"/>
                <a:gd name="connsiteX1" fmla="*/ 49206 w 50790"/>
                <a:gd name="connsiteY1" fmla="*/ 0 h 20783"/>
                <a:gd name="connsiteX2" fmla="*/ 50730 w 50790"/>
                <a:gd name="connsiteY2" fmla="*/ 10192 h 20783"/>
                <a:gd name="connsiteX3" fmla="*/ 44920 w 50790"/>
                <a:gd name="connsiteY3" fmla="*/ 12002 h 20783"/>
                <a:gd name="connsiteX4" fmla="*/ 36157 w 50790"/>
                <a:gd name="connsiteY4" fmla="*/ 11049 h 20783"/>
                <a:gd name="connsiteX5" fmla="*/ 27584 w 50790"/>
                <a:gd name="connsiteY5" fmla="*/ 15621 h 20783"/>
                <a:gd name="connsiteX6" fmla="*/ 15392 w 50790"/>
                <a:gd name="connsiteY6" fmla="*/ 18193 h 20783"/>
                <a:gd name="connsiteX7" fmla="*/ 7487 w 50790"/>
                <a:gd name="connsiteY7" fmla="*/ 20479 h 20783"/>
                <a:gd name="connsiteX8" fmla="*/ 3391 w 50790"/>
                <a:gd name="connsiteY8" fmla="*/ 20288 h 20783"/>
                <a:gd name="connsiteX9" fmla="*/ 57 w 50790"/>
                <a:gd name="connsiteY9" fmla="*/ 14383 h 20783"/>
                <a:gd name="connsiteX10" fmla="*/ 914 w 50790"/>
                <a:gd name="connsiteY10" fmla="*/ 12097 h 20783"/>
                <a:gd name="connsiteX11" fmla="*/ 18440 w 50790"/>
                <a:gd name="connsiteY11" fmla="*/ 7810 h 207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0790" h="20783">
                  <a:moveTo>
                    <a:pt x="18440" y="7810"/>
                  </a:moveTo>
                  <a:cubicBezTo>
                    <a:pt x="28823" y="5715"/>
                    <a:pt x="39491" y="4667"/>
                    <a:pt x="49206" y="0"/>
                  </a:cubicBezTo>
                  <a:cubicBezTo>
                    <a:pt x="51778" y="3524"/>
                    <a:pt x="50349" y="6953"/>
                    <a:pt x="50730" y="10192"/>
                  </a:cubicBezTo>
                  <a:cubicBezTo>
                    <a:pt x="49206" y="12002"/>
                    <a:pt x="47111" y="12192"/>
                    <a:pt x="44920" y="12002"/>
                  </a:cubicBezTo>
                  <a:cubicBezTo>
                    <a:pt x="42062" y="11430"/>
                    <a:pt x="39205" y="10573"/>
                    <a:pt x="36157" y="11049"/>
                  </a:cubicBezTo>
                  <a:cubicBezTo>
                    <a:pt x="32633" y="11335"/>
                    <a:pt x="30442" y="14097"/>
                    <a:pt x="27584" y="15621"/>
                  </a:cubicBezTo>
                  <a:cubicBezTo>
                    <a:pt x="23393" y="15812"/>
                    <a:pt x="19107" y="15907"/>
                    <a:pt x="15392" y="18193"/>
                  </a:cubicBezTo>
                  <a:cubicBezTo>
                    <a:pt x="12535" y="18383"/>
                    <a:pt x="9963" y="19050"/>
                    <a:pt x="7487" y="20479"/>
                  </a:cubicBezTo>
                  <a:cubicBezTo>
                    <a:pt x="6058" y="20955"/>
                    <a:pt x="4724" y="20860"/>
                    <a:pt x="3391" y="20288"/>
                  </a:cubicBezTo>
                  <a:cubicBezTo>
                    <a:pt x="1486" y="18764"/>
                    <a:pt x="1200" y="16383"/>
                    <a:pt x="57" y="14383"/>
                  </a:cubicBezTo>
                  <a:cubicBezTo>
                    <a:pt x="-133" y="13430"/>
                    <a:pt x="152" y="12668"/>
                    <a:pt x="914" y="12097"/>
                  </a:cubicBezTo>
                  <a:cubicBezTo>
                    <a:pt x="7391" y="13335"/>
                    <a:pt x="12440" y="8668"/>
                    <a:pt x="18440" y="7810"/>
                  </a:cubicBezTo>
                  <a:close/>
                </a:path>
              </a:pathLst>
            </a:custGeom>
            <a:solidFill>
              <a:srgbClr val="F9C70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103" name="Freeform: Shape 59">
              <a:extLst>
                <a:ext uri="{FF2B5EF4-FFF2-40B4-BE49-F238E27FC236}">
                  <a16:creationId xmlns:a16="http://schemas.microsoft.com/office/drawing/2014/main" id="{E80968EF-C0E1-4B7E-A705-E664919346AA}"/>
                </a:ext>
              </a:extLst>
            </p:cNvPr>
            <p:cNvSpPr/>
            <p:nvPr/>
          </p:nvSpPr>
          <p:spPr>
            <a:xfrm>
              <a:off x="9117820" y="2113611"/>
              <a:ext cx="55370" cy="24376"/>
            </a:xfrm>
            <a:custGeom>
              <a:avLst/>
              <a:gdLst>
                <a:gd name="connsiteX0" fmla="*/ 52037 w 55370"/>
                <a:gd name="connsiteY0" fmla="*/ 23622 h 24376"/>
                <a:gd name="connsiteX1" fmla="*/ 13746 w 55370"/>
                <a:gd name="connsiteY1" fmla="*/ 22193 h 24376"/>
                <a:gd name="connsiteX2" fmla="*/ 30 w 55370"/>
                <a:gd name="connsiteY2" fmla="*/ 12763 h 24376"/>
                <a:gd name="connsiteX3" fmla="*/ 10889 w 55370"/>
                <a:gd name="connsiteY3" fmla="*/ 0 h 24376"/>
                <a:gd name="connsiteX4" fmla="*/ 12032 w 55370"/>
                <a:gd name="connsiteY4" fmla="*/ 857 h 24376"/>
                <a:gd name="connsiteX5" fmla="*/ 7745 w 55370"/>
                <a:gd name="connsiteY5" fmla="*/ 9334 h 24376"/>
                <a:gd name="connsiteX6" fmla="*/ 6983 w 55370"/>
                <a:gd name="connsiteY6" fmla="*/ 11811 h 24376"/>
                <a:gd name="connsiteX7" fmla="*/ 19747 w 55370"/>
                <a:gd name="connsiteY7" fmla="*/ 16573 h 24376"/>
                <a:gd name="connsiteX8" fmla="*/ 43083 w 55370"/>
                <a:gd name="connsiteY8" fmla="*/ 17907 h 24376"/>
                <a:gd name="connsiteX9" fmla="*/ 55370 w 55370"/>
                <a:gd name="connsiteY9" fmla="*/ 23050 h 24376"/>
                <a:gd name="connsiteX10" fmla="*/ 52037 w 55370"/>
                <a:gd name="connsiteY10" fmla="*/ 23622 h 24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5370" h="24376">
                  <a:moveTo>
                    <a:pt x="52037" y="23622"/>
                  </a:moveTo>
                  <a:cubicBezTo>
                    <a:pt x="39178" y="25051"/>
                    <a:pt x="26414" y="24384"/>
                    <a:pt x="13746" y="22193"/>
                  </a:cubicBezTo>
                  <a:cubicBezTo>
                    <a:pt x="7936" y="21145"/>
                    <a:pt x="697" y="20764"/>
                    <a:pt x="30" y="12763"/>
                  </a:cubicBezTo>
                  <a:cubicBezTo>
                    <a:pt x="-446" y="5810"/>
                    <a:pt x="4793" y="2095"/>
                    <a:pt x="10889" y="0"/>
                  </a:cubicBezTo>
                  <a:cubicBezTo>
                    <a:pt x="11270" y="286"/>
                    <a:pt x="11651" y="571"/>
                    <a:pt x="12032" y="857"/>
                  </a:cubicBezTo>
                  <a:cubicBezTo>
                    <a:pt x="12508" y="4667"/>
                    <a:pt x="9460" y="6572"/>
                    <a:pt x="7745" y="9334"/>
                  </a:cubicBezTo>
                  <a:cubicBezTo>
                    <a:pt x="7364" y="10096"/>
                    <a:pt x="7079" y="10954"/>
                    <a:pt x="6983" y="11811"/>
                  </a:cubicBezTo>
                  <a:cubicBezTo>
                    <a:pt x="9460" y="18097"/>
                    <a:pt x="15365" y="15240"/>
                    <a:pt x="19747" y="16573"/>
                  </a:cubicBezTo>
                  <a:cubicBezTo>
                    <a:pt x="27462" y="18574"/>
                    <a:pt x="35368" y="17335"/>
                    <a:pt x="43083" y="17907"/>
                  </a:cubicBezTo>
                  <a:cubicBezTo>
                    <a:pt x="47655" y="18288"/>
                    <a:pt x="53084" y="16954"/>
                    <a:pt x="55370" y="23050"/>
                  </a:cubicBezTo>
                  <a:cubicBezTo>
                    <a:pt x="54418" y="24384"/>
                    <a:pt x="53275" y="24575"/>
                    <a:pt x="52037" y="23622"/>
                  </a:cubicBezTo>
                  <a:close/>
                </a:path>
              </a:pathLst>
            </a:custGeom>
            <a:solidFill>
              <a:srgbClr val="F7CD2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104" name="Freeform: Shape 60">
              <a:extLst>
                <a:ext uri="{FF2B5EF4-FFF2-40B4-BE49-F238E27FC236}">
                  <a16:creationId xmlns:a16="http://schemas.microsoft.com/office/drawing/2014/main" id="{2F8AAF79-3A2C-46DD-A872-EAA7CFEA1654}"/>
                </a:ext>
              </a:extLst>
            </p:cNvPr>
            <p:cNvSpPr/>
            <p:nvPr/>
          </p:nvSpPr>
          <p:spPr>
            <a:xfrm>
              <a:off x="9128709" y="2092676"/>
              <a:ext cx="46864" cy="23328"/>
            </a:xfrm>
            <a:custGeom>
              <a:avLst/>
              <a:gdLst>
                <a:gd name="connsiteX0" fmla="*/ 0 w 46864"/>
                <a:gd name="connsiteY0" fmla="*/ 20935 h 23328"/>
                <a:gd name="connsiteX1" fmla="*/ 40958 w 46864"/>
                <a:gd name="connsiteY1" fmla="*/ 742 h 23328"/>
                <a:gd name="connsiteX2" fmla="*/ 45911 w 46864"/>
                <a:gd name="connsiteY2" fmla="*/ 171 h 23328"/>
                <a:gd name="connsiteX3" fmla="*/ 45244 w 46864"/>
                <a:gd name="connsiteY3" fmla="*/ 6267 h 23328"/>
                <a:gd name="connsiteX4" fmla="*/ 39719 w 46864"/>
                <a:gd name="connsiteY4" fmla="*/ 9505 h 23328"/>
                <a:gd name="connsiteX5" fmla="*/ 25622 w 46864"/>
                <a:gd name="connsiteY5" fmla="*/ 13696 h 23328"/>
                <a:gd name="connsiteX6" fmla="*/ 5334 w 46864"/>
                <a:gd name="connsiteY6" fmla="*/ 23316 h 23328"/>
                <a:gd name="connsiteX7" fmla="*/ 762 w 46864"/>
                <a:gd name="connsiteY7" fmla="*/ 21697 h 23328"/>
                <a:gd name="connsiteX8" fmla="*/ 0 w 46864"/>
                <a:gd name="connsiteY8" fmla="*/ 20935 h 23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864" h="23328">
                  <a:moveTo>
                    <a:pt x="0" y="20935"/>
                  </a:moveTo>
                  <a:cubicBezTo>
                    <a:pt x="13049" y="12934"/>
                    <a:pt x="25146" y="3123"/>
                    <a:pt x="40958" y="742"/>
                  </a:cubicBezTo>
                  <a:cubicBezTo>
                    <a:pt x="42577" y="75"/>
                    <a:pt x="44196" y="-210"/>
                    <a:pt x="45911" y="171"/>
                  </a:cubicBezTo>
                  <a:cubicBezTo>
                    <a:pt x="47816" y="2457"/>
                    <a:pt x="46482" y="4362"/>
                    <a:pt x="45244" y="6267"/>
                  </a:cubicBezTo>
                  <a:cubicBezTo>
                    <a:pt x="43720" y="7981"/>
                    <a:pt x="41910" y="9029"/>
                    <a:pt x="39719" y="9505"/>
                  </a:cubicBezTo>
                  <a:cubicBezTo>
                    <a:pt x="34576" y="9410"/>
                    <a:pt x="29623" y="9791"/>
                    <a:pt x="25622" y="13696"/>
                  </a:cubicBezTo>
                  <a:cubicBezTo>
                    <a:pt x="18479" y="15982"/>
                    <a:pt x="12859" y="21697"/>
                    <a:pt x="5334" y="23316"/>
                  </a:cubicBezTo>
                  <a:cubicBezTo>
                    <a:pt x="3620" y="23412"/>
                    <a:pt x="2000" y="22935"/>
                    <a:pt x="762" y="21697"/>
                  </a:cubicBezTo>
                  <a:lnTo>
                    <a:pt x="0" y="20935"/>
                  </a:lnTo>
                  <a:close/>
                </a:path>
              </a:pathLst>
            </a:custGeom>
            <a:solidFill>
              <a:srgbClr val="FDD41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105" name="Freeform: Shape 61">
              <a:extLst>
                <a:ext uri="{FF2B5EF4-FFF2-40B4-BE49-F238E27FC236}">
                  <a16:creationId xmlns:a16="http://schemas.microsoft.com/office/drawing/2014/main" id="{B4080F15-C710-4CFB-AA4F-906E038C82EB}"/>
                </a:ext>
              </a:extLst>
            </p:cNvPr>
            <p:cNvSpPr/>
            <p:nvPr/>
          </p:nvSpPr>
          <p:spPr>
            <a:xfrm>
              <a:off x="9284538" y="2139329"/>
              <a:ext cx="43338" cy="11318"/>
            </a:xfrm>
            <a:custGeom>
              <a:avLst/>
              <a:gdLst>
                <a:gd name="connsiteX0" fmla="*/ 0 w 43338"/>
                <a:gd name="connsiteY0" fmla="*/ 6858 h 11318"/>
                <a:gd name="connsiteX1" fmla="*/ 43339 w 43338"/>
                <a:gd name="connsiteY1" fmla="*/ 0 h 11318"/>
                <a:gd name="connsiteX2" fmla="*/ 21622 w 43338"/>
                <a:gd name="connsiteY2" fmla="*/ 11239 h 11318"/>
                <a:gd name="connsiteX3" fmla="*/ 0 w 43338"/>
                <a:gd name="connsiteY3" fmla="*/ 6858 h 113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338" h="11318">
                  <a:moveTo>
                    <a:pt x="0" y="6858"/>
                  </a:moveTo>
                  <a:cubicBezTo>
                    <a:pt x="14573" y="5620"/>
                    <a:pt x="30290" y="11239"/>
                    <a:pt x="43339" y="0"/>
                  </a:cubicBezTo>
                  <a:cubicBezTo>
                    <a:pt x="39910" y="11144"/>
                    <a:pt x="29908" y="10573"/>
                    <a:pt x="21622" y="11239"/>
                  </a:cubicBezTo>
                  <a:cubicBezTo>
                    <a:pt x="14383" y="11716"/>
                    <a:pt x="6858" y="10001"/>
                    <a:pt x="0" y="6858"/>
                  </a:cubicBezTo>
                  <a:close/>
                </a:path>
              </a:pathLst>
            </a:custGeom>
            <a:solidFill>
              <a:srgbClr val="F7D03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106" name="Freeform: Shape 62">
              <a:extLst>
                <a:ext uri="{FF2B5EF4-FFF2-40B4-BE49-F238E27FC236}">
                  <a16:creationId xmlns:a16="http://schemas.microsoft.com/office/drawing/2014/main" id="{FE3C5528-7E55-4B1F-8C32-9213D7BDDF03}"/>
                </a:ext>
              </a:extLst>
            </p:cNvPr>
            <p:cNvSpPr/>
            <p:nvPr/>
          </p:nvSpPr>
          <p:spPr>
            <a:xfrm>
              <a:off x="9249486" y="2137995"/>
              <a:ext cx="28384" cy="24955"/>
            </a:xfrm>
            <a:custGeom>
              <a:avLst/>
              <a:gdLst>
                <a:gd name="connsiteX0" fmla="*/ 28289 w 28384"/>
                <a:gd name="connsiteY0" fmla="*/ 3620 h 24955"/>
                <a:gd name="connsiteX1" fmla="*/ 28384 w 28384"/>
                <a:gd name="connsiteY1" fmla="*/ 5620 h 24955"/>
                <a:gd name="connsiteX2" fmla="*/ 11144 w 28384"/>
                <a:gd name="connsiteY2" fmla="*/ 17812 h 24955"/>
                <a:gd name="connsiteX3" fmla="*/ 5429 w 28384"/>
                <a:gd name="connsiteY3" fmla="*/ 24194 h 24955"/>
                <a:gd name="connsiteX4" fmla="*/ 2477 w 28384"/>
                <a:gd name="connsiteY4" fmla="*/ 24765 h 24955"/>
                <a:gd name="connsiteX5" fmla="*/ 0 w 28384"/>
                <a:gd name="connsiteY5" fmla="*/ 20765 h 24955"/>
                <a:gd name="connsiteX6" fmla="*/ 17621 w 28384"/>
                <a:gd name="connsiteY6" fmla="*/ 2667 h 24955"/>
                <a:gd name="connsiteX7" fmla="*/ 23432 w 28384"/>
                <a:gd name="connsiteY7" fmla="*/ 0 h 24955"/>
                <a:gd name="connsiteX8" fmla="*/ 28289 w 28384"/>
                <a:gd name="connsiteY8" fmla="*/ 3620 h 24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384" h="24955">
                  <a:moveTo>
                    <a:pt x="28289" y="3620"/>
                  </a:moveTo>
                  <a:cubicBezTo>
                    <a:pt x="28289" y="4286"/>
                    <a:pt x="28289" y="4953"/>
                    <a:pt x="28384" y="5620"/>
                  </a:cubicBezTo>
                  <a:cubicBezTo>
                    <a:pt x="19336" y="4858"/>
                    <a:pt x="16097" y="12668"/>
                    <a:pt x="11144" y="17812"/>
                  </a:cubicBezTo>
                  <a:cubicBezTo>
                    <a:pt x="9239" y="19812"/>
                    <a:pt x="8573" y="23146"/>
                    <a:pt x="5429" y="24194"/>
                  </a:cubicBezTo>
                  <a:cubicBezTo>
                    <a:pt x="4572" y="24955"/>
                    <a:pt x="3620" y="25146"/>
                    <a:pt x="2477" y="24765"/>
                  </a:cubicBezTo>
                  <a:cubicBezTo>
                    <a:pt x="1048" y="23813"/>
                    <a:pt x="95" y="22574"/>
                    <a:pt x="0" y="20765"/>
                  </a:cubicBezTo>
                  <a:cubicBezTo>
                    <a:pt x="2762" y="11716"/>
                    <a:pt x="11716" y="8763"/>
                    <a:pt x="17621" y="2667"/>
                  </a:cubicBezTo>
                  <a:cubicBezTo>
                    <a:pt x="19336" y="1238"/>
                    <a:pt x="21146" y="191"/>
                    <a:pt x="23432" y="0"/>
                  </a:cubicBezTo>
                  <a:cubicBezTo>
                    <a:pt x="25813" y="191"/>
                    <a:pt x="27527" y="1143"/>
                    <a:pt x="28289" y="3620"/>
                  </a:cubicBezTo>
                  <a:close/>
                </a:path>
              </a:pathLst>
            </a:custGeom>
            <a:solidFill>
              <a:srgbClr val="FCC40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134" name="Freeform: Shape 63">
              <a:extLst>
                <a:ext uri="{FF2B5EF4-FFF2-40B4-BE49-F238E27FC236}">
                  <a16:creationId xmlns:a16="http://schemas.microsoft.com/office/drawing/2014/main" id="{994A0860-6663-4FF0-9EFE-C84FCBEF4A1D}"/>
                </a:ext>
              </a:extLst>
            </p:cNvPr>
            <p:cNvSpPr/>
            <p:nvPr/>
          </p:nvSpPr>
          <p:spPr>
            <a:xfrm>
              <a:off x="9226150" y="2173523"/>
              <a:ext cx="19240" cy="30098"/>
            </a:xfrm>
            <a:custGeom>
              <a:avLst/>
              <a:gdLst>
                <a:gd name="connsiteX0" fmla="*/ 10478 w 19240"/>
                <a:gd name="connsiteY0" fmla="*/ 11430 h 30098"/>
                <a:gd name="connsiteX1" fmla="*/ 19241 w 19240"/>
                <a:gd name="connsiteY1" fmla="*/ 0 h 30098"/>
                <a:gd name="connsiteX2" fmla="*/ 6191 w 19240"/>
                <a:gd name="connsiteY2" fmla="*/ 30099 h 30098"/>
                <a:gd name="connsiteX3" fmla="*/ 762 w 19240"/>
                <a:gd name="connsiteY3" fmla="*/ 27813 h 30098"/>
                <a:gd name="connsiteX4" fmla="*/ 191 w 19240"/>
                <a:gd name="connsiteY4" fmla="*/ 23432 h 30098"/>
                <a:gd name="connsiteX5" fmla="*/ 2476 w 19240"/>
                <a:gd name="connsiteY5" fmla="*/ 19622 h 30098"/>
                <a:gd name="connsiteX6" fmla="*/ 10478 w 19240"/>
                <a:gd name="connsiteY6" fmla="*/ 11430 h 300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240" h="30098">
                  <a:moveTo>
                    <a:pt x="10478" y="11430"/>
                  </a:moveTo>
                  <a:cubicBezTo>
                    <a:pt x="13335" y="7620"/>
                    <a:pt x="11906" y="381"/>
                    <a:pt x="19241" y="0"/>
                  </a:cubicBezTo>
                  <a:cubicBezTo>
                    <a:pt x="17050" y="10954"/>
                    <a:pt x="8287" y="19145"/>
                    <a:pt x="6191" y="30099"/>
                  </a:cubicBezTo>
                  <a:cubicBezTo>
                    <a:pt x="4096" y="30099"/>
                    <a:pt x="2191" y="29337"/>
                    <a:pt x="762" y="27813"/>
                  </a:cubicBezTo>
                  <a:cubicBezTo>
                    <a:pt x="0" y="26384"/>
                    <a:pt x="-190" y="24955"/>
                    <a:pt x="191" y="23432"/>
                  </a:cubicBezTo>
                  <a:cubicBezTo>
                    <a:pt x="667" y="22003"/>
                    <a:pt x="1524" y="20764"/>
                    <a:pt x="2476" y="19622"/>
                  </a:cubicBezTo>
                  <a:cubicBezTo>
                    <a:pt x="4762" y="16573"/>
                    <a:pt x="7048" y="13430"/>
                    <a:pt x="10478" y="11430"/>
                  </a:cubicBezTo>
                  <a:close/>
                </a:path>
              </a:pathLst>
            </a:custGeom>
            <a:solidFill>
              <a:srgbClr val="FAC11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135" name="Freeform: Shape 64">
              <a:extLst>
                <a:ext uri="{FF2B5EF4-FFF2-40B4-BE49-F238E27FC236}">
                  <a16:creationId xmlns:a16="http://schemas.microsoft.com/office/drawing/2014/main" id="{8CA7C7CC-F6C4-4A52-ACE7-C5B9602E4D6A}"/>
                </a:ext>
              </a:extLst>
            </p:cNvPr>
            <p:cNvSpPr/>
            <p:nvPr/>
          </p:nvSpPr>
          <p:spPr>
            <a:xfrm>
              <a:off x="9281674" y="2095894"/>
              <a:ext cx="19545" cy="13592"/>
            </a:xfrm>
            <a:custGeom>
              <a:avLst/>
              <a:gdLst>
                <a:gd name="connsiteX0" fmla="*/ 7151 w 19545"/>
                <a:gd name="connsiteY0" fmla="*/ 0 h 13592"/>
                <a:gd name="connsiteX1" fmla="*/ 10008 w 19545"/>
                <a:gd name="connsiteY1" fmla="*/ 2191 h 13592"/>
                <a:gd name="connsiteX2" fmla="*/ 18962 w 19545"/>
                <a:gd name="connsiteY2" fmla="*/ 8954 h 13592"/>
                <a:gd name="connsiteX3" fmla="*/ 19057 w 19545"/>
                <a:gd name="connsiteY3" fmla="*/ 11906 h 13592"/>
                <a:gd name="connsiteX4" fmla="*/ 11342 w 19545"/>
                <a:gd name="connsiteY4" fmla="*/ 13240 h 13592"/>
                <a:gd name="connsiteX5" fmla="*/ 3150 w 19545"/>
                <a:gd name="connsiteY5" fmla="*/ 9811 h 13592"/>
                <a:gd name="connsiteX6" fmla="*/ 7151 w 19545"/>
                <a:gd name="connsiteY6" fmla="*/ 0 h 13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545" h="13592">
                  <a:moveTo>
                    <a:pt x="7151" y="0"/>
                  </a:moveTo>
                  <a:cubicBezTo>
                    <a:pt x="8103" y="762"/>
                    <a:pt x="9056" y="1429"/>
                    <a:pt x="10008" y="2191"/>
                  </a:cubicBezTo>
                  <a:cubicBezTo>
                    <a:pt x="13437" y="3810"/>
                    <a:pt x="16676" y="5715"/>
                    <a:pt x="18962" y="8954"/>
                  </a:cubicBezTo>
                  <a:cubicBezTo>
                    <a:pt x="19724" y="9906"/>
                    <a:pt x="19724" y="10954"/>
                    <a:pt x="19057" y="11906"/>
                  </a:cubicBezTo>
                  <a:cubicBezTo>
                    <a:pt x="16771" y="13716"/>
                    <a:pt x="14104" y="13907"/>
                    <a:pt x="11342" y="13240"/>
                  </a:cubicBezTo>
                  <a:cubicBezTo>
                    <a:pt x="8675" y="12097"/>
                    <a:pt x="6198" y="10382"/>
                    <a:pt x="3150" y="9811"/>
                  </a:cubicBezTo>
                  <a:cubicBezTo>
                    <a:pt x="-2946" y="3620"/>
                    <a:pt x="578" y="1238"/>
                    <a:pt x="7151" y="0"/>
                  </a:cubicBezTo>
                  <a:close/>
                </a:path>
              </a:pathLst>
            </a:custGeom>
            <a:solidFill>
              <a:srgbClr val="F9BF0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136" name="Freeform: Shape 65">
              <a:extLst>
                <a:ext uri="{FF2B5EF4-FFF2-40B4-BE49-F238E27FC236}">
                  <a16:creationId xmlns:a16="http://schemas.microsoft.com/office/drawing/2014/main" id="{44968AC5-2207-4CC6-8F21-62CB101300A9}"/>
                </a:ext>
              </a:extLst>
            </p:cNvPr>
            <p:cNvSpPr/>
            <p:nvPr/>
          </p:nvSpPr>
          <p:spPr>
            <a:xfrm>
              <a:off x="9169857" y="2131462"/>
              <a:ext cx="27908" cy="10628"/>
            </a:xfrm>
            <a:custGeom>
              <a:avLst/>
              <a:gdLst>
                <a:gd name="connsiteX0" fmla="*/ 0 w 27908"/>
                <a:gd name="connsiteY0" fmla="*/ 5771 h 10628"/>
                <a:gd name="connsiteX1" fmla="*/ 3048 w 27908"/>
                <a:gd name="connsiteY1" fmla="*/ 5199 h 10628"/>
                <a:gd name="connsiteX2" fmla="*/ 12192 w 27908"/>
                <a:gd name="connsiteY2" fmla="*/ 151 h 10628"/>
                <a:gd name="connsiteX3" fmla="*/ 21717 w 27908"/>
                <a:gd name="connsiteY3" fmla="*/ 913 h 10628"/>
                <a:gd name="connsiteX4" fmla="*/ 27908 w 27908"/>
                <a:gd name="connsiteY4" fmla="*/ 7866 h 10628"/>
                <a:gd name="connsiteX5" fmla="*/ 27622 w 27908"/>
                <a:gd name="connsiteY5" fmla="*/ 10628 h 10628"/>
                <a:gd name="connsiteX6" fmla="*/ 0 w 27908"/>
                <a:gd name="connsiteY6" fmla="*/ 5771 h 1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908" h="10628">
                  <a:moveTo>
                    <a:pt x="0" y="5771"/>
                  </a:moveTo>
                  <a:cubicBezTo>
                    <a:pt x="1048" y="5580"/>
                    <a:pt x="2000" y="5390"/>
                    <a:pt x="3048" y="5199"/>
                  </a:cubicBezTo>
                  <a:cubicBezTo>
                    <a:pt x="5620" y="2723"/>
                    <a:pt x="9239" y="2056"/>
                    <a:pt x="12192" y="151"/>
                  </a:cubicBezTo>
                  <a:cubicBezTo>
                    <a:pt x="15430" y="-325"/>
                    <a:pt x="18574" y="437"/>
                    <a:pt x="21717" y="913"/>
                  </a:cubicBezTo>
                  <a:cubicBezTo>
                    <a:pt x="25336" y="1865"/>
                    <a:pt x="27908" y="3770"/>
                    <a:pt x="27908" y="7866"/>
                  </a:cubicBezTo>
                  <a:cubicBezTo>
                    <a:pt x="27813" y="8819"/>
                    <a:pt x="27718" y="9676"/>
                    <a:pt x="27622" y="10628"/>
                  </a:cubicBezTo>
                  <a:cubicBezTo>
                    <a:pt x="19241" y="4628"/>
                    <a:pt x="8858" y="9676"/>
                    <a:pt x="0" y="5771"/>
                  </a:cubicBezTo>
                  <a:close/>
                </a:path>
              </a:pathLst>
            </a:custGeom>
            <a:solidFill>
              <a:srgbClr val="FACB2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137" name="Freeform: Shape 66">
              <a:extLst>
                <a:ext uri="{FF2B5EF4-FFF2-40B4-BE49-F238E27FC236}">
                  <a16:creationId xmlns:a16="http://schemas.microsoft.com/office/drawing/2014/main" id="{9696E345-F860-43D1-9D45-5E66F1E06535}"/>
                </a:ext>
              </a:extLst>
            </p:cNvPr>
            <p:cNvSpPr/>
            <p:nvPr/>
          </p:nvSpPr>
          <p:spPr>
            <a:xfrm>
              <a:off x="9219817" y="2044936"/>
              <a:ext cx="21762" cy="18044"/>
            </a:xfrm>
            <a:custGeom>
              <a:avLst/>
              <a:gdLst>
                <a:gd name="connsiteX0" fmla="*/ 1379 w 21762"/>
                <a:gd name="connsiteY0" fmla="*/ 0 h 18044"/>
                <a:gd name="connsiteX1" fmla="*/ 21763 w 21762"/>
                <a:gd name="connsiteY1" fmla="*/ 16478 h 18044"/>
                <a:gd name="connsiteX2" fmla="*/ 10238 w 21762"/>
                <a:gd name="connsiteY2" fmla="*/ 15240 h 18044"/>
                <a:gd name="connsiteX3" fmla="*/ 7571 w 21762"/>
                <a:gd name="connsiteY3" fmla="*/ 13811 h 18044"/>
                <a:gd name="connsiteX4" fmla="*/ 2618 w 21762"/>
                <a:gd name="connsiteY4" fmla="*/ 10478 h 18044"/>
                <a:gd name="connsiteX5" fmla="*/ 1094 w 21762"/>
                <a:gd name="connsiteY5" fmla="*/ 7906 h 18044"/>
                <a:gd name="connsiteX6" fmla="*/ 617 w 21762"/>
                <a:gd name="connsiteY6" fmla="*/ 762 h 18044"/>
                <a:gd name="connsiteX7" fmla="*/ 1379 w 21762"/>
                <a:gd name="connsiteY7" fmla="*/ 0 h 18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762" h="18044">
                  <a:moveTo>
                    <a:pt x="1379" y="0"/>
                  </a:moveTo>
                  <a:cubicBezTo>
                    <a:pt x="8142" y="5525"/>
                    <a:pt x="15000" y="11049"/>
                    <a:pt x="21763" y="16478"/>
                  </a:cubicBezTo>
                  <a:cubicBezTo>
                    <a:pt x="17477" y="20098"/>
                    <a:pt x="13952" y="16478"/>
                    <a:pt x="10238" y="15240"/>
                  </a:cubicBezTo>
                  <a:cubicBezTo>
                    <a:pt x="9285" y="14859"/>
                    <a:pt x="8428" y="14383"/>
                    <a:pt x="7571" y="13811"/>
                  </a:cubicBezTo>
                  <a:cubicBezTo>
                    <a:pt x="5856" y="12859"/>
                    <a:pt x="4046" y="11811"/>
                    <a:pt x="2618" y="10478"/>
                  </a:cubicBezTo>
                  <a:cubicBezTo>
                    <a:pt x="1951" y="9716"/>
                    <a:pt x="1475" y="8858"/>
                    <a:pt x="1094" y="7906"/>
                  </a:cubicBezTo>
                  <a:cubicBezTo>
                    <a:pt x="427" y="5525"/>
                    <a:pt x="-716" y="3239"/>
                    <a:pt x="617" y="762"/>
                  </a:cubicBezTo>
                  <a:lnTo>
                    <a:pt x="1379" y="0"/>
                  </a:lnTo>
                  <a:close/>
                </a:path>
              </a:pathLst>
            </a:custGeom>
            <a:solidFill>
              <a:srgbClr val="F7C92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138" name="Freeform: Shape 67">
              <a:extLst>
                <a:ext uri="{FF2B5EF4-FFF2-40B4-BE49-F238E27FC236}">
                  <a16:creationId xmlns:a16="http://schemas.microsoft.com/office/drawing/2014/main" id="{D8B17B95-FC4B-4BAC-8119-65C0D6AD0C10}"/>
                </a:ext>
              </a:extLst>
            </p:cNvPr>
            <p:cNvSpPr/>
            <p:nvPr/>
          </p:nvSpPr>
          <p:spPr>
            <a:xfrm>
              <a:off x="9297679" y="2104753"/>
              <a:ext cx="18482" cy="13906"/>
            </a:xfrm>
            <a:custGeom>
              <a:avLst/>
              <a:gdLst>
                <a:gd name="connsiteX0" fmla="*/ 2861 w 18482"/>
                <a:gd name="connsiteY0" fmla="*/ 2572 h 13906"/>
                <a:gd name="connsiteX1" fmla="*/ 3052 w 18482"/>
                <a:gd name="connsiteY1" fmla="*/ 0 h 13906"/>
                <a:gd name="connsiteX2" fmla="*/ 18482 w 18482"/>
                <a:gd name="connsiteY2" fmla="*/ 13907 h 13906"/>
                <a:gd name="connsiteX3" fmla="*/ 12100 w 18482"/>
                <a:gd name="connsiteY3" fmla="*/ 11621 h 13906"/>
                <a:gd name="connsiteX4" fmla="*/ 4 w 18482"/>
                <a:gd name="connsiteY4" fmla="*/ 5905 h 13906"/>
                <a:gd name="connsiteX5" fmla="*/ 2861 w 18482"/>
                <a:gd name="connsiteY5" fmla="*/ 2572 h 13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482" h="13906">
                  <a:moveTo>
                    <a:pt x="2861" y="2572"/>
                  </a:moveTo>
                  <a:cubicBezTo>
                    <a:pt x="2956" y="1715"/>
                    <a:pt x="2956" y="857"/>
                    <a:pt x="3052" y="0"/>
                  </a:cubicBezTo>
                  <a:cubicBezTo>
                    <a:pt x="9338" y="3429"/>
                    <a:pt x="14958" y="7525"/>
                    <a:pt x="18482" y="13907"/>
                  </a:cubicBezTo>
                  <a:cubicBezTo>
                    <a:pt x="16387" y="13145"/>
                    <a:pt x="14196" y="12383"/>
                    <a:pt x="12100" y="11621"/>
                  </a:cubicBezTo>
                  <a:cubicBezTo>
                    <a:pt x="7433" y="11144"/>
                    <a:pt x="2194" y="11716"/>
                    <a:pt x="4" y="5905"/>
                  </a:cubicBezTo>
                  <a:cubicBezTo>
                    <a:pt x="-92" y="4096"/>
                    <a:pt x="1718" y="3620"/>
                    <a:pt x="2861" y="2572"/>
                  </a:cubicBezTo>
                  <a:close/>
                </a:path>
              </a:pathLst>
            </a:custGeom>
            <a:solidFill>
              <a:srgbClr val="FBC70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139" name="Freeform: Shape 68">
              <a:extLst>
                <a:ext uri="{FF2B5EF4-FFF2-40B4-BE49-F238E27FC236}">
                  <a16:creationId xmlns:a16="http://schemas.microsoft.com/office/drawing/2014/main" id="{5ED4DBBF-EBE0-41A9-8286-7AA971DB9B09}"/>
                </a:ext>
              </a:extLst>
            </p:cNvPr>
            <p:cNvSpPr/>
            <p:nvPr/>
          </p:nvSpPr>
          <p:spPr>
            <a:xfrm>
              <a:off x="9218339" y="2195855"/>
              <a:ext cx="13929" cy="13283"/>
            </a:xfrm>
            <a:custGeom>
              <a:avLst/>
              <a:gdLst>
                <a:gd name="connsiteX0" fmla="*/ 9144 w 13929"/>
                <a:gd name="connsiteY0" fmla="*/ 5100 h 13283"/>
                <a:gd name="connsiteX1" fmla="*/ 13907 w 13929"/>
                <a:gd name="connsiteY1" fmla="*/ 7767 h 13283"/>
                <a:gd name="connsiteX2" fmla="*/ 13145 w 13929"/>
                <a:gd name="connsiteY2" fmla="*/ 9577 h 13283"/>
                <a:gd name="connsiteX3" fmla="*/ 2286 w 13929"/>
                <a:gd name="connsiteY3" fmla="*/ 9767 h 13283"/>
                <a:gd name="connsiteX4" fmla="*/ 0 w 13929"/>
                <a:gd name="connsiteY4" fmla="*/ 5195 h 13283"/>
                <a:gd name="connsiteX5" fmla="*/ 9144 w 13929"/>
                <a:gd name="connsiteY5" fmla="*/ 5100 h 132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929" h="13283">
                  <a:moveTo>
                    <a:pt x="9144" y="5100"/>
                  </a:moveTo>
                  <a:cubicBezTo>
                    <a:pt x="11239" y="5195"/>
                    <a:pt x="12954" y="5671"/>
                    <a:pt x="13907" y="7767"/>
                  </a:cubicBezTo>
                  <a:cubicBezTo>
                    <a:pt x="14002" y="8529"/>
                    <a:pt x="13811" y="9100"/>
                    <a:pt x="13145" y="9577"/>
                  </a:cubicBezTo>
                  <a:cubicBezTo>
                    <a:pt x="9525" y="11863"/>
                    <a:pt x="6001" y="16530"/>
                    <a:pt x="2286" y="9767"/>
                  </a:cubicBezTo>
                  <a:cubicBezTo>
                    <a:pt x="1524" y="8243"/>
                    <a:pt x="762" y="6719"/>
                    <a:pt x="0" y="5195"/>
                  </a:cubicBezTo>
                  <a:cubicBezTo>
                    <a:pt x="3048" y="-1377"/>
                    <a:pt x="6096" y="-2044"/>
                    <a:pt x="9144" y="5100"/>
                  </a:cubicBezTo>
                  <a:close/>
                </a:path>
              </a:pathLst>
            </a:custGeom>
            <a:solidFill>
              <a:srgbClr val="FBCC0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140" name="Freeform: Shape 69">
              <a:extLst>
                <a:ext uri="{FF2B5EF4-FFF2-40B4-BE49-F238E27FC236}">
                  <a16:creationId xmlns:a16="http://schemas.microsoft.com/office/drawing/2014/main" id="{4FA9B45D-54D8-4B3C-BC84-AC72AB06C8DC}"/>
                </a:ext>
              </a:extLst>
            </p:cNvPr>
            <p:cNvSpPr/>
            <p:nvPr/>
          </p:nvSpPr>
          <p:spPr>
            <a:xfrm>
              <a:off x="9169667" y="2083798"/>
              <a:ext cx="21883" cy="10340"/>
            </a:xfrm>
            <a:custGeom>
              <a:avLst/>
              <a:gdLst>
                <a:gd name="connsiteX0" fmla="*/ 5334 w 21883"/>
                <a:gd name="connsiteY0" fmla="*/ 9811 h 10340"/>
                <a:gd name="connsiteX1" fmla="*/ 0 w 21883"/>
                <a:gd name="connsiteY1" fmla="*/ 9525 h 10340"/>
                <a:gd name="connsiteX2" fmla="*/ 20669 w 21883"/>
                <a:gd name="connsiteY2" fmla="*/ 0 h 10340"/>
                <a:gd name="connsiteX3" fmla="*/ 21526 w 21883"/>
                <a:gd name="connsiteY3" fmla="*/ 762 h 10340"/>
                <a:gd name="connsiteX4" fmla="*/ 21526 w 21883"/>
                <a:gd name="connsiteY4" fmla="*/ 4001 h 10340"/>
                <a:gd name="connsiteX5" fmla="*/ 5334 w 21883"/>
                <a:gd name="connsiteY5" fmla="*/ 9811 h 10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883" h="10340">
                  <a:moveTo>
                    <a:pt x="5334" y="9811"/>
                  </a:moveTo>
                  <a:cubicBezTo>
                    <a:pt x="3524" y="9716"/>
                    <a:pt x="1810" y="9620"/>
                    <a:pt x="0" y="9525"/>
                  </a:cubicBezTo>
                  <a:cubicBezTo>
                    <a:pt x="6858" y="6382"/>
                    <a:pt x="13811" y="3239"/>
                    <a:pt x="20669" y="0"/>
                  </a:cubicBezTo>
                  <a:cubicBezTo>
                    <a:pt x="20955" y="286"/>
                    <a:pt x="21241" y="571"/>
                    <a:pt x="21526" y="762"/>
                  </a:cubicBezTo>
                  <a:cubicBezTo>
                    <a:pt x="22003" y="1905"/>
                    <a:pt x="22003" y="2953"/>
                    <a:pt x="21526" y="4001"/>
                  </a:cubicBezTo>
                  <a:cubicBezTo>
                    <a:pt x="17050" y="8573"/>
                    <a:pt x="12001" y="11621"/>
                    <a:pt x="5334" y="9811"/>
                  </a:cubicBezTo>
                  <a:close/>
                </a:path>
              </a:pathLst>
            </a:custGeom>
            <a:solidFill>
              <a:srgbClr val="F9CD2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141" name="Freeform: Shape 70">
              <a:extLst>
                <a:ext uri="{FF2B5EF4-FFF2-40B4-BE49-F238E27FC236}">
                  <a16:creationId xmlns:a16="http://schemas.microsoft.com/office/drawing/2014/main" id="{B962ADBB-7D85-43EA-BB03-0CCF760B447D}"/>
                </a:ext>
              </a:extLst>
            </p:cNvPr>
            <p:cNvSpPr/>
            <p:nvPr/>
          </p:nvSpPr>
          <p:spPr>
            <a:xfrm>
              <a:off x="9213577" y="2205335"/>
              <a:ext cx="17907" cy="5058"/>
            </a:xfrm>
            <a:custGeom>
              <a:avLst/>
              <a:gdLst>
                <a:gd name="connsiteX0" fmla="*/ 7048 w 17907"/>
                <a:gd name="connsiteY0" fmla="*/ 192 h 5058"/>
                <a:gd name="connsiteX1" fmla="*/ 17907 w 17907"/>
                <a:gd name="connsiteY1" fmla="*/ 1 h 5058"/>
                <a:gd name="connsiteX2" fmla="*/ 0 w 17907"/>
                <a:gd name="connsiteY2" fmla="*/ 192 h 5058"/>
                <a:gd name="connsiteX3" fmla="*/ 7048 w 17907"/>
                <a:gd name="connsiteY3" fmla="*/ 192 h 50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907" h="5058">
                  <a:moveTo>
                    <a:pt x="7048" y="192"/>
                  </a:moveTo>
                  <a:cubicBezTo>
                    <a:pt x="10763" y="4954"/>
                    <a:pt x="14288" y="-94"/>
                    <a:pt x="17907" y="1"/>
                  </a:cubicBezTo>
                  <a:cubicBezTo>
                    <a:pt x="12002" y="8288"/>
                    <a:pt x="6001" y="4954"/>
                    <a:pt x="0" y="192"/>
                  </a:cubicBezTo>
                  <a:cubicBezTo>
                    <a:pt x="2381" y="287"/>
                    <a:pt x="4667" y="192"/>
                    <a:pt x="7048" y="192"/>
                  </a:cubicBezTo>
                  <a:close/>
                </a:path>
              </a:pathLst>
            </a:custGeom>
            <a:solidFill>
              <a:srgbClr val="F9D0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142" name="Freeform: Shape 71">
              <a:extLst>
                <a:ext uri="{FF2B5EF4-FFF2-40B4-BE49-F238E27FC236}">
                  <a16:creationId xmlns:a16="http://schemas.microsoft.com/office/drawing/2014/main" id="{D5C50A84-AC4C-4415-9EA2-88371333D066}"/>
                </a:ext>
              </a:extLst>
            </p:cNvPr>
            <p:cNvSpPr/>
            <p:nvPr/>
          </p:nvSpPr>
          <p:spPr>
            <a:xfrm>
              <a:off x="9228546" y="2057128"/>
              <a:ext cx="15320" cy="10454"/>
            </a:xfrm>
            <a:custGeom>
              <a:avLst/>
              <a:gdLst>
                <a:gd name="connsiteX0" fmla="*/ 1224 w 15320"/>
                <a:gd name="connsiteY0" fmla="*/ 0 h 10454"/>
                <a:gd name="connsiteX1" fmla="*/ 13035 w 15320"/>
                <a:gd name="connsiteY1" fmla="*/ 4382 h 10454"/>
                <a:gd name="connsiteX2" fmla="*/ 15321 w 15320"/>
                <a:gd name="connsiteY2" fmla="*/ 6477 h 10454"/>
                <a:gd name="connsiteX3" fmla="*/ 14749 w 15320"/>
                <a:gd name="connsiteY3" fmla="*/ 7049 h 10454"/>
                <a:gd name="connsiteX4" fmla="*/ 12654 w 15320"/>
                <a:gd name="connsiteY4" fmla="*/ 9144 h 10454"/>
                <a:gd name="connsiteX5" fmla="*/ 5510 w 15320"/>
                <a:gd name="connsiteY5" fmla="*/ 9620 h 10454"/>
                <a:gd name="connsiteX6" fmla="*/ 176 w 15320"/>
                <a:gd name="connsiteY6" fmla="*/ 4286 h 10454"/>
                <a:gd name="connsiteX7" fmla="*/ 1224 w 15320"/>
                <a:gd name="connsiteY7" fmla="*/ 0 h 10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320" h="10454">
                  <a:moveTo>
                    <a:pt x="1224" y="0"/>
                  </a:moveTo>
                  <a:cubicBezTo>
                    <a:pt x="5129" y="1524"/>
                    <a:pt x="8463" y="4667"/>
                    <a:pt x="13035" y="4382"/>
                  </a:cubicBezTo>
                  <a:cubicBezTo>
                    <a:pt x="13797" y="5048"/>
                    <a:pt x="14559" y="5810"/>
                    <a:pt x="15321" y="6477"/>
                  </a:cubicBezTo>
                  <a:lnTo>
                    <a:pt x="14749" y="7049"/>
                  </a:lnTo>
                  <a:cubicBezTo>
                    <a:pt x="14082" y="7811"/>
                    <a:pt x="13416" y="8477"/>
                    <a:pt x="12654" y="9144"/>
                  </a:cubicBezTo>
                  <a:cubicBezTo>
                    <a:pt x="10368" y="10478"/>
                    <a:pt x="7986" y="11049"/>
                    <a:pt x="5510" y="9620"/>
                  </a:cubicBezTo>
                  <a:cubicBezTo>
                    <a:pt x="3414" y="8096"/>
                    <a:pt x="1414" y="6572"/>
                    <a:pt x="176" y="4286"/>
                  </a:cubicBezTo>
                  <a:cubicBezTo>
                    <a:pt x="-205" y="2572"/>
                    <a:pt x="-15" y="1143"/>
                    <a:pt x="1224" y="0"/>
                  </a:cubicBezTo>
                  <a:close/>
                </a:path>
              </a:pathLst>
            </a:custGeom>
            <a:solidFill>
              <a:srgbClr val="F9C60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143" name="Freeform: Shape 72">
              <a:extLst>
                <a:ext uri="{FF2B5EF4-FFF2-40B4-BE49-F238E27FC236}">
                  <a16:creationId xmlns:a16="http://schemas.microsoft.com/office/drawing/2014/main" id="{5A4E4026-F787-4411-93DF-CDFF96F05053}"/>
                </a:ext>
              </a:extLst>
            </p:cNvPr>
            <p:cNvSpPr/>
            <p:nvPr/>
          </p:nvSpPr>
          <p:spPr>
            <a:xfrm>
              <a:off x="9247962" y="2161834"/>
              <a:ext cx="6858" cy="9022"/>
            </a:xfrm>
            <a:custGeom>
              <a:avLst/>
              <a:gdLst>
                <a:gd name="connsiteX0" fmla="*/ 4477 w 6858"/>
                <a:gd name="connsiteY0" fmla="*/ 164 h 9022"/>
                <a:gd name="connsiteX1" fmla="*/ 6858 w 6858"/>
                <a:gd name="connsiteY1" fmla="*/ 259 h 9022"/>
                <a:gd name="connsiteX2" fmla="*/ 0 w 6858"/>
                <a:gd name="connsiteY2" fmla="*/ 9022 h 9022"/>
                <a:gd name="connsiteX3" fmla="*/ 2286 w 6858"/>
                <a:gd name="connsiteY3" fmla="*/ 2545 h 9022"/>
                <a:gd name="connsiteX4" fmla="*/ 4477 w 6858"/>
                <a:gd name="connsiteY4" fmla="*/ 164 h 9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858" h="9022">
                  <a:moveTo>
                    <a:pt x="4477" y="164"/>
                  </a:moveTo>
                  <a:cubicBezTo>
                    <a:pt x="5239" y="164"/>
                    <a:pt x="6096" y="259"/>
                    <a:pt x="6858" y="259"/>
                  </a:cubicBezTo>
                  <a:cubicBezTo>
                    <a:pt x="6001" y="4260"/>
                    <a:pt x="4191" y="7594"/>
                    <a:pt x="0" y="9022"/>
                  </a:cubicBezTo>
                  <a:cubicBezTo>
                    <a:pt x="762" y="6832"/>
                    <a:pt x="1524" y="4736"/>
                    <a:pt x="2286" y="2545"/>
                  </a:cubicBezTo>
                  <a:cubicBezTo>
                    <a:pt x="1715" y="545"/>
                    <a:pt x="2286" y="-407"/>
                    <a:pt x="4477" y="164"/>
                  </a:cubicBezTo>
                  <a:close/>
                </a:path>
              </a:pathLst>
            </a:custGeom>
            <a:solidFill>
              <a:srgbClr val="FAC11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144" name="Freeform: Shape 73">
              <a:extLst>
                <a:ext uri="{FF2B5EF4-FFF2-40B4-BE49-F238E27FC236}">
                  <a16:creationId xmlns:a16="http://schemas.microsoft.com/office/drawing/2014/main" id="{F16CB3B0-7977-4861-B097-9410456BAEC4}"/>
                </a:ext>
              </a:extLst>
            </p:cNvPr>
            <p:cNvSpPr/>
            <p:nvPr/>
          </p:nvSpPr>
          <p:spPr>
            <a:xfrm>
              <a:off x="9272876" y="2109262"/>
              <a:ext cx="36807" cy="33462"/>
            </a:xfrm>
            <a:custGeom>
              <a:avLst/>
              <a:gdLst>
                <a:gd name="connsiteX0" fmla="*/ 25378 w 36807"/>
                <a:gd name="connsiteY0" fmla="*/ 348 h 33462"/>
                <a:gd name="connsiteX1" fmla="*/ 36808 w 36807"/>
                <a:gd name="connsiteY1" fmla="*/ 7206 h 33462"/>
                <a:gd name="connsiteX2" fmla="*/ 34522 w 36807"/>
                <a:gd name="connsiteY2" fmla="*/ 11778 h 33462"/>
                <a:gd name="connsiteX3" fmla="*/ 27664 w 36807"/>
                <a:gd name="connsiteY3" fmla="*/ 11778 h 33462"/>
                <a:gd name="connsiteX4" fmla="*/ 22901 w 36807"/>
                <a:gd name="connsiteY4" fmla="*/ 4635 h 33462"/>
                <a:gd name="connsiteX5" fmla="*/ 14710 w 36807"/>
                <a:gd name="connsiteY5" fmla="*/ 26256 h 33462"/>
                <a:gd name="connsiteX6" fmla="*/ 4804 w 36807"/>
                <a:gd name="connsiteY6" fmla="*/ 32448 h 33462"/>
                <a:gd name="connsiteX7" fmla="*/ 232 w 36807"/>
                <a:gd name="connsiteY7" fmla="*/ 30161 h 33462"/>
                <a:gd name="connsiteX8" fmla="*/ 2994 w 36807"/>
                <a:gd name="connsiteY8" fmla="*/ 25494 h 33462"/>
                <a:gd name="connsiteX9" fmla="*/ 6137 w 36807"/>
                <a:gd name="connsiteY9" fmla="*/ 16255 h 33462"/>
                <a:gd name="connsiteX10" fmla="*/ 10805 w 36807"/>
                <a:gd name="connsiteY10" fmla="*/ 6825 h 33462"/>
                <a:gd name="connsiteX11" fmla="*/ 16329 w 36807"/>
                <a:gd name="connsiteY11" fmla="*/ 1491 h 33462"/>
                <a:gd name="connsiteX12" fmla="*/ 25378 w 36807"/>
                <a:gd name="connsiteY12" fmla="*/ 348 h 33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6807" h="33462">
                  <a:moveTo>
                    <a:pt x="25378" y="348"/>
                  </a:moveTo>
                  <a:cubicBezTo>
                    <a:pt x="27092" y="6063"/>
                    <a:pt x="34712" y="2063"/>
                    <a:pt x="36808" y="7206"/>
                  </a:cubicBezTo>
                  <a:cubicBezTo>
                    <a:pt x="36046" y="8730"/>
                    <a:pt x="35284" y="10254"/>
                    <a:pt x="34522" y="11778"/>
                  </a:cubicBezTo>
                  <a:cubicBezTo>
                    <a:pt x="32236" y="15017"/>
                    <a:pt x="29950" y="10159"/>
                    <a:pt x="27664" y="11778"/>
                  </a:cubicBezTo>
                  <a:cubicBezTo>
                    <a:pt x="24521" y="11111"/>
                    <a:pt x="24330" y="8159"/>
                    <a:pt x="22901" y="4635"/>
                  </a:cubicBezTo>
                  <a:cubicBezTo>
                    <a:pt x="19091" y="12064"/>
                    <a:pt x="12614" y="16731"/>
                    <a:pt x="14710" y="26256"/>
                  </a:cubicBezTo>
                  <a:cubicBezTo>
                    <a:pt x="16329" y="33591"/>
                    <a:pt x="10900" y="34638"/>
                    <a:pt x="4804" y="32448"/>
                  </a:cubicBezTo>
                  <a:cubicBezTo>
                    <a:pt x="3280" y="31686"/>
                    <a:pt x="1756" y="30924"/>
                    <a:pt x="232" y="30161"/>
                  </a:cubicBezTo>
                  <a:cubicBezTo>
                    <a:pt x="-721" y="27494"/>
                    <a:pt x="1470" y="26732"/>
                    <a:pt x="2994" y="25494"/>
                  </a:cubicBezTo>
                  <a:cubicBezTo>
                    <a:pt x="6709" y="23304"/>
                    <a:pt x="5185" y="19398"/>
                    <a:pt x="6137" y="16255"/>
                  </a:cubicBezTo>
                  <a:cubicBezTo>
                    <a:pt x="7566" y="13017"/>
                    <a:pt x="8995" y="9873"/>
                    <a:pt x="10805" y="6825"/>
                  </a:cubicBezTo>
                  <a:cubicBezTo>
                    <a:pt x="12424" y="4825"/>
                    <a:pt x="14234" y="3015"/>
                    <a:pt x="16329" y="1491"/>
                  </a:cubicBezTo>
                  <a:cubicBezTo>
                    <a:pt x="19282" y="348"/>
                    <a:pt x="22235" y="-509"/>
                    <a:pt x="25378" y="348"/>
                  </a:cubicBezTo>
                  <a:close/>
                </a:path>
              </a:pathLst>
            </a:custGeom>
            <a:solidFill>
              <a:srgbClr val="F9BE0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145" name="Freeform: Shape 74">
              <a:extLst>
                <a:ext uri="{FF2B5EF4-FFF2-40B4-BE49-F238E27FC236}">
                  <a16:creationId xmlns:a16="http://schemas.microsoft.com/office/drawing/2014/main" id="{A44F0C13-9DCB-4AEA-B8AA-5639B29B8D7C}"/>
                </a:ext>
              </a:extLst>
            </p:cNvPr>
            <p:cNvSpPr/>
            <p:nvPr/>
          </p:nvSpPr>
          <p:spPr>
            <a:xfrm>
              <a:off x="9303397" y="2131985"/>
              <a:ext cx="22764" cy="11318"/>
            </a:xfrm>
            <a:custGeom>
              <a:avLst/>
              <a:gdLst>
                <a:gd name="connsiteX0" fmla="*/ 22765 w 22764"/>
                <a:gd name="connsiteY0" fmla="*/ 104 h 11318"/>
                <a:gd name="connsiteX1" fmla="*/ 0 w 22764"/>
                <a:gd name="connsiteY1" fmla="*/ 10963 h 11318"/>
                <a:gd name="connsiteX2" fmla="*/ 22765 w 22764"/>
                <a:gd name="connsiteY2" fmla="*/ 104 h 11318"/>
                <a:gd name="connsiteX3" fmla="*/ 22765 w 22764"/>
                <a:gd name="connsiteY3" fmla="*/ 104 h 113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764" h="11318">
                  <a:moveTo>
                    <a:pt x="22765" y="104"/>
                  </a:moveTo>
                  <a:cubicBezTo>
                    <a:pt x="16002" y="4676"/>
                    <a:pt x="11144" y="13154"/>
                    <a:pt x="0" y="10963"/>
                  </a:cubicBezTo>
                  <a:cubicBezTo>
                    <a:pt x="5334" y="1057"/>
                    <a:pt x="13526" y="-467"/>
                    <a:pt x="22765" y="104"/>
                  </a:cubicBezTo>
                  <a:cubicBezTo>
                    <a:pt x="22670" y="104"/>
                    <a:pt x="22765" y="104"/>
                    <a:pt x="22765" y="104"/>
                  </a:cubicBezTo>
                  <a:close/>
                </a:path>
              </a:pathLst>
            </a:custGeom>
            <a:solidFill>
              <a:srgbClr val="FBC50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146" name="Freeform: Shape 75">
              <a:extLst>
                <a:ext uri="{FF2B5EF4-FFF2-40B4-BE49-F238E27FC236}">
                  <a16:creationId xmlns:a16="http://schemas.microsoft.com/office/drawing/2014/main" id="{8AB70495-9339-4AF7-B640-19BE61B22A59}"/>
                </a:ext>
              </a:extLst>
            </p:cNvPr>
            <p:cNvSpPr/>
            <p:nvPr/>
          </p:nvSpPr>
          <p:spPr>
            <a:xfrm>
              <a:off x="9300540" y="2117062"/>
              <a:ext cx="12304" cy="8472"/>
            </a:xfrm>
            <a:custGeom>
              <a:avLst/>
              <a:gdLst>
                <a:gd name="connsiteX0" fmla="*/ 0 w 12304"/>
                <a:gd name="connsiteY0" fmla="*/ 3978 h 8472"/>
                <a:gd name="connsiteX1" fmla="*/ 6858 w 12304"/>
                <a:gd name="connsiteY1" fmla="*/ 3978 h 8472"/>
                <a:gd name="connsiteX2" fmla="*/ 12287 w 12304"/>
                <a:gd name="connsiteY2" fmla="*/ 5978 h 8472"/>
                <a:gd name="connsiteX3" fmla="*/ 7334 w 12304"/>
                <a:gd name="connsiteY3" fmla="*/ 8169 h 8472"/>
                <a:gd name="connsiteX4" fmla="*/ 0 w 12304"/>
                <a:gd name="connsiteY4" fmla="*/ 3978 h 84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304" h="8472">
                  <a:moveTo>
                    <a:pt x="0" y="3978"/>
                  </a:moveTo>
                  <a:cubicBezTo>
                    <a:pt x="2286" y="-6785"/>
                    <a:pt x="4572" y="8169"/>
                    <a:pt x="6858" y="3978"/>
                  </a:cubicBezTo>
                  <a:cubicBezTo>
                    <a:pt x="8858" y="4264"/>
                    <a:pt x="12097" y="3311"/>
                    <a:pt x="12287" y="5978"/>
                  </a:cubicBezTo>
                  <a:cubicBezTo>
                    <a:pt x="12573" y="9122"/>
                    <a:pt x="9334" y="8550"/>
                    <a:pt x="7334" y="8169"/>
                  </a:cubicBezTo>
                  <a:cubicBezTo>
                    <a:pt x="4572" y="7693"/>
                    <a:pt x="1810" y="6550"/>
                    <a:pt x="0" y="3978"/>
                  </a:cubicBezTo>
                  <a:close/>
                </a:path>
              </a:pathLst>
            </a:custGeom>
            <a:solidFill>
              <a:srgbClr val="FBC70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147" name="Freeform: Shape 76">
              <a:extLst>
                <a:ext uri="{FF2B5EF4-FFF2-40B4-BE49-F238E27FC236}">
                  <a16:creationId xmlns:a16="http://schemas.microsoft.com/office/drawing/2014/main" id="{5931BA3E-683C-4987-B270-960C99FFADCF}"/>
                </a:ext>
              </a:extLst>
            </p:cNvPr>
            <p:cNvSpPr/>
            <p:nvPr/>
          </p:nvSpPr>
          <p:spPr>
            <a:xfrm>
              <a:off x="9290777" y="2125833"/>
              <a:ext cx="8334" cy="6024"/>
            </a:xfrm>
            <a:custGeom>
              <a:avLst/>
              <a:gdLst>
                <a:gd name="connsiteX0" fmla="*/ 8334 w 8334"/>
                <a:gd name="connsiteY0" fmla="*/ 2732 h 6024"/>
                <a:gd name="connsiteX1" fmla="*/ 5858 w 8334"/>
                <a:gd name="connsiteY1" fmla="*/ 5971 h 6024"/>
                <a:gd name="connsiteX2" fmla="*/ 143 w 8334"/>
                <a:gd name="connsiteY2" fmla="*/ 3209 h 6024"/>
                <a:gd name="connsiteX3" fmla="*/ 2714 w 8334"/>
                <a:gd name="connsiteY3" fmla="*/ 256 h 6024"/>
                <a:gd name="connsiteX4" fmla="*/ 8334 w 8334"/>
                <a:gd name="connsiteY4" fmla="*/ 2732 h 6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334" h="6024">
                  <a:moveTo>
                    <a:pt x="8334" y="2732"/>
                  </a:moveTo>
                  <a:cubicBezTo>
                    <a:pt x="8334" y="4542"/>
                    <a:pt x="7382" y="5780"/>
                    <a:pt x="5858" y="5971"/>
                  </a:cubicBezTo>
                  <a:cubicBezTo>
                    <a:pt x="3476" y="6257"/>
                    <a:pt x="1095" y="5399"/>
                    <a:pt x="143" y="3209"/>
                  </a:cubicBezTo>
                  <a:cubicBezTo>
                    <a:pt x="-524" y="1685"/>
                    <a:pt x="1286" y="542"/>
                    <a:pt x="2714" y="256"/>
                  </a:cubicBezTo>
                  <a:cubicBezTo>
                    <a:pt x="5096" y="-411"/>
                    <a:pt x="7286" y="161"/>
                    <a:pt x="8334" y="2732"/>
                  </a:cubicBezTo>
                  <a:close/>
                </a:path>
              </a:pathLst>
            </a:custGeom>
            <a:solidFill>
              <a:srgbClr val="FDDB2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148" name="Freeform: Shape 77">
              <a:extLst>
                <a:ext uri="{FF2B5EF4-FFF2-40B4-BE49-F238E27FC236}">
                  <a16:creationId xmlns:a16="http://schemas.microsoft.com/office/drawing/2014/main" id="{42065C27-251A-4A55-90B1-36B6C2BA2B9B}"/>
                </a:ext>
              </a:extLst>
            </p:cNvPr>
            <p:cNvSpPr/>
            <p:nvPr/>
          </p:nvSpPr>
          <p:spPr>
            <a:xfrm>
              <a:off x="9207597" y="2110237"/>
              <a:ext cx="74261" cy="54142"/>
            </a:xfrm>
            <a:custGeom>
              <a:avLst/>
              <a:gdLst>
                <a:gd name="connsiteX0" fmla="*/ 72369 w 74261"/>
                <a:gd name="connsiteY0" fmla="*/ 15376 h 54142"/>
                <a:gd name="connsiteX1" fmla="*/ 70083 w 74261"/>
                <a:gd name="connsiteY1" fmla="*/ 26806 h 54142"/>
                <a:gd name="connsiteX2" fmla="*/ 48366 w 74261"/>
                <a:gd name="connsiteY2" fmla="*/ 25282 h 54142"/>
                <a:gd name="connsiteX3" fmla="*/ 48747 w 74261"/>
                <a:gd name="connsiteY3" fmla="*/ 25472 h 54142"/>
                <a:gd name="connsiteX4" fmla="*/ 49128 w 74261"/>
                <a:gd name="connsiteY4" fmla="*/ 24520 h 54142"/>
                <a:gd name="connsiteX5" fmla="*/ 60939 w 74261"/>
                <a:gd name="connsiteY5" fmla="*/ 31282 h 54142"/>
                <a:gd name="connsiteX6" fmla="*/ 42651 w 74261"/>
                <a:gd name="connsiteY6" fmla="*/ 49570 h 54142"/>
                <a:gd name="connsiteX7" fmla="*/ 35793 w 74261"/>
                <a:gd name="connsiteY7" fmla="*/ 54142 h 54142"/>
                <a:gd name="connsiteX8" fmla="*/ 38555 w 74261"/>
                <a:gd name="connsiteY8" fmla="*/ 35759 h 54142"/>
                <a:gd name="connsiteX9" fmla="*/ 22077 w 74261"/>
                <a:gd name="connsiteY9" fmla="*/ 44998 h 54142"/>
                <a:gd name="connsiteX10" fmla="*/ 15029 w 74261"/>
                <a:gd name="connsiteY10" fmla="*/ 48046 h 54142"/>
                <a:gd name="connsiteX11" fmla="*/ 6932 w 74261"/>
                <a:gd name="connsiteY11" fmla="*/ 45570 h 54142"/>
                <a:gd name="connsiteX12" fmla="*/ 10076 w 74261"/>
                <a:gd name="connsiteY12" fmla="*/ 38331 h 54142"/>
                <a:gd name="connsiteX13" fmla="*/ 16267 w 74261"/>
                <a:gd name="connsiteY13" fmla="*/ 32330 h 54142"/>
                <a:gd name="connsiteX14" fmla="*/ 2075 w 74261"/>
                <a:gd name="connsiteY14" fmla="*/ 40045 h 54142"/>
                <a:gd name="connsiteX15" fmla="*/ 360 w 74261"/>
                <a:gd name="connsiteY15" fmla="*/ 29663 h 54142"/>
                <a:gd name="connsiteX16" fmla="*/ 1122 w 74261"/>
                <a:gd name="connsiteY16" fmla="*/ 26615 h 54142"/>
                <a:gd name="connsiteX17" fmla="*/ 6170 w 74261"/>
                <a:gd name="connsiteY17" fmla="*/ 18233 h 54142"/>
                <a:gd name="connsiteX18" fmla="*/ 5599 w 74261"/>
                <a:gd name="connsiteY18" fmla="*/ 12518 h 54142"/>
                <a:gd name="connsiteX19" fmla="*/ 10742 w 74261"/>
                <a:gd name="connsiteY19" fmla="*/ 9756 h 54142"/>
                <a:gd name="connsiteX20" fmla="*/ 15886 w 74261"/>
                <a:gd name="connsiteY20" fmla="*/ 12994 h 54142"/>
                <a:gd name="connsiteX21" fmla="*/ 23792 w 74261"/>
                <a:gd name="connsiteY21" fmla="*/ 18805 h 54142"/>
                <a:gd name="connsiteX22" fmla="*/ 25697 w 74261"/>
                <a:gd name="connsiteY22" fmla="*/ 25091 h 54142"/>
                <a:gd name="connsiteX23" fmla="*/ 29030 w 74261"/>
                <a:gd name="connsiteY23" fmla="*/ 26234 h 54142"/>
                <a:gd name="connsiteX24" fmla="*/ 28078 w 74261"/>
                <a:gd name="connsiteY24" fmla="*/ 22329 h 54142"/>
                <a:gd name="connsiteX25" fmla="*/ 28173 w 74261"/>
                <a:gd name="connsiteY25" fmla="*/ 19376 h 54142"/>
                <a:gd name="connsiteX26" fmla="*/ 37222 w 74261"/>
                <a:gd name="connsiteY26" fmla="*/ 9565 h 54142"/>
                <a:gd name="connsiteX27" fmla="*/ 38746 w 74261"/>
                <a:gd name="connsiteY27" fmla="*/ 7184 h 54142"/>
                <a:gd name="connsiteX28" fmla="*/ 47033 w 74261"/>
                <a:gd name="connsiteY28" fmla="*/ 4231 h 54142"/>
                <a:gd name="connsiteX29" fmla="*/ 58653 w 74261"/>
                <a:gd name="connsiteY29" fmla="*/ 40 h 54142"/>
                <a:gd name="connsiteX30" fmla="*/ 66273 w 74261"/>
                <a:gd name="connsiteY30" fmla="*/ 4612 h 54142"/>
                <a:gd name="connsiteX31" fmla="*/ 72369 w 74261"/>
                <a:gd name="connsiteY31" fmla="*/ 15376 h 54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74261" h="54142">
                  <a:moveTo>
                    <a:pt x="72369" y="15376"/>
                  </a:moveTo>
                  <a:cubicBezTo>
                    <a:pt x="72750" y="19376"/>
                    <a:pt x="77608" y="24329"/>
                    <a:pt x="70083" y="26806"/>
                  </a:cubicBezTo>
                  <a:cubicBezTo>
                    <a:pt x="62844" y="26329"/>
                    <a:pt x="56177" y="16804"/>
                    <a:pt x="48366" y="25282"/>
                  </a:cubicBezTo>
                  <a:cubicBezTo>
                    <a:pt x="47604" y="25853"/>
                    <a:pt x="47890" y="26139"/>
                    <a:pt x="48747" y="25472"/>
                  </a:cubicBezTo>
                  <a:cubicBezTo>
                    <a:pt x="49890" y="24520"/>
                    <a:pt x="47509" y="24615"/>
                    <a:pt x="49128" y="24520"/>
                  </a:cubicBezTo>
                  <a:cubicBezTo>
                    <a:pt x="55891" y="22043"/>
                    <a:pt x="60939" y="22329"/>
                    <a:pt x="60939" y="31282"/>
                  </a:cubicBezTo>
                  <a:cubicBezTo>
                    <a:pt x="56462" y="38998"/>
                    <a:pt x="46461" y="41188"/>
                    <a:pt x="42651" y="49570"/>
                  </a:cubicBezTo>
                  <a:cubicBezTo>
                    <a:pt x="40937" y="51952"/>
                    <a:pt x="37793" y="52142"/>
                    <a:pt x="35793" y="54142"/>
                  </a:cubicBezTo>
                  <a:cubicBezTo>
                    <a:pt x="27030" y="49094"/>
                    <a:pt x="27792" y="43951"/>
                    <a:pt x="38555" y="35759"/>
                  </a:cubicBezTo>
                  <a:cubicBezTo>
                    <a:pt x="29221" y="35950"/>
                    <a:pt x="29221" y="35950"/>
                    <a:pt x="22077" y="44998"/>
                  </a:cubicBezTo>
                  <a:cubicBezTo>
                    <a:pt x="20172" y="47094"/>
                    <a:pt x="17696" y="47761"/>
                    <a:pt x="15029" y="48046"/>
                  </a:cubicBezTo>
                  <a:cubicBezTo>
                    <a:pt x="11885" y="48427"/>
                    <a:pt x="8742" y="48332"/>
                    <a:pt x="6932" y="45570"/>
                  </a:cubicBezTo>
                  <a:cubicBezTo>
                    <a:pt x="4361" y="41855"/>
                    <a:pt x="8552" y="40617"/>
                    <a:pt x="10076" y="38331"/>
                  </a:cubicBezTo>
                  <a:cubicBezTo>
                    <a:pt x="11695" y="35950"/>
                    <a:pt x="13790" y="34235"/>
                    <a:pt x="16267" y="32330"/>
                  </a:cubicBezTo>
                  <a:cubicBezTo>
                    <a:pt x="10647" y="33949"/>
                    <a:pt x="8552" y="42522"/>
                    <a:pt x="2075" y="40045"/>
                  </a:cubicBezTo>
                  <a:cubicBezTo>
                    <a:pt x="-1831" y="38617"/>
                    <a:pt x="1122" y="33187"/>
                    <a:pt x="360" y="29663"/>
                  </a:cubicBezTo>
                  <a:cubicBezTo>
                    <a:pt x="455" y="28615"/>
                    <a:pt x="646" y="27568"/>
                    <a:pt x="1122" y="26615"/>
                  </a:cubicBezTo>
                  <a:cubicBezTo>
                    <a:pt x="2741" y="23758"/>
                    <a:pt x="6837" y="22424"/>
                    <a:pt x="6170" y="18233"/>
                  </a:cubicBezTo>
                  <a:cubicBezTo>
                    <a:pt x="5694" y="16328"/>
                    <a:pt x="4932" y="14518"/>
                    <a:pt x="5599" y="12518"/>
                  </a:cubicBezTo>
                  <a:cubicBezTo>
                    <a:pt x="6837" y="10613"/>
                    <a:pt x="8456" y="9661"/>
                    <a:pt x="10742" y="9756"/>
                  </a:cubicBezTo>
                  <a:cubicBezTo>
                    <a:pt x="12838" y="10232"/>
                    <a:pt x="14648" y="11185"/>
                    <a:pt x="15886" y="12994"/>
                  </a:cubicBezTo>
                  <a:cubicBezTo>
                    <a:pt x="14362" y="20614"/>
                    <a:pt x="20934" y="17281"/>
                    <a:pt x="23792" y="18805"/>
                  </a:cubicBezTo>
                  <a:cubicBezTo>
                    <a:pt x="25887" y="20519"/>
                    <a:pt x="24268" y="23281"/>
                    <a:pt x="25697" y="25091"/>
                  </a:cubicBezTo>
                  <a:cubicBezTo>
                    <a:pt x="26649" y="25948"/>
                    <a:pt x="27697" y="27853"/>
                    <a:pt x="29030" y="26234"/>
                  </a:cubicBezTo>
                  <a:cubicBezTo>
                    <a:pt x="29888" y="25186"/>
                    <a:pt x="28459" y="23662"/>
                    <a:pt x="28078" y="22329"/>
                  </a:cubicBezTo>
                  <a:cubicBezTo>
                    <a:pt x="27887" y="21376"/>
                    <a:pt x="27887" y="20329"/>
                    <a:pt x="28173" y="19376"/>
                  </a:cubicBezTo>
                  <a:cubicBezTo>
                    <a:pt x="29792" y="14804"/>
                    <a:pt x="36460" y="14995"/>
                    <a:pt x="37222" y="9565"/>
                  </a:cubicBezTo>
                  <a:cubicBezTo>
                    <a:pt x="37508" y="8613"/>
                    <a:pt x="37984" y="7851"/>
                    <a:pt x="38746" y="7184"/>
                  </a:cubicBezTo>
                  <a:cubicBezTo>
                    <a:pt x="41318" y="5660"/>
                    <a:pt x="44270" y="5184"/>
                    <a:pt x="47033" y="4231"/>
                  </a:cubicBezTo>
                  <a:cubicBezTo>
                    <a:pt x="51700" y="5184"/>
                    <a:pt x="53986" y="-531"/>
                    <a:pt x="58653" y="40"/>
                  </a:cubicBezTo>
                  <a:cubicBezTo>
                    <a:pt x="61701" y="802"/>
                    <a:pt x="64654" y="1660"/>
                    <a:pt x="66273" y="4612"/>
                  </a:cubicBezTo>
                  <a:cubicBezTo>
                    <a:pt x="66083" y="9756"/>
                    <a:pt x="73036" y="10423"/>
                    <a:pt x="72369" y="15376"/>
                  </a:cubicBezTo>
                  <a:close/>
                </a:path>
              </a:pathLst>
            </a:custGeom>
            <a:solidFill>
              <a:srgbClr val="F9BD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149" name="Freeform: Shape 78">
              <a:extLst>
                <a:ext uri="{FF2B5EF4-FFF2-40B4-BE49-F238E27FC236}">
                  <a16:creationId xmlns:a16="http://schemas.microsoft.com/office/drawing/2014/main" id="{B53D5996-35AD-4D19-B5DC-0659C5442BB9}"/>
                </a:ext>
              </a:extLst>
            </p:cNvPr>
            <p:cNvSpPr/>
            <p:nvPr/>
          </p:nvSpPr>
          <p:spPr>
            <a:xfrm>
              <a:off x="9200147" y="2139329"/>
              <a:ext cx="30384" cy="44897"/>
            </a:xfrm>
            <a:custGeom>
              <a:avLst/>
              <a:gdLst>
                <a:gd name="connsiteX0" fmla="*/ 9049 w 30384"/>
                <a:gd name="connsiteY0" fmla="*/ 0 h 44897"/>
                <a:gd name="connsiteX1" fmla="*/ 10382 w 30384"/>
                <a:gd name="connsiteY1" fmla="*/ 9906 h 44897"/>
                <a:gd name="connsiteX2" fmla="*/ 30385 w 30384"/>
                <a:gd name="connsiteY2" fmla="*/ 5143 h 44897"/>
                <a:gd name="connsiteX3" fmla="*/ 15526 w 30384"/>
                <a:gd name="connsiteY3" fmla="*/ 15240 h 44897"/>
                <a:gd name="connsiteX4" fmla="*/ 29527 w 30384"/>
                <a:gd name="connsiteY4" fmla="*/ 15907 h 44897"/>
                <a:gd name="connsiteX5" fmla="*/ 29527 w 30384"/>
                <a:gd name="connsiteY5" fmla="*/ 20479 h 44897"/>
                <a:gd name="connsiteX6" fmla="*/ 20383 w 30384"/>
                <a:gd name="connsiteY6" fmla="*/ 31909 h 44897"/>
                <a:gd name="connsiteX7" fmla="*/ 22670 w 30384"/>
                <a:gd name="connsiteY7" fmla="*/ 41053 h 44897"/>
                <a:gd name="connsiteX8" fmla="*/ 17050 w 30384"/>
                <a:gd name="connsiteY8" fmla="*/ 44863 h 44897"/>
                <a:gd name="connsiteX9" fmla="*/ 6667 w 30384"/>
                <a:gd name="connsiteY9" fmla="*/ 27337 h 44897"/>
                <a:gd name="connsiteX10" fmla="*/ 0 w 30384"/>
                <a:gd name="connsiteY10" fmla="*/ 4477 h 44897"/>
                <a:gd name="connsiteX11" fmla="*/ 2191 w 30384"/>
                <a:gd name="connsiteY11" fmla="*/ 2572 h 44897"/>
                <a:gd name="connsiteX12" fmla="*/ 9049 w 30384"/>
                <a:gd name="connsiteY12" fmla="*/ 0 h 44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0384" h="44897">
                  <a:moveTo>
                    <a:pt x="9049" y="0"/>
                  </a:moveTo>
                  <a:cubicBezTo>
                    <a:pt x="13811" y="2572"/>
                    <a:pt x="8572" y="6763"/>
                    <a:pt x="10382" y="9906"/>
                  </a:cubicBezTo>
                  <a:cubicBezTo>
                    <a:pt x="22193" y="1714"/>
                    <a:pt x="22193" y="1714"/>
                    <a:pt x="30385" y="5143"/>
                  </a:cubicBezTo>
                  <a:cubicBezTo>
                    <a:pt x="21717" y="3524"/>
                    <a:pt x="20669" y="11906"/>
                    <a:pt x="15526" y="15240"/>
                  </a:cubicBezTo>
                  <a:cubicBezTo>
                    <a:pt x="20098" y="19050"/>
                    <a:pt x="24955" y="14573"/>
                    <a:pt x="29527" y="15907"/>
                  </a:cubicBezTo>
                  <a:cubicBezTo>
                    <a:pt x="29527" y="17431"/>
                    <a:pt x="29527" y="18955"/>
                    <a:pt x="29527" y="20479"/>
                  </a:cubicBezTo>
                  <a:cubicBezTo>
                    <a:pt x="28575" y="26003"/>
                    <a:pt x="18574" y="24194"/>
                    <a:pt x="20383" y="31909"/>
                  </a:cubicBezTo>
                  <a:cubicBezTo>
                    <a:pt x="23051" y="34481"/>
                    <a:pt x="18002" y="38957"/>
                    <a:pt x="22670" y="41053"/>
                  </a:cubicBezTo>
                  <a:cubicBezTo>
                    <a:pt x="22955" y="45529"/>
                    <a:pt x="19812" y="44863"/>
                    <a:pt x="17050" y="44863"/>
                  </a:cubicBezTo>
                  <a:cubicBezTo>
                    <a:pt x="8572" y="42005"/>
                    <a:pt x="10096" y="33242"/>
                    <a:pt x="6667" y="27337"/>
                  </a:cubicBezTo>
                  <a:cubicBezTo>
                    <a:pt x="4286" y="19812"/>
                    <a:pt x="6858" y="10763"/>
                    <a:pt x="0" y="4477"/>
                  </a:cubicBezTo>
                  <a:cubicBezTo>
                    <a:pt x="667" y="3810"/>
                    <a:pt x="1429" y="3143"/>
                    <a:pt x="2191" y="2572"/>
                  </a:cubicBezTo>
                  <a:cubicBezTo>
                    <a:pt x="4477" y="1429"/>
                    <a:pt x="6572" y="95"/>
                    <a:pt x="9049" y="0"/>
                  </a:cubicBezTo>
                  <a:close/>
                </a:path>
              </a:pathLst>
            </a:custGeom>
            <a:solidFill>
              <a:srgbClr val="FBC9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150" name="Freeform: Shape 79">
              <a:extLst>
                <a:ext uri="{FF2B5EF4-FFF2-40B4-BE49-F238E27FC236}">
                  <a16:creationId xmlns:a16="http://schemas.microsoft.com/office/drawing/2014/main" id="{1A8F94DF-8D01-4CF6-B1C9-67DAEA834296}"/>
                </a:ext>
              </a:extLst>
            </p:cNvPr>
            <p:cNvSpPr/>
            <p:nvPr/>
          </p:nvSpPr>
          <p:spPr>
            <a:xfrm>
              <a:off x="9215780" y="2179955"/>
              <a:ext cx="17254" cy="16428"/>
            </a:xfrm>
            <a:custGeom>
              <a:avLst/>
              <a:gdLst>
                <a:gd name="connsiteX0" fmla="*/ 273 w 17254"/>
                <a:gd name="connsiteY0" fmla="*/ 2713 h 16428"/>
                <a:gd name="connsiteX1" fmla="*/ 7131 w 17254"/>
                <a:gd name="connsiteY1" fmla="*/ 427 h 16428"/>
                <a:gd name="connsiteX2" fmla="*/ 16275 w 17254"/>
                <a:gd name="connsiteY2" fmla="*/ 4999 h 16428"/>
                <a:gd name="connsiteX3" fmla="*/ 13989 w 17254"/>
                <a:gd name="connsiteY3" fmla="*/ 14143 h 16428"/>
                <a:gd name="connsiteX4" fmla="*/ 11703 w 17254"/>
                <a:gd name="connsiteY4" fmla="*/ 16429 h 16428"/>
                <a:gd name="connsiteX5" fmla="*/ 3130 w 17254"/>
                <a:gd name="connsiteY5" fmla="*/ 10618 h 16428"/>
                <a:gd name="connsiteX6" fmla="*/ 273 w 17254"/>
                <a:gd name="connsiteY6" fmla="*/ 2713 h 16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254" h="16428">
                  <a:moveTo>
                    <a:pt x="273" y="2713"/>
                  </a:moveTo>
                  <a:cubicBezTo>
                    <a:pt x="2749" y="2617"/>
                    <a:pt x="5512" y="3094"/>
                    <a:pt x="7131" y="427"/>
                  </a:cubicBezTo>
                  <a:cubicBezTo>
                    <a:pt x="9798" y="2713"/>
                    <a:pt x="17132" y="-4336"/>
                    <a:pt x="16275" y="4999"/>
                  </a:cubicBezTo>
                  <a:cubicBezTo>
                    <a:pt x="19418" y="8999"/>
                    <a:pt x="13989" y="10904"/>
                    <a:pt x="13989" y="14143"/>
                  </a:cubicBezTo>
                  <a:cubicBezTo>
                    <a:pt x="13227" y="14905"/>
                    <a:pt x="12465" y="15667"/>
                    <a:pt x="11703" y="16429"/>
                  </a:cubicBezTo>
                  <a:cubicBezTo>
                    <a:pt x="8655" y="14905"/>
                    <a:pt x="5035" y="13952"/>
                    <a:pt x="3130" y="10618"/>
                  </a:cubicBezTo>
                  <a:cubicBezTo>
                    <a:pt x="2368" y="7951"/>
                    <a:pt x="-965" y="6142"/>
                    <a:pt x="273" y="2713"/>
                  </a:cubicBezTo>
                  <a:close/>
                </a:path>
              </a:pathLst>
            </a:custGeom>
            <a:solidFill>
              <a:srgbClr val="FDCE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151" name="Freeform: Shape 80">
              <a:extLst>
                <a:ext uri="{FF2B5EF4-FFF2-40B4-BE49-F238E27FC236}">
                  <a16:creationId xmlns:a16="http://schemas.microsoft.com/office/drawing/2014/main" id="{13738400-BD40-4A5B-81F6-BBE75571401D}"/>
                </a:ext>
              </a:extLst>
            </p:cNvPr>
            <p:cNvSpPr/>
            <p:nvPr/>
          </p:nvSpPr>
          <p:spPr>
            <a:xfrm>
              <a:off x="9218106" y="2159807"/>
              <a:ext cx="11725" cy="11429"/>
            </a:xfrm>
            <a:custGeom>
              <a:avLst/>
              <a:gdLst>
                <a:gd name="connsiteX0" fmla="*/ 2519 w 11725"/>
                <a:gd name="connsiteY0" fmla="*/ 11430 h 11429"/>
                <a:gd name="connsiteX1" fmla="*/ 4233 w 11725"/>
                <a:gd name="connsiteY1" fmla="*/ 2477 h 11429"/>
                <a:gd name="connsiteX2" fmla="*/ 11568 w 11725"/>
                <a:gd name="connsiteY2" fmla="*/ 0 h 11429"/>
                <a:gd name="connsiteX3" fmla="*/ 2519 w 11725"/>
                <a:gd name="connsiteY3" fmla="*/ 11430 h 114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725" h="11429">
                  <a:moveTo>
                    <a:pt x="2519" y="11430"/>
                  </a:moveTo>
                  <a:cubicBezTo>
                    <a:pt x="-3006" y="7334"/>
                    <a:pt x="1947" y="4667"/>
                    <a:pt x="4233" y="2477"/>
                  </a:cubicBezTo>
                  <a:cubicBezTo>
                    <a:pt x="5948" y="857"/>
                    <a:pt x="9091" y="762"/>
                    <a:pt x="11568" y="0"/>
                  </a:cubicBezTo>
                  <a:cubicBezTo>
                    <a:pt x="12044" y="4477"/>
                    <a:pt x="12044" y="4477"/>
                    <a:pt x="2519" y="11430"/>
                  </a:cubicBezTo>
                  <a:close/>
                </a:path>
              </a:pathLst>
            </a:custGeom>
            <a:solidFill>
              <a:srgbClr val="F7BE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152" name="Freeform: Shape 81">
              <a:extLst>
                <a:ext uri="{FF2B5EF4-FFF2-40B4-BE49-F238E27FC236}">
                  <a16:creationId xmlns:a16="http://schemas.microsoft.com/office/drawing/2014/main" id="{D630D031-65E9-4BD4-8FC2-19A211567F32}"/>
                </a:ext>
              </a:extLst>
            </p:cNvPr>
            <p:cNvSpPr/>
            <p:nvPr/>
          </p:nvSpPr>
          <p:spPr>
            <a:xfrm>
              <a:off x="9243485" y="2159807"/>
              <a:ext cx="8953" cy="5622"/>
            </a:xfrm>
            <a:custGeom>
              <a:avLst/>
              <a:gdLst>
                <a:gd name="connsiteX0" fmla="*/ 0 w 8953"/>
                <a:gd name="connsiteY0" fmla="*/ 4572 h 5622"/>
                <a:gd name="connsiteX1" fmla="*/ 6858 w 8953"/>
                <a:gd name="connsiteY1" fmla="*/ 0 h 5622"/>
                <a:gd name="connsiteX2" fmla="*/ 8954 w 8953"/>
                <a:gd name="connsiteY2" fmla="*/ 2191 h 5622"/>
                <a:gd name="connsiteX3" fmla="*/ 6763 w 8953"/>
                <a:gd name="connsiteY3" fmla="*/ 4572 h 5622"/>
                <a:gd name="connsiteX4" fmla="*/ 0 w 8953"/>
                <a:gd name="connsiteY4" fmla="*/ 4572 h 56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953" h="5622">
                  <a:moveTo>
                    <a:pt x="0" y="4572"/>
                  </a:moveTo>
                  <a:cubicBezTo>
                    <a:pt x="191" y="-95"/>
                    <a:pt x="3524" y="0"/>
                    <a:pt x="6858" y="0"/>
                  </a:cubicBezTo>
                  <a:cubicBezTo>
                    <a:pt x="7525" y="762"/>
                    <a:pt x="8287" y="1429"/>
                    <a:pt x="8954" y="2191"/>
                  </a:cubicBezTo>
                  <a:cubicBezTo>
                    <a:pt x="8192" y="2953"/>
                    <a:pt x="7525" y="3810"/>
                    <a:pt x="6763" y="4572"/>
                  </a:cubicBezTo>
                  <a:cubicBezTo>
                    <a:pt x="4477" y="3905"/>
                    <a:pt x="2286" y="7239"/>
                    <a:pt x="0" y="4572"/>
                  </a:cubicBezTo>
                  <a:close/>
                </a:path>
              </a:pathLst>
            </a:custGeom>
            <a:solidFill>
              <a:srgbClr val="F6B3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153" name="Freeform: Shape 82">
              <a:extLst>
                <a:ext uri="{FF2B5EF4-FFF2-40B4-BE49-F238E27FC236}">
                  <a16:creationId xmlns:a16="http://schemas.microsoft.com/office/drawing/2014/main" id="{3649F1A1-627B-4723-9D52-8FCE938C08EF}"/>
                </a:ext>
              </a:extLst>
            </p:cNvPr>
            <p:cNvSpPr/>
            <p:nvPr/>
          </p:nvSpPr>
          <p:spPr>
            <a:xfrm>
              <a:off x="9228208" y="2184953"/>
              <a:ext cx="8419" cy="9143"/>
            </a:xfrm>
            <a:custGeom>
              <a:avLst/>
              <a:gdLst>
                <a:gd name="connsiteX0" fmla="*/ 1561 w 8419"/>
                <a:gd name="connsiteY0" fmla="*/ 9144 h 9143"/>
                <a:gd name="connsiteX1" fmla="*/ 3847 w 8419"/>
                <a:gd name="connsiteY1" fmla="*/ 0 h 9143"/>
                <a:gd name="connsiteX2" fmla="*/ 8419 w 8419"/>
                <a:gd name="connsiteY2" fmla="*/ 0 h 9143"/>
                <a:gd name="connsiteX3" fmla="*/ 1561 w 8419"/>
                <a:gd name="connsiteY3" fmla="*/ 9144 h 9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419" h="9143">
                  <a:moveTo>
                    <a:pt x="1561" y="9144"/>
                  </a:moveTo>
                  <a:cubicBezTo>
                    <a:pt x="-3201" y="4667"/>
                    <a:pt x="4514" y="3429"/>
                    <a:pt x="3847" y="0"/>
                  </a:cubicBezTo>
                  <a:cubicBezTo>
                    <a:pt x="5371" y="0"/>
                    <a:pt x="6895" y="0"/>
                    <a:pt x="8419" y="0"/>
                  </a:cubicBezTo>
                  <a:cubicBezTo>
                    <a:pt x="6514" y="3334"/>
                    <a:pt x="5657" y="7430"/>
                    <a:pt x="1561" y="9144"/>
                  </a:cubicBezTo>
                  <a:close/>
                </a:path>
              </a:pathLst>
            </a:custGeom>
            <a:solidFill>
              <a:srgbClr val="FAC70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154" name="Freeform: Shape 83">
              <a:extLst>
                <a:ext uri="{FF2B5EF4-FFF2-40B4-BE49-F238E27FC236}">
                  <a16:creationId xmlns:a16="http://schemas.microsoft.com/office/drawing/2014/main" id="{214D4795-079A-48E4-87DC-72913B9CFCE6}"/>
                </a:ext>
              </a:extLst>
            </p:cNvPr>
            <p:cNvSpPr/>
            <p:nvPr/>
          </p:nvSpPr>
          <p:spPr>
            <a:xfrm>
              <a:off x="9194396" y="2058124"/>
              <a:ext cx="47627" cy="49866"/>
            </a:xfrm>
            <a:custGeom>
              <a:avLst/>
              <a:gdLst>
                <a:gd name="connsiteX0" fmla="*/ 1179 w 47627"/>
                <a:gd name="connsiteY0" fmla="*/ 17196 h 49866"/>
                <a:gd name="connsiteX1" fmla="*/ 1179 w 47627"/>
                <a:gd name="connsiteY1" fmla="*/ 14910 h 49866"/>
                <a:gd name="connsiteX2" fmla="*/ 7370 w 47627"/>
                <a:gd name="connsiteY2" fmla="*/ 6528 h 49866"/>
                <a:gd name="connsiteX3" fmla="*/ 14514 w 47627"/>
                <a:gd name="connsiteY3" fmla="*/ 4242 h 49866"/>
                <a:gd name="connsiteX4" fmla="*/ 21181 w 47627"/>
                <a:gd name="connsiteY4" fmla="*/ 2813 h 49866"/>
                <a:gd name="connsiteX5" fmla="*/ 27849 w 47627"/>
                <a:gd name="connsiteY5" fmla="*/ 337 h 49866"/>
                <a:gd name="connsiteX6" fmla="*/ 29468 w 47627"/>
                <a:gd name="connsiteY6" fmla="*/ 7100 h 49866"/>
                <a:gd name="connsiteX7" fmla="*/ 22324 w 47627"/>
                <a:gd name="connsiteY7" fmla="*/ 16910 h 49866"/>
                <a:gd name="connsiteX8" fmla="*/ 32992 w 47627"/>
                <a:gd name="connsiteY8" fmla="*/ 9767 h 49866"/>
                <a:gd name="connsiteX9" fmla="*/ 38041 w 47627"/>
                <a:gd name="connsiteY9" fmla="*/ 15291 h 49866"/>
                <a:gd name="connsiteX10" fmla="*/ 47089 w 47627"/>
                <a:gd name="connsiteY10" fmla="*/ 28626 h 49866"/>
                <a:gd name="connsiteX11" fmla="*/ 39469 w 47627"/>
                <a:gd name="connsiteY11" fmla="*/ 36151 h 49866"/>
                <a:gd name="connsiteX12" fmla="*/ 35755 w 47627"/>
                <a:gd name="connsiteY12" fmla="*/ 38818 h 49866"/>
                <a:gd name="connsiteX13" fmla="*/ 31278 w 47627"/>
                <a:gd name="connsiteY13" fmla="*/ 39199 h 49866"/>
                <a:gd name="connsiteX14" fmla="*/ 26230 w 47627"/>
                <a:gd name="connsiteY14" fmla="*/ 36437 h 49866"/>
                <a:gd name="connsiteX15" fmla="*/ 20324 w 47627"/>
                <a:gd name="connsiteY15" fmla="*/ 38246 h 49866"/>
                <a:gd name="connsiteX16" fmla="*/ 19943 w 47627"/>
                <a:gd name="connsiteY16" fmla="*/ 45485 h 49866"/>
                <a:gd name="connsiteX17" fmla="*/ 4894 w 47627"/>
                <a:gd name="connsiteY17" fmla="*/ 42818 h 49866"/>
                <a:gd name="connsiteX18" fmla="*/ 322 w 47627"/>
                <a:gd name="connsiteY18" fmla="*/ 28912 h 49866"/>
                <a:gd name="connsiteX19" fmla="*/ 1179 w 47627"/>
                <a:gd name="connsiteY19" fmla="*/ 17196 h 49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7627" h="49866">
                  <a:moveTo>
                    <a:pt x="1179" y="17196"/>
                  </a:moveTo>
                  <a:cubicBezTo>
                    <a:pt x="-345" y="16434"/>
                    <a:pt x="-440" y="15672"/>
                    <a:pt x="1179" y="14910"/>
                  </a:cubicBezTo>
                  <a:cubicBezTo>
                    <a:pt x="3751" y="12529"/>
                    <a:pt x="4513" y="8814"/>
                    <a:pt x="7370" y="6528"/>
                  </a:cubicBezTo>
                  <a:cubicBezTo>
                    <a:pt x="9370" y="4814"/>
                    <a:pt x="11752" y="3766"/>
                    <a:pt x="14514" y="4242"/>
                  </a:cubicBezTo>
                  <a:cubicBezTo>
                    <a:pt x="17943" y="9576"/>
                    <a:pt x="20038" y="8433"/>
                    <a:pt x="21181" y="2813"/>
                  </a:cubicBezTo>
                  <a:cubicBezTo>
                    <a:pt x="22896" y="527"/>
                    <a:pt x="24991" y="-616"/>
                    <a:pt x="27849" y="337"/>
                  </a:cubicBezTo>
                  <a:cubicBezTo>
                    <a:pt x="30135" y="2242"/>
                    <a:pt x="28516" y="5004"/>
                    <a:pt x="29468" y="7100"/>
                  </a:cubicBezTo>
                  <a:cubicBezTo>
                    <a:pt x="28992" y="11005"/>
                    <a:pt x="26230" y="13481"/>
                    <a:pt x="22324" y="16910"/>
                  </a:cubicBezTo>
                  <a:cubicBezTo>
                    <a:pt x="28135" y="15958"/>
                    <a:pt x="27754" y="8719"/>
                    <a:pt x="32992" y="9767"/>
                  </a:cubicBezTo>
                  <a:cubicBezTo>
                    <a:pt x="35183" y="11195"/>
                    <a:pt x="36040" y="13767"/>
                    <a:pt x="38041" y="15291"/>
                  </a:cubicBezTo>
                  <a:cubicBezTo>
                    <a:pt x="43470" y="17958"/>
                    <a:pt x="43375" y="24435"/>
                    <a:pt x="47089" y="28626"/>
                  </a:cubicBezTo>
                  <a:cubicBezTo>
                    <a:pt x="49756" y="31674"/>
                    <a:pt x="41755" y="33103"/>
                    <a:pt x="39469" y="36151"/>
                  </a:cubicBezTo>
                  <a:cubicBezTo>
                    <a:pt x="38326" y="37199"/>
                    <a:pt x="37088" y="38151"/>
                    <a:pt x="35755" y="38818"/>
                  </a:cubicBezTo>
                  <a:cubicBezTo>
                    <a:pt x="34326" y="39389"/>
                    <a:pt x="32802" y="39485"/>
                    <a:pt x="31278" y="39199"/>
                  </a:cubicBezTo>
                  <a:cubicBezTo>
                    <a:pt x="29373" y="38723"/>
                    <a:pt x="27658" y="37770"/>
                    <a:pt x="26230" y="36437"/>
                  </a:cubicBezTo>
                  <a:cubicBezTo>
                    <a:pt x="22896" y="32722"/>
                    <a:pt x="22134" y="37389"/>
                    <a:pt x="20324" y="38246"/>
                  </a:cubicBezTo>
                  <a:cubicBezTo>
                    <a:pt x="14704" y="40342"/>
                    <a:pt x="22705" y="43199"/>
                    <a:pt x="19943" y="45485"/>
                  </a:cubicBezTo>
                  <a:cubicBezTo>
                    <a:pt x="13180" y="54058"/>
                    <a:pt x="9085" y="48343"/>
                    <a:pt x="4894" y="42818"/>
                  </a:cubicBezTo>
                  <a:cubicBezTo>
                    <a:pt x="6132" y="37294"/>
                    <a:pt x="3655" y="33008"/>
                    <a:pt x="322" y="28912"/>
                  </a:cubicBezTo>
                  <a:cubicBezTo>
                    <a:pt x="131" y="25007"/>
                    <a:pt x="3274" y="21292"/>
                    <a:pt x="1179" y="17196"/>
                  </a:cubicBezTo>
                  <a:close/>
                </a:path>
              </a:pathLst>
            </a:custGeom>
            <a:solidFill>
              <a:srgbClr val="FCC7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155" name="Freeform: Shape 84">
              <a:extLst>
                <a:ext uri="{FF2B5EF4-FFF2-40B4-BE49-F238E27FC236}">
                  <a16:creationId xmlns:a16="http://schemas.microsoft.com/office/drawing/2014/main" id="{557AB41C-65DE-4C25-B63E-43430FEB9B45}"/>
                </a:ext>
              </a:extLst>
            </p:cNvPr>
            <p:cNvSpPr/>
            <p:nvPr/>
          </p:nvSpPr>
          <p:spPr>
            <a:xfrm>
              <a:off x="9194395" y="2038464"/>
              <a:ext cx="19842" cy="17521"/>
            </a:xfrm>
            <a:custGeom>
              <a:avLst/>
              <a:gdLst>
                <a:gd name="connsiteX0" fmla="*/ 19372 w 19842"/>
                <a:gd name="connsiteY0" fmla="*/ 376 h 17521"/>
                <a:gd name="connsiteX1" fmla="*/ 19467 w 19842"/>
                <a:gd name="connsiteY1" fmla="*/ 2662 h 17521"/>
                <a:gd name="connsiteX2" fmla="*/ 4037 w 19842"/>
                <a:gd name="connsiteY2" fmla="*/ 17521 h 17521"/>
                <a:gd name="connsiteX3" fmla="*/ 1274 w 19842"/>
                <a:gd name="connsiteY3" fmla="*/ 14092 h 17521"/>
                <a:gd name="connsiteX4" fmla="*/ 3560 w 19842"/>
                <a:gd name="connsiteY4" fmla="*/ 4853 h 17521"/>
                <a:gd name="connsiteX5" fmla="*/ 19372 w 19842"/>
                <a:gd name="connsiteY5" fmla="*/ 376 h 175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842" h="17521">
                  <a:moveTo>
                    <a:pt x="19372" y="376"/>
                  </a:moveTo>
                  <a:cubicBezTo>
                    <a:pt x="19372" y="1138"/>
                    <a:pt x="19372" y="1900"/>
                    <a:pt x="19467" y="2662"/>
                  </a:cubicBezTo>
                  <a:cubicBezTo>
                    <a:pt x="22039" y="15616"/>
                    <a:pt x="10799" y="14187"/>
                    <a:pt x="4037" y="17521"/>
                  </a:cubicBezTo>
                  <a:cubicBezTo>
                    <a:pt x="2227" y="17140"/>
                    <a:pt x="608" y="16569"/>
                    <a:pt x="1274" y="14092"/>
                  </a:cubicBezTo>
                  <a:cubicBezTo>
                    <a:pt x="5942" y="11997"/>
                    <a:pt x="-5393" y="5996"/>
                    <a:pt x="3560" y="4853"/>
                  </a:cubicBezTo>
                  <a:cubicBezTo>
                    <a:pt x="8132" y="1424"/>
                    <a:pt x="13276" y="-957"/>
                    <a:pt x="19372" y="376"/>
                  </a:cubicBezTo>
                  <a:close/>
                </a:path>
              </a:pathLst>
            </a:custGeom>
            <a:solidFill>
              <a:srgbClr val="F8C30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156" name="Freeform: Shape 85">
              <a:extLst>
                <a:ext uri="{FF2B5EF4-FFF2-40B4-BE49-F238E27FC236}">
                  <a16:creationId xmlns:a16="http://schemas.microsoft.com/office/drawing/2014/main" id="{449AFE83-FF9B-4221-8767-310CD2ED6933}"/>
                </a:ext>
              </a:extLst>
            </p:cNvPr>
            <p:cNvSpPr/>
            <p:nvPr/>
          </p:nvSpPr>
          <p:spPr>
            <a:xfrm>
              <a:off x="9197860" y="2041126"/>
              <a:ext cx="25241" cy="19392"/>
            </a:xfrm>
            <a:custGeom>
              <a:avLst/>
              <a:gdLst>
                <a:gd name="connsiteX0" fmla="*/ 0 w 25241"/>
                <a:gd name="connsiteY0" fmla="*/ 13716 h 19392"/>
                <a:gd name="connsiteX1" fmla="*/ 16002 w 25241"/>
                <a:gd name="connsiteY1" fmla="*/ 0 h 19392"/>
                <a:gd name="connsiteX2" fmla="*/ 18288 w 25241"/>
                <a:gd name="connsiteY2" fmla="*/ 95 h 19392"/>
                <a:gd name="connsiteX3" fmla="*/ 25146 w 25241"/>
                <a:gd name="connsiteY3" fmla="*/ 11430 h 19392"/>
                <a:gd name="connsiteX4" fmla="*/ 25241 w 25241"/>
                <a:gd name="connsiteY4" fmla="*/ 13716 h 19392"/>
                <a:gd name="connsiteX5" fmla="*/ 14954 w 25241"/>
                <a:gd name="connsiteY5" fmla="*/ 19145 h 19392"/>
                <a:gd name="connsiteX6" fmla="*/ 12002 w 25241"/>
                <a:gd name="connsiteY6" fmla="*/ 19336 h 19392"/>
                <a:gd name="connsiteX7" fmla="*/ 9239 w 25241"/>
                <a:gd name="connsiteY7" fmla="*/ 18383 h 19392"/>
                <a:gd name="connsiteX8" fmla="*/ 0 w 25241"/>
                <a:gd name="connsiteY8" fmla="*/ 13716 h 19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241" h="19392">
                  <a:moveTo>
                    <a:pt x="0" y="13716"/>
                  </a:moveTo>
                  <a:cubicBezTo>
                    <a:pt x="5239" y="9049"/>
                    <a:pt x="15049" y="9716"/>
                    <a:pt x="16002" y="0"/>
                  </a:cubicBezTo>
                  <a:cubicBezTo>
                    <a:pt x="16764" y="0"/>
                    <a:pt x="17526" y="95"/>
                    <a:pt x="18288" y="95"/>
                  </a:cubicBezTo>
                  <a:cubicBezTo>
                    <a:pt x="18860" y="4953"/>
                    <a:pt x="22003" y="8096"/>
                    <a:pt x="25146" y="11430"/>
                  </a:cubicBezTo>
                  <a:cubicBezTo>
                    <a:pt x="25146" y="12192"/>
                    <a:pt x="25146" y="12954"/>
                    <a:pt x="25241" y="13716"/>
                  </a:cubicBezTo>
                  <a:cubicBezTo>
                    <a:pt x="22384" y="16574"/>
                    <a:pt x="18383" y="17336"/>
                    <a:pt x="14954" y="19145"/>
                  </a:cubicBezTo>
                  <a:cubicBezTo>
                    <a:pt x="14002" y="19431"/>
                    <a:pt x="13049" y="19431"/>
                    <a:pt x="12002" y="19336"/>
                  </a:cubicBezTo>
                  <a:cubicBezTo>
                    <a:pt x="11049" y="19050"/>
                    <a:pt x="10097" y="18764"/>
                    <a:pt x="9239" y="18383"/>
                  </a:cubicBezTo>
                  <a:cubicBezTo>
                    <a:pt x="6096" y="16669"/>
                    <a:pt x="667" y="19907"/>
                    <a:pt x="0" y="13716"/>
                  </a:cubicBezTo>
                  <a:close/>
                </a:path>
              </a:pathLst>
            </a:custGeom>
            <a:solidFill>
              <a:srgbClr val="F8BC0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157" name="Freeform: Shape 86">
              <a:extLst>
                <a:ext uri="{FF2B5EF4-FFF2-40B4-BE49-F238E27FC236}">
                  <a16:creationId xmlns:a16="http://schemas.microsoft.com/office/drawing/2014/main" id="{EE9D7924-4DDB-4B3B-B6B8-1C1FB281F22C}"/>
                </a:ext>
              </a:extLst>
            </p:cNvPr>
            <p:cNvSpPr/>
            <p:nvPr/>
          </p:nvSpPr>
          <p:spPr>
            <a:xfrm>
              <a:off x="9193267" y="2052556"/>
              <a:ext cx="16023" cy="20478"/>
            </a:xfrm>
            <a:custGeom>
              <a:avLst/>
              <a:gdLst>
                <a:gd name="connsiteX0" fmla="*/ 4594 w 16023"/>
                <a:gd name="connsiteY0" fmla="*/ 2286 h 20478"/>
                <a:gd name="connsiteX1" fmla="*/ 16024 w 16023"/>
                <a:gd name="connsiteY1" fmla="*/ 4572 h 20478"/>
                <a:gd name="connsiteX2" fmla="*/ 9166 w 16023"/>
                <a:gd name="connsiteY2" fmla="*/ 13716 h 20478"/>
                <a:gd name="connsiteX3" fmla="*/ 2308 w 16023"/>
                <a:gd name="connsiteY3" fmla="*/ 20479 h 20478"/>
                <a:gd name="connsiteX4" fmla="*/ 2308 w 16023"/>
                <a:gd name="connsiteY4" fmla="*/ 0 h 20478"/>
                <a:gd name="connsiteX5" fmla="*/ 4594 w 16023"/>
                <a:gd name="connsiteY5" fmla="*/ 2286 h 20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023" h="20478">
                  <a:moveTo>
                    <a:pt x="4594" y="2286"/>
                  </a:moveTo>
                  <a:cubicBezTo>
                    <a:pt x="7451" y="7811"/>
                    <a:pt x="12976" y="-95"/>
                    <a:pt x="16024" y="4572"/>
                  </a:cubicBezTo>
                  <a:cubicBezTo>
                    <a:pt x="14785" y="8382"/>
                    <a:pt x="10309" y="9811"/>
                    <a:pt x="9166" y="13716"/>
                  </a:cubicBezTo>
                  <a:cubicBezTo>
                    <a:pt x="7451" y="16574"/>
                    <a:pt x="6784" y="20479"/>
                    <a:pt x="2308" y="20479"/>
                  </a:cubicBezTo>
                  <a:cubicBezTo>
                    <a:pt x="4117" y="13621"/>
                    <a:pt x="-3693" y="6858"/>
                    <a:pt x="2308" y="0"/>
                  </a:cubicBezTo>
                  <a:cubicBezTo>
                    <a:pt x="3070" y="762"/>
                    <a:pt x="3832" y="1524"/>
                    <a:pt x="4594" y="2286"/>
                  </a:cubicBezTo>
                  <a:close/>
                </a:path>
              </a:pathLst>
            </a:custGeom>
            <a:solidFill>
              <a:srgbClr val="F9C30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158" name="Freeform: Shape 87">
              <a:extLst>
                <a:ext uri="{FF2B5EF4-FFF2-40B4-BE49-F238E27FC236}">
                  <a16:creationId xmlns:a16="http://schemas.microsoft.com/office/drawing/2014/main" id="{CF495DB9-ADFC-4F85-A97D-9CF48FF9FD77}"/>
                </a:ext>
              </a:extLst>
            </p:cNvPr>
            <p:cNvSpPr/>
            <p:nvPr/>
          </p:nvSpPr>
          <p:spPr>
            <a:xfrm>
              <a:off x="9196632" y="2032718"/>
              <a:ext cx="17135" cy="10853"/>
            </a:xfrm>
            <a:custGeom>
              <a:avLst/>
              <a:gdLst>
                <a:gd name="connsiteX0" fmla="*/ 17135 w 17135"/>
                <a:gd name="connsiteY0" fmla="*/ 6122 h 10853"/>
                <a:gd name="connsiteX1" fmla="*/ 1133 w 17135"/>
                <a:gd name="connsiteY1" fmla="*/ 10694 h 10853"/>
                <a:gd name="connsiteX2" fmla="*/ 7515 w 17135"/>
                <a:gd name="connsiteY2" fmla="*/ 1074 h 10853"/>
                <a:gd name="connsiteX3" fmla="*/ 17135 w 17135"/>
                <a:gd name="connsiteY3" fmla="*/ 6122 h 108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135" h="10853">
                  <a:moveTo>
                    <a:pt x="17135" y="6122"/>
                  </a:moveTo>
                  <a:cubicBezTo>
                    <a:pt x="12087" y="8789"/>
                    <a:pt x="7134" y="11551"/>
                    <a:pt x="1133" y="10694"/>
                  </a:cubicBezTo>
                  <a:cubicBezTo>
                    <a:pt x="-2582" y="3550"/>
                    <a:pt x="3705" y="2979"/>
                    <a:pt x="7515" y="1074"/>
                  </a:cubicBezTo>
                  <a:cubicBezTo>
                    <a:pt x="12849" y="-1498"/>
                    <a:pt x="15897" y="693"/>
                    <a:pt x="17135" y="6122"/>
                  </a:cubicBezTo>
                  <a:close/>
                </a:path>
              </a:pathLst>
            </a:custGeom>
            <a:solidFill>
              <a:srgbClr val="FCCC0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159" name="Freeform: Shape 88">
              <a:extLst>
                <a:ext uri="{FF2B5EF4-FFF2-40B4-BE49-F238E27FC236}">
                  <a16:creationId xmlns:a16="http://schemas.microsoft.com/office/drawing/2014/main" id="{AA055083-23E4-4064-AB6C-1DA0E97DEF95}"/>
                </a:ext>
              </a:extLst>
            </p:cNvPr>
            <p:cNvSpPr/>
            <p:nvPr/>
          </p:nvSpPr>
          <p:spPr>
            <a:xfrm>
              <a:off x="9214564" y="2041221"/>
              <a:ext cx="8347" cy="11334"/>
            </a:xfrm>
            <a:custGeom>
              <a:avLst/>
              <a:gdLst>
                <a:gd name="connsiteX0" fmla="*/ 8348 w 8347"/>
                <a:gd name="connsiteY0" fmla="*/ 11335 h 11334"/>
                <a:gd name="connsiteX1" fmla="*/ 1490 w 8347"/>
                <a:gd name="connsiteY1" fmla="*/ 0 h 11334"/>
                <a:gd name="connsiteX2" fmla="*/ 5871 w 8347"/>
                <a:gd name="connsiteY2" fmla="*/ 4572 h 11334"/>
                <a:gd name="connsiteX3" fmla="*/ 8348 w 8347"/>
                <a:gd name="connsiteY3" fmla="*/ 11335 h 11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347" h="11334">
                  <a:moveTo>
                    <a:pt x="8348" y="11335"/>
                  </a:moveTo>
                  <a:cubicBezTo>
                    <a:pt x="3299" y="9239"/>
                    <a:pt x="-2892" y="7811"/>
                    <a:pt x="1490" y="0"/>
                  </a:cubicBezTo>
                  <a:cubicBezTo>
                    <a:pt x="2918" y="1524"/>
                    <a:pt x="4442" y="3048"/>
                    <a:pt x="5871" y="4572"/>
                  </a:cubicBezTo>
                  <a:cubicBezTo>
                    <a:pt x="6728" y="6858"/>
                    <a:pt x="7586" y="9049"/>
                    <a:pt x="8348" y="11335"/>
                  </a:cubicBezTo>
                  <a:close/>
                </a:path>
              </a:pathLst>
            </a:custGeom>
            <a:solidFill>
              <a:srgbClr val="F8C30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160" name="Freeform: Shape 89">
              <a:extLst>
                <a:ext uri="{FF2B5EF4-FFF2-40B4-BE49-F238E27FC236}">
                  <a16:creationId xmlns:a16="http://schemas.microsoft.com/office/drawing/2014/main" id="{C5D6879F-5F30-4B5E-B4EE-654C44FB87DF}"/>
                </a:ext>
              </a:extLst>
            </p:cNvPr>
            <p:cNvSpPr/>
            <p:nvPr/>
          </p:nvSpPr>
          <p:spPr>
            <a:xfrm>
              <a:off x="9191002" y="2075321"/>
              <a:ext cx="7743" cy="12358"/>
            </a:xfrm>
            <a:custGeom>
              <a:avLst/>
              <a:gdLst>
                <a:gd name="connsiteX0" fmla="*/ 4572 w 7743"/>
                <a:gd name="connsiteY0" fmla="*/ 0 h 12358"/>
                <a:gd name="connsiteX1" fmla="*/ 4572 w 7743"/>
                <a:gd name="connsiteY1" fmla="*/ 11430 h 12358"/>
                <a:gd name="connsiteX2" fmla="*/ 0 w 7743"/>
                <a:gd name="connsiteY2" fmla="*/ 11430 h 12358"/>
                <a:gd name="connsiteX3" fmla="*/ 286 w 7743"/>
                <a:gd name="connsiteY3" fmla="*/ 9335 h 12358"/>
                <a:gd name="connsiteX4" fmla="*/ 4572 w 7743"/>
                <a:gd name="connsiteY4" fmla="*/ 0 h 12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743" h="12358">
                  <a:moveTo>
                    <a:pt x="4572" y="0"/>
                  </a:moveTo>
                  <a:cubicBezTo>
                    <a:pt x="10192" y="3810"/>
                    <a:pt x="7144" y="7620"/>
                    <a:pt x="4572" y="11430"/>
                  </a:cubicBezTo>
                  <a:cubicBezTo>
                    <a:pt x="3048" y="12668"/>
                    <a:pt x="1524" y="12668"/>
                    <a:pt x="0" y="11430"/>
                  </a:cubicBezTo>
                  <a:cubicBezTo>
                    <a:pt x="0" y="10763"/>
                    <a:pt x="95" y="10001"/>
                    <a:pt x="286" y="9335"/>
                  </a:cubicBezTo>
                  <a:cubicBezTo>
                    <a:pt x="1715" y="6286"/>
                    <a:pt x="3143" y="3143"/>
                    <a:pt x="4572" y="0"/>
                  </a:cubicBezTo>
                  <a:close/>
                </a:path>
              </a:pathLst>
            </a:custGeom>
            <a:solidFill>
              <a:srgbClr val="F9C30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161" name="Freeform: Shape 90">
              <a:extLst>
                <a:ext uri="{FF2B5EF4-FFF2-40B4-BE49-F238E27FC236}">
                  <a16:creationId xmlns:a16="http://schemas.microsoft.com/office/drawing/2014/main" id="{412B7BAF-6164-4960-9315-E5BF035CA344}"/>
                </a:ext>
              </a:extLst>
            </p:cNvPr>
            <p:cNvSpPr/>
            <p:nvPr/>
          </p:nvSpPr>
          <p:spPr>
            <a:xfrm>
              <a:off x="9172048" y="2100466"/>
              <a:ext cx="45261" cy="43433"/>
            </a:xfrm>
            <a:custGeom>
              <a:avLst/>
              <a:gdLst>
                <a:gd name="connsiteX0" fmla="*/ 28004 w 45261"/>
                <a:gd name="connsiteY0" fmla="*/ 0 h 43433"/>
                <a:gd name="connsiteX1" fmla="*/ 41719 w 45261"/>
                <a:gd name="connsiteY1" fmla="*/ 2286 h 43433"/>
                <a:gd name="connsiteX2" fmla="*/ 44577 w 45261"/>
                <a:gd name="connsiteY2" fmla="*/ 2381 h 43433"/>
                <a:gd name="connsiteX3" fmla="*/ 45244 w 45261"/>
                <a:gd name="connsiteY3" fmla="*/ 5525 h 43433"/>
                <a:gd name="connsiteX4" fmla="*/ 38481 w 45261"/>
                <a:gd name="connsiteY4" fmla="*/ 11811 h 43433"/>
                <a:gd name="connsiteX5" fmla="*/ 38005 w 45261"/>
                <a:gd name="connsiteY5" fmla="*/ 18669 h 43433"/>
                <a:gd name="connsiteX6" fmla="*/ 41815 w 45261"/>
                <a:gd name="connsiteY6" fmla="*/ 22955 h 43433"/>
                <a:gd name="connsiteX7" fmla="*/ 44101 w 45261"/>
                <a:gd name="connsiteY7" fmla="*/ 27432 h 43433"/>
                <a:gd name="connsiteX8" fmla="*/ 39053 w 45261"/>
                <a:gd name="connsiteY8" fmla="*/ 33623 h 43433"/>
                <a:gd name="connsiteX9" fmla="*/ 33147 w 45261"/>
                <a:gd name="connsiteY9" fmla="*/ 38672 h 43433"/>
                <a:gd name="connsiteX10" fmla="*/ 30385 w 45261"/>
                <a:gd name="connsiteY10" fmla="*/ 43434 h 43433"/>
                <a:gd name="connsiteX11" fmla="*/ 29337 w 45261"/>
                <a:gd name="connsiteY11" fmla="*/ 43434 h 43433"/>
                <a:gd name="connsiteX12" fmla="*/ 28289 w 45261"/>
                <a:gd name="connsiteY12" fmla="*/ 43434 h 43433"/>
                <a:gd name="connsiteX13" fmla="*/ 25813 w 45261"/>
                <a:gd name="connsiteY13" fmla="*/ 38862 h 43433"/>
                <a:gd name="connsiteX14" fmla="*/ 18860 w 45261"/>
                <a:gd name="connsiteY14" fmla="*/ 34100 h 43433"/>
                <a:gd name="connsiteX15" fmla="*/ 16192 w 45261"/>
                <a:gd name="connsiteY15" fmla="*/ 29432 h 43433"/>
                <a:gd name="connsiteX16" fmla="*/ 15621 w 45261"/>
                <a:gd name="connsiteY16" fmla="*/ 26765 h 43433"/>
                <a:gd name="connsiteX17" fmla="*/ 7906 w 45261"/>
                <a:gd name="connsiteY17" fmla="*/ 30575 h 43433"/>
                <a:gd name="connsiteX18" fmla="*/ 4858 w 45261"/>
                <a:gd name="connsiteY18" fmla="*/ 30480 h 43433"/>
                <a:gd name="connsiteX19" fmla="*/ 0 w 45261"/>
                <a:gd name="connsiteY19" fmla="*/ 18193 h 43433"/>
                <a:gd name="connsiteX20" fmla="*/ 9620 w 45261"/>
                <a:gd name="connsiteY20" fmla="*/ 15431 h 43433"/>
                <a:gd name="connsiteX21" fmla="*/ 20193 w 45261"/>
                <a:gd name="connsiteY21" fmla="*/ 7715 h 43433"/>
                <a:gd name="connsiteX22" fmla="*/ 20669 w 45261"/>
                <a:gd name="connsiteY22" fmla="*/ 4858 h 43433"/>
                <a:gd name="connsiteX23" fmla="*/ 28004 w 45261"/>
                <a:gd name="connsiteY23" fmla="*/ 0 h 43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45261" h="43433">
                  <a:moveTo>
                    <a:pt x="28004" y="0"/>
                  </a:moveTo>
                  <a:cubicBezTo>
                    <a:pt x="32385" y="2000"/>
                    <a:pt x="35814" y="9430"/>
                    <a:pt x="41719" y="2286"/>
                  </a:cubicBezTo>
                  <a:cubicBezTo>
                    <a:pt x="42672" y="1619"/>
                    <a:pt x="43625" y="1619"/>
                    <a:pt x="44577" y="2381"/>
                  </a:cubicBezTo>
                  <a:cubicBezTo>
                    <a:pt x="45053" y="3334"/>
                    <a:pt x="45339" y="4382"/>
                    <a:pt x="45244" y="5525"/>
                  </a:cubicBezTo>
                  <a:cubicBezTo>
                    <a:pt x="44291" y="9049"/>
                    <a:pt x="41529" y="10668"/>
                    <a:pt x="38481" y="11811"/>
                  </a:cubicBezTo>
                  <a:cubicBezTo>
                    <a:pt x="30194" y="13430"/>
                    <a:pt x="38100" y="16383"/>
                    <a:pt x="38005" y="18669"/>
                  </a:cubicBezTo>
                  <a:cubicBezTo>
                    <a:pt x="38481" y="20764"/>
                    <a:pt x="40195" y="21717"/>
                    <a:pt x="41815" y="22955"/>
                  </a:cubicBezTo>
                  <a:cubicBezTo>
                    <a:pt x="42577" y="24479"/>
                    <a:pt x="43339" y="26003"/>
                    <a:pt x="44101" y="27432"/>
                  </a:cubicBezTo>
                  <a:cubicBezTo>
                    <a:pt x="45053" y="31718"/>
                    <a:pt x="41148" y="31909"/>
                    <a:pt x="39053" y="33623"/>
                  </a:cubicBezTo>
                  <a:cubicBezTo>
                    <a:pt x="36386" y="34481"/>
                    <a:pt x="33909" y="35528"/>
                    <a:pt x="33147" y="38672"/>
                  </a:cubicBezTo>
                  <a:cubicBezTo>
                    <a:pt x="32671" y="40481"/>
                    <a:pt x="31813" y="42101"/>
                    <a:pt x="30385" y="43434"/>
                  </a:cubicBezTo>
                  <a:lnTo>
                    <a:pt x="29337" y="43434"/>
                  </a:lnTo>
                  <a:cubicBezTo>
                    <a:pt x="29337" y="43434"/>
                    <a:pt x="28289" y="43434"/>
                    <a:pt x="28289" y="43434"/>
                  </a:cubicBezTo>
                  <a:cubicBezTo>
                    <a:pt x="27432" y="41910"/>
                    <a:pt x="26670" y="40386"/>
                    <a:pt x="25813" y="38862"/>
                  </a:cubicBezTo>
                  <a:cubicBezTo>
                    <a:pt x="23431" y="37433"/>
                    <a:pt x="22288" y="34004"/>
                    <a:pt x="18860" y="34100"/>
                  </a:cubicBezTo>
                  <a:cubicBezTo>
                    <a:pt x="17050" y="33052"/>
                    <a:pt x="15430" y="31909"/>
                    <a:pt x="16192" y="29432"/>
                  </a:cubicBezTo>
                  <a:cubicBezTo>
                    <a:pt x="16192" y="28480"/>
                    <a:pt x="19431" y="26956"/>
                    <a:pt x="15621" y="26765"/>
                  </a:cubicBezTo>
                  <a:cubicBezTo>
                    <a:pt x="12382" y="26670"/>
                    <a:pt x="10287" y="28956"/>
                    <a:pt x="7906" y="30575"/>
                  </a:cubicBezTo>
                  <a:cubicBezTo>
                    <a:pt x="6858" y="30861"/>
                    <a:pt x="5905" y="30861"/>
                    <a:pt x="4858" y="30480"/>
                  </a:cubicBezTo>
                  <a:cubicBezTo>
                    <a:pt x="1143" y="27242"/>
                    <a:pt x="667" y="22670"/>
                    <a:pt x="0" y="18193"/>
                  </a:cubicBezTo>
                  <a:cubicBezTo>
                    <a:pt x="2381" y="14192"/>
                    <a:pt x="6191" y="15431"/>
                    <a:pt x="9620" y="15431"/>
                  </a:cubicBezTo>
                  <a:cubicBezTo>
                    <a:pt x="14859" y="15240"/>
                    <a:pt x="18860" y="13335"/>
                    <a:pt x="20193" y="7715"/>
                  </a:cubicBezTo>
                  <a:cubicBezTo>
                    <a:pt x="20098" y="6763"/>
                    <a:pt x="20288" y="5810"/>
                    <a:pt x="20669" y="4858"/>
                  </a:cubicBezTo>
                  <a:cubicBezTo>
                    <a:pt x="22574" y="2191"/>
                    <a:pt x="24860" y="476"/>
                    <a:pt x="28004" y="0"/>
                  </a:cubicBezTo>
                  <a:close/>
                </a:path>
              </a:pathLst>
            </a:custGeom>
            <a:solidFill>
              <a:srgbClr val="FBC1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162" name="Freeform: Shape 91">
              <a:extLst>
                <a:ext uri="{FF2B5EF4-FFF2-40B4-BE49-F238E27FC236}">
                  <a16:creationId xmlns:a16="http://schemas.microsoft.com/office/drawing/2014/main" id="{A4B13F2D-628B-4813-AB3C-5D45BD45AC24}"/>
                </a:ext>
              </a:extLst>
            </p:cNvPr>
            <p:cNvSpPr/>
            <p:nvPr/>
          </p:nvSpPr>
          <p:spPr>
            <a:xfrm>
              <a:off x="9206679" y="2166665"/>
              <a:ext cx="13974" cy="29760"/>
            </a:xfrm>
            <a:custGeom>
              <a:avLst/>
              <a:gdLst>
                <a:gd name="connsiteX0" fmla="*/ 9374 w 13974"/>
                <a:gd name="connsiteY0" fmla="*/ 16002 h 29760"/>
                <a:gd name="connsiteX1" fmla="*/ 13946 w 13974"/>
                <a:gd name="connsiteY1" fmla="*/ 22860 h 29760"/>
                <a:gd name="connsiteX2" fmla="*/ 9374 w 13974"/>
                <a:gd name="connsiteY2" fmla="*/ 29718 h 29760"/>
                <a:gd name="connsiteX3" fmla="*/ 230 w 13974"/>
                <a:gd name="connsiteY3" fmla="*/ 0 h 29760"/>
                <a:gd name="connsiteX4" fmla="*/ 9374 w 13974"/>
                <a:gd name="connsiteY4" fmla="*/ 16002 h 297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974" h="29760">
                  <a:moveTo>
                    <a:pt x="9374" y="16002"/>
                  </a:moveTo>
                  <a:cubicBezTo>
                    <a:pt x="10803" y="18383"/>
                    <a:pt x="14327" y="19336"/>
                    <a:pt x="13946" y="22860"/>
                  </a:cubicBezTo>
                  <a:cubicBezTo>
                    <a:pt x="12136" y="24955"/>
                    <a:pt x="15184" y="30290"/>
                    <a:pt x="9374" y="29718"/>
                  </a:cubicBezTo>
                  <a:cubicBezTo>
                    <a:pt x="5088" y="20193"/>
                    <a:pt x="-1294" y="11335"/>
                    <a:pt x="230" y="0"/>
                  </a:cubicBezTo>
                  <a:cubicBezTo>
                    <a:pt x="7945" y="2762"/>
                    <a:pt x="3754" y="12192"/>
                    <a:pt x="9374" y="16002"/>
                  </a:cubicBezTo>
                  <a:close/>
                </a:path>
              </a:pathLst>
            </a:custGeom>
            <a:solidFill>
              <a:srgbClr val="FCCA0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163" name="Freeform: Shape 92">
              <a:extLst>
                <a:ext uri="{FF2B5EF4-FFF2-40B4-BE49-F238E27FC236}">
                  <a16:creationId xmlns:a16="http://schemas.microsoft.com/office/drawing/2014/main" id="{97464069-ADA7-42C2-81E5-C9A4D9EB4096}"/>
                </a:ext>
              </a:extLst>
            </p:cNvPr>
            <p:cNvSpPr/>
            <p:nvPr/>
          </p:nvSpPr>
          <p:spPr>
            <a:xfrm>
              <a:off x="9216053" y="2189525"/>
              <a:ext cx="11429" cy="11430"/>
            </a:xfrm>
            <a:custGeom>
              <a:avLst/>
              <a:gdLst>
                <a:gd name="connsiteX0" fmla="*/ 0 w 11429"/>
                <a:gd name="connsiteY0" fmla="*/ 6858 h 11430"/>
                <a:gd name="connsiteX1" fmla="*/ 4572 w 11429"/>
                <a:gd name="connsiteY1" fmla="*/ 0 h 11430"/>
                <a:gd name="connsiteX2" fmla="*/ 11430 w 11429"/>
                <a:gd name="connsiteY2" fmla="*/ 6858 h 11430"/>
                <a:gd name="connsiteX3" fmla="*/ 11430 w 11429"/>
                <a:gd name="connsiteY3" fmla="*/ 11430 h 11430"/>
                <a:gd name="connsiteX4" fmla="*/ 2286 w 11429"/>
                <a:gd name="connsiteY4" fmla="*/ 11430 h 11430"/>
                <a:gd name="connsiteX5" fmla="*/ 0 w 11429"/>
                <a:gd name="connsiteY5" fmla="*/ 6858 h 11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429" h="11430">
                  <a:moveTo>
                    <a:pt x="0" y="6858"/>
                  </a:moveTo>
                  <a:cubicBezTo>
                    <a:pt x="1524" y="4572"/>
                    <a:pt x="3048" y="2286"/>
                    <a:pt x="4572" y="0"/>
                  </a:cubicBezTo>
                  <a:cubicBezTo>
                    <a:pt x="6858" y="2286"/>
                    <a:pt x="9144" y="4572"/>
                    <a:pt x="11430" y="6858"/>
                  </a:cubicBezTo>
                  <a:cubicBezTo>
                    <a:pt x="11430" y="8382"/>
                    <a:pt x="11430" y="9906"/>
                    <a:pt x="11430" y="11430"/>
                  </a:cubicBezTo>
                  <a:cubicBezTo>
                    <a:pt x="8382" y="6858"/>
                    <a:pt x="5334" y="9144"/>
                    <a:pt x="2286" y="11430"/>
                  </a:cubicBezTo>
                  <a:cubicBezTo>
                    <a:pt x="476" y="10382"/>
                    <a:pt x="95" y="8763"/>
                    <a:pt x="0" y="6858"/>
                  </a:cubicBezTo>
                  <a:close/>
                </a:path>
              </a:pathLst>
            </a:custGeom>
            <a:solidFill>
              <a:srgbClr val="FCCD0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164" name="Freeform: Shape 93">
              <a:extLst>
                <a:ext uri="{FF2B5EF4-FFF2-40B4-BE49-F238E27FC236}">
                  <a16:creationId xmlns:a16="http://schemas.microsoft.com/office/drawing/2014/main" id="{693D3773-5B0E-41ED-BE32-39B25CCDA75E}"/>
                </a:ext>
              </a:extLst>
            </p:cNvPr>
            <p:cNvSpPr/>
            <p:nvPr/>
          </p:nvSpPr>
          <p:spPr>
            <a:xfrm>
              <a:off x="9271965" y="2063986"/>
              <a:ext cx="24136" cy="18127"/>
            </a:xfrm>
            <a:custGeom>
              <a:avLst/>
              <a:gdLst>
                <a:gd name="connsiteX0" fmla="*/ 23908 w 24136"/>
                <a:gd name="connsiteY0" fmla="*/ 0 h 18127"/>
                <a:gd name="connsiteX1" fmla="*/ 21717 w 24136"/>
                <a:gd name="connsiteY1" fmla="*/ 13621 h 18127"/>
                <a:gd name="connsiteX2" fmla="*/ 953 w 24136"/>
                <a:gd name="connsiteY2" fmla="*/ 12764 h 18127"/>
                <a:gd name="connsiteX3" fmla="*/ 0 w 24136"/>
                <a:gd name="connsiteY3" fmla="*/ 9430 h 18127"/>
                <a:gd name="connsiteX4" fmla="*/ 8954 w 24136"/>
                <a:gd name="connsiteY4" fmla="*/ 190 h 18127"/>
                <a:gd name="connsiteX5" fmla="*/ 23908 w 24136"/>
                <a:gd name="connsiteY5" fmla="*/ 0 h 18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36" h="18127">
                  <a:moveTo>
                    <a:pt x="23908" y="0"/>
                  </a:moveTo>
                  <a:cubicBezTo>
                    <a:pt x="23336" y="4572"/>
                    <a:pt x="25813" y="9620"/>
                    <a:pt x="21717" y="13621"/>
                  </a:cubicBezTo>
                  <a:cubicBezTo>
                    <a:pt x="14573" y="19812"/>
                    <a:pt x="7620" y="19717"/>
                    <a:pt x="953" y="12764"/>
                  </a:cubicBezTo>
                  <a:cubicBezTo>
                    <a:pt x="286" y="11716"/>
                    <a:pt x="0" y="10573"/>
                    <a:pt x="0" y="9430"/>
                  </a:cubicBezTo>
                  <a:cubicBezTo>
                    <a:pt x="1048" y="4477"/>
                    <a:pt x="3810" y="1238"/>
                    <a:pt x="8954" y="190"/>
                  </a:cubicBezTo>
                  <a:cubicBezTo>
                    <a:pt x="14002" y="762"/>
                    <a:pt x="18955" y="95"/>
                    <a:pt x="23908" y="0"/>
                  </a:cubicBezTo>
                  <a:close/>
                </a:path>
              </a:pathLst>
            </a:custGeom>
            <a:solidFill>
              <a:srgbClr val="FBC20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165" name="Freeform: Shape 94">
              <a:extLst>
                <a:ext uri="{FF2B5EF4-FFF2-40B4-BE49-F238E27FC236}">
                  <a16:creationId xmlns:a16="http://schemas.microsoft.com/office/drawing/2014/main" id="{7FF18ACF-0188-4839-8564-4807AC255F48}"/>
                </a:ext>
              </a:extLst>
            </p:cNvPr>
            <p:cNvSpPr/>
            <p:nvPr/>
          </p:nvSpPr>
          <p:spPr>
            <a:xfrm>
              <a:off x="9265243" y="2084951"/>
              <a:ext cx="24315" cy="25115"/>
            </a:xfrm>
            <a:custGeom>
              <a:avLst/>
              <a:gdLst>
                <a:gd name="connsiteX0" fmla="*/ 23581 w 24315"/>
                <a:gd name="connsiteY0" fmla="*/ 10943 h 25115"/>
                <a:gd name="connsiteX1" fmla="*/ 21581 w 24315"/>
                <a:gd name="connsiteY1" fmla="*/ 20087 h 25115"/>
                <a:gd name="connsiteX2" fmla="*/ 10055 w 24315"/>
                <a:gd name="connsiteY2" fmla="*/ 24945 h 25115"/>
                <a:gd name="connsiteX3" fmla="*/ 721 w 24315"/>
                <a:gd name="connsiteY3" fmla="*/ 22564 h 25115"/>
                <a:gd name="connsiteX4" fmla="*/ 3007 w 24315"/>
                <a:gd name="connsiteY4" fmla="*/ 16372 h 25115"/>
                <a:gd name="connsiteX5" fmla="*/ 9484 w 24315"/>
                <a:gd name="connsiteY5" fmla="*/ 3514 h 25115"/>
                <a:gd name="connsiteX6" fmla="*/ 10627 w 24315"/>
                <a:gd name="connsiteY6" fmla="*/ 847 h 25115"/>
                <a:gd name="connsiteX7" fmla="*/ 22343 w 24315"/>
                <a:gd name="connsiteY7" fmla="*/ 847 h 25115"/>
                <a:gd name="connsiteX8" fmla="*/ 23867 w 24315"/>
                <a:gd name="connsiteY8" fmla="*/ 4085 h 25115"/>
                <a:gd name="connsiteX9" fmla="*/ 23581 w 24315"/>
                <a:gd name="connsiteY9" fmla="*/ 10943 h 25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315" h="25115">
                  <a:moveTo>
                    <a:pt x="23581" y="10943"/>
                  </a:moveTo>
                  <a:cubicBezTo>
                    <a:pt x="21295" y="13610"/>
                    <a:pt x="13675" y="15134"/>
                    <a:pt x="21581" y="20087"/>
                  </a:cubicBezTo>
                  <a:cubicBezTo>
                    <a:pt x="20057" y="27040"/>
                    <a:pt x="14532" y="24659"/>
                    <a:pt x="10055" y="24945"/>
                  </a:cubicBezTo>
                  <a:cubicBezTo>
                    <a:pt x="7007" y="24088"/>
                    <a:pt x="3674" y="23802"/>
                    <a:pt x="721" y="22564"/>
                  </a:cubicBezTo>
                  <a:cubicBezTo>
                    <a:pt x="-803" y="19611"/>
                    <a:pt x="149" y="17039"/>
                    <a:pt x="3007" y="16372"/>
                  </a:cubicBezTo>
                  <a:cubicBezTo>
                    <a:pt x="10722" y="14658"/>
                    <a:pt x="10341" y="9324"/>
                    <a:pt x="9484" y="3514"/>
                  </a:cubicBezTo>
                  <a:cubicBezTo>
                    <a:pt x="9389" y="2466"/>
                    <a:pt x="9865" y="1609"/>
                    <a:pt x="10627" y="847"/>
                  </a:cubicBezTo>
                  <a:cubicBezTo>
                    <a:pt x="14532" y="-1058"/>
                    <a:pt x="18437" y="847"/>
                    <a:pt x="22343" y="847"/>
                  </a:cubicBezTo>
                  <a:cubicBezTo>
                    <a:pt x="23771" y="1513"/>
                    <a:pt x="25010" y="2180"/>
                    <a:pt x="23867" y="4085"/>
                  </a:cubicBezTo>
                  <a:cubicBezTo>
                    <a:pt x="23867" y="6371"/>
                    <a:pt x="23771" y="8657"/>
                    <a:pt x="23581" y="10943"/>
                  </a:cubicBezTo>
                  <a:close/>
                </a:path>
              </a:pathLst>
            </a:custGeom>
            <a:solidFill>
              <a:srgbClr val="F5B2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166" name="Freeform: Shape 95">
              <a:extLst>
                <a:ext uri="{FF2B5EF4-FFF2-40B4-BE49-F238E27FC236}">
                  <a16:creationId xmlns:a16="http://schemas.microsoft.com/office/drawing/2014/main" id="{23685292-2F02-4E97-BF95-68A4D95D057A}"/>
                </a:ext>
              </a:extLst>
            </p:cNvPr>
            <p:cNvSpPr/>
            <p:nvPr/>
          </p:nvSpPr>
          <p:spPr>
            <a:xfrm>
              <a:off x="9263011" y="2074062"/>
              <a:ext cx="30765" cy="15623"/>
            </a:xfrm>
            <a:custGeom>
              <a:avLst/>
              <a:gdLst>
                <a:gd name="connsiteX0" fmla="*/ 10192 w 30765"/>
                <a:gd name="connsiteY0" fmla="*/ 1259 h 15623"/>
                <a:gd name="connsiteX1" fmla="*/ 30766 w 30765"/>
                <a:gd name="connsiteY1" fmla="*/ 3545 h 15623"/>
                <a:gd name="connsiteX2" fmla="*/ 28384 w 30765"/>
                <a:gd name="connsiteY2" fmla="*/ 8117 h 15623"/>
                <a:gd name="connsiteX3" fmla="*/ 24479 w 30765"/>
                <a:gd name="connsiteY3" fmla="*/ 10308 h 15623"/>
                <a:gd name="connsiteX4" fmla="*/ 12383 w 30765"/>
                <a:gd name="connsiteY4" fmla="*/ 12689 h 15623"/>
                <a:gd name="connsiteX5" fmla="*/ 12383 w 30765"/>
                <a:gd name="connsiteY5" fmla="*/ 12689 h 15623"/>
                <a:gd name="connsiteX6" fmla="*/ 0 w 30765"/>
                <a:gd name="connsiteY6" fmla="*/ 6212 h 15623"/>
                <a:gd name="connsiteX7" fmla="*/ 2286 w 30765"/>
                <a:gd name="connsiteY7" fmla="*/ 1735 h 15623"/>
                <a:gd name="connsiteX8" fmla="*/ 10192 w 30765"/>
                <a:gd name="connsiteY8" fmla="*/ 1259 h 15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0765" h="15623">
                  <a:moveTo>
                    <a:pt x="10192" y="1259"/>
                  </a:moveTo>
                  <a:cubicBezTo>
                    <a:pt x="16669" y="5640"/>
                    <a:pt x="23432" y="6879"/>
                    <a:pt x="30766" y="3545"/>
                  </a:cubicBezTo>
                  <a:cubicBezTo>
                    <a:pt x="30004" y="5069"/>
                    <a:pt x="29242" y="6593"/>
                    <a:pt x="28384" y="8117"/>
                  </a:cubicBezTo>
                  <a:cubicBezTo>
                    <a:pt x="27337" y="9260"/>
                    <a:pt x="26098" y="10022"/>
                    <a:pt x="24479" y="10308"/>
                  </a:cubicBezTo>
                  <a:cubicBezTo>
                    <a:pt x="20574" y="11736"/>
                    <a:pt x="15811" y="8974"/>
                    <a:pt x="12383" y="12689"/>
                  </a:cubicBezTo>
                  <a:lnTo>
                    <a:pt x="12383" y="12689"/>
                  </a:lnTo>
                  <a:cubicBezTo>
                    <a:pt x="3429" y="19737"/>
                    <a:pt x="1905" y="12689"/>
                    <a:pt x="0" y="6212"/>
                  </a:cubicBezTo>
                  <a:cubicBezTo>
                    <a:pt x="0" y="4307"/>
                    <a:pt x="857" y="2878"/>
                    <a:pt x="2286" y="1735"/>
                  </a:cubicBezTo>
                  <a:cubicBezTo>
                    <a:pt x="4858" y="211"/>
                    <a:pt x="7334" y="-1027"/>
                    <a:pt x="10192" y="1259"/>
                  </a:cubicBezTo>
                  <a:close/>
                </a:path>
              </a:pathLst>
            </a:custGeom>
            <a:solidFill>
              <a:srgbClr val="FCBE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167" name="Freeform: Shape 96">
              <a:extLst>
                <a:ext uri="{FF2B5EF4-FFF2-40B4-BE49-F238E27FC236}">
                  <a16:creationId xmlns:a16="http://schemas.microsoft.com/office/drawing/2014/main" id="{121EEAD7-6F53-40AF-8EA0-6324CEA6DB50}"/>
                </a:ext>
              </a:extLst>
            </p:cNvPr>
            <p:cNvSpPr/>
            <p:nvPr/>
          </p:nvSpPr>
          <p:spPr>
            <a:xfrm>
              <a:off x="9281727" y="2060869"/>
              <a:ext cx="14145" cy="6621"/>
            </a:xfrm>
            <a:custGeom>
              <a:avLst/>
              <a:gdLst>
                <a:gd name="connsiteX0" fmla="*/ 14146 w 14145"/>
                <a:gd name="connsiteY0" fmla="*/ 3117 h 6621"/>
                <a:gd name="connsiteX1" fmla="*/ 525 w 14145"/>
                <a:gd name="connsiteY1" fmla="*/ 5308 h 6621"/>
                <a:gd name="connsiteX2" fmla="*/ 2335 w 14145"/>
                <a:gd name="connsiteY2" fmla="*/ 260 h 6621"/>
                <a:gd name="connsiteX3" fmla="*/ 5097 w 14145"/>
                <a:gd name="connsiteY3" fmla="*/ 736 h 6621"/>
                <a:gd name="connsiteX4" fmla="*/ 11955 w 14145"/>
                <a:gd name="connsiteY4" fmla="*/ 736 h 6621"/>
                <a:gd name="connsiteX5" fmla="*/ 14146 w 14145"/>
                <a:gd name="connsiteY5" fmla="*/ 3117 h 6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145" h="6621">
                  <a:moveTo>
                    <a:pt x="14146" y="3117"/>
                  </a:moveTo>
                  <a:cubicBezTo>
                    <a:pt x="10145" y="7213"/>
                    <a:pt x="5573" y="7403"/>
                    <a:pt x="525" y="5308"/>
                  </a:cubicBezTo>
                  <a:cubicBezTo>
                    <a:pt x="-809" y="2927"/>
                    <a:pt x="620" y="1593"/>
                    <a:pt x="2335" y="260"/>
                  </a:cubicBezTo>
                  <a:cubicBezTo>
                    <a:pt x="3382" y="-217"/>
                    <a:pt x="4240" y="-26"/>
                    <a:pt x="5097" y="736"/>
                  </a:cubicBezTo>
                  <a:cubicBezTo>
                    <a:pt x="7383" y="736"/>
                    <a:pt x="9669" y="736"/>
                    <a:pt x="11955" y="736"/>
                  </a:cubicBezTo>
                  <a:cubicBezTo>
                    <a:pt x="12717" y="1593"/>
                    <a:pt x="13479" y="2355"/>
                    <a:pt x="14146" y="3117"/>
                  </a:cubicBezTo>
                  <a:close/>
                </a:path>
              </a:pathLst>
            </a:custGeom>
            <a:solidFill>
              <a:srgbClr val="F6B8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168" name="Freeform: Shape 97">
              <a:extLst>
                <a:ext uri="{FF2B5EF4-FFF2-40B4-BE49-F238E27FC236}">
                  <a16:creationId xmlns:a16="http://schemas.microsoft.com/office/drawing/2014/main" id="{A8ABBCE6-E764-4E13-B5AC-752CE2E5CC55}"/>
                </a:ext>
              </a:extLst>
            </p:cNvPr>
            <p:cNvSpPr/>
            <p:nvPr/>
          </p:nvSpPr>
          <p:spPr>
            <a:xfrm>
              <a:off x="9284262" y="2082178"/>
              <a:ext cx="7166" cy="6858"/>
            </a:xfrm>
            <a:custGeom>
              <a:avLst/>
              <a:gdLst>
                <a:gd name="connsiteX0" fmla="*/ 2562 w 7166"/>
                <a:gd name="connsiteY0" fmla="*/ 0 h 6858"/>
                <a:gd name="connsiteX1" fmla="*/ 7134 w 7166"/>
                <a:gd name="connsiteY1" fmla="*/ 0 h 6858"/>
                <a:gd name="connsiteX2" fmla="*/ 4943 w 7166"/>
                <a:gd name="connsiteY2" fmla="*/ 6858 h 6858"/>
                <a:gd name="connsiteX3" fmla="*/ 2562 w 7166"/>
                <a:gd name="connsiteY3" fmla="*/ 4572 h 6858"/>
                <a:gd name="connsiteX4" fmla="*/ 85 w 7166"/>
                <a:gd name="connsiteY4" fmla="*/ 4001 h 6858"/>
                <a:gd name="connsiteX5" fmla="*/ 2562 w 7166"/>
                <a:gd name="connsiteY5" fmla="*/ 0 h 6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166" h="6858">
                  <a:moveTo>
                    <a:pt x="2562" y="0"/>
                  </a:moveTo>
                  <a:cubicBezTo>
                    <a:pt x="4086" y="0"/>
                    <a:pt x="5610" y="0"/>
                    <a:pt x="7134" y="0"/>
                  </a:cubicBezTo>
                  <a:cubicBezTo>
                    <a:pt x="7134" y="2572"/>
                    <a:pt x="7610" y="5144"/>
                    <a:pt x="4943" y="6858"/>
                  </a:cubicBezTo>
                  <a:cubicBezTo>
                    <a:pt x="4181" y="6096"/>
                    <a:pt x="3419" y="5334"/>
                    <a:pt x="2562" y="4572"/>
                  </a:cubicBezTo>
                  <a:cubicBezTo>
                    <a:pt x="1609" y="5048"/>
                    <a:pt x="466" y="5144"/>
                    <a:pt x="85" y="4001"/>
                  </a:cubicBezTo>
                  <a:cubicBezTo>
                    <a:pt x="-391" y="2000"/>
                    <a:pt x="1228" y="1048"/>
                    <a:pt x="2562" y="0"/>
                  </a:cubicBezTo>
                  <a:close/>
                </a:path>
              </a:pathLst>
            </a:custGeom>
            <a:solidFill>
              <a:srgbClr val="F9BF0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169" name="Freeform: Shape 98">
              <a:extLst>
                <a:ext uri="{FF2B5EF4-FFF2-40B4-BE49-F238E27FC236}">
                  <a16:creationId xmlns:a16="http://schemas.microsoft.com/office/drawing/2014/main" id="{CA2433CA-8432-4192-BB41-7941A28BC964}"/>
                </a:ext>
              </a:extLst>
            </p:cNvPr>
            <p:cNvSpPr/>
            <p:nvPr/>
          </p:nvSpPr>
          <p:spPr>
            <a:xfrm>
              <a:off x="9256072" y="2064007"/>
              <a:ext cx="18147" cy="13599"/>
            </a:xfrm>
            <a:custGeom>
              <a:avLst/>
              <a:gdLst>
                <a:gd name="connsiteX0" fmla="*/ 17131 w 18147"/>
                <a:gd name="connsiteY0" fmla="*/ 11313 h 13599"/>
                <a:gd name="connsiteX1" fmla="*/ 10273 w 18147"/>
                <a:gd name="connsiteY1" fmla="*/ 13599 h 13599"/>
                <a:gd name="connsiteX2" fmla="*/ 1701 w 18147"/>
                <a:gd name="connsiteY2" fmla="*/ 9980 h 13599"/>
                <a:gd name="connsiteX3" fmla="*/ 1129 w 18147"/>
                <a:gd name="connsiteY3" fmla="*/ 4455 h 13599"/>
                <a:gd name="connsiteX4" fmla="*/ 14845 w 18147"/>
                <a:gd name="connsiteY4" fmla="*/ 2169 h 13599"/>
                <a:gd name="connsiteX5" fmla="*/ 17131 w 18147"/>
                <a:gd name="connsiteY5" fmla="*/ 9027 h 13599"/>
                <a:gd name="connsiteX6" fmla="*/ 17131 w 18147"/>
                <a:gd name="connsiteY6" fmla="*/ 11313 h 135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147" h="13599">
                  <a:moveTo>
                    <a:pt x="17131" y="11313"/>
                  </a:moveTo>
                  <a:cubicBezTo>
                    <a:pt x="14845" y="12075"/>
                    <a:pt x="12559" y="12837"/>
                    <a:pt x="10273" y="13599"/>
                  </a:cubicBezTo>
                  <a:cubicBezTo>
                    <a:pt x="7511" y="12266"/>
                    <a:pt x="4177" y="12075"/>
                    <a:pt x="1701" y="9980"/>
                  </a:cubicBezTo>
                  <a:cubicBezTo>
                    <a:pt x="82" y="8265"/>
                    <a:pt x="-871" y="6551"/>
                    <a:pt x="1129" y="4455"/>
                  </a:cubicBezTo>
                  <a:cubicBezTo>
                    <a:pt x="4939" y="-974"/>
                    <a:pt x="9607" y="-1069"/>
                    <a:pt x="14845" y="2169"/>
                  </a:cubicBezTo>
                  <a:cubicBezTo>
                    <a:pt x="17893" y="3693"/>
                    <a:pt x="19227" y="5789"/>
                    <a:pt x="17131" y="9027"/>
                  </a:cubicBezTo>
                  <a:cubicBezTo>
                    <a:pt x="17131" y="9789"/>
                    <a:pt x="17131" y="10551"/>
                    <a:pt x="17131" y="11313"/>
                  </a:cubicBezTo>
                  <a:close/>
                </a:path>
              </a:pathLst>
            </a:custGeom>
            <a:solidFill>
              <a:srgbClr val="FDCA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170" name="Freeform: Shape 99">
              <a:extLst>
                <a:ext uri="{FF2B5EF4-FFF2-40B4-BE49-F238E27FC236}">
                  <a16:creationId xmlns:a16="http://schemas.microsoft.com/office/drawing/2014/main" id="{DF56A92F-DF79-419A-9448-CF7CF614EF12}"/>
                </a:ext>
              </a:extLst>
            </p:cNvPr>
            <p:cNvSpPr/>
            <p:nvPr/>
          </p:nvSpPr>
          <p:spPr>
            <a:xfrm>
              <a:off x="9245161" y="2067459"/>
              <a:ext cx="15918" cy="14689"/>
            </a:xfrm>
            <a:custGeom>
              <a:avLst/>
              <a:gdLst>
                <a:gd name="connsiteX0" fmla="*/ 12040 w 15918"/>
                <a:gd name="connsiteY0" fmla="*/ 1098 h 14689"/>
                <a:gd name="connsiteX1" fmla="*/ 14326 w 15918"/>
                <a:gd name="connsiteY1" fmla="*/ 5670 h 14689"/>
                <a:gd name="connsiteX2" fmla="*/ 15088 w 15918"/>
                <a:gd name="connsiteY2" fmla="*/ 12528 h 14689"/>
                <a:gd name="connsiteX3" fmla="*/ 6516 w 15918"/>
                <a:gd name="connsiteY3" fmla="*/ 14243 h 14689"/>
                <a:gd name="connsiteX4" fmla="*/ 134 w 15918"/>
                <a:gd name="connsiteY4" fmla="*/ 8528 h 14689"/>
                <a:gd name="connsiteX5" fmla="*/ 5182 w 15918"/>
                <a:gd name="connsiteY5" fmla="*/ 3289 h 14689"/>
                <a:gd name="connsiteX6" fmla="*/ 12040 w 15918"/>
                <a:gd name="connsiteY6" fmla="*/ 1098 h 14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918" h="14689">
                  <a:moveTo>
                    <a:pt x="12040" y="1098"/>
                  </a:moveTo>
                  <a:cubicBezTo>
                    <a:pt x="12136" y="3003"/>
                    <a:pt x="12517" y="4718"/>
                    <a:pt x="14326" y="5670"/>
                  </a:cubicBezTo>
                  <a:cubicBezTo>
                    <a:pt x="16136" y="7766"/>
                    <a:pt x="16422" y="10052"/>
                    <a:pt x="15088" y="12528"/>
                  </a:cubicBezTo>
                  <a:cubicBezTo>
                    <a:pt x="12612" y="15005"/>
                    <a:pt x="9659" y="15005"/>
                    <a:pt x="6516" y="14243"/>
                  </a:cubicBezTo>
                  <a:cubicBezTo>
                    <a:pt x="3658" y="13195"/>
                    <a:pt x="1468" y="11385"/>
                    <a:pt x="134" y="8528"/>
                  </a:cubicBezTo>
                  <a:cubicBezTo>
                    <a:pt x="-818" y="4242"/>
                    <a:pt x="3563" y="5099"/>
                    <a:pt x="5182" y="3289"/>
                  </a:cubicBezTo>
                  <a:cubicBezTo>
                    <a:pt x="6516" y="-330"/>
                    <a:pt x="8897" y="-807"/>
                    <a:pt x="12040" y="1098"/>
                  </a:cubicBezTo>
                  <a:close/>
                </a:path>
              </a:pathLst>
            </a:custGeom>
            <a:solidFill>
              <a:srgbClr val="F8BD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171" name="Freeform: Shape 100">
              <a:extLst>
                <a:ext uri="{FF2B5EF4-FFF2-40B4-BE49-F238E27FC236}">
                  <a16:creationId xmlns:a16="http://schemas.microsoft.com/office/drawing/2014/main" id="{D1AAB394-25EE-418D-AF4A-7BEF12F9B690}"/>
                </a:ext>
              </a:extLst>
            </p:cNvPr>
            <p:cNvSpPr/>
            <p:nvPr/>
          </p:nvSpPr>
          <p:spPr>
            <a:xfrm>
              <a:off x="9270917" y="2059318"/>
              <a:ext cx="13716" cy="13716"/>
            </a:xfrm>
            <a:custGeom>
              <a:avLst/>
              <a:gdLst>
                <a:gd name="connsiteX0" fmla="*/ 2286 w 13716"/>
                <a:gd name="connsiteY0" fmla="*/ 13716 h 13716"/>
                <a:gd name="connsiteX1" fmla="*/ 0 w 13716"/>
                <a:gd name="connsiteY1" fmla="*/ 6858 h 13716"/>
                <a:gd name="connsiteX2" fmla="*/ 6858 w 13716"/>
                <a:gd name="connsiteY2" fmla="*/ 0 h 13716"/>
                <a:gd name="connsiteX3" fmla="*/ 13716 w 13716"/>
                <a:gd name="connsiteY3" fmla="*/ 2286 h 13716"/>
                <a:gd name="connsiteX4" fmla="*/ 11430 w 13716"/>
                <a:gd name="connsiteY4" fmla="*/ 6858 h 13716"/>
                <a:gd name="connsiteX5" fmla="*/ 2286 w 13716"/>
                <a:gd name="connsiteY5" fmla="*/ 13716 h 13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6" h="13716">
                  <a:moveTo>
                    <a:pt x="2286" y="13716"/>
                  </a:moveTo>
                  <a:cubicBezTo>
                    <a:pt x="1524" y="11430"/>
                    <a:pt x="762" y="9144"/>
                    <a:pt x="0" y="6858"/>
                  </a:cubicBezTo>
                  <a:cubicBezTo>
                    <a:pt x="95" y="2381"/>
                    <a:pt x="3905" y="1715"/>
                    <a:pt x="6858" y="0"/>
                  </a:cubicBezTo>
                  <a:cubicBezTo>
                    <a:pt x="8477" y="2667"/>
                    <a:pt x="11906" y="95"/>
                    <a:pt x="13716" y="2286"/>
                  </a:cubicBezTo>
                  <a:cubicBezTo>
                    <a:pt x="12954" y="3810"/>
                    <a:pt x="12192" y="5334"/>
                    <a:pt x="11430" y="6858"/>
                  </a:cubicBezTo>
                  <a:cubicBezTo>
                    <a:pt x="6286" y="6477"/>
                    <a:pt x="5334" y="11525"/>
                    <a:pt x="2286" y="13716"/>
                  </a:cubicBezTo>
                  <a:close/>
                </a:path>
              </a:pathLst>
            </a:custGeom>
            <a:solidFill>
              <a:srgbClr val="F8BF0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172" name="Freeform: Shape 101">
              <a:extLst>
                <a:ext uri="{FF2B5EF4-FFF2-40B4-BE49-F238E27FC236}">
                  <a16:creationId xmlns:a16="http://schemas.microsoft.com/office/drawing/2014/main" id="{36D90E77-A3D0-4D40-9548-E4DE5093776D}"/>
                </a:ext>
              </a:extLst>
            </p:cNvPr>
            <p:cNvSpPr/>
            <p:nvPr/>
          </p:nvSpPr>
          <p:spPr>
            <a:xfrm>
              <a:off x="9237676" y="2063986"/>
              <a:ext cx="9037" cy="10288"/>
            </a:xfrm>
            <a:custGeom>
              <a:avLst/>
              <a:gdLst>
                <a:gd name="connsiteX0" fmla="*/ 3523 w 9037"/>
                <a:gd name="connsiteY0" fmla="*/ 0 h 10288"/>
                <a:gd name="connsiteX1" fmla="*/ 5714 w 9037"/>
                <a:gd name="connsiteY1" fmla="*/ 95 h 10288"/>
                <a:gd name="connsiteX2" fmla="*/ 8095 w 9037"/>
                <a:gd name="connsiteY2" fmla="*/ 6763 h 10288"/>
                <a:gd name="connsiteX3" fmla="*/ 951 w 9037"/>
                <a:gd name="connsiteY3" fmla="*/ 9430 h 10288"/>
                <a:gd name="connsiteX4" fmla="*/ 3523 w 9037"/>
                <a:gd name="connsiteY4" fmla="*/ 0 h 10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037" h="10288">
                  <a:moveTo>
                    <a:pt x="3523" y="0"/>
                  </a:moveTo>
                  <a:cubicBezTo>
                    <a:pt x="4285" y="0"/>
                    <a:pt x="4952" y="0"/>
                    <a:pt x="5714" y="95"/>
                  </a:cubicBezTo>
                  <a:cubicBezTo>
                    <a:pt x="7333" y="2000"/>
                    <a:pt x="10667" y="3334"/>
                    <a:pt x="8095" y="6763"/>
                  </a:cubicBezTo>
                  <a:cubicBezTo>
                    <a:pt x="6476" y="9906"/>
                    <a:pt x="4285" y="11335"/>
                    <a:pt x="951" y="9430"/>
                  </a:cubicBezTo>
                  <a:cubicBezTo>
                    <a:pt x="-1716" y="5334"/>
                    <a:pt x="1904" y="2953"/>
                    <a:pt x="3523" y="0"/>
                  </a:cubicBezTo>
                  <a:close/>
                </a:path>
              </a:pathLst>
            </a:custGeom>
            <a:solidFill>
              <a:srgbClr val="FCCC0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173" name="Freeform: Shape 102">
              <a:extLst>
                <a:ext uri="{FF2B5EF4-FFF2-40B4-BE49-F238E27FC236}">
                  <a16:creationId xmlns:a16="http://schemas.microsoft.com/office/drawing/2014/main" id="{8F7B5707-734C-4AED-A8EF-1FE07DAE5AE5}"/>
                </a:ext>
              </a:extLst>
            </p:cNvPr>
            <p:cNvSpPr/>
            <p:nvPr/>
          </p:nvSpPr>
          <p:spPr>
            <a:xfrm>
              <a:off x="9238007" y="2070748"/>
              <a:ext cx="12335" cy="7825"/>
            </a:xfrm>
            <a:custGeom>
              <a:avLst/>
              <a:gdLst>
                <a:gd name="connsiteX0" fmla="*/ 906 w 12335"/>
                <a:gd name="connsiteY0" fmla="*/ 2286 h 7825"/>
                <a:gd name="connsiteX1" fmla="*/ 7764 w 12335"/>
                <a:gd name="connsiteY1" fmla="*/ 0 h 7825"/>
                <a:gd name="connsiteX2" fmla="*/ 12336 w 12335"/>
                <a:gd name="connsiteY2" fmla="*/ 0 h 7825"/>
                <a:gd name="connsiteX3" fmla="*/ 7764 w 12335"/>
                <a:gd name="connsiteY3" fmla="*/ 4572 h 7825"/>
                <a:gd name="connsiteX4" fmla="*/ 1382 w 12335"/>
                <a:gd name="connsiteY4" fmla="*/ 7144 h 7825"/>
                <a:gd name="connsiteX5" fmla="*/ 906 w 12335"/>
                <a:gd name="connsiteY5" fmla="*/ 2286 h 7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335" h="7825">
                  <a:moveTo>
                    <a:pt x="906" y="2286"/>
                  </a:moveTo>
                  <a:cubicBezTo>
                    <a:pt x="3192" y="1524"/>
                    <a:pt x="5478" y="762"/>
                    <a:pt x="7764" y="0"/>
                  </a:cubicBezTo>
                  <a:cubicBezTo>
                    <a:pt x="9288" y="0"/>
                    <a:pt x="10812" y="0"/>
                    <a:pt x="12336" y="0"/>
                  </a:cubicBezTo>
                  <a:cubicBezTo>
                    <a:pt x="10812" y="1524"/>
                    <a:pt x="9288" y="3048"/>
                    <a:pt x="7764" y="4572"/>
                  </a:cubicBezTo>
                  <a:cubicBezTo>
                    <a:pt x="6430" y="7334"/>
                    <a:pt x="4335" y="8763"/>
                    <a:pt x="1382" y="7144"/>
                  </a:cubicBezTo>
                  <a:cubicBezTo>
                    <a:pt x="-523" y="6096"/>
                    <a:pt x="-237" y="4096"/>
                    <a:pt x="906" y="2286"/>
                  </a:cubicBezTo>
                  <a:close/>
                </a:path>
              </a:pathLst>
            </a:custGeom>
            <a:solidFill>
              <a:srgbClr val="F2B7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174" name="Freeform: Shape 103">
              <a:extLst>
                <a:ext uri="{FF2B5EF4-FFF2-40B4-BE49-F238E27FC236}">
                  <a16:creationId xmlns:a16="http://schemas.microsoft.com/office/drawing/2014/main" id="{54DF1F3A-E109-42F5-A137-18C4BC6ADA3F}"/>
                </a:ext>
              </a:extLst>
            </p:cNvPr>
            <p:cNvSpPr/>
            <p:nvPr/>
          </p:nvSpPr>
          <p:spPr>
            <a:xfrm>
              <a:off x="9277680" y="2059382"/>
              <a:ext cx="9143" cy="3224"/>
            </a:xfrm>
            <a:custGeom>
              <a:avLst/>
              <a:gdLst>
                <a:gd name="connsiteX0" fmla="*/ 6858 w 9143"/>
                <a:gd name="connsiteY0" fmla="*/ 2318 h 3224"/>
                <a:gd name="connsiteX1" fmla="*/ 0 w 9143"/>
                <a:gd name="connsiteY1" fmla="*/ 32 h 3224"/>
                <a:gd name="connsiteX2" fmla="*/ 9144 w 9143"/>
                <a:gd name="connsiteY2" fmla="*/ 2318 h 3224"/>
                <a:gd name="connsiteX3" fmla="*/ 6858 w 9143"/>
                <a:gd name="connsiteY3" fmla="*/ 2318 h 3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143" h="3224">
                  <a:moveTo>
                    <a:pt x="6858" y="2318"/>
                  </a:moveTo>
                  <a:cubicBezTo>
                    <a:pt x="4572" y="1461"/>
                    <a:pt x="571" y="6128"/>
                    <a:pt x="0" y="32"/>
                  </a:cubicBezTo>
                  <a:cubicBezTo>
                    <a:pt x="3143" y="318"/>
                    <a:pt x="6763" y="-1016"/>
                    <a:pt x="9144" y="2318"/>
                  </a:cubicBezTo>
                  <a:cubicBezTo>
                    <a:pt x="8382" y="2223"/>
                    <a:pt x="7620" y="2318"/>
                    <a:pt x="6858" y="2318"/>
                  </a:cubicBezTo>
                  <a:close/>
                </a:path>
              </a:pathLst>
            </a:custGeom>
            <a:solidFill>
              <a:srgbClr val="FBC20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175" name="Freeform: Shape 104">
              <a:extLst>
                <a:ext uri="{FF2B5EF4-FFF2-40B4-BE49-F238E27FC236}">
                  <a16:creationId xmlns:a16="http://schemas.microsoft.com/office/drawing/2014/main" id="{A51B5E12-BA28-4426-AB44-D420E62F7A55}"/>
                </a:ext>
              </a:extLst>
            </p:cNvPr>
            <p:cNvSpPr/>
            <p:nvPr/>
          </p:nvSpPr>
          <p:spPr>
            <a:xfrm>
              <a:off x="9122422" y="2105079"/>
              <a:ext cx="59531" cy="31733"/>
            </a:xfrm>
            <a:custGeom>
              <a:avLst/>
              <a:gdLst>
                <a:gd name="connsiteX0" fmla="*/ 54864 w 59531"/>
                <a:gd name="connsiteY0" fmla="*/ 25106 h 31733"/>
                <a:gd name="connsiteX1" fmla="*/ 57150 w 59531"/>
                <a:gd name="connsiteY1" fmla="*/ 25106 h 31733"/>
                <a:gd name="connsiteX2" fmla="*/ 59531 w 59531"/>
                <a:gd name="connsiteY2" fmla="*/ 27392 h 31733"/>
                <a:gd name="connsiteX3" fmla="*/ 50578 w 59531"/>
                <a:gd name="connsiteY3" fmla="*/ 31488 h 31733"/>
                <a:gd name="connsiteX4" fmla="*/ 30575 w 59531"/>
                <a:gd name="connsiteY4" fmla="*/ 29678 h 31733"/>
                <a:gd name="connsiteX5" fmla="*/ 11430 w 59531"/>
                <a:gd name="connsiteY5" fmla="*/ 27392 h 31733"/>
                <a:gd name="connsiteX6" fmla="*/ 0 w 59531"/>
                <a:gd name="connsiteY6" fmla="*/ 18248 h 31733"/>
                <a:gd name="connsiteX7" fmla="*/ 0 w 59531"/>
                <a:gd name="connsiteY7" fmla="*/ 18248 h 31733"/>
                <a:gd name="connsiteX8" fmla="*/ 11430 w 59531"/>
                <a:gd name="connsiteY8" fmla="*/ 9199 h 31733"/>
                <a:gd name="connsiteX9" fmla="*/ 32004 w 59531"/>
                <a:gd name="connsiteY9" fmla="*/ 55 h 31733"/>
                <a:gd name="connsiteX10" fmla="*/ 33242 w 59531"/>
                <a:gd name="connsiteY10" fmla="*/ 2627 h 31733"/>
                <a:gd name="connsiteX11" fmla="*/ 30004 w 59531"/>
                <a:gd name="connsiteY11" fmla="*/ 7580 h 31733"/>
                <a:gd name="connsiteX12" fmla="*/ 24575 w 59531"/>
                <a:gd name="connsiteY12" fmla="*/ 12057 h 31733"/>
                <a:gd name="connsiteX13" fmla="*/ 23622 w 59531"/>
                <a:gd name="connsiteY13" fmla="*/ 16629 h 31733"/>
                <a:gd name="connsiteX14" fmla="*/ 33814 w 59531"/>
                <a:gd name="connsiteY14" fmla="*/ 14819 h 31733"/>
                <a:gd name="connsiteX15" fmla="*/ 38195 w 59531"/>
                <a:gd name="connsiteY15" fmla="*/ 14628 h 31733"/>
                <a:gd name="connsiteX16" fmla="*/ 49530 w 59531"/>
                <a:gd name="connsiteY16" fmla="*/ 19867 h 31733"/>
                <a:gd name="connsiteX17" fmla="*/ 54864 w 59531"/>
                <a:gd name="connsiteY17" fmla="*/ 25106 h 317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9531" h="31733">
                  <a:moveTo>
                    <a:pt x="54864" y="25106"/>
                  </a:moveTo>
                  <a:cubicBezTo>
                    <a:pt x="55626" y="25106"/>
                    <a:pt x="56388" y="25106"/>
                    <a:pt x="57150" y="25106"/>
                  </a:cubicBezTo>
                  <a:cubicBezTo>
                    <a:pt x="58484" y="25392"/>
                    <a:pt x="59246" y="26154"/>
                    <a:pt x="59531" y="27392"/>
                  </a:cubicBezTo>
                  <a:cubicBezTo>
                    <a:pt x="58674" y="33393"/>
                    <a:pt x="54102" y="31392"/>
                    <a:pt x="50578" y="31488"/>
                  </a:cubicBezTo>
                  <a:cubicBezTo>
                    <a:pt x="44196" y="27582"/>
                    <a:pt x="37243" y="29964"/>
                    <a:pt x="30575" y="29678"/>
                  </a:cubicBezTo>
                  <a:cubicBezTo>
                    <a:pt x="24003" y="29583"/>
                    <a:pt x="17621" y="29297"/>
                    <a:pt x="11430" y="27392"/>
                  </a:cubicBezTo>
                  <a:cubicBezTo>
                    <a:pt x="6477" y="25773"/>
                    <a:pt x="2096" y="23487"/>
                    <a:pt x="0" y="18248"/>
                  </a:cubicBezTo>
                  <a:lnTo>
                    <a:pt x="0" y="18248"/>
                  </a:lnTo>
                  <a:cubicBezTo>
                    <a:pt x="4382" y="15867"/>
                    <a:pt x="7525" y="12057"/>
                    <a:pt x="11430" y="9199"/>
                  </a:cubicBezTo>
                  <a:cubicBezTo>
                    <a:pt x="18479" y="6627"/>
                    <a:pt x="23432" y="-707"/>
                    <a:pt x="32004" y="55"/>
                  </a:cubicBezTo>
                  <a:cubicBezTo>
                    <a:pt x="32766" y="722"/>
                    <a:pt x="33147" y="1579"/>
                    <a:pt x="33242" y="2627"/>
                  </a:cubicBezTo>
                  <a:cubicBezTo>
                    <a:pt x="32957" y="4818"/>
                    <a:pt x="31814" y="6437"/>
                    <a:pt x="30004" y="7580"/>
                  </a:cubicBezTo>
                  <a:cubicBezTo>
                    <a:pt x="27718" y="8532"/>
                    <a:pt x="25813" y="9866"/>
                    <a:pt x="24575" y="12057"/>
                  </a:cubicBezTo>
                  <a:cubicBezTo>
                    <a:pt x="23336" y="13390"/>
                    <a:pt x="22193" y="14724"/>
                    <a:pt x="23622" y="16629"/>
                  </a:cubicBezTo>
                  <a:cubicBezTo>
                    <a:pt x="27718" y="20248"/>
                    <a:pt x="30194" y="14057"/>
                    <a:pt x="33814" y="14819"/>
                  </a:cubicBezTo>
                  <a:cubicBezTo>
                    <a:pt x="35243" y="14724"/>
                    <a:pt x="36957" y="15295"/>
                    <a:pt x="38195" y="14628"/>
                  </a:cubicBezTo>
                  <a:cubicBezTo>
                    <a:pt x="44101" y="11866"/>
                    <a:pt x="48578" y="11390"/>
                    <a:pt x="49530" y="19867"/>
                  </a:cubicBezTo>
                  <a:cubicBezTo>
                    <a:pt x="49816" y="22153"/>
                    <a:pt x="52197" y="24153"/>
                    <a:pt x="54864" y="25106"/>
                  </a:cubicBezTo>
                  <a:close/>
                </a:path>
              </a:pathLst>
            </a:custGeom>
            <a:solidFill>
              <a:srgbClr val="FBC30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176" name="Freeform: Shape 105">
              <a:extLst>
                <a:ext uri="{FF2B5EF4-FFF2-40B4-BE49-F238E27FC236}">
                  <a16:creationId xmlns:a16="http://schemas.microsoft.com/office/drawing/2014/main" id="{C66553D0-43E7-41C9-9E54-CF56AE287B6C}"/>
                </a:ext>
              </a:extLst>
            </p:cNvPr>
            <p:cNvSpPr/>
            <p:nvPr/>
          </p:nvSpPr>
          <p:spPr>
            <a:xfrm>
              <a:off x="9122300" y="2123326"/>
              <a:ext cx="11552" cy="9144"/>
            </a:xfrm>
            <a:custGeom>
              <a:avLst/>
              <a:gdLst>
                <a:gd name="connsiteX0" fmla="*/ 123 w 11552"/>
                <a:gd name="connsiteY0" fmla="*/ 0 h 9144"/>
                <a:gd name="connsiteX1" fmla="*/ 11553 w 11552"/>
                <a:gd name="connsiteY1" fmla="*/ 9144 h 9144"/>
                <a:gd name="connsiteX2" fmla="*/ 123 w 11552"/>
                <a:gd name="connsiteY2" fmla="*/ 0 h 9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552" h="9144">
                  <a:moveTo>
                    <a:pt x="123" y="0"/>
                  </a:moveTo>
                  <a:cubicBezTo>
                    <a:pt x="3933" y="3048"/>
                    <a:pt x="7743" y="6096"/>
                    <a:pt x="11553" y="9144"/>
                  </a:cubicBezTo>
                  <a:cubicBezTo>
                    <a:pt x="599" y="8572"/>
                    <a:pt x="-449" y="7620"/>
                    <a:pt x="123" y="0"/>
                  </a:cubicBezTo>
                  <a:close/>
                </a:path>
              </a:pathLst>
            </a:custGeom>
            <a:solidFill>
              <a:srgbClr val="FBCB1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177" name="Freeform: Shape 106">
              <a:extLst>
                <a:ext uri="{FF2B5EF4-FFF2-40B4-BE49-F238E27FC236}">
                  <a16:creationId xmlns:a16="http://schemas.microsoft.com/office/drawing/2014/main" id="{55C855FC-0079-4701-80C0-0F20D68F1714}"/>
                </a:ext>
              </a:extLst>
            </p:cNvPr>
            <p:cNvSpPr/>
            <p:nvPr/>
          </p:nvSpPr>
          <p:spPr>
            <a:xfrm>
              <a:off x="9122422" y="2114182"/>
              <a:ext cx="11429" cy="9144"/>
            </a:xfrm>
            <a:custGeom>
              <a:avLst/>
              <a:gdLst>
                <a:gd name="connsiteX0" fmla="*/ 11430 w 11429"/>
                <a:gd name="connsiteY0" fmla="*/ 0 h 9144"/>
                <a:gd name="connsiteX1" fmla="*/ 0 w 11429"/>
                <a:gd name="connsiteY1" fmla="*/ 9144 h 9144"/>
                <a:gd name="connsiteX2" fmla="*/ 7049 w 11429"/>
                <a:gd name="connsiteY2" fmla="*/ 191 h 9144"/>
                <a:gd name="connsiteX3" fmla="*/ 11430 w 11429"/>
                <a:gd name="connsiteY3" fmla="*/ 0 h 9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29" h="9144">
                  <a:moveTo>
                    <a:pt x="11430" y="0"/>
                  </a:moveTo>
                  <a:cubicBezTo>
                    <a:pt x="9430" y="5239"/>
                    <a:pt x="5906" y="8763"/>
                    <a:pt x="0" y="9144"/>
                  </a:cubicBezTo>
                  <a:cubicBezTo>
                    <a:pt x="2381" y="6096"/>
                    <a:pt x="4763" y="3143"/>
                    <a:pt x="7049" y="191"/>
                  </a:cubicBezTo>
                  <a:cubicBezTo>
                    <a:pt x="8573" y="95"/>
                    <a:pt x="10001" y="95"/>
                    <a:pt x="11430" y="0"/>
                  </a:cubicBezTo>
                  <a:close/>
                </a:path>
              </a:pathLst>
            </a:custGeom>
            <a:solidFill>
              <a:srgbClr val="FBCB1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178" name="Freeform: Shape 107">
              <a:extLst>
                <a:ext uri="{FF2B5EF4-FFF2-40B4-BE49-F238E27FC236}">
                  <a16:creationId xmlns:a16="http://schemas.microsoft.com/office/drawing/2014/main" id="{4D4C6DE6-8AFB-4057-A2AC-B3F8AE067EA6}"/>
                </a:ext>
              </a:extLst>
            </p:cNvPr>
            <p:cNvSpPr/>
            <p:nvPr/>
          </p:nvSpPr>
          <p:spPr>
            <a:xfrm>
              <a:off x="9171696" y="2086750"/>
              <a:ext cx="31722" cy="20573"/>
            </a:xfrm>
            <a:custGeom>
              <a:avLst/>
              <a:gdLst>
                <a:gd name="connsiteX0" fmla="*/ 28355 w 31722"/>
                <a:gd name="connsiteY0" fmla="*/ 13716 h 20573"/>
                <a:gd name="connsiteX1" fmla="*/ 21497 w 31722"/>
                <a:gd name="connsiteY1" fmla="*/ 20574 h 20573"/>
                <a:gd name="connsiteX2" fmla="*/ 6257 w 31722"/>
                <a:gd name="connsiteY2" fmla="*/ 18574 h 20573"/>
                <a:gd name="connsiteX3" fmla="*/ 1018 w 31722"/>
                <a:gd name="connsiteY3" fmla="*/ 11430 h 20573"/>
                <a:gd name="connsiteX4" fmla="*/ 3304 w 31722"/>
                <a:gd name="connsiteY4" fmla="*/ 6858 h 20573"/>
                <a:gd name="connsiteX5" fmla="*/ 19306 w 31722"/>
                <a:gd name="connsiteY5" fmla="*/ 0 h 20573"/>
                <a:gd name="connsiteX6" fmla="*/ 23783 w 31722"/>
                <a:gd name="connsiteY6" fmla="*/ 0 h 20573"/>
                <a:gd name="connsiteX7" fmla="*/ 28355 w 31722"/>
                <a:gd name="connsiteY7" fmla="*/ 13716 h 20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722" h="20573">
                  <a:moveTo>
                    <a:pt x="28355" y="13716"/>
                  </a:moveTo>
                  <a:cubicBezTo>
                    <a:pt x="26069" y="16002"/>
                    <a:pt x="23783" y="18288"/>
                    <a:pt x="21497" y="20574"/>
                  </a:cubicBezTo>
                  <a:cubicBezTo>
                    <a:pt x="16734" y="17526"/>
                    <a:pt x="11400" y="18098"/>
                    <a:pt x="6257" y="18574"/>
                  </a:cubicBezTo>
                  <a:cubicBezTo>
                    <a:pt x="-220" y="19241"/>
                    <a:pt x="-1077" y="16574"/>
                    <a:pt x="1018" y="11430"/>
                  </a:cubicBezTo>
                  <a:cubicBezTo>
                    <a:pt x="1780" y="9906"/>
                    <a:pt x="2542" y="8382"/>
                    <a:pt x="3304" y="6858"/>
                  </a:cubicBezTo>
                  <a:cubicBezTo>
                    <a:pt x="8638" y="4572"/>
                    <a:pt x="13972" y="2286"/>
                    <a:pt x="19306" y="0"/>
                  </a:cubicBezTo>
                  <a:cubicBezTo>
                    <a:pt x="20830" y="0"/>
                    <a:pt x="22354" y="0"/>
                    <a:pt x="23783" y="0"/>
                  </a:cubicBezTo>
                  <a:cubicBezTo>
                    <a:pt x="30355" y="2953"/>
                    <a:pt x="35308" y="6382"/>
                    <a:pt x="28355" y="13716"/>
                  </a:cubicBezTo>
                  <a:close/>
                </a:path>
              </a:pathLst>
            </a:custGeom>
            <a:solidFill>
              <a:srgbClr val="FCCB0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179" name="Freeform: Shape 108">
              <a:extLst>
                <a:ext uri="{FF2B5EF4-FFF2-40B4-BE49-F238E27FC236}">
                  <a16:creationId xmlns:a16="http://schemas.microsoft.com/office/drawing/2014/main" id="{0F6214FA-20C9-4379-ABC6-D5A9659A710E}"/>
                </a:ext>
              </a:extLst>
            </p:cNvPr>
            <p:cNvSpPr/>
            <p:nvPr/>
          </p:nvSpPr>
          <p:spPr>
            <a:xfrm>
              <a:off x="9165190" y="2098181"/>
              <a:ext cx="28004" cy="20574"/>
            </a:xfrm>
            <a:custGeom>
              <a:avLst/>
              <a:gdLst>
                <a:gd name="connsiteX0" fmla="*/ 7525 w 28004"/>
                <a:gd name="connsiteY0" fmla="*/ 0 h 20574"/>
                <a:gd name="connsiteX1" fmla="*/ 17050 w 28004"/>
                <a:gd name="connsiteY1" fmla="*/ 4858 h 20574"/>
                <a:gd name="connsiteX2" fmla="*/ 28004 w 28004"/>
                <a:gd name="connsiteY2" fmla="*/ 9144 h 20574"/>
                <a:gd name="connsiteX3" fmla="*/ 28004 w 28004"/>
                <a:gd name="connsiteY3" fmla="*/ 9144 h 20574"/>
                <a:gd name="connsiteX4" fmla="*/ 16574 w 28004"/>
                <a:gd name="connsiteY4" fmla="*/ 20574 h 20574"/>
                <a:gd name="connsiteX5" fmla="*/ 7430 w 28004"/>
                <a:gd name="connsiteY5" fmla="*/ 20574 h 20574"/>
                <a:gd name="connsiteX6" fmla="*/ 2096 w 28004"/>
                <a:gd name="connsiteY6" fmla="*/ 15621 h 20574"/>
                <a:gd name="connsiteX7" fmla="*/ 0 w 28004"/>
                <a:gd name="connsiteY7" fmla="*/ 5524 h 20574"/>
                <a:gd name="connsiteX8" fmla="*/ 2953 w 28004"/>
                <a:gd name="connsiteY8" fmla="*/ 2286 h 20574"/>
                <a:gd name="connsiteX9" fmla="*/ 7525 w 28004"/>
                <a:gd name="connsiteY9" fmla="*/ 0 h 20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8004" h="20574">
                  <a:moveTo>
                    <a:pt x="7525" y="0"/>
                  </a:moveTo>
                  <a:cubicBezTo>
                    <a:pt x="6572" y="9811"/>
                    <a:pt x="15526" y="-95"/>
                    <a:pt x="17050" y="4858"/>
                  </a:cubicBezTo>
                  <a:cubicBezTo>
                    <a:pt x="22574" y="1524"/>
                    <a:pt x="25051" y="5906"/>
                    <a:pt x="28004" y="9144"/>
                  </a:cubicBezTo>
                  <a:lnTo>
                    <a:pt x="28004" y="9144"/>
                  </a:lnTo>
                  <a:cubicBezTo>
                    <a:pt x="28099" y="16859"/>
                    <a:pt x="20860" y="17240"/>
                    <a:pt x="16574" y="20574"/>
                  </a:cubicBezTo>
                  <a:cubicBezTo>
                    <a:pt x="13526" y="20479"/>
                    <a:pt x="10478" y="18383"/>
                    <a:pt x="7430" y="20574"/>
                  </a:cubicBezTo>
                  <a:cubicBezTo>
                    <a:pt x="5715" y="18955"/>
                    <a:pt x="3239" y="18002"/>
                    <a:pt x="2096" y="15621"/>
                  </a:cubicBezTo>
                  <a:cubicBezTo>
                    <a:pt x="1810" y="12192"/>
                    <a:pt x="857" y="8858"/>
                    <a:pt x="0" y="5524"/>
                  </a:cubicBezTo>
                  <a:cubicBezTo>
                    <a:pt x="190" y="3715"/>
                    <a:pt x="1905" y="3334"/>
                    <a:pt x="2953" y="2286"/>
                  </a:cubicBezTo>
                  <a:cubicBezTo>
                    <a:pt x="4477" y="1524"/>
                    <a:pt x="6001" y="762"/>
                    <a:pt x="7525" y="0"/>
                  </a:cubicBezTo>
                  <a:close/>
                </a:path>
              </a:pathLst>
            </a:custGeom>
            <a:solidFill>
              <a:srgbClr val="FCC5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180" name="Freeform: Shape 109">
              <a:extLst>
                <a:ext uri="{FF2B5EF4-FFF2-40B4-BE49-F238E27FC236}">
                  <a16:creationId xmlns:a16="http://schemas.microsoft.com/office/drawing/2014/main" id="{C15DAE8F-DA3A-44CC-A806-6B410E56D4DF}"/>
                </a:ext>
              </a:extLst>
            </p:cNvPr>
            <p:cNvSpPr/>
            <p:nvPr/>
          </p:nvSpPr>
          <p:spPr>
            <a:xfrm>
              <a:off x="9154426" y="2099550"/>
              <a:ext cx="13716" cy="10568"/>
            </a:xfrm>
            <a:custGeom>
              <a:avLst/>
              <a:gdLst>
                <a:gd name="connsiteX0" fmla="*/ 13716 w 13716"/>
                <a:gd name="connsiteY0" fmla="*/ 917 h 10568"/>
                <a:gd name="connsiteX1" fmla="*/ 11430 w 13716"/>
                <a:gd name="connsiteY1" fmla="*/ 3203 h 10568"/>
                <a:gd name="connsiteX2" fmla="*/ 0 w 13716"/>
                <a:gd name="connsiteY2" fmla="*/ 7775 h 10568"/>
                <a:gd name="connsiteX3" fmla="*/ 0 w 13716"/>
                <a:gd name="connsiteY3" fmla="*/ 5489 h 10568"/>
                <a:gd name="connsiteX4" fmla="*/ 13716 w 13716"/>
                <a:gd name="connsiteY4" fmla="*/ 917 h 10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716" h="10568">
                  <a:moveTo>
                    <a:pt x="13716" y="917"/>
                  </a:moveTo>
                  <a:cubicBezTo>
                    <a:pt x="12954" y="1679"/>
                    <a:pt x="12192" y="2441"/>
                    <a:pt x="11430" y="3203"/>
                  </a:cubicBezTo>
                  <a:cubicBezTo>
                    <a:pt x="8572" y="7203"/>
                    <a:pt x="7144" y="14633"/>
                    <a:pt x="0" y="7775"/>
                  </a:cubicBezTo>
                  <a:cubicBezTo>
                    <a:pt x="0" y="7013"/>
                    <a:pt x="0" y="6251"/>
                    <a:pt x="0" y="5489"/>
                  </a:cubicBezTo>
                  <a:cubicBezTo>
                    <a:pt x="2381" y="-2608"/>
                    <a:pt x="8477" y="536"/>
                    <a:pt x="13716" y="917"/>
                  </a:cubicBezTo>
                  <a:close/>
                </a:path>
              </a:pathLst>
            </a:custGeom>
            <a:solidFill>
              <a:srgbClr val="FDD10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181" name="Freeform: Shape 110">
              <a:extLst>
                <a:ext uri="{FF2B5EF4-FFF2-40B4-BE49-F238E27FC236}">
                  <a16:creationId xmlns:a16="http://schemas.microsoft.com/office/drawing/2014/main" id="{9D08F5AC-2EDF-4A97-8CB9-425417437227}"/>
                </a:ext>
              </a:extLst>
            </p:cNvPr>
            <p:cNvSpPr/>
            <p:nvPr/>
          </p:nvSpPr>
          <p:spPr>
            <a:xfrm>
              <a:off x="9254915" y="2129388"/>
              <a:ext cx="22764" cy="12131"/>
            </a:xfrm>
            <a:custGeom>
              <a:avLst/>
              <a:gdLst>
                <a:gd name="connsiteX0" fmla="*/ 0 w 22764"/>
                <a:gd name="connsiteY0" fmla="*/ 7655 h 12131"/>
                <a:gd name="connsiteX1" fmla="*/ 14002 w 22764"/>
                <a:gd name="connsiteY1" fmla="*/ 2607 h 12131"/>
                <a:gd name="connsiteX2" fmla="*/ 22765 w 22764"/>
                <a:gd name="connsiteY2" fmla="*/ 7560 h 12131"/>
                <a:gd name="connsiteX3" fmla="*/ 18193 w 22764"/>
                <a:gd name="connsiteY3" fmla="*/ 9846 h 12131"/>
                <a:gd name="connsiteX4" fmla="*/ 13621 w 22764"/>
                <a:gd name="connsiteY4" fmla="*/ 12132 h 12131"/>
                <a:gd name="connsiteX5" fmla="*/ 2191 w 22764"/>
                <a:gd name="connsiteY5" fmla="*/ 7560 h 12131"/>
                <a:gd name="connsiteX6" fmla="*/ 0 w 22764"/>
                <a:gd name="connsiteY6" fmla="*/ 7655 h 12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764" h="12131">
                  <a:moveTo>
                    <a:pt x="0" y="7655"/>
                  </a:moveTo>
                  <a:cubicBezTo>
                    <a:pt x="3429" y="-346"/>
                    <a:pt x="8763" y="-2156"/>
                    <a:pt x="14002" y="2607"/>
                  </a:cubicBezTo>
                  <a:cubicBezTo>
                    <a:pt x="16478" y="4893"/>
                    <a:pt x="21717" y="2607"/>
                    <a:pt x="22765" y="7560"/>
                  </a:cubicBezTo>
                  <a:cubicBezTo>
                    <a:pt x="20860" y="7560"/>
                    <a:pt x="19145" y="8036"/>
                    <a:pt x="18193" y="9846"/>
                  </a:cubicBezTo>
                  <a:cubicBezTo>
                    <a:pt x="16669" y="10608"/>
                    <a:pt x="15145" y="11370"/>
                    <a:pt x="13621" y="12132"/>
                  </a:cubicBezTo>
                  <a:cubicBezTo>
                    <a:pt x="10763" y="8131"/>
                    <a:pt x="8477" y="2892"/>
                    <a:pt x="2191" y="7560"/>
                  </a:cubicBezTo>
                  <a:cubicBezTo>
                    <a:pt x="1524" y="8703"/>
                    <a:pt x="762" y="8703"/>
                    <a:pt x="0" y="7655"/>
                  </a:cubicBezTo>
                  <a:close/>
                </a:path>
              </a:pathLst>
            </a:custGeom>
            <a:solidFill>
              <a:srgbClr val="FDC4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182" name="Freeform: Shape 111">
              <a:extLst>
                <a:ext uri="{FF2B5EF4-FFF2-40B4-BE49-F238E27FC236}">
                  <a16:creationId xmlns:a16="http://schemas.microsoft.com/office/drawing/2014/main" id="{B275D5A0-69B4-4D2F-AA24-2CDA3F8A9E01}"/>
                </a:ext>
              </a:extLst>
            </p:cNvPr>
            <p:cNvSpPr/>
            <p:nvPr/>
          </p:nvSpPr>
          <p:spPr>
            <a:xfrm>
              <a:off x="9266303" y="2103471"/>
              <a:ext cx="25619" cy="15283"/>
            </a:xfrm>
            <a:custGeom>
              <a:avLst/>
              <a:gdLst>
                <a:gd name="connsiteX0" fmla="*/ 6900 w 25619"/>
                <a:gd name="connsiteY0" fmla="*/ 3853 h 15283"/>
                <a:gd name="connsiteX1" fmla="*/ 20616 w 25619"/>
                <a:gd name="connsiteY1" fmla="*/ 1567 h 15283"/>
                <a:gd name="connsiteX2" fmla="*/ 25188 w 25619"/>
                <a:gd name="connsiteY2" fmla="*/ 3853 h 15283"/>
                <a:gd name="connsiteX3" fmla="*/ 22902 w 25619"/>
                <a:gd name="connsiteY3" fmla="*/ 8425 h 15283"/>
                <a:gd name="connsiteX4" fmla="*/ 18330 w 25619"/>
                <a:gd name="connsiteY4" fmla="*/ 12997 h 15283"/>
                <a:gd name="connsiteX5" fmla="*/ 6900 w 25619"/>
                <a:gd name="connsiteY5" fmla="*/ 12997 h 15283"/>
                <a:gd name="connsiteX6" fmla="*/ 42 w 25619"/>
                <a:gd name="connsiteY6" fmla="*/ 8425 h 15283"/>
                <a:gd name="connsiteX7" fmla="*/ 6900 w 25619"/>
                <a:gd name="connsiteY7" fmla="*/ 3853 h 152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619" h="15283">
                  <a:moveTo>
                    <a:pt x="6900" y="3853"/>
                  </a:moveTo>
                  <a:cubicBezTo>
                    <a:pt x="11472" y="3091"/>
                    <a:pt x="16615" y="5758"/>
                    <a:pt x="20616" y="1567"/>
                  </a:cubicBezTo>
                  <a:cubicBezTo>
                    <a:pt x="24235" y="-1862"/>
                    <a:pt x="24712" y="996"/>
                    <a:pt x="25188" y="3853"/>
                  </a:cubicBezTo>
                  <a:cubicBezTo>
                    <a:pt x="26617" y="6520"/>
                    <a:pt x="24140" y="7187"/>
                    <a:pt x="22902" y="8425"/>
                  </a:cubicBezTo>
                  <a:cubicBezTo>
                    <a:pt x="22807" y="11378"/>
                    <a:pt x="21283" y="12902"/>
                    <a:pt x="18330" y="12997"/>
                  </a:cubicBezTo>
                  <a:cubicBezTo>
                    <a:pt x="14520" y="16045"/>
                    <a:pt x="10710" y="16045"/>
                    <a:pt x="6900" y="12997"/>
                  </a:cubicBezTo>
                  <a:cubicBezTo>
                    <a:pt x="4614" y="11473"/>
                    <a:pt x="2328" y="9949"/>
                    <a:pt x="42" y="8425"/>
                  </a:cubicBezTo>
                  <a:cubicBezTo>
                    <a:pt x="-530" y="2615"/>
                    <a:pt x="4900" y="5853"/>
                    <a:pt x="6900" y="3853"/>
                  </a:cubicBezTo>
                  <a:close/>
                </a:path>
              </a:pathLst>
            </a:custGeom>
            <a:solidFill>
              <a:srgbClr val="F9B9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183" name="Freeform: Shape 112">
              <a:extLst>
                <a:ext uri="{FF2B5EF4-FFF2-40B4-BE49-F238E27FC236}">
                  <a16:creationId xmlns:a16="http://schemas.microsoft.com/office/drawing/2014/main" id="{A783917F-2425-4F0A-83A6-690700EF33FA}"/>
                </a:ext>
              </a:extLst>
            </p:cNvPr>
            <p:cNvSpPr/>
            <p:nvPr/>
          </p:nvSpPr>
          <p:spPr>
            <a:xfrm>
              <a:off x="9289110" y="2107324"/>
              <a:ext cx="11334" cy="4645"/>
            </a:xfrm>
            <a:custGeom>
              <a:avLst/>
              <a:gdLst>
                <a:gd name="connsiteX0" fmla="*/ 0 w 11334"/>
                <a:gd name="connsiteY0" fmla="*/ 4572 h 4645"/>
                <a:gd name="connsiteX1" fmla="*/ 2286 w 11334"/>
                <a:gd name="connsiteY1" fmla="*/ 0 h 4645"/>
                <a:gd name="connsiteX2" fmla="*/ 11335 w 11334"/>
                <a:gd name="connsiteY2" fmla="*/ 0 h 4645"/>
                <a:gd name="connsiteX3" fmla="*/ 9049 w 11334"/>
                <a:gd name="connsiteY3" fmla="*/ 2286 h 4645"/>
                <a:gd name="connsiteX4" fmla="*/ 0 w 11334"/>
                <a:gd name="connsiteY4" fmla="*/ 4572 h 4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334" h="4645">
                  <a:moveTo>
                    <a:pt x="0" y="4572"/>
                  </a:moveTo>
                  <a:cubicBezTo>
                    <a:pt x="762" y="3048"/>
                    <a:pt x="1524" y="1524"/>
                    <a:pt x="2286" y="0"/>
                  </a:cubicBezTo>
                  <a:cubicBezTo>
                    <a:pt x="5334" y="0"/>
                    <a:pt x="8382" y="0"/>
                    <a:pt x="11335" y="0"/>
                  </a:cubicBezTo>
                  <a:cubicBezTo>
                    <a:pt x="10573" y="762"/>
                    <a:pt x="9811" y="1524"/>
                    <a:pt x="9049" y="2286"/>
                  </a:cubicBezTo>
                  <a:cubicBezTo>
                    <a:pt x="6286" y="3810"/>
                    <a:pt x="3334" y="4953"/>
                    <a:pt x="0" y="4572"/>
                  </a:cubicBezTo>
                  <a:close/>
                </a:path>
              </a:pathLst>
            </a:custGeom>
            <a:solidFill>
              <a:srgbClr val="F9B60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184" name="Freeform: Shape 113">
              <a:extLst>
                <a:ext uri="{FF2B5EF4-FFF2-40B4-BE49-F238E27FC236}">
                  <a16:creationId xmlns:a16="http://schemas.microsoft.com/office/drawing/2014/main" id="{7EAF4736-EDC8-4665-A9F9-82B90A7A5F95}"/>
                </a:ext>
              </a:extLst>
            </p:cNvPr>
            <p:cNvSpPr/>
            <p:nvPr/>
          </p:nvSpPr>
          <p:spPr>
            <a:xfrm>
              <a:off x="9179477" y="2124917"/>
              <a:ext cx="11334" cy="9765"/>
            </a:xfrm>
            <a:custGeom>
              <a:avLst/>
              <a:gdLst>
                <a:gd name="connsiteX0" fmla="*/ 2381 w 11334"/>
                <a:gd name="connsiteY0" fmla="*/ 7554 h 9765"/>
                <a:gd name="connsiteX1" fmla="*/ 0 w 11334"/>
                <a:gd name="connsiteY1" fmla="*/ 5268 h 9765"/>
                <a:gd name="connsiteX2" fmla="*/ 9144 w 11334"/>
                <a:gd name="connsiteY2" fmla="*/ 696 h 9765"/>
                <a:gd name="connsiteX3" fmla="*/ 9144 w 11334"/>
                <a:gd name="connsiteY3" fmla="*/ 5268 h 9765"/>
                <a:gd name="connsiteX4" fmla="*/ 11335 w 11334"/>
                <a:gd name="connsiteY4" fmla="*/ 9649 h 9765"/>
                <a:gd name="connsiteX5" fmla="*/ 2381 w 11334"/>
                <a:gd name="connsiteY5" fmla="*/ 7554 h 97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334" h="9765">
                  <a:moveTo>
                    <a:pt x="2381" y="7554"/>
                  </a:moveTo>
                  <a:cubicBezTo>
                    <a:pt x="1619" y="6792"/>
                    <a:pt x="857" y="6030"/>
                    <a:pt x="0" y="5268"/>
                  </a:cubicBezTo>
                  <a:cubicBezTo>
                    <a:pt x="1334" y="410"/>
                    <a:pt x="4477" y="-1019"/>
                    <a:pt x="9144" y="696"/>
                  </a:cubicBezTo>
                  <a:cubicBezTo>
                    <a:pt x="10287" y="2220"/>
                    <a:pt x="8096" y="3744"/>
                    <a:pt x="9144" y="5268"/>
                  </a:cubicBezTo>
                  <a:cubicBezTo>
                    <a:pt x="9906" y="6696"/>
                    <a:pt x="10668" y="8125"/>
                    <a:pt x="11335" y="9649"/>
                  </a:cubicBezTo>
                  <a:cubicBezTo>
                    <a:pt x="8096" y="10125"/>
                    <a:pt x="5239" y="9078"/>
                    <a:pt x="2381" y="7554"/>
                  </a:cubicBezTo>
                  <a:close/>
                </a:path>
              </a:pathLst>
            </a:custGeom>
            <a:solidFill>
              <a:srgbClr val="F8BE0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185" name="Freeform: Shape 114">
              <a:extLst>
                <a:ext uri="{FF2B5EF4-FFF2-40B4-BE49-F238E27FC236}">
                  <a16:creationId xmlns:a16="http://schemas.microsoft.com/office/drawing/2014/main" id="{7F317E97-C522-4275-B38D-9C3FB689C766}"/>
                </a:ext>
              </a:extLst>
            </p:cNvPr>
            <p:cNvSpPr/>
            <p:nvPr/>
          </p:nvSpPr>
          <p:spPr>
            <a:xfrm>
              <a:off x="9211470" y="2054836"/>
              <a:ext cx="16108" cy="7856"/>
            </a:xfrm>
            <a:custGeom>
              <a:avLst/>
              <a:gdLst>
                <a:gd name="connsiteX0" fmla="*/ 12 w 16108"/>
                <a:gd name="connsiteY0" fmla="*/ 4578 h 7856"/>
                <a:gd name="connsiteX1" fmla="*/ 11537 w 16108"/>
                <a:gd name="connsiteY1" fmla="*/ 6 h 7856"/>
                <a:gd name="connsiteX2" fmla="*/ 16109 w 16108"/>
                <a:gd name="connsiteY2" fmla="*/ 2292 h 7856"/>
                <a:gd name="connsiteX3" fmla="*/ 11537 w 16108"/>
                <a:gd name="connsiteY3" fmla="*/ 4578 h 7856"/>
                <a:gd name="connsiteX4" fmla="*/ 4679 w 16108"/>
                <a:gd name="connsiteY4" fmla="*/ 6864 h 7856"/>
                <a:gd name="connsiteX5" fmla="*/ 12 w 16108"/>
                <a:gd name="connsiteY5" fmla="*/ 4578 h 7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108" h="7856">
                  <a:moveTo>
                    <a:pt x="12" y="4578"/>
                  </a:moveTo>
                  <a:cubicBezTo>
                    <a:pt x="2964" y="958"/>
                    <a:pt x="7060" y="-89"/>
                    <a:pt x="11537" y="6"/>
                  </a:cubicBezTo>
                  <a:cubicBezTo>
                    <a:pt x="13442" y="101"/>
                    <a:pt x="15061" y="482"/>
                    <a:pt x="16109" y="2292"/>
                  </a:cubicBezTo>
                  <a:cubicBezTo>
                    <a:pt x="15252" y="4387"/>
                    <a:pt x="14013" y="5816"/>
                    <a:pt x="11537" y="4578"/>
                  </a:cubicBezTo>
                  <a:cubicBezTo>
                    <a:pt x="9251" y="5340"/>
                    <a:pt x="6965" y="6102"/>
                    <a:pt x="4679" y="6864"/>
                  </a:cubicBezTo>
                  <a:cubicBezTo>
                    <a:pt x="2012" y="8293"/>
                    <a:pt x="-179" y="8674"/>
                    <a:pt x="12" y="4578"/>
                  </a:cubicBezTo>
                  <a:close/>
                </a:path>
              </a:pathLst>
            </a:custGeom>
            <a:solidFill>
              <a:srgbClr val="FCC90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186" name="Freeform: Shape 115">
              <a:extLst>
                <a:ext uri="{FF2B5EF4-FFF2-40B4-BE49-F238E27FC236}">
                  <a16:creationId xmlns:a16="http://schemas.microsoft.com/office/drawing/2014/main" id="{043BFBAB-3435-477C-9210-F2B038330232}"/>
                </a:ext>
              </a:extLst>
            </p:cNvPr>
            <p:cNvSpPr/>
            <p:nvPr/>
          </p:nvSpPr>
          <p:spPr>
            <a:xfrm>
              <a:off x="9221767" y="2057128"/>
              <a:ext cx="8002" cy="7446"/>
            </a:xfrm>
            <a:custGeom>
              <a:avLst/>
              <a:gdLst>
                <a:gd name="connsiteX0" fmla="*/ 1144 w 8002"/>
                <a:gd name="connsiteY0" fmla="*/ 2286 h 7446"/>
                <a:gd name="connsiteX1" fmla="*/ 5716 w 8002"/>
                <a:gd name="connsiteY1" fmla="*/ 0 h 7446"/>
                <a:gd name="connsiteX2" fmla="*/ 8002 w 8002"/>
                <a:gd name="connsiteY2" fmla="*/ 0 h 7446"/>
                <a:gd name="connsiteX3" fmla="*/ 8002 w 8002"/>
                <a:gd name="connsiteY3" fmla="*/ 4572 h 7446"/>
                <a:gd name="connsiteX4" fmla="*/ 1144 w 8002"/>
                <a:gd name="connsiteY4" fmla="*/ 6858 h 7446"/>
                <a:gd name="connsiteX5" fmla="*/ 1144 w 8002"/>
                <a:gd name="connsiteY5" fmla="*/ 2286 h 74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002" h="7446">
                  <a:moveTo>
                    <a:pt x="1144" y="2286"/>
                  </a:moveTo>
                  <a:cubicBezTo>
                    <a:pt x="2668" y="1524"/>
                    <a:pt x="4192" y="762"/>
                    <a:pt x="5716" y="0"/>
                  </a:cubicBezTo>
                  <a:cubicBezTo>
                    <a:pt x="6478" y="0"/>
                    <a:pt x="7240" y="0"/>
                    <a:pt x="8002" y="0"/>
                  </a:cubicBezTo>
                  <a:cubicBezTo>
                    <a:pt x="8002" y="1524"/>
                    <a:pt x="8002" y="3048"/>
                    <a:pt x="8002" y="4572"/>
                  </a:cubicBezTo>
                  <a:cubicBezTo>
                    <a:pt x="6288" y="6953"/>
                    <a:pt x="4192" y="8287"/>
                    <a:pt x="1144" y="6858"/>
                  </a:cubicBezTo>
                  <a:cubicBezTo>
                    <a:pt x="-1332" y="5334"/>
                    <a:pt x="954" y="3810"/>
                    <a:pt x="1144" y="2286"/>
                  </a:cubicBezTo>
                  <a:close/>
                </a:path>
              </a:pathLst>
            </a:custGeom>
            <a:solidFill>
              <a:srgbClr val="F9C30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187" name="Freeform: Shape 116">
              <a:extLst>
                <a:ext uri="{FF2B5EF4-FFF2-40B4-BE49-F238E27FC236}">
                  <a16:creationId xmlns:a16="http://schemas.microsoft.com/office/drawing/2014/main" id="{84415468-6D73-45AD-96E7-B6A448041DF7}"/>
                </a:ext>
              </a:extLst>
            </p:cNvPr>
            <p:cNvSpPr/>
            <p:nvPr/>
          </p:nvSpPr>
          <p:spPr>
            <a:xfrm>
              <a:off x="9229360" y="2063890"/>
              <a:ext cx="22283" cy="31945"/>
            </a:xfrm>
            <a:custGeom>
              <a:avLst/>
              <a:gdLst>
                <a:gd name="connsiteX0" fmla="*/ 9553 w 22283"/>
                <a:gd name="connsiteY0" fmla="*/ 9144 h 31945"/>
                <a:gd name="connsiteX1" fmla="*/ 16411 w 22283"/>
                <a:gd name="connsiteY1" fmla="*/ 11430 h 31945"/>
                <a:gd name="connsiteX2" fmla="*/ 20983 w 22283"/>
                <a:gd name="connsiteY2" fmla="*/ 16002 h 31945"/>
                <a:gd name="connsiteX3" fmla="*/ 20793 w 22283"/>
                <a:gd name="connsiteY3" fmla="*/ 17336 h 31945"/>
                <a:gd name="connsiteX4" fmla="*/ 21650 w 22283"/>
                <a:gd name="connsiteY4" fmla="*/ 28099 h 31945"/>
                <a:gd name="connsiteX5" fmla="*/ 14982 w 22283"/>
                <a:gd name="connsiteY5" fmla="*/ 31909 h 31945"/>
                <a:gd name="connsiteX6" fmla="*/ 2695 w 22283"/>
                <a:gd name="connsiteY6" fmla="*/ 29623 h 31945"/>
                <a:gd name="connsiteX7" fmla="*/ 10696 w 22283"/>
                <a:gd name="connsiteY7" fmla="*/ 23146 h 31945"/>
                <a:gd name="connsiteX8" fmla="*/ 1266 w 22283"/>
                <a:gd name="connsiteY8" fmla="*/ 20479 h 31945"/>
                <a:gd name="connsiteX9" fmla="*/ 314 w 22283"/>
                <a:gd name="connsiteY9" fmla="*/ 11335 h 31945"/>
                <a:gd name="connsiteX10" fmla="*/ 3457 w 22283"/>
                <a:gd name="connsiteY10" fmla="*/ 2953 h 31945"/>
                <a:gd name="connsiteX11" fmla="*/ 4886 w 22283"/>
                <a:gd name="connsiteY11" fmla="*/ 2191 h 31945"/>
                <a:gd name="connsiteX12" fmla="*/ 11744 w 22283"/>
                <a:gd name="connsiteY12" fmla="*/ 0 h 31945"/>
                <a:gd name="connsiteX13" fmla="*/ 9553 w 22283"/>
                <a:gd name="connsiteY13" fmla="*/ 9144 h 31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2283" h="31945">
                  <a:moveTo>
                    <a:pt x="9553" y="9144"/>
                  </a:moveTo>
                  <a:cubicBezTo>
                    <a:pt x="10125" y="15145"/>
                    <a:pt x="13458" y="12668"/>
                    <a:pt x="16411" y="11430"/>
                  </a:cubicBezTo>
                  <a:cubicBezTo>
                    <a:pt x="18602" y="12287"/>
                    <a:pt x="20126" y="13811"/>
                    <a:pt x="20983" y="16002"/>
                  </a:cubicBezTo>
                  <a:cubicBezTo>
                    <a:pt x="20888" y="16478"/>
                    <a:pt x="20888" y="16955"/>
                    <a:pt x="20793" y="17336"/>
                  </a:cubicBezTo>
                  <a:cubicBezTo>
                    <a:pt x="19173" y="21050"/>
                    <a:pt x="23936" y="24289"/>
                    <a:pt x="21650" y="28099"/>
                  </a:cubicBezTo>
                  <a:cubicBezTo>
                    <a:pt x="20031" y="30385"/>
                    <a:pt x="17745" y="31528"/>
                    <a:pt x="14982" y="31909"/>
                  </a:cubicBezTo>
                  <a:cubicBezTo>
                    <a:pt x="10791" y="32004"/>
                    <a:pt x="6505" y="32099"/>
                    <a:pt x="2695" y="29623"/>
                  </a:cubicBezTo>
                  <a:cubicBezTo>
                    <a:pt x="2409" y="24003"/>
                    <a:pt x="8601" y="26289"/>
                    <a:pt x="10696" y="23146"/>
                  </a:cubicBezTo>
                  <a:cubicBezTo>
                    <a:pt x="7934" y="20669"/>
                    <a:pt x="3933" y="24670"/>
                    <a:pt x="1266" y="20479"/>
                  </a:cubicBezTo>
                  <a:cubicBezTo>
                    <a:pt x="3933" y="17526"/>
                    <a:pt x="8791" y="13525"/>
                    <a:pt x="314" y="11335"/>
                  </a:cubicBezTo>
                  <a:cubicBezTo>
                    <a:pt x="-829" y="7715"/>
                    <a:pt x="1362" y="5334"/>
                    <a:pt x="3457" y="2953"/>
                  </a:cubicBezTo>
                  <a:cubicBezTo>
                    <a:pt x="3933" y="2667"/>
                    <a:pt x="4410" y="2477"/>
                    <a:pt x="4886" y="2191"/>
                  </a:cubicBezTo>
                  <a:cubicBezTo>
                    <a:pt x="7172" y="1429"/>
                    <a:pt x="9458" y="762"/>
                    <a:pt x="11744" y="0"/>
                  </a:cubicBezTo>
                  <a:cubicBezTo>
                    <a:pt x="11077" y="3143"/>
                    <a:pt x="10315" y="6191"/>
                    <a:pt x="9553" y="9144"/>
                  </a:cubicBezTo>
                  <a:close/>
                </a:path>
              </a:pathLst>
            </a:custGeom>
            <a:solidFill>
              <a:srgbClr val="FBC2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188" name="Freeform: Shape 117">
              <a:extLst>
                <a:ext uri="{FF2B5EF4-FFF2-40B4-BE49-F238E27FC236}">
                  <a16:creationId xmlns:a16="http://schemas.microsoft.com/office/drawing/2014/main" id="{8A04D88B-1552-473E-BCCB-0B26845A1D86}"/>
                </a:ext>
              </a:extLst>
            </p:cNvPr>
            <p:cNvSpPr/>
            <p:nvPr/>
          </p:nvSpPr>
          <p:spPr>
            <a:xfrm>
              <a:off x="9212240" y="2061700"/>
              <a:ext cx="22101" cy="17990"/>
            </a:xfrm>
            <a:custGeom>
              <a:avLst/>
              <a:gdLst>
                <a:gd name="connsiteX0" fmla="*/ 10671 w 22101"/>
                <a:gd name="connsiteY0" fmla="*/ 2286 h 17990"/>
                <a:gd name="connsiteX1" fmla="*/ 17529 w 22101"/>
                <a:gd name="connsiteY1" fmla="*/ 0 h 17990"/>
                <a:gd name="connsiteX2" fmla="*/ 22101 w 22101"/>
                <a:gd name="connsiteY2" fmla="*/ 4572 h 17990"/>
                <a:gd name="connsiteX3" fmla="*/ 22101 w 22101"/>
                <a:gd name="connsiteY3" fmla="*/ 4572 h 17990"/>
                <a:gd name="connsiteX4" fmla="*/ 15243 w 22101"/>
                <a:gd name="connsiteY4" fmla="*/ 6858 h 17990"/>
                <a:gd name="connsiteX5" fmla="*/ 10481 w 22101"/>
                <a:gd name="connsiteY5" fmla="*/ 14859 h 17990"/>
                <a:gd name="connsiteX6" fmla="*/ 3623 w 22101"/>
                <a:gd name="connsiteY6" fmla="*/ 17812 h 17990"/>
                <a:gd name="connsiteX7" fmla="*/ 3 w 22101"/>
                <a:gd name="connsiteY7" fmla="*/ 14002 h 17990"/>
                <a:gd name="connsiteX8" fmla="*/ 4099 w 22101"/>
                <a:gd name="connsiteY8" fmla="*/ 9335 h 17990"/>
                <a:gd name="connsiteX9" fmla="*/ 10671 w 22101"/>
                <a:gd name="connsiteY9" fmla="*/ 2286 h 17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101" h="17990">
                  <a:moveTo>
                    <a:pt x="10671" y="2286"/>
                  </a:moveTo>
                  <a:cubicBezTo>
                    <a:pt x="12957" y="1524"/>
                    <a:pt x="15243" y="762"/>
                    <a:pt x="17529" y="0"/>
                  </a:cubicBezTo>
                  <a:cubicBezTo>
                    <a:pt x="20482" y="95"/>
                    <a:pt x="22006" y="1619"/>
                    <a:pt x="22101" y="4572"/>
                  </a:cubicBezTo>
                  <a:cubicBezTo>
                    <a:pt x="22101" y="4572"/>
                    <a:pt x="22101" y="4572"/>
                    <a:pt x="22101" y="4572"/>
                  </a:cubicBezTo>
                  <a:cubicBezTo>
                    <a:pt x="20292" y="6858"/>
                    <a:pt x="18672" y="9525"/>
                    <a:pt x="15243" y="6858"/>
                  </a:cubicBezTo>
                  <a:cubicBezTo>
                    <a:pt x="10576" y="7715"/>
                    <a:pt x="12767" y="12668"/>
                    <a:pt x="10481" y="14859"/>
                  </a:cubicBezTo>
                  <a:cubicBezTo>
                    <a:pt x="8576" y="16764"/>
                    <a:pt x="6671" y="18574"/>
                    <a:pt x="3623" y="17812"/>
                  </a:cubicBezTo>
                  <a:cubicBezTo>
                    <a:pt x="1718" y="17240"/>
                    <a:pt x="194" y="16097"/>
                    <a:pt x="3" y="14002"/>
                  </a:cubicBezTo>
                  <a:cubicBezTo>
                    <a:pt x="-92" y="11240"/>
                    <a:pt x="1813" y="9811"/>
                    <a:pt x="4099" y="9335"/>
                  </a:cubicBezTo>
                  <a:cubicBezTo>
                    <a:pt x="8195" y="8572"/>
                    <a:pt x="9147" y="5144"/>
                    <a:pt x="10671" y="2286"/>
                  </a:cubicBezTo>
                  <a:close/>
                </a:path>
              </a:pathLst>
            </a:custGeom>
            <a:solidFill>
              <a:srgbClr val="FDCD0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189" name="Freeform: Shape 118">
              <a:extLst>
                <a:ext uri="{FF2B5EF4-FFF2-40B4-BE49-F238E27FC236}">
                  <a16:creationId xmlns:a16="http://schemas.microsoft.com/office/drawing/2014/main" id="{3113011B-4386-470C-9139-CE36D96C543A}"/>
                </a:ext>
              </a:extLst>
            </p:cNvPr>
            <p:cNvSpPr/>
            <p:nvPr/>
          </p:nvSpPr>
          <p:spPr>
            <a:xfrm>
              <a:off x="9272057" y="2116468"/>
              <a:ext cx="12607" cy="9144"/>
            </a:xfrm>
            <a:custGeom>
              <a:avLst/>
              <a:gdLst>
                <a:gd name="connsiteX0" fmla="*/ 1146 w 12607"/>
                <a:gd name="connsiteY0" fmla="*/ 0 h 9144"/>
                <a:gd name="connsiteX1" fmla="*/ 12576 w 12607"/>
                <a:gd name="connsiteY1" fmla="*/ 0 h 9144"/>
                <a:gd name="connsiteX2" fmla="*/ 8004 w 12607"/>
                <a:gd name="connsiteY2" fmla="*/ 9144 h 9144"/>
                <a:gd name="connsiteX3" fmla="*/ 1146 w 12607"/>
                <a:gd name="connsiteY3" fmla="*/ 0 h 9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07" h="9144">
                  <a:moveTo>
                    <a:pt x="1146" y="0"/>
                  </a:moveTo>
                  <a:cubicBezTo>
                    <a:pt x="4956" y="0"/>
                    <a:pt x="8766" y="0"/>
                    <a:pt x="12576" y="0"/>
                  </a:cubicBezTo>
                  <a:cubicBezTo>
                    <a:pt x="12767" y="3905"/>
                    <a:pt x="12195" y="7430"/>
                    <a:pt x="8004" y="9144"/>
                  </a:cubicBezTo>
                  <a:cubicBezTo>
                    <a:pt x="8004" y="4286"/>
                    <a:pt x="-3616" y="8287"/>
                    <a:pt x="1146" y="0"/>
                  </a:cubicBezTo>
                  <a:close/>
                </a:path>
              </a:pathLst>
            </a:custGeom>
            <a:solidFill>
              <a:srgbClr val="F4B7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190" name="Freeform: Shape 119">
              <a:extLst>
                <a:ext uri="{FF2B5EF4-FFF2-40B4-BE49-F238E27FC236}">
                  <a16:creationId xmlns:a16="http://schemas.microsoft.com/office/drawing/2014/main" id="{AE8A6372-5FBF-4C48-9CD2-74CAA06051D4}"/>
                </a:ext>
              </a:extLst>
            </p:cNvPr>
            <p:cNvSpPr/>
            <p:nvPr/>
          </p:nvSpPr>
          <p:spPr>
            <a:xfrm>
              <a:off x="9243485" y="2086221"/>
              <a:ext cx="29622" cy="30590"/>
            </a:xfrm>
            <a:custGeom>
              <a:avLst/>
              <a:gdLst>
                <a:gd name="connsiteX0" fmla="*/ 0 w 29622"/>
                <a:gd name="connsiteY0" fmla="*/ 7387 h 30590"/>
                <a:gd name="connsiteX1" fmla="*/ 6858 w 29622"/>
                <a:gd name="connsiteY1" fmla="*/ 5101 h 30590"/>
                <a:gd name="connsiteX2" fmla="*/ 11525 w 29622"/>
                <a:gd name="connsiteY2" fmla="*/ 53 h 30590"/>
                <a:gd name="connsiteX3" fmla="*/ 16955 w 29622"/>
                <a:gd name="connsiteY3" fmla="*/ 9102 h 30590"/>
                <a:gd name="connsiteX4" fmla="*/ 16574 w 29622"/>
                <a:gd name="connsiteY4" fmla="*/ 11959 h 30590"/>
                <a:gd name="connsiteX5" fmla="*/ 14764 w 29622"/>
                <a:gd name="connsiteY5" fmla="*/ 13007 h 30590"/>
                <a:gd name="connsiteX6" fmla="*/ 16193 w 29622"/>
                <a:gd name="connsiteY6" fmla="*/ 13483 h 30590"/>
                <a:gd name="connsiteX7" fmla="*/ 19145 w 29622"/>
                <a:gd name="connsiteY7" fmla="*/ 15674 h 30590"/>
                <a:gd name="connsiteX8" fmla="*/ 22765 w 29622"/>
                <a:gd name="connsiteY8" fmla="*/ 21008 h 30590"/>
                <a:gd name="connsiteX9" fmla="*/ 29623 w 29622"/>
                <a:gd name="connsiteY9" fmla="*/ 21008 h 30590"/>
                <a:gd name="connsiteX10" fmla="*/ 22765 w 29622"/>
                <a:gd name="connsiteY10" fmla="*/ 25580 h 30590"/>
                <a:gd name="connsiteX11" fmla="*/ 11335 w 29622"/>
                <a:gd name="connsiteY11" fmla="*/ 30152 h 30590"/>
                <a:gd name="connsiteX12" fmla="*/ 3429 w 29622"/>
                <a:gd name="connsiteY12" fmla="*/ 28819 h 30590"/>
                <a:gd name="connsiteX13" fmla="*/ 1048 w 29622"/>
                <a:gd name="connsiteY13" fmla="*/ 27199 h 30590"/>
                <a:gd name="connsiteX14" fmla="*/ 0 w 29622"/>
                <a:gd name="connsiteY14" fmla="*/ 7387 h 305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9622" h="30590">
                  <a:moveTo>
                    <a:pt x="0" y="7387"/>
                  </a:moveTo>
                  <a:cubicBezTo>
                    <a:pt x="2286" y="6625"/>
                    <a:pt x="4572" y="5863"/>
                    <a:pt x="6858" y="5101"/>
                  </a:cubicBezTo>
                  <a:cubicBezTo>
                    <a:pt x="8668" y="3673"/>
                    <a:pt x="7525" y="-518"/>
                    <a:pt x="11525" y="53"/>
                  </a:cubicBezTo>
                  <a:cubicBezTo>
                    <a:pt x="14573" y="2339"/>
                    <a:pt x="15812" y="5768"/>
                    <a:pt x="16955" y="9102"/>
                  </a:cubicBezTo>
                  <a:cubicBezTo>
                    <a:pt x="17050" y="10054"/>
                    <a:pt x="16955" y="11102"/>
                    <a:pt x="16574" y="11959"/>
                  </a:cubicBezTo>
                  <a:cubicBezTo>
                    <a:pt x="16193" y="12531"/>
                    <a:pt x="14954" y="12436"/>
                    <a:pt x="14764" y="13007"/>
                  </a:cubicBezTo>
                  <a:cubicBezTo>
                    <a:pt x="14573" y="13483"/>
                    <a:pt x="15431" y="13769"/>
                    <a:pt x="16193" y="13483"/>
                  </a:cubicBezTo>
                  <a:cubicBezTo>
                    <a:pt x="17431" y="13960"/>
                    <a:pt x="18288" y="14722"/>
                    <a:pt x="19145" y="15674"/>
                  </a:cubicBezTo>
                  <a:cubicBezTo>
                    <a:pt x="20479" y="17389"/>
                    <a:pt x="21050" y="19579"/>
                    <a:pt x="22765" y="21008"/>
                  </a:cubicBezTo>
                  <a:cubicBezTo>
                    <a:pt x="25051" y="19579"/>
                    <a:pt x="27337" y="19579"/>
                    <a:pt x="29623" y="21008"/>
                  </a:cubicBezTo>
                  <a:cubicBezTo>
                    <a:pt x="27337" y="22532"/>
                    <a:pt x="25051" y="24056"/>
                    <a:pt x="22765" y="25580"/>
                  </a:cubicBezTo>
                  <a:cubicBezTo>
                    <a:pt x="18860" y="26723"/>
                    <a:pt x="16574" y="32152"/>
                    <a:pt x="11335" y="30152"/>
                  </a:cubicBezTo>
                  <a:cubicBezTo>
                    <a:pt x="9239" y="26723"/>
                    <a:pt x="6191" y="28438"/>
                    <a:pt x="3429" y="28819"/>
                  </a:cubicBezTo>
                  <a:cubicBezTo>
                    <a:pt x="2477" y="28628"/>
                    <a:pt x="1619" y="28057"/>
                    <a:pt x="1048" y="27199"/>
                  </a:cubicBezTo>
                  <a:cubicBezTo>
                    <a:pt x="191" y="20627"/>
                    <a:pt x="2000" y="13960"/>
                    <a:pt x="0" y="7387"/>
                  </a:cubicBezTo>
                  <a:close/>
                </a:path>
              </a:pathLst>
            </a:custGeom>
            <a:solidFill>
              <a:srgbClr val="F6B4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191" name="Freeform: Shape 120">
              <a:extLst>
                <a:ext uri="{FF2B5EF4-FFF2-40B4-BE49-F238E27FC236}">
                  <a16:creationId xmlns:a16="http://schemas.microsoft.com/office/drawing/2014/main" id="{A5BE20E0-8F89-49C9-8D65-A5E42B924871}"/>
                </a:ext>
              </a:extLst>
            </p:cNvPr>
            <p:cNvSpPr/>
            <p:nvPr/>
          </p:nvSpPr>
          <p:spPr>
            <a:xfrm>
              <a:off x="9221223" y="2115992"/>
              <a:ext cx="24547" cy="18192"/>
            </a:xfrm>
            <a:custGeom>
              <a:avLst/>
              <a:gdLst>
                <a:gd name="connsiteX0" fmla="*/ 24548 w 24547"/>
                <a:gd name="connsiteY0" fmla="*/ 2762 h 18192"/>
                <a:gd name="connsiteX1" fmla="*/ 24548 w 24547"/>
                <a:gd name="connsiteY1" fmla="*/ 5048 h 18192"/>
                <a:gd name="connsiteX2" fmla="*/ 13594 w 24547"/>
                <a:gd name="connsiteY2" fmla="*/ 14573 h 18192"/>
                <a:gd name="connsiteX3" fmla="*/ 10927 w 24547"/>
                <a:gd name="connsiteY3" fmla="*/ 14192 h 18192"/>
                <a:gd name="connsiteX4" fmla="*/ 2259 w 24547"/>
                <a:gd name="connsiteY4" fmla="*/ 18193 h 18192"/>
                <a:gd name="connsiteX5" fmla="*/ 1783 w 24547"/>
                <a:gd name="connsiteY5" fmla="*/ 7334 h 18192"/>
                <a:gd name="connsiteX6" fmla="*/ 7974 w 24547"/>
                <a:gd name="connsiteY6" fmla="*/ 0 h 18192"/>
                <a:gd name="connsiteX7" fmla="*/ 7974 w 24547"/>
                <a:gd name="connsiteY7" fmla="*/ 5810 h 18192"/>
                <a:gd name="connsiteX8" fmla="*/ 23500 w 24547"/>
                <a:gd name="connsiteY8" fmla="*/ 1619 h 18192"/>
                <a:gd name="connsiteX9" fmla="*/ 24548 w 24547"/>
                <a:gd name="connsiteY9" fmla="*/ 2762 h 18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547" h="18192">
                  <a:moveTo>
                    <a:pt x="24548" y="2762"/>
                  </a:moveTo>
                  <a:cubicBezTo>
                    <a:pt x="24548" y="3524"/>
                    <a:pt x="24548" y="4286"/>
                    <a:pt x="24548" y="5048"/>
                  </a:cubicBezTo>
                  <a:cubicBezTo>
                    <a:pt x="21976" y="9525"/>
                    <a:pt x="16166" y="10192"/>
                    <a:pt x="13594" y="14573"/>
                  </a:cubicBezTo>
                  <a:cubicBezTo>
                    <a:pt x="12642" y="15049"/>
                    <a:pt x="11689" y="14859"/>
                    <a:pt x="10927" y="14192"/>
                  </a:cubicBezTo>
                  <a:cubicBezTo>
                    <a:pt x="7308" y="13525"/>
                    <a:pt x="4736" y="15430"/>
                    <a:pt x="2259" y="18193"/>
                  </a:cubicBezTo>
                  <a:cubicBezTo>
                    <a:pt x="-312" y="14478"/>
                    <a:pt x="-408" y="10954"/>
                    <a:pt x="1783" y="7334"/>
                  </a:cubicBezTo>
                  <a:cubicBezTo>
                    <a:pt x="-1551" y="1238"/>
                    <a:pt x="-598" y="0"/>
                    <a:pt x="7974" y="0"/>
                  </a:cubicBezTo>
                  <a:cubicBezTo>
                    <a:pt x="10165" y="3238"/>
                    <a:pt x="8832" y="5239"/>
                    <a:pt x="7974" y="5810"/>
                  </a:cubicBezTo>
                  <a:cubicBezTo>
                    <a:pt x="11118" y="2953"/>
                    <a:pt x="15975" y="-2096"/>
                    <a:pt x="23500" y="1619"/>
                  </a:cubicBezTo>
                  <a:cubicBezTo>
                    <a:pt x="23786" y="2000"/>
                    <a:pt x="24167" y="2381"/>
                    <a:pt x="24548" y="2762"/>
                  </a:cubicBezTo>
                  <a:close/>
                </a:path>
              </a:pathLst>
            </a:custGeom>
            <a:solidFill>
              <a:srgbClr val="FCC1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192" name="Freeform: Shape 121">
              <a:extLst>
                <a:ext uri="{FF2B5EF4-FFF2-40B4-BE49-F238E27FC236}">
                  <a16:creationId xmlns:a16="http://schemas.microsoft.com/office/drawing/2014/main" id="{6B15CAFA-2D7A-43C1-B819-B64B5CCFB1C0}"/>
                </a:ext>
              </a:extLst>
            </p:cNvPr>
            <p:cNvSpPr/>
            <p:nvPr/>
          </p:nvSpPr>
          <p:spPr>
            <a:xfrm>
              <a:off x="9229767" y="2132452"/>
              <a:ext cx="11587" cy="9493"/>
            </a:xfrm>
            <a:custGeom>
              <a:avLst/>
              <a:gdLst>
                <a:gd name="connsiteX0" fmla="*/ 6860 w 11587"/>
                <a:gd name="connsiteY0" fmla="*/ 19 h 9493"/>
                <a:gd name="connsiteX1" fmla="*/ 10384 w 11587"/>
                <a:gd name="connsiteY1" fmla="*/ 7258 h 9493"/>
                <a:gd name="connsiteX2" fmla="*/ 2 w 11587"/>
                <a:gd name="connsiteY2" fmla="*/ 4591 h 9493"/>
                <a:gd name="connsiteX3" fmla="*/ 6860 w 11587"/>
                <a:gd name="connsiteY3" fmla="*/ 19 h 9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587" h="9493">
                  <a:moveTo>
                    <a:pt x="6860" y="19"/>
                  </a:moveTo>
                  <a:cubicBezTo>
                    <a:pt x="11622" y="686"/>
                    <a:pt x="12765" y="4115"/>
                    <a:pt x="10384" y="7258"/>
                  </a:cubicBezTo>
                  <a:cubicBezTo>
                    <a:pt x="5526" y="13735"/>
                    <a:pt x="3907" y="4019"/>
                    <a:pt x="2" y="4591"/>
                  </a:cubicBezTo>
                  <a:cubicBezTo>
                    <a:pt x="-93" y="-553"/>
                    <a:pt x="3621" y="19"/>
                    <a:pt x="6860" y="19"/>
                  </a:cubicBezTo>
                  <a:close/>
                </a:path>
              </a:pathLst>
            </a:custGeom>
            <a:solidFill>
              <a:srgbClr val="F5B7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193" name="Freeform: Shape 122">
              <a:extLst>
                <a:ext uri="{FF2B5EF4-FFF2-40B4-BE49-F238E27FC236}">
                  <a16:creationId xmlns:a16="http://schemas.microsoft.com/office/drawing/2014/main" id="{48079AE7-EDA1-425F-B527-45ABE28E5088}"/>
                </a:ext>
              </a:extLst>
            </p:cNvPr>
            <p:cNvSpPr/>
            <p:nvPr/>
          </p:nvSpPr>
          <p:spPr>
            <a:xfrm>
              <a:off x="9245291" y="2109819"/>
              <a:ext cx="11294" cy="8967"/>
            </a:xfrm>
            <a:custGeom>
              <a:avLst/>
              <a:gdLst>
                <a:gd name="connsiteX0" fmla="*/ 2766 w 11294"/>
                <a:gd name="connsiteY0" fmla="*/ 4363 h 8967"/>
                <a:gd name="connsiteX1" fmla="*/ 9433 w 11294"/>
                <a:gd name="connsiteY1" fmla="*/ 363 h 8967"/>
                <a:gd name="connsiteX2" fmla="*/ 9624 w 11294"/>
                <a:gd name="connsiteY2" fmla="*/ 6649 h 8967"/>
                <a:gd name="connsiteX3" fmla="*/ 480 w 11294"/>
                <a:gd name="connsiteY3" fmla="*/ 8935 h 8967"/>
                <a:gd name="connsiteX4" fmla="*/ 480 w 11294"/>
                <a:gd name="connsiteY4" fmla="*/ 8935 h 8967"/>
                <a:gd name="connsiteX5" fmla="*/ 2766 w 11294"/>
                <a:gd name="connsiteY5" fmla="*/ 4363 h 8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294" h="8967">
                  <a:moveTo>
                    <a:pt x="2766" y="4363"/>
                  </a:moveTo>
                  <a:cubicBezTo>
                    <a:pt x="4195" y="1601"/>
                    <a:pt x="6195" y="-971"/>
                    <a:pt x="9433" y="363"/>
                  </a:cubicBezTo>
                  <a:cubicBezTo>
                    <a:pt x="13243" y="1887"/>
                    <a:pt x="10100" y="4458"/>
                    <a:pt x="9624" y="6649"/>
                  </a:cubicBezTo>
                  <a:cubicBezTo>
                    <a:pt x="7243" y="9983"/>
                    <a:pt x="3623" y="8649"/>
                    <a:pt x="480" y="8935"/>
                  </a:cubicBezTo>
                  <a:lnTo>
                    <a:pt x="480" y="8935"/>
                  </a:lnTo>
                  <a:cubicBezTo>
                    <a:pt x="-1044" y="6268"/>
                    <a:pt x="1432" y="5601"/>
                    <a:pt x="2766" y="4363"/>
                  </a:cubicBezTo>
                  <a:close/>
                </a:path>
              </a:pathLst>
            </a:custGeom>
            <a:solidFill>
              <a:srgbClr val="FCC1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194" name="Freeform: Shape 123">
              <a:extLst>
                <a:ext uri="{FF2B5EF4-FFF2-40B4-BE49-F238E27FC236}">
                  <a16:creationId xmlns:a16="http://schemas.microsoft.com/office/drawing/2014/main" id="{7F9E54E9-2A99-46A3-B66F-17D42A78EB77}"/>
                </a:ext>
              </a:extLst>
            </p:cNvPr>
            <p:cNvSpPr/>
            <p:nvPr/>
          </p:nvSpPr>
          <p:spPr>
            <a:xfrm>
              <a:off x="9234341" y="2121041"/>
              <a:ext cx="14455" cy="9858"/>
            </a:xfrm>
            <a:custGeom>
              <a:avLst/>
              <a:gdLst>
                <a:gd name="connsiteX0" fmla="*/ 0 w 14455"/>
                <a:gd name="connsiteY0" fmla="*/ 9144 h 9858"/>
                <a:gd name="connsiteX1" fmla="*/ 11430 w 14455"/>
                <a:gd name="connsiteY1" fmla="*/ 0 h 9858"/>
                <a:gd name="connsiteX2" fmla="*/ 12668 w 14455"/>
                <a:gd name="connsiteY2" fmla="*/ 3715 h 9858"/>
                <a:gd name="connsiteX3" fmla="*/ 2286 w 14455"/>
                <a:gd name="connsiteY3" fmla="*/ 9144 h 9858"/>
                <a:gd name="connsiteX4" fmla="*/ 0 w 14455"/>
                <a:gd name="connsiteY4" fmla="*/ 9144 h 9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455" h="9858">
                  <a:moveTo>
                    <a:pt x="0" y="9144"/>
                  </a:moveTo>
                  <a:cubicBezTo>
                    <a:pt x="1048" y="2572"/>
                    <a:pt x="7525" y="2953"/>
                    <a:pt x="11430" y="0"/>
                  </a:cubicBezTo>
                  <a:cubicBezTo>
                    <a:pt x="14288" y="381"/>
                    <a:pt x="15907" y="1619"/>
                    <a:pt x="12668" y="3715"/>
                  </a:cubicBezTo>
                  <a:cubicBezTo>
                    <a:pt x="9430" y="5905"/>
                    <a:pt x="5715" y="7334"/>
                    <a:pt x="2286" y="9144"/>
                  </a:cubicBezTo>
                  <a:cubicBezTo>
                    <a:pt x="1524" y="10096"/>
                    <a:pt x="762" y="10096"/>
                    <a:pt x="0" y="9144"/>
                  </a:cubicBezTo>
                  <a:close/>
                </a:path>
              </a:pathLst>
            </a:custGeom>
            <a:solidFill>
              <a:srgbClr val="F5B7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195" name="Freeform: Shape 124">
              <a:extLst>
                <a:ext uri="{FF2B5EF4-FFF2-40B4-BE49-F238E27FC236}">
                  <a16:creationId xmlns:a16="http://schemas.microsoft.com/office/drawing/2014/main" id="{1A850DD1-CD00-44DF-99E6-510A1DE8A9D0}"/>
                </a:ext>
              </a:extLst>
            </p:cNvPr>
            <p:cNvSpPr/>
            <p:nvPr/>
          </p:nvSpPr>
          <p:spPr>
            <a:xfrm>
              <a:off x="9215291" y="2111221"/>
              <a:ext cx="14859" cy="12105"/>
            </a:xfrm>
            <a:custGeom>
              <a:avLst/>
              <a:gdLst>
                <a:gd name="connsiteX0" fmla="*/ 14478 w 14859"/>
                <a:gd name="connsiteY0" fmla="*/ 5248 h 12105"/>
                <a:gd name="connsiteX1" fmla="*/ 7620 w 14859"/>
                <a:gd name="connsiteY1" fmla="*/ 12106 h 12105"/>
                <a:gd name="connsiteX2" fmla="*/ 3048 w 14859"/>
                <a:gd name="connsiteY2" fmla="*/ 9820 h 12105"/>
                <a:gd name="connsiteX3" fmla="*/ 0 w 14859"/>
                <a:gd name="connsiteY3" fmla="*/ 6486 h 12105"/>
                <a:gd name="connsiteX4" fmla="*/ 12859 w 14859"/>
                <a:gd name="connsiteY4" fmla="*/ 1152 h 12105"/>
                <a:gd name="connsiteX5" fmla="*/ 14859 w 14859"/>
                <a:gd name="connsiteY5" fmla="*/ 3629 h 12105"/>
                <a:gd name="connsiteX6" fmla="*/ 14478 w 14859"/>
                <a:gd name="connsiteY6" fmla="*/ 5248 h 121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859" h="12105">
                  <a:moveTo>
                    <a:pt x="14478" y="5248"/>
                  </a:moveTo>
                  <a:cubicBezTo>
                    <a:pt x="11240" y="6581"/>
                    <a:pt x="5144" y="4962"/>
                    <a:pt x="7620" y="12106"/>
                  </a:cubicBezTo>
                  <a:cubicBezTo>
                    <a:pt x="5715" y="12106"/>
                    <a:pt x="4001" y="11630"/>
                    <a:pt x="3048" y="9820"/>
                  </a:cubicBezTo>
                  <a:cubicBezTo>
                    <a:pt x="1619" y="9058"/>
                    <a:pt x="191" y="8391"/>
                    <a:pt x="0" y="6486"/>
                  </a:cubicBezTo>
                  <a:cubicBezTo>
                    <a:pt x="2477" y="295"/>
                    <a:pt x="6763" y="-1420"/>
                    <a:pt x="12859" y="1152"/>
                  </a:cubicBezTo>
                  <a:cubicBezTo>
                    <a:pt x="13716" y="1819"/>
                    <a:pt x="14383" y="2676"/>
                    <a:pt x="14859" y="3629"/>
                  </a:cubicBezTo>
                  <a:cubicBezTo>
                    <a:pt x="14764" y="4200"/>
                    <a:pt x="14573" y="4676"/>
                    <a:pt x="14478" y="5248"/>
                  </a:cubicBezTo>
                  <a:close/>
                </a:path>
              </a:pathLst>
            </a:custGeom>
            <a:solidFill>
              <a:srgbClr val="F8B9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196" name="Freeform: Shape 125">
              <a:extLst>
                <a:ext uri="{FF2B5EF4-FFF2-40B4-BE49-F238E27FC236}">
                  <a16:creationId xmlns:a16="http://schemas.microsoft.com/office/drawing/2014/main" id="{9AB8FA56-133E-43C3-A8D9-74352A94486F}"/>
                </a:ext>
              </a:extLst>
            </p:cNvPr>
            <p:cNvSpPr/>
            <p:nvPr/>
          </p:nvSpPr>
          <p:spPr>
            <a:xfrm>
              <a:off x="9208064" y="2127899"/>
              <a:ext cx="8839" cy="9143"/>
            </a:xfrm>
            <a:custGeom>
              <a:avLst/>
              <a:gdLst>
                <a:gd name="connsiteX0" fmla="*/ 1131 w 8839"/>
                <a:gd name="connsiteY0" fmla="*/ 4572 h 9143"/>
                <a:gd name="connsiteX1" fmla="*/ 7989 w 8839"/>
                <a:gd name="connsiteY1" fmla="*/ 0 h 9143"/>
                <a:gd name="connsiteX2" fmla="*/ 1131 w 8839"/>
                <a:gd name="connsiteY2" fmla="*/ 9144 h 9143"/>
                <a:gd name="connsiteX3" fmla="*/ 178 w 8839"/>
                <a:gd name="connsiteY3" fmla="*/ 8191 h 9143"/>
                <a:gd name="connsiteX4" fmla="*/ 1131 w 8839"/>
                <a:gd name="connsiteY4" fmla="*/ 4572 h 9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839" h="9143">
                  <a:moveTo>
                    <a:pt x="1131" y="4572"/>
                  </a:moveTo>
                  <a:cubicBezTo>
                    <a:pt x="3417" y="3048"/>
                    <a:pt x="5703" y="1524"/>
                    <a:pt x="7989" y="0"/>
                  </a:cubicBezTo>
                  <a:cubicBezTo>
                    <a:pt x="10846" y="6953"/>
                    <a:pt x="5989" y="8001"/>
                    <a:pt x="1131" y="9144"/>
                  </a:cubicBezTo>
                  <a:cubicBezTo>
                    <a:pt x="845" y="8858"/>
                    <a:pt x="559" y="8477"/>
                    <a:pt x="178" y="8191"/>
                  </a:cubicBezTo>
                  <a:cubicBezTo>
                    <a:pt x="-203" y="6763"/>
                    <a:pt x="-12" y="5524"/>
                    <a:pt x="1131" y="4572"/>
                  </a:cubicBezTo>
                  <a:close/>
                </a:path>
              </a:pathLst>
            </a:custGeom>
            <a:solidFill>
              <a:srgbClr val="F8B9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197" name="Freeform: Shape 126">
              <a:extLst>
                <a:ext uri="{FF2B5EF4-FFF2-40B4-BE49-F238E27FC236}">
                  <a16:creationId xmlns:a16="http://schemas.microsoft.com/office/drawing/2014/main" id="{A9CF78E0-1CD7-4FA5-89A6-61428FBFE401}"/>
                </a:ext>
              </a:extLst>
            </p:cNvPr>
            <p:cNvSpPr/>
            <p:nvPr/>
          </p:nvSpPr>
          <p:spPr>
            <a:xfrm>
              <a:off x="9207592" y="2117590"/>
              <a:ext cx="10746" cy="7418"/>
            </a:xfrm>
            <a:custGeom>
              <a:avLst/>
              <a:gdLst>
                <a:gd name="connsiteX0" fmla="*/ 8461 w 10746"/>
                <a:gd name="connsiteY0" fmla="*/ 1164 h 7418"/>
                <a:gd name="connsiteX1" fmla="*/ 10747 w 10746"/>
                <a:gd name="connsiteY1" fmla="*/ 3450 h 7418"/>
                <a:gd name="connsiteX2" fmla="*/ 6175 w 10746"/>
                <a:gd name="connsiteY2" fmla="*/ 5832 h 7418"/>
                <a:gd name="connsiteX3" fmla="*/ 555 w 10746"/>
                <a:gd name="connsiteY3" fmla="*/ 6689 h 7418"/>
                <a:gd name="connsiteX4" fmla="*/ 1603 w 10746"/>
                <a:gd name="connsiteY4" fmla="*/ 3450 h 7418"/>
                <a:gd name="connsiteX5" fmla="*/ 8461 w 10746"/>
                <a:gd name="connsiteY5" fmla="*/ 1164 h 74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746" h="7418">
                  <a:moveTo>
                    <a:pt x="8461" y="1164"/>
                  </a:moveTo>
                  <a:cubicBezTo>
                    <a:pt x="9223" y="1926"/>
                    <a:pt x="9985" y="2688"/>
                    <a:pt x="10747" y="3450"/>
                  </a:cubicBezTo>
                  <a:cubicBezTo>
                    <a:pt x="9223" y="4212"/>
                    <a:pt x="7699" y="4974"/>
                    <a:pt x="6175" y="5832"/>
                  </a:cubicBezTo>
                  <a:cubicBezTo>
                    <a:pt x="4270" y="6213"/>
                    <a:pt x="2555" y="8594"/>
                    <a:pt x="555" y="6689"/>
                  </a:cubicBezTo>
                  <a:cubicBezTo>
                    <a:pt x="-683" y="5546"/>
                    <a:pt x="365" y="4212"/>
                    <a:pt x="1603" y="3450"/>
                  </a:cubicBezTo>
                  <a:cubicBezTo>
                    <a:pt x="3222" y="498"/>
                    <a:pt x="5127" y="-1312"/>
                    <a:pt x="8461" y="1164"/>
                  </a:cubicBezTo>
                  <a:close/>
                </a:path>
              </a:pathLst>
            </a:custGeom>
            <a:solidFill>
              <a:srgbClr val="EDAD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198" name="Freeform: Shape 127">
              <a:extLst>
                <a:ext uri="{FF2B5EF4-FFF2-40B4-BE49-F238E27FC236}">
                  <a16:creationId xmlns:a16="http://schemas.microsoft.com/office/drawing/2014/main" id="{9A200307-4A89-4967-8F3F-DB521C794F34}"/>
                </a:ext>
              </a:extLst>
            </p:cNvPr>
            <p:cNvSpPr/>
            <p:nvPr/>
          </p:nvSpPr>
          <p:spPr>
            <a:xfrm>
              <a:off x="9202337" y="2135623"/>
              <a:ext cx="6858" cy="8181"/>
            </a:xfrm>
            <a:custGeom>
              <a:avLst/>
              <a:gdLst>
                <a:gd name="connsiteX0" fmla="*/ 0 w 6858"/>
                <a:gd name="connsiteY0" fmla="*/ 8182 h 8181"/>
                <a:gd name="connsiteX1" fmla="*/ 0 w 6858"/>
                <a:gd name="connsiteY1" fmla="*/ 1324 h 8181"/>
                <a:gd name="connsiteX2" fmla="*/ 6858 w 6858"/>
                <a:gd name="connsiteY2" fmla="*/ 1324 h 8181"/>
                <a:gd name="connsiteX3" fmla="*/ 6858 w 6858"/>
                <a:gd name="connsiteY3" fmla="*/ 1324 h 8181"/>
                <a:gd name="connsiteX4" fmla="*/ 6858 w 6858"/>
                <a:gd name="connsiteY4" fmla="*/ 3610 h 8181"/>
                <a:gd name="connsiteX5" fmla="*/ 0 w 6858"/>
                <a:gd name="connsiteY5" fmla="*/ 8182 h 8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858" h="8181">
                  <a:moveTo>
                    <a:pt x="0" y="8182"/>
                  </a:moveTo>
                  <a:cubicBezTo>
                    <a:pt x="0" y="5896"/>
                    <a:pt x="0" y="3610"/>
                    <a:pt x="0" y="1324"/>
                  </a:cubicBezTo>
                  <a:cubicBezTo>
                    <a:pt x="2286" y="-295"/>
                    <a:pt x="4572" y="-581"/>
                    <a:pt x="6858" y="1324"/>
                  </a:cubicBezTo>
                  <a:lnTo>
                    <a:pt x="6858" y="1324"/>
                  </a:lnTo>
                  <a:cubicBezTo>
                    <a:pt x="6858" y="2086"/>
                    <a:pt x="6858" y="2848"/>
                    <a:pt x="6858" y="3610"/>
                  </a:cubicBezTo>
                  <a:cubicBezTo>
                    <a:pt x="5620" y="6658"/>
                    <a:pt x="3334" y="8182"/>
                    <a:pt x="0" y="8182"/>
                  </a:cubicBezTo>
                  <a:close/>
                </a:path>
              </a:pathLst>
            </a:custGeom>
            <a:solidFill>
              <a:srgbClr val="F8B9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199" name="Freeform: Shape 128">
              <a:extLst>
                <a:ext uri="{FF2B5EF4-FFF2-40B4-BE49-F238E27FC236}">
                  <a16:creationId xmlns:a16="http://schemas.microsoft.com/office/drawing/2014/main" id="{4911A15B-46A7-4115-83F9-FE05CE88EC23}"/>
                </a:ext>
              </a:extLst>
            </p:cNvPr>
            <p:cNvSpPr/>
            <p:nvPr/>
          </p:nvSpPr>
          <p:spPr>
            <a:xfrm>
              <a:off x="9228116" y="2130185"/>
              <a:ext cx="8511" cy="6857"/>
            </a:xfrm>
            <a:custGeom>
              <a:avLst/>
              <a:gdLst>
                <a:gd name="connsiteX0" fmla="*/ 6225 w 8511"/>
                <a:gd name="connsiteY0" fmla="*/ 0 h 6857"/>
                <a:gd name="connsiteX1" fmla="*/ 8511 w 8511"/>
                <a:gd name="connsiteY1" fmla="*/ 0 h 6857"/>
                <a:gd name="connsiteX2" fmla="*/ 8511 w 8511"/>
                <a:gd name="connsiteY2" fmla="*/ 2286 h 6857"/>
                <a:gd name="connsiteX3" fmla="*/ 1653 w 8511"/>
                <a:gd name="connsiteY3" fmla="*/ 6858 h 6857"/>
                <a:gd name="connsiteX4" fmla="*/ 3939 w 8511"/>
                <a:gd name="connsiteY4" fmla="*/ 0 h 6857"/>
                <a:gd name="connsiteX5" fmla="*/ 6225 w 8511"/>
                <a:gd name="connsiteY5" fmla="*/ 0 h 6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511" h="6857">
                  <a:moveTo>
                    <a:pt x="6225" y="0"/>
                  </a:moveTo>
                  <a:cubicBezTo>
                    <a:pt x="6987" y="0"/>
                    <a:pt x="7749" y="0"/>
                    <a:pt x="8511" y="0"/>
                  </a:cubicBezTo>
                  <a:cubicBezTo>
                    <a:pt x="8511" y="762"/>
                    <a:pt x="8511" y="1524"/>
                    <a:pt x="8511" y="2286"/>
                  </a:cubicBezTo>
                  <a:cubicBezTo>
                    <a:pt x="6225" y="3810"/>
                    <a:pt x="3939" y="5334"/>
                    <a:pt x="1653" y="6858"/>
                  </a:cubicBezTo>
                  <a:cubicBezTo>
                    <a:pt x="-3014" y="2762"/>
                    <a:pt x="3653" y="2477"/>
                    <a:pt x="3939" y="0"/>
                  </a:cubicBezTo>
                  <a:cubicBezTo>
                    <a:pt x="4701" y="0"/>
                    <a:pt x="5463" y="0"/>
                    <a:pt x="6225" y="0"/>
                  </a:cubicBezTo>
                  <a:close/>
                </a:path>
              </a:pathLst>
            </a:custGeom>
            <a:solidFill>
              <a:srgbClr val="F0B1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200" name="Freeform: Shape 129">
              <a:extLst>
                <a:ext uri="{FF2B5EF4-FFF2-40B4-BE49-F238E27FC236}">
                  <a16:creationId xmlns:a16="http://schemas.microsoft.com/office/drawing/2014/main" id="{62F47424-B468-4485-87C5-B5755C4BBCE1}"/>
                </a:ext>
              </a:extLst>
            </p:cNvPr>
            <p:cNvSpPr/>
            <p:nvPr/>
          </p:nvSpPr>
          <p:spPr>
            <a:xfrm>
              <a:off x="9253268" y="2137042"/>
              <a:ext cx="3933" cy="5543"/>
            </a:xfrm>
            <a:custGeom>
              <a:avLst/>
              <a:gdLst>
                <a:gd name="connsiteX0" fmla="*/ 1647 w 3933"/>
                <a:gd name="connsiteY0" fmla="*/ 0 h 5543"/>
                <a:gd name="connsiteX1" fmla="*/ 3933 w 3933"/>
                <a:gd name="connsiteY1" fmla="*/ 0 h 5543"/>
                <a:gd name="connsiteX2" fmla="*/ 1171 w 3933"/>
                <a:gd name="connsiteY2" fmla="*/ 5429 h 5543"/>
                <a:gd name="connsiteX3" fmla="*/ 1647 w 3933"/>
                <a:gd name="connsiteY3" fmla="*/ 0 h 5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3" h="5543">
                  <a:moveTo>
                    <a:pt x="1647" y="0"/>
                  </a:moveTo>
                  <a:cubicBezTo>
                    <a:pt x="2409" y="0"/>
                    <a:pt x="3171" y="0"/>
                    <a:pt x="3933" y="0"/>
                  </a:cubicBezTo>
                  <a:cubicBezTo>
                    <a:pt x="3267" y="2096"/>
                    <a:pt x="5172" y="6287"/>
                    <a:pt x="1171" y="5429"/>
                  </a:cubicBezTo>
                  <a:cubicBezTo>
                    <a:pt x="-1591" y="4763"/>
                    <a:pt x="1362" y="1810"/>
                    <a:pt x="1647" y="0"/>
                  </a:cubicBezTo>
                  <a:close/>
                </a:path>
              </a:pathLst>
            </a:custGeom>
            <a:solidFill>
              <a:srgbClr val="F4B3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201" name="Freeform: Shape 130">
              <a:extLst>
                <a:ext uri="{FF2B5EF4-FFF2-40B4-BE49-F238E27FC236}">
                  <a16:creationId xmlns:a16="http://schemas.microsoft.com/office/drawing/2014/main" id="{6499B650-A22D-4762-BE30-A1EF7CED37FA}"/>
                </a:ext>
              </a:extLst>
            </p:cNvPr>
            <p:cNvSpPr/>
            <p:nvPr/>
          </p:nvSpPr>
          <p:spPr>
            <a:xfrm>
              <a:off x="9229769" y="2092693"/>
              <a:ext cx="17487" cy="22335"/>
            </a:xfrm>
            <a:custGeom>
              <a:avLst/>
              <a:gdLst>
                <a:gd name="connsiteX0" fmla="*/ 13716 w 17487"/>
                <a:gd name="connsiteY0" fmla="*/ 916 h 22335"/>
                <a:gd name="connsiteX1" fmla="*/ 16002 w 17487"/>
                <a:gd name="connsiteY1" fmla="*/ 21490 h 22335"/>
                <a:gd name="connsiteX2" fmla="*/ 9906 w 17487"/>
                <a:gd name="connsiteY2" fmla="*/ 21966 h 22335"/>
                <a:gd name="connsiteX3" fmla="*/ 6001 w 17487"/>
                <a:gd name="connsiteY3" fmla="*/ 13489 h 22335"/>
                <a:gd name="connsiteX4" fmla="*/ 4286 w 17487"/>
                <a:gd name="connsiteY4" fmla="*/ 7583 h 22335"/>
                <a:gd name="connsiteX5" fmla="*/ 0 w 17487"/>
                <a:gd name="connsiteY5" fmla="*/ 3297 h 22335"/>
                <a:gd name="connsiteX6" fmla="*/ 2286 w 17487"/>
                <a:gd name="connsiteY6" fmla="*/ 1011 h 22335"/>
                <a:gd name="connsiteX7" fmla="*/ 13716 w 17487"/>
                <a:gd name="connsiteY7" fmla="*/ 916 h 22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487" h="22335">
                  <a:moveTo>
                    <a:pt x="13716" y="916"/>
                  </a:moveTo>
                  <a:cubicBezTo>
                    <a:pt x="20765" y="7107"/>
                    <a:pt x="15716" y="14536"/>
                    <a:pt x="16002" y="21490"/>
                  </a:cubicBezTo>
                  <a:cubicBezTo>
                    <a:pt x="14097" y="22823"/>
                    <a:pt x="12002" y="22252"/>
                    <a:pt x="9906" y="21966"/>
                  </a:cubicBezTo>
                  <a:cubicBezTo>
                    <a:pt x="5429" y="20537"/>
                    <a:pt x="572" y="19204"/>
                    <a:pt x="6001" y="13489"/>
                  </a:cubicBezTo>
                  <a:cubicBezTo>
                    <a:pt x="9144" y="10155"/>
                    <a:pt x="5715" y="9298"/>
                    <a:pt x="4286" y="7583"/>
                  </a:cubicBezTo>
                  <a:cubicBezTo>
                    <a:pt x="2667" y="6345"/>
                    <a:pt x="953" y="5202"/>
                    <a:pt x="0" y="3297"/>
                  </a:cubicBezTo>
                  <a:cubicBezTo>
                    <a:pt x="762" y="2535"/>
                    <a:pt x="1524" y="1773"/>
                    <a:pt x="2286" y="1011"/>
                  </a:cubicBezTo>
                  <a:cubicBezTo>
                    <a:pt x="6096" y="-1561"/>
                    <a:pt x="9906" y="1678"/>
                    <a:pt x="13716" y="916"/>
                  </a:cubicBezTo>
                  <a:close/>
                </a:path>
              </a:pathLst>
            </a:custGeom>
            <a:solidFill>
              <a:srgbClr val="FABD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202" name="Freeform: Shape 131">
              <a:extLst>
                <a:ext uri="{FF2B5EF4-FFF2-40B4-BE49-F238E27FC236}">
                  <a16:creationId xmlns:a16="http://schemas.microsoft.com/office/drawing/2014/main" id="{B0EE9A2F-27BA-4662-BAC7-5B514FA6E45A}"/>
                </a:ext>
              </a:extLst>
            </p:cNvPr>
            <p:cNvSpPr/>
            <p:nvPr/>
          </p:nvSpPr>
          <p:spPr>
            <a:xfrm>
              <a:off x="9210797" y="2093001"/>
              <a:ext cx="14730" cy="9751"/>
            </a:xfrm>
            <a:custGeom>
              <a:avLst/>
              <a:gdLst>
                <a:gd name="connsiteX0" fmla="*/ 5256 w 14730"/>
                <a:gd name="connsiteY0" fmla="*/ 9751 h 9751"/>
                <a:gd name="connsiteX1" fmla="*/ 2970 w 14730"/>
                <a:gd name="connsiteY1" fmla="*/ 9751 h 9751"/>
                <a:gd name="connsiteX2" fmla="*/ 2970 w 14730"/>
                <a:gd name="connsiteY2" fmla="*/ 2893 h 9751"/>
                <a:gd name="connsiteX3" fmla="*/ 9828 w 14730"/>
                <a:gd name="connsiteY3" fmla="*/ 607 h 9751"/>
                <a:gd name="connsiteX4" fmla="*/ 14400 w 14730"/>
                <a:gd name="connsiteY4" fmla="*/ 2893 h 9751"/>
                <a:gd name="connsiteX5" fmla="*/ 13162 w 14730"/>
                <a:gd name="connsiteY5" fmla="*/ 6703 h 9751"/>
                <a:gd name="connsiteX6" fmla="*/ 5256 w 14730"/>
                <a:gd name="connsiteY6" fmla="*/ 9751 h 9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0" h="9751">
                  <a:moveTo>
                    <a:pt x="5256" y="9751"/>
                  </a:moveTo>
                  <a:cubicBezTo>
                    <a:pt x="4494" y="9751"/>
                    <a:pt x="3732" y="9751"/>
                    <a:pt x="2970" y="9751"/>
                  </a:cubicBezTo>
                  <a:cubicBezTo>
                    <a:pt x="3732" y="7465"/>
                    <a:pt x="-4078" y="5179"/>
                    <a:pt x="2970" y="2893"/>
                  </a:cubicBezTo>
                  <a:cubicBezTo>
                    <a:pt x="4970" y="1179"/>
                    <a:pt x="6685" y="-1107"/>
                    <a:pt x="9828" y="607"/>
                  </a:cubicBezTo>
                  <a:cubicBezTo>
                    <a:pt x="11733" y="607"/>
                    <a:pt x="13448" y="1083"/>
                    <a:pt x="14400" y="2893"/>
                  </a:cubicBezTo>
                  <a:cubicBezTo>
                    <a:pt x="15257" y="4608"/>
                    <a:pt x="14305" y="5655"/>
                    <a:pt x="13162" y="6703"/>
                  </a:cubicBezTo>
                  <a:cubicBezTo>
                    <a:pt x="10781" y="8418"/>
                    <a:pt x="7637" y="7941"/>
                    <a:pt x="5256" y="9751"/>
                  </a:cubicBezTo>
                  <a:close/>
                </a:path>
              </a:pathLst>
            </a:custGeom>
            <a:solidFill>
              <a:srgbClr val="FDCC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203" name="Freeform: Shape 132">
              <a:extLst>
                <a:ext uri="{FF2B5EF4-FFF2-40B4-BE49-F238E27FC236}">
                  <a16:creationId xmlns:a16="http://schemas.microsoft.com/office/drawing/2014/main" id="{2A90AF5B-057E-46AC-96B4-A681F367F6C6}"/>
                </a:ext>
              </a:extLst>
            </p:cNvPr>
            <p:cNvSpPr/>
            <p:nvPr/>
          </p:nvSpPr>
          <p:spPr>
            <a:xfrm>
              <a:off x="9208195" y="2059318"/>
              <a:ext cx="8522" cy="9907"/>
            </a:xfrm>
            <a:custGeom>
              <a:avLst/>
              <a:gdLst>
                <a:gd name="connsiteX0" fmla="*/ 3286 w 8522"/>
                <a:gd name="connsiteY0" fmla="*/ 95 h 9907"/>
                <a:gd name="connsiteX1" fmla="*/ 7858 w 8522"/>
                <a:gd name="connsiteY1" fmla="*/ 2381 h 9907"/>
                <a:gd name="connsiteX2" fmla="*/ 1953 w 8522"/>
                <a:gd name="connsiteY2" fmla="*/ 9906 h 9907"/>
                <a:gd name="connsiteX3" fmla="*/ 1000 w 8522"/>
                <a:gd name="connsiteY3" fmla="*/ 4572 h 9907"/>
                <a:gd name="connsiteX4" fmla="*/ 1000 w 8522"/>
                <a:gd name="connsiteY4" fmla="*/ 0 h 9907"/>
                <a:gd name="connsiteX5" fmla="*/ 3286 w 8522"/>
                <a:gd name="connsiteY5" fmla="*/ 95 h 9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522" h="9907">
                  <a:moveTo>
                    <a:pt x="3286" y="95"/>
                  </a:moveTo>
                  <a:cubicBezTo>
                    <a:pt x="4239" y="1905"/>
                    <a:pt x="5953" y="2381"/>
                    <a:pt x="7858" y="2381"/>
                  </a:cubicBezTo>
                  <a:cubicBezTo>
                    <a:pt x="10430" y="8382"/>
                    <a:pt x="4905" y="9811"/>
                    <a:pt x="1953" y="9906"/>
                  </a:cubicBezTo>
                  <a:cubicBezTo>
                    <a:pt x="-2905" y="10001"/>
                    <a:pt x="3858" y="6096"/>
                    <a:pt x="1000" y="4572"/>
                  </a:cubicBezTo>
                  <a:cubicBezTo>
                    <a:pt x="-333" y="3048"/>
                    <a:pt x="-333" y="1524"/>
                    <a:pt x="1000" y="0"/>
                  </a:cubicBezTo>
                  <a:cubicBezTo>
                    <a:pt x="1762" y="95"/>
                    <a:pt x="2524" y="95"/>
                    <a:pt x="3286" y="95"/>
                  </a:cubicBezTo>
                  <a:close/>
                </a:path>
              </a:pathLst>
            </a:custGeom>
            <a:solidFill>
              <a:srgbClr val="F9C30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204" name="Freeform: Shape 133">
              <a:extLst>
                <a:ext uri="{FF2B5EF4-FFF2-40B4-BE49-F238E27FC236}">
                  <a16:creationId xmlns:a16="http://schemas.microsoft.com/office/drawing/2014/main" id="{873E1E45-15A6-4F5F-9D43-B4E529D9AC5A}"/>
                </a:ext>
              </a:extLst>
            </p:cNvPr>
            <p:cNvSpPr/>
            <p:nvPr/>
          </p:nvSpPr>
          <p:spPr>
            <a:xfrm>
              <a:off x="9203062" y="2071645"/>
              <a:ext cx="5457" cy="8819"/>
            </a:xfrm>
            <a:custGeom>
              <a:avLst/>
              <a:gdLst>
                <a:gd name="connsiteX0" fmla="*/ 609 w 5457"/>
                <a:gd name="connsiteY0" fmla="*/ 8819 h 8819"/>
                <a:gd name="connsiteX1" fmla="*/ 1847 w 5457"/>
                <a:gd name="connsiteY1" fmla="*/ 56 h 8819"/>
                <a:gd name="connsiteX2" fmla="*/ 4514 w 5457"/>
                <a:gd name="connsiteY2" fmla="*/ 1390 h 8819"/>
                <a:gd name="connsiteX3" fmla="*/ 609 w 5457"/>
                <a:gd name="connsiteY3" fmla="*/ 8819 h 8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57" h="8819">
                  <a:moveTo>
                    <a:pt x="609" y="8819"/>
                  </a:moveTo>
                  <a:cubicBezTo>
                    <a:pt x="1943" y="5867"/>
                    <a:pt x="-2248" y="2152"/>
                    <a:pt x="1847" y="56"/>
                  </a:cubicBezTo>
                  <a:cubicBezTo>
                    <a:pt x="2419" y="-229"/>
                    <a:pt x="4038" y="628"/>
                    <a:pt x="4514" y="1390"/>
                  </a:cubicBezTo>
                  <a:cubicBezTo>
                    <a:pt x="7181" y="5581"/>
                    <a:pt x="3657" y="7200"/>
                    <a:pt x="609" y="8819"/>
                  </a:cubicBezTo>
                  <a:close/>
                </a:path>
              </a:pathLst>
            </a:custGeom>
            <a:solidFill>
              <a:srgbClr val="F9C30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205" name="Freeform: Shape 134">
              <a:extLst>
                <a:ext uri="{FF2B5EF4-FFF2-40B4-BE49-F238E27FC236}">
                  <a16:creationId xmlns:a16="http://schemas.microsoft.com/office/drawing/2014/main" id="{EA01597E-D042-47DB-BF2A-E13C39D4A9CD}"/>
                </a:ext>
              </a:extLst>
            </p:cNvPr>
            <p:cNvSpPr/>
            <p:nvPr/>
          </p:nvSpPr>
          <p:spPr>
            <a:xfrm>
              <a:off x="9201678" y="2057128"/>
              <a:ext cx="7517" cy="9144"/>
            </a:xfrm>
            <a:custGeom>
              <a:avLst/>
              <a:gdLst>
                <a:gd name="connsiteX0" fmla="*/ 7517 w 7517"/>
                <a:gd name="connsiteY0" fmla="*/ 2286 h 9144"/>
                <a:gd name="connsiteX1" fmla="*/ 7517 w 7517"/>
                <a:gd name="connsiteY1" fmla="*/ 6858 h 9144"/>
                <a:gd name="connsiteX2" fmla="*/ 659 w 7517"/>
                <a:gd name="connsiteY2" fmla="*/ 9144 h 9144"/>
                <a:gd name="connsiteX3" fmla="*/ 7517 w 7517"/>
                <a:gd name="connsiteY3" fmla="*/ 0 h 9144"/>
                <a:gd name="connsiteX4" fmla="*/ 7517 w 7517"/>
                <a:gd name="connsiteY4" fmla="*/ 2286 h 9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17" h="9144">
                  <a:moveTo>
                    <a:pt x="7517" y="2286"/>
                  </a:moveTo>
                  <a:cubicBezTo>
                    <a:pt x="7517" y="3810"/>
                    <a:pt x="7517" y="5334"/>
                    <a:pt x="7517" y="6858"/>
                  </a:cubicBezTo>
                  <a:cubicBezTo>
                    <a:pt x="5231" y="7620"/>
                    <a:pt x="2945" y="8382"/>
                    <a:pt x="659" y="9144"/>
                  </a:cubicBezTo>
                  <a:cubicBezTo>
                    <a:pt x="-2294" y="2096"/>
                    <a:pt x="5517" y="3239"/>
                    <a:pt x="7517" y="0"/>
                  </a:cubicBezTo>
                  <a:cubicBezTo>
                    <a:pt x="7517" y="762"/>
                    <a:pt x="7517" y="1524"/>
                    <a:pt x="7517" y="2286"/>
                  </a:cubicBezTo>
                  <a:close/>
                </a:path>
              </a:pathLst>
            </a:custGeom>
            <a:solidFill>
              <a:srgbClr val="F2B60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206" name="Freeform: Shape 135">
              <a:extLst>
                <a:ext uri="{FF2B5EF4-FFF2-40B4-BE49-F238E27FC236}">
                  <a16:creationId xmlns:a16="http://schemas.microsoft.com/office/drawing/2014/main" id="{B0D5EB71-59FE-4018-822E-820CA5E8B81A}"/>
                </a:ext>
              </a:extLst>
            </p:cNvPr>
            <p:cNvSpPr/>
            <p:nvPr/>
          </p:nvSpPr>
          <p:spPr>
            <a:xfrm>
              <a:off x="9221952" y="2095894"/>
              <a:ext cx="12388" cy="7352"/>
            </a:xfrm>
            <a:custGeom>
              <a:avLst/>
              <a:gdLst>
                <a:gd name="connsiteX0" fmla="*/ 959 w 12388"/>
                <a:gd name="connsiteY0" fmla="*/ 2286 h 7352"/>
                <a:gd name="connsiteX1" fmla="*/ 3245 w 12388"/>
                <a:gd name="connsiteY1" fmla="*/ 0 h 7352"/>
                <a:gd name="connsiteX2" fmla="*/ 7817 w 12388"/>
                <a:gd name="connsiteY2" fmla="*/ 0 h 7352"/>
                <a:gd name="connsiteX3" fmla="*/ 12389 w 12388"/>
                <a:gd name="connsiteY3" fmla="*/ 2286 h 7352"/>
                <a:gd name="connsiteX4" fmla="*/ 5817 w 12388"/>
                <a:gd name="connsiteY4" fmla="*/ 6953 h 7352"/>
                <a:gd name="connsiteX5" fmla="*/ 959 w 12388"/>
                <a:gd name="connsiteY5" fmla="*/ 2286 h 7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388" h="7352">
                  <a:moveTo>
                    <a:pt x="959" y="2286"/>
                  </a:moveTo>
                  <a:cubicBezTo>
                    <a:pt x="1721" y="1524"/>
                    <a:pt x="2483" y="762"/>
                    <a:pt x="3245" y="0"/>
                  </a:cubicBezTo>
                  <a:cubicBezTo>
                    <a:pt x="4769" y="0"/>
                    <a:pt x="6293" y="0"/>
                    <a:pt x="7817" y="0"/>
                  </a:cubicBezTo>
                  <a:cubicBezTo>
                    <a:pt x="9722" y="95"/>
                    <a:pt x="11436" y="476"/>
                    <a:pt x="12389" y="2286"/>
                  </a:cubicBezTo>
                  <a:cubicBezTo>
                    <a:pt x="10960" y="4858"/>
                    <a:pt x="8388" y="6001"/>
                    <a:pt x="5817" y="6953"/>
                  </a:cubicBezTo>
                  <a:cubicBezTo>
                    <a:pt x="2197" y="7430"/>
                    <a:pt x="-1899" y="8573"/>
                    <a:pt x="959" y="2286"/>
                  </a:cubicBezTo>
                  <a:close/>
                </a:path>
              </a:pathLst>
            </a:custGeom>
            <a:solidFill>
              <a:srgbClr val="F4B7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207" name="Freeform: Shape 136">
              <a:extLst>
                <a:ext uri="{FF2B5EF4-FFF2-40B4-BE49-F238E27FC236}">
                  <a16:creationId xmlns:a16="http://schemas.microsoft.com/office/drawing/2014/main" id="{770CB45E-8212-48D5-ABD0-64A6E1000E9D}"/>
                </a:ext>
              </a:extLst>
            </p:cNvPr>
            <p:cNvSpPr/>
            <p:nvPr/>
          </p:nvSpPr>
          <p:spPr>
            <a:xfrm>
              <a:off x="9213767" y="2089385"/>
              <a:ext cx="7707" cy="6509"/>
            </a:xfrm>
            <a:custGeom>
              <a:avLst/>
              <a:gdLst>
                <a:gd name="connsiteX0" fmla="*/ 6858 w 7707"/>
                <a:gd name="connsiteY0" fmla="*/ 4223 h 6509"/>
                <a:gd name="connsiteX1" fmla="*/ 0 w 7707"/>
                <a:gd name="connsiteY1" fmla="*/ 6509 h 6509"/>
                <a:gd name="connsiteX2" fmla="*/ 6001 w 7707"/>
                <a:gd name="connsiteY2" fmla="*/ 32 h 6509"/>
                <a:gd name="connsiteX3" fmla="*/ 6858 w 7707"/>
                <a:gd name="connsiteY3" fmla="*/ 4223 h 65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707" h="6509">
                  <a:moveTo>
                    <a:pt x="6858" y="4223"/>
                  </a:moveTo>
                  <a:cubicBezTo>
                    <a:pt x="4572" y="4985"/>
                    <a:pt x="2286" y="5747"/>
                    <a:pt x="0" y="6509"/>
                  </a:cubicBezTo>
                  <a:cubicBezTo>
                    <a:pt x="286" y="2699"/>
                    <a:pt x="1810" y="-349"/>
                    <a:pt x="6001" y="32"/>
                  </a:cubicBezTo>
                  <a:cubicBezTo>
                    <a:pt x="9049" y="223"/>
                    <a:pt x="7144" y="2699"/>
                    <a:pt x="6858" y="4223"/>
                  </a:cubicBezTo>
                  <a:close/>
                </a:path>
              </a:pathLst>
            </a:custGeom>
            <a:solidFill>
              <a:srgbClr val="F9BF0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208" name="Freeform: Shape 137">
              <a:extLst>
                <a:ext uri="{FF2B5EF4-FFF2-40B4-BE49-F238E27FC236}">
                  <a16:creationId xmlns:a16="http://schemas.microsoft.com/office/drawing/2014/main" id="{774F1BBF-ADEC-4B47-BC01-C670BF7577A3}"/>
                </a:ext>
              </a:extLst>
            </p:cNvPr>
            <p:cNvSpPr/>
            <p:nvPr/>
          </p:nvSpPr>
          <p:spPr>
            <a:xfrm>
              <a:off x="9227483" y="2066272"/>
              <a:ext cx="6885" cy="9144"/>
            </a:xfrm>
            <a:custGeom>
              <a:avLst/>
              <a:gdLst>
                <a:gd name="connsiteX0" fmla="*/ 0 w 6885"/>
                <a:gd name="connsiteY0" fmla="*/ 2286 h 9144"/>
                <a:gd name="connsiteX1" fmla="*/ 6858 w 6885"/>
                <a:gd name="connsiteY1" fmla="*/ 0 h 9144"/>
                <a:gd name="connsiteX2" fmla="*/ 2286 w 6885"/>
                <a:gd name="connsiteY2" fmla="*/ 9144 h 9144"/>
                <a:gd name="connsiteX3" fmla="*/ 0 w 6885"/>
                <a:gd name="connsiteY3" fmla="*/ 2286 h 9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885" h="9144">
                  <a:moveTo>
                    <a:pt x="0" y="2286"/>
                  </a:moveTo>
                  <a:cubicBezTo>
                    <a:pt x="2286" y="1524"/>
                    <a:pt x="4572" y="762"/>
                    <a:pt x="6858" y="0"/>
                  </a:cubicBezTo>
                  <a:cubicBezTo>
                    <a:pt x="7239" y="4000"/>
                    <a:pt x="3620" y="6001"/>
                    <a:pt x="2286" y="9144"/>
                  </a:cubicBezTo>
                  <a:cubicBezTo>
                    <a:pt x="-381" y="7429"/>
                    <a:pt x="95" y="4763"/>
                    <a:pt x="0" y="2286"/>
                  </a:cubicBezTo>
                  <a:close/>
                </a:path>
              </a:pathLst>
            </a:custGeom>
            <a:solidFill>
              <a:srgbClr val="F1BC0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209" name="Freeform: Shape 138">
              <a:extLst>
                <a:ext uri="{FF2B5EF4-FFF2-40B4-BE49-F238E27FC236}">
                  <a16:creationId xmlns:a16="http://schemas.microsoft.com/office/drawing/2014/main" id="{0D6F8E89-5166-4A8B-8E23-2ABC649458D8}"/>
                </a:ext>
              </a:extLst>
            </p:cNvPr>
            <p:cNvSpPr/>
            <p:nvPr/>
          </p:nvSpPr>
          <p:spPr>
            <a:xfrm>
              <a:off x="9201004" y="2098181"/>
              <a:ext cx="31194" cy="22860"/>
            </a:xfrm>
            <a:custGeom>
              <a:avLst/>
              <a:gdLst>
                <a:gd name="connsiteX0" fmla="*/ 21908 w 31194"/>
                <a:gd name="connsiteY0" fmla="*/ 0 h 22860"/>
                <a:gd name="connsiteX1" fmla="*/ 26480 w 31194"/>
                <a:gd name="connsiteY1" fmla="*/ 2286 h 22860"/>
                <a:gd name="connsiteX2" fmla="*/ 26480 w 31194"/>
                <a:gd name="connsiteY2" fmla="*/ 16002 h 22860"/>
                <a:gd name="connsiteX3" fmla="*/ 15050 w 31194"/>
                <a:gd name="connsiteY3" fmla="*/ 20574 h 22860"/>
                <a:gd name="connsiteX4" fmla="*/ 8192 w 31194"/>
                <a:gd name="connsiteY4" fmla="*/ 22860 h 22860"/>
                <a:gd name="connsiteX5" fmla="*/ 0 w 31194"/>
                <a:gd name="connsiteY5" fmla="*/ 15240 h 22860"/>
                <a:gd name="connsiteX6" fmla="*/ 8192 w 31194"/>
                <a:gd name="connsiteY6" fmla="*/ 11525 h 22860"/>
                <a:gd name="connsiteX7" fmla="*/ 15050 w 31194"/>
                <a:gd name="connsiteY7" fmla="*/ 6953 h 22860"/>
                <a:gd name="connsiteX8" fmla="*/ 15050 w 31194"/>
                <a:gd name="connsiteY8" fmla="*/ 4667 h 22860"/>
                <a:gd name="connsiteX9" fmla="*/ 21908 w 31194"/>
                <a:gd name="connsiteY9" fmla="*/ 0 h 22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194" h="22860">
                  <a:moveTo>
                    <a:pt x="21908" y="0"/>
                  </a:moveTo>
                  <a:cubicBezTo>
                    <a:pt x="21812" y="4096"/>
                    <a:pt x="24003" y="3429"/>
                    <a:pt x="26480" y="2286"/>
                  </a:cubicBezTo>
                  <a:cubicBezTo>
                    <a:pt x="32766" y="6858"/>
                    <a:pt x="32766" y="11430"/>
                    <a:pt x="26480" y="16002"/>
                  </a:cubicBezTo>
                  <a:cubicBezTo>
                    <a:pt x="21146" y="13621"/>
                    <a:pt x="17717" y="16193"/>
                    <a:pt x="15050" y="20574"/>
                  </a:cubicBezTo>
                  <a:cubicBezTo>
                    <a:pt x="12764" y="21336"/>
                    <a:pt x="10478" y="22098"/>
                    <a:pt x="8192" y="22860"/>
                  </a:cubicBezTo>
                  <a:cubicBezTo>
                    <a:pt x="7049" y="19050"/>
                    <a:pt x="2477" y="18574"/>
                    <a:pt x="0" y="15240"/>
                  </a:cubicBezTo>
                  <a:cubicBezTo>
                    <a:pt x="3143" y="13811"/>
                    <a:pt x="5715" y="12668"/>
                    <a:pt x="8192" y="11525"/>
                  </a:cubicBezTo>
                  <a:cubicBezTo>
                    <a:pt x="14002" y="12763"/>
                    <a:pt x="15812" y="11525"/>
                    <a:pt x="15050" y="6953"/>
                  </a:cubicBezTo>
                  <a:cubicBezTo>
                    <a:pt x="15050" y="6191"/>
                    <a:pt x="15050" y="5429"/>
                    <a:pt x="15050" y="4667"/>
                  </a:cubicBezTo>
                  <a:cubicBezTo>
                    <a:pt x="14859" y="-762"/>
                    <a:pt x="20098" y="2191"/>
                    <a:pt x="21908" y="0"/>
                  </a:cubicBezTo>
                  <a:close/>
                </a:path>
              </a:pathLst>
            </a:custGeom>
            <a:solidFill>
              <a:srgbClr val="FCBD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210" name="Freeform: Shape 139">
              <a:extLst>
                <a:ext uri="{FF2B5EF4-FFF2-40B4-BE49-F238E27FC236}">
                  <a16:creationId xmlns:a16="http://schemas.microsoft.com/office/drawing/2014/main" id="{5975823C-49C4-4495-BBAF-AA394AFEEA47}"/>
                </a:ext>
              </a:extLst>
            </p:cNvPr>
            <p:cNvSpPr/>
            <p:nvPr/>
          </p:nvSpPr>
          <p:spPr>
            <a:xfrm>
              <a:off x="9156712" y="2114038"/>
              <a:ext cx="20573" cy="16146"/>
            </a:xfrm>
            <a:custGeom>
              <a:avLst/>
              <a:gdLst>
                <a:gd name="connsiteX0" fmla="*/ 11430 w 20573"/>
                <a:gd name="connsiteY0" fmla="*/ 144 h 16146"/>
                <a:gd name="connsiteX1" fmla="*/ 16002 w 20573"/>
                <a:gd name="connsiteY1" fmla="*/ 4716 h 16146"/>
                <a:gd name="connsiteX2" fmla="*/ 20574 w 20573"/>
                <a:gd name="connsiteY2" fmla="*/ 16146 h 16146"/>
                <a:gd name="connsiteX3" fmla="*/ 11430 w 20573"/>
                <a:gd name="connsiteY3" fmla="*/ 5478 h 16146"/>
                <a:gd name="connsiteX4" fmla="*/ 0 w 20573"/>
                <a:gd name="connsiteY4" fmla="*/ 7002 h 16146"/>
                <a:gd name="connsiteX5" fmla="*/ 11430 w 20573"/>
                <a:gd name="connsiteY5" fmla="*/ 144 h 161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573" h="16146">
                  <a:moveTo>
                    <a:pt x="11430" y="144"/>
                  </a:moveTo>
                  <a:cubicBezTo>
                    <a:pt x="14383" y="240"/>
                    <a:pt x="15907" y="1764"/>
                    <a:pt x="16002" y="4716"/>
                  </a:cubicBezTo>
                  <a:cubicBezTo>
                    <a:pt x="21050" y="7098"/>
                    <a:pt x="18764" y="12432"/>
                    <a:pt x="20574" y="16146"/>
                  </a:cubicBezTo>
                  <a:cubicBezTo>
                    <a:pt x="9620" y="13194"/>
                    <a:pt x="9620" y="13194"/>
                    <a:pt x="11430" y="5478"/>
                  </a:cubicBezTo>
                  <a:cubicBezTo>
                    <a:pt x="7525" y="5478"/>
                    <a:pt x="4572" y="12622"/>
                    <a:pt x="0" y="7002"/>
                  </a:cubicBezTo>
                  <a:cubicBezTo>
                    <a:pt x="2381" y="2335"/>
                    <a:pt x="5715" y="-713"/>
                    <a:pt x="11430" y="144"/>
                  </a:cubicBezTo>
                  <a:close/>
                </a:path>
              </a:pathLst>
            </a:custGeom>
            <a:solidFill>
              <a:srgbClr val="F8BE0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211" name="Freeform: Shape 140">
              <a:extLst>
                <a:ext uri="{FF2B5EF4-FFF2-40B4-BE49-F238E27FC236}">
                  <a16:creationId xmlns:a16="http://schemas.microsoft.com/office/drawing/2014/main" id="{BA1BB6AD-CDAC-469E-A0C8-DFBB6087FF7A}"/>
                </a:ext>
              </a:extLst>
            </p:cNvPr>
            <p:cNvSpPr/>
            <p:nvPr/>
          </p:nvSpPr>
          <p:spPr>
            <a:xfrm>
              <a:off x="9181858" y="2107324"/>
              <a:ext cx="15134" cy="11566"/>
            </a:xfrm>
            <a:custGeom>
              <a:avLst/>
              <a:gdLst>
                <a:gd name="connsiteX0" fmla="*/ 0 w 15134"/>
                <a:gd name="connsiteY0" fmla="*/ 11430 h 11566"/>
                <a:gd name="connsiteX1" fmla="*/ 11430 w 15134"/>
                <a:gd name="connsiteY1" fmla="*/ 0 h 11566"/>
                <a:gd name="connsiteX2" fmla="*/ 14002 w 15134"/>
                <a:gd name="connsiteY2" fmla="*/ 3810 h 11566"/>
                <a:gd name="connsiteX3" fmla="*/ 0 w 15134"/>
                <a:gd name="connsiteY3" fmla="*/ 11430 h 11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4" h="11566">
                  <a:moveTo>
                    <a:pt x="0" y="11430"/>
                  </a:moveTo>
                  <a:cubicBezTo>
                    <a:pt x="2381" y="6191"/>
                    <a:pt x="9525" y="5715"/>
                    <a:pt x="11430" y="0"/>
                  </a:cubicBezTo>
                  <a:cubicBezTo>
                    <a:pt x="13430" y="572"/>
                    <a:pt x="16955" y="1238"/>
                    <a:pt x="14002" y="3810"/>
                  </a:cubicBezTo>
                  <a:cubicBezTo>
                    <a:pt x="10001" y="7239"/>
                    <a:pt x="6572" y="12478"/>
                    <a:pt x="0" y="11430"/>
                  </a:cubicBezTo>
                  <a:close/>
                </a:path>
              </a:pathLst>
            </a:custGeom>
            <a:solidFill>
              <a:srgbClr val="F3B7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212" name="Freeform: Shape 141">
              <a:extLst>
                <a:ext uri="{FF2B5EF4-FFF2-40B4-BE49-F238E27FC236}">
                  <a16:creationId xmlns:a16="http://schemas.microsoft.com/office/drawing/2014/main" id="{5293B505-13FA-4E56-BD54-89CEC31B7D0F}"/>
                </a:ext>
              </a:extLst>
            </p:cNvPr>
            <p:cNvSpPr/>
            <p:nvPr/>
          </p:nvSpPr>
          <p:spPr>
            <a:xfrm>
              <a:off x="9185584" y="2123377"/>
              <a:ext cx="8322" cy="6807"/>
            </a:xfrm>
            <a:custGeom>
              <a:avLst/>
              <a:gdLst>
                <a:gd name="connsiteX0" fmla="*/ 3133 w 8322"/>
                <a:gd name="connsiteY0" fmla="*/ 6807 h 6807"/>
                <a:gd name="connsiteX1" fmla="*/ 3133 w 8322"/>
                <a:gd name="connsiteY1" fmla="*/ 2235 h 6807"/>
                <a:gd name="connsiteX2" fmla="*/ 8086 w 8322"/>
                <a:gd name="connsiteY2" fmla="*/ 1378 h 6807"/>
                <a:gd name="connsiteX3" fmla="*/ 3133 w 8322"/>
                <a:gd name="connsiteY3" fmla="*/ 6807 h 6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322" h="6807">
                  <a:moveTo>
                    <a:pt x="3133" y="6807"/>
                  </a:moveTo>
                  <a:cubicBezTo>
                    <a:pt x="-4582" y="5283"/>
                    <a:pt x="4562" y="3759"/>
                    <a:pt x="3133" y="2235"/>
                  </a:cubicBezTo>
                  <a:cubicBezTo>
                    <a:pt x="4657" y="426"/>
                    <a:pt x="7229" y="-1289"/>
                    <a:pt x="8086" y="1378"/>
                  </a:cubicBezTo>
                  <a:cubicBezTo>
                    <a:pt x="9134" y="4331"/>
                    <a:pt x="6562" y="6522"/>
                    <a:pt x="3133" y="6807"/>
                  </a:cubicBezTo>
                  <a:close/>
                </a:path>
              </a:pathLst>
            </a:custGeom>
            <a:solidFill>
              <a:srgbClr val="F4BA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213" name="Freeform: Shape 142">
              <a:extLst>
                <a:ext uri="{FF2B5EF4-FFF2-40B4-BE49-F238E27FC236}">
                  <a16:creationId xmlns:a16="http://schemas.microsoft.com/office/drawing/2014/main" id="{7DC72455-A3BA-45E3-A939-F5CD9449556B}"/>
                </a:ext>
              </a:extLst>
            </p:cNvPr>
            <p:cNvSpPr/>
            <p:nvPr/>
          </p:nvSpPr>
          <p:spPr>
            <a:xfrm>
              <a:off x="9209195" y="2105038"/>
              <a:ext cx="12102" cy="6700"/>
            </a:xfrm>
            <a:custGeom>
              <a:avLst/>
              <a:gdLst>
                <a:gd name="connsiteX0" fmla="*/ 6858 w 12102"/>
                <a:gd name="connsiteY0" fmla="*/ 0 h 6700"/>
                <a:gd name="connsiteX1" fmla="*/ 11144 w 12102"/>
                <a:gd name="connsiteY1" fmla="*/ 476 h 6700"/>
                <a:gd name="connsiteX2" fmla="*/ 10573 w 12102"/>
                <a:gd name="connsiteY2" fmla="*/ 3715 h 6700"/>
                <a:gd name="connsiteX3" fmla="*/ 0 w 12102"/>
                <a:gd name="connsiteY3" fmla="*/ 4572 h 6700"/>
                <a:gd name="connsiteX4" fmla="*/ 6858 w 12102"/>
                <a:gd name="connsiteY4" fmla="*/ 0 h 6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02" h="6700">
                  <a:moveTo>
                    <a:pt x="6858" y="0"/>
                  </a:moveTo>
                  <a:cubicBezTo>
                    <a:pt x="8287" y="95"/>
                    <a:pt x="10001" y="-190"/>
                    <a:pt x="11144" y="476"/>
                  </a:cubicBezTo>
                  <a:cubicBezTo>
                    <a:pt x="13049" y="1619"/>
                    <a:pt x="11716" y="3143"/>
                    <a:pt x="10573" y="3715"/>
                  </a:cubicBezTo>
                  <a:cubicBezTo>
                    <a:pt x="7239" y="5143"/>
                    <a:pt x="3905" y="9144"/>
                    <a:pt x="0" y="4572"/>
                  </a:cubicBezTo>
                  <a:cubicBezTo>
                    <a:pt x="3334" y="4572"/>
                    <a:pt x="5620" y="3048"/>
                    <a:pt x="6858" y="0"/>
                  </a:cubicBezTo>
                  <a:close/>
                </a:path>
              </a:pathLst>
            </a:custGeom>
            <a:solidFill>
              <a:srgbClr val="F7B2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214" name="Freeform: Shape 143">
              <a:extLst>
                <a:ext uri="{FF2B5EF4-FFF2-40B4-BE49-F238E27FC236}">
                  <a16:creationId xmlns:a16="http://schemas.microsoft.com/office/drawing/2014/main" id="{9E4D817A-5A0E-4FFA-B617-73E9A628230A}"/>
                </a:ext>
              </a:extLst>
            </p:cNvPr>
            <p:cNvSpPr/>
            <p:nvPr/>
          </p:nvSpPr>
          <p:spPr>
            <a:xfrm>
              <a:off x="9202337" y="2132471"/>
              <a:ext cx="6858" cy="4571"/>
            </a:xfrm>
            <a:custGeom>
              <a:avLst/>
              <a:gdLst>
                <a:gd name="connsiteX0" fmla="*/ 6858 w 6858"/>
                <a:gd name="connsiteY0" fmla="*/ 4572 h 4571"/>
                <a:gd name="connsiteX1" fmla="*/ 0 w 6858"/>
                <a:gd name="connsiteY1" fmla="*/ 4572 h 4571"/>
                <a:gd name="connsiteX2" fmla="*/ 6858 w 6858"/>
                <a:gd name="connsiteY2" fmla="*/ 0 h 4571"/>
                <a:gd name="connsiteX3" fmla="*/ 6858 w 6858"/>
                <a:gd name="connsiteY3" fmla="*/ 4572 h 4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858" h="4571">
                  <a:moveTo>
                    <a:pt x="6858" y="4572"/>
                  </a:moveTo>
                  <a:cubicBezTo>
                    <a:pt x="4572" y="4572"/>
                    <a:pt x="2286" y="4572"/>
                    <a:pt x="0" y="4572"/>
                  </a:cubicBezTo>
                  <a:cubicBezTo>
                    <a:pt x="1334" y="1524"/>
                    <a:pt x="3620" y="0"/>
                    <a:pt x="6858" y="0"/>
                  </a:cubicBezTo>
                  <a:cubicBezTo>
                    <a:pt x="6858" y="1524"/>
                    <a:pt x="6858" y="3048"/>
                    <a:pt x="6858" y="4572"/>
                  </a:cubicBezTo>
                  <a:close/>
                </a:path>
              </a:pathLst>
            </a:custGeom>
            <a:solidFill>
              <a:srgbClr val="F0B2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215" name="Freeform: Shape 144">
              <a:extLst>
                <a:ext uri="{FF2B5EF4-FFF2-40B4-BE49-F238E27FC236}">
                  <a16:creationId xmlns:a16="http://schemas.microsoft.com/office/drawing/2014/main" id="{815D9414-AB84-4213-95F9-DEF5193D3E62}"/>
                </a:ext>
              </a:extLst>
            </p:cNvPr>
            <p:cNvSpPr/>
            <p:nvPr/>
          </p:nvSpPr>
          <p:spPr>
            <a:xfrm>
              <a:off x="9254915" y="2079473"/>
              <a:ext cx="23224" cy="27851"/>
            </a:xfrm>
            <a:custGeom>
              <a:avLst/>
              <a:gdLst>
                <a:gd name="connsiteX0" fmla="*/ 11430 w 23224"/>
                <a:gd name="connsiteY0" fmla="*/ 27851 h 27851"/>
                <a:gd name="connsiteX1" fmla="*/ 6858 w 23224"/>
                <a:gd name="connsiteY1" fmla="*/ 23279 h 27851"/>
                <a:gd name="connsiteX2" fmla="*/ 4572 w 23224"/>
                <a:gd name="connsiteY2" fmla="*/ 16421 h 27851"/>
                <a:gd name="connsiteX3" fmla="*/ 0 w 23224"/>
                <a:gd name="connsiteY3" fmla="*/ 7277 h 27851"/>
                <a:gd name="connsiteX4" fmla="*/ 3143 w 23224"/>
                <a:gd name="connsiteY4" fmla="*/ 4991 h 27851"/>
                <a:gd name="connsiteX5" fmla="*/ 4001 w 23224"/>
                <a:gd name="connsiteY5" fmla="*/ 2229 h 27851"/>
                <a:gd name="connsiteX6" fmla="*/ 9144 w 23224"/>
                <a:gd name="connsiteY6" fmla="*/ 419 h 27851"/>
                <a:gd name="connsiteX7" fmla="*/ 20574 w 23224"/>
                <a:gd name="connsiteY7" fmla="*/ 7277 h 27851"/>
                <a:gd name="connsiteX8" fmla="*/ 15430 w 23224"/>
                <a:gd name="connsiteY8" fmla="*/ 23279 h 27851"/>
                <a:gd name="connsiteX9" fmla="*/ 11430 w 23224"/>
                <a:gd name="connsiteY9" fmla="*/ 27851 h 27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224" h="27851">
                  <a:moveTo>
                    <a:pt x="11430" y="27851"/>
                  </a:moveTo>
                  <a:cubicBezTo>
                    <a:pt x="8477" y="27756"/>
                    <a:pt x="6953" y="26232"/>
                    <a:pt x="6858" y="23279"/>
                  </a:cubicBezTo>
                  <a:cubicBezTo>
                    <a:pt x="4001" y="21660"/>
                    <a:pt x="9049" y="17564"/>
                    <a:pt x="4572" y="16421"/>
                  </a:cubicBezTo>
                  <a:cubicBezTo>
                    <a:pt x="1619" y="14135"/>
                    <a:pt x="381" y="10897"/>
                    <a:pt x="0" y="7277"/>
                  </a:cubicBezTo>
                  <a:cubicBezTo>
                    <a:pt x="190" y="5277"/>
                    <a:pt x="5143" y="10039"/>
                    <a:pt x="3143" y="4991"/>
                  </a:cubicBezTo>
                  <a:cubicBezTo>
                    <a:pt x="3238" y="3943"/>
                    <a:pt x="3429" y="3086"/>
                    <a:pt x="4001" y="2229"/>
                  </a:cubicBezTo>
                  <a:cubicBezTo>
                    <a:pt x="5620" y="1276"/>
                    <a:pt x="6763" y="-914"/>
                    <a:pt x="9144" y="419"/>
                  </a:cubicBezTo>
                  <a:cubicBezTo>
                    <a:pt x="11906" y="4515"/>
                    <a:pt x="13049" y="11087"/>
                    <a:pt x="20574" y="7277"/>
                  </a:cubicBezTo>
                  <a:cubicBezTo>
                    <a:pt x="25336" y="15850"/>
                    <a:pt x="23717" y="21184"/>
                    <a:pt x="15430" y="23279"/>
                  </a:cubicBezTo>
                  <a:cubicBezTo>
                    <a:pt x="12763" y="23946"/>
                    <a:pt x="11716" y="25375"/>
                    <a:pt x="11430" y="27851"/>
                  </a:cubicBezTo>
                  <a:close/>
                </a:path>
              </a:pathLst>
            </a:custGeom>
            <a:solidFill>
              <a:srgbClr val="F9B9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216" name="Freeform: Shape 145">
              <a:extLst>
                <a:ext uri="{FF2B5EF4-FFF2-40B4-BE49-F238E27FC236}">
                  <a16:creationId xmlns:a16="http://schemas.microsoft.com/office/drawing/2014/main" id="{0F181030-BD51-4561-8DC8-B76483A08677}"/>
                </a:ext>
              </a:extLst>
            </p:cNvPr>
            <p:cNvSpPr/>
            <p:nvPr/>
          </p:nvSpPr>
          <p:spPr>
            <a:xfrm>
              <a:off x="9274461" y="2082178"/>
              <a:ext cx="12362" cy="6081"/>
            </a:xfrm>
            <a:custGeom>
              <a:avLst/>
              <a:gdLst>
                <a:gd name="connsiteX0" fmla="*/ 12363 w 12362"/>
                <a:gd name="connsiteY0" fmla="*/ 0 h 6081"/>
                <a:gd name="connsiteX1" fmla="*/ 12363 w 12362"/>
                <a:gd name="connsiteY1" fmla="*/ 4572 h 6081"/>
                <a:gd name="connsiteX2" fmla="*/ 933 w 12362"/>
                <a:gd name="connsiteY2" fmla="*/ 4572 h 6081"/>
                <a:gd name="connsiteX3" fmla="*/ 1695 w 12362"/>
                <a:gd name="connsiteY3" fmla="*/ 667 h 6081"/>
                <a:gd name="connsiteX4" fmla="*/ 12363 w 12362"/>
                <a:gd name="connsiteY4" fmla="*/ 0 h 6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362" h="6081">
                  <a:moveTo>
                    <a:pt x="12363" y="0"/>
                  </a:moveTo>
                  <a:cubicBezTo>
                    <a:pt x="12172" y="1524"/>
                    <a:pt x="9791" y="3048"/>
                    <a:pt x="12363" y="4572"/>
                  </a:cubicBezTo>
                  <a:cubicBezTo>
                    <a:pt x="8553" y="8668"/>
                    <a:pt x="4743" y="2953"/>
                    <a:pt x="933" y="4572"/>
                  </a:cubicBezTo>
                  <a:cubicBezTo>
                    <a:pt x="837" y="3143"/>
                    <a:pt x="-1544" y="1048"/>
                    <a:pt x="1695" y="667"/>
                  </a:cubicBezTo>
                  <a:cubicBezTo>
                    <a:pt x="5314" y="190"/>
                    <a:pt x="8838" y="190"/>
                    <a:pt x="12363" y="0"/>
                  </a:cubicBezTo>
                  <a:close/>
                </a:path>
              </a:pathLst>
            </a:custGeom>
            <a:solidFill>
              <a:srgbClr val="F9B9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217" name="Freeform: Shape 146">
              <a:extLst>
                <a:ext uri="{FF2B5EF4-FFF2-40B4-BE49-F238E27FC236}">
                  <a16:creationId xmlns:a16="http://schemas.microsoft.com/office/drawing/2014/main" id="{38DB9987-8028-4030-9787-A28F2667153D}"/>
                </a:ext>
              </a:extLst>
            </p:cNvPr>
            <p:cNvSpPr/>
            <p:nvPr/>
          </p:nvSpPr>
          <p:spPr>
            <a:xfrm>
              <a:off x="9258844" y="2073035"/>
              <a:ext cx="7500" cy="9143"/>
            </a:xfrm>
            <a:custGeom>
              <a:avLst/>
              <a:gdLst>
                <a:gd name="connsiteX0" fmla="*/ 5215 w 7500"/>
                <a:gd name="connsiteY0" fmla="*/ 6858 h 9143"/>
                <a:gd name="connsiteX1" fmla="*/ 643 w 7500"/>
                <a:gd name="connsiteY1" fmla="*/ 9144 h 9143"/>
                <a:gd name="connsiteX2" fmla="*/ 71 w 7500"/>
                <a:gd name="connsiteY2" fmla="*/ 7620 h 9143"/>
                <a:gd name="connsiteX3" fmla="*/ 643 w 7500"/>
                <a:gd name="connsiteY3" fmla="*/ 6858 h 9143"/>
                <a:gd name="connsiteX4" fmla="*/ 643 w 7500"/>
                <a:gd name="connsiteY4" fmla="*/ 0 h 9143"/>
                <a:gd name="connsiteX5" fmla="*/ 7501 w 7500"/>
                <a:gd name="connsiteY5" fmla="*/ 4572 h 9143"/>
                <a:gd name="connsiteX6" fmla="*/ 5215 w 7500"/>
                <a:gd name="connsiteY6" fmla="*/ 6858 h 9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500" h="9143">
                  <a:moveTo>
                    <a:pt x="5215" y="6858"/>
                  </a:moveTo>
                  <a:cubicBezTo>
                    <a:pt x="3691" y="7620"/>
                    <a:pt x="2167" y="8382"/>
                    <a:pt x="643" y="9144"/>
                  </a:cubicBezTo>
                  <a:cubicBezTo>
                    <a:pt x="71" y="8668"/>
                    <a:pt x="-119" y="8096"/>
                    <a:pt x="71" y="7620"/>
                  </a:cubicBezTo>
                  <a:cubicBezTo>
                    <a:pt x="262" y="7144"/>
                    <a:pt x="452" y="6858"/>
                    <a:pt x="643" y="6858"/>
                  </a:cubicBezTo>
                  <a:cubicBezTo>
                    <a:pt x="643" y="4572"/>
                    <a:pt x="643" y="2286"/>
                    <a:pt x="643" y="0"/>
                  </a:cubicBezTo>
                  <a:cubicBezTo>
                    <a:pt x="3977" y="0"/>
                    <a:pt x="6167" y="1524"/>
                    <a:pt x="7501" y="4572"/>
                  </a:cubicBezTo>
                  <a:cubicBezTo>
                    <a:pt x="6739" y="5334"/>
                    <a:pt x="5977" y="6096"/>
                    <a:pt x="5215" y="6858"/>
                  </a:cubicBezTo>
                  <a:close/>
                </a:path>
              </a:pathLst>
            </a:custGeom>
            <a:solidFill>
              <a:srgbClr val="FBC20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218" name="Freeform: Shape 147">
              <a:extLst>
                <a:ext uri="{FF2B5EF4-FFF2-40B4-BE49-F238E27FC236}">
                  <a16:creationId xmlns:a16="http://schemas.microsoft.com/office/drawing/2014/main" id="{7B76A181-C821-43C3-AAC1-A1D3A533C6E5}"/>
                </a:ext>
              </a:extLst>
            </p:cNvPr>
            <p:cNvSpPr/>
            <p:nvPr/>
          </p:nvSpPr>
          <p:spPr>
            <a:xfrm>
              <a:off x="9250343" y="2079893"/>
              <a:ext cx="9144" cy="5808"/>
            </a:xfrm>
            <a:custGeom>
              <a:avLst/>
              <a:gdLst>
                <a:gd name="connsiteX0" fmla="*/ 9144 w 9144"/>
                <a:gd name="connsiteY0" fmla="*/ 0 h 5808"/>
                <a:gd name="connsiteX1" fmla="*/ 9144 w 9144"/>
                <a:gd name="connsiteY1" fmla="*/ 2286 h 5808"/>
                <a:gd name="connsiteX2" fmla="*/ 9144 w 9144"/>
                <a:gd name="connsiteY2" fmla="*/ 2286 h 5808"/>
                <a:gd name="connsiteX3" fmla="*/ 0 w 9144"/>
                <a:gd name="connsiteY3" fmla="*/ 0 h 5808"/>
                <a:gd name="connsiteX4" fmla="*/ 0 w 9144"/>
                <a:gd name="connsiteY4" fmla="*/ 0 h 5808"/>
                <a:gd name="connsiteX5" fmla="*/ 9144 w 9144"/>
                <a:gd name="connsiteY5" fmla="*/ 0 h 58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144" h="5808">
                  <a:moveTo>
                    <a:pt x="9144" y="0"/>
                  </a:moveTo>
                  <a:cubicBezTo>
                    <a:pt x="9144" y="762"/>
                    <a:pt x="9144" y="1524"/>
                    <a:pt x="9144" y="2286"/>
                  </a:cubicBezTo>
                  <a:lnTo>
                    <a:pt x="9144" y="2286"/>
                  </a:lnTo>
                  <a:cubicBezTo>
                    <a:pt x="5429" y="4286"/>
                    <a:pt x="667" y="10192"/>
                    <a:pt x="0" y="0"/>
                  </a:cubicBezTo>
                  <a:lnTo>
                    <a:pt x="0" y="0"/>
                  </a:lnTo>
                  <a:cubicBezTo>
                    <a:pt x="3048" y="0"/>
                    <a:pt x="6096" y="0"/>
                    <a:pt x="9144" y="0"/>
                  </a:cubicBezTo>
                  <a:close/>
                </a:path>
              </a:pathLst>
            </a:custGeom>
            <a:solidFill>
              <a:srgbClr val="F0B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219" name="Freeform: Shape 148">
              <a:extLst>
                <a:ext uri="{FF2B5EF4-FFF2-40B4-BE49-F238E27FC236}">
                  <a16:creationId xmlns:a16="http://schemas.microsoft.com/office/drawing/2014/main" id="{7185B668-FE20-4D03-BB59-8D4FB19C14E9}"/>
                </a:ext>
              </a:extLst>
            </p:cNvPr>
            <p:cNvSpPr/>
            <p:nvPr/>
          </p:nvSpPr>
          <p:spPr>
            <a:xfrm>
              <a:off x="9142639" y="2102753"/>
              <a:ext cx="27391" cy="25050"/>
            </a:xfrm>
            <a:custGeom>
              <a:avLst/>
              <a:gdLst>
                <a:gd name="connsiteX0" fmla="*/ 25503 w 27391"/>
                <a:gd name="connsiteY0" fmla="*/ 11430 h 25050"/>
                <a:gd name="connsiteX1" fmla="*/ 14073 w 27391"/>
                <a:gd name="connsiteY1" fmla="*/ 18288 h 25050"/>
                <a:gd name="connsiteX2" fmla="*/ 4739 w 27391"/>
                <a:gd name="connsiteY2" fmla="*/ 24003 h 25050"/>
                <a:gd name="connsiteX3" fmla="*/ 643 w 27391"/>
                <a:gd name="connsiteY3" fmla="*/ 25051 h 25050"/>
                <a:gd name="connsiteX4" fmla="*/ 2738 w 27391"/>
                <a:gd name="connsiteY4" fmla="*/ 18193 h 25050"/>
                <a:gd name="connsiteX5" fmla="*/ 4643 w 27391"/>
                <a:gd name="connsiteY5" fmla="*/ 16002 h 25050"/>
                <a:gd name="connsiteX6" fmla="*/ 9501 w 27391"/>
                <a:gd name="connsiteY6" fmla="*/ 9144 h 25050"/>
                <a:gd name="connsiteX7" fmla="*/ 11787 w 27391"/>
                <a:gd name="connsiteY7" fmla="*/ 4572 h 25050"/>
                <a:gd name="connsiteX8" fmla="*/ 23217 w 27391"/>
                <a:gd name="connsiteY8" fmla="*/ 0 h 25050"/>
                <a:gd name="connsiteX9" fmla="*/ 25503 w 27391"/>
                <a:gd name="connsiteY9" fmla="*/ 11430 h 25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7391" h="25050">
                  <a:moveTo>
                    <a:pt x="25503" y="11430"/>
                  </a:moveTo>
                  <a:cubicBezTo>
                    <a:pt x="21693" y="13716"/>
                    <a:pt x="17883" y="16002"/>
                    <a:pt x="14073" y="18288"/>
                  </a:cubicBezTo>
                  <a:cubicBezTo>
                    <a:pt x="10930" y="20193"/>
                    <a:pt x="7882" y="22193"/>
                    <a:pt x="4739" y="24003"/>
                  </a:cubicBezTo>
                  <a:cubicBezTo>
                    <a:pt x="3500" y="24670"/>
                    <a:pt x="2072" y="24765"/>
                    <a:pt x="643" y="25051"/>
                  </a:cubicBezTo>
                  <a:cubicBezTo>
                    <a:pt x="-1548" y="21527"/>
                    <a:pt x="2548" y="20574"/>
                    <a:pt x="2738" y="18193"/>
                  </a:cubicBezTo>
                  <a:cubicBezTo>
                    <a:pt x="3310" y="17431"/>
                    <a:pt x="3977" y="16669"/>
                    <a:pt x="4643" y="16002"/>
                  </a:cubicBezTo>
                  <a:cubicBezTo>
                    <a:pt x="6263" y="13811"/>
                    <a:pt x="8549" y="12002"/>
                    <a:pt x="9501" y="9144"/>
                  </a:cubicBezTo>
                  <a:cubicBezTo>
                    <a:pt x="10263" y="7620"/>
                    <a:pt x="11025" y="6096"/>
                    <a:pt x="11787" y="4572"/>
                  </a:cubicBezTo>
                  <a:cubicBezTo>
                    <a:pt x="17597" y="8191"/>
                    <a:pt x="19121" y="952"/>
                    <a:pt x="23217" y="0"/>
                  </a:cubicBezTo>
                  <a:cubicBezTo>
                    <a:pt x="27408" y="3143"/>
                    <a:pt x="28932" y="6763"/>
                    <a:pt x="25503" y="11430"/>
                  </a:cubicBezTo>
                  <a:close/>
                </a:path>
              </a:pathLst>
            </a:custGeom>
            <a:solidFill>
              <a:srgbClr val="FDCB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220" name="Freeform: Shape 149">
              <a:extLst>
                <a:ext uri="{FF2B5EF4-FFF2-40B4-BE49-F238E27FC236}">
                  <a16:creationId xmlns:a16="http://schemas.microsoft.com/office/drawing/2014/main" id="{12E6E6D9-E465-4EB9-99FA-001721ED67C9}"/>
                </a:ext>
              </a:extLst>
            </p:cNvPr>
            <p:cNvSpPr/>
            <p:nvPr/>
          </p:nvSpPr>
          <p:spPr>
            <a:xfrm>
              <a:off x="9145283" y="2110933"/>
              <a:ext cx="8356" cy="10107"/>
            </a:xfrm>
            <a:custGeom>
              <a:avLst/>
              <a:gdLst>
                <a:gd name="connsiteX0" fmla="*/ 6858 w 8356"/>
                <a:gd name="connsiteY0" fmla="*/ 964 h 10107"/>
                <a:gd name="connsiteX1" fmla="*/ 2286 w 8356"/>
                <a:gd name="connsiteY1" fmla="*/ 10108 h 10107"/>
                <a:gd name="connsiteX2" fmla="*/ 0 w 8356"/>
                <a:gd name="connsiteY2" fmla="*/ 5536 h 10107"/>
                <a:gd name="connsiteX3" fmla="*/ 6858 w 8356"/>
                <a:gd name="connsiteY3" fmla="*/ 964 h 10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356" h="10107">
                  <a:moveTo>
                    <a:pt x="6858" y="964"/>
                  </a:moveTo>
                  <a:cubicBezTo>
                    <a:pt x="11335" y="7060"/>
                    <a:pt x="4572" y="7441"/>
                    <a:pt x="2286" y="10108"/>
                  </a:cubicBezTo>
                  <a:cubicBezTo>
                    <a:pt x="571" y="9060"/>
                    <a:pt x="1333" y="6774"/>
                    <a:pt x="0" y="5536"/>
                  </a:cubicBezTo>
                  <a:cubicBezTo>
                    <a:pt x="286" y="1059"/>
                    <a:pt x="1905" y="-1513"/>
                    <a:pt x="6858" y="964"/>
                  </a:cubicBezTo>
                  <a:close/>
                </a:path>
              </a:pathLst>
            </a:custGeom>
            <a:solidFill>
              <a:srgbClr val="FBC3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221" name="Freeform: Shape 150">
              <a:extLst>
                <a:ext uri="{FF2B5EF4-FFF2-40B4-BE49-F238E27FC236}">
                  <a16:creationId xmlns:a16="http://schemas.microsoft.com/office/drawing/2014/main" id="{A55B4EC8-64F7-480E-86B5-DDA6492C3B82}"/>
                </a:ext>
              </a:extLst>
            </p:cNvPr>
            <p:cNvSpPr/>
            <p:nvPr/>
          </p:nvSpPr>
          <p:spPr>
            <a:xfrm>
              <a:off x="9141621" y="2116468"/>
              <a:ext cx="5947" cy="4572"/>
            </a:xfrm>
            <a:custGeom>
              <a:avLst/>
              <a:gdLst>
                <a:gd name="connsiteX0" fmla="*/ 3662 w 5947"/>
                <a:gd name="connsiteY0" fmla="*/ 0 h 4572"/>
                <a:gd name="connsiteX1" fmla="*/ 5948 w 5947"/>
                <a:gd name="connsiteY1" fmla="*/ 4572 h 4572"/>
                <a:gd name="connsiteX2" fmla="*/ 3662 w 5947"/>
                <a:gd name="connsiteY2" fmla="*/ 4572 h 4572"/>
                <a:gd name="connsiteX3" fmla="*/ 42 w 5947"/>
                <a:gd name="connsiteY3" fmla="*/ 2762 h 4572"/>
                <a:gd name="connsiteX4" fmla="*/ 3662 w 5947"/>
                <a:gd name="connsiteY4" fmla="*/ 0 h 4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47" h="4572">
                  <a:moveTo>
                    <a:pt x="3662" y="0"/>
                  </a:moveTo>
                  <a:cubicBezTo>
                    <a:pt x="5471" y="953"/>
                    <a:pt x="5948" y="2667"/>
                    <a:pt x="5948" y="4572"/>
                  </a:cubicBezTo>
                  <a:cubicBezTo>
                    <a:pt x="5186" y="4572"/>
                    <a:pt x="4424" y="4572"/>
                    <a:pt x="3662" y="4572"/>
                  </a:cubicBezTo>
                  <a:cubicBezTo>
                    <a:pt x="2423" y="4001"/>
                    <a:pt x="233" y="3620"/>
                    <a:pt x="42" y="2762"/>
                  </a:cubicBezTo>
                  <a:cubicBezTo>
                    <a:pt x="-434" y="191"/>
                    <a:pt x="3281" y="2096"/>
                    <a:pt x="3662" y="0"/>
                  </a:cubicBezTo>
                  <a:close/>
                </a:path>
              </a:pathLst>
            </a:custGeom>
            <a:solidFill>
              <a:srgbClr val="F5BA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222" name="Freeform: Shape 151">
              <a:extLst>
                <a:ext uri="{FF2B5EF4-FFF2-40B4-BE49-F238E27FC236}">
                  <a16:creationId xmlns:a16="http://schemas.microsoft.com/office/drawing/2014/main" id="{D66FB573-3C10-47C7-A20C-80303CE97CF7}"/>
                </a:ext>
              </a:extLst>
            </p:cNvPr>
            <p:cNvSpPr/>
            <p:nvPr/>
          </p:nvSpPr>
          <p:spPr>
            <a:xfrm>
              <a:off x="9245328" y="2079893"/>
              <a:ext cx="17588" cy="13716"/>
            </a:xfrm>
            <a:custGeom>
              <a:avLst/>
              <a:gdLst>
                <a:gd name="connsiteX0" fmla="*/ 5015 w 17588"/>
                <a:gd name="connsiteY0" fmla="*/ 0 h 13716"/>
                <a:gd name="connsiteX1" fmla="*/ 14159 w 17588"/>
                <a:gd name="connsiteY1" fmla="*/ 2286 h 13716"/>
                <a:gd name="connsiteX2" fmla="*/ 17588 w 17588"/>
                <a:gd name="connsiteY2" fmla="*/ 13716 h 13716"/>
                <a:gd name="connsiteX3" fmla="*/ 9587 w 17588"/>
                <a:gd name="connsiteY3" fmla="*/ 6858 h 13716"/>
                <a:gd name="connsiteX4" fmla="*/ 5015 w 17588"/>
                <a:gd name="connsiteY4" fmla="*/ 11430 h 13716"/>
                <a:gd name="connsiteX5" fmla="*/ 5015 w 17588"/>
                <a:gd name="connsiteY5" fmla="*/ 0 h 13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588" h="13716">
                  <a:moveTo>
                    <a:pt x="5015" y="0"/>
                  </a:moveTo>
                  <a:cubicBezTo>
                    <a:pt x="6253" y="7906"/>
                    <a:pt x="11206" y="1143"/>
                    <a:pt x="14159" y="2286"/>
                  </a:cubicBezTo>
                  <a:cubicBezTo>
                    <a:pt x="15207" y="5620"/>
                    <a:pt x="16159" y="8954"/>
                    <a:pt x="17588" y="13716"/>
                  </a:cubicBezTo>
                  <a:cubicBezTo>
                    <a:pt x="14159" y="10858"/>
                    <a:pt x="11873" y="8858"/>
                    <a:pt x="9587" y="6858"/>
                  </a:cubicBezTo>
                  <a:cubicBezTo>
                    <a:pt x="8063" y="8382"/>
                    <a:pt x="6539" y="9906"/>
                    <a:pt x="5015" y="11430"/>
                  </a:cubicBezTo>
                  <a:cubicBezTo>
                    <a:pt x="6730" y="7620"/>
                    <a:pt x="-7082" y="3810"/>
                    <a:pt x="5015" y="0"/>
                  </a:cubicBezTo>
                  <a:close/>
                </a:path>
              </a:pathLst>
            </a:custGeom>
            <a:solidFill>
              <a:srgbClr val="FCBE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223" name="Freeform: Shape 152">
              <a:extLst>
                <a:ext uri="{FF2B5EF4-FFF2-40B4-BE49-F238E27FC236}">
                  <a16:creationId xmlns:a16="http://schemas.microsoft.com/office/drawing/2014/main" id="{0EC1CFAB-2CBE-439E-90E8-14E6BDF93F77}"/>
                </a:ext>
              </a:extLst>
            </p:cNvPr>
            <p:cNvSpPr/>
            <p:nvPr/>
          </p:nvSpPr>
          <p:spPr>
            <a:xfrm>
              <a:off x="9227157" y="2111897"/>
              <a:ext cx="20900" cy="13620"/>
            </a:xfrm>
            <a:custGeom>
              <a:avLst/>
              <a:gdLst>
                <a:gd name="connsiteX0" fmla="*/ 14042 w 20900"/>
                <a:gd name="connsiteY0" fmla="*/ 0 h 13620"/>
                <a:gd name="connsiteX1" fmla="*/ 18614 w 20900"/>
                <a:gd name="connsiteY1" fmla="*/ 2286 h 13620"/>
                <a:gd name="connsiteX2" fmla="*/ 20900 w 20900"/>
                <a:gd name="connsiteY2" fmla="*/ 2286 h 13620"/>
                <a:gd name="connsiteX3" fmla="*/ 18614 w 20900"/>
                <a:gd name="connsiteY3" fmla="*/ 6858 h 13620"/>
                <a:gd name="connsiteX4" fmla="*/ 422 w 20900"/>
                <a:gd name="connsiteY4" fmla="*/ 13621 h 13620"/>
                <a:gd name="connsiteX5" fmla="*/ 2612 w 20900"/>
                <a:gd name="connsiteY5" fmla="*/ 4572 h 13620"/>
                <a:gd name="connsiteX6" fmla="*/ 2612 w 20900"/>
                <a:gd name="connsiteY6" fmla="*/ 4572 h 13620"/>
                <a:gd name="connsiteX7" fmla="*/ 14042 w 20900"/>
                <a:gd name="connsiteY7" fmla="*/ 0 h 13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0900" h="13620">
                  <a:moveTo>
                    <a:pt x="14042" y="0"/>
                  </a:moveTo>
                  <a:cubicBezTo>
                    <a:pt x="15566" y="762"/>
                    <a:pt x="17090" y="1524"/>
                    <a:pt x="18614" y="2286"/>
                  </a:cubicBezTo>
                  <a:cubicBezTo>
                    <a:pt x="19376" y="2286"/>
                    <a:pt x="20138" y="2286"/>
                    <a:pt x="20900" y="2286"/>
                  </a:cubicBezTo>
                  <a:cubicBezTo>
                    <a:pt x="20138" y="3810"/>
                    <a:pt x="19376" y="5334"/>
                    <a:pt x="18614" y="6858"/>
                  </a:cubicBezTo>
                  <a:cubicBezTo>
                    <a:pt x="11375" y="5334"/>
                    <a:pt x="5756" y="8953"/>
                    <a:pt x="422" y="13621"/>
                  </a:cubicBezTo>
                  <a:cubicBezTo>
                    <a:pt x="-1102" y="9334"/>
                    <a:pt x="1946" y="7334"/>
                    <a:pt x="2612" y="4572"/>
                  </a:cubicBezTo>
                  <a:lnTo>
                    <a:pt x="2612" y="4572"/>
                  </a:lnTo>
                  <a:cubicBezTo>
                    <a:pt x="4803" y="-1143"/>
                    <a:pt x="11471" y="4572"/>
                    <a:pt x="14042" y="0"/>
                  </a:cubicBezTo>
                  <a:close/>
                </a:path>
              </a:pathLst>
            </a:custGeom>
            <a:solidFill>
              <a:srgbClr val="F5B8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224" name="Freeform: Shape 153">
              <a:extLst>
                <a:ext uri="{FF2B5EF4-FFF2-40B4-BE49-F238E27FC236}">
                  <a16:creationId xmlns:a16="http://schemas.microsoft.com/office/drawing/2014/main" id="{70F9DA4B-4247-441A-80E7-5E1AFD76F3D5}"/>
                </a:ext>
              </a:extLst>
            </p:cNvPr>
            <p:cNvSpPr/>
            <p:nvPr/>
          </p:nvSpPr>
          <p:spPr>
            <a:xfrm>
              <a:off x="9258617" y="2095824"/>
              <a:ext cx="5520" cy="6928"/>
            </a:xfrm>
            <a:custGeom>
              <a:avLst/>
              <a:gdLst>
                <a:gd name="connsiteX0" fmla="*/ 871 w 5520"/>
                <a:gd name="connsiteY0" fmla="*/ 71 h 6928"/>
                <a:gd name="connsiteX1" fmla="*/ 3157 w 5520"/>
                <a:gd name="connsiteY1" fmla="*/ 6929 h 6928"/>
                <a:gd name="connsiteX2" fmla="*/ 871 w 5520"/>
                <a:gd name="connsiteY2" fmla="*/ 4643 h 6928"/>
                <a:gd name="connsiteX3" fmla="*/ 109 w 5520"/>
                <a:gd name="connsiteY3" fmla="*/ 3119 h 6928"/>
                <a:gd name="connsiteX4" fmla="*/ 871 w 5520"/>
                <a:gd name="connsiteY4" fmla="*/ 2357 h 6928"/>
                <a:gd name="connsiteX5" fmla="*/ 871 w 5520"/>
                <a:gd name="connsiteY5" fmla="*/ 71 h 6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520" h="6928">
                  <a:moveTo>
                    <a:pt x="871" y="71"/>
                  </a:moveTo>
                  <a:cubicBezTo>
                    <a:pt x="10872" y="-691"/>
                    <a:pt x="1347" y="4928"/>
                    <a:pt x="3157" y="6929"/>
                  </a:cubicBezTo>
                  <a:cubicBezTo>
                    <a:pt x="2395" y="6167"/>
                    <a:pt x="1633" y="5405"/>
                    <a:pt x="871" y="4643"/>
                  </a:cubicBezTo>
                  <a:cubicBezTo>
                    <a:pt x="109" y="4166"/>
                    <a:pt x="-177" y="3595"/>
                    <a:pt x="109" y="3119"/>
                  </a:cubicBezTo>
                  <a:cubicBezTo>
                    <a:pt x="394" y="2642"/>
                    <a:pt x="680" y="2357"/>
                    <a:pt x="871" y="2357"/>
                  </a:cubicBezTo>
                  <a:cubicBezTo>
                    <a:pt x="871" y="1595"/>
                    <a:pt x="871" y="833"/>
                    <a:pt x="871" y="71"/>
                  </a:cubicBezTo>
                  <a:close/>
                </a:path>
              </a:pathLst>
            </a:custGeom>
            <a:solidFill>
              <a:srgbClr val="EFAC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225" name="Freeform: Shape 154">
              <a:extLst>
                <a:ext uri="{FF2B5EF4-FFF2-40B4-BE49-F238E27FC236}">
                  <a16:creationId xmlns:a16="http://schemas.microsoft.com/office/drawing/2014/main" id="{283BCFA2-C01C-41B2-BBE7-686A62A9A44C}"/>
                </a:ext>
              </a:extLst>
            </p:cNvPr>
            <p:cNvSpPr/>
            <p:nvPr/>
          </p:nvSpPr>
          <p:spPr>
            <a:xfrm>
              <a:off x="9254035" y="2098181"/>
              <a:ext cx="5452" cy="5333"/>
            </a:xfrm>
            <a:custGeom>
              <a:avLst/>
              <a:gdLst>
                <a:gd name="connsiteX0" fmla="*/ 5452 w 5452"/>
                <a:gd name="connsiteY0" fmla="*/ 0 h 5333"/>
                <a:gd name="connsiteX1" fmla="*/ 5452 w 5452"/>
                <a:gd name="connsiteY1" fmla="*/ 2286 h 5333"/>
                <a:gd name="connsiteX2" fmla="*/ 1356 w 5452"/>
                <a:gd name="connsiteY2" fmla="*/ 5334 h 5333"/>
                <a:gd name="connsiteX3" fmla="*/ 23 w 5452"/>
                <a:gd name="connsiteY3" fmla="*/ 2857 h 5333"/>
                <a:gd name="connsiteX4" fmla="*/ 5452 w 5452"/>
                <a:gd name="connsiteY4" fmla="*/ 0 h 5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452" h="5333">
                  <a:moveTo>
                    <a:pt x="5452" y="0"/>
                  </a:moveTo>
                  <a:cubicBezTo>
                    <a:pt x="5452" y="762"/>
                    <a:pt x="5452" y="1524"/>
                    <a:pt x="5452" y="2286"/>
                  </a:cubicBezTo>
                  <a:cubicBezTo>
                    <a:pt x="4119" y="3334"/>
                    <a:pt x="2690" y="4286"/>
                    <a:pt x="1356" y="5334"/>
                  </a:cubicBezTo>
                  <a:cubicBezTo>
                    <a:pt x="880" y="4477"/>
                    <a:pt x="-168" y="3429"/>
                    <a:pt x="23" y="2857"/>
                  </a:cubicBezTo>
                  <a:cubicBezTo>
                    <a:pt x="975" y="476"/>
                    <a:pt x="3166" y="95"/>
                    <a:pt x="5452" y="0"/>
                  </a:cubicBezTo>
                  <a:close/>
                </a:path>
              </a:pathLst>
            </a:custGeom>
            <a:solidFill>
              <a:srgbClr val="FBBA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226" name="Freeform: Shape 155">
              <a:extLst>
                <a:ext uri="{FF2B5EF4-FFF2-40B4-BE49-F238E27FC236}">
                  <a16:creationId xmlns:a16="http://schemas.microsoft.com/office/drawing/2014/main" id="{47ACBA49-2577-4C2B-ADAB-4DB8532D79E1}"/>
                </a:ext>
              </a:extLst>
            </p:cNvPr>
            <p:cNvSpPr/>
            <p:nvPr/>
          </p:nvSpPr>
          <p:spPr>
            <a:xfrm>
              <a:off x="9227483" y="2098181"/>
              <a:ext cx="13715" cy="18287"/>
            </a:xfrm>
            <a:custGeom>
              <a:avLst/>
              <a:gdLst>
                <a:gd name="connsiteX0" fmla="*/ 13716 w 13715"/>
                <a:gd name="connsiteY0" fmla="*/ 13716 h 18287"/>
                <a:gd name="connsiteX1" fmla="*/ 2286 w 13715"/>
                <a:gd name="connsiteY1" fmla="*/ 18288 h 18287"/>
                <a:gd name="connsiteX2" fmla="*/ 0 w 13715"/>
                <a:gd name="connsiteY2" fmla="*/ 16002 h 18287"/>
                <a:gd name="connsiteX3" fmla="*/ 0 w 13715"/>
                <a:gd name="connsiteY3" fmla="*/ 2286 h 18287"/>
                <a:gd name="connsiteX4" fmla="*/ 6858 w 13715"/>
                <a:gd name="connsiteY4" fmla="*/ 0 h 18287"/>
                <a:gd name="connsiteX5" fmla="*/ 9144 w 13715"/>
                <a:gd name="connsiteY5" fmla="*/ 10001 h 18287"/>
                <a:gd name="connsiteX6" fmla="*/ 8382 w 13715"/>
                <a:gd name="connsiteY6" fmla="*/ 12573 h 18287"/>
                <a:gd name="connsiteX7" fmla="*/ 13716 w 13715"/>
                <a:gd name="connsiteY7" fmla="*/ 13716 h 18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715" h="18287">
                  <a:moveTo>
                    <a:pt x="13716" y="13716"/>
                  </a:moveTo>
                  <a:cubicBezTo>
                    <a:pt x="12764" y="22479"/>
                    <a:pt x="5239" y="14573"/>
                    <a:pt x="2286" y="18288"/>
                  </a:cubicBezTo>
                  <a:cubicBezTo>
                    <a:pt x="1524" y="17526"/>
                    <a:pt x="762" y="16764"/>
                    <a:pt x="0" y="16002"/>
                  </a:cubicBezTo>
                  <a:cubicBezTo>
                    <a:pt x="2858" y="11430"/>
                    <a:pt x="2858" y="6858"/>
                    <a:pt x="0" y="2286"/>
                  </a:cubicBezTo>
                  <a:cubicBezTo>
                    <a:pt x="2286" y="1524"/>
                    <a:pt x="4572" y="762"/>
                    <a:pt x="6858" y="0"/>
                  </a:cubicBezTo>
                  <a:cubicBezTo>
                    <a:pt x="15240" y="5048"/>
                    <a:pt x="15240" y="5143"/>
                    <a:pt x="9144" y="10001"/>
                  </a:cubicBezTo>
                  <a:cubicBezTo>
                    <a:pt x="8096" y="10858"/>
                    <a:pt x="7525" y="12097"/>
                    <a:pt x="8382" y="12573"/>
                  </a:cubicBezTo>
                  <a:cubicBezTo>
                    <a:pt x="9906" y="13335"/>
                    <a:pt x="11906" y="13335"/>
                    <a:pt x="13716" y="13716"/>
                  </a:cubicBezTo>
                  <a:close/>
                </a:path>
              </a:pathLst>
            </a:custGeom>
            <a:solidFill>
              <a:srgbClr val="FCC4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</p:grpSp>
      <p:sp>
        <p:nvSpPr>
          <p:cNvPr id="227" name="Graphic 19325">
            <a:extLst>
              <a:ext uri="{FF2B5EF4-FFF2-40B4-BE49-F238E27FC236}">
                <a16:creationId xmlns:a16="http://schemas.microsoft.com/office/drawing/2014/main" id="{801922E0-326C-4549-ABB5-F3E7F0691844}"/>
              </a:ext>
            </a:extLst>
          </p:cNvPr>
          <p:cNvSpPr/>
          <p:nvPr/>
        </p:nvSpPr>
        <p:spPr>
          <a:xfrm>
            <a:off x="1920677" y="1524534"/>
            <a:ext cx="450166" cy="401523"/>
          </a:xfrm>
          <a:custGeom>
            <a:avLst/>
            <a:gdLst>
              <a:gd name="connsiteX0" fmla="*/ 146880 w 205159"/>
              <a:gd name="connsiteY0" fmla="*/ 9822 h 208179"/>
              <a:gd name="connsiteX1" fmla="*/ 148976 w 205159"/>
              <a:gd name="connsiteY1" fmla="*/ 64971 h 208179"/>
              <a:gd name="connsiteX2" fmla="*/ 153738 w 205159"/>
              <a:gd name="connsiteY2" fmla="*/ 73163 h 208179"/>
              <a:gd name="connsiteX3" fmla="*/ 200411 w 205159"/>
              <a:gd name="connsiteY3" fmla="*/ 102690 h 208179"/>
              <a:gd name="connsiteX4" fmla="*/ 198506 w 205159"/>
              <a:gd name="connsiteY4" fmla="*/ 120883 h 208179"/>
              <a:gd name="connsiteX5" fmla="*/ 146690 w 205159"/>
              <a:gd name="connsiteY5" fmla="*/ 139933 h 208179"/>
              <a:gd name="connsiteX6" fmla="*/ 140308 w 205159"/>
              <a:gd name="connsiteY6" fmla="*/ 146982 h 208179"/>
              <a:gd name="connsiteX7" fmla="*/ 126687 w 205159"/>
              <a:gd name="connsiteY7" fmla="*/ 200512 h 208179"/>
              <a:gd name="connsiteX8" fmla="*/ 108780 w 205159"/>
              <a:gd name="connsiteY8" fmla="*/ 204322 h 208179"/>
              <a:gd name="connsiteX9" fmla="*/ 74586 w 205159"/>
              <a:gd name="connsiteY9" fmla="*/ 160888 h 208179"/>
              <a:gd name="connsiteX10" fmla="*/ 65918 w 205159"/>
              <a:gd name="connsiteY10" fmla="*/ 156983 h 208179"/>
              <a:gd name="connsiteX11" fmla="*/ 10863 w 205159"/>
              <a:gd name="connsiteY11" fmla="*/ 160507 h 208179"/>
              <a:gd name="connsiteX12" fmla="*/ 1719 w 205159"/>
              <a:gd name="connsiteY12" fmla="*/ 144696 h 208179"/>
              <a:gd name="connsiteX13" fmla="*/ 32390 w 205159"/>
              <a:gd name="connsiteY13" fmla="*/ 98785 h 208179"/>
              <a:gd name="connsiteX14" fmla="*/ 33438 w 205159"/>
              <a:gd name="connsiteY14" fmla="*/ 89355 h 208179"/>
              <a:gd name="connsiteX15" fmla="*/ 13054 w 205159"/>
              <a:gd name="connsiteY15" fmla="*/ 38111 h 208179"/>
              <a:gd name="connsiteX16" fmla="*/ 25341 w 205159"/>
              <a:gd name="connsiteY16" fmla="*/ 24585 h 208179"/>
              <a:gd name="connsiteX17" fmla="*/ 78491 w 205159"/>
              <a:gd name="connsiteY17" fmla="*/ 39635 h 208179"/>
              <a:gd name="connsiteX18" fmla="*/ 87730 w 205159"/>
              <a:gd name="connsiteY18" fmla="*/ 37635 h 208179"/>
              <a:gd name="connsiteX19" fmla="*/ 130212 w 205159"/>
              <a:gd name="connsiteY19" fmla="*/ 2392 h 208179"/>
              <a:gd name="connsiteX20" fmla="*/ 146880 w 205159"/>
              <a:gd name="connsiteY20" fmla="*/ 9822 h 2081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205159" h="208179">
                <a:moveTo>
                  <a:pt x="146880" y="9822"/>
                </a:moveTo>
                <a:lnTo>
                  <a:pt x="148976" y="64971"/>
                </a:lnTo>
                <a:cubicBezTo>
                  <a:pt x="149071" y="68305"/>
                  <a:pt x="150881" y="71353"/>
                  <a:pt x="153738" y="73163"/>
                </a:cubicBezTo>
                <a:lnTo>
                  <a:pt x="200411" y="102690"/>
                </a:lnTo>
                <a:cubicBezTo>
                  <a:pt x="207555" y="107167"/>
                  <a:pt x="206412" y="117930"/>
                  <a:pt x="198506" y="120883"/>
                </a:cubicBezTo>
                <a:lnTo>
                  <a:pt x="146690" y="139933"/>
                </a:lnTo>
                <a:cubicBezTo>
                  <a:pt x="143547" y="141076"/>
                  <a:pt x="141165" y="143743"/>
                  <a:pt x="140308" y="146982"/>
                </a:cubicBezTo>
                <a:lnTo>
                  <a:pt x="126687" y="200512"/>
                </a:lnTo>
                <a:cubicBezTo>
                  <a:pt x="124592" y="208704"/>
                  <a:pt x="114019" y="210894"/>
                  <a:pt x="108780" y="204322"/>
                </a:cubicBezTo>
                <a:lnTo>
                  <a:pt x="74586" y="160888"/>
                </a:lnTo>
                <a:cubicBezTo>
                  <a:pt x="72490" y="158221"/>
                  <a:pt x="69252" y="156792"/>
                  <a:pt x="65918" y="156983"/>
                </a:cubicBezTo>
                <a:lnTo>
                  <a:pt x="10863" y="160507"/>
                </a:lnTo>
                <a:cubicBezTo>
                  <a:pt x="2481" y="161079"/>
                  <a:pt x="-2948" y="151649"/>
                  <a:pt x="1719" y="144696"/>
                </a:cubicBezTo>
                <a:lnTo>
                  <a:pt x="32390" y="98785"/>
                </a:lnTo>
                <a:cubicBezTo>
                  <a:pt x="34295" y="96023"/>
                  <a:pt x="34676" y="92499"/>
                  <a:pt x="33438" y="89355"/>
                </a:cubicBezTo>
                <a:lnTo>
                  <a:pt x="13054" y="38111"/>
                </a:lnTo>
                <a:cubicBezTo>
                  <a:pt x="9911" y="30300"/>
                  <a:pt x="17150" y="22299"/>
                  <a:pt x="25341" y="24585"/>
                </a:cubicBezTo>
                <a:lnTo>
                  <a:pt x="78491" y="39635"/>
                </a:lnTo>
                <a:cubicBezTo>
                  <a:pt x="81729" y="40587"/>
                  <a:pt x="85158" y="39825"/>
                  <a:pt x="87730" y="37635"/>
                </a:cubicBezTo>
                <a:lnTo>
                  <a:pt x="130212" y="2392"/>
                </a:lnTo>
                <a:cubicBezTo>
                  <a:pt x="136689" y="-3037"/>
                  <a:pt x="146595" y="1344"/>
                  <a:pt x="146880" y="9822"/>
                </a:cubicBezTo>
                <a:close/>
              </a:path>
            </a:pathLst>
          </a:custGeom>
          <a:solidFill>
            <a:srgbClr val="EDB863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th-TH" sz="2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Cordia New" panose="020B0304020202020204" pitchFamily="34" charset="-34"/>
            </a:endParaRPr>
          </a:p>
        </p:txBody>
      </p:sp>
      <p:sp>
        <p:nvSpPr>
          <p:cNvPr id="228" name="Graphic 19325">
            <a:extLst>
              <a:ext uri="{FF2B5EF4-FFF2-40B4-BE49-F238E27FC236}">
                <a16:creationId xmlns:a16="http://schemas.microsoft.com/office/drawing/2014/main" id="{3F8B1ABC-326F-4BF6-A016-A5E0149DD6C5}"/>
              </a:ext>
            </a:extLst>
          </p:cNvPr>
          <p:cNvSpPr/>
          <p:nvPr/>
        </p:nvSpPr>
        <p:spPr>
          <a:xfrm>
            <a:off x="2203912" y="4344818"/>
            <a:ext cx="250981" cy="263730"/>
          </a:xfrm>
          <a:custGeom>
            <a:avLst/>
            <a:gdLst>
              <a:gd name="connsiteX0" fmla="*/ 146880 w 205159"/>
              <a:gd name="connsiteY0" fmla="*/ 9822 h 208179"/>
              <a:gd name="connsiteX1" fmla="*/ 148976 w 205159"/>
              <a:gd name="connsiteY1" fmla="*/ 64971 h 208179"/>
              <a:gd name="connsiteX2" fmla="*/ 153738 w 205159"/>
              <a:gd name="connsiteY2" fmla="*/ 73163 h 208179"/>
              <a:gd name="connsiteX3" fmla="*/ 200411 w 205159"/>
              <a:gd name="connsiteY3" fmla="*/ 102690 h 208179"/>
              <a:gd name="connsiteX4" fmla="*/ 198506 w 205159"/>
              <a:gd name="connsiteY4" fmla="*/ 120883 h 208179"/>
              <a:gd name="connsiteX5" fmla="*/ 146690 w 205159"/>
              <a:gd name="connsiteY5" fmla="*/ 139933 h 208179"/>
              <a:gd name="connsiteX6" fmla="*/ 140308 w 205159"/>
              <a:gd name="connsiteY6" fmla="*/ 146982 h 208179"/>
              <a:gd name="connsiteX7" fmla="*/ 126687 w 205159"/>
              <a:gd name="connsiteY7" fmla="*/ 200512 h 208179"/>
              <a:gd name="connsiteX8" fmla="*/ 108780 w 205159"/>
              <a:gd name="connsiteY8" fmla="*/ 204322 h 208179"/>
              <a:gd name="connsiteX9" fmla="*/ 74586 w 205159"/>
              <a:gd name="connsiteY9" fmla="*/ 160888 h 208179"/>
              <a:gd name="connsiteX10" fmla="*/ 65918 w 205159"/>
              <a:gd name="connsiteY10" fmla="*/ 156983 h 208179"/>
              <a:gd name="connsiteX11" fmla="*/ 10863 w 205159"/>
              <a:gd name="connsiteY11" fmla="*/ 160507 h 208179"/>
              <a:gd name="connsiteX12" fmla="*/ 1719 w 205159"/>
              <a:gd name="connsiteY12" fmla="*/ 144696 h 208179"/>
              <a:gd name="connsiteX13" fmla="*/ 32390 w 205159"/>
              <a:gd name="connsiteY13" fmla="*/ 98785 h 208179"/>
              <a:gd name="connsiteX14" fmla="*/ 33438 w 205159"/>
              <a:gd name="connsiteY14" fmla="*/ 89355 h 208179"/>
              <a:gd name="connsiteX15" fmla="*/ 13054 w 205159"/>
              <a:gd name="connsiteY15" fmla="*/ 38111 h 208179"/>
              <a:gd name="connsiteX16" fmla="*/ 25341 w 205159"/>
              <a:gd name="connsiteY16" fmla="*/ 24585 h 208179"/>
              <a:gd name="connsiteX17" fmla="*/ 78491 w 205159"/>
              <a:gd name="connsiteY17" fmla="*/ 39635 h 208179"/>
              <a:gd name="connsiteX18" fmla="*/ 87730 w 205159"/>
              <a:gd name="connsiteY18" fmla="*/ 37635 h 208179"/>
              <a:gd name="connsiteX19" fmla="*/ 130212 w 205159"/>
              <a:gd name="connsiteY19" fmla="*/ 2392 h 208179"/>
              <a:gd name="connsiteX20" fmla="*/ 146880 w 205159"/>
              <a:gd name="connsiteY20" fmla="*/ 9822 h 2081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205159" h="208179">
                <a:moveTo>
                  <a:pt x="146880" y="9822"/>
                </a:moveTo>
                <a:lnTo>
                  <a:pt x="148976" y="64971"/>
                </a:lnTo>
                <a:cubicBezTo>
                  <a:pt x="149071" y="68305"/>
                  <a:pt x="150881" y="71353"/>
                  <a:pt x="153738" y="73163"/>
                </a:cubicBezTo>
                <a:lnTo>
                  <a:pt x="200411" y="102690"/>
                </a:lnTo>
                <a:cubicBezTo>
                  <a:pt x="207555" y="107167"/>
                  <a:pt x="206412" y="117930"/>
                  <a:pt x="198506" y="120883"/>
                </a:cubicBezTo>
                <a:lnTo>
                  <a:pt x="146690" y="139933"/>
                </a:lnTo>
                <a:cubicBezTo>
                  <a:pt x="143547" y="141076"/>
                  <a:pt x="141165" y="143743"/>
                  <a:pt x="140308" y="146982"/>
                </a:cubicBezTo>
                <a:lnTo>
                  <a:pt x="126687" y="200512"/>
                </a:lnTo>
                <a:cubicBezTo>
                  <a:pt x="124592" y="208704"/>
                  <a:pt x="114019" y="210894"/>
                  <a:pt x="108780" y="204322"/>
                </a:cubicBezTo>
                <a:lnTo>
                  <a:pt x="74586" y="160888"/>
                </a:lnTo>
                <a:cubicBezTo>
                  <a:pt x="72490" y="158221"/>
                  <a:pt x="69252" y="156792"/>
                  <a:pt x="65918" y="156983"/>
                </a:cubicBezTo>
                <a:lnTo>
                  <a:pt x="10863" y="160507"/>
                </a:lnTo>
                <a:cubicBezTo>
                  <a:pt x="2481" y="161079"/>
                  <a:pt x="-2948" y="151649"/>
                  <a:pt x="1719" y="144696"/>
                </a:cubicBezTo>
                <a:lnTo>
                  <a:pt x="32390" y="98785"/>
                </a:lnTo>
                <a:cubicBezTo>
                  <a:pt x="34295" y="96023"/>
                  <a:pt x="34676" y="92499"/>
                  <a:pt x="33438" y="89355"/>
                </a:cubicBezTo>
                <a:lnTo>
                  <a:pt x="13054" y="38111"/>
                </a:lnTo>
                <a:cubicBezTo>
                  <a:pt x="9911" y="30300"/>
                  <a:pt x="17150" y="22299"/>
                  <a:pt x="25341" y="24585"/>
                </a:cubicBezTo>
                <a:lnTo>
                  <a:pt x="78491" y="39635"/>
                </a:lnTo>
                <a:cubicBezTo>
                  <a:pt x="81729" y="40587"/>
                  <a:pt x="85158" y="39825"/>
                  <a:pt x="87730" y="37635"/>
                </a:cubicBezTo>
                <a:lnTo>
                  <a:pt x="130212" y="2392"/>
                </a:lnTo>
                <a:cubicBezTo>
                  <a:pt x="136689" y="-3037"/>
                  <a:pt x="146595" y="1344"/>
                  <a:pt x="146880" y="9822"/>
                </a:cubicBezTo>
                <a:close/>
              </a:path>
            </a:pathLst>
          </a:custGeom>
          <a:solidFill>
            <a:srgbClr val="EDB863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th-TH" sz="2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Cordia New" panose="020B0304020202020204" pitchFamily="34" charset="-34"/>
            </a:endParaRPr>
          </a:p>
        </p:txBody>
      </p:sp>
      <p:sp>
        <p:nvSpPr>
          <p:cNvPr id="229" name="Graphic 19325">
            <a:extLst>
              <a:ext uri="{FF2B5EF4-FFF2-40B4-BE49-F238E27FC236}">
                <a16:creationId xmlns:a16="http://schemas.microsoft.com/office/drawing/2014/main" id="{801922E0-326C-4549-ABB5-F3E7F0691844}"/>
              </a:ext>
            </a:extLst>
          </p:cNvPr>
          <p:cNvSpPr/>
          <p:nvPr/>
        </p:nvSpPr>
        <p:spPr>
          <a:xfrm>
            <a:off x="5689501" y="4527886"/>
            <a:ext cx="426511" cy="380424"/>
          </a:xfrm>
          <a:custGeom>
            <a:avLst/>
            <a:gdLst>
              <a:gd name="connsiteX0" fmla="*/ 146880 w 205159"/>
              <a:gd name="connsiteY0" fmla="*/ 9822 h 208179"/>
              <a:gd name="connsiteX1" fmla="*/ 148976 w 205159"/>
              <a:gd name="connsiteY1" fmla="*/ 64971 h 208179"/>
              <a:gd name="connsiteX2" fmla="*/ 153738 w 205159"/>
              <a:gd name="connsiteY2" fmla="*/ 73163 h 208179"/>
              <a:gd name="connsiteX3" fmla="*/ 200411 w 205159"/>
              <a:gd name="connsiteY3" fmla="*/ 102690 h 208179"/>
              <a:gd name="connsiteX4" fmla="*/ 198506 w 205159"/>
              <a:gd name="connsiteY4" fmla="*/ 120883 h 208179"/>
              <a:gd name="connsiteX5" fmla="*/ 146690 w 205159"/>
              <a:gd name="connsiteY5" fmla="*/ 139933 h 208179"/>
              <a:gd name="connsiteX6" fmla="*/ 140308 w 205159"/>
              <a:gd name="connsiteY6" fmla="*/ 146982 h 208179"/>
              <a:gd name="connsiteX7" fmla="*/ 126687 w 205159"/>
              <a:gd name="connsiteY7" fmla="*/ 200512 h 208179"/>
              <a:gd name="connsiteX8" fmla="*/ 108780 w 205159"/>
              <a:gd name="connsiteY8" fmla="*/ 204322 h 208179"/>
              <a:gd name="connsiteX9" fmla="*/ 74586 w 205159"/>
              <a:gd name="connsiteY9" fmla="*/ 160888 h 208179"/>
              <a:gd name="connsiteX10" fmla="*/ 65918 w 205159"/>
              <a:gd name="connsiteY10" fmla="*/ 156983 h 208179"/>
              <a:gd name="connsiteX11" fmla="*/ 10863 w 205159"/>
              <a:gd name="connsiteY11" fmla="*/ 160507 h 208179"/>
              <a:gd name="connsiteX12" fmla="*/ 1719 w 205159"/>
              <a:gd name="connsiteY12" fmla="*/ 144696 h 208179"/>
              <a:gd name="connsiteX13" fmla="*/ 32390 w 205159"/>
              <a:gd name="connsiteY13" fmla="*/ 98785 h 208179"/>
              <a:gd name="connsiteX14" fmla="*/ 33438 w 205159"/>
              <a:gd name="connsiteY14" fmla="*/ 89355 h 208179"/>
              <a:gd name="connsiteX15" fmla="*/ 13054 w 205159"/>
              <a:gd name="connsiteY15" fmla="*/ 38111 h 208179"/>
              <a:gd name="connsiteX16" fmla="*/ 25341 w 205159"/>
              <a:gd name="connsiteY16" fmla="*/ 24585 h 208179"/>
              <a:gd name="connsiteX17" fmla="*/ 78491 w 205159"/>
              <a:gd name="connsiteY17" fmla="*/ 39635 h 208179"/>
              <a:gd name="connsiteX18" fmla="*/ 87730 w 205159"/>
              <a:gd name="connsiteY18" fmla="*/ 37635 h 208179"/>
              <a:gd name="connsiteX19" fmla="*/ 130212 w 205159"/>
              <a:gd name="connsiteY19" fmla="*/ 2392 h 208179"/>
              <a:gd name="connsiteX20" fmla="*/ 146880 w 205159"/>
              <a:gd name="connsiteY20" fmla="*/ 9822 h 2081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205159" h="208179">
                <a:moveTo>
                  <a:pt x="146880" y="9822"/>
                </a:moveTo>
                <a:lnTo>
                  <a:pt x="148976" y="64971"/>
                </a:lnTo>
                <a:cubicBezTo>
                  <a:pt x="149071" y="68305"/>
                  <a:pt x="150881" y="71353"/>
                  <a:pt x="153738" y="73163"/>
                </a:cubicBezTo>
                <a:lnTo>
                  <a:pt x="200411" y="102690"/>
                </a:lnTo>
                <a:cubicBezTo>
                  <a:pt x="207555" y="107167"/>
                  <a:pt x="206412" y="117930"/>
                  <a:pt x="198506" y="120883"/>
                </a:cubicBezTo>
                <a:lnTo>
                  <a:pt x="146690" y="139933"/>
                </a:lnTo>
                <a:cubicBezTo>
                  <a:pt x="143547" y="141076"/>
                  <a:pt x="141165" y="143743"/>
                  <a:pt x="140308" y="146982"/>
                </a:cubicBezTo>
                <a:lnTo>
                  <a:pt x="126687" y="200512"/>
                </a:lnTo>
                <a:cubicBezTo>
                  <a:pt x="124592" y="208704"/>
                  <a:pt x="114019" y="210894"/>
                  <a:pt x="108780" y="204322"/>
                </a:cubicBezTo>
                <a:lnTo>
                  <a:pt x="74586" y="160888"/>
                </a:lnTo>
                <a:cubicBezTo>
                  <a:pt x="72490" y="158221"/>
                  <a:pt x="69252" y="156792"/>
                  <a:pt x="65918" y="156983"/>
                </a:cubicBezTo>
                <a:lnTo>
                  <a:pt x="10863" y="160507"/>
                </a:lnTo>
                <a:cubicBezTo>
                  <a:pt x="2481" y="161079"/>
                  <a:pt x="-2948" y="151649"/>
                  <a:pt x="1719" y="144696"/>
                </a:cubicBezTo>
                <a:lnTo>
                  <a:pt x="32390" y="98785"/>
                </a:lnTo>
                <a:cubicBezTo>
                  <a:pt x="34295" y="96023"/>
                  <a:pt x="34676" y="92499"/>
                  <a:pt x="33438" y="89355"/>
                </a:cubicBezTo>
                <a:lnTo>
                  <a:pt x="13054" y="38111"/>
                </a:lnTo>
                <a:cubicBezTo>
                  <a:pt x="9911" y="30300"/>
                  <a:pt x="17150" y="22299"/>
                  <a:pt x="25341" y="24585"/>
                </a:cubicBezTo>
                <a:lnTo>
                  <a:pt x="78491" y="39635"/>
                </a:lnTo>
                <a:cubicBezTo>
                  <a:pt x="81729" y="40587"/>
                  <a:pt x="85158" y="39825"/>
                  <a:pt x="87730" y="37635"/>
                </a:cubicBezTo>
                <a:lnTo>
                  <a:pt x="130212" y="2392"/>
                </a:lnTo>
                <a:cubicBezTo>
                  <a:pt x="136689" y="-3037"/>
                  <a:pt x="146595" y="1344"/>
                  <a:pt x="146880" y="9822"/>
                </a:cubicBezTo>
                <a:close/>
              </a:path>
            </a:pathLst>
          </a:custGeom>
          <a:solidFill>
            <a:srgbClr val="EDB863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th-TH" sz="2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Cordia New" panose="020B0304020202020204" pitchFamily="34" charset="-34"/>
            </a:endParaRPr>
          </a:p>
        </p:txBody>
      </p:sp>
      <p:grpSp>
        <p:nvGrpSpPr>
          <p:cNvPr id="230" name="Graphic 15">
            <a:extLst>
              <a:ext uri="{FF2B5EF4-FFF2-40B4-BE49-F238E27FC236}">
                <a16:creationId xmlns:a16="http://schemas.microsoft.com/office/drawing/2014/main" id="{CB3E4E61-DED0-4D5D-A42B-CC9D75FEDFA3}"/>
              </a:ext>
            </a:extLst>
          </p:cNvPr>
          <p:cNvGrpSpPr/>
          <p:nvPr/>
        </p:nvGrpSpPr>
        <p:grpSpPr>
          <a:xfrm rot="20537283">
            <a:off x="3331120" y="1327374"/>
            <a:ext cx="1380786" cy="1184465"/>
            <a:chOff x="8203691" y="2074073"/>
            <a:chExt cx="976788" cy="876866"/>
          </a:xfrm>
        </p:grpSpPr>
        <p:sp>
          <p:nvSpPr>
            <p:cNvPr id="231" name="Freeform: Shape 1194">
              <a:extLst>
                <a:ext uri="{FF2B5EF4-FFF2-40B4-BE49-F238E27FC236}">
                  <a16:creationId xmlns:a16="http://schemas.microsoft.com/office/drawing/2014/main" id="{B41F345E-DCE2-4808-A033-9851B7294046}"/>
                </a:ext>
              </a:extLst>
            </p:cNvPr>
            <p:cNvSpPr/>
            <p:nvPr/>
          </p:nvSpPr>
          <p:spPr>
            <a:xfrm>
              <a:off x="8441721" y="2074132"/>
              <a:ext cx="738758" cy="634777"/>
            </a:xfrm>
            <a:custGeom>
              <a:avLst/>
              <a:gdLst>
                <a:gd name="connsiteX0" fmla="*/ 738759 w 738758"/>
                <a:gd name="connsiteY0" fmla="*/ 6603 h 634777"/>
                <a:gd name="connsiteX1" fmla="*/ 672179 w 738758"/>
                <a:gd name="connsiteY1" fmla="*/ 1650 h 634777"/>
                <a:gd name="connsiteX2" fmla="*/ 255270 w 738758"/>
                <a:gd name="connsiteY2" fmla="*/ 131476 h 634777"/>
                <a:gd name="connsiteX3" fmla="*/ 0 w 738758"/>
                <a:gd name="connsiteY3" fmla="*/ 337216 h 634777"/>
                <a:gd name="connsiteX4" fmla="*/ 239839 w 738758"/>
                <a:gd name="connsiteY4" fmla="*/ 634777 h 634777"/>
                <a:gd name="connsiteX5" fmla="*/ 515683 w 738758"/>
                <a:gd name="connsiteY5" fmla="*/ 412464 h 634777"/>
                <a:gd name="connsiteX6" fmla="*/ 722947 w 738758"/>
                <a:gd name="connsiteY6" fmla="*/ 78231 h 634777"/>
                <a:gd name="connsiteX7" fmla="*/ 738759 w 738758"/>
                <a:gd name="connsiteY7" fmla="*/ 6603 h 634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38758" h="634777">
                  <a:moveTo>
                    <a:pt x="738759" y="6603"/>
                  </a:moveTo>
                  <a:lnTo>
                    <a:pt x="672179" y="1650"/>
                  </a:lnTo>
                  <a:cubicBezTo>
                    <a:pt x="521779" y="-9589"/>
                    <a:pt x="372713" y="36893"/>
                    <a:pt x="255270" y="131476"/>
                  </a:cubicBezTo>
                  <a:lnTo>
                    <a:pt x="0" y="337216"/>
                  </a:lnTo>
                  <a:lnTo>
                    <a:pt x="239839" y="634777"/>
                  </a:lnTo>
                  <a:lnTo>
                    <a:pt x="515683" y="412464"/>
                  </a:lnTo>
                  <a:cubicBezTo>
                    <a:pt x="620744" y="327786"/>
                    <a:pt x="693801" y="209962"/>
                    <a:pt x="722947" y="78231"/>
                  </a:cubicBezTo>
                  <a:lnTo>
                    <a:pt x="738759" y="6603"/>
                  </a:lnTo>
                  <a:close/>
                </a:path>
              </a:pathLst>
            </a:custGeom>
            <a:solidFill>
              <a:srgbClr val="EA5C7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232" name="Freeform: Shape 1195">
              <a:extLst>
                <a:ext uri="{FF2B5EF4-FFF2-40B4-BE49-F238E27FC236}">
                  <a16:creationId xmlns:a16="http://schemas.microsoft.com/office/drawing/2014/main" id="{38AB8928-1A47-4993-94FF-E7D21729AD3E}"/>
                </a:ext>
              </a:extLst>
            </p:cNvPr>
            <p:cNvSpPr/>
            <p:nvPr/>
          </p:nvSpPr>
          <p:spPr>
            <a:xfrm>
              <a:off x="8203691" y="2222290"/>
              <a:ext cx="387762" cy="213238"/>
            </a:xfrm>
            <a:custGeom>
              <a:avLst/>
              <a:gdLst>
                <a:gd name="connsiteX0" fmla="*/ 387762 w 387762"/>
                <a:gd name="connsiteY0" fmla="*/ 68472 h 213238"/>
                <a:gd name="connsiteX1" fmla="*/ 387762 w 387762"/>
                <a:gd name="connsiteY1" fmla="*/ 68472 h 213238"/>
                <a:gd name="connsiteX2" fmla="*/ 129254 w 387762"/>
                <a:gd name="connsiteY2" fmla="*/ 40659 h 213238"/>
                <a:gd name="connsiteX3" fmla="*/ 0 w 387762"/>
                <a:gd name="connsiteY3" fmla="*/ 144767 h 213238"/>
                <a:gd name="connsiteX4" fmla="*/ 0 w 387762"/>
                <a:gd name="connsiteY4" fmla="*/ 144767 h 213238"/>
                <a:gd name="connsiteX5" fmla="*/ 258508 w 387762"/>
                <a:gd name="connsiteY5" fmla="*/ 172580 h 213238"/>
                <a:gd name="connsiteX6" fmla="*/ 387762 w 387762"/>
                <a:gd name="connsiteY6" fmla="*/ 68472 h 213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7762" h="213238">
                  <a:moveTo>
                    <a:pt x="387762" y="68472"/>
                  </a:moveTo>
                  <a:lnTo>
                    <a:pt x="387762" y="68472"/>
                  </a:lnTo>
                  <a:cubicBezTo>
                    <a:pt x="324040" y="-10586"/>
                    <a:pt x="208312" y="-22968"/>
                    <a:pt x="129254" y="40659"/>
                  </a:cubicBezTo>
                  <a:lnTo>
                    <a:pt x="0" y="144767"/>
                  </a:lnTo>
                  <a:lnTo>
                    <a:pt x="0" y="144767"/>
                  </a:lnTo>
                  <a:cubicBezTo>
                    <a:pt x="63722" y="223824"/>
                    <a:pt x="179451" y="236207"/>
                    <a:pt x="258508" y="172580"/>
                  </a:cubicBezTo>
                  <a:lnTo>
                    <a:pt x="387762" y="68472"/>
                  </a:lnTo>
                  <a:close/>
                </a:path>
              </a:pathLst>
            </a:custGeom>
            <a:solidFill>
              <a:srgbClr val="1995B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233" name="Freeform: Shape 1196">
              <a:extLst>
                <a:ext uri="{FF2B5EF4-FFF2-40B4-BE49-F238E27FC236}">
                  <a16:creationId xmlns:a16="http://schemas.microsoft.com/office/drawing/2014/main" id="{5D0F5645-9A82-4500-8B4E-5B74886781EA}"/>
                </a:ext>
              </a:extLst>
            </p:cNvPr>
            <p:cNvSpPr/>
            <p:nvPr/>
          </p:nvSpPr>
          <p:spPr>
            <a:xfrm>
              <a:off x="8633527" y="2588323"/>
              <a:ext cx="238464" cy="362616"/>
            </a:xfrm>
            <a:custGeom>
              <a:avLst/>
              <a:gdLst>
                <a:gd name="connsiteX0" fmla="*/ 197766 w 238464"/>
                <a:gd name="connsiteY0" fmla="*/ 0 h 362616"/>
                <a:gd name="connsiteX1" fmla="*/ 197766 w 238464"/>
                <a:gd name="connsiteY1" fmla="*/ 0 h 362616"/>
                <a:gd name="connsiteX2" fmla="*/ 169953 w 238464"/>
                <a:gd name="connsiteY2" fmla="*/ 258509 h 362616"/>
                <a:gd name="connsiteX3" fmla="*/ 40698 w 238464"/>
                <a:gd name="connsiteY3" fmla="*/ 362617 h 362616"/>
                <a:gd name="connsiteX4" fmla="*/ 40698 w 238464"/>
                <a:gd name="connsiteY4" fmla="*/ 362617 h 362616"/>
                <a:gd name="connsiteX5" fmla="*/ 68511 w 238464"/>
                <a:gd name="connsiteY5" fmla="*/ 104108 h 362616"/>
                <a:gd name="connsiteX6" fmla="*/ 197766 w 238464"/>
                <a:gd name="connsiteY6" fmla="*/ 0 h 3626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464" h="362616">
                  <a:moveTo>
                    <a:pt x="197766" y="0"/>
                  </a:moveTo>
                  <a:lnTo>
                    <a:pt x="197766" y="0"/>
                  </a:lnTo>
                  <a:cubicBezTo>
                    <a:pt x="261488" y="79057"/>
                    <a:pt x="249010" y="194786"/>
                    <a:pt x="169953" y="258509"/>
                  </a:cubicBezTo>
                  <a:lnTo>
                    <a:pt x="40698" y="362617"/>
                  </a:lnTo>
                  <a:lnTo>
                    <a:pt x="40698" y="362617"/>
                  </a:lnTo>
                  <a:cubicBezTo>
                    <a:pt x="-23024" y="283559"/>
                    <a:pt x="-10546" y="167831"/>
                    <a:pt x="68511" y="104108"/>
                  </a:cubicBezTo>
                  <a:lnTo>
                    <a:pt x="197766" y="0"/>
                  </a:lnTo>
                  <a:close/>
                </a:path>
              </a:pathLst>
            </a:custGeom>
            <a:solidFill>
              <a:srgbClr val="1995B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234" name="Freeform: Shape 1197">
              <a:extLst>
                <a:ext uri="{FF2B5EF4-FFF2-40B4-BE49-F238E27FC236}">
                  <a16:creationId xmlns:a16="http://schemas.microsoft.com/office/drawing/2014/main" id="{C1DBB0C4-1A59-43A5-9274-74073AA7EFFA}"/>
                </a:ext>
              </a:extLst>
            </p:cNvPr>
            <p:cNvSpPr/>
            <p:nvPr/>
          </p:nvSpPr>
          <p:spPr>
            <a:xfrm>
              <a:off x="8424529" y="2411349"/>
              <a:ext cx="257031" cy="305186"/>
            </a:xfrm>
            <a:custGeom>
              <a:avLst/>
              <a:gdLst>
                <a:gd name="connsiteX0" fmla="*/ 149399 w 257031"/>
                <a:gd name="connsiteY0" fmla="*/ 271081 h 305186"/>
                <a:gd name="connsiteX1" fmla="*/ 20240 w 257031"/>
                <a:gd name="connsiteY1" fmla="*/ 110871 h 305186"/>
                <a:gd name="connsiteX2" fmla="*/ 17192 w 257031"/>
                <a:gd name="connsiteY2" fmla="*/ 0 h 305186"/>
                <a:gd name="connsiteX3" fmla="*/ 17192 w 257031"/>
                <a:gd name="connsiteY3" fmla="*/ 0 h 305186"/>
                <a:gd name="connsiteX4" fmla="*/ 257031 w 257031"/>
                <a:gd name="connsiteY4" fmla="*/ 297561 h 305186"/>
                <a:gd name="connsiteX5" fmla="*/ 257031 w 257031"/>
                <a:gd name="connsiteY5" fmla="*/ 297561 h 305186"/>
                <a:gd name="connsiteX6" fmla="*/ 149399 w 257031"/>
                <a:gd name="connsiteY6" fmla="*/ 271081 h 3051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7031" h="305186">
                  <a:moveTo>
                    <a:pt x="149399" y="271081"/>
                  </a:moveTo>
                  <a:lnTo>
                    <a:pt x="20240" y="110871"/>
                  </a:lnTo>
                  <a:cubicBezTo>
                    <a:pt x="-5573" y="78772"/>
                    <a:pt x="-6812" y="33433"/>
                    <a:pt x="17192" y="0"/>
                  </a:cubicBezTo>
                  <a:lnTo>
                    <a:pt x="17192" y="0"/>
                  </a:lnTo>
                  <a:lnTo>
                    <a:pt x="257031" y="297561"/>
                  </a:lnTo>
                  <a:lnTo>
                    <a:pt x="257031" y="297561"/>
                  </a:lnTo>
                  <a:cubicBezTo>
                    <a:pt x="219216" y="314039"/>
                    <a:pt x="175211" y="303181"/>
                    <a:pt x="149399" y="271081"/>
                  </a:cubicBezTo>
                  <a:close/>
                </a:path>
              </a:pathLst>
            </a:custGeom>
            <a:solidFill>
              <a:srgbClr val="188FA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235" name="Freeform: Shape 1198">
              <a:extLst>
                <a:ext uri="{FF2B5EF4-FFF2-40B4-BE49-F238E27FC236}">
                  <a16:creationId xmlns:a16="http://schemas.microsoft.com/office/drawing/2014/main" id="{7392A522-86D4-47A9-96A3-9DD2AFF88993}"/>
                </a:ext>
              </a:extLst>
            </p:cNvPr>
            <p:cNvSpPr/>
            <p:nvPr/>
          </p:nvSpPr>
          <p:spPr>
            <a:xfrm>
              <a:off x="8922352" y="2074073"/>
              <a:ext cx="258127" cy="241644"/>
            </a:xfrm>
            <a:custGeom>
              <a:avLst/>
              <a:gdLst>
                <a:gd name="connsiteX0" fmla="*/ 179832 w 258127"/>
                <a:gd name="connsiteY0" fmla="*/ 241644 h 241644"/>
                <a:gd name="connsiteX1" fmla="*/ 0 w 258127"/>
                <a:gd name="connsiteY1" fmla="*/ 18569 h 241644"/>
                <a:gd name="connsiteX2" fmla="*/ 191548 w 258127"/>
                <a:gd name="connsiteY2" fmla="*/ 1614 h 241644"/>
                <a:gd name="connsiteX3" fmla="*/ 258128 w 258127"/>
                <a:gd name="connsiteY3" fmla="*/ 6567 h 241644"/>
                <a:gd name="connsiteX4" fmla="*/ 242221 w 258127"/>
                <a:gd name="connsiteY4" fmla="*/ 78291 h 241644"/>
                <a:gd name="connsiteX5" fmla="*/ 179832 w 258127"/>
                <a:gd name="connsiteY5" fmla="*/ 241644 h 241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8127" h="241644">
                  <a:moveTo>
                    <a:pt x="179832" y="241644"/>
                  </a:moveTo>
                  <a:lnTo>
                    <a:pt x="0" y="18569"/>
                  </a:lnTo>
                  <a:cubicBezTo>
                    <a:pt x="61913" y="2662"/>
                    <a:pt x="126588" y="-3148"/>
                    <a:pt x="191548" y="1614"/>
                  </a:cubicBezTo>
                  <a:lnTo>
                    <a:pt x="258128" y="6567"/>
                  </a:lnTo>
                  <a:lnTo>
                    <a:pt x="242221" y="78291"/>
                  </a:lnTo>
                  <a:cubicBezTo>
                    <a:pt x="229458" y="136012"/>
                    <a:pt x="208312" y="191067"/>
                    <a:pt x="179832" y="241644"/>
                  </a:cubicBezTo>
                  <a:close/>
                </a:path>
              </a:pathLst>
            </a:custGeom>
            <a:solidFill>
              <a:srgbClr val="1995B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236" name="Freeform: Shape 1199">
              <a:extLst>
                <a:ext uri="{FF2B5EF4-FFF2-40B4-BE49-F238E27FC236}">
                  <a16:creationId xmlns:a16="http://schemas.microsoft.com/office/drawing/2014/main" id="{18DB7B23-AE07-4D6E-8E83-9736CB780940}"/>
                </a:ext>
              </a:extLst>
            </p:cNvPr>
            <p:cNvSpPr/>
            <p:nvPr/>
          </p:nvSpPr>
          <p:spPr>
            <a:xfrm rot="-1912306">
              <a:off x="8749338" y="2168115"/>
              <a:ext cx="275643" cy="275643"/>
            </a:xfrm>
            <a:custGeom>
              <a:avLst/>
              <a:gdLst>
                <a:gd name="connsiteX0" fmla="*/ 275643 w 275643"/>
                <a:gd name="connsiteY0" fmla="*/ 137822 h 275643"/>
                <a:gd name="connsiteX1" fmla="*/ 137822 w 275643"/>
                <a:gd name="connsiteY1" fmla="*/ 275643 h 275643"/>
                <a:gd name="connsiteX2" fmla="*/ 1 w 275643"/>
                <a:gd name="connsiteY2" fmla="*/ 137822 h 275643"/>
                <a:gd name="connsiteX3" fmla="*/ 137822 w 275643"/>
                <a:gd name="connsiteY3" fmla="*/ 0 h 275643"/>
                <a:gd name="connsiteX4" fmla="*/ 275643 w 275643"/>
                <a:gd name="connsiteY4" fmla="*/ 137822 h 2756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5643" h="275643">
                  <a:moveTo>
                    <a:pt x="275643" y="137822"/>
                  </a:moveTo>
                  <a:cubicBezTo>
                    <a:pt x="275643" y="213938"/>
                    <a:pt x="213938" y="275643"/>
                    <a:pt x="137822" y="275643"/>
                  </a:cubicBezTo>
                  <a:cubicBezTo>
                    <a:pt x="61705" y="275643"/>
                    <a:pt x="1" y="213938"/>
                    <a:pt x="1" y="137822"/>
                  </a:cubicBezTo>
                  <a:cubicBezTo>
                    <a:pt x="1" y="61705"/>
                    <a:pt x="61706" y="0"/>
                    <a:pt x="137822" y="0"/>
                  </a:cubicBezTo>
                  <a:cubicBezTo>
                    <a:pt x="213939" y="0"/>
                    <a:pt x="275643" y="61705"/>
                    <a:pt x="275643" y="137822"/>
                  </a:cubicBezTo>
                  <a:close/>
                </a:path>
              </a:pathLst>
            </a:custGeom>
            <a:solidFill>
              <a:srgbClr val="FC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237" name="Freeform: Shape 1200">
              <a:extLst>
                <a:ext uri="{FF2B5EF4-FFF2-40B4-BE49-F238E27FC236}">
                  <a16:creationId xmlns:a16="http://schemas.microsoft.com/office/drawing/2014/main" id="{D8EAC51B-46AC-4D64-A17D-B830D045CA75}"/>
                </a:ext>
              </a:extLst>
            </p:cNvPr>
            <p:cNvSpPr/>
            <p:nvPr/>
          </p:nvSpPr>
          <p:spPr>
            <a:xfrm rot="-3068493">
              <a:off x="8795756" y="2214108"/>
              <a:ext cx="183070" cy="183070"/>
            </a:xfrm>
            <a:custGeom>
              <a:avLst/>
              <a:gdLst>
                <a:gd name="connsiteX0" fmla="*/ 183071 w 183070"/>
                <a:gd name="connsiteY0" fmla="*/ 91535 h 183070"/>
                <a:gd name="connsiteX1" fmla="*/ 91535 w 183070"/>
                <a:gd name="connsiteY1" fmla="*/ 183071 h 183070"/>
                <a:gd name="connsiteX2" fmla="*/ 0 w 183070"/>
                <a:gd name="connsiteY2" fmla="*/ 91535 h 183070"/>
                <a:gd name="connsiteX3" fmla="*/ 91535 w 183070"/>
                <a:gd name="connsiteY3" fmla="*/ 0 h 183070"/>
                <a:gd name="connsiteX4" fmla="*/ 183071 w 183070"/>
                <a:gd name="connsiteY4" fmla="*/ 91535 h 183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3070" h="183070">
                  <a:moveTo>
                    <a:pt x="183071" y="91535"/>
                  </a:moveTo>
                  <a:cubicBezTo>
                    <a:pt x="183071" y="142089"/>
                    <a:pt x="142089" y="183071"/>
                    <a:pt x="91535" y="183071"/>
                  </a:cubicBezTo>
                  <a:cubicBezTo>
                    <a:pt x="40982" y="183071"/>
                    <a:pt x="0" y="142089"/>
                    <a:pt x="0" y="91535"/>
                  </a:cubicBezTo>
                  <a:cubicBezTo>
                    <a:pt x="0" y="40982"/>
                    <a:pt x="40982" y="0"/>
                    <a:pt x="91535" y="0"/>
                  </a:cubicBezTo>
                  <a:cubicBezTo>
                    <a:pt x="142089" y="0"/>
                    <a:pt x="183071" y="40982"/>
                    <a:pt x="183071" y="91535"/>
                  </a:cubicBezTo>
                  <a:close/>
                </a:path>
              </a:pathLst>
            </a:custGeom>
            <a:solidFill>
              <a:srgbClr val="FFCE1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238" name="Freeform: Shape 1201">
              <a:extLst>
                <a:ext uri="{FF2B5EF4-FFF2-40B4-BE49-F238E27FC236}">
                  <a16:creationId xmlns:a16="http://schemas.microsoft.com/office/drawing/2014/main" id="{1CCF1D78-FCF7-443A-9329-315A061000BB}"/>
                </a:ext>
              </a:extLst>
            </p:cNvPr>
            <p:cNvSpPr/>
            <p:nvPr/>
          </p:nvSpPr>
          <p:spPr>
            <a:xfrm>
              <a:off x="8799289" y="2248376"/>
              <a:ext cx="179548" cy="58578"/>
            </a:xfrm>
            <a:custGeom>
              <a:avLst/>
              <a:gdLst>
                <a:gd name="connsiteX0" fmla="*/ 179546 w 179548"/>
                <a:gd name="connsiteY0" fmla="*/ 58579 h 58578"/>
                <a:gd name="connsiteX1" fmla="*/ 0 w 179548"/>
                <a:gd name="connsiteY1" fmla="*/ 32385 h 58578"/>
                <a:gd name="connsiteX2" fmla="*/ 16669 w 179548"/>
                <a:gd name="connsiteY2" fmla="*/ 0 h 58578"/>
                <a:gd name="connsiteX3" fmla="*/ 172879 w 179548"/>
                <a:gd name="connsiteY3" fmla="*/ 22765 h 58578"/>
                <a:gd name="connsiteX4" fmla="*/ 179546 w 179548"/>
                <a:gd name="connsiteY4" fmla="*/ 58579 h 58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9548" h="58578">
                  <a:moveTo>
                    <a:pt x="179546" y="58579"/>
                  </a:moveTo>
                  <a:lnTo>
                    <a:pt x="0" y="32385"/>
                  </a:lnTo>
                  <a:cubicBezTo>
                    <a:pt x="3334" y="20765"/>
                    <a:pt x="8858" y="9811"/>
                    <a:pt x="16669" y="0"/>
                  </a:cubicBezTo>
                  <a:lnTo>
                    <a:pt x="172879" y="22765"/>
                  </a:lnTo>
                  <a:cubicBezTo>
                    <a:pt x="177451" y="34290"/>
                    <a:pt x="179641" y="46482"/>
                    <a:pt x="179546" y="58579"/>
                  </a:cubicBezTo>
                  <a:close/>
                </a:path>
              </a:pathLst>
            </a:custGeom>
            <a:solidFill>
              <a:srgbClr val="FFDA6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239" name="Freeform: Shape 1202">
              <a:extLst>
                <a:ext uri="{FF2B5EF4-FFF2-40B4-BE49-F238E27FC236}">
                  <a16:creationId xmlns:a16="http://schemas.microsoft.com/office/drawing/2014/main" id="{67DF67E7-2F9D-49BB-A09E-EA973F93EE64}"/>
                </a:ext>
              </a:extLst>
            </p:cNvPr>
            <p:cNvSpPr/>
            <p:nvPr/>
          </p:nvSpPr>
          <p:spPr>
            <a:xfrm>
              <a:off x="8795764" y="2305145"/>
              <a:ext cx="179452" cy="75247"/>
            </a:xfrm>
            <a:custGeom>
              <a:avLst/>
              <a:gdLst>
                <a:gd name="connsiteX0" fmla="*/ 148972 w 179452"/>
                <a:gd name="connsiteY0" fmla="*/ 71819 h 75247"/>
                <a:gd name="connsiteX1" fmla="*/ 144400 w 179452"/>
                <a:gd name="connsiteY1" fmla="*/ 75248 h 75247"/>
                <a:gd name="connsiteX2" fmla="*/ 19623 w 179452"/>
                <a:gd name="connsiteY2" fmla="*/ 57150 h 75247"/>
                <a:gd name="connsiteX3" fmla="*/ 1 w 179452"/>
                <a:gd name="connsiteY3" fmla="*/ 0 h 75247"/>
                <a:gd name="connsiteX4" fmla="*/ 179452 w 179452"/>
                <a:gd name="connsiteY4" fmla="*/ 26098 h 75247"/>
                <a:gd name="connsiteX5" fmla="*/ 148972 w 179452"/>
                <a:gd name="connsiteY5" fmla="*/ 71819 h 752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9452" h="75247">
                  <a:moveTo>
                    <a:pt x="148972" y="71819"/>
                  </a:moveTo>
                  <a:cubicBezTo>
                    <a:pt x="147448" y="73057"/>
                    <a:pt x="145924" y="74104"/>
                    <a:pt x="144400" y="75248"/>
                  </a:cubicBezTo>
                  <a:lnTo>
                    <a:pt x="19623" y="57150"/>
                  </a:lnTo>
                  <a:cubicBezTo>
                    <a:pt x="6287" y="40196"/>
                    <a:pt x="-94" y="20002"/>
                    <a:pt x="1" y="0"/>
                  </a:cubicBezTo>
                  <a:lnTo>
                    <a:pt x="179452" y="26098"/>
                  </a:lnTo>
                  <a:cubicBezTo>
                    <a:pt x="174308" y="43434"/>
                    <a:pt x="164117" y="59531"/>
                    <a:pt x="148972" y="71819"/>
                  </a:cubicBezTo>
                  <a:close/>
                </a:path>
              </a:pathLst>
            </a:custGeom>
            <a:solidFill>
              <a:srgbClr val="FFDA6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240" name="Freeform: Shape 1203">
              <a:extLst>
                <a:ext uri="{FF2B5EF4-FFF2-40B4-BE49-F238E27FC236}">
                  <a16:creationId xmlns:a16="http://schemas.microsoft.com/office/drawing/2014/main" id="{29ACF767-6DF9-4D1E-8532-AD3D0E143074}"/>
                </a:ext>
              </a:extLst>
            </p:cNvPr>
            <p:cNvSpPr/>
            <p:nvPr/>
          </p:nvSpPr>
          <p:spPr>
            <a:xfrm>
              <a:off x="8258237" y="2522220"/>
              <a:ext cx="323405" cy="312396"/>
            </a:xfrm>
            <a:custGeom>
              <a:avLst/>
              <a:gdLst>
                <a:gd name="connsiteX0" fmla="*/ 323406 w 323405"/>
                <a:gd name="connsiteY0" fmla="*/ 169831 h 312396"/>
                <a:gd name="connsiteX1" fmla="*/ 186532 w 323405"/>
                <a:gd name="connsiteY1" fmla="*/ 0 h 312396"/>
                <a:gd name="connsiteX2" fmla="*/ 10033 w 323405"/>
                <a:gd name="connsiteY2" fmla="*/ 282321 h 312396"/>
                <a:gd name="connsiteX3" fmla="*/ 323406 w 323405"/>
                <a:gd name="connsiteY3" fmla="*/ 169831 h 312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23405" h="312396">
                  <a:moveTo>
                    <a:pt x="323406" y="169831"/>
                  </a:moveTo>
                  <a:lnTo>
                    <a:pt x="186532" y="0"/>
                  </a:lnTo>
                  <a:cubicBezTo>
                    <a:pt x="186532" y="0"/>
                    <a:pt x="-51022" y="51435"/>
                    <a:pt x="10033" y="282321"/>
                  </a:cubicBezTo>
                  <a:cubicBezTo>
                    <a:pt x="222726" y="391096"/>
                    <a:pt x="323406" y="169831"/>
                    <a:pt x="323406" y="169831"/>
                  </a:cubicBezTo>
                  <a:close/>
                </a:path>
              </a:pathLst>
            </a:custGeom>
            <a:solidFill>
              <a:srgbClr val="FFCE1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241" name="Freeform: Shape 1204">
              <a:extLst>
                <a:ext uri="{FF2B5EF4-FFF2-40B4-BE49-F238E27FC236}">
                  <a16:creationId xmlns:a16="http://schemas.microsoft.com/office/drawing/2014/main" id="{A566BF91-3A65-4535-BCE1-24BBE8D10078}"/>
                </a:ext>
              </a:extLst>
            </p:cNvPr>
            <p:cNvSpPr/>
            <p:nvPr/>
          </p:nvSpPr>
          <p:spPr>
            <a:xfrm>
              <a:off x="8325040" y="2557557"/>
              <a:ext cx="228123" cy="205650"/>
            </a:xfrm>
            <a:custGeom>
              <a:avLst/>
              <a:gdLst>
                <a:gd name="connsiteX0" fmla="*/ 0 w 228123"/>
                <a:gd name="connsiteY0" fmla="*/ 201263 h 205650"/>
                <a:gd name="connsiteX1" fmla="*/ 36290 w 228123"/>
                <a:gd name="connsiteY1" fmla="*/ 90678 h 205650"/>
                <a:gd name="connsiteX2" fmla="*/ 148209 w 228123"/>
                <a:gd name="connsiteY2" fmla="*/ 0 h 205650"/>
                <a:gd name="connsiteX3" fmla="*/ 228123 w 228123"/>
                <a:gd name="connsiteY3" fmla="*/ 99250 h 205650"/>
                <a:gd name="connsiteX4" fmla="*/ 115728 w 228123"/>
                <a:gd name="connsiteY4" fmla="*/ 189357 h 205650"/>
                <a:gd name="connsiteX5" fmla="*/ 0 w 228123"/>
                <a:gd name="connsiteY5" fmla="*/ 201263 h 205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8123" h="205650">
                  <a:moveTo>
                    <a:pt x="0" y="201263"/>
                  </a:moveTo>
                  <a:cubicBezTo>
                    <a:pt x="190" y="160020"/>
                    <a:pt x="12192" y="123635"/>
                    <a:pt x="36290" y="90678"/>
                  </a:cubicBezTo>
                  <a:cubicBezTo>
                    <a:pt x="67342" y="48196"/>
                    <a:pt x="113729" y="18193"/>
                    <a:pt x="148209" y="0"/>
                  </a:cubicBezTo>
                  <a:lnTo>
                    <a:pt x="228123" y="99250"/>
                  </a:lnTo>
                  <a:cubicBezTo>
                    <a:pt x="203073" y="129064"/>
                    <a:pt x="163830" y="167926"/>
                    <a:pt x="115728" y="189357"/>
                  </a:cubicBezTo>
                  <a:cubicBezTo>
                    <a:pt x="78486" y="205835"/>
                    <a:pt x="40291" y="209836"/>
                    <a:pt x="0" y="201263"/>
                  </a:cubicBezTo>
                  <a:close/>
                </a:path>
              </a:pathLst>
            </a:custGeom>
            <a:solidFill>
              <a:srgbClr val="F5972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  <p:sp>
          <p:nvSpPr>
            <p:cNvPr id="242" name="Freeform: Shape 1205">
              <a:extLst>
                <a:ext uri="{FF2B5EF4-FFF2-40B4-BE49-F238E27FC236}">
                  <a16:creationId xmlns:a16="http://schemas.microsoft.com/office/drawing/2014/main" id="{896A063E-6B47-4B17-A8A2-CCE7DFD377AC}"/>
                </a:ext>
              </a:extLst>
            </p:cNvPr>
            <p:cNvSpPr/>
            <p:nvPr/>
          </p:nvSpPr>
          <p:spPr>
            <a:xfrm>
              <a:off x="8442954" y="2438775"/>
              <a:ext cx="275663" cy="227943"/>
            </a:xfrm>
            <a:custGeom>
              <a:avLst/>
              <a:gdLst>
                <a:gd name="connsiteX0" fmla="*/ 3339 w 275663"/>
                <a:gd name="connsiteY0" fmla="*/ 222319 h 227943"/>
                <a:gd name="connsiteX1" fmla="*/ 3339 w 275663"/>
                <a:gd name="connsiteY1" fmla="*/ 222319 h 227943"/>
                <a:gd name="connsiteX2" fmla="*/ 5625 w 275663"/>
                <a:gd name="connsiteY2" fmla="*/ 201173 h 227943"/>
                <a:gd name="connsiteX3" fmla="*/ 251180 w 275663"/>
                <a:gd name="connsiteY3" fmla="*/ 3339 h 227943"/>
                <a:gd name="connsiteX4" fmla="*/ 272325 w 275663"/>
                <a:gd name="connsiteY4" fmla="*/ 5625 h 227943"/>
                <a:gd name="connsiteX5" fmla="*/ 272325 w 275663"/>
                <a:gd name="connsiteY5" fmla="*/ 5625 h 227943"/>
                <a:gd name="connsiteX6" fmla="*/ 270039 w 275663"/>
                <a:gd name="connsiteY6" fmla="*/ 26771 h 227943"/>
                <a:gd name="connsiteX7" fmla="*/ 24484 w 275663"/>
                <a:gd name="connsiteY7" fmla="*/ 224605 h 227943"/>
                <a:gd name="connsiteX8" fmla="*/ 3339 w 275663"/>
                <a:gd name="connsiteY8" fmla="*/ 222319 h 2279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5663" h="227943">
                  <a:moveTo>
                    <a:pt x="3339" y="222319"/>
                  </a:moveTo>
                  <a:lnTo>
                    <a:pt x="3339" y="222319"/>
                  </a:lnTo>
                  <a:cubicBezTo>
                    <a:pt x="-1900" y="215842"/>
                    <a:pt x="-852" y="206412"/>
                    <a:pt x="5625" y="201173"/>
                  </a:cubicBezTo>
                  <a:lnTo>
                    <a:pt x="251180" y="3339"/>
                  </a:lnTo>
                  <a:cubicBezTo>
                    <a:pt x="257657" y="-1900"/>
                    <a:pt x="267086" y="-852"/>
                    <a:pt x="272325" y="5625"/>
                  </a:cubicBezTo>
                  <a:lnTo>
                    <a:pt x="272325" y="5625"/>
                  </a:lnTo>
                  <a:cubicBezTo>
                    <a:pt x="277564" y="12102"/>
                    <a:pt x="276516" y="21532"/>
                    <a:pt x="270039" y="26771"/>
                  </a:cubicBezTo>
                  <a:lnTo>
                    <a:pt x="24484" y="224605"/>
                  </a:lnTo>
                  <a:cubicBezTo>
                    <a:pt x="18007" y="229844"/>
                    <a:pt x="8578" y="228796"/>
                    <a:pt x="3339" y="222319"/>
                  </a:cubicBezTo>
                  <a:close/>
                </a:path>
              </a:pathLst>
            </a:custGeom>
            <a:solidFill>
              <a:srgbClr val="1995B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</p:grpSp>
      <p:sp>
        <p:nvSpPr>
          <p:cNvPr id="243" name="Graphic 19322">
            <a:extLst>
              <a:ext uri="{FF2B5EF4-FFF2-40B4-BE49-F238E27FC236}">
                <a16:creationId xmlns:a16="http://schemas.microsoft.com/office/drawing/2014/main" id="{E2D21D1C-1444-4B25-916F-66EDC58DA94B}"/>
              </a:ext>
            </a:extLst>
          </p:cNvPr>
          <p:cNvSpPr/>
          <p:nvPr/>
        </p:nvSpPr>
        <p:spPr>
          <a:xfrm rot="9018844">
            <a:off x="8452370" y="4799416"/>
            <a:ext cx="7727288" cy="5913330"/>
          </a:xfrm>
          <a:custGeom>
            <a:avLst/>
            <a:gdLst>
              <a:gd name="connsiteX0" fmla="*/ 0 w 1854041"/>
              <a:gd name="connsiteY0" fmla="*/ 1754791 h 1754790"/>
              <a:gd name="connsiteX1" fmla="*/ 355854 w 1854041"/>
              <a:gd name="connsiteY1" fmla="*/ 1408938 h 1754790"/>
              <a:gd name="connsiteX2" fmla="*/ 1166717 w 1854041"/>
              <a:gd name="connsiteY2" fmla="*/ 1711452 h 1754790"/>
              <a:gd name="connsiteX3" fmla="*/ 1469231 w 1854041"/>
              <a:gd name="connsiteY3" fmla="*/ 677323 h 1754790"/>
              <a:gd name="connsiteX4" fmla="*/ 1854041 w 1854041"/>
              <a:gd name="connsiteY4" fmla="*/ 1076516 h 1754790"/>
              <a:gd name="connsiteX5" fmla="*/ 1854041 w 1854041"/>
              <a:gd name="connsiteY5" fmla="*/ 0 h 1754790"/>
              <a:gd name="connsiteX6" fmla="*/ 0 w 1854041"/>
              <a:gd name="connsiteY6" fmla="*/ 0 h 1754790"/>
              <a:gd name="connsiteX7" fmla="*/ 0 w 1854041"/>
              <a:gd name="connsiteY7" fmla="*/ 1754791 h 17547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854041" h="1754790">
                <a:moveTo>
                  <a:pt x="0" y="1754791"/>
                </a:moveTo>
                <a:cubicBezTo>
                  <a:pt x="0" y="1754791"/>
                  <a:pt x="97060" y="1443418"/>
                  <a:pt x="355854" y="1408938"/>
                </a:cubicBezTo>
                <a:cubicBezTo>
                  <a:pt x="653606" y="1369314"/>
                  <a:pt x="814102" y="1827943"/>
                  <a:pt x="1166717" y="1711452"/>
                </a:cubicBezTo>
                <a:cubicBezTo>
                  <a:pt x="1545241" y="1586293"/>
                  <a:pt x="1154049" y="794480"/>
                  <a:pt x="1469231" y="677323"/>
                </a:cubicBezTo>
                <a:cubicBezTo>
                  <a:pt x="1785271" y="559784"/>
                  <a:pt x="1854041" y="1076516"/>
                  <a:pt x="1854041" y="1076516"/>
                </a:cubicBezTo>
                <a:lnTo>
                  <a:pt x="1854041" y="0"/>
                </a:lnTo>
                <a:lnTo>
                  <a:pt x="0" y="0"/>
                </a:lnTo>
                <a:lnTo>
                  <a:pt x="0" y="1754791"/>
                </a:lnTo>
                <a:close/>
              </a:path>
            </a:pathLst>
          </a:custGeom>
          <a:noFill/>
          <a:ln w="38100" cap="rnd">
            <a:solidFill>
              <a:schemeClr val="bg2">
                <a:lumMod val="50000"/>
              </a:schemeClr>
            </a:solidFill>
            <a:custDash>
              <a:ds d="225000" sp="225000"/>
            </a:custDash>
            <a:round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th-TH" sz="2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Cordia New" panose="020B0304020202020204" pitchFamily="34" charset="-34"/>
            </a:endParaRPr>
          </a:p>
        </p:txBody>
      </p:sp>
      <p:grpSp>
        <p:nvGrpSpPr>
          <p:cNvPr id="244" name="Graphic 2">
            <a:extLst>
              <a:ext uri="{FF2B5EF4-FFF2-40B4-BE49-F238E27FC236}">
                <a16:creationId xmlns:a16="http://schemas.microsoft.com/office/drawing/2014/main" id="{3F9CEC03-8524-40E0-BE7A-9B373FCBC94B}"/>
              </a:ext>
            </a:extLst>
          </p:cNvPr>
          <p:cNvGrpSpPr/>
          <p:nvPr/>
        </p:nvGrpSpPr>
        <p:grpSpPr>
          <a:xfrm rot="1383228">
            <a:off x="10590848" y="4630688"/>
            <a:ext cx="1182539" cy="1448421"/>
            <a:chOff x="5881684" y="3147949"/>
            <a:chExt cx="428090" cy="557286"/>
          </a:xfrm>
        </p:grpSpPr>
        <p:grpSp>
          <p:nvGrpSpPr>
            <p:cNvPr id="245" name="Graphic 2">
              <a:extLst>
                <a:ext uri="{FF2B5EF4-FFF2-40B4-BE49-F238E27FC236}">
                  <a16:creationId xmlns:a16="http://schemas.microsoft.com/office/drawing/2014/main" id="{3F9CEC03-8524-40E0-BE7A-9B373FCBC94B}"/>
                </a:ext>
              </a:extLst>
            </p:cNvPr>
            <p:cNvGrpSpPr/>
            <p:nvPr/>
          </p:nvGrpSpPr>
          <p:grpSpPr>
            <a:xfrm>
              <a:off x="5881684" y="3147949"/>
              <a:ext cx="428090" cy="557286"/>
              <a:chOff x="5881684" y="3147949"/>
              <a:chExt cx="428090" cy="557286"/>
            </a:xfrm>
          </p:grpSpPr>
          <p:sp>
            <p:nvSpPr>
              <p:cNvPr id="247" name="Freeform: Shape 10">
                <a:extLst>
                  <a:ext uri="{FF2B5EF4-FFF2-40B4-BE49-F238E27FC236}">
                    <a16:creationId xmlns:a16="http://schemas.microsoft.com/office/drawing/2014/main" id="{F8EF85D1-324E-4F15-AF40-FF0EF8EAFA0B}"/>
                  </a:ext>
                </a:extLst>
              </p:cNvPr>
              <p:cNvSpPr/>
              <p:nvPr/>
            </p:nvSpPr>
            <p:spPr>
              <a:xfrm rot="-2985213">
                <a:off x="5934573" y="3280506"/>
                <a:ext cx="14097" cy="66867"/>
              </a:xfrm>
              <a:custGeom>
                <a:avLst/>
                <a:gdLst>
                  <a:gd name="connsiteX0" fmla="*/ 0 w 14097"/>
                  <a:gd name="connsiteY0" fmla="*/ 0 h 66867"/>
                  <a:gd name="connsiteX1" fmla="*/ 14098 w 14097"/>
                  <a:gd name="connsiteY1" fmla="*/ 0 h 66867"/>
                  <a:gd name="connsiteX2" fmla="*/ 14098 w 14097"/>
                  <a:gd name="connsiteY2" fmla="*/ 66868 h 66867"/>
                  <a:gd name="connsiteX3" fmla="*/ 0 w 14097"/>
                  <a:gd name="connsiteY3" fmla="*/ 66868 h 668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097" h="66867">
                    <a:moveTo>
                      <a:pt x="0" y="0"/>
                    </a:moveTo>
                    <a:lnTo>
                      <a:pt x="14098" y="0"/>
                    </a:lnTo>
                    <a:lnTo>
                      <a:pt x="14098" y="66868"/>
                    </a:lnTo>
                    <a:lnTo>
                      <a:pt x="0" y="6686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Cordia New" panose="020B0304020202020204" pitchFamily="34" charset="-34"/>
                </a:endParaRPr>
              </a:p>
            </p:txBody>
          </p:sp>
          <p:sp>
            <p:nvSpPr>
              <p:cNvPr id="248" name="Freeform: Shape 11">
                <a:extLst>
                  <a:ext uri="{FF2B5EF4-FFF2-40B4-BE49-F238E27FC236}">
                    <a16:creationId xmlns:a16="http://schemas.microsoft.com/office/drawing/2014/main" id="{E7EBB8B6-3292-4257-B9CB-01152F497819}"/>
                  </a:ext>
                </a:extLst>
              </p:cNvPr>
              <p:cNvSpPr/>
              <p:nvPr/>
            </p:nvSpPr>
            <p:spPr>
              <a:xfrm rot="1034454">
                <a:off x="6142876" y="3215240"/>
                <a:ext cx="14097" cy="66963"/>
              </a:xfrm>
              <a:custGeom>
                <a:avLst/>
                <a:gdLst>
                  <a:gd name="connsiteX0" fmla="*/ 0 w 14097"/>
                  <a:gd name="connsiteY0" fmla="*/ 0 h 66963"/>
                  <a:gd name="connsiteX1" fmla="*/ 14097 w 14097"/>
                  <a:gd name="connsiteY1" fmla="*/ 0 h 66963"/>
                  <a:gd name="connsiteX2" fmla="*/ 14097 w 14097"/>
                  <a:gd name="connsiteY2" fmla="*/ 66963 h 66963"/>
                  <a:gd name="connsiteX3" fmla="*/ 0 w 14097"/>
                  <a:gd name="connsiteY3" fmla="*/ 66963 h 66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097" h="66963">
                    <a:moveTo>
                      <a:pt x="0" y="0"/>
                    </a:moveTo>
                    <a:lnTo>
                      <a:pt x="14097" y="0"/>
                    </a:lnTo>
                    <a:lnTo>
                      <a:pt x="14097" y="66963"/>
                    </a:lnTo>
                    <a:lnTo>
                      <a:pt x="0" y="66963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Cordia New" panose="020B0304020202020204" pitchFamily="34" charset="-34"/>
                </a:endParaRPr>
              </a:p>
            </p:txBody>
          </p:sp>
          <p:sp>
            <p:nvSpPr>
              <p:cNvPr id="249" name="Freeform: Shape 12">
                <a:extLst>
                  <a:ext uri="{FF2B5EF4-FFF2-40B4-BE49-F238E27FC236}">
                    <a16:creationId xmlns:a16="http://schemas.microsoft.com/office/drawing/2014/main" id="{2D9B73D0-EED9-449A-9068-4CD34E7E5A08}"/>
                  </a:ext>
                </a:extLst>
              </p:cNvPr>
              <p:cNvSpPr/>
              <p:nvPr/>
            </p:nvSpPr>
            <p:spPr>
              <a:xfrm>
                <a:off x="6239866" y="3559977"/>
                <a:ext cx="67243" cy="60487"/>
              </a:xfrm>
              <a:custGeom>
                <a:avLst/>
                <a:gdLst>
                  <a:gd name="connsiteX0" fmla="*/ 1580 w 67243"/>
                  <a:gd name="connsiteY0" fmla="*/ 8087 h 60487"/>
                  <a:gd name="connsiteX1" fmla="*/ 6056 w 67243"/>
                  <a:gd name="connsiteY1" fmla="*/ 2562 h 60487"/>
                  <a:gd name="connsiteX2" fmla="*/ 16153 w 67243"/>
                  <a:gd name="connsiteY2" fmla="*/ 1896 h 60487"/>
                  <a:gd name="connsiteX3" fmla="*/ 65111 w 67243"/>
                  <a:gd name="connsiteY3" fmla="*/ 48568 h 60487"/>
                  <a:gd name="connsiteX4" fmla="*/ 62349 w 67243"/>
                  <a:gd name="connsiteY4" fmla="*/ 60189 h 60487"/>
                  <a:gd name="connsiteX5" fmla="*/ 62349 w 67243"/>
                  <a:gd name="connsiteY5" fmla="*/ 60189 h 60487"/>
                  <a:gd name="connsiteX6" fmla="*/ 56158 w 67243"/>
                  <a:gd name="connsiteY6" fmla="*/ 59046 h 60487"/>
                  <a:gd name="connsiteX7" fmla="*/ 2723 w 67243"/>
                  <a:gd name="connsiteY7" fmla="*/ 17802 h 60487"/>
                  <a:gd name="connsiteX8" fmla="*/ 1580 w 67243"/>
                  <a:gd name="connsiteY8" fmla="*/ 8087 h 604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7243" h="60487">
                    <a:moveTo>
                      <a:pt x="1580" y="8087"/>
                    </a:moveTo>
                    <a:lnTo>
                      <a:pt x="6056" y="2562"/>
                    </a:lnTo>
                    <a:cubicBezTo>
                      <a:pt x="8628" y="-581"/>
                      <a:pt x="13295" y="-867"/>
                      <a:pt x="16153" y="1896"/>
                    </a:cubicBezTo>
                    <a:lnTo>
                      <a:pt x="65111" y="48568"/>
                    </a:lnTo>
                    <a:cubicBezTo>
                      <a:pt x="68921" y="52188"/>
                      <a:pt x="67397" y="58665"/>
                      <a:pt x="62349" y="60189"/>
                    </a:cubicBezTo>
                    <a:lnTo>
                      <a:pt x="62349" y="60189"/>
                    </a:lnTo>
                    <a:cubicBezTo>
                      <a:pt x="60254" y="60855"/>
                      <a:pt x="57872" y="60379"/>
                      <a:pt x="56158" y="59046"/>
                    </a:cubicBezTo>
                    <a:lnTo>
                      <a:pt x="2723" y="17802"/>
                    </a:lnTo>
                    <a:cubicBezTo>
                      <a:pt x="-421" y="15516"/>
                      <a:pt x="-897" y="11040"/>
                      <a:pt x="1580" y="8087"/>
                    </a:cubicBezTo>
                    <a:close/>
                  </a:path>
                </a:pathLst>
              </a:custGeom>
              <a:solidFill>
                <a:schemeClr val="tx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Cordia New" panose="020B0304020202020204" pitchFamily="34" charset="-34"/>
                </a:endParaRPr>
              </a:p>
            </p:txBody>
          </p:sp>
          <p:sp>
            <p:nvSpPr>
              <p:cNvPr id="250" name="Freeform: Shape 13">
                <a:extLst>
                  <a:ext uri="{FF2B5EF4-FFF2-40B4-BE49-F238E27FC236}">
                    <a16:creationId xmlns:a16="http://schemas.microsoft.com/office/drawing/2014/main" id="{0C8AF630-66B8-4A01-B77C-359FD1EB1712}"/>
                  </a:ext>
                </a:extLst>
              </p:cNvPr>
              <p:cNvSpPr/>
              <p:nvPr/>
            </p:nvSpPr>
            <p:spPr>
              <a:xfrm>
                <a:off x="6011531" y="3625456"/>
                <a:ext cx="35589" cy="79779"/>
              </a:xfrm>
              <a:custGeom>
                <a:avLst/>
                <a:gdLst>
                  <a:gd name="connsiteX0" fmla="*/ 30747 w 35589"/>
                  <a:gd name="connsiteY0" fmla="*/ 2425 h 79779"/>
                  <a:gd name="connsiteX1" fmla="*/ 23984 w 35589"/>
                  <a:gd name="connsiteY1" fmla="*/ 329 h 79779"/>
                  <a:gd name="connsiteX2" fmla="*/ 15221 w 35589"/>
                  <a:gd name="connsiteY2" fmla="*/ 5377 h 79779"/>
                  <a:gd name="connsiteX3" fmla="*/ 171 w 35589"/>
                  <a:gd name="connsiteY3" fmla="*/ 71290 h 79779"/>
                  <a:gd name="connsiteX4" fmla="*/ 8839 w 35589"/>
                  <a:gd name="connsiteY4" fmla="*/ 79482 h 79779"/>
                  <a:gd name="connsiteX5" fmla="*/ 8839 w 35589"/>
                  <a:gd name="connsiteY5" fmla="*/ 79482 h 79779"/>
                  <a:gd name="connsiteX6" fmla="*/ 13411 w 35589"/>
                  <a:gd name="connsiteY6" fmla="*/ 75100 h 79779"/>
                  <a:gd name="connsiteX7" fmla="*/ 35223 w 35589"/>
                  <a:gd name="connsiteY7" fmla="*/ 11283 h 79779"/>
                  <a:gd name="connsiteX8" fmla="*/ 30747 w 35589"/>
                  <a:gd name="connsiteY8" fmla="*/ 2425 h 797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5589" h="79779">
                    <a:moveTo>
                      <a:pt x="30747" y="2425"/>
                    </a:moveTo>
                    <a:lnTo>
                      <a:pt x="23984" y="329"/>
                    </a:lnTo>
                    <a:cubicBezTo>
                      <a:pt x="20079" y="-909"/>
                      <a:pt x="16078" y="1472"/>
                      <a:pt x="15221" y="5377"/>
                    </a:cubicBezTo>
                    <a:lnTo>
                      <a:pt x="171" y="71290"/>
                    </a:lnTo>
                    <a:cubicBezTo>
                      <a:pt x="-972" y="76434"/>
                      <a:pt x="3791" y="81006"/>
                      <a:pt x="8839" y="79482"/>
                    </a:cubicBezTo>
                    <a:lnTo>
                      <a:pt x="8839" y="79482"/>
                    </a:lnTo>
                    <a:cubicBezTo>
                      <a:pt x="10935" y="78815"/>
                      <a:pt x="12649" y="77196"/>
                      <a:pt x="13411" y="75100"/>
                    </a:cubicBezTo>
                    <a:lnTo>
                      <a:pt x="35223" y="11283"/>
                    </a:lnTo>
                    <a:cubicBezTo>
                      <a:pt x="36462" y="7663"/>
                      <a:pt x="34461" y="3568"/>
                      <a:pt x="30747" y="2425"/>
                    </a:cubicBezTo>
                    <a:close/>
                  </a:path>
                </a:pathLst>
              </a:custGeom>
              <a:solidFill>
                <a:schemeClr val="tx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Cordia New" panose="020B0304020202020204" pitchFamily="34" charset="-34"/>
                </a:endParaRPr>
              </a:p>
            </p:txBody>
          </p:sp>
          <p:sp>
            <p:nvSpPr>
              <p:cNvPr id="251" name="Freeform: Shape 14">
                <a:extLst>
                  <a:ext uri="{FF2B5EF4-FFF2-40B4-BE49-F238E27FC236}">
                    <a16:creationId xmlns:a16="http://schemas.microsoft.com/office/drawing/2014/main" id="{68CEB605-E147-4722-B8C7-EE3B45243AC3}"/>
                  </a:ext>
                </a:extLst>
              </p:cNvPr>
              <p:cNvSpPr/>
              <p:nvPr/>
            </p:nvSpPr>
            <p:spPr>
              <a:xfrm>
                <a:off x="5913663" y="3147949"/>
                <a:ext cx="250053" cy="157312"/>
              </a:xfrm>
              <a:custGeom>
                <a:avLst/>
                <a:gdLst>
                  <a:gd name="connsiteX0" fmla="*/ 8791 w 250053"/>
                  <a:gd name="connsiteY0" fmla="*/ 157034 h 157312"/>
                  <a:gd name="connsiteX1" fmla="*/ 28 w 250053"/>
                  <a:gd name="connsiteY1" fmla="*/ 152462 h 157312"/>
                  <a:gd name="connsiteX2" fmla="*/ 15458 w 250053"/>
                  <a:gd name="connsiteY2" fmla="*/ 57403 h 157312"/>
                  <a:gd name="connsiteX3" fmla="*/ 26888 w 250053"/>
                  <a:gd name="connsiteY3" fmla="*/ 44449 h 157312"/>
                  <a:gd name="connsiteX4" fmla="*/ 172335 w 250053"/>
                  <a:gd name="connsiteY4" fmla="*/ 729 h 157312"/>
                  <a:gd name="connsiteX5" fmla="*/ 188718 w 250053"/>
                  <a:gd name="connsiteY5" fmla="*/ 4920 h 157312"/>
                  <a:gd name="connsiteX6" fmla="*/ 247964 w 250053"/>
                  <a:gd name="connsiteY6" fmla="*/ 64928 h 157312"/>
                  <a:gd name="connsiteX7" fmla="*/ 247106 w 250053"/>
                  <a:gd name="connsiteY7" fmla="*/ 75691 h 157312"/>
                  <a:gd name="connsiteX8" fmla="*/ 237391 w 250053"/>
                  <a:gd name="connsiteY8" fmla="*/ 74548 h 157312"/>
                  <a:gd name="connsiteX9" fmla="*/ 188242 w 250053"/>
                  <a:gd name="connsiteY9" fmla="*/ 24827 h 157312"/>
                  <a:gd name="connsiteX10" fmla="*/ 163191 w 250053"/>
                  <a:gd name="connsiteY10" fmla="*/ 18446 h 157312"/>
                  <a:gd name="connsiteX11" fmla="*/ 44319 w 250053"/>
                  <a:gd name="connsiteY11" fmla="*/ 54164 h 157312"/>
                  <a:gd name="connsiteX12" fmla="*/ 26888 w 250053"/>
                  <a:gd name="connsiteY12" fmla="*/ 73691 h 157312"/>
                  <a:gd name="connsiteX13" fmla="*/ 13934 w 250053"/>
                  <a:gd name="connsiteY13" fmla="*/ 149605 h 157312"/>
                  <a:gd name="connsiteX14" fmla="*/ 9172 w 250053"/>
                  <a:gd name="connsiteY14" fmla="*/ 156844 h 157312"/>
                  <a:gd name="connsiteX15" fmla="*/ 8791 w 250053"/>
                  <a:gd name="connsiteY15" fmla="*/ 157034 h 157312"/>
                  <a:gd name="connsiteX16" fmla="*/ 13553 w 250053"/>
                  <a:gd name="connsiteY16" fmla="*/ 147795 h 157312"/>
                  <a:gd name="connsiteX17" fmla="*/ 13553 w 250053"/>
                  <a:gd name="connsiteY17" fmla="*/ 147795 h 157312"/>
                  <a:gd name="connsiteX18" fmla="*/ 13553 w 250053"/>
                  <a:gd name="connsiteY18" fmla="*/ 147795 h 157312"/>
                  <a:gd name="connsiteX19" fmla="*/ 13553 w 250053"/>
                  <a:gd name="connsiteY19" fmla="*/ 147795 h 157312"/>
                  <a:gd name="connsiteX20" fmla="*/ 13553 w 250053"/>
                  <a:gd name="connsiteY20" fmla="*/ 147795 h 157312"/>
                  <a:gd name="connsiteX21" fmla="*/ 13553 w 250053"/>
                  <a:gd name="connsiteY21" fmla="*/ 147795 h 1573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0053" h="157312">
                    <a:moveTo>
                      <a:pt x="8791" y="157034"/>
                    </a:moveTo>
                    <a:cubicBezTo>
                      <a:pt x="5171" y="158082"/>
                      <a:pt x="1266" y="156082"/>
                      <a:pt x="28" y="152462"/>
                    </a:cubicBezTo>
                    <a:cubicBezTo>
                      <a:pt x="-639" y="150653"/>
                      <a:pt x="10886" y="83311"/>
                      <a:pt x="15458" y="57403"/>
                    </a:cubicBezTo>
                    <a:cubicBezTo>
                      <a:pt x="16506" y="51307"/>
                      <a:pt x="20888" y="46259"/>
                      <a:pt x="26888" y="44449"/>
                    </a:cubicBezTo>
                    <a:lnTo>
                      <a:pt x="172335" y="729"/>
                    </a:lnTo>
                    <a:cubicBezTo>
                      <a:pt x="178145" y="-1081"/>
                      <a:pt x="184527" y="539"/>
                      <a:pt x="188718" y="4920"/>
                    </a:cubicBezTo>
                    <a:lnTo>
                      <a:pt x="247964" y="64928"/>
                    </a:lnTo>
                    <a:cubicBezTo>
                      <a:pt x="251012" y="67976"/>
                      <a:pt x="250726" y="73119"/>
                      <a:pt x="247106" y="75691"/>
                    </a:cubicBezTo>
                    <a:cubicBezTo>
                      <a:pt x="244154" y="77882"/>
                      <a:pt x="239963" y="77120"/>
                      <a:pt x="237391" y="74548"/>
                    </a:cubicBezTo>
                    <a:lnTo>
                      <a:pt x="188242" y="24827"/>
                    </a:lnTo>
                    <a:cubicBezTo>
                      <a:pt x="181765" y="18160"/>
                      <a:pt x="172049" y="15779"/>
                      <a:pt x="163191" y="18446"/>
                    </a:cubicBezTo>
                    <a:lnTo>
                      <a:pt x="44319" y="54164"/>
                    </a:lnTo>
                    <a:cubicBezTo>
                      <a:pt x="35270" y="56927"/>
                      <a:pt x="28603" y="64451"/>
                      <a:pt x="26888" y="73691"/>
                    </a:cubicBezTo>
                    <a:cubicBezTo>
                      <a:pt x="21078" y="105885"/>
                      <a:pt x="14315" y="144176"/>
                      <a:pt x="13934" y="149605"/>
                    </a:cubicBezTo>
                    <a:cubicBezTo>
                      <a:pt x="14125" y="152748"/>
                      <a:pt x="12315" y="155796"/>
                      <a:pt x="9172" y="156844"/>
                    </a:cubicBezTo>
                    <a:cubicBezTo>
                      <a:pt x="8981" y="156939"/>
                      <a:pt x="8886" y="156939"/>
                      <a:pt x="8791" y="157034"/>
                    </a:cubicBezTo>
                    <a:close/>
                    <a:moveTo>
                      <a:pt x="13553" y="147795"/>
                    </a:moveTo>
                    <a:lnTo>
                      <a:pt x="13553" y="147795"/>
                    </a:lnTo>
                    <a:lnTo>
                      <a:pt x="13553" y="147795"/>
                    </a:lnTo>
                    <a:close/>
                    <a:moveTo>
                      <a:pt x="13553" y="147795"/>
                    </a:moveTo>
                    <a:lnTo>
                      <a:pt x="13553" y="147795"/>
                    </a:lnTo>
                    <a:lnTo>
                      <a:pt x="13553" y="147795"/>
                    </a:lnTo>
                    <a:close/>
                  </a:path>
                </a:pathLst>
              </a:custGeom>
              <a:solidFill>
                <a:schemeClr val="tx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Cordia New" panose="020B0304020202020204" pitchFamily="34" charset="-34"/>
                </a:endParaRPr>
              </a:p>
            </p:txBody>
          </p:sp>
          <p:sp>
            <p:nvSpPr>
              <p:cNvPr id="252" name="Freeform: Shape 15">
                <a:extLst>
                  <a:ext uri="{FF2B5EF4-FFF2-40B4-BE49-F238E27FC236}">
                    <a16:creationId xmlns:a16="http://schemas.microsoft.com/office/drawing/2014/main" id="{D361AC83-5076-42C7-A70F-301140A0ED95}"/>
                  </a:ext>
                </a:extLst>
              </p:cNvPr>
              <p:cNvSpPr/>
              <p:nvPr/>
            </p:nvSpPr>
            <p:spPr>
              <a:xfrm>
                <a:off x="5899017" y="3272083"/>
                <a:ext cx="24428" cy="24033"/>
              </a:xfrm>
              <a:custGeom>
                <a:avLst/>
                <a:gdLst>
                  <a:gd name="connsiteX0" fmla="*/ 22294 w 24428"/>
                  <a:gd name="connsiteY0" fmla="*/ 21566 h 24033"/>
                  <a:gd name="connsiteX1" fmla="*/ 22294 w 24428"/>
                  <a:gd name="connsiteY1" fmla="*/ 21566 h 24033"/>
                  <a:gd name="connsiteX2" fmla="*/ 11054 w 24428"/>
                  <a:gd name="connsiteY2" fmla="*/ 21851 h 24033"/>
                  <a:gd name="connsiteX3" fmla="*/ 2482 w 24428"/>
                  <a:gd name="connsiteY3" fmla="*/ 13755 h 24033"/>
                  <a:gd name="connsiteX4" fmla="*/ 2101 w 24428"/>
                  <a:gd name="connsiteY4" fmla="*/ 2516 h 24033"/>
                  <a:gd name="connsiteX5" fmla="*/ 2101 w 24428"/>
                  <a:gd name="connsiteY5" fmla="*/ 2516 h 24033"/>
                  <a:gd name="connsiteX6" fmla="*/ 13340 w 24428"/>
                  <a:gd name="connsiteY6" fmla="*/ 2135 h 24033"/>
                  <a:gd name="connsiteX7" fmla="*/ 21913 w 24428"/>
                  <a:gd name="connsiteY7" fmla="*/ 10231 h 24033"/>
                  <a:gd name="connsiteX8" fmla="*/ 22294 w 24428"/>
                  <a:gd name="connsiteY8" fmla="*/ 21566 h 240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4428" h="24033">
                    <a:moveTo>
                      <a:pt x="22294" y="21566"/>
                    </a:moveTo>
                    <a:lnTo>
                      <a:pt x="22294" y="21566"/>
                    </a:lnTo>
                    <a:cubicBezTo>
                      <a:pt x="19246" y="24709"/>
                      <a:pt x="14293" y="24899"/>
                      <a:pt x="11054" y="21851"/>
                    </a:cubicBezTo>
                    <a:lnTo>
                      <a:pt x="2482" y="13755"/>
                    </a:lnTo>
                    <a:cubicBezTo>
                      <a:pt x="-662" y="10707"/>
                      <a:pt x="-852" y="5754"/>
                      <a:pt x="2101" y="2516"/>
                    </a:cubicBezTo>
                    <a:lnTo>
                      <a:pt x="2101" y="2516"/>
                    </a:lnTo>
                    <a:cubicBezTo>
                      <a:pt x="5149" y="-723"/>
                      <a:pt x="10197" y="-818"/>
                      <a:pt x="13340" y="2135"/>
                    </a:cubicBezTo>
                    <a:lnTo>
                      <a:pt x="21913" y="10231"/>
                    </a:lnTo>
                    <a:cubicBezTo>
                      <a:pt x="25151" y="13279"/>
                      <a:pt x="25246" y="18327"/>
                      <a:pt x="22294" y="21566"/>
                    </a:cubicBezTo>
                    <a:close/>
                  </a:path>
                </a:pathLst>
              </a:custGeom>
              <a:solidFill>
                <a:srgbClr val="CCCCC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Cordia New" panose="020B0304020202020204" pitchFamily="34" charset="-34"/>
                </a:endParaRPr>
              </a:p>
            </p:txBody>
          </p:sp>
          <p:sp>
            <p:nvSpPr>
              <p:cNvPr id="253" name="Freeform: Shape 16">
                <a:extLst>
                  <a:ext uri="{FF2B5EF4-FFF2-40B4-BE49-F238E27FC236}">
                    <a16:creationId xmlns:a16="http://schemas.microsoft.com/office/drawing/2014/main" id="{400DD755-90D9-4EC2-963E-F673F508E7B9}"/>
                  </a:ext>
                </a:extLst>
              </p:cNvPr>
              <p:cNvSpPr/>
              <p:nvPr/>
            </p:nvSpPr>
            <p:spPr>
              <a:xfrm>
                <a:off x="5898477" y="3251384"/>
                <a:ext cx="411297" cy="411331"/>
              </a:xfrm>
              <a:custGeom>
                <a:avLst/>
                <a:gdLst>
                  <a:gd name="connsiteX0" fmla="*/ 264864 w 411297"/>
                  <a:gd name="connsiteY0" fmla="*/ 402595 h 411331"/>
                  <a:gd name="connsiteX1" fmla="*/ 8737 w 411297"/>
                  <a:gd name="connsiteY1" fmla="*/ 264864 h 411331"/>
                  <a:gd name="connsiteX2" fmla="*/ 146468 w 411297"/>
                  <a:gd name="connsiteY2" fmla="*/ 8737 h 411331"/>
                  <a:gd name="connsiteX3" fmla="*/ 402595 w 411297"/>
                  <a:gd name="connsiteY3" fmla="*/ 146468 h 411331"/>
                  <a:gd name="connsiteX4" fmla="*/ 264864 w 411297"/>
                  <a:gd name="connsiteY4" fmla="*/ 402595 h 41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1297" h="411331">
                    <a:moveTo>
                      <a:pt x="264864" y="402595"/>
                    </a:moveTo>
                    <a:cubicBezTo>
                      <a:pt x="156279" y="435266"/>
                      <a:pt x="41407" y="373449"/>
                      <a:pt x="8737" y="264864"/>
                    </a:cubicBezTo>
                    <a:cubicBezTo>
                      <a:pt x="-23934" y="156279"/>
                      <a:pt x="37883" y="41407"/>
                      <a:pt x="146468" y="8737"/>
                    </a:cubicBezTo>
                    <a:cubicBezTo>
                      <a:pt x="255053" y="-23934"/>
                      <a:pt x="369925" y="37883"/>
                      <a:pt x="402595" y="146468"/>
                    </a:cubicBezTo>
                    <a:cubicBezTo>
                      <a:pt x="435171" y="255053"/>
                      <a:pt x="373449" y="369925"/>
                      <a:pt x="264864" y="402595"/>
                    </a:cubicBezTo>
                    <a:close/>
                  </a:path>
                </a:pathLst>
              </a:custGeom>
              <a:solidFill>
                <a:srgbClr val="F2833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Cordia New" panose="020B0304020202020204" pitchFamily="34" charset="-34"/>
                </a:endParaRPr>
              </a:p>
            </p:txBody>
          </p:sp>
          <p:sp>
            <p:nvSpPr>
              <p:cNvPr id="254" name="Freeform: Shape 17">
                <a:extLst>
                  <a:ext uri="{FF2B5EF4-FFF2-40B4-BE49-F238E27FC236}">
                    <a16:creationId xmlns:a16="http://schemas.microsoft.com/office/drawing/2014/main" id="{02AEA836-F1E2-4372-B4E7-66047B39C301}"/>
                  </a:ext>
                </a:extLst>
              </p:cNvPr>
              <p:cNvSpPr/>
              <p:nvPr/>
            </p:nvSpPr>
            <p:spPr>
              <a:xfrm>
                <a:off x="5912990" y="3265932"/>
                <a:ext cx="382263" cy="382271"/>
              </a:xfrm>
              <a:custGeom>
                <a:avLst/>
                <a:gdLst>
                  <a:gd name="connsiteX0" fmla="*/ 246160 w 382263"/>
                  <a:gd name="connsiteY0" fmla="*/ 374141 h 382271"/>
                  <a:gd name="connsiteX1" fmla="*/ 8130 w 382263"/>
                  <a:gd name="connsiteY1" fmla="*/ 246125 h 382271"/>
                  <a:gd name="connsiteX2" fmla="*/ 136146 w 382263"/>
                  <a:gd name="connsiteY2" fmla="*/ 8096 h 382271"/>
                  <a:gd name="connsiteX3" fmla="*/ 374176 w 382263"/>
                  <a:gd name="connsiteY3" fmla="*/ 136112 h 382271"/>
                  <a:gd name="connsiteX4" fmla="*/ 246160 w 382263"/>
                  <a:gd name="connsiteY4" fmla="*/ 374141 h 3822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2263" h="382271">
                    <a:moveTo>
                      <a:pt x="246160" y="374141"/>
                    </a:moveTo>
                    <a:cubicBezTo>
                      <a:pt x="145290" y="404526"/>
                      <a:pt x="38515" y="347090"/>
                      <a:pt x="8130" y="246125"/>
                    </a:cubicBezTo>
                    <a:cubicBezTo>
                      <a:pt x="-22254" y="145256"/>
                      <a:pt x="35181" y="38480"/>
                      <a:pt x="136146" y="8096"/>
                    </a:cubicBezTo>
                    <a:cubicBezTo>
                      <a:pt x="237016" y="-22194"/>
                      <a:pt x="343791" y="35147"/>
                      <a:pt x="374176" y="136112"/>
                    </a:cubicBezTo>
                    <a:cubicBezTo>
                      <a:pt x="404466" y="236981"/>
                      <a:pt x="347030" y="343757"/>
                      <a:pt x="246160" y="374141"/>
                    </a:cubicBezTo>
                    <a:close/>
                  </a:path>
                </a:pathLst>
              </a:custGeom>
              <a:solidFill>
                <a:srgbClr val="F9B933">
                  <a:alpha val="60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Cordia New" panose="020B0304020202020204" pitchFamily="34" charset="-34"/>
                </a:endParaRPr>
              </a:p>
            </p:txBody>
          </p:sp>
          <p:sp>
            <p:nvSpPr>
              <p:cNvPr id="255" name="Freeform: Shape 18">
                <a:extLst>
                  <a:ext uri="{FF2B5EF4-FFF2-40B4-BE49-F238E27FC236}">
                    <a16:creationId xmlns:a16="http://schemas.microsoft.com/office/drawing/2014/main" id="{BB710D25-832E-4D57-8E9A-73ED24955077}"/>
                  </a:ext>
                </a:extLst>
              </p:cNvPr>
              <p:cNvSpPr/>
              <p:nvPr/>
            </p:nvSpPr>
            <p:spPr>
              <a:xfrm>
                <a:off x="5951292" y="3304294"/>
                <a:ext cx="305572" cy="305511"/>
              </a:xfrm>
              <a:custGeom>
                <a:avLst/>
                <a:gdLst>
                  <a:gd name="connsiteX0" fmla="*/ 196809 w 305572"/>
                  <a:gd name="connsiteY0" fmla="*/ 299012 h 305511"/>
                  <a:gd name="connsiteX1" fmla="*/ 6500 w 305572"/>
                  <a:gd name="connsiteY1" fmla="*/ 196714 h 305511"/>
                  <a:gd name="connsiteX2" fmla="*/ 108798 w 305572"/>
                  <a:gd name="connsiteY2" fmla="*/ 6500 h 305511"/>
                  <a:gd name="connsiteX3" fmla="*/ 299108 w 305572"/>
                  <a:gd name="connsiteY3" fmla="*/ 108798 h 305511"/>
                  <a:gd name="connsiteX4" fmla="*/ 196809 w 305572"/>
                  <a:gd name="connsiteY4" fmla="*/ 299012 h 3055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5572" h="305511">
                    <a:moveTo>
                      <a:pt x="196809" y="299012"/>
                    </a:moveTo>
                    <a:cubicBezTo>
                      <a:pt x="116132" y="323301"/>
                      <a:pt x="30788" y="277391"/>
                      <a:pt x="6500" y="196714"/>
                    </a:cubicBezTo>
                    <a:cubicBezTo>
                      <a:pt x="-17789" y="116132"/>
                      <a:pt x="28121" y="30693"/>
                      <a:pt x="108798" y="6500"/>
                    </a:cubicBezTo>
                    <a:cubicBezTo>
                      <a:pt x="189475" y="-17789"/>
                      <a:pt x="274819" y="28121"/>
                      <a:pt x="299108" y="108798"/>
                    </a:cubicBezTo>
                    <a:cubicBezTo>
                      <a:pt x="323301" y="189475"/>
                      <a:pt x="277486" y="274819"/>
                      <a:pt x="196809" y="29901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Cordia New" panose="020B0304020202020204" pitchFamily="34" charset="-34"/>
                </a:endParaRPr>
              </a:p>
            </p:txBody>
          </p:sp>
          <p:sp>
            <p:nvSpPr>
              <p:cNvPr id="256" name="Freeform: Shape 19">
                <a:extLst>
                  <a:ext uri="{FF2B5EF4-FFF2-40B4-BE49-F238E27FC236}">
                    <a16:creationId xmlns:a16="http://schemas.microsoft.com/office/drawing/2014/main" id="{26B571A8-1D64-4F8F-B178-703C07E4CD9F}"/>
                  </a:ext>
                </a:extLst>
              </p:cNvPr>
              <p:cNvSpPr/>
              <p:nvPr/>
            </p:nvSpPr>
            <p:spPr>
              <a:xfrm>
                <a:off x="6075044" y="3304352"/>
                <a:ext cx="181824" cy="287048"/>
              </a:xfrm>
              <a:custGeom>
                <a:avLst/>
                <a:gdLst>
                  <a:gd name="connsiteX0" fmla="*/ 175355 w 181824"/>
                  <a:gd name="connsiteY0" fmla="*/ 108740 h 287048"/>
                  <a:gd name="connsiteX1" fmla="*/ 0 w 181824"/>
                  <a:gd name="connsiteY1" fmla="*/ 2822 h 287048"/>
                  <a:gd name="connsiteX2" fmla="*/ 140875 w 181824"/>
                  <a:gd name="connsiteY2" fmla="*/ 175034 h 287048"/>
                  <a:gd name="connsiteX3" fmla="*/ 101822 w 181824"/>
                  <a:gd name="connsiteY3" fmla="*/ 287048 h 287048"/>
                  <a:gd name="connsiteX4" fmla="*/ 175355 w 181824"/>
                  <a:gd name="connsiteY4" fmla="*/ 108740 h 2870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1824" h="287048">
                    <a:moveTo>
                      <a:pt x="175355" y="108740"/>
                    </a:moveTo>
                    <a:cubicBezTo>
                      <a:pt x="152591" y="33017"/>
                      <a:pt x="76010" y="-12037"/>
                      <a:pt x="0" y="2822"/>
                    </a:cubicBezTo>
                    <a:cubicBezTo>
                      <a:pt x="87344" y="21301"/>
                      <a:pt x="139732" y="85880"/>
                      <a:pt x="140875" y="175034"/>
                    </a:cubicBezTo>
                    <a:cubicBezTo>
                      <a:pt x="142970" y="220183"/>
                      <a:pt x="128111" y="257521"/>
                      <a:pt x="101822" y="287048"/>
                    </a:cubicBezTo>
                    <a:cubicBezTo>
                      <a:pt x="164211" y="253235"/>
                      <a:pt x="196501" y="179225"/>
                      <a:pt x="175355" y="108740"/>
                    </a:cubicBezTo>
                    <a:close/>
                  </a:path>
                </a:pathLst>
              </a:custGeom>
              <a:solidFill>
                <a:srgbClr val="C8C8C8">
                  <a:alpha val="30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Cordia New" panose="020B0304020202020204" pitchFamily="34" charset="-34"/>
                </a:endParaRPr>
              </a:p>
            </p:txBody>
          </p:sp>
          <p:grpSp>
            <p:nvGrpSpPr>
              <p:cNvPr id="257" name="Graphic 2">
                <a:extLst>
                  <a:ext uri="{FF2B5EF4-FFF2-40B4-BE49-F238E27FC236}">
                    <a16:creationId xmlns:a16="http://schemas.microsoft.com/office/drawing/2014/main" id="{3F9CEC03-8524-40E0-BE7A-9B373FCBC94B}"/>
                  </a:ext>
                </a:extLst>
              </p:cNvPr>
              <p:cNvGrpSpPr/>
              <p:nvPr/>
            </p:nvGrpSpPr>
            <p:grpSpPr>
              <a:xfrm>
                <a:off x="5881684" y="3256226"/>
                <a:ext cx="96300" cy="100097"/>
                <a:chOff x="5881684" y="3256226"/>
                <a:chExt cx="96300" cy="100097"/>
              </a:xfrm>
            </p:grpSpPr>
            <p:sp>
              <p:nvSpPr>
                <p:cNvPr id="275" name="Freeform: Shape 21">
                  <a:extLst>
                    <a:ext uri="{FF2B5EF4-FFF2-40B4-BE49-F238E27FC236}">
                      <a16:creationId xmlns:a16="http://schemas.microsoft.com/office/drawing/2014/main" id="{B0B96F0B-4D62-483A-87AA-B43ED7C6752B}"/>
                    </a:ext>
                  </a:extLst>
                </p:cNvPr>
                <p:cNvSpPr/>
                <p:nvPr/>
              </p:nvSpPr>
              <p:spPr>
                <a:xfrm>
                  <a:off x="5881684" y="3256226"/>
                  <a:ext cx="96300" cy="100097"/>
                </a:xfrm>
                <a:custGeom>
                  <a:avLst/>
                  <a:gdLst>
                    <a:gd name="connsiteX0" fmla="*/ 96300 w 96300"/>
                    <a:gd name="connsiteY0" fmla="*/ 15991 h 100097"/>
                    <a:gd name="connsiteX1" fmla="*/ 49437 w 96300"/>
                    <a:gd name="connsiteY1" fmla="*/ 3990 h 100097"/>
                    <a:gd name="connsiteX2" fmla="*/ 860 w 96300"/>
                    <a:gd name="connsiteY2" fmla="*/ 60283 h 100097"/>
                    <a:gd name="connsiteX3" fmla="*/ 21053 w 96300"/>
                    <a:gd name="connsiteY3" fmla="*/ 100097 h 100097"/>
                    <a:gd name="connsiteX4" fmla="*/ 96300 w 96300"/>
                    <a:gd name="connsiteY4" fmla="*/ 15991 h 100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6300" h="100097">
                      <a:moveTo>
                        <a:pt x="96300" y="15991"/>
                      </a:moveTo>
                      <a:cubicBezTo>
                        <a:pt x="96300" y="15991"/>
                        <a:pt x="72202" y="-9631"/>
                        <a:pt x="49437" y="3990"/>
                      </a:cubicBezTo>
                      <a:cubicBezTo>
                        <a:pt x="26672" y="17611"/>
                        <a:pt x="3431" y="50662"/>
                        <a:pt x="860" y="60283"/>
                      </a:cubicBezTo>
                      <a:cubicBezTo>
                        <a:pt x="-2474" y="72951"/>
                        <a:pt x="3812" y="90382"/>
                        <a:pt x="21053" y="100097"/>
                      </a:cubicBezTo>
                      <a:cubicBezTo>
                        <a:pt x="28958" y="92001"/>
                        <a:pt x="96300" y="15991"/>
                        <a:pt x="96300" y="15991"/>
                      </a:cubicBezTo>
                      <a:close/>
                    </a:path>
                  </a:pathLst>
                </a:custGeom>
                <a:solidFill>
                  <a:srgbClr val="F9B93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Cordia New" panose="020B0304020202020204" pitchFamily="34" charset="-34"/>
                  </a:endParaRPr>
                </a:p>
              </p:txBody>
            </p:sp>
            <p:sp>
              <p:nvSpPr>
                <p:cNvPr id="276" name="Freeform: Shape 22">
                  <a:extLst>
                    <a:ext uri="{FF2B5EF4-FFF2-40B4-BE49-F238E27FC236}">
                      <a16:creationId xmlns:a16="http://schemas.microsoft.com/office/drawing/2014/main" id="{38F80628-E8BE-439A-AF3E-60A9F807DA86}"/>
                    </a:ext>
                  </a:extLst>
                </p:cNvPr>
                <p:cNvSpPr/>
                <p:nvPr/>
              </p:nvSpPr>
              <p:spPr>
                <a:xfrm>
                  <a:off x="5917786" y="3259830"/>
                  <a:ext cx="53610" cy="26580"/>
                </a:xfrm>
                <a:custGeom>
                  <a:avLst/>
                  <a:gdLst>
                    <a:gd name="connsiteX0" fmla="*/ 14002 w 53610"/>
                    <a:gd name="connsiteY0" fmla="*/ 3434 h 26580"/>
                    <a:gd name="connsiteX1" fmla="*/ 0 w 53610"/>
                    <a:gd name="connsiteY1" fmla="*/ 14483 h 26580"/>
                    <a:gd name="connsiteX2" fmla="*/ 42863 w 53610"/>
                    <a:gd name="connsiteY2" fmla="*/ 26580 h 26580"/>
                    <a:gd name="connsiteX3" fmla="*/ 53245 w 53610"/>
                    <a:gd name="connsiteY3" fmla="*/ 13626 h 26580"/>
                    <a:gd name="connsiteX4" fmla="*/ 14002 w 53610"/>
                    <a:gd name="connsiteY4" fmla="*/ 3434 h 265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3610" h="26580">
                      <a:moveTo>
                        <a:pt x="14002" y="3434"/>
                      </a:moveTo>
                      <a:cubicBezTo>
                        <a:pt x="9239" y="6292"/>
                        <a:pt x="4572" y="10197"/>
                        <a:pt x="0" y="14483"/>
                      </a:cubicBezTo>
                      <a:cubicBezTo>
                        <a:pt x="17812" y="7530"/>
                        <a:pt x="36576" y="13626"/>
                        <a:pt x="42863" y="26580"/>
                      </a:cubicBezTo>
                      <a:cubicBezTo>
                        <a:pt x="49911" y="19913"/>
                        <a:pt x="55054" y="16674"/>
                        <a:pt x="53245" y="13626"/>
                      </a:cubicBezTo>
                      <a:cubicBezTo>
                        <a:pt x="51435" y="10673"/>
                        <a:pt x="32290" y="-7424"/>
                        <a:pt x="14002" y="3434"/>
                      </a:cubicBezTo>
                      <a:close/>
                    </a:path>
                  </a:pathLst>
                </a:custGeom>
                <a:solidFill>
                  <a:srgbClr val="FFD76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Cordia New" panose="020B0304020202020204" pitchFamily="34" charset="-34"/>
                  </a:endParaRPr>
                </a:p>
              </p:txBody>
            </p:sp>
          </p:grpSp>
          <p:sp>
            <p:nvSpPr>
              <p:cNvPr id="258" name="Freeform: Shape 23">
                <a:extLst>
                  <a:ext uri="{FF2B5EF4-FFF2-40B4-BE49-F238E27FC236}">
                    <a16:creationId xmlns:a16="http://schemas.microsoft.com/office/drawing/2014/main" id="{FE1507FB-568F-4250-A196-28411B9AD77C}"/>
                  </a:ext>
                </a:extLst>
              </p:cNvPr>
              <p:cNvSpPr/>
              <p:nvPr/>
            </p:nvSpPr>
            <p:spPr>
              <a:xfrm>
                <a:off x="6151603" y="3190349"/>
                <a:ext cx="18930" cy="28863"/>
              </a:xfrm>
              <a:custGeom>
                <a:avLst/>
                <a:gdLst>
                  <a:gd name="connsiteX0" fmla="*/ 6880 w 18930"/>
                  <a:gd name="connsiteY0" fmla="*/ 28719 h 28863"/>
                  <a:gd name="connsiteX1" fmla="*/ 6880 w 18930"/>
                  <a:gd name="connsiteY1" fmla="*/ 28719 h 28863"/>
                  <a:gd name="connsiteX2" fmla="*/ 16595 w 18930"/>
                  <a:gd name="connsiteY2" fmla="*/ 21957 h 28863"/>
                  <a:gd name="connsiteX3" fmla="*/ 18786 w 18930"/>
                  <a:gd name="connsiteY3" fmla="*/ 9860 h 28863"/>
                  <a:gd name="connsiteX4" fmla="*/ 12023 w 18930"/>
                  <a:gd name="connsiteY4" fmla="*/ 144 h 28863"/>
                  <a:gd name="connsiteX5" fmla="*/ 12023 w 18930"/>
                  <a:gd name="connsiteY5" fmla="*/ 144 h 28863"/>
                  <a:gd name="connsiteX6" fmla="*/ 2308 w 18930"/>
                  <a:gd name="connsiteY6" fmla="*/ 6907 h 28863"/>
                  <a:gd name="connsiteX7" fmla="*/ 117 w 18930"/>
                  <a:gd name="connsiteY7" fmla="*/ 19004 h 28863"/>
                  <a:gd name="connsiteX8" fmla="*/ 6880 w 18930"/>
                  <a:gd name="connsiteY8" fmla="*/ 28719 h 288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8930" h="28863">
                    <a:moveTo>
                      <a:pt x="6880" y="28719"/>
                    </a:moveTo>
                    <a:lnTo>
                      <a:pt x="6880" y="28719"/>
                    </a:lnTo>
                    <a:cubicBezTo>
                      <a:pt x="11452" y="29577"/>
                      <a:pt x="15738" y="26529"/>
                      <a:pt x="16595" y="21957"/>
                    </a:cubicBezTo>
                    <a:lnTo>
                      <a:pt x="18786" y="9860"/>
                    </a:lnTo>
                    <a:cubicBezTo>
                      <a:pt x="19643" y="5288"/>
                      <a:pt x="16595" y="1002"/>
                      <a:pt x="12023" y="144"/>
                    </a:cubicBezTo>
                    <a:lnTo>
                      <a:pt x="12023" y="144"/>
                    </a:lnTo>
                    <a:cubicBezTo>
                      <a:pt x="7451" y="-713"/>
                      <a:pt x="3165" y="2335"/>
                      <a:pt x="2308" y="6907"/>
                    </a:cubicBezTo>
                    <a:lnTo>
                      <a:pt x="117" y="19004"/>
                    </a:lnTo>
                    <a:cubicBezTo>
                      <a:pt x="-645" y="23576"/>
                      <a:pt x="2403" y="27957"/>
                      <a:pt x="6880" y="28719"/>
                    </a:cubicBezTo>
                    <a:close/>
                  </a:path>
                </a:pathLst>
              </a:custGeom>
              <a:solidFill>
                <a:srgbClr val="E2E2E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Cordia New" panose="020B0304020202020204" pitchFamily="34" charset="-34"/>
                </a:endParaRPr>
              </a:p>
            </p:txBody>
          </p:sp>
          <p:sp>
            <p:nvSpPr>
              <p:cNvPr id="259" name="Freeform: Shape 24">
                <a:extLst>
                  <a:ext uri="{FF2B5EF4-FFF2-40B4-BE49-F238E27FC236}">
                    <a16:creationId xmlns:a16="http://schemas.microsoft.com/office/drawing/2014/main" id="{48DC7DF9-EE15-44A9-A2A6-E2A89494E7E6}"/>
                  </a:ext>
                </a:extLst>
              </p:cNvPr>
              <p:cNvSpPr/>
              <p:nvPr/>
            </p:nvSpPr>
            <p:spPr>
              <a:xfrm rot="-1015751">
                <a:off x="6060082" y="3310337"/>
                <a:ext cx="6096" cy="21146"/>
              </a:xfrm>
              <a:custGeom>
                <a:avLst/>
                <a:gdLst>
                  <a:gd name="connsiteX0" fmla="*/ 0 w 6096"/>
                  <a:gd name="connsiteY0" fmla="*/ 0 h 21146"/>
                  <a:gd name="connsiteX1" fmla="*/ 6096 w 6096"/>
                  <a:gd name="connsiteY1" fmla="*/ 0 h 21146"/>
                  <a:gd name="connsiteX2" fmla="*/ 6096 w 6096"/>
                  <a:gd name="connsiteY2" fmla="*/ 21146 h 21146"/>
                  <a:gd name="connsiteX3" fmla="*/ 0 w 6096"/>
                  <a:gd name="connsiteY3" fmla="*/ 21146 h 21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096" h="21146">
                    <a:moveTo>
                      <a:pt x="0" y="0"/>
                    </a:moveTo>
                    <a:lnTo>
                      <a:pt x="6096" y="0"/>
                    </a:lnTo>
                    <a:lnTo>
                      <a:pt x="6096" y="21146"/>
                    </a:lnTo>
                    <a:lnTo>
                      <a:pt x="0" y="21146"/>
                    </a:lnTo>
                    <a:close/>
                  </a:path>
                </a:pathLst>
              </a:custGeom>
              <a:solidFill>
                <a:srgbClr val="C8C8C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Cordia New" panose="020B0304020202020204" pitchFamily="34" charset="-34"/>
                </a:endParaRPr>
              </a:p>
            </p:txBody>
          </p:sp>
          <p:sp>
            <p:nvSpPr>
              <p:cNvPr id="260" name="Freeform: Shape 25">
                <a:extLst>
                  <a:ext uri="{FF2B5EF4-FFF2-40B4-BE49-F238E27FC236}">
                    <a16:creationId xmlns:a16="http://schemas.microsoft.com/office/drawing/2014/main" id="{806DB7E8-58F4-408E-B207-0CE8F130F9F2}"/>
                  </a:ext>
                </a:extLst>
              </p:cNvPr>
              <p:cNvSpPr/>
              <p:nvPr/>
            </p:nvSpPr>
            <p:spPr>
              <a:xfrm rot="-1004655">
                <a:off x="6137628" y="3552713"/>
                <a:ext cx="6095" cy="51720"/>
              </a:xfrm>
              <a:custGeom>
                <a:avLst/>
                <a:gdLst>
                  <a:gd name="connsiteX0" fmla="*/ 0 w 6095"/>
                  <a:gd name="connsiteY0" fmla="*/ 0 h 51720"/>
                  <a:gd name="connsiteX1" fmla="*/ 6096 w 6095"/>
                  <a:gd name="connsiteY1" fmla="*/ 0 h 51720"/>
                  <a:gd name="connsiteX2" fmla="*/ 6096 w 6095"/>
                  <a:gd name="connsiteY2" fmla="*/ 51721 h 51720"/>
                  <a:gd name="connsiteX3" fmla="*/ 0 w 6095"/>
                  <a:gd name="connsiteY3" fmla="*/ 51721 h 517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095" h="51720">
                    <a:moveTo>
                      <a:pt x="0" y="0"/>
                    </a:moveTo>
                    <a:lnTo>
                      <a:pt x="6096" y="0"/>
                    </a:lnTo>
                    <a:lnTo>
                      <a:pt x="6096" y="51721"/>
                    </a:lnTo>
                    <a:lnTo>
                      <a:pt x="0" y="51721"/>
                    </a:lnTo>
                    <a:close/>
                  </a:path>
                </a:pathLst>
              </a:custGeom>
              <a:solidFill>
                <a:srgbClr val="C8C8C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Cordia New" panose="020B0304020202020204" pitchFamily="34" charset="-34"/>
                </a:endParaRPr>
              </a:p>
            </p:txBody>
          </p:sp>
          <p:sp>
            <p:nvSpPr>
              <p:cNvPr id="261" name="Freeform: Shape 26">
                <a:extLst>
                  <a:ext uri="{FF2B5EF4-FFF2-40B4-BE49-F238E27FC236}">
                    <a16:creationId xmlns:a16="http://schemas.microsoft.com/office/drawing/2014/main" id="{B7A8234B-E792-4311-8030-85C7EBF0B8D2}"/>
                  </a:ext>
                </a:extLst>
              </p:cNvPr>
              <p:cNvSpPr/>
              <p:nvPr/>
            </p:nvSpPr>
            <p:spPr>
              <a:xfrm>
                <a:off x="5956934" y="3484149"/>
                <a:ext cx="48386" cy="19811"/>
              </a:xfrm>
              <a:custGeom>
                <a:avLst/>
                <a:gdLst>
                  <a:gd name="connsiteX0" fmla="*/ 46577 w 48386"/>
                  <a:gd name="connsiteY0" fmla="*/ 0 h 19811"/>
                  <a:gd name="connsiteX1" fmla="*/ 48387 w 48386"/>
                  <a:gd name="connsiteY1" fmla="*/ 5810 h 19811"/>
                  <a:gd name="connsiteX2" fmla="*/ 1714 w 48386"/>
                  <a:gd name="connsiteY2" fmla="*/ 19812 h 19811"/>
                  <a:gd name="connsiteX3" fmla="*/ 0 w 48386"/>
                  <a:gd name="connsiteY3" fmla="*/ 14002 h 198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8386" h="19811">
                    <a:moveTo>
                      <a:pt x="46577" y="0"/>
                    </a:moveTo>
                    <a:lnTo>
                      <a:pt x="48387" y="5810"/>
                    </a:lnTo>
                    <a:lnTo>
                      <a:pt x="1714" y="19812"/>
                    </a:lnTo>
                    <a:lnTo>
                      <a:pt x="0" y="14002"/>
                    </a:lnTo>
                    <a:close/>
                  </a:path>
                </a:pathLst>
              </a:custGeom>
              <a:solidFill>
                <a:srgbClr val="C8C8C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Cordia New" panose="020B0304020202020204" pitchFamily="34" charset="-34"/>
                </a:endParaRPr>
              </a:p>
            </p:txBody>
          </p:sp>
          <p:sp>
            <p:nvSpPr>
              <p:cNvPr id="262" name="Freeform: Shape 27">
                <a:extLst>
                  <a:ext uri="{FF2B5EF4-FFF2-40B4-BE49-F238E27FC236}">
                    <a16:creationId xmlns:a16="http://schemas.microsoft.com/office/drawing/2014/main" id="{C460F3EB-DEC0-4D37-AE5C-6C4F6CE8B4A5}"/>
                  </a:ext>
                </a:extLst>
              </p:cNvPr>
              <p:cNvSpPr/>
              <p:nvPr/>
            </p:nvSpPr>
            <p:spPr>
              <a:xfrm rot="-6411075">
                <a:off x="6221071" y="3393512"/>
                <a:ext cx="6096" cy="54771"/>
              </a:xfrm>
              <a:custGeom>
                <a:avLst/>
                <a:gdLst>
                  <a:gd name="connsiteX0" fmla="*/ 0 w 6096"/>
                  <a:gd name="connsiteY0" fmla="*/ 0 h 54771"/>
                  <a:gd name="connsiteX1" fmla="*/ 6096 w 6096"/>
                  <a:gd name="connsiteY1" fmla="*/ 0 h 54771"/>
                  <a:gd name="connsiteX2" fmla="*/ 6096 w 6096"/>
                  <a:gd name="connsiteY2" fmla="*/ 54771 h 54771"/>
                  <a:gd name="connsiteX3" fmla="*/ 0 w 6096"/>
                  <a:gd name="connsiteY3" fmla="*/ 54771 h 547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096" h="54771">
                    <a:moveTo>
                      <a:pt x="0" y="0"/>
                    </a:moveTo>
                    <a:lnTo>
                      <a:pt x="6096" y="0"/>
                    </a:lnTo>
                    <a:lnTo>
                      <a:pt x="6096" y="54771"/>
                    </a:lnTo>
                    <a:lnTo>
                      <a:pt x="0" y="54771"/>
                    </a:lnTo>
                    <a:close/>
                  </a:path>
                </a:pathLst>
              </a:custGeom>
              <a:solidFill>
                <a:srgbClr val="C8C8C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Cordia New" panose="020B0304020202020204" pitchFamily="34" charset="-34"/>
                </a:endParaRPr>
              </a:p>
            </p:txBody>
          </p:sp>
          <p:sp>
            <p:nvSpPr>
              <p:cNvPr id="263" name="Freeform: Shape 28">
                <a:extLst>
                  <a:ext uri="{FF2B5EF4-FFF2-40B4-BE49-F238E27FC236}">
                    <a16:creationId xmlns:a16="http://schemas.microsoft.com/office/drawing/2014/main" id="{CF5D41AC-79E7-42E4-B556-C49B6163D25A}"/>
                  </a:ext>
                </a:extLst>
              </p:cNvPr>
              <p:cNvSpPr/>
              <p:nvPr/>
            </p:nvSpPr>
            <p:spPr>
              <a:xfrm rot="-3707380">
                <a:off x="5982838" y="3374974"/>
                <a:ext cx="6095" cy="37051"/>
              </a:xfrm>
              <a:custGeom>
                <a:avLst/>
                <a:gdLst>
                  <a:gd name="connsiteX0" fmla="*/ 0 w 6095"/>
                  <a:gd name="connsiteY0" fmla="*/ 0 h 37051"/>
                  <a:gd name="connsiteX1" fmla="*/ 6096 w 6095"/>
                  <a:gd name="connsiteY1" fmla="*/ 0 h 37051"/>
                  <a:gd name="connsiteX2" fmla="*/ 6096 w 6095"/>
                  <a:gd name="connsiteY2" fmla="*/ 37051 h 37051"/>
                  <a:gd name="connsiteX3" fmla="*/ 0 w 6095"/>
                  <a:gd name="connsiteY3" fmla="*/ 37051 h 370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095" h="37051">
                    <a:moveTo>
                      <a:pt x="0" y="0"/>
                    </a:moveTo>
                    <a:lnTo>
                      <a:pt x="6096" y="0"/>
                    </a:lnTo>
                    <a:lnTo>
                      <a:pt x="6096" y="37051"/>
                    </a:lnTo>
                    <a:lnTo>
                      <a:pt x="0" y="37051"/>
                    </a:lnTo>
                    <a:close/>
                  </a:path>
                </a:pathLst>
              </a:custGeom>
              <a:solidFill>
                <a:srgbClr val="C8C8C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Cordia New" panose="020B0304020202020204" pitchFamily="34" charset="-34"/>
                </a:endParaRPr>
              </a:p>
            </p:txBody>
          </p:sp>
          <p:sp>
            <p:nvSpPr>
              <p:cNvPr id="264" name="Freeform: Shape 29">
                <a:extLst>
                  <a:ext uri="{FF2B5EF4-FFF2-40B4-BE49-F238E27FC236}">
                    <a16:creationId xmlns:a16="http://schemas.microsoft.com/office/drawing/2014/main" id="{07671037-6639-40EB-9BBB-238C559ED469}"/>
                  </a:ext>
                </a:extLst>
              </p:cNvPr>
              <p:cNvSpPr/>
              <p:nvPr/>
            </p:nvSpPr>
            <p:spPr>
              <a:xfrm rot="-3688311">
                <a:off x="6219917" y="3503223"/>
                <a:ext cx="6096" cy="35528"/>
              </a:xfrm>
              <a:custGeom>
                <a:avLst/>
                <a:gdLst>
                  <a:gd name="connsiteX0" fmla="*/ 0 w 6096"/>
                  <a:gd name="connsiteY0" fmla="*/ 0 h 35528"/>
                  <a:gd name="connsiteX1" fmla="*/ 6096 w 6096"/>
                  <a:gd name="connsiteY1" fmla="*/ 0 h 35528"/>
                  <a:gd name="connsiteX2" fmla="*/ 6096 w 6096"/>
                  <a:gd name="connsiteY2" fmla="*/ 35529 h 35528"/>
                  <a:gd name="connsiteX3" fmla="*/ 0 w 6096"/>
                  <a:gd name="connsiteY3" fmla="*/ 35529 h 355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096" h="35528">
                    <a:moveTo>
                      <a:pt x="0" y="0"/>
                    </a:moveTo>
                    <a:lnTo>
                      <a:pt x="6096" y="0"/>
                    </a:lnTo>
                    <a:lnTo>
                      <a:pt x="6096" y="35529"/>
                    </a:lnTo>
                    <a:lnTo>
                      <a:pt x="0" y="35529"/>
                    </a:lnTo>
                    <a:close/>
                  </a:path>
                </a:pathLst>
              </a:custGeom>
              <a:solidFill>
                <a:srgbClr val="C8C8C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Cordia New" panose="020B0304020202020204" pitchFamily="34" charset="-34"/>
                </a:endParaRPr>
              </a:p>
            </p:txBody>
          </p:sp>
          <p:sp>
            <p:nvSpPr>
              <p:cNvPr id="265" name="Freeform: Shape 30">
                <a:extLst>
                  <a:ext uri="{FF2B5EF4-FFF2-40B4-BE49-F238E27FC236}">
                    <a16:creationId xmlns:a16="http://schemas.microsoft.com/office/drawing/2014/main" id="{004386D6-E30B-4071-A662-6474C1A08442}"/>
                  </a:ext>
                </a:extLst>
              </p:cNvPr>
              <p:cNvSpPr/>
              <p:nvPr/>
            </p:nvSpPr>
            <p:spPr>
              <a:xfrm>
                <a:off x="6029133" y="3556253"/>
                <a:ext cx="23526" cy="36766"/>
              </a:xfrm>
              <a:custGeom>
                <a:avLst/>
                <a:gdLst>
                  <a:gd name="connsiteX0" fmla="*/ 18193 w 23526"/>
                  <a:gd name="connsiteY0" fmla="*/ 0 h 36766"/>
                  <a:gd name="connsiteX1" fmla="*/ 23527 w 23526"/>
                  <a:gd name="connsiteY1" fmla="*/ 2857 h 36766"/>
                  <a:gd name="connsiteX2" fmla="*/ 5334 w 23526"/>
                  <a:gd name="connsiteY2" fmla="*/ 36767 h 36766"/>
                  <a:gd name="connsiteX3" fmla="*/ 0 w 23526"/>
                  <a:gd name="connsiteY3" fmla="*/ 33909 h 367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526" h="36766">
                    <a:moveTo>
                      <a:pt x="18193" y="0"/>
                    </a:moveTo>
                    <a:lnTo>
                      <a:pt x="23527" y="2857"/>
                    </a:lnTo>
                    <a:lnTo>
                      <a:pt x="5334" y="36767"/>
                    </a:lnTo>
                    <a:lnTo>
                      <a:pt x="0" y="33909"/>
                    </a:lnTo>
                    <a:close/>
                  </a:path>
                </a:pathLst>
              </a:custGeom>
              <a:solidFill>
                <a:srgbClr val="C8C8C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Cordia New" panose="020B0304020202020204" pitchFamily="34" charset="-34"/>
                </a:endParaRPr>
              </a:p>
            </p:txBody>
          </p:sp>
          <p:sp>
            <p:nvSpPr>
              <p:cNvPr id="266" name="Freeform: Shape 31">
                <a:extLst>
                  <a:ext uri="{FF2B5EF4-FFF2-40B4-BE49-F238E27FC236}">
                    <a16:creationId xmlns:a16="http://schemas.microsoft.com/office/drawing/2014/main" id="{A0343D8A-8210-4204-99CA-BA0F206EA775}"/>
                  </a:ext>
                </a:extLst>
              </p:cNvPr>
              <p:cNvSpPr/>
              <p:nvPr/>
            </p:nvSpPr>
            <p:spPr>
              <a:xfrm rot="-9104307">
                <a:off x="6165045" y="3320415"/>
                <a:ext cx="6096" cy="35242"/>
              </a:xfrm>
              <a:custGeom>
                <a:avLst/>
                <a:gdLst>
                  <a:gd name="connsiteX0" fmla="*/ 0 w 6096"/>
                  <a:gd name="connsiteY0" fmla="*/ 0 h 35242"/>
                  <a:gd name="connsiteX1" fmla="*/ 6096 w 6096"/>
                  <a:gd name="connsiteY1" fmla="*/ 0 h 35242"/>
                  <a:gd name="connsiteX2" fmla="*/ 6096 w 6096"/>
                  <a:gd name="connsiteY2" fmla="*/ 35243 h 35242"/>
                  <a:gd name="connsiteX3" fmla="*/ 0 w 6096"/>
                  <a:gd name="connsiteY3" fmla="*/ 35243 h 352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096" h="35242">
                    <a:moveTo>
                      <a:pt x="0" y="0"/>
                    </a:moveTo>
                    <a:lnTo>
                      <a:pt x="6096" y="0"/>
                    </a:lnTo>
                    <a:lnTo>
                      <a:pt x="6096" y="35243"/>
                    </a:lnTo>
                    <a:lnTo>
                      <a:pt x="0" y="35243"/>
                    </a:lnTo>
                    <a:close/>
                  </a:path>
                </a:pathLst>
              </a:custGeom>
              <a:solidFill>
                <a:srgbClr val="C8C8C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Cordia New" panose="020B0304020202020204" pitchFamily="34" charset="-34"/>
                </a:endParaRPr>
              </a:p>
            </p:txBody>
          </p:sp>
          <p:sp>
            <p:nvSpPr>
              <p:cNvPr id="267" name="Freeform: Shape 32">
                <a:extLst>
                  <a:ext uri="{FF2B5EF4-FFF2-40B4-BE49-F238E27FC236}">
                    <a16:creationId xmlns:a16="http://schemas.microsoft.com/office/drawing/2014/main" id="{CE96A6BF-78D9-4A6C-87B5-C2CAF5B40FAC}"/>
                  </a:ext>
                </a:extLst>
              </p:cNvPr>
              <p:cNvSpPr/>
              <p:nvPr/>
            </p:nvSpPr>
            <p:spPr>
              <a:xfrm>
                <a:off x="6070853" y="3358800"/>
                <a:ext cx="33813" cy="100107"/>
              </a:xfrm>
              <a:custGeom>
                <a:avLst/>
                <a:gdLst>
                  <a:gd name="connsiteX0" fmla="*/ 2857 w 33813"/>
                  <a:gd name="connsiteY0" fmla="*/ 0 h 100107"/>
                  <a:gd name="connsiteX1" fmla="*/ 0 w 33813"/>
                  <a:gd name="connsiteY1" fmla="*/ 47625 h 100107"/>
                  <a:gd name="connsiteX2" fmla="*/ 33814 w 33813"/>
                  <a:gd name="connsiteY2" fmla="*/ 100108 h 100107"/>
                  <a:gd name="connsiteX3" fmla="*/ 30956 w 33813"/>
                  <a:gd name="connsiteY3" fmla="*/ 36481 h 1001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3813" h="100107">
                    <a:moveTo>
                      <a:pt x="2857" y="0"/>
                    </a:moveTo>
                    <a:lnTo>
                      <a:pt x="0" y="47625"/>
                    </a:lnTo>
                    <a:lnTo>
                      <a:pt x="33814" y="100108"/>
                    </a:lnTo>
                    <a:lnTo>
                      <a:pt x="30956" y="36481"/>
                    </a:lnTo>
                    <a:close/>
                  </a:path>
                </a:pathLst>
              </a:custGeom>
              <a:solidFill>
                <a:srgbClr val="D7590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Cordia New" panose="020B0304020202020204" pitchFamily="34" charset="-34"/>
                </a:endParaRPr>
              </a:p>
            </p:txBody>
          </p:sp>
          <p:sp>
            <p:nvSpPr>
              <p:cNvPr id="268" name="Freeform: Shape 33">
                <a:extLst>
                  <a:ext uri="{FF2B5EF4-FFF2-40B4-BE49-F238E27FC236}">
                    <a16:creationId xmlns:a16="http://schemas.microsoft.com/office/drawing/2014/main" id="{539E3B99-3C23-4841-B11A-E823ABB6D8FD}"/>
                  </a:ext>
                </a:extLst>
              </p:cNvPr>
              <p:cNvSpPr/>
              <p:nvPr/>
            </p:nvSpPr>
            <p:spPr>
              <a:xfrm>
                <a:off x="6104095" y="3418331"/>
                <a:ext cx="127063" cy="38957"/>
              </a:xfrm>
              <a:custGeom>
                <a:avLst/>
                <a:gdLst>
                  <a:gd name="connsiteX0" fmla="*/ 127063 w 127063"/>
                  <a:gd name="connsiteY0" fmla="*/ 0 h 38957"/>
                  <a:gd name="connsiteX1" fmla="*/ 51530 w 127063"/>
                  <a:gd name="connsiteY1" fmla="*/ 12192 h 38957"/>
                  <a:gd name="connsiteX2" fmla="*/ 0 w 127063"/>
                  <a:gd name="connsiteY2" fmla="*/ 38957 h 38957"/>
                  <a:gd name="connsiteX3" fmla="*/ 59150 w 127063"/>
                  <a:gd name="connsiteY3" fmla="*/ 32576 h 389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7063" h="38957">
                    <a:moveTo>
                      <a:pt x="127063" y="0"/>
                    </a:moveTo>
                    <a:lnTo>
                      <a:pt x="51530" y="12192"/>
                    </a:lnTo>
                    <a:lnTo>
                      <a:pt x="0" y="38957"/>
                    </a:lnTo>
                    <a:lnTo>
                      <a:pt x="59150" y="32576"/>
                    </a:lnTo>
                    <a:close/>
                  </a:path>
                </a:pathLst>
              </a:custGeom>
              <a:solidFill>
                <a:srgbClr val="D7590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Cordia New" panose="020B0304020202020204" pitchFamily="34" charset="-34"/>
                </a:endParaRPr>
              </a:p>
            </p:txBody>
          </p:sp>
          <p:grpSp>
            <p:nvGrpSpPr>
              <p:cNvPr id="269" name="Graphic 2">
                <a:extLst>
                  <a:ext uri="{FF2B5EF4-FFF2-40B4-BE49-F238E27FC236}">
                    <a16:creationId xmlns:a16="http://schemas.microsoft.com/office/drawing/2014/main" id="{3F9CEC03-8524-40E0-BE7A-9B373FCBC94B}"/>
                  </a:ext>
                </a:extLst>
              </p:cNvPr>
              <p:cNvGrpSpPr/>
              <p:nvPr/>
            </p:nvGrpSpPr>
            <p:grpSpPr>
              <a:xfrm>
                <a:off x="6089575" y="3442542"/>
                <a:ext cx="29041" cy="29075"/>
                <a:chOff x="6089575" y="3442542"/>
                <a:chExt cx="29041" cy="29075"/>
              </a:xfrm>
            </p:grpSpPr>
            <p:sp>
              <p:nvSpPr>
                <p:cNvPr id="273" name="Freeform: Shape 35">
                  <a:extLst>
                    <a:ext uri="{FF2B5EF4-FFF2-40B4-BE49-F238E27FC236}">
                      <a16:creationId xmlns:a16="http://schemas.microsoft.com/office/drawing/2014/main" id="{C5BA4BD3-9426-4AB7-81A9-90668C15BBD4}"/>
                    </a:ext>
                  </a:extLst>
                </p:cNvPr>
                <p:cNvSpPr/>
                <p:nvPr/>
              </p:nvSpPr>
              <p:spPr>
                <a:xfrm>
                  <a:off x="6089575" y="3442542"/>
                  <a:ext cx="29041" cy="29075"/>
                </a:xfrm>
                <a:custGeom>
                  <a:avLst/>
                  <a:gdLst>
                    <a:gd name="connsiteX0" fmla="*/ 28427 w 29041"/>
                    <a:gd name="connsiteY0" fmla="*/ 10364 h 29075"/>
                    <a:gd name="connsiteX1" fmla="*/ 18712 w 29041"/>
                    <a:gd name="connsiteY1" fmla="*/ 28462 h 29075"/>
                    <a:gd name="connsiteX2" fmla="*/ 614 w 29041"/>
                    <a:gd name="connsiteY2" fmla="*/ 18746 h 29075"/>
                    <a:gd name="connsiteX3" fmla="*/ 10330 w 29041"/>
                    <a:gd name="connsiteY3" fmla="*/ 649 h 29075"/>
                    <a:gd name="connsiteX4" fmla="*/ 28427 w 29041"/>
                    <a:gd name="connsiteY4" fmla="*/ 10364 h 29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041" h="29075">
                      <a:moveTo>
                        <a:pt x="28427" y="10364"/>
                      </a:moveTo>
                      <a:cubicBezTo>
                        <a:pt x="30713" y="18080"/>
                        <a:pt x="26427" y="26176"/>
                        <a:pt x="18712" y="28462"/>
                      </a:cubicBezTo>
                      <a:cubicBezTo>
                        <a:pt x="10996" y="30748"/>
                        <a:pt x="2995" y="26462"/>
                        <a:pt x="614" y="18746"/>
                      </a:cubicBezTo>
                      <a:cubicBezTo>
                        <a:pt x="-1672" y="11031"/>
                        <a:pt x="2614" y="2935"/>
                        <a:pt x="10330" y="649"/>
                      </a:cubicBezTo>
                      <a:cubicBezTo>
                        <a:pt x="18045" y="-1732"/>
                        <a:pt x="26141" y="2649"/>
                        <a:pt x="28427" y="10364"/>
                      </a:cubicBezTo>
                      <a:close/>
                    </a:path>
                  </a:pathLst>
                </a:custGeom>
                <a:solidFill>
                  <a:srgbClr val="D7590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Cordia New" panose="020B0304020202020204" pitchFamily="34" charset="-34"/>
                  </a:endParaRPr>
                </a:p>
              </p:txBody>
            </p:sp>
            <p:sp>
              <p:nvSpPr>
                <p:cNvPr id="274" name="Freeform: Shape 36">
                  <a:extLst>
                    <a:ext uri="{FF2B5EF4-FFF2-40B4-BE49-F238E27FC236}">
                      <a16:creationId xmlns:a16="http://schemas.microsoft.com/office/drawing/2014/main" id="{52234E53-32FB-4F95-AAA3-38DE14169821}"/>
                    </a:ext>
                  </a:extLst>
                </p:cNvPr>
                <p:cNvSpPr/>
                <p:nvPr/>
              </p:nvSpPr>
              <p:spPr>
                <a:xfrm>
                  <a:off x="6091001" y="3449573"/>
                  <a:ext cx="6808" cy="19145"/>
                </a:xfrm>
                <a:custGeom>
                  <a:avLst/>
                  <a:gdLst>
                    <a:gd name="connsiteX0" fmla="*/ 2617 w 6808"/>
                    <a:gd name="connsiteY0" fmla="*/ 0 h 19145"/>
                    <a:gd name="connsiteX1" fmla="*/ 6808 w 6808"/>
                    <a:gd name="connsiteY1" fmla="*/ 19145 h 19145"/>
                    <a:gd name="connsiteX2" fmla="*/ 2617 w 6808"/>
                    <a:gd name="connsiteY2" fmla="*/ 0 h 191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6808" h="19145">
                      <a:moveTo>
                        <a:pt x="2617" y="0"/>
                      </a:moveTo>
                      <a:cubicBezTo>
                        <a:pt x="2617" y="0"/>
                        <a:pt x="-5479" y="10382"/>
                        <a:pt x="6808" y="19145"/>
                      </a:cubicBezTo>
                      <a:cubicBezTo>
                        <a:pt x="6046" y="17240"/>
                        <a:pt x="1284" y="6668"/>
                        <a:pt x="2617" y="0"/>
                      </a:cubicBezTo>
                      <a:close/>
                    </a:path>
                  </a:pathLst>
                </a:custGeom>
                <a:solidFill>
                  <a:srgbClr val="FFFFFF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Cordia New" panose="020B0304020202020204" pitchFamily="34" charset="-34"/>
                  </a:endParaRPr>
                </a:p>
              </p:txBody>
            </p:sp>
          </p:grpSp>
          <p:grpSp>
            <p:nvGrpSpPr>
              <p:cNvPr id="270" name="Graphic 2">
                <a:extLst>
                  <a:ext uri="{FF2B5EF4-FFF2-40B4-BE49-F238E27FC236}">
                    <a16:creationId xmlns:a16="http://schemas.microsoft.com/office/drawing/2014/main" id="{3F9CEC03-8524-40E0-BE7A-9B373FCBC94B}"/>
                  </a:ext>
                </a:extLst>
              </p:cNvPr>
              <p:cNvGrpSpPr/>
              <p:nvPr/>
            </p:nvGrpSpPr>
            <p:grpSpPr>
              <a:xfrm>
                <a:off x="6097142" y="3196401"/>
                <a:ext cx="112446" cy="63243"/>
                <a:chOff x="6097142" y="3196401"/>
                <a:chExt cx="112446" cy="63243"/>
              </a:xfrm>
            </p:grpSpPr>
            <p:sp>
              <p:nvSpPr>
                <p:cNvPr id="271" name="Freeform: Shape 38">
                  <a:extLst>
                    <a:ext uri="{FF2B5EF4-FFF2-40B4-BE49-F238E27FC236}">
                      <a16:creationId xmlns:a16="http://schemas.microsoft.com/office/drawing/2014/main" id="{BF355EC4-D71C-4374-8FD9-0EC992A16406}"/>
                    </a:ext>
                  </a:extLst>
                </p:cNvPr>
                <p:cNvSpPr/>
                <p:nvPr/>
              </p:nvSpPr>
              <p:spPr>
                <a:xfrm>
                  <a:off x="6097142" y="3196401"/>
                  <a:ext cx="112446" cy="63243"/>
                </a:xfrm>
                <a:custGeom>
                  <a:avLst/>
                  <a:gdLst>
                    <a:gd name="connsiteX0" fmla="*/ 109823 w 112446"/>
                    <a:gd name="connsiteY0" fmla="*/ 63243 h 63243"/>
                    <a:gd name="connsiteX1" fmla="*/ 97917 w 112446"/>
                    <a:gd name="connsiteY1" fmla="*/ 16285 h 63243"/>
                    <a:gd name="connsiteX2" fmla="*/ 25241 w 112446"/>
                    <a:gd name="connsiteY2" fmla="*/ 569 h 63243"/>
                    <a:gd name="connsiteX3" fmla="*/ 0 w 112446"/>
                    <a:gd name="connsiteY3" fmla="*/ 37335 h 63243"/>
                    <a:gd name="connsiteX4" fmla="*/ 109823 w 112446"/>
                    <a:gd name="connsiteY4" fmla="*/ 63243 h 632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2446" h="63243">
                      <a:moveTo>
                        <a:pt x="109823" y="63243"/>
                      </a:moveTo>
                      <a:cubicBezTo>
                        <a:pt x="109823" y="63243"/>
                        <a:pt x="120777" y="29811"/>
                        <a:pt x="97917" y="16285"/>
                      </a:cubicBezTo>
                      <a:cubicBezTo>
                        <a:pt x="75057" y="2760"/>
                        <a:pt x="34957" y="-1717"/>
                        <a:pt x="25241" y="569"/>
                      </a:cubicBezTo>
                      <a:cubicBezTo>
                        <a:pt x="12478" y="3712"/>
                        <a:pt x="286" y="17619"/>
                        <a:pt x="0" y="37335"/>
                      </a:cubicBezTo>
                      <a:cubicBezTo>
                        <a:pt x="10858" y="40479"/>
                        <a:pt x="109823" y="63243"/>
                        <a:pt x="109823" y="63243"/>
                      </a:cubicBezTo>
                      <a:close/>
                    </a:path>
                  </a:pathLst>
                </a:custGeom>
                <a:solidFill>
                  <a:srgbClr val="F9B93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Cordia New" panose="020B0304020202020204" pitchFamily="34" charset="-34"/>
                  </a:endParaRPr>
                </a:p>
              </p:txBody>
            </p:sp>
            <p:sp>
              <p:nvSpPr>
                <p:cNvPr id="272" name="Freeform: Shape 39">
                  <a:extLst>
                    <a:ext uri="{FF2B5EF4-FFF2-40B4-BE49-F238E27FC236}">
                      <a16:creationId xmlns:a16="http://schemas.microsoft.com/office/drawing/2014/main" id="{4FB8E5F7-4C67-437D-94BD-53095C73CF4D}"/>
                    </a:ext>
                  </a:extLst>
                </p:cNvPr>
                <p:cNvSpPr/>
                <p:nvPr/>
              </p:nvSpPr>
              <p:spPr>
                <a:xfrm>
                  <a:off x="6176295" y="3207829"/>
                  <a:ext cx="28905" cy="47556"/>
                </a:xfrm>
                <a:custGeom>
                  <a:avLst/>
                  <a:gdLst>
                    <a:gd name="connsiteX0" fmla="*/ 16383 w 28905"/>
                    <a:gd name="connsiteY0" fmla="*/ 6953 h 47556"/>
                    <a:gd name="connsiteX1" fmla="*/ 0 w 28905"/>
                    <a:gd name="connsiteY1" fmla="*/ 0 h 47556"/>
                    <a:gd name="connsiteX2" fmla="*/ 9906 w 28905"/>
                    <a:gd name="connsiteY2" fmla="*/ 43339 h 47556"/>
                    <a:gd name="connsiteX3" fmla="*/ 26194 w 28905"/>
                    <a:gd name="connsiteY3" fmla="*/ 46292 h 47556"/>
                    <a:gd name="connsiteX4" fmla="*/ 16383 w 28905"/>
                    <a:gd name="connsiteY4" fmla="*/ 6953 h 475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8905" h="47556">
                      <a:moveTo>
                        <a:pt x="16383" y="6953"/>
                      </a:moveTo>
                      <a:cubicBezTo>
                        <a:pt x="11621" y="4191"/>
                        <a:pt x="6001" y="1810"/>
                        <a:pt x="0" y="0"/>
                      </a:cubicBezTo>
                      <a:cubicBezTo>
                        <a:pt x="14669" y="12382"/>
                        <a:pt x="18288" y="31718"/>
                        <a:pt x="9906" y="43339"/>
                      </a:cubicBezTo>
                      <a:cubicBezTo>
                        <a:pt x="19145" y="46292"/>
                        <a:pt x="24384" y="49340"/>
                        <a:pt x="26194" y="46292"/>
                      </a:cubicBezTo>
                      <a:cubicBezTo>
                        <a:pt x="28003" y="43243"/>
                        <a:pt x="34766" y="17812"/>
                        <a:pt x="16383" y="6953"/>
                      </a:cubicBezTo>
                      <a:close/>
                    </a:path>
                  </a:pathLst>
                </a:custGeom>
                <a:solidFill>
                  <a:srgbClr val="FFD76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Cordia New" panose="020B0304020202020204" pitchFamily="34" charset="-34"/>
                  </a:endParaRPr>
                </a:p>
              </p:txBody>
            </p:sp>
          </p:grpSp>
        </p:grpSp>
        <p:sp>
          <p:nvSpPr>
            <p:cNvPr id="246" name="Freeform: Shape 40">
              <a:extLst>
                <a:ext uri="{FF2B5EF4-FFF2-40B4-BE49-F238E27FC236}">
                  <a16:creationId xmlns:a16="http://schemas.microsoft.com/office/drawing/2014/main" id="{956E862F-D936-483F-B3E2-E6E3D00A3098}"/>
                </a:ext>
              </a:extLst>
            </p:cNvPr>
            <p:cNvSpPr/>
            <p:nvPr/>
          </p:nvSpPr>
          <p:spPr>
            <a:xfrm>
              <a:off x="5970306" y="3348608"/>
              <a:ext cx="87497" cy="232124"/>
            </a:xfrm>
            <a:custGeom>
              <a:avLst/>
              <a:gdLst>
                <a:gd name="connsiteX0" fmla="*/ 55684 w 87497"/>
                <a:gd name="connsiteY0" fmla="*/ 0 h 232124"/>
                <a:gd name="connsiteX1" fmla="*/ 1106 w 87497"/>
                <a:gd name="connsiteY1" fmla="*/ 125063 h 232124"/>
                <a:gd name="connsiteX2" fmla="*/ 87498 w 87497"/>
                <a:gd name="connsiteY2" fmla="*/ 232124 h 232124"/>
                <a:gd name="connsiteX3" fmla="*/ 31872 w 87497"/>
                <a:gd name="connsiteY3" fmla="*/ 120491 h 232124"/>
                <a:gd name="connsiteX4" fmla="*/ 55684 w 87497"/>
                <a:gd name="connsiteY4" fmla="*/ 0 h 23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7497" h="232124">
                  <a:moveTo>
                    <a:pt x="55684" y="0"/>
                  </a:moveTo>
                  <a:cubicBezTo>
                    <a:pt x="55684" y="0"/>
                    <a:pt x="-9181" y="48197"/>
                    <a:pt x="1106" y="125063"/>
                  </a:cubicBezTo>
                  <a:cubicBezTo>
                    <a:pt x="6249" y="163735"/>
                    <a:pt x="34539" y="206121"/>
                    <a:pt x="87498" y="232124"/>
                  </a:cubicBezTo>
                  <a:cubicBezTo>
                    <a:pt x="66352" y="203168"/>
                    <a:pt x="38920" y="162782"/>
                    <a:pt x="31872" y="120491"/>
                  </a:cubicBezTo>
                  <a:cubicBezTo>
                    <a:pt x="25680" y="83249"/>
                    <a:pt x="32157" y="43434"/>
                    <a:pt x="55684" y="0"/>
                  </a:cubicBez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</p:grpSp>
      <p:sp>
        <p:nvSpPr>
          <p:cNvPr id="3" name="TextBox 2">
            <a:extLst>
              <a:ext uri="{FF2B5EF4-FFF2-40B4-BE49-F238E27FC236}">
                <a16:creationId xmlns:a16="http://schemas.microsoft.com/office/drawing/2014/main" id="{5E899868-1826-005E-885F-3353C3830BFC}"/>
              </a:ext>
            </a:extLst>
          </p:cNvPr>
          <p:cNvSpPr txBox="1"/>
          <p:nvPr/>
        </p:nvSpPr>
        <p:spPr>
          <a:xfrm>
            <a:off x="7476816" y="2197424"/>
            <a:ext cx="4345977" cy="224676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GB" dirty="0">
                <a:solidFill>
                  <a:srgbClr val="0F5B42"/>
                </a:solidFill>
              </a:rPr>
              <a:t>The timetable is dictated by the Government and the tests this year are on the week commencing Monday 11</a:t>
            </a:r>
            <a:r>
              <a:rPr lang="en-GB" baseline="30000" dirty="0">
                <a:solidFill>
                  <a:srgbClr val="0F5B42"/>
                </a:solidFill>
              </a:rPr>
              <a:t>th</a:t>
            </a:r>
            <a:r>
              <a:rPr lang="en-GB" dirty="0">
                <a:solidFill>
                  <a:srgbClr val="0F5B42"/>
                </a:solidFill>
              </a:rPr>
              <a:t> May 2026.</a:t>
            </a:r>
            <a:endParaRPr lang="th-TH" dirty="0">
              <a:solidFill>
                <a:srgbClr val="0F5B42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44885024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>
            <a:lumMod val="9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3" name="Graphic 19322">
            <a:extLst>
              <a:ext uri="{FF2B5EF4-FFF2-40B4-BE49-F238E27FC236}">
                <a16:creationId xmlns:a16="http://schemas.microsoft.com/office/drawing/2014/main" id="{E2D21D1C-1444-4B25-916F-66EDC58DA94B}"/>
              </a:ext>
            </a:extLst>
          </p:cNvPr>
          <p:cNvSpPr/>
          <p:nvPr/>
        </p:nvSpPr>
        <p:spPr>
          <a:xfrm rot="9903045">
            <a:off x="884067" y="3809644"/>
            <a:ext cx="13447819" cy="5913330"/>
          </a:xfrm>
          <a:custGeom>
            <a:avLst/>
            <a:gdLst>
              <a:gd name="connsiteX0" fmla="*/ 0 w 1854041"/>
              <a:gd name="connsiteY0" fmla="*/ 1754791 h 1754790"/>
              <a:gd name="connsiteX1" fmla="*/ 355854 w 1854041"/>
              <a:gd name="connsiteY1" fmla="*/ 1408938 h 1754790"/>
              <a:gd name="connsiteX2" fmla="*/ 1166717 w 1854041"/>
              <a:gd name="connsiteY2" fmla="*/ 1711452 h 1754790"/>
              <a:gd name="connsiteX3" fmla="*/ 1469231 w 1854041"/>
              <a:gd name="connsiteY3" fmla="*/ 677323 h 1754790"/>
              <a:gd name="connsiteX4" fmla="*/ 1854041 w 1854041"/>
              <a:gd name="connsiteY4" fmla="*/ 1076516 h 1754790"/>
              <a:gd name="connsiteX5" fmla="*/ 1854041 w 1854041"/>
              <a:gd name="connsiteY5" fmla="*/ 0 h 1754790"/>
              <a:gd name="connsiteX6" fmla="*/ 0 w 1854041"/>
              <a:gd name="connsiteY6" fmla="*/ 0 h 1754790"/>
              <a:gd name="connsiteX7" fmla="*/ 0 w 1854041"/>
              <a:gd name="connsiteY7" fmla="*/ 1754791 h 17547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854041" h="1754790">
                <a:moveTo>
                  <a:pt x="0" y="1754791"/>
                </a:moveTo>
                <a:cubicBezTo>
                  <a:pt x="0" y="1754791"/>
                  <a:pt x="97060" y="1443418"/>
                  <a:pt x="355854" y="1408938"/>
                </a:cubicBezTo>
                <a:cubicBezTo>
                  <a:pt x="653606" y="1369314"/>
                  <a:pt x="814102" y="1827943"/>
                  <a:pt x="1166717" y="1711452"/>
                </a:cubicBezTo>
                <a:cubicBezTo>
                  <a:pt x="1545241" y="1586293"/>
                  <a:pt x="1154049" y="794480"/>
                  <a:pt x="1469231" y="677323"/>
                </a:cubicBezTo>
                <a:cubicBezTo>
                  <a:pt x="1785271" y="559784"/>
                  <a:pt x="1854041" y="1076516"/>
                  <a:pt x="1854041" y="1076516"/>
                </a:cubicBezTo>
                <a:lnTo>
                  <a:pt x="1854041" y="0"/>
                </a:lnTo>
                <a:lnTo>
                  <a:pt x="0" y="0"/>
                </a:lnTo>
                <a:lnTo>
                  <a:pt x="0" y="1754791"/>
                </a:lnTo>
                <a:close/>
              </a:path>
            </a:pathLst>
          </a:custGeom>
          <a:noFill/>
          <a:ln w="38100" cap="rnd">
            <a:solidFill>
              <a:schemeClr val="bg2">
                <a:lumMod val="50000"/>
              </a:schemeClr>
            </a:solidFill>
            <a:custDash>
              <a:ds d="225000" sp="225000"/>
            </a:custDash>
            <a:round/>
          </a:ln>
        </p:spPr>
        <p:txBody>
          <a:bodyPr rtlCol="0" anchor="ctr"/>
          <a:lstStyle/>
          <a:p>
            <a:endParaRPr lang="th-TH"/>
          </a:p>
        </p:txBody>
      </p:sp>
      <p:sp>
        <p:nvSpPr>
          <p:cNvPr id="5" name="Graphic 12">
            <a:extLst>
              <a:ext uri="{FF2B5EF4-FFF2-40B4-BE49-F238E27FC236}">
                <a16:creationId xmlns:a16="http://schemas.microsoft.com/office/drawing/2014/main" id="{7ABA6C50-236C-4970-B956-AC801FE6F562}"/>
              </a:ext>
            </a:extLst>
          </p:cNvPr>
          <p:cNvSpPr/>
          <p:nvPr/>
        </p:nvSpPr>
        <p:spPr>
          <a:xfrm>
            <a:off x="1120263" y="-1523585"/>
            <a:ext cx="8940474" cy="7674734"/>
          </a:xfrm>
          <a:custGeom>
            <a:avLst/>
            <a:gdLst>
              <a:gd name="connsiteX0" fmla="*/ 4374861 w 4542917"/>
              <a:gd name="connsiteY0" fmla="*/ 2001725 h 4173599"/>
              <a:gd name="connsiteX1" fmla="*/ 4113400 w 4542917"/>
              <a:gd name="connsiteY1" fmla="*/ 1108185 h 4173599"/>
              <a:gd name="connsiteX2" fmla="*/ 3325397 w 4542917"/>
              <a:gd name="connsiteY2" fmla="*/ 534018 h 4173599"/>
              <a:gd name="connsiteX3" fmla="*/ 2577494 w 4542917"/>
              <a:gd name="connsiteY3" fmla="*/ 28240 h 4173599"/>
              <a:gd name="connsiteX4" fmla="*/ 1593466 w 4542917"/>
              <a:gd name="connsiteY4" fmla="*/ 345232 h 4173599"/>
              <a:gd name="connsiteX5" fmla="*/ 1133980 w 4542917"/>
              <a:gd name="connsiteY5" fmla="*/ 595644 h 4173599"/>
              <a:gd name="connsiteX6" fmla="*/ 42796 w 4542917"/>
              <a:gd name="connsiteY6" fmla="*/ 1521189 h 4173599"/>
              <a:gd name="connsiteX7" fmla="*/ 163097 w 4542917"/>
              <a:gd name="connsiteY7" fmla="*/ 2343863 h 4173599"/>
              <a:gd name="connsiteX8" fmla="*/ 371885 w 4542917"/>
              <a:gd name="connsiteY8" fmla="*/ 2538744 h 4173599"/>
              <a:gd name="connsiteX9" fmla="*/ 465039 w 4542917"/>
              <a:gd name="connsiteY9" fmla="*/ 2766868 h 4173599"/>
              <a:gd name="connsiteX10" fmla="*/ 1229135 w 4542917"/>
              <a:gd name="connsiteY10" fmla="*/ 4109512 h 4173599"/>
              <a:gd name="connsiteX11" fmla="*/ 1395346 w 4542917"/>
              <a:gd name="connsiteY11" fmla="*/ 4152565 h 4173599"/>
              <a:gd name="connsiteX12" fmla="*/ 2251834 w 4542917"/>
              <a:gd name="connsiteY12" fmla="*/ 3887770 h 4173599"/>
              <a:gd name="connsiteX13" fmla="*/ 3194142 w 4542917"/>
              <a:gd name="connsiteY13" fmla="*/ 3596591 h 4173599"/>
              <a:gd name="connsiteX14" fmla="*/ 3738972 w 4542917"/>
              <a:gd name="connsiteY14" fmla="*/ 3710796 h 4173599"/>
              <a:gd name="connsiteX15" fmla="*/ 4160644 w 4542917"/>
              <a:gd name="connsiteY15" fmla="*/ 3661742 h 4173599"/>
              <a:gd name="connsiteX16" fmla="*/ 4469349 w 4542917"/>
              <a:gd name="connsiteY16" fmla="*/ 3245023 h 4173599"/>
              <a:gd name="connsiteX17" fmla="*/ 4374861 w 4542917"/>
              <a:gd name="connsiteY17" fmla="*/ 2001725 h 41735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4542917" h="4173599">
                <a:moveTo>
                  <a:pt x="4374861" y="2001725"/>
                </a:moveTo>
                <a:cubicBezTo>
                  <a:pt x="4552884" y="1666064"/>
                  <a:pt x="4602414" y="1233343"/>
                  <a:pt x="4113400" y="1108185"/>
                </a:cubicBezTo>
                <a:cubicBezTo>
                  <a:pt x="3624387" y="983026"/>
                  <a:pt x="3417504" y="944069"/>
                  <a:pt x="3325397" y="534018"/>
                </a:cubicBezTo>
                <a:cubicBezTo>
                  <a:pt x="3263865" y="260174"/>
                  <a:pt x="2988497" y="108917"/>
                  <a:pt x="2577494" y="28240"/>
                </a:cubicBezTo>
                <a:cubicBezTo>
                  <a:pt x="2173157" y="-51198"/>
                  <a:pt x="1860642" y="31574"/>
                  <a:pt x="1593466" y="345232"/>
                </a:cubicBezTo>
                <a:cubicBezTo>
                  <a:pt x="1513170" y="439434"/>
                  <a:pt x="1374296" y="538304"/>
                  <a:pt x="1133980" y="595644"/>
                </a:cubicBezTo>
                <a:cubicBezTo>
                  <a:pt x="573148" y="729471"/>
                  <a:pt x="220818" y="920066"/>
                  <a:pt x="42796" y="1521189"/>
                </a:cubicBezTo>
                <a:cubicBezTo>
                  <a:pt x="-65694" y="1887520"/>
                  <a:pt x="53464" y="2175080"/>
                  <a:pt x="163097" y="2343863"/>
                </a:cubicBezTo>
                <a:cubicBezTo>
                  <a:pt x="215675" y="2424826"/>
                  <a:pt x="288731" y="2489691"/>
                  <a:pt x="371885" y="2538744"/>
                </a:cubicBezTo>
                <a:cubicBezTo>
                  <a:pt x="424653" y="2569891"/>
                  <a:pt x="484089" y="2634852"/>
                  <a:pt x="465039" y="2766868"/>
                </a:cubicBezTo>
                <a:cubicBezTo>
                  <a:pt x="432464" y="2993182"/>
                  <a:pt x="180432" y="3798997"/>
                  <a:pt x="1229135" y="4109512"/>
                </a:cubicBezTo>
                <a:cubicBezTo>
                  <a:pt x="1288094" y="4126943"/>
                  <a:pt x="1343339" y="4141230"/>
                  <a:pt x="1395346" y="4152565"/>
                </a:cubicBezTo>
                <a:cubicBezTo>
                  <a:pt x="1707004" y="4220574"/>
                  <a:pt x="2034664" y="4121418"/>
                  <a:pt x="2251834" y="3887770"/>
                </a:cubicBezTo>
                <a:cubicBezTo>
                  <a:pt x="2494340" y="3626785"/>
                  <a:pt x="2856767" y="3561253"/>
                  <a:pt x="3194142" y="3596591"/>
                </a:cubicBezTo>
                <a:cubicBezTo>
                  <a:pt x="3379404" y="3616022"/>
                  <a:pt x="3559521" y="3662980"/>
                  <a:pt x="3738972" y="3710796"/>
                </a:cubicBezTo>
                <a:cubicBezTo>
                  <a:pt x="3873180" y="3746514"/>
                  <a:pt x="4039772" y="3734608"/>
                  <a:pt x="4160644" y="3661742"/>
                </a:cubicBezTo>
                <a:cubicBezTo>
                  <a:pt x="4312758" y="3570016"/>
                  <a:pt x="4407532" y="3406853"/>
                  <a:pt x="4469349" y="3245023"/>
                </a:cubicBezTo>
                <a:cubicBezTo>
                  <a:pt x="4731001" y="2560366"/>
                  <a:pt x="4196744" y="2337386"/>
                  <a:pt x="4374861" y="2001725"/>
                </a:cubicBezTo>
                <a:close/>
              </a:path>
            </a:pathLst>
          </a:custGeom>
          <a:solidFill>
            <a:srgbClr val="E9D2AE"/>
          </a:solidFill>
          <a:ln w="9525" cap="flat">
            <a:noFill/>
            <a:prstDash val="solid"/>
            <a:miter/>
          </a:ln>
          <a:effectLst/>
        </p:spPr>
        <p:txBody>
          <a:bodyPr rtlCol="0" anchor="ctr"/>
          <a:lstStyle/>
          <a:p>
            <a:endParaRPr lang="th-TH"/>
          </a:p>
        </p:txBody>
      </p:sp>
      <p:grpSp>
        <p:nvGrpSpPr>
          <p:cNvPr id="9" name="Graphic 2">
            <a:extLst>
              <a:ext uri="{FF2B5EF4-FFF2-40B4-BE49-F238E27FC236}">
                <a16:creationId xmlns:a16="http://schemas.microsoft.com/office/drawing/2014/main" id="{3F9CEC03-8524-40E0-BE7A-9B373FCBC94B}"/>
              </a:ext>
            </a:extLst>
          </p:cNvPr>
          <p:cNvGrpSpPr/>
          <p:nvPr/>
        </p:nvGrpSpPr>
        <p:grpSpPr>
          <a:xfrm>
            <a:off x="11160695" y="4267543"/>
            <a:ext cx="1131858" cy="1386344"/>
            <a:chOff x="5881684" y="3147949"/>
            <a:chExt cx="428090" cy="557286"/>
          </a:xfrm>
        </p:grpSpPr>
        <p:grpSp>
          <p:nvGrpSpPr>
            <p:cNvPr id="10" name="Graphic 2">
              <a:extLst>
                <a:ext uri="{FF2B5EF4-FFF2-40B4-BE49-F238E27FC236}">
                  <a16:creationId xmlns:a16="http://schemas.microsoft.com/office/drawing/2014/main" id="{3F9CEC03-8524-40E0-BE7A-9B373FCBC94B}"/>
                </a:ext>
              </a:extLst>
            </p:cNvPr>
            <p:cNvGrpSpPr/>
            <p:nvPr/>
          </p:nvGrpSpPr>
          <p:grpSpPr>
            <a:xfrm>
              <a:off x="5881684" y="3147949"/>
              <a:ext cx="428090" cy="557286"/>
              <a:chOff x="5881684" y="3147949"/>
              <a:chExt cx="428090" cy="557286"/>
            </a:xfrm>
          </p:grpSpPr>
          <p:sp>
            <p:nvSpPr>
              <p:cNvPr id="11" name="Freeform: Shape 10">
                <a:extLst>
                  <a:ext uri="{FF2B5EF4-FFF2-40B4-BE49-F238E27FC236}">
                    <a16:creationId xmlns:a16="http://schemas.microsoft.com/office/drawing/2014/main" id="{F8EF85D1-324E-4F15-AF40-FF0EF8EAFA0B}"/>
                  </a:ext>
                </a:extLst>
              </p:cNvPr>
              <p:cNvSpPr/>
              <p:nvPr/>
            </p:nvSpPr>
            <p:spPr>
              <a:xfrm rot="-2985213">
                <a:off x="5934573" y="3280506"/>
                <a:ext cx="14097" cy="66867"/>
              </a:xfrm>
              <a:custGeom>
                <a:avLst/>
                <a:gdLst>
                  <a:gd name="connsiteX0" fmla="*/ 0 w 14097"/>
                  <a:gd name="connsiteY0" fmla="*/ 0 h 66867"/>
                  <a:gd name="connsiteX1" fmla="*/ 14098 w 14097"/>
                  <a:gd name="connsiteY1" fmla="*/ 0 h 66867"/>
                  <a:gd name="connsiteX2" fmla="*/ 14098 w 14097"/>
                  <a:gd name="connsiteY2" fmla="*/ 66868 h 66867"/>
                  <a:gd name="connsiteX3" fmla="*/ 0 w 14097"/>
                  <a:gd name="connsiteY3" fmla="*/ 66868 h 668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097" h="66867">
                    <a:moveTo>
                      <a:pt x="0" y="0"/>
                    </a:moveTo>
                    <a:lnTo>
                      <a:pt x="14098" y="0"/>
                    </a:lnTo>
                    <a:lnTo>
                      <a:pt x="14098" y="66868"/>
                    </a:lnTo>
                    <a:lnTo>
                      <a:pt x="0" y="6686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2" name="Freeform: Shape 11">
                <a:extLst>
                  <a:ext uri="{FF2B5EF4-FFF2-40B4-BE49-F238E27FC236}">
                    <a16:creationId xmlns:a16="http://schemas.microsoft.com/office/drawing/2014/main" id="{E7EBB8B6-3292-4257-B9CB-01152F497819}"/>
                  </a:ext>
                </a:extLst>
              </p:cNvPr>
              <p:cNvSpPr/>
              <p:nvPr/>
            </p:nvSpPr>
            <p:spPr>
              <a:xfrm rot="1034454">
                <a:off x="6142876" y="3215240"/>
                <a:ext cx="14097" cy="66963"/>
              </a:xfrm>
              <a:custGeom>
                <a:avLst/>
                <a:gdLst>
                  <a:gd name="connsiteX0" fmla="*/ 0 w 14097"/>
                  <a:gd name="connsiteY0" fmla="*/ 0 h 66963"/>
                  <a:gd name="connsiteX1" fmla="*/ 14097 w 14097"/>
                  <a:gd name="connsiteY1" fmla="*/ 0 h 66963"/>
                  <a:gd name="connsiteX2" fmla="*/ 14097 w 14097"/>
                  <a:gd name="connsiteY2" fmla="*/ 66963 h 66963"/>
                  <a:gd name="connsiteX3" fmla="*/ 0 w 14097"/>
                  <a:gd name="connsiteY3" fmla="*/ 66963 h 66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097" h="66963">
                    <a:moveTo>
                      <a:pt x="0" y="0"/>
                    </a:moveTo>
                    <a:lnTo>
                      <a:pt x="14097" y="0"/>
                    </a:lnTo>
                    <a:lnTo>
                      <a:pt x="14097" y="66963"/>
                    </a:lnTo>
                    <a:lnTo>
                      <a:pt x="0" y="66963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3" name="Freeform: Shape 12">
                <a:extLst>
                  <a:ext uri="{FF2B5EF4-FFF2-40B4-BE49-F238E27FC236}">
                    <a16:creationId xmlns:a16="http://schemas.microsoft.com/office/drawing/2014/main" id="{2D9B73D0-EED9-449A-9068-4CD34E7E5A08}"/>
                  </a:ext>
                </a:extLst>
              </p:cNvPr>
              <p:cNvSpPr/>
              <p:nvPr/>
            </p:nvSpPr>
            <p:spPr>
              <a:xfrm>
                <a:off x="6239866" y="3559977"/>
                <a:ext cx="67243" cy="60487"/>
              </a:xfrm>
              <a:custGeom>
                <a:avLst/>
                <a:gdLst>
                  <a:gd name="connsiteX0" fmla="*/ 1580 w 67243"/>
                  <a:gd name="connsiteY0" fmla="*/ 8087 h 60487"/>
                  <a:gd name="connsiteX1" fmla="*/ 6056 w 67243"/>
                  <a:gd name="connsiteY1" fmla="*/ 2562 h 60487"/>
                  <a:gd name="connsiteX2" fmla="*/ 16153 w 67243"/>
                  <a:gd name="connsiteY2" fmla="*/ 1896 h 60487"/>
                  <a:gd name="connsiteX3" fmla="*/ 65111 w 67243"/>
                  <a:gd name="connsiteY3" fmla="*/ 48568 h 60487"/>
                  <a:gd name="connsiteX4" fmla="*/ 62349 w 67243"/>
                  <a:gd name="connsiteY4" fmla="*/ 60189 h 60487"/>
                  <a:gd name="connsiteX5" fmla="*/ 62349 w 67243"/>
                  <a:gd name="connsiteY5" fmla="*/ 60189 h 60487"/>
                  <a:gd name="connsiteX6" fmla="*/ 56158 w 67243"/>
                  <a:gd name="connsiteY6" fmla="*/ 59046 h 60487"/>
                  <a:gd name="connsiteX7" fmla="*/ 2723 w 67243"/>
                  <a:gd name="connsiteY7" fmla="*/ 17802 h 60487"/>
                  <a:gd name="connsiteX8" fmla="*/ 1580 w 67243"/>
                  <a:gd name="connsiteY8" fmla="*/ 8087 h 604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7243" h="60487">
                    <a:moveTo>
                      <a:pt x="1580" y="8087"/>
                    </a:moveTo>
                    <a:lnTo>
                      <a:pt x="6056" y="2562"/>
                    </a:lnTo>
                    <a:cubicBezTo>
                      <a:pt x="8628" y="-581"/>
                      <a:pt x="13295" y="-867"/>
                      <a:pt x="16153" y="1896"/>
                    </a:cubicBezTo>
                    <a:lnTo>
                      <a:pt x="65111" y="48568"/>
                    </a:lnTo>
                    <a:cubicBezTo>
                      <a:pt x="68921" y="52188"/>
                      <a:pt x="67397" y="58665"/>
                      <a:pt x="62349" y="60189"/>
                    </a:cubicBezTo>
                    <a:lnTo>
                      <a:pt x="62349" y="60189"/>
                    </a:lnTo>
                    <a:cubicBezTo>
                      <a:pt x="60254" y="60855"/>
                      <a:pt x="57872" y="60379"/>
                      <a:pt x="56158" y="59046"/>
                    </a:cubicBezTo>
                    <a:lnTo>
                      <a:pt x="2723" y="17802"/>
                    </a:lnTo>
                    <a:cubicBezTo>
                      <a:pt x="-421" y="15516"/>
                      <a:pt x="-897" y="11040"/>
                      <a:pt x="1580" y="8087"/>
                    </a:cubicBezTo>
                    <a:close/>
                  </a:path>
                </a:pathLst>
              </a:custGeom>
              <a:solidFill>
                <a:schemeClr val="tx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4" name="Freeform: Shape 13">
                <a:extLst>
                  <a:ext uri="{FF2B5EF4-FFF2-40B4-BE49-F238E27FC236}">
                    <a16:creationId xmlns:a16="http://schemas.microsoft.com/office/drawing/2014/main" id="{0C8AF630-66B8-4A01-B77C-359FD1EB1712}"/>
                  </a:ext>
                </a:extLst>
              </p:cNvPr>
              <p:cNvSpPr/>
              <p:nvPr/>
            </p:nvSpPr>
            <p:spPr>
              <a:xfrm>
                <a:off x="6011531" y="3625456"/>
                <a:ext cx="35589" cy="79779"/>
              </a:xfrm>
              <a:custGeom>
                <a:avLst/>
                <a:gdLst>
                  <a:gd name="connsiteX0" fmla="*/ 30747 w 35589"/>
                  <a:gd name="connsiteY0" fmla="*/ 2425 h 79779"/>
                  <a:gd name="connsiteX1" fmla="*/ 23984 w 35589"/>
                  <a:gd name="connsiteY1" fmla="*/ 329 h 79779"/>
                  <a:gd name="connsiteX2" fmla="*/ 15221 w 35589"/>
                  <a:gd name="connsiteY2" fmla="*/ 5377 h 79779"/>
                  <a:gd name="connsiteX3" fmla="*/ 171 w 35589"/>
                  <a:gd name="connsiteY3" fmla="*/ 71290 h 79779"/>
                  <a:gd name="connsiteX4" fmla="*/ 8839 w 35589"/>
                  <a:gd name="connsiteY4" fmla="*/ 79482 h 79779"/>
                  <a:gd name="connsiteX5" fmla="*/ 8839 w 35589"/>
                  <a:gd name="connsiteY5" fmla="*/ 79482 h 79779"/>
                  <a:gd name="connsiteX6" fmla="*/ 13411 w 35589"/>
                  <a:gd name="connsiteY6" fmla="*/ 75100 h 79779"/>
                  <a:gd name="connsiteX7" fmla="*/ 35223 w 35589"/>
                  <a:gd name="connsiteY7" fmla="*/ 11283 h 79779"/>
                  <a:gd name="connsiteX8" fmla="*/ 30747 w 35589"/>
                  <a:gd name="connsiteY8" fmla="*/ 2425 h 797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5589" h="79779">
                    <a:moveTo>
                      <a:pt x="30747" y="2425"/>
                    </a:moveTo>
                    <a:lnTo>
                      <a:pt x="23984" y="329"/>
                    </a:lnTo>
                    <a:cubicBezTo>
                      <a:pt x="20079" y="-909"/>
                      <a:pt x="16078" y="1472"/>
                      <a:pt x="15221" y="5377"/>
                    </a:cubicBezTo>
                    <a:lnTo>
                      <a:pt x="171" y="71290"/>
                    </a:lnTo>
                    <a:cubicBezTo>
                      <a:pt x="-972" y="76434"/>
                      <a:pt x="3791" y="81006"/>
                      <a:pt x="8839" y="79482"/>
                    </a:cubicBezTo>
                    <a:lnTo>
                      <a:pt x="8839" y="79482"/>
                    </a:lnTo>
                    <a:cubicBezTo>
                      <a:pt x="10935" y="78815"/>
                      <a:pt x="12649" y="77196"/>
                      <a:pt x="13411" y="75100"/>
                    </a:cubicBezTo>
                    <a:lnTo>
                      <a:pt x="35223" y="11283"/>
                    </a:lnTo>
                    <a:cubicBezTo>
                      <a:pt x="36462" y="7663"/>
                      <a:pt x="34461" y="3568"/>
                      <a:pt x="30747" y="2425"/>
                    </a:cubicBezTo>
                    <a:close/>
                  </a:path>
                </a:pathLst>
              </a:custGeom>
              <a:solidFill>
                <a:schemeClr val="tx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 dirty="0"/>
              </a:p>
            </p:txBody>
          </p:sp>
          <p:sp>
            <p:nvSpPr>
              <p:cNvPr id="15" name="Freeform: Shape 14">
                <a:extLst>
                  <a:ext uri="{FF2B5EF4-FFF2-40B4-BE49-F238E27FC236}">
                    <a16:creationId xmlns:a16="http://schemas.microsoft.com/office/drawing/2014/main" id="{68CEB605-E147-4722-B8C7-EE3B45243AC3}"/>
                  </a:ext>
                </a:extLst>
              </p:cNvPr>
              <p:cNvSpPr/>
              <p:nvPr/>
            </p:nvSpPr>
            <p:spPr>
              <a:xfrm>
                <a:off x="5913663" y="3147949"/>
                <a:ext cx="250053" cy="157312"/>
              </a:xfrm>
              <a:custGeom>
                <a:avLst/>
                <a:gdLst>
                  <a:gd name="connsiteX0" fmla="*/ 8791 w 250053"/>
                  <a:gd name="connsiteY0" fmla="*/ 157034 h 157312"/>
                  <a:gd name="connsiteX1" fmla="*/ 28 w 250053"/>
                  <a:gd name="connsiteY1" fmla="*/ 152462 h 157312"/>
                  <a:gd name="connsiteX2" fmla="*/ 15458 w 250053"/>
                  <a:gd name="connsiteY2" fmla="*/ 57403 h 157312"/>
                  <a:gd name="connsiteX3" fmla="*/ 26888 w 250053"/>
                  <a:gd name="connsiteY3" fmla="*/ 44449 h 157312"/>
                  <a:gd name="connsiteX4" fmla="*/ 172335 w 250053"/>
                  <a:gd name="connsiteY4" fmla="*/ 729 h 157312"/>
                  <a:gd name="connsiteX5" fmla="*/ 188718 w 250053"/>
                  <a:gd name="connsiteY5" fmla="*/ 4920 h 157312"/>
                  <a:gd name="connsiteX6" fmla="*/ 247964 w 250053"/>
                  <a:gd name="connsiteY6" fmla="*/ 64928 h 157312"/>
                  <a:gd name="connsiteX7" fmla="*/ 247106 w 250053"/>
                  <a:gd name="connsiteY7" fmla="*/ 75691 h 157312"/>
                  <a:gd name="connsiteX8" fmla="*/ 237391 w 250053"/>
                  <a:gd name="connsiteY8" fmla="*/ 74548 h 157312"/>
                  <a:gd name="connsiteX9" fmla="*/ 188242 w 250053"/>
                  <a:gd name="connsiteY9" fmla="*/ 24827 h 157312"/>
                  <a:gd name="connsiteX10" fmla="*/ 163191 w 250053"/>
                  <a:gd name="connsiteY10" fmla="*/ 18446 h 157312"/>
                  <a:gd name="connsiteX11" fmla="*/ 44319 w 250053"/>
                  <a:gd name="connsiteY11" fmla="*/ 54164 h 157312"/>
                  <a:gd name="connsiteX12" fmla="*/ 26888 w 250053"/>
                  <a:gd name="connsiteY12" fmla="*/ 73691 h 157312"/>
                  <a:gd name="connsiteX13" fmla="*/ 13934 w 250053"/>
                  <a:gd name="connsiteY13" fmla="*/ 149605 h 157312"/>
                  <a:gd name="connsiteX14" fmla="*/ 9172 w 250053"/>
                  <a:gd name="connsiteY14" fmla="*/ 156844 h 157312"/>
                  <a:gd name="connsiteX15" fmla="*/ 8791 w 250053"/>
                  <a:gd name="connsiteY15" fmla="*/ 157034 h 157312"/>
                  <a:gd name="connsiteX16" fmla="*/ 13553 w 250053"/>
                  <a:gd name="connsiteY16" fmla="*/ 147795 h 157312"/>
                  <a:gd name="connsiteX17" fmla="*/ 13553 w 250053"/>
                  <a:gd name="connsiteY17" fmla="*/ 147795 h 157312"/>
                  <a:gd name="connsiteX18" fmla="*/ 13553 w 250053"/>
                  <a:gd name="connsiteY18" fmla="*/ 147795 h 157312"/>
                  <a:gd name="connsiteX19" fmla="*/ 13553 w 250053"/>
                  <a:gd name="connsiteY19" fmla="*/ 147795 h 157312"/>
                  <a:gd name="connsiteX20" fmla="*/ 13553 w 250053"/>
                  <a:gd name="connsiteY20" fmla="*/ 147795 h 157312"/>
                  <a:gd name="connsiteX21" fmla="*/ 13553 w 250053"/>
                  <a:gd name="connsiteY21" fmla="*/ 147795 h 1573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0053" h="157312">
                    <a:moveTo>
                      <a:pt x="8791" y="157034"/>
                    </a:moveTo>
                    <a:cubicBezTo>
                      <a:pt x="5171" y="158082"/>
                      <a:pt x="1266" y="156082"/>
                      <a:pt x="28" y="152462"/>
                    </a:cubicBezTo>
                    <a:cubicBezTo>
                      <a:pt x="-639" y="150653"/>
                      <a:pt x="10886" y="83311"/>
                      <a:pt x="15458" y="57403"/>
                    </a:cubicBezTo>
                    <a:cubicBezTo>
                      <a:pt x="16506" y="51307"/>
                      <a:pt x="20888" y="46259"/>
                      <a:pt x="26888" y="44449"/>
                    </a:cubicBezTo>
                    <a:lnTo>
                      <a:pt x="172335" y="729"/>
                    </a:lnTo>
                    <a:cubicBezTo>
                      <a:pt x="178145" y="-1081"/>
                      <a:pt x="184527" y="539"/>
                      <a:pt x="188718" y="4920"/>
                    </a:cubicBezTo>
                    <a:lnTo>
                      <a:pt x="247964" y="64928"/>
                    </a:lnTo>
                    <a:cubicBezTo>
                      <a:pt x="251012" y="67976"/>
                      <a:pt x="250726" y="73119"/>
                      <a:pt x="247106" y="75691"/>
                    </a:cubicBezTo>
                    <a:cubicBezTo>
                      <a:pt x="244154" y="77882"/>
                      <a:pt x="239963" y="77120"/>
                      <a:pt x="237391" y="74548"/>
                    </a:cubicBezTo>
                    <a:lnTo>
                      <a:pt x="188242" y="24827"/>
                    </a:lnTo>
                    <a:cubicBezTo>
                      <a:pt x="181765" y="18160"/>
                      <a:pt x="172049" y="15779"/>
                      <a:pt x="163191" y="18446"/>
                    </a:cubicBezTo>
                    <a:lnTo>
                      <a:pt x="44319" y="54164"/>
                    </a:lnTo>
                    <a:cubicBezTo>
                      <a:pt x="35270" y="56927"/>
                      <a:pt x="28603" y="64451"/>
                      <a:pt x="26888" y="73691"/>
                    </a:cubicBezTo>
                    <a:cubicBezTo>
                      <a:pt x="21078" y="105885"/>
                      <a:pt x="14315" y="144176"/>
                      <a:pt x="13934" y="149605"/>
                    </a:cubicBezTo>
                    <a:cubicBezTo>
                      <a:pt x="14125" y="152748"/>
                      <a:pt x="12315" y="155796"/>
                      <a:pt x="9172" y="156844"/>
                    </a:cubicBezTo>
                    <a:cubicBezTo>
                      <a:pt x="8981" y="156939"/>
                      <a:pt x="8886" y="156939"/>
                      <a:pt x="8791" y="157034"/>
                    </a:cubicBezTo>
                    <a:close/>
                    <a:moveTo>
                      <a:pt x="13553" y="147795"/>
                    </a:moveTo>
                    <a:lnTo>
                      <a:pt x="13553" y="147795"/>
                    </a:lnTo>
                    <a:lnTo>
                      <a:pt x="13553" y="147795"/>
                    </a:lnTo>
                    <a:close/>
                    <a:moveTo>
                      <a:pt x="13553" y="147795"/>
                    </a:moveTo>
                    <a:lnTo>
                      <a:pt x="13553" y="147795"/>
                    </a:lnTo>
                    <a:lnTo>
                      <a:pt x="13553" y="147795"/>
                    </a:lnTo>
                    <a:close/>
                  </a:path>
                </a:pathLst>
              </a:custGeom>
              <a:solidFill>
                <a:schemeClr val="tx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 dirty="0"/>
              </a:p>
            </p:txBody>
          </p:sp>
          <p:sp>
            <p:nvSpPr>
              <p:cNvPr id="16" name="Freeform: Shape 15">
                <a:extLst>
                  <a:ext uri="{FF2B5EF4-FFF2-40B4-BE49-F238E27FC236}">
                    <a16:creationId xmlns:a16="http://schemas.microsoft.com/office/drawing/2014/main" id="{D361AC83-5076-42C7-A70F-301140A0ED95}"/>
                  </a:ext>
                </a:extLst>
              </p:cNvPr>
              <p:cNvSpPr/>
              <p:nvPr/>
            </p:nvSpPr>
            <p:spPr>
              <a:xfrm>
                <a:off x="5899017" y="3272083"/>
                <a:ext cx="24428" cy="24033"/>
              </a:xfrm>
              <a:custGeom>
                <a:avLst/>
                <a:gdLst>
                  <a:gd name="connsiteX0" fmla="*/ 22294 w 24428"/>
                  <a:gd name="connsiteY0" fmla="*/ 21566 h 24033"/>
                  <a:gd name="connsiteX1" fmla="*/ 22294 w 24428"/>
                  <a:gd name="connsiteY1" fmla="*/ 21566 h 24033"/>
                  <a:gd name="connsiteX2" fmla="*/ 11054 w 24428"/>
                  <a:gd name="connsiteY2" fmla="*/ 21851 h 24033"/>
                  <a:gd name="connsiteX3" fmla="*/ 2482 w 24428"/>
                  <a:gd name="connsiteY3" fmla="*/ 13755 h 24033"/>
                  <a:gd name="connsiteX4" fmla="*/ 2101 w 24428"/>
                  <a:gd name="connsiteY4" fmla="*/ 2516 h 24033"/>
                  <a:gd name="connsiteX5" fmla="*/ 2101 w 24428"/>
                  <a:gd name="connsiteY5" fmla="*/ 2516 h 24033"/>
                  <a:gd name="connsiteX6" fmla="*/ 13340 w 24428"/>
                  <a:gd name="connsiteY6" fmla="*/ 2135 h 24033"/>
                  <a:gd name="connsiteX7" fmla="*/ 21913 w 24428"/>
                  <a:gd name="connsiteY7" fmla="*/ 10231 h 24033"/>
                  <a:gd name="connsiteX8" fmla="*/ 22294 w 24428"/>
                  <a:gd name="connsiteY8" fmla="*/ 21566 h 240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4428" h="24033">
                    <a:moveTo>
                      <a:pt x="22294" y="21566"/>
                    </a:moveTo>
                    <a:lnTo>
                      <a:pt x="22294" y="21566"/>
                    </a:lnTo>
                    <a:cubicBezTo>
                      <a:pt x="19246" y="24709"/>
                      <a:pt x="14293" y="24899"/>
                      <a:pt x="11054" y="21851"/>
                    </a:cubicBezTo>
                    <a:lnTo>
                      <a:pt x="2482" y="13755"/>
                    </a:lnTo>
                    <a:cubicBezTo>
                      <a:pt x="-662" y="10707"/>
                      <a:pt x="-852" y="5754"/>
                      <a:pt x="2101" y="2516"/>
                    </a:cubicBezTo>
                    <a:lnTo>
                      <a:pt x="2101" y="2516"/>
                    </a:lnTo>
                    <a:cubicBezTo>
                      <a:pt x="5149" y="-723"/>
                      <a:pt x="10197" y="-818"/>
                      <a:pt x="13340" y="2135"/>
                    </a:cubicBezTo>
                    <a:lnTo>
                      <a:pt x="21913" y="10231"/>
                    </a:lnTo>
                    <a:cubicBezTo>
                      <a:pt x="25151" y="13279"/>
                      <a:pt x="25246" y="18327"/>
                      <a:pt x="22294" y="21566"/>
                    </a:cubicBezTo>
                    <a:close/>
                  </a:path>
                </a:pathLst>
              </a:custGeom>
              <a:solidFill>
                <a:srgbClr val="CCCCC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7" name="Freeform: Shape 16">
                <a:extLst>
                  <a:ext uri="{FF2B5EF4-FFF2-40B4-BE49-F238E27FC236}">
                    <a16:creationId xmlns:a16="http://schemas.microsoft.com/office/drawing/2014/main" id="{400DD755-90D9-4EC2-963E-F673F508E7B9}"/>
                  </a:ext>
                </a:extLst>
              </p:cNvPr>
              <p:cNvSpPr/>
              <p:nvPr/>
            </p:nvSpPr>
            <p:spPr>
              <a:xfrm>
                <a:off x="5898477" y="3251384"/>
                <a:ext cx="411297" cy="411331"/>
              </a:xfrm>
              <a:custGeom>
                <a:avLst/>
                <a:gdLst>
                  <a:gd name="connsiteX0" fmla="*/ 264864 w 411297"/>
                  <a:gd name="connsiteY0" fmla="*/ 402595 h 411331"/>
                  <a:gd name="connsiteX1" fmla="*/ 8737 w 411297"/>
                  <a:gd name="connsiteY1" fmla="*/ 264864 h 411331"/>
                  <a:gd name="connsiteX2" fmla="*/ 146468 w 411297"/>
                  <a:gd name="connsiteY2" fmla="*/ 8737 h 411331"/>
                  <a:gd name="connsiteX3" fmla="*/ 402595 w 411297"/>
                  <a:gd name="connsiteY3" fmla="*/ 146468 h 411331"/>
                  <a:gd name="connsiteX4" fmla="*/ 264864 w 411297"/>
                  <a:gd name="connsiteY4" fmla="*/ 402595 h 41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1297" h="411331">
                    <a:moveTo>
                      <a:pt x="264864" y="402595"/>
                    </a:moveTo>
                    <a:cubicBezTo>
                      <a:pt x="156279" y="435266"/>
                      <a:pt x="41407" y="373449"/>
                      <a:pt x="8737" y="264864"/>
                    </a:cubicBezTo>
                    <a:cubicBezTo>
                      <a:pt x="-23934" y="156279"/>
                      <a:pt x="37883" y="41407"/>
                      <a:pt x="146468" y="8737"/>
                    </a:cubicBezTo>
                    <a:cubicBezTo>
                      <a:pt x="255053" y="-23934"/>
                      <a:pt x="369925" y="37883"/>
                      <a:pt x="402595" y="146468"/>
                    </a:cubicBezTo>
                    <a:cubicBezTo>
                      <a:pt x="435171" y="255053"/>
                      <a:pt x="373449" y="369925"/>
                      <a:pt x="264864" y="402595"/>
                    </a:cubicBezTo>
                    <a:close/>
                  </a:path>
                </a:pathLst>
              </a:custGeom>
              <a:solidFill>
                <a:srgbClr val="F2833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8" name="Freeform: Shape 17">
                <a:extLst>
                  <a:ext uri="{FF2B5EF4-FFF2-40B4-BE49-F238E27FC236}">
                    <a16:creationId xmlns:a16="http://schemas.microsoft.com/office/drawing/2014/main" id="{02AEA836-F1E2-4372-B4E7-66047B39C301}"/>
                  </a:ext>
                </a:extLst>
              </p:cNvPr>
              <p:cNvSpPr/>
              <p:nvPr/>
            </p:nvSpPr>
            <p:spPr>
              <a:xfrm>
                <a:off x="5912990" y="3265932"/>
                <a:ext cx="382263" cy="382271"/>
              </a:xfrm>
              <a:custGeom>
                <a:avLst/>
                <a:gdLst>
                  <a:gd name="connsiteX0" fmla="*/ 246160 w 382263"/>
                  <a:gd name="connsiteY0" fmla="*/ 374141 h 382271"/>
                  <a:gd name="connsiteX1" fmla="*/ 8130 w 382263"/>
                  <a:gd name="connsiteY1" fmla="*/ 246125 h 382271"/>
                  <a:gd name="connsiteX2" fmla="*/ 136146 w 382263"/>
                  <a:gd name="connsiteY2" fmla="*/ 8096 h 382271"/>
                  <a:gd name="connsiteX3" fmla="*/ 374176 w 382263"/>
                  <a:gd name="connsiteY3" fmla="*/ 136112 h 382271"/>
                  <a:gd name="connsiteX4" fmla="*/ 246160 w 382263"/>
                  <a:gd name="connsiteY4" fmla="*/ 374141 h 3822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2263" h="382271">
                    <a:moveTo>
                      <a:pt x="246160" y="374141"/>
                    </a:moveTo>
                    <a:cubicBezTo>
                      <a:pt x="145290" y="404526"/>
                      <a:pt x="38515" y="347090"/>
                      <a:pt x="8130" y="246125"/>
                    </a:cubicBezTo>
                    <a:cubicBezTo>
                      <a:pt x="-22254" y="145256"/>
                      <a:pt x="35181" y="38480"/>
                      <a:pt x="136146" y="8096"/>
                    </a:cubicBezTo>
                    <a:cubicBezTo>
                      <a:pt x="237016" y="-22194"/>
                      <a:pt x="343791" y="35147"/>
                      <a:pt x="374176" y="136112"/>
                    </a:cubicBezTo>
                    <a:cubicBezTo>
                      <a:pt x="404466" y="236981"/>
                      <a:pt x="347030" y="343757"/>
                      <a:pt x="246160" y="374141"/>
                    </a:cubicBezTo>
                    <a:close/>
                  </a:path>
                </a:pathLst>
              </a:custGeom>
              <a:solidFill>
                <a:srgbClr val="F9B933">
                  <a:alpha val="60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9" name="Freeform: Shape 18">
                <a:extLst>
                  <a:ext uri="{FF2B5EF4-FFF2-40B4-BE49-F238E27FC236}">
                    <a16:creationId xmlns:a16="http://schemas.microsoft.com/office/drawing/2014/main" id="{BB710D25-832E-4D57-8E9A-73ED24955077}"/>
                  </a:ext>
                </a:extLst>
              </p:cNvPr>
              <p:cNvSpPr/>
              <p:nvPr/>
            </p:nvSpPr>
            <p:spPr>
              <a:xfrm>
                <a:off x="5951292" y="3304294"/>
                <a:ext cx="305572" cy="305511"/>
              </a:xfrm>
              <a:custGeom>
                <a:avLst/>
                <a:gdLst>
                  <a:gd name="connsiteX0" fmla="*/ 196809 w 305572"/>
                  <a:gd name="connsiteY0" fmla="*/ 299012 h 305511"/>
                  <a:gd name="connsiteX1" fmla="*/ 6500 w 305572"/>
                  <a:gd name="connsiteY1" fmla="*/ 196714 h 305511"/>
                  <a:gd name="connsiteX2" fmla="*/ 108798 w 305572"/>
                  <a:gd name="connsiteY2" fmla="*/ 6500 h 305511"/>
                  <a:gd name="connsiteX3" fmla="*/ 299108 w 305572"/>
                  <a:gd name="connsiteY3" fmla="*/ 108798 h 305511"/>
                  <a:gd name="connsiteX4" fmla="*/ 196809 w 305572"/>
                  <a:gd name="connsiteY4" fmla="*/ 299012 h 3055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5572" h="305511">
                    <a:moveTo>
                      <a:pt x="196809" y="299012"/>
                    </a:moveTo>
                    <a:cubicBezTo>
                      <a:pt x="116132" y="323301"/>
                      <a:pt x="30788" y="277391"/>
                      <a:pt x="6500" y="196714"/>
                    </a:cubicBezTo>
                    <a:cubicBezTo>
                      <a:pt x="-17789" y="116132"/>
                      <a:pt x="28121" y="30693"/>
                      <a:pt x="108798" y="6500"/>
                    </a:cubicBezTo>
                    <a:cubicBezTo>
                      <a:pt x="189475" y="-17789"/>
                      <a:pt x="274819" y="28121"/>
                      <a:pt x="299108" y="108798"/>
                    </a:cubicBezTo>
                    <a:cubicBezTo>
                      <a:pt x="323301" y="189475"/>
                      <a:pt x="277486" y="274819"/>
                      <a:pt x="196809" y="29901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0" name="Freeform: Shape 19">
                <a:extLst>
                  <a:ext uri="{FF2B5EF4-FFF2-40B4-BE49-F238E27FC236}">
                    <a16:creationId xmlns:a16="http://schemas.microsoft.com/office/drawing/2014/main" id="{26B571A8-1D64-4F8F-B178-703C07E4CD9F}"/>
                  </a:ext>
                </a:extLst>
              </p:cNvPr>
              <p:cNvSpPr/>
              <p:nvPr/>
            </p:nvSpPr>
            <p:spPr>
              <a:xfrm>
                <a:off x="6075044" y="3304352"/>
                <a:ext cx="181824" cy="287048"/>
              </a:xfrm>
              <a:custGeom>
                <a:avLst/>
                <a:gdLst>
                  <a:gd name="connsiteX0" fmla="*/ 175355 w 181824"/>
                  <a:gd name="connsiteY0" fmla="*/ 108740 h 287048"/>
                  <a:gd name="connsiteX1" fmla="*/ 0 w 181824"/>
                  <a:gd name="connsiteY1" fmla="*/ 2822 h 287048"/>
                  <a:gd name="connsiteX2" fmla="*/ 140875 w 181824"/>
                  <a:gd name="connsiteY2" fmla="*/ 175034 h 287048"/>
                  <a:gd name="connsiteX3" fmla="*/ 101822 w 181824"/>
                  <a:gd name="connsiteY3" fmla="*/ 287048 h 287048"/>
                  <a:gd name="connsiteX4" fmla="*/ 175355 w 181824"/>
                  <a:gd name="connsiteY4" fmla="*/ 108740 h 2870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1824" h="287048">
                    <a:moveTo>
                      <a:pt x="175355" y="108740"/>
                    </a:moveTo>
                    <a:cubicBezTo>
                      <a:pt x="152591" y="33017"/>
                      <a:pt x="76010" y="-12037"/>
                      <a:pt x="0" y="2822"/>
                    </a:cubicBezTo>
                    <a:cubicBezTo>
                      <a:pt x="87344" y="21301"/>
                      <a:pt x="139732" y="85880"/>
                      <a:pt x="140875" y="175034"/>
                    </a:cubicBezTo>
                    <a:cubicBezTo>
                      <a:pt x="142970" y="220183"/>
                      <a:pt x="128111" y="257521"/>
                      <a:pt x="101822" y="287048"/>
                    </a:cubicBezTo>
                    <a:cubicBezTo>
                      <a:pt x="164211" y="253235"/>
                      <a:pt x="196501" y="179225"/>
                      <a:pt x="175355" y="108740"/>
                    </a:cubicBezTo>
                    <a:close/>
                  </a:path>
                </a:pathLst>
              </a:custGeom>
              <a:solidFill>
                <a:srgbClr val="C8C8C8">
                  <a:alpha val="30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grpSp>
            <p:nvGrpSpPr>
              <p:cNvPr id="21" name="Graphic 2">
                <a:extLst>
                  <a:ext uri="{FF2B5EF4-FFF2-40B4-BE49-F238E27FC236}">
                    <a16:creationId xmlns:a16="http://schemas.microsoft.com/office/drawing/2014/main" id="{3F9CEC03-8524-40E0-BE7A-9B373FCBC94B}"/>
                  </a:ext>
                </a:extLst>
              </p:cNvPr>
              <p:cNvGrpSpPr/>
              <p:nvPr/>
            </p:nvGrpSpPr>
            <p:grpSpPr>
              <a:xfrm>
                <a:off x="5881684" y="3256226"/>
                <a:ext cx="96300" cy="100097"/>
                <a:chOff x="5881684" y="3256226"/>
                <a:chExt cx="96300" cy="100097"/>
              </a:xfrm>
            </p:grpSpPr>
            <p:sp>
              <p:nvSpPr>
                <p:cNvPr id="22" name="Freeform: Shape 21">
                  <a:extLst>
                    <a:ext uri="{FF2B5EF4-FFF2-40B4-BE49-F238E27FC236}">
                      <a16:creationId xmlns:a16="http://schemas.microsoft.com/office/drawing/2014/main" id="{B0B96F0B-4D62-483A-87AA-B43ED7C6752B}"/>
                    </a:ext>
                  </a:extLst>
                </p:cNvPr>
                <p:cNvSpPr/>
                <p:nvPr/>
              </p:nvSpPr>
              <p:spPr>
                <a:xfrm>
                  <a:off x="5881684" y="3256226"/>
                  <a:ext cx="96300" cy="100097"/>
                </a:xfrm>
                <a:custGeom>
                  <a:avLst/>
                  <a:gdLst>
                    <a:gd name="connsiteX0" fmla="*/ 96300 w 96300"/>
                    <a:gd name="connsiteY0" fmla="*/ 15991 h 100097"/>
                    <a:gd name="connsiteX1" fmla="*/ 49437 w 96300"/>
                    <a:gd name="connsiteY1" fmla="*/ 3990 h 100097"/>
                    <a:gd name="connsiteX2" fmla="*/ 860 w 96300"/>
                    <a:gd name="connsiteY2" fmla="*/ 60283 h 100097"/>
                    <a:gd name="connsiteX3" fmla="*/ 21053 w 96300"/>
                    <a:gd name="connsiteY3" fmla="*/ 100097 h 100097"/>
                    <a:gd name="connsiteX4" fmla="*/ 96300 w 96300"/>
                    <a:gd name="connsiteY4" fmla="*/ 15991 h 100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6300" h="100097">
                      <a:moveTo>
                        <a:pt x="96300" y="15991"/>
                      </a:moveTo>
                      <a:cubicBezTo>
                        <a:pt x="96300" y="15991"/>
                        <a:pt x="72202" y="-9631"/>
                        <a:pt x="49437" y="3990"/>
                      </a:cubicBezTo>
                      <a:cubicBezTo>
                        <a:pt x="26672" y="17611"/>
                        <a:pt x="3431" y="50662"/>
                        <a:pt x="860" y="60283"/>
                      </a:cubicBezTo>
                      <a:cubicBezTo>
                        <a:pt x="-2474" y="72951"/>
                        <a:pt x="3812" y="90382"/>
                        <a:pt x="21053" y="100097"/>
                      </a:cubicBezTo>
                      <a:cubicBezTo>
                        <a:pt x="28958" y="92001"/>
                        <a:pt x="96300" y="15991"/>
                        <a:pt x="96300" y="15991"/>
                      </a:cubicBezTo>
                      <a:close/>
                    </a:path>
                  </a:pathLst>
                </a:custGeom>
                <a:solidFill>
                  <a:srgbClr val="F9B93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3" name="Freeform: Shape 22">
                  <a:extLst>
                    <a:ext uri="{FF2B5EF4-FFF2-40B4-BE49-F238E27FC236}">
                      <a16:creationId xmlns:a16="http://schemas.microsoft.com/office/drawing/2014/main" id="{38F80628-E8BE-439A-AF3E-60A9F807DA86}"/>
                    </a:ext>
                  </a:extLst>
                </p:cNvPr>
                <p:cNvSpPr/>
                <p:nvPr/>
              </p:nvSpPr>
              <p:spPr>
                <a:xfrm>
                  <a:off x="5917786" y="3259830"/>
                  <a:ext cx="53610" cy="26580"/>
                </a:xfrm>
                <a:custGeom>
                  <a:avLst/>
                  <a:gdLst>
                    <a:gd name="connsiteX0" fmla="*/ 14002 w 53610"/>
                    <a:gd name="connsiteY0" fmla="*/ 3434 h 26580"/>
                    <a:gd name="connsiteX1" fmla="*/ 0 w 53610"/>
                    <a:gd name="connsiteY1" fmla="*/ 14483 h 26580"/>
                    <a:gd name="connsiteX2" fmla="*/ 42863 w 53610"/>
                    <a:gd name="connsiteY2" fmla="*/ 26580 h 26580"/>
                    <a:gd name="connsiteX3" fmla="*/ 53245 w 53610"/>
                    <a:gd name="connsiteY3" fmla="*/ 13626 h 26580"/>
                    <a:gd name="connsiteX4" fmla="*/ 14002 w 53610"/>
                    <a:gd name="connsiteY4" fmla="*/ 3434 h 265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3610" h="26580">
                      <a:moveTo>
                        <a:pt x="14002" y="3434"/>
                      </a:moveTo>
                      <a:cubicBezTo>
                        <a:pt x="9239" y="6292"/>
                        <a:pt x="4572" y="10197"/>
                        <a:pt x="0" y="14483"/>
                      </a:cubicBezTo>
                      <a:cubicBezTo>
                        <a:pt x="17812" y="7530"/>
                        <a:pt x="36576" y="13626"/>
                        <a:pt x="42863" y="26580"/>
                      </a:cubicBezTo>
                      <a:cubicBezTo>
                        <a:pt x="49911" y="19913"/>
                        <a:pt x="55054" y="16674"/>
                        <a:pt x="53245" y="13626"/>
                      </a:cubicBezTo>
                      <a:cubicBezTo>
                        <a:pt x="51435" y="10673"/>
                        <a:pt x="32290" y="-7424"/>
                        <a:pt x="14002" y="3434"/>
                      </a:cubicBezTo>
                      <a:close/>
                    </a:path>
                  </a:pathLst>
                </a:custGeom>
                <a:solidFill>
                  <a:srgbClr val="FFD76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sp>
            <p:nvSpPr>
              <p:cNvPr id="24" name="Freeform: Shape 23">
                <a:extLst>
                  <a:ext uri="{FF2B5EF4-FFF2-40B4-BE49-F238E27FC236}">
                    <a16:creationId xmlns:a16="http://schemas.microsoft.com/office/drawing/2014/main" id="{FE1507FB-568F-4250-A196-28411B9AD77C}"/>
                  </a:ext>
                </a:extLst>
              </p:cNvPr>
              <p:cNvSpPr/>
              <p:nvPr/>
            </p:nvSpPr>
            <p:spPr>
              <a:xfrm>
                <a:off x="6151603" y="3190349"/>
                <a:ext cx="18930" cy="28863"/>
              </a:xfrm>
              <a:custGeom>
                <a:avLst/>
                <a:gdLst>
                  <a:gd name="connsiteX0" fmla="*/ 6880 w 18930"/>
                  <a:gd name="connsiteY0" fmla="*/ 28719 h 28863"/>
                  <a:gd name="connsiteX1" fmla="*/ 6880 w 18930"/>
                  <a:gd name="connsiteY1" fmla="*/ 28719 h 28863"/>
                  <a:gd name="connsiteX2" fmla="*/ 16595 w 18930"/>
                  <a:gd name="connsiteY2" fmla="*/ 21957 h 28863"/>
                  <a:gd name="connsiteX3" fmla="*/ 18786 w 18930"/>
                  <a:gd name="connsiteY3" fmla="*/ 9860 h 28863"/>
                  <a:gd name="connsiteX4" fmla="*/ 12023 w 18930"/>
                  <a:gd name="connsiteY4" fmla="*/ 144 h 28863"/>
                  <a:gd name="connsiteX5" fmla="*/ 12023 w 18930"/>
                  <a:gd name="connsiteY5" fmla="*/ 144 h 28863"/>
                  <a:gd name="connsiteX6" fmla="*/ 2308 w 18930"/>
                  <a:gd name="connsiteY6" fmla="*/ 6907 h 28863"/>
                  <a:gd name="connsiteX7" fmla="*/ 117 w 18930"/>
                  <a:gd name="connsiteY7" fmla="*/ 19004 h 28863"/>
                  <a:gd name="connsiteX8" fmla="*/ 6880 w 18930"/>
                  <a:gd name="connsiteY8" fmla="*/ 28719 h 288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8930" h="28863">
                    <a:moveTo>
                      <a:pt x="6880" y="28719"/>
                    </a:moveTo>
                    <a:lnTo>
                      <a:pt x="6880" y="28719"/>
                    </a:lnTo>
                    <a:cubicBezTo>
                      <a:pt x="11452" y="29577"/>
                      <a:pt x="15738" y="26529"/>
                      <a:pt x="16595" y="21957"/>
                    </a:cubicBezTo>
                    <a:lnTo>
                      <a:pt x="18786" y="9860"/>
                    </a:lnTo>
                    <a:cubicBezTo>
                      <a:pt x="19643" y="5288"/>
                      <a:pt x="16595" y="1002"/>
                      <a:pt x="12023" y="144"/>
                    </a:cubicBezTo>
                    <a:lnTo>
                      <a:pt x="12023" y="144"/>
                    </a:lnTo>
                    <a:cubicBezTo>
                      <a:pt x="7451" y="-713"/>
                      <a:pt x="3165" y="2335"/>
                      <a:pt x="2308" y="6907"/>
                    </a:cubicBezTo>
                    <a:lnTo>
                      <a:pt x="117" y="19004"/>
                    </a:lnTo>
                    <a:cubicBezTo>
                      <a:pt x="-645" y="23576"/>
                      <a:pt x="2403" y="27957"/>
                      <a:pt x="6880" y="28719"/>
                    </a:cubicBezTo>
                    <a:close/>
                  </a:path>
                </a:pathLst>
              </a:custGeom>
              <a:solidFill>
                <a:srgbClr val="E2E2E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5" name="Freeform: Shape 24">
                <a:extLst>
                  <a:ext uri="{FF2B5EF4-FFF2-40B4-BE49-F238E27FC236}">
                    <a16:creationId xmlns:a16="http://schemas.microsoft.com/office/drawing/2014/main" id="{48DC7DF9-EE15-44A9-A2A6-E2A89494E7E6}"/>
                  </a:ext>
                </a:extLst>
              </p:cNvPr>
              <p:cNvSpPr/>
              <p:nvPr/>
            </p:nvSpPr>
            <p:spPr>
              <a:xfrm rot="-1015751">
                <a:off x="6060082" y="3310337"/>
                <a:ext cx="6096" cy="21146"/>
              </a:xfrm>
              <a:custGeom>
                <a:avLst/>
                <a:gdLst>
                  <a:gd name="connsiteX0" fmla="*/ 0 w 6096"/>
                  <a:gd name="connsiteY0" fmla="*/ 0 h 21146"/>
                  <a:gd name="connsiteX1" fmla="*/ 6096 w 6096"/>
                  <a:gd name="connsiteY1" fmla="*/ 0 h 21146"/>
                  <a:gd name="connsiteX2" fmla="*/ 6096 w 6096"/>
                  <a:gd name="connsiteY2" fmla="*/ 21146 h 21146"/>
                  <a:gd name="connsiteX3" fmla="*/ 0 w 6096"/>
                  <a:gd name="connsiteY3" fmla="*/ 21146 h 21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096" h="21146">
                    <a:moveTo>
                      <a:pt x="0" y="0"/>
                    </a:moveTo>
                    <a:lnTo>
                      <a:pt x="6096" y="0"/>
                    </a:lnTo>
                    <a:lnTo>
                      <a:pt x="6096" y="21146"/>
                    </a:lnTo>
                    <a:lnTo>
                      <a:pt x="0" y="21146"/>
                    </a:lnTo>
                    <a:close/>
                  </a:path>
                </a:pathLst>
              </a:custGeom>
              <a:solidFill>
                <a:srgbClr val="C8C8C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6" name="Freeform: Shape 25">
                <a:extLst>
                  <a:ext uri="{FF2B5EF4-FFF2-40B4-BE49-F238E27FC236}">
                    <a16:creationId xmlns:a16="http://schemas.microsoft.com/office/drawing/2014/main" id="{806DB7E8-58F4-408E-B207-0CE8F130F9F2}"/>
                  </a:ext>
                </a:extLst>
              </p:cNvPr>
              <p:cNvSpPr/>
              <p:nvPr/>
            </p:nvSpPr>
            <p:spPr>
              <a:xfrm rot="-1004655">
                <a:off x="6137628" y="3552713"/>
                <a:ext cx="6095" cy="51720"/>
              </a:xfrm>
              <a:custGeom>
                <a:avLst/>
                <a:gdLst>
                  <a:gd name="connsiteX0" fmla="*/ 0 w 6095"/>
                  <a:gd name="connsiteY0" fmla="*/ 0 h 51720"/>
                  <a:gd name="connsiteX1" fmla="*/ 6096 w 6095"/>
                  <a:gd name="connsiteY1" fmla="*/ 0 h 51720"/>
                  <a:gd name="connsiteX2" fmla="*/ 6096 w 6095"/>
                  <a:gd name="connsiteY2" fmla="*/ 51721 h 51720"/>
                  <a:gd name="connsiteX3" fmla="*/ 0 w 6095"/>
                  <a:gd name="connsiteY3" fmla="*/ 51721 h 517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095" h="51720">
                    <a:moveTo>
                      <a:pt x="0" y="0"/>
                    </a:moveTo>
                    <a:lnTo>
                      <a:pt x="6096" y="0"/>
                    </a:lnTo>
                    <a:lnTo>
                      <a:pt x="6096" y="51721"/>
                    </a:lnTo>
                    <a:lnTo>
                      <a:pt x="0" y="51721"/>
                    </a:lnTo>
                    <a:close/>
                  </a:path>
                </a:pathLst>
              </a:custGeom>
              <a:solidFill>
                <a:srgbClr val="C8C8C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7" name="Freeform: Shape 26">
                <a:extLst>
                  <a:ext uri="{FF2B5EF4-FFF2-40B4-BE49-F238E27FC236}">
                    <a16:creationId xmlns:a16="http://schemas.microsoft.com/office/drawing/2014/main" id="{B7A8234B-E792-4311-8030-85C7EBF0B8D2}"/>
                  </a:ext>
                </a:extLst>
              </p:cNvPr>
              <p:cNvSpPr/>
              <p:nvPr/>
            </p:nvSpPr>
            <p:spPr>
              <a:xfrm>
                <a:off x="5956934" y="3484149"/>
                <a:ext cx="48386" cy="19811"/>
              </a:xfrm>
              <a:custGeom>
                <a:avLst/>
                <a:gdLst>
                  <a:gd name="connsiteX0" fmla="*/ 46577 w 48386"/>
                  <a:gd name="connsiteY0" fmla="*/ 0 h 19811"/>
                  <a:gd name="connsiteX1" fmla="*/ 48387 w 48386"/>
                  <a:gd name="connsiteY1" fmla="*/ 5810 h 19811"/>
                  <a:gd name="connsiteX2" fmla="*/ 1714 w 48386"/>
                  <a:gd name="connsiteY2" fmla="*/ 19812 h 19811"/>
                  <a:gd name="connsiteX3" fmla="*/ 0 w 48386"/>
                  <a:gd name="connsiteY3" fmla="*/ 14002 h 198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8386" h="19811">
                    <a:moveTo>
                      <a:pt x="46577" y="0"/>
                    </a:moveTo>
                    <a:lnTo>
                      <a:pt x="48387" y="5810"/>
                    </a:lnTo>
                    <a:lnTo>
                      <a:pt x="1714" y="19812"/>
                    </a:lnTo>
                    <a:lnTo>
                      <a:pt x="0" y="14002"/>
                    </a:lnTo>
                    <a:close/>
                  </a:path>
                </a:pathLst>
              </a:custGeom>
              <a:solidFill>
                <a:srgbClr val="C8C8C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8" name="Freeform: Shape 27">
                <a:extLst>
                  <a:ext uri="{FF2B5EF4-FFF2-40B4-BE49-F238E27FC236}">
                    <a16:creationId xmlns:a16="http://schemas.microsoft.com/office/drawing/2014/main" id="{C460F3EB-DEC0-4D37-AE5C-6C4F6CE8B4A5}"/>
                  </a:ext>
                </a:extLst>
              </p:cNvPr>
              <p:cNvSpPr/>
              <p:nvPr/>
            </p:nvSpPr>
            <p:spPr>
              <a:xfrm rot="-6411075">
                <a:off x="6221071" y="3393512"/>
                <a:ext cx="6096" cy="54771"/>
              </a:xfrm>
              <a:custGeom>
                <a:avLst/>
                <a:gdLst>
                  <a:gd name="connsiteX0" fmla="*/ 0 w 6096"/>
                  <a:gd name="connsiteY0" fmla="*/ 0 h 54771"/>
                  <a:gd name="connsiteX1" fmla="*/ 6096 w 6096"/>
                  <a:gd name="connsiteY1" fmla="*/ 0 h 54771"/>
                  <a:gd name="connsiteX2" fmla="*/ 6096 w 6096"/>
                  <a:gd name="connsiteY2" fmla="*/ 54771 h 54771"/>
                  <a:gd name="connsiteX3" fmla="*/ 0 w 6096"/>
                  <a:gd name="connsiteY3" fmla="*/ 54771 h 547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096" h="54771">
                    <a:moveTo>
                      <a:pt x="0" y="0"/>
                    </a:moveTo>
                    <a:lnTo>
                      <a:pt x="6096" y="0"/>
                    </a:lnTo>
                    <a:lnTo>
                      <a:pt x="6096" y="54771"/>
                    </a:lnTo>
                    <a:lnTo>
                      <a:pt x="0" y="54771"/>
                    </a:lnTo>
                    <a:close/>
                  </a:path>
                </a:pathLst>
              </a:custGeom>
              <a:solidFill>
                <a:srgbClr val="C8C8C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9" name="Freeform: Shape 28">
                <a:extLst>
                  <a:ext uri="{FF2B5EF4-FFF2-40B4-BE49-F238E27FC236}">
                    <a16:creationId xmlns:a16="http://schemas.microsoft.com/office/drawing/2014/main" id="{CF5D41AC-79E7-42E4-B556-C49B6163D25A}"/>
                  </a:ext>
                </a:extLst>
              </p:cNvPr>
              <p:cNvSpPr/>
              <p:nvPr/>
            </p:nvSpPr>
            <p:spPr>
              <a:xfrm rot="-3707380">
                <a:off x="5982838" y="3374974"/>
                <a:ext cx="6095" cy="37051"/>
              </a:xfrm>
              <a:custGeom>
                <a:avLst/>
                <a:gdLst>
                  <a:gd name="connsiteX0" fmla="*/ 0 w 6095"/>
                  <a:gd name="connsiteY0" fmla="*/ 0 h 37051"/>
                  <a:gd name="connsiteX1" fmla="*/ 6096 w 6095"/>
                  <a:gd name="connsiteY1" fmla="*/ 0 h 37051"/>
                  <a:gd name="connsiteX2" fmla="*/ 6096 w 6095"/>
                  <a:gd name="connsiteY2" fmla="*/ 37051 h 37051"/>
                  <a:gd name="connsiteX3" fmla="*/ 0 w 6095"/>
                  <a:gd name="connsiteY3" fmla="*/ 37051 h 370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095" h="37051">
                    <a:moveTo>
                      <a:pt x="0" y="0"/>
                    </a:moveTo>
                    <a:lnTo>
                      <a:pt x="6096" y="0"/>
                    </a:lnTo>
                    <a:lnTo>
                      <a:pt x="6096" y="37051"/>
                    </a:lnTo>
                    <a:lnTo>
                      <a:pt x="0" y="37051"/>
                    </a:lnTo>
                    <a:close/>
                  </a:path>
                </a:pathLst>
              </a:custGeom>
              <a:solidFill>
                <a:srgbClr val="C8C8C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0" name="Freeform: Shape 29">
                <a:extLst>
                  <a:ext uri="{FF2B5EF4-FFF2-40B4-BE49-F238E27FC236}">
                    <a16:creationId xmlns:a16="http://schemas.microsoft.com/office/drawing/2014/main" id="{07671037-6639-40EB-9BBB-238C559ED469}"/>
                  </a:ext>
                </a:extLst>
              </p:cNvPr>
              <p:cNvSpPr/>
              <p:nvPr/>
            </p:nvSpPr>
            <p:spPr>
              <a:xfrm rot="-3688311">
                <a:off x="6219917" y="3503223"/>
                <a:ext cx="6096" cy="35528"/>
              </a:xfrm>
              <a:custGeom>
                <a:avLst/>
                <a:gdLst>
                  <a:gd name="connsiteX0" fmla="*/ 0 w 6096"/>
                  <a:gd name="connsiteY0" fmla="*/ 0 h 35528"/>
                  <a:gd name="connsiteX1" fmla="*/ 6096 w 6096"/>
                  <a:gd name="connsiteY1" fmla="*/ 0 h 35528"/>
                  <a:gd name="connsiteX2" fmla="*/ 6096 w 6096"/>
                  <a:gd name="connsiteY2" fmla="*/ 35529 h 35528"/>
                  <a:gd name="connsiteX3" fmla="*/ 0 w 6096"/>
                  <a:gd name="connsiteY3" fmla="*/ 35529 h 355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096" h="35528">
                    <a:moveTo>
                      <a:pt x="0" y="0"/>
                    </a:moveTo>
                    <a:lnTo>
                      <a:pt x="6096" y="0"/>
                    </a:lnTo>
                    <a:lnTo>
                      <a:pt x="6096" y="35529"/>
                    </a:lnTo>
                    <a:lnTo>
                      <a:pt x="0" y="35529"/>
                    </a:lnTo>
                    <a:close/>
                  </a:path>
                </a:pathLst>
              </a:custGeom>
              <a:solidFill>
                <a:srgbClr val="C8C8C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1" name="Freeform: Shape 30">
                <a:extLst>
                  <a:ext uri="{FF2B5EF4-FFF2-40B4-BE49-F238E27FC236}">
                    <a16:creationId xmlns:a16="http://schemas.microsoft.com/office/drawing/2014/main" id="{004386D6-E30B-4071-A662-6474C1A08442}"/>
                  </a:ext>
                </a:extLst>
              </p:cNvPr>
              <p:cNvSpPr/>
              <p:nvPr/>
            </p:nvSpPr>
            <p:spPr>
              <a:xfrm>
                <a:off x="6029133" y="3556253"/>
                <a:ext cx="23526" cy="36766"/>
              </a:xfrm>
              <a:custGeom>
                <a:avLst/>
                <a:gdLst>
                  <a:gd name="connsiteX0" fmla="*/ 18193 w 23526"/>
                  <a:gd name="connsiteY0" fmla="*/ 0 h 36766"/>
                  <a:gd name="connsiteX1" fmla="*/ 23527 w 23526"/>
                  <a:gd name="connsiteY1" fmla="*/ 2857 h 36766"/>
                  <a:gd name="connsiteX2" fmla="*/ 5334 w 23526"/>
                  <a:gd name="connsiteY2" fmla="*/ 36767 h 36766"/>
                  <a:gd name="connsiteX3" fmla="*/ 0 w 23526"/>
                  <a:gd name="connsiteY3" fmla="*/ 33909 h 367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526" h="36766">
                    <a:moveTo>
                      <a:pt x="18193" y="0"/>
                    </a:moveTo>
                    <a:lnTo>
                      <a:pt x="23527" y="2857"/>
                    </a:lnTo>
                    <a:lnTo>
                      <a:pt x="5334" y="36767"/>
                    </a:lnTo>
                    <a:lnTo>
                      <a:pt x="0" y="33909"/>
                    </a:lnTo>
                    <a:close/>
                  </a:path>
                </a:pathLst>
              </a:custGeom>
              <a:solidFill>
                <a:srgbClr val="C8C8C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2" name="Freeform: Shape 31">
                <a:extLst>
                  <a:ext uri="{FF2B5EF4-FFF2-40B4-BE49-F238E27FC236}">
                    <a16:creationId xmlns:a16="http://schemas.microsoft.com/office/drawing/2014/main" id="{A0343D8A-8210-4204-99CA-BA0F206EA775}"/>
                  </a:ext>
                </a:extLst>
              </p:cNvPr>
              <p:cNvSpPr/>
              <p:nvPr/>
            </p:nvSpPr>
            <p:spPr>
              <a:xfrm rot="-9104307">
                <a:off x="6165045" y="3320415"/>
                <a:ext cx="6096" cy="35242"/>
              </a:xfrm>
              <a:custGeom>
                <a:avLst/>
                <a:gdLst>
                  <a:gd name="connsiteX0" fmla="*/ 0 w 6096"/>
                  <a:gd name="connsiteY0" fmla="*/ 0 h 35242"/>
                  <a:gd name="connsiteX1" fmla="*/ 6096 w 6096"/>
                  <a:gd name="connsiteY1" fmla="*/ 0 h 35242"/>
                  <a:gd name="connsiteX2" fmla="*/ 6096 w 6096"/>
                  <a:gd name="connsiteY2" fmla="*/ 35243 h 35242"/>
                  <a:gd name="connsiteX3" fmla="*/ 0 w 6096"/>
                  <a:gd name="connsiteY3" fmla="*/ 35243 h 352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096" h="35242">
                    <a:moveTo>
                      <a:pt x="0" y="0"/>
                    </a:moveTo>
                    <a:lnTo>
                      <a:pt x="6096" y="0"/>
                    </a:lnTo>
                    <a:lnTo>
                      <a:pt x="6096" y="35243"/>
                    </a:lnTo>
                    <a:lnTo>
                      <a:pt x="0" y="35243"/>
                    </a:lnTo>
                    <a:close/>
                  </a:path>
                </a:pathLst>
              </a:custGeom>
              <a:solidFill>
                <a:srgbClr val="C8C8C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3" name="Freeform: Shape 32">
                <a:extLst>
                  <a:ext uri="{FF2B5EF4-FFF2-40B4-BE49-F238E27FC236}">
                    <a16:creationId xmlns:a16="http://schemas.microsoft.com/office/drawing/2014/main" id="{CE96A6BF-78D9-4A6C-87B5-C2CAF5B40FAC}"/>
                  </a:ext>
                </a:extLst>
              </p:cNvPr>
              <p:cNvSpPr/>
              <p:nvPr/>
            </p:nvSpPr>
            <p:spPr>
              <a:xfrm>
                <a:off x="6070853" y="3358800"/>
                <a:ext cx="33813" cy="100107"/>
              </a:xfrm>
              <a:custGeom>
                <a:avLst/>
                <a:gdLst>
                  <a:gd name="connsiteX0" fmla="*/ 2857 w 33813"/>
                  <a:gd name="connsiteY0" fmla="*/ 0 h 100107"/>
                  <a:gd name="connsiteX1" fmla="*/ 0 w 33813"/>
                  <a:gd name="connsiteY1" fmla="*/ 47625 h 100107"/>
                  <a:gd name="connsiteX2" fmla="*/ 33814 w 33813"/>
                  <a:gd name="connsiteY2" fmla="*/ 100108 h 100107"/>
                  <a:gd name="connsiteX3" fmla="*/ 30956 w 33813"/>
                  <a:gd name="connsiteY3" fmla="*/ 36481 h 1001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3813" h="100107">
                    <a:moveTo>
                      <a:pt x="2857" y="0"/>
                    </a:moveTo>
                    <a:lnTo>
                      <a:pt x="0" y="47625"/>
                    </a:lnTo>
                    <a:lnTo>
                      <a:pt x="33814" y="100108"/>
                    </a:lnTo>
                    <a:lnTo>
                      <a:pt x="30956" y="36481"/>
                    </a:lnTo>
                    <a:close/>
                  </a:path>
                </a:pathLst>
              </a:custGeom>
              <a:solidFill>
                <a:srgbClr val="D7590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4" name="Freeform: Shape 33">
                <a:extLst>
                  <a:ext uri="{FF2B5EF4-FFF2-40B4-BE49-F238E27FC236}">
                    <a16:creationId xmlns:a16="http://schemas.microsoft.com/office/drawing/2014/main" id="{539E3B99-3C23-4841-B11A-E823ABB6D8FD}"/>
                  </a:ext>
                </a:extLst>
              </p:cNvPr>
              <p:cNvSpPr/>
              <p:nvPr/>
            </p:nvSpPr>
            <p:spPr>
              <a:xfrm>
                <a:off x="6104095" y="3418331"/>
                <a:ext cx="127063" cy="38957"/>
              </a:xfrm>
              <a:custGeom>
                <a:avLst/>
                <a:gdLst>
                  <a:gd name="connsiteX0" fmla="*/ 127063 w 127063"/>
                  <a:gd name="connsiteY0" fmla="*/ 0 h 38957"/>
                  <a:gd name="connsiteX1" fmla="*/ 51530 w 127063"/>
                  <a:gd name="connsiteY1" fmla="*/ 12192 h 38957"/>
                  <a:gd name="connsiteX2" fmla="*/ 0 w 127063"/>
                  <a:gd name="connsiteY2" fmla="*/ 38957 h 38957"/>
                  <a:gd name="connsiteX3" fmla="*/ 59150 w 127063"/>
                  <a:gd name="connsiteY3" fmla="*/ 32576 h 389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7063" h="38957">
                    <a:moveTo>
                      <a:pt x="127063" y="0"/>
                    </a:moveTo>
                    <a:lnTo>
                      <a:pt x="51530" y="12192"/>
                    </a:lnTo>
                    <a:lnTo>
                      <a:pt x="0" y="38957"/>
                    </a:lnTo>
                    <a:lnTo>
                      <a:pt x="59150" y="32576"/>
                    </a:lnTo>
                    <a:close/>
                  </a:path>
                </a:pathLst>
              </a:custGeom>
              <a:solidFill>
                <a:srgbClr val="D7590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grpSp>
            <p:nvGrpSpPr>
              <p:cNvPr id="35" name="Graphic 2">
                <a:extLst>
                  <a:ext uri="{FF2B5EF4-FFF2-40B4-BE49-F238E27FC236}">
                    <a16:creationId xmlns:a16="http://schemas.microsoft.com/office/drawing/2014/main" id="{3F9CEC03-8524-40E0-BE7A-9B373FCBC94B}"/>
                  </a:ext>
                </a:extLst>
              </p:cNvPr>
              <p:cNvGrpSpPr/>
              <p:nvPr/>
            </p:nvGrpSpPr>
            <p:grpSpPr>
              <a:xfrm>
                <a:off x="6089575" y="3442542"/>
                <a:ext cx="29041" cy="29075"/>
                <a:chOff x="6089575" y="3442542"/>
                <a:chExt cx="29041" cy="29075"/>
              </a:xfrm>
            </p:grpSpPr>
            <p:sp>
              <p:nvSpPr>
                <p:cNvPr id="36" name="Freeform: Shape 35">
                  <a:extLst>
                    <a:ext uri="{FF2B5EF4-FFF2-40B4-BE49-F238E27FC236}">
                      <a16:creationId xmlns:a16="http://schemas.microsoft.com/office/drawing/2014/main" id="{C5BA4BD3-9426-4AB7-81A9-90668C15BBD4}"/>
                    </a:ext>
                  </a:extLst>
                </p:cNvPr>
                <p:cNvSpPr/>
                <p:nvPr/>
              </p:nvSpPr>
              <p:spPr>
                <a:xfrm>
                  <a:off x="6089575" y="3442542"/>
                  <a:ext cx="29041" cy="29075"/>
                </a:xfrm>
                <a:custGeom>
                  <a:avLst/>
                  <a:gdLst>
                    <a:gd name="connsiteX0" fmla="*/ 28427 w 29041"/>
                    <a:gd name="connsiteY0" fmla="*/ 10364 h 29075"/>
                    <a:gd name="connsiteX1" fmla="*/ 18712 w 29041"/>
                    <a:gd name="connsiteY1" fmla="*/ 28462 h 29075"/>
                    <a:gd name="connsiteX2" fmla="*/ 614 w 29041"/>
                    <a:gd name="connsiteY2" fmla="*/ 18746 h 29075"/>
                    <a:gd name="connsiteX3" fmla="*/ 10330 w 29041"/>
                    <a:gd name="connsiteY3" fmla="*/ 649 h 29075"/>
                    <a:gd name="connsiteX4" fmla="*/ 28427 w 29041"/>
                    <a:gd name="connsiteY4" fmla="*/ 10364 h 29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041" h="29075">
                      <a:moveTo>
                        <a:pt x="28427" y="10364"/>
                      </a:moveTo>
                      <a:cubicBezTo>
                        <a:pt x="30713" y="18080"/>
                        <a:pt x="26427" y="26176"/>
                        <a:pt x="18712" y="28462"/>
                      </a:cubicBezTo>
                      <a:cubicBezTo>
                        <a:pt x="10996" y="30748"/>
                        <a:pt x="2995" y="26462"/>
                        <a:pt x="614" y="18746"/>
                      </a:cubicBezTo>
                      <a:cubicBezTo>
                        <a:pt x="-1672" y="11031"/>
                        <a:pt x="2614" y="2935"/>
                        <a:pt x="10330" y="649"/>
                      </a:cubicBezTo>
                      <a:cubicBezTo>
                        <a:pt x="18045" y="-1732"/>
                        <a:pt x="26141" y="2649"/>
                        <a:pt x="28427" y="10364"/>
                      </a:cubicBezTo>
                      <a:close/>
                    </a:path>
                  </a:pathLst>
                </a:custGeom>
                <a:solidFill>
                  <a:srgbClr val="D7590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37" name="Freeform: Shape 36">
                  <a:extLst>
                    <a:ext uri="{FF2B5EF4-FFF2-40B4-BE49-F238E27FC236}">
                      <a16:creationId xmlns:a16="http://schemas.microsoft.com/office/drawing/2014/main" id="{52234E53-32FB-4F95-AAA3-38DE14169821}"/>
                    </a:ext>
                  </a:extLst>
                </p:cNvPr>
                <p:cNvSpPr/>
                <p:nvPr/>
              </p:nvSpPr>
              <p:spPr>
                <a:xfrm>
                  <a:off x="6091001" y="3449573"/>
                  <a:ext cx="6808" cy="19145"/>
                </a:xfrm>
                <a:custGeom>
                  <a:avLst/>
                  <a:gdLst>
                    <a:gd name="connsiteX0" fmla="*/ 2617 w 6808"/>
                    <a:gd name="connsiteY0" fmla="*/ 0 h 19145"/>
                    <a:gd name="connsiteX1" fmla="*/ 6808 w 6808"/>
                    <a:gd name="connsiteY1" fmla="*/ 19145 h 19145"/>
                    <a:gd name="connsiteX2" fmla="*/ 2617 w 6808"/>
                    <a:gd name="connsiteY2" fmla="*/ 0 h 191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6808" h="19145">
                      <a:moveTo>
                        <a:pt x="2617" y="0"/>
                      </a:moveTo>
                      <a:cubicBezTo>
                        <a:pt x="2617" y="0"/>
                        <a:pt x="-5479" y="10382"/>
                        <a:pt x="6808" y="19145"/>
                      </a:cubicBezTo>
                      <a:cubicBezTo>
                        <a:pt x="6046" y="17240"/>
                        <a:pt x="1284" y="6668"/>
                        <a:pt x="2617" y="0"/>
                      </a:cubicBezTo>
                      <a:close/>
                    </a:path>
                  </a:pathLst>
                </a:custGeom>
                <a:solidFill>
                  <a:srgbClr val="FFFFFF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38" name="Graphic 2">
                <a:extLst>
                  <a:ext uri="{FF2B5EF4-FFF2-40B4-BE49-F238E27FC236}">
                    <a16:creationId xmlns:a16="http://schemas.microsoft.com/office/drawing/2014/main" id="{3F9CEC03-8524-40E0-BE7A-9B373FCBC94B}"/>
                  </a:ext>
                </a:extLst>
              </p:cNvPr>
              <p:cNvGrpSpPr/>
              <p:nvPr/>
            </p:nvGrpSpPr>
            <p:grpSpPr>
              <a:xfrm>
                <a:off x="6097142" y="3196401"/>
                <a:ext cx="112446" cy="63243"/>
                <a:chOff x="6097142" y="3196401"/>
                <a:chExt cx="112446" cy="63243"/>
              </a:xfrm>
            </p:grpSpPr>
            <p:sp>
              <p:nvSpPr>
                <p:cNvPr id="39" name="Freeform: Shape 38">
                  <a:extLst>
                    <a:ext uri="{FF2B5EF4-FFF2-40B4-BE49-F238E27FC236}">
                      <a16:creationId xmlns:a16="http://schemas.microsoft.com/office/drawing/2014/main" id="{BF355EC4-D71C-4374-8FD9-0EC992A16406}"/>
                    </a:ext>
                  </a:extLst>
                </p:cNvPr>
                <p:cNvSpPr/>
                <p:nvPr/>
              </p:nvSpPr>
              <p:spPr>
                <a:xfrm>
                  <a:off x="6097142" y="3196401"/>
                  <a:ext cx="112446" cy="63243"/>
                </a:xfrm>
                <a:custGeom>
                  <a:avLst/>
                  <a:gdLst>
                    <a:gd name="connsiteX0" fmla="*/ 109823 w 112446"/>
                    <a:gd name="connsiteY0" fmla="*/ 63243 h 63243"/>
                    <a:gd name="connsiteX1" fmla="*/ 97917 w 112446"/>
                    <a:gd name="connsiteY1" fmla="*/ 16285 h 63243"/>
                    <a:gd name="connsiteX2" fmla="*/ 25241 w 112446"/>
                    <a:gd name="connsiteY2" fmla="*/ 569 h 63243"/>
                    <a:gd name="connsiteX3" fmla="*/ 0 w 112446"/>
                    <a:gd name="connsiteY3" fmla="*/ 37335 h 63243"/>
                    <a:gd name="connsiteX4" fmla="*/ 109823 w 112446"/>
                    <a:gd name="connsiteY4" fmla="*/ 63243 h 632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2446" h="63243">
                      <a:moveTo>
                        <a:pt x="109823" y="63243"/>
                      </a:moveTo>
                      <a:cubicBezTo>
                        <a:pt x="109823" y="63243"/>
                        <a:pt x="120777" y="29811"/>
                        <a:pt x="97917" y="16285"/>
                      </a:cubicBezTo>
                      <a:cubicBezTo>
                        <a:pt x="75057" y="2760"/>
                        <a:pt x="34957" y="-1717"/>
                        <a:pt x="25241" y="569"/>
                      </a:cubicBezTo>
                      <a:cubicBezTo>
                        <a:pt x="12478" y="3712"/>
                        <a:pt x="286" y="17619"/>
                        <a:pt x="0" y="37335"/>
                      </a:cubicBezTo>
                      <a:cubicBezTo>
                        <a:pt x="10858" y="40479"/>
                        <a:pt x="109823" y="63243"/>
                        <a:pt x="109823" y="63243"/>
                      </a:cubicBezTo>
                      <a:close/>
                    </a:path>
                  </a:pathLst>
                </a:custGeom>
                <a:solidFill>
                  <a:srgbClr val="F9B93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0" name="Freeform: Shape 39">
                  <a:extLst>
                    <a:ext uri="{FF2B5EF4-FFF2-40B4-BE49-F238E27FC236}">
                      <a16:creationId xmlns:a16="http://schemas.microsoft.com/office/drawing/2014/main" id="{4FB8E5F7-4C67-437D-94BD-53095C73CF4D}"/>
                    </a:ext>
                  </a:extLst>
                </p:cNvPr>
                <p:cNvSpPr/>
                <p:nvPr/>
              </p:nvSpPr>
              <p:spPr>
                <a:xfrm>
                  <a:off x="6176295" y="3207829"/>
                  <a:ext cx="28905" cy="47556"/>
                </a:xfrm>
                <a:custGeom>
                  <a:avLst/>
                  <a:gdLst>
                    <a:gd name="connsiteX0" fmla="*/ 16383 w 28905"/>
                    <a:gd name="connsiteY0" fmla="*/ 6953 h 47556"/>
                    <a:gd name="connsiteX1" fmla="*/ 0 w 28905"/>
                    <a:gd name="connsiteY1" fmla="*/ 0 h 47556"/>
                    <a:gd name="connsiteX2" fmla="*/ 9906 w 28905"/>
                    <a:gd name="connsiteY2" fmla="*/ 43339 h 47556"/>
                    <a:gd name="connsiteX3" fmla="*/ 26194 w 28905"/>
                    <a:gd name="connsiteY3" fmla="*/ 46292 h 47556"/>
                    <a:gd name="connsiteX4" fmla="*/ 16383 w 28905"/>
                    <a:gd name="connsiteY4" fmla="*/ 6953 h 475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8905" h="47556">
                      <a:moveTo>
                        <a:pt x="16383" y="6953"/>
                      </a:moveTo>
                      <a:cubicBezTo>
                        <a:pt x="11621" y="4191"/>
                        <a:pt x="6001" y="1810"/>
                        <a:pt x="0" y="0"/>
                      </a:cubicBezTo>
                      <a:cubicBezTo>
                        <a:pt x="14669" y="12382"/>
                        <a:pt x="18288" y="31718"/>
                        <a:pt x="9906" y="43339"/>
                      </a:cubicBezTo>
                      <a:cubicBezTo>
                        <a:pt x="19145" y="46292"/>
                        <a:pt x="24384" y="49340"/>
                        <a:pt x="26194" y="46292"/>
                      </a:cubicBezTo>
                      <a:cubicBezTo>
                        <a:pt x="28003" y="43243"/>
                        <a:pt x="34766" y="17812"/>
                        <a:pt x="16383" y="6953"/>
                      </a:cubicBezTo>
                      <a:close/>
                    </a:path>
                  </a:pathLst>
                </a:custGeom>
                <a:solidFill>
                  <a:srgbClr val="FFD76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</p:grp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956E862F-D936-483F-B3E2-E6E3D00A3098}"/>
                </a:ext>
              </a:extLst>
            </p:cNvPr>
            <p:cNvSpPr/>
            <p:nvPr/>
          </p:nvSpPr>
          <p:spPr>
            <a:xfrm>
              <a:off x="5970306" y="3348608"/>
              <a:ext cx="87497" cy="232124"/>
            </a:xfrm>
            <a:custGeom>
              <a:avLst/>
              <a:gdLst>
                <a:gd name="connsiteX0" fmla="*/ 55684 w 87497"/>
                <a:gd name="connsiteY0" fmla="*/ 0 h 232124"/>
                <a:gd name="connsiteX1" fmla="*/ 1106 w 87497"/>
                <a:gd name="connsiteY1" fmla="*/ 125063 h 232124"/>
                <a:gd name="connsiteX2" fmla="*/ 87498 w 87497"/>
                <a:gd name="connsiteY2" fmla="*/ 232124 h 232124"/>
                <a:gd name="connsiteX3" fmla="*/ 31872 w 87497"/>
                <a:gd name="connsiteY3" fmla="*/ 120491 h 232124"/>
                <a:gd name="connsiteX4" fmla="*/ 55684 w 87497"/>
                <a:gd name="connsiteY4" fmla="*/ 0 h 23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7497" h="232124">
                  <a:moveTo>
                    <a:pt x="55684" y="0"/>
                  </a:moveTo>
                  <a:cubicBezTo>
                    <a:pt x="55684" y="0"/>
                    <a:pt x="-9181" y="48197"/>
                    <a:pt x="1106" y="125063"/>
                  </a:cubicBezTo>
                  <a:cubicBezTo>
                    <a:pt x="6249" y="163735"/>
                    <a:pt x="34539" y="206121"/>
                    <a:pt x="87498" y="232124"/>
                  </a:cubicBezTo>
                  <a:cubicBezTo>
                    <a:pt x="66352" y="203168"/>
                    <a:pt x="38920" y="162782"/>
                    <a:pt x="31872" y="120491"/>
                  </a:cubicBezTo>
                  <a:cubicBezTo>
                    <a:pt x="25680" y="83249"/>
                    <a:pt x="32157" y="43434"/>
                    <a:pt x="55684" y="0"/>
                  </a:cubicBez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grpSp>
        <p:nvGrpSpPr>
          <p:cNvPr id="895" name="Group 894">
            <a:extLst>
              <a:ext uri="{FF2B5EF4-FFF2-40B4-BE49-F238E27FC236}">
                <a16:creationId xmlns:a16="http://schemas.microsoft.com/office/drawing/2014/main" id="{93A14FB0-C153-45C2-B250-8036E98B30E6}"/>
              </a:ext>
            </a:extLst>
          </p:cNvPr>
          <p:cNvGrpSpPr/>
          <p:nvPr/>
        </p:nvGrpSpPr>
        <p:grpSpPr>
          <a:xfrm>
            <a:off x="492961" y="5408572"/>
            <a:ext cx="2321182" cy="2091093"/>
            <a:chOff x="6096000" y="5445343"/>
            <a:chExt cx="2321182" cy="2091093"/>
          </a:xfrm>
        </p:grpSpPr>
        <p:grpSp>
          <p:nvGrpSpPr>
            <p:cNvPr id="847" name="Graphic 41">
              <a:extLst>
                <a:ext uri="{FF2B5EF4-FFF2-40B4-BE49-F238E27FC236}">
                  <a16:creationId xmlns:a16="http://schemas.microsoft.com/office/drawing/2014/main" id="{A6A96BC5-3130-4ECA-89AB-5545EA76C371}"/>
                </a:ext>
              </a:extLst>
            </p:cNvPr>
            <p:cNvGrpSpPr/>
            <p:nvPr/>
          </p:nvGrpSpPr>
          <p:grpSpPr>
            <a:xfrm rot="974920">
              <a:off x="6164635" y="5445343"/>
              <a:ext cx="2252547" cy="2081013"/>
              <a:chOff x="5533993" y="2919380"/>
              <a:chExt cx="1124620" cy="1022571"/>
            </a:xfrm>
            <a:solidFill>
              <a:schemeClr val="bg2">
                <a:lumMod val="50000"/>
              </a:schemeClr>
            </a:solidFill>
          </p:grpSpPr>
          <p:grpSp>
            <p:nvGrpSpPr>
              <p:cNvPr id="848" name="Graphic 41">
                <a:extLst>
                  <a:ext uri="{FF2B5EF4-FFF2-40B4-BE49-F238E27FC236}">
                    <a16:creationId xmlns:a16="http://schemas.microsoft.com/office/drawing/2014/main" id="{C859D7BD-B653-43F2-B01D-E91C6B36B771}"/>
                  </a:ext>
                </a:extLst>
              </p:cNvPr>
              <p:cNvGrpSpPr/>
              <p:nvPr/>
            </p:nvGrpSpPr>
            <p:grpSpPr>
              <a:xfrm>
                <a:off x="5533993" y="2919380"/>
                <a:ext cx="696150" cy="754633"/>
                <a:chOff x="5533993" y="2919380"/>
                <a:chExt cx="696150" cy="754633"/>
              </a:xfrm>
              <a:grpFill/>
            </p:grpSpPr>
            <p:sp>
              <p:nvSpPr>
                <p:cNvPr id="865" name="Freeform: Shape 864">
                  <a:extLst>
                    <a:ext uri="{FF2B5EF4-FFF2-40B4-BE49-F238E27FC236}">
                      <a16:creationId xmlns:a16="http://schemas.microsoft.com/office/drawing/2014/main" id="{9FC62947-E866-4425-BF35-5E650565DB62}"/>
                    </a:ext>
                  </a:extLst>
                </p:cNvPr>
                <p:cNvSpPr/>
                <p:nvPr/>
              </p:nvSpPr>
              <p:spPr>
                <a:xfrm>
                  <a:off x="5533993" y="2919380"/>
                  <a:ext cx="696150" cy="754633"/>
                </a:xfrm>
                <a:custGeom>
                  <a:avLst/>
                  <a:gdLst>
                    <a:gd name="connsiteX0" fmla="*/ 682022 w 696150"/>
                    <a:gd name="connsiteY0" fmla="*/ 249206 h 754633"/>
                    <a:gd name="connsiteX1" fmla="*/ 293973 w 696150"/>
                    <a:gd name="connsiteY1" fmla="*/ 730885 h 754633"/>
                    <a:gd name="connsiteX2" fmla="*/ 204343 w 696150"/>
                    <a:gd name="connsiteY2" fmla="*/ 740505 h 754633"/>
                    <a:gd name="connsiteX3" fmla="*/ 23749 w 696150"/>
                    <a:gd name="connsiteY3" fmla="*/ 594963 h 754633"/>
                    <a:gd name="connsiteX4" fmla="*/ 14129 w 696150"/>
                    <a:gd name="connsiteY4" fmla="*/ 505333 h 754633"/>
                    <a:gd name="connsiteX5" fmla="*/ 402177 w 696150"/>
                    <a:gd name="connsiteY5" fmla="*/ 23749 h 754633"/>
                    <a:gd name="connsiteX6" fmla="*/ 491807 w 696150"/>
                    <a:gd name="connsiteY6" fmla="*/ 14129 h 754633"/>
                    <a:gd name="connsiteX7" fmla="*/ 672401 w 696150"/>
                    <a:gd name="connsiteY7" fmla="*/ 159671 h 754633"/>
                    <a:gd name="connsiteX8" fmla="*/ 682022 w 696150"/>
                    <a:gd name="connsiteY8" fmla="*/ 249206 h 7546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96150" h="754633">
                      <a:moveTo>
                        <a:pt x="682022" y="249206"/>
                      </a:moveTo>
                      <a:lnTo>
                        <a:pt x="293973" y="730885"/>
                      </a:lnTo>
                      <a:cubicBezTo>
                        <a:pt x="271875" y="758317"/>
                        <a:pt x="231775" y="762603"/>
                        <a:pt x="204343" y="740505"/>
                      </a:cubicBezTo>
                      <a:lnTo>
                        <a:pt x="23749" y="594963"/>
                      </a:lnTo>
                      <a:cubicBezTo>
                        <a:pt x="-3683" y="572865"/>
                        <a:pt x="-7969" y="532765"/>
                        <a:pt x="14129" y="505333"/>
                      </a:cubicBezTo>
                      <a:lnTo>
                        <a:pt x="402177" y="23749"/>
                      </a:lnTo>
                      <a:cubicBezTo>
                        <a:pt x="424275" y="-3683"/>
                        <a:pt x="464375" y="-7969"/>
                        <a:pt x="491807" y="14129"/>
                      </a:cubicBezTo>
                      <a:lnTo>
                        <a:pt x="672401" y="159671"/>
                      </a:lnTo>
                      <a:cubicBezTo>
                        <a:pt x="699833" y="181673"/>
                        <a:pt x="704120" y="221869"/>
                        <a:pt x="682022" y="249206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 dirty="0"/>
                </a:p>
              </p:txBody>
            </p:sp>
            <p:sp>
              <p:nvSpPr>
                <p:cNvPr id="866" name="Freeform: Shape 865">
                  <a:extLst>
                    <a:ext uri="{FF2B5EF4-FFF2-40B4-BE49-F238E27FC236}">
                      <a16:creationId xmlns:a16="http://schemas.microsoft.com/office/drawing/2014/main" id="{204E6678-6C81-47B3-90D3-09CF06A4174D}"/>
                    </a:ext>
                  </a:extLst>
                </p:cNvPr>
                <p:cNvSpPr/>
                <p:nvPr/>
              </p:nvSpPr>
              <p:spPr>
                <a:xfrm>
                  <a:off x="5575777" y="3374263"/>
                  <a:ext cx="148221" cy="148238"/>
                </a:xfrm>
                <a:custGeom>
                  <a:avLst/>
                  <a:gdLst>
                    <a:gd name="connsiteX0" fmla="*/ 131793 w 148221"/>
                    <a:gd name="connsiteY0" fmla="*/ 120649 h 148238"/>
                    <a:gd name="connsiteX1" fmla="*/ 27590 w 148221"/>
                    <a:gd name="connsiteY1" fmla="*/ 131889 h 148238"/>
                    <a:gd name="connsiteX2" fmla="*/ 16350 w 148221"/>
                    <a:gd name="connsiteY2" fmla="*/ 27590 h 148238"/>
                    <a:gd name="connsiteX3" fmla="*/ 120649 w 148221"/>
                    <a:gd name="connsiteY3" fmla="*/ 16350 h 148238"/>
                    <a:gd name="connsiteX4" fmla="*/ 131793 w 148221"/>
                    <a:gd name="connsiteY4" fmla="*/ 120649 h 1482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8221" h="148238">
                      <a:moveTo>
                        <a:pt x="131793" y="120649"/>
                      </a:moveTo>
                      <a:cubicBezTo>
                        <a:pt x="106171" y="152463"/>
                        <a:pt x="59403" y="157511"/>
                        <a:pt x="27590" y="131889"/>
                      </a:cubicBezTo>
                      <a:cubicBezTo>
                        <a:pt x="-4224" y="106171"/>
                        <a:pt x="-9272" y="59403"/>
                        <a:pt x="16350" y="27590"/>
                      </a:cubicBezTo>
                      <a:cubicBezTo>
                        <a:pt x="41973" y="-4224"/>
                        <a:pt x="88740" y="-9272"/>
                        <a:pt x="120649" y="16350"/>
                      </a:cubicBezTo>
                      <a:cubicBezTo>
                        <a:pt x="152463" y="41973"/>
                        <a:pt x="157511" y="88740"/>
                        <a:pt x="131793" y="120649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867" name="Freeform: Shape 866">
                  <a:extLst>
                    <a:ext uri="{FF2B5EF4-FFF2-40B4-BE49-F238E27FC236}">
                      <a16:creationId xmlns:a16="http://schemas.microsoft.com/office/drawing/2014/main" id="{F8FA4622-C0AA-407E-B70F-EB1FCE71674E}"/>
                    </a:ext>
                  </a:extLst>
                </p:cNvPr>
                <p:cNvSpPr/>
                <p:nvPr/>
              </p:nvSpPr>
              <p:spPr>
                <a:xfrm>
                  <a:off x="5685409" y="3238151"/>
                  <a:ext cx="148213" cy="148238"/>
                </a:xfrm>
                <a:custGeom>
                  <a:avLst/>
                  <a:gdLst>
                    <a:gd name="connsiteX0" fmla="*/ 131793 w 148213"/>
                    <a:gd name="connsiteY0" fmla="*/ 120649 h 148238"/>
                    <a:gd name="connsiteX1" fmla="*/ 27590 w 148213"/>
                    <a:gd name="connsiteY1" fmla="*/ 131889 h 148238"/>
                    <a:gd name="connsiteX2" fmla="*/ 16350 w 148213"/>
                    <a:gd name="connsiteY2" fmla="*/ 27590 h 148238"/>
                    <a:gd name="connsiteX3" fmla="*/ 120554 w 148213"/>
                    <a:gd name="connsiteY3" fmla="*/ 16350 h 148238"/>
                    <a:gd name="connsiteX4" fmla="*/ 131793 w 148213"/>
                    <a:gd name="connsiteY4" fmla="*/ 120649 h 1482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8213" h="148238">
                      <a:moveTo>
                        <a:pt x="131793" y="120649"/>
                      </a:moveTo>
                      <a:cubicBezTo>
                        <a:pt x="106171" y="152463"/>
                        <a:pt x="59403" y="157511"/>
                        <a:pt x="27590" y="131889"/>
                      </a:cubicBezTo>
                      <a:cubicBezTo>
                        <a:pt x="-4224" y="106266"/>
                        <a:pt x="-9272" y="59499"/>
                        <a:pt x="16350" y="27590"/>
                      </a:cubicBezTo>
                      <a:cubicBezTo>
                        <a:pt x="41973" y="-4224"/>
                        <a:pt x="88740" y="-9272"/>
                        <a:pt x="120554" y="16350"/>
                      </a:cubicBezTo>
                      <a:cubicBezTo>
                        <a:pt x="152463" y="42068"/>
                        <a:pt x="157511" y="88836"/>
                        <a:pt x="131793" y="120649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868" name="Freeform: Shape 867">
                  <a:extLst>
                    <a:ext uri="{FF2B5EF4-FFF2-40B4-BE49-F238E27FC236}">
                      <a16:creationId xmlns:a16="http://schemas.microsoft.com/office/drawing/2014/main" id="{6B9FE66B-58AB-43FD-B24B-658298BEE5CA}"/>
                    </a:ext>
                  </a:extLst>
                </p:cNvPr>
                <p:cNvSpPr/>
                <p:nvPr/>
              </p:nvSpPr>
              <p:spPr>
                <a:xfrm>
                  <a:off x="5798947" y="3097181"/>
                  <a:ext cx="148231" cy="148238"/>
                </a:xfrm>
                <a:custGeom>
                  <a:avLst/>
                  <a:gdLst>
                    <a:gd name="connsiteX0" fmla="*/ 131889 w 148231"/>
                    <a:gd name="connsiteY0" fmla="*/ 120649 h 148238"/>
                    <a:gd name="connsiteX1" fmla="*/ 27590 w 148231"/>
                    <a:gd name="connsiteY1" fmla="*/ 131889 h 148238"/>
                    <a:gd name="connsiteX2" fmla="*/ 16350 w 148231"/>
                    <a:gd name="connsiteY2" fmla="*/ 27590 h 148238"/>
                    <a:gd name="connsiteX3" fmla="*/ 120554 w 148231"/>
                    <a:gd name="connsiteY3" fmla="*/ 16350 h 148238"/>
                    <a:gd name="connsiteX4" fmla="*/ 131889 w 148231"/>
                    <a:gd name="connsiteY4" fmla="*/ 120649 h 1482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8231" h="148238">
                      <a:moveTo>
                        <a:pt x="131889" y="120649"/>
                      </a:moveTo>
                      <a:cubicBezTo>
                        <a:pt x="106171" y="152463"/>
                        <a:pt x="59499" y="157511"/>
                        <a:pt x="27590" y="131889"/>
                      </a:cubicBezTo>
                      <a:cubicBezTo>
                        <a:pt x="-4224" y="106266"/>
                        <a:pt x="-9272" y="59499"/>
                        <a:pt x="16350" y="27590"/>
                      </a:cubicBezTo>
                      <a:cubicBezTo>
                        <a:pt x="41973" y="-4224"/>
                        <a:pt x="88740" y="-9272"/>
                        <a:pt x="120554" y="16350"/>
                      </a:cubicBezTo>
                      <a:cubicBezTo>
                        <a:pt x="152463" y="42068"/>
                        <a:pt x="157511" y="88836"/>
                        <a:pt x="131889" y="120649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869" name="Freeform: Shape 868">
                  <a:extLst>
                    <a:ext uri="{FF2B5EF4-FFF2-40B4-BE49-F238E27FC236}">
                      <a16:creationId xmlns:a16="http://schemas.microsoft.com/office/drawing/2014/main" id="{35149562-DE7B-480B-9B89-8DC14A532661}"/>
                    </a:ext>
                  </a:extLst>
                </p:cNvPr>
                <p:cNvSpPr/>
                <p:nvPr/>
              </p:nvSpPr>
              <p:spPr>
                <a:xfrm>
                  <a:off x="5914390" y="2953829"/>
                  <a:ext cx="148301" cy="148268"/>
                </a:xfrm>
                <a:custGeom>
                  <a:avLst/>
                  <a:gdLst>
                    <a:gd name="connsiteX0" fmla="*/ 131889 w 148301"/>
                    <a:gd name="connsiteY0" fmla="*/ 120649 h 148268"/>
                    <a:gd name="connsiteX1" fmla="*/ 27590 w 148301"/>
                    <a:gd name="connsiteY1" fmla="*/ 131889 h 148268"/>
                    <a:gd name="connsiteX2" fmla="*/ 16350 w 148301"/>
                    <a:gd name="connsiteY2" fmla="*/ 27590 h 148268"/>
                    <a:gd name="connsiteX3" fmla="*/ 120554 w 148301"/>
                    <a:gd name="connsiteY3" fmla="*/ 16350 h 148268"/>
                    <a:gd name="connsiteX4" fmla="*/ 131889 w 148301"/>
                    <a:gd name="connsiteY4" fmla="*/ 120649 h 1482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8301" h="148268">
                      <a:moveTo>
                        <a:pt x="131889" y="120649"/>
                      </a:moveTo>
                      <a:cubicBezTo>
                        <a:pt x="106266" y="152558"/>
                        <a:pt x="59499" y="157511"/>
                        <a:pt x="27590" y="131889"/>
                      </a:cubicBezTo>
                      <a:cubicBezTo>
                        <a:pt x="-4224" y="106266"/>
                        <a:pt x="-9272" y="59499"/>
                        <a:pt x="16350" y="27590"/>
                      </a:cubicBezTo>
                      <a:cubicBezTo>
                        <a:pt x="41973" y="-4224"/>
                        <a:pt x="88740" y="-9272"/>
                        <a:pt x="120554" y="16350"/>
                      </a:cubicBezTo>
                      <a:cubicBezTo>
                        <a:pt x="152558" y="42068"/>
                        <a:pt x="157606" y="88836"/>
                        <a:pt x="131889" y="120649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870" name="Freeform: Shape 869">
                  <a:extLst>
                    <a:ext uri="{FF2B5EF4-FFF2-40B4-BE49-F238E27FC236}">
                      <a16:creationId xmlns:a16="http://schemas.microsoft.com/office/drawing/2014/main" id="{E7B0AD8F-E0C7-4C38-9339-266565601A9B}"/>
                    </a:ext>
                  </a:extLst>
                </p:cNvPr>
                <p:cNvSpPr/>
                <p:nvPr/>
              </p:nvSpPr>
              <p:spPr>
                <a:xfrm>
                  <a:off x="5703316" y="3476942"/>
                  <a:ext cx="148213" cy="148238"/>
                </a:xfrm>
                <a:custGeom>
                  <a:avLst/>
                  <a:gdLst>
                    <a:gd name="connsiteX0" fmla="*/ 131793 w 148213"/>
                    <a:gd name="connsiteY0" fmla="*/ 120649 h 148238"/>
                    <a:gd name="connsiteX1" fmla="*/ 27590 w 148213"/>
                    <a:gd name="connsiteY1" fmla="*/ 131889 h 148238"/>
                    <a:gd name="connsiteX2" fmla="*/ 16350 w 148213"/>
                    <a:gd name="connsiteY2" fmla="*/ 27590 h 148238"/>
                    <a:gd name="connsiteX3" fmla="*/ 120554 w 148213"/>
                    <a:gd name="connsiteY3" fmla="*/ 16350 h 148238"/>
                    <a:gd name="connsiteX4" fmla="*/ 131793 w 148213"/>
                    <a:gd name="connsiteY4" fmla="*/ 120649 h 1482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8213" h="148238">
                      <a:moveTo>
                        <a:pt x="131793" y="120649"/>
                      </a:moveTo>
                      <a:cubicBezTo>
                        <a:pt x="106171" y="152463"/>
                        <a:pt x="59403" y="157511"/>
                        <a:pt x="27590" y="131889"/>
                      </a:cubicBezTo>
                      <a:cubicBezTo>
                        <a:pt x="-4224" y="106266"/>
                        <a:pt x="-9272" y="59499"/>
                        <a:pt x="16350" y="27590"/>
                      </a:cubicBezTo>
                      <a:cubicBezTo>
                        <a:pt x="41973" y="-4224"/>
                        <a:pt x="88740" y="-9272"/>
                        <a:pt x="120554" y="16350"/>
                      </a:cubicBezTo>
                      <a:cubicBezTo>
                        <a:pt x="152463" y="42068"/>
                        <a:pt x="157511" y="88836"/>
                        <a:pt x="131793" y="120649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871" name="Freeform: Shape 870">
                  <a:extLst>
                    <a:ext uri="{FF2B5EF4-FFF2-40B4-BE49-F238E27FC236}">
                      <a16:creationId xmlns:a16="http://schemas.microsoft.com/office/drawing/2014/main" id="{67429249-9584-4BC3-B6EB-EA2B74FA076A}"/>
                    </a:ext>
                  </a:extLst>
                </p:cNvPr>
                <p:cNvSpPr/>
                <p:nvPr/>
              </p:nvSpPr>
              <p:spPr>
                <a:xfrm>
                  <a:off x="5812949" y="3341021"/>
                  <a:ext cx="148151" cy="148143"/>
                </a:xfrm>
                <a:custGeom>
                  <a:avLst/>
                  <a:gdLst>
                    <a:gd name="connsiteX0" fmla="*/ 131793 w 148151"/>
                    <a:gd name="connsiteY0" fmla="*/ 120554 h 148143"/>
                    <a:gd name="connsiteX1" fmla="*/ 27590 w 148151"/>
                    <a:gd name="connsiteY1" fmla="*/ 131793 h 148143"/>
                    <a:gd name="connsiteX2" fmla="*/ 16350 w 148151"/>
                    <a:gd name="connsiteY2" fmla="*/ 27590 h 148143"/>
                    <a:gd name="connsiteX3" fmla="*/ 120649 w 148151"/>
                    <a:gd name="connsiteY3" fmla="*/ 16350 h 148143"/>
                    <a:gd name="connsiteX4" fmla="*/ 131793 w 148151"/>
                    <a:gd name="connsiteY4" fmla="*/ 120554 h 1481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8151" h="148143">
                      <a:moveTo>
                        <a:pt x="131793" y="120554"/>
                      </a:moveTo>
                      <a:cubicBezTo>
                        <a:pt x="106171" y="152367"/>
                        <a:pt x="59403" y="157416"/>
                        <a:pt x="27590" y="131793"/>
                      </a:cubicBezTo>
                      <a:cubicBezTo>
                        <a:pt x="-4224" y="106171"/>
                        <a:pt x="-9272" y="59403"/>
                        <a:pt x="16350" y="27590"/>
                      </a:cubicBezTo>
                      <a:cubicBezTo>
                        <a:pt x="41973" y="-4224"/>
                        <a:pt x="88740" y="-9272"/>
                        <a:pt x="120649" y="16350"/>
                      </a:cubicBezTo>
                      <a:cubicBezTo>
                        <a:pt x="152367" y="41973"/>
                        <a:pt x="157416" y="88740"/>
                        <a:pt x="131793" y="120554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 dirty="0"/>
                </a:p>
              </p:txBody>
            </p:sp>
            <p:sp>
              <p:nvSpPr>
                <p:cNvPr id="872" name="Freeform: Shape 871">
                  <a:extLst>
                    <a:ext uri="{FF2B5EF4-FFF2-40B4-BE49-F238E27FC236}">
                      <a16:creationId xmlns:a16="http://schemas.microsoft.com/office/drawing/2014/main" id="{C1FEFE7A-672C-4A5D-A9B1-43101AC4D80D}"/>
                    </a:ext>
                  </a:extLst>
                </p:cNvPr>
                <p:cNvSpPr/>
                <p:nvPr/>
              </p:nvSpPr>
              <p:spPr>
                <a:xfrm>
                  <a:off x="5926487" y="3199955"/>
                  <a:ext cx="148173" cy="148238"/>
                </a:xfrm>
                <a:custGeom>
                  <a:avLst/>
                  <a:gdLst>
                    <a:gd name="connsiteX0" fmla="*/ 131793 w 148173"/>
                    <a:gd name="connsiteY0" fmla="*/ 120649 h 148238"/>
                    <a:gd name="connsiteX1" fmla="*/ 27590 w 148173"/>
                    <a:gd name="connsiteY1" fmla="*/ 131889 h 148238"/>
                    <a:gd name="connsiteX2" fmla="*/ 16350 w 148173"/>
                    <a:gd name="connsiteY2" fmla="*/ 27590 h 148238"/>
                    <a:gd name="connsiteX3" fmla="*/ 120554 w 148173"/>
                    <a:gd name="connsiteY3" fmla="*/ 16350 h 148238"/>
                    <a:gd name="connsiteX4" fmla="*/ 131793 w 148173"/>
                    <a:gd name="connsiteY4" fmla="*/ 120649 h 1482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8173" h="148238">
                      <a:moveTo>
                        <a:pt x="131793" y="120649"/>
                      </a:moveTo>
                      <a:cubicBezTo>
                        <a:pt x="106171" y="152463"/>
                        <a:pt x="59403" y="157511"/>
                        <a:pt x="27590" y="131889"/>
                      </a:cubicBezTo>
                      <a:cubicBezTo>
                        <a:pt x="-4224" y="106266"/>
                        <a:pt x="-9272" y="59499"/>
                        <a:pt x="16350" y="27590"/>
                      </a:cubicBezTo>
                      <a:cubicBezTo>
                        <a:pt x="41973" y="-4224"/>
                        <a:pt x="88740" y="-9272"/>
                        <a:pt x="120554" y="16350"/>
                      </a:cubicBezTo>
                      <a:cubicBezTo>
                        <a:pt x="152463" y="42068"/>
                        <a:pt x="157416" y="88836"/>
                        <a:pt x="131793" y="120649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873" name="Freeform: Shape 872">
                  <a:extLst>
                    <a:ext uri="{FF2B5EF4-FFF2-40B4-BE49-F238E27FC236}">
                      <a16:creationId xmlns:a16="http://schemas.microsoft.com/office/drawing/2014/main" id="{29107D27-F87F-46B8-A33F-581183AA76EC}"/>
                    </a:ext>
                  </a:extLst>
                </p:cNvPr>
                <p:cNvSpPr/>
                <p:nvPr/>
              </p:nvSpPr>
              <p:spPr>
                <a:xfrm>
                  <a:off x="6041930" y="3056604"/>
                  <a:ext cx="148231" cy="148238"/>
                </a:xfrm>
                <a:custGeom>
                  <a:avLst/>
                  <a:gdLst>
                    <a:gd name="connsiteX0" fmla="*/ 131889 w 148231"/>
                    <a:gd name="connsiteY0" fmla="*/ 120649 h 148238"/>
                    <a:gd name="connsiteX1" fmla="*/ 27590 w 148231"/>
                    <a:gd name="connsiteY1" fmla="*/ 131889 h 148238"/>
                    <a:gd name="connsiteX2" fmla="*/ 16350 w 148231"/>
                    <a:gd name="connsiteY2" fmla="*/ 27590 h 148238"/>
                    <a:gd name="connsiteX3" fmla="*/ 120554 w 148231"/>
                    <a:gd name="connsiteY3" fmla="*/ 16350 h 148238"/>
                    <a:gd name="connsiteX4" fmla="*/ 131889 w 148231"/>
                    <a:gd name="connsiteY4" fmla="*/ 120649 h 1482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8231" h="148238">
                      <a:moveTo>
                        <a:pt x="131889" y="120649"/>
                      </a:moveTo>
                      <a:cubicBezTo>
                        <a:pt x="106266" y="152463"/>
                        <a:pt x="59499" y="157511"/>
                        <a:pt x="27590" y="131889"/>
                      </a:cubicBezTo>
                      <a:cubicBezTo>
                        <a:pt x="-4224" y="106266"/>
                        <a:pt x="-9272" y="59499"/>
                        <a:pt x="16350" y="27590"/>
                      </a:cubicBezTo>
                      <a:cubicBezTo>
                        <a:pt x="41973" y="-4224"/>
                        <a:pt x="88740" y="-9272"/>
                        <a:pt x="120554" y="16350"/>
                      </a:cubicBezTo>
                      <a:cubicBezTo>
                        <a:pt x="152463" y="41973"/>
                        <a:pt x="157511" y="88836"/>
                        <a:pt x="131889" y="120649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874" name="Freeform: Shape 873">
                  <a:extLst>
                    <a:ext uri="{FF2B5EF4-FFF2-40B4-BE49-F238E27FC236}">
                      <a16:creationId xmlns:a16="http://schemas.microsoft.com/office/drawing/2014/main" id="{1DEBE474-3684-4E09-BB10-0CCB47AEA0E0}"/>
                    </a:ext>
                  </a:extLst>
                </p:cNvPr>
                <p:cNvSpPr/>
                <p:nvPr/>
              </p:nvSpPr>
              <p:spPr>
                <a:xfrm>
                  <a:off x="5856900" y="3273694"/>
                  <a:ext cx="71947" cy="60759"/>
                </a:xfrm>
                <a:custGeom>
                  <a:avLst/>
                  <a:gdLst>
                    <a:gd name="connsiteX0" fmla="*/ 40027 w 71947"/>
                    <a:gd name="connsiteY0" fmla="*/ 51959 h 60759"/>
                    <a:gd name="connsiteX1" fmla="*/ 51266 w 71947"/>
                    <a:gd name="connsiteY1" fmla="*/ 58150 h 60759"/>
                    <a:gd name="connsiteX2" fmla="*/ 63649 w 71947"/>
                    <a:gd name="connsiteY2" fmla="*/ 60532 h 60759"/>
                    <a:gd name="connsiteX3" fmla="*/ 71935 w 71947"/>
                    <a:gd name="connsiteY3" fmla="*/ 52054 h 60759"/>
                    <a:gd name="connsiteX4" fmla="*/ 64411 w 71947"/>
                    <a:gd name="connsiteY4" fmla="*/ 38624 h 60759"/>
                    <a:gd name="connsiteX5" fmla="*/ 57267 w 71947"/>
                    <a:gd name="connsiteY5" fmla="*/ 16907 h 60759"/>
                    <a:gd name="connsiteX6" fmla="*/ 43170 w 71947"/>
                    <a:gd name="connsiteY6" fmla="*/ 238 h 60759"/>
                    <a:gd name="connsiteX7" fmla="*/ 23358 w 71947"/>
                    <a:gd name="connsiteY7" fmla="*/ 9382 h 60759"/>
                    <a:gd name="connsiteX8" fmla="*/ 8594 w 71947"/>
                    <a:gd name="connsiteY8" fmla="*/ 25480 h 60759"/>
                    <a:gd name="connsiteX9" fmla="*/ 403 w 71947"/>
                    <a:gd name="connsiteY9" fmla="*/ 39767 h 60759"/>
                    <a:gd name="connsiteX10" fmla="*/ 3165 w 71947"/>
                    <a:gd name="connsiteY10" fmla="*/ 52435 h 60759"/>
                    <a:gd name="connsiteX11" fmla="*/ 13452 w 71947"/>
                    <a:gd name="connsiteY11" fmla="*/ 51102 h 60759"/>
                    <a:gd name="connsiteX12" fmla="*/ 40027 w 71947"/>
                    <a:gd name="connsiteY12" fmla="*/ 51959 h 607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71947" h="60759">
                      <a:moveTo>
                        <a:pt x="40027" y="51959"/>
                      </a:moveTo>
                      <a:cubicBezTo>
                        <a:pt x="43932" y="53769"/>
                        <a:pt x="47456" y="56245"/>
                        <a:pt x="51266" y="58150"/>
                      </a:cubicBezTo>
                      <a:cubicBezTo>
                        <a:pt x="55076" y="60055"/>
                        <a:pt x="59458" y="61294"/>
                        <a:pt x="63649" y="60532"/>
                      </a:cubicBezTo>
                      <a:cubicBezTo>
                        <a:pt x="67840" y="59674"/>
                        <a:pt x="71745" y="56245"/>
                        <a:pt x="71935" y="52054"/>
                      </a:cubicBezTo>
                      <a:cubicBezTo>
                        <a:pt x="72221" y="46816"/>
                        <a:pt x="67459" y="42910"/>
                        <a:pt x="64411" y="38624"/>
                      </a:cubicBezTo>
                      <a:cubicBezTo>
                        <a:pt x="60029" y="32338"/>
                        <a:pt x="59267" y="24337"/>
                        <a:pt x="57267" y="16907"/>
                      </a:cubicBezTo>
                      <a:cubicBezTo>
                        <a:pt x="55171" y="9478"/>
                        <a:pt x="50695" y="1762"/>
                        <a:pt x="43170" y="238"/>
                      </a:cubicBezTo>
                      <a:cubicBezTo>
                        <a:pt x="35740" y="-1190"/>
                        <a:pt x="28787" y="4048"/>
                        <a:pt x="23358" y="9382"/>
                      </a:cubicBezTo>
                      <a:cubicBezTo>
                        <a:pt x="18119" y="14431"/>
                        <a:pt x="13166" y="19765"/>
                        <a:pt x="8594" y="25480"/>
                      </a:cubicBezTo>
                      <a:cubicBezTo>
                        <a:pt x="5070" y="29766"/>
                        <a:pt x="1641" y="34338"/>
                        <a:pt x="403" y="39767"/>
                      </a:cubicBezTo>
                      <a:cubicBezTo>
                        <a:pt x="-550" y="43958"/>
                        <a:pt x="117" y="49102"/>
                        <a:pt x="3165" y="52435"/>
                      </a:cubicBezTo>
                      <a:cubicBezTo>
                        <a:pt x="6499" y="56055"/>
                        <a:pt x="9642" y="52435"/>
                        <a:pt x="13452" y="51102"/>
                      </a:cubicBezTo>
                      <a:cubicBezTo>
                        <a:pt x="21929" y="47959"/>
                        <a:pt x="31740" y="48149"/>
                        <a:pt x="40027" y="51959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875" name="Freeform: Shape 874">
                  <a:extLst>
                    <a:ext uri="{FF2B5EF4-FFF2-40B4-BE49-F238E27FC236}">
                      <a16:creationId xmlns:a16="http://schemas.microsoft.com/office/drawing/2014/main" id="{3D60CE90-13EF-4501-8F52-4E7EAAB99184}"/>
                    </a:ext>
                  </a:extLst>
                </p:cNvPr>
                <p:cNvSpPr/>
                <p:nvPr/>
              </p:nvSpPr>
              <p:spPr>
                <a:xfrm>
                  <a:off x="5856996" y="3271693"/>
                  <a:ext cx="72042" cy="60759"/>
                </a:xfrm>
                <a:custGeom>
                  <a:avLst/>
                  <a:gdLst>
                    <a:gd name="connsiteX0" fmla="*/ 40122 w 72042"/>
                    <a:gd name="connsiteY0" fmla="*/ 51959 h 60759"/>
                    <a:gd name="connsiteX1" fmla="*/ 51361 w 72042"/>
                    <a:gd name="connsiteY1" fmla="*/ 58150 h 60759"/>
                    <a:gd name="connsiteX2" fmla="*/ 63744 w 72042"/>
                    <a:gd name="connsiteY2" fmla="*/ 60532 h 60759"/>
                    <a:gd name="connsiteX3" fmla="*/ 72031 w 72042"/>
                    <a:gd name="connsiteY3" fmla="*/ 52054 h 60759"/>
                    <a:gd name="connsiteX4" fmla="*/ 64506 w 72042"/>
                    <a:gd name="connsiteY4" fmla="*/ 38624 h 60759"/>
                    <a:gd name="connsiteX5" fmla="*/ 57362 w 72042"/>
                    <a:gd name="connsiteY5" fmla="*/ 16907 h 60759"/>
                    <a:gd name="connsiteX6" fmla="*/ 43265 w 72042"/>
                    <a:gd name="connsiteY6" fmla="*/ 238 h 60759"/>
                    <a:gd name="connsiteX7" fmla="*/ 23358 w 72042"/>
                    <a:gd name="connsiteY7" fmla="*/ 9382 h 60759"/>
                    <a:gd name="connsiteX8" fmla="*/ 8499 w 72042"/>
                    <a:gd name="connsiteY8" fmla="*/ 25480 h 60759"/>
                    <a:gd name="connsiteX9" fmla="*/ 403 w 72042"/>
                    <a:gd name="connsiteY9" fmla="*/ 39767 h 60759"/>
                    <a:gd name="connsiteX10" fmla="*/ 3165 w 72042"/>
                    <a:gd name="connsiteY10" fmla="*/ 52435 h 60759"/>
                    <a:gd name="connsiteX11" fmla="*/ 13452 w 72042"/>
                    <a:gd name="connsiteY11" fmla="*/ 51102 h 60759"/>
                    <a:gd name="connsiteX12" fmla="*/ 40122 w 72042"/>
                    <a:gd name="connsiteY12" fmla="*/ 51959 h 607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72042" h="60759">
                      <a:moveTo>
                        <a:pt x="40122" y="51959"/>
                      </a:moveTo>
                      <a:cubicBezTo>
                        <a:pt x="44027" y="53769"/>
                        <a:pt x="47551" y="56245"/>
                        <a:pt x="51361" y="58150"/>
                      </a:cubicBezTo>
                      <a:cubicBezTo>
                        <a:pt x="55171" y="60055"/>
                        <a:pt x="59553" y="61294"/>
                        <a:pt x="63744" y="60532"/>
                      </a:cubicBezTo>
                      <a:cubicBezTo>
                        <a:pt x="67935" y="59674"/>
                        <a:pt x="71840" y="56245"/>
                        <a:pt x="72031" y="52054"/>
                      </a:cubicBezTo>
                      <a:cubicBezTo>
                        <a:pt x="72316" y="46816"/>
                        <a:pt x="67554" y="42910"/>
                        <a:pt x="64506" y="38624"/>
                      </a:cubicBezTo>
                      <a:cubicBezTo>
                        <a:pt x="60124" y="32338"/>
                        <a:pt x="59362" y="24337"/>
                        <a:pt x="57362" y="16907"/>
                      </a:cubicBezTo>
                      <a:cubicBezTo>
                        <a:pt x="55267" y="9478"/>
                        <a:pt x="50790" y="1667"/>
                        <a:pt x="43265" y="238"/>
                      </a:cubicBezTo>
                      <a:cubicBezTo>
                        <a:pt x="35836" y="-1190"/>
                        <a:pt x="28882" y="4048"/>
                        <a:pt x="23358" y="9382"/>
                      </a:cubicBezTo>
                      <a:cubicBezTo>
                        <a:pt x="18119" y="14431"/>
                        <a:pt x="13166" y="19860"/>
                        <a:pt x="8499" y="25480"/>
                      </a:cubicBezTo>
                      <a:cubicBezTo>
                        <a:pt x="4975" y="29766"/>
                        <a:pt x="1546" y="34338"/>
                        <a:pt x="403" y="39767"/>
                      </a:cubicBezTo>
                      <a:cubicBezTo>
                        <a:pt x="-550" y="43958"/>
                        <a:pt x="117" y="49102"/>
                        <a:pt x="3165" y="52435"/>
                      </a:cubicBezTo>
                      <a:cubicBezTo>
                        <a:pt x="6499" y="56055"/>
                        <a:pt x="9642" y="52435"/>
                        <a:pt x="13452" y="51102"/>
                      </a:cubicBezTo>
                      <a:cubicBezTo>
                        <a:pt x="22024" y="47959"/>
                        <a:pt x="31835" y="48149"/>
                        <a:pt x="40122" y="51959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876" name="Freeform: Shape 875">
                  <a:extLst>
                    <a:ext uri="{FF2B5EF4-FFF2-40B4-BE49-F238E27FC236}">
                      <a16:creationId xmlns:a16="http://schemas.microsoft.com/office/drawing/2014/main" id="{38AA85D0-9DAA-49B5-8CC6-C38CB5FED867}"/>
                    </a:ext>
                  </a:extLst>
                </p:cNvPr>
                <p:cNvSpPr/>
                <p:nvPr/>
              </p:nvSpPr>
              <p:spPr>
                <a:xfrm>
                  <a:off x="5878042" y="3275485"/>
                  <a:ext cx="38411" cy="34927"/>
                </a:xfrm>
                <a:custGeom>
                  <a:avLst/>
                  <a:gdLst>
                    <a:gd name="connsiteX0" fmla="*/ 10408 w 38411"/>
                    <a:gd name="connsiteY0" fmla="*/ 2447 h 34927"/>
                    <a:gd name="connsiteX1" fmla="*/ 18123 w 38411"/>
                    <a:gd name="connsiteY1" fmla="*/ 66 h 34927"/>
                    <a:gd name="connsiteX2" fmla="*/ 24791 w 38411"/>
                    <a:gd name="connsiteY2" fmla="*/ 5305 h 34927"/>
                    <a:gd name="connsiteX3" fmla="*/ 29458 w 38411"/>
                    <a:gd name="connsiteY3" fmla="*/ 21402 h 34927"/>
                    <a:gd name="connsiteX4" fmla="*/ 38411 w 38411"/>
                    <a:gd name="connsiteY4" fmla="*/ 34927 h 34927"/>
                    <a:gd name="connsiteX5" fmla="*/ 25076 w 38411"/>
                    <a:gd name="connsiteY5" fmla="*/ 27879 h 34927"/>
                    <a:gd name="connsiteX6" fmla="*/ 20028 w 38411"/>
                    <a:gd name="connsiteY6" fmla="*/ 19592 h 34927"/>
                    <a:gd name="connsiteX7" fmla="*/ 13170 w 38411"/>
                    <a:gd name="connsiteY7" fmla="*/ 13115 h 34927"/>
                    <a:gd name="connsiteX8" fmla="*/ 6217 w 38411"/>
                    <a:gd name="connsiteY8" fmla="*/ 12925 h 34927"/>
                    <a:gd name="connsiteX9" fmla="*/ 407 w 38411"/>
                    <a:gd name="connsiteY9" fmla="*/ 13591 h 34927"/>
                    <a:gd name="connsiteX10" fmla="*/ 10408 w 38411"/>
                    <a:gd name="connsiteY10" fmla="*/ 2447 h 349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8411" h="34927">
                      <a:moveTo>
                        <a:pt x="10408" y="2447"/>
                      </a:moveTo>
                      <a:cubicBezTo>
                        <a:pt x="12694" y="1018"/>
                        <a:pt x="15456" y="-315"/>
                        <a:pt x="18123" y="66"/>
                      </a:cubicBezTo>
                      <a:cubicBezTo>
                        <a:pt x="21076" y="542"/>
                        <a:pt x="23362" y="2828"/>
                        <a:pt x="24791" y="5305"/>
                      </a:cubicBezTo>
                      <a:cubicBezTo>
                        <a:pt x="27648" y="10162"/>
                        <a:pt x="28124" y="15973"/>
                        <a:pt x="29458" y="21402"/>
                      </a:cubicBezTo>
                      <a:cubicBezTo>
                        <a:pt x="30696" y="26831"/>
                        <a:pt x="33268" y="32546"/>
                        <a:pt x="38411" y="34927"/>
                      </a:cubicBezTo>
                      <a:cubicBezTo>
                        <a:pt x="33268" y="34546"/>
                        <a:pt x="28315" y="31879"/>
                        <a:pt x="25076" y="27879"/>
                      </a:cubicBezTo>
                      <a:cubicBezTo>
                        <a:pt x="23076" y="25307"/>
                        <a:pt x="21743" y="22354"/>
                        <a:pt x="20028" y="19592"/>
                      </a:cubicBezTo>
                      <a:cubicBezTo>
                        <a:pt x="18409" y="16830"/>
                        <a:pt x="16123" y="14258"/>
                        <a:pt x="13170" y="13115"/>
                      </a:cubicBezTo>
                      <a:cubicBezTo>
                        <a:pt x="10979" y="12258"/>
                        <a:pt x="8503" y="12353"/>
                        <a:pt x="6217" y="12925"/>
                      </a:cubicBezTo>
                      <a:cubicBezTo>
                        <a:pt x="4598" y="13306"/>
                        <a:pt x="1740" y="15401"/>
                        <a:pt x="407" y="13591"/>
                      </a:cubicBezTo>
                      <a:cubicBezTo>
                        <a:pt x="-2165" y="10448"/>
                        <a:pt x="8217" y="3781"/>
                        <a:pt x="10408" y="2447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849" name="Graphic 41">
                <a:extLst>
                  <a:ext uri="{FF2B5EF4-FFF2-40B4-BE49-F238E27FC236}">
                    <a16:creationId xmlns:a16="http://schemas.microsoft.com/office/drawing/2014/main" id="{EB31BF05-E895-41C9-8F1C-C97779412263}"/>
                  </a:ext>
                </a:extLst>
              </p:cNvPr>
              <p:cNvGrpSpPr/>
              <p:nvPr/>
            </p:nvGrpSpPr>
            <p:grpSpPr>
              <a:xfrm>
                <a:off x="5927264" y="3155818"/>
                <a:ext cx="731349" cy="786133"/>
                <a:chOff x="5927264" y="3155818"/>
                <a:chExt cx="731349" cy="786133"/>
              </a:xfrm>
              <a:grpFill/>
            </p:grpSpPr>
            <p:grpSp>
              <p:nvGrpSpPr>
                <p:cNvPr id="850" name="Graphic 41">
                  <a:extLst>
                    <a:ext uri="{FF2B5EF4-FFF2-40B4-BE49-F238E27FC236}">
                      <a16:creationId xmlns:a16="http://schemas.microsoft.com/office/drawing/2014/main" id="{7B8A9B24-57DC-475E-834D-AA732E9CD1CC}"/>
                    </a:ext>
                  </a:extLst>
                </p:cNvPr>
                <p:cNvGrpSpPr/>
                <p:nvPr/>
              </p:nvGrpSpPr>
              <p:grpSpPr>
                <a:xfrm>
                  <a:off x="6018094" y="3335962"/>
                  <a:ext cx="640519" cy="361519"/>
                  <a:chOff x="6018094" y="3335962"/>
                  <a:chExt cx="640519" cy="361519"/>
                </a:xfrm>
                <a:grpFill/>
              </p:grpSpPr>
              <p:sp>
                <p:nvSpPr>
                  <p:cNvPr id="861" name="Freeform: Shape 860">
                    <a:extLst>
                      <a:ext uri="{FF2B5EF4-FFF2-40B4-BE49-F238E27FC236}">
                        <a16:creationId xmlns:a16="http://schemas.microsoft.com/office/drawing/2014/main" id="{1E801DC1-684A-42D9-B265-B7B95D9639C6}"/>
                      </a:ext>
                    </a:extLst>
                  </p:cNvPr>
                  <p:cNvSpPr/>
                  <p:nvPr/>
                </p:nvSpPr>
                <p:spPr>
                  <a:xfrm>
                    <a:off x="6026467" y="3340459"/>
                    <a:ext cx="96392" cy="64727"/>
                  </a:xfrm>
                  <a:custGeom>
                    <a:avLst/>
                    <a:gdLst>
                      <a:gd name="connsiteX0" fmla="*/ 83153 w 96392"/>
                      <a:gd name="connsiteY0" fmla="*/ 64728 h 64727"/>
                      <a:gd name="connsiteX1" fmla="*/ 0 w 96392"/>
                      <a:gd name="connsiteY1" fmla="*/ 2815 h 64727"/>
                      <a:gd name="connsiteX2" fmla="*/ 96393 w 96392"/>
                      <a:gd name="connsiteY2" fmla="*/ 42344 h 64727"/>
                      <a:gd name="connsiteX3" fmla="*/ 83153 w 96392"/>
                      <a:gd name="connsiteY3" fmla="*/ 64728 h 647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392" h="64727">
                        <a:moveTo>
                          <a:pt x="83153" y="64728"/>
                        </a:moveTo>
                        <a:cubicBezTo>
                          <a:pt x="83153" y="64728"/>
                          <a:pt x="5715" y="41487"/>
                          <a:pt x="0" y="2815"/>
                        </a:cubicBezTo>
                        <a:cubicBezTo>
                          <a:pt x="26194" y="-5567"/>
                          <a:pt x="55245" y="3958"/>
                          <a:pt x="96393" y="42344"/>
                        </a:cubicBezTo>
                        <a:cubicBezTo>
                          <a:pt x="90773" y="52536"/>
                          <a:pt x="83153" y="64728"/>
                          <a:pt x="83153" y="64728"/>
                        </a:cubicBez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862" name="Freeform: Shape 861">
                    <a:extLst>
                      <a:ext uri="{FF2B5EF4-FFF2-40B4-BE49-F238E27FC236}">
                        <a16:creationId xmlns:a16="http://schemas.microsoft.com/office/drawing/2014/main" id="{DC6EF54B-F805-460B-BC07-31E6A09B4CCD}"/>
                      </a:ext>
                    </a:extLst>
                  </p:cNvPr>
                  <p:cNvSpPr/>
                  <p:nvPr/>
                </p:nvSpPr>
                <p:spPr>
                  <a:xfrm>
                    <a:off x="6265221" y="3464957"/>
                    <a:ext cx="393392" cy="232523"/>
                  </a:xfrm>
                  <a:custGeom>
                    <a:avLst/>
                    <a:gdLst>
                      <a:gd name="connsiteX0" fmla="*/ 391229 w 393392"/>
                      <a:gd name="connsiteY0" fmla="*/ 223408 h 232523"/>
                      <a:gd name="connsiteX1" fmla="*/ 367512 w 393392"/>
                      <a:gd name="connsiteY1" fmla="*/ 230361 h 232523"/>
                      <a:gd name="connsiteX2" fmla="*/ 2990 w 393392"/>
                      <a:gd name="connsiteY2" fmla="*/ 31098 h 232523"/>
                      <a:gd name="connsiteX3" fmla="*/ 3752 w 393392"/>
                      <a:gd name="connsiteY3" fmla="*/ 11000 h 232523"/>
                      <a:gd name="connsiteX4" fmla="*/ 3752 w 393392"/>
                      <a:gd name="connsiteY4" fmla="*/ 11000 h 232523"/>
                      <a:gd name="connsiteX5" fmla="*/ 19564 w 393392"/>
                      <a:gd name="connsiteY5" fmla="*/ 618 h 232523"/>
                      <a:gd name="connsiteX6" fmla="*/ 384276 w 393392"/>
                      <a:gd name="connsiteY6" fmla="*/ 199595 h 232523"/>
                      <a:gd name="connsiteX7" fmla="*/ 391229 w 393392"/>
                      <a:gd name="connsiteY7" fmla="*/ 223408 h 232523"/>
                      <a:gd name="connsiteX8" fmla="*/ 391229 w 393392"/>
                      <a:gd name="connsiteY8" fmla="*/ 223408 h 2325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93392" h="232523">
                        <a:moveTo>
                          <a:pt x="391229" y="223408"/>
                        </a:moveTo>
                        <a:cubicBezTo>
                          <a:pt x="386562" y="231885"/>
                          <a:pt x="375989" y="235028"/>
                          <a:pt x="367512" y="230361"/>
                        </a:cubicBezTo>
                        <a:lnTo>
                          <a:pt x="2990" y="31098"/>
                        </a:lnTo>
                        <a:cubicBezTo>
                          <a:pt x="-1296" y="28716"/>
                          <a:pt x="-915" y="19477"/>
                          <a:pt x="3752" y="11000"/>
                        </a:cubicBezTo>
                        <a:lnTo>
                          <a:pt x="3752" y="11000"/>
                        </a:lnTo>
                        <a:cubicBezTo>
                          <a:pt x="8420" y="2523"/>
                          <a:pt x="15373" y="-1668"/>
                          <a:pt x="19564" y="618"/>
                        </a:cubicBezTo>
                        <a:lnTo>
                          <a:pt x="384276" y="199595"/>
                        </a:lnTo>
                        <a:cubicBezTo>
                          <a:pt x="392753" y="204262"/>
                          <a:pt x="395897" y="214930"/>
                          <a:pt x="391229" y="223408"/>
                        </a:cubicBezTo>
                        <a:lnTo>
                          <a:pt x="391229" y="223408"/>
                        </a:ln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863" name="Freeform: Shape 862">
                    <a:extLst>
                      <a:ext uri="{FF2B5EF4-FFF2-40B4-BE49-F238E27FC236}">
                        <a16:creationId xmlns:a16="http://schemas.microsoft.com/office/drawing/2014/main" id="{99BA2E93-DA1B-435D-8390-D7EF0512F901}"/>
                      </a:ext>
                    </a:extLst>
                  </p:cNvPr>
                  <p:cNvSpPr/>
                  <p:nvPr/>
                </p:nvSpPr>
                <p:spPr>
                  <a:xfrm>
                    <a:off x="6097047" y="3372992"/>
                    <a:ext cx="222885" cy="142208"/>
                  </a:xfrm>
                  <a:custGeom>
                    <a:avLst/>
                    <a:gdLst>
                      <a:gd name="connsiteX0" fmla="*/ 222885 w 222885"/>
                      <a:gd name="connsiteY0" fmla="*/ 111538 h 142208"/>
                      <a:gd name="connsiteX1" fmla="*/ 206026 w 222885"/>
                      <a:gd name="connsiteY1" fmla="*/ 142208 h 142208"/>
                      <a:gd name="connsiteX2" fmla="*/ 0 w 222885"/>
                      <a:gd name="connsiteY2" fmla="*/ 27432 h 142208"/>
                      <a:gd name="connsiteX3" fmla="*/ 15049 w 222885"/>
                      <a:gd name="connsiteY3" fmla="*/ 0 h 142208"/>
                      <a:gd name="connsiteX4" fmla="*/ 222885 w 222885"/>
                      <a:gd name="connsiteY4" fmla="*/ 111538 h 1422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2885" h="142208">
                        <a:moveTo>
                          <a:pt x="222885" y="111538"/>
                        </a:moveTo>
                        <a:cubicBezTo>
                          <a:pt x="219932" y="112014"/>
                          <a:pt x="204121" y="137827"/>
                          <a:pt x="206026" y="142208"/>
                        </a:cubicBezTo>
                        <a:cubicBezTo>
                          <a:pt x="132112" y="109061"/>
                          <a:pt x="63151" y="71057"/>
                          <a:pt x="0" y="27432"/>
                        </a:cubicBezTo>
                        <a:cubicBezTo>
                          <a:pt x="9239" y="19717"/>
                          <a:pt x="12954" y="12764"/>
                          <a:pt x="15049" y="0"/>
                        </a:cubicBezTo>
                        <a:cubicBezTo>
                          <a:pt x="86296" y="28670"/>
                          <a:pt x="155353" y="66770"/>
                          <a:pt x="222885" y="111538"/>
                        </a:cubicBez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864" name="Freeform: Shape 863">
                    <a:extLst>
                      <a:ext uri="{FF2B5EF4-FFF2-40B4-BE49-F238E27FC236}">
                        <a16:creationId xmlns:a16="http://schemas.microsoft.com/office/drawing/2014/main" id="{48208754-FE6A-41B1-8B77-26200F0067FD}"/>
                      </a:ext>
                    </a:extLst>
                  </p:cNvPr>
                  <p:cNvSpPr/>
                  <p:nvPr/>
                </p:nvSpPr>
                <p:spPr>
                  <a:xfrm>
                    <a:off x="6018094" y="3335962"/>
                    <a:ext cx="62001" cy="45973"/>
                  </a:xfrm>
                  <a:custGeom>
                    <a:avLst/>
                    <a:gdLst>
                      <a:gd name="connsiteX0" fmla="*/ 44187 w 62001"/>
                      <a:gd name="connsiteY0" fmla="*/ 39316 h 45973"/>
                      <a:gd name="connsiteX1" fmla="*/ 43330 w 62001"/>
                      <a:gd name="connsiteY1" fmla="*/ 32744 h 45973"/>
                      <a:gd name="connsiteX2" fmla="*/ 45330 w 62001"/>
                      <a:gd name="connsiteY2" fmla="*/ 26553 h 45973"/>
                      <a:gd name="connsiteX3" fmla="*/ 54379 w 62001"/>
                      <a:gd name="connsiteY3" fmla="*/ 22838 h 45973"/>
                      <a:gd name="connsiteX4" fmla="*/ 61903 w 62001"/>
                      <a:gd name="connsiteY4" fmla="*/ 17218 h 45973"/>
                      <a:gd name="connsiteX5" fmla="*/ 60189 w 62001"/>
                      <a:gd name="connsiteY5" fmla="*/ 11789 h 45973"/>
                      <a:gd name="connsiteX6" fmla="*/ 55522 w 62001"/>
                      <a:gd name="connsiteY6" fmla="*/ 8265 h 45973"/>
                      <a:gd name="connsiteX7" fmla="*/ 8373 w 62001"/>
                      <a:gd name="connsiteY7" fmla="*/ 1407 h 45973"/>
                      <a:gd name="connsiteX8" fmla="*/ 1039 w 62001"/>
                      <a:gd name="connsiteY8" fmla="*/ 5312 h 45973"/>
                      <a:gd name="connsiteX9" fmla="*/ 1324 w 62001"/>
                      <a:gd name="connsiteY9" fmla="*/ 14742 h 45973"/>
                      <a:gd name="connsiteX10" fmla="*/ 35805 w 62001"/>
                      <a:gd name="connsiteY10" fmla="*/ 45317 h 45973"/>
                      <a:gd name="connsiteX11" fmla="*/ 44187 w 62001"/>
                      <a:gd name="connsiteY11" fmla="*/ 39316 h 4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62001" h="45973">
                        <a:moveTo>
                          <a:pt x="44187" y="39316"/>
                        </a:moveTo>
                        <a:cubicBezTo>
                          <a:pt x="43806" y="37125"/>
                          <a:pt x="43330" y="34935"/>
                          <a:pt x="43330" y="32744"/>
                        </a:cubicBezTo>
                        <a:cubicBezTo>
                          <a:pt x="43330" y="30553"/>
                          <a:pt x="43806" y="28267"/>
                          <a:pt x="45330" y="26553"/>
                        </a:cubicBezTo>
                        <a:cubicBezTo>
                          <a:pt x="47521" y="24076"/>
                          <a:pt x="51140" y="23600"/>
                          <a:pt x="54379" y="22838"/>
                        </a:cubicBezTo>
                        <a:cubicBezTo>
                          <a:pt x="57617" y="22076"/>
                          <a:pt x="61237" y="20457"/>
                          <a:pt x="61903" y="17218"/>
                        </a:cubicBezTo>
                        <a:cubicBezTo>
                          <a:pt x="62284" y="15313"/>
                          <a:pt x="61522" y="13313"/>
                          <a:pt x="60189" y="11789"/>
                        </a:cubicBezTo>
                        <a:cubicBezTo>
                          <a:pt x="58951" y="10265"/>
                          <a:pt x="57141" y="9217"/>
                          <a:pt x="55522" y="8265"/>
                        </a:cubicBezTo>
                        <a:cubicBezTo>
                          <a:pt x="41234" y="549"/>
                          <a:pt x="24280" y="-1832"/>
                          <a:pt x="8373" y="1407"/>
                        </a:cubicBezTo>
                        <a:cubicBezTo>
                          <a:pt x="5611" y="1978"/>
                          <a:pt x="2658" y="2931"/>
                          <a:pt x="1039" y="5312"/>
                        </a:cubicBezTo>
                        <a:cubicBezTo>
                          <a:pt x="-771" y="8074"/>
                          <a:pt x="86" y="11694"/>
                          <a:pt x="1324" y="14742"/>
                        </a:cubicBezTo>
                        <a:cubicBezTo>
                          <a:pt x="7325" y="30363"/>
                          <a:pt x="20374" y="40173"/>
                          <a:pt x="35805" y="45317"/>
                        </a:cubicBezTo>
                        <a:cubicBezTo>
                          <a:pt x="40948" y="47031"/>
                          <a:pt x="45235" y="45507"/>
                          <a:pt x="44187" y="39316"/>
                        </a:cubicBez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grpSp>
              <p:nvGrpSpPr>
                <p:cNvPr id="851" name="Graphic 41">
                  <a:extLst>
                    <a:ext uri="{FF2B5EF4-FFF2-40B4-BE49-F238E27FC236}">
                      <a16:creationId xmlns:a16="http://schemas.microsoft.com/office/drawing/2014/main" id="{D09F9320-C4C9-4E25-8FA6-42764B7DFE63}"/>
                    </a:ext>
                  </a:extLst>
                </p:cNvPr>
                <p:cNvGrpSpPr/>
                <p:nvPr/>
              </p:nvGrpSpPr>
              <p:grpSpPr>
                <a:xfrm>
                  <a:off x="5927264" y="3324350"/>
                  <a:ext cx="588244" cy="617601"/>
                  <a:chOff x="5927264" y="3324350"/>
                  <a:chExt cx="588244" cy="617601"/>
                </a:xfrm>
                <a:grpFill/>
              </p:grpSpPr>
              <p:sp>
                <p:nvSpPr>
                  <p:cNvPr id="857" name="Freeform: Shape 856">
                    <a:extLst>
                      <a:ext uri="{FF2B5EF4-FFF2-40B4-BE49-F238E27FC236}">
                        <a16:creationId xmlns:a16="http://schemas.microsoft.com/office/drawing/2014/main" id="{5FE253E2-5CB4-40AA-8295-45D3311DBE48}"/>
                      </a:ext>
                    </a:extLst>
                  </p:cNvPr>
                  <p:cNvSpPr/>
                  <p:nvPr/>
                </p:nvSpPr>
                <p:spPr>
                  <a:xfrm>
                    <a:off x="5935917" y="3330320"/>
                    <a:ext cx="79977" cy="84486"/>
                  </a:xfrm>
                  <a:custGeom>
                    <a:avLst/>
                    <a:gdLst>
                      <a:gd name="connsiteX0" fmla="*/ 60546 w 79977"/>
                      <a:gd name="connsiteY0" fmla="*/ 84487 h 84486"/>
                      <a:gd name="connsiteX1" fmla="*/ 444 w 79977"/>
                      <a:gd name="connsiteY1" fmla="*/ 0 h 84486"/>
                      <a:gd name="connsiteX2" fmla="*/ 79977 w 79977"/>
                      <a:gd name="connsiteY2" fmla="*/ 67247 h 84486"/>
                      <a:gd name="connsiteX3" fmla="*/ 60546 w 79977"/>
                      <a:gd name="connsiteY3" fmla="*/ 84487 h 84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9977" h="84486">
                        <a:moveTo>
                          <a:pt x="60546" y="84487"/>
                        </a:moveTo>
                        <a:cubicBezTo>
                          <a:pt x="60546" y="84487"/>
                          <a:pt x="-6033" y="38481"/>
                          <a:pt x="444" y="0"/>
                        </a:cubicBezTo>
                        <a:cubicBezTo>
                          <a:pt x="27971" y="0"/>
                          <a:pt x="52641" y="18002"/>
                          <a:pt x="79977" y="67247"/>
                        </a:cubicBezTo>
                        <a:cubicBezTo>
                          <a:pt x="71500" y="75152"/>
                          <a:pt x="60546" y="84487"/>
                          <a:pt x="60546" y="84487"/>
                        </a:cubicBez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858" name="Freeform: Shape 857">
                    <a:extLst>
                      <a:ext uri="{FF2B5EF4-FFF2-40B4-BE49-F238E27FC236}">
                        <a16:creationId xmlns:a16="http://schemas.microsoft.com/office/drawing/2014/main" id="{74C79000-A3C7-4EF3-A67D-B85C07AD81A7}"/>
                      </a:ext>
                    </a:extLst>
                  </p:cNvPr>
                  <p:cNvSpPr/>
                  <p:nvPr/>
                </p:nvSpPr>
                <p:spPr>
                  <a:xfrm>
                    <a:off x="6118785" y="3524955"/>
                    <a:ext cx="396723" cy="416996"/>
                  </a:xfrm>
                  <a:custGeom>
                    <a:avLst/>
                    <a:gdLst>
                      <a:gd name="connsiteX0" fmla="*/ 389457 w 396723"/>
                      <a:gd name="connsiteY0" fmla="*/ 410488 h 416996"/>
                      <a:gd name="connsiteX1" fmla="*/ 389457 w 396723"/>
                      <a:gd name="connsiteY1" fmla="*/ 410488 h 416996"/>
                      <a:gd name="connsiteX2" fmla="*/ 369264 w 396723"/>
                      <a:gd name="connsiteY2" fmla="*/ 414679 h 416996"/>
                      <a:gd name="connsiteX3" fmla="*/ 1980 w 396723"/>
                      <a:gd name="connsiteY3" fmla="*/ 26440 h 416996"/>
                      <a:gd name="connsiteX4" fmla="*/ 7409 w 396723"/>
                      <a:gd name="connsiteY4" fmla="*/ 6056 h 416996"/>
                      <a:gd name="connsiteX5" fmla="*/ 7409 w 396723"/>
                      <a:gd name="connsiteY5" fmla="*/ 6056 h 416996"/>
                      <a:gd name="connsiteX6" fmla="*/ 27126 w 396723"/>
                      <a:gd name="connsiteY6" fmla="*/ 2532 h 416996"/>
                      <a:gd name="connsiteX7" fmla="*/ 394695 w 396723"/>
                      <a:gd name="connsiteY7" fmla="*/ 390581 h 416996"/>
                      <a:gd name="connsiteX8" fmla="*/ 389457 w 396723"/>
                      <a:gd name="connsiteY8" fmla="*/ 410488 h 4169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96723" h="416996">
                        <a:moveTo>
                          <a:pt x="389457" y="410488"/>
                        </a:moveTo>
                        <a:lnTo>
                          <a:pt x="389457" y="410488"/>
                        </a:lnTo>
                        <a:cubicBezTo>
                          <a:pt x="382408" y="417155"/>
                          <a:pt x="373359" y="418965"/>
                          <a:pt x="369264" y="414679"/>
                        </a:cubicBezTo>
                        <a:lnTo>
                          <a:pt x="1980" y="26440"/>
                        </a:lnTo>
                        <a:cubicBezTo>
                          <a:pt x="-2116" y="22058"/>
                          <a:pt x="360" y="12629"/>
                          <a:pt x="7409" y="6056"/>
                        </a:cubicBezTo>
                        <a:lnTo>
                          <a:pt x="7409" y="6056"/>
                        </a:lnTo>
                        <a:cubicBezTo>
                          <a:pt x="14457" y="-611"/>
                          <a:pt x="23030" y="-1754"/>
                          <a:pt x="27126" y="2532"/>
                        </a:cubicBezTo>
                        <a:lnTo>
                          <a:pt x="394695" y="390581"/>
                        </a:lnTo>
                        <a:cubicBezTo>
                          <a:pt x="398791" y="394962"/>
                          <a:pt x="396505" y="403916"/>
                          <a:pt x="389457" y="410488"/>
                        </a:cubicBez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859" name="Freeform: Shape 858">
                    <a:extLst>
                      <a:ext uri="{FF2B5EF4-FFF2-40B4-BE49-F238E27FC236}">
                        <a16:creationId xmlns:a16="http://schemas.microsoft.com/office/drawing/2014/main" id="{43DA59E8-6E19-4F77-8B82-784449D5F07B}"/>
                      </a:ext>
                    </a:extLst>
                  </p:cNvPr>
                  <p:cNvSpPr/>
                  <p:nvPr/>
                </p:nvSpPr>
                <p:spPr>
                  <a:xfrm>
                    <a:off x="5985795" y="3384898"/>
                    <a:ext cx="186308" cy="194024"/>
                  </a:xfrm>
                  <a:custGeom>
                    <a:avLst/>
                    <a:gdLst>
                      <a:gd name="connsiteX0" fmla="*/ 186309 w 186308"/>
                      <a:gd name="connsiteY0" fmla="*/ 170021 h 194024"/>
                      <a:gd name="connsiteX1" fmla="*/ 160877 w 186308"/>
                      <a:gd name="connsiteY1" fmla="*/ 194024 h 194024"/>
                      <a:gd name="connsiteX2" fmla="*/ 0 w 186308"/>
                      <a:gd name="connsiteY2" fmla="*/ 21431 h 194024"/>
                      <a:gd name="connsiteX3" fmla="*/ 22670 w 186308"/>
                      <a:gd name="connsiteY3" fmla="*/ 0 h 194024"/>
                      <a:gd name="connsiteX4" fmla="*/ 186309 w 186308"/>
                      <a:gd name="connsiteY4" fmla="*/ 170021 h 1940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6308" h="194024">
                        <a:moveTo>
                          <a:pt x="186309" y="170021"/>
                        </a:moveTo>
                        <a:cubicBezTo>
                          <a:pt x="183356" y="169545"/>
                          <a:pt x="160401" y="189262"/>
                          <a:pt x="160877" y="194024"/>
                        </a:cubicBezTo>
                        <a:cubicBezTo>
                          <a:pt x="100679" y="139732"/>
                          <a:pt x="46768" y="82391"/>
                          <a:pt x="0" y="21431"/>
                        </a:cubicBezTo>
                        <a:cubicBezTo>
                          <a:pt x="11144" y="16859"/>
                          <a:pt x="16859" y="11430"/>
                          <a:pt x="22670" y="0"/>
                        </a:cubicBezTo>
                        <a:cubicBezTo>
                          <a:pt x="81820" y="49149"/>
                          <a:pt x="135826" y="106585"/>
                          <a:pt x="186309" y="170021"/>
                        </a:cubicBez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860" name="Freeform: Shape 859">
                    <a:extLst>
                      <a:ext uri="{FF2B5EF4-FFF2-40B4-BE49-F238E27FC236}">
                        <a16:creationId xmlns:a16="http://schemas.microsoft.com/office/drawing/2014/main" id="{AF139EC5-9B04-4D8D-A264-09DB84A06B43}"/>
                      </a:ext>
                    </a:extLst>
                  </p:cNvPr>
                  <p:cNvSpPr/>
                  <p:nvPr/>
                </p:nvSpPr>
                <p:spPr>
                  <a:xfrm>
                    <a:off x="5927264" y="3324350"/>
                    <a:ext cx="57602" cy="52537"/>
                  </a:xfrm>
                  <a:custGeom>
                    <a:avLst/>
                    <a:gdLst>
                      <a:gd name="connsiteX0" fmla="*/ 33290 w 57602"/>
                      <a:gd name="connsiteY0" fmla="*/ 47309 h 52537"/>
                      <a:gd name="connsiteX1" fmla="*/ 34528 w 57602"/>
                      <a:gd name="connsiteY1" fmla="*/ 40736 h 52537"/>
                      <a:gd name="connsiteX2" fmla="*/ 38243 w 57602"/>
                      <a:gd name="connsiteY2" fmla="*/ 35402 h 52537"/>
                      <a:gd name="connsiteX3" fmla="*/ 47958 w 57602"/>
                      <a:gd name="connsiteY3" fmla="*/ 34640 h 52537"/>
                      <a:gd name="connsiteX4" fmla="*/ 56912 w 57602"/>
                      <a:gd name="connsiteY4" fmla="*/ 31592 h 52537"/>
                      <a:gd name="connsiteX5" fmla="*/ 57007 w 57602"/>
                      <a:gd name="connsiteY5" fmla="*/ 25877 h 52537"/>
                      <a:gd name="connsiteX6" fmla="*/ 53578 w 57602"/>
                      <a:gd name="connsiteY6" fmla="*/ 21115 h 52537"/>
                      <a:gd name="connsiteX7" fmla="*/ 10811 w 57602"/>
                      <a:gd name="connsiteY7" fmla="*/ 160 h 52537"/>
                      <a:gd name="connsiteX8" fmla="*/ 2715 w 57602"/>
                      <a:gd name="connsiteY8" fmla="*/ 1589 h 52537"/>
                      <a:gd name="connsiteX9" fmla="*/ 48 w 57602"/>
                      <a:gd name="connsiteY9" fmla="*/ 10637 h 52537"/>
                      <a:gd name="connsiteX10" fmla="*/ 23479 w 57602"/>
                      <a:gd name="connsiteY10" fmla="*/ 50357 h 52537"/>
                      <a:gd name="connsiteX11" fmla="*/ 33290 w 57602"/>
                      <a:gd name="connsiteY11" fmla="*/ 47309 h 52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57602" h="52537">
                        <a:moveTo>
                          <a:pt x="33290" y="47309"/>
                        </a:moveTo>
                        <a:cubicBezTo>
                          <a:pt x="33671" y="45118"/>
                          <a:pt x="33861" y="42927"/>
                          <a:pt x="34528" y="40736"/>
                        </a:cubicBezTo>
                        <a:cubicBezTo>
                          <a:pt x="35195" y="38641"/>
                          <a:pt x="36338" y="36545"/>
                          <a:pt x="38243" y="35402"/>
                        </a:cubicBezTo>
                        <a:cubicBezTo>
                          <a:pt x="41100" y="33688"/>
                          <a:pt x="44720" y="34355"/>
                          <a:pt x="47958" y="34640"/>
                        </a:cubicBezTo>
                        <a:cubicBezTo>
                          <a:pt x="51292" y="34926"/>
                          <a:pt x="55197" y="34450"/>
                          <a:pt x="56912" y="31592"/>
                        </a:cubicBezTo>
                        <a:cubicBezTo>
                          <a:pt x="57864" y="29878"/>
                          <a:pt x="57769" y="27687"/>
                          <a:pt x="57007" y="25877"/>
                        </a:cubicBezTo>
                        <a:cubicBezTo>
                          <a:pt x="56245" y="24068"/>
                          <a:pt x="54912" y="22544"/>
                          <a:pt x="53578" y="21115"/>
                        </a:cubicBezTo>
                        <a:cubicBezTo>
                          <a:pt x="42339" y="9399"/>
                          <a:pt x="27003" y="1779"/>
                          <a:pt x="10811" y="160"/>
                        </a:cubicBezTo>
                        <a:cubicBezTo>
                          <a:pt x="8049" y="-126"/>
                          <a:pt x="4905" y="-221"/>
                          <a:pt x="2715" y="1589"/>
                        </a:cubicBezTo>
                        <a:cubicBezTo>
                          <a:pt x="143" y="3684"/>
                          <a:pt x="-143" y="7399"/>
                          <a:pt x="48" y="10637"/>
                        </a:cubicBezTo>
                        <a:cubicBezTo>
                          <a:pt x="1000" y="27306"/>
                          <a:pt x="10335" y="40736"/>
                          <a:pt x="23479" y="50357"/>
                        </a:cubicBezTo>
                        <a:cubicBezTo>
                          <a:pt x="27861" y="53690"/>
                          <a:pt x="32337" y="53595"/>
                          <a:pt x="33290" y="47309"/>
                        </a:cubicBez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grpSp>
              <p:nvGrpSpPr>
                <p:cNvPr id="852" name="Graphic 41">
                  <a:extLst>
                    <a:ext uri="{FF2B5EF4-FFF2-40B4-BE49-F238E27FC236}">
                      <a16:creationId xmlns:a16="http://schemas.microsoft.com/office/drawing/2014/main" id="{94416A10-F21F-4A0D-A309-05419AA43306}"/>
                    </a:ext>
                  </a:extLst>
                </p:cNvPr>
                <p:cNvGrpSpPr/>
                <p:nvPr/>
              </p:nvGrpSpPr>
              <p:grpSpPr>
                <a:xfrm>
                  <a:off x="6066281" y="3155818"/>
                  <a:ext cx="374081" cy="647597"/>
                  <a:chOff x="6066281" y="3155818"/>
                  <a:chExt cx="374081" cy="647597"/>
                </a:xfrm>
                <a:grpFill/>
              </p:grpSpPr>
              <p:sp>
                <p:nvSpPr>
                  <p:cNvPr id="853" name="Freeform: Shape 852">
                    <a:extLst>
                      <a:ext uri="{FF2B5EF4-FFF2-40B4-BE49-F238E27FC236}">
                        <a16:creationId xmlns:a16="http://schemas.microsoft.com/office/drawing/2014/main" id="{5EDC0328-A0F5-465B-AE65-BE819E4C4C5A}"/>
                      </a:ext>
                    </a:extLst>
                  </p:cNvPr>
                  <p:cNvSpPr/>
                  <p:nvPr/>
                </p:nvSpPr>
                <p:spPr>
                  <a:xfrm>
                    <a:off x="6068064" y="3157632"/>
                    <a:ext cx="63939" cy="96393"/>
                  </a:xfrm>
                  <a:custGeom>
                    <a:avLst/>
                    <a:gdLst>
                      <a:gd name="connsiteX0" fmla="*/ 40984 w 63939"/>
                      <a:gd name="connsiteY0" fmla="*/ 96393 h 96393"/>
                      <a:gd name="connsiteX1" fmla="*/ 2789 w 63939"/>
                      <a:gd name="connsiteY1" fmla="*/ 0 h 96393"/>
                      <a:gd name="connsiteX2" fmla="*/ 63940 w 63939"/>
                      <a:gd name="connsiteY2" fmla="*/ 84296 h 96393"/>
                      <a:gd name="connsiteX3" fmla="*/ 40984 w 63939"/>
                      <a:gd name="connsiteY3" fmla="*/ 96393 h 963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939" h="96393">
                        <a:moveTo>
                          <a:pt x="40984" y="96393"/>
                        </a:moveTo>
                        <a:cubicBezTo>
                          <a:pt x="40984" y="96393"/>
                          <a:pt x="-12641" y="35909"/>
                          <a:pt x="2789" y="0"/>
                        </a:cubicBezTo>
                        <a:cubicBezTo>
                          <a:pt x="29554" y="6667"/>
                          <a:pt x="49176" y="30004"/>
                          <a:pt x="63940" y="84296"/>
                        </a:cubicBezTo>
                        <a:cubicBezTo>
                          <a:pt x="53938" y="90011"/>
                          <a:pt x="40984" y="96393"/>
                          <a:pt x="40984" y="96393"/>
                        </a:cubicBez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854" name="Freeform: Shape 853">
                    <a:extLst>
                      <a:ext uri="{FF2B5EF4-FFF2-40B4-BE49-F238E27FC236}">
                        <a16:creationId xmlns:a16="http://schemas.microsoft.com/office/drawing/2014/main" id="{E2DE0E1D-B170-46A5-AF03-A994E1649839}"/>
                      </a:ext>
                    </a:extLst>
                  </p:cNvPr>
                  <p:cNvSpPr/>
                  <p:nvPr/>
                </p:nvSpPr>
                <p:spPr>
                  <a:xfrm>
                    <a:off x="6199087" y="3396152"/>
                    <a:ext cx="241275" cy="407263"/>
                  </a:xfrm>
                  <a:custGeom>
                    <a:avLst/>
                    <a:gdLst>
                      <a:gd name="connsiteX0" fmla="*/ 233145 w 241275"/>
                      <a:gd name="connsiteY0" fmla="*/ 405275 h 407263"/>
                      <a:gd name="connsiteX1" fmla="*/ 233145 w 241275"/>
                      <a:gd name="connsiteY1" fmla="*/ 405275 h 407263"/>
                      <a:gd name="connsiteX2" fmla="*/ 207808 w 241275"/>
                      <a:gd name="connsiteY2" fmla="*/ 396226 h 407263"/>
                      <a:gd name="connsiteX3" fmla="*/ 2925 w 241275"/>
                      <a:gd name="connsiteY3" fmla="*/ 29514 h 407263"/>
                      <a:gd name="connsiteX4" fmla="*/ 8355 w 241275"/>
                      <a:gd name="connsiteY4" fmla="*/ 1986 h 407263"/>
                      <a:gd name="connsiteX5" fmla="*/ 8355 w 241275"/>
                      <a:gd name="connsiteY5" fmla="*/ 1986 h 407263"/>
                      <a:gd name="connsiteX6" fmla="*/ 33596 w 241275"/>
                      <a:gd name="connsiteY6" fmla="*/ 11130 h 407263"/>
                      <a:gd name="connsiteX7" fmla="*/ 238193 w 241275"/>
                      <a:gd name="connsiteY7" fmla="*/ 378986 h 407263"/>
                      <a:gd name="connsiteX8" fmla="*/ 233145 w 241275"/>
                      <a:gd name="connsiteY8" fmla="*/ 405275 h 407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41275" h="407263">
                        <a:moveTo>
                          <a:pt x="233145" y="405275"/>
                        </a:moveTo>
                        <a:lnTo>
                          <a:pt x="233145" y="405275"/>
                        </a:lnTo>
                        <a:cubicBezTo>
                          <a:pt x="224763" y="410037"/>
                          <a:pt x="213428" y="405942"/>
                          <a:pt x="207808" y="396226"/>
                        </a:cubicBezTo>
                        <a:lnTo>
                          <a:pt x="2925" y="29514"/>
                        </a:lnTo>
                        <a:cubicBezTo>
                          <a:pt x="-2599" y="19703"/>
                          <a:pt x="-27" y="6749"/>
                          <a:pt x="8355" y="1986"/>
                        </a:cubicBezTo>
                        <a:lnTo>
                          <a:pt x="8355" y="1986"/>
                        </a:lnTo>
                        <a:cubicBezTo>
                          <a:pt x="16737" y="-2776"/>
                          <a:pt x="28071" y="1320"/>
                          <a:pt x="33596" y="11130"/>
                        </a:cubicBezTo>
                        <a:lnTo>
                          <a:pt x="238193" y="378986"/>
                        </a:lnTo>
                        <a:cubicBezTo>
                          <a:pt x="243813" y="388797"/>
                          <a:pt x="241527" y="400512"/>
                          <a:pt x="233145" y="405275"/>
                        </a:cubicBez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855" name="Freeform: Shape 854">
                    <a:extLst>
                      <a:ext uri="{FF2B5EF4-FFF2-40B4-BE49-F238E27FC236}">
                        <a16:creationId xmlns:a16="http://schemas.microsoft.com/office/drawing/2014/main" id="{6F43C545-0BCF-4325-B1AB-EF77F1B516C7}"/>
                      </a:ext>
                    </a:extLst>
                  </p:cNvPr>
                  <p:cNvSpPr/>
                  <p:nvPr/>
                </p:nvSpPr>
                <p:spPr>
                  <a:xfrm>
                    <a:off x="6100857" y="3227926"/>
                    <a:ext cx="134207" cy="201739"/>
                  </a:xfrm>
                  <a:custGeom>
                    <a:avLst/>
                    <a:gdLst>
                      <a:gd name="connsiteX0" fmla="*/ 134207 w 134207"/>
                      <a:gd name="connsiteY0" fmla="*/ 184499 h 201739"/>
                      <a:gd name="connsiteX1" fmla="*/ 103727 w 134207"/>
                      <a:gd name="connsiteY1" fmla="*/ 201740 h 201739"/>
                      <a:gd name="connsiteX2" fmla="*/ 0 w 134207"/>
                      <a:gd name="connsiteY2" fmla="*/ 15430 h 201739"/>
                      <a:gd name="connsiteX3" fmla="*/ 27146 w 134207"/>
                      <a:gd name="connsiteY3" fmla="*/ 0 h 201739"/>
                      <a:gd name="connsiteX4" fmla="*/ 134207 w 134207"/>
                      <a:gd name="connsiteY4" fmla="*/ 184499 h 2017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207" h="201739">
                        <a:moveTo>
                          <a:pt x="134207" y="184499"/>
                        </a:moveTo>
                        <a:cubicBezTo>
                          <a:pt x="131540" y="183547"/>
                          <a:pt x="104584" y="197263"/>
                          <a:pt x="103727" y="201740"/>
                        </a:cubicBezTo>
                        <a:cubicBezTo>
                          <a:pt x="62103" y="141446"/>
                          <a:pt x="27146" y="79439"/>
                          <a:pt x="0" y="15430"/>
                        </a:cubicBezTo>
                        <a:cubicBezTo>
                          <a:pt x="11716" y="13335"/>
                          <a:pt x="18574" y="9430"/>
                          <a:pt x="27146" y="0"/>
                        </a:cubicBezTo>
                        <a:cubicBezTo>
                          <a:pt x="69151" y="55531"/>
                          <a:pt x="104203" y="117634"/>
                          <a:pt x="134207" y="184499"/>
                        </a:cubicBez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856" name="Freeform: Shape 855">
                    <a:extLst>
                      <a:ext uri="{FF2B5EF4-FFF2-40B4-BE49-F238E27FC236}">
                        <a16:creationId xmlns:a16="http://schemas.microsoft.com/office/drawing/2014/main" id="{DFFFABAA-071B-41ED-BA41-DEEADE5915A4}"/>
                      </a:ext>
                    </a:extLst>
                  </p:cNvPr>
                  <p:cNvSpPr/>
                  <p:nvPr/>
                </p:nvSpPr>
                <p:spPr>
                  <a:xfrm>
                    <a:off x="6066281" y="3155818"/>
                    <a:ext cx="44777" cy="55354"/>
                  </a:xfrm>
                  <a:custGeom>
                    <a:avLst/>
                    <a:gdLst>
                      <a:gd name="connsiteX0" fmla="*/ 286 w 44777"/>
                      <a:gd name="connsiteY0" fmla="*/ 8101 h 55354"/>
                      <a:gd name="connsiteX1" fmla="*/ 4572 w 44777"/>
                      <a:gd name="connsiteY1" fmla="*/ 195 h 55354"/>
                      <a:gd name="connsiteX2" fmla="*/ 9430 w 44777"/>
                      <a:gd name="connsiteY2" fmla="*/ 766 h 55354"/>
                      <a:gd name="connsiteX3" fmla="*/ 37433 w 44777"/>
                      <a:gd name="connsiteY3" fmla="*/ 16578 h 55354"/>
                      <a:gd name="connsiteX4" fmla="*/ 44101 w 44777"/>
                      <a:gd name="connsiteY4" fmla="*/ 24674 h 55354"/>
                      <a:gd name="connsiteX5" fmla="*/ 42291 w 44777"/>
                      <a:gd name="connsiteY5" fmla="*/ 34485 h 55354"/>
                      <a:gd name="connsiteX6" fmla="*/ 31718 w 44777"/>
                      <a:gd name="connsiteY6" fmla="*/ 36104 h 55354"/>
                      <a:gd name="connsiteX7" fmla="*/ 21527 w 44777"/>
                      <a:gd name="connsiteY7" fmla="*/ 38962 h 55354"/>
                      <a:gd name="connsiteX8" fmla="*/ 20193 w 44777"/>
                      <a:gd name="connsiteY8" fmla="*/ 47439 h 55354"/>
                      <a:gd name="connsiteX9" fmla="*/ 16669 w 44777"/>
                      <a:gd name="connsiteY9" fmla="*/ 54868 h 55354"/>
                      <a:gd name="connsiteX10" fmla="*/ 5620 w 44777"/>
                      <a:gd name="connsiteY10" fmla="*/ 43724 h 55354"/>
                      <a:gd name="connsiteX11" fmla="*/ 286 w 44777"/>
                      <a:gd name="connsiteY11" fmla="*/ 21340 h 55354"/>
                      <a:gd name="connsiteX12" fmla="*/ 286 w 44777"/>
                      <a:gd name="connsiteY12" fmla="*/ 8101 h 553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44777" h="55354">
                        <a:moveTo>
                          <a:pt x="286" y="8101"/>
                        </a:moveTo>
                        <a:cubicBezTo>
                          <a:pt x="571" y="4957"/>
                          <a:pt x="1524" y="1147"/>
                          <a:pt x="4572" y="195"/>
                        </a:cubicBezTo>
                        <a:cubicBezTo>
                          <a:pt x="6191" y="-281"/>
                          <a:pt x="7906" y="195"/>
                          <a:pt x="9430" y="766"/>
                        </a:cubicBezTo>
                        <a:cubicBezTo>
                          <a:pt x="19621" y="4195"/>
                          <a:pt x="29242" y="9625"/>
                          <a:pt x="37433" y="16578"/>
                        </a:cubicBezTo>
                        <a:cubicBezTo>
                          <a:pt x="40100" y="18864"/>
                          <a:pt x="42767" y="21436"/>
                          <a:pt x="44101" y="24674"/>
                        </a:cubicBezTo>
                        <a:cubicBezTo>
                          <a:pt x="45339" y="28008"/>
                          <a:pt x="44958" y="32104"/>
                          <a:pt x="42291" y="34485"/>
                        </a:cubicBezTo>
                        <a:cubicBezTo>
                          <a:pt x="39434" y="36866"/>
                          <a:pt x="35338" y="36485"/>
                          <a:pt x="31718" y="36104"/>
                        </a:cubicBezTo>
                        <a:cubicBezTo>
                          <a:pt x="28099" y="35818"/>
                          <a:pt x="23717" y="36009"/>
                          <a:pt x="21527" y="38962"/>
                        </a:cubicBezTo>
                        <a:cubicBezTo>
                          <a:pt x="19812" y="41343"/>
                          <a:pt x="20193" y="44486"/>
                          <a:pt x="20193" y="47439"/>
                        </a:cubicBezTo>
                        <a:cubicBezTo>
                          <a:pt x="20193" y="50296"/>
                          <a:pt x="19336" y="53725"/>
                          <a:pt x="16669" y="54868"/>
                        </a:cubicBezTo>
                        <a:cubicBezTo>
                          <a:pt x="9811" y="57631"/>
                          <a:pt x="7334" y="47915"/>
                          <a:pt x="5620" y="43724"/>
                        </a:cubicBezTo>
                        <a:cubicBezTo>
                          <a:pt x="2762" y="36580"/>
                          <a:pt x="953" y="28960"/>
                          <a:pt x="286" y="21340"/>
                        </a:cubicBezTo>
                        <a:cubicBezTo>
                          <a:pt x="-95" y="16864"/>
                          <a:pt x="-95" y="12482"/>
                          <a:pt x="286" y="8101"/>
                        </a:cubicBez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</p:grpSp>
        </p:grpSp>
        <p:grpSp>
          <p:nvGrpSpPr>
            <p:cNvPr id="43" name="Graphic 41">
              <a:extLst>
                <a:ext uri="{FF2B5EF4-FFF2-40B4-BE49-F238E27FC236}">
                  <a16:creationId xmlns:a16="http://schemas.microsoft.com/office/drawing/2014/main" id="{6A31E90E-8B29-437F-A884-940BFC63FCC3}"/>
                </a:ext>
              </a:extLst>
            </p:cNvPr>
            <p:cNvGrpSpPr/>
            <p:nvPr/>
          </p:nvGrpSpPr>
          <p:grpSpPr>
            <a:xfrm rot="974920">
              <a:off x="6096000" y="5455423"/>
              <a:ext cx="2252547" cy="2081013"/>
              <a:chOff x="5533993" y="2919380"/>
              <a:chExt cx="1124620" cy="1022571"/>
            </a:xfrm>
          </p:grpSpPr>
          <p:grpSp>
            <p:nvGrpSpPr>
              <p:cNvPr id="44" name="Graphic 41">
                <a:extLst>
                  <a:ext uri="{FF2B5EF4-FFF2-40B4-BE49-F238E27FC236}">
                    <a16:creationId xmlns:a16="http://schemas.microsoft.com/office/drawing/2014/main" id="{6A31E90E-8B29-437F-A884-940BFC63FCC3}"/>
                  </a:ext>
                </a:extLst>
              </p:cNvPr>
              <p:cNvGrpSpPr/>
              <p:nvPr/>
            </p:nvGrpSpPr>
            <p:grpSpPr>
              <a:xfrm>
                <a:off x="5533993" y="2919380"/>
                <a:ext cx="696150" cy="754633"/>
                <a:chOff x="5533993" y="2919380"/>
                <a:chExt cx="696150" cy="754633"/>
              </a:xfrm>
            </p:grpSpPr>
            <p:sp>
              <p:nvSpPr>
                <p:cNvPr id="45" name="Freeform: Shape 44">
                  <a:extLst>
                    <a:ext uri="{FF2B5EF4-FFF2-40B4-BE49-F238E27FC236}">
                      <a16:creationId xmlns:a16="http://schemas.microsoft.com/office/drawing/2014/main" id="{847EC88E-35DC-43B4-BB1C-53A4233F01E3}"/>
                    </a:ext>
                  </a:extLst>
                </p:cNvPr>
                <p:cNvSpPr/>
                <p:nvPr/>
              </p:nvSpPr>
              <p:spPr>
                <a:xfrm>
                  <a:off x="5533993" y="2919380"/>
                  <a:ext cx="696150" cy="754633"/>
                </a:xfrm>
                <a:custGeom>
                  <a:avLst/>
                  <a:gdLst>
                    <a:gd name="connsiteX0" fmla="*/ 682022 w 696150"/>
                    <a:gd name="connsiteY0" fmla="*/ 249206 h 754633"/>
                    <a:gd name="connsiteX1" fmla="*/ 293973 w 696150"/>
                    <a:gd name="connsiteY1" fmla="*/ 730885 h 754633"/>
                    <a:gd name="connsiteX2" fmla="*/ 204343 w 696150"/>
                    <a:gd name="connsiteY2" fmla="*/ 740505 h 754633"/>
                    <a:gd name="connsiteX3" fmla="*/ 23749 w 696150"/>
                    <a:gd name="connsiteY3" fmla="*/ 594963 h 754633"/>
                    <a:gd name="connsiteX4" fmla="*/ 14129 w 696150"/>
                    <a:gd name="connsiteY4" fmla="*/ 505333 h 754633"/>
                    <a:gd name="connsiteX5" fmla="*/ 402177 w 696150"/>
                    <a:gd name="connsiteY5" fmla="*/ 23749 h 754633"/>
                    <a:gd name="connsiteX6" fmla="*/ 491807 w 696150"/>
                    <a:gd name="connsiteY6" fmla="*/ 14129 h 754633"/>
                    <a:gd name="connsiteX7" fmla="*/ 672401 w 696150"/>
                    <a:gd name="connsiteY7" fmla="*/ 159671 h 754633"/>
                    <a:gd name="connsiteX8" fmla="*/ 682022 w 696150"/>
                    <a:gd name="connsiteY8" fmla="*/ 249206 h 7546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96150" h="754633">
                      <a:moveTo>
                        <a:pt x="682022" y="249206"/>
                      </a:moveTo>
                      <a:lnTo>
                        <a:pt x="293973" y="730885"/>
                      </a:lnTo>
                      <a:cubicBezTo>
                        <a:pt x="271875" y="758317"/>
                        <a:pt x="231775" y="762603"/>
                        <a:pt x="204343" y="740505"/>
                      </a:cubicBezTo>
                      <a:lnTo>
                        <a:pt x="23749" y="594963"/>
                      </a:lnTo>
                      <a:cubicBezTo>
                        <a:pt x="-3683" y="572865"/>
                        <a:pt x="-7969" y="532765"/>
                        <a:pt x="14129" y="505333"/>
                      </a:cubicBezTo>
                      <a:lnTo>
                        <a:pt x="402177" y="23749"/>
                      </a:lnTo>
                      <a:cubicBezTo>
                        <a:pt x="424275" y="-3683"/>
                        <a:pt x="464375" y="-7969"/>
                        <a:pt x="491807" y="14129"/>
                      </a:cubicBezTo>
                      <a:lnTo>
                        <a:pt x="672401" y="159671"/>
                      </a:lnTo>
                      <a:cubicBezTo>
                        <a:pt x="699833" y="181673"/>
                        <a:pt x="704120" y="221869"/>
                        <a:pt x="682022" y="249206"/>
                      </a:cubicBezTo>
                      <a:close/>
                    </a:path>
                  </a:pathLst>
                </a:custGeom>
                <a:solidFill>
                  <a:srgbClr val="DC755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 dirty="0"/>
                </a:p>
              </p:txBody>
            </p:sp>
            <p:sp>
              <p:nvSpPr>
                <p:cNvPr id="46" name="Freeform: Shape 45">
                  <a:extLst>
                    <a:ext uri="{FF2B5EF4-FFF2-40B4-BE49-F238E27FC236}">
                      <a16:creationId xmlns:a16="http://schemas.microsoft.com/office/drawing/2014/main" id="{DFE9682A-F0F0-4056-8CA4-2B23362B73C1}"/>
                    </a:ext>
                  </a:extLst>
                </p:cNvPr>
                <p:cNvSpPr/>
                <p:nvPr/>
              </p:nvSpPr>
              <p:spPr>
                <a:xfrm>
                  <a:off x="5575777" y="3374263"/>
                  <a:ext cx="148221" cy="148238"/>
                </a:xfrm>
                <a:custGeom>
                  <a:avLst/>
                  <a:gdLst>
                    <a:gd name="connsiteX0" fmla="*/ 131793 w 148221"/>
                    <a:gd name="connsiteY0" fmla="*/ 120649 h 148238"/>
                    <a:gd name="connsiteX1" fmla="*/ 27590 w 148221"/>
                    <a:gd name="connsiteY1" fmla="*/ 131889 h 148238"/>
                    <a:gd name="connsiteX2" fmla="*/ 16350 w 148221"/>
                    <a:gd name="connsiteY2" fmla="*/ 27590 h 148238"/>
                    <a:gd name="connsiteX3" fmla="*/ 120649 w 148221"/>
                    <a:gd name="connsiteY3" fmla="*/ 16350 h 148238"/>
                    <a:gd name="connsiteX4" fmla="*/ 131793 w 148221"/>
                    <a:gd name="connsiteY4" fmla="*/ 120649 h 1482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8221" h="148238">
                      <a:moveTo>
                        <a:pt x="131793" y="120649"/>
                      </a:moveTo>
                      <a:cubicBezTo>
                        <a:pt x="106171" y="152463"/>
                        <a:pt x="59403" y="157511"/>
                        <a:pt x="27590" y="131889"/>
                      </a:cubicBezTo>
                      <a:cubicBezTo>
                        <a:pt x="-4224" y="106171"/>
                        <a:pt x="-9272" y="59403"/>
                        <a:pt x="16350" y="27590"/>
                      </a:cubicBezTo>
                      <a:cubicBezTo>
                        <a:pt x="41973" y="-4224"/>
                        <a:pt x="88740" y="-9272"/>
                        <a:pt x="120649" y="16350"/>
                      </a:cubicBezTo>
                      <a:cubicBezTo>
                        <a:pt x="152463" y="41973"/>
                        <a:pt x="157511" y="88740"/>
                        <a:pt x="131793" y="120649"/>
                      </a:cubicBezTo>
                      <a:close/>
                    </a:path>
                  </a:pathLst>
                </a:custGeom>
                <a:solidFill>
                  <a:srgbClr val="EDB86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7" name="Freeform: Shape 46">
                  <a:extLst>
                    <a:ext uri="{FF2B5EF4-FFF2-40B4-BE49-F238E27FC236}">
                      <a16:creationId xmlns:a16="http://schemas.microsoft.com/office/drawing/2014/main" id="{A1635DB5-5BD9-4C5F-88A6-BE77BB376FDF}"/>
                    </a:ext>
                  </a:extLst>
                </p:cNvPr>
                <p:cNvSpPr/>
                <p:nvPr/>
              </p:nvSpPr>
              <p:spPr>
                <a:xfrm>
                  <a:off x="5685409" y="3238151"/>
                  <a:ext cx="148213" cy="148238"/>
                </a:xfrm>
                <a:custGeom>
                  <a:avLst/>
                  <a:gdLst>
                    <a:gd name="connsiteX0" fmla="*/ 131793 w 148213"/>
                    <a:gd name="connsiteY0" fmla="*/ 120649 h 148238"/>
                    <a:gd name="connsiteX1" fmla="*/ 27590 w 148213"/>
                    <a:gd name="connsiteY1" fmla="*/ 131889 h 148238"/>
                    <a:gd name="connsiteX2" fmla="*/ 16350 w 148213"/>
                    <a:gd name="connsiteY2" fmla="*/ 27590 h 148238"/>
                    <a:gd name="connsiteX3" fmla="*/ 120554 w 148213"/>
                    <a:gd name="connsiteY3" fmla="*/ 16350 h 148238"/>
                    <a:gd name="connsiteX4" fmla="*/ 131793 w 148213"/>
                    <a:gd name="connsiteY4" fmla="*/ 120649 h 1482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8213" h="148238">
                      <a:moveTo>
                        <a:pt x="131793" y="120649"/>
                      </a:moveTo>
                      <a:cubicBezTo>
                        <a:pt x="106171" y="152463"/>
                        <a:pt x="59403" y="157511"/>
                        <a:pt x="27590" y="131889"/>
                      </a:cubicBezTo>
                      <a:cubicBezTo>
                        <a:pt x="-4224" y="106266"/>
                        <a:pt x="-9272" y="59499"/>
                        <a:pt x="16350" y="27590"/>
                      </a:cubicBezTo>
                      <a:cubicBezTo>
                        <a:pt x="41973" y="-4224"/>
                        <a:pt x="88740" y="-9272"/>
                        <a:pt x="120554" y="16350"/>
                      </a:cubicBezTo>
                      <a:cubicBezTo>
                        <a:pt x="152463" y="42068"/>
                        <a:pt x="157511" y="88836"/>
                        <a:pt x="131793" y="120649"/>
                      </a:cubicBezTo>
                      <a:close/>
                    </a:path>
                  </a:pathLst>
                </a:custGeom>
                <a:solidFill>
                  <a:srgbClr val="E9D2A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8" name="Freeform: Shape 47">
                  <a:extLst>
                    <a:ext uri="{FF2B5EF4-FFF2-40B4-BE49-F238E27FC236}">
                      <a16:creationId xmlns:a16="http://schemas.microsoft.com/office/drawing/2014/main" id="{BD5272F1-8651-4D05-A1A5-69D5B3C3EFD7}"/>
                    </a:ext>
                  </a:extLst>
                </p:cNvPr>
                <p:cNvSpPr/>
                <p:nvPr/>
              </p:nvSpPr>
              <p:spPr>
                <a:xfrm>
                  <a:off x="5798947" y="3097181"/>
                  <a:ext cx="148231" cy="148238"/>
                </a:xfrm>
                <a:custGeom>
                  <a:avLst/>
                  <a:gdLst>
                    <a:gd name="connsiteX0" fmla="*/ 131889 w 148231"/>
                    <a:gd name="connsiteY0" fmla="*/ 120649 h 148238"/>
                    <a:gd name="connsiteX1" fmla="*/ 27590 w 148231"/>
                    <a:gd name="connsiteY1" fmla="*/ 131889 h 148238"/>
                    <a:gd name="connsiteX2" fmla="*/ 16350 w 148231"/>
                    <a:gd name="connsiteY2" fmla="*/ 27590 h 148238"/>
                    <a:gd name="connsiteX3" fmla="*/ 120554 w 148231"/>
                    <a:gd name="connsiteY3" fmla="*/ 16350 h 148238"/>
                    <a:gd name="connsiteX4" fmla="*/ 131889 w 148231"/>
                    <a:gd name="connsiteY4" fmla="*/ 120649 h 1482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8231" h="148238">
                      <a:moveTo>
                        <a:pt x="131889" y="120649"/>
                      </a:moveTo>
                      <a:cubicBezTo>
                        <a:pt x="106171" y="152463"/>
                        <a:pt x="59499" y="157511"/>
                        <a:pt x="27590" y="131889"/>
                      </a:cubicBezTo>
                      <a:cubicBezTo>
                        <a:pt x="-4224" y="106266"/>
                        <a:pt x="-9272" y="59499"/>
                        <a:pt x="16350" y="27590"/>
                      </a:cubicBezTo>
                      <a:cubicBezTo>
                        <a:pt x="41973" y="-4224"/>
                        <a:pt x="88740" y="-9272"/>
                        <a:pt x="120554" y="16350"/>
                      </a:cubicBezTo>
                      <a:cubicBezTo>
                        <a:pt x="152463" y="42068"/>
                        <a:pt x="157511" y="88836"/>
                        <a:pt x="131889" y="120649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9" name="Freeform: Shape 48">
                  <a:extLst>
                    <a:ext uri="{FF2B5EF4-FFF2-40B4-BE49-F238E27FC236}">
                      <a16:creationId xmlns:a16="http://schemas.microsoft.com/office/drawing/2014/main" id="{A1DED6A8-831E-4F10-92AB-8B9BE3244F4B}"/>
                    </a:ext>
                  </a:extLst>
                </p:cNvPr>
                <p:cNvSpPr/>
                <p:nvPr/>
              </p:nvSpPr>
              <p:spPr>
                <a:xfrm>
                  <a:off x="5914390" y="2953829"/>
                  <a:ext cx="148301" cy="148268"/>
                </a:xfrm>
                <a:custGeom>
                  <a:avLst/>
                  <a:gdLst>
                    <a:gd name="connsiteX0" fmla="*/ 131889 w 148301"/>
                    <a:gd name="connsiteY0" fmla="*/ 120649 h 148268"/>
                    <a:gd name="connsiteX1" fmla="*/ 27590 w 148301"/>
                    <a:gd name="connsiteY1" fmla="*/ 131889 h 148268"/>
                    <a:gd name="connsiteX2" fmla="*/ 16350 w 148301"/>
                    <a:gd name="connsiteY2" fmla="*/ 27590 h 148268"/>
                    <a:gd name="connsiteX3" fmla="*/ 120554 w 148301"/>
                    <a:gd name="connsiteY3" fmla="*/ 16350 h 148268"/>
                    <a:gd name="connsiteX4" fmla="*/ 131889 w 148301"/>
                    <a:gd name="connsiteY4" fmla="*/ 120649 h 1482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8301" h="148268">
                      <a:moveTo>
                        <a:pt x="131889" y="120649"/>
                      </a:moveTo>
                      <a:cubicBezTo>
                        <a:pt x="106266" y="152558"/>
                        <a:pt x="59499" y="157511"/>
                        <a:pt x="27590" y="131889"/>
                      </a:cubicBezTo>
                      <a:cubicBezTo>
                        <a:pt x="-4224" y="106266"/>
                        <a:pt x="-9272" y="59499"/>
                        <a:pt x="16350" y="27590"/>
                      </a:cubicBezTo>
                      <a:cubicBezTo>
                        <a:pt x="41973" y="-4224"/>
                        <a:pt x="88740" y="-9272"/>
                        <a:pt x="120554" y="16350"/>
                      </a:cubicBezTo>
                      <a:cubicBezTo>
                        <a:pt x="152558" y="42068"/>
                        <a:pt x="157606" y="88836"/>
                        <a:pt x="131889" y="120649"/>
                      </a:cubicBezTo>
                      <a:close/>
                    </a:path>
                  </a:pathLst>
                </a:custGeom>
                <a:solidFill>
                  <a:srgbClr val="FFD76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50" name="Freeform: Shape 49">
                  <a:extLst>
                    <a:ext uri="{FF2B5EF4-FFF2-40B4-BE49-F238E27FC236}">
                      <a16:creationId xmlns:a16="http://schemas.microsoft.com/office/drawing/2014/main" id="{04427341-4675-4486-A3F0-2F37E86F94AB}"/>
                    </a:ext>
                  </a:extLst>
                </p:cNvPr>
                <p:cNvSpPr/>
                <p:nvPr/>
              </p:nvSpPr>
              <p:spPr>
                <a:xfrm>
                  <a:off x="5703316" y="3476942"/>
                  <a:ext cx="148213" cy="148238"/>
                </a:xfrm>
                <a:custGeom>
                  <a:avLst/>
                  <a:gdLst>
                    <a:gd name="connsiteX0" fmla="*/ 131793 w 148213"/>
                    <a:gd name="connsiteY0" fmla="*/ 120649 h 148238"/>
                    <a:gd name="connsiteX1" fmla="*/ 27590 w 148213"/>
                    <a:gd name="connsiteY1" fmla="*/ 131889 h 148238"/>
                    <a:gd name="connsiteX2" fmla="*/ 16350 w 148213"/>
                    <a:gd name="connsiteY2" fmla="*/ 27590 h 148238"/>
                    <a:gd name="connsiteX3" fmla="*/ 120554 w 148213"/>
                    <a:gd name="connsiteY3" fmla="*/ 16350 h 148238"/>
                    <a:gd name="connsiteX4" fmla="*/ 131793 w 148213"/>
                    <a:gd name="connsiteY4" fmla="*/ 120649 h 1482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8213" h="148238">
                      <a:moveTo>
                        <a:pt x="131793" y="120649"/>
                      </a:moveTo>
                      <a:cubicBezTo>
                        <a:pt x="106171" y="152463"/>
                        <a:pt x="59403" y="157511"/>
                        <a:pt x="27590" y="131889"/>
                      </a:cubicBezTo>
                      <a:cubicBezTo>
                        <a:pt x="-4224" y="106266"/>
                        <a:pt x="-9272" y="59499"/>
                        <a:pt x="16350" y="27590"/>
                      </a:cubicBezTo>
                      <a:cubicBezTo>
                        <a:pt x="41973" y="-4224"/>
                        <a:pt x="88740" y="-9272"/>
                        <a:pt x="120554" y="16350"/>
                      </a:cubicBezTo>
                      <a:cubicBezTo>
                        <a:pt x="152463" y="42068"/>
                        <a:pt x="157511" y="88836"/>
                        <a:pt x="131793" y="12064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51" name="Freeform: Shape 50">
                  <a:extLst>
                    <a:ext uri="{FF2B5EF4-FFF2-40B4-BE49-F238E27FC236}">
                      <a16:creationId xmlns:a16="http://schemas.microsoft.com/office/drawing/2014/main" id="{F33AA1EF-2C93-40AB-95B1-CE4C4EB7B0F5}"/>
                    </a:ext>
                  </a:extLst>
                </p:cNvPr>
                <p:cNvSpPr/>
                <p:nvPr/>
              </p:nvSpPr>
              <p:spPr>
                <a:xfrm>
                  <a:off x="5812949" y="3341021"/>
                  <a:ext cx="148151" cy="148143"/>
                </a:xfrm>
                <a:custGeom>
                  <a:avLst/>
                  <a:gdLst>
                    <a:gd name="connsiteX0" fmla="*/ 131793 w 148151"/>
                    <a:gd name="connsiteY0" fmla="*/ 120554 h 148143"/>
                    <a:gd name="connsiteX1" fmla="*/ 27590 w 148151"/>
                    <a:gd name="connsiteY1" fmla="*/ 131793 h 148143"/>
                    <a:gd name="connsiteX2" fmla="*/ 16350 w 148151"/>
                    <a:gd name="connsiteY2" fmla="*/ 27590 h 148143"/>
                    <a:gd name="connsiteX3" fmla="*/ 120649 w 148151"/>
                    <a:gd name="connsiteY3" fmla="*/ 16350 h 148143"/>
                    <a:gd name="connsiteX4" fmla="*/ 131793 w 148151"/>
                    <a:gd name="connsiteY4" fmla="*/ 120554 h 1481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8151" h="148143">
                      <a:moveTo>
                        <a:pt x="131793" y="120554"/>
                      </a:moveTo>
                      <a:cubicBezTo>
                        <a:pt x="106171" y="152367"/>
                        <a:pt x="59403" y="157416"/>
                        <a:pt x="27590" y="131793"/>
                      </a:cubicBezTo>
                      <a:cubicBezTo>
                        <a:pt x="-4224" y="106171"/>
                        <a:pt x="-9272" y="59403"/>
                        <a:pt x="16350" y="27590"/>
                      </a:cubicBezTo>
                      <a:cubicBezTo>
                        <a:pt x="41973" y="-4224"/>
                        <a:pt x="88740" y="-9272"/>
                        <a:pt x="120649" y="16350"/>
                      </a:cubicBezTo>
                      <a:cubicBezTo>
                        <a:pt x="152367" y="41973"/>
                        <a:pt x="157416" y="88740"/>
                        <a:pt x="131793" y="120554"/>
                      </a:cubicBezTo>
                      <a:close/>
                    </a:path>
                  </a:pathLst>
                </a:custGeom>
                <a:solidFill>
                  <a:srgbClr val="F3929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 dirty="0"/>
                </a:p>
              </p:txBody>
            </p:sp>
            <p:sp>
              <p:nvSpPr>
                <p:cNvPr id="52" name="Freeform: Shape 51">
                  <a:extLst>
                    <a:ext uri="{FF2B5EF4-FFF2-40B4-BE49-F238E27FC236}">
                      <a16:creationId xmlns:a16="http://schemas.microsoft.com/office/drawing/2014/main" id="{5DAE21F7-4D37-4C12-84AB-79C323586F47}"/>
                    </a:ext>
                  </a:extLst>
                </p:cNvPr>
                <p:cNvSpPr/>
                <p:nvPr/>
              </p:nvSpPr>
              <p:spPr>
                <a:xfrm>
                  <a:off x="5926487" y="3199955"/>
                  <a:ext cx="148173" cy="148238"/>
                </a:xfrm>
                <a:custGeom>
                  <a:avLst/>
                  <a:gdLst>
                    <a:gd name="connsiteX0" fmla="*/ 131793 w 148173"/>
                    <a:gd name="connsiteY0" fmla="*/ 120649 h 148238"/>
                    <a:gd name="connsiteX1" fmla="*/ 27590 w 148173"/>
                    <a:gd name="connsiteY1" fmla="*/ 131889 h 148238"/>
                    <a:gd name="connsiteX2" fmla="*/ 16350 w 148173"/>
                    <a:gd name="connsiteY2" fmla="*/ 27590 h 148238"/>
                    <a:gd name="connsiteX3" fmla="*/ 120554 w 148173"/>
                    <a:gd name="connsiteY3" fmla="*/ 16350 h 148238"/>
                    <a:gd name="connsiteX4" fmla="*/ 131793 w 148173"/>
                    <a:gd name="connsiteY4" fmla="*/ 120649 h 1482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8173" h="148238">
                      <a:moveTo>
                        <a:pt x="131793" y="120649"/>
                      </a:moveTo>
                      <a:cubicBezTo>
                        <a:pt x="106171" y="152463"/>
                        <a:pt x="59403" y="157511"/>
                        <a:pt x="27590" y="131889"/>
                      </a:cubicBezTo>
                      <a:cubicBezTo>
                        <a:pt x="-4224" y="106266"/>
                        <a:pt x="-9272" y="59499"/>
                        <a:pt x="16350" y="27590"/>
                      </a:cubicBezTo>
                      <a:cubicBezTo>
                        <a:pt x="41973" y="-4224"/>
                        <a:pt x="88740" y="-9272"/>
                        <a:pt x="120554" y="16350"/>
                      </a:cubicBezTo>
                      <a:cubicBezTo>
                        <a:pt x="152463" y="42068"/>
                        <a:pt x="157416" y="88836"/>
                        <a:pt x="131793" y="120649"/>
                      </a:cubicBezTo>
                      <a:close/>
                    </a:path>
                  </a:pathLst>
                </a:custGeom>
                <a:solidFill>
                  <a:srgbClr val="EDB86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53" name="Freeform: Shape 52">
                  <a:extLst>
                    <a:ext uri="{FF2B5EF4-FFF2-40B4-BE49-F238E27FC236}">
                      <a16:creationId xmlns:a16="http://schemas.microsoft.com/office/drawing/2014/main" id="{F83A6149-4C2A-4476-A0BC-99122FCA7BE8}"/>
                    </a:ext>
                  </a:extLst>
                </p:cNvPr>
                <p:cNvSpPr/>
                <p:nvPr/>
              </p:nvSpPr>
              <p:spPr>
                <a:xfrm>
                  <a:off x="6041930" y="3056604"/>
                  <a:ext cx="148231" cy="148238"/>
                </a:xfrm>
                <a:custGeom>
                  <a:avLst/>
                  <a:gdLst>
                    <a:gd name="connsiteX0" fmla="*/ 131889 w 148231"/>
                    <a:gd name="connsiteY0" fmla="*/ 120649 h 148238"/>
                    <a:gd name="connsiteX1" fmla="*/ 27590 w 148231"/>
                    <a:gd name="connsiteY1" fmla="*/ 131889 h 148238"/>
                    <a:gd name="connsiteX2" fmla="*/ 16350 w 148231"/>
                    <a:gd name="connsiteY2" fmla="*/ 27590 h 148238"/>
                    <a:gd name="connsiteX3" fmla="*/ 120554 w 148231"/>
                    <a:gd name="connsiteY3" fmla="*/ 16350 h 148238"/>
                    <a:gd name="connsiteX4" fmla="*/ 131889 w 148231"/>
                    <a:gd name="connsiteY4" fmla="*/ 120649 h 1482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8231" h="148238">
                      <a:moveTo>
                        <a:pt x="131889" y="120649"/>
                      </a:moveTo>
                      <a:cubicBezTo>
                        <a:pt x="106266" y="152463"/>
                        <a:pt x="59499" y="157511"/>
                        <a:pt x="27590" y="131889"/>
                      </a:cubicBezTo>
                      <a:cubicBezTo>
                        <a:pt x="-4224" y="106266"/>
                        <a:pt x="-9272" y="59499"/>
                        <a:pt x="16350" y="27590"/>
                      </a:cubicBezTo>
                      <a:cubicBezTo>
                        <a:pt x="41973" y="-4224"/>
                        <a:pt x="88740" y="-9272"/>
                        <a:pt x="120554" y="16350"/>
                      </a:cubicBezTo>
                      <a:cubicBezTo>
                        <a:pt x="152463" y="41973"/>
                        <a:pt x="157511" y="88836"/>
                        <a:pt x="131889" y="120649"/>
                      </a:cubicBezTo>
                      <a:close/>
                    </a:path>
                  </a:pathLst>
                </a:custGeom>
                <a:solidFill>
                  <a:srgbClr val="E9D2A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54" name="Freeform: Shape 53">
                  <a:extLst>
                    <a:ext uri="{FF2B5EF4-FFF2-40B4-BE49-F238E27FC236}">
                      <a16:creationId xmlns:a16="http://schemas.microsoft.com/office/drawing/2014/main" id="{4976D004-D4B5-4E98-B97E-EAE4B7F3A056}"/>
                    </a:ext>
                  </a:extLst>
                </p:cNvPr>
                <p:cNvSpPr/>
                <p:nvPr/>
              </p:nvSpPr>
              <p:spPr>
                <a:xfrm>
                  <a:off x="5856900" y="3273694"/>
                  <a:ext cx="71947" cy="60759"/>
                </a:xfrm>
                <a:custGeom>
                  <a:avLst/>
                  <a:gdLst>
                    <a:gd name="connsiteX0" fmla="*/ 40027 w 71947"/>
                    <a:gd name="connsiteY0" fmla="*/ 51959 h 60759"/>
                    <a:gd name="connsiteX1" fmla="*/ 51266 w 71947"/>
                    <a:gd name="connsiteY1" fmla="*/ 58150 h 60759"/>
                    <a:gd name="connsiteX2" fmla="*/ 63649 w 71947"/>
                    <a:gd name="connsiteY2" fmla="*/ 60532 h 60759"/>
                    <a:gd name="connsiteX3" fmla="*/ 71935 w 71947"/>
                    <a:gd name="connsiteY3" fmla="*/ 52054 h 60759"/>
                    <a:gd name="connsiteX4" fmla="*/ 64411 w 71947"/>
                    <a:gd name="connsiteY4" fmla="*/ 38624 h 60759"/>
                    <a:gd name="connsiteX5" fmla="*/ 57267 w 71947"/>
                    <a:gd name="connsiteY5" fmla="*/ 16907 h 60759"/>
                    <a:gd name="connsiteX6" fmla="*/ 43170 w 71947"/>
                    <a:gd name="connsiteY6" fmla="*/ 238 h 60759"/>
                    <a:gd name="connsiteX7" fmla="*/ 23358 w 71947"/>
                    <a:gd name="connsiteY7" fmla="*/ 9382 h 60759"/>
                    <a:gd name="connsiteX8" fmla="*/ 8594 w 71947"/>
                    <a:gd name="connsiteY8" fmla="*/ 25480 h 60759"/>
                    <a:gd name="connsiteX9" fmla="*/ 403 w 71947"/>
                    <a:gd name="connsiteY9" fmla="*/ 39767 h 60759"/>
                    <a:gd name="connsiteX10" fmla="*/ 3165 w 71947"/>
                    <a:gd name="connsiteY10" fmla="*/ 52435 h 60759"/>
                    <a:gd name="connsiteX11" fmla="*/ 13452 w 71947"/>
                    <a:gd name="connsiteY11" fmla="*/ 51102 h 60759"/>
                    <a:gd name="connsiteX12" fmla="*/ 40027 w 71947"/>
                    <a:gd name="connsiteY12" fmla="*/ 51959 h 607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71947" h="60759">
                      <a:moveTo>
                        <a:pt x="40027" y="51959"/>
                      </a:moveTo>
                      <a:cubicBezTo>
                        <a:pt x="43932" y="53769"/>
                        <a:pt x="47456" y="56245"/>
                        <a:pt x="51266" y="58150"/>
                      </a:cubicBezTo>
                      <a:cubicBezTo>
                        <a:pt x="55076" y="60055"/>
                        <a:pt x="59458" y="61294"/>
                        <a:pt x="63649" y="60532"/>
                      </a:cubicBezTo>
                      <a:cubicBezTo>
                        <a:pt x="67840" y="59674"/>
                        <a:pt x="71745" y="56245"/>
                        <a:pt x="71935" y="52054"/>
                      </a:cubicBezTo>
                      <a:cubicBezTo>
                        <a:pt x="72221" y="46816"/>
                        <a:pt x="67459" y="42910"/>
                        <a:pt x="64411" y="38624"/>
                      </a:cubicBezTo>
                      <a:cubicBezTo>
                        <a:pt x="60029" y="32338"/>
                        <a:pt x="59267" y="24337"/>
                        <a:pt x="57267" y="16907"/>
                      </a:cubicBezTo>
                      <a:cubicBezTo>
                        <a:pt x="55171" y="9478"/>
                        <a:pt x="50695" y="1762"/>
                        <a:pt x="43170" y="238"/>
                      </a:cubicBezTo>
                      <a:cubicBezTo>
                        <a:pt x="35740" y="-1190"/>
                        <a:pt x="28787" y="4048"/>
                        <a:pt x="23358" y="9382"/>
                      </a:cubicBezTo>
                      <a:cubicBezTo>
                        <a:pt x="18119" y="14431"/>
                        <a:pt x="13166" y="19765"/>
                        <a:pt x="8594" y="25480"/>
                      </a:cubicBezTo>
                      <a:cubicBezTo>
                        <a:pt x="5070" y="29766"/>
                        <a:pt x="1641" y="34338"/>
                        <a:pt x="403" y="39767"/>
                      </a:cubicBezTo>
                      <a:cubicBezTo>
                        <a:pt x="-550" y="43958"/>
                        <a:pt x="117" y="49102"/>
                        <a:pt x="3165" y="52435"/>
                      </a:cubicBezTo>
                      <a:cubicBezTo>
                        <a:pt x="6499" y="56055"/>
                        <a:pt x="9642" y="52435"/>
                        <a:pt x="13452" y="51102"/>
                      </a:cubicBezTo>
                      <a:cubicBezTo>
                        <a:pt x="21929" y="47959"/>
                        <a:pt x="31740" y="48149"/>
                        <a:pt x="40027" y="51959"/>
                      </a:cubicBezTo>
                      <a:close/>
                    </a:path>
                  </a:pathLst>
                </a:custGeom>
                <a:solidFill>
                  <a:srgbClr val="444FAE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55" name="Freeform: Shape 54">
                  <a:extLst>
                    <a:ext uri="{FF2B5EF4-FFF2-40B4-BE49-F238E27FC236}">
                      <a16:creationId xmlns:a16="http://schemas.microsoft.com/office/drawing/2014/main" id="{A71DDEB3-B0AF-4D15-8850-487376B5B75F}"/>
                    </a:ext>
                  </a:extLst>
                </p:cNvPr>
                <p:cNvSpPr/>
                <p:nvPr/>
              </p:nvSpPr>
              <p:spPr>
                <a:xfrm>
                  <a:off x="5856996" y="3271693"/>
                  <a:ext cx="72042" cy="60759"/>
                </a:xfrm>
                <a:custGeom>
                  <a:avLst/>
                  <a:gdLst>
                    <a:gd name="connsiteX0" fmla="*/ 40122 w 72042"/>
                    <a:gd name="connsiteY0" fmla="*/ 51959 h 60759"/>
                    <a:gd name="connsiteX1" fmla="*/ 51361 w 72042"/>
                    <a:gd name="connsiteY1" fmla="*/ 58150 h 60759"/>
                    <a:gd name="connsiteX2" fmla="*/ 63744 w 72042"/>
                    <a:gd name="connsiteY2" fmla="*/ 60532 h 60759"/>
                    <a:gd name="connsiteX3" fmla="*/ 72031 w 72042"/>
                    <a:gd name="connsiteY3" fmla="*/ 52054 h 60759"/>
                    <a:gd name="connsiteX4" fmla="*/ 64506 w 72042"/>
                    <a:gd name="connsiteY4" fmla="*/ 38624 h 60759"/>
                    <a:gd name="connsiteX5" fmla="*/ 57362 w 72042"/>
                    <a:gd name="connsiteY5" fmla="*/ 16907 h 60759"/>
                    <a:gd name="connsiteX6" fmla="*/ 43265 w 72042"/>
                    <a:gd name="connsiteY6" fmla="*/ 238 h 60759"/>
                    <a:gd name="connsiteX7" fmla="*/ 23358 w 72042"/>
                    <a:gd name="connsiteY7" fmla="*/ 9382 h 60759"/>
                    <a:gd name="connsiteX8" fmla="*/ 8499 w 72042"/>
                    <a:gd name="connsiteY8" fmla="*/ 25480 h 60759"/>
                    <a:gd name="connsiteX9" fmla="*/ 403 w 72042"/>
                    <a:gd name="connsiteY9" fmla="*/ 39767 h 60759"/>
                    <a:gd name="connsiteX10" fmla="*/ 3165 w 72042"/>
                    <a:gd name="connsiteY10" fmla="*/ 52435 h 60759"/>
                    <a:gd name="connsiteX11" fmla="*/ 13452 w 72042"/>
                    <a:gd name="connsiteY11" fmla="*/ 51102 h 60759"/>
                    <a:gd name="connsiteX12" fmla="*/ 40122 w 72042"/>
                    <a:gd name="connsiteY12" fmla="*/ 51959 h 607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72042" h="60759">
                      <a:moveTo>
                        <a:pt x="40122" y="51959"/>
                      </a:moveTo>
                      <a:cubicBezTo>
                        <a:pt x="44027" y="53769"/>
                        <a:pt x="47551" y="56245"/>
                        <a:pt x="51361" y="58150"/>
                      </a:cubicBezTo>
                      <a:cubicBezTo>
                        <a:pt x="55171" y="60055"/>
                        <a:pt x="59553" y="61294"/>
                        <a:pt x="63744" y="60532"/>
                      </a:cubicBezTo>
                      <a:cubicBezTo>
                        <a:pt x="67935" y="59674"/>
                        <a:pt x="71840" y="56245"/>
                        <a:pt x="72031" y="52054"/>
                      </a:cubicBezTo>
                      <a:cubicBezTo>
                        <a:pt x="72316" y="46816"/>
                        <a:pt x="67554" y="42910"/>
                        <a:pt x="64506" y="38624"/>
                      </a:cubicBezTo>
                      <a:cubicBezTo>
                        <a:pt x="60124" y="32338"/>
                        <a:pt x="59362" y="24337"/>
                        <a:pt x="57362" y="16907"/>
                      </a:cubicBezTo>
                      <a:cubicBezTo>
                        <a:pt x="55267" y="9478"/>
                        <a:pt x="50790" y="1667"/>
                        <a:pt x="43265" y="238"/>
                      </a:cubicBezTo>
                      <a:cubicBezTo>
                        <a:pt x="35836" y="-1190"/>
                        <a:pt x="28882" y="4048"/>
                        <a:pt x="23358" y="9382"/>
                      </a:cubicBezTo>
                      <a:cubicBezTo>
                        <a:pt x="18119" y="14431"/>
                        <a:pt x="13166" y="19860"/>
                        <a:pt x="8499" y="25480"/>
                      </a:cubicBezTo>
                      <a:cubicBezTo>
                        <a:pt x="4975" y="29766"/>
                        <a:pt x="1546" y="34338"/>
                        <a:pt x="403" y="39767"/>
                      </a:cubicBezTo>
                      <a:cubicBezTo>
                        <a:pt x="-550" y="43958"/>
                        <a:pt x="117" y="49102"/>
                        <a:pt x="3165" y="52435"/>
                      </a:cubicBezTo>
                      <a:cubicBezTo>
                        <a:pt x="6499" y="56055"/>
                        <a:pt x="9642" y="52435"/>
                        <a:pt x="13452" y="51102"/>
                      </a:cubicBezTo>
                      <a:cubicBezTo>
                        <a:pt x="22024" y="47959"/>
                        <a:pt x="31835" y="48149"/>
                        <a:pt x="40122" y="51959"/>
                      </a:cubicBezTo>
                      <a:close/>
                    </a:path>
                  </a:pathLst>
                </a:custGeom>
                <a:solidFill>
                  <a:srgbClr val="F3929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56" name="Freeform: Shape 55">
                  <a:extLst>
                    <a:ext uri="{FF2B5EF4-FFF2-40B4-BE49-F238E27FC236}">
                      <a16:creationId xmlns:a16="http://schemas.microsoft.com/office/drawing/2014/main" id="{C404677D-1B10-4456-A715-6485B380BF0E}"/>
                    </a:ext>
                  </a:extLst>
                </p:cNvPr>
                <p:cNvSpPr/>
                <p:nvPr/>
              </p:nvSpPr>
              <p:spPr>
                <a:xfrm>
                  <a:off x="5878042" y="3275485"/>
                  <a:ext cx="38411" cy="34927"/>
                </a:xfrm>
                <a:custGeom>
                  <a:avLst/>
                  <a:gdLst>
                    <a:gd name="connsiteX0" fmla="*/ 10408 w 38411"/>
                    <a:gd name="connsiteY0" fmla="*/ 2447 h 34927"/>
                    <a:gd name="connsiteX1" fmla="*/ 18123 w 38411"/>
                    <a:gd name="connsiteY1" fmla="*/ 66 h 34927"/>
                    <a:gd name="connsiteX2" fmla="*/ 24791 w 38411"/>
                    <a:gd name="connsiteY2" fmla="*/ 5305 h 34927"/>
                    <a:gd name="connsiteX3" fmla="*/ 29458 w 38411"/>
                    <a:gd name="connsiteY3" fmla="*/ 21402 h 34927"/>
                    <a:gd name="connsiteX4" fmla="*/ 38411 w 38411"/>
                    <a:gd name="connsiteY4" fmla="*/ 34927 h 34927"/>
                    <a:gd name="connsiteX5" fmla="*/ 25076 w 38411"/>
                    <a:gd name="connsiteY5" fmla="*/ 27879 h 34927"/>
                    <a:gd name="connsiteX6" fmla="*/ 20028 w 38411"/>
                    <a:gd name="connsiteY6" fmla="*/ 19592 h 34927"/>
                    <a:gd name="connsiteX7" fmla="*/ 13170 w 38411"/>
                    <a:gd name="connsiteY7" fmla="*/ 13115 h 34927"/>
                    <a:gd name="connsiteX8" fmla="*/ 6217 w 38411"/>
                    <a:gd name="connsiteY8" fmla="*/ 12925 h 34927"/>
                    <a:gd name="connsiteX9" fmla="*/ 407 w 38411"/>
                    <a:gd name="connsiteY9" fmla="*/ 13591 h 34927"/>
                    <a:gd name="connsiteX10" fmla="*/ 10408 w 38411"/>
                    <a:gd name="connsiteY10" fmla="*/ 2447 h 349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8411" h="34927">
                      <a:moveTo>
                        <a:pt x="10408" y="2447"/>
                      </a:moveTo>
                      <a:cubicBezTo>
                        <a:pt x="12694" y="1018"/>
                        <a:pt x="15456" y="-315"/>
                        <a:pt x="18123" y="66"/>
                      </a:cubicBezTo>
                      <a:cubicBezTo>
                        <a:pt x="21076" y="542"/>
                        <a:pt x="23362" y="2828"/>
                        <a:pt x="24791" y="5305"/>
                      </a:cubicBezTo>
                      <a:cubicBezTo>
                        <a:pt x="27648" y="10162"/>
                        <a:pt x="28124" y="15973"/>
                        <a:pt x="29458" y="21402"/>
                      </a:cubicBezTo>
                      <a:cubicBezTo>
                        <a:pt x="30696" y="26831"/>
                        <a:pt x="33268" y="32546"/>
                        <a:pt x="38411" y="34927"/>
                      </a:cubicBezTo>
                      <a:cubicBezTo>
                        <a:pt x="33268" y="34546"/>
                        <a:pt x="28315" y="31879"/>
                        <a:pt x="25076" y="27879"/>
                      </a:cubicBezTo>
                      <a:cubicBezTo>
                        <a:pt x="23076" y="25307"/>
                        <a:pt x="21743" y="22354"/>
                        <a:pt x="20028" y="19592"/>
                      </a:cubicBezTo>
                      <a:cubicBezTo>
                        <a:pt x="18409" y="16830"/>
                        <a:pt x="16123" y="14258"/>
                        <a:pt x="13170" y="13115"/>
                      </a:cubicBezTo>
                      <a:cubicBezTo>
                        <a:pt x="10979" y="12258"/>
                        <a:pt x="8503" y="12353"/>
                        <a:pt x="6217" y="12925"/>
                      </a:cubicBezTo>
                      <a:cubicBezTo>
                        <a:pt x="4598" y="13306"/>
                        <a:pt x="1740" y="15401"/>
                        <a:pt x="407" y="13591"/>
                      </a:cubicBezTo>
                      <a:cubicBezTo>
                        <a:pt x="-2165" y="10448"/>
                        <a:pt x="8217" y="3781"/>
                        <a:pt x="10408" y="2447"/>
                      </a:cubicBezTo>
                      <a:close/>
                    </a:path>
                  </a:pathLst>
                </a:custGeom>
                <a:solidFill>
                  <a:srgbClr val="FFFFFF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57" name="Graphic 41">
                <a:extLst>
                  <a:ext uri="{FF2B5EF4-FFF2-40B4-BE49-F238E27FC236}">
                    <a16:creationId xmlns:a16="http://schemas.microsoft.com/office/drawing/2014/main" id="{6A31E90E-8B29-437F-A884-940BFC63FCC3}"/>
                  </a:ext>
                </a:extLst>
              </p:cNvPr>
              <p:cNvGrpSpPr/>
              <p:nvPr/>
            </p:nvGrpSpPr>
            <p:grpSpPr>
              <a:xfrm>
                <a:off x="5927264" y="3155818"/>
                <a:ext cx="731349" cy="786133"/>
                <a:chOff x="5927264" y="3155818"/>
                <a:chExt cx="731349" cy="786133"/>
              </a:xfrm>
            </p:grpSpPr>
            <p:grpSp>
              <p:nvGrpSpPr>
                <p:cNvPr id="58" name="Graphic 41">
                  <a:extLst>
                    <a:ext uri="{FF2B5EF4-FFF2-40B4-BE49-F238E27FC236}">
                      <a16:creationId xmlns:a16="http://schemas.microsoft.com/office/drawing/2014/main" id="{6A31E90E-8B29-437F-A884-940BFC63FCC3}"/>
                    </a:ext>
                  </a:extLst>
                </p:cNvPr>
                <p:cNvGrpSpPr/>
                <p:nvPr/>
              </p:nvGrpSpPr>
              <p:grpSpPr>
                <a:xfrm>
                  <a:off x="6018094" y="3335962"/>
                  <a:ext cx="640519" cy="361519"/>
                  <a:chOff x="6018094" y="3335962"/>
                  <a:chExt cx="640519" cy="361519"/>
                </a:xfrm>
              </p:grpSpPr>
              <p:sp>
                <p:nvSpPr>
                  <p:cNvPr id="59" name="Freeform: Shape 58">
                    <a:extLst>
                      <a:ext uri="{FF2B5EF4-FFF2-40B4-BE49-F238E27FC236}">
                        <a16:creationId xmlns:a16="http://schemas.microsoft.com/office/drawing/2014/main" id="{5EA9EA5B-6384-4B01-BFD3-222D2634CD78}"/>
                      </a:ext>
                    </a:extLst>
                  </p:cNvPr>
                  <p:cNvSpPr/>
                  <p:nvPr/>
                </p:nvSpPr>
                <p:spPr>
                  <a:xfrm>
                    <a:off x="6026467" y="3340459"/>
                    <a:ext cx="96392" cy="64727"/>
                  </a:xfrm>
                  <a:custGeom>
                    <a:avLst/>
                    <a:gdLst>
                      <a:gd name="connsiteX0" fmla="*/ 83153 w 96392"/>
                      <a:gd name="connsiteY0" fmla="*/ 64728 h 64727"/>
                      <a:gd name="connsiteX1" fmla="*/ 0 w 96392"/>
                      <a:gd name="connsiteY1" fmla="*/ 2815 h 64727"/>
                      <a:gd name="connsiteX2" fmla="*/ 96393 w 96392"/>
                      <a:gd name="connsiteY2" fmla="*/ 42344 h 64727"/>
                      <a:gd name="connsiteX3" fmla="*/ 83153 w 96392"/>
                      <a:gd name="connsiteY3" fmla="*/ 64728 h 647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392" h="64727">
                        <a:moveTo>
                          <a:pt x="83153" y="64728"/>
                        </a:moveTo>
                        <a:cubicBezTo>
                          <a:pt x="83153" y="64728"/>
                          <a:pt x="5715" y="41487"/>
                          <a:pt x="0" y="2815"/>
                        </a:cubicBezTo>
                        <a:cubicBezTo>
                          <a:pt x="26194" y="-5567"/>
                          <a:pt x="55245" y="3958"/>
                          <a:pt x="96393" y="42344"/>
                        </a:cubicBezTo>
                        <a:cubicBezTo>
                          <a:pt x="90773" y="52536"/>
                          <a:pt x="83153" y="64728"/>
                          <a:pt x="83153" y="64728"/>
                        </a:cubicBezTo>
                        <a:close/>
                      </a:path>
                    </a:pathLst>
                  </a:custGeom>
                  <a:solidFill>
                    <a:srgbClr val="80261C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60" name="Freeform: Shape 59">
                    <a:extLst>
                      <a:ext uri="{FF2B5EF4-FFF2-40B4-BE49-F238E27FC236}">
                        <a16:creationId xmlns:a16="http://schemas.microsoft.com/office/drawing/2014/main" id="{B7764F20-FAE3-445D-A9DB-9CBE273C7800}"/>
                      </a:ext>
                    </a:extLst>
                  </p:cNvPr>
                  <p:cNvSpPr/>
                  <p:nvPr/>
                </p:nvSpPr>
                <p:spPr>
                  <a:xfrm>
                    <a:off x="6265221" y="3464957"/>
                    <a:ext cx="393392" cy="232523"/>
                  </a:xfrm>
                  <a:custGeom>
                    <a:avLst/>
                    <a:gdLst>
                      <a:gd name="connsiteX0" fmla="*/ 391229 w 393392"/>
                      <a:gd name="connsiteY0" fmla="*/ 223408 h 232523"/>
                      <a:gd name="connsiteX1" fmla="*/ 367512 w 393392"/>
                      <a:gd name="connsiteY1" fmla="*/ 230361 h 232523"/>
                      <a:gd name="connsiteX2" fmla="*/ 2990 w 393392"/>
                      <a:gd name="connsiteY2" fmla="*/ 31098 h 232523"/>
                      <a:gd name="connsiteX3" fmla="*/ 3752 w 393392"/>
                      <a:gd name="connsiteY3" fmla="*/ 11000 h 232523"/>
                      <a:gd name="connsiteX4" fmla="*/ 3752 w 393392"/>
                      <a:gd name="connsiteY4" fmla="*/ 11000 h 232523"/>
                      <a:gd name="connsiteX5" fmla="*/ 19564 w 393392"/>
                      <a:gd name="connsiteY5" fmla="*/ 618 h 232523"/>
                      <a:gd name="connsiteX6" fmla="*/ 384276 w 393392"/>
                      <a:gd name="connsiteY6" fmla="*/ 199595 h 232523"/>
                      <a:gd name="connsiteX7" fmla="*/ 391229 w 393392"/>
                      <a:gd name="connsiteY7" fmla="*/ 223408 h 232523"/>
                      <a:gd name="connsiteX8" fmla="*/ 391229 w 393392"/>
                      <a:gd name="connsiteY8" fmla="*/ 223408 h 2325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93392" h="232523">
                        <a:moveTo>
                          <a:pt x="391229" y="223408"/>
                        </a:moveTo>
                        <a:cubicBezTo>
                          <a:pt x="386562" y="231885"/>
                          <a:pt x="375989" y="235028"/>
                          <a:pt x="367512" y="230361"/>
                        </a:cubicBezTo>
                        <a:lnTo>
                          <a:pt x="2990" y="31098"/>
                        </a:lnTo>
                        <a:cubicBezTo>
                          <a:pt x="-1296" y="28716"/>
                          <a:pt x="-915" y="19477"/>
                          <a:pt x="3752" y="11000"/>
                        </a:cubicBezTo>
                        <a:lnTo>
                          <a:pt x="3752" y="11000"/>
                        </a:lnTo>
                        <a:cubicBezTo>
                          <a:pt x="8420" y="2523"/>
                          <a:pt x="15373" y="-1668"/>
                          <a:pt x="19564" y="618"/>
                        </a:cubicBezTo>
                        <a:lnTo>
                          <a:pt x="384276" y="199595"/>
                        </a:lnTo>
                        <a:cubicBezTo>
                          <a:pt x="392753" y="204262"/>
                          <a:pt x="395897" y="214930"/>
                          <a:pt x="391229" y="223408"/>
                        </a:cubicBezTo>
                        <a:lnTo>
                          <a:pt x="391229" y="223408"/>
                        </a:lnTo>
                        <a:close/>
                      </a:path>
                    </a:pathLst>
                  </a:custGeom>
                  <a:solidFill>
                    <a:srgbClr val="FFD76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61" name="Freeform: Shape 60">
                    <a:extLst>
                      <a:ext uri="{FF2B5EF4-FFF2-40B4-BE49-F238E27FC236}">
                        <a16:creationId xmlns:a16="http://schemas.microsoft.com/office/drawing/2014/main" id="{1905634E-42AD-417D-B40D-01C88E2B0D28}"/>
                      </a:ext>
                    </a:extLst>
                  </p:cNvPr>
                  <p:cNvSpPr/>
                  <p:nvPr/>
                </p:nvSpPr>
                <p:spPr>
                  <a:xfrm>
                    <a:off x="6097047" y="3372992"/>
                    <a:ext cx="222885" cy="142208"/>
                  </a:xfrm>
                  <a:custGeom>
                    <a:avLst/>
                    <a:gdLst>
                      <a:gd name="connsiteX0" fmla="*/ 222885 w 222885"/>
                      <a:gd name="connsiteY0" fmla="*/ 111538 h 142208"/>
                      <a:gd name="connsiteX1" fmla="*/ 206026 w 222885"/>
                      <a:gd name="connsiteY1" fmla="*/ 142208 h 142208"/>
                      <a:gd name="connsiteX2" fmla="*/ 0 w 222885"/>
                      <a:gd name="connsiteY2" fmla="*/ 27432 h 142208"/>
                      <a:gd name="connsiteX3" fmla="*/ 15049 w 222885"/>
                      <a:gd name="connsiteY3" fmla="*/ 0 h 142208"/>
                      <a:gd name="connsiteX4" fmla="*/ 222885 w 222885"/>
                      <a:gd name="connsiteY4" fmla="*/ 111538 h 1422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2885" h="142208">
                        <a:moveTo>
                          <a:pt x="222885" y="111538"/>
                        </a:moveTo>
                        <a:cubicBezTo>
                          <a:pt x="219932" y="112014"/>
                          <a:pt x="204121" y="137827"/>
                          <a:pt x="206026" y="142208"/>
                        </a:cubicBezTo>
                        <a:cubicBezTo>
                          <a:pt x="132112" y="109061"/>
                          <a:pt x="63151" y="71057"/>
                          <a:pt x="0" y="27432"/>
                        </a:cubicBezTo>
                        <a:cubicBezTo>
                          <a:pt x="9239" y="19717"/>
                          <a:pt x="12954" y="12764"/>
                          <a:pt x="15049" y="0"/>
                        </a:cubicBezTo>
                        <a:cubicBezTo>
                          <a:pt x="86296" y="28670"/>
                          <a:pt x="155353" y="66770"/>
                          <a:pt x="222885" y="111538"/>
                        </a:cubicBezTo>
                        <a:close/>
                      </a:path>
                    </a:pathLst>
                  </a:custGeom>
                  <a:solidFill>
                    <a:srgbClr val="288A5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62" name="Freeform: Shape 61">
                    <a:extLst>
                      <a:ext uri="{FF2B5EF4-FFF2-40B4-BE49-F238E27FC236}">
                        <a16:creationId xmlns:a16="http://schemas.microsoft.com/office/drawing/2014/main" id="{0BF0C1A5-579F-4B99-B0B4-0C82F80E6918}"/>
                      </a:ext>
                    </a:extLst>
                  </p:cNvPr>
                  <p:cNvSpPr/>
                  <p:nvPr/>
                </p:nvSpPr>
                <p:spPr>
                  <a:xfrm>
                    <a:off x="6018094" y="3335962"/>
                    <a:ext cx="62001" cy="45973"/>
                  </a:xfrm>
                  <a:custGeom>
                    <a:avLst/>
                    <a:gdLst>
                      <a:gd name="connsiteX0" fmla="*/ 44187 w 62001"/>
                      <a:gd name="connsiteY0" fmla="*/ 39316 h 45973"/>
                      <a:gd name="connsiteX1" fmla="*/ 43330 w 62001"/>
                      <a:gd name="connsiteY1" fmla="*/ 32744 h 45973"/>
                      <a:gd name="connsiteX2" fmla="*/ 45330 w 62001"/>
                      <a:gd name="connsiteY2" fmla="*/ 26553 h 45973"/>
                      <a:gd name="connsiteX3" fmla="*/ 54379 w 62001"/>
                      <a:gd name="connsiteY3" fmla="*/ 22838 h 45973"/>
                      <a:gd name="connsiteX4" fmla="*/ 61903 w 62001"/>
                      <a:gd name="connsiteY4" fmla="*/ 17218 h 45973"/>
                      <a:gd name="connsiteX5" fmla="*/ 60189 w 62001"/>
                      <a:gd name="connsiteY5" fmla="*/ 11789 h 45973"/>
                      <a:gd name="connsiteX6" fmla="*/ 55522 w 62001"/>
                      <a:gd name="connsiteY6" fmla="*/ 8265 h 45973"/>
                      <a:gd name="connsiteX7" fmla="*/ 8373 w 62001"/>
                      <a:gd name="connsiteY7" fmla="*/ 1407 h 45973"/>
                      <a:gd name="connsiteX8" fmla="*/ 1039 w 62001"/>
                      <a:gd name="connsiteY8" fmla="*/ 5312 h 45973"/>
                      <a:gd name="connsiteX9" fmla="*/ 1324 w 62001"/>
                      <a:gd name="connsiteY9" fmla="*/ 14742 h 45973"/>
                      <a:gd name="connsiteX10" fmla="*/ 35805 w 62001"/>
                      <a:gd name="connsiteY10" fmla="*/ 45317 h 45973"/>
                      <a:gd name="connsiteX11" fmla="*/ 44187 w 62001"/>
                      <a:gd name="connsiteY11" fmla="*/ 39316 h 4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62001" h="45973">
                        <a:moveTo>
                          <a:pt x="44187" y="39316"/>
                        </a:moveTo>
                        <a:cubicBezTo>
                          <a:pt x="43806" y="37125"/>
                          <a:pt x="43330" y="34935"/>
                          <a:pt x="43330" y="32744"/>
                        </a:cubicBezTo>
                        <a:cubicBezTo>
                          <a:pt x="43330" y="30553"/>
                          <a:pt x="43806" y="28267"/>
                          <a:pt x="45330" y="26553"/>
                        </a:cubicBezTo>
                        <a:cubicBezTo>
                          <a:pt x="47521" y="24076"/>
                          <a:pt x="51140" y="23600"/>
                          <a:pt x="54379" y="22838"/>
                        </a:cubicBezTo>
                        <a:cubicBezTo>
                          <a:pt x="57617" y="22076"/>
                          <a:pt x="61237" y="20457"/>
                          <a:pt x="61903" y="17218"/>
                        </a:cubicBezTo>
                        <a:cubicBezTo>
                          <a:pt x="62284" y="15313"/>
                          <a:pt x="61522" y="13313"/>
                          <a:pt x="60189" y="11789"/>
                        </a:cubicBezTo>
                        <a:cubicBezTo>
                          <a:pt x="58951" y="10265"/>
                          <a:pt x="57141" y="9217"/>
                          <a:pt x="55522" y="8265"/>
                        </a:cubicBezTo>
                        <a:cubicBezTo>
                          <a:pt x="41234" y="549"/>
                          <a:pt x="24280" y="-1832"/>
                          <a:pt x="8373" y="1407"/>
                        </a:cubicBezTo>
                        <a:cubicBezTo>
                          <a:pt x="5611" y="1978"/>
                          <a:pt x="2658" y="2931"/>
                          <a:pt x="1039" y="5312"/>
                        </a:cubicBezTo>
                        <a:cubicBezTo>
                          <a:pt x="-771" y="8074"/>
                          <a:pt x="86" y="11694"/>
                          <a:pt x="1324" y="14742"/>
                        </a:cubicBezTo>
                        <a:cubicBezTo>
                          <a:pt x="7325" y="30363"/>
                          <a:pt x="20374" y="40173"/>
                          <a:pt x="35805" y="45317"/>
                        </a:cubicBezTo>
                        <a:cubicBezTo>
                          <a:pt x="40948" y="47031"/>
                          <a:pt x="45235" y="45507"/>
                          <a:pt x="44187" y="39316"/>
                        </a:cubicBezTo>
                        <a:close/>
                      </a:path>
                    </a:pathLst>
                  </a:custGeom>
                  <a:solidFill>
                    <a:srgbClr val="EDB863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grpSp>
              <p:nvGrpSpPr>
                <p:cNvPr id="63" name="Graphic 41">
                  <a:extLst>
                    <a:ext uri="{FF2B5EF4-FFF2-40B4-BE49-F238E27FC236}">
                      <a16:creationId xmlns:a16="http://schemas.microsoft.com/office/drawing/2014/main" id="{6A31E90E-8B29-437F-A884-940BFC63FCC3}"/>
                    </a:ext>
                  </a:extLst>
                </p:cNvPr>
                <p:cNvGrpSpPr/>
                <p:nvPr/>
              </p:nvGrpSpPr>
              <p:grpSpPr>
                <a:xfrm>
                  <a:off x="5927264" y="3324350"/>
                  <a:ext cx="588244" cy="617601"/>
                  <a:chOff x="5927264" y="3324350"/>
                  <a:chExt cx="588244" cy="617601"/>
                </a:xfrm>
              </p:grpSpPr>
              <p:sp>
                <p:nvSpPr>
                  <p:cNvPr id="64" name="Freeform: Shape 63">
                    <a:extLst>
                      <a:ext uri="{FF2B5EF4-FFF2-40B4-BE49-F238E27FC236}">
                        <a16:creationId xmlns:a16="http://schemas.microsoft.com/office/drawing/2014/main" id="{08A514A4-3789-4736-87A0-CE373E1DFA23}"/>
                      </a:ext>
                    </a:extLst>
                  </p:cNvPr>
                  <p:cNvSpPr/>
                  <p:nvPr/>
                </p:nvSpPr>
                <p:spPr>
                  <a:xfrm>
                    <a:off x="5935917" y="3330320"/>
                    <a:ext cx="79977" cy="84486"/>
                  </a:xfrm>
                  <a:custGeom>
                    <a:avLst/>
                    <a:gdLst>
                      <a:gd name="connsiteX0" fmla="*/ 60546 w 79977"/>
                      <a:gd name="connsiteY0" fmla="*/ 84487 h 84486"/>
                      <a:gd name="connsiteX1" fmla="*/ 444 w 79977"/>
                      <a:gd name="connsiteY1" fmla="*/ 0 h 84486"/>
                      <a:gd name="connsiteX2" fmla="*/ 79977 w 79977"/>
                      <a:gd name="connsiteY2" fmla="*/ 67247 h 84486"/>
                      <a:gd name="connsiteX3" fmla="*/ 60546 w 79977"/>
                      <a:gd name="connsiteY3" fmla="*/ 84487 h 84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9977" h="84486">
                        <a:moveTo>
                          <a:pt x="60546" y="84487"/>
                        </a:moveTo>
                        <a:cubicBezTo>
                          <a:pt x="60546" y="84487"/>
                          <a:pt x="-6033" y="38481"/>
                          <a:pt x="444" y="0"/>
                        </a:cubicBezTo>
                        <a:cubicBezTo>
                          <a:pt x="27971" y="0"/>
                          <a:pt x="52641" y="18002"/>
                          <a:pt x="79977" y="67247"/>
                        </a:cubicBezTo>
                        <a:cubicBezTo>
                          <a:pt x="71500" y="75152"/>
                          <a:pt x="60546" y="84487"/>
                          <a:pt x="60546" y="84487"/>
                        </a:cubicBezTo>
                        <a:close/>
                      </a:path>
                    </a:pathLst>
                  </a:custGeom>
                  <a:solidFill>
                    <a:srgbClr val="80261C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65" name="Freeform: Shape 64">
                    <a:extLst>
                      <a:ext uri="{FF2B5EF4-FFF2-40B4-BE49-F238E27FC236}">
                        <a16:creationId xmlns:a16="http://schemas.microsoft.com/office/drawing/2014/main" id="{DBCF52EA-7FCD-4892-8C14-4C0A77048004}"/>
                      </a:ext>
                    </a:extLst>
                  </p:cNvPr>
                  <p:cNvSpPr/>
                  <p:nvPr/>
                </p:nvSpPr>
                <p:spPr>
                  <a:xfrm>
                    <a:off x="6118785" y="3524955"/>
                    <a:ext cx="396723" cy="416996"/>
                  </a:xfrm>
                  <a:custGeom>
                    <a:avLst/>
                    <a:gdLst>
                      <a:gd name="connsiteX0" fmla="*/ 389457 w 396723"/>
                      <a:gd name="connsiteY0" fmla="*/ 410488 h 416996"/>
                      <a:gd name="connsiteX1" fmla="*/ 389457 w 396723"/>
                      <a:gd name="connsiteY1" fmla="*/ 410488 h 416996"/>
                      <a:gd name="connsiteX2" fmla="*/ 369264 w 396723"/>
                      <a:gd name="connsiteY2" fmla="*/ 414679 h 416996"/>
                      <a:gd name="connsiteX3" fmla="*/ 1980 w 396723"/>
                      <a:gd name="connsiteY3" fmla="*/ 26440 h 416996"/>
                      <a:gd name="connsiteX4" fmla="*/ 7409 w 396723"/>
                      <a:gd name="connsiteY4" fmla="*/ 6056 h 416996"/>
                      <a:gd name="connsiteX5" fmla="*/ 7409 w 396723"/>
                      <a:gd name="connsiteY5" fmla="*/ 6056 h 416996"/>
                      <a:gd name="connsiteX6" fmla="*/ 27126 w 396723"/>
                      <a:gd name="connsiteY6" fmla="*/ 2532 h 416996"/>
                      <a:gd name="connsiteX7" fmla="*/ 394695 w 396723"/>
                      <a:gd name="connsiteY7" fmla="*/ 390581 h 416996"/>
                      <a:gd name="connsiteX8" fmla="*/ 389457 w 396723"/>
                      <a:gd name="connsiteY8" fmla="*/ 410488 h 4169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96723" h="416996">
                        <a:moveTo>
                          <a:pt x="389457" y="410488"/>
                        </a:moveTo>
                        <a:lnTo>
                          <a:pt x="389457" y="410488"/>
                        </a:lnTo>
                        <a:cubicBezTo>
                          <a:pt x="382408" y="417155"/>
                          <a:pt x="373359" y="418965"/>
                          <a:pt x="369264" y="414679"/>
                        </a:cubicBezTo>
                        <a:lnTo>
                          <a:pt x="1980" y="26440"/>
                        </a:lnTo>
                        <a:cubicBezTo>
                          <a:pt x="-2116" y="22058"/>
                          <a:pt x="360" y="12629"/>
                          <a:pt x="7409" y="6056"/>
                        </a:cubicBezTo>
                        <a:lnTo>
                          <a:pt x="7409" y="6056"/>
                        </a:lnTo>
                        <a:cubicBezTo>
                          <a:pt x="14457" y="-611"/>
                          <a:pt x="23030" y="-1754"/>
                          <a:pt x="27126" y="2532"/>
                        </a:cubicBezTo>
                        <a:lnTo>
                          <a:pt x="394695" y="390581"/>
                        </a:lnTo>
                        <a:cubicBezTo>
                          <a:pt x="398791" y="394962"/>
                          <a:pt x="396505" y="403916"/>
                          <a:pt x="389457" y="410488"/>
                        </a:cubicBezTo>
                        <a:close/>
                      </a:path>
                    </a:pathLst>
                  </a:custGeom>
                  <a:solidFill>
                    <a:srgbClr val="FFD76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66" name="Freeform: Shape 65">
                    <a:extLst>
                      <a:ext uri="{FF2B5EF4-FFF2-40B4-BE49-F238E27FC236}">
                        <a16:creationId xmlns:a16="http://schemas.microsoft.com/office/drawing/2014/main" id="{555D3B2C-6F98-428D-BD8C-EA2B49BAD350}"/>
                      </a:ext>
                    </a:extLst>
                  </p:cNvPr>
                  <p:cNvSpPr/>
                  <p:nvPr/>
                </p:nvSpPr>
                <p:spPr>
                  <a:xfrm>
                    <a:off x="5985795" y="3384898"/>
                    <a:ext cx="186308" cy="194024"/>
                  </a:xfrm>
                  <a:custGeom>
                    <a:avLst/>
                    <a:gdLst>
                      <a:gd name="connsiteX0" fmla="*/ 186309 w 186308"/>
                      <a:gd name="connsiteY0" fmla="*/ 170021 h 194024"/>
                      <a:gd name="connsiteX1" fmla="*/ 160877 w 186308"/>
                      <a:gd name="connsiteY1" fmla="*/ 194024 h 194024"/>
                      <a:gd name="connsiteX2" fmla="*/ 0 w 186308"/>
                      <a:gd name="connsiteY2" fmla="*/ 21431 h 194024"/>
                      <a:gd name="connsiteX3" fmla="*/ 22670 w 186308"/>
                      <a:gd name="connsiteY3" fmla="*/ 0 h 194024"/>
                      <a:gd name="connsiteX4" fmla="*/ 186309 w 186308"/>
                      <a:gd name="connsiteY4" fmla="*/ 170021 h 1940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6308" h="194024">
                        <a:moveTo>
                          <a:pt x="186309" y="170021"/>
                        </a:moveTo>
                        <a:cubicBezTo>
                          <a:pt x="183356" y="169545"/>
                          <a:pt x="160401" y="189262"/>
                          <a:pt x="160877" y="194024"/>
                        </a:cubicBezTo>
                        <a:cubicBezTo>
                          <a:pt x="100679" y="139732"/>
                          <a:pt x="46768" y="82391"/>
                          <a:pt x="0" y="21431"/>
                        </a:cubicBezTo>
                        <a:cubicBezTo>
                          <a:pt x="11144" y="16859"/>
                          <a:pt x="16859" y="11430"/>
                          <a:pt x="22670" y="0"/>
                        </a:cubicBezTo>
                        <a:cubicBezTo>
                          <a:pt x="81820" y="49149"/>
                          <a:pt x="135826" y="106585"/>
                          <a:pt x="186309" y="170021"/>
                        </a:cubicBezTo>
                        <a:close/>
                      </a:path>
                    </a:pathLst>
                  </a:custGeom>
                  <a:solidFill>
                    <a:srgbClr val="2496B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67" name="Freeform: Shape 66">
                    <a:extLst>
                      <a:ext uri="{FF2B5EF4-FFF2-40B4-BE49-F238E27FC236}">
                        <a16:creationId xmlns:a16="http://schemas.microsoft.com/office/drawing/2014/main" id="{995FAD14-DB43-41DB-B2C8-628B84C0C524}"/>
                      </a:ext>
                    </a:extLst>
                  </p:cNvPr>
                  <p:cNvSpPr/>
                  <p:nvPr/>
                </p:nvSpPr>
                <p:spPr>
                  <a:xfrm>
                    <a:off x="5927264" y="3324350"/>
                    <a:ext cx="57602" cy="52537"/>
                  </a:xfrm>
                  <a:custGeom>
                    <a:avLst/>
                    <a:gdLst>
                      <a:gd name="connsiteX0" fmla="*/ 33290 w 57602"/>
                      <a:gd name="connsiteY0" fmla="*/ 47309 h 52537"/>
                      <a:gd name="connsiteX1" fmla="*/ 34528 w 57602"/>
                      <a:gd name="connsiteY1" fmla="*/ 40736 h 52537"/>
                      <a:gd name="connsiteX2" fmla="*/ 38243 w 57602"/>
                      <a:gd name="connsiteY2" fmla="*/ 35402 h 52537"/>
                      <a:gd name="connsiteX3" fmla="*/ 47958 w 57602"/>
                      <a:gd name="connsiteY3" fmla="*/ 34640 h 52537"/>
                      <a:gd name="connsiteX4" fmla="*/ 56912 w 57602"/>
                      <a:gd name="connsiteY4" fmla="*/ 31592 h 52537"/>
                      <a:gd name="connsiteX5" fmla="*/ 57007 w 57602"/>
                      <a:gd name="connsiteY5" fmla="*/ 25877 h 52537"/>
                      <a:gd name="connsiteX6" fmla="*/ 53578 w 57602"/>
                      <a:gd name="connsiteY6" fmla="*/ 21115 h 52537"/>
                      <a:gd name="connsiteX7" fmla="*/ 10811 w 57602"/>
                      <a:gd name="connsiteY7" fmla="*/ 160 h 52537"/>
                      <a:gd name="connsiteX8" fmla="*/ 2715 w 57602"/>
                      <a:gd name="connsiteY8" fmla="*/ 1589 h 52537"/>
                      <a:gd name="connsiteX9" fmla="*/ 48 w 57602"/>
                      <a:gd name="connsiteY9" fmla="*/ 10637 h 52537"/>
                      <a:gd name="connsiteX10" fmla="*/ 23479 w 57602"/>
                      <a:gd name="connsiteY10" fmla="*/ 50357 h 52537"/>
                      <a:gd name="connsiteX11" fmla="*/ 33290 w 57602"/>
                      <a:gd name="connsiteY11" fmla="*/ 47309 h 52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57602" h="52537">
                        <a:moveTo>
                          <a:pt x="33290" y="47309"/>
                        </a:moveTo>
                        <a:cubicBezTo>
                          <a:pt x="33671" y="45118"/>
                          <a:pt x="33861" y="42927"/>
                          <a:pt x="34528" y="40736"/>
                        </a:cubicBezTo>
                        <a:cubicBezTo>
                          <a:pt x="35195" y="38641"/>
                          <a:pt x="36338" y="36545"/>
                          <a:pt x="38243" y="35402"/>
                        </a:cubicBezTo>
                        <a:cubicBezTo>
                          <a:pt x="41100" y="33688"/>
                          <a:pt x="44720" y="34355"/>
                          <a:pt x="47958" y="34640"/>
                        </a:cubicBezTo>
                        <a:cubicBezTo>
                          <a:pt x="51292" y="34926"/>
                          <a:pt x="55197" y="34450"/>
                          <a:pt x="56912" y="31592"/>
                        </a:cubicBezTo>
                        <a:cubicBezTo>
                          <a:pt x="57864" y="29878"/>
                          <a:pt x="57769" y="27687"/>
                          <a:pt x="57007" y="25877"/>
                        </a:cubicBezTo>
                        <a:cubicBezTo>
                          <a:pt x="56245" y="24068"/>
                          <a:pt x="54912" y="22544"/>
                          <a:pt x="53578" y="21115"/>
                        </a:cubicBezTo>
                        <a:cubicBezTo>
                          <a:pt x="42339" y="9399"/>
                          <a:pt x="27003" y="1779"/>
                          <a:pt x="10811" y="160"/>
                        </a:cubicBezTo>
                        <a:cubicBezTo>
                          <a:pt x="8049" y="-126"/>
                          <a:pt x="4905" y="-221"/>
                          <a:pt x="2715" y="1589"/>
                        </a:cubicBezTo>
                        <a:cubicBezTo>
                          <a:pt x="143" y="3684"/>
                          <a:pt x="-143" y="7399"/>
                          <a:pt x="48" y="10637"/>
                        </a:cubicBezTo>
                        <a:cubicBezTo>
                          <a:pt x="1000" y="27306"/>
                          <a:pt x="10335" y="40736"/>
                          <a:pt x="23479" y="50357"/>
                        </a:cubicBezTo>
                        <a:cubicBezTo>
                          <a:pt x="27861" y="53690"/>
                          <a:pt x="32337" y="53595"/>
                          <a:pt x="33290" y="47309"/>
                        </a:cubicBezTo>
                        <a:close/>
                      </a:path>
                    </a:pathLst>
                  </a:custGeom>
                  <a:solidFill>
                    <a:srgbClr val="F3929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grpSp>
              <p:nvGrpSpPr>
                <p:cNvPr id="68" name="Graphic 41">
                  <a:extLst>
                    <a:ext uri="{FF2B5EF4-FFF2-40B4-BE49-F238E27FC236}">
                      <a16:creationId xmlns:a16="http://schemas.microsoft.com/office/drawing/2014/main" id="{6A31E90E-8B29-437F-A884-940BFC63FCC3}"/>
                    </a:ext>
                  </a:extLst>
                </p:cNvPr>
                <p:cNvGrpSpPr/>
                <p:nvPr/>
              </p:nvGrpSpPr>
              <p:grpSpPr>
                <a:xfrm>
                  <a:off x="6066281" y="3155818"/>
                  <a:ext cx="374081" cy="647597"/>
                  <a:chOff x="6066281" y="3155818"/>
                  <a:chExt cx="374081" cy="647597"/>
                </a:xfrm>
              </p:grpSpPr>
              <p:sp>
                <p:nvSpPr>
                  <p:cNvPr id="69" name="Freeform: Shape 68">
                    <a:extLst>
                      <a:ext uri="{FF2B5EF4-FFF2-40B4-BE49-F238E27FC236}">
                        <a16:creationId xmlns:a16="http://schemas.microsoft.com/office/drawing/2014/main" id="{5AB7C092-D6B5-4C77-99EF-CB7A810556E7}"/>
                      </a:ext>
                    </a:extLst>
                  </p:cNvPr>
                  <p:cNvSpPr/>
                  <p:nvPr/>
                </p:nvSpPr>
                <p:spPr>
                  <a:xfrm>
                    <a:off x="6068064" y="3157632"/>
                    <a:ext cx="63939" cy="96393"/>
                  </a:xfrm>
                  <a:custGeom>
                    <a:avLst/>
                    <a:gdLst>
                      <a:gd name="connsiteX0" fmla="*/ 40984 w 63939"/>
                      <a:gd name="connsiteY0" fmla="*/ 96393 h 96393"/>
                      <a:gd name="connsiteX1" fmla="*/ 2789 w 63939"/>
                      <a:gd name="connsiteY1" fmla="*/ 0 h 96393"/>
                      <a:gd name="connsiteX2" fmla="*/ 63940 w 63939"/>
                      <a:gd name="connsiteY2" fmla="*/ 84296 h 96393"/>
                      <a:gd name="connsiteX3" fmla="*/ 40984 w 63939"/>
                      <a:gd name="connsiteY3" fmla="*/ 96393 h 963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939" h="96393">
                        <a:moveTo>
                          <a:pt x="40984" y="96393"/>
                        </a:moveTo>
                        <a:cubicBezTo>
                          <a:pt x="40984" y="96393"/>
                          <a:pt x="-12641" y="35909"/>
                          <a:pt x="2789" y="0"/>
                        </a:cubicBezTo>
                        <a:cubicBezTo>
                          <a:pt x="29554" y="6667"/>
                          <a:pt x="49176" y="30004"/>
                          <a:pt x="63940" y="84296"/>
                        </a:cubicBezTo>
                        <a:cubicBezTo>
                          <a:pt x="53938" y="90011"/>
                          <a:pt x="40984" y="96393"/>
                          <a:pt x="40984" y="96393"/>
                        </a:cubicBezTo>
                        <a:close/>
                      </a:path>
                    </a:pathLst>
                  </a:custGeom>
                  <a:solidFill>
                    <a:srgbClr val="80261C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70" name="Freeform: Shape 69">
                    <a:extLst>
                      <a:ext uri="{FF2B5EF4-FFF2-40B4-BE49-F238E27FC236}">
                        <a16:creationId xmlns:a16="http://schemas.microsoft.com/office/drawing/2014/main" id="{C73D37B2-212F-40A8-AEFB-DC2D1AF56541}"/>
                      </a:ext>
                    </a:extLst>
                  </p:cNvPr>
                  <p:cNvSpPr/>
                  <p:nvPr/>
                </p:nvSpPr>
                <p:spPr>
                  <a:xfrm>
                    <a:off x="6199087" y="3396152"/>
                    <a:ext cx="241275" cy="407263"/>
                  </a:xfrm>
                  <a:custGeom>
                    <a:avLst/>
                    <a:gdLst>
                      <a:gd name="connsiteX0" fmla="*/ 233145 w 241275"/>
                      <a:gd name="connsiteY0" fmla="*/ 405275 h 407263"/>
                      <a:gd name="connsiteX1" fmla="*/ 233145 w 241275"/>
                      <a:gd name="connsiteY1" fmla="*/ 405275 h 407263"/>
                      <a:gd name="connsiteX2" fmla="*/ 207808 w 241275"/>
                      <a:gd name="connsiteY2" fmla="*/ 396226 h 407263"/>
                      <a:gd name="connsiteX3" fmla="*/ 2925 w 241275"/>
                      <a:gd name="connsiteY3" fmla="*/ 29514 h 407263"/>
                      <a:gd name="connsiteX4" fmla="*/ 8355 w 241275"/>
                      <a:gd name="connsiteY4" fmla="*/ 1986 h 407263"/>
                      <a:gd name="connsiteX5" fmla="*/ 8355 w 241275"/>
                      <a:gd name="connsiteY5" fmla="*/ 1986 h 407263"/>
                      <a:gd name="connsiteX6" fmla="*/ 33596 w 241275"/>
                      <a:gd name="connsiteY6" fmla="*/ 11130 h 407263"/>
                      <a:gd name="connsiteX7" fmla="*/ 238193 w 241275"/>
                      <a:gd name="connsiteY7" fmla="*/ 378986 h 407263"/>
                      <a:gd name="connsiteX8" fmla="*/ 233145 w 241275"/>
                      <a:gd name="connsiteY8" fmla="*/ 405275 h 407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41275" h="407263">
                        <a:moveTo>
                          <a:pt x="233145" y="405275"/>
                        </a:moveTo>
                        <a:lnTo>
                          <a:pt x="233145" y="405275"/>
                        </a:lnTo>
                        <a:cubicBezTo>
                          <a:pt x="224763" y="410037"/>
                          <a:pt x="213428" y="405942"/>
                          <a:pt x="207808" y="396226"/>
                        </a:cubicBezTo>
                        <a:lnTo>
                          <a:pt x="2925" y="29514"/>
                        </a:lnTo>
                        <a:cubicBezTo>
                          <a:pt x="-2599" y="19703"/>
                          <a:pt x="-27" y="6749"/>
                          <a:pt x="8355" y="1986"/>
                        </a:cubicBezTo>
                        <a:lnTo>
                          <a:pt x="8355" y="1986"/>
                        </a:lnTo>
                        <a:cubicBezTo>
                          <a:pt x="16737" y="-2776"/>
                          <a:pt x="28071" y="1320"/>
                          <a:pt x="33596" y="11130"/>
                        </a:cubicBezTo>
                        <a:lnTo>
                          <a:pt x="238193" y="378986"/>
                        </a:lnTo>
                        <a:cubicBezTo>
                          <a:pt x="243813" y="388797"/>
                          <a:pt x="241527" y="400512"/>
                          <a:pt x="233145" y="405275"/>
                        </a:cubicBezTo>
                        <a:close/>
                      </a:path>
                    </a:pathLst>
                  </a:custGeom>
                  <a:solidFill>
                    <a:srgbClr val="FFD76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71" name="Freeform: Shape 70">
                    <a:extLst>
                      <a:ext uri="{FF2B5EF4-FFF2-40B4-BE49-F238E27FC236}">
                        <a16:creationId xmlns:a16="http://schemas.microsoft.com/office/drawing/2014/main" id="{29CD743E-BDD5-4983-98C7-0316C82B44BF}"/>
                      </a:ext>
                    </a:extLst>
                  </p:cNvPr>
                  <p:cNvSpPr/>
                  <p:nvPr/>
                </p:nvSpPr>
                <p:spPr>
                  <a:xfrm>
                    <a:off x="6100857" y="3227926"/>
                    <a:ext cx="134207" cy="201739"/>
                  </a:xfrm>
                  <a:custGeom>
                    <a:avLst/>
                    <a:gdLst>
                      <a:gd name="connsiteX0" fmla="*/ 134207 w 134207"/>
                      <a:gd name="connsiteY0" fmla="*/ 184499 h 201739"/>
                      <a:gd name="connsiteX1" fmla="*/ 103727 w 134207"/>
                      <a:gd name="connsiteY1" fmla="*/ 201740 h 201739"/>
                      <a:gd name="connsiteX2" fmla="*/ 0 w 134207"/>
                      <a:gd name="connsiteY2" fmla="*/ 15430 h 201739"/>
                      <a:gd name="connsiteX3" fmla="*/ 27146 w 134207"/>
                      <a:gd name="connsiteY3" fmla="*/ 0 h 201739"/>
                      <a:gd name="connsiteX4" fmla="*/ 134207 w 134207"/>
                      <a:gd name="connsiteY4" fmla="*/ 184499 h 2017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207" h="201739">
                        <a:moveTo>
                          <a:pt x="134207" y="184499"/>
                        </a:moveTo>
                        <a:cubicBezTo>
                          <a:pt x="131540" y="183547"/>
                          <a:pt x="104584" y="197263"/>
                          <a:pt x="103727" y="201740"/>
                        </a:cubicBezTo>
                        <a:cubicBezTo>
                          <a:pt x="62103" y="141446"/>
                          <a:pt x="27146" y="79439"/>
                          <a:pt x="0" y="15430"/>
                        </a:cubicBezTo>
                        <a:cubicBezTo>
                          <a:pt x="11716" y="13335"/>
                          <a:pt x="18574" y="9430"/>
                          <a:pt x="27146" y="0"/>
                        </a:cubicBezTo>
                        <a:cubicBezTo>
                          <a:pt x="69151" y="55531"/>
                          <a:pt x="104203" y="117634"/>
                          <a:pt x="134207" y="184499"/>
                        </a:cubicBezTo>
                        <a:close/>
                      </a:path>
                    </a:pathLst>
                  </a:custGeom>
                  <a:solidFill>
                    <a:srgbClr val="DC487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72" name="Freeform: Shape 71">
                    <a:extLst>
                      <a:ext uri="{FF2B5EF4-FFF2-40B4-BE49-F238E27FC236}">
                        <a16:creationId xmlns:a16="http://schemas.microsoft.com/office/drawing/2014/main" id="{6CC6675B-9777-4D24-A20F-F8B3E53DA904}"/>
                      </a:ext>
                    </a:extLst>
                  </p:cNvPr>
                  <p:cNvSpPr/>
                  <p:nvPr/>
                </p:nvSpPr>
                <p:spPr>
                  <a:xfrm>
                    <a:off x="6066281" y="3155818"/>
                    <a:ext cx="44777" cy="55354"/>
                  </a:xfrm>
                  <a:custGeom>
                    <a:avLst/>
                    <a:gdLst>
                      <a:gd name="connsiteX0" fmla="*/ 286 w 44777"/>
                      <a:gd name="connsiteY0" fmla="*/ 8101 h 55354"/>
                      <a:gd name="connsiteX1" fmla="*/ 4572 w 44777"/>
                      <a:gd name="connsiteY1" fmla="*/ 195 h 55354"/>
                      <a:gd name="connsiteX2" fmla="*/ 9430 w 44777"/>
                      <a:gd name="connsiteY2" fmla="*/ 766 h 55354"/>
                      <a:gd name="connsiteX3" fmla="*/ 37433 w 44777"/>
                      <a:gd name="connsiteY3" fmla="*/ 16578 h 55354"/>
                      <a:gd name="connsiteX4" fmla="*/ 44101 w 44777"/>
                      <a:gd name="connsiteY4" fmla="*/ 24674 h 55354"/>
                      <a:gd name="connsiteX5" fmla="*/ 42291 w 44777"/>
                      <a:gd name="connsiteY5" fmla="*/ 34485 h 55354"/>
                      <a:gd name="connsiteX6" fmla="*/ 31718 w 44777"/>
                      <a:gd name="connsiteY6" fmla="*/ 36104 h 55354"/>
                      <a:gd name="connsiteX7" fmla="*/ 21527 w 44777"/>
                      <a:gd name="connsiteY7" fmla="*/ 38962 h 55354"/>
                      <a:gd name="connsiteX8" fmla="*/ 20193 w 44777"/>
                      <a:gd name="connsiteY8" fmla="*/ 47439 h 55354"/>
                      <a:gd name="connsiteX9" fmla="*/ 16669 w 44777"/>
                      <a:gd name="connsiteY9" fmla="*/ 54868 h 55354"/>
                      <a:gd name="connsiteX10" fmla="*/ 5620 w 44777"/>
                      <a:gd name="connsiteY10" fmla="*/ 43724 h 55354"/>
                      <a:gd name="connsiteX11" fmla="*/ 286 w 44777"/>
                      <a:gd name="connsiteY11" fmla="*/ 21340 h 55354"/>
                      <a:gd name="connsiteX12" fmla="*/ 286 w 44777"/>
                      <a:gd name="connsiteY12" fmla="*/ 8101 h 553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44777" h="55354">
                        <a:moveTo>
                          <a:pt x="286" y="8101"/>
                        </a:moveTo>
                        <a:cubicBezTo>
                          <a:pt x="571" y="4957"/>
                          <a:pt x="1524" y="1147"/>
                          <a:pt x="4572" y="195"/>
                        </a:cubicBezTo>
                        <a:cubicBezTo>
                          <a:pt x="6191" y="-281"/>
                          <a:pt x="7906" y="195"/>
                          <a:pt x="9430" y="766"/>
                        </a:cubicBezTo>
                        <a:cubicBezTo>
                          <a:pt x="19621" y="4195"/>
                          <a:pt x="29242" y="9625"/>
                          <a:pt x="37433" y="16578"/>
                        </a:cubicBezTo>
                        <a:cubicBezTo>
                          <a:pt x="40100" y="18864"/>
                          <a:pt x="42767" y="21436"/>
                          <a:pt x="44101" y="24674"/>
                        </a:cubicBezTo>
                        <a:cubicBezTo>
                          <a:pt x="45339" y="28008"/>
                          <a:pt x="44958" y="32104"/>
                          <a:pt x="42291" y="34485"/>
                        </a:cubicBezTo>
                        <a:cubicBezTo>
                          <a:pt x="39434" y="36866"/>
                          <a:pt x="35338" y="36485"/>
                          <a:pt x="31718" y="36104"/>
                        </a:cubicBezTo>
                        <a:cubicBezTo>
                          <a:pt x="28099" y="35818"/>
                          <a:pt x="23717" y="36009"/>
                          <a:pt x="21527" y="38962"/>
                        </a:cubicBezTo>
                        <a:cubicBezTo>
                          <a:pt x="19812" y="41343"/>
                          <a:pt x="20193" y="44486"/>
                          <a:pt x="20193" y="47439"/>
                        </a:cubicBezTo>
                        <a:cubicBezTo>
                          <a:pt x="20193" y="50296"/>
                          <a:pt x="19336" y="53725"/>
                          <a:pt x="16669" y="54868"/>
                        </a:cubicBezTo>
                        <a:cubicBezTo>
                          <a:pt x="9811" y="57631"/>
                          <a:pt x="7334" y="47915"/>
                          <a:pt x="5620" y="43724"/>
                        </a:cubicBezTo>
                        <a:cubicBezTo>
                          <a:pt x="2762" y="36580"/>
                          <a:pt x="953" y="28960"/>
                          <a:pt x="286" y="21340"/>
                        </a:cubicBezTo>
                        <a:cubicBezTo>
                          <a:pt x="-95" y="16864"/>
                          <a:pt x="-95" y="12482"/>
                          <a:pt x="286" y="8101"/>
                        </a:cubicBezTo>
                        <a:close/>
                      </a:path>
                    </a:pathLst>
                  </a:custGeom>
                  <a:solidFill>
                    <a:srgbClr val="E9D2AE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</p:grpSp>
        </p:grpSp>
      </p:grpSp>
      <p:grpSp>
        <p:nvGrpSpPr>
          <p:cNvPr id="830" name="Graphic 828">
            <a:extLst>
              <a:ext uri="{FF2B5EF4-FFF2-40B4-BE49-F238E27FC236}">
                <a16:creationId xmlns:a16="http://schemas.microsoft.com/office/drawing/2014/main" id="{2E21CBA7-1D42-4F4B-8267-75F0470F542B}"/>
              </a:ext>
            </a:extLst>
          </p:cNvPr>
          <p:cNvGrpSpPr/>
          <p:nvPr/>
        </p:nvGrpSpPr>
        <p:grpSpPr>
          <a:xfrm>
            <a:off x="9324707" y="5314075"/>
            <a:ext cx="841681" cy="701090"/>
            <a:chOff x="6029366" y="3371852"/>
            <a:chExt cx="130719" cy="112577"/>
          </a:xfrm>
          <a:solidFill>
            <a:srgbClr val="FFC000"/>
          </a:solidFill>
        </p:grpSpPr>
        <p:sp>
          <p:nvSpPr>
            <p:cNvPr id="831" name="Freeform: Shape 830">
              <a:extLst>
                <a:ext uri="{FF2B5EF4-FFF2-40B4-BE49-F238E27FC236}">
                  <a16:creationId xmlns:a16="http://schemas.microsoft.com/office/drawing/2014/main" id="{7948B748-5942-4D83-BD25-299345DFC701}"/>
                </a:ext>
              </a:extLst>
            </p:cNvPr>
            <p:cNvSpPr/>
            <p:nvPr/>
          </p:nvSpPr>
          <p:spPr>
            <a:xfrm>
              <a:off x="6112695" y="3392266"/>
              <a:ext cx="47390" cy="36309"/>
            </a:xfrm>
            <a:custGeom>
              <a:avLst/>
              <a:gdLst>
                <a:gd name="connsiteX0" fmla="*/ 45789 w 47390"/>
                <a:gd name="connsiteY0" fmla="*/ 11587 h 36309"/>
                <a:gd name="connsiteX1" fmla="*/ 259 w 47390"/>
                <a:gd name="connsiteY1" fmla="*/ 23493 h 36309"/>
                <a:gd name="connsiteX2" fmla="*/ 45789 w 47390"/>
                <a:gd name="connsiteY2" fmla="*/ 11587 h 36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390" h="36309">
                  <a:moveTo>
                    <a:pt x="45789" y="11587"/>
                  </a:moveTo>
                  <a:cubicBezTo>
                    <a:pt x="33502" y="-7463"/>
                    <a:pt x="5117" y="-2700"/>
                    <a:pt x="259" y="23493"/>
                  </a:cubicBezTo>
                  <a:cubicBezTo>
                    <a:pt x="-4503" y="49687"/>
                    <a:pt x="58076" y="30637"/>
                    <a:pt x="45789" y="1158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32" name="Freeform: Shape 831">
              <a:extLst>
                <a:ext uri="{FF2B5EF4-FFF2-40B4-BE49-F238E27FC236}">
                  <a16:creationId xmlns:a16="http://schemas.microsoft.com/office/drawing/2014/main" id="{B74C28AB-507D-418B-BF42-9CA909622E17}"/>
                </a:ext>
              </a:extLst>
            </p:cNvPr>
            <p:cNvSpPr/>
            <p:nvPr/>
          </p:nvSpPr>
          <p:spPr>
            <a:xfrm>
              <a:off x="6029366" y="3371852"/>
              <a:ext cx="49880" cy="40966"/>
            </a:xfrm>
            <a:custGeom>
              <a:avLst/>
              <a:gdLst>
                <a:gd name="connsiteX0" fmla="*/ 47869 w 49880"/>
                <a:gd name="connsiteY0" fmla="*/ 10570 h 40966"/>
                <a:gd name="connsiteX1" fmla="*/ 244 w 49880"/>
                <a:gd name="connsiteY1" fmla="*/ 20381 h 40966"/>
                <a:gd name="connsiteX2" fmla="*/ 47869 w 49880"/>
                <a:gd name="connsiteY2" fmla="*/ 10570 h 40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9880" h="40966">
                  <a:moveTo>
                    <a:pt x="47869" y="10570"/>
                  </a:moveTo>
                  <a:cubicBezTo>
                    <a:pt x="43392" y="-1241"/>
                    <a:pt x="5007" y="-9052"/>
                    <a:pt x="244" y="20381"/>
                  </a:cubicBezTo>
                  <a:cubicBezTo>
                    <a:pt x="-4518" y="49813"/>
                    <a:pt x="62157" y="48670"/>
                    <a:pt x="47869" y="1057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33" name="Freeform: Shape 832">
              <a:extLst>
                <a:ext uri="{FF2B5EF4-FFF2-40B4-BE49-F238E27FC236}">
                  <a16:creationId xmlns:a16="http://schemas.microsoft.com/office/drawing/2014/main" id="{851226EC-49CC-4486-9750-5BAB6B4F4EAC}"/>
                </a:ext>
              </a:extLst>
            </p:cNvPr>
            <p:cNvSpPr/>
            <p:nvPr/>
          </p:nvSpPr>
          <p:spPr>
            <a:xfrm>
              <a:off x="6049377" y="3448519"/>
              <a:ext cx="34625" cy="35911"/>
            </a:xfrm>
            <a:custGeom>
              <a:avLst/>
              <a:gdLst>
                <a:gd name="connsiteX0" fmla="*/ 24238 w 34625"/>
                <a:gd name="connsiteY0" fmla="*/ 579 h 35911"/>
                <a:gd name="connsiteX1" fmla="*/ 4903 w 34625"/>
                <a:gd name="connsiteY1" fmla="*/ 32773 h 35911"/>
                <a:gd name="connsiteX2" fmla="*/ 24238 w 34625"/>
                <a:gd name="connsiteY2" fmla="*/ 579 h 359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4625" h="35911">
                  <a:moveTo>
                    <a:pt x="24238" y="579"/>
                  </a:moveTo>
                  <a:cubicBezTo>
                    <a:pt x="15856" y="-3993"/>
                    <a:pt x="-10909" y="19629"/>
                    <a:pt x="4903" y="32773"/>
                  </a:cubicBezTo>
                  <a:cubicBezTo>
                    <a:pt x="20714" y="45822"/>
                    <a:pt x="50432" y="14866"/>
                    <a:pt x="24238" y="57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grpSp>
        <p:nvGrpSpPr>
          <p:cNvPr id="834" name="Graphic 828">
            <a:extLst>
              <a:ext uri="{FF2B5EF4-FFF2-40B4-BE49-F238E27FC236}">
                <a16:creationId xmlns:a16="http://schemas.microsoft.com/office/drawing/2014/main" id="{CBD75A94-9FA3-4DC6-B776-907F25731135}"/>
              </a:ext>
            </a:extLst>
          </p:cNvPr>
          <p:cNvGrpSpPr/>
          <p:nvPr/>
        </p:nvGrpSpPr>
        <p:grpSpPr>
          <a:xfrm rot="5692648">
            <a:off x="3567419" y="6297093"/>
            <a:ext cx="682358" cy="598368"/>
            <a:chOff x="6029366" y="3371852"/>
            <a:chExt cx="130719" cy="112577"/>
          </a:xfrm>
          <a:solidFill>
            <a:srgbClr val="0F5B42"/>
          </a:solidFill>
        </p:grpSpPr>
        <p:sp>
          <p:nvSpPr>
            <p:cNvPr id="835" name="Freeform: Shape 834">
              <a:extLst>
                <a:ext uri="{FF2B5EF4-FFF2-40B4-BE49-F238E27FC236}">
                  <a16:creationId xmlns:a16="http://schemas.microsoft.com/office/drawing/2014/main" id="{DB3B38F9-1403-4669-89C4-A532D31F6E21}"/>
                </a:ext>
              </a:extLst>
            </p:cNvPr>
            <p:cNvSpPr/>
            <p:nvPr/>
          </p:nvSpPr>
          <p:spPr>
            <a:xfrm>
              <a:off x="6112695" y="3392266"/>
              <a:ext cx="47390" cy="36309"/>
            </a:xfrm>
            <a:custGeom>
              <a:avLst/>
              <a:gdLst>
                <a:gd name="connsiteX0" fmla="*/ 45789 w 47390"/>
                <a:gd name="connsiteY0" fmla="*/ 11587 h 36309"/>
                <a:gd name="connsiteX1" fmla="*/ 259 w 47390"/>
                <a:gd name="connsiteY1" fmla="*/ 23493 h 36309"/>
                <a:gd name="connsiteX2" fmla="*/ 45789 w 47390"/>
                <a:gd name="connsiteY2" fmla="*/ 11587 h 36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390" h="36309">
                  <a:moveTo>
                    <a:pt x="45789" y="11587"/>
                  </a:moveTo>
                  <a:cubicBezTo>
                    <a:pt x="33502" y="-7463"/>
                    <a:pt x="5117" y="-2700"/>
                    <a:pt x="259" y="23493"/>
                  </a:cubicBezTo>
                  <a:cubicBezTo>
                    <a:pt x="-4503" y="49687"/>
                    <a:pt x="58076" y="30637"/>
                    <a:pt x="45789" y="1158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36" name="Freeform: Shape 835">
              <a:extLst>
                <a:ext uri="{FF2B5EF4-FFF2-40B4-BE49-F238E27FC236}">
                  <a16:creationId xmlns:a16="http://schemas.microsoft.com/office/drawing/2014/main" id="{0932A7A6-A46E-4590-9D5B-FAB53BC70479}"/>
                </a:ext>
              </a:extLst>
            </p:cNvPr>
            <p:cNvSpPr/>
            <p:nvPr/>
          </p:nvSpPr>
          <p:spPr>
            <a:xfrm>
              <a:off x="6029366" y="3371852"/>
              <a:ext cx="49880" cy="40966"/>
            </a:xfrm>
            <a:custGeom>
              <a:avLst/>
              <a:gdLst>
                <a:gd name="connsiteX0" fmla="*/ 47869 w 49880"/>
                <a:gd name="connsiteY0" fmla="*/ 10570 h 40966"/>
                <a:gd name="connsiteX1" fmla="*/ 244 w 49880"/>
                <a:gd name="connsiteY1" fmla="*/ 20381 h 40966"/>
                <a:gd name="connsiteX2" fmla="*/ 47869 w 49880"/>
                <a:gd name="connsiteY2" fmla="*/ 10570 h 40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9880" h="40966">
                  <a:moveTo>
                    <a:pt x="47869" y="10570"/>
                  </a:moveTo>
                  <a:cubicBezTo>
                    <a:pt x="43392" y="-1241"/>
                    <a:pt x="5007" y="-9052"/>
                    <a:pt x="244" y="20381"/>
                  </a:cubicBezTo>
                  <a:cubicBezTo>
                    <a:pt x="-4518" y="49813"/>
                    <a:pt x="62157" y="48670"/>
                    <a:pt x="47869" y="1057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37" name="Freeform: Shape 836">
              <a:extLst>
                <a:ext uri="{FF2B5EF4-FFF2-40B4-BE49-F238E27FC236}">
                  <a16:creationId xmlns:a16="http://schemas.microsoft.com/office/drawing/2014/main" id="{701DC8D4-D2AA-4B95-B332-09A436B05DF0}"/>
                </a:ext>
              </a:extLst>
            </p:cNvPr>
            <p:cNvSpPr/>
            <p:nvPr/>
          </p:nvSpPr>
          <p:spPr>
            <a:xfrm>
              <a:off x="6049377" y="3448519"/>
              <a:ext cx="34625" cy="35911"/>
            </a:xfrm>
            <a:custGeom>
              <a:avLst/>
              <a:gdLst>
                <a:gd name="connsiteX0" fmla="*/ 24238 w 34625"/>
                <a:gd name="connsiteY0" fmla="*/ 579 h 35911"/>
                <a:gd name="connsiteX1" fmla="*/ 4903 w 34625"/>
                <a:gd name="connsiteY1" fmla="*/ 32773 h 35911"/>
                <a:gd name="connsiteX2" fmla="*/ 24238 w 34625"/>
                <a:gd name="connsiteY2" fmla="*/ 579 h 359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4625" h="35911">
                  <a:moveTo>
                    <a:pt x="24238" y="579"/>
                  </a:moveTo>
                  <a:cubicBezTo>
                    <a:pt x="15856" y="-3993"/>
                    <a:pt x="-10909" y="19629"/>
                    <a:pt x="4903" y="32773"/>
                  </a:cubicBezTo>
                  <a:cubicBezTo>
                    <a:pt x="20714" y="45822"/>
                    <a:pt x="50432" y="14866"/>
                    <a:pt x="24238" y="57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grpSp>
        <p:nvGrpSpPr>
          <p:cNvPr id="839" name="Graphic 837">
            <a:extLst>
              <a:ext uri="{FF2B5EF4-FFF2-40B4-BE49-F238E27FC236}">
                <a16:creationId xmlns:a16="http://schemas.microsoft.com/office/drawing/2014/main" id="{60908C95-2713-46D6-B1BC-78CCA8D55B3F}"/>
              </a:ext>
            </a:extLst>
          </p:cNvPr>
          <p:cNvGrpSpPr/>
          <p:nvPr/>
        </p:nvGrpSpPr>
        <p:grpSpPr>
          <a:xfrm>
            <a:off x="9259116" y="2950678"/>
            <a:ext cx="1331790" cy="1278068"/>
            <a:chOff x="5681545" y="3195637"/>
            <a:chExt cx="2191520" cy="2054559"/>
          </a:xfrm>
        </p:grpSpPr>
        <p:grpSp>
          <p:nvGrpSpPr>
            <p:cNvPr id="840" name="Graphic 837">
              <a:extLst>
                <a:ext uri="{FF2B5EF4-FFF2-40B4-BE49-F238E27FC236}">
                  <a16:creationId xmlns:a16="http://schemas.microsoft.com/office/drawing/2014/main" id="{60908C95-2713-46D6-B1BC-78CCA8D55B3F}"/>
                </a:ext>
              </a:extLst>
            </p:cNvPr>
            <p:cNvGrpSpPr/>
            <p:nvPr/>
          </p:nvGrpSpPr>
          <p:grpSpPr>
            <a:xfrm>
              <a:off x="6845610" y="3195637"/>
              <a:ext cx="1027455" cy="1424085"/>
              <a:chOff x="6845610" y="3195637"/>
              <a:chExt cx="1027455" cy="1424085"/>
            </a:xfrm>
          </p:grpSpPr>
          <p:sp>
            <p:nvSpPr>
              <p:cNvPr id="841" name="Freeform: Shape 840">
                <a:extLst>
                  <a:ext uri="{FF2B5EF4-FFF2-40B4-BE49-F238E27FC236}">
                    <a16:creationId xmlns:a16="http://schemas.microsoft.com/office/drawing/2014/main" id="{533E87B3-8EB2-4B62-AC3D-D5BFFBCAF718}"/>
                  </a:ext>
                </a:extLst>
              </p:cNvPr>
              <p:cNvSpPr/>
              <p:nvPr/>
            </p:nvSpPr>
            <p:spPr>
              <a:xfrm>
                <a:off x="6929729" y="3341583"/>
                <a:ext cx="943335" cy="1278138"/>
              </a:xfrm>
              <a:custGeom>
                <a:avLst/>
                <a:gdLst>
                  <a:gd name="connsiteX0" fmla="*/ 939035 w 943335"/>
                  <a:gd name="connsiteY0" fmla="*/ 860541 h 1278138"/>
                  <a:gd name="connsiteX1" fmla="*/ 909593 w 943335"/>
                  <a:gd name="connsiteY1" fmla="*/ 232169 h 1278138"/>
                  <a:gd name="connsiteX2" fmla="*/ 907490 w 943335"/>
                  <a:gd name="connsiteY2" fmla="*/ 191371 h 1278138"/>
                  <a:gd name="connsiteX3" fmla="*/ 898658 w 943335"/>
                  <a:gd name="connsiteY3" fmla="*/ 0 h 1278138"/>
                  <a:gd name="connsiteX4" fmla="*/ 246312 w 943335"/>
                  <a:gd name="connsiteY4" fmla="*/ 234272 h 1278138"/>
                  <a:gd name="connsiteX5" fmla="*/ 254724 w 943335"/>
                  <a:gd name="connsiteY5" fmla="*/ 417232 h 1278138"/>
                  <a:gd name="connsiteX6" fmla="*/ 257248 w 943335"/>
                  <a:gd name="connsiteY6" fmla="*/ 466442 h 1278138"/>
                  <a:gd name="connsiteX7" fmla="*/ 279539 w 943335"/>
                  <a:gd name="connsiteY7" fmla="*/ 936248 h 1278138"/>
                  <a:gd name="connsiteX8" fmla="*/ 74709 w 943335"/>
                  <a:gd name="connsiteY8" fmla="*/ 981252 h 1278138"/>
                  <a:gd name="connsiteX9" fmla="*/ 34752 w 943335"/>
                  <a:gd name="connsiteY9" fmla="*/ 1231507 h 1278138"/>
                  <a:gd name="connsiteX10" fmla="*/ 287951 w 943335"/>
                  <a:gd name="connsiteY10" fmla="*/ 1220992 h 1278138"/>
                  <a:gd name="connsiteX11" fmla="*/ 353144 w 943335"/>
                  <a:gd name="connsiteY11" fmla="*/ 1011955 h 1278138"/>
                  <a:gd name="connsiteX12" fmla="*/ 327487 w 943335"/>
                  <a:gd name="connsiteY12" fmla="*/ 465600 h 1278138"/>
                  <a:gd name="connsiteX13" fmla="*/ 843139 w 943335"/>
                  <a:gd name="connsiteY13" fmla="*/ 287267 h 1278138"/>
                  <a:gd name="connsiteX14" fmla="*/ 865851 w 943335"/>
                  <a:gd name="connsiteY14" fmla="*/ 768430 h 1278138"/>
                  <a:gd name="connsiteX15" fmla="*/ 656394 w 943335"/>
                  <a:gd name="connsiteY15" fmla="*/ 811331 h 1278138"/>
                  <a:gd name="connsiteX16" fmla="*/ 616437 w 943335"/>
                  <a:gd name="connsiteY16" fmla="*/ 1061586 h 1278138"/>
                  <a:gd name="connsiteX17" fmla="*/ 869636 w 943335"/>
                  <a:gd name="connsiteY17" fmla="*/ 1051071 h 1278138"/>
                  <a:gd name="connsiteX18" fmla="*/ 939035 w 943335"/>
                  <a:gd name="connsiteY18" fmla="*/ 860541 h 12781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943335" h="1278138">
                    <a:moveTo>
                      <a:pt x="939035" y="860541"/>
                    </a:moveTo>
                    <a:lnTo>
                      <a:pt x="909593" y="232169"/>
                    </a:lnTo>
                    <a:lnTo>
                      <a:pt x="907490" y="191371"/>
                    </a:lnTo>
                    <a:lnTo>
                      <a:pt x="898658" y="0"/>
                    </a:lnTo>
                    <a:lnTo>
                      <a:pt x="246312" y="234272"/>
                    </a:lnTo>
                    <a:lnTo>
                      <a:pt x="254724" y="417232"/>
                    </a:lnTo>
                    <a:lnTo>
                      <a:pt x="257248" y="466442"/>
                    </a:lnTo>
                    <a:lnTo>
                      <a:pt x="279539" y="936248"/>
                    </a:lnTo>
                    <a:cubicBezTo>
                      <a:pt x="218553" y="910171"/>
                      <a:pt x="136957" y="925733"/>
                      <a:pt x="74709" y="981252"/>
                    </a:cubicBezTo>
                    <a:cubicBezTo>
                      <a:pt x="-6466" y="1053174"/>
                      <a:pt x="-24131" y="1165473"/>
                      <a:pt x="34752" y="1231507"/>
                    </a:cubicBezTo>
                    <a:cubicBezTo>
                      <a:pt x="93636" y="1297540"/>
                      <a:pt x="207197" y="1292914"/>
                      <a:pt x="287951" y="1220992"/>
                    </a:cubicBezTo>
                    <a:cubicBezTo>
                      <a:pt x="353564" y="1162529"/>
                      <a:pt x="377959" y="1077568"/>
                      <a:pt x="353144" y="1011955"/>
                    </a:cubicBezTo>
                    <a:lnTo>
                      <a:pt x="327487" y="465600"/>
                    </a:lnTo>
                    <a:lnTo>
                      <a:pt x="843139" y="287267"/>
                    </a:lnTo>
                    <a:lnTo>
                      <a:pt x="865851" y="768430"/>
                    </a:lnTo>
                    <a:cubicBezTo>
                      <a:pt x="804444" y="739829"/>
                      <a:pt x="720324" y="754550"/>
                      <a:pt x="656394" y="811331"/>
                    </a:cubicBezTo>
                    <a:cubicBezTo>
                      <a:pt x="575219" y="883253"/>
                      <a:pt x="557554" y="995552"/>
                      <a:pt x="616437" y="1061586"/>
                    </a:cubicBezTo>
                    <a:cubicBezTo>
                      <a:pt x="675321" y="1127619"/>
                      <a:pt x="788882" y="1122993"/>
                      <a:pt x="869636" y="1051071"/>
                    </a:cubicBezTo>
                    <a:cubicBezTo>
                      <a:pt x="928940" y="998076"/>
                      <a:pt x="954176" y="922789"/>
                      <a:pt x="939035" y="860541"/>
                    </a:cubicBezTo>
                    <a:close/>
                  </a:path>
                </a:pathLst>
              </a:custGeom>
              <a:solidFill>
                <a:srgbClr val="DC755A">
                  <a:alpha val="43000"/>
                </a:srgbClr>
              </a:solidFill>
              <a:ln w="4204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842" name="Freeform: Shape 841">
                <a:extLst>
                  <a:ext uri="{FF2B5EF4-FFF2-40B4-BE49-F238E27FC236}">
                    <a16:creationId xmlns:a16="http://schemas.microsoft.com/office/drawing/2014/main" id="{514D6FAA-6424-491E-9550-414DBE954E2A}"/>
                  </a:ext>
                </a:extLst>
              </p:cNvPr>
              <p:cNvSpPr/>
              <p:nvPr/>
            </p:nvSpPr>
            <p:spPr>
              <a:xfrm>
                <a:off x="6845610" y="3195637"/>
                <a:ext cx="943329" cy="1278138"/>
              </a:xfrm>
              <a:custGeom>
                <a:avLst/>
                <a:gdLst>
                  <a:gd name="connsiteX0" fmla="*/ 939035 w 943329"/>
                  <a:gd name="connsiteY0" fmla="*/ 860540 h 1278138"/>
                  <a:gd name="connsiteX1" fmla="*/ 909593 w 943329"/>
                  <a:gd name="connsiteY1" fmla="*/ 232169 h 1278138"/>
                  <a:gd name="connsiteX2" fmla="*/ 907490 w 943329"/>
                  <a:gd name="connsiteY2" fmla="*/ 191371 h 1278138"/>
                  <a:gd name="connsiteX3" fmla="*/ 898658 w 943329"/>
                  <a:gd name="connsiteY3" fmla="*/ 0 h 1278138"/>
                  <a:gd name="connsiteX4" fmla="*/ 246312 w 943329"/>
                  <a:gd name="connsiteY4" fmla="*/ 234272 h 1278138"/>
                  <a:gd name="connsiteX5" fmla="*/ 254724 w 943329"/>
                  <a:gd name="connsiteY5" fmla="*/ 417232 h 1278138"/>
                  <a:gd name="connsiteX6" fmla="*/ 257248 w 943329"/>
                  <a:gd name="connsiteY6" fmla="*/ 466442 h 1278138"/>
                  <a:gd name="connsiteX7" fmla="*/ 279539 w 943329"/>
                  <a:gd name="connsiteY7" fmla="*/ 936248 h 1278138"/>
                  <a:gd name="connsiteX8" fmla="*/ 74709 w 943329"/>
                  <a:gd name="connsiteY8" fmla="*/ 981252 h 1278138"/>
                  <a:gd name="connsiteX9" fmla="*/ 34752 w 943329"/>
                  <a:gd name="connsiteY9" fmla="*/ 1231507 h 1278138"/>
                  <a:gd name="connsiteX10" fmla="*/ 287951 w 943329"/>
                  <a:gd name="connsiteY10" fmla="*/ 1220992 h 1278138"/>
                  <a:gd name="connsiteX11" fmla="*/ 353144 w 943329"/>
                  <a:gd name="connsiteY11" fmla="*/ 1011955 h 1278138"/>
                  <a:gd name="connsiteX12" fmla="*/ 327487 w 943329"/>
                  <a:gd name="connsiteY12" fmla="*/ 465600 h 1278138"/>
                  <a:gd name="connsiteX13" fmla="*/ 842298 w 943329"/>
                  <a:gd name="connsiteY13" fmla="*/ 288109 h 1278138"/>
                  <a:gd name="connsiteX14" fmla="*/ 865010 w 943329"/>
                  <a:gd name="connsiteY14" fmla="*/ 769271 h 1278138"/>
                  <a:gd name="connsiteX15" fmla="*/ 655553 w 943329"/>
                  <a:gd name="connsiteY15" fmla="*/ 812172 h 1278138"/>
                  <a:gd name="connsiteX16" fmla="*/ 615596 w 943329"/>
                  <a:gd name="connsiteY16" fmla="*/ 1062427 h 1278138"/>
                  <a:gd name="connsiteX17" fmla="*/ 868795 w 943329"/>
                  <a:gd name="connsiteY17" fmla="*/ 1051912 h 1278138"/>
                  <a:gd name="connsiteX18" fmla="*/ 939035 w 943329"/>
                  <a:gd name="connsiteY18" fmla="*/ 860540 h 12781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943329" h="1278138">
                    <a:moveTo>
                      <a:pt x="939035" y="860540"/>
                    </a:moveTo>
                    <a:lnTo>
                      <a:pt x="909593" y="232169"/>
                    </a:lnTo>
                    <a:lnTo>
                      <a:pt x="907490" y="191371"/>
                    </a:lnTo>
                    <a:lnTo>
                      <a:pt x="898658" y="0"/>
                    </a:lnTo>
                    <a:lnTo>
                      <a:pt x="246312" y="234272"/>
                    </a:lnTo>
                    <a:lnTo>
                      <a:pt x="254724" y="417232"/>
                    </a:lnTo>
                    <a:lnTo>
                      <a:pt x="257248" y="466442"/>
                    </a:lnTo>
                    <a:lnTo>
                      <a:pt x="279539" y="936248"/>
                    </a:lnTo>
                    <a:cubicBezTo>
                      <a:pt x="218553" y="910171"/>
                      <a:pt x="136957" y="925733"/>
                      <a:pt x="74709" y="981252"/>
                    </a:cubicBezTo>
                    <a:cubicBezTo>
                      <a:pt x="-6466" y="1053174"/>
                      <a:pt x="-24131" y="1165473"/>
                      <a:pt x="34752" y="1231507"/>
                    </a:cubicBezTo>
                    <a:cubicBezTo>
                      <a:pt x="93636" y="1297540"/>
                      <a:pt x="207197" y="1292914"/>
                      <a:pt x="287951" y="1220992"/>
                    </a:cubicBezTo>
                    <a:cubicBezTo>
                      <a:pt x="353564" y="1162529"/>
                      <a:pt x="377959" y="1077568"/>
                      <a:pt x="353144" y="1011955"/>
                    </a:cubicBezTo>
                    <a:lnTo>
                      <a:pt x="327487" y="465600"/>
                    </a:lnTo>
                    <a:lnTo>
                      <a:pt x="842298" y="288109"/>
                    </a:lnTo>
                    <a:lnTo>
                      <a:pt x="865010" y="769271"/>
                    </a:lnTo>
                    <a:cubicBezTo>
                      <a:pt x="803603" y="740671"/>
                      <a:pt x="719483" y="755391"/>
                      <a:pt x="655553" y="812172"/>
                    </a:cubicBezTo>
                    <a:cubicBezTo>
                      <a:pt x="574378" y="884094"/>
                      <a:pt x="556712" y="996393"/>
                      <a:pt x="615596" y="1062427"/>
                    </a:cubicBezTo>
                    <a:cubicBezTo>
                      <a:pt x="674479" y="1128461"/>
                      <a:pt x="788041" y="1123834"/>
                      <a:pt x="868795" y="1051912"/>
                    </a:cubicBezTo>
                    <a:cubicBezTo>
                      <a:pt x="928940" y="998496"/>
                      <a:pt x="954176" y="923209"/>
                      <a:pt x="939035" y="860540"/>
                    </a:cubicBezTo>
                    <a:close/>
                  </a:path>
                </a:pathLst>
              </a:custGeom>
              <a:solidFill>
                <a:srgbClr val="D75903"/>
              </a:solidFill>
              <a:ln w="4204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 dirty="0"/>
              </a:p>
            </p:txBody>
          </p:sp>
        </p:grpSp>
        <p:grpSp>
          <p:nvGrpSpPr>
            <p:cNvPr id="843" name="Graphic 837">
              <a:extLst>
                <a:ext uri="{FF2B5EF4-FFF2-40B4-BE49-F238E27FC236}">
                  <a16:creationId xmlns:a16="http://schemas.microsoft.com/office/drawing/2014/main" id="{60908C95-2713-46D6-B1BC-78CCA8D55B3F}"/>
                </a:ext>
              </a:extLst>
            </p:cNvPr>
            <p:cNvGrpSpPr/>
            <p:nvPr/>
          </p:nvGrpSpPr>
          <p:grpSpPr>
            <a:xfrm>
              <a:off x="5681545" y="3873218"/>
              <a:ext cx="837945" cy="1376978"/>
              <a:chOff x="5681545" y="3873218"/>
              <a:chExt cx="837945" cy="1376978"/>
            </a:xfrm>
          </p:grpSpPr>
          <p:sp>
            <p:nvSpPr>
              <p:cNvPr id="844" name="Freeform: Shape 843">
                <a:extLst>
                  <a:ext uri="{FF2B5EF4-FFF2-40B4-BE49-F238E27FC236}">
                    <a16:creationId xmlns:a16="http://schemas.microsoft.com/office/drawing/2014/main" id="{B207E4ED-71CE-478A-8266-82AA5CDCDEB7}"/>
                  </a:ext>
                </a:extLst>
              </p:cNvPr>
              <p:cNvSpPr/>
              <p:nvPr/>
            </p:nvSpPr>
            <p:spPr>
              <a:xfrm>
                <a:off x="5765690" y="4018744"/>
                <a:ext cx="753799" cy="1231452"/>
              </a:xfrm>
              <a:custGeom>
                <a:avLst/>
                <a:gdLst>
                  <a:gd name="connsiteX0" fmla="*/ 34579 w 753799"/>
                  <a:gd name="connsiteY0" fmla="*/ 1184821 h 1231452"/>
                  <a:gd name="connsiteX1" fmla="*/ 287779 w 753799"/>
                  <a:gd name="connsiteY1" fmla="*/ 1174306 h 1231452"/>
                  <a:gd name="connsiteX2" fmla="*/ 352971 w 753799"/>
                  <a:gd name="connsiteY2" fmla="*/ 965269 h 1231452"/>
                  <a:gd name="connsiteX3" fmla="*/ 327735 w 753799"/>
                  <a:gd name="connsiteY3" fmla="*/ 418914 h 1231452"/>
                  <a:gd name="connsiteX4" fmla="*/ 753800 w 753799"/>
                  <a:gd name="connsiteY4" fmla="*/ 266238 h 1231452"/>
                  <a:gd name="connsiteX5" fmla="*/ 751276 w 753799"/>
                  <a:gd name="connsiteY5" fmla="*/ 0 h 1231452"/>
                  <a:gd name="connsiteX6" fmla="*/ 246981 w 753799"/>
                  <a:gd name="connsiteY6" fmla="*/ 187165 h 1231452"/>
                  <a:gd name="connsiteX7" fmla="*/ 255393 w 753799"/>
                  <a:gd name="connsiteY7" fmla="*/ 370125 h 1231452"/>
                  <a:gd name="connsiteX8" fmla="*/ 257916 w 753799"/>
                  <a:gd name="connsiteY8" fmla="*/ 419335 h 1231452"/>
                  <a:gd name="connsiteX9" fmla="*/ 280208 w 753799"/>
                  <a:gd name="connsiteY9" fmla="*/ 889141 h 1231452"/>
                  <a:gd name="connsiteX10" fmla="*/ 75377 w 753799"/>
                  <a:gd name="connsiteY10" fmla="*/ 934145 h 1231452"/>
                  <a:gd name="connsiteX11" fmla="*/ 34579 w 753799"/>
                  <a:gd name="connsiteY11" fmla="*/ 1184821 h 12314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53799" h="1231452">
                    <a:moveTo>
                      <a:pt x="34579" y="1184821"/>
                    </a:moveTo>
                    <a:cubicBezTo>
                      <a:pt x="93463" y="1250854"/>
                      <a:pt x="207024" y="1246228"/>
                      <a:pt x="287779" y="1174306"/>
                    </a:cubicBezTo>
                    <a:cubicBezTo>
                      <a:pt x="353812" y="1115843"/>
                      <a:pt x="377786" y="1030882"/>
                      <a:pt x="352971" y="965269"/>
                    </a:cubicBezTo>
                    <a:lnTo>
                      <a:pt x="327735" y="418914"/>
                    </a:lnTo>
                    <a:lnTo>
                      <a:pt x="753800" y="266238"/>
                    </a:lnTo>
                    <a:lnTo>
                      <a:pt x="751276" y="0"/>
                    </a:lnTo>
                    <a:lnTo>
                      <a:pt x="246981" y="187165"/>
                    </a:lnTo>
                    <a:lnTo>
                      <a:pt x="255393" y="370125"/>
                    </a:lnTo>
                    <a:lnTo>
                      <a:pt x="257916" y="419335"/>
                    </a:lnTo>
                    <a:lnTo>
                      <a:pt x="280208" y="889141"/>
                    </a:lnTo>
                    <a:cubicBezTo>
                      <a:pt x="219221" y="863064"/>
                      <a:pt x="137626" y="878626"/>
                      <a:pt x="75377" y="934145"/>
                    </a:cubicBezTo>
                    <a:cubicBezTo>
                      <a:pt x="-6218" y="1006488"/>
                      <a:pt x="-24304" y="1118366"/>
                      <a:pt x="34579" y="1184821"/>
                    </a:cubicBezTo>
                    <a:close/>
                  </a:path>
                </a:pathLst>
              </a:custGeom>
              <a:solidFill>
                <a:srgbClr val="DC755A">
                  <a:alpha val="43000"/>
                </a:srgbClr>
              </a:solidFill>
              <a:ln w="4204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845" name="Freeform: Shape 844">
                <a:extLst>
                  <a:ext uri="{FF2B5EF4-FFF2-40B4-BE49-F238E27FC236}">
                    <a16:creationId xmlns:a16="http://schemas.microsoft.com/office/drawing/2014/main" id="{EBA880B9-04CF-44B2-B41E-950790C876E7}"/>
                  </a:ext>
                </a:extLst>
              </p:cNvPr>
              <p:cNvSpPr/>
              <p:nvPr/>
            </p:nvSpPr>
            <p:spPr>
              <a:xfrm>
                <a:off x="5681545" y="3873218"/>
                <a:ext cx="753825" cy="1231031"/>
              </a:xfrm>
              <a:custGeom>
                <a:avLst/>
                <a:gdLst>
                  <a:gd name="connsiteX0" fmla="*/ 34606 w 753825"/>
                  <a:gd name="connsiteY0" fmla="*/ 1184400 h 1231031"/>
                  <a:gd name="connsiteX1" fmla="*/ 287805 w 753825"/>
                  <a:gd name="connsiteY1" fmla="*/ 1173885 h 1231031"/>
                  <a:gd name="connsiteX2" fmla="*/ 352997 w 753825"/>
                  <a:gd name="connsiteY2" fmla="*/ 964848 h 1231031"/>
                  <a:gd name="connsiteX3" fmla="*/ 327761 w 753825"/>
                  <a:gd name="connsiteY3" fmla="*/ 418914 h 1231031"/>
                  <a:gd name="connsiteX4" fmla="*/ 753826 w 753825"/>
                  <a:gd name="connsiteY4" fmla="*/ 266238 h 1231031"/>
                  <a:gd name="connsiteX5" fmla="*/ 751302 w 753825"/>
                  <a:gd name="connsiteY5" fmla="*/ 0 h 1231031"/>
                  <a:gd name="connsiteX6" fmla="*/ 247007 w 753825"/>
                  <a:gd name="connsiteY6" fmla="*/ 186745 h 1231031"/>
                  <a:gd name="connsiteX7" fmla="*/ 255419 w 753825"/>
                  <a:gd name="connsiteY7" fmla="*/ 369704 h 1231031"/>
                  <a:gd name="connsiteX8" fmla="*/ 257942 w 753825"/>
                  <a:gd name="connsiteY8" fmla="*/ 418914 h 1231031"/>
                  <a:gd name="connsiteX9" fmla="*/ 280234 w 753825"/>
                  <a:gd name="connsiteY9" fmla="*/ 888721 h 1231031"/>
                  <a:gd name="connsiteX10" fmla="*/ 74983 w 753825"/>
                  <a:gd name="connsiteY10" fmla="*/ 934145 h 1231031"/>
                  <a:gd name="connsiteX11" fmla="*/ 34606 w 753825"/>
                  <a:gd name="connsiteY11" fmla="*/ 1184400 h 12310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53825" h="1231031">
                    <a:moveTo>
                      <a:pt x="34606" y="1184400"/>
                    </a:moveTo>
                    <a:cubicBezTo>
                      <a:pt x="93489" y="1250434"/>
                      <a:pt x="207050" y="1245807"/>
                      <a:pt x="287805" y="1173885"/>
                    </a:cubicBezTo>
                    <a:cubicBezTo>
                      <a:pt x="353838" y="1115422"/>
                      <a:pt x="377812" y="1030462"/>
                      <a:pt x="352997" y="964848"/>
                    </a:cubicBezTo>
                    <a:lnTo>
                      <a:pt x="327761" y="418914"/>
                    </a:lnTo>
                    <a:lnTo>
                      <a:pt x="753826" y="266238"/>
                    </a:lnTo>
                    <a:lnTo>
                      <a:pt x="751302" y="0"/>
                    </a:lnTo>
                    <a:lnTo>
                      <a:pt x="247007" y="186745"/>
                    </a:lnTo>
                    <a:lnTo>
                      <a:pt x="255419" y="369704"/>
                    </a:lnTo>
                    <a:lnTo>
                      <a:pt x="257942" y="418914"/>
                    </a:lnTo>
                    <a:lnTo>
                      <a:pt x="280234" y="888721"/>
                    </a:lnTo>
                    <a:cubicBezTo>
                      <a:pt x="218827" y="863064"/>
                      <a:pt x="137231" y="878626"/>
                      <a:pt x="74983" y="934145"/>
                    </a:cubicBezTo>
                    <a:cubicBezTo>
                      <a:pt x="-6192" y="1006067"/>
                      <a:pt x="-24278" y="1118366"/>
                      <a:pt x="34606" y="1184400"/>
                    </a:cubicBezTo>
                    <a:close/>
                  </a:path>
                </a:pathLst>
              </a:custGeom>
              <a:solidFill>
                <a:srgbClr val="D75903"/>
              </a:solidFill>
              <a:ln w="4204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</p:grpSp>
      <p:grpSp>
        <p:nvGrpSpPr>
          <p:cNvPr id="894" name="Group 893">
            <a:extLst>
              <a:ext uri="{FF2B5EF4-FFF2-40B4-BE49-F238E27FC236}">
                <a16:creationId xmlns:a16="http://schemas.microsoft.com/office/drawing/2014/main" id="{B79E7595-F65B-442C-B805-CC0D982ABF8D}"/>
              </a:ext>
            </a:extLst>
          </p:cNvPr>
          <p:cNvGrpSpPr/>
          <p:nvPr/>
        </p:nvGrpSpPr>
        <p:grpSpPr>
          <a:xfrm>
            <a:off x="-403128" y="371217"/>
            <a:ext cx="1452629" cy="1067444"/>
            <a:chOff x="-403127" y="371217"/>
            <a:chExt cx="1204344" cy="852926"/>
          </a:xfrm>
        </p:grpSpPr>
        <p:grpSp>
          <p:nvGrpSpPr>
            <p:cNvPr id="886" name="Graphic 876">
              <a:extLst>
                <a:ext uri="{FF2B5EF4-FFF2-40B4-BE49-F238E27FC236}">
                  <a16:creationId xmlns:a16="http://schemas.microsoft.com/office/drawing/2014/main" id="{B6E6A1E0-EBC7-4163-A639-43ED1A5BFB28}"/>
                </a:ext>
              </a:extLst>
            </p:cNvPr>
            <p:cNvGrpSpPr/>
            <p:nvPr/>
          </p:nvGrpSpPr>
          <p:grpSpPr>
            <a:xfrm flipH="1">
              <a:off x="-403127" y="400231"/>
              <a:ext cx="1182052" cy="823912"/>
              <a:chOff x="-380835" y="371217"/>
              <a:chExt cx="1182052" cy="823912"/>
            </a:xfrm>
            <a:solidFill>
              <a:schemeClr val="bg2">
                <a:lumMod val="50000"/>
              </a:schemeClr>
            </a:solidFill>
          </p:grpSpPr>
          <p:grpSp>
            <p:nvGrpSpPr>
              <p:cNvPr id="887" name="Graphic 876">
                <a:extLst>
                  <a:ext uri="{FF2B5EF4-FFF2-40B4-BE49-F238E27FC236}">
                    <a16:creationId xmlns:a16="http://schemas.microsoft.com/office/drawing/2014/main" id="{8B057DBF-0874-4F0D-BCAC-13A8004E5E82}"/>
                  </a:ext>
                </a:extLst>
              </p:cNvPr>
              <p:cNvGrpSpPr/>
              <p:nvPr/>
            </p:nvGrpSpPr>
            <p:grpSpPr>
              <a:xfrm>
                <a:off x="-276917" y="371217"/>
                <a:ext cx="1078134" cy="565413"/>
                <a:chOff x="-276917" y="371217"/>
                <a:chExt cx="1078134" cy="565413"/>
              </a:xfrm>
              <a:grpFill/>
            </p:grpSpPr>
            <p:sp>
              <p:nvSpPr>
                <p:cNvPr id="891" name="Freeform: Shape 890">
                  <a:extLst>
                    <a:ext uri="{FF2B5EF4-FFF2-40B4-BE49-F238E27FC236}">
                      <a16:creationId xmlns:a16="http://schemas.microsoft.com/office/drawing/2014/main" id="{21C4F6DA-71AA-462F-80EE-557B61034352}"/>
                    </a:ext>
                  </a:extLst>
                </p:cNvPr>
                <p:cNvSpPr/>
                <p:nvPr/>
              </p:nvSpPr>
              <p:spPr>
                <a:xfrm>
                  <a:off x="-3264" y="496851"/>
                  <a:ext cx="599598" cy="439778"/>
                </a:xfrm>
                <a:custGeom>
                  <a:avLst/>
                  <a:gdLst>
                    <a:gd name="connsiteX0" fmla="*/ 510254 w 599598"/>
                    <a:gd name="connsiteY0" fmla="*/ 0 h 439778"/>
                    <a:gd name="connsiteX1" fmla="*/ 0 w 599598"/>
                    <a:gd name="connsiteY1" fmla="*/ 174403 h 439778"/>
                    <a:gd name="connsiteX2" fmla="*/ 90106 w 599598"/>
                    <a:gd name="connsiteY2" fmla="*/ 434054 h 439778"/>
                    <a:gd name="connsiteX3" fmla="*/ 599599 w 599598"/>
                    <a:gd name="connsiteY3" fmla="*/ 257270 h 439778"/>
                    <a:gd name="connsiteX4" fmla="*/ 510254 w 599598"/>
                    <a:gd name="connsiteY4" fmla="*/ 0 h 4397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99598" h="439778">
                      <a:moveTo>
                        <a:pt x="510254" y="0"/>
                      </a:moveTo>
                      <a:lnTo>
                        <a:pt x="0" y="174403"/>
                      </a:lnTo>
                      <a:lnTo>
                        <a:pt x="90106" y="434054"/>
                      </a:lnTo>
                      <a:cubicBezTo>
                        <a:pt x="278511" y="460439"/>
                        <a:pt x="468059" y="394621"/>
                        <a:pt x="599599" y="257270"/>
                      </a:cubicBezTo>
                      <a:lnTo>
                        <a:pt x="510254" y="0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892" name="Freeform: Shape 891">
                  <a:extLst>
                    <a:ext uri="{FF2B5EF4-FFF2-40B4-BE49-F238E27FC236}">
                      <a16:creationId xmlns:a16="http://schemas.microsoft.com/office/drawing/2014/main" id="{D25A437A-8565-46A4-ACD1-D99FB4715232}"/>
                    </a:ext>
                  </a:extLst>
                </p:cNvPr>
                <p:cNvSpPr/>
                <p:nvPr/>
              </p:nvSpPr>
              <p:spPr>
                <a:xfrm>
                  <a:off x="-276917" y="371217"/>
                  <a:ext cx="1078134" cy="458057"/>
                </a:xfrm>
                <a:custGeom>
                  <a:avLst/>
                  <a:gdLst>
                    <a:gd name="connsiteX0" fmla="*/ 1078135 w 1078134"/>
                    <a:gd name="connsiteY0" fmla="*/ 41910 h 458057"/>
                    <a:gd name="connsiteX1" fmla="*/ 618554 w 1078134"/>
                    <a:gd name="connsiteY1" fmla="*/ 458057 h 458057"/>
                    <a:gd name="connsiteX2" fmla="*/ 0 w 1078134"/>
                    <a:gd name="connsiteY2" fmla="*/ 416147 h 458057"/>
                    <a:gd name="connsiteX3" fmla="*/ 64294 w 1078134"/>
                    <a:gd name="connsiteY3" fmla="*/ 357950 h 458057"/>
                    <a:gd name="connsiteX4" fmla="*/ 98965 w 1078134"/>
                    <a:gd name="connsiteY4" fmla="*/ 326517 h 458057"/>
                    <a:gd name="connsiteX5" fmla="*/ 459581 w 1078134"/>
                    <a:gd name="connsiteY5" fmla="*/ 0 h 458057"/>
                    <a:gd name="connsiteX6" fmla="*/ 944975 w 1078134"/>
                    <a:gd name="connsiteY6" fmla="*/ 32957 h 458057"/>
                    <a:gd name="connsiteX7" fmla="*/ 991553 w 1078134"/>
                    <a:gd name="connsiteY7" fmla="*/ 36100 h 4580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078134" h="458057">
                      <a:moveTo>
                        <a:pt x="1078135" y="41910"/>
                      </a:moveTo>
                      <a:lnTo>
                        <a:pt x="618554" y="458057"/>
                      </a:lnTo>
                      <a:lnTo>
                        <a:pt x="0" y="416147"/>
                      </a:lnTo>
                      <a:lnTo>
                        <a:pt x="64294" y="357950"/>
                      </a:lnTo>
                      <a:lnTo>
                        <a:pt x="98965" y="326517"/>
                      </a:lnTo>
                      <a:lnTo>
                        <a:pt x="459581" y="0"/>
                      </a:lnTo>
                      <a:lnTo>
                        <a:pt x="944975" y="32957"/>
                      </a:lnTo>
                      <a:lnTo>
                        <a:pt x="991553" y="36100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893" name="Freeform: Shape 892">
                  <a:extLst>
                    <a:ext uri="{FF2B5EF4-FFF2-40B4-BE49-F238E27FC236}">
                      <a16:creationId xmlns:a16="http://schemas.microsoft.com/office/drawing/2014/main" id="{88A31EF2-DB3D-4380-8BF2-58C6DA8E59B9}"/>
                    </a:ext>
                  </a:extLst>
                </p:cNvPr>
                <p:cNvSpPr/>
                <p:nvPr/>
              </p:nvSpPr>
              <p:spPr>
                <a:xfrm>
                  <a:off x="-212623" y="371217"/>
                  <a:ext cx="927258" cy="393954"/>
                </a:xfrm>
                <a:custGeom>
                  <a:avLst/>
                  <a:gdLst>
                    <a:gd name="connsiteX0" fmla="*/ 927259 w 927258"/>
                    <a:gd name="connsiteY0" fmla="*/ 36100 h 393954"/>
                    <a:gd name="connsiteX1" fmla="*/ 531971 w 927258"/>
                    <a:gd name="connsiteY1" fmla="*/ 393954 h 393954"/>
                    <a:gd name="connsiteX2" fmla="*/ 0 w 927258"/>
                    <a:gd name="connsiteY2" fmla="*/ 357950 h 393954"/>
                    <a:gd name="connsiteX3" fmla="*/ 34671 w 927258"/>
                    <a:gd name="connsiteY3" fmla="*/ 326517 h 393954"/>
                    <a:gd name="connsiteX4" fmla="*/ 395288 w 927258"/>
                    <a:gd name="connsiteY4" fmla="*/ 0 h 393954"/>
                    <a:gd name="connsiteX5" fmla="*/ 880682 w 927258"/>
                    <a:gd name="connsiteY5" fmla="*/ 32957 h 3939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27258" h="393954">
                      <a:moveTo>
                        <a:pt x="927259" y="36100"/>
                      </a:moveTo>
                      <a:lnTo>
                        <a:pt x="531971" y="393954"/>
                      </a:lnTo>
                      <a:lnTo>
                        <a:pt x="0" y="357950"/>
                      </a:lnTo>
                      <a:lnTo>
                        <a:pt x="34671" y="326517"/>
                      </a:lnTo>
                      <a:lnTo>
                        <a:pt x="395288" y="0"/>
                      </a:lnTo>
                      <a:lnTo>
                        <a:pt x="880682" y="32957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888" name="Graphic 876">
                <a:extLst>
                  <a:ext uri="{FF2B5EF4-FFF2-40B4-BE49-F238E27FC236}">
                    <a16:creationId xmlns:a16="http://schemas.microsoft.com/office/drawing/2014/main" id="{B9222F20-7012-4B7B-B6A1-7A711052FEF9}"/>
                  </a:ext>
                </a:extLst>
              </p:cNvPr>
              <p:cNvGrpSpPr/>
              <p:nvPr/>
            </p:nvGrpSpPr>
            <p:grpSpPr>
              <a:xfrm>
                <a:off x="-380835" y="555811"/>
                <a:ext cx="644461" cy="639318"/>
                <a:chOff x="-380835" y="555811"/>
                <a:chExt cx="644461" cy="639318"/>
              </a:xfrm>
              <a:grpFill/>
            </p:grpSpPr>
            <p:sp>
              <p:nvSpPr>
                <p:cNvPr id="889" name="Freeform: Shape 888">
                  <a:extLst>
                    <a:ext uri="{FF2B5EF4-FFF2-40B4-BE49-F238E27FC236}">
                      <a16:creationId xmlns:a16="http://schemas.microsoft.com/office/drawing/2014/main" id="{8A4677F1-CE82-4FA8-8B79-7B7234845075}"/>
                    </a:ext>
                  </a:extLst>
                </p:cNvPr>
                <p:cNvSpPr/>
                <p:nvPr/>
              </p:nvSpPr>
              <p:spPr>
                <a:xfrm>
                  <a:off x="-321494" y="555811"/>
                  <a:ext cx="585120" cy="588168"/>
                </a:xfrm>
                <a:custGeom>
                  <a:avLst/>
                  <a:gdLst>
                    <a:gd name="connsiteX0" fmla="*/ 24956 w 585120"/>
                    <a:gd name="connsiteY0" fmla="*/ 588169 h 588168"/>
                    <a:gd name="connsiteX1" fmla="*/ 0 w 585120"/>
                    <a:gd name="connsiteY1" fmla="*/ 585883 h 588168"/>
                    <a:gd name="connsiteX2" fmla="*/ 32766 w 585120"/>
                    <a:gd name="connsiteY2" fmla="*/ 222790 h 588168"/>
                    <a:gd name="connsiteX3" fmla="*/ 575596 w 585120"/>
                    <a:gd name="connsiteY3" fmla="*/ 0 h 588168"/>
                    <a:gd name="connsiteX4" fmla="*/ 585121 w 585120"/>
                    <a:gd name="connsiteY4" fmla="*/ 23241 h 588168"/>
                    <a:gd name="connsiteX5" fmla="*/ 56388 w 585120"/>
                    <a:gd name="connsiteY5" fmla="*/ 240221 h 5881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85120" h="588168">
                      <a:moveTo>
                        <a:pt x="24956" y="588169"/>
                      </a:moveTo>
                      <a:lnTo>
                        <a:pt x="0" y="585883"/>
                      </a:lnTo>
                      <a:lnTo>
                        <a:pt x="32766" y="222790"/>
                      </a:lnTo>
                      <a:lnTo>
                        <a:pt x="575596" y="0"/>
                      </a:lnTo>
                      <a:lnTo>
                        <a:pt x="585121" y="23241"/>
                      </a:lnTo>
                      <a:lnTo>
                        <a:pt x="56388" y="240221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890" name="Freeform: Shape 889">
                  <a:extLst>
                    <a:ext uri="{FF2B5EF4-FFF2-40B4-BE49-F238E27FC236}">
                      <a16:creationId xmlns:a16="http://schemas.microsoft.com/office/drawing/2014/main" id="{3D87F01F-99AD-45AA-87E4-3134B052F3F6}"/>
                    </a:ext>
                  </a:extLst>
                </p:cNvPr>
                <p:cNvSpPr/>
                <p:nvPr/>
              </p:nvSpPr>
              <p:spPr>
                <a:xfrm>
                  <a:off x="-380835" y="1007010"/>
                  <a:ext cx="121695" cy="188118"/>
                </a:xfrm>
                <a:custGeom>
                  <a:avLst/>
                  <a:gdLst>
                    <a:gd name="connsiteX0" fmla="*/ 85058 w 121695"/>
                    <a:gd name="connsiteY0" fmla="*/ 1619 h 188118"/>
                    <a:gd name="connsiteX1" fmla="*/ 79915 w 121695"/>
                    <a:gd name="connsiteY1" fmla="*/ 0 h 188118"/>
                    <a:gd name="connsiteX2" fmla="*/ 0 w 121695"/>
                    <a:gd name="connsiteY2" fmla="*/ 170783 h 188118"/>
                    <a:gd name="connsiteX3" fmla="*/ 111824 w 121695"/>
                    <a:gd name="connsiteY3" fmla="*/ 188119 h 188118"/>
                    <a:gd name="connsiteX4" fmla="*/ 85058 w 121695"/>
                    <a:gd name="connsiteY4" fmla="*/ 1619 h 1881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1695" h="188118">
                      <a:moveTo>
                        <a:pt x="85058" y="1619"/>
                      </a:moveTo>
                      <a:lnTo>
                        <a:pt x="79915" y="0"/>
                      </a:lnTo>
                      <a:cubicBezTo>
                        <a:pt x="64484" y="5810"/>
                        <a:pt x="10573" y="35814"/>
                        <a:pt x="0" y="170783"/>
                      </a:cubicBezTo>
                      <a:lnTo>
                        <a:pt x="111824" y="188119"/>
                      </a:lnTo>
                      <a:cubicBezTo>
                        <a:pt x="140684" y="56483"/>
                        <a:pt x="98393" y="12002"/>
                        <a:pt x="85058" y="1619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</p:grpSp>
        <p:grpSp>
          <p:nvGrpSpPr>
            <p:cNvPr id="878" name="Graphic 876">
              <a:extLst>
                <a:ext uri="{FF2B5EF4-FFF2-40B4-BE49-F238E27FC236}">
                  <a16:creationId xmlns:a16="http://schemas.microsoft.com/office/drawing/2014/main" id="{5A49151D-777E-436E-B1DE-8E3625BD9FC7}"/>
                </a:ext>
              </a:extLst>
            </p:cNvPr>
            <p:cNvGrpSpPr/>
            <p:nvPr/>
          </p:nvGrpSpPr>
          <p:grpSpPr>
            <a:xfrm flipH="1">
              <a:off x="-380835" y="371217"/>
              <a:ext cx="1182052" cy="823912"/>
              <a:chOff x="-380835" y="371217"/>
              <a:chExt cx="1182052" cy="823912"/>
            </a:xfrm>
          </p:grpSpPr>
          <p:grpSp>
            <p:nvGrpSpPr>
              <p:cNvPr id="879" name="Graphic 876">
                <a:extLst>
                  <a:ext uri="{FF2B5EF4-FFF2-40B4-BE49-F238E27FC236}">
                    <a16:creationId xmlns:a16="http://schemas.microsoft.com/office/drawing/2014/main" id="{5A49151D-777E-436E-B1DE-8E3625BD9FC7}"/>
                  </a:ext>
                </a:extLst>
              </p:cNvPr>
              <p:cNvGrpSpPr/>
              <p:nvPr/>
            </p:nvGrpSpPr>
            <p:grpSpPr>
              <a:xfrm>
                <a:off x="-276917" y="371217"/>
                <a:ext cx="1078134" cy="565413"/>
                <a:chOff x="-276917" y="371217"/>
                <a:chExt cx="1078134" cy="565413"/>
              </a:xfrm>
            </p:grpSpPr>
            <p:sp>
              <p:nvSpPr>
                <p:cNvPr id="880" name="Freeform: Shape 879">
                  <a:extLst>
                    <a:ext uri="{FF2B5EF4-FFF2-40B4-BE49-F238E27FC236}">
                      <a16:creationId xmlns:a16="http://schemas.microsoft.com/office/drawing/2014/main" id="{351BF039-617F-4162-97CB-3CB57E07CC3D}"/>
                    </a:ext>
                  </a:extLst>
                </p:cNvPr>
                <p:cNvSpPr/>
                <p:nvPr/>
              </p:nvSpPr>
              <p:spPr>
                <a:xfrm>
                  <a:off x="-3264" y="496851"/>
                  <a:ext cx="599598" cy="439778"/>
                </a:xfrm>
                <a:custGeom>
                  <a:avLst/>
                  <a:gdLst>
                    <a:gd name="connsiteX0" fmla="*/ 510254 w 599598"/>
                    <a:gd name="connsiteY0" fmla="*/ 0 h 439778"/>
                    <a:gd name="connsiteX1" fmla="*/ 0 w 599598"/>
                    <a:gd name="connsiteY1" fmla="*/ 174403 h 439778"/>
                    <a:gd name="connsiteX2" fmla="*/ 90106 w 599598"/>
                    <a:gd name="connsiteY2" fmla="*/ 434054 h 439778"/>
                    <a:gd name="connsiteX3" fmla="*/ 599599 w 599598"/>
                    <a:gd name="connsiteY3" fmla="*/ 257270 h 439778"/>
                    <a:gd name="connsiteX4" fmla="*/ 510254 w 599598"/>
                    <a:gd name="connsiteY4" fmla="*/ 0 h 4397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99598" h="439778">
                      <a:moveTo>
                        <a:pt x="510254" y="0"/>
                      </a:moveTo>
                      <a:lnTo>
                        <a:pt x="0" y="174403"/>
                      </a:lnTo>
                      <a:lnTo>
                        <a:pt x="90106" y="434054"/>
                      </a:lnTo>
                      <a:cubicBezTo>
                        <a:pt x="278511" y="460439"/>
                        <a:pt x="468059" y="394621"/>
                        <a:pt x="599599" y="257270"/>
                      </a:cubicBezTo>
                      <a:lnTo>
                        <a:pt x="510254" y="0"/>
                      </a:lnTo>
                      <a:close/>
                    </a:path>
                  </a:pathLst>
                </a:custGeom>
                <a:solidFill>
                  <a:srgbClr val="3D405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881" name="Freeform: Shape 880">
                  <a:extLst>
                    <a:ext uri="{FF2B5EF4-FFF2-40B4-BE49-F238E27FC236}">
                      <a16:creationId xmlns:a16="http://schemas.microsoft.com/office/drawing/2014/main" id="{2F562CE5-7C18-4F27-AD8E-E7E99C7BF91A}"/>
                    </a:ext>
                  </a:extLst>
                </p:cNvPr>
                <p:cNvSpPr/>
                <p:nvPr/>
              </p:nvSpPr>
              <p:spPr>
                <a:xfrm>
                  <a:off x="-276917" y="371217"/>
                  <a:ext cx="1078134" cy="458057"/>
                </a:xfrm>
                <a:custGeom>
                  <a:avLst/>
                  <a:gdLst>
                    <a:gd name="connsiteX0" fmla="*/ 1078135 w 1078134"/>
                    <a:gd name="connsiteY0" fmla="*/ 41910 h 458057"/>
                    <a:gd name="connsiteX1" fmla="*/ 618554 w 1078134"/>
                    <a:gd name="connsiteY1" fmla="*/ 458057 h 458057"/>
                    <a:gd name="connsiteX2" fmla="*/ 0 w 1078134"/>
                    <a:gd name="connsiteY2" fmla="*/ 416147 h 458057"/>
                    <a:gd name="connsiteX3" fmla="*/ 64294 w 1078134"/>
                    <a:gd name="connsiteY3" fmla="*/ 357950 h 458057"/>
                    <a:gd name="connsiteX4" fmla="*/ 98965 w 1078134"/>
                    <a:gd name="connsiteY4" fmla="*/ 326517 h 458057"/>
                    <a:gd name="connsiteX5" fmla="*/ 459581 w 1078134"/>
                    <a:gd name="connsiteY5" fmla="*/ 0 h 458057"/>
                    <a:gd name="connsiteX6" fmla="*/ 944975 w 1078134"/>
                    <a:gd name="connsiteY6" fmla="*/ 32957 h 458057"/>
                    <a:gd name="connsiteX7" fmla="*/ 991553 w 1078134"/>
                    <a:gd name="connsiteY7" fmla="*/ 36100 h 4580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078134" h="458057">
                      <a:moveTo>
                        <a:pt x="1078135" y="41910"/>
                      </a:moveTo>
                      <a:lnTo>
                        <a:pt x="618554" y="458057"/>
                      </a:lnTo>
                      <a:lnTo>
                        <a:pt x="0" y="416147"/>
                      </a:lnTo>
                      <a:lnTo>
                        <a:pt x="64294" y="357950"/>
                      </a:lnTo>
                      <a:lnTo>
                        <a:pt x="98965" y="326517"/>
                      </a:lnTo>
                      <a:lnTo>
                        <a:pt x="459581" y="0"/>
                      </a:lnTo>
                      <a:lnTo>
                        <a:pt x="944975" y="32957"/>
                      </a:lnTo>
                      <a:lnTo>
                        <a:pt x="991553" y="36100"/>
                      </a:lnTo>
                      <a:close/>
                    </a:path>
                  </a:pathLst>
                </a:custGeom>
                <a:solidFill>
                  <a:srgbClr val="3D405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882" name="Freeform: Shape 881">
                  <a:extLst>
                    <a:ext uri="{FF2B5EF4-FFF2-40B4-BE49-F238E27FC236}">
                      <a16:creationId xmlns:a16="http://schemas.microsoft.com/office/drawing/2014/main" id="{941A8018-C021-4BB0-9695-C0C088DE7128}"/>
                    </a:ext>
                  </a:extLst>
                </p:cNvPr>
                <p:cNvSpPr/>
                <p:nvPr/>
              </p:nvSpPr>
              <p:spPr>
                <a:xfrm>
                  <a:off x="-212623" y="371217"/>
                  <a:ext cx="927258" cy="393954"/>
                </a:xfrm>
                <a:custGeom>
                  <a:avLst/>
                  <a:gdLst>
                    <a:gd name="connsiteX0" fmla="*/ 927259 w 927258"/>
                    <a:gd name="connsiteY0" fmla="*/ 36100 h 393954"/>
                    <a:gd name="connsiteX1" fmla="*/ 531971 w 927258"/>
                    <a:gd name="connsiteY1" fmla="*/ 393954 h 393954"/>
                    <a:gd name="connsiteX2" fmla="*/ 0 w 927258"/>
                    <a:gd name="connsiteY2" fmla="*/ 357950 h 393954"/>
                    <a:gd name="connsiteX3" fmla="*/ 34671 w 927258"/>
                    <a:gd name="connsiteY3" fmla="*/ 326517 h 393954"/>
                    <a:gd name="connsiteX4" fmla="*/ 395288 w 927258"/>
                    <a:gd name="connsiteY4" fmla="*/ 0 h 393954"/>
                    <a:gd name="connsiteX5" fmla="*/ 880682 w 927258"/>
                    <a:gd name="connsiteY5" fmla="*/ 32957 h 3939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27258" h="393954">
                      <a:moveTo>
                        <a:pt x="927259" y="36100"/>
                      </a:moveTo>
                      <a:lnTo>
                        <a:pt x="531971" y="393954"/>
                      </a:lnTo>
                      <a:lnTo>
                        <a:pt x="0" y="357950"/>
                      </a:lnTo>
                      <a:lnTo>
                        <a:pt x="34671" y="326517"/>
                      </a:lnTo>
                      <a:lnTo>
                        <a:pt x="395288" y="0"/>
                      </a:lnTo>
                      <a:lnTo>
                        <a:pt x="880682" y="32957"/>
                      </a:lnTo>
                      <a:close/>
                    </a:path>
                  </a:pathLst>
                </a:custGeom>
                <a:solidFill>
                  <a:srgbClr val="484D5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883" name="Graphic 876">
                <a:extLst>
                  <a:ext uri="{FF2B5EF4-FFF2-40B4-BE49-F238E27FC236}">
                    <a16:creationId xmlns:a16="http://schemas.microsoft.com/office/drawing/2014/main" id="{5A49151D-777E-436E-B1DE-8E3625BD9FC7}"/>
                  </a:ext>
                </a:extLst>
              </p:cNvPr>
              <p:cNvGrpSpPr/>
              <p:nvPr/>
            </p:nvGrpSpPr>
            <p:grpSpPr>
              <a:xfrm>
                <a:off x="-380835" y="555811"/>
                <a:ext cx="644461" cy="639318"/>
                <a:chOff x="-380835" y="555811"/>
                <a:chExt cx="644461" cy="639318"/>
              </a:xfrm>
              <a:solidFill>
                <a:srgbClr val="FFD524"/>
              </a:solidFill>
            </p:grpSpPr>
            <p:sp>
              <p:nvSpPr>
                <p:cNvPr id="884" name="Freeform: Shape 883">
                  <a:extLst>
                    <a:ext uri="{FF2B5EF4-FFF2-40B4-BE49-F238E27FC236}">
                      <a16:creationId xmlns:a16="http://schemas.microsoft.com/office/drawing/2014/main" id="{2EEEDBB1-AABD-4B40-8500-C56D59831520}"/>
                    </a:ext>
                  </a:extLst>
                </p:cNvPr>
                <p:cNvSpPr/>
                <p:nvPr/>
              </p:nvSpPr>
              <p:spPr>
                <a:xfrm>
                  <a:off x="-321494" y="555811"/>
                  <a:ext cx="585120" cy="588168"/>
                </a:xfrm>
                <a:custGeom>
                  <a:avLst/>
                  <a:gdLst>
                    <a:gd name="connsiteX0" fmla="*/ 24956 w 585120"/>
                    <a:gd name="connsiteY0" fmla="*/ 588169 h 588168"/>
                    <a:gd name="connsiteX1" fmla="*/ 0 w 585120"/>
                    <a:gd name="connsiteY1" fmla="*/ 585883 h 588168"/>
                    <a:gd name="connsiteX2" fmla="*/ 32766 w 585120"/>
                    <a:gd name="connsiteY2" fmla="*/ 222790 h 588168"/>
                    <a:gd name="connsiteX3" fmla="*/ 575596 w 585120"/>
                    <a:gd name="connsiteY3" fmla="*/ 0 h 588168"/>
                    <a:gd name="connsiteX4" fmla="*/ 585121 w 585120"/>
                    <a:gd name="connsiteY4" fmla="*/ 23241 h 588168"/>
                    <a:gd name="connsiteX5" fmla="*/ 56388 w 585120"/>
                    <a:gd name="connsiteY5" fmla="*/ 240221 h 5881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85120" h="588168">
                      <a:moveTo>
                        <a:pt x="24956" y="588169"/>
                      </a:moveTo>
                      <a:lnTo>
                        <a:pt x="0" y="585883"/>
                      </a:lnTo>
                      <a:lnTo>
                        <a:pt x="32766" y="222790"/>
                      </a:lnTo>
                      <a:lnTo>
                        <a:pt x="575596" y="0"/>
                      </a:lnTo>
                      <a:lnTo>
                        <a:pt x="585121" y="23241"/>
                      </a:lnTo>
                      <a:lnTo>
                        <a:pt x="56388" y="240221"/>
                      </a:lnTo>
                      <a:close/>
                    </a:path>
                  </a:pathLst>
                </a:custGeom>
                <a:solidFill>
                  <a:srgbClr val="FFD52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885" name="Freeform: Shape 884">
                  <a:extLst>
                    <a:ext uri="{FF2B5EF4-FFF2-40B4-BE49-F238E27FC236}">
                      <a16:creationId xmlns:a16="http://schemas.microsoft.com/office/drawing/2014/main" id="{C62E69BC-C5B4-4278-A57A-2C0AE67DCDCE}"/>
                    </a:ext>
                  </a:extLst>
                </p:cNvPr>
                <p:cNvSpPr/>
                <p:nvPr/>
              </p:nvSpPr>
              <p:spPr>
                <a:xfrm>
                  <a:off x="-380835" y="1007010"/>
                  <a:ext cx="121695" cy="188118"/>
                </a:xfrm>
                <a:custGeom>
                  <a:avLst/>
                  <a:gdLst>
                    <a:gd name="connsiteX0" fmla="*/ 85058 w 121695"/>
                    <a:gd name="connsiteY0" fmla="*/ 1619 h 188118"/>
                    <a:gd name="connsiteX1" fmla="*/ 79915 w 121695"/>
                    <a:gd name="connsiteY1" fmla="*/ 0 h 188118"/>
                    <a:gd name="connsiteX2" fmla="*/ 0 w 121695"/>
                    <a:gd name="connsiteY2" fmla="*/ 170783 h 188118"/>
                    <a:gd name="connsiteX3" fmla="*/ 111824 w 121695"/>
                    <a:gd name="connsiteY3" fmla="*/ 188119 h 188118"/>
                    <a:gd name="connsiteX4" fmla="*/ 85058 w 121695"/>
                    <a:gd name="connsiteY4" fmla="*/ 1619 h 1881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1695" h="188118">
                      <a:moveTo>
                        <a:pt x="85058" y="1619"/>
                      </a:moveTo>
                      <a:lnTo>
                        <a:pt x="79915" y="0"/>
                      </a:lnTo>
                      <a:cubicBezTo>
                        <a:pt x="64484" y="5810"/>
                        <a:pt x="10573" y="35814"/>
                        <a:pt x="0" y="170783"/>
                      </a:cubicBezTo>
                      <a:lnTo>
                        <a:pt x="111824" y="188119"/>
                      </a:lnTo>
                      <a:cubicBezTo>
                        <a:pt x="140684" y="56483"/>
                        <a:pt x="98393" y="12002"/>
                        <a:pt x="85058" y="1619"/>
                      </a:cubicBezTo>
                      <a:close/>
                    </a:path>
                  </a:pathLst>
                </a:custGeom>
                <a:solidFill>
                  <a:srgbClr val="FFD52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</p:grpSp>
      </p:grpSp>
      <p:grpSp>
        <p:nvGrpSpPr>
          <p:cNvPr id="396" name="Graphic 44260">
            <a:extLst>
              <a:ext uri="{FF2B5EF4-FFF2-40B4-BE49-F238E27FC236}">
                <a16:creationId xmlns:a16="http://schemas.microsoft.com/office/drawing/2014/main" id="{167C7071-C253-4831-8CB3-DE05ABCEA483}"/>
              </a:ext>
            </a:extLst>
          </p:cNvPr>
          <p:cNvGrpSpPr/>
          <p:nvPr/>
        </p:nvGrpSpPr>
        <p:grpSpPr>
          <a:xfrm>
            <a:off x="10930517" y="400917"/>
            <a:ext cx="1374335" cy="1473811"/>
            <a:chOff x="5972175" y="3276600"/>
            <a:chExt cx="245554" cy="304990"/>
          </a:xfrm>
        </p:grpSpPr>
        <p:sp>
          <p:nvSpPr>
            <p:cNvPr id="397" name="Freeform: Shape 44262">
              <a:extLst>
                <a:ext uri="{FF2B5EF4-FFF2-40B4-BE49-F238E27FC236}">
                  <a16:creationId xmlns:a16="http://schemas.microsoft.com/office/drawing/2014/main" id="{D08C462E-B014-4367-9B5B-A4F7DCF57EC4}"/>
                </a:ext>
              </a:extLst>
            </p:cNvPr>
            <p:cNvSpPr/>
            <p:nvPr/>
          </p:nvSpPr>
          <p:spPr>
            <a:xfrm>
              <a:off x="5991225" y="3309651"/>
              <a:ext cx="226504" cy="271938"/>
            </a:xfrm>
            <a:custGeom>
              <a:avLst/>
              <a:gdLst>
                <a:gd name="connsiteX0" fmla="*/ 0 w 226504"/>
                <a:gd name="connsiteY0" fmla="*/ 163830 h 271938"/>
                <a:gd name="connsiteX1" fmla="*/ 21241 w 226504"/>
                <a:gd name="connsiteY1" fmla="*/ 122015 h 271938"/>
                <a:gd name="connsiteX2" fmla="*/ 42101 w 226504"/>
                <a:gd name="connsiteY2" fmla="*/ 129159 h 271938"/>
                <a:gd name="connsiteX3" fmla="*/ 172117 w 226504"/>
                <a:gd name="connsiteY3" fmla="*/ 0 h 271938"/>
                <a:gd name="connsiteX4" fmla="*/ 226505 w 226504"/>
                <a:gd name="connsiteY4" fmla="*/ 37052 h 271938"/>
                <a:gd name="connsiteX5" fmla="*/ 183833 w 226504"/>
                <a:gd name="connsiteY5" fmla="*/ 221647 h 271938"/>
                <a:gd name="connsiteX6" fmla="*/ 199644 w 226504"/>
                <a:gd name="connsiteY6" fmla="*/ 231743 h 271938"/>
                <a:gd name="connsiteX7" fmla="*/ 174022 w 226504"/>
                <a:gd name="connsiteY7" fmla="*/ 271939 h 271938"/>
                <a:gd name="connsiteX8" fmla="*/ 96298 w 226504"/>
                <a:gd name="connsiteY8" fmla="*/ 225076 h 271938"/>
                <a:gd name="connsiteX9" fmla="*/ 117348 w 226504"/>
                <a:gd name="connsiteY9" fmla="*/ 183547 h 271938"/>
                <a:gd name="connsiteX10" fmla="*/ 131826 w 226504"/>
                <a:gd name="connsiteY10" fmla="*/ 191643 h 271938"/>
                <a:gd name="connsiteX11" fmla="*/ 138589 w 226504"/>
                <a:gd name="connsiteY11" fmla="*/ 164783 h 271938"/>
                <a:gd name="connsiteX12" fmla="*/ 102013 w 226504"/>
                <a:gd name="connsiteY12" fmla="*/ 140684 h 271938"/>
                <a:gd name="connsiteX13" fmla="*/ 86963 w 226504"/>
                <a:gd name="connsiteY13" fmla="*/ 156496 h 271938"/>
                <a:gd name="connsiteX14" fmla="*/ 104013 w 226504"/>
                <a:gd name="connsiteY14" fmla="*/ 170783 h 271938"/>
                <a:gd name="connsiteX15" fmla="*/ 81629 w 226504"/>
                <a:gd name="connsiteY15" fmla="*/ 210693 h 271938"/>
                <a:gd name="connsiteX16" fmla="*/ 0 w 226504"/>
                <a:gd name="connsiteY16" fmla="*/ 163830 h 271938"/>
                <a:gd name="connsiteX17" fmla="*/ 162401 w 226504"/>
                <a:gd name="connsiteY17" fmla="*/ 79820 h 271938"/>
                <a:gd name="connsiteX18" fmla="*/ 128207 w 226504"/>
                <a:gd name="connsiteY18" fmla="*/ 109919 h 271938"/>
                <a:gd name="connsiteX19" fmla="*/ 153353 w 226504"/>
                <a:gd name="connsiteY19" fmla="*/ 124016 h 271938"/>
                <a:gd name="connsiteX20" fmla="*/ 162401 w 226504"/>
                <a:gd name="connsiteY20" fmla="*/ 79820 h 271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26504" h="271938">
                  <a:moveTo>
                    <a:pt x="0" y="163830"/>
                  </a:moveTo>
                  <a:cubicBezTo>
                    <a:pt x="1429" y="153162"/>
                    <a:pt x="21241" y="122015"/>
                    <a:pt x="21241" y="122015"/>
                  </a:cubicBezTo>
                  <a:lnTo>
                    <a:pt x="42101" y="129159"/>
                  </a:lnTo>
                  <a:cubicBezTo>
                    <a:pt x="97155" y="69342"/>
                    <a:pt x="172117" y="0"/>
                    <a:pt x="172117" y="0"/>
                  </a:cubicBezTo>
                  <a:cubicBezTo>
                    <a:pt x="184404" y="2477"/>
                    <a:pt x="226505" y="37052"/>
                    <a:pt x="226505" y="37052"/>
                  </a:cubicBezTo>
                  <a:lnTo>
                    <a:pt x="183833" y="221647"/>
                  </a:lnTo>
                  <a:lnTo>
                    <a:pt x="199644" y="231743"/>
                  </a:lnTo>
                  <a:lnTo>
                    <a:pt x="174022" y="271939"/>
                  </a:lnTo>
                  <a:cubicBezTo>
                    <a:pt x="174022" y="271939"/>
                    <a:pt x="98203" y="228600"/>
                    <a:pt x="96298" y="225076"/>
                  </a:cubicBezTo>
                  <a:cubicBezTo>
                    <a:pt x="94774" y="221456"/>
                    <a:pt x="115348" y="183071"/>
                    <a:pt x="117348" y="183547"/>
                  </a:cubicBezTo>
                  <a:cubicBezTo>
                    <a:pt x="119539" y="183737"/>
                    <a:pt x="131826" y="191643"/>
                    <a:pt x="131826" y="191643"/>
                  </a:cubicBezTo>
                  <a:lnTo>
                    <a:pt x="138589" y="164783"/>
                  </a:lnTo>
                  <a:lnTo>
                    <a:pt x="102013" y="140684"/>
                  </a:lnTo>
                  <a:lnTo>
                    <a:pt x="86963" y="156496"/>
                  </a:lnTo>
                  <a:lnTo>
                    <a:pt x="104013" y="170783"/>
                  </a:lnTo>
                  <a:cubicBezTo>
                    <a:pt x="104013" y="170783"/>
                    <a:pt x="82487" y="211265"/>
                    <a:pt x="81629" y="210693"/>
                  </a:cubicBezTo>
                  <a:lnTo>
                    <a:pt x="0" y="163830"/>
                  </a:lnTo>
                  <a:close/>
                  <a:moveTo>
                    <a:pt x="162401" y="79820"/>
                  </a:moveTo>
                  <a:lnTo>
                    <a:pt x="128207" y="109919"/>
                  </a:lnTo>
                  <a:lnTo>
                    <a:pt x="153353" y="124016"/>
                  </a:lnTo>
                  <a:lnTo>
                    <a:pt x="162401" y="79820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98" name="Freeform: Shape 44263">
              <a:extLst>
                <a:ext uri="{FF2B5EF4-FFF2-40B4-BE49-F238E27FC236}">
                  <a16:creationId xmlns:a16="http://schemas.microsoft.com/office/drawing/2014/main" id="{1332CFBB-6E87-4DA5-99FB-689D22CE481A}"/>
                </a:ext>
              </a:extLst>
            </p:cNvPr>
            <p:cNvSpPr/>
            <p:nvPr/>
          </p:nvSpPr>
          <p:spPr>
            <a:xfrm>
              <a:off x="5972175" y="3276600"/>
              <a:ext cx="226504" cy="271938"/>
            </a:xfrm>
            <a:custGeom>
              <a:avLst/>
              <a:gdLst>
                <a:gd name="connsiteX0" fmla="*/ 0 w 226504"/>
                <a:gd name="connsiteY0" fmla="*/ 163925 h 271938"/>
                <a:gd name="connsiteX1" fmla="*/ 21241 w 226504"/>
                <a:gd name="connsiteY1" fmla="*/ 122111 h 271938"/>
                <a:gd name="connsiteX2" fmla="*/ 42101 w 226504"/>
                <a:gd name="connsiteY2" fmla="*/ 129254 h 271938"/>
                <a:gd name="connsiteX3" fmla="*/ 172117 w 226504"/>
                <a:gd name="connsiteY3" fmla="*/ 0 h 271938"/>
                <a:gd name="connsiteX4" fmla="*/ 226505 w 226504"/>
                <a:gd name="connsiteY4" fmla="*/ 37052 h 271938"/>
                <a:gd name="connsiteX5" fmla="*/ 183833 w 226504"/>
                <a:gd name="connsiteY5" fmla="*/ 221647 h 271938"/>
                <a:gd name="connsiteX6" fmla="*/ 199644 w 226504"/>
                <a:gd name="connsiteY6" fmla="*/ 231743 h 271938"/>
                <a:gd name="connsiteX7" fmla="*/ 174022 w 226504"/>
                <a:gd name="connsiteY7" fmla="*/ 271939 h 271938"/>
                <a:gd name="connsiteX8" fmla="*/ 96298 w 226504"/>
                <a:gd name="connsiteY8" fmla="*/ 225076 h 271938"/>
                <a:gd name="connsiteX9" fmla="*/ 117348 w 226504"/>
                <a:gd name="connsiteY9" fmla="*/ 183547 h 271938"/>
                <a:gd name="connsiteX10" fmla="*/ 131826 w 226504"/>
                <a:gd name="connsiteY10" fmla="*/ 191643 h 271938"/>
                <a:gd name="connsiteX11" fmla="*/ 138589 w 226504"/>
                <a:gd name="connsiteY11" fmla="*/ 164783 h 271938"/>
                <a:gd name="connsiteX12" fmla="*/ 102013 w 226504"/>
                <a:gd name="connsiteY12" fmla="*/ 140684 h 271938"/>
                <a:gd name="connsiteX13" fmla="*/ 86963 w 226504"/>
                <a:gd name="connsiteY13" fmla="*/ 156496 h 271938"/>
                <a:gd name="connsiteX14" fmla="*/ 104013 w 226504"/>
                <a:gd name="connsiteY14" fmla="*/ 170783 h 271938"/>
                <a:gd name="connsiteX15" fmla="*/ 81629 w 226504"/>
                <a:gd name="connsiteY15" fmla="*/ 210693 h 271938"/>
                <a:gd name="connsiteX16" fmla="*/ 0 w 226504"/>
                <a:gd name="connsiteY16" fmla="*/ 163925 h 271938"/>
                <a:gd name="connsiteX17" fmla="*/ 162401 w 226504"/>
                <a:gd name="connsiteY17" fmla="*/ 79820 h 271938"/>
                <a:gd name="connsiteX18" fmla="*/ 128207 w 226504"/>
                <a:gd name="connsiteY18" fmla="*/ 109919 h 271938"/>
                <a:gd name="connsiteX19" fmla="*/ 153353 w 226504"/>
                <a:gd name="connsiteY19" fmla="*/ 124016 h 271938"/>
                <a:gd name="connsiteX20" fmla="*/ 162401 w 226504"/>
                <a:gd name="connsiteY20" fmla="*/ 79820 h 271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26504" h="271938">
                  <a:moveTo>
                    <a:pt x="0" y="163925"/>
                  </a:moveTo>
                  <a:cubicBezTo>
                    <a:pt x="1429" y="153257"/>
                    <a:pt x="21241" y="122111"/>
                    <a:pt x="21241" y="122111"/>
                  </a:cubicBezTo>
                  <a:lnTo>
                    <a:pt x="42101" y="129254"/>
                  </a:lnTo>
                  <a:cubicBezTo>
                    <a:pt x="97155" y="69437"/>
                    <a:pt x="172117" y="0"/>
                    <a:pt x="172117" y="0"/>
                  </a:cubicBezTo>
                  <a:cubicBezTo>
                    <a:pt x="184404" y="2477"/>
                    <a:pt x="226505" y="37052"/>
                    <a:pt x="226505" y="37052"/>
                  </a:cubicBezTo>
                  <a:lnTo>
                    <a:pt x="183833" y="221647"/>
                  </a:lnTo>
                  <a:lnTo>
                    <a:pt x="199644" y="231743"/>
                  </a:lnTo>
                  <a:lnTo>
                    <a:pt x="174022" y="271939"/>
                  </a:lnTo>
                  <a:cubicBezTo>
                    <a:pt x="174022" y="271939"/>
                    <a:pt x="98203" y="228600"/>
                    <a:pt x="96298" y="225076"/>
                  </a:cubicBezTo>
                  <a:cubicBezTo>
                    <a:pt x="94774" y="221456"/>
                    <a:pt x="115348" y="183071"/>
                    <a:pt x="117348" y="183547"/>
                  </a:cubicBezTo>
                  <a:cubicBezTo>
                    <a:pt x="119539" y="183737"/>
                    <a:pt x="131826" y="191643"/>
                    <a:pt x="131826" y="191643"/>
                  </a:cubicBezTo>
                  <a:lnTo>
                    <a:pt x="138589" y="164783"/>
                  </a:lnTo>
                  <a:lnTo>
                    <a:pt x="102013" y="140684"/>
                  </a:lnTo>
                  <a:lnTo>
                    <a:pt x="86963" y="156496"/>
                  </a:lnTo>
                  <a:lnTo>
                    <a:pt x="104013" y="170783"/>
                  </a:lnTo>
                  <a:cubicBezTo>
                    <a:pt x="104013" y="170783"/>
                    <a:pt x="82487" y="211265"/>
                    <a:pt x="81629" y="210693"/>
                  </a:cubicBezTo>
                  <a:lnTo>
                    <a:pt x="0" y="163925"/>
                  </a:lnTo>
                  <a:close/>
                  <a:moveTo>
                    <a:pt x="162401" y="79820"/>
                  </a:moveTo>
                  <a:lnTo>
                    <a:pt x="128207" y="109919"/>
                  </a:lnTo>
                  <a:lnTo>
                    <a:pt x="153353" y="124016"/>
                  </a:lnTo>
                  <a:lnTo>
                    <a:pt x="162401" y="79820"/>
                  </a:lnTo>
                  <a:close/>
                </a:path>
              </a:pathLst>
            </a:custGeom>
            <a:solidFill>
              <a:srgbClr val="DC755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grpSp>
        <p:nvGrpSpPr>
          <p:cNvPr id="402" name="Graphic 44268">
            <a:extLst>
              <a:ext uri="{FF2B5EF4-FFF2-40B4-BE49-F238E27FC236}">
                <a16:creationId xmlns:a16="http://schemas.microsoft.com/office/drawing/2014/main" id="{4854520F-F500-4C5A-8C55-5D9A94701324}"/>
              </a:ext>
            </a:extLst>
          </p:cNvPr>
          <p:cNvGrpSpPr/>
          <p:nvPr/>
        </p:nvGrpSpPr>
        <p:grpSpPr>
          <a:xfrm>
            <a:off x="10092084" y="1402348"/>
            <a:ext cx="1093185" cy="1323439"/>
            <a:chOff x="5976918" y="3286115"/>
            <a:chExt cx="237163" cy="282320"/>
          </a:xfrm>
          <a:solidFill>
            <a:srgbClr val="DC755A"/>
          </a:solidFill>
        </p:grpSpPr>
        <p:sp>
          <p:nvSpPr>
            <p:cNvPr id="403" name="Freeform: Shape 44270">
              <a:extLst>
                <a:ext uri="{FF2B5EF4-FFF2-40B4-BE49-F238E27FC236}">
                  <a16:creationId xmlns:a16="http://schemas.microsoft.com/office/drawing/2014/main" id="{AAF709C3-C084-4203-B38C-738FA8CAAFA4}"/>
                </a:ext>
              </a:extLst>
            </p:cNvPr>
            <p:cNvSpPr/>
            <p:nvPr/>
          </p:nvSpPr>
          <p:spPr>
            <a:xfrm>
              <a:off x="5995945" y="3319163"/>
              <a:ext cx="218136" cy="249272"/>
            </a:xfrm>
            <a:custGeom>
              <a:avLst/>
              <a:gdLst>
                <a:gd name="connsiteX0" fmla="*/ 127867 w 218136"/>
                <a:gd name="connsiteY0" fmla="*/ 13 h 249272"/>
                <a:gd name="connsiteX1" fmla="*/ 167205 w 218136"/>
                <a:gd name="connsiteY1" fmla="*/ 70498 h 249272"/>
                <a:gd name="connsiteX2" fmla="*/ 125391 w 218136"/>
                <a:gd name="connsiteY2" fmla="*/ 102407 h 249272"/>
                <a:gd name="connsiteX3" fmla="*/ 77766 w 218136"/>
                <a:gd name="connsiteY3" fmla="*/ 91549 h 249272"/>
                <a:gd name="connsiteX4" fmla="*/ 78051 w 218136"/>
                <a:gd name="connsiteY4" fmla="*/ 153652 h 249272"/>
                <a:gd name="connsiteX5" fmla="*/ 137868 w 218136"/>
                <a:gd name="connsiteY5" fmla="*/ 178321 h 249272"/>
                <a:gd name="connsiteX6" fmla="*/ 160919 w 218136"/>
                <a:gd name="connsiteY6" fmla="*/ 139364 h 249272"/>
                <a:gd name="connsiteX7" fmla="*/ 217878 w 218136"/>
                <a:gd name="connsiteY7" fmla="*/ 152604 h 249272"/>
                <a:gd name="connsiteX8" fmla="*/ 171301 w 218136"/>
                <a:gd name="connsiteY8" fmla="*/ 235376 h 249272"/>
                <a:gd name="connsiteX9" fmla="*/ 20711 w 218136"/>
                <a:gd name="connsiteY9" fmla="*/ 187084 h 249272"/>
                <a:gd name="connsiteX10" fmla="*/ 45571 w 218136"/>
                <a:gd name="connsiteY10" fmla="*/ 42685 h 249272"/>
                <a:gd name="connsiteX11" fmla="*/ 85481 w 218136"/>
                <a:gd name="connsiteY11" fmla="*/ 35161 h 249272"/>
                <a:gd name="connsiteX12" fmla="*/ 78909 w 218136"/>
                <a:gd name="connsiteY12" fmla="*/ 16873 h 249272"/>
                <a:gd name="connsiteX13" fmla="*/ 127867 w 218136"/>
                <a:gd name="connsiteY13" fmla="*/ 13 h 249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8136" h="249272">
                  <a:moveTo>
                    <a:pt x="127867" y="13"/>
                  </a:moveTo>
                  <a:cubicBezTo>
                    <a:pt x="130629" y="299"/>
                    <a:pt x="167205" y="70498"/>
                    <a:pt x="167205" y="70498"/>
                  </a:cubicBezTo>
                  <a:lnTo>
                    <a:pt x="125391" y="102407"/>
                  </a:lnTo>
                  <a:cubicBezTo>
                    <a:pt x="125391" y="102407"/>
                    <a:pt x="102912" y="76880"/>
                    <a:pt x="77766" y="91549"/>
                  </a:cubicBezTo>
                  <a:cubicBezTo>
                    <a:pt x="63192" y="100026"/>
                    <a:pt x="59859" y="122600"/>
                    <a:pt x="78051" y="153652"/>
                  </a:cubicBezTo>
                  <a:cubicBezTo>
                    <a:pt x="97387" y="186703"/>
                    <a:pt x="123962" y="186513"/>
                    <a:pt x="137868" y="178321"/>
                  </a:cubicBezTo>
                  <a:cubicBezTo>
                    <a:pt x="155775" y="167844"/>
                    <a:pt x="160347" y="144889"/>
                    <a:pt x="160919" y="139364"/>
                  </a:cubicBezTo>
                  <a:cubicBezTo>
                    <a:pt x="181207" y="145174"/>
                    <a:pt x="217878" y="152604"/>
                    <a:pt x="217878" y="152604"/>
                  </a:cubicBezTo>
                  <a:cubicBezTo>
                    <a:pt x="217878" y="152604"/>
                    <a:pt x="224451" y="204325"/>
                    <a:pt x="171301" y="235376"/>
                  </a:cubicBezTo>
                  <a:cubicBezTo>
                    <a:pt x="127677" y="260903"/>
                    <a:pt x="60335" y="254807"/>
                    <a:pt x="20711" y="187084"/>
                  </a:cubicBezTo>
                  <a:cubicBezTo>
                    <a:pt x="-20628" y="116314"/>
                    <a:pt x="6328" y="65545"/>
                    <a:pt x="45571" y="42685"/>
                  </a:cubicBezTo>
                  <a:cubicBezTo>
                    <a:pt x="66812" y="30208"/>
                    <a:pt x="85481" y="35161"/>
                    <a:pt x="85481" y="35161"/>
                  </a:cubicBezTo>
                  <a:lnTo>
                    <a:pt x="78909" y="16873"/>
                  </a:lnTo>
                  <a:cubicBezTo>
                    <a:pt x="79194" y="17539"/>
                    <a:pt x="111484" y="-558"/>
                    <a:pt x="127867" y="1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04" name="Freeform: Shape 44271">
              <a:extLst>
                <a:ext uri="{FF2B5EF4-FFF2-40B4-BE49-F238E27FC236}">
                  <a16:creationId xmlns:a16="http://schemas.microsoft.com/office/drawing/2014/main" id="{E843BF79-B49F-4388-BAFE-3DC6CA5187C3}"/>
                </a:ext>
              </a:extLst>
            </p:cNvPr>
            <p:cNvSpPr/>
            <p:nvPr/>
          </p:nvSpPr>
          <p:spPr>
            <a:xfrm>
              <a:off x="5976918" y="3286115"/>
              <a:ext cx="218113" cy="249268"/>
            </a:xfrm>
            <a:custGeom>
              <a:avLst/>
              <a:gdLst>
                <a:gd name="connsiteX0" fmla="*/ 127844 w 218113"/>
                <a:gd name="connsiteY0" fmla="*/ 9 h 249268"/>
                <a:gd name="connsiteX1" fmla="*/ 167182 w 218113"/>
                <a:gd name="connsiteY1" fmla="*/ 70494 h 249268"/>
                <a:gd name="connsiteX2" fmla="*/ 125368 w 218113"/>
                <a:gd name="connsiteY2" fmla="*/ 102403 h 249268"/>
                <a:gd name="connsiteX3" fmla="*/ 77743 w 218113"/>
                <a:gd name="connsiteY3" fmla="*/ 91544 h 249268"/>
                <a:gd name="connsiteX4" fmla="*/ 78028 w 218113"/>
                <a:gd name="connsiteY4" fmla="*/ 153647 h 249268"/>
                <a:gd name="connsiteX5" fmla="*/ 137845 w 218113"/>
                <a:gd name="connsiteY5" fmla="*/ 178317 h 249268"/>
                <a:gd name="connsiteX6" fmla="*/ 160896 w 218113"/>
                <a:gd name="connsiteY6" fmla="*/ 139360 h 249268"/>
                <a:gd name="connsiteX7" fmla="*/ 217855 w 218113"/>
                <a:gd name="connsiteY7" fmla="*/ 152600 h 249268"/>
                <a:gd name="connsiteX8" fmla="*/ 171278 w 218113"/>
                <a:gd name="connsiteY8" fmla="*/ 235372 h 249268"/>
                <a:gd name="connsiteX9" fmla="*/ 20688 w 218113"/>
                <a:gd name="connsiteY9" fmla="*/ 187080 h 249268"/>
                <a:gd name="connsiteX10" fmla="*/ 45548 w 218113"/>
                <a:gd name="connsiteY10" fmla="*/ 42872 h 249268"/>
                <a:gd name="connsiteX11" fmla="*/ 85458 w 218113"/>
                <a:gd name="connsiteY11" fmla="*/ 35347 h 249268"/>
                <a:gd name="connsiteX12" fmla="*/ 78886 w 218113"/>
                <a:gd name="connsiteY12" fmla="*/ 17059 h 249268"/>
                <a:gd name="connsiteX13" fmla="*/ 127844 w 218113"/>
                <a:gd name="connsiteY13" fmla="*/ 9 h 249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8113" h="249268">
                  <a:moveTo>
                    <a:pt x="127844" y="9"/>
                  </a:moveTo>
                  <a:cubicBezTo>
                    <a:pt x="130606" y="295"/>
                    <a:pt x="167182" y="70494"/>
                    <a:pt x="167182" y="70494"/>
                  </a:cubicBezTo>
                  <a:lnTo>
                    <a:pt x="125368" y="102403"/>
                  </a:lnTo>
                  <a:cubicBezTo>
                    <a:pt x="125368" y="102403"/>
                    <a:pt x="102889" y="76876"/>
                    <a:pt x="77743" y="91544"/>
                  </a:cubicBezTo>
                  <a:cubicBezTo>
                    <a:pt x="63169" y="100022"/>
                    <a:pt x="59836" y="122596"/>
                    <a:pt x="78028" y="153647"/>
                  </a:cubicBezTo>
                  <a:cubicBezTo>
                    <a:pt x="97364" y="186699"/>
                    <a:pt x="123939" y="186509"/>
                    <a:pt x="137845" y="178317"/>
                  </a:cubicBezTo>
                  <a:cubicBezTo>
                    <a:pt x="155752" y="167840"/>
                    <a:pt x="160324" y="144884"/>
                    <a:pt x="160896" y="139360"/>
                  </a:cubicBezTo>
                  <a:cubicBezTo>
                    <a:pt x="181184" y="145170"/>
                    <a:pt x="217855" y="152600"/>
                    <a:pt x="217855" y="152600"/>
                  </a:cubicBezTo>
                  <a:cubicBezTo>
                    <a:pt x="217855" y="152600"/>
                    <a:pt x="224428" y="204321"/>
                    <a:pt x="171278" y="235372"/>
                  </a:cubicBezTo>
                  <a:cubicBezTo>
                    <a:pt x="127654" y="260899"/>
                    <a:pt x="60312" y="254803"/>
                    <a:pt x="20688" y="187080"/>
                  </a:cubicBezTo>
                  <a:cubicBezTo>
                    <a:pt x="-20651" y="116500"/>
                    <a:pt x="6400" y="65827"/>
                    <a:pt x="45548" y="42872"/>
                  </a:cubicBezTo>
                  <a:cubicBezTo>
                    <a:pt x="66789" y="30489"/>
                    <a:pt x="85458" y="35347"/>
                    <a:pt x="85458" y="35347"/>
                  </a:cubicBezTo>
                  <a:lnTo>
                    <a:pt x="78886" y="17059"/>
                  </a:lnTo>
                  <a:cubicBezTo>
                    <a:pt x="79171" y="17630"/>
                    <a:pt x="111461" y="-467"/>
                    <a:pt x="127844" y="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grpSp>
        <p:nvGrpSpPr>
          <p:cNvPr id="405" name="Graphic 45029">
            <a:extLst>
              <a:ext uri="{FF2B5EF4-FFF2-40B4-BE49-F238E27FC236}">
                <a16:creationId xmlns:a16="http://schemas.microsoft.com/office/drawing/2014/main" id="{2434D846-20F4-4E4B-8E32-D002B7E17F96}"/>
              </a:ext>
            </a:extLst>
          </p:cNvPr>
          <p:cNvGrpSpPr/>
          <p:nvPr/>
        </p:nvGrpSpPr>
        <p:grpSpPr>
          <a:xfrm>
            <a:off x="662384" y="2097811"/>
            <a:ext cx="210401" cy="182708"/>
            <a:chOff x="9117820" y="2027686"/>
            <a:chExt cx="210401" cy="182708"/>
          </a:xfrm>
        </p:grpSpPr>
        <p:sp>
          <p:nvSpPr>
            <p:cNvPr id="406" name="Freeform: Shape 53">
              <a:extLst>
                <a:ext uri="{FF2B5EF4-FFF2-40B4-BE49-F238E27FC236}">
                  <a16:creationId xmlns:a16="http://schemas.microsoft.com/office/drawing/2014/main" id="{09A8D4B9-4BBA-43DC-BD27-6EEC13D9B885}"/>
                </a:ext>
              </a:extLst>
            </p:cNvPr>
            <p:cNvSpPr/>
            <p:nvPr/>
          </p:nvSpPr>
          <p:spPr>
            <a:xfrm>
              <a:off x="9277433" y="2113468"/>
              <a:ext cx="50788" cy="35339"/>
            </a:xfrm>
            <a:custGeom>
              <a:avLst/>
              <a:gdLst>
                <a:gd name="connsiteX0" fmla="*/ 48729 w 50788"/>
                <a:gd name="connsiteY0" fmla="*/ 18622 h 35339"/>
                <a:gd name="connsiteX1" fmla="*/ 50444 w 50788"/>
                <a:gd name="connsiteY1" fmla="*/ 25861 h 35339"/>
                <a:gd name="connsiteX2" fmla="*/ 28346 w 50788"/>
                <a:gd name="connsiteY2" fmla="*/ 35290 h 35339"/>
                <a:gd name="connsiteX3" fmla="*/ 7105 w 50788"/>
                <a:gd name="connsiteY3" fmla="*/ 32719 h 35339"/>
                <a:gd name="connsiteX4" fmla="*/ 438 w 50788"/>
                <a:gd name="connsiteY4" fmla="*/ 30147 h 35339"/>
                <a:gd name="connsiteX5" fmla="*/ 723 w 50788"/>
                <a:gd name="connsiteY5" fmla="*/ 27385 h 35339"/>
                <a:gd name="connsiteX6" fmla="*/ 7391 w 50788"/>
                <a:gd name="connsiteY6" fmla="*/ 18526 h 35339"/>
                <a:gd name="connsiteX7" fmla="*/ 11772 w 50788"/>
                <a:gd name="connsiteY7" fmla="*/ 5858 h 35339"/>
                <a:gd name="connsiteX8" fmla="*/ 24726 w 50788"/>
                <a:gd name="connsiteY8" fmla="*/ 5572 h 35339"/>
                <a:gd name="connsiteX9" fmla="*/ 29298 w 50788"/>
                <a:gd name="connsiteY9" fmla="*/ 6906 h 35339"/>
                <a:gd name="connsiteX10" fmla="*/ 31965 w 50788"/>
                <a:gd name="connsiteY10" fmla="*/ 2334 h 35339"/>
                <a:gd name="connsiteX11" fmla="*/ 38633 w 50788"/>
                <a:gd name="connsiteY11" fmla="*/ 5191 h 35339"/>
                <a:gd name="connsiteX12" fmla="*/ 48729 w 50788"/>
                <a:gd name="connsiteY12" fmla="*/ 18622 h 35339"/>
                <a:gd name="connsiteX13" fmla="*/ 33108 w 50788"/>
                <a:gd name="connsiteY13" fmla="*/ 25956 h 35339"/>
                <a:gd name="connsiteX14" fmla="*/ 48729 w 50788"/>
                <a:gd name="connsiteY14" fmla="*/ 18622 h 35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0788" h="35339">
                  <a:moveTo>
                    <a:pt x="48729" y="18622"/>
                  </a:moveTo>
                  <a:cubicBezTo>
                    <a:pt x="51301" y="20527"/>
                    <a:pt x="50920" y="23194"/>
                    <a:pt x="50444" y="25861"/>
                  </a:cubicBezTo>
                  <a:cubicBezTo>
                    <a:pt x="44729" y="32814"/>
                    <a:pt x="37014" y="35767"/>
                    <a:pt x="28346" y="35290"/>
                  </a:cubicBezTo>
                  <a:cubicBezTo>
                    <a:pt x="21202" y="34909"/>
                    <a:pt x="14058" y="34528"/>
                    <a:pt x="7105" y="32719"/>
                  </a:cubicBezTo>
                  <a:cubicBezTo>
                    <a:pt x="4629" y="32623"/>
                    <a:pt x="1962" y="32623"/>
                    <a:pt x="438" y="30147"/>
                  </a:cubicBezTo>
                  <a:cubicBezTo>
                    <a:pt x="-229" y="29194"/>
                    <a:pt x="-134" y="28242"/>
                    <a:pt x="723" y="27385"/>
                  </a:cubicBezTo>
                  <a:cubicBezTo>
                    <a:pt x="5200" y="26146"/>
                    <a:pt x="8058" y="23860"/>
                    <a:pt x="7391" y="18526"/>
                  </a:cubicBezTo>
                  <a:cubicBezTo>
                    <a:pt x="6819" y="13764"/>
                    <a:pt x="9582" y="9859"/>
                    <a:pt x="11772" y="5858"/>
                  </a:cubicBezTo>
                  <a:cubicBezTo>
                    <a:pt x="16059" y="-1952"/>
                    <a:pt x="20250" y="-1857"/>
                    <a:pt x="24726" y="5572"/>
                  </a:cubicBezTo>
                  <a:cubicBezTo>
                    <a:pt x="26441" y="5477"/>
                    <a:pt x="26631" y="10335"/>
                    <a:pt x="29298" y="6906"/>
                  </a:cubicBezTo>
                  <a:cubicBezTo>
                    <a:pt x="29298" y="4810"/>
                    <a:pt x="30346" y="3477"/>
                    <a:pt x="31965" y="2334"/>
                  </a:cubicBezTo>
                  <a:cubicBezTo>
                    <a:pt x="34918" y="1667"/>
                    <a:pt x="36633" y="3858"/>
                    <a:pt x="38633" y="5191"/>
                  </a:cubicBezTo>
                  <a:cubicBezTo>
                    <a:pt x="42062" y="9668"/>
                    <a:pt x="47872" y="12240"/>
                    <a:pt x="48729" y="18622"/>
                  </a:cubicBezTo>
                  <a:cubicBezTo>
                    <a:pt x="43395" y="20908"/>
                    <a:pt x="37395" y="21479"/>
                    <a:pt x="33108" y="25956"/>
                  </a:cubicBezTo>
                  <a:cubicBezTo>
                    <a:pt x="38252" y="23384"/>
                    <a:pt x="43205" y="20431"/>
                    <a:pt x="48729" y="18622"/>
                  </a:cubicBezTo>
                  <a:close/>
                </a:path>
              </a:pathLst>
            </a:custGeom>
            <a:solidFill>
              <a:srgbClr val="FCCD0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07" name="Freeform: Shape 54">
              <a:extLst>
                <a:ext uri="{FF2B5EF4-FFF2-40B4-BE49-F238E27FC236}">
                  <a16:creationId xmlns:a16="http://schemas.microsoft.com/office/drawing/2014/main" id="{BA07D175-3F00-46D7-9169-0C90365B2378}"/>
                </a:ext>
              </a:extLst>
            </p:cNvPr>
            <p:cNvSpPr/>
            <p:nvPr/>
          </p:nvSpPr>
          <p:spPr>
            <a:xfrm>
              <a:off x="9218760" y="2142838"/>
              <a:ext cx="32187" cy="43580"/>
            </a:xfrm>
            <a:custGeom>
              <a:avLst/>
              <a:gdLst>
                <a:gd name="connsiteX0" fmla="*/ 29202 w 32187"/>
                <a:gd name="connsiteY0" fmla="*/ 28018 h 43580"/>
                <a:gd name="connsiteX1" fmla="*/ 26535 w 32187"/>
                <a:gd name="connsiteY1" fmla="*/ 30685 h 43580"/>
                <a:gd name="connsiteX2" fmla="*/ 17963 w 32187"/>
                <a:gd name="connsiteY2" fmla="*/ 43163 h 43580"/>
                <a:gd name="connsiteX3" fmla="*/ 13581 w 32187"/>
                <a:gd name="connsiteY3" fmla="*/ 43068 h 43580"/>
                <a:gd name="connsiteX4" fmla="*/ 3485 w 32187"/>
                <a:gd name="connsiteY4" fmla="*/ 39258 h 43580"/>
                <a:gd name="connsiteX5" fmla="*/ 722 w 32187"/>
                <a:gd name="connsiteY5" fmla="*/ 28018 h 43580"/>
                <a:gd name="connsiteX6" fmla="*/ 9105 w 32187"/>
                <a:gd name="connsiteY6" fmla="*/ 16588 h 43580"/>
                <a:gd name="connsiteX7" fmla="*/ 9771 w 32187"/>
                <a:gd name="connsiteY7" fmla="*/ 12016 h 43580"/>
                <a:gd name="connsiteX8" fmla="*/ 24440 w 32187"/>
                <a:gd name="connsiteY8" fmla="*/ 110 h 43580"/>
                <a:gd name="connsiteX9" fmla="*/ 28631 w 32187"/>
                <a:gd name="connsiteY9" fmla="*/ 1158 h 43580"/>
                <a:gd name="connsiteX10" fmla="*/ 27774 w 32187"/>
                <a:gd name="connsiteY10" fmla="*/ 6111 h 43580"/>
                <a:gd name="connsiteX11" fmla="*/ 24535 w 32187"/>
                <a:gd name="connsiteY11" fmla="*/ 19350 h 43580"/>
                <a:gd name="connsiteX12" fmla="*/ 32060 w 32187"/>
                <a:gd name="connsiteY12" fmla="*/ 21827 h 43580"/>
                <a:gd name="connsiteX13" fmla="*/ 29202 w 32187"/>
                <a:gd name="connsiteY13" fmla="*/ 28018 h 43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187" h="43580">
                  <a:moveTo>
                    <a:pt x="29202" y="28018"/>
                  </a:moveTo>
                  <a:cubicBezTo>
                    <a:pt x="28345" y="28875"/>
                    <a:pt x="27393" y="29733"/>
                    <a:pt x="26535" y="30685"/>
                  </a:cubicBezTo>
                  <a:cubicBezTo>
                    <a:pt x="22344" y="33924"/>
                    <a:pt x="21868" y="39734"/>
                    <a:pt x="17963" y="43163"/>
                  </a:cubicBezTo>
                  <a:cubicBezTo>
                    <a:pt x="16439" y="43734"/>
                    <a:pt x="15010" y="43734"/>
                    <a:pt x="13581" y="43068"/>
                  </a:cubicBezTo>
                  <a:cubicBezTo>
                    <a:pt x="11200" y="39067"/>
                    <a:pt x="6819" y="40591"/>
                    <a:pt x="3485" y="39258"/>
                  </a:cubicBezTo>
                  <a:cubicBezTo>
                    <a:pt x="-1373" y="36495"/>
                    <a:pt x="56" y="32114"/>
                    <a:pt x="722" y="28018"/>
                  </a:cubicBezTo>
                  <a:cubicBezTo>
                    <a:pt x="1865" y="22970"/>
                    <a:pt x="9676" y="22875"/>
                    <a:pt x="9105" y="16588"/>
                  </a:cubicBezTo>
                  <a:cubicBezTo>
                    <a:pt x="9105" y="15064"/>
                    <a:pt x="9295" y="13540"/>
                    <a:pt x="9771" y="12016"/>
                  </a:cubicBezTo>
                  <a:cubicBezTo>
                    <a:pt x="11962" y="4777"/>
                    <a:pt x="17106" y="1062"/>
                    <a:pt x="24440" y="110"/>
                  </a:cubicBezTo>
                  <a:cubicBezTo>
                    <a:pt x="25964" y="-81"/>
                    <a:pt x="27583" y="-176"/>
                    <a:pt x="28631" y="1158"/>
                  </a:cubicBezTo>
                  <a:cubicBezTo>
                    <a:pt x="30060" y="2967"/>
                    <a:pt x="29012" y="4682"/>
                    <a:pt x="27774" y="6111"/>
                  </a:cubicBezTo>
                  <a:cubicBezTo>
                    <a:pt x="24440" y="10016"/>
                    <a:pt x="19582" y="13540"/>
                    <a:pt x="24535" y="19350"/>
                  </a:cubicBezTo>
                  <a:cubicBezTo>
                    <a:pt x="26631" y="21446"/>
                    <a:pt x="30060" y="19541"/>
                    <a:pt x="32060" y="21827"/>
                  </a:cubicBezTo>
                  <a:cubicBezTo>
                    <a:pt x="32726" y="24399"/>
                    <a:pt x="30631" y="26018"/>
                    <a:pt x="29202" y="28018"/>
                  </a:cubicBezTo>
                  <a:close/>
                </a:path>
              </a:pathLst>
            </a:custGeom>
            <a:solidFill>
              <a:srgbClr val="FBC1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08" name="Freeform: Shape 55">
              <a:extLst>
                <a:ext uri="{FF2B5EF4-FFF2-40B4-BE49-F238E27FC236}">
                  <a16:creationId xmlns:a16="http://schemas.microsoft.com/office/drawing/2014/main" id="{D06931DA-DFF9-49D0-B6B4-4E6078C2516D}"/>
                </a:ext>
              </a:extLst>
            </p:cNvPr>
            <p:cNvSpPr/>
            <p:nvPr/>
          </p:nvSpPr>
          <p:spPr>
            <a:xfrm>
              <a:off x="9190336" y="2027686"/>
              <a:ext cx="30861" cy="57253"/>
            </a:xfrm>
            <a:custGeom>
              <a:avLst/>
              <a:gdLst>
                <a:gd name="connsiteX0" fmla="*/ 0 w 30861"/>
                <a:gd name="connsiteY0" fmla="*/ 56207 h 57253"/>
                <a:gd name="connsiteX1" fmla="*/ 1048 w 30861"/>
                <a:gd name="connsiteY1" fmla="*/ 20964 h 57253"/>
                <a:gd name="connsiteX2" fmla="*/ 13811 w 30861"/>
                <a:gd name="connsiteY2" fmla="*/ 105 h 57253"/>
                <a:gd name="connsiteX3" fmla="*/ 30861 w 30861"/>
                <a:gd name="connsiteY3" fmla="*/ 17250 h 57253"/>
                <a:gd name="connsiteX4" fmla="*/ 30194 w 30861"/>
                <a:gd name="connsiteY4" fmla="*/ 18488 h 57253"/>
                <a:gd name="connsiteX5" fmla="*/ 24193 w 30861"/>
                <a:gd name="connsiteY5" fmla="*/ 15345 h 57253"/>
                <a:gd name="connsiteX6" fmla="*/ 22193 w 30861"/>
                <a:gd name="connsiteY6" fmla="*/ 13344 h 57253"/>
                <a:gd name="connsiteX7" fmla="*/ 20479 w 30861"/>
                <a:gd name="connsiteY7" fmla="*/ 10963 h 57253"/>
                <a:gd name="connsiteX8" fmla="*/ 8477 w 30861"/>
                <a:gd name="connsiteY8" fmla="*/ 15726 h 57253"/>
                <a:gd name="connsiteX9" fmla="*/ 6953 w 30861"/>
                <a:gd name="connsiteY9" fmla="*/ 26108 h 57253"/>
                <a:gd name="connsiteX10" fmla="*/ 7049 w 30861"/>
                <a:gd name="connsiteY10" fmla="*/ 43158 h 57253"/>
                <a:gd name="connsiteX11" fmla="*/ 6191 w 30861"/>
                <a:gd name="connsiteY11" fmla="*/ 48301 h 57253"/>
                <a:gd name="connsiteX12" fmla="*/ 2381 w 30861"/>
                <a:gd name="connsiteY12" fmla="*/ 57159 h 57253"/>
                <a:gd name="connsiteX13" fmla="*/ 0 w 30861"/>
                <a:gd name="connsiteY13" fmla="*/ 56207 h 57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0861" h="57253">
                  <a:moveTo>
                    <a:pt x="0" y="56207"/>
                  </a:moveTo>
                  <a:cubicBezTo>
                    <a:pt x="381" y="44491"/>
                    <a:pt x="476" y="32680"/>
                    <a:pt x="1048" y="20964"/>
                  </a:cubicBezTo>
                  <a:cubicBezTo>
                    <a:pt x="1524" y="11820"/>
                    <a:pt x="2000" y="1343"/>
                    <a:pt x="13811" y="105"/>
                  </a:cubicBezTo>
                  <a:cubicBezTo>
                    <a:pt x="25051" y="-1038"/>
                    <a:pt x="29337" y="7344"/>
                    <a:pt x="30861" y="17250"/>
                  </a:cubicBezTo>
                  <a:cubicBezTo>
                    <a:pt x="30670" y="17631"/>
                    <a:pt x="30480" y="18107"/>
                    <a:pt x="30194" y="18488"/>
                  </a:cubicBezTo>
                  <a:cubicBezTo>
                    <a:pt x="27432" y="18774"/>
                    <a:pt x="26003" y="16678"/>
                    <a:pt x="24193" y="15345"/>
                  </a:cubicBezTo>
                  <a:cubicBezTo>
                    <a:pt x="23431" y="14773"/>
                    <a:pt x="22765" y="14106"/>
                    <a:pt x="22193" y="13344"/>
                  </a:cubicBezTo>
                  <a:cubicBezTo>
                    <a:pt x="21622" y="12582"/>
                    <a:pt x="21050" y="11725"/>
                    <a:pt x="20479" y="10963"/>
                  </a:cubicBezTo>
                  <a:cubicBezTo>
                    <a:pt x="14192" y="6772"/>
                    <a:pt x="10573" y="9249"/>
                    <a:pt x="8477" y="15726"/>
                  </a:cubicBezTo>
                  <a:cubicBezTo>
                    <a:pt x="7334" y="19059"/>
                    <a:pt x="8763" y="22869"/>
                    <a:pt x="6953" y="26108"/>
                  </a:cubicBezTo>
                  <a:cubicBezTo>
                    <a:pt x="4191" y="31823"/>
                    <a:pt x="8477" y="37443"/>
                    <a:pt x="7049" y="43158"/>
                  </a:cubicBezTo>
                  <a:cubicBezTo>
                    <a:pt x="6191" y="44777"/>
                    <a:pt x="5524" y="46396"/>
                    <a:pt x="6191" y="48301"/>
                  </a:cubicBezTo>
                  <a:cubicBezTo>
                    <a:pt x="5905" y="51730"/>
                    <a:pt x="5429" y="55064"/>
                    <a:pt x="2381" y="57159"/>
                  </a:cubicBezTo>
                  <a:cubicBezTo>
                    <a:pt x="1333" y="57445"/>
                    <a:pt x="571" y="57064"/>
                    <a:pt x="0" y="56207"/>
                  </a:cubicBezTo>
                  <a:close/>
                </a:path>
              </a:pathLst>
            </a:custGeom>
            <a:solidFill>
              <a:srgbClr val="FBD12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09" name="Freeform: Shape 56">
              <a:extLst>
                <a:ext uri="{FF2B5EF4-FFF2-40B4-BE49-F238E27FC236}">
                  <a16:creationId xmlns:a16="http://schemas.microsoft.com/office/drawing/2014/main" id="{A0D22577-F00B-4A9B-BCF7-BC8490C551F8}"/>
                </a:ext>
              </a:extLst>
            </p:cNvPr>
            <p:cNvSpPr/>
            <p:nvPr/>
          </p:nvSpPr>
          <p:spPr>
            <a:xfrm>
              <a:off x="9197038" y="2138912"/>
              <a:ext cx="24295" cy="67746"/>
            </a:xfrm>
            <a:custGeom>
              <a:avLst/>
              <a:gdLst>
                <a:gd name="connsiteX0" fmla="*/ 16538 w 24295"/>
                <a:gd name="connsiteY0" fmla="*/ 66711 h 67746"/>
                <a:gd name="connsiteX1" fmla="*/ 8156 w 24295"/>
                <a:gd name="connsiteY1" fmla="*/ 43946 h 67746"/>
                <a:gd name="connsiteX2" fmla="*/ 536 w 24295"/>
                <a:gd name="connsiteY2" fmla="*/ 3084 h 67746"/>
                <a:gd name="connsiteX3" fmla="*/ 536 w 24295"/>
                <a:gd name="connsiteY3" fmla="*/ 131 h 67746"/>
                <a:gd name="connsiteX4" fmla="*/ 5870 w 24295"/>
                <a:gd name="connsiteY4" fmla="*/ 3275 h 67746"/>
                <a:gd name="connsiteX5" fmla="*/ 12443 w 24295"/>
                <a:gd name="connsiteY5" fmla="*/ 28420 h 67746"/>
                <a:gd name="connsiteX6" fmla="*/ 21587 w 24295"/>
                <a:gd name="connsiteY6" fmla="*/ 55186 h 67746"/>
                <a:gd name="connsiteX7" fmla="*/ 23396 w 24295"/>
                <a:gd name="connsiteY7" fmla="*/ 61377 h 67746"/>
                <a:gd name="connsiteX8" fmla="*/ 23015 w 24295"/>
                <a:gd name="connsiteY8" fmla="*/ 67378 h 67746"/>
                <a:gd name="connsiteX9" fmla="*/ 16538 w 24295"/>
                <a:gd name="connsiteY9" fmla="*/ 66711 h 67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295" h="67746">
                  <a:moveTo>
                    <a:pt x="16538" y="66711"/>
                  </a:moveTo>
                  <a:cubicBezTo>
                    <a:pt x="11109" y="60139"/>
                    <a:pt x="9585" y="51852"/>
                    <a:pt x="8156" y="43946"/>
                  </a:cubicBezTo>
                  <a:cubicBezTo>
                    <a:pt x="5775" y="30325"/>
                    <a:pt x="4061" y="16514"/>
                    <a:pt x="536" y="3084"/>
                  </a:cubicBezTo>
                  <a:cubicBezTo>
                    <a:pt x="-130" y="2131"/>
                    <a:pt x="-226" y="1084"/>
                    <a:pt x="536" y="131"/>
                  </a:cubicBezTo>
                  <a:cubicBezTo>
                    <a:pt x="3299" y="-536"/>
                    <a:pt x="4537" y="1465"/>
                    <a:pt x="5870" y="3275"/>
                  </a:cubicBezTo>
                  <a:cubicBezTo>
                    <a:pt x="11776" y="10704"/>
                    <a:pt x="11300" y="19753"/>
                    <a:pt x="12443" y="28420"/>
                  </a:cubicBezTo>
                  <a:cubicBezTo>
                    <a:pt x="13681" y="37946"/>
                    <a:pt x="13300" y="48042"/>
                    <a:pt x="21587" y="55186"/>
                  </a:cubicBezTo>
                  <a:cubicBezTo>
                    <a:pt x="22063" y="57281"/>
                    <a:pt x="22444" y="59377"/>
                    <a:pt x="23396" y="61377"/>
                  </a:cubicBezTo>
                  <a:cubicBezTo>
                    <a:pt x="24063" y="63473"/>
                    <a:pt x="25206" y="65568"/>
                    <a:pt x="23015" y="67378"/>
                  </a:cubicBezTo>
                  <a:cubicBezTo>
                    <a:pt x="20729" y="67949"/>
                    <a:pt x="18539" y="67949"/>
                    <a:pt x="16538" y="66711"/>
                  </a:cubicBezTo>
                  <a:close/>
                </a:path>
              </a:pathLst>
            </a:custGeom>
            <a:solidFill>
              <a:srgbClr val="F9C61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10" name="Freeform: Shape 57">
              <a:extLst>
                <a:ext uri="{FF2B5EF4-FFF2-40B4-BE49-F238E27FC236}">
                  <a16:creationId xmlns:a16="http://schemas.microsoft.com/office/drawing/2014/main" id="{205361CC-13BB-49D3-95F9-6A6331078552}"/>
                </a:ext>
              </a:extLst>
            </p:cNvPr>
            <p:cNvSpPr/>
            <p:nvPr/>
          </p:nvSpPr>
          <p:spPr>
            <a:xfrm>
              <a:off x="9261487" y="2048291"/>
              <a:ext cx="37591" cy="50142"/>
            </a:xfrm>
            <a:custGeom>
              <a:avLst/>
              <a:gdLst>
                <a:gd name="connsiteX0" fmla="*/ 0 w 37591"/>
                <a:gd name="connsiteY0" fmla="*/ 10932 h 50142"/>
                <a:gd name="connsiteX1" fmla="*/ 25908 w 37591"/>
                <a:gd name="connsiteY1" fmla="*/ 645 h 50142"/>
                <a:gd name="connsiteX2" fmla="*/ 37433 w 37591"/>
                <a:gd name="connsiteY2" fmla="*/ 9503 h 50142"/>
                <a:gd name="connsiteX3" fmla="*/ 31528 w 37591"/>
                <a:gd name="connsiteY3" fmla="*/ 42174 h 50142"/>
                <a:gd name="connsiteX4" fmla="*/ 30194 w 37591"/>
                <a:gd name="connsiteY4" fmla="*/ 49794 h 50142"/>
                <a:gd name="connsiteX5" fmla="*/ 26194 w 37591"/>
                <a:gd name="connsiteY5" fmla="*/ 48079 h 50142"/>
                <a:gd name="connsiteX6" fmla="*/ 25813 w 37591"/>
                <a:gd name="connsiteY6" fmla="*/ 41507 h 50142"/>
                <a:gd name="connsiteX7" fmla="*/ 27813 w 37591"/>
                <a:gd name="connsiteY7" fmla="*/ 33792 h 50142"/>
                <a:gd name="connsiteX8" fmla="*/ 30194 w 37591"/>
                <a:gd name="connsiteY8" fmla="*/ 28172 h 50142"/>
                <a:gd name="connsiteX9" fmla="*/ 31337 w 37591"/>
                <a:gd name="connsiteY9" fmla="*/ 16837 h 50142"/>
                <a:gd name="connsiteX10" fmla="*/ 30194 w 37591"/>
                <a:gd name="connsiteY10" fmla="*/ 12456 h 50142"/>
                <a:gd name="connsiteX11" fmla="*/ 23336 w 37591"/>
                <a:gd name="connsiteY11" fmla="*/ 8551 h 50142"/>
                <a:gd name="connsiteX12" fmla="*/ 0 w 37591"/>
                <a:gd name="connsiteY12" fmla="*/ 10932 h 50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7591" h="50142">
                  <a:moveTo>
                    <a:pt x="0" y="10932"/>
                  </a:moveTo>
                  <a:cubicBezTo>
                    <a:pt x="8001" y="5979"/>
                    <a:pt x="16859" y="3026"/>
                    <a:pt x="25908" y="645"/>
                  </a:cubicBezTo>
                  <a:cubicBezTo>
                    <a:pt x="33338" y="-1355"/>
                    <a:pt x="37052" y="1216"/>
                    <a:pt x="37433" y="9503"/>
                  </a:cubicBezTo>
                  <a:cubicBezTo>
                    <a:pt x="38005" y="20933"/>
                    <a:pt x="37243" y="31982"/>
                    <a:pt x="31528" y="42174"/>
                  </a:cubicBezTo>
                  <a:cubicBezTo>
                    <a:pt x="30194" y="44650"/>
                    <a:pt x="29813" y="47127"/>
                    <a:pt x="30194" y="49794"/>
                  </a:cubicBezTo>
                  <a:cubicBezTo>
                    <a:pt x="28194" y="50746"/>
                    <a:pt x="27051" y="49603"/>
                    <a:pt x="26194" y="48079"/>
                  </a:cubicBezTo>
                  <a:cubicBezTo>
                    <a:pt x="25336" y="45984"/>
                    <a:pt x="25336" y="43698"/>
                    <a:pt x="25813" y="41507"/>
                  </a:cubicBezTo>
                  <a:cubicBezTo>
                    <a:pt x="26480" y="38935"/>
                    <a:pt x="27242" y="36364"/>
                    <a:pt x="27813" y="33792"/>
                  </a:cubicBezTo>
                  <a:cubicBezTo>
                    <a:pt x="28384" y="31792"/>
                    <a:pt x="29337" y="29982"/>
                    <a:pt x="30194" y="28172"/>
                  </a:cubicBezTo>
                  <a:cubicBezTo>
                    <a:pt x="31909" y="24553"/>
                    <a:pt x="31909" y="20647"/>
                    <a:pt x="31337" y="16837"/>
                  </a:cubicBezTo>
                  <a:cubicBezTo>
                    <a:pt x="31052" y="15409"/>
                    <a:pt x="30575" y="13980"/>
                    <a:pt x="30194" y="12456"/>
                  </a:cubicBezTo>
                  <a:cubicBezTo>
                    <a:pt x="29718" y="7884"/>
                    <a:pt x="27622" y="8074"/>
                    <a:pt x="23336" y="8551"/>
                  </a:cubicBezTo>
                  <a:cubicBezTo>
                    <a:pt x="15716" y="9598"/>
                    <a:pt x="8287" y="15694"/>
                    <a:pt x="0" y="10932"/>
                  </a:cubicBezTo>
                  <a:close/>
                </a:path>
              </a:pathLst>
            </a:custGeom>
            <a:solidFill>
              <a:srgbClr val="FACB2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11" name="Freeform: Shape 58">
              <a:extLst>
                <a:ext uri="{FF2B5EF4-FFF2-40B4-BE49-F238E27FC236}">
                  <a16:creationId xmlns:a16="http://schemas.microsoft.com/office/drawing/2014/main" id="{3E5C061A-43DC-4773-B594-B66DDFD7804E}"/>
                </a:ext>
              </a:extLst>
            </p:cNvPr>
            <p:cNvSpPr/>
            <p:nvPr/>
          </p:nvSpPr>
          <p:spPr>
            <a:xfrm>
              <a:off x="9243047" y="2051413"/>
              <a:ext cx="50790" cy="20783"/>
            </a:xfrm>
            <a:custGeom>
              <a:avLst/>
              <a:gdLst>
                <a:gd name="connsiteX0" fmla="*/ 18440 w 50790"/>
                <a:gd name="connsiteY0" fmla="*/ 7810 h 20783"/>
                <a:gd name="connsiteX1" fmla="*/ 49206 w 50790"/>
                <a:gd name="connsiteY1" fmla="*/ 0 h 20783"/>
                <a:gd name="connsiteX2" fmla="*/ 50730 w 50790"/>
                <a:gd name="connsiteY2" fmla="*/ 10192 h 20783"/>
                <a:gd name="connsiteX3" fmla="*/ 44920 w 50790"/>
                <a:gd name="connsiteY3" fmla="*/ 12002 h 20783"/>
                <a:gd name="connsiteX4" fmla="*/ 36157 w 50790"/>
                <a:gd name="connsiteY4" fmla="*/ 11049 h 20783"/>
                <a:gd name="connsiteX5" fmla="*/ 27584 w 50790"/>
                <a:gd name="connsiteY5" fmla="*/ 15621 h 20783"/>
                <a:gd name="connsiteX6" fmla="*/ 15392 w 50790"/>
                <a:gd name="connsiteY6" fmla="*/ 18193 h 20783"/>
                <a:gd name="connsiteX7" fmla="*/ 7487 w 50790"/>
                <a:gd name="connsiteY7" fmla="*/ 20479 h 20783"/>
                <a:gd name="connsiteX8" fmla="*/ 3391 w 50790"/>
                <a:gd name="connsiteY8" fmla="*/ 20288 h 20783"/>
                <a:gd name="connsiteX9" fmla="*/ 57 w 50790"/>
                <a:gd name="connsiteY9" fmla="*/ 14383 h 20783"/>
                <a:gd name="connsiteX10" fmla="*/ 914 w 50790"/>
                <a:gd name="connsiteY10" fmla="*/ 12097 h 20783"/>
                <a:gd name="connsiteX11" fmla="*/ 18440 w 50790"/>
                <a:gd name="connsiteY11" fmla="*/ 7810 h 207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0790" h="20783">
                  <a:moveTo>
                    <a:pt x="18440" y="7810"/>
                  </a:moveTo>
                  <a:cubicBezTo>
                    <a:pt x="28823" y="5715"/>
                    <a:pt x="39491" y="4667"/>
                    <a:pt x="49206" y="0"/>
                  </a:cubicBezTo>
                  <a:cubicBezTo>
                    <a:pt x="51778" y="3524"/>
                    <a:pt x="50349" y="6953"/>
                    <a:pt x="50730" y="10192"/>
                  </a:cubicBezTo>
                  <a:cubicBezTo>
                    <a:pt x="49206" y="12002"/>
                    <a:pt x="47111" y="12192"/>
                    <a:pt x="44920" y="12002"/>
                  </a:cubicBezTo>
                  <a:cubicBezTo>
                    <a:pt x="42062" y="11430"/>
                    <a:pt x="39205" y="10573"/>
                    <a:pt x="36157" y="11049"/>
                  </a:cubicBezTo>
                  <a:cubicBezTo>
                    <a:pt x="32633" y="11335"/>
                    <a:pt x="30442" y="14097"/>
                    <a:pt x="27584" y="15621"/>
                  </a:cubicBezTo>
                  <a:cubicBezTo>
                    <a:pt x="23393" y="15812"/>
                    <a:pt x="19107" y="15907"/>
                    <a:pt x="15392" y="18193"/>
                  </a:cubicBezTo>
                  <a:cubicBezTo>
                    <a:pt x="12535" y="18383"/>
                    <a:pt x="9963" y="19050"/>
                    <a:pt x="7487" y="20479"/>
                  </a:cubicBezTo>
                  <a:cubicBezTo>
                    <a:pt x="6058" y="20955"/>
                    <a:pt x="4724" y="20860"/>
                    <a:pt x="3391" y="20288"/>
                  </a:cubicBezTo>
                  <a:cubicBezTo>
                    <a:pt x="1486" y="18764"/>
                    <a:pt x="1200" y="16383"/>
                    <a:pt x="57" y="14383"/>
                  </a:cubicBezTo>
                  <a:cubicBezTo>
                    <a:pt x="-133" y="13430"/>
                    <a:pt x="152" y="12668"/>
                    <a:pt x="914" y="12097"/>
                  </a:cubicBezTo>
                  <a:cubicBezTo>
                    <a:pt x="7391" y="13335"/>
                    <a:pt x="12440" y="8668"/>
                    <a:pt x="18440" y="7810"/>
                  </a:cubicBezTo>
                  <a:close/>
                </a:path>
              </a:pathLst>
            </a:custGeom>
            <a:solidFill>
              <a:srgbClr val="F9C70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12" name="Freeform: Shape 59">
              <a:extLst>
                <a:ext uri="{FF2B5EF4-FFF2-40B4-BE49-F238E27FC236}">
                  <a16:creationId xmlns:a16="http://schemas.microsoft.com/office/drawing/2014/main" id="{E80968EF-C0E1-4B7E-A705-E664919346AA}"/>
                </a:ext>
              </a:extLst>
            </p:cNvPr>
            <p:cNvSpPr/>
            <p:nvPr/>
          </p:nvSpPr>
          <p:spPr>
            <a:xfrm>
              <a:off x="9117820" y="2113611"/>
              <a:ext cx="55370" cy="24376"/>
            </a:xfrm>
            <a:custGeom>
              <a:avLst/>
              <a:gdLst>
                <a:gd name="connsiteX0" fmla="*/ 52037 w 55370"/>
                <a:gd name="connsiteY0" fmla="*/ 23622 h 24376"/>
                <a:gd name="connsiteX1" fmla="*/ 13746 w 55370"/>
                <a:gd name="connsiteY1" fmla="*/ 22193 h 24376"/>
                <a:gd name="connsiteX2" fmla="*/ 30 w 55370"/>
                <a:gd name="connsiteY2" fmla="*/ 12763 h 24376"/>
                <a:gd name="connsiteX3" fmla="*/ 10889 w 55370"/>
                <a:gd name="connsiteY3" fmla="*/ 0 h 24376"/>
                <a:gd name="connsiteX4" fmla="*/ 12032 w 55370"/>
                <a:gd name="connsiteY4" fmla="*/ 857 h 24376"/>
                <a:gd name="connsiteX5" fmla="*/ 7745 w 55370"/>
                <a:gd name="connsiteY5" fmla="*/ 9334 h 24376"/>
                <a:gd name="connsiteX6" fmla="*/ 6983 w 55370"/>
                <a:gd name="connsiteY6" fmla="*/ 11811 h 24376"/>
                <a:gd name="connsiteX7" fmla="*/ 19747 w 55370"/>
                <a:gd name="connsiteY7" fmla="*/ 16573 h 24376"/>
                <a:gd name="connsiteX8" fmla="*/ 43083 w 55370"/>
                <a:gd name="connsiteY8" fmla="*/ 17907 h 24376"/>
                <a:gd name="connsiteX9" fmla="*/ 55370 w 55370"/>
                <a:gd name="connsiteY9" fmla="*/ 23050 h 24376"/>
                <a:gd name="connsiteX10" fmla="*/ 52037 w 55370"/>
                <a:gd name="connsiteY10" fmla="*/ 23622 h 24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5370" h="24376">
                  <a:moveTo>
                    <a:pt x="52037" y="23622"/>
                  </a:moveTo>
                  <a:cubicBezTo>
                    <a:pt x="39178" y="25051"/>
                    <a:pt x="26414" y="24384"/>
                    <a:pt x="13746" y="22193"/>
                  </a:cubicBezTo>
                  <a:cubicBezTo>
                    <a:pt x="7936" y="21145"/>
                    <a:pt x="697" y="20764"/>
                    <a:pt x="30" y="12763"/>
                  </a:cubicBezTo>
                  <a:cubicBezTo>
                    <a:pt x="-446" y="5810"/>
                    <a:pt x="4793" y="2095"/>
                    <a:pt x="10889" y="0"/>
                  </a:cubicBezTo>
                  <a:cubicBezTo>
                    <a:pt x="11270" y="286"/>
                    <a:pt x="11651" y="571"/>
                    <a:pt x="12032" y="857"/>
                  </a:cubicBezTo>
                  <a:cubicBezTo>
                    <a:pt x="12508" y="4667"/>
                    <a:pt x="9460" y="6572"/>
                    <a:pt x="7745" y="9334"/>
                  </a:cubicBezTo>
                  <a:cubicBezTo>
                    <a:pt x="7364" y="10096"/>
                    <a:pt x="7079" y="10954"/>
                    <a:pt x="6983" y="11811"/>
                  </a:cubicBezTo>
                  <a:cubicBezTo>
                    <a:pt x="9460" y="18097"/>
                    <a:pt x="15365" y="15240"/>
                    <a:pt x="19747" y="16573"/>
                  </a:cubicBezTo>
                  <a:cubicBezTo>
                    <a:pt x="27462" y="18574"/>
                    <a:pt x="35368" y="17335"/>
                    <a:pt x="43083" y="17907"/>
                  </a:cubicBezTo>
                  <a:cubicBezTo>
                    <a:pt x="47655" y="18288"/>
                    <a:pt x="53084" y="16954"/>
                    <a:pt x="55370" y="23050"/>
                  </a:cubicBezTo>
                  <a:cubicBezTo>
                    <a:pt x="54418" y="24384"/>
                    <a:pt x="53275" y="24575"/>
                    <a:pt x="52037" y="23622"/>
                  </a:cubicBezTo>
                  <a:close/>
                </a:path>
              </a:pathLst>
            </a:custGeom>
            <a:solidFill>
              <a:srgbClr val="F7CD2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13" name="Freeform: Shape 60">
              <a:extLst>
                <a:ext uri="{FF2B5EF4-FFF2-40B4-BE49-F238E27FC236}">
                  <a16:creationId xmlns:a16="http://schemas.microsoft.com/office/drawing/2014/main" id="{2F8AAF79-3A2C-46DD-A872-EAA7CFEA1654}"/>
                </a:ext>
              </a:extLst>
            </p:cNvPr>
            <p:cNvSpPr/>
            <p:nvPr/>
          </p:nvSpPr>
          <p:spPr>
            <a:xfrm>
              <a:off x="9128709" y="2092676"/>
              <a:ext cx="46864" cy="23328"/>
            </a:xfrm>
            <a:custGeom>
              <a:avLst/>
              <a:gdLst>
                <a:gd name="connsiteX0" fmla="*/ 0 w 46864"/>
                <a:gd name="connsiteY0" fmla="*/ 20935 h 23328"/>
                <a:gd name="connsiteX1" fmla="*/ 40958 w 46864"/>
                <a:gd name="connsiteY1" fmla="*/ 742 h 23328"/>
                <a:gd name="connsiteX2" fmla="*/ 45911 w 46864"/>
                <a:gd name="connsiteY2" fmla="*/ 171 h 23328"/>
                <a:gd name="connsiteX3" fmla="*/ 45244 w 46864"/>
                <a:gd name="connsiteY3" fmla="*/ 6267 h 23328"/>
                <a:gd name="connsiteX4" fmla="*/ 39719 w 46864"/>
                <a:gd name="connsiteY4" fmla="*/ 9505 h 23328"/>
                <a:gd name="connsiteX5" fmla="*/ 25622 w 46864"/>
                <a:gd name="connsiteY5" fmla="*/ 13696 h 23328"/>
                <a:gd name="connsiteX6" fmla="*/ 5334 w 46864"/>
                <a:gd name="connsiteY6" fmla="*/ 23316 h 23328"/>
                <a:gd name="connsiteX7" fmla="*/ 762 w 46864"/>
                <a:gd name="connsiteY7" fmla="*/ 21697 h 23328"/>
                <a:gd name="connsiteX8" fmla="*/ 0 w 46864"/>
                <a:gd name="connsiteY8" fmla="*/ 20935 h 23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864" h="23328">
                  <a:moveTo>
                    <a:pt x="0" y="20935"/>
                  </a:moveTo>
                  <a:cubicBezTo>
                    <a:pt x="13049" y="12934"/>
                    <a:pt x="25146" y="3123"/>
                    <a:pt x="40958" y="742"/>
                  </a:cubicBezTo>
                  <a:cubicBezTo>
                    <a:pt x="42577" y="75"/>
                    <a:pt x="44196" y="-210"/>
                    <a:pt x="45911" y="171"/>
                  </a:cubicBezTo>
                  <a:cubicBezTo>
                    <a:pt x="47816" y="2457"/>
                    <a:pt x="46482" y="4362"/>
                    <a:pt x="45244" y="6267"/>
                  </a:cubicBezTo>
                  <a:cubicBezTo>
                    <a:pt x="43720" y="7981"/>
                    <a:pt x="41910" y="9029"/>
                    <a:pt x="39719" y="9505"/>
                  </a:cubicBezTo>
                  <a:cubicBezTo>
                    <a:pt x="34576" y="9410"/>
                    <a:pt x="29623" y="9791"/>
                    <a:pt x="25622" y="13696"/>
                  </a:cubicBezTo>
                  <a:cubicBezTo>
                    <a:pt x="18479" y="15982"/>
                    <a:pt x="12859" y="21697"/>
                    <a:pt x="5334" y="23316"/>
                  </a:cubicBezTo>
                  <a:cubicBezTo>
                    <a:pt x="3620" y="23412"/>
                    <a:pt x="2000" y="22935"/>
                    <a:pt x="762" y="21697"/>
                  </a:cubicBezTo>
                  <a:lnTo>
                    <a:pt x="0" y="20935"/>
                  </a:lnTo>
                  <a:close/>
                </a:path>
              </a:pathLst>
            </a:custGeom>
            <a:solidFill>
              <a:srgbClr val="FDD41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14" name="Freeform: Shape 61">
              <a:extLst>
                <a:ext uri="{FF2B5EF4-FFF2-40B4-BE49-F238E27FC236}">
                  <a16:creationId xmlns:a16="http://schemas.microsoft.com/office/drawing/2014/main" id="{B4080F15-C710-4CFB-AA4F-906E038C82EB}"/>
                </a:ext>
              </a:extLst>
            </p:cNvPr>
            <p:cNvSpPr/>
            <p:nvPr/>
          </p:nvSpPr>
          <p:spPr>
            <a:xfrm>
              <a:off x="9284538" y="2139329"/>
              <a:ext cx="43338" cy="11318"/>
            </a:xfrm>
            <a:custGeom>
              <a:avLst/>
              <a:gdLst>
                <a:gd name="connsiteX0" fmla="*/ 0 w 43338"/>
                <a:gd name="connsiteY0" fmla="*/ 6858 h 11318"/>
                <a:gd name="connsiteX1" fmla="*/ 43339 w 43338"/>
                <a:gd name="connsiteY1" fmla="*/ 0 h 11318"/>
                <a:gd name="connsiteX2" fmla="*/ 21622 w 43338"/>
                <a:gd name="connsiteY2" fmla="*/ 11239 h 11318"/>
                <a:gd name="connsiteX3" fmla="*/ 0 w 43338"/>
                <a:gd name="connsiteY3" fmla="*/ 6858 h 113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338" h="11318">
                  <a:moveTo>
                    <a:pt x="0" y="6858"/>
                  </a:moveTo>
                  <a:cubicBezTo>
                    <a:pt x="14573" y="5620"/>
                    <a:pt x="30290" y="11239"/>
                    <a:pt x="43339" y="0"/>
                  </a:cubicBezTo>
                  <a:cubicBezTo>
                    <a:pt x="39910" y="11144"/>
                    <a:pt x="29908" y="10573"/>
                    <a:pt x="21622" y="11239"/>
                  </a:cubicBezTo>
                  <a:cubicBezTo>
                    <a:pt x="14383" y="11716"/>
                    <a:pt x="6858" y="10001"/>
                    <a:pt x="0" y="6858"/>
                  </a:cubicBezTo>
                  <a:close/>
                </a:path>
              </a:pathLst>
            </a:custGeom>
            <a:solidFill>
              <a:srgbClr val="F7D03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15" name="Freeform: Shape 62">
              <a:extLst>
                <a:ext uri="{FF2B5EF4-FFF2-40B4-BE49-F238E27FC236}">
                  <a16:creationId xmlns:a16="http://schemas.microsoft.com/office/drawing/2014/main" id="{FE3C5528-7E55-4B1F-8C32-9213D7BDDF03}"/>
                </a:ext>
              </a:extLst>
            </p:cNvPr>
            <p:cNvSpPr/>
            <p:nvPr/>
          </p:nvSpPr>
          <p:spPr>
            <a:xfrm>
              <a:off x="9249486" y="2137995"/>
              <a:ext cx="28384" cy="24955"/>
            </a:xfrm>
            <a:custGeom>
              <a:avLst/>
              <a:gdLst>
                <a:gd name="connsiteX0" fmla="*/ 28289 w 28384"/>
                <a:gd name="connsiteY0" fmla="*/ 3620 h 24955"/>
                <a:gd name="connsiteX1" fmla="*/ 28384 w 28384"/>
                <a:gd name="connsiteY1" fmla="*/ 5620 h 24955"/>
                <a:gd name="connsiteX2" fmla="*/ 11144 w 28384"/>
                <a:gd name="connsiteY2" fmla="*/ 17812 h 24955"/>
                <a:gd name="connsiteX3" fmla="*/ 5429 w 28384"/>
                <a:gd name="connsiteY3" fmla="*/ 24194 h 24955"/>
                <a:gd name="connsiteX4" fmla="*/ 2477 w 28384"/>
                <a:gd name="connsiteY4" fmla="*/ 24765 h 24955"/>
                <a:gd name="connsiteX5" fmla="*/ 0 w 28384"/>
                <a:gd name="connsiteY5" fmla="*/ 20765 h 24955"/>
                <a:gd name="connsiteX6" fmla="*/ 17621 w 28384"/>
                <a:gd name="connsiteY6" fmla="*/ 2667 h 24955"/>
                <a:gd name="connsiteX7" fmla="*/ 23432 w 28384"/>
                <a:gd name="connsiteY7" fmla="*/ 0 h 24955"/>
                <a:gd name="connsiteX8" fmla="*/ 28289 w 28384"/>
                <a:gd name="connsiteY8" fmla="*/ 3620 h 24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384" h="24955">
                  <a:moveTo>
                    <a:pt x="28289" y="3620"/>
                  </a:moveTo>
                  <a:cubicBezTo>
                    <a:pt x="28289" y="4286"/>
                    <a:pt x="28289" y="4953"/>
                    <a:pt x="28384" y="5620"/>
                  </a:cubicBezTo>
                  <a:cubicBezTo>
                    <a:pt x="19336" y="4858"/>
                    <a:pt x="16097" y="12668"/>
                    <a:pt x="11144" y="17812"/>
                  </a:cubicBezTo>
                  <a:cubicBezTo>
                    <a:pt x="9239" y="19812"/>
                    <a:pt x="8573" y="23146"/>
                    <a:pt x="5429" y="24194"/>
                  </a:cubicBezTo>
                  <a:cubicBezTo>
                    <a:pt x="4572" y="24955"/>
                    <a:pt x="3620" y="25146"/>
                    <a:pt x="2477" y="24765"/>
                  </a:cubicBezTo>
                  <a:cubicBezTo>
                    <a:pt x="1048" y="23813"/>
                    <a:pt x="95" y="22574"/>
                    <a:pt x="0" y="20765"/>
                  </a:cubicBezTo>
                  <a:cubicBezTo>
                    <a:pt x="2762" y="11716"/>
                    <a:pt x="11716" y="8763"/>
                    <a:pt x="17621" y="2667"/>
                  </a:cubicBezTo>
                  <a:cubicBezTo>
                    <a:pt x="19336" y="1238"/>
                    <a:pt x="21146" y="191"/>
                    <a:pt x="23432" y="0"/>
                  </a:cubicBezTo>
                  <a:cubicBezTo>
                    <a:pt x="25813" y="191"/>
                    <a:pt x="27527" y="1143"/>
                    <a:pt x="28289" y="3620"/>
                  </a:cubicBezTo>
                  <a:close/>
                </a:path>
              </a:pathLst>
            </a:custGeom>
            <a:solidFill>
              <a:srgbClr val="FCC40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16" name="Freeform: Shape 63">
              <a:extLst>
                <a:ext uri="{FF2B5EF4-FFF2-40B4-BE49-F238E27FC236}">
                  <a16:creationId xmlns:a16="http://schemas.microsoft.com/office/drawing/2014/main" id="{994A0860-6663-4FF0-9EFE-C84FCBEF4A1D}"/>
                </a:ext>
              </a:extLst>
            </p:cNvPr>
            <p:cNvSpPr/>
            <p:nvPr/>
          </p:nvSpPr>
          <p:spPr>
            <a:xfrm>
              <a:off x="9226150" y="2173523"/>
              <a:ext cx="19240" cy="30098"/>
            </a:xfrm>
            <a:custGeom>
              <a:avLst/>
              <a:gdLst>
                <a:gd name="connsiteX0" fmla="*/ 10478 w 19240"/>
                <a:gd name="connsiteY0" fmla="*/ 11430 h 30098"/>
                <a:gd name="connsiteX1" fmla="*/ 19241 w 19240"/>
                <a:gd name="connsiteY1" fmla="*/ 0 h 30098"/>
                <a:gd name="connsiteX2" fmla="*/ 6191 w 19240"/>
                <a:gd name="connsiteY2" fmla="*/ 30099 h 30098"/>
                <a:gd name="connsiteX3" fmla="*/ 762 w 19240"/>
                <a:gd name="connsiteY3" fmla="*/ 27813 h 30098"/>
                <a:gd name="connsiteX4" fmla="*/ 191 w 19240"/>
                <a:gd name="connsiteY4" fmla="*/ 23432 h 30098"/>
                <a:gd name="connsiteX5" fmla="*/ 2476 w 19240"/>
                <a:gd name="connsiteY5" fmla="*/ 19622 h 30098"/>
                <a:gd name="connsiteX6" fmla="*/ 10478 w 19240"/>
                <a:gd name="connsiteY6" fmla="*/ 11430 h 300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240" h="30098">
                  <a:moveTo>
                    <a:pt x="10478" y="11430"/>
                  </a:moveTo>
                  <a:cubicBezTo>
                    <a:pt x="13335" y="7620"/>
                    <a:pt x="11906" y="381"/>
                    <a:pt x="19241" y="0"/>
                  </a:cubicBezTo>
                  <a:cubicBezTo>
                    <a:pt x="17050" y="10954"/>
                    <a:pt x="8287" y="19145"/>
                    <a:pt x="6191" y="30099"/>
                  </a:cubicBezTo>
                  <a:cubicBezTo>
                    <a:pt x="4096" y="30099"/>
                    <a:pt x="2191" y="29337"/>
                    <a:pt x="762" y="27813"/>
                  </a:cubicBezTo>
                  <a:cubicBezTo>
                    <a:pt x="0" y="26384"/>
                    <a:pt x="-190" y="24955"/>
                    <a:pt x="191" y="23432"/>
                  </a:cubicBezTo>
                  <a:cubicBezTo>
                    <a:pt x="667" y="22003"/>
                    <a:pt x="1524" y="20764"/>
                    <a:pt x="2476" y="19622"/>
                  </a:cubicBezTo>
                  <a:cubicBezTo>
                    <a:pt x="4762" y="16573"/>
                    <a:pt x="7048" y="13430"/>
                    <a:pt x="10478" y="11430"/>
                  </a:cubicBezTo>
                  <a:close/>
                </a:path>
              </a:pathLst>
            </a:custGeom>
            <a:solidFill>
              <a:srgbClr val="FAC11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17" name="Freeform: Shape 64">
              <a:extLst>
                <a:ext uri="{FF2B5EF4-FFF2-40B4-BE49-F238E27FC236}">
                  <a16:creationId xmlns:a16="http://schemas.microsoft.com/office/drawing/2014/main" id="{8CA7C7CC-F6C4-4A52-ACE7-C5B9602E4D6A}"/>
                </a:ext>
              </a:extLst>
            </p:cNvPr>
            <p:cNvSpPr/>
            <p:nvPr/>
          </p:nvSpPr>
          <p:spPr>
            <a:xfrm>
              <a:off x="9281674" y="2095894"/>
              <a:ext cx="19545" cy="13592"/>
            </a:xfrm>
            <a:custGeom>
              <a:avLst/>
              <a:gdLst>
                <a:gd name="connsiteX0" fmla="*/ 7151 w 19545"/>
                <a:gd name="connsiteY0" fmla="*/ 0 h 13592"/>
                <a:gd name="connsiteX1" fmla="*/ 10008 w 19545"/>
                <a:gd name="connsiteY1" fmla="*/ 2191 h 13592"/>
                <a:gd name="connsiteX2" fmla="*/ 18962 w 19545"/>
                <a:gd name="connsiteY2" fmla="*/ 8954 h 13592"/>
                <a:gd name="connsiteX3" fmla="*/ 19057 w 19545"/>
                <a:gd name="connsiteY3" fmla="*/ 11906 h 13592"/>
                <a:gd name="connsiteX4" fmla="*/ 11342 w 19545"/>
                <a:gd name="connsiteY4" fmla="*/ 13240 h 13592"/>
                <a:gd name="connsiteX5" fmla="*/ 3150 w 19545"/>
                <a:gd name="connsiteY5" fmla="*/ 9811 h 13592"/>
                <a:gd name="connsiteX6" fmla="*/ 7151 w 19545"/>
                <a:gd name="connsiteY6" fmla="*/ 0 h 13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545" h="13592">
                  <a:moveTo>
                    <a:pt x="7151" y="0"/>
                  </a:moveTo>
                  <a:cubicBezTo>
                    <a:pt x="8103" y="762"/>
                    <a:pt x="9056" y="1429"/>
                    <a:pt x="10008" y="2191"/>
                  </a:cubicBezTo>
                  <a:cubicBezTo>
                    <a:pt x="13437" y="3810"/>
                    <a:pt x="16676" y="5715"/>
                    <a:pt x="18962" y="8954"/>
                  </a:cubicBezTo>
                  <a:cubicBezTo>
                    <a:pt x="19724" y="9906"/>
                    <a:pt x="19724" y="10954"/>
                    <a:pt x="19057" y="11906"/>
                  </a:cubicBezTo>
                  <a:cubicBezTo>
                    <a:pt x="16771" y="13716"/>
                    <a:pt x="14104" y="13907"/>
                    <a:pt x="11342" y="13240"/>
                  </a:cubicBezTo>
                  <a:cubicBezTo>
                    <a:pt x="8675" y="12097"/>
                    <a:pt x="6198" y="10382"/>
                    <a:pt x="3150" y="9811"/>
                  </a:cubicBezTo>
                  <a:cubicBezTo>
                    <a:pt x="-2946" y="3620"/>
                    <a:pt x="578" y="1238"/>
                    <a:pt x="7151" y="0"/>
                  </a:cubicBezTo>
                  <a:close/>
                </a:path>
              </a:pathLst>
            </a:custGeom>
            <a:solidFill>
              <a:srgbClr val="F9BF0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18" name="Freeform: Shape 65">
              <a:extLst>
                <a:ext uri="{FF2B5EF4-FFF2-40B4-BE49-F238E27FC236}">
                  <a16:creationId xmlns:a16="http://schemas.microsoft.com/office/drawing/2014/main" id="{44968AC5-2207-4CC6-8F21-62CB101300A9}"/>
                </a:ext>
              </a:extLst>
            </p:cNvPr>
            <p:cNvSpPr/>
            <p:nvPr/>
          </p:nvSpPr>
          <p:spPr>
            <a:xfrm>
              <a:off x="9169857" y="2131462"/>
              <a:ext cx="27908" cy="10628"/>
            </a:xfrm>
            <a:custGeom>
              <a:avLst/>
              <a:gdLst>
                <a:gd name="connsiteX0" fmla="*/ 0 w 27908"/>
                <a:gd name="connsiteY0" fmla="*/ 5771 h 10628"/>
                <a:gd name="connsiteX1" fmla="*/ 3048 w 27908"/>
                <a:gd name="connsiteY1" fmla="*/ 5199 h 10628"/>
                <a:gd name="connsiteX2" fmla="*/ 12192 w 27908"/>
                <a:gd name="connsiteY2" fmla="*/ 151 h 10628"/>
                <a:gd name="connsiteX3" fmla="*/ 21717 w 27908"/>
                <a:gd name="connsiteY3" fmla="*/ 913 h 10628"/>
                <a:gd name="connsiteX4" fmla="*/ 27908 w 27908"/>
                <a:gd name="connsiteY4" fmla="*/ 7866 h 10628"/>
                <a:gd name="connsiteX5" fmla="*/ 27622 w 27908"/>
                <a:gd name="connsiteY5" fmla="*/ 10628 h 10628"/>
                <a:gd name="connsiteX6" fmla="*/ 0 w 27908"/>
                <a:gd name="connsiteY6" fmla="*/ 5771 h 1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908" h="10628">
                  <a:moveTo>
                    <a:pt x="0" y="5771"/>
                  </a:moveTo>
                  <a:cubicBezTo>
                    <a:pt x="1048" y="5580"/>
                    <a:pt x="2000" y="5390"/>
                    <a:pt x="3048" y="5199"/>
                  </a:cubicBezTo>
                  <a:cubicBezTo>
                    <a:pt x="5620" y="2723"/>
                    <a:pt x="9239" y="2056"/>
                    <a:pt x="12192" y="151"/>
                  </a:cubicBezTo>
                  <a:cubicBezTo>
                    <a:pt x="15430" y="-325"/>
                    <a:pt x="18574" y="437"/>
                    <a:pt x="21717" y="913"/>
                  </a:cubicBezTo>
                  <a:cubicBezTo>
                    <a:pt x="25336" y="1865"/>
                    <a:pt x="27908" y="3770"/>
                    <a:pt x="27908" y="7866"/>
                  </a:cubicBezTo>
                  <a:cubicBezTo>
                    <a:pt x="27813" y="8819"/>
                    <a:pt x="27718" y="9676"/>
                    <a:pt x="27622" y="10628"/>
                  </a:cubicBezTo>
                  <a:cubicBezTo>
                    <a:pt x="19241" y="4628"/>
                    <a:pt x="8858" y="9676"/>
                    <a:pt x="0" y="5771"/>
                  </a:cubicBezTo>
                  <a:close/>
                </a:path>
              </a:pathLst>
            </a:custGeom>
            <a:solidFill>
              <a:srgbClr val="FACB2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19" name="Freeform: Shape 66">
              <a:extLst>
                <a:ext uri="{FF2B5EF4-FFF2-40B4-BE49-F238E27FC236}">
                  <a16:creationId xmlns:a16="http://schemas.microsoft.com/office/drawing/2014/main" id="{9696E345-F860-43D1-9D45-5E66F1E06535}"/>
                </a:ext>
              </a:extLst>
            </p:cNvPr>
            <p:cNvSpPr/>
            <p:nvPr/>
          </p:nvSpPr>
          <p:spPr>
            <a:xfrm>
              <a:off x="9219817" y="2044936"/>
              <a:ext cx="21762" cy="18044"/>
            </a:xfrm>
            <a:custGeom>
              <a:avLst/>
              <a:gdLst>
                <a:gd name="connsiteX0" fmla="*/ 1379 w 21762"/>
                <a:gd name="connsiteY0" fmla="*/ 0 h 18044"/>
                <a:gd name="connsiteX1" fmla="*/ 21763 w 21762"/>
                <a:gd name="connsiteY1" fmla="*/ 16478 h 18044"/>
                <a:gd name="connsiteX2" fmla="*/ 10238 w 21762"/>
                <a:gd name="connsiteY2" fmla="*/ 15240 h 18044"/>
                <a:gd name="connsiteX3" fmla="*/ 7571 w 21762"/>
                <a:gd name="connsiteY3" fmla="*/ 13811 h 18044"/>
                <a:gd name="connsiteX4" fmla="*/ 2618 w 21762"/>
                <a:gd name="connsiteY4" fmla="*/ 10478 h 18044"/>
                <a:gd name="connsiteX5" fmla="*/ 1094 w 21762"/>
                <a:gd name="connsiteY5" fmla="*/ 7906 h 18044"/>
                <a:gd name="connsiteX6" fmla="*/ 617 w 21762"/>
                <a:gd name="connsiteY6" fmla="*/ 762 h 18044"/>
                <a:gd name="connsiteX7" fmla="*/ 1379 w 21762"/>
                <a:gd name="connsiteY7" fmla="*/ 0 h 18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762" h="18044">
                  <a:moveTo>
                    <a:pt x="1379" y="0"/>
                  </a:moveTo>
                  <a:cubicBezTo>
                    <a:pt x="8142" y="5525"/>
                    <a:pt x="15000" y="11049"/>
                    <a:pt x="21763" y="16478"/>
                  </a:cubicBezTo>
                  <a:cubicBezTo>
                    <a:pt x="17477" y="20098"/>
                    <a:pt x="13952" y="16478"/>
                    <a:pt x="10238" y="15240"/>
                  </a:cubicBezTo>
                  <a:cubicBezTo>
                    <a:pt x="9285" y="14859"/>
                    <a:pt x="8428" y="14383"/>
                    <a:pt x="7571" y="13811"/>
                  </a:cubicBezTo>
                  <a:cubicBezTo>
                    <a:pt x="5856" y="12859"/>
                    <a:pt x="4046" y="11811"/>
                    <a:pt x="2618" y="10478"/>
                  </a:cubicBezTo>
                  <a:cubicBezTo>
                    <a:pt x="1951" y="9716"/>
                    <a:pt x="1475" y="8858"/>
                    <a:pt x="1094" y="7906"/>
                  </a:cubicBezTo>
                  <a:cubicBezTo>
                    <a:pt x="427" y="5525"/>
                    <a:pt x="-716" y="3239"/>
                    <a:pt x="617" y="762"/>
                  </a:cubicBezTo>
                  <a:lnTo>
                    <a:pt x="1379" y="0"/>
                  </a:lnTo>
                  <a:close/>
                </a:path>
              </a:pathLst>
            </a:custGeom>
            <a:solidFill>
              <a:srgbClr val="F7C92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20" name="Freeform: Shape 67">
              <a:extLst>
                <a:ext uri="{FF2B5EF4-FFF2-40B4-BE49-F238E27FC236}">
                  <a16:creationId xmlns:a16="http://schemas.microsoft.com/office/drawing/2014/main" id="{D8B17B95-FC4B-4BAC-8119-65C0D6AD0C10}"/>
                </a:ext>
              </a:extLst>
            </p:cNvPr>
            <p:cNvSpPr/>
            <p:nvPr/>
          </p:nvSpPr>
          <p:spPr>
            <a:xfrm>
              <a:off x="9297679" y="2104753"/>
              <a:ext cx="18482" cy="13906"/>
            </a:xfrm>
            <a:custGeom>
              <a:avLst/>
              <a:gdLst>
                <a:gd name="connsiteX0" fmla="*/ 2861 w 18482"/>
                <a:gd name="connsiteY0" fmla="*/ 2572 h 13906"/>
                <a:gd name="connsiteX1" fmla="*/ 3052 w 18482"/>
                <a:gd name="connsiteY1" fmla="*/ 0 h 13906"/>
                <a:gd name="connsiteX2" fmla="*/ 18482 w 18482"/>
                <a:gd name="connsiteY2" fmla="*/ 13907 h 13906"/>
                <a:gd name="connsiteX3" fmla="*/ 12100 w 18482"/>
                <a:gd name="connsiteY3" fmla="*/ 11621 h 13906"/>
                <a:gd name="connsiteX4" fmla="*/ 4 w 18482"/>
                <a:gd name="connsiteY4" fmla="*/ 5905 h 13906"/>
                <a:gd name="connsiteX5" fmla="*/ 2861 w 18482"/>
                <a:gd name="connsiteY5" fmla="*/ 2572 h 13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482" h="13906">
                  <a:moveTo>
                    <a:pt x="2861" y="2572"/>
                  </a:moveTo>
                  <a:cubicBezTo>
                    <a:pt x="2956" y="1715"/>
                    <a:pt x="2956" y="857"/>
                    <a:pt x="3052" y="0"/>
                  </a:cubicBezTo>
                  <a:cubicBezTo>
                    <a:pt x="9338" y="3429"/>
                    <a:pt x="14958" y="7525"/>
                    <a:pt x="18482" y="13907"/>
                  </a:cubicBezTo>
                  <a:cubicBezTo>
                    <a:pt x="16387" y="13145"/>
                    <a:pt x="14196" y="12383"/>
                    <a:pt x="12100" y="11621"/>
                  </a:cubicBezTo>
                  <a:cubicBezTo>
                    <a:pt x="7433" y="11144"/>
                    <a:pt x="2194" y="11716"/>
                    <a:pt x="4" y="5905"/>
                  </a:cubicBezTo>
                  <a:cubicBezTo>
                    <a:pt x="-92" y="4096"/>
                    <a:pt x="1718" y="3620"/>
                    <a:pt x="2861" y="2572"/>
                  </a:cubicBezTo>
                  <a:close/>
                </a:path>
              </a:pathLst>
            </a:custGeom>
            <a:solidFill>
              <a:srgbClr val="FBC70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21" name="Freeform: Shape 68">
              <a:extLst>
                <a:ext uri="{FF2B5EF4-FFF2-40B4-BE49-F238E27FC236}">
                  <a16:creationId xmlns:a16="http://schemas.microsoft.com/office/drawing/2014/main" id="{5ED4DBBF-EBE0-41A9-8286-7AA971DB9B09}"/>
                </a:ext>
              </a:extLst>
            </p:cNvPr>
            <p:cNvSpPr/>
            <p:nvPr/>
          </p:nvSpPr>
          <p:spPr>
            <a:xfrm>
              <a:off x="9218339" y="2195855"/>
              <a:ext cx="13929" cy="13283"/>
            </a:xfrm>
            <a:custGeom>
              <a:avLst/>
              <a:gdLst>
                <a:gd name="connsiteX0" fmla="*/ 9144 w 13929"/>
                <a:gd name="connsiteY0" fmla="*/ 5100 h 13283"/>
                <a:gd name="connsiteX1" fmla="*/ 13907 w 13929"/>
                <a:gd name="connsiteY1" fmla="*/ 7767 h 13283"/>
                <a:gd name="connsiteX2" fmla="*/ 13145 w 13929"/>
                <a:gd name="connsiteY2" fmla="*/ 9577 h 13283"/>
                <a:gd name="connsiteX3" fmla="*/ 2286 w 13929"/>
                <a:gd name="connsiteY3" fmla="*/ 9767 h 13283"/>
                <a:gd name="connsiteX4" fmla="*/ 0 w 13929"/>
                <a:gd name="connsiteY4" fmla="*/ 5195 h 13283"/>
                <a:gd name="connsiteX5" fmla="*/ 9144 w 13929"/>
                <a:gd name="connsiteY5" fmla="*/ 5100 h 132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929" h="13283">
                  <a:moveTo>
                    <a:pt x="9144" y="5100"/>
                  </a:moveTo>
                  <a:cubicBezTo>
                    <a:pt x="11239" y="5195"/>
                    <a:pt x="12954" y="5671"/>
                    <a:pt x="13907" y="7767"/>
                  </a:cubicBezTo>
                  <a:cubicBezTo>
                    <a:pt x="14002" y="8529"/>
                    <a:pt x="13811" y="9100"/>
                    <a:pt x="13145" y="9577"/>
                  </a:cubicBezTo>
                  <a:cubicBezTo>
                    <a:pt x="9525" y="11863"/>
                    <a:pt x="6001" y="16530"/>
                    <a:pt x="2286" y="9767"/>
                  </a:cubicBezTo>
                  <a:cubicBezTo>
                    <a:pt x="1524" y="8243"/>
                    <a:pt x="762" y="6719"/>
                    <a:pt x="0" y="5195"/>
                  </a:cubicBezTo>
                  <a:cubicBezTo>
                    <a:pt x="3048" y="-1377"/>
                    <a:pt x="6096" y="-2044"/>
                    <a:pt x="9144" y="5100"/>
                  </a:cubicBezTo>
                  <a:close/>
                </a:path>
              </a:pathLst>
            </a:custGeom>
            <a:solidFill>
              <a:srgbClr val="FBCC0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22" name="Freeform: Shape 69">
              <a:extLst>
                <a:ext uri="{FF2B5EF4-FFF2-40B4-BE49-F238E27FC236}">
                  <a16:creationId xmlns:a16="http://schemas.microsoft.com/office/drawing/2014/main" id="{4FA9B45D-54D8-4B3C-BC84-AC72AB06C8DC}"/>
                </a:ext>
              </a:extLst>
            </p:cNvPr>
            <p:cNvSpPr/>
            <p:nvPr/>
          </p:nvSpPr>
          <p:spPr>
            <a:xfrm>
              <a:off x="9169667" y="2083798"/>
              <a:ext cx="21883" cy="10340"/>
            </a:xfrm>
            <a:custGeom>
              <a:avLst/>
              <a:gdLst>
                <a:gd name="connsiteX0" fmla="*/ 5334 w 21883"/>
                <a:gd name="connsiteY0" fmla="*/ 9811 h 10340"/>
                <a:gd name="connsiteX1" fmla="*/ 0 w 21883"/>
                <a:gd name="connsiteY1" fmla="*/ 9525 h 10340"/>
                <a:gd name="connsiteX2" fmla="*/ 20669 w 21883"/>
                <a:gd name="connsiteY2" fmla="*/ 0 h 10340"/>
                <a:gd name="connsiteX3" fmla="*/ 21526 w 21883"/>
                <a:gd name="connsiteY3" fmla="*/ 762 h 10340"/>
                <a:gd name="connsiteX4" fmla="*/ 21526 w 21883"/>
                <a:gd name="connsiteY4" fmla="*/ 4001 h 10340"/>
                <a:gd name="connsiteX5" fmla="*/ 5334 w 21883"/>
                <a:gd name="connsiteY5" fmla="*/ 9811 h 10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883" h="10340">
                  <a:moveTo>
                    <a:pt x="5334" y="9811"/>
                  </a:moveTo>
                  <a:cubicBezTo>
                    <a:pt x="3524" y="9716"/>
                    <a:pt x="1810" y="9620"/>
                    <a:pt x="0" y="9525"/>
                  </a:cubicBezTo>
                  <a:cubicBezTo>
                    <a:pt x="6858" y="6382"/>
                    <a:pt x="13811" y="3239"/>
                    <a:pt x="20669" y="0"/>
                  </a:cubicBezTo>
                  <a:cubicBezTo>
                    <a:pt x="20955" y="286"/>
                    <a:pt x="21241" y="571"/>
                    <a:pt x="21526" y="762"/>
                  </a:cubicBezTo>
                  <a:cubicBezTo>
                    <a:pt x="22003" y="1905"/>
                    <a:pt x="22003" y="2953"/>
                    <a:pt x="21526" y="4001"/>
                  </a:cubicBezTo>
                  <a:cubicBezTo>
                    <a:pt x="17050" y="8573"/>
                    <a:pt x="12001" y="11621"/>
                    <a:pt x="5334" y="9811"/>
                  </a:cubicBezTo>
                  <a:close/>
                </a:path>
              </a:pathLst>
            </a:custGeom>
            <a:solidFill>
              <a:srgbClr val="F9CD2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23" name="Freeform: Shape 70">
              <a:extLst>
                <a:ext uri="{FF2B5EF4-FFF2-40B4-BE49-F238E27FC236}">
                  <a16:creationId xmlns:a16="http://schemas.microsoft.com/office/drawing/2014/main" id="{B962ADBB-7D85-43EA-BB03-0CCF760B447D}"/>
                </a:ext>
              </a:extLst>
            </p:cNvPr>
            <p:cNvSpPr/>
            <p:nvPr/>
          </p:nvSpPr>
          <p:spPr>
            <a:xfrm>
              <a:off x="9213577" y="2205335"/>
              <a:ext cx="17907" cy="5058"/>
            </a:xfrm>
            <a:custGeom>
              <a:avLst/>
              <a:gdLst>
                <a:gd name="connsiteX0" fmla="*/ 7048 w 17907"/>
                <a:gd name="connsiteY0" fmla="*/ 192 h 5058"/>
                <a:gd name="connsiteX1" fmla="*/ 17907 w 17907"/>
                <a:gd name="connsiteY1" fmla="*/ 1 h 5058"/>
                <a:gd name="connsiteX2" fmla="*/ 0 w 17907"/>
                <a:gd name="connsiteY2" fmla="*/ 192 h 5058"/>
                <a:gd name="connsiteX3" fmla="*/ 7048 w 17907"/>
                <a:gd name="connsiteY3" fmla="*/ 192 h 50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907" h="5058">
                  <a:moveTo>
                    <a:pt x="7048" y="192"/>
                  </a:moveTo>
                  <a:cubicBezTo>
                    <a:pt x="10763" y="4954"/>
                    <a:pt x="14288" y="-94"/>
                    <a:pt x="17907" y="1"/>
                  </a:cubicBezTo>
                  <a:cubicBezTo>
                    <a:pt x="12002" y="8288"/>
                    <a:pt x="6001" y="4954"/>
                    <a:pt x="0" y="192"/>
                  </a:cubicBezTo>
                  <a:cubicBezTo>
                    <a:pt x="2381" y="287"/>
                    <a:pt x="4667" y="192"/>
                    <a:pt x="7048" y="192"/>
                  </a:cubicBezTo>
                  <a:close/>
                </a:path>
              </a:pathLst>
            </a:custGeom>
            <a:solidFill>
              <a:srgbClr val="F9D0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24" name="Freeform: Shape 71">
              <a:extLst>
                <a:ext uri="{FF2B5EF4-FFF2-40B4-BE49-F238E27FC236}">
                  <a16:creationId xmlns:a16="http://schemas.microsoft.com/office/drawing/2014/main" id="{D5C50A84-AC4C-4415-9EA2-88371333D066}"/>
                </a:ext>
              </a:extLst>
            </p:cNvPr>
            <p:cNvSpPr/>
            <p:nvPr/>
          </p:nvSpPr>
          <p:spPr>
            <a:xfrm>
              <a:off x="9228546" y="2057128"/>
              <a:ext cx="15320" cy="10454"/>
            </a:xfrm>
            <a:custGeom>
              <a:avLst/>
              <a:gdLst>
                <a:gd name="connsiteX0" fmla="*/ 1224 w 15320"/>
                <a:gd name="connsiteY0" fmla="*/ 0 h 10454"/>
                <a:gd name="connsiteX1" fmla="*/ 13035 w 15320"/>
                <a:gd name="connsiteY1" fmla="*/ 4382 h 10454"/>
                <a:gd name="connsiteX2" fmla="*/ 15321 w 15320"/>
                <a:gd name="connsiteY2" fmla="*/ 6477 h 10454"/>
                <a:gd name="connsiteX3" fmla="*/ 14749 w 15320"/>
                <a:gd name="connsiteY3" fmla="*/ 7049 h 10454"/>
                <a:gd name="connsiteX4" fmla="*/ 12654 w 15320"/>
                <a:gd name="connsiteY4" fmla="*/ 9144 h 10454"/>
                <a:gd name="connsiteX5" fmla="*/ 5510 w 15320"/>
                <a:gd name="connsiteY5" fmla="*/ 9620 h 10454"/>
                <a:gd name="connsiteX6" fmla="*/ 176 w 15320"/>
                <a:gd name="connsiteY6" fmla="*/ 4286 h 10454"/>
                <a:gd name="connsiteX7" fmla="*/ 1224 w 15320"/>
                <a:gd name="connsiteY7" fmla="*/ 0 h 10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320" h="10454">
                  <a:moveTo>
                    <a:pt x="1224" y="0"/>
                  </a:moveTo>
                  <a:cubicBezTo>
                    <a:pt x="5129" y="1524"/>
                    <a:pt x="8463" y="4667"/>
                    <a:pt x="13035" y="4382"/>
                  </a:cubicBezTo>
                  <a:cubicBezTo>
                    <a:pt x="13797" y="5048"/>
                    <a:pt x="14559" y="5810"/>
                    <a:pt x="15321" y="6477"/>
                  </a:cubicBezTo>
                  <a:lnTo>
                    <a:pt x="14749" y="7049"/>
                  </a:lnTo>
                  <a:cubicBezTo>
                    <a:pt x="14082" y="7811"/>
                    <a:pt x="13416" y="8477"/>
                    <a:pt x="12654" y="9144"/>
                  </a:cubicBezTo>
                  <a:cubicBezTo>
                    <a:pt x="10368" y="10478"/>
                    <a:pt x="7986" y="11049"/>
                    <a:pt x="5510" y="9620"/>
                  </a:cubicBezTo>
                  <a:cubicBezTo>
                    <a:pt x="3414" y="8096"/>
                    <a:pt x="1414" y="6572"/>
                    <a:pt x="176" y="4286"/>
                  </a:cubicBezTo>
                  <a:cubicBezTo>
                    <a:pt x="-205" y="2572"/>
                    <a:pt x="-15" y="1143"/>
                    <a:pt x="1224" y="0"/>
                  </a:cubicBezTo>
                  <a:close/>
                </a:path>
              </a:pathLst>
            </a:custGeom>
            <a:solidFill>
              <a:srgbClr val="F9C60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25" name="Freeform: Shape 72">
              <a:extLst>
                <a:ext uri="{FF2B5EF4-FFF2-40B4-BE49-F238E27FC236}">
                  <a16:creationId xmlns:a16="http://schemas.microsoft.com/office/drawing/2014/main" id="{5A4E4026-F787-4411-93DF-CDFF96F05053}"/>
                </a:ext>
              </a:extLst>
            </p:cNvPr>
            <p:cNvSpPr/>
            <p:nvPr/>
          </p:nvSpPr>
          <p:spPr>
            <a:xfrm>
              <a:off x="9247962" y="2161834"/>
              <a:ext cx="6858" cy="9022"/>
            </a:xfrm>
            <a:custGeom>
              <a:avLst/>
              <a:gdLst>
                <a:gd name="connsiteX0" fmla="*/ 4477 w 6858"/>
                <a:gd name="connsiteY0" fmla="*/ 164 h 9022"/>
                <a:gd name="connsiteX1" fmla="*/ 6858 w 6858"/>
                <a:gd name="connsiteY1" fmla="*/ 259 h 9022"/>
                <a:gd name="connsiteX2" fmla="*/ 0 w 6858"/>
                <a:gd name="connsiteY2" fmla="*/ 9022 h 9022"/>
                <a:gd name="connsiteX3" fmla="*/ 2286 w 6858"/>
                <a:gd name="connsiteY3" fmla="*/ 2545 h 9022"/>
                <a:gd name="connsiteX4" fmla="*/ 4477 w 6858"/>
                <a:gd name="connsiteY4" fmla="*/ 164 h 9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858" h="9022">
                  <a:moveTo>
                    <a:pt x="4477" y="164"/>
                  </a:moveTo>
                  <a:cubicBezTo>
                    <a:pt x="5239" y="164"/>
                    <a:pt x="6096" y="259"/>
                    <a:pt x="6858" y="259"/>
                  </a:cubicBezTo>
                  <a:cubicBezTo>
                    <a:pt x="6001" y="4260"/>
                    <a:pt x="4191" y="7594"/>
                    <a:pt x="0" y="9022"/>
                  </a:cubicBezTo>
                  <a:cubicBezTo>
                    <a:pt x="762" y="6832"/>
                    <a:pt x="1524" y="4736"/>
                    <a:pt x="2286" y="2545"/>
                  </a:cubicBezTo>
                  <a:cubicBezTo>
                    <a:pt x="1715" y="545"/>
                    <a:pt x="2286" y="-407"/>
                    <a:pt x="4477" y="164"/>
                  </a:cubicBezTo>
                  <a:close/>
                </a:path>
              </a:pathLst>
            </a:custGeom>
            <a:solidFill>
              <a:srgbClr val="FAC11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26" name="Freeform: Shape 73">
              <a:extLst>
                <a:ext uri="{FF2B5EF4-FFF2-40B4-BE49-F238E27FC236}">
                  <a16:creationId xmlns:a16="http://schemas.microsoft.com/office/drawing/2014/main" id="{F16CB3B0-7977-4861-B097-9410456BAEC4}"/>
                </a:ext>
              </a:extLst>
            </p:cNvPr>
            <p:cNvSpPr/>
            <p:nvPr/>
          </p:nvSpPr>
          <p:spPr>
            <a:xfrm>
              <a:off x="9272876" y="2109262"/>
              <a:ext cx="36807" cy="33462"/>
            </a:xfrm>
            <a:custGeom>
              <a:avLst/>
              <a:gdLst>
                <a:gd name="connsiteX0" fmla="*/ 25378 w 36807"/>
                <a:gd name="connsiteY0" fmla="*/ 348 h 33462"/>
                <a:gd name="connsiteX1" fmla="*/ 36808 w 36807"/>
                <a:gd name="connsiteY1" fmla="*/ 7206 h 33462"/>
                <a:gd name="connsiteX2" fmla="*/ 34522 w 36807"/>
                <a:gd name="connsiteY2" fmla="*/ 11778 h 33462"/>
                <a:gd name="connsiteX3" fmla="*/ 27664 w 36807"/>
                <a:gd name="connsiteY3" fmla="*/ 11778 h 33462"/>
                <a:gd name="connsiteX4" fmla="*/ 22901 w 36807"/>
                <a:gd name="connsiteY4" fmla="*/ 4635 h 33462"/>
                <a:gd name="connsiteX5" fmla="*/ 14710 w 36807"/>
                <a:gd name="connsiteY5" fmla="*/ 26256 h 33462"/>
                <a:gd name="connsiteX6" fmla="*/ 4804 w 36807"/>
                <a:gd name="connsiteY6" fmla="*/ 32448 h 33462"/>
                <a:gd name="connsiteX7" fmla="*/ 232 w 36807"/>
                <a:gd name="connsiteY7" fmla="*/ 30161 h 33462"/>
                <a:gd name="connsiteX8" fmla="*/ 2994 w 36807"/>
                <a:gd name="connsiteY8" fmla="*/ 25494 h 33462"/>
                <a:gd name="connsiteX9" fmla="*/ 6137 w 36807"/>
                <a:gd name="connsiteY9" fmla="*/ 16255 h 33462"/>
                <a:gd name="connsiteX10" fmla="*/ 10805 w 36807"/>
                <a:gd name="connsiteY10" fmla="*/ 6825 h 33462"/>
                <a:gd name="connsiteX11" fmla="*/ 16329 w 36807"/>
                <a:gd name="connsiteY11" fmla="*/ 1491 h 33462"/>
                <a:gd name="connsiteX12" fmla="*/ 25378 w 36807"/>
                <a:gd name="connsiteY12" fmla="*/ 348 h 33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6807" h="33462">
                  <a:moveTo>
                    <a:pt x="25378" y="348"/>
                  </a:moveTo>
                  <a:cubicBezTo>
                    <a:pt x="27092" y="6063"/>
                    <a:pt x="34712" y="2063"/>
                    <a:pt x="36808" y="7206"/>
                  </a:cubicBezTo>
                  <a:cubicBezTo>
                    <a:pt x="36046" y="8730"/>
                    <a:pt x="35284" y="10254"/>
                    <a:pt x="34522" y="11778"/>
                  </a:cubicBezTo>
                  <a:cubicBezTo>
                    <a:pt x="32236" y="15017"/>
                    <a:pt x="29950" y="10159"/>
                    <a:pt x="27664" y="11778"/>
                  </a:cubicBezTo>
                  <a:cubicBezTo>
                    <a:pt x="24521" y="11111"/>
                    <a:pt x="24330" y="8159"/>
                    <a:pt x="22901" y="4635"/>
                  </a:cubicBezTo>
                  <a:cubicBezTo>
                    <a:pt x="19091" y="12064"/>
                    <a:pt x="12614" y="16731"/>
                    <a:pt x="14710" y="26256"/>
                  </a:cubicBezTo>
                  <a:cubicBezTo>
                    <a:pt x="16329" y="33591"/>
                    <a:pt x="10900" y="34638"/>
                    <a:pt x="4804" y="32448"/>
                  </a:cubicBezTo>
                  <a:cubicBezTo>
                    <a:pt x="3280" y="31686"/>
                    <a:pt x="1756" y="30924"/>
                    <a:pt x="232" y="30161"/>
                  </a:cubicBezTo>
                  <a:cubicBezTo>
                    <a:pt x="-721" y="27494"/>
                    <a:pt x="1470" y="26732"/>
                    <a:pt x="2994" y="25494"/>
                  </a:cubicBezTo>
                  <a:cubicBezTo>
                    <a:pt x="6709" y="23304"/>
                    <a:pt x="5185" y="19398"/>
                    <a:pt x="6137" y="16255"/>
                  </a:cubicBezTo>
                  <a:cubicBezTo>
                    <a:pt x="7566" y="13017"/>
                    <a:pt x="8995" y="9873"/>
                    <a:pt x="10805" y="6825"/>
                  </a:cubicBezTo>
                  <a:cubicBezTo>
                    <a:pt x="12424" y="4825"/>
                    <a:pt x="14234" y="3015"/>
                    <a:pt x="16329" y="1491"/>
                  </a:cubicBezTo>
                  <a:cubicBezTo>
                    <a:pt x="19282" y="348"/>
                    <a:pt x="22235" y="-509"/>
                    <a:pt x="25378" y="348"/>
                  </a:cubicBezTo>
                  <a:close/>
                </a:path>
              </a:pathLst>
            </a:custGeom>
            <a:solidFill>
              <a:srgbClr val="F9BE0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27" name="Freeform: Shape 74">
              <a:extLst>
                <a:ext uri="{FF2B5EF4-FFF2-40B4-BE49-F238E27FC236}">
                  <a16:creationId xmlns:a16="http://schemas.microsoft.com/office/drawing/2014/main" id="{A44F0C13-9DCB-4AEA-B8AA-5639B29B8D7C}"/>
                </a:ext>
              </a:extLst>
            </p:cNvPr>
            <p:cNvSpPr/>
            <p:nvPr/>
          </p:nvSpPr>
          <p:spPr>
            <a:xfrm>
              <a:off x="9303397" y="2131985"/>
              <a:ext cx="22764" cy="11318"/>
            </a:xfrm>
            <a:custGeom>
              <a:avLst/>
              <a:gdLst>
                <a:gd name="connsiteX0" fmla="*/ 22765 w 22764"/>
                <a:gd name="connsiteY0" fmla="*/ 104 h 11318"/>
                <a:gd name="connsiteX1" fmla="*/ 0 w 22764"/>
                <a:gd name="connsiteY1" fmla="*/ 10963 h 11318"/>
                <a:gd name="connsiteX2" fmla="*/ 22765 w 22764"/>
                <a:gd name="connsiteY2" fmla="*/ 104 h 11318"/>
                <a:gd name="connsiteX3" fmla="*/ 22765 w 22764"/>
                <a:gd name="connsiteY3" fmla="*/ 104 h 113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764" h="11318">
                  <a:moveTo>
                    <a:pt x="22765" y="104"/>
                  </a:moveTo>
                  <a:cubicBezTo>
                    <a:pt x="16002" y="4676"/>
                    <a:pt x="11144" y="13154"/>
                    <a:pt x="0" y="10963"/>
                  </a:cubicBezTo>
                  <a:cubicBezTo>
                    <a:pt x="5334" y="1057"/>
                    <a:pt x="13526" y="-467"/>
                    <a:pt x="22765" y="104"/>
                  </a:cubicBezTo>
                  <a:cubicBezTo>
                    <a:pt x="22670" y="104"/>
                    <a:pt x="22765" y="104"/>
                    <a:pt x="22765" y="104"/>
                  </a:cubicBezTo>
                  <a:close/>
                </a:path>
              </a:pathLst>
            </a:custGeom>
            <a:solidFill>
              <a:srgbClr val="FBC50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28" name="Freeform: Shape 75">
              <a:extLst>
                <a:ext uri="{FF2B5EF4-FFF2-40B4-BE49-F238E27FC236}">
                  <a16:creationId xmlns:a16="http://schemas.microsoft.com/office/drawing/2014/main" id="{8AB70495-9339-4AF7-B640-19BE61B22A59}"/>
                </a:ext>
              </a:extLst>
            </p:cNvPr>
            <p:cNvSpPr/>
            <p:nvPr/>
          </p:nvSpPr>
          <p:spPr>
            <a:xfrm>
              <a:off x="9300540" y="2117062"/>
              <a:ext cx="12304" cy="8472"/>
            </a:xfrm>
            <a:custGeom>
              <a:avLst/>
              <a:gdLst>
                <a:gd name="connsiteX0" fmla="*/ 0 w 12304"/>
                <a:gd name="connsiteY0" fmla="*/ 3978 h 8472"/>
                <a:gd name="connsiteX1" fmla="*/ 6858 w 12304"/>
                <a:gd name="connsiteY1" fmla="*/ 3978 h 8472"/>
                <a:gd name="connsiteX2" fmla="*/ 12287 w 12304"/>
                <a:gd name="connsiteY2" fmla="*/ 5978 h 8472"/>
                <a:gd name="connsiteX3" fmla="*/ 7334 w 12304"/>
                <a:gd name="connsiteY3" fmla="*/ 8169 h 8472"/>
                <a:gd name="connsiteX4" fmla="*/ 0 w 12304"/>
                <a:gd name="connsiteY4" fmla="*/ 3978 h 84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304" h="8472">
                  <a:moveTo>
                    <a:pt x="0" y="3978"/>
                  </a:moveTo>
                  <a:cubicBezTo>
                    <a:pt x="2286" y="-6785"/>
                    <a:pt x="4572" y="8169"/>
                    <a:pt x="6858" y="3978"/>
                  </a:cubicBezTo>
                  <a:cubicBezTo>
                    <a:pt x="8858" y="4264"/>
                    <a:pt x="12097" y="3311"/>
                    <a:pt x="12287" y="5978"/>
                  </a:cubicBezTo>
                  <a:cubicBezTo>
                    <a:pt x="12573" y="9122"/>
                    <a:pt x="9334" y="8550"/>
                    <a:pt x="7334" y="8169"/>
                  </a:cubicBezTo>
                  <a:cubicBezTo>
                    <a:pt x="4572" y="7693"/>
                    <a:pt x="1810" y="6550"/>
                    <a:pt x="0" y="3978"/>
                  </a:cubicBezTo>
                  <a:close/>
                </a:path>
              </a:pathLst>
            </a:custGeom>
            <a:solidFill>
              <a:srgbClr val="FBC70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29" name="Freeform: Shape 76">
              <a:extLst>
                <a:ext uri="{FF2B5EF4-FFF2-40B4-BE49-F238E27FC236}">
                  <a16:creationId xmlns:a16="http://schemas.microsoft.com/office/drawing/2014/main" id="{5931BA3E-683C-4987-B270-960C99FFADCF}"/>
                </a:ext>
              </a:extLst>
            </p:cNvPr>
            <p:cNvSpPr/>
            <p:nvPr/>
          </p:nvSpPr>
          <p:spPr>
            <a:xfrm>
              <a:off x="9290777" y="2125833"/>
              <a:ext cx="8334" cy="6024"/>
            </a:xfrm>
            <a:custGeom>
              <a:avLst/>
              <a:gdLst>
                <a:gd name="connsiteX0" fmla="*/ 8334 w 8334"/>
                <a:gd name="connsiteY0" fmla="*/ 2732 h 6024"/>
                <a:gd name="connsiteX1" fmla="*/ 5858 w 8334"/>
                <a:gd name="connsiteY1" fmla="*/ 5971 h 6024"/>
                <a:gd name="connsiteX2" fmla="*/ 143 w 8334"/>
                <a:gd name="connsiteY2" fmla="*/ 3209 h 6024"/>
                <a:gd name="connsiteX3" fmla="*/ 2714 w 8334"/>
                <a:gd name="connsiteY3" fmla="*/ 256 h 6024"/>
                <a:gd name="connsiteX4" fmla="*/ 8334 w 8334"/>
                <a:gd name="connsiteY4" fmla="*/ 2732 h 6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334" h="6024">
                  <a:moveTo>
                    <a:pt x="8334" y="2732"/>
                  </a:moveTo>
                  <a:cubicBezTo>
                    <a:pt x="8334" y="4542"/>
                    <a:pt x="7382" y="5780"/>
                    <a:pt x="5858" y="5971"/>
                  </a:cubicBezTo>
                  <a:cubicBezTo>
                    <a:pt x="3476" y="6257"/>
                    <a:pt x="1095" y="5399"/>
                    <a:pt x="143" y="3209"/>
                  </a:cubicBezTo>
                  <a:cubicBezTo>
                    <a:pt x="-524" y="1685"/>
                    <a:pt x="1286" y="542"/>
                    <a:pt x="2714" y="256"/>
                  </a:cubicBezTo>
                  <a:cubicBezTo>
                    <a:pt x="5096" y="-411"/>
                    <a:pt x="7286" y="161"/>
                    <a:pt x="8334" y="2732"/>
                  </a:cubicBezTo>
                  <a:close/>
                </a:path>
              </a:pathLst>
            </a:custGeom>
            <a:solidFill>
              <a:srgbClr val="FDDB2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30" name="Freeform: Shape 77">
              <a:extLst>
                <a:ext uri="{FF2B5EF4-FFF2-40B4-BE49-F238E27FC236}">
                  <a16:creationId xmlns:a16="http://schemas.microsoft.com/office/drawing/2014/main" id="{42065C27-251A-4A55-90B1-36B6C2BA2B9B}"/>
                </a:ext>
              </a:extLst>
            </p:cNvPr>
            <p:cNvSpPr/>
            <p:nvPr/>
          </p:nvSpPr>
          <p:spPr>
            <a:xfrm>
              <a:off x="9207597" y="2110237"/>
              <a:ext cx="74261" cy="54142"/>
            </a:xfrm>
            <a:custGeom>
              <a:avLst/>
              <a:gdLst>
                <a:gd name="connsiteX0" fmla="*/ 72369 w 74261"/>
                <a:gd name="connsiteY0" fmla="*/ 15376 h 54142"/>
                <a:gd name="connsiteX1" fmla="*/ 70083 w 74261"/>
                <a:gd name="connsiteY1" fmla="*/ 26806 h 54142"/>
                <a:gd name="connsiteX2" fmla="*/ 48366 w 74261"/>
                <a:gd name="connsiteY2" fmla="*/ 25282 h 54142"/>
                <a:gd name="connsiteX3" fmla="*/ 48747 w 74261"/>
                <a:gd name="connsiteY3" fmla="*/ 25472 h 54142"/>
                <a:gd name="connsiteX4" fmla="*/ 49128 w 74261"/>
                <a:gd name="connsiteY4" fmla="*/ 24520 h 54142"/>
                <a:gd name="connsiteX5" fmla="*/ 60939 w 74261"/>
                <a:gd name="connsiteY5" fmla="*/ 31282 h 54142"/>
                <a:gd name="connsiteX6" fmla="*/ 42651 w 74261"/>
                <a:gd name="connsiteY6" fmla="*/ 49570 h 54142"/>
                <a:gd name="connsiteX7" fmla="*/ 35793 w 74261"/>
                <a:gd name="connsiteY7" fmla="*/ 54142 h 54142"/>
                <a:gd name="connsiteX8" fmla="*/ 38555 w 74261"/>
                <a:gd name="connsiteY8" fmla="*/ 35759 h 54142"/>
                <a:gd name="connsiteX9" fmla="*/ 22077 w 74261"/>
                <a:gd name="connsiteY9" fmla="*/ 44998 h 54142"/>
                <a:gd name="connsiteX10" fmla="*/ 15029 w 74261"/>
                <a:gd name="connsiteY10" fmla="*/ 48046 h 54142"/>
                <a:gd name="connsiteX11" fmla="*/ 6932 w 74261"/>
                <a:gd name="connsiteY11" fmla="*/ 45570 h 54142"/>
                <a:gd name="connsiteX12" fmla="*/ 10076 w 74261"/>
                <a:gd name="connsiteY12" fmla="*/ 38331 h 54142"/>
                <a:gd name="connsiteX13" fmla="*/ 16267 w 74261"/>
                <a:gd name="connsiteY13" fmla="*/ 32330 h 54142"/>
                <a:gd name="connsiteX14" fmla="*/ 2075 w 74261"/>
                <a:gd name="connsiteY14" fmla="*/ 40045 h 54142"/>
                <a:gd name="connsiteX15" fmla="*/ 360 w 74261"/>
                <a:gd name="connsiteY15" fmla="*/ 29663 h 54142"/>
                <a:gd name="connsiteX16" fmla="*/ 1122 w 74261"/>
                <a:gd name="connsiteY16" fmla="*/ 26615 h 54142"/>
                <a:gd name="connsiteX17" fmla="*/ 6170 w 74261"/>
                <a:gd name="connsiteY17" fmla="*/ 18233 h 54142"/>
                <a:gd name="connsiteX18" fmla="*/ 5599 w 74261"/>
                <a:gd name="connsiteY18" fmla="*/ 12518 h 54142"/>
                <a:gd name="connsiteX19" fmla="*/ 10742 w 74261"/>
                <a:gd name="connsiteY19" fmla="*/ 9756 h 54142"/>
                <a:gd name="connsiteX20" fmla="*/ 15886 w 74261"/>
                <a:gd name="connsiteY20" fmla="*/ 12994 h 54142"/>
                <a:gd name="connsiteX21" fmla="*/ 23792 w 74261"/>
                <a:gd name="connsiteY21" fmla="*/ 18805 h 54142"/>
                <a:gd name="connsiteX22" fmla="*/ 25697 w 74261"/>
                <a:gd name="connsiteY22" fmla="*/ 25091 h 54142"/>
                <a:gd name="connsiteX23" fmla="*/ 29030 w 74261"/>
                <a:gd name="connsiteY23" fmla="*/ 26234 h 54142"/>
                <a:gd name="connsiteX24" fmla="*/ 28078 w 74261"/>
                <a:gd name="connsiteY24" fmla="*/ 22329 h 54142"/>
                <a:gd name="connsiteX25" fmla="*/ 28173 w 74261"/>
                <a:gd name="connsiteY25" fmla="*/ 19376 h 54142"/>
                <a:gd name="connsiteX26" fmla="*/ 37222 w 74261"/>
                <a:gd name="connsiteY26" fmla="*/ 9565 h 54142"/>
                <a:gd name="connsiteX27" fmla="*/ 38746 w 74261"/>
                <a:gd name="connsiteY27" fmla="*/ 7184 h 54142"/>
                <a:gd name="connsiteX28" fmla="*/ 47033 w 74261"/>
                <a:gd name="connsiteY28" fmla="*/ 4231 h 54142"/>
                <a:gd name="connsiteX29" fmla="*/ 58653 w 74261"/>
                <a:gd name="connsiteY29" fmla="*/ 40 h 54142"/>
                <a:gd name="connsiteX30" fmla="*/ 66273 w 74261"/>
                <a:gd name="connsiteY30" fmla="*/ 4612 h 54142"/>
                <a:gd name="connsiteX31" fmla="*/ 72369 w 74261"/>
                <a:gd name="connsiteY31" fmla="*/ 15376 h 54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74261" h="54142">
                  <a:moveTo>
                    <a:pt x="72369" y="15376"/>
                  </a:moveTo>
                  <a:cubicBezTo>
                    <a:pt x="72750" y="19376"/>
                    <a:pt x="77608" y="24329"/>
                    <a:pt x="70083" y="26806"/>
                  </a:cubicBezTo>
                  <a:cubicBezTo>
                    <a:pt x="62844" y="26329"/>
                    <a:pt x="56177" y="16804"/>
                    <a:pt x="48366" y="25282"/>
                  </a:cubicBezTo>
                  <a:cubicBezTo>
                    <a:pt x="47604" y="25853"/>
                    <a:pt x="47890" y="26139"/>
                    <a:pt x="48747" y="25472"/>
                  </a:cubicBezTo>
                  <a:cubicBezTo>
                    <a:pt x="49890" y="24520"/>
                    <a:pt x="47509" y="24615"/>
                    <a:pt x="49128" y="24520"/>
                  </a:cubicBezTo>
                  <a:cubicBezTo>
                    <a:pt x="55891" y="22043"/>
                    <a:pt x="60939" y="22329"/>
                    <a:pt x="60939" y="31282"/>
                  </a:cubicBezTo>
                  <a:cubicBezTo>
                    <a:pt x="56462" y="38998"/>
                    <a:pt x="46461" y="41188"/>
                    <a:pt x="42651" y="49570"/>
                  </a:cubicBezTo>
                  <a:cubicBezTo>
                    <a:pt x="40937" y="51952"/>
                    <a:pt x="37793" y="52142"/>
                    <a:pt x="35793" y="54142"/>
                  </a:cubicBezTo>
                  <a:cubicBezTo>
                    <a:pt x="27030" y="49094"/>
                    <a:pt x="27792" y="43951"/>
                    <a:pt x="38555" y="35759"/>
                  </a:cubicBezTo>
                  <a:cubicBezTo>
                    <a:pt x="29221" y="35950"/>
                    <a:pt x="29221" y="35950"/>
                    <a:pt x="22077" y="44998"/>
                  </a:cubicBezTo>
                  <a:cubicBezTo>
                    <a:pt x="20172" y="47094"/>
                    <a:pt x="17696" y="47761"/>
                    <a:pt x="15029" y="48046"/>
                  </a:cubicBezTo>
                  <a:cubicBezTo>
                    <a:pt x="11885" y="48427"/>
                    <a:pt x="8742" y="48332"/>
                    <a:pt x="6932" y="45570"/>
                  </a:cubicBezTo>
                  <a:cubicBezTo>
                    <a:pt x="4361" y="41855"/>
                    <a:pt x="8552" y="40617"/>
                    <a:pt x="10076" y="38331"/>
                  </a:cubicBezTo>
                  <a:cubicBezTo>
                    <a:pt x="11695" y="35950"/>
                    <a:pt x="13790" y="34235"/>
                    <a:pt x="16267" y="32330"/>
                  </a:cubicBezTo>
                  <a:cubicBezTo>
                    <a:pt x="10647" y="33949"/>
                    <a:pt x="8552" y="42522"/>
                    <a:pt x="2075" y="40045"/>
                  </a:cubicBezTo>
                  <a:cubicBezTo>
                    <a:pt x="-1831" y="38617"/>
                    <a:pt x="1122" y="33187"/>
                    <a:pt x="360" y="29663"/>
                  </a:cubicBezTo>
                  <a:cubicBezTo>
                    <a:pt x="455" y="28615"/>
                    <a:pt x="646" y="27568"/>
                    <a:pt x="1122" y="26615"/>
                  </a:cubicBezTo>
                  <a:cubicBezTo>
                    <a:pt x="2741" y="23758"/>
                    <a:pt x="6837" y="22424"/>
                    <a:pt x="6170" y="18233"/>
                  </a:cubicBezTo>
                  <a:cubicBezTo>
                    <a:pt x="5694" y="16328"/>
                    <a:pt x="4932" y="14518"/>
                    <a:pt x="5599" y="12518"/>
                  </a:cubicBezTo>
                  <a:cubicBezTo>
                    <a:pt x="6837" y="10613"/>
                    <a:pt x="8456" y="9661"/>
                    <a:pt x="10742" y="9756"/>
                  </a:cubicBezTo>
                  <a:cubicBezTo>
                    <a:pt x="12838" y="10232"/>
                    <a:pt x="14648" y="11185"/>
                    <a:pt x="15886" y="12994"/>
                  </a:cubicBezTo>
                  <a:cubicBezTo>
                    <a:pt x="14362" y="20614"/>
                    <a:pt x="20934" y="17281"/>
                    <a:pt x="23792" y="18805"/>
                  </a:cubicBezTo>
                  <a:cubicBezTo>
                    <a:pt x="25887" y="20519"/>
                    <a:pt x="24268" y="23281"/>
                    <a:pt x="25697" y="25091"/>
                  </a:cubicBezTo>
                  <a:cubicBezTo>
                    <a:pt x="26649" y="25948"/>
                    <a:pt x="27697" y="27853"/>
                    <a:pt x="29030" y="26234"/>
                  </a:cubicBezTo>
                  <a:cubicBezTo>
                    <a:pt x="29888" y="25186"/>
                    <a:pt x="28459" y="23662"/>
                    <a:pt x="28078" y="22329"/>
                  </a:cubicBezTo>
                  <a:cubicBezTo>
                    <a:pt x="27887" y="21376"/>
                    <a:pt x="27887" y="20329"/>
                    <a:pt x="28173" y="19376"/>
                  </a:cubicBezTo>
                  <a:cubicBezTo>
                    <a:pt x="29792" y="14804"/>
                    <a:pt x="36460" y="14995"/>
                    <a:pt x="37222" y="9565"/>
                  </a:cubicBezTo>
                  <a:cubicBezTo>
                    <a:pt x="37508" y="8613"/>
                    <a:pt x="37984" y="7851"/>
                    <a:pt x="38746" y="7184"/>
                  </a:cubicBezTo>
                  <a:cubicBezTo>
                    <a:pt x="41318" y="5660"/>
                    <a:pt x="44270" y="5184"/>
                    <a:pt x="47033" y="4231"/>
                  </a:cubicBezTo>
                  <a:cubicBezTo>
                    <a:pt x="51700" y="5184"/>
                    <a:pt x="53986" y="-531"/>
                    <a:pt x="58653" y="40"/>
                  </a:cubicBezTo>
                  <a:cubicBezTo>
                    <a:pt x="61701" y="802"/>
                    <a:pt x="64654" y="1660"/>
                    <a:pt x="66273" y="4612"/>
                  </a:cubicBezTo>
                  <a:cubicBezTo>
                    <a:pt x="66083" y="9756"/>
                    <a:pt x="73036" y="10423"/>
                    <a:pt x="72369" y="15376"/>
                  </a:cubicBezTo>
                  <a:close/>
                </a:path>
              </a:pathLst>
            </a:custGeom>
            <a:solidFill>
              <a:srgbClr val="F9BD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31" name="Freeform: Shape 78">
              <a:extLst>
                <a:ext uri="{FF2B5EF4-FFF2-40B4-BE49-F238E27FC236}">
                  <a16:creationId xmlns:a16="http://schemas.microsoft.com/office/drawing/2014/main" id="{B53D5996-35AD-4D19-B5DC-0659C5442BB9}"/>
                </a:ext>
              </a:extLst>
            </p:cNvPr>
            <p:cNvSpPr/>
            <p:nvPr/>
          </p:nvSpPr>
          <p:spPr>
            <a:xfrm>
              <a:off x="9200147" y="2139329"/>
              <a:ext cx="30384" cy="44897"/>
            </a:xfrm>
            <a:custGeom>
              <a:avLst/>
              <a:gdLst>
                <a:gd name="connsiteX0" fmla="*/ 9049 w 30384"/>
                <a:gd name="connsiteY0" fmla="*/ 0 h 44897"/>
                <a:gd name="connsiteX1" fmla="*/ 10382 w 30384"/>
                <a:gd name="connsiteY1" fmla="*/ 9906 h 44897"/>
                <a:gd name="connsiteX2" fmla="*/ 30385 w 30384"/>
                <a:gd name="connsiteY2" fmla="*/ 5143 h 44897"/>
                <a:gd name="connsiteX3" fmla="*/ 15526 w 30384"/>
                <a:gd name="connsiteY3" fmla="*/ 15240 h 44897"/>
                <a:gd name="connsiteX4" fmla="*/ 29527 w 30384"/>
                <a:gd name="connsiteY4" fmla="*/ 15907 h 44897"/>
                <a:gd name="connsiteX5" fmla="*/ 29527 w 30384"/>
                <a:gd name="connsiteY5" fmla="*/ 20479 h 44897"/>
                <a:gd name="connsiteX6" fmla="*/ 20383 w 30384"/>
                <a:gd name="connsiteY6" fmla="*/ 31909 h 44897"/>
                <a:gd name="connsiteX7" fmla="*/ 22670 w 30384"/>
                <a:gd name="connsiteY7" fmla="*/ 41053 h 44897"/>
                <a:gd name="connsiteX8" fmla="*/ 17050 w 30384"/>
                <a:gd name="connsiteY8" fmla="*/ 44863 h 44897"/>
                <a:gd name="connsiteX9" fmla="*/ 6667 w 30384"/>
                <a:gd name="connsiteY9" fmla="*/ 27337 h 44897"/>
                <a:gd name="connsiteX10" fmla="*/ 0 w 30384"/>
                <a:gd name="connsiteY10" fmla="*/ 4477 h 44897"/>
                <a:gd name="connsiteX11" fmla="*/ 2191 w 30384"/>
                <a:gd name="connsiteY11" fmla="*/ 2572 h 44897"/>
                <a:gd name="connsiteX12" fmla="*/ 9049 w 30384"/>
                <a:gd name="connsiteY12" fmla="*/ 0 h 44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0384" h="44897">
                  <a:moveTo>
                    <a:pt x="9049" y="0"/>
                  </a:moveTo>
                  <a:cubicBezTo>
                    <a:pt x="13811" y="2572"/>
                    <a:pt x="8572" y="6763"/>
                    <a:pt x="10382" y="9906"/>
                  </a:cubicBezTo>
                  <a:cubicBezTo>
                    <a:pt x="22193" y="1714"/>
                    <a:pt x="22193" y="1714"/>
                    <a:pt x="30385" y="5143"/>
                  </a:cubicBezTo>
                  <a:cubicBezTo>
                    <a:pt x="21717" y="3524"/>
                    <a:pt x="20669" y="11906"/>
                    <a:pt x="15526" y="15240"/>
                  </a:cubicBezTo>
                  <a:cubicBezTo>
                    <a:pt x="20098" y="19050"/>
                    <a:pt x="24955" y="14573"/>
                    <a:pt x="29527" y="15907"/>
                  </a:cubicBezTo>
                  <a:cubicBezTo>
                    <a:pt x="29527" y="17431"/>
                    <a:pt x="29527" y="18955"/>
                    <a:pt x="29527" y="20479"/>
                  </a:cubicBezTo>
                  <a:cubicBezTo>
                    <a:pt x="28575" y="26003"/>
                    <a:pt x="18574" y="24194"/>
                    <a:pt x="20383" y="31909"/>
                  </a:cubicBezTo>
                  <a:cubicBezTo>
                    <a:pt x="23051" y="34481"/>
                    <a:pt x="18002" y="38957"/>
                    <a:pt x="22670" y="41053"/>
                  </a:cubicBezTo>
                  <a:cubicBezTo>
                    <a:pt x="22955" y="45529"/>
                    <a:pt x="19812" y="44863"/>
                    <a:pt x="17050" y="44863"/>
                  </a:cubicBezTo>
                  <a:cubicBezTo>
                    <a:pt x="8572" y="42005"/>
                    <a:pt x="10096" y="33242"/>
                    <a:pt x="6667" y="27337"/>
                  </a:cubicBezTo>
                  <a:cubicBezTo>
                    <a:pt x="4286" y="19812"/>
                    <a:pt x="6858" y="10763"/>
                    <a:pt x="0" y="4477"/>
                  </a:cubicBezTo>
                  <a:cubicBezTo>
                    <a:pt x="667" y="3810"/>
                    <a:pt x="1429" y="3143"/>
                    <a:pt x="2191" y="2572"/>
                  </a:cubicBezTo>
                  <a:cubicBezTo>
                    <a:pt x="4477" y="1429"/>
                    <a:pt x="6572" y="95"/>
                    <a:pt x="9049" y="0"/>
                  </a:cubicBezTo>
                  <a:close/>
                </a:path>
              </a:pathLst>
            </a:custGeom>
            <a:solidFill>
              <a:srgbClr val="FBC9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32" name="Freeform: Shape 79">
              <a:extLst>
                <a:ext uri="{FF2B5EF4-FFF2-40B4-BE49-F238E27FC236}">
                  <a16:creationId xmlns:a16="http://schemas.microsoft.com/office/drawing/2014/main" id="{1A8F94DF-8D01-4CF6-B1C9-67DAEA834296}"/>
                </a:ext>
              </a:extLst>
            </p:cNvPr>
            <p:cNvSpPr/>
            <p:nvPr/>
          </p:nvSpPr>
          <p:spPr>
            <a:xfrm>
              <a:off x="9215780" y="2179955"/>
              <a:ext cx="17254" cy="16428"/>
            </a:xfrm>
            <a:custGeom>
              <a:avLst/>
              <a:gdLst>
                <a:gd name="connsiteX0" fmla="*/ 273 w 17254"/>
                <a:gd name="connsiteY0" fmla="*/ 2713 h 16428"/>
                <a:gd name="connsiteX1" fmla="*/ 7131 w 17254"/>
                <a:gd name="connsiteY1" fmla="*/ 427 h 16428"/>
                <a:gd name="connsiteX2" fmla="*/ 16275 w 17254"/>
                <a:gd name="connsiteY2" fmla="*/ 4999 h 16428"/>
                <a:gd name="connsiteX3" fmla="*/ 13989 w 17254"/>
                <a:gd name="connsiteY3" fmla="*/ 14143 h 16428"/>
                <a:gd name="connsiteX4" fmla="*/ 11703 w 17254"/>
                <a:gd name="connsiteY4" fmla="*/ 16429 h 16428"/>
                <a:gd name="connsiteX5" fmla="*/ 3130 w 17254"/>
                <a:gd name="connsiteY5" fmla="*/ 10618 h 16428"/>
                <a:gd name="connsiteX6" fmla="*/ 273 w 17254"/>
                <a:gd name="connsiteY6" fmla="*/ 2713 h 16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254" h="16428">
                  <a:moveTo>
                    <a:pt x="273" y="2713"/>
                  </a:moveTo>
                  <a:cubicBezTo>
                    <a:pt x="2749" y="2617"/>
                    <a:pt x="5512" y="3094"/>
                    <a:pt x="7131" y="427"/>
                  </a:cubicBezTo>
                  <a:cubicBezTo>
                    <a:pt x="9798" y="2713"/>
                    <a:pt x="17132" y="-4336"/>
                    <a:pt x="16275" y="4999"/>
                  </a:cubicBezTo>
                  <a:cubicBezTo>
                    <a:pt x="19418" y="8999"/>
                    <a:pt x="13989" y="10904"/>
                    <a:pt x="13989" y="14143"/>
                  </a:cubicBezTo>
                  <a:cubicBezTo>
                    <a:pt x="13227" y="14905"/>
                    <a:pt x="12465" y="15667"/>
                    <a:pt x="11703" y="16429"/>
                  </a:cubicBezTo>
                  <a:cubicBezTo>
                    <a:pt x="8655" y="14905"/>
                    <a:pt x="5035" y="13952"/>
                    <a:pt x="3130" y="10618"/>
                  </a:cubicBezTo>
                  <a:cubicBezTo>
                    <a:pt x="2368" y="7951"/>
                    <a:pt x="-965" y="6142"/>
                    <a:pt x="273" y="2713"/>
                  </a:cubicBezTo>
                  <a:close/>
                </a:path>
              </a:pathLst>
            </a:custGeom>
            <a:solidFill>
              <a:srgbClr val="FDCE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33" name="Freeform: Shape 80">
              <a:extLst>
                <a:ext uri="{FF2B5EF4-FFF2-40B4-BE49-F238E27FC236}">
                  <a16:creationId xmlns:a16="http://schemas.microsoft.com/office/drawing/2014/main" id="{13738400-BD40-4A5B-81F6-BBE75571401D}"/>
                </a:ext>
              </a:extLst>
            </p:cNvPr>
            <p:cNvSpPr/>
            <p:nvPr/>
          </p:nvSpPr>
          <p:spPr>
            <a:xfrm>
              <a:off x="9218106" y="2159807"/>
              <a:ext cx="11725" cy="11429"/>
            </a:xfrm>
            <a:custGeom>
              <a:avLst/>
              <a:gdLst>
                <a:gd name="connsiteX0" fmla="*/ 2519 w 11725"/>
                <a:gd name="connsiteY0" fmla="*/ 11430 h 11429"/>
                <a:gd name="connsiteX1" fmla="*/ 4233 w 11725"/>
                <a:gd name="connsiteY1" fmla="*/ 2477 h 11429"/>
                <a:gd name="connsiteX2" fmla="*/ 11568 w 11725"/>
                <a:gd name="connsiteY2" fmla="*/ 0 h 11429"/>
                <a:gd name="connsiteX3" fmla="*/ 2519 w 11725"/>
                <a:gd name="connsiteY3" fmla="*/ 11430 h 114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725" h="11429">
                  <a:moveTo>
                    <a:pt x="2519" y="11430"/>
                  </a:moveTo>
                  <a:cubicBezTo>
                    <a:pt x="-3006" y="7334"/>
                    <a:pt x="1947" y="4667"/>
                    <a:pt x="4233" y="2477"/>
                  </a:cubicBezTo>
                  <a:cubicBezTo>
                    <a:pt x="5948" y="857"/>
                    <a:pt x="9091" y="762"/>
                    <a:pt x="11568" y="0"/>
                  </a:cubicBezTo>
                  <a:cubicBezTo>
                    <a:pt x="12044" y="4477"/>
                    <a:pt x="12044" y="4477"/>
                    <a:pt x="2519" y="11430"/>
                  </a:cubicBezTo>
                  <a:close/>
                </a:path>
              </a:pathLst>
            </a:custGeom>
            <a:solidFill>
              <a:srgbClr val="F7BE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34" name="Freeform: Shape 81">
              <a:extLst>
                <a:ext uri="{FF2B5EF4-FFF2-40B4-BE49-F238E27FC236}">
                  <a16:creationId xmlns:a16="http://schemas.microsoft.com/office/drawing/2014/main" id="{D630D031-65E9-4BD4-8FC2-19A211567F32}"/>
                </a:ext>
              </a:extLst>
            </p:cNvPr>
            <p:cNvSpPr/>
            <p:nvPr/>
          </p:nvSpPr>
          <p:spPr>
            <a:xfrm>
              <a:off x="9243485" y="2159807"/>
              <a:ext cx="8953" cy="5622"/>
            </a:xfrm>
            <a:custGeom>
              <a:avLst/>
              <a:gdLst>
                <a:gd name="connsiteX0" fmla="*/ 0 w 8953"/>
                <a:gd name="connsiteY0" fmla="*/ 4572 h 5622"/>
                <a:gd name="connsiteX1" fmla="*/ 6858 w 8953"/>
                <a:gd name="connsiteY1" fmla="*/ 0 h 5622"/>
                <a:gd name="connsiteX2" fmla="*/ 8954 w 8953"/>
                <a:gd name="connsiteY2" fmla="*/ 2191 h 5622"/>
                <a:gd name="connsiteX3" fmla="*/ 6763 w 8953"/>
                <a:gd name="connsiteY3" fmla="*/ 4572 h 5622"/>
                <a:gd name="connsiteX4" fmla="*/ 0 w 8953"/>
                <a:gd name="connsiteY4" fmla="*/ 4572 h 56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953" h="5622">
                  <a:moveTo>
                    <a:pt x="0" y="4572"/>
                  </a:moveTo>
                  <a:cubicBezTo>
                    <a:pt x="191" y="-95"/>
                    <a:pt x="3524" y="0"/>
                    <a:pt x="6858" y="0"/>
                  </a:cubicBezTo>
                  <a:cubicBezTo>
                    <a:pt x="7525" y="762"/>
                    <a:pt x="8287" y="1429"/>
                    <a:pt x="8954" y="2191"/>
                  </a:cubicBezTo>
                  <a:cubicBezTo>
                    <a:pt x="8192" y="2953"/>
                    <a:pt x="7525" y="3810"/>
                    <a:pt x="6763" y="4572"/>
                  </a:cubicBezTo>
                  <a:cubicBezTo>
                    <a:pt x="4477" y="3905"/>
                    <a:pt x="2286" y="7239"/>
                    <a:pt x="0" y="4572"/>
                  </a:cubicBezTo>
                  <a:close/>
                </a:path>
              </a:pathLst>
            </a:custGeom>
            <a:solidFill>
              <a:srgbClr val="F6B3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35" name="Freeform: Shape 82">
              <a:extLst>
                <a:ext uri="{FF2B5EF4-FFF2-40B4-BE49-F238E27FC236}">
                  <a16:creationId xmlns:a16="http://schemas.microsoft.com/office/drawing/2014/main" id="{3649F1A1-627B-4723-9D52-8FCE938C08EF}"/>
                </a:ext>
              </a:extLst>
            </p:cNvPr>
            <p:cNvSpPr/>
            <p:nvPr/>
          </p:nvSpPr>
          <p:spPr>
            <a:xfrm>
              <a:off x="9228208" y="2184953"/>
              <a:ext cx="8419" cy="9143"/>
            </a:xfrm>
            <a:custGeom>
              <a:avLst/>
              <a:gdLst>
                <a:gd name="connsiteX0" fmla="*/ 1561 w 8419"/>
                <a:gd name="connsiteY0" fmla="*/ 9144 h 9143"/>
                <a:gd name="connsiteX1" fmla="*/ 3847 w 8419"/>
                <a:gd name="connsiteY1" fmla="*/ 0 h 9143"/>
                <a:gd name="connsiteX2" fmla="*/ 8419 w 8419"/>
                <a:gd name="connsiteY2" fmla="*/ 0 h 9143"/>
                <a:gd name="connsiteX3" fmla="*/ 1561 w 8419"/>
                <a:gd name="connsiteY3" fmla="*/ 9144 h 9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419" h="9143">
                  <a:moveTo>
                    <a:pt x="1561" y="9144"/>
                  </a:moveTo>
                  <a:cubicBezTo>
                    <a:pt x="-3201" y="4667"/>
                    <a:pt x="4514" y="3429"/>
                    <a:pt x="3847" y="0"/>
                  </a:cubicBezTo>
                  <a:cubicBezTo>
                    <a:pt x="5371" y="0"/>
                    <a:pt x="6895" y="0"/>
                    <a:pt x="8419" y="0"/>
                  </a:cubicBezTo>
                  <a:cubicBezTo>
                    <a:pt x="6514" y="3334"/>
                    <a:pt x="5657" y="7430"/>
                    <a:pt x="1561" y="9144"/>
                  </a:cubicBezTo>
                  <a:close/>
                </a:path>
              </a:pathLst>
            </a:custGeom>
            <a:solidFill>
              <a:srgbClr val="FAC70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36" name="Freeform: Shape 83">
              <a:extLst>
                <a:ext uri="{FF2B5EF4-FFF2-40B4-BE49-F238E27FC236}">
                  <a16:creationId xmlns:a16="http://schemas.microsoft.com/office/drawing/2014/main" id="{214D4795-079A-48E4-87DC-72913B9CFCE6}"/>
                </a:ext>
              </a:extLst>
            </p:cNvPr>
            <p:cNvSpPr/>
            <p:nvPr/>
          </p:nvSpPr>
          <p:spPr>
            <a:xfrm>
              <a:off x="9194396" y="2058124"/>
              <a:ext cx="47627" cy="49866"/>
            </a:xfrm>
            <a:custGeom>
              <a:avLst/>
              <a:gdLst>
                <a:gd name="connsiteX0" fmla="*/ 1179 w 47627"/>
                <a:gd name="connsiteY0" fmla="*/ 17196 h 49866"/>
                <a:gd name="connsiteX1" fmla="*/ 1179 w 47627"/>
                <a:gd name="connsiteY1" fmla="*/ 14910 h 49866"/>
                <a:gd name="connsiteX2" fmla="*/ 7370 w 47627"/>
                <a:gd name="connsiteY2" fmla="*/ 6528 h 49866"/>
                <a:gd name="connsiteX3" fmla="*/ 14514 w 47627"/>
                <a:gd name="connsiteY3" fmla="*/ 4242 h 49866"/>
                <a:gd name="connsiteX4" fmla="*/ 21181 w 47627"/>
                <a:gd name="connsiteY4" fmla="*/ 2813 h 49866"/>
                <a:gd name="connsiteX5" fmla="*/ 27849 w 47627"/>
                <a:gd name="connsiteY5" fmla="*/ 337 h 49866"/>
                <a:gd name="connsiteX6" fmla="*/ 29468 w 47627"/>
                <a:gd name="connsiteY6" fmla="*/ 7100 h 49866"/>
                <a:gd name="connsiteX7" fmla="*/ 22324 w 47627"/>
                <a:gd name="connsiteY7" fmla="*/ 16910 h 49866"/>
                <a:gd name="connsiteX8" fmla="*/ 32992 w 47627"/>
                <a:gd name="connsiteY8" fmla="*/ 9767 h 49866"/>
                <a:gd name="connsiteX9" fmla="*/ 38041 w 47627"/>
                <a:gd name="connsiteY9" fmla="*/ 15291 h 49866"/>
                <a:gd name="connsiteX10" fmla="*/ 47089 w 47627"/>
                <a:gd name="connsiteY10" fmla="*/ 28626 h 49866"/>
                <a:gd name="connsiteX11" fmla="*/ 39469 w 47627"/>
                <a:gd name="connsiteY11" fmla="*/ 36151 h 49866"/>
                <a:gd name="connsiteX12" fmla="*/ 35755 w 47627"/>
                <a:gd name="connsiteY12" fmla="*/ 38818 h 49866"/>
                <a:gd name="connsiteX13" fmla="*/ 31278 w 47627"/>
                <a:gd name="connsiteY13" fmla="*/ 39199 h 49866"/>
                <a:gd name="connsiteX14" fmla="*/ 26230 w 47627"/>
                <a:gd name="connsiteY14" fmla="*/ 36437 h 49866"/>
                <a:gd name="connsiteX15" fmla="*/ 20324 w 47627"/>
                <a:gd name="connsiteY15" fmla="*/ 38246 h 49866"/>
                <a:gd name="connsiteX16" fmla="*/ 19943 w 47627"/>
                <a:gd name="connsiteY16" fmla="*/ 45485 h 49866"/>
                <a:gd name="connsiteX17" fmla="*/ 4894 w 47627"/>
                <a:gd name="connsiteY17" fmla="*/ 42818 h 49866"/>
                <a:gd name="connsiteX18" fmla="*/ 322 w 47627"/>
                <a:gd name="connsiteY18" fmla="*/ 28912 h 49866"/>
                <a:gd name="connsiteX19" fmla="*/ 1179 w 47627"/>
                <a:gd name="connsiteY19" fmla="*/ 17196 h 49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7627" h="49866">
                  <a:moveTo>
                    <a:pt x="1179" y="17196"/>
                  </a:moveTo>
                  <a:cubicBezTo>
                    <a:pt x="-345" y="16434"/>
                    <a:pt x="-440" y="15672"/>
                    <a:pt x="1179" y="14910"/>
                  </a:cubicBezTo>
                  <a:cubicBezTo>
                    <a:pt x="3751" y="12529"/>
                    <a:pt x="4513" y="8814"/>
                    <a:pt x="7370" y="6528"/>
                  </a:cubicBezTo>
                  <a:cubicBezTo>
                    <a:pt x="9370" y="4814"/>
                    <a:pt x="11752" y="3766"/>
                    <a:pt x="14514" y="4242"/>
                  </a:cubicBezTo>
                  <a:cubicBezTo>
                    <a:pt x="17943" y="9576"/>
                    <a:pt x="20038" y="8433"/>
                    <a:pt x="21181" y="2813"/>
                  </a:cubicBezTo>
                  <a:cubicBezTo>
                    <a:pt x="22896" y="527"/>
                    <a:pt x="24991" y="-616"/>
                    <a:pt x="27849" y="337"/>
                  </a:cubicBezTo>
                  <a:cubicBezTo>
                    <a:pt x="30135" y="2242"/>
                    <a:pt x="28516" y="5004"/>
                    <a:pt x="29468" y="7100"/>
                  </a:cubicBezTo>
                  <a:cubicBezTo>
                    <a:pt x="28992" y="11005"/>
                    <a:pt x="26230" y="13481"/>
                    <a:pt x="22324" y="16910"/>
                  </a:cubicBezTo>
                  <a:cubicBezTo>
                    <a:pt x="28135" y="15958"/>
                    <a:pt x="27754" y="8719"/>
                    <a:pt x="32992" y="9767"/>
                  </a:cubicBezTo>
                  <a:cubicBezTo>
                    <a:pt x="35183" y="11195"/>
                    <a:pt x="36040" y="13767"/>
                    <a:pt x="38041" y="15291"/>
                  </a:cubicBezTo>
                  <a:cubicBezTo>
                    <a:pt x="43470" y="17958"/>
                    <a:pt x="43375" y="24435"/>
                    <a:pt x="47089" y="28626"/>
                  </a:cubicBezTo>
                  <a:cubicBezTo>
                    <a:pt x="49756" y="31674"/>
                    <a:pt x="41755" y="33103"/>
                    <a:pt x="39469" y="36151"/>
                  </a:cubicBezTo>
                  <a:cubicBezTo>
                    <a:pt x="38326" y="37199"/>
                    <a:pt x="37088" y="38151"/>
                    <a:pt x="35755" y="38818"/>
                  </a:cubicBezTo>
                  <a:cubicBezTo>
                    <a:pt x="34326" y="39389"/>
                    <a:pt x="32802" y="39485"/>
                    <a:pt x="31278" y="39199"/>
                  </a:cubicBezTo>
                  <a:cubicBezTo>
                    <a:pt x="29373" y="38723"/>
                    <a:pt x="27658" y="37770"/>
                    <a:pt x="26230" y="36437"/>
                  </a:cubicBezTo>
                  <a:cubicBezTo>
                    <a:pt x="22896" y="32722"/>
                    <a:pt x="22134" y="37389"/>
                    <a:pt x="20324" y="38246"/>
                  </a:cubicBezTo>
                  <a:cubicBezTo>
                    <a:pt x="14704" y="40342"/>
                    <a:pt x="22705" y="43199"/>
                    <a:pt x="19943" y="45485"/>
                  </a:cubicBezTo>
                  <a:cubicBezTo>
                    <a:pt x="13180" y="54058"/>
                    <a:pt x="9085" y="48343"/>
                    <a:pt x="4894" y="42818"/>
                  </a:cubicBezTo>
                  <a:cubicBezTo>
                    <a:pt x="6132" y="37294"/>
                    <a:pt x="3655" y="33008"/>
                    <a:pt x="322" y="28912"/>
                  </a:cubicBezTo>
                  <a:cubicBezTo>
                    <a:pt x="131" y="25007"/>
                    <a:pt x="3274" y="21292"/>
                    <a:pt x="1179" y="17196"/>
                  </a:cubicBezTo>
                  <a:close/>
                </a:path>
              </a:pathLst>
            </a:custGeom>
            <a:solidFill>
              <a:srgbClr val="FCC7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37" name="Freeform: Shape 84">
              <a:extLst>
                <a:ext uri="{FF2B5EF4-FFF2-40B4-BE49-F238E27FC236}">
                  <a16:creationId xmlns:a16="http://schemas.microsoft.com/office/drawing/2014/main" id="{557AB41C-65DE-4C25-B63E-43430FEB9B45}"/>
                </a:ext>
              </a:extLst>
            </p:cNvPr>
            <p:cNvSpPr/>
            <p:nvPr/>
          </p:nvSpPr>
          <p:spPr>
            <a:xfrm>
              <a:off x="9194395" y="2038464"/>
              <a:ext cx="19842" cy="17521"/>
            </a:xfrm>
            <a:custGeom>
              <a:avLst/>
              <a:gdLst>
                <a:gd name="connsiteX0" fmla="*/ 19372 w 19842"/>
                <a:gd name="connsiteY0" fmla="*/ 376 h 17521"/>
                <a:gd name="connsiteX1" fmla="*/ 19467 w 19842"/>
                <a:gd name="connsiteY1" fmla="*/ 2662 h 17521"/>
                <a:gd name="connsiteX2" fmla="*/ 4037 w 19842"/>
                <a:gd name="connsiteY2" fmla="*/ 17521 h 17521"/>
                <a:gd name="connsiteX3" fmla="*/ 1274 w 19842"/>
                <a:gd name="connsiteY3" fmla="*/ 14092 h 17521"/>
                <a:gd name="connsiteX4" fmla="*/ 3560 w 19842"/>
                <a:gd name="connsiteY4" fmla="*/ 4853 h 17521"/>
                <a:gd name="connsiteX5" fmla="*/ 19372 w 19842"/>
                <a:gd name="connsiteY5" fmla="*/ 376 h 175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842" h="17521">
                  <a:moveTo>
                    <a:pt x="19372" y="376"/>
                  </a:moveTo>
                  <a:cubicBezTo>
                    <a:pt x="19372" y="1138"/>
                    <a:pt x="19372" y="1900"/>
                    <a:pt x="19467" y="2662"/>
                  </a:cubicBezTo>
                  <a:cubicBezTo>
                    <a:pt x="22039" y="15616"/>
                    <a:pt x="10799" y="14187"/>
                    <a:pt x="4037" y="17521"/>
                  </a:cubicBezTo>
                  <a:cubicBezTo>
                    <a:pt x="2227" y="17140"/>
                    <a:pt x="608" y="16569"/>
                    <a:pt x="1274" y="14092"/>
                  </a:cubicBezTo>
                  <a:cubicBezTo>
                    <a:pt x="5942" y="11997"/>
                    <a:pt x="-5393" y="5996"/>
                    <a:pt x="3560" y="4853"/>
                  </a:cubicBezTo>
                  <a:cubicBezTo>
                    <a:pt x="8132" y="1424"/>
                    <a:pt x="13276" y="-957"/>
                    <a:pt x="19372" y="376"/>
                  </a:cubicBezTo>
                  <a:close/>
                </a:path>
              </a:pathLst>
            </a:custGeom>
            <a:solidFill>
              <a:srgbClr val="F8C30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38" name="Freeform: Shape 85">
              <a:extLst>
                <a:ext uri="{FF2B5EF4-FFF2-40B4-BE49-F238E27FC236}">
                  <a16:creationId xmlns:a16="http://schemas.microsoft.com/office/drawing/2014/main" id="{449AFE83-FF9B-4221-8767-310CD2ED6933}"/>
                </a:ext>
              </a:extLst>
            </p:cNvPr>
            <p:cNvSpPr/>
            <p:nvPr/>
          </p:nvSpPr>
          <p:spPr>
            <a:xfrm>
              <a:off x="9197860" y="2041126"/>
              <a:ext cx="25241" cy="19392"/>
            </a:xfrm>
            <a:custGeom>
              <a:avLst/>
              <a:gdLst>
                <a:gd name="connsiteX0" fmla="*/ 0 w 25241"/>
                <a:gd name="connsiteY0" fmla="*/ 13716 h 19392"/>
                <a:gd name="connsiteX1" fmla="*/ 16002 w 25241"/>
                <a:gd name="connsiteY1" fmla="*/ 0 h 19392"/>
                <a:gd name="connsiteX2" fmla="*/ 18288 w 25241"/>
                <a:gd name="connsiteY2" fmla="*/ 95 h 19392"/>
                <a:gd name="connsiteX3" fmla="*/ 25146 w 25241"/>
                <a:gd name="connsiteY3" fmla="*/ 11430 h 19392"/>
                <a:gd name="connsiteX4" fmla="*/ 25241 w 25241"/>
                <a:gd name="connsiteY4" fmla="*/ 13716 h 19392"/>
                <a:gd name="connsiteX5" fmla="*/ 14954 w 25241"/>
                <a:gd name="connsiteY5" fmla="*/ 19145 h 19392"/>
                <a:gd name="connsiteX6" fmla="*/ 12002 w 25241"/>
                <a:gd name="connsiteY6" fmla="*/ 19336 h 19392"/>
                <a:gd name="connsiteX7" fmla="*/ 9239 w 25241"/>
                <a:gd name="connsiteY7" fmla="*/ 18383 h 19392"/>
                <a:gd name="connsiteX8" fmla="*/ 0 w 25241"/>
                <a:gd name="connsiteY8" fmla="*/ 13716 h 19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241" h="19392">
                  <a:moveTo>
                    <a:pt x="0" y="13716"/>
                  </a:moveTo>
                  <a:cubicBezTo>
                    <a:pt x="5239" y="9049"/>
                    <a:pt x="15049" y="9716"/>
                    <a:pt x="16002" y="0"/>
                  </a:cubicBezTo>
                  <a:cubicBezTo>
                    <a:pt x="16764" y="0"/>
                    <a:pt x="17526" y="95"/>
                    <a:pt x="18288" y="95"/>
                  </a:cubicBezTo>
                  <a:cubicBezTo>
                    <a:pt x="18860" y="4953"/>
                    <a:pt x="22003" y="8096"/>
                    <a:pt x="25146" y="11430"/>
                  </a:cubicBezTo>
                  <a:cubicBezTo>
                    <a:pt x="25146" y="12192"/>
                    <a:pt x="25146" y="12954"/>
                    <a:pt x="25241" y="13716"/>
                  </a:cubicBezTo>
                  <a:cubicBezTo>
                    <a:pt x="22384" y="16574"/>
                    <a:pt x="18383" y="17336"/>
                    <a:pt x="14954" y="19145"/>
                  </a:cubicBezTo>
                  <a:cubicBezTo>
                    <a:pt x="14002" y="19431"/>
                    <a:pt x="13049" y="19431"/>
                    <a:pt x="12002" y="19336"/>
                  </a:cubicBezTo>
                  <a:cubicBezTo>
                    <a:pt x="11049" y="19050"/>
                    <a:pt x="10097" y="18764"/>
                    <a:pt x="9239" y="18383"/>
                  </a:cubicBezTo>
                  <a:cubicBezTo>
                    <a:pt x="6096" y="16669"/>
                    <a:pt x="667" y="19907"/>
                    <a:pt x="0" y="13716"/>
                  </a:cubicBezTo>
                  <a:close/>
                </a:path>
              </a:pathLst>
            </a:custGeom>
            <a:solidFill>
              <a:srgbClr val="F8BC0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39" name="Freeform: Shape 86">
              <a:extLst>
                <a:ext uri="{FF2B5EF4-FFF2-40B4-BE49-F238E27FC236}">
                  <a16:creationId xmlns:a16="http://schemas.microsoft.com/office/drawing/2014/main" id="{EE9D7924-4DDB-4B3B-B6B8-1C1FB281F22C}"/>
                </a:ext>
              </a:extLst>
            </p:cNvPr>
            <p:cNvSpPr/>
            <p:nvPr/>
          </p:nvSpPr>
          <p:spPr>
            <a:xfrm>
              <a:off x="9193267" y="2052556"/>
              <a:ext cx="16023" cy="20478"/>
            </a:xfrm>
            <a:custGeom>
              <a:avLst/>
              <a:gdLst>
                <a:gd name="connsiteX0" fmla="*/ 4594 w 16023"/>
                <a:gd name="connsiteY0" fmla="*/ 2286 h 20478"/>
                <a:gd name="connsiteX1" fmla="*/ 16024 w 16023"/>
                <a:gd name="connsiteY1" fmla="*/ 4572 h 20478"/>
                <a:gd name="connsiteX2" fmla="*/ 9166 w 16023"/>
                <a:gd name="connsiteY2" fmla="*/ 13716 h 20478"/>
                <a:gd name="connsiteX3" fmla="*/ 2308 w 16023"/>
                <a:gd name="connsiteY3" fmla="*/ 20479 h 20478"/>
                <a:gd name="connsiteX4" fmla="*/ 2308 w 16023"/>
                <a:gd name="connsiteY4" fmla="*/ 0 h 20478"/>
                <a:gd name="connsiteX5" fmla="*/ 4594 w 16023"/>
                <a:gd name="connsiteY5" fmla="*/ 2286 h 20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023" h="20478">
                  <a:moveTo>
                    <a:pt x="4594" y="2286"/>
                  </a:moveTo>
                  <a:cubicBezTo>
                    <a:pt x="7451" y="7811"/>
                    <a:pt x="12976" y="-95"/>
                    <a:pt x="16024" y="4572"/>
                  </a:cubicBezTo>
                  <a:cubicBezTo>
                    <a:pt x="14785" y="8382"/>
                    <a:pt x="10309" y="9811"/>
                    <a:pt x="9166" y="13716"/>
                  </a:cubicBezTo>
                  <a:cubicBezTo>
                    <a:pt x="7451" y="16574"/>
                    <a:pt x="6784" y="20479"/>
                    <a:pt x="2308" y="20479"/>
                  </a:cubicBezTo>
                  <a:cubicBezTo>
                    <a:pt x="4117" y="13621"/>
                    <a:pt x="-3693" y="6858"/>
                    <a:pt x="2308" y="0"/>
                  </a:cubicBezTo>
                  <a:cubicBezTo>
                    <a:pt x="3070" y="762"/>
                    <a:pt x="3832" y="1524"/>
                    <a:pt x="4594" y="2286"/>
                  </a:cubicBezTo>
                  <a:close/>
                </a:path>
              </a:pathLst>
            </a:custGeom>
            <a:solidFill>
              <a:srgbClr val="F9C30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40" name="Freeform: Shape 87">
              <a:extLst>
                <a:ext uri="{FF2B5EF4-FFF2-40B4-BE49-F238E27FC236}">
                  <a16:creationId xmlns:a16="http://schemas.microsoft.com/office/drawing/2014/main" id="{CF495DB9-ADFC-4F85-A97D-9CF48FF9FD77}"/>
                </a:ext>
              </a:extLst>
            </p:cNvPr>
            <p:cNvSpPr/>
            <p:nvPr/>
          </p:nvSpPr>
          <p:spPr>
            <a:xfrm>
              <a:off x="9196632" y="2032718"/>
              <a:ext cx="17135" cy="10853"/>
            </a:xfrm>
            <a:custGeom>
              <a:avLst/>
              <a:gdLst>
                <a:gd name="connsiteX0" fmla="*/ 17135 w 17135"/>
                <a:gd name="connsiteY0" fmla="*/ 6122 h 10853"/>
                <a:gd name="connsiteX1" fmla="*/ 1133 w 17135"/>
                <a:gd name="connsiteY1" fmla="*/ 10694 h 10853"/>
                <a:gd name="connsiteX2" fmla="*/ 7515 w 17135"/>
                <a:gd name="connsiteY2" fmla="*/ 1074 h 10853"/>
                <a:gd name="connsiteX3" fmla="*/ 17135 w 17135"/>
                <a:gd name="connsiteY3" fmla="*/ 6122 h 108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135" h="10853">
                  <a:moveTo>
                    <a:pt x="17135" y="6122"/>
                  </a:moveTo>
                  <a:cubicBezTo>
                    <a:pt x="12087" y="8789"/>
                    <a:pt x="7134" y="11551"/>
                    <a:pt x="1133" y="10694"/>
                  </a:cubicBezTo>
                  <a:cubicBezTo>
                    <a:pt x="-2582" y="3550"/>
                    <a:pt x="3705" y="2979"/>
                    <a:pt x="7515" y="1074"/>
                  </a:cubicBezTo>
                  <a:cubicBezTo>
                    <a:pt x="12849" y="-1498"/>
                    <a:pt x="15897" y="693"/>
                    <a:pt x="17135" y="6122"/>
                  </a:cubicBezTo>
                  <a:close/>
                </a:path>
              </a:pathLst>
            </a:custGeom>
            <a:solidFill>
              <a:srgbClr val="FCCC0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41" name="Freeform: Shape 88">
              <a:extLst>
                <a:ext uri="{FF2B5EF4-FFF2-40B4-BE49-F238E27FC236}">
                  <a16:creationId xmlns:a16="http://schemas.microsoft.com/office/drawing/2014/main" id="{AA055083-23E4-4064-AB6C-1DA0E97DEF95}"/>
                </a:ext>
              </a:extLst>
            </p:cNvPr>
            <p:cNvSpPr/>
            <p:nvPr/>
          </p:nvSpPr>
          <p:spPr>
            <a:xfrm>
              <a:off x="9214564" y="2041221"/>
              <a:ext cx="8347" cy="11334"/>
            </a:xfrm>
            <a:custGeom>
              <a:avLst/>
              <a:gdLst>
                <a:gd name="connsiteX0" fmla="*/ 8348 w 8347"/>
                <a:gd name="connsiteY0" fmla="*/ 11335 h 11334"/>
                <a:gd name="connsiteX1" fmla="*/ 1490 w 8347"/>
                <a:gd name="connsiteY1" fmla="*/ 0 h 11334"/>
                <a:gd name="connsiteX2" fmla="*/ 5871 w 8347"/>
                <a:gd name="connsiteY2" fmla="*/ 4572 h 11334"/>
                <a:gd name="connsiteX3" fmla="*/ 8348 w 8347"/>
                <a:gd name="connsiteY3" fmla="*/ 11335 h 11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347" h="11334">
                  <a:moveTo>
                    <a:pt x="8348" y="11335"/>
                  </a:moveTo>
                  <a:cubicBezTo>
                    <a:pt x="3299" y="9239"/>
                    <a:pt x="-2892" y="7811"/>
                    <a:pt x="1490" y="0"/>
                  </a:cubicBezTo>
                  <a:cubicBezTo>
                    <a:pt x="2918" y="1524"/>
                    <a:pt x="4442" y="3048"/>
                    <a:pt x="5871" y="4572"/>
                  </a:cubicBezTo>
                  <a:cubicBezTo>
                    <a:pt x="6728" y="6858"/>
                    <a:pt x="7586" y="9049"/>
                    <a:pt x="8348" y="11335"/>
                  </a:cubicBezTo>
                  <a:close/>
                </a:path>
              </a:pathLst>
            </a:custGeom>
            <a:solidFill>
              <a:srgbClr val="F8C30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42" name="Freeform: Shape 89">
              <a:extLst>
                <a:ext uri="{FF2B5EF4-FFF2-40B4-BE49-F238E27FC236}">
                  <a16:creationId xmlns:a16="http://schemas.microsoft.com/office/drawing/2014/main" id="{C5D6879F-5F30-4B5E-B4EE-654C44FB87DF}"/>
                </a:ext>
              </a:extLst>
            </p:cNvPr>
            <p:cNvSpPr/>
            <p:nvPr/>
          </p:nvSpPr>
          <p:spPr>
            <a:xfrm>
              <a:off x="9191002" y="2075321"/>
              <a:ext cx="7743" cy="12358"/>
            </a:xfrm>
            <a:custGeom>
              <a:avLst/>
              <a:gdLst>
                <a:gd name="connsiteX0" fmla="*/ 4572 w 7743"/>
                <a:gd name="connsiteY0" fmla="*/ 0 h 12358"/>
                <a:gd name="connsiteX1" fmla="*/ 4572 w 7743"/>
                <a:gd name="connsiteY1" fmla="*/ 11430 h 12358"/>
                <a:gd name="connsiteX2" fmla="*/ 0 w 7743"/>
                <a:gd name="connsiteY2" fmla="*/ 11430 h 12358"/>
                <a:gd name="connsiteX3" fmla="*/ 286 w 7743"/>
                <a:gd name="connsiteY3" fmla="*/ 9335 h 12358"/>
                <a:gd name="connsiteX4" fmla="*/ 4572 w 7743"/>
                <a:gd name="connsiteY4" fmla="*/ 0 h 12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743" h="12358">
                  <a:moveTo>
                    <a:pt x="4572" y="0"/>
                  </a:moveTo>
                  <a:cubicBezTo>
                    <a:pt x="10192" y="3810"/>
                    <a:pt x="7144" y="7620"/>
                    <a:pt x="4572" y="11430"/>
                  </a:cubicBezTo>
                  <a:cubicBezTo>
                    <a:pt x="3048" y="12668"/>
                    <a:pt x="1524" y="12668"/>
                    <a:pt x="0" y="11430"/>
                  </a:cubicBezTo>
                  <a:cubicBezTo>
                    <a:pt x="0" y="10763"/>
                    <a:pt x="95" y="10001"/>
                    <a:pt x="286" y="9335"/>
                  </a:cubicBezTo>
                  <a:cubicBezTo>
                    <a:pt x="1715" y="6286"/>
                    <a:pt x="3143" y="3143"/>
                    <a:pt x="4572" y="0"/>
                  </a:cubicBezTo>
                  <a:close/>
                </a:path>
              </a:pathLst>
            </a:custGeom>
            <a:solidFill>
              <a:srgbClr val="F9C30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43" name="Freeform: Shape 90">
              <a:extLst>
                <a:ext uri="{FF2B5EF4-FFF2-40B4-BE49-F238E27FC236}">
                  <a16:creationId xmlns:a16="http://schemas.microsoft.com/office/drawing/2014/main" id="{412B7BAF-6164-4960-9315-E5BF035CA344}"/>
                </a:ext>
              </a:extLst>
            </p:cNvPr>
            <p:cNvSpPr/>
            <p:nvPr/>
          </p:nvSpPr>
          <p:spPr>
            <a:xfrm>
              <a:off x="9172048" y="2100466"/>
              <a:ext cx="45261" cy="43433"/>
            </a:xfrm>
            <a:custGeom>
              <a:avLst/>
              <a:gdLst>
                <a:gd name="connsiteX0" fmla="*/ 28004 w 45261"/>
                <a:gd name="connsiteY0" fmla="*/ 0 h 43433"/>
                <a:gd name="connsiteX1" fmla="*/ 41719 w 45261"/>
                <a:gd name="connsiteY1" fmla="*/ 2286 h 43433"/>
                <a:gd name="connsiteX2" fmla="*/ 44577 w 45261"/>
                <a:gd name="connsiteY2" fmla="*/ 2381 h 43433"/>
                <a:gd name="connsiteX3" fmla="*/ 45244 w 45261"/>
                <a:gd name="connsiteY3" fmla="*/ 5525 h 43433"/>
                <a:gd name="connsiteX4" fmla="*/ 38481 w 45261"/>
                <a:gd name="connsiteY4" fmla="*/ 11811 h 43433"/>
                <a:gd name="connsiteX5" fmla="*/ 38005 w 45261"/>
                <a:gd name="connsiteY5" fmla="*/ 18669 h 43433"/>
                <a:gd name="connsiteX6" fmla="*/ 41815 w 45261"/>
                <a:gd name="connsiteY6" fmla="*/ 22955 h 43433"/>
                <a:gd name="connsiteX7" fmla="*/ 44101 w 45261"/>
                <a:gd name="connsiteY7" fmla="*/ 27432 h 43433"/>
                <a:gd name="connsiteX8" fmla="*/ 39053 w 45261"/>
                <a:gd name="connsiteY8" fmla="*/ 33623 h 43433"/>
                <a:gd name="connsiteX9" fmla="*/ 33147 w 45261"/>
                <a:gd name="connsiteY9" fmla="*/ 38672 h 43433"/>
                <a:gd name="connsiteX10" fmla="*/ 30385 w 45261"/>
                <a:gd name="connsiteY10" fmla="*/ 43434 h 43433"/>
                <a:gd name="connsiteX11" fmla="*/ 29337 w 45261"/>
                <a:gd name="connsiteY11" fmla="*/ 43434 h 43433"/>
                <a:gd name="connsiteX12" fmla="*/ 28289 w 45261"/>
                <a:gd name="connsiteY12" fmla="*/ 43434 h 43433"/>
                <a:gd name="connsiteX13" fmla="*/ 25813 w 45261"/>
                <a:gd name="connsiteY13" fmla="*/ 38862 h 43433"/>
                <a:gd name="connsiteX14" fmla="*/ 18860 w 45261"/>
                <a:gd name="connsiteY14" fmla="*/ 34100 h 43433"/>
                <a:gd name="connsiteX15" fmla="*/ 16192 w 45261"/>
                <a:gd name="connsiteY15" fmla="*/ 29432 h 43433"/>
                <a:gd name="connsiteX16" fmla="*/ 15621 w 45261"/>
                <a:gd name="connsiteY16" fmla="*/ 26765 h 43433"/>
                <a:gd name="connsiteX17" fmla="*/ 7906 w 45261"/>
                <a:gd name="connsiteY17" fmla="*/ 30575 h 43433"/>
                <a:gd name="connsiteX18" fmla="*/ 4858 w 45261"/>
                <a:gd name="connsiteY18" fmla="*/ 30480 h 43433"/>
                <a:gd name="connsiteX19" fmla="*/ 0 w 45261"/>
                <a:gd name="connsiteY19" fmla="*/ 18193 h 43433"/>
                <a:gd name="connsiteX20" fmla="*/ 9620 w 45261"/>
                <a:gd name="connsiteY20" fmla="*/ 15431 h 43433"/>
                <a:gd name="connsiteX21" fmla="*/ 20193 w 45261"/>
                <a:gd name="connsiteY21" fmla="*/ 7715 h 43433"/>
                <a:gd name="connsiteX22" fmla="*/ 20669 w 45261"/>
                <a:gd name="connsiteY22" fmla="*/ 4858 h 43433"/>
                <a:gd name="connsiteX23" fmla="*/ 28004 w 45261"/>
                <a:gd name="connsiteY23" fmla="*/ 0 h 43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45261" h="43433">
                  <a:moveTo>
                    <a:pt x="28004" y="0"/>
                  </a:moveTo>
                  <a:cubicBezTo>
                    <a:pt x="32385" y="2000"/>
                    <a:pt x="35814" y="9430"/>
                    <a:pt x="41719" y="2286"/>
                  </a:cubicBezTo>
                  <a:cubicBezTo>
                    <a:pt x="42672" y="1619"/>
                    <a:pt x="43625" y="1619"/>
                    <a:pt x="44577" y="2381"/>
                  </a:cubicBezTo>
                  <a:cubicBezTo>
                    <a:pt x="45053" y="3334"/>
                    <a:pt x="45339" y="4382"/>
                    <a:pt x="45244" y="5525"/>
                  </a:cubicBezTo>
                  <a:cubicBezTo>
                    <a:pt x="44291" y="9049"/>
                    <a:pt x="41529" y="10668"/>
                    <a:pt x="38481" y="11811"/>
                  </a:cubicBezTo>
                  <a:cubicBezTo>
                    <a:pt x="30194" y="13430"/>
                    <a:pt x="38100" y="16383"/>
                    <a:pt x="38005" y="18669"/>
                  </a:cubicBezTo>
                  <a:cubicBezTo>
                    <a:pt x="38481" y="20764"/>
                    <a:pt x="40195" y="21717"/>
                    <a:pt x="41815" y="22955"/>
                  </a:cubicBezTo>
                  <a:cubicBezTo>
                    <a:pt x="42577" y="24479"/>
                    <a:pt x="43339" y="26003"/>
                    <a:pt x="44101" y="27432"/>
                  </a:cubicBezTo>
                  <a:cubicBezTo>
                    <a:pt x="45053" y="31718"/>
                    <a:pt x="41148" y="31909"/>
                    <a:pt x="39053" y="33623"/>
                  </a:cubicBezTo>
                  <a:cubicBezTo>
                    <a:pt x="36386" y="34481"/>
                    <a:pt x="33909" y="35528"/>
                    <a:pt x="33147" y="38672"/>
                  </a:cubicBezTo>
                  <a:cubicBezTo>
                    <a:pt x="32671" y="40481"/>
                    <a:pt x="31813" y="42101"/>
                    <a:pt x="30385" y="43434"/>
                  </a:cubicBezTo>
                  <a:lnTo>
                    <a:pt x="29337" y="43434"/>
                  </a:lnTo>
                  <a:cubicBezTo>
                    <a:pt x="29337" y="43434"/>
                    <a:pt x="28289" y="43434"/>
                    <a:pt x="28289" y="43434"/>
                  </a:cubicBezTo>
                  <a:cubicBezTo>
                    <a:pt x="27432" y="41910"/>
                    <a:pt x="26670" y="40386"/>
                    <a:pt x="25813" y="38862"/>
                  </a:cubicBezTo>
                  <a:cubicBezTo>
                    <a:pt x="23431" y="37433"/>
                    <a:pt x="22288" y="34004"/>
                    <a:pt x="18860" y="34100"/>
                  </a:cubicBezTo>
                  <a:cubicBezTo>
                    <a:pt x="17050" y="33052"/>
                    <a:pt x="15430" y="31909"/>
                    <a:pt x="16192" y="29432"/>
                  </a:cubicBezTo>
                  <a:cubicBezTo>
                    <a:pt x="16192" y="28480"/>
                    <a:pt x="19431" y="26956"/>
                    <a:pt x="15621" y="26765"/>
                  </a:cubicBezTo>
                  <a:cubicBezTo>
                    <a:pt x="12382" y="26670"/>
                    <a:pt x="10287" y="28956"/>
                    <a:pt x="7906" y="30575"/>
                  </a:cubicBezTo>
                  <a:cubicBezTo>
                    <a:pt x="6858" y="30861"/>
                    <a:pt x="5905" y="30861"/>
                    <a:pt x="4858" y="30480"/>
                  </a:cubicBezTo>
                  <a:cubicBezTo>
                    <a:pt x="1143" y="27242"/>
                    <a:pt x="667" y="22670"/>
                    <a:pt x="0" y="18193"/>
                  </a:cubicBezTo>
                  <a:cubicBezTo>
                    <a:pt x="2381" y="14192"/>
                    <a:pt x="6191" y="15431"/>
                    <a:pt x="9620" y="15431"/>
                  </a:cubicBezTo>
                  <a:cubicBezTo>
                    <a:pt x="14859" y="15240"/>
                    <a:pt x="18860" y="13335"/>
                    <a:pt x="20193" y="7715"/>
                  </a:cubicBezTo>
                  <a:cubicBezTo>
                    <a:pt x="20098" y="6763"/>
                    <a:pt x="20288" y="5810"/>
                    <a:pt x="20669" y="4858"/>
                  </a:cubicBezTo>
                  <a:cubicBezTo>
                    <a:pt x="22574" y="2191"/>
                    <a:pt x="24860" y="476"/>
                    <a:pt x="28004" y="0"/>
                  </a:cubicBezTo>
                  <a:close/>
                </a:path>
              </a:pathLst>
            </a:custGeom>
            <a:solidFill>
              <a:srgbClr val="FBC1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44" name="Freeform: Shape 91">
              <a:extLst>
                <a:ext uri="{FF2B5EF4-FFF2-40B4-BE49-F238E27FC236}">
                  <a16:creationId xmlns:a16="http://schemas.microsoft.com/office/drawing/2014/main" id="{A4B13F2D-628B-4813-AB3C-5D45BD45AC24}"/>
                </a:ext>
              </a:extLst>
            </p:cNvPr>
            <p:cNvSpPr/>
            <p:nvPr/>
          </p:nvSpPr>
          <p:spPr>
            <a:xfrm>
              <a:off x="9206679" y="2166665"/>
              <a:ext cx="13974" cy="29760"/>
            </a:xfrm>
            <a:custGeom>
              <a:avLst/>
              <a:gdLst>
                <a:gd name="connsiteX0" fmla="*/ 9374 w 13974"/>
                <a:gd name="connsiteY0" fmla="*/ 16002 h 29760"/>
                <a:gd name="connsiteX1" fmla="*/ 13946 w 13974"/>
                <a:gd name="connsiteY1" fmla="*/ 22860 h 29760"/>
                <a:gd name="connsiteX2" fmla="*/ 9374 w 13974"/>
                <a:gd name="connsiteY2" fmla="*/ 29718 h 29760"/>
                <a:gd name="connsiteX3" fmla="*/ 230 w 13974"/>
                <a:gd name="connsiteY3" fmla="*/ 0 h 29760"/>
                <a:gd name="connsiteX4" fmla="*/ 9374 w 13974"/>
                <a:gd name="connsiteY4" fmla="*/ 16002 h 297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974" h="29760">
                  <a:moveTo>
                    <a:pt x="9374" y="16002"/>
                  </a:moveTo>
                  <a:cubicBezTo>
                    <a:pt x="10803" y="18383"/>
                    <a:pt x="14327" y="19336"/>
                    <a:pt x="13946" y="22860"/>
                  </a:cubicBezTo>
                  <a:cubicBezTo>
                    <a:pt x="12136" y="24955"/>
                    <a:pt x="15184" y="30290"/>
                    <a:pt x="9374" y="29718"/>
                  </a:cubicBezTo>
                  <a:cubicBezTo>
                    <a:pt x="5088" y="20193"/>
                    <a:pt x="-1294" y="11335"/>
                    <a:pt x="230" y="0"/>
                  </a:cubicBezTo>
                  <a:cubicBezTo>
                    <a:pt x="7945" y="2762"/>
                    <a:pt x="3754" y="12192"/>
                    <a:pt x="9374" y="16002"/>
                  </a:cubicBezTo>
                  <a:close/>
                </a:path>
              </a:pathLst>
            </a:custGeom>
            <a:solidFill>
              <a:srgbClr val="FCCA0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45" name="Freeform: Shape 92">
              <a:extLst>
                <a:ext uri="{FF2B5EF4-FFF2-40B4-BE49-F238E27FC236}">
                  <a16:creationId xmlns:a16="http://schemas.microsoft.com/office/drawing/2014/main" id="{97464069-ADA7-42C2-81E5-C9A4D9EB4096}"/>
                </a:ext>
              </a:extLst>
            </p:cNvPr>
            <p:cNvSpPr/>
            <p:nvPr/>
          </p:nvSpPr>
          <p:spPr>
            <a:xfrm>
              <a:off x="9216053" y="2189525"/>
              <a:ext cx="11429" cy="11430"/>
            </a:xfrm>
            <a:custGeom>
              <a:avLst/>
              <a:gdLst>
                <a:gd name="connsiteX0" fmla="*/ 0 w 11429"/>
                <a:gd name="connsiteY0" fmla="*/ 6858 h 11430"/>
                <a:gd name="connsiteX1" fmla="*/ 4572 w 11429"/>
                <a:gd name="connsiteY1" fmla="*/ 0 h 11430"/>
                <a:gd name="connsiteX2" fmla="*/ 11430 w 11429"/>
                <a:gd name="connsiteY2" fmla="*/ 6858 h 11430"/>
                <a:gd name="connsiteX3" fmla="*/ 11430 w 11429"/>
                <a:gd name="connsiteY3" fmla="*/ 11430 h 11430"/>
                <a:gd name="connsiteX4" fmla="*/ 2286 w 11429"/>
                <a:gd name="connsiteY4" fmla="*/ 11430 h 11430"/>
                <a:gd name="connsiteX5" fmla="*/ 0 w 11429"/>
                <a:gd name="connsiteY5" fmla="*/ 6858 h 11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429" h="11430">
                  <a:moveTo>
                    <a:pt x="0" y="6858"/>
                  </a:moveTo>
                  <a:cubicBezTo>
                    <a:pt x="1524" y="4572"/>
                    <a:pt x="3048" y="2286"/>
                    <a:pt x="4572" y="0"/>
                  </a:cubicBezTo>
                  <a:cubicBezTo>
                    <a:pt x="6858" y="2286"/>
                    <a:pt x="9144" y="4572"/>
                    <a:pt x="11430" y="6858"/>
                  </a:cubicBezTo>
                  <a:cubicBezTo>
                    <a:pt x="11430" y="8382"/>
                    <a:pt x="11430" y="9906"/>
                    <a:pt x="11430" y="11430"/>
                  </a:cubicBezTo>
                  <a:cubicBezTo>
                    <a:pt x="8382" y="6858"/>
                    <a:pt x="5334" y="9144"/>
                    <a:pt x="2286" y="11430"/>
                  </a:cubicBezTo>
                  <a:cubicBezTo>
                    <a:pt x="476" y="10382"/>
                    <a:pt x="95" y="8763"/>
                    <a:pt x="0" y="6858"/>
                  </a:cubicBezTo>
                  <a:close/>
                </a:path>
              </a:pathLst>
            </a:custGeom>
            <a:solidFill>
              <a:srgbClr val="FCCD0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46" name="Freeform: Shape 93">
              <a:extLst>
                <a:ext uri="{FF2B5EF4-FFF2-40B4-BE49-F238E27FC236}">
                  <a16:creationId xmlns:a16="http://schemas.microsoft.com/office/drawing/2014/main" id="{693D3773-5B0E-41ED-BE32-39B25CCDA75E}"/>
                </a:ext>
              </a:extLst>
            </p:cNvPr>
            <p:cNvSpPr/>
            <p:nvPr/>
          </p:nvSpPr>
          <p:spPr>
            <a:xfrm>
              <a:off x="9271965" y="2063986"/>
              <a:ext cx="24136" cy="18127"/>
            </a:xfrm>
            <a:custGeom>
              <a:avLst/>
              <a:gdLst>
                <a:gd name="connsiteX0" fmla="*/ 23908 w 24136"/>
                <a:gd name="connsiteY0" fmla="*/ 0 h 18127"/>
                <a:gd name="connsiteX1" fmla="*/ 21717 w 24136"/>
                <a:gd name="connsiteY1" fmla="*/ 13621 h 18127"/>
                <a:gd name="connsiteX2" fmla="*/ 953 w 24136"/>
                <a:gd name="connsiteY2" fmla="*/ 12764 h 18127"/>
                <a:gd name="connsiteX3" fmla="*/ 0 w 24136"/>
                <a:gd name="connsiteY3" fmla="*/ 9430 h 18127"/>
                <a:gd name="connsiteX4" fmla="*/ 8954 w 24136"/>
                <a:gd name="connsiteY4" fmla="*/ 190 h 18127"/>
                <a:gd name="connsiteX5" fmla="*/ 23908 w 24136"/>
                <a:gd name="connsiteY5" fmla="*/ 0 h 18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36" h="18127">
                  <a:moveTo>
                    <a:pt x="23908" y="0"/>
                  </a:moveTo>
                  <a:cubicBezTo>
                    <a:pt x="23336" y="4572"/>
                    <a:pt x="25813" y="9620"/>
                    <a:pt x="21717" y="13621"/>
                  </a:cubicBezTo>
                  <a:cubicBezTo>
                    <a:pt x="14573" y="19812"/>
                    <a:pt x="7620" y="19717"/>
                    <a:pt x="953" y="12764"/>
                  </a:cubicBezTo>
                  <a:cubicBezTo>
                    <a:pt x="286" y="11716"/>
                    <a:pt x="0" y="10573"/>
                    <a:pt x="0" y="9430"/>
                  </a:cubicBezTo>
                  <a:cubicBezTo>
                    <a:pt x="1048" y="4477"/>
                    <a:pt x="3810" y="1238"/>
                    <a:pt x="8954" y="190"/>
                  </a:cubicBezTo>
                  <a:cubicBezTo>
                    <a:pt x="14002" y="762"/>
                    <a:pt x="18955" y="95"/>
                    <a:pt x="23908" y="0"/>
                  </a:cubicBezTo>
                  <a:close/>
                </a:path>
              </a:pathLst>
            </a:custGeom>
            <a:solidFill>
              <a:srgbClr val="FBC20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47" name="Freeform: Shape 94">
              <a:extLst>
                <a:ext uri="{FF2B5EF4-FFF2-40B4-BE49-F238E27FC236}">
                  <a16:creationId xmlns:a16="http://schemas.microsoft.com/office/drawing/2014/main" id="{7FF18ACF-0188-4839-8564-4807AC255F48}"/>
                </a:ext>
              </a:extLst>
            </p:cNvPr>
            <p:cNvSpPr/>
            <p:nvPr/>
          </p:nvSpPr>
          <p:spPr>
            <a:xfrm>
              <a:off x="9265243" y="2084951"/>
              <a:ext cx="24315" cy="25115"/>
            </a:xfrm>
            <a:custGeom>
              <a:avLst/>
              <a:gdLst>
                <a:gd name="connsiteX0" fmla="*/ 23581 w 24315"/>
                <a:gd name="connsiteY0" fmla="*/ 10943 h 25115"/>
                <a:gd name="connsiteX1" fmla="*/ 21581 w 24315"/>
                <a:gd name="connsiteY1" fmla="*/ 20087 h 25115"/>
                <a:gd name="connsiteX2" fmla="*/ 10055 w 24315"/>
                <a:gd name="connsiteY2" fmla="*/ 24945 h 25115"/>
                <a:gd name="connsiteX3" fmla="*/ 721 w 24315"/>
                <a:gd name="connsiteY3" fmla="*/ 22564 h 25115"/>
                <a:gd name="connsiteX4" fmla="*/ 3007 w 24315"/>
                <a:gd name="connsiteY4" fmla="*/ 16372 h 25115"/>
                <a:gd name="connsiteX5" fmla="*/ 9484 w 24315"/>
                <a:gd name="connsiteY5" fmla="*/ 3514 h 25115"/>
                <a:gd name="connsiteX6" fmla="*/ 10627 w 24315"/>
                <a:gd name="connsiteY6" fmla="*/ 847 h 25115"/>
                <a:gd name="connsiteX7" fmla="*/ 22343 w 24315"/>
                <a:gd name="connsiteY7" fmla="*/ 847 h 25115"/>
                <a:gd name="connsiteX8" fmla="*/ 23867 w 24315"/>
                <a:gd name="connsiteY8" fmla="*/ 4085 h 25115"/>
                <a:gd name="connsiteX9" fmla="*/ 23581 w 24315"/>
                <a:gd name="connsiteY9" fmla="*/ 10943 h 25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315" h="25115">
                  <a:moveTo>
                    <a:pt x="23581" y="10943"/>
                  </a:moveTo>
                  <a:cubicBezTo>
                    <a:pt x="21295" y="13610"/>
                    <a:pt x="13675" y="15134"/>
                    <a:pt x="21581" y="20087"/>
                  </a:cubicBezTo>
                  <a:cubicBezTo>
                    <a:pt x="20057" y="27040"/>
                    <a:pt x="14532" y="24659"/>
                    <a:pt x="10055" y="24945"/>
                  </a:cubicBezTo>
                  <a:cubicBezTo>
                    <a:pt x="7007" y="24088"/>
                    <a:pt x="3674" y="23802"/>
                    <a:pt x="721" y="22564"/>
                  </a:cubicBezTo>
                  <a:cubicBezTo>
                    <a:pt x="-803" y="19611"/>
                    <a:pt x="149" y="17039"/>
                    <a:pt x="3007" y="16372"/>
                  </a:cubicBezTo>
                  <a:cubicBezTo>
                    <a:pt x="10722" y="14658"/>
                    <a:pt x="10341" y="9324"/>
                    <a:pt x="9484" y="3514"/>
                  </a:cubicBezTo>
                  <a:cubicBezTo>
                    <a:pt x="9389" y="2466"/>
                    <a:pt x="9865" y="1609"/>
                    <a:pt x="10627" y="847"/>
                  </a:cubicBezTo>
                  <a:cubicBezTo>
                    <a:pt x="14532" y="-1058"/>
                    <a:pt x="18437" y="847"/>
                    <a:pt x="22343" y="847"/>
                  </a:cubicBezTo>
                  <a:cubicBezTo>
                    <a:pt x="23771" y="1513"/>
                    <a:pt x="25010" y="2180"/>
                    <a:pt x="23867" y="4085"/>
                  </a:cubicBezTo>
                  <a:cubicBezTo>
                    <a:pt x="23867" y="6371"/>
                    <a:pt x="23771" y="8657"/>
                    <a:pt x="23581" y="10943"/>
                  </a:cubicBezTo>
                  <a:close/>
                </a:path>
              </a:pathLst>
            </a:custGeom>
            <a:solidFill>
              <a:srgbClr val="F5B2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48" name="Freeform: Shape 95">
              <a:extLst>
                <a:ext uri="{FF2B5EF4-FFF2-40B4-BE49-F238E27FC236}">
                  <a16:creationId xmlns:a16="http://schemas.microsoft.com/office/drawing/2014/main" id="{23685292-2F02-4E97-BF95-68A4D95D057A}"/>
                </a:ext>
              </a:extLst>
            </p:cNvPr>
            <p:cNvSpPr/>
            <p:nvPr/>
          </p:nvSpPr>
          <p:spPr>
            <a:xfrm>
              <a:off x="9263011" y="2074062"/>
              <a:ext cx="30765" cy="15623"/>
            </a:xfrm>
            <a:custGeom>
              <a:avLst/>
              <a:gdLst>
                <a:gd name="connsiteX0" fmla="*/ 10192 w 30765"/>
                <a:gd name="connsiteY0" fmla="*/ 1259 h 15623"/>
                <a:gd name="connsiteX1" fmla="*/ 30766 w 30765"/>
                <a:gd name="connsiteY1" fmla="*/ 3545 h 15623"/>
                <a:gd name="connsiteX2" fmla="*/ 28384 w 30765"/>
                <a:gd name="connsiteY2" fmla="*/ 8117 h 15623"/>
                <a:gd name="connsiteX3" fmla="*/ 24479 w 30765"/>
                <a:gd name="connsiteY3" fmla="*/ 10308 h 15623"/>
                <a:gd name="connsiteX4" fmla="*/ 12383 w 30765"/>
                <a:gd name="connsiteY4" fmla="*/ 12689 h 15623"/>
                <a:gd name="connsiteX5" fmla="*/ 12383 w 30765"/>
                <a:gd name="connsiteY5" fmla="*/ 12689 h 15623"/>
                <a:gd name="connsiteX6" fmla="*/ 0 w 30765"/>
                <a:gd name="connsiteY6" fmla="*/ 6212 h 15623"/>
                <a:gd name="connsiteX7" fmla="*/ 2286 w 30765"/>
                <a:gd name="connsiteY7" fmla="*/ 1735 h 15623"/>
                <a:gd name="connsiteX8" fmla="*/ 10192 w 30765"/>
                <a:gd name="connsiteY8" fmla="*/ 1259 h 15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0765" h="15623">
                  <a:moveTo>
                    <a:pt x="10192" y="1259"/>
                  </a:moveTo>
                  <a:cubicBezTo>
                    <a:pt x="16669" y="5640"/>
                    <a:pt x="23432" y="6879"/>
                    <a:pt x="30766" y="3545"/>
                  </a:cubicBezTo>
                  <a:cubicBezTo>
                    <a:pt x="30004" y="5069"/>
                    <a:pt x="29242" y="6593"/>
                    <a:pt x="28384" y="8117"/>
                  </a:cubicBezTo>
                  <a:cubicBezTo>
                    <a:pt x="27337" y="9260"/>
                    <a:pt x="26098" y="10022"/>
                    <a:pt x="24479" y="10308"/>
                  </a:cubicBezTo>
                  <a:cubicBezTo>
                    <a:pt x="20574" y="11736"/>
                    <a:pt x="15811" y="8974"/>
                    <a:pt x="12383" y="12689"/>
                  </a:cubicBezTo>
                  <a:lnTo>
                    <a:pt x="12383" y="12689"/>
                  </a:lnTo>
                  <a:cubicBezTo>
                    <a:pt x="3429" y="19737"/>
                    <a:pt x="1905" y="12689"/>
                    <a:pt x="0" y="6212"/>
                  </a:cubicBezTo>
                  <a:cubicBezTo>
                    <a:pt x="0" y="4307"/>
                    <a:pt x="857" y="2878"/>
                    <a:pt x="2286" y="1735"/>
                  </a:cubicBezTo>
                  <a:cubicBezTo>
                    <a:pt x="4858" y="211"/>
                    <a:pt x="7334" y="-1027"/>
                    <a:pt x="10192" y="1259"/>
                  </a:cubicBezTo>
                  <a:close/>
                </a:path>
              </a:pathLst>
            </a:custGeom>
            <a:solidFill>
              <a:srgbClr val="FCBE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49" name="Freeform: Shape 96">
              <a:extLst>
                <a:ext uri="{FF2B5EF4-FFF2-40B4-BE49-F238E27FC236}">
                  <a16:creationId xmlns:a16="http://schemas.microsoft.com/office/drawing/2014/main" id="{121EEAD7-6F53-40AF-8EA0-6324CEA6DB50}"/>
                </a:ext>
              </a:extLst>
            </p:cNvPr>
            <p:cNvSpPr/>
            <p:nvPr/>
          </p:nvSpPr>
          <p:spPr>
            <a:xfrm>
              <a:off x="9281727" y="2060869"/>
              <a:ext cx="14145" cy="6621"/>
            </a:xfrm>
            <a:custGeom>
              <a:avLst/>
              <a:gdLst>
                <a:gd name="connsiteX0" fmla="*/ 14146 w 14145"/>
                <a:gd name="connsiteY0" fmla="*/ 3117 h 6621"/>
                <a:gd name="connsiteX1" fmla="*/ 525 w 14145"/>
                <a:gd name="connsiteY1" fmla="*/ 5308 h 6621"/>
                <a:gd name="connsiteX2" fmla="*/ 2335 w 14145"/>
                <a:gd name="connsiteY2" fmla="*/ 260 h 6621"/>
                <a:gd name="connsiteX3" fmla="*/ 5097 w 14145"/>
                <a:gd name="connsiteY3" fmla="*/ 736 h 6621"/>
                <a:gd name="connsiteX4" fmla="*/ 11955 w 14145"/>
                <a:gd name="connsiteY4" fmla="*/ 736 h 6621"/>
                <a:gd name="connsiteX5" fmla="*/ 14146 w 14145"/>
                <a:gd name="connsiteY5" fmla="*/ 3117 h 6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145" h="6621">
                  <a:moveTo>
                    <a:pt x="14146" y="3117"/>
                  </a:moveTo>
                  <a:cubicBezTo>
                    <a:pt x="10145" y="7213"/>
                    <a:pt x="5573" y="7403"/>
                    <a:pt x="525" y="5308"/>
                  </a:cubicBezTo>
                  <a:cubicBezTo>
                    <a:pt x="-809" y="2927"/>
                    <a:pt x="620" y="1593"/>
                    <a:pt x="2335" y="260"/>
                  </a:cubicBezTo>
                  <a:cubicBezTo>
                    <a:pt x="3382" y="-217"/>
                    <a:pt x="4240" y="-26"/>
                    <a:pt x="5097" y="736"/>
                  </a:cubicBezTo>
                  <a:cubicBezTo>
                    <a:pt x="7383" y="736"/>
                    <a:pt x="9669" y="736"/>
                    <a:pt x="11955" y="736"/>
                  </a:cubicBezTo>
                  <a:cubicBezTo>
                    <a:pt x="12717" y="1593"/>
                    <a:pt x="13479" y="2355"/>
                    <a:pt x="14146" y="3117"/>
                  </a:cubicBezTo>
                  <a:close/>
                </a:path>
              </a:pathLst>
            </a:custGeom>
            <a:solidFill>
              <a:srgbClr val="F6B8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50" name="Freeform: Shape 97">
              <a:extLst>
                <a:ext uri="{FF2B5EF4-FFF2-40B4-BE49-F238E27FC236}">
                  <a16:creationId xmlns:a16="http://schemas.microsoft.com/office/drawing/2014/main" id="{A8ABBCE6-E764-4E13-B5AC-752CE2E5CC55}"/>
                </a:ext>
              </a:extLst>
            </p:cNvPr>
            <p:cNvSpPr/>
            <p:nvPr/>
          </p:nvSpPr>
          <p:spPr>
            <a:xfrm>
              <a:off x="9284262" y="2082178"/>
              <a:ext cx="7166" cy="6858"/>
            </a:xfrm>
            <a:custGeom>
              <a:avLst/>
              <a:gdLst>
                <a:gd name="connsiteX0" fmla="*/ 2562 w 7166"/>
                <a:gd name="connsiteY0" fmla="*/ 0 h 6858"/>
                <a:gd name="connsiteX1" fmla="*/ 7134 w 7166"/>
                <a:gd name="connsiteY1" fmla="*/ 0 h 6858"/>
                <a:gd name="connsiteX2" fmla="*/ 4943 w 7166"/>
                <a:gd name="connsiteY2" fmla="*/ 6858 h 6858"/>
                <a:gd name="connsiteX3" fmla="*/ 2562 w 7166"/>
                <a:gd name="connsiteY3" fmla="*/ 4572 h 6858"/>
                <a:gd name="connsiteX4" fmla="*/ 85 w 7166"/>
                <a:gd name="connsiteY4" fmla="*/ 4001 h 6858"/>
                <a:gd name="connsiteX5" fmla="*/ 2562 w 7166"/>
                <a:gd name="connsiteY5" fmla="*/ 0 h 6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166" h="6858">
                  <a:moveTo>
                    <a:pt x="2562" y="0"/>
                  </a:moveTo>
                  <a:cubicBezTo>
                    <a:pt x="4086" y="0"/>
                    <a:pt x="5610" y="0"/>
                    <a:pt x="7134" y="0"/>
                  </a:cubicBezTo>
                  <a:cubicBezTo>
                    <a:pt x="7134" y="2572"/>
                    <a:pt x="7610" y="5144"/>
                    <a:pt x="4943" y="6858"/>
                  </a:cubicBezTo>
                  <a:cubicBezTo>
                    <a:pt x="4181" y="6096"/>
                    <a:pt x="3419" y="5334"/>
                    <a:pt x="2562" y="4572"/>
                  </a:cubicBezTo>
                  <a:cubicBezTo>
                    <a:pt x="1609" y="5048"/>
                    <a:pt x="466" y="5144"/>
                    <a:pt x="85" y="4001"/>
                  </a:cubicBezTo>
                  <a:cubicBezTo>
                    <a:pt x="-391" y="2000"/>
                    <a:pt x="1228" y="1048"/>
                    <a:pt x="2562" y="0"/>
                  </a:cubicBezTo>
                  <a:close/>
                </a:path>
              </a:pathLst>
            </a:custGeom>
            <a:solidFill>
              <a:srgbClr val="F9BF0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51" name="Freeform: Shape 98">
              <a:extLst>
                <a:ext uri="{FF2B5EF4-FFF2-40B4-BE49-F238E27FC236}">
                  <a16:creationId xmlns:a16="http://schemas.microsoft.com/office/drawing/2014/main" id="{CA2433CA-8432-4192-BB41-7941A28BC964}"/>
                </a:ext>
              </a:extLst>
            </p:cNvPr>
            <p:cNvSpPr/>
            <p:nvPr/>
          </p:nvSpPr>
          <p:spPr>
            <a:xfrm>
              <a:off x="9256072" y="2064007"/>
              <a:ext cx="18147" cy="13599"/>
            </a:xfrm>
            <a:custGeom>
              <a:avLst/>
              <a:gdLst>
                <a:gd name="connsiteX0" fmla="*/ 17131 w 18147"/>
                <a:gd name="connsiteY0" fmla="*/ 11313 h 13599"/>
                <a:gd name="connsiteX1" fmla="*/ 10273 w 18147"/>
                <a:gd name="connsiteY1" fmla="*/ 13599 h 13599"/>
                <a:gd name="connsiteX2" fmla="*/ 1701 w 18147"/>
                <a:gd name="connsiteY2" fmla="*/ 9980 h 13599"/>
                <a:gd name="connsiteX3" fmla="*/ 1129 w 18147"/>
                <a:gd name="connsiteY3" fmla="*/ 4455 h 13599"/>
                <a:gd name="connsiteX4" fmla="*/ 14845 w 18147"/>
                <a:gd name="connsiteY4" fmla="*/ 2169 h 13599"/>
                <a:gd name="connsiteX5" fmla="*/ 17131 w 18147"/>
                <a:gd name="connsiteY5" fmla="*/ 9027 h 13599"/>
                <a:gd name="connsiteX6" fmla="*/ 17131 w 18147"/>
                <a:gd name="connsiteY6" fmla="*/ 11313 h 135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147" h="13599">
                  <a:moveTo>
                    <a:pt x="17131" y="11313"/>
                  </a:moveTo>
                  <a:cubicBezTo>
                    <a:pt x="14845" y="12075"/>
                    <a:pt x="12559" y="12837"/>
                    <a:pt x="10273" y="13599"/>
                  </a:cubicBezTo>
                  <a:cubicBezTo>
                    <a:pt x="7511" y="12266"/>
                    <a:pt x="4177" y="12075"/>
                    <a:pt x="1701" y="9980"/>
                  </a:cubicBezTo>
                  <a:cubicBezTo>
                    <a:pt x="82" y="8265"/>
                    <a:pt x="-871" y="6551"/>
                    <a:pt x="1129" y="4455"/>
                  </a:cubicBezTo>
                  <a:cubicBezTo>
                    <a:pt x="4939" y="-974"/>
                    <a:pt x="9607" y="-1069"/>
                    <a:pt x="14845" y="2169"/>
                  </a:cubicBezTo>
                  <a:cubicBezTo>
                    <a:pt x="17893" y="3693"/>
                    <a:pt x="19227" y="5789"/>
                    <a:pt x="17131" y="9027"/>
                  </a:cubicBezTo>
                  <a:cubicBezTo>
                    <a:pt x="17131" y="9789"/>
                    <a:pt x="17131" y="10551"/>
                    <a:pt x="17131" y="11313"/>
                  </a:cubicBezTo>
                  <a:close/>
                </a:path>
              </a:pathLst>
            </a:custGeom>
            <a:solidFill>
              <a:srgbClr val="FDCA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52" name="Freeform: Shape 99">
              <a:extLst>
                <a:ext uri="{FF2B5EF4-FFF2-40B4-BE49-F238E27FC236}">
                  <a16:creationId xmlns:a16="http://schemas.microsoft.com/office/drawing/2014/main" id="{DF56A92F-DF79-419A-9448-CF7CF614EF12}"/>
                </a:ext>
              </a:extLst>
            </p:cNvPr>
            <p:cNvSpPr/>
            <p:nvPr/>
          </p:nvSpPr>
          <p:spPr>
            <a:xfrm>
              <a:off x="9245161" y="2067459"/>
              <a:ext cx="15918" cy="14689"/>
            </a:xfrm>
            <a:custGeom>
              <a:avLst/>
              <a:gdLst>
                <a:gd name="connsiteX0" fmla="*/ 12040 w 15918"/>
                <a:gd name="connsiteY0" fmla="*/ 1098 h 14689"/>
                <a:gd name="connsiteX1" fmla="*/ 14326 w 15918"/>
                <a:gd name="connsiteY1" fmla="*/ 5670 h 14689"/>
                <a:gd name="connsiteX2" fmla="*/ 15088 w 15918"/>
                <a:gd name="connsiteY2" fmla="*/ 12528 h 14689"/>
                <a:gd name="connsiteX3" fmla="*/ 6516 w 15918"/>
                <a:gd name="connsiteY3" fmla="*/ 14243 h 14689"/>
                <a:gd name="connsiteX4" fmla="*/ 134 w 15918"/>
                <a:gd name="connsiteY4" fmla="*/ 8528 h 14689"/>
                <a:gd name="connsiteX5" fmla="*/ 5182 w 15918"/>
                <a:gd name="connsiteY5" fmla="*/ 3289 h 14689"/>
                <a:gd name="connsiteX6" fmla="*/ 12040 w 15918"/>
                <a:gd name="connsiteY6" fmla="*/ 1098 h 14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918" h="14689">
                  <a:moveTo>
                    <a:pt x="12040" y="1098"/>
                  </a:moveTo>
                  <a:cubicBezTo>
                    <a:pt x="12136" y="3003"/>
                    <a:pt x="12517" y="4718"/>
                    <a:pt x="14326" y="5670"/>
                  </a:cubicBezTo>
                  <a:cubicBezTo>
                    <a:pt x="16136" y="7766"/>
                    <a:pt x="16422" y="10052"/>
                    <a:pt x="15088" y="12528"/>
                  </a:cubicBezTo>
                  <a:cubicBezTo>
                    <a:pt x="12612" y="15005"/>
                    <a:pt x="9659" y="15005"/>
                    <a:pt x="6516" y="14243"/>
                  </a:cubicBezTo>
                  <a:cubicBezTo>
                    <a:pt x="3658" y="13195"/>
                    <a:pt x="1468" y="11385"/>
                    <a:pt x="134" y="8528"/>
                  </a:cubicBezTo>
                  <a:cubicBezTo>
                    <a:pt x="-818" y="4242"/>
                    <a:pt x="3563" y="5099"/>
                    <a:pt x="5182" y="3289"/>
                  </a:cubicBezTo>
                  <a:cubicBezTo>
                    <a:pt x="6516" y="-330"/>
                    <a:pt x="8897" y="-807"/>
                    <a:pt x="12040" y="1098"/>
                  </a:cubicBezTo>
                  <a:close/>
                </a:path>
              </a:pathLst>
            </a:custGeom>
            <a:solidFill>
              <a:srgbClr val="F8BD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53" name="Freeform: Shape 100">
              <a:extLst>
                <a:ext uri="{FF2B5EF4-FFF2-40B4-BE49-F238E27FC236}">
                  <a16:creationId xmlns:a16="http://schemas.microsoft.com/office/drawing/2014/main" id="{D1AAB394-25EE-418D-AF4A-7BEF12F9B690}"/>
                </a:ext>
              </a:extLst>
            </p:cNvPr>
            <p:cNvSpPr/>
            <p:nvPr/>
          </p:nvSpPr>
          <p:spPr>
            <a:xfrm>
              <a:off x="9270917" y="2059318"/>
              <a:ext cx="13716" cy="13716"/>
            </a:xfrm>
            <a:custGeom>
              <a:avLst/>
              <a:gdLst>
                <a:gd name="connsiteX0" fmla="*/ 2286 w 13716"/>
                <a:gd name="connsiteY0" fmla="*/ 13716 h 13716"/>
                <a:gd name="connsiteX1" fmla="*/ 0 w 13716"/>
                <a:gd name="connsiteY1" fmla="*/ 6858 h 13716"/>
                <a:gd name="connsiteX2" fmla="*/ 6858 w 13716"/>
                <a:gd name="connsiteY2" fmla="*/ 0 h 13716"/>
                <a:gd name="connsiteX3" fmla="*/ 13716 w 13716"/>
                <a:gd name="connsiteY3" fmla="*/ 2286 h 13716"/>
                <a:gd name="connsiteX4" fmla="*/ 11430 w 13716"/>
                <a:gd name="connsiteY4" fmla="*/ 6858 h 13716"/>
                <a:gd name="connsiteX5" fmla="*/ 2286 w 13716"/>
                <a:gd name="connsiteY5" fmla="*/ 13716 h 13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6" h="13716">
                  <a:moveTo>
                    <a:pt x="2286" y="13716"/>
                  </a:moveTo>
                  <a:cubicBezTo>
                    <a:pt x="1524" y="11430"/>
                    <a:pt x="762" y="9144"/>
                    <a:pt x="0" y="6858"/>
                  </a:cubicBezTo>
                  <a:cubicBezTo>
                    <a:pt x="95" y="2381"/>
                    <a:pt x="3905" y="1715"/>
                    <a:pt x="6858" y="0"/>
                  </a:cubicBezTo>
                  <a:cubicBezTo>
                    <a:pt x="8477" y="2667"/>
                    <a:pt x="11906" y="95"/>
                    <a:pt x="13716" y="2286"/>
                  </a:cubicBezTo>
                  <a:cubicBezTo>
                    <a:pt x="12954" y="3810"/>
                    <a:pt x="12192" y="5334"/>
                    <a:pt x="11430" y="6858"/>
                  </a:cubicBezTo>
                  <a:cubicBezTo>
                    <a:pt x="6286" y="6477"/>
                    <a:pt x="5334" y="11525"/>
                    <a:pt x="2286" y="13716"/>
                  </a:cubicBezTo>
                  <a:close/>
                </a:path>
              </a:pathLst>
            </a:custGeom>
            <a:solidFill>
              <a:srgbClr val="F8BF0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54" name="Freeform: Shape 101">
              <a:extLst>
                <a:ext uri="{FF2B5EF4-FFF2-40B4-BE49-F238E27FC236}">
                  <a16:creationId xmlns:a16="http://schemas.microsoft.com/office/drawing/2014/main" id="{36D90E77-A3D0-4D40-9548-E4DE5093776D}"/>
                </a:ext>
              </a:extLst>
            </p:cNvPr>
            <p:cNvSpPr/>
            <p:nvPr/>
          </p:nvSpPr>
          <p:spPr>
            <a:xfrm>
              <a:off x="9237676" y="2063986"/>
              <a:ext cx="9037" cy="10288"/>
            </a:xfrm>
            <a:custGeom>
              <a:avLst/>
              <a:gdLst>
                <a:gd name="connsiteX0" fmla="*/ 3523 w 9037"/>
                <a:gd name="connsiteY0" fmla="*/ 0 h 10288"/>
                <a:gd name="connsiteX1" fmla="*/ 5714 w 9037"/>
                <a:gd name="connsiteY1" fmla="*/ 95 h 10288"/>
                <a:gd name="connsiteX2" fmla="*/ 8095 w 9037"/>
                <a:gd name="connsiteY2" fmla="*/ 6763 h 10288"/>
                <a:gd name="connsiteX3" fmla="*/ 951 w 9037"/>
                <a:gd name="connsiteY3" fmla="*/ 9430 h 10288"/>
                <a:gd name="connsiteX4" fmla="*/ 3523 w 9037"/>
                <a:gd name="connsiteY4" fmla="*/ 0 h 10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037" h="10288">
                  <a:moveTo>
                    <a:pt x="3523" y="0"/>
                  </a:moveTo>
                  <a:cubicBezTo>
                    <a:pt x="4285" y="0"/>
                    <a:pt x="4952" y="0"/>
                    <a:pt x="5714" y="95"/>
                  </a:cubicBezTo>
                  <a:cubicBezTo>
                    <a:pt x="7333" y="2000"/>
                    <a:pt x="10667" y="3334"/>
                    <a:pt x="8095" y="6763"/>
                  </a:cubicBezTo>
                  <a:cubicBezTo>
                    <a:pt x="6476" y="9906"/>
                    <a:pt x="4285" y="11335"/>
                    <a:pt x="951" y="9430"/>
                  </a:cubicBezTo>
                  <a:cubicBezTo>
                    <a:pt x="-1716" y="5334"/>
                    <a:pt x="1904" y="2953"/>
                    <a:pt x="3523" y="0"/>
                  </a:cubicBezTo>
                  <a:close/>
                </a:path>
              </a:pathLst>
            </a:custGeom>
            <a:solidFill>
              <a:srgbClr val="FCCC0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55" name="Freeform: Shape 102">
              <a:extLst>
                <a:ext uri="{FF2B5EF4-FFF2-40B4-BE49-F238E27FC236}">
                  <a16:creationId xmlns:a16="http://schemas.microsoft.com/office/drawing/2014/main" id="{8F7B5707-734C-4AED-A8EF-1FE07DAE5AE5}"/>
                </a:ext>
              </a:extLst>
            </p:cNvPr>
            <p:cNvSpPr/>
            <p:nvPr/>
          </p:nvSpPr>
          <p:spPr>
            <a:xfrm>
              <a:off x="9238007" y="2070748"/>
              <a:ext cx="12335" cy="7825"/>
            </a:xfrm>
            <a:custGeom>
              <a:avLst/>
              <a:gdLst>
                <a:gd name="connsiteX0" fmla="*/ 906 w 12335"/>
                <a:gd name="connsiteY0" fmla="*/ 2286 h 7825"/>
                <a:gd name="connsiteX1" fmla="*/ 7764 w 12335"/>
                <a:gd name="connsiteY1" fmla="*/ 0 h 7825"/>
                <a:gd name="connsiteX2" fmla="*/ 12336 w 12335"/>
                <a:gd name="connsiteY2" fmla="*/ 0 h 7825"/>
                <a:gd name="connsiteX3" fmla="*/ 7764 w 12335"/>
                <a:gd name="connsiteY3" fmla="*/ 4572 h 7825"/>
                <a:gd name="connsiteX4" fmla="*/ 1382 w 12335"/>
                <a:gd name="connsiteY4" fmla="*/ 7144 h 7825"/>
                <a:gd name="connsiteX5" fmla="*/ 906 w 12335"/>
                <a:gd name="connsiteY5" fmla="*/ 2286 h 7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335" h="7825">
                  <a:moveTo>
                    <a:pt x="906" y="2286"/>
                  </a:moveTo>
                  <a:cubicBezTo>
                    <a:pt x="3192" y="1524"/>
                    <a:pt x="5478" y="762"/>
                    <a:pt x="7764" y="0"/>
                  </a:cubicBezTo>
                  <a:cubicBezTo>
                    <a:pt x="9288" y="0"/>
                    <a:pt x="10812" y="0"/>
                    <a:pt x="12336" y="0"/>
                  </a:cubicBezTo>
                  <a:cubicBezTo>
                    <a:pt x="10812" y="1524"/>
                    <a:pt x="9288" y="3048"/>
                    <a:pt x="7764" y="4572"/>
                  </a:cubicBezTo>
                  <a:cubicBezTo>
                    <a:pt x="6430" y="7334"/>
                    <a:pt x="4335" y="8763"/>
                    <a:pt x="1382" y="7144"/>
                  </a:cubicBezTo>
                  <a:cubicBezTo>
                    <a:pt x="-523" y="6096"/>
                    <a:pt x="-237" y="4096"/>
                    <a:pt x="906" y="2286"/>
                  </a:cubicBezTo>
                  <a:close/>
                </a:path>
              </a:pathLst>
            </a:custGeom>
            <a:solidFill>
              <a:srgbClr val="F2B7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56" name="Freeform: Shape 103">
              <a:extLst>
                <a:ext uri="{FF2B5EF4-FFF2-40B4-BE49-F238E27FC236}">
                  <a16:creationId xmlns:a16="http://schemas.microsoft.com/office/drawing/2014/main" id="{54DF1F3A-E109-42F5-A137-18C4BC6ADA3F}"/>
                </a:ext>
              </a:extLst>
            </p:cNvPr>
            <p:cNvSpPr/>
            <p:nvPr/>
          </p:nvSpPr>
          <p:spPr>
            <a:xfrm>
              <a:off x="9277680" y="2059382"/>
              <a:ext cx="9143" cy="3224"/>
            </a:xfrm>
            <a:custGeom>
              <a:avLst/>
              <a:gdLst>
                <a:gd name="connsiteX0" fmla="*/ 6858 w 9143"/>
                <a:gd name="connsiteY0" fmla="*/ 2318 h 3224"/>
                <a:gd name="connsiteX1" fmla="*/ 0 w 9143"/>
                <a:gd name="connsiteY1" fmla="*/ 32 h 3224"/>
                <a:gd name="connsiteX2" fmla="*/ 9144 w 9143"/>
                <a:gd name="connsiteY2" fmla="*/ 2318 h 3224"/>
                <a:gd name="connsiteX3" fmla="*/ 6858 w 9143"/>
                <a:gd name="connsiteY3" fmla="*/ 2318 h 3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143" h="3224">
                  <a:moveTo>
                    <a:pt x="6858" y="2318"/>
                  </a:moveTo>
                  <a:cubicBezTo>
                    <a:pt x="4572" y="1461"/>
                    <a:pt x="571" y="6128"/>
                    <a:pt x="0" y="32"/>
                  </a:cubicBezTo>
                  <a:cubicBezTo>
                    <a:pt x="3143" y="318"/>
                    <a:pt x="6763" y="-1016"/>
                    <a:pt x="9144" y="2318"/>
                  </a:cubicBezTo>
                  <a:cubicBezTo>
                    <a:pt x="8382" y="2223"/>
                    <a:pt x="7620" y="2318"/>
                    <a:pt x="6858" y="2318"/>
                  </a:cubicBezTo>
                  <a:close/>
                </a:path>
              </a:pathLst>
            </a:custGeom>
            <a:solidFill>
              <a:srgbClr val="FBC20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57" name="Freeform: Shape 104">
              <a:extLst>
                <a:ext uri="{FF2B5EF4-FFF2-40B4-BE49-F238E27FC236}">
                  <a16:creationId xmlns:a16="http://schemas.microsoft.com/office/drawing/2014/main" id="{A51B5E12-BA28-4426-AB44-D420E62F7A55}"/>
                </a:ext>
              </a:extLst>
            </p:cNvPr>
            <p:cNvSpPr/>
            <p:nvPr/>
          </p:nvSpPr>
          <p:spPr>
            <a:xfrm>
              <a:off x="9122422" y="2105079"/>
              <a:ext cx="59531" cy="31733"/>
            </a:xfrm>
            <a:custGeom>
              <a:avLst/>
              <a:gdLst>
                <a:gd name="connsiteX0" fmla="*/ 54864 w 59531"/>
                <a:gd name="connsiteY0" fmla="*/ 25106 h 31733"/>
                <a:gd name="connsiteX1" fmla="*/ 57150 w 59531"/>
                <a:gd name="connsiteY1" fmla="*/ 25106 h 31733"/>
                <a:gd name="connsiteX2" fmla="*/ 59531 w 59531"/>
                <a:gd name="connsiteY2" fmla="*/ 27392 h 31733"/>
                <a:gd name="connsiteX3" fmla="*/ 50578 w 59531"/>
                <a:gd name="connsiteY3" fmla="*/ 31488 h 31733"/>
                <a:gd name="connsiteX4" fmla="*/ 30575 w 59531"/>
                <a:gd name="connsiteY4" fmla="*/ 29678 h 31733"/>
                <a:gd name="connsiteX5" fmla="*/ 11430 w 59531"/>
                <a:gd name="connsiteY5" fmla="*/ 27392 h 31733"/>
                <a:gd name="connsiteX6" fmla="*/ 0 w 59531"/>
                <a:gd name="connsiteY6" fmla="*/ 18248 h 31733"/>
                <a:gd name="connsiteX7" fmla="*/ 0 w 59531"/>
                <a:gd name="connsiteY7" fmla="*/ 18248 h 31733"/>
                <a:gd name="connsiteX8" fmla="*/ 11430 w 59531"/>
                <a:gd name="connsiteY8" fmla="*/ 9199 h 31733"/>
                <a:gd name="connsiteX9" fmla="*/ 32004 w 59531"/>
                <a:gd name="connsiteY9" fmla="*/ 55 h 31733"/>
                <a:gd name="connsiteX10" fmla="*/ 33242 w 59531"/>
                <a:gd name="connsiteY10" fmla="*/ 2627 h 31733"/>
                <a:gd name="connsiteX11" fmla="*/ 30004 w 59531"/>
                <a:gd name="connsiteY11" fmla="*/ 7580 h 31733"/>
                <a:gd name="connsiteX12" fmla="*/ 24575 w 59531"/>
                <a:gd name="connsiteY12" fmla="*/ 12057 h 31733"/>
                <a:gd name="connsiteX13" fmla="*/ 23622 w 59531"/>
                <a:gd name="connsiteY13" fmla="*/ 16629 h 31733"/>
                <a:gd name="connsiteX14" fmla="*/ 33814 w 59531"/>
                <a:gd name="connsiteY14" fmla="*/ 14819 h 31733"/>
                <a:gd name="connsiteX15" fmla="*/ 38195 w 59531"/>
                <a:gd name="connsiteY15" fmla="*/ 14628 h 31733"/>
                <a:gd name="connsiteX16" fmla="*/ 49530 w 59531"/>
                <a:gd name="connsiteY16" fmla="*/ 19867 h 31733"/>
                <a:gd name="connsiteX17" fmla="*/ 54864 w 59531"/>
                <a:gd name="connsiteY17" fmla="*/ 25106 h 317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9531" h="31733">
                  <a:moveTo>
                    <a:pt x="54864" y="25106"/>
                  </a:moveTo>
                  <a:cubicBezTo>
                    <a:pt x="55626" y="25106"/>
                    <a:pt x="56388" y="25106"/>
                    <a:pt x="57150" y="25106"/>
                  </a:cubicBezTo>
                  <a:cubicBezTo>
                    <a:pt x="58484" y="25392"/>
                    <a:pt x="59246" y="26154"/>
                    <a:pt x="59531" y="27392"/>
                  </a:cubicBezTo>
                  <a:cubicBezTo>
                    <a:pt x="58674" y="33393"/>
                    <a:pt x="54102" y="31392"/>
                    <a:pt x="50578" y="31488"/>
                  </a:cubicBezTo>
                  <a:cubicBezTo>
                    <a:pt x="44196" y="27582"/>
                    <a:pt x="37243" y="29964"/>
                    <a:pt x="30575" y="29678"/>
                  </a:cubicBezTo>
                  <a:cubicBezTo>
                    <a:pt x="24003" y="29583"/>
                    <a:pt x="17621" y="29297"/>
                    <a:pt x="11430" y="27392"/>
                  </a:cubicBezTo>
                  <a:cubicBezTo>
                    <a:pt x="6477" y="25773"/>
                    <a:pt x="2096" y="23487"/>
                    <a:pt x="0" y="18248"/>
                  </a:cubicBezTo>
                  <a:lnTo>
                    <a:pt x="0" y="18248"/>
                  </a:lnTo>
                  <a:cubicBezTo>
                    <a:pt x="4382" y="15867"/>
                    <a:pt x="7525" y="12057"/>
                    <a:pt x="11430" y="9199"/>
                  </a:cubicBezTo>
                  <a:cubicBezTo>
                    <a:pt x="18479" y="6627"/>
                    <a:pt x="23432" y="-707"/>
                    <a:pt x="32004" y="55"/>
                  </a:cubicBezTo>
                  <a:cubicBezTo>
                    <a:pt x="32766" y="722"/>
                    <a:pt x="33147" y="1579"/>
                    <a:pt x="33242" y="2627"/>
                  </a:cubicBezTo>
                  <a:cubicBezTo>
                    <a:pt x="32957" y="4818"/>
                    <a:pt x="31814" y="6437"/>
                    <a:pt x="30004" y="7580"/>
                  </a:cubicBezTo>
                  <a:cubicBezTo>
                    <a:pt x="27718" y="8532"/>
                    <a:pt x="25813" y="9866"/>
                    <a:pt x="24575" y="12057"/>
                  </a:cubicBezTo>
                  <a:cubicBezTo>
                    <a:pt x="23336" y="13390"/>
                    <a:pt x="22193" y="14724"/>
                    <a:pt x="23622" y="16629"/>
                  </a:cubicBezTo>
                  <a:cubicBezTo>
                    <a:pt x="27718" y="20248"/>
                    <a:pt x="30194" y="14057"/>
                    <a:pt x="33814" y="14819"/>
                  </a:cubicBezTo>
                  <a:cubicBezTo>
                    <a:pt x="35243" y="14724"/>
                    <a:pt x="36957" y="15295"/>
                    <a:pt x="38195" y="14628"/>
                  </a:cubicBezTo>
                  <a:cubicBezTo>
                    <a:pt x="44101" y="11866"/>
                    <a:pt x="48578" y="11390"/>
                    <a:pt x="49530" y="19867"/>
                  </a:cubicBezTo>
                  <a:cubicBezTo>
                    <a:pt x="49816" y="22153"/>
                    <a:pt x="52197" y="24153"/>
                    <a:pt x="54864" y="25106"/>
                  </a:cubicBezTo>
                  <a:close/>
                </a:path>
              </a:pathLst>
            </a:custGeom>
            <a:solidFill>
              <a:srgbClr val="FBC30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58" name="Freeform: Shape 105">
              <a:extLst>
                <a:ext uri="{FF2B5EF4-FFF2-40B4-BE49-F238E27FC236}">
                  <a16:creationId xmlns:a16="http://schemas.microsoft.com/office/drawing/2014/main" id="{C66553D0-43E7-41C9-9E54-CF56AE287B6C}"/>
                </a:ext>
              </a:extLst>
            </p:cNvPr>
            <p:cNvSpPr/>
            <p:nvPr/>
          </p:nvSpPr>
          <p:spPr>
            <a:xfrm>
              <a:off x="9122300" y="2123326"/>
              <a:ext cx="11552" cy="9144"/>
            </a:xfrm>
            <a:custGeom>
              <a:avLst/>
              <a:gdLst>
                <a:gd name="connsiteX0" fmla="*/ 123 w 11552"/>
                <a:gd name="connsiteY0" fmla="*/ 0 h 9144"/>
                <a:gd name="connsiteX1" fmla="*/ 11553 w 11552"/>
                <a:gd name="connsiteY1" fmla="*/ 9144 h 9144"/>
                <a:gd name="connsiteX2" fmla="*/ 123 w 11552"/>
                <a:gd name="connsiteY2" fmla="*/ 0 h 9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552" h="9144">
                  <a:moveTo>
                    <a:pt x="123" y="0"/>
                  </a:moveTo>
                  <a:cubicBezTo>
                    <a:pt x="3933" y="3048"/>
                    <a:pt x="7743" y="6096"/>
                    <a:pt x="11553" y="9144"/>
                  </a:cubicBezTo>
                  <a:cubicBezTo>
                    <a:pt x="599" y="8572"/>
                    <a:pt x="-449" y="7620"/>
                    <a:pt x="123" y="0"/>
                  </a:cubicBezTo>
                  <a:close/>
                </a:path>
              </a:pathLst>
            </a:custGeom>
            <a:solidFill>
              <a:srgbClr val="FBCB1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59" name="Freeform: Shape 106">
              <a:extLst>
                <a:ext uri="{FF2B5EF4-FFF2-40B4-BE49-F238E27FC236}">
                  <a16:creationId xmlns:a16="http://schemas.microsoft.com/office/drawing/2014/main" id="{55C855FC-0079-4701-80C0-0F20D68F1714}"/>
                </a:ext>
              </a:extLst>
            </p:cNvPr>
            <p:cNvSpPr/>
            <p:nvPr/>
          </p:nvSpPr>
          <p:spPr>
            <a:xfrm>
              <a:off x="9122422" y="2114182"/>
              <a:ext cx="11429" cy="9144"/>
            </a:xfrm>
            <a:custGeom>
              <a:avLst/>
              <a:gdLst>
                <a:gd name="connsiteX0" fmla="*/ 11430 w 11429"/>
                <a:gd name="connsiteY0" fmla="*/ 0 h 9144"/>
                <a:gd name="connsiteX1" fmla="*/ 0 w 11429"/>
                <a:gd name="connsiteY1" fmla="*/ 9144 h 9144"/>
                <a:gd name="connsiteX2" fmla="*/ 7049 w 11429"/>
                <a:gd name="connsiteY2" fmla="*/ 191 h 9144"/>
                <a:gd name="connsiteX3" fmla="*/ 11430 w 11429"/>
                <a:gd name="connsiteY3" fmla="*/ 0 h 9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29" h="9144">
                  <a:moveTo>
                    <a:pt x="11430" y="0"/>
                  </a:moveTo>
                  <a:cubicBezTo>
                    <a:pt x="9430" y="5239"/>
                    <a:pt x="5906" y="8763"/>
                    <a:pt x="0" y="9144"/>
                  </a:cubicBezTo>
                  <a:cubicBezTo>
                    <a:pt x="2381" y="6096"/>
                    <a:pt x="4763" y="3143"/>
                    <a:pt x="7049" y="191"/>
                  </a:cubicBezTo>
                  <a:cubicBezTo>
                    <a:pt x="8573" y="95"/>
                    <a:pt x="10001" y="95"/>
                    <a:pt x="11430" y="0"/>
                  </a:cubicBezTo>
                  <a:close/>
                </a:path>
              </a:pathLst>
            </a:custGeom>
            <a:solidFill>
              <a:srgbClr val="FBCB1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60" name="Freeform: Shape 107">
              <a:extLst>
                <a:ext uri="{FF2B5EF4-FFF2-40B4-BE49-F238E27FC236}">
                  <a16:creationId xmlns:a16="http://schemas.microsoft.com/office/drawing/2014/main" id="{4D4C6DE6-8AFB-4057-A2AC-B3F8AE067EA6}"/>
                </a:ext>
              </a:extLst>
            </p:cNvPr>
            <p:cNvSpPr/>
            <p:nvPr/>
          </p:nvSpPr>
          <p:spPr>
            <a:xfrm>
              <a:off x="9171696" y="2086750"/>
              <a:ext cx="31722" cy="20573"/>
            </a:xfrm>
            <a:custGeom>
              <a:avLst/>
              <a:gdLst>
                <a:gd name="connsiteX0" fmla="*/ 28355 w 31722"/>
                <a:gd name="connsiteY0" fmla="*/ 13716 h 20573"/>
                <a:gd name="connsiteX1" fmla="*/ 21497 w 31722"/>
                <a:gd name="connsiteY1" fmla="*/ 20574 h 20573"/>
                <a:gd name="connsiteX2" fmla="*/ 6257 w 31722"/>
                <a:gd name="connsiteY2" fmla="*/ 18574 h 20573"/>
                <a:gd name="connsiteX3" fmla="*/ 1018 w 31722"/>
                <a:gd name="connsiteY3" fmla="*/ 11430 h 20573"/>
                <a:gd name="connsiteX4" fmla="*/ 3304 w 31722"/>
                <a:gd name="connsiteY4" fmla="*/ 6858 h 20573"/>
                <a:gd name="connsiteX5" fmla="*/ 19306 w 31722"/>
                <a:gd name="connsiteY5" fmla="*/ 0 h 20573"/>
                <a:gd name="connsiteX6" fmla="*/ 23783 w 31722"/>
                <a:gd name="connsiteY6" fmla="*/ 0 h 20573"/>
                <a:gd name="connsiteX7" fmla="*/ 28355 w 31722"/>
                <a:gd name="connsiteY7" fmla="*/ 13716 h 20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722" h="20573">
                  <a:moveTo>
                    <a:pt x="28355" y="13716"/>
                  </a:moveTo>
                  <a:cubicBezTo>
                    <a:pt x="26069" y="16002"/>
                    <a:pt x="23783" y="18288"/>
                    <a:pt x="21497" y="20574"/>
                  </a:cubicBezTo>
                  <a:cubicBezTo>
                    <a:pt x="16734" y="17526"/>
                    <a:pt x="11400" y="18098"/>
                    <a:pt x="6257" y="18574"/>
                  </a:cubicBezTo>
                  <a:cubicBezTo>
                    <a:pt x="-220" y="19241"/>
                    <a:pt x="-1077" y="16574"/>
                    <a:pt x="1018" y="11430"/>
                  </a:cubicBezTo>
                  <a:cubicBezTo>
                    <a:pt x="1780" y="9906"/>
                    <a:pt x="2542" y="8382"/>
                    <a:pt x="3304" y="6858"/>
                  </a:cubicBezTo>
                  <a:cubicBezTo>
                    <a:pt x="8638" y="4572"/>
                    <a:pt x="13972" y="2286"/>
                    <a:pt x="19306" y="0"/>
                  </a:cubicBezTo>
                  <a:cubicBezTo>
                    <a:pt x="20830" y="0"/>
                    <a:pt x="22354" y="0"/>
                    <a:pt x="23783" y="0"/>
                  </a:cubicBezTo>
                  <a:cubicBezTo>
                    <a:pt x="30355" y="2953"/>
                    <a:pt x="35308" y="6382"/>
                    <a:pt x="28355" y="13716"/>
                  </a:cubicBezTo>
                  <a:close/>
                </a:path>
              </a:pathLst>
            </a:custGeom>
            <a:solidFill>
              <a:srgbClr val="FCCB0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61" name="Freeform: Shape 108">
              <a:extLst>
                <a:ext uri="{FF2B5EF4-FFF2-40B4-BE49-F238E27FC236}">
                  <a16:creationId xmlns:a16="http://schemas.microsoft.com/office/drawing/2014/main" id="{0F6214FA-20C9-4379-ABC6-D5A9659A710E}"/>
                </a:ext>
              </a:extLst>
            </p:cNvPr>
            <p:cNvSpPr/>
            <p:nvPr/>
          </p:nvSpPr>
          <p:spPr>
            <a:xfrm>
              <a:off x="9165190" y="2098181"/>
              <a:ext cx="28004" cy="20574"/>
            </a:xfrm>
            <a:custGeom>
              <a:avLst/>
              <a:gdLst>
                <a:gd name="connsiteX0" fmla="*/ 7525 w 28004"/>
                <a:gd name="connsiteY0" fmla="*/ 0 h 20574"/>
                <a:gd name="connsiteX1" fmla="*/ 17050 w 28004"/>
                <a:gd name="connsiteY1" fmla="*/ 4858 h 20574"/>
                <a:gd name="connsiteX2" fmla="*/ 28004 w 28004"/>
                <a:gd name="connsiteY2" fmla="*/ 9144 h 20574"/>
                <a:gd name="connsiteX3" fmla="*/ 28004 w 28004"/>
                <a:gd name="connsiteY3" fmla="*/ 9144 h 20574"/>
                <a:gd name="connsiteX4" fmla="*/ 16574 w 28004"/>
                <a:gd name="connsiteY4" fmla="*/ 20574 h 20574"/>
                <a:gd name="connsiteX5" fmla="*/ 7430 w 28004"/>
                <a:gd name="connsiteY5" fmla="*/ 20574 h 20574"/>
                <a:gd name="connsiteX6" fmla="*/ 2096 w 28004"/>
                <a:gd name="connsiteY6" fmla="*/ 15621 h 20574"/>
                <a:gd name="connsiteX7" fmla="*/ 0 w 28004"/>
                <a:gd name="connsiteY7" fmla="*/ 5524 h 20574"/>
                <a:gd name="connsiteX8" fmla="*/ 2953 w 28004"/>
                <a:gd name="connsiteY8" fmla="*/ 2286 h 20574"/>
                <a:gd name="connsiteX9" fmla="*/ 7525 w 28004"/>
                <a:gd name="connsiteY9" fmla="*/ 0 h 20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8004" h="20574">
                  <a:moveTo>
                    <a:pt x="7525" y="0"/>
                  </a:moveTo>
                  <a:cubicBezTo>
                    <a:pt x="6572" y="9811"/>
                    <a:pt x="15526" y="-95"/>
                    <a:pt x="17050" y="4858"/>
                  </a:cubicBezTo>
                  <a:cubicBezTo>
                    <a:pt x="22574" y="1524"/>
                    <a:pt x="25051" y="5906"/>
                    <a:pt x="28004" y="9144"/>
                  </a:cubicBezTo>
                  <a:lnTo>
                    <a:pt x="28004" y="9144"/>
                  </a:lnTo>
                  <a:cubicBezTo>
                    <a:pt x="28099" y="16859"/>
                    <a:pt x="20860" y="17240"/>
                    <a:pt x="16574" y="20574"/>
                  </a:cubicBezTo>
                  <a:cubicBezTo>
                    <a:pt x="13526" y="20479"/>
                    <a:pt x="10478" y="18383"/>
                    <a:pt x="7430" y="20574"/>
                  </a:cubicBezTo>
                  <a:cubicBezTo>
                    <a:pt x="5715" y="18955"/>
                    <a:pt x="3239" y="18002"/>
                    <a:pt x="2096" y="15621"/>
                  </a:cubicBezTo>
                  <a:cubicBezTo>
                    <a:pt x="1810" y="12192"/>
                    <a:pt x="857" y="8858"/>
                    <a:pt x="0" y="5524"/>
                  </a:cubicBezTo>
                  <a:cubicBezTo>
                    <a:pt x="190" y="3715"/>
                    <a:pt x="1905" y="3334"/>
                    <a:pt x="2953" y="2286"/>
                  </a:cubicBezTo>
                  <a:cubicBezTo>
                    <a:pt x="4477" y="1524"/>
                    <a:pt x="6001" y="762"/>
                    <a:pt x="7525" y="0"/>
                  </a:cubicBezTo>
                  <a:close/>
                </a:path>
              </a:pathLst>
            </a:custGeom>
            <a:solidFill>
              <a:srgbClr val="FCC5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62" name="Freeform: Shape 109">
              <a:extLst>
                <a:ext uri="{FF2B5EF4-FFF2-40B4-BE49-F238E27FC236}">
                  <a16:creationId xmlns:a16="http://schemas.microsoft.com/office/drawing/2014/main" id="{C15DAE8F-DA3A-44CC-A806-6B410E56D4DF}"/>
                </a:ext>
              </a:extLst>
            </p:cNvPr>
            <p:cNvSpPr/>
            <p:nvPr/>
          </p:nvSpPr>
          <p:spPr>
            <a:xfrm>
              <a:off x="9154426" y="2099550"/>
              <a:ext cx="13716" cy="10568"/>
            </a:xfrm>
            <a:custGeom>
              <a:avLst/>
              <a:gdLst>
                <a:gd name="connsiteX0" fmla="*/ 13716 w 13716"/>
                <a:gd name="connsiteY0" fmla="*/ 917 h 10568"/>
                <a:gd name="connsiteX1" fmla="*/ 11430 w 13716"/>
                <a:gd name="connsiteY1" fmla="*/ 3203 h 10568"/>
                <a:gd name="connsiteX2" fmla="*/ 0 w 13716"/>
                <a:gd name="connsiteY2" fmla="*/ 7775 h 10568"/>
                <a:gd name="connsiteX3" fmla="*/ 0 w 13716"/>
                <a:gd name="connsiteY3" fmla="*/ 5489 h 10568"/>
                <a:gd name="connsiteX4" fmla="*/ 13716 w 13716"/>
                <a:gd name="connsiteY4" fmla="*/ 917 h 10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716" h="10568">
                  <a:moveTo>
                    <a:pt x="13716" y="917"/>
                  </a:moveTo>
                  <a:cubicBezTo>
                    <a:pt x="12954" y="1679"/>
                    <a:pt x="12192" y="2441"/>
                    <a:pt x="11430" y="3203"/>
                  </a:cubicBezTo>
                  <a:cubicBezTo>
                    <a:pt x="8572" y="7203"/>
                    <a:pt x="7144" y="14633"/>
                    <a:pt x="0" y="7775"/>
                  </a:cubicBezTo>
                  <a:cubicBezTo>
                    <a:pt x="0" y="7013"/>
                    <a:pt x="0" y="6251"/>
                    <a:pt x="0" y="5489"/>
                  </a:cubicBezTo>
                  <a:cubicBezTo>
                    <a:pt x="2381" y="-2608"/>
                    <a:pt x="8477" y="536"/>
                    <a:pt x="13716" y="917"/>
                  </a:cubicBezTo>
                  <a:close/>
                </a:path>
              </a:pathLst>
            </a:custGeom>
            <a:solidFill>
              <a:srgbClr val="FDD10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63" name="Freeform: Shape 110">
              <a:extLst>
                <a:ext uri="{FF2B5EF4-FFF2-40B4-BE49-F238E27FC236}">
                  <a16:creationId xmlns:a16="http://schemas.microsoft.com/office/drawing/2014/main" id="{9D08F5AC-2EDF-4A97-8CB9-425417437227}"/>
                </a:ext>
              </a:extLst>
            </p:cNvPr>
            <p:cNvSpPr/>
            <p:nvPr/>
          </p:nvSpPr>
          <p:spPr>
            <a:xfrm>
              <a:off x="9254915" y="2129388"/>
              <a:ext cx="22764" cy="12131"/>
            </a:xfrm>
            <a:custGeom>
              <a:avLst/>
              <a:gdLst>
                <a:gd name="connsiteX0" fmla="*/ 0 w 22764"/>
                <a:gd name="connsiteY0" fmla="*/ 7655 h 12131"/>
                <a:gd name="connsiteX1" fmla="*/ 14002 w 22764"/>
                <a:gd name="connsiteY1" fmla="*/ 2607 h 12131"/>
                <a:gd name="connsiteX2" fmla="*/ 22765 w 22764"/>
                <a:gd name="connsiteY2" fmla="*/ 7560 h 12131"/>
                <a:gd name="connsiteX3" fmla="*/ 18193 w 22764"/>
                <a:gd name="connsiteY3" fmla="*/ 9846 h 12131"/>
                <a:gd name="connsiteX4" fmla="*/ 13621 w 22764"/>
                <a:gd name="connsiteY4" fmla="*/ 12132 h 12131"/>
                <a:gd name="connsiteX5" fmla="*/ 2191 w 22764"/>
                <a:gd name="connsiteY5" fmla="*/ 7560 h 12131"/>
                <a:gd name="connsiteX6" fmla="*/ 0 w 22764"/>
                <a:gd name="connsiteY6" fmla="*/ 7655 h 12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764" h="12131">
                  <a:moveTo>
                    <a:pt x="0" y="7655"/>
                  </a:moveTo>
                  <a:cubicBezTo>
                    <a:pt x="3429" y="-346"/>
                    <a:pt x="8763" y="-2156"/>
                    <a:pt x="14002" y="2607"/>
                  </a:cubicBezTo>
                  <a:cubicBezTo>
                    <a:pt x="16478" y="4893"/>
                    <a:pt x="21717" y="2607"/>
                    <a:pt x="22765" y="7560"/>
                  </a:cubicBezTo>
                  <a:cubicBezTo>
                    <a:pt x="20860" y="7560"/>
                    <a:pt x="19145" y="8036"/>
                    <a:pt x="18193" y="9846"/>
                  </a:cubicBezTo>
                  <a:cubicBezTo>
                    <a:pt x="16669" y="10608"/>
                    <a:pt x="15145" y="11370"/>
                    <a:pt x="13621" y="12132"/>
                  </a:cubicBezTo>
                  <a:cubicBezTo>
                    <a:pt x="10763" y="8131"/>
                    <a:pt x="8477" y="2892"/>
                    <a:pt x="2191" y="7560"/>
                  </a:cubicBezTo>
                  <a:cubicBezTo>
                    <a:pt x="1524" y="8703"/>
                    <a:pt x="762" y="8703"/>
                    <a:pt x="0" y="7655"/>
                  </a:cubicBezTo>
                  <a:close/>
                </a:path>
              </a:pathLst>
            </a:custGeom>
            <a:solidFill>
              <a:srgbClr val="FDC4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64" name="Freeform: Shape 111">
              <a:extLst>
                <a:ext uri="{FF2B5EF4-FFF2-40B4-BE49-F238E27FC236}">
                  <a16:creationId xmlns:a16="http://schemas.microsoft.com/office/drawing/2014/main" id="{B275D5A0-69B4-4D2F-AA24-2CDA3F8A9E01}"/>
                </a:ext>
              </a:extLst>
            </p:cNvPr>
            <p:cNvSpPr/>
            <p:nvPr/>
          </p:nvSpPr>
          <p:spPr>
            <a:xfrm>
              <a:off x="9266303" y="2103471"/>
              <a:ext cx="25619" cy="15283"/>
            </a:xfrm>
            <a:custGeom>
              <a:avLst/>
              <a:gdLst>
                <a:gd name="connsiteX0" fmla="*/ 6900 w 25619"/>
                <a:gd name="connsiteY0" fmla="*/ 3853 h 15283"/>
                <a:gd name="connsiteX1" fmla="*/ 20616 w 25619"/>
                <a:gd name="connsiteY1" fmla="*/ 1567 h 15283"/>
                <a:gd name="connsiteX2" fmla="*/ 25188 w 25619"/>
                <a:gd name="connsiteY2" fmla="*/ 3853 h 15283"/>
                <a:gd name="connsiteX3" fmla="*/ 22902 w 25619"/>
                <a:gd name="connsiteY3" fmla="*/ 8425 h 15283"/>
                <a:gd name="connsiteX4" fmla="*/ 18330 w 25619"/>
                <a:gd name="connsiteY4" fmla="*/ 12997 h 15283"/>
                <a:gd name="connsiteX5" fmla="*/ 6900 w 25619"/>
                <a:gd name="connsiteY5" fmla="*/ 12997 h 15283"/>
                <a:gd name="connsiteX6" fmla="*/ 42 w 25619"/>
                <a:gd name="connsiteY6" fmla="*/ 8425 h 15283"/>
                <a:gd name="connsiteX7" fmla="*/ 6900 w 25619"/>
                <a:gd name="connsiteY7" fmla="*/ 3853 h 152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619" h="15283">
                  <a:moveTo>
                    <a:pt x="6900" y="3853"/>
                  </a:moveTo>
                  <a:cubicBezTo>
                    <a:pt x="11472" y="3091"/>
                    <a:pt x="16615" y="5758"/>
                    <a:pt x="20616" y="1567"/>
                  </a:cubicBezTo>
                  <a:cubicBezTo>
                    <a:pt x="24235" y="-1862"/>
                    <a:pt x="24712" y="996"/>
                    <a:pt x="25188" y="3853"/>
                  </a:cubicBezTo>
                  <a:cubicBezTo>
                    <a:pt x="26617" y="6520"/>
                    <a:pt x="24140" y="7187"/>
                    <a:pt x="22902" y="8425"/>
                  </a:cubicBezTo>
                  <a:cubicBezTo>
                    <a:pt x="22807" y="11378"/>
                    <a:pt x="21283" y="12902"/>
                    <a:pt x="18330" y="12997"/>
                  </a:cubicBezTo>
                  <a:cubicBezTo>
                    <a:pt x="14520" y="16045"/>
                    <a:pt x="10710" y="16045"/>
                    <a:pt x="6900" y="12997"/>
                  </a:cubicBezTo>
                  <a:cubicBezTo>
                    <a:pt x="4614" y="11473"/>
                    <a:pt x="2328" y="9949"/>
                    <a:pt x="42" y="8425"/>
                  </a:cubicBezTo>
                  <a:cubicBezTo>
                    <a:pt x="-530" y="2615"/>
                    <a:pt x="4900" y="5853"/>
                    <a:pt x="6900" y="3853"/>
                  </a:cubicBezTo>
                  <a:close/>
                </a:path>
              </a:pathLst>
            </a:custGeom>
            <a:solidFill>
              <a:srgbClr val="F9B9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65" name="Freeform: Shape 112">
              <a:extLst>
                <a:ext uri="{FF2B5EF4-FFF2-40B4-BE49-F238E27FC236}">
                  <a16:creationId xmlns:a16="http://schemas.microsoft.com/office/drawing/2014/main" id="{A783917F-2425-4F0A-83A6-690700EF33FA}"/>
                </a:ext>
              </a:extLst>
            </p:cNvPr>
            <p:cNvSpPr/>
            <p:nvPr/>
          </p:nvSpPr>
          <p:spPr>
            <a:xfrm>
              <a:off x="9289110" y="2107324"/>
              <a:ext cx="11334" cy="4645"/>
            </a:xfrm>
            <a:custGeom>
              <a:avLst/>
              <a:gdLst>
                <a:gd name="connsiteX0" fmla="*/ 0 w 11334"/>
                <a:gd name="connsiteY0" fmla="*/ 4572 h 4645"/>
                <a:gd name="connsiteX1" fmla="*/ 2286 w 11334"/>
                <a:gd name="connsiteY1" fmla="*/ 0 h 4645"/>
                <a:gd name="connsiteX2" fmla="*/ 11335 w 11334"/>
                <a:gd name="connsiteY2" fmla="*/ 0 h 4645"/>
                <a:gd name="connsiteX3" fmla="*/ 9049 w 11334"/>
                <a:gd name="connsiteY3" fmla="*/ 2286 h 4645"/>
                <a:gd name="connsiteX4" fmla="*/ 0 w 11334"/>
                <a:gd name="connsiteY4" fmla="*/ 4572 h 4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334" h="4645">
                  <a:moveTo>
                    <a:pt x="0" y="4572"/>
                  </a:moveTo>
                  <a:cubicBezTo>
                    <a:pt x="762" y="3048"/>
                    <a:pt x="1524" y="1524"/>
                    <a:pt x="2286" y="0"/>
                  </a:cubicBezTo>
                  <a:cubicBezTo>
                    <a:pt x="5334" y="0"/>
                    <a:pt x="8382" y="0"/>
                    <a:pt x="11335" y="0"/>
                  </a:cubicBezTo>
                  <a:cubicBezTo>
                    <a:pt x="10573" y="762"/>
                    <a:pt x="9811" y="1524"/>
                    <a:pt x="9049" y="2286"/>
                  </a:cubicBezTo>
                  <a:cubicBezTo>
                    <a:pt x="6286" y="3810"/>
                    <a:pt x="3334" y="4953"/>
                    <a:pt x="0" y="4572"/>
                  </a:cubicBezTo>
                  <a:close/>
                </a:path>
              </a:pathLst>
            </a:custGeom>
            <a:solidFill>
              <a:srgbClr val="F9B60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66" name="Freeform: Shape 113">
              <a:extLst>
                <a:ext uri="{FF2B5EF4-FFF2-40B4-BE49-F238E27FC236}">
                  <a16:creationId xmlns:a16="http://schemas.microsoft.com/office/drawing/2014/main" id="{7EAF4736-EDC8-4665-A9F9-82B90A7A5F95}"/>
                </a:ext>
              </a:extLst>
            </p:cNvPr>
            <p:cNvSpPr/>
            <p:nvPr/>
          </p:nvSpPr>
          <p:spPr>
            <a:xfrm>
              <a:off x="9179477" y="2124917"/>
              <a:ext cx="11334" cy="9765"/>
            </a:xfrm>
            <a:custGeom>
              <a:avLst/>
              <a:gdLst>
                <a:gd name="connsiteX0" fmla="*/ 2381 w 11334"/>
                <a:gd name="connsiteY0" fmla="*/ 7554 h 9765"/>
                <a:gd name="connsiteX1" fmla="*/ 0 w 11334"/>
                <a:gd name="connsiteY1" fmla="*/ 5268 h 9765"/>
                <a:gd name="connsiteX2" fmla="*/ 9144 w 11334"/>
                <a:gd name="connsiteY2" fmla="*/ 696 h 9765"/>
                <a:gd name="connsiteX3" fmla="*/ 9144 w 11334"/>
                <a:gd name="connsiteY3" fmla="*/ 5268 h 9765"/>
                <a:gd name="connsiteX4" fmla="*/ 11335 w 11334"/>
                <a:gd name="connsiteY4" fmla="*/ 9649 h 9765"/>
                <a:gd name="connsiteX5" fmla="*/ 2381 w 11334"/>
                <a:gd name="connsiteY5" fmla="*/ 7554 h 97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334" h="9765">
                  <a:moveTo>
                    <a:pt x="2381" y="7554"/>
                  </a:moveTo>
                  <a:cubicBezTo>
                    <a:pt x="1619" y="6792"/>
                    <a:pt x="857" y="6030"/>
                    <a:pt x="0" y="5268"/>
                  </a:cubicBezTo>
                  <a:cubicBezTo>
                    <a:pt x="1334" y="410"/>
                    <a:pt x="4477" y="-1019"/>
                    <a:pt x="9144" y="696"/>
                  </a:cubicBezTo>
                  <a:cubicBezTo>
                    <a:pt x="10287" y="2220"/>
                    <a:pt x="8096" y="3744"/>
                    <a:pt x="9144" y="5268"/>
                  </a:cubicBezTo>
                  <a:cubicBezTo>
                    <a:pt x="9906" y="6696"/>
                    <a:pt x="10668" y="8125"/>
                    <a:pt x="11335" y="9649"/>
                  </a:cubicBezTo>
                  <a:cubicBezTo>
                    <a:pt x="8096" y="10125"/>
                    <a:pt x="5239" y="9078"/>
                    <a:pt x="2381" y="7554"/>
                  </a:cubicBezTo>
                  <a:close/>
                </a:path>
              </a:pathLst>
            </a:custGeom>
            <a:solidFill>
              <a:srgbClr val="F8BE0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67" name="Freeform: Shape 114">
              <a:extLst>
                <a:ext uri="{FF2B5EF4-FFF2-40B4-BE49-F238E27FC236}">
                  <a16:creationId xmlns:a16="http://schemas.microsoft.com/office/drawing/2014/main" id="{7F317E97-C522-4275-B38D-9C3FB689C766}"/>
                </a:ext>
              </a:extLst>
            </p:cNvPr>
            <p:cNvSpPr/>
            <p:nvPr/>
          </p:nvSpPr>
          <p:spPr>
            <a:xfrm>
              <a:off x="9211470" y="2054836"/>
              <a:ext cx="16108" cy="7856"/>
            </a:xfrm>
            <a:custGeom>
              <a:avLst/>
              <a:gdLst>
                <a:gd name="connsiteX0" fmla="*/ 12 w 16108"/>
                <a:gd name="connsiteY0" fmla="*/ 4578 h 7856"/>
                <a:gd name="connsiteX1" fmla="*/ 11537 w 16108"/>
                <a:gd name="connsiteY1" fmla="*/ 6 h 7856"/>
                <a:gd name="connsiteX2" fmla="*/ 16109 w 16108"/>
                <a:gd name="connsiteY2" fmla="*/ 2292 h 7856"/>
                <a:gd name="connsiteX3" fmla="*/ 11537 w 16108"/>
                <a:gd name="connsiteY3" fmla="*/ 4578 h 7856"/>
                <a:gd name="connsiteX4" fmla="*/ 4679 w 16108"/>
                <a:gd name="connsiteY4" fmla="*/ 6864 h 7856"/>
                <a:gd name="connsiteX5" fmla="*/ 12 w 16108"/>
                <a:gd name="connsiteY5" fmla="*/ 4578 h 7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108" h="7856">
                  <a:moveTo>
                    <a:pt x="12" y="4578"/>
                  </a:moveTo>
                  <a:cubicBezTo>
                    <a:pt x="2964" y="958"/>
                    <a:pt x="7060" y="-89"/>
                    <a:pt x="11537" y="6"/>
                  </a:cubicBezTo>
                  <a:cubicBezTo>
                    <a:pt x="13442" y="101"/>
                    <a:pt x="15061" y="482"/>
                    <a:pt x="16109" y="2292"/>
                  </a:cubicBezTo>
                  <a:cubicBezTo>
                    <a:pt x="15252" y="4387"/>
                    <a:pt x="14013" y="5816"/>
                    <a:pt x="11537" y="4578"/>
                  </a:cubicBezTo>
                  <a:cubicBezTo>
                    <a:pt x="9251" y="5340"/>
                    <a:pt x="6965" y="6102"/>
                    <a:pt x="4679" y="6864"/>
                  </a:cubicBezTo>
                  <a:cubicBezTo>
                    <a:pt x="2012" y="8293"/>
                    <a:pt x="-179" y="8674"/>
                    <a:pt x="12" y="4578"/>
                  </a:cubicBezTo>
                  <a:close/>
                </a:path>
              </a:pathLst>
            </a:custGeom>
            <a:solidFill>
              <a:srgbClr val="FCC90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68" name="Freeform: Shape 115">
              <a:extLst>
                <a:ext uri="{FF2B5EF4-FFF2-40B4-BE49-F238E27FC236}">
                  <a16:creationId xmlns:a16="http://schemas.microsoft.com/office/drawing/2014/main" id="{043BFBAB-3435-477C-9210-F2B038330232}"/>
                </a:ext>
              </a:extLst>
            </p:cNvPr>
            <p:cNvSpPr/>
            <p:nvPr/>
          </p:nvSpPr>
          <p:spPr>
            <a:xfrm>
              <a:off x="9221767" y="2057128"/>
              <a:ext cx="8002" cy="7446"/>
            </a:xfrm>
            <a:custGeom>
              <a:avLst/>
              <a:gdLst>
                <a:gd name="connsiteX0" fmla="*/ 1144 w 8002"/>
                <a:gd name="connsiteY0" fmla="*/ 2286 h 7446"/>
                <a:gd name="connsiteX1" fmla="*/ 5716 w 8002"/>
                <a:gd name="connsiteY1" fmla="*/ 0 h 7446"/>
                <a:gd name="connsiteX2" fmla="*/ 8002 w 8002"/>
                <a:gd name="connsiteY2" fmla="*/ 0 h 7446"/>
                <a:gd name="connsiteX3" fmla="*/ 8002 w 8002"/>
                <a:gd name="connsiteY3" fmla="*/ 4572 h 7446"/>
                <a:gd name="connsiteX4" fmla="*/ 1144 w 8002"/>
                <a:gd name="connsiteY4" fmla="*/ 6858 h 7446"/>
                <a:gd name="connsiteX5" fmla="*/ 1144 w 8002"/>
                <a:gd name="connsiteY5" fmla="*/ 2286 h 74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002" h="7446">
                  <a:moveTo>
                    <a:pt x="1144" y="2286"/>
                  </a:moveTo>
                  <a:cubicBezTo>
                    <a:pt x="2668" y="1524"/>
                    <a:pt x="4192" y="762"/>
                    <a:pt x="5716" y="0"/>
                  </a:cubicBezTo>
                  <a:cubicBezTo>
                    <a:pt x="6478" y="0"/>
                    <a:pt x="7240" y="0"/>
                    <a:pt x="8002" y="0"/>
                  </a:cubicBezTo>
                  <a:cubicBezTo>
                    <a:pt x="8002" y="1524"/>
                    <a:pt x="8002" y="3048"/>
                    <a:pt x="8002" y="4572"/>
                  </a:cubicBezTo>
                  <a:cubicBezTo>
                    <a:pt x="6288" y="6953"/>
                    <a:pt x="4192" y="8287"/>
                    <a:pt x="1144" y="6858"/>
                  </a:cubicBezTo>
                  <a:cubicBezTo>
                    <a:pt x="-1332" y="5334"/>
                    <a:pt x="954" y="3810"/>
                    <a:pt x="1144" y="2286"/>
                  </a:cubicBezTo>
                  <a:close/>
                </a:path>
              </a:pathLst>
            </a:custGeom>
            <a:solidFill>
              <a:srgbClr val="F9C30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69" name="Freeform: Shape 116">
              <a:extLst>
                <a:ext uri="{FF2B5EF4-FFF2-40B4-BE49-F238E27FC236}">
                  <a16:creationId xmlns:a16="http://schemas.microsoft.com/office/drawing/2014/main" id="{84415468-6D73-45AD-96E7-B6A448041DF7}"/>
                </a:ext>
              </a:extLst>
            </p:cNvPr>
            <p:cNvSpPr/>
            <p:nvPr/>
          </p:nvSpPr>
          <p:spPr>
            <a:xfrm>
              <a:off x="9229360" y="2063890"/>
              <a:ext cx="22283" cy="31945"/>
            </a:xfrm>
            <a:custGeom>
              <a:avLst/>
              <a:gdLst>
                <a:gd name="connsiteX0" fmla="*/ 9553 w 22283"/>
                <a:gd name="connsiteY0" fmla="*/ 9144 h 31945"/>
                <a:gd name="connsiteX1" fmla="*/ 16411 w 22283"/>
                <a:gd name="connsiteY1" fmla="*/ 11430 h 31945"/>
                <a:gd name="connsiteX2" fmla="*/ 20983 w 22283"/>
                <a:gd name="connsiteY2" fmla="*/ 16002 h 31945"/>
                <a:gd name="connsiteX3" fmla="*/ 20793 w 22283"/>
                <a:gd name="connsiteY3" fmla="*/ 17336 h 31945"/>
                <a:gd name="connsiteX4" fmla="*/ 21650 w 22283"/>
                <a:gd name="connsiteY4" fmla="*/ 28099 h 31945"/>
                <a:gd name="connsiteX5" fmla="*/ 14982 w 22283"/>
                <a:gd name="connsiteY5" fmla="*/ 31909 h 31945"/>
                <a:gd name="connsiteX6" fmla="*/ 2695 w 22283"/>
                <a:gd name="connsiteY6" fmla="*/ 29623 h 31945"/>
                <a:gd name="connsiteX7" fmla="*/ 10696 w 22283"/>
                <a:gd name="connsiteY7" fmla="*/ 23146 h 31945"/>
                <a:gd name="connsiteX8" fmla="*/ 1266 w 22283"/>
                <a:gd name="connsiteY8" fmla="*/ 20479 h 31945"/>
                <a:gd name="connsiteX9" fmla="*/ 314 w 22283"/>
                <a:gd name="connsiteY9" fmla="*/ 11335 h 31945"/>
                <a:gd name="connsiteX10" fmla="*/ 3457 w 22283"/>
                <a:gd name="connsiteY10" fmla="*/ 2953 h 31945"/>
                <a:gd name="connsiteX11" fmla="*/ 4886 w 22283"/>
                <a:gd name="connsiteY11" fmla="*/ 2191 h 31945"/>
                <a:gd name="connsiteX12" fmla="*/ 11744 w 22283"/>
                <a:gd name="connsiteY12" fmla="*/ 0 h 31945"/>
                <a:gd name="connsiteX13" fmla="*/ 9553 w 22283"/>
                <a:gd name="connsiteY13" fmla="*/ 9144 h 31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2283" h="31945">
                  <a:moveTo>
                    <a:pt x="9553" y="9144"/>
                  </a:moveTo>
                  <a:cubicBezTo>
                    <a:pt x="10125" y="15145"/>
                    <a:pt x="13458" y="12668"/>
                    <a:pt x="16411" y="11430"/>
                  </a:cubicBezTo>
                  <a:cubicBezTo>
                    <a:pt x="18602" y="12287"/>
                    <a:pt x="20126" y="13811"/>
                    <a:pt x="20983" y="16002"/>
                  </a:cubicBezTo>
                  <a:cubicBezTo>
                    <a:pt x="20888" y="16478"/>
                    <a:pt x="20888" y="16955"/>
                    <a:pt x="20793" y="17336"/>
                  </a:cubicBezTo>
                  <a:cubicBezTo>
                    <a:pt x="19173" y="21050"/>
                    <a:pt x="23936" y="24289"/>
                    <a:pt x="21650" y="28099"/>
                  </a:cubicBezTo>
                  <a:cubicBezTo>
                    <a:pt x="20031" y="30385"/>
                    <a:pt x="17745" y="31528"/>
                    <a:pt x="14982" y="31909"/>
                  </a:cubicBezTo>
                  <a:cubicBezTo>
                    <a:pt x="10791" y="32004"/>
                    <a:pt x="6505" y="32099"/>
                    <a:pt x="2695" y="29623"/>
                  </a:cubicBezTo>
                  <a:cubicBezTo>
                    <a:pt x="2409" y="24003"/>
                    <a:pt x="8601" y="26289"/>
                    <a:pt x="10696" y="23146"/>
                  </a:cubicBezTo>
                  <a:cubicBezTo>
                    <a:pt x="7934" y="20669"/>
                    <a:pt x="3933" y="24670"/>
                    <a:pt x="1266" y="20479"/>
                  </a:cubicBezTo>
                  <a:cubicBezTo>
                    <a:pt x="3933" y="17526"/>
                    <a:pt x="8791" y="13525"/>
                    <a:pt x="314" y="11335"/>
                  </a:cubicBezTo>
                  <a:cubicBezTo>
                    <a:pt x="-829" y="7715"/>
                    <a:pt x="1362" y="5334"/>
                    <a:pt x="3457" y="2953"/>
                  </a:cubicBezTo>
                  <a:cubicBezTo>
                    <a:pt x="3933" y="2667"/>
                    <a:pt x="4410" y="2477"/>
                    <a:pt x="4886" y="2191"/>
                  </a:cubicBezTo>
                  <a:cubicBezTo>
                    <a:pt x="7172" y="1429"/>
                    <a:pt x="9458" y="762"/>
                    <a:pt x="11744" y="0"/>
                  </a:cubicBezTo>
                  <a:cubicBezTo>
                    <a:pt x="11077" y="3143"/>
                    <a:pt x="10315" y="6191"/>
                    <a:pt x="9553" y="9144"/>
                  </a:cubicBezTo>
                  <a:close/>
                </a:path>
              </a:pathLst>
            </a:custGeom>
            <a:solidFill>
              <a:srgbClr val="FBC2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70" name="Freeform: Shape 117">
              <a:extLst>
                <a:ext uri="{FF2B5EF4-FFF2-40B4-BE49-F238E27FC236}">
                  <a16:creationId xmlns:a16="http://schemas.microsoft.com/office/drawing/2014/main" id="{8A04D88B-1552-473E-BCCB-0B26845A1D86}"/>
                </a:ext>
              </a:extLst>
            </p:cNvPr>
            <p:cNvSpPr/>
            <p:nvPr/>
          </p:nvSpPr>
          <p:spPr>
            <a:xfrm>
              <a:off x="9212240" y="2061700"/>
              <a:ext cx="22101" cy="17990"/>
            </a:xfrm>
            <a:custGeom>
              <a:avLst/>
              <a:gdLst>
                <a:gd name="connsiteX0" fmla="*/ 10671 w 22101"/>
                <a:gd name="connsiteY0" fmla="*/ 2286 h 17990"/>
                <a:gd name="connsiteX1" fmla="*/ 17529 w 22101"/>
                <a:gd name="connsiteY1" fmla="*/ 0 h 17990"/>
                <a:gd name="connsiteX2" fmla="*/ 22101 w 22101"/>
                <a:gd name="connsiteY2" fmla="*/ 4572 h 17990"/>
                <a:gd name="connsiteX3" fmla="*/ 22101 w 22101"/>
                <a:gd name="connsiteY3" fmla="*/ 4572 h 17990"/>
                <a:gd name="connsiteX4" fmla="*/ 15243 w 22101"/>
                <a:gd name="connsiteY4" fmla="*/ 6858 h 17990"/>
                <a:gd name="connsiteX5" fmla="*/ 10481 w 22101"/>
                <a:gd name="connsiteY5" fmla="*/ 14859 h 17990"/>
                <a:gd name="connsiteX6" fmla="*/ 3623 w 22101"/>
                <a:gd name="connsiteY6" fmla="*/ 17812 h 17990"/>
                <a:gd name="connsiteX7" fmla="*/ 3 w 22101"/>
                <a:gd name="connsiteY7" fmla="*/ 14002 h 17990"/>
                <a:gd name="connsiteX8" fmla="*/ 4099 w 22101"/>
                <a:gd name="connsiteY8" fmla="*/ 9335 h 17990"/>
                <a:gd name="connsiteX9" fmla="*/ 10671 w 22101"/>
                <a:gd name="connsiteY9" fmla="*/ 2286 h 17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101" h="17990">
                  <a:moveTo>
                    <a:pt x="10671" y="2286"/>
                  </a:moveTo>
                  <a:cubicBezTo>
                    <a:pt x="12957" y="1524"/>
                    <a:pt x="15243" y="762"/>
                    <a:pt x="17529" y="0"/>
                  </a:cubicBezTo>
                  <a:cubicBezTo>
                    <a:pt x="20482" y="95"/>
                    <a:pt x="22006" y="1619"/>
                    <a:pt x="22101" y="4572"/>
                  </a:cubicBezTo>
                  <a:cubicBezTo>
                    <a:pt x="22101" y="4572"/>
                    <a:pt x="22101" y="4572"/>
                    <a:pt x="22101" y="4572"/>
                  </a:cubicBezTo>
                  <a:cubicBezTo>
                    <a:pt x="20292" y="6858"/>
                    <a:pt x="18672" y="9525"/>
                    <a:pt x="15243" y="6858"/>
                  </a:cubicBezTo>
                  <a:cubicBezTo>
                    <a:pt x="10576" y="7715"/>
                    <a:pt x="12767" y="12668"/>
                    <a:pt x="10481" y="14859"/>
                  </a:cubicBezTo>
                  <a:cubicBezTo>
                    <a:pt x="8576" y="16764"/>
                    <a:pt x="6671" y="18574"/>
                    <a:pt x="3623" y="17812"/>
                  </a:cubicBezTo>
                  <a:cubicBezTo>
                    <a:pt x="1718" y="17240"/>
                    <a:pt x="194" y="16097"/>
                    <a:pt x="3" y="14002"/>
                  </a:cubicBezTo>
                  <a:cubicBezTo>
                    <a:pt x="-92" y="11240"/>
                    <a:pt x="1813" y="9811"/>
                    <a:pt x="4099" y="9335"/>
                  </a:cubicBezTo>
                  <a:cubicBezTo>
                    <a:pt x="8195" y="8572"/>
                    <a:pt x="9147" y="5144"/>
                    <a:pt x="10671" y="2286"/>
                  </a:cubicBezTo>
                  <a:close/>
                </a:path>
              </a:pathLst>
            </a:custGeom>
            <a:solidFill>
              <a:srgbClr val="FDCD0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71" name="Freeform: Shape 118">
              <a:extLst>
                <a:ext uri="{FF2B5EF4-FFF2-40B4-BE49-F238E27FC236}">
                  <a16:creationId xmlns:a16="http://schemas.microsoft.com/office/drawing/2014/main" id="{3113011B-4386-470C-9139-CE36D96C543A}"/>
                </a:ext>
              </a:extLst>
            </p:cNvPr>
            <p:cNvSpPr/>
            <p:nvPr/>
          </p:nvSpPr>
          <p:spPr>
            <a:xfrm>
              <a:off x="9272057" y="2116468"/>
              <a:ext cx="12607" cy="9144"/>
            </a:xfrm>
            <a:custGeom>
              <a:avLst/>
              <a:gdLst>
                <a:gd name="connsiteX0" fmla="*/ 1146 w 12607"/>
                <a:gd name="connsiteY0" fmla="*/ 0 h 9144"/>
                <a:gd name="connsiteX1" fmla="*/ 12576 w 12607"/>
                <a:gd name="connsiteY1" fmla="*/ 0 h 9144"/>
                <a:gd name="connsiteX2" fmla="*/ 8004 w 12607"/>
                <a:gd name="connsiteY2" fmla="*/ 9144 h 9144"/>
                <a:gd name="connsiteX3" fmla="*/ 1146 w 12607"/>
                <a:gd name="connsiteY3" fmla="*/ 0 h 9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07" h="9144">
                  <a:moveTo>
                    <a:pt x="1146" y="0"/>
                  </a:moveTo>
                  <a:cubicBezTo>
                    <a:pt x="4956" y="0"/>
                    <a:pt x="8766" y="0"/>
                    <a:pt x="12576" y="0"/>
                  </a:cubicBezTo>
                  <a:cubicBezTo>
                    <a:pt x="12767" y="3905"/>
                    <a:pt x="12195" y="7430"/>
                    <a:pt x="8004" y="9144"/>
                  </a:cubicBezTo>
                  <a:cubicBezTo>
                    <a:pt x="8004" y="4286"/>
                    <a:pt x="-3616" y="8287"/>
                    <a:pt x="1146" y="0"/>
                  </a:cubicBezTo>
                  <a:close/>
                </a:path>
              </a:pathLst>
            </a:custGeom>
            <a:solidFill>
              <a:srgbClr val="F4B7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72" name="Freeform: Shape 119">
              <a:extLst>
                <a:ext uri="{FF2B5EF4-FFF2-40B4-BE49-F238E27FC236}">
                  <a16:creationId xmlns:a16="http://schemas.microsoft.com/office/drawing/2014/main" id="{AE8A6372-5FBF-4C48-9CD2-74CAA06051D4}"/>
                </a:ext>
              </a:extLst>
            </p:cNvPr>
            <p:cNvSpPr/>
            <p:nvPr/>
          </p:nvSpPr>
          <p:spPr>
            <a:xfrm>
              <a:off x="9243485" y="2086221"/>
              <a:ext cx="29622" cy="30590"/>
            </a:xfrm>
            <a:custGeom>
              <a:avLst/>
              <a:gdLst>
                <a:gd name="connsiteX0" fmla="*/ 0 w 29622"/>
                <a:gd name="connsiteY0" fmla="*/ 7387 h 30590"/>
                <a:gd name="connsiteX1" fmla="*/ 6858 w 29622"/>
                <a:gd name="connsiteY1" fmla="*/ 5101 h 30590"/>
                <a:gd name="connsiteX2" fmla="*/ 11525 w 29622"/>
                <a:gd name="connsiteY2" fmla="*/ 53 h 30590"/>
                <a:gd name="connsiteX3" fmla="*/ 16955 w 29622"/>
                <a:gd name="connsiteY3" fmla="*/ 9102 h 30590"/>
                <a:gd name="connsiteX4" fmla="*/ 16574 w 29622"/>
                <a:gd name="connsiteY4" fmla="*/ 11959 h 30590"/>
                <a:gd name="connsiteX5" fmla="*/ 14764 w 29622"/>
                <a:gd name="connsiteY5" fmla="*/ 13007 h 30590"/>
                <a:gd name="connsiteX6" fmla="*/ 16193 w 29622"/>
                <a:gd name="connsiteY6" fmla="*/ 13483 h 30590"/>
                <a:gd name="connsiteX7" fmla="*/ 19145 w 29622"/>
                <a:gd name="connsiteY7" fmla="*/ 15674 h 30590"/>
                <a:gd name="connsiteX8" fmla="*/ 22765 w 29622"/>
                <a:gd name="connsiteY8" fmla="*/ 21008 h 30590"/>
                <a:gd name="connsiteX9" fmla="*/ 29623 w 29622"/>
                <a:gd name="connsiteY9" fmla="*/ 21008 h 30590"/>
                <a:gd name="connsiteX10" fmla="*/ 22765 w 29622"/>
                <a:gd name="connsiteY10" fmla="*/ 25580 h 30590"/>
                <a:gd name="connsiteX11" fmla="*/ 11335 w 29622"/>
                <a:gd name="connsiteY11" fmla="*/ 30152 h 30590"/>
                <a:gd name="connsiteX12" fmla="*/ 3429 w 29622"/>
                <a:gd name="connsiteY12" fmla="*/ 28819 h 30590"/>
                <a:gd name="connsiteX13" fmla="*/ 1048 w 29622"/>
                <a:gd name="connsiteY13" fmla="*/ 27199 h 30590"/>
                <a:gd name="connsiteX14" fmla="*/ 0 w 29622"/>
                <a:gd name="connsiteY14" fmla="*/ 7387 h 305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9622" h="30590">
                  <a:moveTo>
                    <a:pt x="0" y="7387"/>
                  </a:moveTo>
                  <a:cubicBezTo>
                    <a:pt x="2286" y="6625"/>
                    <a:pt x="4572" y="5863"/>
                    <a:pt x="6858" y="5101"/>
                  </a:cubicBezTo>
                  <a:cubicBezTo>
                    <a:pt x="8668" y="3673"/>
                    <a:pt x="7525" y="-518"/>
                    <a:pt x="11525" y="53"/>
                  </a:cubicBezTo>
                  <a:cubicBezTo>
                    <a:pt x="14573" y="2339"/>
                    <a:pt x="15812" y="5768"/>
                    <a:pt x="16955" y="9102"/>
                  </a:cubicBezTo>
                  <a:cubicBezTo>
                    <a:pt x="17050" y="10054"/>
                    <a:pt x="16955" y="11102"/>
                    <a:pt x="16574" y="11959"/>
                  </a:cubicBezTo>
                  <a:cubicBezTo>
                    <a:pt x="16193" y="12531"/>
                    <a:pt x="14954" y="12436"/>
                    <a:pt x="14764" y="13007"/>
                  </a:cubicBezTo>
                  <a:cubicBezTo>
                    <a:pt x="14573" y="13483"/>
                    <a:pt x="15431" y="13769"/>
                    <a:pt x="16193" y="13483"/>
                  </a:cubicBezTo>
                  <a:cubicBezTo>
                    <a:pt x="17431" y="13960"/>
                    <a:pt x="18288" y="14722"/>
                    <a:pt x="19145" y="15674"/>
                  </a:cubicBezTo>
                  <a:cubicBezTo>
                    <a:pt x="20479" y="17389"/>
                    <a:pt x="21050" y="19579"/>
                    <a:pt x="22765" y="21008"/>
                  </a:cubicBezTo>
                  <a:cubicBezTo>
                    <a:pt x="25051" y="19579"/>
                    <a:pt x="27337" y="19579"/>
                    <a:pt x="29623" y="21008"/>
                  </a:cubicBezTo>
                  <a:cubicBezTo>
                    <a:pt x="27337" y="22532"/>
                    <a:pt x="25051" y="24056"/>
                    <a:pt x="22765" y="25580"/>
                  </a:cubicBezTo>
                  <a:cubicBezTo>
                    <a:pt x="18860" y="26723"/>
                    <a:pt x="16574" y="32152"/>
                    <a:pt x="11335" y="30152"/>
                  </a:cubicBezTo>
                  <a:cubicBezTo>
                    <a:pt x="9239" y="26723"/>
                    <a:pt x="6191" y="28438"/>
                    <a:pt x="3429" y="28819"/>
                  </a:cubicBezTo>
                  <a:cubicBezTo>
                    <a:pt x="2477" y="28628"/>
                    <a:pt x="1619" y="28057"/>
                    <a:pt x="1048" y="27199"/>
                  </a:cubicBezTo>
                  <a:cubicBezTo>
                    <a:pt x="191" y="20627"/>
                    <a:pt x="2000" y="13960"/>
                    <a:pt x="0" y="7387"/>
                  </a:cubicBezTo>
                  <a:close/>
                </a:path>
              </a:pathLst>
            </a:custGeom>
            <a:solidFill>
              <a:srgbClr val="F6B4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73" name="Freeform: Shape 120">
              <a:extLst>
                <a:ext uri="{FF2B5EF4-FFF2-40B4-BE49-F238E27FC236}">
                  <a16:creationId xmlns:a16="http://schemas.microsoft.com/office/drawing/2014/main" id="{A5BE20E0-8F89-49C9-8D65-A5E42B924871}"/>
                </a:ext>
              </a:extLst>
            </p:cNvPr>
            <p:cNvSpPr/>
            <p:nvPr/>
          </p:nvSpPr>
          <p:spPr>
            <a:xfrm>
              <a:off x="9221223" y="2115992"/>
              <a:ext cx="24547" cy="18192"/>
            </a:xfrm>
            <a:custGeom>
              <a:avLst/>
              <a:gdLst>
                <a:gd name="connsiteX0" fmla="*/ 24548 w 24547"/>
                <a:gd name="connsiteY0" fmla="*/ 2762 h 18192"/>
                <a:gd name="connsiteX1" fmla="*/ 24548 w 24547"/>
                <a:gd name="connsiteY1" fmla="*/ 5048 h 18192"/>
                <a:gd name="connsiteX2" fmla="*/ 13594 w 24547"/>
                <a:gd name="connsiteY2" fmla="*/ 14573 h 18192"/>
                <a:gd name="connsiteX3" fmla="*/ 10927 w 24547"/>
                <a:gd name="connsiteY3" fmla="*/ 14192 h 18192"/>
                <a:gd name="connsiteX4" fmla="*/ 2259 w 24547"/>
                <a:gd name="connsiteY4" fmla="*/ 18193 h 18192"/>
                <a:gd name="connsiteX5" fmla="*/ 1783 w 24547"/>
                <a:gd name="connsiteY5" fmla="*/ 7334 h 18192"/>
                <a:gd name="connsiteX6" fmla="*/ 7974 w 24547"/>
                <a:gd name="connsiteY6" fmla="*/ 0 h 18192"/>
                <a:gd name="connsiteX7" fmla="*/ 7974 w 24547"/>
                <a:gd name="connsiteY7" fmla="*/ 5810 h 18192"/>
                <a:gd name="connsiteX8" fmla="*/ 23500 w 24547"/>
                <a:gd name="connsiteY8" fmla="*/ 1619 h 18192"/>
                <a:gd name="connsiteX9" fmla="*/ 24548 w 24547"/>
                <a:gd name="connsiteY9" fmla="*/ 2762 h 18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547" h="18192">
                  <a:moveTo>
                    <a:pt x="24548" y="2762"/>
                  </a:moveTo>
                  <a:cubicBezTo>
                    <a:pt x="24548" y="3524"/>
                    <a:pt x="24548" y="4286"/>
                    <a:pt x="24548" y="5048"/>
                  </a:cubicBezTo>
                  <a:cubicBezTo>
                    <a:pt x="21976" y="9525"/>
                    <a:pt x="16166" y="10192"/>
                    <a:pt x="13594" y="14573"/>
                  </a:cubicBezTo>
                  <a:cubicBezTo>
                    <a:pt x="12642" y="15049"/>
                    <a:pt x="11689" y="14859"/>
                    <a:pt x="10927" y="14192"/>
                  </a:cubicBezTo>
                  <a:cubicBezTo>
                    <a:pt x="7308" y="13525"/>
                    <a:pt x="4736" y="15430"/>
                    <a:pt x="2259" y="18193"/>
                  </a:cubicBezTo>
                  <a:cubicBezTo>
                    <a:pt x="-312" y="14478"/>
                    <a:pt x="-408" y="10954"/>
                    <a:pt x="1783" y="7334"/>
                  </a:cubicBezTo>
                  <a:cubicBezTo>
                    <a:pt x="-1551" y="1238"/>
                    <a:pt x="-598" y="0"/>
                    <a:pt x="7974" y="0"/>
                  </a:cubicBezTo>
                  <a:cubicBezTo>
                    <a:pt x="10165" y="3238"/>
                    <a:pt x="8832" y="5239"/>
                    <a:pt x="7974" y="5810"/>
                  </a:cubicBezTo>
                  <a:cubicBezTo>
                    <a:pt x="11118" y="2953"/>
                    <a:pt x="15975" y="-2096"/>
                    <a:pt x="23500" y="1619"/>
                  </a:cubicBezTo>
                  <a:cubicBezTo>
                    <a:pt x="23786" y="2000"/>
                    <a:pt x="24167" y="2381"/>
                    <a:pt x="24548" y="2762"/>
                  </a:cubicBezTo>
                  <a:close/>
                </a:path>
              </a:pathLst>
            </a:custGeom>
            <a:solidFill>
              <a:srgbClr val="FCC1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74" name="Freeform: Shape 121">
              <a:extLst>
                <a:ext uri="{FF2B5EF4-FFF2-40B4-BE49-F238E27FC236}">
                  <a16:creationId xmlns:a16="http://schemas.microsoft.com/office/drawing/2014/main" id="{6B15CAFA-2D7A-43C1-B819-B64B5CCFB1C0}"/>
                </a:ext>
              </a:extLst>
            </p:cNvPr>
            <p:cNvSpPr/>
            <p:nvPr/>
          </p:nvSpPr>
          <p:spPr>
            <a:xfrm>
              <a:off x="9229767" y="2132452"/>
              <a:ext cx="11587" cy="9493"/>
            </a:xfrm>
            <a:custGeom>
              <a:avLst/>
              <a:gdLst>
                <a:gd name="connsiteX0" fmla="*/ 6860 w 11587"/>
                <a:gd name="connsiteY0" fmla="*/ 19 h 9493"/>
                <a:gd name="connsiteX1" fmla="*/ 10384 w 11587"/>
                <a:gd name="connsiteY1" fmla="*/ 7258 h 9493"/>
                <a:gd name="connsiteX2" fmla="*/ 2 w 11587"/>
                <a:gd name="connsiteY2" fmla="*/ 4591 h 9493"/>
                <a:gd name="connsiteX3" fmla="*/ 6860 w 11587"/>
                <a:gd name="connsiteY3" fmla="*/ 19 h 9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587" h="9493">
                  <a:moveTo>
                    <a:pt x="6860" y="19"/>
                  </a:moveTo>
                  <a:cubicBezTo>
                    <a:pt x="11622" y="686"/>
                    <a:pt x="12765" y="4115"/>
                    <a:pt x="10384" y="7258"/>
                  </a:cubicBezTo>
                  <a:cubicBezTo>
                    <a:pt x="5526" y="13735"/>
                    <a:pt x="3907" y="4019"/>
                    <a:pt x="2" y="4591"/>
                  </a:cubicBezTo>
                  <a:cubicBezTo>
                    <a:pt x="-93" y="-553"/>
                    <a:pt x="3621" y="19"/>
                    <a:pt x="6860" y="19"/>
                  </a:cubicBezTo>
                  <a:close/>
                </a:path>
              </a:pathLst>
            </a:custGeom>
            <a:solidFill>
              <a:srgbClr val="F5B7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75" name="Freeform: Shape 122">
              <a:extLst>
                <a:ext uri="{FF2B5EF4-FFF2-40B4-BE49-F238E27FC236}">
                  <a16:creationId xmlns:a16="http://schemas.microsoft.com/office/drawing/2014/main" id="{48079AE7-EDA1-425F-B527-45ABE28E5088}"/>
                </a:ext>
              </a:extLst>
            </p:cNvPr>
            <p:cNvSpPr/>
            <p:nvPr/>
          </p:nvSpPr>
          <p:spPr>
            <a:xfrm>
              <a:off x="9245291" y="2109819"/>
              <a:ext cx="11294" cy="8967"/>
            </a:xfrm>
            <a:custGeom>
              <a:avLst/>
              <a:gdLst>
                <a:gd name="connsiteX0" fmla="*/ 2766 w 11294"/>
                <a:gd name="connsiteY0" fmla="*/ 4363 h 8967"/>
                <a:gd name="connsiteX1" fmla="*/ 9433 w 11294"/>
                <a:gd name="connsiteY1" fmla="*/ 363 h 8967"/>
                <a:gd name="connsiteX2" fmla="*/ 9624 w 11294"/>
                <a:gd name="connsiteY2" fmla="*/ 6649 h 8967"/>
                <a:gd name="connsiteX3" fmla="*/ 480 w 11294"/>
                <a:gd name="connsiteY3" fmla="*/ 8935 h 8967"/>
                <a:gd name="connsiteX4" fmla="*/ 480 w 11294"/>
                <a:gd name="connsiteY4" fmla="*/ 8935 h 8967"/>
                <a:gd name="connsiteX5" fmla="*/ 2766 w 11294"/>
                <a:gd name="connsiteY5" fmla="*/ 4363 h 8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294" h="8967">
                  <a:moveTo>
                    <a:pt x="2766" y="4363"/>
                  </a:moveTo>
                  <a:cubicBezTo>
                    <a:pt x="4195" y="1601"/>
                    <a:pt x="6195" y="-971"/>
                    <a:pt x="9433" y="363"/>
                  </a:cubicBezTo>
                  <a:cubicBezTo>
                    <a:pt x="13243" y="1887"/>
                    <a:pt x="10100" y="4458"/>
                    <a:pt x="9624" y="6649"/>
                  </a:cubicBezTo>
                  <a:cubicBezTo>
                    <a:pt x="7243" y="9983"/>
                    <a:pt x="3623" y="8649"/>
                    <a:pt x="480" y="8935"/>
                  </a:cubicBezTo>
                  <a:lnTo>
                    <a:pt x="480" y="8935"/>
                  </a:lnTo>
                  <a:cubicBezTo>
                    <a:pt x="-1044" y="6268"/>
                    <a:pt x="1432" y="5601"/>
                    <a:pt x="2766" y="4363"/>
                  </a:cubicBezTo>
                  <a:close/>
                </a:path>
              </a:pathLst>
            </a:custGeom>
            <a:solidFill>
              <a:srgbClr val="FCC1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76" name="Freeform: Shape 123">
              <a:extLst>
                <a:ext uri="{FF2B5EF4-FFF2-40B4-BE49-F238E27FC236}">
                  <a16:creationId xmlns:a16="http://schemas.microsoft.com/office/drawing/2014/main" id="{7F9E54E9-2A99-46A3-B66F-17D42A78EB77}"/>
                </a:ext>
              </a:extLst>
            </p:cNvPr>
            <p:cNvSpPr/>
            <p:nvPr/>
          </p:nvSpPr>
          <p:spPr>
            <a:xfrm>
              <a:off x="9234341" y="2121041"/>
              <a:ext cx="14455" cy="9858"/>
            </a:xfrm>
            <a:custGeom>
              <a:avLst/>
              <a:gdLst>
                <a:gd name="connsiteX0" fmla="*/ 0 w 14455"/>
                <a:gd name="connsiteY0" fmla="*/ 9144 h 9858"/>
                <a:gd name="connsiteX1" fmla="*/ 11430 w 14455"/>
                <a:gd name="connsiteY1" fmla="*/ 0 h 9858"/>
                <a:gd name="connsiteX2" fmla="*/ 12668 w 14455"/>
                <a:gd name="connsiteY2" fmla="*/ 3715 h 9858"/>
                <a:gd name="connsiteX3" fmla="*/ 2286 w 14455"/>
                <a:gd name="connsiteY3" fmla="*/ 9144 h 9858"/>
                <a:gd name="connsiteX4" fmla="*/ 0 w 14455"/>
                <a:gd name="connsiteY4" fmla="*/ 9144 h 9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455" h="9858">
                  <a:moveTo>
                    <a:pt x="0" y="9144"/>
                  </a:moveTo>
                  <a:cubicBezTo>
                    <a:pt x="1048" y="2572"/>
                    <a:pt x="7525" y="2953"/>
                    <a:pt x="11430" y="0"/>
                  </a:cubicBezTo>
                  <a:cubicBezTo>
                    <a:pt x="14288" y="381"/>
                    <a:pt x="15907" y="1619"/>
                    <a:pt x="12668" y="3715"/>
                  </a:cubicBezTo>
                  <a:cubicBezTo>
                    <a:pt x="9430" y="5905"/>
                    <a:pt x="5715" y="7334"/>
                    <a:pt x="2286" y="9144"/>
                  </a:cubicBezTo>
                  <a:cubicBezTo>
                    <a:pt x="1524" y="10096"/>
                    <a:pt x="762" y="10096"/>
                    <a:pt x="0" y="9144"/>
                  </a:cubicBezTo>
                  <a:close/>
                </a:path>
              </a:pathLst>
            </a:custGeom>
            <a:solidFill>
              <a:srgbClr val="F5B7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77" name="Freeform: Shape 124">
              <a:extLst>
                <a:ext uri="{FF2B5EF4-FFF2-40B4-BE49-F238E27FC236}">
                  <a16:creationId xmlns:a16="http://schemas.microsoft.com/office/drawing/2014/main" id="{1A850DD1-CD00-44DF-99E6-510A1DE8A9D0}"/>
                </a:ext>
              </a:extLst>
            </p:cNvPr>
            <p:cNvSpPr/>
            <p:nvPr/>
          </p:nvSpPr>
          <p:spPr>
            <a:xfrm>
              <a:off x="9215291" y="2111221"/>
              <a:ext cx="14859" cy="12105"/>
            </a:xfrm>
            <a:custGeom>
              <a:avLst/>
              <a:gdLst>
                <a:gd name="connsiteX0" fmla="*/ 14478 w 14859"/>
                <a:gd name="connsiteY0" fmla="*/ 5248 h 12105"/>
                <a:gd name="connsiteX1" fmla="*/ 7620 w 14859"/>
                <a:gd name="connsiteY1" fmla="*/ 12106 h 12105"/>
                <a:gd name="connsiteX2" fmla="*/ 3048 w 14859"/>
                <a:gd name="connsiteY2" fmla="*/ 9820 h 12105"/>
                <a:gd name="connsiteX3" fmla="*/ 0 w 14859"/>
                <a:gd name="connsiteY3" fmla="*/ 6486 h 12105"/>
                <a:gd name="connsiteX4" fmla="*/ 12859 w 14859"/>
                <a:gd name="connsiteY4" fmla="*/ 1152 h 12105"/>
                <a:gd name="connsiteX5" fmla="*/ 14859 w 14859"/>
                <a:gd name="connsiteY5" fmla="*/ 3629 h 12105"/>
                <a:gd name="connsiteX6" fmla="*/ 14478 w 14859"/>
                <a:gd name="connsiteY6" fmla="*/ 5248 h 121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859" h="12105">
                  <a:moveTo>
                    <a:pt x="14478" y="5248"/>
                  </a:moveTo>
                  <a:cubicBezTo>
                    <a:pt x="11240" y="6581"/>
                    <a:pt x="5144" y="4962"/>
                    <a:pt x="7620" y="12106"/>
                  </a:cubicBezTo>
                  <a:cubicBezTo>
                    <a:pt x="5715" y="12106"/>
                    <a:pt x="4001" y="11630"/>
                    <a:pt x="3048" y="9820"/>
                  </a:cubicBezTo>
                  <a:cubicBezTo>
                    <a:pt x="1619" y="9058"/>
                    <a:pt x="191" y="8391"/>
                    <a:pt x="0" y="6486"/>
                  </a:cubicBezTo>
                  <a:cubicBezTo>
                    <a:pt x="2477" y="295"/>
                    <a:pt x="6763" y="-1420"/>
                    <a:pt x="12859" y="1152"/>
                  </a:cubicBezTo>
                  <a:cubicBezTo>
                    <a:pt x="13716" y="1819"/>
                    <a:pt x="14383" y="2676"/>
                    <a:pt x="14859" y="3629"/>
                  </a:cubicBezTo>
                  <a:cubicBezTo>
                    <a:pt x="14764" y="4200"/>
                    <a:pt x="14573" y="4676"/>
                    <a:pt x="14478" y="5248"/>
                  </a:cubicBezTo>
                  <a:close/>
                </a:path>
              </a:pathLst>
            </a:custGeom>
            <a:solidFill>
              <a:srgbClr val="F8B9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78" name="Freeform: Shape 125">
              <a:extLst>
                <a:ext uri="{FF2B5EF4-FFF2-40B4-BE49-F238E27FC236}">
                  <a16:creationId xmlns:a16="http://schemas.microsoft.com/office/drawing/2014/main" id="{9AB8FA56-133E-43C3-A8D9-74352A94486F}"/>
                </a:ext>
              </a:extLst>
            </p:cNvPr>
            <p:cNvSpPr/>
            <p:nvPr/>
          </p:nvSpPr>
          <p:spPr>
            <a:xfrm>
              <a:off x="9208064" y="2127899"/>
              <a:ext cx="8839" cy="9143"/>
            </a:xfrm>
            <a:custGeom>
              <a:avLst/>
              <a:gdLst>
                <a:gd name="connsiteX0" fmla="*/ 1131 w 8839"/>
                <a:gd name="connsiteY0" fmla="*/ 4572 h 9143"/>
                <a:gd name="connsiteX1" fmla="*/ 7989 w 8839"/>
                <a:gd name="connsiteY1" fmla="*/ 0 h 9143"/>
                <a:gd name="connsiteX2" fmla="*/ 1131 w 8839"/>
                <a:gd name="connsiteY2" fmla="*/ 9144 h 9143"/>
                <a:gd name="connsiteX3" fmla="*/ 178 w 8839"/>
                <a:gd name="connsiteY3" fmla="*/ 8191 h 9143"/>
                <a:gd name="connsiteX4" fmla="*/ 1131 w 8839"/>
                <a:gd name="connsiteY4" fmla="*/ 4572 h 9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839" h="9143">
                  <a:moveTo>
                    <a:pt x="1131" y="4572"/>
                  </a:moveTo>
                  <a:cubicBezTo>
                    <a:pt x="3417" y="3048"/>
                    <a:pt x="5703" y="1524"/>
                    <a:pt x="7989" y="0"/>
                  </a:cubicBezTo>
                  <a:cubicBezTo>
                    <a:pt x="10846" y="6953"/>
                    <a:pt x="5989" y="8001"/>
                    <a:pt x="1131" y="9144"/>
                  </a:cubicBezTo>
                  <a:cubicBezTo>
                    <a:pt x="845" y="8858"/>
                    <a:pt x="559" y="8477"/>
                    <a:pt x="178" y="8191"/>
                  </a:cubicBezTo>
                  <a:cubicBezTo>
                    <a:pt x="-203" y="6763"/>
                    <a:pt x="-12" y="5524"/>
                    <a:pt x="1131" y="4572"/>
                  </a:cubicBezTo>
                  <a:close/>
                </a:path>
              </a:pathLst>
            </a:custGeom>
            <a:solidFill>
              <a:srgbClr val="F8B9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79" name="Freeform: Shape 126">
              <a:extLst>
                <a:ext uri="{FF2B5EF4-FFF2-40B4-BE49-F238E27FC236}">
                  <a16:creationId xmlns:a16="http://schemas.microsoft.com/office/drawing/2014/main" id="{A9CF78E0-1CD7-4FA5-89A6-61428FBFE401}"/>
                </a:ext>
              </a:extLst>
            </p:cNvPr>
            <p:cNvSpPr/>
            <p:nvPr/>
          </p:nvSpPr>
          <p:spPr>
            <a:xfrm>
              <a:off x="9207592" y="2117590"/>
              <a:ext cx="10746" cy="7418"/>
            </a:xfrm>
            <a:custGeom>
              <a:avLst/>
              <a:gdLst>
                <a:gd name="connsiteX0" fmla="*/ 8461 w 10746"/>
                <a:gd name="connsiteY0" fmla="*/ 1164 h 7418"/>
                <a:gd name="connsiteX1" fmla="*/ 10747 w 10746"/>
                <a:gd name="connsiteY1" fmla="*/ 3450 h 7418"/>
                <a:gd name="connsiteX2" fmla="*/ 6175 w 10746"/>
                <a:gd name="connsiteY2" fmla="*/ 5832 h 7418"/>
                <a:gd name="connsiteX3" fmla="*/ 555 w 10746"/>
                <a:gd name="connsiteY3" fmla="*/ 6689 h 7418"/>
                <a:gd name="connsiteX4" fmla="*/ 1603 w 10746"/>
                <a:gd name="connsiteY4" fmla="*/ 3450 h 7418"/>
                <a:gd name="connsiteX5" fmla="*/ 8461 w 10746"/>
                <a:gd name="connsiteY5" fmla="*/ 1164 h 74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746" h="7418">
                  <a:moveTo>
                    <a:pt x="8461" y="1164"/>
                  </a:moveTo>
                  <a:cubicBezTo>
                    <a:pt x="9223" y="1926"/>
                    <a:pt x="9985" y="2688"/>
                    <a:pt x="10747" y="3450"/>
                  </a:cubicBezTo>
                  <a:cubicBezTo>
                    <a:pt x="9223" y="4212"/>
                    <a:pt x="7699" y="4974"/>
                    <a:pt x="6175" y="5832"/>
                  </a:cubicBezTo>
                  <a:cubicBezTo>
                    <a:pt x="4270" y="6213"/>
                    <a:pt x="2555" y="8594"/>
                    <a:pt x="555" y="6689"/>
                  </a:cubicBezTo>
                  <a:cubicBezTo>
                    <a:pt x="-683" y="5546"/>
                    <a:pt x="365" y="4212"/>
                    <a:pt x="1603" y="3450"/>
                  </a:cubicBezTo>
                  <a:cubicBezTo>
                    <a:pt x="3222" y="498"/>
                    <a:pt x="5127" y="-1312"/>
                    <a:pt x="8461" y="1164"/>
                  </a:cubicBezTo>
                  <a:close/>
                </a:path>
              </a:pathLst>
            </a:custGeom>
            <a:solidFill>
              <a:srgbClr val="EDAD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80" name="Freeform: Shape 127">
              <a:extLst>
                <a:ext uri="{FF2B5EF4-FFF2-40B4-BE49-F238E27FC236}">
                  <a16:creationId xmlns:a16="http://schemas.microsoft.com/office/drawing/2014/main" id="{9A200307-4A89-4967-8F3F-DB521C794F34}"/>
                </a:ext>
              </a:extLst>
            </p:cNvPr>
            <p:cNvSpPr/>
            <p:nvPr/>
          </p:nvSpPr>
          <p:spPr>
            <a:xfrm>
              <a:off x="9202337" y="2135623"/>
              <a:ext cx="6858" cy="8181"/>
            </a:xfrm>
            <a:custGeom>
              <a:avLst/>
              <a:gdLst>
                <a:gd name="connsiteX0" fmla="*/ 0 w 6858"/>
                <a:gd name="connsiteY0" fmla="*/ 8182 h 8181"/>
                <a:gd name="connsiteX1" fmla="*/ 0 w 6858"/>
                <a:gd name="connsiteY1" fmla="*/ 1324 h 8181"/>
                <a:gd name="connsiteX2" fmla="*/ 6858 w 6858"/>
                <a:gd name="connsiteY2" fmla="*/ 1324 h 8181"/>
                <a:gd name="connsiteX3" fmla="*/ 6858 w 6858"/>
                <a:gd name="connsiteY3" fmla="*/ 1324 h 8181"/>
                <a:gd name="connsiteX4" fmla="*/ 6858 w 6858"/>
                <a:gd name="connsiteY4" fmla="*/ 3610 h 8181"/>
                <a:gd name="connsiteX5" fmla="*/ 0 w 6858"/>
                <a:gd name="connsiteY5" fmla="*/ 8182 h 8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858" h="8181">
                  <a:moveTo>
                    <a:pt x="0" y="8182"/>
                  </a:moveTo>
                  <a:cubicBezTo>
                    <a:pt x="0" y="5896"/>
                    <a:pt x="0" y="3610"/>
                    <a:pt x="0" y="1324"/>
                  </a:cubicBezTo>
                  <a:cubicBezTo>
                    <a:pt x="2286" y="-295"/>
                    <a:pt x="4572" y="-581"/>
                    <a:pt x="6858" y="1324"/>
                  </a:cubicBezTo>
                  <a:lnTo>
                    <a:pt x="6858" y="1324"/>
                  </a:lnTo>
                  <a:cubicBezTo>
                    <a:pt x="6858" y="2086"/>
                    <a:pt x="6858" y="2848"/>
                    <a:pt x="6858" y="3610"/>
                  </a:cubicBezTo>
                  <a:cubicBezTo>
                    <a:pt x="5620" y="6658"/>
                    <a:pt x="3334" y="8182"/>
                    <a:pt x="0" y="8182"/>
                  </a:cubicBezTo>
                  <a:close/>
                </a:path>
              </a:pathLst>
            </a:custGeom>
            <a:solidFill>
              <a:srgbClr val="F8B9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81" name="Freeform: Shape 128">
              <a:extLst>
                <a:ext uri="{FF2B5EF4-FFF2-40B4-BE49-F238E27FC236}">
                  <a16:creationId xmlns:a16="http://schemas.microsoft.com/office/drawing/2014/main" id="{4911A15B-46A7-4115-83F9-FE05CE88EC23}"/>
                </a:ext>
              </a:extLst>
            </p:cNvPr>
            <p:cNvSpPr/>
            <p:nvPr/>
          </p:nvSpPr>
          <p:spPr>
            <a:xfrm>
              <a:off x="9228116" y="2130185"/>
              <a:ext cx="8511" cy="6857"/>
            </a:xfrm>
            <a:custGeom>
              <a:avLst/>
              <a:gdLst>
                <a:gd name="connsiteX0" fmla="*/ 6225 w 8511"/>
                <a:gd name="connsiteY0" fmla="*/ 0 h 6857"/>
                <a:gd name="connsiteX1" fmla="*/ 8511 w 8511"/>
                <a:gd name="connsiteY1" fmla="*/ 0 h 6857"/>
                <a:gd name="connsiteX2" fmla="*/ 8511 w 8511"/>
                <a:gd name="connsiteY2" fmla="*/ 2286 h 6857"/>
                <a:gd name="connsiteX3" fmla="*/ 1653 w 8511"/>
                <a:gd name="connsiteY3" fmla="*/ 6858 h 6857"/>
                <a:gd name="connsiteX4" fmla="*/ 3939 w 8511"/>
                <a:gd name="connsiteY4" fmla="*/ 0 h 6857"/>
                <a:gd name="connsiteX5" fmla="*/ 6225 w 8511"/>
                <a:gd name="connsiteY5" fmla="*/ 0 h 6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511" h="6857">
                  <a:moveTo>
                    <a:pt x="6225" y="0"/>
                  </a:moveTo>
                  <a:cubicBezTo>
                    <a:pt x="6987" y="0"/>
                    <a:pt x="7749" y="0"/>
                    <a:pt x="8511" y="0"/>
                  </a:cubicBezTo>
                  <a:cubicBezTo>
                    <a:pt x="8511" y="762"/>
                    <a:pt x="8511" y="1524"/>
                    <a:pt x="8511" y="2286"/>
                  </a:cubicBezTo>
                  <a:cubicBezTo>
                    <a:pt x="6225" y="3810"/>
                    <a:pt x="3939" y="5334"/>
                    <a:pt x="1653" y="6858"/>
                  </a:cubicBezTo>
                  <a:cubicBezTo>
                    <a:pt x="-3014" y="2762"/>
                    <a:pt x="3653" y="2477"/>
                    <a:pt x="3939" y="0"/>
                  </a:cubicBezTo>
                  <a:cubicBezTo>
                    <a:pt x="4701" y="0"/>
                    <a:pt x="5463" y="0"/>
                    <a:pt x="6225" y="0"/>
                  </a:cubicBezTo>
                  <a:close/>
                </a:path>
              </a:pathLst>
            </a:custGeom>
            <a:solidFill>
              <a:srgbClr val="F0B1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82" name="Freeform: Shape 129">
              <a:extLst>
                <a:ext uri="{FF2B5EF4-FFF2-40B4-BE49-F238E27FC236}">
                  <a16:creationId xmlns:a16="http://schemas.microsoft.com/office/drawing/2014/main" id="{62F47424-B468-4485-87C5-B5755C4BBCE1}"/>
                </a:ext>
              </a:extLst>
            </p:cNvPr>
            <p:cNvSpPr/>
            <p:nvPr/>
          </p:nvSpPr>
          <p:spPr>
            <a:xfrm>
              <a:off x="9253268" y="2137042"/>
              <a:ext cx="3933" cy="5543"/>
            </a:xfrm>
            <a:custGeom>
              <a:avLst/>
              <a:gdLst>
                <a:gd name="connsiteX0" fmla="*/ 1647 w 3933"/>
                <a:gd name="connsiteY0" fmla="*/ 0 h 5543"/>
                <a:gd name="connsiteX1" fmla="*/ 3933 w 3933"/>
                <a:gd name="connsiteY1" fmla="*/ 0 h 5543"/>
                <a:gd name="connsiteX2" fmla="*/ 1171 w 3933"/>
                <a:gd name="connsiteY2" fmla="*/ 5429 h 5543"/>
                <a:gd name="connsiteX3" fmla="*/ 1647 w 3933"/>
                <a:gd name="connsiteY3" fmla="*/ 0 h 5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3" h="5543">
                  <a:moveTo>
                    <a:pt x="1647" y="0"/>
                  </a:moveTo>
                  <a:cubicBezTo>
                    <a:pt x="2409" y="0"/>
                    <a:pt x="3171" y="0"/>
                    <a:pt x="3933" y="0"/>
                  </a:cubicBezTo>
                  <a:cubicBezTo>
                    <a:pt x="3267" y="2096"/>
                    <a:pt x="5172" y="6287"/>
                    <a:pt x="1171" y="5429"/>
                  </a:cubicBezTo>
                  <a:cubicBezTo>
                    <a:pt x="-1591" y="4763"/>
                    <a:pt x="1362" y="1810"/>
                    <a:pt x="1647" y="0"/>
                  </a:cubicBezTo>
                  <a:close/>
                </a:path>
              </a:pathLst>
            </a:custGeom>
            <a:solidFill>
              <a:srgbClr val="F4B3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83" name="Freeform: Shape 130">
              <a:extLst>
                <a:ext uri="{FF2B5EF4-FFF2-40B4-BE49-F238E27FC236}">
                  <a16:creationId xmlns:a16="http://schemas.microsoft.com/office/drawing/2014/main" id="{6499B650-A22D-4762-BE30-A1EF7CED37FA}"/>
                </a:ext>
              </a:extLst>
            </p:cNvPr>
            <p:cNvSpPr/>
            <p:nvPr/>
          </p:nvSpPr>
          <p:spPr>
            <a:xfrm>
              <a:off x="9229769" y="2092693"/>
              <a:ext cx="17487" cy="22335"/>
            </a:xfrm>
            <a:custGeom>
              <a:avLst/>
              <a:gdLst>
                <a:gd name="connsiteX0" fmla="*/ 13716 w 17487"/>
                <a:gd name="connsiteY0" fmla="*/ 916 h 22335"/>
                <a:gd name="connsiteX1" fmla="*/ 16002 w 17487"/>
                <a:gd name="connsiteY1" fmla="*/ 21490 h 22335"/>
                <a:gd name="connsiteX2" fmla="*/ 9906 w 17487"/>
                <a:gd name="connsiteY2" fmla="*/ 21966 h 22335"/>
                <a:gd name="connsiteX3" fmla="*/ 6001 w 17487"/>
                <a:gd name="connsiteY3" fmla="*/ 13489 h 22335"/>
                <a:gd name="connsiteX4" fmla="*/ 4286 w 17487"/>
                <a:gd name="connsiteY4" fmla="*/ 7583 h 22335"/>
                <a:gd name="connsiteX5" fmla="*/ 0 w 17487"/>
                <a:gd name="connsiteY5" fmla="*/ 3297 h 22335"/>
                <a:gd name="connsiteX6" fmla="*/ 2286 w 17487"/>
                <a:gd name="connsiteY6" fmla="*/ 1011 h 22335"/>
                <a:gd name="connsiteX7" fmla="*/ 13716 w 17487"/>
                <a:gd name="connsiteY7" fmla="*/ 916 h 22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487" h="22335">
                  <a:moveTo>
                    <a:pt x="13716" y="916"/>
                  </a:moveTo>
                  <a:cubicBezTo>
                    <a:pt x="20765" y="7107"/>
                    <a:pt x="15716" y="14536"/>
                    <a:pt x="16002" y="21490"/>
                  </a:cubicBezTo>
                  <a:cubicBezTo>
                    <a:pt x="14097" y="22823"/>
                    <a:pt x="12002" y="22252"/>
                    <a:pt x="9906" y="21966"/>
                  </a:cubicBezTo>
                  <a:cubicBezTo>
                    <a:pt x="5429" y="20537"/>
                    <a:pt x="572" y="19204"/>
                    <a:pt x="6001" y="13489"/>
                  </a:cubicBezTo>
                  <a:cubicBezTo>
                    <a:pt x="9144" y="10155"/>
                    <a:pt x="5715" y="9298"/>
                    <a:pt x="4286" y="7583"/>
                  </a:cubicBezTo>
                  <a:cubicBezTo>
                    <a:pt x="2667" y="6345"/>
                    <a:pt x="953" y="5202"/>
                    <a:pt x="0" y="3297"/>
                  </a:cubicBezTo>
                  <a:cubicBezTo>
                    <a:pt x="762" y="2535"/>
                    <a:pt x="1524" y="1773"/>
                    <a:pt x="2286" y="1011"/>
                  </a:cubicBezTo>
                  <a:cubicBezTo>
                    <a:pt x="6096" y="-1561"/>
                    <a:pt x="9906" y="1678"/>
                    <a:pt x="13716" y="916"/>
                  </a:cubicBezTo>
                  <a:close/>
                </a:path>
              </a:pathLst>
            </a:custGeom>
            <a:solidFill>
              <a:srgbClr val="FABD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84" name="Freeform: Shape 131">
              <a:extLst>
                <a:ext uri="{FF2B5EF4-FFF2-40B4-BE49-F238E27FC236}">
                  <a16:creationId xmlns:a16="http://schemas.microsoft.com/office/drawing/2014/main" id="{B0EE9A2F-27BA-4662-BAC7-5B514FA6E45A}"/>
                </a:ext>
              </a:extLst>
            </p:cNvPr>
            <p:cNvSpPr/>
            <p:nvPr/>
          </p:nvSpPr>
          <p:spPr>
            <a:xfrm>
              <a:off x="9210797" y="2093001"/>
              <a:ext cx="14730" cy="9751"/>
            </a:xfrm>
            <a:custGeom>
              <a:avLst/>
              <a:gdLst>
                <a:gd name="connsiteX0" fmla="*/ 5256 w 14730"/>
                <a:gd name="connsiteY0" fmla="*/ 9751 h 9751"/>
                <a:gd name="connsiteX1" fmla="*/ 2970 w 14730"/>
                <a:gd name="connsiteY1" fmla="*/ 9751 h 9751"/>
                <a:gd name="connsiteX2" fmla="*/ 2970 w 14730"/>
                <a:gd name="connsiteY2" fmla="*/ 2893 h 9751"/>
                <a:gd name="connsiteX3" fmla="*/ 9828 w 14730"/>
                <a:gd name="connsiteY3" fmla="*/ 607 h 9751"/>
                <a:gd name="connsiteX4" fmla="*/ 14400 w 14730"/>
                <a:gd name="connsiteY4" fmla="*/ 2893 h 9751"/>
                <a:gd name="connsiteX5" fmla="*/ 13162 w 14730"/>
                <a:gd name="connsiteY5" fmla="*/ 6703 h 9751"/>
                <a:gd name="connsiteX6" fmla="*/ 5256 w 14730"/>
                <a:gd name="connsiteY6" fmla="*/ 9751 h 9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0" h="9751">
                  <a:moveTo>
                    <a:pt x="5256" y="9751"/>
                  </a:moveTo>
                  <a:cubicBezTo>
                    <a:pt x="4494" y="9751"/>
                    <a:pt x="3732" y="9751"/>
                    <a:pt x="2970" y="9751"/>
                  </a:cubicBezTo>
                  <a:cubicBezTo>
                    <a:pt x="3732" y="7465"/>
                    <a:pt x="-4078" y="5179"/>
                    <a:pt x="2970" y="2893"/>
                  </a:cubicBezTo>
                  <a:cubicBezTo>
                    <a:pt x="4970" y="1179"/>
                    <a:pt x="6685" y="-1107"/>
                    <a:pt x="9828" y="607"/>
                  </a:cubicBezTo>
                  <a:cubicBezTo>
                    <a:pt x="11733" y="607"/>
                    <a:pt x="13448" y="1083"/>
                    <a:pt x="14400" y="2893"/>
                  </a:cubicBezTo>
                  <a:cubicBezTo>
                    <a:pt x="15257" y="4608"/>
                    <a:pt x="14305" y="5655"/>
                    <a:pt x="13162" y="6703"/>
                  </a:cubicBezTo>
                  <a:cubicBezTo>
                    <a:pt x="10781" y="8418"/>
                    <a:pt x="7637" y="7941"/>
                    <a:pt x="5256" y="9751"/>
                  </a:cubicBezTo>
                  <a:close/>
                </a:path>
              </a:pathLst>
            </a:custGeom>
            <a:solidFill>
              <a:srgbClr val="FDCC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85" name="Freeform: Shape 132">
              <a:extLst>
                <a:ext uri="{FF2B5EF4-FFF2-40B4-BE49-F238E27FC236}">
                  <a16:creationId xmlns:a16="http://schemas.microsoft.com/office/drawing/2014/main" id="{2A90AF5B-057E-46AC-96B4-A681F367F6C6}"/>
                </a:ext>
              </a:extLst>
            </p:cNvPr>
            <p:cNvSpPr/>
            <p:nvPr/>
          </p:nvSpPr>
          <p:spPr>
            <a:xfrm>
              <a:off x="9208195" y="2059318"/>
              <a:ext cx="8522" cy="9907"/>
            </a:xfrm>
            <a:custGeom>
              <a:avLst/>
              <a:gdLst>
                <a:gd name="connsiteX0" fmla="*/ 3286 w 8522"/>
                <a:gd name="connsiteY0" fmla="*/ 95 h 9907"/>
                <a:gd name="connsiteX1" fmla="*/ 7858 w 8522"/>
                <a:gd name="connsiteY1" fmla="*/ 2381 h 9907"/>
                <a:gd name="connsiteX2" fmla="*/ 1953 w 8522"/>
                <a:gd name="connsiteY2" fmla="*/ 9906 h 9907"/>
                <a:gd name="connsiteX3" fmla="*/ 1000 w 8522"/>
                <a:gd name="connsiteY3" fmla="*/ 4572 h 9907"/>
                <a:gd name="connsiteX4" fmla="*/ 1000 w 8522"/>
                <a:gd name="connsiteY4" fmla="*/ 0 h 9907"/>
                <a:gd name="connsiteX5" fmla="*/ 3286 w 8522"/>
                <a:gd name="connsiteY5" fmla="*/ 95 h 9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522" h="9907">
                  <a:moveTo>
                    <a:pt x="3286" y="95"/>
                  </a:moveTo>
                  <a:cubicBezTo>
                    <a:pt x="4239" y="1905"/>
                    <a:pt x="5953" y="2381"/>
                    <a:pt x="7858" y="2381"/>
                  </a:cubicBezTo>
                  <a:cubicBezTo>
                    <a:pt x="10430" y="8382"/>
                    <a:pt x="4905" y="9811"/>
                    <a:pt x="1953" y="9906"/>
                  </a:cubicBezTo>
                  <a:cubicBezTo>
                    <a:pt x="-2905" y="10001"/>
                    <a:pt x="3858" y="6096"/>
                    <a:pt x="1000" y="4572"/>
                  </a:cubicBezTo>
                  <a:cubicBezTo>
                    <a:pt x="-333" y="3048"/>
                    <a:pt x="-333" y="1524"/>
                    <a:pt x="1000" y="0"/>
                  </a:cubicBezTo>
                  <a:cubicBezTo>
                    <a:pt x="1762" y="95"/>
                    <a:pt x="2524" y="95"/>
                    <a:pt x="3286" y="95"/>
                  </a:cubicBezTo>
                  <a:close/>
                </a:path>
              </a:pathLst>
            </a:custGeom>
            <a:solidFill>
              <a:srgbClr val="F9C30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86" name="Freeform: Shape 133">
              <a:extLst>
                <a:ext uri="{FF2B5EF4-FFF2-40B4-BE49-F238E27FC236}">
                  <a16:creationId xmlns:a16="http://schemas.microsoft.com/office/drawing/2014/main" id="{873E1E45-15A6-4F5F-9D43-B4E529D9AC5A}"/>
                </a:ext>
              </a:extLst>
            </p:cNvPr>
            <p:cNvSpPr/>
            <p:nvPr/>
          </p:nvSpPr>
          <p:spPr>
            <a:xfrm>
              <a:off x="9203062" y="2071645"/>
              <a:ext cx="5457" cy="8819"/>
            </a:xfrm>
            <a:custGeom>
              <a:avLst/>
              <a:gdLst>
                <a:gd name="connsiteX0" fmla="*/ 609 w 5457"/>
                <a:gd name="connsiteY0" fmla="*/ 8819 h 8819"/>
                <a:gd name="connsiteX1" fmla="*/ 1847 w 5457"/>
                <a:gd name="connsiteY1" fmla="*/ 56 h 8819"/>
                <a:gd name="connsiteX2" fmla="*/ 4514 w 5457"/>
                <a:gd name="connsiteY2" fmla="*/ 1390 h 8819"/>
                <a:gd name="connsiteX3" fmla="*/ 609 w 5457"/>
                <a:gd name="connsiteY3" fmla="*/ 8819 h 8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57" h="8819">
                  <a:moveTo>
                    <a:pt x="609" y="8819"/>
                  </a:moveTo>
                  <a:cubicBezTo>
                    <a:pt x="1943" y="5867"/>
                    <a:pt x="-2248" y="2152"/>
                    <a:pt x="1847" y="56"/>
                  </a:cubicBezTo>
                  <a:cubicBezTo>
                    <a:pt x="2419" y="-229"/>
                    <a:pt x="4038" y="628"/>
                    <a:pt x="4514" y="1390"/>
                  </a:cubicBezTo>
                  <a:cubicBezTo>
                    <a:pt x="7181" y="5581"/>
                    <a:pt x="3657" y="7200"/>
                    <a:pt x="609" y="8819"/>
                  </a:cubicBezTo>
                  <a:close/>
                </a:path>
              </a:pathLst>
            </a:custGeom>
            <a:solidFill>
              <a:srgbClr val="F9C30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87" name="Freeform: Shape 134">
              <a:extLst>
                <a:ext uri="{FF2B5EF4-FFF2-40B4-BE49-F238E27FC236}">
                  <a16:creationId xmlns:a16="http://schemas.microsoft.com/office/drawing/2014/main" id="{EA01597E-D042-47DB-BF2A-E13C39D4A9CD}"/>
                </a:ext>
              </a:extLst>
            </p:cNvPr>
            <p:cNvSpPr/>
            <p:nvPr/>
          </p:nvSpPr>
          <p:spPr>
            <a:xfrm>
              <a:off x="9201678" y="2057128"/>
              <a:ext cx="7517" cy="9144"/>
            </a:xfrm>
            <a:custGeom>
              <a:avLst/>
              <a:gdLst>
                <a:gd name="connsiteX0" fmla="*/ 7517 w 7517"/>
                <a:gd name="connsiteY0" fmla="*/ 2286 h 9144"/>
                <a:gd name="connsiteX1" fmla="*/ 7517 w 7517"/>
                <a:gd name="connsiteY1" fmla="*/ 6858 h 9144"/>
                <a:gd name="connsiteX2" fmla="*/ 659 w 7517"/>
                <a:gd name="connsiteY2" fmla="*/ 9144 h 9144"/>
                <a:gd name="connsiteX3" fmla="*/ 7517 w 7517"/>
                <a:gd name="connsiteY3" fmla="*/ 0 h 9144"/>
                <a:gd name="connsiteX4" fmla="*/ 7517 w 7517"/>
                <a:gd name="connsiteY4" fmla="*/ 2286 h 9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17" h="9144">
                  <a:moveTo>
                    <a:pt x="7517" y="2286"/>
                  </a:moveTo>
                  <a:cubicBezTo>
                    <a:pt x="7517" y="3810"/>
                    <a:pt x="7517" y="5334"/>
                    <a:pt x="7517" y="6858"/>
                  </a:cubicBezTo>
                  <a:cubicBezTo>
                    <a:pt x="5231" y="7620"/>
                    <a:pt x="2945" y="8382"/>
                    <a:pt x="659" y="9144"/>
                  </a:cubicBezTo>
                  <a:cubicBezTo>
                    <a:pt x="-2294" y="2096"/>
                    <a:pt x="5517" y="3239"/>
                    <a:pt x="7517" y="0"/>
                  </a:cubicBezTo>
                  <a:cubicBezTo>
                    <a:pt x="7517" y="762"/>
                    <a:pt x="7517" y="1524"/>
                    <a:pt x="7517" y="2286"/>
                  </a:cubicBezTo>
                  <a:close/>
                </a:path>
              </a:pathLst>
            </a:custGeom>
            <a:solidFill>
              <a:srgbClr val="F2B60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88" name="Freeform: Shape 135">
              <a:extLst>
                <a:ext uri="{FF2B5EF4-FFF2-40B4-BE49-F238E27FC236}">
                  <a16:creationId xmlns:a16="http://schemas.microsoft.com/office/drawing/2014/main" id="{B0D5EB71-59FE-4018-822E-820CA5E8B81A}"/>
                </a:ext>
              </a:extLst>
            </p:cNvPr>
            <p:cNvSpPr/>
            <p:nvPr/>
          </p:nvSpPr>
          <p:spPr>
            <a:xfrm>
              <a:off x="9221952" y="2095894"/>
              <a:ext cx="12388" cy="7352"/>
            </a:xfrm>
            <a:custGeom>
              <a:avLst/>
              <a:gdLst>
                <a:gd name="connsiteX0" fmla="*/ 959 w 12388"/>
                <a:gd name="connsiteY0" fmla="*/ 2286 h 7352"/>
                <a:gd name="connsiteX1" fmla="*/ 3245 w 12388"/>
                <a:gd name="connsiteY1" fmla="*/ 0 h 7352"/>
                <a:gd name="connsiteX2" fmla="*/ 7817 w 12388"/>
                <a:gd name="connsiteY2" fmla="*/ 0 h 7352"/>
                <a:gd name="connsiteX3" fmla="*/ 12389 w 12388"/>
                <a:gd name="connsiteY3" fmla="*/ 2286 h 7352"/>
                <a:gd name="connsiteX4" fmla="*/ 5817 w 12388"/>
                <a:gd name="connsiteY4" fmla="*/ 6953 h 7352"/>
                <a:gd name="connsiteX5" fmla="*/ 959 w 12388"/>
                <a:gd name="connsiteY5" fmla="*/ 2286 h 7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388" h="7352">
                  <a:moveTo>
                    <a:pt x="959" y="2286"/>
                  </a:moveTo>
                  <a:cubicBezTo>
                    <a:pt x="1721" y="1524"/>
                    <a:pt x="2483" y="762"/>
                    <a:pt x="3245" y="0"/>
                  </a:cubicBezTo>
                  <a:cubicBezTo>
                    <a:pt x="4769" y="0"/>
                    <a:pt x="6293" y="0"/>
                    <a:pt x="7817" y="0"/>
                  </a:cubicBezTo>
                  <a:cubicBezTo>
                    <a:pt x="9722" y="95"/>
                    <a:pt x="11436" y="476"/>
                    <a:pt x="12389" y="2286"/>
                  </a:cubicBezTo>
                  <a:cubicBezTo>
                    <a:pt x="10960" y="4858"/>
                    <a:pt x="8388" y="6001"/>
                    <a:pt x="5817" y="6953"/>
                  </a:cubicBezTo>
                  <a:cubicBezTo>
                    <a:pt x="2197" y="7430"/>
                    <a:pt x="-1899" y="8573"/>
                    <a:pt x="959" y="2286"/>
                  </a:cubicBezTo>
                  <a:close/>
                </a:path>
              </a:pathLst>
            </a:custGeom>
            <a:solidFill>
              <a:srgbClr val="F4B7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89" name="Freeform: Shape 136">
              <a:extLst>
                <a:ext uri="{FF2B5EF4-FFF2-40B4-BE49-F238E27FC236}">
                  <a16:creationId xmlns:a16="http://schemas.microsoft.com/office/drawing/2014/main" id="{770CB45E-8212-48D5-ABD0-64A6E1000E9D}"/>
                </a:ext>
              </a:extLst>
            </p:cNvPr>
            <p:cNvSpPr/>
            <p:nvPr/>
          </p:nvSpPr>
          <p:spPr>
            <a:xfrm>
              <a:off x="9213767" y="2089385"/>
              <a:ext cx="7707" cy="6509"/>
            </a:xfrm>
            <a:custGeom>
              <a:avLst/>
              <a:gdLst>
                <a:gd name="connsiteX0" fmla="*/ 6858 w 7707"/>
                <a:gd name="connsiteY0" fmla="*/ 4223 h 6509"/>
                <a:gd name="connsiteX1" fmla="*/ 0 w 7707"/>
                <a:gd name="connsiteY1" fmla="*/ 6509 h 6509"/>
                <a:gd name="connsiteX2" fmla="*/ 6001 w 7707"/>
                <a:gd name="connsiteY2" fmla="*/ 32 h 6509"/>
                <a:gd name="connsiteX3" fmla="*/ 6858 w 7707"/>
                <a:gd name="connsiteY3" fmla="*/ 4223 h 65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707" h="6509">
                  <a:moveTo>
                    <a:pt x="6858" y="4223"/>
                  </a:moveTo>
                  <a:cubicBezTo>
                    <a:pt x="4572" y="4985"/>
                    <a:pt x="2286" y="5747"/>
                    <a:pt x="0" y="6509"/>
                  </a:cubicBezTo>
                  <a:cubicBezTo>
                    <a:pt x="286" y="2699"/>
                    <a:pt x="1810" y="-349"/>
                    <a:pt x="6001" y="32"/>
                  </a:cubicBezTo>
                  <a:cubicBezTo>
                    <a:pt x="9049" y="223"/>
                    <a:pt x="7144" y="2699"/>
                    <a:pt x="6858" y="4223"/>
                  </a:cubicBezTo>
                  <a:close/>
                </a:path>
              </a:pathLst>
            </a:custGeom>
            <a:solidFill>
              <a:srgbClr val="F9BF0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90" name="Freeform: Shape 137">
              <a:extLst>
                <a:ext uri="{FF2B5EF4-FFF2-40B4-BE49-F238E27FC236}">
                  <a16:creationId xmlns:a16="http://schemas.microsoft.com/office/drawing/2014/main" id="{774F1BBF-ADEC-4B47-BC01-C670BF7577A3}"/>
                </a:ext>
              </a:extLst>
            </p:cNvPr>
            <p:cNvSpPr/>
            <p:nvPr/>
          </p:nvSpPr>
          <p:spPr>
            <a:xfrm>
              <a:off x="9227483" y="2066272"/>
              <a:ext cx="6885" cy="9144"/>
            </a:xfrm>
            <a:custGeom>
              <a:avLst/>
              <a:gdLst>
                <a:gd name="connsiteX0" fmla="*/ 0 w 6885"/>
                <a:gd name="connsiteY0" fmla="*/ 2286 h 9144"/>
                <a:gd name="connsiteX1" fmla="*/ 6858 w 6885"/>
                <a:gd name="connsiteY1" fmla="*/ 0 h 9144"/>
                <a:gd name="connsiteX2" fmla="*/ 2286 w 6885"/>
                <a:gd name="connsiteY2" fmla="*/ 9144 h 9144"/>
                <a:gd name="connsiteX3" fmla="*/ 0 w 6885"/>
                <a:gd name="connsiteY3" fmla="*/ 2286 h 9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885" h="9144">
                  <a:moveTo>
                    <a:pt x="0" y="2286"/>
                  </a:moveTo>
                  <a:cubicBezTo>
                    <a:pt x="2286" y="1524"/>
                    <a:pt x="4572" y="762"/>
                    <a:pt x="6858" y="0"/>
                  </a:cubicBezTo>
                  <a:cubicBezTo>
                    <a:pt x="7239" y="4000"/>
                    <a:pt x="3620" y="6001"/>
                    <a:pt x="2286" y="9144"/>
                  </a:cubicBezTo>
                  <a:cubicBezTo>
                    <a:pt x="-381" y="7429"/>
                    <a:pt x="95" y="4763"/>
                    <a:pt x="0" y="2286"/>
                  </a:cubicBezTo>
                  <a:close/>
                </a:path>
              </a:pathLst>
            </a:custGeom>
            <a:solidFill>
              <a:srgbClr val="F1BC0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91" name="Freeform: Shape 138">
              <a:extLst>
                <a:ext uri="{FF2B5EF4-FFF2-40B4-BE49-F238E27FC236}">
                  <a16:creationId xmlns:a16="http://schemas.microsoft.com/office/drawing/2014/main" id="{0D6F8E89-5166-4A8B-8E23-2ABC649458D8}"/>
                </a:ext>
              </a:extLst>
            </p:cNvPr>
            <p:cNvSpPr/>
            <p:nvPr/>
          </p:nvSpPr>
          <p:spPr>
            <a:xfrm>
              <a:off x="9201004" y="2098181"/>
              <a:ext cx="31194" cy="22860"/>
            </a:xfrm>
            <a:custGeom>
              <a:avLst/>
              <a:gdLst>
                <a:gd name="connsiteX0" fmla="*/ 21908 w 31194"/>
                <a:gd name="connsiteY0" fmla="*/ 0 h 22860"/>
                <a:gd name="connsiteX1" fmla="*/ 26480 w 31194"/>
                <a:gd name="connsiteY1" fmla="*/ 2286 h 22860"/>
                <a:gd name="connsiteX2" fmla="*/ 26480 w 31194"/>
                <a:gd name="connsiteY2" fmla="*/ 16002 h 22860"/>
                <a:gd name="connsiteX3" fmla="*/ 15050 w 31194"/>
                <a:gd name="connsiteY3" fmla="*/ 20574 h 22860"/>
                <a:gd name="connsiteX4" fmla="*/ 8192 w 31194"/>
                <a:gd name="connsiteY4" fmla="*/ 22860 h 22860"/>
                <a:gd name="connsiteX5" fmla="*/ 0 w 31194"/>
                <a:gd name="connsiteY5" fmla="*/ 15240 h 22860"/>
                <a:gd name="connsiteX6" fmla="*/ 8192 w 31194"/>
                <a:gd name="connsiteY6" fmla="*/ 11525 h 22860"/>
                <a:gd name="connsiteX7" fmla="*/ 15050 w 31194"/>
                <a:gd name="connsiteY7" fmla="*/ 6953 h 22860"/>
                <a:gd name="connsiteX8" fmla="*/ 15050 w 31194"/>
                <a:gd name="connsiteY8" fmla="*/ 4667 h 22860"/>
                <a:gd name="connsiteX9" fmla="*/ 21908 w 31194"/>
                <a:gd name="connsiteY9" fmla="*/ 0 h 22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194" h="22860">
                  <a:moveTo>
                    <a:pt x="21908" y="0"/>
                  </a:moveTo>
                  <a:cubicBezTo>
                    <a:pt x="21812" y="4096"/>
                    <a:pt x="24003" y="3429"/>
                    <a:pt x="26480" y="2286"/>
                  </a:cubicBezTo>
                  <a:cubicBezTo>
                    <a:pt x="32766" y="6858"/>
                    <a:pt x="32766" y="11430"/>
                    <a:pt x="26480" y="16002"/>
                  </a:cubicBezTo>
                  <a:cubicBezTo>
                    <a:pt x="21146" y="13621"/>
                    <a:pt x="17717" y="16193"/>
                    <a:pt x="15050" y="20574"/>
                  </a:cubicBezTo>
                  <a:cubicBezTo>
                    <a:pt x="12764" y="21336"/>
                    <a:pt x="10478" y="22098"/>
                    <a:pt x="8192" y="22860"/>
                  </a:cubicBezTo>
                  <a:cubicBezTo>
                    <a:pt x="7049" y="19050"/>
                    <a:pt x="2477" y="18574"/>
                    <a:pt x="0" y="15240"/>
                  </a:cubicBezTo>
                  <a:cubicBezTo>
                    <a:pt x="3143" y="13811"/>
                    <a:pt x="5715" y="12668"/>
                    <a:pt x="8192" y="11525"/>
                  </a:cubicBezTo>
                  <a:cubicBezTo>
                    <a:pt x="14002" y="12763"/>
                    <a:pt x="15812" y="11525"/>
                    <a:pt x="15050" y="6953"/>
                  </a:cubicBezTo>
                  <a:cubicBezTo>
                    <a:pt x="15050" y="6191"/>
                    <a:pt x="15050" y="5429"/>
                    <a:pt x="15050" y="4667"/>
                  </a:cubicBezTo>
                  <a:cubicBezTo>
                    <a:pt x="14859" y="-762"/>
                    <a:pt x="20098" y="2191"/>
                    <a:pt x="21908" y="0"/>
                  </a:cubicBezTo>
                  <a:close/>
                </a:path>
              </a:pathLst>
            </a:custGeom>
            <a:solidFill>
              <a:srgbClr val="FCBD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92" name="Freeform: Shape 139">
              <a:extLst>
                <a:ext uri="{FF2B5EF4-FFF2-40B4-BE49-F238E27FC236}">
                  <a16:creationId xmlns:a16="http://schemas.microsoft.com/office/drawing/2014/main" id="{5975823C-49C4-4495-BBAF-AA394AFEEA47}"/>
                </a:ext>
              </a:extLst>
            </p:cNvPr>
            <p:cNvSpPr/>
            <p:nvPr/>
          </p:nvSpPr>
          <p:spPr>
            <a:xfrm>
              <a:off x="9156712" y="2114038"/>
              <a:ext cx="20573" cy="16146"/>
            </a:xfrm>
            <a:custGeom>
              <a:avLst/>
              <a:gdLst>
                <a:gd name="connsiteX0" fmla="*/ 11430 w 20573"/>
                <a:gd name="connsiteY0" fmla="*/ 144 h 16146"/>
                <a:gd name="connsiteX1" fmla="*/ 16002 w 20573"/>
                <a:gd name="connsiteY1" fmla="*/ 4716 h 16146"/>
                <a:gd name="connsiteX2" fmla="*/ 20574 w 20573"/>
                <a:gd name="connsiteY2" fmla="*/ 16146 h 16146"/>
                <a:gd name="connsiteX3" fmla="*/ 11430 w 20573"/>
                <a:gd name="connsiteY3" fmla="*/ 5478 h 16146"/>
                <a:gd name="connsiteX4" fmla="*/ 0 w 20573"/>
                <a:gd name="connsiteY4" fmla="*/ 7002 h 16146"/>
                <a:gd name="connsiteX5" fmla="*/ 11430 w 20573"/>
                <a:gd name="connsiteY5" fmla="*/ 144 h 161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573" h="16146">
                  <a:moveTo>
                    <a:pt x="11430" y="144"/>
                  </a:moveTo>
                  <a:cubicBezTo>
                    <a:pt x="14383" y="240"/>
                    <a:pt x="15907" y="1764"/>
                    <a:pt x="16002" y="4716"/>
                  </a:cubicBezTo>
                  <a:cubicBezTo>
                    <a:pt x="21050" y="7098"/>
                    <a:pt x="18764" y="12432"/>
                    <a:pt x="20574" y="16146"/>
                  </a:cubicBezTo>
                  <a:cubicBezTo>
                    <a:pt x="9620" y="13194"/>
                    <a:pt x="9620" y="13194"/>
                    <a:pt x="11430" y="5478"/>
                  </a:cubicBezTo>
                  <a:cubicBezTo>
                    <a:pt x="7525" y="5478"/>
                    <a:pt x="4572" y="12622"/>
                    <a:pt x="0" y="7002"/>
                  </a:cubicBezTo>
                  <a:cubicBezTo>
                    <a:pt x="2381" y="2335"/>
                    <a:pt x="5715" y="-713"/>
                    <a:pt x="11430" y="144"/>
                  </a:cubicBezTo>
                  <a:close/>
                </a:path>
              </a:pathLst>
            </a:custGeom>
            <a:solidFill>
              <a:srgbClr val="F8BE0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93" name="Freeform: Shape 140">
              <a:extLst>
                <a:ext uri="{FF2B5EF4-FFF2-40B4-BE49-F238E27FC236}">
                  <a16:creationId xmlns:a16="http://schemas.microsoft.com/office/drawing/2014/main" id="{BA1BB6AD-CDAC-469E-A0C8-DFBB6087FF7A}"/>
                </a:ext>
              </a:extLst>
            </p:cNvPr>
            <p:cNvSpPr/>
            <p:nvPr/>
          </p:nvSpPr>
          <p:spPr>
            <a:xfrm>
              <a:off x="9181858" y="2107324"/>
              <a:ext cx="15134" cy="11566"/>
            </a:xfrm>
            <a:custGeom>
              <a:avLst/>
              <a:gdLst>
                <a:gd name="connsiteX0" fmla="*/ 0 w 15134"/>
                <a:gd name="connsiteY0" fmla="*/ 11430 h 11566"/>
                <a:gd name="connsiteX1" fmla="*/ 11430 w 15134"/>
                <a:gd name="connsiteY1" fmla="*/ 0 h 11566"/>
                <a:gd name="connsiteX2" fmla="*/ 14002 w 15134"/>
                <a:gd name="connsiteY2" fmla="*/ 3810 h 11566"/>
                <a:gd name="connsiteX3" fmla="*/ 0 w 15134"/>
                <a:gd name="connsiteY3" fmla="*/ 11430 h 11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4" h="11566">
                  <a:moveTo>
                    <a:pt x="0" y="11430"/>
                  </a:moveTo>
                  <a:cubicBezTo>
                    <a:pt x="2381" y="6191"/>
                    <a:pt x="9525" y="5715"/>
                    <a:pt x="11430" y="0"/>
                  </a:cubicBezTo>
                  <a:cubicBezTo>
                    <a:pt x="13430" y="572"/>
                    <a:pt x="16955" y="1238"/>
                    <a:pt x="14002" y="3810"/>
                  </a:cubicBezTo>
                  <a:cubicBezTo>
                    <a:pt x="10001" y="7239"/>
                    <a:pt x="6572" y="12478"/>
                    <a:pt x="0" y="11430"/>
                  </a:cubicBezTo>
                  <a:close/>
                </a:path>
              </a:pathLst>
            </a:custGeom>
            <a:solidFill>
              <a:srgbClr val="F3B7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94" name="Freeform: Shape 141">
              <a:extLst>
                <a:ext uri="{FF2B5EF4-FFF2-40B4-BE49-F238E27FC236}">
                  <a16:creationId xmlns:a16="http://schemas.microsoft.com/office/drawing/2014/main" id="{5293B505-13FA-4E56-BD54-89CEC31B7D0F}"/>
                </a:ext>
              </a:extLst>
            </p:cNvPr>
            <p:cNvSpPr/>
            <p:nvPr/>
          </p:nvSpPr>
          <p:spPr>
            <a:xfrm>
              <a:off x="9185584" y="2123377"/>
              <a:ext cx="8322" cy="6807"/>
            </a:xfrm>
            <a:custGeom>
              <a:avLst/>
              <a:gdLst>
                <a:gd name="connsiteX0" fmla="*/ 3133 w 8322"/>
                <a:gd name="connsiteY0" fmla="*/ 6807 h 6807"/>
                <a:gd name="connsiteX1" fmla="*/ 3133 w 8322"/>
                <a:gd name="connsiteY1" fmla="*/ 2235 h 6807"/>
                <a:gd name="connsiteX2" fmla="*/ 8086 w 8322"/>
                <a:gd name="connsiteY2" fmla="*/ 1378 h 6807"/>
                <a:gd name="connsiteX3" fmla="*/ 3133 w 8322"/>
                <a:gd name="connsiteY3" fmla="*/ 6807 h 6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322" h="6807">
                  <a:moveTo>
                    <a:pt x="3133" y="6807"/>
                  </a:moveTo>
                  <a:cubicBezTo>
                    <a:pt x="-4582" y="5283"/>
                    <a:pt x="4562" y="3759"/>
                    <a:pt x="3133" y="2235"/>
                  </a:cubicBezTo>
                  <a:cubicBezTo>
                    <a:pt x="4657" y="426"/>
                    <a:pt x="7229" y="-1289"/>
                    <a:pt x="8086" y="1378"/>
                  </a:cubicBezTo>
                  <a:cubicBezTo>
                    <a:pt x="9134" y="4331"/>
                    <a:pt x="6562" y="6522"/>
                    <a:pt x="3133" y="6807"/>
                  </a:cubicBezTo>
                  <a:close/>
                </a:path>
              </a:pathLst>
            </a:custGeom>
            <a:solidFill>
              <a:srgbClr val="F4BA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95" name="Freeform: Shape 142">
              <a:extLst>
                <a:ext uri="{FF2B5EF4-FFF2-40B4-BE49-F238E27FC236}">
                  <a16:creationId xmlns:a16="http://schemas.microsoft.com/office/drawing/2014/main" id="{7DC72455-A3BA-45E3-A939-F5CD9449556B}"/>
                </a:ext>
              </a:extLst>
            </p:cNvPr>
            <p:cNvSpPr/>
            <p:nvPr/>
          </p:nvSpPr>
          <p:spPr>
            <a:xfrm>
              <a:off x="9209195" y="2105038"/>
              <a:ext cx="12102" cy="6700"/>
            </a:xfrm>
            <a:custGeom>
              <a:avLst/>
              <a:gdLst>
                <a:gd name="connsiteX0" fmla="*/ 6858 w 12102"/>
                <a:gd name="connsiteY0" fmla="*/ 0 h 6700"/>
                <a:gd name="connsiteX1" fmla="*/ 11144 w 12102"/>
                <a:gd name="connsiteY1" fmla="*/ 476 h 6700"/>
                <a:gd name="connsiteX2" fmla="*/ 10573 w 12102"/>
                <a:gd name="connsiteY2" fmla="*/ 3715 h 6700"/>
                <a:gd name="connsiteX3" fmla="*/ 0 w 12102"/>
                <a:gd name="connsiteY3" fmla="*/ 4572 h 6700"/>
                <a:gd name="connsiteX4" fmla="*/ 6858 w 12102"/>
                <a:gd name="connsiteY4" fmla="*/ 0 h 6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02" h="6700">
                  <a:moveTo>
                    <a:pt x="6858" y="0"/>
                  </a:moveTo>
                  <a:cubicBezTo>
                    <a:pt x="8287" y="95"/>
                    <a:pt x="10001" y="-190"/>
                    <a:pt x="11144" y="476"/>
                  </a:cubicBezTo>
                  <a:cubicBezTo>
                    <a:pt x="13049" y="1619"/>
                    <a:pt x="11716" y="3143"/>
                    <a:pt x="10573" y="3715"/>
                  </a:cubicBezTo>
                  <a:cubicBezTo>
                    <a:pt x="7239" y="5143"/>
                    <a:pt x="3905" y="9144"/>
                    <a:pt x="0" y="4572"/>
                  </a:cubicBezTo>
                  <a:cubicBezTo>
                    <a:pt x="3334" y="4572"/>
                    <a:pt x="5620" y="3048"/>
                    <a:pt x="6858" y="0"/>
                  </a:cubicBezTo>
                  <a:close/>
                </a:path>
              </a:pathLst>
            </a:custGeom>
            <a:solidFill>
              <a:srgbClr val="F7B2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96" name="Freeform: Shape 143">
              <a:extLst>
                <a:ext uri="{FF2B5EF4-FFF2-40B4-BE49-F238E27FC236}">
                  <a16:creationId xmlns:a16="http://schemas.microsoft.com/office/drawing/2014/main" id="{9E4D817A-5A0E-4FFA-B617-73E9A628230A}"/>
                </a:ext>
              </a:extLst>
            </p:cNvPr>
            <p:cNvSpPr/>
            <p:nvPr/>
          </p:nvSpPr>
          <p:spPr>
            <a:xfrm>
              <a:off x="9202337" y="2132471"/>
              <a:ext cx="6858" cy="4571"/>
            </a:xfrm>
            <a:custGeom>
              <a:avLst/>
              <a:gdLst>
                <a:gd name="connsiteX0" fmla="*/ 6858 w 6858"/>
                <a:gd name="connsiteY0" fmla="*/ 4572 h 4571"/>
                <a:gd name="connsiteX1" fmla="*/ 0 w 6858"/>
                <a:gd name="connsiteY1" fmla="*/ 4572 h 4571"/>
                <a:gd name="connsiteX2" fmla="*/ 6858 w 6858"/>
                <a:gd name="connsiteY2" fmla="*/ 0 h 4571"/>
                <a:gd name="connsiteX3" fmla="*/ 6858 w 6858"/>
                <a:gd name="connsiteY3" fmla="*/ 4572 h 4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858" h="4571">
                  <a:moveTo>
                    <a:pt x="6858" y="4572"/>
                  </a:moveTo>
                  <a:cubicBezTo>
                    <a:pt x="4572" y="4572"/>
                    <a:pt x="2286" y="4572"/>
                    <a:pt x="0" y="4572"/>
                  </a:cubicBezTo>
                  <a:cubicBezTo>
                    <a:pt x="1334" y="1524"/>
                    <a:pt x="3620" y="0"/>
                    <a:pt x="6858" y="0"/>
                  </a:cubicBezTo>
                  <a:cubicBezTo>
                    <a:pt x="6858" y="1524"/>
                    <a:pt x="6858" y="3048"/>
                    <a:pt x="6858" y="4572"/>
                  </a:cubicBezTo>
                  <a:close/>
                </a:path>
              </a:pathLst>
            </a:custGeom>
            <a:solidFill>
              <a:srgbClr val="F0B2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97" name="Freeform: Shape 144">
              <a:extLst>
                <a:ext uri="{FF2B5EF4-FFF2-40B4-BE49-F238E27FC236}">
                  <a16:creationId xmlns:a16="http://schemas.microsoft.com/office/drawing/2014/main" id="{815D9414-AB84-4213-95F9-DEF5193D3E62}"/>
                </a:ext>
              </a:extLst>
            </p:cNvPr>
            <p:cNvSpPr/>
            <p:nvPr/>
          </p:nvSpPr>
          <p:spPr>
            <a:xfrm>
              <a:off x="9254915" y="2079473"/>
              <a:ext cx="23224" cy="27851"/>
            </a:xfrm>
            <a:custGeom>
              <a:avLst/>
              <a:gdLst>
                <a:gd name="connsiteX0" fmla="*/ 11430 w 23224"/>
                <a:gd name="connsiteY0" fmla="*/ 27851 h 27851"/>
                <a:gd name="connsiteX1" fmla="*/ 6858 w 23224"/>
                <a:gd name="connsiteY1" fmla="*/ 23279 h 27851"/>
                <a:gd name="connsiteX2" fmla="*/ 4572 w 23224"/>
                <a:gd name="connsiteY2" fmla="*/ 16421 h 27851"/>
                <a:gd name="connsiteX3" fmla="*/ 0 w 23224"/>
                <a:gd name="connsiteY3" fmla="*/ 7277 h 27851"/>
                <a:gd name="connsiteX4" fmla="*/ 3143 w 23224"/>
                <a:gd name="connsiteY4" fmla="*/ 4991 h 27851"/>
                <a:gd name="connsiteX5" fmla="*/ 4001 w 23224"/>
                <a:gd name="connsiteY5" fmla="*/ 2229 h 27851"/>
                <a:gd name="connsiteX6" fmla="*/ 9144 w 23224"/>
                <a:gd name="connsiteY6" fmla="*/ 419 h 27851"/>
                <a:gd name="connsiteX7" fmla="*/ 20574 w 23224"/>
                <a:gd name="connsiteY7" fmla="*/ 7277 h 27851"/>
                <a:gd name="connsiteX8" fmla="*/ 15430 w 23224"/>
                <a:gd name="connsiteY8" fmla="*/ 23279 h 27851"/>
                <a:gd name="connsiteX9" fmla="*/ 11430 w 23224"/>
                <a:gd name="connsiteY9" fmla="*/ 27851 h 27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224" h="27851">
                  <a:moveTo>
                    <a:pt x="11430" y="27851"/>
                  </a:moveTo>
                  <a:cubicBezTo>
                    <a:pt x="8477" y="27756"/>
                    <a:pt x="6953" y="26232"/>
                    <a:pt x="6858" y="23279"/>
                  </a:cubicBezTo>
                  <a:cubicBezTo>
                    <a:pt x="4001" y="21660"/>
                    <a:pt x="9049" y="17564"/>
                    <a:pt x="4572" y="16421"/>
                  </a:cubicBezTo>
                  <a:cubicBezTo>
                    <a:pt x="1619" y="14135"/>
                    <a:pt x="381" y="10897"/>
                    <a:pt x="0" y="7277"/>
                  </a:cubicBezTo>
                  <a:cubicBezTo>
                    <a:pt x="190" y="5277"/>
                    <a:pt x="5143" y="10039"/>
                    <a:pt x="3143" y="4991"/>
                  </a:cubicBezTo>
                  <a:cubicBezTo>
                    <a:pt x="3238" y="3943"/>
                    <a:pt x="3429" y="3086"/>
                    <a:pt x="4001" y="2229"/>
                  </a:cubicBezTo>
                  <a:cubicBezTo>
                    <a:pt x="5620" y="1276"/>
                    <a:pt x="6763" y="-914"/>
                    <a:pt x="9144" y="419"/>
                  </a:cubicBezTo>
                  <a:cubicBezTo>
                    <a:pt x="11906" y="4515"/>
                    <a:pt x="13049" y="11087"/>
                    <a:pt x="20574" y="7277"/>
                  </a:cubicBezTo>
                  <a:cubicBezTo>
                    <a:pt x="25336" y="15850"/>
                    <a:pt x="23717" y="21184"/>
                    <a:pt x="15430" y="23279"/>
                  </a:cubicBezTo>
                  <a:cubicBezTo>
                    <a:pt x="12763" y="23946"/>
                    <a:pt x="11716" y="25375"/>
                    <a:pt x="11430" y="27851"/>
                  </a:cubicBezTo>
                  <a:close/>
                </a:path>
              </a:pathLst>
            </a:custGeom>
            <a:solidFill>
              <a:srgbClr val="F9B9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98" name="Freeform: Shape 145">
              <a:extLst>
                <a:ext uri="{FF2B5EF4-FFF2-40B4-BE49-F238E27FC236}">
                  <a16:creationId xmlns:a16="http://schemas.microsoft.com/office/drawing/2014/main" id="{0F181030-BD51-4561-8DC8-B76483A08677}"/>
                </a:ext>
              </a:extLst>
            </p:cNvPr>
            <p:cNvSpPr/>
            <p:nvPr/>
          </p:nvSpPr>
          <p:spPr>
            <a:xfrm>
              <a:off x="9274461" y="2082178"/>
              <a:ext cx="12362" cy="6081"/>
            </a:xfrm>
            <a:custGeom>
              <a:avLst/>
              <a:gdLst>
                <a:gd name="connsiteX0" fmla="*/ 12363 w 12362"/>
                <a:gd name="connsiteY0" fmla="*/ 0 h 6081"/>
                <a:gd name="connsiteX1" fmla="*/ 12363 w 12362"/>
                <a:gd name="connsiteY1" fmla="*/ 4572 h 6081"/>
                <a:gd name="connsiteX2" fmla="*/ 933 w 12362"/>
                <a:gd name="connsiteY2" fmla="*/ 4572 h 6081"/>
                <a:gd name="connsiteX3" fmla="*/ 1695 w 12362"/>
                <a:gd name="connsiteY3" fmla="*/ 667 h 6081"/>
                <a:gd name="connsiteX4" fmla="*/ 12363 w 12362"/>
                <a:gd name="connsiteY4" fmla="*/ 0 h 6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362" h="6081">
                  <a:moveTo>
                    <a:pt x="12363" y="0"/>
                  </a:moveTo>
                  <a:cubicBezTo>
                    <a:pt x="12172" y="1524"/>
                    <a:pt x="9791" y="3048"/>
                    <a:pt x="12363" y="4572"/>
                  </a:cubicBezTo>
                  <a:cubicBezTo>
                    <a:pt x="8553" y="8668"/>
                    <a:pt x="4743" y="2953"/>
                    <a:pt x="933" y="4572"/>
                  </a:cubicBezTo>
                  <a:cubicBezTo>
                    <a:pt x="837" y="3143"/>
                    <a:pt x="-1544" y="1048"/>
                    <a:pt x="1695" y="667"/>
                  </a:cubicBezTo>
                  <a:cubicBezTo>
                    <a:pt x="5314" y="190"/>
                    <a:pt x="8838" y="190"/>
                    <a:pt x="12363" y="0"/>
                  </a:cubicBezTo>
                  <a:close/>
                </a:path>
              </a:pathLst>
            </a:custGeom>
            <a:solidFill>
              <a:srgbClr val="F9B9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99" name="Freeform: Shape 146">
              <a:extLst>
                <a:ext uri="{FF2B5EF4-FFF2-40B4-BE49-F238E27FC236}">
                  <a16:creationId xmlns:a16="http://schemas.microsoft.com/office/drawing/2014/main" id="{38DB9987-8028-4030-9787-A28F2667153D}"/>
                </a:ext>
              </a:extLst>
            </p:cNvPr>
            <p:cNvSpPr/>
            <p:nvPr/>
          </p:nvSpPr>
          <p:spPr>
            <a:xfrm>
              <a:off x="9258844" y="2073035"/>
              <a:ext cx="7500" cy="9143"/>
            </a:xfrm>
            <a:custGeom>
              <a:avLst/>
              <a:gdLst>
                <a:gd name="connsiteX0" fmla="*/ 5215 w 7500"/>
                <a:gd name="connsiteY0" fmla="*/ 6858 h 9143"/>
                <a:gd name="connsiteX1" fmla="*/ 643 w 7500"/>
                <a:gd name="connsiteY1" fmla="*/ 9144 h 9143"/>
                <a:gd name="connsiteX2" fmla="*/ 71 w 7500"/>
                <a:gd name="connsiteY2" fmla="*/ 7620 h 9143"/>
                <a:gd name="connsiteX3" fmla="*/ 643 w 7500"/>
                <a:gd name="connsiteY3" fmla="*/ 6858 h 9143"/>
                <a:gd name="connsiteX4" fmla="*/ 643 w 7500"/>
                <a:gd name="connsiteY4" fmla="*/ 0 h 9143"/>
                <a:gd name="connsiteX5" fmla="*/ 7501 w 7500"/>
                <a:gd name="connsiteY5" fmla="*/ 4572 h 9143"/>
                <a:gd name="connsiteX6" fmla="*/ 5215 w 7500"/>
                <a:gd name="connsiteY6" fmla="*/ 6858 h 9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500" h="9143">
                  <a:moveTo>
                    <a:pt x="5215" y="6858"/>
                  </a:moveTo>
                  <a:cubicBezTo>
                    <a:pt x="3691" y="7620"/>
                    <a:pt x="2167" y="8382"/>
                    <a:pt x="643" y="9144"/>
                  </a:cubicBezTo>
                  <a:cubicBezTo>
                    <a:pt x="71" y="8668"/>
                    <a:pt x="-119" y="8096"/>
                    <a:pt x="71" y="7620"/>
                  </a:cubicBezTo>
                  <a:cubicBezTo>
                    <a:pt x="262" y="7144"/>
                    <a:pt x="452" y="6858"/>
                    <a:pt x="643" y="6858"/>
                  </a:cubicBezTo>
                  <a:cubicBezTo>
                    <a:pt x="643" y="4572"/>
                    <a:pt x="643" y="2286"/>
                    <a:pt x="643" y="0"/>
                  </a:cubicBezTo>
                  <a:cubicBezTo>
                    <a:pt x="3977" y="0"/>
                    <a:pt x="6167" y="1524"/>
                    <a:pt x="7501" y="4572"/>
                  </a:cubicBezTo>
                  <a:cubicBezTo>
                    <a:pt x="6739" y="5334"/>
                    <a:pt x="5977" y="6096"/>
                    <a:pt x="5215" y="6858"/>
                  </a:cubicBezTo>
                  <a:close/>
                </a:path>
              </a:pathLst>
            </a:custGeom>
            <a:solidFill>
              <a:srgbClr val="FBC20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00" name="Freeform: Shape 147">
              <a:extLst>
                <a:ext uri="{FF2B5EF4-FFF2-40B4-BE49-F238E27FC236}">
                  <a16:creationId xmlns:a16="http://schemas.microsoft.com/office/drawing/2014/main" id="{7B76A181-C821-43C3-AAC1-A1D3A533C6E5}"/>
                </a:ext>
              </a:extLst>
            </p:cNvPr>
            <p:cNvSpPr/>
            <p:nvPr/>
          </p:nvSpPr>
          <p:spPr>
            <a:xfrm>
              <a:off x="9250343" y="2079893"/>
              <a:ext cx="9144" cy="5808"/>
            </a:xfrm>
            <a:custGeom>
              <a:avLst/>
              <a:gdLst>
                <a:gd name="connsiteX0" fmla="*/ 9144 w 9144"/>
                <a:gd name="connsiteY0" fmla="*/ 0 h 5808"/>
                <a:gd name="connsiteX1" fmla="*/ 9144 w 9144"/>
                <a:gd name="connsiteY1" fmla="*/ 2286 h 5808"/>
                <a:gd name="connsiteX2" fmla="*/ 9144 w 9144"/>
                <a:gd name="connsiteY2" fmla="*/ 2286 h 5808"/>
                <a:gd name="connsiteX3" fmla="*/ 0 w 9144"/>
                <a:gd name="connsiteY3" fmla="*/ 0 h 5808"/>
                <a:gd name="connsiteX4" fmla="*/ 0 w 9144"/>
                <a:gd name="connsiteY4" fmla="*/ 0 h 5808"/>
                <a:gd name="connsiteX5" fmla="*/ 9144 w 9144"/>
                <a:gd name="connsiteY5" fmla="*/ 0 h 58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144" h="5808">
                  <a:moveTo>
                    <a:pt x="9144" y="0"/>
                  </a:moveTo>
                  <a:cubicBezTo>
                    <a:pt x="9144" y="762"/>
                    <a:pt x="9144" y="1524"/>
                    <a:pt x="9144" y="2286"/>
                  </a:cubicBezTo>
                  <a:lnTo>
                    <a:pt x="9144" y="2286"/>
                  </a:lnTo>
                  <a:cubicBezTo>
                    <a:pt x="5429" y="4286"/>
                    <a:pt x="667" y="10192"/>
                    <a:pt x="0" y="0"/>
                  </a:cubicBezTo>
                  <a:lnTo>
                    <a:pt x="0" y="0"/>
                  </a:lnTo>
                  <a:cubicBezTo>
                    <a:pt x="3048" y="0"/>
                    <a:pt x="6096" y="0"/>
                    <a:pt x="9144" y="0"/>
                  </a:cubicBezTo>
                  <a:close/>
                </a:path>
              </a:pathLst>
            </a:custGeom>
            <a:solidFill>
              <a:srgbClr val="F0B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01" name="Freeform: Shape 148">
              <a:extLst>
                <a:ext uri="{FF2B5EF4-FFF2-40B4-BE49-F238E27FC236}">
                  <a16:creationId xmlns:a16="http://schemas.microsoft.com/office/drawing/2014/main" id="{7185B668-FE20-4D03-BB59-8D4FB19C14E9}"/>
                </a:ext>
              </a:extLst>
            </p:cNvPr>
            <p:cNvSpPr/>
            <p:nvPr/>
          </p:nvSpPr>
          <p:spPr>
            <a:xfrm>
              <a:off x="9142639" y="2102753"/>
              <a:ext cx="27391" cy="25050"/>
            </a:xfrm>
            <a:custGeom>
              <a:avLst/>
              <a:gdLst>
                <a:gd name="connsiteX0" fmla="*/ 25503 w 27391"/>
                <a:gd name="connsiteY0" fmla="*/ 11430 h 25050"/>
                <a:gd name="connsiteX1" fmla="*/ 14073 w 27391"/>
                <a:gd name="connsiteY1" fmla="*/ 18288 h 25050"/>
                <a:gd name="connsiteX2" fmla="*/ 4739 w 27391"/>
                <a:gd name="connsiteY2" fmla="*/ 24003 h 25050"/>
                <a:gd name="connsiteX3" fmla="*/ 643 w 27391"/>
                <a:gd name="connsiteY3" fmla="*/ 25051 h 25050"/>
                <a:gd name="connsiteX4" fmla="*/ 2738 w 27391"/>
                <a:gd name="connsiteY4" fmla="*/ 18193 h 25050"/>
                <a:gd name="connsiteX5" fmla="*/ 4643 w 27391"/>
                <a:gd name="connsiteY5" fmla="*/ 16002 h 25050"/>
                <a:gd name="connsiteX6" fmla="*/ 9501 w 27391"/>
                <a:gd name="connsiteY6" fmla="*/ 9144 h 25050"/>
                <a:gd name="connsiteX7" fmla="*/ 11787 w 27391"/>
                <a:gd name="connsiteY7" fmla="*/ 4572 h 25050"/>
                <a:gd name="connsiteX8" fmla="*/ 23217 w 27391"/>
                <a:gd name="connsiteY8" fmla="*/ 0 h 25050"/>
                <a:gd name="connsiteX9" fmla="*/ 25503 w 27391"/>
                <a:gd name="connsiteY9" fmla="*/ 11430 h 25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7391" h="25050">
                  <a:moveTo>
                    <a:pt x="25503" y="11430"/>
                  </a:moveTo>
                  <a:cubicBezTo>
                    <a:pt x="21693" y="13716"/>
                    <a:pt x="17883" y="16002"/>
                    <a:pt x="14073" y="18288"/>
                  </a:cubicBezTo>
                  <a:cubicBezTo>
                    <a:pt x="10930" y="20193"/>
                    <a:pt x="7882" y="22193"/>
                    <a:pt x="4739" y="24003"/>
                  </a:cubicBezTo>
                  <a:cubicBezTo>
                    <a:pt x="3500" y="24670"/>
                    <a:pt x="2072" y="24765"/>
                    <a:pt x="643" y="25051"/>
                  </a:cubicBezTo>
                  <a:cubicBezTo>
                    <a:pt x="-1548" y="21527"/>
                    <a:pt x="2548" y="20574"/>
                    <a:pt x="2738" y="18193"/>
                  </a:cubicBezTo>
                  <a:cubicBezTo>
                    <a:pt x="3310" y="17431"/>
                    <a:pt x="3977" y="16669"/>
                    <a:pt x="4643" y="16002"/>
                  </a:cubicBezTo>
                  <a:cubicBezTo>
                    <a:pt x="6263" y="13811"/>
                    <a:pt x="8549" y="12002"/>
                    <a:pt x="9501" y="9144"/>
                  </a:cubicBezTo>
                  <a:cubicBezTo>
                    <a:pt x="10263" y="7620"/>
                    <a:pt x="11025" y="6096"/>
                    <a:pt x="11787" y="4572"/>
                  </a:cubicBezTo>
                  <a:cubicBezTo>
                    <a:pt x="17597" y="8191"/>
                    <a:pt x="19121" y="952"/>
                    <a:pt x="23217" y="0"/>
                  </a:cubicBezTo>
                  <a:cubicBezTo>
                    <a:pt x="27408" y="3143"/>
                    <a:pt x="28932" y="6763"/>
                    <a:pt x="25503" y="11430"/>
                  </a:cubicBezTo>
                  <a:close/>
                </a:path>
              </a:pathLst>
            </a:custGeom>
            <a:solidFill>
              <a:srgbClr val="FDCB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02" name="Freeform: Shape 149">
              <a:extLst>
                <a:ext uri="{FF2B5EF4-FFF2-40B4-BE49-F238E27FC236}">
                  <a16:creationId xmlns:a16="http://schemas.microsoft.com/office/drawing/2014/main" id="{12E6E6D9-E465-4EB9-99FA-001721ED67C9}"/>
                </a:ext>
              </a:extLst>
            </p:cNvPr>
            <p:cNvSpPr/>
            <p:nvPr/>
          </p:nvSpPr>
          <p:spPr>
            <a:xfrm>
              <a:off x="9145283" y="2110933"/>
              <a:ext cx="8356" cy="10107"/>
            </a:xfrm>
            <a:custGeom>
              <a:avLst/>
              <a:gdLst>
                <a:gd name="connsiteX0" fmla="*/ 6858 w 8356"/>
                <a:gd name="connsiteY0" fmla="*/ 964 h 10107"/>
                <a:gd name="connsiteX1" fmla="*/ 2286 w 8356"/>
                <a:gd name="connsiteY1" fmla="*/ 10108 h 10107"/>
                <a:gd name="connsiteX2" fmla="*/ 0 w 8356"/>
                <a:gd name="connsiteY2" fmla="*/ 5536 h 10107"/>
                <a:gd name="connsiteX3" fmla="*/ 6858 w 8356"/>
                <a:gd name="connsiteY3" fmla="*/ 964 h 10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356" h="10107">
                  <a:moveTo>
                    <a:pt x="6858" y="964"/>
                  </a:moveTo>
                  <a:cubicBezTo>
                    <a:pt x="11335" y="7060"/>
                    <a:pt x="4572" y="7441"/>
                    <a:pt x="2286" y="10108"/>
                  </a:cubicBezTo>
                  <a:cubicBezTo>
                    <a:pt x="571" y="9060"/>
                    <a:pt x="1333" y="6774"/>
                    <a:pt x="0" y="5536"/>
                  </a:cubicBezTo>
                  <a:cubicBezTo>
                    <a:pt x="286" y="1059"/>
                    <a:pt x="1905" y="-1513"/>
                    <a:pt x="6858" y="964"/>
                  </a:cubicBezTo>
                  <a:close/>
                </a:path>
              </a:pathLst>
            </a:custGeom>
            <a:solidFill>
              <a:srgbClr val="FBC3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03" name="Freeform: Shape 150">
              <a:extLst>
                <a:ext uri="{FF2B5EF4-FFF2-40B4-BE49-F238E27FC236}">
                  <a16:creationId xmlns:a16="http://schemas.microsoft.com/office/drawing/2014/main" id="{A55B4EC8-64F7-480E-86B5-DDA6492C3B82}"/>
                </a:ext>
              </a:extLst>
            </p:cNvPr>
            <p:cNvSpPr/>
            <p:nvPr/>
          </p:nvSpPr>
          <p:spPr>
            <a:xfrm>
              <a:off x="9141621" y="2116468"/>
              <a:ext cx="5947" cy="4572"/>
            </a:xfrm>
            <a:custGeom>
              <a:avLst/>
              <a:gdLst>
                <a:gd name="connsiteX0" fmla="*/ 3662 w 5947"/>
                <a:gd name="connsiteY0" fmla="*/ 0 h 4572"/>
                <a:gd name="connsiteX1" fmla="*/ 5948 w 5947"/>
                <a:gd name="connsiteY1" fmla="*/ 4572 h 4572"/>
                <a:gd name="connsiteX2" fmla="*/ 3662 w 5947"/>
                <a:gd name="connsiteY2" fmla="*/ 4572 h 4572"/>
                <a:gd name="connsiteX3" fmla="*/ 42 w 5947"/>
                <a:gd name="connsiteY3" fmla="*/ 2762 h 4572"/>
                <a:gd name="connsiteX4" fmla="*/ 3662 w 5947"/>
                <a:gd name="connsiteY4" fmla="*/ 0 h 4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47" h="4572">
                  <a:moveTo>
                    <a:pt x="3662" y="0"/>
                  </a:moveTo>
                  <a:cubicBezTo>
                    <a:pt x="5471" y="953"/>
                    <a:pt x="5948" y="2667"/>
                    <a:pt x="5948" y="4572"/>
                  </a:cubicBezTo>
                  <a:cubicBezTo>
                    <a:pt x="5186" y="4572"/>
                    <a:pt x="4424" y="4572"/>
                    <a:pt x="3662" y="4572"/>
                  </a:cubicBezTo>
                  <a:cubicBezTo>
                    <a:pt x="2423" y="4001"/>
                    <a:pt x="233" y="3620"/>
                    <a:pt x="42" y="2762"/>
                  </a:cubicBezTo>
                  <a:cubicBezTo>
                    <a:pt x="-434" y="191"/>
                    <a:pt x="3281" y="2096"/>
                    <a:pt x="3662" y="0"/>
                  </a:cubicBezTo>
                  <a:close/>
                </a:path>
              </a:pathLst>
            </a:custGeom>
            <a:solidFill>
              <a:srgbClr val="F5BA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04" name="Freeform: Shape 151">
              <a:extLst>
                <a:ext uri="{FF2B5EF4-FFF2-40B4-BE49-F238E27FC236}">
                  <a16:creationId xmlns:a16="http://schemas.microsoft.com/office/drawing/2014/main" id="{D66FB573-3C10-47C7-A20C-80303CE97CF7}"/>
                </a:ext>
              </a:extLst>
            </p:cNvPr>
            <p:cNvSpPr/>
            <p:nvPr/>
          </p:nvSpPr>
          <p:spPr>
            <a:xfrm>
              <a:off x="9245328" y="2079893"/>
              <a:ext cx="17588" cy="13716"/>
            </a:xfrm>
            <a:custGeom>
              <a:avLst/>
              <a:gdLst>
                <a:gd name="connsiteX0" fmla="*/ 5015 w 17588"/>
                <a:gd name="connsiteY0" fmla="*/ 0 h 13716"/>
                <a:gd name="connsiteX1" fmla="*/ 14159 w 17588"/>
                <a:gd name="connsiteY1" fmla="*/ 2286 h 13716"/>
                <a:gd name="connsiteX2" fmla="*/ 17588 w 17588"/>
                <a:gd name="connsiteY2" fmla="*/ 13716 h 13716"/>
                <a:gd name="connsiteX3" fmla="*/ 9587 w 17588"/>
                <a:gd name="connsiteY3" fmla="*/ 6858 h 13716"/>
                <a:gd name="connsiteX4" fmla="*/ 5015 w 17588"/>
                <a:gd name="connsiteY4" fmla="*/ 11430 h 13716"/>
                <a:gd name="connsiteX5" fmla="*/ 5015 w 17588"/>
                <a:gd name="connsiteY5" fmla="*/ 0 h 13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588" h="13716">
                  <a:moveTo>
                    <a:pt x="5015" y="0"/>
                  </a:moveTo>
                  <a:cubicBezTo>
                    <a:pt x="6253" y="7906"/>
                    <a:pt x="11206" y="1143"/>
                    <a:pt x="14159" y="2286"/>
                  </a:cubicBezTo>
                  <a:cubicBezTo>
                    <a:pt x="15207" y="5620"/>
                    <a:pt x="16159" y="8954"/>
                    <a:pt x="17588" y="13716"/>
                  </a:cubicBezTo>
                  <a:cubicBezTo>
                    <a:pt x="14159" y="10858"/>
                    <a:pt x="11873" y="8858"/>
                    <a:pt x="9587" y="6858"/>
                  </a:cubicBezTo>
                  <a:cubicBezTo>
                    <a:pt x="8063" y="8382"/>
                    <a:pt x="6539" y="9906"/>
                    <a:pt x="5015" y="11430"/>
                  </a:cubicBezTo>
                  <a:cubicBezTo>
                    <a:pt x="6730" y="7620"/>
                    <a:pt x="-7082" y="3810"/>
                    <a:pt x="5015" y="0"/>
                  </a:cubicBezTo>
                  <a:close/>
                </a:path>
              </a:pathLst>
            </a:custGeom>
            <a:solidFill>
              <a:srgbClr val="FCBE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05" name="Freeform: Shape 152">
              <a:extLst>
                <a:ext uri="{FF2B5EF4-FFF2-40B4-BE49-F238E27FC236}">
                  <a16:creationId xmlns:a16="http://schemas.microsoft.com/office/drawing/2014/main" id="{0EC1CFAB-2CBE-439E-90E8-14E6BDF93F77}"/>
                </a:ext>
              </a:extLst>
            </p:cNvPr>
            <p:cNvSpPr/>
            <p:nvPr/>
          </p:nvSpPr>
          <p:spPr>
            <a:xfrm>
              <a:off x="9227157" y="2111897"/>
              <a:ext cx="20900" cy="13620"/>
            </a:xfrm>
            <a:custGeom>
              <a:avLst/>
              <a:gdLst>
                <a:gd name="connsiteX0" fmla="*/ 14042 w 20900"/>
                <a:gd name="connsiteY0" fmla="*/ 0 h 13620"/>
                <a:gd name="connsiteX1" fmla="*/ 18614 w 20900"/>
                <a:gd name="connsiteY1" fmla="*/ 2286 h 13620"/>
                <a:gd name="connsiteX2" fmla="*/ 20900 w 20900"/>
                <a:gd name="connsiteY2" fmla="*/ 2286 h 13620"/>
                <a:gd name="connsiteX3" fmla="*/ 18614 w 20900"/>
                <a:gd name="connsiteY3" fmla="*/ 6858 h 13620"/>
                <a:gd name="connsiteX4" fmla="*/ 422 w 20900"/>
                <a:gd name="connsiteY4" fmla="*/ 13621 h 13620"/>
                <a:gd name="connsiteX5" fmla="*/ 2612 w 20900"/>
                <a:gd name="connsiteY5" fmla="*/ 4572 h 13620"/>
                <a:gd name="connsiteX6" fmla="*/ 2612 w 20900"/>
                <a:gd name="connsiteY6" fmla="*/ 4572 h 13620"/>
                <a:gd name="connsiteX7" fmla="*/ 14042 w 20900"/>
                <a:gd name="connsiteY7" fmla="*/ 0 h 13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0900" h="13620">
                  <a:moveTo>
                    <a:pt x="14042" y="0"/>
                  </a:moveTo>
                  <a:cubicBezTo>
                    <a:pt x="15566" y="762"/>
                    <a:pt x="17090" y="1524"/>
                    <a:pt x="18614" y="2286"/>
                  </a:cubicBezTo>
                  <a:cubicBezTo>
                    <a:pt x="19376" y="2286"/>
                    <a:pt x="20138" y="2286"/>
                    <a:pt x="20900" y="2286"/>
                  </a:cubicBezTo>
                  <a:cubicBezTo>
                    <a:pt x="20138" y="3810"/>
                    <a:pt x="19376" y="5334"/>
                    <a:pt x="18614" y="6858"/>
                  </a:cubicBezTo>
                  <a:cubicBezTo>
                    <a:pt x="11375" y="5334"/>
                    <a:pt x="5756" y="8953"/>
                    <a:pt x="422" y="13621"/>
                  </a:cubicBezTo>
                  <a:cubicBezTo>
                    <a:pt x="-1102" y="9334"/>
                    <a:pt x="1946" y="7334"/>
                    <a:pt x="2612" y="4572"/>
                  </a:cubicBezTo>
                  <a:lnTo>
                    <a:pt x="2612" y="4572"/>
                  </a:lnTo>
                  <a:cubicBezTo>
                    <a:pt x="4803" y="-1143"/>
                    <a:pt x="11471" y="4572"/>
                    <a:pt x="14042" y="0"/>
                  </a:cubicBezTo>
                  <a:close/>
                </a:path>
              </a:pathLst>
            </a:custGeom>
            <a:solidFill>
              <a:srgbClr val="F5B8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06" name="Freeform: Shape 153">
              <a:extLst>
                <a:ext uri="{FF2B5EF4-FFF2-40B4-BE49-F238E27FC236}">
                  <a16:creationId xmlns:a16="http://schemas.microsoft.com/office/drawing/2014/main" id="{70F9DA4B-4247-441A-80E7-5E1AFD76F3D5}"/>
                </a:ext>
              </a:extLst>
            </p:cNvPr>
            <p:cNvSpPr/>
            <p:nvPr/>
          </p:nvSpPr>
          <p:spPr>
            <a:xfrm>
              <a:off x="9258617" y="2095824"/>
              <a:ext cx="5520" cy="6928"/>
            </a:xfrm>
            <a:custGeom>
              <a:avLst/>
              <a:gdLst>
                <a:gd name="connsiteX0" fmla="*/ 871 w 5520"/>
                <a:gd name="connsiteY0" fmla="*/ 71 h 6928"/>
                <a:gd name="connsiteX1" fmla="*/ 3157 w 5520"/>
                <a:gd name="connsiteY1" fmla="*/ 6929 h 6928"/>
                <a:gd name="connsiteX2" fmla="*/ 871 w 5520"/>
                <a:gd name="connsiteY2" fmla="*/ 4643 h 6928"/>
                <a:gd name="connsiteX3" fmla="*/ 109 w 5520"/>
                <a:gd name="connsiteY3" fmla="*/ 3119 h 6928"/>
                <a:gd name="connsiteX4" fmla="*/ 871 w 5520"/>
                <a:gd name="connsiteY4" fmla="*/ 2357 h 6928"/>
                <a:gd name="connsiteX5" fmla="*/ 871 w 5520"/>
                <a:gd name="connsiteY5" fmla="*/ 71 h 6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520" h="6928">
                  <a:moveTo>
                    <a:pt x="871" y="71"/>
                  </a:moveTo>
                  <a:cubicBezTo>
                    <a:pt x="10872" y="-691"/>
                    <a:pt x="1347" y="4928"/>
                    <a:pt x="3157" y="6929"/>
                  </a:cubicBezTo>
                  <a:cubicBezTo>
                    <a:pt x="2395" y="6167"/>
                    <a:pt x="1633" y="5405"/>
                    <a:pt x="871" y="4643"/>
                  </a:cubicBezTo>
                  <a:cubicBezTo>
                    <a:pt x="109" y="4166"/>
                    <a:pt x="-177" y="3595"/>
                    <a:pt x="109" y="3119"/>
                  </a:cubicBezTo>
                  <a:cubicBezTo>
                    <a:pt x="394" y="2642"/>
                    <a:pt x="680" y="2357"/>
                    <a:pt x="871" y="2357"/>
                  </a:cubicBezTo>
                  <a:cubicBezTo>
                    <a:pt x="871" y="1595"/>
                    <a:pt x="871" y="833"/>
                    <a:pt x="871" y="71"/>
                  </a:cubicBezTo>
                  <a:close/>
                </a:path>
              </a:pathLst>
            </a:custGeom>
            <a:solidFill>
              <a:srgbClr val="EFAC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07" name="Freeform: Shape 154">
              <a:extLst>
                <a:ext uri="{FF2B5EF4-FFF2-40B4-BE49-F238E27FC236}">
                  <a16:creationId xmlns:a16="http://schemas.microsoft.com/office/drawing/2014/main" id="{283BCFA2-C01C-41B2-BBE7-686A62A9A44C}"/>
                </a:ext>
              </a:extLst>
            </p:cNvPr>
            <p:cNvSpPr/>
            <p:nvPr/>
          </p:nvSpPr>
          <p:spPr>
            <a:xfrm>
              <a:off x="9254035" y="2098181"/>
              <a:ext cx="5452" cy="5333"/>
            </a:xfrm>
            <a:custGeom>
              <a:avLst/>
              <a:gdLst>
                <a:gd name="connsiteX0" fmla="*/ 5452 w 5452"/>
                <a:gd name="connsiteY0" fmla="*/ 0 h 5333"/>
                <a:gd name="connsiteX1" fmla="*/ 5452 w 5452"/>
                <a:gd name="connsiteY1" fmla="*/ 2286 h 5333"/>
                <a:gd name="connsiteX2" fmla="*/ 1356 w 5452"/>
                <a:gd name="connsiteY2" fmla="*/ 5334 h 5333"/>
                <a:gd name="connsiteX3" fmla="*/ 23 w 5452"/>
                <a:gd name="connsiteY3" fmla="*/ 2857 h 5333"/>
                <a:gd name="connsiteX4" fmla="*/ 5452 w 5452"/>
                <a:gd name="connsiteY4" fmla="*/ 0 h 5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452" h="5333">
                  <a:moveTo>
                    <a:pt x="5452" y="0"/>
                  </a:moveTo>
                  <a:cubicBezTo>
                    <a:pt x="5452" y="762"/>
                    <a:pt x="5452" y="1524"/>
                    <a:pt x="5452" y="2286"/>
                  </a:cubicBezTo>
                  <a:cubicBezTo>
                    <a:pt x="4119" y="3334"/>
                    <a:pt x="2690" y="4286"/>
                    <a:pt x="1356" y="5334"/>
                  </a:cubicBezTo>
                  <a:cubicBezTo>
                    <a:pt x="880" y="4477"/>
                    <a:pt x="-168" y="3429"/>
                    <a:pt x="23" y="2857"/>
                  </a:cubicBezTo>
                  <a:cubicBezTo>
                    <a:pt x="975" y="476"/>
                    <a:pt x="3166" y="95"/>
                    <a:pt x="5452" y="0"/>
                  </a:cubicBezTo>
                  <a:close/>
                </a:path>
              </a:pathLst>
            </a:custGeom>
            <a:solidFill>
              <a:srgbClr val="FBBA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08" name="Freeform: Shape 155">
              <a:extLst>
                <a:ext uri="{FF2B5EF4-FFF2-40B4-BE49-F238E27FC236}">
                  <a16:creationId xmlns:a16="http://schemas.microsoft.com/office/drawing/2014/main" id="{47ACBA49-2577-4C2B-ADAB-4DB8532D79E1}"/>
                </a:ext>
              </a:extLst>
            </p:cNvPr>
            <p:cNvSpPr/>
            <p:nvPr/>
          </p:nvSpPr>
          <p:spPr>
            <a:xfrm>
              <a:off x="9227483" y="2098181"/>
              <a:ext cx="13715" cy="18287"/>
            </a:xfrm>
            <a:custGeom>
              <a:avLst/>
              <a:gdLst>
                <a:gd name="connsiteX0" fmla="*/ 13716 w 13715"/>
                <a:gd name="connsiteY0" fmla="*/ 13716 h 18287"/>
                <a:gd name="connsiteX1" fmla="*/ 2286 w 13715"/>
                <a:gd name="connsiteY1" fmla="*/ 18288 h 18287"/>
                <a:gd name="connsiteX2" fmla="*/ 0 w 13715"/>
                <a:gd name="connsiteY2" fmla="*/ 16002 h 18287"/>
                <a:gd name="connsiteX3" fmla="*/ 0 w 13715"/>
                <a:gd name="connsiteY3" fmla="*/ 2286 h 18287"/>
                <a:gd name="connsiteX4" fmla="*/ 6858 w 13715"/>
                <a:gd name="connsiteY4" fmla="*/ 0 h 18287"/>
                <a:gd name="connsiteX5" fmla="*/ 9144 w 13715"/>
                <a:gd name="connsiteY5" fmla="*/ 10001 h 18287"/>
                <a:gd name="connsiteX6" fmla="*/ 8382 w 13715"/>
                <a:gd name="connsiteY6" fmla="*/ 12573 h 18287"/>
                <a:gd name="connsiteX7" fmla="*/ 13716 w 13715"/>
                <a:gd name="connsiteY7" fmla="*/ 13716 h 18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715" h="18287">
                  <a:moveTo>
                    <a:pt x="13716" y="13716"/>
                  </a:moveTo>
                  <a:cubicBezTo>
                    <a:pt x="12764" y="22479"/>
                    <a:pt x="5239" y="14573"/>
                    <a:pt x="2286" y="18288"/>
                  </a:cubicBezTo>
                  <a:cubicBezTo>
                    <a:pt x="1524" y="17526"/>
                    <a:pt x="762" y="16764"/>
                    <a:pt x="0" y="16002"/>
                  </a:cubicBezTo>
                  <a:cubicBezTo>
                    <a:pt x="2858" y="11430"/>
                    <a:pt x="2858" y="6858"/>
                    <a:pt x="0" y="2286"/>
                  </a:cubicBezTo>
                  <a:cubicBezTo>
                    <a:pt x="2286" y="1524"/>
                    <a:pt x="4572" y="762"/>
                    <a:pt x="6858" y="0"/>
                  </a:cubicBezTo>
                  <a:cubicBezTo>
                    <a:pt x="15240" y="5048"/>
                    <a:pt x="15240" y="5143"/>
                    <a:pt x="9144" y="10001"/>
                  </a:cubicBezTo>
                  <a:cubicBezTo>
                    <a:pt x="8096" y="10858"/>
                    <a:pt x="7525" y="12097"/>
                    <a:pt x="8382" y="12573"/>
                  </a:cubicBezTo>
                  <a:cubicBezTo>
                    <a:pt x="9906" y="13335"/>
                    <a:pt x="11906" y="13335"/>
                    <a:pt x="13716" y="13716"/>
                  </a:cubicBezTo>
                  <a:close/>
                </a:path>
              </a:pathLst>
            </a:custGeom>
            <a:solidFill>
              <a:srgbClr val="FCC4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sp>
        <p:nvSpPr>
          <p:cNvPr id="509" name="Graphic 19325">
            <a:extLst>
              <a:ext uri="{FF2B5EF4-FFF2-40B4-BE49-F238E27FC236}">
                <a16:creationId xmlns:a16="http://schemas.microsoft.com/office/drawing/2014/main" id="{801922E0-326C-4549-ABB5-F3E7F0691844}"/>
              </a:ext>
            </a:extLst>
          </p:cNvPr>
          <p:cNvSpPr/>
          <p:nvPr/>
        </p:nvSpPr>
        <p:spPr>
          <a:xfrm>
            <a:off x="9779142" y="354972"/>
            <a:ext cx="450166" cy="401523"/>
          </a:xfrm>
          <a:custGeom>
            <a:avLst/>
            <a:gdLst>
              <a:gd name="connsiteX0" fmla="*/ 146880 w 205159"/>
              <a:gd name="connsiteY0" fmla="*/ 9822 h 208179"/>
              <a:gd name="connsiteX1" fmla="*/ 148976 w 205159"/>
              <a:gd name="connsiteY1" fmla="*/ 64971 h 208179"/>
              <a:gd name="connsiteX2" fmla="*/ 153738 w 205159"/>
              <a:gd name="connsiteY2" fmla="*/ 73163 h 208179"/>
              <a:gd name="connsiteX3" fmla="*/ 200411 w 205159"/>
              <a:gd name="connsiteY3" fmla="*/ 102690 h 208179"/>
              <a:gd name="connsiteX4" fmla="*/ 198506 w 205159"/>
              <a:gd name="connsiteY4" fmla="*/ 120883 h 208179"/>
              <a:gd name="connsiteX5" fmla="*/ 146690 w 205159"/>
              <a:gd name="connsiteY5" fmla="*/ 139933 h 208179"/>
              <a:gd name="connsiteX6" fmla="*/ 140308 w 205159"/>
              <a:gd name="connsiteY6" fmla="*/ 146982 h 208179"/>
              <a:gd name="connsiteX7" fmla="*/ 126687 w 205159"/>
              <a:gd name="connsiteY7" fmla="*/ 200512 h 208179"/>
              <a:gd name="connsiteX8" fmla="*/ 108780 w 205159"/>
              <a:gd name="connsiteY8" fmla="*/ 204322 h 208179"/>
              <a:gd name="connsiteX9" fmla="*/ 74586 w 205159"/>
              <a:gd name="connsiteY9" fmla="*/ 160888 h 208179"/>
              <a:gd name="connsiteX10" fmla="*/ 65918 w 205159"/>
              <a:gd name="connsiteY10" fmla="*/ 156983 h 208179"/>
              <a:gd name="connsiteX11" fmla="*/ 10863 w 205159"/>
              <a:gd name="connsiteY11" fmla="*/ 160507 h 208179"/>
              <a:gd name="connsiteX12" fmla="*/ 1719 w 205159"/>
              <a:gd name="connsiteY12" fmla="*/ 144696 h 208179"/>
              <a:gd name="connsiteX13" fmla="*/ 32390 w 205159"/>
              <a:gd name="connsiteY13" fmla="*/ 98785 h 208179"/>
              <a:gd name="connsiteX14" fmla="*/ 33438 w 205159"/>
              <a:gd name="connsiteY14" fmla="*/ 89355 h 208179"/>
              <a:gd name="connsiteX15" fmla="*/ 13054 w 205159"/>
              <a:gd name="connsiteY15" fmla="*/ 38111 h 208179"/>
              <a:gd name="connsiteX16" fmla="*/ 25341 w 205159"/>
              <a:gd name="connsiteY16" fmla="*/ 24585 h 208179"/>
              <a:gd name="connsiteX17" fmla="*/ 78491 w 205159"/>
              <a:gd name="connsiteY17" fmla="*/ 39635 h 208179"/>
              <a:gd name="connsiteX18" fmla="*/ 87730 w 205159"/>
              <a:gd name="connsiteY18" fmla="*/ 37635 h 208179"/>
              <a:gd name="connsiteX19" fmla="*/ 130212 w 205159"/>
              <a:gd name="connsiteY19" fmla="*/ 2392 h 208179"/>
              <a:gd name="connsiteX20" fmla="*/ 146880 w 205159"/>
              <a:gd name="connsiteY20" fmla="*/ 9822 h 2081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205159" h="208179">
                <a:moveTo>
                  <a:pt x="146880" y="9822"/>
                </a:moveTo>
                <a:lnTo>
                  <a:pt x="148976" y="64971"/>
                </a:lnTo>
                <a:cubicBezTo>
                  <a:pt x="149071" y="68305"/>
                  <a:pt x="150881" y="71353"/>
                  <a:pt x="153738" y="73163"/>
                </a:cubicBezTo>
                <a:lnTo>
                  <a:pt x="200411" y="102690"/>
                </a:lnTo>
                <a:cubicBezTo>
                  <a:pt x="207555" y="107167"/>
                  <a:pt x="206412" y="117930"/>
                  <a:pt x="198506" y="120883"/>
                </a:cubicBezTo>
                <a:lnTo>
                  <a:pt x="146690" y="139933"/>
                </a:lnTo>
                <a:cubicBezTo>
                  <a:pt x="143547" y="141076"/>
                  <a:pt x="141165" y="143743"/>
                  <a:pt x="140308" y="146982"/>
                </a:cubicBezTo>
                <a:lnTo>
                  <a:pt x="126687" y="200512"/>
                </a:lnTo>
                <a:cubicBezTo>
                  <a:pt x="124592" y="208704"/>
                  <a:pt x="114019" y="210894"/>
                  <a:pt x="108780" y="204322"/>
                </a:cubicBezTo>
                <a:lnTo>
                  <a:pt x="74586" y="160888"/>
                </a:lnTo>
                <a:cubicBezTo>
                  <a:pt x="72490" y="158221"/>
                  <a:pt x="69252" y="156792"/>
                  <a:pt x="65918" y="156983"/>
                </a:cubicBezTo>
                <a:lnTo>
                  <a:pt x="10863" y="160507"/>
                </a:lnTo>
                <a:cubicBezTo>
                  <a:pt x="2481" y="161079"/>
                  <a:pt x="-2948" y="151649"/>
                  <a:pt x="1719" y="144696"/>
                </a:cubicBezTo>
                <a:lnTo>
                  <a:pt x="32390" y="98785"/>
                </a:lnTo>
                <a:cubicBezTo>
                  <a:pt x="34295" y="96023"/>
                  <a:pt x="34676" y="92499"/>
                  <a:pt x="33438" y="89355"/>
                </a:cubicBezTo>
                <a:lnTo>
                  <a:pt x="13054" y="38111"/>
                </a:lnTo>
                <a:cubicBezTo>
                  <a:pt x="9911" y="30300"/>
                  <a:pt x="17150" y="22299"/>
                  <a:pt x="25341" y="24585"/>
                </a:cubicBezTo>
                <a:lnTo>
                  <a:pt x="78491" y="39635"/>
                </a:lnTo>
                <a:cubicBezTo>
                  <a:pt x="81729" y="40587"/>
                  <a:pt x="85158" y="39825"/>
                  <a:pt x="87730" y="37635"/>
                </a:cubicBezTo>
                <a:lnTo>
                  <a:pt x="130212" y="2392"/>
                </a:lnTo>
                <a:cubicBezTo>
                  <a:pt x="136689" y="-3037"/>
                  <a:pt x="146595" y="1344"/>
                  <a:pt x="146880" y="9822"/>
                </a:cubicBezTo>
                <a:close/>
              </a:path>
            </a:pathLst>
          </a:custGeom>
          <a:solidFill>
            <a:srgbClr val="EDB863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th-TH"/>
          </a:p>
        </p:txBody>
      </p:sp>
      <p:sp>
        <p:nvSpPr>
          <p:cNvPr id="510" name="Graphic 19325">
            <a:extLst>
              <a:ext uri="{FF2B5EF4-FFF2-40B4-BE49-F238E27FC236}">
                <a16:creationId xmlns:a16="http://schemas.microsoft.com/office/drawing/2014/main" id="{3F8B1ABC-326F-4BF6-A016-A5E0149DD6C5}"/>
              </a:ext>
            </a:extLst>
          </p:cNvPr>
          <p:cNvSpPr/>
          <p:nvPr/>
        </p:nvSpPr>
        <p:spPr>
          <a:xfrm>
            <a:off x="6102776" y="4961021"/>
            <a:ext cx="250981" cy="263730"/>
          </a:xfrm>
          <a:custGeom>
            <a:avLst/>
            <a:gdLst>
              <a:gd name="connsiteX0" fmla="*/ 146880 w 205159"/>
              <a:gd name="connsiteY0" fmla="*/ 9822 h 208179"/>
              <a:gd name="connsiteX1" fmla="*/ 148976 w 205159"/>
              <a:gd name="connsiteY1" fmla="*/ 64971 h 208179"/>
              <a:gd name="connsiteX2" fmla="*/ 153738 w 205159"/>
              <a:gd name="connsiteY2" fmla="*/ 73163 h 208179"/>
              <a:gd name="connsiteX3" fmla="*/ 200411 w 205159"/>
              <a:gd name="connsiteY3" fmla="*/ 102690 h 208179"/>
              <a:gd name="connsiteX4" fmla="*/ 198506 w 205159"/>
              <a:gd name="connsiteY4" fmla="*/ 120883 h 208179"/>
              <a:gd name="connsiteX5" fmla="*/ 146690 w 205159"/>
              <a:gd name="connsiteY5" fmla="*/ 139933 h 208179"/>
              <a:gd name="connsiteX6" fmla="*/ 140308 w 205159"/>
              <a:gd name="connsiteY6" fmla="*/ 146982 h 208179"/>
              <a:gd name="connsiteX7" fmla="*/ 126687 w 205159"/>
              <a:gd name="connsiteY7" fmla="*/ 200512 h 208179"/>
              <a:gd name="connsiteX8" fmla="*/ 108780 w 205159"/>
              <a:gd name="connsiteY8" fmla="*/ 204322 h 208179"/>
              <a:gd name="connsiteX9" fmla="*/ 74586 w 205159"/>
              <a:gd name="connsiteY9" fmla="*/ 160888 h 208179"/>
              <a:gd name="connsiteX10" fmla="*/ 65918 w 205159"/>
              <a:gd name="connsiteY10" fmla="*/ 156983 h 208179"/>
              <a:gd name="connsiteX11" fmla="*/ 10863 w 205159"/>
              <a:gd name="connsiteY11" fmla="*/ 160507 h 208179"/>
              <a:gd name="connsiteX12" fmla="*/ 1719 w 205159"/>
              <a:gd name="connsiteY12" fmla="*/ 144696 h 208179"/>
              <a:gd name="connsiteX13" fmla="*/ 32390 w 205159"/>
              <a:gd name="connsiteY13" fmla="*/ 98785 h 208179"/>
              <a:gd name="connsiteX14" fmla="*/ 33438 w 205159"/>
              <a:gd name="connsiteY14" fmla="*/ 89355 h 208179"/>
              <a:gd name="connsiteX15" fmla="*/ 13054 w 205159"/>
              <a:gd name="connsiteY15" fmla="*/ 38111 h 208179"/>
              <a:gd name="connsiteX16" fmla="*/ 25341 w 205159"/>
              <a:gd name="connsiteY16" fmla="*/ 24585 h 208179"/>
              <a:gd name="connsiteX17" fmla="*/ 78491 w 205159"/>
              <a:gd name="connsiteY17" fmla="*/ 39635 h 208179"/>
              <a:gd name="connsiteX18" fmla="*/ 87730 w 205159"/>
              <a:gd name="connsiteY18" fmla="*/ 37635 h 208179"/>
              <a:gd name="connsiteX19" fmla="*/ 130212 w 205159"/>
              <a:gd name="connsiteY19" fmla="*/ 2392 h 208179"/>
              <a:gd name="connsiteX20" fmla="*/ 146880 w 205159"/>
              <a:gd name="connsiteY20" fmla="*/ 9822 h 2081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205159" h="208179">
                <a:moveTo>
                  <a:pt x="146880" y="9822"/>
                </a:moveTo>
                <a:lnTo>
                  <a:pt x="148976" y="64971"/>
                </a:lnTo>
                <a:cubicBezTo>
                  <a:pt x="149071" y="68305"/>
                  <a:pt x="150881" y="71353"/>
                  <a:pt x="153738" y="73163"/>
                </a:cubicBezTo>
                <a:lnTo>
                  <a:pt x="200411" y="102690"/>
                </a:lnTo>
                <a:cubicBezTo>
                  <a:pt x="207555" y="107167"/>
                  <a:pt x="206412" y="117930"/>
                  <a:pt x="198506" y="120883"/>
                </a:cubicBezTo>
                <a:lnTo>
                  <a:pt x="146690" y="139933"/>
                </a:lnTo>
                <a:cubicBezTo>
                  <a:pt x="143547" y="141076"/>
                  <a:pt x="141165" y="143743"/>
                  <a:pt x="140308" y="146982"/>
                </a:cubicBezTo>
                <a:lnTo>
                  <a:pt x="126687" y="200512"/>
                </a:lnTo>
                <a:cubicBezTo>
                  <a:pt x="124592" y="208704"/>
                  <a:pt x="114019" y="210894"/>
                  <a:pt x="108780" y="204322"/>
                </a:cubicBezTo>
                <a:lnTo>
                  <a:pt x="74586" y="160888"/>
                </a:lnTo>
                <a:cubicBezTo>
                  <a:pt x="72490" y="158221"/>
                  <a:pt x="69252" y="156792"/>
                  <a:pt x="65918" y="156983"/>
                </a:cubicBezTo>
                <a:lnTo>
                  <a:pt x="10863" y="160507"/>
                </a:lnTo>
                <a:cubicBezTo>
                  <a:pt x="2481" y="161079"/>
                  <a:pt x="-2948" y="151649"/>
                  <a:pt x="1719" y="144696"/>
                </a:cubicBezTo>
                <a:lnTo>
                  <a:pt x="32390" y="98785"/>
                </a:lnTo>
                <a:cubicBezTo>
                  <a:pt x="34295" y="96023"/>
                  <a:pt x="34676" y="92499"/>
                  <a:pt x="33438" y="89355"/>
                </a:cubicBezTo>
                <a:lnTo>
                  <a:pt x="13054" y="38111"/>
                </a:lnTo>
                <a:cubicBezTo>
                  <a:pt x="9911" y="30300"/>
                  <a:pt x="17150" y="22299"/>
                  <a:pt x="25341" y="24585"/>
                </a:cubicBezTo>
                <a:lnTo>
                  <a:pt x="78491" y="39635"/>
                </a:lnTo>
                <a:cubicBezTo>
                  <a:pt x="81729" y="40587"/>
                  <a:pt x="85158" y="39825"/>
                  <a:pt x="87730" y="37635"/>
                </a:cubicBezTo>
                <a:lnTo>
                  <a:pt x="130212" y="2392"/>
                </a:lnTo>
                <a:cubicBezTo>
                  <a:pt x="136689" y="-3037"/>
                  <a:pt x="146595" y="1344"/>
                  <a:pt x="146880" y="9822"/>
                </a:cubicBezTo>
                <a:close/>
              </a:path>
            </a:pathLst>
          </a:custGeom>
          <a:solidFill>
            <a:srgbClr val="EDB863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th-TH"/>
          </a:p>
        </p:txBody>
      </p:sp>
      <p:sp>
        <p:nvSpPr>
          <p:cNvPr id="511" name="Graphic 19325">
            <a:extLst>
              <a:ext uri="{FF2B5EF4-FFF2-40B4-BE49-F238E27FC236}">
                <a16:creationId xmlns:a16="http://schemas.microsoft.com/office/drawing/2014/main" id="{801922E0-326C-4549-ABB5-F3E7F0691844}"/>
              </a:ext>
            </a:extLst>
          </p:cNvPr>
          <p:cNvSpPr/>
          <p:nvPr/>
        </p:nvSpPr>
        <p:spPr>
          <a:xfrm>
            <a:off x="885565" y="4529901"/>
            <a:ext cx="426511" cy="380424"/>
          </a:xfrm>
          <a:custGeom>
            <a:avLst/>
            <a:gdLst>
              <a:gd name="connsiteX0" fmla="*/ 146880 w 205159"/>
              <a:gd name="connsiteY0" fmla="*/ 9822 h 208179"/>
              <a:gd name="connsiteX1" fmla="*/ 148976 w 205159"/>
              <a:gd name="connsiteY1" fmla="*/ 64971 h 208179"/>
              <a:gd name="connsiteX2" fmla="*/ 153738 w 205159"/>
              <a:gd name="connsiteY2" fmla="*/ 73163 h 208179"/>
              <a:gd name="connsiteX3" fmla="*/ 200411 w 205159"/>
              <a:gd name="connsiteY3" fmla="*/ 102690 h 208179"/>
              <a:gd name="connsiteX4" fmla="*/ 198506 w 205159"/>
              <a:gd name="connsiteY4" fmla="*/ 120883 h 208179"/>
              <a:gd name="connsiteX5" fmla="*/ 146690 w 205159"/>
              <a:gd name="connsiteY5" fmla="*/ 139933 h 208179"/>
              <a:gd name="connsiteX6" fmla="*/ 140308 w 205159"/>
              <a:gd name="connsiteY6" fmla="*/ 146982 h 208179"/>
              <a:gd name="connsiteX7" fmla="*/ 126687 w 205159"/>
              <a:gd name="connsiteY7" fmla="*/ 200512 h 208179"/>
              <a:gd name="connsiteX8" fmla="*/ 108780 w 205159"/>
              <a:gd name="connsiteY8" fmla="*/ 204322 h 208179"/>
              <a:gd name="connsiteX9" fmla="*/ 74586 w 205159"/>
              <a:gd name="connsiteY9" fmla="*/ 160888 h 208179"/>
              <a:gd name="connsiteX10" fmla="*/ 65918 w 205159"/>
              <a:gd name="connsiteY10" fmla="*/ 156983 h 208179"/>
              <a:gd name="connsiteX11" fmla="*/ 10863 w 205159"/>
              <a:gd name="connsiteY11" fmla="*/ 160507 h 208179"/>
              <a:gd name="connsiteX12" fmla="*/ 1719 w 205159"/>
              <a:gd name="connsiteY12" fmla="*/ 144696 h 208179"/>
              <a:gd name="connsiteX13" fmla="*/ 32390 w 205159"/>
              <a:gd name="connsiteY13" fmla="*/ 98785 h 208179"/>
              <a:gd name="connsiteX14" fmla="*/ 33438 w 205159"/>
              <a:gd name="connsiteY14" fmla="*/ 89355 h 208179"/>
              <a:gd name="connsiteX15" fmla="*/ 13054 w 205159"/>
              <a:gd name="connsiteY15" fmla="*/ 38111 h 208179"/>
              <a:gd name="connsiteX16" fmla="*/ 25341 w 205159"/>
              <a:gd name="connsiteY16" fmla="*/ 24585 h 208179"/>
              <a:gd name="connsiteX17" fmla="*/ 78491 w 205159"/>
              <a:gd name="connsiteY17" fmla="*/ 39635 h 208179"/>
              <a:gd name="connsiteX18" fmla="*/ 87730 w 205159"/>
              <a:gd name="connsiteY18" fmla="*/ 37635 h 208179"/>
              <a:gd name="connsiteX19" fmla="*/ 130212 w 205159"/>
              <a:gd name="connsiteY19" fmla="*/ 2392 h 208179"/>
              <a:gd name="connsiteX20" fmla="*/ 146880 w 205159"/>
              <a:gd name="connsiteY20" fmla="*/ 9822 h 2081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205159" h="208179">
                <a:moveTo>
                  <a:pt x="146880" y="9822"/>
                </a:moveTo>
                <a:lnTo>
                  <a:pt x="148976" y="64971"/>
                </a:lnTo>
                <a:cubicBezTo>
                  <a:pt x="149071" y="68305"/>
                  <a:pt x="150881" y="71353"/>
                  <a:pt x="153738" y="73163"/>
                </a:cubicBezTo>
                <a:lnTo>
                  <a:pt x="200411" y="102690"/>
                </a:lnTo>
                <a:cubicBezTo>
                  <a:pt x="207555" y="107167"/>
                  <a:pt x="206412" y="117930"/>
                  <a:pt x="198506" y="120883"/>
                </a:cubicBezTo>
                <a:lnTo>
                  <a:pt x="146690" y="139933"/>
                </a:lnTo>
                <a:cubicBezTo>
                  <a:pt x="143547" y="141076"/>
                  <a:pt x="141165" y="143743"/>
                  <a:pt x="140308" y="146982"/>
                </a:cubicBezTo>
                <a:lnTo>
                  <a:pt x="126687" y="200512"/>
                </a:lnTo>
                <a:cubicBezTo>
                  <a:pt x="124592" y="208704"/>
                  <a:pt x="114019" y="210894"/>
                  <a:pt x="108780" y="204322"/>
                </a:cubicBezTo>
                <a:lnTo>
                  <a:pt x="74586" y="160888"/>
                </a:lnTo>
                <a:cubicBezTo>
                  <a:pt x="72490" y="158221"/>
                  <a:pt x="69252" y="156792"/>
                  <a:pt x="65918" y="156983"/>
                </a:cubicBezTo>
                <a:lnTo>
                  <a:pt x="10863" y="160507"/>
                </a:lnTo>
                <a:cubicBezTo>
                  <a:pt x="2481" y="161079"/>
                  <a:pt x="-2948" y="151649"/>
                  <a:pt x="1719" y="144696"/>
                </a:cubicBezTo>
                <a:lnTo>
                  <a:pt x="32390" y="98785"/>
                </a:lnTo>
                <a:cubicBezTo>
                  <a:pt x="34295" y="96023"/>
                  <a:pt x="34676" y="92499"/>
                  <a:pt x="33438" y="89355"/>
                </a:cubicBezTo>
                <a:lnTo>
                  <a:pt x="13054" y="38111"/>
                </a:lnTo>
                <a:cubicBezTo>
                  <a:pt x="9911" y="30300"/>
                  <a:pt x="17150" y="22299"/>
                  <a:pt x="25341" y="24585"/>
                </a:cubicBezTo>
                <a:lnTo>
                  <a:pt x="78491" y="39635"/>
                </a:lnTo>
                <a:cubicBezTo>
                  <a:pt x="81729" y="40587"/>
                  <a:pt x="85158" y="39825"/>
                  <a:pt x="87730" y="37635"/>
                </a:cubicBezTo>
                <a:lnTo>
                  <a:pt x="130212" y="2392"/>
                </a:lnTo>
                <a:cubicBezTo>
                  <a:pt x="136689" y="-3037"/>
                  <a:pt x="146595" y="1344"/>
                  <a:pt x="146880" y="9822"/>
                </a:cubicBezTo>
                <a:close/>
              </a:path>
            </a:pathLst>
          </a:custGeom>
          <a:solidFill>
            <a:srgbClr val="EDB863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th-TH"/>
          </a:p>
        </p:txBody>
      </p:sp>
      <p:sp>
        <p:nvSpPr>
          <p:cNvPr id="512" name="Graphic 19325">
            <a:extLst>
              <a:ext uri="{FF2B5EF4-FFF2-40B4-BE49-F238E27FC236}">
                <a16:creationId xmlns:a16="http://schemas.microsoft.com/office/drawing/2014/main" id="{801922E0-326C-4549-ABB5-F3E7F0691844}"/>
              </a:ext>
            </a:extLst>
          </p:cNvPr>
          <p:cNvSpPr/>
          <p:nvPr/>
        </p:nvSpPr>
        <p:spPr>
          <a:xfrm>
            <a:off x="11327020" y="2469440"/>
            <a:ext cx="426511" cy="380424"/>
          </a:xfrm>
          <a:custGeom>
            <a:avLst/>
            <a:gdLst>
              <a:gd name="connsiteX0" fmla="*/ 146880 w 205159"/>
              <a:gd name="connsiteY0" fmla="*/ 9822 h 208179"/>
              <a:gd name="connsiteX1" fmla="*/ 148976 w 205159"/>
              <a:gd name="connsiteY1" fmla="*/ 64971 h 208179"/>
              <a:gd name="connsiteX2" fmla="*/ 153738 w 205159"/>
              <a:gd name="connsiteY2" fmla="*/ 73163 h 208179"/>
              <a:gd name="connsiteX3" fmla="*/ 200411 w 205159"/>
              <a:gd name="connsiteY3" fmla="*/ 102690 h 208179"/>
              <a:gd name="connsiteX4" fmla="*/ 198506 w 205159"/>
              <a:gd name="connsiteY4" fmla="*/ 120883 h 208179"/>
              <a:gd name="connsiteX5" fmla="*/ 146690 w 205159"/>
              <a:gd name="connsiteY5" fmla="*/ 139933 h 208179"/>
              <a:gd name="connsiteX6" fmla="*/ 140308 w 205159"/>
              <a:gd name="connsiteY6" fmla="*/ 146982 h 208179"/>
              <a:gd name="connsiteX7" fmla="*/ 126687 w 205159"/>
              <a:gd name="connsiteY7" fmla="*/ 200512 h 208179"/>
              <a:gd name="connsiteX8" fmla="*/ 108780 w 205159"/>
              <a:gd name="connsiteY8" fmla="*/ 204322 h 208179"/>
              <a:gd name="connsiteX9" fmla="*/ 74586 w 205159"/>
              <a:gd name="connsiteY9" fmla="*/ 160888 h 208179"/>
              <a:gd name="connsiteX10" fmla="*/ 65918 w 205159"/>
              <a:gd name="connsiteY10" fmla="*/ 156983 h 208179"/>
              <a:gd name="connsiteX11" fmla="*/ 10863 w 205159"/>
              <a:gd name="connsiteY11" fmla="*/ 160507 h 208179"/>
              <a:gd name="connsiteX12" fmla="*/ 1719 w 205159"/>
              <a:gd name="connsiteY12" fmla="*/ 144696 h 208179"/>
              <a:gd name="connsiteX13" fmla="*/ 32390 w 205159"/>
              <a:gd name="connsiteY13" fmla="*/ 98785 h 208179"/>
              <a:gd name="connsiteX14" fmla="*/ 33438 w 205159"/>
              <a:gd name="connsiteY14" fmla="*/ 89355 h 208179"/>
              <a:gd name="connsiteX15" fmla="*/ 13054 w 205159"/>
              <a:gd name="connsiteY15" fmla="*/ 38111 h 208179"/>
              <a:gd name="connsiteX16" fmla="*/ 25341 w 205159"/>
              <a:gd name="connsiteY16" fmla="*/ 24585 h 208179"/>
              <a:gd name="connsiteX17" fmla="*/ 78491 w 205159"/>
              <a:gd name="connsiteY17" fmla="*/ 39635 h 208179"/>
              <a:gd name="connsiteX18" fmla="*/ 87730 w 205159"/>
              <a:gd name="connsiteY18" fmla="*/ 37635 h 208179"/>
              <a:gd name="connsiteX19" fmla="*/ 130212 w 205159"/>
              <a:gd name="connsiteY19" fmla="*/ 2392 h 208179"/>
              <a:gd name="connsiteX20" fmla="*/ 146880 w 205159"/>
              <a:gd name="connsiteY20" fmla="*/ 9822 h 2081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205159" h="208179">
                <a:moveTo>
                  <a:pt x="146880" y="9822"/>
                </a:moveTo>
                <a:lnTo>
                  <a:pt x="148976" y="64971"/>
                </a:lnTo>
                <a:cubicBezTo>
                  <a:pt x="149071" y="68305"/>
                  <a:pt x="150881" y="71353"/>
                  <a:pt x="153738" y="73163"/>
                </a:cubicBezTo>
                <a:lnTo>
                  <a:pt x="200411" y="102690"/>
                </a:lnTo>
                <a:cubicBezTo>
                  <a:pt x="207555" y="107167"/>
                  <a:pt x="206412" y="117930"/>
                  <a:pt x="198506" y="120883"/>
                </a:cubicBezTo>
                <a:lnTo>
                  <a:pt x="146690" y="139933"/>
                </a:lnTo>
                <a:cubicBezTo>
                  <a:pt x="143547" y="141076"/>
                  <a:pt x="141165" y="143743"/>
                  <a:pt x="140308" y="146982"/>
                </a:cubicBezTo>
                <a:lnTo>
                  <a:pt x="126687" y="200512"/>
                </a:lnTo>
                <a:cubicBezTo>
                  <a:pt x="124592" y="208704"/>
                  <a:pt x="114019" y="210894"/>
                  <a:pt x="108780" y="204322"/>
                </a:cubicBezTo>
                <a:lnTo>
                  <a:pt x="74586" y="160888"/>
                </a:lnTo>
                <a:cubicBezTo>
                  <a:pt x="72490" y="158221"/>
                  <a:pt x="69252" y="156792"/>
                  <a:pt x="65918" y="156983"/>
                </a:cubicBezTo>
                <a:lnTo>
                  <a:pt x="10863" y="160507"/>
                </a:lnTo>
                <a:cubicBezTo>
                  <a:pt x="2481" y="161079"/>
                  <a:pt x="-2948" y="151649"/>
                  <a:pt x="1719" y="144696"/>
                </a:cubicBezTo>
                <a:lnTo>
                  <a:pt x="32390" y="98785"/>
                </a:lnTo>
                <a:cubicBezTo>
                  <a:pt x="34295" y="96023"/>
                  <a:pt x="34676" y="92499"/>
                  <a:pt x="33438" y="89355"/>
                </a:cubicBezTo>
                <a:lnTo>
                  <a:pt x="13054" y="38111"/>
                </a:lnTo>
                <a:cubicBezTo>
                  <a:pt x="9911" y="30300"/>
                  <a:pt x="17150" y="22299"/>
                  <a:pt x="25341" y="24585"/>
                </a:cubicBezTo>
                <a:lnTo>
                  <a:pt x="78491" y="39635"/>
                </a:lnTo>
                <a:cubicBezTo>
                  <a:pt x="81729" y="40587"/>
                  <a:pt x="85158" y="39825"/>
                  <a:pt x="87730" y="37635"/>
                </a:cubicBezTo>
                <a:lnTo>
                  <a:pt x="130212" y="2392"/>
                </a:lnTo>
                <a:cubicBezTo>
                  <a:pt x="136689" y="-3037"/>
                  <a:pt x="146595" y="1344"/>
                  <a:pt x="146880" y="9822"/>
                </a:cubicBezTo>
                <a:close/>
              </a:path>
            </a:pathLst>
          </a:custGeom>
          <a:solidFill>
            <a:srgbClr val="EDB863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th-TH"/>
          </a:p>
        </p:txBody>
      </p:sp>
      <p:grpSp>
        <p:nvGrpSpPr>
          <p:cNvPr id="514" name="Graphic 44232">
            <a:extLst>
              <a:ext uri="{FF2B5EF4-FFF2-40B4-BE49-F238E27FC236}">
                <a16:creationId xmlns:a16="http://schemas.microsoft.com/office/drawing/2014/main" id="{89820610-7C7D-4C10-BEC0-0D1E5F3BB7FF}"/>
              </a:ext>
            </a:extLst>
          </p:cNvPr>
          <p:cNvGrpSpPr/>
          <p:nvPr/>
        </p:nvGrpSpPr>
        <p:grpSpPr>
          <a:xfrm rot="446739">
            <a:off x="5909594" y="5682727"/>
            <a:ext cx="2838159" cy="2615945"/>
            <a:chOff x="696549" y="4578468"/>
            <a:chExt cx="854163" cy="810703"/>
          </a:xfrm>
        </p:grpSpPr>
        <p:grpSp>
          <p:nvGrpSpPr>
            <p:cNvPr id="515" name="Graphic 44232">
              <a:extLst>
                <a:ext uri="{FF2B5EF4-FFF2-40B4-BE49-F238E27FC236}">
                  <a16:creationId xmlns:a16="http://schemas.microsoft.com/office/drawing/2014/main" id="{89820610-7C7D-4C10-BEC0-0D1E5F3BB7FF}"/>
                </a:ext>
              </a:extLst>
            </p:cNvPr>
            <p:cNvGrpSpPr/>
            <p:nvPr/>
          </p:nvGrpSpPr>
          <p:grpSpPr>
            <a:xfrm>
              <a:off x="719218" y="4625163"/>
              <a:ext cx="831493" cy="764007"/>
              <a:chOff x="719218" y="4625163"/>
              <a:chExt cx="831493" cy="764007"/>
            </a:xfrm>
            <a:solidFill>
              <a:srgbClr val="F4C63C"/>
            </a:solidFill>
          </p:grpSpPr>
          <p:sp>
            <p:nvSpPr>
              <p:cNvPr id="529" name="Freeform: Shape 44235">
                <a:extLst>
                  <a:ext uri="{FF2B5EF4-FFF2-40B4-BE49-F238E27FC236}">
                    <a16:creationId xmlns:a16="http://schemas.microsoft.com/office/drawing/2014/main" id="{75AA11F5-A09D-4396-AF1E-1EF79E99573D}"/>
                  </a:ext>
                </a:extLst>
              </p:cNvPr>
              <p:cNvSpPr/>
              <p:nvPr/>
            </p:nvSpPr>
            <p:spPr>
              <a:xfrm>
                <a:off x="719218" y="4631187"/>
                <a:ext cx="808951" cy="757983"/>
              </a:xfrm>
              <a:custGeom>
                <a:avLst/>
                <a:gdLst>
                  <a:gd name="connsiteX0" fmla="*/ 246468 w 808951"/>
                  <a:gd name="connsiteY0" fmla="*/ 11564 h 757983"/>
                  <a:gd name="connsiteX1" fmla="*/ 283997 w 808951"/>
                  <a:gd name="connsiteY1" fmla="*/ 4420 h 757983"/>
                  <a:gd name="connsiteX2" fmla="*/ 518598 w 808951"/>
                  <a:gd name="connsiteY2" fmla="*/ 155106 h 757983"/>
                  <a:gd name="connsiteX3" fmla="*/ 519741 w 808951"/>
                  <a:gd name="connsiteY3" fmla="*/ 153582 h 757983"/>
                  <a:gd name="connsiteX4" fmla="*/ 547458 w 808951"/>
                  <a:gd name="connsiteY4" fmla="*/ 173680 h 757983"/>
                  <a:gd name="connsiteX5" fmla="*/ 548982 w 808951"/>
                  <a:gd name="connsiteY5" fmla="*/ 174823 h 757983"/>
                  <a:gd name="connsiteX6" fmla="*/ 549363 w 808951"/>
                  <a:gd name="connsiteY6" fmla="*/ 175108 h 757983"/>
                  <a:gd name="connsiteX7" fmla="*/ 550983 w 808951"/>
                  <a:gd name="connsiteY7" fmla="*/ 176251 h 757983"/>
                  <a:gd name="connsiteX8" fmla="*/ 578605 w 808951"/>
                  <a:gd name="connsiteY8" fmla="*/ 196349 h 757983"/>
                  <a:gd name="connsiteX9" fmla="*/ 577653 w 808951"/>
                  <a:gd name="connsiteY9" fmla="*/ 197778 h 757983"/>
                  <a:gd name="connsiteX10" fmla="*/ 798633 w 808951"/>
                  <a:gd name="connsiteY10" fmla="*/ 376086 h 757983"/>
                  <a:gd name="connsiteX11" fmla="*/ 803586 w 808951"/>
                  <a:gd name="connsiteY11" fmla="*/ 414091 h 757983"/>
                  <a:gd name="connsiteX12" fmla="*/ 562508 w 808951"/>
                  <a:gd name="connsiteY12" fmla="*/ 746418 h 757983"/>
                  <a:gd name="connsiteX13" fmla="*/ 521360 w 808951"/>
                  <a:gd name="connsiteY13" fmla="*/ 750799 h 757983"/>
                  <a:gd name="connsiteX14" fmla="*/ 294855 w 808951"/>
                  <a:gd name="connsiteY14" fmla="*/ 565824 h 757983"/>
                  <a:gd name="connsiteX15" fmla="*/ 268281 w 808951"/>
                  <a:gd name="connsiteY15" fmla="*/ 562681 h 757983"/>
                  <a:gd name="connsiteX16" fmla="*/ 267900 w 808951"/>
                  <a:gd name="connsiteY16" fmla="*/ 562395 h 757983"/>
                  <a:gd name="connsiteX17" fmla="*/ 256089 w 808951"/>
                  <a:gd name="connsiteY17" fmla="*/ 536963 h 757983"/>
                  <a:gd name="connsiteX18" fmla="*/ 13963 w 808951"/>
                  <a:gd name="connsiteY18" fmla="*/ 384468 h 757983"/>
                  <a:gd name="connsiteX19" fmla="*/ 5295 w 808951"/>
                  <a:gd name="connsiteY19" fmla="*/ 343987 h 757983"/>
                  <a:gd name="connsiteX20" fmla="*/ 246468 w 808951"/>
                  <a:gd name="connsiteY20" fmla="*/ 11564 h 7579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808951" h="757983">
                    <a:moveTo>
                      <a:pt x="246468" y="11564"/>
                    </a:moveTo>
                    <a:cubicBezTo>
                      <a:pt x="255136" y="-437"/>
                      <a:pt x="271614" y="-3581"/>
                      <a:pt x="283997" y="4420"/>
                    </a:cubicBezTo>
                    <a:lnTo>
                      <a:pt x="518598" y="155106"/>
                    </a:lnTo>
                    <a:lnTo>
                      <a:pt x="519741" y="153582"/>
                    </a:lnTo>
                    <a:lnTo>
                      <a:pt x="547458" y="173680"/>
                    </a:lnTo>
                    <a:lnTo>
                      <a:pt x="548982" y="174823"/>
                    </a:lnTo>
                    <a:lnTo>
                      <a:pt x="549363" y="175108"/>
                    </a:lnTo>
                    <a:lnTo>
                      <a:pt x="550983" y="176251"/>
                    </a:lnTo>
                    <a:lnTo>
                      <a:pt x="578605" y="196349"/>
                    </a:lnTo>
                    <a:lnTo>
                      <a:pt x="577653" y="197778"/>
                    </a:lnTo>
                    <a:lnTo>
                      <a:pt x="798633" y="376086"/>
                    </a:lnTo>
                    <a:cubicBezTo>
                      <a:pt x="810158" y="385325"/>
                      <a:pt x="812349" y="402089"/>
                      <a:pt x="803586" y="414091"/>
                    </a:cubicBezTo>
                    <a:lnTo>
                      <a:pt x="562508" y="746418"/>
                    </a:lnTo>
                    <a:cubicBezTo>
                      <a:pt x="552792" y="759848"/>
                      <a:pt x="533552" y="761944"/>
                      <a:pt x="521360" y="750799"/>
                    </a:cubicBezTo>
                    <a:cubicBezTo>
                      <a:pt x="437730" y="674885"/>
                      <a:pt x="332479" y="572777"/>
                      <a:pt x="294855" y="565824"/>
                    </a:cubicBezTo>
                    <a:lnTo>
                      <a:pt x="268281" y="562681"/>
                    </a:lnTo>
                    <a:lnTo>
                      <a:pt x="267900" y="562395"/>
                    </a:lnTo>
                    <a:lnTo>
                      <a:pt x="256089" y="536963"/>
                    </a:lnTo>
                    <a:cubicBezTo>
                      <a:pt x="255517" y="520009"/>
                      <a:pt x="128073" y="449714"/>
                      <a:pt x="13963" y="384468"/>
                    </a:cubicBezTo>
                    <a:cubicBezTo>
                      <a:pt x="-324" y="376276"/>
                      <a:pt x="-4420" y="357417"/>
                      <a:pt x="5295" y="343987"/>
                    </a:cubicBezTo>
                    <a:lnTo>
                      <a:pt x="246468" y="11564"/>
                    </a:lnTo>
                    <a:close/>
                  </a:path>
                </a:pathLst>
              </a:custGeom>
              <a:solidFill>
                <a:srgbClr val="F4C63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 dirty="0"/>
              </a:p>
            </p:txBody>
          </p:sp>
          <p:sp>
            <p:nvSpPr>
              <p:cNvPr id="530" name="Freeform: Shape 44236">
                <a:extLst>
                  <a:ext uri="{FF2B5EF4-FFF2-40B4-BE49-F238E27FC236}">
                    <a16:creationId xmlns:a16="http://schemas.microsoft.com/office/drawing/2014/main" id="{0C6E3D8F-EE85-4FA1-93F3-F3CE86F38328}"/>
                  </a:ext>
                </a:extLst>
              </p:cNvPr>
              <p:cNvSpPr/>
              <p:nvPr/>
            </p:nvSpPr>
            <p:spPr>
              <a:xfrm rot="-8642603">
                <a:off x="1099429" y="4871166"/>
                <a:ext cx="329294" cy="435503"/>
              </a:xfrm>
              <a:custGeom>
                <a:avLst/>
                <a:gdLst>
                  <a:gd name="connsiteX0" fmla="*/ 0 w 329294"/>
                  <a:gd name="connsiteY0" fmla="*/ 0 h 435503"/>
                  <a:gd name="connsiteX1" fmla="*/ 329295 w 329294"/>
                  <a:gd name="connsiteY1" fmla="*/ 0 h 435503"/>
                  <a:gd name="connsiteX2" fmla="*/ 329295 w 329294"/>
                  <a:gd name="connsiteY2" fmla="*/ 435503 h 435503"/>
                  <a:gd name="connsiteX3" fmla="*/ 0 w 329294"/>
                  <a:gd name="connsiteY3" fmla="*/ 435503 h 4355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9294" h="435503">
                    <a:moveTo>
                      <a:pt x="0" y="0"/>
                    </a:moveTo>
                    <a:lnTo>
                      <a:pt x="329295" y="0"/>
                    </a:lnTo>
                    <a:lnTo>
                      <a:pt x="329295" y="435503"/>
                    </a:lnTo>
                    <a:lnTo>
                      <a:pt x="0" y="435503"/>
                    </a:lnTo>
                    <a:close/>
                  </a:path>
                </a:pathLst>
              </a:custGeom>
              <a:solidFill>
                <a:srgbClr val="F4C63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31" name="Freeform: Shape 44237">
                <a:extLst>
                  <a:ext uri="{FF2B5EF4-FFF2-40B4-BE49-F238E27FC236}">
                    <a16:creationId xmlns:a16="http://schemas.microsoft.com/office/drawing/2014/main" id="{87F45737-688F-47B2-B1C8-5DD9B8F87423}"/>
                  </a:ext>
                </a:extLst>
              </p:cNvPr>
              <p:cNvSpPr/>
              <p:nvPr/>
            </p:nvSpPr>
            <p:spPr>
              <a:xfrm rot="-8642603">
                <a:off x="836216" y="4680349"/>
                <a:ext cx="329294" cy="435503"/>
              </a:xfrm>
              <a:custGeom>
                <a:avLst/>
                <a:gdLst>
                  <a:gd name="connsiteX0" fmla="*/ 0 w 329294"/>
                  <a:gd name="connsiteY0" fmla="*/ 0 h 435503"/>
                  <a:gd name="connsiteX1" fmla="*/ 329295 w 329294"/>
                  <a:gd name="connsiteY1" fmla="*/ 0 h 435503"/>
                  <a:gd name="connsiteX2" fmla="*/ 329295 w 329294"/>
                  <a:gd name="connsiteY2" fmla="*/ 435504 h 435503"/>
                  <a:gd name="connsiteX3" fmla="*/ 0 w 329294"/>
                  <a:gd name="connsiteY3" fmla="*/ 435504 h 4355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9294" h="435503">
                    <a:moveTo>
                      <a:pt x="0" y="0"/>
                    </a:moveTo>
                    <a:lnTo>
                      <a:pt x="329295" y="0"/>
                    </a:lnTo>
                    <a:lnTo>
                      <a:pt x="329295" y="435504"/>
                    </a:lnTo>
                    <a:lnTo>
                      <a:pt x="0" y="435504"/>
                    </a:lnTo>
                    <a:close/>
                  </a:path>
                </a:pathLst>
              </a:custGeom>
              <a:solidFill>
                <a:srgbClr val="F4C63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32" name="Freeform: Shape 44238">
                <a:extLst>
                  <a:ext uri="{FF2B5EF4-FFF2-40B4-BE49-F238E27FC236}">
                    <a16:creationId xmlns:a16="http://schemas.microsoft.com/office/drawing/2014/main" id="{2DB47529-7846-40E6-B9EC-38B3641453A1}"/>
                  </a:ext>
                </a:extLst>
              </p:cNvPr>
              <p:cNvSpPr/>
              <p:nvPr/>
            </p:nvSpPr>
            <p:spPr>
              <a:xfrm>
                <a:off x="742230" y="4634465"/>
                <a:ext cx="515874" cy="523684"/>
              </a:xfrm>
              <a:custGeom>
                <a:avLst/>
                <a:gdLst>
                  <a:gd name="connsiteX0" fmla="*/ 269367 w 515874"/>
                  <a:gd name="connsiteY0" fmla="*/ 523685 h 523684"/>
                  <a:gd name="connsiteX1" fmla="*/ 0 w 515874"/>
                  <a:gd name="connsiteY1" fmla="*/ 339757 h 523684"/>
                  <a:gd name="connsiteX2" fmla="*/ 246507 w 515874"/>
                  <a:gd name="connsiteY2" fmla="*/ 0 h 523684"/>
                  <a:gd name="connsiteX3" fmla="*/ 515874 w 515874"/>
                  <a:gd name="connsiteY3" fmla="*/ 184023 h 523684"/>
                  <a:gd name="connsiteX4" fmla="*/ 269367 w 515874"/>
                  <a:gd name="connsiteY4" fmla="*/ 523685 h 5236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15874" h="523684">
                    <a:moveTo>
                      <a:pt x="269367" y="523685"/>
                    </a:moveTo>
                    <a:cubicBezTo>
                      <a:pt x="212312" y="425101"/>
                      <a:pt x="96488" y="394907"/>
                      <a:pt x="0" y="339757"/>
                    </a:cubicBezTo>
                    <a:lnTo>
                      <a:pt x="246507" y="0"/>
                    </a:lnTo>
                    <a:cubicBezTo>
                      <a:pt x="347948" y="50768"/>
                      <a:pt x="465773" y="78677"/>
                      <a:pt x="515874" y="184023"/>
                    </a:cubicBezTo>
                    <a:lnTo>
                      <a:pt x="269367" y="523685"/>
                    </a:lnTo>
                    <a:close/>
                  </a:path>
                </a:pathLst>
              </a:custGeom>
              <a:solidFill>
                <a:srgbClr val="F4C63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33" name="Freeform: Shape 44239">
                <a:extLst>
                  <a:ext uri="{FF2B5EF4-FFF2-40B4-BE49-F238E27FC236}">
                    <a16:creationId xmlns:a16="http://schemas.microsoft.com/office/drawing/2014/main" id="{DA18B2EF-2102-4960-9807-D761F478AFA9}"/>
                  </a:ext>
                </a:extLst>
              </p:cNvPr>
              <p:cNvSpPr/>
              <p:nvPr/>
            </p:nvSpPr>
            <p:spPr>
              <a:xfrm>
                <a:off x="1011597" y="4818392"/>
                <a:ext cx="504920" cy="538638"/>
              </a:xfrm>
              <a:custGeom>
                <a:avLst/>
                <a:gdLst>
                  <a:gd name="connsiteX0" fmla="*/ 0 w 504920"/>
                  <a:gd name="connsiteY0" fmla="*/ 339757 h 538638"/>
                  <a:gd name="connsiteX1" fmla="*/ 258509 w 504920"/>
                  <a:gd name="connsiteY1" fmla="*/ 538639 h 538638"/>
                  <a:gd name="connsiteX2" fmla="*/ 504920 w 504920"/>
                  <a:gd name="connsiteY2" fmla="*/ 198882 h 538638"/>
                  <a:gd name="connsiteX3" fmla="*/ 246412 w 504920"/>
                  <a:gd name="connsiteY3" fmla="*/ 0 h 538638"/>
                  <a:gd name="connsiteX4" fmla="*/ 0 w 504920"/>
                  <a:gd name="connsiteY4" fmla="*/ 339757 h 5386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4920" h="538638">
                    <a:moveTo>
                      <a:pt x="0" y="339757"/>
                    </a:moveTo>
                    <a:cubicBezTo>
                      <a:pt x="111443" y="363379"/>
                      <a:pt x="176117" y="464153"/>
                      <a:pt x="258509" y="538639"/>
                    </a:cubicBezTo>
                    <a:lnTo>
                      <a:pt x="504920" y="198882"/>
                    </a:lnTo>
                    <a:cubicBezTo>
                      <a:pt x="425196" y="118301"/>
                      <a:pt x="362045" y="14859"/>
                      <a:pt x="246412" y="0"/>
                    </a:cubicBezTo>
                    <a:lnTo>
                      <a:pt x="0" y="339757"/>
                    </a:lnTo>
                    <a:close/>
                  </a:path>
                </a:pathLst>
              </a:custGeom>
              <a:solidFill>
                <a:srgbClr val="F4C63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34" name="Freeform: Shape 44240">
                <a:extLst>
                  <a:ext uri="{FF2B5EF4-FFF2-40B4-BE49-F238E27FC236}">
                    <a16:creationId xmlns:a16="http://schemas.microsoft.com/office/drawing/2014/main" id="{09676CEC-E4C1-463C-8D77-C4DC6EAD7667}"/>
                  </a:ext>
                </a:extLst>
              </p:cNvPr>
              <p:cNvSpPr/>
              <p:nvPr/>
            </p:nvSpPr>
            <p:spPr>
              <a:xfrm>
                <a:off x="1011597" y="4818488"/>
                <a:ext cx="539114" cy="483584"/>
              </a:xfrm>
              <a:custGeom>
                <a:avLst/>
                <a:gdLst>
                  <a:gd name="connsiteX0" fmla="*/ 0 w 539114"/>
                  <a:gd name="connsiteY0" fmla="*/ 339662 h 483584"/>
                  <a:gd name="connsiteX1" fmla="*/ 292703 w 539114"/>
                  <a:gd name="connsiteY1" fmla="*/ 483584 h 483584"/>
                  <a:gd name="connsiteX2" fmla="*/ 539115 w 539114"/>
                  <a:gd name="connsiteY2" fmla="*/ 143827 h 483584"/>
                  <a:gd name="connsiteX3" fmla="*/ 246412 w 539114"/>
                  <a:gd name="connsiteY3" fmla="*/ 0 h 483584"/>
                  <a:gd name="connsiteX4" fmla="*/ 0 w 539114"/>
                  <a:gd name="connsiteY4" fmla="*/ 339662 h 4835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39114" h="483584">
                    <a:moveTo>
                      <a:pt x="0" y="339662"/>
                    </a:moveTo>
                    <a:cubicBezTo>
                      <a:pt x="111443" y="363284"/>
                      <a:pt x="210312" y="409099"/>
                      <a:pt x="292703" y="483584"/>
                    </a:cubicBezTo>
                    <a:lnTo>
                      <a:pt x="539115" y="143827"/>
                    </a:lnTo>
                    <a:cubicBezTo>
                      <a:pt x="459391" y="63246"/>
                      <a:pt x="362045" y="14859"/>
                      <a:pt x="246412" y="0"/>
                    </a:cubicBezTo>
                    <a:lnTo>
                      <a:pt x="0" y="339662"/>
                    </a:lnTo>
                    <a:close/>
                  </a:path>
                </a:pathLst>
              </a:custGeom>
              <a:solidFill>
                <a:srgbClr val="F4C63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35" name="Freeform: Shape 44241">
                <a:extLst>
                  <a:ext uri="{FF2B5EF4-FFF2-40B4-BE49-F238E27FC236}">
                    <a16:creationId xmlns:a16="http://schemas.microsoft.com/office/drawing/2014/main" id="{A1F9FB1C-B363-42A4-BD2F-3B484E6FF724}"/>
                  </a:ext>
                </a:extLst>
              </p:cNvPr>
              <p:cNvSpPr/>
              <p:nvPr/>
            </p:nvSpPr>
            <p:spPr>
              <a:xfrm>
                <a:off x="1009311" y="4686090"/>
                <a:ext cx="200596" cy="139826"/>
              </a:xfrm>
              <a:custGeom>
                <a:avLst/>
                <a:gdLst>
                  <a:gd name="connsiteX0" fmla="*/ 0 w 200596"/>
                  <a:gd name="connsiteY0" fmla="*/ 0 h 139826"/>
                  <a:gd name="connsiteX1" fmla="*/ 200596 w 200596"/>
                  <a:gd name="connsiteY1" fmla="*/ 139827 h 13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00596" h="139826">
                    <a:moveTo>
                      <a:pt x="0" y="0"/>
                    </a:moveTo>
                    <a:cubicBezTo>
                      <a:pt x="0" y="0"/>
                      <a:pt x="164973" y="78391"/>
                      <a:pt x="200596" y="139827"/>
                    </a:cubicBezTo>
                  </a:path>
                </a:pathLst>
              </a:custGeom>
              <a:solidFill>
                <a:srgbClr val="F4C63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36" name="Freeform: Shape 44242">
                <a:extLst>
                  <a:ext uri="{FF2B5EF4-FFF2-40B4-BE49-F238E27FC236}">
                    <a16:creationId xmlns:a16="http://schemas.microsoft.com/office/drawing/2014/main" id="{ADB95B0D-E256-440D-9542-F2B9FC797C0A}"/>
                  </a:ext>
                </a:extLst>
              </p:cNvPr>
              <p:cNvSpPr/>
              <p:nvPr/>
            </p:nvSpPr>
            <p:spPr>
              <a:xfrm>
                <a:off x="994452" y="4714379"/>
                <a:ext cx="200596" cy="139827"/>
              </a:xfrm>
              <a:custGeom>
                <a:avLst/>
                <a:gdLst>
                  <a:gd name="connsiteX0" fmla="*/ 0 w 200596"/>
                  <a:gd name="connsiteY0" fmla="*/ 0 h 139827"/>
                  <a:gd name="connsiteX1" fmla="*/ 200597 w 200596"/>
                  <a:gd name="connsiteY1" fmla="*/ 139827 h 1398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00596" h="139827">
                    <a:moveTo>
                      <a:pt x="0" y="0"/>
                    </a:moveTo>
                    <a:cubicBezTo>
                      <a:pt x="0" y="0"/>
                      <a:pt x="164973" y="78391"/>
                      <a:pt x="200597" y="139827"/>
                    </a:cubicBezTo>
                  </a:path>
                </a:pathLst>
              </a:custGeom>
              <a:solidFill>
                <a:srgbClr val="F4C63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37" name="Freeform: Shape 44243">
                <a:extLst>
                  <a:ext uri="{FF2B5EF4-FFF2-40B4-BE49-F238E27FC236}">
                    <a16:creationId xmlns:a16="http://schemas.microsoft.com/office/drawing/2014/main" id="{CA04DC81-1371-4E2C-A224-DF4442CBFDC7}"/>
                  </a:ext>
                </a:extLst>
              </p:cNvPr>
              <p:cNvSpPr/>
              <p:nvPr/>
            </p:nvSpPr>
            <p:spPr>
              <a:xfrm>
                <a:off x="974736" y="4751241"/>
                <a:ext cx="200691" cy="139827"/>
              </a:xfrm>
              <a:custGeom>
                <a:avLst/>
                <a:gdLst>
                  <a:gd name="connsiteX0" fmla="*/ 0 w 200691"/>
                  <a:gd name="connsiteY0" fmla="*/ 0 h 139827"/>
                  <a:gd name="connsiteX1" fmla="*/ 200692 w 200691"/>
                  <a:gd name="connsiteY1" fmla="*/ 139827 h 1398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00691" h="139827">
                    <a:moveTo>
                      <a:pt x="0" y="0"/>
                    </a:moveTo>
                    <a:cubicBezTo>
                      <a:pt x="0" y="0"/>
                      <a:pt x="164973" y="78391"/>
                      <a:pt x="200692" y="139827"/>
                    </a:cubicBezTo>
                  </a:path>
                </a:pathLst>
              </a:custGeom>
              <a:solidFill>
                <a:srgbClr val="F4C63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38" name="Freeform: Shape 44244">
                <a:extLst>
                  <a:ext uri="{FF2B5EF4-FFF2-40B4-BE49-F238E27FC236}">
                    <a16:creationId xmlns:a16="http://schemas.microsoft.com/office/drawing/2014/main" id="{5E14B4BE-330A-4068-B090-CA713CDB9BEF}"/>
                  </a:ext>
                </a:extLst>
              </p:cNvPr>
              <p:cNvSpPr/>
              <p:nvPr/>
            </p:nvSpPr>
            <p:spPr>
              <a:xfrm>
                <a:off x="952923" y="4777625"/>
                <a:ext cx="200691" cy="139827"/>
              </a:xfrm>
              <a:custGeom>
                <a:avLst/>
                <a:gdLst>
                  <a:gd name="connsiteX0" fmla="*/ 0 w 200691"/>
                  <a:gd name="connsiteY0" fmla="*/ 0 h 139827"/>
                  <a:gd name="connsiteX1" fmla="*/ 200692 w 200691"/>
                  <a:gd name="connsiteY1" fmla="*/ 139827 h 1398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00691" h="139827">
                    <a:moveTo>
                      <a:pt x="0" y="0"/>
                    </a:moveTo>
                    <a:cubicBezTo>
                      <a:pt x="0" y="0"/>
                      <a:pt x="164973" y="78391"/>
                      <a:pt x="200692" y="139827"/>
                    </a:cubicBezTo>
                  </a:path>
                </a:pathLst>
              </a:custGeom>
              <a:solidFill>
                <a:srgbClr val="F4C63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39" name="Freeform: Shape 44245">
                <a:extLst>
                  <a:ext uri="{FF2B5EF4-FFF2-40B4-BE49-F238E27FC236}">
                    <a16:creationId xmlns:a16="http://schemas.microsoft.com/office/drawing/2014/main" id="{9686E684-E953-4E32-9625-0667ABB07FC5}"/>
                  </a:ext>
                </a:extLst>
              </p:cNvPr>
              <p:cNvSpPr/>
              <p:nvPr/>
            </p:nvSpPr>
            <p:spPr>
              <a:xfrm>
                <a:off x="1133041" y="4976695"/>
                <a:ext cx="278987" cy="222792"/>
              </a:xfrm>
              <a:custGeom>
                <a:avLst/>
                <a:gdLst>
                  <a:gd name="connsiteX0" fmla="*/ 66294 w 278987"/>
                  <a:gd name="connsiteY0" fmla="*/ 3 h 222792"/>
                  <a:gd name="connsiteX1" fmla="*/ 0 w 278987"/>
                  <a:gd name="connsiteY1" fmla="*/ 104588 h 222792"/>
                  <a:gd name="connsiteX2" fmla="*/ 189548 w 278987"/>
                  <a:gd name="connsiteY2" fmla="*/ 222793 h 222792"/>
                  <a:gd name="connsiteX3" fmla="*/ 278987 w 278987"/>
                  <a:gd name="connsiteY3" fmla="*/ 104397 h 222792"/>
                  <a:gd name="connsiteX4" fmla="*/ 66294 w 278987"/>
                  <a:gd name="connsiteY4" fmla="*/ 3 h 2227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8987" h="222792">
                    <a:moveTo>
                      <a:pt x="66294" y="3"/>
                    </a:moveTo>
                    <a:lnTo>
                      <a:pt x="0" y="104588"/>
                    </a:lnTo>
                    <a:cubicBezTo>
                      <a:pt x="0" y="104588"/>
                      <a:pt x="150304" y="171548"/>
                      <a:pt x="189548" y="222793"/>
                    </a:cubicBezTo>
                    <a:lnTo>
                      <a:pt x="278987" y="104397"/>
                    </a:lnTo>
                    <a:cubicBezTo>
                      <a:pt x="278987" y="104397"/>
                      <a:pt x="217932" y="-664"/>
                      <a:pt x="66294" y="3"/>
                    </a:cubicBezTo>
                    <a:close/>
                  </a:path>
                </a:pathLst>
              </a:custGeom>
              <a:solidFill>
                <a:srgbClr val="F4C63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40" name="Freeform: Shape 44246">
                <a:extLst>
                  <a:ext uri="{FF2B5EF4-FFF2-40B4-BE49-F238E27FC236}">
                    <a16:creationId xmlns:a16="http://schemas.microsoft.com/office/drawing/2014/main" id="{CE01297F-7BBE-4BF4-BF92-D179F273574E}"/>
                  </a:ext>
                </a:extLst>
              </p:cNvPr>
              <p:cNvSpPr/>
              <p:nvPr/>
            </p:nvSpPr>
            <p:spPr>
              <a:xfrm>
                <a:off x="853863" y="4827060"/>
                <a:ext cx="256889" cy="223361"/>
              </a:xfrm>
              <a:custGeom>
                <a:avLst/>
                <a:gdLst>
                  <a:gd name="connsiteX0" fmla="*/ 256889 w 256889"/>
                  <a:gd name="connsiteY0" fmla="*/ 146113 h 223361"/>
                  <a:gd name="connsiteX1" fmla="*/ 193643 w 256889"/>
                  <a:gd name="connsiteY1" fmla="*/ 223361 h 223361"/>
                  <a:gd name="connsiteX2" fmla="*/ 0 w 256889"/>
                  <a:gd name="connsiteY2" fmla="*/ 86582 h 223361"/>
                  <a:gd name="connsiteX3" fmla="*/ 64008 w 256889"/>
                  <a:gd name="connsiteY3" fmla="*/ 0 h 223361"/>
                  <a:gd name="connsiteX4" fmla="*/ 256889 w 256889"/>
                  <a:gd name="connsiteY4" fmla="*/ 146113 h 2233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6889" h="223361">
                    <a:moveTo>
                      <a:pt x="256889" y="146113"/>
                    </a:moveTo>
                    <a:lnTo>
                      <a:pt x="193643" y="223361"/>
                    </a:lnTo>
                    <a:cubicBezTo>
                      <a:pt x="193643" y="223361"/>
                      <a:pt x="63151" y="100012"/>
                      <a:pt x="0" y="86582"/>
                    </a:cubicBezTo>
                    <a:lnTo>
                      <a:pt x="64008" y="0"/>
                    </a:lnTo>
                    <a:cubicBezTo>
                      <a:pt x="63913" y="0"/>
                      <a:pt x="192119" y="9049"/>
                      <a:pt x="256889" y="146113"/>
                    </a:cubicBezTo>
                    <a:close/>
                  </a:path>
                </a:pathLst>
              </a:custGeom>
              <a:solidFill>
                <a:srgbClr val="F4C63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grpSp>
          <p:nvGrpSpPr>
            <p:cNvPr id="516" name="Graphic 44232">
              <a:extLst>
                <a:ext uri="{FF2B5EF4-FFF2-40B4-BE49-F238E27FC236}">
                  <a16:creationId xmlns:a16="http://schemas.microsoft.com/office/drawing/2014/main" id="{89820610-7C7D-4C10-BEC0-0D1E5F3BB7FF}"/>
                </a:ext>
              </a:extLst>
            </p:cNvPr>
            <p:cNvGrpSpPr/>
            <p:nvPr/>
          </p:nvGrpSpPr>
          <p:grpSpPr>
            <a:xfrm>
              <a:off x="696549" y="4578468"/>
              <a:ext cx="831589" cy="764125"/>
              <a:chOff x="696549" y="4578468"/>
              <a:chExt cx="831589" cy="764125"/>
            </a:xfrm>
          </p:grpSpPr>
          <p:sp>
            <p:nvSpPr>
              <p:cNvPr id="517" name="Freeform: Shape 44248">
                <a:extLst>
                  <a:ext uri="{FF2B5EF4-FFF2-40B4-BE49-F238E27FC236}">
                    <a16:creationId xmlns:a16="http://schemas.microsoft.com/office/drawing/2014/main" id="{F7C6F630-D4A5-47AD-99E0-CFEEA5D82608}"/>
                  </a:ext>
                </a:extLst>
              </p:cNvPr>
              <p:cNvSpPr/>
              <p:nvPr/>
            </p:nvSpPr>
            <p:spPr>
              <a:xfrm>
                <a:off x="696549" y="4584515"/>
                <a:ext cx="809047" cy="758078"/>
              </a:xfrm>
              <a:custGeom>
                <a:avLst/>
                <a:gdLst>
                  <a:gd name="connsiteX0" fmla="*/ 246564 w 809047"/>
                  <a:gd name="connsiteY0" fmla="*/ 11564 h 758078"/>
                  <a:gd name="connsiteX1" fmla="*/ 284092 w 809047"/>
                  <a:gd name="connsiteY1" fmla="*/ 4420 h 758078"/>
                  <a:gd name="connsiteX2" fmla="*/ 518693 w 809047"/>
                  <a:gd name="connsiteY2" fmla="*/ 155106 h 758078"/>
                  <a:gd name="connsiteX3" fmla="*/ 519836 w 809047"/>
                  <a:gd name="connsiteY3" fmla="*/ 153582 h 758078"/>
                  <a:gd name="connsiteX4" fmla="*/ 547554 w 809047"/>
                  <a:gd name="connsiteY4" fmla="*/ 173680 h 758078"/>
                  <a:gd name="connsiteX5" fmla="*/ 549078 w 809047"/>
                  <a:gd name="connsiteY5" fmla="*/ 174823 h 758078"/>
                  <a:gd name="connsiteX6" fmla="*/ 549459 w 809047"/>
                  <a:gd name="connsiteY6" fmla="*/ 175108 h 758078"/>
                  <a:gd name="connsiteX7" fmla="*/ 551078 w 809047"/>
                  <a:gd name="connsiteY7" fmla="*/ 176251 h 758078"/>
                  <a:gd name="connsiteX8" fmla="*/ 578700 w 809047"/>
                  <a:gd name="connsiteY8" fmla="*/ 196349 h 758078"/>
                  <a:gd name="connsiteX9" fmla="*/ 577748 w 809047"/>
                  <a:gd name="connsiteY9" fmla="*/ 197778 h 758078"/>
                  <a:gd name="connsiteX10" fmla="*/ 798728 w 809047"/>
                  <a:gd name="connsiteY10" fmla="*/ 376086 h 758078"/>
                  <a:gd name="connsiteX11" fmla="*/ 803681 w 809047"/>
                  <a:gd name="connsiteY11" fmla="*/ 414091 h 758078"/>
                  <a:gd name="connsiteX12" fmla="*/ 562603 w 809047"/>
                  <a:gd name="connsiteY12" fmla="*/ 746513 h 758078"/>
                  <a:gd name="connsiteX13" fmla="*/ 521455 w 809047"/>
                  <a:gd name="connsiteY13" fmla="*/ 750895 h 758078"/>
                  <a:gd name="connsiteX14" fmla="*/ 294951 w 809047"/>
                  <a:gd name="connsiteY14" fmla="*/ 565919 h 758078"/>
                  <a:gd name="connsiteX15" fmla="*/ 268376 w 809047"/>
                  <a:gd name="connsiteY15" fmla="*/ 562776 h 758078"/>
                  <a:gd name="connsiteX16" fmla="*/ 267995 w 809047"/>
                  <a:gd name="connsiteY16" fmla="*/ 562490 h 758078"/>
                  <a:gd name="connsiteX17" fmla="*/ 256184 w 809047"/>
                  <a:gd name="connsiteY17" fmla="*/ 537058 h 758078"/>
                  <a:gd name="connsiteX18" fmla="*/ 13963 w 809047"/>
                  <a:gd name="connsiteY18" fmla="*/ 384468 h 758078"/>
                  <a:gd name="connsiteX19" fmla="*/ 5295 w 809047"/>
                  <a:gd name="connsiteY19" fmla="*/ 343987 h 758078"/>
                  <a:gd name="connsiteX20" fmla="*/ 246564 w 809047"/>
                  <a:gd name="connsiteY20" fmla="*/ 11564 h 7580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809047" h="758078">
                    <a:moveTo>
                      <a:pt x="246564" y="11564"/>
                    </a:moveTo>
                    <a:cubicBezTo>
                      <a:pt x="255231" y="-437"/>
                      <a:pt x="271710" y="-3581"/>
                      <a:pt x="284092" y="4420"/>
                    </a:cubicBezTo>
                    <a:lnTo>
                      <a:pt x="518693" y="155106"/>
                    </a:lnTo>
                    <a:lnTo>
                      <a:pt x="519836" y="153582"/>
                    </a:lnTo>
                    <a:lnTo>
                      <a:pt x="547554" y="173680"/>
                    </a:lnTo>
                    <a:lnTo>
                      <a:pt x="549078" y="174823"/>
                    </a:lnTo>
                    <a:lnTo>
                      <a:pt x="549459" y="175108"/>
                    </a:lnTo>
                    <a:lnTo>
                      <a:pt x="551078" y="176251"/>
                    </a:lnTo>
                    <a:lnTo>
                      <a:pt x="578700" y="196349"/>
                    </a:lnTo>
                    <a:lnTo>
                      <a:pt x="577748" y="197778"/>
                    </a:lnTo>
                    <a:lnTo>
                      <a:pt x="798728" y="376086"/>
                    </a:lnTo>
                    <a:cubicBezTo>
                      <a:pt x="810253" y="385325"/>
                      <a:pt x="812444" y="402089"/>
                      <a:pt x="803681" y="414091"/>
                    </a:cubicBezTo>
                    <a:lnTo>
                      <a:pt x="562603" y="746513"/>
                    </a:lnTo>
                    <a:cubicBezTo>
                      <a:pt x="552888" y="759943"/>
                      <a:pt x="533647" y="762039"/>
                      <a:pt x="521455" y="750895"/>
                    </a:cubicBezTo>
                    <a:cubicBezTo>
                      <a:pt x="437826" y="674980"/>
                      <a:pt x="332574" y="572872"/>
                      <a:pt x="294951" y="565919"/>
                    </a:cubicBezTo>
                    <a:lnTo>
                      <a:pt x="268376" y="562776"/>
                    </a:lnTo>
                    <a:lnTo>
                      <a:pt x="267995" y="562490"/>
                    </a:lnTo>
                    <a:lnTo>
                      <a:pt x="256184" y="537058"/>
                    </a:lnTo>
                    <a:cubicBezTo>
                      <a:pt x="255612" y="520009"/>
                      <a:pt x="128168" y="449714"/>
                      <a:pt x="13963" y="384468"/>
                    </a:cubicBezTo>
                    <a:cubicBezTo>
                      <a:pt x="-324" y="376276"/>
                      <a:pt x="-4420" y="357417"/>
                      <a:pt x="5295" y="343987"/>
                    </a:cubicBezTo>
                    <a:lnTo>
                      <a:pt x="246564" y="11564"/>
                    </a:lnTo>
                    <a:close/>
                  </a:path>
                </a:pathLst>
              </a:custGeom>
              <a:solidFill>
                <a:srgbClr val="E9684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18" name="Freeform: Shape 44249">
                <a:extLst>
                  <a:ext uri="{FF2B5EF4-FFF2-40B4-BE49-F238E27FC236}">
                    <a16:creationId xmlns:a16="http://schemas.microsoft.com/office/drawing/2014/main" id="{904BC6C0-F48D-4974-8A22-D209F5B56F71}"/>
                  </a:ext>
                </a:extLst>
              </p:cNvPr>
              <p:cNvSpPr/>
              <p:nvPr/>
            </p:nvSpPr>
            <p:spPr>
              <a:xfrm rot="-8642603">
                <a:off x="1076825" y="4824471"/>
                <a:ext cx="329294" cy="435503"/>
              </a:xfrm>
              <a:custGeom>
                <a:avLst/>
                <a:gdLst>
                  <a:gd name="connsiteX0" fmla="*/ 0 w 329294"/>
                  <a:gd name="connsiteY0" fmla="*/ 0 h 435503"/>
                  <a:gd name="connsiteX1" fmla="*/ 329295 w 329294"/>
                  <a:gd name="connsiteY1" fmla="*/ 0 h 435503"/>
                  <a:gd name="connsiteX2" fmla="*/ 329295 w 329294"/>
                  <a:gd name="connsiteY2" fmla="*/ 435503 h 435503"/>
                  <a:gd name="connsiteX3" fmla="*/ 0 w 329294"/>
                  <a:gd name="connsiteY3" fmla="*/ 435503 h 4355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9294" h="435503">
                    <a:moveTo>
                      <a:pt x="0" y="0"/>
                    </a:moveTo>
                    <a:lnTo>
                      <a:pt x="329295" y="0"/>
                    </a:lnTo>
                    <a:lnTo>
                      <a:pt x="329295" y="435503"/>
                    </a:lnTo>
                    <a:lnTo>
                      <a:pt x="0" y="435503"/>
                    </a:lnTo>
                    <a:close/>
                  </a:path>
                </a:pathLst>
              </a:custGeom>
              <a:solidFill>
                <a:srgbClr val="D6CBB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19" name="Freeform: Shape 44250">
                <a:extLst>
                  <a:ext uri="{FF2B5EF4-FFF2-40B4-BE49-F238E27FC236}">
                    <a16:creationId xmlns:a16="http://schemas.microsoft.com/office/drawing/2014/main" id="{1D7A2249-6D01-4544-A767-FD559AAFCCDD}"/>
                  </a:ext>
                </a:extLst>
              </p:cNvPr>
              <p:cNvSpPr/>
              <p:nvPr/>
            </p:nvSpPr>
            <p:spPr>
              <a:xfrm rot="-8642603">
                <a:off x="813613" y="4633654"/>
                <a:ext cx="329294" cy="435503"/>
              </a:xfrm>
              <a:custGeom>
                <a:avLst/>
                <a:gdLst>
                  <a:gd name="connsiteX0" fmla="*/ 0 w 329294"/>
                  <a:gd name="connsiteY0" fmla="*/ 0 h 435503"/>
                  <a:gd name="connsiteX1" fmla="*/ 329295 w 329294"/>
                  <a:gd name="connsiteY1" fmla="*/ 0 h 435503"/>
                  <a:gd name="connsiteX2" fmla="*/ 329295 w 329294"/>
                  <a:gd name="connsiteY2" fmla="*/ 435503 h 435503"/>
                  <a:gd name="connsiteX3" fmla="*/ 0 w 329294"/>
                  <a:gd name="connsiteY3" fmla="*/ 435503 h 4355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9294" h="435503">
                    <a:moveTo>
                      <a:pt x="0" y="0"/>
                    </a:moveTo>
                    <a:lnTo>
                      <a:pt x="329295" y="0"/>
                    </a:lnTo>
                    <a:lnTo>
                      <a:pt x="329295" y="435503"/>
                    </a:lnTo>
                    <a:lnTo>
                      <a:pt x="0" y="435503"/>
                    </a:lnTo>
                    <a:close/>
                  </a:path>
                </a:pathLst>
              </a:custGeom>
              <a:solidFill>
                <a:srgbClr val="D6CBB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20" name="Freeform: Shape 44251">
                <a:extLst>
                  <a:ext uri="{FF2B5EF4-FFF2-40B4-BE49-F238E27FC236}">
                    <a16:creationId xmlns:a16="http://schemas.microsoft.com/office/drawing/2014/main" id="{56F74A90-102E-49E3-831F-F8C728539E4D}"/>
                  </a:ext>
                </a:extLst>
              </p:cNvPr>
              <p:cNvSpPr/>
              <p:nvPr/>
            </p:nvSpPr>
            <p:spPr>
              <a:xfrm>
                <a:off x="719656" y="4587792"/>
                <a:ext cx="515778" cy="523684"/>
              </a:xfrm>
              <a:custGeom>
                <a:avLst/>
                <a:gdLst>
                  <a:gd name="connsiteX0" fmla="*/ 269367 w 515778"/>
                  <a:gd name="connsiteY0" fmla="*/ 523685 h 523684"/>
                  <a:gd name="connsiteX1" fmla="*/ 0 w 515778"/>
                  <a:gd name="connsiteY1" fmla="*/ 339757 h 523684"/>
                  <a:gd name="connsiteX2" fmla="*/ 246412 w 515778"/>
                  <a:gd name="connsiteY2" fmla="*/ 0 h 523684"/>
                  <a:gd name="connsiteX3" fmla="*/ 515779 w 515778"/>
                  <a:gd name="connsiteY3" fmla="*/ 184023 h 523684"/>
                  <a:gd name="connsiteX4" fmla="*/ 269367 w 515778"/>
                  <a:gd name="connsiteY4" fmla="*/ 523685 h 5236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15778" h="523684">
                    <a:moveTo>
                      <a:pt x="269367" y="523685"/>
                    </a:moveTo>
                    <a:cubicBezTo>
                      <a:pt x="212312" y="425101"/>
                      <a:pt x="96488" y="394907"/>
                      <a:pt x="0" y="339757"/>
                    </a:cubicBezTo>
                    <a:lnTo>
                      <a:pt x="246412" y="0"/>
                    </a:lnTo>
                    <a:cubicBezTo>
                      <a:pt x="347853" y="50768"/>
                      <a:pt x="465677" y="78677"/>
                      <a:pt x="515779" y="184023"/>
                    </a:cubicBezTo>
                    <a:lnTo>
                      <a:pt x="269367" y="523685"/>
                    </a:lnTo>
                    <a:close/>
                  </a:path>
                </a:pathLst>
              </a:custGeom>
              <a:solidFill>
                <a:srgbClr val="F2E9D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21" name="Freeform: Shape 44252">
                <a:extLst>
                  <a:ext uri="{FF2B5EF4-FFF2-40B4-BE49-F238E27FC236}">
                    <a16:creationId xmlns:a16="http://schemas.microsoft.com/office/drawing/2014/main" id="{C3F89E8F-021D-44FF-A836-73745D6E59B8}"/>
                  </a:ext>
                </a:extLst>
              </p:cNvPr>
              <p:cNvSpPr/>
              <p:nvPr/>
            </p:nvSpPr>
            <p:spPr>
              <a:xfrm>
                <a:off x="989023" y="4771720"/>
                <a:ext cx="504920" cy="538638"/>
              </a:xfrm>
              <a:custGeom>
                <a:avLst/>
                <a:gdLst>
                  <a:gd name="connsiteX0" fmla="*/ 0 w 504920"/>
                  <a:gd name="connsiteY0" fmla="*/ 339757 h 538638"/>
                  <a:gd name="connsiteX1" fmla="*/ 258509 w 504920"/>
                  <a:gd name="connsiteY1" fmla="*/ 538639 h 538638"/>
                  <a:gd name="connsiteX2" fmla="*/ 504920 w 504920"/>
                  <a:gd name="connsiteY2" fmla="*/ 198882 h 538638"/>
                  <a:gd name="connsiteX3" fmla="*/ 246412 w 504920"/>
                  <a:gd name="connsiteY3" fmla="*/ 0 h 538638"/>
                  <a:gd name="connsiteX4" fmla="*/ 0 w 504920"/>
                  <a:gd name="connsiteY4" fmla="*/ 339757 h 5386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4920" h="538638">
                    <a:moveTo>
                      <a:pt x="0" y="339757"/>
                    </a:moveTo>
                    <a:cubicBezTo>
                      <a:pt x="111443" y="363379"/>
                      <a:pt x="176117" y="464153"/>
                      <a:pt x="258509" y="538639"/>
                    </a:cubicBezTo>
                    <a:lnTo>
                      <a:pt x="504920" y="198882"/>
                    </a:lnTo>
                    <a:cubicBezTo>
                      <a:pt x="425196" y="118300"/>
                      <a:pt x="362045" y="14859"/>
                      <a:pt x="246412" y="0"/>
                    </a:cubicBezTo>
                    <a:lnTo>
                      <a:pt x="0" y="339757"/>
                    </a:lnTo>
                    <a:close/>
                  </a:path>
                </a:pathLst>
              </a:custGeom>
              <a:solidFill>
                <a:srgbClr val="F2E9D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22" name="Freeform: Shape 44253">
                <a:extLst>
                  <a:ext uri="{FF2B5EF4-FFF2-40B4-BE49-F238E27FC236}">
                    <a16:creationId xmlns:a16="http://schemas.microsoft.com/office/drawing/2014/main" id="{D90157E0-D91C-4C80-B4C6-AB10DD7C00FD}"/>
                  </a:ext>
                </a:extLst>
              </p:cNvPr>
              <p:cNvSpPr/>
              <p:nvPr/>
            </p:nvSpPr>
            <p:spPr>
              <a:xfrm>
                <a:off x="989023" y="4771815"/>
                <a:ext cx="539115" cy="483584"/>
              </a:xfrm>
              <a:custGeom>
                <a:avLst/>
                <a:gdLst>
                  <a:gd name="connsiteX0" fmla="*/ 0 w 539115"/>
                  <a:gd name="connsiteY0" fmla="*/ 339662 h 483584"/>
                  <a:gd name="connsiteX1" fmla="*/ 292703 w 539115"/>
                  <a:gd name="connsiteY1" fmla="*/ 483584 h 483584"/>
                  <a:gd name="connsiteX2" fmla="*/ 539115 w 539115"/>
                  <a:gd name="connsiteY2" fmla="*/ 143923 h 483584"/>
                  <a:gd name="connsiteX3" fmla="*/ 246412 w 539115"/>
                  <a:gd name="connsiteY3" fmla="*/ 0 h 483584"/>
                  <a:gd name="connsiteX4" fmla="*/ 0 w 539115"/>
                  <a:gd name="connsiteY4" fmla="*/ 339662 h 4835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39115" h="483584">
                    <a:moveTo>
                      <a:pt x="0" y="339662"/>
                    </a:moveTo>
                    <a:cubicBezTo>
                      <a:pt x="111443" y="363284"/>
                      <a:pt x="210312" y="409099"/>
                      <a:pt x="292703" y="483584"/>
                    </a:cubicBezTo>
                    <a:lnTo>
                      <a:pt x="539115" y="143923"/>
                    </a:lnTo>
                    <a:cubicBezTo>
                      <a:pt x="459391" y="63246"/>
                      <a:pt x="362045" y="14859"/>
                      <a:pt x="246412" y="0"/>
                    </a:cubicBezTo>
                    <a:lnTo>
                      <a:pt x="0" y="339662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23" name="Freeform: Shape 44254">
                <a:extLst>
                  <a:ext uri="{FF2B5EF4-FFF2-40B4-BE49-F238E27FC236}">
                    <a16:creationId xmlns:a16="http://schemas.microsoft.com/office/drawing/2014/main" id="{7A3F576D-25AF-4D6B-A535-7698380A3C9F}"/>
                  </a:ext>
                </a:extLst>
              </p:cNvPr>
              <p:cNvSpPr/>
              <p:nvPr/>
            </p:nvSpPr>
            <p:spPr>
              <a:xfrm>
                <a:off x="986737" y="4639418"/>
                <a:ext cx="200691" cy="139826"/>
              </a:xfrm>
              <a:custGeom>
                <a:avLst/>
                <a:gdLst>
                  <a:gd name="connsiteX0" fmla="*/ 0 w 200691"/>
                  <a:gd name="connsiteY0" fmla="*/ 0 h 139826"/>
                  <a:gd name="connsiteX1" fmla="*/ 200692 w 200691"/>
                  <a:gd name="connsiteY1" fmla="*/ 139827 h 13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00691" h="139826">
                    <a:moveTo>
                      <a:pt x="0" y="0"/>
                    </a:moveTo>
                    <a:cubicBezTo>
                      <a:pt x="0" y="0"/>
                      <a:pt x="164973" y="78391"/>
                      <a:pt x="200692" y="139827"/>
                    </a:cubicBezTo>
                  </a:path>
                </a:pathLst>
              </a:custGeom>
              <a:noFill/>
              <a:ln w="6954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24" name="Freeform: Shape 44255">
                <a:extLst>
                  <a:ext uri="{FF2B5EF4-FFF2-40B4-BE49-F238E27FC236}">
                    <a16:creationId xmlns:a16="http://schemas.microsoft.com/office/drawing/2014/main" id="{72288B86-02C5-4C0C-82CD-3F306779A637}"/>
                  </a:ext>
                </a:extLst>
              </p:cNvPr>
              <p:cNvSpPr/>
              <p:nvPr/>
            </p:nvSpPr>
            <p:spPr>
              <a:xfrm>
                <a:off x="971878" y="4667707"/>
                <a:ext cx="200691" cy="139826"/>
              </a:xfrm>
              <a:custGeom>
                <a:avLst/>
                <a:gdLst>
                  <a:gd name="connsiteX0" fmla="*/ 0 w 200691"/>
                  <a:gd name="connsiteY0" fmla="*/ 0 h 139826"/>
                  <a:gd name="connsiteX1" fmla="*/ 200692 w 200691"/>
                  <a:gd name="connsiteY1" fmla="*/ 139827 h 13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00691" h="139826">
                    <a:moveTo>
                      <a:pt x="0" y="0"/>
                    </a:moveTo>
                    <a:cubicBezTo>
                      <a:pt x="0" y="0"/>
                      <a:pt x="164973" y="78391"/>
                      <a:pt x="200692" y="139827"/>
                    </a:cubicBezTo>
                  </a:path>
                </a:pathLst>
              </a:custGeom>
              <a:noFill/>
              <a:ln w="6954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25" name="Freeform: Shape 44256">
                <a:extLst>
                  <a:ext uri="{FF2B5EF4-FFF2-40B4-BE49-F238E27FC236}">
                    <a16:creationId xmlns:a16="http://schemas.microsoft.com/office/drawing/2014/main" id="{A042BB47-4967-4329-8EDB-E455D9AD71E0}"/>
                  </a:ext>
                </a:extLst>
              </p:cNvPr>
              <p:cNvSpPr/>
              <p:nvPr/>
            </p:nvSpPr>
            <p:spPr>
              <a:xfrm>
                <a:off x="952161" y="4704568"/>
                <a:ext cx="200691" cy="139827"/>
              </a:xfrm>
              <a:custGeom>
                <a:avLst/>
                <a:gdLst>
                  <a:gd name="connsiteX0" fmla="*/ 0 w 200691"/>
                  <a:gd name="connsiteY0" fmla="*/ 0 h 139827"/>
                  <a:gd name="connsiteX1" fmla="*/ 200692 w 200691"/>
                  <a:gd name="connsiteY1" fmla="*/ 139827 h 1398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00691" h="139827">
                    <a:moveTo>
                      <a:pt x="0" y="0"/>
                    </a:moveTo>
                    <a:cubicBezTo>
                      <a:pt x="0" y="0"/>
                      <a:pt x="164973" y="78391"/>
                      <a:pt x="200692" y="139827"/>
                    </a:cubicBezTo>
                  </a:path>
                </a:pathLst>
              </a:custGeom>
              <a:noFill/>
              <a:ln w="6954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26" name="Freeform: Shape 44257">
                <a:extLst>
                  <a:ext uri="{FF2B5EF4-FFF2-40B4-BE49-F238E27FC236}">
                    <a16:creationId xmlns:a16="http://schemas.microsoft.com/office/drawing/2014/main" id="{5232C596-AF19-42A0-A6B8-ABBE3542D50A}"/>
                  </a:ext>
                </a:extLst>
              </p:cNvPr>
              <p:cNvSpPr/>
              <p:nvPr/>
            </p:nvSpPr>
            <p:spPr>
              <a:xfrm>
                <a:off x="930349" y="4730953"/>
                <a:ext cx="200596" cy="139827"/>
              </a:xfrm>
              <a:custGeom>
                <a:avLst/>
                <a:gdLst>
                  <a:gd name="connsiteX0" fmla="*/ 0 w 200596"/>
                  <a:gd name="connsiteY0" fmla="*/ 0 h 139827"/>
                  <a:gd name="connsiteX1" fmla="*/ 200596 w 200596"/>
                  <a:gd name="connsiteY1" fmla="*/ 139827 h 1398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00596" h="139827">
                    <a:moveTo>
                      <a:pt x="0" y="0"/>
                    </a:moveTo>
                    <a:cubicBezTo>
                      <a:pt x="0" y="0"/>
                      <a:pt x="164973" y="78391"/>
                      <a:pt x="200596" y="139827"/>
                    </a:cubicBezTo>
                  </a:path>
                </a:pathLst>
              </a:custGeom>
              <a:noFill/>
              <a:ln w="6954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th-TH" dirty="0"/>
              </a:p>
            </p:txBody>
          </p:sp>
          <p:sp>
            <p:nvSpPr>
              <p:cNvPr id="527" name="Freeform: Shape 44258">
                <a:extLst>
                  <a:ext uri="{FF2B5EF4-FFF2-40B4-BE49-F238E27FC236}">
                    <a16:creationId xmlns:a16="http://schemas.microsoft.com/office/drawing/2014/main" id="{698C08C5-BCAA-478B-96AE-AA7466B7F306}"/>
                  </a:ext>
                </a:extLst>
              </p:cNvPr>
              <p:cNvSpPr/>
              <p:nvPr/>
            </p:nvSpPr>
            <p:spPr>
              <a:xfrm>
                <a:off x="1110467" y="4930021"/>
                <a:ext cx="278987" cy="222793"/>
              </a:xfrm>
              <a:custGeom>
                <a:avLst/>
                <a:gdLst>
                  <a:gd name="connsiteX0" fmla="*/ 66294 w 278987"/>
                  <a:gd name="connsiteY0" fmla="*/ 4 h 222793"/>
                  <a:gd name="connsiteX1" fmla="*/ 0 w 278987"/>
                  <a:gd name="connsiteY1" fmla="*/ 104589 h 222793"/>
                  <a:gd name="connsiteX2" fmla="*/ 189547 w 278987"/>
                  <a:gd name="connsiteY2" fmla="*/ 222794 h 222793"/>
                  <a:gd name="connsiteX3" fmla="*/ 278987 w 278987"/>
                  <a:gd name="connsiteY3" fmla="*/ 104398 h 222793"/>
                  <a:gd name="connsiteX4" fmla="*/ 66294 w 278987"/>
                  <a:gd name="connsiteY4" fmla="*/ 4 h 2227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8987" h="222793">
                    <a:moveTo>
                      <a:pt x="66294" y="4"/>
                    </a:moveTo>
                    <a:lnTo>
                      <a:pt x="0" y="104589"/>
                    </a:lnTo>
                    <a:cubicBezTo>
                      <a:pt x="0" y="104589"/>
                      <a:pt x="150304" y="171549"/>
                      <a:pt x="189547" y="222794"/>
                    </a:cubicBezTo>
                    <a:lnTo>
                      <a:pt x="278987" y="104398"/>
                    </a:lnTo>
                    <a:cubicBezTo>
                      <a:pt x="278987" y="104398"/>
                      <a:pt x="217932" y="-758"/>
                      <a:pt x="66294" y="4"/>
                    </a:cubicBezTo>
                    <a:close/>
                  </a:path>
                </a:pathLst>
              </a:custGeom>
              <a:solidFill>
                <a:srgbClr val="EDB86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28" name="Freeform: Shape 44259">
                <a:extLst>
                  <a:ext uri="{FF2B5EF4-FFF2-40B4-BE49-F238E27FC236}">
                    <a16:creationId xmlns:a16="http://schemas.microsoft.com/office/drawing/2014/main" id="{BBA89749-C742-4FAF-BE77-A1F59768B5EF}"/>
                  </a:ext>
                </a:extLst>
              </p:cNvPr>
              <p:cNvSpPr/>
              <p:nvPr/>
            </p:nvSpPr>
            <p:spPr>
              <a:xfrm>
                <a:off x="831289" y="4780388"/>
                <a:ext cx="256889" cy="223361"/>
              </a:xfrm>
              <a:custGeom>
                <a:avLst/>
                <a:gdLst>
                  <a:gd name="connsiteX0" fmla="*/ 256889 w 256889"/>
                  <a:gd name="connsiteY0" fmla="*/ 146114 h 223361"/>
                  <a:gd name="connsiteX1" fmla="*/ 193643 w 256889"/>
                  <a:gd name="connsiteY1" fmla="*/ 223361 h 223361"/>
                  <a:gd name="connsiteX2" fmla="*/ 0 w 256889"/>
                  <a:gd name="connsiteY2" fmla="*/ 86582 h 223361"/>
                  <a:gd name="connsiteX3" fmla="*/ 64008 w 256889"/>
                  <a:gd name="connsiteY3" fmla="*/ 0 h 223361"/>
                  <a:gd name="connsiteX4" fmla="*/ 256889 w 256889"/>
                  <a:gd name="connsiteY4" fmla="*/ 146114 h 2233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6889" h="223361">
                    <a:moveTo>
                      <a:pt x="256889" y="146114"/>
                    </a:moveTo>
                    <a:lnTo>
                      <a:pt x="193643" y="223361"/>
                    </a:lnTo>
                    <a:cubicBezTo>
                      <a:pt x="193643" y="223361"/>
                      <a:pt x="63246" y="100013"/>
                      <a:pt x="0" y="86582"/>
                    </a:cubicBezTo>
                    <a:lnTo>
                      <a:pt x="64008" y="0"/>
                    </a:lnTo>
                    <a:cubicBezTo>
                      <a:pt x="63913" y="0"/>
                      <a:pt x="192119" y="9049"/>
                      <a:pt x="256889" y="14611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</p:grpSp>
      <p:pic>
        <p:nvPicPr>
          <p:cNvPr id="4" name="Picture 3">
            <a:extLst>
              <a:ext uri="{FF2B5EF4-FFF2-40B4-BE49-F238E27FC236}">
                <a16:creationId xmlns:a16="http://schemas.microsoft.com/office/drawing/2014/main" id="{5318CA0F-BC8F-B921-31E8-B4FDF47529E0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587133" y="-95250"/>
            <a:ext cx="8263179" cy="4478078"/>
          </a:xfrm>
          <a:prstGeom prst="rect">
            <a:avLst/>
          </a:prstGeom>
        </p:spPr>
      </p:pic>
      <p:grpSp>
        <p:nvGrpSpPr>
          <p:cNvPr id="399" name="Graphic 44264">
            <a:extLst>
              <a:ext uri="{FF2B5EF4-FFF2-40B4-BE49-F238E27FC236}">
                <a16:creationId xmlns:a16="http://schemas.microsoft.com/office/drawing/2014/main" id="{AEE59570-7737-4648-A7D2-1F1DE39603AC}"/>
              </a:ext>
            </a:extLst>
          </p:cNvPr>
          <p:cNvGrpSpPr/>
          <p:nvPr/>
        </p:nvGrpSpPr>
        <p:grpSpPr>
          <a:xfrm rot="958954">
            <a:off x="9306046" y="284286"/>
            <a:ext cx="1140595" cy="1210499"/>
            <a:chOff x="5948362" y="3286088"/>
            <a:chExt cx="293127" cy="288168"/>
          </a:xfrm>
        </p:grpSpPr>
        <p:sp>
          <p:nvSpPr>
            <p:cNvPr id="400" name="Freeform: Shape 44266">
              <a:extLst>
                <a:ext uri="{FF2B5EF4-FFF2-40B4-BE49-F238E27FC236}">
                  <a16:creationId xmlns:a16="http://schemas.microsoft.com/office/drawing/2014/main" id="{8B71EB0A-9935-4BE2-95CE-154602A53642}"/>
                </a:ext>
              </a:extLst>
            </p:cNvPr>
            <p:cNvSpPr/>
            <p:nvPr/>
          </p:nvSpPr>
          <p:spPr>
            <a:xfrm>
              <a:off x="5967412" y="3319139"/>
              <a:ext cx="274077" cy="255117"/>
            </a:xfrm>
            <a:custGeom>
              <a:avLst/>
              <a:gdLst>
                <a:gd name="connsiteX0" fmla="*/ 142589 w 274077"/>
                <a:gd name="connsiteY0" fmla="*/ 224256 h 255117"/>
                <a:gd name="connsiteX1" fmla="*/ 155353 w 274077"/>
                <a:gd name="connsiteY1" fmla="*/ 204635 h 255117"/>
                <a:gd name="connsiteX2" fmla="*/ 57722 w 274077"/>
                <a:gd name="connsiteY2" fmla="*/ 129959 h 255117"/>
                <a:gd name="connsiteX3" fmla="*/ 41148 w 274077"/>
                <a:gd name="connsiteY3" fmla="*/ 152723 h 255117"/>
                <a:gd name="connsiteX4" fmla="*/ 0 w 274077"/>
                <a:gd name="connsiteY4" fmla="*/ 124434 h 255117"/>
                <a:gd name="connsiteX5" fmla="*/ 51435 w 274077"/>
                <a:gd name="connsiteY5" fmla="*/ 46520 h 255117"/>
                <a:gd name="connsiteX6" fmla="*/ 151829 w 274077"/>
                <a:gd name="connsiteY6" fmla="*/ 10515 h 255117"/>
                <a:gd name="connsiteX7" fmla="*/ 174403 w 274077"/>
                <a:gd name="connsiteY7" fmla="*/ 71570 h 255117"/>
                <a:gd name="connsiteX8" fmla="*/ 247650 w 274077"/>
                <a:gd name="connsiteY8" fmla="*/ 67094 h 255117"/>
                <a:gd name="connsiteX9" fmla="*/ 243078 w 274077"/>
                <a:gd name="connsiteY9" fmla="*/ 180822 h 255117"/>
                <a:gd name="connsiteX10" fmla="*/ 184214 w 274077"/>
                <a:gd name="connsiteY10" fmla="*/ 255117 h 255117"/>
                <a:gd name="connsiteX11" fmla="*/ 142589 w 274077"/>
                <a:gd name="connsiteY11" fmla="*/ 224256 h 255117"/>
                <a:gd name="connsiteX12" fmla="*/ 126397 w 274077"/>
                <a:gd name="connsiteY12" fmla="*/ 66427 h 255117"/>
                <a:gd name="connsiteX13" fmla="*/ 89821 w 274077"/>
                <a:gd name="connsiteY13" fmla="*/ 83762 h 255117"/>
                <a:gd name="connsiteX14" fmla="*/ 122682 w 274077"/>
                <a:gd name="connsiteY14" fmla="*/ 107956 h 255117"/>
                <a:gd name="connsiteX15" fmla="*/ 126397 w 274077"/>
                <a:gd name="connsiteY15" fmla="*/ 66427 h 255117"/>
                <a:gd name="connsiteX16" fmla="*/ 202311 w 274077"/>
                <a:gd name="connsiteY16" fmla="*/ 112433 h 255117"/>
                <a:gd name="connsiteX17" fmla="*/ 163640 w 274077"/>
                <a:gd name="connsiteY17" fmla="*/ 135483 h 255117"/>
                <a:gd name="connsiteX18" fmla="*/ 193834 w 274077"/>
                <a:gd name="connsiteY18" fmla="*/ 157391 h 255117"/>
                <a:gd name="connsiteX19" fmla="*/ 202311 w 274077"/>
                <a:gd name="connsiteY19" fmla="*/ 112433 h 25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74077" h="255117">
                  <a:moveTo>
                    <a:pt x="142589" y="224256"/>
                  </a:moveTo>
                  <a:cubicBezTo>
                    <a:pt x="141637" y="221208"/>
                    <a:pt x="155353" y="204635"/>
                    <a:pt x="155353" y="204635"/>
                  </a:cubicBezTo>
                  <a:cubicBezTo>
                    <a:pt x="155353" y="204635"/>
                    <a:pt x="60484" y="128339"/>
                    <a:pt x="57722" y="129959"/>
                  </a:cubicBezTo>
                  <a:cubicBezTo>
                    <a:pt x="54864" y="131102"/>
                    <a:pt x="41148" y="152723"/>
                    <a:pt x="41148" y="152723"/>
                  </a:cubicBezTo>
                  <a:cubicBezTo>
                    <a:pt x="28099" y="149199"/>
                    <a:pt x="0" y="124434"/>
                    <a:pt x="0" y="124434"/>
                  </a:cubicBezTo>
                  <a:cubicBezTo>
                    <a:pt x="0" y="124434"/>
                    <a:pt x="30956" y="75285"/>
                    <a:pt x="51435" y="46520"/>
                  </a:cubicBezTo>
                  <a:cubicBezTo>
                    <a:pt x="62484" y="30899"/>
                    <a:pt x="105632" y="-22346"/>
                    <a:pt x="151829" y="10515"/>
                  </a:cubicBezTo>
                  <a:cubicBezTo>
                    <a:pt x="184023" y="33470"/>
                    <a:pt x="173069" y="70618"/>
                    <a:pt x="174403" y="71570"/>
                  </a:cubicBezTo>
                  <a:cubicBezTo>
                    <a:pt x="174689" y="71761"/>
                    <a:pt x="213265" y="42710"/>
                    <a:pt x="247650" y="67094"/>
                  </a:cubicBezTo>
                  <a:cubicBezTo>
                    <a:pt x="290132" y="97383"/>
                    <a:pt x="276035" y="134626"/>
                    <a:pt x="243078" y="180822"/>
                  </a:cubicBezTo>
                  <a:cubicBezTo>
                    <a:pt x="225933" y="204825"/>
                    <a:pt x="202121" y="234448"/>
                    <a:pt x="184214" y="255117"/>
                  </a:cubicBezTo>
                  <a:cubicBezTo>
                    <a:pt x="170212" y="247497"/>
                    <a:pt x="143732" y="227114"/>
                    <a:pt x="142589" y="224256"/>
                  </a:cubicBezTo>
                  <a:close/>
                  <a:moveTo>
                    <a:pt x="126397" y="66427"/>
                  </a:moveTo>
                  <a:cubicBezTo>
                    <a:pt x="104299" y="49949"/>
                    <a:pt x="89821" y="83762"/>
                    <a:pt x="89821" y="83762"/>
                  </a:cubicBezTo>
                  <a:lnTo>
                    <a:pt x="122682" y="107956"/>
                  </a:lnTo>
                  <a:cubicBezTo>
                    <a:pt x="122968" y="108146"/>
                    <a:pt x="143923" y="79286"/>
                    <a:pt x="126397" y="66427"/>
                  </a:cubicBezTo>
                  <a:close/>
                  <a:moveTo>
                    <a:pt x="202311" y="112433"/>
                  </a:moveTo>
                  <a:cubicBezTo>
                    <a:pt x="183547" y="99098"/>
                    <a:pt x="163640" y="135483"/>
                    <a:pt x="163640" y="135483"/>
                  </a:cubicBezTo>
                  <a:lnTo>
                    <a:pt x="193834" y="157391"/>
                  </a:lnTo>
                  <a:cubicBezTo>
                    <a:pt x="193453" y="157867"/>
                    <a:pt x="220218" y="125196"/>
                    <a:pt x="202311" y="112433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01" name="Freeform: Shape 44267">
              <a:extLst>
                <a:ext uri="{FF2B5EF4-FFF2-40B4-BE49-F238E27FC236}">
                  <a16:creationId xmlns:a16="http://schemas.microsoft.com/office/drawing/2014/main" id="{30649339-8C8D-45CB-914E-666A96CBBBE0}"/>
                </a:ext>
              </a:extLst>
            </p:cNvPr>
            <p:cNvSpPr/>
            <p:nvPr/>
          </p:nvSpPr>
          <p:spPr>
            <a:xfrm>
              <a:off x="5948362" y="3286088"/>
              <a:ext cx="273982" cy="255212"/>
            </a:xfrm>
            <a:custGeom>
              <a:avLst/>
              <a:gdLst>
                <a:gd name="connsiteX0" fmla="*/ 142589 w 273982"/>
                <a:gd name="connsiteY0" fmla="*/ 224351 h 255212"/>
                <a:gd name="connsiteX1" fmla="*/ 155353 w 273982"/>
                <a:gd name="connsiteY1" fmla="*/ 204730 h 255212"/>
                <a:gd name="connsiteX2" fmla="*/ 57722 w 273982"/>
                <a:gd name="connsiteY2" fmla="*/ 130054 h 255212"/>
                <a:gd name="connsiteX3" fmla="*/ 41148 w 273982"/>
                <a:gd name="connsiteY3" fmla="*/ 152819 h 255212"/>
                <a:gd name="connsiteX4" fmla="*/ 0 w 273982"/>
                <a:gd name="connsiteY4" fmla="*/ 124434 h 255212"/>
                <a:gd name="connsiteX5" fmla="*/ 51435 w 273982"/>
                <a:gd name="connsiteY5" fmla="*/ 46520 h 255212"/>
                <a:gd name="connsiteX6" fmla="*/ 151829 w 273982"/>
                <a:gd name="connsiteY6" fmla="*/ 10515 h 255212"/>
                <a:gd name="connsiteX7" fmla="*/ 174403 w 273982"/>
                <a:gd name="connsiteY7" fmla="*/ 71570 h 255212"/>
                <a:gd name="connsiteX8" fmla="*/ 247555 w 273982"/>
                <a:gd name="connsiteY8" fmla="*/ 67189 h 255212"/>
                <a:gd name="connsiteX9" fmla="*/ 242983 w 273982"/>
                <a:gd name="connsiteY9" fmla="*/ 180917 h 255212"/>
                <a:gd name="connsiteX10" fmla="*/ 184118 w 273982"/>
                <a:gd name="connsiteY10" fmla="*/ 255212 h 255212"/>
                <a:gd name="connsiteX11" fmla="*/ 142589 w 273982"/>
                <a:gd name="connsiteY11" fmla="*/ 224351 h 255212"/>
                <a:gd name="connsiteX12" fmla="*/ 126397 w 273982"/>
                <a:gd name="connsiteY12" fmla="*/ 66427 h 255212"/>
                <a:gd name="connsiteX13" fmla="*/ 89821 w 273982"/>
                <a:gd name="connsiteY13" fmla="*/ 83762 h 255212"/>
                <a:gd name="connsiteX14" fmla="*/ 122682 w 273982"/>
                <a:gd name="connsiteY14" fmla="*/ 107956 h 255212"/>
                <a:gd name="connsiteX15" fmla="*/ 126397 w 273982"/>
                <a:gd name="connsiteY15" fmla="*/ 66427 h 255212"/>
                <a:gd name="connsiteX16" fmla="*/ 202311 w 273982"/>
                <a:gd name="connsiteY16" fmla="*/ 112433 h 255212"/>
                <a:gd name="connsiteX17" fmla="*/ 163640 w 273982"/>
                <a:gd name="connsiteY17" fmla="*/ 135483 h 255212"/>
                <a:gd name="connsiteX18" fmla="*/ 193834 w 273982"/>
                <a:gd name="connsiteY18" fmla="*/ 157391 h 255212"/>
                <a:gd name="connsiteX19" fmla="*/ 202311 w 273982"/>
                <a:gd name="connsiteY19" fmla="*/ 112433 h 255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73982" h="255212">
                  <a:moveTo>
                    <a:pt x="142589" y="224351"/>
                  </a:moveTo>
                  <a:cubicBezTo>
                    <a:pt x="141637" y="221303"/>
                    <a:pt x="155353" y="204730"/>
                    <a:pt x="155353" y="204730"/>
                  </a:cubicBezTo>
                  <a:cubicBezTo>
                    <a:pt x="155353" y="204730"/>
                    <a:pt x="60484" y="128435"/>
                    <a:pt x="57722" y="130054"/>
                  </a:cubicBezTo>
                  <a:cubicBezTo>
                    <a:pt x="54864" y="131197"/>
                    <a:pt x="41148" y="152819"/>
                    <a:pt x="41148" y="152819"/>
                  </a:cubicBezTo>
                  <a:cubicBezTo>
                    <a:pt x="28099" y="149199"/>
                    <a:pt x="0" y="124434"/>
                    <a:pt x="0" y="124434"/>
                  </a:cubicBezTo>
                  <a:cubicBezTo>
                    <a:pt x="0" y="124434"/>
                    <a:pt x="30956" y="75285"/>
                    <a:pt x="51435" y="46520"/>
                  </a:cubicBezTo>
                  <a:cubicBezTo>
                    <a:pt x="62484" y="30899"/>
                    <a:pt x="105632" y="-22346"/>
                    <a:pt x="151829" y="10515"/>
                  </a:cubicBezTo>
                  <a:cubicBezTo>
                    <a:pt x="184023" y="33470"/>
                    <a:pt x="173069" y="70618"/>
                    <a:pt x="174403" y="71570"/>
                  </a:cubicBezTo>
                  <a:cubicBezTo>
                    <a:pt x="174689" y="71761"/>
                    <a:pt x="213265" y="42710"/>
                    <a:pt x="247555" y="67189"/>
                  </a:cubicBezTo>
                  <a:cubicBezTo>
                    <a:pt x="290036" y="97478"/>
                    <a:pt x="275939" y="134721"/>
                    <a:pt x="242983" y="180917"/>
                  </a:cubicBezTo>
                  <a:cubicBezTo>
                    <a:pt x="225838" y="204920"/>
                    <a:pt x="202025" y="234543"/>
                    <a:pt x="184118" y="255212"/>
                  </a:cubicBezTo>
                  <a:cubicBezTo>
                    <a:pt x="170212" y="247592"/>
                    <a:pt x="143732" y="227114"/>
                    <a:pt x="142589" y="224351"/>
                  </a:cubicBezTo>
                  <a:close/>
                  <a:moveTo>
                    <a:pt x="126397" y="66427"/>
                  </a:moveTo>
                  <a:cubicBezTo>
                    <a:pt x="104299" y="49949"/>
                    <a:pt x="89821" y="83762"/>
                    <a:pt x="89821" y="83762"/>
                  </a:cubicBezTo>
                  <a:lnTo>
                    <a:pt x="122682" y="107956"/>
                  </a:lnTo>
                  <a:cubicBezTo>
                    <a:pt x="122968" y="108146"/>
                    <a:pt x="143923" y="79286"/>
                    <a:pt x="126397" y="66427"/>
                  </a:cubicBezTo>
                  <a:close/>
                  <a:moveTo>
                    <a:pt x="202311" y="112433"/>
                  </a:moveTo>
                  <a:cubicBezTo>
                    <a:pt x="183547" y="99098"/>
                    <a:pt x="163640" y="135483"/>
                    <a:pt x="163640" y="135483"/>
                  </a:cubicBezTo>
                  <a:lnTo>
                    <a:pt x="193834" y="157391"/>
                  </a:lnTo>
                  <a:cubicBezTo>
                    <a:pt x="193453" y="157867"/>
                    <a:pt x="220218" y="125196"/>
                    <a:pt x="202311" y="112433"/>
                  </a:cubicBezTo>
                  <a:close/>
                </a:path>
              </a:pathLst>
            </a:custGeom>
            <a:solidFill>
              <a:srgbClr val="E9684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grpSp>
        <p:nvGrpSpPr>
          <p:cNvPr id="368" name="Group 4">
            <a:extLst>
              <a:ext uri="{FF2B5EF4-FFF2-40B4-BE49-F238E27FC236}">
                <a16:creationId xmlns:a16="http://schemas.microsoft.com/office/drawing/2014/main" id="{339DAE13-AF0A-4063-9109-12C7B84A26F3}"/>
              </a:ext>
            </a:extLst>
          </p:cNvPr>
          <p:cNvGrpSpPr>
            <a:grpSpLocks noChangeAspect="1"/>
          </p:cNvGrpSpPr>
          <p:nvPr/>
        </p:nvGrpSpPr>
        <p:grpSpPr bwMode="auto">
          <a:xfrm rot="18924872">
            <a:off x="-38100" y="2336800"/>
            <a:ext cx="971550" cy="2009775"/>
            <a:chOff x="-24" y="1472"/>
            <a:chExt cx="612" cy="1266"/>
          </a:xfrm>
        </p:grpSpPr>
        <p:sp>
          <p:nvSpPr>
            <p:cNvPr id="369" name="AutoShape 3">
              <a:extLst>
                <a:ext uri="{FF2B5EF4-FFF2-40B4-BE49-F238E27FC236}">
                  <a16:creationId xmlns:a16="http://schemas.microsoft.com/office/drawing/2014/main" id="{EF1CDC58-84E7-4B1C-958C-D96E350E4DC2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-24" y="1472"/>
              <a:ext cx="612" cy="12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370" name="Freeform 5">
              <a:extLst>
                <a:ext uri="{FF2B5EF4-FFF2-40B4-BE49-F238E27FC236}">
                  <a16:creationId xmlns:a16="http://schemas.microsoft.com/office/drawing/2014/main" id="{93C4933C-B3EC-4963-9ADD-645C7ADB461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" y="2266"/>
              <a:ext cx="341" cy="470"/>
            </a:xfrm>
            <a:custGeom>
              <a:avLst/>
              <a:gdLst>
                <a:gd name="T0" fmla="*/ 22 w 142"/>
                <a:gd name="T1" fmla="*/ 28 h 197"/>
                <a:gd name="T2" fmla="*/ 16 w 142"/>
                <a:gd name="T3" fmla="*/ 93 h 197"/>
                <a:gd name="T4" fmla="*/ 97 w 142"/>
                <a:gd name="T5" fmla="*/ 174 h 197"/>
                <a:gd name="T6" fmla="*/ 90 w 142"/>
                <a:gd name="T7" fmla="*/ 196 h 197"/>
                <a:gd name="T8" fmla="*/ 132 w 142"/>
                <a:gd name="T9" fmla="*/ 144 h 197"/>
                <a:gd name="T10" fmla="*/ 50 w 142"/>
                <a:gd name="T11" fmla="*/ 9 h 197"/>
                <a:gd name="T12" fmla="*/ 29 w 142"/>
                <a:gd name="T13" fmla="*/ 20 h 197"/>
                <a:gd name="T14" fmla="*/ 22 w 142"/>
                <a:gd name="T15" fmla="*/ 28 h 1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2" h="197">
                  <a:moveTo>
                    <a:pt x="22" y="28"/>
                  </a:moveTo>
                  <a:cubicBezTo>
                    <a:pt x="22" y="28"/>
                    <a:pt x="0" y="62"/>
                    <a:pt x="16" y="93"/>
                  </a:cubicBezTo>
                  <a:cubicBezTo>
                    <a:pt x="35" y="130"/>
                    <a:pt x="103" y="147"/>
                    <a:pt x="97" y="174"/>
                  </a:cubicBezTo>
                  <a:cubicBezTo>
                    <a:pt x="95" y="186"/>
                    <a:pt x="84" y="197"/>
                    <a:pt x="90" y="196"/>
                  </a:cubicBezTo>
                  <a:cubicBezTo>
                    <a:pt x="98" y="196"/>
                    <a:pt x="127" y="175"/>
                    <a:pt x="132" y="144"/>
                  </a:cubicBezTo>
                  <a:cubicBezTo>
                    <a:pt x="142" y="90"/>
                    <a:pt x="125" y="0"/>
                    <a:pt x="50" y="9"/>
                  </a:cubicBezTo>
                  <a:cubicBezTo>
                    <a:pt x="33" y="12"/>
                    <a:pt x="29" y="20"/>
                    <a:pt x="29" y="20"/>
                  </a:cubicBezTo>
                  <a:cubicBezTo>
                    <a:pt x="22" y="28"/>
                    <a:pt x="22" y="28"/>
                    <a:pt x="22" y="28"/>
                  </a:cubicBezTo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371" name="Freeform 6">
              <a:extLst>
                <a:ext uri="{FF2B5EF4-FFF2-40B4-BE49-F238E27FC236}">
                  <a16:creationId xmlns:a16="http://schemas.microsoft.com/office/drawing/2014/main" id="{31E68DCB-8A6A-48A7-AE89-CF0205878AF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82" y="2733"/>
              <a:ext cx="3" cy="0"/>
            </a:xfrm>
            <a:custGeom>
              <a:avLst/>
              <a:gdLst>
                <a:gd name="T0" fmla="*/ 0 w 1"/>
                <a:gd name="T1" fmla="*/ 0 w 1"/>
                <a:gd name="T2" fmla="*/ 0 w 1"/>
                <a:gd name="T3" fmla="*/ 0 w 1"/>
                <a:gd name="T4" fmla="*/ 0 w 1"/>
                <a:gd name="T5" fmla="*/ 0 w 1"/>
                <a:gd name="T6" fmla="*/ 0 w 1"/>
                <a:gd name="T7" fmla="*/ 0 w 1"/>
                <a:gd name="T8" fmla="*/ 0 w 1"/>
                <a:gd name="T9" fmla="*/ 0 w 1"/>
                <a:gd name="T10" fmla="*/ 0 w 1"/>
                <a:gd name="T11" fmla="*/ 0 w 1"/>
                <a:gd name="T12" fmla="*/ 0 w 1"/>
                <a:gd name="T13" fmla="*/ 0 w 1"/>
                <a:gd name="T14" fmla="*/ 0 w 1"/>
                <a:gd name="T15" fmla="*/ 0 w 1"/>
                <a:gd name="T16" fmla="*/ 0 w 1"/>
                <a:gd name="T17" fmla="*/ 0 w 1"/>
                <a:gd name="T18" fmla="*/ 0 w 1"/>
                <a:gd name="T19" fmla="*/ 0 w 1"/>
                <a:gd name="T20" fmla="*/ 0 w 1"/>
                <a:gd name="T21" fmla="*/ 0 w 1"/>
                <a:gd name="T22" fmla="*/ 0 w 1"/>
                <a:gd name="T23" fmla="*/ 0 w 1"/>
                <a:gd name="T24" fmla="*/ 1 w 1"/>
                <a:gd name="T25" fmla="*/ 1 w 1"/>
                <a:gd name="T26" fmla="*/ 1 w 1"/>
                <a:gd name="T27" fmla="*/ 1 w 1"/>
                <a:gd name="T28" fmla="*/ 1 w 1"/>
                <a:gd name="T29" fmla="*/ 1 w 1"/>
                <a:gd name="T30" fmla="*/ 1 w 1"/>
                <a:gd name="T31" fmla="*/ 1 w 1"/>
                <a:gd name="T3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4C8C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372" name="Freeform 7">
              <a:extLst>
                <a:ext uri="{FF2B5EF4-FFF2-40B4-BE49-F238E27FC236}">
                  <a16:creationId xmlns:a16="http://schemas.microsoft.com/office/drawing/2014/main" id="{6A7E5567-B77C-4D92-A210-1377C5C54D0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" y="2287"/>
              <a:ext cx="281" cy="449"/>
            </a:xfrm>
            <a:custGeom>
              <a:avLst/>
              <a:gdLst>
                <a:gd name="T0" fmla="*/ 59 w 117"/>
                <a:gd name="T1" fmla="*/ 2 h 188"/>
                <a:gd name="T2" fmla="*/ 54 w 117"/>
                <a:gd name="T3" fmla="*/ 17 h 188"/>
                <a:gd name="T4" fmla="*/ 54 w 117"/>
                <a:gd name="T5" fmla="*/ 17 h 188"/>
                <a:gd name="T6" fmla="*/ 54 w 117"/>
                <a:gd name="T7" fmla="*/ 17 h 188"/>
                <a:gd name="T8" fmla="*/ 54 w 117"/>
                <a:gd name="T9" fmla="*/ 17 h 188"/>
                <a:gd name="T10" fmla="*/ 54 w 117"/>
                <a:gd name="T11" fmla="*/ 17 h 188"/>
                <a:gd name="T12" fmla="*/ 54 w 117"/>
                <a:gd name="T13" fmla="*/ 17 h 188"/>
                <a:gd name="T14" fmla="*/ 54 w 117"/>
                <a:gd name="T15" fmla="*/ 17 h 188"/>
                <a:gd name="T16" fmla="*/ 54 w 117"/>
                <a:gd name="T17" fmla="*/ 17 h 188"/>
                <a:gd name="T18" fmla="*/ 54 w 117"/>
                <a:gd name="T19" fmla="*/ 17 h 188"/>
                <a:gd name="T20" fmla="*/ 54 w 117"/>
                <a:gd name="T21" fmla="*/ 17 h 188"/>
                <a:gd name="T22" fmla="*/ 54 w 117"/>
                <a:gd name="T23" fmla="*/ 17 h 188"/>
                <a:gd name="T24" fmla="*/ 54 w 117"/>
                <a:gd name="T25" fmla="*/ 17 h 188"/>
                <a:gd name="T26" fmla="*/ 54 w 117"/>
                <a:gd name="T27" fmla="*/ 17 h 188"/>
                <a:gd name="T28" fmla="*/ 26 w 117"/>
                <a:gd name="T29" fmla="*/ 30 h 188"/>
                <a:gd name="T30" fmla="*/ 21 w 117"/>
                <a:gd name="T31" fmla="*/ 31 h 188"/>
                <a:gd name="T32" fmla="*/ 21 w 117"/>
                <a:gd name="T33" fmla="*/ 31 h 188"/>
                <a:gd name="T34" fmla="*/ 21 w 117"/>
                <a:gd name="T35" fmla="*/ 31 h 188"/>
                <a:gd name="T36" fmla="*/ 11 w 117"/>
                <a:gd name="T37" fmla="*/ 24 h 188"/>
                <a:gd name="T38" fmla="*/ 11 w 117"/>
                <a:gd name="T39" fmla="*/ 24 h 188"/>
                <a:gd name="T40" fmla="*/ 10 w 117"/>
                <a:gd name="T41" fmla="*/ 21 h 188"/>
                <a:gd name="T42" fmla="*/ 6 w 117"/>
                <a:gd name="T43" fmla="*/ 84 h 188"/>
                <a:gd name="T44" fmla="*/ 87 w 117"/>
                <a:gd name="T45" fmla="*/ 165 h 188"/>
                <a:gd name="T46" fmla="*/ 80 w 117"/>
                <a:gd name="T47" fmla="*/ 188 h 188"/>
                <a:gd name="T48" fmla="*/ 80 w 117"/>
                <a:gd name="T49" fmla="*/ 187 h 188"/>
                <a:gd name="T50" fmla="*/ 80 w 117"/>
                <a:gd name="T51" fmla="*/ 187 h 188"/>
                <a:gd name="T52" fmla="*/ 80 w 117"/>
                <a:gd name="T53" fmla="*/ 187 h 188"/>
                <a:gd name="T54" fmla="*/ 80 w 117"/>
                <a:gd name="T55" fmla="*/ 187 h 188"/>
                <a:gd name="T56" fmla="*/ 80 w 117"/>
                <a:gd name="T57" fmla="*/ 187 h 188"/>
                <a:gd name="T58" fmla="*/ 80 w 117"/>
                <a:gd name="T59" fmla="*/ 187 h 188"/>
                <a:gd name="T60" fmla="*/ 80 w 117"/>
                <a:gd name="T61" fmla="*/ 187 h 188"/>
                <a:gd name="T62" fmla="*/ 80 w 117"/>
                <a:gd name="T63" fmla="*/ 187 h 188"/>
                <a:gd name="T64" fmla="*/ 81 w 117"/>
                <a:gd name="T65" fmla="*/ 187 h 188"/>
                <a:gd name="T66" fmla="*/ 81 w 117"/>
                <a:gd name="T67" fmla="*/ 187 h 188"/>
                <a:gd name="T68" fmla="*/ 81 w 117"/>
                <a:gd name="T69" fmla="*/ 187 h 188"/>
                <a:gd name="T70" fmla="*/ 117 w 117"/>
                <a:gd name="T71" fmla="*/ 151 h 188"/>
                <a:gd name="T72" fmla="*/ 57 w 117"/>
                <a:gd name="T73" fmla="*/ 31 h 188"/>
                <a:gd name="T74" fmla="*/ 86 w 117"/>
                <a:gd name="T75" fmla="*/ 12 h 188"/>
                <a:gd name="T76" fmla="*/ 58 w 117"/>
                <a:gd name="T77" fmla="*/ 0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17" h="188">
                  <a:moveTo>
                    <a:pt x="58" y="0"/>
                  </a:moveTo>
                  <a:cubicBezTo>
                    <a:pt x="59" y="2"/>
                    <a:pt x="59" y="2"/>
                    <a:pt x="59" y="2"/>
                  </a:cubicBezTo>
                  <a:cubicBezTo>
                    <a:pt x="62" y="7"/>
                    <a:pt x="60" y="14"/>
                    <a:pt x="54" y="17"/>
                  </a:cubicBezTo>
                  <a:cubicBezTo>
                    <a:pt x="54" y="17"/>
                    <a:pt x="54" y="17"/>
                    <a:pt x="54" y="17"/>
                  </a:cubicBezTo>
                  <a:cubicBezTo>
                    <a:pt x="54" y="17"/>
                    <a:pt x="54" y="17"/>
                    <a:pt x="54" y="17"/>
                  </a:cubicBezTo>
                  <a:cubicBezTo>
                    <a:pt x="54" y="17"/>
                    <a:pt x="54" y="17"/>
                    <a:pt x="54" y="17"/>
                  </a:cubicBezTo>
                  <a:cubicBezTo>
                    <a:pt x="54" y="17"/>
                    <a:pt x="54" y="17"/>
                    <a:pt x="54" y="17"/>
                  </a:cubicBezTo>
                  <a:cubicBezTo>
                    <a:pt x="54" y="17"/>
                    <a:pt x="54" y="17"/>
                    <a:pt x="54" y="17"/>
                  </a:cubicBezTo>
                  <a:cubicBezTo>
                    <a:pt x="54" y="17"/>
                    <a:pt x="54" y="17"/>
                    <a:pt x="54" y="17"/>
                  </a:cubicBezTo>
                  <a:cubicBezTo>
                    <a:pt x="54" y="17"/>
                    <a:pt x="54" y="17"/>
                    <a:pt x="54" y="17"/>
                  </a:cubicBezTo>
                  <a:cubicBezTo>
                    <a:pt x="54" y="17"/>
                    <a:pt x="54" y="17"/>
                    <a:pt x="54" y="17"/>
                  </a:cubicBezTo>
                  <a:cubicBezTo>
                    <a:pt x="54" y="17"/>
                    <a:pt x="54" y="17"/>
                    <a:pt x="54" y="17"/>
                  </a:cubicBezTo>
                  <a:cubicBezTo>
                    <a:pt x="54" y="17"/>
                    <a:pt x="54" y="17"/>
                    <a:pt x="54" y="17"/>
                  </a:cubicBezTo>
                  <a:cubicBezTo>
                    <a:pt x="54" y="17"/>
                    <a:pt x="54" y="17"/>
                    <a:pt x="54" y="17"/>
                  </a:cubicBezTo>
                  <a:cubicBezTo>
                    <a:pt x="54" y="17"/>
                    <a:pt x="54" y="17"/>
                    <a:pt x="54" y="17"/>
                  </a:cubicBezTo>
                  <a:cubicBezTo>
                    <a:pt x="54" y="17"/>
                    <a:pt x="54" y="17"/>
                    <a:pt x="54" y="17"/>
                  </a:cubicBezTo>
                  <a:cubicBezTo>
                    <a:pt x="54" y="17"/>
                    <a:pt x="54" y="17"/>
                    <a:pt x="54" y="17"/>
                  </a:cubicBezTo>
                  <a:cubicBezTo>
                    <a:pt x="54" y="17"/>
                    <a:pt x="54" y="17"/>
                    <a:pt x="54" y="17"/>
                  </a:cubicBezTo>
                  <a:cubicBezTo>
                    <a:pt x="54" y="17"/>
                    <a:pt x="54" y="17"/>
                    <a:pt x="54" y="17"/>
                  </a:cubicBezTo>
                  <a:cubicBezTo>
                    <a:pt x="54" y="17"/>
                    <a:pt x="54" y="17"/>
                    <a:pt x="54" y="17"/>
                  </a:cubicBezTo>
                  <a:cubicBezTo>
                    <a:pt x="54" y="17"/>
                    <a:pt x="54" y="17"/>
                    <a:pt x="54" y="17"/>
                  </a:cubicBezTo>
                  <a:cubicBezTo>
                    <a:pt x="54" y="17"/>
                    <a:pt x="54" y="17"/>
                    <a:pt x="54" y="17"/>
                  </a:cubicBezTo>
                  <a:cubicBezTo>
                    <a:pt x="54" y="17"/>
                    <a:pt x="54" y="17"/>
                    <a:pt x="54" y="17"/>
                  </a:cubicBezTo>
                  <a:cubicBezTo>
                    <a:pt x="54" y="17"/>
                    <a:pt x="54" y="17"/>
                    <a:pt x="54" y="17"/>
                  </a:cubicBezTo>
                  <a:cubicBezTo>
                    <a:pt x="54" y="17"/>
                    <a:pt x="54" y="17"/>
                    <a:pt x="54" y="17"/>
                  </a:cubicBezTo>
                  <a:cubicBezTo>
                    <a:pt x="54" y="17"/>
                    <a:pt x="54" y="17"/>
                    <a:pt x="54" y="17"/>
                  </a:cubicBezTo>
                  <a:cubicBezTo>
                    <a:pt x="54" y="17"/>
                    <a:pt x="54" y="17"/>
                    <a:pt x="54" y="17"/>
                  </a:cubicBezTo>
                  <a:cubicBezTo>
                    <a:pt x="54" y="17"/>
                    <a:pt x="54" y="17"/>
                    <a:pt x="54" y="17"/>
                  </a:cubicBezTo>
                  <a:cubicBezTo>
                    <a:pt x="54" y="17"/>
                    <a:pt x="54" y="17"/>
                    <a:pt x="54" y="17"/>
                  </a:cubicBezTo>
                  <a:cubicBezTo>
                    <a:pt x="26" y="30"/>
                    <a:pt x="26" y="30"/>
                    <a:pt x="26" y="30"/>
                  </a:cubicBezTo>
                  <a:cubicBezTo>
                    <a:pt x="26" y="30"/>
                    <a:pt x="26" y="30"/>
                    <a:pt x="26" y="30"/>
                  </a:cubicBezTo>
                  <a:cubicBezTo>
                    <a:pt x="24" y="30"/>
                    <a:pt x="23" y="31"/>
                    <a:pt x="21" y="31"/>
                  </a:cubicBezTo>
                  <a:cubicBezTo>
                    <a:pt x="21" y="31"/>
                    <a:pt x="21" y="31"/>
                    <a:pt x="21" y="31"/>
                  </a:cubicBezTo>
                  <a:cubicBezTo>
                    <a:pt x="21" y="31"/>
                    <a:pt x="21" y="31"/>
                    <a:pt x="21" y="31"/>
                  </a:cubicBezTo>
                  <a:cubicBezTo>
                    <a:pt x="21" y="31"/>
                    <a:pt x="21" y="31"/>
                    <a:pt x="21" y="31"/>
                  </a:cubicBezTo>
                  <a:cubicBezTo>
                    <a:pt x="21" y="31"/>
                    <a:pt x="21" y="31"/>
                    <a:pt x="21" y="31"/>
                  </a:cubicBezTo>
                  <a:cubicBezTo>
                    <a:pt x="17" y="31"/>
                    <a:pt x="13" y="28"/>
                    <a:pt x="11" y="24"/>
                  </a:cubicBezTo>
                  <a:cubicBezTo>
                    <a:pt x="11" y="24"/>
                    <a:pt x="11" y="24"/>
                    <a:pt x="11" y="24"/>
                  </a:cubicBezTo>
                  <a:cubicBezTo>
                    <a:pt x="11" y="24"/>
                    <a:pt x="11" y="24"/>
                    <a:pt x="11" y="24"/>
                  </a:cubicBezTo>
                  <a:cubicBezTo>
                    <a:pt x="11" y="24"/>
                    <a:pt x="11" y="24"/>
                    <a:pt x="11" y="24"/>
                  </a:cubicBezTo>
                  <a:cubicBezTo>
                    <a:pt x="11" y="24"/>
                    <a:pt x="11" y="24"/>
                    <a:pt x="11" y="24"/>
                  </a:cubicBezTo>
                  <a:cubicBezTo>
                    <a:pt x="10" y="21"/>
                    <a:pt x="10" y="21"/>
                    <a:pt x="10" y="21"/>
                  </a:cubicBezTo>
                  <a:cubicBezTo>
                    <a:pt x="7" y="27"/>
                    <a:pt x="0" y="42"/>
                    <a:pt x="0" y="59"/>
                  </a:cubicBezTo>
                  <a:cubicBezTo>
                    <a:pt x="0" y="67"/>
                    <a:pt x="2" y="75"/>
                    <a:pt x="6" y="84"/>
                  </a:cubicBezTo>
                  <a:cubicBezTo>
                    <a:pt x="25" y="119"/>
                    <a:pt x="88" y="137"/>
                    <a:pt x="87" y="162"/>
                  </a:cubicBezTo>
                  <a:cubicBezTo>
                    <a:pt x="87" y="163"/>
                    <a:pt x="87" y="164"/>
                    <a:pt x="87" y="165"/>
                  </a:cubicBezTo>
                  <a:cubicBezTo>
                    <a:pt x="85" y="175"/>
                    <a:pt x="78" y="183"/>
                    <a:pt x="78" y="186"/>
                  </a:cubicBezTo>
                  <a:cubicBezTo>
                    <a:pt x="78" y="187"/>
                    <a:pt x="79" y="188"/>
                    <a:pt x="80" y="188"/>
                  </a:cubicBezTo>
                  <a:cubicBezTo>
                    <a:pt x="80" y="188"/>
                    <a:pt x="80" y="188"/>
                    <a:pt x="80" y="187"/>
                  </a:cubicBezTo>
                  <a:cubicBezTo>
                    <a:pt x="80" y="187"/>
                    <a:pt x="80" y="187"/>
                    <a:pt x="80" y="187"/>
                  </a:cubicBezTo>
                  <a:cubicBezTo>
                    <a:pt x="80" y="187"/>
                    <a:pt x="80" y="187"/>
                    <a:pt x="80" y="187"/>
                  </a:cubicBezTo>
                  <a:cubicBezTo>
                    <a:pt x="80" y="187"/>
                    <a:pt x="80" y="187"/>
                    <a:pt x="80" y="187"/>
                  </a:cubicBezTo>
                  <a:cubicBezTo>
                    <a:pt x="80" y="187"/>
                    <a:pt x="80" y="187"/>
                    <a:pt x="80" y="187"/>
                  </a:cubicBezTo>
                  <a:cubicBezTo>
                    <a:pt x="80" y="187"/>
                    <a:pt x="80" y="187"/>
                    <a:pt x="80" y="187"/>
                  </a:cubicBezTo>
                  <a:cubicBezTo>
                    <a:pt x="80" y="187"/>
                    <a:pt x="80" y="187"/>
                    <a:pt x="80" y="187"/>
                  </a:cubicBezTo>
                  <a:cubicBezTo>
                    <a:pt x="80" y="187"/>
                    <a:pt x="80" y="187"/>
                    <a:pt x="80" y="187"/>
                  </a:cubicBezTo>
                  <a:cubicBezTo>
                    <a:pt x="80" y="187"/>
                    <a:pt x="80" y="187"/>
                    <a:pt x="80" y="187"/>
                  </a:cubicBezTo>
                  <a:cubicBezTo>
                    <a:pt x="80" y="187"/>
                    <a:pt x="80" y="187"/>
                    <a:pt x="80" y="187"/>
                  </a:cubicBezTo>
                  <a:cubicBezTo>
                    <a:pt x="80" y="187"/>
                    <a:pt x="80" y="187"/>
                    <a:pt x="80" y="187"/>
                  </a:cubicBezTo>
                  <a:cubicBezTo>
                    <a:pt x="80" y="187"/>
                    <a:pt x="80" y="187"/>
                    <a:pt x="80" y="187"/>
                  </a:cubicBezTo>
                  <a:cubicBezTo>
                    <a:pt x="80" y="187"/>
                    <a:pt x="80" y="187"/>
                    <a:pt x="80" y="187"/>
                  </a:cubicBezTo>
                  <a:cubicBezTo>
                    <a:pt x="80" y="187"/>
                    <a:pt x="80" y="187"/>
                    <a:pt x="80" y="187"/>
                  </a:cubicBezTo>
                  <a:cubicBezTo>
                    <a:pt x="80" y="187"/>
                    <a:pt x="80" y="187"/>
                    <a:pt x="80" y="187"/>
                  </a:cubicBezTo>
                  <a:cubicBezTo>
                    <a:pt x="80" y="187"/>
                    <a:pt x="80" y="187"/>
                    <a:pt x="80" y="187"/>
                  </a:cubicBezTo>
                  <a:cubicBezTo>
                    <a:pt x="80" y="187"/>
                    <a:pt x="80" y="187"/>
                    <a:pt x="80" y="187"/>
                  </a:cubicBezTo>
                  <a:cubicBezTo>
                    <a:pt x="80" y="187"/>
                    <a:pt x="81" y="187"/>
                    <a:pt x="81" y="187"/>
                  </a:cubicBezTo>
                  <a:cubicBezTo>
                    <a:pt x="81" y="187"/>
                    <a:pt x="81" y="187"/>
                    <a:pt x="81" y="187"/>
                  </a:cubicBezTo>
                  <a:cubicBezTo>
                    <a:pt x="81" y="187"/>
                    <a:pt x="81" y="187"/>
                    <a:pt x="81" y="187"/>
                  </a:cubicBezTo>
                  <a:cubicBezTo>
                    <a:pt x="81" y="187"/>
                    <a:pt x="81" y="187"/>
                    <a:pt x="81" y="187"/>
                  </a:cubicBezTo>
                  <a:cubicBezTo>
                    <a:pt x="81" y="187"/>
                    <a:pt x="81" y="187"/>
                    <a:pt x="81" y="187"/>
                  </a:cubicBezTo>
                  <a:cubicBezTo>
                    <a:pt x="81" y="187"/>
                    <a:pt x="81" y="187"/>
                    <a:pt x="81" y="187"/>
                  </a:cubicBezTo>
                  <a:cubicBezTo>
                    <a:pt x="87" y="186"/>
                    <a:pt x="107" y="172"/>
                    <a:pt x="117" y="151"/>
                  </a:cubicBezTo>
                  <a:cubicBezTo>
                    <a:pt x="97" y="135"/>
                    <a:pt x="64" y="119"/>
                    <a:pt x="51" y="95"/>
                  </a:cubicBezTo>
                  <a:cubicBezTo>
                    <a:pt x="35" y="64"/>
                    <a:pt x="57" y="31"/>
                    <a:pt x="57" y="31"/>
                  </a:cubicBezTo>
                  <a:cubicBezTo>
                    <a:pt x="64" y="23"/>
                    <a:pt x="64" y="23"/>
                    <a:pt x="64" y="23"/>
                  </a:cubicBezTo>
                  <a:cubicBezTo>
                    <a:pt x="64" y="23"/>
                    <a:pt x="69" y="14"/>
                    <a:pt x="86" y="12"/>
                  </a:cubicBezTo>
                  <a:cubicBezTo>
                    <a:pt x="87" y="12"/>
                    <a:pt x="88" y="12"/>
                    <a:pt x="88" y="12"/>
                  </a:cubicBezTo>
                  <a:cubicBezTo>
                    <a:pt x="80" y="5"/>
                    <a:pt x="70" y="1"/>
                    <a:pt x="58" y="0"/>
                  </a:cubicBezTo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 dirty="0"/>
            </a:p>
          </p:txBody>
        </p:sp>
        <p:sp>
          <p:nvSpPr>
            <p:cNvPr id="373" name="Freeform 8">
              <a:extLst>
                <a:ext uri="{FF2B5EF4-FFF2-40B4-BE49-F238E27FC236}">
                  <a16:creationId xmlns:a16="http://schemas.microsoft.com/office/drawing/2014/main" id="{144A022D-AC1B-4332-9E28-7D6072D6067F}"/>
                </a:ext>
              </a:extLst>
            </p:cNvPr>
            <p:cNvSpPr>
              <a:spLocks/>
            </p:cNvSpPr>
            <p:nvPr/>
          </p:nvSpPr>
          <p:spPr bwMode="auto">
            <a:xfrm>
              <a:off x="-29" y="1467"/>
              <a:ext cx="468" cy="897"/>
            </a:xfrm>
            <a:custGeom>
              <a:avLst/>
              <a:gdLst>
                <a:gd name="T0" fmla="*/ 187 w 195"/>
                <a:gd name="T1" fmla="*/ 361 h 376"/>
                <a:gd name="T2" fmla="*/ 159 w 195"/>
                <a:gd name="T3" fmla="*/ 374 h 376"/>
                <a:gd name="T4" fmla="*/ 144 w 195"/>
                <a:gd name="T5" fmla="*/ 368 h 376"/>
                <a:gd name="T6" fmla="*/ 2 w 195"/>
                <a:gd name="T7" fmla="*/ 17 h 376"/>
                <a:gd name="T8" fmla="*/ 8 w 195"/>
                <a:gd name="T9" fmla="*/ 2 h 376"/>
                <a:gd name="T10" fmla="*/ 23 w 195"/>
                <a:gd name="T11" fmla="*/ 8 h 376"/>
                <a:gd name="T12" fmla="*/ 192 w 195"/>
                <a:gd name="T13" fmla="*/ 346 h 376"/>
                <a:gd name="T14" fmla="*/ 187 w 195"/>
                <a:gd name="T15" fmla="*/ 361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5" h="376">
                  <a:moveTo>
                    <a:pt x="187" y="361"/>
                  </a:moveTo>
                  <a:cubicBezTo>
                    <a:pt x="159" y="374"/>
                    <a:pt x="159" y="374"/>
                    <a:pt x="159" y="374"/>
                  </a:cubicBezTo>
                  <a:cubicBezTo>
                    <a:pt x="153" y="376"/>
                    <a:pt x="146" y="373"/>
                    <a:pt x="144" y="368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0" y="11"/>
                    <a:pt x="3" y="5"/>
                    <a:pt x="8" y="2"/>
                  </a:cubicBezTo>
                  <a:cubicBezTo>
                    <a:pt x="14" y="0"/>
                    <a:pt x="20" y="2"/>
                    <a:pt x="23" y="8"/>
                  </a:cubicBezTo>
                  <a:cubicBezTo>
                    <a:pt x="192" y="346"/>
                    <a:pt x="192" y="346"/>
                    <a:pt x="192" y="346"/>
                  </a:cubicBezTo>
                  <a:cubicBezTo>
                    <a:pt x="195" y="352"/>
                    <a:pt x="192" y="359"/>
                    <a:pt x="187" y="361"/>
                  </a:cubicBezTo>
                </a:path>
              </a:pathLst>
            </a:custGeom>
            <a:solidFill>
              <a:srgbClr val="DC75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374" name="Freeform 9">
              <a:extLst>
                <a:ext uri="{FF2B5EF4-FFF2-40B4-BE49-F238E27FC236}">
                  <a16:creationId xmlns:a16="http://schemas.microsoft.com/office/drawing/2014/main" id="{87CF930A-1A80-4B34-9073-C0FC9ABD06CA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" y="1844"/>
              <a:ext cx="120" cy="222"/>
            </a:xfrm>
            <a:custGeom>
              <a:avLst/>
              <a:gdLst>
                <a:gd name="T0" fmla="*/ 35 w 50"/>
                <a:gd name="T1" fmla="*/ 42 h 93"/>
                <a:gd name="T2" fmla="*/ 45 w 50"/>
                <a:gd name="T3" fmla="*/ 90 h 93"/>
                <a:gd name="T4" fmla="*/ 16 w 50"/>
                <a:gd name="T5" fmla="*/ 51 h 93"/>
                <a:gd name="T6" fmla="*/ 6 w 50"/>
                <a:gd name="T7" fmla="*/ 3 h 93"/>
                <a:gd name="T8" fmla="*/ 35 w 50"/>
                <a:gd name="T9" fmla="*/ 42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0" h="93">
                  <a:moveTo>
                    <a:pt x="35" y="42"/>
                  </a:moveTo>
                  <a:cubicBezTo>
                    <a:pt x="46" y="66"/>
                    <a:pt x="50" y="88"/>
                    <a:pt x="45" y="90"/>
                  </a:cubicBezTo>
                  <a:cubicBezTo>
                    <a:pt x="40" y="93"/>
                    <a:pt x="26" y="75"/>
                    <a:pt x="16" y="51"/>
                  </a:cubicBezTo>
                  <a:cubicBezTo>
                    <a:pt x="5" y="27"/>
                    <a:pt x="0" y="5"/>
                    <a:pt x="6" y="3"/>
                  </a:cubicBezTo>
                  <a:cubicBezTo>
                    <a:pt x="11" y="0"/>
                    <a:pt x="24" y="18"/>
                    <a:pt x="35" y="4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375" name="Freeform 10">
              <a:extLst>
                <a:ext uri="{FF2B5EF4-FFF2-40B4-BE49-F238E27FC236}">
                  <a16:creationId xmlns:a16="http://schemas.microsoft.com/office/drawing/2014/main" id="{25FC9FBE-4A83-4781-9AF0-426B8A3D5385}"/>
                </a:ext>
              </a:extLst>
            </p:cNvPr>
            <p:cNvSpPr>
              <a:spLocks/>
            </p:cNvSpPr>
            <p:nvPr/>
          </p:nvSpPr>
          <p:spPr bwMode="auto">
            <a:xfrm>
              <a:off x="-24" y="1472"/>
              <a:ext cx="14" cy="26"/>
            </a:xfrm>
            <a:custGeom>
              <a:avLst/>
              <a:gdLst>
                <a:gd name="T0" fmla="*/ 6 w 6"/>
                <a:gd name="T1" fmla="*/ 0 h 11"/>
                <a:gd name="T2" fmla="*/ 6 w 6"/>
                <a:gd name="T3" fmla="*/ 0 h 11"/>
                <a:gd name="T4" fmla="*/ 0 w 6"/>
                <a:gd name="T5" fmla="*/ 11 h 11"/>
                <a:gd name="T6" fmla="*/ 6 w 6"/>
                <a:gd name="T7" fmla="*/ 0 h 11"/>
                <a:gd name="T8" fmla="*/ 6 w 6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11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2" y="2"/>
                    <a:pt x="0" y="6"/>
                    <a:pt x="0" y="11"/>
                  </a:cubicBezTo>
                  <a:cubicBezTo>
                    <a:pt x="0" y="6"/>
                    <a:pt x="2" y="2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solidFill>
              <a:srgbClr val="F2C3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376" name="Freeform 11">
              <a:extLst>
                <a:ext uri="{FF2B5EF4-FFF2-40B4-BE49-F238E27FC236}">
                  <a16:creationId xmlns:a16="http://schemas.microsoft.com/office/drawing/2014/main" id="{5349D950-5DC0-444C-9ADE-515EBFDFCE5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17" y="2328"/>
              <a:ext cx="103" cy="33"/>
            </a:xfrm>
            <a:custGeom>
              <a:avLst/>
              <a:gdLst>
                <a:gd name="T0" fmla="*/ 10 w 43"/>
                <a:gd name="T1" fmla="*/ 14 h 14"/>
                <a:gd name="T2" fmla="*/ 10 w 43"/>
                <a:gd name="T3" fmla="*/ 14 h 14"/>
                <a:gd name="T4" fmla="*/ 10 w 43"/>
                <a:gd name="T5" fmla="*/ 14 h 14"/>
                <a:gd name="T6" fmla="*/ 10 w 43"/>
                <a:gd name="T7" fmla="*/ 14 h 14"/>
                <a:gd name="T8" fmla="*/ 15 w 43"/>
                <a:gd name="T9" fmla="*/ 13 h 14"/>
                <a:gd name="T10" fmla="*/ 10 w 43"/>
                <a:gd name="T11" fmla="*/ 14 h 14"/>
                <a:gd name="T12" fmla="*/ 15 w 43"/>
                <a:gd name="T13" fmla="*/ 13 h 14"/>
                <a:gd name="T14" fmla="*/ 0 w 43"/>
                <a:gd name="T15" fmla="*/ 7 h 14"/>
                <a:gd name="T16" fmla="*/ 0 w 43"/>
                <a:gd name="T17" fmla="*/ 7 h 14"/>
                <a:gd name="T18" fmla="*/ 0 w 43"/>
                <a:gd name="T19" fmla="*/ 7 h 14"/>
                <a:gd name="T20" fmla="*/ 0 w 43"/>
                <a:gd name="T21" fmla="*/ 7 h 14"/>
                <a:gd name="T22" fmla="*/ 0 w 43"/>
                <a:gd name="T23" fmla="*/ 7 h 14"/>
                <a:gd name="T24" fmla="*/ 0 w 43"/>
                <a:gd name="T25" fmla="*/ 7 h 14"/>
                <a:gd name="T26" fmla="*/ 43 w 43"/>
                <a:gd name="T27" fmla="*/ 0 h 14"/>
                <a:gd name="T28" fmla="*/ 43 w 43"/>
                <a:gd name="T29" fmla="*/ 0 h 14"/>
                <a:gd name="T30" fmla="*/ 43 w 43"/>
                <a:gd name="T31" fmla="*/ 0 h 14"/>
                <a:gd name="T32" fmla="*/ 43 w 43"/>
                <a:gd name="T33" fmla="*/ 0 h 14"/>
                <a:gd name="T34" fmla="*/ 43 w 43"/>
                <a:gd name="T35" fmla="*/ 0 h 14"/>
                <a:gd name="T36" fmla="*/ 43 w 43"/>
                <a:gd name="T37" fmla="*/ 0 h 14"/>
                <a:gd name="T38" fmla="*/ 43 w 43"/>
                <a:gd name="T39" fmla="*/ 0 h 14"/>
                <a:gd name="T40" fmla="*/ 43 w 43"/>
                <a:gd name="T41" fmla="*/ 0 h 14"/>
                <a:gd name="T42" fmla="*/ 43 w 43"/>
                <a:gd name="T43" fmla="*/ 0 h 14"/>
                <a:gd name="T44" fmla="*/ 43 w 43"/>
                <a:gd name="T45" fmla="*/ 0 h 14"/>
                <a:gd name="T46" fmla="*/ 43 w 43"/>
                <a:gd name="T47" fmla="*/ 0 h 14"/>
                <a:gd name="T48" fmla="*/ 43 w 43"/>
                <a:gd name="T49" fmla="*/ 0 h 14"/>
                <a:gd name="T50" fmla="*/ 43 w 43"/>
                <a:gd name="T51" fmla="*/ 0 h 14"/>
                <a:gd name="T52" fmla="*/ 43 w 43"/>
                <a:gd name="T53" fmla="*/ 0 h 14"/>
                <a:gd name="T54" fmla="*/ 43 w 43"/>
                <a:gd name="T55" fmla="*/ 0 h 14"/>
                <a:gd name="T56" fmla="*/ 43 w 43"/>
                <a:gd name="T57" fmla="*/ 0 h 14"/>
                <a:gd name="T58" fmla="*/ 43 w 43"/>
                <a:gd name="T59" fmla="*/ 0 h 14"/>
                <a:gd name="T60" fmla="*/ 43 w 43"/>
                <a:gd name="T61" fmla="*/ 0 h 14"/>
                <a:gd name="T62" fmla="*/ 43 w 43"/>
                <a:gd name="T63" fmla="*/ 0 h 14"/>
                <a:gd name="T64" fmla="*/ 43 w 43"/>
                <a:gd name="T65" fmla="*/ 0 h 14"/>
                <a:gd name="T66" fmla="*/ 43 w 43"/>
                <a:gd name="T67" fmla="*/ 0 h 14"/>
                <a:gd name="T68" fmla="*/ 43 w 43"/>
                <a:gd name="T69" fmla="*/ 0 h 14"/>
                <a:gd name="T70" fmla="*/ 43 w 43"/>
                <a:gd name="T71" fmla="*/ 0 h 14"/>
                <a:gd name="T72" fmla="*/ 43 w 43"/>
                <a:gd name="T73" fmla="*/ 0 h 14"/>
                <a:gd name="T74" fmla="*/ 43 w 43"/>
                <a:gd name="T75" fmla="*/ 0 h 14"/>
                <a:gd name="T76" fmla="*/ 43 w 43"/>
                <a:gd name="T77" fmla="*/ 0 h 14"/>
                <a:gd name="T78" fmla="*/ 43 w 43"/>
                <a:gd name="T79" fmla="*/ 0 h 14"/>
                <a:gd name="T80" fmla="*/ 43 w 43"/>
                <a:gd name="T81" fmla="*/ 0 h 14"/>
                <a:gd name="T82" fmla="*/ 43 w 43"/>
                <a:gd name="T83" fmla="*/ 0 h 14"/>
                <a:gd name="T84" fmla="*/ 43 w 43"/>
                <a:gd name="T85" fmla="*/ 0 h 14"/>
                <a:gd name="T86" fmla="*/ 43 w 43"/>
                <a:gd name="T87" fmla="*/ 0 h 14"/>
                <a:gd name="T88" fmla="*/ 43 w 43"/>
                <a:gd name="T89" fmla="*/ 0 h 14"/>
                <a:gd name="T90" fmla="*/ 43 w 43"/>
                <a:gd name="T91" fmla="*/ 0 h 14"/>
                <a:gd name="T92" fmla="*/ 43 w 43"/>
                <a:gd name="T93" fmla="*/ 0 h 14"/>
                <a:gd name="T94" fmla="*/ 43 w 43"/>
                <a:gd name="T95" fmla="*/ 0 h 14"/>
                <a:gd name="T96" fmla="*/ 43 w 43"/>
                <a:gd name="T97" fmla="*/ 0 h 14"/>
                <a:gd name="T98" fmla="*/ 43 w 43"/>
                <a:gd name="T99" fmla="*/ 0 h 14"/>
                <a:gd name="T100" fmla="*/ 43 w 43"/>
                <a:gd name="T101" fmla="*/ 0 h 14"/>
                <a:gd name="T102" fmla="*/ 43 w 43"/>
                <a:gd name="T10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3" h="14">
                  <a:moveTo>
                    <a:pt x="10" y="14"/>
                  </a:moveTo>
                  <a:cubicBezTo>
                    <a:pt x="10" y="14"/>
                    <a:pt x="10" y="14"/>
                    <a:pt x="10" y="14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0" y="14"/>
                    <a:pt x="10" y="14"/>
                    <a:pt x="10" y="14"/>
                  </a:cubicBezTo>
                  <a:moveTo>
                    <a:pt x="15" y="13"/>
                  </a:moveTo>
                  <a:cubicBezTo>
                    <a:pt x="13" y="13"/>
                    <a:pt x="12" y="14"/>
                    <a:pt x="10" y="14"/>
                  </a:cubicBezTo>
                  <a:cubicBezTo>
                    <a:pt x="12" y="14"/>
                    <a:pt x="13" y="13"/>
                    <a:pt x="15" y="13"/>
                  </a:cubicBezTo>
                  <a:moveTo>
                    <a:pt x="0" y="7"/>
                  </a:move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moveTo>
                    <a:pt x="0" y="7"/>
                  </a:move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moveTo>
                    <a:pt x="43" y="0"/>
                  </a:move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moveTo>
                    <a:pt x="43" y="0"/>
                  </a:move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moveTo>
                    <a:pt x="43" y="0"/>
                  </a:move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moveTo>
                    <a:pt x="43" y="0"/>
                  </a:move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moveTo>
                    <a:pt x="43" y="0"/>
                  </a:move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moveTo>
                    <a:pt x="43" y="0"/>
                  </a:move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moveTo>
                    <a:pt x="43" y="0"/>
                  </a:move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moveTo>
                    <a:pt x="43" y="0"/>
                  </a:move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moveTo>
                    <a:pt x="43" y="0"/>
                  </a:move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moveTo>
                    <a:pt x="43" y="0"/>
                  </a:move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moveTo>
                    <a:pt x="43" y="0"/>
                  </a:move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moveTo>
                    <a:pt x="43" y="0"/>
                  </a:move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moveTo>
                    <a:pt x="43" y="0"/>
                  </a:move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</a:path>
              </a:pathLst>
            </a:custGeom>
            <a:solidFill>
              <a:srgbClr val="0026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377" name="Freeform 12">
              <a:extLst>
                <a:ext uri="{FF2B5EF4-FFF2-40B4-BE49-F238E27FC236}">
                  <a16:creationId xmlns:a16="http://schemas.microsoft.com/office/drawing/2014/main" id="{55D0BDCE-4081-4C7B-AFAD-C3D499EAFAC3}"/>
                </a:ext>
              </a:extLst>
            </p:cNvPr>
            <p:cNvSpPr>
              <a:spLocks/>
            </p:cNvSpPr>
            <p:nvPr/>
          </p:nvSpPr>
          <p:spPr bwMode="auto">
            <a:xfrm>
              <a:off x="-24" y="1470"/>
              <a:ext cx="458" cy="891"/>
            </a:xfrm>
            <a:custGeom>
              <a:avLst/>
              <a:gdLst>
                <a:gd name="T0" fmla="*/ 11 w 191"/>
                <a:gd name="T1" fmla="*/ 0 h 374"/>
                <a:gd name="T2" fmla="*/ 6 w 191"/>
                <a:gd name="T3" fmla="*/ 1 h 374"/>
                <a:gd name="T4" fmla="*/ 6 w 191"/>
                <a:gd name="T5" fmla="*/ 1 h 374"/>
                <a:gd name="T6" fmla="*/ 0 w 191"/>
                <a:gd name="T7" fmla="*/ 12 h 374"/>
                <a:gd name="T8" fmla="*/ 0 w 191"/>
                <a:gd name="T9" fmla="*/ 16 h 374"/>
                <a:gd name="T10" fmla="*/ 142 w 191"/>
                <a:gd name="T11" fmla="*/ 367 h 374"/>
                <a:gd name="T12" fmla="*/ 142 w 191"/>
                <a:gd name="T13" fmla="*/ 367 h 374"/>
                <a:gd name="T14" fmla="*/ 142 w 191"/>
                <a:gd name="T15" fmla="*/ 367 h 374"/>
                <a:gd name="T16" fmla="*/ 142 w 191"/>
                <a:gd name="T17" fmla="*/ 367 h 374"/>
                <a:gd name="T18" fmla="*/ 142 w 191"/>
                <a:gd name="T19" fmla="*/ 367 h 374"/>
                <a:gd name="T20" fmla="*/ 152 w 191"/>
                <a:gd name="T21" fmla="*/ 374 h 374"/>
                <a:gd name="T22" fmla="*/ 152 w 191"/>
                <a:gd name="T23" fmla="*/ 374 h 374"/>
                <a:gd name="T24" fmla="*/ 152 w 191"/>
                <a:gd name="T25" fmla="*/ 374 h 374"/>
                <a:gd name="T26" fmla="*/ 157 w 191"/>
                <a:gd name="T27" fmla="*/ 373 h 374"/>
                <a:gd name="T28" fmla="*/ 157 w 191"/>
                <a:gd name="T29" fmla="*/ 373 h 374"/>
                <a:gd name="T30" fmla="*/ 185 w 191"/>
                <a:gd name="T31" fmla="*/ 360 h 374"/>
                <a:gd name="T32" fmla="*/ 185 w 191"/>
                <a:gd name="T33" fmla="*/ 360 h 374"/>
                <a:gd name="T34" fmla="*/ 185 w 191"/>
                <a:gd name="T35" fmla="*/ 360 h 374"/>
                <a:gd name="T36" fmla="*/ 185 w 191"/>
                <a:gd name="T37" fmla="*/ 360 h 374"/>
                <a:gd name="T38" fmla="*/ 185 w 191"/>
                <a:gd name="T39" fmla="*/ 360 h 374"/>
                <a:gd name="T40" fmla="*/ 185 w 191"/>
                <a:gd name="T41" fmla="*/ 360 h 374"/>
                <a:gd name="T42" fmla="*/ 185 w 191"/>
                <a:gd name="T43" fmla="*/ 360 h 374"/>
                <a:gd name="T44" fmla="*/ 185 w 191"/>
                <a:gd name="T45" fmla="*/ 360 h 374"/>
                <a:gd name="T46" fmla="*/ 185 w 191"/>
                <a:gd name="T47" fmla="*/ 360 h 374"/>
                <a:gd name="T48" fmla="*/ 185 w 191"/>
                <a:gd name="T49" fmla="*/ 360 h 374"/>
                <a:gd name="T50" fmla="*/ 185 w 191"/>
                <a:gd name="T51" fmla="*/ 360 h 374"/>
                <a:gd name="T52" fmla="*/ 185 w 191"/>
                <a:gd name="T53" fmla="*/ 360 h 374"/>
                <a:gd name="T54" fmla="*/ 185 w 191"/>
                <a:gd name="T55" fmla="*/ 360 h 374"/>
                <a:gd name="T56" fmla="*/ 185 w 191"/>
                <a:gd name="T57" fmla="*/ 360 h 374"/>
                <a:gd name="T58" fmla="*/ 185 w 191"/>
                <a:gd name="T59" fmla="*/ 360 h 374"/>
                <a:gd name="T60" fmla="*/ 185 w 191"/>
                <a:gd name="T61" fmla="*/ 360 h 374"/>
                <a:gd name="T62" fmla="*/ 185 w 191"/>
                <a:gd name="T63" fmla="*/ 360 h 374"/>
                <a:gd name="T64" fmla="*/ 185 w 191"/>
                <a:gd name="T65" fmla="*/ 360 h 374"/>
                <a:gd name="T66" fmla="*/ 185 w 191"/>
                <a:gd name="T67" fmla="*/ 360 h 374"/>
                <a:gd name="T68" fmla="*/ 185 w 191"/>
                <a:gd name="T69" fmla="*/ 360 h 374"/>
                <a:gd name="T70" fmla="*/ 185 w 191"/>
                <a:gd name="T71" fmla="*/ 360 h 374"/>
                <a:gd name="T72" fmla="*/ 185 w 191"/>
                <a:gd name="T73" fmla="*/ 360 h 374"/>
                <a:gd name="T74" fmla="*/ 185 w 191"/>
                <a:gd name="T75" fmla="*/ 360 h 374"/>
                <a:gd name="T76" fmla="*/ 185 w 191"/>
                <a:gd name="T77" fmla="*/ 360 h 374"/>
                <a:gd name="T78" fmla="*/ 185 w 191"/>
                <a:gd name="T79" fmla="*/ 360 h 374"/>
                <a:gd name="T80" fmla="*/ 185 w 191"/>
                <a:gd name="T81" fmla="*/ 360 h 374"/>
                <a:gd name="T82" fmla="*/ 185 w 191"/>
                <a:gd name="T83" fmla="*/ 360 h 374"/>
                <a:gd name="T84" fmla="*/ 191 w 191"/>
                <a:gd name="T85" fmla="*/ 349 h 374"/>
                <a:gd name="T86" fmla="*/ 168 w 191"/>
                <a:gd name="T87" fmla="*/ 360 h 374"/>
                <a:gd name="T88" fmla="*/ 163 w 191"/>
                <a:gd name="T89" fmla="*/ 361 h 374"/>
                <a:gd name="T90" fmla="*/ 153 w 191"/>
                <a:gd name="T91" fmla="*/ 354 h 374"/>
                <a:gd name="T92" fmla="*/ 108 w 191"/>
                <a:gd name="T93" fmla="*/ 242 h 374"/>
                <a:gd name="T94" fmla="*/ 88 w 191"/>
                <a:gd name="T95" fmla="*/ 208 h 374"/>
                <a:gd name="T96" fmla="*/ 76 w 191"/>
                <a:gd name="T97" fmla="*/ 162 h 374"/>
                <a:gd name="T98" fmla="*/ 11 w 191"/>
                <a:gd name="T99" fmla="*/ 3 h 374"/>
                <a:gd name="T100" fmla="*/ 11 w 191"/>
                <a:gd name="T101" fmla="*/ 0 h 374"/>
                <a:gd name="T102" fmla="*/ 11 w 191"/>
                <a:gd name="T103" fmla="*/ 0 h 3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91" h="374">
                  <a:moveTo>
                    <a:pt x="11" y="0"/>
                  </a:moveTo>
                  <a:cubicBezTo>
                    <a:pt x="9" y="0"/>
                    <a:pt x="8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2" y="3"/>
                    <a:pt x="0" y="7"/>
                    <a:pt x="0" y="12"/>
                  </a:cubicBezTo>
                  <a:cubicBezTo>
                    <a:pt x="0" y="13"/>
                    <a:pt x="0" y="14"/>
                    <a:pt x="0" y="16"/>
                  </a:cubicBezTo>
                  <a:cubicBezTo>
                    <a:pt x="142" y="367"/>
                    <a:pt x="142" y="367"/>
                    <a:pt x="142" y="367"/>
                  </a:cubicBezTo>
                  <a:cubicBezTo>
                    <a:pt x="142" y="367"/>
                    <a:pt x="142" y="367"/>
                    <a:pt x="142" y="367"/>
                  </a:cubicBezTo>
                  <a:cubicBezTo>
                    <a:pt x="142" y="367"/>
                    <a:pt x="142" y="367"/>
                    <a:pt x="142" y="367"/>
                  </a:cubicBezTo>
                  <a:cubicBezTo>
                    <a:pt x="142" y="367"/>
                    <a:pt x="142" y="367"/>
                    <a:pt x="142" y="367"/>
                  </a:cubicBezTo>
                  <a:cubicBezTo>
                    <a:pt x="142" y="367"/>
                    <a:pt x="142" y="367"/>
                    <a:pt x="142" y="367"/>
                  </a:cubicBezTo>
                  <a:cubicBezTo>
                    <a:pt x="144" y="371"/>
                    <a:pt x="148" y="374"/>
                    <a:pt x="152" y="374"/>
                  </a:cubicBezTo>
                  <a:cubicBezTo>
                    <a:pt x="152" y="374"/>
                    <a:pt x="152" y="374"/>
                    <a:pt x="152" y="374"/>
                  </a:cubicBezTo>
                  <a:cubicBezTo>
                    <a:pt x="152" y="374"/>
                    <a:pt x="152" y="374"/>
                    <a:pt x="152" y="374"/>
                  </a:cubicBezTo>
                  <a:cubicBezTo>
                    <a:pt x="154" y="374"/>
                    <a:pt x="155" y="373"/>
                    <a:pt x="157" y="373"/>
                  </a:cubicBezTo>
                  <a:cubicBezTo>
                    <a:pt x="157" y="373"/>
                    <a:pt x="157" y="373"/>
                    <a:pt x="157" y="373"/>
                  </a:cubicBezTo>
                  <a:cubicBezTo>
                    <a:pt x="185" y="360"/>
                    <a:pt x="185" y="360"/>
                    <a:pt x="185" y="360"/>
                  </a:cubicBezTo>
                  <a:cubicBezTo>
                    <a:pt x="185" y="360"/>
                    <a:pt x="185" y="360"/>
                    <a:pt x="185" y="360"/>
                  </a:cubicBezTo>
                  <a:cubicBezTo>
                    <a:pt x="185" y="360"/>
                    <a:pt x="185" y="360"/>
                    <a:pt x="185" y="360"/>
                  </a:cubicBezTo>
                  <a:cubicBezTo>
                    <a:pt x="185" y="360"/>
                    <a:pt x="185" y="360"/>
                    <a:pt x="185" y="360"/>
                  </a:cubicBezTo>
                  <a:cubicBezTo>
                    <a:pt x="185" y="360"/>
                    <a:pt x="185" y="360"/>
                    <a:pt x="185" y="360"/>
                  </a:cubicBezTo>
                  <a:cubicBezTo>
                    <a:pt x="185" y="360"/>
                    <a:pt x="185" y="360"/>
                    <a:pt x="185" y="360"/>
                  </a:cubicBezTo>
                  <a:cubicBezTo>
                    <a:pt x="185" y="360"/>
                    <a:pt x="185" y="360"/>
                    <a:pt x="185" y="360"/>
                  </a:cubicBezTo>
                  <a:cubicBezTo>
                    <a:pt x="185" y="360"/>
                    <a:pt x="185" y="360"/>
                    <a:pt x="185" y="360"/>
                  </a:cubicBezTo>
                  <a:cubicBezTo>
                    <a:pt x="185" y="360"/>
                    <a:pt x="185" y="360"/>
                    <a:pt x="185" y="360"/>
                  </a:cubicBezTo>
                  <a:cubicBezTo>
                    <a:pt x="185" y="360"/>
                    <a:pt x="185" y="360"/>
                    <a:pt x="185" y="360"/>
                  </a:cubicBezTo>
                  <a:cubicBezTo>
                    <a:pt x="185" y="360"/>
                    <a:pt x="185" y="360"/>
                    <a:pt x="185" y="360"/>
                  </a:cubicBezTo>
                  <a:cubicBezTo>
                    <a:pt x="185" y="360"/>
                    <a:pt x="185" y="360"/>
                    <a:pt x="185" y="360"/>
                  </a:cubicBezTo>
                  <a:cubicBezTo>
                    <a:pt x="185" y="360"/>
                    <a:pt x="185" y="360"/>
                    <a:pt x="185" y="360"/>
                  </a:cubicBezTo>
                  <a:cubicBezTo>
                    <a:pt x="185" y="360"/>
                    <a:pt x="185" y="360"/>
                    <a:pt x="185" y="360"/>
                  </a:cubicBezTo>
                  <a:cubicBezTo>
                    <a:pt x="185" y="360"/>
                    <a:pt x="185" y="360"/>
                    <a:pt x="185" y="360"/>
                  </a:cubicBezTo>
                  <a:cubicBezTo>
                    <a:pt x="185" y="360"/>
                    <a:pt x="185" y="360"/>
                    <a:pt x="185" y="360"/>
                  </a:cubicBezTo>
                  <a:cubicBezTo>
                    <a:pt x="185" y="360"/>
                    <a:pt x="185" y="360"/>
                    <a:pt x="185" y="360"/>
                  </a:cubicBezTo>
                  <a:cubicBezTo>
                    <a:pt x="185" y="360"/>
                    <a:pt x="185" y="360"/>
                    <a:pt x="185" y="360"/>
                  </a:cubicBezTo>
                  <a:cubicBezTo>
                    <a:pt x="185" y="360"/>
                    <a:pt x="185" y="360"/>
                    <a:pt x="185" y="360"/>
                  </a:cubicBezTo>
                  <a:cubicBezTo>
                    <a:pt x="185" y="360"/>
                    <a:pt x="185" y="360"/>
                    <a:pt x="185" y="360"/>
                  </a:cubicBezTo>
                  <a:cubicBezTo>
                    <a:pt x="185" y="360"/>
                    <a:pt x="185" y="360"/>
                    <a:pt x="185" y="360"/>
                  </a:cubicBezTo>
                  <a:cubicBezTo>
                    <a:pt x="185" y="360"/>
                    <a:pt x="185" y="360"/>
                    <a:pt x="185" y="360"/>
                  </a:cubicBezTo>
                  <a:cubicBezTo>
                    <a:pt x="185" y="360"/>
                    <a:pt x="185" y="360"/>
                    <a:pt x="185" y="360"/>
                  </a:cubicBezTo>
                  <a:cubicBezTo>
                    <a:pt x="185" y="360"/>
                    <a:pt x="185" y="360"/>
                    <a:pt x="185" y="360"/>
                  </a:cubicBezTo>
                  <a:cubicBezTo>
                    <a:pt x="185" y="360"/>
                    <a:pt x="185" y="360"/>
                    <a:pt x="185" y="360"/>
                  </a:cubicBezTo>
                  <a:cubicBezTo>
                    <a:pt x="185" y="360"/>
                    <a:pt x="185" y="360"/>
                    <a:pt x="185" y="360"/>
                  </a:cubicBezTo>
                  <a:cubicBezTo>
                    <a:pt x="185" y="360"/>
                    <a:pt x="185" y="360"/>
                    <a:pt x="185" y="360"/>
                  </a:cubicBezTo>
                  <a:cubicBezTo>
                    <a:pt x="189" y="357"/>
                    <a:pt x="191" y="353"/>
                    <a:pt x="191" y="349"/>
                  </a:cubicBezTo>
                  <a:cubicBezTo>
                    <a:pt x="168" y="360"/>
                    <a:pt x="168" y="360"/>
                    <a:pt x="168" y="360"/>
                  </a:cubicBezTo>
                  <a:cubicBezTo>
                    <a:pt x="166" y="360"/>
                    <a:pt x="165" y="361"/>
                    <a:pt x="163" y="361"/>
                  </a:cubicBezTo>
                  <a:cubicBezTo>
                    <a:pt x="159" y="361"/>
                    <a:pt x="155" y="358"/>
                    <a:pt x="153" y="354"/>
                  </a:cubicBezTo>
                  <a:cubicBezTo>
                    <a:pt x="108" y="242"/>
                    <a:pt x="108" y="242"/>
                    <a:pt x="108" y="242"/>
                  </a:cubicBezTo>
                  <a:cubicBezTo>
                    <a:pt x="102" y="235"/>
                    <a:pt x="94" y="223"/>
                    <a:pt x="88" y="208"/>
                  </a:cubicBezTo>
                  <a:cubicBezTo>
                    <a:pt x="78" y="187"/>
                    <a:pt x="74" y="169"/>
                    <a:pt x="76" y="162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2"/>
                    <a:pt x="11" y="1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</a:path>
              </a:pathLst>
            </a:custGeom>
            <a:solidFill>
              <a:srgbClr val="E181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378" name="Freeform 13">
              <a:extLst>
                <a:ext uri="{FF2B5EF4-FFF2-40B4-BE49-F238E27FC236}">
                  <a16:creationId xmlns:a16="http://schemas.microsoft.com/office/drawing/2014/main" id="{F8B40AA6-B242-486B-975E-29BD4D82A17B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" y="1856"/>
              <a:ext cx="81" cy="191"/>
            </a:xfrm>
            <a:custGeom>
              <a:avLst/>
              <a:gdLst>
                <a:gd name="T0" fmla="*/ 2 w 34"/>
                <a:gd name="T1" fmla="*/ 0 h 80"/>
                <a:gd name="T2" fmla="*/ 14 w 34"/>
                <a:gd name="T3" fmla="*/ 46 h 80"/>
                <a:gd name="T4" fmla="*/ 34 w 34"/>
                <a:gd name="T5" fmla="*/ 80 h 80"/>
                <a:gd name="T6" fmla="*/ 2 w 34"/>
                <a:gd name="T7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4" h="80">
                  <a:moveTo>
                    <a:pt x="2" y="0"/>
                  </a:moveTo>
                  <a:cubicBezTo>
                    <a:pt x="0" y="7"/>
                    <a:pt x="4" y="25"/>
                    <a:pt x="14" y="46"/>
                  </a:cubicBezTo>
                  <a:cubicBezTo>
                    <a:pt x="20" y="61"/>
                    <a:pt x="28" y="73"/>
                    <a:pt x="34" y="8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F2C3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</p:grpSp>
    </p:spTree>
    <p:extLst>
      <p:ext uri="{BB962C8B-B14F-4D97-AF65-F5344CB8AC3E}">
        <p14:creationId xmlns:p14="http://schemas.microsoft.com/office/powerpoint/2010/main" val="1867598413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F5B4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Graphic 2">
            <a:extLst>
              <a:ext uri="{FF2B5EF4-FFF2-40B4-BE49-F238E27FC236}">
                <a16:creationId xmlns:a16="http://schemas.microsoft.com/office/drawing/2014/main" id="{8DFB276A-A07F-49B7-9EA4-74566C410D59}"/>
              </a:ext>
            </a:extLst>
          </p:cNvPr>
          <p:cNvSpPr/>
          <p:nvPr/>
        </p:nvSpPr>
        <p:spPr>
          <a:xfrm>
            <a:off x="-324447" y="1500657"/>
            <a:ext cx="12897395" cy="7132319"/>
          </a:xfrm>
          <a:custGeom>
            <a:avLst/>
            <a:gdLst>
              <a:gd name="connsiteX0" fmla="*/ 819697 w 4883034"/>
              <a:gd name="connsiteY0" fmla="*/ 1373366 h 3704049"/>
              <a:gd name="connsiteX1" fmla="*/ 1540301 w 4883034"/>
              <a:gd name="connsiteY1" fmla="*/ 1493569 h 3704049"/>
              <a:gd name="connsiteX2" fmla="*/ 2360735 w 4883034"/>
              <a:gd name="connsiteY2" fmla="*/ 1387831 h 3704049"/>
              <a:gd name="connsiteX3" fmla="*/ 2950339 w 4883034"/>
              <a:gd name="connsiteY3" fmla="*/ 1178393 h 3704049"/>
              <a:gd name="connsiteX4" fmla="*/ 3642625 w 4883034"/>
              <a:gd name="connsiteY4" fmla="*/ 1193673 h 3704049"/>
              <a:gd name="connsiteX5" fmla="*/ 4792496 w 4883034"/>
              <a:gd name="connsiteY5" fmla="*/ 0 h 3704049"/>
              <a:gd name="connsiteX6" fmla="*/ 4867062 w 4883034"/>
              <a:gd name="connsiteY6" fmla="*/ 2811927 h 3704049"/>
              <a:gd name="connsiteX7" fmla="*/ 4845263 w 4883034"/>
              <a:gd name="connsiteY7" fmla="*/ 2992027 h 3704049"/>
              <a:gd name="connsiteX8" fmla="*/ 4607099 w 4883034"/>
              <a:gd name="connsiteY8" fmla="*/ 3215727 h 3704049"/>
              <a:gd name="connsiteX9" fmla="*/ 3742454 w 4883034"/>
              <a:gd name="connsiteY9" fmla="*/ 3449409 h 3704049"/>
              <a:gd name="connsiteX10" fmla="*/ 464589 w 4883034"/>
              <a:gd name="connsiteY10" fmla="*/ 3373620 h 3704049"/>
              <a:gd name="connsiteX11" fmla="*/ 325032 w 4883034"/>
              <a:gd name="connsiteY11" fmla="*/ 3259122 h 3704049"/>
              <a:gd name="connsiteX12" fmla="*/ 249651 w 4883034"/>
              <a:gd name="connsiteY12" fmla="*/ 3052740 h 3704049"/>
              <a:gd name="connsiteX13" fmla="*/ 64050 w 4883034"/>
              <a:gd name="connsiteY13" fmla="*/ 2721673 h 3704049"/>
              <a:gd name="connsiteX14" fmla="*/ 4763 w 4883034"/>
              <a:gd name="connsiteY14" fmla="*/ 2632642 h 3704049"/>
              <a:gd name="connsiteX15" fmla="*/ 16784 w 4883034"/>
              <a:gd name="connsiteY15" fmla="*/ 2490232 h 3704049"/>
              <a:gd name="connsiteX16" fmla="*/ 157156 w 4883034"/>
              <a:gd name="connsiteY16" fmla="*/ 1939949 h 3704049"/>
              <a:gd name="connsiteX17" fmla="*/ 218276 w 4883034"/>
              <a:gd name="connsiteY17" fmla="*/ 1644739 h 3704049"/>
              <a:gd name="connsiteX18" fmla="*/ 819697 w 4883034"/>
              <a:gd name="connsiteY18" fmla="*/ 1373366 h 37040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4883034" h="3704049">
                <a:moveTo>
                  <a:pt x="819697" y="1373366"/>
                </a:moveTo>
                <a:cubicBezTo>
                  <a:pt x="1061324" y="1377848"/>
                  <a:pt x="1299488" y="1462805"/>
                  <a:pt x="1540301" y="1493569"/>
                </a:cubicBezTo>
                <a:cubicBezTo>
                  <a:pt x="1815137" y="1528611"/>
                  <a:pt x="2093641" y="1492754"/>
                  <a:pt x="2360735" y="1387831"/>
                </a:cubicBezTo>
                <a:cubicBezTo>
                  <a:pt x="2556523" y="1310820"/>
                  <a:pt x="2748644" y="1196526"/>
                  <a:pt x="2950339" y="1178393"/>
                </a:cubicBezTo>
                <a:cubicBezTo>
                  <a:pt x="3181373" y="1157613"/>
                  <a:pt x="3415666" y="1264165"/>
                  <a:pt x="3642625" y="1193673"/>
                </a:cubicBezTo>
                <a:cubicBezTo>
                  <a:pt x="4100006" y="1051468"/>
                  <a:pt x="4357933" y="262612"/>
                  <a:pt x="4792496" y="0"/>
                </a:cubicBezTo>
                <a:cubicBezTo>
                  <a:pt x="4878064" y="930246"/>
                  <a:pt x="4903123" y="1873939"/>
                  <a:pt x="4867062" y="2811927"/>
                </a:cubicBezTo>
                <a:cubicBezTo>
                  <a:pt x="4864618" y="2873251"/>
                  <a:pt x="4861765" y="2936204"/>
                  <a:pt x="4845263" y="2992027"/>
                </a:cubicBezTo>
                <a:cubicBezTo>
                  <a:pt x="4805331" y="3127510"/>
                  <a:pt x="4700816" y="3181092"/>
                  <a:pt x="4607099" y="3215727"/>
                </a:cubicBezTo>
                <a:cubicBezTo>
                  <a:pt x="4322483" y="3321260"/>
                  <a:pt x="4032367" y="3385844"/>
                  <a:pt x="3742454" y="3449409"/>
                </a:cubicBezTo>
                <a:cubicBezTo>
                  <a:pt x="2650648" y="3688388"/>
                  <a:pt x="1512186" y="3908216"/>
                  <a:pt x="464589" y="3373620"/>
                </a:cubicBezTo>
                <a:cubicBezTo>
                  <a:pt x="414064" y="3347746"/>
                  <a:pt x="361908" y="3318408"/>
                  <a:pt x="325032" y="3259122"/>
                </a:cubicBezTo>
                <a:cubicBezTo>
                  <a:pt x="289379" y="3201873"/>
                  <a:pt x="272469" y="3124047"/>
                  <a:pt x="249651" y="3052740"/>
                </a:cubicBezTo>
                <a:cubicBezTo>
                  <a:pt x="207478" y="2920313"/>
                  <a:pt x="142895" y="2805000"/>
                  <a:pt x="64050" y="2721673"/>
                </a:cubicBezTo>
                <a:cubicBezTo>
                  <a:pt x="41028" y="2697225"/>
                  <a:pt x="15154" y="2672777"/>
                  <a:pt x="4763" y="2632642"/>
                </a:cubicBezTo>
                <a:cubicBezTo>
                  <a:pt x="-6849" y="2587005"/>
                  <a:pt x="4967" y="2535869"/>
                  <a:pt x="16784" y="2490232"/>
                </a:cubicBezTo>
                <a:cubicBezTo>
                  <a:pt x="64050" y="2308910"/>
                  <a:pt x="120891" y="2127383"/>
                  <a:pt x="157156" y="1939949"/>
                </a:cubicBezTo>
                <a:cubicBezTo>
                  <a:pt x="176511" y="1840119"/>
                  <a:pt x="176307" y="1730307"/>
                  <a:pt x="218276" y="1644739"/>
                </a:cubicBezTo>
                <a:cubicBezTo>
                  <a:pt x="336849" y="1402908"/>
                  <a:pt x="644078" y="1373366"/>
                  <a:pt x="819697" y="1373366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 w="20360" cap="flat">
            <a:noFill/>
            <a:prstDash val="solid"/>
            <a:miter/>
          </a:ln>
        </p:spPr>
        <p:txBody>
          <a:bodyPr rtlCol="0" anchor="ctr"/>
          <a:lstStyle/>
          <a:p>
            <a:endParaRPr lang="th-TH" dirty="0"/>
          </a:p>
        </p:txBody>
      </p:sp>
      <p:sp>
        <p:nvSpPr>
          <p:cNvPr id="6755" name="TextBox 6754">
            <a:extLst>
              <a:ext uri="{FF2B5EF4-FFF2-40B4-BE49-F238E27FC236}">
                <a16:creationId xmlns:a16="http://schemas.microsoft.com/office/drawing/2014/main" id="{C83D4BE2-D008-4FDA-AD53-5C5178B699CD}"/>
              </a:ext>
            </a:extLst>
          </p:cNvPr>
          <p:cNvSpPr txBox="1"/>
          <p:nvPr/>
        </p:nvSpPr>
        <p:spPr>
          <a:xfrm>
            <a:off x="1787130" y="542843"/>
            <a:ext cx="9448800" cy="255454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0" b="1" spc="300" dirty="0">
                <a:solidFill>
                  <a:srgbClr val="EDB863"/>
                </a:solidFill>
                <a:latin typeface="Berlin Sans FB Demi" panose="020E0802020502020306" pitchFamily="34" charset="0"/>
                <a:cs typeface="ARMNoklae" panose="02000506000000020004" pitchFamily="2" charset="0"/>
              </a:rPr>
              <a:t>Grammar </a:t>
            </a:r>
          </a:p>
          <a:p>
            <a:r>
              <a:rPr lang="en-US" sz="8000" b="1" spc="300" dirty="0">
                <a:solidFill>
                  <a:srgbClr val="EDB863"/>
                </a:solidFill>
                <a:latin typeface="Berlin Sans FB Demi" panose="020E0802020502020306" pitchFamily="34" charset="0"/>
                <a:cs typeface="ARMNoklae" panose="02000506000000020004" pitchFamily="2" charset="0"/>
              </a:rPr>
              <a:t>Papers 1 and 2</a:t>
            </a:r>
            <a:endParaRPr lang="th-TH" sz="2400" spc="300" dirty="0">
              <a:solidFill>
                <a:srgbClr val="EDB863"/>
              </a:solidFill>
              <a:latin typeface="Berlin Sans FB Demi" panose="020E0802020502020306" pitchFamily="34" charset="0"/>
              <a:cs typeface="ARMNoklae" panose="02000506000000020004" pitchFamily="2" charset="0"/>
            </a:endParaRPr>
          </a:p>
        </p:txBody>
      </p:sp>
      <p:grpSp>
        <p:nvGrpSpPr>
          <p:cNvPr id="18686" name="Graphic 18676">
            <a:extLst>
              <a:ext uri="{FF2B5EF4-FFF2-40B4-BE49-F238E27FC236}">
                <a16:creationId xmlns:a16="http://schemas.microsoft.com/office/drawing/2014/main" id="{9E377683-8C17-4214-8AF4-C70F15BE6E44}"/>
              </a:ext>
            </a:extLst>
          </p:cNvPr>
          <p:cNvGrpSpPr/>
          <p:nvPr/>
        </p:nvGrpSpPr>
        <p:grpSpPr>
          <a:xfrm>
            <a:off x="807718" y="-1314362"/>
            <a:ext cx="545271" cy="4481594"/>
            <a:chOff x="6731507" y="2028824"/>
            <a:chExt cx="178975" cy="2065305"/>
          </a:xfrm>
        </p:grpSpPr>
        <p:grpSp>
          <p:nvGrpSpPr>
            <p:cNvPr id="18687" name="Graphic 18676">
              <a:extLst>
                <a:ext uri="{FF2B5EF4-FFF2-40B4-BE49-F238E27FC236}">
                  <a16:creationId xmlns:a16="http://schemas.microsoft.com/office/drawing/2014/main" id="{9E377683-8C17-4214-8AF4-C70F15BE6E44}"/>
                </a:ext>
              </a:extLst>
            </p:cNvPr>
            <p:cNvGrpSpPr/>
            <p:nvPr/>
          </p:nvGrpSpPr>
          <p:grpSpPr>
            <a:xfrm>
              <a:off x="6731507" y="3842384"/>
              <a:ext cx="171450" cy="251745"/>
              <a:chOff x="6731507" y="3842384"/>
              <a:chExt cx="171450" cy="251745"/>
            </a:xfrm>
          </p:grpSpPr>
          <p:sp>
            <p:nvSpPr>
              <p:cNvPr id="6752" name="Freeform: Shape 6751">
                <a:extLst>
                  <a:ext uri="{FF2B5EF4-FFF2-40B4-BE49-F238E27FC236}">
                    <a16:creationId xmlns:a16="http://schemas.microsoft.com/office/drawing/2014/main" id="{7843A706-1872-4630-86F2-9656A483F894}"/>
                  </a:ext>
                </a:extLst>
              </p:cNvPr>
              <p:cNvSpPr/>
              <p:nvPr/>
            </p:nvSpPr>
            <p:spPr>
              <a:xfrm>
                <a:off x="6731507" y="3842384"/>
                <a:ext cx="171450" cy="251745"/>
              </a:xfrm>
              <a:custGeom>
                <a:avLst/>
                <a:gdLst>
                  <a:gd name="connsiteX0" fmla="*/ 171450 w 171450"/>
                  <a:gd name="connsiteY0" fmla="*/ 667 h 251745"/>
                  <a:gd name="connsiteX1" fmla="*/ 84677 w 171450"/>
                  <a:gd name="connsiteY1" fmla="*/ 251746 h 251745"/>
                  <a:gd name="connsiteX2" fmla="*/ 0 w 171450"/>
                  <a:gd name="connsiteY2" fmla="*/ 0 h 251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71450" h="251745">
                    <a:moveTo>
                      <a:pt x="171450" y="667"/>
                    </a:moveTo>
                    <a:lnTo>
                      <a:pt x="84677" y="25174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9E4C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753" name="Freeform: Shape 6752">
                <a:extLst>
                  <a:ext uri="{FF2B5EF4-FFF2-40B4-BE49-F238E27FC236}">
                    <a16:creationId xmlns:a16="http://schemas.microsoft.com/office/drawing/2014/main" id="{7BCB4427-1C59-42DF-8039-17E7C2275705}"/>
                  </a:ext>
                </a:extLst>
              </p:cNvPr>
              <p:cNvSpPr/>
              <p:nvPr/>
            </p:nvSpPr>
            <p:spPr>
              <a:xfrm>
                <a:off x="6779132" y="3984021"/>
                <a:ext cx="74961" cy="110108"/>
              </a:xfrm>
              <a:custGeom>
                <a:avLst/>
                <a:gdLst>
                  <a:gd name="connsiteX0" fmla="*/ 0 w 74961"/>
                  <a:gd name="connsiteY0" fmla="*/ 0 h 110108"/>
                  <a:gd name="connsiteX1" fmla="*/ 74962 w 74961"/>
                  <a:gd name="connsiteY1" fmla="*/ 286 h 110108"/>
                  <a:gd name="connsiteX2" fmla="*/ 37052 w 74961"/>
                  <a:gd name="connsiteY2" fmla="*/ 110109 h 110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4961" h="110108">
                    <a:moveTo>
                      <a:pt x="0" y="0"/>
                    </a:moveTo>
                    <a:lnTo>
                      <a:pt x="74962" y="286"/>
                    </a:lnTo>
                    <a:lnTo>
                      <a:pt x="37052" y="110109"/>
                    </a:lnTo>
                    <a:close/>
                  </a:path>
                </a:pathLst>
              </a:custGeom>
              <a:solidFill>
                <a:srgbClr val="90A4A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grpSp>
          <p:nvGrpSpPr>
            <p:cNvPr id="6754" name="Graphic 18676">
              <a:extLst>
                <a:ext uri="{FF2B5EF4-FFF2-40B4-BE49-F238E27FC236}">
                  <a16:creationId xmlns:a16="http://schemas.microsoft.com/office/drawing/2014/main" id="{9E377683-8C17-4214-8AF4-C70F15BE6E44}"/>
                </a:ext>
              </a:extLst>
            </p:cNvPr>
            <p:cNvGrpSpPr/>
            <p:nvPr/>
          </p:nvGrpSpPr>
          <p:grpSpPr>
            <a:xfrm>
              <a:off x="6731507" y="2028824"/>
              <a:ext cx="178975" cy="1814227"/>
              <a:chOff x="6731507" y="2028824"/>
              <a:chExt cx="178975" cy="1814227"/>
            </a:xfrm>
          </p:grpSpPr>
          <p:sp>
            <p:nvSpPr>
              <p:cNvPr id="6756" name="Freeform: Shape 6755">
                <a:extLst>
                  <a:ext uri="{FF2B5EF4-FFF2-40B4-BE49-F238E27FC236}">
                    <a16:creationId xmlns:a16="http://schemas.microsoft.com/office/drawing/2014/main" id="{A4E12470-3245-4FE4-A9AE-EE4E60956E5B}"/>
                  </a:ext>
                </a:extLst>
              </p:cNvPr>
              <p:cNvSpPr/>
              <p:nvPr/>
            </p:nvSpPr>
            <p:spPr>
              <a:xfrm>
                <a:off x="6731507" y="2028824"/>
                <a:ext cx="178975" cy="1814227"/>
              </a:xfrm>
              <a:custGeom>
                <a:avLst/>
                <a:gdLst>
                  <a:gd name="connsiteX0" fmla="*/ 171450 w 178975"/>
                  <a:gd name="connsiteY0" fmla="*/ 1814228 h 1814227"/>
                  <a:gd name="connsiteX1" fmla="*/ 178975 w 178975"/>
                  <a:gd name="connsiteY1" fmla="*/ 86107 h 1814227"/>
                  <a:gd name="connsiteX2" fmla="*/ 93631 w 178975"/>
                  <a:gd name="connsiteY2" fmla="*/ 1 h 1814227"/>
                  <a:gd name="connsiteX3" fmla="*/ 7525 w 178975"/>
                  <a:gd name="connsiteY3" fmla="*/ 85345 h 1814227"/>
                  <a:gd name="connsiteX4" fmla="*/ 0 w 178975"/>
                  <a:gd name="connsiteY4" fmla="*/ 1813466 h 1814227"/>
                  <a:gd name="connsiteX5" fmla="*/ 171450 w 178975"/>
                  <a:gd name="connsiteY5" fmla="*/ 1814228 h 18142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78975" h="1814227">
                    <a:moveTo>
                      <a:pt x="171450" y="1814228"/>
                    </a:moveTo>
                    <a:lnTo>
                      <a:pt x="178975" y="86107"/>
                    </a:lnTo>
                    <a:cubicBezTo>
                      <a:pt x="179165" y="38767"/>
                      <a:pt x="140970" y="286"/>
                      <a:pt x="93631" y="1"/>
                    </a:cubicBezTo>
                    <a:cubicBezTo>
                      <a:pt x="46292" y="-190"/>
                      <a:pt x="7715" y="38005"/>
                      <a:pt x="7525" y="85345"/>
                    </a:cubicBezTo>
                    <a:lnTo>
                      <a:pt x="0" y="1813466"/>
                    </a:lnTo>
                    <a:lnTo>
                      <a:pt x="171450" y="1814228"/>
                    </a:lnTo>
                    <a:close/>
                  </a:path>
                </a:pathLst>
              </a:custGeom>
              <a:solidFill>
                <a:srgbClr val="8D745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 dirty="0"/>
              </a:p>
            </p:txBody>
          </p:sp>
          <p:sp>
            <p:nvSpPr>
              <p:cNvPr id="6757" name="Freeform: Shape 6756">
                <a:extLst>
                  <a:ext uri="{FF2B5EF4-FFF2-40B4-BE49-F238E27FC236}">
                    <a16:creationId xmlns:a16="http://schemas.microsoft.com/office/drawing/2014/main" id="{1E87AC40-725A-4591-8DD9-2B285840FC6E}"/>
                  </a:ext>
                </a:extLst>
              </p:cNvPr>
              <p:cNvSpPr/>
              <p:nvPr/>
            </p:nvSpPr>
            <p:spPr>
              <a:xfrm>
                <a:off x="6731507" y="2028824"/>
                <a:ext cx="93630" cy="1813846"/>
              </a:xfrm>
              <a:custGeom>
                <a:avLst/>
                <a:gdLst>
                  <a:gd name="connsiteX0" fmla="*/ 93631 w 93630"/>
                  <a:gd name="connsiteY0" fmla="*/ 1 h 1813846"/>
                  <a:gd name="connsiteX1" fmla="*/ 7525 w 93630"/>
                  <a:gd name="connsiteY1" fmla="*/ 85345 h 1813846"/>
                  <a:gd name="connsiteX2" fmla="*/ 0 w 93630"/>
                  <a:gd name="connsiteY2" fmla="*/ 1813466 h 1813846"/>
                  <a:gd name="connsiteX3" fmla="*/ 85725 w 93630"/>
                  <a:gd name="connsiteY3" fmla="*/ 1813846 h 1813846"/>
                  <a:gd name="connsiteX4" fmla="*/ 93631 w 93630"/>
                  <a:gd name="connsiteY4" fmla="*/ 1 h 18138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3630" h="1813846">
                    <a:moveTo>
                      <a:pt x="93631" y="1"/>
                    </a:moveTo>
                    <a:cubicBezTo>
                      <a:pt x="46292" y="-190"/>
                      <a:pt x="7715" y="38005"/>
                      <a:pt x="7525" y="85345"/>
                    </a:cubicBezTo>
                    <a:lnTo>
                      <a:pt x="0" y="1813466"/>
                    </a:lnTo>
                    <a:lnTo>
                      <a:pt x="85725" y="1813846"/>
                    </a:lnTo>
                    <a:lnTo>
                      <a:pt x="93631" y="1"/>
                    </a:lnTo>
                    <a:close/>
                  </a:path>
                </a:pathLst>
              </a:custGeom>
              <a:solidFill>
                <a:srgbClr val="EDB86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</p:grpSp>
      <p:sp>
        <p:nvSpPr>
          <p:cNvPr id="19089" name="Graphic 19087">
            <a:extLst>
              <a:ext uri="{FF2B5EF4-FFF2-40B4-BE49-F238E27FC236}">
                <a16:creationId xmlns:a16="http://schemas.microsoft.com/office/drawing/2014/main" id="{AC6AD137-2315-43D9-93C1-A2A0CBEB844B}"/>
              </a:ext>
            </a:extLst>
          </p:cNvPr>
          <p:cNvSpPr/>
          <p:nvPr/>
        </p:nvSpPr>
        <p:spPr>
          <a:xfrm>
            <a:off x="5279034" y="5979942"/>
            <a:ext cx="2483129" cy="950082"/>
          </a:xfrm>
          <a:custGeom>
            <a:avLst/>
            <a:gdLst>
              <a:gd name="connsiteX0" fmla="*/ 3452743 w 3916307"/>
              <a:gd name="connsiteY0" fmla="*/ 0 h 1611218"/>
              <a:gd name="connsiteX1" fmla="*/ 3440575 w 3916307"/>
              <a:gd name="connsiteY1" fmla="*/ 338 h 1611218"/>
              <a:gd name="connsiteX2" fmla="*/ 3432125 w 3916307"/>
              <a:gd name="connsiteY2" fmla="*/ 338 h 1611218"/>
              <a:gd name="connsiteX3" fmla="*/ 3424351 w 3916307"/>
              <a:gd name="connsiteY3" fmla="*/ 338 h 1611218"/>
              <a:gd name="connsiteX4" fmla="*/ 3413535 w 3916307"/>
              <a:gd name="connsiteY4" fmla="*/ 338 h 1611218"/>
              <a:gd name="connsiteX5" fmla="*/ 3394270 w 3916307"/>
              <a:gd name="connsiteY5" fmla="*/ 11830 h 1611218"/>
              <a:gd name="connsiteX6" fmla="*/ 3391228 w 3916307"/>
              <a:gd name="connsiteY6" fmla="*/ 11830 h 1611218"/>
              <a:gd name="connsiteX7" fmla="*/ 3387848 w 3916307"/>
              <a:gd name="connsiteY7" fmla="*/ 11830 h 1611218"/>
              <a:gd name="connsiteX8" fmla="*/ 3384806 w 3916307"/>
              <a:gd name="connsiteY8" fmla="*/ 11492 h 1611218"/>
              <a:gd name="connsiteX9" fmla="*/ 3380412 w 3916307"/>
              <a:gd name="connsiteY9" fmla="*/ 11830 h 1611218"/>
              <a:gd name="connsiteX10" fmla="*/ 3372638 w 3916307"/>
              <a:gd name="connsiteY10" fmla="*/ 14196 h 1611218"/>
              <a:gd name="connsiteX11" fmla="*/ 3369596 w 3916307"/>
              <a:gd name="connsiteY11" fmla="*/ 14872 h 1611218"/>
              <a:gd name="connsiteX12" fmla="*/ 3280028 w 3916307"/>
              <a:gd name="connsiteY12" fmla="*/ 23660 h 1611218"/>
              <a:gd name="connsiteX13" fmla="*/ 3218175 w 3916307"/>
              <a:gd name="connsiteY13" fmla="*/ 36165 h 1611218"/>
              <a:gd name="connsiteX14" fmla="*/ 3201275 w 3916307"/>
              <a:gd name="connsiteY14" fmla="*/ 39545 h 1611218"/>
              <a:gd name="connsiteX15" fmla="*/ 3180658 w 3916307"/>
              <a:gd name="connsiteY15" fmla="*/ 44615 h 1611218"/>
              <a:gd name="connsiteX16" fmla="*/ 3163758 w 3916307"/>
              <a:gd name="connsiteY16" fmla="*/ 48333 h 1611218"/>
              <a:gd name="connsiteX17" fmla="*/ 3160040 w 3916307"/>
              <a:gd name="connsiteY17" fmla="*/ 49347 h 1611218"/>
              <a:gd name="connsiteX18" fmla="*/ 3126240 w 3916307"/>
              <a:gd name="connsiteY18" fmla="*/ 56783 h 1611218"/>
              <a:gd name="connsiteX19" fmla="*/ 3046812 w 3916307"/>
              <a:gd name="connsiteY19" fmla="*/ 70979 h 1611218"/>
              <a:gd name="connsiteX20" fmla="*/ 2968059 w 3916307"/>
              <a:gd name="connsiteY20" fmla="*/ 80781 h 1611218"/>
              <a:gd name="connsiteX21" fmla="*/ 2960961 w 3916307"/>
              <a:gd name="connsiteY21" fmla="*/ 81457 h 1611218"/>
              <a:gd name="connsiteX22" fmla="*/ 2917360 w 3916307"/>
              <a:gd name="connsiteY22" fmla="*/ 85851 h 1611218"/>
              <a:gd name="connsiteX23" fmla="*/ 2913642 w 3916307"/>
              <a:gd name="connsiteY23" fmla="*/ 86189 h 1611218"/>
              <a:gd name="connsiteX24" fmla="*/ 2893362 w 3916307"/>
              <a:gd name="connsiteY24" fmla="*/ 88554 h 1611218"/>
              <a:gd name="connsiteX25" fmla="*/ 2874097 w 3916307"/>
              <a:gd name="connsiteY25" fmla="*/ 90582 h 1611218"/>
              <a:gd name="connsiteX26" fmla="*/ 2834552 w 3916307"/>
              <a:gd name="connsiteY26" fmla="*/ 94976 h 1611218"/>
              <a:gd name="connsiteX27" fmla="*/ 2821032 w 3916307"/>
              <a:gd name="connsiteY27" fmla="*/ 96666 h 1611218"/>
              <a:gd name="connsiteX28" fmla="*/ 2783852 w 3916307"/>
              <a:gd name="connsiteY28" fmla="*/ 100722 h 1611218"/>
              <a:gd name="connsiteX29" fmla="*/ 2695298 w 3916307"/>
              <a:gd name="connsiteY29" fmla="*/ 109172 h 1611218"/>
              <a:gd name="connsiteX30" fmla="*/ 2661161 w 3916307"/>
              <a:gd name="connsiteY30" fmla="*/ 111876 h 1611218"/>
              <a:gd name="connsiteX31" fmla="*/ 2607758 w 3916307"/>
              <a:gd name="connsiteY31" fmla="*/ 115932 h 1611218"/>
              <a:gd name="connsiteX32" fmla="*/ 2588154 w 3916307"/>
              <a:gd name="connsiteY32" fmla="*/ 117622 h 1611218"/>
              <a:gd name="connsiteX33" fmla="*/ 2561452 w 3916307"/>
              <a:gd name="connsiteY33" fmla="*/ 119988 h 1611218"/>
              <a:gd name="connsiteX34" fmla="*/ 2521569 w 3916307"/>
              <a:gd name="connsiteY34" fmla="*/ 123706 h 1611218"/>
              <a:gd name="connsiteX35" fmla="*/ 2511091 w 3916307"/>
              <a:gd name="connsiteY35" fmla="*/ 124720 h 1611218"/>
              <a:gd name="connsiteX36" fmla="*/ 2432339 w 3916307"/>
              <a:gd name="connsiteY36" fmla="*/ 130804 h 1611218"/>
              <a:gd name="connsiteX37" fmla="*/ 2366430 w 3916307"/>
              <a:gd name="connsiteY37" fmla="*/ 133846 h 1611218"/>
              <a:gd name="connsiteX38" fmla="*/ 2344460 w 3916307"/>
              <a:gd name="connsiteY38" fmla="*/ 134860 h 1611218"/>
              <a:gd name="connsiteX39" fmla="*/ 2268749 w 3916307"/>
              <a:gd name="connsiteY39" fmla="*/ 138578 h 1611218"/>
              <a:gd name="connsiteX40" fmla="*/ 2217374 w 3916307"/>
              <a:gd name="connsiteY40" fmla="*/ 140944 h 1611218"/>
              <a:gd name="connsiteX41" fmla="*/ 2093330 w 3916307"/>
              <a:gd name="connsiteY41" fmla="*/ 145675 h 1611218"/>
              <a:gd name="connsiteX42" fmla="*/ 2051757 w 3916307"/>
              <a:gd name="connsiteY42" fmla="*/ 146689 h 1611218"/>
              <a:gd name="connsiteX43" fmla="*/ 2006804 w 3916307"/>
              <a:gd name="connsiteY43" fmla="*/ 147703 h 1611218"/>
              <a:gd name="connsiteX44" fmla="*/ 1995312 w 3916307"/>
              <a:gd name="connsiteY44" fmla="*/ 147703 h 1611218"/>
              <a:gd name="connsiteX45" fmla="*/ 1859100 w 3916307"/>
              <a:gd name="connsiteY45" fmla="*/ 149055 h 1611218"/>
              <a:gd name="connsiteX46" fmla="*/ 1826653 w 3916307"/>
              <a:gd name="connsiteY46" fmla="*/ 149393 h 1611218"/>
              <a:gd name="connsiteX47" fmla="*/ 1747900 w 3916307"/>
              <a:gd name="connsiteY47" fmla="*/ 150069 h 1611218"/>
              <a:gd name="connsiteX48" fmla="*/ 1740126 w 3916307"/>
              <a:gd name="connsiteY48" fmla="*/ 150069 h 1611218"/>
              <a:gd name="connsiteX49" fmla="*/ 1731339 w 3916307"/>
              <a:gd name="connsiteY49" fmla="*/ 150069 h 1611218"/>
              <a:gd name="connsiteX50" fmla="*/ 1690441 w 3916307"/>
              <a:gd name="connsiteY50" fmla="*/ 150407 h 1611218"/>
              <a:gd name="connsiteX51" fmla="*/ 1687061 w 3916307"/>
              <a:gd name="connsiteY51" fmla="*/ 150407 h 1611218"/>
              <a:gd name="connsiteX52" fmla="*/ 1682329 w 3916307"/>
              <a:gd name="connsiteY52" fmla="*/ 150745 h 1611218"/>
              <a:gd name="connsiteX53" fmla="*/ 1617773 w 3916307"/>
              <a:gd name="connsiteY53" fmla="*/ 152435 h 1611218"/>
              <a:gd name="connsiteX54" fmla="*/ 1613379 w 3916307"/>
              <a:gd name="connsiteY54" fmla="*/ 153111 h 1611218"/>
              <a:gd name="connsiteX55" fmla="*/ 1594451 w 3916307"/>
              <a:gd name="connsiteY55" fmla="*/ 152773 h 1611218"/>
              <a:gd name="connsiteX56" fmla="*/ 1577551 w 3916307"/>
              <a:gd name="connsiteY56" fmla="*/ 153111 h 1611218"/>
              <a:gd name="connsiteX57" fmla="*/ 1475139 w 3916307"/>
              <a:gd name="connsiteY57" fmla="*/ 154125 h 1611218"/>
              <a:gd name="connsiteX58" fmla="*/ 1397400 w 3916307"/>
              <a:gd name="connsiteY58" fmla="*/ 153449 h 1611218"/>
              <a:gd name="connsiteX59" fmla="*/ 1210828 w 3916307"/>
              <a:gd name="connsiteY59" fmla="*/ 149055 h 1611218"/>
              <a:gd name="connsiteX60" fmla="*/ 1169254 w 3916307"/>
              <a:gd name="connsiteY60" fmla="*/ 147365 h 1611218"/>
              <a:gd name="connsiteX61" fmla="*/ 1123963 w 3916307"/>
              <a:gd name="connsiteY61" fmla="*/ 145000 h 1611218"/>
              <a:gd name="connsiteX62" fmla="*/ 1079348 w 3916307"/>
              <a:gd name="connsiteY62" fmla="*/ 142972 h 1611218"/>
              <a:gd name="connsiteX63" fmla="*/ 1066166 w 3916307"/>
              <a:gd name="connsiteY63" fmla="*/ 142296 h 1611218"/>
              <a:gd name="connsiteX64" fmla="*/ 1038113 w 3916307"/>
              <a:gd name="connsiteY64" fmla="*/ 140944 h 1611218"/>
              <a:gd name="connsiteX65" fmla="*/ 974908 w 3916307"/>
              <a:gd name="connsiteY65" fmla="*/ 137902 h 1611218"/>
              <a:gd name="connsiteX66" fmla="*/ 942798 w 3916307"/>
              <a:gd name="connsiteY66" fmla="*/ 135874 h 1611218"/>
              <a:gd name="connsiteX67" fmla="*/ 855596 w 3916307"/>
              <a:gd name="connsiteY67" fmla="*/ 133508 h 1611218"/>
              <a:gd name="connsiteX68" fmla="*/ 831598 w 3916307"/>
              <a:gd name="connsiteY68" fmla="*/ 133508 h 1611218"/>
              <a:gd name="connsiteX69" fmla="*/ 754536 w 3916307"/>
              <a:gd name="connsiteY69" fmla="*/ 133846 h 1611218"/>
              <a:gd name="connsiteX70" fmla="*/ 713976 w 3916307"/>
              <a:gd name="connsiteY70" fmla="*/ 134184 h 1611218"/>
              <a:gd name="connsiteX71" fmla="*/ 634886 w 3916307"/>
              <a:gd name="connsiteY71" fmla="*/ 137902 h 1611218"/>
              <a:gd name="connsiteX72" fmla="*/ 621704 w 3916307"/>
              <a:gd name="connsiteY72" fmla="*/ 138916 h 1611218"/>
              <a:gd name="connsiteX73" fmla="*/ 590608 w 3916307"/>
              <a:gd name="connsiteY73" fmla="*/ 140606 h 1611218"/>
              <a:gd name="connsiteX74" fmla="*/ 576751 w 3916307"/>
              <a:gd name="connsiteY74" fmla="*/ 134184 h 1611218"/>
              <a:gd name="connsiteX75" fmla="*/ 573709 w 3916307"/>
              <a:gd name="connsiteY75" fmla="*/ 133508 h 1611218"/>
              <a:gd name="connsiteX76" fmla="*/ 568301 w 3916307"/>
              <a:gd name="connsiteY76" fmla="*/ 132494 h 1611218"/>
              <a:gd name="connsiteX77" fmla="*/ 557147 w 3916307"/>
              <a:gd name="connsiteY77" fmla="*/ 132832 h 1611218"/>
              <a:gd name="connsiteX78" fmla="*/ 543627 w 3916307"/>
              <a:gd name="connsiteY78" fmla="*/ 134184 h 1611218"/>
              <a:gd name="connsiteX79" fmla="*/ 539909 w 3916307"/>
              <a:gd name="connsiteY79" fmla="*/ 134184 h 1611218"/>
              <a:gd name="connsiteX80" fmla="*/ 501716 w 3916307"/>
              <a:gd name="connsiteY80" fmla="*/ 135198 h 1611218"/>
              <a:gd name="connsiteX81" fmla="*/ 493604 w 3916307"/>
              <a:gd name="connsiteY81" fmla="*/ 135198 h 1611218"/>
              <a:gd name="connsiteX82" fmla="*/ 489210 w 3916307"/>
              <a:gd name="connsiteY82" fmla="*/ 135198 h 1611218"/>
              <a:gd name="connsiteX83" fmla="*/ 485154 w 3916307"/>
              <a:gd name="connsiteY83" fmla="*/ 135198 h 1611218"/>
              <a:gd name="connsiteX84" fmla="*/ 480760 w 3916307"/>
              <a:gd name="connsiteY84" fmla="*/ 135198 h 1611218"/>
              <a:gd name="connsiteX85" fmla="*/ 458115 w 3916307"/>
              <a:gd name="connsiteY85" fmla="*/ 136212 h 1611218"/>
              <a:gd name="connsiteX86" fmla="*/ 448989 w 3916307"/>
              <a:gd name="connsiteY86" fmla="*/ 136550 h 1611218"/>
              <a:gd name="connsiteX87" fmla="*/ 361110 w 3916307"/>
              <a:gd name="connsiteY87" fmla="*/ 144662 h 1611218"/>
              <a:gd name="connsiteX88" fmla="*/ 269176 w 3916307"/>
              <a:gd name="connsiteY88" fmla="*/ 165955 h 1611218"/>
              <a:gd name="connsiteX89" fmla="*/ 264782 w 3916307"/>
              <a:gd name="connsiteY89" fmla="*/ 167983 h 1611218"/>
              <a:gd name="connsiteX90" fmla="*/ 241798 w 3916307"/>
              <a:gd name="connsiteY90" fmla="*/ 173391 h 1611218"/>
              <a:gd name="connsiteX91" fmla="*/ 231997 w 3916307"/>
              <a:gd name="connsiteY91" fmla="*/ 176095 h 1611218"/>
              <a:gd name="connsiteX92" fmla="*/ 172510 w 3916307"/>
              <a:gd name="connsiteY92" fmla="*/ 192319 h 1611218"/>
              <a:gd name="connsiteX93" fmla="*/ 95447 w 3916307"/>
              <a:gd name="connsiteY93" fmla="*/ 227470 h 1611218"/>
              <a:gd name="connsiteX94" fmla="*/ 53536 w 3916307"/>
              <a:gd name="connsiteY94" fmla="*/ 255524 h 1611218"/>
              <a:gd name="connsiteX95" fmla="*/ 37312 w 3916307"/>
              <a:gd name="connsiteY95" fmla="*/ 271409 h 1611218"/>
              <a:gd name="connsiteX96" fmla="*/ 33594 w 3916307"/>
              <a:gd name="connsiteY96" fmla="*/ 275127 h 1611218"/>
              <a:gd name="connsiteX97" fmla="*/ 21088 w 3916307"/>
              <a:gd name="connsiteY97" fmla="*/ 291013 h 1611218"/>
              <a:gd name="connsiteX98" fmla="*/ 8582 w 3916307"/>
              <a:gd name="connsiteY98" fmla="*/ 315011 h 1611218"/>
              <a:gd name="connsiteX99" fmla="*/ 1485 w 3916307"/>
              <a:gd name="connsiteY99" fmla="*/ 343064 h 1611218"/>
              <a:gd name="connsiteX100" fmla="*/ 133 w 3916307"/>
              <a:gd name="connsiteY100" fmla="*/ 362330 h 1611218"/>
              <a:gd name="connsiteX101" fmla="*/ 809 w 3916307"/>
              <a:gd name="connsiteY101" fmla="*/ 392749 h 1611218"/>
              <a:gd name="connsiteX102" fmla="*/ 12638 w 3916307"/>
              <a:gd name="connsiteY102" fmla="*/ 439392 h 1611218"/>
              <a:gd name="connsiteX103" fmla="*/ 18384 w 3916307"/>
              <a:gd name="connsiteY103" fmla="*/ 452574 h 1611218"/>
              <a:gd name="connsiteX104" fmla="*/ 20750 w 3916307"/>
              <a:gd name="connsiteY104" fmla="*/ 457982 h 1611218"/>
              <a:gd name="connsiteX105" fmla="*/ 30552 w 3916307"/>
              <a:gd name="connsiteY105" fmla="*/ 476910 h 1611218"/>
              <a:gd name="connsiteX106" fmla="*/ 58944 w 3916307"/>
              <a:gd name="connsiteY106" fmla="*/ 517469 h 1611218"/>
              <a:gd name="connsiteX107" fmla="*/ 78547 w 3916307"/>
              <a:gd name="connsiteY107" fmla="*/ 536397 h 1611218"/>
              <a:gd name="connsiteX108" fmla="*/ 96461 w 3916307"/>
              <a:gd name="connsiteY108" fmla="*/ 551607 h 1611218"/>
              <a:gd name="connsiteX109" fmla="*/ 174876 w 3916307"/>
              <a:gd name="connsiteY109" fmla="*/ 594194 h 1611218"/>
              <a:gd name="connsiteX110" fmla="*/ 191775 w 3916307"/>
              <a:gd name="connsiteY110" fmla="*/ 600278 h 1611218"/>
              <a:gd name="connsiteX111" fmla="*/ 197183 w 3916307"/>
              <a:gd name="connsiteY111" fmla="*/ 602306 h 1611218"/>
              <a:gd name="connsiteX112" fmla="*/ 201915 w 3916307"/>
              <a:gd name="connsiteY112" fmla="*/ 603996 h 1611218"/>
              <a:gd name="connsiteX113" fmla="*/ 253290 w 3916307"/>
              <a:gd name="connsiteY113" fmla="*/ 623937 h 1611218"/>
              <a:gd name="connsiteX114" fmla="*/ 277288 w 3916307"/>
              <a:gd name="connsiteY114" fmla="*/ 635429 h 1611218"/>
              <a:gd name="connsiteX115" fmla="*/ 336437 w 3916307"/>
              <a:gd name="connsiteY115" fmla="*/ 679030 h 1611218"/>
              <a:gd name="connsiteX116" fmla="*/ 368884 w 3916307"/>
              <a:gd name="connsiteY116" fmla="*/ 718238 h 1611218"/>
              <a:gd name="connsiteX117" fmla="*/ 376658 w 3916307"/>
              <a:gd name="connsiteY117" fmla="*/ 735137 h 1611218"/>
              <a:gd name="connsiteX118" fmla="*/ 377334 w 3916307"/>
              <a:gd name="connsiteY118" fmla="*/ 741559 h 1611218"/>
              <a:gd name="connsiteX119" fmla="*/ 375644 w 3916307"/>
              <a:gd name="connsiteY119" fmla="*/ 753727 h 1611218"/>
              <a:gd name="connsiteX120" fmla="*/ 365842 w 3916307"/>
              <a:gd name="connsiteY120" fmla="*/ 780767 h 1611218"/>
              <a:gd name="connsiteX121" fmla="*/ 348605 w 3916307"/>
              <a:gd name="connsiteY121" fmla="*/ 802398 h 1611218"/>
              <a:gd name="connsiteX122" fmla="*/ 303313 w 3916307"/>
              <a:gd name="connsiteY122" fmla="*/ 840929 h 1611218"/>
              <a:gd name="connsiteX123" fmla="*/ 293850 w 3916307"/>
              <a:gd name="connsiteY123" fmla="*/ 848365 h 1611218"/>
              <a:gd name="connsiteX124" fmla="*/ 286076 w 3916307"/>
              <a:gd name="connsiteY124" fmla="*/ 855125 h 1611218"/>
              <a:gd name="connsiteX125" fmla="*/ 268162 w 3916307"/>
              <a:gd name="connsiteY125" fmla="*/ 870673 h 1611218"/>
              <a:gd name="connsiteX126" fmla="*/ 260050 w 3916307"/>
              <a:gd name="connsiteY126" fmla="*/ 878109 h 1611218"/>
              <a:gd name="connsiteX127" fmla="*/ 231997 w 3916307"/>
              <a:gd name="connsiteY127" fmla="*/ 907176 h 1611218"/>
              <a:gd name="connsiteX128" fmla="*/ 206985 w 3916307"/>
              <a:gd name="connsiteY128" fmla="*/ 943680 h 1611218"/>
              <a:gd name="connsiteX129" fmla="*/ 194479 w 3916307"/>
              <a:gd name="connsiteY129" fmla="*/ 982211 h 1611218"/>
              <a:gd name="connsiteX130" fmla="*/ 193803 w 3916307"/>
              <a:gd name="connsiteY130" fmla="*/ 997083 h 1611218"/>
              <a:gd name="connsiteX131" fmla="*/ 195493 w 3916307"/>
              <a:gd name="connsiteY131" fmla="*/ 1023108 h 1611218"/>
              <a:gd name="connsiteX132" fmla="*/ 206647 w 3916307"/>
              <a:gd name="connsiteY132" fmla="*/ 1066034 h 1611218"/>
              <a:gd name="connsiteX133" fmla="*/ 252276 w 3916307"/>
              <a:gd name="connsiteY133" fmla="*/ 1144110 h 1611218"/>
              <a:gd name="connsiteX134" fmla="*/ 316495 w 3916307"/>
              <a:gd name="connsiteY134" fmla="*/ 1209343 h 1611218"/>
              <a:gd name="connsiteX135" fmla="*/ 349957 w 3916307"/>
              <a:gd name="connsiteY135" fmla="*/ 1234693 h 1611218"/>
              <a:gd name="connsiteX136" fmla="*/ 391192 w 3916307"/>
              <a:gd name="connsiteY136" fmla="*/ 1260718 h 1611218"/>
              <a:gd name="connsiteX137" fmla="*/ 420597 w 3916307"/>
              <a:gd name="connsiteY137" fmla="*/ 1275252 h 1611218"/>
              <a:gd name="connsiteX138" fmla="*/ 423301 w 3916307"/>
              <a:gd name="connsiteY138" fmla="*/ 1276604 h 1611218"/>
              <a:gd name="connsiteX139" fmla="*/ 426343 w 3916307"/>
              <a:gd name="connsiteY139" fmla="*/ 1277956 h 1611218"/>
              <a:gd name="connsiteX140" fmla="*/ 430399 w 3916307"/>
              <a:gd name="connsiteY140" fmla="*/ 1279646 h 1611218"/>
              <a:gd name="connsiteX141" fmla="*/ 472310 w 3916307"/>
              <a:gd name="connsiteY141" fmla="*/ 1297560 h 1611218"/>
              <a:gd name="connsiteX142" fmla="*/ 544641 w 3916307"/>
              <a:gd name="connsiteY142" fmla="*/ 1323247 h 1611218"/>
              <a:gd name="connsiteX143" fmla="*/ 573371 w 3916307"/>
              <a:gd name="connsiteY143" fmla="*/ 1327303 h 1611218"/>
              <a:gd name="connsiteX144" fmla="*/ 589594 w 3916307"/>
              <a:gd name="connsiteY144" fmla="*/ 1329331 h 1611218"/>
              <a:gd name="connsiteX145" fmla="*/ 621366 w 3916307"/>
              <a:gd name="connsiteY145" fmla="*/ 1333049 h 1611218"/>
              <a:gd name="connsiteX146" fmla="*/ 637252 w 3916307"/>
              <a:gd name="connsiteY146" fmla="*/ 1334739 h 1611218"/>
              <a:gd name="connsiteX147" fmla="*/ 651447 w 3916307"/>
              <a:gd name="connsiteY147" fmla="*/ 1336429 h 1611218"/>
              <a:gd name="connsiteX148" fmla="*/ 672065 w 3916307"/>
              <a:gd name="connsiteY148" fmla="*/ 1338457 h 1611218"/>
              <a:gd name="connsiteX149" fmla="*/ 721750 w 3916307"/>
              <a:gd name="connsiteY149" fmla="*/ 1342851 h 1611218"/>
              <a:gd name="connsiteX150" fmla="*/ 754536 w 3916307"/>
              <a:gd name="connsiteY150" fmla="*/ 1345555 h 1611218"/>
              <a:gd name="connsiteX151" fmla="*/ 786307 w 3916307"/>
              <a:gd name="connsiteY151" fmla="*/ 1345217 h 1611218"/>
              <a:gd name="connsiteX152" fmla="*/ 797123 w 3916307"/>
              <a:gd name="connsiteY152" fmla="*/ 1345217 h 1611218"/>
              <a:gd name="connsiteX153" fmla="*/ 801855 w 3916307"/>
              <a:gd name="connsiteY153" fmla="*/ 1345217 h 1611218"/>
              <a:gd name="connsiteX154" fmla="*/ 823486 w 3916307"/>
              <a:gd name="connsiteY154" fmla="*/ 1344879 h 1611218"/>
              <a:gd name="connsiteX155" fmla="*/ 839372 w 3916307"/>
              <a:gd name="connsiteY155" fmla="*/ 1344541 h 1611218"/>
              <a:gd name="connsiteX156" fmla="*/ 856610 w 3916307"/>
              <a:gd name="connsiteY156" fmla="*/ 1344203 h 1611218"/>
              <a:gd name="connsiteX157" fmla="*/ 863708 w 3916307"/>
              <a:gd name="connsiteY157" fmla="*/ 1344203 h 1611218"/>
              <a:gd name="connsiteX158" fmla="*/ 874523 w 3916307"/>
              <a:gd name="connsiteY158" fmla="*/ 1343865 h 1611218"/>
              <a:gd name="connsiteX159" fmla="*/ 885339 w 3916307"/>
              <a:gd name="connsiteY159" fmla="*/ 1343865 h 1611218"/>
              <a:gd name="connsiteX160" fmla="*/ 895479 w 3916307"/>
              <a:gd name="connsiteY160" fmla="*/ 1343865 h 1611218"/>
              <a:gd name="connsiteX161" fmla="*/ 925899 w 3916307"/>
              <a:gd name="connsiteY161" fmla="*/ 1343527 h 1611218"/>
              <a:gd name="connsiteX162" fmla="*/ 947530 w 3916307"/>
              <a:gd name="connsiteY162" fmla="*/ 1342175 h 1611218"/>
              <a:gd name="connsiteX163" fmla="*/ 968824 w 3916307"/>
              <a:gd name="connsiteY163" fmla="*/ 1339809 h 1611218"/>
              <a:gd name="connsiteX164" fmla="*/ 1012763 w 3916307"/>
              <a:gd name="connsiteY164" fmla="*/ 1333387 h 1611218"/>
              <a:gd name="connsiteX165" fmla="*/ 1023241 w 3916307"/>
              <a:gd name="connsiteY165" fmla="*/ 1331359 h 1611218"/>
              <a:gd name="connsiteX166" fmla="*/ 1034395 w 3916307"/>
              <a:gd name="connsiteY166" fmla="*/ 1329331 h 1611218"/>
              <a:gd name="connsiteX167" fmla="*/ 1043183 w 3916307"/>
              <a:gd name="connsiteY167" fmla="*/ 1327979 h 1611218"/>
              <a:gd name="connsiteX168" fmla="*/ 1065828 w 3916307"/>
              <a:gd name="connsiteY168" fmla="*/ 1325951 h 1611218"/>
              <a:gd name="connsiteX169" fmla="*/ 1109091 w 3916307"/>
              <a:gd name="connsiteY169" fmla="*/ 1317839 h 1611218"/>
              <a:gd name="connsiteX170" fmla="*/ 1125991 w 3916307"/>
              <a:gd name="connsiteY170" fmla="*/ 1315135 h 1611218"/>
              <a:gd name="connsiteX171" fmla="*/ 1131737 w 3916307"/>
              <a:gd name="connsiteY171" fmla="*/ 1314121 h 1611218"/>
              <a:gd name="connsiteX172" fmla="*/ 1149651 w 3916307"/>
              <a:gd name="connsiteY172" fmla="*/ 1310741 h 1611218"/>
              <a:gd name="connsiteX173" fmla="*/ 1154721 w 3916307"/>
              <a:gd name="connsiteY173" fmla="*/ 1309727 h 1611218"/>
              <a:gd name="connsiteX174" fmla="*/ 1177366 w 3916307"/>
              <a:gd name="connsiteY174" fmla="*/ 1305333 h 1611218"/>
              <a:gd name="connsiteX175" fmla="*/ 1181422 w 3916307"/>
              <a:gd name="connsiteY175" fmla="*/ 1304657 h 1611218"/>
              <a:gd name="connsiteX176" fmla="*/ 1206772 w 3916307"/>
              <a:gd name="connsiteY176" fmla="*/ 1300264 h 1611218"/>
              <a:gd name="connsiteX177" fmla="*/ 1213532 w 3916307"/>
              <a:gd name="connsiteY177" fmla="*/ 1299250 h 1611218"/>
              <a:gd name="connsiteX178" fmla="*/ 1220291 w 3916307"/>
              <a:gd name="connsiteY178" fmla="*/ 1298236 h 1611218"/>
              <a:gd name="connsiteX179" fmla="*/ 1234149 w 3916307"/>
              <a:gd name="connsiteY179" fmla="*/ 1295870 h 1611218"/>
              <a:gd name="connsiteX180" fmla="*/ 1247331 w 3916307"/>
              <a:gd name="connsiteY180" fmla="*/ 1293504 h 1611218"/>
              <a:gd name="connsiteX181" fmla="*/ 1254429 w 3916307"/>
              <a:gd name="connsiteY181" fmla="*/ 1292490 h 1611218"/>
              <a:gd name="connsiteX182" fmla="*/ 1323042 w 3916307"/>
              <a:gd name="connsiteY182" fmla="*/ 1277618 h 1611218"/>
              <a:gd name="connsiteX183" fmla="*/ 1337575 w 3916307"/>
              <a:gd name="connsiteY183" fmla="*/ 1275928 h 1611218"/>
              <a:gd name="connsiteX184" fmla="*/ 1357855 w 3916307"/>
              <a:gd name="connsiteY184" fmla="*/ 1273900 h 1611218"/>
              <a:gd name="connsiteX185" fmla="*/ 1374079 w 3916307"/>
              <a:gd name="connsiteY185" fmla="*/ 1272548 h 1611218"/>
              <a:gd name="connsiteX186" fmla="*/ 1391317 w 3916307"/>
              <a:gd name="connsiteY186" fmla="*/ 1271196 h 1611218"/>
              <a:gd name="connsiteX187" fmla="*/ 1398752 w 3916307"/>
              <a:gd name="connsiteY187" fmla="*/ 1270520 h 1611218"/>
              <a:gd name="connsiteX188" fmla="*/ 1403146 w 3916307"/>
              <a:gd name="connsiteY188" fmla="*/ 1270182 h 1611218"/>
              <a:gd name="connsiteX189" fmla="*/ 1423426 w 3916307"/>
              <a:gd name="connsiteY189" fmla="*/ 1268830 h 1611218"/>
              <a:gd name="connsiteX190" fmla="*/ 1496433 w 3916307"/>
              <a:gd name="connsiteY190" fmla="*/ 1274576 h 1611218"/>
              <a:gd name="connsiteX191" fmla="*/ 1568763 w 3916307"/>
              <a:gd name="connsiteY191" fmla="*/ 1289786 h 1611218"/>
              <a:gd name="connsiteX192" fmla="*/ 1602225 w 3916307"/>
              <a:gd name="connsiteY192" fmla="*/ 1298574 h 1611218"/>
              <a:gd name="connsiteX193" fmla="*/ 1643798 w 3916307"/>
              <a:gd name="connsiteY193" fmla="*/ 1311755 h 1611218"/>
              <a:gd name="connsiteX194" fmla="*/ 1715453 w 3916307"/>
              <a:gd name="connsiteY194" fmla="*/ 1341837 h 1611218"/>
              <a:gd name="connsiteX195" fmla="*/ 1763110 w 3916307"/>
              <a:gd name="connsiteY195" fmla="*/ 1374622 h 1611218"/>
              <a:gd name="connsiteX196" fmla="*/ 1809077 w 3916307"/>
              <a:gd name="connsiteY196" fmla="*/ 1412816 h 1611218"/>
              <a:gd name="connsiteX197" fmla="*/ 1817527 w 3916307"/>
              <a:gd name="connsiteY197" fmla="*/ 1421604 h 1611218"/>
              <a:gd name="connsiteX198" fmla="*/ 1829695 w 3916307"/>
              <a:gd name="connsiteY198" fmla="*/ 1433095 h 1611218"/>
              <a:gd name="connsiteX199" fmla="*/ 1832061 w 3916307"/>
              <a:gd name="connsiteY199" fmla="*/ 1435461 h 1611218"/>
              <a:gd name="connsiteX200" fmla="*/ 1839497 w 3916307"/>
              <a:gd name="connsiteY200" fmla="*/ 1442897 h 1611218"/>
              <a:gd name="connsiteX201" fmla="*/ 1846595 w 3916307"/>
              <a:gd name="connsiteY201" fmla="*/ 1450333 h 1611218"/>
              <a:gd name="connsiteX202" fmla="*/ 1859100 w 3916307"/>
              <a:gd name="connsiteY202" fmla="*/ 1460135 h 1611218"/>
              <a:gd name="connsiteX203" fmla="*/ 1866874 w 3916307"/>
              <a:gd name="connsiteY203" fmla="*/ 1467571 h 1611218"/>
              <a:gd name="connsiteX204" fmla="*/ 1893914 w 3916307"/>
              <a:gd name="connsiteY204" fmla="*/ 1495624 h 1611218"/>
              <a:gd name="connsiteX205" fmla="*/ 1923995 w 3916307"/>
              <a:gd name="connsiteY205" fmla="*/ 1531452 h 1611218"/>
              <a:gd name="connsiteX206" fmla="*/ 1940557 w 3916307"/>
              <a:gd name="connsiteY206" fmla="*/ 1564575 h 1611218"/>
              <a:gd name="connsiteX207" fmla="*/ 1949683 w 3916307"/>
              <a:gd name="connsiteY207" fmla="*/ 1586207 h 1611218"/>
              <a:gd name="connsiteX208" fmla="*/ 1953401 w 3916307"/>
              <a:gd name="connsiteY208" fmla="*/ 1596009 h 1611218"/>
              <a:gd name="connsiteX209" fmla="*/ 1956105 w 3916307"/>
              <a:gd name="connsiteY209" fmla="*/ 1600740 h 1611218"/>
              <a:gd name="connsiteX210" fmla="*/ 1965569 w 3916307"/>
              <a:gd name="connsiteY210" fmla="*/ 1609528 h 1611218"/>
              <a:gd name="connsiteX211" fmla="*/ 1971990 w 3916307"/>
              <a:gd name="connsiteY211" fmla="*/ 1611218 h 1611218"/>
              <a:gd name="connsiteX212" fmla="*/ 1979088 w 3916307"/>
              <a:gd name="connsiteY212" fmla="*/ 1609866 h 1611218"/>
              <a:gd name="connsiteX213" fmla="*/ 1979764 w 3916307"/>
              <a:gd name="connsiteY213" fmla="*/ 1600740 h 1611218"/>
              <a:gd name="connsiteX214" fmla="*/ 1980440 w 3916307"/>
              <a:gd name="connsiteY214" fmla="*/ 1548351 h 1611218"/>
              <a:gd name="connsiteX215" fmla="*/ 1977398 w 3916307"/>
              <a:gd name="connsiteY215" fmla="*/ 1537198 h 1611218"/>
              <a:gd name="connsiteX216" fmla="*/ 1980440 w 3916307"/>
              <a:gd name="connsiteY216" fmla="*/ 1536860 h 1611218"/>
              <a:gd name="connsiteX217" fmla="*/ 1980102 w 3916307"/>
              <a:gd name="connsiteY217" fmla="*/ 1519622 h 1611218"/>
              <a:gd name="connsiteX218" fmla="*/ 1988890 w 3916307"/>
              <a:gd name="connsiteY218" fmla="*/ 1506440 h 1611218"/>
              <a:gd name="connsiteX219" fmla="*/ 1987876 w 3916307"/>
              <a:gd name="connsiteY219" fmla="*/ 1498666 h 1611218"/>
              <a:gd name="connsiteX220" fmla="*/ 1989566 w 3916307"/>
              <a:gd name="connsiteY220" fmla="*/ 1493596 h 1611218"/>
              <a:gd name="connsiteX221" fmla="*/ 1993284 w 3916307"/>
              <a:gd name="connsiteY221" fmla="*/ 1486160 h 1611218"/>
              <a:gd name="connsiteX222" fmla="*/ 2004100 w 3916307"/>
              <a:gd name="connsiteY222" fmla="*/ 1463853 h 1611218"/>
              <a:gd name="connsiteX223" fmla="*/ 2005790 w 3916307"/>
              <a:gd name="connsiteY223" fmla="*/ 1460811 h 1611218"/>
              <a:gd name="connsiteX224" fmla="*/ 2016268 w 3916307"/>
              <a:gd name="connsiteY224" fmla="*/ 1441545 h 1611218"/>
              <a:gd name="connsiteX225" fmla="*/ 2031139 w 3916307"/>
              <a:gd name="connsiteY225" fmla="*/ 1418562 h 1611218"/>
              <a:gd name="connsiteX226" fmla="*/ 2045673 w 3916307"/>
              <a:gd name="connsiteY226" fmla="*/ 1398620 h 1611218"/>
              <a:gd name="connsiteX227" fmla="*/ 2062573 w 3916307"/>
              <a:gd name="connsiteY227" fmla="*/ 1379016 h 1611218"/>
              <a:gd name="connsiteX228" fmla="*/ 2089274 w 3916307"/>
              <a:gd name="connsiteY228" fmla="*/ 1352653 h 1611218"/>
              <a:gd name="connsiteX229" fmla="*/ 2121722 w 3916307"/>
              <a:gd name="connsiteY229" fmla="*/ 1325951 h 1611218"/>
              <a:gd name="connsiteX230" fmla="*/ 2176139 w 3916307"/>
              <a:gd name="connsiteY230" fmla="*/ 1302630 h 1611218"/>
              <a:gd name="connsiteX231" fmla="*/ 2205206 w 3916307"/>
              <a:gd name="connsiteY231" fmla="*/ 1293166 h 1611218"/>
              <a:gd name="connsiteX232" fmla="*/ 2350882 w 3916307"/>
              <a:gd name="connsiteY232" fmla="*/ 1312431 h 1611218"/>
              <a:gd name="connsiteX233" fmla="*/ 2355276 w 3916307"/>
              <a:gd name="connsiteY233" fmla="*/ 1313445 h 1611218"/>
              <a:gd name="connsiteX234" fmla="*/ 2358318 w 3916307"/>
              <a:gd name="connsiteY234" fmla="*/ 1314797 h 1611218"/>
              <a:gd name="connsiteX235" fmla="*/ 2370148 w 3916307"/>
              <a:gd name="connsiteY235" fmla="*/ 1318853 h 1611218"/>
              <a:gd name="connsiteX236" fmla="*/ 2387385 w 3916307"/>
              <a:gd name="connsiteY236" fmla="*/ 1325275 h 1611218"/>
              <a:gd name="connsiteX237" fmla="*/ 2405299 w 3916307"/>
              <a:gd name="connsiteY237" fmla="*/ 1331697 h 1611218"/>
              <a:gd name="connsiteX238" fmla="*/ 2415439 w 3916307"/>
              <a:gd name="connsiteY238" fmla="*/ 1335415 h 1611218"/>
              <a:gd name="connsiteX239" fmla="*/ 2431325 w 3916307"/>
              <a:gd name="connsiteY239" fmla="*/ 1341161 h 1611218"/>
              <a:gd name="connsiteX240" fmla="*/ 2446196 w 3916307"/>
              <a:gd name="connsiteY240" fmla="*/ 1346231 h 1611218"/>
              <a:gd name="connsiteX241" fmla="*/ 2466814 w 3916307"/>
              <a:gd name="connsiteY241" fmla="*/ 1353329 h 1611218"/>
              <a:gd name="connsiteX242" fmla="*/ 2476278 w 3916307"/>
              <a:gd name="connsiteY242" fmla="*/ 1356709 h 1611218"/>
              <a:gd name="connsiteX243" fmla="*/ 2489460 w 3916307"/>
              <a:gd name="connsiteY243" fmla="*/ 1361441 h 1611218"/>
              <a:gd name="connsiteX244" fmla="*/ 2516837 w 3916307"/>
              <a:gd name="connsiteY244" fmla="*/ 1371918 h 1611218"/>
              <a:gd name="connsiteX245" fmla="*/ 2526977 w 3916307"/>
              <a:gd name="connsiteY245" fmla="*/ 1375636 h 1611218"/>
              <a:gd name="connsiteX246" fmla="*/ 2542863 w 3916307"/>
              <a:gd name="connsiteY246" fmla="*/ 1381720 h 1611218"/>
              <a:gd name="connsiteX247" fmla="*/ 2563142 w 3916307"/>
              <a:gd name="connsiteY247" fmla="*/ 1389494 h 1611218"/>
              <a:gd name="connsiteX248" fmla="*/ 2573958 w 3916307"/>
              <a:gd name="connsiteY248" fmla="*/ 1393550 h 1611218"/>
              <a:gd name="connsiteX249" fmla="*/ 2580042 w 3916307"/>
              <a:gd name="connsiteY249" fmla="*/ 1395916 h 1611218"/>
              <a:gd name="connsiteX250" fmla="*/ 2588154 w 3916307"/>
              <a:gd name="connsiteY250" fmla="*/ 1398958 h 1611218"/>
              <a:gd name="connsiteX251" fmla="*/ 2596604 w 3916307"/>
              <a:gd name="connsiteY251" fmla="*/ 1402000 h 1611218"/>
              <a:gd name="connsiteX252" fmla="*/ 2619925 w 3916307"/>
              <a:gd name="connsiteY252" fmla="*/ 1410112 h 1611218"/>
              <a:gd name="connsiteX253" fmla="*/ 2652711 w 3916307"/>
              <a:gd name="connsiteY253" fmla="*/ 1420928 h 1611218"/>
              <a:gd name="connsiteX254" fmla="*/ 2666907 w 3916307"/>
              <a:gd name="connsiteY254" fmla="*/ 1425659 h 1611218"/>
              <a:gd name="connsiteX255" fmla="*/ 2685496 w 3916307"/>
              <a:gd name="connsiteY255" fmla="*/ 1431743 h 1611218"/>
              <a:gd name="connsiteX256" fmla="*/ 2752757 w 3916307"/>
              <a:gd name="connsiteY256" fmla="*/ 1449657 h 1611218"/>
              <a:gd name="connsiteX257" fmla="*/ 2787570 w 3916307"/>
              <a:gd name="connsiteY257" fmla="*/ 1457431 h 1611218"/>
              <a:gd name="connsiteX258" fmla="*/ 2799062 w 3916307"/>
              <a:gd name="connsiteY258" fmla="*/ 1459797 h 1611218"/>
              <a:gd name="connsiteX259" fmla="*/ 2819680 w 3916307"/>
              <a:gd name="connsiteY259" fmla="*/ 1463853 h 1611218"/>
              <a:gd name="connsiteX260" fmla="*/ 2830158 w 3916307"/>
              <a:gd name="connsiteY260" fmla="*/ 1465543 h 1611218"/>
              <a:gd name="connsiteX261" fmla="*/ 2843001 w 3916307"/>
              <a:gd name="connsiteY261" fmla="*/ 1467571 h 1611218"/>
              <a:gd name="connsiteX262" fmla="*/ 2850437 w 3916307"/>
              <a:gd name="connsiteY262" fmla="*/ 1467571 h 1611218"/>
              <a:gd name="connsiteX263" fmla="*/ 2857873 w 3916307"/>
              <a:gd name="connsiteY263" fmla="*/ 1467571 h 1611218"/>
              <a:gd name="connsiteX264" fmla="*/ 2868689 w 3916307"/>
              <a:gd name="connsiteY264" fmla="*/ 1467233 h 1611218"/>
              <a:gd name="connsiteX265" fmla="*/ 2873083 w 3916307"/>
              <a:gd name="connsiteY265" fmla="*/ 1467233 h 1611218"/>
              <a:gd name="connsiteX266" fmla="*/ 2883899 w 3916307"/>
              <a:gd name="connsiteY266" fmla="*/ 1466895 h 1611218"/>
              <a:gd name="connsiteX267" fmla="*/ 2895391 w 3916307"/>
              <a:gd name="connsiteY267" fmla="*/ 1466557 h 1611218"/>
              <a:gd name="connsiteX268" fmla="*/ 2904854 w 3916307"/>
              <a:gd name="connsiteY268" fmla="*/ 1465881 h 1611218"/>
              <a:gd name="connsiteX269" fmla="*/ 2912290 w 3916307"/>
              <a:gd name="connsiteY269" fmla="*/ 1465205 h 1611218"/>
              <a:gd name="connsiteX270" fmla="*/ 2918712 w 3916307"/>
              <a:gd name="connsiteY270" fmla="*/ 1464529 h 1611218"/>
              <a:gd name="connsiteX271" fmla="*/ 2928514 w 3916307"/>
              <a:gd name="connsiteY271" fmla="*/ 1463853 h 1611218"/>
              <a:gd name="connsiteX272" fmla="*/ 2946090 w 3916307"/>
              <a:gd name="connsiteY272" fmla="*/ 1462163 h 1611218"/>
              <a:gd name="connsiteX273" fmla="*/ 2999155 w 3916307"/>
              <a:gd name="connsiteY273" fmla="*/ 1457093 h 1611218"/>
              <a:gd name="connsiteX274" fmla="*/ 3022814 w 3916307"/>
              <a:gd name="connsiteY274" fmla="*/ 1454389 h 1611218"/>
              <a:gd name="connsiteX275" fmla="*/ 3025856 w 3916307"/>
              <a:gd name="connsiteY275" fmla="*/ 1454051 h 1611218"/>
              <a:gd name="connsiteX276" fmla="*/ 3067091 w 3916307"/>
              <a:gd name="connsiteY276" fmla="*/ 1442221 h 1611218"/>
              <a:gd name="connsiteX277" fmla="*/ 3081287 w 3916307"/>
              <a:gd name="connsiteY277" fmla="*/ 1437827 h 1611218"/>
              <a:gd name="connsiteX278" fmla="*/ 3144492 w 3916307"/>
              <a:gd name="connsiteY278" fmla="*/ 1417210 h 1611218"/>
              <a:gd name="connsiteX279" fmla="*/ 3185052 w 3916307"/>
              <a:gd name="connsiteY279" fmla="*/ 1401324 h 1611218"/>
              <a:gd name="connsiteX280" fmla="*/ 3224597 w 3916307"/>
              <a:gd name="connsiteY280" fmla="*/ 1382058 h 1611218"/>
              <a:gd name="connsiteX281" fmla="*/ 3303350 w 3916307"/>
              <a:gd name="connsiteY281" fmla="*/ 1332373 h 1611218"/>
              <a:gd name="connsiteX282" fmla="*/ 3337825 w 3916307"/>
              <a:gd name="connsiteY282" fmla="*/ 1303644 h 1611218"/>
              <a:gd name="connsiteX283" fmla="*/ 3370272 w 3916307"/>
              <a:gd name="connsiteY283" fmla="*/ 1266464 h 1611218"/>
              <a:gd name="connsiteX284" fmla="*/ 3394608 w 3916307"/>
              <a:gd name="connsiteY284" fmla="*/ 1221173 h 1611218"/>
              <a:gd name="connsiteX285" fmla="*/ 3405762 w 3916307"/>
              <a:gd name="connsiteY285" fmla="*/ 1175882 h 1611218"/>
              <a:gd name="connsiteX286" fmla="*/ 3400354 w 3916307"/>
              <a:gd name="connsiteY286" fmla="*/ 1092059 h 1611218"/>
              <a:gd name="connsiteX287" fmla="*/ 3372300 w 3916307"/>
              <a:gd name="connsiteY287" fmla="*/ 1027164 h 1611218"/>
              <a:gd name="connsiteX288" fmla="*/ 3367230 w 3916307"/>
              <a:gd name="connsiteY288" fmla="*/ 1017362 h 1611218"/>
              <a:gd name="connsiteX289" fmla="*/ 3340191 w 3916307"/>
              <a:gd name="connsiteY289" fmla="*/ 964973 h 1611218"/>
              <a:gd name="connsiteX290" fmla="*/ 3336811 w 3916307"/>
              <a:gd name="connsiteY290" fmla="*/ 958552 h 1611218"/>
              <a:gd name="connsiteX291" fmla="*/ 3312137 w 3916307"/>
              <a:gd name="connsiteY291" fmla="*/ 906838 h 1611218"/>
              <a:gd name="connsiteX292" fmla="*/ 3301659 w 3916307"/>
              <a:gd name="connsiteY292" fmla="*/ 835184 h 1611218"/>
              <a:gd name="connsiteX293" fmla="*/ 3305377 w 3916307"/>
              <a:gd name="connsiteY293" fmla="*/ 797328 h 1611218"/>
              <a:gd name="connsiteX294" fmla="*/ 3317883 w 3916307"/>
              <a:gd name="connsiteY294" fmla="*/ 766909 h 1611218"/>
              <a:gd name="connsiteX295" fmla="*/ 3346275 w 3916307"/>
              <a:gd name="connsiteY295" fmla="*/ 730405 h 1611218"/>
              <a:gd name="connsiteX296" fmla="*/ 3393256 w 3916307"/>
              <a:gd name="connsiteY296" fmla="*/ 688494 h 1611218"/>
              <a:gd name="connsiteX297" fmla="*/ 3439561 w 3916307"/>
              <a:gd name="connsiteY297" fmla="*/ 657399 h 1611218"/>
              <a:gd name="connsiteX298" fmla="*/ 3452405 w 3916307"/>
              <a:gd name="connsiteY298" fmla="*/ 649287 h 1611218"/>
              <a:gd name="connsiteX299" fmla="*/ 3521356 w 3916307"/>
              <a:gd name="connsiteY299" fmla="*/ 613797 h 1611218"/>
              <a:gd name="connsiteX300" fmla="*/ 3603488 w 3916307"/>
              <a:gd name="connsiteY300" fmla="*/ 583040 h 1611218"/>
              <a:gd name="connsiteX301" fmla="*/ 3614642 w 3916307"/>
              <a:gd name="connsiteY301" fmla="*/ 579322 h 1611218"/>
              <a:gd name="connsiteX302" fmla="*/ 3632218 w 3916307"/>
              <a:gd name="connsiteY302" fmla="*/ 573238 h 1611218"/>
              <a:gd name="connsiteX303" fmla="*/ 3686973 w 3916307"/>
              <a:gd name="connsiteY303" fmla="*/ 553972 h 1611218"/>
              <a:gd name="connsiteX304" fmla="*/ 3766401 w 3916307"/>
              <a:gd name="connsiteY304" fmla="*/ 520173 h 1611218"/>
              <a:gd name="connsiteX305" fmla="*/ 3801891 w 3916307"/>
              <a:gd name="connsiteY305" fmla="*/ 500907 h 1611218"/>
              <a:gd name="connsiteX306" fmla="*/ 3841774 w 3916307"/>
              <a:gd name="connsiteY306" fmla="*/ 475558 h 1611218"/>
              <a:gd name="connsiteX307" fmla="*/ 3874222 w 3916307"/>
              <a:gd name="connsiteY307" fmla="*/ 449532 h 1611218"/>
              <a:gd name="connsiteX308" fmla="*/ 3902951 w 3916307"/>
              <a:gd name="connsiteY308" fmla="*/ 409311 h 1611218"/>
              <a:gd name="connsiteX309" fmla="*/ 3914781 w 3916307"/>
              <a:gd name="connsiteY309" fmla="*/ 316701 h 1611218"/>
              <a:gd name="connsiteX310" fmla="*/ 3909035 w 3916307"/>
              <a:gd name="connsiteY310" fmla="*/ 286957 h 1611218"/>
              <a:gd name="connsiteX311" fmla="*/ 3907345 w 3916307"/>
              <a:gd name="connsiteY311" fmla="*/ 278507 h 1611218"/>
              <a:gd name="connsiteX312" fmla="*/ 3895515 w 3916307"/>
              <a:gd name="connsiteY312" fmla="*/ 235244 h 1611218"/>
              <a:gd name="connsiteX313" fmla="*/ 3846506 w 3916307"/>
              <a:gd name="connsiteY313" fmla="*/ 155815 h 1611218"/>
              <a:gd name="connsiteX314" fmla="*/ 3782287 w 3916307"/>
              <a:gd name="connsiteY314" fmla="*/ 104102 h 1611218"/>
              <a:gd name="connsiteX315" fmla="*/ 3738686 w 3916307"/>
              <a:gd name="connsiteY315" fmla="*/ 76725 h 1611218"/>
              <a:gd name="connsiteX316" fmla="*/ 3698803 w 3916307"/>
              <a:gd name="connsiteY316" fmla="*/ 57121 h 1611218"/>
              <a:gd name="connsiteX317" fmla="*/ 3661285 w 3916307"/>
              <a:gd name="connsiteY317" fmla="*/ 43263 h 1611218"/>
              <a:gd name="connsiteX318" fmla="*/ 3652835 w 3916307"/>
              <a:gd name="connsiteY318" fmla="*/ 40559 h 1611218"/>
              <a:gd name="connsiteX319" fmla="*/ 3649455 w 3916307"/>
              <a:gd name="connsiteY319" fmla="*/ 39545 h 1611218"/>
              <a:gd name="connsiteX320" fmla="*/ 3622416 w 3916307"/>
              <a:gd name="connsiteY320" fmla="*/ 31433 h 1611218"/>
              <a:gd name="connsiteX321" fmla="*/ 3597066 w 3916307"/>
              <a:gd name="connsiteY321" fmla="*/ 25350 h 1611218"/>
              <a:gd name="connsiteX322" fmla="*/ 3519328 w 3916307"/>
              <a:gd name="connsiteY322" fmla="*/ 8788 h 1611218"/>
              <a:gd name="connsiteX323" fmla="*/ 3486880 w 3916307"/>
              <a:gd name="connsiteY323" fmla="*/ 4732 h 1611218"/>
              <a:gd name="connsiteX324" fmla="*/ 3480120 w 3916307"/>
              <a:gd name="connsiteY324" fmla="*/ 4056 h 1611218"/>
              <a:gd name="connsiteX325" fmla="*/ 3465925 w 3916307"/>
              <a:gd name="connsiteY325" fmla="*/ 2366 h 1611218"/>
              <a:gd name="connsiteX326" fmla="*/ 3452743 w 3916307"/>
              <a:gd name="connsiteY326" fmla="*/ 0 h 1611218"/>
              <a:gd name="connsiteX327" fmla="*/ 1979088 w 3916307"/>
              <a:gd name="connsiteY327" fmla="*/ 1337443 h 1611218"/>
              <a:gd name="connsiteX328" fmla="*/ 1974356 w 3916307"/>
              <a:gd name="connsiteY328" fmla="*/ 1329669 h 1611218"/>
              <a:gd name="connsiteX329" fmla="*/ 1970977 w 3916307"/>
              <a:gd name="connsiteY329" fmla="*/ 1324599 h 1611218"/>
              <a:gd name="connsiteX330" fmla="*/ 1964893 w 3916307"/>
              <a:gd name="connsiteY330" fmla="*/ 1315473 h 1611218"/>
              <a:gd name="connsiteX331" fmla="*/ 1967259 w 3916307"/>
              <a:gd name="connsiteY331" fmla="*/ 1313107 h 1611218"/>
              <a:gd name="connsiteX332" fmla="*/ 1969625 w 3916307"/>
              <a:gd name="connsiteY332" fmla="*/ 1318177 h 1611218"/>
              <a:gd name="connsiteX333" fmla="*/ 1984834 w 3916307"/>
              <a:gd name="connsiteY333" fmla="*/ 1331021 h 1611218"/>
              <a:gd name="connsiteX334" fmla="*/ 1979764 w 3916307"/>
              <a:gd name="connsiteY334" fmla="*/ 1336091 h 1611218"/>
              <a:gd name="connsiteX335" fmla="*/ 1979088 w 3916307"/>
              <a:gd name="connsiteY335" fmla="*/ 1337443 h 16112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</a:cxnLst>
            <a:rect l="l" t="t" r="r" b="b"/>
            <a:pathLst>
              <a:path w="3916307" h="1611218">
                <a:moveTo>
                  <a:pt x="3452743" y="0"/>
                </a:moveTo>
                <a:cubicBezTo>
                  <a:pt x="3448687" y="0"/>
                  <a:pt x="3444631" y="0"/>
                  <a:pt x="3440575" y="338"/>
                </a:cubicBezTo>
                <a:lnTo>
                  <a:pt x="3432125" y="338"/>
                </a:lnTo>
                <a:lnTo>
                  <a:pt x="3424351" y="338"/>
                </a:lnTo>
                <a:cubicBezTo>
                  <a:pt x="3420633" y="338"/>
                  <a:pt x="3416915" y="338"/>
                  <a:pt x="3413535" y="338"/>
                </a:cubicBezTo>
                <a:cubicBezTo>
                  <a:pt x="3406100" y="676"/>
                  <a:pt x="3398326" y="6760"/>
                  <a:pt x="3394270" y="11830"/>
                </a:cubicBezTo>
                <a:cubicBezTo>
                  <a:pt x="3393594" y="11830"/>
                  <a:pt x="3392242" y="11830"/>
                  <a:pt x="3391228" y="11830"/>
                </a:cubicBezTo>
                <a:lnTo>
                  <a:pt x="3387848" y="11830"/>
                </a:lnTo>
                <a:lnTo>
                  <a:pt x="3384806" y="11492"/>
                </a:lnTo>
                <a:cubicBezTo>
                  <a:pt x="3383454" y="11492"/>
                  <a:pt x="3381764" y="11492"/>
                  <a:pt x="3380412" y="11830"/>
                </a:cubicBezTo>
                <a:cubicBezTo>
                  <a:pt x="3378046" y="12168"/>
                  <a:pt x="3375680" y="13182"/>
                  <a:pt x="3372638" y="14196"/>
                </a:cubicBezTo>
                <a:lnTo>
                  <a:pt x="3369596" y="14872"/>
                </a:lnTo>
                <a:cubicBezTo>
                  <a:pt x="3342895" y="15210"/>
                  <a:pt x="3313489" y="18252"/>
                  <a:pt x="3280028" y="23660"/>
                </a:cubicBezTo>
                <a:cubicBezTo>
                  <a:pt x="3259410" y="27378"/>
                  <a:pt x="3238793" y="31771"/>
                  <a:pt x="3218175" y="36165"/>
                </a:cubicBezTo>
                <a:lnTo>
                  <a:pt x="3201275" y="39545"/>
                </a:lnTo>
                <a:lnTo>
                  <a:pt x="3180658" y="44615"/>
                </a:lnTo>
                <a:lnTo>
                  <a:pt x="3163758" y="48333"/>
                </a:lnTo>
                <a:lnTo>
                  <a:pt x="3160040" y="49347"/>
                </a:lnTo>
                <a:cubicBezTo>
                  <a:pt x="3148886" y="52051"/>
                  <a:pt x="3137394" y="54417"/>
                  <a:pt x="3126240" y="56783"/>
                </a:cubicBezTo>
                <a:cubicBezTo>
                  <a:pt x="3096497" y="63205"/>
                  <a:pt x="3066754" y="68275"/>
                  <a:pt x="3046812" y="70979"/>
                </a:cubicBezTo>
                <a:cubicBezTo>
                  <a:pt x="3020110" y="75373"/>
                  <a:pt x="2993409" y="78415"/>
                  <a:pt x="2968059" y="80781"/>
                </a:cubicBezTo>
                <a:lnTo>
                  <a:pt x="2960961" y="81457"/>
                </a:lnTo>
                <a:cubicBezTo>
                  <a:pt x="2946428" y="83147"/>
                  <a:pt x="2931894" y="84499"/>
                  <a:pt x="2917360" y="85851"/>
                </a:cubicBezTo>
                <a:lnTo>
                  <a:pt x="2913642" y="86189"/>
                </a:lnTo>
                <a:lnTo>
                  <a:pt x="2893362" y="88554"/>
                </a:lnTo>
                <a:lnTo>
                  <a:pt x="2874097" y="90582"/>
                </a:lnTo>
                <a:lnTo>
                  <a:pt x="2834552" y="94976"/>
                </a:lnTo>
                <a:lnTo>
                  <a:pt x="2821032" y="96666"/>
                </a:lnTo>
                <a:cubicBezTo>
                  <a:pt x="2808526" y="98018"/>
                  <a:pt x="2796020" y="99370"/>
                  <a:pt x="2783852" y="100722"/>
                </a:cubicBezTo>
                <a:cubicBezTo>
                  <a:pt x="2754447" y="103764"/>
                  <a:pt x="2724703" y="106468"/>
                  <a:pt x="2695298" y="109172"/>
                </a:cubicBezTo>
                <a:cubicBezTo>
                  <a:pt x="2683806" y="110186"/>
                  <a:pt x="2672314" y="110862"/>
                  <a:pt x="2661161" y="111876"/>
                </a:cubicBezTo>
                <a:cubicBezTo>
                  <a:pt x="2643247" y="113228"/>
                  <a:pt x="2625671" y="114242"/>
                  <a:pt x="2607758" y="115932"/>
                </a:cubicBezTo>
                <a:cubicBezTo>
                  <a:pt x="2601336" y="116608"/>
                  <a:pt x="2594576" y="116946"/>
                  <a:pt x="2588154" y="117622"/>
                </a:cubicBezTo>
                <a:cubicBezTo>
                  <a:pt x="2578352" y="118298"/>
                  <a:pt x="2569902" y="118974"/>
                  <a:pt x="2561452" y="119988"/>
                </a:cubicBezTo>
                <a:cubicBezTo>
                  <a:pt x="2548271" y="121340"/>
                  <a:pt x="2534751" y="122692"/>
                  <a:pt x="2521569" y="123706"/>
                </a:cubicBezTo>
                <a:lnTo>
                  <a:pt x="2511091" y="124720"/>
                </a:lnTo>
                <a:cubicBezTo>
                  <a:pt x="2483714" y="127086"/>
                  <a:pt x="2458364" y="129452"/>
                  <a:pt x="2432339" y="130804"/>
                </a:cubicBezTo>
                <a:cubicBezTo>
                  <a:pt x="2410369" y="132156"/>
                  <a:pt x="2388399" y="133170"/>
                  <a:pt x="2366430" y="133846"/>
                </a:cubicBezTo>
                <a:lnTo>
                  <a:pt x="2344460" y="134860"/>
                </a:lnTo>
                <a:cubicBezTo>
                  <a:pt x="2319111" y="135874"/>
                  <a:pt x="2294099" y="137226"/>
                  <a:pt x="2268749" y="138578"/>
                </a:cubicBezTo>
                <a:lnTo>
                  <a:pt x="2217374" y="140944"/>
                </a:lnTo>
                <a:cubicBezTo>
                  <a:pt x="2176139" y="142972"/>
                  <a:pt x="2134904" y="144324"/>
                  <a:pt x="2093330" y="145675"/>
                </a:cubicBezTo>
                <a:lnTo>
                  <a:pt x="2051757" y="146689"/>
                </a:lnTo>
                <a:lnTo>
                  <a:pt x="2006804" y="147703"/>
                </a:lnTo>
                <a:lnTo>
                  <a:pt x="1995312" y="147703"/>
                </a:lnTo>
                <a:cubicBezTo>
                  <a:pt x="1950021" y="147703"/>
                  <a:pt x="1904730" y="148379"/>
                  <a:pt x="1859100" y="149055"/>
                </a:cubicBezTo>
                <a:lnTo>
                  <a:pt x="1826653" y="149393"/>
                </a:lnTo>
                <a:cubicBezTo>
                  <a:pt x="1799275" y="149731"/>
                  <a:pt x="1773588" y="150069"/>
                  <a:pt x="1747900" y="150069"/>
                </a:cubicBezTo>
                <a:lnTo>
                  <a:pt x="1740126" y="150069"/>
                </a:lnTo>
                <a:lnTo>
                  <a:pt x="1731339" y="150069"/>
                </a:lnTo>
                <a:cubicBezTo>
                  <a:pt x="1717819" y="150069"/>
                  <a:pt x="1704299" y="150407"/>
                  <a:pt x="1690441" y="150407"/>
                </a:cubicBezTo>
                <a:lnTo>
                  <a:pt x="1687061" y="150407"/>
                </a:lnTo>
                <a:cubicBezTo>
                  <a:pt x="1685371" y="150407"/>
                  <a:pt x="1683682" y="150407"/>
                  <a:pt x="1682329" y="150745"/>
                </a:cubicBezTo>
                <a:lnTo>
                  <a:pt x="1617773" y="152435"/>
                </a:lnTo>
                <a:lnTo>
                  <a:pt x="1613379" y="153111"/>
                </a:lnTo>
                <a:lnTo>
                  <a:pt x="1594451" y="152773"/>
                </a:lnTo>
                <a:lnTo>
                  <a:pt x="1577551" y="153111"/>
                </a:lnTo>
                <a:cubicBezTo>
                  <a:pt x="1544428" y="153787"/>
                  <a:pt x="1509952" y="154125"/>
                  <a:pt x="1475139" y="154125"/>
                </a:cubicBezTo>
                <a:cubicBezTo>
                  <a:pt x="1449113" y="154125"/>
                  <a:pt x="1423088" y="153787"/>
                  <a:pt x="1397400" y="153449"/>
                </a:cubicBezTo>
                <a:cubicBezTo>
                  <a:pt x="1335210" y="152435"/>
                  <a:pt x="1273019" y="151083"/>
                  <a:pt x="1210828" y="149055"/>
                </a:cubicBezTo>
                <a:cubicBezTo>
                  <a:pt x="1196970" y="148717"/>
                  <a:pt x="1183112" y="148041"/>
                  <a:pt x="1169254" y="147365"/>
                </a:cubicBezTo>
                <a:cubicBezTo>
                  <a:pt x="1153031" y="146351"/>
                  <a:pt x="1138497" y="145675"/>
                  <a:pt x="1123963" y="145000"/>
                </a:cubicBezTo>
                <a:cubicBezTo>
                  <a:pt x="1109091" y="144662"/>
                  <a:pt x="1094220" y="143648"/>
                  <a:pt x="1079348" y="142972"/>
                </a:cubicBezTo>
                <a:lnTo>
                  <a:pt x="1066166" y="142296"/>
                </a:lnTo>
                <a:lnTo>
                  <a:pt x="1038113" y="140944"/>
                </a:lnTo>
                <a:cubicBezTo>
                  <a:pt x="1017157" y="140268"/>
                  <a:pt x="995863" y="138916"/>
                  <a:pt x="974908" y="137902"/>
                </a:cubicBezTo>
                <a:lnTo>
                  <a:pt x="942798" y="135874"/>
                </a:lnTo>
                <a:cubicBezTo>
                  <a:pt x="918463" y="134522"/>
                  <a:pt x="892437" y="133846"/>
                  <a:pt x="855596" y="133508"/>
                </a:cubicBezTo>
                <a:lnTo>
                  <a:pt x="831598" y="133508"/>
                </a:lnTo>
                <a:cubicBezTo>
                  <a:pt x="805911" y="133508"/>
                  <a:pt x="780223" y="133846"/>
                  <a:pt x="754536" y="133846"/>
                </a:cubicBezTo>
                <a:lnTo>
                  <a:pt x="713976" y="134184"/>
                </a:lnTo>
                <a:cubicBezTo>
                  <a:pt x="686599" y="134522"/>
                  <a:pt x="658207" y="136550"/>
                  <a:pt x="634886" y="137902"/>
                </a:cubicBezTo>
                <a:lnTo>
                  <a:pt x="621704" y="138916"/>
                </a:lnTo>
                <a:cubicBezTo>
                  <a:pt x="611226" y="139592"/>
                  <a:pt x="601086" y="140268"/>
                  <a:pt x="590608" y="140606"/>
                </a:cubicBezTo>
                <a:cubicBezTo>
                  <a:pt x="587228" y="136888"/>
                  <a:pt x="582159" y="134522"/>
                  <a:pt x="576751" y="134184"/>
                </a:cubicBezTo>
                <a:lnTo>
                  <a:pt x="573709" y="133508"/>
                </a:lnTo>
                <a:cubicBezTo>
                  <a:pt x="571343" y="132832"/>
                  <a:pt x="570329" y="132494"/>
                  <a:pt x="568301" y="132494"/>
                </a:cubicBezTo>
                <a:cubicBezTo>
                  <a:pt x="563907" y="132494"/>
                  <a:pt x="560865" y="132494"/>
                  <a:pt x="557147" y="132832"/>
                </a:cubicBezTo>
                <a:cubicBezTo>
                  <a:pt x="552753" y="133508"/>
                  <a:pt x="548021" y="133846"/>
                  <a:pt x="543627" y="134184"/>
                </a:cubicBezTo>
                <a:lnTo>
                  <a:pt x="539909" y="134184"/>
                </a:lnTo>
                <a:cubicBezTo>
                  <a:pt x="527065" y="134184"/>
                  <a:pt x="514222" y="134860"/>
                  <a:pt x="501716" y="135198"/>
                </a:cubicBezTo>
                <a:lnTo>
                  <a:pt x="493604" y="135198"/>
                </a:lnTo>
                <a:lnTo>
                  <a:pt x="489210" y="135198"/>
                </a:lnTo>
                <a:lnTo>
                  <a:pt x="485154" y="135198"/>
                </a:lnTo>
                <a:lnTo>
                  <a:pt x="480760" y="135198"/>
                </a:lnTo>
                <a:cubicBezTo>
                  <a:pt x="473324" y="135536"/>
                  <a:pt x="465551" y="135874"/>
                  <a:pt x="458115" y="136212"/>
                </a:cubicBezTo>
                <a:lnTo>
                  <a:pt x="448989" y="136550"/>
                </a:lnTo>
                <a:cubicBezTo>
                  <a:pt x="417893" y="137226"/>
                  <a:pt x="387136" y="140944"/>
                  <a:pt x="361110" y="144662"/>
                </a:cubicBezTo>
                <a:cubicBezTo>
                  <a:pt x="328325" y="149393"/>
                  <a:pt x="296215" y="158181"/>
                  <a:pt x="269176" y="165955"/>
                </a:cubicBezTo>
                <a:lnTo>
                  <a:pt x="264782" y="167983"/>
                </a:lnTo>
                <a:cubicBezTo>
                  <a:pt x="258360" y="169335"/>
                  <a:pt x="250248" y="171363"/>
                  <a:pt x="241798" y="173391"/>
                </a:cubicBezTo>
                <a:lnTo>
                  <a:pt x="231997" y="176095"/>
                </a:lnTo>
                <a:cubicBezTo>
                  <a:pt x="210703" y="181165"/>
                  <a:pt x="191775" y="185897"/>
                  <a:pt x="172510" y="192319"/>
                </a:cubicBezTo>
                <a:cubicBezTo>
                  <a:pt x="144456" y="201783"/>
                  <a:pt x="118431" y="213612"/>
                  <a:pt x="95447" y="227470"/>
                </a:cubicBezTo>
                <a:cubicBezTo>
                  <a:pt x="82941" y="234906"/>
                  <a:pt x="67055" y="244370"/>
                  <a:pt x="53536" y="255524"/>
                </a:cubicBezTo>
                <a:cubicBezTo>
                  <a:pt x="47790" y="260256"/>
                  <a:pt x="42382" y="265663"/>
                  <a:pt x="37312" y="271409"/>
                </a:cubicBezTo>
                <a:lnTo>
                  <a:pt x="33594" y="275127"/>
                </a:lnTo>
                <a:cubicBezTo>
                  <a:pt x="27510" y="281549"/>
                  <a:pt x="23792" y="286619"/>
                  <a:pt x="21088" y="291013"/>
                </a:cubicBezTo>
                <a:cubicBezTo>
                  <a:pt x="15680" y="299125"/>
                  <a:pt x="11624" y="306899"/>
                  <a:pt x="8582" y="315011"/>
                </a:cubicBezTo>
                <a:cubicBezTo>
                  <a:pt x="4865" y="324474"/>
                  <a:pt x="2837" y="334952"/>
                  <a:pt x="1485" y="343064"/>
                </a:cubicBezTo>
                <a:cubicBezTo>
                  <a:pt x="471" y="349486"/>
                  <a:pt x="471" y="355908"/>
                  <a:pt x="133" y="362330"/>
                </a:cubicBezTo>
                <a:cubicBezTo>
                  <a:pt x="-205" y="373822"/>
                  <a:pt x="133" y="383285"/>
                  <a:pt x="809" y="392749"/>
                </a:cubicBezTo>
                <a:cubicBezTo>
                  <a:pt x="2161" y="409311"/>
                  <a:pt x="7568" y="425535"/>
                  <a:pt x="12638" y="439392"/>
                </a:cubicBezTo>
                <a:cubicBezTo>
                  <a:pt x="14328" y="443786"/>
                  <a:pt x="16356" y="448180"/>
                  <a:pt x="18384" y="452574"/>
                </a:cubicBezTo>
                <a:lnTo>
                  <a:pt x="20750" y="457982"/>
                </a:lnTo>
                <a:cubicBezTo>
                  <a:pt x="23454" y="464404"/>
                  <a:pt x="26496" y="471164"/>
                  <a:pt x="30552" y="476910"/>
                </a:cubicBezTo>
                <a:cubicBezTo>
                  <a:pt x="37988" y="489416"/>
                  <a:pt x="47452" y="504963"/>
                  <a:pt x="58944" y="517469"/>
                </a:cubicBezTo>
                <a:cubicBezTo>
                  <a:pt x="65027" y="524229"/>
                  <a:pt x="71787" y="530313"/>
                  <a:pt x="78547" y="536397"/>
                </a:cubicBezTo>
                <a:cubicBezTo>
                  <a:pt x="84293" y="541805"/>
                  <a:pt x="90377" y="546875"/>
                  <a:pt x="96461" y="551607"/>
                </a:cubicBezTo>
                <a:cubicBezTo>
                  <a:pt x="119783" y="568844"/>
                  <a:pt x="146146" y="583040"/>
                  <a:pt x="174876" y="594194"/>
                </a:cubicBezTo>
                <a:cubicBezTo>
                  <a:pt x="180621" y="596560"/>
                  <a:pt x="186029" y="598588"/>
                  <a:pt x="191775" y="600278"/>
                </a:cubicBezTo>
                <a:lnTo>
                  <a:pt x="197183" y="602306"/>
                </a:lnTo>
                <a:lnTo>
                  <a:pt x="201915" y="603996"/>
                </a:lnTo>
                <a:cubicBezTo>
                  <a:pt x="220505" y="610417"/>
                  <a:pt x="237067" y="616501"/>
                  <a:pt x="253290" y="623937"/>
                </a:cubicBezTo>
                <a:cubicBezTo>
                  <a:pt x="261402" y="627655"/>
                  <a:pt x="269514" y="631035"/>
                  <a:pt x="277288" y="635429"/>
                </a:cubicBezTo>
                <a:cubicBezTo>
                  <a:pt x="299257" y="648273"/>
                  <a:pt x="319199" y="663145"/>
                  <a:pt x="336437" y="679030"/>
                </a:cubicBezTo>
                <a:cubicBezTo>
                  <a:pt x="349957" y="692888"/>
                  <a:pt x="360772" y="705394"/>
                  <a:pt x="368884" y="718238"/>
                </a:cubicBezTo>
                <a:cubicBezTo>
                  <a:pt x="371926" y="723646"/>
                  <a:pt x="374630" y="729391"/>
                  <a:pt x="376658" y="735137"/>
                </a:cubicBezTo>
                <a:cubicBezTo>
                  <a:pt x="376996" y="737165"/>
                  <a:pt x="377334" y="739531"/>
                  <a:pt x="377334" y="741559"/>
                </a:cubicBezTo>
                <a:cubicBezTo>
                  <a:pt x="376996" y="745953"/>
                  <a:pt x="376658" y="750009"/>
                  <a:pt x="375644" y="753727"/>
                </a:cubicBezTo>
                <a:cubicBezTo>
                  <a:pt x="372940" y="763867"/>
                  <a:pt x="369560" y="772993"/>
                  <a:pt x="365842" y="780767"/>
                </a:cubicBezTo>
                <a:cubicBezTo>
                  <a:pt x="360096" y="789554"/>
                  <a:pt x="353336" y="797328"/>
                  <a:pt x="348605" y="802398"/>
                </a:cubicBezTo>
                <a:cubicBezTo>
                  <a:pt x="334071" y="816594"/>
                  <a:pt x="316833" y="830114"/>
                  <a:pt x="303313" y="840929"/>
                </a:cubicBezTo>
                <a:lnTo>
                  <a:pt x="293850" y="848365"/>
                </a:lnTo>
                <a:lnTo>
                  <a:pt x="286076" y="855125"/>
                </a:lnTo>
                <a:cubicBezTo>
                  <a:pt x="279992" y="860195"/>
                  <a:pt x="274246" y="865265"/>
                  <a:pt x="268162" y="870673"/>
                </a:cubicBezTo>
                <a:lnTo>
                  <a:pt x="260050" y="878109"/>
                </a:lnTo>
                <a:cubicBezTo>
                  <a:pt x="250586" y="886897"/>
                  <a:pt x="241460" y="896361"/>
                  <a:pt x="231997" y="907176"/>
                </a:cubicBezTo>
                <a:cubicBezTo>
                  <a:pt x="221519" y="919682"/>
                  <a:pt x="213069" y="931850"/>
                  <a:pt x="206985" y="943680"/>
                </a:cubicBezTo>
                <a:cubicBezTo>
                  <a:pt x="200563" y="955172"/>
                  <a:pt x="196845" y="967677"/>
                  <a:pt x="194479" y="982211"/>
                </a:cubicBezTo>
                <a:cubicBezTo>
                  <a:pt x="193803" y="986943"/>
                  <a:pt x="193803" y="992013"/>
                  <a:pt x="193803" y="997083"/>
                </a:cubicBezTo>
                <a:cubicBezTo>
                  <a:pt x="194141" y="1006885"/>
                  <a:pt x="194479" y="1014997"/>
                  <a:pt x="195493" y="1023108"/>
                </a:cubicBezTo>
                <a:cubicBezTo>
                  <a:pt x="197859" y="1038656"/>
                  <a:pt x="202591" y="1054204"/>
                  <a:pt x="206647" y="1066034"/>
                </a:cubicBezTo>
                <a:cubicBezTo>
                  <a:pt x="216449" y="1095439"/>
                  <a:pt x="235039" y="1122141"/>
                  <a:pt x="252276" y="1144110"/>
                </a:cubicBezTo>
                <a:cubicBezTo>
                  <a:pt x="269514" y="1165742"/>
                  <a:pt x="290470" y="1187036"/>
                  <a:pt x="316495" y="1209343"/>
                </a:cubicBezTo>
                <a:cubicBezTo>
                  <a:pt x="328325" y="1219483"/>
                  <a:pt x="340493" y="1228271"/>
                  <a:pt x="349957" y="1234693"/>
                </a:cubicBezTo>
                <a:cubicBezTo>
                  <a:pt x="364828" y="1245171"/>
                  <a:pt x="378348" y="1253620"/>
                  <a:pt x="391192" y="1260718"/>
                </a:cubicBezTo>
                <a:cubicBezTo>
                  <a:pt x="400656" y="1266126"/>
                  <a:pt x="410795" y="1270520"/>
                  <a:pt x="420597" y="1275252"/>
                </a:cubicBezTo>
                <a:lnTo>
                  <a:pt x="423301" y="1276604"/>
                </a:lnTo>
                <a:lnTo>
                  <a:pt x="426343" y="1277956"/>
                </a:lnTo>
                <a:lnTo>
                  <a:pt x="430399" y="1279646"/>
                </a:lnTo>
                <a:cubicBezTo>
                  <a:pt x="443919" y="1286068"/>
                  <a:pt x="458115" y="1292152"/>
                  <a:pt x="472310" y="1297560"/>
                </a:cubicBezTo>
                <a:cubicBezTo>
                  <a:pt x="497322" y="1307362"/>
                  <a:pt x="520982" y="1315811"/>
                  <a:pt x="544641" y="1323247"/>
                </a:cubicBezTo>
                <a:cubicBezTo>
                  <a:pt x="554443" y="1324937"/>
                  <a:pt x="563907" y="1326289"/>
                  <a:pt x="573371" y="1327303"/>
                </a:cubicBezTo>
                <a:lnTo>
                  <a:pt x="589594" y="1329331"/>
                </a:lnTo>
                <a:cubicBezTo>
                  <a:pt x="601424" y="1331021"/>
                  <a:pt x="611226" y="1332035"/>
                  <a:pt x="621366" y="1333049"/>
                </a:cubicBezTo>
                <a:lnTo>
                  <a:pt x="637252" y="1334739"/>
                </a:lnTo>
                <a:lnTo>
                  <a:pt x="651447" y="1336429"/>
                </a:lnTo>
                <a:cubicBezTo>
                  <a:pt x="658207" y="1337105"/>
                  <a:pt x="665305" y="1338119"/>
                  <a:pt x="672065" y="1338457"/>
                </a:cubicBezTo>
                <a:lnTo>
                  <a:pt x="721750" y="1342851"/>
                </a:lnTo>
                <a:cubicBezTo>
                  <a:pt x="732566" y="1343865"/>
                  <a:pt x="743382" y="1344879"/>
                  <a:pt x="754536" y="1345555"/>
                </a:cubicBezTo>
                <a:cubicBezTo>
                  <a:pt x="766365" y="1345217"/>
                  <a:pt x="776167" y="1345217"/>
                  <a:pt x="786307" y="1345217"/>
                </a:cubicBezTo>
                <a:lnTo>
                  <a:pt x="797123" y="1345217"/>
                </a:lnTo>
                <a:lnTo>
                  <a:pt x="801855" y="1345217"/>
                </a:lnTo>
                <a:cubicBezTo>
                  <a:pt x="808953" y="1345217"/>
                  <a:pt x="816388" y="1345217"/>
                  <a:pt x="823486" y="1344879"/>
                </a:cubicBezTo>
                <a:lnTo>
                  <a:pt x="839372" y="1344541"/>
                </a:lnTo>
                <a:lnTo>
                  <a:pt x="856610" y="1344203"/>
                </a:lnTo>
                <a:lnTo>
                  <a:pt x="863708" y="1344203"/>
                </a:lnTo>
                <a:lnTo>
                  <a:pt x="874523" y="1343865"/>
                </a:lnTo>
                <a:lnTo>
                  <a:pt x="885339" y="1343865"/>
                </a:lnTo>
                <a:lnTo>
                  <a:pt x="895479" y="1343865"/>
                </a:lnTo>
                <a:cubicBezTo>
                  <a:pt x="905619" y="1343865"/>
                  <a:pt x="915759" y="1343865"/>
                  <a:pt x="925899" y="1343527"/>
                </a:cubicBezTo>
                <a:cubicBezTo>
                  <a:pt x="932996" y="1343189"/>
                  <a:pt x="940094" y="1342851"/>
                  <a:pt x="947530" y="1342175"/>
                </a:cubicBezTo>
                <a:cubicBezTo>
                  <a:pt x="954628" y="1341499"/>
                  <a:pt x="961726" y="1340823"/>
                  <a:pt x="968824" y="1339809"/>
                </a:cubicBezTo>
                <a:cubicBezTo>
                  <a:pt x="983696" y="1337781"/>
                  <a:pt x="998229" y="1335753"/>
                  <a:pt x="1012763" y="1333387"/>
                </a:cubicBezTo>
                <a:lnTo>
                  <a:pt x="1023241" y="1331359"/>
                </a:lnTo>
                <a:lnTo>
                  <a:pt x="1034395" y="1329331"/>
                </a:lnTo>
                <a:lnTo>
                  <a:pt x="1043183" y="1327979"/>
                </a:lnTo>
                <a:cubicBezTo>
                  <a:pt x="1050618" y="1327303"/>
                  <a:pt x="1058054" y="1326627"/>
                  <a:pt x="1065828" y="1325951"/>
                </a:cubicBezTo>
                <a:cubicBezTo>
                  <a:pt x="1080362" y="1323923"/>
                  <a:pt x="1094558" y="1320881"/>
                  <a:pt x="1109091" y="1317839"/>
                </a:cubicBezTo>
                <a:lnTo>
                  <a:pt x="1125991" y="1315135"/>
                </a:lnTo>
                <a:lnTo>
                  <a:pt x="1131737" y="1314121"/>
                </a:lnTo>
                <a:cubicBezTo>
                  <a:pt x="1138159" y="1312769"/>
                  <a:pt x="1143905" y="1311755"/>
                  <a:pt x="1149651" y="1310741"/>
                </a:cubicBezTo>
                <a:lnTo>
                  <a:pt x="1154721" y="1309727"/>
                </a:lnTo>
                <a:cubicBezTo>
                  <a:pt x="1163170" y="1308038"/>
                  <a:pt x="1170268" y="1306348"/>
                  <a:pt x="1177366" y="1305333"/>
                </a:cubicBezTo>
                <a:lnTo>
                  <a:pt x="1181422" y="1304657"/>
                </a:lnTo>
                <a:lnTo>
                  <a:pt x="1206772" y="1300264"/>
                </a:lnTo>
                <a:lnTo>
                  <a:pt x="1213532" y="1299250"/>
                </a:lnTo>
                <a:lnTo>
                  <a:pt x="1220291" y="1298236"/>
                </a:lnTo>
                <a:lnTo>
                  <a:pt x="1234149" y="1295870"/>
                </a:lnTo>
                <a:lnTo>
                  <a:pt x="1247331" y="1293504"/>
                </a:lnTo>
                <a:lnTo>
                  <a:pt x="1254429" y="1292490"/>
                </a:lnTo>
                <a:cubicBezTo>
                  <a:pt x="1277413" y="1288096"/>
                  <a:pt x="1300396" y="1283026"/>
                  <a:pt x="1323042" y="1277618"/>
                </a:cubicBezTo>
                <a:cubicBezTo>
                  <a:pt x="1328112" y="1276942"/>
                  <a:pt x="1332844" y="1276604"/>
                  <a:pt x="1337575" y="1275928"/>
                </a:cubicBezTo>
                <a:cubicBezTo>
                  <a:pt x="1344335" y="1274914"/>
                  <a:pt x="1351095" y="1274238"/>
                  <a:pt x="1357855" y="1273900"/>
                </a:cubicBezTo>
                <a:lnTo>
                  <a:pt x="1374079" y="1272548"/>
                </a:lnTo>
                <a:lnTo>
                  <a:pt x="1391317" y="1271196"/>
                </a:lnTo>
                <a:lnTo>
                  <a:pt x="1398752" y="1270520"/>
                </a:lnTo>
                <a:lnTo>
                  <a:pt x="1403146" y="1270182"/>
                </a:lnTo>
                <a:cubicBezTo>
                  <a:pt x="1409906" y="1269506"/>
                  <a:pt x="1416666" y="1269168"/>
                  <a:pt x="1423426" y="1268830"/>
                </a:cubicBezTo>
                <a:cubicBezTo>
                  <a:pt x="1451479" y="1268830"/>
                  <a:pt x="1474801" y="1270520"/>
                  <a:pt x="1496433" y="1274576"/>
                </a:cubicBezTo>
                <a:cubicBezTo>
                  <a:pt x="1517388" y="1278294"/>
                  <a:pt x="1540372" y="1283026"/>
                  <a:pt x="1568763" y="1289786"/>
                </a:cubicBezTo>
                <a:cubicBezTo>
                  <a:pt x="1579917" y="1292490"/>
                  <a:pt x="1591071" y="1295532"/>
                  <a:pt x="1602225" y="1298574"/>
                </a:cubicBezTo>
                <a:cubicBezTo>
                  <a:pt x="1616421" y="1302292"/>
                  <a:pt x="1630278" y="1306686"/>
                  <a:pt x="1643798" y="1311755"/>
                </a:cubicBezTo>
                <a:cubicBezTo>
                  <a:pt x="1669824" y="1321219"/>
                  <a:pt x="1692807" y="1330007"/>
                  <a:pt x="1715453" y="1341837"/>
                </a:cubicBezTo>
                <a:cubicBezTo>
                  <a:pt x="1734043" y="1352315"/>
                  <a:pt x="1750604" y="1365158"/>
                  <a:pt x="1763110" y="1374622"/>
                </a:cubicBezTo>
                <a:cubicBezTo>
                  <a:pt x="1777306" y="1385438"/>
                  <a:pt x="1793868" y="1398620"/>
                  <a:pt x="1809077" y="1412816"/>
                </a:cubicBezTo>
                <a:lnTo>
                  <a:pt x="1817527" y="1421604"/>
                </a:lnTo>
                <a:cubicBezTo>
                  <a:pt x="1821583" y="1425659"/>
                  <a:pt x="1825639" y="1429377"/>
                  <a:pt x="1829695" y="1433095"/>
                </a:cubicBezTo>
                <a:lnTo>
                  <a:pt x="1832061" y="1435461"/>
                </a:lnTo>
                <a:lnTo>
                  <a:pt x="1839497" y="1442897"/>
                </a:lnTo>
                <a:lnTo>
                  <a:pt x="1846595" y="1450333"/>
                </a:lnTo>
                <a:lnTo>
                  <a:pt x="1859100" y="1460135"/>
                </a:lnTo>
                <a:lnTo>
                  <a:pt x="1866874" y="1467571"/>
                </a:lnTo>
                <a:cubicBezTo>
                  <a:pt x="1876000" y="1476697"/>
                  <a:pt x="1885126" y="1486160"/>
                  <a:pt x="1893914" y="1495624"/>
                </a:cubicBezTo>
                <a:cubicBezTo>
                  <a:pt x="1903716" y="1506102"/>
                  <a:pt x="1914870" y="1517932"/>
                  <a:pt x="1923995" y="1531452"/>
                </a:cubicBezTo>
                <a:cubicBezTo>
                  <a:pt x="1930079" y="1542267"/>
                  <a:pt x="1935149" y="1553759"/>
                  <a:pt x="1940557" y="1564575"/>
                </a:cubicBezTo>
                <a:cubicBezTo>
                  <a:pt x="1944613" y="1573025"/>
                  <a:pt x="1947317" y="1579447"/>
                  <a:pt x="1949683" y="1586207"/>
                </a:cubicBezTo>
                <a:cubicBezTo>
                  <a:pt x="1950697" y="1589587"/>
                  <a:pt x="1952049" y="1592629"/>
                  <a:pt x="1953401" y="1596009"/>
                </a:cubicBezTo>
                <a:cubicBezTo>
                  <a:pt x="1954077" y="1597699"/>
                  <a:pt x="1955091" y="1599388"/>
                  <a:pt x="1956105" y="1600740"/>
                </a:cubicBezTo>
                <a:cubicBezTo>
                  <a:pt x="1959485" y="1606486"/>
                  <a:pt x="1962865" y="1608176"/>
                  <a:pt x="1965569" y="1609528"/>
                </a:cubicBezTo>
                <a:cubicBezTo>
                  <a:pt x="1967597" y="1610542"/>
                  <a:pt x="1969625" y="1611218"/>
                  <a:pt x="1971990" y="1611218"/>
                </a:cubicBezTo>
                <a:cubicBezTo>
                  <a:pt x="1974356" y="1611218"/>
                  <a:pt x="1977060" y="1610880"/>
                  <a:pt x="1979088" y="1609866"/>
                </a:cubicBezTo>
                <a:lnTo>
                  <a:pt x="1979764" y="1600740"/>
                </a:lnTo>
                <a:cubicBezTo>
                  <a:pt x="1980102" y="1583165"/>
                  <a:pt x="1980440" y="1565927"/>
                  <a:pt x="1980440" y="1548351"/>
                </a:cubicBezTo>
                <a:lnTo>
                  <a:pt x="1977398" y="1537198"/>
                </a:lnTo>
                <a:cubicBezTo>
                  <a:pt x="1977398" y="1537198"/>
                  <a:pt x="1980440" y="1536860"/>
                  <a:pt x="1980440" y="1536860"/>
                </a:cubicBezTo>
                <a:cubicBezTo>
                  <a:pt x="1980440" y="1530776"/>
                  <a:pt x="1980102" y="1525030"/>
                  <a:pt x="1980102" y="1519622"/>
                </a:cubicBezTo>
                <a:cubicBezTo>
                  <a:pt x="1979764" y="1514214"/>
                  <a:pt x="1983144" y="1509144"/>
                  <a:pt x="1988890" y="1506440"/>
                </a:cubicBezTo>
                <a:lnTo>
                  <a:pt x="1987876" y="1498666"/>
                </a:lnTo>
                <a:lnTo>
                  <a:pt x="1989566" y="1493596"/>
                </a:lnTo>
                <a:lnTo>
                  <a:pt x="1993284" y="1486160"/>
                </a:lnTo>
                <a:lnTo>
                  <a:pt x="2004100" y="1463853"/>
                </a:lnTo>
                <a:lnTo>
                  <a:pt x="2005790" y="1460811"/>
                </a:lnTo>
                <a:cubicBezTo>
                  <a:pt x="2009170" y="1454389"/>
                  <a:pt x="2012550" y="1447967"/>
                  <a:pt x="2016268" y="1441545"/>
                </a:cubicBezTo>
                <a:cubicBezTo>
                  <a:pt x="2020662" y="1433433"/>
                  <a:pt x="2025732" y="1425997"/>
                  <a:pt x="2031139" y="1418562"/>
                </a:cubicBezTo>
                <a:cubicBezTo>
                  <a:pt x="2035871" y="1411802"/>
                  <a:pt x="2040603" y="1405380"/>
                  <a:pt x="2045673" y="1398620"/>
                </a:cubicBezTo>
                <a:cubicBezTo>
                  <a:pt x="2051081" y="1391860"/>
                  <a:pt x="2056827" y="1385438"/>
                  <a:pt x="2062573" y="1379016"/>
                </a:cubicBezTo>
                <a:cubicBezTo>
                  <a:pt x="2070685" y="1370228"/>
                  <a:pt x="2079811" y="1361103"/>
                  <a:pt x="2089274" y="1352653"/>
                </a:cubicBezTo>
                <a:cubicBezTo>
                  <a:pt x="2098738" y="1344203"/>
                  <a:pt x="2109892" y="1334401"/>
                  <a:pt x="2121722" y="1325951"/>
                </a:cubicBezTo>
                <a:cubicBezTo>
                  <a:pt x="2138284" y="1316149"/>
                  <a:pt x="2155521" y="1310065"/>
                  <a:pt x="2176139" y="1302630"/>
                </a:cubicBezTo>
                <a:cubicBezTo>
                  <a:pt x="2185603" y="1299250"/>
                  <a:pt x="2195405" y="1296208"/>
                  <a:pt x="2205206" y="1293166"/>
                </a:cubicBezTo>
                <a:cubicBezTo>
                  <a:pt x="2248132" y="1293504"/>
                  <a:pt x="2294437" y="1299588"/>
                  <a:pt x="2350882" y="1312431"/>
                </a:cubicBezTo>
                <a:lnTo>
                  <a:pt x="2355276" y="1313445"/>
                </a:lnTo>
                <a:lnTo>
                  <a:pt x="2358318" y="1314797"/>
                </a:lnTo>
                <a:lnTo>
                  <a:pt x="2370148" y="1318853"/>
                </a:lnTo>
                <a:cubicBezTo>
                  <a:pt x="2375894" y="1320881"/>
                  <a:pt x="2381639" y="1322909"/>
                  <a:pt x="2387385" y="1325275"/>
                </a:cubicBezTo>
                <a:lnTo>
                  <a:pt x="2405299" y="1331697"/>
                </a:lnTo>
                <a:lnTo>
                  <a:pt x="2415439" y="1335415"/>
                </a:lnTo>
                <a:lnTo>
                  <a:pt x="2431325" y="1341161"/>
                </a:lnTo>
                <a:lnTo>
                  <a:pt x="2446196" y="1346231"/>
                </a:lnTo>
                <a:lnTo>
                  <a:pt x="2466814" y="1353329"/>
                </a:lnTo>
                <a:lnTo>
                  <a:pt x="2476278" y="1356709"/>
                </a:lnTo>
                <a:lnTo>
                  <a:pt x="2489460" y="1361441"/>
                </a:lnTo>
                <a:cubicBezTo>
                  <a:pt x="2497233" y="1364482"/>
                  <a:pt x="2507035" y="1368200"/>
                  <a:pt x="2516837" y="1371918"/>
                </a:cubicBezTo>
                <a:lnTo>
                  <a:pt x="2526977" y="1375636"/>
                </a:lnTo>
                <a:lnTo>
                  <a:pt x="2542863" y="1381720"/>
                </a:lnTo>
                <a:lnTo>
                  <a:pt x="2563142" y="1389494"/>
                </a:lnTo>
                <a:lnTo>
                  <a:pt x="2573958" y="1393550"/>
                </a:lnTo>
                <a:lnTo>
                  <a:pt x="2580042" y="1395916"/>
                </a:lnTo>
                <a:lnTo>
                  <a:pt x="2588154" y="1398958"/>
                </a:lnTo>
                <a:lnTo>
                  <a:pt x="2596604" y="1402000"/>
                </a:lnTo>
                <a:cubicBezTo>
                  <a:pt x="2604378" y="1404704"/>
                  <a:pt x="2612151" y="1407408"/>
                  <a:pt x="2619925" y="1410112"/>
                </a:cubicBezTo>
                <a:cubicBezTo>
                  <a:pt x="2629727" y="1413492"/>
                  <a:pt x="2641219" y="1417210"/>
                  <a:pt x="2652711" y="1420928"/>
                </a:cubicBezTo>
                <a:lnTo>
                  <a:pt x="2666907" y="1425659"/>
                </a:lnTo>
                <a:lnTo>
                  <a:pt x="2685496" y="1431743"/>
                </a:lnTo>
                <a:cubicBezTo>
                  <a:pt x="2706452" y="1438503"/>
                  <a:pt x="2727408" y="1443573"/>
                  <a:pt x="2752757" y="1449657"/>
                </a:cubicBezTo>
                <a:cubicBezTo>
                  <a:pt x="2765263" y="1452699"/>
                  <a:pt x="2776417" y="1455065"/>
                  <a:pt x="2787570" y="1457431"/>
                </a:cubicBezTo>
                <a:lnTo>
                  <a:pt x="2799062" y="1459797"/>
                </a:lnTo>
                <a:cubicBezTo>
                  <a:pt x="2805822" y="1461149"/>
                  <a:pt x="2812920" y="1462501"/>
                  <a:pt x="2819680" y="1463853"/>
                </a:cubicBezTo>
                <a:lnTo>
                  <a:pt x="2830158" y="1465543"/>
                </a:lnTo>
                <a:lnTo>
                  <a:pt x="2843001" y="1467571"/>
                </a:lnTo>
                <a:lnTo>
                  <a:pt x="2850437" y="1467571"/>
                </a:lnTo>
                <a:lnTo>
                  <a:pt x="2857873" y="1467571"/>
                </a:lnTo>
                <a:cubicBezTo>
                  <a:pt x="2861591" y="1467571"/>
                  <a:pt x="2864971" y="1467233"/>
                  <a:pt x="2868689" y="1467233"/>
                </a:cubicBezTo>
                <a:lnTo>
                  <a:pt x="2873083" y="1467233"/>
                </a:lnTo>
                <a:lnTo>
                  <a:pt x="2883899" y="1466895"/>
                </a:lnTo>
                <a:lnTo>
                  <a:pt x="2895391" y="1466557"/>
                </a:lnTo>
                <a:lnTo>
                  <a:pt x="2904854" y="1465881"/>
                </a:lnTo>
                <a:lnTo>
                  <a:pt x="2912290" y="1465205"/>
                </a:lnTo>
                <a:lnTo>
                  <a:pt x="2918712" y="1464529"/>
                </a:lnTo>
                <a:cubicBezTo>
                  <a:pt x="2922092" y="1464529"/>
                  <a:pt x="2925472" y="1464191"/>
                  <a:pt x="2928514" y="1463853"/>
                </a:cubicBezTo>
                <a:lnTo>
                  <a:pt x="2946090" y="1462163"/>
                </a:lnTo>
                <a:cubicBezTo>
                  <a:pt x="2964341" y="1460473"/>
                  <a:pt x="2981917" y="1458783"/>
                  <a:pt x="2999155" y="1457093"/>
                </a:cubicBezTo>
                <a:lnTo>
                  <a:pt x="3022814" y="1454389"/>
                </a:lnTo>
                <a:lnTo>
                  <a:pt x="3025856" y="1454051"/>
                </a:lnTo>
                <a:cubicBezTo>
                  <a:pt x="3039376" y="1450671"/>
                  <a:pt x="3052896" y="1446615"/>
                  <a:pt x="3067091" y="1442221"/>
                </a:cubicBezTo>
                <a:lnTo>
                  <a:pt x="3081287" y="1437827"/>
                </a:lnTo>
                <a:cubicBezTo>
                  <a:pt x="3102581" y="1431067"/>
                  <a:pt x="3123537" y="1424646"/>
                  <a:pt x="3144492" y="1417210"/>
                </a:cubicBezTo>
                <a:cubicBezTo>
                  <a:pt x="3158350" y="1412478"/>
                  <a:pt x="3171870" y="1407408"/>
                  <a:pt x="3185052" y="1401324"/>
                </a:cubicBezTo>
                <a:cubicBezTo>
                  <a:pt x="3198233" y="1395240"/>
                  <a:pt x="3211415" y="1388818"/>
                  <a:pt x="3224597" y="1382058"/>
                </a:cubicBezTo>
                <a:cubicBezTo>
                  <a:pt x="3255016" y="1366172"/>
                  <a:pt x="3280704" y="1349949"/>
                  <a:pt x="3303350" y="1332373"/>
                </a:cubicBezTo>
                <a:cubicBezTo>
                  <a:pt x="3317207" y="1321557"/>
                  <a:pt x="3328023" y="1313107"/>
                  <a:pt x="3337825" y="1303644"/>
                </a:cubicBezTo>
                <a:cubicBezTo>
                  <a:pt x="3352021" y="1289786"/>
                  <a:pt x="3361822" y="1278294"/>
                  <a:pt x="3370272" y="1266464"/>
                </a:cubicBezTo>
                <a:cubicBezTo>
                  <a:pt x="3381426" y="1251254"/>
                  <a:pt x="3389538" y="1236045"/>
                  <a:pt x="3394608" y="1221173"/>
                </a:cubicBezTo>
                <a:cubicBezTo>
                  <a:pt x="3400016" y="1205287"/>
                  <a:pt x="3403734" y="1190077"/>
                  <a:pt x="3405762" y="1175882"/>
                </a:cubicBezTo>
                <a:cubicBezTo>
                  <a:pt x="3410156" y="1145800"/>
                  <a:pt x="3408465" y="1116733"/>
                  <a:pt x="3400354" y="1092059"/>
                </a:cubicBezTo>
                <a:cubicBezTo>
                  <a:pt x="3392580" y="1068062"/>
                  <a:pt x="3381764" y="1045754"/>
                  <a:pt x="3372300" y="1027164"/>
                </a:cubicBezTo>
                <a:lnTo>
                  <a:pt x="3367230" y="1017362"/>
                </a:lnTo>
                <a:cubicBezTo>
                  <a:pt x="3358442" y="999787"/>
                  <a:pt x="3349655" y="982211"/>
                  <a:pt x="3340191" y="964973"/>
                </a:cubicBezTo>
                <a:lnTo>
                  <a:pt x="3336811" y="958552"/>
                </a:lnTo>
                <a:cubicBezTo>
                  <a:pt x="3327009" y="940638"/>
                  <a:pt x="3317883" y="924414"/>
                  <a:pt x="3312137" y="906838"/>
                </a:cubicBezTo>
                <a:cubicBezTo>
                  <a:pt x="3305715" y="883179"/>
                  <a:pt x="3302335" y="859857"/>
                  <a:pt x="3301659" y="835184"/>
                </a:cubicBezTo>
                <a:cubicBezTo>
                  <a:pt x="3301659" y="821326"/>
                  <a:pt x="3303011" y="809158"/>
                  <a:pt x="3305377" y="797328"/>
                </a:cubicBezTo>
                <a:cubicBezTo>
                  <a:pt x="3308419" y="787188"/>
                  <a:pt x="3312475" y="777049"/>
                  <a:pt x="3317883" y="766909"/>
                </a:cubicBezTo>
                <a:cubicBezTo>
                  <a:pt x="3324981" y="755079"/>
                  <a:pt x="3334107" y="743587"/>
                  <a:pt x="3346275" y="730405"/>
                </a:cubicBezTo>
                <a:cubicBezTo>
                  <a:pt x="3362836" y="713844"/>
                  <a:pt x="3377708" y="700324"/>
                  <a:pt x="3393256" y="688494"/>
                </a:cubicBezTo>
                <a:cubicBezTo>
                  <a:pt x="3407452" y="677340"/>
                  <a:pt x="3423337" y="667539"/>
                  <a:pt x="3439561" y="657399"/>
                </a:cubicBezTo>
                <a:lnTo>
                  <a:pt x="3452405" y="649287"/>
                </a:lnTo>
                <a:cubicBezTo>
                  <a:pt x="3477079" y="634753"/>
                  <a:pt x="3499386" y="622923"/>
                  <a:pt x="3521356" y="613797"/>
                </a:cubicBezTo>
                <a:cubicBezTo>
                  <a:pt x="3548057" y="602644"/>
                  <a:pt x="3576111" y="592504"/>
                  <a:pt x="3603488" y="583040"/>
                </a:cubicBezTo>
                <a:lnTo>
                  <a:pt x="3614642" y="579322"/>
                </a:lnTo>
                <a:lnTo>
                  <a:pt x="3632218" y="573238"/>
                </a:lnTo>
                <a:cubicBezTo>
                  <a:pt x="3650469" y="567154"/>
                  <a:pt x="3668721" y="560732"/>
                  <a:pt x="3686973" y="553972"/>
                </a:cubicBezTo>
                <a:cubicBezTo>
                  <a:pt x="3715702" y="543157"/>
                  <a:pt x="3741728" y="532341"/>
                  <a:pt x="3766401" y="520173"/>
                </a:cubicBezTo>
                <a:cubicBezTo>
                  <a:pt x="3778569" y="514427"/>
                  <a:pt x="3790399" y="507667"/>
                  <a:pt x="3801891" y="500907"/>
                </a:cubicBezTo>
                <a:cubicBezTo>
                  <a:pt x="3818114" y="491444"/>
                  <a:pt x="3830282" y="483670"/>
                  <a:pt x="3841774" y="475558"/>
                </a:cubicBezTo>
                <a:cubicBezTo>
                  <a:pt x="3853604" y="466770"/>
                  <a:pt x="3864420" y="458658"/>
                  <a:pt x="3874222" y="449532"/>
                </a:cubicBezTo>
                <a:cubicBezTo>
                  <a:pt x="3888079" y="436012"/>
                  <a:pt x="3896867" y="423507"/>
                  <a:pt x="3902951" y="409311"/>
                </a:cubicBezTo>
                <a:cubicBezTo>
                  <a:pt x="3914781" y="381257"/>
                  <a:pt x="3918837" y="349148"/>
                  <a:pt x="3914781" y="316701"/>
                </a:cubicBezTo>
                <a:cubicBezTo>
                  <a:pt x="3913429" y="306899"/>
                  <a:pt x="3911401" y="297097"/>
                  <a:pt x="3909035" y="286957"/>
                </a:cubicBezTo>
                <a:lnTo>
                  <a:pt x="3907345" y="278507"/>
                </a:lnTo>
                <a:cubicBezTo>
                  <a:pt x="3903965" y="262283"/>
                  <a:pt x="3900247" y="248426"/>
                  <a:pt x="3895515" y="235244"/>
                </a:cubicBezTo>
                <a:cubicBezTo>
                  <a:pt x="3885037" y="205500"/>
                  <a:pt x="3868138" y="178123"/>
                  <a:pt x="3846506" y="155815"/>
                </a:cubicBezTo>
                <a:cubicBezTo>
                  <a:pt x="3827578" y="136212"/>
                  <a:pt x="3804257" y="119312"/>
                  <a:pt x="3782287" y="104102"/>
                </a:cubicBezTo>
                <a:cubicBezTo>
                  <a:pt x="3766401" y="92948"/>
                  <a:pt x="3751868" y="84161"/>
                  <a:pt x="3738686" y="76725"/>
                </a:cubicBezTo>
                <a:cubicBezTo>
                  <a:pt x="3725504" y="69627"/>
                  <a:pt x="3712322" y="63205"/>
                  <a:pt x="3698803" y="57121"/>
                </a:cubicBezTo>
                <a:cubicBezTo>
                  <a:pt x="3687311" y="51713"/>
                  <a:pt x="3675481" y="47657"/>
                  <a:pt x="3661285" y="43263"/>
                </a:cubicBezTo>
                <a:lnTo>
                  <a:pt x="3652835" y="40559"/>
                </a:lnTo>
                <a:lnTo>
                  <a:pt x="3649455" y="39545"/>
                </a:lnTo>
                <a:cubicBezTo>
                  <a:pt x="3640668" y="36503"/>
                  <a:pt x="3631542" y="33799"/>
                  <a:pt x="3622416" y="31433"/>
                </a:cubicBezTo>
                <a:lnTo>
                  <a:pt x="3597066" y="25350"/>
                </a:lnTo>
                <a:cubicBezTo>
                  <a:pt x="3572731" y="18928"/>
                  <a:pt x="3546367" y="12844"/>
                  <a:pt x="3519328" y="8788"/>
                </a:cubicBezTo>
                <a:cubicBezTo>
                  <a:pt x="3508512" y="7098"/>
                  <a:pt x="3497358" y="5746"/>
                  <a:pt x="3486880" y="4732"/>
                </a:cubicBezTo>
                <a:lnTo>
                  <a:pt x="3480120" y="4056"/>
                </a:lnTo>
                <a:cubicBezTo>
                  <a:pt x="3475388" y="3380"/>
                  <a:pt x="3470657" y="2704"/>
                  <a:pt x="3465925" y="2366"/>
                </a:cubicBezTo>
                <a:cubicBezTo>
                  <a:pt x="3460517" y="0"/>
                  <a:pt x="3456799" y="0"/>
                  <a:pt x="3452743" y="0"/>
                </a:cubicBezTo>
                <a:moveTo>
                  <a:pt x="1979088" y="1337443"/>
                </a:moveTo>
                <a:lnTo>
                  <a:pt x="1974356" y="1329669"/>
                </a:lnTo>
                <a:lnTo>
                  <a:pt x="1970977" y="1324599"/>
                </a:lnTo>
                <a:cubicBezTo>
                  <a:pt x="1968949" y="1321557"/>
                  <a:pt x="1966921" y="1318515"/>
                  <a:pt x="1964893" y="1315473"/>
                </a:cubicBezTo>
                <a:lnTo>
                  <a:pt x="1967259" y="1313107"/>
                </a:lnTo>
                <a:cubicBezTo>
                  <a:pt x="1968611" y="1315473"/>
                  <a:pt x="1969286" y="1316825"/>
                  <a:pt x="1969625" y="1318177"/>
                </a:cubicBezTo>
                <a:cubicBezTo>
                  <a:pt x="1972328" y="1324599"/>
                  <a:pt x="1978074" y="1329331"/>
                  <a:pt x="1984834" y="1331021"/>
                </a:cubicBezTo>
                <a:cubicBezTo>
                  <a:pt x="1983144" y="1331697"/>
                  <a:pt x="1981454" y="1333725"/>
                  <a:pt x="1979764" y="1336091"/>
                </a:cubicBezTo>
                <a:lnTo>
                  <a:pt x="1979088" y="1337443"/>
                </a:lnTo>
                <a:close/>
              </a:path>
            </a:pathLst>
          </a:custGeom>
          <a:solidFill>
            <a:srgbClr val="C6C4B0"/>
          </a:solidFill>
          <a:ln w="33748" cap="flat">
            <a:noFill/>
            <a:prstDash val="solid"/>
            <a:miter/>
          </a:ln>
        </p:spPr>
        <p:txBody>
          <a:bodyPr rtlCol="0" anchor="ctr"/>
          <a:lstStyle/>
          <a:p>
            <a:endParaRPr lang="th-TH"/>
          </a:p>
        </p:txBody>
      </p:sp>
      <p:grpSp>
        <p:nvGrpSpPr>
          <p:cNvPr id="19211" name="Graphic 19209">
            <a:extLst>
              <a:ext uri="{FF2B5EF4-FFF2-40B4-BE49-F238E27FC236}">
                <a16:creationId xmlns:a16="http://schemas.microsoft.com/office/drawing/2014/main" id="{3994023D-35DD-47DD-A374-668B765813EC}"/>
              </a:ext>
            </a:extLst>
          </p:cNvPr>
          <p:cNvGrpSpPr/>
          <p:nvPr/>
        </p:nvGrpSpPr>
        <p:grpSpPr>
          <a:xfrm>
            <a:off x="4705243" y="3110882"/>
            <a:ext cx="2988115" cy="3927889"/>
            <a:chOff x="5438757" y="2547937"/>
            <a:chExt cx="1312574" cy="1765412"/>
          </a:xfrm>
        </p:grpSpPr>
        <p:grpSp>
          <p:nvGrpSpPr>
            <p:cNvPr id="19212" name="Graphic 19209">
              <a:extLst>
                <a:ext uri="{FF2B5EF4-FFF2-40B4-BE49-F238E27FC236}">
                  <a16:creationId xmlns:a16="http://schemas.microsoft.com/office/drawing/2014/main" id="{3994023D-35DD-47DD-A374-668B765813EC}"/>
                </a:ext>
              </a:extLst>
            </p:cNvPr>
            <p:cNvGrpSpPr/>
            <p:nvPr/>
          </p:nvGrpSpPr>
          <p:grpSpPr>
            <a:xfrm>
              <a:off x="5438775" y="2547937"/>
              <a:ext cx="1312557" cy="1765412"/>
              <a:chOff x="5438775" y="2547937"/>
              <a:chExt cx="1312557" cy="1765412"/>
            </a:xfrm>
          </p:grpSpPr>
          <p:sp>
            <p:nvSpPr>
              <p:cNvPr id="19213" name="Freeform: Shape 19212">
                <a:extLst>
                  <a:ext uri="{FF2B5EF4-FFF2-40B4-BE49-F238E27FC236}">
                    <a16:creationId xmlns:a16="http://schemas.microsoft.com/office/drawing/2014/main" id="{57052EA9-3D2D-4BDC-87FE-5F35A1F359AE}"/>
                  </a:ext>
                </a:extLst>
              </p:cNvPr>
              <p:cNvSpPr/>
              <p:nvPr/>
            </p:nvSpPr>
            <p:spPr>
              <a:xfrm>
                <a:off x="5505432" y="3128063"/>
                <a:ext cx="1245899" cy="173777"/>
              </a:xfrm>
              <a:custGeom>
                <a:avLst/>
                <a:gdLst>
                  <a:gd name="connsiteX0" fmla="*/ 2875 w 1245899"/>
                  <a:gd name="connsiteY0" fmla="*/ 123867 h 173777"/>
                  <a:gd name="connsiteX1" fmla="*/ 205186 w 1245899"/>
                  <a:gd name="connsiteY1" fmla="*/ 29855 h 173777"/>
                  <a:gd name="connsiteX2" fmla="*/ 359205 w 1245899"/>
                  <a:gd name="connsiteY2" fmla="*/ 124248 h 173777"/>
                  <a:gd name="connsiteX3" fmla="*/ 634097 w 1245899"/>
                  <a:gd name="connsiteY3" fmla="*/ 131296 h 173777"/>
                  <a:gd name="connsiteX4" fmla="*/ 825930 w 1245899"/>
                  <a:gd name="connsiteY4" fmla="*/ 18806 h 173777"/>
                  <a:gd name="connsiteX5" fmla="*/ 1062055 w 1245899"/>
                  <a:gd name="connsiteY5" fmla="*/ 64621 h 173777"/>
                  <a:gd name="connsiteX6" fmla="*/ 1245697 w 1245899"/>
                  <a:gd name="connsiteY6" fmla="*/ 45762 h 173777"/>
                  <a:gd name="connsiteX7" fmla="*/ 1243125 w 1245899"/>
                  <a:gd name="connsiteY7" fmla="*/ 44238 h 173777"/>
                  <a:gd name="connsiteX8" fmla="*/ 1031003 w 1245899"/>
                  <a:gd name="connsiteY8" fmla="*/ 42904 h 173777"/>
                  <a:gd name="connsiteX9" fmla="*/ 884890 w 1245899"/>
                  <a:gd name="connsiteY9" fmla="*/ 899 h 173777"/>
                  <a:gd name="connsiteX10" fmla="*/ 536275 w 1245899"/>
                  <a:gd name="connsiteY10" fmla="*/ 168539 h 173777"/>
                  <a:gd name="connsiteX11" fmla="*/ 205948 w 1245899"/>
                  <a:gd name="connsiteY11" fmla="*/ 26902 h 173777"/>
                  <a:gd name="connsiteX12" fmla="*/ 208 w 1245899"/>
                  <a:gd name="connsiteY12" fmla="*/ 122343 h 173777"/>
                  <a:gd name="connsiteX13" fmla="*/ 2875 w 1245899"/>
                  <a:gd name="connsiteY13" fmla="*/ 123867 h 173777"/>
                  <a:gd name="connsiteX14" fmla="*/ 2875 w 1245899"/>
                  <a:gd name="connsiteY14" fmla="*/ 123867 h 1737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245899" h="173777">
                    <a:moveTo>
                      <a:pt x="2875" y="123867"/>
                    </a:moveTo>
                    <a:cubicBezTo>
                      <a:pt x="44023" y="55096"/>
                      <a:pt x="124890" y="14234"/>
                      <a:pt x="205186" y="29855"/>
                    </a:cubicBezTo>
                    <a:cubicBezTo>
                      <a:pt x="266813" y="41761"/>
                      <a:pt x="311104" y="87767"/>
                      <a:pt x="359205" y="124248"/>
                    </a:cubicBezTo>
                    <a:cubicBezTo>
                      <a:pt x="449026" y="192351"/>
                      <a:pt x="537704" y="185874"/>
                      <a:pt x="634097" y="131296"/>
                    </a:cubicBezTo>
                    <a:cubicBezTo>
                      <a:pt x="698581" y="94720"/>
                      <a:pt x="755731" y="44714"/>
                      <a:pt x="825930" y="18806"/>
                    </a:cubicBezTo>
                    <a:cubicBezTo>
                      <a:pt x="918323" y="-15198"/>
                      <a:pt x="983188" y="21663"/>
                      <a:pt x="1062055" y="64621"/>
                    </a:cubicBezTo>
                    <a:cubicBezTo>
                      <a:pt x="1119872" y="96149"/>
                      <a:pt x="1207502" y="115389"/>
                      <a:pt x="1245697" y="45762"/>
                    </a:cubicBezTo>
                    <a:cubicBezTo>
                      <a:pt x="1246649" y="44047"/>
                      <a:pt x="1243982" y="42523"/>
                      <a:pt x="1243125" y="44238"/>
                    </a:cubicBezTo>
                    <a:cubicBezTo>
                      <a:pt x="1195976" y="130153"/>
                      <a:pt x="1091963" y="78242"/>
                      <a:pt x="1031003" y="42904"/>
                    </a:cubicBezTo>
                    <a:cubicBezTo>
                      <a:pt x="984617" y="16044"/>
                      <a:pt x="939849" y="-4626"/>
                      <a:pt x="884890" y="899"/>
                    </a:cubicBezTo>
                    <a:cubicBezTo>
                      <a:pt x="751540" y="14424"/>
                      <a:pt x="664862" y="141869"/>
                      <a:pt x="536275" y="168539"/>
                    </a:cubicBezTo>
                    <a:cubicBezTo>
                      <a:pt x="387018" y="199590"/>
                      <a:pt x="334916" y="51477"/>
                      <a:pt x="205948" y="26902"/>
                    </a:cubicBezTo>
                    <a:cubicBezTo>
                      <a:pt x="124033" y="11281"/>
                      <a:pt x="42308" y="52048"/>
                      <a:pt x="208" y="122343"/>
                    </a:cubicBezTo>
                    <a:cubicBezTo>
                      <a:pt x="-745" y="123962"/>
                      <a:pt x="1827" y="125486"/>
                      <a:pt x="2875" y="123867"/>
                    </a:cubicBezTo>
                    <a:lnTo>
                      <a:pt x="2875" y="123867"/>
                    </a:lnTo>
                    <a:close/>
                  </a:path>
                </a:pathLst>
              </a:custGeom>
              <a:solidFill>
                <a:srgbClr val="35313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9214" name="Freeform: Shape 19213">
                <a:extLst>
                  <a:ext uri="{FF2B5EF4-FFF2-40B4-BE49-F238E27FC236}">
                    <a16:creationId xmlns:a16="http://schemas.microsoft.com/office/drawing/2014/main" id="{0209F51B-0CB6-49BC-AE45-8CF8F900EF5E}"/>
                  </a:ext>
                </a:extLst>
              </p:cNvPr>
              <p:cNvSpPr/>
              <p:nvPr/>
            </p:nvSpPr>
            <p:spPr>
              <a:xfrm>
                <a:off x="6436518" y="4175664"/>
                <a:ext cx="158037" cy="105346"/>
              </a:xfrm>
              <a:custGeom>
                <a:avLst/>
                <a:gdLst>
                  <a:gd name="connsiteX0" fmla="*/ 0 w 158037"/>
                  <a:gd name="connsiteY0" fmla="*/ 43243 h 105346"/>
                  <a:gd name="connsiteX1" fmla="*/ 36576 w 158037"/>
                  <a:gd name="connsiteY1" fmla="*/ 105346 h 105346"/>
                  <a:gd name="connsiteX2" fmla="*/ 157925 w 158037"/>
                  <a:gd name="connsiteY2" fmla="*/ 74962 h 105346"/>
                  <a:gd name="connsiteX3" fmla="*/ 102965 w 158037"/>
                  <a:gd name="connsiteY3" fmla="*/ 45053 h 105346"/>
                  <a:gd name="connsiteX4" fmla="*/ 86868 w 158037"/>
                  <a:gd name="connsiteY4" fmla="*/ 46577 h 105346"/>
                  <a:gd name="connsiteX5" fmla="*/ 66961 w 158037"/>
                  <a:gd name="connsiteY5" fmla="*/ 0 h 105346"/>
                  <a:gd name="connsiteX6" fmla="*/ 0 w 158037"/>
                  <a:gd name="connsiteY6" fmla="*/ 43243 h 1053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58037" h="105346">
                    <a:moveTo>
                      <a:pt x="0" y="43243"/>
                    </a:moveTo>
                    <a:lnTo>
                      <a:pt x="36576" y="105346"/>
                    </a:lnTo>
                    <a:cubicBezTo>
                      <a:pt x="36576" y="105346"/>
                      <a:pt x="156019" y="80200"/>
                      <a:pt x="157925" y="74962"/>
                    </a:cubicBezTo>
                    <a:cubicBezTo>
                      <a:pt x="159734" y="69723"/>
                      <a:pt x="139732" y="49530"/>
                      <a:pt x="102965" y="45053"/>
                    </a:cubicBezTo>
                    <a:lnTo>
                      <a:pt x="86868" y="46577"/>
                    </a:lnTo>
                    <a:lnTo>
                      <a:pt x="66961" y="0"/>
                    </a:lnTo>
                    <a:lnTo>
                      <a:pt x="0" y="43243"/>
                    </a:lnTo>
                    <a:close/>
                  </a:path>
                </a:pathLst>
              </a:custGeom>
              <a:solidFill>
                <a:srgbClr val="35313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9215" name="Freeform: Shape 19214">
                <a:extLst>
                  <a:ext uri="{FF2B5EF4-FFF2-40B4-BE49-F238E27FC236}">
                    <a16:creationId xmlns:a16="http://schemas.microsoft.com/office/drawing/2014/main" id="{7BAE9FBA-1B96-441E-A086-5D39D55AF7CC}"/>
                  </a:ext>
                </a:extLst>
              </p:cNvPr>
              <p:cNvSpPr/>
              <p:nvPr/>
            </p:nvSpPr>
            <p:spPr>
              <a:xfrm>
                <a:off x="6514213" y="4218771"/>
                <a:ext cx="12027" cy="17622"/>
              </a:xfrm>
              <a:custGeom>
                <a:avLst/>
                <a:gdLst>
                  <a:gd name="connsiteX0" fmla="*/ 2982 w 12027"/>
                  <a:gd name="connsiteY0" fmla="*/ 16615 h 17622"/>
                  <a:gd name="connsiteX1" fmla="*/ 11650 w 12027"/>
                  <a:gd name="connsiteY1" fmla="*/ 2613 h 17622"/>
                  <a:gd name="connsiteX2" fmla="*/ 9554 w 12027"/>
                  <a:gd name="connsiteY2" fmla="*/ 517 h 17622"/>
                  <a:gd name="connsiteX3" fmla="*/ 125 w 12027"/>
                  <a:gd name="connsiteY3" fmla="*/ 15853 h 17622"/>
                  <a:gd name="connsiteX4" fmla="*/ 2982 w 12027"/>
                  <a:gd name="connsiteY4" fmla="*/ 16615 h 17622"/>
                  <a:gd name="connsiteX5" fmla="*/ 2982 w 12027"/>
                  <a:gd name="connsiteY5" fmla="*/ 16615 h 176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2027" h="17622">
                    <a:moveTo>
                      <a:pt x="2982" y="16615"/>
                    </a:moveTo>
                    <a:cubicBezTo>
                      <a:pt x="5173" y="11471"/>
                      <a:pt x="8030" y="6899"/>
                      <a:pt x="11650" y="2613"/>
                    </a:cubicBezTo>
                    <a:cubicBezTo>
                      <a:pt x="12888" y="1184"/>
                      <a:pt x="10793" y="-1007"/>
                      <a:pt x="9554" y="517"/>
                    </a:cubicBezTo>
                    <a:cubicBezTo>
                      <a:pt x="5554" y="5185"/>
                      <a:pt x="2506" y="10233"/>
                      <a:pt x="125" y="15853"/>
                    </a:cubicBezTo>
                    <a:cubicBezTo>
                      <a:pt x="-637" y="17567"/>
                      <a:pt x="2315" y="18424"/>
                      <a:pt x="2982" y="16615"/>
                    </a:cubicBezTo>
                    <a:lnTo>
                      <a:pt x="2982" y="16615"/>
                    </a:lnTo>
                    <a:close/>
                  </a:path>
                </a:pathLst>
              </a:custGeom>
              <a:solidFill>
                <a:srgbClr val="35313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9216" name="Freeform: Shape 19215">
                <a:extLst>
                  <a:ext uri="{FF2B5EF4-FFF2-40B4-BE49-F238E27FC236}">
                    <a16:creationId xmlns:a16="http://schemas.microsoft.com/office/drawing/2014/main" id="{E4FB18B4-2B6B-471F-82DE-4027873CAAFD}"/>
                  </a:ext>
                </a:extLst>
              </p:cNvPr>
              <p:cNvSpPr/>
              <p:nvPr/>
            </p:nvSpPr>
            <p:spPr>
              <a:xfrm>
                <a:off x="6501101" y="4208222"/>
                <a:ext cx="17893" cy="15259"/>
              </a:xfrm>
              <a:custGeom>
                <a:avLst/>
                <a:gdLst>
                  <a:gd name="connsiteX0" fmla="*/ 2474 w 17893"/>
                  <a:gd name="connsiteY0" fmla="*/ 14781 h 15259"/>
                  <a:gd name="connsiteX1" fmla="*/ 17142 w 17893"/>
                  <a:gd name="connsiteY1" fmla="*/ 2780 h 15259"/>
                  <a:gd name="connsiteX2" fmla="*/ 15618 w 17893"/>
                  <a:gd name="connsiteY2" fmla="*/ 208 h 15259"/>
                  <a:gd name="connsiteX3" fmla="*/ 378 w 17893"/>
                  <a:gd name="connsiteY3" fmla="*/ 12686 h 15259"/>
                  <a:gd name="connsiteX4" fmla="*/ 2474 w 17893"/>
                  <a:gd name="connsiteY4" fmla="*/ 14781 h 15259"/>
                  <a:gd name="connsiteX5" fmla="*/ 2474 w 17893"/>
                  <a:gd name="connsiteY5" fmla="*/ 14781 h 15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7893" h="15259">
                    <a:moveTo>
                      <a:pt x="2474" y="14781"/>
                    </a:moveTo>
                    <a:cubicBezTo>
                      <a:pt x="6665" y="9828"/>
                      <a:pt x="11522" y="5923"/>
                      <a:pt x="17142" y="2780"/>
                    </a:cubicBezTo>
                    <a:cubicBezTo>
                      <a:pt x="18857" y="1827"/>
                      <a:pt x="17332" y="-744"/>
                      <a:pt x="15618" y="208"/>
                    </a:cubicBezTo>
                    <a:cubicBezTo>
                      <a:pt x="9713" y="3542"/>
                      <a:pt x="4759" y="7638"/>
                      <a:pt x="378" y="12686"/>
                    </a:cubicBezTo>
                    <a:cubicBezTo>
                      <a:pt x="-860" y="14115"/>
                      <a:pt x="1235" y="16210"/>
                      <a:pt x="2474" y="14781"/>
                    </a:cubicBezTo>
                    <a:lnTo>
                      <a:pt x="2474" y="14781"/>
                    </a:lnTo>
                    <a:close/>
                  </a:path>
                </a:pathLst>
              </a:custGeom>
              <a:solidFill>
                <a:srgbClr val="35313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9217" name="Freeform: Shape 19216">
                <a:extLst>
                  <a:ext uri="{FF2B5EF4-FFF2-40B4-BE49-F238E27FC236}">
                    <a16:creationId xmlns:a16="http://schemas.microsoft.com/office/drawing/2014/main" id="{1389E754-3112-4EC8-925D-E558C951DF50}"/>
                  </a:ext>
                </a:extLst>
              </p:cNvPr>
              <p:cNvSpPr/>
              <p:nvPr/>
            </p:nvSpPr>
            <p:spPr>
              <a:xfrm>
                <a:off x="6532496" y="4221645"/>
                <a:ext cx="8757" cy="18435"/>
              </a:xfrm>
              <a:custGeom>
                <a:avLst/>
                <a:gdLst>
                  <a:gd name="connsiteX0" fmla="*/ 2891 w 8757"/>
                  <a:gd name="connsiteY0" fmla="*/ 17360 h 18435"/>
                  <a:gd name="connsiteX1" fmla="*/ 8511 w 8757"/>
                  <a:gd name="connsiteY1" fmla="*/ 2215 h 18435"/>
                  <a:gd name="connsiteX2" fmla="*/ 5939 w 8757"/>
                  <a:gd name="connsiteY2" fmla="*/ 691 h 18435"/>
                  <a:gd name="connsiteX3" fmla="*/ 34 w 8757"/>
                  <a:gd name="connsiteY3" fmla="*/ 16598 h 18435"/>
                  <a:gd name="connsiteX4" fmla="*/ 2891 w 8757"/>
                  <a:gd name="connsiteY4" fmla="*/ 17360 h 18435"/>
                  <a:gd name="connsiteX5" fmla="*/ 2891 w 8757"/>
                  <a:gd name="connsiteY5" fmla="*/ 17360 h 184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757" h="18435">
                    <a:moveTo>
                      <a:pt x="2891" y="17360"/>
                    </a:moveTo>
                    <a:cubicBezTo>
                      <a:pt x="3653" y="11740"/>
                      <a:pt x="5463" y="6977"/>
                      <a:pt x="8511" y="2215"/>
                    </a:cubicBezTo>
                    <a:cubicBezTo>
                      <a:pt x="9559" y="596"/>
                      <a:pt x="6987" y="-928"/>
                      <a:pt x="5939" y="691"/>
                    </a:cubicBezTo>
                    <a:cubicBezTo>
                      <a:pt x="2796" y="5644"/>
                      <a:pt x="796" y="10788"/>
                      <a:pt x="34" y="16598"/>
                    </a:cubicBezTo>
                    <a:cubicBezTo>
                      <a:pt x="-347" y="18407"/>
                      <a:pt x="2606" y="19265"/>
                      <a:pt x="2891" y="17360"/>
                    </a:cubicBezTo>
                    <a:lnTo>
                      <a:pt x="2891" y="17360"/>
                    </a:lnTo>
                    <a:close/>
                  </a:path>
                </a:pathLst>
              </a:custGeom>
              <a:solidFill>
                <a:srgbClr val="35313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9218" name="Freeform: Shape 19217">
                <a:extLst>
                  <a:ext uri="{FF2B5EF4-FFF2-40B4-BE49-F238E27FC236}">
                    <a16:creationId xmlns:a16="http://schemas.microsoft.com/office/drawing/2014/main" id="{BC89A548-7154-4667-A96B-E348BFDB32FD}"/>
                  </a:ext>
                </a:extLst>
              </p:cNvPr>
              <p:cNvSpPr/>
              <p:nvPr/>
            </p:nvSpPr>
            <p:spPr>
              <a:xfrm>
                <a:off x="6548908" y="4222312"/>
                <a:ext cx="10666" cy="16742"/>
              </a:xfrm>
              <a:custGeom>
                <a:avLst/>
                <a:gdLst>
                  <a:gd name="connsiteX0" fmla="*/ 3053 w 10666"/>
                  <a:gd name="connsiteY0" fmla="*/ 15740 h 16742"/>
                  <a:gd name="connsiteX1" fmla="*/ 10387 w 10666"/>
                  <a:gd name="connsiteY1" fmla="*/ 2215 h 16742"/>
                  <a:gd name="connsiteX2" fmla="*/ 7815 w 10666"/>
                  <a:gd name="connsiteY2" fmla="*/ 691 h 16742"/>
                  <a:gd name="connsiteX3" fmla="*/ 100 w 10666"/>
                  <a:gd name="connsiteY3" fmla="*/ 14883 h 16742"/>
                  <a:gd name="connsiteX4" fmla="*/ 3053 w 10666"/>
                  <a:gd name="connsiteY4" fmla="*/ 15740 h 16742"/>
                  <a:gd name="connsiteX5" fmla="*/ 3053 w 10666"/>
                  <a:gd name="connsiteY5" fmla="*/ 15740 h 167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666" h="16742">
                    <a:moveTo>
                      <a:pt x="3053" y="15740"/>
                    </a:moveTo>
                    <a:cubicBezTo>
                      <a:pt x="5053" y="10978"/>
                      <a:pt x="7529" y="6501"/>
                      <a:pt x="10387" y="2215"/>
                    </a:cubicBezTo>
                    <a:cubicBezTo>
                      <a:pt x="11530" y="596"/>
                      <a:pt x="8863" y="-928"/>
                      <a:pt x="7815" y="691"/>
                    </a:cubicBezTo>
                    <a:cubicBezTo>
                      <a:pt x="4767" y="5168"/>
                      <a:pt x="2196" y="9930"/>
                      <a:pt x="100" y="14883"/>
                    </a:cubicBezTo>
                    <a:cubicBezTo>
                      <a:pt x="-567" y="16693"/>
                      <a:pt x="2291" y="17550"/>
                      <a:pt x="3053" y="15740"/>
                    </a:cubicBezTo>
                    <a:lnTo>
                      <a:pt x="3053" y="15740"/>
                    </a:lnTo>
                    <a:close/>
                  </a:path>
                </a:pathLst>
              </a:custGeom>
              <a:solidFill>
                <a:srgbClr val="35313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9219" name="Freeform: Shape 19218">
                <a:extLst>
                  <a:ext uri="{FF2B5EF4-FFF2-40B4-BE49-F238E27FC236}">
                    <a16:creationId xmlns:a16="http://schemas.microsoft.com/office/drawing/2014/main" id="{CC7A1678-BD5E-443B-8002-E62A1F03A8A2}"/>
                  </a:ext>
                </a:extLst>
              </p:cNvPr>
              <p:cNvSpPr/>
              <p:nvPr/>
            </p:nvSpPr>
            <p:spPr>
              <a:xfrm>
                <a:off x="6456094" y="4244685"/>
                <a:ext cx="51744" cy="24406"/>
              </a:xfrm>
              <a:custGeom>
                <a:avLst/>
                <a:gdLst>
                  <a:gd name="connsiteX0" fmla="*/ 2141 w 51744"/>
                  <a:gd name="connsiteY0" fmla="*/ 9560 h 24406"/>
                  <a:gd name="connsiteX1" fmla="*/ 48718 w 51744"/>
                  <a:gd name="connsiteY1" fmla="*/ 23372 h 24406"/>
                  <a:gd name="connsiteX2" fmla="*/ 51671 w 51744"/>
                  <a:gd name="connsiteY2" fmla="*/ 22610 h 24406"/>
                  <a:gd name="connsiteX3" fmla="*/ 712 w 51744"/>
                  <a:gd name="connsiteY3" fmla="*/ 6989 h 24406"/>
                  <a:gd name="connsiteX4" fmla="*/ 2141 w 51744"/>
                  <a:gd name="connsiteY4" fmla="*/ 9560 h 24406"/>
                  <a:gd name="connsiteX5" fmla="*/ 2141 w 51744"/>
                  <a:gd name="connsiteY5" fmla="*/ 9560 h 244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744" h="24406">
                    <a:moveTo>
                      <a:pt x="2141" y="9560"/>
                    </a:moveTo>
                    <a:cubicBezTo>
                      <a:pt x="18905" y="-2822"/>
                      <a:pt x="42241" y="2702"/>
                      <a:pt x="48718" y="23372"/>
                    </a:cubicBezTo>
                    <a:cubicBezTo>
                      <a:pt x="49290" y="25181"/>
                      <a:pt x="52243" y="24419"/>
                      <a:pt x="51671" y="22610"/>
                    </a:cubicBezTo>
                    <a:cubicBezTo>
                      <a:pt x="44718" y="226"/>
                      <a:pt x="19096" y="-6632"/>
                      <a:pt x="712" y="6989"/>
                    </a:cubicBezTo>
                    <a:cubicBezTo>
                      <a:pt x="-907" y="8036"/>
                      <a:pt x="522" y="10703"/>
                      <a:pt x="2141" y="9560"/>
                    </a:cubicBezTo>
                    <a:lnTo>
                      <a:pt x="2141" y="9560"/>
                    </a:lnTo>
                    <a:close/>
                  </a:path>
                </a:pathLst>
              </a:custGeom>
              <a:solidFill>
                <a:srgbClr val="35313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9220" name="Freeform: Shape 19219">
                <a:extLst>
                  <a:ext uri="{FF2B5EF4-FFF2-40B4-BE49-F238E27FC236}">
                    <a16:creationId xmlns:a16="http://schemas.microsoft.com/office/drawing/2014/main" id="{11566100-2003-4B04-9BB4-5BA69D144EEF}"/>
                  </a:ext>
                </a:extLst>
              </p:cNvPr>
              <p:cNvSpPr/>
              <p:nvPr/>
            </p:nvSpPr>
            <p:spPr>
              <a:xfrm>
                <a:off x="6469473" y="4249526"/>
                <a:ext cx="125474" cy="29313"/>
              </a:xfrm>
              <a:custGeom>
                <a:avLst/>
                <a:gdLst>
                  <a:gd name="connsiteX0" fmla="*/ 1907 w 125474"/>
                  <a:gd name="connsiteY0" fmla="*/ 29294 h 29313"/>
                  <a:gd name="connsiteX1" fmla="*/ 124398 w 125474"/>
                  <a:gd name="connsiteY1" fmla="*/ 3005 h 29313"/>
                  <a:gd name="connsiteX2" fmla="*/ 123636 w 125474"/>
                  <a:gd name="connsiteY2" fmla="*/ 52 h 29313"/>
                  <a:gd name="connsiteX3" fmla="*/ 1145 w 125474"/>
                  <a:gd name="connsiteY3" fmla="*/ 26341 h 29313"/>
                  <a:gd name="connsiteX4" fmla="*/ 1907 w 125474"/>
                  <a:gd name="connsiteY4" fmla="*/ 29294 h 29313"/>
                  <a:gd name="connsiteX5" fmla="*/ 1907 w 125474"/>
                  <a:gd name="connsiteY5" fmla="*/ 29294 h 293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25474" h="29313">
                    <a:moveTo>
                      <a:pt x="1907" y="29294"/>
                    </a:moveTo>
                    <a:cubicBezTo>
                      <a:pt x="43150" y="22245"/>
                      <a:pt x="83917" y="13482"/>
                      <a:pt x="124398" y="3005"/>
                    </a:cubicBezTo>
                    <a:cubicBezTo>
                      <a:pt x="126303" y="2528"/>
                      <a:pt x="125446" y="-424"/>
                      <a:pt x="123636" y="52"/>
                    </a:cubicBezTo>
                    <a:cubicBezTo>
                      <a:pt x="83155" y="10529"/>
                      <a:pt x="42388" y="19292"/>
                      <a:pt x="1145" y="26341"/>
                    </a:cubicBezTo>
                    <a:cubicBezTo>
                      <a:pt x="-856" y="26722"/>
                      <a:pt x="2" y="29579"/>
                      <a:pt x="1907" y="29294"/>
                    </a:cubicBezTo>
                    <a:lnTo>
                      <a:pt x="1907" y="29294"/>
                    </a:lnTo>
                    <a:close/>
                  </a:path>
                </a:pathLst>
              </a:custGeom>
              <a:solidFill>
                <a:srgbClr val="35313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9221" name="Freeform: Shape 19220">
                <a:extLst>
                  <a:ext uri="{FF2B5EF4-FFF2-40B4-BE49-F238E27FC236}">
                    <a16:creationId xmlns:a16="http://schemas.microsoft.com/office/drawing/2014/main" id="{71F5E3D8-A5E8-4513-BC64-C3A4E9128326}"/>
                  </a:ext>
                </a:extLst>
              </p:cNvPr>
              <p:cNvSpPr/>
              <p:nvPr/>
            </p:nvSpPr>
            <p:spPr>
              <a:xfrm>
                <a:off x="5939218" y="4176140"/>
                <a:ext cx="108706" cy="136262"/>
              </a:xfrm>
              <a:custGeom>
                <a:avLst/>
                <a:gdLst>
                  <a:gd name="connsiteX0" fmla="*/ 19717 w 108706"/>
                  <a:gd name="connsiteY0" fmla="*/ 0 h 136262"/>
                  <a:gd name="connsiteX1" fmla="*/ 0 w 108706"/>
                  <a:gd name="connsiteY1" fmla="*/ 69342 h 136262"/>
                  <a:gd name="connsiteX2" fmla="*/ 105727 w 108706"/>
                  <a:gd name="connsiteY2" fmla="*/ 136208 h 136262"/>
                  <a:gd name="connsiteX3" fmla="*/ 89535 w 108706"/>
                  <a:gd name="connsiteY3" fmla="*/ 75819 h 136262"/>
                  <a:gd name="connsiteX4" fmla="*/ 77343 w 108706"/>
                  <a:gd name="connsiteY4" fmla="*/ 65246 h 136262"/>
                  <a:gd name="connsiteX5" fmla="*/ 97345 w 108706"/>
                  <a:gd name="connsiteY5" fmla="*/ 18669 h 136262"/>
                  <a:gd name="connsiteX6" fmla="*/ 19717 w 108706"/>
                  <a:gd name="connsiteY6" fmla="*/ 0 h 1362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08706" h="136262">
                    <a:moveTo>
                      <a:pt x="19717" y="0"/>
                    </a:moveTo>
                    <a:lnTo>
                      <a:pt x="0" y="69342"/>
                    </a:lnTo>
                    <a:cubicBezTo>
                      <a:pt x="0" y="69342"/>
                      <a:pt x="100584" y="138493"/>
                      <a:pt x="105727" y="136208"/>
                    </a:cubicBezTo>
                    <a:cubicBezTo>
                      <a:pt x="110871" y="133921"/>
                      <a:pt x="111538" y="105442"/>
                      <a:pt x="89535" y="75819"/>
                    </a:cubicBezTo>
                    <a:lnTo>
                      <a:pt x="77343" y="65246"/>
                    </a:lnTo>
                    <a:lnTo>
                      <a:pt x="97345" y="18669"/>
                    </a:lnTo>
                    <a:lnTo>
                      <a:pt x="19717" y="0"/>
                    </a:lnTo>
                    <a:close/>
                  </a:path>
                </a:pathLst>
              </a:custGeom>
              <a:solidFill>
                <a:srgbClr val="35313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9222" name="Freeform: Shape 19221">
                <a:extLst>
                  <a:ext uri="{FF2B5EF4-FFF2-40B4-BE49-F238E27FC236}">
                    <a16:creationId xmlns:a16="http://schemas.microsoft.com/office/drawing/2014/main" id="{7B098DEC-A748-42A9-956B-6BD67E7B4D24}"/>
                  </a:ext>
                </a:extLst>
              </p:cNvPr>
              <p:cNvSpPr/>
              <p:nvPr/>
            </p:nvSpPr>
            <p:spPr>
              <a:xfrm>
                <a:off x="6000483" y="4239479"/>
                <a:ext cx="19697" cy="6671"/>
              </a:xfrm>
              <a:custGeom>
                <a:avLst/>
                <a:gdLst>
                  <a:gd name="connsiteX0" fmla="*/ 1886 w 19697"/>
                  <a:gd name="connsiteY0" fmla="*/ 6574 h 6671"/>
                  <a:gd name="connsiteX1" fmla="*/ 18269 w 19697"/>
                  <a:gd name="connsiteY1" fmla="*/ 3050 h 6671"/>
                  <a:gd name="connsiteX2" fmla="*/ 18269 w 19697"/>
                  <a:gd name="connsiteY2" fmla="*/ 2 h 6671"/>
                  <a:gd name="connsiteX3" fmla="*/ 1029 w 19697"/>
                  <a:gd name="connsiteY3" fmla="*/ 3622 h 6671"/>
                  <a:gd name="connsiteX4" fmla="*/ 1886 w 19697"/>
                  <a:gd name="connsiteY4" fmla="*/ 6574 h 6671"/>
                  <a:gd name="connsiteX5" fmla="*/ 1886 w 19697"/>
                  <a:gd name="connsiteY5" fmla="*/ 6574 h 66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697" h="6671">
                    <a:moveTo>
                      <a:pt x="1886" y="6574"/>
                    </a:moveTo>
                    <a:cubicBezTo>
                      <a:pt x="7315" y="4574"/>
                      <a:pt x="12554" y="3431"/>
                      <a:pt x="18269" y="3050"/>
                    </a:cubicBezTo>
                    <a:cubicBezTo>
                      <a:pt x="20174" y="2955"/>
                      <a:pt x="20174" y="-93"/>
                      <a:pt x="18269" y="2"/>
                    </a:cubicBezTo>
                    <a:cubicBezTo>
                      <a:pt x="12268" y="383"/>
                      <a:pt x="6649" y="1526"/>
                      <a:pt x="1029" y="3622"/>
                    </a:cubicBezTo>
                    <a:cubicBezTo>
                      <a:pt x="-781" y="4288"/>
                      <a:pt x="-19" y="7241"/>
                      <a:pt x="1886" y="6574"/>
                    </a:cubicBezTo>
                    <a:lnTo>
                      <a:pt x="1886" y="6574"/>
                    </a:lnTo>
                    <a:close/>
                  </a:path>
                </a:pathLst>
              </a:custGeom>
              <a:solidFill>
                <a:srgbClr val="35313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9223" name="Freeform: Shape 19222">
                <a:extLst>
                  <a:ext uri="{FF2B5EF4-FFF2-40B4-BE49-F238E27FC236}">
                    <a16:creationId xmlns:a16="http://schemas.microsoft.com/office/drawing/2014/main" id="{64C990FC-6A85-4CFF-9F35-769089A01ED8}"/>
                  </a:ext>
                </a:extLst>
              </p:cNvPr>
              <p:cNvSpPr/>
              <p:nvPr/>
            </p:nvSpPr>
            <p:spPr>
              <a:xfrm>
                <a:off x="6000833" y="4224337"/>
                <a:ext cx="22070" cy="5501"/>
              </a:xfrm>
              <a:custGeom>
                <a:avLst/>
                <a:gdLst>
                  <a:gd name="connsiteX0" fmla="*/ 1441 w 22070"/>
                  <a:gd name="connsiteY0" fmla="*/ 3143 h 5501"/>
                  <a:gd name="connsiteX1" fmla="*/ 20205 w 22070"/>
                  <a:gd name="connsiteY1" fmla="*/ 5429 h 5501"/>
                  <a:gd name="connsiteX2" fmla="*/ 20967 w 22070"/>
                  <a:gd name="connsiteY2" fmla="*/ 2476 h 5501"/>
                  <a:gd name="connsiteX3" fmla="*/ 1346 w 22070"/>
                  <a:gd name="connsiteY3" fmla="*/ 95 h 5501"/>
                  <a:gd name="connsiteX4" fmla="*/ 1441 w 22070"/>
                  <a:gd name="connsiteY4" fmla="*/ 3143 h 5501"/>
                  <a:gd name="connsiteX5" fmla="*/ 1441 w 22070"/>
                  <a:gd name="connsiteY5" fmla="*/ 3143 h 55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070" h="5501">
                    <a:moveTo>
                      <a:pt x="1441" y="3143"/>
                    </a:moveTo>
                    <a:cubicBezTo>
                      <a:pt x="7918" y="2762"/>
                      <a:pt x="14014" y="3524"/>
                      <a:pt x="20205" y="5429"/>
                    </a:cubicBezTo>
                    <a:cubicBezTo>
                      <a:pt x="22110" y="6000"/>
                      <a:pt x="22872" y="3048"/>
                      <a:pt x="20967" y="2476"/>
                    </a:cubicBezTo>
                    <a:cubicBezTo>
                      <a:pt x="14490" y="476"/>
                      <a:pt x="8108" y="-286"/>
                      <a:pt x="1346" y="95"/>
                    </a:cubicBezTo>
                    <a:cubicBezTo>
                      <a:pt x="-464" y="190"/>
                      <a:pt x="-464" y="3238"/>
                      <a:pt x="1441" y="3143"/>
                    </a:cubicBezTo>
                    <a:lnTo>
                      <a:pt x="1441" y="3143"/>
                    </a:lnTo>
                    <a:close/>
                  </a:path>
                </a:pathLst>
              </a:custGeom>
              <a:solidFill>
                <a:srgbClr val="35313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9224" name="Freeform: Shape 19223">
                <a:extLst>
                  <a:ext uri="{FF2B5EF4-FFF2-40B4-BE49-F238E27FC236}">
                    <a16:creationId xmlns:a16="http://schemas.microsoft.com/office/drawing/2014/main" id="{4507768E-B69B-46D7-857A-F0D7A0204CE3}"/>
                  </a:ext>
                </a:extLst>
              </p:cNvPr>
              <p:cNvSpPr/>
              <p:nvPr/>
            </p:nvSpPr>
            <p:spPr>
              <a:xfrm>
                <a:off x="6010405" y="4252129"/>
                <a:ext cx="18117" cy="9640"/>
              </a:xfrm>
              <a:custGeom>
                <a:avLst/>
                <a:gdLst>
                  <a:gd name="connsiteX0" fmla="*/ 2155 w 18117"/>
                  <a:gd name="connsiteY0" fmla="*/ 9355 h 9640"/>
                  <a:gd name="connsiteX1" fmla="*/ 17014 w 18117"/>
                  <a:gd name="connsiteY1" fmla="*/ 2973 h 9640"/>
                  <a:gd name="connsiteX2" fmla="*/ 16252 w 18117"/>
                  <a:gd name="connsiteY2" fmla="*/ 20 h 9640"/>
                  <a:gd name="connsiteX3" fmla="*/ 631 w 18117"/>
                  <a:gd name="connsiteY3" fmla="*/ 6688 h 9640"/>
                  <a:gd name="connsiteX4" fmla="*/ 2155 w 18117"/>
                  <a:gd name="connsiteY4" fmla="*/ 9355 h 9640"/>
                  <a:gd name="connsiteX5" fmla="*/ 2155 w 18117"/>
                  <a:gd name="connsiteY5" fmla="*/ 9355 h 96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8117" h="9640">
                    <a:moveTo>
                      <a:pt x="2155" y="9355"/>
                    </a:moveTo>
                    <a:cubicBezTo>
                      <a:pt x="6727" y="6116"/>
                      <a:pt x="11490" y="4021"/>
                      <a:pt x="17014" y="2973"/>
                    </a:cubicBezTo>
                    <a:cubicBezTo>
                      <a:pt x="18919" y="2592"/>
                      <a:pt x="18157" y="-266"/>
                      <a:pt x="16252" y="20"/>
                    </a:cubicBezTo>
                    <a:cubicBezTo>
                      <a:pt x="10537" y="1163"/>
                      <a:pt x="5394" y="3259"/>
                      <a:pt x="631" y="6688"/>
                    </a:cubicBezTo>
                    <a:cubicBezTo>
                      <a:pt x="-893" y="7926"/>
                      <a:pt x="631" y="10498"/>
                      <a:pt x="2155" y="9355"/>
                    </a:cubicBezTo>
                    <a:lnTo>
                      <a:pt x="2155" y="9355"/>
                    </a:lnTo>
                    <a:close/>
                  </a:path>
                </a:pathLst>
              </a:custGeom>
              <a:solidFill>
                <a:srgbClr val="35313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9225" name="Freeform: Shape 19224">
                <a:extLst>
                  <a:ext uri="{FF2B5EF4-FFF2-40B4-BE49-F238E27FC236}">
                    <a16:creationId xmlns:a16="http://schemas.microsoft.com/office/drawing/2014/main" id="{81F2F172-580A-4FA0-873C-644D461E8068}"/>
                  </a:ext>
                </a:extLst>
              </p:cNvPr>
              <p:cNvSpPr/>
              <p:nvPr/>
            </p:nvSpPr>
            <p:spPr>
              <a:xfrm>
                <a:off x="6022506" y="4265941"/>
                <a:ext cx="18208" cy="7167"/>
              </a:xfrm>
              <a:custGeom>
                <a:avLst/>
                <a:gdLst>
                  <a:gd name="connsiteX0" fmla="*/ 1865 w 18208"/>
                  <a:gd name="connsiteY0" fmla="*/ 7068 h 7167"/>
                  <a:gd name="connsiteX1" fmla="*/ 17105 w 18208"/>
                  <a:gd name="connsiteY1" fmla="*/ 2972 h 7167"/>
                  <a:gd name="connsiteX2" fmla="*/ 16343 w 18208"/>
                  <a:gd name="connsiteY2" fmla="*/ 19 h 7167"/>
                  <a:gd name="connsiteX3" fmla="*/ 1103 w 18208"/>
                  <a:gd name="connsiteY3" fmla="*/ 4115 h 7167"/>
                  <a:gd name="connsiteX4" fmla="*/ 1865 w 18208"/>
                  <a:gd name="connsiteY4" fmla="*/ 7068 h 7167"/>
                  <a:gd name="connsiteX5" fmla="*/ 1865 w 18208"/>
                  <a:gd name="connsiteY5" fmla="*/ 7068 h 71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8208" h="7167">
                    <a:moveTo>
                      <a:pt x="1865" y="7068"/>
                    </a:moveTo>
                    <a:cubicBezTo>
                      <a:pt x="6818" y="5163"/>
                      <a:pt x="11867" y="3830"/>
                      <a:pt x="17105" y="2972"/>
                    </a:cubicBezTo>
                    <a:cubicBezTo>
                      <a:pt x="19010" y="2686"/>
                      <a:pt x="18248" y="-266"/>
                      <a:pt x="16343" y="19"/>
                    </a:cubicBezTo>
                    <a:cubicBezTo>
                      <a:pt x="11105" y="877"/>
                      <a:pt x="6056" y="2210"/>
                      <a:pt x="1103" y="4115"/>
                    </a:cubicBezTo>
                    <a:cubicBezTo>
                      <a:pt x="-802" y="4877"/>
                      <a:pt x="-40" y="7735"/>
                      <a:pt x="1865" y="7068"/>
                    </a:cubicBezTo>
                    <a:lnTo>
                      <a:pt x="1865" y="7068"/>
                    </a:lnTo>
                    <a:close/>
                  </a:path>
                </a:pathLst>
              </a:custGeom>
              <a:solidFill>
                <a:srgbClr val="35313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9226" name="Freeform: Shape 19225">
                <a:extLst>
                  <a:ext uri="{FF2B5EF4-FFF2-40B4-BE49-F238E27FC236}">
                    <a16:creationId xmlns:a16="http://schemas.microsoft.com/office/drawing/2014/main" id="{87DF268E-2E91-4665-B2AA-09514A0EB208}"/>
                  </a:ext>
                </a:extLst>
              </p:cNvPr>
              <p:cNvSpPr/>
              <p:nvPr/>
            </p:nvSpPr>
            <p:spPr>
              <a:xfrm>
                <a:off x="5947191" y="4213267"/>
                <a:ext cx="29968" cy="48396"/>
              </a:xfrm>
              <a:custGeom>
                <a:avLst/>
                <a:gdLst>
                  <a:gd name="connsiteX0" fmla="*/ 1076 w 29968"/>
                  <a:gd name="connsiteY0" fmla="*/ 2878 h 48396"/>
                  <a:gd name="connsiteX1" fmla="*/ 23174 w 29968"/>
                  <a:gd name="connsiteY1" fmla="*/ 46121 h 48396"/>
                  <a:gd name="connsiteX2" fmla="*/ 25746 w 29968"/>
                  <a:gd name="connsiteY2" fmla="*/ 47645 h 48396"/>
                  <a:gd name="connsiteX3" fmla="*/ 1838 w 29968"/>
                  <a:gd name="connsiteY3" fmla="*/ 20 h 48396"/>
                  <a:gd name="connsiteX4" fmla="*/ 1076 w 29968"/>
                  <a:gd name="connsiteY4" fmla="*/ 2878 h 48396"/>
                  <a:gd name="connsiteX5" fmla="*/ 1076 w 29968"/>
                  <a:gd name="connsiteY5" fmla="*/ 2878 h 483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968" h="48396">
                    <a:moveTo>
                      <a:pt x="1076" y="2878"/>
                    </a:moveTo>
                    <a:cubicBezTo>
                      <a:pt x="21555" y="6307"/>
                      <a:pt x="33652" y="27166"/>
                      <a:pt x="23174" y="46121"/>
                    </a:cubicBezTo>
                    <a:cubicBezTo>
                      <a:pt x="22222" y="47836"/>
                      <a:pt x="24793" y="49360"/>
                      <a:pt x="25746" y="47645"/>
                    </a:cubicBezTo>
                    <a:cubicBezTo>
                      <a:pt x="37081" y="27262"/>
                      <a:pt x="24412" y="3735"/>
                      <a:pt x="1838" y="20"/>
                    </a:cubicBezTo>
                    <a:cubicBezTo>
                      <a:pt x="28" y="-266"/>
                      <a:pt x="-829" y="2592"/>
                      <a:pt x="1076" y="2878"/>
                    </a:cubicBezTo>
                    <a:lnTo>
                      <a:pt x="1076" y="2878"/>
                    </a:lnTo>
                    <a:close/>
                  </a:path>
                </a:pathLst>
              </a:custGeom>
              <a:solidFill>
                <a:srgbClr val="35313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9227" name="Freeform: Shape 19226">
                <a:extLst>
                  <a:ext uri="{FF2B5EF4-FFF2-40B4-BE49-F238E27FC236}">
                    <a16:creationId xmlns:a16="http://schemas.microsoft.com/office/drawing/2014/main" id="{B9CD4400-E651-4E56-B092-EA4C8F89C1B9}"/>
                  </a:ext>
                </a:extLst>
              </p:cNvPr>
              <p:cNvSpPr/>
              <p:nvPr/>
            </p:nvSpPr>
            <p:spPr>
              <a:xfrm>
                <a:off x="5938950" y="4239766"/>
                <a:ext cx="106400" cy="73583"/>
              </a:xfrm>
              <a:custGeom>
                <a:avLst/>
                <a:gdLst>
                  <a:gd name="connsiteX0" fmla="*/ 649 w 106400"/>
                  <a:gd name="connsiteY0" fmla="*/ 2858 h 73583"/>
                  <a:gd name="connsiteX1" fmla="*/ 104186 w 106400"/>
                  <a:gd name="connsiteY1" fmla="*/ 73343 h 73583"/>
                  <a:gd name="connsiteX2" fmla="*/ 105710 w 106400"/>
                  <a:gd name="connsiteY2" fmla="*/ 70771 h 73583"/>
                  <a:gd name="connsiteX3" fmla="*/ 2173 w 106400"/>
                  <a:gd name="connsiteY3" fmla="*/ 286 h 73583"/>
                  <a:gd name="connsiteX4" fmla="*/ 649 w 106400"/>
                  <a:gd name="connsiteY4" fmla="*/ 2858 h 73583"/>
                  <a:gd name="connsiteX5" fmla="*/ 649 w 106400"/>
                  <a:gd name="connsiteY5" fmla="*/ 2858 h 735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6400" h="73583">
                    <a:moveTo>
                      <a:pt x="649" y="2858"/>
                    </a:moveTo>
                    <a:cubicBezTo>
                      <a:pt x="34177" y="27814"/>
                      <a:pt x="68657" y="51340"/>
                      <a:pt x="104186" y="73343"/>
                    </a:cubicBezTo>
                    <a:cubicBezTo>
                      <a:pt x="105805" y="74391"/>
                      <a:pt x="107329" y="71724"/>
                      <a:pt x="105710" y="70771"/>
                    </a:cubicBezTo>
                    <a:cubicBezTo>
                      <a:pt x="70181" y="48769"/>
                      <a:pt x="35701" y="25242"/>
                      <a:pt x="2173" y="286"/>
                    </a:cubicBezTo>
                    <a:cubicBezTo>
                      <a:pt x="554" y="-857"/>
                      <a:pt x="-875" y="1715"/>
                      <a:pt x="649" y="2858"/>
                    </a:cubicBezTo>
                    <a:lnTo>
                      <a:pt x="649" y="2858"/>
                    </a:lnTo>
                    <a:close/>
                  </a:path>
                </a:pathLst>
              </a:custGeom>
              <a:solidFill>
                <a:srgbClr val="35313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9228" name="Freeform: Shape 19227">
                <a:extLst>
                  <a:ext uri="{FF2B5EF4-FFF2-40B4-BE49-F238E27FC236}">
                    <a16:creationId xmlns:a16="http://schemas.microsoft.com/office/drawing/2014/main" id="{F3CAFD5F-8F54-442C-A655-3E22C25BA5CD}"/>
                  </a:ext>
                </a:extLst>
              </p:cNvPr>
              <p:cNvSpPr/>
              <p:nvPr/>
            </p:nvSpPr>
            <p:spPr>
              <a:xfrm>
                <a:off x="5942742" y="3881722"/>
                <a:ext cx="282606" cy="354711"/>
              </a:xfrm>
              <a:custGeom>
                <a:avLst/>
                <a:gdLst>
                  <a:gd name="connsiteX0" fmla="*/ 92297 w 282606"/>
                  <a:gd name="connsiteY0" fmla="*/ 0 h 354711"/>
                  <a:gd name="connsiteX1" fmla="*/ 0 w 282606"/>
                  <a:gd name="connsiteY1" fmla="*/ 333375 h 354711"/>
                  <a:gd name="connsiteX2" fmla="*/ 92774 w 282606"/>
                  <a:gd name="connsiteY2" fmla="*/ 354711 h 354711"/>
                  <a:gd name="connsiteX3" fmla="*/ 282607 w 282606"/>
                  <a:gd name="connsiteY3" fmla="*/ 0 h 3547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82606" h="354711">
                    <a:moveTo>
                      <a:pt x="92297" y="0"/>
                    </a:moveTo>
                    <a:lnTo>
                      <a:pt x="0" y="333375"/>
                    </a:lnTo>
                    <a:lnTo>
                      <a:pt x="92774" y="354711"/>
                    </a:lnTo>
                    <a:lnTo>
                      <a:pt x="282607" y="0"/>
                    </a:lnTo>
                    <a:close/>
                  </a:path>
                </a:pathLst>
              </a:custGeom>
              <a:solidFill>
                <a:srgbClr val="35313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9229" name="Freeform: Shape 19228">
                <a:extLst>
                  <a:ext uri="{FF2B5EF4-FFF2-40B4-BE49-F238E27FC236}">
                    <a16:creationId xmlns:a16="http://schemas.microsoft.com/office/drawing/2014/main" id="{ACA21BFE-9234-4A60-9A4A-6DE0FFB1670A}"/>
                  </a:ext>
                </a:extLst>
              </p:cNvPr>
              <p:cNvSpPr/>
              <p:nvPr/>
            </p:nvSpPr>
            <p:spPr>
              <a:xfrm>
                <a:off x="6192202" y="3881722"/>
                <a:ext cx="326707" cy="354711"/>
              </a:xfrm>
              <a:custGeom>
                <a:avLst/>
                <a:gdLst>
                  <a:gd name="connsiteX0" fmla="*/ 0 w 326707"/>
                  <a:gd name="connsiteY0" fmla="*/ 0 h 354711"/>
                  <a:gd name="connsiteX1" fmla="*/ 240506 w 326707"/>
                  <a:gd name="connsiteY1" fmla="*/ 354711 h 354711"/>
                  <a:gd name="connsiteX2" fmla="*/ 326708 w 326707"/>
                  <a:gd name="connsiteY2" fmla="*/ 310420 h 354711"/>
                  <a:gd name="connsiteX3" fmla="*/ 187547 w 326707"/>
                  <a:gd name="connsiteY3" fmla="*/ 8668 h 3547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6707" h="354711">
                    <a:moveTo>
                      <a:pt x="0" y="0"/>
                    </a:moveTo>
                    <a:lnTo>
                      <a:pt x="240506" y="354711"/>
                    </a:lnTo>
                    <a:lnTo>
                      <a:pt x="326708" y="310420"/>
                    </a:lnTo>
                    <a:lnTo>
                      <a:pt x="187547" y="8668"/>
                    </a:lnTo>
                    <a:close/>
                  </a:path>
                </a:pathLst>
              </a:custGeom>
              <a:solidFill>
                <a:srgbClr val="35313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9230" name="Freeform: Shape 19229">
                <a:extLst>
                  <a:ext uri="{FF2B5EF4-FFF2-40B4-BE49-F238E27FC236}">
                    <a16:creationId xmlns:a16="http://schemas.microsoft.com/office/drawing/2014/main" id="{BCE8511B-2191-47DF-A098-AFBBB7808C86}"/>
                  </a:ext>
                </a:extLst>
              </p:cNvPr>
              <p:cNvSpPr/>
              <p:nvPr/>
            </p:nvSpPr>
            <p:spPr>
              <a:xfrm>
                <a:off x="6220164" y="3895120"/>
                <a:ext cx="217538" cy="327133"/>
              </a:xfrm>
              <a:custGeom>
                <a:avLst/>
                <a:gdLst>
                  <a:gd name="connsiteX0" fmla="*/ 327 w 217538"/>
                  <a:gd name="connsiteY0" fmla="*/ 3176 h 327133"/>
                  <a:gd name="connsiteX1" fmla="*/ 208830 w 217538"/>
                  <a:gd name="connsiteY1" fmla="*/ 325121 h 327133"/>
                  <a:gd name="connsiteX2" fmla="*/ 216735 w 217538"/>
                  <a:gd name="connsiteY2" fmla="*/ 320549 h 327133"/>
                  <a:gd name="connsiteX3" fmla="*/ 4042 w 217538"/>
                  <a:gd name="connsiteY3" fmla="*/ 985 h 327133"/>
                  <a:gd name="connsiteX4" fmla="*/ 327 w 217538"/>
                  <a:gd name="connsiteY4" fmla="*/ 3176 h 327133"/>
                  <a:gd name="connsiteX5" fmla="*/ 327 w 217538"/>
                  <a:gd name="connsiteY5" fmla="*/ 3176 h 3271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17538" h="327133">
                    <a:moveTo>
                      <a:pt x="327" y="3176"/>
                    </a:moveTo>
                    <a:cubicBezTo>
                      <a:pt x="66050" y="112809"/>
                      <a:pt x="136059" y="220060"/>
                      <a:pt x="208830" y="325121"/>
                    </a:cubicBezTo>
                    <a:cubicBezTo>
                      <a:pt x="212163" y="329883"/>
                      <a:pt x="220069" y="325311"/>
                      <a:pt x="216735" y="320549"/>
                    </a:cubicBezTo>
                    <a:cubicBezTo>
                      <a:pt x="143298" y="215679"/>
                      <a:pt x="72813" y="108999"/>
                      <a:pt x="4042" y="985"/>
                    </a:cubicBezTo>
                    <a:cubicBezTo>
                      <a:pt x="2518" y="-1301"/>
                      <a:pt x="-1101" y="795"/>
                      <a:pt x="327" y="3176"/>
                    </a:cubicBezTo>
                    <a:lnTo>
                      <a:pt x="327" y="3176"/>
                    </a:lnTo>
                    <a:close/>
                  </a:path>
                </a:pathLst>
              </a:custGeom>
              <a:solidFill>
                <a:srgbClr val="35313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9231" name="Freeform: Shape 19230">
                <a:extLst>
                  <a:ext uri="{FF2B5EF4-FFF2-40B4-BE49-F238E27FC236}">
                    <a16:creationId xmlns:a16="http://schemas.microsoft.com/office/drawing/2014/main" id="{EBE7B630-EDFD-4719-8877-D8BEB51F3492}"/>
                  </a:ext>
                </a:extLst>
              </p:cNvPr>
              <p:cNvSpPr/>
              <p:nvPr/>
            </p:nvSpPr>
            <p:spPr>
              <a:xfrm>
                <a:off x="6422469" y="4179406"/>
                <a:ext cx="89148" cy="44458"/>
              </a:xfrm>
              <a:custGeom>
                <a:avLst/>
                <a:gdLst>
                  <a:gd name="connsiteX0" fmla="*/ 1096 w 89148"/>
                  <a:gd name="connsiteY0" fmla="*/ 44454 h 44458"/>
                  <a:gd name="connsiteX1" fmla="*/ 40339 w 89148"/>
                  <a:gd name="connsiteY1" fmla="*/ 30738 h 44458"/>
                  <a:gd name="connsiteX2" fmla="*/ 87487 w 89148"/>
                  <a:gd name="connsiteY2" fmla="*/ 6354 h 44458"/>
                  <a:gd name="connsiteX3" fmla="*/ 84058 w 89148"/>
                  <a:gd name="connsiteY3" fmla="*/ 448 h 44458"/>
                  <a:gd name="connsiteX4" fmla="*/ 39672 w 89148"/>
                  <a:gd name="connsiteY4" fmla="*/ 23404 h 44458"/>
                  <a:gd name="connsiteX5" fmla="*/ 334 w 89148"/>
                  <a:gd name="connsiteY5" fmla="*/ 42549 h 44458"/>
                  <a:gd name="connsiteX6" fmla="*/ 1096 w 89148"/>
                  <a:gd name="connsiteY6" fmla="*/ 44454 h 44458"/>
                  <a:gd name="connsiteX7" fmla="*/ 1096 w 89148"/>
                  <a:gd name="connsiteY7" fmla="*/ 44454 h 444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9148" h="44458">
                    <a:moveTo>
                      <a:pt x="1096" y="44454"/>
                    </a:moveTo>
                    <a:cubicBezTo>
                      <a:pt x="14621" y="43977"/>
                      <a:pt x="28147" y="36262"/>
                      <a:pt x="40339" y="30738"/>
                    </a:cubicBezTo>
                    <a:cubicBezTo>
                      <a:pt x="56436" y="23404"/>
                      <a:pt x="72152" y="15117"/>
                      <a:pt x="87487" y="6354"/>
                    </a:cubicBezTo>
                    <a:cubicBezTo>
                      <a:pt x="91297" y="4163"/>
                      <a:pt x="87868" y="-1647"/>
                      <a:pt x="84058" y="448"/>
                    </a:cubicBezTo>
                    <a:cubicBezTo>
                      <a:pt x="69580" y="8640"/>
                      <a:pt x="54817" y="16355"/>
                      <a:pt x="39672" y="23404"/>
                    </a:cubicBezTo>
                    <a:cubicBezTo>
                      <a:pt x="26623" y="29500"/>
                      <a:pt x="11383" y="33309"/>
                      <a:pt x="334" y="42549"/>
                    </a:cubicBezTo>
                    <a:cubicBezTo>
                      <a:pt x="-428" y="43216"/>
                      <a:pt x="238" y="44549"/>
                      <a:pt x="1096" y="44454"/>
                    </a:cubicBezTo>
                    <a:lnTo>
                      <a:pt x="1096" y="44454"/>
                    </a:lnTo>
                    <a:close/>
                  </a:path>
                </a:pathLst>
              </a:custGeom>
              <a:solidFill>
                <a:srgbClr val="35313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9232" name="Freeform: Shape 19231">
                <a:extLst>
                  <a:ext uri="{FF2B5EF4-FFF2-40B4-BE49-F238E27FC236}">
                    <a16:creationId xmlns:a16="http://schemas.microsoft.com/office/drawing/2014/main" id="{B9280122-7485-4382-B14B-9102B204139C}"/>
                  </a:ext>
                </a:extLst>
              </p:cNvPr>
              <p:cNvSpPr/>
              <p:nvPr/>
            </p:nvSpPr>
            <p:spPr>
              <a:xfrm>
                <a:off x="6025114" y="3891969"/>
                <a:ext cx="170225" cy="304368"/>
              </a:xfrm>
              <a:custGeom>
                <a:avLst/>
                <a:gdLst>
                  <a:gd name="connsiteX0" fmla="*/ 3544 w 170225"/>
                  <a:gd name="connsiteY0" fmla="*/ 303317 h 304368"/>
                  <a:gd name="connsiteX1" fmla="*/ 169851 w 170225"/>
                  <a:gd name="connsiteY1" fmla="*/ 4613 h 304368"/>
                  <a:gd name="connsiteX2" fmla="*/ 164612 w 170225"/>
                  <a:gd name="connsiteY2" fmla="*/ 1565 h 304368"/>
                  <a:gd name="connsiteX3" fmla="*/ 210 w 170225"/>
                  <a:gd name="connsiteY3" fmla="*/ 301316 h 304368"/>
                  <a:gd name="connsiteX4" fmla="*/ 3544 w 170225"/>
                  <a:gd name="connsiteY4" fmla="*/ 303317 h 304368"/>
                  <a:gd name="connsiteX5" fmla="*/ 3544 w 170225"/>
                  <a:gd name="connsiteY5" fmla="*/ 303317 h 3043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70225" h="304368">
                    <a:moveTo>
                      <a:pt x="3544" y="303317"/>
                    </a:moveTo>
                    <a:cubicBezTo>
                      <a:pt x="57932" y="203304"/>
                      <a:pt x="116987" y="105482"/>
                      <a:pt x="169851" y="4613"/>
                    </a:cubicBezTo>
                    <a:cubicBezTo>
                      <a:pt x="171660" y="1088"/>
                      <a:pt x="166422" y="-1960"/>
                      <a:pt x="164612" y="1565"/>
                    </a:cubicBezTo>
                    <a:cubicBezTo>
                      <a:pt x="111367" y="101863"/>
                      <a:pt x="45168" y="196922"/>
                      <a:pt x="210" y="301316"/>
                    </a:cubicBezTo>
                    <a:cubicBezTo>
                      <a:pt x="-837" y="303602"/>
                      <a:pt x="2306" y="305698"/>
                      <a:pt x="3544" y="303317"/>
                    </a:cubicBezTo>
                    <a:lnTo>
                      <a:pt x="3544" y="303317"/>
                    </a:lnTo>
                    <a:close/>
                  </a:path>
                </a:pathLst>
              </a:custGeom>
              <a:solidFill>
                <a:srgbClr val="35313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9233" name="Freeform: Shape 19232">
                <a:extLst>
                  <a:ext uri="{FF2B5EF4-FFF2-40B4-BE49-F238E27FC236}">
                    <a16:creationId xmlns:a16="http://schemas.microsoft.com/office/drawing/2014/main" id="{1D55B848-8829-48CF-B103-17A209224B76}"/>
                  </a:ext>
                </a:extLst>
              </p:cNvPr>
              <p:cNvSpPr/>
              <p:nvPr/>
            </p:nvSpPr>
            <p:spPr>
              <a:xfrm>
                <a:off x="5955579" y="4175275"/>
                <a:ext cx="99263" cy="30100"/>
              </a:xfrm>
              <a:custGeom>
                <a:avLst/>
                <a:gdLst>
                  <a:gd name="connsiteX0" fmla="*/ 5832 w 99263"/>
                  <a:gd name="connsiteY0" fmla="*/ 2675 h 30100"/>
                  <a:gd name="connsiteX1" fmla="*/ 3832 w 99263"/>
                  <a:gd name="connsiteY1" fmla="*/ 770 h 30100"/>
                  <a:gd name="connsiteX2" fmla="*/ 1641 w 99263"/>
                  <a:gd name="connsiteY2" fmla="*/ 4484 h 30100"/>
                  <a:gd name="connsiteX3" fmla="*/ 95272 w 99263"/>
                  <a:gd name="connsiteY3" fmla="*/ 29916 h 30100"/>
                  <a:gd name="connsiteX4" fmla="*/ 96987 w 99263"/>
                  <a:gd name="connsiteY4" fmla="*/ 23630 h 30100"/>
                  <a:gd name="connsiteX5" fmla="*/ 2213 w 99263"/>
                  <a:gd name="connsiteY5" fmla="*/ 8 h 30100"/>
                  <a:gd name="connsiteX6" fmla="*/ 1070 w 99263"/>
                  <a:gd name="connsiteY6" fmla="*/ 4199 h 30100"/>
                  <a:gd name="connsiteX7" fmla="*/ 3642 w 99263"/>
                  <a:gd name="connsiteY7" fmla="*/ 5342 h 30100"/>
                  <a:gd name="connsiteX8" fmla="*/ 5832 w 99263"/>
                  <a:gd name="connsiteY8" fmla="*/ 2675 h 30100"/>
                  <a:gd name="connsiteX9" fmla="*/ 5832 w 99263"/>
                  <a:gd name="connsiteY9" fmla="*/ 2675 h 30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99263" h="30100">
                    <a:moveTo>
                      <a:pt x="5832" y="2675"/>
                    </a:moveTo>
                    <a:cubicBezTo>
                      <a:pt x="5166" y="2008"/>
                      <a:pt x="4499" y="1436"/>
                      <a:pt x="3832" y="770"/>
                    </a:cubicBezTo>
                    <a:cubicBezTo>
                      <a:pt x="3070" y="2008"/>
                      <a:pt x="2403" y="3246"/>
                      <a:pt x="1641" y="4484"/>
                    </a:cubicBezTo>
                    <a:cubicBezTo>
                      <a:pt x="32312" y="14486"/>
                      <a:pt x="64506" y="19915"/>
                      <a:pt x="95272" y="29916"/>
                    </a:cubicBezTo>
                    <a:cubicBezTo>
                      <a:pt x="99273" y="31250"/>
                      <a:pt x="100987" y="24963"/>
                      <a:pt x="96987" y="23630"/>
                    </a:cubicBezTo>
                    <a:cubicBezTo>
                      <a:pt x="66792" y="13628"/>
                      <a:pt x="34026" y="2294"/>
                      <a:pt x="2213" y="8"/>
                    </a:cubicBezTo>
                    <a:cubicBezTo>
                      <a:pt x="117" y="-183"/>
                      <a:pt x="-930" y="3246"/>
                      <a:pt x="1070" y="4199"/>
                    </a:cubicBezTo>
                    <a:cubicBezTo>
                      <a:pt x="1927" y="4580"/>
                      <a:pt x="2784" y="4961"/>
                      <a:pt x="3642" y="5342"/>
                    </a:cubicBezTo>
                    <a:cubicBezTo>
                      <a:pt x="5451" y="6104"/>
                      <a:pt x="7356" y="4199"/>
                      <a:pt x="5832" y="2675"/>
                    </a:cubicBezTo>
                    <a:lnTo>
                      <a:pt x="5832" y="2675"/>
                    </a:lnTo>
                    <a:close/>
                  </a:path>
                </a:pathLst>
              </a:custGeom>
              <a:solidFill>
                <a:srgbClr val="35313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9234" name="Freeform: Shape 19233">
                <a:extLst>
                  <a:ext uri="{FF2B5EF4-FFF2-40B4-BE49-F238E27FC236}">
                    <a16:creationId xmlns:a16="http://schemas.microsoft.com/office/drawing/2014/main" id="{FC4F5E54-2D29-4775-B4B7-DC437269C286}"/>
                  </a:ext>
                </a:extLst>
              </p:cNvPr>
              <p:cNvSpPr/>
              <p:nvPr/>
            </p:nvSpPr>
            <p:spPr>
              <a:xfrm>
                <a:off x="6265735" y="3064518"/>
                <a:ext cx="396360" cy="404866"/>
              </a:xfrm>
              <a:custGeom>
                <a:avLst/>
                <a:gdLst>
                  <a:gd name="connsiteX0" fmla="*/ 0 w 396360"/>
                  <a:gd name="connsiteY0" fmla="*/ 259039 h 404866"/>
                  <a:gd name="connsiteX1" fmla="*/ 206788 w 396360"/>
                  <a:gd name="connsiteY1" fmla="*/ 152264 h 404866"/>
                  <a:gd name="connsiteX2" fmla="*/ 280321 w 396360"/>
                  <a:gd name="connsiteY2" fmla="*/ 78731 h 404866"/>
                  <a:gd name="connsiteX3" fmla="*/ 280321 w 396360"/>
                  <a:gd name="connsiteY3" fmla="*/ 5198 h 404866"/>
                  <a:gd name="connsiteX4" fmla="*/ 395573 w 396360"/>
                  <a:gd name="connsiteY4" fmla="*/ 27105 h 404866"/>
                  <a:gd name="connsiteX5" fmla="*/ 375666 w 396360"/>
                  <a:gd name="connsiteY5" fmla="*/ 120545 h 404866"/>
                  <a:gd name="connsiteX6" fmla="*/ 67151 w 396360"/>
                  <a:gd name="connsiteY6" fmla="*/ 404867 h 404866"/>
                  <a:gd name="connsiteX7" fmla="*/ 0 w 396360"/>
                  <a:gd name="connsiteY7" fmla="*/ 259039 h 404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96360" h="404866">
                    <a:moveTo>
                      <a:pt x="0" y="259039"/>
                    </a:moveTo>
                    <a:cubicBezTo>
                      <a:pt x="0" y="259039"/>
                      <a:pt x="94679" y="238370"/>
                      <a:pt x="206788" y="152264"/>
                    </a:cubicBezTo>
                    <a:cubicBezTo>
                      <a:pt x="239554" y="127118"/>
                      <a:pt x="280321" y="78731"/>
                      <a:pt x="280321" y="78731"/>
                    </a:cubicBezTo>
                    <a:cubicBezTo>
                      <a:pt x="280321" y="78731"/>
                      <a:pt x="260414" y="11103"/>
                      <a:pt x="280321" y="5198"/>
                    </a:cubicBezTo>
                    <a:cubicBezTo>
                      <a:pt x="300228" y="-803"/>
                      <a:pt x="395573" y="-8709"/>
                      <a:pt x="395573" y="27105"/>
                    </a:cubicBezTo>
                    <a:cubicBezTo>
                      <a:pt x="395573" y="62919"/>
                      <a:pt x="402431" y="114640"/>
                      <a:pt x="375666" y="120545"/>
                    </a:cubicBezTo>
                    <a:cubicBezTo>
                      <a:pt x="361569" y="123689"/>
                      <a:pt x="323279" y="276660"/>
                      <a:pt x="67151" y="404867"/>
                    </a:cubicBezTo>
                    <a:lnTo>
                      <a:pt x="0" y="259039"/>
                    </a:lnTo>
                    <a:close/>
                  </a:path>
                </a:pathLst>
              </a:custGeom>
              <a:solidFill>
                <a:srgbClr val="35313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9235" name="Freeform: Shape 19234">
                <a:extLst>
                  <a:ext uri="{FF2B5EF4-FFF2-40B4-BE49-F238E27FC236}">
                    <a16:creationId xmlns:a16="http://schemas.microsoft.com/office/drawing/2014/main" id="{60470710-0073-43E9-943D-71D91CA21BB5}"/>
                  </a:ext>
                </a:extLst>
              </p:cNvPr>
              <p:cNvSpPr/>
              <p:nvPr/>
            </p:nvSpPr>
            <p:spPr>
              <a:xfrm>
                <a:off x="6018752" y="3292220"/>
                <a:ext cx="380523" cy="595979"/>
              </a:xfrm>
              <a:custGeom>
                <a:avLst/>
                <a:gdLst>
                  <a:gd name="connsiteX0" fmla="*/ 149162 w 380523"/>
                  <a:gd name="connsiteY0" fmla="*/ 0 h 595979"/>
                  <a:gd name="connsiteX1" fmla="*/ 41053 w 380523"/>
                  <a:gd name="connsiteY1" fmla="*/ 84487 h 595979"/>
                  <a:gd name="connsiteX2" fmla="*/ 0 w 380523"/>
                  <a:gd name="connsiteY2" fmla="*/ 595979 h 595979"/>
                  <a:gd name="connsiteX3" fmla="*/ 380524 w 380523"/>
                  <a:gd name="connsiteY3" fmla="*/ 595979 h 595979"/>
                  <a:gd name="connsiteX4" fmla="*/ 206978 w 380523"/>
                  <a:gd name="connsiteY4" fmla="*/ 0 h 595979"/>
                  <a:gd name="connsiteX5" fmla="*/ 149162 w 380523"/>
                  <a:gd name="connsiteY5" fmla="*/ 0 h 595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80523" h="595979">
                    <a:moveTo>
                      <a:pt x="149162" y="0"/>
                    </a:moveTo>
                    <a:cubicBezTo>
                      <a:pt x="149162" y="0"/>
                      <a:pt x="68485" y="14478"/>
                      <a:pt x="41053" y="84487"/>
                    </a:cubicBezTo>
                    <a:cubicBezTo>
                      <a:pt x="13621" y="154496"/>
                      <a:pt x="0" y="595979"/>
                      <a:pt x="0" y="595979"/>
                    </a:cubicBezTo>
                    <a:lnTo>
                      <a:pt x="380524" y="595979"/>
                    </a:lnTo>
                    <a:cubicBezTo>
                      <a:pt x="380524" y="595979"/>
                      <a:pt x="367094" y="37910"/>
                      <a:pt x="206978" y="0"/>
                    </a:cubicBezTo>
                    <a:lnTo>
                      <a:pt x="149162" y="0"/>
                    </a:lnTo>
                    <a:close/>
                  </a:path>
                </a:pathLst>
              </a:custGeom>
              <a:solidFill>
                <a:srgbClr val="35313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9236" name="Freeform: Shape 19235">
                <a:extLst>
                  <a:ext uri="{FF2B5EF4-FFF2-40B4-BE49-F238E27FC236}">
                    <a16:creationId xmlns:a16="http://schemas.microsoft.com/office/drawing/2014/main" id="{F542A4F1-EC4D-4568-B575-5A39B927432F}"/>
                  </a:ext>
                </a:extLst>
              </p:cNvPr>
              <p:cNvSpPr/>
              <p:nvPr/>
            </p:nvSpPr>
            <p:spPr>
              <a:xfrm>
                <a:off x="5873481" y="2949909"/>
                <a:ext cx="102979" cy="134860"/>
              </a:xfrm>
              <a:custGeom>
                <a:avLst/>
                <a:gdLst>
                  <a:gd name="connsiteX0" fmla="*/ 102980 w 102979"/>
                  <a:gd name="connsiteY0" fmla="*/ 22842 h 134860"/>
                  <a:gd name="connsiteX1" fmla="*/ 29542 w 102979"/>
                  <a:gd name="connsiteY1" fmla="*/ 7507 h 134860"/>
                  <a:gd name="connsiteX2" fmla="*/ 2301 w 102979"/>
                  <a:gd name="connsiteY2" fmla="*/ 79706 h 134860"/>
                  <a:gd name="connsiteX3" fmla="*/ 60308 w 102979"/>
                  <a:gd name="connsiteY3" fmla="*/ 133237 h 134860"/>
                  <a:gd name="connsiteX4" fmla="*/ 98884 w 102979"/>
                  <a:gd name="connsiteY4" fmla="*/ 125617 h 1348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2979" h="134860">
                    <a:moveTo>
                      <a:pt x="102980" y="22842"/>
                    </a:moveTo>
                    <a:cubicBezTo>
                      <a:pt x="87835" y="-304"/>
                      <a:pt x="53164" y="-6685"/>
                      <a:pt x="29542" y="7507"/>
                    </a:cubicBezTo>
                    <a:cubicBezTo>
                      <a:pt x="5825" y="21699"/>
                      <a:pt x="-5129" y="53036"/>
                      <a:pt x="2301" y="79706"/>
                    </a:cubicBezTo>
                    <a:cubicBezTo>
                      <a:pt x="9730" y="106376"/>
                      <a:pt x="33447" y="127046"/>
                      <a:pt x="60308" y="133237"/>
                    </a:cubicBezTo>
                    <a:cubicBezTo>
                      <a:pt x="73643" y="136380"/>
                      <a:pt x="89359" y="135523"/>
                      <a:pt x="98884" y="125617"/>
                    </a:cubicBezTo>
                  </a:path>
                </a:pathLst>
              </a:custGeom>
              <a:solidFill>
                <a:srgbClr val="35313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9237" name="Freeform: Shape 19236">
                <a:extLst>
                  <a:ext uri="{FF2B5EF4-FFF2-40B4-BE49-F238E27FC236}">
                    <a16:creationId xmlns:a16="http://schemas.microsoft.com/office/drawing/2014/main" id="{680C5635-1586-4F44-B705-9A34CE01A3CD}"/>
                  </a:ext>
                </a:extLst>
              </p:cNvPr>
              <p:cNvSpPr/>
              <p:nvPr/>
            </p:nvSpPr>
            <p:spPr>
              <a:xfrm>
                <a:off x="5908998" y="2972886"/>
                <a:ext cx="57100" cy="90070"/>
              </a:xfrm>
              <a:custGeom>
                <a:avLst/>
                <a:gdLst>
                  <a:gd name="connsiteX0" fmla="*/ 3931 w 57100"/>
                  <a:gd name="connsiteY0" fmla="*/ 6533 h 90070"/>
                  <a:gd name="connsiteX1" fmla="*/ 49651 w 57100"/>
                  <a:gd name="connsiteY1" fmla="*/ 36156 h 90070"/>
                  <a:gd name="connsiteX2" fmla="*/ 55270 w 57100"/>
                  <a:gd name="connsiteY2" fmla="*/ 30536 h 90070"/>
                  <a:gd name="connsiteX3" fmla="*/ 2311 w 57100"/>
                  <a:gd name="connsiteY3" fmla="*/ 44347 h 90070"/>
                  <a:gd name="connsiteX4" fmla="*/ 32220 w 57100"/>
                  <a:gd name="connsiteY4" fmla="*/ 90067 h 90070"/>
                  <a:gd name="connsiteX5" fmla="*/ 33268 w 57100"/>
                  <a:gd name="connsiteY5" fmla="*/ 82257 h 90070"/>
                  <a:gd name="connsiteX6" fmla="*/ 10693 w 57100"/>
                  <a:gd name="connsiteY6" fmla="*/ 47205 h 90070"/>
                  <a:gd name="connsiteX7" fmla="*/ 51175 w 57100"/>
                  <a:gd name="connsiteY7" fmla="*/ 37489 h 90070"/>
                  <a:gd name="connsiteX8" fmla="*/ 56794 w 57100"/>
                  <a:gd name="connsiteY8" fmla="*/ 31869 h 90070"/>
                  <a:gd name="connsiteX9" fmla="*/ 4026 w 57100"/>
                  <a:gd name="connsiteY9" fmla="*/ 246 h 90070"/>
                  <a:gd name="connsiteX10" fmla="*/ 3931 w 57100"/>
                  <a:gd name="connsiteY10" fmla="*/ 6533 h 90070"/>
                  <a:gd name="connsiteX11" fmla="*/ 3931 w 57100"/>
                  <a:gd name="connsiteY11" fmla="*/ 6533 h 900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7100" h="90070">
                    <a:moveTo>
                      <a:pt x="3931" y="6533"/>
                    </a:moveTo>
                    <a:cubicBezTo>
                      <a:pt x="24409" y="6152"/>
                      <a:pt x="41650" y="17296"/>
                      <a:pt x="49651" y="36156"/>
                    </a:cubicBezTo>
                    <a:cubicBezTo>
                      <a:pt x="51556" y="34251"/>
                      <a:pt x="53365" y="32441"/>
                      <a:pt x="55270" y="30536"/>
                    </a:cubicBezTo>
                    <a:cubicBezTo>
                      <a:pt x="37078" y="17391"/>
                      <a:pt x="10884" y="22440"/>
                      <a:pt x="2311" y="44347"/>
                    </a:cubicBezTo>
                    <a:cubicBezTo>
                      <a:pt x="-6071" y="65874"/>
                      <a:pt x="9360" y="89305"/>
                      <a:pt x="32220" y="90067"/>
                    </a:cubicBezTo>
                    <a:cubicBezTo>
                      <a:pt x="36697" y="90258"/>
                      <a:pt x="37649" y="83304"/>
                      <a:pt x="33268" y="82257"/>
                    </a:cubicBezTo>
                    <a:cubicBezTo>
                      <a:pt x="17551" y="78447"/>
                      <a:pt x="2978" y="65016"/>
                      <a:pt x="10693" y="47205"/>
                    </a:cubicBezTo>
                    <a:cubicBezTo>
                      <a:pt x="18028" y="30345"/>
                      <a:pt x="36792" y="27107"/>
                      <a:pt x="51175" y="37489"/>
                    </a:cubicBezTo>
                    <a:cubicBezTo>
                      <a:pt x="54889" y="40251"/>
                      <a:pt x="58128" y="35108"/>
                      <a:pt x="56794" y="31869"/>
                    </a:cubicBezTo>
                    <a:cubicBezTo>
                      <a:pt x="47841" y="10629"/>
                      <a:pt x="26981" y="-1944"/>
                      <a:pt x="4026" y="246"/>
                    </a:cubicBezTo>
                    <a:cubicBezTo>
                      <a:pt x="121" y="723"/>
                      <a:pt x="-70" y="6628"/>
                      <a:pt x="3931" y="6533"/>
                    </a:cubicBezTo>
                    <a:lnTo>
                      <a:pt x="3931" y="6533"/>
                    </a:lnTo>
                    <a:close/>
                  </a:path>
                </a:pathLst>
              </a:custGeom>
              <a:solidFill>
                <a:srgbClr val="35313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9238" name="Freeform: Shape 19237">
                <a:extLst>
                  <a:ext uri="{FF2B5EF4-FFF2-40B4-BE49-F238E27FC236}">
                    <a16:creationId xmlns:a16="http://schemas.microsoft.com/office/drawing/2014/main" id="{FCDD4895-EBDD-4760-9E88-FC5DA6183569}"/>
                  </a:ext>
                </a:extLst>
              </p:cNvPr>
              <p:cNvSpPr/>
              <p:nvPr/>
            </p:nvSpPr>
            <p:spPr>
              <a:xfrm>
                <a:off x="5891589" y="2981724"/>
                <a:ext cx="80468" cy="88149"/>
              </a:xfrm>
              <a:custGeom>
                <a:avLst/>
                <a:gdLst>
                  <a:gd name="connsiteX0" fmla="*/ 38009 w 80468"/>
                  <a:gd name="connsiteY0" fmla="*/ 9601 h 88149"/>
                  <a:gd name="connsiteX1" fmla="*/ 14673 w 80468"/>
                  <a:gd name="connsiteY1" fmla="*/ 1505 h 88149"/>
                  <a:gd name="connsiteX2" fmla="*/ 195 w 80468"/>
                  <a:gd name="connsiteY2" fmla="*/ 23413 h 88149"/>
                  <a:gd name="connsiteX3" fmla="*/ 5529 w 80468"/>
                  <a:gd name="connsiteY3" fmla="*/ 50178 h 88149"/>
                  <a:gd name="connsiteX4" fmla="*/ 29627 w 80468"/>
                  <a:gd name="connsiteY4" fmla="*/ 81229 h 88149"/>
                  <a:gd name="connsiteX5" fmla="*/ 67536 w 80468"/>
                  <a:gd name="connsiteY5" fmla="*/ 84563 h 88149"/>
                  <a:gd name="connsiteX6" fmla="*/ 80395 w 80468"/>
                  <a:gd name="connsiteY6" fmla="*/ 66942 h 88149"/>
                  <a:gd name="connsiteX7" fmla="*/ 74966 w 80468"/>
                  <a:gd name="connsiteY7" fmla="*/ 48749 h 88149"/>
                  <a:gd name="connsiteX8" fmla="*/ 37056 w 80468"/>
                  <a:gd name="connsiteY8" fmla="*/ 7506 h 881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0468" h="88149">
                    <a:moveTo>
                      <a:pt x="38009" y="9601"/>
                    </a:moveTo>
                    <a:cubicBezTo>
                      <a:pt x="34485" y="1124"/>
                      <a:pt x="23055" y="-2210"/>
                      <a:pt x="14673" y="1505"/>
                    </a:cubicBezTo>
                    <a:cubicBezTo>
                      <a:pt x="6291" y="5220"/>
                      <a:pt x="1147" y="14269"/>
                      <a:pt x="195" y="23413"/>
                    </a:cubicBezTo>
                    <a:cubicBezTo>
                      <a:pt x="-758" y="32557"/>
                      <a:pt x="1909" y="41701"/>
                      <a:pt x="5529" y="50178"/>
                    </a:cubicBezTo>
                    <a:cubicBezTo>
                      <a:pt x="10767" y="62370"/>
                      <a:pt x="18483" y="73990"/>
                      <a:pt x="29627" y="81229"/>
                    </a:cubicBezTo>
                    <a:cubicBezTo>
                      <a:pt x="40771" y="88468"/>
                      <a:pt x="55725" y="90754"/>
                      <a:pt x="67536" y="84563"/>
                    </a:cubicBezTo>
                    <a:cubicBezTo>
                      <a:pt x="74299" y="81039"/>
                      <a:pt x="79728" y="74467"/>
                      <a:pt x="80395" y="66942"/>
                    </a:cubicBezTo>
                    <a:cubicBezTo>
                      <a:pt x="80967" y="60560"/>
                      <a:pt x="78109" y="54274"/>
                      <a:pt x="74966" y="48749"/>
                    </a:cubicBezTo>
                    <a:cubicBezTo>
                      <a:pt x="65631" y="32366"/>
                      <a:pt x="52582" y="18174"/>
                      <a:pt x="37056" y="7506"/>
                    </a:cubicBezTo>
                  </a:path>
                </a:pathLst>
              </a:custGeom>
              <a:solidFill>
                <a:srgbClr val="35313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9239" name="Freeform: Shape 19238">
                <a:extLst>
                  <a:ext uri="{FF2B5EF4-FFF2-40B4-BE49-F238E27FC236}">
                    <a16:creationId xmlns:a16="http://schemas.microsoft.com/office/drawing/2014/main" id="{5DEF6661-34BB-4B1F-BD2F-875F58E8706B}"/>
                  </a:ext>
                </a:extLst>
              </p:cNvPr>
              <p:cNvSpPr/>
              <p:nvPr/>
            </p:nvSpPr>
            <p:spPr>
              <a:xfrm>
                <a:off x="5852691" y="2567028"/>
                <a:ext cx="642535" cy="466111"/>
              </a:xfrm>
              <a:custGeom>
                <a:avLst/>
                <a:gdLst>
                  <a:gd name="connsiteX0" fmla="*/ 582208 w 642535"/>
                  <a:gd name="connsiteY0" fmla="*/ 466112 h 466111"/>
                  <a:gd name="connsiteX1" fmla="*/ 586970 w 642535"/>
                  <a:gd name="connsiteY1" fmla="*/ 262372 h 466111"/>
                  <a:gd name="connsiteX2" fmla="*/ 641263 w 642535"/>
                  <a:gd name="connsiteY2" fmla="*/ 180933 h 466111"/>
                  <a:gd name="connsiteX3" fmla="*/ 558681 w 642535"/>
                  <a:gd name="connsiteY3" fmla="*/ 128355 h 466111"/>
                  <a:gd name="connsiteX4" fmla="*/ 534297 w 642535"/>
                  <a:gd name="connsiteY4" fmla="*/ 22342 h 466111"/>
                  <a:gd name="connsiteX5" fmla="*/ 422759 w 642535"/>
                  <a:gd name="connsiteY5" fmla="*/ 8721 h 466111"/>
                  <a:gd name="connsiteX6" fmla="*/ 341797 w 642535"/>
                  <a:gd name="connsiteY6" fmla="*/ 90541 h 466111"/>
                  <a:gd name="connsiteX7" fmla="*/ 232069 w 642535"/>
                  <a:gd name="connsiteY7" fmla="*/ 27390 h 466111"/>
                  <a:gd name="connsiteX8" fmla="*/ 159202 w 642535"/>
                  <a:gd name="connsiteY8" fmla="*/ 130927 h 466111"/>
                  <a:gd name="connsiteX9" fmla="*/ 73192 w 642535"/>
                  <a:gd name="connsiteY9" fmla="*/ 84540 h 466111"/>
                  <a:gd name="connsiteX10" fmla="*/ 1564 w 642535"/>
                  <a:gd name="connsiteY10" fmla="*/ 151025 h 466111"/>
                  <a:gd name="connsiteX11" fmla="*/ 41378 w 642535"/>
                  <a:gd name="connsiteY11" fmla="*/ 240274 h 466111"/>
                  <a:gd name="connsiteX12" fmla="*/ 3754 w 642535"/>
                  <a:gd name="connsiteY12" fmla="*/ 283994 h 466111"/>
                  <a:gd name="connsiteX13" fmla="*/ 33377 w 642535"/>
                  <a:gd name="connsiteY13" fmla="*/ 333429 h 466111"/>
                  <a:gd name="connsiteX14" fmla="*/ 67286 w 642535"/>
                  <a:gd name="connsiteY14" fmla="*/ 343049 h 466111"/>
                  <a:gd name="connsiteX15" fmla="*/ 98719 w 642535"/>
                  <a:gd name="connsiteY15" fmla="*/ 412581 h 4661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642535" h="466111">
                    <a:moveTo>
                      <a:pt x="582208" y="466112"/>
                    </a:moveTo>
                    <a:cubicBezTo>
                      <a:pt x="583065" y="415248"/>
                      <a:pt x="586113" y="313236"/>
                      <a:pt x="586970" y="262372"/>
                    </a:cubicBezTo>
                    <a:cubicBezTo>
                      <a:pt x="622689" y="255609"/>
                      <a:pt x="648692" y="216462"/>
                      <a:pt x="641263" y="180933"/>
                    </a:cubicBezTo>
                    <a:cubicBezTo>
                      <a:pt x="633738" y="145405"/>
                      <a:pt x="594114" y="120164"/>
                      <a:pt x="558681" y="128355"/>
                    </a:cubicBezTo>
                    <a:cubicBezTo>
                      <a:pt x="577159" y="93684"/>
                      <a:pt x="564777" y="47107"/>
                      <a:pt x="534297" y="22342"/>
                    </a:cubicBezTo>
                    <a:cubicBezTo>
                      <a:pt x="503817" y="-2423"/>
                      <a:pt x="459145" y="-6042"/>
                      <a:pt x="422759" y="8721"/>
                    </a:cubicBezTo>
                    <a:cubicBezTo>
                      <a:pt x="386374" y="23485"/>
                      <a:pt x="358084" y="54822"/>
                      <a:pt x="341797" y="90541"/>
                    </a:cubicBezTo>
                    <a:cubicBezTo>
                      <a:pt x="327700" y="46440"/>
                      <a:pt x="277312" y="17389"/>
                      <a:pt x="232069" y="27390"/>
                    </a:cubicBezTo>
                    <a:cubicBezTo>
                      <a:pt x="186825" y="37392"/>
                      <a:pt x="153297" y="84921"/>
                      <a:pt x="159202" y="130927"/>
                    </a:cubicBezTo>
                    <a:cubicBezTo>
                      <a:pt x="143962" y="99685"/>
                      <a:pt x="107672" y="80159"/>
                      <a:pt x="73192" y="84540"/>
                    </a:cubicBezTo>
                    <a:cubicBezTo>
                      <a:pt x="38711" y="88922"/>
                      <a:pt x="8517" y="116925"/>
                      <a:pt x="1564" y="151025"/>
                    </a:cubicBezTo>
                    <a:cubicBezTo>
                      <a:pt x="-5390" y="185124"/>
                      <a:pt x="11374" y="222653"/>
                      <a:pt x="41378" y="240274"/>
                    </a:cubicBezTo>
                    <a:cubicBezTo>
                      <a:pt x="21376" y="245037"/>
                      <a:pt x="5564" y="263515"/>
                      <a:pt x="3754" y="283994"/>
                    </a:cubicBezTo>
                    <a:cubicBezTo>
                      <a:pt x="2040" y="304473"/>
                      <a:pt x="14518" y="325332"/>
                      <a:pt x="33377" y="333429"/>
                    </a:cubicBezTo>
                    <a:cubicBezTo>
                      <a:pt x="44140" y="338096"/>
                      <a:pt x="56332" y="338763"/>
                      <a:pt x="67286" y="343049"/>
                    </a:cubicBezTo>
                    <a:cubicBezTo>
                      <a:pt x="93575" y="353241"/>
                      <a:pt x="108339" y="386102"/>
                      <a:pt x="98719" y="412581"/>
                    </a:cubicBezTo>
                  </a:path>
                </a:pathLst>
              </a:custGeom>
              <a:solidFill>
                <a:srgbClr val="35313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9240" name="Freeform: Shape 19239">
                <a:extLst>
                  <a:ext uri="{FF2B5EF4-FFF2-40B4-BE49-F238E27FC236}">
                    <a16:creationId xmlns:a16="http://schemas.microsoft.com/office/drawing/2014/main" id="{1990375B-689D-495B-BB95-21F77298B640}"/>
                  </a:ext>
                </a:extLst>
              </p:cNvPr>
              <p:cNvSpPr/>
              <p:nvPr/>
            </p:nvSpPr>
            <p:spPr>
              <a:xfrm>
                <a:off x="5955093" y="2727608"/>
                <a:ext cx="483667" cy="635763"/>
              </a:xfrm>
              <a:custGeom>
                <a:avLst/>
                <a:gdLst>
                  <a:gd name="connsiteX0" fmla="*/ 171958 w 483667"/>
                  <a:gd name="connsiteY0" fmla="*/ 3399 h 635763"/>
                  <a:gd name="connsiteX1" fmla="*/ 480949 w 483667"/>
                  <a:gd name="connsiteY1" fmla="*/ 161514 h 635763"/>
                  <a:gd name="connsiteX2" fmla="*/ 472662 w 483667"/>
                  <a:gd name="connsiteY2" fmla="*/ 338488 h 635763"/>
                  <a:gd name="connsiteX3" fmla="*/ 274447 w 483667"/>
                  <a:gd name="connsiteY3" fmla="*/ 524035 h 635763"/>
                  <a:gd name="connsiteX4" fmla="*/ 276066 w 483667"/>
                  <a:gd name="connsiteY4" fmla="*/ 590710 h 635763"/>
                  <a:gd name="connsiteX5" fmla="*/ 231013 w 483667"/>
                  <a:gd name="connsiteY5" fmla="*/ 635764 h 635763"/>
                  <a:gd name="connsiteX6" fmla="*/ 231013 w 483667"/>
                  <a:gd name="connsiteY6" fmla="*/ 635764 h 635763"/>
                  <a:gd name="connsiteX7" fmla="*/ 186531 w 483667"/>
                  <a:gd name="connsiteY7" fmla="*/ 583852 h 635763"/>
                  <a:gd name="connsiteX8" fmla="*/ 188626 w 483667"/>
                  <a:gd name="connsiteY8" fmla="*/ 526988 h 635763"/>
                  <a:gd name="connsiteX9" fmla="*/ 222 w 483667"/>
                  <a:gd name="connsiteY9" fmla="*/ 237428 h 635763"/>
                  <a:gd name="connsiteX10" fmla="*/ 171958 w 483667"/>
                  <a:gd name="connsiteY10" fmla="*/ 3399 h 6357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83667" h="635763">
                    <a:moveTo>
                      <a:pt x="171958" y="3399"/>
                    </a:moveTo>
                    <a:cubicBezTo>
                      <a:pt x="304450" y="-10793"/>
                      <a:pt x="469423" y="15305"/>
                      <a:pt x="480949" y="161514"/>
                    </a:cubicBezTo>
                    <a:cubicBezTo>
                      <a:pt x="485330" y="217426"/>
                      <a:pt x="485616" y="279814"/>
                      <a:pt x="472662" y="338488"/>
                    </a:cubicBezTo>
                    <a:cubicBezTo>
                      <a:pt x="435800" y="506128"/>
                      <a:pt x="274447" y="524035"/>
                      <a:pt x="274447" y="524035"/>
                    </a:cubicBezTo>
                    <a:lnTo>
                      <a:pt x="276066" y="590710"/>
                    </a:lnTo>
                    <a:cubicBezTo>
                      <a:pt x="276066" y="615571"/>
                      <a:pt x="255873" y="635764"/>
                      <a:pt x="231013" y="635764"/>
                    </a:cubicBezTo>
                    <a:lnTo>
                      <a:pt x="231013" y="635764"/>
                    </a:lnTo>
                    <a:cubicBezTo>
                      <a:pt x="203390" y="635764"/>
                      <a:pt x="182340" y="611094"/>
                      <a:pt x="186531" y="583852"/>
                    </a:cubicBezTo>
                    <a:lnTo>
                      <a:pt x="188626" y="526988"/>
                    </a:lnTo>
                    <a:cubicBezTo>
                      <a:pt x="188626" y="526988"/>
                      <a:pt x="-7493" y="492031"/>
                      <a:pt x="222" y="237428"/>
                    </a:cubicBezTo>
                    <a:cubicBezTo>
                      <a:pt x="6127" y="45595"/>
                      <a:pt x="38227" y="17782"/>
                      <a:pt x="171958" y="3399"/>
                    </a:cubicBezTo>
                    <a:close/>
                  </a:path>
                </a:pathLst>
              </a:custGeom>
              <a:solidFill>
                <a:srgbClr val="35313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9241" name="Freeform: Shape 19240">
                <a:extLst>
                  <a:ext uri="{FF2B5EF4-FFF2-40B4-BE49-F238E27FC236}">
                    <a16:creationId xmlns:a16="http://schemas.microsoft.com/office/drawing/2014/main" id="{EF83FB60-24C4-41C7-A65F-381A7323DC90}"/>
                  </a:ext>
                </a:extLst>
              </p:cNvPr>
              <p:cNvSpPr/>
              <p:nvPr/>
            </p:nvSpPr>
            <p:spPr>
              <a:xfrm>
                <a:off x="6057049" y="2902608"/>
                <a:ext cx="101193" cy="35934"/>
              </a:xfrm>
              <a:custGeom>
                <a:avLst/>
                <a:gdLst>
                  <a:gd name="connsiteX0" fmla="*/ 565 w 101193"/>
                  <a:gd name="connsiteY0" fmla="*/ 31758 h 35934"/>
                  <a:gd name="connsiteX1" fmla="*/ 10185 w 101193"/>
                  <a:gd name="connsiteY1" fmla="*/ 15089 h 35934"/>
                  <a:gd name="connsiteX2" fmla="*/ 47619 w 101193"/>
                  <a:gd name="connsiteY2" fmla="*/ 706 h 35934"/>
                  <a:gd name="connsiteX3" fmla="*/ 87528 w 101193"/>
                  <a:gd name="connsiteY3" fmla="*/ 5278 h 35934"/>
                  <a:gd name="connsiteX4" fmla="*/ 101054 w 101193"/>
                  <a:gd name="connsiteY4" fmla="*/ 18994 h 35934"/>
                  <a:gd name="connsiteX5" fmla="*/ 51619 w 101193"/>
                  <a:gd name="connsiteY5" fmla="*/ 31853 h 35934"/>
                  <a:gd name="connsiteX6" fmla="*/ 565 w 101193"/>
                  <a:gd name="connsiteY6" fmla="*/ 31758 h 359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01193" h="35934">
                    <a:moveTo>
                      <a:pt x="565" y="31758"/>
                    </a:moveTo>
                    <a:cubicBezTo>
                      <a:pt x="-1435" y="28043"/>
                      <a:pt x="1899" y="21566"/>
                      <a:pt x="10185" y="15089"/>
                    </a:cubicBezTo>
                    <a:cubicBezTo>
                      <a:pt x="18472" y="8707"/>
                      <a:pt x="31902" y="2706"/>
                      <a:pt x="47619" y="706"/>
                    </a:cubicBezTo>
                    <a:cubicBezTo>
                      <a:pt x="63335" y="-1294"/>
                      <a:pt x="77908" y="1182"/>
                      <a:pt x="87528" y="5278"/>
                    </a:cubicBezTo>
                    <a:cubicBezTo>
                      <a:pt x="97244" y="9469"/>
                      <a:pt x="102102" y="14898"/>
                      <a:pt x="101054" y="18994"/>
                    </a:cubicBezTo>
                    <a:cubicBezTo>
                      <a:pt x="98577" y="27471"/>
                      <a:pt x="76575" y="28424"/>
                      <a:pt x="51619" y="31853"/>
                    </a:cubicBezTo>
                    <a:cubicBezTo>
                      <a:pt x="26568" y="34806"/>
                      <a:pt x="5042" y="39378"/>
                      <a:pt x="565" y="31758"/>
                    </a:cubicBezTo>
                    <a:close/>
                  </a:path>
                </a:pathLst>
              </a:custGeom>
              <a:solidFill>
                <a:srgbClr val="35313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9242" name="Freeform: Shape 19241">
                <a:extLst>
                  <a:ext uri="{FF2B5EF4-FFF2-40B4-BE49-F238E27FC236}">
                    <a16:creationId xmlns:a16="http://schemas.microsoft.com/office/drawing/2014/main" id="{E7E5801D-85CA-4ED8-9851-304A6DAD2372}"/>
                  </a:ext>
                </a:extLst>
              </p:cNvPr>
              <p:cNvSpPr/>
              <p:nvPr/>
            </p:nvSpPr>
            <p:spPr>
              <a:xfrm>
                <a:off x="6303541" y="2903805"/>
                <a:ext cx="101713" cy="33903"/>
              </a:xfrm>
              <a:custGeom>
                <a:avLst/>
                <a:gdLst>
                  <a:gd name="connsiteX0" fmla="*/ 199 w 101713"/>
                  <a:gd name="connsiteY0" fmla="*/ 21131 h 33903"/>
                  <a:gd name="connsiteX1" fmla="*/ 13058 w 101713"/>
                  <a:gd name="connsiteY1" fmla="*/ 6748 h 33903"/>
                  <a:gd name="connsiteX2" fmla="*/ 52682 w 101713"/>
                  <a:gd name="connsiteY2" fmla="*/ 271 h 33903"/>
                  <a:gd name="connsiteX3" fmla="*/ 90782 w 101713"/>
                  <a:gd name="connsiteY3" fmla="*/ 12844 h 33903"/>
                  <a:gd name="connsiteX4" fmla="*/ 101259 w 101713"/>
                  <a:gd name="connsiteY4" fmla="*/ 29037 h 33903"/>
                  <a:gd name="connsiteX5" fmla="*/ 50205 w 101713"/>
                  <a:gd name="connsiteY5" fmla="*/ 31609 h 33903"/>
                  <a:gd name="connsiteX6" fmla="*/ 199 w 101713"/>
                  <a:gd name="connsiteY6" fmla="*/ 21131 h 339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01713" h="33903">
                    <a:moveTo>
                      <a:pt x="199" y="21131"/>
                    </a:moveTo>
                    <a:cubicBezTo>
                      <a:pt x="-1039" y="17035"/>
                      <a:pt x="3533" y="11416"/>
                      <a:pt x="13058" y="6748"/>
                    </a:cubicBezTo>
                    <a:cubicBezTo>
                      <a:pt x="22487" y="2176"/>
                      <a:pt x="36870" y="-967"/>
                      <a:pt x="52682" y="271"/>
                    </a:cubicBezTo>
                    <a:cubicBezTo>
                      <a:pt x="68493" y="1510"/>
                      <a:pt x="82209" y="6844"/>
                      <a:pt x="90782" y="12844"/>
                    </a:cubicBezTo>
                    <a:cubicBezTo>
                      <a:pt x="99450" y="18845"/>
                      <a:pt x="103069" y="25227"/>
                      <a:pt x="101259" y="29037"/>
                    </a:cubicBezTo>
                    <a:cubicBezTo>
                      <a:pt x="97068" y="36847"/>
                      <a:pt x="75446" y="33323"/>
                      <a:pt x="50205" y="31609"/>
                    </a:cubicBezTo>
                    <a:cubicBezTo>
                      <a:pt x="25059" y="29323"/>
                      <a:pt x="3056" y="29513"/>
                      <a:pt x="199" y="21131"/>
                    </a:cubicBezTo>
                    <a:close/>
                  </a:path>
                </a:pathLst>
              </a:custGeom>
              <a:solidFill>
                <a:srgbClr val="35313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9243" name="Freeform: Shape 19242">
                <a:extLst>
                  <a:ext uri="{FF2B5EF4-FFF2-40B4-BE49-F238E27FC236}">
                    <a16:creationId xmlns:a16="http://schemas.microsoft.com/office/drawing/2014/main" id="{0081A372-F49F-4CF3-A737-B2A7C808D150}"/>
                  </a:ext>
                </a:extLst>
              </p:cNvPr>
              <p:cNvSpPr/>
              <p:nvPr/>
            </p:nvSpPr>
            <p:spPr>
              <a:xfrm>
                <a:off x="6227407" y="2919221"/>
                <a:ext cx="62918" cy="177492"/>
              </a:xfrm>
              <a:custGeom>
                <a:avLst/>
                <a:gdLst>
                  <a:gd name="connsiteX0" fmla="*/ 20421 w 62918"/>
                  <a:gd name="connsiteY0" fmla="*/ 176403 h 177492"/>
                  <a:gd name="connsiteX1" fmla="*/ 62807 w 62918"/>
                  <a:gd name="connsiteY1" fmla="*/ 112871 h 177492"/>
                  <a:gd name="connsiteX2" fmla="*/ 59664 w 62918"/>
                  <a:gd name="connsiteY2" fmla="*/ 107442 h 177492"/>
                  <a:gd name="connsiteX3" fmla="*/ 3086 w 62918"/>
                  <a:gd name="connsiteY3" fmla="*/ 121920 h 177492"/>
                  <a:gd name="connsiteX4" fmla="*/ 12515 w 62918"/>
                  <a:gd name="connsiteY4" fmla="*/ 129159 h 177492"/>
                  <a:gd name="connsiteX5" fmla="*/ 29946 w 62918"/>
                  <a:gd name="connsiteY5" fmla="*/ 6858 h 177492"/>
                  <a:gd name="connsiteX6" fmla="*/ 15659 w 62918"/>
                  <a:gd name="connsiteY6" fmla="*/ 6858 h 177492"/>
                  <a:gd name="connsiteX7" fmla="*/ 133 w 62918"/>
                  <a:gd name="connsiteY7" fmla="*/ 125825 h 177492"/>
                  <a:gd name="connsiteX8" fmla="*/ 9563 w 62918"/>
                  <a:gd name="connsiteY8" fmla="*/ 133064 h 177492"/>
                  <a:gd name="connsiteX9" fmla="*/ 44519 w 62918"/>
                  <a:gd name="connsiteY9" fmla="*/ 129445 h 177492"/>
                  <a:gd name="connsiteX10" fmla="*/ 14992 w 62918"/>
                  <a:gd name="connsiteY10" fmla="*/ 172403 h 177492"/>
                  <a:gd name="connsiteX11" fmla="*/ 20421 w 62918"/>
                  <a:gd name="connsiteY11" fmla="*/ 176403 h 177492"/>
                  <a:gd name="connsiteX12" fmla="*/ 20421 w 62918"/>
                  <a:gd name="connsiteY12" fmla="*/ 176403 h 1774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2918" h="177492">
                    <a:moveTo>
                      <a:pt x="20421" y="176403"/>
                    </a:moveTo>
                    <a:cubicBezTo>
                      <a:pt x="34232" y="159734"/>
                      <a:pt x="64998" y="136588"/>
                      <a:pt x="62807" y="112871"/>
                    </a:cubicBezTo>
                    <a:cubicBezTo>
                      <a:pt x="62617" y="110871"/>
                      <a:pt x="61760" y="108299"/>
                      <a:pt x="59664" y="107442"/>
                    </a:cubicBezTo>
                    <a:cubicBezTo>
                      <a:pt x="40709" y="99251"/>
                      <a:pt x="20231" y="113157"/>
                      <a:pt x="3086" y="121920"/>
                    </a:cubicBezTo>
                    <a:cubicBezTo>
                      <a:pt x="6229" y="124301"/>
                      <a:pt x="9372" y="126778"/>
                      <a:pt x="12515" y="129159"/>
                    </a:cubicBezTo>
                    <a:cubicBezTo>
                      <a:pt x="20326" y="88678"/>
                      <a:pt x="26136" y="47911"/>
                      <a:pt x="29946" y="6858"/>
                    </a:cubicBezTo>
                    <a:cubicBezTo>
                      <a:pt x="30803" y="-2286"/>
                      <a:pt x="16421" y="-2286"/>
                      <a:pt x="15659" y="6858"/>
                    </a:cubicBezTo>
                    <a:cubicBezTo>
                      <a:pt x="12611" y="46768"/>
                      <a:pt x="7372" y="86392"/>
                      <a:pt x="133" y="125825"/>
                    </a:cubicBezTo>
                    <a:cubicBezTo>
                      <a:pt x="-915" y="131350"/>
                      <a:pt x="4419" y="135827"/>
                      <a:pt x="9563" y="133064"/>
                    </a:cubicBezTo>
                    <a:cubicBezTo>
                      <a:pt x="20897" y="127159"/>
                      <a:pt x="50330" y="107728"/>
                      <a:pt x="44519" y="129445"/>
                    </a:cubicBezTo>
                    <a:cubicBezTo>
                      <a:pt x="40995" y="142494"/>
                      <a:pt x="22802" y="161163"/>
                      <a:pt x="14992" y="172403"/>
                    </a:cubicBezTo>
                    <a:cubicBezTo>
                      <a:pt x="12992" y="175451"/>
                      <a:pt x="17945" y="179451"/>
                      <a:pt x="20421" y="176403"/>
                    </a:cubicBezTo>
                    <a:lnTo>
                      <a:pt x="20421" y="176403"/>
                    </a:lnTo>
                    <a:close/>
                  </a:path>
                </a:pathLst>
              </a:custGeom>
              <a:solidFill>
                <a:srgbClr val="35313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9244" name="Freeform: Shape 19243">
                <a:extLst>
                  <a:ext uri="{FF2B5EF4-FFF2-40B4-BE49-F238E27FC236}">
                    <a16:creationId xmlns:a16="http://schemas.microsoft.com/office/drawing/2014/main" id="{944751AB-6793-4E37-BF5D-52A742C0299E}"/>
                  </a:ext>
                </a:extLst>
              </p:cNvPr>
              <p:cNvSpPr/>
              <p:nvPr/>
            </p:nvSpPr>
            <p:spPr>
              <a:xfrm>
                <a:off x="6032448" y="3041548"/>
                <a:ext cx="122039" cy="63003"/>
              </a:xfrm>
              <a:custGeom>
                <a:avLst/>
                <a:gdLst>
                  <a:gd name="connsiteX0" fmla="*/ 20 w 122039"/>
                  <a:gd name="connsiteY0" fmla="*/ 33598 h 63003"/>
                  <a:gd name="connsiteX1" fmla="*/ 59932 w 122039"/>
                  <a:gd name="connsiteY1" fmla="*/ 70 h 63003"/>
                  <a:gd name="connsiteX2" fmla="*/ 122035 w 122039"/>
                  <a:gd name="connsiteY2" fmla="*/ 29407 h 63003"/>
                  <a:gd name="connsiteX3" fmla="*/ 62123 w 122039"/>
                  <a:gd name="connsiteY3" fmla="*/ 62935 h 63003"/>
                  <a:gd name="connsiteX4" fmla="*/ 20 w 122039"/>
                  <a:gd name="connsiteY4" fmla="*/ 33598 h 630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039" h="63003">
                    <a:moveTo>
                      <a:pt x="20" y="33598"/>
                    </a:moveTo>
                    <a:cubicBezTo>
                      <a:pt x="-837" y="16262"/>
                      <a:pt x="26023" y="1213"/>
                      <a:pt x="59932" y="70"/>
                    </a:cubicBezTo>
                    <a:cubicBezTo>
                      <a:pt x="93936" y="-1073"/>
                      <a:pt x="121749" y="11976"/>
                      <a:pt x="122035" y="29407"/>
                    </a:cubicBezTo>
                    <a:cubicBezTo>
                      <a:pt x="122416" y="46742"/>
                      <a:pt x="95556" y="61792"/>
                      <a:pt x="62123" y="62935"/>
                    </a:cubicBezTo>
                    <a:cubicBezTo>
                      <a:pt x="28690" y="64078"/>
                      <a:pt x="877" y="50933"/>
                      <a:pt x="20" y="33598"/>
                    </a:cubicBezTo>
                    <a:close/>
                  </a:path>
                </a:pathLst>
              </a:custGeom>
              <a:solidFill>
                <a:srgbClr val="35313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9245" name="Freeform: Shape 19244">
                <a:extLst>
                  <a:ext uri="{FF2B5EF4-FFF2-40B4-BE49-F238E27FC236}">
                    <a16:creationId xmlns:a16="http://schemas.microsoft.com/office/drawing/2014/main" id="{79436A9D-A25B-44D2-BC3F-A501B0218EB0}"/>
                  </a:ext>
                </a:extLst>
              </p:cNvPr>
              <p:cNvSpPr/>
              <p:nvPr/>
            </p:nvSpPr>
            <p:spPr>
              <a:xfrm>
                <a:off x="6172007" y="3089355"/>
                <a:ext cx="112433" cy="55640"/>
              </a:xfrm>
              <a:custGeom>
                <a:avLst/>
                <a:gdLst>
                  <a:gd name="connsiteX0" fmla="*/ 109254 w 112433"/>
                  <a:gd name="connsiteY0" fmla="*/ 23700 h 55640"/>
                  <a:gd name="connsiteX1" fmla="*/ 47151 w 112433"/>
                  <a:gd name="connsiteY1" fmla="*/ 45703 h 55640"/>
                  <a:gd name="connsiteX2" fmla="*/ 6003 w 112433"/>
                  <a:gd name="connsiteY2" fmla="*/ 1602 h 55640"/>
                  <a:gd name="connsiteX3" fmla="*/ 97 w 112433"/>
                  <a:gd name="connsiteY3" fmla="*/ 4078 h 55640"/>
                  <a:gd name="connsiteX4" fmla="*/ 112206 w 112433"/>
                  <a:gd name="connsiteY4" fmla="*/ 25414 h 55640"/>
                  <a:gd name="connsiteX5" fmla="*/ 109254 w 112433"/>
                  <a:gd name="connsiteY5" fmla="*/ 23700 h 55640"/>
                  <a:gd name="connsiteX6" fmla="*/ 109254 w 112433"/>
                  <a:gd name="connsiteY6" fmla="*/ 23700 h 556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2433" h="55640">
                    <a:moveTo>
                      <a:pt x="109254" y="23700"/>
                    </a:moveTo>
                    <a:cubicBezTo>
                      <a:pt x="96681" y="45131"/>
                      <a:pt x="70296" y="53989"/>
                      <a:pt x="47151" y="45703"/>
                    </a:cubicBezTo>
                    <a:cubicBezTo>
                      <a:pt x="25910" y="38178"/>
                      <a:pt x="15528" y="20652"/>
                      <a:pt x="6003" y="1602"/>
                    </a:cubicBezTo>
                    <a:cubicBezTo>
                      <a:pt x="4288" y="-1732"/>
                      <a:pt x="-760" y="649"/>
                      <a:pt x="97" y="4078"/>
                    </a:cubicBezTo>
                    <a:cubicBezTo>
                      <a:pt x="12194" y="54656"/>
                      <a:pt x="86965" y="79040"/>
                      <a:pt x="112206" y="25414"/>
                    </a:cubicBezTo>
                    <a:cubicBezTo>
                      <a:pt x="113254" y="23414"/>
                      <a:pt x="110397" y="21700"/>
                      <a:pt x="109254" y="23700"/>
                    </a:cubicBezTo>
                    <a:lnTo>
                      <a:pt x="109254" y="23700"/>
                    </a:lnTo>
                    <a:close/>
                  </a:path>
                </a:pathLst>
              </a:custGeom>
              <a:solidFill>
                <a:srgbClr val="35313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9246" name="Freeform: Shape 19245">
                <a:extLst>
                  <a:ext uri="{FF2B5EF4-FFF2-40B4-BE49-F238E27FC236}">
                    <a16:creationId xmlns:a16="http://schemas.microsoft.com/office/drawing/2014/main" id="{AC968CB1-1148-4443-8A70-05204B2D083E}"/>
                  </a:ext>
                </a:extLst>
              </p:cNvPr>
              <p:cNvSpPr/>
              <p:nvPr/>
            </p:nvSpPr>
            <p:spPr>
              <a:xfrm>
                <a:off x="6149877" y="3089806"/>
                <a:ext cx="47192" cy="25312"/>
              </a:xfrm>
              <a:custGeom>
                <a:avLst/>
                <a:gdLst>
                  <a:gd name="connsiteX0" fmla="*/ 45658 w 47192"/>
                  <a:gd name="connsiteY0" fmla="*/ 3246 h 25312"/>
                  <a:gd name="connsiteX1" fmla="*/ 224 w 47192"/>
                  <a:gd name="connsiteY1" fmla="*/ 20296 h 25312"/>
                  <a:gd name="connsiteX2" fmla="*/ 7558 w 47192"/>
                  <a:gd name="connsiteY2" fmla="*/ 23439 h 25312"/>
                  <a:gd name="connsiteX3" fmla="*/ 43087 w 47192"/>
                  <a:gd name="connsiteY3" fmla="*/ 9247 h 25312"/>
                  <a:gd name="connsiteX4" fmla="*/ 45658 w 47192"/>
                  <a:gd name="connsiteY4" fmla="*/ 3246 h 25312"/>
                  <a:gd name="connsiteX5" fmla="*/ 45658 w 47192"/>
                  <a:gd name="connsiteY5" fmla="*/ 3246 h 253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7192" h="25312">
                    <a:moveTo>
                      <a:pt x="45658" y="3246"/>
                    </a:moveTo>
                    <a:cubicBezTo>
                      <a:pt x="29275" y="-4660"/>
                      <a:pt x="6606" y="2198"/>
                      <a:pt x="224" y="20296"/>
                    </a:cubicBezTo>
                    <a:cubicBezTo>
                      <a:pt x="-1300" y="24582"/>
                      <a:pt x="5368" y="27344"/>
                      <a:pt x="7558" y="23439"/>
                    </a:cubicBezTo>
                    <a:cubicBezTo>
                      <a:pt x="14702" y="10485"/>
                      <a:pt x="28704" y="3341"/>
                      <a:pt x="43087" y="9247"/>
                    </a:cubicBezTo>
                    <a:cubicBezTo>
                      <a:pt x="46516" y="10485"/>
                      <a:pt x="48897" y="4770"/>
                      <a:pt x="45658" y="3246"/>
                    </a:cubicBezTo>
                    <a:lnTo>
                      <a:pt x="45658" y="3246"/>
                    </a:lnTo>
                    <a:close/>
                  </a:path>
                </a:pathLst>
              </a:custGeom>
              <a:solidFill>
                <a:srgbClr val="35313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9247" name="Freeform: Shape 19246">
                <a:extLst>
                  <a:ext uri="{FF2B5EF4-FFF2-40B4-BE49-F238E27FC236}">
                    <a16:creationId xmlns:a16="http://schemas.microsoft.com/office/drawing/2014/main" id="{5339161F-0901-47BE-AB7F-40CE11C56750}"/>
                  </a:ext>
                </a:extLst>
              </p:cNvPr>
              <p:cNvSpPr/>
              <p:nvPr/>
            </p:nvSpPr>
            <p:spPr>
              <a:xfrm>
                <a:off x="6173488" y="3195826"/>
                <a:ext cx="58259" cy="24607"/>
              </a:xfrm>
              <a:custGeom>
                <a:avLst/>
                <a:gdLst>
                  <a:gd name="connsiteX0" fmla="*/ 54242 w 58259"/>
                  <a:gd name="connsiteY0" fmla="*/ 954 h 24607"/>
                  <a:gd name="connsiteX1" fmla="*/ 27858 w 58259"/>
                  <a:gd name="connsiteY1" fmla="*/ 16765 h 24607"/>
                  <a:gd name="connsiteX2" fmla="*/ 3950 w 58259"/>
                  <a:gd name="connsiteY2" fmla="*/ 4764 h 24607"/>
                  <a:gd name="connsiteX3" fmla="*/ 45 w 58259"/>
                  <a:gd name="connsiteY3" fmla="*/ 7812 h 24607"/>
                  <a:gd name="connsiteX4" fmla="*/ 30811 w 58259"/>
                  <a:gd name="connsiteY4" fmla="*/ 24480 h 24607"/>
                  <a:gd name="connsiteX5" fmla="*/ 58148 w 58259"/>
                  <a:gd name="connsiteY5" fmla="*/ 2668 h 24607"/>
                  <a:gd name="connsiteX6" fmla="*/ 54242 w 58259"/>
                  <a:gd name="connsiteY6" fmla="*/ 954 h 24607"/>
                  <a:gd name="connsiteX7" fmla="*/ 54242 w 58259"/>
                  <a:gd name="connsiteY7" fmla="*/ 954 h 246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8259" h="24607">
                    <a:moveTo>
                      <a:pt x="54242" y="954"/>
                    </a:moveTo>
                    <a:cubicBezTo>
                      <a:pt x="48051" y="9812"/>
                      <a:pt x="39383" y="17051"/>
                      <a:pt x="27858" y="16765"/>
                    </a:cubicBezTo>
                    <a:cubicBezTo>
                      <a:pt x="17190" y="16479"/>
                      <a:pt x="12523" y="9050"/>
                      <a:pt x="3950" y="4764"/>
                    </a:cubicBezTo>
                    <a:cubicBezTo>
                      <a:pt x="1760" y="3716"/>
                      <a:pt x="-336" y="5430"/>
                      <a:pt x="45" y="7812"/>
                    </a:cubicBezTo>
                    <a:cubicBezTo>
                      <a:pt x="2141" y="20099"/>
                      <a:pt x="20048" y="25528"/>
                      <a:pt x="30811" y="24480"/>
                    </a:cubicBezTo>
                    <a:cubicBezTo>
                      <a:pt x="43289" y="23337"/>
                      <a:pt x="54528" y="14670"/>
                      <a:pt x="58148" y="2668"/>
                    </a:cubicBezTo>
                    <a:cubicBezTo>
                      <a:pt x="58910" y="192"/>
                      <a:pt x="55576" y="-951"/>
                      <a:pt x="54242" y="954"/>
                    </a:cubicBezTo>
                    <a:lnTo>
                      <a:pt x="54242" y="954"/>
                    </a:lnTo>
                    <a:close/>
                  </a:path>
                </a:pathLst>
              </a:custGeom>
              <a:solidFill>
                <a:srgbClr val="35313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9248" name="Freeform: Shape 19247">
                <a:extLst>
                  <a:ext uri="{FF2B5EF4-FFF2-40B4-BE49-F238E27FC236}">
                    <a16:creationId xmlns:a16="http://schemas.microsoft.com/office/drawing/2014/main" id="{EB98F0E2-EA14-433B-B7E2-CEF079A3B55A}"/>
                  </a:ext>
                </a:extLst>
              </p:cNvPr>
              <p:cNvSpPr/>
              <p:nvPr/>
            </p:nvSpPr>
            <p:spPr>
              <a:xfrm>
                <a:off x="6334530" y="2974466"/>
                <a:ext cx="28645" cy="28592"/>
              </a:xfrm>
              <a:custGeom>
                <a:avLst/>
                <a:gdLst>
                  <a:gd name="connsiteX0" fmla="*/ 15215 w 28645"/>
                  <a:gd name="connsiteY0" fmla="*/ 0 h 28592"/>
                  <a:gd name="connsiteX1" fmla="*/ 28645 w 28645"/>
                  <a:gd name="connsiteY1" fmla="*/ 14383 h 28592"/>
                  <a:gd name="connsiteX2" fmla="*/ 15025 w 28645"/>
                  <a:gd name="connsiteY2" fmla="*/ 28575 h 28592"/>
                  <a:gd name="connsiteX3" fmla="*/ 70 w 28645"/>
                  <a:gd name="connsiteY3" fmla="*/ 15811 h 28592"/>
                  <a:gd name="connsiteX4" fmla="*/ 11977 w 28645"/>
                  <a:gd name="connsiteY4" fmla="*/ 191 h 28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645" h="28592">
                    <a:moveTo>
                      <a:pt x="15215" y="0"/>
                    </a:moveTo>
                    <a:cubicBezTo>
                      <a:pt x="22454" y="476"/>
                      <a:pt x="28645" y="7144"/>
                      <a:pt x="28645" y="14383"/>
                    </a:cubicBezTo>
                    <a:cubicBezTo>
                      <a:pt x="28550" y="21622"/>
                      <a:pt x="22264" y="28194"/>
                      <a:pt x="15025" y="28575"/>
                    </a:cubicBezTo>
                    <a:cubicBezTo>
                      <a:pt x="7786" y="28956"/>
                      <a:pt x="832" y="22955"/>
                      <a:pt x="70" y="15811"/>
                    </a:cubicBezTo>
                    <a:cubicBezTo>
                      <a:pt x="-692" y="8668"/>
                      <a:pt x="4833" y="1333"/>
                      <a:pt x="11977" y="191"/>
                    </a:cubicBezTo>
                  </a:path>
                </a:pathLst>
              </a:custGeom>
              <a:solidFill>
                <a:srgbClr val="35313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9249" name="Freeform: Shape 19248">
                <a:extLst>
                  <a:ext uri="{FF2B5EF4-FFF2-40B4-BE49-F238E27FC236}">
                    <a16:creationId xmlns:a16="http://schemas.microsoft.com/office/drawing/2014/main" id="{B51470B4-D2C7-486C-847B-D7A3BC476956}"/>
                  </a:ext>
                </a:extLst>
              </p:cNvPr>
              <p:cNvSpPr/>
              <p:nvPr/>
            </p:nvSpPr>
            <p:spPr>
              <a:xfrm>
                <a:off x="6105715" y="2974466"/>
                <a:ext cx="28645" cy="28592"/>
              </a:xfrm>
              <a:custGeom>
                <a:avLst/>
                <a:gdLst>
                  <a:gd name="connsiteX0" fmla="*/ 13430 w 28645"/>
                  <a:gd name="connsiteY0" fmla="*/ 0 h 28592"/>
                  <a:gd name="connsiteX1" fmla="*/ 0 w 28645"/>
                  <a:gd name="connsiteY1" fmla="*/ 14383 h 28592"/>
                  <a:gd name="connsiteX2" fmla="*/ 13621 w 28645"/>
                  <a:gd name="connsiteY2" fmla="*/ 28575 h 28592"/>
                  <a:gd name="connsiteX3" fmla="*/ 28575 w 28645"/>
                  <a:gd name="connsiteY3" fmla="*/ 15811 h 28592"/>
                  <a:gd name="connsiteX4" fmla="*/ 16669 w 28645"/>
                  <a:gd name="connsiteY4" fmla="*/ 191 h 28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645" h="28592">
                    <a:moveTo>
                      <a:pt x="13430" y="0"/>
                    </a:moveTo>
                    <a:cubicBezTo>
                      <a:pt x="6191" y="476"/>
                      <a:pt x="0" y="7144"/>
                      <a:pt x="0" y="14383"/>
                    </a:cubicBezTo>
                    <a:cubicBezTo>
                      <a:pt x="95" y="21622"/>
                      <a:pt x="6382" y="28194"/>
                      <a:pt x="13621" y="28575"/>
                    </a:cubicBezTo>
                    <a:cubicBezTo>
                      <a:pt x="20860" y="28956"/>
                      <a:pt x="27813" y="22955"/>
                      <a:pt x="28575" y="15811"/>
                    </a:cubicBezTo>
                    <a:cubicBezTo>
                      <a:pt x="29337" y="8668"/>
                      <a:pt x="23813" y="1333"/>
                      <a:pt x="16669" y="191"/>
                    </a:cubicBezTo>
                  </a:path>
                </a:pathLst>
              </a:custGeom>
              <a:solidFill>
                <a:srgbClr val="35313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9250" name="Freeform: Shape 19249">
                <a:extLst>
                  <a:ext uri="{FF2B5EF4-FFF2-40B4-BE49-F238E27FC236}">
                    <a16:creationId xmlns:a16="http://schemas.microsoft.com/office/drawing/2014/main" id="{66F26BDC-F833-4ED5-97C9-5258230E488E}"/>
                  </a:ext>
                </a:extLst>
              </p:cNvPr>
              <p:cNvSpPr/>
              <p:nvPr/>
            </p:nvSpPr>
            <p:spPr>
              <a:xfrm>
                <a:off x="5949561" y="2676680"/>
                <a:ext cx="484127" cy="351320"/>
              </a:xfrm>
              <a:custGeom>
                <a:avLst/>
                <a:gdLst>
                  <a:gd name="connsiteX0" fmla="*/ 30424 w 484127"/>
                  <a:gd name="connsiteY0" fmla="*/ 351031 h 351320"/>
                  <a:gd name="connsiteX1" fmla="*/ 50998 w 484127"/>
                  <a:gd name="connsiteY1" fmla="*/ 133385 h 351320"/>
                  <a:gd name="connsiteX2" fmla="*/ 158916 w 484127"/>
                  <a:gd name="connsiteY2" fmla="*/ 170151 h 351320"/>
                  <a:gd name="connsiteX3" fmla="*/ 233688 w 484127"/>
                  <a:gd name="connsiteY3" fmla="*/ 115573 h 351320"/>
                  <a:gd name="connsiteX4" fmla="*/ 307220 w 484127"/>
                  <a:gd name="connsiteY4" fmla="*/ 171580 h 351320"/>
                  <a:gd name="connsiteX5" fmla="*/ 391326 w 484127"/>
                  <a:gd name="connsiteY5" fmla="*/ 133194 h 351320"/>
                  <a:gd name="connsiteX6" fmla="*/ 444857 w 484127"/>
                  <a:gd name="connsiteY6" fmla="*/ 170056 h 351320"/>
                  <a:gd name="connsiteX7" fmla="*/ 483814 w 484127"/>
                  <a:gd name="connsiteY7" fmla="*/ 118049 h 351320"/>
                  <a:gd name="connsiteX8" fmla="*/ 464478 w 484127"/>
                  <a:gd name="connsiteY8" fmla="*/ 79949 h 351320"/>
                  <a:gd name="connsiteX9" fmla="*/ 338082 w 484127"/>
                  <a:gd name="connsiteY9" fmla="*/ 7940 h 351320"/>
                  <a:gd name="connsiteX10" fmla="*/ 190730 w 484127"/>
                  <a:gd name="connsiteY10" fmla="*/ 4607 h 351320"/>
                  <a:gd name="connsiteX11" fmla="*/ 87764 w 484127"/>
                  <a:gd name="connsiteY11" fmla="*/ 31277 h 351320"/>
                  <a:gd name="connsiteX12" fmla="*/ 13279 w 484127"/>
                  <a:gd name="connsiteY12" fmla="*/ 104619 h 351320"/>
                  <a:gd name="connsiteX13" fmla="*/ 420 w 484127"/>
                  <a:gd name="connsiteY13" fmla="*/ 187010 h 351320"/>
                  <a:gd name="connsiteX14" fmla="*/ 2420 w 484127"/>
                  <a:gd name="connsiteY14" fmla="*/ 323885 h 351320"/>
                  <a:gd name="connsiteX15" fmla="*/ 5659 w 484127"/>
                  <a:gd name="connsiteY15" fmla="*/ 338839 h 351320"/>
                  <a:gd name="connsiteX16" fmla="*/ 30424 w 484127"/>
                  <a:gd name="connsiteY16" fmla="*/ 351031 h 3513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484127" h="351320">
                    <a:moveTo>
                      <a:pt x="30424" y="351031"/>
                    </a:moveTo>
                    <a:cubicBezTo>
                      <a:pt x="45092" y="277974"/>
                      <a:pt x="69095" y="214061"/>
                      <a:pt x="50998" y="133385"/>
                    </a:cubicBezTo>
                    <a:cubicBezTo>
                      <a:pt x="74620" y="161293"/>
                      <a:pt x="126722" y="173485"/>
                      <a:pt x="158916" y="170151"/>
                    </a:cubicBezTo>
                    <a:cubicBezTo>
                      <a:pt x="191111" y="166817"/>
                      <a:pt x="220734" y="145196"/>
                      <a:pt x="233688" y="115573"/>
                    </a:cubicBezTo>
                    <a:cubicBezTo>
                      <a:pt x="245689" y="145577"/>
                      <a:pt x="275121" y="167960"/>
                      <a:pt x="307220" y="171580"/>
                    </a:cubicBezTo>
                    <a:cubicBezTo>
                      <a:pt x="339415" y="175199"/>
                      <a:pt x="372943" y="159864"/>
                      <a:pt x="391326" y="133194"/>
                    </a:cubicBezTo>
                    <a:cubicBezTo>
                      <a:pt x="396184" y="156626"/>
                      <a:pt x="421235" y="173866"/>
                      <a:pt x="444857" y="170056"/>
                    </a:cubicBezTo>
                    <a:cubicBezTo>
                      <a:pt x="468479" y="166151"/>
                      <a:pt x="486767" y="141862"/>
                      <a:pt x="483814" y="118049"/>
                    </a:cubicBezTo>
                    <a:cubicBezTo>
                      <a:pt x="482099" y="103667"/>
                      <a:pt x="473813" y="90998"/>
                      <a:pt x="464478" y="79949"/>
                    </a:cubicBezTo>
                    <a:cubicBezTo>
                      <a:pt x="432665" y="42230"/>
                      <a:pt x="386278" y="18608"/>
                      <a:pt x="338082" y="7940"/>
                    </a:cubicBezTo>
                    <a:cubicBezTo>
                      <a:pt x="289885" y="-2728"/>
                      <a:pt x="239688" y="-1394"/>
                      <a:pt x="190730" y="4607"/>
                    </a:cubicBezTo>
                    <a:cubicBezTo>
                      <a:pt x="155392" y="8893"/>
                      <a:pt x="119864" y="15751"/>
                      <a:pt x="87764" y="31277"/>
                    </a:cubicBezTo>
                    <a:cubicBezTo>
                      <a:pt x="55665" y="46802"/>
                      <a:pt x="27185" y="71853"/>
                      <a:pt x="13279" y="104619"/>
                    </a:cubicBezTo>
                    <a:cubicBezTo>
                      <a:pt x="2325" y="130337"/>
                      <a:pt x="992" y="159007"/>
                      <a:pt x="420" y="187010"/>
                    </a:cubicBezTo>
                    <a:cubicBezTo>
                      <a:pt x="-532" y="232635"/>
                      <a:pt x="134" y="278260"/>
                      <a:pt x="2420" y="323885"/>
                    </a:cubicBezTo>
                    <a:cubicBezTo>
                      <a:pt x="2706" y="329028"/>
                      <a:pt x="2992" y="334457"/>
                      <a:pt x="5659" y="338839"/>
                    </a:cubicBezTo>
                    <a:cubicBezTo>
                      <a:pt x="8326" y="343316"/>
                      <a:pt x="25757" y="353126"/>
                      <a:pt x="30424" y="351031"/>
                    </a:cubicBezTo>
                  </a:path>
                </a:pathLst>
              </a:custGeom>
              <a:solidFill>
                <a:srgbClr val="35313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9251" name="Freeform: Shape 19250">
                <a:extLst>
                  <a:ext uri="{FF2B5EF4-FFF2-40B4-BE49-F238E27FC236}">
                    <a16:creationId xmlns:a16="http://schemas.microsoft.com/office/drawing/2014/main" id="{F611804C-1779-42DC-BD42-9A73548AE243}"/>
                  </a:ext>
                </a:extLst>
              </p:cNvPr>
              <p:cNvSpPr/>
              <p:nvPr/>
            </p:nvSpPr>
            <p:spPr>
              <a:xfrm>
                <a:off x="5946859" y="2588183"/>
                <a:ext cx="52653" cy="60263"/>
              </a:xfrm>
              <a:custGeom>
                <a:avLst/>
                <a:gdLst>
                  <a:gd name="connsiteX0" fmla="*/ 52652 w 52653"/>
                  <a:gd name="connsiteY0" fmla="*/ 56813 h 60263"/>
                  <a:gd name="connsiteX1" fmla="*/ 36555 w 52653"/>
                  <a:gd name="connsiteY1" fmla="*/ 25000 h 60263"/>
                  <a:gd name="connsiteX2" fmla="*/ 7408 w 52653"/>
                  <a:gd name="connsiteY2" fmla="*/ 140 h 60263"/>
                  <a:gd name="connsiteX3" fmla="*/ 836 w 52653"/>
                  <a:gd name="connsiteY3" fmla="*/ 8617 h 60263"/>
                  <a:gd name="connsiteX4" fmla="*/ 25125 w 52653"/>
                  <a:gd name="connsiteY4" fmla="*/ 31858 h 60263"/>
                  <a:gd name="connsiteX5" fmla="*/ 46556 w 52653"/>
                  <a:gd name="connsiteY5" fmla="*/ 59385 h 60263"/>
                  <a:gd name="connsiteX6" fmla="*/ 52652 w 52653"/>
                  <a:gd name="connsiteY6" fmla="*/ 56813 h 60263"/>
                  <a:gd name="connsiteX7" fmla="*/ 52652 w 52653"/>
                  <a:gd name="connsiteY7" fmla="*/ 56813 h 602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2653" h="60263">
                    <a:moveTo>
                      <a:pt x="52652" y="56813"/>
                    </a:moveTo>
                    <a:cubicBezTo>
                      <a:pt x="52366" y="45098"/>
                      <a:pt x="43603" y="33763"/>
                      <a:pt x="36555" y="25000"/>
                    </a:cubicBezTo>
                    <a:cubicBezTo>
                      <a:pt x="29506" y="16237"/>
                      <a:pt x="18838" y="2616"/>
                      <a:pt x="7408" y="140"/>
                    </a:cubicBezTo>
                    <a:cubicBezTo>
                      <a:pt x="2646" y="-908"/>
                      <a:pt x="-1926" y="4140"/>
                      <a:pt x="836" y="8617"/>
                    </a:cubicBezTo>
                    <a:cubicBezTo>
                      <a:pt x="6456" y="17761"/>
                      <a:pt x="17791" y="23666"/>
                      <a:pt x="25125" y="31858"/>
                    </a:cubicBezTo>
                    <a:cubicBezTo>
                      <a:pt x="32745" y="40335"/>
                      <a:pt x="37984" y="52146"/>
                      <a:pt x="46556" y="59385"/>
                    </a:cubicBezTo>
                    <a:cubicBezTo>
                      <a:pt x="48842" y="61195"/>
                      <a:pt x="52747" y="60147"/>
                      <a:pt x="52652" y="56813"/>
                    </a:cubicBezTo>
                    <a:lnTo>
                      <a:pt x="52652" y="56813"/>
                    </a:lnTo>
                    <a:close/>
                  </a:path>
                </a:pathLst>
              </a:custGeom>
              <a:solidFill>
                <a:srgbClr val="35313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9252" name="Freeform: Shape 19251">
                <a:extLst>
                  <a:ext uri="{FF2B5EF4-FFF2-40B4-BE49-F238E27FC236}">
                    <a16:creationId xmlns:a16="http://schemas.microsoft.com/office/drawing/2014/main" id="{C31C6309-69A0-476F-A180-69D75C09A492}"/>
                  </a:ext>
                </a:extLst>
              </p:cNvPr>
              <p:cNvSpPr/>
              <p:nvPr/>
            </p:nvSpPr>
            <p:spPr>
              <a:xfrm>
                <a:off x="5997729" y="2574746"/>
                <a:ext cx="14834" cy="60046"/>
              </a:xfrm>
              <a:custGeom>
                <a:avLst/>
                <a:gdLst>
                  <a:gd name="connsiteX0" fmla="*/ 8926 w 14834"/>
                  <a:gd name="connsiteY0" fmla="*/ 55868 h 60046"/>
                  <a:gd name="connsiteX1" fmla="*/ 14832 w 14834"/>
                  <a:gd name="connsiteY1" fmla="*/ 5671 h 60046"/>
                  <a:gd name="connsiteX2" fmla="*/ 3402 w 14834"/>
                  <a:gd name="connsiteY2" fmla="*/ 4147 h 60046"/>
                  <a:gd name="connsiteX3" fmla="*/ 354 w 14834"/>
                  <a:gd name="connsiteY3" fmla="*/ 55868 h 60046"/>
                  <a:gd name="connsiteX4" fmla="*/ 8926 w 14834"/>
                  <a:gd name="connsiteY4" fmla="*/ 55868 h 60046"/>
                  <a:gd name="connsiteX5" fmla="*/ 8926 w 14834"/>
                  <a:gd name="connsiteY5" fmla="*/ 55868 h 600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4834" h="60046">
                    <a:moveTo>
                      <a:pt x="8926" y="55868"/>
                    </a:moveTo>
                    <a:cubicBezTo>
                      <a:pt x="9783" y="39008"/>
                      <a:pt x="14355" y="22435"/>
                      <a:pt x="14832" y="5671"/>
                    </a:cubicBezTo>
                    <a:cubicBezTo>
                      <a:pt x="15022" y="-997"/>
                      <a:pt x="5211" y="-2140"/>
                      <a:pt x="3402" y="4147"/>
                    </a:cubicBezTo>
                    <a:cubicBezTo>
                      <a:pt x="-1266" y="20149"/>
                      <a:pt x="163" y="39389"/>
                      <a:pt x="354" y="55868"/>
                    </a:cubicBezTo>
                    <a:cubicBezTo>
                      <a:pt x="354" y="61487"/>
                      <a:pt x="8640" y="61392"/>
                      <a:pt x="8926" y="55868"/>
                    </a:cubicBezTo>
                    <a:lnTo>
                      <a:pt x="8926" y="55868"/>
                    </a:lnTo>
                    <a:close/>
                  </a:path>
                </a:pathLst>
              </a:custGeom>
              <a:solidFill>
                <a:srgbClr val="35313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9253" name="Freeform: Shape 19252">
                <a:extLst>
                  <a:ext uri="{FF2B5EF4-FFF2-40B4-BE49-F238E27FC236}">
                    <a16:creationId xmlns:a16="http://schemas.microsoft.com/office/drawing/2014/main" id="{3ABFD534-A5B5-4C4C-A288-DD37B989B814}"/>
                  </a:ext>
                </a:extLst>
              </p:cNvPr>
              <p:cNvSpPr/>
              <p:nvPr/>
            </p:nvSpPr>
            <p:spPr>
              <a:xfrm>
                <a:off x="6132820" y="3286378"/>
                <a:ext cx="111414" cy="80033"/>
              </a:xfrm>
              <a:custGeom>
                <a:avLst/>
                <a:gdLst>
                  <a:gd name="connsiteX0" fmla="*/ 3851 w 111414"/>
                  <a:gd name="connsiteY0" fmla="*/ 10890 h 80033"/>
                  <a:gd name="connsiteX1" fmla="*/ 56239 w 111414"/>
                  <a:gd name="connsiteY1" fmla="*/ 79947 h 80033"/>
                  <a:gd name="connsiteX2" fmla="*/ 107674 w 111414"/>
                  <a:gd name="connsiteY2" fmla="*/ 4223 h 80033"/>
                  <a:gd name="connsiteX3" fmla="*/ 96053 w 111414"/>
                  <a:gd name="connsiteY3" fmla="*/ 7461 h 80033"/>
                  <a:gd name="connsiteX4" fmla="*/ 59287 w 111414"/>
                  <a:gd name="connsiteY4" fmla="*/ 68231 h 80033"/>
                  <a:gd name="connsiteX5" fmla="*/ 9471 w 111414"/>
                  <a:gd name="connsiteY5" fmla="*/ 13272 h 80033"/>
                  <a:gd name="connsiteX6" fmla="*/ 3851 w 111414"/>
                  <a:gd name="connsiteY6" fmla="*/ 10890 h 80033"/>
                  <a:gd name="connsiteX7" fmla="*/ 3851 w 111414"/>
                  <a:gd name="connsiteY7" fmla="*/ 10890 h 800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1414" h="80033">
                    <a:moveTo>
                      <a:pt x="3851" y="10890"/>
                    </a:moveTo>
                    <a:cubicBezTo>
                      <a:pt x="-11389" y="46228"/>
                      <a:pt x="21187" y="78232"/>
                      <a:pt x="56239" y="79947"/>
                    </a:cubicBezTo>
                    <a:cubicBezTo>
                      <a:pt x="99863" y="82138"/>
                      <a:pt x="120437" y="42228"/>
                      <a:pt x="107674" y="4223"/>
                    </a:cubicBezTo>
                    <a:cubicBezTo>
                      <a:pt x="105197" y="-3111"/>
                      <a:pt x="93958" y="-158"/>
                      <a:pt x="96053" y="7461"/>
                    </a:cubicBezTo>
                    <a:cubicBezTo>
                      <a:pt x="103768" y="36036"/>
                      <a:pt x="94815" y="68517"/>
                      <a:pt x="59287" y="68231"/>
                    </a:cubicBezTo>
                    <a:cubicBezTo>
                      <a:pt x="30902" y="68040"/>
                      <a:pt x="1470" y="43847"/>
                      <a:pt x="9471" y="13272"/>
                    </a:cubicBezTo>
                    <a:cubicBezTo>
                      <a:pt x="10328" y="10033"/>
                      <a:pt x="5280" y="7652"/>
                      <a:pt x="3851" y="10890"/>
                    </a:cubicBezTo>
                    <a:lnTo>
                      <a:pt x="3851" y="10890"/>
                    </a:lnTo>
                    <a:close/>
                  </a:path>
                </a:pathLst>
              </a:custGeom>
              <a:solidFill>
                <a:srgbClr val="35313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9254" name="Freeform: Shape 19253">
                <a:extLst>
                  <a:ext uri="{FF2B5EF4-FFF2-40B4-BE49-F238E27FC236}">
                    <a16:creationId xmlns:a16="http://schemas.microsoft.com/office/drawing/2014/main" id="{F03095D9-92ED-4B67-93CE-C22B78E8A26E}"/>
                  </a:ext>
                </a:extLst>
              </p:cNvPr>
              <p:cNvSpPr/>
              <p:nvPr/>
            </p:nvSpPr>
            <p:spPr>
              <a:xfrm>
                <a:off x="6256743" y="3197446"/>
                <a:ext cx="374847" cy="285153"/>
              </a:xfrm>
              <a:custGeom>
                <a:avLst/>
                <a:gdLst>
                  <a:gd name="connsiteX0" fmla="*/ 8992 w 374847"/>
                  <a:gd name="connsiteY0" fmla="*/ 126111 h 285153"/>
                  <a:gd name="connsiteX1" fmla="*/ 229591 w 374847"/>
                  <a:gd name="connsiteY1" fmla="*/ 0 h 285153"/>
                  <a:gd name="connsiteX2" fmla="*/ 374847 w 374847"/>
                  <a:gd name="connsiteY2" fmla="*/ 476 h 285153"/>
                  <a:gd name="connsiteX3" fmla="*/ 87192 w 374847"/>
                  <a:gd name="connsiteY3" fmla="*/ 273653 h 285153"/>
                  <a:gd name="connsiteX4" fmla="*/ 8992 w 374847"/>
                  <a:gd name="connsiteY4" fmla="*/ 126111 h 2851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74847" h="285153">
                    <a:moveTo>
                      <a:pt x="8992" y="126111"/>
                    </a:moveTo>
                    <a:cubicBezTo>
                      <a:pt x="95098" y="95631"/>
                      <a:pt x="169774" y="54578"/>
                      <a:pt x="229591" y="0"/>
                    </a:cubicBezTo>
                    <a:lnTo>
                      <a:pt x="374847" y="476"/>
                    </a:lnTo>
                    <a:cubicBezTo>
                      <a:pt x="374847" y="476"/>
                      <a:pt x="318078" y="160020"/>
                      <a:pt x="87192" y="273653"/>
                    </a:cubicBezTo>
                    <a:cubicBezTo>
                      <a:pt x="-39109" y="335756"/>
                      <a:pt x="8992" y="126111"/>
                      <a:pt x="8992" y="126111"/>
                    </a:cubicBezTo>
                    <a:close/>
                  </a:path>
                </a:pathLst>
              </a:custGeom>
              <a:solidFill>
                <a:srgbClr val="35313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9255" name="Freeform: Shape 19254">
                <a:extLst>
                  <a:ext uri="{FF2B5EF4-FFF2-40B4-BE49-F238E27FC236}">
                    <a16:creationId xmlns:a16="http://schemas.microsoft.com/office/drawing/2014/main" id="{8E0333D4-43D5-4894-A85D-014D4F2FC854}"/>
                  </a:ext>
                </a:extLst>
              </p:cNvPr>
              <p:cNvSpPr/>
              <p:nvPr/>
            </p:nvSpPr>
            <p:spPr>
              <a:xfrm>
                <a:off x="6233641" y="3287264"/>
                <a:ext cx="168016" cy="603185"/>
              </a:xfrm>
              <a:custGeom>
                <a:avLst/>
                <a:gdLst>
                  <a:gd name="connsiteX0" fmla="*/ 756 w 168016"/>
                  <a:gd name="connsiteY0" fmla="*/ 3527 h 603185"/>
                  <a:gd name="connsiteX1" fmla="*/ 103436 w 168016"/>
                  <a:gd name="connsiteY1" fmla="*/ 179359 h 603185"/>
                  <a:gd name="connsiteX2" fmla="*/ 163348 w 168016"/>
                  <a:gd name="connsiteY2" fmla="*/ 600935 h 603185"/>
                  <a:gd name="connsiteX3" fmla="*/ 168015 w 168016"/>
                  <a:gd name="connsiteY3" fmla="*/ 600935 h 603185"/>
                  <a:gd name="connsiteX4" fmla="*/ 105531 w 168016"/>
                  <a:gd name="connsiteY4" fmla="*/ 166881 h 603185"/>
                  <a:gd name="connsiteX5" fmla="*/ 3804 w 168016"/>
                  <a:gd name="connsiteY5" fmla="*/ 479 h 603185"/>
                  <a:gd name="connsiteX6" fmla="*/ 756 w 168016"/>
                  <a:gd name="connsiteY6" fmla="*/ 3527 h 603185"/>
                  <a:gd name="connsiteX7" fmla="*/ 756 w 168016"/>
                  <a:gd name="connsiteY7" fmla="*/ 3527 h 6031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68016" h="603185">
                    <a:moveTo>
                      <a:pt x="756" y="3527"/>
                    </a:moveTo>
                    <a:cubicBezTo>
                      <a:pt x="53239" y="49438"/>
                      <a:pt x="82671" y="113922"/>
                      <a:pt x="103436" y="179359"/>
                    </a:cubicBezTo>
                    <a:cubicBezTo>
                      <a:pt x="146489" y="315471"/>
                      <a:pt x="154681" y="459489"/>
                      <a:pt x="163348" y="600935"/>
                    </a:cubicBezTo>
                    <a:cubicBezTo>
                      <a:pt x="163539" y="603888"/>
                      <a:pt x="168111" y="603983"/>
                      <a:pt x="168015" y="600935"/>
                    </a:cubicBezTo>
                    <a:cubicBezTo>
                      <a:pt x="164015" y="456822"/>
                      <a:pt x="151347" y="304612"/>
                      <a:pt x="105531" y="166881"/>
                    </a:cubicBezTo>
                    <a:cubicBezTo>
                      <a:pt x="85053" y="105349"/>
                      <a:pt x="55906" y="41437"/>
                      <a:pt x="3804" y="479"/>
                    </a:cubicBezTo>
                    <a:cubicBezTo>
                      <a:pt x="1614" y="-1140"/>
                      <a:pt x="-1434" y="1717"/>
                      <a:pt x="756" y="3527"/>
                    </a:cubicBezTo>
                    <a:lnTo>
                      <a:pt x="756" y="3527"/>
                    </a:lnTo>
                    <a:close/>
                  </a:path>
                </a:pathLst>
              </a:custGeom>
              <a:solidFill>
                <a:srgbClr val="35313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9256" name="Freeform: Shape 19255">
                <a:extLst>
                  <a:ext uri="{FF2B5EF4-FFF2-40B4-BE49-F238E27FC236}">
                    <a16:creationId xmlns:a16="http://schemas.microsoft.com/office/drawing/2014/main" id="{BDCAA841-97E7-41ED-9FD5-3DA762111A90}"/>
                  </a:ext>
                </a:extLst>
              </p:cNvPr>
              <p:cNvSpPr/>
              <p:nvPr/>
            </p:nvSpPr>
            <p:spPr>
              <a:xfrm>
                <a:off x="6264398" y="3195358"/>
                <a:ext cx="224813" cy="124440"/>
              </a:xfrm>
              <a:custGeom>
                <a:avLst/>
                <a:gdLst>
                  <a:gd name="connsiteX0" fmla="*/ 2004 w 224813"/>
                  <a:gd name="connsiteY0" fmla="*/ 124389 h 124440"/>
                  <a:gd name="connsiteX1" fmla="*/ 135163 w 224813"/>
                  <a:gd name="connsiteY1" fmla="*/ 69716 h 124440"/>
                  <a:gd name="connsiteX2" fmla="*/ 224412 w 224813"/>
                  <a:gd name="connsiteY2" fmla="*/ 4755 h 124440"/>
                  <a:gd name="connsiteX3" fmla="*/ 219555 w 224813"/>
                  <a:gd name="connsiteY3" fmla="*/ 945 h 124440"/>
                  <a:gd name="connsiteX4" fmla="*/ 1241 w 224813"/>
                  <a:gd name="connsiteY4" fmla="*/ 121151 h 124440"/>
                  <a:gd name="connsiteX5" fmla="*/ 2004 w 224813"/>
                  <a:gd name="connsiteY5" fmla="*/ 124389 h 124440"/>
                  <a:gd name="connsiteX6" fmla="*/ 2004 w 224813"/>
                  <a:gd name="connsiteY6" fmla="*/ 124389 h 1244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24813" h="124440">
                    <a:moveTo>
                      <a:pt x="2004" y="124389"/>
                    </a:moveTo>
                    <a:cubicBezTo>
                      <a:pt x="49057" y="113816"/>
                      <a:pt x="92777" y="92385"/>
                      <a:pt x="135163" y="69716"/>
                    </a:cubicBezTo>
                    <a:cubicBezTo>
                      <a:pt x="167072" y="52666"/>
                      <a:pt x="205362" y="37235"/>
                      <a:pt x="224412" y="4755"/>
                    </a:cubicBezTo>
                    <a:cubicBezTo>
                      <a:pt x="226127" y="1802"/>
                      <a:pt x="221936" y="-1722"/>
                      <a:pt x="219555" y="945"/>
                    </a:cubicBezTo>
                    <a:cubicBezTo>
                      <a:pt x="168120" y="60381"/>
                      <a:pt x="72679" y="94100"/>
                      <a:pt x="1241" y="121151"/>
                    </a:cubicBezTo>
                    <a:cubicBezTo>
                      <a:pt x="-854" y="121913"/>
                      <a:pt x="-92" y="124865"/>
                      <a:pt x="2004" y="124389"/>
                    </a:cubicBezTo>
                    <a:lnTo>
                      <a:pt x="2004" y="124389"/>
                    </a:lnTo>
                    <a:close/>
                  </a:path>
                </a:pathLst>
              </a:custGeom>
              <a:solidFill>
                <a:srgbClr val="35313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9257" name="Freeform: Shape 19256">
                <a:extLst>
                  <a:ext uri="{FF2B5EF4-FFF2-40B4-BE49-F238E27FC236}">
                    <a16:creationId xmlns:a16="http://schemas.microsoft.com/office/drawing/2014/main" id="{DD50B683-7722-4EB5-87D2-1FC848DA5732}"/>
                  </a:ext>
                </a:extLst>
              </p:cNvPr>
              <p:cNvSpPr/>
              <p:nvPr/>
            </p:nvSpPr>
            <p:spPr>
              <a:xfrm>
                <a:off x="5438775" y="2547937"/>
                <a:ext cx="9525" cy="9525"/>
              </a:xfrm>
              <a:custGeom>
                <a:avLst/>
                <a:gdLst/>
                <a:ahLst/>
                <a:cxnLst/>
                <a:rect l="l" t="t" r="r" b="b"/>
                <a:pathLst>
                  <a:path w="9525" h="9525"/>
                </a:pathLst>
              </a:custGeom>
              <a:noFill/>
              <a:ln w="476" cap="flat">
                <a:solidFill>
                  <a:srgbClr val="35313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9258" name="Freeform: Shape 19257">
                <a:extLst>
                  <a:ext uri="{FF2B5EF4-FFF2-40B4-BE49-F238E27FC236}">
                    <a16:creationId xmlns:a16="http://schemas.microsoft.com/office/drawing/2014/main" id="{C4791F8B-1EC3-4D9B-952F-FE1A64E12451}"/>
                  </a:ext>
                </a:extLst>
              </p:cNvPr>
              <p:cNvSpPr/>
              <p:nvPr/>
            </p:nvSpPr>
            <p:spPr>
              <a:xfrm>
                <a:off x="6495260" y="3090182"/>
                <a:ext cx="58606" cy="52604"/>
              </a:xfrm>
              <a:custGeom>
                <a:avLst/>
                <a:gdLst>
                  <a:gd name="connsiteX0" fmla="*/ 49367 w 58606"/>
                  <a:gd name="connsiteY0" fmla="*/ 11348 h 52604"/>
                  <a:gd name="connsiteX1" fmla="*/ 24412 w 58606"/>
                  <a:gd name="connsiteY1" fmla="*/ 11157 h 52604"/>
                  <a:gd name="connsiteX2" fmla="*/ 17649 w 58606"/>
                  <a:gd name="connsiteY2" fmla="*/ 4014 h 52604"/>
                  <a:gd name="connsiteX3" fmla="*/ 8981 w 58606"/>
                  <a:gd name="connsiteY3" fmla="*/ 13 h 52604"/>
                  <a:gd name="connsiteX4" fmla="*/ 218 w 58606"/>
                  <a:gd name="connsiteY4" fmla="*/ 8776 h 52604"/>
                  <a:gd name="connsiteX5" fmla="*/ 2694 w 58606"/>
                  <a:gd name="connsiteY5" fmla="*/ 21730 h 52604"/>
                  <a:gd name="connsiteX6" fmla="*/ 27745 w 58606"/>
                  <a:gd name="connsiteY6" fmla="*/ 48210 h 52604"/>
                  <a:gd name="connsiteX7" fmla="*/ 44033 w 58606"/>
                  <a:gd name="connsiteY7" fmla="*/ 52591 h 52604"/>
                  <a:gd name="connsiteX8" fmla="*/ 58606 w 58606"/>
                  <a:gd name="connsiteY8" fmla="*/ 45066 h 526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8606" h="52604">
                    <a:moveTo>
                      <a:pt x="49367" y="11348"/>
                    </a:moveTo>
                    <a:cubicBezTo>
                      <a:pt x="42414" y="17063"/>
                      <a:pt x="31269" y="16968"/>
                      <a:pt x="24412" y="11157"/>
                    </a:cubicBezTo>
                    <a:cubicBezTo>
                      <a:pt x="21935" y="9062"/>
                      <a:pt x="20030" y="6300"/>
                      <a:pt x="17649" y="4014"/>
                    </a:cubicBezTo>
                    <a:cubicBezTo>
                      <a:pt x="15267" y="1728"/>
                      <a:pt x="12219" y="-177"/>
                      <a:pt x="8981" y="13"/>
                    </a:cubicBezTo>
                    <a:cubicBezTo>
                      <a:pt x="4504" y="204"/>
                      <a:pt x="980" y="4395"/>
                      <a:pt x="218" y="8776"/>
                    </a:cubicBezTo>
                    <a:cubicBezTo>
                      <a:pt x="-544" y="13158"/>
                      <a:pt x="790" y="17634"/>
                      <a:pt x="2694" y="21730"/>
                    </a:cubicBezTo>
                    <a:cubicBezTo>
                      <a:pt x="7838" y="32970"/>
                      <a:pt x="16792" y="42495"/>
                      <a:pt x="27745" y="48210"/>
                    </a:cubicBezTo>
                    <a:cubicBezTo>
                      <a:pt x="32794" y="50877"/>
                      <a:pt x="38318" y="52782"/>
                      <a:pt x="44033" y="52591"/>
                    </a:cubicBezTo>
                    <a:cubicBezTo>
                      <a:pt x="49653" y="52401"/>
                      <a:pt x="55463" y="49829"/>
                      <a:pt x="58606" y="45066"/>
                    </a:cubicBezTo>
                  </a:path>
                </a:pathLst>
              </a:custGeom>
              <a:solidFill>
                <a:srgbClr val="35313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9259" name="Freeform: Shape 19258">
                <a:extLst>
                  <a:ext uri="{FF2B5EF4-FFF2-40B4-BE49-F238E27FC236}">
                    <a16:creationId xmlns:a16="http://schemas.microsoft.com/office/drawing/2014/main" id="{645F6DA3-7BFE-428E-8FBE-96FB13CF9207}"/>
                  </a:ext>
                </a:extLst>
              </p:cNvPr>
              <p:cNvSpPr/>
              <p:nvPr/>
            </p:nvSpPr>
            <p:spPr>
              <a:xfrm>
                <a:off x="6479906" y="3121151"/>
                <a:ext cx="269889" cy="76771"/>
              </a:xfrm>
              <a:custGeom>
                <a:avLst/>
                <a:gdLst>
                  <a:gd name="connsiteX0" fmla="*/ 9761 w 269889"/>
                  <a:gd name="connsiteY0" fmla="*/ 0 h 76771"/>
                  <a:gd name="connsiteX1" fmla="*/ 207119 w 269889"/>
                  <a:gd name="connsiteY1" fmla="*/ 10858 h 76771"/>
                  <a:gd name="connsiteX2" fmla="*/ 269889 w 269889"/>
                  <a:gd name="connsiteY2" fmla="*/ 49625 h 76771"/>
                  <a:gd name="connsiteX3" fmla="*/ 203023 w 269889"/>
                  <a:gd name="connsiteY3" fmla="*/ 76771 h 76771"/>
                  <a:gd name="connsiteX4" fmla="*/ 6428 w 269889"/>
                  <a:gd name="connsiteY4" fmla="*/ 76295 h 76771"/>
                  <a:gd name="connsiteX5" fmla="*/ 9761 w 269889"/>
                  <a:gd name="connsiteY5" fmla="*/ 0 h 767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69889" h="76771">
                    <a:moveTo>
                      <a:pt x="9761" y="0"/>
                    </a:moveTo>
                    <a:lnTo>
                      <a:pt x="207119" y="10858"/>
                    </a:lnTo>
                    <a:lnTo>
                      <a:pt x="269889" y="49625"/>
                    </a:lnTo>
                    <a:lnTo>
                      <a:pt x="203023" y="76771"/>
                    </a:lnTo>
                    <a:lnTo>
                      <a:pt x="6428" y="76295"/>
                    </a:lnTo>
                    <a:cubicBezTo>
                      <a:pt x="6428" y="76200"/>
                      <a:pt x="-10051" y="33052"/>
                      <a:pt x="9761" y="0"/>
                    </a:cubicBezTo>
                    <a:close/>
                  </a:path>
                </a:pathLst>
              </a:custGeom>
              <a:solidFill>
                <a:srgbClr val="35313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9260" name="Freeform: Shape 19259">
                <a:extLst>
                  <a:ext uri="{FF2B5EF4-FFF2-40B4-BE49-F238E27FC236}">
                    <a16:creationId xmlns:a16="http://schemas.microsoft.com/office/drawing/2014/main" id="{6A4E3109-BEE0-4328-BABC-4F2A2AAB9E9F}"/>
                  </a:ext>
                </a:extLst>
              </p:cNvPr>
              <p:cNvSpPr/>
              <p:nvPr/>
            </p:nvSpPr>
            <p:spPr>
              <a:xfrm>
                <a:off x="6682930" y="3132009"/>
                <a:ext cx="38100" cy="65912"/>
              </a:xfrm>
              <a:custGeom>
                <a:avLst/>
                <a:gdLst>
                  <a:gd name="connsiteX0" fmla="*/ 38100 w 38100"/>
                  <a:gd name="connsiteY0" fmla="*/ 20955 h 65912"/>
                  <a:gd name="connsiteX1" fmla="*/ 38100 w 38100"/>
                  <a:gd name="connsiteY1" fmla="*/ 49911 h 65912"/>
                  <a:gd name="connsiteX2" fmla="*/ 0 w 38100"/>
                  <a:gd name="connsiteY2" fmla="*/ 65913 h 65912"/>
                  <a:gd name="connsiteX3" fmla="*/ 4191 w 38100"/>
                  <a:gd name="connsiteY3" fmla="*/ 0 h 659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8100" h="65912">
                    <a:moveTo>
                      <a:pt x="38100" y="20955"/>
                    </a:moveTo>
                    <a:lnTo>
                      <a:pt x="38100" y="49911"/>
                    </a:lnTo>
                    <a:lnTo>
                      <a:pt x="0" y="65913"/>
                    </a:lnTo>
                    <a:lnTo>
                      <a:pt x="4191" y="0"/>
                    </a:lnTo>
                    <a:close/>
                  </a:path>
                </a:pathLst>
              </a:custGeom>
              <a:solidFill>
                <a:srgbClr val="35313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9261" name="Freeform: Shape 19260">
                <a:extLst>
                  <a:ext uri="{FF2B5EF4-FFF2-40B4-BE49-F238E27FC236}">
                    <a16:creationId xmlns:a16="http://schemas.microsoft.com/office/drawing/2014/main" id="{D09A6568-EDCF-4C79-81B6-A5B766636F5F}"/>
                  </a:ext>
                </a:extLst>
              </p:cNvPr>
              <p:cNvSpPr/>
              <p:nvPr/>
            </p:nvSpPr>
            <p:spPr>
              <a:xfrm>
                <a:off x="6478826" y="3121056"/>
                <a:ext cx="30751" cy="75723"/>
              </a:xfrm>
              <a:custGeom>
                <a:avLst/>
                <a:gdLst>
                  <a:gd name="connsiteX0" fmla="*/ 7127 w 30751"/>
                  <a:gd name="connsiteY0" fmla="*/ 75724 h 75723"/>
                  <a:gd name="connsiteX1" fmla="*/ 30654 w 30751"/>
                  <a:gd name="connsiteY1" fmla="*/ 39719 h 75723"/>
                  <a:gd name="connsiteX2" fmla="*/ 10937 w 30751"/>
                  <a:gd name="connsiteY2" fmla="*/ 0 h 75723"/>
                  <a:gd name="connsiteX3" fmla="*/ 79 w 30751"/>
                  <a:gd name="connsiteY3" fmla="*/ 39052 h 75723"/>
                  <a:gd name="connsiteX4" fmla="*/ 7127 w 30751"/>
                  <a:gd name="connsiteY4" fmla="*/ 75724 h 757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751" h="75723">
                    <a:moveTo>
                      <a:pt x="7127" y="75724"/>
                    </a:moveTo>
                    <a:cubicBezTo>
                      <a:pt x="20272" y="68675"/>
                      <a:pt x="29416" y="54674"/>
                      <a:pt x="30654" y="39719"/>
                    </a:cubicBezTo>
                    <a:cubicBezTo>
                      <a:pt x="31797" y="24860"/>
                      <a:pt x="22748" y="9049"/>
                      <a:pt x="10937" y="0"/>
                    </a:cubicBezTo>
                    <a:cubicBezTo>
                      <a:pt x="10937" y="0"/>
                      <a:pt x="1031" y="10001"/>
                      <a:pt x="79" y="39052"/>
                    </a:cubicBezTo>
                    <a:cubicBezTo>
                      <a:pt x="-874" y="64675"/>
                      <a:pt x="7127" y="75724"/>
                      <a:pt x="7127" y="75724"/>
                    </a:cubicBezTo>
                    <a:close/>
                  </a:path>
                </a:pathLst>
              </a:custGeom>
              <a:solidFill>
                <a:srgbClr val="35313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9262" name="Freeform: Shape 19261">
                <a:extLst>
                  <a:ext uri="{FF2B5EF4-FFF2-40B4-BE49-F238E27FC236}">
                    <a16:creationId xmlns:a16="http://schemas.microsoft.com/office/drawing/2014/main" id="{A576343D-F69C-441D-982E-F85AAD27FA06}"/>
                  </a:ext>
                </a:extLst>
              </p:cNvPr>
              <p:cNvSpPr/>
              <p:nvPr/>
            </p:nvSpPr>
            <p:spPr>
              <a:xfrm>
                <a:off x="6502336" y="3180544"/>
                <a:ext cx="182665" cy="7894"/>
              </a:xfrm>
              <a:custGeom>
                <a:avLst/>
                <a:gdLst>
                  <a:gd name="connsiteX0" fmla="*/ 857 w 182665"/>
                  <a:gd name="connsiteY0" fmla="*/ 2329 h 7894"/>
                  <a:gd name="connsiteX1" fmla="*/ 180594 w 182665"/>
                  <a:gd name="connsiteY1" fmla="*/ 7473 h 7894"/>
                  <a:gd name="connsiteX2" fmla="*/ 180594 w 182665"/>
                  <a:gd name="connsiteY2" fmla="*/ 3282 h 7894"/>
                  <a:gd name="connsiteX3" fmla="*/ 857 w 182665"/>
                  <a:gd name="connsiteY3" fmla="*/ 519 h 7894"/>
                  <a:gd name="connsiteX4" fmla="*/ 857 w 182665"/>
                  <a:gd name="connsiteY4" fmla="*/ 2329 h 7894"/>
                  <a:gd name="connsiteX5" fmla="*/ 857 w 182665"/>
                  <a:gd name="connsiteY5" fmla="*/ 2329 h 78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82665" h="7894">
                    <a:moveTo>
                      <a:pt x="857" y="2329"/>
                    </a:moveTo>
                    <a:cubicBezTo>
                      <a:pt x="60389" y="4329"/>
                      <a:pt x="121063" y="9378"/>
                      <a:pt x="180594" y="7473"/>
                    </a:cubicBezTo>
                    <a:cubicBezTo>
                      <a:pt x="183356" y="7377"/>
                      <a:pt x="183356" y="3377"/>
                      <a:pt x="180594" y="3282"/>
                    </a:cubicBezTo>
                    <a:cubicBezTo>
                      <a:pt x="121063" y="805"/>
                      <a:pt x="60389" y="-909"/>
                      <a:pt x="857" y="519"/>
                    </a:cubicBezTo>
                    <a:cubicBezTo>
                      <a:pt x="-286" y="519"/>
                      <a:pt x="-286" y="2234"/>
                      <a:pt x="857" y="2329"/>
                    </a:cubicBezTo>
                    <a:lnTo>
                      <a:pt x="857" y="2329"/>
                    </a:lnTo>
                    <a:close/>
                  </a:path>
                </a:pathLst>
              </a:custGeom>
              <a:solidFill>
                <a:srgbClr val="35313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9263" name="Freeform: Shape 19262">
                <a:extLst>
                  <a:ext uri="{FF2B5EF4-FFF2-40B4-BE49-F238E27FC236}">
                    <a16:creationId xmlns:a16="http://schemas.microsoft.com/office/drawing/2014/main" id="{C11CE885-814C-42EF-81A1-333EF5EDA6D9}"/>
                  </a:ext>
                </a:extLst>
              </p:cNvPr>
              <p:cNvSpPr/>
              <p:nvPr/>
            </p:nvSpPr>
            <p:spPr>
              <a:xfrm>
                <a:off x="6506848" y="3148676"/>
                <a:ext cx="181606" cy="9528"/>
              </a:xfrm>
              <a:custGeom>
                <a:avLst/>
                <a:gdLst>
                  <a:gd name="connsiteX0" fmla="*/ 1108 w 181606"/>
                  <a:gd name="connsiteY0" fmla="*/ 2288 h 9528"/>
                  <a:gd name="connsiteX1" fmla="*/ 179606 w 181606"/>
                  <a:gd name="connsiteY1" fmla="*/ 9527 h 9528"/>
                  <a:gd name="connsiteX2" fmla="*/ 179606 w 181606"/>
                  <a:gd name="connsiteY2" fmla="*/ 5431 h 9528"/>
                  <a:gd name="connsiteX3" fmla="*/ 1108 w 181606"/>
                  <a:gd name="connsiteY3" fmla="*/ 2 h 9528"/>
                  <a:gd name="connsiteX4" fmla="*/ 1108 w 181606"/>
                  <a:gd name="connsiteY4" fmla="*/ 2288 h 9528"/>
                  <a:gd name="connsiteX5" fmla="*/ 1108 w 181606"/>
                  <a:gd name="connsiteY5" fmla="*/ 2288 h 95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81606" h="9528">
                    <a:moveTo>
                      <a:pt x="1108" y="2288"/>
                    </a:moveTo>
                    <a:cubicBezTo>
                      <a:pt x="60448" y="6574"/>
                      <a:pt x="120170" y="7622"/>
                      <a:pt x="179606" y="9527"/>
                    </a:cubicBezTo>
                    <a:cubicBezTo>
                      <a:pt x="182273" y="9622"/>
                      <a:pt x="182273" y="5527"/>
                      <a:pt x="179606" y="5431"/>
                    </a:cubicBezTo>
                    <a:cubicBezTo>
                      <a:pt x="120170" y="3050"/>
                      <a:pt x="60544" y="-93"/>
                      <a:pt x="1108" y="2"/>
                    </a:cubicBezTo>
                    <a:cubicBezTo>
                      <a:pt x="-416" y="2"/>
                      <a:pt x="-321" y="2193"/>
                      <a:pt x="1108" y="2288"/>
                    </a:cubicBezTo>
                    <a:lnTo>
                      <a:pt x="1108" y="2288"/>
                    </a:lnTo>
                    <a:close/>
                  </a:path>
                </a:pathLst>
              </a:custGeom>
              <a:solidFill>
                <a:srgbClr val="35313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9264" name="Freeform: Shape 19263">
                <a:extLst>
                  <a:ext uri="{FF2B5EF4-FFF2-40B4-BE49-F238E27FC236}">
                    <a16:creationId xmlns:a16="http://schemas.microsoft.com/office/drawing/2014/main" id="{5638BCFE-BE47-4471-B4E3-8811CECA052F}"/>
                  </a:ext>
                </a:extLst>
              </p:cNvPr>
              <p:cNvSpPr/>
              <p:nvPr/>
            </p:nvSpPr>
            <p:spPr>
              <a:xfrm>
                <a:off x="6553295" y="3117341"/>
                <a:ext cx="87837" cy="64664"/>
              </a:xfrm>
              <a:custGeom>
                <a:avLst/>
                <a:gdLst>
                  <a:gd name="connsiteX0" fmla="*/ 0 w 87837"/>
                  <a:gd name="connsiteY0" fmla="*/ 0 h 64664"/>
                  <a:gd name="connsiteX1" fmla="*/ 22860 w 87837"/>
                  <a:gd name="connsiteY1" fmla="*/ 53721 h 64664"/>
                  <a:gd name="connsiteX2" fmla="*/ 32004 w 87837"/>
                  <a:gd name="connsiteY2" fmla="*/ 62865 h 64664"/>
                  <a:gd name="connsiteX3" fmla="*/ 46387 w 87837"/>
                  <a:gd name="connsiteY3" fmla="*/ 54673 h 64664"/>
                  <a:gd name="connsiteX4" fmla="*/ 49530 w 87837"/>
                  <a:gd name="connsiteY4" fmla="*/ 10954 h 64664"/>
                  <a:gd name="connsiteX5" fmla="*/ 59341 w 87837"/>
                  <a:gd name="connsiteY5" fmla="*/ 54007 h 64664"/>
                  <a:gd name="connsiteX6" fmla="*/ 69056 w 87837"/>
                  <a:gd name="connsiteY6" fmla="*/ 64579 h 64664"/>
                  <a:gd name="connsiteX7" fmla="*/ 81820 w 87837"/>
                  <a:gd name="connsiteY7" fmla="*/ 54197 h 64664"/>
                  <a:gd name="connsiteX8" fmla="*/ 86296 w 87837"/>
                  <a:gd name="connsiteY8" fmla="*/ 95 h 646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7837" h="64664">
                    <a:moveTo>
                      <a:pt x="0" y="0"/>
                    </a:moveTo>
                    <a:cubicBezTo>
                      <a:pt x="3524" y="15907"/>
                      <a:pt x="14859" y="39433"/>
                      <a:pt x="22860" y="53721"/>
                    </a:cubicBezTo>
                    <a:cubicBezTo>
                      <a:pt x="25051" y="57626"/>
                      <a:pt x="27718" y="61722"/>
                      <a:pt x="32004" y="62865"/>
                    </a:cubicBezTo>
                    <a:cubicBezTo>
                      <a:pt x="37719" y="64389"/>
                      <a:pt x="43434" y="59817"/>
                      <a:pt x="46387" y="54673"/>
                    </a:cubicBezTo>
                    <a:cubicBezTo>
                      <a:pt x="54007" y="41815"/>
                      <a:pt x="51911" y="25718"/>
                      <a:pt x="49530" y="10954"/>
                    </a:cubicBezTo>
                    <a:cubicBezTo>
                      <a:pt x="50482" y="25718"/>
                      <a:pt x="53816" y="40291"/>
                      <a:pt x="59341" y="54007"/>
                    </a:cubicBezTo>
                    <a:cubicBezTo>
                      <a:pt x="61150" y="58674"/>
                      <a:pt x="64103" y="63818"/>
                      <a:pt x="69056" y="64579"/>
                    </a:cubicBezTo>
                    <a:cubicBezTo>
                      <a:pt x="74867" y="65437"/>
                      <a:pt x="79534" y="59627"/>
                      <a:pt x="81820" y="54197"/>
                    </a:cubicBezTo>
                    <a:cubicBezTo>
                      <a:pt x="86868" y="42386"/>
                      <a:pt x="89821" y="12478"/>
                      <a:pt x="86296" y="95"/>
                    </a:cubicBezTo>
                  </a:path>
                </a:pathLst>
              </a:custGeom>
              <a:solidFill>
                <a:srgbClr val="35313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9265" name="Freeform: Shape 19264">
                <a:extLst>
                  <a:ext uri="{FF2B5EF4-FFF2-40B4-BE49-F238E27FC236}">
                    <a16:creationId xmlns:a16="http://schemas.microsoft.com/office/drawing/2014/main" id="{D095159D-4735-4EF8-BA0E-4D5E55B8727B}"/>
                  </a:ext>
                </a:extLst>
              </p:cNvPr>
              <p:cNvSpPr/>
              <p:nvPr/>
            </p:nvSpPr>
            <p:spPr>
              <a:xfrm>
                <a:off x="6550459" y="3113844"/>
                <a:ext cx="95725" cy="72900"/>
              </a:xfrm>
              <a:custGeom>
                <a:avLst/>
                <a:gdLst>
                  <a:gd name="connsiteX0" fmla="*/ 73 w 95725"/>
                  <a:gd name="connsiteY0" fmla="*/ 4259 h 72900"/>
                  <a:gd name="connsiteX1" fmla="*/ 34363 w 95725"/>
                  <a:gd name="connsiteY1" fmla="*/ 70553 h 72900"/>
                  <a:gd name="connsiteX2" fmla="*/ 56652 w 95725"/>
                  <a:gd name="connsiteY2" fmla="*/ 13213 h 72900"/>
                  <a:gd name="connsiteX3" fmla="*/ 48174 w 95725"/>
                  <a:gd name="connsiteY3" fmla="*/ 14356 h 72900"/>
                  <a:gd name="connsiteX4" fmla="*/ 81988 w 95725"/>
                  <a:gd name="connsiteY4" fmla="*/ 69125 h 72900"/>
                  <a:gd name="connsiteX5" fmla="*/ 92751 w 95725"/>
                  <a:gd name="connsiteY5" fmla="*/ 2545 h 72900"/>
                  <a:gd name="connsiteX6" fmla="*/ 85512 w 95725"/>
                  <a:gd name="connsiteY6" fmla="*/ 3497 h 72900"/>
                  <a:gd name="connsiteX7" fmla="*/ 83798 w 95725"/>
                  <a:gd name="connsiteY7" fmla="*/ 44741 h 72900"/>
                  <a:gd name="connsiteX8" fmla="*/ 81893 w 95725"/>
                  <a:gd name="connsiteY8" fmla="*/ 51980 h 72900"/>
                  <a:gd name="connsiteX9" fmla="*/ 64367 w 95725"/>
                  <a:gd name="connsiteY9" fmla="*/ 50265 h 72900"/>
                  <a:gd name="connsiteX10" fmla="*/ 56747 w 95725"/>
                  <a:gd name="connsiteY10" fmla="*/ 14356 h 72900"/>
                  <a:gd name="connsiteX11" fmla="*/ 48270 w 95725"/>
                  <a:gd name="connsiteY11" fmla="*/ 15499 h 72900"/>
                  <a:gd name="connsiteX12" fmla="*/ 49317 w 95725"/>
                  <a:gd name="connsiteY12" fmla="*/ 46836 h 72900"/>
                  <a:gd name="connsiteX13" fmla="*/ 30553 w 95725"/>
                  <a:gd name="connsiteY13" fmla="*/ 58457 h 72900"/>
                  <a:gd name="connsiteX14" fmla="*/ 22076 w 95725"/>
                  <a:gd name="connsiteY14" fmla="*/ 46455 h 72900"/>
                  <a:gd name="connsiteX15" fmla="*/ 5693 w 95725"/>
                  <a:gd name="connsiteY15" fmla="*/ 2831 h 72900"/>
                  <a:gd name="connsiteX16" fmla="*/ 73 w 95725"/>
                  <a:gd name="connsiteY16" fmla="*/ 4259 h 72900"/>
                  <a:gd name="connsiteX17" fmla="*/ 73 w 95725"/>
                  <a:gd name="connsiteY17" fmla="*/ 4259 h 72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95725" h="72900">
                    <a:moveTo>
                      <a:pt x="73" y="4259"/>
                    </a:moveTo>
                    <a:cubicBezTo>
                      <a:pt x="3693" y="23309"/>
                      <a:pt x="10741" y="65219"/>
                      <a:pt x="34363" y="70553"/>
                    </a:cubicBezTo>
                    <a:cubicBezTo>
                      <a:pt x="62367" y="76840"/>
                      <a:pt x="58842" y="27500"/>
                      <a:pt x="56652" y="13213"/>
                    </a:cubicBezTo>
                    <a:cubicBezTo>
                      <a:pt x="55890" y="8450"/>
                      <a:pt x="47793" y="9498"/>
                      <a:pt x="48174" y="14356"/>
                    </a:cubicBezTo>
                    <a:cubicBezTo>
                      <a:pt x="49317" y="27310"/>
                      <a:pt x="56366" y="88556"/>
                      <a:pt x="81988" y="69125"/>
                    </a:cubicBezTo>
                    <a:cubicBezTo>
                      <a:pt x="97228" y="57504"/>
                      <a:pt x="98085" y="18737"/>
                      <a:pt x="92751" y="2545"/>
                    </a:cubicBezTo>
                    <a:cubicBezTo>
                      <a:pt x="91513" y="-1170"/>
                      <a:pt x="84941" y="-789"/>
                      <a:pt x="85512" y="3497"/>
                    </a:cubicBezTo>
                    <a:cubicBezTo>
                      <a:pt x="87227" y="17309"/>
                      <a:pt x="86846" y="31120"/>
                      <a:pt x="83798" y="44741"/>
                    </a:cubicBezTo>
                    <a:cubicBezTo>
                      <a:pt x="83322" y="46931"/>
                      <a:pt x="83036" y="49979"/>
                      <a:pt x="81893" y="51980"/>
                    </a:cubicBezTo>
                    <a:cubicBezTo>
                      <a:pt x="73701" y="66362"/>
                      <a:pt x="67415" y="58742"/>
                      <a:pt x="64367" y="50265"/>
                    </a:cubicBezTo>
                    <a:cubicBezTo>
                      <a:pt x="60176" y="38645"/>
                      <a:pt x="57985" y="26643"/>
                      <a:pt x="56747" y="14356"/>
                    </a:cubicBezTo>
                    <a:cubicBezTo>
                      <a:pt x="53889" y="14737"/>
                      <a:pt x="51127" y="15118"/>
                      <a:pt x="48270" y="15499"/>
                    </a:cubicBezTo>
                    <a:cubicBezTo>
                      <a:pt x="49889" y="25500"/>
                      <a:pt x="51889" y="36740"/>
                      <a:pt x="49317" y="46836"/>
                    </a:cubicBezTo>
                    <a:cubicBezTo>
                      <a:pt x="47317" y="54742"/>
                      <a:pt x="39697" y="61790"/>
                      <a:pt x="30553" y="58457"/>
                    </a:cubicBezTo>
                    <a:cubicBezTo>
                      <a:pt x="27029" y="57123"/>
                      <a:pt x="23695" y="49503"/>
                      <a:pt x="22076" y="46455"/>
                    </a:cubicBezTo>
                    <a:cubicBezTo>
                      <a:pt x="14646" y="32739"/>
                      <a:pt x="9598" y="17785"/>
                      <a:pt x="5693" y="2831"/>
                    </a:cubicBezTo>
                    <a:cubicBezTo>
                      <a:pt x="4740" y="-979"/>
                      <a:pt x="-689" y="545"/>
                      <a:pt x="73" y="4259"/>
                    </a:cubicBezTo>
                    <a:lnTo>
                      <a:pt x="73" y="4259"/>
                    </a:lnTo>
                    <a:close/>
                  </a:path>
                </a:pathLst>
              </a:custGeom>
              <a:solidFill>
                <a:srgbClr val="35313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9266" name="Freeform: Shape 19265">
                <a:extLst>
                  <a:ext uri="{FF2B5EF4-FFF2-40B4-BE49-F238E27FC236}">
                    <a16:creationId xmlns:a16="http://schemas.microsoft.com/office/drawing/2014/main" id="{B20E21E5-FF95-47A7-82A7-99A0195D1F63}"/>
                  </a:ext>
                </a:extLst>
              </p:cNvPr>
              <p:cNvSpPr/>
              <p:nvPr/>
            </p:nvSpPr>
            <p:spPr>
              <a:xfrm>
                <a:off x="6202870" y="3447954"/>
                <a:ext cx="95059" cy="268042"/>
              </a:xfrm>
              <a:custGeom>
                <a:avLst/>
                <a:gdLst>
                  <a:gd name="connsiteX0" fmla="*/ 0 w 95059"/>
                  <a:gd name="connsiteY0" fmla="*/ 254127 h 268042"/>
                  <a:gd name="connsiteX1" fmla="*/ 29908 w 95059"/>
                  <a:gd name="connsiteY1" fmla="*/ 58769 h 268042"/>
                  <a:gd name="connsiteX2" fmla="*/ 74486 w 95059"/>
                  <a:gd name="connsiteY2" fmla="*/ 0 h 268042"/>
                  <a:gd name="connsiteX3" fmla="*/ 95059 w 95059"/>
                  <a:gd name="connsiteY3" fmla="*/ 69152 h 268042"/>
                  <a:gd name="connsiteX4" fmla="*/ 75629 w 95059"/>
                  <a:gd name="connsiteY4" fmla="*/ 264795 h 268042"/>
                  <a:gd name="connsiteX5" fmla="*/ 0 w 95059"/>
                  <a:gd name="connsiteY5" fmla="*/ 254127 h 2680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5059" h="268042">
                    <a:moveTo>
                      <a:pt x="0" y="254127"/>
                    </a:moveTo>
                    <a:lnTo>
                      <a:pt x="29908" y="58769"/>
                    </a:lnTo>
                    <a:lnTo>
                      <a:pt x="74486" y="0"/>
                    </a:lnTo>
                    <a:lnTo>
                      <a:pt x="95059" y="69152"/>
                    </a:lnTo>
                    <a:lnTo>
                      <a:pt x="75629" y="264795"/>
                    </a:lnTo>
                    <a:cubicBezTo>
                      <a:pt x="75533" y="264795"/>
                      <a:pt x="30956" y="276987"/>
                      <a:pt x="0" y="254127"/>
                    </a:cubicBezTo>
                    <a:close/>
                  </a:path>
                </a:pathLst>
              </a:custGeom>
              <a:solidFill>
                <a:srgbClr val="35313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9267" name="Freeform: Shape 19266">
                <a:extLst>
                  <a:ext uri="{FF2B5EF4-FFF2-40B4-BE49-F238E27FC236}">
                    <a16:creationId xmlns:a16="http://schemas.microsoft.com/office/drawing/2014/main" id="{E3F04543-A41B-4B06-8B02-BF11C02DF30B}"/>
                  </a:ext>
                </a:extLst>
              </p:cNvPr>
              <p:cNvSpPr/>
              <p:nvPr/>
            </p:nvSpPr>
            <p:spPr>
              <a:xfrm>
                <a:off x="6232683" y="3474909"/>
                <a:ext cx="65151" cy="42195"/>
              </a:xfrm>
              <a:custGeom>
                <a:avLst/>
                <a:gdLst>
                  <a:gd name="connsiteX0" fmla="*/ 24098 w 65151"/>
                  <a:gd name="connsiteY0" fmla="*/ 0 h 42195"/>
                  <a:gd name="connsiteX1" fmla="*/ 52959 w 65151"/>
                  <a:gd name="connsiteY1" fmla="*/ 2762 h 42195"/>
                  <a:gd name="connsiteX2" fmla="*/ 65151 w 65151"/>
                  <a:gd name="connsiteY2" fmla="*/ 42196 h 42195"/>
                  <a:gd name="connsiteX3" fmla="*/ 0 w 65151"/>
                  <a:gd name="connsiteY3" fmla="*/ 31718 h 421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5151" h="42195">
                    <a:moveTo>
                      <a:pt x="24098" y="0"/>
                    </a:moveTo>
                    <a:lnTo>
                      <a:pt x="52959" y="2762"/>
                    </a:lnTo>
                    <a:lnTo>
                      <a:pt x="65151" y="42196"/>
                    </a:lnTo>
                    <a:lnTo>
                      <a:pt x="0" y="31718"/>
                    </a:lnTo>
                    <a:close/>
                  </a:path>
                </a:pathLst>
              </a:custGeom>
              <a:solidFill>
                <a:srgbClr val="35313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9268" name="Freeform: Shape 19267">
                <a:extLst>
                  <a:ext uri="{FF2B5EF4-FFF2-40B4-BE49-F238E27FC236}">
                    <a16:creationId xmlns:a16="http://schemas.microsoft.com/office/drawing/2014/main" id="{7FB121AD-92CE-4B42-8BB0-11839362FC37}"/>
                  </a:ext>
                </a:extLst>
              </p:cNvPr>
              <p:cNvSpPr/>
              <p:nvPr/>
            </p:nvSpPr>
            <p:spPr>
              <a:xfrm>
                <a:off x="6202870" y="3685663"/>
                <a:ext cx="74961" cy="31845"/>
              </a:xfrm>
              <a:custGeom>
                <a:avLst/>
                <a:gdLst>
                  <a:gd name="connsiteX0" fmla="*/ 74962 w 74961"/>
                  <a:gd name="connsiteY0" fmla="*/ 27371 h 31845"/>
                  <a:gd name="connsiteX1" fmla="*/ 41434 w 74961"/>
                  <a:gd name="connsiteY1" fmla="*/ 511 h 31845"/>
                  <a:gd name="connsiteX2" fmla="*/ 0 w 74961"/>
                  <a:gd name="connsiteY2" fmla="*/ 16322 h 31845"/>
                  <a:gd name="connsiteX3" fmla="*/ 37814 w 74961"/>
                  <a:gd name="connsiteY3" fmla="*/ 30895 h 31845"/>
                  <a:gd name="connsiteX4" fmla="*/ 74962 w 74961"/>
                  <a:gd name="connsiteY4" fmla="*/ 27371 h 318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4961" h="31845">
                    <a:moveTo>
                      <a:pt x="74962" y="27371"/>
                    </a:moveTo>
                    <a:cubicBezTo>
                      <a:pt x="69247" y="13560"/>
                      <a:pt x="56102" y="3082"/>
                      <a:pt x="41434" y="511"/>
                    </a:cubicBezTo>
                    <a:cubicBezTo>
                      <a:pt x="26765" y="-2061"/>
                      <a:pt x="10192" y="5368"/>
                      <a:pt x="0" y="16322"/>
                    </a:cubicBezTo>
                    <a:cubicBezTo>
                      <a:pt x="0" y="16322"/>
                      <a:pt x="8954" y="27181"/>
                      <a:pt x="37814" y="30895"/>
                    </a:cubicBezTo>
                    <a:cubicBezTo>
                      <a:pt x="63151" y="34324"/>
                      <a:pt x="74962" y="27371"/>
                      <a:pt x="74962" y="27371"/>
                    </a:cubicBezTo>
                    <a:close/>
                  </a:path>
                </a:pathLst>
              </a:custGeom>
              <a:solidFill>
                <a:srgbClr val="35313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9269" name="Freeform: Shape 19268">
                <a:extLst>
                  <a:ext uri="{FF2B5EF4-FFF2-40B4-BE49-F238E27FC236}">
                    <a16:creationId xmlns:a16="http://schemas.microsoft.com/office/drawing/2014/main" id="{63D46090-AA4C-43AD-B006-3CDBD7837C9E}"/>
                  </a:ext>
                </a:extLst>
              </p:cNvPr>
              <p:cNvSpPr/>
              <p:nvPr/>
            </p:nvSpPr>
            <p:spPr>
              <a:xfrm>
                <a:off x="6220774" y="3507771"/>
                <a:ext cx="29070" cy="182765"/>
              </a:xfrm>
              <a:custGeom>
                <a:avLst/>
                <a:gdLst>
                  <a:gd name="connsiteX0" fmla="*/ 2384 w 29070"/>
                  <a:gd name="connsiteY0" fmla="*/ 181928 h 182765"/>
                  <a:gd name="connsiteX1" fmla="*/ 29054 w 29070"/>
                  <a:gd name="connsiteY1" fmla="*/ 1714 h 182765"/>
                  <a:gd name="connsiteX2" fmla="*/ 25435 w 29070"/>
                  <a:gd name="connsiteY2" fmla="*/ 1714 h 182765"/>
                  <a:gd name="connsiteX3" fmla="*/ 3 w 29070"/>
                  <a:gd name="connsiteY3" fmla="*/ 181642 h 182765"/>
                  <a:gd name="connsiteX4" fmla="*/ 2384 w 29070"/>
                  <a:gd name="connsiteY4" fmla="*/ 181928 h 182765"/>
                  <a:gd name="connsiteX5" fmla="*/ 2384 w 29070"/>
                  <a:gd name="connsiteY5" fmla="*/ 181928 h 1827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070" h="182765">
                    <a:moveTo>
                      <a:pt x="2384" y="181928"/>
                    </a:moveTo>
                    <a:cubicBezTo>
                      <a:pt x="12576" y="122110"/>
                      <a:pt x="21148" y="61817"/>
                      <a:pt x="29054" y="1714"/>
                    </a:cubicBezTo>
                    <a:cubicBezTo>
                      <a:pt x="29340" y="-571"/>
                      <a:pt x="25816" y="-571"/>
                      <a:pt x="25435" y="1714"/>
                    </a:cubicBezTo>
                    <a:cubicBezTo>
                      <a:pt x="17434" y="61722"/>
                      <a:pt x="7432" y="121539"/>
                      <a:pt x="3" y="181642"/>
                    </a:cubicBezTo>
                    <a:cubicBezTo>
                      <a:pt x="-92" y="182880"/>
                      <a:pt x="2194" y="183261"/>
                      <a:pt x="2384" y="181928"/>
                    </a:cubicBezTo>
                    <a:lnTo>
                      <a:pt x="2384" y="181928"/>
                    </a:lnTo>
                    <a:close/>
                  </a:path>
                </a:pathLst>
              </a:custGeom>
              <a:solidFill>
                <a:srgbClr val="35313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9270" name="Freeform: Shape 19269">
                <a:extLst>
                  <a:ext uri="{FF2B5EF4-FFF2-40B4-BE49-F238E27FC236}">
                    <a16:creationId xmlns:a16="http://schemas.microsoft.com/office/drawing/2014/main" id="{D3B5512F-F44D-498C-9410-0F81EF7CB6F8}"/>
                  </a:ext>
                </a:extLst>
              </p:cNvPr>
              <p:cNvSpPr/>
              <p:nvPr/>
            </p:nvSpPr>
            <p:spPr>
              <a:xfrm>
                <a:off x="6245444" y="3513490"/>
                <a:ext cx="29072" cy="177768"/>
              </a:xfrm>
              <a:custGeom>
                <a:avLst/>
                <a:gdLst>
                  <a:gd name="connsiteX0" fmla="*/ 2384 w 29072"/>
                  <a:gd name="connsiteY0" fmla="*/ 176970 h 177768"/>
                  <a:gd name="connsiteX1" fmla="*/ 29054 w 29072"/>
                  <a:gd name="connsiteY1" fmla="*/ 1996 h 177768"/>
                  <a:gd name="connsiteX2" fmla="*/ 25911 w 29072"/>
                  <a:gd name="connsiteY2" fmla="*/ 1138 h 177768"/>
                  <a:gd name="connsiteX3" fmla="*/ 3 w 29072"/>
                  <a:gd name="connsiteY3" fmla="*/ 176684 h 177768"/>
                  <a:gd name="connsiteX4" fmla="*/ 2384 w 29072"/>
                  <a:gd name="connsiteY4" fmla="*/ 176970 h 177768"/>
                  <a:gd name="connsiteX5" fmla="*/ 2384 w 29072"/>
                  <a:gd name="connsiteY5" fmla="*/ 176970 h 1777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072" h="177768">
                    <a:moveTo>
                      <a:pt x="2384" y="176970"/>
                    </a:moveTo>
                    <a:cubicBezTo>
                      <a:pt x="12385" y="118867"/>
                      <a:pt x="19720" y="60193"/>
                      <a:pt x="29054" y="1996"/>
                    </a:cubicBezTo>
                    <a:cubicBezTo>
                      <a:pt x="29340" y="-4"/>
                      <a:pt x="26197" y="-862"/>
                      <a:pt x="25911" y="1138"/>
                    </a:cubicBezTo>
                    <a:cubicBezTo>
                      <a:pt x="17720" y="59717"/>
                      <a:pt x="7528" y="118010"/>
                      <a:pt x="3" y="176684"/>
                    </a:cubicBezTo>
                    <a:cubicBezTo>
                      <a:pt x="-92" y="177923"/>
                      <a:pt x="2099" y="178208"/>
                      <a:pt x="2384" y="176970"/>
                    </a:cubicBezTo>
                    <a:lnTo>
                      <a:pt x="2384" y="176970"/>
                    </a:lnTo>
                    <a:close/>
                  </a:path>
                </a:pathLst>
              </a:custGeom>
              <a:solidFill>
                <a:srgbClr val="35313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9271" name="Freeform: Shape 19270">
                <a:extLst>
                  <a:ext uri="{FF2B5EF4-FFF2-40B4-BE49-F238E27FC236}">
                    <a16:creationId xmlns:a16="http://schemas.microsoft.com/office/drawing/2014/main" id="{1C4C6EA7-6F12-497A-B833-D48AC692537A}"/>
                  </a:ext>
                </a:extLst>
              </p:cNvPr>
              <p:cNvSpPr/>
              <p:nvPr/>
            </p:nvSpPr>
            <p:spPr>
              <a:xfrm>
                <a:off x="6269637" y="3515581"/>
                <a:ext cx="24213" cy="190846"/>
              </a:xfrm>
              <a:custGeom>
                <a:avLst/>
                <a:gdLst>
                  <a:gd name="connsiteX0" fmla="*/ 1909 w 24213"/>
                  <a:gd name="connsiteY0" fmla="*/ 190119 h 190846"/>
                  <a:gd name="connsiteX1" fmla="*/ 24197 w 24213"/>
                  <a:gd name="connsiteY1" fmla="*/ 1714 h 190846"/>
                  <a:gd name="connsiteX2" fmla="*/ 20673 w 24213"/>
                  <a:gd name="connsiteY2" fmla="*/ 1714 h 190846"/>
                  <a:gd name="connsiteX3" fmla="*/ 4 w 24213"/>
                  <a:gd name="connsiteY3" fmla="*/ 189833 h 190846"/>
                  <a:gd name="connsiteX4" fmla="*/ 1909 w 24213"/>
                  <a:gd name="connsiteY4" fmla="*/ 190119 h 190846"/>
                  <a:gd name="connsiteX5" fmla="*/ 1909 w 24213"/>
                  <a:gd name="connsiteY5" fmla="*/ 190119 h 1908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4213" h="190846">
                    <a:moveTo>
                      <a:pt x="1909" y="190119"/>
                    </a:moveTo>
                    <a:cubicBezTo>
                      <a:pt x="11148" y="127635"/>
                      <a:pt x="16863" y="64484"/>
                      <a:pt x="24197" y="1714"/>
                    </a:cubicBezTo>
                    <a:cubicBezTo>
                      <a:pt x="24483" y="-571"/>
                      <a:pt x="20863" y="-571"/>
                      <a:pt x="20673" y="1714"/>
                    </a:cubicBezTo>
                    <a:cubicBezTo>
                      <a:pt x="14005" y="64389"/>
                      <a:pt x="5147" y="126968"/>
                      <a:pt x="4" y="189833"/>
                    </a:cubicBezTo>
                    <a:cubicBezTo>
                      <a:pt x="-92" y="190976"/>
                      <a:pt x="1718" y="191262"/>
                      <a:pt x="1909" y="190119"/>
                    </a:cubicBezTo>
                    <a:lnTo>
                      <a:pt x="1909" y="190119"/>
                    </a:lnTo>
                    <a:close/>
                  </a:path>
                </a:pathLst>
              </a:custGeom>
              <a:solidFill>
                <a:srgbClr val="35313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9272" name="Freeform: Shape 19271">
                <a:extLst>
                  <a:ext uri="{FF2B5EF4-FFF2-40B4-BE49-F238E27FC236}">
                    <a16:creationId xmlns:a16="http://schemas.microsoft.com/office/drawing/2014/main" id="{27B987DF-0036-4BA9-B4C8-B0A0384D5954}"/>
                  </a:ext>
                </a:extLst>
              </p:cNvPr>
              <p:cNvSpPr/>
              <p:nvPr/>
            </p:nvSpPr>
            <p:spPr>
              <a:xfrm>
                <a:off x="6176676" y="3552907"/>
                <a:ext cx="110595" cy="113645"/>
              </a:xfrm>
              <a:custGeom>
                <a:avLst/>
                <a:gdLst>
                  <a:gd name="connsiteX0" fmla="*/ 0 w 110595"/>
                  <a:gd name="connsiteY0" fmla="*/ 51733 h 113645"/>
                  <a:gd name="connsiteX1" fmla="*/ 36767 w 110595"/>
                  <a:gd name="connsiteY1" fmla="*/ 37255 h 113645"/>
                  <a:gd name="connsiteX2" fmla="*/ 43529 w 110595"/>
                  <a:gd name="connsiteY2" fmla="*/ 394 h 113645"/>
                  <a:gd name="connsiteX3" fmla="*/ 52292 w 110595"/>
                  <a:gd name="connsiteY3" fmla="*/ 37255 h 113645"/>
                  <a:gd name="connsiteX4" fmla="*/ 100775 w 110595"/>
                  <a:gd name="connsiteY4" fmla="*/ 4299 h 113645"/>
                  <a:gd name="connsiteX5" fmla="*/ 70771 w 110595"/>
                  <a:gd name="connsiteY5" fmla="*/ 49066 h 113645"/>
                  <a:gd name="connsiteX6" fmla="*/ 109538 w 110595"/>
                  <a:gd name="connsiteY6" fmla="*/ 25825 h 113645"/>
                  <a:gd name="connsiteX7" fmla="*/ 72771 w 110595"/>
                  <a:gd name="connsiteY7" fmla="*/ 70117 h 113645"/>
                  <a:gd name="connsiteX8" fmla="*/ 103727 w 110595"/>
                  <a:gd name="connsiteY8" fmla="*/ 55543 h 113645"/>
                  <a:gd name="connsiteX9" fmla="*/ 15526 w 110595"/>
                  <a:gd name="connsiteY9" fmla="*/ 113646 h 113645"/>
                  <a:gd name="connsiteX10" fmla="*/ 0 w 110595"/>
                  <a:gd name="connsiteY10" fmla="*/ 51733 h 1136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10595" h="113645">
                    <a:moveTo>
                      <a:pt x="0" y="51733"/>
                    </a:moveTo>
                    <a:lnTo>
                      <a:pt x="36767" y="37255"/>
                    </a:lnTo>
                    <a:lnTo>
                      <a:pt x="43529" y="394"/>
                    </a:lnTo>
                    <a:cubicBezTo>
                      <a:pt x="58102" y="-4464"/>
                      <a:pt x="52292" y="37255"/>
                      <a:pt x="52292" y="37255"/>
                    </a:cubicBezTo>
                    <a:cubicBezTo>
                      <a:pt x="52292" y="37255"/>
                      <a:pt x="98774" y="-4464"/>
                      <a:pt x="100775" y="4299"/>
                    </a:cubicBezTo>
                    <a:cubicBezTo>
                      <a:pt x="102679" y="13062"/>
                      <a:pt x="70771" y="49066"/>
                      <a:pt x="70771" y="49066"/>
                    </a:cubicBezTo>
                    <a:cubicBezTo>
                      <a:pt x="70771" y="49066"/>
                      <a:pt x="118205" y="5823"/>
                      <a:pt x="109538" y="25825"/>
                    </a:cubicBezTo>
                    <a:cubicBezTo>
                      <a:pt x="100775" y="45923"/>
                      <a:pt x="72771" y="70117"/>
                      <a:pt x="72771" y="70117"/>
                    </a:cubicBezTo>
                    <a:cubicBezTo>
                      <a:pt x="72771" y="70117"/>
                      <a:pt x="109538" y="42018"/>
                      <a:pt x="103727" y="55543"/>
                    </a:cubicBezTo>
                    <a:cubicBezTo>
                      <a:pt x="97917" y="69069"/>
                      <a:pt x="15526" y="113646"/>
                      <a:pt x="15526" y="113646"/>
                    </a:cubicBezTo>
                    <a:lnTo>
                      <a:pt x="0" y="51733"/>
                    </a:lnTo>
                    <a:close/>
                  </a:path>
                </a:pathLst>
              </a:custGeom>
              <a:solidFill>
                <a:srgbClr val="35313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9273" name="Freeform: Shape 19272">
                <a:extLst>
                  <a:ext uri="{FF2B5EF4-FFF2-40B4-BE49-F238E27FC236}">
                    <a16:creationId xmlns:a16="http://schemas.microsoft.com/office/drawing/2014/main" id="{03B0AB1D-444A-45BF-84F7-3D4170565AE1}"/>
                  </a:ext>
                </a:extLst>
              </p:cNvPr>
              <p:cNvSpPr/>
              <p:nvPr/>
            </p:nvSpPr>
            <p:spPr>
              <a:xfrm>
                <a:off x="5955717" y="3341035"/>
                <a:ext cx="242391" cy="407830"/>
              </a:xfrm>
              <a:custGeom>
                <a:avLst/>
                <a:gdLst>
                  <a:gd name="connsiteX0" fmla="*/ 123614 w 242391"/>
                  <a:gd name="connsiteY0" fmla="*/ 6811 h 407830"/>
                  <a:gd name="connsiteX1" fmla="*/ 361 w 242391"/>
                  <a:gd name="connsiteY1" fmla="*/ 294466 h 407830"/>
                  <a:gd name="connsiteX2" fmla="*/ 85609 w 242391"/>
                  <a:gd name="connsiteY2" fmla="*/ 404098 h 407830"/>
                  <a:gd name="connsiteX3" fmla="*/ 242391 w 242391"/>
                  <a:gd name="connsiteY3" fmla="*/ 341710 h 407830"/>
                  <a:gd name="connsiteX4" fmla="*/ 214959 w 242391"/>
                  <a:gd name="connsiteY4" fmla="*/ 256461 h 407830"/>
                  <a:gd name="connsiteX5" fmla="*/ 138854 w 242391"/>
                  <a:gd name="connsiteY5" fmla="*/ 257985 h 407830"/>
                  <a:gd name="connsiteX6" fmla="*/ 224103 w 242391"/>
                  <a:gd name="connsiteY6" fmla="*/ 113395 h 407830"/>
                  <a:gd name="connsiteX7" fmla="*/ 123614 w 242391"/>
                  <a:gd name="connsiteY7" fmla="*/ 6811 h 4078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42391" h="407830">
                    <a:moveTo>
                      <a:pt x="123614" y="6811"/>
                    </a:moveTo>
                    <a:cubicBezTo>
                      <a:pt x="123614" y="6811"/>
                      <a:pt x="3409" y="216837"/>
                      <a:pt x="361" y="294466"/>
                    </a:cubicBezTo>
                    <a:cubicBezTo>
                      <a:pt x="-2687" y="372094"/>
                      <a:pt x="12553" y="422291"/>
                      <a:pt x="85609" y="404098"/>
                    </a:cubicBezTo>
                    <a:cubicBezTo>
                      <a:pt x="158666" y="385810"/>
                      <a:pt x="242391" y="341710"/>
                      <a:pt x="242391" y="341710"/>
                    </a:cubicBezTo>
                    <a:lnTo>
                      <a:pt x="214959" y="256461"/>
                    </a:lnTo>
                    <a:lnTo>
                      <a:pt x="138854" y="257985"/>
                    </a:lnTo>
                    <a:lnTo>
                      <a:pt x="224103" y="113395"/>
                    </a:lnTo>
                    <a:cubicBezTo>
                      <a:pt x="224103" y="113395"/>
                      <a:pt x="245439" y="-32813"/>
                      <a:pt x="123614" y="6811"/>
                    </a:cubicBezTo>
                    <a:close/>
                  </a:path>
                </a:pathLst>
              </a:custGeom>
              <a:solidFill>
                <a:srgbClr val="35313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9274" name="Freeform: Shape 19273">
                <a:extLst>
                  <a:ext uri="{FF2B5EF4-FFF2-40B4-BE49-F238E27FC236}">
                    <a16:creationId xmlns:a16="http://schemas.microsoft.com/office/drawing/2014/main" id="{8EB63579-D531-463D-9AFD-4F7D5B68C92D}"/>
                  </a:ext>
                </a:extLst>
              </p:cNvPr>
              <p:cNvSpPr/>
              <p:nvPr/>
            </p:nvSpPr>
            <p:spPr>
              <a:xfrm>
                <a:off x="5950819" y="3292497"/>
                <a:ext cx="250859" cy="461861"/>
              </a:xfrm>
              <a:custGeom>
                <a:avLst/>
                <a:gdLst>
                  <a:gd name="connsiteX0" fmla="*/ 225857 w 250859"/>
                  <a:gd name="connsiteY0" fmla="*/ 160029 h 461861"/>
                  <a:gd name="connsiteX1" fmla="*/ 140608 w 250859"/>
                  <a:gd name="connsiteY1" fmla="*/ 304618 h 461861"/>
                  <a:gd name="connsiteX2" fmla="*/ 143751 w 250859"/>
                  <a:gd name="connsiteY2" fmla="*/ 310048 h 461861"/>
                  <a:gd name="connsiteX3" fmla="*/ 217761 w 250859"/>
                  <a:gd name="connsiteY3" fmla="*/ 308524 h 461861"/>
                  <a:gd name="connsiteX4" fmla="*/ 238144 w 250859"/>
                  <a:gd name="connsiteY4" fmla="*/ 373389 h 461861"/>
                  <a:gd name="connsiteX5" fmla="*/ 239001 w 250859"/>
                  <a:gd name="connsiteY5" fmla="*/ 390343 h 461861"/>
                  <a:gd name="connsiteX6" fmla="*/ 178613 w 250859"/>
                  <a:gd name="connsiteY6" fmla="*/ 418061 h 461861"/>
                  <a:gd name="connsiteX7" fmla="*/ 10211 w 250859"/>
                  <a:gd name="connsiteY7" fmla="*/ 387676 h 461861"/>
                  <a:gd name="connsiteX8" fmla="*/ 80029 w 250859"/>
                  <a:gd name="connsiteY8" fmla="*/ 154123 h 461861"/>
                  <a:gd name="connsiteX9" fmla="*/ 190138 w 250859"/>
                  <a:gd name="connsiteY9" fmla="*/ 7248 h 461861"/>
                  <a:gd name="connsiteX10" fmla="*/ 188233 w 250859"/>
                  <a:gd name="connsiteY10" fmla="*/ 295 h 461861"/>
                  <a:gd name="connsiteX11" fmla="*/ 100889 w 250859"/>
                  <a:gd name="connsiteY11" fmla="*/ 98212 h 461861"/>
                  <a:gd name="connsiteX12" fmla="*/ 7068 w 250859"/>
                  <a:gd name="connsiteY12" fmla="*/ 311095 h 461861"/>
                  <a:gd name="connsiteX13" fmla="*/ 39738 w 250859"/>
                  <a:gd name="connsiteY13" fmla="*/ 455780 h 461861"/>
                  <a:gd name="connsiteX14" fmla="*/ 249098 w 250859"/>
                  <a:gd name="connsiteY14" fmla="*/ 393391 h 461861"/>
                  <a:gd name="connsiteX15" fmla="*/ 250717 w 250859"/>
                  <a:gd name="connsiteY15" fmla="*/ 389296 h 461861"/>
                  <a:gd name="connsiteX16" fmla="*/ 223285 w 250859"/>
                  <a:gd name="connsiteY16" fmla="*/ 304047 h 461861"/>
                  <a:gd name="connsiteX17" fmla="*/ 219761 w 250859"/>
                  <a:gd name="connsiteY17" fmla="*/ 301380 h 461861"/>
                  <a:gd name="connsiteX18" fmla="*/ 151562 w 250859"/>
                  <a:gd name="connsiteY18" fmla="*/ 302713 h 461861"/>
                  <a:gd name="connsiteX19" fmla="*/ 148990 w 250859"/>
                  <a:gd name="connsiteY19" fmla="*/ 304618 h 461861"/>
                  <a:gd name="connsiteX20" fmla="*/ 163754 w 250859"/>
                  <a:gd name="connsiteY20" fmla="*/ 279663 h 461861"/>
                  <a:gd name="connsiteX21" fmla="*/ 232143 w 250859"/>
                  <a:gd name="connsiteY21" fmla="*/ 163744 h 461861"/>
                  <a:gd name="connsiteX22" fmla="*/ 225857 w 250859"/>
                  <a:gd name="connsiteY22" fmla="*/ 160029 h 461861"/>
                  <a:gd name="connsiteX23" fmla="*/ 225857 w 250859"/>
                  <a:gd name="connsiteY23" fmla="*/ 160029 h 4618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250859" h="461861">
                    <a:moveTo>
                      <a:pt x="225857" y="160029"/>
                    </a:moveTo>
                    <a:cubicBezTo>
                      <a:pt x="197472" y="208225"/>
                      <a:pt x="168993" y="256422"/>
                      <a:pt x="140608" y="304618"/>
                    </a:cubicBezTo>
                    <a:cubicBezTo>
                      <a:pt x="139275" y="307000"/>
                      <a:pt x="140989" y="310143"/>
                      <a:pt x="143751" y="310048"/>
                    </a:cubicBezTo>
                    <a:cubicBezTo>
                      <a:pt x="160039" y="309762"/>
                      <a:pt x="204045" y="300808"/>
                      <a:pt x="217761" y="308524"/>
                    </a:cubicBezTo>
                    <a:cubicBezTo>
                      <a:pt x="222618" y="311286"/>
                      <a:pt x="236525" y="361864"/>
                      <a:pt x="238144" y="373389"/>
                    </a:cubicBezTo>
                    <a:cubicBezTo>
                      <a:pt x="240525" y="390724"/>
                      <a:pt x="243669" y="382723"/>
                      <a:pt x="239001" y="390343"/>
                    </a:cubicBezTo>
                    <a:cubicBezTo>
                      <a:pt x="231572" y="402535"/>
                      <a:pt x="191186" y="412822"/>
                      <a:pt x="178613" y="418061"/>
                    </a:cubicBezTo>
                    <a:cubicBezTo>
                      <a:pt x="118701" y="443207"/>
                      <a:pt x="21165" y="483879"/>
                      <a:pt x="10211" y="387676"/>
                    </a:cubicBezTo>
                    <a:cubicBezTo>
                      <a:pt x="781" y="304809"/>
                      <a:pt x="43929" y="225942"/>
                      <a:pt x="80029" y="154123"/>
                    </a:cubicBezTo>
                    <a:cubicBezTo>
                      <a:pt x="106128" y="102117"/>
                      <a:pt x="132131" y="31346"/>
                      <a:pt x="190138" y="7248"/>
                    </a:cubicBezTo>
                    <a:cubicBezTo>
                      <a:pt x="194424" y="5533"/>
                      <a:pt x="192519" y="-1515"/>
                      <a:pt x="188233" y="295"/>
                    </a:cubicBezTo>
                    <a:cubicBezTo>
                      <a:pt x="142323" y="19345"/>
                      <a:pt x="122987" y="56968"/>
                      <a:pt x="100889" y="98212"/>
                    </a:cubicBezTo>
                    <a:cubicBezTo>
                      <a:pt x="64980" y="165268"/>
                      <a:pt x="25260" y="236705"/>
                      <a:pt x="7068" y="311095"/>
                    </a:cubicBezTo>
                    <a:cubicBezTo>
                      <a:pt x="-3219" y="353291"/>
                      <a:pt x="-9125" y="434254"/>
                      <a:pt x="39738" y="455780"/>
                    </a:cubicBezTo>
                    <a:cubicBezTo>
                      <a:pt x="97746" y="481307"/>
                      <a:pt x="198139" y="419871"/>
                      <a:pt x="249098" y="393391"/>
                    </a:cubicBezTo>
                    <a:cubicBezTo>
                      <a:pt x="250431" y="392725"/>
                      <a:pt x="251193" y="390724"/>
                      <a:pt x="250717" y="389296"/>
                    </a:cubicBezTo>
                    <a:cubicBezTo>
                      <a:pt x="241573" y="360911"/>
                      <a:pt x="232429" y="332431"/>
                      <a:pt x="223285" y="304047"/>
                    </a:cubicBezTo>
                    <a:cubicBezTo>
                      <a:pt x="222809" y="302523"/>
                      <a:pt x="221380" y="301380"/>
                      <a:pt x="219761" y="301380"/>
                    </a:cubicBezTo>
                    <a:cubicBezTo>
                      <a:pt x="202425" y="301761"/>
                      <a:pt x="166707" y="309857"/>
                      <a:pt x="151562" y="302713"/>
                    </a:cubicBezTo>
                    <a:cubicBezTo>
                      <a:pt x="138894" y="296808"/>
                      <a:pt x="149657" y="312143"/>
                      <a:pt x="148990" y="304618"/>
                    </a:cubicBezTo>
                    <a:cubicBezTo>
                      <a:pt x="148514" y="299380"/>
                      <a:pt x="161182" y="284044"/>
                      <a:pt x="163754" y="279663"/>
                    </a:cubicBezTo>
                    <a:cubicBezTo>
                      <a:pt x="186519" y="240991"/>
                      <a:pt x="209283" y="202415"/>
                      <a:pt x="232143" y="163744"/>
                    </a:cubicBezTo>
                    <a:cubicBezTo>
                      <a:pt x="234525" y="159648"/>
                      <a:pt x="228238" y="156028"/>
                      <a:pt x="225857" y="160029"/>
                    </a:cubicBezTo>
                    <a:lnTo>
                      <a:pt x="225857" y="160029"/>
                    </a:lnTo>
                    <a:close/>
                  </a:path>
                </a:pathLst>
              </a:custGeom>
              <a:solidFill>
                <a:srgbClr val="35313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9275" name="Freeform: Shape 19274">
                <a:extLst>
                  <a:ext uri="{FF2B5EF4-FFF2-40B4-BE49-F238E27FC236}">
                    <a16:creationId xmlns:a16="http://schemas.microsoft.com/office/drawing/2014/main" id="{76D6ACF7-EEBF-4F04-9A9C-8EB79BDFFCE1}"/>
                  </a:ext>
                </a:extLst>
              </p:cNvPr>
              <p:cNvSpPr/>
              <p:nvPr/>
            </p:nvSpPr>
            <p:spPr>
              <a:xfrm>
                <a:off x="6039706" y="3595876"/>
                <a:ext cx="65075" cy="11436"/>
              </a:xfrm>
              <a:custGeom>
                <a:avLst/>
                <a:gdLst>
                  <a:gd name="connsiteX0" fmla="*/ 2572 w 65075"/>
                  <a:gd name="connsiteY0" fmla="*/ 11431 h 11436"/>
                  <a:gd name="connsiteX1" fmla="*/ 62580 w 65075"/>
                  <a:gd name="connsiteY1" fmla="*/ 6859 h 11436"/>
                  <a:gd name="connsiteX2" fmla="*/ 61627 w 65075"/>
                  <a:gd name="connsiteY2" fmla="*/ 1 h 11436"/>
                  <a:gd name="connsiteX3" fmla="*/ 2572 w 65075"/>
                  <a:gd name="connsiteY3" fmla="*/ 6097 h 11436"/>
                  <a:gd name="connsiteX4" fmla="*/ 2572 w 65075"/>
                  <a:gd name="connsiteY4" fmla="*/ 11431 h 11436"/>
                  <a:gd name="connsiteX5" fmla="*/ 2572 w 65075"/>
                  <a:gd name="connsiteY5" fmla="*/ 11431 h 11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5075" h="11436">
                    <a:moveTo>
                      <a:pt x="2572" y="11431"/>
                    </a:moveTo>
                    <a:cubicBezTo>
                      <a:pt x="22479" y="10479"/>
                      <a:pt x="42768" y="9621"/>
                      <a:pt x="62580" y="6859"/>
                    </a:cubicBezTo>
                    <a:cubicBezTo>
                      <a:pt x="66485" y="6288"/>
                      <a:pt x="65533" y="-94"/>
                      <a:pt x="61627" y="1"/>
                    </a:cubicBezTo>
                    <a:cubicBezTo>
                      <a:pt x="41910" y="858"/>
                      <a:pt x="22099" y="3525"/>
                      <a:pt x="2572" y="6097"/>
                    </a:cubicBezTo>
                    <a:cubicBezTo>
                      <a:pt x="-762" y="6573"/>
                      <a:pt x="-952" y="11622"/>
                      <a:pt x="2572" y="11431"/>
                    </a:cubicBezTo>
                    <a:lnTo>
                      <a:pt x="2572" y="11431"/>
                    </a:lnTo>
                    <a:close/>
                  </a:path>
                </a:pathLst>
              </a:custGeom>
              <a:solidFill>
                <a:srgbClr val="35313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9276" name="Freeform: Shape 19275">
                <a:extLst>
                  <a:ext uri="{FF2B5EF4-FFF2-40B4-BE49-F238E27FC236}">
                    <a16:creationId xmlns:a16="http://schemas.microsoft.com/office/drawing/2014/main" id="{9AEB9458-7AB8-4DB0-99D0-63DA1A9CBCD4}"/>
                  </a:ext>
                </a:extLst>
              </p:cNvPr>
              <p:cNvSpPr/>
              <p:nvPr/>
            </p:nvSpPr>
            <p:spPr>
              <a:xfrm>
                <a:off x="6148750" y="3594190"/>
                <a:ext cx="31594" cy="102069"/>
              </a:xfrm>
              <a:custGeom>
                <a:avLst/>
                <a:gdLst>
                  <a:gd name="connsiteX0" fmla="*/ 18 w 31594"/>
                  <a:gd name="connsiteY0" fmla="*/ 2449 h 102069"/>
                  <a:gd name="connsiteX1" fmla="*/ 24212 w 31594"/>
                  <a:gd name="connsiteY1" fmla="*/ 99413 h 102069"/>
                  <a:gd name="connsiteX2" fmla="*/ 31451 w 31594"/>
                  <a:gd name="connsiteY2" fmla="*/ 97413 h 102069"/>
                  <a:gd name="connsiteX3" fmla="*/ 3733 w 31594"/>
                  <a:gd name="connsiteY3" fmla="*/ 1401 h 102069"/>
                  <a:gd name="connsiteX4" fmla="*/ 18 w 31594"/>
                  <a:gd name="connsiteY4" fmla="*/ 2449 h 102069"/>
                  <a:gd name="connsiteX5" fmla="*/ 18 w 31594"/>
                  <a:gd name="connsiteY5" fmla="*/ 2449 h 1020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1594" h="102069">
                    <a:moveTo>
                      <a:pt x="18" y="2449"/>
                    </a:moveTo>
                    <a:cubicBezTo>
                      <a:pt x="4686" y="35024"/>
                      <a:pt x="15163" y="67790"/>
                      <a:pt x="24212" y="99413"/>
                    </a:cubicBezTo>
                    <a:cubicBezTo>
                      <a:pt x="25545" y="104080"/>
                      <a:pt x="32689" y="102080"/>
                      <a:pt x="31451" y="97413"/>
                    </a:cubicBezTo>
                    <a:cubicBezTo>
                      <a:pt x="23355" y="65504"/>
                      <a:pt x="16020" y="31976"/>
                      <a:pt x="3733" y="1401"/>
                    </a:cubicBezTo>
                    <a:cubicBezTo>
                      <a:pt x="2876" y="-980"/>
                      <a:pt x="-267" y="-123"/>
                      <a:pt x="18" y="2449"/>
                    </a:cubicBezTo>
                    <a:lnTo>
                      <a:pt x="18" y="2449"/>
                    </a:lnTo>
                    <a:close/>
                  </a:path>
                </a:pathLst>
              </a:custGeom>
              <a:solidFill>
                <a:srgbClr val="35313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9277" name="Freeform: Shape 19276">
                <a:extLst>
                  <a:ext uri="{FF2B5EF4-FFF2-40B4-BE49-F238E27FC236}">
                    <a16:creationId xmlns:a16="http://schemas.microsoft.com/office/drawing/2014/main" id="{B2DF5E2E-D6EA-44BB-914C-5A8B0BCCF4D7}"/>
                  </a:ext>
                </a:extLst>
              </p:cNvPr>
              <p:cNvSpPr/>
              <p:nvPr/>
            </p:nvSpPr>
            <p:spPr>
              <a:xfrm>
                <a:off x="6015079" y="3883340"/>
                <a:ext cx="388412" cy="14330"/>
              </a:xfrm>
              <a:custGeom>
                <a:avLst/>
                <a:gdLst>
                  <a:gd name="connsiteX0" fmla="*/ 1768 w 388412"/>
                  <a:gd name="connsiteY0" fmla="*/ 4859 h 14330"/>
                  <a:gd name="connsiteX1" fmla="*/ 384197 w 388412"/>
                  <a:gd name="connsiteY1" fmla="*/ 13337 h 14330"/>
                  <a:gd name="connsiteX2" fmla="*/ 384197 w 388412"/>
                  <a:gd name="connsiteY2" fmla="*/ 4573 h 14330"/>
                  <a:gd name="connsiteX3" fmla="*/ 2435 w 388412"/>
                  <a:gd name="connsiteY3" fmla="*/ 1 h 14330"/>
                  <a:gd name="connsiteX4" fmla="*/ 1768 w 388412"/>
                  <a:gd name="connsiteY4" fmla="*/ 4859 h 14330"/>
                  <a:gd name="connsiteX5" fmla="*/ 1768 w 388412"/>
                  <a:gd name="connsiteY5" fmla="*/ 4859 h 14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88412" h="14330">
                    <a:moveTo>
                      <a:pt x="1768" y="4859"/>
                    </a:moveTo>
                    <a:cubicBezTo>
                      <a:pt x="127403" y="24767"/>
                      <a:pt x="257419" y="5907"/>
                      <a:pt x="384197" y="13337"/>
                    </a:cubicBezTo>
                    <a:cubicBezTo>
                      <a:pt x="389912" y="13622"/>
                      <a:pt x="389721" y="5050"/>
                      <a:pt x="384197" y="4573"/>
                    </a:cubicBezTo>
                    <a:cubicBezTo>
                      <a:pt x="257324" y="-6380"/>
                      <a:pt x="129689" y="8384"/>
                      <a:pt x="2435" y="1"/>
                    </a:cubicBezTo>
                    <a:cubicBezTo>
                      <a:pt x="-327" y="-94"/>
                      <a:pt x="-994" y="4478"/>
                      <a:pt x="1768" y="4859"/>
                    </a:cubicBezTo>
                    <a:lnTo>
                      <a:pt x="1768" y="4859"/>
                    </a:lnTo>
                    <a:close/>
                  </a:path>
                </a:pathLst>
              </a:custGeom>
              <a:solidFill>
                <a:srgbClr val="35313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9278" name="Freeform: Shape 19277">
                <a:extLst>
                  <a:ext uri="{FF2B5EF4-FFF2-40B4-BE49-F238E27FC236}">
                    <a16:creationId xmlns:a16="http://schemas.microsoft.com/office/drawing/2014/main" id="{08F43792-87A5-424D-83A0-258E224B8C28}"/>
                  </a:ext>
                </a:extLst>
              </p:cNvPr>
              <p:cNvSpPr/>
              <p:nvPr/>
            </p:nvSpPr>
            <p:spPr>
              <a:xfrm>
                <a:off x="6013980" y="3750087"/>
                <a:ext cx="9916" cy="138112"/>
              </a:xfrm>
              <a:custGeom>
                <a:avLst/>
                <a:gdLst>
                  <a:gd name="connsiteX0" fmla="*/ 7058 w 9916"/>
                  <a:gd name="connsiteY0" fmla="*/ 135255 h 138112"/>
                  <a:gd name="connsiteX1" fmla="*/ 9916 w 9916"/>
                  <a:gd name="connsiteY1" fmla="*/ 4286 h 138112"/>
                  <a:gd name="connsiteX2" fmla="*/ 1057 w 9916"/>
                  <a:gd name="connsiteY2" fmla="*/ 4286 h 138112"/>
                  <a:gd name="connsiteX3" fmla="*/ 1153 w 9916"/>
                  <a:gd name="connsiteY3" fmla="*/ 135255 h 138112"/>
                  <a:gd name="connsiteX4" fmla="*/ 7058 w 9916"/>
                  <a:gd name="connsiteY4" fmla="*/ 135255 h 138112"/>
                  <a:gd name="connsiteX5" fmla="*/ 7058 w 9916"/>
                  <a:gd name="connsiteY5" fmla="*/ 135255 h 1381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916" h="138112">
                    <a:moveTo>
                      <a:pt x="7058" y="135255"/>
                    </a:moveTo>
                    <a:cubicBezTo>
                      <a:pt x="10297" y="91821"/>
                      <a:pt x="9249" y="47815"/>
                      <a:pt x="9916" y="4286"/>
                    </a:cubicBezTo>
                    <a:cubicBezTo>
                      <a:pt x="10011" y="-1429"/>
                      <a:pt x="1057" y="-1429"/>
                      <a:pt x="1057" y="4286"/>
                    </a:cubicBezTo>
                    <a:cubicBezTo>
                      <a:pt x="772" y="47815"/>
                      <a:pt x="-1229" y="91821"/>
                      <a:pt x="1153" y="135255"/>
                    </a:cubicBezTo>
                    <a:cubicBezTo>
                      <a:pt x="1248" y="139065"/>
                      <a:pt x="6772" y="139065"/>
                      <a:pt x="7058" y="135255"/>
                    </a:cubicBezTo>
                    <a:lnTo>
                      <a:pt x="7058" y="135255"/>
                    </a:lnTo>
                    <a:close/>
                  </a:path>
                </a:pathLst>
              </a:custGeom>
              <a:solidFill>
                <a:srgbClr val="35313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grpSp>
          <p:nvGrpSpPr>
            <p:cNvPr id="19279" name="Graphic 19209">
              <a:extLst>
                <a:ext uri="{FF2B5EF4-FFF2-40B4-BE49-F238E27FC236}">
                  <a16:creationId xmlns:a16="http://schemas.microsoft.com/office/drawing/2014/main" id="{3994023D-35DD-47DD-A374-668B765813EC}"/>
                </a:ext>
              </a:extLst>
            </p:cNvPr>
            <p:cNvGrpSpPr/>
            <p:nvPr/>
          </p:nvGrpSpPr>
          <p:grpSpPr>
            <a:xfrm>
              <a:off x="5438757" y="2547937"/>
              <a:ext cx="1245899" cy="1746362"/>
              <a:chOff x="5438757" y="2547937"/>
              <a:chExt cx="1245899" cy="1746362"/>
            </a:xfrm>
          </p:grpSpPr>
          <p:sp>
            <p:nvSpPr>
              <p:cNvPr id="19280" name="Freeform: Shape 19279">
                <a:extLst>
                  <a:ext uri="{FF2B5EF4-FFF2-40B4-BE49-F238E27FC236}">
                    <a16:creationId xmlns:a16="http://schemas.microsoft.com/office/drawing/2014/main" id="{C2AEEA69-6D03-426E-9715-696EA0E03676}"/>
                  </a:ext>
                </a:extLst>
              </p:cNvPr>
              <p:cNvSpPr/>
              <p:nvPr/>
            </p:nvSpPr>
            <p:spPr>
              <a:xfrm>
                <a:off x="5438757" y="3109013"/>
                <a:ext cx="1245899" cy="173777"/>
              </a:xfrm>
              <a:custGeom>
                <a:avLst/>
                <a:gdLst>
                  <a:gd name="connsiteX0" fmla="*/ 2875 w 1245899"/>
                  <a:gd name="connsiteY0" fmla="*/ 123867 h 173777"/>
                  <a:gd name="connsiteX1" fmla="*/ 205186 w 1245899"/>
                  <a:gd name="connsiteY1" fmla="*/ 29855 h 173777"/>
                  <a:gd name="connsiteX2" fmla="*/ 359205 w 1245899"/>
                  <a:gd name="connsiteY2" fmla="*/ 124248 h 173777"/>
                  <a:gd name="connsiteX3" fmla="*/ 634097 w 1245899"/>
                  <a:gd name="connsiteY3" fmla="*/ 131296 h 173777"/>
                  <a:gd name="connsiteX4" fmla="*/ 825930 w 1245899"/>
                  <a:gd name="connsiteY4" fmla="*/ 18806 h 173777"/>
                  <a:gd name="connsiteX5" fmla="*/ 1062055 w 1245899"/>
                  <a:gd name="connsiteY5" fmla="*/ 64621 h 173777"/>
                  <a:gd name="connsiteX6" fmla="*/ 1245697 w 1245899"/>
                  <a:gd name="connsiteY6" fmla="*/ 45762 h 173777"/>
                  <a:gd name="connsiteX7" fmla="*/ 1243125 w 1245899"/>
                  <a:gd name="connsiteY7" fmla="*/ 44238 h 173777"/>
                  <a:gd name="connsiteX8" fmla="*/ 1031003 w 1245899"/>
                  <a:gd name="connsiteY8" fmla="*/ 42904 h 173777"/>
                  <a:gd name="connsiteX9" fmla="*/ 884890 w 1245899"/>
                  <a:gd name="connsiteY9" fmla="*/ 899 h 173777"/>
                  <a:gd name="connsiteX10" fmla="*/ 536275 w 1245899"/>
                  <a:gd name="connsiteY10" fmla="*/ 168539 h 173777"/>
                  <a:gd name="connsiteX11" fmla="*/ 205948 w 1245899"/>
                  <a:gd name="connsiteY11" fmla="*/ 26902 h 173777"/>
                  <a:gd name="connsiteX12" fmla="*/ 208 w 1245899"/>
                  <a:gd name="connsiteY12" fmla="*/ 122343 h 173777"/>
                  <a:gd name="connsiteX13" fmla="*/ 2875 w 1245899"/>
                  <a:gd name="connsiteY13" fmla="*/ 123867 h 173777"/>
                  <a:gd name="connsiteX14" fmla="*/ 2875 w 1245899"/>
                  <a:gd name="connsiteY14" fmla="*/ 123867 h 1737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245899" h="173777">
                    <a:moveTo>
                      <a:pt x="2875" y="123867"/>
                    </a:moveTo>
                    <a:cubicBezTo>
                      <a:pt x="44023" y="55096"/>
                      <a:pt x="124890" y="14234"/>
                      <a:pt x="205186" y="29855"/>
                    </a:cubicBezTo>
                    <a:cubicBezTo>
                      <a:pt x="266813" y="41761"/>
                      <a:pt x="311104" y="87767"/>
                      <a:pt x="359205" y="124248"/>
                    </a:cubicBezTo>
                    <a:cubicBezTo>
                      <a:pt x="449026" y="192351"/>
                      <a:pt x="537704" y="185874"/>
                      <a:pt x="634097" y="131296"/>
                    </a:cubicBezTo>
                    <a:cubicBezTo>
                      <a:pt x="698581" y="94720"/>
                      <a:pt x="755731" y="44714"/>
                      <a:pt x="825930" y="18806"/>
                    </a:cubicBezTo>
                    <a:cubicBezTo>
                      <a:pt x="918323" y="-15198"/>
                      <a:pt x="983188" y="21663"/>
                      <a:pt x="1062055" y="64621"/>
                    </a:cubicBezTo>
                    <a:cubicBezTo>
                      <a:pt x="1119872" y="96149"/>
                      <a:pt x="1207502" y="115389"/>
                      <a:pt x="1245697" y="45762"/>
                    </a:cubicBezTo>
                    <a:cubicBezTo>
                      <a:pt x="1246649" y="44047"/>
                      <a:pt x="1243982" y="42523"/>
                      <a:pt x="1243125" y="44238"/>
                    </a:cubicBezTo>
                    <a:cubicBezTo>
                      <a:pt x="1195976" y="130153"/>
                      <a:pt x="1091963" y="78242"/>
                      <a:pt x="1031003" y="42904"/>
                    </a:cubicBezTo>
                    <a:cubicBezTo>
                      <a:pt x="984617" y="16044"/>
                      <a:pt x="939849" y="-4626"/>
                      <a:pt x="884890" y="899"/>
                    </a:cubicBezTo>
                    <a:cubicBezTo>
                      <a:pt x="751540" y="14424"/>
                      <a:pt x="664862" y="141869"/>
                      <a:pt x="536275" y="168539"/>
                    </a:cubicBezTo>
                    <a:cubicBezTo>
                      <a:pt x="387018" y="199590"/>
                      <a:pt x="334916" y="51477"/>
                      <a:pt x="205948" y="26902"/>
                    </a:cubicBezTo>
                    <a:cubicBezTo>
                      <a:pt x="124033" y="11281"/>
                      <a:pt x="42308" y="52048"/>
                      <a:pt x="208" y="122343"/>
                    </a:cubicBezTo>
                    <a:cubicBezTo>
                      <a:pt x="-745" y="123962"/>
                      <a:pt x="1827" y="125486"/>
                      <a:pt x="2875" y="123867"/>
                    </a:cubicBezTo>
                    <a:lnTo>
                      <a:pt x="2875" y="123867"/>
                    </a:lnTo>
                    <a:close/>
                  </a:path>
                </a:pathLst>
              </a:custGeom>
              <a:solidFill>
                <a:srgbClr val="F5D4B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 dirty="0"/>
              </a:p>
            </p:txBody>
          </p:sp>
          <p:grpSp>
            <p:nvGrpSpPr>
              <p:cNvPr id="19281" name="Graphic 19209">
                <a:extLst>
                  <a:ext uri="{FF2B5EF4-FFF2-40B4-BE49-F238E27FC236}">
                    <a16:creationId xmlns:a16="http://schemas.microsoft.com/office/drawing/2014/main" id="{3994023D-35DD-47DD-A374-668B765813EC}"/>
                  </a:ext>
                </a:extLst>
              </p:cNvPr>
              <p:cNvGrpSpPr/>
              <p:nvPr/>
            </p:nvGrpSpPr>
            <p:grpSpPr>
              <a:xfrm>
                <a:off x="6369843" y="4156614"/>
                <a:ext cx="158429" cy="105346"/>
                <a:chOff x="6369843" y="4156614"/>
                <a:chExt cx="158429" cy="105346"/>
              </a:xfrm>
            </p:grpSpPr>
            <p:sp>
              <p:nvSpPr>
                <p:cNvPr id="19282" name="Freeform: Shape 19281">
                  <a:extLst>
                    <a:ext uri="{FF2B5EF4-FFF2-40B4-BE49-F238E27FC236}">
                      <a16:creationId xmlns:a16="http://schemas.microsoft.com/office/drawing/2014/main" id="{8BAE8549-2BAB-4C0F-8323-707EFD6C5AB3}"/>
                    </a:ext>
                  </a:extLst>
                </p:cNvPr>
                <p:cNvSpPr/>
                <p:nvPr/>
              </p:nvSpPr>
              <p:spPr>
                <a:xfrm>
                  <a:off x="6369843" y="4156614"/>
                  <a:ext cx="158037" cy="105346"/>
                </a:xfrm>
                <a:custGeom>
                  <a:avLst/>
                  <a:gdLst>
                    <a:gd name="connsiteX0" fmla="*/ 0 w 158037"/>
                    <a:gd name="connsiteY0" fmla="*/ 43243 h 105346"/>
                    <a:gd name="connsiteX1" fmla="*/ 36576 w 158037"/>
                    <a:gd name="connsiteY1" fmla="*/ 105346 h 105346"/>
                    <a:gd name="connsiteX2" fmla="*/ 157925 w 158037"/>
                    <a:gd name="connsiteY2" fmla="*/ 74962 h 105346"/>
                    <a:gd name="connsiteX3" fmla="*/ 102965 w 158037"/>
                    <a:gd name="connsiteY3" fmla="*/ 45053 h 105346"/>
                    <a:gd name="connsiteX4" fmla="*/ 86868 w 158037"/>
                    <a:gd name="connsiteY4" fmla="*/ 46577 h 105346"/>
                    <a:gd name="connsiteX5" fmla="*/ 66961 w 158037"/>
                    <a:gd name="connsiteY5" fmla="*/ 0 h 105346"/>
                    <a:gd name="connsiteX6" fmla="*/ 0 w 158037"/>
                    <a:gd name="connsiteY6" fmla="*/ 43243 h 1053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58037" h="105346">
                      <a:moveTo>
                        <a:pt x="0" y="43243"/>
                      </a:moveTo>
                      <a:lnTo>
                        <a:pt x="36576" y="105346"/>
                      </a:lnTo>
                      <a:cubicBezTo>
                        <a:pt x="36576" y="105346"/>
                        <a:pt x="156019" y="80200"/>
                        <a:pt x="157925" y="74962"/>
                      </a:cubicBezTo>
                      <a:cubicBezTo>
                        <a:pt x="159734" y="69723"/>
                        <a:pt x="139732" y="49530"/>
                        <a:pt x="102965" y="45053"/>
                      </a:cubicBezTo>
                      <a:lnTo>
                        <a:pt x="86868" y="46577"/>
                      </a:lnTo>
                      <a:lnTo>
                        <a:pt x="66961" y="0"/>
                      </a:lnTo>
                      <a:lnTo>
                        <a:pt x="0" y="43243"/>
                      </a:lnTo>
                      <a:close/>
                    </a:path>
                  </a:pathLst>
                </a:custGeom>
                <a:solidFill>
                  <a:srgbClr val="F4CB5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9283" name="Freeform: Shape 19282">
                  <a:extLst>
                    <a:ext uri="{FF2B5EF4-FFF2-40B4-BE49-F238E27FC236}">
                      <a16:creationId xmlns:a16="http://schemas.microsoft.com/office/drawing/2014/main" id="{88F34E59-E88B-4011-B5BA-45AEC34754C3}"/>
                    </a:ext>
                  </a:extLst>
                </p:cNvPr>
                <p:cNvSpPr/>
                <p:nvPr/>
              </p:nvSpPr>
              <p:spPr>
                <a:xfrm>
                  <a:off x="6447538" y="4199721"/>
                  <a:ext cx="12027" cy="17622"/>
                </a:xfrm>
                <a:custGeom>
                  <a:avLst/>
                  <a:gdLst>
                    <a:gd name="connsiteX0" fmla="*/ 2982 w 12027"/>
                    <a:gd name="connsiteY0" fmla="*/ 16615 h 17622"/>
                    <a:gd name="connsiteX1" fmla="*/ 11650 w 12027"/>
                    <a:gd name="connsiteY1" fmla="*/ 2613 h 17622"/>
                    <a:gd name="connsiteX2" fmla="*/ 9554 w 12027"/>
                    <a:gd name="connsiteY2" fmla="*/ 517 h 17622"/>
                    <a:gd name="connsiteX3" fmla="*/ 125 w 12027"/>
                    <a:gd name="connsiteY3" fmla="*/ 15853 h 17622"/>
                    <a:gd name="connsiteX4" fmla="*/ 2982 w 12027"/>
                    <a:gd name="connsiteY4" fmla="*/ 16615 h 17622"/>
                    <a:gd name="connsiteX5" fmla="*/ 2982 w 12027"/>
                    <a:gd name="connsiteY5" fmla="*/ 16615 h 17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2027" h="17622">
                      <a:moveTo>
                        <a:pt x="2982" y="16615"/>
                      </a:moveTo>
                      <a:cubicBezTo>
                        <a:pt x="5173" y="11471"/>
                        <a:pt x="8030" y="6899"/>
                        <a:pt x="11650" y="2613"/>
                      </a:cubicBezTo>
                      <a:cubicBezTo>
                        <a:pt x="12888" y="1184"/>
                        <a:pt x="10793" y="-1007"/>
                        <a:pt x="9554" y="517"/>
                      </a:cubicBezTo>
                      <a:cubicBezTo>
                        <a:pt x="5554" y="5185"/>
                        <a:pt x="2506" y="10233"/>
                        <a:pt x="125" y="15853"/>
                      </a:cubicBezTo>
                      <a:cubicBezTo>
                        <a:pt x="-637" y="17567"/>
                        <a:pt x="2315" y="18424"/>
                        <a:pt x="2982" y="16615"/>
                      </a:cubicBezTo>
                      <a:lnTo>
                        <a:pt x="2982" y="1661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9284" name="Freeform: Shape 19283">
                  <a:extLst>
                    <a:ext uri="{FF2B5EF4-FFF2-40B4-BE49-F238E27FC236}">
                      <a16:creationId xmlns:a16="http://schemas.microsoft.com/office/drawing/2014/main" id="{4179D661-39C0-4D87-BB48-BF3C316455EA}"/>
                    </a:ext>
                  </a:extLst>
                </p:cNvPr>
                <p:cNvSpPr/>
                <p:nvPr/>
              </p:nvSpPr>
              <p:spPr>
                <a:xfrm>
                  <a:off x="6434426" y="4189172"/>
                  <a:ext cx="17893" cy="15259"/>
                </a:xfrm>
                <a:custGeom>
                  <a:avLst/>
                  <a:gdLst>
                    <a:gd name="connsiteX0" fmla="*/ 2474 w 17893"/>
                    <a:gd name="connsiteY0" fmla="*/ 14781 h 15259"/>
                    <a:gd name="connsiteX1" fmla="*/ 17142 w 17893"/>
                    <a:gd name="connsiteY1" fmla="*/ 2780 h 15259"/>
                    <a:gd name="connsiteX2" fmla="*/ 15618 w 17893"/>
                    <a:gd name="connsiteY2" fmla="*/ 208 h 15259"/>
                    <a:gd name="connsiteX3" fmla="*/ 378 w 17893"/>
                    <a:gd name="connsiteY3" fmla="*/ 12686 h 15259"/>
                    <a:gd name="connsiteX4" fmla="*/ 2474 w 17893"/>
                    <a:gd name="connsiteY4" fmla="*/ 14781 h 15259"/>
                    <a:gd name="connsiteX5" fmla="*/ 2474 w 17893"/>
                    <a:gd name="connsiteY5" fmla="*/ 14781 h 15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7893" h="15259">
                      <a:moveTo>
                        <a:pt x="2474" y="14781"/>
                      </a:moveTo>
                      <a:cubicBezTo>
                        <a:pt x="6665" y="9828"/>
                        <a:pt x="11522" y="5923"/>
                        <a:pt x="17142" y="2780"/>
                      </a:cubicBezTo>
                      <a:cubicBezTo>
                        <a:pt x="18857" y="1827"/>
                        <a:pt x="17332" y="-744"/>
                        <a:pt x="15618" y="208"/>
                      </a:cubicBezTo>
                      <a:cubicBezTo>
                        <a:pt x="9713" y="3542"/>
                        <a:pt x="4759" y="7638"/>
                        <a:pt x="378" y="12686"/>
                      </a:cubicBezTo>
                      <a:cubicBezTo>
                        <a:pt x="-860" y="14115"/>
                        <a:pt x="1235" y="16210"/>
                        <a:pt x="2474" y="14781"/>
                      </a:cubicBezTo>
                      <a:lnTo>
                        <a:pt x="2474" y="1478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9285" name="Freeform: Shape 19284">
                  <a:extLst>
                    <a:ext uri="{FF2B5EF4-FFF2-40B4-BE49-F238E27FC236}">
                      <a16:creationId xmlns:a16="http://schemas.microsoft.com/office/drawing/2014/main" id="{0014A206-76C5-4EE0-9F86-8289B8A0075A}"/>
                    </a:ext>
                  </a:extLst>
                </p:cNvPr>
                <p:cNvSpPr/>
                <p:nvPr/>
              </p:nvSpPr>
              <p:spPr>
                <a:xfrm>
                  <a:off x="6465821" y="4202595"/>
                  <a:ext cx="8757" cy="18435"/>
                </a:xfrm>
                <a:custGeom>
                  <a:avLst/>
                  <a:gdLst>
                    <a:gd name="connsiteX0" fmla="*/ 2891 w 8757"/>
                    <a:gd name="connsiteY0" fmla="*/ 17360 h 18435"/>
                    <a:gd name="connsiteX1" fmla="*/ 8511 w 8757"/>
                    <a:gd name="connsiteY1" fmla="*/ 2215 h 18435"/>
                    <a:gd name="connsiteX2" fmla="*/ 5939 w 8757"/>
                    <a:gd name="connsiteY2" fmla="*/ 691 h 18435"/>
                    <a:gd name="connsiteX3" fmla="*/ 34 w 8757"/>
                    <a:gd name="connsiteY3" fmla="*/ 16598 h 18435"/>
                    <a:gd name="connsiteX4" fmla="*/ 2891 w 8757"/>
                    <a:gd name="connsiteY4" fmla="*/ 17360 h 18435"/>
                    <a:gd name="connsiteX5" fmla="*/ 2891 w 8757"/>
                    <a:gd name="connsiteY5" fmla="*/ 17360 h 184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757" h="18435">
                      <a:moveTo>
                        <a:pt x="2891" y="17360"/>
                      </a:moveTo>
                      <a:cubicBezTo>
                        <a:pt x="3653" y="11740"/>
                        <a:pt x="5463" y="6977"/>
                        <a:pt x="8511" y="2215"/>
                      </a:cubicBezTo>
                      <a:cubicBezTo>
                        <a:pt x="9559" y="596"/>
                        <a:pt x="6987" y="-928"/>
                        <a:pt x="5939" y="691"/>
                      </a:cubicBezTo>
                      <a:cubicBezTo>
                        <a:pt x="2796" y="5644"/>
                        <a:pt x="796" y="10788"/>
                        <a:pt x="34" y="16598"/>
                      </a:cubicBezTo>
                      <a:cubicBezTo>
                        <a:pt x="-347" y="18407"/>
                        <a:pt x="2606" y="19265"/>
                        <a:pt x="2891" y="17360"/>
                      </a:cubicBezTo>
                      <a:lnTo>
                        <a:pt x="2891" y="1736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9286" name="Freeform: Shape 19285">
                  <a:extLst>
                    <a:ext uri="{FF2B5EF4-FFF2-40B4-BE49-F238E27FC236}">
                      <a16:creationId xmlns:a16="http://schemas.microsoft.com/office/drawing/2014/main" id="{197BB923-2683-433E-A311-572704037AAD}"/>
                    </a:ext>
                  </a:extLst>
                </p:cNvPr>
                <p:cNvSpPr/>
                <p:nvPr/>
              </p:nvSpPr>
              <p:spPr>
                <a:xfrm>
                  <a:off x="6482233" y="4203262"/>
                  <a:ext cx="10666" cy="16742"/>
                </a:xfrm>
                <a:custGeom>
                  <a:avLst/>
                  <a:gdLst>
                    <a:gd name="connsiteX0" fmla="*/ 3053 w 10666"/>
                    <a:gd name="connsiteY0" fmla="*/ 15740 h 16742"/>
                    <a:gd name="connsiteX1" fmla="*/ 10387 w 10666"/>
                    <a:gd name="connsiteY1" fmla="*/ 2215 h 16742"/>
                    <a:gd name="connsiteX2" fmla="*/ 7815 w 10666"/>
                    <a:gd name="connsiteY2" fmla="*/ 691 h 16742"/>
                    <a:gd name="connsiteX3" fmla="*/ 100 w 10666"/>
                    <a:gd name="connsiteY3" fmla="*/ 14883 h 16742"/>
                    <a:gd name="connsiteX4" fmla="*/ 3053 w 10666"/>
                    <a:gd name="connsiteY4" fmla="*/ 15740 h 16742"/>
                    <a:gd name="connsiteX5" fmla="*/ 3053 w 10666"/>
                    <a:gd name="connsiteY5" fmla="*/ 15740 h 167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666" h="16742">
                      <a:moveTo>
                        <a:pt x="3053" y="15740"/>
                      </a:moveTo>
                      <a:cubicBezTo>
                        <a:pt x="5053" y="10978"/>
                        <a:pt x="7529" y="6501"/>
                        <a:pt x="10387" y="2215"/>
                      </a:cubicBezTo>
                      <a:cubicBezTo>
                        <a:pt x="11530" y="596"/>
                        <a:pt x="8863" y="-928"/>
                        <a:pt x="7815" y="691"/>
                      </a:cubicBezTo>
                      <a:cubicBezTo>
                        <a:pt x="4767" y="5168"/>
                        <a:pt x="2196" y="9930"/>
                        <a:pt x="100" y="14883"/>
                      </a:cubicBezTo>
                      <a:cubicBezTo>
                        <a:pt x="-567" y="16693"/>
                        <a:pt x="2291" y="17550"/>
                        <a:pt x="3053" y="15740"/>
                      </a:cubicBezTo>
                      <a:lnTo>
                        <a:pt x="3053" y="1574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9287" name="Freeform: Shape 19286">
                  <a:extLst>
                    <a:ext uri="{FF2B5EF4-FFF2-40B4-BE49-F238E27FC236}">
                      <a16:creationId xmlns:a16="http://schemas.microsoft.com/office/drawing/2014/main" id="{1048E785-9D28-44F3-AFEC-A4657ACF0821}"/>
                    </a:ext>
                  </a:extLst>
                </p:cNvPr>
                <p:cNvSpPr/>
                <p:nvPr/>
              </p:nvSpPr>
              <p:spPr>
                <a:xfrm>
                  <a:off x="6389419" y="4225635"/>
                  <a:ext cx="51744" cy="24406"/>
                </a:xfrm>
                <a:custGeom>
                  <a:avLst/>
                  <a:gdLst>
                    <a:gd name="connsiteX0" fmla="*/ 2141 w 51744"/>
                    <a:gd name="connsiteY0" fmla="*/ 9560 h 24406"/>
                    <a:gd name="connsiteX1" fmla="*/ 48718 w 51744"/>
                    <a:gd name="connsiteY1" fmla="*/ 23372 h 24406"/>
                    <a:gd name="connsiteX2" fmla="*/ 51671 w 51744"/>
                    <a:gd name="connsiteY2" fmla="*/ 22610 h 24406"/>
                    <a:gd name="connsiteX3" fmla="*/ 712 w 51744"/>
                    <a:gd name="connsiteY3" fmla="*/ 6989 h 24406"/>
                    <a:gd name="connsiteX4" fmla="*/ 2141 w 51744"/>
                    <a:gd name="connsiteY4" fmla="*/ 9560 h 24406"/>
                    <a:gd name="connsiteX5" fmla="*/ 2141 w 51744"/>
                    <a:gd name="connsiteY5" fmla="*/ 9560 h 244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1744" h="24406">
                      <a:moveTo>
                        <a:pt x="2141" y="9560"/>
                      </a:moveTo>
                      <a:cubicBezTo>
                        <a:pt x="18905" y="-2822"/>
                        <a:pt x="42241" y="2702"/>
                        <a:pt x="48718" y="23372"/>
                      </a:cubicBezTo>
                      <a:cubicBezTo>
                        <a:pt x="49290" y="25181"/>
                        <a:pt x="52243" y="24419"/>
                        <a:pt x="51671" y="22610"/>
                      </a:cubicBezTo>
                      <a:cubicBezTo>
                        <a:pt x="44718" y="226"/>
                        <a:pt x="19096" y="-6632"/>
                        <a:pt x="712" y="6989"/>
                      </a:cubicBezTo>
                      <a:cubicBezTo>
                        <a:pt x="-907" y="8036"/>
                        <a:pt x="522" y="10703"/>
                        <a:pt x="2141" y="9560"/>
                      </a:cubicBezTo>
                      <a:lnTo>
                        <a:pt x="2141" y="956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9288" name="Freeform: Shape 19287">
                  <a:extLst>
                    <a:ext uri="{FF2B5EF4-FFF2-40B4-BE49-F238E27FC236}">
                      <a16:creationId xmlns:a16="http://schemas.microsoft.com/office/drawing/2014/main" id="{7E046855-1F32-4ED5-A560-38AD95F4C139}"/>
                    </a:ext>
                  </a:extLst>
                </p:cNvPr>
                <p:cNvSpPr/>
                <p:nvPr/>
              </p:nvSpPr>
              <p:spPr>
                <a:xfrm>
                  <a:off x="6402798" y="4230476"/>
                  <a:ext cx="125474" cy="29313"/>
                </a:xfrm>
                <a:custGeom>
                  <a:avLst/>
                  <a:gdLst>
                    <a:gd name="connsiteX0" fmla="*/ 1907 w 125474"/>
                    <a:gd name="connsiteY0" fmla="*/ 29294 h 29313"/>
                    <a:gd name="connsiteX1" fmla="*/ 124398 w 125474"/>
                    <a:gd name="connsiteY1" fmla="*/ 3005 h 29313"/>
                    <a:gd name="connsiteX2" fmla="*/ 123636 w 125474"/>
                    <a:gd name="connsiteY2" fmla="*/ 52 h 29313"/>
                    <a:gd name="connsiteX3" fmla="*/ 1145 w 125474"/>
                    <a:gd name="connsiteY3" fmla="*/ 26341 h 29313"/>
                    <a:gd name="connsiteX4" fmla="*/ 1907 w 125474"/>
                    <a:gd name="connsiteY4" fmla="*/ 29294 h 29313"/>
                    <a:gd name="connsiteX5" fmla="*/ 1907 w 125474"/>
                    <a:gd name="connsiteY5" fmla="*/ 29294 h 293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25474" h="29313">
                      <a:moveTo>
                        <a:pt x="1907" y="29294"/>
                      </a:moveTo>
                      <a:cubicBezTo>
                        <a:pt x="43150" y="22245"/>
                        <a:pt x="83917" y="13482"/>
                        <a:pt x="124398" y="3005"/>
                      </a:cubicBezTo>
                      <a:cubicBezTo>
                        <a:pt x="126303" y="2528"/>
                        <a:pt x="125446" y="-424"/>
                        <a:pt x="123636" y="52"/>
                      </a:cubicBezTo>
                      <a:cubicBezTo>
                        <a:pt x="83155" y="10529"/>
                        <a:pt x="42388" y="19292"/>
                        <a:pt x="1145" y="26341"/>
                      </a:cubicBezTo>
                      <a:cubicBezTo>
                        <a:pt x="-856" y="26722"/>
                        <a:pt x="2" y="29579"/>
                        <a:pt x="1907" y="29294"/>
                      </a:cubicBezTo>
                      <a:lnTo>
                        <a:pt x="1907" y="2929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19289" name="Graphic 19209">
                <a:extLst>
                  <a:ext uri="{FF2B5EF4-FFF2-40B4-BE49-F238E27FC236}">
                    <a16:creationId xmlns:a16="http://schemas.microsoft.com/office/drawing/2014/main" id="{3994023D-35DD-47DD-A374-668B765813EC}"/>
                  </a:ext>
                </a:extLst>
              </p:cNvPr>
              <p:cNvGrpSpPr/>
              <p:nvPr/>
            </p:nvGrpSpPr>
            <p:grpSpPr>
              <a:xfrm>
                <a:off x="5872275" y="4157090"/>
                <a:ext cx="108974" cy="137209"/>
                <a:chOff x="5872275" y="4157090"/>
                <a:chExt cx="108974" cy="137209"/>
              </a:xfrm>
            </p:grpSpPr>
            <p:sp>
              <p:nvSpPr>
                <p:cNvPr id="19290" name="Freeform: Shape 19289">
                  <a:extLst>
                    <a:ext uri="{FF2B5EF4-FFF2-40B4-BE49-F238E27FC236}">
                      <a16:creationId xmlns:a16="http://schemas.microsoft.com/office/drawing/2014/main" id="{26789E78-65B4-457E-8E04-B8C3F846C54C}"/>
                    </a:ext>
                  </a:extLst>
                </p:cNvPr>
                <p:cNvSpPr/>
                <p:nvPr/>
              </p:nvSpPr>
              <p:spPr>
                <a:xfrm>
                  <a:off x="5872543" y="4157090"/>
                  <a:ext cx="108706" cy="136262"/>
                </a:xfrm>
                <a:custGeom>
                  <a:avLst/>
                  <a:gdLst>
                    <a:gd name="connsiteX0" fmla="*/ 19717 w 108706"/>
                    <a:gd name="connsiteY0" fmla="*/ 0 h 136262"/>
                    <a:gd name="connsiteX1" fmla="*/ 0 w 108706"/>
                    <a:gd name="connsiteY1" fmla="*/ 69342 h 136262"/>
                    <a:gd name="connsiteX2" fmla="*/ 105727 w 108706"/>
                    <a:gd name="connsiteY2" fmla="*/ 136208 h 136262"/>
                    <a:gd name="connsiteX3" fmla="*/ 89535 w 108706"/>
                    <a:gd name="connsiteY3" fmla="*/ 75819 h 136262"/>
                    <a:gd name="connsiteX4" fmla="*/ 77343 w 108706"/>
                    <a:gd name="connsiteY4" fmla="*/ 65246 h 136262"/>
                    <a:gd name="connsiteX5" fmla="*/ 97345 w 108706"/>
                    <a:gd name="connsiteY5" fmla="*/ 18669 h 136262"/>
                    <a:gd name="connsiteX6" fmla="*/ 19717 w 108706"/>
                    <a:gd name="connsiteY6" fmla="*/ 0 h 1362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08706" h="136262">
                      <a:moveTo>
                        <a:pt x="19717" y="0"/>
                      </a:moveTo>
                      <a:lnTo>
                        <a:pt x="0" y="69342"/>
                      </a:lnTo>
                      <a:cubicBezTo>
                        <a:pt x="0" y="69342"/>
                        <a:pt x="100584" y="138493"/>
                        <a:pt x="105727" y="136208"/>
                      </a:cubicBezTo>
                      <a:cubicBezTo>
                        <a:pt x="110871" y="133921"/>
                        <a:pt x="111538" y="105442"/>
                        <a:pt x="89535" y="75819"/>
                      </a:cubicBezTo>
                      <a:lnTo>
                        <a:pt x="77343" y="65246"/>
                      </a:lnTo>
                      <a:lnTo>
                        <a:pt x="97345" y="18669"/>
                      </a:lnTo>
                      <a:lnTo>
                        <a:pt x="19717" y="0"/>
                      </a:lnTo>
                      <a:close/>
                    </a:path>
                  </a:pathLst>
                </a:custGeom>
                <a:solidFill>
                  <a:srgbClr val="F4CB5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9291" name="Freeform: Shape 19290">
                  <a:extLst>
                    <a:ext uri="{FF2B5EF4-FFF2-40B4-BE49-F238E27FC236}">
                      <a16:creationId xmlns:a16="http://schemas.microsoft.com/office/drawing/2014/main" id="{FF44F7B5-52DF-4562-9EA5-8D6BD6FDAAD4}"/>
                    </a:ext>
                  </a:extLst>
                </p:cNvPr>
                <p:cNvSpPr/>
                <p:nvPr/>
              </p:nvSpPr>
              <p:spPr>
                <a:xfrm>
                  <a:off x="5933808" y="4220429"/>
                  <a:ext cx="19697" cy="6671"/>
                </a:xfrm>
                <a:custGeom>
                  <a:avLst/>
                  <a:gdLst>
                    <a:gd name="connsiteX0" fmla="*/ 1886 w 19697"/>
                    <a:gd name="connsiteY0" fmla="*/ 6574 h 6671"/>
                    <a:gd name="connsiteX1" fmla="*/ 18269 w 19697"/>
                    <a:gd name="connsiteY1" fmla="*/ 3050 h 6671"/>
                    <a:gd name="connsiteX2" fmla="*/ 18269 w 19697"/>
                    <a:gd name="connsiteY2" fmla="*/ 2 h 6671"/>
                    <a:gd name="connsiteX3" fmla="*/ 1029 w 19697"/>
                    <a:gd name="connsiteY3" fmla="*/ 3622 h 6671"/>
                    <a:gd name="connsiteX4" fmla="*/ 1886 w 19697"/>
                    <a:gd name="connsiteY4" fmla="*/ 6574 h 6671"/>
                    <a:gd name="connsiteX5" fmla="*/ 1886 w 19697"/>
                    <a:gd name="connsiteY5" fmla="*/ 6574 h 66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697" h="6671">
                      <a:moveTo>
                        <a:pt x="1886" y="6574"/>
                      </a:moveTo>
                      <a:cubicBezTo>
                        <a:pt x="7315" y="4574"/>
                        <a:pt x="12554" y="3431"/>
                        <a:pt x="18269" y="3050"/>
                      </a:cubicBezTo>
                      <a:cubicBezTo>
                        <a:pt x="20174" y="2955"/>
                        <a:pt x="20174" y="-93"/>
                        <a:pt x="18269" y="2"/>
                      </a:cubicBezTo>
                      <a:cubicBezTo>
                        <a:pt x="12268" y="383"/>
                        <a:pt x="6649" y="1526"/>
                        <a:pt x="1029" y="3622"/>
                      </a:cubicBezTo>
                      <a:cubicBezTo>
                        <a:pt x="-781" y="4288"/>
                        <a:pt x="-19" y="7241"/>
                        <a:pt x="1886" y="6574"/>
                      </a:cubicBezTo>
                      <a:lnTo>
                        <a:pt x="1886" y="657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9292" name="Freeform: Shape 19291">
                  <a:extLst>
                    <a:ext uri="{FF2B5EF4-FFF2-40B4-BE49-F238E27FC236}">
                      <a16:creationId xmlns:a16="http://schemas.microsoft.com/office/drawing/2014/main" id="{DF7A9ED3-687D-46C0-B6EE-1C456D20D81B}"/>
                    </a:ext>
                  </a:extLst>
                </p:cNvPr>
                <p:cNvSpPr/>
                <p:nvPr/>
              </p:nvSpPr>
              <p:spPr>
                <a:xfrm>
                  <a:off x="5934158" y="4205287"/>
                  <a:ext cx="22070" cy="5501"/>
                </a:xfrm>
                <a:custGeom>
                  <a:avLst/>
                  <a:gdLst>
                    <a:gd name="connsiteX0" fmla="*/ 1441 w 22070"/>
                    <a:gd name="connsiteY0" fmla="*/ 3143 h 5501"/>
                    <a:gd name="connsiteX1" fmla="*/ 20205 w 22070"/>
                    <a:gd name="connsiteY1" fmla="*/ 5429 h 5501"/>
                    <a:gd name="connsiteX2" fmla="*/ 20967 w 22070"/>
                    <a:gd name="connsiteY2" fmla="*/ 2476 h 5501"/>
                    <a:gd name="connsiteX3" fmla="*/ 1346 w 22070"/>
                    <a:gd name="connsiteY3" fmla="*/ 95 h 5501"/>
                    <a:gd name="connsiteX4" fmla="*/ 1441 w 22070"/>
                    <a:gd name="connsiteY4" fmla="*/ 3143 h 5501"/>
                    <a:gd name="connsiteX5" fmla="*/ 1441 w 22070"/>
                    <a:gd name="connsiteY5" fmla="*/ 3143 h 55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2070" h="5501">
                      <a:moveTo>
                        <a:pt x="1441" y="3143"/>
                      </a:moveTo>
                      <a:cubicBezTo>
                        <a:pt x="7918" y="2762"/>
                        <a:pt x="14014" y="3524"/>
                        <a:pt x="20205" y="5429"/>
                      </a:cubicBezTo>
                      <a:cubicBezTo>
                        <a:pt x="22110" y="6000"/>
                        <a:pt x="22872" y="3048"/>
                        <a:pt x="20967" y="2476"/>
                      </a:cubicBezTo>
                      <a:cubicBezTo>
                        <a:pt x="14490" y="476"/>
                        <a:pt x="8108" y="-286"/>
                        <a:pt x="1346" y="95"/>
                      </a:cubicBezTo>
                      <a:cubicBezTo>
                        <a:pt x="-464" y="190"/>
                        <a:pt x="-464" y="3238"/>
                        <a:pt x="1441" y="3143"/>
                      </a:cubicBezTo>
                      <a:lnTo>
                        <a:pt x="1441" y="314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9293" name="Freeform: Shape 19292">
                  <a:extLst>
                    <a:ext uri="{FF2B5EF4-FFF2-40B4-BE49-F238E27FC236}">
                      <a16:creationId xmlns:a16="http://schemas.microsoft.com/office/drawing/2014/main" id="{107716E7-8961-41B9-A2DD-8A33570D96B9}"/>
                    </a:ext>
                  </a:extLst>
                </p:cNvPr>
                <p:cNvSpPr/>
                <p:nvPr/>
              </p:nvSpPr>
              <p:spPr>
                <a:xfrm>
                  <a:off x="5943730" y="4233079"/>
                  <a:ext cx="18117" cy="9640"/>
                </a:xfrm>
                <a:custGeom>
                  <a:avLst/>
                  <a:gdLst>
                    <a:gd name="connsiteX0" fmla="*/ 2155 w 18117"/>
                    <a:gd name="connsiteY0" fmla="*/ 9355 h 9640"/>
                    <a:gd name="connsiteX1" fmla="*/ 17014 w 18117"/>
                    <a:gd name="connsiteY1" fmla="*/ 2973 h 9640"/>
                    <a:gd name="connsiteX2" fmla="*/ 16252 w 18117"/>
                    <a:gd name="connsiteY2" fmla="*/ 20 h 9640"/>
                    <a:gd name="connsiteX3" fmla="*/ 631 w 18117"/>
                    <a:gd name="connsiteY3" fmla="*/ 6688 h 9640"/>
                    <a:gd name="connsiteX4" fmla="*/ 2155 w 18117"/>
                    <a:gd name="connsiteY4" fmla="*/ 9355 h 9640"/>
                    <a:gd name="connsiteX5" fmla="*/ 2155 w 18117"/>
                    <a:gd name="connsiteY5" fmla="*/ 9355 h 96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8117" h="9640">
                      <a:moveTo>
                        <a:pt x="2155" y="9355"/>
                      </a:moveTo>
                      <a:cubicBezTo>
                        <a:pt x="6727" y="6116"/>
                        <a:pt x="11490" y="4021"/>
                        <a:pt x="17014" y="2973"/>
                      </a:cubicBezTo>
                      <a:cubicBezTo>
                        <a:pt x="18919" y="2592"/>
                        <a:pt x="18157" y="-266"/>
                        <a:pt x="16252" y="20"/>
                      </a:cubicBezTo>
                      <a:cubicBezTo>
                        <a:pt x="10537" y="1163"/>
                        <a:pt x="5394" y="3259"/>
                        <a:pt x="631" y="6688"/>
                      </a:cubicBezTo>
                      <a:cubicBezTo>
                        <a:pt x="-893" y="7926"/>
                        <a:pt x="631" y="10498"/>
                        <a:pt x="2155" y="9355"/>
                      </a:cubicBezTo>
                      <a:lnTo>
                        <a:pt x="2155" y="935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9294" name="Freeform: Shape 19293">
                  <a:extLst>
                    <a:ext uri="{FF2B5EF4-FFF2-40B4-BE49-F238E27FC236}">
                      <a16:creationId xmlns:a16="http://schemas.microsoft.com/office/drawing/2014/main" id="{CFEFD24F-7BC9-474E-A8EE-A1F5C79FC6AA}"/>
                    </a:ext>
                  </a:extLst>
                </p:cNvPr>
                <p:cNvSpPr/>
                <p:nvPr/>
              </p:nvSpPr>
              <p:spPr>
                <a:xfrm>
                  <a:off x="5955831" y="4246891"/>
                  <a:ext cx="18208" cy="7167"/>
                </a:xfrm>
                <a:custGeom>
                  <a:avLst/>
                  <a:gdLst>
                    <a:gd name="connsiteX0" fmla="*/ 1865 w 18208"/>
                    <a:gd name="connsiteY0" fmla="*/ 7068 h 7167"/>
                    <a:gd name="connsiteX1" fmla="*/ 17105 w 18208"/>
                    <a:gd name="connsiteY1" fmla="*/ 2972 h 7167"/>
                    <a:gd name="connsiteX2" fmla="*/ 16343 w 18208"/>
                    <a:gd name="connsiteY2" fmla="*/ 19 h 7167"/>
                    <a:gd name="connsiteX3" fmla="*/ 1103 w 18208"/>
                    <a:gd name="connsiteY3" fmla="*/ 4115 h 7167"/>
                    <a:gd name="connsiteX4" fmla="*/ 1865 w 18208"/>
                    <a:gd name="connsiteY4" fmla="*/ 7068 h 7167"/>
                    <a:gd name="connsiteX5" fmla="*/ 1865 w 18208"/>
                    <a:gd name="connsiteY5" fmla="*/ 7068 h 71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8208" h="7167">
                      <a:moveTo>
                        <a:pt x="1865" y="7068"/>
                      </a:moveTo>
                      <a:cubicBezTo>
                        <a:pt x="6818" y="5163"/>
                        <a:pt x="11867" y="3830"/>
                        <a:pt x="17105" y="2972"/>
                      </a:cubicBezTo>
                      <a:cubicBezTo>
                        <a:pt x="19010" y="2686"/>
                        <a:pt x="18248" y="-266"/>
                        <a:pt x="16343" y="19"/>
                      </a:cubicBezTo>
                      <a:cubicBezTo>
                        <a:pt x="11105" y="877"/>
                        <a:pt x="6056" y="2210"/>
                        <a:pt x="1103" y="4115"/>
                      </a:cubicBezTo>
                      <a:cubicBezTo>
                        <a:pt x="-802" y="4877"/>
                        <a:pt x="-40" y="7735"/>
                        <a:pt x="1865" y="7068"/>
                      </a:cubicBezTo>
                      <a:lnTo>
                        <a:pt x="1865" y="706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9295" name="Freeform: Shape 19294">
                  <a:extLst>
                    <a:ext uri="{FF2B5EF4-FFF2-40B4-BE49-F238E27FC236}">
                      <a16:creationId xmlns:a16="http://schemas.microsoft.com/office/drawing/2014/main" id="{24128CDF-2744-4596-AF89-85A4DA4EAA10}"/>
                    </a:ext>
                  </a:extLst>
                </p:cNvPr>
                <p:cNvSpPr/>
                <p:nvPr/>
              </p:nvSpPr>
              <p:spPr>
                <a:xfrm>
                  <a:off x="5880516" y="4194217"/>
                  <a:ext cx="29968" cy="48396"/>
                </a:xfrm>
                <a:custGeom>
                  <a:avLst/>
                  <a:gdLst>
                    <a:gd name="connsiteX0" fmla="*/ 1076 w 29968"/>
                    <a:gd name="connsiteY0" fmla="*/ 2878 h 48396"/>
                    <a:gd name="connsiteX1" fmla="*/ 23174 w 29968"/>
                    <a:gd name="connsiteY1" fmla="*/ 46121 h 48396"/>
                    <a:gd name="connsiteX2" fmla="*/ 25746 w 29968"/>
                    <a:gd name="connsiteY2" fmla="*/ 47645 h 48396"/>
                    <a:gd name="connsiteX3" fmla="*/ 1838 w 29968"/>
                    <a:gd name="connsiteY3" fmla="*/ 20 h 48396"/>
                    <a:gd name="connsiteX4" fmla="*/ 1076 w 29968"/>
                    <a:gd name="connsiteY4" fmla="*/ 2878 h 48396"/>
                    <a:gd name="connsiteX5" fmla="*/ 1076 w 29968"/>
                    <a:gd name="connsiteY5" fmla="*/ 2878 h 48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968" h="48396">
                      <a:moveTo>
                        <a:pt x="1076" y="2878"/>
                      </a:moveTo>
                      <a:cubicBezTo>
                        <a:pt x="21555" y="6307"/>
                        <a:pt x="33652" y="27166"/>
                        <a:pt x="23174" y="46121"/>
                      </a:cubicBezTo>
                      <a:cubicBezTo>
                        <a:pt x="22222" y="47836"/>
                        <a:pt x="24793" y="49360"/>
                        <a:pt x="25746" y="47645"/>
                      </a:cubicBezTo>
                      <a:cubicBezTo>
                        <a:pt x="37081" y="27262"/>
                        <a:pt x="24412" y="3735"/>
                        <a:pt x="1838" y="20"/>
                      </a:cubicBezTo>
                      <a:cubicBezTo>
                        <a:pt x="28" y="-266"/>
                        <a:pt x="-829" y="2592"/>
                        <a:pt x="1076" y="2878"/>
                      </a:cubicBezTo>
                      <a:lnTo>
                        <a:pt x="1076" y="287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9296" name="Freeform: Shape 19295">
                  <a:extLst>
                    <a:ext uri="{FF2B5EF4-FFF2-40B4-BE49-F238E27FC236}">
                      <a16:creationId xmlns:a16="http://schemas.microsoft.com/office/drawing/2014/main" id="{CB7B7CDE-92CD-4EEA-B13A-0996AB510388}"/>
                    </a:ext>
                  </a:extLst>
                </p:cNvPr>
                <p:cNvSpPr/>
                <p:nvPr/>
              </p:nvSpPr>
              <p:spPr>
                <a:xfrm>
                  <a:off x="5872275" y="4220716"/>
                  <a:ext cx="106400" cy="73583"/>
                </a:xfrm>
                <a:custGeom>
                  <a:avLst/>
                  <a:gdLst>
                    <a:gd name="connsiteX0" fmla="*/ 649 w 106400"/>
                    <a:gd name="connsiteY0" fmla="*/ 2858 h 73583"/>
                    <a:gd name="connsiteX1" fmla="*/ 104186 w 106400"/>
                    <a:gd name="connsiteY1" fmla="*/ 73343 h 73583"/>
                    <a:gd name="connsiteX2" fmla="*/ 105710 w 106400"/>
                    <a:gd name="connsiteY2" fmla="*/ 70771 h 73583"/>
                    <a:gd name="connsiteX3" fmla="*/ 2173 w 106400"/>
                    <a:gd name="connsiteY3" fmla="*/ 286 h 73583"/>
                    <a:gd name="connsiteX4" fmla="*/ 649 w 106400"/>
                    <a:gd name="connsiteY4" fmla="*/ 2858 h 73583"/>
                    <a:gd name="connsiteX5" fmla="*/ 649 w 106400"/>
                    <a:gd name="connsiteY5" fmla="*/ 2858 h 735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6400" h="73583">
                      <a:moveTo>
                        <a:pt x="649" y="2858"/>
                      </a:moveTo>
                      <a:cubicBezTo>
                        <a:pt x="34177" y="27814"/>
                        <a:pt x="68657" y="51340"/>
                        <a:pt x="104186" y="73343"/>
                      </a:cubicBezTo>
                      <a:cubicBezTo>
                        <a:pt x="105805" y="74391"/>
                        <a:pt x="107329" y="71724"/>
                        <a:pt x="105710" y="70771"/>
                      </a:cubicBezTo>
                      <a:cubicBezTo>
                        <a:pt x="70181" y="48769"/>
                        <a:pt x="35701" y="25242"/>
                        <a:pt x="2173" y="286"/>
                      </a:cubicBezTo>
                      <a:cubicBezTo>
                        <a:pt x="554" y="-857"/>
                        <a:pt x="-875" y="1715"/>
                        <a:pt x="649" y="2858"/>
                      </a:cubicBezTo>
                      <a:lnTo>
                        <a:pt x="649" y="285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19297" name="Graphic 19209">
                <a:extLst>
                  <a:ext uri="{FF2B5EF4-FFF2-40B4-BE49-F238E27FC236}">
                    <a16:creationId xmlns:a16="http://schemas.microsoft.com/office/drawing/2014/main" id="{3994023D-35DD-47DD-A374-668B765813EC}"/>
                  </a:ext>
                </a:extLst>
              </p:cNvPr>
              <p:cNvGrpSpPr/>
              <p:nvPr/>
            </p:nvGrpSpPr>
            <p:grpSpPr>
              <a:xfrm>
                <a:off x="5876067" y="3862672"/>
                <a:ext cx="576167" cy="354711"/>
                <a:chOff x="5876067" y="3862672"/>
                <a:chExt cx="576167" cy="354711"/>
              </a:xfrm>
            </p:grpSpPr>
            <p:sp>
              <p:nvSpPr>
                <p:cNvPr id="19298" name="Freeform: Shape 19297">
                  <a:extLst>
                    <a:ext uri="{FF2B5EF4-FFF2-40B4-BE49-F238E27FC236}">
                      <a16:creationId xmlns:a16="http://schemas.microsoft.com/office/drawing/2014/main" id="{9AC6717D-DC8C-449C-B24A-9D5CCF9E18E7}"/>
                    </a:ext>
                  </a:extLst>
                </p:cNvPr>
                <p:cNvSpPr/>
                <p:nvPr/>
              </p:nvSpPr>
              <p:spPr>
                <a:xfrm>
                  <a:off x="5876067" y="3862672"/>
                  <a:ext cx="282606" cy="354711"/>
                </a:xfrm>
                <a:custGeom>
                  <a:avLst/>
                  <a:gdLst>
                    <a:gd name="connsiteX0" fmla="*/ 92297 w 282606"/>
                    <a:gd name="connsiteY0" fmla="*/ 0 h 354711"/>
                    <a:gd name="connsiteX1" fmla="*/ 0 w 282606"/>
                    <a:gd name="connsiteY1" fmla="*/ 333375 h 354711"/>
                    <a:gd name="connsiteX2" fmla="*/ 92774 w 282606"/>
                    <a:gd name="connsiteY2" fmla="*/ 354711 h 354711"/>
                    <a:gd name="connsiteX3" fmla="*/ 282607 w 282606"/>
                    <a:gd name="connsiteY3" fmla="*/ 0 h 3547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2606" h="354711">
                      <a:moveTo>
                        <a:pt x="92297" y="0"/>
                      </a:moveTo>
                      <a:lnTo>
                        <a:pt x="0" y="333375"/>
                      </a:lnTo>
                      <a:lnTo>
                        <a:pt x="92774" y="354711"/>
                      </a:lnTo>
                      <a:lnTo>
                        <a:pt x="282607" y="0"/>
                      </a:lnTo>
                      <a:close/>
                    </a:path>
                  </a:pathLst>
                </a:custGeom>
                <a:solidFill>
                  <a:srgbClr val="8D745D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9299" name="Freeform: Shape 19298">
                  <a:extLst>
                    <a:ext uri="{FF2B5EF4-FFF2-40B4-BE49-F238E27FC236}">
                      <a16:creationId xmlns:a16="http://schemas.microsoft.com/office/drawing/2014/main" id="{E8D3F9B2-3C77-447A-9410-60A0437E0C63}"/>
                    </a:ext>
                  </a:extLst>
                </p:cNvPr>
                <p:cNvSpPr/>
                <p:nvPr/>
              </p:nvSpPr>
              <p:spPr>
                <a:xfrm>
                  <a:off x="6125527" y="3862672"/>
                  <a:ext cx="326707" cy="354711"/>
                </a:xfrm>
                <a:custGeom>
                  <a:avLst/>
                  <a:gdLst>
                    <a:gd name="connsiteX0" fmla="*/ 0 w 326707"/>
                    <a:gd name="connsiteY0" fmla="*/ 0 h 354711"/>
                    <a:gd name="connsiteX1" fmla="*/ 240506 w 326707"/>
                    <a:gd name="connsiteY1" fmla="*/ 354711 h 354711"/>
                    <a:gd name="connsiteX2" fmla="*/ 326708 w 326707"/>
                    <a:gd name="connsiteY2" fmla="*/ 310420 h 354711"/>
                    <a:gd name="connsiteX3" fmla="*/ 187547 w 326707"/>
                    <a:gd name="connsiteY3" fmla="*/ 8668 h 3547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26707" h="354711">
                      <a:moveTo>
                        <a:pt x="0" y="0"/>
                      </a:moveTo>
                      <a:lnTo>
                        <a:pt x="240506" y="354711"/>
                      </a:lnTo>
                      <a:lnTo>
                        <a:pt x="326708" y="310420"/>
                      </a:lnTo>
                      <a:lnTo>
                        <a:pt x="187547" y="8668"/>
                      </a:lnTo>
                      <a:close/>
                    </a:path>
                  </a:pathLst>
                </a:custGeom>
                <a:solidFill>
                  <a:srgbClr val="8D745D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9300" name="Freeform: Shape 19299">
                  <a:extLst>
                    <a:ext uri="{FF2B5EF4-FFF2-40B4-BE49-F238E27FC236}">
                      <a16:creationId xmlns:a16="http://schemas.microsoft.com/office/drawing/2014/main" id="{0C8808E6-A42A-472C-AA3E-570420D394C8}"/>
                    </a:ext>
                  </a:extLst>
                </p:cNvPr>
                <p:cNvSpPr/>
                <p:nvPr/>
              </p:nvSpPr>
              <p:spPr>
                <a:xfrm>
                  <a:off x="6153489" y="3876070"/>
                  <a:ext cx="217538" cy="327133"/>
                </a:xfrm>
                <a:custGeom>
                  <a:avLst/>
                  <a:gdLst>
                    <a:gd name="connsiteX0" fmla="*/ 327 w 217538"/>
                    <a:gd name="connsiteY0" fmla="*/ 3176 h 327133"/>
                    <a:gd name="connsiteX1" fmla="*/ 208830 w 217538"/>
                    <a:gd name="connsiteY1" fmla="*/ 325121 h 327133"/>
                    <a:gd name="connsiteX2" fmla="*/ 216735 w 217538"/>
                    <a:gd name="connsiteY2" fmla="*/ 320549 h 327133"/>
                    <a:gd name="connsiteX3" fmla="*/ 4042 w 217538"/>
                    <a:gd name="connsiteY3" fmla="*/ 985 h 327133"/>
                    <a:gd name="connsiteX4" fmla="*/ 327 w 217538"/>
                    <a:gd name="connsiteY4" fmla="*/ 3176 h 327133"/>
                    <a:gd name="connsiteX5" fmla="*/ 327 w 217538"/>
                    <a:gd name="connsiteY5" fmla="*/ 3176 h 3271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17538" h="327133">
                      <a:moveTo>
                        <a:pt x="327" y="3176"/>
                      </a:moveTo>
                      <a:cubicBezTo>
                        <a:pt x="66050" y="112809"/>
                        <a:pt x="136059" y="220060"/>
                        <a:pt x="208830" y="325121"/>
                      </a:cubicBezTo>
                      <a:cubicBezTo>
                        <a:pt x="212163" y="329883"/>
                        <a:pt x="220069" y="325311"/>
                        <a:pt x="216735" y="320549"/>
                      </a:cubicBezTo>
                      <a:cubicBezTo>
                        <a:pt x="143298" y="215679"/>
                        <a:pt x="72813" y="108999"/>
                        <a:pt x="4042" y="985"/>
                      </a:cubicBezTo>
                      <a:cubicBezTo>
                        <a:pt x="2518" y="-1301"/>
                        <a:pt x="-1101" y="795"/>
                        <a:pt x="327" y="3176"/>
                      </a:cubicBezTo>
                      <a:lnTo>
                        <a:pt x="327" y="3176"/>
                      </a:lnTo>
                      <a:close/>
                    </a:path>
                  </a:pathLst>
                </a:custGeom>
                <a:solidFill>
                  <a:srgbClr val="81695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9301" name="Freeform: Shape 19300">
                  <a:extLst>
                    <a:ext uri="{FF2B5EF4-FFF2-40B4-BE49-F238E27FC236}">
                      <a16:creationId xmlns:a16="http://schemas.microsoft.com/office/drawing/2014/main" id="{69BA4A0F-6576-46F2-820A-29E0F8EDD500}"/>
                    </a:ext>
                  </a:extLst>
                </p:cNvPr>
                <p:cNvSpPr/>
                <p:nvPr/>
              </p:nvSpPr>
              <p:spPr>
                <a:xfrm>
                  <a:off x="6355794" y="4160356"/>
                  <a:ext cx="89148" cy="44458"/>
                </a:xfrm>
                <a:custGeom>
                  <a:avLst/>
                  <a:gdLst>
                    <a:gd name="connsiteX0" fmla="*/ 1096 w 89148"/>
                    <a:gd name="connsiteY0" fmla="*/ 44454 h 44458"/>
                    <a:gd name="connsiteX1" fmla="*/ 40339 w 89148"/>
                    <a:gd name="connsiteY1" fmla="*/ 30738 h 44458"/>
                    <a:gd name="connsiteX2" fmla="*/ 87487 w 89148"/>
                    <a:gd name="connsiteY2" fmla="*/ 6354 h 44458"/>
                    <a:gd name="connsiteX3" fmla="*/ 84058 w 89148"/>
                    <a:gd name="connsiteY3" fmla="*/ 448 h 44458"/>
                    <a:gd name="connsiteX4" fmla="*/ 39672 w 89148"/>
                    <a:gd name="connsiteY4" fmla="*/ 23404 h 44458"/>
                    <a:gd name="connsiteX5" fmla="*/ 334 w 89148"/>
                    <a:gd name="connsiteY5" fmla="*/ 42549 h 44458"/>
                    <a:gd name="connsiteX6" fmla="*/ 1096 w 89148"/>
                    <a:gd name="connsiteY6" fmla="*/ 44454 h 44458"/>
                    <a:gd name="connsiteX7" fmla="*/ 1096 w 89148"/>
                    <a:gd name="connsiteY7" fmla="*/ 44454 h 444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89148" h="44458">
                      <a:moveTo>
                        <a:pt x="1096" y="44454"/>
                      </a:moveTo>
                      <a:cubicBezTo>
                        <a:pt x="14621" y="43977"/>
                        <a:pt x="28147" y="36262"/>
                        <a:pt x="40339" y="30738"/>
                      </a:cubicBezTo>
                      <a:cubicBezTo>
                        <a:pt x="56436" y="23404"/>
                        <a:pt x="72152" y="15117"/>
                        <a:pt x="87487" y="6354"/>
                      </a:cubicBezTo>
                      <a:cubicBezTo>
                        <a:pt x="91297" y="4163"/>
                        <a:pt x="87868" y="-1647"/>
                        <a:pt x="84058" y="448"/>
                      </a:cubicBezTo>
                      <a:cubicBezTo>
                        <a:pt x="69580" y="8640"/>
                        <a:pt x="54817" y="16355"/>
                        <a:pt x="39672" y="23404"/>
                      </a:cubicBezTo>
                      <a:cubicBezTo>
                        <a:pt x="26623" y="29500"/>
                        <a:pt x="11383" y="33309"/>
                        <a:pt x="334" y="42549"/>
                      </a:cubicBezTo>
                      <a:cubicBezTo>
                        <a:pt x="-428" y="43216"/>
                        <a:pt x="238" y="44549"/>
                        <a:pt x="1096" y="44454"/>
                      </a:cubicBezTo>
                      <a:lnTo>
                        <a:pt x="1096" y="44454"/>
                      </a:lnTo>
                      <a:close/>
                    </a:path>
                  </a:pathLst>
                </a:custGeom>
                <a:solidFill>
                  <a:srgbClr val="81695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9302" name="Freeform: Shape 19301">
                  <a:extLst>
                    <a:ext uri="{FF2B5EF4-FFF2-40B4-BE49-F238E27FC236}">
                      <a16:creationId xmlns:a16="http://schemas.microsoft.com/office/drawing/2014/main" id="{E6CE6814-5BC0-44AD-9909-312C08BEFCEA}"/>
                    </a:ext>
                  </a:extLst>
                </p:cNvPr>
                <p:cNvSpPr/>
                <p:nvPr/>
              </p:nvSpPr>
              <p:spPr>
                <a:xfrm>
                  <a:off x="5958439" y="3872919"/>
                  <a:ext cx="170225" cy="304368"/>
                </a:xfrm>
                <a:custGeom>
                  <a:avLst/>
                  <a:gdLst>
                    <a:gd name="connsiteX0" fmla="*/ 3544 w 170225"/>
                    <a:gd name="connsiteY0" fmla="*/ 303317 h 304368"/>
                    <a:gd name="connsiteX1" fmla="*/ 169851 w 170225"/>
                    <a:gd name="connsiteY1" fmla="*/ 4613 h 304368"/>
                    <a:gd name="connsiteX2" fmla="*/ 164612 w 170225"/>
                    <a:gd name="connsiteY2" fmla="*/ 1565 h 304368"/>
                    <a:gd name="connsiteX3" fmla="*/ 210 w 170225"/>
                    <a:gd name="connsiteY3" fmla="*/ 301316 h 304368"/>
                    <a:gd name="connsiteX4" fmla="*/ 3544 w 170225"/>
                    <a:gd name="connsiteY4" fmla="*/ 303317 h 304368"/>
                    <a:gd name="connsiteX5" fmla="*/ 3544 w 170225"/>
                    <a:gd name="connsiteY5" fmla="*/ 303317 h 3043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70225" h="304368">
                      <a:moveTo>
                        <a:pt x="3544" y="303317"/>
                      </a:moveTo>
                      <a:cubicBezTo>
                        <a:pt x="57932" y="203304"/>
                        <a:pt x="116987" y="105482"/>
                        <a:pt x="169851" y="4613"/>
                      </a:cubicBezTo>
                      <a:cubicBezTo>
                        <a:pt x="171660" y="1088"/>
                        <a:pt x="166422" y="-1960"/>
                        <a:pt x="164612" y="1565"/>
                      </a:cubicBezTo>
                      <a:cubicBezTo>
                        <a:pt x="111367" y="101863"/>
                        <a:pt x="45168" y="196922"/>
                        <a:pt x="210" y="301316"/>
                      </a:cubicBezTo>
                      <a:cubicBezTo>
                        <a:pt x="-837" y="303602"/>
                        <a:pt x="2306" y="305698"/>
                        <a:pt x="3544" y="303317"/>
                      </a:cubicBezTo>
                      <a:lnTo>
                        <a:pt x="3544" y="303317"/>
                      </a:lnTo>
                      <a:close/>
                    </a:path>
                  </a:pathLst>
                </a:custGeom>
                <a:solidFill>
                  <a:srgbClr val="81695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9303" name="Freeform: Shape 19302">
                  <a:extLst>
                    <a:ext uri="{FF2B5EF4-FFF2-40B4-BE49-F238E27FC236}">
                      <a16:creationId xmlns:a16="http://schemas.microsoft.com/office/drawing/2014/main" id="{26FFC495-D1C9-41E6-A2D9-92D1391017AA}"/>
                    </a:ext>
                  </a:extLst>
                </p:cNvPr>
                <p:cNvSpPr/>
                <p:nvPr/>
              </p:nvSpPr>
              <p:spPr>
                <a:xfrm>
                  <a:off x="5888904" y="4156225"/>
                  <a:ext cx="99263" cy="30100"/>
                </a:xfrm>
                <a:custGeom>
                  <a:avLst/>
                  <a:gdLst>
                    <a:gd name="connsiteX0" fmla="*/ 5832 w 99263"/>
                    <a:gd name="connsiteY0" fmla="*/ 2675 h 30100"/>
                    <a:gd name="connsiteX1" fmla="*/ 3832 w 99263"/>
                    <a:gd name="connsiteY1" fmla="*/ 770 h 30100"/>
                    <a:gd name="connsiteX2" fmla="*/ 1641 w 99263"/>
                    <a:gd name="connsiteY2" fmla="*/ 4484 h 30100"/>
                    <a:gd name="connsiteX3" fmla="*/ 95272 w 99263"/>
                    <a:gd name="connsiteY3" fmla="*/ 29916 h 30100"/>
                    <a:gd name="connsiteX4" fmla="*/ 96987 w 99263"/>
                    <a:gd name="connsiteY4" fmla="*/ 23630 h 30100"/>
                    <a:gd name="connsiteX5" fmla="*/ 2213 w 99263"/>
                    <a:gd name="connsiteY5" fmla="*/ 8 h 30100"/>
                    <a:gd name="connsiteX6" fmla="*/ 1070 w 99263"/>
                    <a:gd name="connsiteY6" fmla="*/ 4199 h 30100"/>
                    <a:gd name="connsiteX7" fmla="*/ 3642 w 99263"/>
                    <a:gd name="connsiteY7" fmla="*/ 5342 h 30100"/>
                    <a:gd name="connsiteX8" fmla="*/ 5832 w 99263"/>
                    <a:gd name="connsiteY8" fmla="*/ 2675 h 30100"/>
                    <a:gd name="connsiteX9" fmla="*/ 5832 w 99263"/>
                    <a:gd name="connsiteY9" fmla="*/ 2675 h 301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99263" h="30100">
                      <a:moveTo>
                        <a:pt x="5832" y="2675"/>
                      </a:moveTo>
                      <a:cubicBezTo>
                        <a:pt x="5166" y="2008"/>
                        <a:pt x="4499" y="1436"/>
                        <a:pt x="3832" y="770"/>
                      </a:cubicBezTo>
                      <a:cubicBezTo>
                        <a:pt x="3070" y="2008"/>
                        <a:pt x="2403" y="3246"/>
                        <a:pt x="1641" y="4484"/>
                      </a:cubicBezTo>
                      <a:cubicBezTo>
                        <a:pt x="32312" y="14486"/>
                        <a:pt x="64506" y="19915"/>
                        <a:pt x="95272" y="29916"/>
                      </a:cubicBezTo>
                      <a:cubicBezTo>
                        <a:pt x="99273" y="31250"/>
                        <a:pt x="100987" y="24963"/>
                        <a:pt x="96987" y="23630"/>
                      </a:cubicBezTo>
                      <a:cubicBezTo>
                        <a:pt x="66792" y="13628"/>
                        <a:pt x="34026" y="2294"/>
                        <a:pt x="2213" y="8"/>
                      </a:cubicBezTo>
                      <a:cubicBezTo>
                        <a:pt x="117" y="-183"/>
                        <a:pt x="-930" y="3246"/>
                        <a:pt x="1070" y="4199"/>
                      </a:cubicBezTo>
                      <a:cubicBezTo>
                        <a:pt x="1927" y="4580"/>
                        <a:pt x="2784" y="4961"/>
                        <a:pt x="3642" y="5342"/>
                      </a:cubicBezTo>
                      <a:cubicBezTo>
                        <a:pt x="5451" y="6104"/>
                        <a:pt x="7356" y="4199"/>
                        <a:pt x="5832" y="2675"/>
                      </a:cubicBezTo>
                      <a:lnTo>
                        <a:pt x="5832" y="2675"/>
                      </a:lnTo>
                      <a:close/>
                    </a:path>
                  </a:pathLst>
                </a:custGeom>
                <a:solidFill>
                  <a:srgbClr val="81695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sp>
            <p:nvSpPr>
              <p:cNvPr id="19304" name="Freeform: Shape 19303">
                <a:extLst>
                  <a:ext uri="{FF2B5EF4-FFF2-40B4-BE49-F238E27FC236}">
                    <a16:creationId xmlns:a16="http://schemas.microsoft.com/office/drawing/2014/main" id="{3CF039ED-09F4-495A-97D5-110F90741AEA}"/>
                  </a:ext>
                </a:extLst>
              </p:cNvPr>
              <p:cNvSpPr/>
              <p:nvPr/>
            </p:nvSpPr>
            <p:spPr>
              <a:xfrm>
                <a:off x="6199060" y="3045468"/>
                <a:ext cx="396360" cy="404866"/>
              </a:xfrm>
              <a:custGeom>
                <a:avLst/>
                <a:gdLst>
                  <a:gd name="connsiteX0" fmla="*/ 0 w 396360"/>
                  <a:gd name="connsiteY0" fmla="*/ 259039 h 404866"/>
                  <a:gd name="connsiteX1" fmla="*/ 206788 w 396360"/>
                  <a:gd name="connsiteY1" fmla="*/ 152264 h 404866"/>
                  <a:gd name="connsiteX2" fmla="*/ 280321 w 396360"/>
                  <a:gd name="connsiteY2" fmla="*/ 78731 h 404866"/>
                  <a:gd name="connsiteX3" fmla="*/ 280321 w 396360"/>
                  <a:gd name="connsiteY3" fmla="*/ 5198 h 404866"/>
                  <a:gd name="connsiteX4" fmla="*/ 395573 w 396360"/>
                  <a:gd name="connsiteY4" fmla="*/ 27105 h 404866"/>
                  <a:gd name="connsiteX5" fmla="*/ 375666 w 396360"/>
                  <a:gd name="connsiteY5" fmla="*/ 120545 h 404866"/>
                  <a:gd name="connsiteX6" fmla="*/ 67151 w 396360"/>
                  <a:gd name="connsiteY6" fmla="*/ 404867 h 404866"/>
                  <a:gd name="connsiteX7" fmla="*/ 0 w 396360"/>
                  <a:gd name="connsiteY7" fmla="*/ 259039 h 404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96360" h="404866">
                    <a:moveTo>
                      <a:pt x="0" y="259039"/>
                    </a:moveTo>
                    <a:cubicBezTo>
                      <a:pt x="0" y="259039"/>
                      <a:pt x="94679" y="238370"/>
                      <a:pt x="206788" y="152264"/>
                    </a:cubicBezTo>
                    <a:cubicBezTo>
                      <a:pt x="239554" y="127118"/>
                      <a:pt x="280321" y="78731"/>
                      <a:pt x="280321" y="78731"/>
                    </a:cubicBezTo>
                    <a:cubicBezTo>
                      <a:pt x="280321" y="78731"/>
                      <a:pt x="260414" y="11103"/>
                      <a:pt x="280321" y="5198"/>
                    </a:cubicBezTo>
                    <a:cubicBezTo>
                      <a:pt x="300228" y="-803"/>
                      <a:pt x="395573" y="-8709"/>
                      <a:pt x="395573" y="27105"/>
                    </a:cubicBezTo>
                    <a:cubicBezTo>
                      <a:pt x="395573" y="62919"/>
                      <a:pt x="402431" y="114640"/>
                      <a:pt x="375666" y="120545"/>
                    </a:cubicBezTo>
                    <a:cubicBezTo>
                      <a:pt x="361569" y="123689"/>
                      <a:pt x="323279" y="276660"/>
                      <a:pt x="67151" y="404867"/>
                    </a:cubicBezTo>
                    <a:lnTo>
                      <a:pt x="0" y="259039"/>
                    </a:lnTo>
                    <a:close/>
                  </a:path>
                </a:pathLst>
              </a:custGeom>
              <a:solidFill>
                <a:srgbClr val="F5D4BF"/>
              </a:solidFill>
              <a:ln w="9525" cap="flat">
                <a:solidFill>
                  <a:srgbClr val="353535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9305" name="Freeform: Shape 19304">
                <a:extLst>
                  <a:ext uri="{FF2B5EF4-FFF2-40B4-BE49-F238E27FC236}">
                    <a16:creationId xmlns:a16="http://schemas.microsoft.com/office/drawing/2014/main" id="{9C3866ED-E624-47AF-95A6-D4083BE01E3D}"/>
                  </a:ext>
                </a:extLst>
              </p:cNvPr>
              <p:cNvSpPr/>
              <p:nvPr/>
            </p:nvSpPr>
            <p:spPr>
              <a:xfrm>
                <a:off x="5952077" y="3273170"/>
                <a:ext cx="380523" cy="595979"/>
              </a:xfrm>
              <a:custGeom>
                <a:avLst/>
                <a:gdLst>
                  <a:gd name="connsiteX0" fmla="*/ 149162 w 380523"/>
                  <a:gd name="connsiteY0" fmla="*/ 0 h 595979"/>
                  <a:gd name="connsiteX1" fmla="*/ 41053 w 380523"/>
                  <a:gd name="connsiteY1" fmla="*/ 84487 h 595979"/>
                  <a:gd name="connsiteX2" fmla="*/ 0 w 380523"/>
                  <a:gd name="connsiteY2" fmla="*/ 595979 h 595979"/>
                  <a:gd name="connsiteX3" fmla="*/ 380524 w 380523"/>
                  <a:gd name="connsiteY3" fmla="*/ 595979 h 595979"/>
                  <a:gd name="connsiteX4" fmla="*/ 206978 w 380523"/>
                  <a:gd name="connsiteY4" fmla="*/ 0 h 595979"/>
                  <a:gd name="connsiteX5" fmla="*/ 149162 w 380523"/>
                  <a:gd name="connsiteY5" fmla="*/ 0 h 595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80523" h="595979">
                    <a:moveTo>
                      <a:pt x="149162" y="0"/>
                    </a:moveTo>
                    <a:cubicBezTo>
                      <a:pt x="149162" y="0"/>
                      <a:pt x="68485" y="14478"/>
                      <a:pt x="41053" y="84487"/>
                    </a:cubicBezTo>
                    <a:cubicBezTo>
                      <a:pt x="13621" y="154496"/>
                      <a:pt x="0" y="595979"/>
                      <a:pt x="0" y="595979"/>
                    </a:cubicBezTo>
                    <a:lnTo>
                      <a:pt x="380524" y="595979"/>
                    </a:lnTo>
                    <a:cubicBezTo>
                      <a:pt x="380524" y="595979"/>
                      <a:pt x="367094" y="37910"/>
                      <a:pt x="206978" y="0"/>
                    </a:cubicBezTo>
                    <a:lnTo>
                      <a:pt x="149162" y="0"/>
                    </a:lnTo>
                    <a:close/>
                  </a:path>
                </a:pathLst>
              </a:custGeom>
              <a:solidFill>
                <a:srgbClr val="297D9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grpSp>
            <p:nvGrpSpPr>
              <p:cNvPr id="19306" name="Graphic 19209">
                <a:extLst>
                  <a:ext uri="{FF2B5EF4-FFF2-40B4-BE49-F238E27FC236}">
                    <a16:creationId xmlns:a16="http://schemas.microsoft.com/office/drawing/2014/main" id="{3994023D-35DD-47DD-A374-668B765813EC}"/>
                  </a:ext>
                </a:extLst>
              </p:cNvPr>
              <p:cNvGrpSpPr/>
              <p:nvPr/>
            </p:nvGrpSpPr>
            <p:grpSpPr>
              <a:xfrm>
                <a:off x="5806806" y="2930859"/>
                <a:ext cx="102979" cy="134860"/>
                <a:chOff x="5806806" y="2930859"/>
                <a:chExt cx="102979" cy="134860"/>
              </a:xfrm>
            </p:grpSpPr>
            <p:grpSp>
              <p:nvGrpSpPr>
                <p:cNvPr id="19307" name="Graphic 19209">
                  <a:extLst>
                    <a:ext uri="{FF2B5EF4-FFF2-40B4-BE49-F238E27FC236}">
                      <a16:creationId xmlns:a16="http://schemas.microsoft.com/office/drawing/2014/main" id="{3994023D-35DD-47DD-A374-668B765813EC}"/>
                    </a:ext>
                  </a:extLst>
                </p:cNvPr>
                <p:cNvGrpSpPr/>
                <p:nvPr/>
              </p:nvGrpSpPr>
              <p:grpSpPr>
                <a:xfrm>
                  <a:off x="5806806" y="2930859"/>
                  <a:ext cx="102979" cy="134860"/>
                  <a:chOff x="5806806" y="2930859"/>
                  <a:chExt cx="102979" cy="134860"/>
                </a:xfrm>
              </p:grpSpPr>
              <p:sp>
                <p:nvSpPr>
                  <p:cNvPr id="19308" name="Freeform: Shape 19307">
                    <a:extLst>
                      <a:ext uri="{FF2B5EF4-FFF2-40B4-BE49-F238E27FC236}">
                        <a16:creationId xmlns:a16="http://schemas.microsoft.com/office/drawing/2014/main" id="{C85E8B45-3D13-4098-816C-AB59E7B0A340}"/>
                      </a:ext>
                    </a:extLst>
                  </p:cNvPr>
                  <p:cNvSpPr/>
                  <p:nvPr/>
                </p:nvSpPr>
                <p:spPr>
                  <a:xfrm>
                    <a:off x="5806806" y="2930859"/>
                    <a:ext cx="102979" cy="134860"/>
                  </a:xfrm>
                  <a:custGeom>
                    <a:avLst/>
                    <a:gdLst>
                      <a:gd name="connsiteX0" fmla="*/ 102980 w 102979"/>
                      <a:gd name="connsiteY0" fmla="*/ 22842 h 134860"/>
                      <a:gd name="connsiteX1" fmla="*/ 29542 w 102979"/>
                      <a:gd name="connsiteY1" fmla="*/ 7507 h 134860"/>
                      <a:gd name="connsiteX2" fmla="*/ 2301 w 102979"/>
                      <a:gd name="connsiteY2" fmla="*/ 79706 h 134860"/>
                      <a:gd name="connsiteX3" fmla="*/ 60308 w 102979"/>
                      <a:gd name="connsiteY3" fmla="*/ 133237 h 134860"/>
                      <a:gd name="connsiteX4" fmla="*/ 98884 w 102979"/>
                      <a:gd name="connsiteY4" fmla="*/ 125617 h 1348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2979" h="134860">
                        <a:moveTo>
                          <a:pt x="102980" y="22842"/>
                        </a:moveTo>
                        <a:cubicBezTo>
                          <a:pt x="87835" y="-304"/>
                          <a:pt x="53164" y="-6685"/>
                          <a:pt x="29542" y="7507"/>
                        </a:cubicBezTo>
                        <a:cubicBezTo>
                          <a:pt x="5825" y="21699"/>
                          <a:pt x="-5129" y="53036"/>
                          <a:pt x="2301" y="79706"/>
                        </a:cubicBezTo>
                        <a:cubicBezTo>
                          <a:pt x="9730" y="106376"/>
                          <a:pt x="33447" y="127046"/>
                          <a:pt x="60308" y="133237"/>
                        </a:cubicBezTo>
                        <a:cubicBezTo>
                          <a:pt x="73643" y="136380"/>
                          <a:pt x="89359" y="135523"/>
                          <a:pt x="98884" y="125617"/>
                        </a:cubicBezTo>
                      </a:path>
                    </a:pathLst>
                  </a:custGeom>
                  <a:solidFill>
                    <a:srgbClr val="F5D4B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9309" name="Freeform: Shape 19308">
                    <a:extLst>
                      <a:ext uri="{FF2B5EF4-FFF2-40B4-BE49-F238E27FC236}">
                        <a16:creationId xmlns:a16="http://schemas.microsoft.com/office/drawing/2014/main" id="{83126350-6C51-48AE-A238-C37FE3AE7323}"/>
                      </a:ext>
                    </a:extLst>
                  </p:cNvPr>
                  <p:cNvSpPr/>
                  <p:nvPr/>
                </p:nvSpPr>
                <p:spPr>
                  <a:xfrm>
                    <a:off x="5842323" y="2953836"/>
                    <a:ext cx="57100" cy="90070"/>
                  </a:xfrm>
                  <a:custGeom>
                    <a:avLst/>
                    <a:gdLst>
                      <a:gd name="connsiteX0" fmla="*/ 3931 w 57100"/>
                      <a:gd name="connsiteY0" fmla="*/ 6533 h 90070"/>
                      <a:gd name="connsiteX1" fmla="*/ 49651 w 57100"/>
                      <a:gd name="connsiteY1" fmla="*/ 36156 h 90070"/>
                      <a:gd name="connsiteX2" fmla="*/ 55270 w 57100"/>
                      <a:gd name="connsiteY2" fmla="*/ 30536 h 90070"/>
                      <a:gd name="connsiteX3" fmla="*/ 2311 w 57100"/>
                      <a:gd name="connsiteY3" fmla="*/ 44347 h 90070"/>
                      <a:gd name="connsiteX4" fmla="*/ 32220 w 57100"/>
                      <a:gd name="connsiteY4" fmla="*/ 90067 h 90070"/>
                      <a:gd name="connsiteX5" fmla="*/ 33268 w 57100"/>
                      <a:gd name="connsiteY5" fmla="*/ 82257 h 90070"/>
                      <a:gd name="connsiteX6" fmla="*/ 10693 w 57100"/>
                      <a:gd name="connsiteY6" fmla="*/ 47205 h 90070"/>
                      <a:gd name="connsiteX7" fmla="*/ 51175 w 57100"/>
                      <a:gd name="connsiteY7" fmla="*/ 37489 h 90070"/>
                      <a:gd name="connsiteX8" fmla="*/ 56794 w 57100"/>
                      <a:gd name="connsiteY8" fmla="*/ 31869 h 90070"/>
                      <a:gd name="connsiteX9" fmla="*/ 4026 w 57100"/>
                      <a:gd name="connsiteY9" fmla="*/ 246 h 90070"/>
                      <a:gd name="connsiteX10" fmla="*/ 3931 w 57100"/>
                      <a:gd name="connsiteY10" fmla="*/ 6533 h 90070"/>
                      <a:gd name="connsiteX11" fmla="*/ 3931 w 57100"/>
                      <a:gd name="connsiteY11" fmla="*/ 6533 h 900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57100" h="90070">
                        <a:moveTo>
                          <a:pt x="3931" y="6533"/>
                        </a:moveTo>
                        <a:cubicBezTo>
                          <a:pt x="24409" y="6152"/>
                          <a:pt x="41650" y="17296"/>
                          <a:pt x="49651" y="36156"/>
                        </a:cubicBezTo>
                        <a:cubicBezTo>
                          <a:pt x="51556" y="34251"/>
                          <a:pt x="53365" y="32441"/>
                          <a:pt x="55270" y="30536"/>
                        </a:cubicBezTo>
                        <a:cubicBezTo>
                          <a:pt x="37078" y="17391"/>
                          <a:pt x="10884" y="22440"/>
                          <a:pt x="2311" y="44347"/>
                        </a:cubicBezTo>
                        <a:cubicBezTo>
                          <a:pt x="-6071" y="65874"/>
                          <a:pt x="9360" y="89305"/>
                          <a:pt x="32220" y="90067"/>
                        </a:cubicBezTo>
                        <a:cubicBezTo>
                          <a:pt x="36697" y="90258"/>
                          <a:pt x="37649" y="83304"/>
                          <a:pt x="33268" y="82257"/>
                        </a:cubicBezTo>
                        <a:cubicBezTo>
                          <a:pt x="17551" y="78447"/>
                          <a:pt x="2978" y="65016"/>
                          <a:pt x="10693" y="47205"/>
                        </a:cubicBezTo>
                        <a:cubicBezTo>
                          <a:pt x="18028" y="30345"/>
                          <a:pt x="36792" y="27107"/>
                          <a:pt x="51175" y="37489"/>
                        </a:cubicBezTo>
                        <a:cubicBezTo>
                          <a:pt x="54889" y="40251"/>
                          <a:pt x="58128" y="35108"/>
                          <a:pt x="56794" y="31869"/>
                        </a:cubicBezTo>
                        <a:cubicBezTo>
                          <a:pt x="47841" y="10629"/>
                          <a:pt x="26981" y="-1944"/>
                          <a:pt x="4026" y="246"/>
                        </a:cubicBezTo>
                        <a:cubicBezTo>
                          <a:pt x="121" y="723"/>
                          <a:pt x="-70" y="6628"/>
                          <a:pt x="3931" y="6533"/>
                        </a:cubicBezTo>
                        <a:lnTo>
                          <a:pt x="3931" y="6533"/>
                        </a:lnTo>
                        <a:close/>
                      </a:path>
                    </a:pathLst>
                  </a:custGeom>
                  <a:solidFill>
                    <a:srgbClr val="8E5B4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sp>
              <p:nvSpPr>
                <p:cNvPr id="19310" name="Freeform: Shape 19309">
                  <a:extLst>
                    <a:ext uri="{FF2B5EF4-FFF2-40B4-BE49-F238E27FC236}">
                      <a16:creationId xmlns:a16="http://schemas.microsoft.com/office/drawing/2014/main" id="{CBDF14E4-E8AC-4DE7-B52C-385719458BD9}"/>
                    </a:ext>
                  </a:extLst>
                </p:cNvPr>
                <p:cNvSpPr/>
                <p:nvPr/>
              </p:nvSpPr>
              <p:spPr>
                <a:xfrm>
                  <a:off x="5824914" y="2962674"/>
                  <a:ext cx="80468" cy="88149"/>
                </a:xfrm>
                <a:custGeom>
                  <a:avLst/>
                  <a:gdLst>
                    <a:gd name="connsiteX0" fmla="*/ 38009 w 80468"/>
                    <a:gd name="connsiteY0" fmla="*/ 9601 h 88149"/>
                    <a:gd name="connsiteX1" fmla="*/ 14673 w 80468"/>
                    <a:gd name="connsiteY1" fmla="*/ 1505 h 88149"/>
                    <a:gd name="connsiteX2" fmla="*/ 195 w 80468"/>
                    <a:gd name="connsiteY2" fmla="*/ 23413 h 88149"/>
                    <a:gd name="connsiteX3" fmla="*/ 5529 w 80468"/>
                    <a:gd name="connsiteY3" fmla="*/ 50178 h 88149"/>
                    <a:gd name="connsiteX4" fmla="*/ 29627 w 80468"/>
                    <a:gd name="connsiteY4" fmla="*/ 81229 h 88149"/>
                    <a:gd name="connsiteX5" fmla="*/ 67536 w 80468"/>
                    <a:gd name="connsiteY5" fmla="*/ 84563 h 88149"/>
                    <a:gd name="connsiteX6" fmla="*/ 80395 w 80468"/>
                    <a:gd name="connsiteY6" fmla="*/ 66942 h 88149"/>
                    <a:gd name="connsiteX7" fmla="*/ 74966 w 80468"/>
                    <a:gd name="connsiteY7" fmla="*/ 48749 h 88149"/>
                    <a:gd name="connsiteX8" fmla="*/ 37056 w 80468"/>
                    <a:gd name="connsiteY8" fmla="*/ 7506 h 881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0468" h="88149">
                      <a:moveTo>
                        <a:pt x="38009" y="9601"/>
                      </a:moveTo>
                      <a:cubicBezTo>
                        <a:pt x="34485" y="1124"/>
                        <a:pt x="23055" y="-2210"/>
                        <a:pt x="14673" y="1505"/>
                      </a:cubicBezTo>
                      <a:cubicBezTo>
                        <a:pt x="6291" y="5220"/>
                        <a:pt x="1147" y="14269"/>
                        <a:pt x="195" y="23413"/>
                      </a:cubicBezTo>
                      <a:cubicBezTo>
                        <a:pt x="-758" y="32557"/>
                        <a:pt x="1909" y="41701"/>
                        <a:pt x="5529" y="50178"/>
                      </a:cubicBezTo>
                      <a:cubicBezTo>
                        <a:pt x="10767" y="62370"/>
                        <a:pt x="18483" y="73990"/>
                        <a:pt x="29627" y="81229"/>
                      </a:cubicBezTo>
                      <a:cubicBezTo>
                        <a:pt x="40771" y="88468"/>
                        <a:pt x="55725" y="90754"/>
                        <a:pt x="67536" y="84563"/>
                      </a:cubicBezTo>
                      <a:cubicBezTo>
                        <a:pt x="74299" y="81039"/>
                        <a:pt x="79728" y="74467"/>
                        <a:pt x="80395" y="66942"/>
                      </a:cubicBezTo>
                      <a:cubicBezTo>
                        <a:pt x="80967" y="60560"/>
                        <a:pt x="78109" y="54274"/>
                        <a:pt x="74966" y="48749"/>
                      </a:cubicBezTo>
                      <a:cubicBezTo>
                        <a:pt x="65631" y="32366"/>
                        <a:pt x="52582" y="18174"/>
                        <a:pt x="37056" y="7506"/>
                      </a:cubicBezTo>
                    </a:path>
                  </a:pathLst>
                </a:custGeom>
                <a:solidFill>
                  <a:srgbClr val="F5D4B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19311" name="Graphic 19209">
                <a:extLst>
                  <a:ext uri="{FF2B5EF4-FFF2-40B4-BE49-F238E27FC236}">
                    <a16:creationId xmlns:a16="http://schemas.microsoft.com/office/drawing/2014/main" id="{3994023D-35DD-47DD-A374-668B765813EC}"/>
                  </a:ext>
                </a:extLst>
              </p:cNvPr>
              <p:cNvGrpSpPr/>
              <p:nvPr/>
            </p:nvGrpSpPr>
            <p:grpSpPr>
              <a:xfrm>
                <a:off x="5786016" y="2547978"/>
                <a:ext cx="642535" cy="796343"/>
                <a:chOff x="5786016" y="2547978"/>
                <a:chExt cx="642535" cy="796343"/>
              </a:xfrm>
            </p:grpSpPr>
            <p:sp>
              <p:nvSpPr>
                <p:cNvPr id="19312" name="Freeform: Shape 19311">
                  <a:extLst>
                    <a:ext uri="{FF2B5EF4-FFF2-40B4-BE49-F238E27FC236}">
                      <a16:creationId xmlns:a16="http://schemas.microsoft.com/office/drawing/2014/main" id="{7AFAE701-EA13-4604-84AB-B2945F02F873}"/>
                    </a:ext>
                  </a:extLst>
                </p:cNvPr>
                <p:cNvSpPr/>
                <p:nvPr/>
              </p:nvSpPr>
              <p:spPr>
                <a:xfrm>
                  <a:off x="5786016" y="2547978"/>
                  <a:ext cx="642535" cy="466111"/>
                </a:xfrm>
                <a:custGeom>
                  <a:avLst/>
                  <a:gdLst>
                    <a:gd name="connsiteX0" fmla="*/ 582208 w 642535"/>
                    <a:gd name="connsiteY0" fmla="*/ 466112 h 466111"/>
                    <a:gd name="connsiteX1" fmla="*/ 586970 w 642535"/>
                    <a:gd name="connsiteY1" fmla="*/ 262372 h 466111"/>
                    <a:gd name="connsiteX2" fmla="*/ 641263 w 642535"/>
                    <a:gd name="connsiteY2" fmla="*/ 180933 h 466111"/>
                    <a:gd name="connsiteX3" fmla="*/ 558681 w 642535"/>
                    <a:gd name="connsiteY3" fmla="*/ 128355 h 466111"/>
                    <a:gd name="connsiteX4" fmla="*/ 534297 w 642535"/>
                    <a:gd name="connsiteY4" fmla="*/ 22342 h 466111"/>
                    <a:gd name="connsiteX5" fmla="*/ 422759 w 642535"/>
                    <a:gd name="connsiteY5" fmla="*/ 8721 h 466111"/>
                    <a:gd name="connsiteX6" fmla="*/ 341797 w 642535"/>
                    <a:gd name="connsiteY6" fmla="*/ 90541 h 466111"/>
                    <a:gd name="connsiteX7" fmla="*/ 232069 w 642535"/>
                    <a:gd name="connsiteY7" fmla="*/ 27390 h 466111"/>
                    <a:gd name="connsiteX8" fmla="*/ 159202 w 642535"/>
                    <a:gd name="connsiteY8" fmla="*/ 130927 h 466111"/>
                    <a:gd name="connsiteX9" fmla="*/ 73192 w 642535"/>
                    <a:gd name="connsiteY9" fmla="*/ 84540 h 466111"/>
                    <a:gd name="connsiteX10" fmla="*/ 1564 w 642535"/>
                    <a:gd name="connsiteY10" fmla="*/ 151025 h 466111"/>
                    <a:gd name="connsiteX11" fmla="*/ 41378 w 642535"/>
                    <a:gd name="connsiteY11" fmla="*/ 240274 h 466111"/>
                    <a:gd name="connsiteX12" fmla="*/ 3754 w 642535"/>
                    <a:gd name="connsiteY12" fmla="*/ 283994 h 466111"/>
                    <a:gd name="connsiteX13" fmla="*/ 33377 w 642535"/>
                    <a:gd name="connsiteY13" fmla="*/ 333429 h 466111"/>
                    <a:gd name="connsiteX14" fmla="*/ 67286 w 642535"/>
                    <a:gd name="connsiteY14" fmla="*/ 343049 h 466111"/>
                    <a:gd name="connsiteX15" fmla="*/ 98719 w 642535"/>
                    <a:gd name="connsiteY15" fmla="*/ 412581 h 4661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642535" h="466111">
                      <a:moveTo>
                        <a:pt x="582208" y="466112"/>
                      </a:moveTo>
                      <a:cubicBezTo>
                        <a:pt x="583065" y="415248"/>
                        <a:pt x="586113" y="313236"/>
                        <a:pt x="586970" y="262372"/>
                      </a:cubicBezTo>
                      <a:cubicBezTo>
                        <a:pt x="622689" y="255609"/>
                        <a:pt x="648692" y="216462"/>
                        <a:pt x="641263" y="180933"/>
                      </a:cubicBezTo>
                      <a:cubicBezTo>
                        <a:pt x="633738" y="145405"/>
                        <a:pt x="594114" y="120164"/>
                        <a:pt x="558681" y="128355"/>
                      </a:cubicBezTo>
                      <a:cubicBezTo>
                        <a:pt x="577159" y="93684"/>
                        <a:pt x="564777" y="47107"/>
                        <a:pt x="534297" y="22342"/>
                      </a:cubicBezTo>
                      <a:cubicBezTo>
                        <a:pt x="503817" y="-2423"/>
                        <a:pt x="459145" y="-6042"/>
                        <a:pt x="422759" y="8721"/>
                      </a:cubicBezTo>
                      <a:cubicBezTo>
                        <a:pt x="386374" y="23485"/>
                        <a:pt x="358084" y="54822"/>
                        <a:pt x="341797" y="90541"/>
                      </a:cubicBezTo>
                      <a:cubicBezTo>
                        <a:pt x="327700" y="46440"/>
                        <a:pt x="277312" y="17389"/>
                        <a:pt x="232069" y="27390"/>
                      </a:cubicBezTo>
                      <a:cubicBezTo>
                        <a:pt x="186825" y="37392"/>
                        <a:pt x="153297" y="84921"/>
                        <a:pt x="159202" y="130927"/>
                      </a:cubicBezTo>
                      <a:cubicBezTo>
                        <a:pt x="143962" y="99685"/>
                        <a:pt x="107672" y="80159"/>
                        <a:pt x="73192" y="84540"/>
                      </a:cubicBezTo>
                      <a:cubicBezTo>
                        <a:pt x="38711" y="88922"/>
                        <a:pt x="8517" y="116925"/>
                        <a:pt x="1564" y="151025"/>
                      </a:cubicBezTo>
                      <a:cubicBezTo>
                        <a:pt x="-5390" y="185124"/>
                        <a:pt x="11374" y="222653"/>
                        <a:pt x="41378" y="240274"/>
                      </a:cubicBezTo>
                      <a:cubicBezTo>
                        <a:pt x="21376" y="245037"/>
                        <a:pt x="5564" y="263515"/>
                        <a:pt x="3754" y="283994"/>
                      </a:cubicBezTo>
                      <a:cubicBezTo>
                        <a:pt x="2040" y="304473"/>
                        <a:pt x="14518" y="325332"/>
                        <a:pt x="33377" y="333429"/>
                      </a:cubicBezTo>
                      <a:cubicBezTo>
                        <a:pt x="44140" y="338096"/>
                        <a:pt x="56332" y="338763"/>
                        <a:pt x="67286" y="343049"/>
                      </a:cubicBezTo>
                      <a:cubicBezTo>
                        <a:pt x="93575" y="353241"/>
                        <a:pt x="108339" y="386102"/>
                        <a:pt x="98719" y="412581"/>
                      </a:cubicBezTo>
                    </a:path>
                  </a:pathLst>
                </a:custGeom>
                <a:solidFill>
                  <a:srgbClr val="40404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9313" name="Freeform: Shape 19312">
                  <a:extLst>
                    <a:ext uri="{FF2B5EF4-FFF2-40B4-BE49-F238E27FC236}">
                      <a16:creationId xmlns:a16="http://schemas.microsoft.com/office/drawing/2014/main" id="{A1591B80-9B07-4474-9AD0-82034F562BF4}"/>
                    </a:ext>
                  </a:extLst>
                </p:cNvPr>
                <p:cNvSpPr/>
                <p:nvPr/>
              </p:nvSpPr>
              <p:spPr>
                <a:xfrm>
                  <a:off x="5888418" y="2708558"/>
                  <a:ext cx="483667" cy="635763"/>
                </a:xfrm>
                <a:custGeom>
                  <a:avLst/>
                  <a:gdLst>
                    <a:gd name="connsiteX0" fmla="*/ 171958 w 483667"/>
                    <a:gd name="connsiteY0" fmla="*/ 3399 h 635763"/>
                    <a:gd name="connsiteX1" fmla="*/ 480949 w 483667"/>
                    <a:gd name="connsiteY1" fmla="*/ 161514 h 635763"/>
                    <a:gd name="connsiteX2" fmla="*/ 472662 w 483667"/>
                    <a:gd name="connsiteY2" fmla="*/ 338488 h 635763"/>
                    <a:gd name="connsiteX3" fmla="*/ 274447 w 483667"/>
                    <a:gd name="connsiteY3" fmla="*/ 524035 h 635763"/>
                    <a:gd name="connsiteX4" fmla="*/ 276066 w 483667"/>
                    <a:gd name="connsiteY4" fmla="*/ 590710 h 635763"/>
                    <a:gd name="connsiteX5" fmla="*/ 231013 w 483667"/>
                    <a:gd name="connsiteY5" fmla="*/ 635764 h 635763"/>
                    <a:gd name="connsiteX6" fmla="*/ 231013 w 483667"/>
                    <a:gd name="connsiteY6" fmla="*/ 635764 h 635763"/>
                    <a:gd name="connsiteX7" fmla="*/ 186531 w 483667"/>
                    <a:gd name="connsiteY7" fmla="*/ 583852 h 635763"/>
                    <a:gd name="connsiteX8" fmla="*/ 188626 w 483667"/>
                    <a:gd name="connsiteY8" fmla="*/ 526988 h 635763"/>
                    <a:gd name="connsiteX9" fmla="*/ 222 w 483667"/>
                    <a:gd name="connsiteY9" fmla="*/ 237428 h 635763"/>
                    <a:gd name="connsiteX10" fmla="*/ 171958 w 483667"/>
                    <a:gd name="connsiteY10" fmla="*/ 3399 h 6357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83667" h="635763">
                      <a:moveTo>
                        <a:pt x="171958" y="3399"/>
                      </a:moveTo>
                      <a:cubicBezTo>
                        <a:pt x="304450" y="-10793"/>
                        <a:pt x="469423" y="15305"/>
                        <a:pt x="480949" y="161514"/>
                      </a:cubicBezTo>
                      <a:cubicBezTo>
                        <a:pt x="485330" y="217426"/>
                        <a:pt x="485616" y="279814"/>
                        <a:pt x="472662" y="338488"/>
                      </a:cubicBezTo>
                      <a:cubicBezTo>
                        <a:pt x="435800" y="506128"/>
                        <a:pt x="274447" y="524035"/>
                        <a:pt x="274447" y="524035"/>
                      </a:cubicBezTo>
                      <a:lnTo>
                        <a:pt x="276066" y="590710"/>
                      </a:lnTo>
                      <a:cubicBezTo>
                        <a:pt x="276066" y="615571"/>
                        <a:pt x="255873" y="635764"/>
                        <a:pt x="231013" y="635764"/>
                      </a:cubicBezTo>
                      <a:lnTo>
                        <a:pt x="231013" y="635764"/>
                      </a:lnTo>
                      <a:cubicBezTo>
                        <a:pt x="203390" y="635764"/>
                        <a:pt x="182340" y="611094"/>
                        <a:pt x="186531" y="583852"/>
                      </a:cubicBezTo>
                      <a:lnTo>
                        <a:pt x="188626" y="526988"/>
                      </a:lnTo>
                      <a:cubicBezTo>
                        <a:pt x="188626" y="526988"/>
                        <a:pt x="-7493" y="492031"/>
                        <a:pt x="222" y="237428"/>
                      </a:cubicBezTo>
                      <a:cubicBezTo>
                        <a:pt x="6127" y="45595"/>
                        <a:pt x="38227" y="17782"/>
                        <a:pt x="171958" y="3399"/>
                      </a:cubicBezTo>
                      <a:close/>
                    </a:path>
                  </a:pathLst>
                </a:custGeom>
                <a:solidFill>
                  <a:srgbClr val="F5D4B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9314" name="Freeform: Shape 19313">
                  <a:extLst>
                    <a:ext uri="{FF2B5EF4-FFF2-40B4-BE49-F238E27FC236}">
                      <a16:creationId xmlns:a16="http://schemas.microsoft.com/office/drawing/2014/main" id="{CFA7C91A-0ED1-41DB-92A3-1E9812FA50AB}"/>
                    </a:ext>
                  </a:extLst>
                </p:cNvPr>
                <p:cNvSpPr/>
                <p:nvPr/>
              </p:nvSpPr>
              <p:spPr>
                <a:xfrm>
                  <a:off x="5990374" y="2883558"/>
                  <a:ext cx="101193" cy="35934"/>
                </a:xfrm>
                <a:custGeom>
                  <a:avLst/>
                  <a:gdLst>
                    <a:gd name="connsiteX0" fmla="*/ 565 w 101193"/>
                    <a:gd name="connsiteY0" fmla="*/ 31758 h 35934"/>
                    <a:gd name="connsiteX1" fmla="*/ 10185 w 101193"/>
                    <a:gd name="connsiteY1" fmla="*/ 15089 h 35934"/>
                    <a:gd name="connsiteX2" fmla="*/ 47619 w 101193"/>
                    <a:gd name="connsiteY2" fmla="*/ 706 h 35934"/>
                    <a:gd name="connsiteX3" fmla="*/ 87528 w 101193"/>
                    <a:gd name="connsiteY3" fmla="*/ 5278 h 35934"/>
                    <a:gd name="connsiteX4" fmla="*/ 101054 w 101193"/>
                    <a:gd name="connsiteY4" fmla="*/ 18994 h 35934"/>
                    <a:gd name="connsiteX5" fmla="*/ 51619 w 101193"/>
                    <a:gd name="connsiteY5" fmla="*/ 31853 h 35934"/>
                    <a:gd name="connsiteX6" fmla="*/ 565 w 101193"/>
                    <a:gd name="connsiteY6" fmla="*/ 31758 h 359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01193" h="35934">
                      <a:moveTo>
                        <a:pt x="565" y="31758"/>
                      </a:moveTo>
                      <a:cubicBezTo>
                        <a:pt x="-1435" y="28043"/>
                        <a:pt x="1899" y="21566"/>
                        <a:pt x="10185" y="15089"/>
                      </a:cubicBezTo>
                      <a:cubicBezTo>
                        <a:pt x="18472" y="8707"/>
                        <a:pt x="31902" y="2706"/>
                        <a:pt x="47619" y="706"/>
                      </a:cubicBezTo>
                      <a:cubicBezTo>
                        <a:pt x="63335" y="-1294"/>
                        <a:pt x="77908" y="1182"/>
                        <a:pt x="87528" y="5278"/>
                      </a:cubicBezTo>
                      <a:cubicBezTo>
                        <a:pt x="97244" y="9469"/>
                        <a:pt x="102102" y="14898"/>
                        <a:pt x="101054" y="18994"/>
                      </a:cubicBezTo>
                      <a:cubicBezTo>
                        <a:pt x="98577" y="27471"/>
                        <a:pt x="76575" y="28424"/>
                        <a:pt x="51619" y="31853"/>
                      </a:cubicBezTo>
                      <a:cubicBezTo>
                        <a:pt x="26568" y="34806"/>
                        <a:pt x="5042" y="39378"/>
                        <a:pt x="565" y="31758"/>
                      </a:cubicBezTo>
                      <a:close/>
                    </a:path>
                  </a:pathLst>
                </a:custGeom>
                <a:solidFill>
                  <a:srgbClr val="35252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9315" name="Freeform: Shape 19314">
                  <a:extLst>
                    <a:ext uri="{FF2B5EF4-FFF2-40B4-BE49-F238E27FC236}">
                      <a16:creationId xmlns:a16="http://schemas.microsoft.com/office/drawing/2014/main" id="{60344551-5C54-488A-8B0E-FBBC2DBDD934}"/>
                    </a:ext>
                  </a:extLst>
                </p:cNvPr>
                <p:cNvSpPr/>
                <p:nvPr/>
              </p:nvSpPr>
              <p:spPr>
                <a:xfrm>
                  <a:off x="6236866" y="2884755"/>
                  <a:ext cx="101713" cy="33903"/>
                </a:xfrm>
                <a:custGeom>
                  <a:avLst/>
                  <a:gdLst>
                    <a:gd name="connsiteX0" fmla="*/ 199 w 101713"/>
                    <a:gd name="connsiteY0" fmla="*/ 21131 h 33903"/>
                    <a:gd name="connsiteX1" fmla="*/ 13058 w 101713"/>
                    <a:gd name="connsiteY1" fmla="*/ 6748 h 33903"/>
                    <a:gd name="connsiteX2" fmla="*/ 52682 w 101713"/>
                    <a:gd name="connsiteY2" fmla="*/ 271 h 33903"/>
                    <a:gd name="connsiteX3" fmla="*/ 90782 w 101713"/>
                    <a:gd name="connsiteY3" fmla="*/ 12844 h 33903"/>
                    <a:gd name="connsiteX4" fmla="*/ 101259 w 101713"/>
                    <a:gd name="connsiteY4" fmla="*/ 29037 h 33903"/>
                    <a:gd name="connsiteX5" fmla="*/ 50205 w 101713"/>
                    <a:gd name="connsiteY5" fmla="*/ 31609 h 33903"/>
                    <a:gd name="connsiteX6" fmla="*/ 199 w 101713"/>
                    <a:gd name="connsiteY6" fmla="*/ 21131 h 339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01713" h="33903">
                      <a:moveTo>
                        <a:pt x="199" y="21131"/>
                      </a:moveTo>
                      <a:cubicBezTo>
                        <a:pt x="-1039" y="17035"/>
                        <a:pt x="3533" y="11416"/>
                        <a:pt x="13058" y="6748"/>
                      </a:cubicBezTo>
                      <a:cubicBezTo>
                        <a:pt x="22487" y="2176"/>
                        <a:pt x="36870" y="-967"/>
                        <a:pt x="52682" y="271"/>
                      </a:cubicBezTo>
                      <a:cubicBezTo>
                        <a:pt x="68493" y="1510"/>
                        <a:pt x="82209" y="6844"/>
                        <a:pt x="90782" y="12844"/>
                      </a:cubicBezTo>
                      <a:cubicBezTo>
                        <a:pt x="99450" y="18845"/>
                        <a:pt x="103069" y="25227"/>
                        <a:pt x="101259" y="29037"/>
                      </a:cubicBezTo>
                      <a:cubicBezTo>
                        <a:pt x="97068" y="36847"/>
                        <a:pt x="75446" y="33323"/>
                        <a:pt x="50205" y="31609"/>
                      </a:cubicBezTo>
                      <a:cubicBezTo>
                        <a:pt x="25059" y="29323"/>
                        <a:pt x="3056" y="29513"/>
                        <a:pt x="199" y="21131"/>
                      </a:cubicBezTo>
                      <a:close/>
                    </a:path>
                  </a:pathLst>
                </a:custGeom>
                <a:solidFill>
                  <a:srgbClr val="35252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9316" name="Freeform: Shape 19315">
                  <a:extLst>
                    <a:ext uri="{FF2B5EF4-FFF2-40B4-BE49-F238E27FC236}">
                      <a16:creationId xmlns:a16="http://schemas.microsoft.com/office/drawing/2014/main" id="{A93D41D4-66D9-40C7-A9C5-242D665ADA35}"/>
                    </a:ext>
                  </a:extLst>
                </p:cNvPr>
                <p:cNvSpPr/>
                <p:nvPr/>
              </p:nvSpPr>
              <p:spPr>
                <a:xfrm>
                  <a:off x="6160732" y="2900171"/>
                  <a:ext cx="62918" cy="177492"/>
                </a:xfrm>
                <a:custGeom>
                  <a:avLst/>
                  <a:gdLst>
                    <a:gd name="connsiteX0" fmla="*/ 20421 w 62918"/>
                    <a:gd name="connsiteY0" fmla="*/ 176403 h 177492"/>
                    <a:gd name="connsiteX1" fmla="*/ 62807 w 62918"/>
                    <a:gd name="connsiteY1" fmla="*/ 112871 h 177492"/>
                    <a:gd name="connsiteX2" fmla="*/ 59664 w 62918"/>
                    <a:gd name="connsiteY2" fmla="*/ 107442 h 177492"/>
                    <a:gd name="connsiteX3" fmla="*/ 3086 w 62918"/>
                    <a:gd name="connsiteY3" fmla="*/ 121920 h 177492"/>
                    <a:gd name="connsiteX4" fmla="*/ 12515 w 62918"/>
                    <a:gd name="connsiteY4" fmla="*/ 129159 h 177492"/>
                    <a:gd name="connsiteX5" fmla="*/ 29946 w 62918"/>
                    <a:gd name="connsiteY5" fmla="*/ 6858 h 177492"/>
                    <a:gd name="connsiteX6" fmla="*/ 15659 w 62918"/>
                    <a:gd name="connsiteY6" fmla="*/ 6858 h 177492"/>
                    <a:gd name="connsiteX7" fmla="*/ 133 w 62918"/>
                    <a:gd name="connsiteY7" fmla="*/ 125825 h 177492"/>
                    <a:gd name="connsiteX8" fmla="*/ 9563 w 62918"/>
                    <a:gd name="connsiteY8" fmla="*/ 133064 h 177492"/>
                    <a:gd name="connsiteX9" fmla="*/ 44519 w 62918"/>
                    <a:gd name="connsiteY9" fmla="*/ 129445 h 177492"/>
                    <a:gd name="connsiteX10" fmla="*/ 14992 w 62918"/>
                    <a:gd name="connsiteY10" fmla="*/ 172403 h 177492"/>
                    <a:gd name="connsiteX11" fmla="*/ 20421 w 62918"/>
                    <a:gd name="connsiteY11" fmla="*/ 176403 h 177492"/>
                    <a:gd name="connsiteX12" fmla="*/ 20421 w 62918"/>
                    <a:gd name="connsiteY12" fmla="*/ 176403 h 1774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62918" h="177492">
                      <a:moveTo>
                        <a:pt x="20421" y="176403"/>
                      </a:moveTo>
                      <a:cubicBezTo>
                        <a:pt x="34232" y="159734"/>
                        <a:pt x="64998" y="136588"/>
                        <a:pt x="62807" y="112871"/>
                      </a:cubicBezTo>
                      <a:cubicBezTo>
                        <a:pt x="62617" y="110871"/>
                        <a:pt x="61760" y="108299"/>
                        <a:pt x="59664" y="107442"/>
                      </a:cubicBezTo>
                      <a:cubicBezTo>
                        <a:pt x="40709" y="99251"/>
                        <a:pt x="20231" y="113157"/>
                        <a:pt x="3086" y="121920"/>
                      </a:cubicBezTo>
                      <a:cubicBezTo>
                        <a:pt x="6229" y="124301"/>
                        <a:pt x="9372" y="126778"/>
                        <a:pt x="12515" y="129159"/>
                      </a:cubicBezTo>
                      <a:cubicBezTo>
                        <a:pt x="20326" y="88678"/>
                        <a:pt x="26136" y="47911"/>
                        <a:pt x="29946" y="6858"/>
                      </a:cubicBezTo>
                      <a:cubicBezTo>
                        <a:pt x="30803" y="-2286"/>
                        <a:pt x="16421" y="-2286"/>
                        <a:pt x="15659" y="6858"/>
                      </a:cubicBezTo>
                      <a:cubicBezTo>
                        <a:pt x="12611" y="46768"/>
                        <a:pt x="7372" y="86392"/>
                        <a:pt x="133" y="125825"/>
                      </a:cubicBezTo>
                      <a:cubicBezTo>
                        <a:pt x="-915" y="131350"/>
                        <a:pt x="4419" y="135827"/>
                        <a:pt x="9563" y="133064"/>
                      </a:cubicBezTo>
                      <a:cubicBezTo>
                        <a:pt x="20897" y="127159"/>
                        <a:pt x="50330" y="107728"/>
                        <a:pt x="44519" y="129445"/>
                      </a:cubicBezTo>
                      <a:cubicBezTo>
                        <a:pt x="40995" y="142494"/>
                        <a:pt x="22802" y="161163"/>
                        <a:pt x="14992" y="172403"/>
                      </a:cubicBezTo>
                      <a:cubicBezTo>
                        <a:pt x="12992" y="175451"/>
                        <a:pt x="17945" y="179451"/>
                        <a:pt x="20421" y="176403"/>
                      </a:cubicBezTo>
                      <a:lnTo>
                        <a:pt x="20421" y="176403"/>
                      </a:lnTo>
                      <a:close/>
                    </a:path>
                  </a:pathLst>
                </a:custGeom>
                <a:solidFill>
                  <a:srgbClr val="8E5B4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9317" name="Freeform: Shape 19316">
                  <a:extLst>
                    <a:ext uri="{FF2B5EF4-FFF2-40B4-BE49-F238E27FC236}">
                      <a16:creationId xmlns:a16="http://schemas.microsoft.com/office/drawing/2014/main" id="{12C6E677-5DEC-4F41-9AAC-0E484B82362D}"/>
                    </a:ext>
                  </a:extLst>
                </p:cNvPr>
                <p:cNvSpPr/>
                <p:nvPr/>
              </p:nvSpPr>
              <p:spPr>
                <a:xfrm>
                  <a:off x="5965773" y="3022498"/>
                  <a:ext cx="122039" cy="63003"/>
                </a:xfrm>
                <a:custGeom>
                  <a:avLst/>
                  <a:gdLst>
                    <a:gd name="connsiteX0" fmla="*/ 20 w 122039"/>
                    <a:gd name="connsiteY0" fmla="*/ 33598 h 63003"/>
                    <a:gd name="connsiteX1" fmla="*/ 59932 w 122039"/>
                    <a:gd name="connsiteY1" fmla="*/ 70 h 63003"/>
                    <a:gd name="connsiteX2" fmla="*/ 122035 w 122039"/>
                    <a:gd name="connsiteY2" fmla="*/ 29407 h 63003"/>
                    <a:gd name="connsiteX3" fmla="*/ 62123 w 122039"/>
                    <a:gd name="connsiteY3" fmla="*/ 62935 h 63003"/>
                    <a:gd name="connsiteX4" fmla="*/ 20 w 122039"/>
                    <a:gd name="connsiteY4" fmla="*/ 33598 h 630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2039" h="63003">
                      <a:moveTo>
                        <a:pt x="20" y="33598"/>
                      </a:moveTo>
                      <a:cubicBezTo>
                        <a:pt x="-837" y="16262"/>
                        <a:pt x="26023" y="1213"/>
                        <a:pt x="59932" y="70"/>
                      </a:cubicBezTo>
                      <a:cubicBezTo>
                        <a:pt x="93936" y="-1073"/>
                        <a:pt x="121749" y="11976"/>
                        <a:pt x="122035" y="29407"/>
                      </a:cubicBezTo>
                      <a:cubicBezTo>
                        <a:pt x="122416" y="46742"/>
                        <a:pt x="95556" y="61792"/>
                        <a:pt x="62123" y="62935"/>
                      </a:cubicBezTo>
                      <a:cubicBezTo>
                        <a:pt x="28690" y="64078"/>
                        <a:pt x="877" y="50933"/>
                        <a:pt x="20" y="33598"/>
                      </a:cubicBezTo>
                      <a:close/>
                    </a:path>
                  </a:pathLst>
                </a:custGeom>
                <a:solidFill>
                  <a:srgbClr val="F7BDB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9318" name="Freeform: Shape 19317">
                  <a:extLst>
                    <a:ext uri="{FF2B5EF4-FFF2-40B4-BE49-F238E27FC236}">
                      <a16:creationId xmlns:a16="http://schemas.microsoft.com/office/drawing/2014/main" id="{47C75317-6ECA-412A-B6F7-221DFB2111BF}"/>
                    </a:ext>
                  </a:extLst>
                </p:cNvPr>
                <p:cNvSpPr/>
                <p:nvPr/>
              </p:nvSpPr>
              <p:spPr>
                <a:xfrm>
                  <a:off x="6105332" y="3070305"/>
                  <a:ext cx="112433" cy="55640"/>
                </a:xfrm>
                <a:custGeom>
                  <a:avLst/>
                  <a:gdLst>
                    <a:gd name="connsiteX0" fmla="*/ 109254 w 112433"/>
                    <a:gd name="connsiteY0" fmla="*/ 23700 h 55640"/>
                    <a:gd name="connsiteX1" fmla="*/ 47151 w 112433"/>
                    <a:gd name="connsiteY1" fmla="*/ 45703 h 55640"/>
                    <a:gd name="connsiteX2" fmla="*/ 6003 w 112433"/>
                    <a:gd name="connsiteY2" fmla="*/ 1602 h 55640"/>
                    <a:gd name="connsiteX3" fmla="*/ 97 w 112433"/>
                    <a:gd name="connsiteY3" fmla="*/ 4078 h 55640"/>
                    <a:gd name="connsiteX4" fmla="*/ 112206 w 112433"/>
                    <a:gd name="connsiteY4" fmla="*/ 25414 h 55640"/>
                    <a:gd name="connsiteX5" fmla="*/ 109254 w 112433"/>
                    <a:gd name="connsiteY5" fmla="*/ 23700 h 55640"/>
                    <a:gd name="connsiteX6" fmla="*/ 109254 w 112433"/>
                    <a:gd name="connsiteY6" fmla="*/ 23700 h 556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12433" h="55640">
                      <a:moveTo>
                        <a:pt x="109254" y="23700"/>
                      </a:moveTo>
                      <a:cubicBezTo>
                        <a:pt x="96681" y="45131"/>
                        <a:pt x="70296" y="53989"/>
                        <a:pt x="47151" y="45703"/>
                      </a:cubicBezTo>
                      <a:cubicBezTo>
                        <a:pt x="25910" y="38178"/>
                        <a:pt x="15528" y="20652"/>
                        <a:pt x="6003" y="1602"/>
                      </a:cubicBezTo>
                      <a:cubicBezTo>
                        <a:pt x="4288" y="-1732"/>
                        <a:pt x="-760" y="649"/>
                        <a:pt x="97" y="4078"/>
                      </a:cubicBezTo>
                      <a:cubicBezTo>
                        <a:pt x="12194" y="54656"/>
                        <a:pt x="86965" y="79040"/>
                        <a:pt x="112206" y="25414"/>
                      </a:cubicBezTo>
                      <a:cubicBezTo>
                        <a:pt x="113254" y="23414"/>
                        <a:pt x="110397" y="21700"/>
                        <a:pt x="109254" y="23700"/>
                      </a:cubicBezTo>
                      <a:lnTo>
                        <a:pt x="109254" y="23700"/>
                      </a:lnTo>
                      <a:close/>
                    </a:path>
                  </a:pathLst>
                </a:custGeom>
                <a:solidFill>
                  <a:srgbClr val="8E5B4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9319" name="Freeform: Shape 19318">
                  <a:extLst>
                    <a:ext uri="{FF2B5EF4-FFF2-40B4-BE49-F238E27FC236}">
                      <a16:creationId xmlns:a16="http://schemas.microsoft.com/office/drawing/2014/main" id="{273D32BA-9D34-465B-B5A7-085354DB600C}"/>
                    </a:ext>
                  </a:extLst>
                </p:cNvPr>
                <p:cNvSpPr/>
                <p:nvPr/>
              </p:nvSpPr>
              <p:spPr>
                <a:xfrm>
                  <a:off x="6083202" y="3070756"/>
                  <a:ext cx="47192" cy="25312"/>
                </a:xfrm>
                <a:custGeom>
                  <a:avLst/>
                  <a:gdLst>
                    <a:gd name="connsiteX0" fmla="*/ 45658 w 47192"/>
                    <a:gd name="connsiteY0" fmla="*/ 3246 h 25312"/>
                    <a:gd name="connsiteX1" fmla="*/ 224 w 47192"/>
                    <a:gd name="connsiteY1" fmla="*/ 20296 h 25312"/>
                    <a:gd name="connsiteX2" fmla="*/ 7558 w 47192"/>
                    <a:gd name="connsiteY2" fmla="*/ 23439 h 25312"/>
                    <a:gd name="connsiteX3" fmla="*/ 43087 w 47192"/>
                    <a:gd name="connsiteY3" fmla="*/ 9247 h 25312"/>
                    <a:gd name="connsiteX4" fmla="*/ 45658 w 47192"/>
                    <a:gd name="connsiteY4" fmla="*/ 3246 h 25312"/>
                    <a:gd name="connsiteX5" fmla="*/ 45658 w 47192"/>
                    <a:gd name="connsiteY5" fmla="*/ 3246 h 253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7192" h="25312">
                      <a:moveTo>
                        <a:pt x="45658" y="3246"/>
                      </a:moveTo>
                      <a:cubicBezTo>
                        <a:pt x="29275" y="-4660"/>
                        <a:pt x="6606" y="2198"/>
                        <a:pt x="224" y="20296"/>
                      </a:cubicBezTo>
                      <a:cubicBezTo>
                        <a:pt x="-1300" y="24582"/>
                        <a:pt x="5368" y="27344"/>
                        <a:pt x="7558" y="23439"/>
                      </a:cubicBezTo>
                      <a:cubicBezTo>
                        <a:pt x="14702" y="10485"/>
                        <a:pt x="28704" y="3341"/>
                        <a:pt x="43087" y="9247"/>
                      </a:cubicBezTo>
                      <a:cubicBezTo>
                        <a:pt x="46516" y="10485"/>
                        <a:pt x="48897" y="4770"/>
                        <a:pt x="45658" y="3246"/>
                      </a:cubicBezTo>
                      <a:lnTo>
                        <a:pt x="45658" y="3246"/>
                      </a:lnTo>
                      <a:close/>
                    </a:path>
                  </a:pathLst>
                </a:custGeom>
                <a:solidFill>
                  <a:srgbClr val="8E5B4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9320" name="Freeform: Shape 19319">
                  <a:extLst>
                    <a:ext uri="{FF2B5EF4-FFF2-40B4-BE49-F238E27FC236}">
                      <a16:creationId xmlns:a16="http://schemas.microsoft.com/office/drawing/2014/main" id="{E32A035F-43E0-4A34-80CD-418827666471}"/>
                    </a:ext>
                  </a:extLst>
                </p:cNvPr>
                <p:cNvSpPr/>
                <p:nvPr/>
              </p:nvSpPr>
              <p:spPr>
                <a:xfrm>
                  <a:off x="6106813" y="3176776"/>
                  <a:ext cx="58259" cy="24607"/>
                </a:xfrm>
                <a:custGeom>
                  <a:avLst/>
                  <a:gdLst>
                    <a:gd name="connsiteX0" fmla="*/ 54242 w 58259"/>
                    <a:gd name="connsiteY0" fmla="*/ 954 h 24607"/>
                    <a:gd name="connsiteX1" fmla="*/ 27858 w 58259"/>
                    <a:gd name="connsiteY1" fmla="*/ 16765 h 24607"/>
                    <a:gd name="connsiteX2" fmla="*/ 3950 w 58259"/>
                    <a:gd name="connsiteY2" fmla="*/ 4764 h 24607"/>
                    <a:gd name="connsiteX3" fmla="*/ 45 w 58259"/>
                    <a:gd name="connsiteY3" fmla="*/ 7812 h 24607"/>
                    <a:gd name="connsiteX4" fmla="*/ 30811 w 58259"/>
                    <a:gd name="connsiteY4" fmla="*/ 24480 h 24607"/>
                    <a:gd name="connsiteX5" fmla="*/ 58148 w 58259"/>
                    <a:gd name="connsiteY5" fmla="*/ 2668 h 24607"/>
                    <a:gd name="connsiteX6" fmla="*/ 54242 w 58259"/>
                    <a:gd name="connsiteY6" fmla="*/ 954 h 24607"/>
                    <a:gd name="connsiteX7" fmla="*/ 54242 w 58259"/>
                    <a:gd name="connsiteY7" fmla="*/ 954 h 246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58259" h="24607">
                      <a:moveTo>
                        <a:pt x="54242" y="954"/>
                      </a:moveTo>
                      <a:cubicBezTo>
                        <a:pt x="48051" y="9812"/>
                        <a:pt x="39383" y="17051"/>
                        <a:pt x="27858" y="16765"/>
                      </a:cubicBezTo>
                      <a:cubicBezTo>
                        <a:pt x="17190" y="16479"/>
                        <a:pt x="12523" y="9050"/>
                        <a:pt x="3950" y="4764"/>
                      </a:cubicBezTo>
                      <a:cubicBezTo>
                        <a:pt x="1760" y="3716"/>
                        <a:pt x="-336" y="5430"/>
                        <a:pt x="45" y="7812"/>
                      </a:cubicBezTo>
                      <a:cubicBezTo>
                        <a:pt x="2141" y="20099"/>
                        <a:pt x="20048" y="25528"/>
                        <a:pt x="30811" y="24480"/>
                      </a:cubicBezTo>
                      <a:cubicBezTo>
                        <a:pt x="43289" y="23337"/>
                        <a:pt x="54528" y="14670"/>
                        <a:pt x="58148" y="2668"/>
                      </a:cubicBezTo>
                      <a:cubicBezTo>
                        <a:pt x="58910" y="192"/>
                        <a:pt x="55576" y="-951"/>
                        <a:pt x="54242" y="954"/>
                      </a:cubicBezTo>
                      <a:lnTo>
                        <a:pt x="54242" y="954"/>
                      </a:lnTo>
                      <a:close/>
                    </a:path>
                  </a:pathLst>
                </a:custGeom>
                <a:solidFill>
                  <a:srgbClr val="8E5B4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9321" name="Freeform: Shape 19320">
                  <a:extLst>
                    <a:ext uri="{FF2B5EF4-FFF2-40B4-BE49-F238E27FC236}">
                      <a16:creationId xmlns:a16="http://schemas.microsoft.com/office/drawing/2014/main" id="{ACE9616B-7C58-41AD-9BA1-5AA031601045}"/>
                    </a:ext>
                  </a:extLst>
                </p:cNvPr>
                <p:cNvSpPr/>
                <p:nvPr/>
              </p:nvSpPr>
              <p:spPr>
                <a:xfrm>
                  <a:off x="6267855" y="2955416"/>
                  <a:ext cx="28645" cy="28592"/>
                </a:xfrm>
                <a:custGeom>
                  <a:avLst/>
                  <a:gdLst>
                    <a:gd name="connsiteX0" fmla="*/ 15215 w 28645"/>
                    <a:gd name="connsiteY0" fmla="*/ 0 h 28592"/>
                    <a:gd name="connsiteX1" fmla="*/ 28645 w 28645"/>
                    <a:gd name="connsiteY1" fmla="*/ 14383 h 28592"/>
                    <a:gd name="connsiteX2" fmla="*/ 15025 w 28645"/>
                    <a:gd name="connsiteY2" fmla="*/ 28575 h 28592"/>
                    <a:gd name="connsiteX3" fmla="*/ 70 w 28645"/>
                    <a:gd name="connsiteY3" fmla="*/ 15811 h 28592"/>
                    <a:gd name="connsiteX4" fmla="*/ 11977 w 28645"/>
                    <a:gd name="connsiteY4" fmla="*/ 191 h 285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8645" h="28592">
                      <a:moveTo>
                        <a:pt x="15215" y="0"/>
                      </a:moveTo>
                      <a:cubicBezTo>
                        <a:pt x="22454" y="476"/>
                        <a:pt x="28645" y="7144"/>
                        <a:pt x="28645" y="14383"/>
                      </a:cubicBezTo>
                      <a:cubicBezTo>
                        <a:pt x="28550" y="21622"/>
                        <a:pt x="22264" y="28194"/>
                        <a:pt x="15025" y="28575"/>
                      </a:cubicBezTo>
                      <a:cubicBezTo>
                        <a:pt x="7786" y="28956"/>
                        <a:pt x="832" y="22955"/>
                        <a:pt x="70" y="15811"/>
                      </a:cubicBezTo>
                      <a:cubicBezTo>
                        <a:pt x="-692" y="8668"/>
                        <a:pt x="4833" y="1333"/>
                        <a:pt x="11977" y="191"/>
                      </a:cubicBezTo>
                    </a:path>
                  </a:pathLst>
                </a:custGeom>
                <a:solidFill>
                  <a:srgbClr val="22222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9322" name="Freeform: Shape 19321">
                  <a:extLst>
                    <a:ext uri="{FF2B5EF4-FFF2-40B4-BE49-F238E27FC236}">
                      <a16:creationId xmlns:a16="http://schemas.microsoft.com/office/drawing/2014/main" id="{20597DCC-83CF-40E9-AEFE-58C6E50E4050}"/>
                    </a:ext>
                  </a:extLst>
                </p:cNvPr>
                <p:cNvSpPr/>
                <p:nvPr/>
              </p:nvSpPr>
              <p:spPr>
                <a:xfrm>
                  <a:off x="6039040" y="2955416"/>
                  <a:ext cx="28645" cy="28592"/>
                </a:xfrm>
                <a:custGeom>
                  <a:avLst/>
                  <a:gdLst>
                    <a:gd name="connsiteX0" fmla="*/ 13430 w 28645"/>
                    <a:gd name="connsiteY0" fmla="*/ 0 h 28592"/>
                    <a:gd name="connsiteX1" fmla="*/ 0 w 28645"/>
                    <a:gd name="connsiteY1" fmla="*/ 14383 h 28592"/>
                    <a:gd name="connsiteX2" fmla="*/ 13621 w 28645"/>
                    <a:gd name="connsiteY2" fmla="*/ 28575 h 28592"/>
                    <a:gd name="connsiteX3" fmla="*/ 28575 w 28645"/>
                    <a:gd name="connsiteY3" fmla="*/ 15811 h 28592"/>
                    <a:gd name="connsiteX4" fmla="*/ 16669 w 28645"/>
                    <a:gd name="connsiteY4" fmla="*/ 191 h 285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8645" h="28592">
                      <a:moveTo>
                        <a:pt x="13430" y="0"/>
                      </a:moveTo>
                      <a:cubicBezTo>
                        <a:pt x="6191" y="476"/>
                        <a:pt x="0" y="7144"/>
                        <a:pt x="0" y="14383"/>
                      </a:cubicBezTo>
                      <a:cubicBezTo>
                        <a:pt x="95" y="21622"/>
                        <a:pt x="6382" y="28194"/>
                        <a:pt x="13621" y="28575"/>
                      </a:cubicBezTo>
                      <a:cubicBezTo>
                        <a:pt x="20860" y="28956"/>
                        <a:pt x="27813" y="22955"/>
                        <a:pt x="28575" y="15811"/>
                      </a:cubicBezTo>
                      <a:cubicBezTo>
                        <a:pt x="29337" y="8668"/>
                        <a:pt x="23812" y="1333"/>
                        <a:pt x="16669" y="191"/>
                      </a:cubicBezTo>
                    </a:path>
                  </a:pathLst>
                </a:custGeom>
                <a:solidFill>
                  <a:srgbClr val="22222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sp>
            <p:nvSpPr>
              <p:cNvPr id="19323" name="Freeform: Shape 19322">
                <a:extLst>
                  <a:ext uri="{FF2B5EF4-FFF2-40B4-BE49-F238E27FC236}">
                    <a16:creationId xmlns:a16="http://schemas.microsoft.com/office/drawing/2014/main" id="{202127C3-085D-49CC-B94E-63B2D4248A7C}"/>
                  </a:ext>
                </a:extLst>
              </p:cNvPr>
              <p:cNvSpPr/>
              <p:nvPr/>
            </p:nvSpPr>
            <p:spPr>
              <a:xfrm>
                <a:off x="5882886" y="2657630"/>
                <a:ext cx="484127" cy="351320"/>
              </a:xfrm>
              <a:custGeom>
                <a:avLst/>
                <a:gdLst>
                  <a:gd name="connsiteX0" fmla="*/ 30424 w 484127"/>
                  <a:gd name="connsiteY0" fmla="*/ 351031 h 351320"/>
                  <a:gd name="connsiteX1" fmla="*/ 50998 w 484127"/>
                  <a:gd name="connsiteY1" fmla="*/ 133385 h 351320"/>
                  <a:gd name="connsiteX2" fmla="*/ 158916 w 484127"/>
                  <a:gd name="connsiteY2" fmla="*/ 170151 h 351320"/>
                  <a:gd name="connsiteX3" fmla="*/ 233688 w 484127"/>
                  <a:gd name="connsiteY3" fmla="*/ 115573 h 351320"/>
                  <a:gd name="connsiteX4" fmla="*/ 307220 w 484127"/>
                  <a:gd name="connsiteY4" fmla="*/ 171580 h 351320"/>
                  <a:gd name="connsiteX5" fmla="*/ 391326 w 484127"/>
                  <a:gd name="connsiteY5" fmla="*/ 133194 h 351320"/>
                  <a:gd name="connsiteX6" fmla="*/ 444857 w 484127"/>
                  <a:gd name="connsiteY6" fmla="*/ 170056 h 351320"/>
                  <a:gd name="connsiteX7" fmla="*/ 483814 w 484127"/>
                  <a:gd name="connsiteY7" fmla="*/ 118049 h 351320"/>
                  <a:gd name="connsiteX8" fmla="*/ 464478 w 484127"/>
                  <a:gd name="connsiteY8" fmla="*/ 79949 h 351320"/>
                  <a:gd name="connsiteX9" fmla="*/ 338082 w 484127"/>
                  <a:gd name="connsiteY9" fmla="*/ 7940 h 351320"/>
                  <a:gd name="connsiteX10" fmla="*/ 190730 w 484127"/>
                  <a:gd name="connsiteY10" fmla="*/ 4607 h 351320"/>
                  <a:gd name="connsiteX11" fmla="*/ 87764 w 484127"/>
                  <a:gd name="connsiteY11" fmla="*/ 31277 h 351320"/>
                  <a:gd name="connsiteX12" fmla="*/ 13279 w 484127"/>
                  <a:gd name="connsiteY12" fmla="*/ 104619 h 351320"/>
                  <a:gd name="connsiteX13" fmla="*/ 420 w 484127"/>
                  <a:gd name="connsiteY13" fmla="*/ 187010 h 351320"/>
                  <a:gd name="connsiteX14" fmla="*/ 2420 w 484127"/>
                  <a:gd name="connsiteY14" fmla="*/ 323885 h 351320"/>
                  <a:gd name="connsiteX15" fmla="*/ 5659 w 484127"/>
                  <a:gd name="connsiteY15" fmla="*/ 338839 h 351320"/>
                  <a:gd name="connsiteX16" fmla="*/ 30424 w 484127"/>
                  <a:gd name="connsiteY16" fmla="*/ 351031 h 3513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484127" h="351320">
                    <a:moveTo>
                      <a:pt x="30424" y="351031"/>
                    </a:moveTo>
                    <a:cubicBezTo>
                      <a:pt x="45092" y="277974"/>
                      <a:pt x="69095" y="214061"/>
                      <a:pt x="50998" y="133385"/>
                    </a:cubicBezTo>
                    <a:cubicBezTo>
                      <a:pt x="74620" y="161293"/>
                      <a:pt x="126722" y="173485"/>
                      <a:pt x="158916" y="170151"/>
                    </a:cubicBezTo>
                    <a:cubicBezTo>
                      <a:pt x="191111" y="166817"/>
                      <a:pt x="220734" y="145196"/>
                      <a:pt x="233688" y="115573"/>
                    </a:cubicBezTo>
                    <a:cubicBezTo>
                      <a:pt x="245689" y="145577"/>
                      <a:pt x="275121" y="167960"/>
                      <a:pt x="307220" y="171580"/>
                    </a:cubicBezTo>
                    <a:cubicBezTo>
                      <a:pt x="339415" y="175199"/>
                      <a:pt x="372943" y="159864"/>
                      <a:pt x="391326" y="133194"/>
                    </a:cubicBezTo>
                    <a:cubicBezTo>
                      <a:pt x="396184" y="156626"/>
                      <a:pt x="421235" y="173866"/>
                      <a:pt x="444857" y="170056"/>
                    </a:cubicBezTo>
                    <a:cubicBezTo>
                      <a:pt x="468479" y="166151"/>
                      <a:pt x="486767" y="141862"/>
                      <a:pt x="483814" y="118049"/>
                    </a:cubicBezTo>
                    <a:cubicBezTo>
                      <a:pt x="482099" y="103667"/>
                      <a:pt x="473813" y="90998"/>
                      <a:pt x="464478" y="79949"/>
                    </a:cubicBezTo>
                    <a:cubicBezTo>
                      <a:pt x="432665" y="42230"/>
                      <a:pt x="386278" y="18608"/>
                      <a:pt x="338082" y="7940"/>
                    </a:cubicBezTo>
                    <a:cubicBezTo>
                      <a:pt x="289885" y="-2728"/>
                      <a:pt x="239688" y="-1394"/>
                      <a:pt x="190730" y="4607"/>
                    </a:cubicBezTo>
                    <a:cubicBezTo>
                      <a:pt x="155392" y="8893"/>
                      <a:pt x="119864" y="15751"/>
                      <a:pt x="87764" y="31277"/>
                    </a:cubicBezTo>
                    <a:cubicBezTo>
                      <a:pt x="55665" y="46802"/>
                      <a:pt x="27185" y="71853"/>
                      <a:pt x="13279" y="104619"/>
                    </a:cubicBezTo>
                    <a:cubicBezTo>
                      <a:pt x="2325" y="130337"/>
                      <a:pt x="992" y="159007"/>
                      <a:pt x="420" y="187010"/>
                    </a:cubicBezTo>
                    <a:cubicBezTo>
                      <a:pt x="-532" y="232635"/>
                      <a:pt x="134" y="278260"/>
                      <a:pt x="2420" y="323885"/>
                    </a:cubicBezTo>
                    <a:cubicBezTo>
                      <a:pt x="2706" y="329028"/>
                      <a:pt x="2992" y="334457"/>
                      <a:pt x="5659" y="338839"/>
                    </a:cubicBezTo>
                    <a:cubicBezTo>
                      <a:pt x="8326" y="343316"/>
                      <a:pt x="25757" y="353126"/>
                      <a:pt x="30424" y="351031"/>
                    </a:cubicBezTo>
                  </a:path>
                </a:pathLst>
              </a:custGeom>
              <a:solidFill>
                <a:srgbClr val="40404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 dirty="0"/>
              </a:p>
            </p:txBody>
          </p:sp>
          <p:sp>
            <p:nvSpPr>
              <p:cNvPr id="19324" name="Freeform: Shape 19323">
                <a:extLst>
                  <a:ext uri="{FF2B5EF4-FFF2-40B4-BE49-F238E27FC236}">
                    <a16:creationId xmlns:a16="http://schemas.microsoft.com/office/drawing/2014/main" id="{32D4C24C-C2B7-4620-81B4-80BE36A511FC}"/>
                  </a:ext>
                </a:extLst>
              </p:cNvPr>
              <p:cNvSpPr/>
              <p:nvPr/>
            </p:nvSpPr>
            <p:spPr>
              <a:xfrm>
                <a:off x="5880184" y="2569133"/>
                <a:ext cx="52653" cy="60263"/>
              </a:xfrm>
              <a:custGeom>
                <a:avLst/>
                <a:gdLst>
                  <a:gd name="connsiteX0" fmla="*/ 52652 w 52653"/>
                  <a:gd name="connsiteY0" fmla="*/ 56813 h 60263"/>
                  <a:gd name="connsiteX1" fmla="*/ 36555 w 52653"/>
                  <a:gd name="connsiteY1" fmla="*/ 25000 h 60263"/>
                  <a:gd name="connsiteX2" fmla="*/ 7408 w 52653"/>
                  <a:gd name="connsiteY2" fmla="*/ 140 h 60263"/>
                  <a:gd name="connsiteX3" fmla="*/ 836 w 52653"/>
                  <a:gd name="connsiteY3" fmla="*/ 8617 h 60263"/>
                  <a:gd name="connsiteX4" fmla="*/ 25125 w 52653"/>
                  <a:gd name="connsiteY4" fmla="*/ 31858 h 60263"/>
                  <a:gd name="connsiteX5" fmla="*/ 46556 w 52653"/>
                  <a:gd name="connsiteY5" fmla="*/ 59385 h 60263"/>
                  <a:gd name="connsiteX6" fmla="*/ 52652 w 52653"/>
                  <a:gd name="connsiteY6" fmla="*/ 56813 h 60263"/>
                  <a:gd name="connsiteX7" fmla="*/ 52652 w 52653"/>
                  <a:gd name="connsiteY7" fmla="*/ 56813 h 602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2653" h="60263">
                    <a:moveTo>
                      <a:pt x="52652" y="56813"/>
                    </a:moveTo>
                    <a:cubicBezTo>
                      <a:pt x="52366" y="45098"/>
                      <a:pt x="43603" y="33763"/>
                      <a:pt x="36555" y="25000"/>
                    </a:cubicBezTo>
                    <a:cubicBezTo>
                      <a:pt x="29506" y="16237"/>
                      <a:pt x="18838" y="2616"/>
                      <a:pt x="7408" y="140"/>
                    </a:cubicBezTo>
                    <a:cubicBezTo>
                      <a:pt x="2646" y="-908"/>
                      <a:pt x="-1926" y="4140"/>
                      <a:pt x="836" y="8617"/>
                    </a:cubicBezTo>
                    <a:cubicBezTo>
                      <a:pt x="6456" y="17761"/>
                      <a:pt x="17791" y="23666"/>
                      <a:pt x="25125" y="31858"/>
                    </a:cubicBezTo>
                    <a:cubicBezTo>
                      <a:pt x="32745" y="40335"/>
                      <a:pt x="37984" y="52146"/>
                      <a:pt x="46556" y="59385"/>
                    </a:cubicBezTo>
                    <a:cubicBezTo>
                      <a:pt x="48842" y="61195"/>
                      <a:pt x="52747" y="60147"/>
                      <a:pt x="52652" y="56813"/>
                    </a:cubicBezTo>
                    <a:lnTo>
                      <a:pt x="52652" y="56813"/>
                    </a:lnTo>
                    <a:close/>
                  </a:path>
                </a:pathLst>
              </a:custGeom>
              <a:solidFill>
                <a:srgbClr val="F7BDB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9325" name="Freeform: Shape 19324">
                <a:extLst>
                  <a:ext uri="{FF2B5EF4-FFF2-40B4-BE49-F238E27FC236}">
                    <a16:creationId xmlns:a16="http://schemas.microsoft.com/office/drawing/2014/main" id="{4D399AF7-64B6-4042-B59E-D2E5F5952215}"/>
                  </a:ext>
                </a:extLst>
              </p:cNvPr>
              <p:cNvSpPr/>
              <p:nvPr/>
            </p:nvSpPr>
            <p:spPr>
              <a:xfrm>
                <a:off x="5931054" y="2555696"/>
                <a:ext cx="14834" cy="60046"/>
              </a:xfrm>
              <a:custGeom>
                <a:avLst/>
                <a:gdLst>
                  <a:gd name="connsiteX0" fmla="*/ 8926 w 14834"/>
                  <a:gd name="connsiteY0" fmla="*/ 55868 h 60046"/>
                  <a:gd name="connsiteX1" fmla="*/ 14832 w 14834"/>
                  <a:gd name="connsiteY1" fmla="*/ 5671 h 60046"/>
                  <a:gd name="connsiteX2" fmla="*/ 3402 w 14834"/>
                  <a:gd name="connsiteY2" fmla="*/ 4147 h 60046"/>
                  <a:gd name="connsiteX3" fmla="*/ 354 w 14834"/>
                  <a:gd name="connsiteY3" fmla="*/ 55868 h 60046"/>
                  <a:gd name="connsiteX4" fmla="*/ 8926 w 14834"/>
                  <a:gd name="connsiteY4" fmla="*/ 55868 h 60046"/>
                  <a:gd name="connsiteX5" fmla="*/ 8926 w 14834"/>
                  <a:gd name="connsiteY5" fmla="*/ 55868 h 600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4834" h="60046">
                    <a:moveTo>
                      <a:pt x="8926" y="55868"/>
                    </a:moveTo>
                    <a:cubicBezTo>
                      <a:pt x="9783" y="39008"/>
                      <a:pt x="14355" y="22435"/>
                      <a:pt x="14832" y="5671"/>
                    </a:cubicBezTo>
                    <a:cubicBezTo>
                      <a:pt x="15022" y="-997"/>
                      <a:pt x="5211" y="-2140"/>
                      <a:pt x="3402" y="4147"/>
                    </a:cubicBezTo>
                    <a:cubicBezTo>
                      <a:pt x="-1266" y="20149"/>
                      <a:pt x="163" y="39389"/>
                      <a:pt x="354" y="55868"/>
                    </a:cubicBezTo>
                    <a:cubicBezTo>
                      <a:pt x="354" y="61487"/>
                      <a:pt x="8640" y="61392"/>
                      <a:pt x="8926" y="55868"/>
                    </a:cubicBezTo>
                    <a:lnTo>
                      <a:pt x="8926" y="55868"/>
                    </a:lnTo>
                    <a:close/>
                  </a:path>
                </a:pathLst>
              </a:custGeom>
              <a:solidFill>
                <a:srgbClr val="F7BDB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9326" name="Freeform: Shape 19325">
                <a:extLst>
                  <a:ext uri="{FF2B5EF4-FFF2-40B4-BE49-F238E27FC236}">
                    <a16:creationId xmlns:a16="http://schemas.microsoft.com/office/drawing/2014/main" id="{929947F9-ABE5-47B2-9F89-274B8A00153C}"/>
                  </a:ext>
                </a:extLst>
              </p:cNvPr>
              <p:cNvSpPr/>
              <p:nvPr/>
            </p:nvSpPr>
            <p:spPr>
              <a:xfrm>
                <a:off x="6066145" y="3267328"/>
                <a:ext cx="111414" cy="80033"/>
              </a:xfrm>
              <a:custGeom>
                <a:avLst/>
                <a:gdLst>
                  <a:gd name="connsiteX0" fmla="*/ 3851 w 111414"/>
                  <a:gd name="connsiteY0" fmla="*/ 10890 h 80033"/>
                  <a:gd name="connsiteX1" fmla="*/ 56239 w 111414"/>
                  <a:gd name="connsiteY1" fmla="*/ 79947 h 80033"/>
                  <a:gd name="connsiteX2" fmla="*/ 107674 w 111414"/>
                  <a:gd name="connsiteY2" fmla="*/ 4223 h 80033"/>
                  <a:gd name="connsiteX3" fmla="*/ 96053 w 111414"/>
                  <a:gd name="connsiteY3" fmla="*/ 7461 h 80033"/>
                  <a:gd name="connsiteX4" fmla="*/ 59287 w 111414"/>
                  <a:gd name="connsiteY4" fmla="*/ 68231 h 80033"/>
                  <a:gd name="connsiteX5" fmla="*/ 9471 w 111414"/>
                  <a:gd name="connsiteY5" fmla="*/ 13272 h 80033"/>
                  <a:gd name="connsiteX6" fmla="*/ 3851 w 111414"/>
                  <a:gd name="connsiteY6" fmla="*/ 10890 h 80033"/>
                  <a:gd name="connsiteX7" fmla="*/ 3851 w 111414"/>
                  <a:gd name="connsiteY7" fmla="*/ 10890 h 800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1414" h="80033">
                    <a:moveTo>
                      <a:pt x="3851" y="10890"/>
                    </a:moveTo>
                    <a:cubicBezTo>
                      <a:pt x="-11389" y="46228"/>
                      <a:pt x="21187" y="78232"/>
                      <a:pt x="56239" y="79947"/>
                    </a:cubicBezTo>
                    <a:cubicBezTo>
                      <a:pt x="99863" y="82138"/>
                      <a:pt x="120437" y="42228"/>
                      <a:pt x="107674" y="4223"/>
                    </a:cubicBezTo>
                    <a:cubicBezTo>
                      <a:pt x="105197" y="-3111"/>
                      <a:pt x="93958" y="-158"/>
                      <a:pt x="96053" y="7461"/>
                    </a:cubicBezTo>
                    <a:cubicBezTo>
                      <a:pt x="103768" y="36036"/>
                      <a:pt x="94815" y="68517"/>
                      <a:pt x="59287" y="68231"/>
                    </a:cubicBezTo>
                    <a:cubicBezTo>
                      <a:pt x="30902" y="68040"/>
                      <a:pt x="1470" y="43847"/>
                      <a:pt x="9471" y="13272"/>
                    </a:cubicBezTo>
                    <a:cubicBezTo>
                      <a:pt x="10328" y="10033"/>
                      <a:pt x="5280" y="7652"/>
                      <a:pt x="3851" y="10890"/>
                    </a:cubicBezTo>
                    <a:lnTo>
                      <a:pt x="3851" y="10890"/>
                    </a:lnTo>
                    <a:close/>
                  </a:path>
                </a:pathLst>
              </a:custGeom>
              <a:solidFill>
                <a:srgbClr val="56531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9327" name="Freeform: Shape 19326">
                <a:extLst>
                  <a:ext uri="{FF2B5EF4-FFF2-40B4-BE49-F238E27FC236}">
                    <a16:creationId xmlns:a16="http://schemas.microsoft.com/office/drawing/2014/main" id="{F9B1F5A0-5AC0-44E4-81CB-DD03AB2C04F4}"/>
                  </a:ext>
                </a:extLst>
              </p:cNvPr>
              <p:cNvSpPr/>
              <p:nvPr/>
            </p:nvSpPr>
            <p:spPr>
              <a:xfrm>
                <a:off x="6190068" y="3178396"/>
                <a:ext cx="374847" cy="285153"/>
              </a:xfrm>
              <a:custGeom>
                <a:avLst/>
                <a:gdLst>
                  <a:gd name="connsiteX0" fmla="*/ 8992 w 374847"/>
                  <a:gd name="connsiteY0" fmla="*/ 126111 h 285153"/>
                  <a:gd name="connsiteX1" fmla="*/ 229591 w 374847"/>
                  <a:gd name="connsiteY1" fmla="*/ 0 h 285153"/>
                  <a:gd name="connsiteX2" fmla="*/ 374847 w 374847"/>
                  <a:gd name="connsiteY2" fmla="*/ 476 h 285153"/>
                  <a:gd name="connsiteX3" fmla="*/ 87192 w 374847"/>
                  <a:gd name="connsiteY3" fmla="*/ 273653 h 285153"/>
                  <a:gd name="connsiteX4" fmla="*/ 8992 w 374847"/>
                  <a:gd name="connsiteY4" fmla="*/ 126111 h 2851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74847" h="285153">
                    <a:moveTo>
                      <a:pt x="8992" y="126111"/>
                    </a:moveTo>
                    <a:cubicBezTo>
                      <a:pt x="95098" y="95631"/>
                      <a:pt x="169774" y="54578"/>
                      <a:pt x="229591" y="0"/>
                    </a:cubicBezTo>
                    <a:lnTo>
                      <a:pt x="374847" y="476"/>
                    </a:lnTo>
                    <a:cubicBezTo>
                      <a:pt x="374847" y="476"/>
                      <a:pt x="318078" y="160020"/>
                      <a:pt x="87192" y="273653"/>
                    </a:cubicBezTo>
                    <a:cubicBezTo>
                      <a:pt x="-39109" y="335756"/>
                      <a:pt x="8992" y="126111"/>
                      <a:pt x="8992" y="126111"/>
                    </a:cubicBezTo>
                    <a:close/>
                  </a:path>
                </a:pathLst>
              </a:custGeom>
              <a:solidFill>
                <a:srgbClr val="297D9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9328" name="Freeform: Shape 19327">
                <a:extLst>
                  <a:ext uri="{FF2B5EF4-FFF2-40B4-BE49-F238E27FC236}">
                    <a16:creationId xmlns:a16="http://schemas.microsoft.com/office/drawing/2014/main" id="{E29A60B7-F687-41E0-8CB5-26BF45672345}"/>
                  </a:ext>
                </a:extLst>
              </p:cNvPr>
              <p:cNvSpPr/>
              <p:nvPr/>
            </p:nvSpPr>
            <p:spPr>
              <a:xfrm>
                <a:off x="6166966" y="3268214"/>
                <a:ext cx="168016" cy="603185"/>
              </a:xfrm>
              <a:custGeom>
                <a:avLst/>
                <a:gdLst>
                  <a:gd name="connsiteX0" fmla="*/ 756 w 168016"/>
                  <a:gd name="connsiteY0" fmla="*/ 3527 h 603185"/>
                  <a:gd name="connsiteX1" fmla="*/ 103436 w 168016"/>
                  <a:gd name="connsiteY1" fmla="*/ 179359 h 603185"/>
                  <a:gd name="connsiteX2" fmla="*/ 163348 w 168016"/>
                  <a:gd name="connsiteY2" fmla="*/ 600935 h 603185"/>
                  <a:gd name="connsiteX3" fmla="*/ 168015 w 168016"/>
                  <a:gd name="connsiteY3" fmla="*/ 600935 h 603185"/>
                  <a:gd name="connsiteX4" fmla="*/ 105531 w 168016"/>
                  <a:gd name="connsiteY4" fmla="*/ 166881 h 603185"/>
                  <a:gd name="connsiteX5" fmla="*/ 3804 w 168016"/>
                  <a:gd name="connsiteY5" fmla="*/ 479 h 603185"/>
                  <a:gd name="connsiteX6" fmla="*/ 756 w 168016"/>
                  <a:gd name="connsiteY6" fmla="*/ 3527 h 603185"/>
                  <a:gd name="connsiteX7" fmla="*/ 756 w 168016"/>
                  <a:gd name="connsiteY7" fmla="*/ 3527 h 6031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68016" h="603185">
                    <a:moveTo>
                      <a:pt x="756" y="3527"/>
                    </a:moveTo>
                    <a:cubicBezTo>
                      <a:pt x="53239" y="49438"/>
                      <a:pt x="82671" y="113922"/>
                      <a:pt x="103436" y="179359"/>
                    </a:cubicBezTo>
                    <a:cubicBezTo>
                      <a:pt x="146489" y="315471"/>
                      <a:pt x="154681" y="459489"/>
                      <a:pt x="163348" y="600935"/>
                    </a:cubicBezTo>
                    <a:cubicBezTo>
                      <a:pt x="163539" y="603888"/>
                      <a:pt x="168111" y="603983"/>
                      <a:pt x="168015" y="600935"/>
                    </a:cubicBezTo>
                    <a:cubicBezTo>
                      <a:pt x="164015" y="456822"/>
                      <a:pt x="151347" y="304612"/>
                      <a:pt x="105531" y="166881"/>
                    </a:cubicBezTo>
                    <a:cubicBezTo>
                      <a:pt x="85053" y="105349"/>
                      <a:pt x="55906" y="41437"/>
                      <a:pt x="3804" y="479"/>
                    </a:cubicBezTo>
                    <a:cubicBezTo>
                      <a:pt x="1614" y="-1140"/>
                      <a:pt x="-1434" y="1717"/>
                      <a:pt x="756" y="3527"/>
                    </a:cubicBezTo>
                    <a:lnTo>
                      <a:pt x="756" y="3527"/>
                    </a:lnTo>
                    <a:close/>
                  </a:path>
                </a:pathLst>
              </a:custGeom>
              <a:solidFill>
                <a:srgbClr val="56531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9329" name="Freeform: Shape 19328">
                <a:extLst>
                  <a:ext uri="{FF2B5EF4-FFF2-40B4-BE49-F238E27FC236}">
                    <a16:creationId xmlns:a16="http://schemas.microsoft.com/office/drawing/2014/main" id="{AA3AD9BB-1058-410F-99B1-6BCB242B3551}"/>
                  </a:ext>
                </a:extLst>
              </p:cNvPr>
              <p:cNvSpPr/>
              <p:nvPr/>
            </p:nvSpPr>
            <p:spPr>
              <a:xfrm>
                <a:off x="6197723" y="3176308"/>
                <a:ext cx="224813" cy="124440"/>
              </a:xfrm>
              <a:custGeom>
                <a:avLst/>
                <a:gdLst>
                  <a:gd name="connsiteX0" fmla="*/ 2004 w 224813"/>
                  <a:gd name="connsiteY0" fmla="*/ 124389 h 124440"/>
                  <a:gd name="connsiteX1" fmla="*/ 135163 w 224813"/>
                  <a:gd name="connsiteY1" fmla="*/ 69716 h 124440"/>
                  <a:gd name="connsiteX2" fmla="*/ 224412 w 224813"/>
                  <a:gd name="connsiteY2" fmla="*/ 4755 h 124440"/>
                  <a:gd name="connsiteX3" fmla="*/ 219555 w 224813"/>
                  <a:gd name="connsiteY3" fmla="*/ 945 h 124440"/>
                  <a:gd name="connsiteX4" fmla="*/ 1241 w 224813"/>
                  <a:gd name="connsiteY4" fmla="*/ 121151 h 124440"/>
                  <a:gd name="connsiteX5" fmla="*/ 2004 w 224813"/>
                  <a:gd name="connsiteY5" fmla="*/ 124389 h 124440"/>
                  <a:gd name="connsiteX6" fmla="*/ 2004 w 224813"/>
                  <a:gd name="connsiteY6" fmla="*/ 124389 h 1244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24813" h="124440">
                    <a:moveTo>
                      <a:pt x="2004" y="124389"/>
                    </a:moveTo>
                    <a:cubicBezTo>
                      <a:pt x="49057" y="113816"/>
                      <a:pt x="92777" y="92385"/>
                      <a:pt x="135163" y="69716"/>
                    </a:cubicBezTo>
                    <a:cubicBezTo>
                      <a:pt x="167072" y="52666"/>
                      <a:pt x="205362" y="37235"/>
                      <a:pt x="224412" y="4755"/>
                    </a:cubicBezTo>
                    <a:cubicBezTo>
                      <a:pt x="226127" y="1802"/>
                      <a:pt x="221936" y="-1722"/>
                      <a:pt x="219555" y="945"/>
                    </a:cubicBezTo>
                    <a:cubicBezTo>
                      <a:pt x="168120" y="60381"/>
                      <a:pt x="72679" y="94100"/>
                      <a:pt x="1241" y="121151"/>
                    </a:cubicBezTo>
                    <a:cubicBezTo>
                      <a:pt x="-854" y="121913"/>
                      <a:pt x="-92" y="124865"/>
                      <a:pt x="2004" y="124389"/>
                    </a:cubicBezTo>
                    <a:lnTo>
                      <a:pt x="2004" y="124389"/>
                    </a:lnTo>
                    <a:close/>
                  </a:path>
                </a:pathLst>
              </a:custGeom>
              <a:solidFill>
                <a:srgbClr val="56531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9330" name="Freeform: Shape 19329">
                <a:extLst>
                  <a:ext uri="{FF2B5EF4-FFF2-40B4-BE49-F238E27FC236}">
                    <a16:creationId xmlns:a16="http://schemas.microsoft.com/office/drawing/2014/main" id="{2C008D26-6F6D-4423-9355-28A0D0745A09}"/>
                  </a:ext>
                </a:extLst>
              </p:cNvPr>
              <p:cNvSpPr/>
              <p:nvPr/>
            </p:nvSpPr>
            <p:spPr>
              <a:xfrm>
                <a:off x="5438775" y="2547937"/>
                <a:ext cx="9525" cy="9525"/>
              </a:xfrm>
              <a:custGeom>
                <a:avLst/>
                <a:gdLst/>
                <a:ahLst/>
                <a:cxnLst/>
                <a:rect l="l" t="t" r="r" b="b"/>
                <a:pathLst>
                  <a:path w="9525" h="9525"/>
                </a:pathLst>
              </a:custGeom>
              <a:noFill/>
              <a:ln w="476" cap="flat">
                <a:solidFill>
                  <a:srgbClr val="565319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grpSp>
            <p:nvGrpSpPr>
              <p:cNvPr id="19331" name="Graphic 19209">
                <a:extLst>
                  <a:ext uri="{FF2B5EF4-FFF2-40B4-BE49-F238E27FC236}">
                    <a16:creationId xmlns:a16="http://schemas.microsoft.com/office/drawing/2014/main" id="{3994023D-35DD-47DD-A374-668B765813EC}"/>
                  </a:ext>
                </a:extLst>
              </p:cNvPr>
              <p:cNvGrpSpPr/>
              <p:nvPr/>
            </p:nvGrpSpPr>
            <p:grpSpPr>
              <a:xfrm>
                <a:off x="6412151" y="3071132"/>
                <a:ext cx="270969" cy="107740"/>
                <a:chOff x="6412151" y="3071132"/>
                <a:chExt cx="270969" cy="107740"/>
              </a:xfrm>
            </p:grpSpPr>
            <p:sp>
              <p:nvSpPr>
                <p:cNvPr id="19332" name="Freeform: Shape 19331">
                  <a:extLst>
                    <a:ext uri="{FF2B5EF4-FFF2-40B4-BE49-F238E27FC236}">
                      <a16:creationId xmlns:a16="http://schemas.microsoft.com/office/drawing/2014/main" id="{C9B04198-0156-479A-A96A-72C073A569D3}"/>
                    </a:ext>
                  </a:extLst>
                </p:cNvPr>
                <p:cNvSpPr/>
                <p:nvPr/>
              </p:nvSpPr>
              <p:spPr>
                <a:xfrm>
                  <a:off x="6428585" y="3071132"/>
                  <a:ext cx="58606" cy="52604"/>
                </a:xfrm>
                <a:custGeom>
                  <a:avLst/>
                  <a:gdLst>
                    <a:gd name="connsiteX0" fmla="*/ 49367 w 58606"/>
                    <a:gd name="connsiteY0" fmla="*/ 11348 h 52604"/>
                    <a:gd name="connsiteX1" fmla="*/ 24412 w 58606"/>
                    <a:gd name="connsiteY1" fmla="*/ 11157 h 52604"/>
                    <a:gd name="connsiteX2" fmla="*/ 17649 w 58606"/>
                    <a:gd name="connsiteY2" fmla="*/ 4014 h 52604"/>
                    <a:gd name="connsiteX3" fmla="*/ 8981 w 58606"/>
                    <a:gd name="connsiteY3" fmla="*/ 13 h 52604"/>
                    <a:gd name="connsiteX4" fmla="*/ 218 w 58606"/>
                    <a:gd name="connsiteY4" fmla="*/ 8776 h 52604"/>
                    <a:gd name="connsiteX5" fmla="*/ 2694 w 58606"/>
                    <a:gd name="connsiteY5" fmla="*/ 21730 h 52604"/>
                    <a:gd name="connsiteX6" fmla="*/ 27745 w 58606"/>
                    <a:gd name="connsiteY6" fmla="*/ 48210 h 52604"/>
                    <a:gd name="connsiteX7" fmla="*/ 44033 w 58606"/>
                    <a:gd name="connsiteY7" fmla="*/ 52591 h 52604"/>
                    <a:gd name="connsiteX8" fmla="*/ 58606 w 58606"/>
                    <a:gd name="connsiteY8" fmla="*/ 45066 h 526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8606" h="52604">
                      <a:moveTo>
                        <a:pt x="49367" y="11348"/>
                      </a:moveTo>
                      <a:cubicBezTo>
                        <a:pt x="42414" y="17063"/>
                        <a:pt x="31269" y="16968"/>
                        <a:pt x="24412" y="11157"/>
                      </a:cubicBezTo>
                      <a:cubicBezTo>
                        <a:pt x="21935" y="9062"/>
                        <a:pt x="20030" y="6300"/>
                        <a:pt x="17649" y="4014"/>
                      </a:cubicBezTo>
                      <a:cubicBezTo>
                        <a:pt x="15267" y="1728"/>
                        <a:pt x="12219" y="-177"/>
                        <a:pt x="8981" y="13"/>
                      </a:cubicBezTo>
                      <a:cubicBezTo>
                        <a:pt x="4504" y="204"/>
                        <a:pt x="980" y="4395"/>
                        <a:pt x="218" y="8776"/>
                      </a:cubicBezTo>
                      <a:cubicBezTo>
                        <a:pt x="-544" y="13158"/>
                        <a:pt x="790" y="17634"/>
                        <a:pt x="2694" y="21730"/>
                      </a:cubicBezTo>
                      <a:cubicBezTo>
                        <a:pt x="7838" y="32970"/>
                        <a:pt x="16792" y="42495"/>
                        <a:pt x="27745" y="48210"/>
                      </a:cubicBezTo>
                      <a:cubicBezTo>
                        <a:pt x="32794" y="50877"/>
                        <a:pt x="38318" y="52782"/>
                        <a:pt x="44033" y="52591"/>
                      </a:cubicBezTo>
                      <a:cubicBezTo>
                        <a:pt x="49653" y="52401"/>
                        <a:pt x="55463" y="49829"/>
                        <a:pt x="58606" y="45066"/>
                      </a:cubicBezTo>
                    </a:path>
                  </a:pathLst>
                </a:custGeom>
                <a:solidFill>
                  <a:srgbClr val="F5D4B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9333" name="Freeform: Shape 19332">
                  <a:extLst>
                    <a:ext uri="{FF2B5EF4-FFF2-40B4-BE49-F238E27FC236}">
                      <a16:creationId xmlns:a16="http://schemas.microsoft.com/office/drawing/2014/main" id="{D96AA31B-38D6-4217-AABF-14AC9BBC8A79}"/>
                    </a:ext>
                  </a:extLst>
                </p:cNvPr>
                <p:cNvSpPr/>
                <p:nvPr/>
              </p:nvSpPr>
              <p:spPr>
                <a:xfrm>
                  <a:off x="6413231" y="3102101"/>
                  <a:ext cx="269889" cy="76771"/>
                </a:xfrm>
                <a:custGeom>
                  <a:avLst/>
                  <a:gdLst>
                    <a:gd name="connsiteX0" fmla="*/ 9761 w 269889"/>
                    <a:gd name="connsiteY0" fmla="*/ 0 h 76771"/>
                    <a:gd name="connsiteX1" fmla="*/ 207119 w 269889"/>
                    <a:gd name="connsiteY1" fmla="*/ 10858 h 76771"/>
                    <a:gd name="connsiteX2" fmla="*/ 269889 w 269889"/>
                    <a:gd name="connsiteY2" fmla="*/ 49625 h 76771"/>
                    <a:gd name="connsiteX3" fmla="*/ 203024 w 269889"/>
                    <a:gd name="connsiteY3" fmla="*/ 76771 h 76771"/>
                    <a:gd name="connsiteX4" fmla="*/ 6428 w 269889"/>
                    <a:gd name="connsiteY4" fmla="*/ 76295 h 76771"/>
                    <a:gd name="connsiteX5" fmla="*/ 9761 w 269889"/>
                    <a:gd name="connsiteY5" fmla="*/ 0 h 76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69889" h="76771">
                      <a:moveTo>
                        <a:pt x="9761" y="0"/>
                      </a:moveTo>
                      <a:lnTo>
                        <a:pt x="207119" y="10858"/>
                      </a:lnTo>
                      <a:lnTo>
                        <a:pt x="269889" y="49625"/>
                      </a:lnTo>
                      <a:lnTo>
                        <a:pt x="203024" y="76771"/>
                      </a:lnTo>
                      <a:lnTo>
                        <a:pt x="6428" y="76295"/>
                      </a:lnTo>
                      <a:cubicBezTo>
                        <a:pt x="6428" y="76200"/>
                        <a:pt x="-10051" y="33052"/>
                        <a:pt x="9761" y="0"/>
                      </a:cubicBezTo>
                      <a:close/>
                    </a:path>
                  </a:pathLst>
                </a:custGeom>
                <a:solidFill>
                  <a:srgbClr val="616E9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9334" name="Freeform: Shape 19333">
                  <a:extLst>
                    <a:ext uri="{FF2B5EF4-FFF2-40B4-BE49-F238E27FC236}">
                      <a16:creationId xmlns:a16="http://schemas.microsoft.com/office/drawing/2014/main" id="{D65E0660-D62A-4FA6-A3F1-F9D581B37426}"/>
                    </a:ext>
                  </a:extLst>
                </p:cNvPr>
                <p:cNvSpPr/>
                <p:nvPr/>
              </p:nvSpPr>
              <p:spPr>
                <a:xfrm>
                  <a:off x="6616255" y="3112959"/>
                  <a:ext cx="38100" cy="65912"/>
                </a:xfrm>
                <a:custGeom>
                  <a:avLst/>
                  <a:gdLst>
                    <a:gd name="connsiteX0" fmla="*/ 38100 w 38100"/>
                    <a:gd name="connsiteY0" fmla="*/ 20955 h 65912"/>
                    <a:gd name="connsiteX1" fmla="*/ 38100 w 38100"/>
                    <a:gd name="connsiteY1" fmla="*/ 49911 h 65912"/>
                    <a:gd name="connsiteX2" fmla="*/ 0 w 38100"/>
                    <a:gd name="connsiteY2" fmla="*/ 65913 h 65912"/>
                    <a:gd name="connsiteX3" fmla="*/ 4191 w 38100"/>
                    <a:gd name="connsiteY3" fmla="*/ 0 h 659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8100" h="65912">
                      <a:moveTo>
                        <a:pt x="38100" y="20955"/>
                      </a:moveTo>
                      <a:lnTo>
                        <a:pt x="38100" y="49911"/>
                      </a:lnTo>
                      <a:lnTo>
                        <a:pt x="0" y="65913"/>
                      </a:lnTo>
                      <a:lnTo>
                        <a:pt x="4191" y="0"/>
                      </a:lnTo>
                      <a:close/>
                    </a:path>
                  </a:pathLst>
                </a:custGeom>
                <a:solidFill>
                  <a:srgbClr val="E8A18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9335" name="Freeform: Shape 19334">
                  <a:extLst>
                    <a:ext uri="{FF2B5EF4-FFF2-40B4-BE49-F238E27FC236}">
                      <a16:creationId xmlns:a16="http://schemas.microsoft.com/office/drawing/2014/main" id="{908B5C27-875F-4230-B4B1-10D7E04D0A5E}"/>
                    </a:ext>
                  </a:extLst>
                </p:cNvPr>
                <p:cNvSpPr/>
                <p:nvPr/>
              </p:nvSpPr>
              <p:spPr>
                <a:xfrm>
                  <a:off x="6412151" y="3102006"/>
                  <a:ext cx="30751" cy="75723"/>
                </a:xfrm>
                <a:custGeom>
                  <a:avLst/>
                  <a:gdLst>
                    <a:gd name="connsiteX0" fmla="*/ 7127 w 30751"/>
                    <a:gd name="connsiteY0" fmla="*/ 75724 h 75723"/>
                    <a:gd name="connsiteX1" fmla="*/ 30654 w 30751"/>
                    <a:gd name="connsiteY1" fmla="*/ 39719 h 75723"/>
                    <a:gd name="connsiteX2" fmla="*/ 10937 w 30751"/>
                    <a:gd name="connsiteY2" fmla="*/ 0 h 75723"/>
                    <a:gd name="connsiteX3" fmla="*/ 79 w 30751"/>
                    <a:gd name="connsiteY3" fmla="*/ 39053 h 75723"/>
                    <a:gd name="connsiteX4" fmla="*/ 7127 w 30751"/>
                    <a:gd name="connsiteY4" fmla="*/ 75724 h 757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0751" h="75723">
                      <a:moveTo>
                        <a:pt x="7127" y="75724"/>
                      </a:moveTo>
                      <a:cubicBezTo>
                        <a:pt x="20272" y="68675"/>
                        <a:pt x="29416" y="54674"/>
                        <a:pt x="30654" y="39719"/>
                      </a:cubicBezTo>
                      <a:cubicBezTo>
                        <a:pt x="31797" y="24860"/>
                        <a:pt x="22748" y="9049"/>
                        <a:pt x="10937" y="0"/>
                      </a:cubicBezTo>
                      <a:cubicBezTo>
                        <a:pt x="10937" y="0"/>
                        <a:pt x="1031" y="10001"/>
                        <a:pt x="79" y="39053"/>
                      </a:cubicBezTo>
                      <a:cubicBezTo>
                        <a:pt x="-874" y="64675"/>
                        <a:pt x="7127" y="75724"/>
                        <a:pt x="7127" y="75724"/>
                      </a:cubicBezTo>
                      <a:close/>
                    </a:path>
                  </a:pathLst>
                </a:custGeom>
                <a:solidFill>
                  <a:srgbClr val="3E4C7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sp>
            <p:nvSpPr>
              <p:cNvPr id="19336" name="Freeform: Shape 19335">
                <a:extLst>
                  <a:ext uri="{FF2B5EF4-FFF2-40B4-BE49-F238E27FC236}">
                    <a16:creationId xmlns:a16="http://schemas.microsoft.com/office/drawing/2014/main" id="{E6BD1F6F-1BAF-4AC5-820F-6DB13F98FEC6}"/>
                  </a:ext>
                </a:extLst>
              </p:cNvPr>
              <p:cNvSpPr/>
              <p:nvPr/>
            </p:nvSpPr>
            <p:spPr>
              <a:xfrm>
                <a:off x="6435661" y="3161494"/>
                <a:ext cx="182665" cy="7894"/>
              </a:xfrm>
              <a:custGeom>
                <a:avLst/>
                <a:gdLst>
                  <a:gd name="connsiteX0" fmla="*/ 857 w 182665"/>
                  <a:gd name="connsiteY0" fmla="*/ 2329 h 7894"/>
                  <a:gd name="connsiteX1" fmla="*/ 180594 w 182665"/>
                  <a:gd name="connsiteY1" fmla="*/ 7473 h 7894"/>
                  <a:gd name="connsiteX2" fmla="*/ 180594 w 182665"/>
                  <a:gd name="connsiteY2" fmla="*/ 3282 h 7894"/>
                  <a:gd name="connsiteX3" fmla="*/ 857 w 182665"/>
                  <a:gd name="connsiteY3" fmla="*/ 519 h 7894"/>
                  <a:gd name="connsiteX4" fmla="*/ 857 w 182665"/>
                  <a:gd name="connsiteY4" fmla="*/ 2329 h 7894"/>
                  <a:gd name="connsiteX5" fmla="*/ 857 w 182665"/>
                  <a:gd name="connsiteY5" fmla="*/ 2329 h 78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82665" h="7894">
                    <a:moveTo>
                      <a:pt x="857" y="2329"/>
                    </a:moveTo>
                    <a:cubicBezTo>
                      <a:pt x="60389" y="4329"/>
                      <a:pt x="121063" y="9378"/>
                      <a:pt x="180594" y="7473"/>
                    </a:cubicBezTo>
                    <a:cubicBezTo>
                      <a:pt x="183356" y="7377"/>
                      <a:pt x="183356" y="3377"/>
                      <a:pt x="180594" y="3282"/>
                    </a:cubicBezTo>
                    <a:cubicBezTo>
                      <a:pt x="121063" y="805"/>
                      <a:pt x="60389" y="-909"/>
                      <a:pt x="857" y="519"/>
                    </a:cubicBezTo>
                    <a:cubicBezTo>
                      <a:pt x="-286" y="519"/>
                      <a:pt x="-286" y="2234"/>
                      <a:pt x="857" y="2329"/>
                    </a:cubicBezTo>
                    <a:lnTo>
                      <a:pt x="857" y="2329"/>
                    </a:lnTo>
                    <a:close/>
                  </a:path>
                </a:pathLst>
              </a:custGeom>
              <a:solidFill>
                <a:srgbClr val="3E4C7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9337" name="Freeform: Shape 19336">
                <a:extLst>
                  <a:ext uri="{FF2B5EF4-FFF2-40B4-BE49-F238E27FC236}">
                    <a16:creationId xmlns:a16="http://schemas.microsoft.com/office/drawing/2014/main" id="{3E967180-6190-473A-ABA1-5DA23602168B}"/>
                  </a:ext>
                </a:extLst>
              </p:cNvPr>
              <p:cNvSpPr/>
              <p:nvPr/>
            </p:nvSpPr>
            <p:spPr>
              <a:xfrm>
                <a:off x="6440173" y="3129626"/>
                <a:ext cx="181606" cy="9528"/>
              </a:xfrm>
              <a:custGeom>
                <a:avLst/>
                <a:gdLst>
                  <a:gd name="connsiteX0" fmla="*/ 1108 w 181606"/>
                  <a:gd name="connsiteY0" fmla="*/ 2288 h 9528"/>
                  <a:gd name="connsiteX1" fmla="*/ 179606 w 181606"/>
                  <a:gd name="connsiteY1" fmla="*/ 9527 h 9528"/>
                  <a:gd name="connsiteX2" fmla="*/ 179606 w 181606"/>
                  <a:gd name="connsiteY2" fmla="*/ 5431 h 9528"/>
                  <a:gd name="connsiteX3" fmla="*/ 1108 w 181606"/>
                  <a:gd name="connsiteY3" fmla="*/ 2 h 9528"/>
                  <a:gd name="connsiteX4" fmla="*/ 1108 w 181606"/>
                  <a:gd name="connsiteY4" fmla="*/ 2288 h 9528"/>
                  <a:gd name="connsiteX5" fmla="*/ 1108 w 181606"/>
                  <a:gd name="connsiteY5" fmla="*/ 2288 h 95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81606" h="9528">
                    <a:moveTo>
                      <a:pt x="1108" y="2288"/>
                    </a:moveTo>
                    <a:cubicBezTo>
                      <a:pt x="60448" y="6574"/>
                      <a:pt x="120170" y="7622"/>
                      <a:pt x="179606" y="9527"/>
                    </a:cubicBezTo>
                    <a:cubicBezTo>
                      <a:pt x="182273" y="9622"/>
                      <a:pt x="182273" y="5527"/>
                      <a:pt x="179606" y="5431"/>
                    </a:cubicBezTo>
                    <a:cubicBezTo>
                      <a:pt x="120170" y="3050"/>
                      <a:pt x="60544" y="-93"/>
                      <a:pt x="1108" y="2"/>
                    </a:cubicBezTo>
                    <a:cubicBezTo>
                      <a:pt x="-416" y="2"/>
                      <a:pt x="-321" y="2193"/>
                      <a:pt x="1108" y="2288"/>
                    </a:cubicBezTo>
                    <a:lnTo>
                      <a:pt x="1108" y="2288"/>
                    </a:lnTo>
                    <a:close/>
                  </a:path>
                </a:pathLst>
              </a:custGeom>
              <a:solidFill>
                <a:srgbClr val="3E4C7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9338" name="Freeform: Shape 19337">
                <a:extLst>
                  <a:ext uri="{FF2B5EF4-FFF2-40B4-BE49-F238E27FC236}">
                    <a16:creationId xmlns:a16="http://schemas.microsoft.com/office/drawing/2014/main" id="{4763BED7-FE24-41E0-9FCA-29701C7B1CB4}"/>
                  </a:ext>
                </a:extLst>
              </p:cNvPr>
              <p:cNvSpPr/>
              <p:nvPr/>
            </p:nvSpPr>
            <p:spPr>
              <a:xfrm>
                <a:off x="6486620" y="3098291"/>
                <a:ext cx="87837" cy="64664"/>
              </a:xfrm>
              <a:custGeom>
                <a:avLst/>
                <a:gdLst>
                  <a:gd name="connsiteX0" fmla="*/ 0 w 87837"/>
                  <a:gd name="connsiteY0" fmla="*/ 0 h 64664"/>
                  <a:gd name="connsiteX1" fmla="*/ 22860 w 87837"/>
                  <a:gd name="connsiteY1" fmla="*/ 53721 h 64664"/>
                  <a:gd name="connsiteX2" fmla="*/ 32004 w 87837"/>
                  <a:gd name="connsiteY2" fmla="*/ 62865 h 64664"/>
                  <a:gd name="connsiteX3" fmla="*/ 46387 w 87837"/>
                  <a:gd name="connsiteY3" fmla="*/ 54674 h 64664"/>
                  <a:gd name="connsiteX4" fmla="*/ 49530 w 87837"/>
                  <a:gd name="connsiteY4" fmla="*/ 10954 h 64664"/>
                  <a:gd name="connsiteX5" fmla="*/ 59341 w 87837"/>
                  <a:gd name="connsiteY5" fmla="*/ 54007 h 64664"/>
                  <a:gd name="connsiteX6" fmla="*/ 69056 w 87837"/>
                  <a:gd name="connsiteY6" fmla="*/ 64579 h 64664"/>
                  <a:gd name="connsiteX7" fmla="*/ 81820 w 87837"/>
                  <a:gd name="connsiteY7" fmla="*/ 54197 h 64664"/>
                  <a:gd name="connsiteX8" fmla="*/ 86296 w 87837"/>
                  <a:gd name="connsiteY8" fmla="*/ 95 h 646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7837" h="64664">
                    <a:moveTo>
                      <a:pt x="0" y="0"/>
                    </a:moveTo>
                    <a:cubicBezTo>
                      <a:pt x="3524" y="15907"/>
                      <a:pt x="14859" y="39433"/>
                      <a:pt x="22860" y="53721"/>
                    </a:cubicBezTo>
                    <a:cubicBezTo>
                      <a:pt x="25051" y="57626"/>
                      <a:pt x="27718" y="61722"/>
                      <a:pt x="32004" y="62865"/>
                    </a:cubicBezTo>
                    <a:cubicBezTo>
                      <a:pt x="37719" y="64389"/>
                      <a:pt x="43434" y="59817"/>
                      <a:pt x="46387" y="54674"/>
                    </a:cubicBezTo>
                    <a:cubicBezTo>
                      <a:pt x="54007" y="41815"/>
                      <a:pt x="51911" y="25718"/>
                      <a:pt x="49530" y="10954"/>
                    </a:cubicBezTo>
                    <a:cubicBezTo>
                      <a:pt x="50482" y="25718"/>
                      <a:pt x="53816" y="40291"/>
                      <a:pt x="59341" y="54007"/>
                    </a:cubicBezTo>
                    <a:cubicBezTo>
                      <a:pt x="61150" y="58674"/>
                      <a:pt x="64103" y="63818"/>
                      <a:pt x="69056" y="64579"/>
                    </a:cubicBezTo>
                    <a:cubicBezTo>
                      <a:pt x="74867" y="65437"/>
                      <a:pt x="79534" y="59627"/>
                      <a:pt x="81820" y="54197"/>
                    </a:cubicBezTo>
                    <a:cubicBezTo>
                      <a:pt x="86868" y="42386"/>
                      <a:pt x="89821" y="12478"/>
                      <a:pt x="86296" y="95"/>
                    </a:cubicBezTo>
                  </a:path>
                </a:pathLst>
              </a:custGeom>
              <a:solidFill>
                <a:srgbClr val="F5D4B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 dirty="0"/>
              </a:p>
            </p:txBody>
          </p:sp>
          <p:sp>
            <p:nvSpPr>
              <p:cNvPr id="19339" name="Freeform: Shape 19338">
                <a:extLst>
                  <a:ext uri="{FF2B5EF4-FFF2-40B4-BE49-F238E27FC236}">
                    <a16:creationId xmlns:a16="http://schemas.microsoft.com/office/drawing/2014/main" id="{D9F3F936-623E-410A-A716-CFA381F766D6}"/>
                  </a:ext>
                </a:extLst>
              </p:cNvPr>
              <p:cNvSpPr/>
              <p:nvPr/>
            </p:nvSpPr>
            <p:spPr>
              <a:xfrm>
                <a:off x="6483784" y="3094794"/>
                <a:ext cx="95725" cy="72900"/>
              </a:xfrm>
              <a:custGeom>
                <a:avLst/>
                <a:gdLst>
                  <a:gd name="connsiteX0" fmla="*/ 73 w 95725"/>
                  <a:gd name="connsiteY0" fmla="*/ 4259 h 72900"/>
                  <a:gd name="connsiteX1" fmla="*/ 34363 w 95725"/>
                  <a:gd name="connsiteY1" fmla="*/ 70553 h 72900"/>
                  <a:gd name="connsiteX2" fmla="*/ 56652 w 95725"/>
                  <a:gd name="connsiteY2" fmla="*/ 13213 h 72900"/>
                  <a:gd name="connsiteX3" fmla="*/ 48174 w 95725"/>
                  <a:gd name="connsiteY3" fmla="*/ 14356 h 72900"/>
                  <a:gd name="connsiteX4" fmla="*/ 81988 w 95725"/>
                  <a:gd name="connsiteY4" fmla="*/ 69125 h 72900"/>
                  <a:gd name="connsiteX5" fmla="*/ 92751 w 95725"/>
                  <a:gd name="connsiteY5" fmla="*/ 2545 h 72900"/>
                  <a:gd name="connsiteX6" fmla="*/ 85512 w 95725"/>
                  <a:gd name="connsiteY6" fmla="*/ 3497 h 72900"/>
                  <a:gd name="connsiteX7" fmla="*/ 83798 w 95725"/>
                  <a:gd name="connsiteY7" fmla="*/ 44741 h 72900"/>
                  <a:gd name="connsiteX8" fmla="*/ 81893 w 95725"/>
                  <a:gd name="connsiteY8" fmla="*/ 51980 h 72900"/>
                  <a:gd name="connsiteX9" fmla="*/ 64367 w 95725"/>
                  <a:gd name="connsiteY9" fmla="*/ 50265 h 72900"/>
                  <a:gd name="connsiteX10" fmla="*/ 56747 w 95725"/>
                  <a:gd name="connsiteY10" fmla="*/ 14356 h 72900"/>
                  <a:gd name="connsiteX11" fmla="*/ 48270 w 95725"/>
                  <a:gd name="connsiteY11" fmla="*/ 15499 h 72900"/>
                  <a:gd name="connsiteX12" fmla="*/ 49317 w 95725"/>
                  <a:gd name="connsiteY12" fmla="*/ 46836 h 72900"/>
                  <a:gd name="connsiteX13" fmla="*/ 30553 w 95725"/>
                  <a:gd name="connsiteY13" fmla="*/ 58457 h 72900"/>
                  <a:gd name="connsiteX14" fmla="*/ 22076 w 95725"/>
                  <a:gd name="connsiteY14" fmla="*/ 46455 h 72900"/>
                  <a:gd name="connsiteX15" fmla="*/ 5693 w 95725"/>
                  <a:gd name="connsiteY15" fmla="*/ 2831 h 72900"/>
                  <a:gd name="connsiteX16" fmla="*/ 73 w 95725"/>
                  <a:gd name="connsiteY16" fmla="*/ 4259 h 72900"/>
                  <a:gd name="connsiteX17" fmla="*/ 73 w 95725"/>
                  <a:gd name="connsiteY17" fmla="*/ 4259 h 72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95725" h="72900">
                    <a:moveTo>
                      <a:pt x="73" y="4259"/>
                    </a:moveTo>
                    <a:cubicBezTo>
                      <a:pt x="3693" y="23309"/>
                      <a:pt x="10741" y="65219"/>
                      <a:pt x="34363" y="70553"/>
                    </a:cubicBezTo>
                    <a:cubicBezTo>
                      <a:pt x="62367" y="76840"/>
                      <a:pt x="58842" y="27500"/>
                      <a:pt x="56652" y="13213"/>
                    </a:cubicBezTo>
                    <a:cubicBezTo>
                      <a:pt x="55890" y="8450"/>
                      <a:pt x="47793" y="9498"/>
                      <a:pt x="48174" y="14356"/>
                    </a:cubicBezTo>
                    <a:cubicBezTo>
                      <a:pt x="49317" y="27310"/>
                      <a:pt x="56366" y="88556"/>
                      <a:pt x="81988" y="69125"/>
                    </a:cubicBezTo>
                    <a:cubicBezTo>
                      <a:pt x="97228" y="57504"/>
                      <a:pt x="98085" y="18737"/>
                      <a:pt x="92751" y="2545"/>
                    </a:cubicBezTo>
                    <a:cubicBezTo>
                      <a:pt x="91513" y="-1170"/>
                      <a:pt x="84941" y="-789"/>
                      <a:pt x="85512" y="3497"/>
                    </a:cubicBezTo>
                    <a:cubicBezTo>
                      <a:pt x="87227" y="17309"/>
                      <a:pt x="86846" y="31120"/>
                      <a:pt x="83798" y="44741"/>
                    </a:cubicBezTo>
                    <a:cubicBezTo>
                      <a:pt x="83322" y="46931"/>
                      <a:pt x="83036" y="49979"/>
                      <a:pt x="81893" y="51980"/>
                    </a:cubicBezTo>
                    <a:cubicBezTo>
                      <a:pt x="73701" y="66362"/>
                      <a:pt x="67415" y="58742"/>
                      <a:pt x="64367" y="50265"/>
                    </a:cubicBezTo>
                    <a:cubicBezTo>
                      <a:pt x="60176" y="38645"/>
                      <a:pt x="57985" y="26643"/>
                      <a:pt x="56747" y="14356"/>
                    </a:cubicBezTo>
                    <a:cubicBezTo>
                      <a:pt x="53889" y="14737"/>
                      <a:pt x="51127" y="15118"/>
                      <a:pt x="48270" y="15499"/>
                    </a:cubicBezTo>
                    <a:cubicBezTo>
                      <a:pt x="49889" y="25500"/>
                      <a:pt x="51889" y="36740"/>
                      <a:pt x="49317" y="46836"/>
                    </a:cubicBezTo>
                    <a:cubicBezTo>
                      <a:pt x="47317" y="54742"/>
                      <a:pt x="39697" y="61790"/>
                      <a:pt x="30553" y="58457"/>
                    </a:cubicBezTo>
                    <a:cubicBezTo>
                      <a:pt x="27029" y="57123"/>
                      <a:pt x="23695" y="49503"/>
                      <a:pt x="22076" y="46455"/>
                    </a:cubicBezTo>
                    <a:cubicBezTo>
                      <a:pt x="14646" y="32739"/>
                      <a:pt x="9598" y="17785"/>
                      <a:pt x="5693" y="2831"/>
                    </a:cubicBezTo>
                    <a:cubicBezTo>
                      <a:pt x="4740" y="-979"/>
                      <a:pt x="-689" y="545"/>
                      <a:pt x="73" y="4259"/>
                    </a:cubicBezTo>
                    <a:lnTo>
                      <a:pt x="73" y="4259"/>
                    </a:lnTo>
                    <a:close/>
                  </a:path>
                </a:pathLst>
              </a:custGeom>
              <a:solidFill>
                <a:srgbClr val="35353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grpSp>
            <p:nvGrpSpPr>
              <p:cNvPr id="19340" name="Graphic 19209">
                <a:extLst>
                  <a:ext uri="{FF2B5EF4-FFF2-40B4-BE49-F238E27FC236}">
                    <a16:creationId xmlns:a16="http://schemas.microsoft.com/office/drawing/2014/main" id="{3994023D-35DD-47DD-A374-668B765813EC}"/>
                  </a:ext>
                </a:extLst>
              </p:cNvPr>
              <p:cNvGrpSpPr/>
              <p:nvPr/>
            </p:nvGrpSpPr>
            <p:grpSpPr>
              <a:xfrm>
                <a:off x="5884144" y="3273447"/>
                <a:ext cx="347110" cy="461861"/>
                <a:chOff x="5884144" y="3273447"/>
                <a:chExt cx="347110" cy="461861"/>
              </a:xfrm>
            </p:grpSpPr>
            <p:grpSp>
              <p:nvGrpSpPr>
                <p:cNvPr id="19341" name="Graphic 19209">
                  <a:extLst>
                    <a:ext uri="{FF2B5EF4-FFF2-40B4-BE49-F238E27FC236}">
                      <a16:creationId xmlns:a16="http://schemas.microsoft.com/office/drawing/2014/main" id="{3994023D-35DD-47DD-A374-668B765813EC}"/>
                    </a:ext>
                  </a:extLst>
                </p:cNvPr>
                <p:cNvGrpSpPr/>
                <p:nvPr/>
              </p:nvGrpSpPr>
              <p:grpSpPr>
                <a:xfrm>
                  <a:off x="6136195" y="3428904"/>
                  <a:ext cx="95059" cy="269555"/>
                  <a:chOff x="6136195" y="3428904"/>
                  <a:chExt cx="95059" cy="269555"/>
                </a:xfrm>
              </p:grpSpPr>
              <p:sp>
                <p:nvSpPr>
                  <p:cNvPr id="19342" name="Freeform: Shape 19341">
                    <a:extLst>
                      <a:ext uri="{FF2B5EF4-FFF2-40B4-BE49-F238E27FC236}">
                        <a16:creationId xmlns:a16="http://schemas.microsoft.com/office/drawing/2014/main" id="{1EFB6583-699E-4BB4-8E77-B39733F34646}"/>
                      </a:ext>
                    </a:extLst>
                  </p:cNvPr>
                  <p:cNvSpPr/>
                  <p:nvPr/>
                </p:nvSpPr>
                <p:spPr>
                  <a:xfrm>
                    <a:off x="6136195" y="3428904"/>
                    <a:ext cx="95059" cy="268042"/>
                  </a:xfrm>
                  <a:custGeom>
                    <a:avLst/>
                    <a:gdLst>
                      <a:gd name="connsiteX0" fmla="*/ 0 w 95059"/>
                      <a:gd name="connsiteY0" fmla="*/ 254127 h 268042"/>
                      <a:gd name="connsiteX1" fmla="*/ 29908 w 95059"/>
                      <a:gd name="connsiteY1" fmla="*/ 58769 h 268042"/>
                      <a:gd name="connsiteX2" fmla="*/ 74486 w 95059"/>
                      <a:gd name="connsiteY2" fmla="*/ 0 h 268042"/>
                      <a:gd name="connsiteX3" fmla="*/ 95059 w 95059"/>
                      <a:gd name="connsiteY3" fmla="*/ 69152 h 268042"/>
                      <a:gd name="connsiteX4" fmla="*/ 75629 w 95059"/>
                      <a:gd name="connsiteY4" fmla="*/ 264795 h 268042"/>
                      <a:gd name="connsiteX5" fmla="*/ 0 w 95059"/>
                      <a:gd name="connsiteY5" fmla="*/ 254127 h 2680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5059" h="268042">
                        <a:moveTo>
                          <a:pt x="0" y="254127"/>
                        </a:moveTo>
                        <a:lnTo>
                          <a:pt x="29908" y="58769"/>
                        </a:lnTo>
                        <a:lnTo>
                          <a:pt x="74486" y="0"/>
                        </a:lnTo>
                        <a:lnTo>
                          <a:pt x="95059" y="69152"/>
                        </a:lnTo>
                        <a:lnTo>
                          <a:pt x="75629" y="264795"/>
                        </a:lnTo>
                        <a:cubicBezTo>
                          <a:pt x="75533" y="264795"/>
                          <a:pt x="30956" y="276987"/>
                          <a:pt x="0" y="254127"/>
                        </a:cubicBezTo>
                        <a:close/>
                      </a:path>
                    </a:pathLst>
                  </a:custGeom>
                  <a:solidFill>
                    <a:srgbClr val="8C235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9343" name="Freeform: Shape 19342">
                    <a:extLst>
                      <a:ext uri="{FF2B5EF4-FFF2-40B4-BE49-F238E27FC236}">
                        <a16:creationId xmlns:a16="http://schemas.microsoft.com/office/drawing/2014/main" id="{A5CCCA7B-89D1-463D-BFBF-E25DC1EE6705}"/>
                      </a:ext>
                    </a:extLst>
                  </p:cNvPr>
                  <p:cNvSpPr/>
                  <p:nvPr/>
                </p:nvSpPr>
                <p:spPr>
                  <a:xfrm>
                    <a:off x="6166008" y="3455859"/>
                    <a:ext cx="65151" cy="42195"/>
                  </a:xfrm>
                  <a:custGeom>
                    <a:avLst/>
                    <a:gdLst>
                      <a:gd name="connsiteX0" fmla="*/ 24098 w 65151"/>
                      <a:gd name="connsiteY0" fmla="*/ 0 h 42195"/>
                      <a:gd name="connsiteX1" fmla="*/ 52959 w 65151"/>
                      <a:gd name="connsiteY1" fmla="*/ 2762 h 42195"/>
                      <a:gd name="connsiteX2" fmla="*/ 65151 w 65151"/>
                      <a:gd name="connsiteY2" fmla="*/ 42196 h 42195"/>
                      <a:gd name="connsiteX3" fmla="*/ 0 w 65151"/>
                      <a:gd name="connsiteY3" fmla="*/ 31718 h 421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5151" h="42195">
                        <a:moveTo>
                          <a:pt x="24098" y="0"/>
                        </a:moveTo>
                        <a:lnTo>
                          <a:pt x="52959" y="2762"/>
                        </a:lnTo>
                        <a:lnTo>
                          <a:pt x="65151" y="42196"/>
                        </a:lnTo>
                        <a:lnTo>
                          <a:pt x="0" y="31718"/>
                        </a:lnTo>
                        <a:close/>
                      </a:path>
                    </a:pathLst>
                  </a:custGeom>
                  <a:solidFill>
                    <a:srgbClr val="E8A18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9344" name="Freeform: Shape 19343">
                    <a:extLst>
                      <a:ext uri="{FF2B5EF4-FFF2-40B4-BE49-F238E27FC236}">
                        <a16:creationId xmlns:a16="http://schemas.microsoft.com/office/drawing/2014/main" id="{73723A68-3DF4-47C7-8DDD-30FF51C4444E}"/>
                      </a:ext>
                    </a:extLst>
                  </p:cNvPr>
                  <p:cNvSpPr/>
                  <p:nvPr/>
                </p:nvSpPr>
                <p:spPr>
                  <a:xfrm>
                    <a:off x="6136195" y="3666613"/>
                    <a:ext cx="74961" cy="31845"/>
                  </a:xfrm>
                  <a:custGeom>
                    <a:avLst/>
                    <a:gdLst>
                      <a:gd name="connsiteX0" fmla="*/ 74962 w 74961"/>
                      <a:gd name="connsiteY0" fmla="*/ 27371 h 31845"/>
                      <a:gd name="connsiteX1" fmla="*/ 41434 w 74961"/>
                      <a:gd name="connsiteY1" fmla="*/ 511 h 31845"/>
                      <a:gd name="connsiteX2" fmla="*/ 0 w 74961"/>
                      <a:gd name="connsiteY2" fmla="*/ 16322 h 31845"/>
                      <a:gd name="connsiteX3" fmla="*/ 37814 w 74961"/>
                      <a:gd name="connsiteY3" fmla="*/ 30895 h 31845"/>
                      <a:gd name="connsiteX4" fmla="*/ 74962 w 74961"/>
                      <a:gd name="connsiteY4" fmla="*/ 27371 h 318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4961" h="31845">
                        <a:moveTo>
                          <a:pt x="74962" y="27371"/>
                        </a:moveTo>
                        <a:cubicBezTo>
                          <a:pt x="69247" y="13560"/>
                          <a:pt x="56102" y="3082"/>
                          <a:pt x="41434" y="511"/>
                        </a:cubicBezTo>
                        <a:cubicBezTo>
                          <a:pt x="26765" y="-2061"/>
                          <a:pt x="10192" y="5368"/>
                          <a:pt x="0" y="16322"/>
                        </a:cubicBezTo>
                        <a:cubicBezTo>
                          <a:pt x="0" y="16322"/>
                          <a:pt x="8954" y="27181"/>
                          <a:pt x="37814" y="30895"/>
                        </a:cubicBezTo>
                        <a:cubicBezTo>
                          <a:pt x="63151" y="34324"/>
                          <a:pt x="74962" y="27371"/>
                          <a:pt x="74962" y="27371"/>
                        </a:cubicBezTo>
                        <a:close/>
                      </a:path>
                    </a:pathLst>
                  </a:custGeom>
                  <a:solidFill>
                    <a:srgbClr val="541743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9345" name="Freeform: Shape 19344">
                    <a:extLst>
                      <a:ext uri="{FF2B5EF4-FFF2-40B4-BE49-F238E27FC236}">
                        <a16:creationId xmlns:a16="http://schemas.microsoft.com/office/drawing/2014/main" id="{03C68594-B19E-436E-9FE9-4E2D2F3BF57F}"/>
                      </a:ext>
                    </a:extLst>
                  </p:cNvPr>
                  <p:cNvSpPr/>
                  <p:nvPr/>
                </p:nvSpPr>
                <p:spPr>
                  <a:xfrm>
                    <a:off x="6154099" y="3488721"/>
                    <a:ext cx="29070" cy="182765"/>
                  </a:xfrm>
                  <a:custGeom>
                    <a:avLst/>
                    <a:gdLst>
                      <a:gd name="connsiteX0" fmla="*/ 2384 w 29070"/>
                      <a:gd name="connsiteY0" fmla="*/ 181928 h 182765"/>
                      <a:gd name="connsiteX1" fmla="*/ 29054 w 29070"/>
                      <a:gd name="connsiteY1" fmla="*/ 1714 h 182765"/>
                      <a:gd name="connsiteX2" fmla="*/ 25435 w 29070"/>
                      <a:gd name="connsiteY2" fmla="*/ 1714 h 182765"/>
                      <a:gd name="connsiteX3" fmla="*/ 3 w 29070"/>
                      <a:gd name="connsiteY3" fmla="*/ 181642 h 182765"/>
                      <a:gd name="connsiteX4" fmla="*/ 2384 w 29070"/>
                      <a:gd name="connsiteY4" fmla="*/ 181928 h 182765"/>
                      <a:gd name="connsiteX5" fmla="*/ 2384 w 29070"/>
                      <a:gd name="connsiteY5" fmla="*/ 181928 h 182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070" h="182765">
                        <a:moveTo>
                          <a:pt x="2384" y="181928"/>
                        </a:moveTo>
                        <a:cubicBezTo>
                          <a:pt x="12576" y="122110"/>
                          <a:pt x="21148" y="61817"/>
                          <a:pt x="29054" y="1714"/>
                        </a:cubicBezTo>
                        <a:cubicBezTo>
                          <a:pt x="29340" y="-571"/>
                          <a:pt x="25816" y="-571"/>
                          <a:pt x="25435" y="1714"/>
                        </a:cubicBezTo>
                        <a:cubicBezTo>
                          <a:pt x="17434" y="61722"/>
                          <a:pt x="7432" y="121539"/>
                          <a:pt x="3" y="181642"/>
                        </a:cubicBezTo>
                        <a:cubicBezTo>
                          <a:pt x="-92" y="182880"/>
                          <a:pt x="2194" y="183261"/>
                          <a:pt x="2384" y="181928"/>
                        </a:cubicBezTo>
                        <a:lnTo>
                          <a:pt x="2384" y="181928"/>
                        </a:lnTo>
                        <a:close/>
                      </a:path>
                    </a:pathLst>
                  </a:custGeom>
                  <a:solidFill>
                    <a:srgbClr val="541743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9346" name="Freeform: Shape 19345">
                    <a:extLst>
                      <a:ext uri="{FF2B5EF4-FFF2-40B4-BE49-F238E27FC236}">
                        <a16:creationId xmlns:a16="http://schemas.microsoft.com/office/drawing/2014/main" id="{19A03328-92FB-4015-BF51-E639AEEB0A66}"/>
                      </a:ext>
                    </a:extLst>
                  </p:cNvPr>
                  <p:cNvSpPr/>
                  <p:nvPr/>
                </p:nvSpPr>
                <p:spPr>
                  <a:xfrm>
                    <a:off x="6178769" y="3494440"/>
                    <a:ext cx="29072" cy="177768"/>
                  </a:xfrm>
                  <a:custGeom>
                    <a:avLst/>
                    <a:gdLst>
                      <a:gd name="connsiteX0" fmla="*/ 2384 w 29072"/>
                      <a:gd name="connsiteY0" fmla="*/ 176970 h 177768"/>
                      <a:gd name="connsiteX1" fmla="*/ 29054 w 29072"/>
                      <a:gd name="connsiteY1" fmla="*/ 1996 h 177768"/>
                      <a:gd name="connsiteX2" fmla="*/ 25911 w 29072"/>
                      <a:gd name="connsiteY2" fmla="*/ 1138 h 177768"/>
                      <a:gd name="connsiteX3" fmla="*/ 3 w 29072"/>
                      <a:gd name="connsiteY3" fmla="*/ 176684 h 177768"/>
                      <a:gd name="connsiteX4" fmla="*/ 2384 w 29072"/>
                      <a:gd name="connsiteY4" fmla="*/ 176970 h 177768"/>
                      <a:gd name="connsiteX5" fmla="*/ 2384 w 29072"/>
                      <a:gd name="connsiteY5" fmla="*/ 176970 h 1777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072" h="177768">
                        <a:moveTo>
                          <a:pt x="2384" y="176970"/>
                        </a:moveTo>
                        <a:cubicBezTo>
                          <a:pt x="12385" y="118867"/>
                          <a:pt x="19720" y="60193"/>
                          <a:pt x="29054" y="1996"/>
                        </a:cubicBezTo>
                        <a:cubicBezTo>
                          <a:pt x="29340" y="-4"/>
                          <a:pt x="26197" y="-862"/>
                          <a:pt x="25911" y="1138"/>
                        </a:cubicBezTo>
                        <a:cubicBezTo>
                          <a:pt x="17720" y="59717"/>
                          <a:pt x="7528" y="118010"/>
                          <a:pt x="3" y="176684"/>
                        </a:cubicBezTo>
                        <a:cubicBezTo>
                          <a:pt x="-92" y="177923"/>
                          <a:pt x="2099" y="178208"/>
                          <a:pt x="2384" y="176970"/>
                        </a:cubicBezTo>
                        <a:lnTo>
                          <a:pt x="2384" y="176970"/>
                        </a:lnTo>
                        <a:close/>
                      </a:path>
                    </a:pathLst>
                  </a:custGeom>
                  <a:solidFill>
                    <a:srgbClr val="541743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9347" name="Freeform: Shape 19346">
                    <a:extLst>
                      <a:ext uri="{FF2B5EF4-FFF2-40B4-BE49-F238E27FC236}">
                        <a16:creationId xmlns:a16="http://schemas.microsoft.com/office/drawing/2014/main" id="{9F0C448C-2BF0-43F9-BBFC-F1E736612A46}"/>
                      </a:ext>
                    </a:extLst>
                  </p:cNvPr>
                  <p:cNvSpPr/>
                  <p:nvPr/>
                </p:nvSpPr>
                <p:spPr>
                  <a:xfrm>
                    <a:off x="6202962" y="3496531"/>
                    <a:ext cx="24213" cy="190846"/>
                  </a:xfrm>
                  <a:custGeom>
                    <a:avLst/>
                    <a:gdLst>
                      <a:gd name="connsiteX0" fmla="*/ 1909 w 24213"/>
                      <a:gd name="connsiteY0" fmla="*/ 190119 h 190846"/>
                      <a:gd name="connsiteX1" fmla="*/ 24197 w 24213"/>
                      <a:gd name="connsiteY1" fmla="*/ 1714 h 190846"/>
                      <a:gd name="connsiteX2" fmla="*/ 20673 w 24213"/>
                      <a:gd name="connsiteY2" fmla="*/ 1714 h 190846"/>
                      <a:gd name="connsiteX3" fmla="*/ 4 w 24213"/>
                      <a:gd name="connsiteY3" fmla="*/ 189833 h 190846"/>
                      <a:gd name="connsiteX4" fmla="*/ 1909 w 24213"/>
                      <a:gd name="connsiteY4" fmla="*/ 190119 h 190846"/>
                      <a:gd name="connsiteX5" fmla="*/ 1909 w 24213"/>
                      <a:gd name="connsiteY5" fmla="*/ 190119 h 1908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213" h="190846">
                        <a:moveTo>
                          <a:pt x="1909" y="190119"/>
                        </a:moveTo>
                        <a:cubicBezTo>
                          <a:pt x="11148" y="127635"/>
                          <a:pt x="16863" y="64484"/>
                          <a:pt x="24197" y="1714"/>
                        </a:cubicBezTo>
                        <a:cubicBezTo>
                          <a:pt x="24483" y="-571"/>
                          <a:pt x="20863" y="-571"/>
                          <a:pt x="20673" y="1714"/>
                        </a:cubicBezTo>
                        <a:cubicBezTo>
                          <a:pt x="14005" y="64389"/>
                          <a:pt x="5147" y="126968"/>
                          <a:pt x="4" y="189833"/>
                        </a:cubicBezTo>
                        <a:cubicBezTo>
                          <a:pt x="-92" y="190976"/>
                          <a:pt x="1718" y="191262"/>
                          <a:pt x="1909" y="190119"/>
                        </a:cubicBezTo>
                        <a:lnTo>
                          <a:pt x="1909" y="190119"/>
                        </a:lnTo>
                        <a:close/>
                      </a:path>
                    </a:pathLst>
                  </a:custGeom>
                  <a:solidFill>
                    <a:srgbClr val="541743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sp>
              <p:nvSpPr>
                <p:cNvPr id="19348" name="Freeform: Shape 19347">
                  <a:extLst>
                    <a:ext uri="{FF2B5EF4-FFF2-40B4-BE49-F238E27FC236}">
                      <a16:creationId xmlns:a16="http://schemas.microsoft.com/office/drawing/2014/main" id="{604506CD-0CED-402F-B486-BF8932381F68}"/>
                    </a:ext>
                  </a:extLst>
                </p:cNvPr>
                <p:cNvSpPr/>
                <p:nvPr/>
              </p:nvSpPr>
              <p:spPr>
                <a:xfrm>
                  <a:off x="6110001" y="3533857"/>
                  <a:ext cx="110595" cy="113645"/>
                </a:xfrm>
                <a:custGeom>
                  <a:avLst/>
                  <a:gdLst>
                    <a:gd name="connsiteX0" fmla="*/ 0 w 110595"/>
                    <a:gd name="connsiteY0" fmla="*/ 51733 h 113645"/>
                    <a:gd name="connsiteX1" fmla="*/ 36767 w 110595"/>
                    <a:gd name="connsiteY1" fmla="*/ 37255 h 113645"/>
                    <a:gd name="connsiteX2" fmla="*/ 43529 w 110595"/>
                    <a:gd name="connsiteY2" fmla="*/ 394 h 113645"/>
                    <a:gd name="connsiteX3" fmla="*/ 52292 w 110595"/>
                    <a:gd name="connsiteY3" fmla="*/ 37255 h 113645"/>
                    <a:gd name="connsiteX4" fmla="*/ 100775 w 110595"/>
                    <a:gd name="connsiteY4" fmla="*/ 4299 h 113645"/>
                    <a:gd name="connsiteX5" fmla="*/ 70771 w 110595"/>
                    <a:gd name="connsiteY5" fmla="*/ 49066 h 113645"/>
                    <a:gd name="connsiteX6" fmla="*/ 109538 w 110595"/>
                    <a:gd name="connsiteY6" fmla="*/ 25825 h 113645"/>
                    <a:gd name="connsiteX7" fmla="*/ 72771 w 110595"/>
                    <a:gd name="connsiteY7" fmla="*/ 70117 h 113645"/>
                    <a:gd name="connsiteX8" fmla="*/ 103727 w 110595"/>
                    <a:gd name="connsiteY8" fmla="*/ 55543 h 113645"/>
                    <a:gd name="connsiteX9" fmla="*/ 15526 w 110595"/>
                    <a:gd name="connsiteY9" fmla="*/ 113646 h 113645"/>
                    <a:gd name="connsiteX10" fmla="*/ 0 w 110595"/>
                    <a:gd name="connsiteY10" fmla="*/ 51733 h 1136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10595" h="113645">
                      <a:moveTo>
                        <a:pt x="0" y="51733"/>
                      </a:moveTo>
                      <a:lnTo>
                        <a:pt x="36767" y="37255"/>
                      </a:lnTo>
                      <a:lnTo>
                        <a:pt x="43529" y="394"/>
                      </a:lnTo>
                      <a:cubicBezTo>
                        <a:pt x="58102" y="-4464"/>
                        <a:pt x="52292" y="37255"/>
                        <a:pt x="52292" y="37255"/>
                      </a:cubicBezTo>
                      <a:cubicBezTo>
                        <a:pt x="52292" y="37255"/>
                        <a:pt x="98774" y="-4464"/>
                        <a:pt x="100775" y="4299"/>
                      </a:cubicBezTo>
                      <a:cubicBezTo>
                        <a:pt x="102679" y="13062"/>
                        <a:pt x="70771" y="49066"/>
                        <a:pt x="70771" y="49066"/>
                      </a:cubicBezTo>
                      <a:cubicBezTo>
                        <a:pt x="70771" y="49066"/>
                        <a:pt x="118205" y="5823"/>
                        <a:pt x="109538" y="25825"/>
                      </a:cubicBezTo>
                      <a:cubicBezTo>
                        <a:pt x="100775" y="45923"/>
                        <a:pt x="72771" y="70117"/>
                        <a:pt x="72771" y="70117"/>
                      </a:cubicBezTo>
                      <a:cubicBezTo>
                        <a:pt x="72771" y="70117"/>
                        <a:pt x="109538" y="42018"/>
                        <a:pt x="103727" y="55543"/>
                      </a:cubicBezTo>
                      <a:cubicBezTo>
                        <a:pt x="97917" y="69069"/>
                        <a:pt x="15526" y="113646"/>
                        <a:pt x="15526" y="113646"/>
                      </a:cubicBezTo>
                      <a:lnTo>
                        <a:pt x="0" y="51733"/>
                      </a:lnTo>
                      <a:close/>
                    </a:path>
                  </a:pathLst>
                </a:custGeom>
                <a:solidFill>
                  <a:srgbClr val="A77C6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grpSp>
              <p:nvGrpSpPr>
                <p:cNvPr id="19349" name="Graphic 19209">
                  <a:extLst>
                    <a:ext uri="{FF2B5EF4-FFF2-40B4-BE49-F238E27FC236}">
                      <a16:creationId xmlns:a16="http://schemas.microsoft.com/office/drawing/2014/main" id="{3994023D-35DD-47DD-A374-668B765813EC}"/>
                    </a:ext>
                  </a:extLst>
                </p:cNvPr>
                <p:cNvGrpSpPr/>
                <p:nvPr/>
              </p:nvGrpSpPr>
              <p:grpSpPr>
                <a:xfrm>
                  <a:off x="5884144" y="3273447"/>
                  <a:ext cx="250859" cy="461861"/>
                  <a:chOff x="5884144" y="3273447"/>
                  <a:chExt cx="250859" cy="461861"/>
                </a:xfrm>
              </p:grpSpPr>
              <p:sp>
                <p:nvSpPr>
                  <p:cNvPr id="19350" name="Freeform: Shape 19349">
                    <a:extLst>
                      <a:ext uri="{FF2B5EF4-FFF2-40B4-BE49-F238E27FC236}">
                        <a16:creationId xmlns:a16="http://schemas.microsoft.com/office/drawing/2014/main" id="{2D9DAA72-930D-4661-B4A1-166A744AEA87}"/>
                      </a:ext>
                    </a:extLst>
                  </p:cNvPr>
                  <p:cNvSpPr/>
                  <p:nvPr/>
                </p:nvSpPr>
                <p:spPr>
                  <a:xfrm>
                    <a:off x="5889042" y="3321985"/>
                    <a:ext cx="242391" cy="407830"/>
                  </a:xfrm>
                  <a:custGeom>
                    <a:avLst/>
                    <a:gdLst>
                      <a:gd name="connsiteX0" fmla="*/ 123614 w 242391"/>
                      <a:gd name="connsiteY0" fmla="*/ 6811 h 407830"/>
                      <a:gd name="connsiteX1" fmla="*/ 361 w 242391"/>
                      <a:gd name="connsiteY1" fmla="*/ 294466 h 407830"/>
                      <a:gd name="connsiteX2" fmla="*/ 85609 w 242391"/>
                      <a:gd name="connsiteY2" fmla="*/ 404098 h 407830"/>
                      <a:gd name="connsiteX3" fmla="*/ 242391 w 242391"/>
                      <a:gd name="connsiteY3" fmla="*/ 341710 h 407830"/>
                      <a:gd name="connsiteX4" fmla="*/ 214959 w 242391"/>
                      <a:gd name="connsiteY4" fmla="*/ 256461 h 407830"/>
                      <a:gd name="connsiteX5" fmla="*/ 138854 w 242391"/>
                      <a:gd name="connsiteY5" fmla="*/ 257985 h 407830"/>
                      <a:gd name="connsiteX6" fmla="*/ 224103 w 242391"/>
                      <a:gd name="connsiteY6" fmla="*/ 113395 h 407830"/>
                      <a:gd name="connsiteX7" fmla="*/ 123614 w 242391"/>
                      <a:gd name="connsiteY7" fmla="*/ 6811 h 407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242391" h="407830">
                        <a:moveTo>
                          <a:pt x="123614" y="6811"/>
                        </a:moveTo>
                        <a:cubicBezTo>
                          <a:pt x="123614" y="6811"/>
                          <a:pt x="3409" y="216837"/>
                          <a:pt x="361" y="294466"/>
                        </a:cubicBezTo>
                        <a:cubicBezTo>
                          <a:pt x="-2687" y="372094"/>
                          <a:pt x="12553" y="422291"/>
                          <a:pt x="85609" y="404098"/>
                        </a:cubicBezTo>
                        <a:cubicBezTo>
                          <a:pt x="158666" y="385810"/>
                          <a:pt x="242391" y="341710"/>
                          <a:pt x="242391" y="341710"/>
                        </a:cubicBezTo>
                        <a:lnTo>
                          <a:pt x="214959" y="256461"/>
                        </a:lnTo>
                        <a:lnTo>
                          <a:pt x="138854" y="257985"/>
                        </a:lnTo>
                        <a:lnTo>
                          <a:pt x="224103" y="113395"/>
                        </a:lnTo>
                        <a:cubicBezTo>
                          <a:pt x="224103" y="113395"/>
                          <a:pt x="245439" y="-32813"/>
                          <a:pt x="123614" y="6811"/>
                        </a:cubicBezTo>
                        <a:close/>
                      </a:path>
                    </a:pathLst>
                  </a:custGeom>
                  <a:solidFill>
                    <a:srgbClr val="297D9E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9351" name="Freeform: Shape 19350">
                    <a:extLst>
                      <a:ext uri="{FF2B5EF4-FFF2-40B4-BE49-F238E27FC236}">
                        <a16:creationId xmlns:a16="http://schemas.microsoft.com/office/drawing/2014/main" id="{2A592B5C-B35F-4ECF-B9D6-ADA7FC1CE52D}"/>
                      </a:ext>
                    </a:extLst>
                  </p:cNvPr>
                  <p:cNvSpPr/>
                  <p:nvPr/>
                </p:nvSpPr>
                <p:spPr>
                  <a:xfrm>
                    <a:off x="5884144" y="3273447"/>
                    <a:ext cx="250859" cy="461861"/>
                  </a:xfrm>
                  <a:custGeom>
                    <a:avLst/>
                    <a:gdLst>
                      <a:gd name="connsiteX0" fmla="*/ 225857 w 250859"/>
                      <a:gd name="connsiteY0" fmla="*/ 160029 h 461861"/>
                      <a:gd name="connsiteX1" fmla="*/ 140608 w 250859"/>
                      <a:gd name="connsiteY1" fmla="*/ 304618 h 461861"/>
                      <a:gd name="connsiteX2" fmla="*/ 143751 w 250859"/>
                      <a:gd name="connsiteY2" fmla="*/ 310048 h 461861"/>
                      <a:gd name="connsiteX3" fmla="*/ 217761 w 250859"/>
                      <a:gd name="connsiteY3" fmla="*/ 308524 h 461861"/>
                      <a:gd name="connsiteX4" fmla="*/ 238144 w 250859"/>
                      <a:gd name="connsiteY4" fmla="*/ 373389 h 461861"/>
                      <a:gd name="connsiteX5" fmla="*/ 239001 w 250859"/>
                      <a:gd name="connsiteY5" fmla="*/ 390343 h 461861"/>
                      <a:gd name="connsiteX6" fmla="*/ 178613 w 250859"/>
                      <a:gd name="connsiteY6" fmla="*/ 418061 h 461861"/>
                      <a:gd name="connsiteX7" fmla="*/ 10211 w 250859"/>
                      <a:gd name="connsiteY7" fmla="*/ 387676 h 461861"/>
                      <a:gd name="connsiteX8" fmla="*/ 80029 w 250859"/>
                      <a:gd name="connsiteY8" fmla="*/ 154123 h 461861"/>
                      <a:gd name="connsiteX9" fmla="*/ 190138 w 250859"/>
                      <a:gd name="connsiteY9" fmla="*/ 7248 h 461861"/>
                      <a:gd name="connsiteX10" fmla="*/ 188233 w 250859"/>
                      <a:gd name="connsiteY10" fmla="*/ 295 h 461861"/>
                      <a:gd name="connsiteX11" fmla="*/ 100889 w 250859"/>
                      <a:gd name="connsiteY11" fmla="*/ 98212 h 461861"/>
                      <a:gd name="connsiteX12" fmla="*/ 7068 w 250859"/>
                      <a:gd name="connsiteY12" fmla="*/ 311095 h 461861"/>
                      <a:gd name="connsiteX13" fmla="*/ 39738 w 250859"/>
                      <a:gd name="connsiteY13" fmla="*/ 455780 h 461861"/>
                      <a:gd name="connsiteX14" fmla="*/ 249098 w 250859"/>
                      <a:gd name="connsiteY14" fmla="*/ 393391 h 461861"/>
                      <a:gd name="connsiteX15" fmla="*/ 250717 w 250859"/>
                      <a:gd name="connsiteY15" fmla="*/ 389296 h 461861"/>
                      <a:gd name="connsiteX16" fmla="*/ 223285 w 250859"/>
                      <a:gd name="connsiteY16" fmla="*/ 304047 h 461861"/>
                      <a:gd name="connsiteX17" fmla="*/ 219761 w 250859"/>
                      <a:gd name="connsiteY17" fmla="*/ 301380 h 461861"/>
                      <a:gd name="connsiteX18" fmla="*/ 151562 w 250859"/>
                      <a:gd name="connsiteY18" fmla="*/ 302713 h 461861"/>
                      <a:gd name="connsiteX19" fmla="*/ 148990 w 250859"/>
                      <a:gd name="connsiteY19" fmla="*/ 304618 h 461861"/>
                      <a:gd name="connsiteX20" fmla="*/ 163754 w 250859"/>
                      <a:gd name="connsiteY20" fmla="*/ 279663 h 461861"/>
                      <a:gd name="connsiteX21" fmla="*/ 232143 w 250859"/>
                      <a:gd name="connsiteY21" fmla="*/ 163744 h 461861"/>
                      <a:gd name="connsiteX22" fmla="*/ 225857 w 250859"/>
                      <a:gd name="connsiteY22" fmla="*/ 160029 h 461861"/>
                      <a:gd name="connsiteX23" fmla="*/ 225857 w 250859"/>
                      <a:gd name="connsiteY23" fmla="*/ 160029 h 461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</a:cxnLst>
                    <a:rect l="l" t="t" r="r" b="b"/>
                    <a:pathLst>
                      <a:path w="250859" h="461861">
                        <a:moveTo>
                          <a:pt x="225857" y="160029"/>
                        </a:moveTo>
                        <a:cubicBezTo>
                          <a:pt x="197472" y="208225"/>
                          <a:pt x="168993" y="256422"/>
                          <a:pt x="140608" y="304618"/>
                        </a:cubicBezTo>
                        <a:cubicBezTo>
                          <a:pt x="139275" y="307000"/>
                          <a:pt x="140989" y="310143"/>
                          <a:pt x="143751" y="310048"/>
                        </a:cubicBezTo>
                        <a:cubicBezTo>
                          <a:pt x="160039" y="309762"/>
                          <a:pt x="204045" y="300808"/>
                          <a:pt x="217761" y="308524"/>
                        </a:cubicBezTo>
                        <a:cubicBezTo>
                          <a:pt x="222618" y="311286"/>
                          <a:pt x="236525" y="361864"/>
                          <a:pt x="238144" y="373389"/>
                        </a:cubicBezTo>
                        <a:cubicBezTo>
                          <a:pt x="240525" y="390724"/>
                          <a:pt x="243669" y="382723"/>
                          <a:pt x="239001" y="390343"/>
                        </a:cubicBezTo>
                        <a:cubicBezTo>
                          <a:pt x="231572" y="402535"/>
                          <a:pt x="191186" y="412822"/>
                          <a:pt x="178613" y="418061"/>
                        </a:cubicBezTo>
                        <a:cubicBezTo>
                          <a:pt x="118701" y="443207"/>
                          <a:pt x="21165" y="483879"/>
                          <a:pt x="10211" y="387676"/>
                        </a:cubicBezTo>
                        <a:cubicBezTo>
                          <a:pt x="781" y="304809"/>
                          <a:pt x="43929" y="225942"/>
                          <a:pt x="80029" y="154123"/>
                        </a:cubicBezTo>
                        <a:cubicBezTo>
                          <a:pt x="106128" y="102117"/>
                          <a:pt x="132131" y="31346"/>
                          <a:pt x="190138" y="7248"/>
                        </a:cubicBezTo>
                        <a:cubicBezTo>
                          <a:pt x="194424" y="5533"/>
                          <a:pt x="192519" y="-1515"/>
                          <a:pt x="188233" y="295"/>
                        </a:cubicBezTo>
                        <a:cubicBezTo>
                          <a:pt x="142323" y="19345"/>
                          <a:pt x="122987" y="56968"/>
                          <a:pt x="100889" y="98212"/>
                        </a:cubicBezTo>
                        <a:cubicBezTo>
                          <a:pt x="64980" y="165268"/>
                          <a:pt x="25260" y="236705"/>
                          <a:pt x="7068" y="311095"/>
                        </a:cubicBezTo>
                        <a:cubicBezTo>
                          <a:pt x="-3219" y="353291"/>
                          <a:pt x="-9125" y="434254"/>
                          <a:pt x="39738" y="455780"/>
                        </a:cubicBezTo>
                        <a:cubicBezTo>
                          <a:pt x="97746" y="481307"/>
                          <a:pt x="198139" y="419871"/>
                          <a:pt x="249098" y="393391"/>
                        </a:cubicBezTo>
                        <a:cubicBezTo>
                          <a:pt x="250431" y="392725"/>
                          <a:pt x="251193" y="390724"/>
                          <a:pt x="250717" y="389296"/>
                        </a:cubicBezTo>
                        <a:cubicBezTo>
                          <a:pt x="241573" y="360911"/>
                          <a:pt x="232429" y="332431"/>
                          <a:pt x="223285" y="304047"/>
                        </a:cubicBezTo>
                        <a:cubicBezTo>
                          <a:pt x="222809" y="302523"/>
                          <a:pt x="221380" y="301380"/>
                          <a:pt x="219761" y="301380"/>
                        </a:cubicBezTo>
                        <a:cubicBezTo>
                          <a:pt x="202425" y="301761"/>
                          <a:pt x="166707" y="309857"/>
                          <a:pt x="151562" y="302713"/>
                        </a:cubicBezTo>
                        <a:cubicBezTo>
                          <a:pt x="138894" y="296808"/>
                          <a:pt x="149657" y="312143"/>
                          <a:pt x="148990" y="304618"/>
                        </a:cubicBezTo>
                        <a:cubicBezTo>
                          <a:pt x="148514" y="299380"/>
                          <a:pt x="161182" y="284044"/>
                          <a:pt x="163754" y="279663"/>
                        </a:cubicBezTo>
                        <a:cubicBezTo>
                          <a:pt x="186519" y="240991"/>
                          <a:pt x="209283" y="202415"/>
                          <a:pt x="232143" y="163744"/>
                        </a:cubicBezTo>
                        <a:cubicBezTo>
                          <a:pt x="234525" y="159648"/>
                          <a:pt x="228238" y="156028"/>
                          <a:pt x="225857" y="160029"/>
                        </a:cubicBezTo>
                        <a:lnTo>
                          <a:pt x="225857" y="160029"/>
                        </a:lnTo>
                        <a:close/>
                      </a:path>
                    </a:pathLst>
                  </a:custGeom>
                  <a:solidFill>
                    <a:srgbClr val="56531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9352" name="Freeform: Shape 19351">
                    <a:extLst>
                      <a:ext uri="{FF2B5EF4-FFF2-40B4-BE49-F238E27FC236}">
                        <a16:creationId xmlns:a16="http://schemas.microsoft.com/office/drawing/2014/main" id="{5795F87A-1400-4EBB-A91C-E5F5084C2699}"/>
                      </a:ext>
                    </a:extLst>
                  </p:cNvPr>
                  <p:cNvSpPr/>
                  <p:nvPr/>
                </p:nvSpPr>
                <p:spPr>
                  <a:xfrm>
                    <a:off x="5973031" y="3576826"/>
                    <a:ext cx="65075" cy="11436"/>
                  </a:xfrm>
                  <a:custGeom>
                    <a:avLst/>
                    <a:gdLst>
                      <a:gd name="connsiteX0" fmla="*/ 2572 w 65075"/>
                      <a:gd name="connsiteY0" fmla="*/ 11431 h 11436"/>
                      <a:gd name="connsiteX1" fmla="*/ 62580 w 65075"/>
                      <a:gd name="connsiteY1" fmla="*/ 6859 h 11436"/>
                      <a:gd name="connsiteX2" fmla="*/ 61627 w 65075"/>
                      <a:gd name="connsiteY2" fmla="*/ 1 h 11436"/>
                      <a:gd name="connsiteX3" fmla="*/ 2572 w 65075"/>
                      <a:gd name="connsiteY3" fmla="*/ 6097 h 11436"/>
                      <a:gd name="connsiteX4" fmla="*/ 2572 w 65075"/>
                      <a:gd name="connsiteY4" fmla="*/ 11431 h 11436"/>
                      <a:gd name="connsiteX5" fmla="*/ 2572 w 65075"/>
                      <a:gd name="connsiteY5" fmla="*/ 11431 h 114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5075" h="11436">
                        <a:moveTo>
                          <a:pt x="2572" y="11431"/>
                        </a:moveTo>
                        <a:cubicBezTo>
                          <a:pt x="22480" y="10479"/>
                          <a:pt x="42768" y="9621"/>
                          <a:pt x="62580" y="6859"/>
                        </a:cubicBezTo>
                        <a:cubicBezTo>
                          <a:pt x="66485" y="6288"/>
                          <a:pt x="65533" y="-94"/>
                          <a:pt x="61627" y="1"/>
                        </a:cubicBezTo>
                        <a:cubicBezTo>
                          <a:pt x="41911" y="858"/>
                          <a:pt x="22098" y="3525"/>
                          <a:pt x="2572" y="6097"/>
                        </a:cubicBezTo>
                        <a:cubicBezTo>
                          <a:pt x="-762" y="6573"/>
                          <a:pt x="-952" y="11622"/>
                          <a:pt x="2572" y="11431"/>
                        </a:cubicBezTo>
                        <a:lnTo>
                          <a:pt x="2572" y="11431"/>
                        </a:lnTo>
                        <a:close/>
                      </a:path>
                    </a:pathLst>
                  </a:custGeom>
                  <a:solidFill>
                    <a:srgbClr val="56531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9353" name="Freeform: Shape 19352">
                    <a:extLst>
                      <a:ext uri="{FF2B5EF4-FFF2-40B4-BE49-F238E27FC236}">
                        <a16:creationId xmlns:a16="http://schemas.microsoft.com/office/drawing/2014/main" id="{8BEA0BBD-014C-485A-94F2-3E829A822AE0}"/>
                      </a:ext>
                    </a:extLst>
                  </p:cNvPr>
                  <p:cNvSpPr/>
                  <p:nvPr/>
                </p:nvSpPr>
                <p:spPr>
                  <a:xfrm>
                    <a:off x="6082075" y="3575140"/>
                    <a:ext cx="31594" cy="102069"/>
                  </a:xfrm>
                  <a:custGeom>
                    <a:avLst/>
                    <a:gdLst>
                      <a:gd name="connsiteX0" fmla="*/ 18 w 31594"/>
                      <a:gd name="connsiteY0" fmla="*/ 2449 h 102069"/>
                      <a:gd name="connsiteX1" fmla="*/ 24212 w 31594"/>
                      <a:gd name="connsiteY1" fmla="*/ 99413 h 102069"/>
                      <a:gd name="connsiteX2" fmla="*/ 31451 w 31594"/>
                      <a:gd name="connsiteY2" fmla="*/ 97413 h 102069"/>
                      <a:gd name="connsiteX3" fmla="*/ 3733 w 31594"/>
                      <a:gd name="connsiteY3" fmla="*/ 1401 h 102069"/>
                      <a:gd name="connsiteX4" fmla="*/ 18 w 31594"/>
                      <a:gd name="connsiteY4" fmla="*/ 2449 h 102069"/>
                      <a:gd name="connsiteX5" fmla="*/ 18 w 31594"/>
                      <a:gd name="connsiteY5" fmla="*/ 2449 h 1020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1594" h="102069">
                        <a:moveTo>
                          <a:pt x="18" y="2449"/>
                        </a:moveTo>
                        <a:cubicBezTo>
                          <a:pt x="4686" y="35024"/>
                          <a:pt x="15163" y="67790"/>
                          <a:pt x="24212" y="99413"/>
                        </a:cubicBezTo>
                        <a:cubicBezTo>
                          <a:pt x="25545" y="104080"/>
                          <a:pt x="32689" y="102080"/>
                          <a:pt x="31451" y="97413"/>
                        </a:cubicBezTo>
                        <a:cubicBezTo>
                          <a:pt x="23355" y="65504"/>
                          <a:pt x="16020" y="31976"/>
                          <a:pt x="3733" y="1401"/>
                        </a:cubicBezTo>
                        <a:cubicBezTo>
                          <a:pt x="2876" y="-980"/>
                          <a:pt x="-267" y="-123"/>
                          <a:pt x="18" y="2449"/>
                        </a:cubicBezTo>
                        <a:lnTo>
                          <a:pt x="18" y="2449"/>
                        </a:lnTo>
                        <a:close/>
                      </a:path>
                    </a:pathLst>
                  </a:custGeom>
                  <a:solidFill>
                    <a:srgbClr val="56531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</p:grpSp>
          <p:sp>
            <p:nvSpPr>
              <p:cNvPr id="19354" name="Freeform: Shape 19353">
                <a:extLst>
                  <a:ext uri="{FF2B5EF4-FFF2-40B4-BE49-F238E27FC236}">
                    <a16:creationId xmlns:a16="http://schemas.microsoft.com/office/drawing/2014/main" id="{307E9697-BC90-460E-A4DF-89782B8D365B}"/>
                  </a:ext>
                </a:extLst>
              </p:cNvPr>
              <p:cNvSpPr/>
              <p:nvPr/>
            </p:nvSpPr>
            <p:spPr>
              <a:xfrm>
                <a:off x="5948404" y="3864290"/>
                <a:ext cx="388412" cy="14330"/>
              </a:xfrm>
              <a:custGeom>
                <a:avLst/>
                <a:gdLst>
                  <a:gd name="connsiteX0" fmla="*/ 1768 w 388412"/>
                  <a:gd name="connsiteY0" fmla="*/ 4859 h 14330"/>
                  <a:gd name="connsiteX1" fmla="*/ 384197 w 388412"/>
                  <a:gd name="connsiteY1" fmla="*/ 13337 h 14330"/>
                  <a:gd name="connsiteX2" fmla="*/ 384197 w 388412"/>
                  <a:gd name="connsiteY2" fmla="*/ 4573 h 14330"/>
                  <a:gd name="connsiteX3" fmla="*/ 2435 w 388412"/>
                  <a:gd name="connsiteY3" fmla="*/ 1 h 14330"/>
                  <a:gd name="connsiteX4" fmla="*/ 1768 w 388412"/>
                  <a:gd name="connsiteY4" fmla="*/ 4859 h 14330"/>
                  <a:gd name="connsiteX5" fmla="*/ 1768 w 388412"/>
                  <a:gd name="connsiteY5" fmla="*/ 4859 h 14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88412" h="14330">
                    <a:moveTo>
                      <a:pt x="1768" y="4859"/>
                    </a:moveTo>
                    <a:cubicBezTo>
                      <a:pt x="127403" y="24767"/>
                      <a:pt x="257419" y="5907"/>
                      <a:pt x="384197" y="13337"/>
                    </a:cubicBezTo>
                    <a:cubicBezTo>
                      <a:pt x="389912" y="13622"/>
                      <a:pt x="389721" y="5050"/>
                      <a:pt x="384197" y="4573"/>
                    </a:cubicBezTo>
                    <a:cubicBezTo>
                      <a:pt x="257324" y="-6380"/>
                      <a:pt x="129689" y="8384"/>
                      <a:pt x="2435" y="1"/>
                    </a:cubicBezTo>
                    <a:cubicBezTo>
                      <a:pt x="-327" y="-94"/>
                      <a:pt x="-994" y="4478"/>
                      <a:pt x="1768" y="4859"/>
                    </a:cubicBezTo>
                    <a:lnTo>
                      <a:pt x="1768" y="4859"/>
                    </a:lnTo>
                    <a:close/>
                  </a:path>
                </a:pathLst>
              </a:custGeom>
              <a:solidFill>
                <a:srgbClr val="56531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9355" name="Freeform: Shape 19354">
                <a:extLst>
                  <a:ext uri="{FF2B5EF4-FFF2-40B4-BE49-F238E27FC236}">
                    <a16:creationId xmlns:a16="http://schemas.microsoft.com/office/drawing/2014/main" id="{68805213-218E-44DB-8AAE-231B01812ED1}"/>
                  </a:ext>
                </a:extLst>
              </p:cNvPr>
              <p:cNvSpPr/>
              <p:nvPr/>
            </p:nvSpPr>
            <p:spPr>
              <a:xfrm>
                <a:off x="5947305" y="3731037"/>
                <a:ext cx="9916" cy="138112"/>
              </a:xfrm>
              <a:custGeom>
                <a:avLst/>
                <a:gdLst>
                  <a:gd name="connsiteX0" fmla="*/ 7058 w 9916"/>
                  <a:gd name="connsiteY0" fmla="*/ 135255 h 138112"/>
                  <a:gd name="connsiteX1" fmla="*/ 9916 w 9916"/>
                  <a:gd name="connsiteY1" fmla="*/ 4286 h 138112"/>
                  <a:gd name="connsiteX2" fmla="*/ 1057 w 9916"/>
                  <a:gd name="connsiteY2" fmla="*/ 4286 h 138112"/>
                  <a:gd name="connsiteX3" fmla="*/ 1153 w 9916"/>
                  <a:gd name="connsiteY3" fmla="*/ 135255 h 138112"/>
                  <a:gd name="connsiteX4" fmla="*/ 7058 w 9916"/>
                  <a:gd name="connsiteY4" fmla="*/ 135255 h 138112"/>
                  <a:gd name="connsiteX5" fmla="*/ 7058 w 9916"/>
                  <a:gd name="connsiteY5" fmla="*/ 135255 h 1381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916" h="138112">
                    <a:moveTo>
                      <a:pt x="7058" y="135255"/>
                    </a:moveTo>
                    <a:cubicBezTo>
                      <a:pt x="10297" y="91821"/>
                      <a:pt x="9249" y="47815"/>
                      <a:pt x="9916" y="4286"/>
                    </a:cubicBezTo>
                    <a:cubicBezTo>
                      <a:pt x="10011" y="-1429"/>
                      <a:pt x="1057" y="-1429"/>
                      <a:pt x="1057" y="4286"/>
                    </a:cubicBezTo>
                    <a:cubicBezTo>
                      <a:pt x="772" y="47815"/>
                      <a:pt x="-1229" y="91821"/>
                      <a:pt x="1153" y="135255"/>
                    </a:cubicBezTo>
                    <a:cubicBezTo>
                      <a:pt x="1248" y="139065"/>
                      <a:pt x="6772" y="139065"/>
                      <a:pt x="7058" y="135255"/>
                    </a:cubicBezTo>
                    <a:lnTo>
                      <a:pt x="7058" y="135255"/>
                    </a:lnTo>
                    <a:close/>
                  </a:path>
                </a:pathLst>
              </a:custGeom>
              <a:solidFill>
                <a:srgbClr val="56531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</p:grpSp>
      <p:grpSp>
        <p:nvGrpSpPr>
          <p:cNvPr id="419" name="Graphic 828">
            <a:extLst>
              <a:ext uri="{FF2B5EF4-FFF2-40B4-BE49-F238E27FC236}">
                <a16:creationId xmlns:a16="http://schemas.microsoft.com/office/drawing/2014/main" id="{ECB8CB4F-E7F0-4B07-8691-508D01B67512}"/>
              </a:ext>
            </a:extLst>
          </p:cNvPr>
          <p:cNvGrpSpPr/>
          <p:nvPr/>
        </p:nvGrpSpPr>
        <p:grpSpPr>
          <a:xfrm>
            <a:off x="544117" y="4563716"/>
            <a:ext cx="841681" cy="701090"/>
            <a:chOff x="6029366" y="3371852"/>
            <a:chExt cx="130719" cy="112577"/>
          </a:xfrm>
          <a:solidFill>
            <a:srgbClr val="E9D2AE"/>
          </a:solidFill>
        </p:grpSpPr>
        <p:sp>
          <p:nvSpPr>
            <p:cNvPr id="420" name="Freeform: Shape 123">
              <a:extLst>
                <a:ext uri="{FF2B5EF4-FFF2-40B4-BE49-F238E27FC236}">
                  <a16:creationId xmlns:a16="http://schemas.microsoft.com/office/drawing/2014/main" id="{2AF9A557-BB62-48E8-A103-6EBA8F282284}"/>
                </a:ext>
              </a:extLst>
            </p:cNvPr>
            <p:cNvSpPr/>
            <p:nvPr/>
          </p:nvSpPr>
          <p:spPr>
            <a:xfrm>
              <a:off x="6112695" y="3392266"/>
              <a:ext cx="47390" cy="36309"/>
            </a:xfrm>
            <a:custGeom>
              <a:avLst/>
              <a:gdLst>
                <a:gd name="connsiteX0" fmla="*/ 45789 w 47390"/>
                <a:gd name="connsiteY0" fmla="*/ 11587 h 36309"/>
                <a:gd name="connsiteX1" fmla="*/ 259 w 47390"/>
                <a:gd name="connsiteY1" fmla="*/ 23493 h 36309"/>
                <a:gd name="connsiteX2" fmla="*/ 45789 w 47390"/>
                <a:gd name="connsiteY2" fmla="*/ 11587 h 36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390" h="36309">
                  <a:moveTo>
                    <a:pt x="45789" y="11587"/>
                  </a:moveTo>
                  <a:cubicBezTo>
                    <a:pt x="33502" y="-7463"/>
                    <a:pt x="5117" y="-2700"/>
                    <a:pt x="259" y="23493"/>
                  </a:cubicBezTo>
                  <a:cubicBezTo>
                    <a:pt x="-4503" y="49687"/>
                    <a:pt x="58076" y="30637"/>
                    <a:pt x="45789" y="1158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21" name="Freeform: Shape 124">
              <a:extLst>
                <a:ext uri="{FF2B5EF4-FFF2-40B4-BE49-F238E27FC236}">
                  <a16:creationId xmlns:a16="http://schemas.microsoft.com/office/drawing/2014/main" id="{9132102E-2B08-4DEC-B2EC-8DB51974A008}"/>
                </a:ext>
              </a:extLst>
            </p:cNvPr>
            <p:cNvSpPr/>
            <p:nvPr/>
          </p:nvSpPr>
          <p:spPr>
            <a:xfrm>
              <a:off x="6029366" y="3371852"/>
              <a:ext cx="49880" cy="40966"/>
            </a:xfrm>
            <a:custGeom>
              <a:avLst/>
              <a:gdLst>
                <a:gd name="connsiteX0" fmla="*/ 47869 w 49880"/>
                <a:gd name="connsiteY0" fmla="*/ 10570 h 40966"/>
                <a:gd name="connsiteX1" fmla="*/ 244 w 49880"/>
                <a:gd name="connsiteY1" fmla="*/ 20381 h 40966"/>
                <a:gd name="connsiteX2" fmla="*/ 47869 w 49880"/>
                <a:gd name="connsiteY2" fmla="*/ 10570 h 40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9880" h="40966">
                  <a:moveTo>
                    <a:pt x="47869" y="10570"/>
                  </a:moveTo>
                  <a:cubicBezTo>
                    <a:pt x="43392" y="-1241"/>
                    <a:pt x="5007" y="-9052"/>
                    <a:pt x="244" y="20381"/>
                  </a:cubicBezTo>
                  <a:cubicBezTo>
                    <a:pt x="-4518" y="49813"/>
                    <a:pt x="62157" y="48670"/>
                    <a:pt x="47869" y="1057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22" name="Freeform: Shape 125">
              <a:extLst>
                <a:ext uri="{FF2B5EF4-FFF2-40B4-BE49-F238E27FC236}">
                  <a16:creationId xmlns:a16="http://schemas.microsoft.com/office/drawing/2014/main" id="{4A139B3B-1F2B-4BC2-82A6-E84D5AD2516D}"/>
                </a:ext>
              </a:extLst>
            </p:cNvPr>
            <p:cNvSpPr/>
            <p:nvPr/>
          </p:nvSpPr>
          <p:spPr>
            <a:xfrm>
              <a:off x="6049377" y="3448519"/>
              <a:ext cx="34625" cy="35911"/>
            </a:xfrm>
            <a:custGeom>
              <a:avLst/>
              <a:gdLst>
                <a:gd name="connsiteX0" fmla="*/ 24238 w 34625"/>
                <a:gd name="connsiteY0" fmla="*/ 579 h 35911"/>
                <a:gd name="connsiteX1" fmla="*/ 4903 w 34625"/>
                <a:gd name="connsiteY1" fmla="*/ 32773 h 35911"/>
                <a:gd name="connsiteX2" fmla="*/ 24238 w 34625"/>
                <a:gd name="connsiteY2" fmla="*/ 579 h 359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4625" h="35911">
                  <a:moveTo>
                    <a:pt x="24238" y="579"/>
                  </a:moveTo>
                  <a:cubicBezTo>
                    <a:pt x="15856" y="-3993"/>
                    <a:pt x="-10909" y="19629"/>
                    <a:pt x="4903" y="32773"/>
                  </a:cubicBezTo>
                  <a:cubicBezTo>
                    <a:pt x="20714" y="45822"/>
                    <a:pt x="50432" y="14866"/>
                    <a:pt x="24238" y="57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sp>
        <p:nvSpPr>
          <p:cNvPr id="423" name="Graphic 19325">
            <a:extLst>
              <a:ext uri="{FF2B5EF4-FFF2-40B4-BE49-F238E27FC236}">
                <a16:creationId xmlns:a16="http://schemas.microsoft.com/office/drawing/2014/main" id="{076BFB6E-8AA9-41EA-B47A-E86D43AF214F}"/>
              </a:ext>
            </a:extLst>
          </p:cNvPr>
          <p:cNvSpPr/>
          <p:nvPr/>
        </p:nvSpPr>
        <p:spPr>
          <a:xfrm>
            <a:off x="2541171" y="429531"/>
            <a:ext cx="450166" cy="401523"/>
          </a:xfrm>
          <a:custGeom>
            <a:avLst/>
            <a:gdLst>
              <a:gd name="connsiteX0" fmla="*/ 146880 w 205159"/>
              <a:gd name="connsiteY0" fmla="*/ 9822 h 208179"/>
              <a:gd name="connsiteX1" fmla="*/ 148976 w 205159"/>
              <a:gd name="connsiteY1" fmla="*/ 64971 h 208179"/>
              <a:gd name="connsiteX2" fmla="*/ 153738 w 205159"/>
              <a:gd name="connsiteY2" fmla="*/ 73163 h 208179"/>
              <a:gd name="connsiteX3" fmla="*/ 200411 w 205159"/>
              <a:gd name="connsiteY3" fmla="*/ 102690 h 208179"/>
              <a:gd name="connsiteX4" fmla="*/ 198506 w 205159"/>
              <a:gd name="connsiteY4" fmla="*/ 120883 h 208179"/>
              <a:gd name="connsiteX5" fmla="*/ 146690 w 205159"/>
              <a:gd name="connsiteY5" fmla="*/ 139933 h 208179"/>
              <a:gd name="connsiteX6" fmla="*/ 140308 w 205159"/>
              <a:gd name="connsiteY6" fmla="*/ 146982 h 208179"/>
              <a:gd name="connsiteX7" fmla="*/ 126687 w 205159"/>
              <a:gd name="connsiteY7" fmla="*/ 200512 h 208179"/>
              <a:gd name="connsiteX8" fmla="*/ 108780 w 205159"/>
              <a:gd name="connsiteY8" fmla="*/ 204322 h 208179"/>
              <a:gd name="connsiteX9" fmla="*/ 74586 w 205159"/>
              <a:gd name="connsiteY9" fmla="*/ 160888 h 208179"/>
              <a:gd name="connsiteX10" fmla="*/ 65918 w 205159"/>
              <a:gd name="connsiteY10" fmla="*/ 156983 h 208179"/>
              <a:gd name="connsiteX11" fmla="*/ 10863 w 205159"/>
              <a:gd name="connsiteY11" fmla="*/ 160507 h 208179"/>
              <a:gd name="connsiteX12" fmla="*/ 1719 w 205159"/>
              <a:gd name="connsiteY12" fmla="*/ 144696 h 208179"/>
              <a:gd name="connsiteX13" fmla="*/ 32390 w 205159"/>
              <a:gd name="connsiteY13" fmla="*/ 98785 h 208179"/>
              <a:gd name="connsiteX14" fmla="*/ 33438 w 205159"/>
              <a:gd name="connsiteY14" fmla="*/ 89355 h 208179"/>
              <a:gd name="connsiteX15" fmla="*/ 13054 w 205159"/>
              <a:gd name="connsiteY15" fmla="*/ 38111 h 208179"/>
              <a:gd name="connsiteX16" fmla="*/ 25341 w 205159"/>
              <a:gd name="connsiteY16" fmla="*/ 24585 h 208179"/>
              <a:gd name="connsiteX17" fmla="*/ 78491 w 205159"/>
              <a:gd name="connsiteY17" fmla="*/ 39635 h 208179"/>
              <a:gd name="connsiteX18" fmla="*/ 87730 w 205159"/>
              <a:gd name="connsiteY18" fmla="*/ 37635 h 208179"/>
              <a:gd name="connsiteX19" fmla="*/ 130212 w 205159"/>
              <a:gd name="connsiteY19" fmla="*/ 2392 h 208179"/>
              <a:gd name="connsiteX20" fmla="*/ 146880 w 205159"/>
              <a:gd name="connsiteY20" fmla="*/ 9822 h 2081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205159" h="208179">
                <a:moveTo>
                  <a:pt x="146880" y="9822"/>
                </a:moveTo>
                <a:lnTo>
                  <a:pt x="148976" y="64971"/>
                </a:lnTo>
                <a:cubicBezTo>
                  <a:pt x="149071" y="68305"/>
                  <a:pt x="150881" y="71353"/>
                  <a:pt x="153738" y="73163"/>
                </a:cubicBezTo>
                <a:lnTo>
                  <a:pt x="200411" y="102690"/>
                </a:lnTo>
                <a:cubicBezTo>
                  <a:pt x="207555" y="107167"/>
                  <a:pt x="206412" y="117930"/>
                  <a:pt x="198506" y="120883"/>
                </a:cubicBezTo>
                <a:lnTo>
                  <a:pt x="146690" y="139933"/>
                </a:lnTo>
                <a:cubicBezTo>
                  <a:pt x="143547" y="141076"/>
                  <a:pt x="141165" y="143743"/>
                  <a:pt x="140308" y="146982"/>
                </a:cubicBezTo>
                <a:lnTo>
                  <a:pt x="126687" y="200512"/>
                </a:lnTo>
                <a:cubicBezTo>
                  <a:pt x="124592" y="208704"/>
                  <a:pt x="114019" y="210894"/>
                  <a:pt x="108780" y="204322"/>
                </a:cubicBezTo>
                <a:lnTo>
                  <a:pt x="74586" y="160888"/>
                </a:lnTo>
                <a:cubicBezTo>
                  <a:pt x="72490" y="158221"/>
                  <a:pt x="69252" y="156792"/>
                  <a:pt x="65918" y="156983"/>
                </a:cubicBezTo>
                <a:lnTo>
                  <a:pt x="10863" y="160507"/>
                </a:lnTo>
                <a:cubicBezTo>
                  <a:pt x="2481" y="161079"/>
                  <a:pt x="-2948" y="151649"/>
                  <a:pt x="1719" y="144696"/>
                </a:cubicBezTo>
                <a:lnTo>
                  <a:pt x="32390" y="98785"/>
                </a:lnTo>
                <a:cubicBezTo>
                  <a:pt x="34295" y="96023"/>
                  <a:pt x="34676" y="92499"/>
                  <a:pt x="33438" y="89355"/>
                </a:cubicBezTo>
                <a:lnTo>
                  <a:pt x="13054" y="38111"/>
                </a:lnTo>
                <a:cubicBezTo>
                  <a:pt x="9911" y="30300"/>
                  <a:pt x="17150" y="22299"/>
                  <a:pt x="25341" y="24585"/>
                </a:cubicBezTo>
                <a:lnTo>
                  <a:pt x="78491" y="39635"/>
                </a:lnTo>
                <a:cubicBezTo>
                  <a:pt x="81729" y="40587"/>
                  <a:pt x="85158" y="39825"/>
                  <a:pt x="87730" y="37635"/>
                </a:cubicBezTo>
                <a:lnTo>
                  <a:pt x="130212" y="2392"/>
                </a:lnTo>
                <a:cubicBezTo>
                  <a:pt x="136689" y="-3037"/>
                  <a:pt x="146595" y="1344"/>
                  <a:pt x="146880" y="9822"/>
                </a:cubicBezTo>
                <a:close/>
              </a:path>
            </a:pathLst>
          </a:custGeom>
          <a:solidFill>
            <a:srgbClr val="EDB863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th-TH"/>
          </a:p>
        </p:txBody>
      </p:sp>
      <p:sp>
        <p:nvSpPr>
          <p:cNvPr id="424" name="Graphic 19325">
            <a:extLst>
              <a:ext uri="{FF2B5EF4-FFF2-40B4-BE49-F238E27FC236}">
                <a16:creationId xmlns:a16="http://schemas.microsoft.com/office/drawing/2014/main" id="{7D212570-F8BD-45DA-81E6-0E33BCF875FA}"/>
              </a:ext>
            </a:extLst>
          </p:cNvPr>
          <p:cNvSpPr/>
          <p:nvPr/>
        </p:nvSpPr>
        <p:spPr>
          <a:xfrm>
            <a:off x="10064743" y="2014855"/>
            <a:ext cx="250981" cy="263730"/>
          </a:xfrm>
          <a:custGeom>
            <a:avLst/>
            <a:gdLst>
              <a:gd name="connsiteX0" fmla="*/ 146880 w 205159"/>
              <a:gd name="connsiteY0" fmla="*/ 9822 h 208179"/>
              <a:gd name="connsiteX1" fmla="*/ 148976 w 205159"/>
              <a:gd name="connsiteY1" fmla="*/ 64971 h 208179"/>
              <a:gd name="connsiteX2" fmla="*/ 153738 w 205159"/>
              <a:gd name="connsiteY2" fmla="*/ 73163 h 208179"/>
              <a:gd name="connsiteX3" fmla="*/ 200411 w 205159"/>
              <a:gd name="connsiteY3" fmla="*/ 102690 h 208179"/>
              <a:gd name="connsiteX4" fmla="*/ 198506 w 205159"/>
              <a:gd name="connsiteY4" fmla="*/ 120883 h 208179"/>
              <a:gd name="connsiteX5" fmla="*/ 146690 w 205159"/>
              <a:gd name="connsiteY5" fmla="*/ 139933 h 208179"/>
              <a:gd name="connsiteX6" fmla="*/ 140308 w 205159"/>
              <a:gd name="connsiteY6" fmla="*/ 146982 h 208179"/>
              <a:gd name="connsiteX7" fmla="*/ 126687 w 205159"/>
              <a:gd name="connsiteY7" fmla="*/ 200512 h 208179"/>
              <a:gd name="connsiteX8" fmla="*/ 108780 w 205159"/>
              <a:gd name="connsiteY8" fmla="*/ 204322 h 208179"/>
              <a:gd name="connsiteX9" fmla="*/ 74586 w 205159"/>
              <a:gd name="connsiteY9" fmla="*/ 160888 h 208179"/>
              <a:gd name="connsiteX10" fmla="*/ 65918 w 205159"/>
              <a:gd name="connsiteY10" fmla="*/ 156983 h 208179"/>
              <a:gd name="connsiteX11" fmla="*/ 10863 w 205159"/>
              <a:gd name="connsiteY11" fmla="*/ 160507 h 208179"/>
              <a:gd name="connsiteX12" fmla="*/ 1719 w 205159"/>
              <a:gd name="connsiteY12" fmla="*/ 144696 h 208179"/>
              <a:gd name="connsiteX13" fmla="*/ 32390 w 205159"/>
              <a:gd name="connsiteY13" fmla="*/ 98785 h 208179"/>
              <a:gd name="connsiteX14" fmla="*/ 33438 w 205159"/>
              <a:gd name="connsiteY14" fmla="*/ 89355 h 208179"/>
              <a:gd name="connsiteX15" fmla="*/ 13054 w 205159"/>
              <a:gd name="connsiteY15" fmla="*/ 38111 h 208179"/>
              <a:gd name="connsiteX16" fmla="*/ 25341 w 205159"/>
              <a:gd name="connsiteY16" fmla="*/ 24585 h 208179"/>
              <a:gd name="connsiteX17" fmla="*/ 78491 w 205159"/>
              <a:gd name="connsiteY17" fmla="*/ 39635 h 208179"/>
              <a:gd name="connsiteX18" fmla="*/ 87730 w 205159"/>
              <a:gd name="connsiteY18" fmla="*/ 37635 h 208179"/>
              <a:gd name="connsiteX19" fmla="*/ 130212 w 205159"/>
              <a:gd name="connsiteY19" fmla="*/ 2392 h 208179"/>
              <a:gd name="connsiteX20" fmla="*/ 146880 w 205159"/>
              <a:gd name="connsiteY20" fmla="*/ 9822 h 2081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205159" h="208179">
                <a:moveTo>
                  <a:pt x="146880" y="9822"/>
                </a:moveTo>
                <a:lnTo>
                  <a:pt x="148976" y="64971"/>
                </a:lnTo>
                <a:cubicBezTo>
                  <a:pt x="149071" y="68305"/>
                  <a:pt x="150881" y="71353"/>
                  <a:pt x="153738" y="73163"/>
                </a:cubicBezTo>
                <a:lnTo>
                  <a:pt x="200411" y="102690"/>
                </a:lnTo>
                <a:cubicBezTo>
                  <a:pt x="207555" y="107167"/>
                  <a:pt x="206412" y="117930"/>
                  <a:pt x="198506" y="120883"/>
                </a:cubicBezTo>
                <a:lnTo>
                  <a:pt x="146690" y="139933"/>
                </a:lnTo>
                <a:cubicBezTo>
                  <a:pt x="143547" y="141076"/>
                  <a:pt x="141165" y="143743"/>
                  <a:pt x="140308" y="146982"/>
                </a:cubicBezTo>
                <a:lnTo>
                  <a:pt x="126687" y="200512"/>
                </a:lnTo>
                <a:cubicBezTo>
                  <a:pt x="124592" y="208704"/>
                  <a:pt x="114019" y="210894"/>
                  <a:pt x="108780" y="204322"/>
                </a:cubicBezTo>
                <a:lnTo>
                  <a:pt x="74586" y="160888"/>
                </a:lnTo>
                <a:cubicBezTo>
                  <a:pt x="72490" y="158221"/>
                  <a:pt x="69252" y="156792"/>
                  <a:pt x="65918" y="156983"/>
                </a:cubicBezTo>
                <a:lnTo>
                  <a:pt x="10863" y="160507"/>
                </a:lnTo>
                <a:cubicBezTo>
                  <a:pt x="2481" y="161079"/>
                  <a:pt x="-2948" y="151649"/>
                  <a:pt x="1719" y="144696"/>
                </a:cubicBezTo>
                <a:lnTo>
                  <a:pt x="32390" y="98785"/>
                </a:lnTo>
                <a:cubicBezTo>
                  <a:pt x="34295" y="96023"/>
                  <a:pt x="34676" y="92499"/>
                  <a:pt x="33438" y="89355"/>
                </a:cubicBezTo>
                <a:lnTo>
                  <a:pt x="13054" y="38111"/>
                </a:lnTo>
                <a:cubicBezTo>
                  <a:pt x="9911" y="30300"/>
                  <a:pt x="17150" y="22299"/>
                  <a:pt x="25341" y="24585"/>
                </a:cubicBezTo>
                <a:lnTo>
                  <a:pt x="78491" y="39635"/>
                </a:lnTo>
                <a:cubicBezTo>
                  <a:pt x="81729" y="40587"/>
                  <a:pt x="85158" y="39825"/>
                  <a:pt x="87730" y="37635"/>
                </a:cubicBezTo>
                <a:lnTo>
                  <a:pt x="130212" y="2392"/>
                </a:lnTo>
                <a:cubicBezTo>
                  <a:pt x="136689" y="-3037"/>
                  <a:pt x="146595" y="1344"/>
                  <a:pt x="146880" y="9822"/>
                </a:cubicBezTo>
                <a:close/>
              </a:path>
            </a:pathLst>
          </a:custGeom>
          <a:solidFill>
            <a:srgbClr val="EDB863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th-TH"/>
          </a:p>
        </p:txBody>
      </p:sp>
      <p:sp>
        <p:nvSpPr>
          <p:cNvPr id="425" name="Graphic 19325">
            <a:extLst>
              <a:ext uri="{FF2B5EF4-FFF2-40B4-BE49-F238E27FC236}">
                <a16:creationId xmlns:a16="http://schemas.microsoft.com/office/drawing/2014/main" id="{9216CD92-0672-490C-8FA5-053FEBA15FC1}"/>
              </a:ext>
            </a:extLst>
          </p:cNvPr>
          <p:cNvSpPr/>
          <p:nvPr/>
        </p:nvSpPr>
        <p:spPr>
          <a:xfrm>
            <a:off x="11385208" y="825876"/>
            <a:ext cx="614611" cy="653489"/>
          </a:xfrm>
          <a:custGeom>
            <a:avLst/>
            <a:gdLst>
              <a:gd name="connsiteX0" fmla="*/ 146880 w 205159"/>
              <a:gd name="connsiteY0" fmla="*/ 9822 h 208179"/>
              <a:gd name="connsiteX1" fmla="*/ 148976 w 205159"/>
              <a:gd name="connsiteY1" fmla="*/ 64971 h 208179"/>
              <a:gd name="connsiteX2" fmla="*/ 153738 w 205159"/>
              <a:gd name="connsiteY2" fmla="*/ 73163 h 208179"/>
              <a:gd name="connsiteX3" fmla="*/ 200411 w 205159"/>
              <a:gd name="connsiteY3" fmla="*/ 102690 h 208179"/>
              <a:gd name="connsiteX4" fmla="*/ 198506 w 205159"/>
              <a:gd name="connsiteY4" fmla="*/ 120883 h 208179"/>
              <a:gd name="connsiteX5" fmla="*/ 146690 w 205159"/>
              <a:gd name="connsiteY5" fmla="*/ 139933 h 208179"/>
              <a:gd name="connsiteX6" fmla="*/ 140308 w 205159"/>
              <a:gd name="connsiteY6" fmla="*/ 146982 h 208179"/>
              <a:gd name="connsiteX7" fmla="*/ 126687 w 205159"/>
              <a:gd name="connsiteY7" fmla="*/ 200512 h 208179"/>
              <a:gd name="connsiteX8" fmla="*/ 108780 w 205159"/>
              <a:gd name="connsiteY8" fmla="*/ 204322 h 208179"/>
              <a:gd name="connsiteX9" fmla="*/ 74586 w 205159"/>
              <a:gd name="connsiteY9" fmla="*/ 160888 h 208179"/>
              <a:gd name="connsiteX10" fmla="*/ 65918 w 205159"/>
              <a:gd name="connsiteY10" fmla="*/ 156983 h 208179"/>
              <a:gd name="connsiteX11" fmla="*/ 10863 w 205159"/>
              <a:gd name="connsiteY11" fmla="*/ 160507 h 208179"/>
              <a:gd name="connsiteX12" fmla="*/ 1719 w 205159"/>
              <a:gd name="connsiteY12" fmla="*/ 144696 h 208179"/>
              <a:gd name="connsiteX13" fmla="*/ 32390 w 205159"/>
              <a:gd name="connsiteY13" fmla="*/ 98785 h 208179"/>
              <a:gd name="connsiteX14" fmla="*/ 33438 w 205159"/>
              <a:gd name="connsiteY14" fmla="*/ 89355 h 208179"/>
              <a:gd name="connsiteX15" fmla="*/ 13054 w 205159"/>
              <a:gd name="connsiteY15" fmla="*/ 38111 h 208179"/>
              <a:gd name="connsiteX16" fmla="*/ 25341 w 205159"/>
              <a:gd name="connsiteY16" fmla="*/ 24585 h 208179"/>
              <a:gd name="connsiteX17" fmla="*/ 78491 w 205159"/>
              <a:gd name="connsiteY17" fmla="*/ 39635 h 208179"/>
              <a:gd name="connsiteX18" fmla="*/ 87730 w 205159"/>
              <a:gd name="connsiteY18" fmla="*/ 37635 h 208179"/>
              <a:gd name="connsiteX19" fmla="*/ 130212 w 205159"/>
              <a:gd name="connsiteY19" fmla="*/ 2392 h 208179"/>
              <a:gd name="connsiteX20" fmla="*/ 146880 w 205159"/>
              <a:gd name="connsiteY20" fmla="*/ 9822 h 2081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205159" h="208179">
                <a:moveTo>
                  <a:pt x="146880" y="9822"/>
                </a:moveTo>
                <a:lnTo>
                  <a:pt x="148976" y="64971"/>
                </a:lnTo>
                <a:cubicBezTo>
                  <a:pt x="149071" y="68305"/>
                  <a:pt x="150881" y="71353"/>
                  <a:pt x="153738" y="73163"/>
                </a:cubicBezTo>
                <a:lnTo>
                  <a:pt x="200411" y="102690"/>
                </a:lnTo>
                <a:cubicBezTo>
                  <a:pt x="207555" y="107167"/>
                  <a:pt x="206412" y="117930"/>
                  <a:pt x="198506" y="120883"/>
                </a:cubicBezTo>
                <a:lnTo>
                  <a:pt x="146690" y="139933"/>
                </a:lnTo>
                <a:cubicBezTo>
                  <a:pt x="143547" y="141076"/>
                  <a:pt x="141165" y="143743"/>
                  <a:pt x="140308" y="146982"/>
                </a:cubicBezTo>
                <a:lnTo>
                  <a:pt x="126687" y="200512"/>
                </a:lnTo>
                <a:cubicBezTo>
                  <a:pt x="124592" y="208704"/>
                  <a:pt x="114019" y="210894"/>
                  <a:pt x="108780" y="204322"/>
                </a:cubicBezTo>
                <a:lnTo>
                  <a:pt x="74586" y="160888"/>
                </a:lnTo>
                <a:cubicBezTo>
                  <a:pt x="72490" y="158221"/>
                  <a:pt x="69252" y="156792"/>
                  <a:pt x="65918" y="156983"/>
                </a:cubicBezTo>
                <a:lnTo>
                  <a:pt x="10863" y="160507"/>
                </a:lnTo>
                <a:cubicBezTo>
                  <a:pt x="2481" y="161079"/>
                  <a:pt x="-2948" y="151649"/>
                  <a:pt x="1719" y="144696"/>
                </a:cubicBezTo>
                <a:lnTo>
                  <a:pt x="32390" y="98785"/>
                </a:lnTo>
                <a:cubicBezTo>
                  <a:pt x="34295" y="96023"/>
                  <a:pt x="34676" y="92499"/>
                  <a:pt x="33438" y="89355"/>
                </a:cubicBezTo>
                <a:lnTo>
                  <a:pt x="13054" y="38111"/>
                </a:lnTo>
                <a:cubicBezTo>
                  <a:pt x="9911" y="30300"/>
                  <a:pt x="17150" y="22299"/>
                  <a:pt x="25341" y="24585"/>
                </a:cubicBezTo>
                <a:lnTo>
                  <a:pt x="78491" y="39635"/>
                </a:lnTo>
                <a:cubicBezTo>
                  <a:pt x="81729" y="40587"/>
                  <a:pt x="85158" y="39825"/>
                  <a:pt x="87730" y="37635"/>
                </a:cubicBezTo>
                <a:lnTo>
                  <a:pt x="130212" y="2392"/>
                </a:lnTo>
                <a:cubicBezTo>
                  <a:pt x="136689" y="-3037"/>
                  <a:pt x="146595" y="1344"/>
                  <a:pt x="146880" y="9822"/>
                </a:cubicBezTo>
                <a:close/>
              </a:path>
            </a:pathLst>
          </a:custGeom>
          <a:solidFill>
            <a:srgbClr val="EDB863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th-TH"/>
          </a:p>
        </p:txBody>
      </p:sp>
      <p:sp>
        <p:nvSpPr>
          <p:cNvPr id="426" name="Graphic 19325">
            <a:extLst>
              <a:ext uri="{FF2B5EF4-FFF2-40B4-BE49-F238E27FC236}">
                <a16:creationId xmlns:a16="http://schemas.microsoft.com/office/drawing/2014/main" id="{076BFB6E-8AA9-41EA-B47A-E86D43AF214F}"/>
              </a:ext>
            </a:extLst>
          </p:cNvPr>
          <p:cNvSpPr/>
          <p:nvPr/>
        </p:nvSpPr>
        <p:spPr>
          <a:xfrm>
            <a:off x="7876963" y="605427"/>
            <a:ext cx="450166" cy="401523"/>
          </a:xfrm>
          <a:custGeom>
            <a:avLst/>
            <a:gdLst>
              <a:gd name="connsiteX0" fmla="*/ 146880 w 205159"/>
              <a:gd name="connsiteY0" fmla="*/ 9822 h 208179"/>
              <a:gd name="connsiteX1" fmla="*/ 148976 w 205159"/>
              <a:gd name="connsiteY1" fmla="*/ 64971 h 208179"/>
              <a:gd name="connsiteX2" fmla="*/ 153738 w 205159"/>
              <a:gd name="connsiteY2" fmla="*/ 73163 h 208179"/>
              <a:gd name="connsiteX3" fmla="*/ 200411 w 205159"/>
              <a:gd name="connsiteY3" fmla="*/ 102690 h 208179"/>
              <a:gd name="connsiteX4" fmla="*/ 198506 w 205159"/>
              <a:gd name="connsiteY4" fmla="*/ 120883 h 208179"/>
              <a:gd name="connsiteX5" fmla="*/ 146690 w 205159"/>
              <a:gd name="connsiteY5" fmla="*/ 139933 h 208179"/>
              <a:gd name="connsiteX6" fmla="*/ 140308 w 205159"/>
              <a:gd name="connsiteY6" fmla="*/ 146982 h 208179"/>
              <a:gd name="connsiteX7" fmla="*/ 126687 w 205159"/>
              <a:gd name="connsiteY7" fmla="*/ 200512 h 208179"/>
              <a:gd name="connsiteX8" fmla="*/ 108780 w 205159"/>
              <a:gd name="connsiteY8" fmla="*/ 204322 h 208179"/>
              <a:gd name="connsiteX9" fmla="*/ 74586 w 205159"/>
              <a:gd name="connsiteY9" fmla="*/ 160888 h 208179"/>
              <a:gd name="connsiteX10" fmla="*/ 65918 w 205159"/>
              <a:gd name="connsiteY10" fmla="*/ 156983 h 208179"/>
              <a:gd name="connsiteX11" fmla="*/ 10863 w 205159"/>
              <a:gd name="connsiteY11" fmla="*/ 160507 h 208179"/>
              <a:gd name="connsiteX12" fmla="*/ 1719 w 205159"/>
              <a:gd name="connsiteY12" fmla="*/ 144696 h 208179"/>
              <a:gd name="connsiteX13" fmla="*/ 32390 w 205159"/>
              <a:gd name="connsiteY13" fmla="*/ 98785 h 208179"/>
              <a:gd name="connsiteX14" fmla="*/ 33438 w 205159"/>
              <a:gd name="connsiteY14" fmla="*/ 89355 h 208179"/>
              <a:gd name="connsiteX15" fmla="*/ 13054 w 205159"/>
              <a:gd name="connsiteY15" fmla="*/ 38111 h 208179"/>
              <a:gd name="connsiteX16" fmla="*/ 25341 w 205159"/>
              <a:gd name="connsiteY16" fmla="*/ 24585 h 208179"/>
              <a:gd name="connsiteX17" fmla="*/ 78491 w 205159"/>
              <a:gd name="connsiteY17" fmla="*/ 39635 h 208179"/>
              <a:gd name="connsiteX18" fmla="*/ 87730 w 205159"/>
              <a:gd name="connsiteY18" fmla="*/ 37635 h 208179"/>
              <a:gd name="connsiteX19" fmla="*/ 130212 w 205159"/>
              <a:gd name="connsiteY19" fmla="*/ 2392 h 208179"/>
              <a:gd name="connsiteX20" fmla="*/ 146880 w 205159"/>
              <a:gd name="connsiteY20" fmla="*/ 9822 h 2081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205159" h="208179">
                <a:moveTo>
                  <a:pt x="146880" y="9822"/>
                </a:moveTo>
                <a:lnTo>
                  <a:pt x="148976" y="64971"/>
                </a:lnTo>
                <a:cubicBezTo>
                  <a:pt x="149071" y="68305"/>
                  <a:pt x="150881" y="71353"/>
                  <a:pt x="153738" y="73163"/>
                </a:cubicBezTo>
                <a:lnTo>
                  <a:pt x="200411" y="102690"/>
                </a:lnTo>
                <a:cubicBezTo>
                  <a:pt x="207555" y="107167"/>
                  <a:pt x="206412" y="117930"/>
                  <a:pt x="198506" y="120883"/>
                </a:cubicBezTo>
                <a:lnTo>
                  <a:pt x="146690" y="139933"/>
                </a:lnTo>
                <a:cubicBezTo>
                  <a:pt x="143547" y="141076"/>
                  <a:pt x="141165" y="143743"/>
                  <a:pt x="140308" y="146982"/>
                </a:cubicBezTo>
                <a:lnTo>
                  <a:pt x="126687" y="200512"/>
                </a:lnTo>
                <a:cubicBezTo>
                  <a:pt x="124592" y="208704"/>
                  <a:pt x="114019" y="210894"/>
                  <a:pt x="108780" y="204322"/>
                </a:cubicBezTo>
                <a:lnTo>
                  <a:pt x="74586" y="160888"/>
                </a:lnTo>
                <a:cubicBezTo>
                  <a:pt x="72490" y="158221"/>
                  <a:pt x="69252" y="156792"/>
                  <a:pt x="65918" y="156983"/>
                </a:cubicBezTo>
                <a:lnTo>
                  <a:pt x="10863" y="160507"/>
                </a:lnTo>
                <a:cubicBezTo>
                  <a:pt x="2481" y="161079"/>
                  <a:pt x="-2948" y="151649"/>
                  <a:pt x="1719" y="144696"/>
                </a:cubicBezTo>
                <a:lnTo>
                  <a:pt x="32390" y="98785"/>
                </a:lnTo>
                <a:cubicBezTo>
                  <a:pt x="34295" y="96023"/>
                  <a:pt x="34676" y="92499"/>
                  <a:pt x="33438" y="89355"/>
                </a:cubicBezTo>
                <a:lnTo>
                  <a:pt x="13054" y="38111"/>
                </a:lnTo>
                <a:cubicBezTo>
                  <a:pt x="9911" y="30300"/>
                  <a:pt x="17150" y="22299"/>
                  <a:pt x="25341" y="24585"/>
                </a:cubicBezTo>
                <a:lnTo>
                  <a:pt x="78491" y="39635"/>
                </a:lnTo>
                <a:cubicBezTo>
                  <a:pt x="81729" y="40587"/>
                  <a:pt x="85158" y="39825"/>
                  <a:pt x="87730" y="37635"/>
                </a:cubicBezTo>
                <a:lnTo>
                  <a:pt x="130212" y="2392"/>
                </a:lnTo>
                <a:cubicBezTo>
                  <a:pt x="136689" y="-3037"/>
                  <a:pt x="146595" y="1344"/>
                  <a:pt x="146880" y="9822"/>
                </a:cubicBezTo>
                <a:close/>
              </a:path>
            </a:pathLst>
          </a:custGeom>
          <a:solidFill>
            <a:srgbClr val="EDB863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th-TH"/>
          </a:p>
        </p:txBody>
      </p:sp>
      <p:grpSp>
        <p:nvGrpSpPr>
          <p:cNvPr id="428" name="Group 4">
            <a:extLst>
              <a:ext uri="{FF2B5EF4-FFF2-40B4-BE49-F238E27FC236}">
                <a16:creationId xmlns:a16="http://schemas.microsoft.com/office/drawing/2014/main" id="{339DAE13-AF0A-4063-9109-12C7B84A26F3}"/>
              </a:ext>
            </a:extLst>
          </p:cNvPr>
          <p:cNvGrpSpPr>
            <a:grpSpLocks noChangeAspect="1"/>
          </p:cNvGrpSpPr>
          <p:nvPr/>
        </p:nvGrpSpPr>
        <p:grpSpPr bwMode="auto">
          <a:xfrm rot="18924872">
            <a:off x="11612142" y="5843982"/>
            <a:ext cx="971550" cy="2009775"/>
            <a:chOff x="-24" y="1472"/>
            <a:chExt cx="612" cy="1266"/>
          </a:xfrm>
        </p:grpSpPr>
        <p:sp>
          <p:nvSpPr>
            <p:cNvPr id="429" name="AutoShape 3">
              <a:extLst>
                <a:ext uri="{FF2B5EF4-FFF2-40B4-BE49-F238E27FC236}">
                  <a16:creationId xmlns:a16="http://schemas.microsoft.com/office/drawing/2014/main" id="{EF1CDC58-84E7-4B1C-958C-D96E350E4DC2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-24" y="1472"/>
              <a:ext cx="612" cy="12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430" name="Freeform 5">
              <a:extLst>
                <a:ext uri="{FF2B5EF4-FFF2-40B4-BE49-F238E27FC236}">
                  <a16:creationId xmlns:a16="http://schemas.microsoft.com/office/drawing/2014/main" id="{93C4933C-B3EC-4963-9ADD-645C7ADB461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" y="2266"/>
              <a:ext cx="341" cy="470"/>
            </a:xfrm>
            <a:custGeom>
              <a:avLst/>
              <a:gdLst>
                <a:gd name="T0" fmla="*/ 22 w 142"/>
                <a:gd name="T1" fmla="*/ 28 h 197"/>
                <a:gd name="T2" fmla="*/ 16 w 142"/>
                <a:gd name="T3" fmla="*/ 93 h 197"/>
                <a:gd name="T4" fmla="*/ 97 w 142"/>
                <a:gd name="T5" fmla="*/ 174 h 197"/>
                <a:gd name="T6" fmla="*/ 90 w 142"/>
                <a:gd name="T7" fmla="*/ 196 h 197"/>
                <a:gd name="T8" fmla="*/ 132 w 142"/>
                <a:gd name="T9" fmla="*/ 144 h 197"/>
                <a:gd name="T10" fmla="*/ 50 w 142"/>
                <a:gd name="T11" fmla="*/ 9 h 197"/>
                <a:gd name="T12" fmla="*/ 29 w 142"/>
                <a:gd name="T13" fmla="*/ 20 h 197"/>
                <a:gd name="T14" fmla="*/ 22 w 142"/>
                <a:gd name="T15" fmla="*/ 28 h 1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2" h="197">
                  <a:moveTo>
                    <a:pt x="22" y="28"/>
                  </a:moveTo>
                  <a:cubicBezTo>
                    <a:pt x="22" y="28"/>
                    <a:pt x="0" y="62"/>
                    <a:pt x="16" y="93"/>
                  </a:cubicBezTo>
                  <a:cubicBezTo>
                    <a:pt x="35" y="130"/>
                    <a:pt x="103" y="147"/>
                    <a:pt x="97" y="174"/>
                  </a:cubicBezTo>
                  <a:cubicBezTo>
                    <a:pt x="95" y="186"/>
                    <a:pt x="84" y="197"/>
                    <a:pt x="90" y="196"/>
                  </a:cubicBezTo>
                  <a:cubicBezTo>
                    <a:pt x="98" y="196"/>
                    <a:pt x="127" y="175"/>
                    <a:pt x="132" y="144"/>
                  </a:cubicBezTo>
                  <a:cubicBezTo>
                    <a:pt x="142" y="90"/>
                    <a:pt x="125" y="0"/>
                    <a:pt x="50" y="9"/>
                  </a:cubicBezTo>
                  <a:cubicBezTo>
                    <a:pt x="33" y="12"/>
                    <a:pt x="29" y="20"/>
                    <a:pt x="29" y="20"/>
                  </a:cubicBezTo>
                  <a:cubicBezTo>
                    <a:pt x="22" y="28"/>
                    <a:pt x="22" y="28"/>
                    <a:pt x="22" y="28"/>
                  </a:cubicBezTo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431" name="Freeform 6">
              <a:extLst>
                <a:ext uri="{FF2B5EF4-FFF2-40B4-BE49-F238E27FC236}">
                  <a16:creationId xmlns:a16="http://schemas.microsoft.com/office/drawing/2014/main" id="{31E68DCB-8A6A-48A7-AE89-CF0205878AF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82" y="2733"/>
              <a:ext cx="3" cy="0"/>
            </a:xfrm>
            <a:custGeom>
              <a:avLst/>
              <a:gdLst>
                <a:gd name="T0" fmla="*/ 0 w 1"/>
                <a:gd name="T1" fmla="*/ 0 w 1"/>
                <a:gd name="T2" fmla="*/ 0 w 1"/>
                <a:gd name="T3" fmla="*/ 0 w 1"/>
                <a:gd name="T4" fmla="*/ 0 w 1"/>
                <a:gd name="T5" fmla="*/ 0 w 1"/>
                <a:gd name="T6" fmla="*/ 0 w 1"/>
                <a:gd name="T7" fmla="*/ 0 w 1"/>
                <a:gd name="T8" fmla="*/ 0 w 1"/>
                <a:gd name="T9" fmla="*/ 0 w 1"/>
                <a:gd name="T10" fmla="*/ 0 w 1"/>
                <a:gd name="T11" fmla="*/ 0 w 1"/>
                <a:gd name="T12" fmla="*/ 0 w 1"/>
                <a:gd name="T13" fmla="*/ 0 w 1"/>
                <a:gd name="T14" fmla="*/ 0 w 1"/>
                <a:gd name="T15" fmla="*/ 0 w 1"/>
                <a:gd name="T16" fmla="*/ 0 w 1"/>
                <a:gd name="T17" fmla="*/ 0 w 1"/>
                <a:gd name="T18" fmla="*/ 0 w 1"/>
                <a:gd name="T19" fmla="*/ 0 w 1"/>
                <a:gd name="T20" fmla="*/ 0 w 1"/>
                <a:gd name="T21" fmla="*/ 0 w 1"/>
                <a:gd name="T22" fmla="*/ 0 w 1"/>
                <a:gd name="T23" fmla="*/ 0 w 1"/>
                <a:gd name="T24" fmla="*/ 1 w 1"/>
                <a:gd name="T25" fmla="*/ 1 w 1"/>
                <a:gd name="T26" fmla="*/ 1 w 1"/>
                <a:gd name="T27" fmla="*/ 1 w 1"/>
                <a:gd name="T28" fmla="*/ 1 w 1"/>
                <a:gd name="T29" fmla="*/ 1 w 1"/>
                <a:gd name="T30" fmla="*/ 1 w 1"/>
                <a:gd name="T31" fmla="*/ 1 w 1"/>
                <a:gd name="T3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4C8C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432" name="Freeform 7">
              <a:extLst>
                <a:ext uri="{FF2B5EF4-FFF2-40B4-BE49-F238E27FC236}">
                  <a16:creationId xmlns:a16="http://schemas.microsoft.com/office/drawing/2014/main" id="{6A7E5567-B77C-4D92-A210-1377C5C54D0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" y="2287"/>
              <a:ext cx="281" cy="449"/>
            </a:xfrm>
            <a:custGeom>
              <a:avLst/>
              <a:gdLst>
                <a:gd name="T0" fmla="*/ 59 w 117"/>
                <a:gd name="T1" fmla="*/ 2 h 188"/>
                <a:gd name="T2" fmla="*/ 54 w 117"/>
                <a:gd name="T3" fmla="*/ 17 h 188"/>
                <a:gd name="T4" fmla="*/ 54 w 117"/>
                <a:gd name="T5" fmla="*/ 17 h 188"/>
                <a:gd name="T6" fmla="*/ 54 w 117"/>
                <a:gd name="T7" fmla="*/ 17 h 188"/>
                <a:gd name="T8" fmla="*/ 54 w 117"/>
                <a:gd name="T9" fmla="*/ 17 h 188"/>
                <a:gd name="T10" fmla="*/ 54 w 117"/>
                <a:gd name="T11" fmla="*/ 17 h 188"/>
                <a:gd name="T12" fmla="*/ 54 w 117"/>
                <a:gd name="T13" fmla="*/ 17 h 188"/>
                <a:gd name="T14" fmla="*/ 54 w 117"/>
                <a:gd name="T15" fmla="*/ 17 h 188"/>
                <a:gd name="T16" fmla="*/ 54 w 117"/>
                <a:gd name="T17" fmla="*/ 17 h 188"/>
                <a:gd name="T18" fmla="*/ 54 w 117"/>
                <a:gd name="T19" fmla="*/ 17 h 188"/>
                <a:gd name="T20" fmla="*/ 54 w 117"/>
                <a:gd name="T21" fmla="*/ 17 h 188"/>
                <a:gd name="T22" fmla="*/ 54 w 117"/>
                <a:gd name="T23" fmla="*/ 17 h 188"/>
                <a:gd name="T24" fmla="*/ 54 w 117"/>
                <a:gd name="T25" fmla="*/ 17 h 188"/>
                <a:gd name="T26" fmla="*/ 54 w 117"/>
                <a:gd name="T27" fmla="*/ 17 h 188"/>
                <a:gd name="T28" fmla="*/ 26 w 117"/>
                <a:gd name="T29" fmla="*/ 30 h 188"/>
                <a:gd name="T30" fmla="*/ 21 w 117"/>
                <a:gd name="T31" fmla="*/ 31 h 188"/>
                <a:gd name="T32" fmla="*/ 21 w 117"/>
                <a:gd name="T33" fmla="*/ 31 h 188"/>
                <a:gd name="T34" fmla="*/ 21 w 117"/>
                <a:gd name="T35" fmla="*/ 31 h 188"/>
                <a:gd name="T36" fmla="*/ 11 w 117"/>
                <a:gd name="T37" fmla="*/ 24 h 188"/>
                <a:gd name="T38" fmla="*/ 11 w 117"/>
                <a:gd name="T39" fmla="*/ 24 h 188"/>
                <a:gd name="T40" fmla="*/ 10 w 117"/>
                <a:gd name="T41" fmla="*/ 21 h 188"/>
                <a:gd name="T42" fmla="*/ 6 w 117"/>
                <a:gd name="T43" fmla="*/ 84 h 188"/>
                <a:gd name="T44" fmla="*/ 87 w 117"/>
                <a:gd name="T45" fmla="*/ 165 h 188"/>
                <a:gd name="T46" fmla="*/ 80 w 117"/>
                <a:gd name="T47" fmla="*/ 188 h 188"/>
                <a:gd name="T48" fmla="*/ 80 w 117"/>
                <a:gd name="T49" fmla="*/ 187 h 188"/>
                <a:gd name="T50" fmla="*/ 80 w 117"/>
                <a:gd name="T51" fmla="*/ 187 h 188"/>
                <a:gd name="T52" fmla="*/ 80 w 117"/>
                <a:gd name="T53" fmla="*/ 187 h 188"/>
                <a:gd name="T54" fmla="*/ 80 w 117"/>
                <a:gd name="T55" fmla="*/ 187 h 188"/>
                <a:gd name="T56" fmla="*/ 80 w 117"/>
                <a:gd name="T57" fmla="*/ 187 h 188"/>
                <a:gd name="T58" fmla="*/ 80 w 117"/>
                <a:gd name="T59" fmla="*/ 187 h 188"/>
                <a:gd name="T60" fmla="*/ 80 w 117"/>
                <a:gd name="T61" fmla="*/ 187 h 188"/>
                <a:gd name="T62" fmla="*/ 80 w 117"/>
                <a:gd name="T63" fmla="*/ 187 h 188"/>
                <a:gd name="T64" fmla="*/ 81 w 117"/>
                <a:gd name="T65" fmla="*/ 187 h 188"/>
                <a:gd name="T66" fmla="*/ 81 w 117"/>
                <a:gd name="T67" fmla="*/ 187 h 188"/>
                <a:gd name="T68" fmla="*/ 81 w 117"/>
                <a:gd name="T69" fmla="*/ 187 h 188"/>
                <a:gd name="T70" fmla="*/ 117 w 117"/>
                <a:gd name="T71" fmla="*/ 151 h 188"/>
                <a:gd name="T72" fmla="*/ 57 w 117"/>
                <a:gd name="T73" fmla="*/ 31 h 188"/>
                <a:gd name="T74" fmla="*/ 86 w 117"/>
                <a:gd name="T75" fmla="*/ 12 h 188"/>
                <a:gd name="T76" fmla="*/ 58 w 117"/>
                <a:gd name="T77" fmla="*/ 0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17" h="188">
                  <a:moveTo>
                    <a:pt x="58" y="0"/>
                  </a:moveTo>
                  <a:cubicBezTo>
                    <a:pt x="59" y="2"/>
                    <a:pt x="59" y="2"/>
                    <a:pt x="59" y="2"/>
                  </a:cubicBezTo>
                  <a:cubicBezTo>
                    <a:pt x="62" y="7"/>
                    <a:pt x="60" y="14"/>
                    <a:pt x="54" y="17"/>
                  </a:cubicBezTo>
                  <a:cubicBezTo>
                    <a:pt x="54" y="17"/>
                    <a:pt x="54" y="17"/>
                    <a:pt x="54" y="17"/>
                  </a:cubicBezTo>
                  <a:cubicBezTo>
                    <a:pt x="54" y="17"/>
                    <a:pt x="54" y="17"/>
                    <a:pt x="54" y="17"/>
                  </a:cubicBezTo>
                  <a:cubicBezTo>
                    <a:pt x="54" y="17"/>
                    <a:pt x="54" y="17"/>
                    <a:pt x="54" y="17"/>
                  </a:cubicBezTo>
                  <a:cubicBezTo>
                    <a:pt x="54" y="17"/>
                    <a:pt x="54" y="17"/>
                    <a:pt x="54" y="17"/>
                  </a:cubicBezTo>
                  <a:cubicBezTo>
                    <a:pt x="54" y="17"/>
                    <a:pt x="54" y="17"/>
                    <a:pt x="54" y="17"/>
                  </a:cubicBezTo>
                  <a:cubicBezTo>
                    <a:pt x="54" y="17"/>
                    <a:pt x="54" y="17"/>
                    <a:pt x="54" y="17"/>
                  </a:cubicBezTo>
                  <a:cubicBezTo>
                    <a:pt x="54" y="17"/>
                    <a:pt x="54" y="17"/>
                    <a:pt x="54" y="17"/>
                  </a:cubicBezTo>
                  <a:cubicBezTo>
                    <a:pt x="54" y="17"/>
                    <a:pt x="54" y="17"/>
                    <a:pt x="54" y="17"/>
                  </a:cubicBezTo>
                  <a:cubicBezTo>
                    <a:pt x="54" y="17"/>
                    <a:pt x="54" y="17"/>
                    <a:pt x="54" y="17"/>
                  </a:cubicBezTo>
                  <a:cubicBezTo>
                    <a:pt x="54" y="17"/>
                    <a:pt x="54" y="17"/>
                    <a:pt x="54" y="17"/>
                  </a:cubicBezTo>
                  <a:cubicBezTo>
                    <a:pt x="54" y="17"/>
                    <a:pt x="54" y="17"/>
                    <a:pt x="54" y="17"/>
                  </a:cubicBezTo>
                  <a:cubicBezTo>
                    <a:pt x="54" y="17"/>
                    <a:pt x="54" y="17"/>
                    <a:pt x="54" y="17"/>
                  </a:cubicBezTo>
                  <a:cubicBezTo>
                    <a:pt x="54" y="17"/>
                    <a:pt x="54" y="17"/>
                    <a:pt x="54" y="17"/>
                  </a:cubicBezTo>
                  <a:cubicBezTo>
                    <a:pt x="54" y="17"/>
                    <a:pt x="54" y="17"/>
                    <a:pt x="54" y="17"/>
                  </a:cubicBezTo>
                  <a:cubicBezTo>
                    <a:pt x="54" y="17"/>
                    <a:pt x="54" y="17"/>
                    <a:pt x="54" y="17"/>
                  </a:cubicBezTo>
                  <a:cubicBezTo>
                    <a:pt x="54" y="17"/>
                    <a:pt x="54" y="17"/>
                    <a:pt x="54" y="17"/>
                  </a:cubicBezTo>
                  <a:cubicBezTo>
                    <a:pt x="54" y="17"/>
                    <a:pt x="54" y="17"/>
                    <a:pt x="54" y="17"/>
                  </a:cubicBezTo>
                  <a:cubicBezTo>
                    <a:pt x="54" y="17"/>
                    <a:pt x="54" y="17"/>
                    <a:pt x="54" y="17"/>
                  </a:cubicBezTo>
                  <a:cubicBezTo>
                    <a:pt x="54" y="17"/>
                    <a:pt x="54" y="17"/>
                    <a:pt x="54" y="17"/>
                  </a:cubicBezTo>
                  <a:cubicBezTo>
                    <a:pt x="54" y="17"/>
                    <a:pt x="54" y="17"/>
                    <a:pt x="54" y="17"/>
                  </a:cubicBezTo>
                  <a:cubicBezTo>
                    <a:pt x="54" y="17"/>
                    <a:pt x="54" y="17"/>
                    <a:pt x="54" y="17"/>
                  </a:cubicBezTo>
                  <a:cubicBezTo>
                    <a:pt x="54" y="17"/>
                    <a:pt x="54" y="17"/>
                    <a:pt x="54" y="17"/>
                  </a:cubicBezTo>
                  <a:cubicBezTo>
                    <a:pt x="54" y="17"/>
                    <a:pt x="54" y="17"/>
                    <a:pt x="54" y="17"/>
                  </a:cubicBezTo>
                  <a:cubicBezTo>
                    <a:pt x="54" y="17"/>
                    <a:pt x="54" y="17"/>
                    <a:pt x="54" y="17"/>
                  </a:cubicBezTo>
                  <a:cubicBezTo>
                    <a:pt x="54" y="17"/>
                    <a:pt x="54" y="17"/>
                    <a:pt x="54" y="17"/>
                  </a:cubicBezTo>
                  <a:cubicBezTo>
                    <a:pt x="54" y="17"/>
                    <a:pt x="54" y="17"/>
                    <a:pt x="54" y="17"/>
                  </a:cubicBezTo>
                  <a:cubicBezTo>
                    <a:pt x="26" y="30"/>
                    <a:pt x="26" y="30"/>
                    <a:pt x="26" y="30"/>
                  </a:cubicBezTo>
                  <a:cubicBezTo>
                    <a:pt x="26" y="30"/>
                    <a:pt x="26" y="30"/>
                    <a:pt x="26" y="30"/>
                  </a:cubicBezTo>
                  <a:cubicBezTo>
                    <a:pt x="24" y="30"/>
                    <a:pt x="23" y="31"/>
                    <a:pt x="21" y="31"/>
                  </a:cubicBezTo>
                  <a:cubicBezTo>
                    <a:pt x="21" y="31"/>
                    <a:pt x="21" y="31"/>
                    <a:pt x="21" y="31"/>
                  </a:cubicBezTo>
                  <a:cubicBezTo>
                    <a:pt x="21" y="31"/>
                    <a:pt x="21" y="31"/>
                    <a:pt x="21" y="31"/>
                  </a:cubicBezTo>
                  <a:cubicBezTo>
                    <a:pt x="21" y="31"/>
                    <a:pt x="21" y="31"/>
                    <a:pt x="21" y="31"/>
                  </a:cubicBezTo>
                  <a:cubicBezTo>
                    <a:pt x="21" y="31"/>
                    <a:pt x="21" y="31"/>
                    <a:pt x="21" y="31"/>
                  </a:cubicBezTo>
                  <a:cubicBezTo>
                    <a:pt x="17" y="31"/>
                    <a:pt x="13" y="28"/>
                    <a:pt x="11" y="24"/>
                  </a:cubicBezTo>
                  <a:cubicBezTo>
                    <a:pt x="11" y="24"/>
                    <a:pt x="11" y="24"/>
                    <a:pt x="11" y="24"/>
                  </a:cubicBezTo>
                  <a:cubicBezTo>
                    <a:pt x="11" y="24"/>
                    <a:pt x="11" y="24"/>
                    <a:pt x="11" y="24"/>
                  </a:cubicBezTo>
                  <a:cubicBezTo>
                    <a:pt x="11" y="24"/>
                    <a:pt x="11" y="24"/>
                    <a:pt x="11" y="24"/>
                  </a:cubicBezTo>
                  <a:cubicBezTo>
                    <a:pt x="11" y="24"/>
                    <a:pt x="11" y="24"/>
                    <a:pt x="11" y="24"/>
                  </a:cubicBezTo>
                  <a:cubicBezTo>
                    <a:pt x="10" y="21"/>
                    <a:pt x="10" y="21"/>
                    <a:pt x="10" y="21"/>
                  </a:cubicBezTo>
                  <a:cubicBezTo>
                    <a:pt x="7" y="27"/>
                    <a:pt x="0" y="42"/>
                    <a:pt x="0" y="59"/>
                  </a:cubicBezTo>
                  <a:cubicBezTo>
                    <a:pt x="0" y="67"/>
                    <a:pt x="2" y="75"/>
                    <a:pt x="6" y="84"/>
                  </a:cubicBezTo>
                  <a:cubicBezTo>
                    <a:pt x="25" y="119"/>
                    <a:pt x="88" y="137"/>
                    <a:pt x="87" y="162"/>
                  </a:cubicBezTo>
                  <a:cubicBezTo>
                    <a:pt x="87" y="163"/>
                    <a:pt x="87" y="164"/>
                    <a:pt x="87" y="165"/>
                  </a:cubicBezTo>
                  <a:cubicBezTo>
                    <a:pt x="85" y="175"/>
                    <a:pt x="78" y="183"/>
                    <a:pt x="78" y="186"/>
                  </a:cubicBezTo>
                  <a:cubicBezTo>
                    <a:pt x="78" y="187"/>
                    <a:pt x="79" y="188"/>
                    <a:pt x="80" y="188"/>
                  </a:cubicBezTo>
                  <a:cubicBezTo>
                    <a:pt x="80" y="188"/>
                    <a:pt x="80" y="188"/>
                    <a:pt x="80" y="187"/>
                  </a:cubicBezTo>
                  <a:cubicBezTo>
                    <a:pt x="80" y="187"/>
                    <a:pt x="80" y="187"/>
                    <a:pt x="80" y="187"/>
                  </a:cubicBezTo>
                  <a:cubicBezTo>
                    <a:pt x="80" y="187"/>
                    <a:pt x="80" y="187"/>
                    <a:pt x="80" y="187"/>
                  </a:cubicBezTo>
                  <a:cubicBezTo>
                    <a:pt x="80" y="187"/>
                    <a:pt x="80" y="187"/>
                    <a:pt x="80" y="187"/>
                  </a:cubicBezTo>
                  <a:cubicBezTo>
                    <a:pt x="80" y="187"/>
                    <a:pt x="80" y="187"/>
                    <a:pt x="80" y="187"/>
                  </a:cubicBezTo>
                  <a:cubicBezTo>
                    <a:pt x="80" y="187"/>
                    <a:pt x="80" y="187"/>
                    <a:pt x="80" y="187"/>
                  </a:cubicBezTo>
                  <a:cubicBezTo>
                    <a:pt x="80" y="187"/>
                    <a:pt x="80" y="187"/>
                    <a:pt x="80" y="187"/>
                  </a:cubicBezTo>
                  <a:cubicBezTo>
                    <a:pt x="80" y="187"/>
                    <a:pt x="80" y="187"/>
                    <a:pt x="80" y="187"/>
                  </a:cubicBezTo>
                  <a:cubicBezTo>
                    <a:pt x="80" y="187"/>
                    <a:pt x="80" y="187"/>
                    <a:pt x="80" y="187"/>
                  </a:cubicBezTo>
                  <a:cubicBezTo>
                    <a:pt x="80" y="187"/>
                    <a:pt x="80" y="187"/>
                    <a:pt x="80" y="187"/>
                  </a:cubicBezTo>
                  <a:cubicBezTo>
                    <a:pt x="80" y="187"/>
                    <a:pt x="80" y="187"/>
                    <a:pt x="80" y="187"/>
                  </a:cubicBezTo>
                  <a:cubicBezTo>
                    <a:pt x="80" y="187"/>
                    <a:pt x="80" y="187"/>
                    <a:pt x="80" y="187"/>
                  </a:cubicBezTo>
                  <a:cubicBezTo>
                    <a:pt x="80" y="187"/>
                    <a:pt x="80" y="187"/>
                    <a:pt x="80" y="187"/>
                  </a:cubicBezTo>
                  <a:cubicBezTo>
                    <a:pt x="80" y="187"/>
                    <a:pt x="80" y="187"/>
                    <a:pt x="80" y="187"/>
                  </a:cubicBezTo>
                  <a:cubicBezTo>
                    <a:pt x="80" y="187"/>
                    <a:pt x="80" y="187"/>
                    <a:pt x="80" y="187"/>
                  </a:cubicBezTo>
                  <a:cubicBezTo>
                    <a:pt x="80" y="187"/>
                    <a:pt x="80" y="187"/>
                    <a:pt x="80" y="187"/>
                  </a:cubicBezTo>
                  <a:cubicBezTo>
                    <a:pt x="80" y="187"/>
                    <a:pt x="80" y="187"/>
                    <a:pt x="80" y="187"/>
                  </a:cubicBezTo>
                  <a:cubicBezTo>
                    <a:pt x="80" y="187"/>
                    <a:pt x="81" y="187"/>
                    <a:pt x="81" y="187"/>
                  </a:cubicBezTo>
                  <a:cubicBezTo>
                    <a:pt x="81" y="187"/>
                    <a:pt x="81" y="187"/>
                    <a:pt x="81" y="187"/>
                  </a:cubicBezTo>
                  <a:cubicBezTo>
                    <a:pt x="81" y="187"/>
                    <a:pt x="81" y="187"/>
                    <a:pt x="81" y="187"/>
                  </a:cubicBezTo>
                  <a:cubicBezTo>
                    <a:pt x="81" y="187"/>
                    <a:pt x="81" y="187"/>
                    <a:pt x="81" y="187"/>
                  </a:cubicBezTo>
                  <a:cubicBezTo>
                    <a:pt x="81" y="187"/>
                    <a:pt x="81" y="187"/>
                    <a:pt x="81" y="187"/>
                  </a:cubicBezTo>
                  <a:cubicBezTo>
                    <a:pt x="81" y="187"/>
                    <a:pt x="81" y="187"/>
                    <a:pt x="81" y="187"/>
                  </a:cubicBezTo>
                  <a:cubicBezTo>
                    <a:pt x="87" y="186"/>
                    <a:pt x="107" y="172"/>
                    <a:pt x="117" y="151"/>
                  </a:cubicBezTo>
                  <a:cubicBezTo>
                    <a:pt x="97" y="135"/>
                    <a:pt x="64" y="119"/>
                    <a:pt x="51" y="95"/>
                  </a:cubicBezTo>
                  <a:cubicBezTo>
                    <a:pt x="35" y="64"/>
                    <a:pt x="57" y="31"/>
                    <a:pt x="57" y="31"/>
                  </a:cubicBezTo>
                  <a:cubicBezTo>
                    <a:pt x="64" y="23"/>
                    <a:pt x="64" y="23"/>
                    <a:pt x="64" y="23"/>
                  </a:cubicBezTo>
                  <a:cubicBezTo>
                    <a:pt x="64" y="23"/>
                    <a:pt x="69" y="14"/>
                    <a:pt x="86" y="12"/>
                  </a:cubicBezTo>
                  <a:cubicBezTo>
                    <a:pt x="87" y="12"/>
                    <a:pt x="88" y="12"/>
                    <a:pt x="88" y="12"/>
                  </a:cubicBezTo>
                  <a:cubicBezTo>
                    <a:pt x="80" y="5"/>
                    <a:pt x="70" y="1"/>
                    <a:pt x="58" y="0"/>
                  </a:cubicBezTo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 dirty="0"/>
            </a:p>
          </p:txBody>
        </p:sp>
        <p:sp>
          <p:nvSpPr>
            <p:cNvPr id="433" name="Freeform 8">
              <a:extLst>
                <a:ext uri="{FF2B5EF4-FFF2-40B4-BE49-F238E27FC236}">
                  <a16:creationId xmlns:a16="http://schemas.microsoft.com/office/drawing/2014/main" id="{144A022D-AC1B-4332-9E28-7D6072D6067F}"/>
                </a:ext>
              </a:extLst>
            </p:cNvPr>
            <p:cNvSpPr>
              <a:spLocks/>
            </p:cNvSpPr>
            <p:nvPr/>
          </p:nvSpPr>
          <p:spPr bwMode="auto">
            <a:xfrm>
              <a:off x="-29" y="1467"/>
              <a:ext cx="468" cy="897"/>
            </a:xfrm>
            <a:custGeom>
              <a:avLst/>
              <a:gdLst>
                <a:gd name="T0" fmla="*/ 187 w 195"/>
                <a:gd name="T1" fmla="*/ 361 h 376"/>
                <a:gd name="T2" fmla="*/ 159 w 195"/>
                <a:gd name="T3" fmla="*/ 374 h 376"/>
                <a:gd name="T4" fmla="*/ 144 w 195"/>
                <a:gd name="T5" fmla="*/ 368 h 376"/>
                <a:gd name="T6" fmla="*/ 2 w 195"/>
                <a:gd name="T7" fmla="*/ 17 h 376"/>
                <a:gd name="T8" fmla="*/ 8 w 195"/>
                <a:gd name="T9" fmla="*/ 2 h 376"/>
                <a:gd name="T10" fmla="*/ 23 w 195"/>
                <a:gd name="T11" fmla="*/ 8 h 376"/>
                <a:gd name="T12" fmla="*/ 192 w 195"/>
                <a:gd name="T13" fmla="*/ 346 h 376"/>
                <a:gd name="T14" fmla="*/ 187 w 195"/>
                <a:gd name="T15" fmla="*/ 361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5" h="376">
                  <a:moveTo>
                    <a:pt x="187" y="361"/>
                  </a:moveTo>
                  <a:cubicBezTo>
                    <a:pt x="159" y="374"/>
                    <a:pt x="159" y="374"/>
                    <a:pt x="159" y="374"/>
                  </a:cubicBezTo>
                  <a:cubicBezTo>
                    <a:pt x="153" y="376"/>
                    <a:pt x="146" y="373"/>
                    <a:pt x="144" y="368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0" y="11"/>
                    <a:pt x="3" y="5"/>
                    <a:pt x="8" y="2"/>
                  </a:cubicBezTo>
                  <a:cubicBezTo>
                    <a:pt x="14" y="0"/>
                    <a:pt x="20" y="2"/>
                    <a:pt x="23" y="8"/>
                  </a:cubicBezTo>
                  <a:cubicBezTo>
                    <a:pt x="192" y="346"/>
                    <a:pt x="192" y="346"/>
                    <a:pt x="192" y="346"/>
                  </a:cubicBezTo>
                  <a:cubicBezTo>
                    <a:pt x="195" y="352"/>
                    <a:pt x="192" y="359"/>
                    <a:pt x="187" y="361"/>
                  </a:cubicBezTo>
                </a:path>
              </a:pathLst>
            </a:custGeom>
            <a:solidFill>
              <a:srgbClr val="DC75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434" name="Freeform 9">
              <a:extLst>
                <a:ext uri="{FF2B5EF4-FFF2-40B4-BE49-F238E27FC236}">
                  <a16:creationId xmlns:a16="http://schemas.microsoft.com/office/drawing/2014/main" id="{87CF930A-1A80-4B34-9073-C0FC9ABD06CA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" y="1844"/>
              <a:ext cx="120" cy="222"/>
            </a:xfrm>
            <a:custGeom>
              <a:avLst/>
              <a:gdLst>
                <a:gd name="T0" fmla="*/ 35 w 50"/>
                <a:gd name="T1" fmla="*/ 42 h 93"/>
                <a:gd name="T2" fmla="*/ 45 w 50"/>
                <a:gd name="T3" fmla="*/ 90 h 93"/>
                <a:gd name="T4" fmla="*/ 16 w 50"/>
                <a:gd name="T5" fmla="*/ 51 h 93"/>
                <a:gd name="T6" fmla="*/ 6 w 50"/>
                <a:gd name="T7" fmla="*/ 3 h 93"/>
                <a:gd name="T8" fmla="*/ 35 w 50"/>
                <a:gd name="T9" fmla="*/ 42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0" h="93">
                  <a:moveTo>
                    <a:pt x="35" y="42"/>
                  </a:moveTo>
                  <a:cubicBezTo>
                    <a:pt x="46" y="66"/>
                    <a:pt x="50" y="88"/>
                    <a:pt x="45" y="90"/>
                  </a:cubicBezTo>
                  <a:cubicBezTo>
                    <a:pt x="40" y="93"/>
                    <a:pt x="26" y="75"/>
                    <a:pt x="16" y="51"/>
                  </a:cubicBezTo>
                  <a:cubicBezTo>
                    <a:pt x="5" y="27"/>
                    <a:pt x="0" y="5"/>
                    <a:pt x="6" y="3"/>
                  </a:cubicBezTo>
                  <a:cubicBezTo>
                    <a:pt x="11" y="0"/>
                    <a:pt x="24" y="18"/>
                    <a:pt x="35" y="4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435" name="Freeform 10">
              <a:extLst>
                <a:ext uri="{FF2B5EF4-FFF2-40B4-BE49-F238E27FC236}">
                  <a16:creationId xmlns:a16="http://schemas.microsoft.com/office/drawing/2014/main" id="{25FC9FBE-4A83-4781-9AF0-426B8A3D5385}"/>
                </a:ext>
              </a:extLst>
            </p:cNvPr>
            <p:cNvSpPr>
              <a:spLocks/>
            </p:cNvSpPr>
            <p:nvPr/>
          </p:nvSpPr>
          <p:spPr bwMode="auto">
            <a:xfrm>
              <a:off x="-24" y="1472"/>
              <a:ext cx="14" cy="26"/>
            </a:xfrm>
            <a:custGeom>
              <a:avLst/>
              <a:gdLst>
                <a:gd name="T0" fmla="*/ 6 w 6"/>
                <a:gd name="T1" fmla="*/ 0 h 11"/>
                <a:gd name="T2" fmla="*/ 6 w 6"/>
                <a:gd name="T3" fmla="*/ 0 h 11"/>
                <a:gd name="T4" fmla="*/ 0 w 6"/>
                <a:gd name="T5" fmla="*/ 11 h 11"/>
                <a:gd name="T6" fmla="*/ 6 w 6"/>
                <a:gd name="T7" fmla="*/ 0 h 11"/>
                <a:gd name="T8" fmla="*/ 6 w 6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11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2" y="2"/>
                    <a:pt x="0" y="6"/>
                    <a:pt x="0" y="11"/>
                  </a:cubicBezTo>
                  <a:cubicBezTo>
                    <a:pt x="0" y="6"/>
                    <a:pt x="2" y="2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solidFill>
              <a:srgbClr val="F2C3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436" name="Freeform 11">
              <a:extLst>
                <a:ext uri="{FF2B5EF4-FFF2-40B4-BE49-F238E27FC236}">
                  <a16:creationId xmlns:a16="http://schemas.microsoft.com/office/drawing/2014/main" id="{5349D950-5DC0-444C-9ADE-515EBFDFCE5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17" y="2328"/>
              <a:ext cx="103" cy="33"/>
            </a:xfrm>
            <a:custGeom>
              <a:avLst/>
              <a:gdLst>
                <a:gd name="T0" fmla="*/ 10 w 43"/>
                <a:gd name="T1" fmla="*/ 14 h 14"/>
                <a:gd name="T2" fmla="*/ 10 w 43"/>
                <a:gd name="T3" fmla="*/ 14 h 14"/>
                <a:gd name="T4" fmla="*/ 10 w 43"/>
                <a:gd name="T5" fmla="*/ 14 h 14"/>
                <a:gd name="T6" fmla="*/ 10 w 43"/>
                <a:gd name="T7" fmla="*/ 14 h 14"/>
                <a:gd name="T8" fmla="*/ 15 w 43"/>
                <a:gd name="T9" fmla="*/ 13 h 14"/>
                <a:gd name="T10" fmla="*/ 10 w 43"/>
                <a:gd name="T11" fmla="*/ 14 h 14"/>
                <a:gd name="T12" fmla="*/ 15 w 43"/>
                <a:gd name="T13" fmla="*/ 13 h 14"/>
                <a:gd name="T14" fmla="*/ 0 w 43"/>
                <a:gd name="T15" fmla="*/ 7 h 14"/>
                <a:gd name="T16" fmla="*/ 0 w 43"/>
                <a:gd name="T17" fmla="*/ 7 h 14"/>
                <a:gd name="T18" fmla="*/ 0 w 43"/>
                <a:gd name="T19" fmla="*/ 7 h 14"/>
                <a:gd name="T20" fmla="*/ 0 w 43"/>
                <a:gd name="T21" fmla="*/ 7 h 14"/>
                <a:gd name="T22" fmla="*/ 0 w 43"/>
                <a:gd name="T23" fmla="*/ 7 h 14"/>
                <a:gd name="T24" fmla="*/ 0 w 43"/>
                <a:gd name="T25" fmla="*/ 7 h 14"/>
                <a:gd name="T26" fmla="*/ 43 w 43"/>
                <a:gd name="T27" fmla="*/ 0 h 14"/>
                <a:gd name="T28" fmla="*/ 43 w 43"/>
                <a:gd name="T29" fmla="*/ 0 h 14"/>
                <a:gd name="T30" fmla="*/ 43 w 43"/>
                <a:gd name="T31" fmla="*/ 0 h 14"/>
                <a:gd name="T32" fmla="*/ 43 w 43"/>
                <a:gd name="T33" fmla="*/ 0 h 14"/>
                <a:gd name="T34" fmla="*/ 43 w 43"/>
                <a:gd name="T35" fmla="*/ 0 h 14"/>
                <a:gd name="T36" fmla="*/ 43 w 43"/>
                <a:gd name="T37" fmla="*/ 0 h 14"/>
                <a:gd name="T38" fmla="*/ 43 w 43"/>
                <a:gd name="T39" fmla="*/ 0 h 14"/>
                <a:gd name="T40" fmla="*/ 43 w 43"/>
                <a:gd name="T41" fmla="*/ 0 h 14"/>
                <a:gd name="T42" fmla="*/ 43 w 43"/>
                <a:gd name="T43" fmla="*/ 0 h 14"/>
                <a:gd name="T44" fmla="*/ 43 w 43"/>
                <a:gd name="T45" fmla="*/ 0 h 14"/>
                <a:gd name="T46" fmla="*/ 43 w 43"/>
                <a:gd name="T47" fmla="*/ 0 h 14"/>
                <a:gd name="T48" fmla="*/ 43 w 43"/>
                <a:gd name="T49" fmla="*/ 0 h 14"/>
                <a:gd name="T50" fmla="*/ 43 w 43"/>
                <a:gd name="T51" fmla="*/ 0 h 14"/>
                <a:gd name="T52" fmla="*/ 43 w 43"/>
                <a:gd name="T53" fmla="*/ 0 h 14"/>
                <a:gd name="T54" fmla="*/ 43 w 43"/>
                <a:gd name="T55" fmla="*/ 0 h 14"/>
                <a:gd name="T56" fmla="*/ 43 w 43"/>
                <a:gd name="T57" fmla="*/ 0 h 14"/>
                <a:gd name="T58" fmla="*/ 43 w 43"/>
                <a:gd name="T59" fmla="*/ 0 h 14"/>
                <a:gd name="T60" fmla="*/ 43 w 43"/>
                <a:gd name="T61" fmla="*/ 0 h 14"/>
                <a:gd name="T62" fmla="*/ 43 w 43"/>
                <a:gd name="T63" fmla="*/ 0 h 14"/>
                <a:gd name="T64" fmla="*/ 43 w 43"/>
                <a:gd name="T65" fmla="*/ 0 h 14"/>
                <a:gd name="T66" fmla="*/ 43 w 43"/>
                <a:gd name="T67" fmla="*/ 0 h 14"/>
                <a:gd name="T68" fmla="*/ 43 w 43"/>
                <a:gd name="T69" fmla="*/ 0 h 14"/>
                <a:gd name="T70" fmla="*/ 43 w 43"/>
                <a:gd name="T71" fmla="*/ 0 h 14"/>
                <a:gd name="T72" fmla="*/ 43 w 43"/>
                <a:gd name="T73" fmla="*/ 0 h 14"/>
                <a:gd name="T74" fmla="*/ 43 w 43"/>
                <a:gd name="T75" fmla="*/ 0 h 14"/>
                <a:gd name="T76" fmla="*/ 43 w 43"/>
                <a:gd name="T77" fmla="*/ 0 h 14"/>
                <a:gd name="T78" fmla="*/ 43 w 43"/>
                <a:gd name="T79" fmla="*/ 0 h 14"/>
                <a:gd name="T80" fmla="*/ 43 w 43"/>
                <a:gd name="T81" fmla="*/ 0 h 14"/>
                <a:gd name="T82" fmla="*/ 43 w 43"/>
                <a:gd name="T83" fmla="*/ 0 h 14"/>
                <a:gd name="T84" fmla="*/ 43 w 43"/>
                <a:gd name="T85" fmla="*/ 0 h 14"/>
                <a:gd name="T86" fmla="*/ 43 w 43"/>
                <a:gd name="T87" fmla="*/ 0 h 14"/>
                <a:gd name="T88" fmla="*/ 43 w 43"/>
                <a:gd name="T89" fmla="*/ 0 h 14"/>
                <a:gd name="T90" fmla="*/ 43 w 43"/>
                <a:gd name="T91" fmla="*/ 0 h 14"/>
                <a:gd name="T92" fmla="*/ 43 w 43"/>
                <a:gd name="T93" fmla="*/ 0 h 14"/>
                <a:gd name="T94" fmla="*/ 43 w 43"/>
                <a:gd name="T95" fmla="*/ 0 h 14"/>
                <a:gd name="T96" fmla="*/ 43 w 43"/>
                <a:gd name="T97" fmla="*/ 0 h 14"/>
                <a:gd name="T98" fmla="*/ 43 w 43"/>
                <a:gd name="T99" fmla="*/ 0 h 14"/>
                <a:gd name="T100" fmla="*/ 43 w 43"/>
                <a:gd name="T101" fmla="*/ 0 h 14"/>
                <a:gd name="T102" fmla="*/ 43 w 43"/>
                <a:gd name="T10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3" h="14">
                  <a:moveTo>
                    <a:pt x="10" y="14"/>
                  </a:moveTo>
                  <a:cubicBezTo>
                    <a:pt x="10" y="14"/>
                    <a:pt x="10" y="14"/>
                    <a:pt x="10" y="14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0" y="14"/>
                    <a:pt x="10" y="14"/>
                    <a:pt x="10" y="14"/>
                  </a:cubicBezTo>
                  <a:moveTo>
                    <a:pt x="15" y="13"/>
                  </a:moveTo>
                  <a:cubicBezTo>
                    <a:pt x="13" y="13"/>
                    <a:pt x="12" y="14"/>
                    <a:pt x="10" y="14"/>
                  </a:cubicBezTo>
                  <a:cubicBezTo>
                    <a:pt x="12" y="14"/>
                    <a:pt x="13" y="13"/>
                    <a:pt x="15" y="13"/>
                  </a:cubicBezTo>
                  <a:moveTo>
                    <a:pt x="0" y="7"/>
                  </a:move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moveTo>
                    <a:pt x="0" y="7"/>
                  </a:move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moveTo>
                    <a:pt x="43" y="0"/>
                  </a:move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moveTo>
                    <a:pt x="43" y="0"/>
                  </a:move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moveTo>
                    <a:pt x="43" y="0"/>
                  </a:move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moveTo>
                    <a:pt x="43" y="0"/>
                  </a:move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moveTo>
                    <a:pt x="43" y="0"/>
                  </a:move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moveTo>
                    <a:pt x="43" y="0"/>
                  </a:move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moveTo>
                    <a:pt x="43" y="0"/>
                  </a:move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moveTo>
                    <a:pt x="43" y="0"/>
                  </a:move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moveTo>
                    <a:pt x="43" y="0"/>
                  </a:move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moveTo>
                    <a:pt x="43" y="0"/>
                  </a:move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moveTo>
                    <a:pt x="43" y="0"/>
                  </a:move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moveTo>
                    <a:pt x="43" y="0"/>
                  </a:move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moveTo>
                    <a:pt x="43" y="0"/>
                  </a:move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</a:path>
              </a:pathLst>
            </a:custGeom>
            <a:solidFill>
              <a:srgbClr val="0026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437" name="Freeform 12">
              <a:extLst>
                <a:ext uri="{FF2B5EF4-FFF2-40B4-BE49-F238E27FC236}">
                  <a16:creationId xmlns:a16="http://schemas.microsoft.com/office/drawing/2014/main" id="{55D0BDCE-4081-4C7B-AFAD-C3D499EAFAC3}"/>
                </a:ext>
              </a:extLst>
            </p:cNvPr>
            <p:cNvSpPr>
              <a:spLocks/>
            </p:cNvSpPr>
            <p:nvPr/>
          </p:nvSpPr>
          <p:spPr bwMode="auto">
            <a:xfrm>
              <a:off x="-24" y="1470"/>
              <a:ext cx="458" cy="891"/>
            </a:xfrm>
            <a:custGeom>
              <a:avLst/>
              <a:gdLst>
                <a:gd name="T0" fmla="*/ 11 w 191"/>
                <a:gd name="T1" fmla="*/ 0 h 374"/>
                <a:gd name="T2" fmla="*/ 6 w 191"/>
                <a:gd name="T3" fmla="*/ 1 h 374"/>
                <a:gd name="T4" fmla="*/ 6 w 191"/>
                <a:gd name="T5" fmla="*/ 1 h 374"/>
                <a:gd name="T6" fmla="*/ 0 w 191"/>
                <a:gd name="T7" fmla="*/ 12 h 374"/>
                <a:gd name="T8" fmla="*/ 0 w 191"/>
                <a:gd name="T9" fmla="*/ 16 h 374"/>
                <a:gd name="T10" fmla="*/ 142 w 191"/>
                <a:gd name="T11" fmla="*/ 367 h 374"/>
                <a:gd name="T12" fmla="*/ 142 w 191"/>
                <a:gd name="T13" fmla="*/ 367 h 374"/>
                <a:gd name="T14" fmla="*/ 142 w 191"/>
                <a:gd name="T15" fmla="*/ 367 h 374"/>
                <a:gd name="T16" fmla="*/ 142 w 191"/>
                <a:gd name="T17" fmla="*/ 367 h 374"/>
                <a:gd name="T18" fmla="*/ 142 w 191"/>
                <a:gd name="T19" fmla="*/ 367 h 374"/>
                <a:gd name="T20" fmla="*/ 152 w 191"/>
                <a:gd name="T21" fmla="*/ 374 h 374"/>
                <a:gd name="T22" fmla="*/ 152 w 191"/>
                <a:gd name="T23" fmla="*/ 374 h 374"/>
                <a:gd name="T24" fmla="*/ 152 w 191"/>
                <a:gd name="T25" fmla="*/ 374 h 374"/>
                <a:gd name="T26" fmla="*/ 157 w 191"/>
                <a:gd name="T27" fmla="*/ 373 h 374"/>
                <a:gd name="T28" fmla="*/ 157 w 191"/>
                <a:gd name="T29" fmla="*/ 373 h 374"/>
                <a:gd name="T30" fmla="*/ 185 w 191"/>
                <a:gd name="T31" fmla="*/ 360 h 374"/>
                <a:gd name="T32" fmla="*/ 185 w 191"/>
                <a:gd name="T33" fmla="*/ 360 h 374"/>
                <a:gd name="T34" fmla="*/ 185 w 191"/>
                <a:gd name="T35" fmla="*/ 360 h 374"/>
                <a:gd name="T36" fmla="*/ 185 w 191"/>
                <a:gd name="T37" fmla="*/ 360 h 374"/>
                <a:gd name="T38" fmla="*/ 185 w 191"/>
                <a:gd name="T39" fmla="*/ 360 h 374"/>
                <a:gd name="T40" fmla="*/ 185 w 191"/>
                <a:gd name="T41" fmla="*/ 360 h 374"/>
                <a:gd name="T42" fmla="*/ 185 w 191"/>
                <a:gd name="T43" fmla="*/ 360 h 374"/>
                <a:gd name="T44" fmla="*/ 185 w 191"/>
                <a:gd name="T45" fmla="*/ 360 h 374"/>
                <a:gd name="T46" fmla="*/ 185 w 191"/>
                <a:gd name="T47" fmla="*/ 360 h 374"/>
                <a:gd name="T48" fmla="*/ 185 w 191"/>
                <a:gd name="T49" fmla="*/ 360 h 374"/>
                <a:gd name="T50" fmla="*/ 185 w 191"/>
                <a:gd name="T51" fmla="*/ 360 h 374"/>
                <a:gd name="T52" fmla="*/ 185 w 191"/>
                <a:gd name="T53" fmla="*/ 360 h 374"/>
                <a:gd name="T54" fmla="*/ 185 w 191"/>
                <a:gd name="T55" fmla="*/ 360 h 374"/>
                <a:gd name="T56" fmla="*/ 185 w 191"/>
                <a:gd name="T57" fmla="*/ 360 h 374"/>
                <a:gd name="T58" fmla="*/ 185 w 191"/>
                <a:gd name="T59" fmla="*/ 360 h 374"/>
                <a:gd name="T60" fmla="*/ 185 w 191"/>
                <a:gd name="T61" fmla="*/ 360 h 374"/>
                <a:gd name="T62" fmla="*/ 185 w 191"/>
                <a:gd name="T63" fmla="*/ 360 h 374"/>
                <a:gd name="T64" fmla="*/ 185 w 191"/>
                <a:gd name="T65" fmla="*/ 360 h 374"/>
                <a:gd name="T66" fmla="*/ 185 w 191"/>
                <a:gd name="T67" fmla="*/ 360 h 374"/>
                <a:gd name="T68" fmla="*/ 185 w 191"/>
                <a:gd name="T69" fmla="*/ 360 h 374"/>
                <a:gd name="T70" fmla="*/ 185 w 191"/>
                <a:gd name="T71" fmla="*/ 360 h 374"/>
                <a:gd name="T72" fmla="*/ 185 w 191"/>
                <a:gd name="T73" fmla="*/ 360 h 374"/>
                <a:gd name="T74" fmla="*/ 185 w 191"/>
                <a:gd name="T75" fmla="*/ 360 h 374"/>
                <a:gd name="T76" fmla="*/ 185 w 191"/>
                <a:gd name="T77" fmla="*/ 360 h 374"/>
                <a:gd name="T78" fmla="*/ 185 w 191"/>
                <a:gd name="T79" fmla="*/ 360 h 374"/>
                <a:gd name="T80" fmla="*/ 185 w 191"/>
                <a:gd name="T81" fmla="*/ 360 h 374"/>
                <a:gd name="T82" fmla="*/ 185 w 191"/>
                <a:gd name="T83" fmla="*/ 360 h 374"/>
                <a:gd name="T84" fmla="*/ 191 w 191"/>
                <a:gd name="T85" fmla="*/ 349 h 374"/>
                <a:gd name="T86" fmla="*/ 168 w 191"/>
                <a:gd name="T87" fmla="*/ 360 h 374"/>
                <a:gd name="T88" fmla="*/ 163 w 191"/>
                <a:gd name="T89" fmla="*/ 361 h 374"/>
                <a:gd name="T90" fmla="*/ 153 w 191"/>
                <a:gd name="T91" fmla="*/ 354 h 374"/>
                <a:gd name="T92" fmla="*/ 108 w 191"/>
                <a:gd name="T93" fmla="*/ 242 h 374"/>
                <a:gd name="T94" fmla="*/ 88 w 191"/>
                <a:gd name="T95" fmla="*/ 208 h 374"/>
                <a:gd name="T96" fmla="*/ 76 w 191"/>
                <a:gd name="T97" fmla="*/ 162 h 374"/>
                <a:gd name="T98" fmla="*/ 11 w 191"/>
                <a:gd name="T99" fmla="*/ 3 h 374"/>
                <a:gd name="T100" fmla="*/ 11 w 191"/>
                <a:gd name="T101" fmla="*/ 0 h 374"/>
                <a:gd name="T102" fmla="*/ 11 w 191"/>
                <a:gd name="T103" fmla="*/ 0 h 3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91" h="374">
                  <a:moveTo>
                    <a:pt x="11" y="0"/>
                  </a:moveTo>
                  <a:cubicBezTo>
                    <a:pt x="9" y="0"/>
                    <a:pt x="8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2" y="3"/>
                    <a:pt x="0" y="7"/>
                    <a:pt x="0" y="12"/>
                  </a:cubicBezTo>
                  <a:cubicBezTo>
                    <a:pt x="0" y="13"/>
                    <a:pt x="0" y="14"/>
                    <a:pt x="0" y="16"/>
                  </a:cubicBezTo>
                  <a:cubicBezTo>
                    <a:pt x="142" y="367"/>
                    <a:pt x="142" y="367"/>
                    <a:pt x="142" y="367"/>
                  </a:cubicBezTo>
                  <a:cubicBezTo>
                    <a:pt x="142" y="367"/>
                    <a:pt x="142" y="367"/>
                    <a:pt x="142" y="367"/>
                  </a:cubicBezTo>
                  <a:cubicBezTo>
                    <a:pt x="142" y="367"/>
                    <a:pt x="142" y="367"/>
                    <a:pt x="142" y="367"/>
                  </a:cubicBezTo>
                  <a:cubicBezTo>
                    <a:pt x="142" y="367"/>
                    <a:pt x="142" y="367"/>
                    <a:pt x="142" y="367"/>
                  </a:cubicBezTo>
                  <a:cubicBezTo>
                    <a:pt x="142" y="367"/>
                    <a:pt x="142" y="367"/>
                    <a:pt x="142" y="367"/>
                  </a:cubicBezTo>
                  <a:cubicBezTo>
                    <a:pt x="144" y="371"/>
                    <a:pt x="148" y="374"/>
                    <a:pt x="152" y="374"/>
                  </a:cubicBezTo>
                  <a:cubicBezTo>
                    <a:pt x="152" y="374"/>
                    <a:pt x="152" y="374"/>
                    <a:pt x="152" y="374"/>
                  </a:cubicBezTo>
                  <a:cubicBezTo>
                    <a:pt x="152" y="374"/>
                    <a:pt x="152" y="374"/>
                    <a:pt x="152" y="374"/>
                  </a:cubicBezTo>
                  <a:cubicBezTo>
                    <a:pt x="154" y="374"/>
                    <a:pt x="155" y="373"/>
                    <a:pt x="157" y="373"/>
                  </a:cubicBezTo>
                  <a:cubicBezTo>
                    <a:pt x="157" y="373"/>
                    <a:pt x="157" y="373"/>
                    <a:pt x="157" y="373"/>
                  </a:cubicBezTo>
                  <a:cubicBezTo>
                    <a:pt x="185" y="360"/>
                    <a:pt x="185" y="360"/>
                    <a:pt x="185" y="360"/>
                  </a:cubicBezTo>
                  <a:cubicBezTo>
                    <a:pt x="185" y="360"/>
                    <a:pt x="185" y="360"/>
                    <a:pt x="185" y="360"/>
                  </a:cubicBezTo>
                  <a:cubicBezTo>
                    <a:pt x="185" y="360"/>
                    <a:pt x="185" y="360"/>
                    <a:pt x="185" y="360"/>
                  </a:cubicBezTo>
                  <a:cubicBezTo>
                    <a:pt x="185" y="360"/>
                    <a:pt x="185" y="360"/>
                    <a:pt x="185" y="360"/>
                  </a:cubicBezTo>
                  <a:cubicBezTo>
                    <a:pt x="185" y="360"/>
                    <a:pt x="185" y="360"/>
                    <a:pt x="185" y="360"/>
                  </a:cubicBezTo>
                  <a:cubicBezTo>
                    <a:pt x="185" y="360"/>
                    <a:pt x="185" y="360"/>
                    <a:pt x="185" y="360"/>
                  </a:cubicBezTo>
                  <a:cubicBezTo>
                    <a:pt x="185" y="360"/>
                    <a:pt x="185" y="360"/>
                    <a:pt x="185" y="360"/>
                  </a:cubicBezTo>
                  <a:cubicBezTo>
                    <a:pt x="185" y="360"/>
                    <a:pt x="185" y="360"/>
                    <a:pt x="185" y="360"/>
                  </a:cubicBezTo>
                  <a:cubicBezTo>
                    <a:pt x="185" y="360"/>
                    <a:pt x="185" y="360"/>
                    <a:pt x="185" y="360"/>
                  </a:cubicBezTo>
                  <a:cubicBezTo>
                    <a:pt x="185" y="360"/>
                    <a:pt x="185" y="360"/>
                    <a:pt x="185" y="360"/>
                  </a:cubicBezTo>
                  <a:cubicBezTo>
                    <a:pt x="185" y="360"/>
                    <a:pt x="185" y="360"/>
                    <a:pt x="185" y="360"/>
                  </a:cubicBezTo>
                  <a:cubicBezTo>
                    <a:pt x="185" y="360"/>
                    <a:pt x="185" y="360"/>
                    <a:pt x="185" y="360"/>
                  </a:cubicBezTo>
                  <a:cubicBezTo>
                    <a:pt x="185" y="360"/>
                    <a:pt x="185" y="360"/>
                    <a:pt x="185" y="360"/>
                  </a:cubicBezTo>
                  <a:cubicBezTo>
                    <a:pt x="185" y="360"/>
                    <a:pt x="185" y="360"/>
                    <a:pt x="185" y="360"/>
                  </a:cubicBezTo>
                  <a:cubicBezTo>
                    <a:pt x="185" y="360"/>
                    <a:pt x="185" y="360"/>
                    <a:pt x="185" y="360"/>
                  </a:cubicBezTo>
                  <a:cubicBezTo>
                    <a:pt x="185" y="360"/>
                    <a:pt x="185" y="360"/>
                    <a:pt x="185" y="360"/>
                  </a:cubicBezTo>
                  <a:cubicBezTo>
                    <a:pt x="185" y="360"/>
                    <a:pt x="185" y="360"/>
                    <a:pt x="185" y="360"/>
                  </a:cubicBezTo>
                  <a:cubicBezTo>
                    <a:pt x="185" y="360"/>
                    <a:pt x="185" y="360"/>
                    <a:pt x="185" y="360"/>
                  </a:cubicBezTo>
                  <a:cubicBezTo>
                    <a:pt x="185" y="360"/>
                    <a:pt x="185" y="360"/>
                    <a:pt x="185" y="360"/>
                  </a:cubicBezTo>
                  <a:cubicBezTo>
                    <a:pt x="185" y="360"/>
                    <a:pt x="185" y="360"/>
                    <a:pt x="185" y="360"/>
                  </a:cubicBezTo>
                  <a:cubicBezTo>
                    <a:pt x="185" y="360"/>
                    <a:pt x="185" y="360"/>
                    <a:pt x="185" y="360"/>
                  </a:cubicBezTo>
                  <a:cubicBezTo>
                    <a:pt x="185" y="360"/>
                    <a:pt x="185" y="360"/>
                    <a:pt x="185" y="360"/>
                  </a:cubicBezTo>
                  <a:cubicBezTo>
                    <a:pt x="185" y="360"/>
                    <a:pt x="185" y="360"/>
                    <a:pt x="185" y="360"/>
                  </a:cubicBezTo>
                  <a:cubicBezTo>
                    <a:pt x="185" y="360"/>
                    <a:pt x="185" y="360"/>
                    <a:pt x="185" y="360"/>
                  </a:cubicBezTo>
                  <a:cubicBezTo>
                    <a:pt x="185" y="360"/>
                    <a:pt x="185" y="360"/>
                    <a:pt x="185" y="360"/>
                  </a:cubicBezTo>
                  <a:cubicBezTo>
                    <a:pt x="185" y="360"/>
                    <a:pt x="185" y="360"/>
                    <a:pt x="185" y="360"/>
                  </a:cubicBezTo>
                  <a:cubicBezTo>
                    <a:pt x="185" y="360"/>
                    <a:pt x="185" y="360"/>
                    <a:pt x="185" y="360"/>
                  </a:cubicBezTo>
                  <a:cubicBezTo>
                    <a:pt x="189" y="357"/>
                    <a:pt x="191" y="353"/>
                    <a:pt x="191" y="349"/>
                  </a:cubicBezTo>
                  <a:cubicBezTo>
                    <a:pt x="168" y="360"/>
                    <a:pt x="168" y="360"/>
                    <a:pt x="168" y="360"/>
                  </a:cubicBezTo>
                  <a:cubicBezTo>
                    <a:pt x="166" y="360"/>
                    <a:pt x="165" y="361"/>
                    <a:pt x="163" y="361"/>
                  </a:cubicBezTo>
                  <a:cubicBezTo>
                    <a:pt x="159" y="361"/>
                    <a:pt x="155" y="358"/>
                    <a:pt x="153" y="354"/>
                  </a:cubicBezTo>
                  <a:cubicBezTo>
                    <a:pt x="108" y="242"/>
                    <a:pt x="108" y="242"/>
                    <a:pt x="108" y="242"/>
                  </a:cubicBezTo>
                  <a:cubicBezTo>
                    <a:pt x="102" y="235"/>
                    <a:pt x="94" y="223"/>
                    <a:pt x="88" y="208"/>
                  </a:cubicBezTo>
                  <a:cubicBezTo>
                    <a:pt x="78" y="187"/>
                    <a:pt x="74" y="169"/>
                    <a:pt x="76" y="162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2"/>
                    <a:pt x="11" y="1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</a:path>
              </a:pathLst>
            </a:custGeom>
            <a:solidFill>
              <a:srgbClr val="E181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438" name="Freeform 13">
              <a:extLst>
                <a:ext uri="{FF2B5EF4-FFF2-40B4-BE49-F238E27FC236}">
                  <a16:creationId xmlns:a16="http://schemas.microsoft.com/office/drawing/2014/main" id="{F8B40AA6-B242-486B-975E-29BD4D82A17B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" y="1856"/>
              <a:ext cx="81" cy="191"/>
            </a:xfrm>
            <a:custGeom>
              <a:avLst/>
              <a:gdLst>
                <a:gd name="T0" fmla="*/ 2 w 34"/>
                <a:gd name="T1" fmla="*/ 0 h 80"/>
                <a:gd name="T2" fmla="*/ 14 w 34"/>
                <a:gd name="T3" fmla="*/ 46 h 80"/>
                <a:gd name="T4" fmla="*/ 34 w 34"/>
                <a:gd name="T5" fmla="*/ 80 h 80"/>
                <a:gd name="T6" fmla="*/ 2 w 34"/>
                <a:gd name="T7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4" h="80">
                  <a:moveTo>
                    <a:pt x="2" y="0"/>
                  </a:moveTo>
                  <a:cubicBezTo>
                    <a:pt x="0" y="7"/>
                    <a:pt x="4" y="25"/>
                    <a:pt x="14" y="46"/>
                  </a:cubicBezTo>
                  <a:cubicBezTo>
                    <a:pt x="20" y="61"/>
                    <a:pt x="28" y="73"/>
                    <a:pt x="34" y="8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F2C3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</p:grpSp>
      <p:grpSp>
        <p:nvGrpSpPr>
          <p:cNvPr id="3" name="กลุ่ม 2"/>
          <p:cNvGrpSpPr/>
          <p:nvPr/>
        </p:nvGrpSpPr>
        <p:grpSpPr>
          <a:xfrm>
            <a:off x="9532690" y="4816836"/>
            <a:ext cx="1831396" cy="1821193"/>
            <a:chOff x="9297147" y="4956161"/>
            <a:chExt cx="1831396" cy="1821193"/>
          </a:xfrm>
        </p:grpSpPr>
        <p:grpSp>
          <p:nvGrpSpPr>
            <p:cNvPr id="456" name="Graphic 1">
              <a:extLst>
                <a:ext uri="{FF2B5EF4-FFF2-40B4-BE49-F238E27FC236}">
                  <a16:creationId xmlns:a16="http://schemas.microsoft.com/office/drawing/2014/main" id="{72DE07B2-49DE-4C69-9494-120528081C00}"/>
                </a:ext>
              </a:extLst>
            </p:cNvPr>
            <p:cNvGrpSpPr/>
            <p:nvPr/>
          </p:nvGrpSpPr>
          <p:grpSpPr>
            <a:xfrm>
              <a:off x="9328924" y="5003530"/>
              <a:ext cx="1799619" cy="1773824"/>
              <a:chOff x="5748337" y="3124200"/>
              <a:chExt cx="695325" cy="609600"/>
            </a:xfrm>
            <a:solidFill>
              <a:schemeClr val="bg2">
                <a:lumMod val="50000"/>
              </a:schemeClr>
            </a:solidFill>
          </p:grpSpPr>
          <p:grpSp>
            <p:nvGrpSpPr>
              <p:cNvPr id="457" name="Graphic 1">
                <a:extLst>
                  <a:ext uri="{FF2B5EF4-FFF2-40B4-BE49-F238E27FC236}">
                    <a16:creationId xmlns:a16="http://schemas.microsoft.com/office/drawing/2014/main" id="{D75840A7-2919-40CB-A82C-2AD69D7673A5}"/>
                  </a:ext>
                </a:extLst>
              </p:cNvPr>
              <p:cNvGrpSpPr/>
              <p:nvPr/>
            </p:nvGrpSpPr>
            <p:grpSpPr>
              <a:xfrm>
                <a:off x="6032547" y="3282867"/>
                <a:ext cx="412442" cy="452943"/>
                <a:chOff x="6032547" y="3282867"/>
                <a:chExt cx="412442" cy="452943"/>
              </a:xfrm>
              <a:grpFill/>
            </p:grpSpPr>
            <p:sp>
              <p:nvSpPr>
                <p:cNvPr id="472" name="Freeform: Shape 86">
                  <a:extLst>
                    <a:ext uri="{FF2B5EF4-FFF2-40B4-BE49-F238E27FC236}">
                      <a16:creationId xmlns:a16="http://schemas.microsoft.com/office/drawing/2014/main" id="{AB10C774-087E-4B16-8266-2E5B640A906A}"/>
                    </a:ext>
                  </a:extLst>
                </p:cNvPr>
                <p:cNvSpPr/>
                <p:nvPr/>
              </p:nvSpPr>
              <p:spPr>
                <a:xfrm>
                  <a:off x="6032547" y="3336353"/>
                  <a:ext cx="369776" cy="399456"/>
                </a:xfrm>
                <a:custGeom>
                  <a:avLst/>
                  <a:gdLst>
                    <a:gd name="connsiteX0" fmla="*/ 364252 w 369776"/>
                    <a:gd name="connsiteY0" fmla="*/ 77978 h 399456"/>
                    <a:gd name="connsiteX1" fmla="*/ 84978 w 369776"/>
                    <a:gd name="connsiteY1" fmla="*/ 392207 h 399456"/>
                    <a:gd name="connsiteX2" fmla="*/ 54403 w 369776"/>
                    <a:gd name="connsiteY2" fmla="*/ 393922 h 399456"/>
                    <a:gd name="connsiteX3" fmla="*/ 7350 w 369776"/>
                    <a:gd name="connsiteY3" fmla="*/ 352107 h 399456"/>
                    <a:gd name="connsiteX4" fmla="*/ 5445 w 369776"/>
                    <a:gd name="connsiteY4" fmla="*/ 321532 h 399456"/>
                    <a:gd name="connsiteX5" fmla="*/ 284718 w 369776"/>
                    <a:gd name="connsiteY5" fmla="*/ 7302 h 399456"/>
                    <a:gd name="connsiteX6" fmla="*/ 315388 w 369776"/>
                    <a:gd name="connsiteY6" fmla="*/ 5492 h 399456"/>
                    <a:gd name="connsiteX7" fmla="*/ 362442 w 369776"/>
                    <a:gd name="connsiteY7" fmla="*/ 47307 h 399456"/>
                    <a:gd name="connsiteX8" fmla="*/ 364252 w 369776"/>
                    <a:gd name="connsiteY8" fmla="*/ 77978 h 3994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69776" h="399456">
                      <a:moveTo>
                        <a:pt x="364252" y="77978"/>
                      </a:moveTo>
                      <a:lnTo>
                        <a:pt x="84978" y="392207"/>
                      </a:lnTo>
                      <a:cubicBezTo>
                        <a:pt x="77073" y="401161"/>
                        <a:pt x="63452" y="401923"/>
                        <a:pt x="54403" y="393922"/>
                      </a:cubicBezTo>
                      <a:lnTo>
                        <a:pt x="7350" y="352107"/>
                      </a:lnTo>
                      <a:cubicBezTo>
                        <a:pt x="-1699" y="344106"/>
                        <a:pt x="-2461" y="330485"/>
                        <a:pt x="5445" y="321532"/>
                      </a:cubicBezTo>
                      <a:lnTo>
                        <a:pt x="284718" y="7302"/>
                      </a:lnTo>
                      <a:cubicBezTo>
                        <a:pt x="292624" y="-1651"/>
                        <a:pt x="306340" y="-2509"/>
                        <a:pt x="315388" y="5492"/>
                      </a:cubicBezTo>
                      <a:lnTo>
                        <a:pt x="362442" y="47307"/>
                      </a:lnTo>
                      <a:cubicBezTo>
                        <a:pt x="371490" y="55308"/>
                        <a:pt x="372252" y="69024"/>
                        <a:pt x="364252" y="77978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73" name="Freeform: Shape 87">
                  <a:extLst>
                    <a:ext uri="{FF2B5EF4-FFF2-40B4-BE49-F238E27FC236}">
                      <a16:creationId xmlns:a16="http://schemas.microsoft.com/office/drawing/2014/main" id="{7EDD93C5-5B90-4522-8DCB-C06ED814A3FF}"/>
                    </a:ext>
                  </a:extLst>
                </p:cNvPr>
                <p:cNvSpPr/>
                <p:nvPr/>
              </p:nvSpPr>
              <p:spPr>
                <a:xfrm>
                  <a:off x="6032633" y="3336392"/>
                  <a:ext cx="338924" cy="372928"/>
                </a:xfrm>
                <a:custGeom>
                  <a:avLst/>
                  <a:gdLst>
                    <a:gd name="connsiteX0" fmla="*/ 315302 w 338924"/>
                    <a:gd name="connsiteY0" fmla="*/ 5454 h 372928"/>
                    <a:gd name="connsiteX1" fmla="*/ 284727 w 338924"/>
                    <a:gd name="connsiteY1" fmla="*/ 7264 h 372928"/>
                    <a:gd name="connsiteX2" fmla="*/ 5454 w 338924"/>
                    <a:gd name="connsiteY2" fmla="*/ 321398 h 372928"/>
                    <a:gd name="connsiteX3" fmla="*/ 7264 w 338924"/>
                    <a:gd name="connsiteY3" fmla="*/ 351974 h 372928"/>
                    <a:gd name="connsiteX4" fmla="*/ 30886 w 338924"/>
                    <a:gd name="connsiteY4" fmla="*/ 372929 h 372928"/>
                    <a:gd name="connsiteX5" fmla="*/ 338924 w 338924"/>
                    <a:gd name="connsiteY5" fmla="*/ 26314 h 372928"/>
                    <a:gd name="connsiteX6" fmla="*/ 315302 w 338924"/>
                    <a:gd name="connsiteY6" fmla="*/ 5454 h 3729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38924" h="372928">
                      <a:moveTo>
                        <a:pt x="315302" y="5454"/>
                      </a:moveTo>
                      <a:cubicBezTo>
                        <a:pt x="306349" y="-2452"/>
                        <a:pt x="292633" y="-1690"/>
                        <a:pt x="284727" y="7264"/>
                      </a:cubicBezTo>
                      <a:lnTo>
                        <a:pt x="5454" y="321398"/>
                      </a:lnTo>
                      <a:cubicBezTo>
                        <a:pt x="-2452" y="330352"/>
                        <a:pt x="-1690" y="344068"/>
                        <a:pt x="7264" y="351974"/>
                      </a:cubicBezTo>
                      <a:lnTo>
                        <a:pt x="30886" y="372929"/>
                      </a:lnTo>
                      <a:lnTo>
                        <a:pt x="338924" y="26314"/>
                      </a:lnTo>
                      <a:lnTo>
                        <a:pt x="315302" y="5454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grpSp>
              <p:nvGrpSpPr>
                <p:cNvPr id="474" name="Graphic 1">
                  <a:extLst>
                    <a:ext uri="{FF2B5EF4-FFF2-40B4-BE49-F238E27FC236}">
                      <a16:creationId xmlns:a16="http://schemas.microsoft.com/office/drawing/2014/main" id="{0C0756B5-A404-4C46-B1B4-1C52C4A05553}"/>
                    </a:ext>
                  </a:extLst>
                </p:cNvPr>
                <p:cNvGrpSpPr/>
                <p:nvPr/>
              </p:nvGrpSpPr>
              <p:grpSpPr>
                <a:xfrm>
                  <a:off x="6344125" y="3282867"/>
                  <a:ext cx="100864" cy="104413"/>
                  <a:chOff x="6344125" y="3282867"/>
                  <a:chExt cx="100864" cy="104413"/>
                </a:xfrm>
                <a:grpFill/>
              </p:grpSpPr>
              <p:sp>
                <p:nvSpPr>
                  <p:cNvPr id="483" name="Freeform: Shape 97">
                    <a:extLst>
                      <a:ext uri="{FF2B5EF4-FFF2-40B4-BE49-F238E27FC236}">
                        <a16:creationId xmlns:a16="http://schemas.microsoft.com/office/drawing/2014/main" id="{F32A1366-5E65-47BB-93D3-B040FFE5BED0}"/>
                      </a:ext>
                    </a:extLst>
                  </p:cNvPr>
                  <p:cNvSpPr/>
                  <p:nvPr/>
                </p:nvSpPr>
                <p:spPr>
                  <a:xfrm>
                    <a:off x="6344125" y="3282867"/>
                    <a:ext cx="100864" cy="104413"/>
                  </a:xfrm>
                  <a:custGeom>
                    <a:avLst/>
                    <a:gdLst>
                      <a:gd name="connsiteX0" fmla="*/ 93250 w 100864"/>
                      <a:gd name="connsiteY0" fmla="*/ 5734 h 104413"/>
                      <a:gd name="connsiteX1" fmla="*/ 93250 w 100864"/>
                      <a:gd name="connsiteY1" fmla="*/ 5734 h 104413"/>
                      <a:gd name="connsiteX2" fmla="*/ 67818 w 100864"/>
                      <a:gd name="connsiteY2" fmla="*/ 2496 h 104413"/>
                      <a:gd name="connsiteX3" fmla="*/ 52864 w 100864"/>
                      <a:gd name="connsiteY3" fmla="*/ 10211 h 104413"/>
                      <a:gd name="connsiteX4" fmla="*/ 19145 w 100864"/>
                      <a:gd name="connsiteY4" fmla="*/ 36405 h 104413"/>
                      <a:gd name="connsiteX5" fmla="*/ 0 w 100864"/>
                      <a:gd name="connsiteY5" fmla="*/ 57931 h 104413"/>
                      <a:gd name="connsiteX6" fmla="*/ 26194 w 100864"/>
                      <a:gd name="connsiteY6" fmla="*/ 81172 h 104413"/>
                      <a:gd name="connsiteX7" fmla="*/ 52388 w 100864"/>
                      <a:gd name="connsiteY7" fmla="*/ 104413 h 104413"/>
                      <a:gd name="connsiteX8" fmla="*/ 71533 w 100864"/>
                      <a:gd name="connsiteY8" fmla="*/ 82887 h 104413"/>
                      <a:gd name="connsiteX9" fmla="*/ 93536 w 100864"/>
                      <a:gd name="connsiteY9" fmla="*/ 46311 h 104413"/>
                      <a:gd name="connsiteX10" fmla="*/ 99441 w 100864"/>
                      <a:gd name="connsiteY10" fmla="*/ 30499 h 104413"/>
                      <a:gd name="connsiteX11" fmla="*/ 93250 w 100864"/>
                      <a:gd name="connsiteY11" fmla="*/ 5734 h 1044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100864" h="104413">
                        <a:moveTo>
                          <a:pt x="93250" y="5734"/>
                        </a:moveTo>
                        <a:lnTo>
                          <a:pt x="93250" y="5734"/>
                        </a:lnTo>
                        <a:cubicBezTo>
                          <a:pt x="86201" y="-457"/>
                          <a:pt x="76105" y="-1790"/>
                          <a:pt x="67818" y="2496"/>
                        </a:cubicBezTo>
                        <a:lnTo>
                          <a:pt x="52864" y="10211"/>
                        </a:lnTo>
                        <a:cubicBezTo>
                          <a:pt x="40100" y="16783"/>
                          <a:pt x="28670" y="25642"/>
                          <a:pt x="19145" y="36405"/>
                        </a:cubicBezTo>
                        <a:lnTo>
                          <a:pt x="0" y="57931"/>
                        </a:lnTo>
                        <a:lnTo>
                          <a:pt x="26194" y="81172"/>
                        </a:lnTo>
                        <a:lnTo>
                          <a:pt x="52388" y="104413"/>
                        </a:lnTo>
                        <a:lnTo>
                          <a:pt x="71533" y="82887"/>
                        </a:lnTo>
                        <a:cubicBezTo>
                          <a:pt x="81058" y="72124"/>
                          <a:pt x="88487" y="59741"/>
                          <a:pt x="93536" y="46311"/>
                        </a:cubicBezTo>
                        <a:lnTo>
                          <a:pt x="99441" y="30499"/>
                        </a:lnTo>
                        <a:cubicBezTo>
                          <a:pt x="102680" y="21927"/>
                          <a:pt x="100298" y="12021"/>
                          <a:pt x="93250" y="5734"/>
                        </a:cubicBez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484" name="Freeform: Shape 98">
                    <a:extLst>
                      <a:ext uri="{FF2B5EF4-FFF2-40B4-BE49-F238E27FC236}">
                        <a16:creationId xmlns:a16="http://schemas.microsoft.com/office/drawing/2014/main" id="{0ECB6895-7B8D-41CF-8969-4A8DD8B0B5F9}"/>
                      </a:ext>
                    </a:extLst>
                  </p:cNvPr>
                  <p:cNvSpPr/>
                  <p:nvPr/>
                </p:nvSpPr>
                <p:spPr>
                  <a:xfrm>
                    <a:off x="6344125" y="3282929"/>
                    <a:ext cx="100795" cy="81300"/>
                  </a:xfrm>
                  <a:custGeom>
                    <a:avLst/>
                    <a:gdLst>
                      <a:gd name="connsiteX0" fmla="*/ 100774 w 100795"/>
                      <a:gd name="connsiteY0" fmla="*/ 23579 h 81300"/>
                      <a:gd name="connsiteX1" fmla="*/ 94012 w 100795"/>
                      <a:gd name="connsiteY1" fmla="*/ 25770 h 81300"/>
                      <a:gd name="connsiteX2" fmla="*/ 79057 w 100795"/>
                      <a:gd name="connsiteY2" fmla="*/ 33580 h 81300"/>
                      <a:gd name="connsiteX3" fmla="*/ 45339 w 100795"/>
                      <a:gd name="connsiteY3" fmla="*/ 59774 h 81300"/>
                      <a:gd name="connsiteX4" fmla="*/ 26194 w 100795"/>
                      <a:gd name="connsiteY4" fmla="*/ 81300 h 81300"/>
                      <a:gd name="connsiteX5" fmla="*/ 0 w 100795"/>
                      <a:gd name="connsiteY5" fmla="*/ 57964 h 81300"/>
                      <a:gd name="connsiteX6" fmla="*/ 19145 w 100795"/>
                      <a:gd name="connsiteY6" fmla="*/ 36438 h 81300"/>
                      <a:gd name="connsiteX7" fmla="*/ 52864 w 100795"/>
                      <a:gd name="connsiteY7" fmla="*/ 10244 h 81300"/>
                      <a:gd name="connsiteX8" fmla="*/ 67913 w 100795"/>
                      <a:gd name="connsiteY8" fmla="*/ 2529 h 81300"/>
                      <a:gd name="connsiteX9" fmla="*/ 93345 w 100795"/>
                      <a:gd name="connsiteY9" fmla="*/ 5672 h 81300"/>
                      <a:gd name="connsiteX10" fmla="*/ 93440 w 100795"/>
                      <a:gd name="connsiteY10" fmla="*/ 5767 h 81300"/>
                      <a:gd name="connsiteX11" fmla="*/ 100774 w 100795"/>
                      <a:gd name="connsiteY11" fmla="*/ 23579 h 813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100795" h="81300">
                        <a:moveTo>
                          <a:pt x="100774" y="23579"/>
                        </a:moveTo>
                        <a:cubicBezTo>
                          <a:pt x="98393" y="23865"/>
                          <a:pt x="96203" y="24627"/>
                          <a:pt x="94012" y="25770"/>
                        </a:cubicBezTo>
                        <a:lnTo>
                          <a:pt x="79057" y="33580"/>
                        </a:lnTo>
                        <a:cubicBezTo>
                          <a:pt x="66294" y="40152"/>
                          <a:pt x="54864" y="49011"/>
                          <a:pt x="45339" y="59774"/>
                        </a:cubicBezTo>
                        <a:lnTo>
                          <a:pt x="26194" y="81300"/>
                        </a:lnTo>
                        <a:lnTo>
                          <a:pt x="0" y="57964"/>
                        </a:lnTo>
                        <a:lnTo>
                          <a:pt x="19145" y="36438"/>
                        </a:lnTo>
                        <a:cubicBezTo>
                          <a:pt x="28670" y="25770"/>
                          <a:pt x="40005" y="16816"/>
                          <a:pt x="52864" y="10244"/>
                        </a:cubicBezTo>
                        <a:lnTo>
                          <a:pt x="67913" y="2529"/>
                        </a:lnTo>
                        <a:cubicBezTo>
                          <a:pt x="76200" y="-1758"/>
                          <a:pt x="86297" y="-519"/>
                          <a:pt x="93345" y="5672"/>
                        </a:cubicBezTo>
                        <a:lnTo>
                          <a:pt x="93440" y="5767"/>
                        </a:lnTo>
                        <a:cubicBezTo>
                          <a:pt x="98489" y="10339"/>
                          <a:pt x="101060" y="16911"/>
                          <a:pt x="100774" y="23579"/>
                        </a:cubicBez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grpSp>
              <p:nvGrpSpPr>
                <p:cNvPr id="475" name="Graphic 1">
                  <a:extLst>
                    <a:ext uri="{FF2B5EF4-FFF2-40B4-BE49-F238E27FC236}">
                      <a16:creationId xmlns:a16="http://schemas.microsoft.com/office/drawing/2014/main" id="{6AA147F8-F86F-4E7A-8E62-11B26779C6C7}"/>
                    </a:ext>
                  </a:extLst>
                </p:cNvPr>
                <p:cNvGrpSpPr/>
                <p:nvPr/>
              </p:nvGrpSpPr>
              <p:grpSpPr>
                <a:xfrm>
                  <a:off x="6047111" y="3351416"/>
                  <a:ext cx="342765" cy="366929"/>
                  <a:chOff x="6047111" y="3351416"/>
                  <a:chExt cx="342765" cy="366929"/>
                </a:xfrm>
                <a:grpFill/>
              </p:grpSpPr>
              <p:grpSp>
                <p:nvGrpSpPr>
                  <p:cNvPr id="476" name="Graphic 1">
                    <a:extLst>
                      <a:ext uri="{FF2B5EF4-FFF2-40B4-BE49-F238E27FC236}">
                        <a16:creationId xmlns:a16="http://schemas.microsoft.com/office/drawing/2014/main" id="{B7F722D3-2F87-4687-9B9E-3B45571185D5}"/>
                      </a:ext>
                    </a:extLst>
                  </p:cNvPr>
                  <p:cNvGrpSpPr/>
                  <p:nvPr/>
                </p:nvGrpSpPr>
                <p:grpSpPr>
                  <a:xfrm>
                    <a:off x="6168200" y="3351416"/>
                    <a:ext cx="221676" cy="238365"/>
                    <a:chOff x="6168200" y="3351416"/>
                    <a:chExt cx="221676" cy="238365"/>
                  </a:xfrm>
                  <a:grpFill/>
                </p:grpSpPr>
                <p:sp>
                  <p:nvSpPr>
                    <p:cNvPr id="480" name="Freeform: Shape 94">
                      <a:extLst>
                        <a:ext uri="{FF2B5EF4-FFF2-40B4-BE49-F238E27FC236}">
                          <a16:creationId xmlns:a16="http://schemas.microsoft.com/office/drawing/2014/main" id="{7A9C5DB7-4654-4ADA-A200-794C419C08B9}"/>
                        </a:ext>
                      </a:extLst>
                    </p:cNvPr>
                    <p:cNvSpPr/>
                    <p:nvPr/>
                  </p:nvSpPr>
                  <p:spPr>
                    <a:xfrm rot="-2902359">
                      <a:off x="6332119" y="3341638"/>
                      <a:ext cx="21622" cy="106396"/>
                    </a:xfrm>
                    <a:custGeom>
                      <a:avLst/>
                      <a:gdLst>
                        <a:gd name="connsiteX0" fmla="*/ 0 w 21622"/>
                        <a:gd name="connsiteY0" fmla="*/ 0 h 106396"/>
                        <a:gd name="connsiteX1" fmla="*/ 21622 w 21622"/>
                        <a:gd name="connsiteY1" fmla="*/ 0 h 106396"/>
                        <a:gd name="connsiteX2" fmla="*/ 21622 w 21622"/>
                        <a:gd name="connsiteY2" fmla="*/ 106397 h 106396"/>
                        <a:gd name="connsiteX3" fmla="*/ 0 w 21622"/>
                        <a:gd name="connsiteY3" fmla="*/ 106397 h 1063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21622" h="106396">
                          <a:moveTo>
                            <a:pt x="0" y="0"/>
                          </a:moveTo>
                          <a:lnTo>
                            <a:pt x="21622" y="0"/>
                          </a:lnTo>
                          <a:lnTo>
                            <a:pt x="21622" y="106397"/>
                          </a:lnTo>
                          <a:lnTo>
                            <a:pt x="0" y="106397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481" name="Freeform: Shape 95">
                      <a:extLst>
                        <a:ext uri="{FF2B5EF4-FFF2-40B4-BE49-F238E27FC236}">
                          <a16:creationId xmlns:a16="http://schemas.microsoft.com/office/drawing/2014/main" id="{524A3E0F-8D83-4EA6-A06E-999564A83BF3}"/>
                        </a:ext>
                      </a:extLst>
                    </p:cNvPr>
                    <p:cNvSpPr/>
                    <p:nvPr/>
                  </p:nvSpPr>
                  <p:spPr>
                    <a:xfrm rot="-2902359">
                      <a:off x="6302778" y="3374623"/>
                      <a:ext cx="21622" cy="106396"/>
                    </a:xfrm>
                    <a:custGeom>
                      <a:avLst/>
                      <a:gdLst>
                        <a:gd name="connsiteX0" fmla="*/ 0 w 21622"/>
                        <a:gd name="connsiteY0" fmla="*/ 0 h 106396"/>
                        <a:gd name="connsiteX1" fmla="*/ 21622 w 21622"/>
                        <a:gd name="connsiteY1" fmla="*/ 0 h 106396"/>
                        <a:gd name="connsiteX2" fmla="*/ 21622 w 21622"/>
                        <a:gd name="connsiteY2" fmla="*/ 106397 h 106396"/>
                        <a:gd name="connsiteX3" fmla="*/ 0 w 21622"/>
                        <a:gd name="connsiteY3" fmla="*/ 106397 h 1063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21622" h="106396">
                          <a:moveTo>
                            <a:pt x="0" y="0"/>
                          </a:moveTo>
                          <a:lnTo>
                            <a:pt x="21622" y="0"/>
                          </a:lnTo>
                          <a:lnTo>
                            <a:pt x="21622" y="106397"/>
                          </a:lnTo>
                          <a:lnTo>
                            <a:pt x="0" y="106397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482" name="Freeform: Shape 96">
                      <a:extLst>
                        <a:ext uri="{FF2B5EF4-FFF2-40B4-BE49-F238E27FC236}">
                          <a16:creationId xmlns:a16="http://schemas.microsoft.com/office/drawing/2014/main" id="{E36F2489-35A8-4CB3-B8A2-92A629B2057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168200" y="3473766"/>
                      <a:ext cx="106009" cy="116015"/>
                    </a:xfrm>
                    <a:custGeom>
                      <a:avLst/>
                      <a:gdLst>
                        <a:gd name="connsiteX0" fmla="*/ 73150 w 106009"/>
                        <a:gd name="connsiteY0" fmla="*/ 75915 h 116015"/>
                        <a:gd name="connsiteX1" fmla="*/ 3999 w 106009"/>
                        <a:gd name="connsiteY1" fmla="*/ 113158 h 116015"/>
                        <a:gd name="connsiteX2" fmla="*/ 32859 w 106009"/>
                        <a:gd name="connsiteY2" fmla="*/ 40101 h 116015"/>
                        <a:gd name="connsiteX3" fmla="*/ 102011 w 106009"/>
                        <a:gd name="connsiteY3" fmla="*/ 2858 h 116015"/>
                        <a:gd name="connsiteX4" fmla="*/ 73150 w 106009"/>
                        <a:gd name="connsiteY4" fmla="*/ 75915 h 11601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06009" h="116015">
                          <a:moveTo>
                            <a:pt x="73150" y="75915"/>
                          </a:moveTo>
                          <a:cubicBezTo>
                            <a:pt x="46099" y="106395"/>
                            <a:pt x="15143" y="123064"/>
                            <a:pt x="3999" y="113158"/>
                          </a:cubicBezTo>
                          <a:cubicBezTo>
                            <a:pt x="-7145" y="103252"/>
                            <a:pt x="5808" y="70581"/>
                            <a:pt x="32859" y="40101"/>
                          </a:cubicBezTo>
                          <a:cubicBezTo>
                            <a:pt x="59910" y="9621"/>
                            <a:pt x="90867" y="-7048"/>
                            <a:pt x="102011" y="2858"/>
                          </a:cubicBezTo>
                          <a:cubicBezTo>
                            <a:pt x="113155" y="12764"/>
                            <a:pt x="100201" y="45435"/>
                            <a:pt x="73150" y="75915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477" name="Graphic 1">
                    <a:extLst>
                      <a:ext uri="{FF2B5EF4-FFF2-40B4-BE49-F238E27FC236}">
                        <a16:creationId xmlns:a16="http://schemas.microsoft.com/office/drawing/2014/main" id="{204C2015-4827-4F99-9E06-D6240530D9AE}"/>
                      </a:ext>
                    </a:extLst>
                  </p:cNvPr>
                  <p:cNvGrpSpPr/>
                  <p:nvPr/>
                </p:nvGrpSpPr>
                <p:grpSpPr>
                  <a:xfrm>
                    <a:off x="6047111" y="3598485"/>
                    <a:ext cx="123187" cy="119861"/>
                    <a:chOff x="6047111" y="3598485"/>
                    <a:chExt cx="123187" cy="119861"/>
                  </a:xfrm>
                  <a:grpFill/>
                </p:grpSpPr>
                <p:sp>
                  <p:nvSpPr>
                    <p:cNvPr id="478" name="Freeform: Shape 92">
                      <a:extLst>
                        <a:ext uri="{FF2B5EF4-FFF2-40B4-BE49-F238E27FC236}">
                          <a16:creationId xmlns:a16="http://schemas.microsoft.com/office/drawing/2014/main" id="{F1895795-ADE3-48D0-A0F5-B56759E0D6FB}"/>
                        </a:ext>
                      </a:extLst>
                    </p:cNvPr>
                    <p:cNvSpPr/>
                    <p:nvPr/>
                  </p:nvSpPr>
                  <p:spPr>
                    <a:xfrm rot="-2902130">
                      <a:off x="6112547" y="3588709"/>
                      <a:ext cx="21620" cy="106388"/>
                    </a:xfrm>
                    <a:custGeom>
                      <a:avLst/>
                      <a:gdLst>
                        <a:gd name="connsiteX0" fmla="*/ 0 w 21620"/>
                        <a:gd name="connsiteY0" fmla="*/ 0 h 106388"/>
                        <a:gd name="connsiteX1" fmla="*/ 21621 w 21620"/>
                        <a:gd name="connsiteY1" fmla="*/ 0 h 106388"/>
                        <a:gd name="connsiteX2" fmla="*/ 21621 w 21620"/>
                        <a:gd name="connsiteY2" fmla="*/ 106389 h 106388"/>
                        <a:gd name="connsiteX3" fmla="*/ 0 w 21620"/>
                        <a:gd name="connsiteY3" fmla="*/ 106389 h 10638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21620" h="106388">
                          <a:moveTo>
                            <a:pt x="0" y="0"/>
                          </a:moveTo>
                          <a:lnTo>
                            <a:pt x="21621" y="0"/>
                          </a:lnTo>
                          <a:lnTo>
                            <a:pt x="21621" y="106389"/>
                          </a:lnTo>
                          <a:lnTo>
                            <a:pt x="0" y="106389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479" name="Freeform: Shape 93">
                      <a:extLst>
                        <a:ext uri="{FF2B5EF4-FFF2-40B4-BE49-F238E27FC236}">
                          <a16:creationId xmlns:a16="http://schemas.microsoft.com/office/drawing/2014/main" id="{CCDF4719-B86B-4186-A603-4A2E8B089BD4}"/>
                        </a:ext>
                      </a:extLst>
                    </p:cNvPr>
                    <p:cNvSpPr/>
                    <p:nvPr/>
                  </p:nvSpPr>
                  <p:spPr>
                    <a:xfrm rot="-2901873">
                      <a:off x="6083242" y="3621724"/>
                      <a:ext cx="21622" cy="106396"/>
                    </a:xfrm>
                    <a:custGeom>
                      <a:avLst/>
                      <a:gdLst>
                        <a:gd name="connsiteX0" fmla="*/ 0 w 21622"/>
                        <a:gd name="connsiteY0" fmla="*/ 0 h 106396"/>
                        <a:gd name="connsiteX1" fmla="*/ 21622 w 21622"/>
                        <a:gd name="connsiteY1" fmla="*/ 0 h 106396"/>
                        <a:gd name="connsiteX2" fmla="*/ 21622 w 21622"/>
                        <a:gd name="connsiteY2" fmla="*/ 106396 h 106396"/>
                        <a:gd name="connsiteX3" fmla="*/ 0 w 21622"/>
                        <a:gd name="connsiteY3" fmla="*/ 106396 h 1063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21622" h="106396">
                          <a:moveTo>
                            <a:pt x="0" y="0"/>
                          </a:moveTo>
                          <a:lnTo>
                            <a:pt x="21622" y="0"/>
                          </a:lnTo>
                          <a:lnTo>
                            <a:pt x="21622" y="106396"/>
                          </a:lnTo>
                          <a:lnTo>
                            <a:pt x="0" y="106396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</p:grpSp>
          </p:grpSp>
          <p:grpSp>
            <p:nvGrpSpPr>
              <p:cNvPr id="458" name="Graphic 1">
                <a:extLst>
                  <a:ext uri="{FF2B5EF4-FFF2-40B4-BE49-F238E27FC236}">
                    <a16:creationId xmlns:a16="http://schemas.microsoft.com/office/drawing/2014/main" id="{A6C406BC-5451-4AA5-8A2C-158119A27B6A}"/>
                  </a:ext>
                </a:extLst>
              </p:cNvPr>
              <p:cNvGrpSpPr/>
              <p:nvPr/>
            </p:nvGrpSpPr>
            <p:grpSpPr>
              <a:xfrm>
                <a:off x="5748327" y="3124191"/>
                <a:ext cx="551476" cy="220228"/>
                <a:chOff x="5748327" y="3124191"/>
                <a:chExt cx="551476" cy="220228"/>
              </a:xfrm>
              <a:grpFill/>
            </p:grpSpPr>
            <p:sp>
              <p:nvSpPr>
                <p:cNvPr id="459" name="Freeform: Shape 73">
                  <a:extLst>
                    <a:ext uri="{FF2B5EF4-FFF2-40B4-BE49-F238E27FC236}">
                      <a16:creationId xmlns:a16="http://schemas.microsoft.com/office/drawing/2014/main" id="{9F51C107-5DDC-4CAB-BDBD-4E2B02938F94}"/>
                    </a:ext>
                  </a:extLst>
                </p:cNvPr>
                <p:cNvSpPr/>
                <p:nvPr/>
              </p:nvSpPr>
              <p:spPr>
                <a:xfrm>
                  <a:off x="5748327" y="3124191"/>
                  <a:ext cx="464823" cy="220228"/>
                </a:xfrm>
                <a:custGeom>
                  <a:avLst/>
                  <a:gdLst>
                    <a:gd name="connsiteX0" fmla="*/ 449113 w 464823"/>
                    <a:gd name="connsiteY0" fmla="*/ 103069 h 220228"/>
                    <a:gd name="connsiteX1" fmla="*/ 45063 w 464823"/>
                    <a:gd name="connsiteY1" fmla="*/ 219370 h 220228"/>
                    <a:gd name="connsiteX2" fmla="*/ 18297 w 464823"/>
                    <a:gd name="connsiteY2" fmla="*/ 204511 h 220228"/>
                    <a:gd name="connsiteX3" fmla="*/ 867 w 464823"/>
                    <a:gd name="connsiteY3" fmla="*/ 143932 h 220228"/>
                    <a:gd name="connsiteX4" fmla="*/ 15630 w 464823"/>
                    <a:gd name="connsiteY4" fmla="*/ 117071 h 220228"/>
                    <a:gd name="connsiteX5" fmla="*/ 419681 w 464823"/>
                    <a:gd name="connsiteY5" fmla="*/ 866 h 220228"/>
                    <a:gd name="connsiteX6" fmla="*/ 446541 w 464823"/>
                    <a:gd name="connsiteY6" fmla="*/ 15725 h 220228"/>
                    <a:gd name="connsiteX7" fmla="*/ 463972 w 464823"/>
                    <a:gd name="connsiteY7" fmla="*/ 76304 h 220228"/>
                    <a:gd name="connsiteX8" fmla="*/ 449113 w 464823"/>
                    <a:gd name="connsiteY8" fmla="*/ 103069 h 2202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64823" h="220228">
                      <a:moveTo>
                        <a:pt x="449113" y="103069"/>
                      </a:moveTo>
                      <a:lnTo>
                        <a:pt x="45063" y="219370"/>
                      </a:lnTo>
                      <a:cubicBezTo>
                        <a:pt x="33633" y="222703"/>
                        <a:pt x="21631" y="216036"/>
                        <a:pt x="18297" y="204511"/>
                      </a:cubicBezTo>
                      <a:lnTo>
                        <a:pt x="867" y="143932"/>
                      </a:lnTo>
                      <a:cubicBezTo>
                        <a:pt x="-2467" y="132311"/>
                        <a:pt x="4105" y="120405"/>
                        <a:pt x="15630" y="117071"/>
                      </a:cubicBezTo>
                      <a:lnTo>
                        <a:pt x="419681" y="866"/>
                      </a:lnTo>
                      <a:cubicBezTo>
                        <a:pt x="431111" y="-2468"/>
                        <a:pt x="443208" y="4105"/>
                        <a:pt x="446541" y="15725"/>
                      </a:cubicBezTo>
                      <a:lnTo>
                        <a:pt x="463972" y="76304"/>
                      </a:lnTo>
                      <a:cubicBezTo>
                        <a:pt x="467306" y="87829"/>
                        <a:pt x="460543" y="99831"/>
                        <a:pt x="449113" y="103069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60" name="Freeform: Shape 74">
                  <a:extLst>
                    <a:ext uri="{FF2B5EF4-FFF2-40B4-BE49-F238E27FC236}">
                      <a16:creationId xmlns:a16="http://schemas.microsoft.com/office/drawing/2014/main" id="{1A2F7E4B-E870-4015-BE77-006818145548}"/>
                    </a:ext>
                  </a:extLst>
                </p:cNvPr>
                <p:cNvSpPr/>
                <p:nvPr/>
              </p:nvSpPr>
              <p:spPr>
                <a:xfrm>
                  <a:off x="5748369" y="3124232"/>
                  <a:ext cx="455167" cy="174180"/>
                </a:xfrm>
                <a:custGeom>
                  <a:avLst/>
                  <a:gdLst>
                    <a:gd name="connsiteX0" fmla="*/ 446405 w 455167"/>
                    <a:gd name="connsiteY0" fmla="*/ 15684 h 174180"/>
                    <a:gd name="connsiteX1" fmla="*/ 419544 w 455167"/>
                    <a:gd name="connsiteY1" fmla="*/ 825 h 174180"/>
                    <a:gd name="connsiteX2" fmla="*/ 15684 w 455167"/>
                    <a:gd name="connsiteY2" fmla="*/ 117030 h 174180"/>
                    <a:gd name="connsiteX3" fmla="*/ 825 w 455167"/>
                    <a:gd name="connsiteY3" fmla="*/ 143891 h 174180"/>
                    <a:gd name="connsiteX4" fmla="*/ 9588 w 455167"/>
                    <a:gd name="connsiteY4" fmla="*/ 174180 h 174180"/>
                    <a:gd name="connsiteX5" fmla="*/ 455168 w 455167"/>
                    <a:gd name="connsiteY5" fmla="*/ 45974 h 174180"/>
                    <a:gd name="connsiteX6" fmla="*/ 446405 w 455167"/>
                    <a:gd name="connsiteY6" fmla="*/ 15684 h 1741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55167" h="174180">
                      <a:moveTo>
                        <a:pt x="446405" y="15684"/>
                      </a:moveTo>
                      <a:cubicBezTo>
                        <a:pt x="443071" y="4159"/>
                        <a:pt x="431069" y="-2413"/>
                        <a:pt x="419544" y="825"/>
                      </a:cubicBezTo>
                      <a:lnTo>
                        <a:pt x="15684" y="117030"/>
                      </a:lnTo>
                      <a:cubicBezTo>
                        <a:pt x="4159" y="120364"/>
                        <a:pt x="-2413" y="132365"/>
                        <a:pt x="825" y="143891"/>
                      </a:cubicBezTo>
                      <a:lnTo>
                        <a:pt x="9588" y="174180"/>
                      </a:lnTo>
                      <a:lnTo>
                        <a:pt x="455168" y="45974"/>
                      </a:lnTo>
                      <a:lnTo>
                        <a:pt x="446405" y="15684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grpSp>
              <p:nvGrpSpPr>
                <p:cNvPr id="461" name="Graphic 1">
                  <a:extLst>
                    <a:ext uri="{FF2B5EF4-FFF2-40B4-BE49-F238E27FC236}">
                      <a16:creationId xmlns:a16="http://schemas.microsoft.com/office/drawing/2014/main" id="{5302B81B-03DF-4967-936D-7A261577CA0E}"/>
                    </a:ext>
                  </a:extLst>
                </p:cNvPr>
                <p:cNvGrpSpPr/>
                <p:nvPr/>
              </p:nvGrpSpPr>
              <p:grpSpPr>
                <a:xfrm>
                  <a:off x="6192106" y="3124420"/>
                  <a:ext cx="107697" cy="79789"/>
                  <a:chOff x="6192106" y="3124420"/>
                  <a:chExt cx="107697" cy="79789"/>
                </a:xfrm>
                <a:grpFill/>
              </p:grpSpPr>
              <p:sp>
                <p:nvSpPr>
                  <p:cNvPr id="470" name="Freeform: Shape 84">
                    <a:extLst>
                      <a:ext uri="{FF2B5EF4-FFF2-40B4-BE49-F238E27FC236}">
                        <a16:creationId xmlns:a16="http://schemas.microsoft.com/office/drawing/2014/main" id="{70AB6C10-1563-4529-840E-76C88729B2F8}"/>
                      </a:ext>
                    </a:extLst>
                  </p:cNvPr>
                  <p:cNvSpPr/>
                  <p:nvPr/>
                </p:nvSpPr>
                <p:spPr>
                  <a:xfrm>
                    <a:off x="6192106" y="3124420"/>
                    <a:ext cx="107647" cy="79789"/>
                  </a:xfrm>
                  <a:custGeom>
                    <a:avLst/>
                    <a:gdLst>
                      <a:gd name="connsiteX0" fmla="*/ 106775 w 107647"/>
                      <a:gd name="connsiteY0" fmla="*/ 18353 h 79789"/>
                      <a:gd name="connsiteX1" fmla="*/ 106775 w 107647"/>
                      <a:gd name="connsiteY1" fmla="*/ 18353 h 79789"/>
                      <a:gd name="connsiteX2" fmla="*/ 86963 w 107647"/>
                      <a:gd name="connsiteY2" fmla="*/ 1970 h 79789"/>
                      <a:gd name="connsiteX3" fmla="*/ 70199 w 107647"/>
                      <a:gd name="connsiteY3" fmla="*/ 446 h 79789"/>
                      <a:gd name="connsiteX4" fmla="*/ 27718 w 107647"/>
                      <a:gd name="connsiteY4" fmla="*/ 4542 h 79789"/>
                      <a:gd name="connsiteX5" fmla="*/ 0 w 107647"/>
                      <a:gd name="connsiteY5" fmla="*/ 12543 h 79789"/>
                      <a:gd name="connsiteX6" fmla="*/ 9716 w 107647"/>
                      <a:gd name="connsiteY6" fmla="*/ 46166 h 79789"/>
                      <a:gd name="connsiteX7" fmla="*/ 19431 w 107647"/>
                      <a:gd name="connsiteY7" fmla="*/ 79789 h 79789"/>
                      <a:gd name="connsiteX8" fmla="*/ 47149 w 107647"/>
                      <a:gd name="connsiteY8" fmla="*/ 71788 h 79789"/>
                      <a:gd name="connsiteX9" fmla="*/ 85249 w 107647"/>
                      <a:gd name="connsiteY9" fmla="*/ 52738 h 79789"/>
                      <a:gd name="connsiteX10" fmla="*/ 98679 w 107647"/>
                      <a:gd name="connsiteY10" fmla="*/ 42546 h 79789"/>
                      <a:gd name="connsiteX11" fmla="*/ 106775 w 107647"/>
                      <a:gd name="connsiteY11" fmla="*/ 18353 h 79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107647" h="79789">
                        <a:moveTo>
                          <a:pt x="106775" y="18353"/>
                        </a:moveTo>
                        <a:lnTo>
                          <a:pt x="106775" y="18353"/>
                        </a:lnTo>
                        <a:cubicBezTo>
                          <a:pt x="104203" y="9304"/>
                          <a:pt x="96298" y="2827"/>
                          <a:pt x="86963" y="1970"/>
                        </a:cubicBezTo>
                        <a:lnTo>
                          <a:pt x="70199" y="446"/>
                        </a:lnTo>
                        <a:cubicBezTo>
                          <a:pt x="55912" y="-792"/>
                          <a:pt x="41529" y="541"/>
                          <a:pt x="27718" y="4542"/>
                        </a:cubicBezTo>
                        <a:lnTo>
                          <a:pt x="0" y="12543"/>
                        </a:lnTo>
                        <a:lnTo>
                          <a:pt x="9716" y="46166"/>
                        </a:lnTo>
                        <a:lnTo>
                          <a:pt x="19431" y="79789"/>
                        </a:lnTo>
                        <a:lnTo>
                          <a:pt x="47149" y="71788"/>
                        </a:lnTo>
                        <a:cubicBezTo>
                          <a:pt x="60960" y="67788"/>
                          <a:pt x="73819" y="61311"/>
                          <a:pt x="85249" y="52738"/>
                        </a:cubicBezTo>
                        <a:lnTo>
                          <a:pt x="98679" y="42546"/>
                        </a:lnTo>
                        <a:cubicBezTo>
                          <a:pt x="106108" y="37022"/>
                          <a:pt x="109347" y="27402"/>
                          <a:pt x="106775" y="18353"/>
                        </a:cubicBez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471" name="Freeform: Shape 85">
                    <a:extLst>
                      <a:ext uri="{FF2B5EF4-FFF2-40B4-BE49-F238E27FC236}">
                        <a16:creationId xmlns:a16="http://schemas.microsoft.com/office/drawing/2014/main" id="{25446253-271F-4E48-A6FD-DADA2A9C6EDC}"/>
                      </a:ext>
                    </a:extLst>
                  </p:cNvPr>
                  <p:cNvSpPr/>
                  <p:nvPr/>
                </p:nvSpPr>
                <p:spPr>
                  <a:xfrm>
                    <a:off x="6192201" y="3124476"/>
                    <a:ext cx="107601" cy="46205"/>
                  </a:xfrm>
                  <a:custGeom>
                    <a:avLst/>
                    <a:gdLst>
                      <a:gd name="connsiteX0" fmla="*/ 103442 w 107601"/>
                      <a:gd name="connsiteY0" fmla="*/ 37443 h 46205"/>
                      <a:gd name="connsiteX1" fmla="*/ 96584 w 107601"/>
                      <a:gd name="connsiteY1" fmla="*/ 35633 h 46205"/>
                      <a:gd name="connsiteX2" fmla="*/ 79724 w 107601"/>
                      <a:gd name="connsiteY2" fmla="*/ 34204 h 46205"/>
                      <a:gd name="connsiteX3" fmla="*/ 37243 w 107601"/>
                      <a:gd name="connsiteY3" fmla="*/ 38300 h 46205"/>
                      <a:gd name="connsiteX4" fmla="*/ 9620 w 107601"/>
                      <a:gd name="connsiteY4" fmla="*/ 46206 h 46205"/>
                      <a:gd name="connsiteX5" fmla="*/ 0 w 107601"/>
                      <a:gd name="connsiteY5" fmla="*/ 12487 h 46205"/>
                      <a:gd name="connsiteX6" fmla="*/ 27623 w 107601"/>
                      <a:gd name="connsiteY6" fmla="*/ 4581 h 46205"/>
                      <a:gd name="connsiteX7" fmla="*/ 70104 w 107601"/>
                      <a:gd name="connsiteY7" fmla="*/ 486 h 46205"/>
                      <a:gd name="connsiteX8" fmla="*/ 86963 w 107601"/>
                      <a:gd name="connsiteY8" fmla="*/ 2010 h 46205"/>
                      <a:gd name="connsiteX9" fmla="*/ 106680 w 107601"/>
                      <a:gd name="connsiteY9" fmla="*/ 18202 h 46205"/>
                      <a:gd name="connsiteX10" fmla="*/ 106680 w 107601"/>
                      <a:gd name="connsiteY10" fmla="*/ 18297 h 46205"/>
                      <a:gd name="connsiteX11" fmla="*/ 103442 w 107601"/>
                      <a:gd name="connsiteY11" fmla="*/ 37443 h 46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107601" h="46205">
                        <a:moveTo>
                          <a:pt x="103442" y="37443"/>
                        </a:moveTo>
                        <a:cubicBezTo>
                          <a:pt x="101346" y="36395"/>
                          <a:pt x="99060" y="35919"/>
                          <a:pt x="96584" y="35633"/>
                        </a:cubicBezTo>
                        <a:lnTo>
                          <a:pt x="79724" y="34204"/>
                        </a:lnTo>
                        <a:cubicBezTo>
                          <a:pt x="65437" y="32966"/>
                          <a:pt x="51054" y="34395"/>
                          <a:pt x="37243" y="38300"/>
                        </a:cubicBezTo>
                        <a:lnTo>
                          <a:pt x="9620" y="46206"/>
                        </a:lnTo>
                        <a:lnTo>
                          <a:pt x="0" y="12487"/>
                        </a:lnTo>
                        <a:lnTo>
                          <a:pt x="27623" y="4581"/>
                        </a:lnTo>
                        <a:cubicBezTo>
                          <a:pt x="41434" y="581"/>
                          <a:pt x="55817" y="-848"/>
                          <a:pt x="70104" y="486"/>
                        </a:cubicBezTo>
                        <a:lnTo>
                          <a:pt x="86963" y="2010"/>
                        </a:lnTo>
                        <a:cubicBezTo>
                          <a:pt x="96203" y="2772"/>
                          <a:pt x="104108" y="9249"/>
                          <a:pt x="106680" y="18202"/>
                        </a:cubicBezTo>
                        <a:lnTo>
                          <a:pt x="106680" y="18297"/>
                        </a:lnTo>
                        <a:cubicBezTo>
                          <a:pt x="108680" y="24965"/>
                          <a:pt x="107347" y="32013"/>
                          <a:pt x="103442" y="37443"/>
                        </a:cubicBez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grpSp>
              <p:nvGrpSpPr>
                <p:cNvPr id="462" name="Graphic 1">
                  <a:extLst>
                    <a:ext uri="{FF2B5EF4-FFF2-40B4-BE49-F238E27FC236}">
                      <a16:creationId xmlns:a16="http://schemas.microsoft.com/office/drawing/2014/main" id="{4F44FBD1-6586-473D-8B14-A32DC0EE1368}"/>
                    </a:ext>
                  </a:extLst>
                </p:cNvPr>
                <p:cNvGrpSpPr/>
                <p:nvPr/>
              </p:nvGrpSpPr>
              <p:grpSpPr>
                <a:xfrm>
                  <a:off x="5777185" y="3127960"/>
                  <a:ext cx="410155" cy="211733"/>
                  <a:chOff x="5777185" y="3127960"/>
                  <a:chExt cx="410155" cy="211733"/>
                </a:xfrm>
                <a:grpFill/>
              </p:grpSpPr>
              <p:grpSp>
                <p:nvGrpSpPr>
                  <p:cNvPr id="463" name="Graphic 1">
                    <a:extLst>
                      <a:ext uri="{FF2B5EF4-FFF2-40B4-BE49-F238E27FC236}">
                        <a16:creationId xmlns:a16="http://schemas.microsoft.com/office/drawing/2014/main" id="{2D8C110C-041E-4C37-A1B7-F07BFBA85D7F}"/>
                      </a:ext>
                    </a:extLst>
                  </p:cNvPr>
                  <p:cNvGrpSpPr/>
                  <p:nvPr/>
                </p:nvGrpSpPr>
                <p:grpSpPr>
                  <a:xfrm>
                    <a:off x="5915012" y="3127960"/>
                    <a:ext cx="272327" cy="137711"/>
                    <a:chOff x="5915012" y="3127960"/>
                    <a:chExt cx="272327" cy="137711"/>
                  </a:xfrm>
                  <a:grpFill/>
                </p:grpSpPr>
                <p:sp>
                  <p:nvSpPr>
                    <p:cNvPr id="467" name="Freeform: Shape 81">
                      <a:extLst>
                        <a:ext uri="{FF2B5EF4-FFF2-40B4-BE49-F238E27FC236}">
                          <a16:creationId xmlns:a16="http://schemas.microsoft.com/office/drawing/2014/main" id="{59670BD9-7075-46CE-8FDD-FCC9F8228D8A}"/>
                        </a:ext>
                      </a:extLst>
                    </p:cNvPr>
                    <p:cNvSpPr/>
                    <p:nvPr/>
                  </p:nvSpPr>
                  <p:spPr>
                    <a:xfrm rot="-963099">
                      <a:off x="6151431" y="3128875"/>
                      <a:ext cx="21621" cy="106392"/>
                    </a:xfrm>
                    <a:custGeom>
                      <a:avLst/>
                      <a:gdLst>
                        <a:gd name="connsiteX0" fmla="*/ 0 w 21621"/>
                        <a:gd name="connsiteY0" fmla="*/ 0 h 106392"/>
                        <a:gd name="connsiteX1" fmla="*/ 21621 w 21621"/>
                        <a:gd name="connsiteY1" fmla="*/ 0 h 106392"/>
                        <a:gd name="connsiteX2" fmla="*/ 21621 w 21621"/>
                        <a:gd name="connsiteY2" fmla="*/ 106393 h 106392"/>
                        <a:gd name="connsiteX3" fmla="*/ 0 w 21621"/>
                        <a:gd name="connsiteY3" fmla="*/ 106393 h 10639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21621" h="106392">
                          <a:moveTo>
                            <a:pt x="0" y="0"/>
                          </a:moveTo>
                          <a:lnTo>
                            <a:pt x="21621" y="0"/>
                          </a:lnTo>
                          <a:lnTo>
                            <a:pt x="21621" y="106393"/>
                          </a:lnTo>
                          <a:lnTo>
                            <a:pt x="0" y="106393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468" name="Freeform: Shape 82">
                      <a:extLst>
                        <a:ext uri="{FF2B5EF4-FFF2-40B4-BE49-F238E27FC236}">
                          <a16:creationId xmlns:a16="http://schemas.microsoft.com/office/drawing/2014/main" id="{7B062E24-E0EE-450C-B975-5081FDE2997A}"/>
                        </a:ext>
                      </a:extLst>
                    </p:cNvPr>
                    <p:cNvSpPr/>
                    <p:nvPr/>
                  </p:nvSpPr>
                  <p:spPr>
                    <a:xfrm rot="-963099">
                      <a:off x="6109042" y="3141064"/>
                      <a:ext cx="21621" cy="106392"/>
                    </a:xfrm>
                    <a:custGeom>
                      <a:avLst/>
                      <a:gdLst>
                        <a:gd name="connsiteX0" fmla="*/ 0 w 21621"/>
                        <a:gd name="connsiteY0" fmla="*/ 0 h 106392"/>
                        <a:gd name="connsiteX1" fmla="*/ 21621 w 21621"/>
                        <a:gd name="connsiteY1" fmla="*/ 0 h 106392"/>
                        <a:gd name="connsiteX2" fmla="*/ 21621 w 21621"/>
                        <a:gd name="connsiteY2" fmla="*/ 106393 h 106392"/>
                        <a:gd name="connsiteX3" fmla="*/ 0 w 21621"/>
                        <a:gd name="connsiteY3" fmla="*/ 106393 h 10639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21621" h="106392">
                          <a:moveTo>
                            <a:pt x="0" y="0"/>
                          </a:moveTo>
                          <a:lnTo>
                            <a:pt x="21621" y="0"/>
                          </a:lnTo>
                          <a:lnTo>
                            <a:pt x="21621" y="106393"/>
                          </a:lnTo>
                          <a:lnTo>
                            <a:pt x="0" y="106393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469" name="Freeform: Shape 83">
                      <a:extLst>
                        <a:ext uri="{FF2B5EF4-FFF2-40B4-BE49-F238E27FC236}">
                          <a16:creationId xmlns:a16="http://schemas.microsoft.com/office/drawing/2014/main" id="{83299580-2AA8-4259-9101-48FD5C8D0DC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15012" y="3199737"/>
                      <a:ext cx="142517" cy="65934"/>
                    </a:xfrm>
                    <a:custGeom>
                      <a:avLst/>
                      <a:gdLst>
                        <a:gd name="connsiteX0" fmla="*/ 78688 w 142517"/>
                        <a:gd name="connsiteY0" fmla="*/ 58861 h 65934"/>
                        <a:gd name="connsiteX1" fmla="*/ 393 w 142517"/>
                        <a:gd name="connsiteY1" fmla="*/ 53336 h 65934"/>
                        <a:gd name="connsiteX2" fmla="*/ 63829 w 142517"/>
                        <a:gd name="connsiteY2" fmla="*/ 7045 h 65934"/>
                        <a:gd name="connsiteX3" fmla="*/ 142125 w 142517"/>
                        <a:gd name="connsiteY3" fmla="*/ 12569 h 65934"/>
                        <a:gd name="connsiteX4" fmla="*/ 78688 w 142517"/>
                        <a:gd name="connsiteY4" fmla="*/ 58861 h 6593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42517" h="65934">
                          <a:moveTo>
                            <a:pt x="78688" y="58861"/>
                          </a:moveTo>
                          <a:cubicBezTo>
                            <a:pt x="39541" y="70100"/>
                            <a:pt x="4489" y="67719"/>
                            <a:pt x="393" y="53336"/>
                          </a:cubicBezTo>
                          <a:cubicBezTo>
                            <a:pt x="-3703" y="39049"/>
                            <a:pt x="24682" y="18284"/>
                            <a:pt x="63829" y="7045"/>
                          </a:cubicBezTo>
                          <a:cubicBezTo>
                            <a:pt x="102977" y="-4195"/>
                            <a:pt x="138029" y="-1718"/>
                            <a:pt x="142125" y="12569"/>
                          </a:cubicBezTo>
                          <a:cubicBezTo>
                            <a:pt x="146221" y="26857"/>
                            <a:pt x="117836" y="47621"/>
                            <a:pt x="78688" y="58861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464" name="Graphic 1">
                    <a:extLst>
                      <a:ext uri="{FF2B5EF4-FFF2-40B4-BE49-F238E27FC236}">
                        <a16:creationId xmlns:a16="http://schemas.microsoft.com/office/drawing/2014/main" id="{B96539CE-D316-4295-A251-62096DD6AB81}"/>
                      </a:ext>
                    </a:extLst>
                  </p:cNvPr>
                  <p:cNvGrpSpPr/>
                  <p:nvPr/>
                </p:nvGrpSpPr>
                <p:grpSpPr>
                  <a:xfrm>
                    <a:off x="5777185" y="3219280"/>
                    <a:ext cx="92584" cy="120413"/>
                    <a:chOff x="5777185" y="3219280"/>
                    <a:chExt cx="92584" cy="120413"/>
                  </a:xfrm>
                  <a:grpFill/>
                </p:grpSpPr>
                <p:sp>
                  <p:nvSpPr>
                    <p:cNvPr id="465" name="Freeform: Shape 79">
                      <a:extLst>
                        <a:ext uri="{FF2B5EF4-FFF2-40B4-BE49-F238E27FC236}">
                          <a16:creationId xmlns:a16="http://schemas.microsoft.com/office/drawing/2014/main" id="{EA7C11F7-0990-48D7-A76F-3775E6245942}"/>
                        </a:ext>
                      </a:extLst>
                    </p:cNvPr>
                    <p:cNvSpPr/>
                    <p:nvPr/>
                  </p:nvSpPr>
                  <p:spPr>
                    <a:xfrm rot="-963099">
                      <a:off x="5833860" y="3220195"/>
                      <a:ext cx="21621" cy="106392"/>
                    </a:xfrm>
                    <a:custGeom>
                      <a:avLst/>
                      <a:gdLst>
                        <a:gd name="connsiteX0" fmla="*/ 0 w 21621"/>
                        <a:gd name="connsiteY0" fmla="*/ 0 h 106392"/>
                        <a:gd name="connsiteX1" fmla="*/ 21621 w 21621"/>
                        <a:gd name="connsiteY1" fmla="*/ 0 h 106392"/>
                        <a:gd name="connsiteX2" fmla="*/ 21621 w 21621"/>
                        <a:gd name="connsiteY2" fmla="*/ 106393 h 106392"/>
                        <a:gd name="connsiteX3" fmla="*/ 0 w 21621"/>
                        <a:gd name="connsiteY3" fmla="*/ 106393 h 10639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21621" h="106392">
                          <a:moveTo>
                            <a:pt x="0" y="0"/>
                          </a:moveTo>
                          <a:lnTo>
                            <a:pt x="21621" y="0"/>
                          </a:lnTo>
                          <a:lnTo>
                            <a:pt x="21621" y="106393"/>
                          </a:lnTo>
                          <a:lnTo>
                            <a:pt x="0" y="106393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466" name="Freeform: Shape 80">
                      <a:extLst>
                        <a:ext uri="{FF2B5EF4-FFF2-40B4-BE49-F238E27FC236}">
                          <a16:creationId xmlns:a16="http://schemas.microsoft.com/office/drawing/2014/main" id="{8B5B8C3D-2961-4B30-962D-4E38D06D2B00}"/>
                        </a:ext>
                      </a:extLst>
                    </p:cNvPr>
                    <p:cNvSpPr/>
                    <p:nvPr/>
                  </p:nvSpPr>
                  <p:spPr>
                    <a:xfrm rot="-963099">
                      <a:off x="5791472" y="3232385"/>
                      <a:ext cx="21621" cy="106392"/>
                    </a:xfrm>
                    <a:custGeom>
                      <a:avLst/>
                      <a:gdLst>
                        <a:gd name="connsiteX0" fmla="*/ 0 w 21621"/>
                        <a:gd name="connsiteY0" fmla="*/ 0 h 106392"/>
                        <a:gd name="connsiteX1" fmla="*/ 21621 w 21621"/>
                        <a:gd name="connsiteY1" fmla="*/ 0 h 106392"/>
                        <a:gd name="connsiteX2" fmla="*/ 21621 w 21621"/>
                        <a:gd name="connsiteY2" fmla="*/ 106393 h 106392"/>
                        <a:gd name="connsiteX3" fmla="*/ 0 w 21621"/>
                        <a:gd name="connsiteY3" fmla="*/ 106393 h 10639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21621" h="106392">
                          <a:moveTo>
                            <a:pt x="0" y="0"/>
                          </a:moveTo>
                          <a:lnTo>
                            <a:pt x="21621" y="0"/>
                          </a:lnTo>
                          <a:lnTo>
                            <a:pt x="21621" y="106393"/>
                          </a:lnTo>
                          <a:lnTo>
                            <a:pt x="0" y="106393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</p:grpSp>
          </p:grpSp>
        </p:grpSp>
        <p:grpSp>
          <p:nvGrpSpPr>
            <p:cNvPr id="485" name="Graphic 1">
              <a:extLst>
                <a:ext uri="{FF2B5EF4-FFF2-40B4-BE49-F238E27FC236}">
                  <a16:creationId xmlns:a16="http://schemas.microsoft.com/office/drawing/2014/main" id="{0DB294EF-7C9D-42AA-B46F-A8410D5B227C}"/>
                </a:ext>
              </a:extLst>
            </p:cNvPr>
            <p:cNvGrpSpPr/>
            <p:nvPr/>
          </p:nvGrpSpPr>
          <p:grpSpPr>
            <a:xfrm>
              <a:off x="9297147" y="4956161"/>
              <a:ext cx="1799619" cy="1773824"/>
              <a:chOff x="5748337" y="3124200"/>
              <a:chExt cx="695325" cy="609600"/>
            </a:xfrm>
          </p:grpSpPr>
          <p:grpSp>
            <p:nvGrpSpPr>
              <p:cNvPr id="486" name="Graphic 1">
                <a:extLst>
                  <a:ext uri="{FF2B5EF4-FFF2-40B4-BE49-F238E27FC236}">
                    <a16:creationId xmlns:a16="http://schemas.microsoft.com/office/drawing/2014/main" id="{0DB294EF-7C9D-42AA-B46F-A8410D5B227C}"/>
                  </a:ext>
                </a:extLst>
              </p:cNvPr>
              <p:cNvGrpSpPr/>
              <p:nvPr/>
            </p:nvGrpSpPr>
            <p:grpSpPr>
              <a:xfrm>
                <a:off x="6032547" y="3282867"/>
                <a:ext cx="412442" cy="452943"/>
                <a:chOff x="6032547" y="3282867"/>
                <a:chExt cx="412442" cy="452943"/>
              </a:xfrm>
            </p:grpSpPr>
            <p:sp>
              <p:nvSpPr>
                <p:cNvPr id="501" name="Freeform: Shape 11680">
                  <a:extLst>
                    <a:ext uri="{FF2B5EF4-FFF2-40B4-BE49-F238E27FC236}">
                      <a16:creationId xmlns:a16="http://schemas.microsoft.com/office/drawing/2014/main" id="{67C8E4BE-E586-418B-9F53-AF7B5F6CDCEB}"/>
                    </a:ext>
                  </a:extLst>
                </p:cNvPr>
                <p:cNvSpPr/>
                <p:nvPr/>
              </p:nvSpPr>
              <p:spPr>
                <a:xfrm>
                  <a:off x="6032547" y="3336353"/>
                  <a:ext cx="369776" cy="399456"/>
                </a:xfrm>
                <a:custGeom>
                  <a:avLst/>
                  <a:gdLst>
                    <a:gd name="connsiteX0" fmla="*/ 364252 w 369776"/>
                    <a:gd name="connsiteY0" fmla="*/ 77978 h 399456"/>
                    <a:gd name="connsiteX1" fmla="*/ 84978 w 369776"/>
                    <a:gd name="connsiteY1" fmla="*/ 392207 h 399456"/>
                    <a:gd name="connsiteX2" fmla="*/ 54403 w 369776"/>
                    <a:gd name="connsiteY2" fmla="*/ 393922 h 399456"/>
                    <a:gd name="connsiteX3" fmla="*/ 7350 w 369776"/>
                    <a:gd name="connsiteY3" fmla="*/ 352107 h 399456"/>
                    <a:gd name="connsiteX4" fmla="*/ 5445 w 369776"/>
                    <a:gd name="connsiteY4" fmla="*/ 321532 h 399456"/>
                    <a:gd name="connsiteX5" fmla="*/ 284718 w 369776"/>
                    <a:gd name="connsiteY5" fmla="*/ 7302 h 399456"/>
                    <a:gd name="connsiteX6" fmla="*/ 315388 w 369776"/>
                    <a:gd name="connsiteY6" fmla="*/ 5492 h 399456"/>
                    <a:gd name="connsiteX7" fmla="*/ 362442 w 369776"/>
                    <a:gd name="connsiteY7" fmla="*/ 47307 h 399456"/>
                    <a:gd name="connsiteX8" fmla="*/ 364252 w 369776"/>
                    <a:gd name="connsiteY8" fmla="*/ 77978 h 3994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69776" h="399456">
                      <a:moveTo>
                        <a:pt x="364252" y="77978"/>
                      </a:moveTo>
                      <a:lnTo>
                        <a:pt x="84978" y="392207"/>
                      </a:lnTo>
                      <a:cubicBezTo>
                        <a:pt x="77073" y="401161"/>
                        <a:pt x="63452" y="401923"/>
                        <a:pt x="54403" y="393922"/>
                      </a:cubicBezTo>
                      <a:lnTo>
                        <a:pt x="7350" y="352107"/>
                      </a:lnTo>
                      <a:cubicBezTo>
                        <a:pt x="-1699" y="344106"/>
                        <a:pt x="-2461" y="330485"/>
                        <a:pt x="5445" y="321532"/>
                      </a:cubicBezTo>
                      <a:lnTo>
                        <a:pt x="284718" y="7302"/>
                      </a:lnTo>
                      <a:cubicBezTo>
                        <a:pt x="292624" y="-1651"/>
                        <a:pt x="306340" y="-2509"/>
                        <a:pt x="315388" y="5492"/>
                      </a:cubicBezTo>
                      <a:lnTo>
                        <a:pt x="362442" y="47307"/>
                      </a:lnTo>
                      <a:cubicBezTo>
                        <a:pt x="371490" y="55308"/>
                        <a:pt x="372252" y="69024"/>
                        <a:pt x="364252" y="77978"/>
                      </a:cubicBezTo>
                      <a:close/>
                    </a:path>
                  </a:pathLst>
                </a:custGeom>
                <a:solidFill>
                  <a:srgbClr val="008C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502" name="Freeform: Shape 11681">
                  <a:extLst>
                    <a:ext uri="{FF2B5EF4-FFF2-40B4-BE49-F238E27FC236}">
                      <a16:creationId xmlns:a16="http://schemas.microsoft.com/office/drawing/2014/main" id="{EE355244-DFC7-43AE-A51C-D255C9CA9574}"/>
                    </a:ext>
                  </a:extLst>
                </p:cNvPr>
                <p:cNvSpPr/>
                <p:nvPr/>
              </p:nvSpPr>
              <p:spPr>
                <a:xfrm>
                  <a:off x="6032633" y="3336392"/>
                  <a:ext cx="338924" cy="372928"/>
                </a:xfrm>
                <a:custGeom>
                  <a:avLst/>
                  <a:gdLst>
                    <a:gd name="connsiteX0" fmla="*/ 315302 w 338924"/>
                    <a:gd name="connsiteY0" fmla="*/ 5454 h 372928"/>
                    <a:gd name="connsiteX1" fmla="*/ 284727 w 338924"/>
                    <a:gd name="connsiteY1" fmla="*/ 7264 h 372928"/>
                    <a:gd name="connsiteX2" fmla="*/ 5454 w 338924"/>
                    <a:gd name="connsiteY2" fmla="*/ 321398 h 372928"/>
                    <a:gd name="connsiteX3" fmla="*/ 7264 w 338924"/>
                    <a:gd name="connsiteY3" fmla="*/ 351974 h 372928"/>
                    <a:gd name="connsiteX4" fmla="*/ 30886 w 338924"/>
                    <a:gd name="connsiteY4" fmla="*/ 372929 h 372928"/>
                    <a:gd name="connsiteX5" fmla="*/ 338924 w 338924"/>
                    <a:gd name="connsiteY5" fmla="*/ 26314 h 372928"/>
                    <a:gd name="connsiteX6" fmla="*/ 315302 w 338924"/>
                    <a:gd name="connsiteY6" fmla="*/ 5454 h 3729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38924" h="372928">
                      <a:moveTo>
                        <a:pt x="315302" y="5454"/>
                      </a:moveTo>
                      <a:cubicBezTo>
                        <a:pt x="306349" y="-2452"/>
                        <a:pt x="292633" y="-1690"/>
                        <a:pt x="284727" y="7264"/>
                      </a:cubicBezTo>
                      <a:lnTo>
                        <a:pt x="5454" y="321398"/>
                      </a:lnTo>
                      <a:cubicBezTo>
                        <a:pt x="-2452" y="330352"/>
                        <a:pt x="-1690" y="344068"/>
                        <a:pt x="7264" y="351974"/>
                      </a:cubicBezTo>
                      <a:lnTo>
                        <a:pt x="30886" y="372929"/>
                      </a:lnTo>
                      <a:lnTo>
                        <a:pt x="338924" y="26314"/>
                      </a:lnTo>
                      <a:lnTo>
                        <a:pt x="315302" y="5454"/>
                      </a:lnTo>
                      <a:close/>
                    </a:path>
                  </a:pathLst>
                </a:custGeom>
                <a:solidFill>
                  <a:srgbClr val="00B25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grpSp>
              <p:nvGrpSpPr>
                <p:cNvPr id="503" name="Graphic 1">
                  <a:extLst>
                    <a:ext uri="{FF2B5EF4-FFF2-40B4-BE49-F238E27FC236}">
                      <a16:creationId xmlns:a16="http://schemas.microsoft.com/office/drawing/2014/main" id="{0DB294EF-7C9D-42AA-B46F-A8410D5B227C}"/>
                    </a:ext>
                  </a:extLst>
                </p:cNvPr>
                <p:cNvGrpSpPr/>
                <p:nvPr/>
              </p:nvGrpSpPr>
              <p:grpSpPr>
                <a:xfrm>
                  <a:off x="6344125" y="3282867"/>
                  <a:ext cx="100864" cy="104413"/>
                  <a:chOff x="6344125" y="3282867"/>
                  <a:chExt cx="100864" cy="104413"/>
                </a:xfrm>
              </p:grpSpPr>
              <p:sp>
                <p:nvSpPr>
                  <p:cNvPr id="512" name="Freeform: Shape 11683">
                    <a:extLst>
                      <a:ext uri="{FF2B5EF4-FFF2-40B4-BE49-F238E27FC236}">
                        <a16:creationId xmlns:a16="http://schemas.microsoft.com/office/drawing/2014/main" id="{A1DC5A5F-F7BD-40B7-B2B6-5536C74B7FD8}"/>
                      </a:ext>
                    </a:extLst>
                  </p:cNvPr>
                  <p:cNvSpPr/>
                  <p:nvPr/>
                </p:nvSpPr>
                <p:spPr>
                  <a:xfrm>
                    <a:off x="6344125" y="3282867"/>
                    <a:ext cx="100864" cy="104413"/>
                  </a:xfrm>
                  <a:custGeom>
                    <a:avLst/>
                    <a:gdLst>
                      <a:gd name="connsiteX0" fmla="*/ 93250 w 100864"/>
                      <a:gd name="connsiteY0" fmla="*/ 5734 h 104413"/>
                      <a:gd name="connsiteX1" fmla="*/ 93250 w 100864"/>
                      <a:gd name="connsiteY1" fmla="*/ 5734 h 104413"/>
                      <a:gd name="connsiteX2" fmla="*/ 67818 w 100864"/>
                      <a:gd name="connsiteY2" fmla="*/ 2496 h 104413"/>
                      <a:gd name="connsiteX3" fmla="*/ 52864 w 100864"/>
                      <a:gd name="connsiteY3" fmla="*/ 10211 h 104413"/>
                      <a:gd name="connsiteX4" fmla="*/ 19145 w 100864"/>
                      <a:gd name="connsiteY4" fmla="*/ 36405 h 104413"/>
                      <a:gd name="connsiteX5" fmla="*/ 0 w 100864"/>
                      <a:gd name="connsiteY5" fmla="*/ 57931 h 104413"/>
                      <a:gd name="connsiteX6" fmla="*/ 26194 w 100864"/>
                      <a:gd name="connsiteY6" fmla="*/ 81172 h 104413"/>
                      <a:gd name="connsiteX7" fmla="*/ 52388 w 100864"/>
                      <a:gd name="connsiteY7" fmla="*/ 104413 h 104413"/>
                      <a:gd name="connsiteX8" fmla="*/ 71533 w 100864"/>
                      <a:gd name="connsiteY8" fmla="*/ 82887 h 104413"/>
                      <a:gd name="connsiteX9" fmla="*/ 93536 w 100864"/>
                      <a:gd name="connsiteY9" fmla="*/ 46311 h 104413"/>
                      <a:gd name="connsiteX10" fmla="*/ 99441 w 100864"/>
                      <a:gd name="connsiteY10" fmla="*/ 30499 h 104413"/>
                      <a:gd name="connsiteX11" fmla="*/ 93250 w 100864"/>
                      <a:gd name="connsiteY11" fmla="*/ 5734 h 1044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100864" h="104413">
                        <a:moveTo>
                          <a:pt x="93250" y="5734"/>
                        </a:moveTo>
                        <a:lnTo>
                          <a:pt x="93250" y="5734"/>
                        </a:lnTo>
                        <a:cubicBezTo>
                          <a:pt x="86201" y="-457"/>
                          <a:pt x="76105" y="-1790"/>
                          <a:pt x="67818" y="2496"/>
                        </a:cubicBezTo>
                        <a:lnTo>
                          <a:pt x="52864" y="10211"/>
                        </a:lnTo>
                        <a:cubicBezTo>
                          <a:pt x="40100" y="16783"/>
                          <a:pt x="28670" y="25642"/>
                          <a:pt x="19145" y="36405"/>
                        </a:cubicBezTo>
                        <a:lnTo>
                          <a:pt x="0" y="57931"/>
                        </a:lnTo>
                        <a:lnTo>
                          <a:pt x="26194" y="81172"/>
                        </a:lnTo>
                        <a:lnTo>
                          <a:pt x="52388" y="104413"/>
                        </a:lnTo>
                        <a:lnTo>
                          <a:pt x="71533" y="82887"/>
                        </a:lnTo>
                        <a:cubicBezTo>
                          <a:pt x="81058" y="72124"/>
                          <a:pt x="88487" y="59741"/>
                          <a:pt x="93536" y="46311"/>
                        </a:cubicBezTo>
                        <a:lnTo>
                          <a:pt x="99441" y="30499"/>
                        </a:lnTo>
                        <a:cubicBezTo>
                          <a:pt x="102680" y="21927"/>
                          <a:pt x="100298" y="12021"/>
                          <a:pt x="93250" y="5734"/>
                        </a:cubicBezTo>
                        <a:close/>
                      </a:path>
                    </a:pathLst>
                  </a:custGeom>
                  <a:solidFill>
                    <a:srgbClr val="008C4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513" name="Freeform: Shape 11685">
                    <a:extLst>
                      <a:ext uri="{FF2B5EF4-FFF2-40B4-BE49-F238E27FC236}">
                        <a16:creationId xmlns:a16="http://schemas.microsoft.com/office/drawing/2014/main" id="{7AA4848E-0BF4-49B9-80FB-38630CE471A9}"/>
                      </a:ext>
                    </a:extLst>
                  </p:cNvPr>
                  <p:cNvSpPr/>
                  <p:nvPr/>
                </p:nvSpPr>
                <p:spPr>
                  <a:xfrm>
                    <a:off x="6344125" y="3282929"/>
                    <a:ext cx="100795" cy="81300"/>
                  </a:xfrm>
                  <a:custGeom>
                    <a:avLst/>
                    <a:gdLst>
                      <a:gd name="connsiteX0" fmla="*/ 100774 w 100795"/>
                      <a:gd name="connsiteY0" fmla="*/ 23579 h 81300"/>
                      <a:gd name="connsiteX1" fmla="*/ 94012 w 100795"/>
                      <a:gd name="connsiteY1" fmla="*/ 25770 h 81300"/>
                      <a:gd name="connsiteX2" fmla="*/ 79057 w 100795"/>
                      <a:gd name="connsiteY2" fmla="*/ 33580 h 81300"/>
                      <a:gd name="connsiteX3" fmla="*/ 45339 w 100795"/>
                      <a:gd name="connsiteY3" fmla="*/ 59774 h 81300"/>
                      <a:gd name="connsiteX4" fmla="*/ 26194 w 100795"/>
                      <a:gd name="connsiteY4" fmla="*/ 81300 h 81300"/>
                      <a:gd name="connsiteX5" fmla="*/ 0 w 100795"/>
                      <a:gd name="connsiteY5" fmla="*/ 57964 h 81300"/>
                      <a:gd name="connsiteX6" fmla="*/ 19145 w 100795"/>
                      <a:gd name="connsiteY6" fmla="*/ 36438 h 81300"/>
                      <a:gd name="connsiteX7" fmla="*/ 52864 w 100795"/>
                      <a:gd name="connsiteY7" fmla="*/ 10244 h 81300"/>
                      <a:gd name="connsiteX8" fmla="*/ 67913 w 100795"/>
                      <a:gd name="connsiteY8" fmla="*/ 2529 h 81300"/>
                      <a:gd name="connsiteX9" fmla="*/ 93345 w 100795"/>
                      <a:gd name="connsiteY9" fmla="*/ 5672 h 81300"/>
                      <a:gd name="connsiteX10" fmla="*/ 93440 w 100795"/>
                      <a:gd name="connsiteY10" fmla="*/ 5767 h 81300"/>
                      <a:gd name="connsiteX11" fmla="*/ 100774 w 100795"/>
                      <a:gd name="connsiteY11" fmla="*/ 23579 h 813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100795" h="81300">
                        <a:moveTo>
                          <a:pt x="100774" y="23579"/>
                        </a:moveTo>
                        <a:cubicBezTo>
                          <a:pt x="98393" y="23865"/>
                          <a:pt x="96203" y="24627"/>
                          <a:pt x="94012" y="25770"/>
                        </a:cubicBezTo>
                        <a:lnTo>
                          <a:pt x="79057" y="33580"/>
                        </a:lnTo>
                        <a:cubicBezTo>
                          <a:pt x="66294" y="40152"/>
                          <a:pt x="54864" y="49011"/>
                          <a:pt x="45339" y="59774"/>
                        </a:cubicBezTo>
                        <a:lnTo>
                          <a:pt x="26194" y="81300"/>
                        </a:lnTo>
                        <a:lnTo>
                          <a:pt x="0" y="57964"/>
                        </a:lnTo>
                        <a:lnTo>
                          <a:pt x="19145" y="36438"/>
                        </a:lnTo>
                        <a:cubicBezTo>
                          <a:pt x="28670" y="25770"/>
                          <a:pt x="40005" y="16816"/>
                          <a:pt x="52864" y="10244"/>
                        </a:cubicBezTo>
                        <a:lnTo>
                          <a:pt x="67913" y="2529"/>
                        </a:lnTo>
                        <a:cubicBezTo>
                          <a:pt x="76200" y="-1758"/>
                          <a:pt x="86297" y="-519"/>
                          <a:pt x="93345" y="5672"/>
                        </a:cubicBezTo>
                        <a:lnTo>
                          <a:pt x="93440" y="5767"/>
                        </a:lnTo>
                        <a:cubicBezTo>
                          <a:pt x="98489" y="10339"/>
                          <a:pt x="101060" y="16911"/>
                          <a:pt x="100774" y="23579"/>
                        </a:cubicBezTo>
                        <a:close/>
                      </a:path>
                    </a:pathLst>
                  </a:custGeom>
                  <a:solidFill>
                    <a:srgbClr val="00B25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grpSp>
              <p:nvGrpSpPr>
                <p:cNvPr id="504" name="Graphic 1">
                  <a:extLst>
                    <a:ext uri="{FF2B5EF4-FFF2-40B4-BE49-F238E27FC236}">
                      <a16:creationId xmlns:a16="http://schemas.microsoft.com/office/drawing/2014/main" id="{0DB294EF-7C9D-42AA-B46F-A8410D5B227C}"/>
                    </a:ext>
                  </a:extLst>
                </p:cNvPr>
                <p:cNvGrpSpPr/>
                <p:nvPr/>
              </p:nvGrpSpPr>
              <p:grpSpPr>
                <a:xfrm>
                  <a:off x="6047111" y="3351416"/>
                  <a:ext cx="342765" cy="366929"/>
                  <a:chOff x="6047111" y="3351416"/>
                  <a:chExt cx="342765" cy="366929"/>
                </a:xfrm>
                <a:solidFill>
                  <a:srgbClr val="3D4051"/>
                </a:solidFill>
              </p:grpSpPr>
              <p:grpSp>
                <p:nvGrpSpPr>
                  <p:cNvPr id="505" name="Graphic 1">
                    <a:extLst>
                      <a:ext uri="{FF2B5EF4-FFF2-40B4-BE49-F238E27FC236}">
                        <a16:creationId xmlns:a16="http://schemas.microsoft.com/office/drawing/2014/main" id="{0DB294EF-7C9D-42AA-B46F-A8410D5B227C}"/>
                      </a:ext>
                    </a:extLst>
                  </p:cNvPr>
                  <p:cNvGrpSpPr/>
                  <p:nvPr/>
                </p:nvGrpSpPr>
                <p:grpSpPr>
                  <a:xfrm>
                    <a:off x="6168200" y="3351416"/>
                    <a:ext cx="221676" cy="238365"/>
                    <a:chOff x="6168200" y="3351416"/>
                    <a:chExt cx="221676" cy="238365"/>
                  </a:xfrm>
                  <a:solidFill>
                    <a:srgbClr val="3D4051"/>
                  </a:solidFill>
                </p:grpSpPr>
                <p:sp>
                  <p:nvSpPr>
                    <p:cNvPr id="509" name="Freeform: Shape 11689">
                      <a:extLst>
                        <a:ext uri="{FF2B5EF4-FFF2-40B4-BE49-F238E27FC236}">
                          <a16:creationId xmlns:a16="http://schemas.microsoft.com/office/drawing/2014/main" id="{88757380-54AE-4924-B245-61E6DAFA3C02}"/>
                        </a:ext>
                      </a:extLst>
                    </p:cNvPr>
                    <p:cNvSpPr/>
                    <p:nvPr/>
                  </p:nvSpPr>
                  <p:spPr>
                    <a:xfrm rot="-2902359">
                      <a:off x="6332119" y="3341638"/>
                      <a:ext cx="21622" cy="106396"/>
                    </a:xfrm>
                    <a:custGeom>
                      <a:avLst/>
                      <a:gdLst>
                        <a:gd name="connsiteX0" fmla="*/ 0 w 21622"/>
                        <a:gd name="connsiteY0" fmla="*/ 0 h 106396"/>
                        <a:gd name="connsiteX1" fmla="*/ 21622 w 21622"/>
                        <a:gd name="connsiteY1" fmla="*/ 0 h 106396"/>
                        <a:gd name="connsiteX2" fmla="*/ 21622 w 21622"/>
                        <a:gd name="connsiteY2" fmla="*/ 106397 h 106396"/>
                        <a:gd name="connsiteX3" fmla="*/ 0 w 21622"/>
                        <a:gd name="connsiteY3" fmla="*/ 106397 h 1063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21622" h="106396">
                          <a:moveTo>
                            <a:pt x="0" y="0"/>
                          </a:moveTo>
                          <a:lnTo>
                            <a:pt x="21622" y="0"/>
                          </a:lnTo>
                          <a:lnTo>
                            <a:pt x="21622" y="106397"/>
                          </a:lnTo>
                          <a:lnTo>
                            <a:pt x="0" y="106397"/>
                          </a:lnTo>
                          <a:close/>
                        </a:path>
                      </a:pathLst>
                    </a:custGeom>
                    <a:solidFill>
                      <a:srgbClr val="3D4051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510" name="Freeform: Shape 11690">
                      <a:extLst>
                        <a:ext uri="{FF2B5EF4-FFF2-40B4-BE49-F238E27FC236}">
                          <a16:creationId xmlns:a16="http://schemas.microsoft.com/office/drawing/2014/main" id="{4C9B6B38-9E13-4A36-B207-114F492D665A}"/>
                        </a:ext>
                      </a:extLst>
                    </p:cNvPr>
                    <p:cNvSpPr/>
                    <p:nvPr/>
                  </p:nvSpPr>
                  <p:spPr>
                    <a:xfrm rot="-2902359">
                      <a:off x="6302778" y="3374623"/>
                      <a:ext cx="21622" cy="106396"/>
                    </a:xfrm>
                    <a:custGeom>
                      <a:avLst/>
                      <a:gdLst>
                        <a:gd name="connsiteX0" fmla="*/ 0 w 21622"/>
                        <a:gd name="connsiteY0" fmla="*/ 0 h 106396"/>
                        <a:gd name="connsiteX1" fmla="*/ 21622 w 21622"/>
                        <a:gd name="connsiteY1" fmla="*/ 0 h 106396"/>
                        <a:gd name="connsiteX2" fmla="*/ 21622 w 21622"/>
                        <a:gd name="connsiteY2" fmla="*/ 106397 h 106396"/>
                        <a:gd name="connsiteX3" fmla="*/ 0 w 21622"/>
                        <a:gd name="connsiteY3" fmla="*/ 106397 h 1063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21622" h="106396">
                          <a:moveTo>
                            <a:pt x="0" y="0"/>
                          </a:moveTo>
                          <a:lnTo>
                            <a:pt x="21622" y="0"/>
                          </a:lnTo>
                          <a:lnTo>
                            <a:pt x="21622" y="106397"/>
                          </a:lnTo>
                          <a:lnTo>
                            <a:pt x="0" y="106397"/>
                          </a:lnTo>
                          <a:close/>
                        </a:path>
                      </a:pathLst>
                    </a:custGeom>
                    <a:solidFill>
                      <a:srgbClr val="3D4051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511" name="Freeform: Shape 11691">
                      <a:extLst>
                        <a:ext uri="{FF2B5EF4-FFF2-40B4-BE49-F238E27FC236}">
                          <a16:creationId xmlns:a16="http://schemas.microsoft.com/office/drawing/2014/main" id="{43FF7CF8-4EA3-4811-9149-8A64DF3B480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168200" y="3473766"/>
                      <a:ext cx="106009" cy="116015"/>
                    </a:xfrm>
                    <a:custGeom>
                      <a:avLst/>
                      <a:gdLst>
                        <a:gd name="connsiteX0" fmla="*/ 73150 w 106009"/>
                        <a:gd name="connsiteY0" fmla="*/ 75915 h 116015"/>
                        <a:gd name="connsiteX1" fmla="*/ 3999 w 106009"/>
                        <a:gd name="connsiteY1" fmla="*/ 113158 h 116015"/>
                        <a:gd name="connsiteX2" fmla="*/ 32859 w 106009"/>
                        <a:gd name="connsiteY2" fmla="*/ 40101 h 116015"/>
                        <a:gd name="connsiteX3" fmla="*/ 102011 w 106009"/>
                        <a:gd name="connsiteY3" fmla="*/ 2858 h 116015"/>
                        <a:gd name="connsiteX4" fmla="*/ 73150 w 106009"/>
                        <a:gd name="connsiteY4" fmla="*/ 75915 h 11601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06009" h="116015">
                          <a:moveTo>
                            <a:pt x="73150" y="75915"/>
                          </a:moveTo>
                          <a:cubicBezTo>
                            <a:pt x="46099" y="106395"/>
                            <a:pt x="15143" y="123064"/>
                            <a:pt x="3999" y="113158"/>
                          </a:cubicBezTo>
                          <a:cubicBezTo>
                            <a:pt x="-7145" y="103252"/>
                            <a:pt x="5808" y="70581"/>
                            <a:pt x="32859" y="40101"/>
                          </a:cubicBezTo>
                          <a:cubicBezTo>
                            <a:pt x="59910" y="9621"/>
                            <a:pt x="90867" y="-7048"/>
                            <a:pt x="102011" y="2858"/>
                          </a:cubicBezTo>
                          <a:cubicBezTo>
                            <a:pt x="113155" y="12764"/>
                            <a:pt x="100201" y="45435"/>
                            <a:pt x="73150" y="75915"/>
                          </a:cubicBezTo>
                          <a:close/>
                        </a:path>
                      </a:pathLst>
                    </a:custGeom>
                    <a:solidFill>
                      <a:srgbClr val="3D4051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506" name="Graphic 1">
                    <a:extLst>
                      <a:ext uri="{FF2B5EF4-FFF2-40B4-BE49-F238E27FC236}">
                        <a16:creationId xmlns:a16="http://schemas.microsoft.com/office/drawing/2014/main" id="{0DB294EF-7C9D-42AA-B46F-A8410D5B227C}"/>
                      </a:ext>
                    </a:extLst>
                  </p:cNvPr>
                  <p:cNvGrpSpPr/>
                  <p:nvPr/>
                </p:nvGrpSpPr>
                <p:grpSpPr>
                  <a:xfrm>
                    <a:off x="6047111" y="3598485"/>
                    <a:ext cx="123187" cy="119861"/>
                    <a:chOff x="6047111" y="3598485"/>
                    <a:chExt cx="123187" cy="119861"/>
                  </a:xfrm>
                  <a:solidFill>
                    <a:srgbClr val="3D4051"/>
                  </a:solidFill>
                </p:grpSpPr>
                <p:sp>
                  <p:nvSpPr>
                    <p:cNvPr id="507" name="Freeform: Shape 11693">
                      <a:extLst>
                        <a:ext uri="{FF2B5EF4-FFF2-40B4-BE49-F238E27FC236}">
                          <a16:creationId xmlns:a16="http://schemas.microsoft.com/office/drawing/2014/main" id="{52F4475C-11BF-41DB-9F6C-9813706604E0}"/>
                        </a:ext>
                      </a:extLst>
                    </p:cNvPr>
                    <p:cNvSpPr/>
                    <p:nvPr/>
                  </p:nvSpPr>
                  <p:spPr>
                    <a:xfrm rot="-2902130">
                      <a:off x="6112547" y="3588709"/>
                      <a:ext cx="21620" cy="106388"/>
                    </a:xfrm>
                    <a:custGeom>
                      <a:avLst/>
                      <a:gdLst>
                        <a:gd name="connsiteX0" fmla="*/ 0 w 21620"/>
                        <a:gd name="connsiteY0" fmla="*/ 0 h 106388"/>
                        <a:gd name="connsiteX1" fmla="*/ 21621 w 21620"/>
                        <a:gd name="connsiteY1" fmla="*/ 0 h 106388"/>
                        <a:gd name="connsiteX2" fmla="*/ 21621 w 21620"/>
                        <a:gd name="connsiteY2" fmla="*/ 106389 h 106388"/>
                        <a:gd name="connsiteX3" fmla="*/ 0 w 21620"/>
                        <a:gd name="connsiteY3" fmla="*/ 106389 h 10638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21620" h="106388">
                          <a:moveTo>
                            <a:pt x="0" y="0"/>
                          </a:moveTo>
                          <a:lnTo>
                            <a:pt x="21621" y="0"/>
                          </a:lnTo>
                          <a:lnTo>
                            <a:pt x="21621" y="106389"/>
                          </a:lnTo>
                          <a:lnTo>
                            <a:pt x="0" y="106389"/>
                          </a:lnTo>
                          <a:close/>
                        </a:path>
                      </a:pathLst>
                    </a:custGeom>
                    <a:solidFill>
                      <a:srgbClr val="3D4051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508" name="Freeform: Shape 11694">
                      <a:extLst>
                        <a:ext uri="{FF2B5EF4-FFF2-40B4-BE49-F238E27FC236}">
                          <a16:creationId xmlns:a16="http://schemas.microsoft.com/office/drawing/2014/main" id="{6783E065-849A-47F8-AD7C-B6A315AD54E3}"/>
                        </a:ext>
                      </a:extLst>
                    </p:cNvPr>
                    <p:cNvSpPr/>
                    <p:nvPr/>
                  </p:nvSpPr>
                  <p:spPr>
                    <a:xfrm rot="-2901873">
                      <a:off x="6083242" y="3621724"/>
                      <a:ext cx="21622" cy="106396"/>
                    </a:xfrm>
                    <a:custGeom>
                      <a:avLst/>
                      <a:gdLst>
                        <a:gd name="connsiteX0" fmla="*/ 0 w 21622"/>
                        <a:gd name="connsiteY0" fmla="*/ 0 h 106396"/>
                        <a:gd name="connsiteX1" fmla="*/ 21622 w 21622"/>
                        <a:gd name="connsiteY1" fmla="*/ 0 h 106396"/>
                        <a:gd name="connsiteX2" fmla="*/ 21622 w 21622"/>
                        <a:gd name="connsiteY2" fmla="*/ 106396 h 106396"/>
                        <a:gd name="connsiteX3" fmla="*/ 0 w 21622"/>
                        <a:gd name="connsiteY3" fmla="*/ 106396 h 1063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21622" h="106396">
                          <a:moveTo>
                            <a:pt x="0" y="0"/>
                          </a:moveTo>
                          <a:lnTo>
                            <a:pt x="21622" y="0"/>
                          </a:lnTo>
                          <a:lnTo>
                            <a:pt x="21622" y="106396"/>
                          </a:lnTo>
                          <a:lnTo>
                            <a:pt x="0" y="106396"/>
                          </a:lnTo>
                          <a:close/>
                        </a:path>
                      </a:pathLst>
                    </a:custGeom>
                    <a:solidFill>
                      <a:srgbClr val="3D4051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</p:grpSp>
          </p:grpSp>
          <p:grpSp>
            <p:nvGrpSpPr>
              <p:cNvPr id="487" name="Graphic 1">
                <a:extLst>
                  <a:ext uri="{FF2B5EF4-FFF2-40B4-BE49-F238E27FC236}">
                    <a16:creationId xmlns:a16="http://schemas.microsoft.com/office/drawing/2014/main" id="{0DB294EF-7C9D-42AA-B46F-A8410D5B227C}"/>
                  </a:ext>
                </a:extLst>
              </p:cNvPr>
              <p:cNvGrpSpPr/>
              <p:nvPr/>
            </p:nvGrpSpPr>
            <p:grpSpPr>
              <a:xfrm>
                <a:off x="5748327" y="3124191"/>
                <a:ext cx="551476" cy="220228"/>
                <a:chOff x="5748327" y="3124191"/>
                <a:chExt cx="551476" cy="220228"/>
              </a:xfrm>
            </p:grpSpPr>
            <p:sp>
              <p:nvSpPr>
                <p:cNvPr id="488" name="Freeform: Shape 11696">
                  <a:extLst>
                    <a:ext uri="{FF2B5EF4-FFF2-40B4-BE49-F238E27FC236}">
                      <a16:creationId xmlns:a16="http://schemas.microsoft.com/office/drawing/2014/main" id="{4CCC2D88-63CA-47D5-BC66-D1BDC723BC3D}"/>
                    </a:ext>
                  </a:extLst>
                </p:cNvPr>
                <p:cNvSpPr/>
                <p:nvPr/>
              </p:nvSpPr>
              <p:spPr>
                <a:xfrm>
                  <a:off x="5748327" y="3124191"/>
                  <a:ext cx="464823" cy="220228"/>
                </a:xfrm>
                <a:custGeom>
                  <a:avLst/>
                  <a:gdLst>
                    <a:gd name="connsiteX0" fmla="*/ 449113 w 464823"/>
                    <a:gd name="connsiteY0" fmla="*/ 103069 h 220228"/>
                    <a:gd name="connsiteX1" fmla="*/ 45063 w 464823"/>
                    <a:gd name="connsiteY1" fmla="*/ 219370 h 220228"/>
                    <a:gd name="connsiteX2" fmla="*/ 18297 w 464823"/>
                    <a:gd name="connsiteY2" fmla="*/ 204511 h 220228"/>
                    <a:gd name="connsiteX3" fmla="*/ 867 w 464823"/>
                    <a:gd name="connsiteY3" fmla="*/ 143932 h 220228"/>
                    <a:gd name="connsiteX4" fmla="*/ 15630 w 464823"/>
                    <a:gd name="connsiteY4" fmla="*/ 117071 h 220228"/>
                    <a:gd name="connsiteX5" fmla="*/ 419681 w 464823"/>
                    <a:gd name="connsiteY5" fmla="*/ 866 h 220228"/>
                    <a:gd name="connsiteX6" fmla="*/ 446541 w 464823"/>
                    <a:gd name="connsiteY6" fmla="*/ 15725 h 220228"/>
                    <a:gd name="connsiteX7" fmla="*/ 463972 w 464823"/>
                    <a:gd name="connsiteY7" fmla="*/ 76304 h 220228"/>
                    <a:gd name="connsiteX8" fmla="*/ 449113 w 464823"/>
                    <a:gd name="connsiteY8" fmla="*/ 103069 h 2202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64823" h="220228">
                      <a:moveTo>
                        <a:pt x="449113" y="103069"/>
                      </a:moveTo>
                      <a:lnTo>
                        <a:pt x="45063" y="219370"/>
                      </a:lnTo>
                      <a:cubicBezTo>
                        <a:pt x="33633" y="222703"/>
                        <a:pt x="21631" y="216036"/>
                        <a:pt x="18297" y="204511"/>
                      </a:cubicBezTo>
                      <a:lnTo>
                        <a:pt x="867" y="143932"/>
                      </a:lnTo>
                      <a:cubicBezTo>
                        <a:pt x="-2467" y="132311"/>
                        <a:pt x="4105" y="120405"/>
                        <a:pt x="15630" y="117071"/>
                      </a:cubicBezTo>
                      <a:lnTo>
                        <a:pt x="419681" y="866"/>
                      </a:lnTo>
                      <a:cubicBezTo>
                        <a:pt x="431111" y="-2468"/>
                        <a:pt x="443208" y="4105"/>
                        <a:pt x="446541" y="15725"/>
                      </a:cubicBezTo>
                      <a:lnTo>
                        <a:pt x="463972" y="76304"/>
                      </a:lnTo>
                      <a:cubicBezTo>
                        <a:pt x="467306" y="87829"/>
                        <a:pt x="460543" y="99831"/>
                        <a:pt x="449113" y="103069"/>
                      </a:cubicBezTo>
                      <a:close/>
                    </a:path>
                  </a:pathLst>
                </a:custGeom>
                <a:solidFill>
                  <a:srgbClr val="AE1E0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89" name="Freeform: Shape 11697">
                  <a:extLst>
                    <a:ext uri="{FF2B5EF4-FFF2-40B4-BE49-F238E27FC236}">
                      <a16:creationId xmlns:a16="http://schemas.microsoft.com/office/drawing/2014/main" id="{BF334297-F254-4CA0-B395-D7F5C8A1C64A}"/>
                    </a:ext>
                  </a:extLst>
                </p:cNvPr>
                <p:cNvSpPr/>
                <p:nvPr/>
              </p:nvSpPr>
              <p:spPr>
                <a:xfrm>
                  <a:off x="5748369" y="3124232"/>
                  <a:ext cx="455167" cy="174180"/>
                </a:xfrm>
                <a:custGeom>
                  <a:avLst/>
                  <a:gdLst>
                    <a:gd name="connsiteX0" fmla="*/ 446405 w 455167"/>
                    <a:gd name="connsiteY0" fmla="*/ 15684 h 174180"/>
                    <a:gd name="connsiteX1" fmla="*/ 419544 w 455167"/>
                    <a:gd name="connsiteY1" fmla="*/ 825 h 174180"/>
                    <a:gd name="connsiteX2" fmla="*/ 15684 w 455167"/>
                    <a:gd name="connsiteY2" fmla="*/ 117030 h 174180"/>
                    <a:gd name="connsiteX3" fmla="*/ 825 w 455167"/>
                    <a:gd name="connsiteY3" fmla="*/ 143891 h 174180"/>
                    <a:gd name="connsiteX4" fmla="*/ 9588 w 455167"/>
                    <a:gd name="connsiteY4" fmla="*/ 174180 h 174180"/>
                    <a:gd name="connsiteX5" fmla="*/ 455168 w 455167"/>
                    <a:gd name="connsiteY5" fmla="*/ 45974 h 174180"/>
                    <a:gd name="connsiteX6" fmla="*/ 446405 w 455167"/>
                    <a:gd name="connsiteY6" fmla="*/ 15684 h 1741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55167" h="174180">
                      <a:moveTo>
                        <a:pt x="446405" y="15684"/>
                      </a:moveTo>
                      <a:cubicBezTo>
                        <a:pt x="443071" y="4159"/>
                        <a:pt x="431069" y="-2413"/>
                        <a:pt x="419544" y="825"/>
                      </a:cubicBezTo>
                      <a:lnTo>
                        <a:pt x="15684" y="117030"/>
                      </a:lnTo>
                      <a:cubicBezTo>
                        <a:pt x="4159" y="120364"/>
                        <a:pt x="-2413" y="132365"/>
                        <a:pt x="825" y="143891"/>
                      </a:cubicBezTo>
                      <a:lnTo>
                        <a:pt x="9588" y="174180"/>
                      </a:lnTo>
                      <a:lnTo>
                        <a:pt x="455168" y="45974"/>
                      </a:lnTo>
                      <a:lnTo>
                        <a:pt x="446405" y="15684"/>
                      </a:lnTo>
                      <a:close/>
                    </a:path>
                  </a:pathLst>
                </a:custGeom>
                <a:solidFill>
                  <a:srgbClr val="FF582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grpSp>
              <p:nvGrpSpPr>
                <p:cNvPr id="490" name="Graphic 1">
                  <a:extLst>
                    <a:ext uri="{FF2B5EF4-FFF2-40B4-BE49-F238E27FC236}">
                      <a16:creationId xmlns:a16="http://schemas.microsoft.com/office/drawing/2014/main" id="{0DB294EF-7C9D-42AA-B46F-A8410D5B227C}"/>
                    </a:ext>
                  </a:extLst>
                </p:cNvPr>
                <p:cNvGrpSpPr/>
                <p:nvPr/>
              </p:nvGrpSpPr>
              <p:grpSpPr>
                <a:xfrm>
                  <a:off x="6192106" y="3124420"/>
                  <a:ext cx="107697" cy="79789"/>
                  <a:chOff x="6192106" y="3124420"/>
                  <a:chExt cx="107697" cy="79789"/>
                </a:xfrm>
              </p:grpSpPr>
              <p:sp>
                <p:nvSpPr>
                  <p:cNvPr id="499" name="Freeform: Shape 11699">
                    <a:extLst>
                      <a:ext uri="{FF2B5EF4-FFF2-40B4-BE49-F238E27FC236}">
                        <a16:creationId xmlns:a16="http://schemas.microsoft.com/office/drawing/2014/main" id="{78BC37A4-54C1-4383-81B1-DEB2A8D3DCD5}"/>
                      </a:ext>
                    </a:extLst>
                  </p:cNvPr>
                  <p:cNvSpPr/>
                  <p:nvPr/>
                </p:nvSpPr>
                <p:spPr>
                  <a:xfrm>
                    <a:off x="6192106" y="3124420"/>
                    <a:ext cx="107647" cy="79789"/>
                  </a:xfrm>
                  <a:custGeom>
                    <a:avLst/>
                    <a:gdLst>
                      <a:gd name="connsiteX0" fmla="*/ 106775 w 107647"/>
                      <a:gd name="connsiteY0" fmla="*/ 18353 h 79789"/>
                      <a:gd name="connsiteX1" fmla="*/ 106775 w 107647"/>
                      <a:gd name="connsiteY1" fmla="*/ 18353 h 79789"/>
                      <a:gd name="connsiteX2" fmla="*/ 86963 w 107647"/>
                      <a:gd name="connsiteY2" fmla="*/ 1970 h 79789"/>
                      <a:gd name="connsiteX3" fmla="*/ 70199 w 107647"/>
                      <a:gd name="connsiteY3" fmla="*/ 446 h 79789"/>
                      <a:gd name="connsiteX4" fmla="*/ 27718 w 107647"/>
                      <a:gd name="connsiteY4" fmla="*/ 4542 h 79789"/>
                      <a:gd name="connsiteX5" fmla="*/ 0 w 107647"/>
                      <a:gd name="connsiteY5" fmla="*/ 12543 h 79789"/>
                      <a:gd name="connsiteX6" fmla="*/ 9716 w 107647"/>
                      <a:gd name="connsiteY6" fmla="*/ 46166 h 79789"/>
                      <a:gd name="connsiteX7" fmla="*/ 19431 w 107647"/>
                      <a:gd name="connsiteY7" fmla="*/ 79789 h 79789"/>
                      <a:gd name="connsiteX8" fmla="*/ 47149 w 107647"/>
                      <a:gd name="connsiteY8" fmla="*/ 71788 h 79789"/>
                      <a:gd name="connsiteX9" fmla="*/ 85249 w 107647"/>
                      <a:gd name="connsiteY9" fmla="*/ 52738 h 79789"/>
                      <a:gd name="connsiteX10" fmla="*/ 98679 w 107647"/>
                      <a:gd name="connsiteY10" fmla="*/ 42546 h 79789"/>
                      <a:gd name="connsiteX11" fmla="*/ 106775 w 107647"/>
                      <a:gd name="connsiteY11" fmla="*/ 18353 h 79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107647" h="79789">
                        <a:moveTo>
                          <a:pt x="106775" y="18353"/>
                        </a:moveTo>
                        <a:lnTo>
                          <a:pt x="106775" y="18353"/>
                        </a:lnTo>
                        <a:cubicBezTo>
                          <a:pt x="104203" y="9304"/>
                          <a:pt x="96298" y="2827"/>
                          <a:pt x="86963" y="1970"/>
                        </a:cubicBezTo>
                        <a:lnTo>
                          <a:pt x="70199" y="446"/>
                        </a:lnTo>
                        <a:cubicBezTo>
                          <a:pt x="55912" y="-792"/>
                          <a:pt x="41529" y="541"/>
                          <a:pt x="27718" y="4542"/>
                        </a:cubicBezTo>
                        <a:lnTo>
                          <a:pt x="0" y="12543"/>
                        </a:lnTo>
                        <a:lnTo>
                          <a:pt x="9716" y="46166"/>
                        </a:lnTo>
                        <a:lnTo>
                          <a:pt x="19431" y="79789"/>
                        </a:lnTo>
                        <a:lnTo>
                          <a:pt x="47149" y="71788"/>
                        </a:lnTo>
                        <a:cubicBezTo>
                          <a:pt x="60960" y="67788"/>
                          <a:pt x="73819" y="61311"/>
                          <a:pt x="85249" y="52738"/>
                        </a:cubicBezTo>
                        <a:lnTo>
                          <a:pt x="98679" y="42546"/>
                        </a:lnTo>
                        <a:cubicBezTo>
                          <a:pt x="106108" y="37022"/>
                          <a:pt x="109347" y="27402"/>
                          <a:pt x="106775" y="18353"/>
                        </a:cubicBezTo>
                        <a:close/>
                      </a:path>
                    </a:pathLst>
                  </a:custGeom>
                  <a:solidFill>
                    <a:srgbClr val="AE1E0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500" name="Freeform: Shape 11700">
                    <a:extLst>
                      <a:ext uri="{FF2B5EF4-FFF2-40B4-BE49-F238E27FC236}">
                        <a16:creationId xmlns:a16="http://schemas.microsoft.com/office/drawing/2014/main" id="{3CDDD6E9-6DF7-43E9-A26D-6F5A834863C5}"/>
                      </a:ext>
                    </a:extLst>
                  </p:cNvPr>
                  <p:cNvSpPr/>
                  <p:nvPr/>
                </p:nvSpPr>
                <p:spPr>
                  <a:xfrm>
                    <a:off x="6192201" y="3124476"/>
                    <a:ext cx="107601" cy="46205"/>
                  </a:xfrm>
                  <a:custGeom>
                    <a:avLst/>
                    <a:gdLst>
                      <a:gd name="connsiteX0" fmla="*/ 103442 w 107601"/>
                      <a:gd name="connsiteY0" fmla="*/ 37443 h 46205"/>
                      <a:gd name="connsiteX1" fmla="*/ 96584 w 107601"/>
                      <a:gd name="connsiteY1" fmla="*/ 35633 h 46205"/>
                      <a:gd name="connsiteX2" fmla="*/ 79724 w 107601"/>
                      <a:gd name="connsiteY2" fmla="*/ 34204 h 46205"/>
                      <a:gd name="connsiteX3" fmla="*/ 37243 w 107601"/>
                      <a:gd name="connsiteY3" fmla="*/ 38300 h 46205"/>
                      <a:gd name="connsiteX4" fmla="*/ 9620 w 107601"/>
                      <a:gd name="connsiteY4" fmla="*/ 46206 h 46205"/>
                      <a:gd name="connsiteX5" fmla="*/ 0 w 107601"/>
                      <a:gd name="connsiteY5" fmla="*/ 12487 h 46205"/>
                      <a:gd name="connsiteX6" fmla="*/ 27623 w 107601"/>
                      <a:gd name="connsiteY6" fmla="*/ 4581 h 46205"/>
                      <a:gd name="connsiteX7" fmla="*/ 70104 w 107601"/>
                      <a:gd name="connsiteY7" fmla="*/ 486 h 46205"/>
                      <a:gd name="connsiteX8" fmla="*/ 86963 w 107601"/>
                      <a:gd name="connsiteY8" fmla="*/ 2010 h 46205"/>
                      <a:gd name="connsiteX9" fmla="*/ 106680 w 107601"/>
                      <a:gd name="connsiteY9" fmla="*/ 18202 h 46205"/>
                      <a:gd name="connsiteX10" fmla="*/ 106680 w 107601"/>
                      <a:gd name="connsiteY10" fmla="*/ 18297 h 46205"/>
                      <a:gd name="connsiteX11" fmla="*/ 103442 w 107601"/>
                      <a:gd name="connsiteY11" fmla="*/ 37443 h 46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107601" h="46205">
                        <a:moveTo>
                          <a:pt x="103442" y="37443"/>
                        </a:moveTo>
                        <a:cubicBezTo>
                          <a:pt x="101346" y="36395"/>
                          <a:pt x="99060" y="35919"/>
                          <a:pt x="96584" y="35633"/>
                        </a:cubicBezTo>
                        <a:lnTo>
                          <a:pt x="79724" y="34204"/>
                        </a:lnTo>
                        <a:cubicBezTo>
                          <a:pt x="65437" y="32966"/>
                          <a:pt x="51054" y="34395"/>
                          <a:pt x="37243" y="38300"/>
                        </a:cubicBezTo>
                        <a:lnTo>
                          <a:pt x="9620" y="46206"/>
                        </a:lnTo>
                        <a:lnTo>
                          <a:pt x="0" y="12487"/>
                        </a:lnTo>
                        <a:lnTo>
                          <a:pt x="27623" y="4581"/>
                        </a:lnTo>
                        <a:cubicBezTo>
                          <a:pt x="41434" y="581"/>
                          <a:pt x="55817" y="-848"/>
                          <a:pt x="70104" y="486"/>
                        </a:cubicBezTo>
                        <a:lnTo>
                          <a:pt x="86963" y="2010"/>
                        </a:lnTo>
                        <a:cubicBezTo>
                          <a:pt x="96203" y="2772"/>
                          <a:pt x="104108" y="9249"/>
                          <a:pt x="106680" y="18202"/>
                        </a:cubicBezTo>
                        <a:lnTo>
                          <a:pt x="106680" y="18297"/>
                        </a:lnTo>
                        <a:cubicBezTo>
                          <a:pt x="108680" y="24965"/>
                          <a:pt x="107347" y="32013"/>
                          <a:pt x="103442" y="37443"/>
                        </a:cubicBezTo>
                        <a:close/>
                      </a:path>
                    </a:pathLst>
                  </a:custGeom>
                  <a:solidFill>
                    <a:srgbClr val="FF582A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grpSp>
              <p:nvGrpSpPr>
                <p:cNvPr id="491" name="Graphic 1">
                  <a:extLst>
                    <a:ext uri="{FF2B5EF4-FFF2-40B4-BE49-F238E27FC236}">
                      <a16:creationId xmlns:a16="http://schemas.microsoft.com/office/drawing/2014/main" id="{0DB294EF-7C9D-42AA-B46F-A8410D5B227C}"/>
                    </a:ext>
                  </a:extLst>
                </p:cNvPr>
                <p:cNvGrpSpPr/>
                <p:nvPr/>
              </p:nvGrpSpPr>
              <p:grpSpPr>
                <a:xfrm>
                  <a:off x="5777185" y="3127960"/>
                  <a:ext cx="410155" cy="211733"/>
                  <a:chOff x="5777185" y="3127960"/>
                  <a:chExt cx="410155" cy="211733"/>
                </a:xfrm>
                <a:solidFill>
                  <a:srgbClr val="3D4051"/>
                </a:solidFill>
              </p:grpSpPr>
              <p:grpSp>
                <p:nvGrpSpPr>
                  <p:cNvPr id="492" name="Graphic 1">
                    <a:extLst>
                      <a:ext uri="{FF2B5EF4-FFF2-40B4-BE49-F238E27FC236}">
                        <a16:creationId xmlns:a16="http://schemas.microsoft.com/office/drawing/2014/main" id="{0DB294EF-7C9D-42AA-B46F-A8410D5B227C}"/>
                      </a:ext>
                    </a:extLst>
                  </p:cNvPr>
                  <p:cNvGrpSpPr/>
                  <p:nvPr/>
                </p:nvGrpSpPr>
                <p:grpSpPr>
                  <a:xfrm>
                    <a:off x="5915012" y="3127960"/>
                    <a:ext cx="272327" cy="137711"/>
                    <a:chOff x="5915012" y="3127960"/>
                    <a:chExt cx="272327" cy="137711"/>
                  </a:xfrm>
                  <a:solidFill>
                    <a:srgbClr val="3D4051"/>
                  </a:solidFill>
                </p:grpSpPr>
                <p:sp>
                  <p:nvSpPr>
                    <p:cNvPr id="496" name="Freeform: Shape 11703">
                      <a:extLst>
                        <a:ext uri="{FF2B5EF4-FFF2-40B4-BE49-F238E27FC236}">
                          <a16:creationId xmlns:a16="http://schemas.microsoft.com/office/drawing/2014/main" id="{87077C23-AAD1-424D-B2B8-E769200A6B8D}"/>
                        </a:ext>
                      </a:extLst>
                    </p:cNvPr>
                    <p:cNvSpPr/>
                    <p:nvPr/>
                  </p:nvSpPr>
                  <p:spPr>
                    <a:xfrm rot="-963099">
                      <a:off x="6151431" y="3128875"/>
                      <a:ext cx="21621" cy="106392"/>
                    </a:xfrm>
                    <a:custGeom>
                      <a:avLst/>
                      <a:gdLst>
                        <a:gd name="connsiteX0" fmla="*/ 0 w 21621"/>
                        <a:gd name="connsiteY0" fmla="*/ 0 h 106392"/>
                        <a:gd name="connsiteX1" fmla="*/ 21621 w 21621"/>
                        <a:gd name="connsiteY1" fmla="*/ 0 h 106392"/>
                        <a:gd name="connsiteX2" fmla="*/ 21621 w 21621"/>
                        <a:gd name="connsiteY2" fmla="*/ 106393 h 106392"/>
                        <a:gd name="connsiteX3" fmla="*/ 0 w 21621"/>
                        <a:gd name="connsiteY3" fmla="*/ 106393 h 10639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21621" h="106392">
                          <a:moveTo>
                            <a:pt x="0" y="0"/>
                          </a:moveTo>
                          <a:lnTo>
                            <a:pt x="21621" y="0"/>
                          </a:lnTo>
                          <a:lnTo>
                            <a:pt x="21621" y="106393"/>
                          </a:lnTo>
                          <a:lnTo>
                            <a:pt x="0" y="106393"/>
                          </a:lnTo>
                          <a:close/>
                        </a:path>
                      </a:pathLst>
                    </a:custGeom>
                    <a:solidFill>
                      <a:srgbClr val="3D4051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497" name="Freeform: Shape 11704">
                      <a:extLst>
                        <a:ext uri="{FF2B5EF4-FFF2-40B4-BE49-F238E27FC236}">
                          <a16:creationId xmlns:a16="http://schemas.microsoft.com/office/drawing/2014/main" id="{1A54C0E5-A5BE-4E8C-A35A-AAC3C010A9D2}"/>
                        </a:ext>
                      </a:extLst>
                    </p:cNvPr>
                    <p:cNvSpPr/>
                    <p:nvPr/>
                  </p:nvSpPr>
                  <p:spPr>
                    <a:xfrm rot="-963099">
                      <a:off x="6109042" y="3141064"/>
                      <a:ext cx="21621" cy="106392"/>
                    </a:xfrm>
                    <a:custGeom>
                      <a:avLst/>
                      <a:gdLst>
                        <a:gd name="connsiteX0" fmla="*/ 0 w 21621"/>
                        <a:gd name="connsiteY0" fmla="*/ 0 h 106392"/>
                        <a:gd name="connsiteX1" fmla="*/ 21621 w 21621"/>
                        <a:gd name="connsiteY1" fmla="*/ 0 h 106392"/>
                        <a:gd name="connsiteX2" fmla="*/ 21621 w 21621"/>
                        <a:gd name="connsiteY2" fmla="*/ 106393 h 106392"/>
                        <a:gd name="connsiteX3" fmla="*/ 0 w 21621"/>
                        <a:gd name="connsiteY3" fmla="*/ 106393 h 10639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21621" h="106392">
                          <a:moveTo>
                            <a:pt x="0" y="0"/>
                          </a:moveTo>
                          <a:lnTo>
                            <a:pt x="21621" y="0"/>
                          </a:lnTo>
                          <a:lnTo>
                            <a:pt x="21621" y="106393"/>
                          </a:lnTo>
                          <a:lnTo>
                            <a:pt x="0" y="106393"/>
                          </a:lnTo>
                          <a:close/>
                        </a:path>
                      </a:pathLst>
                    </a:custGeom>
                    <a:solidFill>
                      <a:srgbClr val="3D4051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498" name="Freeform: Shape 11705">
                      <a:extLst>
                        <a:ext uri="{FF2B5EF4-FFF2-40B4-BE49-F238E27FC236}">
                          <a16:creationId xmlns:a16="http://schemas.microsoft.com/office/drawing/2014/main" id="{7D2CCA79-6F37-40C8-B08F-22527D1011C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15012" y="3199737"/>
                      <a:ext cx="142517" cy="65934"/>
                    </a:xfrm>
                    <a:custGeom>
                      <a:avLst/>
                      <a:gdLst>
                        <a:gd name="connsiteX0" fmla="*/ 78688 w 142517"/>
                        <a:gd name="connsiteY0" fmla="*/ 58861 h 65934"/>
                        <a:gd name="connsiteX1" fmla="*/ 393 w 142517"/>
                        <a:gd name="connsiteY1" fmla="*/ 53336 h 65934"/>
                        <a:gd name="connsiteX2" fmla="*/ 63829 w 142517"/>
                        <a:gd name="connsiteY2" fmla="*/ 7045 h 65934"/>
                        <a:gd name="connsiteX3" fmla="*/ 142125 w 142517"/>
                        <a:gd name="connsiteY3" fmla="*/ 12569 h 65934"/>
                        <a:gd name="connsiteX4" fmla="*/ 78688 w 142517"/>
                        <a:gd name="connsiteY4" fmla="*/ 58861 h 6593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42517" h="65934">
                          <a:moveTo>
                            <a:pt x="78688" y="58861"/>
                          </a:moveTo>
                          <a:cubicBezTo>
                            <a:pt x="39541" y="70100"/>
                            <a:pt x="4489" y="67719"/>
                            <a:pt x="393" y="53336"/>
                          </a:cubicBezTo>
                          <a:cubicBezTo>
                            <a:pt x="-3703" y="39049"/>
                            <a:pt x="24682" y="18284"/>
                            <a:pt x="63829" y="7045"/>
                          </a:cubicBezTo>
                          <a:cubicBezTo>
                            <a:pt x="102977" y="-4195"/>
                            <a:pt x="138029" y="-1718"/>
                            <a:pt x="142125" y="12569"/>
                          </a:cubicBezTo>
                          <a:cubicBezTo>
                            <a:pt x="146221" y="26857"/>
                            <a:pt x="117836" y="47621"/>
                            <a:pt x="78688" y="58861"/>
                          </a:cubicBezTo>
                          <a:close/>
                        </a:path>
                      </a:pathLst>
                    </a:custGeom>
                    <a:solidFill>
                      <a:srgbClr val="3D4051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493" name="Graphic 1">
                    <a:extLst>
                      <a:ext uri="{FF2B5EF4-FFF2-40B4-BE49-F238E27FC236}">
                        <a16:creationId xmlns:a16="http://schemas.microsoft.com/office/drawing/2014/main" id="{0DB294EF-7C9D-42AA-B46F-A8410D5B227C}"/>
                      </a:ext>
                    </a:extLst>
                  </p:cNvPr>
                  <p:cNvGrpSpPr/>
                  <p:nvPr/>
                </p:nvGrpSpPr>
                <p:grpSpPr>
                  <a:xfrm>
                    <a:off x="5777185" y="3219280"/>
                    <a:ext cx="92584" cy="120413"/>
                    <a:chOff x="5777185" y="3219280"/>
                    <a:chExt cx="92584" cy="120413"/>
                  </a:xfrm>
                  <a:solidFill>
                    <a:srgbClr val="3D4051"/>
                  </a:solidFill>
                </p:grpSpPr>
                <p:sp>
                  <p:nvSpPr>
                    <p:cNvPr id="494" name="Freeform: Shape 11707">
                      <a:extLst>
                        <a:ext uri="{FF2B5EF4-FFF2-40B4-BE49-F238E27FC236}">
                          <a16:creationId xmlns:a16="http://schemas.microsoft.com/office/drawing/2014/main" id="{73DBC2BD-BE53-4B8D-B55A-2E53E378317B}"/>
                        </a:ext>
                      </a:extLst>
                    </p:cNvPr>
                    <p:cNvSpPr/>
                    <p:nvPr/>
                  </p:nvSpPr>
                  <p:spPr>
                    <a:xfrm rot="-963099">
                      <a:off x="5833860" y="3220195"/>
                      <a:ext cx="21621" cy="106392"/>
                    </a:xfrm>
                    <a:custGeom>
                      <a:avLst/>
                      <a:gdLst>
                        <a:gd name="connsiteX0" fmla="*/ 0 w 21621"/>
                        <a:gd name="connsiteY0" fmla="*/ 0 h 106392"/>
                        <a:gd name="connsiteX1" fmla="*/ 21621 w 21621"/>
                        <a:gd name="connsiteY1" fmla="*/ 0 h 106392"/>
                        <a:gd name="connsiteX2" fmla="*/ 21621 w 21621"/>
                        <a:gd name="connsiteY2" fmla="*/ 106393 h 106392"/>
                        <a:gd name="connsiteX3" fmla="*/ 0 w 21621"/>
                        <a:gd name="connsiteY3" fmla="*/ 106393 h 10639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21621" h="106392">
                          <a:moveTo>
                            <a:pt x="0" y="0"/>
                          </a:moveTo>
                          <a:lnTo>
                            <a:pt x="21621" y="0"/>
                          </a:lnTo>
                          <a:lnTo>
                            <a:pt x="21621" y="106393"/>
                          </a:lnTo>
                          <a:lnTo>
                            <a:pt x="0" y="106393"/>
                          </a:lnTo>
                          <a:close/>
                        </a:path>
                      </a:pathLst>
                    </a:custGeom>
                    <a:solidFill>
                      <a:srgbClr val="3D4051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495" name="Freeform: Shape 11708">
                      <a:extLst>
                        <a:ext uri="{FF2B5EF4-FFF2-40B4-BE49-F238E27FC236}">
                          <a16:creationId xmlns:a16="http://schemas.microsoft.com/office/drawing/2014/main" id="{91EF679D-B0B1-4F84-8363-62360706D3FE}"/>
                        </a:ext>
                      </a:extLst>
                    </p:cNvPr>
                    <p:cNvSpPr/>
                    <p:nvPr/>
                  </p:nvSpPr>
                  <p:spPr>
                    <a:xfrm rot="-963099">
                      <a:off x="5791472" y="3232385"/>
                      <a:ext cx="21621" cy="106392"/>
                    </a:xfrm>
                    <a:custGeom>
                      <a:avLst/>
                      <a:gdLst>
                        <a:gd name="connsiteX0" fmla="*/ 0 w 21621"/>
                        <a:gd name="connsiteY0" fmla="*/ 0 h 106392"/>
                        <a:gd name="connsiteX1" fmla="*/ 21621 w 21621"/>
                        <a:gd name="connsiteY1" fmla="*/ 0 h 106392"/>
                        <a:gd name="connsiteX2" fmla="*/ 21621 w 21621"/>
                        <a:gd name="connsiteY2" fmla="*/ 106393 h 106392"/>
                        <a:gd name="connsiteX3" fmla="*/ 0 w 21621"/>
                        <a:gd name="connsiteY3" fmla="*/ 106393 h 10639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21621" h="106392">
                          <a:moveTo>
                            <a:pt x="0" y="0"/>
                          </a:moveTo>
                          <a:lnTo>
                            <a:pt x="21621" y="0"/>
                          </a:lnTo>
                          <a:lnTo>
                            <a:pt x="21621" y="106393"/>
                          </a:lnTo>
                          <a:lnTo>
                            <a:pt x="0" y="106393"/>
                          </a:lnTo>
                          <a:close/>
                        </a:path>
                      </a:pathLst>
                    </a:custGeom>
                    <a:solidFill>
                      <a:srgbClr val="3D4051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</p:grpSp>
          </p:grpSp>
        </p:grpSp>
      </p:grpSp>
      <p:grpSp>
        <p:nvGrpSpPr>
          <p:cNvPr id="514" name="Graphic 45029">
            <a:extLst>
              <a:ext uri="{FF2B5EF4-FFF2-40B4-BE49-F238E27FC236}">
                <a16:creationId xmlns:a16="http://schemas.microsoft.com/office/drawing/2014/main" id="{2434D846-20F4-4E4B-8E32-D002B7E17F96}"/>
              </a:ext>
            </a:extLst>
          </p:cNvPr>
          <p:cNvGrpSpPr/>
          <p:nvPr/>
        </p:nvGrpSpPr>
        <p:grpSpPr>
          <a:xfrm>
            <a:off x="5294090" y="1767338"/>
            <a:ext cx="210401" cy="182708"/>
            <a:chOff x="9117820" y="2027686"/>
            <a:chExt cx="210401" cy="182708"/>
          </a:xfrm>
        </p:grpSpPr>
        <p:sp>
          <p:nvSpPr>
            <p:cNvPr id="515" name="Freeform: Shape 53">
              <a:extLst>
                <a:ext uri="{FF2B5EF4-FFF2-40B4-BE49-F238E27FC236}">
                  <a16:creationId xmlns:a16="http://schemas.microsoft.com/office/drawing/2014/main" id="{09A8D4B9-4BBA-43DC-BD27-6EEC13D9B885}"/>
                </a:ext>
              </a:extLst>
            </p:cNvPr>
            <p:cNvSpPr/>
            <p:nvPr/>
          </p:nvSpPr>
          <p:spPr>
            <a:xfrm>
              <a:off x="9277433" y="2113468"/>
              <a:ext cx="50788" cy="35339"/>
            </a:xfrm>
            <a:custGeom>
              <a:avLst/>
              <a:gdLst>
                <a:gd name="connsiteX0" fmla="*/ 48729 w 50788"/>
                <a:gd name="connsiteY0" fmla="*/ 18622 h 35339"/>
                <a:gd name="connsiteX1" fmla="*/ 50444 w 50788"/>
                <a:gd name="connsiteY1" fmla="*/ 25861 h 35339"/>
                <a:gd name="connsiteX2" fmla="*/ 28346 w 50788"/>
                <a:gd name="connsiteY2" fmla="*/ 35290 h 35339"/>
                <a:gd name="connsiteX3" fmla="*/ 7105 w 50788"/>
                <a:gd name="connsiteY3" fmla="*/ 32719 h 35339"/>
                <a:gd name="connsiteX4" fmla="*/ 438 w 50788"/>
                <a:gd name="connsiteY4" fmla="*/ 30147 h 35339"/>
                <a:gd name="connsiteX5" fmla="*/ 723 w 50788"/>
                <a:gd name="connsiteY5" fmla="*/ 27385 h 35339"/>
                <a:gd name="connsiteX6" fmla="*/ 7391 w 50788"/>
                <a:gd name="connsiteY6" fmla="*/ 18526 h 35339"/>
                <a:gd name="connsiteX7" fmla="*/ 11772 w 50788"/>
                <a:gd name="connsiteY7" fmla="*/ 5858 h 35339"/>
                <a:gd name="connsiteX8" fmla="*/ 24726 w 50788"/>
                <a:gd name="connsiteY8" fmla="*/ 5572 h 35339"/>
                <a:gd name="connsiteX9" fmla="*/ 29298 w 50788"/>
                <a:gd name="connsiteY9" fmla="*/ 6906 h 35339"/>
                <a:gd name="connsiteX10" fmla="*/ 31965 w 50788"/>
                <a:gd name="connsiteY10" fmla="*/ 2334 h 35339"/>
                <a:gd name="connsiteX11" fmla="*/ 38633 w 50788"/>
                <a:gd name="connsiteY11" fmla="*/ 5191 h 35339"/>
                <a:gd name="connsiteX12" fmla="*/ 48729 w 50788"/>
                <a:gd name="connsiteY12" fmla="*/ 18622 h 35339"/>
                <a:gd name="connsiteX13" fmla="*/ 33108 w 50788"/>
                <a:gd name="connsiteY13" fmla="*/ 25956 h 35339"/>
                <a:gd name="connsiteX14" fmla="*/ 48729 w 50788"/>
                <a:gd name="connsiteY14" fmla="*/ 18622 h 35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0788" h="35339">
                  <a:moveTo>
                    <a:pt x="48729" y="18622"/>
                  </a:moveTo>
                  <a:cubicBezTo>
                    <a:pt x="51301" y="20527"/>
                    <a:pt x="50920" y="23194"/>
                    <a:pt x="50444" y="25861"/>
                  </a:cubicBezTo>
                  <a:cubicBezTo>
                    <a:pt x="44729" y="32814"/>
                    <a:pt x="37014" y="35767"/>
                    <a:pt x="28346" y="35290"/>
                  </a:cubicBezTo>
                  <a:cubicBezTo>
                    <a:pt x="21202" y="34909"/>
                    <a:pt x="14058" y="34528"/>
                    <a:pt x="7105" y="32719"/>
                  </a:cubicBezTo>
                  <a:cubicBezTo>
                    <a:pt x="4629" y="32623"/>
                    <a:pt x="1962" y="32623"/>
                    <a:pt x="438" y="30147"/>
                  </a:cubicBezTo>
                  <a:cubicBezTo>
                    <a:pt x="-229" y="29194"/>
                    <a:pt x="-134" y="28242"/>
                    <a:pt x="723" y="27385"/>
                  </a:cubicBezTo>
                  <a:cubicBezTo>
                    <a:pt x="5200" y="26146"/>
                    <a:pt x="8058" y="23860"/>
                    <a:pt x="7391" y="18526"/>
                  </a:cubicBezTo>
                  <a:cubicBezTo>
                    <a:pt x="6819" y="13764"/>
                    <a:pt x="9582" y="9859"/>
                    <a:pt x="11772" y="5858"/>
                  </a:cubicBezTo>
                  <a:cubicBezTo>
                    <a:pt x="16059" y="-1952"/>
                    <a:pt x="20250" y="-1857"/>
                    <a:pt x="24726" y="5572"/>
                  </a:cubicBezTo>
                  <a:cubicBezTo>
                    <a:pt x="26441" y="5477"/>
                    <a:pt x="26631" y="10335"/>
                    <a:pt x="29298" y="6906"/>
                  </a:cubicBezTo>
                  <a:cubicBezTo>
                    <a:pt x="29298" y="4810"/>
                    <a:pt x="30346" y="3477"/>
                    <a:pt x="31965" y="2334"/>
                  </a:cubicBezTo>
                  <a:cubicBezTo>
                    <a:pt x="34918" y="1667"/>
                    <a:pt x="36633" y="3858"/>
                    <a:pt x="38633" y="5191"/>
                  </a:cubicBezTo>
                  <a:cubicBezTo>
                    <a:pt x="42062" y="9668"/>
                    <a:pt x="47872" y="12240"/>
                    <a:pt x="48729" y="18622"/>
                  </a:cubicBezTo>
                  <a:cubicBezTo>
                    <a:pt x="43395" y="20908"/>
                    <a:pt x="37395" y="21479"/>
                    <a:pt x="33108" y="25956"/>
                  </a:cubicBezTo>
                  <a:cubicBezTo>
                    <a:pt x="38252" y="23384"/>
                    <a:pt x="43205" y="20431"/>
                    <a:pt x="48729" y="18622"/>
                  </a:cubicBezTo>
                  <a:close/>
                </a:path>
              </a:pathLst>
            </a:custGeom>
            <a:solidFill>
              <a:srgbClr val="FCCD0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16" name="Freeform: Shape 54">
              <a:extLst>
                <a:ext uri="{FF2B5EF4-FFF2-40B4-BE49-F238E27FC236}">
                  <a16:creationId xmlns:a16="http://schemas.microsoft.com/office/drawing/2014/main" id="{BA07D175-3F00-46D7-9169-0C90365B2378}"/>
                </a:ext>
              </a:extLst>
            </p:cNvPr>
            <p:cNvSpPr/>
            <p:nvPr/>
          </p:nvSpPr>
          <p:spPr>
            <a:xfrm>
              <a:off x="9218760" y="2142838"/>
              <a:ext cx="32187" cy="43580"/>
            </a:xfrm>
            <a:custGeom>
              <a:avLst/>
              <a:gdLst>
                <a:gd name="connsiteX0" fmla="*/ 29202 w 32187"/>
                <a:gd name="connsiteY0" fmla="*/ 28018 h 43580"/>
                <a:gd name="connsiteX1" fmla="*/ 26535 w 32187"/>
                <a:gd name="connsiteY1" fmla="*/ 30685 h 43580"/>
                <a:gd name="connsiteX2" fmla="*/ 17963 w 32187"/>
                <a:gd name="connsiteY2" fmla="*/ 43163 h 43580"/>
                <a:gd name="connsiteX3" fmla="*/ 13581 w 32187"/>
                <a:gd name="connsiteY3" fmla="*/ 43068 h 43580"/>
                <a:gd name="connsiteX4" fmla="*/ 3485 w 32187"/>
                <a:gd name="connsiteY4" fmla="*/ 39258 h 43580"/>
                <a:gd name="connsiteX5" fmla="*/ 722 w 32187"/>
                <a:gd name="connsiteY5" fmla="*/ 28018 h 43580"/>
                <a:gd name="connsiteX6" fmla="*/ 9105 w 32187"/>
                <a:gd name="connsiteY6" fmla="*/ 16588 h 43580"/>
                <a:gd name="connsiteX7" fmla="*/ 9771 w 32187"/>
                <a:gd name="connsiteY7" fmla="*/ 12016 h 43580"/>
                <a:gd name="connsiteX8" fmla="*/ 24440 w 32187"/>
                <a:gd name="connsiteY8" fmla="*/ 110 h 43580"/>
                <a:gd name="connsiteX9" fmla="*/ 28631 w 32187"/>
                <a:gd name="connsiteY9" fmla="*/ 1158 h 43580"/>
                <a:gd name="connsiteX10" fmla="*/ 27774 w 32187"/>
                <a:gd name="connsiteY10" fmla="*/ 6111 h 43580"/>
                <a:gd name="connsiteX11" fmla="*/ 24535 w 32187"/>
                <a:gd name="connsiteY11" fmla="*/ 19350 h 43580"/>
                <a:gd name="connsiteX12" fmla="*/ 32060 w 32187"/>
                <a:gd name="connsiteY12" fmla="*/ 21827 h 43580"/>
                <a:gd name="connsiteX13" fmla="*/ 29202 w 32187"/>
                <a:gd name="connsiteY13" fmla="*/ 28018 h 43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187" h="43580">
                  <a:moveTo>
                    <a:pt x="29202" y="28018"/>
                  </a:moveTo>
                  <a:cubicBezTo>
                    <a:pt x="28345" y="28875"/>
                    <a:pt x="27393" y="29733"/>
                    <a:pt x="26535" y="30685"/>
                  </a:cubicBezTo>
                  <a:cubicBezTo>
                    <a:pt x="22344" y="33924"/>
                    <a:pt x="21868" y="39734"/>
                    <a:pt x="17963" y="43163"/>
                  </a:cubicBezTo>
                  <a:cubicBezTo>
                    <a:pt x="16439" y="43734"/>
                    <a:pt x="15010" y="43734"/>
                    <a:pt x="13581" y="43068"/>
                  </a:cubicBezTo>
                  <a:cubicBezTo>
                    <a:pt x="11200" y="39067"/>
                    <a:pt x="6819" y="40591"/>
                    <a:pt x="3485" y="39258"/>
                  </a:cubicBezTo>
                  <a:cubicBezTo>
                    <a:pt x="-1373" y="36495"/>
                    <a:pt x="56" y="32114"/>
                    <a:pt x="722" y="28018"/>
                  </a:cubicBezTo>
                  <a:cubicBezTo>
                    <a:pt x="1865" y="22970"/>
                    <a:pt x="9676" y="22875"/>
                    <a:pt x="9105" y="16588"/>
                  </a:cubicBezTo>
                  <a:cubicBezTo>
                    <a:pt x="9105" y="15064"/>
                    <a:pt x="9295" y="13540"/>
                    <a:pt x="9771" y="12016"/>
                  </a:cubicBezTo>
                  <a:cubicBezTo>
                    <a:pt x="11962" y="4777"/>
                    <a:pt x="17106" y="1062"/>
                    <a:pt x="24440" y="110"/>
                  </a:cubicBezTo>
                  <a:cubicBezTo>
                    <a:pt x="25964" y="-81"/>
                    <a:pt x="27583" y="-176"/>
                    <a:pt x="28631" y="1158"/>
                  </a:cubicBezTo>
                  <a:cubicBezTo>
                    <a:pt x="30060" y="2967"/>
                    <a:pt x="29012" y="4682"/>
                    <a:pt x="27774" y="6111"/>
                  </a:cubicBezTo>
                  <a:cubicBezTo>
                    <a:pt x="24440" y="10016"/>
                    <a:pt x="19582" y="13540"/>
                    <a:pt x="24535" y="19350"/>
                  </a:cubicBezTo>
                  <a:cubicBezTo>
                    <a:pt x="26631" y="21446"/>
                    <a:pt x="30060" y="19541"/>
                    <a:pt x="32060" y="21827"/>
                  </a:cubicBezTo>
                  <a:cubicBezTo>
                    <a:pt x="32726" y="24399"/>
                    <a:pt x="30631" y="26018"/>
                    <a:pt x="29202" y="28018"/>
                  </a:cubicBezTo>
                  <a:close/>
                </a:path>
              </a:pathLst>
            </a:custGeom>
            <a:solidFill>
              <a:srgbClr val="FBC1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17" name="Freeform: Shape 55">
              <a:extLst>
                <a:ext uri="{FF2B5EF4-FFF2-40B4-BE49-F238E27FC236}">
                  <a16:creationId xmlns:a16="http://schemas.microsoft.com/office/drawing/2014/main" id="{D06931DA-DFF9-49D0-B6B4-4E6078C2516D}"/>
                </a:ext>
              </a:extLst>
            </p:cNvPr>
            <p:cNvSpPr/>
            <p:nvPr/>
          </p:nvSpPr>
          <p:spPr>
            <a:xfrm>
              <a:off x="9190336" y="2027686"/>
              <a:ext cx="30861" cy="57253"/>
            </a:xfrm>
            <a:custGeom>
              <a:avLst/>
              <a:gdLst>
                <a:gd name="connsiteX0" fmla="*/ 0 w 30861"/>
                <a:gd name="connsiteY0" fmla="*/ 56207 h 57253"/>
                <a:gd name="connsiteX1" fmla="*/ 1048 w 30861"/>
                <a:gd name="connsiteY1" fmla="*/ 20964 h 57253"/>
                <a:gd name="connsiteX2" fmla="*/ 13811 w 30861"/>
                <a:gd name="connsiteY2" fmla="*/ 105 h 57253"/>
                <a:gd name="connsiteX3" fmla="*/ 30861 w 30861"/>
                <a:gd name="connsiteY3" fmla="*/ 17250 h 57253"/>
                <a:gd name="connsiteX4" fmla="*/ 30194 w 30861"/>
                <a:gd name="connsiteY4" fmla="*/ 18488 h 57253"/>
                <a:gd name="connsiteX5" fmla="*/ 24193 w 30861"/>
                <a:gd name="connsiteY5" fmla="*/ 15345 h 57253"/>
                <a:gd name="connsiteX6" fmla="*/ 22193 w 30861"/>
                <a:gd name="connsiteY6" fmla="*/ 13344 h 57253"/>
                <a:gd name="connsiteX7" fmla="*/ 20479 w 30861"/>
                <a:gd name="connsiteY7" fmla="*/ 10963 h 57253"/>
                <a:gd name="connsiteX8" fmla="*/ 8477 w 30861"/>
                <a:gd name="connsiteY8" fmla="*/ 15726 h 57253"/>
                <a:gd name="connsiteX9" fmla="*/ 6953 w 30861"/>
                <a:gd name="connsiteY9" fmla="*/ 26108 h 57253"/>
                <a:gd name="connsiteX10" fmla="*/ 7049 w 30861"/>
                <a:gd name="connsiteY10" fmla="*/ 43158 h 57253"/>
                <a:gd name="connsiteX11" fmla="*/ 6191 w 30861"/>
                <a:gd name="connsiteY11" fmla="*/ 48301 h 57253"/>
                <a:gd name="connsiteX12" fmla="*/ 2381 w 30861"/>
                <a:gd name="connsiteY12" fmla="*/ 57159 h 57253"/>
                <a:gd name="connsiteX13" fmla="*/ 0 w 30861"/>
                <a:gd name="connsiteY13" fmla="*/ 56207 h 57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0861" h="57253">
                  <a:moveTo>
                    <a:pt x="0" y="56207"/>
                  </a:moveTo>
                  <a:cubicBezTo>
                    <a:pt x="381" y="44491"/>
                    <a:pt x="476" y="32680"/>
                    <a:pt x="1048" y="20964"/>
                  </a:cubicBezTo>
                  <a:cubicBezTo>
                    <a:pt x="1524" y="11820"/>
                    <a:pt x="2000" y="1343"/>
                    <a:pt x="13811" y="105"/>
                  </a:cubicBezTo>
                  <a:cubicBezTo>
                    <a:pt x="25051" y="-1038"/>
                    <a:pt x="29337" y="7344"/>
                    <a:pt x="30861" y="17250"/>
                  </a:cubicBezTo>
                  <a:cubicBezTo>
                    <a:pt x="30670" y="17631"/>
                    <a:pt x="30480" y="18107"/>
                    <a:pt x="30194" y="18488"/>
                  </a:cubicBezTo>
                  <a:cubicBezTo>
                    <a:pt x="27432" y="18774"/>
                    <a:pt x="26003" y="16678"/>
                    <a:pt x="24193" y="15345"/>
                  </a:cubicBezTo>
                  <a:cubicBezTo>
                    <a:pt x="23431" y="14773"/>
                    <a:pt x="22765" y="14106"/>
                    <a:pt x="22193" y="13344"/>
                  </a:cubicBezTo>
                  <a:cubicBezTo>
                    <a:pt x="21622" y="12582"/>
                    <a:pt x="21050" y="11725"/>
                    <a:pt x="20479" y="10963"/>
                  </a:cubicBezTo>
                  <a:cubicBezTo>
                    <a:pt x="14192" y="6772"/>
                    <a:pt x="10573" y="9249"/>
                    <a:pt x="8477" y="15726"/>
                  </a:cubicBezTo>
                  <a:cubicBezTo>
                    <a:pt x="7334" y="19059"/>
                    <a:pt x="8763" y="22869"/>
                    <a:pt x="6953" y="26108"/>
                  </a:cubicBezTo>
                  <a:cubicBezTo>
                    <a:pt x="4191" y="31823"/>
                    <a:pt x="8477" y="37443"/>
                    <a:pt x="7049" y="43158"/>
                  </a:cubicBezTo>
                  <a:cubicBezTo>
                    <a:pt x="6191" y="44777"/>
                    <a:pt x="5524" y="46396"/>
                    <a:pt x="6191" y="48301"/>
                  </a:cubicBezTo>
                  <a:cubicBezTo>
                    <a:pt x="5905" y="51730"/>
                    <a:pt x="5429" y="55064"/>
                    <a:pt x="2381" y="57159"/>
                  </a:cubicBezTo>
                  <a:cubicBezTo>
                    <a:pt x="1333" y="57445"/>
                    <a:pt x="571" y="57064"/>
                    <a:pt x="0" y="56207"/>
                  </a:cubicBezTo>
                  <a:close/>
                </a:path>
              </a:pathLst>
            </a:custGeom>
            <a:solidFill>
              <a:srgbClr val="FBD12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18" name="Freeform: Shape 56">
              <a:extLst>
                <a:ext uri="{FF2B5EF4-FFF2-40B4-BE49-F238E27FC236}">
                  <a16:creationId xmlns:a16="http://schemas.microsoft.com/office/drawing/2014/main" id="{A0D22577-F00B-4A9B-BCF7-BC8490C551F8}"/>
                </a:ext>
              </a:extLst>
            </p:cNvPr>
            <p:cNvSpPr/>
            <p:nvPr/>
          </p:nvSpPr>
          <p:spPr>
            <a:xfrm>
              <a:off x="9197038" y="2138912"/>
              <a:ext cx="24295" cy="67746"/>
            </a:xfrm>
            <a:custGeom>
              <a:avLst/>
              <a:gdLst>
                <a:gd name="connsiteX0" fmla="*/ 16538 w 24295"/>
                <a:gd name="connsiteY0" fmla="*/ 66711 h 67746"/>
                <a:gd name="connsiteX1" fmla="*/ 8156 w 24295"/>
                <a:gd name="connsiteY1" fmla="*/ 43946 h 67746"/>
                <a:gd name="connsiteX2" fmla="*/ 536 w 24295"/>
                <a:gd name="connsiteY2" fmla="*/ 3084 h 67746"/>
                <a:gd name="connsiteX3" fmla="*/ 536 w 24295"/>
                <a:gd name="connsiteY3" fmla="*/ 131 h 67746"/>
                <a:gd name="connsiteX4" fmla="*/ 5870 w 24295"/>
                <a:gd name="connsiteY4" fmla="*/ 3275 h 67746"/>
                <a:gd name="connsiteX5" fmla="*/ 12443 w 24295"/>
                <a:gd name="connsiteY5" fmla="*/ 28420 h 67746"/>
                <a:gd name="connsiteX6" fmla="*/ 21587 w 24295"/>
                <a:gd name="connsiteY6" fmla="*/ 55186 h 67746"/>
                <a:gd name="connsiteX7" fmla="*/ 23396 w 24295"/>
                <a:gd name="connsiteY7" fmla="*/ 61377 h 67746"/>
                <a:gd name="connsiteX8" fmla="*/ 23015 w 24295"/>
                <a:gd name="connsiteY8" fmla="*/ 67378 h 67746"/>
                <a:gd name="connsiteX9" fmla="*/ 16538 w 24295"/>
                <a:gd name="connsiteY9" fmla="*/ 66711 h 67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295" h="67746">
                  <a:moveTo>
                    <a:pt x="16538" y="66711"/>
                  </a:moveTo>
                  <a:cubicBezTo>
                    <a:pt x="11109" y="60139"/>
                    <a:pt x="9585" y="51852"/>
                    <a:pt x="8156" y="43946"/>
                  </a:cubicBezTo>
                  <a:cubicBezTo>
                    <a:pt x="5775" y="30325"/>
                    <a:pt x="4061" y="16514"/>
                    <a:pt x="536" y="3084"/>
                  </a:cubicBezTo>
                  <a:cubicBezTo>
                    <a:pt x="-130" y="2131"/>
                    <a:pt x="-226" y="1084"/>
                    <a:pt x="536" y="131"/>
                  </a:cubicBezTo>
                  <a:cubicBezTo>
                    <a:pt x="3299" y="-536"/>
                    <a:pt x="4537" y="1465"/>
                    <a:pt x="5870" y="3275"/>
                  </a:cubicBezTo>
                  <a:cubicBezTo>
                    <a:pt x="11776" y="10704"/>
                    <a:pt x="11300" y="19753"/>
                    <a:pt x="12443" y="28420"/>
                  </a:cubicBezTo>
                  <a:cubicBezTo>
                    <a:pt x="13681" y="37946"/>
                    <a:pt x="13300" y="48042"/>
                    <a:pt x="21587" y="55186"/>
                  </a:cubicBezTo>
                  <a:cubicBezTo>
                    <a:pt x="22063" y="57281"/>
                    <a:pt x="22444" y="59377"/>
                    <a:pt x="23396" y="61377"/>
                  </a:cubicBezTo>
                  <a:cubicBezTo>
                    <a:pt x="24063" y="63473"/>
                    <a:pt x="25206" y="65568"/>
                    <a:pt x="23015" y="67378"/>
                  </a:cubicBezTo>
                  <a:cubicBezTo>
                    <a:pt x="20729" y="67949"/>
                    <a:pt x="18539" y="67949"/>
                    <a:pt x="16538" y="66711"/>
                  </a:cubicBezTo>
                  <a:close/>
                </a:path>
              </a:pathLst>
            </a:custGeom>
            <a:solidFill>
              <a:srgbClr val="F9C61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19" name="Freeform: Shape 57">
              <a:extLst>
                <a:ext uri="{FF2B5EF4-FFF2-40B4-BE49-F238E27FC236}">
                  <a16:creationId xmlns:a16="http://schemas.microsoft.com/office/drawing/2014/main" id="{205361CC-13BB-49D3-95F9-6A6331078552}"/>
                </a:ext>
              </a:extLst>
            </p:cNvPr>
            <p:cNvSpPr/>
            <p:nvPr/>
          </p:nvSpPr>
          <p:spPr>
            <a:xfrm>
              <a:off x="9261487" y="2048291"/>
              <a:ext cx="37591" cy="50142"/>
            </a:xfrm>
            <a:custGeom>
              <a:avLst/>
              <a:gdLst>
                <a:gd name="connsiteX0" fmla="*/ 0 w 37591"/>
                <a:gd name="connsiteY0" fmla="*/ 10932 h 50142"/>
                <a:gd name="connsiteX1" fmla="*/ 25908 w 37591"/>
                <a:gd name="connsiteY1" fmla="*/ 645 h 50142"/>
                <a:gd name="connsiteX2" fmla="*/ 37433 w 37591"/>
                <a:gd name="connsiteY2" fmla="*/ 9503 h 50142"/>
                <a:gd name="connsiteX3" fmla="*/ 31528 w 37591"/>
                <a:gd name="connsiteY3" fmla="*/ 42174 h 50142"/>
                <a:gd name="connsiteX4" fmla="*/ 30194 w 37591"/>
                <a:gd name="connsiteY4" fmla="*/ 49794 h 50142"/>
                <a:gd name="connsiteX5" fmla="*/ 26194 w 37591"/>
                <a:gd name="connsiteY5" fmla="*/ 48079 h 50142"/>
                <a:gd name="connsiteX6" fmla="*/ 25813 w 37591"/>
                <a:gd name="connsiteY6" fmla="*/ 41507 h 50142"/>
                <a:gd name="connsiteX7" fmla="*/ 27813 w 37591"/>
                <a:gd name="connsiteY7" fmla="*/ 33792 h 50142"/>
                <a:gd name="connsiteX8" fmla="*/ 30194 w 37591"/>
                <a:gd name="connsiteY8" fmla="*/ 28172 h 50142"/>
                <a:gd name="connsiteX9" fmla="*/ 31337 w 37591"/>
                <a:gd name="connsiteY9" fmla="*/ 16837 h 50142"/>
                <a:gd name="connsiteX10" fmla="*/ 30194 w 37591"/>
                <a:gd name="connsiteY10" fmla="*/ 12456 h 50142"/>
                <a:gd name="connsiteX11" fmla="*/ 23336 w 37591"/>
                <a:gd name="connsiteY11" fmla="*/ 8551 h 50142"/>
                <a:gd name="connsiteX12" fmla="*/ 0 w 37591"/>
                <a:gd name="connsiteY12" fmla="*/ 10932 h 50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7591" h="50142">
                  <a:moveTo>
                    <a:pt x="0" y="10932"/>
                  </a:moveTo>
                  <a:cubicBezTo>
                    <a:pt x="8001" y="5979"/>
                    <a:pt x="16859" y="3026"/>
                    <a:pt x="25908" y="645"/>
                  </a:cubicBezTo>
                  <a:cubicBezTo>
                    <a:pt x="33338" y="-1355"/>
                    <a:pt x="37052" y="1216"/>
                    <a:pt x="37433" y="9503"/>
                  </a:cubicBezTo>
                  <a:cubicBezTo>
                    <a:pt x="38005" y="20933"/>
                    <a:pt x="37243" y="31982"/>
                    <a:pt x="31528" y="42174"/>
                  </a:cubicBezTo>
                  <a:cubicBezTo>
                    <a:pt x="30194" y="44650"/>
                    <a:pt x="29813" y="47127"/>
                    <a:pt x="30194" y="49794"/>
                  </a:cubicBezTo>
                  <a:cubicBezTo>
                    <a:pt x="28194" y="50746"/>
                    <a:pt x="27051" y="49603"/>
                    <a:pt x="26194" y="48079"/>
                  </a:cubicBezTo>
                  <a:cubicBezTo>
                    <a:pt x="25336" y="45984"/>
                    <a:pt x="25336" y="43698"/>
                    <a:pt x="25813" y="41507"/>
                  </a:cubicBezTo>
                  <a:cubicBezTo>
                    <a:pt x="26480" y="38935"/>
                    <a:pt x="27242" y="36364"/>
                    <a:pt x="27813" y="33792"/>
                  </a:cubicBezTo>
                  <a:cubicBezTo>
                    <a:pt x="28384" y="31792"/>
                    <a:pt x="29337" y="29982"/>
                    <a:pt x="30194" y="28172"/>
                  </a:cubicBezTo>
                  <a:cubicBezTo>
                    <a:pt x="31909" y="24553"/>
                    <a:pt x="31909" y="20647"/>
                    <a:pt x="31337" y="16837"/>
                  </a:cubicBezTo>
                  <a:cubicBezTo>
                    <a:pt x="31052" y="15409"/>
                    <a:pt x="30575" y="13980"/>
                    <a:pt x="30194" y="12456"/>
                  </a:cubicBezTo>
                  <a:cubicBezTo>
                    <a:pt x="29718" y="7884"/>
                    <a:pt x="27622" y="8074"/>
                    <a:pt x="23336" y="8551"/>
                  </a:cubicBezTo>
                  <a:cubicBezTo>
                    <a:pt x="15716" y="9598"/>
                    <a:pt x="8287" y="15694"/>
                    <a:pt x="0" y="10932"/>
                  </a:cubicBezTo>
                  <a:close/>
                </a:path>
              </a:pathLst>
            </a:custGeom>
            <a:solidFill>
              <a:srgbClr val="FACB2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20" name="Freeform: Shape 58">
              <a:extLst>
                <a:ext uri="{FF2B5EF4-FFF2-40B4-BE49-F238E27FC236}">
                  <a16:creationId xmlns:a16="http://schemas.microsoft.com/office/drawing/2014/main" id="{3E5C061A-43DC-4773-B594-B66DDFD7804E}"/>
                </a:ext>
              </a:extLst>
            </p:cNvPr>
            <p:cNvSpPr/>
            <p:nvPr/>
          </p:nvSpPr>
          <p:spPr>
            <a:xfrm>
              <a:off x="9243047" y="2051413"/>
              <a:ext cx="50790" cy="20783"/>
            </a:xfrm>
            <a:custGeom>
              <a:avLst/>
              <a:gdLst>
                <a:gd name="connsiteX0" fmla="*/ 18440 w 50790"/>
                <a:gd name="connsiteY0" fmla="*/ 7810 h 20783"/>
                <a:gd name="connsiteX1" fmla="*/ 49206 w 50790"/>
                <a:gd name="connsiteY1" fmla="*/ 0 h 20783"/>
                <a:gd name="connsiteX2" fmla="*/ 50730 w 50790"/>
                <a:gd name="connsiteY2" fmla="*/ 10192 h 20783"/>
                <a:gd name="connsiteX3" fmla="*/ 44920 w 50790"/>
                <a:gd name="connsiteY3" fmla="*/ 12002 h 20783"/>
                <a:gd name="connsiteX4" fmla="*/ 36157 w 50790"/>
                <a:gd name="connsiteY4" fmla="*/ 11049 h 20783"/>
                <a:gd name="connsiteX5" fmla="*/ 27584 w 50790"/>
                <a:gd name="connsiteY5" fmla="*/ 15621 h 20783"/>
                <a:gd name="connsiteX6" fmla="*/ 15392 w 50790"/>
                <a:gd name="connsiteY6" fmla="*/ 18193 h 20783"/>
                <a:gd name="connsiteX7" fmla="*/ 7487 w 50790"/>
                <a:gd name="connsiteY7" fmla="*/ 20479 h 20783"/>
                <a:gd name="connsiteX8" fmla="*/ 3391 w 50790"/>
                <a:gd name="connsiteY8" fmla="*/ 20288 h 20783"/>
                <a:gd name="connsiteX9" fmla="*/ 57 w 50790"/>
                <a:gd name="connsiteY9" fmla="*/ 14383 h 20783"/>
                <a:gd name="connsiteX10" fmla="*/ 914 w 50790"/>
                <a:gd name="connsiteY10" fmla="*/ 12097 h 20783"/>
                <a:gd name="connsiteX11" fmla="*/ 18440 w 50790"/>
                <a:gd name="connsiteY11" fmla="*/ 7810 h 207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0790" h="20783">
                  <a:moveTo>
                    <a:pt x="18440" y="7810"/>
                  </a:moveTo>
                  <a:cubicBezTo>
                    <a:pt x="28823" y="5715"/>
                    <a:pt x="39491" y="4667"/>
                    <a:pt x="49206" y="0"/>
                  </a:cubicBezTo>
                  <a:cubicBezTo>
                    <a:pt x="51778" y="3524"/>
                    <a:pt x="50349" y="6953"/>
                    <a:pt x="50730" y="10192"/>
                  </a:cubicBezTo>
                  <a:cubicBezTo>
                    <a:pt x="49206" y="12002"/>
                    <a:pt x="47111" y="12192"/>
                    <a:pt x="44920" y="12002"/>
                  </a:cubicBezTo>
                  <a:cubicBezTo>
                    <a:pt x="42062" y="11430"/>
                    <a:pt x="39205" y="10573"/>
                    <a:pt x="36157" y="11049"/>
                  </a:cubicBezTo>
                  <a:cubicBezTo>
                    <a:pt x="32633" y="11335"/>
                    <a:pt x="30442" y="14097"/>
                    <a:pt x="27584" y="15621"/>
                  </a:cubicBezTo>
                  <a:cubicBezTo>
                    <a:pt x="23393" y="15812"/>
                    <a:pt x="19107" y="15907"/>
                    <a:pt x="15392" y="18193"/>
                  </a:cubicBezTo>
                  <a:cubicBezTo>
                    <a:pt x="12535" y="18383"/>
                    <a:pt x="9963" y="19050"/>
                    <a:pt x="7487" y="20479"/>
                  </a:cubicBezTo>
                  <a:cubicBezTo>
                    <a:pt x="6058" y="20955"/>
                    <a:pt x="4724" y="20860"/>
                    <a:pt x="3391" y="20288"/>
                  </a:cubicBezTo>
                  <a:cubicBezTo>
                    <a:pt x="1486" y="18764"/>
                    <a:pt x="1200" y="16383"/>
                    <a:pt x="57" y="14383"/>
                  </a:cubicBezTo>
                  <a:cubicBezTo>
                    <a:pt x="-133" y="13430"/>
                    <a:pt x="152" y="12668"/>
                    <a:pt x="914" y="12097"/>
                  </a:cubicBezTo>
                  <a:cubicBezTo>
                    <a:pt x="7391" y="13335"/>
                    <a:pt x="12440" y="8668"/>
                    <a:pt x="18440" y="7810"/>
                  </a:cubicBezTo>
                  <a:close/>
                </a:path>
              </a:pathLst>
            </a:custGeom>
            <a:solidFill>
              <a:srgbClr val="F9C70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21" name="Freeform: Shape 59">
              <a:extLst>
                <a:ext uri="{FF2B5EF4-FFF2-40B4-BE49-F238E27FC236}">
                  <a16:creationId xmlns:a16="http://schemas.microsoft.com/office/drawing/2014/main" id="{E80968EF-C0E1-4B7E-A705-E664919346AA}"/>
                </a:ext>
              </a:extLst>
            </p:cNvPr>
            <p:cNvSpPr/>
            <p:nvPr/>
          </p:nvSpPr>
          <p:spPr>
            <a:xfrm>
              <a:off x="9117820" y="2113611"/>
              <a:ext cx="55370" cy="24376"/>
            </a:xfrm>
            <a:custGeom>
              <a:avLst/>
              <a:gdLst>
                <a:gd name="connsiteX0" fmla="*/ 52037 w 55370"/>
                <a:gd name="connsiteY0" fmla="*/ 23622 h 24376"/>
                <a:gd name="connsiteX1" fmla="*/ 13746 w 55370"/>
                <a:gd name="connsiteY1" fmla="*/ 22193 h 24376"/>
                <a:gd name="connsiteX2" fmla="*/ 30 w 55370"/>
                <a:gd name="connsiteY2" fmla="*/ 12763 h 24376"/>
                <a:gd name="connsiteX3" fmla="*/ 10889 w 55370"/>
                <a:gd name="connsiteY3" fmla="*/ 0 h 24376"/>
                <a:gd name="connsiteX4" fmla="*/ 12032 w 55370"/>
                <a:gd name="connsiteY4" fmla="*/ 857 h 24376"/>
                <a:gd name="connsiteX5" fmla="*/ 7745 w 55370"/>
                <a:gd name="connsiteY5" fmla="*/ 9334 h 24376"/>
                <a:gd name="connsiteX6" fmla="*/ 6983 w 55370"/>
                <a:gd name="connsiteY6" fmla="*/ 11811 h 24376"/>
                <a:gd name="connsiteX7" fmla="*/ 19747 w 55370"/>
                <a:gd name="connsiteY7" fmla="*/ 16573 h 24376"/>
                <a:gd name="connsiteX8" fmla="*/ 43083 w 55370"/>
                <a:gd name="connsiteY8" fmla="*/ 17907 h 24376"/>
                <a:gd name="connsiteX9" fmla="*/ 55370 w 55370"/>
                <a:gd name="connsiteY9" fmla="*/ 23050 h 24376"/>
                <a:gd name="connsiteX10" fmla="*/ 52037 w 55370"/>
                <a:gd name="connsiteY10" fmla="*/ 23622 h 24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5370" h="24376">
                  <a:moveTo>
                    <a:pt x="52037" y="23622"/>
                  </a:moveTo>
                  <a:cubicBezTo>
                    <a:pt x="39178" y="25051"/>
                    <a:pt x="26414" y="24384"/>
                    <a:pt x="13746" y="22193"/>
                  </a:cubicBezTo>
                  <a:cubicBezTo>
                    <a:pt x="7936" y="21145"/>
                    <a:pt x="697" y="20764"/>
                    <a:pt x="30" y="12763"/>
                  </a:cubicBezTo>
                  <a:cubicBezTo>
                    <a:pt x="-446" y="5810"/>
                    <a:pt x="4793" y="2095"/>
                    <a:pt x="10889" y="0"/>
                  </a:cubicBezTo>
                  <a:cubicBezTo>
                    <a:pt x="11270" y="286"/>
                    <a:pt x="11651" y="571"/>
                    <a:pt x="12032" y="857"/>
                  </a:cubicBezTo>
                  <a:cubicBezTo>
                    <a:pt x="12508" y="4667"/>
                    <a:pt x="9460" y="6572"/>
                    <a:pt x="7745" y="9334"/>
                  </a:cubicBezTo>
                  <a:cubicBezTo>
                    <a:pt x="7364" y="10096"/>
                    <a:pt x="7079" y="10954"/>
                    <a:pt x="6983" y="11811"/>
                  </a:cubicBezTo>
                  <a:cubicBezTo>
                    <a:pt x="9460" y="18097"/>
                    <a:pt x="15365" y="15240"/>
                    <a:pt x="19747" y="16573"/>
                  </a:cubicBezTo>
                  <a:cubicBezTo>
                    <a:pt x="27462" y="18574"/>
                    <a:pt x="35368" y="17335"/>
                    <a:pt x="43083" y="17907"/>
                  </a:cubicBezTo>
                  <a:cubicBezTo>
                    <a:pt x="47655" y="18288"/>
                    <a:pt x="53084" y="16954"/>
                    <a:pt x="55370" y="23050"/>
                  </a:cubicBezTo>
                  <a:cubicBezTo>
                    <a:pt x="54418" y="24384"/>
                    <a:pt x="53275" y="24575"/>
                    <a:pt x="52037" y="23622"/>
                  </a:cubicBezTo>
                  <a:close/>
                </a:path>
              </a:pathLst>
            </a:custGeom>
            <a:solidFill>
              <a:srgbClr val="F7CD2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22" name="Freeform: Shape 60">
              <a:extLst>
                <a:ext uri="{FF2B5EF4-FFF2-40B4-BE49-F238E27FC236}">
                  <a16:creationId xmlns:a16="http://schemas.microsoft.com/office/drawing/2014/main" id="{2F8AAF79-3A2C-46DD-A872-EAA7CFEA1654}"/>
                </a:ext>
              </a:extLst>
            </p:cNvPr>
            <p:cNvSpPr/>
            <p:nvPr/>
          </p:nvSpPr>
          <p:spPr>
            <a:xfrm>
              <a:off x="9128709" y="2092676"/>
              <a:ext cx="46864" cy="23328"/>
            </a:xfrm>
            <a:custGeom>
              <a:avLst/>
              <a:gdLst>
                <a:gd name="connsiteX0" fmla="*/ 0 w 46864"/>
                <a:gd name="connsiteY0" fmla="*/ 20935 h 23328"/>
                <a:gd name="connsiteX1" fmla="*/ 40958 w 46864"/>
                <a:gd name="connsiteY1" fmla="*/ 742 h 23328"/>
                <a:gd name="connsiteX2" fmla="*/ 45911 w 46864"/>
                <a:gd name="connsiteY2" fmla="*/ 171 h 23328"/>
                <a:gd name="connsiteX3" fmla="*/ 45244 w 46864"/>
                <a:gd name="connsiteY3" fmla="*/ 6267 h 23328"/>
                <a:gd name="connsiteX4" fmla="*/ 39719 w 46864"/>
                <a:gd name="connsiteY4" fmla="*/ 9505 h 23328"/>
                <a:gd name="connsiteX5" fmla="*/ 25622 w 46864"/>
                <a:gd name="connsiteY5" fmla="*/ 13696 h 23328"/>
                <a:gd name="connsiteX6" fmla="*/ 5334 w 46864"/>
                <a:gd name="connsiteY6" fmla="*/ 23316 h 23328"/>
                <a:gd name="connsiteX7" fmla="*/ 762 w 46864"/>
                <a:gd name="connsiteY7" fmla="*/ 21697 h 23328"/>
                <a:gd name="connsiteX8" fmla="*/ 0 w 46864"/>
                <a:gd name="connsiteY8" fmla="*/ 20935 h 23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864" h="23328">
                  <a:moveTo>
                    <a:pt x="0" y="20935"/>
                  </a:moveTo>
                  <a:cubicBezTo>
                    <a:pt x="13049" y="12934"/>
                    <a:pt x="25146" y="3123"/>
                    <a:pt x="40958" y="742"/>
                  </a:cubicBezTo>
                  <a:cubicBezTo>
                    <a:pt x="42577" y="75"/>
                    <a:pt x="44196" y="-210"/>
                    <a:pt x="45911" y="171"/>
                  </a:cubicBezTo>
                  <a:cubicBezTo>
                    <a:pt x="47816" y="2457"/>
                    <a:pt x="46482" y="4362"/>
                    <a:pt x="45244" y="6267"/>
                  </a:cubicBezTo>
                  <a:cubicBezTo>
                    <a:pt x="43720" y="7981"/>
                    <a:pt x="41910" y="9029"/>
                    <a:pt x="39719" y="9505"/>
                  </a:cubicBezTo>
                  <a:cubicBezTo>
                    <a:pt x="34576" y="9410"/>
                    <a:pt x="29623" y="9791"/>
                    <a:pt x="25622" y="13696"/>
                  </a:cubicBezTo>
                  <a:cubicBezTo>
                    <a:pt x="18479" y="15982"/>
                    <a:pt x="12859" y="21697"/>
                    <a:pt x="5334" y="23316"/>
                  </a:cubicBezTo>
                  <a:cubicBezTo>
                    <a:pt x="3620" y="23412"/>
                    <a:pt x="2000" y="22935"/>
                    <a:pt x="762" y="21697"/>
                  </a:cubicBezTo>
                  <a:lnTo>
                    <a:pt x="0" y="20935"/>
                  </a:lnTo>
                  <a:close/>
                </a:path>
              </a:pathLst>
            </a:custGeom>
            <a:solidFill>
              <a:srgbClr val="FDD41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23" name="Freeform: Shape 61">
              <a:extLst>
                <a:ext uri="{FF2B5EF4-FFF2-40B4-BE49-F238E27FC236}">
                  <a16:creationId xmlns:a16="http://schemas.microsoft.com/office/drawing/2014/main" id="{B4080F15-C710-4CFB-AA4F-906E038C82EB}"/>
                </a:ext>
              </a:extLst>
            </p:cNvPr>
            <p:cNvSpPr/>
            <p:nvPr/>
          </p:nvSpPr>
          <p:spPr>
            <a:xfrm>
              <a:off x="9284538" y="2139329"/>
              <a:ext cx="43338" cy="11318"/>
            </a:xfrm>
            <a:custGeom>
              <a:avLst/>
              <a:gdLst>
                <a:gd name="connsiteX0" fmla="*/ 0 w 43338"/>
                <a:gd name="connsiteY0" fmla="*/ 6858 h 11318"/>
                <a:gd name="connsiteX1" fmla="*/ 43339 w 43338"/>
                <a:gd name="connsiteY1" fmla="*/ 0 h 11318"/>
                <a:gd name="connsiteX2" fmla="*/ 21622 w 43338"/>
                <a:gd name="connsiteY2" fmla="*/ 11239 h 11318"/>
                <a:gd name="connsiteX3" fmla="*/ 0 w 43338"/>
                <a:gd name="connsiteY3" fmla="*/ 6858 h 113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338" h="11318">
                  <a:moveTo>
                    <a:pt x="0" y="6858"/>
                  </a:moveTo>
                  <a:cubicBezTo>
                    <a:pt x="14573" y="5620"/>
                    <a:pt x="30290" y="11239"/>
                    <a:pt x="43339" y="0"/>
                  </a:cubicBezTo>
                  <a:cubicBezTo>
                    <a:pt x="39910" y="11144"/>
                    <a:pt x="29908" y="10573"/>
                    <a:pt x="21622" y="11239"/>
                  </a:cubicBezTo>
                  <a:cubicBezTo>
                    <a:pt x="14383" y="11716"/>
                    <a:pt x="6858" y="10001"/>
                    <a:pt x="0" y="6858"/>
                  </a:cubicBezTo>
                  <a:close/>
                </a:path>
              </a:pathLst>
            </a:custGeom>
            <a:solidFill>
              <a:srgbClr val="F7D03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24" name="Freeform: Shape 62">
              <a:extLst>
                <a:ext uri="{FF2B5EF4-FFF2-40B4-BE49-F238E27FC236}">
                  <a16:creationId xmlns:a16="http://schemas.microsoft.com/office/drawing/2014/main" id="{FE3C5528-7E55-4B1F-8C32-9213D7BDDF03}"/>
                </a:ext>
              </a:extLst>
            </p:cNvPr>
            <p:cNvSpPr/>
            <p:nvPr/>
          </p:nvSpPr>
          <p:spPr>
            <a:xfrm>
              <a:off x="9249486" y="2137995"/>
              <a:ext cx="28384" cy="24955"/>
            </a:xfrm>
            <a:custGeom>
              <a:avLst/>
              <a:gdLst>
                <a:gd name="connsiteX0" fmla="*/ 28289 w 28384"/>
                <a:gd name="connsiteY0" fmla="*/ 3620 h 24955"/>
                <a:gd name="connsiteX1" fmla="*/ 28384 w 28384"/>
                <a:gd name="connsiteY1" fmla="*/ 5620 h 24955"/>
                <a:gd name="connsiteX2" fmla="*/ 11144 w 28384"/>
                <a:gd name="connsiteY2" fmla="*/ 17812 h 24955"/>
                <a:gd name="connsiteX3" fmla="*/ 5429 w 28384"/>
                <a:gd name="connsiteY3" fmla="*/ 24194 h 24955"/>
                <a:gd name="connsiteX4" fmla="*/ 2477 w 28384"/>
                <a:gd name="connsiteY4" fmla="*/ 24765 h 24955"/>
                <a:gd name="connsiteX5" fmla="*/ 0 w 28384"/>
                <a:gd name="connsiteY5" fmla="*/ 20765 h 24955"/>
                <a:gd name="connsiteX6" fmla="*/ 17621 w 28384"/>
                <a:gd name="connsiteY6" fmla="*/ 2667 h 24955"/>
                <a:gd name="connsiteX7" fmla="*/ 23432 w 28384"/>
                <a:gd name="connsiteY7" fmla="*/ 0 h 24955"/>
                <a:gd name="connsiteX8" fmla="*/ 28289 w 28384"/>
                <a:gd name="connsiteY8" fmla="*/ 3620 h 24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384" h="24955">
                  <a:moveTo>
                    <a:pt x="28289" y="3620"/>
                  </a:moveTo>
                  <a:cubicBezTo>
                    <a:pt x="28289" y="4286"/>
                    <a:pt x="28289" y="4953"/>
                    <a:pt x="28384" y="5620"/>
                  </a:cubicBezTo>
                  <a:cubicBezTo>
                    <a:pt x="19336" y="4858"/>
                    <a:pt x="16097" y="12668"/>
                    <a:pt x="11144" y="17812"/>
                  </a:cubicBezTo>
                  <a:cubicBezTo>
                    <a:pt x="9239" y="19812"/>
                    <a:pt x="8573" y="23146"/>
                    <a:pt x="5429" y="24194"/>
                  </a:cubicBezTo>
                  <a:cubicBezTo>
                    <a:pt x="4572" y="24955"/>
                    <a:pt x="3620" y="25146"/>
                    <a:pt x="2477" y="24765"/>
                  </a:cubicBezTo>
                  <a:cubicBezTo>
                    <a:pt x="1048" y="23813"/>
                    <a:pt x="95" y="22574"/>
                    <a:pt x="0" y="20765"/>
                  </a:cubicBezTo>
                  <a:cubicBezTo>
                    <a:pt x="2762" y="11716"/>
                    <a:pt x="11716" y="8763"/>
                    <a:pt x="17621" y="2667"/>
                  </a:cubicBezTo>
                  <a:cubicBezTo>
                    <a:pt x="19336" y="1238"/>
                    <a:pt x="21146" y="191"/>
                    <a:pt x="23432" y="0"/>
                  </a:cubicBezTo>
                  <a:cubicBezTo>
                    <a:pt x="25813" y="191"/>
                    <a:pt x="27527" y="1143"/>
                    <a:pt x="28289" y="3620"/>
                  </a:cubicBezTo>
                  <a:close/>
                </a:path>
              </a:pathLst>
            </a:custGeom>
            <a:solidFill>
              <a:srgbClr val="FCC40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25" name="Freeform: Shape 63">
              <a:extLst>
                <a:ext uri="{FF2B5EF4-FFF2-40B4-BE49-F238E27FC236}">
                  <a16:creationId xmlns:a16="http://schemas.microsoft.com/office/drawing/2014/main" id="{994A0860-6663-4FF0-9EFE-C84FCBEF4A1D}"/>
                </a:ext>
              </a:extLst>
            </p:cNvPr>
            <p:cNvSpPr/>
            <p:nvPr/>
          </p:nvSpPr>
          <p:spPr>
            <a:xfrm>
              <a:off x="9226150" y="2173523"/>
              <a:ext cx="19240" cy="30098"/>
            </a:xfrm>
            <a:custGeom>
              <a:avLst/>
              <a:gdLst>
                <a:gd name="connsiteX0" fmla="*/ 10478 w 19240"/>
                <a:gd name="connsiteY0" fmla="*/ 11430 h 30098"/>
                <a:gd name="connsiteX1" fmla="*/ 19241 w 19240"/>
                <a:gd name="connsiteY1" fmla="*/ 0 h 30098"/>
                <a:gd name="connsiteX2" fmla="*/ 6191 w 19240"/>
                <a:gd name="connsiteY2" fmla="*/ 30099 h 30098"/>
                <a:gd name="connsiteX3" fmla="*/ 762 w 19240"/>
                <a:gd name="connsiteY3" fmla="*/ 27813 h 30098"/>
                <a:gd name="connsiteX4" fmla="*/ 191 w 19240"/>
                <a:gd name="connsiteY4" fmla="*/ 23432 h 30098"/>
                <a:gd name="connsiteX5" fmla="*/ 2476 w 19240"/>
                <a:gd name="connsiteY5" fmla="*/ 19622 h 30098"/>
                <a:gd name="connsiteX6" fmla="*/ 10478 w 19240"/>
                <a:gd name="connsiteY6" fmla="*/ 11430 h 300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240" h="30098">
                  <a:moveTo>
                    <a:pt x="10478" y="11430"/>
                  </a:moveTo>
                  <a:cubicBezTo>
                    <a:pt x="13335" y="7620"/>
                    <a:pt x="11906" y="381"/>
                    <a:pt x="19241" y="0"/>
                  </a:cubicBezTo>
                  <a:cubicBezTo>
                    <a:pt x="17050" y="10954"/>
                    <a:pt x="8287" y="19145"/>
                    <a:pt x="6191" y="30099"/>
                  </a:cubicBezTo>
                  <a:cubicBezTo>
                    <a:pt x="4096" y="30099"/>
                    <a:pt x="2191" y="29337"/>
                    <a:pt x="762" y="27813"/>
                  </a:cubicBezTo>
                  <a:cubicBezTo>
                    <a:pt x="0" y="26384"/>
                    <a:pt x="-190" y="24955"/>
                    <a:pt x="191" y="23432"/>
                  </a:cubicBezTo>
                  <a:cubicBezTo>
                    <a:pt x="667" y="22003"/>
                    <a:pt x="1524" y="20764"/>
                    <a:pt x="2476" y="19622"/>
                  </a:cubicBezTo>
                  <a:cubicBezTo>
                    <a:pt x="4762" y="16573"/>
                    <a:pt x="7048" y="13430"/>
                    <a:pt x="10478" y="11430"/>
                  </a:cubicBezTo>
                  <a:close/>
                </a:path>
              </a:pathLst>
            </a:custGeom>
            <a:solidFill>
              <a:srgbClr val="FAC11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26" name="Freeform: Shape 64">
              <a:extLst>
                <a:ext uri="{FF2B5EF4-FFF2-40B4-BE49-F238E27FC236}">
                  <a16:creationId xmlns:a16="http://schemas.microsoft.com/office/drawing/2014/main" id="{8CA7C7CC-F6C4-4A52-ACE7-C5B9602E4D6A}"/>
                </a:ext>
              </a:extLst>
            </p:cNvPr>
            <p:cNvSpPr/>
            <p:nvPr/>
          </p:nvSpPr>
          <p:spPr>
            <a:xfrm>
              <a:off x="9281674" y="2095894"/>
              <a:ext cx="19545" cy="13592"/>
            </a:xfrm>
            <a:custGeom>
              <a:avLst/>
              <a:gdLst>
                <a:gd name="connsiteX0" fmla="*/ 7151 w 19545"/>
                <a:gd name="connsiteY0" fmla="*/ 0 h 13592"/>
                <a:gd name="connsiteX1" fmla="*/ 10008 w 19545"/>
                <a:gd name="connsiteY1" fmla="*/ 2191 h 13592"/>
                <a:gd name="connsiteX2" fmla="*/ 18962 w 19545"/>
                <a:gd name="connsiteY2" fmla="*/ 8954 h 13592"/>
                <a:gd name="connsiteX3" fmla="*/ 19057 w 19545"/>
                <a:gd name="connsiteY3" fmla="*/ 11906 h 13592"/>
                <a:gd name="connsiteX4" fmla="*/ 11342 w 19545"/>
                <a:gd name="connsiteY4" fmla="*/ 13240 h 13592"/>
                <a:gd name="connsiteX5" fmla="*/ 3150 w 19545"/>
                <a:gd name="connsiteY5" fmla="*/ 9811 h 13592"/>
                <a:gd name="connsiteX6" fmla="*/ 7151 w 19545"/>
                <a:gd name="connsiteY6" fmla="*/ 0 h 13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545" h="13592">
                  <a:moveTo>
                    <a:pt x="7151" y="0"/>
                  </a:moveTo>
                  <a:cubicBezTo>
                    <a:pt x="8103" y="762"/>
                    <a:pt x="9056" y="1429"/>
                    <a:pt x="10008" y="2191"/>
                  </a:cubicBezTo>
                  <a:cubicBezTo>
                    <a:pt x="13437" y="3810"/>
                    <a:pt x="16676" y="5715"/>
                    <a:pt x="18962" y="8954"/>
                  </a:cubicBezTo>
                  <a:cubicBezTo>
                    <a:pt x="19724" y="9906"/>
                    <a:pt x="19724" y="10954"/>
                    <a:pt x="19057" y="11906"/>
                  </a:cubicBezTo>
                  <a:cubicBezTo>
                    <a:pt x="16771" y="13716"/>
                    <a:pt x="14104" y="13907"/>
                    <a:pt x="11342" y="13240"/>
                  </a:cubicBezTo>
                  <a:cubicBezTo>
                    <a:pt x="8675" y="12097"/>
                    <a:pt x="6198" y="10382"/>
                    <a:pt x="3150" y="9811"/>
                  </a:cubicBezTo>
                  <a:cubicBezTo>
                    <a:pt x="-2946" y="3620"/>
                    <a:pt x="578" y="1238"/>
                    <a:pt x="7151" y="0"/>
                  </a:cubicBezTo>
                  <a:close/>
                </a:path>
              </a:pathLst>
            </a:custGeom>
            <a:solidFill>
              <a:srgbClr val="F9BF0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27" name="Freeform: Shape 65">
              <a:extLst>
                <a:ext uri="{FF2B5EF4-FFF2-40B4-BE49-F238E27FC236}">
                  <a16:creationId xmlns:a16="http://schemas.microsoft.com/office/drawing/2014/main" id="{44968AC5-2207-4CC6-8F21-62CB101300A9}"/>
                </a:ext>
              </a:extLst>
            </p:cNvPr>
            <p:cNvSpPr/>
            <p:nvPr/>
          </p:nvSpPr>
          <p:spPr>
            <a:xfrm>
              <a:off x="9169857" y="2131462"/>
              <a:ext cx="27908" cy="10628"/>
            </a:xfrm>
            <a:custGeom>
              <a:avLst/>
              <a:gdLst>
                <a:gd name="connsiteX0" fmla="*/ 0 w 27908"/>
                <a:gd name="connsiteY0" fmla="*/ 5771 h 10628"/>
                <a:gd name="connsiteX1" fmla="*/ 3048 w 27908"/>
                <a:gd name="connsiteY1" fmla="*/ 5199 h 10628"/>
                <a:gd name="connsiteX2" fmla="*/ 12192 w 27908"/>
                <a:gd name="connsiteY2" fmla="*/ 151 h 10628"/>
                <a:gd name="connsiteX3" fmla="*/ 21717 w 27908"/>
                <a:gd name="connsiteY3" fmla="*/ 913 h 10628"/>
                <a:gd name="connsiteX4" fmla="*/ 27908 w 27908"/>
                <a:gd name="connsiteY4" fmla="*/ 7866 h 10628"/>
                <a:gd name="connsiteX5" fmla="*/ 27622 w 27908"/>
                <a:gd name="connsiteY5" fmla="*/ 10628 h 10628"/>
                <a:gd name="connsiteX6" fmla="*/ 0 w 27908"/>
                <a:gd name="connsiteY6" fmla="*/ 5771 h 1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908" h="10628">
                  <a:moveTo>
                    <a:pt x="0" y="5771"/>
                  </a:moveTo>
                  <a:cubicBezTo>
                    <a:pt x="1048" y="5580"/>
                    <a:pt x="2000" y="5390"/>
                    <a:pt x="3048" y="5199"/>
                  </a:cubicBezTo>
                  <a:cubicBezTo>
                    <a:pt x="5620" y="2723"/>
                    <a:pt x="9239" y="2056"/>
                    <a:pt x="12192" y="151"/>
                  </a:cubicBezTo>
                  <a:cubicBezTo>
                    <a:pt x="15430" y="-325"/>
                    <a:pt x="18574" y="437"/>
                    <a:pt x="21717" y="913"/>
                  </a:cubicBezTo>
                  <a:cubicBezTo>
                    <a:pt x="25336" y="1865"/>
                    <a:pt x="27908" y="3770"/>
                    <a:pt x="27908" y="7866"/>
                  </a:cubicBezTo>
                  <a:cubicBezTo>
                    <a:pt x="27813" y="8819"/>
                    <a:pt x="27718" y="9676"/>
                    <a:pt x="27622" y="10628"/>
                  </a:cubicBezTo>
                  <a:cubicBezTo>
                    <a:pt x="19241" y="4628"/>
                    <a:pt x="8858" y="9676"/>
                    <a:pt x="0" y="5771"/>
                  </a:cubicBezTo>
                  <a:close/>
                </a:path>
              </a:pathLst>
            </a:custGeom>
            <a:solidFill>
              <a:srgbClr val="FACB2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28" name="Freeform: Shape 66">
              <a:extLst>
                <a:ext uri="{FF2B5EF4-FFF2-40B4-BE49-F238E27FC236}">
                  <a16:creationId xmlns:a16="http://schemas.microsoft.com/office/drawing/2014/main" id="{9696E345-F860-43D1-9D45-5E66F1E06535}"/>
                </a:ext>
              </a:extLst>
            </p:cNvPr>
            <p:cNvSpPr/>
            <p:nvPr/>
          </p:nvSpPr>
          <p:spPr>
            <a:xfrm>
              <a:off x="9219817" y="2044936"/>
              <a:ext cx="21762" cy="18044"/>
            </a:xfrm>
            <a:custGeom>
              <a:avLst/>
              <a:gdLst>
                <a:gd name="connsiteX0" fmla="*/ 1379 w 21762"/>
                <a:gd name="connsiteY0" fmla="*/ 0 h 18044"/>
                <a:gd name="connsiteX1" fmla="*/ 21763 w 21762"/>
                <a:gd name="connsiteY1" fmla="*/ 16478 h 18044"/>
                <a:gd name="connsiteX2" fmla="*/ 10238 w 21762"/>
                <a:gd name="connsiteY2" fmla="*/ 15240 h 18044"/>
                <a:gd name="connsiteX3" fmla="*/ 7571 w 21762"/>
                <a:gd name="connsiteY3" fmla="*/ 13811 h 18044"/>
                <a:gd name="connsiteX4" fmla="*/ 2618 w 21762"/>
                <a:gd name="connsiteY4" fmla="*/ 10478 h 18044"/>
                <a:gd name="connsiteX5" fmla="*/ 1094 w 21762"/>
                <a:gd name="connsiteY5" fmla="*/ 7906 h 18044"/>
                <a:gd name="connsiteX6" fmla="*/ 617 w 21762"/>
                <a:gd name="connsiteY6" fmla="*/ 762 h 18044"/>
                <a:gd name="connsiteX7" fmla="*/ 1379 w 21762"/>
                <a:gd name="connsiteY7" fmla="*/ 0 h 18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762" h="18044">
                  <a:moveTo>
                    <a:pt x="1379" y="0"/>
                  </a:moveTo>
                  <a:cubicBezTo>
                    <a:pt x="8142" y="5525"/>
                    <a:pt x="15000" y="11049"/>
                    <a:pt x="21763" y="16478"/>
                  </a:cubicBezTo>
                  <a:cubicBezTo>
                    <a:pt x="17477" y="20098"/>
                    <a:pt x="13952" y="16478"/>
                    <a:pt x="10238" y="15240"/>
                  </a:cubicBezTo>
                  <a:cubicBezTo>
                    <a:pt x="9285" y="14859"/>
                    <a:pt x="8428" y="14383"/>
                    <a:pt x="7571" y="13811"/>
                  </a:cubicBezTo>
                  <a:cubicBezTo>
                    <a:pt x="5856" y="12859"/>
                    <a:pt x="4046" y="11811"/>
                    <a:pt x="2618" y="10478"/>
                  </a:cubicBezTo>
                  <a:cubicBezTo>
                    <a:pt x="1951" y="9716"/>
                    <a:pt x="1475" y="8858"/>
                    <a:pt x="1094" y="7906"/>
                  </a:cubicBezTo>
                  <a:cubicBezTo>
                    <a:pt x="427" y="5525"/>
                    <a:pt x="-716" y="3239"/>
                    <a:pt x="617" y="762"/>
                  </a:cubicBezTo>
                  <a:lnTo>
                    <a:pt x="1379" y="0"/>
                  </a:lnTo>
                  <a:close/>
                </a:path>
              </a:pathLst>
            </a:custGeom>
            <a:solidFill>
              <a:srgbClr val="F7C92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29" name="Freeform: Shape 67">
              <a:extLst>
                <a:ext uri="{FF2B5EF4-FFF2-40B4-BE49-F238E27FC236}">
                  <a16:creationId xmlns:a16="http://schemas.microsoft.com/office/drawing/2014/main" id="{D8B17B95-FC4B-4BAC-8119-65C0D6AD0C10}"/>
                </a:ext>
              </a:extLst>
            </p:cNvPr>
            <p:cNvSpPr/>
            <p:nvPr/>
          </p:nvSpPr>
          <p:spPr>
            <a:xfrm>
              <a:off x="9297679" y="2104753"/>
              <a:ext cx="18482" cy="13906"/>
            </a:xfrm>
            <a:custGeom>
              <a:avLst/>
              <a:gdLst>
                <a:gd name="connsiteX0" fmla="*/ 2861 w 18482"/>
                <a:gd name="connsiteY0" fmla="*/ 2572 h 13906"/>
                <a:gd name="connsiteX1" fmla="*/ 3052 w 18482"/>
                <a:gd name="connsiteY1" fmla="*/ 0 h 13906"/>
                <a:gd name="connsiteX2" fmla="*/ 18482 w 18482"/>
                <a:gd name="connsiteY2" fmla="*/ 13907 h 13906"/>
                <a:gd name="connsiteX3" fmla="*/ 12100 w 18482"/>
                <a:gd name="connsiteY3" fmla="*/ 11621 h 13906"/>
                <a:gd name="connsiteX4" fmla="*/ 4 w 18482"/>
                <a:gd name="connsiteY4" fmla="*/ 5905 h 13906"/>
                <a:gd name="connsiteX5" fmla="*/ 2861 w 18482"/>
                <a:gd name="connsiteY5" fmla="*/ 2572 h 13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482" h="13906">
                  <a:moveTo>
                    <a:pt x="2861" y="2572"/>
                  </a:moveTo>
                  <a:cubicBezTo>
                    <a:pt x="2956" y="1715"/>
                    <a:pt x="2956" y="857"/>
                    <a:pt x="3052" y="0"/>
                  </a:cubicBezTo>
                  <a:cubicBezTo>
                    <a:pt x="9338" y="3429"/>
                    <a:pt x="14958" y="7525"/>
                    <a:pt x="18482" y="13907"/>
                  </a:cubicBezTo>
                  <a:cubicBezTo>
                    <a:pt x="16387" y="13145"/>
                    <a:pt x="14196" y="12383"/>
                    <a:pt x="12100" y="11621"/>
                  </a:cubicBezTo>
                  <a:cubicBezTo>
                    <a:pt x="7433" y="11144"/>
                    <a:pt x="2194" y="11716"/>
                    <a:pt x="4" y="5905"/>
                  </a:cubicBezTo>
                  <a:cubicBezTo>
                    <a:pt x="-92" y="4096"/>
                    <a:pt x="1718" y="3620"/>
                    <a:pt x="2861" y="2572"/>
                  </a:cubicBezTo>
                  <a:close/>
                </a:path>
              </a:pathLst>
            </a:custGeom>
            <a:solidFill>
              <a:srgbClr val="FBC70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30" name="Freeform: Shape 68">
              <a:extLst>
                <a:ext uri="{FF2B5EF4-FFF2-40B4-BE49-F238E27FC236}">
                  <a16:creationId xmlns:a16="http://schemas.microsoft.com/office/drawing/2014/main" id="{5ED4DBBF-EBE0-41A9-8286-7AA971DB9B09}"/>
                </a:ext>
              </a:extLst>
            </p:cNvPr>
            <p:cNvSpPr/>
            <p:nvPr/>
          </p:nvSpPr>
          <p:spPr>
            <a:xfrm>
              <a:off x="9218339" y="2195855"/>
              <a:ext cx="13929" cy="13283"/>
            </a:xfrm>
            <a:custGeom>
              <a:avLst/>
              <a:gdLst>
                <a:gd name="connsiteX0" fmla="*/ 9144 w 13929"/>
                <a:gd name="connsiteY0" fmla="*/ 5100 h 13283"/>
                <a:gd name="connsiteX1" fmla="*/ 13907 w 13929"/>
                <a:gd name="connsiteY1" fmla="*/ 7767 h 13283"/>
                <a:gd name="connsiteX2" fmla="*/ 13145 w 13929"/>
                <a:gd name="connsiteY2" fmla="*/ 9577 h 13283"/>
                <a:gd name="connsiteX3" fmla="*/ 2286 w 13929"/>
                <a:gd name="connsiteY3" fmla="*/ 9767 h 13283"/>
                <a:gd name="connsiteX4" fmla="*/ 0 w 13929"/>
                <a:gd name="connsiteY4" fmla="*/ 5195 h 13283"/>
                <a:gd name="connsiteX5" fmla="*/ 9144 w 13929"/>
                <a:gd name="connsiteY5" fmla="*/ 5100 h 132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929" h="13283">
                  <a:moveTo>
                    <a:pt x="9144" y="5100"/>
                  </a:moveTo>
                  <a:cubicBezTo>
                    <a:pt x="11239" y="5195"/>
                    <a:pt x="12954" y="5671"/>
                    <a:pt x="13907" y="7767"/>
                  </a:cubicBezTo>
                  <a:cubicBezTo>
                    <a:pt x="14002" y="8529"/>
                    <a:pt x="13811" y="9100"/>
                    <a:pt x="13145" y="9577"/>
                  </a:cubicBezTo>
                  <a:cubicBezTo>
                    <a:pt x="9525" y="11863"/>
                    <a:pt x="6001" y="16530"/>
                    <a:pt x="2286" y="9767"/>
                  </a:cubicBezTo>
                  <a:cubicBezTo>
                    <a:pt x="1524" y="8243"/>
                    <a:pt x="762" y="6719"/>
                    <a:pt x="0" y="5195"/>
                  </a:cubicBezTo>
                  <a:cubicBezTo>
                    <a:pt x="3048" y="-1377"/>
                    <a:pt x="6096" y="-2044"/>
                    <a:pt x="9144" y="5100"/>
                  </a:cubicBezTo>
                  <a:close/>
                </a:path>
              </a:pathLst>
            </a:custGeom>
            <a:solidFill>
              <a:srgbClr val="FBCC0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31" name="Freeform: Shape 69">
              <a:extLst>
                <a:ext uri="{FF2B5EF4-FFF2-40B4-BE49-F238E27FC236}">
                  <a16:creationId xmlns:a16="http://schemas.microsoft.com/office/drawing/2014/main" id="{4FA9B45D-54D8-4B3C-BC84-AC72AB06C8DC}"/>
                </a:ext>
              </a:extLst>
            </p:cNvPr>
            <p:cNvSpPr/>
            <p:nvPr/>
          </p:nvSpPr>
          <p:spPr>
            <a:xfrm>
              <a:off x="9169667" y="2083798"/>
              <a:ext cx="21883" cy="10340"/>
            </a:xfrm>
            <a:custGeom>
              <a:avLst/>
              <a:gdLst>
                <a:gd name="connsiteX0" fmla="*/ 5334 w 21883"/>
                <a:gd name="connsiteY0" fmla="*/ 9811 h 10340"/>
                <a:gd name="connsiteX1" fmla="*/ 0 w 21883"/>
                <a:gd name="connsiteY1" fmla="*/ 9525 h 10340"/>
                <a:gd name="connsiteX2" fmla="*/ 20669 w 21883"/>
                <a:gd name="connsiteY2" fmla="*/ 0 h 10340"/>
                <a:gd name="connsiteX3" fmla="*/ 21526 w 21883"/>
                <a:gd name="connsiteY3" fmla="*/ 762 h 10340"/>
                <a:gd name="connsiteX4" fmla="*/ 21526 w 21883"/>
                <a:gd name="connsiteY4" fmla="*/ 4001 h 10340"/>
                <a:gd name="connsiteX5" fmla="*/ 5334 w 21883"/>
                <a:gd name="connsiteY5" fmla="*/ 9811 h 10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883" h="10340">
                  <a:moveTo>
                    <a:pt x="5334" y="9811"/>
                  </a:moveTo>
                  <a:cubicBezTo>
                    <a:pt x="3524" y="9716"/>
                    <a:pt x="1810" y="9620"/>
                    <a:pt x="0" y="9525"/>
                  </a:cubicBezTo>
                  <a:cubicBezTo>
                    <a:pt x="6858" y="6382"/>
                    <a:pt x="13811" y="3239"/>
                    <a:pt x="20669" y="0"/>
                  </a:cubicBezTo>
                  <a:cubicBezTo>
                    <a:pt x="20955" y="286"/>
                    <a:pt x="21241" y="571"/>
                    <a:pt x="21526" y="762"/>
                  </a:cubicBezTo>
                  <a:cubicBezTo>
                    <a:pt x="22003" y="1905"/>
                    <a:pt x="22003" y="2953"/>
                    <a:pt x="21526" y="4001"/>
                  </a:cubicBezTo>
                  <a:cubicBezTo>
                    <a:pt x="17050" y="8573"/>
                    <a:pt x="12001" y="11621"/>
                    <a:pt x="5334" y="9811"/>
                  </a:cubicBezTo>
                  <a:close/>
                </a:path>
              </a:pathLst>
            </a:custGeom>
            <a:solidFill>
              <a:srgbClr val="F9CD2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32" name="Freeform: Shape 70">
              <a:extLst>
                <a:ext uri="{FF2B5EF4-FFF2-40B4-BE49-F238E27FC236}">
                  <a16:creationId xmlns:a16="http://schemas.microsoft.com/office/drawing/2014/main" id="{B962ADBB-7D85-43EA-BB03-0CCF760B447D}"/>
                </a:ext>
              </a:extLst>
            </p:cNvPr>
            <p:cNvSpPr/>
            <p:nvPr/>
          </p:nvSpPr>
          <p:spPr>
            <a:xfrm>
              <a:off x="9213577" y="2205335"/>
              <a:ext cx="17907" cy="5058"/>
            </a:xfrm>
            <a:custGeom>
              <a:avLst/>
              <a:gdLst>
                <a:gd name="connsiteX0" fmla="*/ 7048 w 17907"/>
                <a:gd name="connsiteY0" fmla="*/ 192 h 5058"/>
                <a:gd name="connsiteX1" fmla="*/ 17907 w 17907"/>
                <a:gd name="connsiteY1" fmla="*/ 1 h 5058"/>
                <a:gd name="connsiteX2" fmla="*/ 0 w 17907"/>
                <a:gd name="connsiteY2" fmla="*/ 192 h 5058"/>
                <a:gd name="connsiteX3" fmla="*/ 7048 w 17907"/>
                <a:gd name="connsiteY3" fmla="*/ 192 h 50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907" h="5058">
                  <a:moveTo>
                    <a:pt x="7048" y="192"/>
                  </a:moveTo>
                  <a:cubicBezTo>
                    <a:pt x="10763" y="4954"/>
                    <a:pt x="14288" y="-94"/>
                    <a:pt x="17907" y="1"/>
                  </a:cubicBezTo>
                  <a:cubicBezTo>
                    <a:pt x="12002" y="8288"/>
                    <a:pt x="6001" y="4954"/>
                    <a:pt x="0" y="192"/>
                  </a:cubicBezTo>
                  <a:cubicBezTo>
                    <a:pt x="2381" y="287"/>
                    <a:pt x="4667" y="192"/>
                    <a:pt x="7048" y="192"/>
                  </a:cubicBezTo>
                  <a:close/>
                </a:path>
              </a:pathLst>
            </a:custGeom>
            <a:solidFill>
              <a:srgbClr val="F9D0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33" name="Freeform: Shape 71">
              <a:extLst>
                <a:ext uri="{FF2B5EF4-FFF2-40B4-BE49-F238E27FC236}">
                  <a16:creationId xmlns:a16="http://schemas.microsoft.com/office/drawing/2014/main" id="{D5C50A84-AC4C-4415-9EA2-88371333D066}"/>
                </a:ext>
              </a:extLst>
            </p:cNvPr>
            <p:cNvSpPr/>
            <p:nvPr/>
          </p:nvSpPr>
          <p:spPr>
            <a:xfrm>
              <a:off x="9228546" y="2057128"/>
              <a:ext cx="15320" cy="10454"/>
            </a:xfrm>
            <a:custGeom>
              <a:avLst/>
              <a:gdLst>
                <a:gd name="connsiteX0" fmla="*/ 1224 w 15320"/>
                <a:gd name="connsiteY0" fmla="*/ 0 h 10454"/>
                <a:gd name="connsiteX1" fmla="*/ 13035 w 15320"/>
                <a:gd name="connsiteY1" fmla="*/ 4382 h 10454"/>
                <a:gd name="connsiteX2" fmla="*/ 15321 w 15320"/>
                <a:gd name="connsiteY2" fmla="*/ 6477 h 10454"/>
                <a:gd name="connsiteX3" fmla="*/ 14749 w 15320"/>
                <a:gd name="connsiteY3" fmla="*/ 7049 h 10454"/>
                <a:gd name="connsiteX4" fmla="*/ 12654 w 15320"/>
                <a:gd name="connsiteY4" fmla="*/ 9144 h 10454"/>
                <a:gd name="connsiteX5" fmla="*/ 5510 w 15320"/>
                <a:gd name="connsiteY5" fmla="*/ 9620 h 10454"/>
                <a:gd name="connsiteX6" fmla="*/ 176 w 15320"/>
                <a:gd name="connsiteY6" fmla="*/ 4286 h 10454"/>
                <a:gd name="connsiteX7" fmla="*/ 1224 w 15320"/>
                <a:gd name="connsiteY7" fmla="*/ 0 h 10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320" h="10454">
                  <a:moveTo>
                    <a:pt x="1224" y="0"/>
                  </a:moveTo>
                  <a:cubicBezTo>
                    <a:pt x="5129" y="1524"/>
                    <a:pt x="8463" y="4667"/>
                    <a:pt x="13035" y="4382"/>
                  </a:cubicBezTo>
                  <a:cubicBezTo>
                    <a:pt x="13797" y="5048"/>
                    <a:pt x="14559" y="5810"/>
                    <a:pt x="15321" y="6477"/>
                  </a:cubicBezTo>
                  <a:lnTo>
                    <a:pt x="14749" y="7049"/>
                  </a:lnTo>
                  <a:cubicBezTo>
                    <a:pt x="14082" y="7811"/>
                    <a:pt x="13416" y="8477"/>
                    <a:pt x="12654" y="9144"/>
                  </a:cubicBezTo>
                  <a:cubicBezTo>
                    <a:pt x="10368" y="10478"/>
                    <a:pt x="7986" y="11049"/>
                    <a:pt x="5510" y="9620"/>
                  </a:cubicBezTo>
                  <a:cubicBezTo>
                    <a:pt x="3414" y="8096"/>
                    <a:pt x="1414" y="6572"/>
                    <a:pt x="176" y="4286"/>
                  </a:cubicBezTo>
                  <a:cubicBezTo>
                    <a:pt x="-205" y="2572"/>
                    <a:pt x="-15" y="1143"/>
                    <a:pt x="1224" y="0"/>
                  </a:cubicBezTo>
                  <a:close/>
                </a:path>
              </a:pathLst>
            </a:custGeom>
            <a:solidFill>
              <a:srgbClr val="F9C60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34" name="Freeform: Shape 72">
              <a:extLst>
                <a:ext uri="{FF2B5EF4-FFF2-40B4-BE49-F238E27FC236}">
                  <a16:creationId xmlns:a16="http://schemas.microsoft.com/office/drawing/2014/main" id="{5A4E4026-F787-4411-93DF-CDFF96F05053}"/>
                </a:ext>
              </a:extLst>
            </p:cNvPr>
            <p:cNvSpPr/>
            <p:nvPr/>
          </p:nvSpPr>
          <p:spPr>
            <a:xfrm>
              <a:off x="9247962" y="2161834"/>
              <a:ext cx="6858" cy="9022"/>
            </a:xfrm>
            <a:custGeom>
              <a:avLst/>
              <a:gdLst>
                <a:gd name="connsiteX0" fmla="*/ 4477 w 6858"/>
                <a:gd name="connsiteY0" fmla="*/ 164 h 9022"/>
                <a:gd name="connsiteX1" fmla="*/ 6858 w 6858"/>
                <a:gd name="connsiteY1" fmla="*/ 259 h 9022"/>
                <a:gd name="connsiteX2" fmla="*/ 0 w 6858"/>
                <a:gd name="connsiteY2" fmla="*/ 9022 h 9022"/>
                <a:gd name="connsiteX3" fmla="*/ 2286 w 6858"/>
                <a:gd name="connsiteY3" fmla="*/ 2545 h 9022"/>
                <a:gd name="connsiteX4" fmla="*/ 4477 w 6858"/>
                <a:gd name="connsiteY4" fmla="*/ 164 h 9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858" h="9022">
                  <a:moveTo>
                    <a:pt x="4477" y="164"/>
                  </a:moveTo>
                  <a:cubicBezTo>
                    <a:pt x="5239" y="164"/>
                    <a:pt x="6096" y="259"/>
                    <a:pt x="6858" y="259"/>
                  </a:cubicBezTo>
                  <a:cubicBezTo>
                    <a:pt x="6001" y="4260"/>
                    <a:pt x="4191" y="7594"/>
                    <a:pt x="0" y="9022"/>
                  </a:cubicBezTo>
                  <a:cubicBezTo>
                    <a:pt x="762" y="6832"/>
                    <a:pt x="1524" y="4736"/>
                    <a:pt x="2286" y="2545"/>
                  </a:cubicBezTo>
                  <a:cubicBezTo>
                    <a:pt x="1715" y="545"/>
                    <a:pt x="2286" y="-407"/>
                    <a:pt x="4477" y="164"/>
                  </a:cubicBezTo>
                  <a:close/>
                </a:path>
              </a:pathLst>
            </a:custGeom>
            <a:solidFill>
              <a:srgbClr val="FAC11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35" name="Freeform: Shape 73">
              <a:extLst>
                <a:ext uri="{FF2B5EF4-FFF2-40B4-BE49-F238E27FC236}">
                  <a16:creationId xmlns:a16="http://schemas.microsoft.com/office/drawing/2014/main" id="{F16CB3B0-7977-4861-B097-9410456BAEC4}"/>
                </a:ext>
              </a:extLst>
            </p:cNvPr>
            <p:cNvSpPr/>
            <p:nvPr/>
          </p:nvSpPr>
          <p:spPr>
            <a:xfrm>
              <a:off x="9272876" y="2109262"/>
              <a:ext cx="36807" cy="33462"/>
            </a:xfrm>
            <a:custGeom>
              <a:avLst/>
              <a:gdLst>
                <a:gd name="connsiteX0" fmla="*/ 25378 w 36807"/>
                <a:gd name="connsiteY0" fmla="*/ 348 h 33462"/>
                <a:gd name="connsiteX1" fmla="*/ 36808 w 36807"/>
                <a:gd name="connsiteY1" fmla="*/ 7206 h 33462"/>
                <a:gd name="connsiteX2" fmla="*/ 34522 w 36807"/>
                <a:gd name="connsiteY2" fmla="*/ 11778 h 33462"/>
                <a:gd name="connsiteX3" fmla="*/ 27664 w 36807"/>
                <a:gd name="connsiteY3" fmla="*/ 11778 h 33462"/>
                <a:gd name="connsiteX4" fmla="*/ 22901 w 36807"/>
                <a:gd name="connsiteY4" fmla="*/ 4635 h 33462"/>
                <a:gd name="connsiteX5" fmla="*/ 14710 w 36807"/>
                <a:gd name="connsiteY5" fmla="*/ 26256 h 33462"/>
                <a:gd name="connsiteX6" fmla="*/ 4804 w 36807"/>
                <a:gd name="connsiteY6" fmla="*/ 32448 h 33462"/>
                <a:gd name="connsiteX7" fmla="*/ 232 w 36807"/>
                <a:gd name="connsiteY7" fmla="*/ 30161 h 33462"/>
                <a:gd name="connsiteX8" fmla="*/ 2994 w 36807"/>
                <a:gd name="connsiteY8" fmla="*/ 25494 h 33462"/>
                <a:gd name="connsiteX9" fmla="*/ 6137 w 36807"/>
                <a:gd name="connsiteY9" fmla="*/ 16255 h 33462"/>
                <a:gd name="connsiteX10" fmla="*/ 10805 w 36807"/>
                <a:gd name="connsiteY10" fmla="*/ 6825 h 33462"/>
                <a:gd name="connsiteX11" fmla="*/ 16329 w 36807"/>
                <a:gd name="connsiteY11" fmla="*/ 1491 h 33462"/>
                <a:gd name="connsiteX12" fmla="*/ 25378 w 36807"/>
                <a:gd name="connsiteY12" fmla="*/ 348 h 33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6807" h="33462">
                  <a:moveTo>
                    <a:pt x="25378" y="348"/>
                  </a:moveTo>
                  <a:cubicBezTo>
                    <a:pt x="27092" y="6063"/>
                    <a:pt x="34712" y="2063"/>
                    <a:pt x="36808" y="7206"/>
                  </a:cubicBezTo>
                  <a:cubicBezTo>
                    <a:pt x="36046" y="8730"/>
                    <a:pt x="35284" y="10254"/>
                    <a:pt x="34522" y="11778"/>
                  </a:cubicBezTo>
                  <a:cubicBezTo>
                    <a:pt x="32236" y="15017"/>
                    <a:pt x="29950" y="10159"/>
                    <a:pt x="27664" y="11778"/>
                  </a:cubicBezTo>
                  <a:cubicBezTo>
                    <a:pt x="24521" y="11111"/>
                    <a:pt x="24330" y="8159"/>
                    <a:pt x="22901" y="4635"/>
                  </a:cubicBezTo>
                  <a:cubicBezTo>
                    <a:pt x="19091" y="12064"/>
                    <a:pt x="12614" y="16731"/>
                    <a:pt x="14710" y="26256"/>
                  </a:cubicBezTo>
                  <a:cubicBezTo>
                    <a:pt x="16329" y="33591"/>
                    <a:pt x="10900" y="34638"/>
                    <a:pt x="4804" y="32448"/>
                  </a:cubicBezTo>
                  <a:cubicBezTo>
                    <a:pt x="3280" y="31686"/>
                    <a:pt x="1756" y="30924"/>
                    <a:pt x="232" y="30161"/>
                  </a:cubicBezTo>
                  <a:cubicBezTo>
                    <a:pt x="-721" y="27494"/>
                    <a:pt x="1470" y="26732"/>
                    <a:pt x="2994" y="25494"/>
                  </a:cubicBezTo>
                  <a:cubicBezTo>
                    <a:pt x="6709" y="23304"/>
                    <a:pt x="5185" y="19398"/>
                    <a:pt x="6137" y="16255"/>
                  </a:cubicBezTo>
                  <a:cubicBezTo>
                    <a:pt x="7566" y="13017"/>
                    <a:pt x="8995" y="9873"/>
                    <a:pt x="10805" y="6825"/>
                  </a:cubicBezTo>
                  <a:cubicBezTo>
                    <a:pt x="12424" y="4825"/>
                    <a:pt x="14234" y="3015"/>
                    <a:pt x="16329" y="1491"/>
                  </a:cubicBezTo>
                  <a:cubicBezTo>
                    <a:pt x="19282" y="348"/>
                    <a:pt x="22235" y="-509"/>
                    <a:pt x="25378" y="348"/>
                  </a:cubicBezTo>
                  <a:close/>
                </a:path>
              </a:pathLst>
            </a:custGeom>
            <a:solidFill>
              <a:srgbClr val="F9BE0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36" name="Freeform: Shape 74">
              <a:extLst>
                <a:ext uri="{FF2B5EF4-FFF2-40B4-BE49-F238E27FC236}">
                  <a16:creationId xmlns:a16="http://schemas.microsoft.com/office/drawing/2014/main" id="{A44F0C13-9DCB-4AEA-B8AA-5639B29B8D7C}"/>
                </a:ext>
              </a:extLst>
            </p:cNvPr>
            <p:cNvSpPr/>
            <p:nvPr/>
          </p:nvSpPr>
          <p:spPr>
            <a:xfrm>
              <a:off x="9303397" y="2131985"/>
              <a:ext cx="22764" cy="11318"/>
            </a:xfrm>
            <a:custGeom>
              <a:avLst/>
              <a:gdLst>
                <a:gd name="connsiteX0" fmla="*/ 22765 w 22764"/>
                <a:gd name="connsiteY0" fmla="*/ 104 h 11318"/>
                <a:gd name="connsiteX1" fmla="*/ 0 w 22764"/>
                <a:gd name="connsiteY1" fmla="*/ 10963 h 11318"/>
                <a:gd name="connsiteX2" fmla="*/ 22765 w 22764"/>
                <a:gd name="connsiteY2" fmla="*/ 104 h 11318"/>
                <a:gd name="connsiteX3" fmla="*/ 22765 w 22764"/>
                <a:gd name="connsiteY3" fmla="*/ 104 h 113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764" h="11318">
                  <a:moveTo>
                    <a:pt x="22765" y="104"/>
                  </a:moveTo>
                  <a:cubicBezTo>
                    <a:pt x="16002" y="4676"/>
                    <a:pt x="11144" y="13154"/>
                    <a:pt x="0" y="10963"/>
                  </a:cubicBezTo>
                  <a:cubicBezTo>
                    <a:pt x="5334" y="1057"/>
                    <a:pt x="13526" y="-467"/>
                    <a:pt x="22765" y="104"/>
                  </a:cubicBezTo>
                  <a:cubicBezTo>
                    <a:pt x="22670" y="104"/>
                    <a:pt x="22765" y="104"/>
                    <a:pt x="22765" y="104"/>
                  </a:cubicBezTo>
                  <a:close/>
                </a:path>
              </a:pathLst>
            </a:custGeom>
            <a:solidFill>
              <a:srgbClr val="FBC50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37" name="Freeform: Shape 75">
              <a:extLst>
                <a:ext uri="{FF2B5EF4-FFF2-40B4-BE49-F238E27FC236}">
                  <a16:creationId xmlns:a16="http://schemas.microsoft.com/office/drawing/2014/main" id="{8AB70495-9339-4AF7-B640-19BE61B22A59}"/>
                </a:ext>
              </a:extLst>
            </p:cNvPr>
            <p:cNvSpPr/>
            <p:nvPr/>
          </p:nvSpPr>
          <p:spPr>
            <a:xfrm>
              <a:off x="9300540" y="2117062"/>
              <a:ext cx="12304" cy="8472"/>
            </a:xfrm>
            <a:custGeom>
              <a:avLst/>
              <a:gdLst>
                <a:gd name="connsiteX0" fmla="*/ 0 w 12304"/>
                <a:gd name="connsiteY0" fmla="*/ 3978 h 8472"/>
                <a:gd name="connsiteX1" fmla="*/ 6858 w 12304"/>
                <a:gd name="connsiteY1" fmla="*/ 3978 h 8472"/>
                <a:gd name="connsiteX2" fmla="*/ 12287 w 12304"/>
                <a:gd name="connsiteY2" fmla="*/ 5978 h 8472"/>
                <a:gd name="connsiteX3" fmla="*/ 7334 w 12304"/>
                <a:gd name="connsiteY3" fmla="*/ 8169 h 8472"/>
                <a:gd name="connsiteX4" fmla="*/ 0 w 12304"/>
                <a:gd name="connsiteY4" fmla="*/ 3978 h 84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304" h="8472">
                  <a:moveTo>
                    <a:pt x="0" y="3978"/>
                  </a:moveTo>
                  <a:cubicBezTo>
                    <a:pt x="2286" y="-6785"/>
                    <a:pt x="4572" y="8169"/>
                    <a:pt x="6858" y="3978"/>
                  </a:cubicBezTo>
                  <a:cubicBezTo>
                    <a:pt x="8858" y="4264"/>
                    <a:pt x="12097" y="3311"/>
                    <a:pt x="12287" y="5978"/>
                  </a:cubicBezTo>
                  <a:cubicBezTo>
                    <a:pt x="12573" y="9122"/>
                    <a:pt x="9334" y="8550"/>
                    <a:pt x="7334" y="8169"/>
                  </a:cubicBezTo>
                  <a:cubicBezTo>
                    <a:pt x="4572" y="7693"/>
                    <a:pt x="1810" y="6550"/>
                    <a:pt x="0" y="3978"/>
                  </a:cubicBezTo>
                  <a:close/>
                </a:path>
              </a:pathLst>
            </a:custGeom>
            <a:solidFill>
              <a:srgbClr val="FBC70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38" name="Freeform: Shape 76">
              <a:extLst>
                <a:ext uri="{FF2B5EF4-FFF2-40B4-BE49-F238E27FC236}">
                  <a16:creationId xmlns:a16="http://schemas.microsoft.com/office/drawing/2014/main" id="{5931BA3E-683C-4987-B270-960C99FFADCF}"/>
                </a:ext>
              </a:extLst>
            </p:cNvPr>
            <p:cNvSpPr/>
            <p:nvPr/>
          </p:nvSpPr>
          <p:spPr>
            <a:xfrm>
              <a:off x="9290777" y="2125833"/>
              <a:ext cx="8334" cy="6024"/>
            </a:xfrm>
            <a:custGeom>
              <a:avLst/>
              <a:gdLst>
                <a:gd name="connsiteX0" fmla="*/ 8334 w 8334"/>
                <a:gd name="connsiteY0" fmla="*/ 2732 h 6024"/>
                <a:gd name="connsiteX1" fmla="*/ 5858 w 8334"/>
                <a:gd name="connsiteY1" fmla="*/ 5971 h 6024"/>
                <a:gd name="connsiteX2" fmla="*/ 143 w 8334"/>
                <a:gd name="connsiteY2" fmla="*/ 3209 h 6024"/>
                <a:gd name="connsiteX3" fmla="*/ 2714 w 8334"/>
                <a:gd name="connsiteY3" fmla="*/ 256 h 6024"/>
                <a:gd name="connsiteX4" fmla="*/ 8334 w 8334"/>
                <a:gd name="connsiteY4" fmla="*/ 2732 h 6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334" h="6024">
                  <a:moveTo>
                    <a:pt x="8334" y="2732"/>
                  </a:moveTo>
                  <a:cubicBezTo>
                    <a:pt x="8334" y="4542"/>
                    <a:pt x="7382" y="5780"/>
                    <a:pt x="5858" y="5971"/>
                  </a:cubicBezTo>
                  <a:cubicBezTo>
                    <a:pt x="3476" y="6257"/>
                    <a:pt x="1095" y="5399"/>
                    <a:pt x="143" y="3209"/>
                  </a:cubicBezTo>
                  <a:cubicBezTo>
                    <a:pt x="-524" y="1685"/>
                    <a:pt x="1286" y="542"/>
                    <a:pt x="2714" y="256"/>
                  </a:cubicBezTo>
                  <a:cubicBezTo>
                    <a:pt x="5096" y="-411"/>
                    <a:pt x="7286" y="161"/>
                    <a:pt x="8334" y="2732"/>
                  </a:cubicBezTo>
                  <a:close/>
                </a:path>
              </a:pathLst>
            </a:custGeom>
            <a:solidFill>
              <a:srgbClr val="FDDB2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39" name="Freeform: Shape 77">
              <a:extLst>
                <a:ext uri="{FF2B5EF4-FFF2-40B4-BE49-F238E27FC236}">
                  <a16:creationId xmlns:a16="http://schemas.microsoft.com/office/drawing/2014/main" id="{42065C27-251A-4A55-90B1-36B6C2BA2B9B}"/>
                </a:ext>
              </a:extLst>
            </p:cNvPr>
            <p:cNvSpPr/>
            <p:nvPr/>
          </p:nvSpPr>
          <p:spPr>
            <a:xfrm>
              <a:off x="9207597" y="2110237"/>
              <a:ext cx="74261" cy="54142"/>
            </a:xfrm>
            <a:custGeom>
              <a:avLst/>
              <a:gdLst>
                <a:gd name="connsiteX0" fmla="*/ 72369 w 74261"/>
                <a:gd name="connsiteY0" fmla="*/ 15376 h 54142"/>
                <a:gd name="connsiteX1" fmla="*/ 70083 w 74261"/>
                <a:gd name="connsiteY1" fmla="*/ 26806 h 54142"/>
                <a:gd name="connsiteX2" fmla="*/ 48366 w 74261"/>
                <a:gd name="connsiteY2" fmla="*/ 25282 h 54142"/>
                <a:gd name="connsiteX3" fmla="*/ 48747 w 74261"/>
                <a:gd name="connsiteY3" fmla="*/ 25472 h 54142"/>
                <a:gd name="connsiteX4" fmla="*/ 49128 w 74261"/>
                <a:gd name="connsiteY4" fmla="*/ 24520 h 54142"/>
                <a:gd name="connsiteX5" fmla="*/ 60939 w 74261"/>
                <a:gd name="connsiteY5" fmla="*/ 31282 h 54142"/>
                <a:gd name="connsiteX6" fmla="*/ 42651 w 74261"/>
                <a:gd name="connsiteY6" fmla="*/ 49570 h 54142"/>
                <a:gd name="connsiteX7" fmla="*/ 35793 w 74261"/>
                <a:gd name="connsiteY7" fmla="*/ 54142 h 54142"/>
                <a:gd name="connsiteX8" fmla="*/ 38555 w 74261"/>
                <a:gd name="connsiteY8" fmla="*/ 35759 h 54142"/>
                <a:gd name="connsiteX9" fmla="*/ 22077 w 74261"/>
                <a:gd name="connsiteY9" fmla="*/ 44998 h 54142"/>
                <a:gd name="connsiteX10" fmla="*/ 15029 w 74261"/>
                <a:gd name="connsiteY10" fmla="*/ 48046 h 54142"/>
                <a:gd name="connsiteX11" fmla="*/ 6932 w 74261"/>
                <a:gd name="connsiteY11" fmla="*/ 45570 h 54142"/>
                <a:gd name="connsiteX12" fmla="*/ 10076 w 74261"/>
                <a:gd name="connsiteY12" fmla="*/ 38331 h 54142"/>
                <a:gd name="connsiteX13" fmla="*/ 16267 w 74261"/>
                <a:gd name="connsiteY13" fmla="*/ 32330 h 54142"/>
                <a:gd name="connsiteX14" fmla="*/ 2075 w 74261"/>
                <a:gd name="connsiteY14" fmla="*/ 40045 h 54142"/>
                <a:gd name="connsiteX15" fmla="*/ 360 w 74261"/>
                <a:gd name="connsiteY15" fmla="*/ 29663 h 54142"/>
                <a:gd name="connsiteX16" fmla="*/ 1122 w 74261"/>
                <a:gd name="connsiteY16" fmla="*/ 26615 h 54142"/>
                <a:gd name="connsiteX17" fmla="*/ 6170 w 74261"/>
                <a:gd name="connsiteY17" fmla="*/ 18233 h 54142"/>
                <a:gd name="connsiteX18" fmla="*/ 5599 w 74261"/>
                <a:gd name="connsiteY18" fmla="*/ 12518 h 54142"/>
                <a:gd name="connsiteX19" fmla="*/ 10742 w 74261"/>
                <a:gd name="connsiteY19" fmla="*/ 9756 h 54142"/>
                <a:gd name="connsiteX20" fmla="*/ 15886 w 74261"/>
                <a:gd name="connsiteY20" fmla="*/ 12994 h 54142"/>
                <a:gd name="connsiteX21" fmla="*/ 23792 w 74261"/>
                <a:gd name="connsiteY21" fmla="*/ 18805 h 54142"/>
                <a:gd name="connsiteX22" fmla="*/ 25697 w 74261"/>
                <a:gd name="connsiteY22" fmla="*/ 25091 h 54142"/>
                <a:gd name="connsiteX23" fmla="*/ 29030 w 74261"/>
                <a:gd name="connsiteY23" fmla="*/ 26234 h 54142"/>
                <a:gd name="connsiteX24" fmla="*/ 28078 w 74261"/>
                <a:gd name="connsiteY24" fmla="*/ 22329 h 54142"/>
                <a:gd name="connsiteX25" fmla="*/ 28173 w 74261"/>
                <a:gd name="connsiteY25" fmla="*/ 19376 h 54142"/>
                <a:gd name="connsiteX26" fmla="*/ 37222 w 74261"/>
                <a:gd name="connsiteY26" fmla="*/ 9565 h 54142"/>
                <a:gd name="connsiteX27" fmla="*/ 38746 w 74261"/>
                <a:gd name="connsiteY27" fmla="*/ 7184 h 54142"/>
                <a:gd name="connsiteX28" fmla="*/ 47033 w 74261"/>
                <a:gd name="connsiteY28" fmla="*/ 4231 h 54142"/>
                <a:gd name="connsiteX29" fmla="*/ 58653 w 74261"/>
                <a:gd name="connsiteY29" fmla="*/ 40 h 54142"/>
                <a:gd name="connsiteX30" fmla="*/ 66273 w 74261"/>
                <a:gd name="connsiteY30" fmla="*/ 4612 h 54142"/>
                <a:gd name="connsiteX31" fmla="*/ 72369 w 74261"/>
                <a:gd name="connsiteY31" fmla="*/ 15376 h 54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74261" h="54142">
                  <a:moveTo>
                    <a:pt x="72369" y="15376"/>
                  </a:moveTo>
                  <a:cubicBezTo>
                    <a:pt x="72750" y="19376"/>
                    <a:pt x="77608" y="24329"/>
                    <a:pt x="70083" y="26806"/>
                  </a:cubicBezTo>
                  <a:cubicBezTo>
                    <a:pt x="62844" y="26329"/>
                    <a:pt x="56177" y="16804"/>
                    <a:pt x="48366" y="25282"/>
                  </a:cubicBezTo>
                  <a:cubicBezTo>
                    <a:pt x="47604" y="25853"/>
                    <a:pt x="47890" y="26139"/>
                    <a:pt x="48747" y="25472"/>
                  </a:cubicBezTo>
                  <a:cubicBezTo>
                    <a:pt x="49890" y="24520"/>
                    <a:pt x="47509" y="24615"/>
                    <a:pt x="49128" y="24520"/>
                  </a:cubicBezTo>
                  <a:cubicBezTo>
                    <a:pt x="55891" y="22043"/>
                    <a:pt x="60939" y="22329"/>
                    <a:pt x="60939" y="31282"/>
                  </a:cubicBezTo>
                  <a:cubicBezTo>
                    <a:pt x="56462" y="38998"/>
                    <a:pt x="46461" y="41188"/>
                    <a:pt x="42651" y="49570"/>
                  </a:cubicBezTo>
                  <a:cubicBezTo>
                    <a:pt x="40937" y="51952"/>
                    <a:pt x="37793" y="52142"/>
                    <a:pt x="35793" y="54142"/>
                  </a:cubicBezTo>
                  <a:cubicBezTo>
                    <a:pt x="27030" y="49094"/>
                    <a:pt x="27792" y="43951"/>
                    <a:pt x="38555" y="35759"/>
                  </a:cubicBezTo>
                  <a:cubicBezTo>
                    <a:pt x="29221" y="35950"/>
                    <a:pt x="29221" y="35950"/>
                    <a:pt x="22077" y="44998"/>
                  </a:cubicBezTo>
                  <a:cubicBezTo>
                    <a:pt x="20172" y="47094"/>
                    <a:pt x="17696" y="47761"/>
                    <a:pt x="15029" y="48046"/>
                  </a:cubicBezTo>
                  <a:cubicBezTo>
                    <a:pt x="11885" y="48427"/>
                    <a:pt x="8742" y="48332"/>
                    <a:pt x="6932" y="45570"/>
                  </a:cubicBezTo>
                  <a:cubicBezTo>
                    <a:pt x="4361" y="41855"/>
                    <a:pt x="8552" y="40617"/>
                    <a:pt x="10076" y="38331"/>
                  </a:cubicBezTo>
                  <a:cubicBezTo>
                    <a:pt x="11695" y="35950"/>
                    <a:pt x="13790" y="34235"/>
                    <a:pt x="16267" y="32330"/>
                  </a:cubicBezTo>
                  <a:cubicBezTo>
                    <a:pt x="10647" y="33949"/>
                    <a:pt x="8552" y="42522"/>
                    <a:pt x="2075" y="40045"/>
                  </a:cubicBezTo>
                  <a:cubicBezTo>
                    <a:pt x="-1831" y="38617"/>
                    <a:pt x="1122" y="33187"/>
                    <a:pt x="360" y="29663"/>
                  </a:cubicBezTo>
                  <a:cubicBezTo>
                    <a:pt x="455" y="28615"/>
                    <a:pt x="646" y="27568"/>
                    <a:pt x="1122" y="26615"/>
                  </a:cubicBezTo>
                  <a:cubicBezTo>
                    <a:pt x="2741" y="23758"/>
                    <a:pt x="6837" y="22424"/>
                    <a:pt x="6170" y="18233"/>
                  </a:cubicBezTo>
                  <a:cubicBezTo>
                    <a:pt x="5694" y="16328"/>
                    <a:pt x="4932" y="14518"/>
                    <a:pt x="5599" y="12518"/>
                  </a:cubicBezTo>
                  <a:cubicBezTo>
                    <a:pt x="6837" y="10613"/>
                    <a:pt x="8456" y="9661"/>
                    <a:pt x="10742" y="9756"/>
                  </a:cubicBezTo>
                  <a:cubicBezTo>
                    <a:pt x="12838" y="10232"/>
                    <a:pt x="14648" y="11185"/>
                    <a:pt x="15886" y="12994"/>
                  </a:cubicBezTo>
                  <a:cubicBezTo>
                    <a:pt x="14362" y="20614"/>
                    <a:pt x="20934" y="17281"/>
                    <a:pt x="23792" y="18805"/>
                  </a:cubicBezTo>
                  <a:cubicBezTo>
                    <a:pt x="25887" y="20519"/>
                    <a:pt x="24268" y="23281"/>
                    <a:pt x="25697" y="25091"/>
                  </a:cubicBezTo>
                  <a:cubicBezTo>
                    <a:pt x="26649" y="25948"/>
                    <a:pt x="27697" y="27853"/>
                    <a:pt x="29030" y="26234"/>
                  </a:cubicBezTo>
                  <a:cubicBezTo>
                    <a:pt x="29888" y="25186"/>
                    <a:pt x="28459" y="23662"/>
                    <a:pt x="28078" y="22329"/>
                  </a:cubicBezTo>
                  <a:cubicBezTo>
                    <a:pt x="27887" y="21376"/>
                    <a:pt x="27887" y="20329"/>
                    <a:pt x="28173" y="19376"/>
                  </a:cubicBezTo>
                  <a:cubicBezTo>
                    <a:pt x="29792" y="14804"/>
                    <a:pt x="36460" y="14995"/>
                    <a:pt x="37222" y="9565"/>
                  </a:cubicBezTo>
                  <a:cubicBezTo>
                    <a:pt x="37508" y="8613"/>
                    <a:pt x="37984" y="7851"/>
                    <a:pt x="38746" y="7184"/>
                  </a:cubicBezTo>
                  <a:cubicBezTo>
                    <a:pt x="41318" y="5660"/>
                    <a:pt x="44270" y="5184"/>
                    <a:pt x="47033" y="4231"/>
                  </a:cubicBezTo>
                  <a:cubicBezTo>
                    <a:pt x="51700" y="5184"/>
                    <a:pt x="53986" y="-531"/>
                    <a:pt x="58653" y="40"/>
                  </a:cubicBezTo>
                  <a:cubicBezTo>
                    <a:pt x="61701" y="802"/>
                    <a:pt x="64654" y="1660"/>
                    <a:pt x="66273" y="4612"/>
                  </a:cubicBezTo>
                  <a:cubicBezTo>
                    <a:pt x="66083" y="9756"/>
                    <a:pt x="73036" y="10423"/>
                    <a:pt x="72369" y="15376"/>
                  </a:cubicBezTo>
                  <a:close/>
                </a:path>
              </a:pathLst>
            </a:custGeom>
            <a:solidFill>
              <a:srgbClr val="F9BD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40" name="Freeform: Shape 78">
              <a:extLst>
                <a:ext uri="{FF2B5EF4-FFF2-40B4-BE49-F238E27FC236}">
                  <a16:creationId xmlns:a16="http://schemas.microsoft.com/office/drawing/2014/main" id="{B53D5996-35AD-4D19-B5DC-0659C5442BB9}"/>
                </a:ext>
              </a:extLst>
            </p:cNvPr>
            <p:cNvSpPr/>
            <p:nvPr/>
          </p:nvSpPr>
          <p:spPr>
            <a:xfrm>
              <a:off x="9200147" y="2139329"/>
              <a:ext cx="30384" cy="44897"/>
            </a:xfrm>
            <a:custGeom>
              <a:avLst/>
              <a:gdLst>
                <a:gd name="connsiteX0" fmla="*/ 9049 w 30384"/>
                <a:gd name="connsiteY0" fmla="*/ 0 h 44897"/>
                <a:gd name="connsiteX1" fmla="*/ 10382 w 30384"/>
                <a:gd name="connsiteY1" fmla="*/ 9906 h 44897"/>
                <a:gd name="connsiteX2" fmla="*/ 30385 w 30384"/>
                <a:gd name="connsiteY2" fmla="*/ 5143 h 44897"/>
                <a:gd name="connsiteX3" fmla="*/ 15526 w 30384"/>
                <a:gd name="connsiteY3" fmla="*/ 15240 h 44897"/>
                <a:gd name="connsiteX4" fmla="*/ 29527 w 30384"/>
                <a:gd name="connsiteY4" fmla="*/ 15907 h 44897"/>
                <a:gd name="connsiteX5" fmla="*/ 29527 w 30384"/>
                <a:gd name="connsiteY5" fmla="*/ 20479 h 44897"/>
                <a:gd name="connsiteX6" fmla="*/ 20383 w 30384"/>
                <a:gd name="connsiteY6" fmla="*/ 31909 h 44897"/>
                <a:gd name="connsiteX7" fmla="*/ 22670 w 30384"/>
                <a:gd name="connsiteY7" fmla="*/ 41053 h 44897"/>
                <a:gd name="connsiteX8" fmla="*/ 17050 w 30384"/>
                <a:gd name="connsiteY8" fmla="*/ 44863 h 44897"/>
                <a:gd name="connsiteX9" fmla="*/ 6667 w 30384"/>
                <a:gd name="connsiteY9" fmla="*/ 27337 h 44897"/>
                <a:gd name="connsiteX10" fmla="*/ 0 w 30384"/>
                <a:gd name="connsiteY10" fmla="*/ 4477 h 44897"/>
                <a:gd name="connsiteX11" fmla="*/ 2191 w 30384"/>
                <a:gd name="connsiteY11" fmla="*/ 2572 h 44897"/>
                <a:gd name="connsiteX12" fmla="*/ 9049 w 30384"/>
                <a:gd name="connsiteY12" fmla="*/ 0 h 44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0384" h="44897">
                  <a:moveTo>
                    <a:pt x="9049" y="0"/>
                  </a:moveTo>
                  <a:cubicBezTo>
                    <a:pt x="13811" y="2572"/>
                    <a:pt x="8572" y="6763"/>
                    <a:pt x="10382" y="9906"/>
                  </a:cubicBezTo>
                  <a:cubicBezTo>
                    <a:pt x="22193" y="1714"/>
                    <a:pt x="22193" y="1714"/>
                    <a:pt x="30385" y="5143"/>
                  </a:cubicBezTo>
                  <a:cubicBezTo>
                    <a:pt x="21717" y="3524"/>
                    <a:pt x="20669" y="11906"/>
                    <a:pt x="15526" y="15240"/>
                  </a:cubicBezTo>
                  <a:cubicBezTo>
                    <a:pt x="20098" y="19050"/>
                    <a:pt x="24955" y="14573"/>
                    <a:pt x="29527" y="15907"/>
                  </a:cubicBezTo>
                  <a:cubicBezTo>
                    <a:pt x="29527" y="17431"/>
                    <a:pt x="29527" y="18955"/>
                    <a:pt x="29527" y="20479"/>
                  </a:cubicBezTo>
                  <a:cubicBezTo>
                    <a:pt x="28575" y="26003"/>
                    <a:pt x="18574" y="24194"/>
                    <a:pt x="20383" y="31909"/>
                  </a:cubicBezTo>
                  <a:cubicBezTo>
                    <a:pt x="23051" y="34481"/>
                    <a:pt x="18002" y="38957"/>
                    <a:pt x="22670" y="41053"/>
                  </a:cubicBezTo>
                  <a:cubicBezTo>
                    <a:pt x="22955" y="45529"/>
                    <a:pt x="19812" y="44863"/>
                    <a:pt x="17050" y="44863"/>
                  </a:cubicBezTo>
                  <a:cubicBezTo>
                    <a:pt x="8572" y="42005"/>
                    <a:pt x="10096" y="33242"/>
                    <a:pt x="6667" y="27337"/>
                  </a:cubicBezTo>
                  <a:cubicBezTo>
                    <a:pt x="4286" y="19812"/>
                    <a:pt x="6858" y="10763"/>
                    <a:pt x="0" y="4477"/>
                  </a:cubicBezTo>
                  <a:cubicBezTo>
                    <a:pt x="667" y="3810"/>
                    <a:pt x="1429" y="3143"/>
                    <a:pt x="2191" y="2572"/>
                  </a:cubicBezTo>
                  <a:cubicBezTo>
                    <a:pt x="4477" y="1429"/>
                    <a:pt x="6572" y="95"/>
                    <a:pt x="9049" y="0"/>
                  </a:cubicBezTo>
                  <a:close/>
                </a:path>
              </a:pathLst>
            </a:custGeom>
            <a:solidFill>
              <a:srgbClr val="FBC9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41" name="Freeform: Shape 79">
              <a:extLst>
                <a:ext uri="{FF2B5EF4-FFF2-40B4-BE49-F238E27FC236}">
                  <a16:creationId xmlns:a16="http://schemas.microsoft.com/office/drawing/2014/main" id="{1A8F94DF-8D01-4CF6-B1C9-67DAEA834296}"/>
                </a:ext>
              </a:extLst>
            </p:cNvPr>
            <p:cNvSpPr/>
            <p:nvPr/>
          </p:nvSpPr>
          <p:spPr>
            <a:xfrm>
              <a:off x="9215780" y="2179955"/>
              <a:ext cx="17254" cy="16428"/>
            </a:xfrm>
            <a:custGeom>
              <a:avLst/>
              <a:gdLst>
                <a:gd name="connsiteX0" fmla="*/ 273 w 17254"/>
                <a:gd name="connsiteY0" fmla="*/ 2713 h 16428"/>
                <a:gd name="connsiteX1" fmla="*/ 7131 w 17254"/>
                <a:gd name="connsiteY1" fmla="*/ 427 h 16428"/>
                <a:gd name="connsiteX2" fmla="*/ 16275 w 17254"/>
                <a:gd name="connsiteY2" fmla="*/ 4999 h 16428"/>
                <a:gd name="connsiteX3" fmla="*/ 13989 w 17254"/>
                <a:gd name="connsiteY3" fmla="*/ 14143 h 16428"/>
                <a:gd name="connsiteX4" fmla="*/ 11703 w 17254"/>
                <a:gd name="connsiteY4" fmla="*/ 16429 h 16428"/>
                <a:gd name="connsiteX5" fmla="*/ 3130 w 17254"/>
                <a:gd name="connsiteY5" fmla="*/ 10618 h 16428"/>
                <a:gd name="connsiteX6" fmla="*/ 273 w 17254"/>
                <a:gd name="connsiteY6" fmla="*/ 2713 h 16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254" h="16428">
                  <a:moveTo>
                    <a:pt x="273" y="2713"/>
                  </a:moveTo>
                  <a:cubicBezTo>
                    <a:pt x="2749" y="2617"/>
                    <a:pt x="5512" y="3094"/>
                    <a:pt x="7131" y="427"/>
                  </a:cubicBezTo>
                  <a:cubicBezTo>
                    <a:pt x="9798" y="2713"/>
                    <a:pt x="17132" y="-4336"/>
                    <a:pt x="16275" y="4999"/>
                  </a:cubicBezTo>
                  <a:cubicBezTo>
                    <a:pt x="19418" y="8999"/>
                    <a:pt x="13989" y="10904"/>
                    <a:pt x="13989" y="14143"/>
                  </a:cubicBezTo>
                  <a:cubicBezTo>
                    <a:pt x="13227" y="14905"/>
                    <a:pt x="12465" y="15667"/>
                    <a:pt x="11703" y="16429"/>
                  </a:cubicBezTo>
                  <a:cubicBezTo>
                    <a:pt x="8655" y="14905"/>
                    <a:pt x="5035" y="13952"/>
                    <a:pt x="3130" y="10618"/>
                  </a:cubicBezTo>
                  <a:cubicBezTo>
                    <a:pt x="2368" y="7951"/>
                    <a:pt x="-965" y="6142"/>
                    <a:pt x="273" y="2713"/>
                  </a:cubicBezTo>
                  <a:close/>
                </a:path>
              </a:pathLst>
            </a:custGeom>
            <a:solidFill>
              <a:srgbClr val="FDCE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42" name="Freeform: Shape 80">
              <a:extLst>
                <a:ext uri="{FF2B5EF4-FFF2-40B4-BE49-F238E27FC236}">
                  <a16:creationId xmlns:a16="http://schemas.microsoft.com/office/drawing/2014/main" id="{13738400-BD40-4A5B-81F6-BBE75571401D}"/>
                </a:ext>
              </a:extLst>
            </p:cNvPr>
            <p:cNvSpPr/>
            <p:nvPr/>
          </p:nvSpPr>
          <p:spPr>
            <a:xfrm>
              <a:off x="9218106" y="2159807"/>
              <a:ext cx="11725" cy="11429"/>
            </a:xfrm>
            <a:custGeom>
              <a:avLst/>
              <a:gdLst>
                <a:gd name="connsiteX0" fmla="*/ 2519 w 11725"/>
                <a:gd name="connsiteY0" fmla="*/ 11430 h 11429"/>
                <a:gd name="connsiteX1" fmla="*/ 4233 w 11725"/>
                <a:gd name="connsiteY1" fmla="*/ 2477 h 11429"/>
                <a:gd name="connsiteX2" fmla="*/ 11568 w 11725"/>
                <a:gd name="connsiteY2" fmla="*/ 0 h 11429"/>
                <a:gd name="connsiteX3" fmla="*/ 2519 w 11725"/>
                <a:gd name="connsiteY3" fmla="*/ 11430 h 114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725" h="11429">
                  <a:moveTo>
                    <a:pt x="2519" y="11430"/>
                  </a:moveTo>
                  <a:cubicBezTo>
                    <a:pt x="-3006" y="7334"/>
                    <a:pt x="1947" y="4667"/>
                    <a:pt x="4233" y="2477"/>
                  </a:cubicBezTo>
                  <a:cubicBezTo>
                    <a:pt x="5948" y="857"/>
                    <a:pt x="9091" y="762"/>
                    <a:pt x="11568" y="0"/>
                  </a:cubicBezTo>
                  <a:cubicBezTo>
                    <a:pt x="12044" y="4477"/>
                    <a:pt x="12044" y="4477"/>
                    <a:pt x="2519" y="11430"/>
                  </a:cubicBezTo>
                  <a:close/>
                </a:path>
              </a:pathLst>
            </a:custGeom>
            <a:solidFill>
              <a:srgbClr val="F7BE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43" name="Freeform: Shape 81">
              <a:extLst>
                <a:ext uri="{FF2B5EF4-FFF2-40B4-BE49-F238E27FC236}">
                  <a16:creationId xmlns:a16="http://schemas.microsoft.com/office/drawing/2014/main" id="{D630D031-65E9-4BD4-8FC2-19A211567F32}"/>
                </a:ext>
              </a:extLst>
            </p:cNvPr>
            <p:cNvSpPr/>
            <p:nvPr/>
          </p:nvSpPr>
          <p:spPr>
            <a:xfrm>
              <a:off x="9243485" y="2159807"/>
              <a:ext cx="8953" cy="5622"/>
            </a:xfrm>
            <a:custGeom>
              <a:avLst/>
              <a:gdLst>
                <a:gd name="connsiteX0" fmla="*/ 0 w 8953"/>
                <a:gd name="connsiteY0" fmla="*/ 4572 h 5622"/>
                <a:gd name="connsiteX1" fmla="*/ 6858 w 8953"/>
                <a:gd name="connsiteY1" fmla="*/ 0 h 5622"/>
                <a:gd name="connsiteX2" fmla="*/ 8954 w 8953"/>
                <a:gd name="connsiteY2" fmla="*/ 2191 h 5622"/>
                <a:gd name="connsiteX3" fmla="*/ 6763 w 8953"/>
                <a:gd name="connsiteY3" fmla="*/ 4572 h 5622"/>
                <a:gd name="connsiteX4" fmla="*/ 0 w 8953"/>
                <a:gd name="connsiteY4" fmla="*/ 4572 h 56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953" h="5622">
                  <a:moveTo>
                    <a:pt x="0" y="4572"/>
                  </a:moveTo>
                  <a:cubicBezTo>
                    <a:pt x="191" y="-95"/>
                    <a:pt x="3524" y="0"/>
                    <a:pt x="6858" y="0"/>
                  </a:cubicBezTo>
                  <a:cubicBezTo>
                    <a:pt x="7525" y="762"/>
                    <a:pt x="8287" y="1429"/>
                    <a:pt x="8954" y="2191"/>
                  </a:cubicBezTo>
                  <a:cubicBezTo>
                    <a:pt x="8192" y="2953"/>
                    <a:pt x="7525" y="3810"/>
                    <a:pt x="6763" y="4572"/>
                  </a:cubicBezTo>
                  <a:cubicBezTo>
                    <a:pt x="4477" y="3905"/>
                    <a:pt x="2286" y="7239"/>
                    <a:pt x="0" y="4572"/>
                  </a:cubicBezTo>
                  <a:close/>
                </a:path>
              </a:pathLst>
            </a:custGeom>
            <a:solidFill>
              <a:srgbClr val="F6B3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44" name="Freeform: Shape 82">
              <a:extLst>
                <a:ext uri="{FF2B5EF4-FFF2-40B4-BE49-F238E27FC236}">
                  <a16:creationId xmlns:a16="http://schemas.microsoft.com/office/drawing/2014/main" id="{3649F1A1-627B-4723-9D52-8FCE938C08EF}"/>
                </a:ext>
              </a:extLst>
            </p:cNvPr>
            <p:cNvSpPr/>
            <p:nvPr/>
          </p:nvSpPr>
          <p:spPr>
            <a:xfrm>
              <a:off x="9228208" y="2184953"/>
              <a:ext cx="8419" cy="9143"/>
            </a:xfrm>
            <a:custGeom>
              <a:avLst/>
              <a:gdLst>
                <a:gd name="connsiteX0" fmla="*/ 1561 w 8419"/>
                <a:gd name="connsiteY0" fmla="*/ 9144 h 9143"/>
                <a:gd name="connsiteX1" fmla="*/ 3847 w 8419"/>
                <a:gd name="connsiteY1" fmla="*/ 0 h 9143"/>
                <a:gd name="connsiteX2" fmla="*/ 8419 w 8419"/>
                <a:gd name="connsiteY2" fmla="*/ 0 h 9143"/>
                <a:gd name="connsiteX3" fmla="*/ 1561 w 8419"/>
                <a:gd name="connsiteY3" fmla="*/ 9144 h 9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419" h="9143">
                  <a:moveTo>
                    <a:pt x="1561" y="9144"/>
                  </a:moveTo>
                  <a:cubicBezTo>
                    <a:pt x="-3201" y="4667"/>
                    <a:pt x="4514" y="3429"/>
                    <a:pt x="3847" y="0"/>
                  </a:cubicBezTo>
                  <a:cubicBezTo>
                    <a:pt x="5371" y="0"/>
                    <a:pt x="6895" y="0"/>
                    <a:pt x="8419" y="0"/>
                  </a:cubicBezTo>
                  <a:cubicBezTo>
                    <a:pt x="6514" y="3334"/>
                    <a:pt x="5657" y="7430"/>
                    <a:pt x="1561" y="9144"/>
                  </a:cubicBezTo>
                  <a:close/>
                </a:path>
              </a:pathLst>
            </a:custGeom>
            <a:solidFill>
              <a:srgbClr val="FAC70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45" name="Freeform: Shape 83">
              <a:extLst>
                <a:ext uri="{FF2B5EF4-FFF2-40B4-BE49-F238E27FC236}">
                  <a16:creationId xmlns:a16="http://schemas.microsoft.com/office/drawing/2014/main" id="{214D4795-079A-48E4-87DC-72913B9CFCE6}"/>
                </a:ext>
              </a:extLst>
            </p:cNvPr>
            <p:cNvSpPr/>
            <p:nvPr/>
          </p:nvSpPr>
          <p:spPr>
            <a:xfrm>
              <a:off x="9194396" y="2058124"/>
              <a:ext cx="47627" cy="49866"/>
            </a:xfrm>
            <a:custGeom>
              <a:avLst/>
              <a:gdLst>
                <a:gd name="connsiteX0" fmla="*/ 1179 w 47627"/>
                <a:gd name="connsiteY0" fmla="*/ 17196 h 49866"/>
                <a:gd name="connsiteX1" fmla="*/ 1179 w 47627"/>
                <a:gd name="connsiteY1" fmla="*/ 14910 h 49866"/>
                <a:gd name="connsiteX2" fmla="*/ 7370 w 47627"/>
                <a:gd name="connsiteY2" fmla="*/ 6528 h 49866"/>
                <a:gd name="connsiteX3" fmla="*/ 14514 w 47627"/>
                <a:gd name="connsiteY3" fmla="*/ 4242 h 49866"/>
                <a:gd name="connsiteX4" fmla="*/ 21181 w 47627"/>
                <a:gd name="connsiteY4" fmla="*/ 2813 h 49866"/>
                <a:gd name="connsiteX5" fmla="*/ 27849 w 47627"/>
                <a:gd name="connsiteY5" fmla="*/ 337 h 49866"/>
                <a:gd name="connsiteX6" fmla="*/ 29468 w 47627"/>
                <a:gd name="connsiteY6" fmla="*/ 7100 h 49866"/>
                <a:gd name="connsiteX7" fmla="*/ 22324 w 47627"/>
                <a:gd name="connsiteY7" fmla="*/ 16910 h 49866"/>
                <a:gd name="connsiteX8" fmla="*/ 32992 w 47627"/>
                <a:gd name="connsiteY8" fmla="*/ 9767 h 49866"/>
                <a:gd name="connsiteX9" fmla="*/ 38041 w 47627"/>
                <a:gd name="connsiteY9" fmla="*/ 15291 h 49866"/>
                <a:gd name="connsiteX10" fmla="*/ 47089 w 47627"/>
                <a:gd name="connsiteY10" fmla="*/ 28626 h 49866"/>
                <a:gd name="connsiteX11" fmla="*/ 39469 w 47627"/>
                <a:gd name="connsiteY11" fmla="*/ 36151 h 49866"/>
                <a:gd name="connsiteX12" fmla="*/ 35755 w 47627"/>
                <a:gd name="connsiteY12" fmla="*/ 38818 h 49866"/>
                <a:gd name="connsiteX13" fmla="*/ 31278 w 47627"/>
                <a:gd name="connsiteY13" fmla="*/ 39199 h 49866"/>
                <a:gd name="connsiteX14" fmla="*/ 26230 w 47627"/>
                <a:gd name="connsiteY14" fmla="*/ 36437 h 49866"/>
                <a:gd name="connsiteX15" fmla="*/ 20324 w 47627"/>
                <a:gd name="connsiteY15" fmla="*/ 38246 h 49866"/>
                <a:gd name="connsiteX16" fmla="*/ 19943 w 47627"/>
                <a:gd name="connsiteY16" fmla="*/ 45485 h 49866"/>
                <a:gd name="connsiteX17" fmla="*/ 4894 w 47627"/>
                <a:gd name="connsiteY17" fmla="*/ 42818 h 49866"/>
                <a:gd name="connsiteX18" fmla="*/ 322 w 47627"/>
                <a:gd name="connsiteY18" fmla="*/ 28912 h 49866"/>
                <a:gd name="connsiteX19" fmla="*/ 1179 w 47627"/>
                <a:gd name="connsiteY19" fmla="*/ 17196 h 49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7627" h="49866">
                  <a:moveTo>
                    <a:pt x="1179" y="17196"/>
                  </a:moveTo>
                  <a:cubicBezTo>
                    <a:pt x="-345" y="16434"/>
                    <a:pt x="-440" y="15672"/>
                    <a:pt x="1179" y="14910"/>
                  </a:cubicBezTo>
                  <a:cubicBezTo>
                    <a:pt x="3751" y="12529"/>
                    <a:pt x="4513" y="8814"/>
                    <a:pt x="7370" y="6528"/>
                  </a:cubicBezTo>
                  <a:cubicBezTo>
                    <a:pt x="9370" y="4814"/>
                    <a:pt x="11752" y="3766"/>
                    <a:pt x="14514" y="4242"/>
                  </a:cubicBezTo>
                  <a:cubicBezTo>
                    <a:pt x="17943" y="9576"/>
                    <a:pt x="20038" y="8433"/>
                    <a:pt x="21181" y="2813"/>
                  </a:cubicBezTo>
                  <a:cubicBezTo>
                    <a:pt x="22896" y="527"/>
                    <a:pt x="24991" y="-616"/>
                    <a:pt x="27849" y="337"/>
                  </a:cubicBezTo>
                  <a:cubicBezTo>
                    <a:pt x="30135" y="2242"/>
                    <a:pt x="28516" y="5004"/>
                    <a:pt x="29468" y="7100"/>
                  </a:cubicBezTo>
                  <a:cubicBezTo>
                    <a:pt x="28992" y="11005"/>
                    <a:pt x="26230" y="13481"/>
                    <a:pt x="22324" y="16910"/>
                  </a:cubicBezTo>
                  <a:cubicBezTo>
                    <a:pt x="28135" y="15958"/>
                    <a:pt x="27754" y="8719"/>
                    <a:pt x="32992" y="9767"/>
                  </a:cubicBezTo>
                  <a:cubicBezTo>
                    <a:pt x="35183" y="11195"/>
                    <a:pt x="36040" y="13767"/>
                    <a:pt x="38041" y="15291"/>
                  </a:cubicBezTo>
                  <a:cubicBezTo>
                    <a:pt x="43470" y="17958"/>
                    <a:pt x="43375" y="24435"/>
                    <a:pt x="47089" y="28626"/>
                  </a:cubicBezTo>
                  <a:cubicBezTo>
                    <a:pt x="49756" y="31674"/>
                    <a:pt x="41755" y="33103"/>
                    <a:pt x="39469" y="36151"/>
                  </a:cubicBezTo>
                  <a:cubicBezTo>
                    <a:pt x="38326" y="37199"/>
                    <a:pt x="37088" y="38151"/>
                    <a:pt x="35755" y="38818"/>
                  </a:cubicBezTo>
                  <a:cubicBezTo>
                    <a:pt x="34326" y="39389"/>
                    <a:pt x="32802" y="39485"/>
                    <a:pt x="31278" y="39199"/>
                  </a:cubicBezTo>
                  <a:cubicBezTo>
                    <a:pt x="29373" y="38723"/>
                    <a:pt x="27658" y="37770"/>
                    <a:pt x="26230" y="36437"/>
                  </a:cubicBezTo>
                  <a:cubicBezTo>
                    <a:pt x="22896" y="32722"/>
                    <a:pt x="22134" y="37389"/>
                    <a:pt x="20324" y="38246"/>
                  </a:cubicBezTo>
                  <a:cubicBezTo>
                    <a:pt x="14704" y="40342"/>
                    <a:pt x="22705" y="43199"/>
                    <a:pt x="19943" y="45485"/>
                  </a:cubicBezTo>
                  <a:cubicBezTo>
                    <a:pt x="13180" y="54058"/>
                    <a:pt x="9085" y="48343"/>
                    <a:pt x="4894" y="42818"/>
                  </a:cubicBezTo>
                  <a:cubicBezTo>
                    <a:pt x="6132" y="37294"/>
                    <a:pt x="3655" y="33008"/>
                    <a:pt x="322" y="28912"/>
                  </a:cubicBezTo>
                  <a:cubicBezTo>
                    <a:pt x="131" y="25007"/>
                    <a:pt x="3274" y="21292"/>
                    <a:pt x="1179" y="17196"/>
                  </a:cubicBezTo>
                  <a:close/>
                </a:path>
              </a:pathLst>
            </a:custGeom>
            <a:solidFill>
              <a:srgbClr val="FCC7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46" name="Freeform: Shape 84">
              <a:extLst>
                <a:ext uri="{FF2B5EF4-FFF2-40B4-BE49-F238E27FC236}">
                  <a16:creationId xmlns:a16="http://schemas.microsoft.com/office/drawing/2014/main" id="{557AB41C-65DE-4C25-B63E-43430FEB9B45}"/>
                </a:ext>
              </a:extLst>
            </p:cNvPr>
            <p:cNvSpPr/>
            <p:nvPr/>
          </p:nvSpPr>
          <p:spPr>
            <a:xfrm>
              <a:off x="9194395" y="2038464"/>
              <a:ext cx="19842" cy="17521"/>
            </a:xfrm>
            <a:custGeom>
              <a:avLst/>
              <a:gdLst>
                <a:gd name="connsiteX0" fmla="*/ 19372 w 19842"/>
                <a:gd name="connsiteY0" fmla="*/ 376 h 17521"/>
                <a:gd name="connsiteX1" fmla="*/ 19467 w 19842"/>
                <a:gd name="connsiteY1" fmla="*/ 2662 h 17521"/>
                <a:gd name="connsiteX2" fmla="*/ 4037 w 19842"/>
                <a:gd name="connsiteY2" fmla="*/ 17521 h 17521"/>
                <a:gd name="connsiteX3" fmla="*/ 1274 w 19842"/>
                <a:gd name="connsiteY3" fmla="*/ 14092 h 17521"/>
                <a:gd name="connsiteX4" fmla="*/ 3560 w 19842"/>
                <a:gd name="connsiteY4" fmla="*/ 4853 h 17521"/>
                <a:gd name="connsiteX5" fmla="*/ 19372 w 19842"/>
                <a:gd name="connsiteY5" fmla="*/ 376 h 175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842" h="17521">
                  <a:moveTo>
                    <a:pt x="19372" y="376"/>
                  </a:moveTo>
                  <a:cubicBezTo>
                    <a:pt x="19372" y="1138"/>
                    <a:pt x="19372" y="1900"/>
                    <a:pt x="19467" y="2662"/>
                  </a:cubicBezTo>
                  <a:cubicBezTo>
                    <a:pt x="22039" y="15616"/>
                    <a:pt x="10799" y="14187"/>
                    <a:pt x="4037" y="17521"/>
                  </a:cubicBezTo>
                  <a:cubicBezTo>
                    <a:pt x="2227" y="17140"/>
                    <a:pt x="608" y="16569"/>
                    <a:pt x="1274" y="14092"/>
                  </a:cubicBezTo>
                  <a:cubicBezTo>
                    <a:pt x="5942" y="11997"/>
                    <a:pt x="-5393" y="5996"/>
                    <a:pt x="3560" y="4853"/>
                  </a:cubicBezTo>
                  <a:cubicBezTo>
                    <a:pt x="8132" y="1424"/>
                    <a:pt x="13276" y="-957"/>
                    <a:pt x="19372" y="376"/>
                  </a:cubicBezTo>
                  <a:close/>
                </a:path>
              </a:pathLst>
            </a:custGeom>
            <a:solidFill>
              <a:srgbClr val="F8C30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47" name="Freeform: Shape 85">
              <a:extLst>
                <a:ext uri="{FF2B5EF4-FFF2-40B4-BE49-F238E27FC236}">
                  <a16:creationId xmlns:a16="http://schemas.microsoft.com/office/drawing/2014/main" id="{449AFE83-FF9B-4221-8767-310CD2ED6933}"/>
                </a:ext>
              </a:extLst>
            </p:cNvPr>
            <p:cNvSpPr/>
            <p:nvPr/>
          </p:nvSpPr>
          <p:spPr>
            <a:xfrm>
              <a:off x="9197860" y="2041126"/>
              <a:ext cx="25241" cy="19392"/>
            </a:xfrm>
            <a:custGeom>
              <a:avLst/>
              <a:gdLst>
                <a:gd name="connsiteX0" fmla="*/ 0 w 25241"/>
                <a:gd name="connsiteY0" fmla="*/ 13716 h 19392"/>
                <a:gd name="connsiteX1" fmla="*/ 16002 w 25241"/>
                <a:gd name="connsiteY1" fmla="*/ 0 h 19392"/>
                <a:gd name="connsiteX2" fmla="*/ 18288 w 25241"/>
                <a:gd name="connsiteY2" fmla="*/ 95 h 19392"/>
                <a:gd name="connsiteX3" fmla="*/ 25146 w 25241"/>
                <a:gd name="connsiteY3" fmla="*/ 11430 h 19392"/>
                <a:gd name="connsiteX4" fmla="*/ 25241 w 25241"/>
                <a:gd name="connsiteY4" fmla="*/ 13716 h 19392"/>
                <a:gd name="connsiteX5" fmla="*/ 14954 w 25241"/>
                <a:gd name="connsiteY5" fmla="*/ 19145 h 19392"/>
                <a:gd name="connsiteX6" fmla="*/ 12002 w 25241"/>
                <a:gd name="connsiteY6" fmla="*/ 19336 h 19392"/>
                <a:gd name="connsiteX7" fmla="*/ 9239 w 25241"/>
                <a:gd name="connsiteY7" fmla="*/ 18383 h 19392"/>
                <a:gd name="connsiteX8" fmla="*/ 0 w 25241"/>
                <a:gd name="connsiteY8" fmla="*/ 13716 h 19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241" h="19392">
                  <a:moveTo>
                    <a:pt x="0" y="13716"/>
                  </a:moveTo>
                  <a:cubicBezTo>
                    <a:pt x="5239" y="9049"/>
                    <a:pt x="15049" y="9716"/>
                    <a:pt x="16002" y="0"/>
                  </a:cubicBezTo>
                  <a:cubicBezTo>
                    <a:pt x="16764" y="0"/>
                    <a:pt x="17526" y="95"/>
                    <a:pt x="18288" y="95"/>
                  </a:cubicBezTo>
                  <a:cubicBezTo>
                    <a:pt x="18860" y="4953"/>
                    <a:pt x="22003" y="8096"/>
                    <a:pt x="25146" y="11430"/>
                  </a:cubicBezTo>
                  <a:cubicBezTo>
                    <a:pt x="25146" y="12192"/>
                    <a:pt x="25146" y="12954"/>
                    <a:pt x="25241" y="13716"/>
                  </a:cubicBezTo>
                  <a:cubicBezTo>
                    <a:pt x="22384" y="16574"/>
                    <a:pt x="18383" y="17336"/>
                    <a:pt x="14954" y="19145"/>
                  </a:cubicBezTo>
                  <a:cubicBezTo>
                    <a:pt x="14002" y="19431"/>
                    <a:pt x="13049" y="19431"/>
                    <a:pt x="12002" y="19336"/>
                  </a:cubicBezTo>
                  <a:cubicBezTo>
                    <a:pt x="11049" y="19050"/>
                    <a:pt x="10097" y="18764"/>
                    <a:pt x="9239" y="18383"/>
                  </a:cubicBezTo>
                  <a:cubicBezTo>
                    <a:pt x="6096" y="16669"/>
                    <a:pt x="667" y="19907"/>
                    <a:pt x="0" y="13716"/>
                  </a:cubicBezTo>
                  <a:close/>
                </a:path>
              </a:pathLst>
            </a:custGeom>
            <a:solidFill>
              <a:srgbClr val="F8BC0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48" name="Freeform: Shape 86">
              <a:extLst>
                <a:ext uri="{FF2B5EF4-FFF2-40B4-BE49-F238E27FC236}">
                  <a16:creationId xmlns:a16="http://schemas.microsoft.com/office/drawing/2014/main" id="{EE9D7924-4DDB-4B3B-B6B8-1C1FB281F22C}"/>
                </a:ext>
              </a:extLst>
            </p:cNvPr>
            <p:cNvSpPr/>
            <p:nvPr/>
          </p:nvSpPr>
          <p:spPr>
            <a:xfrm>
              <a:off x="9193267" y="2052556"/>
              <a:ext cx="16023" cy="20478"/>
            </a:xfrm>
            <a:custGeom>
              <a:avLst/>
              <a:gdLst>
                <a:gd name="connsiteX0" fmla="*/ 4594 w 16023"/>
                <a:gd name="connsiteY0" fmla="*/ 2286 h 20478"/>
                <a:gd name="connsiteX1" fmla="*/ 16024 w 16023"/>
                <a:gd name="connsiteY1" fmla="*/ 4572 h 20478"/>
                <a:gd name="connsiteX2" fmla="*/ 9166 w 16023"/>
                <a:gd name="connsiteY2" fmla="*/ 13716 h 20478"/>
                <a:gd name="connsiteX3" fmla="*/ 2308 w 16023"/>
                <a:gd name="connsiteY3" fmla="*/ 20479 h 20478"/>
                <a:gd name="connsiteX4" fmla="*/ 2308 w 16023"/>
                <a:gd name="connsiteY4" fmla="*/ 0 h 20478"/>
                <a:gd name="connsiteX5" fmla="*/ 4594 w 16023"/>
                <a:gd name="connsiteY5" fmla="*/ 2286 h 20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023" h="20478">
                  <a:moveTo>
                    <a:pt x="4594" y="2286"/>
                  </a:moveTo>
                  <a:cubicBezTo>
                    <a:pt x="7451" y="7811"/>
                    <a:pt x="12976" y="-95"/>
                    <a:pt x="16024" y="4572"/>
                  </a:cubicBezTo>
                  <a:cubicBezTo>
                    <a:pt x="14785" y="8382"/>
                    <a:pt x="10309" y="9811"/>
                    <a:pt x="9166" y="13716"/>
                  </a:cubicBezTo>
                  <a:cubicBezTo>
                    <a:pt x="7451" y="16574"/>
                    <a:pt x="6784" y="20479"/>
                    <a:pt x="2308" y="20479"/>
                  </a:cubicBezTo>
                  <a:cubicBezTo>
                    <a:pt x="4117" y="13621"/>
                    <a:pt x="-3693" y="6858"/>
                    <a:pt x="2308" y="0"/>
                  </a:cubicBezTo>
                  <a:cubicBezTo>
                    <a:pt x="3070" y="762"/>
                    <a:pt x="3832" y="1524"/>
                    <a:pt x="4594" y="2286"/>
                  </a:cubicBezTo>
                  <a:close/>
                </a:path>
              </a:pathLst>
            </a:custGeom>
            <a:solidFill>
              <a:srgbClr val="F9C30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49" name="Freeform: Shape 87">
              <a:extLst>
                <a:ext uri="{FF2B5EF4-FFF2-40B4-BE49-F238E27FC236}">
                  <a16:creationId xmlns:a16="http://schemas.microsoft.com/office/drawing/2014/main" id="{CF495DB9-ADFC-4F85-A97D-9CF48FF9FD77}"/>
                </a:ext>
              </a:extLst>
            </p:cNvPr>
            <p:cNvSpPr/>
            <p:nvPr/>
          </p:nvSpPr>
          <p:spPr>
            <a:xfrm>
              <a:off x="9196632" y="2032718"/>
              <a:ext cx="17135" cy="10853"/>
            </a:xfrm>
            <a:custGeom>
              <a:avLst/>
              <a:gdLst>
                <a:gd name="connsiteX0" fmla="*/ 17135 w 17135"/>
                <a:gd name="connsiteY0" fmla="*/ 6122 h 10853"/>
                <a:gd name="connsiteX1" fmla="*/ 1133 w 17135"/>
                <a:gd name="connsiteY1" fmla="*/ 10694 h 10853"/>
                <a:gd name="connsiteX2" fmla="*/ 7515 w 17135"/>
                <a:gd name="connsiteY2" fmla="*/ 1074 h 10853"/>
                <a:gd name="connsiteX3" fmla="*/ 17135 w 17135"/>
                <a:gd name="connsiteY3" fmla="*/ 6122 h 108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135" h="10853">
                  <a:moveTo>
                    <a:pt x="17135" y="6122"/>
                  </a:moveTo>
                  <a:cubicBezTo>
                    <a:pt x="12087" y="8789"/>
                    <a:pt x="7134" y="11551"/>
                    <a:pt x="1133" y="10694"/>
                  </a:cubicBezTo>
                  <a:cubicBezTo>
                    <a:pt x="-2582" y="3550"/>
                    <a:pt x="3705" y="2979"/>
                    <a:pt x="7515" y="1074"/>
                  </a:cubicBezTo>
                  <a:cubicBezTo>
                    <a:pt x="12849" y="-1498"/>
                    <a:pt x="15897" y="693"/>
                    <a:pt x="17135" y="6122"/>
                  </a:cubicBezTo>
                  <a:close/>
                </a:path>
              </a:pathLst>
            </a:custGeom>
            <a:solidFill>
              <a:srgbClr val="FCCC0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50" name="Freeform: Shape 88">
              <a:extLst>
                <a:ext uri="{FF2B5EF4-FFF2-40B4-BE49-F238E27FC236}">
                  <a16:creationId xmlns:a16="http://schemas.microsoft.com/office/drawing/2014/main" id="{AA055083-23E4-4064-AB6C-1DA0E97DEF95}"/>
                </a:ext>
              </a:extLst>
            </p:cNvPr>
            <p:cNvSpPr/>
            <p:nvPr/>
          </p:nvSpPr>
          <p:spPr>
            <a:xfrm>
              <a:off x="9214564" y="2041221"/>
              <a:ext cx="8347" cy="11334"/>
            </a:xfrm>
            <a:custGeom>
              <a:avLst/>
              <a:gdLst>
                <a:gd name="connsiteX0" fmla="*/ 8348 w 8347"/>
                <a:gd name="connsiteY0" fmla="*/ 11335 h 11334"/>
                <a:gd name="connsiteX1" fmla="*/ 1490 w 8347"/>
                <a:gd name="connsiteY1" fmla="*/ 0 h 11334"/>
                <a:gd name="connsiteX2" fmla="*/ 5871 w 8347"/>
                <a:gd name="connsiteY2" fmla="*/ 4572 h 11334"/>
                <a:gd name="connsiteX3" fmla="*/ 8348 w 8347"/>
                <a:gd name="connsiteY3" fmla="*/ 11335 h 11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347" h="11334">
                  <a:moveTo>
                    <a:pt x="8348" y="11335"/>
                  </a:moveTo>
                  <a:cubicBezTo>
                    <a:pt x="3299" y="9239"/>
                    <a:pt x="-2892" y="7811"/>
                    <a:pt x="1490" y="0"/>
                  </a:cubicBezTo>
                  <a:cubicBezTo>
                    <a:pt x="2918" y="1524"/>
                    <a:pt x="4442" y="3048"/>
                    <a:pt x="5871" y="4572"/>
                  </a:cubicBezTo>
                  <a:cubicBezTo>
                    <a:pt x="6728" y="6858"/>
                    <a:pt x="7586" y="9049"/>
                    <a:pt x="8348" y="11335"/>
                  </a:cubicBezTo>
                  <a:close/>
                </a:path>
              </a:pathLst>
            </a:custGeom>
            <a:solidFill>
              <a:srgbClr val="F8C30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51" name="Freeform: Shape 89">
              <a:extLst>
                <a:ext uri="{FF2B5EF4-FFF2-40B4-BE49-F238E27FC236}">
                  <a16:creationId xmlns:a16="http://schemas.microsoft.com/office/drawing/2014/main" id="{C5D6879F-5F30-4B5E-B4EE-654C44FB87DF}"/>
                </a:ext>
              </a:extLst>
            </p:cNvPr>
            <p:cNvSpPr/>
            <p:nvPr/>
          </p:nvSpPr>
          <p:spPr>
            <a:xfrm>
              <a:off x="9191002" y="2075321"/>
              <a:ext cx="7743" cy="12358"/>
            </a:xfrm>
            <a:custGeom>
              <a:avLst/>
              <a:gdLst>
                <a:gd name="connsiteX0" fmla="*/ 4572 w 7743"/>
                <a:gd name="connsiteY0" fmla="*/ 0 h 12358"/>
                <a:gd name="connsiteX1" fmla="*/ 4572 w 7743"/>
                <a:gd name="connsiteY1" fmla="*/ 11430 h 12358"/>
                <a:gd name="connsiteX2" fmla="*/ 0 w 7743"/>
                <a:gd name="connsiteY2" fmla="*/ 11430 h 12358"/>
                <a:gd name="connsiteX3" fmla="*/ 286 w 7743"/>
                <a:gd name="connsiteY3" fmla="*/ 9335 h 12358"/>
                <a:gd name="connsiteX4" fmla="*/ 4572 w 7743"/>
                <a:gd name="connsiteY4" fmla="*/ 0 h 12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743" h="12358">
                  <a:moveTo>
                    <a:pt x="4572" y="0"/>
                  </a:moveTo>
                  <a:cubicBezTo>
                    <a:pt x="10192" y="3810"/>
                    <a:pt x="7144" y="7620"/>
                    <a:pt x="4572" y="11430"/>
                  </a:cubicBezTo>
                  <a:cubicBezTo>
                    <a:pt x="3048" y="12668"/>
                    <a:pt x="1524" y="12668"/>
                    <a:pt x="0" y="11430"/>
                  </a:cubicBezTo>
                  <a:cubicBezTo>
                    <a:pt x="0" y="10763"/>
                    <a:pt x="95" y="10001"/>
                    <a:pt x="286" y="9335"/>
                  </a:cubicBezTo>
                  <a:cubicBezTo>
                    <a:pt x="1715" y="6286"/>
                    <a:pt x="3143" y="3143"/>
                    <a:pt x="4572" y="0"/>
                  </a:cubicBezTo>
                  <a:close/>
                </a:path>
              </a:pathLst>
            </a:custGeom>
            <a:solidFill>
              <a:srgbClr val="F9C30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52" name="Freeform: Shape 90">
              <a:extLst>
                <a:ext uri="{FF2B5EF4-FFF2-40B4-BE49-F238E27FC236}">
                  <a16:creationId xmlns:a16="http://schemas.microsoft.com/office/drawing/2014/main" id="{412B7BAF-6164-4960-9315-E5BF035CA344}"/>
                </a:ext>
              </a:extLst>
            </p:cNvPr>
            <p:cNvSpPr/>
            <p:nvPr/>
          </p:nvSpPr>
          <p:spPr>
            <a:xfrm>
              <a:off x="9172048" y="2100466"/>
              <a:ext cx="45261" cy="43433"/>
            </a:xfrm>
            <a:custGeom>
              <a:avLst/>
              <a:gdLst>
                <a:gd name="connsiteX0" fmla="*/ 28004 w 45261"/>
                <a:gd name="connsiteY0" fmla="*/ 0 h 43433"/>
                <a:gd name="connsiteX1" fmla="*/ 41719 w 45261"/>
                <a:gd name="connsiteY1" fmla="*/ 2286 h 43433"/>
                <a:gd name="connsiteX2" fmla="*/ 44577 w 45261"/>
                <a:gd name="connsiteY2" fmla="*/ 2381 h 43433"/>
                <a:gd name="connsiteX3" fmla="*/ 45244 w 45261"/>
                <a:gd name="connsiteY3" fmla="*/ 5525 h 43433"/>
                <a:gd name="connsiteX4" fmla="*/ 38481 w 45261"/>
                <a:gd name="connsiteY4" fmla="*/ 11811 h 43433"/>
                <a:gd name="connsiteX5" fmla="*/ 38005 w 45261"/>
                <a:gd name="connsiteY5" fmla="*/ 18669 h 43433"/>
                <a:gd name="connsiteX6" fmla="*/ 41815 w 45261"/>
                <a:gd name="connsiteY6" fmla="*/ 22955 h 43433"/>
                <a:gd name="connsiteX7" fmla="*/ 44101 w 45261"/>
                <a:gd name="connsiteY7" fmla="*/ 27432 h 43433"/>
                <a:gd name="connsiteX8" fmla="*/ 39053 w 45261"/>
                <a:gd name="connsiteY8" fmla="*/ 33623 h 43433"/>
                <a:gd name="connsiteX9" fmla="*/ 33147 w 45261"/>
                <a:gd name="connsiteY9" fmla="*/ 38672 h 43433"/>
                <a:gd name="connsiteX10" fmla="*/ 30385 w 45261"/>
                <a:gd name="connsiteY10" fmla="*/ 43434 h 43433"/>
                <a:gd name="connsiteX11" fmla="*/ 29337 w 45261"/>
                <a:gd name="connsiteY11" fmla="*/ 43434 h 43433"/>
                <a:gd name="connsiteX12" fmla="*/ 28289 w 45261"/>
                <a:gd name="connsiteY12" fmla="*/ 43434 h 43433"/>
                <a:gd name="connsiteX13" fmla="*/ 25813 w 45261"/>
                <a:gd name="connsiteY13" fmla="*/ 38862 h 43433"/>
                <a:gd name="connsiteX14" fmla="*/ 18860 w 45261"/>
                <a:gd name="connsiteY14" fmla="*/ 34100 h 43433"/>
                <a:gd name="connsiteX15" fmla="*/ 16192 w 45261"/>
                <a:gd name="connsiteY15" fmla="*/ 29432 h 43433"/>
                <a:gd name="connsiteX16" fmla="*/ 15621 w 45261"/>
                <a:gd name="connsiteY16" fmla="*/ 26765 h 43433"/>
                <a:gd name="connsiteX17" fmla="*/ 7906 w 45261"/>
                <a:gd name="connsiteY17" fmla="*/ 30575 h 43433"/>
                <a:gd name="connsiteX18" fmla="*/ 4858 w 45261"/>
                <a:gd name="connsiteY18" fmla="*/ 30480 h 43433"/>
                <a:gd name="connsiteX19" fmla="*/ 0 w 45261"/>
                <a:gd name="connsiteY19" fmla="*/ 18193 h 43433"/>
                <a:gd name="connsiteX20" fmla="*/ 9620 w 45261"/>
                <a:gd name="connsiteY20" fmla="*/ 15431 h 43433"/>
                <a:gd name="connsiteX21" fmla="*/ 20193 w 45261"/>
                <a:gd name="connsiteY21" fmla="*/ 7715 h 43433"/>
                <a:gd name="connsiteX22" fmla="*/ 20669 w 45261"/>
                <a:gd name="connsiteY22" fmla="*/ 4858 h 43433"/>
                <a:gd name="connsiteX23" fmla="*/ 28004 w 45261"/>
                <a:gd name="connsiteY23" fmla="*/ 0 h 43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45261" h="43433">
                  <a:moveTo>
                    <a:pt x="28004" y="0"/>
                  </a:moveTo>
                  <a:cubicBezTo>
                    <a:pt x="32385" y="2000"/>
                    <a:pt x="35814" y="9430"/>
                    <a:pt x="41719" y="2286"/>
                  </a:cubicBezTo>
                  <a:cubicBezTo>
                    <a:pt x="42672" y="1619"/>
                    <a:pt x="43625" y="1619"/>
                    <a:pt x="44577" y="2381"/>
                  </a:cubicBezTo>
                  <a:cubicBezTo>
                    <a:pt x="45053" y="3334"/>
                    <a:pt x="45339" y="4382"/>
                    <a:pt x="45244" y="5525"/>
                  </a:cubicBezTo>
                  <a:cubicBezTo>
                    <a:pt x="44291" y="9049"/>
                    <a:pt x="41529" y="10668"/>
                    <a:pt x="38481" y="11811"/>
                  </a:cubicBezTo>
                  <a:cubicBezTo>
                    <a:pt x="30194" y="13430"/>
                    <a:pt x="38100" y="16383"/>
                    <a:pt x="38005" y="18669"/>
                  </a:cubicBezTo>
                  <a:cubicBezTo>
                    <a:pt x="38481" y="20764"/>
                    <a:pt x="40195" y="21717"/>
                    <a:pt x="41815" y="22955"/>
                  </a:cubicBezTo>
                  <a:cubicBezTo>
                    <a:pt x="42577" y="24479"/>
                    <a:pt x="43339" y="26003"/>
                    <a:pt x="44101" y="27432"/>
                  </a:cubicBezTo>
                  <a:cubicBezTo>
                    <a:pt x="45053" y="31718"/>
                    <a:pt x="41148" y="31909"/>
                    <a:pt x="39053" y="33623"/>
                  </a:cubicBezTo>
                  <a:cubicBezTo>
                    <a:pt x="36386" y="34481"/>
                    <a:pt x="33909" y="35528"/>
                    <a:pt x="33147" y="38672"/>
                  </a:cubicBezTo>
                  <a:cubicBezTo>
                    <a:pt x="32671" y="40481"/>
                    <a:pt x="31813" y="42101"/>
                    <a:pt x="30385" y="43434"/>
                  </a:cubicBezTo>
                  <a:lnTo>
                    <a:pt x="29337" y="43434"/>
                  </a:lnTo>
                  <a:cubicBezTo>
                    <a:pt x="29337" y="43434"/>
                    <a:pt x="28289" y="43434"/>
                    <a:pt x="28289" y="43434"/>
                  </a:cubicBezTo>
                  <a:cubicBezTo>
                    <a:pt x="27432" y="41910"/>
                    <a:pt x="26670" y="40386"/>
                    <a:pt x="25813" y="38862"/>
                  </a:cubicBezTo>
                  <a:cubicBezTo>
                    <a:pt x="23431" y="37433"/>
                    <a:pt x="22288" y="34004"/>
                    <a:pt x="18860" y="34100"/>
                  </a:cubicBezTo>
                  <a:cubicBezTo>
                    <a:pt x="17050" y="33052"/>
                    <a:pt x="15430" y="31909"/>
                    <a:pt x="16192" y="29432"/>
                  </a:cubicBezTo>
                  <a:cubicBezTo>
                    <a:pt x="16192" y="28480"/>
                    <a:pt x="19431" y="26956"/>
                    <a:pt x="15621" y="26765"/>
                  </a:cubicBezTo>
                  <a:cubicBezTo>
                    <a:pt x="12382" y="26670"/>
                    <a:pt x="10287" y="28956"/>
                    <a:pt x="7906" y="30575"/>
                  </a:cubicBezTo>
                  <a:cubicBezTo>
                    <a:pt x="6858" y="30861"/>
                    <a:pt x="5905" y="30861"/>
                    <a:pt x="4858" y="30480"/>
                  </a:cubicBezTo>
                  <a:cubicBezTo>
                    <a:pt x="1143" y="27242"/>
                    <a:pt x="667" y="22670"/>
                    <a:pt x="0" y="18193"/>
                  </a:cubicBezTo>
                  <a:cubicBezTo>
                    <a:pt x="2381" y="14192"/>
                    <a:pt x="6191" y="15431"/>
                    <a:pt x="9620" y="15431"/>
                  </a:cubicBezTo>
                  <a:cubicBezTo>
                    <a:pt x="14859" y="15240"/>
                    <a:pt x="18860" y="13335"/>
                    <a:pt x="20193" y="7715"/>
                  </a:cubicBezTo>
                  <a:cubicBezTo>
                    <a:pt x="20098" y="6763"/>
                    <a:pt x="20288" y="5810"/>
                    <a:pt x="20669" y="4858"/>
                  </a:cubicBezTo>
                  <a:cubicBezTo>
                    <a:pt x="22574" y="2191"/>
                    <a:pt x="24860" y="476"/>
                    <a:pt x="28004" y="0"/>
                  </a:cubicBezTo>
                  <a:close/>
                </a:path>
              </a:pathLst>
            </a:custGeom>
            <a:solidFill>
              <a:srgbClr val="FBC1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53" name="Freeform: Shape 91">
              <a:extLst>
                <a:ext uri="{FF2B5EF4-FFF2-40B4-BE49-F238E27FC236}">
                  <a16:creationId xmlns:a16="http://schemas.microsoft.com/office/drawing/2014/main" id="{A4B13F2D-628B-4813-AB3C-5D45BD45AC24}"/>
                </a:ext>
              </a:extLst>
            </p:cNvPr>
            <p:cNvSpPr/>
            <p:nvPr/>
          </p:nvSpPr>
          <p:spPr>
            <a:xfrm>
              <a:off x="9206679" y="2166665"/>
              <a:ext cx="13974" cy="29760"/>
            </a:xfrm>
            <a:custGeom>
              <a:avLst/>
              <a:gdLst>
                <a:gd name="connsiteX0" fmla="*/ 9374 w 13974"/>
                <a:gd name="connsiteY0" fmla="*/ 16002 h 29760"/>
                <a:gd name="connsiteX1" fmla="*/ 13946 w 13974"/>
                <a:gd name="connsiteY1" fmla="*/ 22860 h 29760"/>
                <a:gd name="connsiteX2" fmla="*/ 9374 w 13974"/>
                <a:gd name="connsiteY2" fmla="*/ 29718 h 29760"/>
                <a:gd name="connsiteX3" fmla="*/ 230 w 13974"/>
                <a:gd name="connsiteY3" fmla="*/ 0 h 29760"/>
                <a:gd name="connsiteX4" fmla="*/ 9374 w 13974"/>
                <a:gd name="connsiteY4" fmla="*/ 16002 h 297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974" h="29760">
                  <a:moveTo>
                    <a:pt x="9374" y="16002"/>
                  </a:moveTo>
                  <a:cubicBezTo>
                    <a:pt x="10803" y="18383"/>
                    <a:pt x="14327" y="19336"/>
                    <a:pt x="13946" y="22860"/>
                  </a:cubicBezTo>
                  <a:cubicBezTo>
                    <a:pt x="12136" y="24955"/>
                    <a:pt x="15184" y="30290"/>
                    <a:pt x="9374" y="29718"/>
                  </a:cubicBezTo>
                  <a:cubicBezTo>
                    <a:pt x="5088" y="20193"/>
                    <a:pt x="-1294" y="11335"/>
                    <a:pt x="230" y="0"/>
                  </a:cubicBezTo>
                  <a:cubicBezTo>
                    <a:pt x="7945" y="2762"/>
                    <a:pt x="3754" y="12192"/>
                    <a:pt x="9374" y="16002"/>
                  </a:cubicBezTo>
                  <a:close/>
                </a:path>
              </a:pathLst>
            </a:custGeom>
            <a:solidFill>
              <a:srgbClr val="FCCA0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54" name="Freeform: Shape 92">
              <a:extLst>
                <a:ext uri="{FF2B5EF4-FFF2-40B4-BE49-F238E27FC236}">
                  <a16:creationId xmlns:a16="http://schemas.microsoft.com/office/drawing/2014/main" id="{97464069-ADA7-42C2-81E5-C9A4D9EB4096}"/>
                </a:ext>
              </a:extLst>
            </p:cNvPr>
            <p:cNvSpPr/>
            <p:nvPr/>
          </p:nvSpPr>
          <p:spPr>
            <a:xfrm>
              <a:off x="9216053" y="2189525"/>
              <a:ext cx="11429" cy="11430"/>
            </a:xfrm>
            <a:custGeom>
              <a:avLst/>
              <a:gdLst>
                <a:gd name="connsiteX0" fmla="*/ 0 w 11429"/>
                <a:gd name="connsiteY0" fmla="*/ 6858 h 11430"/>
                <a:gd name="connsiteX1" fmla="*/ 4572 w 11429"/>
                <a:gd name="connsiteY1" fmla="*/ 0 h 11430"/>
                <a:gd name="connsiteX2" fmla="*/ 11430 w 11429"/>
                <a:gd name="connsiteY2" fmla="*/ 6858 h 11430"/>
                <a:gd name="connsiteX3" fmla="*/ 11430 w 11429"/>
                <a:gd name="connsiteY3" fmla="*/ 11430 h 11430"/>
                <a:gd name="connsiteX4" fmla="*/ 2286 w 11429"/>
                <a:gd name="connsiteY4" fmla="*/ 11430 h 11430"/>
                <a:gd name="connsiteX5" fmla="*/ 0 w 11429"/>
                <a:gd name="connsiteY5" fmla="*/ 6858 h 11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429" h="11430">
                  <a:moveTo>
                    <a:pt x="0" y="6858"/>
                  </a:moveTo>
                  <a:cubicBezTo>
                    <a:pt x="1524" y="4572"/>
                    <a:pt x="3048" y="2286"/>
                    <a:pt x="4572" y="0"/>
                  </a:cubicBezTo>
                  <a:cubicBezTo>
                    <a:pt x="6858" y="2286"/>
                    <a:pt x="9144" y="4572"/>
                    <a:pt x="11430" y="6858"/>
                  </a:cubicBezTo>
                  <a:cubicBezTo>
                    <a:pt x="11430" y="8382"/>
                    <a:pt x="11430" y="9906"/>
                    <a:pt x="11430" y="11430"/>
                  </a:cubicBezTo>
                  <a:cubicBezTo>
                    <a:pt x="8382" y="6858"/>
                    <a:pt x="5334" y="9144"/>
                    <a:pt x="2286" y="11430"/>
                  </a:cubicBezTo>
                  <a:cubicBezTo>
                    <a:pt x="476" y="10382"/>
                    <a:pt x="95" y="8763"/>
                    <a:pt x="0" y="6858"/>
                  </a:cubicBezTo>
                  <a:close/>
                </a:path>
              </a:pathLst>
            </a:custGeom>
            <a:solidFill>
              <a:srgbClr val="FCCD0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55" name="Freeform: Shape 93">
              <a:extLst>
                <a:ext uri="{FF2B5EF4-FFF2-40B4-BE49-F238E27FC236}">
                  <a16:creationId xmlns:a16="http://schemas.microsoft.com/office/drawing/2014/main" id="{693D3773-5B0E-41ED-BE32-39B25CCDA75E}"/>
                </a:ext>
              </a:extLst>
            </p:cNvPr>
            <p:cNvSpPr/>
            <p:nvPr/>
          </p:nvSpPr>
          <p:spPr>
            <a:xfrm>
              <a:off x="9271965" y="2063986"/>
              <a:ext cx="24136" cy="18127"/>
            </a:xfrm>
            <a:custGeom>
              <a:avLst/>
              <a:gdLst>
                <a:gd name="connsiteX0" fmla="*/ 23908 w 24136"/>
                <a:gd name="connsiteY0" fmla="*/ 0 h 18127"/>
                <a:gd name="connsiteX1" fmla="*/ 21717 w 24136"/>
                <a:gd name="connsiteY1" fmla="*/ 13621 h 18127"/>
                <a:gd name="connsiteX2" fmla="*/ 953 w 24136"/>
                <a:gd name="connsiteY2" fmla="*/ 12764 h 18127"/>
                <a:gd name="connsiteX3" fmla="*/ 0 w 24136"/>
                <a:gd name="connsiteY3" fmla="*/ 9430 h 18127"/>
                <a:gd name="connsiteX4" fmla="*/ 8954 w 24136"/>
                <a:gd name="connsiteY4" fmla="*/ 190 h 18127"/>
                <a:gd name="connsiteX5" fmla="*/ 23908 w 24136"/>
                <a:gd name="connsiteY5" fmla="*/ 0 h 18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36" h="18127">
                  <a:moveTo>
                    <a:pt x="23908" y="0"/>
                  </a:moveTo>
                  <a:cubicBezTo>
                    <a:pt x="23336" y="4572"/>
                    <a:pt x="25813" y="9620"/>
                    <a:pt x="21717" y="13621"/>
                  </a:cubicBezTo>
                  <a:cubicBezTo>
                    <a:pt x="14573" y="19812"/>
                    <a:pt x="7620" y="19717"/>
                    <a:pt x="953" y="12764"/>
                  </a:cubicBezTo>
                  <a:cubicBezTo>
                    <a:pt x="286" y="11716"/>
                    <a:pt x="0" y="10573"/>
                    <a:pt x="0" y="9430"/>
                  </a:cubicBezTo>
                  <a:cubicBezTo>
                    <a:pt x="1048" y="4477"/>
                    <a:pt x="3810" y="1238"/>
                    <a:pt x="8954" y="190"/>
                  </a:cubicBezTo>
                  <a:cubicBezTo>
                    <a:pt x="14002" y="762"/>
                    <a:pt x="18955" y="95"/>
                    <a:pt x="23908" y="0"/>
                  </a:cubicBezTo>
                  <a:close/>
                </a:path>
              </a:pathLst>
            </a:custGeom>
            <a:solidFill>
              <a:srgbClr val="FBC20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56" name="Freeform: Shape 94">
              <a:extLst>
                <a:ext uri="{FF2B5EF4-FFF2-40B4-BE49-F238E27FC236}">
                  <a16:creationId xmlns:a16="http://schemas.microsoft.com/office/drawing/2014/main" id="{7FF18ACF-0188-4839-8564-4807AC255F48}"/>
                </a:ext>
              </a:extLst>
            </p:cNvPr>
            <p:cNvSpPr/>
            <p:nvPr/>
          </p:nvSpPr>
          <p:spPr>
            <a:xfrm>
              <a:off x="9265243" y="2084951"/>
              <a:ext cx="24315" cy="25115"/>
            </a:xfrm>
            <a:custGeom>
              <a:avLst/>
              <a:gdLst>
                <a:gd name="connsiteX0" fmla="*/ 23581 w 24315"/>
                <a:gd name="connsiteY0" fmla="*/ 10943 h 25115"/>
                <a:gd name="connsiteX1" fmla="*/ 21581 w 24315"/>
                <a:gd name="connsiteY1" fmla="*/ 20087 h 25115"/>
                <a:gd name="connsiteX2" fmla="*/ 10055 w 24315"/>
                <a:gd name="connsiteY2" fmla="*/ 24945 h 25115"/>
                <a:gd name="connsiteX3" fmla="*/ 721 w 24315"/>
                <a:gd name="connsiteY3" fmla="*/ 22564 h 25115"/>
                <a:gd name="connsiteX4" fmla="*/ 3007 w 24315"/>
                <a:gd name="connsiteY4" fmla="*/ 16372 h 25115"/>
                <a:gd name="connsiteX5" fmla="*/ 9484 w 24315"/>
                <a:gd name="connsiteY5" fmla="*/ 3514 h 25115"/>
                <a:gd name="connsiteX6" fmla="*/ 10627 w 24315"/>
                <a:gd name="connsiteY6" fmla="*/ 847 h 25115"/>
                <a:gd name="connsiteX7" fmla="*/ 22343 w 24315"/>
                <a:gd name="connsiteY7" fmla="*/ 847 h 25115"/>
                <a:gd name="connsiteX8" fmla="*/ 23867 w 24315"/>
                <a:gd name="connsiteY8" fmla="*/ 4085 h 25115"/>
                <a:gd name="connsiteX9" fmla="*/ 23581 w 24315"/>
                <a:gd name="connsiteY9" fmla="*/ 10943 h 25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315" h="25115">
                  <a:moveTo>
                    <a:pt x="23581" y="10943"/>
                  </a:moveTo>
                  <a:cubicBezTo>
                    <a:pt x="21295" y="13610"/>
                    <a:pt x="13675" y="15134"/>
                    <a:pt x="21581" y="20087"/>
                  </a:cubicBezTo>
                  <a:cubicBezTo>
                    <a:pt x="20057" y="27040"/>
                    <a:pt x="14532" y="24659"/>
                    <a:pt x="10055" y="24945"/>
                  </a:cubicBezTo>
                  <a:cubicBezTo>
                    <a:pt x="7007" y="24088"/>
                    <a:pt x="3674" y="23802"/>
                    <a:pt x="721" y="22564"/>
                  </a:cubicBezTo>
                  <a:cubicBezTo>
                    <a:pt x="-803" y="19611"/>
                    <a:pt x="149" y="17039"/>
                    <a:pt x="3007" y="16372"/>
                  </a:cubicBezTo>
                  <a:cubicBezTo>
                    <a:pt x="10722" y="14658"/>
                    <a:pt x="10341" y="9324"/>
                    <a:pt x="9484" y="3514"/>
                  </a:cubicBezTo>
                  <a:cubicBezTo>
                    <a:pt x="9389" y="2466"/>
                    <a:pt x="9865" y="1609"/>
                    <a:pt x="10627" y="847"/>
                  </a:cubicBezTo>
                  <a:cubicBezTo>
                    <a:pt x="14532" y="-1058"/>
                    <a:pt x="18437" y="847"/>
                    <a:pt x="22343" y="847"/>
                  </a:cubicBezTo>
                  <a:cubicBezTo>
                    <a:pt x="23771" y="1513"/>
                    <a:pt x="25010" y="2180"/>
                    <a:pt x="23867" y="4085"/>
                  </a:cubicBezTo>
                  <a:cubicBezTo>
                    <a:pt x="23867" y="6371"/>
                    <a:pt x="23771" y="8657"/>
                    <a:pt x="23581" y="10943"/>
                  </a:cubicBezTo>
                  <a:close/>
                </a:path>
              </a:pathLst>
            </a:custGeom>
            <a:solidFill>
              <a:srgbClr val="F5B2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57" name="Freeform: Shape 95">
              <a:extLst>
                <a:ext uri="{FF2B5EF4-FFF2-40B4-BE49-F238E27FC236}">
                  <a16:creationId xmlns:a16="http://schemas.microsoft.com/office/drawing/2014/main" id="{23685292-2F02-4E97-BF95-68A4D95D057A}"/>
                </a:ext>
              </a:extLst>
            </p:cNvPr>
            <p:cNvSpPr/>
            <p:nvPr/>
          </p:nvSpPr>
          <p:spPr>
            <a:xfrm>
              <a:off x="9263011" y="2074062"/>
              <a:ext cx="30765" cy="15623"/>
            </a:xfrm>
            <a:custGeom>
              <a:avLst/>
              <a:gdLst>
                <a:gd name="connsiteX0" fmla="*/ 10192 w 30765"/>
                <a:gd name="connsiteY0" fmla="*/ 1259 h 15623"/>
                <a:gd name="connsiteX1" fmla="*/ 30766 w 30765"/>
                <a:gd name="connsiteY1" fmla="*/ 3545 h 15623"/>
                <a:gd name="connsiteX2" fmla="*/ 28384 w 30765"/>
                <a:gd name="connsiteY2" fmla="*/ 8117 h 15623"/>
                <a:gd name="connsiteX3" fmla="*/ 24479 w 30765"/>
                <a:gd name="connsiteY3" fmla="*/ 10308 h 15623"/>
                <a:gd name="connsiteX4" fmla="*/ 12383 w 30765"/>
                <a:gd name="connsiteY4" fmla="*/ 12689 h 15623"/>
                <a:gd name="connsiteX5" fmla="*/ 12383 w 30765"/>
                <a:gd name="connsiteY5" fmla="*/ 12689 h 15623"/>
                <a:gd name="connsiteX6" fmla="*/ 0 w 30765"/>
                <a:gd name="connsiteY6" fmla="*/ 6212 h 15623"/>
                <a:gd name="connsiteX7" fmla="*/ 2286 w 30765"/>
                <a:gd name="connsiteY7" fmla="*/ 1735 h 15623"/>
                <a:gd name="connsiteX8" fmla="*/ 10192 w 30765"/>
                <a:gd name="connsiteY8" fmla="*/ 1259 h 15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0765" h="15623">
                  <a:moveTo>
                    <a:pt x="10192" y="1259"/>
                  </a:moveTo>
                  <a:cubicBezTo>
                    <a:pt x="16669" y="5640"/>
                    <a:pt x="23432" y="6879"/>
                    <a:pt x="30766" y="3545"/>
                  </a:cubicBezTo>
                  <a:cubicBezTo>
                    <a:pt x="30004" y="5069"/>
                    <a:pt x="29242" y="6593"/>
                    <a:pt x="28384" y="8117"/>
                  </a:cubicBezTo>
                  <a:cubicBezTo>
                    <a:pt x="27337" y="9260"/>
                    <a:pt x="26098" y="10022"/>
                    <a:pt x="24479" y="10308"/>
                  </a:cubicBezTo>
                  <a:cubicBezTo>
                    <a:pt x="20574" y="11736"/>
                    <a:pt x="15811" y="8974"/>
                    <a:pt x="12383" y="12689"/>
                  </a:cubicBezTo>
                  <a:lnTo>
                    <a:pt x="12383" y="12689"/>
                  </a:lnTo>
                  <a:cubicBezTo>
                    <a:pt x="3429" y="19737"/>
                    <a:pt x="1905" y="12689"/>
                    <a:pt x="0" y="6212"/>
                  </a:cubicBezTo>
                  <a:cubicBezTo>
                    <a:pt x="0" y="4307"/>
                    <a:pt x="857" y="2878"/>
                    <a:pt x="2286" y="1735"/>
                  </a:cubicBezTo>
                  <a:cubicBezTo>
                    <a:pt x="4858" y="211"/>
                    <a:pt x="7334" y="-1027"/>
                    <a:pt x="10192" y="1259"/>
                  </a:cubicBezTo>
                  <a:close/>
                </a:path>
              </a:pathLst>
            </a:custGeom>
            <a:solidFill>
              <a:srgbClr val="FCBE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58" name="Freeform: Shape 96">
              <a:extLst>
                <a:ext uri="{FF2B5EF4-FFF2-40B4-BE49-F238E27FC236}">
                  <a16:creationId xmlns:a16="http://schemas.microsoft.com/office/drawing/2014/main" id="{121EEAD7-6F53-40AF-8EA0-6324CEA6DB50}"/>
                </a:ext>
              </a:extLst>
            </p:cNvPr>
            <p:cNvSpPr/>
            <p:nvPr/>
          </p:nvSpPr>
          <p:spPr>
            <a:xfrm>
              <a:off x="9281727" y="2060869"/>
              <a:ext cx="14145" cy="6621"/>
            </a:xfrm>
            <a:custGeom>
              <a:avLst/>
              <a:gdLst>
                <a:gd name="connsiteX0" fmla="*/ 14146 w 14145"/>
                <a:gd name="connsiteY0" fmla="*/ 3117 h 6621"/>
                <a:gd name="connsiteX1" fmla="*/ 525 w 14145"/>
                <a:gd name="connsiteY1" fmla="*/ 5308 h 6621"/>
                <a:gd name="connsiteX2" fmla="*/ 2335 w 14145"/>
                <a:gd name="connsiteY2" fmla="*/ 260 h 6621"/>
                <a:gd name="connsiteX3" fmla="*/ 5097 w 14145"/>
                <a:gd name="connsiteY3" fmla="*/ 736 h 6621"/>
                <a:gd name="connsiteX4" fmla="*/ 11955 w 14145"/>
                <a:gd name="connsiteY4" fmla="*/ 736 h 6621"/>
                <a:gd name="connsiteX5" fmla="*/ 14146 w 14145"/>
                <a:gd name="connsiteY5" fmla="*/ 3117 h 6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145" h="6621">
                  <a:moveTo>
                    <a:pt x="14146" y="3117"/>
                  </a:moveTo>
                  <a:cubicBezTo>
                    <a:pt x="10145" y="7213"/>
                    <a:pt x="5573" y="7403"/>
                    <a:pt x="525" y="5308"/>
                  </a:cubicBezTo>
                  <a:cubicBezTo>
                    <a:pt x="-809" y="2927"/>
                    <a:pt x="620" y="1593"/>
                    <a:pt x="2335" y="260"/>
                  </a:cubicBezTo>
                  <a:cubicBezTo>
                    <a:pt x="3382" y="-217"/>
                    <a:pt x="4240" y="-26"/>
                    <a:pt x="5097" y="736"/>
                  </a:cubicBezTo>
                  <a:cubicBezTo>
                    <a:pt x="7383" y="736"/>
                    <a:pt x="9669" y="736"/>
                    <a:pt x="11955" y="736"/>
                  </a:cubicBezTo>
                  <a:cubicBezTo>
                    <a:pt x="12717" y="1593"/>
                    <a:pt x="13479" y="2355"/>
                    <a:pt x="14146" y="3117"/>
                  </a:cubicBezTo>
                  <a:close/>
                </a:path>
              </a:pathLst>
            </a:custGeom>
            <a:solidFill>
              <a:srgbClr val="F6B8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59" name="Freeform: Shape 97">
              <a:extLst>
                <a:ext uri="{FF2B5EF4-FFF2-40B4-BE49-F238E27FC236}">
                  <a16:creationId xmlns:a16="http://schemas.microsoft.com/office/drawing/2014/main" id="{A8ABBCE6-E764-4E13-B5AC-752CE2E5CC55}"/>
                </a:ext>
              </a:extLst>
            </p:cNvPr>
            <p:cNvSpPr/>
            <p:nvPr/>
          </p:nvSpPr>
          <p:spPr>
            <a:xfrm>
              <a:off x="9284262" y="2082178"/>
              <a:ext cx="7166" cy="6858"/>
            </a:xfrm>
            <a:custGeom>
              <a:avLst/>
              <a:gdLst>
                <a:gd name="connsiteX0" fmla="*/ 2562 w 7166"/>
                <a:gd name="connsiteY0" fmla="*/ 0 h 6858"/>
                <a:gd name="connsiteX1" fmla="*/ 7134 w 7166"/>
                <a:gd name="connsiteY1" fmla="*/ 0 h 6858"/>
                <a:gd name="connsiteX2" fmla="*/ 4943 w 7166"/>
                <a:gd name="connsiteY2" fmla="*/ 6858 h 6858"/>
                <a:gd name="connsiteX3" fmla="*/ 2562 w 7166"/>
                <a:gd name="connsiteY3" fmla="*/ 4572 h 6858"/>
                <a:gd name="connsiteX4" fmla="*/ 85 w 7166"/>
                <a:gd name="connsiteY4" fmla="*/ 4001 h 6858"/>
                <a:gd name="connsiteX5" fmla="*/ 2562 w 7166"/>
                <a:gd name="connsiteY5" fmla="*/ 0 h 6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166" h="6858">
                  <a:moveTo>
                    <a:pt x="2562" y="0"/>
                  </a:moveTo>
                  <a:cubicBezTo>
                    <a:pt x="4086" y="0"/>
                    <a:pt x="5610" y="0"/>
                    <a:pt x="7134" y="0"/>
                  </a:cubicBezTo>
                  <a:cubicBezTo>
                    <a:pt x="7134" y="2572"/>
                    <a:pt x="7610" y="5144"/>
                    <a:pt x="4943" y="6858"/>
                  </a:cubicBezTo>
                  <a:cubicBezTo>
                    <a:pt x="4181" y="6096"/>
                    <a:pt x="3419" y="5334"/>
                    <a:pt x="2562" y="4572"/>
                  </a:cubicBezTo>
                  <a:cubicBezTo>
                    <a:pt x="1609" y="5048"/>
                    <a:pt x="466" y="5144"/>
                    <a:pt x="85" y="4001"/>
                  </a:cubicBezTo>
                  <a:cubicBezTo>
                    <a:pt x="-391" y="2000"/>
                    <a:pt x="1228" y="1048"/>
                    <a:pt x="2562" y="0"/>
                  </a:cubicBezTo>
                  <a:close/>
                </a:path>
              </a:pathLst>
            </a:custGeom>
            <a:solidFill>
              <a:srgbClr val="F9BF0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60" name="Freeform: Shape 98">
              <a:extLst>
                <a:ext uri="{FF2B5EF4-FFF2-40B4-BE49-F238E27FC236}">
                  <a16:creationId xmlns:a16="http://schemas.microsoft.com/office/drawing/2014/main" id="{CA2433CA-8432-4192-BB41-7941A28BC964}"/>
                </a:ext>
              </a:extLst>
            </p:cNvPr>
            <p:cNvSpPr/>
            <p:nvPr/>
          </p:nvSpPr>
          <p:spPr>
            <a:xfrm>
              <a:off x="9256072" y="2064007"/>
              <a:ext cx="18147" cy="13599"/>
            </a:xfrm>
            <a:custGeom>
              <a:avLst/>
              <a:gdLst>
                <a:gd name="connsiteX0" fmla="*/ 17131 w 18147"/>
                <a:gd name="connsiteY0" fmla="*/ 11313 h 13599"/>
                <a:gd name="connsiteX1" fmla="*/ 10273 w 18147"/>
                <a:gd name="connsiteY1" fmla="*/ 13599 h 13599"/>
                <a:gd name="connsiteX2" fmla="*/ 1701 w 18147"/>
                <a:gd name="connsiteY2" fmla="*/ 9980 h 13599"/>
                <a:gd name="connsiteX3" fmla="*/ 1129 w 18147"/>
                <a:gd name="connsiteY3" fmla="*/ 4455 h 13599"/>
                <a:gd name="connsiteX4" fmla="*/ 14845 w 18147"/>
                <a:gd name="connsiteY4" fmla="*/ 2169 h 13599"/>
                <a:gd name="connsiteX5" fmla="*/ 17131 w 18147"/>
                <a:gd name="connsiteY5" fmla="*/ 9027 h 13599"/>
                <a:gd name="connsiteX6" fmla="*/ 17131 w 18147"/>
                <a:gd name="connsiteY6" fmla="*/ 11313 h 135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147" h="13599">
                  <a:moveTo>
                    <a:pt x="17131" y="11313"/>
                  </a:moveTo>
                  <a:cubicBezTo>
                    <a:pt x="14845" y="12075"/>
                    <a:pt x="12559" y="12837"/>
                    <a:pt x="10273" y="13599"/>
                  </a:cubicBezTo>
                  <a:cubicBezTo>
                    <a:pt x="7511" y="12266"/>
                    <a:pt x="4177" y="12075"/>
                    <a:pt x="1701" y="9980"/>
                  </a:cubicBezTo>
                  <a:cubicBezTo>
                    <a:pt x="82" y="8265"/>
                    <a:pt x="-871" y="6551"/>
                    <a:pt x="1129" y="4455"/>
                  </a:cubicBezTo>
                  <a:cubicBezTo>
                    <a:pt x="4939" y="-974"/>
                    <a:pt x="9607" y="-1069"/>
                    <a:pt x="14845" y="2169"/>
                  </a:cubicBezTo>
                  <a:cubicBezTo>
                    <a:pt x="17893" y="3693"/>
                    <a:pt x="19227" y="5789"/>
                    <a:pt x="17131" y="9027"/>
                  </a:cubicBezTo>
                  <a:cubicBezTo>
                    <a:pt x="17131" y="9789"/>
                    <a:pt x="17131" y="10551"/>
                    <a:pt x="17131" y="11313"/>
                  </a:cubicBezTo>
                  <a:close/>
                </a:path>
              </a:pathLst>
            </a:custGeom>
            <a:solidFill>
              <a:srgbClr val="FDCA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61" name="Freeform: Shape 99">
              <a:extLst>
                <a:ext uri="{FF2B5EF4-FFF2-40B4-BE49-F238E27FC236}">
                  <a16:creationId xmlns:a16="http://schemas.microsoft.com/office/drawing/2014/main" id="{DF56A92F-DF79-419A-9448-CF7CF614EF12}"/>
                </a:ext>
              </a:extLst>
            </p:cNvPr>
            <p:cNvSpPr/>
            <p:nvPr/>
          </p:nvSpPr>
          <p:spPr>
            <a:xfrm>
              <a:off x="9245161" y="2067459"/>
              <a:ext cx="15918" cy="14689"/>
            </a:xfrm>
            <a:custGeom>
              <a:avLst/>
              <a:gdLst>
                <a:gd name="connsiteX0" fmla="*/ 12040 w 15918"/>
                <a:gd name="connsiteY0" fmla="*/ 1098 h 14689"/>
                <a:gd name="connsiteX1" fmla="*/ 14326 w 15918"/>
                <a:gd name="connsiteY1" fmla="*/ 5670 h 14689"/>
                <a:gd name="connsiteX2" fmla="*/ 15088 w 15918"/>
                <a:gd name="connsiteY2" fmla="*/ 12528 h 14689"/>
                <a:gd name="connsiteX3" fmla="*/ 6516 w 15918"/>
                <a:gd name="connsiteY3" fmla="*/ 14243 h 14689"/>
                <a:gd name="connsiteX4" fmla="*/ 134 w 15918"/>
                <a:gd name="connsiteY4" fmla="*/ 8528 h 14689"/>
                <a:gd name="connsiteX5" fmla="*/ 5182 w 15918"/>
                <a:gd name="connsiteY5" fmla="*/ 3289 h 14689"/>
                <a:gd name="connsiteX6" fmla="*/ 12040 w 15918"/>
                <a:gd name="connsiteY6" fmla="*/ 1098 h 14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918" h="14689">
                  <a:moveTo>
                    <a:pt x="12040" y="1098"/>
                  </a:moveTo>
                  <a:cubicBezTo>
                    <a:pt x="12136" y="3003"/>
                    <a:pt x="12517" y="4718"/>
                    <a:pt x="14326" y="5670"/>
                  </a:cubicBezTo>
                  <a:cubicBezTo>
                    <a:pt x="16136" y="7766"/>
                    <a:pt x="16422" y="10052"/>
                    <a:pt x="15088" y="12528"/>
                  </a:cubicBezTo>
                  <a:cubicBezTo>
                    <a:pt x="12612" y="15005"/>
                    <a:pt x="9659" y="15005"/>
                    <a:pt x="6516" y="14243"/>
                  </a:cubicBezTo>
                  <a:cubicBezTo>
                    <a:pt x="3658" y="13195"/>
                    <a:pt x="1468" y="11385"/>
                    <a:pt x="134" y="8528"/>
                  </a:cubicBezTo>
                  <a:cubicBezTo>
                    <a:pt x="-818" y="4242"/>
                    <a:pt x="3563" y="5099"/>
                    <a:pt x="5182" y="3289"/>
                  </a:cubicBezTo>
                  <a:cubicBezTo>
                    <a:pt x="6516" y="-330"/>
                    <a:pt x="8897" y="-807"/>
                    <a:pt x="12040" y="1098"/>
                  </a:cubicBezTo>
                  <a:close/>
                </a:path>
              </a:pathLst>
            </a:custGeom>
            <a:solidFill>
              <a:srgbClr val="F8BD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62" name="Freeform: Shape 100">
              <a:extLst>
                <a:ext uri="{FF2B5EF4-FFF2-40B4-BE49-F238E27FC236}">
                  <a16:creationId xmlns:a16="http://schemas.microsoft.com/office/drawing/2014/main" id="{D1AAB394-25EE-418D-AF4A-7BEF12F9B690}"/>
                </a:ext>
              </a:extLst>
            </p:cNvPr>
            <p:cNvSpPr/>
            <p:nvPr/>
          </p:nvSpPr>
          <p:spPr>
            <a:xfrm>
              <a:off x="9270917" y="2059318"/>
              <a:ext cx="13716" cy="13716"/>
            </a:xfrm>
            <a:custGeom>
              <a:avLst/>
              <a:gdLst>
                <a:gd name="connsiteX0" fmla="*/ 2286 w 13716"/>
                <a:gd name="connsiteY0" fmla="*/ 13716 h 13716"/>
                <a:gd name="connsiteX1" fmla="*/ 0 w 13716"/>
                <a:gd name="connsiteY1" fmla="*/ 6858 h 13716"/>
                <a:gd name="connsiteX2" fmla="*/ 6858 w 13716"/>
                <a:gd name="connsiteY2" fmla="*/ 0 h 13716"/>
                <a:gd name="connsiteX3" fmla="*/ 13716 w 13716"/>
                <a:gd name="connsiteY3" fmla="*/ 2286 h 13716"/>
                <a:gd name="connsiteX4" fmla="*/ 11430 w 13716"/>
                <a:gd name="connsiteY4" fmla="*/ 6858 h 13716"/>
                <a:gd name="connsiteX5" fmla="*/ 2286 w 13716"/>
                <a:gd name="connsiteY5" fmla="*/ 13716 h 13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6" h="13716">
                  <a:moveTo>
                    <a:pt x="2286" y="13716"/>
                  </a:moveTo>
                  <a:cubicBezTo>
                    <a:pt x="1524" y="11430"/>
                    <a:pt x="762" y="9144"/>
                    <a:pt x="0" y="6858"/>
                  </a:cubicBezTo>
                  <a:cubicBezTo>
                    <a:pt x="95" y="2381"/>
                    <a:pt x="3905" y="1715"/>
                    <a:pt x="6858" y="0"/>
                  </a:cubicBezTo>
                  <a:cubicBezTo>
                    <a:pt x="8477" y="2667"/>
                    <a:pt x="11906" y="95"/>
                    <a:pt x="13716" y="2286"/>
                  </a:cubicBezTo>
                  <a:cubicBezTo>
                    <a:pt x="12954" y="3810"/>
                    <a:pt x="12192" y="5334"/>
                    <a:pt x="11430" y="6858"/>
                  </a:cubicBezTo>
                  <a:cubicBezTo>
                    <a:pt x="6286" y="6477"/>
                    <a:pt x="5334" y="11525"/>
                    <a:pt x="2286" y="13716"/>
                  </a:cubicBezTo>
                  <a:close/>
                </a:path>
              </a:pathLst>
            </a:custGeom>
            <a:solidFill>
              <a:srgbClr val="F8BF0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63" name="Freeform: Shape 101">
              <a:extLst>
                <a:ext uri="{FF2B5EF4-FFF2-40B4-BE49-F238E27FC236}">
                  <a16:creationId xmlns:a16="http://schemas.microsoft.com/office/drawing/2014/main" id="{36D90E77-A3D0-4D40-9548-E4DE5093776D}"/>
                </a:ext>
              </a:extLst>
            </p:cNvPr>
            <p:cNvSpPr/>
            <p:nvPr/>
          </p:nvSpPr>
          <p:spPr>
            <a:xfrm>
              <a:off x="9237676" y="2063986"/>
              <a:ext cx="9037" cy="10288"/>
            </a:xfrm>
            <a:custGeom>
              <a:avLst/>
              <a:gdLst>
                <a:gd name="connsiteX0" fmla="*/ 3523 w 9037"/>
                <a:gd name="connsiteY0" fmla="*/ 0 h 10288"/>
                <a:gd name="connsiteX1" fmla="*/ 5714 w 9037"/>
                <a:gd name="connsiteY1" fmla="*/ 95 h 10288"/>
                <a:gd name="connsiteX2" fmla="*/ 8095 w 9037"/>
                <a:gd name="connsiteY2" fmla="*/ 6763 h 10288"/>
                <a:gd name="connsiteX3" fmla="*/ 951 w 9037"/>
                <a:gd name="connsiteY3" fmla="*/ 9430 h 10288"/>
                <a:gd name="connsiteX4" fmla="*/ 3523 w 9037"/>
                <a:gd name="connsiteY4" fmla="*/ 0 h 10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037" h="10288">
                  <a:moveTo>
                    <a:pt x="3523" y="0"/>
                  </a:moveTo>
                  <a:cubicBezTo>
                    <a:pt x="4285" y="0"/>
                    <a:pt x="4952" y="0"/>
                    <a:pt x="5714" y="95"/>
                  </a:cubicBezTo>
                  <a:cubicBezTo>
                    <a:pt x="7333" y="2000"/>
                    <a:pt x="10667" y="3334"/>
                    <a:pt x="8095" y="6763"/>
                  </a:cubicBezTo>
                  <a:cubicBezTo>
                    <a:pt x="6476" y="9906"/>
                    <a:pt x="4285" y="11335"/>
                    <a:pt x="951" y="9430"/>
                  </a:cubicBezTo>
                  <a:cubicBezTo>
                    <a:pt x="-1716" y="5334"/>
                    <a:pt x="1904" y="2953"/>
                    <a:pt x="3523" y="0"/>
                  </a:cubicBezTo>
                  <a:close/>
                </a:path>
              </a:pathLst>
            </a:custGeom>
            <a:solidFill>
              <a:srgbClr val="FCCC0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64" name="Freeform: Shape 102">
              <a:extLst>
                <a:ext uri="{FF2B5EF4-FFF2-40B4-BE49-F238E27FC236}">
                  <a16:creationId xmlns:a16="http://schemas.microsoft.com/office/drawing/2014/main" id="{8F7B5707-734C-4AED-A8EF-1FE07DAE5AE5}"/>
                </a:ext>
              </a:extLst>
            </p:cNvPr>
            <p:cNvSpPr/>
            <p:nvPr/>
          </p:nvSpPr>
          <p:spPr>
            <a:xfrm>
              <a:off x="9238007" y="2070748"/>
              <a:ext cx="12335" cy="7825"/>
            </a:xfrm>
            <a:custGeom>
              <a:avLst/>
              <a:gdLst>
                <a:gd name="connsiteX0" fmla="*/ 906 w 12335"/>
                <a:gd name="connsiteY0" fmla="*/ 2286 h 7825"/>
                <a:gd name="connsiteX1" fmla="*/ 7764 w 12335"/>
                <a:gd name="connsiteY1" fmla="*/ 0 h 7825"/>
                <a:gd name="connsiteX2" fmla="*/ 12336 w 12335"/>
                <a:gd name="connsiteY2" fmla="*/ 0 h 7825"/>
                <a:gd name="connsiteX3" fmla="*/ 7764 w 12335"/>
                <a:gd name="connsiteY3" fmla="*/ 4572 h 7825"/>
                <a:gd name="connsiteX4" fmla="*/ 1382 w 12335"/>
                <a:gd name="connsiteY4" fmla="*/ 7144 h 7825"/>
                <a:gd name="connsiteX5" fmla="*/ 906 w 12335"/>
                <a:gd name="connsiteY5" fmla="*/ 2286 h 7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335" h="7825">
                  <a:moveTo>
                    <a:pt x="906" y="2286"/>
                  </a:moveTo>
                  <a:cubicBezTo>
                    <a:pt x="3192" y="1524"/>
                    <a:pt x="5478" y="762"/>
                    <a:pt x="7764" y="0"/>
                  </a:cubicBezTo>
                  <a:cubicBezTo>
                    <a:pt x="9288" y="0"/>
                    <a:pt x="10812" y="0"/>
                    <a:pt x="12336" y="0"/>
                  </a:cubicBezTo>
                  <a:cubicBezTo>
                    <a:pt x="10812" y="1524"/>
                    <a:pt x="9288" y="3048"/>
                    <a:pt x="7764" y="4572"/>
                  </a:cubicBezTo>
                  <a:cubicBezTo>
                    <a:pt x="6430" y="7334"/>
                    <a:pt x="4335" y="8763"/>
                    <a:pt x="1382" y="7144"/>
                  </a:cubicBezTo>
                  <a:cubicBezTo>
                    <a:pt x="-523" y="6096"/>
                    <a:pt x="-237" y="4096"/>
                    <a:pt x="906" y="2286"/>
                  </a:cubicBezTo>
                  <a:close/>
                </a:path>
              </a:pathLst>
            </a:custGeom>
            <a:solidFill>
              <a:srgbClr val="F2B7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65" name="Freeform: Shape 103">
              <a:extLst>
                <a:ext uri="{FF2B5EF4-FFF2-40B4-BE49-F238E27FC236}">
                  <a16:creationId xmlns:a16="http://schemas.microsoft.com/office/drawing/2014/main" id="{54DF1F3A-E109-42F5-A137-18C4BC6ADA3F}"/>
                </a:ext>
              </a:extLst>
            </p:cNvPr>
            <p:cNvSpPr/>
            <p:nvPr/>
          </p:nvSpPr>
          <p:spPr>
            <a:xfrm>
              <a:off x="9277680" y="2059382"/>
              <a:ext cx="9143" cy="3224"/>
            </a:xfrm>
            <a:custGeom>
              <a:avLst/>
              <a:gdLst>
                <a:gd name="connsiteX0" fmla="*/ 6858 w 9143"/>
                <a:gd name="connsiteY0" fmla="*/ 2318 h 3224"/>
                <a:gd name="connsiteX1" fmla="*/ 0 w 9143"/>
                <a:gd name="connsiteY1" fmla="*/ 32 h 3224"/>
                <a:gd name="connsiteX2" fmla="*/ 9144 w 9143"/>
                <a:gd name="connsiteY2" fmla="*/ 2318 h 3224"/>
                <a:gd name="connsiteX3" fmla="*/ 6858 w 9143"/>
                <a:gd name="connsiteY3" fmla="*/ 2318 h 3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143" h="3224">
                  <a:moveTo>
                    <a:pt x="6858" y="2318"/>
                  </a:moveTo>
                  <a:cubicBezTo>
                    <a:pt x="4572" y="1461"/>
                    <a:pt x="571" y="6128"/>
                    <a:pt x="0" y="32"/>
                  </a:cubicBezTo>
                  <a:cubicBezTo>
                    <a:pt x="3143" y="318"/>
                    <a:pt x="6763" y="-1016"/>
                    <a:pt x="9144" y="2318"/>
                  </a:cubicBezTo>
                  <a:cubicBezTo>
                    <a:pt x="8382" y="2223"/>
                    <a:pt x="7620" y="2318"/>
                    <a:pt x="6858" y="2318"/>
                  </a:cubicBezTo>
                  <a:close/>
                </a:path>
              </a:pathLst>
            </a:custGeom>
            <a:solidFill>
              <a:srgbClr val="FBC20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66" name="Freeform: Shape 104">
              <a:extLst>
                <a:ext uri="{FF2B5EF4-FFF2-40B4-BE49-F238E27FC236}">
                  <a16:creationId xmlns:a16="http://schemas.microsoft.com/office/drawing/2014/main" id="{A51B5E12-BA28-4426-AB44-D420E62F7A55}"/>
                </a:ext>
              </a:extLst>
            </p:cNvPr>
            <p:cNvSpPr/>
            <p:nvPr/>
          </p:nvSpPr>
          <p:spPr>
            <a:xfrm>
              <a:off x="9122422" y="2105079"/>
              <a:ext cx="59531" cy="31733"/>
            </a:xfrm>
            <a:custGeom>
              <a:avLst/>
              <a:gdLst>
                <a:gd name="connsiteX0" fmla="*/ 54864 w 59531"/>
                <a:gd name="connsiteY0" fmla="*/ 25106 h 31733"/>
                <a:gd name="connsiteX1" fmla="*/ 57150 w 59531"/>
                <a:gd name="connsiteY1" fmla="*/ 25106 h 31733"/>
                <a:gd name="connsiteX2" fmla="*/ 59531 w 59531"/>
                <a:gd name="connsiteY2" fmla="*/ 27392 h 31733"/>
                <a:gd name="connsiteX3" fmla="*/ 50578 w 59531"/>
                <a:gd name="connsiteY3" fmla="*/ 31488 h 31733"/>
                <a:gd name="connsiteX4" fmla="*/ 30575 w 59531"/>
                <a:gd name="connsiteY4" fmla="*/ 29678 h 31733"/>
                <a:gd name="connsiteX5" fmla="*/ 11430 w 59531"/>
                <a:gd name="connsiteY5" fmla="*/ 27392 h 31733"/>
                <a:gd name="connsiteX6" fmla="*/ 0 w 59531"/>
                <a:gd name="connsiteY6" fmla="*/ 18248 h 31733"/>
                <a:gd name="connsiteX7" fmla="*/ 0 w 59531"/>
                <a:gd name="connsiteY7" fmla="*/ 18248 h 31733"/>
                <a:gd name="connsiteX8" fmla="*/ 11430 w 59531"/>
                <a:gd name="connsiteY8" fmla="*/ 9199 h 31733"/>
                <a:gd name="connsiteX9" fmla="*/ 32004 w 59531"/>
                <a:gd name="connsiteY9" fmla="*/ 55 h 31733"/>
                <a:gd name="connsiteX10" fmla="*/ 33242 w 59531"/>
                <a:gd name="connsiteY10" fmla="*/ 2627 h 31733"/>
                <a:gd name="connsiteX11" fmla="*/ 30004 w 59531"/>
                <a:gd name="connsiteY11" fmla="*/ 7580 h 31733"/>
                <a:gd name="connsiteX12" fmla="*/ 24575 w 59531"/>
                <a:gd name="connsiteY12" fmla="*/ 12057 h 31733"/>
                <a:gd name="connsiteX13" fmla="*/ 23622 w 59531"/>
                <a:gd name="connsiteY13" fmla="*/ 16629 h 31733"/>
                <a:gd name="connsiteX14" fmla="*/ 33814 w 59531"/>
                <a:gd name="connsiteY14" fmla="*/ 14819 h 31733"/>
                <a:gd name="connsiteX15" fmla="*/ 38195 w 59531"/>
                <a:gd name="connsiteY15" fmla="*/ 14628 h 31733"/>
                <a:gd name="connsiteX16" fmla="*/ 49530 w 59531"/>
                <a:gd name="connsiteY16" fmla="*/ 19867 h 31733"/>
                <a:gd name="connsiteX17" fmla="*/ 54864 w 59531"/>
                <a:gd name="connsiteY17" fmla="*/ 25106 h 317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9531" h="31733">
                  <a:moveTo>
                    <a:pt x="54864" y="25106"/>
                  </a:moveTo>
                  <a:cubicBezTo>
                    <a:pt x="55626" y="25106"/>
                    <a:pt x="56388" y="25106"/>
                    <a:pt x="57150" y="25106"/>
                  </a:cubicBezTo>
                  <a:cubicBezTo>
                    <a:pt x="58484" y="25392"/>
                    <a:pt x="59246" y="26154"/>
                    <a:pt x="59531" y="27392"/>
                  </a:cubicBezTo>
                  <a:cubicBezTo>
                    <a:pt x="58674" y="33393"/>
                    <a:pt x="54102" y="31392"/>
                    <a:pt x="50578" y="31488"/>
                  </a:cubicBezTo>
                  <a:cubicBezTo>
                    <a:pt x="44196" y="27582"/>
                    <a:pt x="37243" y="29964"/>
                    <a:pt x="30575" y="29678"/>
                  </a:cubicBezTo>
                  <a:cubicBezTo>
                    <a:pt x="24003" y="29583"/>
                    <a:pt x="17621" y="29297"/>
                    <a:pt x="11430" y="27392"/>
                  </a:cubicBezTo>
                  <a:cubicBezTo>
                    <a:pt x="6477" y="25773"/>
                    <a:pt x="2096" y="23487"/>
                    <a:pt x="0" y="18248"/>
                  </a:cubicBezTo>
                  <a:lnTo>
                    <a:pt x="0" y="18248"/>
                  </a:lnTo>
                  <a:cubicBezTo>
                    <a:pt x="4382" y="15867"/>
                    <a:pt x="7525" y="12057"/>
                    <a:pt x="11430" y="9199"/>
                  </a:cubicBezTo>
                  <a:cubicBezTo>
                    <a:pt x="18479" y="6627"/>
                    <a:pt x="23432" y="-707"/>
                    <a:pt x="32004" y="55"/>
                  </a:cubicBezTo>
                  <a:cubicBezTo>
                    <a:pt x="32766" y="722"/>
                    <a:pt x="33147" y="1579"/>
                    <a:pt x="33242" y="2627"/>
                  </a:cubicBezTo>
                  <a:cubicBezTo>
                    <a:pt x="32957" y="4818"/>
                    <a:pt x="31814" y="6437"/>
                    <a:pt x="30004" y="7580"/>
                  </a:cubicBezTo>
                  <a:cubicBezTo>
                    <a:pt x="27718" y="8532"/>
                    <a:pt x="25813" y="9866"/>
                    <a:pt x="24575" y="12057"/>
                  </a:cubicBezTo>
                  <a:cubicBezTo>
                    <a:pt x="23336" y="13390"/>
                    <a:pt x="22193" y="14724"/>
                    <a:pt x="23622" y="16629"/>
                  </a:cubicBezTo>
                  <a:cubicBezTo>
                    <a:pt x="27718" y="20248"/>
                    <a:pt x="30194" y="14057"/>
                    <a:pt x="33814" y="14819"/>
                  </a:cubicBezTo>
                  <a:cubicBezTo>
                    <a:pt x="35243" y="14724"/>
                    <a:pt x="36957" y="15295"/>
                    <a:pt x="38195" y="14628"/>
                  </a:cubicBezTo>
                  <a:cubicBezTo>
                    <a:pt x="44101" y="11866"/>
                    <a:pt x="48578" y="11390"/>
                    <a:pt x="49530" y="19867"/>
                  </a:cubicBezTo>
                  <a:cubicBezTo>
                    <a:pt x="49816" y="22153"/>
                    <a:pt x="52197" y="24153"/>
                    <a:pt x="54864" y="25106"/>
                  </a:cubicBezTo>
                  <a:close/>
                </a:path>
              </a:pathLst>
            </a:custGeom>
            <a:solidFill>
              <a:srgbClr val="FBC30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67" name="Freeform: Shape 105">
              <a:extLst>
                <a:ext uri="{FF2B5EF4-FFF2-40B4-BE49-F238E27FC236}">
                  <a16:creationId xmlns:a16="http://schemas.microsoft.com/office/drawing/2014/main" id="{C66553D0-43E7-41C9-9E54-CF56AE287B6C}"/>
                </a:ext>
              </a:extLst>
            </p:cNvPr>
            <p:cNvSpPr/>
            <p:nvPr/>
          </p:nvSpPr>
          <p:spPr>
            <a:xfrm>
              <a:off x="9122300" y="2123326"/>
              <a:ext cx="11552" cy="9144"/>
            </a:xfrm>
            <a:custGeom>
              <a:avLst/>
              <a:gdLst>
                <a:gd name="connsiteX0" fmla="*/ 123 w 11552"/>
                <a:gd name="connsiteY0" fmla="*/ 0 h 9144"/>
                <a:gd name="connsiteX1" fmla="*/ 11553 w 11552"/>
                <a:gd name="connsiteY1" fmla="*/ 9144 h 9144"/>
                <a:gd name="connsiteX2" fmla="*/ 123 w 11552"/>
                <a:gd name="connsiteY2" fmla="*/ 0 h 9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552" h="9144">
                  <a:moveTo>
                    <a:pt x="123" y="0"/>
                  </a:moveTo>
                  <a:cubicBezTo>
                    <a:pt x="3933" y="3048"/>
                    <a:pt x="7743" y="6096"/>
                    <a:pt x="11553" y="9144"/>
                  </a:cubicBezTo>
                  <a:cubicBezTo>
                    <a:pt x="599" y="8572"/>
                    <a:pt x="-449" y="7620"/>
                    <a:pt x="123" y="0"/>
                  </a:cubicBezTo>
                  <a:close/>
                </a:path>
              </a:pathLst>
            </a:custGeom>
            <a:solidFill>
              <a:srgbClr val="FBCB1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68" name="Freeform: Shape 106">
              <a:extLst>
                <a:ext uri="{FF2B5EF4-FFF2-40B4-BE49-F238E27FC236}">
                  <a16:creationId xmlns:a16="http://schemas.microsoft.com/office/drawing/2014/main" id="{55C855FC-0079-4701-80C0-0F20D68F1714}"/>
                </a:ext>
              </a:extLst>
            </p:cNvPr>
            <p:cNvSpPr/>
            <p:nvPr/>
          </p:nvSpPr>
          <p:spPr>
            <a:xfrm>
              <a:off x="9122422" y="2114182"/>
              <a:ext cx="11429" cy="9144"/>
            </a:xfrm>
            <a:custGeom>
              <a:avLst/>
              <a:gdLst>
                <a:gd name="connsiteX0" fmla="*/ 11430 w 11429"/>
                <a:gd name="connsiteY0" fmla="*/ 0 h 9144"/>
                <a:gd name="connsiteX1" fmla="*/ 0 w 11429"/>
                <a:gd name="connsiteY1" fmla="*/ 9144 h 9144"/>
                <a:gd name="connsiteX2" fmla="*/ 7049 w 11429"/>
                <a:gd name="connsiteY2" fmla="*/ 191 h 9144"/>
                <a:gd name="connsiteX3" fmla="*/ 11430 w 11429"/>
                <a:gd name="connsiteY3" fmla="*/ 0 h 9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29" h="9144">
                  <a:moveTo>
                    <a:pt x="11430" y="0"/>
                  </a:moveTo>
                  <a:cubicBezTo>
                    <a:pt x="9430" y="5239"/>
                    <a:pt x="5906" y="8763"/>
                    <a:pt x="0" y="9144"/>
                  </a:cubicBezTo>
                  <a:cubicBezTo>
                    <a:pt x="2381" y="6096"/>
                    <a:pt x="4763" y="3143"/>
                    <a:pt x="7049" y="191"/>
                  </a:cubicBezTo>
                  <a:cubicBezTo>
                    <a:pt x="8573" y="95"/>
                    <a:pt x="10001" y="95"/>
                    <a:pt x="11430" y="0"/>
                  </a:cubicBezTo>
                  <a:close/>
                </a:path>
              </a:pathLst>
            </a:custGeom>
            <a:solidFill>
              <a:srgbClr val="FBCB1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69" name="Freeform: Shape 107">
              <a:extLst>
                <a:ext uri="{FF2B5EF4-FFF2-40B4-BE49-F238E27FC236}">
                  <a16:creationId xmlns:a16="http://schemas.microsoft.com/office/drawing/2014/main" id="{4D4C6DE6-8AFB-4057-A2AC-B3F8AE067EA6}"/>
                </a:ext>
              </a:extLst>
            </p:cNvPr>
            <p:cNvSpPr/>
            <p:nvPr/>
          </p:nvSpPr>
          <p:spPr>
            <a:xfrm>
              <a:off x="9171696" y="2086750"/>
              <a:ext cx="31722" cy="20573"/>
            </a:xfrm>
            <a:custGeom>
              <a:avLst/>
              <a:gdLst>
                <a:gd name="connsiteX0" fmla="*/ 28355 w 31722"/>
                <a:gd name="connsiteY0" fmla="*/ 13716 h 20573"/>
                <a:gd name="connsiteX1" fmla="*/ 21497 w 31722"/>
                <a:gd name="connsiteY1" fmla="*/ 20574 h 20573"/>
                <a:gd name="connsiteX2" fmla="*/ 6257 w 31722"/>
                <a:gd name="connsiteY2" fmla="*/ 18574 h 20573"/>
                <a:gd name="connsiteX3" fmla="*/ 1018 w 31722"/>
                <a:gd name="connsiteY3" fmla="*/ 11430 h 20573"/>
                <a:gd name="connsiteX4" fmla="*/ 3304 w 31722"/>
                <a:gd name="connsiteY4" fmla="*/ 6858 h 20573"/>
                <a:gd name="connsiteX5" fmla="*/ 19306 w 31722"/>
                <a:gd name="connsiteY5" fmla="*/ 0 h 20573"/>
                <a:gd name="connsiteX6" fmla="*/ 23783 w 31722"/>
                <a:gd name="connsiteY6" fmla="*/ 0 h 20573"/>
                <a:gd name="connsiteX7" fmla="*/ 28355 w 31722"/>
                <a:gd name="connsiteY7" fmla="*/ 13716 h 20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722" h="20573">
                  <a:moveTo>
                    <a:pt x="28355" y="13716"/>
                  </a:moveTo>
                  <a:cubicBezTo>
                    <a:pt x="26069" y="16002"/>
                    <a:pt x="23783" y="18288"/>
                    <a:pt x="21497" y="20574"/>
                  </a:cubicBezTo>
                  <a:cubicBezTo>
                    <a:pt x="16734" y="17526"/>
                    <a:pt x="11400" y="18098"/>
                    <a:pt x="6257" y="18574"/>
                  </a:cubicBezTo>
                  <a:cubicBezTo>
                    <a:pt x="-220" y="19241"/>
                    <a:pt x="-1077" y="16574"/>
                    <a:pt x="1018" y="11430"/>
                  </a:cubicBezTo>
                  <a:cubicBezTo>
                    <a:pt x="1780" y="9906"/>
                    <a:pt x="2542" y="8382"/>
                    <a:pt x="3304" y="6858"/>
                  </a:cubicBezTo>
                  <a:cubicBezTo>
                    <a:pt x="8638" y="4572"/>
                    <a:pt x="13972" y="2286"/>
                    <a:pt x="19306" y="0"/>
                  </a:cubicBezTo>
                  <a:cubicBezTo>
                    <a:pt x="20830" y="0"/>
                    <a:pt x="22354" y="0"/>
                    <a:pt x="23783" y="0"/>
                  </a:cubicBezTo>
                  <a:cubicBezTo>
                    <a:pt x="30355" y="2953"/>
                    <a:pt x="35308" y="6382"/>
                    <a:pt x="28355" y="13716"/>
                  </a:cubicBezTo>
                  <a:close/>
                </a:path>
              </a:pathLst>
            </a:custGeom>
            <a:solidFill>
              <a:srgbClr val="FCCB0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70" name="Freeform: Shape 108">
              <a:extLst>
                <a:ext uri="{FF2B5EF4-FFF2-40B4-BE49-F238E27FC236}">
                  <a16:creationId xmlns:a16="http://schemas.microsoft.com/office/drawing/2014/main" id="{0F6214FA-20C9-4379-ABC6-D5A9659A710E}"/>
                </a:ext>
              </a:extLst>
            </p:cNvPr>
            <p:cNvSpPr/>
            <p:nvPr/>
          </p:nvSpPr>
          <p:spPr>
            <a:xfrm>
              <a:off x="9165190" y="2098181"/>
              <a:ext cx="28004" cy="20574"/>
            </a:xfrm>
            <a:custGeom>
              <a:avLst/>
              <a:gdLst>
                <a:gd name="connsiteX0" fmla="*/ 7525 w 28004"/>
                <a:gd name="connsiteY0" fmla="*/ 0 h 20574"/>
                <a:gd name="connsiteX1" fmla="*/ 17050 w 28004"/>
                <a:gd name="connsiteY1" fmla="*/ 4858 h 20574"/>
                <a:gd name="connsiteX2" fmla="*/ 28004 w 28004"/>
                <a:gd name="connsiteY2" fmla="*/ 9144 h 20574"/>
                <a:gd name="connsiteX3" fmla="*/ 28004 w 28004"/>
                <a:gd name="connsiteY3" fmla="*/ 9144 h 20574"/>
                <a:gd name="connsiteX4" fmla="*/ 16574 w 28004"/>
                <a:gd name="connsiteY4" fmla="*/ 20574 h 20574"/>
                <a:gd name="connsiteX5" fmla="*/ 7430 w 28004"/>
                <a:gd name="connsiteY5" fmla="*/ 20574 h 20574"/>
                <a:gd name="connsiteX6" fmla="*/ 2096 w 28004"/>
                <a:gd name="connsiteY6" fmla="*/ 15621 h 20574"/>
                <a:gd name="connsiteX7" fmla="*/ 0 w 28004"/>
                <a:gd name="connsiteY7" fmla="*/ 5524 h 20574"/>
                <a:gd name="connsiteX8" fmla="*/ 2953 w 28004"/>
                <a:gd name="connsiteY8" fmla="*/ 2286 h 20574"/>
                <a:gd name="connsiteX9" fmla="*/ 7525 w 28004"/>
                <a:gd name="connsiteY9" fmla="*/ 0 h 20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8004" h="20574">
                  <a:moveTo>
                    <a:pt x="7525" y="0"/>
                  </a:moveTo>
                  <a:cubicBezTo>
                    <a:pt x="6572" y="9811"/>
                    <a:pt x="15526" y="-95"/>
                    <a:pt x="17050" y="4858"/>
                  </a:cubicBezTo>
                  <a:cubicBezTo>
                    <a:pt x="22574" y="1524"/>
                    <a:pt x="25051" y="5906"/>
                    <a:pt x="28004" y="9144"/>
                  </a:cubicBezTo>
                  <a:lnTo>
                    <a:pt x="28004" y="9144"/>
                  </a:lnTo>
                  <a:cubicBezTo>
                    <a:pt x="28099" y="16859"/>
                    <a:pt x="20860" y="17240"/>
                    <a:pt x="16574" y="20574"/>
                  </a:cubicBezTo>
                  <a:cubicBezTo>
                    <a:pt x="13526" y="20479"/>
                    <a:pt x="10478" y="18383"/>
                    <a:pt x="7430" y="20574"/>
                  </a:cubicBezTo>
                  <a:cubicBezTo>
                    <a:pt x="5715" y="18955"/>
                    <a:pt x="3239" y="18002"/>
                    <a:pt x="2096" y="15621"/>
                  </a:cubicBezTo>
                  <a:cubicBezTo>
                    <a:pt x="1810" y="12192"/>
                    <a:pt x="857" y="8858"/>
                    <a:pt x="0" y="5524"/>
                  </a:cubicBezTo>
                  <a:cubicBezTo>
                    <a:pt x="190" y="3715"/>
                    <a:pt x="1905" y="3334"/>
                    <a:pt x="2953" y="2286"/>
                  </a:cubicBezTo>
                  <a:cubicBezTo>
                    <a:pt x="4477" y="1524"/>
                    <a:pt x="6001" y="762"/>
                    <a:pt x="7525" y="0"/>
                  </a:cubicBezTo>
                  <a:close/>
                </a:path>
              </a:pathLst>
            </a:custGeom>
            <a:solidFill>
              <a:srgbClr val="FCC5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71" name="Freeform: Shape 109">
              <a:extLst>
                <a:ext uri="{FF2B5EF4-FFF2-40B4-BE49-F238E27FC236}">
                  <a16:creationId xmlns:a16="http://schemas.microsoft.com/office/drawing/2014/main" id="{C15DAE8F-DA3A-44CC-A806-6B410E56D4DF}"/>
                </a:ext>
              </a:extLst>
            </p:cNvPr>
            <p:cNvSpPr/>
            <p:nvPr/>
          </p:nvSpPr>
          <p:spPr>
            <a:xfrm>
              <a:off x="9154426" y="2099550"/>
              <a:ext cx="13716" cy="10568"/>
            </a:xfrm>
            <a:custGeom>
              <a:avLst/>
              <a:gdLst>
                <a:gd name="connsiteX0" fmla="*/ 13716 w 13716"/>
                <a:gd name="connsiteY0" fmla="*/ 917 h 10568"/>
                <a:gd name="connsiteX1" fmla="*/ 11430 w 13716"/>
                <a:gd name="connsiteY1" fmla="*/ 3203 h 10568"/>
                <a:gd name="connsiteX2" fmla="*/ 0 w 13716"/>
                <a:gd name="connsiteY2" fmla="*/ 7775 h 10568"/>
                <a:gd name="connsiteX3" fmla="*/ 0 w 13716"/>
                <a:gd name="connsiteY3" fmla="*/ 5489 h 10568"/>
                <a:gd name="connsiteX4" fmla="*/ 13716 w 13716"/>
                <a:gd name="connsiteY4" fmla="*/ 917 h 10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716" h="10568">
                  <a:moveTo>
                    <a:pt x="13716" y="917"/>
                  </a:moveTo>
                  <a:cubicBezTo>
                    <a:pt x="12954" y="1679"/>
                    <a:pt x="12192" y="2441"/>
                    <a:pt x="11430" y="3203"/>
                  </a:cubicBezTo>
                  <a:cubicBezTo>
                    <a:pt x="8572" y="7203"/>
                    <a:pt x="7144" y="14633"/>
                    <a:pt x="0" y="7775"/>
                  </a:cubicBezTo>
                  <a:cubicBezTo>
                    <a:pt x="0" y="7013"/>
                    <a:pt x="0" y="6251"/>
                    <a:pt x="0" y="5489"/>
                  </a:cubicBezTo>
                  <a:cubicBezTo>
                    <a:pt x="2381" y="-2608"/>
                    <a:pt x="8477" y="536"/>
                    <a:pt x="13716" y="917"/>
                  </a:cubicBezTo>
                  <a:close/>
                </a:path>
              </a:pathLst>
            </a:custGeom>
            <a:solidFill>
              <a:srgbClr val="FDD10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72" name="Freeform: Shape 110">
              <a:extLst>
                <a:ext uri="{FF2B5EF4-FFF2-40B4-BE49-F238E27FC236}">
                  <a16:creationId xmlns:a16="http://schemas.microsoft.com/office/drawing/2014/main" id="{9D08F5AC-2EDF-4A97-8CB9-425417437227}"/>
                </a:ext>
              </a:extLst>
            </p:cNvPr>
            <p:cNvSpPr/>
            <p:nvPr/>
          </p:nvSpPr>
          <p:spPr>
            <a:xfrm>
              <a:off x="9254915" y="2129388"/>
              <a:ext cx="22764" cy="12131"/>
            </a:xfrm>
            <a:custGeom>
              <a:avLst/>
              <a:gdLst>
                <a:gd name="connsiteX0" fmla="*/ 0 w 22764"/>
                <a:gd name="connsiteY0" fmla="*/ 7655 h 12131"/>
                <a:gd name="connsiteX1" fmla="*/ 14002 w 22764"/>
                <a:gd name="connsiteY1" fmla="*/ 2607 h 12131"/>
                <a:gd name="connsiteX2" fmla="*/ 22765 w 22764"/>
                <a:gd name="connsiteY2" fmla="*/ 7560 h 12131"/>
                <a:gd name="connsiteX3" fmla="*/ 18193 w 22764"/>
                <a:gd name="connsiteY3" fmla="*/ 9846 h 12131"/>
                <a:gd name="connsiteX4" fmla="*/ 13621 w 22764"/>
                <a:gd name="connsiteY4" fmla="*/ 12132 h 12131"/>
                <a:gd name="connsiteX5" fmla="*/ 2191 w 22764"/>
                <a:gd name="connsiteY5" fmla="*/ 7560 h 12131"/>
                <a:gd name="connsiteX6" fmla="*/ 0 w 22764"/>
                <a:gd name="connsiteY6" fmla="*/ 7655 h 12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764" h="12131">
                  <a:moveTo>
                    <a:pt x="0" y="7655"/>
                  </a:moveTo>
                  <a:cubicBezTo>
                    <a:pt x="3429" y="-346"/>
                    <a:pt x="8763" y="-2156"/>
                    <a:pt x="14002" y="2607"/>
                  </a:cubicBezTo>
                  <a:cubicBezTo>
                    <a:pt x="16478" y="4893"/>
                    <a:pt x="21717" y="2607"/>
                    <a:pt x="22765" y="7560"/>
                  </a:cubicBezTo>
                  <a:cubicBezTo>
                    <a:pt x="20860" y="7560"/>
                    <a:pt x="19145" y="8036"/>
                    <a:pt x="18193" y="9846"/>
                  </a:cubicBezTo>
                  <a:cubicBezTo>
                    <a:pt x="16669" y="10608"/>
                    <a:pt x="15145" y="11370"/>
                    <a:pt x="13621" y="12132"/>
                  </a:cubicBezTo>
                  <a:cubicBezTo>
                    <a:pt x="10763" y="8131"/>
                    <a:pt x="8477" y="2892"/>
                    <a:pt x="2191" y="7560"/>
                  </a:cubicBezTo>
                  <a:cubicBezTo>
                    <a:pt x="1524" y="8703"/>
                    <a:pt x="762" y="8703"/>
                    <a:pt x="0" y="7655"/>
                  </a:cubicBezTo>
                  <a:close/>
                </a:path>
              </a:pathLst>
            </a:custGeom>
            <a:solidFill>
              <a:srgbClr val="FDC4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73" name="Freeform: Shape 111">
              <a:extLst>
                <a:ext uri="{FF2B5EF4-FFF2-40B4-BE49-F238E27FC236}">
                  <a16:creationId xmlns:a16="http://schemas.microsoft.com/office/drawing/2014/main" id="{B275D5A0-69B4-4D2F-AA24-2CDA3F8A9E01}"/>
                </a:ext>
              </a:extLst>
            </p:cNvPr>
            <p:cNvSpPr/>
            <p:nvPr/>
          </p:nvSpPr>
          <p:spPr>
            <a:xfrm>
              <a:off x="9266303" y="2103471"/>
              <a:ext cx="25619" cy="15283"/>
            </a:xfrm>
            <a:custGeom>
              <a:avLst/>
              <a:gdLst>
                <a:gd name="connsiteX0" fmla="*/ 6900 w 25619"/>
                <a:gd name="connsiteY0" fmla="*/ 3853 h 15283"/>
                <a:gd name="connsiteX1" fmla="*/ 20616 w 25619"/>
                <a:gd name="connsiteY1" fmla="*/ 1567 h 15283"/>
                <a:gd name="connsiteX2" fmla="*/ 25188 w 25619"/>
                <a:gd name="connsiteY2" fmla="*/ 3853 h 15283"/>
                <a:gd name="connsiteX3" fmla="*/ 22902 w 25619"/>
                <a:gd name="connsiteY3" fmla="*/ 8425 h 15283"/>
                <a:gd name="connsiteX4" fmla="*/ 18330 w 25619"/>
                <a:gd name="connsiteY4" fmla="*/ 12997 h 15283"/>
                <a:gd name="connsiteX5" fmla="*/ 6900 w 25619"/>
                <a:gd name="connsiteY5" fmla="*/ 12997 h 15283"/>
                <a:gd name="connsiteX6" fmla="*/ 42 w 25619"/>
                <a:gd name="connsiteY6" fmla="*/ 8425 h 15283"/>
                <a:gd name="connsiteX7" fmla="*/ 6900 w 25619"/>
                <a:gd name="connsiteY7" fmla="*/ 3853 h 152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619" h="15283">
                  <a:moveTo>
                    <a:pt x="6900" y="3853"/>
                  </a:moveTo>
                  <a:cubicBezTo>
                    <a:pt x="11472" y="3091"/>
                    <a:pt x="16615" y="5758"/>
                    <a:pt x="20616" y="1567"/>
                  </a:cubicBezTo>
                  <a:cubicBezTo>
                    <a:pt x="24235" y="-1862"/>
                    <a:pt x="24712" y="996"/>
                    <a:pt x="25188" y="3853"/>
                  </a:cubicBezTo>
                  <a:cubicBezTo>
                    <a:pt x="26617" y="6520"/>
                    <a:pt x="24140" y="7187"/>
                    <a:pt x="22902" y="8425"/>
                  </a:cubicBezTo>
                  <a:cubicBezTo>
                    <a:pt x="22807" y="11378"/>
                    <a:pt x="21283" y="12902"/>
                    <a:pt x="18330" y="12997"/>
                  </a:cubicBezTo>
                  <a:cubicBezTo>
                    <a:pt x="14520" y="16045"/>
                    <a:pt x="10710" y="16045"/>
                    <a:pt x="6900" y="12997"/>
                  </a:cubicBezTo>
                  <a:cubicBezTo>
                    <a:pt x="4614" y="11473"/>
                    <a:pt x="2328" y="9949"/>
                    <a:pt x="42" y="8425"/>
                  </a:cubicBezTo>
                  <a:cubicBezTo>
                    <a:pt x="-530" y="2615"/>
                    <a:pt x="4900" y="5853"/>
                    <a:pt x="6900" y="3853"/>
                  </a:cubicBezTo>
                  <a:close/>
                </a:path>
              </a:pathLst>
            </a:custGeom>
            <a:solidFill>
              <a:srgbClr val="F9B9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74" name="Freeform: Shape 112">
              <a:extLst>
                <a:ext uri="{FF2B5EF4-FFF2-40B4-BE49-F238E27FC236}">
                  <a16:creationId xmlns:a16="http://schemas.microsoft.com/office/drawing/2014/main" id="{A783917F-2425-4F0A-83A6-690700EF33FA}"/>
                </a:ext>
              </a:extLst>
            </p:cNvPr>
            <p:cNvSpPr/>
            <p:nvPr/>
          </p:nvSpPr>
          <p:spPr>
            <a:xfrm>
              <a:off x="9289110" y="2107324"/>
              <a:ext cx="11334" cy="4645"/>
            </a:xfrm>
            <a:custGeom>
              <a:avLst/>
              <a:gdLst>
                <a:gd name="connsiteX0" fmla="*/ 0 w 11334"/>
                <a:gd name="connsiteY0" fmla="*/ 4572 h 4645"/>
                <a:gd name="connsiteX1" fmla="*/ 2286 w 11334"/>
                <a:gd name="connsiteY1" fmla="*/ 0 h 4645"/>
                <a:gd name="connsiteX2" fmla="*/ 11335 w 11334"/>
                <a:gd name="connsiteY2" fmla="*/ 0 h 4645"/>
                <a:gd name="connsiteX3" fmla="*/ 9049 w 11334"/>
                <a:gd name="connsiteY3" fmla="*/ 2286 h 4645"/>
                <a:gd name="connsiteX4" fmla="*/ 0 w 11334"/>
                <a:gd name="connsiteY4" fmla="*/ 4572 h 4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334" h="4645">
                  <a:moveTo>
                    <a:pt x="0" y="4572"/>
                  </a:moveTo>
                  <a:cubicBezTo>
                    <a:pt x="762" y="3048"/>
                    <a:pt x="1524" y="1524"/>
                    <a:pt x="2286" y="0"/>
                  </a:cubicBezTo>
                  <a:cubicBezTo>
                    <a:pt x="5334" y="0"/>
                    <a:pt x="8382" y="0"/>
                    <a:pt x="11335" y="0"/>
                  </a:cubicBezTo>
                  <a:cubicBezTo>
                    <a:pt x="10573" y="762"/>
                    <a:pt x="9811" y="1524"/>
                    <a:pt x="9049" y="2286"/>
                  </a:cubicBezTo>
                  <a:cubicBezTo>
                    <a:pt x="6286" y="3810"/>
                    <a:pt x="3334" y="4953"/>
                    <a:pt x="0" y="4572"/>
                  </a:cubicBezTo>
                  <a:close/>
                </a:path>
              </a:pathLst>
            </a:custGeom>
            <a:solidFill>
              <a:srgbClr val="F9B60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75" name="Freeform: Shape 113">
              <a:extLst>
                <a:ext uri="{FF2B5EF4-FFF2-40B4-BE49-F238E27FC236}">
                  <a16:creationId xmlns:a16="http://schemas.microsoft.com/office/drawing/2014/main" id="{7EAF4736-EDC8-4665-A9F9-82B90A7A5F95}"/>
                </a:ext>
              </a:extLst>
            </p:cNvPr>
            <p:cNvSpPr/>
            <p:nvPr/>
          </p:nvSpPr>
          <p:spPr>
            <a:xfrm>
              <a:off x="9179477" y="2124917"/>
              <a:ext cx="11334" cy="9765"/>
            </a:xfrm>
            <a:custGeom>
              <a:avLst/>
              <a:gdLst>
                <a:gd name="connsiteX0" fmla="*/ 2381 w 11334"/>
                <a:gd name="connsiteY0" fmla="*/ 7554 h 9765"/>
                <a:gd name="connsiteX1" fmla="*/ 0 w 11334"/>
                <a:gd name="connsiteY1" fmla="*/ 5268 h 9765"/>
                <a:gd name="connsiteX2" fmla="*/ 9144 w 11334"/>
                <a:gd name="connsiteY2" fmla="*/ 696 h 9765"/>
                <a:gd name="connsiteX3" fmla="*/ 9144 w 11334"/>
                <a:gd name="connsiteY3" fmla="*/ 5268 h 9765"/>
                <a:gd name="connsiteX4" fmla="*/ 11335 w 11334"/>
                <a:gd name="connsiteY4" fmla="*/ 9649 h 9765"/>
                <a:gd name="connsiteX5" fmla="*/ 2381 w 11334"/>
                <a:gd name="connsiteY5" fmla="*/ 7554 h 97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334" h="9765">
                  <a:moveTo>
                    <a:pt x="2381" y="7554"/>
                  </a:moveTo>
                  <a:cubicBezTo>
                    <a:pt x="1619" y="6792"/>
                    <a:pt x="857" y="6030"/>
                    <a:pt x="0" y="5268"/>
                  </a:cubicBezTo>
                  <a:cubicBezTo>
                    <a:pt x="1334" y="410"/>
                    <a:pt x="4477" y="-1019"/>
                    <a:pt x="9144" y="696"/>
                  </a:cubicBezTo>
                  <a:cubicBezTo>
                    <a:pt x="10287" y="2220"/>
                    <a:pt x="8096" y="3744"/>
                    <a:pt x="9144" y="5268"/>
                  </a:cubicBezTo>
                  <a:cubicBezTo>
                    <a:pt x="9906" y="6696"/>
                    <a:pt x="10668" y="8125"/>
                    <a:pt x="11335" y="9649"/>
                  </a:cubicBezTo>
                  <a:cubicBezTo>
                    <a:pt x="8096" y="10125"/>
                    <a:pt x="5239" y="9078"/>
                    <a:pt x="2381" y="7554"/>
                  </a:cubicBezTo>
                  <a:close/>
                </a:path>
              </a:pathLst>
            </a:custGeom>
            <a:solidFill>
              <a:srgbClr val="F8BE0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76" name="Freeform: Shape 114">
              <a:extLst>
                <a:ext uri="{FF2B5EF4-FFF2-40B4-BE49-F238E27FC236}">
                  <a16:creationId xmlns:a16="http://schemas.microsoft.com/office/drawing/2014/main" id="{7F317E97-C522-4275-B38D-9C3FB689C766}"/>
                </a:ext>
              </a:extLst>
            </p:cNvPr>
            <p:cNvSpPr/>
            <p:nvPr/>
          </p:nvSpPr>
          <p:spPr>
            <a:xfrm>
              <a:off x="9211470" y="2054836"/>
              <a:ext cx="16108" cy="7856"/>
            </a:xfrm>
            <a:custGeom>
              <a:avLst/>
              <a:gdLst>
                <a:gd name="connsiteX0" fmla="*/ 12 w 16108"/>
                <a:gd name="connsiteY0" fmla="*/ 4578 h 7856"/>
                <a:gd name="connsiteX1" fmla="*/ 11537 w 16108"/>
                <a:gd name="connsiteY1" fmla="*/ 6 h 7856"/>
                <a:gd name="connsiteX2" fmla="*/ 16109 w 16108"/>
                <a:gd name="connsiteY2" fmla="*/ 2292 h 7856"/>
                <a:gd name="connsiteX3" fmla="*/ 11537 w 16108"/>
                <a:gd name="connsiteY3" fmla="*/ 4578 h 7856"/>
                <a:gd name="connsiteX4" fmla="*/ 4679 w 16108"/>
                <a:gd name="connsiteY4" fmla="*/ 6864 h 7856"/>
                <a:gd name="connsiteX5" fmla="*/ 12 w 16108"/>
                <a:gd name="connsiteY5" fmla="*/ 4578 h 7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108" h="7856">
                  <a:moveTo>
                    <a:pt x="12" y="4578"/>
                  </a:moveTo>
                  <a:cubicBezTo>
                    <a:pt x="2964" y="958"/>
                    <a:pt x="7060" y="-89"/>
                    <a:pt x="11537" y="6"/>
                  </a:cubicBezTo>
                  <a:cubicBezTo>
                    <a:pt x="13442" y="101"/>
                    <a:pt x="15061" y="482"/>
                    <a:pt x="16109" y="2292"/>
                  </a:cubicBezTo>
                  <a:cubicBezTo>
                    <a:pt x="15252" y="4387"/>
                    <a:pt x="14013" y="5816"/>
                    <a:pt x="11537" y="4578"/>
                  </a:cubicBezTo>
                  <a:cubicBezTo>
                    <a:pt x="9251" y="5340"/>
                    <a:pt x="6965" y="6102"/>
                    <a:pt x="4679" y="6864"/>
                  </a:cubicBezTo>
                  <a:cubicBezTo>
                    <a:pt x="2012" y="8293"/>
                    <a:pt x="-179" y="8674"/>
                    <a:pt x="12" y="4578"/>
                  </a:cubicBezTo>
                  <a:close/>
                </a:path>
              </a:pathLst>
            </a:custGeom>
            <a:solidFill>
              <a:srgbClr val="FCC90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77" name="Freeform: Shape 115">
              <a:extLst>
                <a:ext uri="{FF2B5EF4-FFF2-40B4-BE49-F238E27FC236}">
                  <a16:creationId xmlns:a16="http://schemas.microsoft.com/office/drawing/2014/main" id="{043BFBAB-3435-477C-9210-F2B038330232}"/>
                </a:ext>
              </a:extLst>
            </p:cNvPr>
            <p:cNvSpPr/>
            <p:nvPr/>
          </p:nvSpPr>
          <p:spPr>
            <a:xfrm>
              <a:off x="9221767" y="2057128"/>
              <a:ext cx="8002" cy="7446"/>
            </a:xfrm>
            <a:custGeom>
              <a:avLst/>
              <a:gdLst>
                <a:gd name="connsiteX0" fmla="*/ 1144 w 8002"/>
                <a:gd name="connsiteY0" fmla="*/ 2286 h 7446"/>
                <a:gd name="connsiteX1" fmla="*/ 5716 w 8002"/>
                <a:gd name="connsiteY1" fmla="*/ 0 h 7446"/>
                <a:gd name="connsiteX2" fmla="*/ 8002 w 8002"/>
                <a:gd name="connsiteY2" fmla="*/ 0 h 7446"/>
                <a:gd name="connsiteX3" fmla="*/ 8002 w 8002"/>
                <a:gd name="connsiteY3" fmla="*/ 4572 h 7446"/>
                <a:gd name="connsiteX4" fmla="*/ 1144 w 8002"/>
                <a:gd name="connsiteY4" fmla="*/ 6858 h 7446"/>
                <a:gd name="connsiteX5" fmla="*/ 1144 w 8002"/>
                <a:gd name="connsiteY5" fmla="*/ 2286 h 74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002" h="7446">
                  <a:moveTo>
                    <a:pt x="1144" y="2286"/>
                  </a:moveTo>
                  <a:cubicBezTo>
                    <a:pt x="2668" y="1524"/>
                    <a:pt x="4192" y="762"/>
                    <a:pt x="5716" y="0"/>
                  </a:cubicBezTo>
                  <a:cubicBezTo>
                    <a:pt x="6478" y="0"/>
                    <a:pt x="7240" y="0"/>
                    <a:pt x="8002" y="0"/>
                  </a:cubicBezTo>
                  <a:cubicBezTo>
                    <a:pt x="8002" y="1524"/>
                    <a:pt x="8002" y="3048"/>
                    <a:pt x="8002" y="4572"/>
                  </a:cubicBezTo>
                  <a:cubicBezTo>
                    <a:pt x="6288" y="6953"/>
                    <a:pt x="4192" y="8287"/>
                    <a:pt x="1144" y="6858"/>
                  </a:cubicBezTo>
                  <a:cubicBezTo>
                    <a:pt x="-1332" y="5334"/>
                    <a:pt x="954" y="3810"/>
                    <a:pt x="1144" y="2286"/>
                  </a:cubicBezTo>
                  <a:close/>
                </a:path>
              </a:pathLst>
            </a:custGeom>
            <a:solidFill>
              <a:srgbClr val="F9C30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78" name="Freeform: Shape 116">
              <a:extLst>
                <a:ext uri="{FF2B5EF4-FFF2-40B4-BE49-F238E27FC236}">
                  <a16:creationId xmlns:a16="http://schemas.microsoft.com/office/drawing/2014/main" id="{84415468-6D73-45AD-96E7-B6A448041DF7}"/>
                </a:ext>
              </a:extLst>
            </p:cNvPr>
            <p:cNvSpPr/>
            <p:nvPr/>
          </p:nvSpPr>
          <p:spPr>
            <a:xfrm>
              <a:off x="9229360" y="2063890"/>
              <a:ext cx="22283" cy="31945"/>
            </a:xfrm>
            <a:custGeom>
              <a:avLst/>
              <a:gdLst>
                <a:gd name="connsiteX0" fmla="*/ 9553 w 22283"/>
                <a:gd name="connsiteY0" fmla="*/ 9144 h 31945"/>
                <a:gd name="connsiteX1" fmla="*/ 16411 w 22283"/>
                <a:gd name="connsiteY1" fmla="*/ 11430 h 31945"/>
                <a:gd name="connsiteX2" fmla="*/ 20983 w 22283"/>
                <a:gd name="connsiteY2" fmla="*/ 16002 h 31945"/>
                <a:gd name="connsiteX3" fmla="*/ 20793 w 22283"/>
                <a:gd name="connsiteY3" fmla="*/ 17336 h 31945"/>
                <a:gd name="connsiteX4" fmla="*/ 21650 w 22283"/>
                <a:gd name="connsiteY4" fmla="*/ 28099 h 31945"/>
                <a:gd name="connsiteX5" fmla="*/ 14982 w 22283"/>
                <a:gd name="connsiteY5" fmla="*/ 31909 h 31945"/>
                <a:gd name="connsiteX6" fmla="*/ 2695 w 22283"/>
                <a:gd name="connsiteY6" fmla="*/ 29623 h 31945"/>
                <a:gd name="connsiteX7" fmla="*/ 10696 w 22283"/>
                <a:gd name="connsiteY7" fmla="*/ 23146 h 31945"/>
                <a:gd name="connsiteX8" fmla="*/ 1266 w 22283"/>
                <a:gd name="connsiteY8" fmla="*/ 20479 h 31945"/>
                <a:gd name="connsiteX9" fmla="*/ 314 w 22283"/>
                <a:gd name="connsiteY9" fmla="*/ 11335 h 31945"/>
                <a:gd name="connsiteX10" fmla="*/ 3457 w 22283"/>
                <a:gd name="connsiteY10" fmla="*/ 2953 h 31945"/>
                <a:gd name="connsiteX11" fmla="*/ 4886 w 22283"/>
                <a:gd name="connsiteY11" fmla="*/ 2191 h 31945"/>
                <a:gd name="connsiteX12" fmla="*/ 11744 w 22283"/>
                <a:gd name="connsiteY12" fmla="*/ 0 h 31945"/>
                <a:gd name="connsiteX13" fmla="*/ 9553 w 22283"/>
                <a:gd name="connsiteY13" fmla="*/ 9144 h 31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2283" h="31945">
                  <a:moveTo>
                    <a:pt x="9553" y="9144"/>
                  </a:moveTo>
                  <a:cubicBezTo>
                    <a:pt x="10125" y="15145"/>
                    <a:pt x="13458" y="12668"/>
                    <a:pt x="16411" y="11430"/>
                  </a:cubicBezTo>
                  <a:cubicBezTo>
                    <a:pt x="18602" y="12287"/>
                    <a:pt x="20126" y="13811"/>
                    <a:pt x="20983" y="16002"/>
                  </a:cubicBezTo>
                  <a:cubicBezTo>
                    <a:pt x="20888" y="16478"/>
                    <a:pt x="20888" y="16955"/>
                    <a:pt x="20793" y="17336"/>
                  </a:cubicBezTo>
                  <a:cubicBezTo>
                    <a:pt x="19173" y="21050"/>
                    <a:pt x="23936" y="24289"/>
                    <a:pt x="21650" y="28099"/>
                  </a:cubicBezTo>
                  <a:cubicBezTo>
                    <a:pt x="20031" y="30385"/>
                    <a:pt x="17745" y="31528"/>
                    <a:pt x="14982" y="31909"/>
                  </a:cubicBezTo>
                  <a:cubicBezTo>
                    <a:pt x="10791" y="32004"/>
                    <a:pt x="6505" y="32099"/>
                    <a:pt x="2695" y="29623"/>
                  </a:cubicBezTo>
                  <a:cubicBezTo>
                    <a:pt x="2409" y="24003"/>
                    <a:pt x="8601" y="26289"/>
                    <a:pt x="10696" y="23146"/>
                  </a:cubicBezTo>
                  <a:cubicBezTo>
                    <a:pt x="7934" y="20669"/>
                    <a:pt x="3933" y="24670"/>
                    <a:pt x="1266" y="20479"/>
                  </a:cubicBezTo>
                  <a:cubicBezTo>
                    <a:pt x="3933" y="17526"/>
                    <a:pt x="8791" y="13525"/>
                    <a:pt x="314" y="11335"/>
                  </a:cubicBezTo>
                  <a:cubicBezTo>
                    <a:pt x="-829" y="7715"/>
                    <a:pt x="1362" y="5334"/>
                    <a:pt x="3457" y="2953"/>
                  </a:cubicBezTo>
                  <a:cubicBezTo>
                    <a:pt x="3933" y="2667"/>
                    <a:pt x="4410" y="2477"/>
                    <a:pt x="4886" y="2191"/>
                  </a:cubicBezTo>
                  <a:cubicBezTo>
                    <a:pt x="7172" y="1429"/>
                    <a:pt x="9458" y="762"/>
                    <a:pt x="11744" y="0"/>
                  </a:cubicBezTo>
                  <a:cubicBezTo>
                    <a:pt x="11077" y="3143"/>
                    <a:pt x="10315" y="6191"/>
                    <a:pt x="9553" y="9144"/>
                  </a:cubicBezTo>
                  <a:close/>
                </a:path>
              </a:pathLst>
            </a:custGeom>
            <a:solidFill>
              <a:srgbClr val="FBC2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79" name="Freeform: Shape 117">
              <a:extLst>
                <a:ext uri="{FF2B5EF4-FFF2-40B4-BE49-F238E27FC236}">
                  <a16:creationId xmlns:a16="http://schemas.microsoft.com/office/drawing/2014/main" id="{8A04D88B-1552-473E-BCCB-0B26845A1D86}"/>
                </a:ext>
              </a:extLst>
            </p:cNvPr>
            <p:cNvSpPr/>
            <p:nvPr/>
          </p:nvSpPr>
          <p:spPr>
            <a:xfrm>
              <a:off x="9212240" y="2061700"/>
              <a:ext cx="22101" cy="17990"/>
            </a:xfrm>
            <a:custGeom>
              <a:avLst/>
              <a:gdLst>
                <a:gd name="connsiteX0" fmla="*/ 10671 w 22101"/>
                <a:gd name="connsiteY0" fmla="*/ 2286 h 17990"/>
                <a:gd name="connsiteX1" fmla="*/ 17529 w 22101"/>
                <a:gd name="connsiteY1" fmla="*/ 0 h 17990"/>
                <a:gd name="connsiteX2" fmla="*/ 22101 w 22101"/>
                <a:gd name="connsiteY2" fmla="*/ 4572 h 17990"/>
                <a:gd name="connsiteX3" fmla="*/ 22101 w 22101"/>
                <a:gd name="connsiteY3" fmla="*/ 4572 h 17990"/>
                <a:gd name="connsiteX4" fmla="*/ 15243 w 22101"/>
                <a:gd name="connsiteY4" fmla="*/ 6858 h 17990"/>
                <a:gd name="connsiteX5" fmla="*/ 10481 w 22101"/>
                <a:gd name="connsiteY5" fmla="*/ 14859 h 17990"/>
                <a:gd name="connsiteX6" fmla="*/ 3623 w 22101"/>
                <a:gd name="connsiteY6" fmla="*/ 17812 h 17990"/>
                <a:gd name="connsiteX7" fmla="*/ 3 w 22101"/>
                <a:gd name="connsiteY7" fmla="*/ 14002 h 17990"/>
                <a:gd name="connsiteX8" fmla="*/ 4099 w 22101"/>
                <a:gd name="connsiteY8" fmla="*/ 9335 h 17990"/>
                <a:gd name="connsiteX9" fmla="*/ 10671 w 22101"/>
                <a:gd name="connsiteY9" fmla="*/ 2286 h 17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101" h="17990">
                  <a:moveTo>
                    <a:pt x="10671" y="2286"/>
                  </a:moveTo>
                  <a:cubicBezTo>
                    <a:pt x="12957" y="1524"/>
                    <a:pt x="15243" y="762"/>
                    <a:pt x="17529" y="0"/>
                  </a:cubicBezTo>
                  <a:cubicBezTo>
                    <a:pt x="20482" y="95"/>
                    <a:pt x="22006" y="1619"/>
                    <a:pt x="22101" y="4572"/>
                  </a:cubicBezTo>
                  <a:cubicBezTo>
                    <a:pt x="22101" y="4572"/>
                    <a:pt x="22101" y="4572"/>
                    <a:pt x="22101" y="4572"/>
                  </a:cubicBezTo>
                  <a:cubicBezTo>
                    <a:pt x="20292" y="6858"/>
                    <a:pt x="18672" y="9525"/>
                    <a:pt x="15243" y="6858"/>
                  </a:cubicBezTo>
                  <a:cubicBezTo>
                    <a:pt x="10576" y="7715"/>
                    <a:pt x="12767" y="12668"/>
                    <a:pt x="10481" y="14859"/>
                  </a:cubicBezTo>
                  <a:cubicBezTo>
                    <a:pt x="8576" y="16764"/>
                    <a:pt x="6671" y="18574"/>
                    <a:pt x="3623" y="17812"/>
                  </a:cubicBezTo>
                  <a:cubicBezTo>
                    <a:pt x="1718" y="17240"/>
                    <a:pt x="194" y="16097"/>
                    <a:pt x="3" y="14002"/>
                  </a:cubicBezTo>
                  <a:cubicBezTo>
                    <a:pt x="-92" y="11240"/>
                    <a:pt x="1813" y="9811"/>
                    <a:pt x="4099" y="9335"/>
                  </a:cubicBezTo>
                  <a:cubicBezTo>
                    <a:pt x="8195" y="8572"/>
                    <a:pt x="9147" y="5144"/>
                    <a:pt x="10671" y="2286"/>
                  </a:cubicBezTo>
                  <a:close/>
                </a:path>
              </a:pathLst>
            </a:custGeom>
            <a:solidFill>
              <a:srgbClr val="FDCD0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80" name="Freeform: Shape 118">
              <a:extLst>
                <a:ext uri="{FF2B5EF4-FFF2-40B4-BE49-F238E27FC236}">
                  <a16:creationId xmlns:a16="http://schemas.microsoft.com/office/drawing/2014/main" id="{3113011B-4386-470C-9139-CE36D96C543A}"/>
                </a:ext>
              </a:extLst>
            </p:cNvPr>
            <p:cNvSpPr/>
            <p:nvPr/>
          </p:nvSpPr>
          <p:spPr>
            <a:xfrm>
              <a:off x="9272057" y="2116468"/>
              <a:ext cx="12607" cy="9144"/>
            </a:xfrm>
            <a:custGeom>
              <a:avLst/>
              <a:gdLst>
                <a:gd name="connsiteX0" fmla="*/ 1146 w 12607"/>
                <a:gd name="connsiteY0" fmla="*/ 0 h 9144"/>
                <a:gd name="connsiteX1" fmla="*/ 12576 w 12607"/>
                <a:gd name="connsiteY1" fmla="*/ 0 h 9144"/>
                <a:gd name="connsiteX2" fmla="*/ 8004 w 12607"/>
                <a:gd name="connsiteY2" fmla="*/ 9144 h 9144"/>
                <a:gd name="connsiteX3" fmla="*/ 1146 w 12607"/>
                <a:gd name="connsiteY3" fmla="*/ 0 h 9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07" h="9144">
                  <a:moveTo>
                    <a:pt x="1146" y="0"/>
                  </a:moveTo>
                  <a:cubicBezTo>
                    <a:pt x="4956" y="0"/>
                    <a:pt x="8766" y="0"/>
                    <a:pt x="12576" y="0"/>
                  </a:cubicBezTo>
                  <a:cubicBezTo>
                    <a:pt x="12767" y="3905"/>
                    <a:pt x="12195" y="7430"/>
                    <a:pt x="8004" y="9144"/>
                  </a:cubicBezTo>
                  <a:cubicBezTo>
                    <a:pt x="8004" y="4286"/>
                    <a:pt x="-3616" y="8287"/>
                    <a:pt x="1146" y="0"/>
                  </a:cubicBezTo>
                  <a:close/>
                </a:path>
              </a:pathLst>
            </a:custGeom>
            <a:solidFill>
              <a:srgbClr val="F4B7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81" name="Freeform: Shape 119">
              <a:extLst>
                <a:ext uri="{FF2B5EF4-FFF2-40B4-BE49-F238E27FC236}">
                  <a16:creationId xmlns:a16="http://schemas.microsoft.com/office/drawing/2014/main" id="{AE8A6372-5FBF-4C48-9CD2-74CAA06051D4}"/>
                </a:ext>
              </a:extLst>
            </p:cNvPr>
            <p:cNvSpPr/>
            <p:nvPr/>
          </p:nvSpPr>
          <p:spPr>
            <a:xfrm>
              <a:off x="9243485" y="2086221"/>
              <a:ext cx="29622" cy="30590"/>
            </a:xfrm>
            <a:custGeom>
              <a:avLst/>
              <a:gdLst>
                <a:gd name="connsiteX0" fmla="*/ 0 w 29622"/>
                <a:gd name="connsiteY0" fmla="*/ 7387 h 30590"/>
                <a:gd name="connsiteX1" fmla="*/ 6858 w 29622"/>
                <a:gd name="connsiteY1" fmla="*/ 5101 h 30590"/>
                <a:gd name="connsiteX2" fmla="*/ 11525 w 29622"/>
                <a:gd name="connsiteY2" fmla="*/ 53 h 30590"/>
                <a:gd name="connsiteX3" fmla="*/ 16955 w 29622"/>
                <a:gd name="connsiteY3" fmla="*/ 9102 h 30590"/>
                <a:gd name="connsiteX4" fmla="*/ 16574 w 29622"/>
                <a:gd name="connsiteY4" fmla="*/ 11959 h 30590"/>
                <a:gd name="connsiteX5" fmla="*/ 14764 w 29622"/>
                <a:gd name="connsiteY5" fmla="*/ 13007 h 30590"/>
                <a:gd name="connsiteX6" fmla="*/ 16193 w 29622"/>
                <a:gd name="connsiteY6" fmla="*/ 13483 h 30590"/>
                <a:gd name="connsiteX7" fmla="*/ 19145 w 29622"/>
                <a:gd name="connsiteY7" fmla="*/ 15674 h 30590"/>
                <a:gd name="connsiteX8" fmla="*/ 22765 w 29622"/>
                <a:gd name="connsiteY8" fmla="*/ 21008 h 30590"/>
                <a:gd name="connsiteX9" fmla="*/ 29623 w 29622"/>
                <a:gd name="connsiteY9" fmla="*/ 21008 h 30590"/>
                <a:gd name="connsiteX10" fmla="*/ 22765 w 29622"/>
                <a:gd name="connsiteY10" fmla="*/ 25580 h 30590"/>
                <a:gd name="connsiteX11" fmla="*/ 11335 w 29622"/>
                <a:gd name="connsiteY11" fmla="*/ 30152 h 30590"/>
                <a:gd name="connsiteX12" fmla="*/ 3429 w 29622"/>
                <a:gd name="connsiteY12" fmla="*/ 28819 h 30590"/>
                <a:gd name="connsiteX13" fmla="*/ 1048 w 29622"/>
                <a:gd name="connsiteY13" fmla="*/ 27199 h 30590"/>
                <a:gd name="connsiteX14" fmla="*/ 0 w 29622"/>
                <a:gd name="connsiteY14" fmla="*/ 7387 h 305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9622" h="30590">
                  <a:moveTo>
                    <a:pt x="0" y="7387"/>
                  </a:moveTo>
                  <a:cubicBezTo>
                    <a:pt x="2286" y="6625"/>
                    <a:pt x="4572" y="5863"/>
                    <a:pt x="6858" y="5101"/>
                  </a:cubicBezTo>
                  <a:cubicBezTo>
                    <a:pt x="8668" y="3673"/>
                    <a:pt x="7525" y="-518"/>
                    <a:pt x="11525" y="53"/>
                  </a:cubicBezTo>
                  <a:cubicBezTo>
                    <a:pt x="14573" y="2339"/>
                    <a:pt x="15812" y="5768"/>
                    <a:pt x="16955" y="9102"/>
                  </a:cubicBezTo>
                  <a:cubicBezTo>
                    <a:pt x="17050" y="10054"/>
                    <a:pt x="16955" y="11102"/>
                    <a:pt x="16574" y="11959"/>
                  </a:cubicBezTo>
                  <a:cubicBezTo>
                    <a:pt x="16193" y="12531"/>
                    <a:pt x="14954" y="12436"/>
                    <a:pt x="14764" y="13007"/>
                  </a:cubicBezTo>
                  <a:cubicBezTo>
                    <a:pt x="14573" y="13483"/>
                    <a:pt x="15431" y="13769"/>
                    <a:pt x="16193" y="13483"/>
                  </a:cubicBezTo>
                  <a:cubicBezTo>
                    <a:pt x="17431" y="13960"/>
                    <a:pt x="18288" y="14722"/>
                    <a:pt x="19145" y="15674"/>
                  </a:cubicBezTo>
                  <a:cubicBezTo>
                    <a:pt x="20479" y="17389"/>
                    <a:pt x="21050" y="19579"/>
                    <a:pt x="22765" y="21008"/>
                  </a:cubicBezTo>
                  <a:cubicBezTo>
                    <a:pt x="25051" y="19579"/>
                    <a:pt x="27337" y="19579"/>
                    <a:pt x="29623" y="21008"/>
                  </a:cubicBezTo>
                  <a:cubicBezTo>
                    <a:pt x="27337" y="22532"/>
                    <a:pt x="25051" y="24056"/>
                    <a:pt x="22765" y="25580"/>
                  </a:cubicBezTo>
                  <a:cubicBezTo>
                    <a:pt x="18860" y="26723"/>
                    <a:pt x="16574" y="32152"/>
                    <a:pt x="11335" y="30152"/>
                  </a:cubicBezTo>
                  <a:cubicBezTo>
                    <a:pt x="9239" y="26723"/>
                    <a:pt x="6191" y="28438"/>
                    <a:pt x="3429" y="28819"/>
                  </a:cubicBezTo>
                  <a:cubicBezTo>
                    <a:pt x="2477" y="28628"/>
                    <a:pt x="1619" y="28057"/>
                    <a:pt x="1048" y="27199"/>
                  </a:cubicBezTo>
                  <a:cubicBezTo>
                    <a:pt x="191" y="20627"/>
                    <a:pt x="2000" y="13960"/>
                    <a:pt x="0" y="7387"/>
                  </a:cubicBezTo>
                  <a:close/>
                </a:path>
              </a:pathLst>
            </a:custGeom>
            <a:solidFill>
              <a:srgbClr val="F6B4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82" name="Freeform: Shape 120">
              <a:extLst>
                <a:ext uri="{FF2B5EF4-FFF2-40B4-BE49-F238E27FC236}">
                  <a16:creationId xmlns:a16="http://schemas.microsoft.com/office/drawing/2014/main" id="{A5BE20E0-8F89-49C9-8D65-A5E42B924871}"/>
                </a:ext>
              </a:extLst>
            </p:cNvPr>
            <p:cNvSpPr/>
            <p:nvPr/>
          </p:nvSpPr>
          <p:spPr>
            <a:xfrm>
              <a:off x="9221223" y="2115992"/>
              <a:ext cx="24547" cy="18192"/>
            </a:xfrm>
            <a:custGeom>
              <a:avLst/>
              <a:gdLst>
                <a:gd name="connsiteX0" fmla="*/ 24548 w 24547"/>
                <a:gd name="connsiteY0" fmla="*/ 2762 h 18192"/>
                <a:gd name="connsiteX1" fmla="*/ 24548 w 24547"/>
                <a:gd name="connsiteY1" fmla="*/ 5048 h 18192"/>
                <a:gd name="connsiteX2" fmla="*/ 13594 w 24547"/>
                <a:gd name="connsiteY2" fmla="*/ 14573 h 18192"/>
                <a:gd name="connsiteX3" fmla="*/ 10927 w 24547"/>
                <a:gd name="connsiteY3" fmla="*/ 14192 h 18192"/>
                <a:gd name="connsiteX4" fmla="*/ 2259 w 24547"/>
                <a:gd name="connsiteY4" fmla="*/ 18193 h 18192"/>
                <a:gd name="connsiteX5" fmla="*/ 1783 w 24547"/>
                <a:gd name="connsiteY5" fmla="*/ 7334 h 18192"/>
                <a:gd name="connsiteX6" fmla="*/ 7974 w 24547"/>
                <a:gd name="connsiteY6" fmla="*/ 0 h 18192"/>
                <a:gd name="connsiteX7" fmla="*/ 7974 w 24547"/>
                <a:gd name="connsiteY7" fmla="*/ 5810 h 18192"/>
                <a:gd name="connsiteX8" fmla="*/ 23500 w 24547"/>
                <a:gd name="connsiteY8" fmla="*/ 1619 h 18192"/>
                <a:gd name="connsiteX9" fmla="*/ 24548 w 24547"/>
                <a:gd name="connsiteY9" fmla="*/ 2762 h 18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547" h="18192">
                  <a:moveTo>
                    <a:pt x="24548" y="2762"/>
                  </a:moveTo>
                  <a:cubicBezTo>
                    <a:pt x="24548" y="3524"/>
                    <a:pt x="24548" y="4286"/>
                    <a:pt x="24548" y="5048"/>
                  </a:cubicBezTo>
                  <a:cubicBezTo>
                    <a:pt x="21976" y="9525"/>
                    <a:pt x="16166" y="10192"/>
                    <a:pt x="13594" y="14573"/>
                  </a:cubicBezTo>
                  <a:cubicBezTo>
                    <a:pt x="12642" y="15049"/>
                    <a:pt x="11689" y="14859"/>
                    <a:pt x="10927" y="14192"/>
                  </a:cubicBezTo>
                  <a:cubicBezTo>
                    <a:pt x="7308" y="13525"/>
                    <a:pt x="4736" y="15430"/>
                    <a:pt x="2259" y="18193"/>
                  </a:cubicBezTo>
                  <a:cubicBezTo>
                    <a:pt x="-312" y="14478"/>
                    <a:pt x="-408" y="10954"/>
                    <a:pt x="1783" y="7334"/>
                  </a:cubicBezTo>
                  <a:cubicBezTo>
                    <a:pt x="-1551" y="1238"/>
                    <a:pt x="-598" y="0"/>
                    <a:pt x="7974" y="0"/>
                  </a:cubicBezTo>
                  <a:cubicBezTo>
                    <a:pt x="10165" y="3238"/>
                    <a:pt x="8832" y="5239"/>
                    <a:pt x="7974" y="5810"/>
                  </a:cubicBezTo>
                  <a:cubicBezTo>
                    <a:pt x="11118" y="2953"/>
                    <a:pt x="15975" y="-2096"/>
                    <a:pt x="23500" y="1619"/>
                  </a:cubicBezTo>
                  <a:cubicBezTo>
                    <a:pt x="23786" y="2000"/>
                    <a:pt x="24167" y="2381"/>
                    <a:pt x="24548" y="2762"/>
                  </a:cubicBezTo>
                  <a:close/>
                </a:path>
              </a:pathLst>
            </a:custGeom>
            <a:solidFill>
              <a:srgbClr val="FCC1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83" name="Freeform: Shape 121">
              <a:extLst>
                <a:ext uri="{FF2B5EF4-FFF2-40B4-BE49-F238E27FC236}">
                  <a16:creationId xmlns:a16="http://schemas.microsoft.com/office/drawing/2014/main" id="{6B15CAFA-2D7A-43C1-B819-B64B5CCFB1C0}"/>
                </a:ext>
              </a:extLst>
            </p:cNvPr>
            <p:cNvSpPr/>
            <p:nvPr/>
          </p:nvSpPr>
          <p:spPr>
            <a:xfrm>
              <a:off x="9229767" y="2132452"/>
              <a:ext cx="11587" cy="9493"/>
            </a:xfrm>
            <a:custGeom>
              <a:avLst/>
              <a:gdLst>
                <a:gd name="connsiteX0" fmla="*/ 6860 w 11587"/>
                <a:gd name="connsiteY0" fmla="*/ 19 h 9493"/>
                <a:gd name="connsiteX1" fmla="*/ 10384 w 11587"/>
                <a:gd name="connsiteY1" fmla="*/ 7258 h 9493"/>
                <a:gd name="connsiteX2" fmla="*/ 2 w 11587"/>
                <a:gd name="connsiteY2" fmla="*/ 4591 h 9493"/>
                <a:gd name="connsiteX3" fmla="*/ 6860 w 11587"/>
                <a:gd name="connsiteY3" fmla="*/ 19 h 9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587" h="9493">
                  <a:moveTo>
                    <a:pt x="6860" y="19"/>
                  </a:moveTo>
                  <a:cubicBezTo>
                    <a:pt x="11622" y="686"/>
                    <a:pt x="12765" y="4115"/>
                    <a:pt x="10384" y="7258"/>
                  </a:cubicBezTo>
                  <a:cubicBezTo>
                    <a:pt x="5526" y="13735"/>
                    <a:pt x="3907" y="4019"/>
                    <a:pt x="2" y="4591"/>
                  </a:cubicBezTo>
                  <a:cubicBezTo>
                    <a:pt x="-93" y="-553"/>
                    <a:pt x="3621" y="19"/>
                    <a:pt x="6860" y="19"/>
                  </a:cubicBezTo>
                  <a:close/>
                </a:path>
              </a:pathLst>
            </a:custGeom>
            <a:solidFill>
              <a:srgbClr val="F5B7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84" name="Freeform: Shape 122">
              <a:extLst>
                <a:ext uri="{FF2B5EF4-FFF2-40B4-BE49-F238E27FC236}">
                  <a16:creationId xmlns:a16="http://schemas.microsoft.com/office/drawing/2014/main" id="{48079AE7-EDA1-425F-B527-45ABE28E5088}"/>
                </a:ext>
              </a:extLst>
            </p:cNvPr>
            <p:cNvSpPr/>
            <p:nvPr/>
          </p:nvSpPr>
          <p:spPr>
            <a:xfrm>
              <a:off x="9245291" y="2109819"/>
              <a:ext cx="11294" cy="8967"/>
            </a:xfrm>
            <a:custGeom>
              <a:avLst/>
              <a:gdLst>
                <a:gd name="connsiteX0" fmla="*/ 2766 w 11294"/>
                <a:gd name="connsiteY0" fmla="*/ 4363 h 8967"/>
                <a:gd name="connsiteX1" fmla="*/ 9433 w 11294"/>
                <a:gd name="connsiteY1" fmla="*/ 363 h 8967"/>
                <a:gd name="connsiteX2" fmla="*/ 9624 w 11294"/>
                <a:gd name="connsiteY2" fmla="*/ 6649 h 8967"/>
                <a:gd name="connsiteX3" fmla="*/ 480 w 11294"/>
                <a:gd name="connsiteY3" fmla="*/ 8935 h 8967"/>
                <a:gd name="connsiteX4" fmla="*/ 480 w 11294"/>
                <a:gd name="connsiteY4" fmla="*/ 8935 h 8967"/>
                <a:gd name="connsiteX5" fmla="*/ 2766 w 11294"/>
                <a:gd name="connsiteY5" fmla="*/ 4363 h 8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294" h="8967">
                  <a:moveTo>
                    <a:pt x="2766" y="4363"/>
                  </a:moveTo>
                  <a:cubicBezTo>
                    <a:pt x="4195" y="1601"/>
                    <a:pt x="6195" y="-971"/>
                    <a:pt x="9433" y="363"/>
                  </a:cubicBezTo>
                  <a:cubicBezTo>
                    <a:pt x="13243" y="1887"/>
                    <a:pt x="10100" y="4458"/>
                    <a:pt x="9624" y="6649"/>
                  </a:cubicBezTo>
                  <a:cubicBezTo>
                    <a:pt x="7243" y="9983"/>
                    <a:pt x="3623" y="8649"/>
                    <a:pt x="480" y="8935"/>
                  </a:cubicBezTo>
                  <a:lnTo>
                    <a:pt x="480" y="8935"/>
                  </a:lnTo>
                  <a:cubicBezTo>
                    <a:pt x="-1044" y="6268"/>
                    <a:pt x="1432" y="5601"/>
                    <a:pt x="2766" y="4363"/>
                  </a:cubicBezTo>
                  <a:close/>
                </a:path>
              </a:pathLst>
            </a:custGeom>
            <a:solidFill>
              <a:srgbClr val="FCC1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85" name="Freeform: Shape 123">
              <a:extLst>
                <a:ext uri="{FF2B5EF4-FFF2-40B4-BE49-F238E27FC236}">
                  <a16:creationId xmlns:a16="http://schemas.microsoft.com/office/drawing/2014/main" id="{7F9E54E9-2A99-46A3-B66F-17D42A78EB77}"/>
                </a:ext>
              </a:extLst>
            </p:cNvPr>
            <p:cNvSpPr/>
            <p:nvPr/>
          </p:nvSpPr>
          <p:spPr>
            <a:xfrm>
              <a:off x="9234341" y="2121041"/>
              <a:ext cx="14455" cy="9858"/>
            </a:xfrm>
            <a:custGeom>
              <a:avLst/>
              <a:gdLst>
                <a:gd name="connsiteX0" fmla="*/ 0 w 14455"/>
                <a:gd name="connsiteY0" fmla="*/ 9144 h 9858"/>
                <a:gd name="connsiteX1" fmla="*/ 11430 w 14455"/>
                <a:gd name="connsiteY1" fmla="*/ 0 h 9858"/>
                <a:gd name="connsiteX2" fmla="*/ 12668 w 14455"/>
                <a:gd name="connsiteY2" fmla="*/ 3715 h 9858"/>
                <a:gd name="connsiteX3" fmla="*/ 2286 w 14455"/>
                <a:gd name="connsiteY3" fmla="*/ 9144 h 9858"/>
                <a:gd name="connsiteX4" fmla="*/ 0 w 14455"/>
                <a:gd name="connsiteY4" fmla="*/ 9144 h 9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455" h="9858">
                  <a:moveTo>
                    <a:pt x="0" y="9144"/>
                  </a:moveTo>
                  <a:cubicBezTo>
                    <a:pt x="1048" y="2572"/>
                    <a:pt x="7525" y="2953"/>
                    <a:pt x="11430" y="0"/>
                  </a:cubicBezTo>
                  <a:cubicBezTo>
                    <a:pt x="14288" y="381"/>
                    <a:pt x="15907" y="1619"/>
                    <a:pt x="12668" y="3715"/>
                  </a:cubicBezTo>
                  <a:cubicBezTo>
                    <a:pt x="9430" y="5905"/>
                    <a:pt x="5715" y="7334"/>
                    <a:pt x="2286" y="9144"/>
                  </a:cubicBezTo>
                  <a:cubicBezTo>
                    <a:pt x="1524" y="10096"/>
                    <a:pt x="762" y="10096"/>
                    <a:pt x="0" y="9144"/>
                  </a:cubicBezTo>
                  <a:close/>
                </a:path>
              </a:pathLst>
            </a:custGeom>
            <a:solidFill>
              <a:srgbClr val="F5B7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86" name="Freeform: Shape 124">
              <a:extLst>
                <a:ext uri="{FF2B5EF4-FFF2-40B4-BE49-F238E27FC236}">
                  <a16:creationId xmlns:a16="http://schemas.microsoft.com/office/drawing/2014/main" id="{1A850DD1-CD00-44DF-99E6-510A1DE8A9D0}"/>
                </a:ext>
              </a:extLst>
            </p:cNvPr>
            <p:cNvSpPr/>
            <p:nvPr/>
          </p:nvSpPr>
          <p:spPr>
            <a:xfrm>
              <a:off x="9215291" y="2111221"/>
              <a:ext cx="14859" cy="12105"/>
            </a:xfrm>
            <a:custGeom>
              <a:avLst/>
              <a:gdLst>
                <a:gd name="connsiteX0" fmla="*/ 14478 w 14859"/>
                <a:gd name="connsiteY0" fmla="*/ 5248 h 12105"/>
                <a:gd name="connsiteX1" fmla="*/ 7620 w 14859"/>
                <a:gd name="connsiteY1" fmla="*/ 12106 h 12105"/>
                <a:gd name="connsiteX2" fmla="*/ 3048 w 14859"/>
                <a:gd name="connsiteY2" fmla="*/ 9820 h 12105"/>
                <a:gd name="connsiteX3" fmla="*/ 0 w 14859"/>
                <a:gd name="connsiteY3" fmla="*/ 6486 h 12105"/>
                <a:gd name="connsiteX4" fmla="*/ 12859 w 14859"/>
                <a:gd name="connsiteY4" fmla="*/ 1152 h 12105"/>
                <a:gd name="connsiteX5" fmla="*/ 14859 w 14859"/>
                <a:gd name="connsiteY5" fmla="*/ 3629 h 12105"/>
                <a:gd name="connsiteX6" fmla="*/ 14478 w 14859"/>
                <a:gd name="connsiteY6" fmla="*/ 5248 h 121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859" h="12105">
                  <a:moveTo>
                    <a:pt x="14478" y="5248"/>
                  </a:moveTo>
                  <a:cubicBezTo>
                    <a:pt x="11240" y="6581"/>
                    <a:pt x="5144" y="4962"/>
                    <a:pt x="7620" y="12106"/>
                  </a:cubicBezTo>
                  <a:cubicBezTo>
                    <a:pt x="5715" y="12106"/>
                    <a:pt x="4001" y="11630"/>
                    <a:pt x="3048" y="9820"/>
                  </a:cubicBezTo>
                  <a:cubicBezTo>
                    <a:pt x="1619" y="9058"/>
                    <a:pt x="191" y="8391"/>
                    <a:pt x="0" y="6486"/>
                  </a:cubicBezTo>
                  <a:cubicBezTo>
                    <a:pt x="2477" y="295"/>
                    <a:pt x="6763" y="-1420"/>
                    <a:pt x="12859" y="1152"/>
                  </a:cubicBezTo>
                  <a:cubicBezTo>
                    <a:pt x="13716" y="1819"/>
                    <a:pt x="14383" y="2676"/>
                    <a:pt x="14859" y="3629"/>
                  </a:cubicBezTo>
                  <a:cubicBezTo>
                    <a:pt x="14764" y="4200"/>
                    <a:pt x="14573" y="4676"/>
                    <a:pt x="14478" y="5248"/>
                  </a:cubicBezTo>
                  <a:close/>
                </a:path>
              </a:pathLst>
            </a:custGeom>
            <a:solidFill>
              <a:srgbClr val="F8B9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87" name="Freeform: Shape 125">
              <a:extLst>
                <a:ext uri="{FF2B5EF4-FFF2-40B4-BE49-F238E27FC236}">
                  <a16:creationId xmlns:a16="http://schemas.microsoft.com/office/drawing/2014/main" id="{9AB8FA56-133E-43C3-A8D9-74352A94486F}"/>
                </a:ext>
              </a:extLst>
            </p:cNvPr>
            <p:cNvSpPr/>
            <p:nvPr/>
          </p:nvSpPr>
          <p:spPr>
            <a:xfrm>
              <a:off x="9208064" y="2127899"/>
              <a:ext cx="8839" cy="9143"/>
            </a:xfrm>
            <a:custGeom>
              <a:avLst/>
              <a:gdLst>
                <a:gd name="connsiteX0" fmla="*/ 1131 w 8839"/>
                <a:gd name="connsiteY0" fmla="*/ 4572 h 9143"/>
                <a:gd name="connsiteX1" fmla="*/ 7989 w 8839"/>
                <a:gd name="connsiteY1" fmla="*/ 0 h 9143"/>
                <a:gd name="connsiteX2" fmla="*/ 1131 w 8839"/>
                <a:gd name="connsiteY2" fmla="*/ 9144 h 9143"/>
                <a:gd name="connsiteX3" fmla="*/ 178 w 8839"/>
                <a:gd name="connsiteY3" fmla="*/ 8191 h 9143"/>
                <a:gd name="connsiteX4" fmla="*/ 1131 w 8839"/>
                <a:gd name="connsiteY4" fmla="*/ 4572 h 9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839" h="9143">
                  <a:moveTo>
                    <a:pt x="1131" y="4572"/>
                  </a:moveTo>
                  <a:cubicBezTo>
                    <a:pt x="3417" y="3048"/>
                    <a:pt x="5703" y="1524"/>
                    <a:pt x="7989" y="0"/>
                  </a:cubicBezTo>
                  <a:cubicBezTo>
                    <a:pt x="10846" y="6953"/>
                    <a:pt x="5989" y="8001"/>
                    <a:pt x="1131" y="9144"/>
                  </a:cubicBezTo>
                  <a:cubicBezTo>
                    <a:pt x="845" y="8858"/>
                    <a:pt x="559" y="8477"/>
                    <a:pt x="178" y="8191"/>
                  </a:cubicBezTo>
                  <a:cubicBezTo>
                    <a:pt x="-203" y="6763"/>
                    <a:pt x="-12" y="5524"/>
                    <a:pt x="1131" y="4572"/>
                  </a:cubicBezTo>
                  <a:close/>
                </a:path>
              </a:pathLst>
            </a:custGeom>
            <a:solidFill>
              <a:srgbClr val="F8B9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88" name="Freeform: Shape 126">
              <a:extLst>
                <a:ext uri="{FF2B5EF4-FFF2-40B4-BE49-F238E27FC236}">
                  <a16:creationId xmlns:a16="http://schemas.microsoft.com/office/drawing/2014/main" id="{A9CF78E0-1CD7-4FA5-89A6-61428FBFE401}"/>
                </a:ext>
              </a:extLst>
            </p:cNvPr>
            <p:cNvSpPr/>
            <p:nvPr/>
          </p:nvSpPr>
          <p:spPr>
            <a:xfrm>
              <a:off x="9207592" y="2117590"/>
              <a:ext cx="10746" cy="7418"/>
            </a:xfrm>
            <a:custGeom>
              <a:avLst/>
              <a:gdLst>
                <a:gd name="connsiteX0" fmla="*/ 8461 w 10746"/>
                <a:gd name="connsiteY0" fmla="*/ 1164 h 7418"/>
                <a:gd name="connsiteX1" fmla="*/ 10747 w 10746"/>
                <a:gd name="connsiteY1" fmla="*/ 3450 h 7418"/>
                <a:gd name="connsiteX2" fmla="*/ 6175 w 10746"/>
                <a:gd name="connsiteY2" fmla="*/ 5832 h 7418"/>
                <a:gd name="connsiteX3" fmla="*/ 555 w 10746"/>
                <a:gd name="connsiteY3" fmla="*/ 6689 h 7418"/>
                <a:gd name="connsiteX4" fmla="*/ 1603 w 10746"/>
                <a:gd name="connsiteY4" fmla="*/ 3450 h 7418"/>
                <a:gd name="connsiteX5" fmla="*/ 8461 w 10746"/>
                <a:gd name="connsiteY5" fmla="*/ 1164 h 74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746" h="7418">
                  <a:moveTo>
                    <a:pt x="8461" y="1164"/>
                  </a:moveTo>
                  <a:cubicBezTo>
                    <a:pt x="9223" y="1926"/>
                    <a:pt x="9985" y="2688"/>
                    <a:pt x="10747" y="3450"/>
                  </a:cubicBezTo>
                  <a:cubicBezTo>
                    <a:pt x="9223" y="4212"/>
                    <a:pt x="7699" y="4974"/>
                    <a:pt x="6175" y="5832"/>
                  </a:cubicBezTo>
                  <a:cubicBezTo>
                    <a:pt x="4270" y="6213"/>
                    <a:pt x="2555" y="8594"/>
                    <a:pt x="555" y="6689"/>
                  </a:cubicBezTo>
                  <a:cubicBezTo>
                    <a:pt x="-683" y="5546"/>
                    <a:pt x="365" y="4212"/>
                    <a:pt x="1603" y="3450"/>
                  </a:cubicBezTo>
                  <a:cubicBezTo>
                    <a:pt x="3222" y="498"/>
                    <a:pt x="5127" y="-1312"/>
                    <a:pt x="8461" y="1164"/>
                  </a:cubicBezTo>
                  <a:close/>
                </a:path>
              </a:pathLst>
            </a:custGeom>
            <a:solidFill>
              <a:srgbClr val="EDAD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89" name="Freeform: Shape 127">
              <a:extLst>
                <a:ext uri="{FF2B5EF4-FFF2-40B4-BE49-F238E27FC236}">
                  <a16:creationId xmlns:a16="http://schemas.microsoft.com/office/drawing/2014/main" id="{9A200307-4A89-4967-8F3F-DB521C794F34}"/>
                </a:ext>
              </a:extLst>
            </p:cNvPr>
            <p:cNvSpPr/>
            <p:nvPr/>
          </p:nvSpPr>
          <p:spPr>
            <a:xfrm>
              <a:off x="9202337" y="2135623"/>
              <a:ext cx="6858" cy="8181"/>
            </a:xfrm>
            <a:custGeom>
              <a:avLst/>
              <a:gdLst>
                <a:gd name="connsiteX0" fmla="*/ 0 w 6858"/>
                <a:gd name="connsiteY0" fmla="*/ 8182 h 8181"/>
                <a:gd name="connsiteX1" fmla="*/ 0 w 6858"/>
                <a:gd name="connsiteY1" fmla="*/ 1324 h 8181"/>
                <a:gd name="connsiteX2" fmla="*/ 6858 w 6858"/>
                <a:gd name="connsiteY2" fmla="*/ 1324 h 8181"/>
                <a:gd name="connsiteX3" fmla="*/ 6858 w 6858"/>
                <a:gd name="connsiteY3" fmla="*/ 1324 h 8181"/>
                <a:gd name="connsiteX4" fmla="*/ 6858 w 6858"/>
                <a:gd name="connsiteY4" fmla="*/ 3610 h 8181"/>
                <a:gd name="connsiteX5" fmla="*/ 0 w 6858"/>
                <a:gd name="connsiteY5" fmla="*/ 8182 h 8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858" h="8181">
                  <a:moveTo>
                    <a:pt x="0" y="8182"/>
                  </a:moveTo>
                  <a:cubicBezTo>
                    <a:pt x="0" y="5896"/>
                    <a:pt x="0" y="3610"/>
                    <a:pt x="0" y="1324"/>
                  </a:cubicBezTo>
                  <a:cubicBezTo>
                    <a:pt x="2286" y="-295"/>
                    <a:pt x="4572" y="-581"/>
                    <a:pt x="6858" y="1324"/>
                  </a:cubicBezTo>
                  <a:lnTo>
                    <a:pt x="6858" y="1324"/>
                  </a:lnTo>
                  <a:cubicBezTo>
                    <a:pt x="6858" y="2086"/>
                    <a:pt x="6858" y="2848"/>
                    <a:pt x="6858" y="3610"/>
                  </a:cubicBezTo>
                  <a:cubicBezTo>
                    <a:pt x="5620" y="6658"/>
                    <a:pt x="3334" y="8182"/>
                    <a:pt x="0" y="8182"/>
                  </a:cubicBezTo>
                  <a:close/>
                </a:path>
              </a:pathLst>
            </a:custGeom>
            <a:solidFill>
              <a:srgbClr val="F8B9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90" name="Freeform: Shape 128">
              <a:extLst>
                <a:ext uri="{FF2B5EF4-FFF2-40B4-BE49-F238E27FC236}">
                  <a16:creationId xmlns:a16="http://schemas.microsoft.com/office/drawing/2014/main" id="{4911A15B-46A7-4115-83F9-FE05CE88EC23}"/>
                </a:ext>
              </a:extLst>
            </p:cNvPr>
            <p:cNvSpPr/>
            <p:nvPr/>
          </p:nvSpPr>
          <p:spPr>
            <a:xfrm>
              <a:off x="9228116" y="2130185"/>
              <a:ext cx="8511" cy="6857"/>
            </a:xfrm>
            <a:custGeom>
              <a:avLst/>
              <a:gdLst>
                <a:gd name="connsiteX0" fmla="*/ 6225 w 8511"/>
                <a:gd name="connsiteY0" fmla="*/ 0 h 6857"/>
                <a:gd name="connsiteX1" fmla="*/ 8511 w 8511"/>
                <a:gd name="connsiteY1" fmla="*/ 0 h 6857"/>
                <a:gd name="connsiteX2" fmla="*/ 8511 w 8511"/>
                <a:gd name="connsiteY2" fmla="*/ 2286 h 6857"/>
                <a:gd name="connsiteX3" fmla="*/ 1653 w 8511"/>
                <a:gd name="connsiteY3" fmla="*/ 6858 h 6857"/>
                <a:gd name="connsiteX4" fmla="*/ 3939 w 8511"/>
                <a:gd name="connsiteY4" fmla="*/ 0 h 6857"/>
                <a:gd name="connsiteX5" fmla="*/ 6225 w 8511"/>
                <a:gd name="connsiteY5" fmla="*/ 0 h 6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511" h="6857">
                  <a:moveTo>
                    <a:pt x="6225" y="0"/>
                  </a:moveTo>
                  <a:cubicBezTo>
                    <a:pt x="6987" y="0"/>
                    <a:pt x="7749" y="0"/>
                    <a:pt x="8511" y="0"/>
                  </a:cubicBezTo>
                  <a:cubicBezTo>
                    <a:pt x="8511" y="762"/>
                    <a:pt x="8511" y="1524"/>
                    <a:pt x="8511" y="2286"/>
                  </a:cubicBezTo>
                  <a:cubicBezTo>
                    <a:pt x="6225" y="3810"/>
                    <a:pt x="3939" y="5334"/>
                    <a:pt x="1653" y="6858"/>
                  </a:cubicBezTo>
                  <a:cubicBezTo>
                    <a:pt x="-3014" y="2762"/>
                    <a:pt x="3653" y="2477"/>
                    <a:pt x="3939" y="0"/>
                  </a:cubicBezTo>
                  <a:cubicBezTo>
                    <a:pt x="4701" y="0"/>
                    <a:pt x="5463" y="0"/>
                    <a:pt x="6225" y="0"/>
                  </a:cubicBezTo>
                  <a:close/>
                </a:path>
              </a:pathLst>
            </a:custGeom>
            <a:solidFill>
              <a:srgbClr val="F0B1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91" name="Freeform: Shape 129">
              <a:extLst>
                <a:ext uri="{FF2B5EF4-FFF2-40B4-BE49-F238E27FC236}">
                  <a16:creationId xmlns:a16="http://schemas.microsoft.com/office/drawing/2014/main" id="{62F47424-B468-4485-87C5-B5755C4BBCE1}"/>
                </a:ext>
              </a:extLst>
            </p:cNvPr>
            <p:cNvSpPr/>
            <p:nvPr/>
          </p:nvSpPr>
          <p:spPr>
            <a:xfrm>
              <a:off x="9253268" y="2137042"/>
              <a:ext cx="3933" cy="5543"/>
            </a:xfrm>
            <a:custGeom>
              <a:avLst/>
              <a:gdLst>
                <a:gd name="connsiteX0" fmla="*/ 1647 w 3933"/>
                <a:gd name="connsiteY0" fmla="*/ 0 h 5543"/>
                <a:gd name="connsiteX1" fmla="*/ 3933 w 3933"/>
                <a:gd name="connsiteY1" fmla="*/ 0 h 5543"/>
                <a:gd name="connsiteX2" fmla="*/ 1171 w 3933"/>
                <a:gd name="connsiteY2" fmla="*/ 5429 h 5543"/>
                <a:gd name="connsiteX3" fmla="*/ 1647 w 3933"/>
                <a:gd name="connsiteY3" fmla="*/ 0 h 5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3" h="5543">
                  <a:moveTo>
                    <a:pt x="1647" y="0"/>
                  </a:moveTo>
                  <a:cubicBezTo>
                    <a:pt x="2409" y="0"/>
                    <a:pt x="3171" y="0"/>
                    <a:pt x="3933" y="0"/>
                  </a:cubicBezTo>
                  <a:cubicBezTo>
                    <a:pt x="3267" y="2096"/>
                    <a:pt x="5172" y="6287"/>
                    <a:pt x="1171" y="5429"/>
                  </a:cubicBezTo>
                  <a:cubicBezTo>
                    <a:pt x="-1591" y="4763"/>
                    <a:pt x="1362" y="1810"/>
                    <a:pt x="1647" y="0"/>
                  </a:cubicBezTo>
                  <a:close/>
                </a:path>
              </a:pathLst>
            </a:custGeom>
            <a:solidFill>
              <a:srgbClr val="F4B3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92" name="Freeform: Shape 130">
              <a:extLst>
                <a:ext uri="{FF2B5EF4-FFF2-40B4-BE49-F238E27FC236}">
                  <a16:creationId xmlns:a16="http://schemas.microsoft.com/office/drawing/2014/main" id="{6499B650-A22D-4762-BE30-A1EF7CED37FA}"/>
                </a:ext>
              </a:extLst>
            </p:cNvPr>
            <p:cNvSpPr/>
            <p:nvPr/>
          </p:nvSpPr>
          <p:spPr>
            <a:xfrm>
              <a:off x="9229769" y="2092693"/>
              <a:ext cx="17487" cy="22335"/>
            </a:xfrm>
            <a:custGeom>
              <a:avLst/>
              <a:gdLst>
                <a:gd name="connsiteX0" fmla="*/ 13716 w 17487"/>
                <a:gd name="connsiteY0" fmla="*/ 916 h 22335"/>
                <a:gd name="connsiteX1" fmla="*/ 16002 w 17487"/>
                <a:gd name="connsiteY1" fmla="*/ 21490 h 22335"/>
                <a:gd name="connsiteX2" fmla="*/ 9906 w 17487"/>
                <a:gd name="connsiteY2" fmla="*/ 21966 h 22335"/>
                <a:gd name="connsiteX3" fmla="*/ 6001 w 17487"/>
                <a:gd name="connsiteY3" fmla="*/ 13489 h 22335"/>
                <a:gd name="connsiteX4" fmla="*/ 4286 w 17487"/>
                <a:gd name="connsiteY4" fmla="*/ 7583 h 22335"/>
                <a:gd name="connsiteX5" fmla="*/ 0 w 17487"/>
                <a:gd name="connsiteY5" fmla="*/ 3297 h 22335"/>
                <a:gd name="connsiteX6" fmla="*/ 2286 w 17487"/>
                <a:gd name="connsiteY6" fmla="*/ 1011 h 22335"/>
                <a:gd name="connsiteX7" fmla="*/ 13716 w 17487"/>
                <a:gd name="connsiteY7" fmla="*/ 916 h 22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487" h="22335">
                  <a:moveTo>
                    <a:pt x="13716" y="916"/>
                  </a:moveTo>
                  <a:cubicBezTo>
                    <a:pt x="20765" y="7107"/>
                    <a:pt x="15716" y="14536"/>
                    <a:pt x="16002" y="21490"/>
                  </a:cubicBezTo>
                  <a:cubicBezTo>
                    <a:pt x="14097" y="22823"/>
                    <a:pt x="12002" y="22252"/>
                    <a:pt x="9906" y="21966"/>
                  </a:cubicBezTo>
                  <a:cubicBezTo>
                    <a:pt x="5429" y="20537"/>
                    <a:pt x="572" y="19204"/>
                    <a:pt x="6001" y="13489"/>
                  </a:cubicBezTo>
                  <a:cubicBezTo>
                    <a:pt x="9144" y="10155"/>
                    <a:pt x="5715" y="9298"/>
                    <a:pt x="4286" y="7583"/>
                  </a:cubicBezTo>
                  <a:cubicBezTo>
                    <a:pt x="2667" y="6345"/>
                    <a:pt x="953" y="5202"/>
                    <a:pt x="0" y="3297"/>
                  </a:cubicBezTo>
                  <a:cubicBezTo>
                    <a:pt x="762" y="2535"/>
                    <a:pt x="1524" y="1773"/>
                    <a:pt x="2286" y="1011"/>
                  </a:cubicBezTo>
                  <a:cubicBezTo>
                    <a:pt x="6096" y="-1561"/>
                    <a:pt x="9906" y="1678"/>
                    <a:pt x="13716" y="916"/>
                  </a:cubicBezTo>
                  <a:close/>
                </a:path>
              </a:pathLst>
            </a:custGeom>
            <a:solidFill>
              <a:srgbClr val="FABD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93" name="Freeform: Shape 131">
              <a:extLst>
                <a:ext uri="{FF2B5EF4-FFF2-40B4-BE49-F238E27FC236}">
                  <a16:creationId xmlns:a16="http://schemas.microsoft.com/office/drawing/2014/main" id="{B0EE9A2F-27BA-4662-BAC7-5B514FA6E45A}"/>
                </a:ext>
              </a:extLst>
            </p:cNvPr>
            <p:cNvSpPr/>
            <p:nvPr/>
          </p:nvSpPr>
          <p:spPr>
            <a:xfrm>
              <a:off x="9210797" y="2093001"/>
              <a:ext cx="14730" cy="9751"/>
            </a:xfrm>
            <a:custGeom>
              <a:avLst/>
              <a:gdLst>
                <a:gd name="connsiteX0" fmla="*/ 5256 w 14730"/>
                <a:gd name="connsiteY0" fmla="*/ 9751 h 9751"/>
                <a:gd name="connsiteX1" fmla="*/ 2970 w 14730"/>
                <a:gd name="connsiteY1" fmla="*/ 9751 h 9751"/>
                <a:gd name="connsiteX2" fmla="*/ 2970 w 14730"/>
                <a:gd name="connsiteY2" fmla="*/ 2893 h 9751"/>
                <a:gd name="connsiteX3" fmla="*/ 9828 w 14730"/>
                <a:gd name="connsiteY3" fmla="*/ 607 h 9751"/>
                <a:gd name="connsiteX4" fmla="*/ 14400 w 14730"/>
                <a:gd name="connsiteY4" fmla="*/ 2893 h 9751"/>
                <a:gd name="connsiteX5" fmla="*/ 13162 w 14730"/>
                <a:gd name="connsiteY5" fmla="*/ 6703 h 9751"/>
                <a:gd name="connsiteX6" fmla="*/ 5256 w 14730"/>
                <a:gd name="connsiteY6" fmla="*/ 9751 h 9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0" h="9751">
                  <a:moveTo>
                    <a:pt x="5256" y="9751"/>
                  </a:moveTo>
                  <a:cubicBezTo>
                    <a:pt x="4494" y="9751"/>
                    <a:pt x="3732" y="9751"/>
                    <a:pt x="2970" y="9751"/>
                  </a:cubicBezTo>
                  <a:cubicBezTo>
                    <a:pt x="3732" y="7465"/>
                    <a:pt x="-4078" y="5179"/>
                    <a:pt x="2970" y="2893"/>
                  </a:cubicBezTo>
                  <a:cubicBezTo>
                    <a:pt x="4970" y="1179"/>
                    <a:pt x="6685" y="-1107"/>
                    <a:pt x="9828" y="607"/>
                  </a:cubicBezTo>
                  <a:cubicBezTo>
                    <a:pt x="11733" y="607"/>
                    <a:pt x="13448" y="1083"/>
                    <a:pt x="14400" y="2893"/>
                  </a:cubicBezTo>
                  <a:cubicBezTo>
                    <a:pt x="15257" y="4608"/>
                    <a:pt x="14305" y="5655"/>
                    <a:pt x="13162" y="6703"/>
                  </a:cubicBezTo>
                  <a:cubicBezTo>
                    <a:pt x="10781" y="8418"/>
                    <a:pt x="7637" y="7941"/>
                    <a:pt x="5256" y="9751"/>
                  </a:cubicBezTo>
                  <a:close/>
                </a:path>
              </a:pathLst>
            </a:custGeom>
            <a:solidFill>
              <a:srgbClr val="FDCC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94" name="Freeform: Shape 132">
              <a:extLst>
                <a:ext uri="{FF2B5EF4-FFF2-40B4-BE49-F238E27FC236}">
                  <a16:creationId xmlns:a16="http://schemas.microsoft.com/office/drawing/2014/main" id="{2A90AF5B-057E-46AC-96B4-A681F367F6C6}"/>
                </a:ext>
              </a:extLst>
            </p:cNvPr>
            <p:cNvSpPr/>
            <p:nvPr/>
          </p:nvSpPr>
          <p:spPr>
            <a:xfrm>
              <a:off x="9208195" y="2059318"/>
              <a:ext cx="8522" cy="9907"/>
            </a:xfrm>
            <a:custGeom>
              <a:avLst/>
              <a:gdLst>
                <a:gd name="connsiteX0" fmla="*/ 3286 w 8522"/>
                <a:gd name="connsiteY0" fmla="*/ 95 h 9907"/>
                <a:gd name="connsiteX1" fmla="*/ 7858 w 8522"/>
                <a:gd name="connsiteY1" fmla="*/ 2381 h 9907"/>
                <a:gd name="connsiteX2" fmla="*/ 1953 w 8522"/>
                <a:gd name="connsiteY2" fmla="*/ 9906 h 9907"/>
                <a:gd name="connsiteX3" fmla="*/ 1000 w 8522"/>
                <a:gd name="connsiteY3" fmla="*/ 4572 h 9907"/>
                <a:gd name="connsiteX4" fmla="*/ 1000 w 8522"/>
                <a:gd name="connsiteY4" fmla="*/ 0 h 9907"/>
                <a:gd name="connsiteX5" fmla="*/ 3286 w 8522"/>
                <a:gd name="connsiteY5" fmla="*/ 95 h 9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522" h="9907">
                  <a:moveTo>
                    <a:pt x="3286" y="95"/>
                  </a:moveTo>
                  <a:cubicBezTo>
                    <a:pt x="4239" y="1905"/>
                    <a:pt x="5953" y="2381"/>
                    <a:pt x="7858" y="2381"/>
                  </a:cubicBezTo>
                  <a:cubicBezTo>
                    <a:pt x="10430" y="8382"/>
                    <a:pt x="4905" y="9811"/>
                    <a:pt x="1953" y="9906"/>
                  </a:cubicBezTo>
                  <a:cubicBezTo>
                    <a:pt x="-2905" y="10001"/>
                    <a:pt x="3858" y="6096"/>
                    <a:pt x="1000" y="4572"/>
                  </a:cubicBezTo>
                  <a:cubicBezTo>
                    <a:pt x="-333" y="3048"/>
                    <a:pt x="-333" y="1524"/>
                    <a:pt x="1000" y="0"/>
                  </a:cubicBezTo>
                  <a:cubicBezTo>
                    <a:pt x="1762" y="95"/>
                    <a:pt x="2524" y="95"/>
                    <a:pt x="3286" y="95"/>
                  </a:cubicBezTo>
                  <a:close/>
                </a:path>
              </a:pathLst>
            </a:custGeom>
            <a:solidFill>
              <a:srgbClr val="F9C30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95" name="Freeform: Shape 133">
              <a:extLst>
                <a:ext uri="{FF2B5EF4-FFF2-40B4-BE49-F238E27FC236}">
                  <a16:creationId xmlns:a16="http://schemas.microsoft.com/office/drawing/2014/main" id="{873E1E45-15A6-4F5F-9D43-B4E529D9AC5A}"/>
                </a:ext>
              </a:extLst>
            </p:cNvPr>
            <p:cNvSpPr/>
            <p:nvPr/>
          </p:nvSpPr>
          <p:spPr>
            <a:xfrm>
              <a:off x="9203062" y="2071645"/>
              <a:ext cx="5457" cy="8819"/>
            </a:xfrm>
            <a:custGeom>
              <a:avLst/>
              <a:gdLst>
                <a:gd name="connsiteX0" fmla="*/ 609 w 5457"/>
                <a:gd name="connsiteY0" fmla="*/ 8819 h 8819"/>
                <a:gd name="connsiteX1" fmla="*/ 1847 w 5457"/>
                <a:gd name="connsiteY1" fmla="*/ 56 h 8819"/>
                <a:gd name="connsiteX2" fmla="*/ 4514 w 5457"/>
                <a:gd name="connsiteY2" fmla="*/ 1390 h 8819"/>
                <a:gd name="connsiteX3" fmla="*/ 609 w 5457"/>
                <a:gd name="connsiteY3" fmla="*/ 8819 h 8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57" h="8819">
                  <a:moveTo>
                    <a:pt x="609" y="8819"/>
                  </a:moveTo>
                  <a:cubicBezTo>
                    <a:pt x="1943" y="5867"/>
                    <a:pt x="-2248" y="2152"/>
                    <a:pt x="1847" y="56"/>
                  </a:cubicBezTo>
                  <a:cubicBezTo>
                    <a:pt x="2419" y="-229"/>
                    <a:pt x="4038" y="628"/>
                    <a:pt x="4514" y="1390"/>
                  </a:cubicBezTo>
                  <a:cubicBezTo>
                    <a:pt x="7181" y="5581"/>
                    <a:pt x="3657" y="7200"/>
                    <a:pt x="609" y="8819"/>
                  </a:cubicBezTo>
                  <a:close/>
                </a:path>
              </a:pathLst>
            </a:custGeom>
            <a:solidFill>
              <a:srgbClr val="F9C30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96" name="Freeform: Shape 134">
              <a:extLst>
                <a:ext uri="{FF2B5EF4-FFF2-40B4-BE49-F238E27FC236}">
                  <a16:creationId xmlns:a16="http://schemas.microsoft.com/office/drawing/2014/main" id="{EA01597E-D042-47DB-BF2A-E13C39D4A9CD}"/>
                </a:ext>
              </a:extLst>
            </p:cNvPr>
            <p:cNvSpPr/>
            <p:nvPr/>
          </p:nvSpPr>
          <p:spPr>
            <a:xfrm>
              <a:off x="9201678" y="2057128"/>
              <a:ext cx="7517" cy="9144"/>
            </a:xfrm>
            <a:custGeom>
              <a:avLst/>
              <a:gdLst>
                <a:gd name="connsiteX0" fmla="*/ 7517 w 7517"/>
                <a:gd name="connsiteY0" fmla="*/ 2286 h 9144"/>
                <a:gd name="connsiteX1" fmla="*/ 7517 w 7517"/>
                <a:gd name="connsiteY1" fmla="*/ 6858 h 9144"/>
                <a:gd name="connsiteX2" fmla="*/ 659 w 7517"/>
                <a:gd name="connsiteY2" fmla="*/ 9144 h 9144"/>
                <a:gd name="connsiteX3" fmla="*/ 7517 w 7517"/>
                <a:gd name="connsiteY3" fmla="*/ 0 h 9144"/>
                <a:gd name="connsiteX4" fmla="*/ 7517 w 7517"/>
                <a:gd name="connsiteY4" fmla="*/ 2286 h 9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17" h="9144">
                  <a:moveTo>
                    <a:pt x="7517" y="2286"/>
                  </a:moveTo>
                  <a:cubicBezTo>
                    <a:pt x="7517" y="3810"/>
                    <a:pt x="7517" y="5334"/>
                    <a:pt x="7517" y="6858"/>
                  </a:cubicBezTo>
                  <a:cubicBezTo>
                    <a:pt x="5231" y="7620"/>
                    <a:pt x="2945" y="8382"/>
                    <a:pt x="659" y="9144"/>
                  </a:cubicBezTo>
                  <a:cubicBezTo>
                    <a:pt x="-2294" y="2096"/>
                    <a:pt x="5517" y="3239"/>
                    <a:pt x="7517" y="0"/>
                  </a:cubicBezTo>
                  <a:cubicBezTo>
                    <a:pt x="7517" y="762"/>
                    <a:pt x="7517" y="1524"/>
                    <a:pt x="7517" y="2286"/>
                  </a:cubicBezTo>
                  <a:close/>
                </a:path>
              </a:pathLst>
            </a:custGeom>
            <a:solidFill>
              <a:srgbClr val="F2B60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97" name="Freeform: Shape 135">
              <a:extLst>
                <a:ext uri="{FF2B5EF4-FFF2-40B4-BE49-F238E27FC236}">
                  <a16:creationId xmlns:a16="http://schemas.microsoft.com/office/drawing/2014/main" id="{B0D5EB71-59FE-4018-822E-820CA5E8B81A}"/>
                </a:ext>
              </a:extLst>
            </p:cNvPr>
            <p:cNvSpPr/>
            <p:nvPr/>
          </p:nvSpPr>
          <p:spPr>
            <a:xfrm>
              <a:off x="9221952" y="2095894"/>
              <a:ext cx="12388" cy="7352"/>
            </a:xfrm>
            <a:custGeom>
              <a:avLst/>
              <a:gdLst>
                <a:gd name="connsiteX0" fmla="*/ 959 w 12388"/>
                <a:gd name="connsiteY0" fmla="*/ 2286 h 7352"/>
                <a:gd name="connsiteX1" fmla="*/ 3245 w 12388"/>
                <a:gd name="connsiteY1" fmla="*/ 0 h 7352"/>
                <a:gd name="connsiteX2" fmla="*/ 7817 w 12388"/>
                <a:gd name="connsiteY2" fmla="*/ 0 h 7352"/>
                <a:gd name="connsiteX3" fmla="*/ 12389 w 12388"/>
                <a:gd name="connsiteY3" fmla="*/ 2286 h 7352"/>
                <a:gd name="connsiteX4" fmla="*/ 5817 w 12388"/>
                <a:gd name="connsiteY4" fmla="*/ 6953 h 7352"/>
                <a:gd name="connsiteX5" fmla="*/ 959 w 12388"/>
                <a:gd name="connsiteY5" fmla="*/ 2286 h 7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388" h="7352">
                  <a:moveTo>
                    <a:pt x="959" y="2286"/>
                  </a:moveTo>
                  <a:cubicBezTo>
                    <a:pt x="1721" y="1524"/>
                    <a:pt x="2483" y="762"/>
                    <a:pt x="3245" y="0"/>
                  </a:cubicBezTo>
                  <a:cubicBezTo>
                    <a:pt x="4769" y="0"/>
                    <a:pt x="6293" y="0"/>
                    <a:pt x="7817" y="0"/>
                  </a:cubicBezTo>
                  <a:cubicBezTo>
                    <a:pt x="9722" y="95"/>
                    <a:pt x="11436" y="476"/>
                    <a:pt x="12389" y="2286"/>
                  </a:cubicBezTo>
                  <a:cubicBezTo>
                    <a:pt x="10960" y="4858"/>
                    <a:pt x="8388" y="6001"/>
                    <a:pt x="5817" y="6953"/>
                  </a:cubicBezTo>
                  <a:cubicBezTo>
                    <a:pt x="2197" y="7430"/>
                    <a:pt x="-1899" y="8573"/>
                    <a:pt x="959" y="2286"/>
                  </a:cubicBezTo>
                  <a:close/>
                </a:path>
              </a:pathLst>
            </a:custGeom>
            <a:solidFill>
              <a:srgbClr val="F4B7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98" name="Freeform: Shape 136">
              <a:extLst>
                <a:ext uri="{FF2B5EF4-FFF2-40B4-BE49-F238E27FC236}">
                  <a16:creationId xmlns:a16="http://schemas.microsoft.com/office/drawing/2014/main" id="{770CB45E-8212-48D5-ABD0-64A6E1000E9D}"/>
                </a:ext>
              </a:extLst>
            </p:cNvPr>
            <p:cNvSpPr/>
            <p:nvPr/>
          </p:nvSpPr>
          <p:spPr>
            <a:xfrm>
              <a:off x="9213767" y="2089385"/>
              <a:ext cx="7707" cy="6509"/>
            </a:xfrm>
            <a:custGeom>
              <a:avLst/>
              <a:gdLst>
                <a:gd name="connsiteX0" fmla="*/ 6858 w 7707"/>
                <a:gd name="connsiteY0" fmla="*/ 4223 h 6509"/>
                <a:gd name="connsiteX1" fmla="*/ 0 w 7707"/>
                <a:gd name="connsiteY1" fmla="*/ 6509 h 6509"/>
                <a:gd name="connsiteX2" fmla="*/ 6001 w 7707"/>
                <a:gd name="connsiteY2" fmla="*/ 32 h 6509"/>
                <a:gd name="connsiteX3" fmla="*/ 6858 w 7707"/>
                <a:gd name="connsiteY3" fmla="*/ 4223 h 65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707" h="6509">
                  <a:moveTo>
                    <a:pt x="6858" y="4223"/>
                  </a:moveTo>
                  <a:cubicBezTo>
                    <a:pt x="4572" y="4985"/>
                    <a:pt x="2286" y="5747"/>
                    <a:pt x="0" y="6509"/>
                  </a:cubicBezTo>
                  <a:cubicBezTo>
                    <a:pt x="286" y="2699"/>
                    <a:pt x="1810" y="-349"/>
                    <a:pt x="6001" y="32"/>
                  </a:cubicBezTo>
                  <a:cubicBezTo>
                    <a:pt x="9049" y="223"/>
                    <a:pt x="7144" y="2699"/>
                    <a:pt x="6858" y="4223"/>
                  </a:cubicBezTo>
                  <a:close/>
                </a:path>
              </a:pathLst>
            </a:custGeom>
            <a:solidFill>
              <a:srgbClr val="F9BF0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99" name="Freeform: Shape 137">
              <a:extLst>
                <a:ext uri="{FF2B5EF4-FFF2-40B4-BE49-F238E27FC236}">
                  <a16:creationId xmlns:a16="http://schemas.microsoft.com/office/drawing/2014/main" id="{774F1BBF-ADEC-4B47-BC01-C670BF7577A3}"/>
                </a:ext>
              </a:extLst>
            </p:cNvPr>
            <p:cNvSpPr/>
            <p:nvPr/>
          </p:nvSpPr>
          <p:spPr>
            <a:xfrm>
              <a:off x="9227483" y="2066272"/>
              <a:ext cx="6885" cy="9144"/>
            </a:xfrm>
            <a:custGeom>
              <a:avLst/>
              <a:gdLst>
                <a:gd name="connsiteX0" fmla="*/ 0 w 6885"/>
                <a:gd name="connsiteY0" fmla="*/ 2286 h 9144"/>
                <a:gd name="connsiteX1" fmla="*/ 6858 w 6885"/>
                <a:gd name="connsiteY1" fmla="*/ 0 h 9144"/>
                <a:gd name="connsiteX2" fmla="*/ 2286 w 6885"/>
                <a:gd name="connsiteY2" fmla="*/ 9144 h 9144"/>
                <a:gd name="connsiteX3" fmla="*/ 0 w 6885"/>
                <a:gd name="connsiteY3" fmla="*/ 2286 h 9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885" h="9144">
                  <a:moveTo>
                    <a:pt x="0" y="2286"/>
                  </a:moveTo>
                  <a:cubicBezTo>
                    <a:pt x="2286" y="1524"/>
                    <a:pt x="4572" y="762"/>
                    <a:pt x="6858" y="0"/>
                  </a:cubicBezTo>
                  <a:cubicBezTo>
                    <a:pt x="7239" y="4000"/>
                    <a:pt x="3620" y="6001"/>
                    <a:pt x="2286" y="9144"/>
                  </a:cubicBezTo>
                  <a:cubicBezTo>
                    <a:pt x="-381" y="7429"/>
                    <a:pt x="95" y="4763"/>
                    <a:pt x="0" y="2286"/>
                  </a:cubicBezTo>
                  <a:close/>
                </a:path>
              </a:pathLst>
            </a:custGeom>
            <a:solidFill>
              <a:srgbClr val="F1BC0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00" name="Freeform: Shape 138">
              <a:extLst>
                <a:ext uri="{FF2B5EF4-FFF2-40B4-BE49-F238E27FC236}">
                  <a16:creationId xmlns:a16="http://schemas.microsoft.com/office/drawing/2014/main" id="{0D6F8E89-5166-4A8B-8E23-2ABC649458D8}"/>
                </a:ext>
              </a:extLst>
            </p:cNvPr>
            <p:cNvSpPr/>
            <p:nvPr/>
          </p:nvSpPr>
          <p:spPr>
            <a:xfrm>
              <a:off x="9201004" y="2098181"/>
              <a:ext cx="31194" cy="22860"/>
            </a:xfrm>
            <a:custGeom>
              <a:avLst/>
              <a:gdLst>
                <a:gd name="connsiteX0" fmla="*/ 21908 w 31194"/>
                <a:gd name="connsiteY0" fmla="*/ 0 h 22860"/>
                <a:gd name="connsiteX1" fmla="*/ 26480 w 31194"/>
                <a:gd name="connsiteY1" fmla="*/ 2286 h 22860"/>
                <a:gd name="connsiteX2" fmla="*/ 26480 w 31194"/>
                <a:gd name="connsiteY2" fmla="*/ 16002 h 22860"/>
                <a:gd name="connsiteX3" fmla="*/ 15050 w 31194"/>
                <a:gd name="connsiteY3" fmla="*/ 20574 h 22860"/>
                <a:gd name="connsiteX4" fmla="*/ 8192 w 31194"/>
                <a:gd name="connsiteY4" fmla="*/ 22860 h 22860"/>
                <a:gd name="connsiteX5" fmla="*/ 0 w 31194"/>
                <a:gd name="connsiteY5" fmla="*/ 15240 h 22860"/>
                <a:gd name="connsiteX6" fmla="*/ 8192 w 31194"/>
                <a:gd name="connsiteY6" fmla="*/ 11525 h 22860"/>
                <a:gd name="connsiteX7" fmla="*/ 15050 w 31194"/>
                <a:gd name="connsiteY7" fmla="*/ 6953 h 22860"/>
                <a:gd name="connsiteX8" fmla="*/ 15050 w 31194"/>
                <a:gd name="connsiteY8" fmla="*/ 4667 h 22860"/>
                <a:gd name="connsiteX9" fmla="*/ 21908 w 31194"/>
                <a:gd name="connsiteY9" fmla="*/ 0 h 22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194" h="22860">
                  <a:moveTo>
                    <a:pt x="21908" y="0"/>
                  </a:moveTo>
                  <a:cubicBezTo>
                    <a:pt x="21812" y="4096"/>
                    <a:pt x="24003" y="3429"/>
                    <a:pt x="26480" y="2286"/>
                  </a:cubicBezTo>
                  <a:cubicBezTo>
                    <a:pt x="32766" y="6858"/>
                    <a:pt x="32766" y="11430"/>
                    <a:pt x="26480" y="16002"/>
                  </a:cubicBezTo>
                  <a:cubicBezTo>
                    <a:pt x="21146" y="13621"/>
                    <a:pt x="17717" y="16193"/>
                    <a:pt x="15050" y="20574"/>
                  </a:cubicBezTo>
                  <a:cubicBezTo>
                    <a:pt x="12764" y="21336"/>
                    <a:pt x="10478" y="22098"/>
                    <a:pt x="8192" y="22860"/>
                  </a:cubicBezTo>
                  <a:cubicBezTo>
                    <a:pt x="7049" y="19050"/>
                    <a:pt x="2477" y="18574"/>
                    <a:pt x="0" y="15240"/>
                  </a:cubicBezTo>
                  <a:cubicBezTo>
                    <a:pt x="3143" y="13811"/>
                    <a:pt x="5715" y="12668"/>
                    <a:pt x="8192" y="11525"/>
                  </a:cubicBezTo>
                  <a:cubicBezTo>
                    <a:pt x="14002" y="12763"/>
                    <a:pt x="15812" y="11525"/>
                    <a:pt x="15050" y="6953"/>
                  </a:cubicBezTo>
                  <a:cubicBezTo>
                    <a:pt x="15050" y="6191"/>
                    <a:pt x="15050" y="5429"/>
                    <a:pt x="15050" y="4667"/>
                  </a:cubicBezTo>
                  <a:cubicBezTo>
                    <a:pt x="14859" y="-762"/>
                    <a:pt x="20098" y="2191"/>
                    <a:pt x="21908" y="0"/>
                  </a:cubicBezTo>
                  <a:close/>
                </a:path>
              </a:pathLst>
            </a:custGeom>
            <a:solidFill>
              <a:srgbClr val="FCBD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01" name="Freeform: Shape 139">
              <a:extLst>
                <a:ext uri="{FF2B5EF4-FFF2-40B4-BE49-F238E27FC236}">
                  <a16:creationId xmlns:a16="http://schemas.microsoft.com/office/drawing/2014/main" id="{5975823C-49C4-4495-BBAF-AA394AFEEA47}"/>
                </a:ext>
              </a:extLst>
            </p:cNvPr>
            <p:cNvSpPr/>
            <p:nvPr/>
          </p:nvSpPr>
          <p:spPr>
            <a:xfrm>
              <a:off x="9156712" y="2114038"/>
              <a:ext cx="20573" cy="16146"/>
            </a:xfrm>
            <a:custGeom>
              <a:avLst/>
              <a:gdLst>
                <a:gd name="connsiteX0" fmla="*/ 11430 w 20573"/>
                <a:gd name="connsiteY0" fmla="*/ 144 h 16146"/>
                <a:gd name="connsiteX1" fmla="*/ 16002 w 20573"/>
                <a:gd name="connsiteY1" fmla="*/ 4716 h 16146"/>
                <a:gd name="connsiteX2" fmla="*/ 20574 w 20573"/>
                <a:gd name="connsiteY2" fmla="*/ 16146 h 16146"/>
                <a:gd name="connsiteX3" fmla="*/ 11430 w 20573"/>
                <a:gd name="connsiteY3" fmla="*/ 5478 h 16146"/>
                <a:gd name="connsiteX4" fmla="*/ 0 w 20573"/>
                <a:gd name="connsiteY4" fmla="*/ 7002 h 16146"/>
                <a:gd name="connsiteX5" fmla="*/ 11430 w 20573"/>
                <a:gd name="connsiteY5" fmla="*/ 144 h 161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573" h="16146">
                  <a:moveTo>
                    <a:pt x="11430" y="144"/>
                  </a:moveTo>
                  <a:cubicBezTo>
                    <a:pt x="14383" y="240"/>
                    <a:pt x="15907" y="1764"/>
                    <a:pt x="16002" y="4716"/>
                  </a:cubicBezTo>
                  <a:cubicBezTo>
                    <a:pt x="21050" y="7098"/>
                    <a:pt x="18764" y="12432"/>
                    <a:pt x="20574" y="16146"/>
                  </a:cubicBezTo>
                  <a:cubicBezTo>
                    <a:pt x="9620" y="13194"/>
                    <a:pt x="9620" y="13194"/>
                    <a:pt x="11430" y="5478"/>
                  </a:cubicBezTo>
                  <a:cubicBezTo>
                    <a:pt x="7525" y="5478"/>
                    <a:pt x="4572" y="12622"/>
                    <a:pt x="0" y="7002"/>
                  </a:cubicBezTo>
                  <a:cubicBezTo>
                    <a:pt x="2381" y="2335"/>
                    <a:pt x="5715" y="-713"/>
                    <a:pt x="11430" y="144"/>
                  </a:cubicBezTo>
                  <a:close/>
                </a:path>
              </a:pathLst>
            </a:custGeom>
            <a:solidFill>
              <a:srgbClr val="F8BE0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02" name="Freeform: Shape 140">
              <a:extLst>
                <a:ext uri="{FF2B5EF4-FFF2-40B4-BE49-F238E27FC236}">
                  <a16:creationId xmlns:a16="http://schemas.microsoft.com/office/drawing/2014/main" id="{BA1BB6AD-CDAC-469E-A0C8-DFBB6087FF7A}"/>
                </a:ext>
              </a:extLst>
            </p:cNvPr>
            <p:cNvSpPr/>
            <p:nvPr/>
          </p:nvSpPr>
          <p:spPr>
            <a:xfrm>
              <a:off x="9181858" y="2107324"/>
              <a:ext cx="15134" cy="11566"/>
            </a:xfrm>
            <a:custGeom>
              <a:avLst/>
              <a:gdLst>
                <a:gd name="connsiteX0" fmla="*/ 0 w 15134"/>
                <a:gd name="connsiteY0" fmla="*/ 11430 h 11566"/>
                <a:gd name="connsiteX1" fmla="*/ 11430 w 15134"/>
                <a:gd name="connsiteY1" fmla="*/ 0 h 11566"/>
                <a:gd name="connsiteX2" fmla="*/ 14002 w 15134"/>
                <a:gd name="connsiteY2" fmla="*/ 3810 h 11566"/>
                <a:gd name="connsiteX3" fmla="*/ 0 w 15134"/>
                <a:gd name="connsiteY3" fmla="*/ 11430 h 11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4" h="11566">
                  <a:moveTo>
                    <a:pt x="0" y="11430"/>
                  </a:moveTo>
                  <a:cubicBezTo>
                    <a:pt x="2381" y="6191"/>
                    <a:pt x="9525" y="5715"/>
                    <a:pt x="11430" y="0"/>
                  </a:cubicBezTo>
                  <a:cubicBezTo>
                    <a:pt x="13430" y="572"/>
                    <a:pt x="16955" y="1238"/>
                    <a:pt x="14002" y="3810"/>
                  </a:cubicBezTo>
                  <a:cubicBezTo>
                    <a:pt x="10001" y="7239"/>
                    <a:pt x="6572" y="12478"/>
                    <a:pt x="0" y="11430"/>
                  </a:cubicBezTo>
                  <a:close/>
                </a:path>
              </a:pathLst>
            </a:custGeom>
            <a:solidFill>
              <a:srgbClr val="F3B7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03" name="Freeform: Shape 141">
              <a:extLst>
                <a:ext uri="{FF2B5EF4-FFF2-40B4-BE49-F238E27FC236}">
                  <a16:creationId xmlns:a16="http://schemas.microsoft.com/office/drawing/2014/main" id="{5293B505-13FA-4E56-BD54-89CEC31B7D0F}"/>
                </a:ext>
              </a:extLst>
            </p:cNvPr>
            <p:cNvSpPr/>
            <p:nvPr/>
          </p:nvSpPr>
          <p:spPr>
            <a:xfrm>
              <a:off x="9185584" y="2123377"/>
              <a:ext cx="8322" cy="6807"/>
            </a:xfrm>
            <a:custGeom>
              <a:avLst/>
              <a:gdLst>
                <a:gd name="connsiteX0" fmla="*/ 3133 w 8322"/>
                <a:gd name="connsiteY0" fmla="*/ 6807 h 6807"/>
                <a:gd name="connsiteX1" fmla="*/ 3133 w 8322"/>
                <a:gd name="connsiteY1" fmla="*/ 2235 h 6807"/>
                <a:gd name="connsiteX2" fmla="*/ 8086 w 8322"/>
                <a:gd name="connsiteY2" fmla="*/ 1378 h 6807"/>
                <a:gd name="connsiteX3" fmla="*/ 3133 w 8322"/>
                <a:gd name="connsiteY3" fmla="*/ 6807 h 6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322" h="6807">
                  <a:moveTo>
                    <a:pt x="3133" y="6807"/>
                  </a:moveTo>
                  <a:cubicBezTo>
                    <a:pt x="-4582" y="5283"/>
                    <a:pt x="4562" y="3759"/>
                    <a:pt x="3133" y="2235"/>
                  </a:cubicBezTo>
                  <a:cubicBezTo>
                    <a:pt x="4657" y="426"/>
                    <a:pt x="7229" y="-1289"/>
                    <a:pt x="8086" y="1378"/>
                  </a:cubicBezTo>
                  <a:cubicBezTo>
                    <a:pt x="9134" y="4331"/>
                    <a:pt x="6562" y="6522"/>
                    <a:pt x="3133" y="6807"/>
                  </a:cubicBezTo>
                  <a:close/>
                </a:path>
              </a:pathLst>
            </a:custGeom>
            <a:solidFill>
              <a:srgbClr val="F4BA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04" name="Freeform: Shape 142">
              <a:extLst>
                <a:ext uri="{FF2B5EF4-FFF2-40B4-BE49-F238E27FC236}">
                  <a16:creationId xmlns:a16="http://schemas.microsoft.com/office/drawing/2014/main" id="{7DC72455-A3BA-45E3-A939-F5CD9449556B}"/>
                </a:ext>
              </a:extLst>
            </p:cNvPr>
            <p:cNvSpPr/>
            <p:nvPr/>
          </p:nvSpPr>
          <p:spPr>
            <a:xfrm>
              <a:off x="9209195" y="2105038"/>
              <a:ext cx="12102" cy="6700"/>
            </a:xfrm>
            <a:custGeom>
              <a:avLst/>
              <a:gdLst>
                <a:gd name="connsiteX0" fmla="*/ 6858 w 12102"/>
                <a:gd name="connsiteY0" fmla="*/ 0 h 6700"/>
                <a:gd name="connsiteX1" fmla="*/ 11144 w 12102"/>
                <a:gd name="connsiteY1" fmla="*/ 476 h 6700"/>
                <a:gd name="connsiteX2" fmla="*/ 10573 w 12102"/>
                <a:gd name="connsiteY2" fmla="*/ 3715 h 6700"/>
                <a:gd name="connsiteX3" fmla="*/ 0 w 12102"/>
                <a:gd name="connsiteY3" fmla="*/ 4572 h 6700"/>
                <a:gd name="connsiteX4" fmla="*/ 6858 w 12102"/>
                <a:gd name="connsiteY4" fmla="*/ 0 h 6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02" h="6700">
                  <a:moveTo>
                    <a:pt x="6858" y="0"/>
                  </a:moveTo>
                  <a:cubicBezTo>
                    <a:pt x="8287" y="95"/>
                    <a:pt x="10001" y="-190"/>
                    <a:pt x="11144" y="476"/>
                  </a:cubicBezTo>
                  <a:cubicBezTo>
                    <a:pt x="13049" y="1619"/>
                    <a:pt x="11716" y="3143"/>
                    <a:pt x="10573" y="3715"/>
                  </a:cubicBezTo>
                  <a:cubicBezTo>
                    <a:pt x="7239" y="5143"/>
                    <a:pt x="3905" y="9144"/>
                    <a:pt x="0" y="4572"/>
                  </a:cubicBezTo>
                  <a:cubicBezTo>
                    <a:pt x="3334" y="4572"/>
                    <a:pt x="5620" y="3048"/>
                    <a:pt x="6858" y="0"/>
                  </a:cubicBezTo>
                  <a:close/>
                </a:path>
              </a:pathLst>
            </a:custGeom>
            <a:solidFill>
              <a:srgbClr val="F7B2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05" name="Freeform: Shape 143">
              <a:extLst>
                <a:ext uri="{FF2B5EF4-FFF2-40B4-BE49-F238E27FC236}">
                  <a16:creationId xmlns:a16="http://schemas.microsoft.com/office/drawing/2014/main" id="{9E4D817A-5A0E-4FFA-B617-73E9A628230A}"/>
                </a:ext>
              </a:extLst>
            </p:cNvPr>
            <p:cNvSpPr/>
            <p:nvPr/>
          </p:nvSpPr>
          <p:spPr>
            <a:xfrm>
              <a:off x="9202337" y="2132471"/>
              <a:ext cx="6858" cy="4571"/>
            </a:xfrm>
            <a:custGeom>
              <a:avLst/>
              <a:gdLst>
                <a:gd name="connsiteX0" fmla="*/ 6858 w 6858"/>
                <a:gd name="connsiteY0" fmla="*/ 4572 h 4571"/>
                <a:gd name="connsiteX1" fmla="*/ 0 w 6858"/>
                <a:gd name="connsiteY1" fmla="*/ 4572 h 4571"/>
                <a:gd name="connsiteX2" fmla="*/ 6858 w 6858"/>
                <a:gd name="connsiteY2" fmla="*/ 0 h 4571"/>
                <a:gd name="connsiteX3" fmla="*/ 6858 w 6858"/>
                <a:gd name="connsiteY3" fmla="*/ 4572 h 4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858" h="4571">
                  <a:moveTo>
                    <a:pt x="6858" y="4572"/>
                  </a:moveTo>
                  <a:cubicBezTo>
                    <a:pt x="4572" y="4572"/>
                    <a:pt x="2286" y="4572"/>
                    <a:pt x="0" y="4572"/>
                  </a:cubicBezTo>
                  <a:cubicBezTo>
                    <a:pt x="1334" y="1524"/>
                    <a:pt x="3620" y="0"/>
                    <a:pt x="6858" y="0"/>
                  </a:cubicBezTo>
                  <a:cubicBezTo>
                    <a:pt x="6858" y="1524"/>
                    <a:pt x="6858" y="3048"/>
                    <a:pt x="6858" y="4572"/>
                  </a:cubicBezTo>
                  <a:close/>
                </a:path>
              </a:pathLst>
            </a:custGeom>
            <a:solidFill>
              <a:srgbClr val="F0B2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06" name="Freeform: Shape 144">
              <a:extLst>
                <a:ext uri="{FF2B5EF4-FFF2-40B4-BE49-F238E27FC236}">
                  <a16:creationId xmlns:a16="http://schemas.microsoft.com/office/drawing/2014/main" id="{815D9414-AB84-4213-95F9-DEF5193D3E62}"/>
                </a:ext>
              </a:extLst>
            </p:cNvPr>
            <p:cNvSpPr/>
            <p:nvPr/>
          </p:nvSpPr>
          <p:spPr>
            <a:xfrm>
              <a:off x="9254915" y="2079473"/>
              <a:ext cx="23224" cy="27851"/>
            </a:xfrm>
            <a:custGeom>
              <a:avLst/>
              <a:gdLst>
                <a:gd name="connsiteX0" fmla="*/ 11430 w 23224"/>
                <a:gd name="connsiteY0" fmla="*/ 27851 h 27851"/>
                <a:gd name="connsiteX1" fmla="*/ 6858 w 23224"/>
                <a:gd name="connsiteY1" fmla="*/ 23279 h 27851"/>
                <a:gd name="connsiteX2" fmla="*/ 4572 w 23224"/>
                <a:gd name="connsiteY2" fmla="*/ 16421 h 27851"/>
                <a:gd name="connsiteX3" fmla="*/ 0 w 23224"/>
                <a:gd name="connsiteY3" fmla="*/ 7277 h 27851"/>
                <a:gd name="connsiteX4" fmla="*/ 3143 w 23224"/>
                <a:gd name="connsiteY4" fmla="*/ 4991 h 27851"/>
                <a:gd name="connsiteX5" fmla="*/ 4001 w 23224"/>
                <a:gd name="connsiteY5" fmla="*/ 2229 h 27851"/>
                <a:gd name="connsiteX6" fmla="*/ 9144 w 23224"/>
                <a:gd name="connsiteY6" fmla="*/ 419 h 27851"/>
                <a:gd name="connsiteX7" fmla="*/ 20574 w 23224"/>
                <a:gd name="connsiteY7" fmla="*/ 7277 h 27851"/>
                <a:gd name="connsiteX8" fmla="*/ 15430 w 23224"/>
                <a:gd name="connsiteY8" fmla="*/ 23279 h 27851"/>
                <a:gd name="connsiteX9" fmla="*/ 11430 w 23224"/>
                <a:gd name="connsiteY9" fmla="*/ 27851 h 27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224" h="27851">
                  <a:moveTo>
                    <a:pt x="11430" y="27851"/>
                  </a:moveTo>
                  <a:cubicBezTo>
                    <a:pt x="8477" y="27756"/>
                    <a:pt x="6953" y="26232"/>
                    <a:pt x="6858" y="23279"/>
                  </a:cubicBezTo>
                  <a:cubicBezTo>
                    <a:pt x="4001" y="21660"/>
                    <a:pt x="9049" y="17564"/>
                    <a:pt x="4572" y="16421"/>
                  </a:cubicBezTo>
                  <a:cubicBezTo>
                    <a:pt x="1619" y="14135"/>
                    <a:pt x="381" y="10897"/>
                    <a:pt x="0" y="7277"/>
                  </a:cubicBezTo>
                  <a:cubicBezTo>
                    <a:pt x="190" y="5277"/>
                    <a:pt x="5143" y="10039"/>
                    <a:pt x="3143" y="4991"/>
                  </a:cubicBezTo>
                  <a:cubicBezTo>
                    <a:pt x="3238" y="3943"/>
                    <a:pt x="3429" y="3086"/>
                    <a:pt x="4001" y="2229"/>
                  </a:cubicBezTo>
                  <a:cubicBezTo>
                    <a:pt x="5620" y="1276"/>
                    <a:pt x="6763" y="-914"/>
                    <a:pt x="9144" y="419"/>
                  </a:cubicBezTo>
                  <a:cubicBezTo>
                    <a:pt x="11906" y="4515"/>
                    <a:pt x="13049" y="11087"/>
                    <a:pt x="20574" y="7277"/>
                  </a:cubicBezTo>
                  <a:cubicBezTo>
                    <a:pt x="25336" y="15850"/>
                    <a:pt x="23717" y="21184"/>
                    <a:pt x="15430" y="23279"/>
                  </a:cubicBezTo>
                  <a:cubicBezTo>
                    <a:pt x="12763" y="23946"/>
                    <a:pt x="11716" y="25375"/>
                    <a:pt x="11430" y="27851"/>
                  </a:cubicBezTo>
                  <a:close/>
                </a:path>
              </a:pathLst>
            </a:custGeom>
            <a:solidFill>
              <a:srgbClr val="F9B9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07" name="Freeform: Shape 145">
              <a:extLst>
                <a:ext uri="{FF2B5EF4-FFF2-40B4-BE49-F238E27FC236}">
                  <a16:creationId xmlns:a16="http://schemas.microsoft.com/office/drawing/2014/main" id="{0F181030-BD51-4561-8DC8-B76483A08677}"/>
                </a:ext>
              </a:extLst>
            </p:cNvPr>
            <p:cNvSpPr/>
            <p:nvPr/>
          </p:nvSpPr>
          <p:spPr>
            <a:xfrm>
              <a:off x="9274461" y="2082178"/>
              <a:ext cx="12362" cy="6081"/>
            </a:xfrm>
            <a:custGeom>
              <a:avLst/>
              <a:gdLst>
                <a:gd name="connsiteX0" fmla="*/ 12363 w 12362"/>
                <a:gd name="connsiteY0" fmla="*/ 0 h 6081"/>
                <a:gd name="connsiteX1" fmla="*/ 12363 w 12362"/>
                <a:gd name="connsiteY1" fmla="*/ 4572 h 6081"/>
                <a:gd name="connsiteX2" fmla="*/ 933 w 12362"/>
                <a:gd name="connsiteY2" fmla="*/ 4572 h 6081"/>
                <a:gd name="connsiteX3" fmla="*/ 1695 w 12362"/>
                <a:gd name="connsiteY3" fmla="*/ 667 h 6081"/>
                <a:gd name="connsiteX4" fmla="*/ 12363 w 12362"/>
                <a:gd name="connsiteY4" fmla="*/ 0 h 6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362" h="6081">
                  <a:moveTo>
                    <a:pt x="12363" y="0"/>
                  </a:moveTo>
                  <a:cubicBezTo>
                    <a:pt x="12172" y="1524"/>
                    <a:pt x="9791" y="3048"/>
                    <a:pt x="12363" y="4572"/>
                  </a:cubicBezTo>
                  <a:cubicBezTo>
                    <a:pt x="8553" y="8668"/>
                    <a:pt x="4743" y="2953"/>
                    <a:pt x="933" y="4572"/>
                  </a:cubicBezTo>
                  <a:cubicBezTo>
                    <a:pt x="837" y="3143"/>
                    <a:pt x="-1544" y="1048"/>
                    <a:pt x="1695" y="667"/>
                  </a:cubicBezTo>
                  <a:cubicBezTo>
                    <a:pt x="5314" y="190"/>
                    <a:pt x="8838" y="190"/>
                    <a:pt x="12363" y="0"/>
                  </a:cubicBezTo>
                  <a:close/>
                </a:path>
              </a:pathLst>
            </a:custGeom>
            <a:solidFill>
              <a:srgbClr val="F9B9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08" name="Freeform: Shape 146">
              <a:extLst>
                <a:ext uri="{FF2B5EF4-FFF2-40B4-BE49-F238E27FC236}">
                  <a16:creationId xmlns:a16="http://schemas.microsoft.com/office/drawing/2014/main" id="{38DB9987-8028-4030-9787-A28F2667153D}"/>
                </a:ext>
              </a:extLst>
            </p:cNvPr>
            <p:cNvSpPr/>
            <p:nvPr/>
          </p:nvSpPr>
          <p:spPr>
            <a:xfrm>
              <a:off x="9258844" y="2073035"/>
              <a:ext cx="7500" cy="9143"/>
            </a:xfrm>
            <a:custGeom>
              <a:avLst/>
              <a:gdLst>
                <a:gd name="connsiteX0" fmla="*/ 5215 w 7500"/>
                <a:gd name="connsiteY0" fmla="*/ 6858 h 9143"/>
                <a:gd name="connsiteX1" fmla="*/ 643 w 7500"/>
                <a:gd name="connsiteY1" fmla="*/ 9144 h 9143"/>
                <a:gd name="connsiteX2" fmla="*/ 71 w 7500"/>
                <a:gd name="connsiteY2" fmla="*/ 7620 h 9143"/>
                <a:gd name="connsiteX3" fmla="*/ 643 w 7500"/>
                <a:gd name="connsiteY3" fmla="*/ 6858 h 9143"/>
                <a:gd name="connsiteX4" fmla="*/ 643 w 7500"/>
                <a:gd name="connsiteY4" fmla="*/ 0 h 9143"/>
                <a:gd name="connsiteX5" fmla="*/ 7501 w 7500"/>
                <a:gd name="connsiteY5" fmla="*/ 4572 h 9143"/>
                <a:gd name="connsiteX6" fmla="*/ 5215 w 7500"/>
                <a:gd name="connsiteY6" fmla="*/ 6858 h 9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500" h="9143">
                  <a:moveTo>
                    <a:pt x="5215" y="6858"/>
                  </a:moveTo>
                  <a:cubicBezTo>
                    <a:pt x="3691" y="7620"/>
                    <a:pt x="2167" y="8382"/>
                    <a:pt x="643" y="9144"/>
                  </a:cubicBezTo>
                  <a:cubicBezTo>
                    <a:pt x="71" y="8668"/>
                    <a:pt x="-119" y="8096"/>
                    <a:pt x="71" y="7620"/>
                  </a:cubicBezTo>
                  <a:cubicBezTo>
                    <a:pt x="262" y="7144"/>
                    <a:pt x="452" y="6858"/>
                    <a:pt x="643" y="6858"/>
                  </a:cubicBezTo>
                  <a:cubicBezTo>
                    <a:pt x="643" y="4572"/>
                    <a:pt x="643" y="2286"/>
                    <a:pt x="643" y="0"/>
                  </a:cubicBezTo>
                  <a:cubicBezTo>
                    <a:pt x="3977" y="0"/>
                    <a:pt x="6167" y="1524"/>
                    <a:pt x="7501" y="4572"/>
                  </a:cubicBezTo>
                  <a:cubicBezTo>
                    <a:pt x="6739" y="5334"/>
                    <a:pt x="5977" y="6096"/>
                    <a:pt x="5215" y="6858"/>
                  </a:cubicBezTo>
                  <a:close/>
                </a:path>
              </a:pathLst>
            </a:custGeom>
            <a:solidFill>
              <a:srgbClr val="FBC20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09" name="Freeform: Shape 147">
              <a:extLst>
                <a:ext uri="{FF2B5EF4-FFF2-40B4-BE49-F238E27FC236}">
                  <a16:creationId xmlns:a16="http://schemas.microsoft.com/office/drawing/2014/main" id="{7B76A181-C821-43C3-AAC1-A1D3A533C6E5}"/>
                </a:ext>
              </a:extLst>
            </p:cNvPr>
            <p:cNvSpPr/>
            <p:nvPr/>
          </p:nvSpPr>
          <p:spPr>
            <a:xfrm>
              <a:off x="9250343" y="2079893"/>
              <a:ext cx="9144" cy="5808"/>
            </a:xfrm>
            <a:custGeom>
              <a:avLst/>
              <a:gdLst>
                <a:gd name="connsiteX0" fmla="*/ 9144 w 9144"/>
                <a:gd name="connsiteY0" fmla="*/ 0 h 5808"/>
                <a:gd name="connsiteX1" fmla="*/ 9144 w 9144"/>
                <a:gd name="connsiteY1" fmla="*/ 2286 h 5808"/>
                <a:gd name="connsiteX2" fmla="*/ 9144 w 9144"/>
                <a:gd name="connsiteY2" fmla="*/ 2286 h 5808"/>
                <a:gd name="connsiteX3" fmla="*/ 0 w 9144"/>
                <a:gd name="connsiteY3" fmla="*/ 0 h 5808"/>
                <a:gd name="connsiteX4" fmla="*/ 0 w 9144"/>
                <a:gd name="connsiteY4" fmla="*/ 0 h 5808"/>
                <a:gd name="connsiteX5" fmla="*/ 9144 w 9144"/>
                <a:gd name="connsiteY5" fmla="*/ 0 h 58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144" h="5808">
                  <a:moveTo>
                    <a:pt x="9144" y="0"/>
                  </a:moveTo>
                  <a:cubicBezTo>
                    <a:pt x="9144" y="762"/>
                    <a:pt x="9144" y="1524"/>
                    <a:pt x="9144" y="2286"/>
                  </a:cubicBezTo>
                  <a:lnTo>
                    <a:pt x="9144" y="2286"/>
                  </a:lnTo>
                  <a:cubicBezTo>
                    <a:pt x="5429" y="4286"/>
                    <a:pt x="667" y="10192"/>
                    <a:pt x="0" y="0"/>
                  </a:cubicBezTo>
                  <a:lnTo>
                    <a:pt x="0" y="0"/>
                  </a:lnTo>
                  <a:cubicBezTo>
                    <a:pt x="3048" y="0"/>
                    <a:pt x="6096" y="0"/>
                    <a:pt x="9144" y="0"/>
                  </a:cubicBezTo>
                  <a:close/>
                </a:path>
              </a:pathLst>
            </a:custGeom>
            <a:solidFill>
              <a:srgbClr val="F0B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10" name="Freeform: Shape 148">
              <a:extLst>
                <a:ext uri="{FF2B5EF4-FFF2-40B4-BE49-F238E27FC236}">
                  <a16:creationId xmlns:a16="http://schemas.microsoft.com/office/drawing/2014/main" id="{7185B668-FE20-4D03-BB59-8D4FB19C14E9}"/>
                </a:ext>
              </a:extLst>
            </p:cNvPr>
            <p:cNvSpPr/>
            <p:nvPr/>
          </p:nvSpPr>
          <p:spPr>
            <a:xfrm>
              <a:off x="9142639" y="2102753"/>
              <a:ext cx="27391" cy="25050"/>
            </a:xfrm>
            <a:custGeom>
              <a:avLst/>
              <a:gdLst>
                <a:gd name="connsiteX0" fmla="*/ 25503 w 27391"/>
                <a:gd name="connsiteY0" fmla="*/ 11430 h 25050"/>
                <a:gd name="connsiteX1" fmla="*/ 14073 w 27391"/>
                <a:gd name="connsiteY1" fmla="*/ 18288 h 25050"/>
                <a:gd name="connsiteX2" fmla="*/ 4739 w 27391"/>
                <a:gd name="connsiteY2" fmla="*/ 24003 h 25050"/>
                <a:gd name="connsiteX3" fmla="*/ 643 w 27391"/>
                <a:gd name="connsiteY3" fmla="*/ 25051 h 25050"/>
                <a:gd name="connsiteX4" fmla="*/ 2738 w 27391"/>
                <a:gd name="connsiteY4" fmla="*/ 18193 h 25050"/>
                <a:gd name="connsiteX5" fmla="*/ 4643 w 27391"/>
                <a:gd name="connsiteY5" fmla="*/ 16002 h 25050"/>
                <a:gd name="connsiteX6" fmla="*/ 9501 w 27391"/>
                <a:gd name="connsiteY6" fmla="*/ 9144 h 25050"/>
                <a:gd name="connsiteX7" fmla="*/ 11787 w 27391"/>
                <a:gd name="connsiteY7" fmla="*/ 4572 h 25050"/>
                <a:gd name="connsiteX8" fmla="*/ 23217 w 27391"/>
                <a:gd name="connsiteY8" fmla="*/ 0 h 25050"/>
                <a:gd name="connsiteX9" fmla="*/ 25503 w 27391"/>
                <a:gd name="connsiteY9" fmla="*/ 11430 h 25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7391" h="25050">
                  <a:moveTo>
                    <a:pt x="25503" y="11430"/>
                  </a:moveTo>
                  <a:cubicBezTo>
                    <a:pt x="21693" y="13716"/>
                    <a:pt x="17883" y="16002"/>
                    <a:pt x="14073" y="18288"/>
                  </a:cubicBezTo>
                  <a:cubicBezTo>
                    <a:pt x="10930" y="20193"/>
                    <a:pt x="7882" y="22193"/>
                    <a:pt x="4739" y="24003"/>
                  </a:cubicBezTo>
                  <a:cubicBezTo>
                    <a:pt x="3500" y="24670"/>
                    <a:pt x="2072" y="24765"/>
                    <a:pt x="643" y="25051"/>
                  </a:cubicBezTo>
                  <a:cubicBezTo>
                    <a:pt x="-1548" y="21527"/>
                    <a:pt x="2548" y="20574"/>
                    <a:pt x="2738" y="18193"/>
                  </a:cubicBezTo>
                  <a:cubicBezTo>
                    <a:pt x="3310" y="17431"/>
                    <a:pt x="3977" y="16669"/>
                    <a:pt x="4643" y="16002"/>
                  </a:cubicBezTo>
                  <a:cubicBezTo>
                    <a:pt x="6263" y="13811"/>
                    <a:pt x="8549" y="12002"/>
                    <a:pt x="9501" y="9144"/>
                  </a:cubicBezTo>
                  <a:cubicBezTo>
                    <a:pt x="10263" y="7620"/>
                    <a:pt x="11025" y="6096"/>
                    <a:pt x="11787" y="4572"/>
                  </a:cubicBezTo>
                  <a:cubicBezTo>
                    <a:pt x="17597" y="8191"/>
                    <a:pt x="19121" y="952"/>
                    <a:pt x="23217" y="0"/>
                  </a:cubicBezTo>
                  <a:cubicBezTo>
                    <a:pt x="27408" y="3143"/>
                    <a:pt x="28932" y="6763"/>
                    <a:pt x="25503" y="11430"/>
                  </a:cubicBezTo>
                  <a:close/>
                </a:path>
              </a:pathLst>
            </a:custGeom>
            <a:solidFill>
              <a:srgbClr val="FDCB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11" name="Freeform: Shape 149">
              <a:extLst>
                <a:ext uri="{FF2B5EF4-FFF2-40B4-BE49-F238E27FC236}">
                  <a16:creationId xmlns:a16="http://schemas.microsoft.com/office/drawing/2014/main" id="{12E6E6D9-E465-4EB9-99FA-001721ED67C9}"/>
                </a:ext>
              </a:extLst>
            </p:cNvPr>
            <p:cNvSpPr/>
            <p:nvPr/>
          </p:nvSpPr>
          <p:spPr>
            <a:xfrm>
              <a:off x="9145283" y="2110933"/>
              <a:ext cx="8356" cy="10107"/>
            </a:xfrm>
            <a:custGeom>
              <a:avLst/>
              <a:gdLst>
                <a:gd name="connsiteX0" fmla="*/ 6858 w 8356"/>
                <a:gd name="connsiteY0" fmla="*/ 964 h 10107"/>
                <a:gd name="connsiteX1" fmla="*/ 2286 w 8356"/>
                <a:gd name="connsiteY1" fmla="*/ 10108 h 10107"/>
                <a:gd name="connsiteX2" fmla="*/ 0 w 8356"/>
                <a:gd name="connsiteY2" fmla="*/ 5536 h 10107"/>
                <a:gd name="connsiteX3" fmla="*/ 6858 w 8356"/>
                <a:gd name="connsiteY3" fmla="*/ 964 h 10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356" h="10107">
                  <a:moveTo>
                    <a:pt x="6858" y="964"/>
                  </a:moveTo>
                  <a:cubicBezTo>
                    <a:pt x="11335" y="7060"/>
                    <a:pt x="4572" y="7441"/>
                    <a:pt x="2286" y="10108"/>
                  </a:cubicBezTo>
                  <a:cubicBezTo>
                    <a:pt x="571" y="9060"/>
                    <a:pt x="1333" y="6774"/>
                    <a:pt x="0" y="5536"/>
                  </a:cubicBezTo>
                  <a:cubicBezTo>
                    <a:pt x="286" y="1059"/>
                    <a:pt x="1905" y="-1513"/>
                    <a:pt x="6858" y="964"/>
                  </a:cubicBezTo>
                  <a:close/>
                </a:path>
              </a:pathLst>
            </a:custGeom>
            <a:solidFill>
              <a:srgbClr val="FBC3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12" name="Freeform: Shape 150">
              <a:extLst>
                <a:ext uri="{FF2B5EF4-FFF2-40B4-BE49-F238E27FC236}">
                  <a16:creationId xmlns:a16="http://schemas.microsoft.com/office/drawing/2014/main" id="{A55B4EC8-64F7-480E-86B5-DDA6492C3B82}"/>
                </a:ext>
              </a:extLst>
            </p:cNvPr>
            <p:cNvSpPr/>
            <p:nvPr/>
          </p:nvSpPr>
          <p:spPr>
            <a:xfrm>
              <a:off x="9141621" y="2116468"/>
              <a:ext cx="5947" cy="4572"/>
            </a:xfrm>
            <a:custGeom>
              <a:avLst/>
              <a:gdLst>
                <a:gd name="connsiteX0" fmla="*/ 3662 w 5947"/>
                <a:gd name="connsiteY0" fmla="*/ 0 h 4572"/>
                <a:gd name="connsiteX1" fmla="*/ 5948 w 5947"/>
                <a:gd name="connsiteY1" fmla="*/ 4572 h 4572"/>
                <a:gd name="connsiteX2" fmla="*/ 3662 w 5947"/>
                <a:gd name="connsiteY2" fmla="*/ 4572 h 4572"/>
                <a:gd name="connsiteX3" fmla="*/ 42 w 5947"/>
                <a:gd name="connsiteY3" fmla="*/ 2762 h 4572"/>
                <a:gd name="connsiteX4" fmla="*/ 3662 w 5947"/>
                <a:gd name="connsiteY4" fmla="*/ 0 h 4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47" h="4572">
                  <a:moveTo>
                    <a:pt x="3662" y="0"/>
                  </a:moveTo>
                  <a:cubicBezTo>
                    <a:pt x="5471" y="953"/>
                    <a:pt x="5948" y="2667"/>
                    <a:pt x="5948" y="4572"/>
                  </a:cubicBezTo>
                  <a:cubicBezTo>
                    <a:pt x="5186" y="4572"/>
                    <a:pt x="4424" y="4572"/>
                    <a:pt x="3662" y="4572"/>
                  </a:cubicBezTo>
                  <a:cubicBezTo>
                    <a:pt x="2423" y="4001"/>
                    <a:pt x="233" y="3620"/>
                    <a:pt x="42" y="2762"/>
                  </a:cubicBezTo>
                  <a:cubicBezTo>
                    <a:pt x="-434" y="191"/>
                    <a:pt x="3281" y="2096"/>
                    <a:pt x="3662" y="0"/>
                  </a:cubicBezTo>
                  <a:close/>
                </a:path>
              </a:pathLst>
            </a:custGeom>
            <a:solidFill>
              <a:srgbClr val="F5BA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13" name="Freeform: Shape 151">
              <a:extLst>
                <a:ext uri="{FF2B5EF4-FFF2-40B4-BE49-F238E27FC236}">
                  <a16:creationId xmlns:a16="http://schemas.microsoft.com/office/drawing/2014/main" id="{D66FB573-3C10-47C7-A20C-80303CE97CF7}"/>
                </a:ext>
              </a:extLst>
            </p:cNvPr>
            <p:cNvSpPr/>
            <p:nvPr/>
          </p:nvSpPr>
          <p:spPr>
            <a:xfrm>
              <a:off x="9245328" y="2079893"/>
              <a:ext cx="17588" cy="13716"/>
            </a:xfrm>
            <a:custGeom>
              <a:avLst/>
              <a:gdLst>
                <a:gd name="connsiteX0" fmla="*/ 5015 w 17588"/>
                <a:gd name="connsiteY0" fmla="*/ 0 h 13716"/>
                <a:gd name="connsiteX1" fmla="*/ 14159 w 17588"/>
                <a:gd name="connsiteY1" fmla="*/ 2286 h 13716"/>
                <a:gd name="connsiteX2" fmla="*/ 17588 w 17588"/>
                <a:gd name="connsiteY2" fmla="*/ 13716 h 13716"/>
                <a:gd name="connsiteX3" fmla="*/ 9587 w 17588"/>
                <a:gd name="connsiteY3" fmla="*/ 6858 h 13716"/>
                <a:gd name="connsiteX4" fmla="*/ 5015 w 17588"/>
                <a:gd name="connsiteY4" fmla="*/ 11430 h 13716"/>
                <a:gd name="connsiteX5" fmla="*/ 5015 w 17588"/>
                <a:gd name="connsiteY5" fmla="*/ 0 h 13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588" h="13716">
                  <a:moveTo>
                    <a:pt x="5015" y="0"/>
                  </a:moveTo>
                  <a:cubicBezTo>
                    <a:pt x="6253" y="7906"/>
                    <a:pt x="11206" y="1143"/>
                    <a:pt x="14159" y="2286"/>
                  </a:cubicBezTo>
                  <a:cubicBezTo>
                    <a:pt x="15207" y="5620"/>
                    <a:pt x="16159" y="8954"/>
                    <a:pt x="17588" y="13716"/>
                  </a:cubicBezTo>
                  <a:cubicBezTo>
                    <a:pt x="14159" y="10858"/>
                    <a:pt x="11873" y="8858"/>
                    <a:pt x="9587" y="6858"/>
                  </a:cubicBezTo>
                  <a:cubicBezTo>
                    <a:pt x="8063" y="8382"/>
                    <a:pt x="6539" y="9906"/>
                    <a:pt x="5015" y="11430"/>
                  </a:cubicBezTo>
                  <a:cubicBezTo>
                    <a:pt x="6730" y="7620"/>
                    <a:pt x="-7082" y="3810"/>
                    <a:pt x="5015" y="0"/>
                  </a:cubicBezTo>
                  <a:close/>
                </a:path>
              </a:pathLst>
            </a:custGeom>
            <a:solidFill>
              <a:srgbClr val="FCBE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14" name="Freeform: Shape 152">
              <a:extLst>
                <a:ext uri="{FF2B5EF4-FFF2-40B4-BE49-F238E27FC236}">
                  <a16:creationId xmlns:a16="http://schemas.microsoft.com/office/drawing/2014/main" id="{0EC1CFAB-2CBE-439E-90E8-14E6BDF93F77}"/>
                </a:ext>
              </a:extLst>
            </p:cNvPr>
            <p:cNvSpPr/>
            <p:nvPr/>
          </p:nvSpPr>
          <p:spPr>
            <a:xfrm>
              <a:off x="9227157" y="2111897"/>
              <a:ext cx="20900" cy="13620"/>
            </a:xfrm>
            <a:custGeom>
              <a:avLst/>
              <a:gdLst>
                <a:gd name="connsiteX0" fmla="*/ 14042 w 20900"/>
                <a:gd name="connsiteY0" fmla="*/ 0 h 13620"/>
                <a:gd name="connsiteX1" fmla="*/ 18614 w 20900"/>
                <a:gd name="connsiteY1" fmla="*/ 2286 h 13620"/>
                <a:gd name="connsiteX2" fmla="*/ 20900 w 20900"/>
                <a:gd name="connsiteY2" fmla="*/ 2286 h 13620"/>
                <a:gd name="connsiteX3" fmla="*/ 18614 w 20900"/>
                <a:gd name="connsiteY3" fmla="*/ 6858 h 13620"/>
                <a:gd name="connsiteX4" fmla="*/ 422 w 20900"/>
                <a:gd name="connsiteY4" fmla="*/ 13621 h 13620"/>
                <a:gd name="connsiteX5" fmla="*/ 2612 w 20900"/>
                <a:gd name="connsiteY5" fmla="*/ 4572 h 13620"/>
                <a:gd name="connsiteX6" fmla="*/ 2612 w 20900"/>
                <a:gd name="connsiteY6" fmla="*/ 4572 h 13620"/>
                <a:gd name="connsiteX7" fmla="*/ 14042 w 20900"/>
                <a:gd name="connsiteY7" fmla="*/ 0 h 13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0900" h="13620">
                  <a:moveTo>
                    <a:pt x="14042" y="0"/>
                  </a:moveTo>
                  <a:cubicBezTo>
                    <a:pt x="15566" y="762"/>
                    <a:pt x="17090" y="1524"/>
                    <a:pt x="18614" y="2286"/>
                  </a:cubicBezTo>
                  <a:cubicBezTo>
                    <a:pt x="19376" y="2286"/>
                    <a:pt x="20138" y="2286"/>
                    <a:pt x="20900" y="2286"/>
                  </a:cubicBezTo>
                  <a:cubicBezTo>
                    <a:pt x="20138" y="3810"/>
                    <a:pt x="19376" y="5334"/>
                    <a:pt x="18614" y="6858"/>
                  </a:cubicBezTo>
                  <a:cubicBezTo>
                    <a:pt x="11375" y="5334"/>
                    <a:pt x="5756" y="8953"/>
                    <a:pt x="422" y="13621"/>
                  </a:cubicBezTo>
                  <a:cubicBezTo>
                    <a:pt x="-1102" y="9334"/>
                    <a:pt x="1946" y="7334"/>
                    <a:pt x="2612" y="4572"/>
                  </a:cubicBezTo>
                  <a:lnTo>
                    <a:pt x="2612" y="4572"/>
                  </a:lnTo>
                  <a:cubicBezTo>
                    <a:pt x="4803" y="-1143"/>
                    <a:pt x="11471" y="4572"/>
                    <a:pt x="14042" y="0"/>
                  </a:cubicBezTo>
                  <a:close/>
                </a:path>
              </a:pathLst>
            </a:custGeom>
            <a:solidFill>
              <a:srgbClr val="F5B8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15" name="Freeform: Shape 153">
              <a:extLst>
                <a:ext uri="{FF2B5EF4-FFF2-40B4-BE49-F238E27FC236}">
                  <a16:creationId xmlns:a16="http://schemas.microsoft.com/office/drawing/2014/main" id="{70F9DA4B-4247-441A-80E7-5E1AFD76F3D5}"/>
                </a:ext>
              </a:extLst>
            </p:cNvPr>
            <p:cNvSpPr/>
            <p:nvPr/>
          </p:nvSpPr>
          <p:spPr>
            <a:xfrm>
              <a:off x="9258617" y="2095824"/>
              <a:ext cx="5520" cy="6928"/>
            </a:xfrm>
            <a:custGeom>
              <a:avLst/>
              <a:gdLst>
                <a:gd name="connsiteX0" fmla="*/ 871 w 5520"/>
                <a:gd name="connsiteY0" fmla="*/ 71 h 6928"/>
                <a:gd name="connsiteX1" fmla="*/ 3157 w 5520"/>
                <a:gd name="connsiteY1" fmla="*/ 6929 h 6928"/>
                <a:gd name="connsiteX2" fmla="*/ 871 w 5520"/>
                <a:gd name="connsiteY2" fmla="*/ 4643 h 6928"/>
                <a:gd name="connsiteX3" fmla="*/ 109 w 5520"/>
                <a:gd name="connsiteY3" fmla="*/ 3119 h 6928"/>
                <a:gd name="connsiteX4" fmla="*/ 871 w 5520"/>
                <a:gd name="connsiteY4" fmla="*/ 2357 h 6928"/>
                <a:gd name="connsiteX5" fmla="*/ 871 w 5520"/>
                <a:gd name="connsiteY5" fmla="*/ 71 h 6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520" h="6928">
                  <a:moveTo>
                    <a:pt x="871" y="71"/>
                  </a:moveTo>
                  <a:cubicBezTo>
                    <a:pt x="10872" y="-691"/>
                    <a:pt x="1347" y="4928"/>
                    <a:pt x="3157" y="6929"/>
                  </a:cubicBezTo>
                  <a:cubicBezTo>
                    <a:pt x="2395" y="6167"/>
                    <a:pt x="1633" y="5405"/>
                    <a:pt x="871" y="4643"/>
                  </a:cubicBezTo>
                  <a:cubicBezTo>
                    <a:pt x="109" y="4166"/>
                    <a:pt x="-177" y="3595"/>
                    <a:pt x="109" y="3119"/>
                  </a:cubicBezTo>
                  <a:cubicBezTo>
                    <a:pt x="394" y="2642"/>
                    <a:pt x="680" y="2357"/>
                    <a:pt x="871" y="2357"/>
                  </a:cubicBezTo>
                  <a:cubicBezTo>
                    <a:pt x="871" y="1595"/>
                    <a:pt x="871" y="833"/>
                    <a:pt x="871" y="71"/>
                  </a:cubicBezTo>
                  <a:close/>
                </a:path>
              </a:pathLst>
            </a:custGeom>
            <a:solidFill>
              <a:srgbClr val="EFAC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16" name="Freeform: Shape 154">
              <a:extLst>
                <a:ext uri="{FF2B5EF4-FFF2-40B4-BE49-F238E27FC236}">
                  <a16:creationId xmlns:a16="http://schemas.microsoft.com/office/drawing/2014/main" id="{283BCFA2-C01C-41B2-BBE7-686A62A9A44C}"/>
                </a:ext>
              </a:extLst>
            </p:cNvPr>
            <p:cNvSpPr/>
            <p:nvPr/>
          </p:nvSpPr>
          <p:spPr>
            <a:xfrm>
              <a:off x="9254035" y="2098181"/>
              <a:ext cx="5452" cy="5333"/>
            </a:xfrm>
            <a:custGeom>
              <a:avLst/>
              <a:gdLst>
                <a:gd name="connsiteX0" fmla="*/ 5452 w 5452"/>
                <a:gd name="connsiteY0" fmla="*/ 0 h 5333"/>
                <a:gd name="connsiteX1" fmla="*/ 5452 w 5452"/>
                <a:gd name="connsiteY1" fmla="*/ 2286 h 5333"/>
                <a:gd name="connsiteX2" fmla="*/ 1356 w 5452"/>
                <a:gd name="connsiteY2" fmla="*/ 5334 h 5333"/>
                <a:gd name="connsiteX3" fmla="*/ 23 w 5452"/>
                <a:gd name="connsiteY3" fmla="*/ 2857 h 5333"/>
                <a:gd name="connsiteX4" fmla="*/ 5452 w 5452"/>
                <a:gd name="connsiteY4" fmla="*/ 0 h 5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452" h="5333">
                  <a:moveTo>
                    <a:pt x="5452" y="0"/>
                  </a:moveTo>
                  <a:cubicBezTo>
                    <a:pt x="5452" y="762"/>
                    <a:pt x="5452" y="1524"/>
                    <a:pt x="5452" y="2286"/>
                  </a:cubicBezTo>
                  <a:cubicBezTo>
                    <a:pt x="4119" y="3334"/>
                    <a:pt x="2690" y="4286"/>
                    <a:pt x="1356" y="5334"/>
                  </a:cubicBezTo>
                  <a:cubicBezTo>
                    <a:pt x="880" y="4477"/>
                    <a:pt x="-168" y="3429"/>
                    <a:pt x="23" y="2857"/>
                  </a:cubicBezTo>
                  <a:cubicBezTo>
                    <a:pt x="975" y="476"/>
                    <a:pt x="3166" y="95"/>
                    <a:pt x="5452" y="0"/>
                  </a:cubicBezTo>
                  <a:close/>
                </a:path>
              </a:pathLst>
            </a:custGeom>
            <a:solidFill>
              <a:srgbClr val="FBBA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17" name="Freeform: Shape 155">
              <a:extLst>
                <a:ext uri="{FF2B5EF4-FFF2-40B4-BE49-F238E27FC236}">
                  <a16:creationId xmlns:a16="http://schemas.microsoft.com/office/drawing/2014/main" id="{47ACBA49-2577-4C2B-ADAB-4DB8532D79E1}"/>
                </a:ext>
              </a:extLst>
            </p:cNvPr>
            <p:cNvSpPr/>
            <p:nvPr/>
          </p:nvSpPr>
          <p:spPr>
            <a:xfrm>
              <a:off x="9227483" y="2098181"/>
              <a:ext cx="13715" cy="18287"/>
            </a:xfrm>
            <a:custGeom>
              <a:avLst/>
              <a:gdLst>
                <a:gd name="connsiteX0" fmla="*/ 13716 w 13715"/>
                <a:gd name="connsiteY0" fmla="*/ 13716 h 18287"/>
                <a:gd name="connsiteX1" fmla="*/ 2286 w 13715"/>
                <a:gd name="connsiteY1" fmla="*/ 18288 h 18287"/>
                <a:gd name="connsiteX2" fmla="*/ 0 w 13715"/>
                <a:gd name="connsiteY2" fmla="*/ 16002 h 18287"/>
                <a:gd name="connsiteX3" fmla="*/ 0 w 13715"/>
                <a:gd name="connsiteY3" fmla="*/ 2286 h 18287"/>
                <a:gd name="connsiteX4" fmla="*/ 6858 w 13715"/>
                <a:gd name="connsiteY4" fmla="*/ 0 h 18287"/>
                <a:gd name="connsiteX5" fmla="*/ 9144 w 13715"/>
                <a:gd name="connsiteY5" fmla="*/ 10001 h 18287"/>
                <a:gd name="connsiteX6" fmla="*/ 8382 w 13715"/>
                <a:gd name="connsiteY6" fmla="*/ 12573 h 18287"/>
                <a:gd name="connsiteX7" fmla="*/ 13716 w 13715"/>
                <a:gd name="connsiteY7" fmla="*/ 13716 h 18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715" h="18287">
                  <a:moveTo>
                    <a:pt x="13716" y="13716"/>
                  </a:moveTo>
                  <a:cubicBezTo>
                    <a:pt x="12764" y="22479"/>
                    <a:pt x="5239" y="14573"/>
                    <a:pt x="2286" y="18288"/>
                  </a:cubicBezTo>
                  <a:cubicBezTo>
                    <a:pt x="1524" y="17526"/>
                    <a:pt x="762" y="16764"/>
                    <a:pt x="0" y="16002"/>
                  </a:cubicBezTo>
                  <a:cubicBezTo>
                    <a:pt x="2858" y="11430"/>
                    <a:pt x="2858" y="6858"/>
                    <a:pt x="0" y="2286"/>
                  </a:cubicBezTo>
                  <a:cubicBezTo>
                    <a:pt x="2286" y="1524"/>
                    <a:pt x="4572" y="762"/>
                    <a:pt x="6858" y="0"/>
                  </a:cubicBezTo>
                  <a:cubicBezTo>
                    <a:pt x="15240" y="5048"/>
                    <a:pt x="15240" y="5143"/>
                    <a:pt x="9144" y="10001"/>
                  </a:cubicBezTo>
                  <a:cubicBezTo>
                    <a:pt x="8096" y="10858"/>
                    <a:pt x="7525" y="12097"/>
                    <a:pt x="8382" y="12573"/>
                  </a:cubicBezTo>
                  <a:cubicBezTo>
                    <a:pt x="9906" y="13335"/>
                    <a:pt x="11906" y="13335"/>
                    <a:pt x="13716" y="13716"/>
                  </a:cubicBezTo>
                  <a:close/>
                </a:path>
              </a:pathLst>
            </a:custGeom>
            <a:solidFill>
              <a:srgbClr val="FCC4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sp>
        <p:nvSpPr>
          <p:cNvPr id="618" name="Graphic 19325">
            <a:extLst>
              <a:ext uri="{FF2B5EF4-FFF2-40B4-BE49-F238E27FC236}">
                <a16:creationId xmlns:a16="http://schemas.microsoft.com/office/drawing/2014/main" id="{3F8B1ABC-326F-4BF6-A016-A5E0149DD6C5}"/>
              </a:ext>
            </a:extLst>
          </p:cNvPr>
          <p:cNvSpPr/>
          <p:nvPr/>
        </p:nvSpPr>
        <p:spPr>
          <a:xfrm>
            <a:off x="2575034" y="3355084"/>
            <a:ext cx="250981" cy="263730"/>
          </a:xfrm>
          <a:custGeom>
            <a:avLst/>
            <a:gdLst>
              <a:gd name="connsiteX0" fmla="*/ 146880 w 205159"/>
              <a:gd name="connsiteY0" fmla="*/ 9822 h 208179"/>
              <a:gd name="connsiteX1" fmla="*/ 148976 w 205159"/>
              <a:gd name="connsiteY1" fmla="*/ 64971 h 208179"/>
              <a:gd name="connsiteX2" fmla="*/ 153738 w 205159"/>
              <a:gd name="connsiteY2" fmla="*/ 73163 h 208179"/>
              <a:gd name="connsiteX3" fmla="*/ 200411 w 205159"/>
              <a:gd name="connsiteY3" fmla="*/ 102690 h 208179"/>
              <a:gd name="connsiteX4" fmla="*/ 198506 w 205159"/>
              <a:gd name="connsiteY4" fmla="*/ 120883 h 208179"/>
              <a:gd name="connsiteX5" fmla="*/ 146690 w 205159"/>
              <a:gd name="connsiteY5" fmla="*/ 139933 h 208179"/>
              <a:gd name="connsiteX6" fmla="*/ 140308 w 205159"/>
              <a:gd name="connsiteY6" fmla="*/ 146982 h 208179"/>
              <a:gd name="connsiteX7" fmla="*/ 126687 w 205159"/>
              <a:gd name="connsiteY7" fmla="*/ 200512 h 208179"/>
              <a:gd name="connsiteX8" fmla="*/ 108780 w 205159"/>
              <a:gd name="connsiteY8" fmla="*/ 204322 h 208179"/>
              <a:gd name="connsiteX9" fmla="*/ 74586 w 205159"/>
              <a:gd name="connsiteY9" fmla="*/ 160888 h 208179"/>
              <a:gd name="connsiteX10" fmla="*/ 65918 w 205159"/>
              <a:gd name="connsiteY10" fmla="*/ 156983 h 208179"/>
              <a:gd name="connsiteX11" fmla="*/ 10863 w 205159"/>
              <a:gd name="connsiteY11" fmla="*/ 160507 h 208179"/>
              <a:gd name="connsiteX12" fmla="*/ 1719 w 205159"/>
              <a:gd name="connsiteY12" fmla="*/ 144696 h 208179"/>
              <a:gd name="connsiteX13" fmla="*/ 32390 w 205159"/>
              <a:gd name="connsiteY13" fmla="*/ 98785 h 208179"/>
              <a:gd name="connsiteX14" fmla="*/ 33438 w 205159"/>
              <a:gd name="connsiteY14" fmla="*/ 89355 h 208179"/>
              <a:gd name="connsiteX15" fmla="*/ 13054 w 205159"/>
              <a:gd name="connsiteY15" fmla="*/ 38111 h 208179"/>
              <a:gd name="connsiteX16" fmla="*/ 25341 w 205159"/>
              <a:gd name="connsiteY16" fmla="*/ 24585 h 208179"/>
              <a:gd name="connsiteX17" fmla="*/ 78491 w 205159"/>
              <a:gd name="connsiteY17" fmla="*/ 39635 h 208179"/>
              <a:gd name="connsiteX18" fmla="*/ 87730 w 205159"/>
              <a:gd name="connsiteY18" fmla="*/ 37635 h 208179"/>
              <a:gd name="connsiteX19" fmla="*/ 130212 w 205159"/>
              <a:gd name="connsiteY19" fmla="*/ 2392 h 208179"/>
              <a:gd name="connsiteX20" fmla="*/ 146880 w 205159"/>
              <a:gd name="connsiteY20" fmla="*/ 9822 h 2081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205159" h="208179">
                <a:moveTo>
                  <a:pt x="146880" y="9822"/>
                </a:moveTo>
                <a:lnTo>
                  <a:pt x="148976" y="64971"/>
                </a:lnTo>
                <a:cubicBezTo>
                  <a:pt x="149071" y="68305"/>
                  <a:pt x="150881" y="71353"/>
                  <a:pt x="153738" y="73163"/>
                </a:cubicBezTo>
                <a:lnTo>
                  <a:pt x="200411" y="102690"/>
                </a:lnTo>
                <a:cubicBezTo>
                  <a:pt x="207555" y="107167"/>
                  <a:pt x="206412" y="117930"/>
                  <a:pt x="198506" y="120883"/>
                </a:cubicBezTo>
                <a:lnTo>
                  <a:pt x="146690" y="139933"/>
                </a:lnTo>
                <a:cubicBezTo>
                  <a:pt x="143547" y="141076"/>
                  <a:pt x="141165" y="143743"/>
                  <a:pt x="140308" y="146982"/>
                </a:cubicBezTo>
                <a:lnTo>
                  <a:pt x="126687" y="200512"/>
                </a:lnTo>
                <a:cubicBezTo>
                  <a:pt x="124592" y="208704"/>
                  <a:pt x="114019" y="210894"/>
                  <a:pt x="108780" y="204322"/>
                </a:cubicBezTo>
                <a:lnTo>
                  <a:pt x="74586" y="160888"/>
                </a:lnTo>
                <a:cubicBezTo>
                  <a:pt x="72490" y="158221"/>
                  <a:pt x="69252" y="156792"/>
                  <a:pt x="65918" y="156983"/>
                </a:cubicBezTo>
                <a:lnTo>
                  <a:pt x="10863" y="160507"/>
                </a:lnTo>
                <a:cubicBezTo>
                  <a:pt x="2481" y="161079"/>
                  <a:pt x="-2948" y="151649"/>
                  <a:pt x="1719" y="144696"/>
                </a:cubicBezTo>
                <a:lnTo>
                  <a:pt x="32390" y="98785"/>
                </a:lnTo>
                <a:cubicBezTo>
                  <a:pt x="34295" y="96023"/>
                  <a:pt x="34676" y="92499"/>
                  <a:pt x="33438" y="89355"/>
                </a:cubicBezTo>
                <a:lnTo>
                  <a:pt x="13054" y="38111"/>
                </a:lnTo>
                <a:cubicBezTo>
                  <a:pt x="9911" y="30300"/>
                  <a:pt x="17150" y="22299"/>
                  <a:pt x="25341" y="24585"/>
                </a:cubicBezTo>
                <a:lnTo>
                  <a:pt x="78491" y="39635"/>
                </a:lnTo>
                <a:cubicBezTo>
                  <a:pt x="81729" y="40587"/>
                  <a:pt x="85158" y="39825"/>
                  <a:pt x="87730" y="37635"/>
                </a:cubicBezTo>
                <a:lnTo>
                  <a:pt x="130212" y="2392"/>
                </a:lnTo>
                <a:cubicBezTo>
                  <a:pt x="136689" y="-3037"/>
                  <a:pt x="146595" y="1344"/>
                  <a:pt x="146880" y="9822"/>
                </a:cubicBezTo>
                <a:close/>
              </a:path>
            </a:pathLst>
          </a:custGeom>
          <a:solidFill>
            <a:srgbClr val="EDB863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th-TH"/>
          </a:p>
        </p:txBody>
      </p:sp>
      <p:sp>
        <p:nvSpPr>
          <p:cNvPr id="619" name="Graphic 19325">
            <a:extLst>
              <a:ext uri="{FF2B5EF4-FFF2-40B4-BE49-F238E27FC236}">
                <a16:creationId xmlns:a16="http://schemas.microsoft.com/office/drawing/2014/main" id="{801922E0-326C-4549-ABB5-F3E7F0691844}"/>
              </a:ext>
            </a:extLst>
          </p:cNvPr>
          <p:cNvSpPr/>
          <p:nvPr/>
        </p:nvSpPr>
        <p:spPr>
          <a:xfrm>
            <a:off x="4192232" y="5189340"/>
            <a:ext cx="426511" cy="380424"/>
          </a:xfrm>
          <a:custGeom>
            <a:avLst/>
            <a:gdLst>
              <a:gd name="connsiteX0" fmla="*/ 146880 w 205159"/>
              <a:gd name="connsiteY0" fmla="*/ 9822 h 208179"/>
              <a:gd name="connsiteX1" fmla="*/ 148976 w 205159"/>
              <a:gd name="connsiteY1" fmla="*/ 64971 h 208179"/>
              <a:gd name="connsiteX2" fmla="*/ 153738 w 205159"/>
              <a:gd name="connsiteY2" fmla="*/ 73163 h 208179"/>
              <a:gd name="connsiteX3" fmla="*/ 200411 w 205159"/>
              <a:gd name="connsiteY3" fmla="*/ 102690 h 208179"/>
              <a:gd name="connsiteX4" fmla="*/ 198506 w 205159"/>
              <a:gd name="connsiteY4" fmla="*/ 120883 h 208179"/>
              <a:gd name="connsiteX5" fmla="*/ 146690 w 205159"/>
              <a:gd name="connsiteY5" fmla="*/ 139933 h 208179"/>
              <a:gd name="connsiteX6" fmla="*/ 140308 w 205159"/>
              <a:gd name="connsiteY6" fmla="*/ 146982 h 208179"/>
              <a:gd name="connsiteX7" fmla="*/ 126687 w 205159"/>
              <a:gd name="connsiteY7" fmla="*/ 200512 h 208179"/>
              <a:gd name="connsiteX8" fmla="*/ 108780 w 205159"/>
              <a:gd name="connsiteY8" fmla="*/ 204322 h 208179"/>
              <a:gd name="connsiteX9" fmla="*/ 74586 w 205159"/>
              <a:gd name="connsiteY9" fmla="*/ 160888 h 208179"/>
              <a:gd name="connsiteX10" fmla="*/ 65918 w 205159"/>
              <a:gd name="connsiteY10" fmla="*/ 156983 h 208179"/>
              <a:gd name="connsiteX11" fmla="*/ 10863 w 205159"/>
              <a:gd name="connsiteY11" fmla="*/ 160507 h 208179"/>
              <a:gd name="connsiteX12" fmla="*/ 1719 w 205159"/>
              <a:gd name="connsiteY12" fmla="*/ 144696 h 208179"/>
              <a:gd name="connsiteX13" fmla="*/ 32390 w 205159"/>
              <a:gd name="connsiteY13" fmla="*/ 98785 h 208179"/>
              <a:gd name="connsiteX14" fmla="*/ 33438 w 205159"/>
              <a:gd name="connsiteY14" fmla="*/ 89355 h 208179"/>
              <a:gd name="connsiteX15" fmla="*/ 13054 w 205159"/>
              <a:gd name="connsiteY15" fmla="*/ 38111 h 208179"/>
              <a:gd name="connsiteX16" fmla="*/ 25341 w 205159"/>
              <a:gd name="connsiteY16" fmla="*/ 24585 h 208179"/>
              <a:gd name="connsiteX17" fmla="*/ 78491 w 205159"/>
              <a:gd name="connsiteY17" fmla="*/ 39635 h 208179"/>
              <a:gd name="connsiteX18" fmla="*/ 87730 w 205159"/>
              <a:gd name="connsiteY18" fmla="*/ 37635 h 208179"/>
              <a:gd name="connsiteX19" fmla="*/ 130212 w 205159"/>
              <a:gd name="connsiteY19" fmla="*/ 2392 h 208179"/>
              <a:gd name="connsiteX20" fmla="*/ 146880 w 205159"/>
              <a:gd name="connsiteY20" fmla="*/ 9822 h 2081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205159" h="208179">
                <a:moveTo>
                  <a:pt x="146880" y="9822"/>
                </a:moveTo>
                <a:lnTo>
                  <a:pt x="148976" y="64971"/>
                </a:lnTo>
                <a:cubicBezTo>
                  <a:pt x="149071" y="68305"/>
                  <a:pt x="150881" y="71353"/>
                  <a:pt x="153738" y="73163"/>
                </a:cubicBezTo>
                <a:lnTo>
                  <a:pt x="200411" y="102690"/>
                </a:lnTo>
                <a:cubicBezTo>
                  <a:pt x="207555" y="107167"/>
                  <a:pt x="206412" y="117930"/>
                  <a:pt x="198506" y="120883"/>
                </a:cubicBezTo>
                <a:lnTo>
                  <a:pt x="146690" y="139933"/>
                </a:lnTo>
                <a:cubicBezTo>
                  <a:pt x="143547" y="141076"/>
                  <a:pt x="141165" y="143743"/>
                  <a:pt x="140308" y="146982"/>
                </a:cubicBezTo>
                <a:lnTo>
                  <a:pt x="126687" y="200512"/>
                </a:lnTo>
                <a:cubicBezTo>
                  <a:pt x="124592" y="208704"/>
                  <a:pt x="114019" y="210894"/>
                  <a:pt x="108780" y="204322"/>
                </a:cubicBezTo>
                <a:lnTo>
                  <a:pt x="74586" y="160888"/>
                </a:lnTo>
                <a:cubicBezTo>
                  <a:pt x="72490" y="158221"/>
                  <a:pt x="69252" y="156792"/>
                  <a:pt x="65918" y="156983"/>
                </a:cubicBezTo>
                <a:lnTo>
                  <a:pt x="10863" y="160507"/>
                </a:lnTo>
                <a:cubicBezTo>
                  <a:pt x="2481" y="161079"/>
                  <a:pt x="-2948" y="151649"/>
                  <a:pt x="1719" y="144696"/>
                </a:cubicBezTo>
                <a:lnTo>
                  <a:pt x="32390" y="98785"/>
                </a:lnTo>
                <a:cubicBezTo>
                  <a:pt x="34295" y="96023"/>
                  <a:pt x="34676" y="92499"/>
                  <a:pt x="33438" y="89355"/>
                </a:cubicBezTo>
                <a:lnTo>
                  <a:pt x="13054" y="38111"/>
                </a:lnTo>
                <a:cubicBezTo>
                  <a:pt x="9911" y="30300"/>
                  <a:pt x="17150" y="22299"/>
                  <a:pt x="25341" y="24585"/>
                </a:cubicBezTo>
                <a:lnTo>
                  <a:pt x="78491" y="39635"/>
                </a:lnTo>
                <a:cubicBezTo>
                  <a:pt x="81729" y="40587"/>
                  <a:pt x="85158" y="39825"/>
                  <a:pt x="87730" y="37635"/>
                </a:cubicBezTo>
                <a:lnTo>
                  <a:pt x="130212" y="2392"/>
                </a:lnTo>
                <a:cubicBezTo>
                  <a:pt x="136689" y="-3037"/>
                  <a:pt x="146595" y="1344"/>
                  <a:pt x="146880" y="9822"/>
                </a:cubicBezTo>
                <a:close/>
              </a:path>
            </a:pathLst>
          </a:custGeom>
          <a:solidFill>
            <a:srgbClr val="EDB863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th-TH"/>
          </a:p>
        </p:txBody>
      </p:sp>
      <p:grpSp>
        <p:nvGrpSpPr>
          <p:cNvPr id="620" name="Graphic 15">
            <a:extLst>
              <a:ext uri="{FF2B5EF4-FFF2-40B4-BE49-F238E27FC236}">
                <a16:creationId xmlns:a16="http://schemas.microsoft.com/office/drawing/2014/main" id="{CB3E4E61-DED0-4D5D-A42B-CC9D75FEDFA3}"/>
              </a:ext>
            </a:extLst>
          </p:cNvPr>
          <p:cNvGrpSpPr/>
          <p:nvPr/>
        </p:nvGrpSpPr>
        <p:grpSpPr>
          <a:xfrm rot="20537283">
            <a:off x="8623246" y="685809"/>
            <a:ext cx="1380786" cy="1184465"/>
            <a:chOff x="8203691" y="2074073"/>
            <a:chExt cx="976788" cy="876866"/>
          </a:xfrm>
        </p:grpSpPr>
        <p:sp>
          <p:nvSpPr>
            <p:cNvPr id="621" name="Freeform: Shape 1194">
              <a:extLst>
                <a:ext uri="{FF2B5EF4-FFF2-40B4-BE49-F238E27FC236}">
                  <a16:creationId xmlns:a16="http://schemas.microsoft.com/office/drawing/2014/main" id="{B41F345E-DCE2-4808-A033-9851B7294046}"/>
                </a:ext>
              </a:extLst>
            </p:cNvPr>
            <p:cNvSpPr/>
            <p:nvPr/>
          </p:nvSpPr>
          <p:spPr>
            <a:xfrm>
              <a:off x="8441721" y="2074132"/>
              <a:ext cx="738758" cy="634777"/>
            </a:xfrm>
            <a:custGeom>
              <a:avLst/>
              <a:gdLst>
                <a:gd name="connsiteX0" fmla="*/ 738759 w 738758"/>
                <a:gd name="connsiteY0" fmla="*/ 6603 h 634777"/>
                <a:gd name="connsiteX1" fmla="*/ 672179 w 738758"/>
                <a:gd name="connsiteY1" fmla="*/ 1650 h 634777"/>
                <a:gd name="connsiteX2" fmla="*/ 255270 w 738758"/>
                <a:gd name="connsiteY2" fmla="*/ 131476 h 634777"/>
                <a:gd name="connsiteX3" fmla="*/ 0 w 738758"/>
                <a:gd name="connsiteY3" fmla="*/ 337216 h 634777"/>
                <a:gd name="connsiteX4" fmla="*/ 239839 w 738758"/>
                <a:gd name="connsiteY4" fmla="*/ 634777 h 634777"/>
                <a:gd name="connsiteX5" fmla="*/ 515683 w 738758"/>
                <a:gd name="connsiteY5" fmla="*/ 412464 h 634777"/>
                <a:gd name="connsiteX6" fmla="*/ 722947 w 738758"/>
                <a:gd name="connsiteY6" fmla="*/ 78231 h 634777"/>
                <a:gd name="connsiteX7" fmla="*/ 738759 w 738758"/>
                <a:gd name="connsiteY7" fmla="*/ 6603 h 634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38758" h="634777">
                  <a:moveTo>
                    <a:pt x="738759" y="6603"/>
                  </a:moveTo>
                  <a:lnTo>
                    <a:pt x="672179" y="1650"/>
                  </a:lnTo>
                  <a:cubicBezTo>
                    <a:pt x="521779" y="-9589"/>
                    <a:pt x="372713" y="36893"/>
                    <a:pt x="255270" y="131476"/>
                  </a:cubicBezTo>
                  <a:lnTo>
                    <a:pt x="0" y="337216"/>
                  </a:lnTo>
                  <a:lnTo>
                    <a:pt x="239839" y="634777"/>
                  </a:lnTo>
                  <a:lnTo>
                    <a:pt x="515683" y="412464"/>
                  </a:lnTo>
                  <a:cubicBezTo>
                    <a:pt x="620744" y="327786"/>
                    <a:pt x="693801" y="209962"/>
                    <a:pt x="722947" y="78231"/>
                  </a:cubicBezTo>
                  <a:lnTo>
                    <a:pt x="738759" y="6603"/>
                  </a:lnTo>
                  <a:close/>
                </a:path>
              </a:pathLst>
            </a:custGeom>
            <a:solidFill>
              <a:srgbClr val="EA5C7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22" name="Freeform: Shape 1195">
              <a:extLst>
                <a:ext uri="{FF2B5EF4-FFF2-40B4-BE49-F238E27FC236}">
                  <a16:creationId xmlns:a16="http://schemas.microsoft.com/office/drawing/2014/main" id="{38AB8928-1A47-4993-94FF-E7D21729AD3E}"/>
                </a:ext>
              </a:extLst>
            </p:cNvPr>
            <p:cNvSpPr/>
            <p:nvPr/>
          </p:nvSpPr>
          <p:spPr>
            <a:xfrm>
              <a:off x="8203691" y="2222290"/>
              <a:ext cx="387762" cy="213238"/>
            </a:xfrm>
            <a:custGeom>
              <a:avLst/>
              <a:gdLst>
                <a:gd name="connsiteX0" fmla="*/ 387762 w 387762"/>
                <a:gd name="connsiteY0" fmla="*/ 68472 h 213238"/>
                <a:gd name="connsiteX1" fmla="*/ 387762 w 387762"/>
                <a:gd name="connsiteY1" fmla="*/ 68472 h 213238"/>
                <a:gd name="connsiteX2" fmla="*/ 129254 w 387762"/>
                <a:gd name="connsiteY2" fmla="*/ 40659 h 213238"/>
                <a:gd name="connsiteX3" fmla="*/ 0 w 387762"/>
                <a:gd name="connsiteY3" fmla="*/ 144767 h 213238"/>
                <a:gd name="connsiteX4" fmla="*/ 0 w 387762"/>
                <a:gd name="connsiteY4" fmla="*/ 144767 h 213238"/>
                <a:gd name="connsiteX5" fmla="*/ 258508 w 387762"/>
                <a:gd name="connsiteY5" fmla="*/ 172580 h 213238"/>
                <a:gd name="connsiteX6" fmla="*/ 387762 w 387762"/>
                <a:gd name="connsiteY6" fmla="*/ 68472 h 213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7762" h="213238">
                  <a:moveTo>
                    <a:pt x="387762" y="68472"/>
                  </a:moveTo>
                  <a:lnTo>
                    <a:pt x="387762" y="68472"/>
                  </a:lnTo>
                  <a:cubicBezTo>
                    <a:pt x="324040" y="-10586"/>
                    <a:pt x="208312" y="-22968"/>
                    <a:pt x="129254" y="40659"/>
                  </a:cubicBezTo>
                  <a:lnTo>
                    <a:pt x="0" y="144767"/>
                  </a:lnTo>
                  <a:lnTo>
                    <a:pt x="0" y="144767"/>
                  </a:lnTo>
                  <a:cubicBezTo>
                    <a:pt x="63722" y="223824"/>
                    <a:pt x="179451" y="236207"/>
                    <a:pt x="258508" y="172580"/>
                  </a:cubicBezTo>
                  <a:lnTo>
                    <a:pt x="387762" y="68472"/>
                  </a:lnTo>
                  <a:close/>
                </a:path>
              </a:pathLst>
            </a:custGeom>
            <a:solidFill>
              <a:srgbClr val="1995B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23" name="Freeform: Shape 1196">
              <a:extLst>
                <a:ext uri="{FF2B5EF4-FFF2-40B4-BE49-F238E27FC236}">
                  <a16:creationId xmlns:a16="http://schemas.microsoft.com/office/drawing/2014/main" id="{5D0F5645-9A82-4500-8B4E-5B74886781EA}"/>
                </a:ext>
              </a:extLst>
            </p:cNvPr>
            <p:cNvSpPr/>
            <p:nvPr/>
          </p:nvSpPr>
          <p:spPr>
            <a:xfrm>
              <a:off x="8633527" y="2588323"/>
              <a:ext cx="238464" cy="362616"/>
            </a:xfrm>
            <a:custGeom>
              <a:avLst/>
              <a:gdLst>
                <a:gd name="connsiteX0" fmla="*/ 197766 w 238464"/>
                <a:gd name="connsiteY0" fmla="*/ 0 h 362616"/>
                <a:gd name="connsiteX1" fmla="*/ 197766 w 238464"/>
                <a:gd name="connsiteY1" fmla="*/ 0 h 362616"/>
                <a:gd name="connsiteX2" fmla="*/ 169953 w 238464"/>
                <a:gd name="connsiteY2" fmla="*/ 258509 h 362616"/>
                <a:gd name="connsiteX3" fmla="*/ 40698 w 238464"/>
                <a:gd name="connsiteY3" fmla="*/ 362617 h 362616"/>
                <a:gd name="connsiteX4" fmla="*/ 40698 w 238464"/>
                <a:gd name="connsiteY4" fmla="*/ 362617 h 362616"/>
                <a:gd name="connsiteX5" fmla="*/ 68511 w 238464"/>
                <a:gd name="connsiteY5" fmla="*/ 104108 h 362616"/>
                <a:gd name="connsiteX6" fmla="*/ 197766 w 238464"/>
                <a:gd name="connsiteY6" fmla="*/ 0 h 3626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464" h="362616">
                  <a:moveTo>
                    <a:pt x="197766" y="0"/>
                  </a:moveTo>
                  <a:lnTo>
                    <a:pt x="197766" y="0"/>
                  </a:lnTo>
                  <a:cubicBezTo>
                    <a:pt x="261488" y="79057"/>
                    <a:pt x="249010" y="194786"/>
                    <a:pt x="169953" y="258509"/>
                  </a:cubicBezTo>
                  <a:lnTo>
                    <a:pt x="40698" y="362617"/>
                  </a:lnTo>
                  <a:lnTo>
                    <a:pt x="40698" y="362617"/>
                  </a:lnTo>
                  <a:cubicBezTo>
                    <a:pt x="-23024" y="283559"/>
                    <a:pt x="-10546" y="167831"/>
                    <a:pt x="68511" y="104108"/>
                  </a:cubicBezTo>
                  <a:lnTo>
                    <a:pt x="197766" y="0"/>
                  </a:lnTo>
                  <a:close/>
                </a:path>
              </a:pathLst>
            </a:custGeom>
            <a:solidFill>
              <a:srgbClr val="1995B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24" name="Freeform: Shape 1197">
              <a:extLst>
                <a:ext uri="{FF2B5EF4-FFF2-40B4-BE49-F238E27FC236}">
                  <a16:creationId xmlns:a16="http://schemas.microsoft.com/office/drawing/2014/main" id="{C1DBB0C4-1A59-43A5-9274-74073AA7EFFA}"/>
                </a:ext>
              </a:extLst>
            </p:cNvPr>
            <p:cNvSpPr/>
            <p:nvPr/>
          </p:nvSpPr>
          <p:spPr>
            <a:xfrm>
              <a:off x="8424529" y="2411349"/>
              <a:ext cx="257031" cy="305186"/>
            </a:xfrm>
            <a:custGeom>
              <a:avLst/>
              <a:gdLst>
                <a:gd name="connsiteX0" fmla="*/ 149399 w 257031"/>
                <a:gd name="connsiteY0" fmla="*/ 271081 h 305186"/>
                <a:gd name="connsiteX1" fmla="*/ 20240 w 257031"/>
                <a:gd name="connsiteY1" fmla="*/ 110871 h 305186"/>
                <a:gd name="connsiteX2" fmla="*/ 17192 w 257031"/>
                <a:gd name="connsiteY2" fmla="*/ 0 h 305186"/>
                <a:gd name="connsiteX3" fmla="*/ 17192 w 257031"/>
                <a:gd name="connsiteY3" fmla="*/ 0 h 305186"/>
                <a:gd name="connsiteX4" fmla="*/ 257031 w 257031"/>
                <a:gd name="connsiteY4" fmla="*/ 297561 h 305186"/>
                <a:gd name="connsiteX5" fmla="*/ 257031 w 257031"/>
                <a:gd name="connsiteY5" fmla="*/ 297561 h 305186"/>
                <a:gd name="connsiteX6" fmla="*/ 149399 w 257031"/>
                <a:gd name="connsiteY6" fmla="*/ 271081 h 3051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7031" h="305186">
                  <a:moveTo>
                    <a:pt x="149399" y="271081"/>
                  </a:moveTo>
                  <a:lnTo>
                    <a:pt x="20240" y="110871"/>
                  </a:lnTo>
                  <a:cubicBezTo>
                    <a:pt x="-5573" y="78772"/>
                    <a:pt x="-6812" y="33433"/>
                    <a:pt x="17192" y="0"/>
                  </a:cubicBezTo>
                  <a:lnTo>
                    <a:pt x="17192" y="0"/>
                  </a:lnTo>
                  <a:lnTo>
                    <a:pt x="257031" y="297561"/>
                  </a:lnTo>
                  <a:lnTo>
                    <a:pt x="257031" y="297561"/>
                  </a:lnTo>
                  <a:cubicBezTo>
                    <a:pt x="219216" y="314039"/>
                    <a:pt x="175211" y="303181"/>
                    <a:pt x="149399" y="271081"/>
                  </a:cubicBezTo>
                  <a:close/>
                </a:path>
              </a:pathLst>
            </a:custGeom>
            <a:solidFill>
              <a:srgbClr val="188FA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25" name="Freeform: Shape 1198">
              <a:extLst>
                <a:ext uri="{FF2B5EF4-FFF2-40B4-BE49-F238E27FC236}">
                  <a16:creationId xmlns:a16="http://schemas.microsoft.com/office/drawing/2014/main" id="{7392A522-86D4-47A9-96A3-9DD2AFF88993}"/>
                </a:ext>
              </a:extLst>
            </p:cNvPr>
            <p:cNvSpPr/>
            <p:nvPr/>
          </p:nvSpPr>
          <p:spPr>
            <a:xfrm>
              <a:off x="8922352" y="2074073"/>
              <a:ext cx="258127" cy="241644"/>
            </a:xfrm>
            <a:custGeom>
              <a:avLst/>
              <a:gdLst>
                <a:gd name="connsiteX0" fmla="*/ 179832 w 258127"/>
                <a:gd name="connsiteY0" fmla="*/ 241644 h 241644"/>
                <a:gd name="connsiteX1" fmla="*/ 0 w 258127"/>
                <a:gd name="connsiteY1" fmla="*/ 18569 h 241644"/>
                <a:gd name="connsiteX2" fmla="*/ 191548 w 258127"/>
                <a:gd name="connsiteY2" fmla="*/ 1614 h 241644"/>
                <a:gd name="connsiteX3" fmla="*/ 258128 w 258127"/>
                <a:gd name="connsiteY3" fmla="*/ 6567 h 241644"/>
                <a:gd name="connsiteX4" fmla="*/ 242221 w 258127"/>
                <a:gd name="connsiteY4" fmla="*/ 78291 h 241644"/>
                <a:gd name="connsiteX5" fmla="*/ 179832 w 258127"/>
                <a:gd name="connsiteY5" fmla="*/ 241644 h 241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8127" h="241644">
                  <a:moveTo>
                    <a:pt x="179832" y="241644"/>
                  </a:moveTo>
                  <a:lnTo>
                    <a:pt x="0" y="18569"/>
                  </a:lnTo>
                  <a:cubicBezTo>
                    <a:pt x="61913" y="2662"/>
                    <a:pt x="126588" y="-3148"/>
                    <a:pt x="191548" y="1614"/>
                  </a:cubicBezTo>
                  <a:lnTo>
                    <a:pt x="258128" y="6567"/>
                  </a:lnTo>
                  <a:lnTo>
                    <a:pt x="242221" y="78291"/>
                  </a:lnTo>
                  <a:cubicBezTo>
                    <a:pt x="229458" y="136012"/>
                    <a:pt x="208312" y="191067"/>
                    <a:pt x="179832" y="241644"/>
                  </a:cubicBezTo>
                  <a:close/>
                </a:path>
              </a:pathLst>
            </a:custGeom>
            <a:solidFill>
              <a:srgbClr val="1995B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63" name="Freeform: Shape 1199">
              <a:extLst>
                <a:ext uri="{FF2B5EF4-FFF2-40B4-BE49-F238E27FC236}">
                  <a16:creationId xmlns:a16="http://schemas.microsoft.com/office/drawing/2014/main" id="{18DB7B23-AE07-4D6E-8E83-9736CB780940}"/>
                </a:ext>
              </a:extLst>
            </p:cNvPr>
            <p:cNvSpPr/>
            <p:nvPr/>
          </p:nvSpPr>
          <p:spPr>
            <a:xfrm rot="-1912306">
              <a:off x="8749338" y="2168115"/>
              <a:ext cx="275643" cy="275643"/>
            </a:xfrm>
            <a:custGeom>
              <a:avLst/>
              <a:gdLst>
                <a:gd name="connsiteX0" fmla="*/ 275643 w 275643"/>
                <a:gd name="connsiteY0" fmla="*/ 137822 h 275643"/>
                <a:gd name="connsiteX1" fmla="*/ 137822 w 275643"/>
                <a:gd name="connsiteY1" fmla="*/ 275643 h 275643"/>
                <a:gd name="connsiteX2" fmla="*/ 1 w 275643"/>
                <a:gd name="connsiteY2" fmla="*/ 137822 h 275643"/>
                <a:gd name="connsiteX3" fmla="*/ 137822 w 275643"/>
                <a:gd name="connsiteY3" fmla="*/ 0 h 275643"/>
                <a:gd name="connsiteX4" fmla="*/ 275643 w 275643"/>
                <a:gd name="connsiteY4" fmla="*/ 137822 h 2756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5643" h="275643">
                  <a:moveTo>
                    <a:pt x="275643" y="137822"/>
                  </a:moveTo>
                  <a:cubicBezTo>
                    <a:pt x="275643" y="213938"/>
                    <a:pt x="213938" y="275643"/>
                    <a:pt x="137822" y="275643"/>
                  </a:cubicBezTo>
                  <a:cubicBezTo>
                    <a:pt x="61705" y="275643"/>
                    <a:pt x="1" y="213938"/>
                    <a:pt x="1" y="137822"/>
                  </a:cubicBezTo>
                  <a:cubicBezTo>
                    <a:pt x="1" y="61705"/>
                    <a:pt x="61706" y="0"/>
                    <a:pt x="137822" y="0"/>
                  </a:cubicBezTo>
                  <a:cubicBezTo>
                    <a:pt x="213939" y="0"/>
                    <a:pt x="275643" y="61705"/>
                    <a:pt x="275643" y="137822"/>
                  </a:cubicBezTo>
                  <a:close/>
                </a:path>
              </a:pathLst>
            </a:custGeom>
            <a:solidFill>
              <a:srgbClr val="FC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64" name="Freeform: Shape 1200">
              <a:extLst>
                <a:ext uri="{FF2B5EF4-FFF2-40B4-BE49-F238E27FC236}">
                  <a16:creationId xmlns:a16="http://schemas.microsoft.com/office/drawing/2014/main" id="{D8EAC51B-46AC-4D64-A17D-B830D045CA75}"/>
                </a:ext>
              </a:extLst>
            </p:cNvPr>
            <p:cNvSpPr/>
            <p:nvPr/>
          </p:nvSpPr>
          <p:spPr>
            <a:xfrm rot="-3068493">
              <a:off x="8795756" y="2214108"/>
              <a:ext cx="183070" cy="183070"/>
            </a:xfrm>
            <a:custGeom>
              <a:avLst/>
              <a:gdLst>
                <a:gd name="connsiteX0" fmla="*/ 183071 w 183070"/>
                <a:gd name="connsiteY0" fmla="*/ 91535 h 183070"/>
                <a:gd name="connsiteX1" fmla="*/ 91535 w 183070"/>
                <a:gd name="connsiteY1" fmla="*/ 183071 h 183070"/>
                <a:gd name="connsiteX2" fmla="*/ 0 w 183070"/>
                <a:gd name="connsiteY2" fmla="*/ 91535 h 183070"/>
                <a:gd name="connsiteX3" fmla="*/ 91535 w 183070"/>
                <a:gd name="connsiteY3" fmla="*/ 0 h 183070"/>
                <a:gd name="connsiteX4" fmla="*/ 183071 w 183070"/>
                <a:gd name="connsiteY4" fmla="*/ 91535 h 183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3070" h="183070">
                  <a:moveTo>
                    <a:pt x="183071" y="91535"/>
                  </a:moveTo>
                  <a:cubicBezTo>
                    <a:pt x="183071" y="142089"/>
                    <a:pt x="142089" y="183071"/>
                    <a:pt x="91535" y="183071"/>
                  </a:cubicBezTo>
                  <a:cubicBezTo>
                    <a:pt x="40982" y="183071"/>
                    <a:pt x="0" y="142089"/>
                    <a:pt x="0" y="91535"/>
                  </a:cubicBezTo>
                  <a:cubicBezTo>
                    <a:pt x="0" y="40982"/>
                    <a:pt x="40982" y="0"/>
                    <a:pt x="91535" y="0"/>
                  </a:cubicBezTo>
                  <a:cubicBezTo>
                    <a:pt x="142089" y="0"/>
                    <a:pt x="183071" y="40982"/>
                    <a:pt x="183071" y="91535"/>
                  </a:cubicBezTo>
                  <a:close/>
                </a:path>
              </a:pathLst>
            </a:custGeom>
            <a:solidFill>
              <a:srgbClr val="FFCE1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65" name="Freeform: Shape 1201">
              <a:extLst>
                <a:ext uri="{FF2B5EF4-FFF2-40B4-BE49-F238E27FC236}">
                  <a16:creationId xmlns:a16="http://schemas.microsoft.com/office/drawing/2014/main" id="{1CCF1D78-FCF7-443A-9329-315A061000BB}"/>
                </a:ext>
              </a:extLst>
            </p:cNvPr>
            <p:cNvSpPr/>
            <p:nvPr/>
          </p:nvSpPr>
          <p:spPr>
            <a:xfrm>
              <a:off x="8799289" y="2248376"/>
              <a:ext cx="179548" cy="58578"/>
            </a:xfrm>
            <a:custGeom>
              <a:avLst/>
              <a:gdLst>
                <a:gd name="connsiteX0" fmla="*/ 179546 w 179548"/>
                <a:gd name="connsiteY0" fmla="*/ 58579 h 58578"/>
                <a:gd name="connsiteX1" fmla="*/ 0 w 179548"/>
                <a:gd name="connsiteY1" fmla="*/ 32385 h 58578"/>
                <a:gd name="connsiteX2" fmla="*/ 16669 w 179548"/>
                <a:gd name="connsiteY2" fmla="*/ 0 h 58578"/>
                <a:gd name="connsiteX3" fmla="*/ 172879 w 179548"/>
                <a:gd name="connsiteY3" fmla="*/ 22765 h 58578"/>
                <a:gd name="connsiteX4" fmla="*/ 179546 w 179548"/>
                <a:gd name="connsiteY4" fmla="*/ 58579 h 58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9548" h="58578">
                  <a:moveTo>
                    <a:pt x="179546" y="58579"/>
                  </a:moveTo>
                  <a:lnTo>
                    <a:pt x="0" y="32385"/>
                  </a:lnTo>
                  <a:cubicBezTo>
                    <a:pt x="3334" y="20765"/>
                    <a:pt x="8858" y="9811"/>
                    <a:pt x="16669" y="0"/>
                  </a:cubicBezTo>
                  <a:lnTo>
                    <a:pt x="172879" y="22765"/>
                  </a:lnTo>
                  <a:cubicBezTo>
                    <a:pt x="177451" y="34290"/>
                    <a:pt x="179641" y="46482"/>
                    <a:pt x="179546" y="58579"/>
                  </a:cubicBezTo>
                  <a:close/>
                </a:path>
              </a:pathLst>
            </a:custGeom>
            <a:solidFill>
              <a:srgbClr val="FFDA6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66" name="Freeform: Shape 1202">
              <a:extLst>
                <a:ext uri="{FF2B5EF4-FFF2-40B4-BE49-F238E27FC236}">
                  <a16:creationId xmlns:a16="http://schemas.microsoft.com/office/drawing/2014/main" id="{67DF67E7-2F9D-49BB-A09E-EA973F93EE64}"/>
                </a:ext>
              </a:extLst>
            </p:cNvPr>
            <p:cNvSpPr/>
            <p:nvPr/>
          </p:nvSpPr>
          <p:spPr>
            <a:xfrm>
              <a:off x="8795764" y="2305145"/>
              <a:ext cx="179452" cy="75247"/>
            </a:xfrm>
            <a:custGeom>
              <a:avLst/>
              <a:gdLst>
                <a:gd name="connsiteX0" fmla="*/ 148972 w 179452"/>
                <a:gd name="connsiteY0" fmla="*/ 71819 h 75247"/>
                <a:gd name="connsiteX1" fmla="*/ 144400 w 179452"/>
                <a:gd name="connsiteY1" fmla="*/ 75248 h 75247"/>
                <a:gd name="connsiteX2" fmla="*/ 19623 w 179452"/>
                <a:gd name="connsiteY2" fmla="*/ 57150 h 75247"/>
                <a:gd name="connsiteX3" fmla="*/ 1 w 179452"/>
                <a:gd name="connsiteY3" fmla="*/ 0 h 75247"/>
                <a:gd name="connsiteX4" fmla="*/ 179452 w 179452"/>
                <a:gd name="connsiteY4" fmla="*/ 26098 h 75247"/>
                <a:gd name="connsiteX5" fmla="*/ 148972 w 179452"/>
                <a:gd name="connsiteY5" fmla="*/ 71819 h 752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9452" h="75247">
                  <a:moveTo>
                    <a:pt x="148972" y="71819"/>
                  </a:moveTo>
                  <a:cubicBezTo>
                    <a:pt x="147448" y="73057"/>
                    <a:pt x="145924" y="74104"/>
                    <a:pt x="144400" y="75248"/>
                  </a:cubicBezTo>
                  <a:lnTo>
                    <a:pt x="19623" y="57150"/>
                  </a:lnTo>
                  <a:cubicBezTo>
                    <a:pt x="6287" y="40196"/>
                    <a:pt x="-94" y="20002"/>
                    <a:pt x="1" y="0"/>
                  </a:cubicBezTo>
                  <a:lnTo>
                    <a:pt x="179452" y="26098"/>
                  </a:lnTo>
                  <a:cubicBezTo>
                    <a:pt x="174308" y="43434"/>
                    <a:pt x="164117" y="59531"/>
                    <a:pt x="148972" y="71819"/>
                  </a:cubicBezTo>
                  <a:close/>
                </a:path>
              </a:pathLst>
            </a:custGeom>
            <a:solidFill>
              <a:srgbClr val="FFDA6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67" name="Freeform: Shape 1203">
              <a:extLst>
                <a:ext uri="{FF2B5EF4-FFF2-40B4-BE49-F238E27FC236}">
                  <a16:creationId xmlns:a16="http://schemas.microsoft.com/office/drawing/2014/main" id="{29ACF767-6DF9-4D1E-8532-AD3D0E143074}"/>
                </a:ext>
              </a:extLst>
            </p:cNvPr>
            <p:cNvSpPr/>
            <p:nvPr/>
          </p:nvSpPr>
          <p:spPr>
            <a:xfrm>
              <a:off x="8258237" y="2522220"/>
              <a:ext cx="323405" cy="312396"/>
            </a:xfrm>
            <a:custGeom>
              <a:avLst/>
              <a:gdLst>
                <a:gd name="connsiteX0" fmla="*/ 323406 w 323405"/>
                <a:gd name="connsiteY0" fmla="*/ 169831 h 312396"/>
                <a:gd name="connsiteX1" fmla="*/ 186532 w 323405"/>
                <a:gd name="connsiteY1" fmla="*/ 0 h 312396"/>
                <a:gd name="connsiteX2" fmla="*/ 10033 w 323405"/>
                <a:gd name="connsiteY2" fmla="*/ 282321 h 312396"/>
                <a:gd name="connsiteX3" fmla="*/ 323406 w 323405"/>
                <a:gd name="connsiteY3" fmla="*/ 169831 h 312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23405" h="312396">
                  <a:moveTo>
                    <a:pt x="323406" y="169831"/>
                  </a:moveTo>
                  <a:lnTo>
                    <a:pt x="186532" y="0"/>
                  </a:lnTo>
                  <a:cubicBezTo>
                    <a:pt x="186532" y="0"/>
                    <a:pt x="-51022" y="51435"/>
                    <a:pt x="10033" y="282321"/>
                  </a:cubicBezTo>
                  <a:cubicBezTo>
                    <a:pt x="222726" y="391096"/>
                    <a:pt x="323406" y="169831"/>
                    <a:pt x="323406" y="169831"/>
                  </a:cubicBezTo>
                  <a:close/>
                </a:path>
              </a:pathLst>
            </a:custGeom>
            <a:solidFill>
              <a:srgbClr val="FFCE1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68" name="Freeform: Shape 1204">
              <a:extLst>
                <a:ext uri="{FF2B5EF4-FFF2-40B4-BE49-F238E27FC236}">
                  <a16:creationId xmlns:a16="http://schemas.microsoft.com/office/drawing/2014/main" id="{A566BF91-3A65-4535-BCE1-24BBE8D10078}"/>
                </a:ext>
              </a:extLst>
            </p:cNvPr>
            <p:cNvSpPr/>
            <p:nvPr/>
          </p:nvSpPr>
          <p:spPr>
            <a:xfrm>
              <a:off x="8325040" y="2557557"/>
              <a:ext cx="228123" cy="205650"/>
            </a:xfrm>
            <a:custGeom>
              <a:avLst/>
              <a:gdLst>
                <a:gd name="connsiteX0" fmla="*/ 0 w 228123"/>
                <a:gd name="connsiteY0" fmla="*/ 201263 h 205650"/>
                <a:gd name="connsiteX1" fmla="*/ 36290 w 228123"/>
                <a:gd name="connsiteY1" fmla="*/ 90678 h 205650"/>
                <a:gd name="connsiteX2" fmla="*/ 148209 w 228123"/>
                <a:gd name="connsiteY2" fmla="*/ 0 h 205650"/>
                <a:gd name="connsiteX3" fmla="*/ 228123 w 228123"/>
                <a:gd name="connsiteY3" fmla="*/ 99250 h 205650"/>
                <a:gd name="connsiteX4" fmla="*/ 115728 w 228123"/>
                <a:gd name="connsiteY4" fmla="*/ 189357 h 205650"/>
                <a:gd name="connsiteX5" fmla="*/ 0 w 228123"/>
                <a:gd name="connsiteY5" fmla="*/ 201263 h 205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8123" h="205650">
                  <a:moveTo>
                    <a:pt x="0" y="201263"/>
                  </a:moveTo>
                  <a:cubicBezTo>
                    <a:pt x="190" y="160020"/>
                    <a:pt x="12192" y="123635"/>
                    <a:pt x="36290" y="90678"/>
                  </a:cubicBezTo>
                  <a:cubicBezTo>
                    <a:pt x="67342" y="48196"/>
                    <a:pt x="113729" y="18193"/>
                    <a:pt x="148209" y="0"/>
                  </a:cubicBezTo>
                  <a:lnTo>
                    <a:pt x="228123" y="99250"/>
                  </a:lnTo>
                  <a:cubicBezTo>
                    <a:pt x="203073" y="129064"/>
                    <a:pt x="163830" y="167926"/>
                    <a:pt x="115728" y="189357"/>
                  </a:cubicBezTo>
                  <a:cubicBezTo>
                    <a:pt x="78486" y="205835"/>
                    <a:pt x="40291" y="209836"/>
                    <a:pt x="0" y="201263"/>
                  </a:cubicBezTo>
                  <a:close/>
                </a:path>
              </a:pathLst>
            </a:custGeom>
            <a:solidFill>
              <a:srgbClr val="F5972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69" name="Freeform: Shape 1205">
              <a:extLst>
                <a:ext uri="{FF2B5EF4-FFF2-40B4-BE49-F238E27FC236}">
                  <a16:creationId xmlns:a16="http://schemas.microsoft.com/office/drawing/2014/main" id="{896A063E-6B47-4B17-A8A2-CCE7DFD377AC}"/>
                </a:ext>
              </a:extLst>
            </p:cNvPr>
            <p:cNvSpPr/>
            <p:nvPr/>
          </p:nvSpPr>
          <p:spPr>
            <a:xfrm>
              <a:off x="8442954" y="2438775"/>
              <a:ext cx="275663" cy="227943"/>
            </a:xfrm>
            <a:custGeom>
              <a:avLst/>
              <a:gdLst>
                <a:gd name="connsiteX0" fmla="*/ 3339 w 275663"/>
                <a:gd name="connsiteY0" fmla="*/ 222319 h 227943"/>
                <a:gd name="connsiteX1" fmla="*/ 3339 w 275663"/>
                <a:gd name="connsiteY1" fmla="*/ 222319 h 227943"/>
                <a:gd name="connsiteX2" fmla="*/ 5625 w 275663"/>
                <a:gd name="connsiteY2" fmla="*/ 201173 h 227943"/>
                <a:gd name="connsiteX3" fmla="*/ 251180 w 275663"/>
                <a:gd name="connsiteY3" fmla="*/ 3339 h 227943"/>
                <a:gd name="connsiteX4" fmla="*/ 272325 w 275663"/>
                <a:gd name="connsiteY4" fmla="*/ 5625 h 227943"/>
                <a:gd name="connsiteX5" fmla="*/ 272325 w 275663"/>
                <a:gd name="connsiteY5" fmla="*/ 5625 h 227943"/>
                <a:gd name="connsiteX6" fmla="*/ 270039 w 275663"/>
                <a:gd name="connsiteY6" fmla="*/ 26771 h 227943"/>
                <a:gd name="connsiteX7" fmla="*/ 24484 w 275663"/>
                <a:gd name="connsiteY7" fmla="*/ 224605 h 227943"/>
                <a:gd name="connsiteX8" fmla="*/ 3339 w 275663"/>
                <a:gd name="connsiteY8" fmla="*/ 222319 h 2279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5663" h="227943">
                  <a:moveTo>
                    <a:pt x="3339" y="222319"/>
                  </a:moveTo>
                  <a:lnTo>
                    <a:pt x="3339" y="222319"/>
                  </a:lnTo>
                  <a:cubicBezTo>
                    <a:pt x="-1900" y="215842"/>
                    <a:pt x="-852" y="206412"/>
                    <a:pt x="5625" y="201173"/>
                  </a:cubicBezTo>
                  <a:lnTo>
                    <a:pt x="251180" y="3339"/>
                  </a:lnTo>
                  <a:cubicBezTo>
                    <a:pt x="257657" y="-1900"/>
                    <a:pt x="267086" y="-852"/>
                    <a:pt x="272325" y="5625"/>
                  </a:cubicBezTo>
                  <a:lnTo>
                    <a:pt x="272325" y="5625"/>
                  </a:lnTo>
                  <a:cubicBezTo>
                    <a:pt x="277564" y="12102"/>
                    <a:pt x="276516" y="21532"/>
                    <a:pt x="270039" y="26771"/>
                  </a:cubicBezTo>
                  <a:lnTo>
                    <a:pt x="24484" y="224605"/>
                  </a:lnTo>
                  <a:cubicBezTo>
                    <a:pt x="18007" y="229844"/>
                    <a:pt x="8578" y="228796"/>
                    <a:pt x="3339" y="222319"/>
                  </a:cubicBezTo>
                  <a:close/>
                </a:path>
              </a:pathLst>
            </a:custGeom>
            <a:solidFill>
              <a:srgbClr val="1995B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sp>
        <p:nvSpPr>
          <p:cNvPr id="683" name="Graphic 19322">
            <a:extLst>
              <a:ext uri="{FF2B5EF4-FFF2-40B4-BE49-F238E27FC236}">
                <a16:creationId xmlns:a16="http://schemas.microsoft.com/office/drawing/2014/main" id="{E2D21D1C-1444-4B25-916F-66EDC58DA94B}"/>
              </a:ext>
            </a:extLst>
          </p:cNvPr>
          <p:cNvSpPr/>
          <p:nvPr/>
        </p:nvSpPr>
        <p:spPr>
          <a:xfrm rot="9018844">
            <a:off x="6936907" y="3417074"/>
            <a:ext cx="7727288" cy="5913330"/>
          </a:xfrm>
          <a:custGeom>
            <a:avLst/>
            <a:gdLst>
              <a:gd name="connsiteX0" fmla="*/ 0 w 1854041"/>
              <a:gd name="connsiteY0" fmla="*/ 1754791 h 1754790"/>
              <a:gd name="connsiteX1" fmla="*/ 355854 w 1854041"/>
              <a:gd name="connsiteY1" fmla="*/ 1408938 h 1754790"/>
              <a:gd name="connsiteX2" fmla="*/ 1166717 w 1854041"/>
              <a:gd name="connsiteY2" fmla="*/ 1711452 h 1754790"/>
              <a:gd name="connsiteX3" fmla="*/ 1469231 w 1854041"/>
              <a:gd name="connsiteY3" fmla="*/ 677323 h 1754790"/>
              <a:gd name="connsiteX4" fmla="*/ 1854041 w 1854041"/>
              <a:gd name="connsiteY4" fmla="*/ 1076516 h 1754790"/>
              <a:gd name="connsiteX5" fmla="*/ 1854041 w 1854041"/>
              <a:gd name="connsiteY5" fmla="*/ 0 h 1754790"/>
              <a:gd name="connsiteX6" fmla="*/ 0 w 1854041"/>
              <a:gd name="connsiteY6" fmla="*/ 0 h 1754790"/>
              <a:gd name="connsiteX7" fmla="*/ 0 w 1854041"/>
              <a:gd name="connsiteY7" fmla="*/ 1754791 h 17547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854041" h="1754790">
                <a:moveTo>
                  <a:pt x="0" y="1754791"/>
                </a:moveTo>
                <a:cubicBezTo>
                  <a:pt x="0" y="1754791"/>
                  <a:pt x="97060" y="1443418"/>
                  <a:pt x="355854" y="1408938"/>
                </a:cubicBezTo>
                <a:cubicBezTo>
                  <a:pt x="653606" y="1369314"/>
                  <a:pt x="814102" y="1827943"/>
                  <a:pt x="1166717" y="1711452"/>
                </a:cubicBezTo>
                <a:cubicBezTo>
                  <a:pt x="1545241" y="1586293"/>
                  <a:pt x="1154049" y="794480"/>
                  <a:pt x="1469231" y="677323"/>
                </a:cubicBezTo>
                <a:cubicBezTo>
                  <a:pt x="1785271" y="559784"/>
                  <a:pt x="1854041" y="1076516"/>
                  <a:pt x="1854041" y="1076516"/>
                </a:cubicBezTo>
                <a:lnTo>
                  <a:pt x="1854041" y="0"/>
                </a:lnTo>
                <a:lnTo>
                  <a:pt x="0" y="0"/>
                </a:lnTo>
                <a:lnTo>
                  <a:pt x="0" y="1754791"/>
                </a:lnTo>
                <a:close/>
              </a:path>
            </a:pathLst>
          </a:custGeom>
          <a:noFill/>
          <a:ln w="38100" cap="rnd">
            <a:solidFill>
              <a:schemeClr val="bg2">
                <a:lumMod val="50000"/>
              </a:schemeClr>
            </a:solidFill>
            <a:custDash>
              <a:ds d="225000" sp="225000"/>
            </a:custDash>
            <a:round/>
          </a:ln>
        </p:spPr>
        <p:txBody>
          <a:bodyPr rtlCol="0" anchor="ctr"/>
          <a:lstStyle/>
          <a:p>
            <a:endParaRPr lang="th-TH"/>
          </a:p>
        </p:txBody>
      </p:sp>
      <p:sp>
        <p:nvSpPr>
          <p:cNvPr id="427" name="Graphic 19325">
            <a:extLst>
              <a:ext uri="{FF2B5EF4-FFF2-40B4-BE49-F238E27FC236}">
                <a16:creationId xmlns:a16="http://schemas.microsoft.com/office/drawing/2014/main" id="{076BFB6E-8AA9-41EA-B47A-E86D43AF214F}"/>
              </a:ext>
            </a:extLst>
          </p:cNvPr>
          <p:cNvSpPr/>
          <p:nvPr/>
        </p:nvSpPr>
        <p:spPr>
          <a:xfrm>
            <a:off x="7954699" y="5304240"/>
            <a:ext cx="450166" cy="401523"/>
          </a:xfrm>
          <a:custGeom>
            <a:avLst/>
            <a:gdLst>
              <a:gd name="connsiteX0" fmla="*/ 146880 w 205159"/>
              <a:gd name="connsiteY0" fmla="*/ 9822 h 208179"/>
              <a:gd name="connsiteX1" fmla="*/ 148976 w 205159"/>
              <a:gd name="connsiteY1" fmla="*/ 64971 h 208179"/>
              <a:gd name="connsiteX2" fmla="*/ 153738 w 205159"/>
              <a:gd name="connsiteY2" fmla="*/ 73163 h 208179"/>
              <a:gd name="connsiteX3" fmla="*/ 200411 w 205159"/>
              <a:gd name="connsiteY3" fmla="*/ 102690 h 208179"/>
              <a:gd name="connsiteX4" fmla="*/ 198506 w 205159"/>
              <a:gd name="connsiteY4" fmla="*/ 120883 h 208179"/>
              <a:gd name="connsiteX5" fmla="*/ 146690 w 205159"/>
              <a:gd name="connsiteY5" fmla="*/ 139933 h 208179"/>
              <a:gd name="connsiteX6" fmla="*/ 140308 w 205159"/>
              <a:gd name="connsiteY6" fmla="*/ 146982 h 208179"/>
              <a:gd name="connsiteX7" fmla="*/ 126687 w 205159"/>
              <a:gd name="connsiteY7" fmla="*/ 200512 h 208179"/>
              <a:gd name="connsiteX8" fmla="*/ 108780 w 205159"/>
              <a:gd name="connsiteY8" fmla="*/ 204322 h 208179"/>
              <a:gd name="connsiteX9" fmla="*/ 74586 w 205159"/>
              <a:gd name="connsiteY9" fmla="*/ 160888 h 208179"/>
              <a:gd name="connsiteX10" fmla="*/ 65918 w 205159"/>
              <a:gd name="connsiteY10" fmla="*/ 156983 h 208179"/>
              <a:gd name="connsiteX11" fmla="*/ 10863 w 205159"/>
              <a:gd name="connsiteY11" fmla="*/ 160507 h 208179"/>
              <a:gd name="connsiteX12" fmla="*/ 1719 w 205159"/>
              <a:gd name="connsiteY12" fmla="*/ 144696 h 208179"/>
              <a:gd name="connsiteX13" fmla="*/ 32390 w 205159"/>
              <a:gd name="connsiteY13" fmla="*/ 98785 h 208179"/>
              <a:gd name="connsiteX14" fmla="*/ 33438 w 205159"/>
              <a:gd name="connsiteY14" fmla="*/ 89355 h 208179"/>
              <a:gd name="connsiteX15" fmla="*/ 13054 w 205159"/>
              <a:gd name="connsiteY15" fmla="*/ 38111 h 208179"/>
              <a:gd name="connsiteX16" fmla="*/ 25341 w 205159"/>
              <a:gd name="connsiteY16" fmla="*/ 24585 h 208179"/>
              <a:gd name="connsiteX17" fmla="*/ 78491 w 205159"/>
              <a:gd name="connsiteY17" fmla="*/ 39635 h 208179"/>
              <a:gd name="connsiteX18" fmla="*/ 87730 w 205159"/>
              <a:gd name="connsiteY18" fmla="*/ 37635 h 208179"/>
              <a:gd name="connsiteX19" fmla="*/ 130212 w 205159"/>
              <a:gd name="connsiteY19" fmla="*/ 2392 h 208179"/>
              <a:gd name="connsiteX20" fmla="*/ 146880 w 205159"/>
              <a:gd name="connsiteY20" fmla="*/ 9822 h 2081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205159" h="208179">
                <a:moveTo>
                  <a:pt x="146880" y="9822"/>
                </a:moveTo>
                <a:lnTo>
                  <a:pt x="148976" y="64971"/>
                </a:lnTo>
                <a:cubicBezTo>
                  <a:pt x="149071" y="68305"/>
                  <a:pt x="150881" y="71353"/>
                  <a:pt x="153738" y="73163"/>
                </a:cubicBezTo>
                <a:lnTo>
                  <a:pt x="200411" y="102690"/>
                </a:lnTo>
                <a:cubicBezTo>
                  <a:pt x="207555" y="107167"/>
                  <a:pt x="206412" y="117930"/>
                  <a:pt x="198506" y="120883"/>
                </a:cubicBezTo>
                <a:lnTo>
                  <a:pt x="146690" y="139933"/>
                </a:lnTo>
                <a:cubicBezTo>
                  <a:pt x="143547" y="141076"/>
                  <a:pt x="141165" y="143743"/>
                  <a:pt x="140308" y="146982"/>
                </a:cubicBezTo>
                <a:lnTo>
                  <a:pt x="126687" y="200512"/>
                </a:lnTo>
                <a:cubicBezTo>
                  <a:pt x="124592" y="208704"/>
                  <a:pt x="114019" y="210894"/>
                  <a:pt x="108780" y="204322"/>
                </a:cubicBezTo>
                <a:lnTo>
                  <a:pt x="74586" y="160888"/>
                </a:lnTo>
                <a:cubicBezTo>
                  <a:pt x="72490" y="158221"/>
                  <a:pt x="69252" y="156792"/>
                  <a:pt x="65918" y="156983"/>
                </a:cubicBezTo>
                <a:lnTo>
                  <a:pt x="10863" y="160507"/>
                </a:lnTo>
                <a:cubicBezTo>
                  <a:pt x="2481" y="161079"/>
                  <a:pt x="-2948" y="151649"/>
                  <a:pt x="1719" y="144696"/>
                </a:cubicBezTo>
                <a:lnTo>
                  <a:pt x="32390" y="98785"/>
                </a:lnTo>
                <a:cubicBezTo>
                  <a:pt x="34295" y="96023"/>
                  <a:pt x="34676" y="92499"/>
                  <a:pt x="33438" y="89355"/>
                </a:cubicBezTo>
                <a:lnTo>
                  <a:pt x="13054" y="38111"/>
                </a:lnTo>
                <a:cubicBezTo>
                  <a:pt x="9911" y="30300"/>
                  <a:pt x="17150" y="22299"/>
                  <a:pt x="25341" y="24585"/>
                </a:cubicBezTo>
                <a:lnTo>
                  <a:pt x="78491" y="39635"/>
                </a:lnTo>
                <a:cubicBezTo>
                  <a:pt x="81729" y="40587"/>
                  <a:pt x="85158" y="39825"/>
                  <a:pt x="87730" y="37635"/>
                </a:cubicBezTo>
                <a:lnTo>
                  <a:pt x="130212" y="2392"/>
                </a:lnTo>
                <a:cubicBezTo>
                  <a:pt x="136689" y="-3037"/>
                  <a:pt x="146595" y="1344"/>
                  <a:pt x="146880" y="9822"/>
                </a:cubicBezTo>
                <a:close/>
              </a:path>
            </a:pathLst>
          </a:custGeom>
          <a:solidFill>
            <a:srgbClr val="EDB863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th-TH"/>
          </a:p>
        </p:txBody>
      </p:sp>
      <p:grpSp>
        <p:nvGrpSpPr>
          <p:cNvPr id="439" name="Group 893">
            <a:extLst>
              <a:ext uri="{FF2B5EF4-FFF2-40B4-BE49-F238E27FC236}">
                <a16:creationId xmlns:a16="http://schemas.microsoft.com/office/drawing/2014/main" id="{B79E7595-F65B-442C-B805-CC0D982ABF8D}"/>
              </a:ext>
            </a:extLst>
          </p:cNvPr>
          <p:cNvGrpSpPr/>
          <p:nvPr/>
        </p:nvGrpSpPr>
        <p:grpSpPr>
          <a:xfrm>
            <a:off x="10682177" y="3487020"/>
            <a:ext cx="1452629" cy="1067444"/>
            <a:chOff x="-403127" y="371217"/>
            <a:chExt cx="1204344" cy="852926"/>
          </a:xfrm>
        </p:grpSpPr>
        <p:grpSp>
          <p:nvGrpSpPr>
            <p:cNvPr id="440" name="Graphic 876">
              <a:extLst>
                <a:ext uri="{FF2B5EF4-FFF2-40B4-BE49-F238E27FC236}">
                  <a16:creationId xmlns:a16="http://schemas.microsoft.com/office/drawing/2014/main" id="{B6E6A1E0-EBC7-4163-A639-43ED1A5BFB28}"/>
                </a:ext>
              </a:extLst>
            </p:cNvPr>
            <p:cNvGrpSpPr/>
            <p:nvPr/>
          </p:nvGrpSpPr>
          <p:grpSpPr>
            <a:xfrm flipH="1">
              <a:off x="-403127" y="400231"/>
              <a:ext cx="1182052" cy="823912"/>
              <a:chOff x="-380835" y="371217"/>
              <a:chExt cx="1182052" cy="823912"/>
            </a:xfrm>
            <a:solidFill>
              <a:schemeClr val="bg2">
                <a:lumMod val="50000"/>
              </a:schemeClr>
            </a:solidFill>
          </p:grpSpPr>
          <p:grpSp>
            <p:nvGrpSpPr>
              <p:cNvPr id="449" name="Graphic 876">
                <a:extLst>
                  <a:ext uri="{FF2B5EF4-FFF2-40B4-BE49-F238E27FC236}">
                    <a16:creationId xmlns:a16="http://schemas.microsoft.com/office/drawing/2014/main" id="{8B057DBF-0874-4F0D-BCAC-13A8004E5E82}"/>
                  </a:ext>
                </a:extLst>
              </p:cNvPr>
              <p:cNvGrpSpPr/>
              <p:nvPr/>
            </p:nvGrpSpPr>
            <p:grpSpPr>
              <a:xfrm>
                <a:off x="-276917" y="371217"/>
                <a:ext cx="1078134" cy="565413"/>
                <a:chOff x="-276917" y="371217"/>
                <a:chExt cx="1078134" cy="565413"/>
              </a:xfrm>
              <a:grpFill/>
            </p:grpSpPr>
            <p:sp>
              <p:nvSpPr>
                <p:cNvPr id="453" name="Freeform: Shape 890">
                  <a:extLst>
                    <a:ext uri="{FF2B5EF4-FFF2-40B4-BE49-F238E27FC236}">
                      <a16:creationId xmlns:a16="http://schemas.microsoft.com/office/drawing/2014/main" id="{21C4F6DA-71AA-462F-80EE-557B61034352}"/>
                    </a:ext>
                  </a:extLst>
                </p:cNvPr>
                <p:cNvSpPr/>
                <p:nvPr/>
              </p:nvSpPr>
              <p:spPr>
                <a:xfrm>
                  <a:off x="-3264" y="496851"/>
                  <a:ext cx="599598" cy="439778"/>
                </a:xfrm>
                <a:custGeom>
                  <a:avLst/>
                  <a:gdLst>
                    <a:gd name="connsiteX0" fmla="*/ 510254 w 599598"/>
                    <a:gd name="connsiteY0" fmla="*/ 0 h 439778"/>
                    <a:gd name="connsiteX1" fmla="*/ 0 w 599598"/>
                    <a:gd name="connsiteY1" fmla="*/ 174403 h 439778"/>
                    <a:gd name="connsiteX2" fmla="*/ 90106 w 599598"/>
                    <a:gd name="connsiteY2" fmla="*/ 434054 h 439778"/>
                    <a:gd name="connsiteX3" fmla="*/ 599599 w 599598"/>
                    <a:gd name="connsiteY3" fmla="*/ 257270 h 439778"/>
                    <a:gd name="connsiteX4" fmla="*/ 510254 w 599598"/>
                    <a:gd name="connsiteY4" fmla="*/ 0 h 4397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99598" h="439778">
                      <a:moveTo>
                        <a:pt x="510254" y="0"/>
                      </a:moveTo>
                      <a:lnTo>
                        <a:pt x="0" y="174403"/>
                      </a:lnTo>
                      <a:lnTo>
                        <a:pt x="90106" y="434054"/>
                      </a:lnTo>
                      <a:cubicBezTo>
                        <a:pt x="278511" y="460439"/>
                        <a:pt x="468059" y="394621"/>
                        <a:pt x="599599" y="257270"/>
                      </a:cubicBezTo>
                      <a:lnTo>
                        <a:pt x="510254" y="0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54" name="Freeform: Shape 891">
                  <a:extLst>
                    <a:ext uri="{FF2B5EF4-FFF2-40B4-BE49-F238E27FC236}">
                      <a16:creationId xmlns:a16="http://schemas.microsoft.com/office/drawing/2014/main" id="{D25A437A-8565-46A4-ACD1-D99FB4715232}"/>
                    </a:ext>
                  </a:extLst>
                </p:cNvPr>
                <p:cNvSpPr/>
                <p:nvPr/>
              </p:nvSpPr>
              <p:spPr>
                <a:xfrm>
                  <a:off x="-276917" y="371217"/>
                  <a:ext cx="1078134" cy="458057"/>
                </a:xfrm>
                <a:custGeom>
                  <a:avLst/>
                  <a:gdLst>
                    <a:gd name="connsiteX0" fmla="*/ 1078135 w 1078134"/>
                    <a:gd name="connsiteY0" fmla="*/ 41910 h 458057"/>
                    <a:gd name="connsiteX1" fmla="*/ 618554 w 1078134"/>
                    <a:gd name="connsiteY1" fmla="*/ 458057 h 458057"/>
                    <a:gd name="connsiteX2" fmla="*/ 0 w 1078134"/>
                    <a:gd name="connsiteY2" fmla="*/ 416147 h 458057"/>
                    <a:gd name="connsiteX3" fmla="*/ 64294 w 1078134"/>
                    <a:gd name="connsiteY3" fmla="*/ 357950 h 458057"/>
                    <a:gd name="connsiteX4" fmla="*/ 98965 w 1078134"/>
                    <a:gd name="connsiteY4" fmla="*/ 326517 h 458057"/>
                    <a:gd name="connsiteX5" fmla="*/ 459581 w 1078134"/>
                    <a:gd name="connsiteY5" fmla="*/ 0 h 458057"/>
                    <a:gd name="connsiteX6" fmla="*/ 944975 w 1078134"/>
                    <a:gd name="connsiteY6" fmla="*/ 32957 h 458057"/>
                    <a:gd name="connsiteX7" fmla="*/ 991553 w 1078134"/>
                    <a:gd name="connsiteY7" fmla="*/ 36100 h 4580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078134" h="458057">
                      <a:moveTo>
                        <a:pt x="1078135" y="41910"/>
                      </a:moveTo>
                      <a:lnTo>
                        <a:pt x="618554" y="458057"/>
                      </a:lnTo>
                      <a:lnTo>
                        <a:pt x="0" y="416147"/>
                      </a:lnTo>
                      <a:lnTo>
                        <a:pt x="64294" y="357950"/>
                      </a:lnTo>
                      <a:lnTo>
                        <a:pt x="98965" y="326517"/>
                      </a:lnTo>
                      <a:lnTo>
                        <a:pt x="459581" y="0"/>
                      </a:lnTo>
                      <a:lnTo>
                        <a:pt x="944975" y="32957"/>
                      </a:lnTo>
                      <a:lnTo>
                        <a:pt x="991553" y="36100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55" name="Freeform: Shape 892">
                  <a:extLst>
                    <a:ext uri="{FF2B5EF4-FFF2-40B4-BE49-F238E27FC236}">
                      <a16:creationId xmlns:a16="http://schemas.microsoft.com/office/drawing/2014/main" id="{88A31EF2-DB3D-4380-8BF2-58C6DA8E59B9}"/>
                    </a:ext>
                  </a:extLst>
                </p:cNvPr>
                <p:cNvSpPr/>
                <p:nvPr/>
              </p:nvSpPr>
              <p:spPr>
                <a:xfrm>
                  <a:off x="-212623" y="371217"/>
                  <a:ext cx="927258" cy="393954"/>
                </a:xfrm>
                <a:custGeom>
                  <a:avLst/>
                  <a:gdLst>
                    <a:gd name="connsiteX0" fmla="*/ 927259 w 927258"/>
                    <a:gd name="connsiteY0" fmla="*/ 36100 h 393954"/>
                    <a:gd name="connsiteX1" fmla="*/ 531971 w 927258"/>
                    <a:gd name="connsiteY1" fmla="*/ 393954 h 393954"/>
                    <a:gd name="connsiteX2" fmla="*/ 0 w 927258"/>
                    <a:gd name="connsiteY2" fmla="*/ 357950 h 393954"/>
                    <a:gd name="connsiteX3" fmla="*/ 34671 w 927258"/>
                    <a:gd name="connsiteY3" fmla="*/ 326517 h 393954"/>
                    <a:gd name="connsiteX4" fmla="*/ 395288 w 927258"/>
                    <a:gd name="connsiteY4" fmla="*/ 0 h 393954"/>
                    <a:gd name="connsiteX5" fmla="*/ 880682 w 927258"/>
                    <a:gd name="connsiteY5" fmla="*/ 32957 h 3939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27258" h="393954">
                      <a:moveTo>
                        <a:pt x="927259" y="36100"/>
                      </a:moveTo>
                      <a:lnTo>
                        <a:pt x="531971" y="393954"/>
                      </a:lnTo>
                      <a:lnTo>
                        <a:pt x="0" y="357950"/>
                      </a:lnTo>
                      <a:lnTo>
                        <a:pt x="34671" y="326517"/>
                      </a:lnTo>
                      <a:lnTo>
                        <a:pt x="395288" y="0"/>
                      </a:lnTo>
                      <a:lnTo>
                        <a:pt x="880682" y="32957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450" name="Graphic 876">
                <a:extLst>
                  <a:ext uri="{FF2B5EF4-FFF2-40B4-BE49-F238E27FC236}">
                    <a16:creationId xmlns:a16="http://schemas.microsoft.com/office/drawing/2014/main" id="{B9222F20-7012-4B7B-B6A1-7A711052FEF9}"/>
                  </a:ext>
                </a:extLst>
              </p:cNvPr>
              <p:cNvGrpSpPr/>
              <p:nvPr/>
            </p:nvGrpSpPr>
            <p:grpSpPr>
              <a:xfrm>
                <a:off x="-380835" y="555811"/>
                <a:ext cx="644461" cy="639318"/>
                <a:chOff x="-380835" y="555811"/>
                <a:chExt cx="644461" cy="639318"/>
              </a:xfrm>
              <a:grpFill/>
            </p:grpSpPr>
            <p:sp>
              <p:nvSpPr>
                <p:cNvPr id="451" name="Freeform: Shape 888">
                  <a:extLst>
                    <a:ext uri="{FF2B5EF4-FFF2-40B4-BE49-F238E27FC236}">
                      <a16:creationId xmlns:a16="http://schemas.microsoft.com/office/drawing/2014/main" id="{8A4677F1-CE82-4FA8-8B79-7B7234845075}"/>
                    </a:ext>
                  </a:extLst>
                </p:cNvPr>
                <p:cNvSpPr/>
                <p:nvPr/>
              </p:nvSpPr>
              <p:spPr>
                <a:xfrm>
                  <a:off x="-321494" y="555811"/>
                  <a:ext cx="585120" cy="588168"/>
                </a:xfrm>
                <a:custGeom>
                  <a:avLst/>
                  <a:gdLst>
                    <a:gd name="connsiteX0" fmla="*/ 24956 w 585120"/>
                    <a:gd name="connsiteY0" fmla="*/ 588169 h 588168"/>
                    <a:gd name="connsiteX1" fmla="*/ 0 w 585120"/>
                    <a:gd name="connsiteY1" fmla="*/ 585883 h 588168"/>
                    <a:gd name="connsiteX2" fmla="*/ 32766 w 585120"/>
                    <a:gd name="connsiteY2" fmla="*/ 222790 h 588168"/>
                    <a:gd name="connsiteX3" fmla="*/ 575596 w 585120"/>
                    <a:gd name="connsiteY3" fmla="*/ 0 h 588168"/>
                    <a:gd name="connsiteX4" fmla="*/ 585121 w 585120"/>
                    <a:gd name="connsiteY4" fmla="*/ 23241 h 588168"/>
                    <a:gd name="connsiteX5" fmla="*/ 56388 w 585120"/>
                    <a:gd name="connsiteY5" fmla="*/ 240221 h 5881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85120" h="588168">
                      <a:moveTo>
                        <a:pt x="24956" y="588169"/>
                      </a:moveTo>
                      <a:lnTo>
                        <a:pt x="0" y="585883"/>
                      </a:lnTo>
                      <a:lnTo>
                        <a:pt x="32766" y="222790"/>
                      </a:lnTo>
                      <a:lnTo>
                        <a:pt x="575596" y="0"/>
                      </a:lnTo>
                      <a:lnTo>
                        <a:pt x="585121" y="23241"/>
                      </a:lnTo>
                      <a:lnTo>
                        <a:pt x="56388" y="240221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52" name="Freeform: Shape 889">
                  <a:extLst>
                    <a:ext uri="{FF2B5EF4-FFF2-40B4-BE49-F238E27FC236}">
                      <a16:creationId xmlns:a16="http://schemas.microsoft.com/office/drawing/2014/main" id="{3D87F01F-99AD-45AA-87E4-3134B052F3F6}"/>
                    </a:ext>
                  </a:extLst>
                </p:cNvPr>
                <p:cNvSpPr/>
                <p:nvPr/>
              </p:nvSpPr>
              <p:spPr>
                <a:xfrm>
                  <a:off x="-380835" y="1007010"/>
                  <a:ext cx="121695" cy="188118"/>
                </a:xfrm>
                <a:custGeom>
                  <a:avLst/>
                  <a:gdLst>
                    <a:gd name="connsiteX0" fmla="*/ 85058 w 121695"/>
                    <a:gd name="connsiteY0" fmla="*/ 1619 h 188118"/>
                    <a:gd name="connsiteX1" fmla="*/ 79915 w 121695"/>
                    <a:gd name="connsiteY1" fmla="*/ 0 h 188118"/>
                    <a:gd name="connsiteX2" fmla="*/ 0 w 121695"/>
                    <a:gd name="connsiteY2" fmla="*/ 170783 h 188118"/>
                    <a:gd name="connsiteX3" fmla="*/ 111824 w 121695"/>
                    <a:gd name="connsiteY3" fmla="*/ 188119 h 188118"/>
                    <a:gd name="connsiteX4" fmla="*/ 85058 w 121695"/>
                    <a:gd name="connsiteY4" fmla="*/ 1619 h 1881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1695" h="188118">
                      <a:moveTo>
                        <a:pt x="85058" y="1619"/>
                      </a:moveTo>
                      <a:lnTo>
                        <a:pt x="79915" y="0"/>
                      </a:lnTo>
                      <a:cubicBezTo>
                        <a:pt x="64484" y="5810"/>
                        <a:pt x="10573" y="35814"/>
                        <a:pt x="0" y="170783"/>
                      </a:cubicBezTo>
                      <a:lnTo>
                        <a:pt x="111824" y="188119"/>
                      </a:lnTo>
                      <a:cubicBezTo>
                        <a:pt x="140684" y="56483"/>
                        <a:pt x="98393" y="12002"/>
                        <a:pt x="85058" y="1619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</p:grpSp>
        <p:grpSp>
          <p:nvGrpSpPr>
            <p:cNvPr id="441" name="Graphic 876">
              <a:extLst>
                <a:ext uri="{FF2B5EF4-FFF2-40B4-BE49-F238E27FC236}">
                  <a16:creationId xmlns:a16="http://schemas.microsoft.com/office/drawing/2014/main" id="{5A49151D-777E-436E-B1DE-8E3625BD9FC7}"/>
                </a:ext>
              </a:extLst>
            </p:cNvPr>
            <p:cNvGrpSpPr/>
            <p:nvPr/>
          </p:nvGrpSpPr>
          <p:grpSpPr>
            <a:xfrm flipH="1">
              <a:off x="-380835" y="371217"/>
              <a:ext cx="1182052" cy="823912"/>
              <a:chOff x="-380835" y="371217"/>
              <a:chExt cx="1182052" cy="823912"/>
            </a:xfrm>
          </p:grpSpPr>
          <p:grpSp>
            <p:nvGrpSpPr>
              <p:cNvPr id="442" name="Graphic 876">
                <a:extLst>
                  <a:ext uri="{FF2B5EF4-FFF2-40B4-BE49-F238E27FC236}">
                    <a16:creationId xmlns:a16="http://schemas.microsoft.com/office/drawing/2014/main" id="{5A49151D-777E-436E-B1DE-8E3625BD9FC7}"/>
                  </a:ext>
                </a:extLst>
              </p:cNvPr>
              <p:cNvGrpSpPr/>
              <p:nvPr/>
            </p:nvGrpSpPr>
            <p:grpSpPr>
              <a:xfrm>
                <a:off x="-276917" y="371217"/>
                <a:ext cx="1078134" cy="565413"/>
                <a:chOff x="-276917" y="371217"/>
                <a:chExt cx="1078134" cy="565413"/>
              </a:xfrm>
            </p:grpSpPr>
            <p:sp>
              <p:nvSpPr>
                <p:cNvPr id="446" name="Freeform: Shape 879">
                  <a:extLst>
                    <a:ext uri="{FF2B5EF4-FFF2-40B4-BE49-F238E27FC236}">
                      <a16:creationId xmlns:a16="http://schemas.microsoft.com/office/drawing/2014/main" id="{351BF039-617F-4162-97CB-3CB57E07CC3D}"/>
                    </a:ext>
                  </a:extLst>
                </p:cNvPr>
                <p:cNvSpPr/>
                <p:nvPr/>
              </p:nvSpPr>
              <p:spPr>
                <a:xfrm>
                  <a:off x="-3264" y="496851"/>
                  <a:ext cx="599598" cy="439778"/>
                </a:xfrm>
                <a:custGeom>
                  <a:avLst/>
                  <a:gdLst>
                    <a:gd name="connsiteX0" fmla="*/ 510254 w 599598"/>
                    <a:gd name="connsiteY0" fmla="*/ 0 h 439778"/>
                    <a:gd name="connsiteX1" fmla="*/ 0 w 599598"/>
                    <a:gd name="connsiteY1" fmla="*/ 174403 h 439778"/>
                    <a:gd name="connsiteX2" fmla="*/ 90106 w 599598"/>
                    <a:gd name="connsiteY2" fmla="*/ 434054 h 439778"/>
                    <a:gd name="connsiteX3" fmla="*/ 599599 w 599598"/>
                    <a:gd name="connsiteY3" fmla="*/ 257270 h 439778"/>
                    <a:gd name="connsiteX4" fmla="*/ 510254 w 599598"/>
                    <a:gd name="connsiteY4" fmla="*/ 0 h 4397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99598" h="439778">
                      <a:moveTo>
                        <a:pt x="510254" y="0"/>
                      </a:moveTo>
                      <a:lnTo>
                        <a:pt x="0" y="174403"/>
                      </a:lnTo>
                      <a:lnTo>
                        <a:pt x="90106" y="434054"/>
                      </a:lnTo>
                      <a:cubicBezTo>
                        <a:pt x="278511" y="460439"/>
                        <a:pt x="468059" y="394621"/>
                        <a:pt x="599599" y="257270"/>
                      </a:cubicBezTo>
                      <a:lnTo>
                        <a:pt x="510254" y="0"/>
                      </a:lnTo>
                      <a:close/>
                    </a:path>
                  </a:pathLst>
                </a:custGeom>
                <a:solidFill>
                  <a:srgbClr val="3D405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47" name="Freeform: Shape 880">
                  <a:extLst>
                    <a:ext uri="{FF2B5EF4-FFF2-40B4-BE49-F238E27FC236}">
                      <a16:creationId xmlns:a16="http://schemas.microsoft.com/office/drawing/2014/main" id="{2F562CE5-7C18-4F27-AD8E-E7E99C7BF91A}"/>
                    </a:ext>
                  </a:extLst>
                </p:cNvPr>
                <p:cNvSpPr/>
                <p:nvPr/>
              </p:nvSpPr>
              <p:spPr>
                <a:xfrm>
                  <a:off x="-276917" y="371217"/>
                  <a:ext cx="1078134" cy="458057"/>
                </a:xfrm>
                <a:custGeom>
                  <a:avLst/>
                  <a:gdLst>
                    <a:gd name="connsiteX0" fmla="*/ 1078135 w 1078134"/>
                    <a:gd name="connsiteY0" fmla="*/ 41910 h 458057"/>
                    <a:gd name="connsiteX1" fmla="*/ 618554 w 1078134"/>
                    <a:gd name="connsiteY1" fmla="*/ 458057 h 458057"/>
                    <a:gd name="connsiteX2" fmla="*/ 0 w 1078134"/>
                    <a:gd name="connsiteY2" fmla="*/ 416147 h 458057"/>
                    <a:gd name="connsiteX3" fmla="*/ 64294 w 1078134"/>
                    <a:gd name="connsiteY3" fmla="*/ 357950 h 458057"/>
                    <a:gd name="connsiteX4" fmla="*/ 98965 w 1078134"/>
                    <a:gd name="connsiteY4" fmla="*/ 326517 h 458057"/>
                    <a:gd name="connsiteX5" fmla="*/ 459581 w 1078134"/>
                    <a:gd name="connsiteY5" fmla="*/ 0 h 458057"/>
                    <a:gd name="connsiteX6" fmla="*/ 944975 w 1078134"/>
                    <a:gd name="connsiteY6" fmla="*/ 32957 h 458057"/>
                    <a:gd name="connsiteX7" fmla="*/ 991553 w 1078134"/>
                    <a:gd name="connsiteY7" fmla="*/ 36100 h 4580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078134" h="458057">
                      <a:moveTo>
                        <a:pt x="1078135" y="41910"/>
                      </a:moveTo>
                      <a:lnTo>
                        <a:pt x="618554" y="458057"/>
                      </a:lnTo>
                      <a:lnTo>
                        <a:pt x="0" y="416147"/>
                      </a:lnTo>
                      <a:lnTo>
                        <a:pt x="64294" y="357950"/>
                      </a:lnTo>
                      <a:lnTo>
                        <a:pt x="98965" y="326517"/>
                      </a:lnTo>
                      <a:lnTo>
                        <a:pt x="459581" y="0"/>
                      </a:lnTo>
                      <a:lnTo>
                        <a:pt x="944975" y="32957"/>
                      </a:lnTo>
                      <a:lnTo>
                        <a:pt x="991553" y="36100"/>
                      </a:lnTo>
                      <a:close/>
                    </a:path>
                  </a:pathLst>
                </a:custGeom>
                <a:solidFill>
                  <a:srgbClr val="3D405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48" name="Freeform: Shape 881">
                  <a:extLst>
                    <a:ext uri="{FF2B5EF4-FFF2-40B4-BE49-F238E27FC236}">
                      <a16:creationId xmlns:a16="http://schemas.microsoft.com/office/drawing/2014/main" id="{941A8018-C021-4BB0-9695-C0C088DE7128}"/>
                    </a:ext>
                  </a:extLst>
                </p:cNvPr>
                <p:cNvSpPr/>
                <p:nvPr/>
              </p:nvSpPr>
              <p:spPr>
                <a:xfrm>
                  <a:off x="-212623" y="371217"/>
                  <a:ext cx="927258" cy="393954"/>
                </a:xfrm>
                <a:custGeom>
                  <a:avLst/>
                  <a:gdLst>
                    <a:gd name="connsiteX0" fmla="*/ 927259 w 927258"/>
                    <a:gd name="connsiteY0" fmla="*/ 36100 h 393954"/>
                    <a:gd name="connsiteX1" fmla="*/ 531971 w 927258"/>
                    <a:gd name="connsiteY1" fmla="*/ 393954 h 393954"/>
                    <a:gd name="connsiteX2" fmla="*/ 0 w 927258"/>
                    <a:gd name="connsiteY2" fmla="*/ 357950 h 393954"/>
                    <a:gd name="connsiteX3" fmla="*/ 34671 w 927258"/>
                    <a:gd name="connsiteY3" fmla="*/ 326517 h 393954"/>
                    <a:gd name="connsiteX4" fmla="*/ 395288 w 927258"/>
                    <a:gd name="connsiteY4" fmla="*/ 0 h 393954"/>
                    <a:gd name="connsiteX5" fmla="*/ 880682 w 927258"/>
                    <a:gd name="connsiteY5" fmla="*/ 32957 h 3939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27258" h="393954">
                      <a:moveTo>
                        <a:pt x="927259" y="36100"/>
                      </a:moveTo>
                      <a:lnTo>
                        <a:pt x="531971" y="393954"/>
                      </a:lnTo>
                      <a:lnTo>
                        <a:pt x="0" y="357950"/>
                      </a:lnTo>
                      <a:lnTo>
                        <a:pt x="34671" y="326517"/>
                      </a:lnTo>
                      <a:lnTo>
                        <a:pt x="395288" y="0"/>
                      </a:lnTo>
                      <a:lnTo>
                        <a:pt x="880682" y="32957"/>
                      </a:lnTo>
                      <a:close/>
                    </a:path>
                  </a:pathLst>
                </a:custGeom>
                <a:solidFill>
                  <a:srgbClr val="484D5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443" name="Graphic 876">
                <a:extLst>
                  <a:ext uri="{FF2B5EF4-FFF2-40B4-BE49-F238E27FC236}">
                    <a16:creationId xmlns:a16="http://schemas.microsoft.com/office/drawing/2014/main" id="{5A49151D-777E-436E-B1DE-8E3625BD9FC7}"/>
                  </a:ext>
                </a:extLst>
              </p:cNvPr>
              <p:cNvGrpSpPr/>
              <p:nvPr/>
            </p:nvGrpSpPr>
            <p:grpSpPr>
              <a:xfrm>
                <a:off x="-380835" y="555811"/>
                <a:ext cx="644461" cy="639318"/>
                <a:chOff x="-380835" y="555811"/>
                <a:chExt cx="644461" cy="639318"/>
              </a:xfrm>
              <a:solidFill>
                <a:srgbClr val="FFD524"/>
              </a:solidFill>
            </p:grpSpPr>
            <p:sp>
              <p:nvSpPr>
                <p:cNvPr id="444" name="Freeform: Shape 883">
                  <a:extLst>
                    <a:ext uri="{FF2B5EF4-FFF2-40B4-BE49-F238E27FC236}">
                      <a16:creationId xmlns:a16="http://schemas.microsoft.com/office/drawing/2014/main" id="{2EEEDBB1-AABD-4B40-8500-C56D59831520}"/>
                    </a:ext>
                  </a:extLst>
                </p:cNvPr>
                <p:cNvSpPr/>
                <p:nvPr/>
              </p:nvSpPr>
              <p:spPr>
                <a:xfrm>
                  <a:off x="-321494" y="555811"/>
                  <a:ext cx="585120" cy="588168"/>
                </a:xfrm>
                <a:custGeom>
                  <a:avLst/>
                  <a:gdLst>
                    <a:gd name="connsiteX0" fmla="*/ 24956 w 585120"/>
                    <a:gd name="connsiteY0" fmla="*/ 588169 h 588168"/>
                    <a:gd name="connsiteX1" fmla="*/ 0 w 585120"/>
                    <a:gd name="connsiteY1" fmla="*/ 585883 h 588168"/>
                    <a:gd name="connsiteX2" fmla="*/ 32766 w 585120"/>
                    <a:gd name="connsiteY2" fmla="*/ 222790 h 588168"/>
                    <a:gd name="connsiteX3" fmla="*/ 575596 w 585120"/>
                    <a:gd name="connsiteY3" fmla="*/ 0 h 588168"/>
                    <a:gd name="connsiteX4" fmla="*/ 585121 w 585120"/>
                    <a:gd name="connsiteY4" fmla="*/ 23241 h 588168"/>
                    <a:gd name="connsiteX5" fmla="*/ 56388 w 585120"/>
                    <a:gd name="connsiteY5" fmla="*/ 240221 h 5881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85120" h="588168">
                      <a:moveTo>
                        <a:pt x="24956" y="588169"/>
                      </a:moveTo>
                      <a:lnTo>
                        <a:pt x="0" y="585883"/>
                      </a:lnTo>
                      <a:lnTo>
                        <a:pt x="32766" y="222790"/>
                      </a:lnTo>
                      <a:lnTo>
                        <a:pt x="575596" y="0"/>
                      </a:lnTo>
                      <a:lnTo>
                        <a:pt x="585121" y="23241"/>
                      </a:lnTo>
                      <a:lnTo>
                        <a:pt x="56388" y="240221"/>
                      </a:lnTo>
                      <a:close/>
                    </a:path>
                  </a:pathLst>
                </a:custGeom>
                <a:solidFill>
                  <a:srgbClr val="FFD52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45" name="Freeform: Shape 884">
                  <a:extLst>
                    <a:ext uri="{FF2B5EF4-FFF2-40B4-BE49-F238E27FC236}">
                      <a16:creationId xmlns:a16="http://schemas.microsoft.com/office/drawing/2014/main" id="{C62E69BC-C5B4-4278-A57A-2C0AE67DCDCE}"/>
                    </a:ext>
                  </a:extLst>
                </p:cNvPr>
                <p:cNvSpPr/>
                <p:nvPr/>
              </p:nvSpPr>
              <p:spPr>
                <a:xfrm>
                  <a:off x="-380835" y="1007010"/>
                  <a:ext cx="121695" cy="188118"/>
                </a:xfrm>
                <a:custGeom>
                  <a:avLst/>
                  <a:gdLst>
                    <a:gd name="connsiteX0" fmla="*/ 85058 w 121695"/>
                    <a:gd name="connsiteY0" fmla="*/ 1619 h 188118"/>
                    <a:gd name="connsiteX1" fmla="*/ 79915 w 121695"/>
                    <a:gd name="connsiteY1" fmla="*/ 0 h 188118"/>
                    <a:gd name="connsiteX2" fmla="*/ 0 w 121695"/>
                    <a:gd name="connsiteY2" fmla="*/ 170783 h 188118"/>
                    <a:gd name="connsiteX3" fmla="*/ 111824 w 121695"/>
                    <a:gd name="connsiteY3" fmla="*/ 188119 h 188118"/>
                    <a:gd name="connsiteX4" fmla="*/ 85058 w 121695"/>
                    <a:gd name="connsiteY4" fmla="*/ 1619 h 1881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1695" h="188118">
                      <a:moveTo>
                        <a:pt x="85058" y="1619"/>
                      </a:moveTo>
                      <a:lnTo>
                        <a:pt x="79915" y="0"/>
                      </a:lnTo>
                      <a:cubicBezTo>
                        <a:pt x="64484" y="5810"/>
                        <a:pt x="10573" y="35814"/>
                        <a:pt x="0" y="170783"/>
                      </a:cubicBezTo>
                      <a:lnTo>
                        <a:pt x="111824" y="188119"/>
                      </a:lnTo>
                      <a:cubicBezTo>
                        <a:pt x="140684" y="56483"/>
                        <a:pt x="98393" y="12002"/>
                        <a:pt x="85058" y="1619"/>
                      </a:cubicBezTo>
                      <a:close/>
                    </a:path>
                  </a:pathLst>
                </a:custGeom>
                <a:solidFill>
                  <a:srgbClr val="FFD52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</p:grpSp>
      </p:grpSp>
      <p:grpSp>
        <p:nvGrpSpPr>
          <p:cNvPr id="684" name="Graphic 44232">
            <a:extLst>
              <a:ext uri="{FF2B5EF4-FFF2-40B4-BE49-F238E27FC236}">
                <a16:creationId xmlns:a16="http://schemas.microsoft.com/office/drawing/2014/main" id="{89820610-7C7D-4C10-BEC0-0D1E5F3BB7FF}"/>
              </a:ext>
            </a:extLst>
          </p:cNvPr>
          <p:cNvGrpSpPr/>
          <p:nvPr/>
        </p:nvGrpSpPr>
        <p:grpSpPr>
          <a:xfrm rot="21160710">
            <a:off x="163830" y="4515176"/>
            <a:ext cx="3992787" cy="3680171"/>
            <a:chOff x="696549" y="4578468"/>
            <a:chExt cx="854163" cy="810703"/>
          </a:xfrm>
        </p:grpSpPr>
        <p:grpSp>
          <p:nvGrpSpPr>
            <p:cNvPr id="685" name="Graphic 44232">
              <a:extLst>
                <a:ext uri="{FF2B5EF4-FFF2-40B4-BE49-F238E27FC236}">
                  <a16:creationId xmlns:a16="http://schemas.microsoft.com/office/drawing/2014/main" id="{89820610-7C7D-4C10-BEC0-0D1E5F3BB7FF}"/>
                </a:ext>
              </a:extLst>
            </p:cNvPr>
            <p:cNvGrpSpPr/>
            <p:nvPr/>
          </p:nvGrpSpPr>
          <p:grpSpPr>
            <a:xfrm>
              <a:off x="719218" y="4625163"/>
              <a:ext cx="831493" cy="764007"/>
              <a:chOff x="719218" y="4625163"/>
              <a:chExt cx="831493" cy="764007"/>
            </a:xfrm>
            <a:solidFill>
              <a:srgbClr val="F4C63C"/>
            </a:solidFill>
          </p:grpSpPr>
          <p:sp>
            <p:nvSpPr>
              <p:cNvPr id="699" name="Freeform: Shape 44235">
                <a:extLst>
                  <a:ext uri="{FF2B5EF4-FFF2-40B4-BE49-F238E27FC236}">
                    <a16:creationId xmlns:a16="http://schemas.microsoft.com/office/drawing/2014/main" id="{75AA11F5-A09D-4396-AF1E-1EF79E99573D}"/>
                  </a:ext>
                </a:extLst>
              </p:cNvPr>
              <p:cNvSpPr/>
              <p:nvPr/>
            </p:nvSpPr>
            <p:spPr>
              <a:xfrm>
                <a:off x="719218" y="4631187"/>
                <a:ext cx="808951" cy="757983"/>
              </a:xfrm>
              <a:custGeom>
                <a:avLst/>
                <a:gdLst>
                  <a:gd name="connsiteX0" fmla="*/ 246468 w 808951"/>
                  <a:gd name="connsiteY0" fmla="*/ 11564 h 757983"/>
                  <a:gd name="connsiteX1" fmla="*/ 283997 w 808951"/>
                  <a:gd name="connsiteY1" fmla="*/ 4420 h 757983"/>
                  <a:gd name="connsiteX2" fmla="*/ 518598 w 808951"/>
                  <a:gd name="connsiteY2" fmla="*/ 155106 h 757983"/>
                  <a:gd name="connsiteX3" fmla="*/ 519741 w 808951"/>
                  <a:gd name="connsiteY3" fmla="*/ 153582 h 757983"/>
                  <a:gd name="connsiteX4" fmla="*/ 547458 w 808951"/>
                  <a:gd name="connsiteY4" fmla="*/ 173680 h 757983"/>
                  <a:gd name="connsiteX5" fmla="*/ 548982 w 808951"/>
                  <a:gd name="connsiteY5" fmla="*/ 174823 h 757983"/>
                  <a:gd name="connsiteX6" fmla="*/ 549363 w 808951"/>
                  <a:gd name="connsiteY6" fmla="*/ 175108 h 757983"/>
                  <a:gd name="connsiteX7" fmla="*/ 550983 w 808951"/>
                  <a:gd name="connsiteY7" fmla="*/ 176251 h 757983"/>
                  <a:gd name="connsiteX8" fmla="*/ 578605 w 808951"/>
                  <a:gd name="connsiteY8" fmla="*/ 196349 h 757983"/>
                  <a:gd name="connsiteX9" fmla="*/ 577653 w 808951"/>
                  <a:gd name="connsiteY9" fmla="*/ 197778 h 757983"/>
                  <a:gd name="connsiteX10" fmla="*/ 798633 w 808951"/>
                  <a:gd name="connsiteY10" fmla="*/ 376086 h 757983"/>
                  <a:gd name="connsiteX11" fmla="*/ 803586 w 808951"/>
                  <a:gd name="connsiteY11" fmla="*/ 414091 h 757983"/>
                  <a:gd name="connsiteX12" fmla="*/ 562508 w 808951"/>
                  <a:gd name="connsiteY12" fmla="*/ 746418 h 757983"/>
                  <a:gd name="connsiteX13" fmla="*/ 521360 w 808951"/>
                  <a:gd name="connsiteY13" fmla="*/ 750799 h 757983"/>
                  <a:gd name="connsiteX14" fmla="*/ 294855 w 808951"/>
                  <a:gd name="connsiteY14" fmla="*/ 565824 h 757983"/>
                  <a:gd name="connsiteX15" fmla="*/ 268281 w 808951"/>
                  <a:gd name="connsiteY15" fmla="*/ 562681 h 757983"/>
                  <a:gd name="connsiteX16" fmla="*/ 267900 w 808951"/>
                  <a:gd name="connsiteY16" fmla="*/ 562395 h 757983"/>
                  <a:gd name="connsiteX17" fmla="*/ 256089 w 808951"/>
                  <a:gd name="connsiteY17" fmla="*/ 536963 h 757983"/>
                  <a:gd name="connsiteX18" fmla="*/ 13963 w 808951"/>
                  <a:gd name="connsiteY18" fmla="*/ 384468 h 757983"/>
                  <a:gd name="connsiteX19" fmla="*/ 5295 w 808951"/>
                  <a:gd name="connsiteY19" fmla="*/ 343987 h 757983"/>
                  <a:gd name="connsiteX20" fmla="*/ 246468 w 808951"/>
                  <a:gd name="connsiteY20" fmla="*/ 11564 h 7579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808951" h="757983">
                    <a:moveTo>
                      <a:pt x="246468" y="11564"/>
                    </a:moveTo>
                    <a:cubicBezTo>
                      <a:pt x="255136" y="-437"/>
                      <a:pt x="271614" y="-3581"/>
                      <a:pt x="283997" y="4420"/>
                    </a:cubicBezTo>
                    <a:lnTo>
                      <a:pt x="518598" y="155106"/>
                    </a:lnTo>
                    <a:lnTo>
                      <a:pt x="519741" y="153582"/>
                    </a:lnTo>
                    <a:lnTo>
                      <a:pt x="547458" y="173680"/>
                    </a:lnTo>
                    <a:lnTo>
                      <a:pt x="548982" y="174823"/>
                    </a:lnTo>
                    <a:lnTo>
                      <a:pt x="549363" y="175108"/>
                    </a:lnTo>
                    <a:lnTo>
                      <a:pt x="550983" y="176251"/>
                    </a:lnTo>
                    <a:lnTo>
                      <a:pt x="578605" y="196349"/>
                    </a:lnTo>
                    <a:lnTo>
                      <a:pt x="577653" y="197778"/>
                    </a:lnTo>
                    <a:lnTo>
                      <a:pt x="798633" y="376086"/>
                    </a:lnTo>
                    <a:cubicBezTo>
                      <a:pt x="810158" y="385325"/>
                      <a:pt x="812349" y="402089"/>
                      <a:pt x="803586" y="414091"/>
                    </a:cubicBezTo>
                    <a:lnTo>
                      <a:pt x="562508" y="746418"/>
                    </a:lnTo>
                    <a:cubicBezTo>
                      <a:pt x="552792" y="759848"/>
                      <a:pt x="533552" y="761944"/>
                      <a:pt x="521360" y="750799"/>
                    </a:cubicBezTo>
                    <a:cubicBezTo>
                      <a:pt x="437730" y="674885"/>
                      <a:pt x="332479" y="572777"/>
                      <a:pt x="294855" y="565824"/>
                    </a:cubicBezTo>
                    <a:lnTo>
                      <a:pt x="268281" y="562681"/>
                    </a:lnTo>
                    <a:lnTo>
                      <a:pt x="267900" y="562395"/>
                    </a:lnTo>
                    <a:lnTo>
                      <a:pt x="256089" y="536963"/>
                    </a:lnTo>
                    <a:cubicBezTo>
                      <a:pt x="255517" y="520009"/>
                      <a:pt x="128073" y="449714"/>
                      <a:pt x="13963" y="384468"/>
                    </a:cubicBezTo>
                    <a:cubicBezTo>
                      <a:pt x="-324" y="376276"/>
                      <a:pt x="-4420" y="357417"/>
                      <a:pt x="5295" y="343987"/>
                    </a:cubicBezTo>
                    <a:lnTo>
                      <a:pt x="246468" y="11564"/>
                    </a:lnTo>
                    <a:close/>
                  </a:path>
                </a:pathLst>
              </a:custGeom>
              <a:solidFill>
                <a:srgbClr val="F4C63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 dirty="0"/>
              </a:p>
            </p:txBody>
          </p:sp>
          <p:sp>
            <p:nvSpPr>
              <p:cNvPr id="700" name="Freeform: Shape 44236">
                <a:extLst>
                  <a:ext uri="{FF2B5EF4-FFF2-40B4-BE49-F238E27FC236}">
                    <a16:creationId xmlns:a16="http://schemas.microsoft.com/office/drawing/2014/main" id="{0C6E3D8F-EE85-4FA1-93F3-F3CE86F38328}"/>
                  </a:ext>
                </a:extLst>
              </p:cNvPr>
              <p:cNvSpPr/>
              <p:nvPr/>
            </p:nvSpPr>
            <p:spPr>
              <a:xfrm rot="-8642603">
                <a:off x="1099429" y="4871166"/>
                <a:ext cx="329294" cy="435503"/>
              </a:xfrm>
              <a:custGeom>
                <a:avLst/>
                <a:gdLst>
                  <a:gd name="connsiteX0" fmla="*/ 0 w 329294"/>
                  <a:gd name="connsiteY0" fmla="*/ 0 h 435503"/>
                  <a:gd name="connsiteX1" fmla="*/ 329295 w 329294"/>
                  <a:gd name="connsiteY1" fmla="*/ 0 h 435503"/>
                  <a:gd name="connsiteX2" fmla="*/ 329295 w 329294"/>
                  <a:gd name="connsiteY2" fmla="*/ 435503 h 435503"/>
                  <a:gd name="connsiteX3" fmla="*/ 0 w 329294"/>
                  <a:gd name="connsiteY3" fmla="*/ 435503 h 4355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9294" h="435503">
                    <a:moveTo>
                      <a:pt x="0" y="0"/>
                    </a:moveTo>
                    <a:lnTo>
                      <a:pt x="329295" y="0"/>
                    </a:lnTo>
                    <a:lnTo>
                      <a:pt x="329295" y="435503"/>
                    </a:lnTo>
                    <a:lnTo>
                      <a:pt x="0" y="435503"/>
                    </a:lnTo>
                    <a:close/>
                  </a:path>
                </a:pathLst>
              </a:custGeom>
              <a:solidFill>
                <a:srgbClr val="F4C63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701" name="Freeform: Shape 44237">
                <a:extLst>
                  <a:ext uri="{FF2B5EF4-FFF2-40B4-BE49-F238E27FC236}">
                    <a16:creationId xmlns:a16="http://schemas.microsoft.com/office/drawing/2014/main" id="{87F45737-688F-47B2-B1C8-5DD9B8F87423}"/>
                  </a:ext>
                </a:extLst>
              </p:cNvPr>
              <p:cNvSpPr/>
              <p:nvPr/>
            </p:nvSpPr>
            <p:spPr>
              <a:xfrm rot="-8642603">
                <a:off x="836216" y="4680349"/>
                <a:ext cx="329294" cy="435503"/>
              </a:xfrm>
              <a:custGeom>
                <a:avLst/>
                <a:gdLst>
                  <a:gd name="connsiteX0" fmla="*/ 0 w 329294"/>
                  <a:gd name="connsiteY0" fmla="*/ 0 h 435503"/>
                  <a:gd name="connsiteX1" fmla="*/ 329295 w 329294"/>
                  <a:gd name="connsiteY1" fmla="*/ 0 h 435503"/>
                  <a:gd name="connsiteX2" fmla="*/ 329295 w 329294"/>
                  <a:gd name="connsiteY2" fmla="*/ 435504 h 435503"/>
                  <a:gd name="connsiteX3" fmla="*/ 0 w 329294"/>
                  <a:gd name="connsiteY3" fmla="*/ 435504 h 4355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9294" h="435503">
                    <a:moveTo>
                      <a:pt x="0" y="0"/>
                    </a:moveTo>
                    <a:lnTo>
                      <a:pt x="329295" y="0"/>
                    </a:lnTo>
                    <a:lnTo>
                      <a:pt x="329295" y="435504"/>
                    </a:lnTo>
                    <a:lnTo>
                      <a:pt x="0" y="435504"/>
                    </a:lnTo>
                    <a:close/>
                  </a:path>
                </a:pathLst>
              </a:custGeom>
              <a:solidFill>
                <a:srgbClr val="F4C63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702" name="Freeform: Shape 44238">
                <a:extLst>
                  <a:ext uri="{FF2B5EF4-FFF2-40B4-BE49-F238E27FC236}">
                    <a16:creationId xmlns:a16="http://schemas.microsoft.com/office/drawing/2014/main" id="{2DB47529-7846-40E6-B9EC-38B3641453A1}"/>
                  </a:ext>
                </a:extLst>
              </p:cNvPr>
              <p:cNvSpPr/>
              <p:nvPr/>
            </p:nvSpPr>
            <p:spPr>
              <a:xfrm>
                <a:off x="742230" y="4634465"/>
                <a:ext cx="515874" cy="523684"/>
              </a:xfrm>
              <a:custGeom>
                <a:avLst/>
                <a:gdLst>
                  <a:gd name="connsiteX0" fmla="*/ 269367 w 515874"/>
                  <a:gd name="connsiteY0" fmla="*/ 523685 h 523684"/>
                  <a:gd name="connsiteX1" fmla="*/ 0 w 515874"/>
                  <a:gd name="connsiteY1" fmla="*/ 339757 h 523684"/>
                  <a:gd name="connsiteX2" fmla="*/ 246507 w 515874"/>
                  <a:gd name="connsiteY2" fmla="*/ 0 h 523684"/>
                  <a:gd name="connsiteX3" fmla="*/ 515874 w 515874"/>
                  <a:gd name="connsiteY3" fmla="*/ 184023 h 523684"/>
                  <a:gd name="connsiteX4" fmla="*/ 269367 w 515874"/>
                  <a:gd name="connsiteY4" fmla="*/ 523685 h 5236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15874" h="523684">
                    <a:moveTo>
                      <a:pt x="269367" y="523685"/>
                    </a:moveTo>
                    <a:cubicBezTo>
                      <a:pt x="212312" y="425101"/>
                      <a:pt x="96488" y="394907"/>
                      <a:pt x="0" y="339757"/>
                    </a:cubicBezTo>
                    <a:lnTo>
                      <a:pt x="246507" y="0"/>
                    </a:lnTo>
                    <a:cubicBezTo>
                      <a:pt x="347948" y="50768"/>
                      <a:pt x="465773" y="78677"/>
                      <a:pt x="515874" y="184023"/>
                    </a:cubicBezTo>
                    <a:lnTo>
                      <a:pt x="269367" y="523685"/>
                    </a:lnTo>
                    <a:close/>
                  </a:path>
                </a:pathLst>
              </a:custGeom>
              <a:solidFill>
                <a:srgbClr val="F4C63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703" name="Freeform: Shape 44239">
                <a:extLst>
                  <a:ext uri="{FF2B5EF4-FFF2-40B4-BE49-F238E27FC236}">
                    <a16:creationId xmlns:a16="http://schemas.microsoft.com/office/drawing/2014/main" id="{DA18B2EF-2102-4960-9807-D761F478AFA9}"/>
                  </a:ext>
                </a:extLst>
              </p:cNvPr>
              <p:cNvSpPr/>
              <p:nvPr/>
            </p:nvSpPr>
            <p:spPr>
              <a:xfrm>
                <a:off x="1011597" y="4818392"/>
                <a:ext cx="504920" cy="538638"/>
              </a:xfrm>
              <a:custGeom>
                <a:avLst/>
                <a:gdLst>
                  <a:gd name="connsiteX0" fmla="*/ 0 w 504920"/>
                  <a:gd name="connsiteY0" fmla="*/ 339757 h 538638"/>
                  <a:gd name="connsiteX1" fmla="*/ 258509 w 504920"/>
                  <a:gd name="connsiteY1" fmla="*/ 538639 h 538638"/>
                  <a:gd name="connsiteX2" fmla="*/ 504920 w 504920"/>
                  <a:gd name="connsiteY2" fmla="*/ 198882 h 538638"/>
                  <a:gd name="connsiteX3" fmla="*/ 246412 w 504920"/>
                  <a:gd name="connsiteY3" fmla="*/ 0 h 538638"/>
                  <a:gd name="connsiteX4" fmla="*/ 0 w 504920"/>
                  <a:gd name="connsiteY4" fmla="*/ 339757 h 5386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4920" h="538638">
                    <a:moveTo>
                      <a:pt x="0" y="339757"/>
                    </a:moveTo>
                    <a:cubicBezTo>
                      <a:pt x="111443" y="363379"/>
                      <a:pt x="176117" y="464153"/>
                      <a:pt x="258509" y="538639"/>
                    </a:cubicBezTo>
                    <a:lnTo>
                      <a:pt x="504920" y="198882"/>
                    </a:lnTo>
                    <a:cubicBezTo>
                      <a:pt x="425196" y="118301"/>
                      <a:pt x="362045" y="14859"/>
                      <a:pt x="246412" y="0"/>
                    </a:cubicBezTo>
                    <a:lnTo>
                      <a:pt x="0" y="339757"/>
                    </a:lnTo>
                    <a:close/>
                  </a:path>
                </a:pathLst>
              </a:custGeom>
              <a:solidFill>
                <a:srgbClr val="F4C63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704" name="Freeform: Shape 44240">
                <a:extLst>
                  <a:ext uri="{FF2B5EF4-FFF2-40B4-BE49-F238E27FC236}">
                    <a16:creationId xmlns:a16="http://schemas.microsoft.com/office/drawing/2014/main" id="{09676CEC-E4C1-463C-8D77-C4DC6EAD7667}"/>
                  </a:ext>
                </a:extLst>
              </p:cNvPr>
              <p:cNvSpPr/>
              <p:nvPr/>
            </p:nvSpPr>
            <p:spPr>
              <a:xfrm>
                <a:off x="1011597" y="4818488"/>
                <a:ext cx="539114" cy="483584"/>
              </a:xfrm>
              <a:custGeom>
                <a:avLst/>
                <a:gdLst>
                  <a:gd name="connsiteX0" fmla="*/ 0 w 539114"/>
                  <a:gd name="connsiteY0" fmla="*/ 339662 h 483584"/>
                  <a:gd name="connsiteX1" fmla="*/ 292703 w 539114"/>
                  <a:gd name="connsiteY1" fmla="*/ 483584 h 483584"/>
                  <a:gd name="connsiteX2" fmla="*/ 539115 w 539114"/>
                  <a:gd name="connsiteY2" fmla="*/ 143827 h 483584"/>
                  <a:gd name="connsiteX3" fmla="*/ 246412 w 539114"/>
                  <a:gd name="connsiteY3" fmla="*/ 0 h 483584"/>
                  <a:gd name="connsiteX4" fmla="*/ 0 w 539114"/>
                  <a:gd name="connsiteY4" fmla="*/ 339662 h 4835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39114" h="483584">
                    <a:moveTo>
                      <a:pt x="0" y="339662"/>
                    </a:moveTo>
                    <a:cubicBezTo>
                      <a:pt x="111443" y="363284"/>
                      <a:pt x="210312" y="409099"/>
                      <a:pt x="292703" y="483584"/>
                    </a:cubicBezTo>
                    <a:lnTo>
                      <a:pt x="539115" y="143827"/>
                    </a:lnTo>
                    <a:cubicBezTo>
                      <a:pt x="459391" y="63246"/>
                      <a:pt x="362045" y="14859"/>
                      <a:pt x="246412" y="0"/>
                    </a:cubicBezTo>
                    <a:lnTo>
                      <a:pt x="0" y="339662"/>
                    </a:lnTo>
                    <a:close/>
                  </a:path>
                </a:pathLst>
              </a:custGeom>
              <a:solidFill>
                <a:srgbClr val="F4C63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705" name="Freeform: Shape 44241">
                <a:extLst>
                  <a:ext uri="{FF2B5EF4-FFF2-40B4-BE49-F238E27FC236}">
                    <a16:creationId xmlns:a16="http://schemas.microsoft.com/office/drawing/2014/main" id="{A1F9FB1C-B363-42A4-BD2F-3B484E6FF724}"/>
                  </a:ext>
                </a:extLst>
              </p:cNvPr>
              <p:cNvSpPr/>
              <p:nvPr/>
            </p:nvSpPr>
            <p:spPr>
              <a:xfrm>
                <a:off x="1009311" y="4686090"/>
                <a:ext cx="200596" cy="139826"/>
              </a:xfrm>
              <a:custGeom>
                <a:avLst/>
                <a:gdLst>
                  <a:gd name="connsiteX0" fmla="*/ 0 w 200596"/>
                  <a:gd name="connsiteY0" fmla="*/ 0 h 139826"/>
                  <a:gd name="connsiteX1" fmla="*/ 200596 w 200596"/>
                  <a:gd name="connsiteY1" fmla="*/ 139827 h 13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00596" h="139826">
                    <a:moveTo>
                      <a:pt x="0" y="0"/>
                    </a:moveTo>
                    <a:cubicBezTo>
                      <a:pt x="0" y="0"/>
                      <a:pt x="164973" y="78391"/>
                      <a:pt x="200596" y="139827"/>
                    </a:cubicBezTo>
                  </a:path>
                </a:pathLst>
              </a:custGeom>
              <a:solidFill>
                <a:srgbClr val="F4C63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706" name="Freeform: Shape 44242">
                <a:extLst>
                  <a:ext uri="{FF2B5EF4-FFF2-40B4-BE49-F238E27FC236}">
                    <a16:creationId xmlns:a16="http://schemas.microsoft.com/office/drawing/2014/main" id="{ADB95B0D-E256-440D-9542-F2B9FC797C0A}"/>
                  </a:ext>
                </a:extLst>
              </p:cNvPr>
              <p:cNvSpPr/>
              <p:nvPr/>
            </p:nvSpPr>
            <p:spPr>
              <a:xfrm>
                <a:off x="994452" y="4714379"/>
                <a:ext cx="200596" cy="139827"/>
              </a:xfrm>
              <a:custGeom>
                <a:avLst/>
                <a:gdLst>
                  <a:gd name="connsiteX0" fmla="*/ 0 w 200596"/>
                  <a:gd name="connsiteY0" fmla="*/ 0 h 139827"/>
                  <a:gd name="connsiteX1" fmla="*/ 200597 w 200596"/>
                  <a:gd name="connsiteY1" fmla="*/ 139827 h 1398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00596" h="139827">
                    <a:moveTo>
                      <a:pt x="0" y="0"/>
                    </a:moveTo>
                    <a:cubicBezTo>
                      <a:pt x="0" y="0"/>
                      <a:pt x="164973" y="78391"/>
                      <a:pt x="200597" y="139827"/>
                    </a:cubicBezTo>
                  </a:path>
                </a:pathLst>
              </a:custGeom>
              <a:solidFill>
                <a:srgbClr val="F4C63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707" name="Freeform: Shape 44243">
                <a:extLst>
                  <a:ext uri="{FF2B5EF4-FFF2-40B4-BE49-F238E27FC236}">
                    <a16:creationId xmlns:a16="http://schemas.microsoft.com/office/drawing/2014/main" id="{CA04DC81-1371-4E2C-A224-DF4442CBFDC7}"/>
                  </a:ext>
                </a:extLst>
              </p:cNvPr>
              <p:cNvSpPr/>
              <p:nvPr/>
            </p:nvSpPr>
            <p:spPr>
              <a:xfrm>
                <a:off x="974736" y="4751241"/>
                <a:ext cx="200691" cy="139827"/>
              </a:xfrm>
              <a:custGeom>
                <a:avLst/>
                <a:gdLst>
                  <a:gd name="connsiteX0" fmla="*/ 0 w 200691"/>
                  <a:gd name="connsiteY0" fmla="*/ 0 h 139827"/>
                  <a:gd name="connsiteX1" fmla="*/ 200692 w 200691"/>
                  <a:gd name="connsiteY1" fmla="*/ 139827 h 1398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00691" h="139827">
                    <a:moveTo>
                      <a:pt x="0" y="0"/>
                    </a:moveTo>
                    <a:cubicBezTo>
                      <a:pt x="0" y="0"/>
                      <a:pt x="164973" y="78391"/>
                      <a:pt x="200692" y="139827"/>
                    </a:cubicBezTo>
                  </a:path>
                </a:pathLst>
              </a:custGeom>
              <a:solidFill>
                <a:srgbClr val="F4C63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708" name="Freeform: Shape 44244">
                <a:extLst>
                  <a:ext uri="{FF2B5EF4-FFF2-40B4-BE49-F238E27FC236}">
                    <a16:creationId xmlns:a16="http://schemas.microsoft.com/office/drawing/2014/main" id="{5E14B4BE-330A-4068-B090-CA713CDB9BEF}"/>
                  </a:ext>
                </a:extLst>
              </p:cNvPr>
              <p:cNvSpPr/>
              <p:nvPr/>
            </p:nvSpPr>
            <p:spPr>
              <a:xfrm>
                <a:off x="952923" y="4777625"/>
                <a:ext cx="200691" cy="139827"/>
              </a:xfrm>
              <a:custGeom>
                <a:avLst/>
                <a:gdLst>
                  <a:gd name="connsiteX0" fmla="*/ 0 w 200691"/>
                  <a:gd name="connsiteY0" fmla="*/ 0 h 139827"/>
                  <a:gd name="connsiteX1" fmla="*/ 200692 w 200691"/>
                  <a:gd name="connsiteY1" fmla="*/ 139827 h 1398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00691" h="139827">
                    <a:moveTo>
                      <a:pt x="0" y="0"/>
                    </a:moveTo>
                    <a:cubicBezTo>
                      <a:pt x="0" y="0"/>
                      <a:pt x="164973" y="78391"/>
                      <a:pt x="200692" y="139827"/>
                    </a:cubicBezTo>
                  </a:path>
                </a:pathLst>
              </a:custGeom>
              <a:solidFill>
                <a:srgbClr val="F4C63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709" name="Freeform: Shape 44245">
                <a:extLst>
                  <a:ext uri="{FF2B5EF4-FFF2-40B4-BE49-F238E27FC236}">
                    <a16:creationId xmlns:a16="http://schemas.microsoft.com/office/drawing/2014/main" id="{9686E684-E953-4E32-9625-0667ABB07FC5}"/>
                  </a:ext>
                </a:extLst>
              </p:cNvPr>
              <p:cNvSpPr/>
              <p:nvPr/>
            </p:nvSpPr>
            <p:spPr>
              <a:xfrm>
                <a:off x="1133041" y="4976695"/>
                <a:ext cx="278987" cy="222792"/>
              </a:xfrm>
              <a:custGeom>
                <a:avLst/>
                <a:gdLst>
                  <a:gd name="connsiteX0" fmla="*/ 66294 w 278987"/>
                  <a:gd name="connsiteY0" fmla="*/ 3 h 222792"/>
                  <a:gd name="connsiteX1" fmla="*/ 0 w 278987"/>
                  <a:gd name="connsiteY1" fmla="*/ 104588 h 222792"/>
                  <a:gd name="connsiteX2" fmla="*/ 189548 w 278987"/>
                  <a:gd name="connsiteY2" fmla="*/ 222793 h 222792"/>
                  <a:gd name="connsiteX3" fmla="*/ 278987 w 278987"/>
                  <a:gd name="connsiteY3" fmla="*/ 104397 h 222792"/>
                  <a:gd name="connsiteX4" fmla="*/ 66294 w 278987"/>
                  <a:gd name="connsiteY4" fmla="*/ 3 h 2227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8987" h="222792">
                    <a:moveTo>
                      <a:pt x="66294" y="3"/>
                    </a:moveTo>
                    <a:lnTo>
                      <a:pt x="0" y="104588"/>
                    </a:lnTo>
                    <a:cubicBezTo>
                      <a:pt x="0" y="104588"/>
                      <a:pt x="150304" y="171548"/>
                      <a:pt x="189548" y="222793"/>
                    </a:cubicBezTo>
                    <a:lnTo>
                      <a:pt x="278987" y="104397"/>
                    </a:lnTo>
                    <a:cubicBezTo>
                      <a:pt x="278987" y="104397"/>
                      <a:pt x="217932" y="-664"/>
                      <a:pt x="66294" y="3"/>
                    </a:cubicBezTo>
                    <a:close/>
                  </a:path>
                </a:pathLst>
              </a:custGeom>
              <a:solidFill>
                <a:srgbClr val="F4C63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710" name="Freeform: Shape 44246">
                <a:extLst>
                  <a:ext uri="{FF2B5EF4-FFF2-40B4-BE49-F238E27FC236}">
                    <a16:creationId xmlns:a16="http://schemas.microsoft.com/office/drawing/2014/main" id="{CE01297F-7BBE-4BF4-BF92-D179F273574E}"/>
                  </a:ext>
                </a:extLst>
              </p:cNvPr>
              <p:cNvSpPr/>
              <p:nvPr/>
            </p:nvSpPr>
            <p:spPr>
              <a:xfrm>
                <a:off x="853863" y="4827060"/>
                <a:ext cx="256889" cy="223361"/>
              </a:xfrm>
              <a:custGeom>
                <a:avLst/>
                <a:gdLst>
                  <a:gd name="connsiteX0" fmla="*/ 256889 w 256889"/>
                  <a:gd name="connsiteY0" fmla="*/ 146113 h 223361"/>
                  <a:gd name="connsiteX1" fmla="*/ 193643 w 256889"/>
                  <a:gd name="connsiteY1" fmla="*/ 223361 h 223361"/>
                  <a:gd name="connsiteX2" fmla="*/ 0 w 256889"/>
                  <a:gd name="connsiteY2" fmla="*/ 86582 h 223361"/>
                  <a:gd name="connsiteX3" fmla="*/ 64008 w 256889"/>
                  <a:gd name="connsiteY3" fmla="*/ 0 h 223361"/>
                  <a:gd name="connsiteX4" fmla="*/ 256889 w 256889"/>
                  <a:gd name="connsiteY4" fmla="*/ 146113 h 2233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6889" h="223361">
                    <a:moveTo>
                      <a:pt x="256889" y="146113"/>
                    </a:moveTo>
                    <a:lnTo>
                      <a:pt x="193643" y="223361"/>
                    </a:lnTo>
                    <a:cubicBezTo>
                      <a:pt x="193643" y="223361"/>
                      <a:pt x="63151" y="100012"/>
                      <a:pt x="0" y="86582"/>
                    </a:cubicBezTo>
                    <a:lnTo>
                      <a:pt x="64008" y="0"/>
                    </a:lnTo>
                    <a:cubicBezTo>
                      <a:pt x="63913" y="0"/>
                      <a:pt x="192119" y="9049"/>
                      <a:pt x="256889" y="146113"/>
                    </a:cubicBezTo>
                    <a:close/>
                  </a:path>
                </a:pathLst>
              </a:custGeom>
              <a:solidFill>
                <a:srgbClr val="F4C63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grpSp>
          <p:nvGrpSpPr>
            <p:cNvPr id="686" name="Graphic 44232">
              <a:extLst>
                <a:ext uri="{FF2B5EF4-FFF2-40B4-BE49-F238E27FC236}">
                  <a16:creationId xmlns:a16="http://schemas.microsoft.com/office/drawing/2014/main" id="{89820610-7C7D-4C10-BEC0-0D1E5F3BB7FF}"/>
                </a:ext>
              </a:extLst>
            </p:cNvPr>
            <p:cNvGrpSpPr/>
            <p:nvPr/>
          </p:nvGrpSpPr>
          <p:grpSpPr>
            <a:xfrm>
              <a:off x="696549" y="4578468"/>
              <a:ext cx="831589" cy="764125"/>
              <a:chOff x="696549" y="4578468"/>
              <a:chExt cx="831589" cy="764125"/>
            </a:xfrm>
          </p:grpSpPr>
          <p:sp>
            <p:nvSpPr>
              <p:cNvPr id="687" name="Freeform: Shape 44248">
                <a:extLst>
                  <a:ext uri="{FF2B5EF4-FFF2-40B4-BE49-F238E27FC236}">
                    <a16:creationId xmlns:a16="http://schemas.microsoft.com/office/drawing/2014/main" id="{F7C6F630-D4A5-47AD-99E0-CFEEA5D82608}"/>
                  </a:ext>
                </a:extLst>
              </p:cNvPr>
              <p:cNvSpPr/>
              <p:nvPr/>
            </p:nvSpPr>
            <p:spPr>
              <a:xfrm>
                <a:off x="696549" y="4584515"/>
                <a:ext cx="809047" cy="758078"/>
              </a:xfrm>
              <a:custGeom>
                <a:avLst/>
                <a:gdLst>
                  <a:gd name="connsiteX0" fmla="*/ 246564 w 809047"/>
                  <a:gd name="connsiteY0" fmla="*/ 11564 h 758078"/>
                  <a:gd name="connsiteX1" fmla="*/ 284092 w 809047"/>
                  <a:gd name="connsiteY1" fmla="*/ 4420 h 758078"/>
                  <a:gd name="connsiteX2" fmla="*/ 518693 w 809047"/>
                  <a:gd name="connsiteY2" fmla="*/ 155106 h 758078"/>
                  <a:gd name="connsiteX3" fmla="*/ 519836 w 809047"/>
                  <a:gd name="connsiteY3" fmla="*/ 153582 h 758078"/>
                  <a:gd name="connsiteX4" fmla="*/ 547554 w 809047"/>
                  <a:gd name="connsiteY4" fmla="*/ 173680 h 758078"/>
                  <a:gd name="connsiteX5" fmla="*/ 549078 w 809047"/>
                  <a:gd name="connsiteY5" fmla="*/ 174823 h 758078"/>
                  <a:gd name="connsiteX6" fmla="*/ 549459 w 809047"/>
                  <a:gd name="connsiteY6" fmla="*/ 175108 h 758078"/>
                  <a:gd name="connsiteX7" fmla="*/ 551078 w 809047"/>
                  <a:gd name="connsiteY7" fmla="*/ 176251 h 758078"/>
                  <a:gd name="connsiteX8" fmla="*/ 578700 w 809047"/>
                  <a:gd name="connsiteY8" fmla="*/ 196349 h 758078"/>
                  <a:gd name="connsiteX9" fmla="*/ 577748 w 809047"/>
                  <a:gd name="connsiteY9" fmla="*/ 197778 h 758078"/>
                  <a:gd name="connsiteX10" fmla="*/ 798728 w 809047"/>
                  <a:gd name="connsiteY10" fmla="*/ 376086 h 758078"/>
                  <a:gd name="connsiteX11" fmla="*/ 803681 w 809047"/>
                  <a:gd name="connsiteY11" fmla="*/ 414091 h 758078"/>
                  <a:gd name="connsiteX12" fmla="*/ 562603 w 809047"/>
                  <a:gd name="connsiteY12" fmla="*/ 746513 h 758078"/>
                  <a:gd name="connsiteX13" fmla="*/ 521455 w 809047"/>
                  <a:gd name="connsiteY13" fmla="*/ 750895 h 758078"/>
                  <a:gd name="connsiteX14" fmla="*/ 294951 w 809047"/>
                  <a:gd name="connsiteY14" fmla="*/ 565919 h 758078"/>
                  <a:gd name="connsiteX15" fmla="*/ 268376 w 809047"/>
                  <a:gd name="connsiteY15" fmla="*/ 562776 h 758078"/>
                  <a:gd name="connsiteX16" fmla="*/ 267995 w 809047"/>
                  <a:gd name="connsiteY16" fmla="*/ 562490 h 758078"/>
                  <a:gd name="connsiteX17" fmla="*/ 256184 w 809047"/>
                  <a:gd name="connsiteY17" fmla="*/ 537058 h 758078"/>
                  <a:gd name="connsiteX18" fmla="*/ 13963 w 809047"/>
                  <a:gd name="connsiteY18" fmla="*/ 384468 h 758078"/>
                  <a:gd name="connsiteX19" fmla="*/ 5295 w 809047"/>
                  <a:gd name="connsiteY19" fmla="*/ 343987 h 758078"/>
                  <a:gd name="connsiteX20" fmla="*/ 246564 w 809047"/>
                  <a:gd name="connsiteY20" fmla="*/ 11564 h 7580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809047" h="758078">
                    <a:moveTo>
                      <a:pt x="246564" y="11564"/>
                    </a:moveTo>
                    <a:cubicBezTo>
                      <a:pt x="255231" y="-437"/>
                      <a:pt x="271710" y="-3581"/>
                      <a:pt x="284092" y="4420"/>
                    </a:cubicBezTo>
                    <a:lnTo>
                      <a:pt x="518693" y="155106"/>
                    </a:lnTo>
                    <a:lnTo>
                      <a:pt x="519836" y="153582"/>
                    </a:lnTo>
                    <a:lnTo>
                      <a:pt x="547554" y="173680"/>
                    </a:lnTo>
                    <a:lnTo>
                      <a:pt x="549078" y="174823"/>
                    </a:lnTo>
                    <a:lnTo>
                      <a:pt x="549459" y="175108"/>
                    </a:lnTo>
                    <a:lnTo>
                      <a:pt x="551078" y="176251"/>
                    </a:lnTo>
                    <a:lnTo>
                      <a:pt x="578700" y="196349"/>
                    </a:lnTo>
                    <a:lnTo>
                      <a:pt x="577748" y="197778"/>
                    </a:lnTo>
                    <a:lnTo>
                      <a:pt x="798728" y="376086"/>
                    </a:lnTo>
                    <a:cubicBezTo>
                      <a:pt x="810253" y="385325"/>
                      <a:pt x="812444" y="402089"/>
                      <a:pt x="803681" y="414091"/>
                    </a:cubicBezTo>
                    <a:lnTo>
                      <a:pt x="562603" y="746513"/>
                    </a:lnTo>
                    <a:cubicBezTo>
                      <a:pt x="552888" y="759943"/>
                      <a:pt x="533647" y="762039"/>
                      <a:pt x="521455" y="750895"/>
                    </a:cubicBezTo>
                    <a:cubicBezTo>
                      <a:pt x="437826" y="674980"/>
                      <a:pt x="332574" y="572872"/>
                      <a:pt x="294951" y="565919"/>
                    </a:cubicBezTo>
                    <a:lnTo>
                      <a:pt x="268376" y="562776"/>
                    </a:lnTo>
                    <a:lnTo>
                      <a:pt x="267995" y="562490"/>
                    </a:lnTo>
                    <a:lnTo>
                      <a:pt x="256184" y="537058"/>
                    </a:lnTo>
                    <a:cubicBezTo>
                      <a:pt x="255612" y="520009"/>
                      <a:pt x="128168" y="449714"/>
                      <a:pt x="13963" y="384468"/>
                    </a:cubicBezTo>
                    <a:cubicBezTo>
                      <a:pt x="-324" y="376276"/>
                      <a:pt x="-4420" y="357417"/>
                      <a:pt x="5295" y="343987"/>
                    </a:cubicBezTo>
                    <a:lnTo>
                      <a:pt x="246564" y="11564"/>
                    </a:lnTo>
                    <a:close/>
                  </a:path>
                </a:pathLst>
              </a:custGeom>
              <a:solidFill>
                <a:srgbClr val="E9684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88" name="Freeform: Shape 44249">
                <a:extLst>
                  <a:ext uri="{FF2B5EF4-FFF2-40B4-BE49-F238E27FC236}">
                    <a16:creationId xmlns:a16="http://schemas.microsoft.com/office/drawing/2014/main" id="{904BC6C0-F48D-4974-8A22-D209F5B56F71}"/>
                  </a:ext>
                </a:extLst>
              </p:cNvPr>
              <p:cNvSpPr/>
              <p:nvPr/>
            </p:nvSpPr>
            <p:spPr>
              <a:xfrm rot="-8642603">
                <a:off x="1076825" y="4824471"/>
                <a:ext cx="329294" cy="435503"/>
              </a:xfrm>
              <a:custGeom>
                <a:avLst/>
                <a:gdLst>
                  <a:gd name="connsiteX0" fmla="*/ 0 w 329294"/>
                  <a:gd name="connsiteY0" fmla="*/ 0 h 435503"/>
                  <a:gd name="connsiteX1" fmla="*/ 329295 w 329294"/>
                  <a:gd name="connsiteY1" fmla="*/ 0 h 435503"/>
                  <a:gd name="connsiteX2" fmla="*/ 329295 w 329294"/>
                  <a:gd name="connsiteY2" fmla="*/ 435503 h 435503"/>
                  <a:gd name="connsiteX3" fmla="*/ 0 w 329294"/>
                  <a:gd name="connsiteY3" fmla="*/ 435503 h 4355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9294" h="435503">
                    <a:moveTo>
                      <a:pt x="0" y="0"/>
                    </a:moveTo>
                    <a:lnTo>
                      <a:pt x="329295" y="0"/>
                    </a:lnTo>
                    <a:lnTo>
                      <a:pt x="329295" y="435503"/>
                    </a:lnTo>
                    <a:lnTo>
                      <a:pt x="0" y="435503"/>
                    </a:lnTo>
                    <a:close/>
                  </a:path>
                </a:pathLst>
              </a:custGeom>
              <a:solidFill>
                <a:srgbClr val="D6CBB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89" name="Freeform: Shape 44250">
                <a:extLst>
                  <a:ext uri="{FF2B5EF4-FFF2-40B4-BE49-F238E27FC236}">
                    <a16:creationId xmlns:a16="http://schemas.microsoft.com/office/drawing/2014/main" id="{1D7A2249-6D01-4544-A767-FD559AAFCCDD}"/>
                  </a:ext>
                </a:extLst>
              </p:cNvPr>
              <p:cNvSpPr/>
              <p:nvPr/>
            </p:nvSpPr>
            <p:spPr>
              <a:xfrm rot="-8642603">
                <a:off x="813613" y="4633654"/>
                <a:ext cx="329294" cy="435503"/>
              </a:xfrm>
              <a:custGeom>
                <a:avLst/>
                <a:gdLst>
                  <a:gd name="connsiteX0" fmla="*/ 0 w 329294"/>
                  <a:gd name="connsiteY0" fmla="*/ 0 h 435503"/>
                  <a:gd name="connsiteX1" fmla="*/ 329295 w 329294"/>
                  <a:gd name="connsiteY1" fmla="*/ 0 h 435503"/>
                  <a:gd name="connsiteX2" fmla="*/ 329295 w 329294"/>
                  <a:gd name="connsiteY2" fmla="*/ 435503 h 435503"/>
                  <a:gd name="connsiteX3" fmla="*/ 0 w 329294"/>
                  <a:gd name="connsiteY3" fmla="*/ 435503 h 4355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9294" h="435503">
                    <a:moveTo>
                      <a:pt x="0" y="0"/>
                    </a:moveTo>
                    <a:lnTo>
                      <a:pt x="329295" y="0"/>
                    </a:lnTo>
                    <a:lnTo>
                      <a:pt x="329295" y="435503"/>
                    </a:lnTo>
                    <a:lnTo>
                      <a:pt x="0" y="435503"/>
                    </a:lnTo>
                    <a:close/>
                  </a:path>
                </a:pathLst>
              </a:custGeom>
              <a:solidFill>
                <a:srgbClr val="D6CBB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90" name="Freeform: Shape 44251">
                <a:extLst>
                  <a:ext uri="{FF2B5EF4-FFF2-40B4-BE49-F238E27FC236}">
                    <a16:creationId xmlns:a16="http://schemas.microsoft.com/office/drawing/2014/main" id="{56F74A90-102E-49E3-831F-F8C728539E4D}"/>
                  </a:ext>
                </a:extLst>
              </p:cNvPr>
              <p:cNvSpPr/>
              <p:nvPr/>
            </p:nvSpPr>
            <p:spPr>
              <a:xfrm>
                <a:off x="719656" y="4587792"/>
                <a:ext cx="515778" cy="523684"/>
              </a:xfrm>
              <a:custGeom>
                <a:avLst/>
                <a:gdLst>
                  <a:gd name="connsiteX0" fmla="*/ 269367 w 515778"/>
                  <a:gd name="connsiteY0" fmla="*/ 523685 h 523684"/>
                  <a:gd name="connsiteX1" fmla="*/ 0 w 515778"/>
                  <a:gd name="connsiteY1" fmla="*/ 339757 h 523684"/>
                  <a:gd name="connsiteX2" fmla="*/ 246412 w 515778"/>
                  <a:gd name="connsiteY2" fmla="*/ 0 h 523684"/>
                  <a:gd name="connsiteX3" fmla="*/ 515779 w 515778"/>
                  <a:gd name="connsiteY3" fmla="*/ 184023 h 523684"/>
                  <a:gd name="connsiteX4" fmla="*/ 269367 w 515778"/>
                  <a:gd name="connsiteY4" fmla="*/ 523685 h 5236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15778" h="523684">
                    <a:moveTo>
                      <a:pt x="269367" y="523685"/>
                    </a:moveTo>
                    <a:cubicBezTo>
                      <a:pt x="212312" y="425101"/>
                      <a:pt x="96488" y="394907"/>
                      <a:pt x="0" y="339757"/>
                    </a:cubicBezTo>
                    <a:lnTo>
                      <a:pt x="246412" y="0"/>
                    </a:lnTo>
                    <a:cubicBezTo>
                      <a:pt x="347853" y="50768"/>
                      <a:pt x="465677" y="78677"/>
                      <a:pt x="515779" y="184023"/>
                    </a:cubicBezTo>
                    <a:lnTo>
                      <a:pt x="269367" y="523685"/>
                    </a:lnTo>
                    <a:close/>
                  </a:path>
                </a:pathLst>
              </a:custGeom>
              <a:solidFill>
                <a:srgbClr val="F2E9D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91" name="Freeform: Shape 44252">
                <a:extLst>
                  <a:ext uri="{FF2B5EF4-FFF2-40B4-BE49-F238E27FC236}">
                    <a16:creationId xmlns:a16="http://schemas.microsoft.com/office/drawing/2014/main" id="{C3F89E8F-021D-44FF-A836-73745D6E59B8}"/>
                  </a:ext>
                </a:extLst>
              </p:cNvPr>
              <p:cNvSpPr/>
              <p:nvPr/>
            </p:nvSpPr>
            <p:spPr>
              <a:xfrm>
                <a:off x="989023" y="4771720"/>
                <a:ext cx="504920" cy="538638"/>
              </a:xfrm>
              <a:custGeom>
                <a:avLst/>
                <a:gdLst>
                  <a:gd name="connsiteX0" fmla="*/ 0 w 504920"/>
                  <a:gd name="connsiteY0" fmla="*/ 339757 h 538638"/>
                  <a:gd name="connsiteX1" fmla="*/ 258509 w 504920"/>
                  <a:gd name="connsiteY1" fmla="*/ 538639 h 538638"/>
                  <a:gd name="connsiteX2" fmla="*/ 504920 w 504920"/>
                  <a:gd name="connsiteY2" fmla="*/ 198882 h 538638"/>
                  <a:gd name="connsiteX3" fmla="*/ 246412 w 504920"/>
                  <a:gd name="connsiteY3" fmla="*/ 0 h 538638"/>
                  <a:gd name="connsiteX4" fmla="*/ 0 w 504920"/>
                  <a:gd name="connsiteY4" fmla="*/ 339757 h 5386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4920" h="538638">
                    <a:moveTo>
                      <a:pt x="0" y="339757"/>
                    </a:moveTo>
                    <a:cubicBezTo>
                      <a:pt x="111443" y="363379"/>
                      <a:pt x="176117" y="464153"/>
                      <a:pt x="258509" y="538639"/>
                    </a:cubicBezTo>
                    <a:lnTo>
                      <a:pt x="504920" y="198882"/>
                    </a:lnTo>
                    <a:cubicBezTo>
                      <a:pt x="425196" y="118300"/>
                      <a:pt x="362045" y="14859"/>
                      <a:pt x="246412" y="0"/>
                    </a:cubicBezTo>
                    <a:lnTo>
                      <a:pt x="0" y="339757"/>
                    </a:lnTo>
                    <a:close/>
                  </a:path>
                </a:pathLst>
              </a:custGeom>
              <a:solidFill>
                <a:srgbClr val="F2E9D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92" name="Freeform: Shape 44253">
                <a:extLst>
                  <a:ext uri="{FF2B5EF4-FFF2-40B4-BE49-F238E27FC236}">
                    <a16:creationId xmlns:a16="http://schemas.microsoft.com/office/drawing/2014/main" id="{D90157E0-D91C-4C80-B4C6-AB10DD7C00FD}"/>
                  </a:ext>
                </a:extLst>
              </p:cNvPr>
              <p:cNvSpPr/>
              <p:nvPr/>
            </p:nvSpPr>
            <p:spPr>
              <a:xfrm>
                <a:off x="989023" y="4771815"/>
                <a:ext cx="539115" cy="483584"/>
              </a:xfrm>
              <a:custGeom>
                <a:avLst/>
                <a:gdLst>
                  <a:gd name="connsiteX0" fmla="*/ 0 w 539115"/>
                  <a:gd name="connsiteY0" fmla="*/ 339662 h 483584"/>
                  <a:gd name="connsiteX1" fmla="*/ 292703 w 539115"/>
                  <a:gd name="connsiteY1" fmla="*/ 483584 h 483584"/>
                  <a:gd name="connsiteX2" fmla="*/ 539115 w 539115"/>
                  <a:gd name="connsiteY2" fmla="*/ 143923 h 483584"/>
                  <a:gd name="connsiteX3" fmla="*/ 246412 w 539115"/>
                  <a:gd name="connsiteY3" fmla="*/ 0 h 483584"/>
                  <a:gd name="connsiteX4" fmla="*/ 0 w 539115"/>
                  <a:gd name="connsiteY4" fmla="*/ 339662 h 4835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39115" h="483584">
                    <a:moveTo>
                      <a:pt x="0" y="339662"/>
                    </a:moveTo>
                    <a:cubicBezTo>
                      <a:pt x="111443" y="363284"/>
                      <a:pt x="210312" y="409099"/>
                      <a:pt x="292703" y="483584"/>
                    </a:cubicBezTo>
                    <a:lnTo>
                      <a:pt x="539115" y="143923"/>
                    </a:lnTo>
                    <a:cubicBezTo>
                      <a:pt x="459391" y="63246"/>
                      <a:pt x="362045" y="14859"/>
                      <a:pt x="246412" y="0"/>
                    </a:cubicBezTo>
                    <a:lnTo>
                      <a:pt x="0" y="339662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93" name="Freeform: Shape 44254">
                <a:extLst>
                  <a:ext uri="{FF2B5EF4-FFF2-40B4-BE49-F238E27FC236}">
                    <a16:creationId xmlns:a16="http://schemas.microsoft.com/office/drawing/2014/main" id="{7A3F576D-25AF-4D6B-A535-7698380A3C9F}"/>
                  </a:ext>
                </a:extLst>
              </p:cNvPr>
              <p:cNvSpPr/>
              <p:nvPr/>
            </p:nvSpPr>
            <p:spPr>
              <a:xfrm>
                <a:off x="986737" y="4639418"/>
                <a:ext cx="200691" cy="139826"/>
              </a:xfrm>
              <a:custGeom>
                <a:avLst/>
                <a:gdLst>
                  <a:gd name="connsiteX0" fmla="*/ 0 w 200691"/>
                  <a:gd name="connsiteY0" fmla="*/ 0 h 139826"/>
                  <a:gd name="connsiteX1" fmla="*/ 200692 w 200691"/>
                  <a:gd name="connsiteY1" fmla="*/ 139827 h 13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00691" h="139826">
                    <a:moveTo>
                      <a:pt x="0" y="0"/>
                    </a:moveTo>
                    <a:cubicBezTo>
                      <a:pt x="0" y="0"/>
                      <a:pt x="164973" y="78391"/>
                      <a:pt x="200692" y="139827"/>
                    </a:cubicBezTo>
                  </a:path>
                </a:pathLst>
              </a:custGeom>
              <a:noFill/>
              <a:ln w="6954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94" name="Freeform: Shape 44255">
                <a:extLst>
                  <a:ext uri="{FF2B5EF4-FFF2-40B4-BE49-F238E27FC236}">
                    <a16:creationId xmlns:a16="http://schemas.microsoft.com/office/drawing/2014/main" id="{72288B86-02C5-4C0C-82CD-3F306779A637}"/>
                  </a:ext>
                </a:extLst>
              </p:cNvPr>
              <p:cNvSpPr/>
              <p:nvPr/>
            </p:nvSpPr>
            <p:spPr>
              <a:xfrm>
                <a:off x="971878" y="4667707"/>
                <a:ext cx="200691" cy="139826"/>
              </a:xfrm>
              <a:custGeom>
                <a:avLst/>
                <a:gdLst>
                  <a:gd name="connsiteX0" fmla="*/ 0 w 200691"/>
                  <a:gd name="connsiteY0" fmla="*/ 0 h 139826"/>
                  <a:gd name="connsiteX1" fmla="*/ 200692 w 200691"/>
                  <a:gd name="connsiteY1" fmla="*/ 139827 h 13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00691" h="139826">
                    <a:moveTo>
                      <a:pt x="0" y="0"/>
                    </a:moveTo>
                    <a:cubicBezTo>
                      <a:pt x="0" y="0"/>
                      <a:pt x="164973" y="78391"/>
                      <a:pt x="200692" y="139827"/>
                    </a:cubicBezTo>
                  </a:path>
                </a:pathLst>
              </a:custGeom>
              <a:noFill/>
              <a:ln w="6954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95" name="Freeform: Shape 44256">
                <a:extLst>
                  <a:ext uri="{FF2B5EF4-FFF2-40B4-BE49-F238E27FC236}">
                    <a16:creationId xmlns:a16="http://schemas.microsoft.com/office/drawing/2014/main" id="{A042BB47-4967-4329-8EDB-E455D9AD71E0}"/>
                  </a:ext>
                </a:extLst>
              </p:cNvPr>
              <p:cNvSpPr/>
              <p:nvPr/>
            </p:nvSpPr>
            <p:spPr>
              <a:xfrm>
                <a:off x="952161" y="4704568"/>
                <a:ext cx="200691" cy="139827"/>
              </a:xfrm>
              <a:custGeom>
                <a:avLst/>
                <a:gdLst>
                  <a:gd name="connsiteX0" fmla="*/ 0 w 200691"/>
                  <a:gd name="connsiteY0" fmla="*/ 0 h 139827"/>
                  <a:gd name="connsiteX1" fmla="*/ 200692 w 200691"/>
                  <a:gd name="connsiteY1" fmla="*/ 139827 h 1398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00691" h="139827">
                    <a:moveTo>
                      <a:pt x="0" y="0"/>
                    </a:moveTo>
                    <a:cubicBezTo>
                      <a:pt x="0" y="0"/>
                      <a:pt x="164973" y="78391"/>
                      <a:pt x="200692" y="139827"/>
                    </a:cubicBezTo>
                  </a:path>
                </a:pathLst>
              </a:custGeom>
              <a:noFill/>
              <a:ln w="6954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96" name="Freeform: Shape 44257">
                <a:extLst>
                  <a:ext uri="{FF2B5EF4-FFF2-40B4-BE49-F238E27FC236}">
                    <a16:creationId xmlns:a16="http://schemas.microsoft.com/office/drawing/2014/main" id="{5232C596-AF19-42A0-A6B8-ABBE3542D50A}"/>
                  </a:ext>
                </a:extLst>
              </p:cNvPr>
              <p:cNvSpPr/>
              <p:nvPr/>
            </p:nvSpPr>
            <p:spPr>
              <a:xfrm>
                <a:off x="930349" y="4730953"/>
                <a:ext cx="200596" cy="139827"/>
              </a:xfrm>
              <a:custGeom>
                <a:avLst/>
                <a:gdLst>
                  <a:gd name="connsiteX0" fmla="*/ 0 w 200596"/>
                  <a:gd name="connsiteY0" fmla="*/ 0 h 139827"/>
                  <a:gd name="connsiteX1" fmla="*/ 200596 w 200596"/>
                  <a:gd name="connsiteY1" fmla="*/ 139827 h 1398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00596" h="139827">
                    <a:moveTo>
                      <a:pt x="0" y="0"/>
                    </a:moveTo>
                    <a:cubicBezTo>
                      <a:pt x="0" y="0"/>
                      <a:pt x="164973" y="78391"/>
                      <a:pt x="200596" y="139827"/>
                    </a:cubicBezTo>
                  </a:path>
                </a:pathLst>
              </a:custGeom>
              <a:noFill/>
              <a:ln w="6954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th-TH" dirty="0"/>
              </a:p>
            </p:txBody>
          </p:sp>
          <p:sp>
            <p:nvSpPr>
              <p:cNvPr id="697" name="Freeform: Shape 44258">
                <a:extLst>
                  <a:ext uri="{FF2B5EF4-FFF2-40B4-BE49-F238E27FC236}">
                    <a16:creationId xmlns:a16="http://schemas.microsoft.com/office/drawing/2014/main" id="{698C08C5-BCAA-478B-96AE-AA7466B7F306}"/>
                  </a:ext>
                </a:extLst>
              </p:cNvPr>
              <p:cNvSpPr/>
              <p:nvPr/>
            </p:nvSpPr>
            <p:spPr>
              <a:xfrm>
                <a:off x="1110467" y="4930021"/>
                <a:ext cx="278987" cy="222793"/>
              </a:xfrm>
              <a:custGeom>
                <a:avLst/>
                <a:gdLst>
                  <a:gd name="connsiteX0" fmla="*/ 66294 w 278987"/>
                  <a:gd name="connsiteY0" fmla="*/ 4 h 222793"/>
                  <a:gd name="connsiteX1" fmla="*/ 0 w 278987"/>
                  <a:gd name="connsiteY1" fmla="*/ 104589 h 222793"/>
                  <a:gd name="connsiteX2" fmla="*/ 189547 w 278987"/>
                  <a:gd name="connsiteY2" fmla="*/ 222794 h 222793"/>
                  <a:gd name="connsiteX3" fmla="*/ 278987 w 278987"/>
                  <a:gd name="connsiteY3" fmla="*/ 104398 h 222793"/>
                  <a:gd name="connsiteX4" fmla="*/ 66294 w 278987"/>
                  <a:gd name="connsiteY4" fmla="*/ 4 h 2227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8987" h="222793">
                    <a:moveTo>
                      <a:pt x="66294" y="4"/>
                    </a:moveTo>
                    <a:lnTo>
                      <a:pt x="0" y="104589"/>
                    </a:lnTo>
                    <a:cubicBezTo>
                      <a:pt x="0" y="104589"/>
                      <a:pt x="150304" y="171549"/>
                      <a:pt x="189547" y="222794"/>
                    </a:cubicBezTo>
                    <a:lnTo>
                      <a:pt x="278987" y="104398"/>
                    </a:lnTo>
                    <a:cubicBezTo>
                      <a:pt x="278987" y="104398"/>
                      <a:pt x="217932" y="-758"/>
                      <a:pt x="66294" y="4"/>
                    </a:cubicBezTo>
                    <a:close/>
                  </a:path>
                </a:pathLst>
              </a:custGeom>
              <a:solidFill>
                <a:srgbClr val="EDB86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98" name="Freeform: Shape 44259">
                <a:extLst>
                  <a:ext uri="{FF2B5EF4-FFF2-40B4-BE49-F238E27FC236}">
                    <a16:creationId xmlns:a16="http://schemas.microsoft.com/office/drawing/2014/main" id="{BBA89749-C742-4FAF-BE77-A1F59768B5EF}"/>
                  </a:ext>
                </a:extLst>
              </p:cNvPr>
              <p:cNvSpPr/>
              <p:nvPr/>
            </p:nvSpPr>
            <p:spPr>
              <a:xfrm>
                <a:off x="831289" y="4780388"/>
                <a:ext cx="256889" cy="223361"/>
              </a:xfrm>
              <a:custGeom>
                <a:avLst/>
                <a:gdLst>
                  <a:gd name="connsiteX0" fmla="*/ 256889 w 256889"/>
                  <a:gd name="connsiteY0" fmla="*/ 146114 h 223361"/>
                  <a:gd name="connsiteX1" fmla="*/ 193643 w 256889"/>
                  <a:gd name="connsiteY1" fmla="*/ 223361 h 223361"/>
                  <a:gd name="connsiteX2" fmla="*/ 0 w 256889"/>
                  <a:gd name="connsiteY2" fmla="*/ 86582 h 223361"/>
                  <a:gd name="connsiteX3" fmla="*/ 64008 w 256889"/>
                  <a:gd name="connsiteY3" fmla="*/ 0 h 223361"/>
                  <a:gd name="connsiteX4" fmla="*/ 256889 w 256889"/>
                  <a:gd name="connsiteY4" fmla="*/ 146114 h 2233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6889" h="223361">
                    <a:moveTo>
                      <a:pt x="256889" y="146114"/>
                    </a:moveTo>
                    <a:lnTo>
                      <a:pt x="193643" y="223361"/>
                    </a:lnTo>
                    <a:cubicBezTo>
                      <a:pt x="193643" y="223361"/>
                      <a:pt x="63246" y="100013"/>
                      <a:pt x="0" y="86582"/>
                    </a:cubicBezTo>
                    <a:lnTo>
                      <a:pt x="64008" y="0"/>
                    </a:lnTo>
                    <a:cubicBezTo>
                      <a:pt x="63913" y="0"/>
                      <a:pt x="192119" y="9049"/>
                      <a:pt x="256889" y="14611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748103786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0" name="Graphic 26">
            <a:extLst>
              <a:ext uri="{FF2B5EF4-FFF2-40B4-BE49-F238E27FC236}">
                <a16:creationId xmlns:a16="http://schemas.microsoft.com/office/drawing/2014/main" id="{3DE285ED-6490-4D8E-9607-2F091902484F}"/>
              </a:ext>
            </a:extLst>
          </p:cNvPr>
          <p:cNvGrpSpPr/>
          <p:nvPr/>
        </p:nvGrpSpPr>
        <p:grpSpPr>
          <a:xfrm rot="2892024">
            <a:off x="9496015" y="1843228"/>
            <a:ext cx="1100060" cy="1731607"/>
            <a:chOff x="5967437" y="3219475"/>
            <a:chExt cx="259743" cy="423668"/>
          </a:xfrm>
          <a:solidFill>
            <a:srgbClr val="7F7F7F"/>
          </a:solidFill>
        </p:grpSpPr>
        <p:grpSp>
          <p:nvGrpSpPr>
            <p:cNvPr id="101" name="Graphic 26">
              <a:extLst>
                <a:ext uri="{FF2B5EF4-FFF2-40B4-BE49-F238E27FC236}">
                  <a16:creationId xmlns:a16="http://schemas.microsoft.com/office/drawing/2014/main" id="{65986446-01A0-4F96-9268-2ECDDAD5B1E6}"/>
                </a:ext>
              </a:extLst>
            </p:cNvPr>
            <p:cNvGrpSpPr/>
            <p:nvPr/>
          </p:nvGrpSpPr>
          <p:grpSpPr>
            <a:xfrm>
              <a:off x="5967437" y="3219475"/>
              <a:ext cx="259743" cy="423668"/>
              <a:chOff x="5967437" y="3219475"/>
              <a:chExt cx="259743" cy="423668"/>
            </a:xfrm>
            <a:grpFill/>
          </p:grpSpPr>
          <p:sp>
            <p:nvSpPr>
              <p:cNvPr id="110" name="Freeform: Shape 109">
                <a:extLst>
                  <a:ext uri="{FF2B5EF4-FFF2-40B4-BE49-F238E27FC236}">
                    <a16:creationId xmlns:a16="http://schemas.microsoft.com/office/drawing/2014/main" id="{7183592C-6474-41C5-8BFC-4E8B947A9F00}"/>
                  </a:ext>
                </a:extLst>
              </p:cNvPr>
              <p:cNvSpPr/>
              <p:nvPr/>
            </p:nvSpPr>
            <p:spPr>
              <a:xfrm>
                <a:off x="5991700" y="3244310"/>
                <a:ext cx="235480" cy="398833"/>
              </a:xfrm>
              <a:custGeom>
                <a:avLst/>
                <a:gdLst>
                  <a:gd name="connsiteX0" fmla="*/ 31052 w 235480"/>
                  <a:gd name="connsiteY0" fmla="*/ 15145 h 398833"/>
                  <a:gd name="connsiteX1" fmla="*/ 0 w 235480"/>
                  <a:gd name="connsiteY1" fmla="*/ 30194 h 398833"/>
                  <a:gd name="connsiteX2" fmla="*/ 169831 w 235480"/>
                  <a:gd name="connsiteY2" fmla="*/ 379381 h 398833"/>
                  <a:gd name="connsiteX3" fmla="*/ 216027 w 235480"/>
                  <a:gd name="connsiteY3" fmla="*/ 395383 h 398833"/>
                  <a:gd name="connsiteX4" fmla="*/ 232029 w 235480"/>
                  <a:gd name="connsiteY4" fmla="*/ 349187 h 398833"/>
                  <a:gd name="connsiteX5" fmla="*/ 62198 w 235480"/>
                  <a:gd name="connsiteY5" fmla="*/ 0 h 398833"/>
                  <a:gd name="connsiteX6" fmla="*/ 31052 w 235480"/>
                  <a:gd name="connsiteY6" fmla="*/ 15145 h 3988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35480" h="398833">
                    <a:moveTo>
                      <a:pt x="31052" y="15145"/>
                    </a:moveTo>
                    <a:lnTo>
                      <a:pt x="0" y="30194"/>
                    </a:lnTo>
                    <a:lnTo>
                      <a:pt x="169831" y="379381"/>
                    </a:lnTo>
                    <a:cubicBezTo>
                      <a:pt x="178213" y="396526"/>
                      <a:pt x="198882" y="403670"/>
                      <a:pt x="216027" y="395383"/>
                    </a:cubicBezTo>
                    <a:cubicBezTo>
                      <a:pt x="233172" y="387001"/>
                      <a:pt x="240316" y="366332"/>
                      <a:pt x="232029" y="349187"/>
                    </a:cubicBezTo>
                    <a:lnTo>
                      <a:pt x="62198" y="0"/>
                    </a:lnTo>
                    <a:lnTo>
                      <a:pt x="31052" y="15145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11" name="Freeform: Shape 110">
                <a:extLst>
                  <a:ext uri="{FF2B5EF4-FFF2-40B4-BE49-F238E27FC236}">
                    <a16:creationId xmlns:a16="http://schemas.microsoft.com/office/drawing/2014/main" id="{3CA54BAB-5418-4A98-BAF9-D0C80EE59B68}"/>
                  </a:ext>
                </a:extLst>
              </p:cNvPr>
              <p:cNvSpPr/>
              <p:nvPr/>
            </p:nvSpPr>
            <p:spPr>
              <a:xfrm>
                <a:off x="5967437" y="3219475"/>
                <a:ext cx="101155" cy="60388"/>
              </a:xfrm>
              <a:custGeom>
                <a:avLst/>
                <a:gdLst>
                  <a:gd name="connsiteX0" fmla="*/ 85509 w 101155"/>
                  <a:gd name="connsiteY0" fmla="*/ 1117 h 60388"/>
                  <a:gd name="connsiteX1" fmla="*/ 45790 w 101155"/>
                  <a:gd name="connsiteY1" fmla="*/ 20358 h 60388"/>
                  <a:gd name="connsiteX2" fmla="*/ 6070 w 101155"/>
                  <a:gd name="connsiteY2" fmla="*/ 39694 h 60388"/>
                  <a:gd name="connsiteX3" fmla="*/ 1117 w 101155"/>
                  <a:gd name="connsiteY3" fmla="*/ 54267 h 60388"/>
                  <a:gd name="connsiteX4" fmla="*/ 15691 w 101155"/>
                  <a:gd name="connsiteY4" fmla="*/ 59315 h 60388"/>
                  <a:gd name="connsiteX5" fmla="*/ 55315 w 101155"/>
                  <a:gd name="connsiteY5" fmla="*/ 39979 h 60388"/>
                  <a:gd name="connsiteX6" fmla="*/ 95034 w 101155"/>
                  <a:gd name="connsiteY6" fmla="*/ 20644 h 60388"/>
                  <a:gd name="connsiteX7" fmla="*/ 100082 w 101155"/>
                  <a:gd name="connsiteY7" fmla="*/ 6070 h 60388"/>
                  <a:gd name="connsiteX8" fmla="*/ 85509 w 101155"/>
                  <a:gd name="connsiteY8" fmla="*/ 1117 h 603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01155" h="60388">
                    <a:moveTo>
                      <a:pt x="85509" y="1117"/>
                    </a:moveTo>
                    <a:lnTo>
                      <a:pt x="45790" y="20358"/>
                    </a:lnTo>
                    <a:lnTo>
                      <a:pt x="6070" y="39694"/>
                    </a:lnTo>
                    <a:cubicBezTo>
                      <a:pt x="736" y="42361"/>
                      <a:pt x="-1550" y="48838"/>
                      <a:pt x="1117" y="54267"/>
                    </a:cubicBezTo>
                    <a:cubicBezTo>
                      <a:pt x="3784" y="59696"/>
                      <a:pt x="10261" y="61887"/>
                      <a:pt x="15691" y="59315"/>
                    </a:cubicBezTo>
                    <a:lnTo>
                      <a:pt x="55315" y="39979"/>
                    </a:lnTo>
                    <a:lnTo>
                      <a:pt x="95034" y="20644"/>
                    </a:lnTo>
                    <a:cubicBezTo>
                      <a:pt x="100463" y="17977"/>
                      <a:pt x="102654" y="11500"/>
                      <a:pt x="100082" y="6070"/>
                    </a:cubicBezTo>
                    <a:cubicBezTo>
                      <a:pt x="97415" y="736"/>
                      <a:pt x="90938" y="-1550"/>
                      <a:pt x="85509" y="1117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 dirty="0"/>
              </a:p>
            </p:txBody>
          </p:sp>
          <p:sp>
            <p:nvSpPr>
              <p:cNvPr id="112" name="Freeform: Shape 111">
                <a:extLst>
                  <a:ext uri="{FF2B5EF4-FFF2-40B4-BE49-F238E27FC236}">
                    <a16:creationId xmlns:a16="http://schemas.microsoft.com/office/drawing/2014/main" id="{68222E6F-AB78-4E34-A1E7-8635614EAD5B}"/>
                  </a:ext>
                </a:extLst>
              </p:cNvPr>
              <p:cNvSpPr/>
              <p:nvPr/>
            </p:nvSpPr>
            <p:spPr>
              <a:xfrm>
                <a:off x="5991700" y="3244310"/>
                <a:ext cx="65151" cy="36480"/>
              </a:xfrm>
              <a:custGeom>
                <a:avLst/>
                <a:gdLst>
                  <a:gd name="connsiteX0" fmla="*/ 65151 w 65151"/>
                  <a:gd name="connsiteY0" fmla="*/ 6287 h 36480"/>
                  <a:gd name="connsiteX1" fmla="*/ 62198 w 65151"/>
                  <a:gd name="connsiteY1" fmla="*/ 0 h 36480"/>
                  <a:gd name="connsiteX2" fmla="*/ 31909 w 65151"/>
                  <a:gd name="connsiteY2" fmla="*/ 14669 h 36480"/>
                  <a:gd name="connsiteX3" fmla="*/ 31528 w 65151"/>
                  <a:gd name="connsiteY3" fmla="*/ 14859 h 36480"/>
                  <a:gd name="connsiteX4" fmla="*/ 31052 w 65151"/>
                  <a:gd name="connsiteY4" fmla="*/ 15145 h 36480"/>
                  <a:gd name="connsiteX5" fmla="*/ 0 w 65151"/>
                  <a:gd name="connsiteY5" fmla="*/ 30194 h 36480"/>
                  <a:gd name="connsiteX6" fmla="*/ 3048 w 65151"/>
                  <a:gd name="connsiteY6" fmla="*/ 36481 h 36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5151" h="36480">
                    <a:moveTo>
                      <a:pt x="65151" y="6287"/>
                    </a:moveTo>
                    <a:lnTo>
                      <a:pt x="62198" y="0"/>
                    </a:lnTo>
                    <a:lnTo>
                      <a:pt x="31909" y="14669"/>
                    </a:lnTo>
                    <a:lnTo>
                      <a:pt x="31528" y="14859"/>
                    </a:lnTo>
                    <a:lnTo>
                      <a:pt x="31052" y="15145"/>
                    </a:lnTo>
                    <a:lnTo>
                      <a:pt x="0" y="30194"/>
                    </a:lnTo>
                    <a:lnTo>
                      <a:pt x="3048" y="36481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BF2AF68B-9407-4136-8E30-5281D440A847}"/>
                </a:ext>
              </a:extLst>
            </p:cNvPr>
            <p:cNvSpPr/>
            <p:nvPr/>
          </p:nvSpPr>
          <p:spPr>
            <a:xfrm>
              <a:off x="6032753" y="3318890"/>
              <a:ext cx="187286" cy="317302"/>
            </a:xfrm>
            <a:custGeom>
              <a:avLst/>
              <a:gdLst>
                <a:gd name="connsiteX0" fmla="*/ 24765 w 187286"/>
                <a:gd name="connsiteY0" fmla="*/ 12097 h 317302"/>
                <a:gd name="connsiteX1" fmla="*/ 0 w 187286"/>
                <a:gd name="connsiteY1" fmla="*/ 24098 h 317302"/>
                <a:gd name="connsiteX2" fmla="*/ 135065 w 187286"/>
                <a:gd name="connsiteY2" fmla="*/ 301847 h 317302"/>
                <a:gd name="connsiteX3" fmla="*/ 171831 w 187286"/>
                <a:gd name="connsiteY3" fmla="*/ 314516 h 317302"/>
                <a:gd name="connsiteX4" fmla="*/ 184499 w 187286"/>
                <a:gd name="connsiteY4" fmla="*/ 277749 h 317302"/>
                <a:gd name="connsiteX5" fmla="*/ 49530 w 187286"/>
                <a:gd name="connsiteY5" fmla="*/ 0 h 317302"/>
                <a:gd name="connsiteX6" fmla="*/ 24765 w 187286"/>
                <a:gd name="connsiteY6" fmla="*/ 12097 h 317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7286" h="317302">
                  <a:moveTo>
                    <a:pt x="24765" y="12097"/>
                  </a:moveTo>
                  <a:lnTo>
                    <a:pt x="0" y="24098"/>
                  </a:lnTo>
                  <a:lnTo>
                    <a:pt x="135065" y="301847"/>
                  </a:lnTo>
                  <a:cubicBezTo>
                    <a:pt x="141732" y="315468"/>
                    <a:pt x="158115" y="321183"/>
                    <a:pt x="171831" y="314516"/>
                  </a:cubicBezTo>
                  <a:cubicBezTo>
                    <a:pt x="185452" y="307848"/>
                    <a:pt x="191167" y="291465"/>
                    <a:pt x="184499" y="277749"/>
                  </a:cubicBezTo>
                  <a:lnTo>
                    <a:pt x="49530" y="0"/>
                  </a:lnTo>
                  <a:lnTo>
                    <a:pt x="24765" y="12097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grpSp>
          <p:nvGrpSpPr>
            <p:cNvPr id="103" name="Graphic 26">
              <a:extLst>
                <a:ext uri="{FF2B5EF4-FFF2-40B4-BE49-F238E27FC236}">
                  <a16:creationId xmlns:a16="http://schemas.microsoft.com/office/drawing/2014/main" id="{9781E6DB-7D87-4E57-AC22-9A5CE1545178}"/>
                </a:ext>
              </a:extLst>
            </p:cNvPr>
            <p:cNvGrpSpPr/>
            <p:nvPr/>
          </p:nvGrpSpPr>
          <p:grpSpPr>
            <a:xfrm>
              <a:off x="6064723" y="3334382"/>
              <a:ext cx="128464" cy="281245"/>
              <a:chOff x="6064723" y="3334382"/>
              <a:chExt cx="128464" cy="281245"/>
            </a:xfrm>
            <a:grpFill/>
          </p:grpSpPr>
          <p:sp>
            <p:nvSpPr>
              <p:cNvPr id="104" name="Freeform: Shape 103">
                <a:extLst>
                  <a:ext uri="{FF2B5EF4-FFF2-40B4-BE49-F238E27FC236}">
                    <a16:creationId xmlns:a16="http://schemas.microsoft.com/office/drawing/2014/main" id="{19D90C4D-48A0-48FA-BDD3-D7735096D849}"/>
                  </a:ext>
                </a:extLst>
              </p:cNvPr>
              <p:cNvSpPr/>
              <p:nvPr/>
            </p:nvSpPr>
            <p:spPr>
              <a:xfrm>
                <a:off x="6064723" y="3334382"/>
                <a:ext cx="30833" cy="30833"/>
              </a:xfrm>
              <a:custGeom>
                <a:avLst/>
                <a:gdLst>
                  <a:gd name="connsiteX0" fmla="*/ 29276 w 30833"/>
                  <a:gd name="connsiteY0" fmla="*/ 8702 h 30833"/>
                  <a:gd name="connsiteX1" fmla="*/ 22132 w 30833"/>
                  <a:gd name="connsiteY1" fmla="*/ 29276 h 30833"/>
                  <a:gd name="connsiteX2" fmla="*/ 1558 w 30833"/>
                  <a:gd name="connsiteY2" fmla="*/ 22132 h 30833"/>
                  <a:gd name="connsiteX3" fmla="*/ 8702 w 30833"/>
                  <a:gd name="connsiteY3" fmla="*/ 1558 h 30833"/>
                  <a:gd name="connsiteX4" fmla="*/ 29276 w 30833"/>
                  <a:gd name="connsiteY4" fmla="*/ 8702 h 308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833" h="30833">
                    <a:moveTo>
                      <a:pt x="29276" y="8702"/>
                    </a:moveTo>
                    <a:cubicBezTo>
                      <a:pt x="32990" y="16322"/>
                      <a:pt x="29847" y="25561"/>
                      <a:pt x="22132" y="29276"/>
                    </a:cubicBezTo>
                    <a:cubicBezTo>
                      <a:pt x="14512" y="32990"/>
                      <a:pt x="5273" y="29847"/>
                      <a:pt x="1558" y="22132"/>
                    </a:cubicBezTo>
                    <a:cubicBezTo>
                      <a:pt x="-2157" y="14512"/>
                      <a:pt x="986" y="5273"/>
                      <a:pt x="8702" y="1558"/>
                    </a:cubicBezTo>
                    <a:cubicBezTo>
                      <a:pt x="16322" y="-2157"/>
                      <a:pt x="25561" y="986"/>
                      <a:pt x="29276" y="870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05" name="Freeform: Shape 104">
                <a:extLst>
                  <a:ext uri="{FF2B5EF4-FFF2-40B4-BE49-F238E27FC236}">
                    <a16:creationId xmlns:a16="http://schemas.microsoft.com/office/drawing/2014/main" id="{AC84652E-5F6C-4C27-9FFD-D1AFDFC9274F}"/>
                  </a:ext>
                </a:extLst>
              </p:cNvPr>
              <p:cNvSpPr/>
              <p:nvPr/>
            </p:nvSpPr>
            <p:spPr>
              <a:xfrm>
                <a:off x="6102252" y="3425934"/>
                <a:ext cx="30833" cy="30817"/>
              </a:xfrm>
              <a:custGeom>
                <a:avLst/>
                <a:gdLst>
                  <a:gd name="connsiteX0" fmla="*/ 29276 w 30833"/>
                  <a:gd name="connsiteY0" fmla="*/ 8685 h 30817"/>
                  <a:gd name="connsiteX1" fmla="*/ 22132 w 30833"/>
                  <a:gd name="connsiteY1" fmla="*/ 29259 h 30817"/>
                  <a:gd name="connsiteX2" fmla="*/ 1558 w 30833"/>
                  <a:gd name="connsiteY2" fmla="*/ 22115 h 30817"/>
                  <a:gd name="connsiteX3" fmla="*/ 8702 w 30833"/>
                  <a:gd name="connsiteY3" fmla="*/ 1541 h 30817"/>
                  <a:gd name="connsiteX4" fmla="*/ 29276 w 30833"/>
                  <a:gd name="connsiteY4" fmla="*/ 8685 h 308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833" h="30817">
                    <a:moveTo>
                      <a:pt x="29276" y="8685"/>
                    </a:moveTo>
                    <a:cubicBezTo>
                      <a:pt x="32990" y="16305"/>
                      <a:pt x="29847" y="25545"/>
                      <a:pt x="22132" y="29259"/>
                    </a:cubicBezTo>
                    <a:cubicBezTo>
                      <a:pt x="14512" y="32974"/>
                      <a:pt x="5273" y="29831"/>
                      <a:pt x="1558" y="22115"/>
                    </a:cubicBezTo>
                    <a:cubicBezTo>
                      <a:pt x="-2157" y="14496"/>
                      <a:pt x="986" y="5256"/>
                      <a:pt x="8702" y="1541"/>
                    </a:cubicBezTo>
                    <a:cubicBezTo>
                      <a:pt x="16322" y="-2173"/>
                      <a:pt x="25561" y="1065"/>
                      <a:pt x="29276" y="868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06" name="Freeform: Shape 105">
                <a:extLst>
                  <a:ext uri="{FF2B5EF4-FFF2-40B4-BE49-F238E27FC236}">
                    <a16:creationId xmlns:a16="http://schemas.microsoft.com/office/drawing/2014/main" id="{76CEE8E4-63C0-4BFB-916D-7AD2D913EC9E}"/>
                  </a:ext>
                </a:extLst>
              </p:cNvPr>
              <p:cNvSpPr/>
              <p:nvPr/>
            </p:nvSpPr>
            <p:spPr>
              <a:xfrm>
                <a:off x="6107014" y="3470987"/>
                <a:ext cx="30833" cy="30817"/>
              </a:xfrm>
              <a:custGeom>
                <a:avLst/>
                <a:gdLst>
                  <a:gd name="connsiteX0" fmla="*/ 29276 w 30833"/>
                  <a:gd name="connsiteY0" fmla="*/ 8685 h 30817"/>
                  <a:gd name="connsiteX1" fmla="*/ 22132 w 30833"/>
                  <a:gd name="connsiteY1" fmla="*/ 29259 h 30817"/>
                  <a:gd name="connsiteX2" fmla="*/ 1558 w 30833"/>
                  <a:gd name="connsiteY2" fmla="*/ 22115 h 30817"/>
                  <a:gd name="connsiteX3" fmla="*/ 8702 w 30833"/>
                  <a:gd name="connsiteY3" fmla="*/ 1541 h 30817"/>
                  <a:gd name="connsiteX4" fmla="*/ 29276 w 30833"/>
                  <a:gd name="connsiteY4" fmla="*/ 8685 h 308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833" h="30817">
                    <a:moveTo>
                      <a:pt x="29276" y="8685"/>
                    </a:moveTo>
                    <a:cubicBezTo>
                      <a:pt x="32990" y="16305"/>
                      <a:pt x="29847" y="25545"/>
                      <a:pt x="22132" y="29259"/>
                    </a:cubicBezTo>
                    <a:cubicBezTo>
                      <a:pt x="14512" y="32974"/>
                      <a:pt x="5273" y="29831"/>
                      <a:pt x="1558" y="22115"/>
                    </a:cubicBezTo>
                    <a:cubicBezTo>
                      <a:pt x="-2157" y="14496"/>
                      <a:pt x="986" y="5256"/>
                      <a:pt x="8702" y="1541"/>
                    </a:cubicBezTo>
                    <a:cubicBezTo>
                      <a:pt x="16322" y="-2173"/>
                      <a:pt x="25561" y="1065"/>
                      <a:pt x="29276" y="868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07" name="Freeform: Shape 106">
                <a:extLst>
                  <a:ext uri="{FF2B5EF4-FFF2-40B4-BE49-F238E27FC236}">
                    <a16:creationId xmlns:a16="http://schemas.microsoft.com/office/drawing/2014/main" id="{B866A66D-6789-44F4-92D5-A65DAB85B7A4}"/>
                  </a:ext>
                </a:extLst>
              </p:cNvPr>
              <p:cNvSpPr/>
              <p:nvPr/>
            </p:nvSpPr>
            <p:spPr>
              <a:xfrm>
                <a:off x="6065104" y="3384828"/>
                <a:ext cx="30833" cy="30775"/>
              </a:xfrm>
              <a:custGeom>
                <a:avLst/>
                <a:gdLst>
                  <a:gd name="connsiteX0" fmla="*/ 29276 w 30833"/>
                  <a:gd name="connsiteY0" fmla="*/ 8644 h 30775"/>
                  <a:gd name="connsiteX1" fmla="*/ 22132 w 30833"/>
                  <a:gd name="connsiteY1" fmla="*/ 29218 h 30775"/>
                  <a:gd name="connsiteX2" fmla="*/ 1558 w 30833"/>
                  <a:gd name="connsiteY2" fmla="*/ 22074 h 30775"/>
                  <a:gd name="connsiteX3" fmla="*/ 8702 w 30833"/>
                  <a:gd name="connsiteY3" fmla="*/ 1500 h 30775"/>
                  <a:gd name="connsiteX4" fmla="*/ 29276 w 30833"/>
                  <a:gd name="connsiteY4" fmla="*/ 8644 h 307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833" h="30775">
                    <a:moveTo>
                      <a:pt x="29276" y="8644"/>
                    </a:moveTo>
                    <a:cubicBezTo>
                      <a:pt x="32990" y="16264"/>
                      <a:pt x="29847" y="25503"/>
                      <a:pt x="22132" y="29218"/>
                    </a:cubicBezTo>
                    <a:cubicBezTo>
                      <a:pt x="14512" y="32932"/>
                      <a:pt x="5273" y="29789"/>
                      <a:pt x="1558" y="22074"/>
                    </a:cubicBezTo>
                    <a:cubicBezTo>
                      <a:pt x="-2157" y="14454"/>
                      <a:pt x="986" y="5215"/>
                      <a:pt x="8702" y="1500"/>
                    </a:cubicBezTo>
                    <a:cubicBezTo>
                      <a:pt x="16322" y="-2120"/>
                      <a:pt x="25561" y="1024"/>
                      <a:pt x="29276" y="8644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08" name="Freeform: Shape 107">
                <a:extLst>
                  <a:ext uri="{FF2B5EF4-FFF2-40B4-BE49-F238E27FC236}">
                    <a16:creationId xmlns:a16="http://schemas.microsoft.com/office/drawing/2014/main" id="{EA83D90D-893F-4DC4-8FA4-8E7DF7FD4EB8}"/>
                  </a:ext>
                </a:extLst>
              </p:cNvPr>
              <p:cNvSpPr/>
              <p:nvPr/>
            </p:nvSpPr>
            <p:spPr>
              <a:xfrm>
                <a:off x="6153877" y="3517755"/>
                <a:ext cx="30833" cy="30817"/>
              </a:xfrm>
              <a:custGeom>
                <a:avLst/>
                <a:gdLst>
                  <a:gd name="connsiteX0" fmla="*/ 29276 w 30833"/>
                  <a:gd name="connsiteY0" fmla="*/ 8685 h 30817"/>
                  <a:gd name="connsiteX1" fmla="*/ 22132 w 30833"/>
                  <a:gd name="connsiteY1" fmla="*/ 29259 h 30817"/>
                  <a:gd name="connsiteX2" fmla="*/ 1558 w 30833"/>
                  <a:gd name="connsiteY2" fmla="*/ 22115 h 30817"/>
                  <a:gd name="connsiteX3" fmla="*/ 8702 w 30833"/>
                  <a:gd name="connsiteY3" fmla="*/ 1541 h 30817"/>
                  <a:gd name="connsiteX4" fmla="*/ 29276 w 30833"/>
                  <a:gd name="connsiteY4" fmla="*/ 8685 h 308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833" h="30817">
                    <a:moveTo>
                      <a:pt x="29276" y="8685"/>
                    </a:moveTo>
                    <a:cubicBezTo>
                      <a:pt x="32990" y="16305"/>
                      <a:pt x="29847" y="25545"/>
                      <a:pt x="22132" y="29259"/>
                    </a:cubicBezTo>
                    <a:cubicBezTo>
                      <a:pt x="14512" y="32974"/>
                      <a:pt x="5273" y="29831"/>
                      <a:pt x="1558" y="22115"/>
                    </a:cubicBezTo>
                    <a:cubicBezTo>
                      <a:pt x="-2157" y="14496"/>
                      <a:pt x="986" y="5256"/>
                      <a:pt x="8702" y="1541"/>
                    </a:cubicBezTo>
                    <a:cubicBezTo>
                      <a:pt x="16417" y="-2173"/>
                      <a:pt x="25561" y="1065"/>
                      <a:pt x="29276" y="868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09" name="Freeform: Shape 108">
                <a:extLst>
                  <a:ext uri="{FF2B5EF4-FFF2-40B4-BE49-F238E27FC236}">
                    <a16:creationId xmlns:a16="http://schemas.microsoft.com/office/drawing/2014/main" id="{CF1D9BDE-A32E-4773-A130-D5642E406B64}"/>
                  </a:ext>
                </a:extLst>
              </p:cNvPr>
              <p:cNvSpPr/>
              <p:nvPr/>
            </p:nvSpPr>
            <p:spPr>
              <a:xfrm>
                <a:off x="6162354" y="3584811"/>
                <a:ext cx="30833" cy="30817"/>
              </a:xfrm>
              <a:custGeom>
                <a:avLst/>
                <a:gdLst>
                  <a:gd name="connsiteX0" fmla="*/ 29276 w 30833"/>
                  <a:gd name="connsiteY0" fmla="*/ 8685 h 30817"/>
                  <a:gd name="connsiteX1" fmla="*/ 22132 w 30833"/>
                  <a:gd name="connsiteY1" fmla="*/ 29259 h 30817"/>
                  <a:gd name="connsiteX2" fmla="*/ 1558 w 30833"/>
                  <a:gd name="connsiteY2" fmla="*/ 22115 h 30817"/>
                  <a:gd name="connsiteX3" fmla="*/ 8702 w 30833"/>
                  <a:gd name="connsiteY3" fmla="*/ 1541 h 30817"/>
                  <a:gd name="connsiteX4" fmla="*/ 29276 w 30833"/>
                  <a:gd name="connsiteY4" fmla="*/ 8685 h 308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833" h="30817">
                    <a:moveTo>
                      <a:pt x="29276" y="8685"/>
                    </a:moveTo>
                    <a:cubicBezTo>
                      <a:pt x="32990" y="16305"/>
                      <a:pt x="29847" y="25545"/>
                      <a:pt x="22132" y="29259"/>
                    </a:cubicBezTo>
                    <a:cubicBezTo>
                      <a:pt x="14512" y="32974"/>
                      <a:pt x="5273" y="29831"/>
                      <a:pt x="1558" y="22115"/>
                    </a:cubicBezTo>
                    <a:cubicBezTo>
                      <a:pt x="-2157" y="14496"/>
                      <a:pt x="986" y="5256"/>
                      <a:pt x="8702" y="1541"/>
                    </a:cubicBezTo>
                    <a:cubicBezTo>
                      <a:pt x="16417" y="-2173"/>
                      <a:pt x="25561" y="1065"/>
                      <a:pt x="29276" y="868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</p:grpSp>
      <p:sp>
        <p:nvSpPr>
          <p:cNvPr id="5" name="Graphic 12">
            <a:extLst>
              <a:ext uri="{FF2B5EF4-FFF2-40B4-BE49-F238E27FC236}">
                <a16:creationId xmlns:a16="http://schemas.microsoft.com/office/drawing/2014/main" id="{A49186C6-A1DF-476E-8FBC-22D5FB3351B0}"/>
              </a:ext>
            </a:extLst>
          </p:cNvPr>
          <p:cNvSpPr/>
          <p:nvPr/>
        </p:nvSpPr>
        <p:spPr>
          <a:xfrm rot="5553815">
            <a:off x="-2993294" y="-897359"/>
            <a:ext cx="8704672" cy="8652716"/>
          </a:xfrm>
          <a:custGeom>
            <a:avLst/>
            <a:gdLst>
              <a:gd name="connsiteX0" fmla="*/ 4374861 w 4542917"/>
              <a:gd name="connsiteY0" fmla="*/ 2001725 h 4173599"/>
              <a:gd name="connsiteX1" fmla="*/ 4113400 w 4542917"/>
              <a:gd name="connsiteY1" fmla="*/ 1108185 h 4173599"/>
              <a:gd name="connsiteX2" fmla="*/ 3325397 w 4542917"/>
              <a:gd name="connsiteY2" fmla="*/ 534018 h 4173599"/>
              <a:gd name="connsiteX3" fmla="*/ 2577494 w 4542917"/>
              <a:gd name="connsiteY3" fmla="*/ 28240 h 4173599"/>
              <a:gd name="connsiteX4" fmla="*/ 1593466 w 4542917"/>
              <a:gd name="connsiteY4" fmla="*/ 345232 h 4173599"/>
              <a:gd name="connsiteX5" fmla="*/ 1133980 w 4542917"/>
              <a:gd name="connsiteY5" fmla="*/ 595644 h 4173599"/>
              <a:gd name="connsiteX6" fmla="*/ 42796 w 4542917"/>
              <a:gd name="connsiteY6" fmla="*/ 1521189 h 4173599"/>
              <a:gd name="connsiteX7" fmla="*/ 163097 w 4542917"/>
              <a:gd name="connsiteY7" fmla="*/ 2343863 h 4173599"/>
              <a:gd name="connsiteX8" fmla="*/ 371885 w 4542917"/>
              <a:gd name="connsiteY8" fmla="*/ 2538744 h 4173599"/>
              <a:gd name="connsiteX9" fmla="*/ 465039 w 4542917"/>
              <a:gd name="connsiteY9" fmla="*/ 2766868 h 4173599"/>
              <a:gd name="connsiteX10" fmla="*/ 1229135 w 4542917"/>
              <a:gd name="connsiteY10" fmla="*/ 4109512 h 4173599"/>
              <a:gd name="connsiteX11" fmla="*/ 1395346 w 4542917"/>
              <a:gd name="connsiteY11" fmla="*/ 4152565 h 4173599"/>
              <a:gd name="connsiteX12" fmla="*/ 2251834 w 4542917"/>
              <a:gd name="connsiteY12" fmla="*/ 3887770 h 4173599"/>
              <a:gd name="connsiteX13" fmla="*/ 3194142 w 4542917"/>
              <a:gd name="connsiteY13" fmla="*/ 3596591 h 4173599"/>
              <a:gd name="connsiteX14" fmla="*/ 3738972 w 4542917"/>
              <a:gd name="connsiteY14" fmla="*/ 3710796 h 4173599"/>
              <a:gd name="connsiteX15" fmla="*/ 4160644 w 4542917"/>
              <a:gd name="connsiteY15" fmla="*/ 3661742 h 4173599"/>
              <a:gd name="connsiteX16" fmla="*/ 4469349 w 4542917"/>
              <a:gd name="connsiteY16" fmla="*/ 3245023 h 4173599"/>
              <a:gd name="connsiteX17" fmla="*/ 4374861 w 4542917"/>
              <a:gd name="connsiteY17" fmla="*/ 2001725 h 41735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4542917" h="4173599">
                <a:moveTo>
                  <a:pt x="4374861" y="2001725"/>
                </a:moveTo>
                <a:cubicBezTo>
                  <a:pt x="4552884" y="1666064"/>
                  <a:pt x="4602414" y="1233343"/>
                  <a:pt x="4113400" y="1108185"/>
                </a:cubicBezTo>
                <a:cubicBezTo>
                  <a:pt x="3624387" y="983026"/>
                  <a:pt x="3417504" y="944069"/>
                  <a:pt x="3325397" y="534018"/>
                </a:cubicBezTo>
                <a:cubicBezTo>
                  <a:pt x="3263865" y="260174"/>
                  <a:pt x="2988497" y="108917"/>
                  <a:pt x="2577494" y="28240"/>
                </a:cubicBezTo>
                <a:cubicBezTo>
                  <a:pt x="2173157" y="-51198"/>
                  <a:pt x="1860642" y="31574"/>
                  <a:pt x="1593466" y="345232"/>
                </a:cubicBezTo>
                <a:cubicBezTo>
                  <a:pt x="1513170" y="439434"/>
                  <a:pt x="1374296" y="538304"/>
                  <a:pt x="1133980" y="595644"/>
                </a:cubicBezTo>
                <a:cubicBezTo>
                  <a:pt x="573148" y="729471"/>
                  <a:pt x="220818" y="920066"/>
                  <a:pt x="42796" y="1521189"/>
                </a:cubicBezTo>
                <a:cubicBezTo>
                  <a:pt x="-65694" y="1887520"/>
                  <a:pt x="53464" y="2175080"/>
                  <a:pt x="163097" y="2343863"/>
                </a:cubicBezTo>
                <a:cubicBezTo>
                  <a:pt x="215675" y="2424826"/>
                  <a:pt x="288731" y="2489691"/>
                  <a:pt x="371885" y="2538744"/>
                </a:cubicBezTo>
                <a:cubicBezTo>
                  <a:pt x="424653" y="2569891"/>
                  <a:pt x="484089" y="2634852"/>
                  <a:pt x="465039" y="2766868"/>
                </a:cubicBezTo>
                <a:cubicBezTo>
                  <a:pt x="432464" y="2993182"/>
                  <a:pt x="180432" y="3798997"/>
                  <a:pt x="1229135" y="4109512"/>
                </a:cubicBezTo>
                <a:cubicBezTo>
                  <a:pt x="1288094" y="4126943"/>
                  <a:pt x="1343339" y="4141230"/>
                  <a:pt x="1395346" y="4152565"/>
                </a:cubicBezTo>
                <a:cubicBezTo>
                  <a:pt x="1707004" y="4220574"/>
                  <a:pt x="2034664" y="4121418"/>
                  <a:pt x="2251834" y="3887770"/>
                </a:cubicBezTo>
                <a:cubicBezTo>
                  <a:pt x="2494340" y="3626785"/>
                  <a:pt x="2856767" y="3561253"/>
                  <a:pt x="3194142" y="3596591"/>
                </a:cubicBezTo>
                <a:cubicBezTo>
                  <a:pt x="3379404" y="3616022"/>
                  <a:pt x="3559521" y="3662980"/>
                  <a:pt x="3738972" y="3710796"/>
                </a:cubicBezTo>
                <a:cubicBezTo>
                  <a:pt x="3873180" y="3746514"/>
                  <a:pt x="4039772" y="3734608"/>
                  <a:pt x="4160644" y="3661742"/>
                </a:cubicBezTo>
                <a:cubicBezTo>
                  <a:pt x="4312758" y="3570016"/>
                  <a:pt x="4407532" y="3406853"/>
                  <a:pt x="4469349" y="3245023"/>
                </a:cubicBezTo>
                <a:cubicBezTo>
                  <a:pt x="4731001" y="2560366"/>
                  <a:pt x="4196744" y="2337386"/>
                  <a:pt x="4374861" y="2001725"/>
                </a:cubicBezTo>
                <a:close/>
              </a:path>
            </a:pathLst>
          </a:custGeom>
          <a:solidFill>
            <a:srgbClr val="0F5B42"/>
          </a:solidFill>
          <a:ln w="9525" cap="flat">
            <a:noFill/>
            <a:prstDash val="solid"/>
            <a:miter/>
          </a:ln>
          <a:effectLst>
            <a:innerShdw blurRad="114300">
              <a:prstClr val="black"/>
            </a:innerShdw>
          </a:effectLst>
        </p:spPr>
        <p:txBody>
          <a:bodyPr rtlCol="0" anchor="ctr"/>
          <a:lstStyle/>
          <a:p>
            <a:endParaRPr lang="th-TH" dirty="0"/>
          </a:p>
        </p:txBody>
      </p:sp>
      <p:sp>
        <p:nvSpPr>
          <p:cNvPr id="22745" name="TextBox 22744">
            <a:extLst>
              <a:ext uri="{FF2B5EF4-FFF2-40B4-BE49-F238E27FC236}">
                <a16:creationId xmlns:a16="http://schemas.microsoft.com/office/drawing/2014/main" id="{ED51E9F5-5D67-4560-BF2D-8777172B6FEA}"/>
              </a:ext>
            </a:extLst>
          </p:cNvPr>
          <p:cNvSpPr txBox="1"/>
          <p:nvPr/>
        </p:nvSpPr>
        <p:spPr>
          <a:xfrm>
            <a:off x="6670816" y="2342100"/>
            <a:ext cx="3817501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800" b="1" spc="300" dirty="0">
                <a:solidFill>
                  <a:srgbClr val="0F5B42"/>
                </a:solidFill>
                <a:latin typeface="Berlin Sans FB Demi" panose="020E0802020502020306" pitchFamily="34" charset="0"/>
                <a:cs typeface="ARMNoklae" panose="02000506000000020004" pitchFamily="2" charset="0"/>
              </a:rPr>
              <a:t>Grammar</a:t>
            </a:r>
            <a:endParaRPr lang="th-TH" sz="1200" spc="300" dirty="0">
              <a:solidFill>
                <a:srgbClr val="0F5B42"/>
              </a:solidFill>
              <a:latin typeface="Berlin Sans FB Demi" panose="020E0802020502020306" pitchFamily="34" charset="0"/>
              <a:cs typeface="ARMNoklae" panose="02000506000000020004" pitchFamily="2" charset="0"/>
            </a:endParaRPr>
          </a:p>
        </p:txBody>
      </p:sp>
      <p:cxnSp>
        <p:nvCxnSpPr>
          <p:cNvPr id="22747" name="Straight Connector 22746">
            <a:extLst>
              <a:ext uri="{FF2B5EF4-FFF2-40B4-BE49-F238E27FC236}">
                <a16:creationId xmlns:a16="http://schemas.microsoft.com/office/drawing/2014/main" id="{D8F16006-6A32-4BCA-8F3E-2CEAA1EE7507}"/>
              </a:ext>
            </a:extLst>
          </p:cNvPr>
          <p:cNvCxnSpPr/>
          <p:nvPr/>
        </p:nvCxnSpPr>
        <p:spPr>
          <a:xfrm>
            <a:off x="6620256" y="1859338"/>
            <a:ext cx="0" cy="2804102"/>
          </a:xfrm>
          <a:prstGeom prst="line">
            <a:avLst/>
          </a:prstGeom>
          <a:ln w="76200">
            <a:solidFill>
              <a:srgbClr val="EDB86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749" name="TextBox 22748">
            <a:extLst>
              <a:ext uri="{FF2B5EF4-FFF2-40B4-BE49-F238E27FC236}">
                <a16:creationId xmlns:a16="http://schemas.microsoft.com/office/drawing/2014/main" id="{E1EC5A47-E212-46F2-B252-B93AA10C463A}"/>
              </a:ext>
            </a:extLst>
          </p:cNvPr>
          <p:cNvSpPr txBox="1"/>
          <p:nvPr/>
        </p:nvSpPr>
        <p:spPr>
          <a:xfrm>
            <a:off x="238285" y="338194"/>
            <a:ext cx="3713966" cy="526297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GB" dirty="0">
                <a:solidFill>
                  <a:schemeClr val="bg1"/>
                </a:solidFill>
              </a:rPr>
              <a:t>Paper 1 is a 20-word spelling test taking approximately 15 minutes.</a:t>
            </a:r>
          </a:p>
          <a:p>
            <a:pPr algn="ctr"/>
            <a:r>
              <a:rPr lang="en-GB" dirty="0">
                <a:solidFill>
                  <a:schemeClr val="bg1"/>
                </a:solidFill>
              </a:rPr>
              <a:t>Paper 2 is a grammar, punctuation and vocabulary test, which will involve some multiple-choice answers and some written answers. This is a 45-minute test.</a:t>
            </a:r>
          </a:p>
        </p:txBody>
      </p:sp>
      <p:grpSp>
        <p:nvGrpSpPr>
          <p:cNvPr id="47" name="Graphic 26">
            <a:extLst>
              <a:ext uri="{FF2B5EF4-FFF2-40B4-BE49-F238E27FC236}">
                <a16:creationId xmlns:a16="http://schemas.microsoft.com/office/drawing/2014/main" id="{685F1F2D-E809-4267-B725-BA2D2BDEE629}"/>
              </a:ext>
            </a:extLst>
          </p:cNvPr>
          <p:cNvGrpSpPr/>
          <p:nvPr/>
        </p:nvGrpSpPr>
        <p:grpSpPr>
          <a:xfrm rot="2892024">
            <a:off x="9434308" y="1783184"/>
            <a:ext cx="1100060" cy="1731607"/>
            <a:chOff x="5967437" y="3219475"/>
            <a:chExt cx="259743" cy="423668"/>
          </a:xfrm>
        </p:grpSpPr>
        <p:grpSp>
          <p:nvGrpSpPr>
            <p:cNvPr id="48" name="Graphic 26">
              <a:extLst>
                <a:ext uri="{FF2B5EF4-FFF2-40B4-BE49-F238E27FC236}">
                  <a16:creationId xmlns:a16="http://schemas.microsoft.com/office/drawing/2014/main" id="{685F1F2D-E809-4267-B725-BA2D2BDEE629}"/>
                </a:ext>
              </a:extLst>
            </p:cNvPr>
            <p:cNvGrpSpPr/>
            <p:nvPr/>
          </p:nvGrpSpPr>
          <p:grpSpPr>
            <a:xfrm>
              <a:off x="5967437" y="3219475"/>
              <a:ext cx="259743" cy="423668"/>
              <a:chOff x="5967437" y="3219475"/>
              <a:chExt cx="259743" cy="423668"/>
            </a:xfrm>
          </p:grpSpPr>
          <p:sp>
            <p:nvSpPr>
              <p:cNvPr id="49" name="Freeform: Shape 48">
                <a:extLst>
                  <a:ext uri="{FF2B5EF4-FFF2-40B4-BE49-F238E27FC236}">
                    <a16:creationId xmlns:a16="http://schemas.microsoft.com/office/drawing/2014/main" id="{409437A4-9AA4-4A3E-A8FE-DFDF80E65FEB}"/>
                  </a:ext>
                </a:extLst>
              </p:cNvPr>
              <p:cNvSpPr/>
              <p:nvPr/>
            </p:nvSpPr>
            <p:spPr>
              <a:xfrm>
                <a:off x="5991700" y="3244310"/>
                <a:ext cx="235480" cy="398833"/>
              </a:xfrm>
              <a:custGeom>
                <a:avLst/>
                <a:gdLst>
                  <a:gd name="connsiteX0" fmla="*/ 31052 w 235480"/>
                  <a:gd name="connsiteY0" fmla="*/ 15145 h 398833"/>
                  <a:gd name="connsiteX1" fmla="*/ 0 w 235480"/>
                  <a:gd name="connsiteY1" fmla="*/ 30194 h 398833"/>
                  <a:gd name="connsiteX2" fmla="*/ 169831 w 235480"/>
                  <a:gd name="connsiteY2" fmla="*/ 379381 h 398833"/>
                  <a:gd name="connsiteX3" fmla="*/ 216027 w 235480"/>
                  <a:gd name="connsiteY3" fmla="*/ 395383 h 398833"/>
                  <a:gd name="connsiteX4" fmla="*/ 232029 w 235480"/>
                  <a:gd name="connsiteY4" fmla="*/ 349187 h 398833"/>
                  <a:gd name="connsiteX5" fmla="*/ 62198 w 235480"/>
                  <a:gd name="connsiteY5" fmla="*/ 0 h 398833"/>
                  <a:gd name="connsiteX6" fmla="*/ 31052 w 235480"/>
                  <a:gd name="connsiteY6" fmla="*/ 15145 h 3988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35480" h="398833">
                    <a:moveTo>
                      <a:pt x="31052" y="15145"/>
                    </a:moveTo>
                    <a:lnTo>
                      <a:pt x="0" y="30194"/>
                    </a:lnTo>
                    <a:lnTo>
                      <a:pt x="169831" y="379381"/>
                    </a:lnTo>
                    <a:cubicBezTo>
                      <a:pt x="178213" y="396526"/>
                      <a:pt x="198882" y="403670"/>
                      <a:pt x="216027" y="395383"/>
                    </a:cubicBezTo>
                    <a:cubicBezTo>
                      <a:pt x="233172" y="387001"/>
                      <a:pt x="240316" y="366332"/>
                      <a:pt x="232029" y="349187"/>
                    </a:cubicBezTo>
                    <a:lnTo>
                      <a:pt x="62198" y="0"/>
                    </a:lnTo>
                    <a:lnTo>
                      <a:pt x="31052" y="15145"/>
                    </a:lnTo>
                    <a:close/>
                  </a:path>
                </a:pathLst>
              </a:custGeom>
              <a:solidFill>
                <a:srgbClr val="EDB86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0" name="Freeform: Shape 49">
                <a:extLst>
                  <a:ext uri="{FF2B5EF4-FFF2-40B4-BE49-F238E27FC236}">
                    <a16:creationId xmlns:a16="http://schemas.microsoft.com/office/drawing/2014/main" id="{3ACEC8A5-A775-4890-AB70-DB23712D440D}"/>
                  </a:ext>
                </a:extLst>
              </p:cNvPr>
              <p:cNvSpPr/>
              <p:nvPr/>
            </p:nvSpPr>
            <p:spPr>
              <a:xfrm>
                <a:off x="5967437" y="3219475"/>
                <a:ext cx="101155" cy="60388"/>
              </a:xfrm>
              <a:custGeom>
                <a:avLst/>
                <a:gdLst>
                  <a:gd name="connsiteX0" fmla="*/ 85509 w 101155"/>
                  <a:gd name="connsiteY0" fmla="*/ 1117 h 60388"/>
                  <a:gd name="connsiteX1" fmla="*/ 45790 w 101155"/>
                  <a:gd name="connsiteY1" fmla="*/ 20358 h 60388"/>
                  <a:gd name="connsiteX2" fmla="*/ 6070 w 101155"/>
                  <a:gd name="connsiteY2" fmla="*/ 39694 h 60388"/>
                  <a:gd name="connsiteX3" fmla="*/ 1117 w 101155"/>
                  <a:gd name="connsiteY3" fmla="*/ 54267 h 60388"/>
                  <a:gd name="connsiteX4" fmla="*/ 15691 w 101155"/>
                  <a:gd name="connsiteY4" fmla="*/ 59315 h 60388"/>
                  <a:gd name="connsiteX5" fmla="*/ 55315 w 101155"/>
                  <a:gd name="connsiteY5" fmla="*/ 39979 h 60388"/>
                  <a:gd name="connsiteX6" fmla="*/ 95034 w 101155"/>
                  <a:gd name="connsiteY6" fmla="*/ 20644 h 60388"/>
                  <a:gd name="connsiteX7" fmla="*/ 100082 w 101155"/>
                  <a:gd name="connsiteY7" fmla="*/ 6070 h 60388"/>
                  <a:gd name="connsiteX8" fmla="*/ 85509 w 101155"/>
                  <a:gd name="connsiteY8" fmla="*/ 1117 h 603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01155" h="60388">
                    <a:moveTo>
                      <a:pt x="85509" y="1117"/>
                    </a:moveTo>
                    <a:lnTo>
                      <a:pt x="45790" y="20358"/>
                    </a:lnTo>
                    <a:lnTo>
                      <a:pt x="6070" y="39694"/>
                    </a:lnTo>
                    <a:cubicBezTo>
                      <a:pt x="736" y="42361"/>
                      <a:pt x="-1550" y="48838"/>
                      <a:pt x="1117" y="54267"/>
                    </a:cubicBezTo>
                    <a:cubicBezTo>
                      <a:pt x="3784" y="59696"/>
                      <a:pt x="10261" y="61887"/>
                      <a:pt x="15691" y="59315"/>
                    </a:cubicBezTo>
                    <a:lnTo>
                      <a:pt x="55315" y="39979"/>
                    </a:lnTo>
                    <a:lnTo>
                      <a:pt x="95034" y="20644"/>
                    </a:lnTo>
                    <a:cubicBezTo>
                      <a:pt x="100463" y="17977"/>
                      <a:pt x="102654" y="11500"/>
                      <a:pt x="100082" y="6070"/>
                    </a:cubicBezTo>
                    <a:cubicBezTo>
                      <a:pt x="97415" y="736"/>
                      <a:pt x="90938" y="-1550"/>
                      <a:pt x="85509" y="1117"/>
                    </a:cubicBezTo>
                    <a:close/>
                  </a:path>
                </a:pathLst>
              </a:custGeom>
              <a:solidFill>
                <a:srgbClr val="EDB86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 dirty="0"/>
              </a:p>
            </p:txBody>
          </p:sp>
          <p:sp>
            <p:nvSpPr>
              <p:cNvPr id="51" name="Freeform: Shape 50">
                <a:extLst>
                  <a:ext uri="{FF2B5EF4-FFF2-40B4-BE49-F238E27FC236}">
                    <a16:creationId xmlns:a16="http://schemas.microsoft.com/office/drawing/2014/main" id="{07054697-E7E5-4C65-A993-F29858FEFAEB}"/>
                  </a:ext>
                </a:extLst>
              </p:cNvPr>
              <p:cNvSpPr/>
              <p:nvPr/>
            </p:nvSpPr>
            <p:spPr>
              <a:xfrm>
                <a:off x="5991700" y="3244310"/>
                <a:ext cx="65151" cy="36480"/>
              </a:xfrm>
              <a:custGeom>
                <a:avLst/>
                <a:gdLst>
                  <a:gd name="connsiteX0" fmla="*/ 65151 w 65151"/>
                  <a:gd name="connsiteY0" fmla="*/ 6287 h 36480"/>
                  <a:gd name="connsiteX1" fmla="*/ 62198 w 65151"/>
                  <a:gd name="connsiteY1" fmla="*/ 0 h 36480"/>
                  <a:gd name="connsiteX2" fmla="*/ 31909 w 65151"/>
                  <a:gd name="connsiteY2" fmla="*/ 14669 h 36480"/>
                  <a:gd name="connsiteX3" fmla="*/ 31528 w 65151"/>
                  <a:gd name="connsiteY3" fmla="*/ 14859 h 36480"/>
                  <a:gd name="connsiteX4" fmla="*/ 31052 w 65151"/>
                  <a:gd name="connsiteY4" fmla="*/ 15145 h 36480"/>
                  <a:gd name="connsiteX5" fmla="*/ 0 w 65151"/>
                  <a:gd name="connsiteY5" fmla="*/ 30194 h 36480"/>
                  <a:gd name="connsiteX6" fmla="*/ 3048 w 65151"/>
                  <a:gd name="connsiteY6" fmla="*/ 36481 h 36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5151" h="36480">
                    <a:moveTo>
                      <a:pt x="65151" y="6287"/>
                    </a:moveTo>
                    <a:lnTo>
                      <a:pt x="62198" y="0"/>
                    </a:lnTo>
                    <a:lnTo>
                      <a:pt x="31909" y="14669"/>
                    </a:lnTo>
                    <a:lnTo>
                      <a:pt x="31528" y="14859"/>
                    </a:lnTo>
                    <a:lnTo>
                      <a:pt x="31052" y="15145"/>
                    </a:lnTo>
                    <a:lnTo>
                      <a:pt x="0" y="30194"/>
                    </a:lnTo>
                    <a:lnTo>
                      <a:pt x="3048" y="36481"/>
                    </a:lnTo>
                    <a:close/>
                  </a:path>
                </a:pathLst>
              </a:custGeom>
              <a:solidFill>
                <a:srgbClr val="0F5B4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E94CA5E7-FF90-4914-9B5F-F2C940BA5E17}"/>
                </a:ext>
              </a:extLst>
            </p:cNvPr>
            <p:cNvSpPr/>
            <p:nvPr/>
          </p:nvSpPr>
          <p:spPr>
            <a:xfrm>
              <a:off x="6032753" y="3318890"/>
              <a:ext cx="187286" cy="317302"/>
            </a:xfrm>
            <a:custGeom>
              <a:avLst/>
              <a:gdLst>
                <a:gd name="connsiteX0" fmla="*/ 24765 w 187286"/>
                <a:gd name="connsiteY0" fmla="*/ 12097 h 317302"/>
                <a:gd name="connsiteX1" fmla="*/ 0 w 187286"/>
                <a:gd name="connsiteY1" fmla="*/ 24098 h 317302"/>
                <a:gd name="connsiteX2" fmla="*/ 135065 w 187286"/>
                <a:gd name="connsiteY2" fmla="*/ 301847 h 317302"/>
                <a:gd name="connsiteX3" fmla="*/ 171831 w 187286"/>
                <a:gd name="connsiteY3" fmla="*/ 314516 h 317302"/>
                <a:gd name="connsiteX4" fmla="*/ 184499 w 187286"/>
                <a:gd name="connsiteY4" fmla="*/ 277749 h 317302"/>
                <a:gd name="connsiteX5" fmla="*/ 49530 w 187286"/>
                <a:gd name="connsiteY5" fmla="*/ 0 h 317302"/>
                <a:gd name="connsiteX6" fmla="*/ 24765 w 187286"/>
                <a:gd name="connsiteY6" fmla="*/ 12097 h 317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7286" h="317302">
                  <a:moveTo>
                    <a:pt x="24765" y="12097"/>
                  </a:moveTo>
                  <a:lnTo>
                    <a:pt x="0" y="24098"/>
                  </a:lnTo>
                  <a:lnTo>
                    <a:pt x="135065" y="301847"/>
                  </a:lnTo>
                  <a:cubicBezTo>
                    <a:pt x="141732" y="315468"/>
                    <a:pt x="158115" y="321183"/>
                    <a:pt x="171831" y="314516"/>
                  </a:cubicBezTo>
                  <a:cubicBezTo>
                    <a:pt x="185452" y="307848"/>
                    <a:pt x="191167" y="291465"/>
                    <a:pt x="184499" y="277749"/>
                  </a:cubicBezTo>
                  <a:lnTo>
                    <a:pt x="49530" y="0"/>
                  </a:lnTo>
                  <a:lnTo>
                    <a:pt x="24765" y="12097"/>
                  </a:lnTo>
                  <a:close/>
                </a:path>
              </a:pathLst>
            </a:custGeom>
            <a:solidFill>
              <a:srgbClr val="D7590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grpSp>
          <p:nvGrpSpPr>
            <p:cNvPr id="53" name="Graphic 26">
              <a:extLst>
                <a:ext uri="{FF2B5EF4-FFF2-40B4-BE49-F238E27FC236}">
                  <a16:creationId xmlns:a16="http://schemas.microsoft.com/office/drawing/2014/main" id="{685F1F2D-E809-4267-B725-BA2D2BDEE629}"/>
                </a:ext>
              </a:extLst>
            </p:cNvPr>
            <p:cNvGrpSpPr/>
            <p:nvPr/>
          </p:nvGrpSpPr>
          <p:grpSpPr>
            <a:xfrm>
              <a:off x="6064723" y="3334382"/>
              <a:ext cx="128464" cy="281245"/>
              <a:chOff x="6064723" y="3334382"/>
              <a:chExt cx="128464" cy="281245"/>
            </a:xfrm>
            <a:solidFill>
              <a:srgbClr val="FFFFFF"/>
            </a:solidFill>
          </p:grpSpPr>
          <p:sp>
            <p:nvSpPr>
              <p:cNvPr id="54" name="Freeform: Shape 53">
                <a:extLst>
                  <a:ext uri="{FF2B5EF4-FFF2-40B4-BE49-F238E27FC236}">
                    <a16:creationId xmlns:a16="http://schemas.microsoft.com/office/drawing/2014/main" id="{DB82200B-4223-41C8-B725-7BB54A92E392}"/>
                  </a:ext>
                </a:extLst>
              </p:cNvPr>
              <p:cNvSpPr/>
              <p:nvPr/>
            </p:nvSpPr>
            <p:spPr>
              <a:xfrm>
                <a:off x="6064723" y="3334382"/>
                <a:ext cx="30833" cy="30833"/>
              </a:xfrm>
              <a:custGeom>
                <a:avLst/>
                <a:gdLst>
                  <a:gd name="connsiteX0" fmla="*/ 29276 w 30833"/>
                  <a:gd name="connsiteY0" fmla="*/ 8702 h 30833"/>
                  <a:gd name="connsiteX1" fmla="*/ 22132 w 30833"/>
                  <a:gd name="connsiteY1" fmla="*/ 29276 h 30833"/>
                  <a:gd name="connsiteX2" fmla="*/ 1558 w 30833"/>
                  <a:gd name="connsiteY2" fmla="*/ 22132 h 30833"/>
                  <a:gd name="connsiteX3" fmla="*/ 8702 w 30833"/>
                  <a:gd name="connsiteY3" fmla="*/ 1558 h 30833"/>
                  <a:gd name="connsiteX4" fmla="*/ 29276 w 30833"/>
                  <a:gd name="connsiteY4" fmla="*/ 8702 h 308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833" h="30833">
                    <a:moveTo>
                      <a:pt x="29276" y="8702"/>
                    </a:moveTo>
                    <a:cubicBezTo>
                      <a:pt x="32990" y="16322"/>
                      <a:pt x="29847" y="25561"/>
                      <a:pt x="22132" y="29276"/>
                    </a:cubicBezTo>
                    <a:cubicBezTo>
                      <a:pt x="14512" y="32990"/>
                      <a:pt x="5273" y="29847"/>
                      <a:pt x="1558" y="22132"/>
                    </a:cubicBezTo>
                    <a:cubicBezTo>
                      <a:pt x="-2157" y="14512"/>
                      <a:pt x="986" y="5273"/>
                      <a:pt x="8702" y="1558"/>
                    </a:cubicBezTo>
                    <a:cubicBezTo>
                      <a:pt x="16322" y="-2157"/>
                      <a:pt x="25561" y="986"/>
                      <a:pt x="29276" y="870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5" name="Freeform: Shape 54">
                <a:extLst>
                  <a:ext uri="{FF2B5EF4-FFF2-40B4-BE49-F238E27FC236}">
                    <a16:creationId xmlns:a16="http://schemas.microsoft.com/office/drawing/2014/main" id="{F08B051A-5196-4637-9110-824934902F6A}"/>
                  </a:ext>
                </a:extLst>
              </p:cNvPr>
              <p:cNvSpPr/>
              <p:nvPr/>
            </p:nvSpPr>
            <p:spPr>
              <a:xfrm>
                <a:off x="6102252" y="3425934"/>
                <a:ext cx="30833" cy="30817"/>
              </a:xfrm>
              <a:custGeom>
                <a:avLst/>
                <a:gdLst>
                  <a:gd name="connsiteX0" fmla="*/ 29276 w 30833"/>
                  <a:gd name="connsiteY0" fmla="*/ 8685 h 30817"/>
                  <a:gd name="connsiteX1" fmla="*/ 22132 w 30833"/>
                  <a:gd name="connsiteY1" fmla="*/ 29259 h 30817"/>
                  <a:gd name="connsiteX2" fmla="*/ 1558 w 30833"/>
                  <a:gd name="connsiteY2" fmla="*/ 22115 h 30817"/>
                  <a:gd name="connsiteX3" fmla="*/ 8702 w 30833"/>
                  <a:gd name="connsiteY3" fmla="*/ 1541 h 30817"/>
                  <a:gd name="connsiteX4" fmla="*/ 29276 w 30833"/>
                  <a:gd name="connsiteY4" fmla="*/ 8685 h 308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833" h="30817">
                    <a:moveTo>
                      <a:pt x="29276" y="8685"/>
                    </a:moveTo>
                    <a:cubicBezTo>
                      <a:pt x="32990" y="16305"/>
                      <a:pt x="29847" y="25545"/>
                      <a:pt x="22132" y="29259"/>
                    </a:cubicBezTo>
                    <a:cubicBezTo>
                      <a:pt x="14512" y="32974"/>
                      <a:pt x="5273" y="29831"/>
                      <a:pt x="1558" y="22115"/>
                    </a:cubicBezTo>
                    <a:cubicBezTo>
                      <a:pt x="-2157" y="14496"/>
                      <a:pt x="986" y="5256"/>
                      <a:pt x="8702" y="1541"/>
                    </a:cubicBezTo>
                    <a:cubicBezTo>
                      <a:pt x="16322" y="-2173"/>
                      <a:pt x="25561" y="1065"/>
                      <a:pt x="29276" y="868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6" name="Freeform: Shape 55">
                <a:extLst>
                  <a:ext uri="{FF2B5EF4-FFF2-40B4-BE49-F238E27FC236}">
                    <a16:creationId xmlns:a16="http://schemas.microsoft.com/office/drawing/2014/main" id="{9B0617D0-7750-454B-BBAD-72C319F71F07}"/>
                  </a:ext>
                </a:extLst>
              </p:cNvPr>
              <p:cNvSpPr/>
              <p:nvPr/>
            </p:nvSpPr>
            <p:spPr>
              <a:xfrm>
                <a:off x="6107014" y="3470987"/>
                <a:ext cx="30833" cy="30817"/>
              </a:xfrm>
              <a:custGeom>
                <a:avLst/>
                <a:gdLst>
                  <a:gd name="connsiteX0" fmla="*/ 29276 w 30833"/>
                  <a:gd name="connsiteY0" fmla="*/ 8685 h 30817"/>
                  <a:gd name="connsiteX1" fmla="*/ 22132 w 30833"/>
                  <a:gd name="connsiteY1" fmla="*/ 29259 h 30817"/>
                  <a:gd name="connsiteX2" fmla="*/ 1558 w 30833"/>
                  <a:gd name="connsiteY2" fmla="*/ 22115 h 30817"/>
                  <a:gd name="connsiteX3" fmla="*/ 8702 w 30833"/>
                  <a:gd name="connsiteY3" fmla="*/ 1541 h 30817"/>
                  <a:gd name="connsiteX4" fmla="*/ 29276 w 30833"/>
                  <a:gd name="connsiteY4" fmla="*/ 8685 h 308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833" h="30817">
                    <a:moveTo>
                      <a:pt x="29276" y="8685"/>
                    </a:moveTo>
                    <a:cubicBezTo>
                      <a:pt x="32990" y="16305"/>
                      <a:pt x="29847" y="25545"/>
                      <a:pt x="22132" y="29259"/>
                    </a:cubicBezTo>
                    <a:cubicBezTo>
                      <a:pt x="14512" y="32974"/>
                      <a:pt x="5273" y="29831"/>
                      <a:pt x="1558" y="22115"/>
                    </a:cubicBezTo>
                    <a:cubicBezTo>
                      <a:pt x="-2157" y="14496"/>
                      <a:pt x="986" y="5256"/>
                      <a:pt x="8702" y="1541"/>
                    </a:cubicBezTo>
                    <a:cubicBezTo>
                      <a:pt x="16322" y="-2173"/>
                      <a:pt x="25561" y="1065"/>
                      <a:pt x="29276" y="868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7" name="Freeform: Shape 56">
                <a:extLst>
                  <a:ext uri="{FF2B5EF4-FFF2-40B4-BE49-F238E27FC236}">
                    <a16:creationId xmlns:a16="http://schemas.microsoft.com/office/drawing/2014/main" id="{EF96F43D-30A5-47C1-9569-CB417C01D339}"/>
                  </a:ext>
                </a:extLst>
              </p:cNvPr>
              <p:cNvSpPr/>
              <p:nvPr/>
            </p:nvSpPr>
            <p:spPr>
              <a:xfrm>
                <a:off x="6065104" y="3384828"/>
                <a:ext cx="30833" cy="30775"/>
              </a:xfrm>
              <a:custGeom>
                <a:avLst/>
                <a:gdLst>
                  <a:gd name="connsiteX0" fmla="*/ 29276 w 30833"/>
                  <a:gd name="connsiteY0" fmla="*/ 8644 h 30775"/>
                  <a:gd name="connsiteX1" fmla="*/ 22132 w 30833"/>
                  <a:gd name="connsiteY1" fmla="*/ 29218 h 30775"/>
                  <a:gd name="connsiteX2" fmla="*/ 1558 w 30833"/>
                  <a:gd name="connsiteY2" fmla="*/ 22074 h 30775"/>
                  <a:gd name="connsiteX3" fmla="*/ 8702 w 30833"/>
                  <a:gd name="connsiteY3" fmla="*/ 1500 h 30775"/>
                  <a:gd name="connsiteX4" fmla="*/ 29276 w 30833"/>
                  <a:gd name="connsiteY4" fmla="*/ 8644 h 307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833" h="30775">
                    <a:moveTo>
                      <a:pt x="29276" y="8644"/>
                    </a:moveTo>
                    <a:cubicBezTo>
                      <a:pt x="32990" y="16264"/>
                      <a:pt x="29847" y="25503"/>
                      <a:pt x="22132" y="29218"/>
                    </a:cubicBezTo>
                    <a:cubicBezTo>
                      <a:pt x="14512" y="32932"/>
                      <a:pt x="5273" y="29789"/>
                      <a:pt x="1558" y="22074"/>
                    </a:cubicBezTo>
                    <a:cubicBezTo>
                      <a:pt x="-2157" y="14454"/>
                      <a:pt x="986" y="5215"/>
                      <a:pt x="8702" y="1500"/>
                    </a:cubicBezTo>
                    <a:cubicBezTo>
                      <a:pt x="16322" y="-2120"/>
                      <a:pt x="25561" y="1024"/>
                      <a:pt x="29276" y="864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8" name="Freeform: Shape 57">
                <a:extLst>
                  <a:ext uri="{FF2B5EF4-FFF2-40B4-BE49-F238E27FC236}">
                    <a16:creationId xmlns:a16="http://schemas.microsoft.com/office/drawing/2014/main" id="{D625DC2A-2541-4946-8745-FF139A62B61C}"/>
                  </a:ext>
                </a:extLst>
              </p:cNvPr>
              <p:cNvSpPr/>
              <p:nvPr/>
            </p:nvSpPr>
            <p:spPr>
              <a:xfrm>
                <a:off x="6153877" y="3517755"/>
                <a:ext cx="30833" cy="30817"/>
              </a:xfrm>
              <a:custGeom>
                <a:avLst/>
                <a:gdLst>
                  <a:gd name="connsiteX0" fmla="*/ 29276 w 30833"/>
                  <a:gd name="connsiteY0" fmla="*/ 8685 h 30817"/>
                  <a:gd name="connsiteX1" fmla="*/ 22132 w 30833"/>
                  <a:gd name="connsiteY1" fmla="*/ 29259 h 30817"/>
                  <a:gd name="connsiteX2" fmla="*/ 1558 w 30833"/>
                  <a:gd name="connsiteY2" fmla="*/ 22115 h 30817"/>
                  <a:gd name="connsiteX3" fmla="*/ 8702 w 30833"/>
                  <a:gd name="connsiteY3" fmla="*/ 1541 h 30817"/>
                  <a:gd name="connsiteX4" fmla="*/ 29276 w 30833"/>
                  <a:gd name="connsiteY4" fmla="*/ 8685 h 308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833" h="30817">
                    <a:moveTo>
                      <a:pt x="29276" y="8685"/>
                    </a:moveTo>
                    <a:cubicBezTo>
                      <a:pt x="32990" y="16305"/>
                      <a:pt x="29847" y="25545"/>
                      <a:pt x="22132" y="29259"/>
                    </a:cubicBezTo>
                    <a:cubicBezTo>
                      <a:pt x="14512" y="32974"/>
                      <a:pt x="5273" y="29831"/>
                      <a:pt x="1558" y="22115"/>
                    </a:cubicBezTo>
                    <a:cubicBezTo>
                      <a:pt x="-2157" y="14496"/>
                      <a:pt x="986" y="5256"/>
                      <a:pt x="8702" y="1541"/>
                    </a:cubicBezTo>
                    <a:cubicBezTo>
                      <a:pt x="16417" y="-2173"/>
                      <a:pt x="25561" y="1065"/>
                      <a:pt x="29276" y="868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9" name="Freeform: Shape 58">
                <a:extLst>
                  <a:ext uri="{FF2B5EF4-FFF2-40B4-BE49-F238E27FC236}">
                    <a16:creationId xmlns:a16="http://schemas.microsoft.com/office/drawing/2014/main" id="{E5520363-590F-4018-BBE4-039E61523AA1}"/>
                  </a:ext>
                </a:extLst>
              </p:cNvPr>
              <p:cNvSpPr/>
              <p:nvPr/>
            </p:nvSpPr>
            <p:spPr>
              <a:xfrm>
                <a:off x="6162354" y="3584811"/>
                <a:ext cx="30833" cy="30817"/>
              </a:xfrm>
              <a:custGeom>
                <a:avLst/>
                <a:gdLst>
                  <a:gd name="connsiteX0" fmla="*/ 29276 w 30833"/>
                  <a:gd name="connsiteY0" fmla="*/ 8685 h 30817"/>
                  <a:gd name="connsiteX1" fmla="*/ 22132 w 30833"/>
                  <a:gd name="connsiteY1" fmla="*/ 29259 h 30817"/>
                  <a:gd name="connsiteX2" fmla="*/ 1558 w 30833"/>
                  <a:gd name="connsiteY2" fmla="*/ 22115 h 30817"/>
                  <a:gd name="connsiteX3" fmla="*/ 8702 w 30833"/>
                  <a:gd name="connsiteY3" fmla="*/ 1541 h 30817"/>
                  <a:gd name="connsiteX4" fmla="*/ 29276 w 30833"/>
                  <a:gd name="connsiteY4" fmla="*/ 8685 h 308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833" h="30817">
                    <a:moveTo>
                      <a:pt x="29276" y="8685"/>
                    </a:moveTo>
                    <a:cubicBezTo>
                      <a:pt x="32990" y="16305"/>
                      <a:pt x="29847" y="25545"/>
                      <a:pt x="22132" y="29259"/>
                    </a:cubicBezTo>
                    <a:cubicBezTo>
                      <a:pt x="14512" y="32974"/>
                      <a:pt x="5273" y="29831"/>
                      <a:pt x="1558" y="22115"/>
                    </a:cubicBezTo>
                    <a:cubicBezTo>
                      <a:pt x="-2157" y="14496"/>
                      <a:pt x="986" y="5256"/>
                      <a:pt x="8702" y="1541"/>
                    </a:cubicBezTo>
                    <a:cubicBezTo>
                      <a:pt x="16417" y="-2173"/>
                      <a:pt x="25561" y="1065"/>
                      <a:pt x="29276" y="868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</p:grpSp>
      <p:grpSp>
        <p:nvGrpSpPr>
          <p:cNvPr id="83" name="Group 82">
            <a:extLst>
              <a:ext uri="{FF2B5EF4-FFF2-40B4-BE49-F238E27FC236}">
                <a16:creationId xmlns:a16="http://schemas.microsoft.com/office/drawing/2014/main" id="{8ECFE6ED-753B-4D35-BBBE-820536F7C98C}"/>
              </a:ext>
            </a:extLst>
          </p:cNvPr>
          <p:cNvGrpSpPr/>
          <p:nvPr/>
        </p:nvGrpSpPr>
        <p:grpSpPr>
          <a:xfrm flipH="1">
            <a:off x="5448590" y="1146934"/>
            <a:ext cx="1828511" cy="1373644"/>
            <a:chOff x="-403127" y="371217"/>
            <a:chExt cx="1204344" cy="852926"/>
          </a:xfrm>
        </p:grpSpPr>
        <p:grpSp>
          <p:nvGrpSpPr>
            <p:cNvPr id="84" name="Graphic 876">
              <a:extLst>
                <a:ext uri="{FF2B5EF4-FFF2-40B4-BE49-F238E27FC236}">
                  <a16:creationId xmlns:a16="http://schemas.microsoft.com/office/drawing/2014/main" id="{CECE79A4-AC76-4AFA-9230-6E7B3B8226CA}"/>
                </a:ext>
              </a:extLst>
            </p:cNvPr>
            <p:cNvGrpSpPr/>
            <p:nvPr/>
          </p:nvGrpSpPr>
          <p:grpSpPr>
            <a:xfrm flipH="1">
              <a:off x="-403127" y="400231"/>
              <a:ext cx="1182052" cy="823912"/>
              <a:chOff x="-380835" y="371217"/>
              <a:chExt cx="1182052" cy="823912"/>
            </a:xfrm>
            <a:solidFill>
              <a:schemeClr val="bg2">
                <a:lumMod val="50000"/>
              </a:schemeClr>
            </a:solidFill>
          </p:grpSpPr>
          <p:grpSp>
            <p:nvGrpSpPr>
              <p:cNvPr id="93" name="Graphic 876">
                <a:extLst>
                  <a:ext uri="{FF2B5EF4-FFF2-40B4-BE49-F238E27FC236}">
                    <a16:creationId xmlns:a16="http://schemas.microsoft.com/office/drawing/2014/main" id="{D58DEF93-5173-4EE8-B1DF-788E7212E21A}"/>
                  </a:ext>
                </a:extLst>
              </p:cNvPr>
              <p:cNvGrpSpPr/>
              <p:nvPr/>
            </p:nvGrpSpPr>
            <p:grpSpPr>
              <a:xfrm>
                <a:off x="-276917" y="371217"/>
                <a:ext cx="1078134" cy="565413"/>
                <a:chOff x="-276917" y="371217"/>
                <a:chExt cx="1078134" cy="565413"/>
              </a:xfrm>
              <a:grpFill/>
            </p:grpSpPr>
            <p:sp>
              <p:nvSpPr>
                <p:cNvPr id="97" name="Freeform: Shape 96">
                  <a:extLst>
                    <a:ext uri="{FF2B5EF4-FFF2-40B4-BE49-F238E27FC236}">
                      <a16:creationId xmlns:a16="http://schemas.microsoft.com/office/drawing/2014/main" id="{2E011116-77C3-4C7F-9054-BABA43278D34}"/>
                    </a:ext>
                  </a:extLst>
                </p:cNvPr>
                <p:cNvSpPr/>
                <p:nvPr/>
              </p:nvSpPr>
              <p:spPr>
                <a:xfrm>
                  <a:off x="-3264" y="496851"/>
                  <a:ext cx="599598" cy="439778"/>
                </a:xfrm>
                <a:custGeom>
                  <a:avLst/>
                  <a:gdLst>
                    <a:gd name="connsiteX0" fmla="*/ 510254 w 599598"/>
                    <a:gd name="connsiteY0" fmla="*/ 0 h 439778"/>
                    <a:gd name="connsiteX1" fmla="*/ 0 w 599598"/>
                    <a:gd name="connsiteY1" fmla="*/ 174403 h 439778"/>
                    <a:gd name="connsiteX2" fmla="*/ 90106 w 599598"/>
                    <a:gd name="connsiteY2" fmla="*/ 434054 h 439778"/>
                    <a:gd name="connsiteX3" fmla="*/ 599599 w 599598"/>
                    <a:gd name="connsiteY3" fmla="*/ 257270 h 439778"/>
                    <a:gd name="connsiteX4" fmla="*/ 510254 w 599598"/>
                    <a:gd name="connsiteY4" fmla="*/ 0 h 4397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99598" h="439778">
                      <a:moveTo>
                        <a:pt x="510254" y="0"/>
                      </a:moveTo>
                      <a:lnTo>
                        <a:pt x="0" y="174403"/>
                      </a:lnTo>
                      <a:lnTo>
                        <a:pt x="90106" y="434054"/>
                      </a:lnTo>
                      <a:cubicBezTo>
                        <a:pt x="278511" y="460439"/>
                        <a:pt x="468059" y="394621"/>
                        <a:pt x="599599" y="257270"/>
                      </a:cubicBezTo>
                      <a:lnTo>
                        <a:pt x="510254" y="0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98" name="Freeform: Shape 97">
                  <a:extLst>
                    <a:ext uri="{FF2B5EF4-FFF2-40B4-BE49-F238E27FC236}">
                      <a16:creationId xmlns:a16="http://schemas.microsoft.com/office/drawing/2014/main" id="{68701DDB-2904-458F-BF61-7B86F602555D}"/>
                    </a:ext>
                  </a:extLst>
                </p:cNvPr>
                <p:cNvSpPr/>
                <p:nvPr/>
              </p:nvSpPr>
              <p:spPr>
                <a:xfrm>
                  <a:off x="-276917" y="371217"/>
                  <a:ext cx="1078134" cy="458057"/>
                </a:xfrm>
                <a:custGeom>
                  <a:avLst/>
                  <a:gdLst>
                    <a:gd name="connsiteX0" fmla="*/ 1078135 w 1078134"/>
                    <a:gd name="connsiteY0" fmla="*/ 41910 h 458057"/>
                    <a:gd name="connsiteX1" fmla="*/ 618554 w 1078134"/>
                    <a:gd name="connsiteY1" fmla="*/ 458057 h 458057"/>
                    <a:gd name="connsiteX2" fmla="*/ 0 w 1078134"/>
                    <a:gd name="connsiteY2" fmla="*/ 416147 h 458057"/>
                    <a:gd name="connsiteX3" fmla="*/ 64294 w 1078134"/>
                    <a:gd name="connsiteY3" fmla="*/ 357950 h 458057"/>
                    <a:gd name="connsiteX4" fmla="*/ 98965 w 1078134"/>
                    <a:gd name="connsiteY4" fmla="*/ 326517 h 458057"/>
                    <a:gd name="connsiteX5" fmla="*/ 459581 w 1078134"/>
                    <a:gd name="connsiteY5" fmla="*/ 0 h 458057"/>
                    <a:gd name="connsiteX6" fmla="*/ 944975 w 1078134"/>
                    <a:gd name="connsiteY6" fmla="*/ 32957 h 458057"/>
                    <a:gd name="connsiteX7" fmla="*/ 991553 w 1078134"/>
                    <a:gd name="connsiteY7" fmla="*/ 36100 h 4580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078134" h="458057">
                      <a:moveTo>
                        <a:pt x="1078135" y="41910"/>
                      </a:moveTo>
                      <a:lnTo>
                        <a:pt x="618554" y="458057"/>
                      </a:lnTo>
                      <a:lnTo>
                        <a:pt x="0" y="416147"/>
                      </a:lnTo>
                      <a:lnTo>
                        <a:pt x="64294" y="357950"/>
                      </a:lnTo>
                      <a:lnTo>
                        <a:pt x="98965" y="326517"/>
                      </a:lnTo>
                      <a:lnTo>
                        <a:pt x="459581" y="0"/>
                      </a:lnTo>
                      <a:lnTo>
                        <a:pt x="944975" y="32957"/>
                      </a:lnTo>
                      <a:lnTo>
                        <a:pt x="991553" y="36100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99" name="Freeform: Shape 98">
                  <a:extLst>
                    <a:ext uri="{FF2B5EF4-FFF2-40B4-BE49-F238E27FC236}">
                      <a16:creationId xmlns:a16="http://schemas.microsoft.com/office/drawing/2014/main" id="{6B374727-8F8F-4007-8FDD-4284A5565D45}"/>
                    </a:ext>
                  </a:extLst>
                </p:cNvPr>
                <p:cNvSpPr/>
                <p:nvPr/>
              </p:nvSpPr>
              <p:spPr>
                <a:xfrm>
                  <a:off x="-212623" y="371217"/>
                  <a:ext cx="927258" cy="393954"/>
                </a:xfrm>
                <a:custGeom>
                  <a:avLst/>
                  <a:gdLst>
                    <a:gd name="connsiteX0" fmla="*/ 927259 w 927258"/>
                    <a:gd name="connsiteY0" fmla="*/ 36100 h 393954"/>
                    <a:gd name="connsiteX1" fmla="*/ 531971 w 927258"/>
                    <a:gd name="connsiteY1" fmla="*/ 393954 h 393954"/>
                    <a:gd name="connsiteX2" fmla="*/ 0 w 927258"/>
                    <a:gd name="connsiteY2" fmla="*/ 357950 h 393954"/>
                    <a:gd name="connsiteX3" fmla="*/ 34671 w 927258"/>
                    <a:gd name="connsiteY3" fmla="*/ 326517 h 393954"/>
                    <a:gd name="connsiteX4" fmla="*/ 395288 w 927258"/>
                    <a:gd name="connsiteY4" fmla="*/ 0 h 393954"/>
                    <a:gd name="connsiteX5" fmla="*/ 880682 w 927258"/>
                    <a:gd name="connsiteY5" fmla="*/ 32957 h 3939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27258" h="393954">
                      <a:moveTo>
                        <a:pt x="927259" y="36100"/>
                      </a:moveTo>
                      <a:lnTo>
                        <a:pt x="531971" y="393954"/>
                      </a:lnTo>
                      <a:lnTo>
                        <a:pt x="0" y="357950"/>
                      </a:lnTo>
                      <a:lnTo>
                        <a:pt x="34671" y="326517"/>
                      </a:lnTo>
                      <a:lnTo>
                        <a:pt x="395288" y="0"/>
                      </a:lnTo>
                      <a:lnTo>
                        <a:pt x="880682" y="32957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94" name="Graphic 876">
                <a:extLst>
                  <a:ext uri="{FF2B5EF4-FFF2-40B4-BE49-F238E27FC236}">
                    <a16:creationId xmlns:a16="http://schemas.microsoft.com/office/drawing/2014/main" id="{0E6D6BB9-4CAB-4A71-8AA5-3420E9AFBB12}"/>
                  </a:ext>
                </a:extLst>
              </p:cNvPr>
              <p:cNvGrpSpPr/>
              <p:nvPr/>
            </p:nvGrpSpPr>
            <p:grpSpPr>
              <a:xfrm>
                <a:off x="-380835" y="555811"/>
                <a:ext cx="644461" cy="639318"/>
                <a:chOff x="-380835" y="555811"/>
                <a:chExt cx="644461" cy="639318"/>
              </a:xfrm>
              <a:grpFill/>
            </p:grpSpPr>
            <p:sp>
              <p:nvSpPr>
                <p:cNvPr id="95" name="Freeform: Shape 94">
                  <a:extLst>
                    <a:ext uri="{FF2B5EF4-FFF2-40B4-BE49-F238E27FC236}">
                      <a16:creationId xmlns:a16="http://schemas.microsoft.com/office/drawing/2014/main" id="{31F93AD1-35DD-4DC1-BDD5-3F5A413D76F3}"/>
                    </a:ext>
                  </a:extLst>
                </p:cNvPr>
                <p:cNvSpPr/>
                <p:nvPr/>
              </p:nvSpPr>
              <p:spPr>
                <a:xfrm>
                  <a:off x="-321494" y="555811"/>
                  <a:ext cx="585120" cy="588168"/>
                </a:xfrm>
                <a:custGeom>
                  <a:avLst/>
                  <a:gdLst>
                    <a:gd name="connsiteX0" fmla="*/ 24956 w 585120"/>
                    <a:gd name="connsiteY0" fmla="*/ 588169 h 588168"/>
                    <a:gd name="connsiteX1" fmla="*/ 0 w 585120"/>
                    <a:gd name="connsiteY1" fmla="*/ 585883 h 588168"/>
                    <a:gd name="connsiteX2" fmla="*/ 32766 w 585120"/>
                    <a:gd name="connsiteY2" fmla="*/ 222790 h 588168"/>
                    <a:gd name="connsiteX3" fmla="*/ 575596 w 585120"/>
                    <a:gd name="connsiteY3" fmla="*/ 0 h 588168"/>
                    <a:gd name="connsiteX4" fmla="*/ 585121 w 585120"/>
                    <a:gd name="connsiteY4" fmla="*/ 23241 h 588168"/>
                    <a:gd name="connsiteX5" fmla="*/ 56388 w 585120"/>
                    <a:gd name="connsiteY5" fmla="*/ 240221 h 5881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85120" h="588168">
                      <a:moveTo>
                        <a:pt x="24956" y="588169"/>
                      </a:moveTo>
                      <a:lnTo>
                        <a:pt x="0" y="585883"/>
                      </a:lnTo>
                      <a:lnTo>
                        <a:pt x="32766" y="222790"/>
                      </a:lnTo>
                      <a:lnTo>
                        <a:pt x="575596" y="0"/>
                      </a:lnTo>
                      <a:lnTo>
                        <a:pt x="585121" y="23241"/>
                      </a:lnTo>
                      <a:lnTo>
                        <a:pt x="56388" y="240221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96" name="Freeform: Shape 95">
                  <a:extLst>
                    <a:ext uri="{FF2B5EF4-FFF2-40B4-BE49-F238E27FC236}">
                      <a16:creationId xmlns:a16="http://schemas.microsoft.com/office/drawing/2014/main" id="{FD6E8A5A-EEE8-41BF-8057-FE338EAC7B33}"/>
                    </a:ext>
                  </a:extLst>
                </p:cNvPr>
                <p:cNvSpPr/>
                <p:nvPr/>
              </p:nvSpPr>
              <p:spPr>
                <a:xfrm>
                  <a:off x="-380835" y="1007010"/>
                  <a:ext cx="121695" cy="188118"/>
                </a:xfrm>
                <a:custGeom>
                  <a:avLst/>
                  <a:gdLst>
                    <a:gd name="connsiteX0" fmla="*/ 85058 w 121695"/>
                    <a:gd name="connsiteY0" fmla="*/ 1619 h 188118"/>
                    <a:gd name="connsiteX1" fmla="*/ 79915 w 121695"/>
                    <a:gd name="connsiteY1" fmla="*/ 0 h 188118"/>
                    <a:gd name="connsiteX2" fmla="*/ 0 w 121695"/>
                    <a:gd name="connsiteY2" fmla="*/ 170783 h 188118"/>
                    <a:gd name="connsiteX3" fmla="*/ 111824 w 121695"/>
                    <a:gd name="connsiteY3" fmla="*/ 188119 h 188118"/>
                    <a:gd name="connsiteX4" fmla="*/ 85058 w 121695"/>
                    <a:gd name="connsiteY4" fmla="*/ 1619 h 1881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1695" h="188118">
                      <a:moveTo>
                        <a:pt x="85058" y="1619"/>
                      </a:moveTo>
                      <a:lnTo>
                        <a:pt x="79915" y="0"/>
                      </a:lnTo>
                      <a:cubicBezTo>
                        <a:pt x="64484" y="5810"/>
                        <a:pt x="10573" y="35814"/>
                        <a:pt x="0" y="170783"/>
                      </a:cubicBezTo>
                      <a:lnTo>
                        <a:pt x="111824" y="188119"/>
                      </a:lnTo>
                      <a:cubicBezTo>
                        <a:pt x="140684" y="56483"/>
                        <a:pt x="98393" y="12002"/>
                        <a:pt x="85058" y="1619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</p:grpSp>
        <p:grpSp>
          <p:nvGrpSpPr>
            <p:cNvPr id="85" name="Graphic 876">
              <a:extLst>
                <a:ext uri="{FF2B5EF4-FFF2-40B4-BE49-F238E27FC236}">
                  <a16:creationId xmlns:a16="http://schemas.microsoft.com/office/drawing/2014/main" id="{E52E40AC-0065-4DAB-8F75-C8F0C6C832A5}"/>
                </a:ext>
              </a:extLst>
            </p:cNvPr>
            <p:cNvGrpSpPr/>
            <p:nvPr/>
          </p:nvGrpSpPr>
          <p:grpSpPr>
            <a:xfrm flipH="1">
              <a:off x="-380835" y="371217"/>
              <a:ext cx="1182052" cy="823912"/>
              <a:chOff x="-380835" y="371217"/>
              <a:chExt cx="1182052" cy="823912"/>
            </a:xfrm>
          </p:grpSpPr>
          <p:grpSp>
            <p:nvGrpSpPr>
              <p:cNvPr id="86" name="Graphic 876">
                <a:extLst>
                  <a:ext uri="{FF2B5EF4-FFF2-40B4-BE49-F238E27FC236}">
                    <a16:creationId xmlns:a16="http://schemas.microsoft.com/office/drawing/2014/main" id="{D7B7E193-F74C-4935-B039-3D33DFCDD486}"/>
                  </a:ext>
                </a:extLst>
              </p:cNvPr>
              <p:cNvGrpSpPr/>
              <p:nvPr/>
            </p:nvGrpSpPr>
            <p:grpSpPr>
              <a:xfrm>
                <a:off x="-276917" y="371217"/>
                <a:ext cx="1078134" cy="565413"/>
                <a:chOff x="-276917" y="371217"/>
                <a:chExt cx="1078134" cy="565413"/>
              </a:xfrm>
            </p:grpSpPr>
            <p:sp>
              <p:nvSpPr>
                <p:cNvPr id="90" name="Freeform: Shape 89">
                  <a:extLst>
                    <a:ext uri="{FF2B5EF4-FFF2-40B4-BE49-F238E27FC236}">
                      <a16:creationId xmlns:a16="http://schemas.microsoft.com/office/drawing/2014/main" id="{6DBBE837-A975-47DD-876A-EA405035F91D}"/>
                    </a:ext>
                  </a:extLst>
                </p:cNvPr>
                <p:cNvSpPr/>
                <p:nvPr/>
              </p:nvSpPr>
              <p:spPr>
                <a:xfrm>
                  <a:off x="-3264" y="496851"/>
                  <a:ext cx="599598" cy="439778"/>
                </a:xfrm>
                <a:custGeom>
                  <a:avLst/>
                  <a:gdLst>
                    <a:gd name="connsiteX0" fmla="*/ 510254 w 599598"/>
                    <a:gd name="connsiteY0" fmla="*/ 0 h 439778"/>
                    <a:gd name="connsiteX1" fmla="*/ 0 w 599598"/>
                    <a:gd name="connsiteY1" fmla="*/ 174403 h 439778"/>
                    <a:gd name="connsiteX2" fmla="*/ 90106 w 599598"/>
                    <a:gd name="connsiteY2" fmla="*/ 434054 h 439778"/>
                    <a:gd name="connsiteX3" fmla="*/ 599599 w 599598"/>
                    <a:gd name="connsiteY3" fmla="*/ 257270 h 439778"/>
                    <a:gd name="connsiteX4" fmla="*/ 510254 w 599598"/>
                    <a:gd name="connsiteY4" fmla="*/ 0 h 4397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99598" h="439778">
                      <a:moveTo>
                        <a:pt x="510254" y="0"/>
                      </a:moveTo>
                      <a:lnTo>
                        <a:pt x="0" y="174403"/>
                      </a:lnTo>
                      <a:lnTo>
                        <a:pt x="90106" y="434054"/>
                      </a:lnTo>
                      <a:cubicBezTo>
                        <a:pt x="278511" y="460439"/>
                        <a:pt x="468059" y="394621"/>
                        <a:pt x="599599" y="257270"/>
                      </a:cubicBezTo>
                      <a:lnTo>
                        <a:pt x="510254" y="0"/>
                      </a:lnTo>
                      <a:close/>
                    </a:path>
                  </a:pathLst>
                </a:custGeom>
                <a:solidFill>
                  <a:srgbClr val="3D405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91" name="Freeform: Shape 90">
                  <a:extLst>
                    <a:ext uri="{FF2B5EF4-FFF2-40B4-BE49-F238E27FC236}">
                      <a16:creationId xmlns:a16="http://schemas.microsoft.com/office/drawing/2014/main" id="{45084B1D-77B2-4A94-8FF2-22E15B16D8F9}"/>
                    </a:ext>
                  </a:extLst>
                </p:cNvPr>
                <p:cNvSpPr/>
                <p:nvPr/>
              </p:nvSpPr>
              <p:spPr>
                <a:xfrm>
                  <a:off x="-276917" y="371217"/>
                  <a:ext cx="1078134" cy="458057"/>
                </a:xfrm>
                <a:custGeom>
                  <a:avLst/>
                  <a:gdLst>
                    <a:gd name="connsiteX0" fmla="*/ 1078135 w 1078134"/>
                    <a:gd name="connsiteY0" fmla="*/ 41910 h 458057"/>
                    <a:gd name="connsiteX1" fmla="*/ 618554 w 1078134"/>
                    <a:gd name="connsiteY1" fmla="*/ 458057 h 458057"/>
                    <a:gd name="connsiteX2" fmla="*/ 0 w 1078134"/>
                    <a:gd name="connsiteY2" fmla="*/ 416147 h 458057"/>
                    <a:gd name="connsiteX3" fmla="*/ 64294 w 1078134"/>
                    <a:gd name="connsiteY3" fmla="*/ 357950 h 458057"/>
                    <a:gd name="connsiteX4" fmla="*/ 98965 w 1078134"/>
                    <a:gd name="connsiteY4" fmla="*/ 326517 h 458057"/>
                    <a:gd name="connsiteX5" fmla="*/ 459581 w 1078134"/>
                    <a:gd name="connsiteY5" fmla="*/ 0 h 458057"/>
                    <a:gd name="connsiteX6" fmla="*/ 944975 w 1078134"/>
                    <a:gd name="connsiteY6" fmla="*/ 32957 h 458057"/>
                    <a:gd name="connsiteX7" fmla="*/ 991553 w 1078134"/>
                    <a:gd name="connsiteY7" fmla="*/ 36100 h 4580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078134" h="458057">
                      <a:moveTo>
                        <a:pt x="1078135" y="41910"/>
                      </a:moveTo>
                      <a:lnTo>
                        <a:pt x="618554" y="458057"/>
                      </a:lnTo>
                      <a:lnTo>
                        <a:pt x="0" y="416147"/>
                      </a:lnTo>
                      <a:lnTo>
                        <a:pt x="64294" y="357950"/>
                      </a:lnTo>
                      <a:lnTo>
                        <a:pt x="98965" y="326517"/>
                      </a:lnTo>
                      <a:lnTo>
                        <a:pt x="459581" y="0"/>
                      </a:lnTo>
                      <a:lnTo>
                        <a:pt x="944975" y="32957"/>
                      </a:lnTo>
                      <a:lnTo>
                        <a:pt x="991553" y="36100"/>
                      </a:lnTo>
                      <a:close/>
                    </a:path>
                  </a:pathLst>
                </a:custGeom>
                <a:solidFill>
                  <a:srgbClr val="3D405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92" name="Freeform: Shape 91">
                  <a:extLst>
                    <a:ext uri="{FF2B5EF4-FFF2-40B4-BE49-F238E27FC236}">
                      <a16:creationId xmlns:a16="http://schemas.microsoft.com/office/drawing/2014/main" id="{D5DE976A-9825-4D2E-BFE5-61164C08194F}"/>
                    </a:ext>
                  </a:extLst>
                </p:cNvPr>
                <p:cNvSpPr/>
                <p:nvPr/>
              </p:nvSpPr>
              <p:spPr>
                <a:xfrm>
                  <a:off x="-212623" y="371217"/>
                  <a:ext cx="927258" cy="393954"/>
                </a:xfrm>
                <a:custGeom>
                  <a:avLst/>
                  <a:gdLst>
                    <a:gd name="connsiteX0" fmla="*/ 927259 w 927258"/>
                    <a:gd name="connsiteY0" fmla="*/ 36100 h 393954"/>
                    <a:gd name="connsiteX1" fmla="*/ 531971 w 927258"/>
                    <a:gd name="connsiteY1" fmla="*/ 393954 h 393954"/>
                    <a:gd name="connsiteX2" fmla="*/ 0 w 927258"/>
                    <a:gd name="connsiteY2" fmla="*/ 357950 h 393954"/>
                    <a:gd name="connsiteX3" fmla="*/ 34671 w 927258"/>
                    <a:gd name="connsiteY3" fmla="*/ 326517 h 393954"/>
                    <a:gd name="connsiteX4" fmla="*/ 395288 w 927258"/>
                    <a:gd name="connsiteY4" fmla="*/ 0 h 393954"/>
                    <a:gd name="connsiteX5" fmla="*/ 880682 w 927258"/>
                    <a:gd name="connsiteY5" fmla="*/ 32957 h 3939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27258" h="393954">
                      <a:moveTo>
                        <a:pt x="927259" y="36100"/>
                      </a:moveTo>
                      <a:lnTo>
                        <a:pt x="531971" y="393954"/>
                      </a:lnTo>
                      <a:lnTo>
                        <a:pt x="0" y="357950"/>
                      </a:lnTo>
                      <a:lnTo>
                        <a:pt x="34671" y="326517"/>
                      </a:lnTo>
                      <a:lnTo>
                        <a:pt x="395288" y="0"/>
                      </a:lnTo>
                      <a:lnTo>
                        <a:pt x="880682" y="32957"/>
                      </a:lnTo>
                      <a:close/>
                    </a:path>
                  </a:pathLst>
                </a:custGeom>
                <a:solidFill>
                  <a:srgbClr val="484D5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87" name="Graphic 876">
                <a:extLst>
                  <a:ext uri="{FF2B5EF4-FFF2-40B4-BE49-F238E27FC236}">
                    <a16:creationId xmlns:a16="http://schemas.microsoft.com/office/drawing/2014/main" id="{5AC3E882-DDC6-46EB-9662-C5B3275259B9}"/>
                  </a:ext>
                </a:extLst>
              </p:cNvPr>
              <p:cNvGrpSpPr/>
              <p:nvPr/>
            </p:nvGrpSpPr>
            <p:grpSpPr>
              <a:xfrm>
                <a:off x="-380835" y="555811"/>
                <a:ext cx="644461" cy="639318"/>
                <a:chOff x="-380835" y="555811"/>
                <a:chExt cx="644461" cy="639318"/>
              </a:xfrm>
              <a:solidFill>
                <a:srgbClr val="FFD524"/>
              </a:solidFill>
            </p:grpSpPr>
            <p:sp>
              <p:nvSpPr>
                <p:cNvPr id="88" name="Freeform: Shape 87">
                  <a:extLst>
                    <a:ext uri="{FF2B5EF4-FFF2-40B4-BE49-F238E27FC236}">
                      <a16:creationId xmlns:a16="http://schemas.microsoft.com/office/drawing/2014/main" id="{B5FC3A96-26A7-4ECF-859A-635C9DCC3A46}"/>
                    </a:ext>
                  </a:extLst>
                </p:cNvPr>
                <p:cNvSpPr/>
                <p:nvPr/>
              </p:nvSpPr>
              <p:spPr>
                <a:xfrm>
                  <a:off x="-321494" y="555811"/>
                  <a:ext cx="585120" cy="588168"/>
                </a:xfrm>
                <a:custGeom>
                  <a:avLst/>
                  <a:gdLst>
                    <a:gd name="connsiteX0" fmla="*/ 24956 w 585120"/>
                    <a:gd name="connsiteY0" fmla="*/ 588169 h 588168"/>
                    <a:gd name="connsiteX1" fmla="*/ 0 w 585120"/>
                    <a:gd name="connsiteY1" fmla="*/ 585883 h 588168"/>
                    <a:gd name="connsiteX2" fmla="*/ 32766 w 585120"/>
                    <a:gd name="connsiteY2" fmla="*/ 222790 h 588168"/>
                    <a:gd name="connsiteX3" fmla="*/ 575596 w 585120"/>
                    <a:gd name="connsiteY3" fmla="*/ 0 h 588168"/>
                    <a:gd name="connsiteX4" fmla="*/ 585121 w 585120"/>
                    <a:gd name="connsiteY4" fmla="*/ 23241 h 588168"/>
                    <a:gd name="connsiteX5" fmla="*/ 56388 w 585120"/>
                    <a:gd name="connsiteY5" fmla="*/ 240221 h 5881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85120" h="588168">
                      <a:moveTo>
                        <a:pt x="24956" y="588169"/>
                      </a:moveTo>
                      <a:lnTo>
                        <a:pt x="0" y="585883"/>
                      </a:lnTo>
                      <a:lnTo>
                        <a:pt x="32766" y="222790"/>
                      </a:lnTo>
                      <a:lnTo>
                        <a:pt x="575596" y="0"/>
                      </a:lnTo>
                      <a:lnTo>
                        <a:pt x="585121" y="23241"/>
                      </a:lnTo>
                      <a:lnTo>
                        <a:pt x="56388" y="240221"/>
                      </a:lnTo>
                      <a:close/>
                    </a:path>
                  </a:pathLst>
                </a:custGeom>
                <a:solidFill>
                  <a:srgbClr val="FFD52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89" name="Freeform: Shape 88">
                  <a:extLst>
                    <a:ext uri="{FF2B5EF4-FFF2-40B4-BE49-F238E27FC236}">
                      <a16:creationId xmlns:a16="http://schemas.microsoft.com/office/drawing/2014/main" id="{03E38233-DF30-44ED-9C26-B5DF53AFD2EA}"/>
                    </a:ext>
                  </a:extLst>
                </p:cNvPr>
                <p:cNvSpPr/>
                <p:nvPr/>
              </p:nvSpPr>
              <p:spPr>
                <a:xfrm>
                  <a:off x="-380835" y="1007010"/>
                  <a:ext cx="121695" cy="188118"/>
                </a:xfrm>
                <a:custGeom>
                  <a:avLst/>
                  <a:gdLst>
                    <a:gd name="connsiteX0" fmla="*/ 85058 w 121695"/>
                    <a:gd name="connsiteY0" fmla="*/ 1619 h 188118"/>
                    <a:gd name="connsiteX1" fmla="*/ 79915 w 121695"/>
                    <a:gd name="connsiteY1" fmla="*/ 0 h 188118"/>
                    <a:gd name="connsiteX2" fmla="*/ 0 w 121695"/>
                    <a:gd name="connsiteY2" fmla="*/ 170783 h 188118"/>
                    <a:gd name="connsiteX3" fmla="*/ 111824 w 121695"/>
                    <a:gd name="connsiteY3" fmla="*/ 188119 h 188118"/>
                    <a:gd name="connsiteX4" fmla="*/ 85058 w 121695"/>
                    <a:gd name="connsiteY4" fmla="*/ 1619 h 1881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1695" h="188118">
                      <a:moveTo>
                        <a:pt x="85058" y="1619"/>
                      </a:moveTo>
                      <a:lnTo>
                        <a:pt x="79915" y="0"/>
                      </a:lnTo>
                      <a:cubicBezTo>
                        <a:pt x="64484" y="5810"/>
                        <a:pt x="10573" y="35814"/>
                        <a:pt x="0" y="170783"/>
                      </a:cubicBezTo>
                      <a:lnTo>
                        <a:pt x="111824" y="188119"/>
                      </a:lnTo>
                      <a:cubicBezTo>
                        <a:pt x="140684" y="56483"/>
                        <a:pt x="98393" y="12002"/>
                        <a:pt x="85058" y="1619"/>
                      </a:cubicBezTo>
                      <a:close/>
                    </a:path>
                  </a:pathLst>
                </a:custGeom>
                <a:solidFill>
                  <a:srgbClr val="FFD52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</p:grpSp>
      </p:grpSp>
      <p:sp>
        <p:nvSpPr>
          <p:cNvPr id="549" name="Freeform: Shape 19741">
            <a:extLst>
              <a:ext uri="{FF2B5EF4-FFF2-40B4-BE49-F238E27FC236}">
                <a16:creationId xmlns:a16="http://schemas.microsoft.com/office/drawing/2014/main" id="{B4F80E0B-2355-4E0D-91A1-757F29D620D4}"/>
              </a:ext>
            </a:extLst>
          </p:cNvPr>
          <p:cNvSpPr/>
          <p:nvPr/>
        </p:nvSpPr>
        <p:spPr>
          <a:xfrm rot="13678603">
            <a:off x="4776353" y="5405765"/>
            <a:ext cx="3950505" cy="4542922"/>
          </a:xfrm>
          <a:custGeom>
            <a:avLst/>
            <a:gdLst>
              <a:gd name="connsiteX0" fmla="*/ 3936674 w 5532100"/>
              <a:gd name="connsiteY0" fmla="*/ 44776 h 6709605"/>
              <a:gd name="connsiteX1" fmla="*/ 2572163 w 5532100"/>
              <a:gd name="connsiteY1" fmla="*/ 86276 h 6709605"/>
              <a:gd name="connsiteX2" fmla="*/ 1676454 w 5532100"/>
              <a:gd name="connsiteY2" fmla="*/ 559528 h 6709605"/>
              <a:gd name="connsiteX3" fmla="*/ 1324166 w 5532100"/>
              <a:gd name="connsiteY3" fmla="*/ 1581307 h 6709605"/>
              <a:gd name="connsiteX4" fmla="*/ 778519 w 5532100"/>
              <a:gd name="connsiteY4" fmla="*/ 2489453 h 6709605"/>
              <a:gd name="connsiteX5" fmla="*/ 285761 w 5532100"/>
              <a:gd name="connsiteY5" fmla="*/ 2785579 h 6709605"/>
              <a:gd name="connsiteX6" fmla="*/ 1025 w 5532100"/>
              <a:gd name="connsiteY6" fmla="*/ 3499450 h 6709605"/>
              <a:gd name="connsiteX7" fmla="*/ 1564000 w 5532100"/>
              <a:gd name="connsiteY7" fmla="*/ 4684085 h 6709605"/>
              <a:gd name="connsiteX8" fmla="*/ 2381554 w 5532100"/>
              <a:gd name="connsiteY8" fmla="*/ 5406988 h 6709605"/>
              <a:gd name="connsiteX9" fmla="*/ 2950111 w 5532100"/>
              <a:gd name="connsiteY9" fmla="*/ 6470136 h 6709605"/>
              <a:gd name="connsiteX10" fmla="*/ 4468575 w 5532100"/>
              <a:gd name="connsiteY10" fmla="*/ 6265387 h 6709605"/>
              <a:gd name="connsiteX11" fmla="*/ 4872050 w 5532100"/>
              <a:gd name="connsiteY11" fmla="*/ 5544316 h 6709605"/>
              <a:gd name="connsiteX12" fmla="*/ 5462077 w 5532100"/>
              <a:gd name="connsiteY12" fmla="*/ 3387126 h 6709605"/>
              <a:gd name="connsiteX13" fmla="*/ 5343076 w 5532100"/>
              <a:gd name="connsiteY13" fmla="*/ 1190661 h 6709605"/>
              <a:gd name="connsiteX14" fmla="*/ 4011425 w 5532100"/>
              <a:gd name="connsiteY14" fmla="*/ 51977 h 6709605"/>
              <a:gd name="connsiteX15" fmla="*/ 3936674 w 5532100"/>
              <a:gd name="connsiteY15" fmla="*/ 44776 h 67096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5532100" h="6709605">
                <a:moveTo>
                  <a:pt x="3936674" y="44776"/>
                </a:moveTo>
                <a:cubicBezTo>
                  <a:pt x="3486986" y="-26309"/>
                  <a:pt x="3009152" y="-12956"/>
                  <a:pt x="2572163" y="86276"/>
                </a:cubicBezTo>
                <a:cubicBezTo>
                  <a:pt x="2243571" y="160897"/>
                  <a:pt x="1912622" y="297832"/>
                  <a:pt x="1676454" y="559528"/>
                </a:cubicBezTo>
                <a:cubicBezTo>
                  <a:pt x="1439370" y="822140"/>
                  <a:pt x="1395514" y="1232815"/>
                  <a:pt x="1324166" y="1581307"/>
                </a:cubicBezTo>
                <a:cubicBezTo>
                  <a:pt x="1246535" y="1960039"/>
                  <a:pt x="1089570" y="2285752"/>
                  <a:pt x="778519" y="2489453"/>
                </a:cubicBezTo>
                <a:cubicBezTo>
                  <a:pt x="617627" y="2594838"/>
                  <a:pt x="431992" y="2657938"/>
                  <a:pt x="285761" y="2785579"/>
                </a:cubicBezTo>
                <a:cubicBezTo>
                  <a:pt x="94235" y="2952755"/>
                  <a:pt x="-11674" y="3225840"/>
                  <a:pt x="1025" y="3499450"/>
                </a:cubicBezTo>
                <a:cubicBezTo>
                  <a:pt x="42132" y="4388089"/>
                  <a:pt x="962845" y="4468339"/>
                  <a:pt x="1564000" y="4684085"/>
                </a:cubicBezTo>
                <a:cubicBezTo>
                  <a:pt x="1933699" y="4816700"/>
                  <a:pt x="2188849" y="5038991"/>
                  <a:pt x="2381554" y="5406988"/>
                </a:cubicBezTo>
                <a:cubicBezTo>
                  <a:pt x="2569676" y="5766476"/>
                  <a:pt x="2652152" y="6184483"/>
                  <a:pt x="2950111" y="6470136"/>
                </a:cubicBezTo>
                <a:cubicBezTo>
                  <a:pt x="3395609" y="6897175"/>
                  <a:pt x="4129771" y="6706172"/>
                  <a:pt x="4468575" y="6265387"/>
                </a:cubicBezTo>
                <a:cubicBezTo>
                  <a:pt x="4634049" y="6050035"/>
                  <a:pt x="4760773" y="5798026"/>
                  <a:pt x="4872050" y="5544316"/>
                </a:cubicBezTo>
                <a:cubicBezTo>
                  <a:pt x="5167259" y="4871160"/>
                  <a:pt x="5361142" y="4132678"/>
                  <a:pt x="5462077" y="3387126"/>
                </a:cubicBezTo>
                <a:cubicBezTo>
                  <a:pt x="5558298" y="2675873"/>
                  <a:pt x="5585920" y="1889870"/>
                  <a:pt x="5343076" y="1190661"/>
                </a:cubicBezTo>
                <a:cubicBezTo>
                  <a:pt x="5118822" y="544996"/>
                  <a:pt x="4637191" y="124765"/>
                  <a:pt x="4011425" y="51977"/>
                </a:cubicBezTo>
                <a:cubicBezTo>
                  <a:pt x="3986683" y="49097"/>
                  <a:pt x="3961416" y="48573"/>
                  <a:pt x="3936674" y="44776"/>
                </a:cubicBezTo>
                <a:close/>
              </a:path>
            </a:pathLst>
          </a:custGeom>
          <a:solidFill>
            <a:srgbClr val="E9D2AE"/>
          </a:solidFill>
          <a:ln w="13091" cap="flat">
            <a:noFill/>
            <a:prstDash val="solid"/>
            <a:miter/>
          </a:ln>
        </p:spPr>
        <p:txBody>
          <a:bodyPr rtlCol="0" anchor="ctr"/>
          <a:lstStyle/>
          <a:p>
            <a:endParaRPr lang="th-TH" dirty="0"/>
          </a:p>
        </p:txBody>
      </p:sp>
      <p:sp>
        <p:nvSpPr>
          <p:cNvPr id="550" name="Graphic 19325">
            <a:extLst>
              <a:ext uri="{FF2B5EF4-FFF2-40B4-BE49-F238E27FC236}">
                <a16:creationId xmlns:a16="http://schemas.microsoft.com/office/drawing/2014/main" id="{9216CD92-0672-490C-8FA5-053FEBA15FC1}"/>
              </a:ext>
            </a:extLst>
          </p:cNvPr>
          <p:cNvSpPr/>
          <p:nvPr/>
        </p:nvSpPr>
        <p:spPr>
          <a:xfrm>
            <a:off x="9008952" y="353848"/>
            <a:ext cx="614611" cy="653489"/>
          </a:xfrm>
          <a:custGeom>
            <a:avLst/>
            <a:gdLst>
              <a:gd name="connsiteX0" fmla="*/ 146880 w 205159"/>
              <a:gd name="connsiteY0" fmla="*/ 9822 h 208179"/>
              <a:gd name="connsiteX1" fmla="*/ 148976 w 205159"/>
              <a:gd name="connsiteY1" fmla="*/ 64971 h 208179"/>
              <a:gd name="connsiteX2" fmla="*/ 153738 w 205159"/>
              <a:gd name="connsiteY2" fmla="*/ 73163 h 208179"/>
              <a:gd name="connsiteX3" fmla="*/ 200411 w 205159"/>
              <a:gd name="connsiteY3" fmla="*/ 102690 h 208179"/>
              <a:gd name="connsiteX4" fmla="*/ 198506 w 205159"/>
              <a:gd name="connsiteY4" fmla="*/ 120883 h 208179"/>
              <a:gd name="connsiteX5" fmla="*/ 146690 w 205159"/>
              <a:gd name="connsiteY5" fmla="*/ 139933 h 208179"/>
              <a:gd name="connsiteX6" fmla="*/ 140308 w 205159"/>
              <a:gd name="connsiteY6" fmla="*/ 146982 h 208179"/>
              <a:gd name="connsiteX7" fmla="*/ 126687 w 205159"/>
              <a:gd name="connsiteY7" fmla="*/ 200512 h 208179"/>
              <a:gd name="connsiteX8" fmla="*/ 108780 w 205159"/>
              <a:gd name="connsiteY8" fmla="*/ 204322 h 208179"/>
              <a:gd name="connsiteX9" fmla="*/ 74586 w 205159"/>
              <a:gd name="connsiteY9" fmla="*/ 160888 h 208179"/>
              <a:gd name="connsiteX10" fmla="*/ 65918 w 205159"/>
              <a:gd name="connsiteY10" fmla="*/ 156983 h 208179"/>
              <a:gd name="connsiteX11" fmla="*/ 10863 w 205159"/>
              <a:gd name="connsiteY11" fmla="*/ 160507 h 208179"/>
              <a:gd name="connsiteX12" fmla="*/ 1719 w 205159"/>
              <a:gd name="connsiteY12" fmla="*/ 144696 h 208179"/>
              <a:gd name="connsiteX13" fmla="*/ 32390 w 205159"/>
              <a:gd name="connsiteY13" fmla="*/ 98785 h 208179"/>
              <a:gd name="connsiteX14" fmla="*/ 33438 w 205159"/>
              <a:gd name="connsiteY14" fmla="*/ 89355 h 208179"/>
              <a:gd name="connsiteX15" fmla="*/ 13054 w 205159"/>
              <a:gd name="connsiteY15" fmla="*/ 38111 h 208179"/>
              <a:gd name="connsiteX16" fmla="*/ 25341 w 205159"/>
              <a:gd name="connsiteY16" fmla="*/ 24585 h 208179"/>
              <a:gd name="connsiteX17" fmla="*/ 78491 w 205159"/>
              <a:gd name="connsiteY17" fmla="*/ 39635 h 208179"/>
              <a:gd name="connsiteX18" fmla="*/ 87730 w 205159"/>
              <a:gd name="connsiteY18" fmla="*/ 37635 h 208179"/>
              <a:gd name="connsiteX19" fmla="*/ 130212 w 205159"/>
              <a:gd name="connsiteY19" fmla="*/ 2392 h 208179"/>
              <a:gd name="connsiteX20" fmla="*/ 146880 w 205159"/>
              <a:gd name="connsiteY20" fmla="*/ 9822 h 2081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205159" h="208179">
                <a:moveTo>
                  <a:pt x="146880" y="9822"/>
                </a:moveTo>
                <a:lnTo>
                  <a:pt x="148976" y="64971"/>
                </a:lnTo>
                <a:cubicBezTo>
                  <a:pt x="149071" y="68305"/>
                  <a:pt x="150881" y="71353"/>
                  <a:pt x="153738" y="73163"/>
                </a:cubicBezTo>
                <a:lnTo>
                  <a:pt x="200411" y="102690"/>
                </a:lnTo>
                <a:cubicBezTo>
                  <a:pt x="207555" y="107167"/>
                  <a:pt x="206412" y="117930"/>
                  <a:pt x="198506" y="120883"/>
                </a:cubicBezTo>
                <a:lnTo>
                  <a:pt x="146690" y="139933"/>
                </a:lnTo>
                <a:cubicBezTo>
                  <a:pt x="143547" y="141076"/>
                  <a:pt x="141165" y="143743"/>
                  <a:pt x="140308" y="146982"/>
                </a:cubicBezTo>
                <a:lnTo>
                  <a:pt x="126687" y="200512"/>
                </a:lnTo>
                <a:cubicBezTo>
                  <a:pt x="124592" y="208704"/>
                  <a:pt x="114019" y="210894"/>
                  <a:pt x="108780" y="204322"/>
                </a:cubicBezTo>
                <a:lnTo>
                  <a:pt x="74586" y="160888"/>
                </a:lnTo>
                <a:cubicBezTo>
                  <a:pt x="72490" y="158221"/>
                  <a:pt x="69252" y="156792"/>
                  <a:pt x="65918" y="156983"/>
                </a:cubicBezTo>
                <a:lnTo>
                  <a:pt x="10863" y="160507"/>
                </a:lnTo>
                <a:cubicBezTo>
                  <a:pt x="2481" y="161079"/>
                  <a:pt x="-2948" y="151649"/>
                  <a:pt x="1719" y="144696"/>
                </a:cubicBezTo>
                <a:lnTo>
                  <a:pt x="32390" y="98785"/>
                </a:lnTo>
                <a:cubicBezTo>
                  <a:pt x="34295" y="96023"/>
                  <a:pt x="34676" y="92499"/>
                  <a:pt x="33438" y="89355"/>
                </a:cubicBezTo>
                <a:lnTo>
                  <a:pt x="13054" y="38111"/>
                </a:lnTo>
                <a:cubicBezTo>
                  <a:pt x="9911" y="30300"/>
                  <a:pt x="17150" y="22299"/>
                  <a:pt x="25341" y="24585"/>
                </a:cubicBezTo>
                <a:lnTo>
                  <a:pt x="78491" y="39635"/>
                </a:lnTo>
                <a:cubicBezTo>
                  <a:pt x="81729" y="40587"/>
                  <a:pt x="85158" y="39825"/>
                  <a:pt x="87730" y="37635"/>
                </a:cubicBezTo>
                <a:lnTo>
                  <a:pt x="130212" y="2392"/>
                </a:lnTo>
                <a:cubicBezTo>
                  <a:pt x="136689" y="-3037"/>
                  <a:pt x="146595" y="1344"/>
                  <a:pt x="146880" y="9822"/>
                </a:cubicBezTo>
                <a:close/>
              </a:path>
            </a:pathLst>
          </a:custGeom>
          <a:solidFill>
            <a:srgbClr val="EDB863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th-TH"/>
          </a:p>
        </p:txBody>
      </p:sp>
      <p:sp>
        <p:nvSpPr>
          <p:cNvPr id="551" name="Graphic 19325">
            <a:extLst>
              <a:ext uri="{FF2B5EF4-FFF2-40B4-BE49-F238E27FC236}">
                <a16:creationId xmlns:a16="http://schemas.microsoft.com/office/drawing/2014/main" id="{076BFB6E-8AA9-41EA-B47A-E86D43AF214F}"/>
              </a:ext>
            </a:extLst>
          </p:cNvPr>
          <p:cNvSpPr/>
          <p:nvPr/>
        </p:nvSpPr>
        <p:spPr>
          <a:xfrm>
            <a:off x="7639374" y="4852355"/>
            <a:ext cx="450166" cy="401523"/>
          </a:xfrm>
          <a:custGeom>
            <a:avLst/>
            <a:gdLst>
              <a:gd name="connsiteX0" fmla="*/ 146880 w 205159"/>
              <a:gd name="connsiteY0" fmla="*/ 9822 h 208179"/>
              <a:gd name="connsiteX1" fmla="*/ 148976 w 205159"/>
              <a:gd name="connsiteY1" fmla="*/ 64971 h 208179"/>
              <a:gd name="connsiteX2" fmla="*/ 153738 w 205159"/>
              <a:gd name="connsiteY2" fmla="*/ 73163 h 208179"/>
              <a:gd name="connsiteX3" fmla="*/ 200411 w 205159"/>
              <a:gd name="connsiteY3" fmla="*/ 102690 h 208179"/>
              <a:gd name="connsiteX4" fmla="*/ 198506 w 205159"/>
              <a:gd name="connsiteY4" fmla="*/ 120883 h 208179"/>
              <a:gd name="connsiteX5" fmla="*/ 146690 w 205159"/>
              <a:gd name="connsiteY5" fmla="*/ 139933 h 208179"/>
              <a:gd name="connsiteX6" fmla="*/ 140308 w 205159"/>
              <a:gd name="connsiteY6" fmla="*/ 146982 h 208179"/>
              <a:gd name="connsiteX7" fmla="*/ 126687 w 205159"/>
              <a:gd name="connsiteY7" fmla="*/ 200512 h 208179"/>
              <a:gd name="connsiteX8" fmla="*/ 108780 w 205159"/>
              <a:gd name="connsiteY8" fmla="*/ 204322 h 208179"/>
              <a:gd name="connsiteX9" fmla="*/ 74586 w 205159"/>
              <a:gd name="connsiteY9" fmla="*/ 160888 h 208179"/>
              <a:gd name="connsiteX10" fmla="*/ 65918 w 205159"/>
              <a:gd name="connsiteY10" fmla="*/ 156983 h 208179"/>
              <a:gd name="connsiteX11" fmla="*/ 10863 w 205159"/>
              <a:gd name="connsiteY11" fmla="*/ 160507 h 208179"/>
              <a:gd name="connsiteX12" fmla="*/ 1719 w 205159"/>
              <a:gd name="connsiteY12" fmla="*/ 144696 h 208179"/>
              <a:gd name="connsiteX13" fmla="*/ 32390 w 205159"/>
              <a:gd name="connsiteY13" fmla="*/ 98785 h 208179"/>
              <a:gd name="connsiteX14" fmla="*/ 33438 w 205159"/>
              <a:gd name="connsiteY14" fmla="*/ 89355 h 208179"/>
              <a:gd name="connsiteX15" fmla="*/ 13054 w 205159"/>
              <a:gd name="connsiteY15" fmla="*/ 38111 h 208179"/>
              <a:gd name="connsiteX16" fmla="*/ 25341 w 205159"/>
              <a:gd name="connsiteY16" fmla="*/ 24585 h 208179"/>
              <a:gd name="connsiteX17" fmla="*/ 78491 w 205159"/>
              <a:gd name="connsiteY17" fmla="*/ 39635 h 208179"/>
              <a:gd name="connsiteX18" fmla="*/ 87730 w 205159"/>
              <a:gd name="connsiteY18" fmla="*/ 37635 h 208179"/>
              <a:gd name="connsiteX19" fmla="*/ 130212 w 205159"/>
              <a:gd name="connsiteY19" fmla="*/ 2392 h 208179"/>
              <a:gd name="connsiteX20" fmla="*/ 146880 w 205159"/>
              <a:gd name="connsiteY20" fmla="*/ 9822 h 2081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205159" h="208179">
                <a:moveTo>
                  <a:pt x="146880" y="9822"/>
                </a:moveTo>
                <a:lnTo>
                  <a:pt x="148976" y="64971"/>
                </a:lnTo>
                <a:cubicBezTo>
                  <a:pt x="149071" y="68305"/>
                  <a:pt x="150881" y="71353"/>
                  <a:pt x="153738" y="73163"/>
                </a:cubicBezTo>
                <a:lnTo>
                  <a:pt x="200411" y="102690"/>
                </a:lnTo>
                <a:cubicBezTo>
                  <a:pt x="207555" y="107167"/>
                  <a:pt x="206412" y="117930"/>
                  <a:pt x="198506" y="120883"/>
                </a:cubicBezTo>
                <a:lnTo>
                  <a:pt x="146690" y="139933"/>
                </a:lnTo>
                <a:cubicBezTo>
                  <a:pt x="143547" y="141076"/>
                  <a:pt x="141165" y="143743"/>
                  <a:pt x="140308" y="146982"/>
                </a:cubicBezTo>
                <a:lnTo>
                  <a:pt x="126687" y="200512"/>
                </a:lnTo>
                <a:cubicBezTo>
                  <a:pt x="124592" y="208704"/>
                  <a:pt x="114019" y="210894"/>
                  <a:pt x="108780" y="204322"/>
                </a:cubicBezTo>
                <a:lnTo>
                  <a:pt x="74586" y="160888"/>
                </a:lnTo>
                <a:cubicBezTo>
                  <a:pt x="72490" y="158221"/>
                  <a:pt x="69252" y="156792"/>
                  <a:pt x="65918" y="156983"/>
                </a:cubicBezTo>
                <a:lnTo>
                  <a:pt x="10863" y="160507"/>
                </a:lnTo>
                <a:cubicBezTo>
                  <a:pt x="2481" y="161079"/>
                  <a:pt x="-2948" y="151649"/>
                  <a:pt x="1719" y="144696"/>
                </a:cubicBezTo>
                <a:lnTo>
                  <a:pt x="32390" y="98785"/>
                </a:lnTo>
                <a:cubicBezTo>
                  <a:pt x="34295" y="96023"/>
                  <a:pt x="34676" y="92499"/>
                  <a:pt x="33438" y="89355"/>
                </a:cubicBezTo>
                <a:lnTo>
                  <a:pt x="13054" y="38111"/>
                </a:lnTo>
                <a:cubicBezTo>
                  <a:pt x="9911" y="30300"/>
                  <a:pt x="17150" y="22299"/>
                  <a:pt x="25341" y="24585"/>
                </a:cubicBezTo>
                <a:lnTo>
                  <a:pt x="78491" y="39635"/>
                </a:lnTo>
                <a:cubicBezTo>
                  <a:pt x="81729" y="40587"/>
                  <a:pt x="85158" y="39825"/>
                  <a:pt x="87730" y="37635"/>
                </a:cubicBezTo>
                <a:lnTo>
                  <a:pt x="130212" y="2392"/>
                </a:lnTo>
                <a:cubicBezTo>
                  <a:pt x="136689" y="-3037"/>
                  <a:pt x="146595" y="1344"/>
                  <a:pt x="146880" y="9822"/>
                </a:cubicBezTo>
                <a:close/>
              </a:path>
            </a:pathLst>
          </a:custGeom>
          <a:solidFill>
            <a:srgbClr val="EDB863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th-TH"/>
          </a:p>
        </p:txBody>
      </p:sp>
      <p:sp>
        <p:nvSpPr>
          <p:cNvPr id="552" name="Graphic 19322">
            <a:extLst>
              <a:ext uri="{FF2B5EF4-FFF2-40B4-BE49-F238E27FC236}">
                <a16:creationId xmlns:a16="http://schemas.microsoft.com/office/drawing/2014/main" id="{E2D21D1C-1444-4B25-916F-66EDC58DA94B}"/>
              </a:ext>
            </a:extLst>
          </p:cNvPr>
          <p:cNvSpPr/>
          <p:nvPr/>
        </p:nvSpPr>
        <p:spPr>
          <a:xfrm rot="3822459">
            <a:off x="10039849" y="-1732917"/>
            <a:ext cx="7727288" cy="5913330"/>
          </a:xfrm>
          <a:custGeom>
            <a:avLst/>
            <a:gdLst>
              <a:gd name="connsiteX0" fmla="*/ 0 w 1854041"/>
              <a:gd name="connsiteY0" fmla="*/ 1754791 h 1754790"/>
              <a:gd name="connsiteX1" fmla="*/ 355854 w 1854041"/>
              <a:gd name="connsiteY1" fmla="*/ 1408938 h 1754790"/>
              <a:gd name="connsiteX2" fmla="*/ 1166717 w 1854041"/>
              <a:gd name="connsiteY2" fmla="*/ 1711452 h 1754790"/>
              <a:gd name="connsiteX3" fmla="*/ 1469231 w 1854041"/>
              <a:gd name="connsiteY3" fmla="*/ 677323 h 1754790"/>
              <a:gd name="connsiteX4" fmla="*/ 1854041 w 1854041"/>
              <a:gd name="connsiteY4" fmla="*/ 1076516 h 1754790"/>
              <a:gd name="connsiteX5" fmla="*/ 1854041 w 1854041"/>
              <a:gd name="connsiteY5" fmla="*/ 0 h 1754790"/>
              <a:gd name="connsiteX6" fmla="*/ 0 w 1854041"/>
              <a:gd name="connsiteY6" fmla="*/ 0 h 1754790"/>
              <a:gd name="connsiteX7" fmla="*/ 0 w 1854041"/>
              <a:gd name="connsiteY7" fmla="*/ 1754791 h 17547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854041" h="1754790">
                <a:moveTo>
                  <a:pt x="0" y="1754791"/>
                </a:moveTo>
                <a:cubicBezTo>
                  <a:pt x="0" y="1754791"/>
                  <a:pt x="97060" y="1443418"/>
                  <a:pt x="355854" y="1408938"/>
                </a:cubicBezTo>
                <a:cubicBezTo>
                  <a:pt x="653606" y="1369314"/>
                  <a:pt x="814102" y="1827943"/>
                  <a:pt x="1166717" y="1711452"/>
                </a:cubicBezTo>
                <a:cubicBezTo>
                  <a:pt x="1545241" y="1586293"/>
                  <a:pt x="1154049" y="794480"/>
                  <a:pt x="1469231" y="677323"/>
                </a:cubicBezTo>
                <a:cubicBezTo>
                  <a:pt x="1785271" y="559784"/>
                  <a:pt x="1854041" y="1076516"/>
                  <a:pt x="1854041" y="1076516"/>
                </a:cubicBezTo>
                <a:lnTo>
                  <a:pt x="1854041" y="0"/>
                </a:lnTo>
                <a:lnTo>
                  <a:pt x="0" y="0"/>
                </a:lnTo>
                <a:lnTo>
                  <a:pt x="0" y="1754791"/>
                </a:lnTo>
                <a:close/>
              </a:path>
            </a:pathLst>
          </a:custGeom>
          <a:noFill/>
          <a:ln w="38100" cap="rnd">
            <a:solidFill>
              <a:schemeClr val="bg2">
                <a:lumMod val="50000"/>
              </a:schemeClr>
            </a:solidFill>
            <a:custDash>
              <a:ds d="225000" sp="225000"/>
            </a:custDash>
            <a:round/>
          </a:ln>
        </p:spPr>
        <p:txBody>
          <a:bodyPr rtlCol="0" anchor="ctr"/>
          <a:lstStyle/>
          <a:p>
            <a:endParaRPr lang="th-TH"/>
          </a:p>
        </p:txBody>
      </p:sp>
      <p:grpSp>
        <p:nvGrpSpPr>
          <p:cNvPr id="553" name="Group 951">
            <a:extLst>
              <a:ext uri="{FF2B5EF4-FFF2-40B4-BE49-F238E27FC236}">
                <a16:creationId xmlns:a16="http://schemas.microsoft.com/office/drawing/2014/main" id="{86190CF7-2FFB-43CB-9F48-1A1E37DEDC2F}"/>
              </a:ext>
            </a:extLst>
          </p:cNvPr>
          <p:cNvGrpSpPr/>
          <p:nvPr/>
        </p:nvGrpSpPr>
        <p:grpSpPr>
          <a:xfrm flipH="1">
            <a:off x="2477759" y="5204111"/>
            <a:ext cx="2321182" cy="2091093"/>
            <a:chOff x="6096000" y="5445343"/>
            <a:chExt cx="2321182" cy="2091093"/>
          </a:xfrm>
        </p:grpSpPr>
        <p:grpSp>
          <p:nvGrpSpPr>
            <p:cNvPr id="554" name="Graphic 41">
              <a:extLst>
                <a:ext uri="{FF2B5EF4-FFF2-40B4-BE49-F238E27FC236}">
                  <a16:creationId xmlns:a16="http://schemas.microsoft.com/office/drawing/2014/main" id="{39E07CF6-D75C-4D9E-8C56-D59F49401B1C}"/>
                </a:ext>
              </a:extLst>
            </p:cNvPr>
            <p:cNvGrpSpPr/>
            <p:nvPr/>
          </p:nvGrpSpPr>
          <p:grpSpPr>
            <a:xfrm rot="974920">
              <a:off x="6164635" y="5445343"/>
              <a:ext cx="2252547" cy="2081013"/>
              <a:chOff x="5533993" y="2919380"/>
              <a:chExt cx="1124620" cy="1022571"/>
            </a:xfrm>
            <a:solidFill>
              <a:schemeClr val="bg2">
                <a:lumMod val="50000"/>
              </a:schemeClr>
            </a:solidFill>
          </p:grpSpPr>
          <p:grpSp>
            <p:nvGrpSpPr>
              <p:cNvPr id="585" name="Graphic 41">
                <a:extLst>
                  <a:ext uri="{FF2B5EF4-FFF2-40B4-BE49-F238E27FC236}">
                    <a16:creationId xmlns:a16="http://schemas.microsoft.com/office/drawing/2014/main" id="{033EF862-A754-4298-9861-49C3C731B827}"/>
                  </a:ext>
                </a:extLst>
              </p:cNvPr>
              <p:cNvGrpSpPr/>
              <p:nvPr/>
            </p:nvGrpSpPr>
            <p:grpSpPr>
              <a:xfrm>
                <a:off x="5533993" y="2919380"/>
                <a:ext cx="696150" cy="754633"/>
                <a:chOff x="5533993" y="2919380"/>
                <a:chExt cx="696150" cy="754633"/>
              </a:xfrm>
              <a:grpFill/>
            </p:grpSpPr>
            <p:sp>
              <p:nvSpPr>
                <p:cNvPr id="602" name="Freeform: Shape 1000">
                  <a:extLst>
                    <a:ext uri="{FF2B5EF4-FFF2-40B4-BE49-F238E27FC236}">
                      <a16:creationId xmlns:a16="http://schemas.microsoft.com/office/drawing/2014/main" id="{51CDEF11-4EDA-4AD4-97BC-C614D7706A23}"/>
                    </a:ext>
                  </a:extLst>
                </p:cNvPr>
                <p:cNvSpPr/>
                <p:nvPr/>
              </p:nvSpPr>
              <p:spPr>
                <a:xfrm>
                  <a:off x="5533993" y="2919380"/>
                  <a:ext cx="696150" cy="754633"/>
                </a:xfrm>
                <a:custGeom>
                  <a:avLst/>
                  <a:gdLst>
                    <a:gd name="connsiteX0" fmla="*/ 682022 w 696150"/>
                    <a:gd name="connsiteY0" fmla="*/ 249206 h 754633"/>
                    <a:gd name="connsiteX1" fmla="*/ 293973 w 696150"/>
                    <a:gd name="connsiteY1" fmla="*/ 730885 h 754633"/>
                    <a:gd name="connsiteX2" fmla="*/ 204343 w 696150"/>
                    <a:gd name="connsiteY2" fmla="*/ 740505 h 754633"/>
                    <a:gd name="connsiteX3" fmla="*/ 23749 w 696150"/>
                    <a:gd name="connsiteY3" fmla="*/ 594963 h 754633"/>
                    <a:gd name="connsiteX4" fmla="*/ 14129 w 696150"/>
                    <a:gd name="connsiteY4" fmla="*/ 505333 h 754633"/>
                    <a:gd name="connsiteX5" fmla="*/ 402177 w 696150"/>
                    <a:gd name="connsiteY5" fmla="*/ 23749 h 754633"/>
                    <a:gd name="connsiteX6" fmla="*/ 491807 w 696150"/>
                    <a:gd name="connsiteY6" fmla="*/ 14129 h 754633"/>
                    <a:gd name="connsiteX7" fmla="*/ 672401 w 696150"/>
                    <a:gd name="connsiteY7" fmla="*/ 159671 h 754633"/>
                    <a:gd name="connsiteX8" fmla="*/ 682022 w 696150"/>
                    <a:gd name="connsiteY8" fmla="*/ 249206 h 7546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96150" h="754633">
                      <a:moveTo>
                        <a:pt x="682022" y="249206"/>
                      </a:moveTo>
                      <a:lnTo>
                        <a:pt x="293973" y="730885"/>
                      </a:lnTo>
                      <a:cubicBezTo>
                        <a:pt x="271875" y="758317"/>
                        <a:pt x="231775" y="762603"/>
                        <a:pt x="204343" y="740505"/>
                      </a:cubicBezTo>
                      <a:lnTo>
                        <a:pt x="23749" y="594963"/>
                      </a:lnTo>
                      <a:cubicBezTo>
                        <a:pt x="-3683" y="572865"/>
                        <a:pt x="-7969" y="532765"/>
                        <a:pt x="14129" y="505333"/>
                      </a:cubicBezTo>
                      <a:lnTo>
                        <a:pt x="402177" y="23749"/>
                      </a:lnTo>
                      <a:cubicBezTo>
                        <a:pt x="424275" y="-3683"/>
                        <a:pt x="464375" y="-7969"/>
                        <a:pt x="491807" y="14129"/>
                      </a:cubicBezTo>
                      <a:lnTo>
                        <a:pt x="672401" y="159671"/>
                      </a:lnTo>
                      <a:cubicBezTo>
                        <a:pt x="699833" y="181673"/>
                        <a:pt x="704120" y="221869"/>
                        <a:pt x="682022" y="249206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 dirty="0"/>
                </a:p>
              </p:txBody>
            </p:sp>
            <p:sp>
              <p:nvSpPr>
                <p:cNvPr id="603" name="Freeform: Shape 1001">
                  <a:extLst>
                    <a:ext uri="{FF2B5EF4-FFF2-40B4-BE49-F238E27FC236}">
                      <a16:creationId xmlns:a16="http://schemas.microsoft.com/office/drawing/2014/main" id="{911D09FA-5124-4B9A-8791-4BB67906AF37}"/>
                    </a:ext>
                  </a:extLst>
                </p:cNvPr>
                <p:cNvSpPr/>
                <p:nvPr/>
              </p:nvSpPr>
              <p:spPr>
                <a:xfrm>
                  <a:off x="5575777" y="3374263"/>
                  <a:ext cx="148221" cy="148238"/>
                </a:xfrm>
                <a:custGeom>
                  <a:avLst/>
                  <a:gdLst>
                    <a:gd name="connsiteX0" fmla="*/ 131793 w 148221"/>
                    <a:gd name="connsiteY0" fmla="*/ 120649 h 148238"/>
                    <a:gd name="connsiteX1" fmla="*/ 27590 w 148221"/>
                    <a:gd name="connsiteY1" fmla="*/ 131889 h 148238"/>
                    <a:gd name="connsiteX2" fmla="*/ 16350 w 148221"/>
                    <a:gd name="connsiteY2" fmla="*/ 27590 h 148238"/>
                    <a:gd name="connsiteX3" fmla="*/ 120649 w 148221"/>
                    <a:gd name="connsiteY3" fmla="*/ 16350 h 148238"/>
                    <a:gd name="connsiteX4" fmla="*/ 131793 w 148221"/>
                    <a:gd name="connsiteY4" fmla="*/ 120649 h 1482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8221" h="148238">
                      <a:moveTo>
                        <a:pt x="131793" y="120649"/>
                      </a:moveTo>
                      <a:cubicBezTo>
                        <a:pt x="106171" y="152463"/>
                        <a:pt x="59403" y="157511"/>
                        <a:pt x="27590" y="131889"/>
                      </a:cubicBezTo>
                      <a:cubicBezTo>
                        <a:pt x="-4224" y="106171"/>
                        <a:pt x="-9272" y="59403"/>
                        <a:pt x="16350" y="27590"/>
                      </a:cubicBezTo>
                      <a:cubicBezTo>
                        <a:pt x="41973" y="-4224"/>
                        <a:pt x="88740" y="-9272"/>
                        <a:pt x="120649" y="16350"/>
                      </a:cubicBezTo>
                      <a:cubicBezTo>
                        <a:pt x="152463" y="41973"/>
                        <a:pt x="157511" y="88740"/>
                        <a:pt x="131793" y="120649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604" name="Freeform: Shape 1002">
                  <a:extLst>
                    <a:ext uri="{FF2B5EF4-FFF2-40B4-BE49-F238E27FC236}">
                      <a16:creationId xmlns:a16="http://schemas.microsoft.com/office/drawing/2014/main" id="{ACBEFA0A-6FFD-416A-A42A-D0032B15C7C4}"/>
                    </a:ext>
                  </a:extLst>
                </p:cNvPr>
                <p:cNvSpPr/>
                <p:nvPr/>
              </p:nvSpPr>
              <p:spPr>
                <a:xfrm>
                  <a:off x="5685409" y="3238151"/>
                  <a:ext cx="148213" cy="148238"/>
                </a:xfrm>
                <a:custGeom>
                  <a:avLst/>
                  <a:gdLst>
                    <a:gd name="connsiteX0" fmla="*/ 131793 w 148213"/>
                    <a:gd name="connsiteY0" fmla="*/ 120649 h 148238"/>
                    <a:gd name="connsiteX1" fmla="*/ 27590 w 148213"/>
                    <a:gd name="connsiteY1" fmla="*/ 131889 h 148238"/>
                    <a:gd name="connsiteX2" fmla="*/ 16350 w 148213"/>
                    <a:gd name="connsiteY2" fmla="*/ 27590 h 148238"/>
                    <a:gd name="connsiteX3" fmla="*/ 120554 w 148213"/>
                    <a:gd name="connsiteY3" fmla="*/ 16350 h 148238"/>
                    <a:gd name="connsiteX4" fmla="*/ 131793 w 148213"/>
                    <a:gd name="connsiteY4" fmla="*/ 120649 h 1482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8213" h="148238">
                      <a:moveTo>
                        <a:pt x="131793" y="120649"/>
                      </a:moveTo>
                      <a:cubicBezTo>
                        <a:pt x="106171" y="152463"/>
                        <a:pt x="59403" y="157511"/>
                        <a:pt x="27590" y="131889"/>
                      </a:cubicBezTo>
                      <a:cubicBezTo>
                        <a:pt x="-4224" y="106266"/>
                        <a:pt x="-9272" y="59499"/>
                        <a:pt x="16350" y="27590"/>
                      </a:cubicBezTo>
                      <a:cubicBezTo>
                        <a:pt x="41973" y="-4224"/>
                        <a:pt x="88740" y="-9272"/>
                        <a:pt x="120554" y="16350"/>
                      </a:cubicBezTo>
                      <a:cubicBezTo>
                        <a:pt x="152463" y="42068"/>
                        <a:pt x="157511" y="88836"/>
                        <a:pt x="131793" y="120649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605" name="Freeform: Shape 1003">
                  <a:extLst>
                    <a:ext uri="{FF2B5EF4-FFF2-40B4-BE49-F238E27FC236}">
                      <a16:creationId xmlns:a16="http://schemas.microsoft.com/office/drawing/2014/main" id="{E1A0350E-3392-4363-B08A-3A4AFD932DDB}"/>
                    </a:ext>
                  </a:extLst>
                </p:cNvPr>
                <p:cNvSpPr/>
                <p:nvPr/>
              </p:nvSpPr>
              <p:spPr>
                <a:xfrm>
                  <a:off x="5798947" y="3097181"/>
                  <a:ext cx="148231" cy="148238"/>
                </a:xfrm>
                <a:custGeom>
                  <a:avLst/>
                  <a:gdLst>
                    <a:gd name="connsiteX0" fmla="*/ 131889 w 148231"/>
                    <a:gd name="connsiteY0" fmla="*/ 120649 h 148238"/>
                    <a:gd name="connsiteX1" fmla="*/ 27590 w 148231"/>
                    <a:gd name="connsiteY1" fmla="*/ 131889 h 148238"/>
                    <a:gd name="connsiteX2" fmla="*/ 16350 w 148231"/>
                    <a:gd name="connsiteY2" fmla="*/ 27590 h 148238"/>
                    <a:gd name="connsiteX3" fmla="*/ 120554 w 148231"/>
                    <a:gd name="connsiteY3" fmla="*/ 16350 h 148238"/>
                    <a:gd name="connsiteX4" fmla="*/ 131889 w 148231"/>
                    <a:gd name="connsiteY4" fmla="*/ 120649 h 1482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8231" h="148238">
                      <a:moveTo>
                        <a:pt x="131889" y="120649"/>
                      </a:moveTo>
                      <a:cubicBezTo>
                        <a:pt x="106171" y="152463"/>
                        <a:pt x="59499" y="157511"/>
                        <a:pt x="27590" y="131889"/>
                      </a:cubicBezTo>
                      <a:cubicBezTo>
                        <a:pt x="-4224" y="106266"/>
                        <a:pt x="-9272" y="59499"/>
                        <a:pt x="16350" y="27590"/>
                      </a:cubicBezTo>
                      <a:cubicBezTo>
                        <a:pt x="41973" y="-4224"/>
                        <a:pt x="88740" y="-9272"/>
                        <a:pt x="120554" y="16350"/>
                      </a:cubicBezTo>
                      <a:cubicBezTo>
                        <a:pt x="152463" y="42068"/>
                        <a:pt x="157511" y="88836"/>
                        <a:pt x="131889" y="120649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606" name="Freeform: Shape 1004">
                  <a:extLst>
                    <a:ext uri="{FF2B5EF4-FFF2-40B4-BE49-F238E27FC236}">
                      <a16:creationId xmlns:a16="http://schemas.microsoft.com/office/drawing/2014/main" id="{0886EEDC-BD9C-4AAA-B3C5-11633ADBAB4C}"/>
                    </a:ext>
                  </a:extLst>
                </p:cNvPr>
                <p:cNvSpPr/>
                <p:nvPr/>
              </p:nvSpPr>
              <p:spPr>
                <a:xfrm>
                  <a:off x="5914390" y="2953829"/>
                  <a:ext cx="148301" cy="148268"/>
                </a:xfrm>
                <a:custGeom>
                  <a:avLst/>
                  <a:gdLst>
                    <a:gd name="connsiteX0" fmla="*/ 131889 w 148301"/>
                    <a:gd name="connsiteY0" fmla="*/ 120649 h 148268"/>
                    <a:gd name="connsiteX1" fmla="*/ 27590 w 148301"/>
                    <a:gd name="connsiteY1" fmla="*/ 131889 h 148268"/>
                    <a:gd name="connsiteX2" fmla="*/ 16350 w 148301"/>
                    <a:gd name="connsiteY2" fmla="*/ 27590 h 148268"/>
                    <a:gd name="connsiteX3" fmla="*/ 120554 w 148301"/>
                    <a:gd name="connsiteY3" fmla="*/ 16350 h 148268"/>
                    <a:gd name="connsiteX4" fmla="*/ 131889 w 148301"/>
                    <a:gd name="connsiteY4" fmla="*/ 120649 h 1482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8301" h="148268">
                      <a:moveTo>
                        <a:pt x="131889" y="120649"/>
                      </a:moveTo>
                      <a:cubicBezTo>
                        <a:pt x="106266" y="152558"/>
                        <a:pt x="59499" y="157511"/>
                        <a:pt x="27590" y="131889"/>
                      </a:cubicBezTo>
                      <a:cubicBezTo>
                        <a:pt x="-4224" y="106266"/>
                        <a:pt x="-9272" y="59499"/>
                        <a:pt x="16350" y="27590"/>
                      </a:cubicBezTo>
                      <a:cubicBezTo>
                        <a:pt x="41973" y="-4224"/>
                        <a:pt x="88740" y="-9272"/>
                        <a:pt x="120554" y="16350"/>
                      </a:cubicBezTo>
                      <a:cubicBezTo>
                        <a:pt x="152558" y="42068"/>
                        <a:pt x="157606" y="88836"/>
                        <a:pt x="131889" y="120649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607" name="Freeform: Shape 1005">
                  <a:extLst>
                    <a:ext uri="{FF2B5EF4-FFF2-40B4-BE49-F238E27FC236}">
                      <a16:creationId xmlns:a16="http://schemas.microsoft.com/office/drawing/2014/main" id="{8C035639-874B-43A6-9534-48618912019D}"/>
                    </a:ext>
                  </a:extLst>
                </p:cNvPr>
                <p:cNvSpPr/>
                <p:nvPr/>
              </p:nvSpPr>
              <p:spPr>
                <a:xfrm>
                  <a:off x="5703316" y="3476942"/>
                  <a:ext cx="148213" cy="148238"/>
                </a:xfrm>
                <a:custGeom>
                  <a:avLst/>
                  <a:gdLst>
                    <a:gd name="connsiteX0" fmla="*/ 131793 w 148213"/>
                    <a:gd name="connsiteY0" fmla="*/ 120649 h 148238"/>
                    <a:gd name="connsiteX1" fmla="*/ 27590 w 148213"/>
                    <a:gd name="connsiteY1" fmla="*/ 131889 h 148238"/>
                    <a:gd name="connsiteX2" fmla="*/ 16350 w 148213"/>
                    <a:gd name="connsiteY2" fmla="*/ 27590 h 148238"/>
                    <a:gd name="connsiteX3" fmla="*/ 120554 w 148213"/>
                    <a:gd name="connsiteY3" fmla="*/ 16350 h 148238"/>
                    <a:gd name="connsiteX4" fmla="*/ 131793 w 148213"/>
                    <a:gd name="connsiteY4" fmla="*/ 120649 h 1482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8213" h="148238">
                      <a:moveTo>
                        <a:pt x="131793" y="120649"/>
                      </a:moveTo>
                      <a:cubicBezTo>
                        <a:pt x="106171" y="152463"/>
                        <a:pt x="59403" y="157511"/>
                        <a:pt x="27590" y="131889"/>
                      </a:cubicBezTo>
                      <a:cubicBezTo>
                        <a:pt x="-4224" y="106266"/>
                        <a:pt x="-9272" y="59499"/>
                        <a:pt x="16350" y="27590"/>
                      </a:cubicBezTo>
                      <a:cubicBezTo>
                        <a:pt x="41973" y="-4224"/>
                        <a:pt x="88740" y="-9272"/>
                        <a:pt x="120554" y="16350"/>
                      </a:cubicBezTo>
                      <a:cubicBezTo>
                        <a:pt x="152463" y="42068"/>
                        <a:pt x="157511" y="88836"/>
                        <a:pt x="131793" y="120649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608" name="Freeform: Shape 1006">
                  <a:extLst>
                    <a:ext uri="{FF2B5EF4-FFF2-40B4-BE49-F238E27FC236}">
                      <a16:creationId xmlns:a16="http://schemas.microsoft.com/office/drawing/2014/main" id="{DC49D43A-1D3F-450D-BCDC-0FC7EB6D0257}"/>
                    </a:ext>
                  </a:extLst>
                </p:cNvPr>
                <p:cNvSpPr/>
                <p:nvPr/>
              </p:nvSpPr>
              <p:spPr>
                <a:xfrm>
                  <a:off x="5812949" y="3341021"/>
                  <a:ext cx="148151" cy="148143"/>
                </a:xfrm>
                <a:custGeom>
                  <a:avLst/>
                  <a:gdLst>
                    <a:gd name="connsiteX0" fmla="*/ 131793 w 148151"/>
                    <a:gd name="connsiteY0" fmla="*/ 120554 h 148143"/>
                    <a:gd name="connsiteX1" fmla="*/ 27590 w 148151"/>
                    <a:gd name="connsiteY1" fmla="*/ 131793 h 148143"/>
                    <a:gd name="connsiteX2" fmla="*/ 16350 w 148151"/>
                    <a:gd name="connsiteY2" fmla="*/ 27590 h 148143"/>
                    <a:gd name="connsiteX3" fmla="*/ 120649 w 148151"/>
                    <a:gd name="connsiteY3" fmla="*/ 16350 h 148143"/>
                    <a:gd name="connsiteX4" fmla="*/ 131793 w 148151"/>
                    <a:gd name="connsiteY4" fmla="*/ 120554 h 1481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8151" h="148143">
                      <a:moveTo>
                        <a:pt x="131793" y="120554"/>
                      </a:moveTo>
                      <a:cubicBezTo>
                        <a:pt x="106171" y="152367"/>
                        <a:pt x="59403" y="157416"/>
                        <a:pt x="27590" y="131793"/>
                      </a:cubicBezTo>
                      <a:cubicBezTo>
                        <a:pt x="-4224" y="106171"/>
                        <a:pt x="-9272" y="59403"/>
                        <a:pt x="16350" y="27590"/>
                      </a:cubicBezTo>
                      <a:cubicBezTo>
                        <a:pt x="41973" y="-4224"/>
                        <a:pt x="88740" y="-9272"/>
                        <a:pt x="120649" y="16350"/>
                      </a:cubicBezTo>
                      <a:cubicBezTo>
                        <a:pt x="152367" y="41973"/>
                        <a:pt x="157416" y="88740"/>
                        <a:pt x="131793" y="120554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 dirty="0"/>
                </a:p>
              </p:txBody>
            </p:sp>
            <p:sp>
              <p:nvSpPr>
                <p:cNvPr id="609" name="Freeform: Shape 1007">
                  <a:extLst>
                    <a:ext uri="{FF2B5EF4-FFF2-40B4-BE49-F238E27FC236}">
                      <a16:creationId xmlns:a16="http://schemas.microsoft.com/office/drawing/2014/main" id="{16722BD8-0C99-465B-A67F-2E374823874C}"/>
                    </a:ext>
                  </a:extLst>
                </p:cNvPr>
                <p:cNvSpPr/>
                <p:nvPr/>
              </p:nvSpPr>
              <p:spPr>
                <a:xfrm>
                  <a:off x="5926487" y="3199955"/>
                  <a:ext cx="148173" cy="148238"/>
                </a:xfrm>
                <a:custGeom>
                  <a:avLst/>
                  <a:gdLst>
                    <a:gd name="connsiteX0" fmla="*/ 131793 w 148173"/>
                    <a:gd name="connsiteY0" fmla="*/ 120649 h 148238"/>
                    <a:gd name="connsiteX1" fmla="*/ 27590 w 148173"/>
                    <a:gd name="connsiteY1" fmla="*/ 131889 h 148238"/>
                    <a:gd name="connsiteX2" fmla="*/ 16350 w 148173"/>
                    <a:gd name="connsiteY2" fmla="*/ 27590 h 148238"/>
                    <a:gd name="connsiteX3" fmla="*/ 120554 w 148173"/>
                    <a:gd name="connsiteY3" fmla="*/ 16350 h 148238"/>
                    <a:gd name="connsiteX4" fmla="*/ 131793 w 148173"/>
                    <a:gd name="connsiteY4" fmla="*/ 120649 h 1482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8173" h="148238">
                      <a:moveTo>
                        <a:pt x="131793" y="120649"/>
                      </a:moveTo>
                      <a:cubicBezTo>
                        <a:pt x="106171" y="152463"/>
                        <a:pt x="59403" y="157511"/>
                        <a:pt x="27590" y="131889"/>
                      </a:cubicBezTo>
                      <a:cubicBezTo>
                        <a:pt x="-4224" y="106266"/>
                        <a:pt x="-9272" y="59499"/>
                        <a:pt x="16350" y="27590"/>
                      </a:cubicBezTo>
                      <a:cubicBezTo>
                        <a:pt x="41973" y="-4224"/>
                        <a:pt x="88740" y="-9272"/>
                        <a:pt x="120554" y="16350"/>
                      </a:cubicBezTo>
                      <a:cubicBezTo>
                        <a:pt x="152463" y="42068"/>
                        <a:pt x="157416" y="88836"/>
                        <a:pt x="131793" y="120649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610" name="Freeform: Shape 1008">
                  <a:extLst>
                    <a:ext uri="{FF2B5EF4-FFF2-40B4-BE49-F238E27FC236}">
                      <a16:creationId xmlns:a16="http://schemas.microsoft.com/office/drawing/2014/main" id="{60C538B9-508B-40E6-B9AF-1F3D59156FAA}"/>
                    </a:ext>
                  </a:extLst>
                </p:cNvPr>
                <p:cNvSpPr/>
                <p:nvPr/>
              </p:nvSpPr>
              <p:spPr>
                <a:xfrm>
                  <a:off x="6041930" y="3056604"/>
                  <a:ext cx="148231" cy="148238"/>
                </a:xfrm>
                <a:custGeom>
                  <a:avLst/>
                  <a:gdLst>
                    <a:gd name="connsiteX0" fmla="*/ 131889 w 148231"/>
                    <a:gd name="connsiteY0" fmla="*/ 120649 h 148238"/>
                    <a:gd name="connsiteX1" fmla="*/ 27590 w 148231"/>
                    <a:gd name="connsiteY1" fmla="*/ 131889 h 148238"/>
                    <a:gd name="connsiteX2" fmla="*/ 16350 w 148231"/>
                    <a:gd name="connsiteY2" fmla="*/ 27590 h 148238"/>
                    <a:gd name="connsiteX3" fmla="*/ 120554 w 148231"/>
                    <a:gd name="connsiteY3" fmla="*/ 16350 h 148238"/>
                    <a:gd name="connsiteX4" fmla="*/ 131889 w 148231"/>
                    <a:gd name="connsiteY4" fmla="*/ 120649 h 1482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8231" h="148238">
                      <a:moveTo>
                        <a:pt x="131889" y="120649"/>
                      </a:moveTo>
                      <a:cubicBezTo>
                        <a:pt x="106266" y="152463"/>
                        <a:pt x="59499" y="157511"/>
                        <a:pt x="27590" y="131889"/>
                      </a:cubicBezTo>
                      <a:cubicBezTo>
                        <a:pt x="-4224" y="106266"/>
                        <a:pt x="-9272" y="59499"/>
                        <a:pt x="16350" y="27590"/>
                      </a:cubicBezTo>
                      <a:cubicBezTo>
                        <a:pt x="41973" y="-4224"/>
                        <a:pt x="88740" y="-9272"/>
                        <a:pt x="120554" y="16350"/>
                      </a:cubicBezTo>
                      <a:cubicBezTo>
                        <a:pt x="152463" y="41973"/>
                        <a:pt x="157511" y="88836"/>
                        <a:pt x="131889" y="120649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611" name="Freeform: Shape 1009">
                  <a:extLst>
                    <a:ext uri="{FF2B5EF4-FFF2-40B4-BE49-F238E27FC236}">
                      <a16:creationId xmlns:a16="http://schemas.microsoft.com/office/drawing/2014/main" id="{67F978EA-EACA-40C7-8024-5FCDF815790C}"/>
                    </a:ext>
                  </a:extLst>
                </p:cNvPr>
                <p:cNvSpPr/>
                <p:nvPr/>
              </p:nvSpPr>
              <p:spPr>
                <a:xfrm>
                  <a:off x="5856900" y="3273694"/>
                  <a:ext cx="71947" cy="60759"/>
                </a:xfrm>
                <a:custGeom>
                  <a:avLst/>
                  <a:gdLst>
                    <a:gd name="connsiteX0" fmla="*/ 40027 w 71947"/>
                    <a:gd name="connsiteY0" fmla="*/ 51959 h 60759"/>
                    <a:gd name="connsiteX1" fmla="*/ 51266 w 71947"/>
                    <a:gd name="connsiteY1" fmla="*/ 58150 h 60759"/>
                    <a:gd name="connsiteX2" fmla="*/ 63649 w 71947"/>
                    <a:gd name="connsiteY2" fmla="*/ 60532 h 60759"/>
                    <a:gd name="connsiteX3" fmla="*/ 71935 w 71947"/>
                    <a:gd name="connsiteY3" fmla="*/ 52054 h 60759"/>
                    <a:gd name="connsiteX4" fmla="*/ 64411 w 71947"/>
                    <a:gd name="connsiteY4" fmla="*/ 38624 h 60759"/>
                    <a:gd name="connsiteX5" fmla="*/ 57267 w 71947"/>
                    <a:gd name="connsiteY5" fmla="*/ 16907 h 60759"/>
                    <a:gd name="connsiteX6" fmla="*/ 43170 w 71947"/>
                    <a:gd name="connsiteY6" fmla="*/ 238 h 60759"/>
                    <a:gd name="connsiteX7" fmla="*/ 23358 w 71947"/>
                    <a:gd name="connsiteY7" fmla="*/ 9382 h 60759"/>
                    <a:gd name="connsiteX8" fmla="*/ 8594 w 71947"/>
                    <a:gd name="connsiteY8" fmla="*/ 25480 h 60759"/>
                    <a:gd name="connsiteX9" fmla="*/ 403 w 71947"/>
                    <a:gd name="connsiteY9" fmla="*/ 39767 h 60759"/>
                    <a:gd name="connsiteX10" fmla="*/ 3165 w 71947"/>
                    <a:gd name="connsiteY10" fmla="*/ 52435 h 60759"/>
                    <a:gd name="connsiteX11" fmla="*/ 13452 w 71947"/>
                    <a:gd name="connsiteY11" fmla="*/ 51102 h 60759"/>
                    <a:gd name="connsiteX12" fmla="*/ 40027 w 71947"/>
                    <a:gd name="connsiteY12" fmla="*/ 51959 h 607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71947" h="60759">
                      <a:moveTo>
                        <a:pt x="40027" y="51959"/>
                      </a:moveTo>
                      <a:cubicBezTo>
                        <a:pt x="43932" y="53769"/>
                        <a:pt x="47456" y="56245"/>
                        <a:pt x="51266" y="58150"/>
                      </a:cubicBezTo>
                      <a:cubicBezTo>
                        <a:pt x="55076" y="60055"/>
                        <a:pt x="59458" y="61294"/>
                        <a:pt x="63649" y="60532"/>
                      </a:cubicBezTo>
                      <a:cubicBezTo>
                        <a:pt x="67840" y="59674"/>
                        <a:pt x="71745" y="56245"/>
                        <a:pt x="71935" y="52054"/>
                      </a:cubicBezTo>
                      <a:cubicBezTo>
                        <a:pt x="72221" y="46816"/>
                        <a:pt x="67459" y="42910"/>
                        <a:pt x="64411" y="38624"/>
                      </a:cubicBezTo>
                      <a:cubicBezTo>
                        <a:pt x="60029" y="32338"/>
                        <a:pt x="59267" y="24337"/>
                        <a:pt x="57267" y="16907"/>
                      </a:cubicBezTo>
                      <a:cubicBezTo>
                        <a:pt x="55171" y="9478"/>
                        <a:pt x="50695" y="1762"/>
                        <a:pt x="43170" y="238"/>
                      </a:cubicBezTo>
                      <a:cubicBezTo>
                        <a:pt x="35740" y="-1190"/>
                        <a:pt x="28787" y="4048"/>
                        <a:pt x="23358" y="9382"/>
                      </a:cubicBezTo>
                      <a:cubicBezTo>
                        <a:pt x="18119" y="14431"/>
                        <a:pt x="13166" y="19765"/>
                        <a:pt x="8594" y="25480"/>
                      </a:cubicBezTo>
                      <a:cubicBezTo>
                        <a:pt x="5070" y="29766"/>
                        <a:pt x="1641" y="34338"/>
                        <a:pt x="403" y="39767"/>
                      </a:cubicBezTo>
                      <a:cubicBezTo>
                        <a:pt x="-550" y="43958"/>
                        <a:pt x="117" y="49102"/>
                        <a:pt x="3165" y="52435"/>
                      </a:cubicBezTo>
                      <a:cubicBezTo>
                        <a:pt x="6499" y="56055"/>
                        <a:pt x="9642" y="52435"/>
                        <a:pt x="13452" y="51102"/>
                      </a:cubicBezTo>
                      <a:cubicBezTo>
                        <a:pt x="21929" y="47959"/>
                        <a:pt x="31740" y="48149"/>
                        <a:pt x="40027" y="51959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612" name="Freeform: Shape 1010">
                  <a:extLst>
                    <a:ext uri="{FF2B5EF4-FFF2-40B4-BE49-F238E27FC236}">
                      <a16:creationId xmlns:a16="http://schemas.microsoft.com/office/drawing/2014/main" id="{9A514B3E-7BB3-4AAE-A766-31A207FB4CF9}"/>
                    </a:ext>
                  </a:extLst>
                </p:cNvPr>
                <p:cNvSpPr/>
                <p:nvPr/>
              </p:nvSpPr>
              <p:spPr>
                <a:xfrm>
                  <a:off x="5856996" y="3271693"/>
                  <a:ext cx="72042" cy="60759"/>
                </a:xfrm>
                <a:custGeom>
                  <a:avLst/>
                  <a:gdLst>
                    <a:gd name="connsiteX0" fmla="*/ 40122 w 72042"/>
                    <a:gd name="connsiteY0" fmla="*/ 51959 h 60759"/>
                    <a:gd name="connsiteX1" fmla="*/ 51361 w 72042"/>
                    <a:gd name="connsiteY1" fmla="*/ 58150 h 60759"/>
                    <a:gd name="connsiteX2" fmla="*/ 63744 w 72042"/>
                    <a:gd name="connsiteY2" fmla="*/ 60532 h 60759"/>
                    <a:gd name="connsiteX3" fmla="*/ 72031 w 72042"/>
                    <a:gd name="connsiteY3" fmla="*/ 52054 h 60759"/>
                    <a:gd name="connsiteX4" fmla="*/ 64506 w 72042"/>
                    <a:gd name="connsiteY4" fmla="*/ 38624 h 60759"/>
                    <a:gd name="connsiteX5" fmla="*/ 57362 w 72042"/>
                    <a:gd name="connsiteY5" fmla="*/ 16907 h 60759"/>
                    <a:gd name="connsiteX6" fmla="*/ 43265 w 72042"/>
                    <a:gd name="connsiteY6" fmla="*/ 238 h 60759"/>
                    <a:gd name="connsiteX7" fmla="*/ 23358 w 72042"/>
                    <a:gd name="connsiteY7" fmla="*/ 9382 h 60759"/>
                    <a:gd name="connsiteX8" fmla="*/ 8499 w 72042"/>
                    <a:gd name="connsiteY8" fmla="*/ 25480 h 60759"/>
                    <a:gd name="connsiteX9" fmla="*/ 403 w 72042"/>
                    <a:gd name="connsiteY9" fmla="*/ 39767 h 60759"/>
                    <a:gd name="connsiteX10" fmla="*/ 3165 w 72042"/>
                    <a:gd name="connsiteY10" fmla="*/ 52435 h 60759"/>
                    <a:gd name="connsiteX11" fmla="*/ 13452 w 72042"/>
                    <a:gd name="connsiteY11" fmla="*/ 51102 h 60759"/>
                    <a:gd name="connsiteX12" fmla="*/ 40122 w 72042"/>
                    <a:gd name="connsiteY12" fmla="*/ 51959 h 607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72042" h="60759">
                      <a:moveTo>
                        <a:pt x="40122" y="51959"/>
                      </a:moveTo>
                      <a:cubicBezTo>
                        <a:pt x="44027" y="53769"/>
                        <a:pt x="47551" y="56245"/>
                        <a:pt x="51361" y="58150"/>
                      </a:cubicBezTo>
                      <a:cubicBezTo>
                        <a:pt x="55171" y="60055"/>
                        <a:pt x="59553" y="61294"/>
                        <a:pt x="63744" y="60532"/>
                      </a:cubicBezTo>
                      <a:cubicBezTo>
                        <a:pt x="67935" y="59674"/>
                        <a:pt x="71840" y="56245"/>
                        <a:pt x="72031" y="52054"/>
                      </a:cubicBezTo>
                      <a:cubicBezTo>
                        <a:pt x="72316" y="46816"/>
                        <a:pt x="67554" y="42910"/>
                        <a:pt x="64506" y="38624"/>
                      </a:cubicBezTo>
                      <a:cubicBezTo>
                        <a:pt x="60124" y="32338"/>
                        <a:pt x="59362" y="24337"/>
                        <a:pt x="57362" y="16907"/>
                      </a:cubicBezTo>
                      <a:cubicBezTo>
                        <a:pt x="55267" y="9478"/>
                        <a:pt x="50790" y="1667"/>
                        <a:pt x="43265" y="238"/>
                      </a:cubicBezTo>
                      <a:cubicBezTo>
                        <a:pt x="35836" y="-1190"/>
                        <a:pt x="28882" y="4048"/>
                        <a:pt x="23358" y="9382"/>
                      </a:cubicBezTo>
                      <a:cubicBezTo>
                        <a:pt x="18119" y="14431"/>
                        <a:pt x="13166" y="19860"/>
                        <a:pt x="8499" y="25480"/>
                      </a:cubicBezTo>
                      <a:cubicBezTo>
                        <a:pt x="4975" y="29766"/>
                        <a:pt x="1546" y="34338"/>
                        <a:pt x="403" y="39767"/>
                      </a:cubicBezTo>
                      <a:cubicBezTo>
                        <a:pt x="-550" y="43958"/>
                        <a:pt x="117" y="49102"/>
                        <a:pt x="3165" y="52435"/>
                      </a:cubicBezTo>
                      <a:cubicBezTo>
                        <a:pt x="6499" y="56055"/>
                        <a:pt x="9642" y="52435"/>
                        <a:pt x="13452" y="51102"/>
                      </a:cubicBezTo>
                      <a:cubicBezTo>
                        <a:pt x="22024" y="47959"/>
                        <a:pt x="31835" y="48149"/>
                        <a:pt x="40122" y="51959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613" name="Freeform: Shape 1011">
                  <a:extLst>
                    <a:ext uri="{FF2B5EF4-FFF2-40B4-BE49-F238E27FC236}">
                      <a16:creationId xmlns:a16="http://schemas.microsoft.com/office/drawing/2014/main" id="{AEE4E332-437B-428E-82C2-2BC2463F5D94}"/>
                    </a:ext>
                  </a:extLst>
                </p:cNvPr>
                <p:cNvSpPr/>
                <p:nvPr/>
              </p:nvSpPr>
              <p:spPr>
                <a:xfrm>
                  <a:off x="5878042" y="3275485"/>
                  <a:ext cx="38411" cy="34927"/>
                </a:xfrm>
                <a:custGeom>
                  <a:avLst/>
                  <a:gdLst>
                    <a:gd name="connsiteX0" fmla="*/ 10408 w 38411"/>
                    <a:gd name="connsiteY0" fmla="*/ 2447 h 34927"/>
                    <a:gd name="connsiteX1" fmla="*/ 18123 w 38411"/>
                    <a:gd name="connsiteY1" fmla="*/ 66 h 34927"/>
                    <a:gd name="connsiteX2" fmla="*/ 24791 w 38411"/>
                    <a:gd name="connsiteY2" fmla="*/ 5305 h 34927"/>
                    <a:gd name="connsiteX3" fmla="*/ 29458 w 38411"/>
                    <a:gd name="connsiteY3" fmla="*/ 21402 h 34927"/>
                    <a:gd name="connsiteX4" fmla="*/ 38411 w 38411"/>
                    <a:gd name="connsiteY4" fmla="*/ 34927 h 34927"/>
                    <a:gd name="connsiteX5" fmla="*/ 25076 w 38411"/>
                    <a:gd name="connsiteY5" fmla="*/ 27879 h 34927"/>
                    <a:gd name="connsiteX6" fmla="*/ 20028 w 38411"/>
                    <a:gd name="connsiteY6" fmla="*/ 19592 h 34927"/>
                    <a:gd name="connsiteX7" fmla="*/ 13170 w 38411"/>
                    <a:gd name="connsiteY7" fmla="*/ 13115 h 34927"/>
                    <a:gd name="connsiteX8" fmla="*/ 6217 w 38411"/>
                    <a:gd name="connsiteY8" fmla="*/ 12925 h 34927"/>
                    <a:gd name="connsiteX9" fmla="*/ 407 w 38411"/>
                    <a:gd name="connsiteY9" fmla="*/ 13591 h 34927"/>
                    <a:gd name="connsiteX10" fmla="*/ 10408 w 38411"/>
                    <a:gd name="connsiteY10" fmla="*/ 2447 h 349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8411" h="34927">
                      <a:moveTo>
                        <a:pt x="10408" y="2447"/>
                      </a:moveTo>
                      <a:cubicBezTo>
                        <a:pt x="12694" y="1018"/>
                        <a:pt x="15456" y="-315"/>
                        <a:pt x="18123" y="66"/>
                      </a:cubicBezTo>
                      <a:cubicBezTo>
                        <a:pt x="21076" y="542"/>
                        <a:pt x="23362" y="2828"/>
                        <a:pt x="24791" y="5305"/>
                      </a:cubicBezTo>
                      <a:cubicBezTo>
                        <a:pt x="27648" y="10162"/>
                        <a:pt x="28124" y="15973"/>
                        <a:pt x="29458" y="21402"/>
                      </a:cubicBezTo>
                      <a:cubicBezTo>
                        <a:pt x="30696" y="26831"/>
                        <a:pt x="33268" y="32546"/>
                        <a:pt x="38411" y="34927"/>
                      </a:cubicBezTo>
                      <a:cubicBezTo>
                        <a:pt x="33268" y="34546"/>
                        <a:pt x="28315" y="31879"/>
                        <a:pt x="25076" y="27879"/>
                      </a:cubicBezTo>
                      <a:cubicBezTo>
                        <a:pt x="23076" y="25307"/>
                        <a:pt x="21743" y="22354"/>
                        <a:pt x="20028" y="19592"/>
                      </a:cubicBezTo>
                      <a:cubicBezTo>
                        <a:pt x="18409" y="16830"/>
                        <a:pt x="16123" y="14258"/>
                        <a:pt x="13170" y="13115"/>
                      </a:cubicBezTo>
                      <a:cubicBezTo>
                        <a:pt x="10979" y="12258"/>
                        <a:pt x="8503" y="12353"/>
                        <a:pt x="6217" y="12925"/>
                      </a:cubicBezTo>
                      <a:cubicBezTo>
                        <a:pt x="4598" y="13306"/>
                        <a:pt x="1740" y="15401"/>
                        <a:pt x="407" y="13591"/>
                      </a:cubicBezTo>
                      <a:cubicBezTo>
                        <a:pt x="-2165" y="10448"/>
                        <a:pt x="8217" y="3781"/>
                        <a:pt x="10408" y="2447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586" name="Graphic 41">
                <a:extLst>
                  <a:ext uri="{FF2B5EF4-FFF2-40B4-BE49-F238E27FC236}">
                    <a16:creationId xmlns:a16="http://schemas.microsoft.com/office/drawing/2014/main" id="{A0BC53C9-8DBA-4F7C-84F1-BF839B7B9011}"/>
                  </a:ext>
                </a:extLst>
              </p:cNvPr>
              <p:cNvGrpSpPr/>
              <p:nvPr/>
            </p:nvGrpSpPr>
            <p:grpSpPr>
              <a:xfrm>
                <a:off x="5927264" y="3155818"/>
                <a:ext cx="731349" cy="786133"/>
                <a:chOff x="5927264" y="3155818"/>
                <a:chExt cx="731349" cy="786133"/>
              </a:xfrm>
              <a:grpFill/>
            </p:grpSpPr>
            <p:grpSp>
              <p:nvGrpSpPr>
                <p:cNvPr id="587" name="Graphic 41">
                  <a:extLst>
                    <a:ext uri="{FF2B5EF4-FFF2-40B4-BE49-F238E27FC236}">
                      <a16:creationId xmlns:a16="http://schemas.microsoft.com/office/drawing/2014/main" id="{FE11180B-BBCA-42B6-AE75-C370A8C6CE8F}"/>
                    </a:ext>
                  </a:extLst>
                </p:cNvPr>
                <p:cNvGrpSpPr/>
                <p:nvPr/>
              </p:nvGrpSpPr>
              <p:grpSpPr>
                <a:xfrm>
                  <a:off x="6018094" y="3335962"/>
                  <a:ext cx="640519" cy="361519"/>
                  <a:chOff x="6018094" y="3335962"/>
                  <a:chExt cx="640519" cy="361519"/>
                </a:xfrm>
                <a:grpFill/>
              </p:grpSpPr>
              <p:sp>
                <p:nvSpPr>
                  <p:cNvPr id="598" name="Freeform: Shape 996">
                    <a:extLst>
                      <a:ext uri="{FF2B5EF4-FFF2-40B4-BE49-F238E27FC236}">
                        <a16:creationId xmlns:a16="http://schemas.microsoft.com/office/drawing/2014/main" id="{F8F457FB-5EDF-442A-B28A-47B1BBA0A9C4}"/>
                      </a:ext>
                    </a:extLst>
                  </p:cNvPr>
                  <p:cNvSpPr/>
                  <p:nvPr/>
                </p:nvSpPr>
                <p:spPr>
                  <a:xfrm>
                    <a:off x="6026467" y="3340459"/>
                    <a:ext cx="96392" cy="64727"/>
                  </a:xfrm>
                  <a:custGeom>
                    <a:avLst/>
                    <a:gdLst>
                      <a:gd name="connsiteX0" fmla="*/ 83153 w 96392"/>
                      <a:gd name="connsiteY0" fmla="*/ 64728 h 64727"/>
                      <a:gd name="connsiteX1" fmla="*/ 0 w 96392"/>
                      <a:gd name="connsiteY1" fmla="*/ 2815 h 64727"/>
                      <a:gd name="connsiteX2" fmla="*/ 96393 w 96392"/>
                      <a:gd name="connsiteY2" fmla="*/ 42344 h 64727"/>
                      <a:gd name="connsiteX3" fmla="*/ 83153 w 96392"/>
                      <a:gd name="connsiteY3" fmla="*/ 64728 h 647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392" h="64727">
                        <a:moveTo>
                          <a:pt x="83153" y="64728"/>
                        </a:moveTo>
                        <a:cubicBezTo>
                          <a:pt x="83153" y="64728"/>
                          <a:pt x="5715" y="41487"/>
                          <a:pt x="0" y="2815"/>
                        </a:cubicBezTo>
                        <a:cubicBezTo>
                          <a:pt x="26194" y="-5567"/>
                          <a:pt x="55245" y="3958"/>
                          <a:pt x="96393" y="42344"/>
                        </a:cubicBezTo>
                        <a:cubicBezTo>
                          <a:pt x="90773" y="52536"/>
                          <a:pt x="83153" y="64728"/>
                          <a:pt x="83153" y="64728"/>
                        </a:cubicBez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599" name="Freeform: Shape 997">
                    <a:extLst>
                      <a:ext uri="{FF2B5EF4-FFF2-40B4-BE49-F238E27FC236}">
                        <a16:creationId xmlns:a16="http://schemas.microsoft.com/office/drawing/2014/main" id="{A7AABC52-7988-4D1E-8CE4-D3ECA0B1C0EE}"/>
                      </a:ext>
                    </a:extLst>
                  </p:cNvPr>
                  <p:cNvSpPr/>
                  <p:nvPr/>
                </p:nvSpPr>
                <p:spPr>
                  <a:xfrm>
                    <a:off x="6265221" y="3464957"/>
                    <a:ext cx="393392" cy="232523"/>
                  </a:xfrm>
                  <a:custGeom>
                    <a:avLst/>
                    <a:gdLst>
                      <a:gd name="connsiteX0" fmla="*/ 391229 w 393392"/>
                      <a:gd name="connsiteY0" fmla="*/ 223408 h 232523"/>
                      <a:gd name="connsiteX1" fmla="*/ 367512 w 393392"/>
                      <a:gd name="connsiteY1" fmla="*/ 230361 h 232523"/>
                      <a:gd name="connsiteX2" fmla="*/ 2990 w 393392"/>
                      <a:gd name="connsiteY2" fmla="*/ 31098 h 232523"/>
                      <a:gd name="connsiteX3" fmla="*/ 3752 w 393392"/>
                      <a:gd name="connsiteY3" fmla="*/ 11000 h 232523"/>
                      <a:gd name="connsiteX4" fmla="*/ 3752 w 393392"/>
                      <a:gd name="connsiteY4" fmla="*/ 11000 h 232523"/>
                      <a:gd name="connsiteX5" fmla="*/ 19564 w 393392"/>
                      <a:gd name="connsiteY5" fmla="*/ 618 h 232523"/>
                      <a:gd name="connsiteX6" fmla="*/ 384276 w 393392"/>
                      <a:gd name="connsiteY6" fmla="*/ 199595 h 232523"/>
                      <a:gd name="connsiteX7" fmla="*/ 391229 w 393392"/>
                      <a:gd name="connsiteY7" fmla="*/ 223408 h 232523"/>
                      <a:gd name="connsiteX8" fmla="*/ 391229 w 393392"/>
                      <a:gd name="connsiteY8" fmla="*/ 223408 h 2325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93392" h="232523">
                        <a:moveTo>
                          <a:pt x="391229" y="223408"/>
                        </a:moveTo>
                        <a:cubicBezTo>
                          <a:pt x="386562" y="231885"/>
                          <a:pt x="375989" y="235028"/>
                          <a:pt x="367512" y="230361"/>
                        </a:cubicBezTo>
                        <a:lnTo>
                          <a:pt x="2990" y="31098"/>
                        </a:lnTo>
                        <a:cubicBezTo>
                          <a:pt x="-1296" y="28716"/>
                          <a:pt x="-915" y="19477"/>
                          <a:pt x="3752" y="11000"/>
                        </a:cubicBezTo>
                        <a:lnTo>
                          <a:pt x="3752" y="11000"/>
                        </a:lnTo>
                        <a:cubicBezTo>
                          <a:pt x="8420" y="2523"/>
                          <a:pt x="15373" y="-1668"/>
                          <a:pt x="19564" y="618"/>
                        </a:cubicBezTo>
                        <a:lnTo>
                          <a:pt x="384276" y="199595"/>
                        </a:lnTo>
                        <a:cubicBezTo>
                          <a:pt x="392753" y="204262"/>
                          <a:pt x="395897" y="214930"/>
                          <a:pt x="391229" y="223408"/>
                        </a:cubicBezTo>
                        <a:lnTo>
                          <a:pt x="391229" y="223408"/>
                        </a:ln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600" name="Freeform: Shape 998">
                    <a:extLst>
                      <a:ext uri="{FF2B5EF4-FFF2-40B4-BE49-F238E27FC236}">
                        <a16:creationId xmlns:a16="http://schemas.microsoft.com/office/drawing/2014/main" id="{CFECB4B8-5DC2-465A-8E7A-CC118771FCBA}"/>
                      </a:ext>
                    </a:extLst>
                  </p:cNvPr>
                  <p:cNvSpPr/>
                  <p:nvPr/>
                </p:nvSpPr>
                <p:spPr>
                  <a:xfrm>
                    <a:off x="6097047" y="3372992"/>
                    <a:ext cx="222885" cy="142208"/>
                  </a:xfrm>
                  <a:custGeom>
                    <a:avLst/>
                    <a:gdLst>
                      <a:gd name="connsiteX0" fmla="*/ 222885 w 222885"/>
                      <a:gd name="connsiteY0" fmla="*/ 111538 h 142208"/>
                      <a:gd name="connsiteX1" fmla="*/ 206026 w 222885"/>
                      <a:gd name="connsiteY1" fmla="*/ 142208 h 142208"/>
                      <a:gd name="connsiteX2" fmla="*/ 0 w 222885"/>
                      <a:gd name="connsiteY2" fmla="*/ 27432 h 142208"/>
                      <a:gd name="connsiteX3" fmla="*/ 15049 w 222885"/>
                      <a:gd name="connsiteY3" fmla="*/ 0 h 142208"/>
                      <a:gd name="connsiteX4" fmla="*/ 222885 w 222885"/>
                      <a:gd name="connsiteY4" fmla="*/ 111538 h 1422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2885" h="142208">
                        <a:moveTo>
                          <a:pt x="222885" y="111538"/>
                        </a:moveTo>
                        <a:cubicBezTo>
                          <a:pt x="219932" y="112014"/>
                          <a:pt x="204121" y="137827"/>
                          <a:pt x="206026" y="142208"/>
                        </a:cubicBezTo>
                        <a:cubicBezTo>
                          <a:pt x="132112" y="109061"/>
                          <a:pt x="63151" y="71057"/>
                          <a:pt x="0" y="27432"/>
                        </a:cubicBezTo>
                        <a:cubicBezTo>
                          <a:pt x="9239" y="19717"/>
                          <a:pt x="12954" y="12764"/>
                          <a:pt x="15049" y="0"/>
                        </a:cubicBezTo>
                        <a:cubicBezTo>
                          <a:pt x="86296" y="28670"/>
                          <a:pt x="155353" y="66770"/>
                          <a:pt x="222885" y="111538"/>
                        </a:cubicBez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601" name="Freeform: Shape 999">
                    <a:extLst>
                      <a:ext uri="{FF2B5EF4-FFF2-40B4-BE49-F238E27FC236}">
                        <a16:creationId xmlns:a16="http://schemas.microsoft.com/office/drawing/2014/main" id="{7C468D32-39B0-45A2-AB22-6A94DC400487}"/>
                      </a:ext>
                    </a:extLst>
                  </p:cNvPr>
                  <p:cNvSpPr/>
                  <p:nvPr/>
                </p:nvSpPr>
                <p:spPr>
                  <a:xfrm>
                    <a:off x="6018094" y="3335962"/>
                    <a:ext cx="62001" cy="45973"/>
                  </a:xfrm>
                  <a:custGeom>
                    <a:avLst/>
                    <a:gdLst>
                      <a:gd name="connsiteX0" fmla="*/ 44187 w 62001"/>
                      <a:gd name="connsiteY0" fmla="*/ 39316 h 45973"/>
                      <a:gd name="connsiteX1" fmla="*/ 43330 w 62001"/>
                      <a:gd name="connsiteY1" fmla="*/ 32744 h 45973"/>
                      <a:gd name="connsiteX2" fmla="*/ 45330 w 62001"/>
                      <a:gd name="connsiteY2" fmla="*/ 26553 h 45973"/>
                      <a:gd name="connsiteX3" fmla="*/ 54379 w 62001"/>
                      <a:gd name="connsiteY3" fmla="*/ 22838 h 45973"/>
                      <a:gd name="connsiteX4" fmla="*/ 61903 w 62001"/>
                      <a:gd name="connsiteY4" fmla="*/ 17218 h 45973"/>
                      <a:gd name="connsiteX5" fmla="*/ 60189 w 62001"/>
                      <a:gd name="connsiteY5" fmla="*/ 11789 h 45973"/>
                      <a:gd name="connsiteX6" fmla="*/ 55522 w 62001"/>
                      <a:gd name="connsiteY6" fmla="*/ 8265 h 45973"/>
                      <a:gd name="connsiteX7" fmla="*/ 8373 w 62001"/>
                      <a:gd name="connsiteY7" fmla="*/ 1407 h 45973"/>
                      <a:gd name="connsiteX8" fmla="*/ 1039 w 62001"/>
                      <a:gd name="connsiteY8" fmla="*/ 5312 h 45973"/>
                      <a:gd name="connsiteX9" fmla="*/ 1324 w 62001"/>
                      <a:gd name="connsiteY9" fmla="*/ 14742 h 45973"/>
                      <a:gd name="connsiteX10" fmla="*/ 35805 w 62001"/>
                      <a:gd name="connsiteY10" fmla="*/ 45317 h 45973"/>
                      <a:gd name="connsiteX11" fmla="*/ 44187 w 62001"/>
                      <a:gd name="connsiteY11" fmla="*/ 39316 h 4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62001" h="45973">
                        <a:moveTo>
                          <a:pt x="44187" y="39316"/>
                        </a:moveTo>
                        <a:cubicBezTo>
                          <a:pt x="43806" y="37125"/>
                          <a:pt x="43330" y="34935"/>
                          <a:pt x="43330" y="32744"/>
                        </a:cubicBezTo>
                        <a:cubicBezTo>
                          <a:pt x="43330" y="30553"/>
                          <a:pt x="43806" y="28267"/>
                          <a:pt x="45330" y="26553"/>
                        </a:cubicBezTo>
                        <a:cubicBezTo>
                          <a:pt x="47521" y="24076"/>
                          <a:pt x="51140" y="23600"/>
                          <a:pt x="54379" y="22838"/>
                        </a:cubicBezTo>
                        <a:cubicBezTo>
                          <a:pt x="57617" y="22076"/>
                          <a:pt x="61237" y="20457"/>
                          <a:pt x="61903" y="17218"/>
                        </a:cubicBezTo>
                        <a:cubicBezTo>
                          <a:pt x="62284" y="15313"/>
                          <a:pt x="61522" y="13313"/>
                          <a:pt x="60189" y="11789"/>
                        </a:cubicBezTo>
                        <a:cubicBezTo>
                          <a:pt x="58951" y="10265"/>
                          <a:pt x="57141" y="9217"/>
                          <a:pt x="55522" y="8265"/>
                        </a:cubicBezTo>
                        <a:cubicBezTo>
                          <a:pt x="41234" y="549"/>
                          <a:pt x="24280" y="-1832"/>
                          <a:pt x="8373" y="1407"/>
                        </a:cubicBezTo>
                        <a:cubicBezTo>
                          <a:pt x="5611" y="1978"/>
                          <a:pt x="2658" y="2931"/>
                          <a:pt x="1039" y="5312"/>
                        </a:cubicBezTo>
                        <a:cubicBezTo>
                          <a:pt x="-771" y="8074"/>
                          <a:pt x="86" y="11694"/>
                          <a:pt x="1324" y="14742"/>
                        </a:cubicBezTo>
                        <a:cubicBezTo>
                          <a:pt x="7325" y="30363"/>
                          <a:pt x="20374" y="40173"/>
                          <a:pt x="35805" y="45317"/>
                        </a:cubicBezTo>
                        <a:cubicBezTo>
                          <a:pt x="40948" y="47031"/>
                          <a:pt x="45235" y="45507"/>
                          <a:pt x="44187" y="39316"/>
                        </a:cubicBez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grpSp>
              <p:nvGrpSpPr>
                <p:cNvPr id="588" name="Graphic 41">
                  <a:extLst>
                    <a:ext uri="{FF2B5EF4-FFF2-40B4-BE49-F238E27FC236}">
                      <a16:creationId xmlns:a16="http://schemas.microsoft.com/office/drawing/2014/main" id="{8E7DFEC3-7458-4B35-B27F-45FDD5C948EF}"/>
                    </a:ext>
                  </a:extLst>
                </p:cNvPr>
                <p:cNvGrpSpPr/>
                <p:nvPr/>
              </p:nvGrpSpPr>
              <p:grpSpPr>
                <a:xfrm>
                  <a:off x="5927264" y="3324350"/>
                  <a:ext cx="588244" cy="617601"/>
                  <a:chOff x="5927264" y="3324350"/>
                  <a:chExt cx="588244" cy="617601"/>
                </a:xfrm>
                <a:grpFill/>
              </p:grpSpPr>
              <p:sp>
                <p:nvSpPr>
                  <p:cNvPr id="594" name="Freeform: Shape 992">
                    <a:extLst>
                      <a:ext uri="{FF2B5EF4-FFF2-40B4-BE49-F238E27FC236}">
                        <a16:creationId xmlns:a16="http://schemas.microsoft.com/office/drawing/2014/main" id="{123F574B-C1C8-45B9-8D8D-64604DCD82DE}"/>
                      </a:ext>
                    </a:extLst>
                  </p:cNvPr>
                  <p:cNvSpPr/>
                  <p:nvPr/>
                </p:nvSpPr>
                <p:spPr>
                  <a:xfrm>
                    <a:off x="5935917" y="3330320"/>
                    <a:ext cx="79977" cy="84486"/>
                  </a:xfrm>
                  <a:custGeom>
                    <a:avLst/>
                    <a:gdLst>
                      <a:gd name="connsiteX0" fmla="*/ 60546 w 79977"/>
                      <a:gd name="connsiteY0" fmla="*/ 84487 h 84486"/>
                      <a:gd name="connsiteX1" fmla="*/ 444 w 79977"/>
                      <a:gd name="connsiteY1" fmla="*/ 0 h 84486"/>
                      <a:gd name="connsiteX2" fmla="*/ 79977 w 79977"/>
                      <a:gd name="connsiteY2" fmla="*/ 67247 h 84486"/>
                      <a:gd name="connsiteX3" fmla="*/ 60546 w 79977"/>
                      <a:gd name="connsiteY3" fmla="*/ 84487 h 84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9977" h="84486">
                        <a:moveTo>
                          <a:pt x="60546" y="84487"/>
                        </a:moveTo>
                        <a:cubicBezTo>
                          <a:pt x="60546" y="84487"/>
                          <a:pt x="-6033" y="38481"/>
                          <a:pt x="444" y="0"/>
                        </a:cubicBezTo>
                        <a:cubicBezTo>
                          <a:pt x="27971" y="0"/>
                          <a:pt x="52641" y="18002"/>
                          <a:pt x="79977" y="67247"/>
                        </a:cubicBezTo>
                        <a:cubicBezTo>
                          <a:pt x="71500" y="75152"/>
                          <a:pt x="60546" y="84487"/>
                          <a:pt x="60546" y="84487"/>
                        </a:cubicBez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595" name="Freeform: Shape 993">
                    <a:extLst>
                      <a:ext uri="{FF2B5EF4-FFF2-40B4-BE49-F238E27FC236}">
                        <a16:creationId xmlns:a16="http://schemas.microsoft.com/office/drawing/2014/main" id="{8B5EC3D4-2AE7-4FBF-AE80-475F44F585DC}"/>
                      </a:ext>
                    </a:extLst>
                  </p:cNvPr>
                  <p:cNvSpPr/>
                  <p:nvPr/>
                </p:nvSpPr>
                <p:spPr>
                  <a:xfrm>
                    <a:off x="6118785" y="3524955"/>
                    <a:ext cx="396723" cy="416996"/>
                  </a:xfrm>
                  <a:custGeom>
                    <a:avLst/>
                    <a:gdLst>
                      <a:gd name="connsiteX0" fmla="*/ 389457 w 396723"/>
                      <a:gd name="connsiteY0" fmla="*/ 410488 h 416996"/>
                      <a:gd name="connsiteX1" fmla="*/ 389457 w 396723"/>
                      <a:gd name="connsiteY1" fmla="*/ 410488 h 416996"/>
                      <a:gd name="connsiteX2" fmla="*/ 369264 w 396723"/>
                      <a:gd name="connsiteY2" fmla="*/ 414679 h 416996"/>
                      <a:gd name="connsiteX3" fmla="*/ 1980 w 396723"/>
                      <a:gd name="connsiteY3" fmla="*/ 26440 h 416996"/>
                      <a:gd name="connsiteX4" fmla="*/ 7409 w 396723"/>
                      <a:gd name="connsiteY4" fmla="*/ 6056 h 416996"/>
                      <a:gd name="connsiteX5" fmla="*/ 7409 w 396723"/>
                      <a:gd name="connsiteY5" fmla="*/ 6056 h 416996"/>
                      <a:gd name="connsiteX6" fmla="*/ 27126 w 396723"/>
                      <a:gd name="connsiteY6" fmla="*/ 2532 h 416996"/>
                      <a:gd name="connsiteX7" fmla="*/ 394695 w 396723"/>
                      <a:gd name="connsiteY7" fmla="*/ 390581 h 416996"/>
                      <a:gd name="connsiteX8" fmla="*/ 389457 w 396723"/>
                      <a:gd name="connsiteY8" fmla="*/ 410488 h 4169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96723" h="416996">
                        <a:moveTo>
                          <a:pt x="389457" y="410488"/>
                        </a:moveTo>
                        <a:lnTo>
                          <a:pt x="389457" y="410488"/>
                        </a:lnTo>
                        <a:cubicBezTo>
                          <a:pt x="382408" y="417155"/>
                          <a:pt x="373359" y="418965"/>
                          <a:pt x="369264" y="414679"/>
                        </a:cubicBezTo>
                        <a:lnTo>
                          <a:pt x="1980" y="26440"/>
                        </a:lnTo>
                        <a:cubicBezTo>
                          <a:pt x="-2116" y="22058"/>
                          <a:pt x="360" y="12629"/>
                          <a:pt x="7409" y="6056"/>
                        </a:cubicBezTo>
                        <a:lnTo>
                          <a:pt x="7409" y="6056"/>
                        </a:lnTo>
                        <a:cubicBezTo>
                          <a:pt x="14457" y="-611"/>
                          <a:pt x="23030" y="-1754"/>
                          <a:pt x="27126" y="2532"/>
                        </a:cubicBezTo>
                        <a:lnTo>
                          <a:pt x="394695" y="390581"/>
                        </a:lnTo>
                        <a:cubicBezTo>
                          <a:pt x="398791" y="394962"/>
                          <a:pt x="396505" y="403916"/>
                          <a:pt x="389457" y="410488"/>
                        </a:cubicBez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596" name="Freeform: Shape 994">
                    <a:extLst>
                      <a:ext uri="{FF2B5EF4-FFF2-40B4-BE49-F238E27FC236}">
                        <a16:creationId xmlns:a16="http://schemas.microsoft.com/office/drawing/2014/main" id="{10153CBC-4DB5-48D6-879D-9405C312A7A3}"/>
                      </a:ext>
                    </a:extLst>
                  </p:cNvPr>
                  <p:cNvSpPr/>
                  <p:nvPr/>
                </p:nvSpPr>
                <p:spPr>
                  <a:xfrm>
                    <a:off x="5985795" y="3384898"/>
                    <a:ext cx="186308" cy="194024"/>
                  </a:xfrm>
                  <a:custGeom>
                    <a:avLst/>
                    <a:gdLst>
                      <a:gd name="connsiteX0" fmla="*/ 186309 w 186308"/>
                      <a:gd name="connsiteY0" fmla="*/ 170021 h 194024"/>
                      <a:gd name="connsiteX1" fmla="*/ 160877 w 186308"/>
                      <a:gd name="connsiteY1" fmla="*/ 194024 h 194024"/>
                      <a:gd name="connsiteX2" fmla="*/ 0 w 186308"/>
                      <a:gd name="connsiteY2" fmla="*/ 21431 h 194024"/>
                      <a:gd name="connsiteX3" fmla="*/ 22670 w 186308"/>
                      <a:gd name="connsiteY3" fmla="*/ 0 h 194024"/>
                      <a:gd name="connsiteX4" fmla="*/ 186309 w 186308"/>
                      <a:gd name="connsiteY4" fmla="*/ 170021 h 1940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6308" h="194024">
                        <a:moveTo>
                          <a:pt x="186309" y="170021"/>
                        </a:moveTo>
                        <a:cubicBezTo>
                          <a:pt x="183356" y="169545"/>
                          <a:pt x="160401" y="189262"/>
                          <a:pt x="160877" y="194024"/>
                        </a:cubicBezTo>
                        <a:cubicBezTo>
                          <a:pt x="100679" y="139732"/>
                          <a:pt x="46768" y="82391"/>
                          <a:pt x="0" y="21431"/>
                        </a:cubicBezTo>
                        <a:cubicBezTo>
                          <a:pt x="11144" y="16859"/>
                          <a:pt x="16859" y="11430"/>
                          <a:pt x="22670" y="0"/>
                        </a:cubicBezTo>
                        <a:cubicBezTo>
                          <a:pt x="81820" y="49149"/>
                          <a:pt x="135826" y="106585"/>
                          <a:pt x="186309" y="170021"/>
                        </a:cubicBez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597" name="Freeform: Shape 995">
                    <a:extLst>
                      <a:ext uri="{FF2B5EF4-FFF2-40B4-BE49-F238E27FC236}">
                        <a16:creationId xmlns:a16="http://schemas.microsoft.com/office/drawing/2014/main" id="{D35E17A5-A8FD-4D8C-9888-E6F22EF50491}"/>
                      </a:ext>
                    </a:extLst>
                  </p:cNvPr>
                  <p:cNvSpPr/>
                  <p:nvPr/>
                </p:nvSpPr>
                <p:spPr>
                  <a:xfrm>
                    <a:off x="5927264" y="3324350"/>
                    <a:ext cx="57602" cy="52537"/>
                  </a:xfrm>
                  <a:custGeom>
                    <a:avLst/>
                    <a:gdLst>
                      <a:gd name="connsiteX0" fmla="*/ 33290 w 57602"/>
                      <a:gd name="connsiteY0" fmla="*/ 47309 h 52537"/>
                      <a:gd name="connsiteX1" fmla="*/ 34528 w 57602"/>
                      <a:gd name="connsiteY1" fmla="*/ 40736 h 52537"/>
                      <a:gd name="connsiteX2" fmla="*/ 38243 w 57602"/>
                      <a:gd name="connsiteY2" fmla="*/ 35402 h 52537"/>
                      <a:gd name="connsiteX3" fmla="*/ 47958 w 57602"/>
                      <a:gd name="connsiteY3" fmla="*/ 34640 h 52537"/>
                      <a:gd name="connsiteX4" fmla="*/ 56912 w 57602"/>
                      <a:gd name="connsiteY4" fmla="*/ 31592 h 52537"/>
                      <a:gd name="connsiteX5" fmla="*/ 57007 w 57602"/>
                      <a:gd name="connsiteY5" fmla="*/ 25877 h 52537"/>
                      <a:gd name="connsiteX6" fmla="*/ 53578 w 57602"/>
                      <a:gd name="connsiteY6" fmla="*/ 21115 h 52537"/>
                      <a:gd name="connsiteX7" fmla="*/ 10811 w 57602"/>
                      <a:gd name="connsiteY7" fmla="*/ 160 h 52537"/>
                      <a:gd name="connsiteX8" fmla="*/ 2715 w 57602"/>
                      <a:gd name="connsiteY8" fmla="*/ 1589 h 52537"/>
                      <a:gd name="connsiteX9" fmla="*/ 48 w 57602"/>
                      <a:gd name="connsiteY9" fmla="*/ 10637 h 52537"/>
                      <a:gd name="connsiteX10" fmla="*/ 23479 w 57602"/>
                      <a:gd name="connsiteY10" fmla="*/ 50357 h 52537"/>
                      <a:gd name="connsiteX11" fmla="*/ 33290 w 57602"/>
                      <a:gd name="connsiteY11" fmla="*/ 47309 h 52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57602" h="52537">
                        <a:moveTo>
                          <a:pt x="33290" y="47309"/>
                        </a:moveTo>
                        <a:cubicBezTo>
                          <a:pt x="33671" y="45118"/>
                          <a:pt x="33861" y="42927"/>
                          <a:pt x="34528" y="40736"/>
                        </a:cubicBezTo>
                        <a:cubicBezTo>
                          <a:pt x="35195" y="38641"/>
                          <a:pt x="36338" y="36545"/>
                          <a:pt x="38243" y="35402"/>
                        </a:cubicBezTo>
                        <a:cubicBezTo>
                          <a:pt x="41100" y="33688"/>
                          <a:pt x="44720" y="34355"/>
                          <a:pt x="47958" y="34640"/>
                        </a:cubicBezTo>
                        <a:cubicBezTo>
                          <a:pt x="51292" y="34926"/>
                          <a:pt x="55197" y="34450"/>
                          <a:pt x="56912" y="31592"/>
                        </a:cubicBezTo>
                        <a:cubicBezTo>
                          <a:pt x="57864" y="29878"/>
                          <a:pt x="57769" y="27687"/>
                          <a:pt x="57007" y="25877"/>
                        </a:cubicBezTo>
                        <a:cubicBezTo>
                          <a:pt x="56245" y="24068"/>
                          <a:pt x="54912" y="22544"/>
                          <a:pt x="53578" y="21115"/>
                        </a:cubicBezTo>
                        <a:cubicBezTo>
                          <a:pt x="42339" y="9399"/>
                          <a:pt x="27003" y="1779"/>
                          <a:pt x="10811" y="160"/>
                        </a:cubicBezTo>
                        <a:cubicBezTo>
                          <a:pt x="8049" y="-126"/>
                          <a:pt x="4905" y="-221"/>
                          <a:pt x="2715" y="1589"/>
                        </a:cubicBezTo>
                        <a:cubicBezTo>
                          <a:pt x="143" y="3684"/>
                          <a:pt x="-143" y="7399"/>
                          <a:pt x="48" y="10637"/>
                        </a:cubicBezTo>
                        <a:cubicBezTo>
                          <a:pt x="1000" y="27306"/>
                          <a:pt x="10335" y="40736"/>
                          <a:pt x="23479" y="50357"/>
                        </a:cubicBezTo>
                        <a:cubicBezTo>
                          <a:pt x="27861" y="53690"/>
                          <a:pt x="32337" y="53595"/>
                          <a:pt x="33290" y="47309"/>
                        </a:cubicBez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grpSp>
              <p:nvGrpSpPr>
                <p:cNvPr id="589" name="Graphic 41">
                  <a:extLst>
                    <a:ext uri="{FF2B5EF4-FFF2-40B4-BE49-F238E27FC236}">
                      <a16:creationId xmlns:a16="http://schemas.microsoft.com/office/drawing/2014/main" id="{EF43ADFA-54B6-4A04-89B2-CB2CFF7C7B45}"/>
                    </a:ext>
                  </a:extLst>
                </p:cNvPr>
                <p:cNvGrpSpPr/>
                <p:nvPr/>
              </p:nvGrpSpPr>
              <p:grpSpPr>
                <a:xfrm>
                  <a:off x="6066281" y="3155818"/>
                  <a:ext cx="374081" cy="647597"/>
                  <a:chOff x="6066281" y="3155818"/>
                  <a:chExt cx="374081" cy="647597"/>
                </a:xfrm>
                <a:grpFill/>
              </p:grpSpPr>
              <p:sp>
                <p:nvSpPr>
                  <p:cNvPr id="590" name="Freeform: Shape 988">
                    <a:extLst>
                      <a:ext uri="{FF2B5EF4-FFF2-40B4-BE49-F238E27FC236}">
                        <a16:creationId xmlns:a16="http://schemas.microsoft.com/office/drawing/2014/main" id="{3449B8DC-0007-48BE-941A-701ACED601E0}"/>
                      </a:ext>
                    </a:extLst>
                  </p:cNvPr>
                  <p:cNvSpPr/>
                  <p:nvPr/>
                </p:nvSpPr>
                <p:spPr>
                  <a:xfrm>
                    <a:off x="6068064" y="3157632"/>
                    <a:ext cx="63939" cy="96393"/>
                  </a:xfrm>
                  <a:custGeom>
                    <a:avLst/>
                    <a:gdLst>
                      <a:gd name="connsiteX0" fmla="*/ 40984 w 63939"/>
                      <a:gd name="connsiteY0" fmla="*/ 96393 h 96393"/>
                      <a:gd name="connsiteX1" fmla="*/ 2789 w 63939"/>
                      <a:gd name="connsiteY1" fmla="*/ 0 h 96393"/>
                      <a:gd name="connsiteX2" fmla="*/ 63940 w 63939"/>
                      <a:gd name="connsiteY2" fmla="*/ 84296 h 96393"/>
                      <a:gd name="connsiteX3" fmla="*/ 40984 w 63939"/>
                      <a:gd name="connsiteY3" fmla="*/ 96393 h 963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939" h="96393">
                        <a:moveTo>
                          <a:pt x="40984" y="96393"/>
                        </a:moveTo>
                        <a:cubicBezTo>
                          <a:pt x="40984" y="96393"/>
                          <a:pt x="-12641" y="35909"/>
                          <a:pt x="2789" y="0"/>
                        </a:cubicBezTo>
                        <a:cubicBezTo>
                          <a:pt x="29554" y="6667"/>
                          <a:pt x="49176" y="30004"/>
                          <a:pt x="63940" y="84296"/>
                        </a:cubicBezTo>
                        <a:cubicBezTo>
                          <a:pt x="53938" y="90011"/>
                          <a:pt x="40984" y="96393"/>
                          <a:pt x="40984" y="96393"/>
                        </a:cubicBez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591" name="Freeform: Shape 989">
                    <a:extLst>
                      <a:ext uri="{FF2B5EF4-FFF2-40B4-BE49-F238E27FC236}">
                        <a16:creationId xmlns:a16="http://schemas.microsoft.com/office/drawing/2014/main" id="{5522573D-4F27-480C-A7A8-0E4418852D07}"/>
                      </a:ext>
                    </a:extLst>
                  </p:cNvPr>
                  <p:cNvSpPr/>
                  <p:nvPr/>
                </p:nvSpPr>
                <p:spPr>
                  <a:xfrm>
                    <a:off x="6199087" y="3396152"/>
                    <a:ext cx="241275" cy="407263"/>
                  </a:xfrm>
                  <a:custGeom>
                    <a:avLst/>
                    <a:gdLst>
                      <a:gd name="connsiteX0" fmla="*/ 233145 w 241275"/>
                      <a:gd name="connsiteY0" fmla="*/ 405275 h 407263"/>
                      <a:gd name="connsiteX1" fmla="*/ 233145 w 241275"/>
                      <a:gd name="connsiteY1" fmla="*/ 405275 h 407263"/>
                      <a:gd name="connsiteX2" fmla="*/ 207808 w 241275"/>
                      <a:gd name="connsiteY2" fmla="*/ 396226 h 407263"/>
                      <a:gd name="connsiteX3" fmla="*/ 2925 w 241275"/>
                      <a:gd name="connsiteY3" fmla="*/ 29514 h 407263"/>
                      <a:gd name="connsiteX4" fmla="*/ 8355 w 241275"/>
                      <a:gd name="connsiteY4" fmla="*/ 1986 h 407263"/>
                      <a:gd name="connsiteX5" fmla="*/ 8355 w 241275"/>
                      <a:gd name="connsiteY5" fmla="*/ 1986 h 407263"/>
                      <a:gd name="connsiteX6" fmla="*/ 33596 w 241275"/>
                      <a:gd name="connsiteY6" fmla="*/ 11130 h 407263"/>
                      <a:gd name="connsiteX7" fmla="*/ 238193 w 241275"/>
                      <a:gd name="connsiteY7" fmla="*/ 378986 h 407263"/>
                      <a:gd name="connsiteX8" fmla="*/ 233145 w 241275"/>
                      <a:gd name="connsiteY8" fmla="*/ 405275 h 407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41275" h="407263">
                        <a:moveTo>
                          <a:pt x="233145" y="405275"/>
                        </a:moveTo>
                        <a:lnTo>
                          <a:pt x="233145" y="405275"/>
                        </a:lnTo>
                        <a:cubicBezTo>
                          <a:pt x="224763" y="410037"/>
                          <a:pt x="213428" y="405942"/>
                          <a:pt x="207808" y="396226"/>
                        </a:cubicBezTo>
                        <a:lnTo>
                          <a:pt x="2925" y="29514"/>
                        </a:lnTo>
                        <a:cubicBezTo>
                          <a:pt x="-2599" y="19703"/>
                          <a:pt x="-27" y="6749"/>
                          <a:pt x="8355" y="1986"/>
                        </a:cubicBezTo>
                        <a:lnTo>
                          <a:pt x="8355" y="1986"/>
                        </a:lnTo>
                        <a:cubicBezTo>
                          <a:pt x="16737" y="-2776"/>
                          <a:pt x="28071" y="1320"/>
                          <a:pt x="33596" y="11130"/>
                        </a:cubicBezTo>
                        <a:lnTo>
                          <a:pt x="238193" y="378986"/>
                        </a:lnTo>
                        <a:cubicBezTo>
                          <a:pt x="243813" y="388797"/>
                          <a:pt x="241527" y="400512"/>
                          <a:pt x="233145" y="405275"/>
                        </a:cubicBez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592" name="Freeform: Shape 990">
                    <a:extLst>
                      <a:ext uri="{FF2B5EF4-FFF2-40B4-BE49-F238E27FC236}">
                        <a16:creationId xmlns:a16="http://schemas.microsoft.com/office/drawing/2014/main" id="{0D3B73F9-1332-49E0-AC71-F4C30538E149}"/>
                      </a:ext>
                    </a:extLst>
                  </p:cNvPr>
                  <p:cNvSpPr/>
                  <p:nvPr/>
                </p:nvSpPr>
                <p:spPr>
                  <a:xfrm>
                    <a:off x="6100857" y="3227926"/>
                    <a:ext cx="134207" cy="201739"/>
                  </a:xfrm>
                  <a:custGeom>
                    <a:avLst/>
                    <a:gdLst>
                      <a:gd name="connsiteX0" fmla="*/ 134207 w 134207"/>
                      <a:gd name="connsiteY0" fmla="*/ 184499 h 201739"/>
                      <a:gd name="connsiteX1" fmla="*/ 103727 w 134207"/>
                      <a:gd name="connsiteY1" fmla="*/ 201740 h 201739"/>
                      <a:gd name="connsiteX2" fmla="*/ 0 w 134207"/>
                      <a:gd name="connsiteY2" fmla="*/ 15430 h 201739"/>
                      <a:gd name="connsiteX3" fmla="*/ 27146 w 134207"/>
                      <a:gd name="connsiteY3" fmla="*/ 0 h 201739"/>
                      <a:gd name="connsiteX4" fmla="*/ 134207 w 134207"/>
                      <a:gd name="connsiteY4" fmla="*/ 184499 h 2017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207" h="201739">
                        <a:moveTo>
                          <a:pt x="134207" y="184499"/>
                        </a:moveTo>
                        <a:cubicBezTo>
                          <a:pt x="131540" y="183547"/>
                          <a:pt x="104584" y="197263"/>
                          <a:pt x="103727" y="201740"/>
                        </a:cubicBezTo>
                        <a:cubicBezTo>
                          <a:pt x="62103" y="141446"/>
                          <a:pt x="27146" y="79439"/>
                          <a:pt x="0" y="15430"/>
                        </a:cubicBezTo>
                        <a:cubicBezTo>
                          <a:pt x="11716" y="13335"/>
                          <a:pt x="18574" y="9430"/>
                          <a:pt x="27146" y="0"/>
                        </a:cubicBezTo>
                        <a:cubicBezTo>
                          <a:pt x="69151" y="55531"/>
                          <a:pt x="104203" y="117634"/>
                          <a:pt x="134207" y="184499"/>
                        </a:cubicBez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593" name="Freeform: Shape 991">
                    <a:extLst>
                      <a:ext uri="{FF2B5EF4-FFF2-40B4-BE49-F238E27FC236}">
                        <a16:creationId xmlns:a16="http://schemas.microsoft.com/office/drawing/2014/main" id="{30A7536D-79E5-4018-841F-9D957C564B54}"/>
                      </a:ext>
                    </a:extLst>
                  </p:cNvPr>
                  <p:cNvSpPr/>
                  <p:nvPr/>
                </p:nvSpPr>
                <p:spPr>
                  <a:xfrm>
                    <a:off x="6066281" y="3155818"/>
                    <a:ext cx="44777" cy="55354"/>
                  </a:xfrm>
                  <a:custGeom>
                    <a:avLst/>
                    <a:gdLst>
                      <a:gd name="connsiteX0" fmla="*/ 286 w 44777"/>
                      <a:gd name="connsiteY0" fmla="*/ 8101 h 55354"/>
                      <a:gd name="connsiteX1" fmla="*/ 4572 w 44777"/>
                      <a:gd name="connsiteY1" fmla="*/ 195 h 55354"/>
                      <a:gd name="connsiteX2" fmla="*/ 9430 w 44777"/>
                      <a:gd name="connsiteY2" fmla="*/ 766 h 55354"/>
                      <a:gd name="connsiteX3" fmla="*/ 37433 w 44777"/>
                      <a:gd name="connsiteY3" fmla="*/ 16578 h 55354"/>
                      <a:gd name="connsiteX4" fmla="*/ 44101 w 44777"/>
                      <a:gd name="connsiteY4" fmla="*/ 24674 h 55354"/>
                      <a:gd name="connsiteX5" fmla="*/ 42291 w 44777"/>
                      <a:gd name="connsiteY5" fmla="*/ 34485 h 55354"/>
                      <a:gd name="connsiteX6" fmla="*/ 31718 w 44777"/>
                      <a:gd name="connsiteY6" fmla="*/ 36104 h 55354"/>
                      <a:gd name="connsiteX7" fmla="*/ 21527 w 44777"/>
                      <a:gd name="connsiteY7" fmla="*/ 38962 h 55354"/>
                      <a:gd name="connsiteX8" fmla="*/ 20193 w 44777"/>
                      <a:gd name="connsiteY8" fmla="*/ 47439 h 55354"/>
                      <a:gd name="connsiteX9" fmla="*/ 16669 w 44777"/>
                      <a:gd name="connsiteY9" fmla="*/ 54868 h 55354"/>
                      <a:gd name="connsiteX10" fmla="*/ 5620 w 44777"/>
                      <a:gd name="connsiteY10" fmla="*/ 43724 h 55354"/>
                      <a:gd name="connsiteX11" fmla="*/ 286 w 44777"/>
                      <a:gd name="connsiteY11" fmla="*/ 21340 h 55354"/>
                      <a:gd name="connsiteX12" fmla="*/ 286 w 44777"/>
                      <a:gd name="connsiteY12" fmla="*/ 8101 h 553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44777" h="55354">
                        <a:moveTo>
                          <a:pt x="286" y="8101"/>
                        </a:moveTo>
                        <a:cubicBezTo>
                          <a:pt x="571" y="4957"/>
                          <a:pt x="1524" y="1147"/>
                          <a:pt x="4572" y="195"/>
                        </a:cubicBezTo>
                        <a:cubicBezTo>
                          <a:pt x="6191" y="-281"/>
                          <a:pt x="7906" y="195"/>
                          <a:pt x="9430" y="766"/>
                        </a:cubicBezTo>
                        <a:cubicBezTo>
                          <a:pt x="19621" y="4195"/>
                          <a:pt x="29242" y="9625"/>
                          <a:pt x="37433" y="16578"/>
                        </a:cubicBezTo>
                        <a:cubicBezTo>
                          <a:pt x="40100" y="18864"/>
                          <a:pt x="42767" y="21436"/>
                          <a:pt x="44101" y="24674"/>
                        </a:cubicBezTo>
                        <a:cubicBezTo>
                          <a:pt x="45339" y="28008"/>
                          <a:pt x="44958" y="32104"/>
                          <a:pt x="42291" y="34485"/>
                        </a:cubicBezTo>
                        <a:cubicBezTo>
                          <a:pt x="39434" y="36866"/>
                          <a:pt x="35338" y="36485"/>
                          <a:pt x="31718" y="36104"/>
                        </a:cubicBezTo>
                        <a:cubicBezTo>
                          <a:pt x="28099" y="35818"/>
                          <a:pt x="23717" y="36009"/>
                          <a:pt x="21527" y="38962"/>
                        </a:cubicBezTo>
                        <a:cubicBezTo>
                          <a:pt x="19812" y="41343"/>
                          <a:pt x="20193" y="44486"/>
                          <a:pt x="20193" y="47439"/>
                        </a:cubicBezTo>
                        <a:cubicBezTo>
                          <a:pt x="20193" y="50296"/>
                          <a:pt x="19336" y="53725"/>
                          <a:pt x="16669" y="54868"/>
                        </a:cubicBezTo>
                        <a:cubicBezTo>
                          <a:pt x="9811" y="57631"/>
                          <a:pt x="7334" y="47915"/>
                          <a:pt x="5620" y="43724"/>
                        </a:cubicBezTo>
                        <a:cubicBezTo>
                          <a:pt x="2762" y="36580"/>
                          <a:pt x="953" y="28960"/>
                          <a:pt x="286" y="21340"/>
                        </a:cubicBezTo>
                        <a:cubicBezTo>
                          <a:pt x="-95" y="16864"/>
                          <a:pt x="-95" y="12482"/>
                          <a:pt x="286" y="8101"/>
                        </a:cubicBez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</p:grpSp>
        </p:grpSp>
        <p:grpSp>
          <p:nvGrpSpPr>
            <p:cNvPr id="555" name="Graphic 41">
              <a:extLst>
                <a:ext uri="{FF2B5EF4-FFF2-40B4-BE49-F238E27FC236}">
                  <a16:creationId xmlns:a16="http://schemas.microsoft.com/office/drawing/2014/main" id="{AFD7389A-12A3-4DCF-A8F9-D2C604EC4446}"/>
                </a:ext>
              </a:extLst>
            </p:cNvPr>
            <p:cNvGrpSpPr/>
            <p:nvPr/>
          </p:nvGrpSpPr>
          <p:grpSpPr>
            <a:xfrm rot="974920">
              <a:off x="6096000" y="5455423"/>
              <a:ext cx="2252547" cy="2081013"/>
              <a:chOff x="5533993" y="2919380"/>
              <a:chExt cx="1124620" cy="1022571"/>
            </a:xfrm>
          </p:grpSpPr>
          <p:grpSp>
            <p:nvGrpSpPr>
              <p:cNvPr id="556" name="Graphic 41">
                <a:extLst>
                  <a:ext uri="{FF2B5EF4-FFF2-40B4-BE49-F238E27FC236}">
                    <a16:creationId xmlns:a16="http://schemas.microsoft.com/office/drawing/2014/main" id="{02615E08-688F-4770-8462-B3B8A052D6B4}"/>
                  </a:ext>
                </a:extLst>
              </p:cNvPr>
              <p:cNvGrpSpPr/>
              <p:nvPr/>
            </p:nvGrpSpPr>
            <p:grpSpPr>
              <a:xfrm>
                <a:off x="5533993" y="2919380"/>
                <a:ext cx="696150" cy="754633"/>
                <a:chOff x="5533993" y="2919380"/>
                <a:chExt cx="696150" cy="754633"/>
              </a:xfrm>
            </p:grpSpPr>
            <p:sp>
              <p:nvSpPr>
                <p:cNvPr id="573" name="Freeform: Shape 971">
                  <a:extLst>
                    <a:ext uri="{FF2B5EF4-FFF2-40B4-BE49-F238E27FC236}">
                      <a16:creationId xmlns:a16="http://schemas.microsoft.com/office/drawing/2014/main" id="{9F030E97-A0D3-40C6-A5DF-DF736F3F2839}"/>
                    </a:ext>
                  </a:extLst>
                </p:cNvPr>
                <p:cNvSpPr/>
                <p:nvPr/>
              </p:nvSpPr>
              <p:spPr>
                <a:xfrm>
                  <a:off x="5533993" y="2919380"/>
                  <a:ext cx="696150" cy="754633"/>
                </a:xfrm>
                <a:custGeom>
                  <a:avLst/>
                  <a:gdLst>
                    <a:gd name="connsiteX0" fmla="*/ 682022 w 696150"/>
                    <a:gd name="connsiteY0" fmla="*/ 249206 h 754633"/>
                    <a:gd name="connsiteX1" fmla="*/ 293973 w 696150"/>
                    <a:gd name="connsiteY1" fmla="*/ 730885 h 754633"/>
                    <a:gd name="connsiteX2" fmla="*/ 204343 w 696150"/>
                    <a:gd name="connsiteY2" fmla="*/ 740505 h 754633"/>
                    <a:gd name="connsiteX3" fmla="*/ 23749 w 696150"/>
                    <a:gd name="connsiteY3" fmla="*/ 594963 h 754633"/>
                    <a:gd name="connsiteX4" fmla="*/ 14129 w 696150"/>
                    <a:gd name="connsiteY4" fmla="*/ 505333 h 754633"/>
                    <a:gd name="connsiteX5" fmla="*/ 402177 w 696150"/>
                    <a:gd name="connsiteY5" fmla="*/ 23749 h 754633"/>
                    <a:gd name="connsiteX6" fmla="*/ 491807 w 696150"/>
                    <a:gd name="connsiteY6" fmla="*/ 14129 h 754633"/>
                    <a:gd name="connsiteX7" fmla="*/ 672401 w 696150"/>
                    <a:gd name="connsiteY7" fmla="*/ 159671 h 754633"/>
                    <a:gd name="connsiteX8" fmla="*/ 682022 w 696150"/>
                    <a:gd name="connsiteY8" fmla="*/ 249206 h 7546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96150" h="754633">
                      <a:moveTo>
                        <a:pt x="682022" y="249206"/>
                      </a:moveTo>
                      <a:lnTo>
                        <a:pt x="293973" y="730885"/>
                      </a:lnTo>
                      <a:cubicBezTo>
                        <a:pt x="271875" y="758317"/>
                        <a:pt x="231775" y="762603"/>
                        <a:pt x="204343" y="740505"/>
                      </a:cubicBezTo>
                      <a:lnTo>
                        <a:pt x="23749" y="594963"/>
                      </a:lnTo>
                      <a:cubicBezTo>
                        <a:pt x="-3683" y="572865"/>
                        <a:pt x="-7969" y="532765"/>
                        <a:pt x="14129" y="505333"/>
                      </a:cubicBezTo>
                      <a:lnTo>
                        <a:pt x="402177" y="23749"/>
                      </a:lnTo>
                      <a:cubicBezTo>
                        <a:pt x="424275" y="-3683"/>
                        <a:pt x="464375" y="-7969"/>
                        <a:pt x="491807" y="14129"/>
                      </a:cubicBezTo>
                      <a:lnTo>
                        <a:pt x="672401" y="159671"/>
                      </a:lnTo>
                      <a:cubicBezTo>
                        <a:pt x="699833" y="181673"/>
                        <a:pt x="704120" y="221869"/>
                        <a:pt x="682022" y="249206"/>
                      </a:cubicBezTo>
                      <a:close/>
                    </a:path>
                  </a:pathLst>
                </a:custGeom>
                <a:solidFill>
                  <a:srgbClr val="DC755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 dirty="0"/>
                </a:p>
              </p:txBody>
            </p:sp>
            <p:sp>
              <p:nvSpPr>
                <p:cNvPr id="574" name="Freeform: Shape 972">
                  <a:extLst>
                    <a:ext uri="{FF2B5EF4-FFF2-40B4-BE49-F238E27FC236}">
                      <a16:creationId xmlns:a16="http://schemas.microsoft.com/office/drawing/2014/main" id="{5E1C7D5F-2ED7-4E14-8062-C4851C37BA12}"/>
                    </a:ext>
                  </a:extLst>
                </p:cNvPr>
                <p:cNvSpPr/>
                <p:nvPr/>
              </p:nvSpPr>
              <p:spPr>
                <a:xfrm>
                  <a:off x="5575777" y="3374263"/>
                  <a:ext cx="148221" cy="148238"/>
                </a:xfrm>
                <a:custGeom>
                  <a:avLst/>
                  <a:gdLst>
                    <a:gd name="connsiteX0" fmla="*/ 131793 w 148221"/>
                    <a:gd name="connsiteY0" fmla="*/ 120649 h 148238"/>
                    <a:gd name="connsiteX1" fmla="*/ 27590 w 148221"/>
                    <a:gd name="connsiteY1" fmla="*/ 131889 h 148238"/>
                    <a:gd name="connsiteX2" fmla="*/ 16350 w 148221"/>
                    <a:gd name="connsiteY2" fmla="*/ 27590 h 148238"/>
                    <a:gd name="connsiteX3" fmla="*/ 120649 w 148221"/>
                    <a:gd name="connsiteY3" fmla="*/ 16350 h 148238"/>
                    <a:gd name="connsiteX4" fmla="*/ 131793 w 148221"/>
                    <a:gd name="connsiteY4" fmla="*/ 120649 h 1482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8221" h="148238">
                      <a:moveTo>
                        <a:pt x="131793" y="120649"/>
                      </a:moveTo>
                      <a:cubicBezTo>
                        <a:pt x="106171" y="152463"/>
                        <a:pt x="59403" y="157511"/>
                        <a:pt x="27590" y="131889"/>
                      </a:cubicBezTo>
                      <a:cubicBezTo>
                        <a:pt x="-4224" y="106171"/>
                        <a:pt x="-9272" y="59403"/>
                        <a:pt x="16350" y="27590"/>
                      </a:cubicBezTo>
                      <a:cubicBezTo>
                        <a:pt x="41973" y="-4224"/>
                        <a:pt x="88740" y="-9272"/>
                        <a:pt x="120649" y="16350"/>
                      </a:cubicBezTo>
                      <a:cubicBezTo>
                        <a:pt x="152463" y="41973"/>
                        <a:pt x="157511" y="88740"/>
                        <a:pt x="131793" y="120649"/>
                      </a:cubicBezTo>
                      <a:close/>
                    </a:path>
                  </a:pathLst>
                </a:custGeom>
                <a:solidFill>
                  <a:srgbClr val="EDB86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575" name="Freeform: Shape 973">
                  <a:extLst>
                    <a:ext uri="{FF2B5EF4-FFF2-40B4-BE49-F238E27FC236}">
                      <a16:creationId xmlns:a16="http://schemas.microsoft.com/office/drawing/2014/main" id="{39779904-99D5-4300-9402-D654C4C1102D}"/>
                    </a:ext>
                  </a:extLst>
                </p:cNvPr>
                <p:cNvSpPr/>
                <p:nvPr/>
              </p:nvSpPr>
              <p:spPr>
                <a:xfrm>
                  <a:off x="5685409" y="3238151"/>
                  <a:ext cx="148213" cy="148238"/>
                </a:xfrm>
                <a:custGeom>
                  <a:avLst/>
                  <a:gdLst>
                    <a:gd name="connsiteX0" fmla="*/ 131793 w 148213"/>
                    <a:gd name="connsiteY0" fmla="*/ 120649 h 148238"/>
                    <a:gd name="connsiteX1" fmla="*/ 27590 w 148213"/>
                    <a:gd name="connsiteY1" fmla="*/ 131889 h 148238"/>
                    <a:gd name="connsiteX2" fmla="*/ 16350 w 148213"/>
                    <a:gd name="connsiteY2" fmla="*/ 27590 h 148238"/>
                    <a:gd name="connsiteX3" fmla="*/ 120554 w 148213"/>
                    <a:gd name="connsiteY3" fmla="*/ 16350 h 148238"/>
                    <a:gd name="connsiteX4" fmla="*/ 131793 w 148213"/>
                    <a:gd name="connsiteY4" fmla="*/ 120649 h 1482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8213" h="148238">
                      <a:moveTo>
                        <a:pt x="131793" y="120649"/>
                      </a:moveTo>
                      <a:cubicBezTo>
                        <a:pt x="106171" y="152463"/>
                        <a:pt x="59403" y="157511"/>
                        <a:pt x="27590" y="131889"/>
                      </a:cubicBezTo>
                      <a:cubicBezTo>
                        <a:pt x="-4224" y="106266"/>
                        <a:pt x="-9272" y="59499"/>
                        <a:pt x="16350" y="27590"/>
                      </a:cubicBezTo>
                      <a:cubicBezTo>
                        <a:pt x="41973" y="-4224"/>
                        <a:pt x="88740" y="-9272"/>
                        <a:pt x="120554" y="16350"/>
                      </a:cubicBezTo>
                      <a:cubicBezTo>
                        <a:pt x="152463" y="42068"/>
                        <a:pt x="157511" y="88836"/>
                        <a:pt x="131793" y="120649"/>
                      </a:cubicBezTo>
                      <a:close/>
                    </a:path>
                  </a:pathLst>
                </a:custGeom>
                <a:solidFill>
                  <a:srgbClr val="E9D2A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576" name="Freeform: Shape 974">
                  <a:extLst>
                    <a:ext uri="{FF2B5EF4-FFF2-40B4-BE49-F238E27FC236}">
                      <a16:creationId xmlns:a16="http://schemas.microsoft.com/office/drawing/2014/main" id="{6403C747-B9EA-47DF-81BC-284CA672DCD3}"/>
                    </a:ext>
                  </a:extLst>
                </p:cNvPr>
                <p:cNvSpPr/>
                <p:nvPr/>
              </p:nvSpPr>
              <p:spPr>
                <a:xfrm>
                  <a:off x="5798947" y="3097181"/>
                  <a:ext cx="148231" cy="148238"/>
                </a:xfrm>
                <a:custGeom>
                  <a:avLst/>
                  <a:gdLst>
                    <a:gd name="connsiteX0" fmla="*/ 131889 w 148231"/>
                    <a:gd name="connsiteY0" fmla="*/ 120649 h 148238"/>
                    <a:gd name="connsiteX1" fmla="*/ 27590 w 148231"/>
                    <a:gd name="connsiteY1" fmla="*/ 131889 h 148238"/>
                    <a:gd name="connsiteX2" fmla="*/ 16350 w 148231"/>
                    <a:gd name="connsiteY2" fmla="*/ 27590 h 148238"/>
                    <a:gd name="connsiteX3" fmla="*/ 120554 w 148231"/>
                    <a:gd name="connsiteY3" fmla="*/ 16350 h 148238"/>
                    <a:gd name="connsiteX4" fmla="*/ 131889 w 148231"/>
                    <a:gd name="connsiteY4" fmla="*/ 120649 h 1482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8231" h="148238">
                      <a:moveTo>
                        <a:pt x="131889" y="120649"/>
                      </a:moveTo>
                      <a:cubicBezTo>
                        <a:pt x="106171" y="152463"/>
                        <a:pt x="59499" y="157511"/>
                        <a:pt x="27590" y="131889"/>
                      </a:cubicBezTo>
                      <a:cubicBezTo>
                        <a:pt x="-4224" y="106266"/>
                        <a:pt x="-9272" y="59499"/>
                        <a:pt x="16350" y="27590"/>
                      </a:cubicBezTo>
                      <a:cubicBezTo>
                        <a:pt x="41973" y="-4224"/>
                        <a:pt x="88740" y="-9272"/>
                        <a:pt x="120554" y="16350"/>
                      </a:cubicBezTo>
                      <a:cubicBezTo>
                        <a:pt x="152463" y="42068"/>
                        <a:pt x="157511" y="88836"/>
                        <a:pt x="131889" y="120649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577" name="Freeform: Shape 975">
                  <a:extLst>
                    <a:ext uri="{FF2B5EF4-FFF2-40B4-BE49-F238E27FC236}">
                      <a16:creationId xmlns:a16="http://schemas.microsoft.com/office/drawing/2014/main" id="{A2F4DD1A-AABC-4855-8346-7018478ACD06}"/>
                    </a:ext>
                  </a:extLst>
                </p:cNvPr>
                <p:cNvSpPr/>
                <p:nvPr/>
              </p:nvSpPr>
              <p:spPr>
                <a:xfrm>
                  <a:off x="5914390" y="2953829"/>
                  <a:ext cx="148301" cy="148268"/>
                </a:xfrm>
                <a:custGeom>
                  <a:avLst/>
                  <a:gdLst>
                    <a:gd name="connsiteX0" fmla="*/ 131889 w 148301"/>
                    <a:gd name="connsiteY0" fmla="*/ 120649 h 148268"/>
                    <a:gd name="connsiteX1" fmla="*/ 27590 w 148301"/>
                    <a:gd name="connsiteY1" fmla="*/ 131889 h 148268"/>
                    <a:gd name="connsiteX2" fmla="*/ 16350 w 148301"/>
                    <a:gd name="connsiteY2" fmla="*/ 27590 h 148268"/>
                    <a:gd name="connsiteX3" fmla="*/ 120554 w 148301"/>
                    <a:gd name="connsiteY3" fmla="*/ 16350 h 148268"/>
                    <a:gd name="connsiteX4" fmla="*/ 131889 w 148301"/>
                    <a:gd name="connsiteY4" fmla="*/ 120649 h 1482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8301" h="148268">
                      <a:moveTo>
                        <a:pt x="131889" y="120649"/>
                      </a:moveTo>
                      <a:cubicBezTo>
                        <a:pt x="106266" y="152558"/>
                        <a:pt x="59499" y="157511"/>
                        <a:pt x="27590" y="131889"/>
                      </a:cubicBezTo>
                      <a:cubicBezTo>
                        <a:pt x="-4224" y="106266"/>
                        <a:pt x="-9272" y="59499"/>
                        <a:pt x="16350" y="27590"/>
                      </a:cubicBezTo>
                      <a:cubicBezTo>
                        <a:pt x="41973" y="-4224"/>
                        <a:pt x="88740" y="-9272"/>
                        <a:pt x="120554" y="16350"/>
                      </a:cubicBezTo>
                      <a:cubicBezTo>
                        <a:pt x="152558" y="42068"/>
                        <a:pt x="157606" y="88836"/>
                        <a:pt x="131889" y="120649"/>
                      </a:cubicBezTo>
                      <a:close/>
                    </a:path>
                  </a:pathLst>
                </a:custGeom>
                <a:solidFill>
                  <a:srgbClr val="FFD76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578" name="Freeform: Shape 976">
                  <a:extLst>
                    <a:ext uri="{FF2B5EF4-FFF2-40B4-BE49-F238E27FC236}">
                      <a16:creationId xmlns:a16="http://schemas.microsoft.com/office/drawing/2014/main" id="{95D78318-B7B1-4342-962A-8194DB93DC95}"/>
                    </a:ext>
                  </a:extLst>
                </p:cNvPr>
                <p:cNvSpPr/>
                <p:nvPr/>
              </p:nvSpPr>
              <p:spPr>
                <a:xfrm>
                  <a:off x="5703316" y="3476942"/>
                  <a:ext cx="148213" cy="148238"/>
                </a:xfrm>
                <a:custGeom>
                  <a:avLst/>
                  <a:gdLst>
                    <a:gd name="connsiteX0" fmla="*/ 131793 w 148213"/>
                    <a:gd name="connsiteY0" fmla="*/ 120649 h 148238"/>
                    <a:gd name="connsiteX1" fmla="*/ 27590 w 148213"/>
                    <a:gd name="connsiteY1" fmla="*/ 131889 h 148238"/>
                    <a:gd name="connsiteX2" fmla="*/ 16350 w 148213"/>
                    <a:gd name="connsiteY2" fmla="*/ 27590 h 148238"/>
                    <a:gd name="connsiteX3" fmla="*/ 120554 w 148213"/>
                    <a:gd name="connsiteY3" fmla="*/ 16350 h 148238"/>
                    <a:gd name="connsiteX4" fmla="*/ 131793 w 148213"/>
                    <a:gd name="connsiteY4" fmla="*/ 120649 h 1482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8213" h="148238">
                      <a:moveTo>
                        <a:pt x="131793" y="120649"/>
                      </a:moveTo>
                      <a:cubicBezTo>
                        <a:pt x="106171" y="152463"/>
                        <a:pt x="59403" y="157511"/>
                        <a:pt x="27590" y="131889"/>
                      </a:cubicBezTo>
                      <a:cubicBezTo>
                        <a:pt x="-4224" y="106266"/>
                        <a:pt x="-9272" y="59499"/>
                        <a:pt x="16350" y="27590"/>
                      </a:cubicBezTo>
                      <a:cubicBezTo>
                        <a:pt x="41973" y="-4224"/>
                        <a:pt x="88740" y="-9272"/>
                        <a:pt x="120554" y="16350"/>
                      </a:cubicBezTo>
                      <a:cubicBezTo>
                        <a:pt x="152463" y="42068"/>
                        <a:pt x="157511" y="88836"/>
                        <a:pt x="131793" y="12064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579" name="Freeform: Shape 977">
                  <a:extLst>
                    <a:ext uri="{FF2B5EF4-FFF2-40B4-BE49-F238E27FC236}">
                      <a16:creationId xmlns:a16="http://schemas.microsoft.com/office/drawing/2014/main" id="{541857B6-549D-4D2A-BA59-E9B2A075C064}"/>
                    </a:ext>
                  </a:extLst>
                </p:cNvPr>
                <p:cNvSpPr/>
                <p:nvPr/>
              </p:nvSpPr>
              <p:spPr>
                <a:xfrm>
                  <a:off x="5812949" y="3341021"/>
                  <a:ext cx="148151" cy="148143"/>
                </a:xfrm>
                <a:custGeom>
                  <a:avLst/>
                  <a:gdLst>
                    <a:gd name="connsiteX0" fmla="*/ 131793 w 148151"/>
                    <a:gd name="connsiteY0" fmla="*/ 120554 h 148143"/>
                    <a:gd name="connsiteX1" fmla="*/ 27590 w 148151"/>
                    <a:gd name="connsiteY1" fmla="*/ 131793 h 148143"/>
                    <a:gd name="connsiteX2" fmla="*/ 16350 w 148151"/>
                    <a:gd name="connsiteY2" fmla="*/ 27590 h 148143"/>
                    <a:gd name="connsiteX3" fmla="*/ 120649 w 148151"/>
                    <a:gd name="connsiteY3" fmla="*/ 16350 h 148143"/>
                    <a:gd name="connsiteX4" fmla="*/ 131793 w 148151"/>
                    <a:gd name="connsiteY4" fmla="*/ 120554 h 1481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8151" h="148143">
                      <a:moveTo>
                        <a:pt x="131793" y="120554"/>
                      </a:moveTo>
                      <a:cubicBezTo>
                        <a:pt x="106171" y="152367"/>
                        <a:pt x="59403" y="157416"/>
                        <a:pt x="27590" y="131793"/>
                      </a:cubicBezTo>
                      <a:cubicBezTo>
                        <a:pt x="-4224" y="106171"/>
                        <a:pt x="-9272" y="59403"/>
                        <a:pt x="16350" y="27590"/>
                      </a:cubicBezTo>
                      <a:cubicBezTo>
                        <a:pt x="41973" y="-4224"/>
                        <a:pt x="88740" y="-9272"/>
                        <a:pt x="120649" y="16350"/>
                      </a:cubicBezTo>
                      <a:cubicBezTo>
                        <a:pt x="152367" y="41973"/>
                        <a:pt x="157416" y="88740"/>
                        <a:pt x="131793" y="120554"/>
                      </a:cubicBezTo>
                      <a:close/>
                    </a:path>
                  </a:pathLst>
                </a:custGeom>
                <a:solidFill>
                  <a:srgbClr val="F3929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 dirty="0"/>
                </a:p>
              </p:txBody>
            </p:sp>
            <p:sp>
              <p:nvSpPr>
                <p:cNvPr id="580" name="Freeform: Shape 978">
                  <a:extLst>
                    <a:ext uri="{FF2B5EF4-FFF2-40B4-BE49-F238E27FC236}">
                      <a16:creationId xmlns:a16="http://schemas.microsoft.com/office/drawing/2014/main" id="{95E4FF8B-20F8-4A4D-835D-15E5243C154B}"/>
                    </a:ext>
                  </a:extLst>
                </p:cNvPr>
                <p:cNvSpPr/>
                <p:nvPr/>
              </p:nvSpPr>
              <p:spPr>
                <a:xfrm>
                  <a:off x="5926487" y="3199955"/>
                  <a:ext cx="148173" cy="148238"/>
                </a:xfrm>
                <a:custGeom>
                  <a:avLst/>
                  <a:gdLst>
                    <a:gd name="connsiteX0" fmla="*/ 131793 w 148173"/>
                    <a:gd name="connsiteY0" fmla="*/ 120649 h 148238"/>
                    <a:gd name="connsiteX1" fmla="*/ 27590 w 148173"/>
                    <a:gd name="connsiteY1" fmla="*/ 131889 h 148238"/>
                    <a:gd name="connsiteX2" fmla="*/ 16350 w 148173"/>
                    <a:gd name="connsiteY2" fmla="*/ 27590 h 148238"/>
                    <a:gd name="connsiteX3" fmla="*/ 120554 w 148173"/>
                    <a:gd name="connsiteY3" fmla="*/ 16350 h 148238"/>
                    <a:gd name="connsiteX4" fmla="*/ 131793 w 148173"/>
                    <a:gd name="connsiteY4" fmla="*/ 120649 h 1482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8173" h="148238">
                      <a:moveTo>
                        <a:pt x="131793" y="120649"/>
                      </a:moveTo>
                      <a:cubicBezTo>
                        <a:pt x="106171" y="152463"/>
                        <a:pt x="59403" y="157511"/>
                        <a:pt x="27590" y="131889"/>
                      </a:cubicBezTo>
                      <a:cubicBezTo>
                        <a:pt x="-4224" y="106266"/>
                        <a:pt x="-9272" y="59499"/>
                        <a:pt x="16350" y="27590"/>
                      </a:cubicBezTo>
                      <a:cubicBezTo>
                        <a:pt x="41973" y="-4224"/>
                        <a:pt x="88740" y="-9272"/>
                        <a:pt x="120554" y="16350"/>
                      </a:cubicBezTo>
                      <a:cubicBezTo>
                        <a:pt x="152463" y="42068"/>
                        <a:pt x="157416" y="88836"/>
                        <a:pt x="131793" y="120649"/>
                      </a:cubicBezTo>
                      <a:close/>
                    </a:path>
                  </a:pathLst>
                </a:custGeom>
                <a:solidFill>
                  <a:srgbClr val="EDB86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581" name="Freeform: Shape 979">
                  <a:extLst>
                    <a:ext uri="{FF2B5EF4-FFF2-40B4-BE49-F238E27FC236}">
                      <a16:creationId xmlns:a16="http://schemas.microsoft.com/office/drawing/2014/main" id="{9D8AA3B5-77DA-49A4-A8B2-AD660EF071CE}"/>
                    </a:ext>
                  </a:extLst>
                </p:cNvPr>
                <p:cNvSpPr/>
                <p:nvPr/>
              </p:nvSpPr>
              <p:spPr>
                <a:xfrm>
                  <a:off x="6041930" y="3056604"/>
                  <a:ext cx="148231" cy="148238"/>
                </a:xfrm>
                <a:custGeom>
                  <a:avLst/>
                  <a:gdLst>
                    <a:gd name="connsiteX0" fmla="*/ 131889 w 148231"/>
                    <a:gd name="connsiteY0" fmla="*/ 120649 h 148238"/>
                    <a:gd name="connsiteX1" fmla="*/ 27590 w 148231"/>
                    <a:gd name="connsiteY1" fmla="*/ 131889 h 148238"/>
                    <a:gd name="connsiteX2" fmla="*/ 16350 w 148231"/>
                    <a:gd name="connsiteY2" fmla="*/ 27590 h 148238"/>
                    <a:gd name="connsiteX3" fmla="*/ 120554 w 148231"/>
                    <a:gd name="connsiteY3" fmla="*/ 16350 h 148238"/>
                    <a:gd name="connsiteX4" fmla="*/ 131889 w 148231"/>
                    <a:gd name="connsiteY4" fmla="*/ 120649 h 1482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8231" h="148238">
                      <a:moveTo>
                        <a:pt x="131889" y="120649"/>
                      </a:moveTo>
                      <a:cubicBezTo>
                        <a:pt x="106266" y="152463"/>
                        <a:pt x="59499" y="157511"/>
                        <a:pt x="27590" y="131889"/>
                      </a:cubicBezTo>
                      <a:cubicBezTo>
                        <a:pt x="-4224" y="106266"/>
                        <a:pt x="-9272" y="59499"/>
                        <a:pt x="16350" y="27590"/>
                      </a:cubicBezTo>
                      <a:cubicBezTo>
                        <a:pt x="41973" y="-4224"/>
                        <a:pt x="88740" y="-9272"/>
                        <a:pt x="120554" y="16350"/>
                      </a:cubicBezTo>
                      <a:cubicBezTo>
                        <a:pt x="152463" y="41973"/>
                        <a:pt x="157511" y="88836"/>
                        <a:pt x="131889" y="120649"/>
                      </a:cubicBezTo>
                      <a:close/>
                    </a:path>
                  </a:pathLst>
                </a:custGeom>
                <a:solidFill>
                  <a:srgbClr val="E9D2A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582" name="Freeform: Shape 980">
                  <a:extLst>
                    <a:ext uri="{FF2B5EF4-FFF2-40B4-BE49-F238E27FC236}">
                      <a16:creationId xmlns:a16="http://schemas.microsoft.com/office/drawing/2014/main" id="{B0431DE3-DB59-4EDA-814C-AFD8F9487E1F}"/>
                    </a:ext>
                  </a:extLst>
                </p:cNvPr>
                <p:cNvSpPr/>
                <p:nvPr/>
              </p:nvSpPr>
              <p:spPr>
                <a:xfrm>
                  <a:off x="5856900" y="3273694"/>
                  <a:ext cx="71947" cy="60759"/>
                </a:xfrm>
                <a:custGeom>
                  <a:avLst/>
                  <a:gdLst>
                    <a:gd name="connsiteX0" fmla="*/ 40027 w 71947"/>
                    <a:gd name="connsiteY0" fmla="*/ 51959 h 60759"/>
                    <a:gd name="connsiteX1" fmla="*/ 51266 w 71947"/>
                    <a:gd name="connsiteY1" fmla="*/ 58150 h 60759"/>
                    <a:gd name="connsiteX2" fmla="*/ 63649 w 71947"/>
                    <a:gd name="connsiteY2" fmla="*/ 60532 h 60759"/>
                    <a:gd name="connsiteX3" fmla="*/ 71935 w 71947"/>
                    <a:gd name="connsiteY3" fmla="*/ 52054 h 60759"/>
                    <a:gd name="connsiteX4" fmla="*/ 64411 w 71947"/>
                    <a:gd name="connsiteY4" fmla="*/ 38624 h 60759"/>
                    <a:gd name="connsiteX5" fmla="*/ 57267 w 71947"/>
                    <a:gd name="connsiteY5" fmla="*/ 16907 h 60759"/>
                    <a:gd name="connsiteX6" fmla="*/ 43170 w 71947"/>
                    <a:gd name="connsiteY6" fmla="*/ 238 h 60759"/>
                    <a:gd name="connsiteX7" fmla="*/ 23358 w 71947"/>
                    <a:gd name="connsiteY7" fmla="*/ 9382 h 60759"/>
                    <a:gd name="connsiteX8" fmla="*/ 8594 w 71947"/>
                    <a:gd name="connsiteY8" fmla="*/ 25480 h 60759"/>
                    <a:gd name="connsiteX9" fmla="*/ 403 w 71947"/>
                    <a:gd name="connsiteY9" fmla="*/ 39767 h 60759"/>
                    <a:gd name="connsiteX10" fmla="*/ 3165 w 71947"/>
                    <a:gd name="connsiteY10" fmla="*/ 52435 h 60759"/>
                    <a:gd name="connsiteX11" fmla="*/ 13452 w 71947"/>
                    <a:gd name="connsiteY11" fmla="*/ 51102 h 60759"/>
                    <a:gd name="connsiteX12" fmla="*/ 40027 w 71947"/>
                    <a:gd name="connsiteY12" fmla="*/ 51959 h 607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71947" h="60759">
                      <a:moveTo>
                        <a:pt x="40027" y="51959"/>
                      </a:moveTo>
                      <a:cubicBezTo>
                        <a:pt x="43932" y="53769"/>
                        <a:pt x="47456" y="56245"/>
                        <a:pt x="51266" y="58150"/>
                      </a:cubicBezTo>
                      <a:cubicBezTo>
                        <a:pt x="55076" y="60055"/>
                        <a:pt x="59458" y="61294"/>
                        <a:pt x="63649" y="60532"/>
                      </a:cubicBezTo>
                      <a:cubicBezTo>
                        <a:pt x="67840" y="59674"/>
                        <a:pt x="71745" y="56245"/>
                        <a:pt x="71935" y="52054"/>
                      </a:cubicBezTo>
                      <a:cubicBezTo>
                        <a:pt x="72221" y="46816"/>
                        <a:pt x="67459" y="42910"/>
                        <a:pt x="64411" y="38624"/>
                      </a:cubicBezTo>
                      <a:cubicBezTo>
                        <a:pt x="60029" y="32338"/>
                        <a:pt x="59267" y="24337"/>
                        <a:pt x="57267" y="16907"/>
                      </a:cubicBezTo>
                      <a:cubicBezTo>
                        <a:pt x="55171" y="9478"/>
                        <a:pt x="50695" y="1762"/>
                        <a:pt x="43170" y="238"/>
                      </a:cubicBezTo>
                      <a:cubicBezTo>
                        <a:pt x="35740" y="-1190"/>
                        <a:pt x="28787" y="4048"/>
                        <a:pt x="23358" y="9382"/>
                      </a:cubicBezTo>
                      <a:cubicBezTo>
                        <a:pt x="18119" y="14431"/>
                        <a:pt x="13166" y="19765"/>
                        <a:pt x="8594" y="25480"/>
                      </a:cubicBezTo>
                      <a:cubicBezTo>
                        <a:pt x="5070" y="29766"/>
                        <a:pt x="1641" y="34338"/>
                        <a:pt x="403" y="39767"/>
                      </a:cubicBezTo>
                      <a:cubicBezTo>
                        <a:pt x="-550" y="43958"/>
                        <a:pt x="117" y="49102"/>
                        <a:pt x="3165" y="52435"/>
                      </a:cubicBezTo>
                      <a:cubicBezTo>
                        <a:pt x="6499" y="56055"/>
                        <a:pt x="9642" y="52435"/>
                        <a:pt x="13452" y="51102"/>
                      </a:cubicBezTo>
                      <a:cubicBezTo>
                        <a:pt x="21929" y="47959"/>
                        <a:pt x="31740" y="48149"/>
                        <a:pt x="40027" y="51959"/>
                      </a:cubicBezTo>
                      <a:close/>
                    </a:path>
                  </a:pathLst>
                </a:custGeom>
                <a:solidFill>
                  <a:srgbClr val="444FAE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583" name="Freeform: Shape 981">
                  <a:extLst>
                    <a:ext uri="{FF2B5EF4-FFF2-40B4-BE49-F238E27FC236}">
                      <a16:creationId xmlns:a16="http://schemas.microsoft.com/office/drawing/2014/main" id="{B2AD9456-15E2-4ACA-B2DA-C33CC8477159}"/>
                    </a:ext>
                  </a:extLst>
                </p:cNvPr>
                <p:cNvSpPr/>
                <p:nvPr/>
              </p:nvSpPr>
              <p:spPr>
                <a:xfrm>
                  <a:off x="5856996" y="3271693"/>
                  <a:ext cx="72042" cy="60759"/>
                </a:xfrm>
                <a:custGeom>
                  <a:avLst/>
                  <a:gdLst>
                    <a:gd name="connsiteX0" fmla="*/ 40122 w 72042"/>
                    <a:gd name="connsiteY0" fmla="*/ 51959 h 60759"/>
                    <a:gd name="connsiteX1" fmla="*/ 51361 w 72042"/>
                    <a:gd name="connsiteY1" fmla="*/ 58150 h 60759"/>
                    <a:gd name="connsiteX2" fmla="*/ 63744 w 72042"/>
                    <a:gd name="connsiteY2" fmla="*/ 60532 h 60759"/>
                    <a:gd name="connsiteX3" fmla="*/ 72031 w 72042"/>
                    <a:gd name="connsiteY3" fmla="*/ 52054 h 60759"/>
                    <a:gd name="connsiteX4" fmla="*/ 64506 w 72042"/>
                    <a:gd name="connsiteY4" fmla="*/ 38624 h 60759"/>
                    <a:gd name="connsiteX5" fmla="*/ 57362 w 72042"/>
                    <a:gd name="connsiteY5" fmla="*/ 16907 h 60759"/>
                    <a:gd name="connsiteX6" fmla="*/ 43265 w 72042"/>
                    <a:gd name="connsiteY6" fmla="*/ 238 h 60759"/>
                    <a:gd name="connsiteX7" fmla="*/ 23358 w 72042"/>
                    <a:gd name="connsiteY7" fmla="*/ 9382 h 60759"/>
                    <a:gd name="connsiteX8" fmla="*/ 8499 w 72042"/>
                    <a:gd name="connsiteY8" fmla="*/ 25480 h 60759"/>
                    <a:gd name="connsiteX9" fmla="*/ 403 w 72042"/>
                    <a:gd name="connsiteY9" fmla="*/ 39767 h 60759"/>
                    <a:gd name="connsiteX10" fmla="*/ 3165 w 72042"/>
                    <a:gd name="connsiteY10" fmla="*/ 52435 h 60759"/>
                    <a:gd name="connsiteX11" fmla="*/ 13452 w 72042"/>
                    <a:gd name="connsiteY11" fmla="*/ 51102 h 60759"/>
                    <a:gd name="connsiteX12" fmla="*/ 40122 w 72042"/>
                    <a:gd name="connsiteY12" fmla="*/ 51959 h 607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72042" h="60759">
                      <a:moveTo>
                        <a:pt x="40122" y="51959"/>
                      </a:moveTo>
                      <a:cubicBezTo>
                        <a:pt x="44027" y="53769"/>
                        <a:pt x="47551" y="56245"/>
                        <a:pt x="51361" y="58150"/>
                      </a:cubicBezTo>
                      <a:cubicBezTo>
                        <a:pt x="55171" y="60055"/>
                        <a:pt x="59553" y="61294"/>
                        <a:pt x="63744" y="60532"/>
                      </a:cubicBezTo>
                      <a:cubicBezTo>
                        <a:pt x="67935" y="59674"/>
                        <a:pt x="71840" y="56245"/>
                        <a:pt x="72031" y="52054"/>
                      </a:cubicBezTo>
                      <a:cubicBezTo>
                        <a:pt x="72316" y="46816"/>
                        <a:pt x="67554" y="42910"/>
                        <a:pt x="64506" y="38624"/>
                      </a:cubicBezTo>
                      <a:cubicBezTo>
                        <a:pt x="60124" y="32338"/>
                        <a:pt x="59362" y="24337"/>
                        <a:pt x="57362" y="16907"/>
                      </a:cubicBezTo>
                      <a:cubicBezTo>
                        <a:pt x="55267" y="9478"/>
                        <a:pt x="50790" y="1667"/>
                        <a:pt x="43265" y="238"/>
                      </a:cubicBezTo>
                      <a:cubicBezTo>
                        <a:pt x="35836" y="-1190"/>
                        <a:pt x="28882" y="4048"/>
                        <a:pt x="23358" y="9382"/>
                      </a:cubicBezTo>
                      <a:cubicBezTo>
                        <a:pt x="18119" y="14431"/>
                        <a:pt x="13166" y="19860"/>
                        <a:pt x="8499" y="25480"/>
                      </a:cubicBezTo>
                      <a:cubicBezTo>
                        <a:pt x="4975" y="29766"/>
                        <a:pt x="1546" y="34338"/>
                        <a:pt x="403" y="39767"/>
                      </a:cubicBezTo>
                      <a:cubicBezTo>
                        <a:pt x="-550" y="43958"/>
                        <a:pt x="117" y="49102"/>
                        <a:pt x="3165" y="52435"/>
                      </a:cubicBezTo>
                      <a:cubicBezTo>
                        <a:pt x="6499" y="56055"/>
                        <a:pt x="9642" y="52435"/>
                        <a:pt x="13452" y="51102"/>
                      </a:cubicBezTo>
                      <a:cubicBezTo>
                        <a:pt x="22024" y="47959"/>
                        <a:pt x="31835" y="48149"/>
                        <a:pt x="40122" y="51959"/>
                      </a:cubicBezTo>
                      <a:close/>
                    </a:path>
                  </a:pathLst>
                </a:custGeom>
                <a:solidFill>
                  <a:srgbClr val="F3929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584" name="Freeform: Shape 982">
                  <a:extLst>
                    <a:ext uri="{FF2B5EF4-FFF2-40B4-BE49-F238E27FC236}">
                      <a16:creationId xmlns:a16="http://schemas.microsoft.com/office/drawing/2014/main" id="{2C134368-1970-45B3-B18E-CB0346E91FC4}"/>
                    </a:ext>
                  </a:extLst>
                </p:cNvPr>
                <p:cNvSpPr/>
                <p:nvPr/>
              </p:nvSpPr>
              <p:spPr>
                <a:xfrm>
                  <a:off x="5878042" y="3275485"/>
                  <a:ext cx="38411" cy="34927"/>
                </a:xfrm>
                <a:custGeom>
                  <a:avLst/>
                  <a:gdLst>
                    <a:gd name="connsiteX0" fmla="*/ 10408 w 38411"/>
                    <a:gd name="connsiteY0" fmla="*/ 2447 h 34927"/>
                    <a:gd name="connsiteX1" fmla="*/ 18123 w 38411"/>
                    <a:gd name="connsiteY1" fmla="*/ 66 h 34927"/>
                    <a:gd name="connsiteX2" fmla="*/ 24791 w 38411"/>
                    <a:gd name="connsiteY2" fmla="*/ 5305 h 34927"/>
                    <a:gd name="connsiteX3" fmla="*/ 29458 w 38411"/>
                    <a:gd name="connsiteY3" fmla="*/ 21402 h 34927"/>
                    <a:gd name="connsiteX4" fmla="*/ 38411 w 38411"/>
                    <a:gd name="connsiteY4" fmla="*/ 34927 h 34927"/>
                    <a:gd name="connsiteX5" fmla="*/ 25076 w 38411"/>
                    <a:gd name="connsiteY5" fmla="*/ 27879 h 34927"/>
                    <a:gd name="connsiteX6" fmla="*/ 20028 w 38411"/>
                    <a:gd name="connsiteY6" fmla="*/ 19592 h 34927"/>
                    <a:gd name="connsiteX7" fmla="*/ 13170 w 38411"/>
                    <a:gd name="connsiteY7" fmla="*/ 13115 h 34927"/>
                    <a:gd name="connsiteX8" fmla="*/ 6217 w 38411"/>
                    <a:gd name="connsiteY8" fmla="*/ 12925 h 34927"/>
                    <a:gd name="connsiteX9" fmla="*/ 407 w 38411"/>
                    <a:gd name="connsiteY9" fmla="*/ 13591 h 34927"/>
                    <a:gd name="connsiteX10" fmla="*/ 10408 w 38411"/>
                    <a:gd name="connsiteY10" fmla="*/ 2447 h 349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8411" h="34927">
                      <a:moveTo>
                        <a:pt x="10408" y="2447"/>
                      </a:moveTo>
                      <a:cubicBezTo>
                        <a:pt x="12694" y="1018"/>
                        <a:pt x="15456" y="-315"/>
                        <a:pt x="18123" y="66"/>
                      </a:cubicBezTo>
                      <a:cubicBezTo>
                        <a:pt x="21076" y="542"/>
                        <a:pt x="23362" y="2828"/>
                        <a:pt x="24791" y="5305"/>
                      </a:cubicBezTo>
                      <a:cubicBezTo>
                        <a:pt x="27648" y="10162"/>
                        <a:pt x="28124" y="15973"/>
                        <a:pt x="29458" y="21402"/>
                      </a:cubicBezTo>
                      <a:cubicBezTo>
                        <a:pt x="30696" y="26831"/>
                        <a:pt x="33268" y="32546"/>
                        <a:pt x="38411" y="34927"/>
                      </a:cubicBezTo>
                      <a:cubicBezTo>
                        <a:pt x="33268" y="34546"/>
                        <a:pt x="28315" y="31879"/>
                        <a:pt x="25076" y="27879"/>
                      </a:cubicBezTo>
                      <a:cubicBezTo>
                        <a:pt x="23076" y="25307"/>
                        <a:pt x="21743" y="22354"/>
                        <a:pt x="20028" y="19592"/>
                      </a:cubicBezTo>
                      <a:cubicBezTo>
                        <a:pt x="18409" y="16830"/>
                        <a:pt x="16123" y="14258"/>
                        <a:pt x="13170" y="13115"/>
                      </a:cubicBezTo>
                      <a:cubicBezTo>
                        <a:pt x="10979" y="12258"/>
                        <a:pt x="8503" y="12353"/>
                        <a:pt x="6217" y="12925"/>
                      </a:cubicBezTo>
                      <a:cubicBezTo>
                        <a:pt x="4598" y="13306"/>
                        <a:pt x="1740" y="15401"/>
                        <a:pt x="407" y="13591"/>
                      </a:cubicBezTo>
                      <a:cubicBezTo>
                        <a:pt x="-2165" y="10448"/>
                        <a:pt x="8217" y="3781"/>
                        <a:pt x="10408" y="2447"/>
                      </a:cubicBezTo>
                      <a:close/>
                    </a:path>
                  </a:pathLst>
                </a:custGeom>
                <a:solidFill>
                  <a:srgbClr val="FFFFFF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557" name="Graphic 41">
                <a:extLst>
                  <a:ext uri="{FF2B5EF4-FFF2-40B4-BE49-F238E27FC236}">
                    <a16:creationId xmlns:a16="http://schemas.microsoft.com/office/drawing/2014/main" id="{F7EE3E84-B0B8-43C7-A049-ABC2682DBDD7}"/>
                  </a:ext>
                </a:extLst>
              </p:cNvPr>
              <p:cNvGrpSpPr/>
              <p:nvPr/>
            </p:nvGrpSpPr>
            <p:grpSpPr>
              <a:xfrm>
                <a:off x="5927264" y="3155818"/>
                <a:ext cx="731349" cy="786133"/>
                <a:chOff x="5927264" y="3155818"/>
                <a:chExt cx="731349" cy="786133"/>
              </a:xfrm>
            </p:grpSpPr>
            <p:grpSp>
              <p:nvGrpSpPr>
                <p:cNvPr id="558" name="Graphic 41">
                  <a:extLst>
                    <a:ext uri="{FF2B5EF4-FFF2-40B4-BE49-F238E27FC236}">
                      <a16:creationId xmlns:a16="http://schemas.microsoft.com/office/drawing/2014/main" id="{1AABBA80-EAB1-4D0E-AAE1-4D8245954355}"/>
                    </a:ext>
                  </a:extLst>
                </p:cNvPr>
                <p:cNvGrpSpPr/>
                <p:nvPr/>
              </p:nvGrpSpPr>
              <p:grpSpPr>
                <a:xfrm>
                  <a:off x="6018094" y="3335962"/>
                  <a:ext cx="640519" cy="361519"/>
                  <a:chOff x="6018094" y="3335962"/>
                  <a:chExt cx="640519" cy="361519"/>
                </a:xfrm>
              </p:grpSpPr>
              <p:sp>
                <p:nvSpPr>
                  <p:cNvPr id="569" name="Freeform: Shape 967">
                    <a:extLst>
                      <a:ext uri="{FF2B5EF4-FFF2-40B4-BE49-F238E27FC236}">
                        <a16:creationId xmlns:a16="http://schemas.microsoft.com/office/drawing/2014/main" id="{9E888762-0A20-45AF-93C9-C56008FAA074}"/>
                      </a:ext>
                    </a:extLst>
                  </p:cNvPr>
                  <p:cNvSpPr/>
                  <p:nvPr/>
                </p:nvSpPr>
                <p:spPr>
                  <a:xfrm>
                    <a:off x="6026467" y="3340459"/>
                    <a:ext cx="96392" cy="64727"/>
                  </a:xfrm>
                  <a:custGeom>
                    <a:avLst/>
                    <a:gdLst>
                      <a:gd name="connsiteX0" fmla="*/ 83153 w 96392"/>
                      <a:gd name="connsiteY0" fmla="*/ 64728 h 64727"/>
                      <a:gd name="connsiteX1" fmla="*/ 0 w 96392"/>
                      <a:gd name="connsiteY1" fmla="*/ 2815 h 64727"/>
                      <a:gd name="connsiteX2" fmla="*/ 96393 w 96392"/>
                      <a:gd name="connsiteY2" fmla="*/ 42344 h 64727"/>
                      <a:gd name="connsiteX3" fmla="*/ 83153 w 96392"/>
                      <a:gd name="connsiteY3" fmla="*/ 64728 h 647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392" h="64727">
                        <a:moveTo>
                          <a:pt x="83153" y="64728"/>
                        </a:moveTo>
                        <a:cubicBezTo>
                          <a:pt x="83153" y="64728"/>
                          <a:pt x="5715" y="41487"/>
                          <a:pt x="0" y="2815"/>
                        </a:cubicBezTo>
                        <a:cubicBezTo>
                          <a:pt x="26194" y="-5567"/>
                          <a:pt x="55245" y="3958"/>
                          <a:pt x="96393" y="42344"/>
                        </a:cubicBezTo>
                        <a:cubicBezTo>
                          <a:pt x="90773" y="52536"/>
                          <a:pt x="83153" y="64728"/>
                          <a:pt x="83153" y="64728"/>
                        </a:cubicBezTo>
                        <a:close/>
                      </a:path>
                    </a:pathLst>
                  </a:custGeom>
                  <a:solidFill>
                    <a:srgbClr val="80261C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570" name="Freeform: Shape 968">
                    <a:extLst>
                      <a:ext uri="{FF2B5EF4-FFF2-40B4-BE49-F238E27FC236}">
                        <a16:creationId xmlns:a16="http://schemas.microsoft.com/office/drawing/2014/main" id="{338A0426-3C20-4726-AE67-AE37F89AEB82}"/>
                      </a:ext>
                    </a:extLst>
                  </p:cNvPr>
                  <p:cNvSpPr/>
                  <p:nvPr/>
                </p:nvSpPr>
                <p:spPr>
                  <a:xfrm>
                    <a:off x="6265221" y="3464957"/>
                    <a:ext cx="393392" cy="232523"/>
                  </a:xfrm>
                  <a:custGeom>
                    <a:avLst/>
                    <a:gdLst>
                      <a:gd name="connsiteX0" fmla="*/ 391229 w 393392"/>
                      <a:gd name="connsiteY0" fmla="*/ 223408 h 232523"/>
                      <a:gd name="connsiteX1" fmla="*/ 367512 w 393392"/>
                      <a:gd name="connsiteY1" fmla="*/ 230361 h 232523"/>
                      <a:gd name="connsiteX2" fmla="*/ 2990 w 393392"/>
                      <a:gd name="connsiteY2" fmla="*/ 31098 h 232523"/>
                      <a:gd name="connsiteX3" fmla="*/ 3752 w 393392"/>
                      <a:gd name="connsiteY3" fmla="*/ 11000 h 232523"/>
                      <a:gd name="connsiteX4" fmla="*/ 3752 w 393392"/>
                      <a:gd name="connsiteY4" fmla="*/ 11000 h 232523"/>
                      <a:gd name="connsiteX5" fmla="*/ 19564 w 393392"/>
                      <a:gd name="connsiteY5" fmla="*/ 618 h 232523"/>
                      <a:gd name="connsiteX6" fmla="*/ 384276 w 393392"/>
                      <a:gd name="connsiteY6" fmla="*/ 199595 h 232523"/>
                      <a:gd name="connsiteX7" fmla="*/ 391229 w 393392"/>
                      <a:gd name="connsiteY7" fmla="*/ 223408 h 232523"/>
                      <a:gd name="connsiteX8" fmla="*/ 391229 w 393392"/>
                      <a:gd name="connsiteY8" fmla="*/ 223408 h 2325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93392" h="232523">
                        <a:moveTo>
                          <a:pt x="391229" y="223408"/>
                        </a:moveTo>
                        <a:cubicBezTo>
                          <a:pt x="386562" y="231885"/>
                          <a:pt x="375989" y="235028"/>
                          <a:pt x="367512" y="230361"/>
                        </a:cubicBezTo>
                        <a:lnTo>
                          <a:pt x="2990" y="31098"/>
                        </a:lnTo>
                        <a:cubicBezTo>
                          <a:pt x="-1296" y="28716"/>
                          <a:pt x="-915" y="19477"/>
                          <a:pt x="3752" y="11000"/>
                        </a:cubicBezTo>
                        <a:lnTo>
                          <a:pt x="3752" y="11000"/>
                        </a:lnTo>
                        <a:cubicBezTo>
                          <a:pt x="8420" y="2523"/>
                          <a:pt x="15373" y="-1668"/>
                          <a:pt x="19564" y="618"/>
                        </a:cubicBezTo>
                        <a:lnTo>
                          <a:pt x="384276" y="199595"/>
                        </a:lnTo>
                        <a:cubicBezTo>
                          <a:pt x="392753" y="204262"/>
                          <a:pt x="395897" y="214930"/>
                          <a:pt x="391229" y="223408"/>
                        </a:cubicBezTo>
                        <a:lnTo>
                          <a:pt x="391229" y="223408"/>
                        </a:lnTo>
                        <a:close/>
                      </a:path>
                    </a:pathLst>
                  </a:custGeom>
                  <a:solidFill>
                    <a:srgbClr val="FFD76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571" name="Freeform: Shape 969">
                    <a:extLst>
                      <a:ext uri="{FF2B5EF4-FFF2-40B4-BE49-F238E27FC236}">
                        <a16:creationId xmlns:a16="http://schemas.microsoft.com/office/drawing/2014/main" id="{86838279-84CD-46CE-838A-C70586C94201}"/>
                      </a:ext>
                    </a:extLst>
                  </p:cNvPr>
                  <p:cNvSpPr/>
                  <p:nvPr/>
                </p:nvSpPr>
                <p:spPr>
                  <a:xfrm>
                    <a:off x="6097047" y="3372992"/>
                    <a:ext cx="222885" cy="142208"/>
                  </a:xfrm>
                  <a:custGeom>
                    <a:avLst/>
                    <a:gdLst>
                      <a:gd name="connsiteX0" fmla="*/ 222885 w 222885"/>
                      <a:gd name="connsiteY0" fmla="*/ 111538 h 142208"/>
                      <a:gd name="connsiteX1" fmla="*/ 206026 w 222885"/>
                      <a:gd name="connsiteY1" fmla="*/ 142208 h 142208"/>
                      <a:gd name="connsiteX2" fmla="*/ 0 w 222885"/>
                      <a:gd name="connsiteY2" fmla="*/ 27432 h 142208"/>
                      <a:gd name="connsiteX3" fmla="*/ 15049 w 222885"/>
                      <a:gd name="connsiteY3" fmla="*/ 0 h 142208"/>
                      <a:gd name="connsiteX4" fmla="*/ 222885 w 222885"/>
                      <a:gd name="connsiteY4" fmla="*/ 111538 h 1422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2885" h="142208">
                        <a:moveTo>
                          <a:pt x="222885" y="111538"/>
                        </a:moveTo>
                        <a:cubicBezTo>
                          <a:pt x="219932" y="112014"/>
                          <a:pt x="204121" y="137827"/>
                          <a:pt x="206026" y="142208"/>
                        </a:cubicBezTo>
                        <a:cubicBezTo>
                          <a:pt x="132112" y="109061"/>
                          <a:pt x="63151" y="71057"/>
                          <a:pt x="0" y="27432"/>
                        </a:cubicBezTo>
                        <a:cubicBezTo>
                          <a:pt x="9239" y="19717"/>
                          <a:pt x="12954" y="12764"/>
                          <a:pt x="15049" y="0"/>
                        </a:cubicBezTo>
                        <a:cubicBezTo>
                          <a:pt x="86296" y="28670"/>
                          <a:pt x="155353" y="66770"/>
                          <a:pt x="222885" y="111538"/>
                        </a:cubicBezTo>
                        <a:close/>
                      </a:path>
                    </a:pathLst>
                  </a:custGeom>
                  <a:solidFill>
                    <a:srgbClr val="288A5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572" name="Freeform: Shape 970">
                    <a:extLst>
                      <a:ext uri="{FF2B5EF4-FFF2-40B4-BE49-F238E27FC236}">
                        <a16:creationId xmlns:a16="http://schemas.microsoft.com/office/drawing/2014/main" id="{161EFDDD-7F18-436B-87CF-4CCC775F8954}"/>
                      </a:ext>
                    </a:extLst>
                  </p:cNvPr>
                  <p:cNvSpPr/>
                  <p:nvPr/>
                </p:nvSpPr>
                <p:spPr>
                  <a:xfrm>
                    <a:off x="6018094" y="3335962"/>
                    <a:ext cx="62001" cy="45973"/>
                  </a:xfrm>
                  <a:custGeom>
                    <a:avLst/>
                    <a:gdLst>
                      <a:gd name="connsiteX0" fmla="*/ 44187 w 62001"/>
                      <a:gd name="connsiteY0" fmla="*/ 39316 h 45973"/>
                      <a:gd name="connsiteX1" fmla="*/ 43330 w 62001"/>
                      <a:gd name="connsiteY1" fmla="*/ 32744 h 45973"/>
                      <a:gd name="connsiteX2" fmla="*/ 45330 w 62001"/>
                      <a:gd name="connsiteY2" fmla="*/ 26553 h 45973"/>
                      <a:gd name="connsiteX3" fmla="*/ 54379 w 62001"/>
                      <a:gd name="connsiteY3" fmla="*/ 22838 h 45973"/>
                      <a:gd name="connsiteX4" fmla="*/ 61903 w 62001"/>
                      <a:gd name="connsiteY4" fmla="*/ 17218 h 45973"/>
                      <a:gd name="connsiteX5" fmla="*/ 60189 w 62001"/>
                      <a:gd name="connsiteY5" fmla="*/ 11789 h 45973"/>
                      <a:gd name="connsiteX6" fmla="*/ 55522 w 62001"/>
                      <a:gd name="connsiteY6" fmla="*/ 8265 h 45973"/>
                      <a:gd name="connsiteX7" fmla="*/ 8373 w 62001"/>
                      <a:gd name="connsiteY7" fmla="*/ 1407 h 45973"/>
                      <a:gd name="connsiteX8" fmla="*/ 1039 w 62001"/>
                      <a:gd name="connsiteY8" fmla="*/ 5312 h 45973"/>
                      <a:gd name="connsiteX9" fmla="*/ 1324 w 62001"/>
                      <a:gd name="connsiteY9" fmla="*/ 14742 h 45973"/>
                      <a:gd name="connsiteX10" fmla="*/ 35805 w 62001"/>
                      <a:gd name="connsiteY10" fmla="*/ 45317 h 45973"/>
                      <a:gd name="connsiteX11" fmla="*/ 44187 w 62001"/>
                      <a:gd name="connsiteY11" fmla="*/ 39316 h 4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62001" h="45973">
                        <a:moveTo>
                          <a:pt x="44187" y="39316"/>
                        </a:moveTo>
                        <a:cubicBezTo>
                          <a:pt x="43806" y="37125"/>
                          <a:pt x="43330" y="34935"/>
                          <a:pt x="43330" y="32744"/>
                        </a:cubicBezTo>
                        <a:cubicBezTo>
                          <a:pt x="43330" y="30553"/>
                          <a:pt x="43806" y="28267"/>
                          <a:pt x="45330" y="26553"/>
                        </a:cubicBezTo>
                        <a:cubicBezTo>
                          <a:pt x="47521" y="24076"/>
                          <a:pt x="51140" y="23600"/>
                          <a:pt x="54379" y="22838"/>
                        </a:cubicBezTo>
                        <a:cubicBezTo>
                          <a:pt x="57617" y="22076"/>
                          <a:pt x="61237" y="20457"/>
                          <a:pt x="61903" y="17218"/>
                        </a:cubicBezTo>
                        <a:cubicBezTo>
                          <a:pt x="62284" y="15313"/>
                          <a:pt x="61522" y="13313"/>
                          <a:pt x="60189" y="11789"/>
                        </a:cubicBezTo>
                        <a:cubicBezTo>
                          <a:pt x="58951" y="10265"/>
                          <a:pt x="57141" y="9217"/>
                          <a:pt x="55522" y="8265"/>
                        </a:cubicBezTo>
                        <a:cubicBezTo>
                          <a:pt x="41234" y="549"/>
                          <a:pt x="24280" y="-1832"/>
                          <a:pt x="8373" y="1407"/>
                        </a:cubicBezTo>
                        <a:cubicBezTo>
                          <a:pt x="5611" y="1978"/>
                          <a:pt x="2658" y="2931"/>
                          <a:pt x="1039" y="5312"/>
                        </a:cubicBezTo>
                        <a:cubicBezTo>
                          <a:pt x="-771" y="8074"/>
                          <a:pt x="86" y="11694"/>
                          <a:pt x="1324" y="14742"/>
                        </a:cubicBezTo>
                        <a:cubicBezTo>
                          <a:pt x="7325" y="30363"/>
                          <a:pt x="20374" y="40173"/>
                          <a:pt x="35805" y="45317"/>
                        </a:cubicBezTo>
                        <a:cubicBezTo>
                          <a:pt x="40948" y="47031"/>
                          <a:pt x="45235" y="45507"/>
                          <a:pt x="44187" y="39316"/>
                        </a:cubicBezTo>
                        <a:close/>
                      </a:path>
                    </a:pathLst>
                  </a:custGeom>
                  <a:solidFill>
                    <a:srgbClr val="EDB863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grpSp>
              <p:nvGrpSpPr>
                <p:cNvPr id="559" name="Graphic 41">
                  <a:extLst>
                    <a:ext uri="{FF2B5EF4-FFF2-40B4-BE49-F238E27FC236}">
                      <a16:creationId xmlns:a16="http://schemas.microsoft.com/office/drawing/2014/main" id="{C520C006-C3D4-44FC-A948-378770BF75DE}"/>
                    </a:ext>
                  </a:extLst>
                </p:cNvPr>
                <p:cNvGrpSpPr/>
                <p:nvPr/>
              </p:nvGrpSpPr>
              <p:grpSpPr>
                <a:xfrm>
                  <a:off x="5927264" y="3324350"/>
                  <a:ext cx="588244" cy="617601"/>
                  <a:chOff x="5927264" y="3324350"/>
                  <a:chExt cx="588244" cy="617601"/>
                </a:xfrm>
              </p:grpSpPr>
              <p:sp>
                <p:nvSpPr>
                  <p:cNvPr id="565" name="Freeform: Shape 963">
                    <a:extLst>
                      <a:ext uri="{FF2B5EF4-FFF2-40B4-BE49-F238E27FC236}">
                        <a16:creationId xmlns:a16="http://schemas.microsoft.com/office/drawing/2014/main" id="{4BC28561-EAB2-43A8-8B81-9D7FE696AF14}"/>
                      </a:ext>
                    </a:extLst>
                  </p:cNvPr>
                  <p:cNvSpPr/>
                  <p:nvPr/>
                </p:nvSpPr>
                <p:spPr>
                  <a:xfrm>
                    <a:off x="5935917" y="3330320"/>
                    <a:ext cx="79977" cy="84486"/>
                  </a:xfrm>
                  <a:custGeom>
                    <a:avLst/>
                    <a:gdLst>
                      <a:gd name="connsiteX0" fmla="*/ 60546 w 79977"/>
                      <a:gd name="connsiteY0" fmla="*/ 84487 h 84486"/>
                      <a:gd name="connsiteX1" fmla="*/ 444 w 79977"/>
                      <a:gd name="connsiteY1" fmla="*/ 0 h 84486"/>
                      <a:gd name="connsiteX2" fmla="*/ 79977 w 79977"/>
                      <a:gd name="connsiteY2" fmla="*/ 67247 h 84486"/>
                      <a:gd name="connsiteX3" fmla="*/ 60546 w 79977"/>
                      <a:gd name="connsiteY3" fmla="*/ 84487 h 84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9977" h="84486">
                        <a:moveTo>
                          <a:pt x="60546" y="84487"/>
                        </a:moveTo>
                        <a:cubicBezTo>
                          <a:pt x="60546" y="84487"/>
                          <a:pt x="-6033" y="38481"/>
                          <a:pt x="444" y="0"/>
                        </a:cubicBezTo>
                        <a:cubicBezTo>
                          <a:pt x="27971" y="0"/>
                          <a:pt x="52641" y="18002"/>
                          <a:pt x="79977" y="67247"/>
                        </a:cubicBezTo>
                        <a:cubicBezTo>
                          <a:pt x="71500" y="75152"/>
                          <a:pt x="60546" y="84487"/>
                          <a:pt x="60546" y="84487"/>
                        </a:cubicBezTo>
                        <a:close/>
                      </a:path>
                    </a:pathLst>
                  </a:custGeom>
                  <a:solidFill>
                    <a:srgbClr val="80261C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566" name="Freeform: Shape 964">
                    <a:extLst>
                      <a:ext uri="{FF2B5EF4-FFF2-40B4-BE49-F238E27FC236}">
                        <a16:creationId xmlns:a16="http://schemas.microsoft.com/office/drawing/2014/main" id="{BEF42589-6BEF-49A5-A3AA-3A9EAF77B72E}"/>
                      </a:ext>
                    </a:extLst>
                  </p:cNvPr>
                  <p:cNvSpPr/>
                  <p:nvPr/>
                </p:nvSpPr>
                <p:spPr>
                  <a:xfrm>
                    <a:off x="6118785" y="3524955"/>
                    <a:ext cx="396723" cy="416996"/>
                  </a:xfrm>
                  <a:custGeom>
                    <a:avLst/>
                    <a:gdLst>
                      <a:gd name="connsiteX0" fmla="*/ 389457 w 396723"/>
                      <a:gd name="connsiteY0" fmla="*/ 410488 h 416996"/>
                      <a:gd name="connsiteX1" fmla="*/ 389457 w 396723"/>
                      <a:gd name="connsiteY1" fmla="*/ 410488 h 416996"/>
                      <a:gd name="connsiteX2" fmla="*/ 369264 w 396723"/>
                      <a:gd name="connsiteY2" fmla="*/ 414679 h 416996"/>
                      <a:gd name="connsiteX3" fmla="*/ 1980 w 396723"/>
                      <a:gd name="connsiteY3" fmla="*/ 26440 h 416996"/>
                      <a:gd name="connsiteX4" fmla="*/ 7409 w 396723"/>
                      <a:gd name="connsiteY4" fmla="*/ 6056 h 416996"/>
                      <a:gd name="connsiteX5" fmla="*/ 7409 w 396723"/>
                      <a:gd name="connsiteY5" fmla="*/ 6056 h 416996"/>
                      <a:gd name="connsiteX6" fmla="*/ 27126 w 396723"/>
                      <a:gd name="connsiteY6" fmla="*/ 2532 h 416996"/>
                      <a:gd name="connsiteX7" fmla="*/ 394695 w 396723"/>
                      <a:gd name="connsiteY7" fmla="*/ 390581 h 416996"/>
                      <a:gd name="connsiteX8" fmla="*/ 389457 w 396723"/>
                      <a:gd name="connsiteY8" fmla="*/ 410488 h 4169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96723" h="416996">
                        <a:moveTo>
                          <a:pt x="389457" y="410488"/>
                        </a:moveTo>
                        <a:lnTo>
                          <a:pt x="389457" y="410488"/>
                        </a:lnTo>
                        <a:cubicBezTo>
                          <a:pt x="382408" y="417155"/>
                          <a:pt x="373359" y="418965"/>
                          <a:pt x="369264" y="414679"/>
                        </a:cubicBezTo>
                        <a:lnTo>
                          <a:pt x="1980" y="26440"/>
                        </a:lnTo>
                        <a:cubicBezTo>
                          <a:pt x="-2116" y="22058"/>
                          <a:pt x="360" y="12629"/>
                          <a:pt x="7409" y="6056"/>
                        </a:cubicBezTo>
                        <a:lnTo>
                          <a:pt x="7409" y="6056"/>
                        </a:lnTo>
                        <a:cubicBezTo>
                          <a:pt x="14457" y="-611"/>
                          <a:pt x="23030" y="-1754"/>
                          <a:pt x="27126" y="2532"/>
                        </a:cubicBezTo>
                        <a:lnTo>
                          <a:pt x="394695" y="390581"/>
                        </a:lnTo>
                        <a:cubicBezTo>
                          <a:pt x="398791" y="394962"/>
                          <a:pt x="396505" y="403916"/>
                          <a:pt x="389457" y="410488"/>
                        </a:cubicBezTo>
                        <a:close/>
                      </a:path>
                    </a:pathLst>
                  </a:custGeom>
                  <a:solidFill>
                    <a:srgbClr val="FFD76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567" name="Freeform: Shape 965">
                    <a:extLst>
                      <a:ext uri="{FF2B5EF4-FFF2-40B4-BE49-F238E27FC236}">
                        <a16:creationId xmlns:a16="http://schemas.microsoft.com/office/drawing/2014/main" id="{76BC6D6A-4B55-4DA8-A148-EBF139FFCECA}"/>
                      </a:ext>
                    </a:extLst>
                  </p:cNvPr>
                  <p:cNvSpPr/>
                  <p:nvPr/>
                </p:nvSpPr>
                <p:spPr>
                  <a:xfrm>
                    <a:off x="5985795" y="3384898"/>
                    <a:ext cx="186308" cy="194024"/>
                  </a:xfrm>
                  <a:custGeom>
                    <a:avLst/>
                    <a:gdLst>
                      <a:gd name="connsiteX0" fmla="*/ 186309 w 186308"/>
                      <a:gd name="connsiteY0" fmla="*/ 170021 h 194024"/>
                      <a:gd name="connsiteX1" fmla="*/ 160877 w 186308"/>
                      <a:gd name="connsiteY1" fmla="*/ 194024 h 194024"/>
                      <a:gd name="connsiteX2" fmla="*/ 0 w 186308"/>
                      <a:gd name="connsiteY2" fmla="*/ 21431 h 194024"/>
                      <a:gd name="connsiteX3" fmla="*/ 22670 w 186308"/>
                      <a:gd name="connsiteY3" fmla="*/ 0 h 194024"/>
                      <a:gd name="connsiteX4" fmla="*/ 186309 w 186308"/>
                      <a:gd name="connsiteY4" fmla="*/ 170021 h 1940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6308" h="194024">
                        <a:moveTo>
                          <a:pt x="186309" y="170021"/>
                        </a:moveTo>
                        <a:cubicBezTo>
                          <a:pt x="183356" y="169545"/>
                          <a:pt x="160401" y="189262"/>
                          <a:pt x="160877" y="194024"/>
                        </a:cubicBezTo>
                        <a:cubicBezTo>
                          <a:pt x="100679" y="139732"/>
                          <a:pt x="46768" y="82391"/>
                          <a:pt x="0" y="21431"/>
                        </a:cubicBezTo>
                        <a:cubicBezTo>
                          <a:pt x="11144" y="16859"/>
                          <a:pt x="16859" y="11430"/>
                          <a:pt x="22670" y="0"/>
                        </a:cubicBezTo>
                        <a:cubicBezTo>
                          <a:pt x="81820" y="49149"/>
                          <a:pt x="135826" y="106585"/>
                          <a:pt x="186309" y="170021"/>
                        </a:cubicBezTo>
                        <a:close/>
                      </a:path>
                    </a:pathLst>
                  </a:custGeom>
                  <a:solidFill>
                    <a:srgbClr val="2496B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568" name="Freeform: Shape 966">
                    <a:extLst>
                      <a:ext uri="{FF2B5EF4-FFF2-40B4-BE49-F238E27FC236}">
                        <a16:creationId xmlns:a16="http://schemas.microsoft.com/office/drawing/2014/main" id="{CABC2DB1-1DFF-4251-9C79-F4599F0A5522}"/>
                      </a:ext>
                    </a:extLst>
                  </p:cNvPr>
                  <p:cNvSpPr/>
                  <p:nvPr/>
                </p:nvSpPr>
                <p:spPr>
                  <a:xfrm>
                    <a:off x="5927264" y="3324350"/>
                    <a:ext cx="57602" cy="52537"/>
                  </a:xfrm>
                  <a:custGeom>
                    <a:avLst/>
                    <a:gdLst>
                      <a:gd name="connsiteX0" fmla="*/ 33290 w 57602"/>
                      <a:gd name="connsiteY0" fmla="*/ 47309 h 52537"/>
                      <a:gd name="connsiteX1" fmla="*/ 34528 w 57602"/>
                      <a:gd name="connsiteY1" fmla="*/ 40736 h 52537"/>
                      <a:gd name="connsiteX2" fmla="*/ 38243 w 57602"/>
                      <a:gd name="connsiteY2" fmla="*/ 35402 h 52537"/>
                      <a:gd name="connsiteX3" fmla="*/ 47958 w 57602"/>
                      <a:gd name="connsiteY3" fmla="*/ 34640 h 52537"/>
                      <a:gd name="connsiteX4" fmla="*/ 56912 w 57602"/>
                      <a:gd name="connsiteY4" fmla="*/ 31592 h 52537"/>
                      <a:gd name="connsiteX5" fmla="*/ 57007 w 57602"/>
                      <a:gd name="connsiteY5" fmla="*/ 25877 h 52537"/>
                      <a:gd name="connsiteX6" fmla="*/ 53578 w 57602"/>
                      <a:gd name="connsiteY6" fmla="*/ 21115 h 52537"/>
                      <a:gd name="connsiteX7" fmla="*/ 10811 w 57602"/>
                      <a:gd name="connsiteY7" fmla="*/ 160 h 52537"/>
                      <a:gd name="connsiteX8" fmla="*/ 2715 w 57602"/>
                      <a:gd name="connsiteY8" fmla="*/ 1589 h 52537"/>
                      <a:gd name="connsiteX9" fmla="*/ 48 w 57602"/>
                      <a:gd name="connsiteY9" fmla="*/ 10637 h 52537"/>
                      <a:gd name="connsiteX10" fmla="*/ 23479 w 57602"/>
                      <a:gd name="connsiteY10" fmla="*/ 50357 h 52537"/>
                      <a:gd name="connsiteX11" fmla="*/ 33290 w 57602"/>
                      <a:gd name="connsiteY11" fmla="*/ 47309 h 52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57602" h="52537">
                        <a:moveTo>
                          <a:pt x="33290" y="47309"/>
                        </a:moveTo>
                        <a:cubicBezTo>
                          <a:pt x="33671" y="45118"/>
                          <a:pt x="33861" y="42927"/>
                          <a:pt x="34528" y="40736"/>
                        </a:cubicBezTo>
                        <a:cubicBezTo>
                          <a:pt x="35195" y="38641"/>
                          <a:pt x="36338" y="36545"/>
                          <a:pt x="38243" y="35402"/>
                        </a:cubicBezTo>
                        <a:cubicBezTo>
                          <a:pt x="41100" y="33688"/>
                          <a:pt x="44720" y="34355"/>
                          <a:pt x="47958" y="34640"/>
                        </a:cubicBezTo>
                        <a:cubicBezTo>
                          <a:pt x="51292" y="34926"/>
                          <a:pt x="55197" y="34450"/>
                          <a:pt x="56912" y="31592"/>
                        </a:cubicBezTo>
                        <a:cubicBezTo>
                          <a:pt x="57864" y="29878"/>
                          <a:pt x="57769" y="27687"/>
                          <a:pt x="57007" y="25877"/>
                        </a:cubicBezTo>
                        <a:cubicBezTo>
                          <a:pt x="56245" y="24068"/>
                          <a:pt x="54912" y="22544"/>
                          <a:pt x="53578" y="21115"/>
                        </a:cubicBezTo>
                        <a:cubicBezTo>
                          <a:pt x="42339" y="9399"/>
                          <a:pt x="27003" y="1779"/>
                          <a:pt x="10811" y="160"/>
                        </a:cubicBezTo>
                        <a:cubicBezTo>
                          <a:pt x="8049" y="-126"/>
                          <a:pt x="4905" y="-221"/>
                          <a:pt x="2715" y="1589"/>
                        </a:cubicBezTo>
                        <a:cubicBezTo>
                          <a:pt x="143" y="3684"/>
                          <a:pt x="-143" y="7399"/>
                          <a:pt x="48" y="10637"/>
                        </a:cubicBezTo>
                        <a:cubicBezTo>
                          <a:pt x="1000" y="27306"/>
                          <a:pt x="10335" y="40736"/>
                          <a:pt x="23479" y="50357"/>
                        </a:cubicBezTo>
                        <a:cubicBezTo>
                          <a:pt x="27861" y="53690"/>
                          <a:pt x="32337" y="53595"/>
                          <a:pt x="33290" y="47309"/>
                        </a:cubicBezTo>
                        <a:close/>
                      </a:path>
                    </a:pathLst>
                  </a:custGeom>
                  <a:solidFill>
                    <a:srgbClr val="F3929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grpSp>
              <p:nvGrpSpPr>
                <p:cNvPr id="560" name="Graphic 41">
                  <a:extLst>
                    <a:ext uri="{FF2B5EF4-FFF2-40B4-BE49-F238E27FC236}">
                      <a16:creationId xmlns:a16="http://schemas.microsoft.com/office/drawing/2014/main" id="{AC5E633B-65FC-4E4B-A7D2-911BB1E54833}"/>
                    </a:ext>
                  </a:extLst>
                </p:cNvPr>
                <p:cNvGrpSpPr/>
                <p:nvPr/>
              </p:nvGrpSpPr>
              <p:grpSpPr>
                <a:xfrm>
                  <a:off x="6066281" y="3155818"/>
                  <a:ext cx="374081" cy="647597"/>
                  <a:chOff x="6066281" y="3155818"/>
                  <a:chExt cx="374081" cy="647597"/>
                </a:xfrm>
              </p:grpSpPr>
              <p:sp>
                <p:nvSpPr>
                  <p:cNvPr id="561" name="Freeform: Shape 959">
                    <a:extLst>
                      <a:ext uri="{FF2B5EF4-FFF2-40B4-BE49-F238E27FC236}">
                        <a16:creationId xmlns:a16="http://schemas.microsoft.com/office/drawing/2014/main" id="{D445BE67-FC74-4842-BDC6-634BEDF12A56}"/>
                      </a:ext>
                    </a:extLst>
                  </p:cNvPr>
                  <p:cNvSpPr/>
                  <p:nvPr/>
                </p:nvSpPr>
                <p:spPr>
                  <a:xfrm>
                    <a:off x="6068064" y="3157632"/>
                    <a:ext cx="63939" cy="96393"/>
                  </a:xfrm>
                  <a:custGeom>
                    <a:avLst/>
                    <a:gdLst>
                      <a:gd name="connsiteX0" fmla="*/ 40984 w 63939"/>
                      <a:gd name="connsiteY0" fmla="*/ 96393 h 96393"/>
                      <a:gd name="connsiteX1" fmla="*/ 2789 w 63939"/>
                      <a:gd name="connsiteY1" fmla="*/ 0 h 96393"/>
                      <a:gd name="connsiteX2" fmla="*/ 63940 w 63939"/>
                      <a:gd name="connsiteY2" fmla="*/ 84296 h 96393"/>
                      <a:gd name="connsiteX3" fmla="*/ 40984 w 63939"/>
                      <a:gd name="connsiteY3" fmla="*/ 96393 h 963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939" h="96393">
                        <a:moveTo>
                          <a:pt x="40984" y="96393"/>
                        </a:moveTo>
                        <a:cubicBezTo>
                          <a:pt x="40984" y="96393"/>
                          <a:pt x="-12641" y="35909"/>
                          <a:pt x="2789" y="0"/>
                        </a:cubicBezTo>
                        <a:cubicBezTo>
                          <a:pt x="29554" y="6667"/>
                          <a:pt x="49176" y="30004"/>
                          <a:pt x="63940" y="84296"/>
                        </a:cubicBezTo>
                        <a:cubicBezTo>
                          <a:pt x="53938" y="90011"/>
                          <a:pt x="40984" y="96393"/>
                          <a:pt x="40984" y="96393"/>
                        </a:cubicBezTo>
                        <a:close/>
                      </a:path>
                    </a:pathLst>
                  </a:custGeom>
                  <a:solidFill>
                    <a:srgbClr val="80261C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562" name="Freeform: Shape 960">
                    <a:extLst>
                      <a:ext uri="{FF2B5EF4-FFF2-40B4-BE49-F238E27FC236}">
                        <a16:creationId xmlns:a16="http://schemas.microsoft.com/office/drawing/2014/main" id="{77B5EF6E-E103-4D92-9FA8-2285A72216B0}"/>
                      </a:ext>
                    </a:extLst>
                  </p:cNvPr>
                  <p:cNvSpPr/>
                  <p:nvPr/>
                </p:nvSpPr>
                <p:spPr>
                  <a:xfrm>
                    <a:off x="6199087" y="3396152"/>
                    <a:ext cx="241275" cy="407263"/>
                  </a:xfrm>
                  <a:custGeom>
                    <a:avLst/>
                    <a:gdLst>
                      <a:gd name="connsiteX0" fmla="*/ 233145 w 241275"/>
                      <a:gd name="connsiteY0" fmla="*/ 405275 h 407263"/>
                      <a:gd name="connsiteX1" fmla="*/ 233145 w 241275"/>
                      <a:gd name="connsiteY1" fmla="*/ 405275 h 407263"/>
                      <a:gd name="connsiteX2" fmla="*/ 207808 w 241275"/>
                      <a:gd name="connsiteY2" fmla="*/ 396226 h 407263"/>
                      <a:gd name="connsiteX3" fmla="*/ 2925 w 241275"/>
                      <a:gd name="connsiteY3" fmla="*/ 29514 h 407263"/>
                      <a:gd name="connsiteX4" fmla="*/ 8355 w 241275"/>
                      <a:gd name="connsiteY4" fmla="*/ 1986 h 407263"/>
                      <a:gd name="connsiteX5" fmla="*/ 8355 w 241275"/>
                      <a:gd name="connsiteY5" fmla="*/ 1986 h 407263"/>
                      <a:gd name="connsiteX6" fmla="*/ 33596 w 241275"/>
                      <a:gd name="connsiteY6" fmla="*/ 11130 h 407263"/>
                      <a:gd name="connsiteX7" fmla="*/ 238193 w 241275"/>
                      <a:gd name="connsiteY7" fmla="*/ 378986 h 407263"/>
                      <a:gd name="connsiteX8" fmla="*/ 233145 w 241275"/>
                      <a:gd name="connsiteY8" fmla="*/ 405275 h 407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41275" h="407263">
                        <a:moveTo>
                          <a:pt x="233145" y="405275"/>
                        </a:moveTo>
                        <a:lnTo>
                          <a:pt x="233145" y="405275"/>
                        </a:lnTo>
                        <a:cubicBezTo>
                          <a:pt x="224763" y="410037"/>
                          <a:pt x="213428" y="405942"/>
                          <a:pt x="207808" y="396226"/>
                        </a:cubicBezTo>
                        <a:lnTo>
                          <a:pt x="2925" y="29514"/>
                        </a:lnTo>
                        <a:cubicBezTo>
                          <a:pt x="-2599" y="19703"/>
                          <a:pt x="-27" y="6749"/>
                          <a:pt x="8355" y="1986"/>
                        </a:cubicBezTo>
                        <a:lnTo>
                          <a:pt x="8355" y="1986"/>
                        </a:lnTo>
                        <a:cubicBezTo>
                          <a:pt x="16737" y="-2776"/>
                          <a:pt x="28071" y="1320"/>
                          <a:pt x="33596" y="11130"/>
                        </a:cubicBezTo>
                        <a:lnTo>
                          <a:pt x="238193" y="378986"/>
                        </a:lnTo>
                        <a:cubicBezTo>
                          <a:pt x="243813" y="388797"/>
                          <a:pt x="241527" y="400512"/>
                          <a:pt x="233145" y="405275"/>
                        </a:cubicBezTo>
                        <a:close/>
                      </a:path>
                    </a:pathLst>
                  </a:custGeom>
                  <a:solidFill>
                    <a:srgbClr val="FFD76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563" name="Freeform: Shape 961">
                    <a:extLst>
                      <a:ext uri="{FF2B5EF4-FFF2-40B4-BE49-F238E27FC236}">
                        <a16:creationId xmlns:a16="http://schemas.microsoft.com/office/drawing/2014/main" id="{A5156948-2A92-46EA-8AAF-B532B2E65037}"/>
                      </a:ext>
                    </a:extLst>
                  </p:cNvPr>
                  <p:cNvSpPr/>
                  <p:nvPr/>
                </p:nvSpPr>
                <p:spPr>
                  <a:xfrm>
                    <a:off x="6100857" y="3227926"/>
                    <a:ext cx="134207" cy="201739"/>
                  </a:xfrm>
                  <a:custGeom>
                    <a:avLst/>
                    <a:gdLst>
                      <a:gd name="connsiteX0" fmla="*/ 134207 w 134207"/>
                      <a:gd name="connsiteY0" fmla="*/ 184499 h 201739"/>
                      <a:gd name="connsiteX1" fmla="*/ 103727 w 134207"/>
                      <a:gd name="connsiteY1" fmla="*/ 201740 h 201739"/>
                      <a:gd name="connsiteX2" fmla="*/ 0 w 134207"/>
                      <a:gd name="connsiteY2" fmla="*/ 15430 h 201739"/>
                      <a:gd name="connsiteX3" fmla="*/ 27146 w 134207"/>
                      <a:gd name="connsiteY3" fmla="*/ 0 h 201739"/>
                      <a:gd name="connsiteX4" fmla="*/ 134207 w 134207"/>
                      <a:gd name="connsiteY4" fmla="*/ 184499 h 2017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207" h="201739">
                        <a:moveTo>
                          <a:pt x="134207" y="184499"/>
                        </a:moveTo>
                        <a:cubicBezTo>
                          <a:pt x="131540" y="183547"/>
                          <a:pt x="104584" y="197263"/>
                          <a:pt x="103727" y="201740"/>
                        </a:cubicBezTo>
                        <a:cubicBezTo>
                          <a:pt x="62103" y="141446"/>
                          <a:pt x="27146" y="79439"/>
                          <a:pt x="0" y="15430"/>
                        </a:cubicBezTo>
                        <a:cubicBezTo>
                          <a:pt x="11716" y="13335"/>
                          <a:pt x="18574" y="9430"/>
                          <a:pt x="27146" y="0"/>
                        </a:cubicBezTo>
                        <a:cubicBezTo>
                          <a:pt x="69151" y="55531"/>
                          <a:pt x="104203" y="117634"/>
                          <a:pt x="134207" y="184499"/>
                        </a:cubicBezTo>
                        <a:close/>
                      </a:path>
                    </a:pathLst>
                  </a:custGeom>
                  <a:solidFill>
                    <a:srgbClr val="DC487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564" name="Freeform: Shape 962">
                    <a:extLst>
                      <a:ext uri="{FF2B5EF4-FFF2-40B4-BE49-F238E27FC236}">
                        <a16:creationId xmlns:a16="http://schemas.microsoft.com/office/drawing/2014/main" id="{645CE2A4-7547-4470-84AE-2E1863E1EEA4}"/>
                      </a:ext>
                    </a:extLst>
                  </p:cNvPr>
                  <p:cNvSpPr/>
                  <p:nvPr/>
                </p:nvSpPr>
                <p:spPr>
                  <a:xfrm>
                    <a:off x="6066281" y="3155818"/>
                    <a:ext cx="44777" cy="55354"/>
                  </a:xfrm>
                  <a:custGeom>
                    <a:avLst/>
                    <a:gdLst>
                      <a:gd name="connsiteX0" fmla="*/ 286 w 44777"/>
                      <a:gd name="connsiteY0" fmla="*/ 8101 h 55354"/>
                      <a:gd name="connsiteX1" fmla="*/ 4572 w 44777"/>
                      <a:gd name="connsiteY1" fmla="*/ 195 h 55354"/>
                      <a:gd name="connsiteX2" fmla="*/ 9430 w 44777"/>
                      <a:gd name="connsiteY2" fmla="*/ 766 h 55354"/>
                      <a:gd name="connsiteX3" fmla="*/ 37433 w 44777"/>
                      <a:gd name="connsiteY3" fmla="*/ 16578 h 55354"/>
                      <a:gd name="connsiteX4" fmla="*/ 44101 w 44777"/>
                      <a:gd name="connsiteY4" fmla="*/ 24674 h 55354"/>
                      <a:gd name="connsiteX5" fmla="*/ 42291 w 44777"/>
                      <a:gd name="connsiteY5" fmla="*/ 34485 h 55354"/>
                      <a:gd name="connsiteX6" fmla="*/ 31718 w 44777"/>
                      <a:gd name="connsiteY6" fmla="*/ 36104 h 55354"/>
                      <a:gd name="connsiteX7" fmla="*/ 21527 w 44777"/>
                      <a:gd name="connsiteY7" fmla="*/ 38962 h 55354"/>
                      <a:gd name="connsiteX8" fmla="*/ 20193 w 44777"/>
                      <a:gd name="connsiteY8" fmla="*/ 47439 h 55354"/>
                      <a:gd name="connsiteX9" fmla="*/ 16669 w 44777"/>
                      <a:gd name="connsiteY9" fmla="*/ 54868 h 55354"/>
                      <a:gd name="connsiteX10" fmla="*/ 5620 w 44777"/>
                      <a:gd name="connsiteY10" fmla="*/ 43724 h 55354"/>
                      <a:gd name="connsiteX11" fmla="*/ 286 w 44777"/>
                      <a:gd name="connsiteY11" fmla="*/ 21340 h 55354"/>
                      <a:gd name="connsiteX12" fmla="*/ 286 w 44777"/>
                      <a:gd name="connsiteY12" fmla="*/ 8101 h 553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44777" h="55354">
                        <a:moveTo>
                          <a:pt x="286" y="8101"/>
                        </a:moveTo>
                        <a:cubicBezTo>
                          <a:pt x="571" y="4957"/>
                          <a:pt x="1524" y="1147"/>
                          <a:pt x="4572" y="195"/>
                        </a:cubicBezTo>
                        <a:cubicBezTo>
                          <a:pt x="6191" y="-281"/>
                          <a:pt x="7906" y="195"/>
                          <a:pt x="9430" y="766"/>
                        </a:cubicBezTo>
                        <a:cubicBezTo>
                          <a:pt x="19621" y="4195"/>
                          <a:pt x="29242" y="9625"/>
                          <a:pt x="37433" y="16578"/>
                        </a:cubicBezTo>
                        <a:cubicBezTo>
                          <a:pt x="40100" y="18864"/>
                          <a:pt x="42767" y="21436"/>
                          <a:pt x="44101" y="24674"/>
                        </a:cubicBezTo>
                        <a:cubicBezTo>
                          <a:pt x="45339" y="28008"/>
                          <a:pt x="44958" y="32104"/>
                          <a:pt x="42291" y="34485"/>
                        </a:cubicBezTo>
                        <a:cubicBezTo>
                          <a:pt x="39434" y="36866"/>
                          <a:pt x="35338" y="36485"/>
                          <a:pt x="31718" y="36104"/>
                        </a:cubicBezTo>
                        <a:cubicBezTo>
                          <a:pt x="28099" y="35818"/>
                          <a:pt x="23717" y="36009"/>
                          <a:pt x="21527" y="38962"/>
                        </a:cubicBezTo>
                        <a:cubicBezTo>
                          <a:pt x="19812" y="41343"/>
                          <a:pt x="20193" y="44486"/>
                          <a:pt x="20193" y="47439"/>
                        </a:cubicBezTo>
                        <a:cubicBezTo>
                          <a:pt x="20193" y="50296"/>
                          <a:pt x="19336" y="53725"/>
                          <a:pt x="16669" y="54868"/>
                        </a:cubicBezTo>
                        <a:cubicBezTo>
                          <a:pt x="9811" y="57631"/>
                          <a:pt x="7334" y="47915"/>
                          <a:pt x="5620" y="43724"/>
                        </a:cubicBezTo>
                        <a:cubicBezTo>
                          <a:pt x="2762" y="36580"/>
                          <a:pt x="953" y="28960"/>
                          <a:pt x="286" y="21340"/>
                        </a:cubicBezTo>
                        <a:cubicBezTo>
                          <a:pt x="-95" y="16864"/>
                          <a:pt x="-95" y="12482"/>
                          <a:pt x="286" y="8101"/>
                        </a:cubicBezTo>
                        <a:close/>
                      </a:path>
                    </a:pathLst>
                  </a:custGeom>
                  <a:solidFill>
                    <a:srgbClr val="E9D2AE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</p:grpSp>
        </p:grpSp>
      </p:grpSp>
      <p:grpSp>
        <p:nvGrpSpPr>
          <p:cNvPr id="614" name="Graphic 2">
            <a:extLst>
              <a:ext uri="{FF2B5EF4-FFF2-40B4-BE49-F238E27FC236}">
                <a16:creationId xmlns:a16="http://schemas.microsoft.com/office/drawing/2014/main" id="{78087135-6573-4D73-B991-EC1493B6B0A8}"/>
              </a:ext>
            </a:extLst>
          </p:cNvPr>
          <p:cNvGrpSpPr/>
          <p:nvPr/>
        </p:nvGrpSpPr>
        <p:grpSpPr>
          <a:xfrm rot="10316914">
            <a:off x="11299041" y="2782429"/>
            <a:ext cx="1131858" cy="1386344"/>
            <a:chOff x="5881684" y="3147949"/>
            <a:chExt cx="428090" cy="557286"/>
          </a:xfrm>
        </p:grpSpPr>
        <p:grpSp>
          <p:nvGrpSpPr>
            <p:cNvPr id="615" name="Graphic 2">
              <a:extLst>
                <a:ext uri="{FF2B5EF4-FFF2-40B4-BE49-F238E27FC236}">
                  <a16:creationId xmlns:a16="http://schemas.microsoft.com/office/drawing/2014/main" id="{6B26F6E9-B31A-45C3-899B-E98AD9FB4531}"/>
                </a:ext>
              </a:extLst>
            </p:cNvPr>
            <p:cNvGrpSpPr/>
            <p:nvPr/>
          </p:nvGrpSpPr>
          <p:grpSpPr>
            <a:xfrm>
              <a:off x="5881684" y="3147949"/>
              <a:ext cx="428090" cy="557286"/>
              <a:chOff x="5881684" y="3147949"/>
              <a:chExt cx="428090" cy="557286"/>
            </a:xfrm>
          </p:grpSpPr>
          <p:sp>
            <p:nvSpPr>
              <p:cNvPr id="617" name="Freeform: Shape 1034">
                <a:extLst>
                  <a:ext uri="{FF2B5EF4-FFF2-40B4-BE49-F238E27FC236}">
                    <a16:creationId xmlns:a16="http://schemas.microsoft.com/office/drawing/2014/main" id="{01DA5079-33AB-4A97-BEFD-04E63C10D296}"/>
                  </a:ext>
                </a:extLst>
              </p:cNvPr>
              <p:cNvSpPr/>
              <p:nvPr/>
            </p:nvSpPr>
            <p:spPr>
              <a:xfrm rot="-2985213">
                <a:off x="5934573" y="3280506"/>
                <a:ext cx="14097" cy="66867"/>
              </a:xfrm>
              <a:custGeom>
                <a:avLst/>
                <a:gdLst>
                  <a:gd name="connsiteX0" fmla="*/ 0 w 14097"/>
                  <a:gd name="connsiteY0" fmla="*/ 0 h 66867"/>
                  <a:gd name="connsiteX1" fmla="*/ 14098 w 14097"/>
                  <a:gd name="connsiteY1" fmla="*/ 0 h 66867"/>
                  <a:gd name="connsiteX2" fmla="*/ 14098 w 14097"/>
                  <a:gd name="connsiteY2" fmla="*/ 66868 h 66867"/>
                  <a:gd name="connsiteX3" fmla="*/ 0 w 14097"/>
                  <a:gd name="connsiteY3" fmla="*/ 66868 h 668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097" h="66867">
                    <a:moveTo>
                      <a:pt x="0" y="0"/>
                    </a:moveTo>
                    <a:lnTo>
                      <a:pt x="14098" y="0"/>
                    </a:lnTo>
                    <a:lnTo>
                      <a:pt x="14098" y="66868"/>
                    </a:lnTo>
                    <a:lnTo>
                      <a:pt x="0" y="6686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18" name="Freeform: Shape 1035">
                <a:extLst>
                  <a:ext uri="{FF2B5EF4-FFF2-40B4-BE49-F238E27FC236}">
                    <a16:creationId xmlns:a16="http://schemas.microsoft.com/office/drawing/2014/main" id="{68A736E7-F88B-45AC-A0BA-26092EFC40FC}"/>
                  </a:ext>
                </a:extLst>
              </p:cNvPr>
              <p:cNvSpPr/>
              <p:nvPr/>
            </p:nvSpPr>
            <p:spPr>
              <a:xfrm rot="1034454">
                <a:off x="6142876" y="3215240"/>
                <a:ext cx="14097" cy="66963"/>
              </a:xfrm>
              <a:custGeom>
                <a:avLst/>
                <a:gdLst>
                  <a:gd name="connsiteX0" fmla="*/ 0 w 14097"/>
                  <a:gd name="connsiteY0" fmla="*/ 0 h 66963"/>
                  <a:gd name="connsiteX1" fmla="*/ 14097 w 14097"/>
                  <a:gd name="connsiteY1" fmla="*/ 0 h 66963"/>
                  <a:gd name="connsiteX2" fmla="*/ 14097 w 14097"/>
                  <a:gd name="connsiteY2" fmla="*/ 66963 h 66963"/>
                  <a:gd name="connsiteX3" fmla="*/ 0 w 14097"/>
                  <a:gd name="connsiteY3" fmla="*/ 66963 h 66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097" h="66963">
                    <a:moveTo>
                      <a:pt x="0" y="0"/>
                    </a:moveTo>
                    <a:lnTo>
                      <a:pt x="14097" y="0"/>
                    </a:lnTo>
                    <a:lnTo>
                      <a:pt x="14097" y="66963"/>
                    </a:lnTo>
                    <a:lnTo>
                      <a:pt x="0" y="66963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19" name="Freeform: Shape 1036">
                <a:extLst>
                  <a:ext uri="{FF2B5EF4-FFF2-40B4-BE49-F238E27FC236}">
                    <a16:creationId xmlns:a16="http://schemas.microsoft.com/office/drawing/2014/main" id="{8C676B84-1334-4615-AF48-1C1E6D1894BC}"/>
                  </a:ext>
                </a:extLst>
              </p:cNvPr>
              <p:cNvSpPr/>
              <p:nvPr/>
            </p:nvSpPr>
            <p:spPr>
              <a:xfrm>
                <a:off x="6239866" y="3559977"/>
                <a:ext cx="67243" cy="60487"/>
              </a:xfrm>
              <a:custGeom>
                <a:avLst/>
                <a:gdLst>
                  <a:gd name="connsiteX0" fmla="*/ 1580 w 67243"/>
                  <a:gd name="connsiteY0" fmla="*/ 8087 h 60487"/>
                  <a:gd name="connsiteX1" fmla="*/ 6056 w 67243"/>
                  <a:gd name="connsiteY1" fmla="*/ 2562 h 60487"/>
                  <a:gd name="connsiteX2" fmla="*/ 16153 w 67243"/>
                  <a:gd name="connsiteY2" fmla="*/ 1896 h 60487"/>
                  <a:gd name="connsiteX3" fmla="*/ 65111 w 67243"/>
                  <a:gd name="connsiteY3" fmla="*/ 48568 h 60487"/>
                  <a:gd name="connsiteX4" fmla="*/ 62349 w 67243"/>
                  <a:gd name="connsiteY4" fmla="*/ 60189 h 60487"/>
                  <a:gd name="connsiteX5" fmla="*/ 62349 w 67243"/>
                  <a:gd name="connsiteY5" fmla="*/ 60189 h 60487"/>
                  <a:gd name="connsiteX6" fmla="*/ 56158 w 67243"/>
                  <a:gd name="connsiteY6" fmla="*/ 59046 h 60487"/>
                  <a:gd name="connsiteX7" fmla="*/ 2723 w 67243"/>
                  <a:gd name="connsiteY7" fmla="*/ 17802 h 60487"/>
                  <a:gd name="connsiteX8" fmla="*/ 1580 w 67243"/>
                  <a:gd name="connsiteY8" fmla="*/ 8087 h 604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7243" h="60487">
                    <a:moveTo>
                      <a:pt x="1580" y="8087"/>
                    </a:moveTo>
                    <a:lnTo>
                      <a:pt x="6056" y="2562"/>
                    </a:lnTo>
                    <a:cubicBezTo>
                      <a:pt x="8628" y="-581"/>
                      <a:pt x="13295" y="-867"/>
                      <a:pt x="16153" y="1896"/>
                    </a:cubicBezTo>
                    <a:lnTo>
                      <a:pt x="65111" y="48568"/>
                    </a:lnTo>
                    <a:cubicBezTo>
                      <a:pt x="68921" y="52188"/>
                      <a:pt x="67397" y="58665"/>
                      <a:pt x="62349" y="60189"/>
                    </a:cubicBezTo>
                    <a:lnTo>
                      <a:pt x="62349" y="60189"/>
                    </a:lnTo>
                    <a:cubicBezTo>
                      <a:pt x="60254" y="60855"/>
                      <a:pt x="57872" y="60379"/>
                      <a:pt x="56158" y="59046"/>
                    </a:cubicBezTo>
                    <a:lnTo>
                      <a:pt x="2723" y="17802"/>
                    </a:lnTo>
                    <a:cubicBezTo>
                      <a:pt x="-421" y="15516"/>
                      <a:pt x="-897" y="11040"/>
                      <a:pt x="1580" y="8087"/>
                    </a:cubicBezTo>
                    <a:close/>
                  </a:path>
                </a:pathLst>
              </a:custGeom>
              <a:solidFill>
                <a:schemeClr val="tx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20" name="Freeform: Shape 1037">
                <a:extLst>
                  <a:ext uri="{FF2B5EF4-FFF2-40B4-BE49-F238E27FC236}">
                    <a16:creationId xmlns:a16="http://schemas.microsoft.com/office/drawing/2014/main" id="{CCA88DE5-5784-41D8-9A0C-B7B3C0973244}"/>
                  </a:ext>
                </a:extLst>
              </p:cNvPr>
              <p:cNvSpPr/>
              <p:nvPr/>
            </p:nvSpPr>
            <p:spPr>
              <a:xfrm>
                <a:off x="6011531" y="3625456"/>
                <a:ext cx="35589" cy="79779"/>
              </a:xfrm>
              <a:custGeom>
                <a:avLst/>
                <a:gdLst>
                  <a:gd name="connsiteX0" fmla="*/ 30747 w 35589"/>
                  <a:gd name="connsiteY0" fmla="*/ 2425 h 79779"/>
                  <a:gd name="connsiteX1" fmla="*/ 23984 w 35589"/>
                  <a:gd name="connsiteY1" fmla="*/ 329 h 79779"/>
                  <a:gd name="connsiteX2" fmla="*/ 15221 w 35589"/>
                  <a:gd name="connsiteY2" fmla="*/ 5377 h 79779"/>
                  <a:gd name="connsiteX3" fmla="*/ 171 w 35589"/>
                  <a:gd name="connsiteY3" fmla="*/ 71290 h 79779"/>
                  <a:gd name="connsiteX4" fmla="*/ 8839 w 35589"/>
                  <a:gd name="connsiteY4" fmla="*/ 79482 h 79779"/>
                  <a:gd name="connsiteX5" fmla="*/ 8839 w 35589"/>
                  <a:gd name="connsiteY5" fmla="*/ 79482 h 79779"/>
                  <a:gd name="connsiteX6" fmla="*/ 13411 w 35589"/>
                  <a:gd name="connsiteY6" fmla="*/ 75100 h 79779"/>
                  <a:gd name="connsiteX7" fmla="*/ 35223 w 35589"/>
                  <a:gd name="connsiteY7" fmla="*/ 11283 h 79779"/>
                  <a:gd name="connsiteX8" fmla="*/ 30747 w 35589"/>
                  <a:gd name="connsiteY8" fmla="*/ 2425 h 797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5589" h="79779">
                    <a:moveTo>
                      <a:pt x="30747" y="2425"/>
                    </a:moveTo>
                    <a:lnTo>
                      <a:pt x="23984" y="329"/>
                    </a:lnTo>
                    <a:cubicBezTo>
                      <a:pt x="20079" y="-909"/>
                      <a:pt x="16078" y="1472"/>
                      <a:pt x="15221" y="5377"/>
                    </a:cubicBezTo>
                    <a:lnTo>
                      <a:pt x="171" y="71290"/>
                    </a:lnTo>
                    <a:cubicBezTo>
                      <a:pt x="-972" y="76434"/>
                      <a:pt x="3791" y="81006"/>
                      <a:pt x="8839" y="79482"/>
                    </a:cubicBezTo>
                    <a:lnTo>
                      <a:pt x="8839" y="79482"/>
                    </a:lnTo>
                    <a:cubicBezTo>
                      <a:pt x="10935" y="78815"/>
                      <a:pt x="12649" y="77196"/>
                      <a:pt x="13411" y="75100"/>
                    </a:cubicBezTo>
                    <a:lnTo>
                      <a:pt x="35223" y="11283"/>
                    </a:lnTo>
                    <a:cubicBezTo>
                      <a:pt x="36462" y="7663"/>
                      <a:pt x="34461" y="3568"/>
                      <a:pt x="30747" y="2425"/>
                    </a:cubicBezTo>
                    <a:close/>
                  </a:path>
                </a:pathLst>
              </a:custGeom>
              <a:solidFill>
                <a:schemeClr val="tx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 dirty="0"/>
              </a:p>
            </p:txBody>
          </p:sp>
          <p:sp>
            <p:nvSpPr>
              <p:cNvPr id="621" name="Freeform: Shape 1038">
                <a:extLst>
                  <a:ext uri="{FF2B5EF4-FFF2-40B4-BE49-F238E27FC236}">
                    <a16:creationId xmlns:a16="http://schemas.microsoft.com/office/drawing/2014/main" id="{108A8D3E-05E0-4584-B822-C3A0BF5F073E}"/>
                  </a:ext>
                </a:extLst>
              </p:cNvPr>
              <p:cNvSpPr/>
              <p:nvPr/>
            </p:nvSpPr>
            <p:spPr>
              <a:xfrm>
                <a:off x="5913663" y="3147949"/>
                <a:ext cx="250053" cy="157312"/>
              </a:xfrm>
              <a:custGeom>
                <a:avLst/>
                <a:gdLst>
                  <a:gd name="connsiteX0" fmla="*/ 8791 w 250053"/>
                  <a:gd name="connsiteY0" fmla="*/ 157034 h 157312"/>
                  <a:gd name="connsiteX1" fmla="*/ 28 w 250053"/>
                  <a:gd name="connsiteY1" fmla="*/ 152462 h 157312"/>
                  <a:gd name="connsiteX2" fmla="*/ 15458 w 250053"/>
                  <a:gd name="connsiteY2" fmla="*/ 57403 h 157312"/>
                  <a:gd name="connsiteX3" fmla="*/ 26888 w 250053"/>
                  <a:gd name="connsiteY3" fmla="*/ 44449 h 157312"/>
                  <a:gd name="connsiteX4" fmla="*/ 172335 w 250053"/>
                  <a:gd name="connsiteY4" fmla="*/ 729 h 157312"/>
                  <a:gd name="connsiteX5" fmla="*/ 188718 w 250053"/>
                  <a:gd name="connsiteY5" fmla="*/ 4920 h 157312"/>
                  <a:gd name="connsiteX6" fmla="*/ 247964 w 250053"/>
                  <a:gd name="connsiteY6" fmla="*/ 64928 h 157312"/>
                  <a:gd name="connsiteX7" fmla="*/ 247106 w 250053"/>
                  <a:gd name="connsiteY7" fmla="*/ 75691 h 157312"/>
                  <a:gd name="connsiteX8" fmla="*/ 237391 w 250053"/>
                  <a:gd name="connsiteY8" fmla="*/ 74548 h 157312"/>
                  <a:gd name="connsiteX9" fmla="*/ 188242 w 250053"/>
                  <a:gd name="connsiteY9" fmla="*/ 24827 h 157312"/>
                  <a:gd name="connsiteX10" fmla="*/ 163191 w 250053"/>
                  <a:gd name="connsiteY10" fmla="*/ 18446 h 157312"/>
                  <a:gd name="connsiteX11" fmla="*/ 44319 w 250053"/>
                  <a:gd name="connsiteY11" fmla="*/ 54164 h 157312"/>
                  <a:gd name="connsiteX12" fmla="*/ 26888 w 250053"/>
                  <a:gd name="connsiteY12" fmla="*/ 73691 h 157312"/>
                  <a:gd name="connsiteX13" fmla="*/ 13934 w 250053"/>
                  <a:gd name="connsiteY13" fmla="*/ 149605 h 157312"/>
                  <a:gd name="connsiteX14" fmla="*/ 9172 w 250053"/>
                  <a:gd name="connsiteY14" fmla="*/ 156844 h 157312"/>
                  <a:gd name="connsiteX15" fmla="*/ 8791 w 250053"/>
                  <a:gd name="connsiteY15" fmla="*/ 157034 h 157312"/>
                  <a:gd name="connsiteX16" fmla="*/ 13553 w 250053"/>
                  <a:gd name="connsiteY16" fmla="*/ 147795 h 157312"/>
                  <a:gd name="connsiteX17" fmla="*/ 13553 w 250053"/>
                  <a:gd name="connsiteY17" fmla="*/ 147795 h 157312"/>
                  <a:gd name="connsiteX18" fmla="*/ 13553 w 250053"/>
                  <a:gd name="connsiteY18" fmla="*/ 147795 h 157312"/>
                  <a:gd name="connsiteX19" fmla="*/ 13553 w 250053"/>
                  <a:gd name="connsiteY19" fmla="*/ 147795 h 157312"/>
                  <a:gd name="connsiteX20" fmla="*/ 13553 w 250053"/>
                  <a:gd name="connsiteY20" fmla="*/ 147795 h 157312"/>
                  <a:gd name="connsiteX21" fmla="*/ 13553 w 250053"/>
                  <a:gd name="connsiteY21" fmla="*/ 147795 h 1573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0053" h="157312">
                    <a:moveTo>
                      <a:pt x="8791" y="157034"/>
                    </a:moveTo>
                    <a:cubicBezTo>
                      <a:pt x="5171" y="158082"/>
                      <a:pt x="1266" y="156082"/>
                      <a:pt x="28" y="152462"/>
                    </a:cubicBezTo>
                    <a:cubicBezTo>
                      <a:pt x="-639" y="150653"/>
                      <a:pt x="10886" y="83311"/>
                      <a:pt x="15458" y="57403"/>
                    </a:cubicBezTo>
                    <a:cubicBezTo>
                      <a:pt x="16506" y="51307"/>
                      <a:pt x="20888" y="46259"/>
                      <a:pt x="26888" y="44449"/>
                    </a:cubicBezTo>
                    <a:lnTo>
                      <a:pt x="172335" y="729"/>
                    </a:lnTo>
                    <a:cubicBezTo>
                      <a:pt x="178145" y="-1081"/>
                      <a:pt x="184527" y="539"/>
                      <a:pt x="188718" y="4920"/>
                    </a:cubicBezTo>
                    <a:lnTo>
                      <a:pt x="247964" y="64928"/>
                    </a:lnTo>
                    <a:cubicBezTo>
                      <a:pt x="251012" y="67976"/>
                      <a:pt x="250726" y="73119"/>
                      <a:pt x="247106" y="75691"/>
                    </a:cubicBezTo>
                    <a:cubicBezTo>
                      <a:pt x="244154" y="77882"/>
                      <a:pt x="239963" y="77120"/>
                      <a:pt x="237391" y="74548"/>
                    </a:cubicBezTo>
                    <a:lnTo>
                      <a:pt x="188242" y="24827"/>
                    </a:lnTo>
                    <a:cubicBezTo>
                      <a:pt x="181765" y="18160"/>
                      <a:pt x="172049" y="15779"/>
                      <a:pt x="163191" y="18446"/>
                    </a:cubicBezTo>
                    <a:lnTo>
                      <a:pt x="44319" y="54164"/>
                    </a:lnTo>
                    <a:cubicBezTo>
                      <a:pt x="35270" y="56927"/>
                      <a:pt x="28603" y="64451"/>
                      <a:pt x="26888" y="73691"/>
                    </a:cubicBezTo>
                    <a:cubicBezTo>
                      <a:pt x="21078" y="105885"/>
                      <a:pt x="14315" y="144176"/>
                      <a:pt x="13934" y="149605"/>
                    </a:cubicBezTo>
                    <a:cubicBezTo>
                      <a:pt x="14125" y="152748"/>
                      <a:pt x="12315" y="155796"/>
                      <a:pt x="9172" y="156844"/>
                    </a:cubicBezTo>
                    <a:cubicBezTo>
                      <a:pt x="8981" y="156939"/>
                      <a:pt x="8886" y="156939"/>
                      <a:pt x="8791" y="157034"/>
                    </a:cubicBezTo>
                    <a:close/>
                    <a:moveTo>
                      <a:pt x="13553" y="147795"/>
                    </a:moveTo>
                    <a:lnTo>
                      <a:pt x="13553" y="147795"/>
                    </a:lnTo>
                    <a:lnTo>
                      <a:pt x="13553" y="147795"/>
                    </a:lnTo>
                    <a:close/>
                    <a:moveTo>
                      <a:pt x="13553" y="147795"/>
                    </a:moveTo>
                    <a:lnTo>
                      <a:pt x="13553" y="147795"/>
                    </a:lnTo>
                    <a:lnTo>
                      <a:pt x="13553" y="147795"/>
                    </a:lnTo>
                    <a:close/>
                  </a:path>
                </a:pathLst>
              </a:custGeom>
              <a:solidFill>
                <a:schemeClr val="tx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 dirty="0"/>
              </a:p>
            </p:txBody>
          </p:sp>
          <p:sp>
            <p:nvSpPr>
              <p:cNvPr id="622" name="Freeform: Shape 1039">
                <a:extLst>
                  <a:ext uri="{FF2B5EF4-FFF2-40B4-BE49-F238E27FC236}">
                    <a16:creationId xmlns:a16="http://schemas.microsoft.com/office/drawing/2014/main" id="{5077FBAA-8EF4-49AC-A0B5-811DD7D93F70}"/>
                  </a:ext>
                </a:extLst>
              </p:cNvPr>
              <p:cNvSpPr/>
              <p:nvPr/>
            </p:nvSpPr>
            <p:spPr>
              <a:xfrm>
                <a:off x="5899017" y="3272083"/>
                <a:ext cx="24428" cy="24033"/>
              </a:xfrm>
              <a:custGeom>
                <a:avLst/>
                <a:gdLst>
                  <a:gd name="connsiteX0" fmla="*/ 22294 w 24428"/>
                  <a:gd name="connsiteY0" fmla="*/ 21566 h 24033"/>
                  <a:gd name="connsiteX1" fmla="*/ 22294 w 24428"/>
                  <a:gd name="connsiteY1" fmla="*/ 21566 h 24033"/>
                  <a:gd name="connsiteX2" fmla="*/ 11054 w 24428"/>
                  <a:gd name="connsiteY2" fmla="*/ 21851 h 24033"/>
                  <a:gd name="connsiteX3" fmla="*/ 2482 w 24428"/>
                  <a:gd name="connsiteY3" fmla="*/ 13755 h 24033"/>
                  <a:gd name="connsiteX4" fmla="*/ 2101 w 24428"/>
                  <a:gd name="connsiteY4" fmla="*/ 2516 h 24033"/>
                  <a:gd name="connsiteX5" fmla="*/ 2101 w 24428"/>
                  <a:gd name="connsiteY5" fmla="*/ 2516 h 24033"/>
                  <a:gd name="connsiteX6" fmla="*/ 13340 w 24428"/>
                  <a:gd name="connsiteY6" fmla="*/ 2135 h 24033"/>
                  <a:gd name="connsiteX7" fmla="*/ 21913 w 24428"/>
                  <a:gd name="connsiteY7" fmla="*/ 10231 h 24033"/>
                  <a:gd name="connsiteX8" fmla="*/ 22294 w 24428"/>
                  <a:gd name="connsiteY8" fmla="*/ 21566 h 240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4428" h="24033">
                    <a:moveTo>
                      <a:pt x="22294" y="21566"/>
                    </a:moveTo>
                    <a:lnTo>
                      <a:pt x="22294" y="21566"/>
                    </a:lnTo>
                    <a:cubicBezTo>
                      <a:pt x="19246" y="24709"/>
                      <a:pt x="14293" y="24899"/>
                      <a:pt x="11054" y="21851"/>
                    </a:cubicBezTo>
                    <a:lnTo>
                      <a:pt x="2482" y="13755"/>
                    </a:lnTo>
                    <a:cubicBezTo>
                      <a:pt x="-662" y="10707"/>
                      <a:pt x="-852" y="5754"/>
                      <a:pt x="2101" y="2516"/>
                    </a:cubicBezTo>
                    <a:lnTo>
                      <a:pt x="2101" y="2516"/>
                    </a:lnTo>
                    <a:cubicBezTo>
                      <a:pt x="5149" y="-723"/>
                      <a:pt x="10197" y="-818"/>
                      <a:pt x="13340" y="2135"/>
                    </a:cubicBezTo>
                    <a:lnTo>
                      <a:pt x="21913" y="10231"/>
                    </a:lnTo>
                    <a:cubicBezTo>
                      <a:pt x="25151" y="13279"/>
                      <a:pt x="25246" y="18327"/>
                      <a:pt x="22294" y="21566"/>
                    </a:cubicBezTo>
                    <a:close/>
                  </a:path>
                </a:pathLst>
              </a:custGeom>
              <a:solidFill>
                <a:srgbClr val="CCCCC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23" name="Freeform: Shape 1040">
                <a:extLst>
                  <a:ext uri="{FF2B5EF4-FFF2-40B4-BE49-F238E27FC236}">
                    <a16:creationId xmlns:a16="http://schemas.microsoft.com/office/drawing/2014/main" id="{6C6CB5E5-35C1-41C6-86B9-9B4117FA1418}"/>
                  </a:ext>
                </a:extLst>
              </p:cNvPr>
              <p:cNvSpPr/>
              <p:nvPr/>
            </p:nvSpPr>
            <p:spPr>
              <a:xfrm>
                <a:off x="5898477" y="3251384"/>
                <a:ext cx="411297" cy="411331"/>
              </a:xfrm>
              <a:custGeom>
                <a:avLst/>
                <a:gdLst>
                  <a:gd name="connsiteX0" fmla="*/ 264864 w 411297"/>
                  <a:gd name="connsiteY0" fmla="*/ 402595 h 411331"/>
                  <a:gd name="connsiteX1" fmla="*/ 8737 w 411297"/>
                  <a:gd name="connsiteY1" fmla="*/ 264864 h 411331"/>
                  <a:gd name="connsiteX2" fmla="*/ 146468 w 411297"/>
                  <a:gd name="connsiteY2" fmla="*/ 8737 h 411331"/>
                  <a:gd name="connsiteX3" fmla="*/ 402595 w 411297"/>
                  <a:gd name="connsiteY3" fmla="*/ 146468 h 411331"/>
                  <a:gd name="connsiteX4" fmla="*/ 264864 w 411297"/>
                  <a:gd name="connsiteY4" fmla="*/ 402595 h 41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1297" h="411331">
                    <a:moveTo>
                      <a:pt x="264864" y="402595"/>
                    </a:moveTo>
                    <a:cubicBezTo>
                      <a:pt x="156279" y="435266"/>
                      <a:pt x="41407" y="373449"/>
                      <a:pt x="8737" y="264864"/>
                    </a:cubicBezTo>
                    <a:cubicBezTo>
                      <a:pt x="-23934" y="156279"/>
                      <a:pt x="37883" y="41407"/>
                      <a:pt x="146468" y="8737"/>
                    </a:cubicBezTo>
                    <a:cubicBezTo>
                      <a:pt x="255053" y="-23934"/>
                      <a:pt x="369925" y="37883"/>
                      <a:pt x="402595" y="146468"/>
                    </a:cubicBezTo>
                    <a:cubicBezTo>
                      <a:pt x="435171" y="255053"/>
                      <a:pt x="373449" y="369925"/>
                      <a:pt x="264864" y="402595"/>
                    </a:cubicBezTo>
                    <a:close/>
                  </a:path>
                </a:pathLst>
              </a:custGeom>
              <a:solidFill>
                <a:srgbClr val="F2833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24" name="Freeform: Shape 1041">
                <a:extLst>
                  <a:ext uri="{FF2B5EF4-FFF2-40B4-BE49-F238E27FC236}">
                    <a16:creationId xmlns:a16="http://schemas.microsoft.com/office/drawing/2014/main" id="{5784E9F6-00B4-4E2D-8CB0-1F3F5DC13878}"/>
                  </a:ext>
                </a:extLst>
              </p:cNvPr>
              <p:cNvSpPr/>
              <p:nvPr/>
            </p:nvSpPr>
            <p:spPr>
              <a:xfrm>
                <a:off x="5912990" y="3265932"/>
                <a:ext cx="382263" cy="382271"/>
              </a:xfrm>
              <a:custGeom>
                <a:avLst/>
                <a:gdLst>
                  <a:gd name="connsiteX0" fmla="*/ 246160 w 382263"/>
                  <a:gd name="connsiteY0" fmla="*/ 374141 h 382271"/>
                  <a:gd name="connsiteX1" fmla="*/ 8130 w 382263"/>
                  <a:gd name="connsiteY1" fmla="*/ 246125 h 382271"/>
                  <a:gd name="connsiteX2" fmla="*/ 136146 w 382263"/>
                  <a:gd name="connsiteY2" fmla="*/ 8096 h 382271"/>
                  <a:gd name="connsiteX3" fmla="*/ 374176 w 382263"/>
                  <a:gd name="connsiteY3" fmla="*/ 136112 h 382271"/>
                  <a:gd name="connsiteX4" fmla="*/ 246160 w 382263"/>
                  <a:gd name="connsiteY4" fmla="*/ 374141 h 3822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2263" h="382271">
                    <a:moveTo>
                      <a:pt x="246160" y="374141"/>
                    </a:moveTo>
                    <a:cubicBezTo>
                      <a:pt x="145290" y="404526"/>
                      <a:pt x="38515" y="347090"/>
                      <a:pt x="8130" y="246125"/>
                    </a:cubicBezTo>
                    <a:cubicBezTo>
                      <a:pt x="-22254" y="145256"/>
                      <a:pt x="35181" y="38480"/>
                      <a:pt x="136146" y="8096"/>
                    </a:cubicBezTo>
                    <a:cubicBezTo>
                      <a:pt x="237016" y="-22194"/>
                      <a:pt x="343791" y="35147"/>
                      <a:pt x="374176" y="136112"/>
                    </a:cubicBezTo>
                    <a:cubicBezTo>
                      <a:pt x="404466" y="236981"/>
                      <a:pt x="347030" y="343757"/>
                      <a:pt x="246160" y="374141"/>
                    </a:cubicBezTo>
                    <a:close/>
                  </a:path>
                </a:pathLst>
              </a:custGeom>
              <a:solidFill>
                <a:srgbClr val="F9B933">
                  <a:alpha val="60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25" name="Freeform: Shape 1042">
                <a:extLst>
                  <a:ext uri="{FF2B5EF4-FFF2-40B4-BE49-F238E27FC236}">
                    <a16:creationId xmlns:a16="http://schemas.microsoft.com/office/drawing/2014/main" id="{29805CE8-DEAB-4AD1-B8DD-6B11DC2380F6}"/>
                  </a:ext>
                </a:extLst>
              </p:cNvPr>
              <p:cNvSpPr/>
              <p:nvPr/>
            </p:nvSpPr>
            <p:spPr>
              <a:xfrm>
                <a:off x="5951292" y="3304294"/>
                <a:ext cx="305572" cy="305511"/>
              </a:xfrm>
              <a:custGeom>
                <a:avLst/>
                <a:gdLst>
                  <a:gd name="connsiteX0" fmla="*/ 196809 w 305572"/>
                  <a:gd name="connsiteY0" fmla="*/ 299012 h 305511"/>
                  <a:gd name="connsiteX1" fmla="*/ 6500 w 305572"/>
                  <a:gd name="connsiteY1" fmla="*/ 196714 h 305511"/>
                  <a:gd name="connsiteX2" fmla="*/ 108798 w 305572"/>
                  <a:gd name="connsiteY2" fmla="*/ 6500 h 305511"/>
                  <a:gd name="connsiteX3" fmla="*/ 299108 w 305572"/>
                  <a:gd name="connsiteY3" fmla="*/ 108798 h 305511"/>
                  <a:gd name="connsiteX4" fmla="*/ 196809 w 305572"/>
                  <a:gd name="connsiteY4" fmla="*/ 299012 h 3055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5572" h="305511">
                    <a:moveTo>
                      <a:pt x="196809" y="299012"/>
                    </a:moveTo>
                    <a:cubicBezTo>
                      <a:pt x="116132" y="323301"/>
                      <a:pt x="30788" y="277391"/>
                      <a:pt x="6500" y="196714"/>
                    </a:cubicBezTo>
                    <a:cubicBezTo>
                      <a:pt x="-17789" y="116132"/>
                      <a:pt x="28121" y="30693"/>
                      <a:pt x="108798" y="6500"/>
                    </a:cubicBezTo>
                    <a:cubicBezTo>
                      <a:pt x="189475" y="-17789"/>
                      <a:pt x="274819" y="28121"/>
                      <a:pt x="299108" y="108798"/>
                    </a:cubicBezTo>
                    <a:cubicBezTo>
                      <a:pt x="323301" y="189475"/>
                      <a:pt x="277486" y="274819"/>
                      <a:pt x="196809" y="29901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26" name="Freeform: Shape 1043">
                <a:extLst>
                  <a:ext uri="{FF2B5EF4-FFF2-40B4-BE49-F238E27FC236}">
                    <a16:creationId xmlns:a16="http://schemas.microsoft.com/office/drawing/2014/main" id="{92171995-2DB4-4420-8FB1-B0AF03472A01}"/>
                  </a:ext>
                </a:extLst>
              </p:cNvPr>
              <p:cNvSpPr/>
              <p:nvPr/>
            </p:nvSpPr>
            <p:spPr>
              <a:xfrm>
                <a:off x="6075044" y="3304352"/>
                <a:ext cx="181824" cy="287048"/>
              </a:xfrm>
              <a:custGeom>
                <a:avLst/>
                <a:gdLst>
                  <a:gd name="connsiteX0" fmla="*/ 175355 w 181824"/>
                  <a:gd name="connsiteY0" fmla="*/ 108740 h 287048"/>
                  <a:gd name="connsiteX1" fmla="*/ 0 w 181824"/>
                  <a:gd name="connsiteY1" fmla="*/ 2822 h 287048"/>
                  <a:gd name="connsiteX2" fmla="*/ 140875 w 181824"/>
                  <a:gd name="connsiteY2" fmla="*/ 175034 h 287048"/>
                  <a:gd name="connsiteX3" fmla="*/ 101822 w 181824"/>
                  <a:gd name="connsiteY3" fmla="*/ 287048 h 287048"/>
                  <a:gd name="connsiteX4" fmla="*/ 175355 w 181824"/>
                  <a:gd name="connsiteY4" fmla="*/ 108740 h 2870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1824" h="287048">
                    <a:moveTo>
                      <a:pt x="175355" y="108740"/>
                    </a:moveTo>
                    <a:cubicBezTo>
                      <a:pt x="152591" y="33017"/>
                      <a:pt x="76010" y="-12037"/>
                      <a:pt x="0" y="2822"/>
                    </a:cubicBezTo>
                    <a:cubicBezTo>
                      <a:pt x="87344" y="21301"/>
                      <a:pt x="139732" y="85880"/>
                      <a:pt x="140875" y="175034"/>
                    </a:cubicBezTo>
                    <a:cubicBezTo>
                      <a:pt x="142970" y="220183"/>
                      <a:pt x="128111" y="257521"/>
                      <a:pt x="101822" y="287048"/>
                    </a:cubicBezTo>
                    <a:cubicBezTo>
                      <a:pt x="164211" y="253235"/>
                      <a:pt x="196501" y="179225"/>
                      <a:pt x="175355" y="108740"/>
                    </a:cubicBezTo>
                    <a:close/>
                  </a:path>
                </a:pathLst>
              </a:custGeom>
              <a:solidFill>
                <a:srgbClr val="C8C8C8">
                  <a:alpha val="30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grpSp>
            <p:nvGrpSpPr>
              <p:cNvPr id="627" name="Graphic 2">
                <a:extLst>
                  <a:ext uri="{FF2B5EF4-FFF2-40B4-BE49-F238E27FC236}">
                    <a16:creationId xmlns:a16="http://schemas.microsoft.com/office/drawing/2014/main" id="{B83961E4-AE84-4084-9B67-13A2E9E92C37}"/>
                  </a:ext>
                </a:extLst>
              </p:cNvPr>
              <p:cNvGrpSpPr/>
              <p:nvPr/>
            </p:nvGrpSpPr>
            <p:grpSpPr>
              <a:xfrm>
                <a:off x="5881684" y="3256226"/>
                <a:ext cx="96300" cy="100097"/>
                <a:chOff x="5881684" y="3256226"/>
                <a:chExt cx="96300" cy="100097"/>
              </a:xfrm>
            </p:grpSpPr>
            <p:sp>
              <p:nvSpPr>
                <p:cNvPr id="645" name="Freeform: Shape 1062">
                  <a:extLst>
                    <a:ext uri="{FF2B5EF4-FFF2-40B4-BE49-F238E27FC236}">
                      <a16:creationId xmlns:a16="http://schemas.microsoft.com/office/drawing/2014/main" id="{0636E0CA-305E-4ADB-BC01-7B9B75C50AE2}"/>
                    </a:ext>
                  </a:extLst>
                </p:cNvPr>
                <p:cNvSpPr/>
                <p:nvPr/>
              </p:nvSpPr>
              <p:spPr>
                <a:xfrm>
                  <a:off x="5881684" y="3256226"/>
                  <a:ext cx="96300" cy="100097"/>
                </a:xfrm>
                <a:custGeom>
                  <a:avLst/>
                  <a:gdLst>
                    <a:gd name="connsiteX0" fmla="*/ 96300 w 96300"/>
                    <a:gd name="connsiteY0" fmla="*/ 15991 h 100097"/>
                    <a:gd name="connsiteX1" fmla="*/ 49437 w 96300"/>
                    <a:gd name="connsiteY1" fmla="*/ 3990 h 100097"/>
                    <a:gd name="connsiteX2" fmla="*/ 860 w 96300"/>
                    <a:gd name="connsiteY2" fmla="*/ 60283 h 100097"/>
                    <a:gd name="connsiteX3" fmla="*/ 21053 w 96300"/>
                    <a:gd name="connsiteY3" fmla="*/ 100097 h 100097"/>
                    <a:gd name="connsiteX4" fmla="*/ 96300 w 96300"/>
                    <a:gd name="connsiteY4" fmla="*/ 15991 h 100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6300" h="100097">
                      <a:moveTo>
                        <a:pt x="96300" y="15991"/>
                      </a:moveTo>
                      <a:cubicBezTo>
                        <a:pt x="96300" y="15991"/>
                        <a:pt x="72202" y="-9631"/>
                        <a:pt x="49437" y="3990"/>
                      </a:cubicBezTo>
                      <a:cubicBezTo>
                        <a:pt x="26672" y="17611"/>
                        <a:pt x="3431" y="50662"/>
                        <a:pt x="860" y="60283"/>
                      </a:cubicBezTo>
                      <a:cubicBezTo>
                        <a:pt x="-2474" y="72951"/>
                        <a:pt x="3812" y="90382"/>
                        <a:pt x="21053" y="100097"/>
                      </a:cubicBezTo>
                      <a:cubicBezTo>
                        <a:pt x="28958" y="92001"/>
                        <a:pt x="96300" y="15991"/>
                        <a:pt x="96300" y="15991"/>
                      </a:cubicBezTo>
                      <a:close/>
                    </a:path>
                  </a:pathLst>
                </a:custGeom>
                <a:solidFill>
                  <a:srgbClr val="F9B93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646" name="Freeform: Shape 1063">
                  <a:extLst>
                    <a:ext uri="{FF2B5EF4-FFF2-40B4-BE49-F238E27FC236}">
                      <a16:creationId xmlns:a16="http://schemas.microsoft.com/office/drawing/2014/main" id="{9A60CA04-0D3F-4DFB-B5A3-783B427144BB}"/>
                    </a:ext>
                  </a:extLst>
                </p:cNvPr>
                <p:cNvSpPr/>
                <p:nvPr/>
              </p:nvSpPr>
              <p:spPr>
                <a:xfrm>
                  <a:off x="5917786" y="3259830"/>
                  <a:ext cx="53610" cy="26580"/>
                </a:xfrm>
                <a:custGeom>
                  <a:avLst/>
                  <a:gdLst>
                    <a:gd name="connsiteX0" fmla="*/ 14002 w 53610"/>
                    <a:gd name="connsiteY0" fmla="*/ 3434 h 26580"/>
                    <a:gd name="connsiteX1" fmla="*/ 0 w 53610"/>
                    <a:gd name="connsiteY1" fmla="*/ 14483 h 26580"/>
                    <a:gd name="connsiteX2" fmla="*/ 42863 w 53610"/>
                    <a:gd name="connsiteY2" fmla="*/ 26580 h 26580"/>
                    <a:gd name="connsiteX3" fmla="*/ 53245 w 53610"/>
                    <a:gd name="connsiteY3" fmla="*/ 13626 h 26580"/>
                    <a:gd name="connsiteX4" fmla="*/ 14002 w 53610"/>
                    <a:gd name="connsiteY4" fmla="*/ 3434 h 265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3610" h="26580">
                      <a:moveTo>
                        <a:pt x="14002" y="3434"/>
                      </a:moveTo>
                      <a:cubicBezTo>
                        <a:pt x="9239" y="6292"/>
                        <a:pt x="4572" y="10197"/>
                        <a:pt x="0" y="14483"/>
                      </a:cubicBezTo>
                      <a:cubicBezTo>
                        <a:pt x="17812" y="7530"/>
                        <a:pt x="36576" y="13626"/>
                        <a:pt x="42863" y="26580"/>
                      </a:cubicBezTo>
                      <a:cubicBezTo>
                        <a:pt x="49911" y="19913"/>
                        <a:pt x="55054" y="16674"/>
                        <a:pt x="53245" y="13626"/>
                      </a:cubicBezTo>
                      <a:cubicBezTo>
                        <a:pt x="51435" y="10673"/>
                        <a:pt x="32290" y="-7424"/>
                        <a:pt x="14002" y="3434"/>
                      </a:cubicBezTo>
                      <a:close/>
                    </a:path>
                  </a:pathLst>
                </a:custGeom>
                <a:solidFill>
                  <a:srgbClr val="FFD76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sp>
            <p:nvSpPr>
              <p:cNvPr id="628" name="Freeform: Shape 1045">
                <a:extLst>
                  <a:ext uri="{FF2B5EF4-FFF2-40B4-BE49-F238E27FC236}">
                    <a16:creationId xmlns:a16="http://schemas.microsoft.com/office/drawing/2014/main" id="{B5C284A8-1756-4296-B2BB-16514A54401A}"/>
                  </a:ext>
                </a:extLst>
              </p:cNvPr>
              <p:cNvSpPr/>
              <p:nvPr/>
            </p:nvSpPr>
            <p:spPr>
              <a:xfrm>
                <a:off x="6151603" y="3190349"/>
                <a:ext cx="18930" cy="28863"/>
              </a:xfrm>
              <a:custGeom>
                <a:avLst/>
                <a:gdLst>
                  <a:gd name="connsiteX0" fmla="*/ 6880 w 18930"/>
                  <a:gd name="connsiteY0" fmla="*/ 28719 h 28863"/>
                  <a:gd name="connsiteX1" fmla="*/ 6880 w 18930"/>
                  <a:gd name="connsiteY1" fmla="*/ 28719 h 28863"/>
                  <a:gd name="connsiteX2" fmla="*/ 16595 w 18930"/>
                  <a:gd name="connsiteY2" fmla="*/ 21957 h 28863"/>
                  <a:gd name="connsiteX3" fmla="*/ 18786 w 18930"/>
                  <a:gd name="connsiteY3" fmla="*/ 9860 h 28863"/>
                  <a:gd name="connsiteX4" fmla="*/ 12023 w 18930"/>
                  <a:gd name="connsiteY4" fmla="*/ 144 h 28863"/>
                  <a:gd name="connsiteX5" fmla="*/ 12023 w 18930"/>
                  <a:gd name="connsiteY5" fmla="*/ 144 h 28863"/>
                  <a:gd name="connsiteX6" fmla="*/ 2308 w 18930"/>
                  <a:gd name="connsiteY6" fmla="*/ 6907 h 28863"/>
                  <a:gd name="connsiteX7" fmla="*/ 117 w 18930"/>
                  <a:gd name="connsiteY7" fmla="*/ 19004 h 28863"/>
                  <a:gd name="connsiteX8" fmla="*/ 6880 w 18930"/>
                  <a:gd name="connsiteY8" fmla="*/ 28719 h 288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8930" h="28863">
                    <a:moveTo>
                      <a:pt x="6880" y="28719"/>
                    </a:moveTo>
                    <a:lnTo>
                      <a:pt x="6880" y="28719"/>
                    </a:lnTo>
                    <a:cubicBezTo>
                      <a:pt x="11452" y="29577"/>
                      <a:pt x="15738" y="26529"/>
                      <a:pt x="16595" y="21957"/>
                    </a:cubicBezTo>
                    <a:lnTo>
                      <a:pt x="18786" y="9860"/>
                    </a:lnTo>
                    <a:cubicBezTo>
                      <a:pt x="19643" y="5288"/>
                      <a:pt x="16595" y="1002"/>
                      <a:pt x="12023" y="144"/>
                    </a:cubicBezTo>
                    <a:lnTo>
                      <a:pt x="12023" y="144"/>
                    </a:lnTo>
                    <a:cubicBezTo>
                      <a:pt x="7451" y="-713"/>
                      <a:pt x="3165" y="2335"/>
                      <a:pt x="2308" y="6907"/>
                    </a:cubicBezTo>
                    <a:lnTo>
                      <a:pt x="117" y="19004"/>
                    </a:lnTo>
                    <a:cubicBezTo>
                      <a:pt x="-645" y="23576"/>
                      <a:pt x="2403" y="27957"/>
                      <a:pt x="6880" y="28719"/>
                    </a:cubicBezTo>
                    <a:close/>
                  </a:path>
                </a:pathLst>
              </a:custGeom>
              <a:solidFill>
                <a:srgbClr val="E2E2E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29" name="Freeform: Shape 1046">
                <a:extLst>
                  <a:ext uri="{FF2B5EF4-FFF2-40B4-BE49-F238E27FC236}">
                    <a16:creationId xmlns:a16="http://schemas.microsoft.com/office/drawing/2014/main" id="{C2CA63CC-BEED-45A2-ACDE-112483B98FE3}"/>
                  </a:ext>
                </a:extLst>
              </p:cNvPr>
              <p:cNvSpPr/>
              <p:nvPr/>
            </p:nvSpPr>
            <p:spPr>
              <a:xfrm rot="-1015751">
                <a:off x="6060082" y="3310337"/>
                <a:ext cx="6096" cy="21146"/>
              </a:xfrm>
              <a:custGeom>
                <a:avLst/>
                <a:gdLst>
                  <a:gd name="connsiteX0" fmla="*/ 0 w 6096"/>
                  <a:gd name="connsiteY0" fmla="*/ 0 h 21146"/>
                  <a:gd name="connsiteX1" fmla="*/ 6096 w 6096"/>
                  <a:gd name="connsiteY1" fmla="*/ 0 h 21146"/>
                  <a:gd name="connsiteX2" fmla="*/ 6096 w 6096"/>
                  <a:gd name="connsiteY2" fmla="*/ 21146 h 21146"/>
                  <a:gd name="connsiteX3" fmla="*/ 0 w 6096"/>
                  <a:gd name="connsiteY3" fmla="*/ 21146 h 21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096" h="21146">
                    <a:moveTo>
                      <a:pt x="0" y="0"/>
                    </a:moveTo>
                    <a:lnTo>
                      <a:pt x="6096" y="0"/>
                    </a:lnTo>
                    <a:lnTo>
                      <a:pt x="6096" y="21146"/>
                    </a:lnTo>
                    <a:lnTo>
                      <a:pt x="0" y="21146"/>
                    </a:lnTo>
                    <a:close/>
                  </a:path>
                </a:pathLst>
              </a:custGeom>
              <a:solidFill>
                <a:srgbClr val="C8C8C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30" name="Freeform: Shape 1047">
                <a:extLst>
                  <a:ext uri="{FF2B5EF4-FFF2-40B4-BE49-F238E27FC236}">
                    <a16:creationId xmlns:a16="http://schemas.microsoft.com/office/drawing/2014/main" id="{45CF43A7-1846-4AED-AAE9-9820CB5D2FD9}"/>
                  </a:ext>
                </a:extLst>
              </p:cNvPr>
              <p:cNvSpPr/>
              <p:nvPr/>
            </p:nvSpPr>
            <p:spPr>
              <a:xfrm rot="-1004655">
                <a:off x="6137628" y="3552713"/>
                <a:ext cx="6095" cy="51720"/>
              </a:xfrm>
              <a:custGeom>
                <a:avLst/>
                <a:gdLst>
                  <a:gd name="connsiteX0" fmla="*/ 0 w 6095"/>
                  <a:gd name="connsiteY0" fmla="*/ 0 h 51720"/>
                  <a:gd name="connsiteX1" fmla="*/ 6096 w 6095"/>
                  <a:gd name="connsiteY1" fmla="*/ 0 h 51720"/>
                  <a:gd name="connsiteX2" fmla="*/ 6096 w 6095"/>
                  <a:gd name="connsiteY2" fmla="*/ 51721 h 51720"/>
                  <a:gd name="connsiteX3" fmla="*/ 0 w 6095"/>
                  <a:gd name="connsiteY3" fmla="*/ 51721 h 517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095" h="51720">
                    <a:moveTo>
                      <a:pt x="0" y="0"/>
                    </a:moveTo>
                    <a:lnTo>
                      <a:pt x="6096" y="0"/>
                    </a:lnTo>
                    <a:lnTo>
                      <a:pt x="6096" y="51721"/>
                    </a:lnTo>
                    <a:lnTo>
                      <a:pt x="0" y="51721"/>
                    </a:lnTo>
                    <a:close/>
                  </a:path>
                </a:pathLst>
              </a:custGeom>
              <a:solidFill>
                <a:srgbClr val="C8C8C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31" name="Freeform: Shape 1048">
                <a:extLst>
                  <a:ext uri="{FF2B5EF4-FFF2-40B4-BE49-F238E27FC236}">
                    <a16:creationId xmlns:a16="http://schemas.microsoft.com/office/drawing/2014/main" id="{5A05501A-FE8E-49BE-8ACC-3175C7D53F76}"/>
                  </a:ext>
                </a:extLst>
              </p:cNvPr>
              <p:cNvSpPr/>
              <p:nvPr/>
            </p:nvSpPr>
            <p:spPr>
              <a:xfrm>
                <a:off x="5956934" y="3484149"/>
                <a:ext cx="48386" cy="19811"/>
              </a:xfrm>
              <a:custGeom>
                <a:avLst/>
                <a:gdLst>
                  <a:gd name="connsiteX0" fmla="*/ 46577 w 48386"/>
                  <a:gd name="connsiteY0" fmla="*/ 0 h 19811"/>
                  <a:gd name="connsiteX1" fmla="*/ 48387 w 48386"/>
                  <a:gd name="connsiteY1" fmla="*/ 5810 h 19811"/>
                  <a:gd name="connsiteX2" fmla="*/ 1714 w 48386"/>
                  <a:gd name="connsiteY2" fmla="*/ 19812 h 19811"/>
                  <a:gd name="connsiteX3" fmla="*/ 0 w 48386"/>
                  <a:gd name="connsiteY3" fmla="*/ 14002 h 198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8386" h="19811">
                    <a:moveTo>
                      <a:pt x="46577" y="0"/>
                    </a:moveTo>
                    <a:lnTo>
                      <a:pt x="48387" y="5810"/>
                    </a:lnTo>
                    <a:lnTo>
                      <a:pt x="1714" y="19812"/>
                    </a:lnTo>
                    <a:lnTo>
                      <a:pt x="0" y="14002"/>
                    </a:lnTo>
                    <a:close/>
                  </a:path>
                </a:pathLst>
              </a:custGeom>
              <a:solidFill>
                <a:srgbClr val="C8C8C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32" name="Freeform: Shape 1049">
                <a:extLst>
                  <a:ext uri="{FF2B5EF4-FFF2-40B4-BE49-F238E27FC236}">
                    <a16:creationId xmlns:a16="http://schemas.microsoft.com/office/drawing/2014/main" id="{22173367-C7C5-4CF2-8B3B-601F34E08B24}"/>
                  </a:ext>
                </a:extLst>
              </p:cNvPr>
              <p:cNvSpPr/>
              <p:nvPr/>
            </p:nvSpPr>
            <p:spPr>
              <a:xfrm rot="-6411075">
                <a:off x="6221071" y="3393512"/>
                <a:ext cx="6096" cy="54771"/>
              </a:xfrm>
              <a:custGeom>
                <a:avLst/>
                <a:gdLst>
                  <a:gd name="connsiteX0" fmla="*/ 0 w 6096"/>
                  <a:gd name="connsiteY0" fmla="*/ 0 h 54771"/>
                  <a:gd name="connsiteX1" fmla="*/ 6096 w 6096"/>
                  <a:gd name="connsiteY1" fmla="*/ 0 h 54771"/>
                  <a:gd name="connsiteX2" fmla="*/ 6096 w 6096"/>
                  <a:gd name="connsiteY2" fmla="*/ 54771 h 54771"/>
                  <a:gd name="connsiteX3" fmla="*/ 0 w 6096"/>
                  <a:gd name="connsiteY3" fmla="*/ 54771 h 547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096" h="54771">
                    <a:moveTo>
                      <a:pt x="0" y="0"/>
                    </a:moveTo>
                    <a:lnTo>
                      <a:pt x="6096" y="0"/>
                    </a:lnTo>
                    <a:lnTo>
                      <a:pt x="6096" y="54771"/>
                    </a:lnTo>
                    <a:lnTo>
                      <a:pt x="0" y="54771"/>
                    </a:lnTo>
                    <a:close/>
                  </a:path>
                </a:pathLst>
              </a:custGeom>
              <a:solidFill>
                <a:srgbClr val="C8C8C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33" name="Freeform: Shape 1050">
                <a:extLst>
                  <a:ext uri="{FF2B5EF4-FFF2-40B4-BE49-F238E27FC236}">
                    <a16:creationId xmlns:a16="http://schemas.microsoft.com/office/drawing/2014/main" id="{2F49E87F-D6B0-4122-865F-570D022EC140}"/>
                  </a:ext>
                </a:extLst>
              </p:cNvPr>
              <p:cNvSpPr/>
              <p:nvPr/>
            </p:nvSpPr>
            <p:spPr>
              <a:xfrm rot="-3707380">
                <a:off x="5982838" y="3374974"/>
                <a:ext cx="6095" cy="37051"/>
              </a:xfrm>
              <a:custGeom>
                <a:avLst/>
                <a:gdLst>
                  <a:gd name="connsiteX0" fmla="*/ 0 w 6095"/>
                  <a:gd name="connsiteY0" fmla="*/ 0 h 37051"/>
                  <a:gd name="connsiteX1" fmla="*/ 6096 w 6095"/>
                  <a:gd name="connsiteY1" fmla="*/ 0 h 37051"/>
                  <a:gd name="connsiteX2" fmla="*/ 6096 w 6095"/>
                  <a:gd name="connsiteY2" fmla="*/ 37051 h 37051"/>
                  <a:gd name="connsiteX3" fmla="*/ 0 w 6095"/>
                  <a:gd name="connsiteY3" fmla="*/ 37051 h 370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095" h="37051">
                    <a:moveTo>
                      <a:pt x="0" y="0"/>
                    </a:moveTo>
                    <a:lnTo>
                      <a:pt x="6096" y="0"/>
                    </a:lnTo>
                    <a:lnTo>
                      <a:pt x="6096" y="37051"/>
                    </a:lnTo>
                    <a:lnTo>
                      <a:pt x="0" y="37051"/>
                    </a:lnTo>
                    <a:close/>
                  </a:path>
                </a:pathLst>
              </a:custGeom>
              <a:solidFill>
                <a:srgbClr val="C8C8C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34" name="Freeform: Shape 1051">
                <a:extLst>
                  <a:ext uri="{FF2B5EF4-FFF2-40B4-BE49-F238E27FC236}">
                    <a16:creationId xmlns:a16="http://schemas.microsoft.com/office/drawing/2014/main" id="{CE86329A-4672-4E94-9C07-36D237A45900}"/>
                  </a:ext>
                </a:extLst>
              </p:cNvPr>
              <p:cNvSpPr/>
              <p:nvPr/>
            </p:nvSpPr>
            <p:spPr>
              <a:xfrm rot="-3688311">
                <a:off x="6219917" y="3503223"/>
                <a:ext cx="6096" cy="35528"/>
              </a:xfrm>
              <a:custGeom>
                <a:avLst/>
                <a:gdLst>
                  <a:gd name="connsiteX0" fmla="*/ 0 w 6096"/>
                  <a:gd name="connsiteY0" fmla="*/ 0 h 35528"/>
                  <a:gd name="connsiteX1" fmla="*/ 6096 w 6096"/>
                  <a:gd name="connsiteY1" fmla="*/ 0 h 35528"/>
                  <a:gd name="connsiteX2" fmla="*/ 6096 w 6096"/>
                  <a:gd name="connsiteY2" fmla="*/ 35529 h 35528"/>
                  <a:gd name="connsiteX3" fmla="*/ 0 w 6096"/>
                  <a:gd name="connsiteY3" fmla="*/ 35529 h 355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096" h="35528">
                    <a:moveTo>
                      <a:pt x="0" y="0"/>
                    </a:moveTo>
                    <a:lnTo>
                      <a:pt x="6096" y="0"/>
                    </a:lnTo>
                    <a:lnTo>
                      <a:pt x="6096" y="35529"/>
                    </a:lnTo>
                    <a:lnTo>
                      <a:pt x="0" y="35529"/>
                    </a:lnTo>
                    <a:close/>
                  </a:path>
                </a:pathLst>
              </a:custGeom>
              <a:solidFill>
                <a:srgbClr val="C8C8C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35" name="Freeform: Shape 1052">
                <a:extLst>
                  <a:ext uri="{FF2B5EF4-FFF2-40B4-BE49-F238E27FC236}">
                    <a16:creationId xmlns:a16="http://schemas.microsoft.com/office/drawing/2014/main" id="{CABD836E-FD45-47FA-BA8E-9C5ACFC69A14}"/>
                  </a:ext>
                </a:extLst>
              </p:cNvPr>
              <p:cNvSpPr/>
              <p:nvPr/>
            </p:nvSpPr>
            <p:spPr>
              <a:xfrm>
                <a:off x="6029133" y="3556253"/>
                <a:ext cx="23526" cy="36766"/>
              </a:xfrm>
              <a:custGeom>
                <a:avLst/>
                <a:gdLst>
                  <a:gd name="connsiteX0" fmla="*/ 18193 w 23526"/>
                  <a:gd name="connsiteY0" fmla="*/ 0 h 36766"/>
                  <a:gd name="connsiteX1" fmla="*/ 23527 w 23526"/>
                  <a:gd name="connsiteY1" fmla="*/ 2857 h 36766"/>
                  <a:gd name="connsiteX2" fmla="*/ 5334 w 23526"/>
                  <a:gd name="connsiteY2" fmla="*/ 36767 h 36766"/>
                  <a:gd name="connsiteX3" fmla="*/ 0 w 23526"/>
                  <a:gd name="connsiteY3" fmla="*/ 33909 h 367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526" h="36766">
                    <a:moveTo>
                      <a:pt x="18193" y="0"/>
                    </a:moveTo>
                    <a:lnTo>
                      <a:pt x="23527" y="2857"/>
                    </a:lnTo>
                    <a:lnTo>
                      <a:pt x="5334" y="36767"/>
                    </a:lnTo>
                    <a:lnTo>
                      <a:pt x="0" y="33909"/>
                    </a:lnTo>
                    <a:close/>
                  </a:path>
                </a:pathLst>
              </a:custGeom>
              <a:solidFill>
                <a:srgbClr val="C8C8C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36" name="Freeform: Shape 1053">
                <a:extLst>
                  <a:ext uri="{FF2B5EF4-FFF2-40B4-BE49-F238E27FC236}">
                    <a16:creationId xmlns:a16="http://schemas.microsoft.com/office/drawing/2014/main" id="{A4CB7BBE-6A6B-4FCF-9154-996016704356}"/>
                  </a:ext>
                </a:extLst>
              </p:cNvPr>
              <p:cNvSpPr/>
              <p:nvPr/>
            </p:nvSpPr>
            <p:spPr>
              <a:xfrm rot="-9104307">
                <a:off x="6165045" y="3320415"/>
                <a:ext cx="6096" cy="35242"/>
              </a:xfrm>
              <a:custGeom>
                <a:avLst/>
                <a:gdLst>
                  <a:gd name="connsiteX0" fmla="*/ 0 w 6096"/>
                  <a:gd name="connsiteY0" fmla="*/ 0 h 35242"/>
                  <a:gd name="connsiteX1" fmla="*/ 6096 w 6096"/>
                  <a:gd name="connsiteY1" fmla="*/ 0 h 35242"/>
                  <a:gd name="connsiteX2" fmla="*/ 6096 w 6096"/>
                  <a:gd name="connsiteY2" fmla="*/ 35243 h 35242"/>
                  <a:gd name="connsiteX3" fmla="*/ 0 w 6096"/>
                  <a:gd name="connsiteY3" fmla="*/ 35243 h 352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096" h="35242">
                    <a:moveTo>
                      <a:pt x="0" y="0"/>
                    </a:moveTo>
                    <a:lnTo>
                      <a:pt x="6096" y="0"/>
                    </a:lnTo>
                    <a:lnTo>
                      <a:pt x="6096" y="35243"/>
                    </a:lnTo>
                    <a:lnTo>
                      <a:pt x="0" y="35243"/>
                    </a:lnTo>
                    <a:close/>
                  </a:path>
                </a:pathLst>
              </a:custGeom>
              <a:solidFill>
                <a:srgbClr val="C8C8C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37" name="Freeform: Shape 1054">
                <a:extLst>
                  <a:ext uri="{FF2B5EF4-FFF2-40B4-BE49-F238E27FC236}">
                    <a16:creationId xmlns:a16="http://schemas.microsoft.com/office/drawing/2014/main" id="{987031AF-23E9-4E55-A8FC-5A01804ED7A7}"/>
                  </a:ext>
                </a:extLst>
              </p:cNvPr>
              <p:cNvSpPr/>
              <p:nvPr/>
            </p:nvSpPr>
            <p:spPr>
              <a:xfrm>
                <a:off x="6070853" y="3358800"/>
                <a:ext cx="33813" cy="100107"/>
              </a:xfrm>
              <a:custGeom>
                <a:avLst/>
                <a:gdLst>
                  <a:gd name="connsiteX0" fmla="*/ 2857 w 33813"/>
                  <a:gd name="connsiteY0" fmla="*/ 0 h 100107"/>
                  <a:gd name="connsiteX1" fmla="*/ 0 w 33813"/>
                  <a:gd name="connsiteY1" fmla="*/ 47625 h 100107"/>
                  <a:gd name="connsiteX2" fmla="*/ 33814 w 33813"/>
                  <a:gd name="connsiteY2" fmla="*/ 100108 h 100107"/>
                  <a:gd name="connsiteX3" fmla="*/ 30956 w 33813"/>
                  <a:gd name="connsiteY3" fmla="*/ 36481 h 1001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3813" h="100107">
                    <a:moveTo>
                      <a:pt x="2857" y="0"/>
                    </a:moveTo>
                    <a:lnTo>
                      <a:pt x="0" y="47625"/>
                    </a:lnTo>
                    <a:lnTo>
                      <a:pt x="33814" y="100108"/>
                    </a:lnTo>
                    <a:lnTo>
                      <a:pt x="30956" y="36481"/>
                    </a:lnTo>
                    <a:close/>
                  </a:path>
                </a:pathLst>
              </a:custGeom>
              <a:solidFill>
                <a:srgbClr val="D7590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38" name="Freeform: Shape 1055">
                <a:extLst>
                  <a:ext uri="{FF2B5EF4-FFF2-40B4-BE49-F238E27FC236}">
                    <a16:creationId xmlns:a16="http://schemas.microsoft.com/office/drawing/2014/main" id="{2F84BA04-A2E9-4E16-A13B-778F49D12D0B}"/>
                  </a:ext>
                </a:extLst>
              </p:cNvPr>
              <p:cNvSpPr/>
              <p:nvPr/>
            </p:nvSpPr>
            <p:spPr>
              <a:xfrm>
                <a:off x="6104095" y="3418331"/>
                <a:ext cx="127063" cy="38957"/>
              </a:xfrm>
              <a:custGeom>
                <a:avLst/>
                <a:gdLst>
                  <a:gd name="connsiteX0" fmla="*/ 127063 w 127063"/>
                  <a:gd name="connsiteY0" fmla="*/ 0 h 38957"/>
                  <a:gd name="connsiteX1" fmla="*/ 51530 w 127063"/>
                  <a:gd name="connsiteY1" fmla="*/ 12192 h 38957"/>
                  <a:gd name="connsiteX2" fmla="*/ 0 w 127063"/>
                  <a:gd name="connsiteY2" fmla="*/ 38957 h 38957"/>
                  <a:gd name="connsiteX3" fmla="*/ 59150 w 127063"/>
                  <a:gd name="connsiteY3" fmla="*/ 32576 h 389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7063" h="38957">
                    <a:moveTo>
                      <a:pt x="127063" y="0"/>
                    </a:moveTo>
                    <a:lnTo>
                      <a:pt x="51530" y="12192"/>
                    </a:lnTo>
                    <a:lnTo>
                      <a:pt x="0" y="38957"/>
                    </a:lnTo>
                    <a:lnTo>
                      <a:pt x="59150" y="32576"/>
                    </a:lnTo>
                    <a:close/>
                  </a:path>
                </a:pathLst>
              </a:custGeom>
              <a:solidFill>
                <a:srgbClr val="D7590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grpSp>
            <p:nvGrpSpPr>
              <p:cNvPr id="639" name="Graphic 2">
                <a:extLst>
                  <a:ext uri="{FF2B5EF4-FFF2-40B4-BE49-F238E27FC236}">
                    <a16:creationId xmlns:a16="http://schemas.microsoft.com/office/drawing/2014/main" id="{39CCC08E-03E5-4EE0-8CB4-4BD8A36D1A46}"/>
                  </a:ext>
                </a:extLst>
              </p:cNvPr>
              <p:cNvGrpSpPr/>
              <p:nvPr/>
            </p:nvGrpSpPr>
            <p:grpSpPr>
              <a:xfrm>
                <a:off x="6089575" y="3442542"/>
                <a:ext cx="29041" cy="29075"/>
                <a:chOff x="6089575" y="3442542"/>
                <a:chExt cx="29041" cy="29075"/>
              </a:xfrm>
            </p:grpSpPr>
            <p:sp>
              <p:nvSpPr>
                <p:cNvPr id="643" name="Freeform: Shape 1060">
                  <a:extLst>
                    <a:ext uri="{FF2B5EF4-FFF2-40B4-BE49-F238E27FC236}">
                      <a16:creationId xmlns:a16="http://schemas.microsoft.com/office/drawing/2014/main" id="{0E571695-7FDD-447A-BA55-E07CB4D2B7C3}"/>
                    </a:ext>
                  </a:extLst>
                </p:cNvPr>
                <p:cNvSpPr/>
                <p:nvPr/>
              </p:nvSpPr>
              <p:spPr>
                <a:xfrm>
                  <a:off x="6089575" y="3442542"/>
                  <a:ext cx="29041" cy="29075"/>
                </a:xfrm>
                <a:custGeom>
                  <a:avLst/>
                  <a:gdLst>
                    <a:gd name="connsiteX0" fmla="*/ 28427 w 29041"/>
                    <a:gd name="connsiteY0" fmla="*/ 10364 h 29075"/>
                    <a:gd name="connsiteX1" fmla="*/ 18712 w 29041"/>
                    <a:gd name="connsiteY1" fmla="*/ 28462 h 29075"/>
                    <a:gd name="connsiteX2" fmla="*/ 614 w 29041"/>
                    <a:gd name="connsiteY2" fmla="*/ 18746 h 29075"/>
                    <a:gd name="connsiteX3" fmla="*/ 10330 w 29041"/>
                    <a:gd name="connsiteY3" fmla="*/ 649 h 29075"/>
                    <a:gd name="connsiteX4" fmla="*/ 28427 w 29041"/>
                    <a:gd name="connsiteY4" fmla="*/ 10364 h 29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041" h="29075">
                      <a:moveTo>
                        <a:pt x="28427" y="10364"/>
                      </a:moveTo>
                      <a:cubicBezTo>
                        <a:pt x="30713" y="18080"/>
                        <a:pt x="26427" y="26176"/>
                        <a:pt x="18712" y="28462"/>
                      </a:cubicBezTo>
                      <a:cubicBezTo>
                        <a:pt x="10996" y="30748"/>
                        <a:pt x="2995" y="26462"/>
                        <a:pt x="614" y="18746"/>
                      </a:cubicBezTo>
                      <a:cubicBezTo>
                        <a:pt x="-1672" y="11031"/>
                        <a:pt x="2614" y="2935"/>
                        <a:pt x="10330" y="649"/>
                      </a:cubicBezTo>
                      <a:cubicBezTo>
                        <a:pt x="18045" y="-1732"/>
                        <a:pt x="26141" y="2649"/>
                        <a:pt x="28427" y="10364"/>
                      </a:cubicBezTo>
                      <a:close/>
                    </a:path>
                  </a:pathLst>
                </a:custGeom>
                <a:solidFill>
                  <a:srgbClr val="D7590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644" name="Freeform: Shape 1061">
                  <a:extLst>
                    <a:ext uri="{FF2B5EF4-FFF2-40B4-BE49-F238E27FC236}">
                      <a16:creationId xmlns:a16="http://schemas.microsoft.com/office/drawing/2014/main" id="{FE91B28E-7B69-4164-B933-E6C1B691D5BF}"/>
                    </a:ext>
                  </a:extLst>
                </p:cNvPr>
                <p:cNvSpPr/>
                <p:nvPr/>
              </p:nvSpPr>
              <p:spPr>
                <a:xfrm>
                  <a:off x="6091001" y="3449573"/>
                  <a:ext cx="6808" cy="19145"/>
                </a:xfrm>
                <a:custGeom>
                  <a:avLst/>
                  <a:gdLst>
                    <a:gd name="connsiteX0" fmla="*/ 2617 w 6808"/>
                    <a:gd name="connsiteY0" fmla="*/ 0 h 19145"/>
                    <a:gd name="connsiteX1" fmla="*/ 6808 w 6808"/>
                    <a:gd name="connsiteY1" fmla="*/ 19145 h 19145"/>
                    <a:gd name="connsiteX2" fmla="*/ 2617 w 6808"/>
                    <a:gd name="connsiteY2" fmla="*/ 0 h 191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6808" h="19145">
                      <a:moveTo>
                        <a:pt x="2617" y="0"/>
                      </a:moveTo>
                      <a:cubicBezTo>
                        <a:pt x="2617" y="0"/>
                        <a:pt x="-5479" y="10382"/>
                        <a:pt x="6808" y="19145"/>
                      </a:cubicBezTo>
                      <a:cubicBezTo>
                        <a:pt x="6046" y="17240"/>
                        <a:pt x="1284" y="6668"/>
                        <a:pt x="2617" y="0"/>
                      </a:cubicBezTo>
                      <a:close/>
                    </a:path>
                  </a:pathLst>
                </a:custGeom>
                <a:solidFill>
                  <a:srgbClr val="FFFFFF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640" name="Graphic 2">
                <a:extLst>
                  <a:ext uri="{FF2B5EF4-FFF2-40B4-BE49-F238E27FC236}">
                    <a16:creationId xmlns:a16="http://schemas.microsoft.com/office/drawing/2014/main" id="{9B20A595-C2B0-4F2F-8762-42BA584D4DC5}"/>
                  </a:ext>
                </a:extLst>
              </p:cNvPr>
              <p:cNvGrpSpPr/>
              <p:nvPr/>
            </p:nvGrpSpPr>
            <p:grpSpPr>
              <a:xfrm>
                <a:off x="6097142" y="3196401"/>
                <a:ext cx="112446" cy="63243"/>
                <a:chOff x="6097142" y="3196401"/>
                <a:chExt cx="112446" cy="63243"/>
              </a:xfrm>
            </p:grpSpPr>
            <p:sp>
              <p:nvSpPr>
                <p:cNvPr id="641" name="Freeform: Shape 1058">
                  <a:extLst>
                    <a:ext uri="{FF2B5EF4-FFF2-40B4-BE49-F238E27FC236}">
                      <a16:creationId xmlns:a16="http://schemas.microsoft.com/office/drawing/2014/main" id="{F4B099C7-E033-4EA8-B794-CADDAD541F3E}"/>
                    </a:ext>
                  </a:extLst>
                </p:cNvPr>
                <p:cNvSpPr/>
                <p:nvPr/>
              </p:nvSpPr>
              <p:spPr>
                <a:xfrm>
                  <a:off x="6097142" y="3196401"/>
                  <a:ext cx="112446" cy="63243"/>
                </a:xfrm>
                <a:custGeom>
                  <a:avLst/>
                  <a:gdLst>
                    <a:gd name="connsiteX0" fmla="*/ 109823 w 112446"/>
                    <a:gd name="connsiteY0" fmla="*/ 63243 h 63243"/>
                    <a:gd name="connsiteX1" fmla="*/ 97917 w 112446"/>
                    <a:gd name="connsiteY1" fmla="*/ 16285 h 63243"/>
                    <a:gd name="connsiteX2" fmla="*/ 25241 w 112446"/>
                    <a:gd name="connsiteY2" fmla="*/ 569 h 63243"/>
                    <a:gd name="connsiteX3" fmla="*/ 0 w 112446"/>
                    <a:gd name="connsiteY3" fmla="*/ 37335 h 63243"/>
                    <a:gd name="connsiteX4" fmla="*/ 109823 w 112446"/>
                    <a:gd name="connsiteY4" fmla="*/ 63243 h 632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2446" h="63243">
                      <a:moveTo>
                        <a:pt x="109823" y="63243"/>
                      </a:moveTo>
                      <a:cubicBezTo>
                        <a:pt x="109823" y="63243"/>
                        <a:pt x="120777" y="29811"/>
                        <a:pt x="97917" y="16285"/>
                      </a:cubicBezTo>
                      <a:cubicBezTo>
                        <a:pt x="75057" y="2760"/>
                        <a:pt x="34957" y="-1717"/>
                        <a:pt x="25241" y="569"/>
                      </a:cubicBezTo>
                      <a:cubicBezTo>
                        <a:pt x="12478" y="3712"/>
                        <a:pt x="286" y="17619"/>
                        <a:pt x="0" y="37335"/>
                      </a:cubicBezTo>
                      <a:cubicBezTo>
                        <a:pt x="10858" y="40479"/>
                        <a:pt x="109823" y="63243"/>
                        <a:pt x="109823" y="63243"/>
                      </a:cubicBezTo>
                      <a:close/>
                    </a:path>
                  </a:pathLst>
                </a:custGeom>
                <a:solidFill>
                  <a:srgbClr val="F9B93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642" name="Freeform: Shape 1059">
                  <a:extLst>
                    <a:ext uri="{FF2B5EF4-FFF2-40B4-BE49-F238E27FC236}">
                      <a16:creationId xmlns:a16="http://schemas.microsoft.com/office/drawing/2014/main" id="{12B3C9CE-3597-4B67-A858-A729A4C8DD12}"/>
                    </a:ext>
                  </a:extLst>
                </p:cNvPr>
                <p:cNvSpPr/>
                <p:nvPr/>
              </p:nvSpPr>
              <p:spPr>
                <a:xfrm>
                  <a:off x="6176295" y="3207829"/>
                  <a:ext cx="28905" cy="47556"/>
                </a:xfrm>
                <a:custGeom>
                  <a:avLst/>
                  <a:gdLst>
                    <a:gd name="connsiteX0" fmla="*/ 16383 w 28905"/>
                    <a:gd name="connsiteY0" fmla="*/ 6953 h 47556"/>
                    <a:gd name="connsiteX1" fmla="*/ 0 w 28905"/>
                    <a:gd name="connsiteY1" fmla="*/ 0 h 47556"/>
                    <a:gd name="connsiteX2" fmla="*/ 9906 w 28905"/>
                    <a:gd name="connsiteY2" fmla="*/ 43339 h 47556"/>
                    <a:gd name="connsiteX3" fmla="*/ 26194 w 28905"/>
                    <a:gd name="connsiteY3" fmla="*/ 46292 h 47556"/>
                    <a:gd name="connsiteX4" fmla="*/ 16383 w 28905"/>
                    <a:gd name="connsiteY4" fmla="*/ 6953 h 475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8905" h="47556">
                      <a:moveTo>
                        <a:pt x="16383" y="6953"/>
                      </a:moveTo>
                      <a:cubicBezTo>
                        <a:pt x="11621" y="4191"/>
                        <a:pt x="6001" y="1810"/>
                        <a:pt x="0" y="0"/>
                      </a:cubicBezTo>
                      <a:cubicBezTo>
                        <a:pt x="14669" y="12382"/>
                        <a:pt x="18288" y="31718"/>
                        <a:pt x="9906" y="43339"/>
                      </a:cubicBezTo>
                      <a:cubicBezTo>
                        <a:pt x="19145" y="46292"/>
                        <a:pt x="24384" y="49340"/>
                        <a:pt x="26194" y="46292"/>
                      </a:cubicBezTo>
                      <a:cubicBezTo>
                        <a:pt x="28003" y="43243"/>
                        <a:pt x="34766" y="17812"/>
                        <a:pt x="16383" y="6953"/>
                      </a:cubicBezTo>
                      <a:close/>
                    </a:path>
                  </a:pathLst>
                </a:custGeom>
                <a:solidFill>
                  <a:srgbClr val="FFD76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</p:grpSp>
        <p:sp>
          <p:nvSpPr>
            <p:cNvPr id="616" name="Freeform: Shape 1033">
              <a:extLst>
                <a:ext uri="{FF2B5EF4-FFF2-40B4-BE49-F238E27FC236}">
                  <a16:creationId xmlns:a16="http://schemas.microsoft.com/office/drawing/2014/main" id="{BAE76ABE-B0D7-4266-A45D-7C46DC9CE40B}"/>
                </a:ext>
              </a:extLst>
            </p:cNvPr>
            <p:cNvSpPr/>
            <p:nvPr/>
          </p:nvSpPr>
          <p:spPr>
            <a:xfrm>
              <a:off x="5970306" y="3348608"/>
              <a:ext cx="87497" cy="232124"/>
            </a:xfrm>
            <a:custGeom>
              <a:avLst/>
              <a:gdLst>
                <a:gd name="connsiteX0" fmla="*/ 55684 w 87497"/>
                <a:gd name="connsiteY0" fmla="*/ 0 h 232124"/>
                <a:gd name="connsiteX1" fmla="*/ 1106 w 87497"/>
                <a:gd name="connsiteY1" fmla="*/ 125063 h 232124"/>
                <a:gd name="connsiteX2" fmla="*/ 87498 w 87497"/>
                <a:gd name="connsiteY2" fmla="*/ 232124 h 232124"/>
                <a:gd name="connsiteX3" fmla="*/ 31872 w 87497"/>
                <a:gd name="connsiteY3" fmla="*/ 120491 h 232124"/>
                <a:gd name="connsiteX4" fmla="*/ 55684 w 87497"/>
                <a:gd name="connsiteY4" fmla="*/ 0 h 23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7497" h="232124">
                  <a:moveTo>
                    <a:pt x="55684" y="0"/>
                  </a:moveTo>
                  <a:cubicBezTo>
                    <a:pt x="55684" y="0"/>
                    <a:pt x="-9181" y="48197"/>
                    <a:pt x="1106" y="125063"/>
                  </a:cubicBezTo>
                  <a:cubicBezTo>
                    <a:pt x="6249" y="163735"/>
                    <a:pt x="34539" y="206121"/>
                    <a:pt x="87498" y="232124"/>
                  </a:cubicBezTo>
                  <a:cubicBezTo>
                    <a:pt x="66352" y="203168"/>
                    <a:pt x="38920" y="162782"/>
                    <a:pt x="31872" y="120491"/>
                  </a:cubicBezTo>
                  <a:cubicBezTo>
                    <a:pt x="25680" y="83249"/>
                    <a:pt x="32157" y="43434"/>
                    <a:pt x="55684" y="0"/>
                  </a:cubicBez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sp>
        <p:nvSpPr>
          <p:cNvPr id="647" name="Graphic 19325">
            <a:extLst>
              <a:ext uri="{FF2B5EF4-FFF2-40B4-BE49-F238E27FC236}">
                <a16:creationId xmlns:a16="http://schemas.microsoft.com/office/drawing/2014/main" id="{801922E0-326C-4549-ABB5-F3E7F0691844}"/>
              </a:ext>
            </a:extLst>
          </p:cNvPr>
          <p:cNvSpPr/>
          <p:nvPr/>
        </p:nvSpPr>
        <p:spPr>
          <a:xfrm>
            <a:off x="3665600" y="1338890"/>
            <a:ext cx="450166" cy="401523"/>
          </a:xfrm>
          <a:custGeom>
            <a:avLst/>
            <a:gdLst>
              <a:gd name="connsiteX0" fmla="*/ 146880 w 205159"/>
              <a:gd name="connsiteY0" fmla="*/ 9822 h 208179"/>
              <a:gd name="connsiteX1" fmla="*/ 148976 w 205159"/>
              <a:gd name="connsiteY1" fmla="*/ 64971 h 208179"/>
              <a:gd name="connsiteX2" fmla="*/ 153738 w 205159"/>
              <a:gd name="connsiteY2" fmla="*/ 73163 h 208179"/>
              <a:gd name="connsiteX3" fmla="*/ 200411 w 205159"/>
              <a:gd name="connsiteY3" fmla="*/ 102690 h 208179"/>
              <a:gd name="connsiteX4" fmla="*/ 198506 w 205159"/>
              <a:gd name="connsiteY4" fmla="*/ 120883 h 208179"/>
              <a:gd name="connsiteX5" fmla="*/ 146690 w 205159"/>
              <a:gd name="connsiteY5" fmla="*/ 139933 h 208179"/>
              <a:gd name="connsiteX6" fmla="*/ 140308 w 205159"/>
              <a:gd name="connsiteY6" fmla="*/ 146982 h 208179"/>
              <a:gd name="connsiteX7" fmla="*/ 126687 w 205159"/>
              <a:gd name="connsiteY7" fmla="*/ 200512 h 208179"/>
              <a:gd name="connsiteX8" fmla="*/ 108780 w 205159"/>
              <a:gd name="connsiteY8" fmla="*/ 204322 h 208179"/>
              <a:gd name="connsiteX9" fmla="*/ 74586 w 205159"/>
              <a:gd name="connsiteY9" fmla="*/ 160888 h 208179"/>
              <a:gd name="connsiteX10" fmla="*/ 65918 w 205159"/>
              <a:gd name="connsiteY10" fmla="*/ 156983 h 208179"/>
              <a:gd name="connsiteX11" fmla="*/ 10863 w 205159"/>
              <a:gd name="connsiteY11" fmla="*/ 160507 h 208179"/>
              <a:gd name="connsiteX12" fmla="*/ 1719 w 205159"/>
              <a:gd name="connsiteY12" fmla="*/ 144696 h 208179"/>
              <a:gd name="connsiteX13" fmla="*/ 32390 w 205159"/>
              <a:gd name="connsiteY13" fmla="*/ 98785 h 208179"/>
              <a:gd name="connsiteX14" fmla="*/ 33438 w 205159"/>
              <a:gd name="connsiteY14" fmla="*/ 89355 h 208179"/>
              <a:gd name="connsiteX15" fmla="*/ 13054 w 205159"/>
              <a:gd name="connsiteY15" fmla="*/ 38111 h 208179"/>
              <a:gd name="connsiteX16" fmla="*/ 25341 w 205159"/>
              <a:gd name="connsiteY16" fmla="*/ 24585 h 208179"/>
              <a:gd name="connsiteX17" fmla="*/ 78491 w 205159"/>
              <a:gd name="connsiteY17" fmla="*/ 39635 h 208179"/>
              <a:gd name="connsiteX18" fmla="*/ 87730 w 205159"/>
              <a:gd name="connsiteY18" fmla="*/ 37635 h 208179"/>
              <a:gd name="connsiteX19" fmla="*/ 130212 w 205159"/>
              <a:gd name="connsiteY19" fmla="*/ 2392 h 208179"/>
              <a:gd name="connsiteX20" fmla="*/ 146880 w 205159"/>
              <a:gd name="connsiteY20" fmla="*/ 9822 h 2081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205159" h="208179">
                <a:moveTo>
                  <a:pt x="146880" y="9822"/>
                </a:moveTo>
                <a:lnTo>
                  <a:pt x="148976" y="64971"/>
                </a:lnTo>
                <a:cubicBezTo>
                  <a:pt x="149071" y="68305"/>
                  <a:pt x="150881" y="71353"/>
                  <a:pt x="153738" y="73163"/>
                </a:cubicBezTo>
                <a:lnTo>
                  <a:pt x="200411" y="102690"/>
                </a:lnTo>
                <a:cubicBezTo>
                  <a:pt x="207555" y="107167"/>
                  <a:pt x="206412" y="117930"/>
                  <a:pt x="198506" y="120883"/>
                </a:cubicBezTo>
                <a:lnTo>
                  <a:pt x="146690" y="139933"/>
                </a:lnTo>
                <a:cubicBezTo>
                  <a:pt x="143547" y="141076"/>
                  <a:pt x="141165" y="143743"/>
                  <a:pt x="140308" y="146982"/>
                </a:cubicBezTo>
                <a:lnTo>
                  <a:pt x="126687" y="200512"/>
                </a:lnTo>
                <a:cubicBezTo>
                  <a:pt x="124592" y="208704"/>
                  <a:pt x="114019" y="210894"/>
                  <a:pt x="108780" y="204322"/>
                </a:cubicBezTo>
                <a:lnTo>
                  <a:pt x="74586" y="160888"/>
                </a:lnTo>
                <a:cubicBezTo>
                  <a:pt x="72490" y="158221"/>
                  <a:pt x="69252" y="156792"/>
                  <a:pt x="65918" y="156983"/>
                </a:cubicBezTo>
                <a:lnTo>
                  <a:pt x="10863" y="160507"/>
                </a:lnTo>
                <a:cubicBezTo>
                  <a:pt x="2481" y="161079"/>
                  <a:pt x="-2948" y="151649"/>
                  <a:pt x="1719" y="144696"/>
                </a:cubicBezTo>
                <a:lnTo>
                  <a:pt x="32390" y="98785"/>
                </a:lnTo>
                <a:cubicBezTo>
                  <a:pt x="34295" y="96023"/>
                  <a:pt x="34676" y="92499"/>
                  <a:pt x="33438" y="89355"/>
                </a:cubicBezTo>
                <a:lnTo>
                  <a:pt x="13054" y="38111"/>
                </a:lnTo>
                <a:cubicBezTo>
                  <a:pt x="9911" y="30300"/>
                  <a:pt x="17150" y="22299"/>
                  <a:pt x="25341" y="24585"/>
                </a:cubicBezTo>
                <a:lnTo>
                  <a:pt x="78491" y="39635"/>
                </a:lnTo>
                <a:cubicBezTo>
                  <a:pt x="81729" y="40587"/>
                  <a:pt x="85158" y="39825"/>
                  <a:pt x="87730" y="37635"/>
                </a:cubicBezTo>
                <a:lnTo>
                  <a:pt x="130212" y="2392"/>
                </a:lnTo>
                <a:cubicBezTo>
                  <a:pt x="136689" y="-3037"/>
                  <a:pt x="146595" y="1344"/>
                  <a:pt x="146880" y="9822"/>
                </a:cubicBezTo>
                <a:close/>
              </a:path>
            </a:pathLst>
          </a:custGeom>
          <a:solidFill>
            <a:srgbClr val="EDB863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th-TH"/>
          </a:p>
        </p:txBody>
      </p:sp>
      <p:sp>
        <p:nvSpPr>
          <p:cNvPr id="648" name="Graphic 19325">
            <a:extLst>
              <a:ext uri="{FF2B5EF4-FFF2-40B4-BE49-F238E27FC236}">
                <a16:creationId xmlns:a16="http://schemas.microsoft.com/office/drawing/2014/main" id="{3F8B1ABC-326F-4BF6-A016-A5E0149DD6C5}"/>
              </a:ext>
            </a:extLst>
          </p:cNvPr>
          <p:cNvSpPr/>
          <p:nvPr/>
        </p:nvSpPr>
        <p:spPr>
          <a:xfrm>
            <a:off x="685448" y="5493386"/>
            <a:ext cx="250981" cy="263730"/>
          </a:xfrm>
          <a:custGeom>
            <a:avLst/>
            <a:gdLst>
              <a:gd name="connsiteX0" fmla="*/ 146880 w 205159"/>
              <a:gd name="connsiteY0" fmla="*/ 9822 h 208179"/>
              <a:gd name="connsiteX1" fmla="*/ 148976 w 205159"/>
              <a:gd name="connsiteY1" fmla="*/ 64971 h 208179"/>
              <a:gd name="connsiteX2" fmla="*/ 153738 w 205159"/>
              <a:gd name="connsiteY2" fmla="*/ 73163 h 208179"/>
              <a:gd name="connsiteX3" fmla="*/ 200411 w 205159"/>
              <a:gd name="connsiteY3" fmla="*/ 102690 h 208179"/>
              <a:gd name="connsiteX4" fmla="*/ 198506 w 205159"/>
              <a:gd name="connsiteY4" fmla="*/ 120883 h 208179"/>
              <a:gd name="connsiteX5" fmla="*/ 146690 w 205159"/>
              <a:gd name="connsiteY5" fmla="*/ 139933 h 208179"/>
              <a:gd name="connsiteX6" fmla="*/ 140308 w 205159"/>
              <a:gd name="connsiteY6" fmla="*/ 146982 h 208179"/>
              <a:gd name="connsiteX7" fmla="*/ 126687 w 205159"/>
              <a:gd name="connsiteY7" fmla="*/ 200512 h 208179"/>
              <a:gd name="connsiteX8" fmla="*/ 108780 w 205159"/>
              <a:gd name="connsiteY8" fmla="*/ 204322 h 208179"/>
              <a:gd name="connsiteX9" fmla="*/ 74586 w 205159"/>
              <a:gd name="connsiteY9" fmla="*/ 160888 h 208179"/>
              <a:gd name="connsiteX10" fmla="*/ 65918 w 205159"/>
              <a:gd name="connsiteY10" fmla="*/ 156983 h 208179"/>
              <a:gd name="connsiteX11" fmla="*/ 10863 w 205159"/>
              <a:gd name="connsiteY11" fmla="*/ 160507 h 208179"/>
              <a:gd name="connsiteX12" fmla="*/ 1719 w 205159"/>
              <a:gd name="connsiteY12" fmla="*/ 144696 h 208179"/>
              <a:gd name="connsiteX13" fmla="*/ 32390 w 205159"/>
              <a:gd name="connsiteY13" fmla="*/ 98785 h 208179"/>
              <a:gd name="connsiteX14" fmla="*/ 33438 w 205159"/>
              <a:gd name="connsiteY14" fmla="*/ 89355 h 208179"/>
              <a:gd name="connsiteX15" fmla="*/ 13054 w 205159"/>
              <a:gd name="connsiteY15" fmla="*/ 38111 h 208179"/>
              <a:gd name="connsiteX16" fmla="*/ 25341 w 205159"/>
              <a:gd name="connsiteY16" fmla="*/ 24585 h 208179"/>
              <a:gd name="connsiteX17" fmla="*/ 78491 w 205159"/>
              <a:gd name="connsiteY17" fmla="*/ 39635 h 208179"/>
              <a:gd name="connsiteX18" fmla="*/ 87730 w 205159"/>
              <a:gd name="connsiteY18" fmla="*/ 37635 h 208179"/>
              <a:gd name="connsiteX19" fmla="*/ 130212 w 205159"/>
              <a:gd name="connsiteY19" fmla="*/ 2392 h 208179"/>
              <a:gd name="connsiteX20" fmla="*/ 146880 w 205159"/>
              <a:gd name="connsiteY20" fmla="*/ 9822 h 2081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205159" h="208179">
                <a:moveTo>
                  <a:pt x="146880" y="9822"/>
                </a:moveTo>
                <a:lnTo>
                  <a:pt x="148976" y="64971"/>
                </a:lnTo>
                <a:cubicBezTo>
                  <a:pt x="149071" y="68305"/>
                  <a:pt x="150881" y="71353"/>
                  <a:pt x="153738" y="73163"/>
                </a:cubicBezTo>
                <a:lnTo>
                  <a:pt x="200411" y="102690"/>
                </a:lnTo>
                <a:cubicBezTo>
                  <a:pt x="207555" y="107167"/>
                  <a:pt x="206412" y="117930"/>
                  <a:pt x="198506" y="120883"/>
                </a:cubicBezTo>
                <a:lnTo>
                  <a:pt x="146690" y="139933"/>
                </a:lnTo>
                <a:cubicBezTo>
                  <a:pt x="143547" y="141076"/>
                  <a:pt x="141165" y="143743"/>
                  <a:pt x="140308" y="146982"/>
                </a:cubicBezTo>
                <a:lnTo>
                  <a:pt x="126687" y="200512"/>
                </a:lnTo>
                <a:cubicBezTo>
                  <a:pt x="124592" y="208704"/>
                  <a:pt x="114019" y="210894"/>
                  <a:pt x="108780" y="204322"/>
                </a:cubicBezTo>
                <a:lnTo>
                  <a:pt x="74586" y="160888"/>
                </a:lnTo>
                <a:cubicBezTo>
                  <a:pt x="72490" y="158221"/>
                  <a:pt x="69252" y="156792"/>
                  <a:pt x="65918" y="156983"/>
                </a:cubicBezTo>
                <a:lnTo>
                  <a:pt x="10863" y="160507"/>
                </a:lnTo>
                <a:cubicBezTo>
                  <a:pt x="2481" y="161079"/>
                  <a:pt x="-2948" y="151649"/>
                  <a:pt x="1719" y="144696"/>
                </a:cubicBezTo>
                <a:lnTo>
                  <a:pt x="32390" y="98785"/>
                </a:lnTo>
                <a:cubicBezTo>
                  <a:pt x="34295" y="96023"/>
                  <a:pt x="34676" y="92499"/>
                  <a:pt x="33438" y="89355"/>
                </a:cubicBezTo>
                <a:lnTo>
                  <a:pt x="13054" y="38111"/>
                </a:lnTo>
                <a:cubicBezTo>
                  <a:pt x="9911" y="30300"/>
                  <a:pt x="17150" y="22299"/>
                  <a:pt x="25341" y="24585"/>
                </a:cubicBezTo>
                <a:lnTo>
                  <a:pt x="78491" y="39635"/>
                </a:lnTo>
                <a:cubicBezTo>
                  <a:pt x="81729" y="40587"/>
                  <a:pt x="85158" y="39825"/>
                  <a:pt x="87730" y="37635"/>
                </a:cubicBezTo>
                <a:lnTo>
                  <a:pt x="130212" y="2392"/>
                </a:lnTo>
                <a:cubicBezTo>
                  <a:pt x="136689" y="-3037"/>
                  <a:pt x="146595" y="1344"/>
                  <a:pt x="146880" y="9822"/>
                </a:cubicBezTo>
                <a:close/>
              </a:path>
            </a:pathLst>
          </a:custGeom>
          <a:solidFill>
            <a:srgbClr val="EDB863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th-TH"/>
          </a:p>
        </p:txBody>
      </p:sp>
      <p:sp>
        <p:nvSpPr>
          <p:cNvPr id="649" name="Graphic 19325">
            <a:extLst>
              <a:ext uri="{FF2B5EF4-FFF2-40B4-BE49-F238E27FC236}">
                <a16:creationId xmlns:a16="http://schemas.microsoft.com/office/drawing/2014/main" id="{801922E0-326C-4549-ABB5-F3E7F0691844}"/>
              </a:ext>
            </a:extLst>
          </p:cNvPr>
          <p:cNvSpPr/>
          <p:nvPr/>
        </p:nvSpPr>
        <p:spPr>
          <a:xfrm>
            <a:off x="4523970" y="3927144"/>
            <a:ext cx="426511" cy="380424"/>
          </a:xfrm>
          <a:custGeom>
            <a:avLst/>
            <a:gdLst>
              <a:gd name="connsiteX0" fmla="*/ 146880 w 205159"/>
              <a:gd name="connsiteY0" fmla="*/ 9822 h 208179"/>
              <a:gd name="connsiteX1" fmla="*/ 148976 w 205159"/>
              <a:gd name="connsiteY1" fmla="*/ 64971 h 208179"/>
              <a:gd name="connsiteX2" fmla="*/ 153738 w 205159"/>
              <a:gd name="connsiteY2" fmla="*/ 73163 h 208179"/>
              <a:gd name="connsiteX3" fmla="*/ 200411 w 205159"/>
              <a:gd name="connsiteY3" fmla="*/ 102690 h 208179"/>
              <a:gd name="connsiteX4" fmla="*/ 198506 w 205159"/>
              <a:gd name="connsiteY4" fmla="*/ 120883 h 208179"/>
              <a:gd name="connsiteX5" fmla="*/ 146690 w 205159"/>
              <a:gd name="connsiteY5" fmla="*/ 139933 h 208179"/>
              <a:gd name="connsiteX6" fmla="*/ 140308 w 205159"/>
              <a:gd name="connsiteY6" fmla="*/ 146982 h 208179"/>
              <a:gd name="connsiteX7" fmla="*/ 126687 w 205159"/>
              <a:gd name="connsiteY7" fmla="*/ 200512 h 208179"/>
              <a:gd name="connsiteX8" fmla="*/ 108780 w 205159"/>
              <a:gd name="connsiteY8" fmla="*/ 204322 h 208179"/>
              <a:gd name="connsiteX9" fmla="*/ 74586 w 205159"/>
              <a:gd name="connsiteY9" fmla="*/ 160888 h 208179"/>
              <a:gd name="connsiteX10" fmla="*/ 65918 w 205159"/>
              <a:gd name="connsiteY10" fmla="*/ 156983 h 208179"/>
              <a:gd name="connsiteX11" fmla="*/ 10863 w 205159"/>
              <a:gd name="connsiteY11" fmla="*/ 160507 h 208179"/>
              <a:gd name="connsiteX12" fmla="*/ 1719 w 205159"/>
              <a:gd name="connsiteY12" fmla="*/ 144696 h 208179"/>
              <a:gd name="connsiteX13" fmla="*/ 32390 w 205159"/>
              <a:gd name="connsiteY13" fmla="*/ 98785 h 208179"/>
              <a:gd name="connsiteX14" fmla="*/ 33438 w 205159"/>
              <a:gd name="connsiteY14" fmla="*/ 89355 h 208179"/>
              <a:gd name="connsiteX15" fmla="*/ 13054 w 205159"/>
              <a:gd name="connsiteY15" fmla="*/ 38111 h 208179"/>
              <a:gd name="connsiteX16" fmla="*/ 25341 w 205159"/>
              <a:gd name="connsiteY16" fmla="*/ 24585 h 208179"/>
              <a:gd name="connsiteX17" fmla="*/ 78491 w 205159"/>
              <a:gd name="connsiteY17" fmla="*/ 39635 h 208179"/>
              <a:gd name="connsiteX18" fmla="*/ 87730 w 205159"/>
              <a:gd name="connsiteY18" fmla="*/ 37635 h 208179"/>
              <a:gd name="connsiteX19" fmla="*/ 130212 w 205159"/>
              <a:gd name="connsiteY19" fmla="*/ 2392 h 208179"/>
              <a:gd name="connsiteX20" fmla="*/ 146880 w 205159"/>
              <a:gd name="connsiteY20" fmla="*/ 9822 h 2081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205159" h="208179">
                <a:moveTo>
                  <a:pt x="146880" y="9822"/>
                </a:moveTo>
                <a:lnTo>
                  <a:pt x="148976" y="64971"/>
                </a:lnTo>
                <a:cubicBezTo>
                  <a:pt x="149071" y="68305"/>
                  <a:pt x="150881" y="71353"/>
                  <a:pt x="153738" y="73163"/>
                </a:cubicBezTo>
                <a:lnTo>
                  <a:pt x="200411" y="102690"/>
                </a:lnTo>
                <a:cubicBezTo>
                  <a:pt x="207555" y="107167"/>
                  <a:pt x="206412" y="117930"/>
                  <a:pt x="198506" y="120883"/>
                </a:cubicBezTo>
                <a:lnTo>
                  <a:pt x="146690" y="139933"/>
                </a:lnTo>
                <a:cubicBezTo>
                  <a:pt x="143547" y="141076"/>
                  <a:pt x="141165" y="143743"/>
                  <a:pt x="140308" y="146982"/>
                </a:cubicBezTo>
                <a:lnTo>
                  <a:pt x="126687" y="200512"/>
                </a:lnTo>
                <a:cubicBezTo>
                  <a:pt x="124592" y="208704"/>
                  <a:pt x="114019" y="210894"/>
                  <a:pt x="108780" y="204322"/>
                </a:cubicBezTo>
                <a:lnTo>
                  <a:pt x="74586" y="160888"/>
                </a:lnTo>
                <a:cubicBezTo>
                  <a:pt x="72490" y="158221"/>
                  <a:pt x="69252" y="156792"/>
                  <a:pt x="65918" y="156983"/>
                </a:cubicBezTo>
                <a:lnTo>
                  <a:pt x="10863" y="160507"/>
                </a:lnTo>
                <a:cubicBezTo>
                  <a:pt x="2481" y="161079"/>
                  <a:pt x="-2948" y="151649"/>
                  <a:pt x="1719" y="144696"/>
                </a:cubicBezTo>
                <a:lnTo>
                  <a:pt x="32390" y="98785"/>
                </a:lnTo>
                <a:cubicBezTo>
                  <a:pt x="34295" y="96023"/>
                  <a:pt x="34676" y="92499"/>
                  <a:pt x="33438" y="89355"/>
                </a:cubicBezTo>
                <a:lnTo>
                  <a:pt x="13054" y="38111"/>
                </a:lnTo>
                <a:cubicBezTo>
                  <a:pt x="9911" y="30300"/>
                  <a:pt x="17150" y="22299"/>
                  <a:pt x="25341" y="24585"/>
                </a:cubicBezTo>
                <a:lnTo>
                  <a:pt x="78491" y="39635"/>
                </a:lnTo>
                <a:cubicBezTo>
                  <a:pt x="81729" y="40587"/>
                  <a:pt x="85158" y="39825"/>
                  <a:pt x="87730" y="37635"/>
                </a:cubicBezTo>
                <a:lnTo>
                  <a:pt x="130212" y="2392"/>
                </a:lnTo>
                <a:cubicBezTo>
                  <a:pt x="136689" y="-3037"/>
                  <a:pt x="146595" y="1344"/>
                  <a:pt x="146880" y="9822"/>
                </a:cubicBezTo>
                <a:close/>
              </a:path>
            </a:pathLst>
          </a:custGeom>
          <a:solidFill>
            <a:srgbClr val="EDB863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th-TH"/>
          </a:p>
        </p:txBody>
      </p:sp>
      <p:sp>
        <p:nvSpPr>
          <p:cNvPr id="650" name="Graphic 19325">
            <a:extLst>
              <a:ext uri="{FF2B5EF4-FFF2-40B4-BE49-F238E27FC236}">
                <a16:creationId xmlns:a16="http://schemas.microsoft.com/office/drawing/2014/main" id="{9216CD92-0672-490C-8FA5-053FEBA15FC1}"/>
              </a:ext>
            </a:extLst>
          </p:cNvPr>
          <p:cNvSpPr/>
          <p:nvPr/>
        </p:nvSpPr>
        <p:spPr>
          <a:xfrm>
            <a:off x="9453714" y="1458135"/>
            <a:ext cx="229656" cy="244183"/>
          </a:xfrm>
          <a:custGeom>
            <a:avLst/>
            <a:gdLst>
              <a:gd name="connsiteX0" fmla="*/ 146880 w 205159"/>
              <a:gd name="connsiteY0" fmla="*/ 9822 h 208179"/>
              <a:gd name="connsiteX1" fmla="*/ 148976 w 205159"/>
              <a:gd name="connsiteY1" fmla="*/ 64971 h 208179"/>
              <a:gd name="connsiteX2" fmla="*/ 153738 w 205159"/>
              <a:gd name="connsiteY2" fmla="*/ 73163 h 208179"/>
              <a:gd name="connsiteX3" fmla="*/ 200411 w 205159"/>
              <a:gd name="connsiteY3" fmla="*/ 102690 h 208179"/>
              <a:gd name="connsiteX4" fmla="*/ 198506 w 205159"/>
              <a:gd name="connsiteY4" fmla="*/ 120883 h 208179"/>
              <a:gd name="connsiteX5" fmla="*/ 146690 w 205159"/>
              <a:gd name="connsiteY5" fmla="*/ 139933 h 208179"/>
              <a:gd name="connsiteX6" fmla="*/ 140308 w 205159"/>
              <a:gd name="connsiteY6" fmla="*/ 146982 h 208179"/>
              <a:gd name="connsiteX7" fmla="*/ 126687 w 205159"/>
              <a:gd name="connsiteY7" fmla="*/ 200512 h 208179"/>
              <a:gd name="connsiteX8" fmla="*/ 108780 w 205159"/>
              <a:gd name="connsiteY8" fmla="*/ 204322 h 208179"/>
              <a:gd name="connsiteX9" fmla="*/ 74586 w 205159"/>
              <a:gd name="connsiteY9" fmla="*/ 160888 h 208179"/>
              <a:gd name="connsiteX10" fmla="*/ 65918 w 205159"/>
              <a:gd name="connsiteY10" fmla="*/ 156983 h 208179"/>
              <a:gd name="connsiteX11" fmla="*/ 10863 w 205159"/>
              <a:gd name="connsiteY11" fmla="*/ 160507 h 208179"/>
              <a:gd name="connsiteX12" fmla="*/ 1719 w 205159"/>
              <a:gd name="connsiteY12" fmla="*/ 144696 h 208179"/>
              <a:gd name="connsiteX13" fmla="*/ 32390 w 205159"/>
              <a:gd name="connsiteY13" fmla="*/ 98785 h 208179"/>
              <a:gd name="connsiteX14" fmla="*/ 33438 w 205159"/>
              <a:gd name="connsiteY14" fmla="*/ 89355 h 208179"/>
              <a:gd name="connsiteX15" fmla="*/ 13054 w 205159"/>
              <a:gd name="connsiteY15" fmla="*/ 38111 h 208179"/>
              <a:gd name="connsiteX16" fmla="*/ 25341 w 205159"/>
              <a:gd name="connsiteY16" fmla="*/ 24585 h 208179"/>
              <a:gd name="connsiteX17" fmla="*/ 78491 w 205159"/>
              <a:gd name="connsiteY17" fmla="*/ 39635 h 208179"/>
              <a:gd name="connsiteX18" fmla="*/ 87730 w 205159"/>
              <a:gd name="connsiteY18" fmla="*/ 37635 h 208179"/>
              <a:gd name="connsiteX19" fmla="*/ 130212 w 205159"/>
              <a:gd name="connsiteY19" fmla="*/ 2392 h 208179"/>
              <a:gd name="connsiteX20" fmla="*/ 146880 w 205159"/>
              <a:gd name="connsiteY20" fmla="*/ 9822 h 2081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205159" h="208179">
                <a:moveTo>
                  <a:pt x="146880" y="9822"/>
                </a:moveTo>
                <a:lnTo>
                  <a:pt x="148976" y="64971"/>
                </a:lnTo>
                <a:cubicBezTo>
                  <a:pt x="149071" y="68305"/>
                  <a:pt x="150881" y="71353"/>
                  <a:pt x="153738" y="73163"/>
                </a:cubicBezTo>
                <a:lnTo>
                  <a:pt x="200411" y="102690"/>
                </a:lnTo>
                <a:cubicBezTo>
                  <a:pt x="207555" y="107167"/>
                  <a:pt x="206412" y="117930"/>
                  <a:pt x="198506" y="120883"/>
                </a:cubicBezTo>
                <a:lnTo>
                  <a:pt x="146690" y="139933"/>
                </a:lnTo>
                <a:cubicBezTo>
                  <a:pt x="143547" y="141076"/>
                  <a:pt x="141165" y="143743"/>
                  <a:pt x="140308" y="146982"/>
                </a:cubicBezTo>
                <a:lnTo>
                  <a:pt x="126687" y="200512"/>
                </a:lnTo>
                <a:cubicBezTo>
                  <a:pt x="124592" y="208704"/>
                  <a:pt x="114019" y="210894"/>
                  <a:pt x="108780" y="204322"/>
                </a:cubicBezTo>
                <a:lnTo>
                  <a:pt x="74586" y="160888"/>
                </a:lnTo>
                <a:cubicBezTo>
                  <a:pt x="72490" y="158221"/>
                  <a:pt x="69252" y="156792"/>
                  <a:pt x="65918" y="156983"/>
                </a:cubicBezTo>
                <a:lnTo>
                  <a:pt x="10863" y="160507"/>
                </a:lnTo>
                <a:cubicBezTo>
                  <a:pt x="2481" y="161079"/>
                  <a:pt x="-2948" y="151649"/>
                  <a:pt x="1719" y="144696"/>
                </a:cubicBezTo>
                <a:lnTo>
                  <a:pt x="32390" y="98785"/>
                </a:lnTo>
                <a:cubicBezTo>
                  <a:pt x="34295" y="96023"/>
                  <a:pt x="34676" y="92499"/>
                  <a:pt x="33438" y="89355"/>
                </a:cubicBezTo>
                <a:lnTo>
                  <a:pt x="13054" y="38111"/>
                </a:lnTo>
                <a:cubicBezTo>
                  <a:pt x="9911" y="30300"/>
                  <a:pt x="17150" y="22299"/>
                  <a:pt x="25341" y="24585"/>
                </a:cubicBezTo>
                <a:lnTo>
                  <a:pt x="78491" y="39635"/>
                </a:lnTo>
                <a:cubicBezTo>
                  <a:pt x="81729" y="40587"/>
                  <a:pt x="85158" y="39825"/>
                  <a:pt x="87730" y="37635"/>
                </a:cubicBezTo>
                <a:lnTo>
                  <a:pt x="130212" y="2392"/>
                </a:lnTo>
                <a:cubicBezTo>
                  <a:pt x="136689" y="-3037"/>
                  <a:pt x="146595" y="1344"/>
                  <a:pt x="146880" y="9822"/>
                </a:cubicBezTo>
                <a:close/>
              </a:path>
            </a:pathLst>
          </a:custGeom>
          <a:solidFill>
            <a:srgbClr val="EDB863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th-TH"/>
          </a:p>
        </p:txBody>
      </p:sp>
      <p:sp>
        <p:nvSpPr>
          <p:cNvPr id="651" name="Graphic 19325">
            <a:extLst>
              <a:ext uri="{FF2B5EF4-FFF2-40B4-BE49-F238E27FC236}">
                <a16:creationId xmlns:a16="http://schemas.microsoft.com/office/drawing/2014/main" id="{9216CD92-0672-490C-8FA5-053FEBA15FC1}"/>
              </a:ext>
            </a:extLst>
          </p:cNvPr>
          <p:cNvSpPr/>
          <p:nvPr/>
        </p:nvSpPr>
        <p:spPr>
          <a:xfrm>
            <a:off x="7055307" y="504687"/>
            <a:ext cx="229656" cy="244183"/>
          </a:xfrm>
          <a:custGeom>
            <a:avLst/>
            <a:gdLst>
              <a:gd name="connsiteX0" fmla="*/ 146880 w 205159"/>
              <a:gd name="connsiteY0" fmla="*/ 9822 h 208179"/>
              <a:gd name="connsiteX1" fmla="*/ 148976 w 205159"/>
              <a:gd name="connsiteY1" fmla="*/ 64971 h 208179"/>
              <a:gd name="connsiteX2" fmla="*/ 153738 w 205159"/>
              <a:gd name="connsiteY2" fmla="*/ 73163 h 208179"/>
              <a:gd name="connsiteX3" fmla="*/ 200411 w 205159"/>
              <a:gd name="connsiteY3" fmla="*/ 102690 h 208179"/>
              <a:gd name="connsiteX4" fmla="*/ 198506 w 205159"/>
              <a:gd name="connsiteY4" fmla="*/ 120883 h 208179"/>
              <a:gd name="connsiteX5" fmla="*/ 146690 w 205159"/>
              <a:gd name="connsiteY5" fmla="*/ 139933 h 208179"/>
              <a:gd name="connsiteX6" fmla="*/ 140308 w 205159"/>
              <a:gd name="connsiteY6" fmla="*/ 146982 h 208179"/>
              <a:gd name="connsiteX7" fmla="*/ 126687 w 205159"/>
              <a:gd name="connsiteY7" fmla="*/ 200512 h 208179"/>
              <a:gd name="connsiteX8" fmla="*/ 108780 w 205159"/>
              <a:gd name="connsiteY8" fmla="*/ 204322 h 208179"/>
              <a:gd name="connsiteX9" fmla="*/ 74586 w 205159"/>
              <a:gd name="connsiteY9" fmla="*/ 160888 h 208179"/>
              <a:gd name="connsiteX10" fmla="*/ 65918 w 205159"/>
              <a:gd name="connsiteY10" fmla="*/ 156983 h 208179"/>
              <a:gd name="connsiteX11" fmla="*/ 10863 w 205159"/>
              <a:gd name="connsiteY11" fmla="*/ 160507 h 208179"/>
              <a:gd name="connsiteX12" fmla="*/ 1719 w 205159"/>
              <a:gd name="connsiteY12" fmla="*/ 144696 h 208179"/>
              <a:gd name="connsiteX13" fmla="*/ 32390 w 205159"/>
              <a:gd name="connsiteY13" fmla="*/ 98785 h 208179"/>
              <a:gd name="connsiteX14" fmla="*/ 33438 w 205159"/>
              <a:gd name="connsiteY14" fmla="*/ 89355 h 208179"/>
              <a:gd name="connsiteX15" fmla="*/ 13054 w 205159"/>
              <a:gd name="connsiteY15" fmla="*/ 38111 h 208179"/>
              <a:gd name="connsiteX16" fmla="*/ 25341 w 205159"/>
              <a:gd name="connsiteY16" fmla="*/ 24585 h 208179"/>
              <a:gd name="connsiteX17" fmla="*/ 78491 w 205159"/>
              <a:gd name="connsiteY17" fmla="*/ 39635 h 208179"/>
              <a:gd name="connsiteX18" fmla="*/ 87730 w 205159"/>
              <a:gd name="connsiteY18" fmla="*/ 37635 h 208179"/>
              <a:gd name="connsiteX19" fmla="*/ 130212 w 205159"/>
              <a:gd name="connsiteY19" fmla="*/ 2392 h 208179"/>
              <a:gd name="connsiteX20" fmla="*/ 146880 w 205159"/>
              <a:gd name="connsiteY20" fmla="*/ 9822 h 2081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205159" h="208179">
                <a:moveTo>
                  <a:pt x="146880" y="9822"/>
                </a:moveTo>
                <a:lnTo>
                  <a:pt x="148976" y="64971"/>
                </a:lnTo>
                <a:cubicBezTo>
                  <a:pt x="149071" y="68305"/>
                  <a:pt x="150881" y="71353"/>
                  <a:pt x="153738" y="73163"/>
                </a:cubicBezTo>
                <a:lnTo>
                  <a:pt x="200411" y="102690"/>
                </a:lnTo>
                <a:cubicBezTo>
                  <a:pt x="207555" y="107167"/>
                  <a:pt x="206412" y="117930"/>
                  <a:pt x="198506" y="120883"/>
                </a:cubicBezTo>
                <a:lnTo>
                  <a:pt x="146690" y="139933"/>
                </a:lnTo>
                <a:cubicBezTo>
                  <a:pt x="143547" y="141076"/>
                  <a:pt x="141165" y="143743"/>
                  <a:pt x="140308" y="146982"/>
                </a:cubicBezTo>
                <a:lnTo>
                  <a:pt x="126687" y="200512"/>
                </a:lnTo>
                <a:cubicBezTo>
                  <a:pt x="124592" y="208704"/>
                  <a:pt x="114019" y="210894"/>
                  <a:pt x="108780" y="204322"/>
                </a:cubicBezTo>
                <a:lnTo>
                  <a:pt x="74586" y="160888"/>
                </a:lnTo>
                <a:cubicBezTo>
                  <a:pt x="72490" y="158221"/>
                  <a:pt x="69252" y="156792"/>
                  <a:pt x="65918" y="156983"/>
                </a:cubicBezTo>
                <a:lnTo>
                  <a:pt x="10863" y="160507"/>
                </a:lnTo>
                <a:cubicBezTo>
                  <a:pt x="2481" y="161079"/>
                  <a:pt x="-2948" y="151649"/>
                  <a:pt x="1719" y="144696"/>
                </a:cubicBezTo>
                <a:lnTo>
                  <a:pt x="32390" y="98785"/>
                </a:lnTo>
                <a:cubicBezTo>
                  <a:pt x="34295" y="96023"/>
                  <a:pt x="34676" y="92499"/>
                  <a:pt x="33438" y="89355"/>
                </a:cubicBezTo>
                <a:lnTo>
                  <a:pt x="13054" y="38111"/>
                </a:lnTo>
                <a:cubicBezTo>
                  <a:pt x="9911" y="30300"/>
                  <a:pt x="17150" y="22299"/>
                  <a:pt x="25341" y="24585"/>
                </a:cubicBezTo>
                <a:lnTo>
                  <a:pt x="78491" y="39635"/>
                </a:lnTo>
                <a:cubicBezTo>
                  <a:pt x="81729" y="40587"/>
                  <a:pt x="85158" y="39825"/>
                  <a:pt x="87730" y="37635"/>
                </a:cubicBezTo>
                <a:lnTo>
                  <a:pt x="130212" y="2392"/>
                </a:lnTo>
                <a:cubicBezTo>
                  <a:pt x="136689" y="-3037"/>
                  <a:pt x="146595" y="1344"/>
                  <a:pt x="146880" y="9822"/>
                </a:cubicBezTo>
                <a:close/>
              </a:path>
            </a:pathLst>
          </a:custGeom>
          <a:solidFill>
            <a:srgbClr val="EDB863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th-TH"/>
          </a:p>
        </p:txBody>
      </p:sp>
      <p:grpSp>
        <p:nvGrpSpPr>
          <p:cNvPr id="652" name="Group 60">
            <a:extLst>
              <a:ext uri="{FF2B5EF4-FFF2-40B4-BE49-F238E27FC236}">
                <a16:creationId xmlns:a16="http://schemas.microsoft.com/office/drawing/2014/main" id="{C3B58993-7D40-42D2-829D-1155BA0F19C2}"/>
              </a:ext>
            </a:extLst>
          </p:cNvPr>
          <p:cNvGrpSpPr/>
          <p:nvPr/>
        </p:nvGrpSpPr>
        <p:grpSpPr>
          <a:xfrm rot="16444284">
            <a:off x="10620452" y="394789"/>
            <a:ext cx="1274357" cy="1271357"/>
            <a:chOff x="7323229" y="1398492"/>
            <a:chExt cx="7721749" cy="7428451"/>
          </a:xfrm>
        </p:grpSpPr>
        <p:grpSp>
          <p:nvGrpSpPr>
            <p:cNvPr id="653" name="Graphic 15">
              <a:extLst>
                <a:ext uri="{FF2B5EF4-FFF2-40B4-BE49-F238E27FC236}">
                  <a16:creationId xmlns:a16="http://schemas.microsoft.com/office/drawing/2014/main" id="{FB20C0A4-4DD3-4E94-BB4B-CADC5C053C5E}"/>
                </a:ext>
              </a:extLst>
            </p:cNvPr>
            <p:cNvGrpSpPr/>
            <p:nvPr/>
          </p:nvGrpSpPr>
          <p:grpSpPr>
            <a:xfrm rot="20537283">
              <a:off x="7323229" y="1564521"/>
              <a:ext cx="7591292" cy="7262422"/>
              <a:chOff x="6779513" y="2922174"/>
              <a:chExt cx="547687" cy="547687"/>
            </a:xfrm>
            <a:solidFill>
              <a:schemeClr val="tx1">
                <a:lumMod val="65000"/>
                <a:lumOff val="35000"/>
              </a:schemeClr>
            </a:solidFill>
          </p:grpSpPr>
          <p:sp>
            <p:nvSpPr>
              <p:cNvPr id="671" name="Freeform: Shape 27">
                <a:extLst>
                  <a:ext uri="{FF2B5EF4-FFF2-40B4-BE49-F238E27FC236}">
                    <a16:creationId xmlns:a16="http://schemas.microsoft.com/office/drawing/2014/main" id="{E6D4B9E3-3726-4D37-A117-9C406595E3F4}"/>
                  </a:ext>
                </a:extLst>
              </p:cNvPr>
              <p:cNvSpPr/>
              <p:nvPr/>
            </p:nvSpPr>
            <p:spPr>
              <a:xfrm>
                <a:off x="6779513" y="2922174"/>
                <a:ext cx="547687" cy="547687"/>
              </a:xfrm>
              <a:custGeom>
                <a:avLst/>
                <a:gdLst>
                  <a:gd name="connsiteX0" fmla="*/ 547688 w 547687"/>
                  <a:gd name="connsiteY0" fmla="*/ 273844 h 547687"/>
                  <a:gd name="connsiteX1" fmla="*/ 273844 w 547687"/>
                  <a:gd name="connsiteY1" fmla="*/ 547687 h 547687"/>
                  <a:gd name="connsiteX2" fmla="*/ 0 w 547687"/>
                  <a:gd name="connsiteY2" fmla="*/ 273844 h 547687"/>
                  <a:gd name="connsiteX3" fmla="*/ 273844 w 547687"/>
                  <a:gd name="connsiteY3" fmla="*/ 0 h 547687"/>
                  <a:gd name="connsiteX4" fmla="*/ 547688 w 547687"/>
                  <a:gd name="connsiteY4" fmla="*/ 273844 h 5476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47687" h="547687">
                    <a:moveTo>
                      <a:pt x="547688" y="273844"/>
                    </a:moveTo>
                    <a:cubicBezTo>
                      <a:pt x="547688" y="425083"/>
                      <a:pt x="425083" y="547687"/>
                      <a:pt x="273844" y="547687"/>
                    </a:cubicBezTo>
                    <a:cubicBezTo>
                      <a:pt x="122604" y="547687"/>
                      <a:pt x="0" y="425083"/>
                      <a:pt x="0" y="273844"/>
                    </a:cubicBezTo>
                    <a:cubicBezTo>
                      <a:pt x="0" y="122604"/>
                      <a:pt x="122604" y="0"/>
                      <a:pt x="273844" y="0"/>
                    </a:cubicBezTo>
                    <a:cubicBezTo>
                      <a:pt x="425083" y="0"/>
                      <a:pt x="547688" y="122604"/>
                      <a:pt x="547688" y="273844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72" name="Freeform: Shape 28">
                <a:extLst>
                  <a:ext uri="{FF2B5EF4-FFF2-40B4-BE49-F238E27FC236}">
                    <a16:creationId xmlns:a16="http://schemas.microsoft.com/office/drawing/2014/main" id="{3DB07990-892F-4BF0-9686-4F186B4C14DA}"/>
                  </a:ext>
                </a:extLst>
              </p:cNvPr>
              <p:cNvSpPr/>
              <p:nvPr/>
            </p:nvSpPr>
            <p:spPr>
              <a:xfrm>
                <a:off x="7009065" y="3110388"/>
                <a:ext cx="107823" cy="107823"/>
              </a:xfrm>
              <a:custGeom>
                <a:avLst/>
                <a:gdLst>
                  <a:gd name="connsiteX0" fmla="*/ 107823 w 107823"/>
                  <a:gd name="connsiteY0" fmla="*/ 53912 h 107823"/>
                  <a:gd name="connsiteX1" fmla="*/ 53912 w 107823"/>
                  <a:gd name="connsiteY1" fmla="*/ 107823 h 107823"/>
                  <a:gd name="connsiteX2" fmla="*/ 0 w 107823"/>
                  <a:gd name="connsiteY2" fmla="*/ 53912 h 107823"/>
                  <a:gd name="connsiteX3" fmla="*/ 53912 w 107823"/>
                  <a:gd name="connsiteY3" fmla="*/ 0 h 107823"/>
                  <a:gd name="connsiteX4" fmla="*/ 107823 w 107823"/>
                  <a:gd name="connsiteY4" fmla="*/ 53912 h 1078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7823" h="107823">
                    <a:moveTo>
                      <a:pt x="107823" y="53912"/>
                    </a:moveTo>
                    <a:cubicBezTo>
                      <a:pt x="107823" y="83725"/>
                      <a:pt x="83630" y="107823"/>
                      <a:pt x="53912" y="107823"/>
                    </a:cubicBezTo>
                    <a:cubicBezTo>
                      <a:pt x="24099" y="107823"/>
                      <a:pt x="0" y="83630"/>
                      <a:pt x="0" y="53912"/>
                    </a:cubicBezTo>
                    <a:cubicBezTo>
                      <a:pt x="0" y="24099"/>
                      <a:pt x="24194" y="0"/>
                      <a:pt x="53912" y="0"/>
                    </a:cubicBezTo>
                    <a:cubicBezTo>
                      <a:pt x="83630" y="-95"/>
                      <a:pt x="107823" y="24099"/>
                      <a:pt x="107823" y="5391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73" name="Freeform: Shape 29">
                <a:extLst>
                  <a:ext uri="{FF2B5EF4-FFF2-40B4-BE49-F238E27FC236}">
                    <a16:creationId xmlns:a16="http://schemas.microsoft.com/office/drawing/2014/main" id="{3FE75EF9-C4B7-4FAC-8FCC-BAC972747A79}"/>
                  </a:ext>
                </a:extLst>
              </p:cNvPr>
              <p:cNvSpPr/>
              <p:nvPr/>
            </p:nvSpPr>
            <p:spPr>
              <a:xfrm>
                <a:off x="6996302" y="3050762"/>
                <a:ext cx="24955" cy="24955"/>
              </a:xfrm>
              <a:custGeom>
                <a:avLst/>
                <a:gdLst>
                  <a:gd name="connsiteX0" fmla="*/ 24956 w 24955"/>
                  <a:gd name="connsiteY0" fmla="*/ 12478 h 24955"/>
                  <a:gd name="connsiteX1" fmla="*/ 12478 w 24955"/>
                  <a:gd name="connsiteY1" fmla="*/ 24956 h 24955"/>
                  <a:gd name="connsiteX2" fmla="*/ 0 w 24955"/>
                  <a:gd name="connsiteY2" fmla="*/ 12478 h 24955"/>
                  <a:gd name="connsiteX3" fmla="*/ 12478 w 24955"/>
                  <a:gd name="connsiteY3" fmla="*/ 0 h 24955"/>
                  <a:gd name="connsiteX4" fmla="*/ 24956 w 24955"/>
                  <a:gd name="connsiteY4" fmla="*/ 12478 h 24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955" h="24955">
                    <a:moveTo>
                      <a:pt x="24956" y="12478"/>
                    </a:moveTo>
                    <a:cubicBezTo>
                      <a:pt x="24956" y="19369"/>
                      <a:pt x="19369" y="24956"/>
                      <a:pt x="12478" y="24956"/>
                    </a:cubicBezTo>
                    <a:cubicBezTo>
                      <a:pt x="5587" y="24956"/>
                      <a:pt x="0" y="19369"/>
                      <a:pt x="0" y="12478"/>
                    </a:cubicBezTo>
                    <a:cubicBezTo>
                      <a:pt x="0" y="5587"/>
                      <a:pt x="5587" y="0"/>
                      <a:pt x="12478" y="0"/>
                    </a:cubicBezTo>
                    <a:cubicBezTo>
                      <a:pt x="19369" y="0"/>
                      <a:pt x="24956" y="5587"/>
                      <a:pt x="24956" y="1247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74" name="Freeform: Shape 30">
                <a:extLst>
                  <a:ext uri="{FF2B5EF4-FFF2-40B4-BE49-F238E27FC236}">
                    <a16:creationId xmlns:a16="http://schemas.microsoft.com/office/drawing/2014/main" id="{9677A42C-7727-4CB5-A5E5-9EA6B2616903}"/>
                  </a:ext>
                </a:extLst>
              </p:cNvPr>
              <p:cNvSpPr/>
              <p:nvPr/>
            </p:nvSpPr>
            <p:spPr>
              <a:xfrm>
                <a:off x="7280623" y="3196018"/>
                <a:ext cx="24955" cy="24955"/>
              </a:xfrm>
              <a:custGeom>
                <a:avLst/>
                <a:gdLst>
                  <a:gd name="connsiteX0" fmla="*/ 24955 w 24955"/>
                  <a:gd name="connsiteY0" fmla="*/ 12478 h 24955"/>
                  <a:gd name="connsiteX1" fmla="*/ 12478 w 24955"/>
                  <a:gd name="connsiteY1" fmla="*/ 24956 h 24955"/>
                  <a:gd name="connsiteX2" fmla="*/ 0 w 24955"/>
                  <a:gd name="connsiteY2" fmla="*/ 12478 h 24955"/>
                  <a:gd name="connsiteX3" fmla="*/ 12478 w 24955"/>
                  <a:gd name="connsiteY3" fmla="*/ 0 h 24955"/>
                  <a:gd name="connsiteX4" fmla="*/ 24955 w 24955"/>
                  <a:gd name="connsiteY4" fmla="*/ 12478 h 24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955" h="24955">
                    <a:moveTo>
                      <a:pt x="24955" y="12478"/>
                    </a:moveTo>
                    <a:cubicBezTo>
                      <a:pt x="24955" y="19336"/>
                      <a:pt x="19336" y="24956"/>
                      <a:pt x="12478" y="24956"/>
                    </a:cubicBezTo>
                    <a:cubicBezTo>
                      <a:pt x="5620" y="24956"/>
                      <a:pt x="0" y="19336"/>
                      <a:pt x="0" y="12478"/>
                    </a:cubicBezTo>
                    <a:cubicBezTo>
                      <a:pt x="0" y="5620"/>
                      <a:pt x="5620" y="0"/>
                      <a:pt x="12478" y="0"/>
                    </a:cubicBezTo>
                    <a:cubicBezTo>
                      <a:pt x="19336" y="0"/>
                      <a:pt x="24955" y="5620"/>
                      <a:pt x="24955" y="1247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75" name="Freeform: Shape 31">
                <a:extLst>
                  <a:ext uri="{FF2B5EF4-FFF2-40B4-BE49-F238E27FC236}">
                    <a16:creationId xmlns:a16="http://schemas.microsoft.com/office/drawing/2014/main" id="{D1153B96-B811-4F27-B3A3-6953A466EF48}"/>
                  </a:ext>
                </a:extLst>
              </p:cNvPr>
              <p:cNvSpPr/>
              <p:nvPr/>
            </p:nvSpPr>
            <p:spPr>
              <a:xfrm>
                <a:off x="7224902" y="3075813"/>
                <a:ext cx="24955" cy="24955"/>
              </a:xfrm>
              <a:custGeom>
                <a:avLst/>
                <a:gdLst>
                  <a:gd name="connsiteX0" fmla="*/ 24956 w 24955"/>
                  <a:gd name="connsiteY0" fmla="*/ 12478 h 24955"/>
                  <a:gd name="connsiteX1" fmla="*/ 12478 w 24955"/>
                  <a:gd name="connsiteY1" fmla="*/ 24955 h 24955"/>
                  <a:gd name="connsiteX2" fmla="*/ 0 w 24955"/>
                  <a:gd name="connsiteY2" fmla="*/ 12478 h 24955"/>
                  <a:gd name="connsiteX3" fmla="*/ 12478 w 24955"/>
                  <a:gd name="connsiteY3" fmla="*/ 0 h 24955"/>
                  <a:gd name="connsiteX4" fmla="*/ 24956 w 24955"/>
                  <a:gd name="connsiteY4" fmla="*/ 12478 h 24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955" h="24955">
                    <a:moveTo>
                      <a:pt x="24956" y="12478"/>
                    </a:moveTo>
                    <a:cubicBezTo>
                      <a:pt x="24956" y="19369"/>
                      <a:pt x="19369" y="24955"/>
                      <a:pt x="12478" y="24955"/>
                    </a:cubicBezTo>
                    <a:cubicBezTo>
                      <a:pt x="5587" y="24955"/>
                      <a:pt x="0" y="19369"/>
                      <a:pt x="0" y="12478"/>
                    </a:cubicBezTo>
                    <a:cubicBezTo>
                      <a:pt x="0" y="5586"/>
                      <a:pt x="5587" y="0"/>
                      <a:pt x="12478" y="0"/>
                    </a:cubicBezTo>
                    <a:cubicBezTo>
                      <a:pt x="19369" y="0"/>
                      <a:pt x="24956" y="5586"/>
                      <a:pt x="24956" y="1247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76" name="Freeform: Shape 32">
                <a:extLst>
                  <a:ext uri="{FF2B5EF4-FFF2-40B4-BE49-F238E27FC236}">
                    <a16:creationId xmlns:a16="http://schemas.microsoft.com/office/drawing/2014/main" id="{C5899BE0-43E8-4DC3-856F-D6EEBE04DB59}"/>
                  </a:ext>
                </a:extLst>
              </p:cNvPr>
              <p:cNvSpPr/>
              <p:nvPr/>
            </p:nvSpPr>
            <p:spPr>
              <a:xfrm>
                <a:off x="7062977" y="3258312"/>
                <a:ext cx="24955" cy="24955"/>
              </a:xfrm>
              <a:custGeom>
                <a:avLst/>
                <a:gdLst>
                  <a:gd name="connsiteX0" fmla="*/ 24956 w 24955"/>
                  <a:gd name="connsiteY0" fmla="*/ 12478 h 24955"/>
                  <a:gd name="connsiteX1" fmla="*/ 12478 w 24955"/>
                  <a:gd name="connsiteY1" fmla="*/ 24955 h 24955"/>
                  <a:gd name="connsiteX2" fmla="*/ 0 w 24955"/>
                  <a:gd name="connsiteY2" fmla="*/ 12478 h 24955"/>
                  <a:gd name="connsiteX3" fmla="*/ 12478 w 24955"/>
                  <a:gd name="connsiteY3" fmla="*/ 0 h 24955"/>
                  <a:gd name="connsiteX4" fmla="*/ 24956 w 24955"/>
                  <a:gd name="connsiteY4" fmla="*/ 12478 h 24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955" h="24955">
                    <a:moveTo>
                      <a:pt x="24956" y="12478"/>
                    </a:moveTo>
                    <a:cubicBezTo>
                      <a:pt x="24956" y="19369"/>
                      <a:pt x="19369" y="24955"/>
                      <a:pt x="12478" y="24955"/>
                    </a:cubicBezTo>
                    <a:cubicBezTo>
                      <a:pt x="5587" y="24955"/>
                      <a:pt x="0" y="19369"/>
                      <a:pt x="0" y="12478"/>
                    </a:cubicBezTo>
                    <a:cubicBezTo>
                      <a:pt x="0" y="5586"/>
                      <a:pt x="5587" y="0"/>
                      <a:pt x="12478" y="0"/>
                    </a:cubicBezTo>
                    <a:cubicBezTo>
                      <a:pt x="19369" y="0"/>
                      <a:pt x="24956" y="5586"/>
                      <a:pt x="24956" y="1247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77" name="Freeform: Shape 33">
                <a:extLst>
                  <a:ext uri="{FF2B5EF4-FFF2-40B4-BE49-F238E27FC236}">
                    <a16:creationId xmlns:a16="http://schemas.microsoft.com/office/drawing/2014/main" id="{D80AE9FD-1CA5-4FB9-A82C-9FE7D3401334}"/>
                  </a:ext>
                </a:extLst>
              </p:cNvPr>
              <p:cNvSpPr/>
              <p:nvPr/>
            </p:nvSpPr>
            <p:spPr>
              <a:xfrm>
                <a:off x="7224902" y="3283362"/>
                <a:ext cx="24955" cy="24955"/>
              </a:xfrm>
              <a:custGeom>
                <a:avLst/>
                <a:gdLst>
                  <a:gd name="connsiteX0" fmla="*/ 24956 w 24955"/>
                  <a:gd name="connsiteY0" fmla="*/ 12478 h 24955"/>
                  <a:gd name="connsiteX1" fmla="*/ 12478 w 24955"/>
                  <a:gd name="connsiteY1" fmla="*/ 24956 h 24955"/>
                  <a:gd name="connsiteX2" fmla="*/ 0 w 24955"/>
                  <a:gd name="connsiteY2" fmla="*/ 12478 h 24955"/>
                  <a:gd name="connsiteX3" fmla="*/ 12478 w 24955"/>
                  <a:gd name="connsiteY3" fmla="*/ 0 h 24955"/>
                  <a:gd name="connsiteX4" fmla="*/ 24956 w 24955"/>
                  <a:gd name="connsiteY4" fmla="*/ 12478 h 24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955" h="24955">
                    <a:moveTo>
                      <a:pt x="24956" y="12478"/>
                    </a:moveTo>
                    <a:cubicBezTo>
                      <a:pt x="24956" y="19369"/>
                      <a:pt x="19369" y="24956"/>
                      <a:pt x="12478" y="24956"/>
                    </a:cubicBezTo>
                    <a:cubicBezTo>
                      <a:pt x="5587" y="24956"/>
                      <a:pt x="0" y="19369"/>
                      <a:pt x="0" y="12478"/>
                    </a:cubicBezTo>
                    <a:cubicBezTo>
                      <a:pt x="0" y="5586"/>
                      <a:pt x="5587" y="0"/>
                      <a:pt x="12478" y="0"/>
                    </a:cubicBezTo>
                    <a:cubicBezTo>
                      <a:pt x="19369" y="0"/>
                      <a:pt x="24956" y="5586"/>
                      <a:pt x="24956" y="1247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78" name="Freeform: Shape 34">
                <a:extLst>
                  <a:ext uri="{FF2B5EF4-FFF2-40B4-BE49-F238E27FC236}">
                    <a16:creationId xmlns:a16="http://schemas.microsoft.com/office/drawing/2014/main" id="{6B355B79-C48C-4E47-B479-8BE7200EFD37}"/>
                  </a:ext>
                </a:extLst>
              </p:cNvPr>
              <p:cNvSpPr/>
              <p:nvPr/>
            </p:nvSpPr>
            <p:spPr>
              <a:xfrm>
                <a:off x="6916864" y="3212306"/>
                <a:ext cx="24955" cy="24955"/>
              </a:xfrm>
              <a:custGeom>
                <a:avLst/>
                <a:gdLst>
                  <a:gd name="connsiteX0" fmla="*/ 24955 w 24955"/>
                  <a:gd name="connsiteY0" fmla="*/ 12478 h 24955"/>
                  <a:gd name="connsiteX1" fmla="*/ 12478 w 24955"/>
                  <a:gd name="connsiteY1" fmla="*/ 24955 h 24955"/>
                  <a:gd name="connsiteX2" fmla="*/ 0 w 24955"/>
                  <a:gd name="connsiteY2" fmla="*/ 12478 h 24955"/>
                  <a:gd name="connsiteX3" fmla="*/ 12478 w 24955"/>
                  <a:gd name="connsiteY3" fmla="*/ 0 h 24955"/>
                  <a:gd name="connsiteX4" fmla="*/ 24955 w 24955"/>
                  <a:gd name="connsiteY4" fmla="*/ 12478 h 24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955" h="24955">
                    <a:moveTo>
                      <a:pt x="24955" y="12478"/>
                    </a:moveTo>
                    <a:cubicBezTo>
                      <a:pt x="24955" y="19369"/>
                      <a:pt x="19369" y="24955"/>
                      <a:pt x="12478" y="24955"/>
                    </a:cubicBezTo>
                    <a:cubicBezTo>
                      <a:pt x="5587" y="24955"/>
                      <a:pt x="0" y="19369"/>
                      <a:pt x="0" y="12478"/>
                    </a:cubicBezTo>
                    <a:cubicBezTo>
                      <a:pt x="0" y="5586"/>
                      <a:pt x="5587" y="0"/>
                      <a:pt x="12478" y="0"/>
                    </a:cubicBezTo>
                    <a:cubicBezTo>
                      <a:pt x="19369" y="0"/>
                      <a:pt x="24955" y="5586"/>
                      <a:pt x="24955" y="1247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79" name="Freeform: Shape 35">
                <a:extLst>
                  <a:ext uri="{FF2B5EF4-FFF2-40B4-BE49-F238E27FC236}">
                    <a16:creationId xmlns:a16="http://schemas.microsoft.com/office/drawing/2014/main" id="{190273B6-13FC-45D8-AA27-363CE01654E6}"/>
                  </a:ext>
                </a:extLst>
              </p:cNvPr>
              <p:cNvSpPr/>
              <p:nvPr/>
            </p:nvSpPr>
            <p:spPr>
              <a:xfrm>
                <a:off x="7148607" y="3142011"/>
                <a:ext cx="76200" cy="76200"/>
              </a:xfrm>
              <a:custGeom>
                <a:avLst/>
                <a:gdLst>
                  <a:gd name="connsiteX0" fmla="*/ 76200 w 76200"/>
                  <a:gd name="connsiteY0" fmla="*/ 38100 h 76200"/>
                  <a:gd name="connsiteX1" fmla="*/ 38100 w 76200"/>
                  <a:gd name="connsiteY1" fmla="*/ 76200 h 76200"/>
                  <a:gd name="connsiteX2" fmla="*/ 0 w 76200"/>
                  <a:gd name="connsiteY2" fmla="*/ 38100 h 76200"/>
                  <a:gd name="connsiteX3" fmla="*/ 38100 w 76200"/>
                  <a:gd name="connsiteY3" fmla="*/ 0 h 76200"/>
                  <a:gd name="connsiteX4" fmla="*/ 76200 w 76200"/>
                  <a:gd name="connsiteY4" fmla="*/ 38100 h 76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6200" h="76200">
                    <a:moveTo>
                      <a:pt x="76200" y="38100"/>
                    </a:moveTo>
                    <a:cubicBezTo>
                      <a:pt x="76200" y="59142"/>
                      <a:pt x="59142" y="76200"/>
                      <a:pt x="38100" y="76200"/>
                    </a:cubicBezTo>
                    <a:cubicBezTo>
                      <a:pt x="17058" y="76200"/>
                      <a:pt x="0" y="59142"/>
                      <a:pt x="0" y="38100"/>
                    </a:cubicBezTo>
                    <a:cubicBezTo>
                      <a:pt x="0" y="17058"/>
                      <a:pt x="17058" y="0"/>
                      <a:pt x="38100" y="0"/>
                    </a:cubicBezTo>
                    <a:cubicBezTo>
                      <a:pt x="59142" y="0"/>
                      <a:pt x="76200" y="17058"/>
                      <a:pt x="76200" y="3810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80" name="Freeform: Shape 36">
                <a:extLst>
                  <a:ext uri="{FF2B5EF4-FFF2-40B4-BE49-F238E27FC236}">
                    <a16:creationId xmlns:a16="http://schemas.microsoft.com/office/drawing/2014/main" id="{2C61E4C3-7580-4D5D-B4F3-ED48A799FB29}"/>
                  </a:ext>
                </a:extLst>
              </p:cNvPr>
              <p:cNvSpPr/>
              <p:nvPr/>
            </p:nvSpPr>
            <p:spPr>
              <a:xfrm>
                <a:off x="7053357" y="3347656"/>
                <a:ext cx="76200" cy="76200"/>
              </a:xfrm>
              <a:custGeom>
                <a:avLst/>
                <a:gdLst>
                  <a:gd name="connsiteX0" fmla="*/ 76200 w 76200"/>
                  <a:gd name="connsiteY0" fmla="*/ 38100 h 76200"/>
                  <a:gd name="connsiteX1" fmla="*/ 38100 w 76200"/>
                  <a:gd name="connsiteY1" fmla="*/ 76200 h 76200"/>
                  <a:gd name="connsiteX2" fmla="*/ 0 w 76200"/>
                  <a:gd name="connsiteY2" fmla="*/ 38100 h 76200"/>
                  <a:gd name="connsiteX3" fmla="*/ 38100 w 76200"/>
                  <a:gd name="connsiteY3" fmla="*/ 0 h 76200"/>
                  <a:gd name="connsiteX4" fmla="*/ 76200 w 76200"/>
                  <a:gd name="connsiteY4" fmla="*/ 38100 h 76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6200" h="76200">
                    <a:moveTo>
                      <a:pt x="76200" y="38100"/>
                    </a:moveTo>
                    <a:cubicBezTo>
                      <a:pt x="76200" y="59142"/>
                      <a:pt x="59142" y="76200"/>
                      <a:pt x="38100" y="76200"/>
                    </a:cubicBezTo>
                    <a:cubicBezTo>
                      <a:pt x="17058" y="76200"/>
                      <a:pt x="0" y="59142"/>
                      <a:pt x="0" y="38100"/>
                    </a:cubicBezTo>
                    <a:cubicBezTo>
                      <a:pt x="0" y="17058"/>
                      <a:pt x="17058" y="0"/>
                      <a:pt x="38100" y="0"/>
                    </a:cubicBezTo>
                    <a:cubicBezTo>
                      <a:pt x="59142" y="0"/>
                      <a:pt x="76200" y="17058"/>
                      <a:pt x="76200" y="3810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81" name="Freeform: Shape 37">
                <a:extLst>
                  <a:ext uri="{FF2B5EF4-FFF2-40B4-BE49-F238E27FC236}">
                    <a16:creationId xmlns:a16="http://schemas.microsoft.com/office/drawing/2014/main" id="{B5F036D3-1FE4-4CDF-84BA-B83912C70BBF}"/>
                  </a:ext>
                </a:extLst>
              </p:cNvPr>
              <p:cNvSpPr/>
              <p:nvPr/>
            </p:nvSpPr>
            <p:spPr>
              <a:xfrm>
                <a:off x="6853141" y="3100768"/>
                <a:ext cx="76200" cy="76200"/>
              </a:xfrm>
              <a:custGeom>
                <a:avLst/>
                <a:gdLst>
                  <a:gd name="connsiteX0" fmla="*/ 76200 w 76200"/>
                  <a:gd name="connsiteY0" fmla="*/ 38100 h 76200"/>
                  <a:gd name="connsiteX1" fmla="*/ 38100 w 76200"/>
                  <a:gd name="connsiteY1" fmla="*/ 76200 h 76200"/>
                  <a:gd name="connsiteX2" fmla="*/ 0 w 76200"/>
                  <a:gd name="connsiteY2" fmla="*/ 38100 h 76200"/>
                  <a:gd name="connsiteX3" fmla="*/ 38100 w 76200"/>
                  <a:gd name="connsiteY3" fmla="*/ 0 h 76200"/>
                  <a:gd name="connsiteX4" fmla="*/ 76200 w 76200"/>
                  <a:gd name="connsiteY4" fmla="*/ 38100 h 76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6200" h="76200">
                    <a:moveTo>
                      <a:pt x="76200" y="38100"/>
                    </a:moveTo>
                    <a:cubicBezTo>
                      <a:pt x="76200" y="59142"/>
                      <a:pt x="59142" y="76200"/>
                      <a:pt x="38100" y="76200"/>
                    </a:cubicBezTo>
                    <a:cubicBezTo>
                      <a:pt x="17058" y="76200"/>
                      <a:pt x="0" y="59142"/>
                      <a:pt x="0" y="38100"/>
                    </a:cubicBezTo>
                    <a:cubicBezTo>
                      <a:pt x="0" y="17058"/>
                      <a:pt x="17058" y="0"/>
                      <a:pt x="38100" y="0"/>
                    </a:cubicBezTo>
                    <a:cubicBezTo>
                      <a:pt x="59142" y="0"/>
                      <a:pt x="76200" y="17058"/>
                      <a:pt x="76200" y="3810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82" name="Freeform: Shape 38">
                <a:extLst>
                  <a:ext uri="{FF2B5EF4-FFF2-40B4-BE49-F238E27FC236}">
                    <a16:creationId xmlns:a16="http://schemas.microsoft.com/office/drawing/2014/main" id="{746A7994-851E-498A-9F59-EF7BA56D53D9}"/>
                  </a:ext>
                </a:extLst>
              </p:cNvPr>
              <p:cNvSpPr/>
              <p:nvPr/>
            </p:nvSpPr>
            <p:spPr>
              <a:xfrm>
                <a:off x="6948582" y="3261836"/>
                <a:ext cx="76200" cy="76200"/>
              </a:xfrm>
              <a:custGeom>
                <a:avLst/>
                <a:gdLst>
                  <a:gd name="connsiteX0" fmla="*/ 76200 w 76200"/>
                  <a:gd name="connsiteY0" fmla="*/ 38100 h 76200"/>
                  <a:gd name="connsiteX1" fmla="*/ 38100 w 76200"/>
                  <a:gd name="connsiteY1" fmla="*/ 76200 h 76200"/>
                  <a:gd name="connsiteX2" fmla="*/ 0 w 76200"/>
                  <a:gd name="connsiteY2" fmla="*/ 38100 h 76200"/>
                  <a:gd name="connsiteX3" fmla="*/ 38100 w 76200"/>
                  <a:gd name="connsiteY3" fmla="*/ 0 h 76200"/>
                  <a:gd name="connsiteX4" fmla="*/ 76200 w 76200"/>
                  <a:gd name="connsiteY4" fmla="*/ 38100 h 76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6200" h="76200">
                    <a:moveTo>
                      <a:pt x="76200" y="38100"/>
                    </a:moveTo>
                    <a:cubicBezTo>
                      <a:pt x="76200" y="59142"/>
                      <a:pt x="59142" y="76200"/>
                      <a:pt x="38100" y="76200"/>
                    </a:cubicBezTo>
                    <a:cubicBezTo>
                      <a:pt x="17058" y="76200"/>
                      <a:pt x="0" y="59142"/>
                      <a:pt x="0" y="38100"/>
                    </a:cubicBezTo>
                    <a:cubicBezTo>
                      <a:pt x="0" y="17058"/>
                      <a:pt x="17058" y="0"/>
                      <a:pt x="38100" y="0"/>
                    </a:cubicBezTo>
                    <a:cubicBezTo>
                      <a:pt x="59142" y="0"/>
                      <a:pt x="76200" y="17058"/>
                      <a:pt x="76200" y="3810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83" name="Freeform: Shape 39">
                <a:extLst>
                  <a:ext uri="{FF2B5EF4-FFF2-40B4-BE49-F238E27FC236}">
                    <a16:creationId xmlns:a16="http://schemas.microsoft.com/office/drawing/2014/main" id="{412A6666-64BB-4594-98AF-BD0902E4E8E3}"/>
                  </a:ext>
                </a:extLst>
              </p:cNvPr>
              <p:cNvSpPr/>
              <p:nvPr/>
            </p:nvSpPr>
            <p:spPr>
              <a:xfrm>
                <a:off x="7143844" y="3244595"/>
                <a:ext cx="52387" cy="52387"/>
              </a:xfrm>
              <a:custGeom>
                <a:avLst/>
                <a:gdLst>
                  <a:gd name="connsiteX0" fmla="*/ 52388 w 52387"/>
                  <a:gd name="connsiteY0" fmla="*/ 26194 h 52387"/>
                  <a:gd name="connsiteX1" fmla="*/ 26194 w 52387"/>
                  <a:gd name="connsiteY1" fmla="*/ 52388 h 52387"/>
                  <a:gd name="connsiteX2" fmla="*/ 0 w 52387"/>
                  <a:gd name="connsiteY2" fmla="*/ 26194 h 52387"/>
                  <a:gd name="connsiteX3" fmla="*/ 26194 w 52387"/>
                  <a:gd name="connsiteY3" fmla="*/ 0 h 52387"/>
                  <a:gd name="connsiteX4" fmla="*/ 52388 w 52387"/>
                  <a:gd name="connsiteY4" fmla="*/ 26194 h 523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2387" h="52387">
                    <a:moveTo>
                      <a:pt x="52388" y="26194"/>
                    </a:moveTo>
                    <a:cubicBezTo>
                      <a:pt x="52388" y="40672"/>
                      <a:pt x="40672" y="52388"/>
                      <a:pt x="26194" y="52388"/>
                    </a:cubicBezTo>
                    <a:cubicBezTo>
                      <a:pt x="11716" y="52388"/>
                      <a:pt x="0" y="40672"/>
                      <a:pt x="0" y="26194"/>
                    </a:cubicBezTo>
                    <a:cubicBezTo>
                      <a:pt x="0" y="11716"/>
                      <a:pt x="11716" y="0"/>
                      <a:pt x="26194" y="0"/>
                    </a:cubicBezTo>
                    <a:cubicBezTo>
                      <a:pt x="40672" y="0"/>
                      <a:pt x="52388" y="11811"/>
                      <a:pt x="52388" y="26194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84" name="Freeform: Shape 40">
                <a:extLst>
                  <a:ext uri="{FF2B5EF4-FFF2-40B4-BE49-F238E27FC236}">
                    <a16:creationId xmlns:a16="http://schemas.microsoft.com/office/drawing/2014/main" id="{E1D4533A-3CE0-478D-A99C-D640C0AB3982}"/>
                  </a:ext>
                </a:extLst>
              </p:cNvPr>
              <p:cNvSpPr/>
              <p:nvPr/>
            </p:nvSpPr>
            <p:spPr>
              <a:xfrm>
                <a:off x="6865048" y="3273742"/>
                <a:ext cx="52387" cy="52387"/>
              </a:xfrm>
              <a:custGeom>
                <a:avLst/>
                <a:gdLst>
                  <a:gd name="connsiteX0" fmla="*/ 52387 w 52387"/>
                  <a:gd name="connsiteY0" fmla="*/ 26194 h 52387"/>
                  <a:gd name="connsiteX1" fmla="*/ 26194 w 52387"/>
                  <a:gd name="connsiteY1" fmla="*/ 52387 h 52387"/>
                  <a:gd name="connsiteX2" fmla="*/ 0 w 52387"/>
                  <a:gd name="connsiteY2" fmla="*/ 26194 h 52387"/>
                  <a:gd name="connsiteX3" fmla="*/ 26194 w 52387"/>
                  <a:gd name="connsiteY3" fmla="*/ 0 h 52387"/>
                  <a:gd name="connsiteX4" fmla="*/ 52387 w 52387"/>
                  <a:gd name="connsiteY4" fmla="*/ 26194 h 523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2387" h="52387">
                    <a:moveTo>
                      <a:pt x="52387" y="26194"/>
                    </a:moveTo>
                    <a:cubicBezTo>
                      <a:pt x="52387" y="40660"/>
                      <a:pt x="40660" y="52387"/>
                      <a:pt x="26194" y="52387"/>
                    </a:cubicBezTo>
                    <a:cubicBezTo>
                      <a:pt x="11727" y="52387"/>
                      <a:pt x="0" y="40660"/>
                      <a:pt x="0" y="26194"/>
                    </a:cubicBezTo>
                    <a:cubicBezTo>
                      <a:pt x="0" y="11727"/>
                      <a:pt x="11727" y="0"/>
                      <a:pt x="26194" y="0"/>
                    </a:cubicBezTo>
                    <a:cubicBezTo>
                      <a:pt x="40660" y="0"/>
                      <a:pt x="52387" y="11727"/>
                      <a:pt x="52387" y="26194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85" name="Freeform: Shape 41">
                <a:extLst>
                  <a:ext uri="{FF2B5EF4-FFF2-40B4-BE49-F238E27FC236}">
                    <a16:creationId xmlns:a16="http://schemas.microsoft.com/office/drawing/2014/main" id="{984C8791-B3D6-40A8-B1B3-0AA6F22BA8BA}"/>
                  </a:ext>
                </a:extLst>
              </p:cNvPr>
              <p:cNvSpPr/>
              <p:nvPr/>
            </p:nvSpPr>
            <p:spPr>
              <a:xfrm>
                <a:off x="7100982" y="3007804"/>
                <a:ext cx="69151" cy="69151"/>
              </a:xfrm>
              <a:custGeom>
                <a:avLst/>
                <a:gdLst>
                  <a:gd name="connsiteX0" fmla="*/ 69151 w 69151"/>
                  <a:gd name="connsiteY0" fmla="*/ 34576 h 69151"/>
                  <a:gd name="connsiteX1" fmla="*/ 34576 w 69151"/>
                  <a:gd name="connsiteY1" fmla="*/ 69152 h 69151"/>
                  <a:gd name="connsiteX2" fmla="*/ 0 w 69151"/>
                  <a:gd name="connsiteY2" fmla="*/ 34576 h 69151"/>
                  <a:gd name="connsiteX3" fmla="*/ 34576 w 69151"/>
                  <a:gd name="connsiteY3" fmla="*/ 0 h 69151"/>
                  <a:gd name="connsiteX4" fmla="*/ 69151 w 69151"/>
                  <a:gd name="connsiteY4" fmla="*/ 34576 h 691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9151" h="69151">
                    <a:moveTo>
                      <a:pt x="69151" y="34576"/>
                    </a:moveTo>
                    <a:cubicBezTo>
                      <a:pt x="69151" y="53671"/>
                      <a:pt x="53671" y="69152"/>
                      <a:pt x="34576" y="69152"/>
                    </a:cubicBezTo>
                    <a:cubicBezTo>
                      <a:pt x="15480" y="69152"/>
                      <a:pt x="0" y="53671"/>
                      <a:pt x="0" y="34576"/>
                    </a:cubicBezTo>
                    <a:cubicBezTo>
                      <a:pt x="0" y="15480"/>
                      <a:pt x="15480" y="0"/>
                      <a:pt x="34576" y="0"/>
                    </a:cubicBezTo>
                    <a:cubicBezTo>
                      <a:pt x="53671" y="0"/>
                      <a:pt x="69151" y="15480"/>
                      <a:pt x="69151" y="34576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86" name="Freeform: Shape 42">
                <a:extLst>
                  <a:ext uri="{FF2B5EF4-FFF2-40B4-BE49-F238E27FC236}">
                    <a16:creationId xmlns:a16="http://schemas.microsoft.com/office/drawing/2014/main" id="{CB58BC66-E513-4B36-A836-243125FA8E2D}"/>
                  </a:ext>
                </a:extLst>
              </p:cNvPr>
              <p:cNvSpPr/>
              <p:nvPr/>
            </p:nvSpPr>
            <p:spPr>
              <a:xfrm>
                <a:off x="6952106" y="2957036"/>
                <a:ext cx="69151" cy="69151"/>
              </a:xfrm>
              <a:custGeom>
                <a:avLst/>
                <a:gdLst>
                  <a:gd name="connsiteX0" fmla="*/ 69152 w 69151"/>
                  <a:gd name="connsiteY0" fmla="*/ 34576 h 69151"/>
                  <a:gd name="connsiteX1" fmla="*/ 34576 w 69151"/>
                  <a:gd name="connsiteY1" fmla="*/ 69152 h 69151"/>
                  <a:gd name="connsiteX2" fmla="*/ 0 w 69151"/>
                  <a:gd name="connsiteY2" fmla="*/ 34576 h 69151"/>
                  <a:gd name="connsiteX3" fmla="*/ 34576 w 69151"/>
                  <a:gd name="connsiteY3" fmla="*/ 0 h 69151"/>
                  <a:gd name="connsiteX4" fmla="*/ 69152 w 69151"/>
                  <a:gd name="connsiteY4" fmla="*/ 34576 h 691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9151" h="69151">
                    <a:moveTo>
                      <a:pt x="69152" y="34576"/>
                    </a:moveTo>
                    <a:cubicBezTo>
                      <a:pt x="69152" y="53671"/>
                      <a:pt x="53671" y="69152"/>
                      <a:pt x="34576" y="69152"/>
                    </a:cubicBezTo>
                    <a:cubicBezTo>
                      <a:pt x="15480" y="69152"/>
                      <a:pt x="0" y="53671"/>
                      <a:pt x="0" y="34576"/>
                    </a:cubicBezTo>
                    <a:cubicBezTo>
                      <a:pt x="0" y="15480"/>
                      <a:pt x="15480" y="0"/>
                      <a:pt x="34576" y="0"/>
                    </a:cubicBezTo>
                    <a:cubicBezTo>
                      <a:pt x="53671" y="0"/>
                      <a:pt x="69152" y="15480"/>
                      <a:pt x="69152" y="34576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grpSp>
          <p:nvGrpSpPr>
            <p:cNvPr id="654" name="Graphic 15">
              <a:extLst>
                <a:ext uri="{FF2B5EF4-FFF2-40B4-BE49-F238E27FC236}">
                  <a16:creationId xmlns:a16="http://schemas.microsoft.com/office/drawing/2014/main" id="{FC2E765F-45BE-4334-8ADB-7CC88A4AD41E}"/>
                </a:ext>
              </a:extLst>
            </p:cNvPr>
            <p:cNvGrpSpPr/>
            <p:nvPr/>
          </p:nvGrpSpPr>
          <p:grpSpPr>
            <a:xfrm rot="20537283">
              <a:off x="7453686" y="1398492"/>
              <a:ext cx="7591292" cy="7262422"/>
              <a:chOff x="6779513" y="2922174"/>
              <a:chExt cx="547687" cy="547687"/>
            </a:xfrm>
          </p:grpSpPr>
          <p:sp>
            <p:nvSpPr>
              <p:cNvPr id="655" name="Freeform: Shape 44">
                <a:extLst>
                  <a:ext uri="{FF2B5EF4-FFF2-40B4-BE49-F238E27FC236}">
                    <a16:creationId xmlns:a16="http://schemas.microsoft.com/office/drawing/2014/main" id="{51629CFE-C73A-4BE2-9459-B02E46DB9036}"/>
                  </a:ext>
                </a:extLst>
              </p:cNvPr>
              <p:cNvSpPr/>
              <p:nvPr/>
            </p:nvSpPr>
            <p:spPr>
              <a:xfrm>
                <a:off x="6779513" y="2922174"/>
                <a:ext cx="547687" cy="547687"/>
              </a:xfrm>
              <a:custGeom>
                <a:avLst/>
                <a:gdLst>
                  <a:gd name="connsiteX0" fmla="*/ 547688 w 547687"/>
                  <a:gd name="connsiteY0" fmla="*/ 273844 h 547687"/>
                  <a:gd name="connsiteX1" fmla="*/ 273844 w 547687"/>
                  <a:gd name="connsiteY1" fmla="*/ 547687 h 547687"/>
                  <a:gd name="connsiteX2" fmla="*/ 0 w 547687"/>
                  <a:gd name="connsiteY2" fmla="*/ 273844 h 547687"/>
                  <a:gd name="connsiteX3" fmla="*/ 273844 w 547687"/>
                  <a:gd name="connsiteY3" fmla="*/ 0 h 547687"/>
                  <a:gd name="connsiteX4" fmla="*/ 547688 w 547687"/>
                  <a:gd name="connsiteY4" fmla="*/ 273844 h 5476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47687" h="547687">
                    <a:moveTo>
                      <a:pt x="547688" y="273844"/>
                    </a:moveTo>
                    <a:cubicBezTo>
                      <a:pt x="547688" y="425083"/>
                      <a:pt x="425083" y="547687"/>
                      <a:pt x="273844" y="547687"/>
                    </a:cubicBezTo>
                    <a:cubicBezTo>
                      <a:pt x="122604" y="547687"/>
                      <a:pt x="0" y="425083"/>
                      <a:pt x="0" y="273844"/>
                    </a:cubicBezTo>
                    <a:cubicBezTo>
                      <a:pt x="0" y="122604"/>
                      <a:pt x="122604" y="0"/>
                      <a:pt x="273844" y="0"/>
                    </a:cubicBezTo>
                    <a:cubicBezTo>
                      <a:pt x="425083" y="0"/>
                      <a:pt x="547688" y="122604"/>
                      <a:pt x="547688" y="273844"/>
                    </a:cubicBezTo>
                    <a:close/>
                  </a:path>
                </a:pathLst>
              </a:custGeom>
              <a:solidFill>
                <a:srgbClr val="D3EFF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56" name="Freeform: Shape 45">
                <a:extLst>
                  <a:ext uri="{FF2B5EF4-FFF2-40B4-BE49-F238E27FC236}">
                    <a16:creationId xmlns:a16="http://schemas.microsoft.com/office/drawing/2014/main" id="{3F8B9992-7677-4994-9550-1DE0A4A2960E}"/>
                  </a:ext>
                </a:extLst>
              </p:cNvPr>
              <p:cNvSpPr/>
              <p:nvPr/>
            </p:nvSpPr>
            <p:spPr>
              <a:xfrm>
                <a:off x="7009065" y="3110388"/>
                <a:ext cx="107823" cy="107823"/>
              </a:xfrm>
              <a:custGeom>
                <a:avLst/>
                <a:gdLst>
                  <a:gd name="connsiteX0" fmla="*/ 107823 w 107823"/>
                  <a:gd name="connsiteY0" fmla="*/ 53912 h 107823"/>
                  <a:gd name="connsiteX1" fmla="*/ 53912 w 107823"/>
                  <a:gd name="connsiteY1" fmla="*/ 107823 h 107823"/>
                  <a:gd name="connsiteX2" fmla="*/ 0 w 107823"/>
                  <a:gd name="connsiteY2" fmla="*/ 53912 h 107823"/>
                  <a:gd name="connsiteX3" fmla="*/ 53912 w 107823"/>
                  <a:gd name="connsiteY3" fmla="*/ 0 h 107823"/>
                  <a:gd name="connsiteX4" fmla="*/ 107823 w 107823"/>
                  <a:gd name="connsiteY4" fmla="*/ 53912 h 1078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7823" h="107823">
                    <a:moveTo>
                      <a:pt x="107823" y="53912"/>
                    </a:moveTo>
                    <a:cubicBezTo>
                      <a:pt x="107823" y="83725"/>
                      <a:pt x="83630" y="107823"/>
                      <a:pt x="53912" y="107823"/>
                    </a:cubicBezTo>
                    <a:cubicBezTo>
                      <a:pt x="24099" y="107823"/>
                      <a:pt x="0" y="83630"/>
                      <a:pt x="0" y="53912"/>
                    </a:cubicBezTo>
                    <a:cubicBezTo>
                      <a:pt x="0" y="24099"/>
                      <a:pt x="24194" y="0"/>
                      <a:pt x="53912" y="0"/>
                    </a:cubicBezTo>
                    <a:cubicBezTo>
                      <a:pt x="83630" y="-95"/>
                      <a:pt x="107823" y="24099"/>
                      <a:pt x="107823" y="53912"/>
                    </a:cubicBezTo>
                    <a:close/>
                  </a:path>
                </a:pathLst>
              </a:custGeom>
              <a:solidFill>
                <a:srgbClr val="ABCFD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57" name="Freeform: Shape 46">
                <a:extLst>
                  <a:ext uri="{FF2B5EF4-FFF2-40B4-BE49-F238E27FC236}">
                    <a16:creationId xmlns:a16="http://schemas.microsoft.com/office/drawing/2014/main" id="{0618B635-7C94-4429-B4DF-DEFE9AA2FB37}"/>
                  </a:ext>
                </a:extLst>
              </p:cNvPr>
              <p:cNvSpPr/>
              <p:nvPr/>
            </p:nvSpPr>
            <p:spPr>
              <a:xfrm>
                <a:off x="6996302" y="3050762"/>
                <a:ext cx="24955" cy="24955"/>
              </a:xfrm>
              <a:custGeom>
                <a:avLst/>
                <a:gdLst>
                  <a:gd name="connsiteX0" fmla="*/ 24956 w 24955"/>
                  <a:gd name="connsiteY0" fmla="*/ 12478 h 24955"/>
                  <a:gd name="connsiteX1" fmla="*/ 12478 w 24955"/>
                  <a:gd name="connsiteY1" fmla="*/ 24956 h 24955"/>
                  <a:gd name="connsiteX2" fmla="*/ 0 w 24955"/>
                  <a:gd name="connsiteY2" fmla="*/ 12478 h 24955"/>
                  <a:gd name="connsiteX3" fmla="*/ 12478 w 24955"/>
                  <a:gd name="connsiteY3" fmla="*/ 0 h 24955"/>
                  <a:gd name="connsiteX4" fmla="*/ 24956 w 24955"/>
                  <a:gd name="connsiteY4" fmla="*/ 12478 h 24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955" h="24955">
                    <a:moveTo>
                      <a:pt x="24956" y="12478"/>
                    </a:moveTo>
                    <a:cubicBezTo>
                      <a:pt x="24956" y="19369"/>
                      <a:pt x="19369" y="24956"/>
                      <a:pt x="12478" y="24956"/>
                    </a:cubicBezTo>
                    <a:cubicBezTo>
                      <a:pt x="5587" y="24956"/>
                      <a:pt x="0" y="19369"/>
                      <a:pt x="0" y="12478"/>
                    </a:cubicBezTo>
                    <a:cubicBezTo>
                      <a:pt x="0" y="5587"/>
                      <a:pt x="5587" y="0"/>
                      <a:pt x="12478" y="0"/>
                    </a:cubicBezTo>
                    <a:cubicBezTo>
                      <a:pt x="19369" y="0"/>
                      <a:pt x="24956" y="5587"/>
                      <a:pt x="24956" y="12478"/>
                    </a:cubicBezTo>
                    <a:close/>
                  </a:path>
                </a:pathLst>
              </a:custGeom>
              <a:solidFill>
                <a:srgbClr val="ABCFD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58" name="Freeform: Shape 47">
                <a:extLst>
                  <a:ext uri="{FF2B5EF4-FFF2-40B4-BE49-F238E27FC236}">
                    <a16:creationId xmlns:a16="http://schemas.microsoft.com/office/drawing/2014/main" id="{A753ED26-45D5-45F4-AFC7-12CEF36D06B6}"/>
                  </a:ext>
                </a:extLst>
              </p:cNvPr>
              <p:cNvSpPr/>
              <p:nvPr/>
            </p:nvSpPr>
            <p:spPr>
              <a:xfrm>
                <a:off x="7280623" y="3196018"/>
                <a:ext cx="24955" cy="24955"/>
              </a:xfrm>
              <a:custGeom>
                <a:avLst/>
                <a:gdLst>
                  <a:gd name="connsiteX0" fmla="*/ 24955 w 24955"/>
                  <a:gd name="connsiteY0" fmla="*/ 12478 h 24955"/>
                  <a:gd name="connsiteX1" fmla="*/ 12478 w 24955"/>
                  <a:gd name="connsiteY1" fmla="*/ 24956 h 24955"/>
                  <a:gd name="connsiteX2" fmla="*/ 0 w 24955"/>
                  <a:gd name="connsiteY2" fmla="*/ 12478 h 24955"/>
                  <a:gd name="connsiteX3" fmla="*/ 12478 w 24955"/>
                  <a:gd name="connsiteY3" fmla="*/ 0 h 24955"/>
                  <a:gd name="connsiteX4" fmla="*/ 24955 w 24955"/>
                  <a:gd name="connsiteY4" fmla="*/ 12478 h 24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955" h="24955">
                    <a:moveTo>
                      <a:pt x="24955" y="12478"/>
                    </a:moveTo>
                    <a:cubicBezTo>
                      <a:pt x="24955" y="19336"/>
                      <a:pt x="19336" y="24956"/>
                      <a:pt x="12478" y="24956"/>
                    </a:cubicBezTo>
                    <a:cubicBezTo>
                      <a:pt x="5620" y="24956"/>
                      <a:pt x="0" y="19336"/>
                      <a:pt x="0" y="12478"/>
                    </a:cubicBezTo>
                    <a:cubicBezTo>
                      <a:pt x="0" y="5620"/>
                      <a:pt x="5620" y="0"/>
                      <a:pt x="12478" y="0"/>
                    </a:cubicBezTo>
                    <a:cubicBezTo>
                      <a:pt x="19336" y="0"/>
                      <a:pt x="24955" y="5620"/>
                      <a:pt x="24955" y="12478"/>
                    </a:cubicBezTo>
                    <a:close/>
                  </a:path>
                </a:pathLst>
              </a:custGeom>
              <a:solidFill>
                <a:srgbClr val="ABCFD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59" name="Freeform: Shape 48">
                <a:extLst>
                  <a:ext uri="{FF2B5EF4-FFF2-40B4-BE49-F238E27FC236}">
                    <a16:creationId xmlns:a16="http://schemas.microsoft.com/office/drawing/2014/main" id="{1B34053D-BE53-46E1-8824-CB1CC61D94EF}"/>
                  </a:ext>
                </a:extLst>
              </p:cNvPr>
              <p:cNvSpPr/>
              <p:nvPr/>
            </p:nvSpPr>
            <p:spPr>
              <a:xfrm>
                <a:off x="7224902" y="3075813"/>
                <a:ext cx="24955" cy="24955"/>
              </a:xfrm>
              <a:custGeom>
                <a:avLst/>
                <a:gdLst>
                  <a:gd name="connsiteX0" fmla="*/ 24956 w 24955"/>
                  <a:gd name="connsiteY0" fmla="*/ 12478 h 24955"/>
                  <a:gd name="connsiteX1" fmla="*/ 12478 w 24955"/>
                  <a:gd name="connsiteY1" fmla="*/ 24955 h 24955"/>
                  <a:gd name="connsiteX2" fmla="*/ 0 w 24955"/>
                  <a:gd name="connsiteY2" fmla="*/ 12478 h 24955"/>
                  <a:gd name="connsiteX3" fmla="*/ 12478 w 24955"/>
                  <a:gd name="connsiteY3" fmla="*/ 0 h 24955"/>
                  <a:gd name="connsiteX4" fmla="*/ 24956 w 24955"/>
                  <a:gd name="connsiteY4" fmla="*/ 12478 h 24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955" h="24955">
                    <a:moveTo>
                      <a:pt x="24956" y="12478"/>
                    </a:moveTo>
                    <a:cubicBezTo>
                      <a:pt x="24956" y="19369"/>
                      <a:pt x="19369" y="24955"/>
                      <a:pt x="12478" y="24955"/>
                    </a:cubicBezTo>
                    <a:cubicBezTo>
                      <a:pt x="5587" y="24955"/>
                      <a:pt x="0" y="19369"/>
                      <a:pt x="0" y="12478"/>
                    </a:cubicBezTo>
                    <a:cubicBezTo>
                      <a:pt x="0" y="5586"/>
                      <a:pt x="5587" y="0"/>
                      <a:pt x="12478" y="0"/>
                    </a:cubicBezTo>
                    <a:cubicBezTo>
                      <a:pt x="19369" y="0"/>
                      <a:pt x="24956" y="5586"/>
                      <a:pt x="24956" y="12478"/>
                    </a:cubicBezTo>
                    <a:close/>
                  </a:path>
                </a:pathLst>
              </a:custGeom>
              <a:solidFill>
                <a:srgbClr val="ABCFD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60" name="Freeform: Shape 49">
                <a:extLst>
                  <a:ext uri="{FF2B5EF4-FFF2-40B4-BE49-F238E27FC236}">
                    <a16:creationId xmlns:a16="http://schemas.microsoft.com/office/drawing/2014/main" id="{F809A250-E53E-4591-A460-1224B2138732}"/>
                  </a:ext>
                </a:extLst>
              </p:cNvPr>
              <p:cNvSpPr/>
              <p:nvPr/>
            </p:nvSpPr>
            <p:spPr>
              <a:xfrm>
                <a:off x="7062977" y="3258312"/>
                <a:ext cx="24955" cy="24955"/>
              </a:xfrm>
              <a:custGeom>
                <a:avLst/>
                <a:gdLst>
                  <a:gd name="connsiteX0" fmla="*/ 24956 w 24955"/>
                  <a:gd name="connsiteY0" fmla="*/ 12478 h 24955"/>
                  <a:gd name="connsiteX1" fmla="*/ 12478 w 24955"/>
                  <a:gd name="connsiteY1" fmla="*/ 24955 h 24955"/>
                  <a:gd name="connsiteX2" fmla="*/ 0 w 24955"/>
                  <a:gd name="connsiteY2" fmla="*/ 12478 h 24955"/>
                  <a:gd name="connsiteX3" fmla="*/ 12478 w 24955"/>
                  <a:gd name="connsiteY3" fmla="*/ 0 h 24955"/>
                  <a:gd name="connsiteX4" fmla="*/ 24956 w 24955"/>
                  <a:gd name="connsiteY4" fmla="*/ 12478 h 24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955" h="24955">
                    <a:moveTo>
                      <a:pt x="24956" y="12478"/>
                    </a:moveTo>
                    <a:cubicBezTo>
                      <a:pt x="24956" y="19369"/>
                      <a:pt x="19369" y="24955"/>
                      <a:pt x="12478" y="24955"/>
                    </a:cubicBezTo>
                    <a:cubicBezTo>
                      <a:pt x="5587" y="24955"/>
                      <a:pt x="0" y="19369"/>
                      <a:pt x="0" y="12478"/>
                    </a:cubicBezTo>
                    <a:cubicBezTo>
                      <a:pt x="0" y="5586"/>
                      <a:pt x="5587" y="0"/>
                      <a:pt x="12478" y="0"/>
                    </a:cubicBezTo>
                    <a:cubicBezTo>
                      <a:pt x="19369" y="0"/>
                      <a:pt x="24956" y="5586"/>
                      <a:pt x="24956" y="12478"/>
                    </a:cubicBezTo>
                    <a:close/>
                  </a:path>
                </a:pathLst>
              </a:custGeom>
              <a:solidFill>
                <a:srgbClr val="ABCFD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61" name="Freeform: Shape 50">
                <a:extLst>
                  <a:ext uri="{FF2B5EF4-FFF2-40B4-BE49-F238E27FC236}">
                    <a16:creationId xmlns:a16="http://schemas.microsoft.com/office/drawing/2014/main" id="{0DF64575-F9F1-4A03-A64E-22138E8FB425}"/>
                  </a:ext>
                </a:extLst>
              </p:cNvPr>
              <p:cNvSpPr/>
              <p:nvPr/>
            </p:nvSpPr>
            <p:spPr>
              <a:xfrm>
                <a:off x="7224902" y="3283362"/>
                <a:ext cx="24955" cy="24955"/>
              </a:xfrm>
              <a:custGeom>
                <a:avLst/>
                <a:gdLst>
                  <a:gd name="connsiteX0" fmla="*/ 24956 w 24955"/>
                  <a:gd name="connsiteY0" fmla="*/ 12478 h 24955"/>
                  <a:gd name="connsiteX1" fmla="*/ 12478 w 24955"/>
                  <a:gd name="connsiteY1" fmla="*/ 24956 h 24955"/>
                  <a:gd name="connsiteX2" fmla="*/ 0 w 24955"/>
                  <a:gd name="connsiteY2" fmla="*/ 12478 h 24955"/>
                  <a:gd name="connsiteX3" fmla="*/ 12478 w 24955"/>
                  <a:gd name="connsiteY3" fmla="*/ 0 h 24955"/>
                  <a:gd name="connsiteX4" fmla="*/ 24956 w 24955"/>
                  <a:gd name="connsiteY4" fmla="*/ 12478 h 24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955" h="24955">
                    <a:moveTo>
                      <a:pt x="24956" y="12478"/>
                    </a:moveTo>
                    <a:cubicBezTo>
                      <a:pt x="24956" y="19369"/>
                      <a:pt x="19369" y="24956"/>
                      <a:pt x="12478" y="24956"/>
                    </a:cubicBezTo>
                    <a:cubicBezTo>
                      <a:pt x="5587" y="24956"/>
                      <a:pt x="0" y="19369"/>
                      <a:pt x="0" y="12478"/>
                    </a:cubicBezTo>
                    <a:cubicBezTo>
                      <a:pt x="0" y="5586"/>
                      <a:pt x="5587" y="0"/>
                      <a:pt x="12478" y="0"/>
                    </a:cubicBezTo>
                    <a:cubicBezTo>
                      <a:pt x="19369" y="0"/>
                      <a:pt x="24956" y="5586"/>
                      <a:pt x="24956" y="12478"/>
                    </a:cubicBezTo>
                    <a:close/>
                  </a:path>
                </a:pathLst>
              </a:custGeom>
              <a:solidFill>
                <a:srgbClr val="ABCFD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62" name="Freeform: Shape 51">
                <a:extLst>
                  <a:ext uri="{FF2B5EF4-FFF2-40B4-BE49-F238E27FC236}">
                    <a16:creationId xmlns:a16="http://schemas.microsoft.com/office/drawing/2014/main" id="{DA6CBF12-1CA9-4B59-A117-9065E8A266FA}"/>
                  </a:ext>
                </a:extLst>
              </p:cNvPr>
              <p:cNvSpPr/>
              <p:nvPr/>
            </p:nvSpPr>
            <p:spPr>
              <a:xfrm>
                <a:off x="6916864" y="3212306"/>
                <a:ext cx="24955" cy="24955"/>
              </a:xfrm>
              <a:custGeom>
                <a:avLst/>
                <a:gdLst>
                  <a:gd name="connsiteX0" fmla="*/ 24955 w 24955"/>
                  <a:gd name="connsiteY0" fmla="*/ 12478 h 24955"/>
                  <a:gd name="connsiteX1" fmla="*/ 12478 w 24955"/>
                  <a:gd name="connsiteY1" fmla="*/ 24955 h 24955"/>
                  <a:gd name="connsiteX2" fmla="*/ 0 w 24955"/>
                  <a:gd name="connsiteY2" fmla="*/ 12478 h 24955"/>
                  <a:gd name="connsiteX3" fmla="*/ 12478 w 24955"/>
                  <a:gd name="connsiteY3" fmla="*/ 0 h 24955"/>
                  <a:gd name="connsiteX4" fmla="*/ 24955 w 24955"/>
                  <a:gd name="connsiteY4" fmla="*/ 12478 h 24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955" h="24955">
                    <a:moveTo>
                      <a:pt x="24955" y="12478"/>
                    </a:moveTo>
                    <a:cubicBezTo>
                      <a:pt x="24955" y="19369"/>
                      <a:pt x="19369" y="24955"/>
                      <a:pt x="12478" y="24955"/>
                    </a:cubicBezTo>
                    <a:cubicBezTo>
                      <a:pt x="5587" y="24955"/>
                      <a:pt x="0" y="19369"/>
                      <a:pt x="0" y="12478"/>
                    </a:cubicBezTo>
                    <a:cubicBezTo>
                      <a:pt x="0" y="5586"/>
                      <a:pt x="5587" y="0"/>
                      <a:pt x="12478" y="0"/>
                    </a:cubicBezTo>
                    <a:cubicBezTo>
                      <a:pt x="19369" y="0"/>
                      <a:pt x="24955" y="5586"/>
                      <a:pt x="24955" y="12478"/>
                    </a:cubicBezTo>
                    <a:close/>
                  </a:path>
                </a:pathLst>
              </a:custGeom>
              <a:solidFill>
                <a:srgbClr val="ABCFD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63" name="Freeform: Shape 52">
                <a:extLst>
                  <a:ext uri="{FF2B5EF4-FFF2-40B4-BE49-F238E27FC236}">
                    <a16:creationId xmlns:a16="http://schemas.microsoft.com/office/drawing/2014/main" id="{23EC60BA-C18B-4F84-934C-36CACA909EFC}"/>
                  </a:ext>
                </a:extLst>
              </p:cNvPr>
              <p:cNvSpPr/>
              <p:nvPr/>
            </p:nvSpPr>
            <p:spPr>
              <a:xfrm>
                <a:off x="7148607" y="3142011"/>
                <a:ext cx="76200" cy="76200"/>
              </a:xfrm>
              <a:custGeom>
                <a:avLst/>
                <a:gdLst>
                  <a:gd name="connsiteX0" fmla="*/ 76200 w 76200"/>
                  <a:gd name="connsiteY0" fmla="*/ 38100 h 76200"/>
                  <a:gd name="connsiteX1" fmla="*/ 38100 w 76200"/>
                  <a:gd name="connsiteY1" fmla="*/ 76200 h 76200"/>
                  <a:gd name="connsiteX2" fmla="*/ 0 w 76200"/>
                  <a:gd name="connsiteY2" fmla="*/ 38100 h 76200"/>
                  <a:gd name="connsiteX3" fmla="*/ 38100 w 76200"/>
                  <a:gd name="connsiteY3" fmla="*/ 0 h 76200"/>
                  <a:gd name="connsiteX4" fmla="*/ 76200 w 76200"/>
                  <a:gd name="connsiteY4" fmla="*/ 38100 h 76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6200" h="76200">
                    <a:moveTo>
                      <a:pt x="76200" y="38100"/>
                    </a:moveTo>
                    <a:cubicBezTo>
                      <a:pt x="76200" y="59142"/>
                      <a:pt x="59142" y="76200"/>
                      <a:pt x="38100" y="76200"/>
                    </a:cubicBezTo>
                    <a:cubicBezTo>
                      <a:pt x="17058" y="76200"/>
                      <a:pt x="0" y="59142"/>
                      <a:pt x="0" y="38100"/>
                    </a:cubicBezTo>
                    <a:cubicBezTo>
                      <a:pt x="0" y="17058"/>
                      <a:pt x="17058" y="0"/>
                      <a:pt x="38100" y="0"/>
                    </a:cubicBezTo>
                    <a:cubicBezTo>
                      <a:pt x="59142" y="0"/>
                      <a:pt x="76200" y="17058"/>
                      <a:pt x="76200" y="38100"/>
                    </a:cubicBezTo>
                    <a:close/>
                  </a:path>
                </a:pathLst>
              </a:custGeom>
              <a:solidFill>
                <a:srgbClr val="ABCFD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64" name="Freeform: Shape 53">
                <a:extLst>
                  <a:ext uri="{FF2B5EF4-FFF2-40B4-BE49-F238E27FC236}">
                    <a16:creationId xmlns:a16="http://schemas.microsoft.com/office/drawing/2014/main" id="{F392B7E1-D572-4B42-975B-B7F76768E587}"/>
                  </a:ext>
                </a:extLst>
              </p:cNvPr>
              <p:cNvSpPr/>
              <p:nvPr/>
            </p:nvSpPr>
            <p:spPr>
              <a:xfrm>
                <a:off x="7053357" y="3347656"/>
                <a:ext cx="76200" cy="76200"/>
              </a:xfrm>
              <a:custGeom>
                <a:avLst/>
                <a:gdLst>
                  <a:gd name="connsiteX0" fmla="*/ 76200 w 76200"/>
                  <a:gd name="connsiteY0" fmla="*/ 38100 h 76200"/>
                  <a:gd name="connsiteX1" fmla="*/ 38100 w 76200"/>
                  <a:gd name="connsiteY1" fmla="*/ 76200 h 76200"/>
                  <a:gd name="connsiteX2" fmla="*/ 0 w 76200"/>
                  <a:gd name="connsiteY2" fmla="*/ 38100 h 76200"/>
                  <a:gd name="connsiteX3" fmla="*/ 38100 w 76200"/>
                  <a:gd name="connsiteY3" fmla="*/ 0 h 76200"/>
                  <a:gd name="connsiteX4" fmla="*/ 76200 w 76200"/>
                  <a:gd name="connsiteY4" fmla="*/ 38100 h 76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6200" h="76200">
                    <a:moveTo>
                      <a:pt x="76200" y="38100"/>
                    </a:moveTo>
                    <a:cubicBezTo>
                      <a:pt x="76200" y="59142"/>
                      <a:pt x="59142" y="76200"/>
                      <a:pt x="38100" y="76200"/>
                    </a:cubicBezTo>
                    <a:cubicBezTo>
                      <a:pt x="17058" y="76200"/>
                      <a:pt x="0" y="59142"/>
                      <a:pt x="0" y="38100"/>
                    </a:cubicBezTo>
                    <a:cubicBezTo>
                      <a:pt x="0" y="17058"/>
                      <a:pt x="17058" y="0"/>
                      <a:pt x="38100" y="0"/>
                    </a:cubicBezTo>
                    <a:cubicBezTo>
                      <a:pt x="59142" y="0"/>
                      <a:pt x="76200" y="17058"/>
                      <a:pt x="76200" y="38100"/>
                    </a:cubicBezTo>
                    <a:close/>
                  </a:path>
                </a:pathLst>
              </a:custGeom>
              <a:solidFill>
                <a:srgbClr val="ABCFD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65" name="Freeform: Shape 54">
                <a:extLst>
                  <a:ext uri="{FF2B5EF4-FFF2-40B4-BE49-F238E27FC236}">
                    <a16:creationId xmlns:a16="http://schemas.microsoft.com/office/drawing/2014/main" id="{CDEC237E-2803-4CA4-83FA-DB5177ABC7A9}"/>
                  </a:ext>
                </a:extLst>
              </p:cNvPr>
              <p:cNvSpPr/>
              <p:nvPr/>
            </p:nvSpPr>
            <p:spPr>
              <a:xfrm>
                <a:off x="6853141" y="3100768"/>
                <a:ext cx="76200" cy="76200"/>
              </a:xfrm>
              <a:custGeom>
                <a:avLst/>
                <a:gdLst>
                  <a:gd name="connsiteX0" fmla="*/ 76200 w 76200"/>
                  <a:gd name="connsiteY0" fmla="*/ 38100 h 76200"/>
                  <a:gd name="connsiteX1" fmla="*/ 38100 w 76200"/>
                  <a:gd name="connsiteY1" fmla="*/ 76200 h 76200"/>
                  <a:gd name="connsiteX2" fmla="*/ 0 w 76200"/>
                  <a:gd name="connsiteY2" fmla="*/ 38100 h 76200"/>
                  <a:gd name="connsiteX3" fmla="*/ 38100 w 76200"/>
                  <a:gd name="connsiteY3" fmla="*/ 0 h 76200"/>
                  <a:gd name="connsiteX4" fmla="*/ 76200 w 76200"/>
                  <a:gd name="connsiteY4" fmla="*/ 38100 h 76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6200" h="76200">
                    <a:moveTo>
                      <a:pt x="76200" y="38100"/>
                    </a:moveTo>
                    <a:cubicBezTo>
                      <a:pt x="76200" y="59142"/>
                      <a:pt x="59142" y="76200"/>
                      <a:pt x="38100" y="76200"/>
                    </a:cubicBezTo>
                    <a:cubicBezTo>
                      <a:pt x="17058" y="76200"/>
                      <a:pt x="0" y="59142"/>
                      <a:pt x="0" y="38100"/>
                    </a:cubicBezTo>
                    <a:cubicBezTo>
                      <a:pt x="0" y="17058"/>
                      <a:pt x="17058" y="0"/>
                      <a:pt x="38100" y="0"/>
                    </a:cubicBezTo>
                    <a:cubicBezTo>
                      <a:pt x="59142" y="0"/>
                      <a:pt x="76200" y="17058"/>
                      <a:pt x="76200" y="38100"/>
                    </a:cubicBezTo>
                    <a:close/>
                  </a:path>
                </a:pathLst>
              </a:custGeom>
              <a:solidFill>
                <a:srgbClr val="ABCFD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66" name="Freeform: Shape 55">
                <a:extLst>
                  <a:ext uri="{FF2B5EF4-FFF2-40B4-BE49-F238E27FC236}">
                    <a16:creationId xmlns:a16="http://schemas.microsoft.com/office/drawing/2014/main" id="{95BDE029-C80D-4B33-8498-354B8F279B77}"/>
                  </a:ext>
                </a:extLst>
              </p:cNvPr>
              <p:cNvSpPr/>
              <p:nvPr/>
            </p:nvSpPr>
            <p:spPr>
              <a:xfrm>
                <a:off x="6948582" y="3261836"/>
                <a:ext cx="76200" cy="76200"/>
              </a:xfrm>
              <a:custGeom>
                <a:avLst/>
                <a:gdLst>
                  <a:gd name="connsiteX0" fmla="*/ 76200 w 76200"/>
                  <a:gd name="connsiteY0" fmla="*/ 38100 h 76200"/>
                  <a:gd name="connsiteX1" fmla="*/ 38100 w 76200"/>
                  <a:gd name="connsiteY1" fmla="*/ 76200 h 76200"/>
                  <a:gd name="connsiteX2" fmla="*/ 0 w 76200"/>
                  <a:gd name="connsiteY2" fmla="*/ 38100 h 76200"/>
                  <a:gd name="connsiteX3" fmla="*/ 38100 w 76200"/>
                  <a:gd name="connsiteY3" fmla="*/ 0 h 76200"/>
                  <a:gd name="connsiteX4" fmla="*/ 76200 w 76200"/>
                  <a:gd name="connsiteY4" fmla="*/ 38100 h 76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6200" h="76200">
                    <a:moveTo>
                      <a:pt x="76200" y="38100"/>
                    </a:moveTo>
                    <a:cubicBezTo>
                      <a:pt x="76200" y="59142"/>
                      <a:pt x="59142" y="76200"/>
                      <a:pt x="38100" y="76200"/>
                    </a:cubicBezTo>
                    <a:cubicBezTo>
                      <a:pt x="17058" y="76200"/>
                      <a:pt x="0" y="59142"/>
                      <a:pt x="0" y="38100"/>
                    </a:cubicBezTo>
                    <a:cubicBezTo>
                      <a:pt x="0" y="17058"/>
                      <a:pt x="17058" y="0"/>
                      <a:pt x="38100" y="0"/>
                    </a:cubicBezTo>
                    <a:cubicBezTo>
                      <a:pt x="59142" y="0"/>
                      <a:pt x="76200" y="17058"/>
                      <a:pt x="76200" y="38100"/>
                    </a:cubicBezTo>
                    <a:close/>
                  </a:path>
                </a:pathLst>
              </a:custGeom>
              <a:solidFill>
                <a:srgbClr val="ABCFD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67" name="Freeform: Shape 56">
                <a:extLst>
                  <a:ext uri="{FF2B5EF4-FFF2-40B4-BE49-F238E27FC236}">
                    <a16:creationId xmlns:a16="http://schemas.microsoft.com/office/drawing/2014/main" id="{8F4DDAE7-D465-4583-8872-063DD67BE308}"/>
                  </a:ext>
                </a:extLst>
              </p:cNvPr>
              <p:cNvSpPr/>
              <p:nvPr/>
            </p:nvSpPr>
            <p:spPr>
              <a:xfrm>
                <a:off x="7143844" y="3244595"/>
                <a:ext cx="52387" cy="52387"/>
              </a:xfrm>
              <a:custGeom>
                <a:avLst/>
                <a:gdLst>
                  <a:gd name="connsiteX0" fmla="*/ 52388 w 52387"/>
                  <a:gd name="connsiteY0" fmla="*/ 26194 h 52387"/>
                  <a:gd name="connsiteX1" fmla="*/ 26194 w 52387"/>
                  <a:gd name="connsiteY1" fmla="*/ 52388 h 52387"/>
                  <a:gd name="connsiteX2" fmla="*/ 0 w 52387"/>
                  <a:gd name="connsiteY2" fmla="*/ 26194 h 52387"/>
                  <a:gd name="connsiteX3" fmla="*/ 26194 w 52387"/>
                  <a:gd name="connsiteY3" fmla="*/ 0 h 52387"/>
                  <a:gd name="connsiteX4" fmla="*/ 52388 w 52387"/>
                  <a:gd name="connsiteY4" fmla="*/ 26194 h 523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2387" h="52387">
                    <a:moveTo>
                      <a:pt x="52388" y="26194"/>
                    </a:moveTo>
                    <a:cubicBezTo>
                      <a:pt x="52388" y="40672"/>
                      <a:pt x="40672" y="52388"/>
                      <a:pt x="26194" y="52388"/>
                    </a:cubicBezTo>
                    <a:cubicBezTo>
                      <a:pt x="11716" y="52388"/>
                      <a:pt x="0" y="40672"/>
                      <a:pt x="0" y="26194"/>
                    </a:cubicBezTo>
                    <a:cubicBezTo>
                      <a:pt x="0" y="11716"/>
                      <a:pt x="11716" y="0"/>
                      <a:pt x="26194" y="0"/>
                    </a:cubicBezTo>
                    <a:cubicBezTo>
                      <a:pt x="40672" y="0"/>
                      <a:pt x="52388" y="11811"/>
                      <a:pt x="52388" y="26194"/>
                    </a:cubicBezTo>
                    <a:close/>
                  </a:path>
                </a:pathLst>
              </a:custGeom>
              <a:solidFill>
                <a:srgbClr val="ABCFD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68" name="Freeform: Shape 57">
                <a:extLst>
                  <a:ext uri="{FF2B5EF4-FFF2-40B4-BE49-F238E27FC236}">
                    <a16:creationId xmlns:a16="http://schemas.microsoft.com/office/drawing/2014/main" id="{E8627FB0-75FB-4F1D-A5E6-D192007CBEE1}"/>
                  </a:ext>
                </a:extLst>
              </p:cNvPr>
              <p:cNvSpPr/>
              <p:nvPr/>
            </p:nvSpPr>
            <p:spPr>
              <a:xfrm>
                <a:off x="6865048" y="3273742"/>
                <a:ext cx="52387" cy="52387"/>
              </a:xfrm>
              <a:custGeom>
                <a:avLst/>
                <a:gdLst>
                  <a:gd name="connsiteX0" fmla="*/ 52387 w 52387"/>
                  <a:gd name="connsiteY0" fmla="*/ 26194 h 52387"/>
                  <a:gd name="connsiteX1" fmla="*/ 26194 w 52387"/>
                  <a:gd name="connsiteY1" fmla="*/ 52387 h 52387"/>
                  <a:gd name="connsiteX2" fmla="*/ 0 w 52387"/>
                  <a:gd name="connsiteY2" fmla="*/ 26194 h 52387"/>
                  <a:gd name="connsiteX3" fmla="*/ 26194 w 52387"/>
                  <a:gd name="connsiteY3" fmla="*/ 0 h 52387"/>
                  <a:gd name="connsiteX4" fmla="*/ 52387 w 52387"/>
                  <a:gd name="connsiteY4" fmla="*/ 26194 h 523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2387" h="52387">
                    <a:moveTo>
                      <a:pt x="52387" y="26194"/>
                    </a:moveTo>
                    <a:cubicBezTo>
                      <a:pt x="52387" y="40660"/>
                      <a:pt x="40660" y="52387"/>
                      <a:pt x="26194" y="52387"/>
                    </a:cubicBezTo>
                    <a:cubicBezTo>
                      <a:pt x="11727" y="52387"/>
                      <a:pt x="0" y="40660"/>
                      <a:pt x="0" y="26194"/>
                    </a:cubicBezTo>
                    <a:cubicBezTo>
                      <a:pt x="0" y="11727"/>
                      <a:pt x="11727" y="0"/>
                      <a:pt x="26194" y="0"/>
                    </a:cubicBezTo>
                    <a:cubicBezTo>
                      <a:pt x="40660" y="0"/>
                      <a:pt x="52387" y="11727"/>
                      <a:pt x="52387" y="26194"/>
                    </a:cubicBezTo>
                    <a:close/>
                  </a:path>
                </a:pathLst>
              </a:custGeom>
              <a:solidFill>
                <a:srgbClr val="ABCFD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69" name="Freeform: Shape 58">
                <a:extLst>
                  <a:ext uri="{FF2B5EF4-FFF2-40B4-BE49-F238E27FC236}">
                    <a16:creationId xmlns:a16="http://schemas.microsoft.com/office/drawing/2014/main" id="{89A83781-C75A-4785-BC36-6BDCA5C218F6}"/>
                  </a:ext>
                </a:extLst>
              </p:cNvPr>
              <p:cNvSpPr/>
              <p:nvPr/>
            </p:nvSpPr>
            <p:spPr>
              <a:xfrm>
                <a:off x="7100982" y="3007804"/>
                <a:ext cx="69151" cy="69151"/>
              </a:xfrm>
              <a:custGeom>
                <a:avLst/>
                <a:gdLst>
                  <a:gd name="connsiteX0" fmla="*/ 69151 w 69151"/>
                  <a:gd name="connsiteY0" fmla="*/ 34576 h 69151"/>
                  <a:gd name="connsiteX1" fmla="*/ 34576 w 69151"/>
                  <a:gd name="connsiteY1" fmla="*/ 69152 h 69151"/>
                  <a:gd name="connsiteX2" fmla="*/ 0 w 69151"/>
                  <a:gd name="connsiteY2" fmla="*/ 34576 h 69151"/>
                  <a:gd name="connsiteX3" fmla="*/ 34576 w 69151"/>
                  <a:gd name="connsiteY3" fmla="*/ 0 h 69151"/>
                  <a:gd name="connsiteX4" fmla="*/ 69151 w 69151"/>
                  <a:gd name="connsiteY4" fmla="*/ 34576 h 691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9151" h="69151">
                    <a:moveTo>
                      <a:pt x="69151" y="34576"/>
                    </a:moveTo>
                    <a:cubicBezTo>
                      <a:pt x="69151" y="53671"/>
                      <a:pt x="53671" y="69152"/>
                      <a:pt x="34576" y="69152"/>
                    </a:cubicBezTo>
                    <a:cubicBezTo>
                      <a:pt x="15480" y="69152"/>
                      <a:pt x="0" y="53671"/>
                      <a:pt x="0" y="34576"/>
                    </a:cubicBezTo>
                    <a:cubicBezTo>
                      <a:pt x="0" y="15480"/>
                      <a:pt x="15480" y="0"/>
                      <a:pt x="34576" y="0"/>
                    </a:cubicBezTo>
                    <a:cubicBezTo>
                      <a:pt x="53671" y="0"/>
                      <a:pt x="69151" y="15480"/>
                      <a:pt x="69151" y="34576"/>
                    </a:cubicBezTo>
                    <a:close/>
                  </a:path>
                </a:pathLst>
              </a:custGeom>
              <a:solidFill>
                <a:srgbClr val="ABCFD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70" name="Freeform: Shape 59">
                <a:extLst>
                  <a:ext uri="{FF2B5EF4-FFF2-40B4-BE49-F238E27FC236}">
                    <a16:creationId xmlns:a16="http://schemas.microsoft.com/office/drawing/2014/main" id="{69EC7699-F4EB-449F-868B-081360A9EB31}"/>
                  </a:ext>
                </a:extLst>
              </p:cNvPr>
              <p:cNvSpPr/>
              <p:nvPr/>
            </p:nvSpPr>
            <p:spPr>
              <a:xfrm>
                <a:off x="6952106" y="2957036"/>
                <a:ext cx="69151" cy="69151"/>
              </a:xfrm>
              <a:custGeom>
                <a:avLst/>
                <a:gdLst>
                  <a:gd name="connsiteX0" fmla="*/ 69152 w 69151"/>
                  <a:gd name="connsiteY0" fmla="*/ 34576 h 69151"/>
                  <a:gd name="connsiteX1" fmla="*/ 34576 w 69151"/>
                  <a:gd name="connsiteY1" fmla="*/ 69152 h 69151"/>
                  <a:gd name="connsiteX2" fmla="*/ 0 w 69151"/>
                  <a:gd name="connsiteY2" fmla="*/ 34576 h 69151"/>
                  <a:gd name="connsiteX3" fmla="*/ 34576 w 69151"/>
                  <a:gd name="connsiteY3" fmla="*/ 0 h 69151"/>
                  <a:gd name="connsiteX4" fmla="*/ 69152 w 69151"/>
                  <a:gd name="connsiteY4" fmla="*/ 34576 h 691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9151" h="69151">
                    <a:moveTo>
                      <a:pt x="69152" y="34576"/>
                    </a:moveTo>
                    <a:cubicBezTo>
                      <a:pt x="69152" y="53671"/>
                      <a:pt x="53671" y="69152"/>
                      <a:pt x="34576" y="69152"/>
                    </a:cubicBezTo>
                    <a:cubicBezTo>
                      <a:pt x="15480" y="69152"/>
                      <a:pt x="0" y="53671"/>
                      <a:pt x="0" y="34576"/>
                    </a:cubicBezTo>
                    <a:cubicBezTo>
                      <a:pt x="0" y="15480"/>
                      <a:pt x="15480" y="0"/>
                      <a:pt x="34576" y="0"/>
                    </a:cubicBezTo>
                    <a:cubicBezTo>
                      <a:pt x="53671" y="0"/>
                      <a:pt x="69152" y="15480"/>
                      <a:pt x="69152" y="34576"/>
                    </a:cubicBezTo>
                    <a:close/>
                  </a:path>
                </a:pathLst>
              </a:custGeom>
              <a:solidFill>
                <a:srgbClr val="ABCFD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</p:grpSp>
      <p:grpSp>
        <p:nvGrpSpPr>
          <p:cNvPr id="687" name="Graphic 3">
            <a:extLst>
              <a:ext uri="{FF2B5EF4-FFF2-40B4-BE49-F238E27FC236}">
                <a16:creationId xmlns:a16="http://schemas.microsoft.com/office/drawing/2014/main" id="{BD8614CD-8FDF-45C1-9C52-F88BB2EADD20}"/>
              </a:ext>
            </a:extLst>
          </p:cNvPr>
          <p:cNvGrpSpPr/>
          <p:nvPr/>
        </p:nvGrpSpPr>
        <p:grpSpPr>
          <a:xfrm rot="6158359">
            <a:off x="9703076" y="4680057"/>
            <a:ext cx="2393708" cy="3147401"/>
            <a:chOff x="5648325" y="2828917"/>
            <a:chExt cx="896077" cy="1204348"/>
          </a:xfrm>
        </p:grpSpPr>
        <p:sp>
          <p:nvSpPr>
            <p:cNvPr id="688" name="Freeform: Shape 18">
              <a:extLst>
                <a:ext uri="{FF2B5EF4-FFF2-40B4-BE49-F238E27FC236}">
                  <a16:creationId xmlns:a16="http://schemas.microsoft.com/office/drawing/2014/main" id="{5AE5082D-1E2C-4F1D-97D0-B5AAD48B2015}"/>
                </a:ext>
              </a:extLst>
            </p:cNvPr>
            <p:cNvSpPr/>
            <p:nvPr/>
          </p:nvSpPr>
          <p:spPr>
            <a:xfrm>
              <a:off x="6108593" y="3842340"/>
              <a:ext cx="68889" cy="190925"/>
            </a:xfrm>
            <a:custGeom>
              <a:avLst/>
              <a:gdLst>
                <a:gd name="connsiteX0" fmla="*/ 33412 w 68889"/>
                <a:gd name="connsiteY0" fmla="*/ 13094 h 190925"/>
                <a:gd name="connsiteX1" fmla="*/ 1027 w 68889"/>
                <a:gd name="connsiteY1" fmla="*/ 190926 h 190925"/>
                <a:gd name="connsiteX2" fmla="*/ 68179 w 68889"/>
                <a:gd name="connsiteY2" fmla="*/ 23095 h 190925"/>
                <a:gd name="connsiteX3" fmla="*/ 55796 w 68889"/>
                <a:gd name="connsiteY3" fmla="*/ 711 h 190925"/>
                <a:gd name="connsiteX4" fmla="*/ 33412 w 68889"/>
                <a:gd name="connsiteY4" fmla="*/ 13094 h 190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8889" h="190925">
                  <a:moveTo>
                    <a:pt x="33412" y="13094"/>
                  </a:moveTo>
                  <a:cubicBezTo>
                    <a:pt x="26078" y="44622"/>
                    <a:pt x="-6116" y="173781"/>
                    <a:pt x="1027" y="190926"/>
                  </a:cubicBezTo>
                  <a:cubicBezTo>
                    <a:pt x="16267" y="180162"/>
                    <a:pt x="57606" y="53670"/>
                    <a:pt x="68179" y="23095"/>
                  </a:cubicBezTo>
                  <a:cubicBezTo>
                    <a:pt x="70941" y="13475"/>
                    <a:pt x="65416" y="3474"/>
                    <a:pt x="55796" y="711"/>
                  </a:cubicBezTo>
                  <a:cubicBezTo>
                    <a:pt x="46271" y="-2051"/>
                    <a:pt x="36270" y="3474"/>
                    <a:pt x="33412" y="13094"/>
                  </a:cubicBezTo>
                  <a:close/>
                </a:path>
              </a:pathLst>
            </a:custGeom>
            <a:solidFill>
              <a:srgbClr val="15061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89" name="Freeform: Shape 19">
              <a:extLst>
                <a:ext uri="{FF2B5EF4-FFF2-40B4-BE49-F238E27FC236}">
                  <a16:creationId xmlns:a16="http://schemas.microsoft.com/office/drawing/2014/main" id="{052D6758-5330-4465-A6C3-F1C861852777}"/>
                </a:ext>
              </a:extLst>
            </p:cNvPr>
            <p:cNvSpPr/>
            <p:nvPr/>
          </p:nvSpPr>
          <p:spPr>
            <a:xfrm>
              <a:off x="5648325" y="3612603"/>
              <a:ext cx="147604" cy="142913"/>
            </a:xfrm>
            <a:custGeom>
              <a:avLst/>
              <a:gdLst>
                <a:gd name="connsiteX0" fmla="*/ 142113 w 147604"/>
                <a:gd name="connsiteY0" fmla="*/ 31090 h 142913"/>
                <a:gd name="connsiteX1" fmla="*/ 0 w 147604"/>
                <a:gd name="connsiteY1" fmla="*/ 142914 h 142913"/>
                <a:gd name="connsiteX2" fmla="*/ 116967 w 147604"/>
                <a:gd name="connsiteY2" fmla="*/ 5087 h 142913"/>
                <a:gd name="connsiteX3" fmla="*/ 142589 w 147604"/>
                <a:gd name="connsiteY3" fmla="*/ 5563 h 142913"/>
                <a:gd name="connsiteX4" fmla="*/ 142113 w 147604"/>
                <a:gd name="connsiteY4" fmla="*/ 31090 h 142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7604" h="142913">
                  <a:moveTo>
                    <a:pt x="142113" y="31090"/>
                  </a:moveTo>
                  <a:cubicBezTo>
                    <a:pt x="117634" y="52331"/>
                    <a:pt x="18574" y="141199"/>
                    <a:pt x="0" y="142914"/>
                  </a:cubicBezTo>
                  <a:cubicBezTo>
                    <a:pt x="2381" y="124435"/>
                    <a:pt x="94869" y="28614"/>
                    <a:pt x="116967" y="5087"/>
                  </a:cubicBezTo>
                  <a:cubicBezTo>
                    <a:pt x="124206" y="-1866"/>
                    <a:pt x="135636" y="-1676"/>
                    <a:pt x="142589" y="5563"/>
                  </a:cubicBezTo>
                  <a:cubicBezTo>
                    <a:pt x="149447" y="12707"/>
                    <a:pt x="149257" y="24137"/>
                    <a:pt x="142113" y="31090"/>
                  </a:cubicBezTo>
                  <a:close/>
                </a:path>
              </a:pathLst>
            </a:custGeom>
            <a:solidFill>
              <a:srgbClr val="15061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90" name="Freeform: Shape 20">
              <a:extLst>
                <a:ext uri="{FF2B5EF4-FFF2-40B4-BE49-F238E27FC236}">
                  <a16:creationId xmlns:a16="http://schemas.microsoft.com/office/drawing/2014/main" id="{51FDE9FC-37C1-4206-BA78-E30F752B85F4}"/>
                </a:ext>
              </a:extLst>
            </p:cNvPr>
            <p:cNvSpPr/>
            <p:nvPr/>
          </p:nvSpPr>
          <p:spPr>
            <a:xfrm>
              <a:off x="5726906" y="2902172"/>
              <a:ext cx="751903" cy="997743"/>
            </a:xfrm>
            <a:custGeom>
              <a:avLst/>
              <a:gdLst>
                <a:gd name="connsiteX0" fmla="*/ 0 w 751903"/>
                <a:gd name="connsiteY0" fmla="*/ 724757 h 997743"/>
                <a:gd name="connsiteX1" fmla="*/ 751904 w 751903"/>
                <a:gd name="connsiteY1" fmla="*/ 0 h 997743"/>
                <a:gd name="connsiteX2" fmla="*/ 464820 w 751903"/>
                <a:gd name="connsiteY2" fmla="*/ 997744 h 997743"/>
                <a:gd name="connsiteX3" fmla="*/ 387668 w 751903"/>
                <a:gd name="connsiteY3" fmla="*/ 975551 h 997743"/>
                <a:gd name="connsiteX4" fmla="*/ 591979 w 751903"/>
                <a:gd name="connsiteY4" fmla="*/ 265652 h 997743"/>
                <a:gd name="connsiteX5" fmla="*/ 55721 w 751903"/>
                <a:gd name="connsiteY5" fmla="*/ 782479 h 997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51903" h="997743">
                  <a:moveTo>
                    <a:pt x="0" y="724757"/>
                  </a:moveTo>
                  <a:lnTo>
                    <a:pt x="751904" y="0"/>
                  </a:lnTo>
                  <a:lnTo>
                    <a:pt x="464820" y="997744"/>
                  </a:lnTo>
                  <a:lnTo>
                    <a:pt x="387668" y="975551"/>
                  </a:lnTo>
                  <a:lnTo>
                    <a:pt x="591979" y="265652"/>
                  </a:lnTo>
                  <a:lnTo>
                    <a:pt x="55721" y="782479"/>
                  </a:lnTo>
                  <a:close/>
                </a:path>
              </a:pathLst>
            </a:custGeom>
            <a:solidFill>
              <a:srgbClr val="AB827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91" name="Freeform: Shape 21">
              <a:extLst>
                <a:ext uri="{FF2B5EF4-FFF2-40B4-BE49-F238E27FC236}">
                  <a16:creationId xmlns:a16="http://schemas.microsoft.com/office/drawing/2014/main" id="{212CE81F-D263-4E55-90B1-82083256C7B6}"/>
                </a:ext>
              </a:extLst>
            </p:cNvPr>
            <p:cNvSpPr/>
            <p:nvPr/>
          </p:nvSpPr>
          <p:spPr>
            <a:xfrm>
              <a:off x="6347611" y="2828917"/>
              <a:ext cx="196791" cy="252364"/>
            </a:xfrm>
            <a:custGeom>
              <a:avLst/>
              <a:gdLst>
                <a:gd name="connsiteX0" fmla="*/ 138818 w 196791"/>
                <a:gd name="connsiteY0" fmla="*/ 2294 h 252364"/>
                <a:gd name="connsiteX1" fmla="*/ 189015 w 196791"/>
                <a:gd name="connsiteY1" fmla="*/ 32488 h 252364"/>
                <a:gd name="connsiteX2" fmla="*/ 194540 w 196791"/>
                <a:gd name="connsiteY2" fmla="*/ 54586 h 252364"/>
                <a:gd name="connsiteX3" fmla="*/ 80049 w 196791"/>
                <a:gd name="connsiteY3" fmla="*/ 244610 h 252364"/>
                <a:gd name="connsiteX4" fmla="*/ 57951 w 196791"/>
                <a:gd name="connsiteY4" fmla="*/ 250134 h 252364"/>
                <a:gd name="connsiteX5" fmla="*/ 7754 w 196791"/>
                <a:gd name="connsiteY5" fmla="*/ 219940 h 252364"/>
                <a:gd name="connsiteX6" fmla="*/ 2230 w 196791"/>
                <a:gd name="connsiteY6" fmla="*/ 197842 h 252364"/>
                <a:gd name="connsiteX7" fmla="*/ 116720 w 196791"/>
                <a:gd name="connsiteY7" fmla="*/ 7818 h 252364"/>
                <a:gd name="connsiteX8" fmla="*/ 138818 w 196791"/>
                <a:gd name="connsiteY8" fmla="*/ 2294 h 2523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6791" h="252364">
                  <a:moveTo>
                    <a:pt x="138818" y="2294"/>
                  </a:moveTo>
                  <a:lnTo>
                    <a:pt x="189015" y="32488"/>
                  </a:lnTo>
                  <a:cubicBezTo>
                    <a:pt x="196635" y="37060"/>
                    <a:pt x="199016" y="46966"/>
                    <a:pt x="194540" y="54586"/>
                  </a:cubicBezTo>
                  <a:lnTo>
                    <a:pt x="80049" y="244610"/>
                  </a:lnTo>
                  <a:cubicBezTo>
                    <a:pt x="75477" y="252135"/>
                    <a:pt x="65571" y="254611"/>
                    <a:pt x="57951" y="250134"/>
                  </a:cubicBezTo>
                  <a:lnTo>
                    <a:pt x="7754" y="219940"/>
                  </a:lnTo>
                  <a:cubicBezTo>
                    <a:pt x="230" y="215368"/>
                    <a:pt x="-2247" y="205462"/>
                    <a:pt x="2230" y="197842"/>
                  </a:cubicBezTo>
                  <a:lnTo>
                    <a:pt x="116720" y="7818"/>
                  </a:lnTo>
                  <a:cubicBezTo>
                    <a:pt x="121292" y="198"/>
                    <a:pt x="131198" y="-2278"/>
                    <a:pt x="138818" y="2294"/>
                  </a:cubicBezTo>
                  <a:close/>
                </a:path>
              </a:pathLst>
            </a:custGeom>
            <a:solidFill>
              <a:srgbClr val="FD8F3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92" name="Freeform: Shape 22">
              <a:extLst>
                <a:ext uri="{FF2B5EF4-FFF2-40B4-BE49-F238E27FC236}">
                  <a16:creationId xmlns:a16="http://schemas.microsoft.com/office/drawing/2014/main" id="{B6D41F96-9DE5-45BE-9527-A409154993FE}"/>
                </a:ext>
              </a:extLst>
            </p:cNvPr>
            <p:cNvSpPr/>
            <p:nvPr/>
          </p:nvSpPr>
          <p:spPr>
            <a:xfrm>
              <a:off x="6254610" y="2941053"/>
              <a:ext cx="249421" cy="249421"/>
            </a:xfrm>
            <a:custGeom>
              <a:avLst/>
              <a:gdLst>
                <a:gd name="connsiteX0" fmla="*/ 189052 w 249421"/>
                <a:gd name="connsiteY0" fmla="*/ 17888 h 249421"/>
                <a:gd name="connsiteX1" fmla="*/ 17888 w 249421"/>
                <a:gd name="connsiteY1" fmla="*/ 60369 h 249421"/>
                <a:gd name="connsiteX2" fmla="*/ 60369 w 249421"/>
                <a:gd name="connsiteY2" fmla="*/ 231534 h 249421"/>
                <a:gd name="connsiteX3" fmla="*/ 231534 w 249421"/>
                <a:gd name="connsiteY3" fmla="*/ 189052 h 249421"/>
                <a:gd name="connsiteX4" fmla="*/ 189052 w 249421"/>
                <a:gd name="connsiteY4" fmla="*/ 17888 h 2494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9421" h="249421">
                  <a:moveTo>
                    <a:pt x="189052" y="17888"/>
                  </a:moveTo>
                  <a:cubicBezTo>
                    <a:pt x="129997" y="-17640"/>
                    <a:pt x="53416" y="1410"/>
                    <a:pt x="17888" y="60369"/>
                  </a:cubicBezTo>
                  <a:cubicBezTo>
                    <a:pt x="-17640" y="119329"/>
                    <a:pt x="1410" y="196005"/>
                    <a:pt x="60369" y="231534"/>
                  </a:cubicBezTo>
                  <a:cubicBezTo>
                    <a:pt x="119424" y="267062"/>
                    <a:pt x="196005" y="248012"/>
                    <a:pt x="231534" y="189052"/>
                  </a:cubicBezTo>
                  <a:cubicBezTo>
                    <a:pt x="267062" y="130092"/>
                    <a:pt x="248012" y="53416"/>
                    <a:pt x="189052" y="17888"/>
                  </a:cubicBezTo>
                  <a:close/>
                </a:path>
              </a:pathLst>
            </a:custGeom>
            <a:solidFill>
              <a:srgbClr val="FB303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93" name="Freeform: Shape 23">
              <a:extLst>
                <a:ext uri="{FF2B5EF4-FFF2-40B4-BE49-F238E27FC236}">
                  <a16:creationId xmlns:a16="http://schemas.microsoft.com/office/drawing/2014/main" id="{E6101777-7C3B-4342-8153-680E1FDFF1B8}"/>
                </a:ext>
              </a:extLst>
            </p:cNvPr>
            <p:cNvSpPr/>
            <p:nvPr/>
          </p:nvSpPr>
          <p:spPr>
            <a:xfrm>
              <a:off x="5690732" y="3600674"/>
              <a:ext cx="114482" cy="115387"/>
            </a:xfrm>
            <a:custGeom>
              <a:avLst/>
              <a:gdLst>
                <a:gd name="connsiteX0" fmla="*/ 56748 w 114482"/>
                <a:gd name="connsiteY0" fmla="*/ 4824 h 115387"/>
                <a:gd name="connsiteX1" fmla="*/ 109992 w 114482"/>
                <a:gd name="connsiteY1" fmla="*/ 60069 h 115387"/>
                <a:gd name="connsiteX2" fmla="*/ 109611 w 114482"/>
                <a:gd name="connsiteY2" fmla="*/ 82833 h 115387"/>
                <a:gd name="connsiteX3" fmla="*/ 80465 w 114482"/>
                <a:gd name="connsiteY3" fmla="*/ 110932 h 115387"/>
                <a:gd name="connsiteX4" fmla="*/ 57700 w 114482"/>
                <a:gd name="connsiteY4" fmla="*/ 110551 h 115387"/>
                <a:gd name="connsiteX5" fmla="*/ 4455 w 114482"/>
                <a:gd name="connsiteY5" fmla="*/ 55306 h 115387"/>
                <a:gd name="connsiteX6" fmla="*/ 4836 w 114482"/>
                <a:gd name="connsiteY6" fmla="*/ 32542 h 115387"/>
                <a:gd name="connsiteX7" fmla="*/ 33888 w 114482"/>
                <a:gd name="connsiteY7" fmla="*/ 4538 h 115387"/>
                <a:gd name="connsiteX8" fmla="*/ 56748 w 114482"/>
                <a:gd name="connsiteY8" fmla="*/ 4824 h 115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482" h="115387">
                  <a:moveTo>
                    <a:pt x="56748" y="4824"/>
                  </a:moveTo>
                  <a:lnTo>
                    <a:pt x="109992" y="60069"/>
                  </a:lnTo>
                  <a:cubicBezTo>
                    <a:pt x="116088" y="66450"/>
                    <a:pt x="115993" y="76642"/>
                    <a:pt x="109611" y="82833"/>
                  </a:cubicBezTo>
                  <a:lnTo>
                    <a:pt x="80465" y="110932"/>
                  </a:lnTo>
                  <a:cubicBezTo>
                    <a:pt x="74083" y="117028"/>
                    <a:pt x="63891" y="116838"/>
                    <a:pt x="57700" y="110551"/>
                  </a:cubicBezTo>
                  <a:lnTo>
                    <a:pt x="4455" y="55306"/>
                  </a:lnTo>
                  <a:cubicBezTo>
                    <a:pt x="-1641" y="48925"/>
                    <a:pt x="-1450" y="38733"/>
                    <a:pt x="4836" y="32542"/>
                  </a:cubicBezTo>
                  <a:lnTo>
                    <a:pt x="33888" y="4538"/>
                  </a:lnTo>
                  <a:cubicBezTo>
                    <a:pt x="40365" y="-1653"/>
                    <a:pt x="50556" y="-1463"/>
                    <a:pt x="56748" y="4824"/>
                  </a:cubicBezTo>
                  <a:close/>
                </a:path>
              </a:pathLst>
            </a:custGeom>
            <a:solidFill>
              <a:srgbClr val="FD8F3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94" name="Freeform: Shape 24">
              <a:extLst>
                <a:ext uri="{FF2B5EF4-FFF2-40B4-BE49-F238E27FC236}">
                  <a16:creationId xmlns:a16="http://schemas.microsoft.com/office/drawing/2014/main" id="{D432625C-1D22-4F76-8028-B856AC4B0297}"/>
                </a:ext>
              </a:extLst>
            </p:cNvPr>
            <p:cNvSpPr/>
            <p:nvPr/>
          </p:nvSpPr>
          <p:spPr>
            <a:xfrm>
              <a:off x="6090503" y="3853652"/>
              <a:ext cx="117005" cy="92240"/>
            </a:xfrm>
            <a:custGeom>
              <a:avLst/>
              <a:gdLst>
                <a:gd name="connsiteX0" fmla="*/ 105414 w 117005"/>
                <a:gd name="connsiteY0" fmla="*/ 21879 h 92240"/>
                <a:gd name="connsiteX1" fmla="*/ 31690 w 117005"/>
                <a:gd name="connsiteY1" fmla="*/ 639 h 92240"/>
                <a:gd name="connsiteX2" fmla="*/ 11783 w 117005"/>
                <a:gd name="connsiteY2" fmla="*/ 11592 h 92240"/>
                <a:gd name="connsiteX3" fmla="*/ 639 w 117005"/>
                <a:gd name="connsiteY3" fmla="*/ 50454 h 92240"/>
                <a:gd name="connsiteX4" fmla="*/ 11592 w 117005"/>
                <a:gd name="connsiteY4" fmla="*/ 70362 h 92240"/>
                <a:gd name="connsiteX5" fmla="*/ 85316 w 117005"/>
                <a:gd name="connsiteY5" fmla="*/ 91602 h 92240"/>
                <a:gd name="connsiteX6" fmla="*/ 105223 w 117005"/>
                <a:gd name="connsiteY6" fmla="*/ 80649 h 92240"/>
                <a:gd name="connsiteX7" fmla="*/ 116367 w 117005"/>
                <a:gd name="connsiteY7" fmla="*/ 41787 h 92240"/>
                <a:gd name="connsiteX8" fmla="*/ 105414 w 117005"/>
                <a:gd name="connsiteY8" fmla="*/ 21879 h 922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7005" h="92240">
                  <a:moveTo>
                    <a:pt x="105414" y="21879"/>
                  </a:moveTo>
                  <a:lnTo>
                    <a:pt x="31690" y="639"/>
                  </a:lnTo>
                  <a:cubicBezTo>
                    <a:pt x="23213" y="-1838"/>
                    <a:pt x="14259" y="3115"/>
                    <a:pt x="11783" y="11592"/>
                  </a:cubicBezTo>
                  <a:lnTo>
                    <a:pt x="639" y="50454"/>
                  </a:lnTo>
                  <a:cubicBezTo>
                    <a:pt x="-1838" y="58931"/>
                    <a:pt x="3115" y="67885"/>
                    <a:pt x="11592" y="70362"/>
                  </a:cubicBezTo>
                  <a:lnTo>
                    <a:pt x="85316" y="91602"/>
                  </a:lnTo>
                  <a:cubicBezTo>
                    <a:pt x="93793" y="94079"/>
                    <a:pt x="102746" y="89126"/>
                    <a:pt x="105223" y="80649"/>
                  </a:cubicBezTo>
                  <a:lnTo>
                    <a:pt x="116367" y="41787"/>
                  </a:lnTo>
                  <a:cubicBezTo>
                    <a:pt x="118844" y="33309"/>
                    <a:pt x="113891" y="24356"/>
                    <a:pt x="105414" y="21879"/>
                  </a:cubicBezTo>
                  <a:close/>
                </a:path>
              </a:pathLst>
            </a:custGeom>
            <a:solidFill>
              <a:srgbClr val="FD8F3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95" name="Freeform: Shape 25">
              <a:extLst>
                <a:ext uri="{FF2B5EF4-FFF2-40B4-BE49-F238E27FC236}">
                  <a16:creationId xmlns:a16="http://schemas.microsoft.com/office/drawing/2014/main" id="{68194CD7-C22A-4038-9B55-D3C6CEF97829}"/>
                </a:ext>
              </a:extLst>
            </p:cNvPr>
            <p:cNvSpPr/>
            <p:nvPr/>
          </p:nvSpPr>
          <p:spPr>
            <a:xfrm>
              <a:off x="6326788" y="2968538"/>
              <a:ext cx="109827" cy="37077"/>
            </a:xfrm>
            <a:custGeom>
              <a:avLst/>
              <a:gdLst>
                <a:gd name="connsiteX0" fmla="*/ 107539 w 109827"/>
                <a:gd name="connsiteY0" fmla="*/ 23074 h 37077"/>
                <a:gd name="connsiteX1" fmla="*/ 107254 w 109827"/>
                <a:gd name="connsiteY1" fmla="*/ 34790 h 37077"/>
                <a:gd name="connsiteX2" fmla="*/ 95443 w 109827"/>
                <a:gd name="connsiteY2" fmla="*/ 34504 h 37077"/>
                <a:gd name="connsiteX3" fmla="*/ 55152 w 109827"/>
                <a:gd name="connsiteY3" fmla="*/ 16597 h 37077"/>
                <a:gd name="connsiteX4" fmla="*/ 14099 w 109827"/>
                <a:gd name="connsiteY4" fmla="*/ 32504 h 37077"/>
                <a:gd name="connsiteX5" fmla="*/ 2288 w 109827"/>
                <a:gd name="connsiteY5" fmla="*/ 32218 h 37077"/>
                <a:gd name="connsiteX6" fmla="*/ 2574 w 109827"/>
                <a:gd name="connsiteY6" fmla="*/ 20407 h 37077"/>
                <a:gd name="connsiteX7" fmla="*/ 55533 w 109827"/>
                <a:gd name="connsiteY7" fmla="*/ 23 h 37077"/>
                <a:gd name="connsiteX8" fmla="*/ 107539 w 109827"/>
                <a:gd name="connsiteY8" fmla="*/ 23074 h 370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9827" h="37077">
                  <a:moveTo>
                    <a:pt x="107539" y="23074"/>
                  </a:moveTo>
                  <a:cubicBezTo>
                    <a:pt x="110683" y="26408"/>
                    <a:pt x="110587" y="31646"/>
                    <a:pt x="107254" y="34790"/>
                  </a:cubicBezTo>
                  <a:cubicBezTo>
                    <a:pt x="103920" y="37933"/>
                    <a:pt x="98681" y="37838"/>
                    <a:pt x="95443" y="34504"/>
                  </a:cubicBezTo>
                  <a:cubicBezTo>
                    <a:pt x="84489" y="22979"/>
                    <a:pt x="69916" y="16978"/>
                    <a:pt x="55152" y="16597"/>
                  </a:cubicBezTo>
                  <a:cubicBezTo>
                    <a:pt x="40483" y="16216"/>
                    <a:pt x="25624" y="21550"/>
                    <a:pt x="14099" y="32504"/>
                  </a:cubicBezTo>
                  <a:cubicBezTo>
                    <a:pt x="10765" y="35647"/>
                    <a:pt x="5527" y="35552"/>
                    <a:pt x="2288" y="32218"/>
                  </a:cubicBezTo>
                  <a:cubicBezTo>
                    <a:pt x="-855" y="28884"/>
                    <a:pt x="-760" y="23645"/>
                    <a:pt x="2574" y="20407"/>
                  </a:cubicBezTo>
                  <a:cubicBezTo>
                    <a:pt x="17338" y="6310"/>
                    <a:pt x="36578" y="-453"/>
                    <a:pt x="55533" y="23"/>
                  </a:cubicBezTo>
                  <a:cubicBezTo>
                    <a:pt x="74583" y="500"/>
                    <a:pt x="93347" y="8215"/>
                    <a:pt x="107539" y="23074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96" name="Freeform: Shape 26">
              <a:extLst>
                <a:ext uri="{FF2B5EF4-FFF2-40B4-BE49-F238E27FC236}">
                  <a16:creationId xmlns:a16="http://schemas.microsoft.com/office/drawing/2014/main" id="{5CED8342-C86A-425A-B296-CF48E32C7DF3}"/>
                </a:ext>
              </a:extLst>
            </p:cNvPr>
            <p:cNvSpPr/>
            <p:nvPr/>
          </p:nvSpPr>
          <p:spPr>
            <a:xfrm>
              <a:off x="6121336" y="3173825"/>
              <a:ext cx="274796" cy="702659"/>
            </a:xfrm>
            <a:custGeom>
              <a:avLst/>
              <a:gdLst>
                <a:gd name="connsiteX0" fmla="*/ 274796 w 274796"/>
                <a:gd name="connsiteY0" fmla="*/ 15526 h 702659"/>
                <a:gd name="connsiteX1" fmla="*/ 195739 w 274796"/>
                <a:gd name="connsiteY1" fmla="*/ 0 h 702659"/>
                <a:gd name="connsiteX2" fmla="*/ 0 w 274796"/>
                <a:gd name="connsiteY2" fmla="*/ 680276 h 702659"/>
                <a:gd name="connsiteX3" fmla="*/ 762 w 274796"/>
                <a:gd name="connsiteY3" fmla="*/ 680466 h 702659"/>
                <a:gd name="connsiteX4" fmla="*/ 19622 w 274796"/>
                <a:gd name="connsiteY4" fmla="*/ 685895 h 702659"/>
                <a:gd name="connsiteX5" fmla="*/ 54007 w 274796"/>
                <a:gd name="connsiteY5" fmla="*/ 695801 h 702659"/>
                <a:gd name="connsiteX6" fmla="*/ 74486 w 274796"/>
                <a:gd name="connsiteY6" fmla="*/ 701707 h 702659"/>
                <a:gd name="connsiteX7" fmla="*/ 77057 w 274796"/>
                <a:gd name="connsiteY7" fmla="*/ 702659 h 702659"/>
                <a:gd name="connsiteX8" fmla="*/ 274796 w 274796"/>
                <a:gd name="connsiteY8" fmla="*/ 15526 h 702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4796" h="702659">
                  <a:moveTo>
                    <a:pt x="274796" y="15526"/>
                  </a:moveTo>
                  <a:cubicBezTo>
                    <a:pt x="248317" y="19145"/>
                    <a:pt x="220599" y="14288"/>
                    <a:pt x="195739" y="0"/>
                  </a:cubicBezTo>
                  <a:lnTo>
                    <a:pt x="0" y="680276"/>
                  </a:lnTo>
                  <a:cubicBezTo>
                    <a:pt x="286" y="680371"/>
                    <a:pt x="572" y="680371"/>
                    <a:pt x="762" y="680466"/>
                  </a:cubicBezTo>
                  <a:lnTo>
                    <a:pt x="19622" y="685895"/>
                  </a:lnTo>
                  <a:lnTo>
                    <a:pt x="54007" y="695801"/>
                  </a:lnTo>
                  <a:lnTo>
                    <a:pt x="74486" y="701707"/>
                  </a:lnTo>
                  <a:cubicBezTo>
                    <a:pt x="75343" y="701993"/>
                    <a:pt x="76200" y="702278"/>
                    <a:pt x="77057" y="702659"/>
                  </a:cubicBezTo>
                  <a:lnTo>
                    <a:pt x="274796" y="15526"/>
                  </a:lnTo>
                  <a:close/>
                </a:path>
              </a:pathLst>
            </a:custGeom>
            <a:solidFill>
              <a:srgbClr val="70514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</p:spTree>
    <p:extLst>
      <p:ext uri="{BB962C8B-B14F-4D97-AF65-F5344CB8AC3E}">
        <p14:creationId xmlns:p14="http://schemas.microsoft.com/office/powerpoint/2010/main" val="2815033118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1E9F5B6-8D5C-AD56-A570-71C1FEC6304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0" name="Graphic 26">
            <a:extLst>
              <a:ext uri="{FF2B5EF4-FFF2-40B4-BE49-F238E27FC236}">
                <a16:creationId xmlns:a16="http://schemas.microsoft.com/office/drawing/2014/main" id="{E00F598C-5C60-D140-685E-7834C4897DD2}"/>
              </a:ext>
            </a:extLst>
          </p:cNvPr>
          <p:cNvGrpSpPr/>
          <p:nvPr/>
        </p:nvGrpSpPr>
        <p:grpSpPr>
          <a:xfrm rot="2892024">
            <a:off x="9496015" y="1843228"/>
            <a:ext cx="1100060" cy="1731607"/>
            <a:chOff x="5967437" y="3219475"/>
            <a:chExt cx="259743" cy="423668"/>
          </a:xfrm>
          <a:solidFill>
            <a:srgbClr val="7F7F7F"/>
          </a:solidFill>
        </p:grpSpPr>
        <p:grpSp>
          <p:nvGrpSpPr>
            <p:cNvPr id="101" name="Graphic 26">
              <a:extLst>
                <a:ext uri="{FF2B5EF4-FFF2-40B4-BE49-F238E27FC236}">
                  <a16:creationId xmlns:a16="http://schemas.microsoft.com/office/drawing/2014/main" id="{C532390B-64B0-5634-2D8A-0AA5B2B93F9A}"/>
                </a:ext>
              </a:extLst>
            </p:cNvPr>
            <p:cNvGrpSpPr/>
            <p:nvPr/>
          </p:nvGrpSpPr>
          <p:grpSpPr>
            <a:xfrm>
              <a:off x="5967437" y="3219475"/>
              <a:ext cx="259743" cy="423668"/>
              <a:chOff x="5967437" y="3219475"/>
              <a:chExt cx="259743" cy="423668"/>
            </a:xfrm>
            <a:grpFill/>
          </p:grpSpPr>
          <p:sp>
            <p:nvSpPr>
              <p:cNvPr id="110" name="Freeform: Shape 109">
                <a:extLst>
                  <a:ext uri="{FF2B5EF4-FFF2-40B4-BE49-F238E27FC236}">
                    <a16:creationId xmlns:a16="http://schemas.microsoft.com/office/drawing/2014/main" id="{1786D327-57A6-F0A6-1003-4DC9629183B6}"/>
                  </a:ext>
                </a:extLst>
              </p:cNvPr>
              <p:cNvSpPr/>
              <p:nvPr/>
            </p:nvSpPr>
            <p:spPr>
              <a:xfrm>
                <a:off x="5991700" y="3244310"/>
                <a:ext cx="235480" cy="398833"/>
              </a:xfrm>
              <a:custGeom>
                <a:avLst/>
                <a:gdLst>
                  <a:gd name="connsiteX0" fmla="*/ 31052 w 235480"/>
                  <a:gd name="connsiteY0" fmla="*/ 15145 h 398833"/>
                  <a:gd name="connsiteX1" fmla="*/ 0 w 235480"/>
                  <a:gd name="connsiteY1" fmla="*/ 30194 h 398833"/>
                  <a:gd name="connsiteX2" fmla="*/ 169831 w 235480"/>
                  <a:gd name="connsiteY2" fmla="*/ 379381 h 398833"/>
                  <a:gd name="connsiteX3" fmla="*/ 216027 w 235480"/>
                  <a:gd name="connsiteY3" fmla="*/ 395383 h 398833"/>
                  <a:gd name="connsiteX4" fmla="*/ 232029 w 235480"/>
                  <a:gd name="connsiteY4" fmla="*/ 349187 h 398833"/>
                  <a:gd name="connsiteX5" fmla="*/ 62198 w 235480"/>
                  <a:gd name="connsiteY5" fmla="*/ 0 h 398833"/>
                  <a:gd name="connsiteX6" fmla="*/ 31052 w 235480"/>
                  <a:gd name="connsiteY6" fmla="*/ 15145 h 3988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35480" h="398833">
                    <a:moveTo>
                      <a:pt x="31052" y="15145"/>
                    </a:moveTo>
                    <a:lnTo>
                      <a:pt x="0" y="30194"/>
                    </a:lnTo>
                    <a:lnTo>
                      <a:pt x="169831" y="379381"/>
                    </a:lnTo>
                    <a:cubicBezTo>
                      <a:pt x="178213" y="396526"/>
                      <a:pt x="198882" y="403670"/>
                      <a:pt x="216027" y="395383"/>
                    </a:cubicBezTo>
                    <a:cubicBezTo>
                      <a:pt x="233172" y="387001"/>
                      <a:pt x="240316" y="366332"/>
                      <a:pt x="232029" y="349187"/>
                    </a:cubicBezTo>
                    <a:lnTo>
                      <a:pt x="62198" y="0"/>
                    </a:lnTo>
                    <a:lnTo>
                      <a:pt x="31052" y="15145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11" name="Freeform: Shape 110">
                <a:extLst>
                  <a:ext uri="{FF2B5EF4-FFF2-40B4-BE49-F238E27FC236}">
                    <a16:creationId xmlns:a16="http://schemas.microsoft.com/office/drawing/2014/main" id="{88D5B3F4-00F9-22FC-22B7-A907D5F21B3C}"/>
                  </a:ext>
                </a:extLst>
              </p:cNvPr>
              <p:cNvSpPr/>
              <p:nvPr/>
            </p:nvSpPr>
            <p:spPr>
              <a:xfrm>
                <a:off x="5967437" y="3219475"/>
                <a:ext cx="101155" cy="60388"/>
              </a:xfrm>
              <a:custGeom>
                <a:avLst/>
                <a:gdLst>
                  <a:gd name="connsiteX0" fmla="*/ 85509 w 101155"/>
                  <a:gd name="connsiteY0" fmla="*/ 1117 h 60388"/>
                  <a:gd name="connsiteX1" fmla="*/ 45790 w 101155"/>
                  <a:gd name="connsiteY1" fmla="*/ 20358 h 60388"/>
                  <a:gd name="connsiteX2" fmla="*/ 6070 w 101155"/>
                  <a:gd name="connsiteY2" fmla="*/ 39694 h 60388"/>
                  <a:gd name="connsiteX3" fmla="*/ 1117 w 101155"/>
                  <a:gd name="connsiteY3" fmla="*/ 54267 h 60388"/>
                  <a:gd name="connsiteX4" fmla="*/ 15691 w 101155"/>
                  <a:gd name="connsiteY4" fmla="*/ 59315 h 60388"/>
                  <a:gd name="connsiteX5" fmla="*/ 55315 w 101155"/>
                  <a:gd name="connsiteY5" fmla="*/ 39979 h 60388"/>
                  <a:gd name="connsiteX6" fmla="*/ 95034 w 101155"/>
                  <a:gd name="connsiteY6" fmla="*/ 20644 h 60388"/>
                  <a:gd name="connsiteX7" fmla="*/ 100082 w 101155"/>
                  <a:gd name="connsiteY7" fmla="*/ 6070 h 60388"/>
                  <a:gd name="connsiteX8" fmla="*/ 85509 w 101155"/>
                  <a:gd name="connsiteY8" fmla="*/ 1117 h 603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01155" h="60388">
                    <a:moveTo>
                      <a:pt x="85509" y="1117"/>
                    </a:moveTo>
                    <a:lnTo>
                      <a:pt x="45790" y="20358"/>
                    </a:lnTo>
                    <a:lnTo>
                      <a:pt x="6070" y="39694"/>
                    </a:lnTo>
                    <a:cubicBezTo>
                      <a:pt x="736" y="42361"/>
                      <a:pt x="-1550" y="48838"/>
                      <a:pt x="1117" y="54267"/>
                    </a:cubicBezTo>
                    <a:cubicBezTo>
                      <a:pt x="3784" y="59696"/>
                      <a:pt x="10261" y="61887"/>
                      <a:pt x="15691" y="59315"/>
                    </a:cubicBezTo>
                    <a:lnTo>
                      <a:pt x="55315" y="39979"/>
                    </a:lnTo>
                    <a:lnTo>
                      <a:pt x="95034" y="20644"/>
                    </a:lnTo>
                    <a:cubicBezTo>
                      <a:pt x="100463" y="17977"/>
                      <a:pt x="102654" y="11500"/>
                      <a:pt x="100082" y="6070"/>
                    </a:cubicBezTo>
                    <a:cubicBezTo>
                      <a:pt x="97415" y="736"/>
                      <a:pt x="90938" y="-1550"/>
                      <a:pt x="85509" y="1117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 dirty="0"/>
              </a:p>
            </p:txBody>
          </p:sp>
          <p:sp>
            <p:nvSpPr>
              <p:cNvPr id="112" name="Freeform: Shape 111">
                <a:extLst>
                  <a:ext uri="{FF2B5EF4-FFF2-40B4-BE49-F238E27FC236}">
                    <a16:creationId xmlns:a16="http://schemas.microsoft.com/office/drawing/2014/main" id="{01143168-55CC-0D6A-B29F-040E72EF309F}"/>
                  </a:ext>
                </a:extLst>
              </p:cNvPr>
              <p:cNvSpPr/>
              <p:nvPr/>
            </p:nvSpPr>
            <p:spPr>
              <a:xfrm>
                <a:off x="5991700" y="3244310"/>
                <a:ext cx="65151" cy="36480"/>
              </a:xfrm>
              <a:custGeom>
                <a:avLst/>
                <a:gdLst>
                  <a:gd name="connsiteX0" fmla="*/ 65151 w 65151"/>
                  <a:gd name="connsiteY0" fmla="*/ 6287 h 36480"/>
                  <a:gd name="connsiteX1" fmla="*/ 62198 w 65151"/>
                  <a:gd name="connsiteY1" fmla="*/ 0 h 36480"/>
                  <a:gd name="connsiteX2" fmla="*/ 31909 w 65151"/>
                  <a:gd name="connsiteY2" fmla="*/ 14669 h 36480"/>
                  <a:gd name="connsiteX3" fmla="*/ 31528 w 65151"/>
                  <a:gd name="connsiteY3" fmla="*/ 14859 h 36480"/>
                  <a:gd name="connsiteX4" fmla="*/ 31052 w 65151"/>
                  <a:gd name="connsiteY4" fmla="*/ 15145 h 36480"/>
                  <a:gd name="connsiteX5" fmla="*/ 0 w 65151"/>
                  <a:gd name="connsiteY5" fmla="*/ 30194 h 36480"/>
                  <a:gd name="connsiteX6" fmla="*/ 3048 w 65151"/>
                  <a:gd name="connsiteY6" fmla="*/ 36481 h 36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5151" h="36480">
                    <a:moveTo>
                      <a:pt x="65151" y="6287"/>
                    </a:moveTo>
                    <a:lnTo>
                      <a:pt x="62198" y="0"/>
                    </a:lnTo>
                    <a:lnTo>
                      <a:pt x="31909" y="14669"/>
                    </a:lnTo>
                    <a:lnTo>
                      <a:pt x="31528" y="14859"/>
                    </a:lnTo>
                    <a:lnTo>
                      <a:pt x="31052" y="15145"/>
                    </a:lnTo>
                    <a:lnTo>
                      <a:pt x="0" y="30194"/>
                    </a:lnTo>
                    <a:lnTo>
                      <a:pt x="3048" y="36481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9269FD59-7D43-44AB-CFED-C7D04E5FD467}"/>
                </a:ext>
              </a:extLst>
            </p:cNvPr>
            <p:cNvSpPr/>
            <p:nvPr/>
          </p:nvSpPr>
          <p:spPr>
            <a:xfrm>
              <a:off x="6032753" y="3318890"/>
              <a:ext cx="187286" cy="317302"/>
            </a:xfrm>
            <a:custGeom>
              <a:avLst/>
              <a:gdLst>
                <a:gd name="connsiteX0" fmla="*/ 24765 w 187286"/>
                <a:gd name="connsiteY0" fmla="*/ 12097 h 317302"/>
                <a:gd name="connsiteX1" fmla="*/ 0 w 187286"/>
                <a:gd name="connsiteY1" fmla="*/ 24098 h 317302"/>
                <a:gd name="connsiteX2" fmla="*/ 135065 w 187286"/>
                <a:gd name="connsiteY2" fmla="*/ 301847 h 317302"/>
                <a:gd name="connsiteX3" fmla="*/ 171831 w 187286"/>
                <a:gd name="connsiteY3" fmla="*/ 314516 h 317302"/>
                <a:gd name="connsiteX4" fmla="*/ 184499 w 187286"/>
                <a:gd name="connsiteY4" fmla="*/ 277749 h 317302"/>
                <a:gd name="connsiteX5" fmla="*/ 49530 w 187286"/>
                <a:gd name="connsiteY5" fmla="*/ 0 h 317302"/>
                <a:gd name="connsiteX6" fmla="*/ 24765 w 187286"/>
                <a:gd name="connsiteY6" fmla="*/ 12097 h 317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7286" h="317302">
                  <a:moveTo>
                    <a:pt x="24765" y="12097"/>
                  </a:moveTo>
                  <a:lnTo>
                    <a:pt x="0" y="24098"/>
                  </a:lnTo>
                  <a:lnTo>
                    <a:pt x="135065" y="301847"/>
                  </a:lnTo>
                  <a:cubicBezTo>
                    <a:pt x="141732" y="315468"/>
                    <a:pt x="158115" y="321183"/>
                    <a:pt x="171831" y="314516"/>
                  </a:cubicBezTo>
                  <a:cubicBezTo>
                    <a:pt x="185452" y="307848"/>
                    <a:pt x="191167" y="291465"/>
                    <a:pt x="184499" y="277749"/>
                  </a:cubicBezTo>
                  <a:lnTo>
                    <a:pt x="49530" y="0"/>
                  </a:lnTo>
                  <a:lnTo>
                    <a:pt x="24765" y="12097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grpSp>
          <p:nvGrpSpPr>
            <p:cNvPr id="103" name="Graphic 26">
              <a:extLst>
                <a:ext uri="{FF2B5EF4-FFF2-40B4-BE49-F238E27FC236}">
                  <a16:creationId xmlns:a16="http://schemas.microsoft.com/office/drawing/2014/main" id="{8815608E-9B6B-9279-C3E6-74C074DBFD7C}"/>
                </a:ext>
              </a:extLst>
            </p:cNvPr>
            <p:cNvGrpSpPr/>
            <p:nvPr/>
          </p:nvGrpSpPr>
          <p:grpSpPr>
            <a:xfrm>
              <a:off x="6064723" y="3334382"/>
              <a:ext cx="128464" cy="281245"/>
              <a:chOff x="6064723" y="3334382"/>
              <a:chExt cx="128464" cy="281245"/>
            </a:xfrm>
            <a:grpFill/>
          </p:grpSpPr>
          <p:sp>
            <p:nvSpPr>
              <p:cNvPr id="104" name="Freeform: Shape 103">
                <a:extLst>
                  <a:ext uri="{FF2B5EF4-FFF2-40B4-BE49-F238E27FC236}">
                    <a16:creationId xmlns:a16="http://schemas.microsoft.com/office/drawing/2014/main" id="{6144C936-BB04-8154-34A7-7F37039F3BD3}"/>
                  </a:ext>
                </a:extLst>
              </p:cNvPr>
              <p:cNvSpPr/>
              <p:nvPr/>
            </p:nvSpPr>
            <p:spPr>
              <a:xfrm>
                <a:off x="6064723" y="3334382"/>
                <a:ext cx="30833" cy="30833"/>
              </a:xfrm>
              <a:custGeom>
                <a:avLst/>
                <a:gdLst>
                  <a:gd name="connsiteX0" fmla="*/ 29276 w 30833"/>
                  <a:gd name="connsiteY0" fmla="*/ 8702 h 30833"/>
                  <a:gd name="connsiteX1" fmla="*/ 22132 w 30833"/>
                  <a:gd name="connsiteY1" fmla="*/ 29276 h 30833"/>
                  <a:gd name="connsiteX2" fmla="*/ 1558 w 30833"/>
                  <a:gd name="connsiteY2" fmla="*/ 22132 h 30833"/>
                  <a:gd name="connsiteX3" fmla="*/ 8702 w 30833"/>
                  <a:gd name="connsiteY3" fmla="*/ 1558 h 30833"/>
                  <a:gd name="connsiteX4" fmla="*/ 29276 w 30833"/>
                  <a:gd name="connsiteY4" fmla="*/ 8702 h 308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833" h="30833">
                    <a:moveTo>
                      <a:pt x="29276" y="8702"/>
                    </a:moveTo>
                    <a:cubicBezTo>
                      <a:pt x="32990" y="16322"/>
                      <a:pt x="29847" y="25561"/>
                      <a:pt x="22132" y="29276"/>
                    </a:cubicBezTo>
                    <a:cubicBezTo>
                      <a:pt x="14512" y="32990"/>
                      <a:pt x="5273" y="29847"/>
                      <a:pt x="1558" y="22132"/>
                    </a:cubicBezTo>
                    <a:cubicBezTo>
                      <a:pt x="-2157" y="14512"/>
                      <a:pt x="986" y="5273"/>
                      <a:pt x="8702" y="1558"/>
                    </a:cubicBezTo>
                    <a:cubicBezTo>
                      <a:pt x="16322" y="-2157"/>
                      <a:pt x="25561" y="986"/>
                      <a:pt x="29276" y="870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05" name="Freeform: Shape 104">
                <a:extLst>
                  <a:ext uri="{FF2B5EF4-FFF2-40B4-BE49-F238E27FC236}">
                    <a16:creationId xmlns:a16="http://schemas.microsoft.com/office/drawing/2014/main" id="{3F3B9B74-1BA6-AA81-7085-2A9A4B990FE9}"/>
                  </a:ext>
                </a:extLst>
              </p:cNvPr>
              <p:cNvSpPr/>
              <p:nvPr/>
            </p:nvSpPr>
            <p:spPr>
              <a:xfrm>
                <a:off x="6102252" y="3425934"/>
                <a:ext cx="30833" cy="30817"/>
              </a:xfrm>
              <a:custGeom>
                <a:avLst/>
                <a:gdLst>
                  <a:gd name="connsiteX0" fmla="*/ 29276 w 30833"/>
                  <a:gd name="connsiteY0" fmla="*/ 8685 h 30817"/>
                  <a:gd name="connsiteX1" fmla="*/ 22132 w 30833"/>
                  <a:gd name="connsiteY1" fmla="*/ 29259 h 30817"/>
                  <a:gd name="connsiteX2" fmla="*/ 1558 w 30833"/>
                  <a:gd name="connsiteY2" fmla="*/ 22115 h 30817"/>
                  <a:gd name="connsiteX3" fmla="*/ 8702 w 30833"/>
                  <a:gd name="connsiteY3" fmla="*/ 1541 h 30817"/>
                  <a:gd name="connsiteX4" fmla="*/ 29276 w 30833"/>
                  <a:gd name="connsiteY4" fmla="*/ 8685 h 308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833" h="30817">
                    <a:moveTo>
                      <a:pt x="29276" y="8685"/>
                    </a:moveTo>
                    <a:cubicBezTo>
                      <a:pt x="32990" y="16305"/>
                      <a:pt x="29847" y="25545"/>
                      <a:pt x="22132" y="29259"/>
                    </a:cubicBezTo>
                    <a:cubicBezTo>
                      <a:pt x="14512" y="32974"/>
                      <a:pt x="5273" y="29831"/>
                      <a:pt x="1558" y="22115"/>
                    </a:cubicBezTo>
                    <a:cubicBezTo>
                      <a:pt x="-2157" y="14496"/>
                      <a:pt x="986" y="5256"/>
                      <a:pt x="8702" y="1541"/>
                    </a:cubicBezTo>
                    <a:cubicBezTo>
                      <a:pt x="16322" y="-2173"/>
                      <a:pt x="25561" y="1065"/>
                      <a:pt x="29276" y="868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06" name="Freeform: Shape 105">
                <a:extLst>
                  <a:ext uri="{FF2B5EF4-FFF2-40B4-BE49-F238E27FC236}">
                    <a16:creationId xmlns:a16="http://schemas.microsoft.com/office/drawing/2014/main" id="{240B8E30-CD87-C857-0A36-F36D17D83AA2}"/>
                  </a:ext>
                </a:extLst>
              </p:cNvPr>
              <p:cNvSpPr/>
              <p:nvPr/>
            </p:nvSpPr>
            <p:spPr>
              <a:xfrm>
                <a:off x="6107014" y="3470987"/>
                <a:ext cx="30833" cy="30817"/>
              </a:xfrm>
              <a:custGeom>
                <a:avLst/>
                <a:gdLst>
                  <a:gd name="connsiteX0" fmla="*/ 29276 w 30833"/>
                  <a:gd name="connsiteY0" fmla="*/ 8685 h 30817"/>
                  <a:gd name="connsiteX1" fmla="*/ 22132 w 30833"/>
                  <a:gd name="connsiteY1" fmla="*/ 29259 h 30817"/>
                  <a:gd name="connsiteX2" fmla="*/ 1558 w 30833"/>
                  <a:gd name="connsiteY2" fmla="*/ 22115 h 30817"/>
                  <a:gd name="connsiteX3" fmla="*/ 8702 w 30833"/>
                  <a:gd name="connsiteY3" fmla="*/ 1541 h 30817"/>
                  <a:gd name="connsiteX4" fmla="*/ 29276 w 30833"/>
                  <a:gd name="connsiteY4" fmla="*/ 8685 h 308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833" h="30817">
                    <a:moveTo>
                      <a:pt x="29276" y="8685"/>
                    </a:moveTo>
                    <a:cubicBezTo>
                      <a:pt x="32990" y="16305"/>
                      <a:pt x="29847" y="25545"/>
                      <a:pt x="22132" y="29259"/>
                    </a:cubicBezTo>
                    <a:cubicBezTo>
                      <a:pt x="14512" y="32974"/>
                      <a:pt x="5273" y="29831"/>
                      <a:pt x="1558" y="22115"/>
                    </a:cubicBezTo>
                    <a:cubicBezTo>
                      <a:pt x="-2157" y="14496"/>
                      <a:pt x="986" y="5256"/>
                      <a:pt x="8702" y="1541"/>
                    </a:cubicBezTo>
                    <a:cubicBezTo>
                      <a:pt x="16322" y="-2173"/>
                      <a:pt x="25561" y="1065"/>
                      <a:pt x="29276" y="868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07" name="Freeform: Shape 106">
                <a:extLst>
                  <a:ext uri="{FF2B5EF4-FFF2-40B4-BE49-F238E27FC236}">
                    <a16:creationId xmlns:a16="http://schemas.microsoft.com/office/drawing/2014/main" id="{B2FA5920-28B3-043B-CA96-6C554F429B45}"/>
                  </a:ext>
                </a:extLst>
              </p:cNvPr>
              <p:cNvSpPr/>
              <p:nvPr/>
            </p:nvSpPr>
            <p:spPr>
              <a:xfrm>
                <a:off x="6065104" y="3384828"/>
                <a:ext cx="30833" cy="30775"/>
              </a:xfrm>
              <a:custGeom>
                <a:avLst/>
                <a:gdLst>
                  <a:gd name="connsiteX0" fmla="*/ 29276 w 30833"/>
                  <a:gd name="connsiteY0" fmla="*/ 8644 h 30775"/>
                  <a:gd name="connsiteX1" fmla="*/ 22132 w 30833"/>
                  <a:gd name="connsiteY1" fmla="*/ 29218 h 30775"/>
                  <a:gd name="connsiteX2" fmla="*/ 1558 w 30833"/>
                  <a:gd name="connsiteY2" fmla="*/ 22074 h 30775"/>
                  <a:gd name="connsiteX3" fmla="*/ 8702 w 30833"/>
                  <a:gd name="connsiteY3" fmla="*/ 1500 h 30775"/>
                  <a:gd name="connsiteX4" fmla="*/ 29276 w 30833"/>
                  <a:gd name="connsiteY4" fmla="*/ 8644 h 307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833" h="30775">
                    <a:moveTo>
                      <a:pt x="29276" y="8644"/>
                    </a:moveTo>
                    <a:cubicBezTo>
                      <a:pt x="32990" y="16264"/>
                      <a:pt x="29847" y="25503"/>
                      <a:pt x="22132" y="29218"/>
                    </a:cubicBezTo>
                    <a:cubicBezTo>
                      <a:pt x="14512" y="32932"/>
                      <a:pt x="5273" y="29789"/>
                      <a:pt x="1558" y="22074"/>
                    </a:cubicBezTo>
                    <a:cubicBezTo>
                      <a:pt x="-2157" y="14454"/>
                      <a:pt x="986" y="5215"/>
                      <a:pt x="8702" y="1500"/>
                    </a:cubicBezTo>
                    <a:cubicBezTo>
                      <a:pt x="16322" y="-2120"/>
                      <a:pt x="25561" y="1024"/>
                      <a:pt x="29276" y="8644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08" name="Freeform: Shape 107">
                <a:extLst>
                  <a:ext uri="{FF2B5EF4-FFF2-40B4-BE49-F238E27FC236}">
                    <a16:creationId xmlns:a16="http://schemas.microsoft.com/office/drawing/2014/main" id="{39BDBCB8-181F-AA0E-5BA5-2E6522B87B6A}"/>
                  </a:ext>
                </a:extLst>
              </p:cNvPr>
              <p:cNvSpPr/>
              <p:nvPr/>
            </p:nvSpPr>
            <p:spPr>
              <a:xfrm>
                <a:off x="6153877" y="3517755"/>
                <a:ext cx="30833" cy="30817"/>
              </a:xfrm>
              <a:custGeom>
                <a:avLst/>
                <a:gdLst>
                  <a:gd name="connsiteX0" fmla="*/ 29276 w 30833"/>
                  <a:gd name="connsiteY0" fmla="*/ 8685 h 30817"/>
                  <a:gd name="connsiteX1" fmla="*/ 22132 w 30833"/>
                  <a:gd name="connsiteY1" fmla="*/ 29259 h 30817"/>
                  <a:gd name="connsiteX2" fmla="*/ 1558 w 30833"/>
                  <a:gd name="connsiteY2" fmla="*/ 22115 h 30817"/>
                  <a:gd name="connsiteX3" fmla="*/ 8702 w 30833"/>
                  <a:gd name="connsiteY3" fmla="*/ 1541 h 30817"/>
                  <a:gd name="connsiteX4" fmla="*/ 29276 w 30833"/>
                  <a:gd name="connsiteY4" fmla="*/ 8685 h 308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833" h="30817">
                    <a:moveTo>
                      <a:pt x="29276" y="8685"/>
                    </a:moveTo>
                    <a:cubicBezTo>
                      <a:pt x="32990" y="16305"/>
                      <a:pt x="29847" y="25545"/>
                      <a:pt x="22132" y="29259"/>
                    </a:cubicBezTo>
                    <a:cubicBezTo>
                      <a:pt x="14512" y="32974"/>
                      <a:pt x="5273" y="29831"/>
                      <a:pt x="1558" y="22115"/>
                    </a:cubicBezTo>
                    <a:cubicBezTo>
                      <a:pt x="-2157" y="14496"/>
                      <a:pt x="986" y="5256"/>
                      <a:pt x="8702" y="1541"/>
                    </a:cubicBezTo>
                    <a:cubicBezTo>
                      <a:pt x="16417" y="-2173"/>
                      <a:pt x="25561" y="1065"/>
                      <a:pt x="29276" y="868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09" name="Freeform: Shape 108">
                <a:extLst>
                  <a:ext uri="{FF2B5EF4-FFF2-40B4-BE49-F238E27FC236}">
                    <a16:creationId xmlns:a16="http://schemas.microsoft.com/office/drawing/2014/main" id="{C699D434-CBAA-DCE9-597E-70DFF113DEAA}"/>
                  </a:ext>
                </a:extLst>
              </p:cNvPr>
              <p:cNvSpPr/>
              <p:nvPr/>
            </p:nvSpPr>
            <p:spPr>
              <a:xfrm>
                <a:off x="6162354" y="3584811"/>
                <a:ext cx="30833" cy="30817"/>
              </a:xfrm>
              <a:custGeom>
                <a:avLst/>
                <a:gdLst>
                  <a:gd name="connsiteX0" fmla="*/ 29276 w 30833"/>
                  <a:gd name="connsiteY0" fmla="*/ 8685 h 30817"/>
                  <a:gd name="connsiteX1" fmla="*/ 22132 w 30833"/>
                  <a:gd name="connsiteY1" fmla="*/ 29259 h 30817"/>
                  <a:gd name="connsiteX2" fmla="*/ 1558 w 30833"/>
                  <a:gd name="connsiteY2" fmla="*/ 22115 h 30817"/>
                  <a:gd name="connsiteX3" fmla="*/ 8702 w 30833"/>
                  <a:gd name="connsiteY3" fmla="*/ 1541 h 30817"/>
                  <a:gd name="connsiteX4" fmla="*/ 29276 w 30833"/>
                  <a:gd name="connsiteY4" fmla="*/ 8685 h 308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833" h="30817">
                    <a:moveTo>
                      <a:pt x="29276" y="8685"/>
                    </a:moveTo>
                    <a:cubicBezTo>
                      <a:pt x="32990" y="16305"/>
                      <a:pt x="29847" y="25545"/>
                      <a:pt x="22132" y="29259"/>
                    </a:cubicBezTo>
                    <a:cubicBezTo>
                      <a:pt x="14512" y="32974"/>
                      <a:pt x="5273" y="29831"/>
                      <a:pt x="1558" y="22115"/>
                    </a:cubicBezTo>
                    <a:cubicBezTo>
                      <a:pt x="-2157" y="14496"/>
                      <a:pt x="986" y="5256"/>
                      <a:pt x="8702" y="1541"/>
                    </a:cubicBezTo>
                    <a:cubicBezTo>
                      <a:pt x="16417" y="-2173"/>
                      <a:pt x="25561" y="1065"/>
                      <a:pt x="29276" y="868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</p:grpSp>
      <p:sp>
        <p:nvSpPr>
          <p:cNvPr id="5" name="Graphic 12">
            <a:extLst>
              <a:ext uri="{FF2B5EF4-FFF2-40B4-BE49-F238E27FC236}">
                <a16:creationId xmlns:a16="http://schemas.microsoft.com/office/drawing/2014/main" id="{C86D674D-67F2-122A-0DB4-5D08AB1D9184}"/>
              </a:ext>
            </a:extLst>
          </p:cNvPr>
          <p:cNvSpPr/>
          <p:nvPr/>
        </p:nvSpPr>
        <p:spPr>
          <a:xfrm rot="5553815">
            <a:off x="-2993294" y="-897359"/>
            <a:ext cx="8704672" cy="8652716"/>
          </a:xfrm>
          <a:custGeom>
            <a:avLst/>
            <a:gdLst>
              <a:gd name="connsiteX0" fmla="*/ 4374861 w 4542917"/>
              <a:gd name="connsiteY0" fmla="*/ 2001725 h 4173599"/>
              <a:gd name="connsiteX1" fmla="*/ 4113400 w 4542917"/>
              <a:gd name="connsiteY1" fmla="*/ 1108185 h 4173599"/>
              <a:gd name="connsiteX2" fmla="*/ 3325397 w 4542917"/>
              <a:gd name="connsiteY2" fmla="*/ 534018 h 4173599"/>
              <a:gd name="connsiteX3" fmla="*/ 2577494 w 4542917"/>
              <a:gd name="connsiteY3" fmla="*/ 28240 h 4173599"/>
              <a:gd name="connsiteX4" fmla="*/ 1593466 w 4542917"/>
              <a:gd name="connsiteY4" fmla="*/ 345232 h 4173599"/>
              <a:gd name="connsiteX5" fmla="*/ 1133980 w 4542917"/>
              <a:gd name="connsiteY5" fmla="*/ 595644 h 4173599"/>
              <a:gd name="connsiteX6" fmla="*/ 42796 w 4542917"/>
              <a:gd name="connsiteY6" fmla="*/ 1521189 h 4173599"/>
              <a:gd name="connsiteX7" fmla="*/ 163097 w 4542917"/>
              <a:gd name="connsiteY7" fmla="*/ 2343863 h 4173599"/>
              <a:gd name="connsiteX8" fmla="*/ 371885 w 4542917"/>
              <a:gd name="connsiteY8" fmla="*/ 2538744 h 4173599"/>
              <a:gd name="connsiteX9" fmla="*/ 465039 w 4542917"/>
              <a:gd name="connsiteY9" fmla="*/ 2766868 h 4173599"/>
              <a:gd name="connsiteX10" fmla="*/ 1229135 w 4542917"/>
              <a:gd name="connsiteY10" fmla="*/ 4109512 h 4173599"/>
              <a:gd name="connsiteX11" fmla="*/ 1395346 w 4542917"/>
              <a:gd name="connsiteY11" fmla="*/ 4152565 h 4173599"/>
              <a:gd name="connsiteX12" fmla="*/ 2251834 w 4542917"/>
              <a:gd name="connsiteY12" fmla="*/ 3887770 h 4173599"/>
              <a:gd name="connsiteX13" fmla="*/ 3194142 w 4542917"/>
              <a:gd name="connsiteY13" fmla="*/ 3596591 h 4173599"/>
              <a:gd name="connsiteX14" fmla="*/ 3738972 w 4542917"/>
              <a:gd name="connsiteY14" fmla="*/ 3710796 h 4173599"/>
              <a:gd name="connsiteX15" fmla="*/ 4160644 w 4542917"/>
              <a:gd name="connsiteY15" fmla="*/ 3661742 h 4173599"/>
              <a:gd name="connsiteX16" fmla="*/ 4469349 w 4542917"/>
              <a:gd name="connsiteY16" fmla="*/ 3245023 h 4173599"/>
              <a:gd name="connsiteX17" fmla="*/ 4374861 w 4542917"/>
              <a:gd name="connsiteY17" fmla="*/ 2001725 h 41735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4542917" h="4173599">
                <a:moveTo>
                  <a:pt x="4374861" y="2001725"/>
                </a:moveTo>
                <a:cubicBezTo>
                  <a:pt x="4552884" y="1666064"/>
                  <a:pt x="4602414" y="1233343"/>
                  <a:pt x="4113400" y="1108185"/>
                </a:cubicBezTo>
                <a:cubicBezTo>
                  <a:pt x="3624387" y="983026"/>
                  <a:pt x="3417504" y="944069"/>
                  <a:pt x="3325397" y="534018"/>
                </a:cubicBezTo>
                <a:cubicBezTo>
                  <a:pt x="3263865" y="260174"/>
                  <a:pt x="2988497" y="108917"/>
                  <a:pt x="2577494" y="28240"/>
                </a:cubicBezTo>
                <a:cubicBezTo>
                  <a:pt x="2173157" y="-51198"/>
                  <a:pt x="1860642" y="31574"/>
                  <a:pt x="1593466" y="345232"/>
                </a:cubicBezTo>
                <a:cubicBezTo>
                  <a:pt x="1513170" y="439434"/>
                  <a:pt x="1374296" y="538304"/>
                  <a:pt x="1133980" y="595644"/>
                </a:cubicBezTo>
                <a:cubicBezTo>
                  <a:pt x="573148" y="729471"/>
                  <a:pt x="220818" y="920066"/>
                  <a:pt x="42796" y="1521189"/>
                </a:cubicBezTo>
                <a:cubicBezTo>
                  <a:pt x="-65694" y="1887520"/>
                  <a:pt x="53464" y="2175080"/>
                  <a:pt x="163097" y="2343863"/>
                </a:cubicBezTo>
                <a:cubicBezTo>
                  <a:pt x="215675" y="2424826"/>
                  <a:pt x="288731" y="2489691"/>
                  <a:pt x="371885" y="2538744"/>
                </a:cubicBezTo>
                <a:cubicBezTo>
                  <a:pt x="424653" y="2569891"/>
                  <a:pt x="484089" y="2634852"/>
                  <a:pt x="465039" y="2766868"/>
                </a:cubicBezTo>
                <a:cubicBezTo>
                  <a:pt x="432464" y="2993182"/>
                  <a:pt x="180432" y="3798997"/>
                  <a:pt x="1229135" y="4109512"/>
                </a:cubicBezTo>
                <a:cubicBezTo>
                  <a:pt x="1288094" y="4126943"/>
                  <a:pt x="1343339" y="4141230"/>
                  <a:pt x="1395346" y="4152565"/>
                </a:cubicBezTo>
                <a:cubicBezTo>
                  <a:pt x="1707004" y="4220574"/>
                  <a:pt x="2034664" y="4121418"/>
                  <a:pt x="2251834" y="3887770"/>
                </a:cubicBezTo>
                <a:cubicBezTo>
                  <a:pt x="2494340" y="3626785"/>
                  <a:pt x="2856767" y="3561253"/>
                  <a:pt x="3194142" y="3596591"/>
                </a:cubicBezTo>
                <a:cubicBezTo>
                  <a:pt x="3379404" y="3616022"/>
                  <a:pt x="3559521" y="3662980"/>
                  <a:pt x="3738972" y="3710796"/>
                </a:cubicBezTo>
                <a:cubicBezTo>
                  <a:pt x="3873180" y="3746514"/>
                  <a:pt x="4039772" y="3734608"/>
                  <a:pt x="4160644" y="3661742"/>
                </a:cubicBezTo>
                <a:cubicBezTo>
                  <a:pt x="4312758" y="3570016"/>
                  <a:pt x="4407532" y="3406853"/>
                  <a:pt x="4469349" y="3245023"/>
                </a:cubicBezTo>
                <a:cubicBezTo>
                  <a:pt x="4731001" y="2560366"/>
                  <a:pt x="4196744" y="2337386"/>
                  <a:pt x="4374861" y="2001725"/>
                </a:cubicBezTo>
                <a:close/>
              </a:path>
            </a:pathLst>
          </a:custGeom>
          <a:solidFill>
            <a:srgbClr val="0F5B42"/>
          </a:solidFill>
          <a:ln w="9525" cap="flat">
            <a:noFill/>
            <a:prstDash val="solid"/>
            <a:miter/>
          </a:ln>
          <a:effectLst>
            <a:innerShdw blurRad="114300">
              <a:prstClr val="black"/>
            </a:innerShdw>
          </a:effectLst>
        </p:spPr>
        <p:txBody>
          <a:bodyPr rtlCol="0" anchor="ctr"/>
          <a:lstStyle/>
          <a:p>
            <a:endParaRPr lang="th-TH" dirty="0"/>
          </a:p>
        </p:txBody>
      </p:sp>
      <p:cxnSp>
        <p:nvCxnSpPr>
          <p:cNvPr id="22747" name="Straight Connector 22746">
            <a:extLst>
              <a:ext uri="{FF2B5EF4-FFF2-40B4-BE49-F238E27FC236}">
                <a16:creationId xmlns:a16="http://schemas.microsoft.com/office/drawing/2014/main" id="{0F888019-9EDB-86A3-BED8-2DF7A5B550A9}"/>
              </a:ext>
            </a:extLst>
          </p:cNvPr>
          <p:cNvCxnSpPr/>
          <p:nvPr/>
        </p:nvCxnSpPr>
        <p:spPr>
          <a:xfrm>
            <a:off x="6620256" y="1859338"/>
            <a:ext cx="0" cy="2804102"/>
          </a:xfrm>
          <a:prstGeom prst="line">
            <a:avLst/>
          </a:prstGeom>
          <a:ln w="76200">
            <a:solidFill>
              <a:srgbClr val="EDB86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47" name="Graphic 26">
            <a:extLst>
              <a:ext uri="{FF2B5EF4-FFF2-40B4-BE49-F238E27FC236}">
                <a16:creationId xmlns:a16="http://schemas.microsoft.com/office/drawing/2014/main" id="{AE88E93E-9AFC-7E7E-DBC7-5C85325E0C5A}"/>
              </a:ext>
            </a:extLst>
          </p:cNvPr>
          <p:cNvGrpSpPr/>
          <p:nvPr/>
        </p:nvGrpSpPr>
        <p:grpSpPr>
          <a:xfrm rot="2892024">
            <a:off x="9434308" y="1783184"/>
            <a:ext cx="1100060" cy="1731607"/>
            <a:chOff x="5967437" y="3219475"/>
            <a:chExt cx="259743" cy="423668"/>
          </a:xfrm>
        </p:grpSpPr>
        <p:grpSp>
          <p:nvGrpSpPr>
            <p:cNvPr id="48" name="Graphic 26">
              <a:extLst>
                <a:ext uri="{FF2B5EF4-FFF2-40B4-BE49-F238E27FC236}">
                  <a16:creationId xmlns:a16="http://schemas.microsoft.com/office/drawing/2014/main" id="{490BD2CE-DB69-6F93-DD19-9A6FB18BB442}"/>
                </a:ext>
              </a:extLst>
            </p:cNvPr>
            <p:cNvGrpSpPr/>
            <p:nvPr/>
          </p:nvGrpSpPr>
          <p:grpSpPr>
            <a:xfrm>
              <a:off x="5967437" y="3219475"/>
              <a:ext cx="259743" cy="423668"/>
              <a:chOff x="5967437" y="3219475"/>
              <a:chExt cx="259743" cy="423668"/>
            </a:xfrm>
          </p:grpSpPr>
          <p:sp>
            <p:nvSpPr>
              <p:cNvPr id="49" name="Freeform: Shape 48">
                <a:extLst>
                  <a:ext uri="{FF2B5EF4-FFF2-40B4-BE49-F238E27FC236}">
                    <a16:creationId xmlns:a16="http://schemas.microsoft.com/office/drawing/2014/main" id="{6C8CF76B-D977-0649-2271-2AA540F6B2C4}"/>
                  </a:ext>
                </a:extLst>
              </p:cNvPr>
              <p:cNvSpPr/>
              <p:nvPr/>
            </p:nvSpPr>
            <p:spPr>
              <a:xfrm>
                <a:off x="5991700" y="3244310"/>
                <a:ext cx="235480" cy="398833"/>
              </a:xfrm>
              <a:custGeom>
                <a:avLst/>
                <a:gdLst>
                  <a:gd name="connsiteX0" fmla="*/ 31052 w 235480"/>
                  <a:gd name="connsiteY0" fmla="*/ 15145 h 398833"/>
                  <a:gd name="connsiteX1" fmla="*/ 0 w 235480"/>
                  <a:gd name="connsiteY1" fmla="*/ 30194 h 398833"/>
                  <a:gd name="connsiteX2" fmla="*/ 169831 w 235480"/>
                  <a:gd name="connsiteY2" fmla="*/ 379381 h 398833"/>
                  <a:gd name="connsiteX3" fmla="*/ 216027 w 235480"/>
                  <a:gd name="connsiteY3" fmla="*/ 395383 h 398833"/>
                  <a:gd name="connsiteX4" fmla="*/ 232029 w 235480"/>
                  <a:gd name="connsiteY4" fmla="*/ 349187 h 398833"/>
                  <a:gd name="connsiteX5" fmla="*/ 62198 w 235480"/>
                  <a:gd name="connsiteY5" fmla="*/ 0 h 398833"/>
                  <a:gd name="connsiteX6" fmla="*/ 31052 w 235480"/>
                  <a:gd name="connsiteY6" fmla="*/ 15145 h 3988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35480" h="398833">
                    <a:moveTo>
                      <a:pt x="31052" y="15145"/>
                    </a:moveTo>
                    <a:lnTo>
                      <a:pt x="0" y="30194"/>
                    </a:lnTo>
                    <a:lnTo>
                      <a:pt x="169831" y="379381"/>
                    </a:lnTo>
                    <a:cubicBezTo>
                      <a:pt x="178213" y="396526"/>
                      <a:pt x="198882" y="403670"/>
                      <a:pt x="216027" y="395383"/>
                    </a:cubicBezTo>
                    <a:cubicBezTo>
                      <a:pt x="233172" y="387001"/>
                      <a:pt x="240316" y="366332"/>
                      <a:pt x="232029" y="349187"/>
                    </a:cubicBezTo>
                    <a:lnTo>
                      <a:pt x="62198" y="0"/>
                    </a:lnTo>
                    <a:lnTo>
                      <a:pt x="31052" y="15145"/>
                    </a:lnTo>
                    <a:close/>
                  </a:path>
                </a:pathLst>
              </a:custGeom>
              <a:solidFill>
                <a:srgbClr val="EDB86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0" name="Freeform: Shape 49">
                <a:extLst>
                  <a:ext uri="{FF2B5EF4-FFF2-40B4-BE49-F238E27FC236}">
                    <a16:creationId xmlns:a16="http://schemas.microsoft.com/office/drawing/2014/main" id="{026FE132-FFA3-AEDB-7D8A-4A9E11CAF33C}"/>
                  </a:ext>
                </a:extLst>
              </p:cNvPr>
              <p:cNvSpPr/>
              <p:nvPr/>
            </p:nvSpPr>
            <p:spPr>
              <a:xfrm>
                <a:off x="5967437" y="3219475"/>
                <a:ext cx="101155" cy="60388"/>
              </a:xfrm>
              <a:custGeom>
                <a:avLst/>
                <a:gdLst>
                  <a:gd name="connsiteX0" fmla="*/ 85509 w 101155"/>
                  <a:gd name="connsiteY0" fmla="*/ 1117 h 60388"/>
                  <a:gd name="connsiteX1" fmla="*/ 45790 w 101155"/>
                  <a:gd name="connsiteY1" fmla="*/ 20358 h 60388"/>
                  <a:gd name="connsiteX2" fmla="*/ 6070 w 101155"/>
                  <a:gd name="connsiteY2" fmla="*/ 39694 h 60388"/>
                  <a:gd name="connsiteX3" fmla="*/ 1117 w 101155"/>
                  <a:gd name="connsiteY3" fmla="*/ 54267 h 60388"/>
                  <a:gd name="connsiteX4" fmla="*/ 15691 w 101155"/>
                  <a:gd name="connsiteY4" fmla="*/ 59315 h 60388"/>
                  <a:gd name="connsiteX5" fmla="*/ 55315 w 101155"/>
                  <a:gd name="connsiteY5" fmla="*/ 39979 h 60388"/>
                  <a:gd name="connsiteX6" fmla="*/ 95034 w 101155"/>
                  <a:gd name="connsiteY6" fmla="*/ 20644 h 60388"/>
                  <a:gd name="connsiteX7" fmla="*/ 100082 w 101155"/>
                  <a:gd name="connsiteY7" fmla="*/ 6070 h 60388"/>
                  <a:gd name="connsiteX8" fmla="*/ 85509 w 101155"/>
                  <a:gd name="connsiteY8" fmla="*/ 1117 h 603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01155" h="60388">
                    <a:moveTo>
                      <a:pt x="85509" y="1117"/>
                    </a:moveTo>
                    <a:lnTo>
                      <a:pt x="45790" y="20358"/>
                    </a:lnTo>
                    <a:lnTo>
                      <a:pt x="6070" y="39694"/>
                    </a:lnTo>
                    <a:cubicBezTo>
                      <a:pt x="736" y="42361"/>
                      <a:pt x="-1550" y="48838"/>
                      <a:pt x="1117" y="54267"/>
                    </a:cubicBezTo>
                    <a:cubicBezTo>
                      <a:pt x="3784" y="59696"/>
                      <a:pt x="10261" y="61887"/>
                      <a:pt x="15691" y="59315"/>
                    </a:cubicBezTo>
                    <a:lnTo>
                      <a:pt x="55315" y="39979"/>
                    </a:lnTo>
                    <a:lnTo>
                      <a:pt x="95034" y="20644"/>
                    </a:lnTo>
                    <a:cubicBezTo>
                      <a:pt x="100463" y="17977"/>
                      <a:pt x="102654" y="11500"/>
                      <a:pt x="100082" y="6070"/>
                    </a:cubicBezTo>
                    <a:cubicBezTo>
                      <a:pt x="97415" y="736"/>
                      <a:pt x="90938" y="-1550"/>
                      <a:pt x="85509" y="1117"/>
                    </a:cubicBezTo>
                    <a:close/>
                  </a:path>
                </a:pathLst>
              </a:custGeom>
              <a:solidFill>
                <a:srgbClr val="EDB86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 dirty="0"/>
              </a:p>
            </p:txBody>
          </p:sp>
          <p:sp>
            <p:nvSpPr>
              <p:cNvPr id="51" name="Freeform: Shape 50">
                <a:extLst>
                  <a:ext uri="{FF2B5EF4-FFF2-40B4-BE49-F238E27FC236}">
                    <a16:creationId xmlns:a16="http://schemas.microsoft.com/office/drawing/2014/main" id="{940EB999-DE63-A8C1-A6A5-F07C6C1A98C7}"/>
                  </a:ext>
                </a:extLst>
              </p:cNvPr>
              <p:cNvSpPr/>
              <p:nvPr/>
            </p:nvSpPr>
            <p:spPr>
              <a:xfrm>
                <a:off x="5991700" y="3244310"/>
                <a:ext cx="65151" cy="36480"/>
              </a:xfrm>
              <a:custGeom>
                <a:avLst/>
                <a:gdLst>
                  <a:gd name="connsiteX0" fmla="*/ 65151 w 65151"/>
                  <a:gd name="connsiteY0" fmla="*/ 6287 h 36480"/>
                  <a:gd name="connsiteX1" fmla="*/ 62198 w 65151"/>
                  <a:gd name="connsiteY1" fmla="*/ 0 h 36480"/>
                  <a:gd name="connsiteX2" fmla="*/ 31909 w 65151"/>
                  <a:gd name="connsiteY2" fmla="*/ 14669 h 36480"/>
                  <a:gd name="connsiteX3" fmla="*/ 31528 w 65151"/>
                  <a:gd name="connsiteY3" fmla="*/ 14859 h 36480"/>
                  <a:gd name="connsiteX4" fmla="*/ 31052 w 65151"/>
                  <a:gd name="connsiteY4" fmla="*/ 15145 h 36480"/>
                  <a:gd name="connsiteX5" fmla="*/ 0 w 65151"/>
                  <a:gd name="connsiteY5" fmla="*/ 30194 h 36480"/>
                  <a:gd name="connsiteX6" fmla="*/ 3048 w 65151"/>
                  <a:gd name="connsiteY6" fmla="*/ 36481 h 36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5151" h="36480">
                    <a:moveTo>
                      <a:pt x="65151" y="6287"/>
                    </a:moveTo>
                    <a:lnTo>
                      <a:pt x="62198" y="0"/>
                    </a:lnTo>
                    <a:lnTo>
                      <a:pt x="31909" y="14669"/>
                    </a:lnTo>
                    <a:lnTo>
                      <a:pt x="31528" y="14859"/>
                    </a:lnTo>
                    <a:lnTo>
                      <a:pt x="31052" y="15145"/>
                    </a:lnTo>
                    <a:lnTo>
                      <a:pt x="0" y="30194"/>
                    </a:lnTo>
                    <a:lnTo>
                      <a:pt x="3048" y="36481"/>
                    </a:lnTo>
                    <a:close/>
                  </a:path>
                </a:pathLst>
              </a:custGeom>
              <a:solidFill>
                <a:srgbClr val="0F5B4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2CC91057-0FD0-D676-41C3-CEF166BEE25D}"/>
                </a:ext>
              </a:extLst>
            </p:cNvPr>
            <p:cNvSpPr/>
            <p:nvPr/>
          </p:nvSpPr>
          <p:spPr>
            <a:xfrm>
              <a:off x="6032753" y="3318890"/>
              <a:ext cx="187286" cy="317302"/>
            </a:xfrm>
            <a:custGeom>
              <a:avLst/>
              <a:gdLst>
                <a:gd name="connsiteX0" fmla="*/ 24765 w 187286"/>
                <a:gd name="connsiteY0" fmla="*/ 12097 h 317302"/>
                <a:gd name="connsiteX1" fmla="*/ 0 w 187286"/>
                <a:gd name="connsiteY1" fmla="*/ 24098 h 317302"/>
                <a:gd name="connsiteX2" fmla="*/ 135065 w 187286"/>
                <a:gd name="connsiteY2" fmla="*/ 301847 h 317302"/>
                <a:gd name="connsiteX3" fmla="*/ 171831 w 187286"/>
                <a:gd name="connsiteY3" fmla="*/ 314516 h 317302"/>
                <a:gd name="connsiteX4" fmla="*/ 184499 w 187286"/>
                <a:gd name="connsiteY4" fmla="*/ 277749 h 317302"/>
                <a:gd name="connsiteX5" fmla="*/ 49530 w 187286"/>
                <a:gd name="connsiteY5" fmla="*/ 0 h 317302"/>
                <a:gd name="connsiteX6" fmla="*/ 24765 w 187286"/>
                <a:gd name="connsiteY6" fmla="*/ 12097 h 317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7286" h="317302">
                  <a:moveTo>
                    <a:pt x="24765" y="12097"/>
                  </a:moveTo>
                  <a:lnTo>
                    <a:pt x="0" y="24098"/>
                  </a:lnTo>
                  <a:lnTo>
                    <a:pt x="135065" y="301847"/>
                  </a:lnTo>
                  <a:cubicBezTo>
                    <a:pt x="141732" y="315468"/>
                    <a:pt x="158115" y="321183"/>
                    <a:pt x="171831" y="314516"/>
                  </a:cubicBezTo>
                  <a:cubicBezTo>
                    <a:pt x="185452" y="307848"/>
                    <a:pt x="191167" y="291465"/>
                    <a:pt x="184499" y="277749"/>
                  </a:cubicBezTo>
                  <a:lnTo>
                    <a:pt x="49530" y="0"/>
                  </a:lnTo>
                  <a:lnTo>
                    <a:pt x="24765" y="12097"/>
                  </a:lnTo>
                  <a:close/>
                </a:path>
              </a:pathLst>
            </a:custGeom>
            <a:solidFill>
              <a:srgbClr val="D7590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grpSp>
          <p:nvGrpSpPr>
            <p:cNvPr id="53" name="Graphic 26">
              <a:extLst>
                <a:ext uri="{FF2B5EF4-FFF2-40B4-BE49-F238E27FC236}">
                  <a16:creationId xmlns:a16="http://schemas.microsoft.com/office/drawing/2014/main" id="{3B4BDC0F-E236-29A8-AEE9-82CE98978315}"/>
                </a:ext>
              </a:extLst>
            </p:cNvPr>
            <p:cNvGrpSpPr/>
            <p:nvPr/>
          </p:nvGrpSpPr>
          <p:grpSpPr>
            <a:xfrm>
              <a:off x="6064723" y="3334382"/>
              <a:ext cx="128464" cy="281245"/>
              <a:chOff x="6064723" y="3334382"/>
              <a:chExt cx="128464" cy="281245"/>
            </a:xfrm>
            <a:solidFill>
              <a:srgbClr val="FFFFFF"/>
            </a:solidFill>
          </p:grpSpPr>
          <p:sp>
            <p:nvSpPr>
              <p:cNvPr id="54" name="Freeform: Shape 53">
                <a:extLst>
                  <a:ext uri="{FF2B5EF4-FFF2-40B4-BE49-F238E27FC236}">
                    <a16:creationId xmlns:a16="http://schemas.microsoft.com/office/drawing/2014/main" id="{B5B53D99-3730-16B5-F29A-C23CC4D0C18A}"/>
                  </a:ext>
                </a:extLst>
              </p:cNvPr>
              <p:cNvSpPr/>
              <p:nvPr/>
            </p:nvSpPr>
            <p:spPr>
              <a:xfrm>
                <a:off x="6064723" y="3334382"/>
                <a:ext cx="30833" cy="30833"/>
              </a:xfrm>
              <a:custGeom>
                <a:avLst/>
                <a:gdLst>
                  <a:gd name="connsiteX0" fmla="*/ 29276 w 30833"/>
                  <a:gd name="connsiteY0" fmla="*/ 8702 h 30833"/>
                  <a:gd name="connsiteX1" fmla="*/ 22132 w 30833"/>
                  <a:gd name="connsiteY1" fmla="*/ 29276 h 30833"/>
                  <a:gd name="connsiteX2" fmla="*/ 1558 w 30833"/>
                  <a:gd name="connsiteY2" fmla="*/ 22132 h 30833"/>
                  <a:gd name="connsiteX3" fmla="*/ 8702 w 30833"/>
                  <a:gd name="connsiteY3" fmla="*/ 1558 h 30833"/>
                  <a:gd name="connsiteX4" fmla="*/ 29276 w 30833"/>
                  <a:gd name="connsiteY4" fmla="*/ 8702 h 308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833" h="30833">
                    <a:moveTo>
                      <a:pt x="29276" y="8702"/>
                    </a:moveTo>
                    <a:cubicBezTo>
                      <a:pt x="32990" y="16322"/>
                      <a:pt x="29847" y="25561"/>
                      <a:pt x="22132" y="29276"/>
                    </a:cubicBezTo>
                    <a:cubicBezTo>
                      <a:pt x="14512" y="32990"/>
                      <a:pt x="5273" y="29847"/>
                      <a:pt x="1558" y="22132"/>
                    </a:cubicBezTo>
                    <a:cubicBezTo>
                      <a:pt x="-2157" y="14512"/>
                      <a:pt x="986" y="5273"/>
                      <a:pt x="8702" y="1558"/>
                    </a:cubicBezTo>
                    <a:cubicBezTo>
                      <a:pt x="16322" y="-2157"/>
                      <a:pt x="25561" y="986"/>
                      <a:pt x="29276" y="870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5" name="Freeform: Shape 54">
                <a:extLst>
                  <a:ext uri="{FF2B5EF4-FFF2-40B4-BE49-F238E27FC236}">
                    <a16:creationId xmlns:a16="http://schemas.microsoft.com/office/drawing/2014/main" id="{41980A7F-9B18-13AB-6247-CF439F41FFD4}"/>
                  </a:ext>
                </a:extLst>
              </p:cNvPr>
              <p:cNvSpPr/>
              <p:nvPr/>
            </p:nvSpPr>
            <p:spPr>
              <a:xfrm>
                <a:off x="6102252" y="3425934"/>
                <a:ext cx="30833" cy="30817"/>
              </a:xfrm>
              <a:custGeom>
                <a:avLst/>
                <a:gdLst>
                  <a:gd name="connsiteX0" fmla="*/ 29276 w 30833"/>
                  <a:gd name="connsiteY0" fmla="*/ 8685 h 30817"/>
                  <a:gd name="connsiteX1" fmla="*/ 22132 w 30833"/>
                  <a:gd name="connsiteY1" fmla="*/ 29259 h 30817"/>
                  <a:gd name="connsiteX2" fmla="*/ 1558 w 30833"/>
                  <a:gd name="connsiteY2" fmla="*/ 22115 h 30817"/>
                  <a:gd name="connsiteX3" fmla="*/ 8702 w 30833"/>
                  <a:gd name="connsiteY3" fmla="*/ 1541 h 30817"/>
                  <a:gd name="connsiteX4" fmla="*/ 29276 w 30833"/>
                  <a:gd name="connsiteY4" fmla="*/ 8685 h 308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833" h="30817">
                    <a:moveTo>
                      <a:pt x="29276" y="8685"/>
                    </a:moveTo>
                    <a:cubicBezTo>
                      <a:pt x="32990" y="16305"/>
                      <a:pt x="29847" y="25545"/>
                      <a:pt x="22132" y="29259"/>
                    </a:cubicBezTo>
                    <a:cubicBezTo>
                      <a:pt x="14512" y="32974"/>
                      <a:pt x="5273" y="29831"/>
                      <a:pt x="1558" y="22115"/>
                    </a:cubicBezTo>
                    <a:cubicBezTo>
                      <a:pt x="-2157" y="14496"/>
                      <a:pt x="986" y="5256"/>
                      <a:pt x="8702" y="1541"/>
                    </a:cubicBezTo>
                    <a:cubicBezTo>
                      <a:pt x="16322" y="-2173"/>
                      <a:pt x="25561" y="1065"/>
                      <a:pt x="29276" y="868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6" name="Freeform: Shape 55">
                <a:extLst>
                  <a:ext uri="{FF2B5EF4-FFF2-40B4-BE49-F238E27FC236}">
                    <a16:creationId xmlns:a16="http://schemas.microsoft.com/office/drawing/2014/main" id="{1D26C817-2654-9940-E104-0F3F3AECAE42}"/>
                  </a:ext>
                </a:extLst>
              </p:cNvPr>
              <p:cNvSpPr/>
              <p:nvPr/>
            </p:nvSpPr>
            <p:spPr>
              <a:xfrm>
                <a:off x="6107014" y="3470987"/>
                <a:ext cx="30833" cy="30817"/>
              </a:xfrm>
              <a:custGeom>
                <a:avLst/>
                <a:gdLst>
                  <a:gd name="connsiteX0" fmla="*/ 29276 w 30833"/>
                  <a:gd name="connsiteY0" fmla="*/ 8685 h 30817"/>
                  <a:gd name="connsiteX1" fmla="*/ 22132 w 30833"/>
                  <a:gd name="connsiteY1" fmla="*/ 29259 h 30817"/>
                  <a:gd name="connsiteX2" fmla="*/ 1558 w 30833"/>
                  <a:gd name="connsiteY2" fmla="*/ 22115 h 30817"/>
                  <a:gd name="connsiteX3" fmla="*/ 8702 w 30833"/>
                  <a:gd name="connsiteY3" fmla="*/ 1541 h 30817"/>
                  <a:gd name="connsiteX4" fmla="*/ 29276 w 30833"/>
                  <a:gd name="connsiteY4" fmla="*/ 8685 h 308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833" h="30817">
                    <a:moveTo>
                      <a:pt x="29276" y="8685"/>
                    </a:moveTo>
                    <a:cubicBezTo>
                      <a:pt x="32990" y="16305"/>
                      <a:pt x="29847" y="25545"/>
                      <a:pt x="22132" y="29259"/>
                    </a:cubicBezTo>
                    <a:cubicBezTo>
                      <a:pt x="14512" y="32974"/>
                      <a:pt x="5273" y="29831"/>
                      <a:pt x="1558" y="22115"/>
                    </a:cubicBezTo>
                    <a:cubicBezTo>
                      <a:pt x="-2157" y="14496"/>
                      <a:pt x="986" y="5256"/>
                      <a:pt x="8702" y="1541"/>
                    </a:cubicBezTo>
                    <a:cubicBezTo>
                      <a:pt x="16322" y="-2173"/>
                      <a:pt x="25561" y="1065"/>
                      <a:pt x="29276" y="868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7" name="Freeform: Shape 56">
                <a:extLst>
                  <a:ext uri="{FF2B5EF4-FFF2-40B4-BE49-F238E27FC236}">
                    <a16:creationId xmlns:a16="http://schemas.microsoft.com/office/drawing/2014/main" id="{DE4578F0-9368-51AF-AD75-7BCBFF380045}"/>
                  </a:ext>
                </a:extLst>
              </p:cNvPr>
              <p:cNvSpPr/>
              <p:nvPr/>
            </p:nvSpPr>
            <p:spPr>
              <a:xfrm>
                <a:off x="6065104" y="3384828"/>
                <a:ext cx="30833" cy="30775"/>
              </a:xfrm>
              <a:custGeom>
                <a:avLst/>
                <a:gdLst>
                  <a:gd name="connsiteX0" fmla="*/ 29276 w 30833"/>
                  <a:gd name="connsiteY0" fmla="*/ 8644 h 30775"/>
                  <a:gd name="connsiteX1" fmla="*/ 22132 w 30833"/>
                  <a:gd name="connsiteY1" fmla="*/ 29218 h 30775"/>
                  <a:gd name="connsiteX2" fmla="*/ 1558 w 30833"/>
                  <a:gd name="connsiteY2" fmla="*/ 22074 h 30775"/>
                  <a:gd name="connsiteX3" fmla="*/ 8702 w 30833"/>
                  <a:gd name="connsiteY3" fmla="*/ 1500 h 30775"/>
                  <a:gd name="connsiteX4" fmla="*/ 29276 w 30833"/>
                  <a:gd name="connsiteY4" fmla="*/ 8644 h 307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833" h="30775">
                    <a:moveTo>
                      <a:pt x="29276" y="8644"/>
                    </a:moveTo>
                    <a:cubicBezTo>
                      <a:pt x="32990" y="16264"/>
                      <a:pt x="29847" y="25503"/>
                      <a:pt x="22132" y="29218"/>
                    </a:cubicBezTo>
                    <a:cubicBezTo>
                      <a:pt x="14512" y="32932"/>
                      <a:pt x="5273" y="29789"/>
                      <a:pt x="1558" y="22074"/>
                    </a:cubicBezTo>
                    <a:cubicBezTo>
                      <a:pt x="-2157" y="14454"/>
                      <a:pt x="986" y="5215"/>
                      <a:pt x="8702" y="1500"/>
                    </a:cubicBezTo>
                    <a:cubicBezTo>
                      <a:pt x="16322" y="-2120"/>
                      <a:pt x="25561" y="1024"/>
                      <a:pt x="29276" y="864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8" name="Freeform: Shape 57">
                <a:extLst>
                  <a:ext uri="{FF2B5EF4-FFF2-40B4-BE49-F238E27FC236}">
                    <a16:creationId xmlns:a16="http://schemas.microsoft.com/office/drawing/2014/main" id="{6BB63ED4-E4F9-6A1A-FFD0-353186029A94}"/>
                  </a:ext>
                </a:extLst>
              </p:cNvPr>
              <p:cNvSpPr/>
              <p:nvPr/>
            </p:nvSpPr>
            <p:spPr>
              <a:xfrm>
                <a:off x="6153877" y="3517755"/>
                <a:ext cx="30833" cy="30817"/>
              </a:xfrm>
              <a:custGeom>
                <a:avLst/>
                <a:gdLst>
                  <a:gd name="connsiteX0" fmla="*/ 29276 w 30833"/>
                  <a:gd name="connsiteY0" fmla="*/ 8685 h 30817"/>
                  <a:gd name="connsiteX1" fmla="*/ 22132 w 30833"/>
                  <a:gd name="connsiteY1" fmla="*/ 29259 h 30817"/>
                  <a:gd name="connsiteX2" fmla="*/ 1558 w 30833"/>
                  <a:gd name="connsiteY2" fmla="*/ 22115 h 30817"/>
                  <a:gd name="connsiteX3" fmla="*/ 8702 w 30833"/>
                  <a:gd name="connsiteY3" fmla="*/ 1541 h 30817"/>
                  <a:gd name="connsiteX4" fmla="*/ 29276 w 30833"/>
                  <a:gd name="connsiteY4" fmla="*/ 8685 h 308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833" h="30817">
                    <a:moveTo>
                      <a:pt x="29276" y="8685"/>
                    </a:moveTo>
                    <a:cubicBezTo>
                      <a:pt x="32990" y="16305"/>
                      <a:pt x="29847" y="25545"/>
                      <a:pt x="22132" y="29259"/>
                    </a:cubicBezTo>
                    <a:cubicBezTo>
                      <a:pt x="14512" y="32974"/>
                      <a:pt x="5273" y="29831"/>
                      <a:pt x="1558" y="22115"/>
                    </a:cubicBezTo>
                    <a:cubicBezTo>
                      <a:pt x="-2157" y="14496"/>
                      <a:pt x="986" y="5256"/>
                      <a:pt x="8702" y="1541"/>
                    </a:cubicBezTo>
                    <a:cubicBezTo>
                      <a:pt x="16417" y="-2173"/>
                      <a:pt x="25561" y="1065"/>
                      <a:pt x="29276" y="868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9" name="Freeform: Shape 58">
                <a:extLst>
                  <a:ext uri="{FF2B5EF4-FFF2-40B4-BE49-F238E27FC236}">
                    <a16:creationId xmlns:a16="http://schemas.microsoft.com/office/drawing/2014/main" id="{AD0FC40A-F5B5-A4DE-CD8E-100E862B9F3C}"/>
                  </a:ext>
                </a:extLst>
              </p:cNvPr>
              <p:cNvSpPr/>
              <p:nvPr/>
            </p:nvSpPr>
            <p:spPr>
              <a:xfrm>
                <a:off x="6162354" y="3584811"/>
                <a:ext cx="30833" cy="30817"/>
              </a:xfrm>
              <a:custGeom>
                <a:avLst/>
                <a:gdLst>
                  <a:gd name="connsiteX0" fmla="*/ 29276 w 30833"/>
                  <a:gd name="connsiteY0" fmla="*/ 8685 h 30817"/>
                  <a:gd name="connsiteX1" fmla="*/ 22132 w 30833"/>
                  <a:gd name="connsiteY1" fmla="*/ 29259 h 30817"/>
                  <a:gd name="connsiteX2" fmla="*/ 1558 w 30833"/>
                  <a:gd name="connsiteY2" fmla="*/ 22115 h 30817"/>
                  <a:gd name="connsiteX3" fmla="*/ 8702 w 30833"/>
                  <a:gd name="connsiteY3" fmla="*/ 1541 h 30817"/>
                  <a:gd name="connsiteX4" fmla="*/ 29276 w 30833"/>
                  <a:gd name="connsiteY4" fmla="*/ 8685 h 308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833" h="30817">
                    <a:moveTo>
                      <a:pt x="29276" y="8685"/>
                    </a:moveTo>
                    <a:cubicBezTo>
                      <a:pt x="32990" y="16305"/>
                      <a:pt x="29847" y="25545"/>
                      <a:pt x="22132" y="29259"/>
                    </a:cubicBezTo>
                    <a:cubicBezTo>
                      <a:pt x="14512" y="32974"/>
                      <a:pt x="5273" y="29831"/>
                      <a:pt x="1558" y="22115"/>
                    </a:cubicBezTo>
                    <a:cubicBezTo>
                      <a:pt x="-2157" y="14496"/>
                      <a:pt x="986" y="5256"/>
                      <a:pt x="8702" y="1541"/>
                    </a:cubicBezTo>
                    <a:cubicBezTo>
                      <a:pt x="16417" y="-2173"/>
                      <a:pt x="25561" y="1065"/>
                      <a:pt x="29276" y="868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</p:grpSp>
      <p:grpSp>
        <p:nvGrpSpPr>
          <p:cNvPr id="83" name="Group 82">
            <a:extLst>
              <a:ext uri="{FF2B5EF4-FFF2-40B4-BE49-F238E27FC236}">
                <a16:creationId xmlns:a16="http://schemas.microsoft.com/office/drawing/2014/main" id="{F932D819-3D1C-F2DF-10DF-A173F479129B}"/>
              </a:ext>
            </a:extLst>
          </p:cNvPr>
          <p:cNvGrpSpPr/>
          <p:nvPr/>
        </p:nvGrpSpPr>
        <p:grpSpPr>
          <a:xfrm flipH="1">
            <a:off x="5448590" y="1146934"/>
            <a:ext cx="1828511" cy="1373644"/>
            <a:chOff x="-403127" y="371217"/>
            <a:chExt cx="1204344" cy="852926"/>
          </a:xfrm>
        </p:grpSpPr>
        <p:grpSp>
          <p:nvGrpSpPr>
            <p:cNvPr id="84" name="Graphic 876">
              <a:extLst>
                <a:ext uri="{FF2B5EF4-FFF2-40B4-BE49-F238E27FC236}">
                  <a16:creationId xmlns:a16="http://schemas.microsoft.com/office/drawing/2014/main" id="{492A157A-EC63-5785-96F0-86D2D762EC4D}"/>
                </a:ext>
              </a:extLst>
            </p:cNvPr>
            <p:cNvGrpSpPr/>
            <p:nvPr/>
          </p:nvGrpSpPr>
          <p:grpSpPr>
            <a:xfrm flipH="1">
              <a:off x="-403127" y="400231"/>
              <a:ext cx="1182052" cy="823912"/>
              <a:chOff x="-380835" y="371217"/>
              <a:chExt cx="1182052" cy="823912"/>
            </a:xfrm>
            <a:solidFill>
              <a:schemeClr val="bg2">
                <a:lumMod val="50000"/>
              </a:schemeClr>
            </a:solidFill>
          </p:grpSpPr>
          <p:grpSp>
            <p:nvGrpSpPr>
              <p:cNvPr id="93" name="Graphic 876">
                <a:extLst>
                  <a:ext uri="{FF2B5EF4-FFF2-40B4-BE49-F238E27FC236}">
                    <a16:creationId xmlns:a16="http://schemas.microsoft.com/office/drawing/2014/main" id="{D4089532-C834-C747-7416-72AC75D6A7BD}"/>
                  </a:ext>
                </a:extLst>
              </p:cNvPr>
              <p:cNvGrpSpPr/>
              <p:nvPr/>
            </p:nvGrpSpPr>
            <p:grpSpPr>
              <a:xfrm>
                <a:off x="-276917" y="371217"/>
                <a:ext cx="1078134" cy="565413"/>
                <a:chOff x="-276917" y="371217"/>
                <a:chExt cx="1078134" cy="565413"/>
              </a:xfrm>
              <a:grpFill/>
            </p:grpSpPr>
            <p:sp>
              <p:nvSpPr>
                <p:cNvPr id="97" name="Freeform: Shape 96">
                  <a:extLst>
                    <a:ext uri="{FF2B5EF4-FFF2-40B4-BE49-F238E27FC236}">
                      <a16:creationId xmlns:a16="http://schemas.microsoft.com/office/drawing/2014/main" id="{71B3981A-66FA-34B8-386E-61E0D57CC5F2}"/>
                    </a:ext>
                  </a:extLst>
                </p:cNvPr>
                <p:cNvSpPr/>
                <p:nvPr/>
              </p:nvSpPr>
              <p:spPr>
                <a:xfrm>
                  <a:off x="-3264" y="496851"/>
                  <a:ext cx="599598" cy="439778"/>
                </a:xfrm>
                <a:custGeom>
                  <a:avLst/>
                  <a:gdLst>
                    <a:gd name="connsiteX0" fmla="*/ 510254 w 599598"/>
                    <a:gd name="connsiteY0" fmla="*/ 0 h 439778"/>
                    <a:gd name="connsiteX1" fmla="*/ 0 w 599598"/>
                    <a:gd name="connsiteY1" fmla="*/ 174403 h 439778"/>
                    <a:gd name="connsiteX2" fmla="*/ 90106 w 599598"/>
                    <a:gd name="connsiteY2" fmla="*/ 434054 h 439778"/>
                    <a:gd name="connsiteX3" fmla="*/ 599599 w 599598"/>
                    <a:gd name="connsiteY3" fmla="*/ 257270 h 439778"/>
                    <a:gd name="connsiteX4" fmla="*/ 510254 w 599598"/>
                    <a:gd name="connsiteY4" fmla="*/ 0 h 4397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99598" h="439778">
                      <a:moveTo>
                        <a:pt x="510254" y="0"/>
                      </a:moveTo>
                      <a:lnTo>
                        <a:pt x="0" y="174403"/>
                      </a:lnTo>
                      <a:lnTo>
                        <a:pt x="90106" y="434054"/>
                      </a:lnTo>
                      <a:cubicBezTo>
                        <a:pt x="278511" y="460439"/>
                        <a:pt x="468059" y="394621"/>
                        <a:pt x="599599" y="257270"/>
                      </a:cubicBezTo>
                      <a:lnTo>
                        <a:pt x="510254" y="0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98" name="Freeform: Shape 97">
                  <a:extLst>
                    <a:ext uri="{FF2B5EF4-FFF2-40B4-BE49-F238E27FC236}">
                      <a16:creationId xmlns:a16="http://schemas.microsoft.com/office/drawing/2014/main" id="{A14AA91F-017E-6F14-6CF7-3029F0B70DC3}"/>
                    </a:ext>
                  </a:extLst>
                </p:cNvPr>
                <p:cNvSpPr/>
                <p:nvPr/>
              </p:nvSpPr>
              <p:spPr>
                <a:xfrm>
                  <a:off x="-276917" y="371217"/>
                  <a:ext cx="1078134" cy="458057"/>
                </a:xfrm>
                <a:custGeom>
                  <a:avLst/>
                  <a:gdLst>
                    <a:gd name="connsiteX0" fmla="*/ 1078135 w 1078134"/>
                    <a:gd name="connsiteY0" fmla="*/ 41910 h 458057"/>
                    <a:gd name="connsiteX1" fmla="*/ 618554 w 1078134"/>
                    <a:gd name="connsiteY1" fmla="*/ 458057 h 458057"/>
                    <a:gd name="connsiteX2" fmla="*/ 0 w 1078134"/>
                    <a:gd name="connsiteY2" fmla="*/ 416147 h 458057"/>
                    <a:gd name="connsiteX3" fmla="*/ 64294 w 1078134"/>
                    <a:gd name="connsiteY3" fmla="*/ 357950 h 458057"/>
                    <a:gd name="connsiteX4" fmla="*/ 98965 w 1078134"/>
                    <a:gd name="connsiteY4" fmla="*/ 326517 h 458057"/>
                    <a:gd name="connsiteX5" fmla="*/ 459581 w 1078134"/>
                    <a:gd name="connsiteY5" fmla="*/ 0 h 458057"/>
                    <a:gd name="connsiteX6" fmla="*/ 944975 w 1078134"/>
                    <a:gd name="connsiteY6" fmla="*/ 32957 h 458057"/>
                    <a:gd name="connsiteX7" fmla="*/ 991553 w 1078134"/>
                    <a:gd name="connsiteY7" fmla="*/ 36100 h 4580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078134" h="458057">
                      <a:moveTo>
                        <a:pt x="1078135" y="41910"/>
                      </a:moveTo>
                      <a:lnTo>
                        <a:pt x="618554" y="458057"/>
                      </a:lnTo>
                      <a:lnTo>
                        <a:pt x="0" y="416147"/>
                      </a:lnTo>
                      <a:lnTo>
                        <a:pt x="64294" y="357950"/>
                      </a:lnTo>
                      <a:lnTo>
                        <a:pt x="98965" y="326517"/>
                      </a:lnTo>
                      <a:lnTo>
                        <a:pt x="459581" y="0"/>
                      </a:lnTo>
                      <a:lnTo>
                        <a:pt x="944975" y="32957"/>
                      </a:lnTo>
                      <a:lnTo>
                        <a:pt x="991553" y="36100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99" name="Freeform: Shape 98">
                  <a:extLst>
                    <a:ext uri="{FF2B5EF4-FFF2-40B4-BE49-F238E27FC236}">
                      <a16:creationId xmlns:a16="http://schemas.microsoft.com/office/drawing/2014/main" id="{EB0993A3-1FFB-207E-039F-24D565F14F19}"/>
                    </a:ext>
                  </a:extLst>
                </p:cNvPr>
                <p:cNvSpPr/>
                <p:nvPr/>
              </p:nvSpPr>
              <p:spPr>
                <a:xfrm>
                  <a:off x="-212623" y="371217"/>
                  <a:ext cx="927258" cy="393954"/>
                </a:xfrm>
                <a:custGeom>
                  <a:avLst/>
                  <a:gdLst>
                    <a:gd name="connsiteX0" fmla="*/ 927259 w 927258"/>
                    <a:gd name="connsiteY0" fmla="*/ 36100 h 393954"/>
                    <a:gd name="connsiteX1" fmla="*/ 531971 w 927258"/>
                    <a:gd name="connsiteY1" fmla="*/ 393954 h 393954"/>
                    <a:gd name="connsiteX2" fmla="*/ 0 w 927258"/>
                    <a:gd name="connsiteY2" fmla="*/ 357950 h 393954"/>
                    <a:gd name="connsiteX3" fmla="*/ 34671 w 927258"/>
                    <a:gd name="connsiteY3" fmla="*/ 326517 h 393954"/>
                    <a:gd name="connsiteX4" fmla="*/ 395288 w 927258"/>
                    <a:gd name="connsiteY4" fmla="*/ 0 h 393954"/>
                    <a:gd name="connsiteX5" fmla="*/ 880682 w 927258"/>
                    <a:gd name="connsiteY5" fmla="*/ 32957 h 3939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27258" h="393954">
                      <a:moveTo>
                        <a:pt x="927259" y="36100"/>
                      </a:moveTo>
                      <a:lnTo>
                        <a:pt x="531971" y="393954"/>
                      </a:lnTo>
                      <a:lnTo>
                        <a:pt x="0" y="357950"/>
                      </a:lnTo>
                      <a:lnTo>
                        <a:pt x="34671" y="326517"/>
                      </a:lnTo>
                      <a:lnTo>
                        <a:pt x="395288" y="0"/>
                      </a:lnTo>
                      <a:lnTo>
                        <a:pt x="880682" y="32957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94" name="Graphic 876">
                <a:extLst>
                  <a:ext uri="{FF2B5EF4-FFF2-40B4-BE49-F238E27FC236}">
                    <a16:creationId xmlns:a16="http://schemas.microsoft.com/office/drawing/2014/main" id="{B84A3C9C-694C-B9D4-E490-2B53C0F2252F}"/>
                  </a:ext>
                </a:extLst>
              </p:cNvPr>
              <p:cNvGrpSpPr/>
              <p:nvPr/>
            </p:nvGrpSpPr>
            <p:grpSpPr>
              <a:xfrm>
                <a:off x="-380835" y="555811"/>
                <a:ext cx="644461" cy="639318"/>
                <a:chOff x="-380835" y="555811"/>
                <a:chExt cx="644461" cy="639318"/>
              </a:xfrm>
              <a:grpFill/>
            </p:grpSpPr>
            <p:sp>
              <p:nvSpPr>
                <p:cNvPr id="95" name="Freeform: Shape 94">
                  <a:extLst>
                    <a:ext uri="{FF2B5EF4-FFF2-40B4-BE49-F238E27FC236}">
                      <a16:creationId xmlns:a16="http://schemas.microsoft.com/office/drawing/2014/main" id="{6A55B103-144B-1658-8D6C-CCDF2FFA3636}"/>
                    </a:ext>
                  </a:extLst>
                </p:cNvPr>
                <p:cNvSpPr/>
                <p:nvPr/>
              </p:nvSpPr>
              <p:spPr>
                <a:xfrm>
                  <a:off x="-321494" y="555811"/>
                  <a:ext cx="585120" cy="588168"/>
                </a:xfrm>
                <a:custGeom>
                  <a:avLst/>
                  <a:gdLst>
                    <a:gd name="connsiteX0" fmla="*/ 24956 w 585120"/>
                    <a:gd name="connsiteY0" fmla="*/ 588169 h 588168"/>
                    <a:gd name="connsiteX1" fmla="*/ 0 w 585120"/>
                    <a:gd name="connsiteY1" fmla="*/ 585883 h 588168"/>
                    <a:gd name="connsiteX2" fmla="*/ 32766 w 585120"/>
                    <a:gd name="connsiteY2" fmla="*/ 222790 h 588168"/>
                    <a:gd name="connsiteX3" fmla="*/ 575596 w 585120"/>
                    <a:gd name="connsiteY3" fmla="*/ 0 h 588168"/>
                    <a:gd name="connsiteX4" fmla="*/ 585121 w 585120"/>
                    <a:gd name="connsiteY4" fmla="*/ 23241 h 588168"/>
                    <a:gd name="connsiteX5" fmla="*/ 56388 w 585120"/>
                    <a:gd name="connsiteY5" fmla="*/ 240221 h 5881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85120" h="588168">
                      <a:moveTo>
                        <a:pt x="24956" y="588169"/>
                      </a:moveTo>
                      <a:lnTo>
                        <a:pt x="0" y="585883"/>
                      </a:lnTo>
                      <a:lnTo>
                        <a:pt x="32766" y="222790"/>
                      </a:lnTo>
                      <a:lnTo>
                        <a:pt x="575596" y="0"/>
                      </a:lnTo>
                      <a:lnTo>
                        <a:pt x="585121" y="23241"/>
                      </a:lnTo>
                      <a:lnTo>
                        <a:pt x="56388" y="240221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96" name="Freeform: Shape 95">
                  <a:extLst>
                    <a:ext uri="{FF2B5EF4-FFF2-40B4-BE49-F238E27FC236}">
                      <a16:creationId xmlns:a16="http://schemas.microsoft.com/office/drawing/2014/main" id="{0871DB34-4E3C-20B4-F02C-4FAB6929F61B}"/>
                    </a:ext>
                  </a:extLst>
                </p:cNvPr>
                <p:cNvSpPr/>
                <p:nvPr/>
              </p:nvSpPr>
              <p:spPr>
                <a:xfrm>
                  <a:off x="-380835" y="1007010"/>
                  <a:ext cx="121695" cy="188118"/>
                </a:xfrm>
                <a:custGeom>
                  <a:avLst/>
                  <a:gdLst>
                    <a:gd name="connsiteX0" fmla="*/ 85058 w 121695"/>
                    <a:gd name="connsiteY0" fmla="*/ 1619 h 188118"/>
                    <a:gd name="connsiteX1" fmla="*/ 79915 w 121695"/>
                    <a:gd name="connsiteY1" fmla="*/ 0 h 188118"/>
                    <a:gd name="connsiteX2" fmla="*/ 0 w 121695"/>
                    <a:gd name="connsiteY2" fmla="*/ 170783 h 188118"/>
                    <a:gd name="connsiteX3" fmla="*/ 111824 w 121695"/>
                    <a:gd name="connsiteY3" fmla="*/ 188119 h 188118"/>
                    <a:gd name="connsiteX4" fmla="*/ 85058 w 121695"/>
                    <a:gd name="connsiteY4" fmla="*/ 1619 h 1881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1695" h="188118">
                      <a:moveTo>
                        <a:pt x="85058" y="1619"/>
                      </a:moveTo>
                      <a:lnTo>
                        <a:pt x="79915" y="0"/>
                      </a:lnTo>
                      <a:cubicBezTo>
                        <a:pt x="64484" y="5810"/>
                        <a:pt x="10573" y="35814"/>
                        <a:pt x="0" y="170783"/>
                      </a:cubicBezTo>
                      <a:lnTo>
                        <a:pt x="111824" y="188119"/>
                      </a:lnTo>
                      <a:cubicBezTo>
                        <a:pt x="140684" y="56483"/>
                        <a:pt x="98393" y="12002"/>
                        <a:pt x="85058" y="1619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</p:grpSp>
        <p:grpSp>
          <p:nvGrpSpPr>
            <p:cNvPr id="85" name="Graphic 876">
              <a:extLst>
                <a:ext uri="{FF2B5EF4-FFF2-40B4-BE49-F238E27FC236}">
                  <a16:creationId xmlns:a16="http://schemas.microsoft.com/office/drawing/2014/main" id="{47758198-CA15-FFB5-47A9-6ABC4D38B9ED}"/>
                </a:ext>
              </a:extLst>
            </p:cNvPr>
            <p:cNvGrpSpPr/>
            <p:nvPr/>
          </p:nvGrpSpPr>
          <p:grpSpPr>
            <a:xfrm flipH="1">
              <a:off x="-380835" y="371217"/>
              <a:ext cx="1182052" cy="823912"/>
              <a:chOff x="-380835" y="371217"/>
              <a:chExt cx="1182052" cy="823912"/>
            </a:xfrm>
          </p:grpSpPr>
          <p:grpSp>
            <p:nvGrpSpPr>
              <p:cNvPr id="86" name="Graphic 876">
                <a:extLst>
                  <a:ext uri="{FF2B5EF4-FFF2-40B4-BE49-F238E27FC236}">
                    <a16:creationId xmlns:a16="http://schemas.microsoft.com/office/drawing/2014/main" id="{0E7956B6-8610-5F95-C842-002246FF5E9A}"/>
                  </a:ext>
                </a:extLst>
              </p:cNvPr>
              <p:cNvGrpSpPr/>
              <p:nvPr/>
            </p:nvGrpSpPr>
            <p:grpSpPr>
              <a:xfrm>
                <a:off x="-276917" y="371217"/>
                <a:ext cx="1078134" cy="565413"/>
                <a:chOff x="-276917" y="371217"/>
                <a:chExt cx="1078134" cy="565413"/>
              </a:xfrm>
            </p:grpSpPr>
            <p:sp>
              <p:nvSpPr>
                <p:cNvPr id="90" name="Freeform: Shape 89">
                  <a:extLst>
                    <a:ext uri="{FF2B5EF4-FFF2-40B4-BE49-F238E27FC236}">
                      <a16:creationId xmlns:a16="http://schemas.microsoft.com/office/drawing/2014/main" id="{1C308785-3437-22E1-1E86-F9665D8CF11E}"/>
                    </a:ext>
                  </a:extLst>
                </p:cNvPr>
                <p:cNvSpPr/>
                <p:nvPr/>
              </p:nvSpPr>
              <p:spPr>
                <a:xfrm>
                  <a:off x="-3264" y="496851"/>
                  <a:ext cx="599598" cy="439778"/>
                </a:xfrm>
                <a:custGeom>
                  <a:avLst/>
                  <a:gdLst>
                    <a:gd name="connsiteX0" fmla="*/ 510254 w 599598"/>
                    <a:gd name="connsiteY0" fmla="*/ 0 h 439778"/>
                    <a:gd name="connsiteX1" fmla="*/ 0 w 599598"/>
                    <a:gd name="connsiteY1" fmla="*/ 174403 h 439778"/>
                    <a:gd name="connsiteX2" fmla="*/ 90106 w 599598"/>
                    <a:gd name="connsiteY2" fmla="*/ 434054 h 439778"/>
                    <a:gd name="connsiteX3" fmla="*/ 599599 w 599598"/>
                    <a:gd name="connsiteY3" fmla="*/ 257270 h 439778"/>
                    <a:gd name="connsiteX4" fmla="*/ 510254 w 599598"/>
                    <a:gd name="connsiteY4" fmla="*/ 0 h 4397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99598" h="439778">
                      <a:moveTo>
                        <a:pt x="510254" y="0"/>
                      </a:moveTo>
                      <a:lnTo>
                        <a:pt x="0" y="174403"/>
                      </a:lnTo>
                      <a:lnTo>
                        <a:pt x="90106" y="434054"/>
                      </a:lnTo>
                      <a:cubicBezTo>
                        <a:pt x="278511" y="460439"/>
                        <a:pt x="468059" y="394621"/>
                        <a:pt x="599599" y="257270"/>
                      </a:cubicBezTo>
                      <a:lnTo>
                        <a:pt x="510254" y="0"/>
                      </a:lnTo>
                      <a:close/>
                    </a:path>
                  </a:pathLst>
                </a:custGeom>
                <a:solidFill>
                  <a:srgbClr val="3D405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91" name="Freeform: Shape 90">
                  <a:extLst>
                    <a:ext uri="{FF2B5EF4-FFF2-40B4-BE49-F238E27FC236}">
                      <a16:creationId xmlns:a16="http://schemas.microsoft.com/office/drawing/2014/main" id="{D81DC192-67B6-9D51-7E9E-A2152114263C}"/>
                    </a:ext>
                  </a:extLst>
                </p:cNvPr>
                <p:cNvSpPr/>
                <p:nvPr/>
              </p:nvSpPr>
              <p:spPr>
                <a:xfrm>
                  <a:off x="-276917" y="371217"/>
                  <a:ext cx="1078134" cy="458057"/>
                </a:xfrm>
                <a:custGeom>
                  <a:avLst/>
                  <a:gdLst>
                    <a:gd name="connsiteX0" fmla="*/ 1078135 w 1078134"/>
                    <a:gd name="connsiteY0" fmla="*/ 41910 h 458057"/>
                    <a:gd name="connsiteX1" fmla="*/ 618554 w 1078134"/>
                    <a:gd name="connsiteY1" fmla="*/ 458057 h 458057"/>
                    <a:gd name="connsiteX2" fmla="*/ 0 w 1078134"/>
                    <a:gd name="connsiteY2" fmla="*/ 416147 h 458057"/>
                    <a:gd name="connsiteX3" fmla="*/ 64294 w 1078134"/>
                    <a:gd name="connsiteY3" fmla="*/ 357950 h 458057"/>
                    <a:gd name="connsiteX4" fmla="*/ 98965 w 1078134"/>
                    <a:gd name="connsiteY4" fmla="*/ 326517 h 458057"/>
                    <a:gd name="connsiteX5" fmla="*/ 459581 w 1078134"/>
                    <a:gd name="connsiteY5" fmla="*/ 0 h 458057"/>
                    <a:gd name="connsiteX6" fmla="*/ 944975 w 1078134"/>
                    <a:gd name="connsiteY6" fmla="*/ 32957 h 458057"/>
                    <a:gd name="connsiteX7" fmla="*/ 991553 w 1078134"/>
                    <a:gd name="connsiteY7" fmla="*/ 36100 h 4580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078134" h="458057">
                      <a:moveTo>
                        <a:pt x="1078135" y="41910"/>
                      </a:moveTo>
                      <a:lnTo>
                        <a:pt x="618554" y="458057"/>
                      </a:lnTo>
                      <a:lnTo>
                        <a:pt x="0" y="416147"/>
                      </a:lnTo>
                      <a:lnTo>
                        <a:pt x="64294" y="357950"/>
                      </a:lnTo>
                      <a:lnTo>
                        <a:pt x="98965" y="326517"/>
                      </a:lnTo>
                      <a:lnTo>
                        <a:pt x="459581" y="0"/>
                      </a:lnTo>
                      <a:lnTo>
                        <a:pt x="944975" y="32957"/>
                      </a:lnTo>
                      <a:lnTo>
                        <a:pt x="991553" y="36100"/>
                      </a:lnTo>
                      <a:close/>
                    </a:path>
                  </a:pathLst>
                </a:custGeom>
                <a:solidFill>
                  <a:srgbClr val="3D405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92" name="Freeform: Shape 91">
                  <a:extLst>
                    <a:ext uri="{FF2B5EF4-FFF2-40B4-BE49-F238E27FC236}">
                      <a16:creationId xmlns:a16="http://schemas.microsoft.com/office/drawing/2014/main" id="{7A90AEB0-ECE2-5B26-A4A8-3D9158258C03}"/>
                    </a:ext>
                  </a:extLst>
                </p:cNvPr>
                <p:cNvSpPr/>
                <p:nvPr/>
              </p:nvSpPr>
              <p:spPr>
                <a:xfrm>
                  <a:off x="-212623" y="371217"/>
                  <a:ext cx="927258" cy="393954"/>
                </a:xfrm>
                <a:custGeom>
                  <a:avLst/>
                  <a:gdLst>
                    <a:gd name="connsiteX0" fmla="*/ 927259 w 927258"/>
                    <a:gd name="connsiteY0" fmla="*/ 36100 h 393954"/>
                    <a:gd name="connsiteX1" fmla="*/ 531971 w 927258"/>
                    <a:gd name="connsiteY1" fmla="*/ 393954 h 393954"/>
                    <a:gd name="connsiteX2" fmla="*/ 0 w 927258"/>
                    <a:gd name="connsiteY2" fmla="*/ 357950 h 393954"/>
                    <a:gd name="connsiteX3" fmla="*/ 34671 w 927258"/>
                    <a:gd name="connsiteY3" fmla="*/ 326517 h 393954"/>
                    <a:gd name="connsiteX4" fmla="*/ 395288 w 927258"/>
                    <a:gd name="connsiteY4" fmla="*/ 0 h 393954"/>
                    <a:gd name="connsiteX5" fmla="*/ 880682 w 927258"/>
                    <a:gd name="connsiteY5" fmla="*/ 32957 h 3939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27258" h="393954">
                      <a:moveTo>
                        <a:pt x="927259" y="36100"/>
                      </a:moveTo>
                      <a:lnTo>
                        <a:pt x="531971" y="393954"/>
                      </a:lnTo>
                      <a:lnTo>
                        <a:pt x="0" y="357950"/>
                      </a:lnTo>
                      <a:lnTo>
                        <a:pt x="34671" y="326517"/>
                      </a:lnTo>
                      <a:lnTo>
                        <a:pt x="395288" y="0"/>
                      </a:lnTo>
                      <a:lnTo>
                        <a:pt x="880682" y="32957"/>
                      </a:lnTo>
                      <a:close/>
                    </a:path>
                  </a:pathLst>
                </a:custGeom>
                <a:solidFill>
                  <a:srgbClr val="484D5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87" name="Graphic 876">
                <a:extLst>
                  <a:ext uri="{FF2B5EF4-FFF2-40B4-BE49-F238E27FC236}">
                    <a16:creationId xmlns:a16="http://schemas.microsoft.com/office/drawing/2014/main" id="{97FF46DD-86B2-6195-DD44-3E16648557EE}"/>
                  </a:ext>
                </a:extLst>
              </p:cNvPr>
              <p:cNvGrpSpPr/>
              <p:nvPr/>
            </p:nvGrpSpPr>
            <p:grpSpPr>
              <a:xfrm>
                <a:off x="-380835" y="555811"/>
                <a:ext cx="644461" cy="639318"/>
                <a:chOff x="-380835" y="555811"/>
                <a:chExt cx="644461" cy="639318"/>
              </a:xfrm>
              <a:solidFill>
                <a:srgbClr val="FFD524"/>
              </a:solidFill>
            </p:grpSpPr>
            <p:sp>
              <p:nvSpPr>
                <p:cNvPr id="88" name="Freeform: Shape 87">
                  <a:extLst>
                    <a:ext uri="{FF2B5EF4-FFF2-40B4-BE49-F238E27FC236}">
                      <a16:creationId xmlns:a16="http://schemas.microsoft.com/office/drawing/2014/main" id="{D2C445B1-7763-B990-B40B-01BBB8AF9A48}"/>
                    </a:ext>
                  </a:extLst>
                </p:cNvPr>
                <p:cNvSpPr/>
                <p:nvPr/>
              </p:nvSpPr>
              <p:spPr>
                <a:xfrm>
                  <a:off x="-321494" y="555811"/>
                  <a:ext cx="585120" cy="588168"/>
                </a:xfrm>
                <a:custGeom>
                  <a:avLst/>
                  <a:gdLst>
                    <a:gd name="connsiteX0" fmla="*/ 24956 w 585120"/>
                    <a:gd name="connsiteY0" fmla="*/ 588169 h 588168"/>
                    <a:gd name="connsiteX1" fmla="*/ 0 w 585120"/>
                    <a:gd name="connsiteY1" fmla="*/ 585883 h 588168"/>
                    <a:gd name="connsiteX2" fmla="*/ 32766 w 585120"/>
                    <a:gd name="connsiteY2" fmla="*/ 222790 h 588168"/>
                    <a:gd name="connsiteX3" fmla="*/ 575596 w 585120"/>
                    <a:gd name="connsiteY3" fmla="*/ 0 h 588168"/>
                    <a:gd name="connsiteX4" fmla="*/ 585121 w 585120"/>
                    <a:gd name="connsiteY4" fmla="*/ 23241 h 588168"/>
                    <a:gd name="connsiteX5" fmla="*/ 56388 w 585120"/>
                    <a:gd name="connsiteY5" fmla="*/ 240221 h 5881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85120" h="588168">
                      <a:moveTo>
                        <a:pt x="24956" y="588169"/>
                      </a:moveTo>
                      <a:lnTo>
                        <a:pt x="0" y="585883"/>
                      </a:lnTo>
                      <a:lnTo>
                        <a:pt x="32766" y="222790"/>
                      </a:lnTo>
                      <a:lnTo>
                        <a:pt x="575596" y="0"/>
                      </a:lnTo>
                      <a:lnTo>
                        <a:pt x="585121" y="23241"/>
                      </a:lnTo>
                      <a:lnTo>
                        <a:pt x="56388" y="240221"/>
                      </a:lnTo>
                      <a:close/>
                    </a:path>
                  </a:pathLst>
                </a:custGeom>
                <a:solidFill>
                  <a:srgbClr val="FFD52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89" name="Freeform: Shape 88">
                  <a:extLst>
                    <a:ext uri="{FF2B5EF4-FFF2-40B4-BE49-F238E27FC236}">
                      <a16:creationId xmlns:a16="http://schemas.microsoft.com/office/drawing/2014/main" id="{95F8720D-1342-B488-6A65-62A62E5853CF}"/>
                    </a:ext>
                  </a:extLst>
                </p:cNvPr>
                <p:cNvSpPr/>
                <p:nvPr/>
              </p:nvSpPr>
              <p:spPr>
                <a:xfrm>
                  <a:off x="-380835" y="1007010"/>
                  <a:ext cx="121695" cy="188118"/>
                </a:xfrm>
                <a:custGeom>
                  <a:avLst/>
                  <a:gdLst>
                    <a:gd name="connsiteX0" fmla="*/ 85058 w 121695"/>
                    <a:gd name="connsiteY0" fmla="*/ 1619 h 188118"/>
                    <a:gd name="connsiteX1" fmla="*/ 79915 w 121695"/>
                    <a:gd name="connsiteY1" fmla="*/ 0 h 188118"/>
                    <a:gd name="connsiteX2" fmla="*/ 0 w 121695"/>
                    <a:gd name="connsiteY2" fmla="*/ 170783 h 188118"/>
                    <a:gd name="connsiteX3" fmla="*/ 111824 w 121695"/>
                    <a:gd name="connsiteY3" fmla="*/ 188119 h 188118"/>
                    <a:gd name="connsiteX4" fmla="*/ 85058 w 121695"/>
                    <a:gd name="connsiteY4" fmla="*/ 1619 h 1881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1695" h="188118">
                      <a:moveTo>
                        <a:pt x="85058" y="1619"/>
                      </a:moveTo>
                      <a:lnTo>
                        <a:pt x="79915" y="0"/>
                      </a:lnTo>
                      <a:cubicBezTo>
                        <a:pt x="64484" y="5810"/>
                        <a:pt x="10573" y="35814"/>
                        <a:pt x="0" y="170783"/>
                      </a:cubicBezTo>
                      <a:lnTo>
                        <a:pt x="111824" y="188119"/>
                      </a:lnTo>
                      <a:cubicBezTo>
                        <a:pt x="140684" y="56483"/>
                        <a:pt x="98393" y="12002"/>
                        <a:pt x="85058" y="1619"/>
                      </a:cubicBezTo>
                      <a:close/>
                    </a:path>
                  </a:pathLst>
                </a:custGeom>
                <a:solidFill>
                  <a:srgbClr val="FFD52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</p:grpSp>
      </p:grpSp>
      <p:sp>
        <p:nvSpPr>
          <p:cNvPr id="549" name="Freeform: Shape 19741">
            <a:extLst>
              <a:ext uri="{FF2B5EF4-FFF2-40B4-BE49-F238E27FC236}">
                <a16:creationId xmlns:a16="http://schemas.microsoft.com/office/drawing/2014/main" id="{B907A4BE-97A9-3761-5AC4-CA05FB4836F7}"/>
              </a:ext>
            </a:extLst>
          </p:cNvPr>
          <p:cNvSpPr/>
          <p:nvPr/>
        </p:nvSpPr>
        <p:spPr>
          <a:xfrm rot="13678603">
            <a:off x="4776353" y="5405765"/>
            <a:ext cx="3950505" cy="4542922"/>
          </a:xfrm>
          <a:custGeom>
            <a:avLst/>
            <a:gdLst>
              <a:gd name="connsiteX0" fmla="*/ 3936674 w 5532100"/>
              <a:gd name="connsiteY0" fmla="*/ 44776 h 6709605"/>
              <a:gd name="connsiteX1" fmla="*/ 2572163 w 5532100"/>
              <a:gd name="connsiteY1" fmla="*/ 86276 h 6709605"/>
              <a:gd name="connsiteX2" fmla="*/ 1676454 w 5532100"/>
              <a:gd name="connsiteY2" fmla="*/ 559528 h 6709605"/>
              <a:gd name="connsiteX3" fmla="*/ 1324166 w 5532100"/>
              <a:gd name="connsiteY3" fmla="*/ 1581307 h 6709605"/>
              <a:gd name="connsiteX4" fmla="*/ 778519 w 5532100"/>
              <a:gd name="connsiteY4" fmla="*/ 2489453 h 6709605"/>
              <a:gd name="connsiteX5" fmla="*/ 285761 w 5532100"/>
              <a:gd name="connsiteY5" fmla="*/ 2785579 h 6709605"/>
              <a:gd name="connsiteX6" fmla="*/ 1025 w 5532100"/>
              <a:gd name="connsiteY6" fmla="*/ 3499450 h 6709605"/>
              <a:gd name="connsiteX7" fmla="*/ 1564000 w 5532100"/>
              <a:gd name="connsiteY7" fmla="*/ 4684085 h 6709605"/>
              <a:gd name="connsiteX8" fmla="*/ 2381554 w 5532100"/>
              <a:gd name="connsiteY8" fmla="*/ 5406988 h 6709605"/>
              <a:gd name="connsiteX9" fmla="*/ 2950111 w 5532100"/>
              <a:gd name="connsiteY9" fmla="*/ 6470136 h 6709605"/>
              <a:gd name="connsiteX10" fmla="*/ 4468575 w 5532100"/>
              <a:gd name="connsiteY10" fmla="*/ 6265387 h 6709605"/>
              <a:gd name="connsiteX11" fmla="*/ 4872050 w 5532100"/>
              <a:gd name="connsiteY11" fmla="*/ 5544316 h 6709605"/>
              <a:gd name="connsiteX12" fmla="*/ 5462077 w 5532100"/>
              <a:gd name="connsiteY12" fmla="*/ 3387126 h 6709605"/>
              <a:gd name="connsiteX13" fmla="*/ 5343076 w 5532100"/>
              <a:gd name="connsiteY13" fmla="*/ 1190661 h 6709605"/>
              <a:gd name="connsiteX14" fmla="*/ 4011425 w 5532100"/>
              <a:gd name="connsiteY14" fmla="*/ 51977 h 6709605"/>
              <a:gd name="connsiteX15" fmla="*/ 3936674 w 5532100"/>
              <a:gd name="connsiteY15" fmla="*/ 44776 h 67096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5532100" h="6709605">
                <a:moveTo>
                  <a:pt x="3936674" y="44776"/>
                </a:moveTo>
                <a:cubicBezTo>
                  <a:pt x="3486986" y="-26309"/>
                  <a:pt x="3009152" y="-12956"/>
                  <a:pt x="2572163" y="86276"/>
                </a:cubicBezTo>
                <a:cubicBezTo>
                  <a:pt x="2243571" y="160897"/>
                  <a:pt x="1912622" y="297832"/>
                  <a:pt x="1676454" y="559528"/>
                </a:cubicBezTo>
                <a:cubicBezTo>
                  <a:pt x="1439370" y="822140"/>
                  <a:pt x="1395514" y="1232815"/>
                  <a:pt x="1324166" y="1581307"/>
                </a:cubicBezTo>
                <a:cubicBezTo>
                  <a:pt x="1246535" y="1960039"/>
                  <a:pt x="1089570" y="2285752"/>
                  <a:pt x="778519" y="2489453"/>
                </a:cubicBezTo>
                <a:cubicBezTo>
                  <a:pt x="617627" y="2594838"/>
                  <a:pt x="431992" y="2657938"/>
                  <a:pt x="285761" y="2785579"/>
                </a:cubicBezTo>
                <a:cubicBezTo>
                  <a:pt x="94235" y="2952755"/>
                  <a:pt x="-11674" y="3225840"/>
                  <a:pt x="1025" y="3499450"/>
                </a:cubicBezTo>
                <a:cubicBezTo>
                  <a:pt x="42132" y="4388089"/>
                  <a:pt x="962845" y="4468339"/>
                  <a:pt x="1564000" y="4684085"/>
                </a:cubicBezTo>
                <a:cubicBezTo>
                  <a:pt x="1933699" y="4816700"/>
                  <a:pt x="2188849" y="5038991"/>
                  <a:pt x="2381554" y="5406988"/>
                </a:cubicBezTo>
                <a:cubicBezTo>
                  <a:pt x="2569676" y="5766476"/>
                  <a:pt x="2652152" y="6184483"/>
                  <a:pt x="2950111" y="6470136"/>
                </a:cubicBezTo>
                <a:cubicBezTo>
                  <a:pt x="3395609" y="6897175"/>
                  <a:pt x="4129771" y="6706172"/>
                  <a:pt x="4468575" y="6265387"/>
                </a:cubicBezTo>
                <a:cubicBezTo>
                  <a:pt x="4634049" y="6050035"/>
                  <a:pt x="4760773" y="5798026"/>
                  <a:pt x="4872050" y="5544316"/>
                </a:cubicBezTo>
                <a:cubicBezTo>
                  <a:pt x="5167259" y="4871160"/>
                  <a:pt x="5361142" y="4132678"/>
                  <a:pt x="5462077" y="3387126"/>
                </a:cubicBezTo>
                <a:cubicBezTo>
                  <a:pt x="5558298" y="2675873"/>
                  <a:pt x="5585920" y="1889870"/>
                  <a:pt x="5343076" y="1190661"/>
                </a:cubicBezTo>
                <a:cubicBezTo>
                  <a:pt x="5118822" y="544996"/>
                  <a:pt x="4637191" y="124765"/>
                  <a:pt x="4011425" y="51977"/>
                </a:cubicBezTo>
                <a:cubicBezTo>
                  <a:pt x="3986683" y="49097"/>
                  <a:pt x="3961416" y="48573"/>
                  <a:pt x="3936674" y="44776"/>
                </a:cubicBezTo>
                <a:close/>
              </a:path>
            </a:pathLst>
          </a:custGeom>
          <a:solidFill>
            <a:srgbClr val="E9D2AE"/>
          </a:solidFill>
          <a:ln w="13091" cap="flat">
            <a:noFill/>
            <a:prstDash val="solid"/>
            <a:miter/>
          </a:ln>
        </p:spPr>
        <p:txBody>
          <a:bodyPr rtlCol="0" anchor="ctr"/>
          <a:lstStyle/>
          <a:p>
            <a:endParaRPr lang="th-TH" dirty="0"/>
          </a:p>
        </p:txBody>
      </p:sp>
      <p:sp>
        <p:nvSpPr>
          <p:cNvPr id="550" name="Graphic 19325">
            <a:extLst>
              <a:ext uri="{FF2B5EF4-FFF2-40B4-BE49-F238E27FC236}">
                <a16:creationId xmlns:a16="http://schemas.microsoft.com/office/drawing/2014/main" id="{EA334C6F-AD5E-ED5E-EE52-1C2519AD3005}"/>
              </a:ext>
            </a:extLst>
          </p:cNvPr>
          <p:cNvSpPr/>
          <p:nvPr/>
        </p:nvSpPr>
        <p:spPr>
          <a:xfrm>
            <a:off x="9008952" y="353848"/>
            <a:ext cx="614611" cy="653489"/>
          </a:xfrm>
          <a:custGeom>
            <a:avLst/>
            <a:gdLst>
              <a:gd name="connsiteX0" fmla="*/ 146880 w 205159"/>
              <a:gd name="connsiteY0" fmla="*/ 9822 h 208179"/>
              <a:gd name="connsiteX1" fmla="*/ 148976 w 205159"/>
              <a:gd name="connsiteY1" fmla="*/ 64971 h 208179"/>
              <a:gd name="connsiteX2" fmla="*/ 153738 w 205159"/>
              <a:gd name="connsiteY2" fmla="*/ 73163 h 208179"/>
              <a:gd name="connsiteX3" fmla="*/ 200411 w 205159"/>
              <a:gd name="connsiteY3" fmla="*/ 102690 h 208179"/>
              <a:gd name="connsiteX4" fmla="*/ 198506 w 205159"/>
              <a:gd name="connsiteY4" fmla="*/ 120883 h 208179"/>
              <a:gd name="connsiteX5" fmla="*/ 146690 w 205159"/>
              <a:gd name="connsiteY5" fmla="*/ 139933 h 208179"/>
              <a:gd name="connsiteX6" fmla="*/ 140308 w 205159"/>
              <a:gd name="connsiteY6" fmla="*/ 146982 h 208179"/>
              <a:gd name="connsiteX7" fmla="*/ 126687 w 205159"/>
              <a:gd name="connsiteY7" fmla="*/ 200512 h 208179"/>
              <a:gd name="connsiteX8" fmla="*/ 108780 w 205159"/>
              <a:gd name="connsiteY8" fmla="*/ 204322 h 208179"/>
              <a:gd name="connsiteX9" fmla="*/ 74586 w 205159"/>
              <a:gd name="connsiteY9" fmla="*/ 160888 h 208179"/>
              <a:gd name="connsiteX10" fmla="*/ 65918 w 205159"/>
              <a:gd name="connsiteY10" fmla="*/ 156983 h 208179"/>
              <a:gd name="connsiteX11" fmla="*/ 10863 w 205159"/>
              <a:gd name="connsiteY11" fmla="*/ 160507 h 208179"/>
              <a:gd name="connsiteX12" fmla="*/ 1719 w 205159"/>
              <a:gd name="connsiteY12" fmla="*/ 144696 h 208179"/>
              <a:gd name="connsiteX13" fmla="*/ 32390 w 205159"/>
              <a:gd name="connsiteY13" fmla="*/ 98785 h 208179"/>
              <a:gd name="connsiteX14" fmla="*/ 33438 w 205159"/>
              <a:gd name="connsiteY14" fmla="*/ 89355 h 208179"/>
              <a:gd name="connsiteX15" fmla="*/ 13054 w 205159"/>
              <a:gd name="connsiteY15" fmla="*/ 38111 h 208179"/>
              <a:gd name="connsiteX16" fmla="*/ 25341 w 205159"/>
              <a:gd name="connsiteY16" fmla="*/ 24585 h 208179"/>
              <a:gd name="connsiteX17" fmla="*/ 78491 w 205159"/>
              <a:gd name="connsiteY17" fmla="*/ 39635 h 208179"/>
              <a:gd name="connsiteX18" fmla="*/ 87730 w 205159"/>
              <a:gd name="connsiteY18" fmla="*/ 37635 h 208179"/>
              <a:gd name="connsiteX19" fmla="*/ 130212 w 205159"/>
              <a:gd name="connsiteY19" fmla="*/ 2392 h 208179"/>
              <a:gd name="connsiteX20" fmla="*/ 146880 w 205159"/>
              <a:gd name="connsiteY20" fmla="*/ 9822 h 2081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205159" h="208179">
                <a:moveTo>
                  <a:pt x="146880" y="9822"/>
                </a:moveTo>
                <a:lnTo>
                  <a:pt x="148976" y="64971"/>
                </a:lnTo>
                <a:cubicBezTo>
                  <a:pt x="149071" y="68305"/>
                  <a:pt x="150881" y="71353"/>
                  <a:pt x="153738" y="73163"/>
                </a:cubicBezTo>
                <a:lnTo>
                  <a:pt x="200411" y="102690"/>
                </a:lnTo>
                <a:cubicBezTo>
                  <a:pt x="207555" y="107167"/>
                  <a:pt x="206412" y="117930"/>
                  <a:pt x="198506" y="120883"/>
                </a:cubicBezTo>
                <a:lnTo>
                  <a:pt x="146690" y="139933"/>
                </a:lnTo>
                <a:cubicBezTo>
                  <a:pt x="143547" y="141076"/>
                  <a:pt x="141165" y="143743"/>
                  <a:pt x="140308" y="146982"/>
                </a:cubicBezTo>
                <a:lnTo>
                  <a:pt x="126687" y="200512"/>
                </a:lnTo>
                <a:cubicBezTo>
                  <a:pt x="124592" y="208704"/>
                  <a:pt x="114019" y="210894"/>
                  <a:pt x="108780" y="204322"/>
                </a:cubicBezTo>
                <a:lnTo>
                  <a:pt x="74586" y="160888"/>
                </a:lnTo>
                <a:cubicBezTo>
                  <a:pt x="72490" y="158221"/>
                  <a:pt x="69252" y="156792"/>
                  <a:pt x="65918" y="156983"/>
                </a:cubicBezTo>
                <a:lnTo>
                  <a:pt x="10863" y="160507"/>
                </a:lnTo>
                <a:cubicBezTo>
                  <a:pt x="2481" y="161079"/>
                  <a:pt x="-2948" y="151649"/>
                  <a:pt x="1719" y="144696"/>
                </a:cubicBezTo>
                <a:lnTo>
                  <a:pt x="32390" y="98785"/>
                </a:lnTo>
                <a:cubicBezTo>
                  <a:pt x="34295" y="96023"/>
                  <a:pt x="34676" y="92499"/>
                  <a:pt x="33438" y="89355"/>
                </a:cubicBezTo>
                <a:lnTo>
                  <a:pt x="13054" y="38111"/>
                </a:lnTo>
                <a:cubicBezTo>
                  <a:pt x="9911" y="30300"/>
                  <a:pt x="17150" y="22299"/>
                  <a:pt x="25341" y="24585"/>
                </a:cubicBezTo>
                <a:lnTo>
                  <a:pt x="78491" y="39635"/>
                </a:lnTo>
                <a:cubicBezTo>
                  <a:pt x="81729" y="40587"/>
                  <a:pt x="85158" y="39825"/>
                  <a:pt x="87730" y="37635"/>
                </a:cubicBezTo>
                <a:lnTo>
                  <a:pt x="130212" y="2392"/>
                </a:lnTo>
                <a:cubicBezTo>
                  <a:pt x="136689" y="-3037"/>
                  <a:pt x="146595" y="1344"/>
                  <a:pt x="146880" y="9822"/>
                </a:cubicBezTo>
                <a:close/>
              </a:path>
            </a:pathLst>
          </a:custGeom>
          <a:solidFill>
            <a:srgbClr val="EDB863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th-TH"/>
          </a:p>
        </p:txBody>
      </p:sp>
      <p:sp>
        <p:nvSpPr>
          <p:cNvPr id="551" name="Graphic 19325">
            <a:extLst>
              <a:ext uri="{FF2B5EF4-FFF2-40B4-BE49-F238E27FC236}">
                <a16:creationId xmlns:a16="http://schemas.microsoft.com/office/drawing/2014/main" id="{FDA35EA4-2870-44E1-1B22-57DC590933F5}"/>
              </a:ext>
            </a:extLst>
          </p:cNvPr>
          <p:cNvSpPr/>
          <p:nvPr/>
        </p:nvSpPr>
        <p:spPr>
          <a:xfrm>
            <a:off x="7639374" y="4852355"/>
            <a:ext cx="450166" cy="401523"/>
          </a:xfrm>
          <a:custGeom>
            <a:avLst/>
            <a:gdLst>
              <a:gd name="connsiteX0" fmla="*/ 146880 w 205159"/>
              <a:gd name="connsiteY0" fmla="*/ 9822 h 208179"/>
              <a:gd name="connsiteX1" fmla="*/ 148976 w 205159"/>
              <a:gd name="connsiteY1" fmla="*/ 64971 h 208179"/>
              <a:gd name="connsiteX2" fmla="*/ 153738 w 205159"/>
              <a:gd name="connsiteY2" fmla="*/ 73163 h 208179"/>
              <a:gd name="connsiteX3" fmla="*/ 200411 w 205159"/>
              <a:gd name="connsiteY3" fmla="*/ 102690 h 208179"/>
              <a:gd name="connsiteX4" fmla="*/ 198506 w 205159"/>
              <a:gd name="connsiteY4" fmla="*/ 120883 h 208179"/>
              <a:gd name="connsiteX5" fmla="*/ 146690 w 205159"/>
              <a:gd name="connsiteY5" fmla="*/ 139933 h 208179"/>
              <a:gd name="connsiteX6" fmla="*/ 140308 w 205159"/>
              <a:gd name="connsiteY6" fmla="*/ 146982 h 208179"/>
              <a:gd name="connsiteX7" fmla="*/ 126687 w 205159"/>
              <a:gd name="connsiteY7" fmla="*/ 200512 h 208179"/>
              <a:gd name="connsiteX8" fmla="*/ 108780 w 205159"/>
              <a:gd name="connsiteY8" fmla="*/ 204322 h 208179"/>
              <a:gd name="connsiteX9" fmla="*/ 74586 w 205159"/>
              <a:gd name="connsiteY9" fmla="*/ 160888 h 208179"/>
              <a:gd name="connsiteX10" fmla="*/ 65918 w 205159"/>
              <a:gd name="connsiteY10" fmla="*/ 156983 h 208179"/>
              <a:gd name="connsiteX11" fmla="*/ 10863 w 205159"/>
              <a:gd name="connsiteY11" fmla="*/ 160507 h 208179"/>
              <a:gd name="connsiteX12" fmla="*/ 1719 w 205159"/>
              <a:gd name="connsiteY12" fmla="*/ 144696 h 208179"/>
              <a:gd name="connsiteX13" fmla="*/ 32390 w 205159"/>
              <a:gd name="connsiteY13" fmla="*/ 98785 h 208179"/>
              <a:gd name="connsiteX14" fmla="*/ 33438 w 205159"/>
              <a:gd name="connsiteY14" fmla="*/ 89355 h 208179"/>
              <a:gd name="connsiteX15" fmla="*/ 13054 w 205159"/>
              <a:gd name="connsiteY15" fmla="*/ 38111 h 208179"/>
              <a:gd name="connsiteX16" fmla="*/ 25341 w 205159"/>
              <a:gd name="connsiteY16" fmla="*/ 24585 h 208179"/>
              <a:gd name="connsiteX17" fmla="*/ 78491 w 205159"/>
              <a:gd name="connsiteY17" fmla="*/ 39635 h 208179"/>
              <a:gd name="connsiteX18" fmla="*/ 87730 w 205159"/>
              <a:gd name="connsiteY18" fmla="*/ 37635 h 208179"/>
              <a:gd name="connsiteX19" fmla="*/ 130212 w 205159"/>
              <a:gd name="connsiteY19" fmla="*/ 2392 h 208179"/>
              <a:gd name="connsiteX20" fmla="*/ 146880 w 205159"/>
              <a:gd name="connsiteY20" fmla="*/ 9822 h 2081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205159" h="208179">
                <a:moveTo>
                  <a:pt x="146880" y="9822"/>
                </a:moveTo>
                <a:lnTo>
                  <a:pt x="148976" y="64971"/>
                </a:lnTo>
                <a:cubicBezTo>
                  <a:pt x="149071" y="68305"/>
                  <a:pt x="150881" y="71353"/>
                  <a:pt x="153738" y="73163"/>
                </a:cubicBezTo>
                <a:lnTo>
                  <a:pt x="200411" y="102690"/>
                </a:lnTo>
                <a:cubicBezTo>
                  <a:pt x="207555" y="107167"/>
                  <a:pt x="206412" y="117930"/>
                  <a:pt x="198506" y="120883"/>
                </a:cubicBezTo>
                <a:lnTo>
                  <a:pt x="146690" y="139933"/>
                </a:lnTo>
                <a:cubicBezTo>
                  <a:pt x="143547" y="141076"/>
                  <a:pt x="141165" y="143743"/>
                  <a:pt x="140308" y="146982"/>
                </a:cubicBezTo>
                <a:lnTo>
                  <a:pt x="126687" y="200512"/>
                </a:lnTo>
                <a:cubicBezTo>
                  <a:pt x="124592" y="208704"/>
                  <a:pt x="114019" y="210894"/>
                  <a:pt x="108780" y="204322"/>
                </a:cubicBezTo>
                <a:lnTo>
                  <a:pt x="74586" y="160888"/>
                </a:lnTo>
                <a:cubicBezTo>
                  <a:pt x="72490" y="158221"/>
                  <a:pt x="69252" y="156792"/>
                  <a:pt x="65918" y="156983"/>
                </a:cubicBezTo>
                <a:lnTo>
                  <a:pt x="10863" y="160507"/>
                </a:lnTo>
                <a:cubicBezTo>
                  <a:pt x="2481" y="161079"/>
                  <a:pt x="-2948" y="151649"/>
                  <a:pt x="1719" y="144696"/>
                </a:cubicBezTo>
                <a:lnTo>
                  <a:pt x="32390" y="98785"/>
                </a:lnTo>
                <a:cubicBezTo>
                  <a:pt x="34295" y="96023"/>
                  <a:pt x="34676" y="92499"/>
                  <a:pt x="33438" y="89355"/>
                </a:cubicBezTo>
                <a:lnTo>
                  <a:pt x="13054" y="38111"/>
                </a:lnTo>
                <a:cubicBezTo>
                  <a:pt x="9911" y="30300"/>
                  <a:pt x="17150" y="22299"/>
                  <a:pt x="25341" y="24585"/>
                </a:cubicBezTo>
                <a:lnTo>
                  <a:pt x="78491" y="39635"/>
                </a:lnTo>
                <a:cubicBezTo>
                  <a:pt x="81729" y="40587"/>
                  <a:pt x="85158" y="39825"/>
                  <a:pt x="87730" y="37635"/>
                </a:cubicBezTo>
                <a:lnTo>
                  <a:pt x="130212" y="2392"/>
                </a:lnTo>
                <a:cubicBezTo>
                  <a:pt x="136689" y="-3037"/>
                  <a:pt x="146595" y="1344"/>
                  <a:pt x="146880" y="9822"/>
                </a:cubicBezTo>
                <a:close/>
              </a:path>
            </a:pathLst>
          </a:custGeom>
          <a:solidFill>
            <a:srgbClr val="EDB863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th-TH"/>
          </a:p>
        </p:txBody>
      </p:sp>
      <p:sp>
        <p:nvSpPr>
          <p:cNvPr id="552" name="Graphic 19322">
            <a:extLst>
              <a:ext uri="{FF2B5EF4-FFF2-40B4-BE49-F238E27FC236}">
                <a16:creationId xmlns:a16="http://schemas.microsoft.com/office/drawing/2014/main" id="{D032F3FD-01B7-A974-EFFC-763020F4089C}"/>
              </a:ext>
            </a:extLst>
          </p:cNvPr>
          <p:cNvSpPr/>
          <p:nvPr/>
        </p:nvSpPr>
        <p:spPr>
          <a:xfrm rot="3822459">
            <a:off x="10039849" y="-1732917"/>
            <a:ext cx="7727288" cy="5913330"/>
          </a:xfrm>
          <a:custGeom>
            <a:avLst/>
            <a:gdLst>
              <a:gd name="connsiteX0" fmla="*/ 0 w 1854041"/>
              <a:gd name="connsiteY0" fmla="*/ 1754791 h 1754790"/>
              <a:gd name="connsiteX1" fmla="*/ 355854 w 1854041"/>
              <a:gd name="connsiteY1" fmla="*/ 1408938 h 1754790"/>
              <a:gd name="connsiteX2" fmla="*/ 1166717 w 1854041"/>
              <a:gd name="connsiteY2" fmla="*/ 1711452 h 1754790"/>
              <a:gd name="connsiteX3" fmla="*/ 1469231 w 1854041"/>
              <a:gd name="connsiteY3" fmla="*/ 677323 h 1754790"/>
              <a:gd name="connsiteX4" fmla="*/ 1854041 w 1854041"/>
              <a:gd name="connsiteY4" fmla="*/ 1076516 h 1754790"/>
              <a:gd name="connsiteX5" fmla="*/ 1854041 w 1854041"/>
              <a:gd name="connsiteY5" fmla="*/ 0 h 1754790"/>
              <a:gd name="connsiteX6" fmla="*/ 0 w 1854041"/>
              <a:gd name="connsiteY6" fmla="*/ 0 h 1754790"/>
              <a:gd name="connsiteX7" fmla="*/ 0 w 1854041"/>
              <a:gd name="connsiteY7" fmla="*/ 1754791 h 17547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854041" h="1754790">
                <a:moveTo>
                  <a:pt x="0" y="1754791"/>
                </a:moveTo>
                <a:cubicBezTo>
                  <a:pt x="0" y="1754791"/>
                  <a:pt x="97060" y="1443418"/>
                  <a:pt x="355854" y="1408938"/>
                </a:cubicBezTo>
                <a:cubicBezTo>
                  <a:pt x="653606" y="1369314"/>
                  <a:pt x="814102" y="1827943"/>
                  <a:pt x="1166717" y="1711452"/>
                </a:cubicBezTo>
                <a:cubicBezTo>
                  <a:pt x="1545241" y="1586293"/>
                  <a:pt x="1154049" y="794480"/>
                  <a:pt x="1469231" y="677323"/>
                </a:cubicBezTo>
                <a:cubicBezTo>
                  <a:pt x="1785271" y="559784"/>
                  <a:pt x="1854041" y="1076516"/>
                  <a:pt x="1854041" y="1076516"/>
                </a:cubicBezTo>
                <a:lnTo>
                  <a:pt x="1854041" y="0"/>
                </a:lnTo>
                <a:lnTo>
                  <a:pt x="0" y="0"/>
                </a:lnTo>
                <a:lnTo>
                  <a:pt x="0" y="1754791"/>
                </a:lnTo>
                <a:close/>
              </a:path>
            </a:pathLst>
          </a:custGeom>
          <a:noFill/>
          <a:ln w="38100" cap="rnd">
            <a:solidFill>
              <a:schemeClr val="bg2">
                <a:lumMod val="50000"/>
              </a:schemeClr>
            </a:solidFill>
            <a:custDash>
              <a:ds d="225000" sp="225000"/>
            </a:custDash>
            <a:round/>
          </a:ln>
        </p:spPr>
        <p:txBody>
          <a:bodyPr rtlCol="0" anchor="ctr"/>
          <a:lstStyle/>
          <a:p>
            <a:endParaRPr lang="th-TH"/>
          </a:p>
        </p:txBody>
      </p:sp>
      <p:grpSp>
        <p:nvGrpSpPr>
          <p:cNvPr id="553" name="Group 951">
            <a:extLst>
              <a:ext uri="{FF2B5EF4-FFF2-40B4-BE49-F238E27FC236}">
                <a16:creationId xmlns:a16="http://schemas.microsoft.com/office/drawing/2014/main" id="{A71D6400-5C13-E5F9-09CC-36D4346412C5}"/>
              </a:ext>
            </a:extLst>
          </p:cNvPr>
          <p:cNvGrpSpPr/>
          <p:nvPr/>
        </p:nvGrpSpPr>
        <p:grpSpPr>
          <a:xfrm flipH="1">
            <a:off x="2477759" y="5204111"/>
            <a:ext cx="2321182" cy="2091093"/>
            <a:chOff x="6096000" y="5445343"/>
            <a:chExt cx="2321182" cy="2091093"/>
          </a:xfrm>
        </p:grpSpPr>
        <p:grpSp>
          <p:nvGrpSpPr>
            <p:cNvPr id="554" name="Graphic 41">
              <a:extLst>
                <a:ext uri="{FF2B5EF4-FFF2-40B4-BE49-F238E27FC236}">
                  <a16:creationId xmlns:a16="http://schemas.microsoft.com/office/drawing/2014/main" id="{0400340E-BE50-2328-EB4E-FE7755C157DC}"/>
                </a:ext>
              </a:extLst>
            </p:cNvPr>
            <p:cNvGrpSpPr/>
            <p:nvPr/>
          </p:nvGrpSpPr>
          <p:grpSpPr>
            <a:xfrm rot="974920">
              <a:off x="6164635" y="5445343"/>
              <a:ext cx="2252547" cy="2081013"/>
              <a:chOff x="5533993" y="2919380"/>
              <a:chExt cx="1124620" cy="1022571"/>
            </a:xfrm>
            <a:solidFill>
              <a:schemeClr val="bg2">
                <a:lumMod val="50000"/>
              </a:schemeClr>
            </a:solidFill>
          </p:grpSpPr>
          <p:grpSp>
            <p:nvGrpSpPr>
              <p:cNvPr id="585" name="Graphic 41">
                <a:extLst>
                  <a:ext uri="{FF2B5EF4-FFF2-40B4-BE49-F238E27FC236}">
                    <a16:creationId xmlns:a16="http://schemas.microsoft.com/office/drawing/2014/main" id="{9F7779B3-F4B3-732D-6D79-1014D7C59A91}"/>
                  </a:ext>
                </a:extLst>
              </p:cNvPr>
              <p:cNvGrpSpPr/>
              <p:nvPr/>
            </p:nvGrpSpPr>
            <p:grpSpPr>
              <a:xfrm>
                <a:off x="5533993" y="2919380"/>
                <a:ext cx="696150" cy="754633"/>
                <a:chOff x="5533993" y="2919380"/>
                <a:chExt cx="696150" cy="754633"/>
              </a:xfrm>
              <a:grpFill/>
            </p:grpSpPr>
            <p:sp>
              <p:nvSpPr>
                <p:cNvPr id="602" name="Freeform: Shape 1000">
                  <a:extLst>
                    <a:ext uri="{FF2B5EF4-FFF2-40B4-BE49-F238E27FC236}">
                      <a16:creationId xmlns:a16="http://schemas.microsoft.com/office/drawing/2014/main" id="{EBDD1E09-74E1-2487-C64E-FDF87529854B}"/>
                    </a:ext>
                  </a:extLst>
                </p:cNvPr>
                <p:cNvSpPr/>
                <p:nvPr/>
              </p:nvSpPr>
              <p:spPr>
                <a:xfrm>
                  <a:off x="5533993" y="2919380"/>
                  <a:ext cx="696150" cy="754633"/>
                </a:xfrm>
                <a:custGeom>
                  <a:avLst/>
                  <a:gdLst>
                    <a:gd name="connsiteX0" fmla="*/ 682022 w 696150"/>
                    <a:gd name="connsiteY0" fmla="*/ 249206 h 754633"/>
                    <a:gd name="connsiteX1" fmla="*/ 293973 w 696150"/>
                    <a:gd name="connsiteY1" fmla="*/ 730885 h 754633"/>
                    <a:gd name="connsiteX2" fmla="*/ 204343 w 696150"/>
                    <a:gd name="connsiteY2" fmla="*/ 740505 h 754633"/>
                    <a:gd name="connsiteX3" fmla="*/ 23749 w 696150"/>
                    <a:gd name="connsiteY3" fmla="*/ 594963 h 754633"/>
                    <a:gd name="connsiteX4" fmla="*/ 14129 w 696150"/>
                    <a:gd name="connsiteY4" fmla="*/ 505333 h 754633"/>
                    <a:gd name="connsiteX5" fmla="*/ 402177 w 696150"/>
                    <a:gd name="connsiteY5" fmla="*/ 23749 h 754633"/>
                    <a:gd name="connsiteX6" fmla="*/ 491807 w 696150"/>
                    <a:gd name="connsiteY6" fmla="*/ 14129 h 754633"/>
                    <a:gd name="connsiteX7" fmla="*/ 672401 w 696150"/>
                    <a:gd name="connsiteY7" fmla="*/ 159671 h 754633"/>
                    <a:gd name="connsiteX8" fmla="*/ 682022 w 696150"/>
                    <a:gd name="connsiteY8" fmla="*/ 249206 h 7546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96150" h="754633">
                      <a:moveTo>
                        <a:pt x="682022" y="249206"/>
                      </a:moveTo>
                      <a:lnTo>
                        <a:pt x="293973" y="730885"/>
                      </a:lnTo>
                      <a:cubicBezTo>
                        <a:pt x="271875" y="758317"/>
                        <a:pt x="231775" y="762603"/>
                        <a:pt x="204343" y="740505"/>
                      </a:cubicBezTo>
                      <a:lnTo>
                        <a:pt x="23749" y="594963"/>
                      </a:lnTo>
                      <a:cubicBezTo>
                        <a:pt x="-3683" y="572865"/>
                        <a:pt x="-7969" y="532765"/>
                        <a:pt x="14129" y="505333"/>
                      </a:cubicBezTo>
                      <a:lnTo>
                        <a:pt x="402177" y="23749"/>
                      </a:lnTo>
                      <a:cubicBezTo>
                        <a:pt x="424275" y="-3683"/>
                        <a:pt x="464375" y="-7969"/>
                        <a:pt x="491807" y="14129"/>
                      </a:cubicBezTo>
                      <a:lnTo>
                        <a:pt x="672401" y="159671"/>
                      </a:lnTo>
                      <a:cubicBezTo>
                        <a:pt x="699833" y="181673"/>
                        <a:pt x="704120" y="221869"/>
                        <a:pt x="682022" y="249206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 dirty="0"/>
                </a:p>
              </p:txBody>
            </p:sp>
            <p:sp>
              <p:nvSpPr>
                <p:cNvPr id="603" name="Freeform: Shape 1001">
                  <a:extLst>
                    <a:ext uri="{FF2B5EF4-FFF2-40B4-BE49-F238E27FC236}">
                      <a16:creationId xmlns:a16="http://schemas.microsoft.com/office/drawing/2014/main" id="{DCD6305B-BCBC-1BE3-7F5C-9B92554E90A9}"/>
                    </a:ext>
                  </a:extLst>
                </p:cNvPr>
                <p:cNvSpPr/>
                <p:nvPr/>
              </p:nvSpPr>
              <p:spPr>
                <a:xfrm>
                  <a:off x="5575777" y="3374263"/>
                  <a:ext cx="148221" cy="148238"/>
                </a:xfrm>
                <a:custGeom>
                  <a:avLst/>
                  <a:gdLst>
                    <a:gd name="connsiteX0" fmla="*/ 131793 w 148221"/>
                    <a:gd name="connsiteY0" fmla="*/ 120649 h 148238"/>
                    <a:gd name="connsiteX1" fmla="*/ 27590 w 148221"/>
                    <a:gd name="connsiteY1" fmla="*/ 131889 h 148238"/>
                    <a:gd name="connsiteX2" fmla="*/ 16350 w 148221"/>
                    <a:gd name="connsiteY2" fmla="*/ 27590 h 148238"/>
                    <a:gd name="connsiteX3" fmla="*/ 120649 w 148221"/>
                    <a:gd name="connsiteY3" fmla="*/ 16350 h 148238"/>
                    <a:gd name="connsiteX4" fmla="*/ 131793 w 148221"/>
                    <a:gd name="connsiteY4" fmla="*/ 120649 h 1482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8221" h="148238">
                      <a:moveTo>
                        <a:pt x="131793" y="120649"/>
                      </a:moveTo>
                      <a:cubicBezTo>
                        <a:pt x="106171" y="152463"/>
                        <a:pt x="59403" y="157511"/>
                        <a:pt x="27590" y="131889"/>
                      </a:cubicBezTo>
                      <a:cubicBezTo>
                        <a:pt x="-4224" y="106171"/>
                        <a:pt x="-9272" y="59403"/>
                        <a:pt x="16350" y="27590"/>
                      </a:cubicBezTo>
                      <a:cubicBezTo>
                        <a:pt x="41973" y="-4224"/>
                        <a:pt x="88740" y="-9272"/>
                        <a:pt x="120649" y="16350"/>
                      </a:cubicBezTo>
                      <a:cubicBezTo>
                        <a:pt x="152463" y="41973"/>
                        <a:pt x="157511" y="88740"/>
                        <a:pt x="131793" y="120649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604" name="Freeform: Shape 1002">
                  <a:extLst>
                    <a:ext uri="{FF2B5EF4-FFF2-40B4-BE49-F238E27FC236}">
                      <a16:creationId xmlns:a16="http://schemas.microsoft.com/office/drawing/2014/main" id="{49EE73B7-6678-2249-06F1-4F5EB1114CD1}"/>
                    </a:ext>
                  </a:extLst>
                </p:cNvPr>
                <p:cNvSpPr/>
                <p:nvPr/>
              </p:nvSpPr>
              <p:spPr>
                <a:xfrm>
                  <a:off x="5685409" y="3238151"/>
                  <a:ext cx="148213" cy="148238"/>
                </a:xfrm>
                <a:custGeom>
                  <a:avLst/>
                  <a:gdLst>
                    <a:gd name="connsiteX0" fmla="*/ 131793 w 148213"/>
                    <a:gd name="connsiteY0" fmla="*/ 120649 h 148238"/>
                    <a:gd name="connsiteX1" fmla="*/ 27590 w 148213"/>
                    <a:gd name="connsiteY1" fmla="*/ 131889 h 148238"/>
                    <a:gd name="connsiteX2" fmla="*/ 16350 w 148213"/>
                    <a:gd name="connsiteY2" fmla="*/ 27590 h 148238"/>
                    <a:gd name="connsiteX3" fmla="*/ 120554 w 148213"/>
                    <a:gd name="connsiteY3" fmla="*/ 16350 h 148238"/>
                    <a:gd name="connsiteX4" fmla="*/ 131793 w 148213"/>
                    <a:gd name="connsiteY4" fmla="*/ 120649 h 1482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8213" h="148238">
                      <a:moveTo>
                        <a:pt x="131793" y="120649"/>
                      </a:moveTo>
                      <a:cubicBezTo>
                        <a:pt x="106171" y="152463"/>
                        <a:pt x="59403" y="157511"/>
                        <a:pt x="27590" y="131889"/>
                      </a:cubicBezTo>
                      <a:cubicBezTo>
                        <a:pt x="-4224" y="106266"/>
                        <a:pt x="-9272" y="59499"/>
                        <a:pt x="16350" y="27590"/>
                      </a:cubicBezTo>
                      <a:cubicBezTo>
                        <a:pt x="41973" y="-4224"/>
                        <a:pt x="88740" y="-9272"/>
                        <a:pt x="120554" y="16350"/>
                      </a:cubicBezTo>
                      <a:cubicBezTo>
                        <a:pt x="152463" y="42068"/>
                        <a:pt x="157511" y="88836"/>
                        <a:pt x="131793" y="120649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605" name="Freeform: Shape 1003">
                  <a:extLst>
                    <a:ext uri="{FF2B5EF4-FFF2-40B4-BE49-F238E27FC236}">
                      <a16:creationId xmlns:a16="http://schemas.microsoft.com/office/drawing/2014/main" id="{53ED5629-E14A-6F38-F59F-56C435489581}"/>
                    </a:ext>
                  </a:extLst>
                </p:cNvPr>
                <p:cNvSpPr/>
                <p:nvPr/>
              </p:nvSpPr>
              <p:spPr>
                <a:xfrm>
                  <a:off x="5798947" y="3097181"/>
                  <a:ext cx="148231" cy="148238"/>
                </a:xfrm>
                <a:custGeom>
                  <a:avLst/>
                  <a:gdLst>
                    <a:gd name="connsiteX0" fmla="*/ 131889 w 148231"/>
                    <a:gd name="connsiteY0" fmla="*/ 120649 h 148238"/>
                    <a:gd name="connsiteX1" fmla="*/ 27590 w 148231"/>
                    <a:gd name="connsiteY1" fmla="*/ 131889 h 148238"/>
                    <a:gd name="connsiteX2" fmla="*/ 16350 w 148231"/>
                    <a:gd name="connsiteY2" fmla="*/ 27590 h 148238"/>
                    <a:gd name="connsiteX3" fmla="*/ 120554 w 148231"/>
                    <a:gd name="connsiteY3" fmla="*/ 16350 h 148238"/>
                    <a:gd name="connsiteX4" fmla="*/ 131889 w 148231"/>
                    <a:gd name="connsiteY4" fmla="*/ 120649 h 1482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8231" h="148238">
                      <a:moveTo>
                        <a:pt x="131889" y="120649"/>
                      </a:moveTo>
                      <a:cubicBezTo>
                        <a:pt x="106171" y="152463"/>
                        <a:pt x="59499" y="157511"/>
                        <a:pt x="27590" y="131889"/>
                      </a:cubicBezTo>
                      <a:cubicBezTo>
                        <a:pt x="-4224" y="106266"/>
                        <a:pt x="-9272" y="59499"/>
                        <a:pt x="16350" y="27590"/>
                      </a:cubicBezTo>
                      <a:cubicBezTo>
                        <a:pt x="41973" y="-4224"/>
                        <a:pt x="88740" y="-9272"/>
                        <a:pt x="120554" y="16350"/>
                      </a:cubicBezTo>
                      <a:cubicBezTo>
                        <a:pt x="152463" y="42068"/>
                        <a:pt x="157511" y="88836"/>
                        <a:pt x="131889" y="120649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606" name="Freeform: Shape 1004">
                  <a:extLst>
                    <a:ext uri="{FF2B5EF4-FFF2-40B4-BE49-F238E27FC236}">
                      <a16:creationId xmlns:a16="http://schemas.microsoft.com/office/drawing/2014/main" id="{6944A265-F141-358C-F97A-109CBB6D5555}"/>
                    </a:ext>
                  </a:extLst>
                </p:cNvPr>
                <p:cNvSpPr/>
                <p:nvPr/>
              </p:nvSpPr>
              <p:spPr>
                <a:xfrm>
                  <a:off x="5914390" y="2953829"/>
                  <a:ext cx="148301" cy="148268"/>
                </a:xfrm>
                <a:custGeom>
                  <a:avLst/>
                  <a:gdLst>
                    <a:gd name="connsiteX0" fmla="*/ 131889 w 148301"/>
                    <a:gd name="connsiteY0" fmla="*/ 120649 h 148268"/>
                    <a:gd name="connsiteX1" fmla="*/ 27590 w 148301"/>
                    <a:gd name="connsiteY1" fmla="*/ 131889 h 148268"/>
                    <a:gd name="connsiteX2" fmla="*/ 16350 w 148301"/>
                    <a:gd name="connsiteY2" fmla="*/ 27590 h 148268"/>
                    <a:gd name="connsiteX3" fmla="*/ 120554 w 148301"/>
                    <a:gd name="connsiteY3" fmla="*/ 16350 h 148268"/>
                    <a:gd name="connsiteX4" fmla="*/ 131889 w 148301"/>
                    <a:gd name="connsiteY4" fmla="*/ 120649 h 1482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8301" h="148268">
                      <a:moveTo>
                        <a:pt x="131889" y="120649"/>
                      </a:moveTo>
                      <a:cubicBezTo>
                        <a:pt x="106266" y="152558"/>
                        <a:pt x="59499" y="157511"/>
                        <a:pt x="27590" y="131889"/>
                      </a:cubicBezTo>
                      <a:cubicBezTo>
                        <a:pt x="-4224" y="106266"/>
                        <a:pt x="-9272" y="59499"/>
                        <a:pt x="16350" y="27590"/>
                      </a:cubicBezTo>
                      <a:cubicBezTo>
                        <a:pt x="41973" y="-4224"/>
                        <a:pt x="88740" y="-9272"/>
                        <a:pt x="120554" y="16350"/>
                      </a:cubicBezTo>
                      <a:cubicBezTo>
                        <a:pt x="152558" y="42068"/>
                        <a:pt x="157606" y="88836"/>
                        <a:pt x="131889" y="120649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607" name="Freeform: Shape 1005">
                  <a:extLst>
                    <a:ext uri="{FF2B5EF4-FFF2-40B4-BE49-F238E27FC236}">
                      <a16:creationId xmlns:a16="http://schemas.microsoft.com/office/drawing/2014/main" id="{29A4E50B-4F42-0F4F-74D1-297AF773E58F}"/>
                    </a:ext>
                  </a:extLst>
                </p:cNvPr>
                <p:cNvSpPr/>
                <p:nvPr/>
              </p:nvSpPr>
              <p:spPr>
                <a:xfrm>
                  <a:off x="5703316" y="3476942"/>
                  <a:ext cx="148213" cy="148238"/>
                </a:xfrm>
                <a:custGeom>
                  <a:avLst/>
                  <a:gdLst>
                    <a:gd name="connsiteX0" fmla="*/ 131793 w 148213"/>
                    <a:gd name="connsiteY0" fmla="*/ 120649 h 148238"/>
                    <a:gd name="connsiteX1" fmla="*/ 27590 w 148213"/>
                    <a:gd name="connsiteY1" fmla="*/ 131889 h 148238"/>
                    <a:gd name="connsiteX2" fmla="*/ 16350 w 148213"/>
                    <a:gd name="connsiteY2" fmla="*/ 27590 h 148238"/>
                    <a:gd name="connsiteX3" fmla="*/ 120554 w 148213"/>
                    <a:gd name="connsiteY3" fmla="*/ 16350 h 148238"/>
                    <a:gd name="connsiteX4" fmla="*/ 131793 w 148213"/>
                    <a:gd name="connsiteY4" fmla="*/ 120649 h 1482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8213" h="148238">
                      <a:moveTo>
                        <a:pt x="131793" y="120649"/>
                      </a:moveTo>
                      <a:cubicBezTo>
                        <a:pt x="106171" y="152463"/>
                        <a:pt x="59403" y="157511"/>
                        <a:pt x="27590" y="131889"/>
                      </a:cubicBezTo>
                      <a:cubicBezTo>
                        <a:pt x="-4224" y="106266"/>
                        <a:pt x="-9272" y="59499"/>
                        <a:pt x="16350" y="27590"/>
                      </a:cubicBezTo>
                      <a:cubicBezTo>
                        <a:pt x="41973" y="-4224"/>
                        <a:pt x="88740" y="-9272"/>
                        <a:pt x="120554" y="16350"/>
                      </a:cubicBezTo>
                      <a:cubicBezTo>
                        <a:pt x="152463" y="42068"/>
                        <a:pt x="157511" y="88836"/>
                        <a:pt x="131793" y="120649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608" name="Freeform: Shape 1006">
                  <a:extLst>
                    <a:ext uri="{FF2B5EF4-FFF2-40B4-BE49-F238E27FC236}">
                      <a16:creationId xmlns:a16="http://schemas.microsoft.com/office/drawing/2014/main" id="{3CEA1721-7975-F65E-95EF-8C4639E632F3}"/>
                    </a:ext>
                  </a:extLst>
                </p:cNvPr>
                <p:cNvSpPr/>
                <p:nvPr/>
              </p:nvSpPr>
              <p:spPr>
                <a:xfrm>
                  <a:off x="5812949" y="3341021"/>
                  <a:ext cx="148151" cy="148143"/>
                </a:xfrm>
                <a:custGeom>
                  <a:avLst/>
                  <a:gdLst>
                    <a:gd name="connsiteX0" fmla="*/ 131793 w 148151"/>
                    <a:gd name="connsiteY0" fmla="*/ 120554 h 148143"/>
                    <a:gd name="connsiteX1" fmla="*/ 27590 w 148151"/>
                    <a:gd name="connsiteY1" fmla="*/ 131793 h 148143"/>
                    <a:gd name="connsiteX2" fmla="*/ 16350 w 148151"/>
                    <a:gd name="connsiteY2" fmla="*/ 27590 h 148143"/>
                    <a:gd name="connsiteX3" fmla="*/ 120649 w 148151"/>
                    <a:gd name="connsiteY3" fmla="*/ 16350 h 148143"/>
                    <a:gd name="connsiteX4" fmla="*/ 131793 w 148151"/>
                    <a:gd name="connsiteY4" fmla="*/ 120554 h 1481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8151" h="148143">
                      <a:moveTo>
                        <a:pt x="131793" y="120554"/>
                      </a:moveTo>
                      <a:cubicBezTo>
                        <a:pt x="106171" y="152367"/>
                        <a:pt x="59403" y="157416"/>
                        <a:pt x="27590" y="131793"/>
                      </a:cubicBezTo>
                      <a:cubicBezTo>
                        <a:pt x="-4224" y="106171"/>
                        <a:pt x="-9272" y="59403"/>
                        <a:pt x="16350" y="27590"/>
                      </a:cubicBezTo>
                      <a:cubicBezTo>
                        <a:pt x="41973" y="-4224"/>
                        <a:pt x="88740" y="-9272"/>
                        <a:pt x="120649" y="16350"/>
                      </a:cubicBezTo>
                      <a:cubicBezTo>
                        <a:pt x="152367" y="41973"/>
                        <a:pt x="157416" y="88740"/>
                        <a:pt x="131793" y="120554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 dirty="0"/>
                </a:p>
              </p:txBody>
            </p:sp>
            <p:sp>
              <p:nvSpPr>
                <p:cNvPr id="609" name="Freeform: Shape 1007">
                  <a:extLst>
                    <a:ext uri="{FF2B5EF4-FFF2-40B4-BE49-F238E27FC236}">
                      <a16:creationId xmlns:a16="http://schemas.microsoft.com/office/drawing/2014/main" id="{9C9D636E-75EE-BA8A-510F-CDE444E97095}"/>
                    </a:ext>
                  </a:extLst>
                </p:cNvPr>
                <p:cNvSpPr/>
                <p:nvPr/>
              </p:nvSpPr>
              <p:spPr>
                <a:xfrm>
                  <a:off x="5926487" y="3199955"/>
                  <a:ext cx="148173" cy="148238"/>
                </a:xfrm>
                <a:custGeom>
                  <a:avLst/>
                  <a:gdLst>
                    <a:gd name="connsiteX0" fmla="*/ 131793 w 148173"/>
                    <a:gd name="connsiteY0" fmla="*/ 120649 h 148238"/>
                    <a:gd name="connsiteX1" fmla="*/ 27590 w 148173"/>
                    <a:gd name="connsiteY1" fmla="*/ 131889 h 148238"/>
                    <a:gd name="connsiteX2" fmla="*/ 16350 w 148173"/>
                    <a:gd name="connsiteY2" fmla="*/ 27590 h 148238"/>
                    <a:gd name="connsiteX3" fmla="*/ 120554 w 148173"/>
                    <a:gd name="connsiteY3" fmla="*/ 16350 h 148238"/>
                    <a:gd name="connsiteX4" fmla="*/ 131793 w 148173"/>
                    <a:gd name="connsiteY4" fmla="*/ 120649 h 1482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8173" h="148238">
                      <a:moveTo>
                        <a:pt x="131793" y="120649"/>
                      </a:moveTo>
                      <a:cubicBezTo>
                        <a:pt x="106171" y="152463"/>
                        <a:pt x="59403" y="157511"/>
                        <a:pt x="27590" y="131889"/>
                      </a:cubicBezTo>
                      <a:cubicBezTo>
                        <a:pt x="-4224" y="106266"/>
                        <a:pt x="-9272" y="59499"/>
                        <a:pt x="16350" y="27590"/>
                      </a:cubicBezTo>
                      <a:cubicBezTo>
                        <a:pt x="41973" y="-4224"/>
                        <a:pt x="88740" y="-9272"/>
                        <a:pt x="120554" y="16350"/>
                      </a:cubicBezTo>
                      <a:cubicBezTo>
                        <a:pt x="152463" y="42068"/>
                        <a:pt x="157416" y="88836"/>
                        <a:pt x="131793" y="120649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610" name="Freeform: Shape 1008">
                  <a:extLst>
                    <a:ext uri="{FF2B5EF4-FFF2-40B4-BE49-F238E27FC236}">
                      <a16:creationId xmlns:a16="http://schemas.microsoft.com/office/drawing/2014/main" id="{78CB55F7-EE17-1C47-AAB4-2E9EA136A299}"/>
                    </a:ext>
                  </a:extLst>
                </p:cNvPr>
                <p:cNvSpPr/>
                <p:nvPr/>
              </p:nvSpPr>
              <p:spPr>
                <a:xfrm>
                  <a:off x="6041930" y="3056604"/>
                  <a:ext cx="148231" cy="148238"/>
                </a:xfrm>
                <a:custGeom>
                  <a:avLst/>
                  <a:gdLst>
                    <a:gd name="connsiteX0" fmla="*/ 131889 w 148231"/>
                    <a:gd name="connsiteY0" fmla="*/ 120649 h 148238"/>
                    <a:gd name="connsiteX1" fmla="*/ 27590 w 148231"/>
                    <a:gd name="connsiteY1" fmla="*/ 131889 h 148238"/>
                    <a:gd name="connsiteX2" fmla="*/ 16350 w 148231"/>
                    <a:gd name="connsiteY2" fmla="*/ 27590 h 148238"/>
                    <a:gd name="connsiteX3" fmla="*/ 120554 w 148231"/>
                    <a:gd name="connsiteY3" fmla="*/ 16350 h 148238"/>
                    <a:gd name="connsiteX4" fmla="*/ 131889 w 148231"/>
                    <a:gd name="connsiteY4" fmla="*/ 120649 h 1482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8231" h="148238">
                      <a:moveTo>
                        <a:pt x="131889" y="120649"/>
                      </a:moveTo>
                      <a:cubicBezTo>
                        <a:pt x="106266" y="152463"/>
                        <a:pt x="59499" y="157511"/>
                        <a:pt x="27590" y="131889"/>
                      </a:cubicBezTo>
                      <a:cubicBezTo>
                        <a:pt x="-4224" y="106266"/>
                        <a:pt x="-9272" y="59499"/>
                        <a:pt x="16350" y="27590"/>
                      </a:cubicBezTo>
                      <a:cubicBezTo>
                        <a:pt x="41973" y="-4224"/>
                        <a:pt x="88740" y="-9272"/>
                        <a:pt x="120554" y="16350"/>
                      </a:cubicBezTo>
                      <a:cubicBezTo>
                        <a:pt x="152463" y="41973"/>
                        <a:pt x="157511" y="88836"/>
                        <a:pt x="131889" y="120649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611" name="Freeform: Shape 1009">
                  <a:extLst>
                    <a:ext uri="{FF2B5EF4-FFF2-40B4-BE49-F238E27FC236}">
                      <a16:creationId xmlns:a16="http://schemas.microsoft.com/office/drawing/2014/main" id="{705754E1-3E43-6918-7FCC-3EC33D421F94}"/>
                    </a:ext>
                  </a:extLst>
                </p:cNvPr>
                <p:cNvSpPr/>
                <p:nvPr/>
              </p:nvSpPr>
              <p:spPr>
                <a:xfrm>
                  <a:off x="5856900" y="3273694"/>
                  <a:ext cx="71947" cy="60759"/>
                </a:xfrm>
                <a:custGeom>
                  <a:avLst/>
                  <a:gdLst>
                    <a:gd name="connsiteX0" fmla="*/ 40027 w 71947"/>
                    <a:gd name="connsiteY0" fmla="*/ 51959 h 60759"/>
                    <a:gd name="connsiteX1" fmla="*/ 51266 w 71947"/>
                    <a:gd name="connsiteY1" fmla="*/ 58150 h 60759"/>
                    <a:gd name="connsiteX2" fmla="*/ 63649 w 71947"/>
                    <a:gd name="connsiteY2" fmla="*/ 60532 h 60759"/>
                    <a:gd name="connsiteX3" fmla="*/ 71935 w 71947"/>
                    <a:gd name="connsiteY3" fmla="*/ 52054 h 60759"/>
                    <a:gd name="connsiteX4" fmla="*/ 64411 w 71947"/>
                    <a:gd name="connsiteY4" fmla="*/ 38624 h 60759"/>
                    <a:gd name="connsiteX5" fmla="*/ 57267 w 71947"/>
                    <a:gd name="connsiteY5" fmla="*/ 16907 h 60759"/>
                    <a:gd name="connsiteX6" fmla="*/ 43170 w 71947"/>
                    <a:gd name="connsiteY6" fmla="*/ 238 h 60759"/>
                    <a:gd name="connsiteX7" fmla="*/ 23358 w 71947"/>
                    <a:gd name="connsiteY7" fmla="*/ 9382 h 60759"/>
                    <a:gd name="connsiteX8" fmla="*/ 8594 w 71947"/>
                    <a:gd name="connsiteY8" fmla="*/ 25480 h 60759"/>
                    <a:gd name="connsiteX9" fmla="*/ 403 w 71947"/>
                    <a:gd name="connsiteY9" fmla="*/ 39767 h 60759"/>
                    <a:gd name="connsiteX10" fmla="*/ 3165 w 71947"/>
                    <a:gd name="connsiteY10" fmla="*/ 52435 h 60759"/>
                    <a:gd name="connsiteX11" fmla="*/ 13452 w 71947"/>
                    <a:gd name="connsiteY11" fmla="*/ 51102 h 60759"/>
                    <a:gd name="connsiteX12" fmla="*/ 40027 w 71947"/>
                    <a:gd name="connsiteY12" fmla="*/ 51959 h 607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71947" h="60759">
                      <a:moveTo>
                        <a:pt x="40027" y="51959"/>
                      </a:moveTo>
                      <a:cubicBezTo>
                        <a:pt x="43932" y="53769"/>
                        <a:pt x="47456" y="56245"/>
                        <a:pt x="51266" y="58150"/>
                      </a:cubicBezTo>
                      <a:cubicBezTo>
                        <a:pt x="55076" y="60055"/>
                        <a:pt x="59458" y="61294"/>
                        <a:pt x="63649" y="60532"/>
                      </a:cubicBezTo>
                      <a:cubicBezTo>
                        <a:pt x="67840" y="59674"/>
                        <a:pt x="71745" y="56245"/>
                        <a:pt x="71935" y="52054"/>
                      </a:cubicBezTo>
                      <a:cubicBezTo>
                        <a:pt x="72221" y="46816"/>
                        <a:pt x="67459" y="42910"/>
                        <a:pt x="64411" y="38624"/>
                      </a:cubicBezTo>
                      <a:cubicBezTo>
                        <a:pt x="60029" y="32338"/>
                        <a:pt x="59267" y="24337"/>
                        <a:pt x="57267" y="16907"/>
                      </a:cubicBezTo>
                      <a:cubicBezTo>
                        <a:pt x="55171" y="9478"/>
                        <a:pt x="50695" y="1762"/>
                        <a:pt x="43170" y="238"/>
                      </a:cubicBezTo>
                      <a:cubicBezTo>
                        <a:pt x="35740" y="-1190"/>
                        <a:pt x="28787" y="4048"/>
                        <a:pt x="23358" y="9382"/>
                      </a:cubicBezTo>
                      <a:cubicBezTo>
                        <a:pt x="18119" y="14431"/>
                        <a:pt x="13166" y="19765"/>
                        <a:pt x="8594" y="25480"/>
                      </a:cubicBezTo>
                      <a:cubicBezTo>
                        <a:pt x="5070" y="29766"/>
                        <a:pt x="1641" y="34338"/>
                        <a:pt x="403" y="39767"/>
                      </a:cubicBezTo>
                      <a:cubicBezTo>
                        <a:pt x="-550" y="43958"/>
                        <a:pt x="117" y="49102"/>
                        <a:pt x="3165" y="52435"/>
                      </a:cubicBezTo>
                      <a:cubicBezTo>
                        <a:pt x="6499" y="56055"/>
                        <a:pt x="9642" y="52435"/>
                        <a:pt x="13452" y="51102"/>
                      </a:cubicBezTo>
                      <a:cubicBezTo>
                        <a:pt x="21929" y="47959"/>
                        <a:pt x="31740" y="48149"/>
                        <a:pt x="40027" y="51959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612" name="Freeform: Shape 1010">
                  <a:extLst>
                    <a:ext uri="{FF2B5EF4-FFF2-40B4-BE49-F238E27FC236}">
                      <a16:creationId xmlns:a16="http://schemas.microsoft.com/office/drawing/2014/main" id="{DB09172D-FED6-0A5E-CE5D-FD5DD5646E0E}"/>
                    </a:ext>
                  </a:extLst>
                </p:cNvPr>
                <p:cNvSpPr/>
                <p:nvPr/>
              </p:nvSpPr>
              <p:spPr>
                <a:xfrm>
                  <a:off x="5856996" y="3271693"/>
                  <a:ext cx="72042" cy="60759"/>
                </a:xfrm>
                <a:custGeom>
                  <a:avLst/>
                  <a:gdLst>
                    <a:gd name="connsiteX0" fmla="*/ 40122 w 72042"/>
                    <a:gd name="connsiteY0" fmla="*/ 51959 h 60759"/>
                    <a:gd name="connsiteX1" fmla="*/ 51361 w 72042"/>
                    <a:gd name="connsiteY1" fmla="*/ 58150 h 60759"/>
                    <a:gd name="connsiteX2" fmla="*/ 63744 w 72042"/>
                    <a:gd name="connsiteY2" fmla="*/ 60532 h 60759"/>
                    <a:gd name="connsiteX3" fmla="*/ 72031 w 72042"/>
                    <a:gd name="connsiteY3" fmla="*/ 52054 h 60759"/>
                    <a:gd name="connsiteX4" fmla="*/ 64506 w 72042"/>
                    <a:gd name="connsiteY4" fmla="*/ 38624 h 60759"/>
                    <a:gd name="connsiteX5" fmla="*/ 57362 w 72042"/>
                    <a:gd name="connsiteY5" fmla="*/ 16907 h 60759"/>
                    <a:gd name="connsiteX6" fmla="*/ 43265 w 72042"/>
                    <a:gd name="connsiteY6" fmla="*/ 238 h 60759"/>
                    <a:gd name="connsiteX7" fmla="*/ 23358 w 72042"/>
                    <a:gd name="connsiteY7" fmla="*/ 9382 h 60759"/>
                    <a:gd name="connsiteX8" fmla="*/ 8499 w 72042"/>
                    <a:gd name="connsiteY8" fmla="*/ 25480 h 60759"/>
                    <a:gd name="connsiteX9" fmla="*/ 403 w 72042"/>
                    <a:gd name="connsiteY9" fmla="*/ 39767 h 60759"/>
                    <a:gd name="connsiteX10" fmla="*/ 3165 w 72042"/>
                    <a:gd name="connsiteY10" fmla="*/ 52435 h 60759"/>
                    <a:gd name="connsiteX11" fmla="*/ 13452 w 72042"/>
                    <a:gd name="connsiteY11" fmla="*/ 51102 h 60759"/>
                    <a:gd name="connsiteX12" fmla="*/ 40122 w 72042"/>
                    <a:gd name="connsiteY12" fmla="*/ 51959 h 607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72042" h="60759">
                      <a:moveTo>
                        <a:pt x="40122" y="51959"/>
                      </a:moveTo>
                      <a:cubicBezTo>
                        <a:pt x="44027" y="53769"/>
                        <a:pt x="47551" y="56245"/>
                        <a:pt x="51361" y="58150"/>
                      </a:cubicBezTo>
                      <a:cubicBezTo>
                        <a:pt x="55171" y="60055"/>
                        <a:pt x="59553" y="61294"/>
                        <a:pt x="63744" y="60532"/>
                      </a:cubicBezTo>
                      <a:cubicBezTo>
                        <a:pt x="67935" y="59674"/>
                        <a:pt x="71840" y="56245"/>
                        <a:pt x="72031" y="52054"/>
                      </a:cubicBezTo>
                      <a:cubicBezTo>
                        <a:pt x="72316" y="46816"/>
                        <a:pt x="67554" y="42910"/>
                        <a:pt x="64506" y="38624"/>
                      </a:cubicBezTo>
                      <a:cubicBezTo>
                        <a:pt x="60124" y="32338"/>
                        <a:pt x="59362" y="24337"/>
                        <a:pt x="57362" y="16907"/>
                      </a:cubicBezTo>
                      <a:cubicBezTo>
                        <a:pt x="55267" y="9478"/>
                        <a:pt x="50790" y="1667"/>
                        <a:pt x="43265" y="238"/>
                      </a:cubicBezTo>
                      <a:cubicBezTo>
                        <a:pt x="35836" y="-1190"/>
                        <a:pt x="28882" y="4048"/>
                        <a:pt x="23358" y="9382"/>
                      </a:cubicBezTo>
                      <a:cubicBezTo>
                        <a:pt x="18119" y="14431"/>
                        <a:pt x="13166" y="19860"/>
                        <a:pt x="8499" y="25480"/>
                      </a:cubicBezTo>
                      <a:cubicBezTo>
                        <a:pt x="4975" y="29766"/>
                        <a:pt x="1546" y="34338"/>
                        <a:pt x="403" y="39767"/>
                      </a:cubicBezTo>
                      <a:cubicBezTo>
                        <a:pt x="-550" y="43958"/>
                        <a:pt x="117" y="49102"/>
                        <a:pt x="3165" y="52435"/>
                      </a:cubicBezTo>
                      <a:cubicBezTo>
                        <a:pt x="6499" y="56055"/>
                        <a:pt x="9642" y="52435"/>
                        <a:pt x="13452" y="51102"/>
                      </a:cubicBezTo>
                      <a:cubicBezTo>
                        <a:pt x="22024" y="47959"/>
                        <a:pt x="31835" y="48149"/>
                        <a:pt x="40122" y="51959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613" name="Freeform: Shape 1011">
                  <a:extLst>
                    <a:ext uri="{FF2B5EF4-FFF2-40B4-BE49-F238E27FC236}">
                      <a16:creationId xmlns:a16="http://schemas.microsoft.com/office/drawing/2014/main" id="{F759D6FA-2EAC-B82D-7A11-D5394F944A29}"/>
                    </a:ext>
                  </a:extLst>
                </p:cNvPr>
                <p:cNvSpPr/>
                <p:nvPr/>
              </p:nvSpPr>
              <p:spPr>
                <a:xfrm>
                  <a:off x="5878042" y="3275485"/>
                  <a:ext cx="38411" cy="34927"/>
                </a:xfrm>
                <a:custGeom>
                  <a:avLst/>
                  <a:gdLst>
                    <a:gd name="connsiteX0" fmla="*/ 10408 w 38411"/>
                    <a:gd name="connsiteY0" fmla="*/ 2447 h 34927"/>
                    <a:gd name="connsiteX1" fmla="*/ 18123 w 38411"/>
                    <a:gd name="connsiteY1" fmla="*/ 66 h 34927"/>
                    <a:gd name="connsiteX2" fmla="*/ 24791 w 38411"/>
                    <a:gd name="connsiteY2" fmla="*/ 5305 h 34927"/>
                    <a:gd name="connsiteX3" fmla="*/ 29458 w 38411"/>
                    <a:gd name="connsiteY3" fmla="*/ 21402 h 34927"/>
                    <a:gd name="connsiteX4" fmla="*/ 38411 w 38411"/>
                    <a:gd name="connsiteY4" fmla="*/ 34927 h 34927"/>
                    <a:gd name="connsiteX5" fmla="*/ 25076 w 38411"/>
                    <a:gd name="connsiteY5" fmla="*/ 27879 h 34927"/>
                    <a:gd name="connsiteX6" fmla="*/ 20028 w 38411"/>
                    <a:gd name="connsiteY6" fmla="*/ 19592 h 34927"/>
                    <a:gd name="connsiteX7" fmla="*/ 13170 w 38411"/>
                    <a:gd name="connsiteY7" fmla="*/ 13115 h 34927"/>
                    <a:gd name="connsiteX8" fmla="*/ 6217 w 38411"/>
                    <a:gd name="connsiteY8" fmla="*/ 12925 h 34927"/>
                    <a:gd name="connsiteX9" fmla="*/ 407 w 38411"/>
                    <a:gd name="connsiteY9" fmla="*/ 13591 h 34927"/>
                    <a:gd name="connsiteX10" fmla="*/ 10408 w 38411"/>
                    <a:gd name="connsiteY10" fmla="*/ 2447 h 349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8411" h="34927">
                      <a:moveTo>
                        <a:pt x="10408" y="2447"/>
                      </a:moveTo>
                      <a:cubicBezTo>
                        <a:pt x="12694" y="1018"/>
                        <a:pt x="15456" y="-315"/>
                        <a:pt x="18123" y="66"/>
                      </a:cubicBezTo>
                      <a:cubicBezTo>
                        <a:pt x="21076" y="542"/>
                        <a:pt x="23362" y="2828"/>
                        <a:pt x="24791" y="5305"/>
                      </a:cubicBezTo>
                      <a:cubicBezTo>
                        <a:pt x="27648" y="10162"/>
                        <a:pt x="28124" y="15973"/>
                        <a:pt x="29458" y="21402"/>
                      </a:cubicBezTo>
                      <a:cubicBezTo>
                        <a:pt x="30696" y="26831"/>
                        <a:pt x="33268" y="32546"/>
                        <a:pt x="38411" y="34927"/>
                      </a:cubicBezTo>
                      <a:cubicBezTo>
                        <a:pt x="33268" y="34546"/>
                        <a:pt x="28315" y="31879"/>
                        <a:pt x="25076" y="27879"/>
                      </a:cubicBezTo>
                      <a:cubicBezTo>
                        <a:pt x="23076" y="25307"/>
                        <a:pt x="21743" y="22354"/>
                        <a:pt x="20028" y="19592"/>
                      </a:cubicBezTo>
                      <a:cubicBezTo>
                        <a:pt x="18409" y="16830"/>
                        <a:pt x="16123" y="14258"/>
                        <a:pt x="13170" y="13115"/>
                      </a:cubicBezTo>
                      <a:cubicBezTo>
                        <a:pt x="10979" y="12258"/>
                        <a:pt x="8503" y="12353"/>
                        <a:pt x="6217" y="12925"/>
                      </a:cubicBezTo>
                      <a:cubicBezTo>
                        <a:pt x="4598" y="13306"/>
                        <a:pt x="1740" y="15401"/>
                        <a:pt x="407" y="13591"/>
                      </a:cubicBezTo>
                      <a:cubicBezTo>
                        <a:pt x="-2165" y="10448"/>
                        <a:pt x="8217" y="3781"/>
                        <a:pt x="10408" y="2447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586" name="Graphic 41">
                <a:extLst>
                  <a:ext uri="{FF2B5EF4-FFF2-40B4-BE49-F238E27FC236}">
                    <a16:creationId xmlns:a16="http://schemas.microsoft.com/office/drawing/2014/main" id="{603CE4E5-FDFD-6D88-ACCD-DF23C7908D0A}"/>
                  </a:ext>
                </a:extLst>
              </p:cNvPr>
              <p:cNvGrpSpPr/>
              <p:nvPr/>
            </p:nvGrpSpPr>
            <p:grpSpPr>
              <a:xfrm>
                <a:off x="5927264" y="3155818"/>
                <a:ext cx="731349" cy="786133"/>
                <a:chOff x="5927264" y="3155818"/>
                <a:chExt cx="731349" cy="786133"/>
              </a:xfrm>
              <a:grpFill/>
            </p:grpSpPr>
            <p:grpSp>
              <p:nvGrpSpPr>
                <p:cNvPr id="587" name="Graphic 41">
                  <a:extLst>
                    <a:ext uri="{FF2B5EF4-FFF2-40B4-BE49-F238E27FC236}">
                      <a16:creationId xmlns:a16="http://schemas.microsoft.com/office/drawing/2014/main" id="{C109AC17-1528-C02C-B107-9D9BA42C7F58}"/>
                    </a:ext>
                  </a:extLst>
                </p:cNvPr>
                <p:cNvGrpSpPr/>
                <p:nvPr/>
              </p:nvGrpSpPr>
              <p:grpSpPr>
                <a:xfrm>
                  <a:off x="6018094" y="3335962"/>
                  <a:ext cx="640519" cy="361519"/>
                  <a:chOff x="6018094" y="3335962"/>
                  <a:chExt cx="640519" cy="361519"/>
                </a:xfrm>
                <a:grpFill/>
              </p:grpSpPr>
              <p:sp>
                <p:nvSpPr>
                  <p:cNvPr id="598" name="Freeform: Shape 996">
                    <a:extLst>
                      <a:ext uri="{FF2B5EF4-FFF2-40B4-BE49-F238E27FC236}">
                        <a16:creationId xmlns:a16="http://schemas.microsoft.com/office/drawing/2014/main" id="{B9D6A23B-2877-287F-7A67-7F8D446CCC90}"/>
                      </a:ext>
                    </a:extLst>
                  </p:cNvPr>
                  <p:cNvSpPr/>
                  <p:nvPr/>
                </p:nvSpPr>
                <p:spPr>
                  <a:xfrm>
                    <a:off x="6026467" y="3340459"/>
                    <a:ext cx="96392" cy="64727"/>
                  </a:xfrm>
                  <a:custGeom>
                    <a:avLst/>
                    <a:gdLst>
                      <a:gd name="connsiteX0" fmla="*/ 83153 w 96392"/>
                      <a:gd name="connsiteY0" fmla="*/ 64728 h 64727"/>
                      <a:gd name="connsiteX1" fmla="*/ 0 w 96392"/>
                      <a:gd name="connsiteY1" fmla="*/ 2815 h 64727"/>
                      <a:gd name="connsiteX2" fmla="*/ 96393 w 96392"/>
                      <a:gd name="connsiteY2" fmla="*/ 42344 h 64727"/>
                      <a:gd name="connsiteX3" fmla="*/ 83153 w 96392"/>
                      <a:gd name="connsiteY3" fmla="*/ 64728 h 647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392" h="64727">
                        <a:moveTo>
                          <a:pt x="83153" y="64728"/>
                        </a:moveTo>
                        <a:cubicBezTo>
                          <a:pt x="83153" y="64728"/>
                          <a:pt x="5715" y="41487"/>
                          <a:pt x="0" y="2815"/>
                        </a:cubicBezTo>
                        <a:cubicBezTo>
                          <a:pt x="26194" y="-5567"/>
                          <a:pt x="55245" y="3958"/>
                          <a:pt x="96393" y="42344"/>
                        </a:cubicBezTo>
                        <a:cubicBezTo>
                          <a:pt x="90773" y="52536"/>
                          <a:pt x="83153" y="64728"/>
                          <a:pt x="83153" y="64728"/>
                        </a:cubicBez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599" name="Freeform: Shape 997">
                    <a:extLst>
                      <a:ext uri="{FF2B5EF4-FFF2-40B4-BE49-F238E27FC236}">
                        <a16:creationId xmlns:a16="http://schemas.microsoft.com/office/drawing/2014/main" id="{160D3B90-5772-CDD4-F280-E94E40BD54A8}"/>
                      </a:ext>
                    </a:extLst>
                  </p:cNvPr>
                  <p:cNvSpPr/>
                  <p:nvPr/>
                </p:nvSpPr>
                <p:spPr>
                  <a:xfrm>
                    <a:off x="6265221" y="3464957"/>
                    <a:ext cx="393392" cy="232523"/>
                  </a:xfrm>
                  <a:custGeom>
                    <a:avLst/>
                    <a:gdLst>
                      <a:gd name="connsiteX0" fmla="*/ 391229 w 393392"/>
                      <a:gd name="connsiteY0" fmla="*/ 223408 h 232523"/>
                      <a:gd name="connsiteX1" fmla="*/ 367512 w 393392"/>
                      <a:gd name="connsiteY1" fmla="*/ 230361 h 232523"/>
                      <a:gd name="connsiteX2" fmla="*/ 2990 w 393392"/>
                      <a:gd name="connsiteY2" fmla="*/ 31098 h 232523"/>
                      <a:gd name="connsiteX3" fmla="*/ 3752 w 393392"/>
                      <a:gd name="connsiteY3" fmla="*/ 11000 h 232523"/>
                      <a:gd name="connsiteX4" fmla="*/ 3752 w 393392"/>
                      <a:gd name="connsiteY4" fmla="*/ 11000 h 232523"/>
                      <a:gd name="connsiteX5" fmla="*/ 19564 w 393392"/>
                      <a:gd name="connsiteY5" fmla="*/ 618 h 232523"/>
                      <a:gd name="connsiteX6" fmla="*/ 384276 w 393392"/>
                      <a:gd name="connsiteY6" fmla="*/ 199595 h 232523"/>
                      <a:gd name="connsiteX7" fmla="*/ 391229 w 393392"/>
                      <a:gd name="connsiteY7" fmla="*/ 223408 h 232523"/>
                      <a:gd name="connsiteX8" fmla="*/ 391229 w 393392"/>
                      <a:gd name="connsiteY8" fmla="*/ 223408 h 2325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93392" h="232523">
                        <a:moveTo>
                          <a:pt x="391229" y="223408"/>
                        </a:moveTo>
                        <a:cubicBezTo>
                          <a:pt x="386562" y="231885"/>
                          <a:pt x="375989" y="235028"/>
                          <a:pt x="367512" y="230361"/>
                        </a:cubicBezTo>
                        <a:lnTo>
                          <a:pt x="2990" y="31098"/>
                        </a:lnTo>
                        <a:cubicBezTo>
                          <a:pt x="-1296" y="28716"/>
                          <a:pt x="-915" y="19477"/>
                          <a:pt x="3752" y="11000"/>
                        </a:cubicBezTo>
                        <a:lnTo>
                          <a:pt x="3752" y="11000"/>
                        </a:lnTo>
                        <a:cubicBezTo>
                          <a:pt x="8420" y="2523"/>
                          <a:pt x="15373" y="-1668"/>
                          <a:pt x="19564" y="618"/>
                        </a:cubicBezTo>
                        <a:lnTo>
                          <a:pt x="384276" y="199595"/>
                        </a:lnTo>
                        <a:cubicBezTo>
                          <a:pt x="392753" y="204262"/>
                          <a:pt x="395897" y="214930"/>
                          <a:pt x="391229" y="223408"/>
                        </a:cubicBezTo>
                        <a:lnTo>
                          <a:pt x="391229" y="223408"/>
                        </a:ln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600" name="Freeform: Shape 998">
                    <a:extLst>
                      <a:ext uri="{FF2B5EF4-FFF2-40B4-BE49-F238E27FC236}">
                        <a16:creationId xmlns:a16="http://schemas.microsoft.com/office/drawing/2014/main" id="{1AD1AB60-94AB-8316-47A8-AB93491B6D1A}"/>
                      </a:ext>
                    </a:extLst>
                  </p:cNvPr>
                  <p:cNvSpPr/>
                  <p:nvPr/>
                </p:nvSpPr>
                <p:spPr>
                  <a:xfrm>
                    <a:off x="6097047" y="3372992"/>
                    <a:ext cx="222885" cy="142208"/>
                  </a:xfrm>
                  <a:custGeom>
                    <a:avLst/>
                    <a:gdLst>
                      <a:gd name="connsiteX0" fmla="*/ 222885 w 222885"/>
                      <a:gd name="connsiteY0" fmla="*/ 111538 h 142208"/>
                      <a:gd name="connsiteX1" fmla="*/ 206026 w 222885"/>
                      <a:gd name="connsiteY1" fmla="*/ 142208 h 142208"/>
                      <a:gd name="connsiteX2" fmla="*/ 0 w 222885"/>
                      <a:gd name="connsiteY2" fmla="*/ 27432 h 142208"/>
                      <a:gd name="connsiteX3" fmla="*/ 15049 w 222885"/>
                      <a:gd name="connsiteY3" fmla="*/ 0 h 142208"/>
                      <a:gd name="connsiteX4" fmla="*/ 222885 w 222885"/>
                      <a:gd name="connsiteY4" fmla="*/ 111538 h 1422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2885" h="142208">
                        <a:moveTo>
                          <a:pt x="222885" y="111538"/>
                        </a:moveTo>
                        <a:cubicBezTo>
                          <a:pt x="219932" y="112014"/>
                          <a:pt x="204121" y="137827"/>
                          <a:pt x="206026" y="142208"/>
                        </a:cubicBezTo>
                        <a:cubicBezTo>
                          <a:pt x="132112" y="109061"/>
                          <a:pt x="63151" y="71057"/>
                          <a:pt x="0" y="27432"/>
                        </a:cubicBezTo>
                        <a:cubicBezTo>
                          <a:pt x="9239" y="19717"/>
                          <a:pt x="12954" y="12764"/>
                          <a:pt x="15049" y="0"/>
                        </a:cubicBezTo>
                        <a:cubicBezTo>
                          <a:pt x="86296" y="28670"/>
                          <a:pt x="155353" y="66770"/>
                          <a:pt x="222885" y="111538"/>
                        </a:cubicBez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601" name="Freeform: Shape 999">
                    <a:extLst>
                      <a:ext uri="{FF2B5EF4-FFF2-40B4-BE49-F238E27FC236}">
                        <a16:creationId xmlns:a16="http://schemas.microsoft.com/office/drawing/2014/main" id="{E3C7BBF4-5EC7-0078-EC4C-0CD289A45E71}"/>
                      </a:ext>
                    </a:extLst>
                  </p:cNvPr>
                  <p:cNvSpPr/>
                  <p:nvPr/>
                </p:nvSpPr>
                <p:spPr>
                  <a:xfrm>
                    <a:off x="6018094" y="3335962"/>
                    <a:ext cx="62001" cy="45973"/>
                  </a:xfrm>
                  <a:custGeom>
                    <a:avLst/>
                    <a:gdLst>
                      <a:gd name="connsiteX0" fmla="*/ 44187 w 62001"/>
                      <a:gd name="connsiteY0" fmla="*/ 39316 h 45973"/>
                      <a:gd name="connsiteX1" fmla="*/ 43330 w 62001"/>
                      <a:gd name="connsiteY1" fmla="*/ 32744 h 45973"/>
                      <a:gd name="connsiteX2" fmla="*/ 45330 w 62001"/>
                      <a:gd name="connsiteY2" fmla="*/ 26553 h 45973"/>
                      <a:gd name="connsiteX3" fmla="*/ 54379 w 62001"/>
                      <a:gd name="connsiteY3" fmla="*/ 22838 h 45973"/>
                      <a:gd name="connsiteX4" fmla="*/ 61903 w 62001"/>
                      <a:gd name="connsiteY4" fmla="*/ 17218 h 45973"/>
                      <a:gd name="connsiteX5" fmla="*/ 60189 w 62001"/>
                      <a:gd name="connsiteY5" fmla="*/ 11789 h 45973"/>
                      <a:gd name="connsiteX6" fmla="*/ 55522 w 62001"/>
                      <a:gd name="connsiteY6" fmla="*/ 8265 h 45973"/>
                      <a:gd name="connsiteX7" fmla="*/ 8373 w 62001"/>
                      <a:gd name="connsiteY7" fmla="*/ 1407 h 45973"/>
                      <a:gd name="connsiteX8" fmla="*/ 1039 w 62001"/>
                      <a:gd name="connsiteY8" fmla="*/ 5312 h 45973"/>
                      <a:gd name="connsiteX9" fmla="*/ 1324 w 62001"/>
                      <a:gd name="connsiteY9" fmla="*/ 14742 h 45973"/>
                      <a:gd name="connsiteX10" fmla="*/ 35805 w 62001"/>
                      <a:gd name="connsiteY10" fmla="*/ 45317 h 45973"/>
                      <a:gd name="connsiteX11" fmla="*/ 44187 w 62001"/>
                      <a:gd name="connsiteY11" fmla="*/ 39316 h 4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62001" h="45973">
                        <a:moveTo>
                          <a:pt x="44187" y="39316"/>
                        </a:moveTo>
                        <a:cubicBezTo>
                          <a:pt x="43806" y="37125"/>
                          <a:pt x="43330" y="34935"/>
                          <a:pt x="43330" y="32744"/>
                        </a:cubicBezTo>
                        <a:cubicBezTo>
                          <a:pt x="43330" y="30553"/>
                          <a:pt x="43806" y="28267"/>
                          <a:pt x="45330" y="26553"/>
                        </a:cubicBezTo>
                        <a:cubicBezTo>
                          <a:pt x="47521" y="24076"/>
                          <a:pt x="51140" y="23600"/>
                          <a:pt x="54379" y="22838"/>
                        </a:cubicBezTo>
                        <a:cubicBezTo>
                          <a:pt x="57617" y="22076"/>
                          <a:pt x="61237" y="20457"/>
                          <a:pt x="61903" y="17218"/>
                        </a:cubicBezTo>
                        <a:cubicBezTo>
                          <a:pt x="62284" y="15313"/>
                          <a:pt x="61522" y="13313"/>
                          <a:pt x="60189" y="11789"/>
                        </a:cubicBezTo>
                        <a:cubicBezTo>
                          <a:pt x="58951" y="10265"/>
                          <a:pt x="57141" y="9217"/>
                          <a:pt x="55522" y="8265"/>
                        </a:cubicBezTo>
                        <a:cubicBezTo>
                          <a:pt x="41234" y="549"/>
                          <a:pt x="24280" y="-1832"/>
                          <a:pt x="8373" y="1407"/>
                        </a:cubicBezTo>
                        <a:cubicBezTo>
                          <a:pt x="5611" y="1978"/>
                          <a:pt x="2658" y="2931"/>
                          <a:pt x="1039" y="5312"/>
                        </a:cubicBezTo>
                        <a:cubicBezTo>
                          <a:pt x="-771" y="8074"/>
                          <a:pt x="86" y="11694"/>
                          <a:pt x="1324" y="14742"/>
                        </a:cubicBezTo>
                        <a:cubicBezTo>
                          <a:pt x="7325" y="30363"/>
                          <a:pt x="20374" y="40173"/>
                          <a:pt x="35805" y="45317"/>
                        </a:cubicBezTo>
                        <a:cubicBezTo>
                          <a:pt x="40948" y="47031"/>
                          <a:pt x="45235" y="45507"/>
                          <a:pt x="44187" y="39316"/>
                        </a:cubicBez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grpSp>
              <p:nvGrpSpPr>
                <p:cNvPr id="588" name="Graphic 41">
                  <a:extLst>
                    <a:ext uri="{FF2B5EF4-FFF2-40B4-BE49-F238E27FC236}">
                      <a16:creationId xmlns:a16="http://schemas.microsoft.com/office/drawing/2014/main" id="{7C2BD1D2-8ABE-6817-4BDE-BB8A2C9A8771}"/>
                    </a:ext>
                  </a:extLst>
                </p:cNvPr>
                <p:cNvGrpSpPr/>
                <p:nvPr/>
              </p:nvGrpSpPr>
              <p:grpSpPr>
                <a:xfrm>
                  <a:off x="5927264" y="3324350"/>
                  <a:ext cx="588244" cy="617601"/>
                  <a:chOff x="5927264" y="3324350"/>
                  <a:chExt cx="588244" cy="617601"/>
                </a:xfrm>
                <a:grpFill/>
              </p:grpSpPr>
              <p:sp>
                <p:nvSpPr>
                  <p:cNvPr id="594" name="Freeform: Shape 992">
                    <a:extLst>
                      <a:ext uri="{FF2B5EF4-FFF2-40B4-BE49-F238E27FC236}">
                        <a16:creationId xmlns:a16="http://schemas.microsoft.com/office/drawing/2014/main" id="{2730FE39-31C8-0513-E78F-A4066392CAE9}"/>
                      </a:ext>
                    </a:extLst>
                  </p:cNvPr>
                  <p:cNvSpPr/>
                  <p:nvPr/>
                </p:nvSpPr>
                <p:spPr>
                  <a:xfrm>
                    <a:off x="5935917" y="3330320"/>
                    <a:ext cx="79977" cy="84486"/>
                  </a:xfrm>
                  <a:custGeom>
                    <a:avLst/>
                    <a:gdLst>
                      <a:gd name="connsiteX0" fmla="*/ 60546 w 79977"/>
                      <a:gd name="connsiteY0" fmla="*/ 84487 h 84486"/>
                      <a:gd name="connsiteX1" fmla="*/ 444 w 79977"/>
                      <a:gd name="connsiteY1" fmla="*/ 0 h 84486"/>
                      <a:gd name="connsiteX2" fmla="*/ 79977 w 79977"/>
                      <a:gd name="connsiteY2" fmla="*/ 67247 h 84486"/>
                      <a:gd name="connsiteX3" fmla="*/ 60546 w 79977"/>
                      <a:gd name="connsiteY3" fmla="*/ 84487 h 84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9977" h="84486">
                        <a:moveTo>
                          <a:pt x="60546" y="84487"/>
                        </a:moveTo>
                        <a:cubicBezTo>
                          <a:pt x="60546" y="84487"/>
                          <a:pt x="-6033" y="38481"/>
                          <a:pt x="444" y="0"/>
                        </a:cubicBezTo>
                        <a:cubicBezTo>
                          <a:pt x="27971" y="0"/>
                          <a:pt x="52641" y="18002"/>
                          <a:pt x="79977" y="67247"/>
                        </a:cubicBezTo>
                        <a:cubicBezTo>
                          <a:pt x="71500" y="75152"/>
                          <a:pt x="60546" y="84487"/>
                          <a:pt x="60546" y="84487"/>
                        </a:cubicBez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595" name="Freeform: Shape 993">
                    <a:extLst>
                      <a:ext uri="{FF2B5EF4-FFF2-40B4-BE49-F238E27FC236}">
                        <a16:creationId xmlns:a16="http://schemas.microsoft.com/office/drawing/2014/main" id="{CC270DFC-FA9C-D45E-C95E-88D3D532BC5A}"/>
                      </a:ext>
                    </a:extLst>
                  </p:cNvPr>
                  <p:cNvSpPr/>
                  <p:nvPr/>
                </p:nvSpPr>
                <p:spPr>
                  <a:xfrm>
                    <a:off x="6118785" y="3524955"/>
                    <a:ext cx="396723" cy="416996"/>
                  </a:xfrm>
                  <a:custGeom>
                    <a:avLst/>
                    <a:gdLst>
                      <a:gd name="connsiteX0" fmla="*/ 389457 w 396723"/>
                      <a:gd name="connsiteY0" fmla="*/ 410488 h 416996"/>
                      <a:gd name="connsiteX1" fmla="*/ 389457 w 396723"/>
                      <a:gd name="connsiteY1" fmla="*/ 410488 h 416996"/>
                      <a:gd name="connsiteX2" fmla="*/ 369264 w 396723"/>
                      <a:gd name="connsiteY2" fmla="*/ 414679 h 416996"/>
                      <a:gd name="connsiteX3" fmla="*/ 1980 w 396723"/>
                      <a:gd name="connsiteY3" fmla="*/ 26440 h 416996"/>
                      <a:gd name="connsiteX4" fmla="*/ 7409 w 396723"/>
                      <a:gd name="connsiteY4" fmla="*/ 6056 h 416996"/>
                      <a:gd name="connsiteX5" fmla="*/ 7409 w 396723"/>
                      <a:gd name="connsiteY5" fmla="*/ 6056 h 416996"/>
                      <a:gd name="connsiteX6" fmla="*/ 27126 w 396723"/>
                      <a:gd name="connsiteY6" fmla="*/ 2532 h 416996"/>
                      <a:gd name="connsiteX7" fmla="*/ 394695 w 396723"/>
                      <a:gd name="connsiteY7" fmla="*/ 390581 h 416996"/>
                      <a:gd name="connsiteX8" fmla="*/ 389457 w 396723"/>
                      <a:gd name="connsiteY8" fmla="*/ 410488 h 4169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96723" h="416996">
                        <a:moveTo>
                          <a:pt x="389457" y="410488"/>
                        </a:moveTo>
                        <a:lnTo>
                          <a:pt x="389457" y="410488"/>
                        </a:lnTo>
                        <a:cubicBezTo>
                          <a:pt x="382408" y="417155"/>
                          <a:pt x="373359" y="418965"/>
                          <a:pt x="369264" y="414679"/>
                        </a:cubicBezTo>
                        <a:lnTo>
                          <a:pt x="1980" y="26440"/>
                        </a:lnTo>
                        <a:cubicBezTo>
                          <a:pt x="-2116" y="22058"/>
                          <a:pt x="360" y="12629"/>
                          <a:pt x="7409" y="6056"/>
                        </a:cubicBezTo>
                        <a:lnTo>
                          <a:pt x="7409" y="6056"/>
                        </a:lnTo>
                        <a:cubicBezTo>
                          <a:pt x="14457" y="-611"/>
                          <a:pt x="23030" y="-1754"/>
                          <a:pt x="27126" y="2532"/>
                        </a:cubicBezTo>
                        <a:lnTo>
                          <a:pt x="394695" y="390581"/>
                        </a:lnTo>
                        <a:cubicBezTo>
                          <a:pt x="398791" y="394962"/>
                          <a:pt x="396505" y="403916"/>
                          <a:pt x="389457" y="410488"/>
                        </a:cubicBez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596" name="Freeform: Shape 994">
                    <a:extLst>
                      <a:ext uri="{FF2B5EF4-FFF2-40B4-BE49-F238E27FC236}">
                        <a16:creationId xmlns:a16="http://schemas.microsoft.com/office/drawing/2014/main" id="{198DCBCC-557B-78F9-8F6A-CA8FEF66E378}"/>
                      </a:ext>
                    </a:extLst>
                  </p:cNvPr>
                  <p:cNvSpPr/>
                  <p:nvPr/>
                </p:nvSpPr>
                <p:spPr>
                  <a:xfrm>
                    <a:off x="5985795" y="3384898"/>
                    <a:ext cx="186308" cy="194024"/>
                  </a:xfrm>
                  <a:custGeom>
                    <a:avLst/>
                    <a:gdLst>
                      <a:gd name="connsiteX0" fmla="*/ 186309 w 186308"/>
                      <a:gd name="connsiteY0" fmla="*/ 170021 h 194024"/>
                      <a:gd name="connsiteX1" fmla="*/ 160877 w 186308"/>
                      <a:gd name="connsiteY1" fmla="*/ 194024 h 194024"/>
                      <a:gd name="connsiteX2" fmla="*/ 0 w 186308"/>
                      <a:gd name="connsiteY2" fmla="*/ 21431 h 194024"/>
                      <a:gd name="connsiteX3" fmla="*/ 22670 w 186308"/>
                      <a:gd name="connsiteY3" fmla="*/ 0 h 194024"/>
                      <a:gd name="connsiteX4" fmla="*/ 186309 w 186308"/>
                      <a:gd name="connsiteY4" fmla="*/ 170021 h 1940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6308" h="194024">
                        <a:moveTo>
                          <a:pt x="186309" y="170021"/>
                        </a:moveTo>
                        <a:cubicBezTo>
                          <a:pt x="183356" y="169545"/>
                          <a:pt x="160401" y="189262"/>
                          <a:pt x="160877" y="194024"/>
                        </a:cubicBezTo>
                        <a:cubicBezTo>
                          <a:pt x="100679" y="139732"/>
                          <a:pt x="46768" y="82391"/>
                          <a:pt x="0" y="21431"/>
                        </a:cubicBezTo>
                        <a:cubicBezTo>
                          <a:pt x="11144" y="16859"/>
                          <a:pt x="16859" y="11430"/>
                          <a:pt x="22670" y="0"/>
                        </a:cubicBezTo>
                        <a:cubicBezTo>
                          <a:pt x="81820" y="49149"/>
                          <a:pt x="135826" y="106585"/>
                          <a:pt x="186309" y="170021"/>
                        </a:cubicBez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597" name="Freeform: Shape 995">
                    <a:extLst>
                      <a:ext uri="{FF2B5EF4-FFF2-40B4-BE49-F238E27FC236}">
                        <a16:creationId xmlns:a16="http://schemas.microsoft.com/office/drawing/2014/main" id="{5F33C961-95C5-3776-D2B8-2A03AF7D52C4}"/>
                      </a:ext>
                    </a:extLst>
                  </p:cNvPr>
                  <p:cNvSpPr/>
                  <p:nvPr/>
                </p:nvSpPr>
                <p:spPr>
                  <a:xfrm>
                    <a:off x="5927264" y="3324350"/>
                    <a:ext cx="57602" cy="52537"/>
                  </a:xfrm>
                  <a:custGeom>
                    <a:avLst/>
                    <a:gdLst>
                      <a:gd name="connsiteX0" fmla="*/ 33290 w 57602"/>
                      <a:gd name="connsiteY0" fmla="*/ 47309 h 52537"/>
                      <a:gd name="connsiteX1" fmla="*/ 34528 w 57602"/>
                      <a:gd name="connsiteY1" fmla="*/ 40736 h 52537"/>
                      <a:gd name="connsiteX2" fmla="*/ 38243 w 57602"/>
                      <a:gd name="connsiteY2" fmla="*/ 35402 h 52537"/>
                      <a:gd name="connsiteX3" fmla="*/ 47958 w 57602"/>
                      <a:gd name="connsiteY3" fmla="*/ 34640 h 52537"/>
                      <a:gd name="connsiteX4" fmla="*/ 56912 w 57602"/>
                      <a:gd name="connsiteY4" fmla="*/ 31592 h 52537"/>
                      <a:gd name="connsiteX5" fmla="*/ 57007 w 57602"/>
                      <a:gd name="connsiteY5" fmla="*/ 25877 h 52537"/>
                      <a:gd name="connsiteX6" fmla="*/ 53578 w 57602"/>
                      <a:gd name="connsiteY6" fmla="*/ 21115 h 52537"/>
                      <a:gd name="connsiteX7" fmla="*/ 10811 w 57602"/>
                      <a:gd name="connsiteY7" fmla="*/ 160 h 52537"/>
                      <a:gd name="connsiteX8" fmla="*/ 2715 w 57602"/>
                      <a:gd name="connsiteY8" fmla="*/ 1589 h 52537"/>
                      <a:gd name="connsiteX9" fmla="*/ 48 w 57602"/>
                      <a:gd name="connsiteY9" fmla="*/ 10637 h 52537"/>
                      <a:gd name="connsiteX10" fmla="*/ 23479 w 57602"/>
                      <a:gd name="connsiteY10" fmla="*/ 50357 h 52537"/>
                      <a:gd name="connsiteX11" fmla="*/ 33290 w 57602"/>
                      <a:gd name="connsiteY11" fmla="*/ 47309 h 52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57602" h="52537">
                        <a:moveTo>
                          <a:pt x="33290" y="47309"/>
                        </a:moveTo>
                        <a:cubicBezTo>
                          <a:pt x="33671" y="45118"/>
                          <a:pt x="33861" y="42927"/>
                          <a:pt x="34528" y="40736"/>
                        </a:cubicBezTo>
                        <a:cubicBezTo>
                          <a:pt x="35195" y="38641"/>
                          <a:pt x="36338" y="36545"/>
                          <a:pt x="38243" y="35402"/>
                        </a:cubicBezTo>
                        <a:cubicBezTo>
                          <a:pt x="41100" y="33688"/>
                          <a:pt x="44720" y="34355"/>
                          <a:pt x="47958" y="34640"/>
                        </a:cubicBezTo>
                        <a:cubicBezTo>
                          <a:pt x="51292" y="34926"/>
                          <a:pt x="55197" y="34450"/>
                          <a:pt x="56912" y="31592"/>
                        </a:cubicBezTo>
                        <a:cubicBezTo>
                          <a:pt x="57864" y="29878"/>
                          <a:pt x="57769" y="27687"/>
                          <a:pt x="57007" y="25877"/>
                        </a:cubicBezTo>
                        <a:cubicBezTo>
                          <a:pt x="56245" y="24068"/>
                          <a:pt x="54912" y="22544"/>
                          <a:pt x="53578" y="21115"/>
                        </a:cubicBezTo>
                        <a:cubicBezTo>
                          <a:pt x="42339" y="9399"/>
                          <a:pt x="27003" y="1779"/>
                          <a:pt x="10811" y="160"/>
                        </a:cubicBezTo>
                        <a:cubicBezTo>
                          <a:pt x="8049" y="-126"/>
                          <a:pt x="4905" y="-221"/>
                          <a:pt x="2715" y="1589"/>
                        </a:cubicBezTo>
                        <a:cubicBezTo>
                          <a:pt x="143" y="3684"/>
                          <a:pt x="-143" y="7399"/>
                          <a:pt x="48" y="10637"/>
                        </a:cubicBezTo>
                        <a:cubicBezTo>
                          <a:pt x="1000" y="27306"/>
                          <a:pt x="10335" y="40736"/>
                          <a:pt x="23479" y="50357"/>
                        </a:cubicBezTo>
                        <a:cubicBezTo>
                          <a:pt x="27861" y="53690"/>
                          <a:pt x="32337" y="53595"/>
                          <a:pt x="33290" y="47309"/>
                        </a:cubicBez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grpSp>
              <p:nvGrpSpPr>
                <p:cNvPr id="589" name="Graphic 41">
                  <a:extLst>
                    <a:ext uri="{FF2B5EF4-FFF2-40B4-BE49-F238E27FC236}">
                      <a16:creationId xmlns:a16="http://schemas.microsoft.com/office/drawing/2014/main" id="{88547E50-94C5-B29E-C6A6-07356C1F8A84}"/>
                    </a:ext>
                  </a:extLst>
                </p:cNvPr>
                <p:cNvGrpSpPr/>
                <p:nvPr/>
              </p:nvGrpSpPr>
              <p:grpSpPr>
                <a:xfrm>
                  <a:off x="6066281" y="3155818"/>
                  <a:ext cx="374081" cy="647597"/>
                  <a:chOff x="6066281" y="3155818"/>
                  <a:chExt cx="374081" cy="647597"/>
                </a:xfrm>
                <a:grpFill/>
              </p:grpSpPr>
              <p:sp>
                <p:nvSpPr>
                  <p:cNvPr id="590" name="Freeform: Shape 988">
                    <a:extLst>
                      <a:ext uri="{FF2B5EF4-FFF2-40B4-BE49-F238E27FC236}">
                        <a16:creationId xmlns:a16="http://schemas.microsoft.com/office/drawing/2014/main" id="{5A206228-7EF0-FE21-BC3A-EA3AF2C6238F}"/>
                      </a:ext>
                    </a:extLst>
                  </p:cNvPr>
                  <p:cNvSpPr/>
                  <p:nvPr/>
                </p:nvSpPr>
                <p:spPr>
                  <a:xfrm>
                    <a:off x="6068064" y="3157632"/>
                    <a:ext cx="63939" cy="96393"/>
                  </a:xfrm>
                  <a:custGeom>
                    <a:avLst/>
                    <a:gdLst>
                      <a:gd name="connsiteX0" fmla="*/ 40984 w 63939"/>
                      <a:gd name="connsiteY0" fmla="*/ 96393 h 96393"/>
                      <a:gd name="connsiteX1" fmla="*/ 2789 w 63939"/>
                      <a:gd name="connsiteY1" fmla="*/ 0 h 96393"/>
                      <a:gd name="connsiteX2" fmla="*/ 63940 w 63939"/>
                      <a:gd name="connsiteY2" fmla="*/ 84296 h 96393"/>
                      <a:gd name="connsiteX3" fmla="*/ 40984 w 63939"/>
                      <a:gd name="connsiteY3" fmla="*/ 96393 h 963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939" h="96393">
                        <a:moveTo>
                          <a:pt x="40984" y="96393"/>
                        </a:moveTo>
                        <a:cubicBezTo>
                          <a:pt x="40984" y="96393"/>
                          <a:pt x="-12641" y="35909"/>
                          <a:pt x="2789" y="0"/>
                        </a:cubicBezTo>
                        <a:cubicBezTo>
                          <a:pt x="29554" y="6667"/>
                          <a:pt x="49176" y="30004"/>
                          <a:pt x="63940" y="84296"/>
                        </a:cubicBezTo>
                        <a:cubicBezTo>
                          <a:pt x="53938" y="90011"/>
                          <a:pt x="40984" y="96393"/>
                          <a:pt x="40984" y="96393"/>
                        </a:cubicBez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591" name="Freeform: Shape 989">
                    <a:extLst>
                      <a:ext uri="{FF2B5EF4-FFF2-40B4-BE49-F238E27FC236}">
                        <a16:creationId xmlns:a16="http://schemas.microsoft.com/office/drawing/2014/main" id="{A1D91A91-53DA-3EBD-1F26-9B8AC4C05BEC}"/>
                      </a:ext>
                    </a:extLst>
                  </p:cNvPr>
                  <p:cNvSpPr/>
                  <p:nvPr/>
                </p:nvSpPr>
                <p:spPr>
                  <a:xfrm>
                    <a:off x="6199087" y="3396152"/>
                    <a:ext cx="241275" cy="407263"/>
                  </a:xfrm>
                  <a:custGeom>
                    <a:avLst/>
                    <a:gdLst>
                      <a:gd name="connsiteX0" fmla="*/ 233145 w 241275"/>
                      <a:gd name="connsiteY0" fmla="*/ 405275 h 407263"/>
                      <a:gd name="connsiteX1" fmla="*/ 233145 w 241275"/>
                      <a:gd name="connsiteY1" fmla="*/ 405275 h 407263"/>
                      <a:gd name="connsiteX2" fmla="*/ 207808 w 241275"/>
                      <a:gd name="connsiteY2" fmla="*/ 396226 h 407263"/>
                      <a:gd name="connsiteX3" fmla="*/ 2925 w 241275"/>
                      <a:gd name="connsiteY3" fmla="*/ 29514 h 407263"/>
                      <a:gd name="connsiteX4" fmla="*/ 8355 w 241275"/>
                      <a:gd name="connsiteY4" fmla="*/ 1986 h 407263"/>
                      <a:gd name="connsiteX5" fmla="*/ 8355 w 241275"/>
                      <a:gd name="connsiteY5" fmla="*/ 1986 h 407263"/>
                      <a:gd name="connsiteX6" fmla="*/ 33596 w 241275"/>
                      <a:gd name="connsiteY6" fmla="*/ 11130 h 407263"/>
                      <a:gd name="connsiteX7" fmla="*/ 238193 w 241275"/>
                      <a:gd name="connsiteY7" fmla="*/ 378986 h 407263"/>
                      <a:gd name="connsiteX8" fmla="*/ 233145 w 241275"/>
                      <a:gd name="connsiteY8" fmla="*/ 405275 h 407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41275" h="407263">
                        <a:moveTo>
                          <a:pt x="233145" y="405275"/>
                        </a:moveTo>
                        <a:lnTo>
                          <a:pt x="233145" y="405275"/>
                        </a:lnTo>
                        <a:cubicBezTo>
                          <a:pt x="224763" y="410037"/>
                          <a:pt x="213428" y="405942"/>
                          <a:pt x="207808" y="396226"/>
                        </a:cubicBezTo>
                        <a:lnTo>
                          <a:pt x="2925" y="29514"/>
                        </a:lnTo>
                        <a:cubicBezTo>
                          <a:pt x="-2599" y="19703"/>
                          <a:pt x="-27" y="6749"/>
                          <a:pt x="8355" y="1986"/>
                        </a:cubicBezTo>
                        <a:lnTo>
                          <a:pt x="8355" y="1986"/>
                        </a:lnTo>
                        <a:cubicBezTo>
                          <a:pt x="16737" y="-2776"/>
                          <a:pt x="28071" y="1320"/>
                          <a:pt x="33596" y="11130"/>
                        </a:cubicBezTo>
                        <a:lnTo>
                          <a:pt x="238193" y="378986"/>
                        </a:lnTo>
                        <a:cubicBezTo>
                          <a:pt x="243813" y="388797"/>
                          <a:pt x="241527" y="400512"/>
                          <a:pt x="233145" y="405275"/>
                        </a:cubicBez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592" name="Freeform: Shape 990">
                    <a:extLst>
                      <a:ext uri="{FF2B5EF4-FFF2-40B4-BE49-F238E27FC236}">
                        <a16:creationId xmlns:a16="http://schemas.microsoft.com/office/drawing/2014/main" id="{F53F808D-009F-3954-7D30-B01D1D7CF93F}"/>
                      </a:ext>
                    </a:extLst>
                  </p:cNvPr>
                  <p:cNvSpPr/>
                  <p:nvPr/>
                </p:nvSpPr>
                <p:spPr>
                  <a:xfrm>
                    <a:off x="6100857" y="3227926"/>
                    <a:ext cx="134207" cy="201739"/>
                  </a:xfrm>
                  <a:custGeom>
                    <a:avLst/>
                    <a:gdLst>
                      <a:gd name="connsiteX0" fmla="*/ 134207 w 134207"/>
                      <a:gd name="connsiteY0" fmla="*/ 184499 h 201739"/>
                      <a:gd name="connsiteX1" fmla="*/ 103727 w 134207"/>
                      <a:gd name="connsiteY1" fmla="*/ 201740 h 201739"/>
                      <a:gd name="connsiteX2" fmla="*/ 0 w 134207"/>
                      <a:gd name="connsiteY2" fmla="*/ 15430 h 201739"/>
                      <a:gd name="connsiteX3" fmla="*/ 27146 w 134207"/>
                      <a:gd name="connsiteY3" fmla="*/ 0 h 201739"/>
                      <a:gd name="connsiteX4" fmla="*/ 134207 w 134207"/>
                      <a:gd name="connsiteY4" fmla="*/ 184499 h 2017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207" h="201739">
                        <a:moveTo>
                          <a:pt x="134207" y="184499"/>
                        </a:moveTo>
                        <a:cubicBezTo>
                          <a:pt x="131540" y="183547"/>
                          <a:pt x="104584" y="197263"/>
                          <a:pt x="103727" y="201740"/>
                        </a:cubicBezTo>
                        <a:cubicBezTo>
                          <a:pt x="62103" y="141446"/>
                          <a:pt x="27146" y="79439"/>
                          <a:pt x="0" y="15430"/>
                        </a:cubicBezTo>
                        <a:cubicBezTo>
                          <a:pt x="11716" y="13335"/>
                          <a:pt x="18574" y="9430"/>
                          <a:pt x="27146" y="0"/>
                        </a:cubicBezTo>
                        <a:cubicBezTo>
                          <a:pt x="69151" y="55531"/>
                          <a:pt x="104203" y="117634"/>
                          <a:pt x="134207" y="184499"/>
                        </a:cubicBez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593" name="Freeform: Shape 991">
                    <a:extLst>
                      <a:ext uri="{FF2B5EF4-FFF2-40B4-BE49-F238E27FC236}">
                        <a16:creationId xmlns:a16="http://schemas.microsoft.com/office/drawing/2014/main" id="{C99729F1-2B14-EF23-BE39-C4E236453CC6}"/>
                      </a:ext>
                    </a:extLst>
                  </p:cNvPr>
                  <p:cNvSpPr/>
                  <p:nvPr/>
                </p:nvSpPr>
                <p:spPr>
                  <a:xfrm>
                    <a:off x="6066281" y="3155818"/>
                    <a:ext cx="44777" cy="55354"/>
                  </a:xfrm>
                  <a:custGeom>
                    <a:avLst/>
                    <a:gdLst>
                      <a:gd name="connsiteX0" fmla="*/ 286 w 44777"/>
                      <a:gd name="connsiteY0" fmla="*/ 8101 h 55354"/>
                      <a:gd name="connsiteX1" fmla="*/ 4572 w 44777"/>
                      <a:gd name="connsiteY1" fmla="*/ 195 h 55354"/>
                      <a:gd name="connsiteX2" fmla="*/ 9430 w 44777"/>
                      <a:gd name="connsiteY2" fmla="*/ 766 h 55354"/>
                      <a:gd name="connsiteX3" fmla="*/ 37433 w 44777"/>
                      <a:gd name="connsiteY3" fmla="*/ 16578 h 55354"/>
                      <a:gd name="connsiteX4" fmla="*/ 44101 w 44777"/>
                      <a:gd name="connsiteY4" fmla="*/ 24674 h 55354"/>
                      <a:gd name="connsiteX5" fmla="*/ 42291 w 44777"/>
                      <a:gd name="connsiteY5" fmla="*/ 34485 h 55354"/>
                      <a:gd name="connsiteX6" fmla="*/ 31718 w 44777"/>
                      <a:gd name="connsiteY6" fmla="*/ 36104 h 55354"/>
                      <a:gd name="connsiteX7" fmla="*/ 21527 w 44777"/>
                      <a:gd name="connsiteY7" fmla="*/ 38962 h 55354"/>
                      <a:gd name="connsiteX8" fmla="*/ 20193 w 44777"/>
                      <a:gd name="connsiteY8" fmla="*/ 47439 h 55354"/>
                      <a:gd name="connsiteX9" fmla="*/ 16669 w 44777"/>
                      <a:gd name="connsiteY9" fmla="*/ 54868 h 55354"/>
                      <a:gd name="connsiteX10" fmla="*/ 5620 w 44777"/>
                      <a:gd name="connsiteY10" fmla="*/ 43724 h 55354"/>
                      <a:gd name="connsiteX11" fmla="*/ 286 w 44777"/>
                      <a:gd name="connsiteY11" fmla="*/ 21340 h 55354"/>
                      <a:gd name="connsiteX12" fmla="*/ 286 w 44777"/>
                      <a:gd name="connsiteY12" fmla="*/ 8101 h 553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44777" h="55354">
                        <a:moveTo>
                          <a:pt x="286" y="8101"/>
                        </a:moveTo>
                        <a:cubicBezTo>
                          <a:pt x="571" y="4957"/>
                          <a:pt x="1524" y="1147"/>
                          <a:pt x="4572" y="195"/>
                        </a:cubicBezTo>
                        <a:cubicBezTo>
                          <a:pt x="6191" y="-281"/>
                          <a:pt x="7906" y="195"/>
                          <a:pt x="9430" y="766"/>
                        </a:cubicBezTo>
                        <a:cubicBezTo>
                          <a:pt x="19621" y="4195"/>
                          <a:pt x="29242" y="9625"/>
                          <a:pt x="37433" y="16578"/>
                        </a:cubicBezTo>
                        <a:cubicBezTo>
                          <a:pt x="40100" y="18864"/>
                          <a:pt x="42767" y="21436"/>
                          <a:pt x="44101" y="24674"/>
                        </a:cubicBezTo>
                        <a:cubicBezTo>
                          <a:pt x="45339" y="28008"/>
                          <a:pt x="44958" y="32104"/>
                          <a:pt x="42291" y="34485"/>
                        </a:cubicBezTo>
                        <a:cubicBezTo>
                          <a:pt x="39434" y="36866"/>
                          <a:pt x="35338" y="36485"/>
                          <a:pt x="31718" y="36104"/>
                        </a:cubicBezTo>
                        <a:cubicBezTo>
                          <a:pt x="28099" y="35818"/>
                          <a:pt x="23717" y="36009"/>
                          <a:pt x="21527" y="38962"/>
                        </a:cubicBezTo>
                        <a:cubicBezTo>
                          <a:pt x="19812" y="41343"/>
                          <a:pt x="20193" y="44486"/>
                          <a:pt x="20193" y="47439"/>
                        </a:cubicBezTo>
                        <a:cubicBezTo>
                          <a:pt x="20193" y="50296"/>
                          <a:pt x="19336" y="53725"/>
                          <a:pt x="16669" y="54868"/>
                        </a:cubicBezTo>
                        <a:cubicBezTo>
                          <a:pt x="9811" y="57631"/>
                          <a:pt x="7334" y="47915"/>
                          <a:pt x="5620" y="43724"/>
                        </a:cubicBezTo>
                        <a:cubicBezTo>
                          <a:pt x="2762" y="36580"/>
                          <a:pt x="953" y="28960"/>
                          <a:pt x="286" y="21340"/>
                        </a:cubicBezTo>
                        <a:cubicBezTo>
                          <a:pt x="-95" y="16864"/>
                          <a:pt x="-95" y="12482"/>
                          <a:pt x="286" y="8101"/>
                        </a:cubicBez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</p:grpSp>
        </p:grpSp>
        <p:grpSp>
          <p:nvGrpSpPr>
            <p:cNvPr id="555" name="Graphic 41">
              <a:extLst>
                <a:ext uri="{FF2B5EF4-FFF2-40B4-BE49-F238E27FC236}">
                  <a16:creationId xmlns:a16="http://schemas.microsoft.com/office/drawing/2014/main" id="{A7E7D25F-53E0-FE4C-4B1E-C6FA5637778D}"/>
                </a:ext>
              </a:extLst>
            </p:cNvPr>
            <p:cNvGrpSpPr/>
            <p:nvPr/>
          </p:nvGrpSpPr>
          <p:grpSpPr>
            <a:xfrm rot="974920">
              <a:off x="6096000" y="5455423"/>
              <a:ext cx="2252547" cy="2081013"/>
              <a:chOff x="5533993" y="2919380"/>
              <a:chExt cx="1124620" cy="1022571"/>
            </a:xfrm>
          </p:grpSpPr>
          <p:grpSp>
            <p:nvGrpSpPr>
              <p:cNvPr id="556" name="Graphic 41">
                <a:extLst>
                  <a:ext uri="{FF2B5EF4-FFF2-40B4-BE49-F238E27FC236}">
                    <a16:creationId xmlns:a16="http://schemas.microsoft.com/office/drawing/2014/main" id="{89CB3B37-7748-E5DB-EB0A-16705A14633D}"/>
                  </a:ext>
                </a:extLst>
              </p:cNvPr>
              <p:cNvGrpSpPr/>
              <p:nvPr/>
            </p:nvGrpSpPr>
            <p:grpSpPr>
              <a:xfrm>
                <a:off x="5533993" y="2919380"/>
                <a:ext cx="696150" cy="754633"/>
                <a:chOff x="5533993" y="2919380"/>
                <a:chExt cx="696150" cy="754633"/>
              </a:xfrm>
            </p:grpSpPr>
            <p:sp>
              <p:nvSpPr>
                <p:cNvPr id="573" name="Freeform: Shape 971">
                  <a:extLst>
                    <a:ext uri="{FF2B5EF4-FFF2-40B4-BE49-F238E27FC236}">
                      <a16:creationId xmlns:a16="http://schemas.microsoft.com/office/drawing/2014/main" id="{0A3363E0-B020-7085-66EA-E20B440A3535}"/>
                    </a:ext>
                  </a:extLst>
                </p:cNvPr>
                <p:cNvSpPr/>
                <p:nvPr/>
              </p:nvSpPr>
              <p:spPr>
                <a:xfrm>
                  <a:off x="5533993" y="2919380"/>
                  <a:ext cx="696150" cy="754633"/>
                </a:xfrm>
                <a:custGeom>
                  <a:avLst/>
                  <a:gdLst>
                    <a:gd name="connsiteX0" fmla="*/ 682022 w 696150"/>
                    <a:gd name="connsiteY0" fmla="*/ 249206 h 754633"/>
                    <a:gd name="connsiteX1" fmla="*/ 293973 w 696150"/>
                    <a:gd name="connsiteY1" fmla="*/ 730885 h 754633"/>
                    <a:gd name="connsiteX2" fmla="*/ 204343 w 696150"/>
                    <a:gd name="connsiteY2" fmla="*/ 740505 h 754633"/>
                    <a:gd name="connsiteX3" fmla="*/ 23749 w 696150"/>
                    <a:gd name="connsiteY3" fmla="*/ 594963 h 754633"/>
                    <a:gd name="connsiteX4" fmla="*/ 14129 w 696150"/>
                    <a:gd name="connsiteY4" fmla="*/ 505333 h 754633"/>
                    <a:gd name="connsiteX5" fmla="*/ 402177 w 696150"/>
                    <a:gd name="connsiteY5" fmla="*/ 23749 h 754633"/>
                    <a:gd name="connsiteX6" fmla="*/ 491807 w 696150"/>
                    <a:gd name="connsiteY6" fmla="*/ 14129 h 754633"/>
                    <a:gd name="connsiteX7" fmla="*/ 672401 w 696150"/>
                    <a:gd name="connsiteY7" fmla="*/ 159671 h 754633"/>
                    <a:gd name="connsiteX8" fmla="*/ 682022 w 696150"/>
                    <a:gd name="connsiteY8" fmla="*/ 249206 h 7546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96150" h="754633">
                      <a:moveTo>
                        <a:pt x="682022" y="249206"/>
                      </a:moveTo>
                      <a:lnTo>
                        <a:pt x="293973" y="730885"/>
                      </a:lnTo>
                      <a:cubicBezTo>
                        <a:pt x="271875" y="758317"/>
                        <a:pt x="231775" y="762603"/>
                        <a:pt x="204343" y="740505"/>
                      </a:cubicBezTo>
                      <a:lnTo>
                        <a:pt x="23749" y="594963"/>
                      </a:lnTo>
                      <a:cubicBezTo>
                        <a:pt x="-3683" y="572865"/>
                        <a:pt x="-7969" y="532765"/>
                        <a:pt x="14129" y="505333"/>
                      </a:cubicBezTo>
                      <a:lnTo>
                        <a:pt x="402177" y="23749"/>
                      </a:lnTo>
                      <a:cubicBezTo>
                        <a:pt x="424275" y="-3683"/>
                        <a:pt x="464375" y="-7969"/>
                        <a:pt x="491807" y="14129"/>
                      </a:cubicBezTo>
                      <a:lnTo>
                        <a:pt x="672401" y="159671"/>
                      </a:lnTo>
                      <a:cubicBezTo>
                        <a:pt x="699833" y="181673"/>
                        <a:pt x="704120" y="221869"/>
                        <a:pt x="682022" y="249206"/>
                      </a:cubicBezTo>
                      <a:close/>
                    </a:path>
                  </a:pathLst>
                </a:custGeom>
                <a:solidFill>
                  <a:srgbClr val="DC755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 dirty="0"/>
                </a:p>
              </p:txBody>
            </p:sp>
            <p:sp>
              <p:nvSpPr>
                <p:cNvPr id="574" name="Freeform: Shape 972">
                  <a:extLst>
                    <a:ext uri="{FF2B5EF4-FFF2-40B4-BE49-F238E27FC236}">
                      <a16:creationId xmlns:a16="http://schemas.microsoft.com/office/drawing/2014/main" id="{07AA4FDF-BE1A-E8E3-4219-E62A057CE8DE}"/>
                    </a:ext>
                  </a:extLst>
                </p:cNvPr>
                <p:cNvSpPr/>
                <p:nvPr/>
              </p:nvSpPr>
              <p:spPr>
                <a:xfrm>
                  <a:off x="5575777" y="3374263"/>
                  <a:ext cx="148221" cy="148238"/>
                </a:xfrm>
                <a:custGeom>
                  <a:avLst/>
                  <a:gdLst>
                    <a:gd name="connsiteX0" fmla="*/ 131793 w 148221"/>
                    <a:gd name="connsiteY0" fmla="*/ 120649 h 148238"/>
                    <a:gd name="connsiteX1" fmla="*/ 27590 w 148221"/>
                    <a:gd name="connsiteY1" fmla="*/ 131889 h 148238"/>
                    <a:gd name="connsiteX2" fmla="*/ 16350 w 148221"/>
                    <a:gd name="connsiteY2" fmla="*/ 27590 h 148238"/>
                    <a:gd name="connsiteX3" fmla="*/ 120649 w 148221"/>
                    <a:gd name="connsiteY3" fmla="*/ 16350 h 148238"/>
                    <a:gd name="connsiteX4" fmla="*/ 131793 w 148221"/>
                    <a:gd name="connsiteY4" fmla="*/ 120649 h 1482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8221" h="148238">
                      <a:moveTo>
                        <a:pt x="131793" y="120649"/>
                      </a:moveTo>
                      <a:cubicBezTo>
                        <a:pt x="106171" y="152463"/>
                        <a:pt x="59403" y="157511"/>
                        <a:pt x="27590" y="131889"/>
                      </a:cubicBezTo>
                      <a:cubicBezTo>
                        <a:pt x="-4224" y="106171"/>
                        <a:pt x="-9272" y="59403"/>
                        <a:pt x="16350" y="27590"/>
                      </a:cubicBezTo>
                      <a:cubicBezTo>
                        <a:pt x="41973" y="-4224"/>
                        <a:pt x="88740" y="-9272"/>
                        <a:pt x="120649" y="16350"/>
                      </a:cubicBezTo>
                      <a:cubicBezTo>
                        <a:pt x="152463" y="41973"/>
                        <a:pt x="157511" y="88740"/>
                        <a:pt x="131793" y="120649"/>
                      </a:cubicBezTo>
                      <a:close/>
                    </a:path>
                  </a:pathLst>
                </a:custGeom>
                <a:solidFill>
                  <a:srgbClr val="EDB86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575" name="Freeform: Shape 973">
                  <a:extLst>
                    <a:ext uri="{FF2B5EF4-FFF2-40B4-BE49-F238E27FC236}">
                      <a16:creationId xmlns:a16="http://schemas.microsoft.com/office/drawing/2014/main" id="{15EFC6F1-39EF-CDF6-91B9-E025988B531C}"/>
                    </a:ext>
                  </a:extLst>
                </p:cNvPr>
                <p:cNvSpPr/>
                <p:nvPr/>
              </p:nvSpPr>
              <p:spPr>
                <a:xfrm>
                  <a:off x="5685409" y="3238151"/>
                  <a:ext cx="148213" cy="148238"/>
                </a:xfrm>
                <a:custGeom>
                  <a:avLst/>
                  <a:gdLst>
                    <a:gd name="connsiteX0" fmla="*/ 131793 w 148213"/>
                    <a:gd name="connsiteY0" fmla="*/ 120649 h 148238"/>
                    <a:gd name="connsiteX1" fmla="*/ 27590 w 148213"/>
                    <a:gd name="connsiteY1" fmla="*/ 131889 h 148238"/>
                    <a:gd name="connsiteX2" fmla="*/ 16350 w 148213"/>
                    <a:gd name="connsiteY2" fmla="*/ 27590 h 148238"/>
                    <a:gd name="connsiteX3" fmla="*/ 120554 w 148213"/>
                    <a:gd name="connsiteY3" fmla="*/ 16350 h 148238"/>
                    <a:gd name="connsiteX4" fmla="*/ 131793 w 148213"/>
                    <a:gd name="connsiteY4" fmla="*/ 120649 h 1482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8213" h="148238">
                      <a:moveTo>
                        <a:pt x="131793" y="120649"/>
                      </a:moveTo>
                      <a:cubicBezTo>
                        <a:pt x="106171" y="152463"/>
                        <a:pt x="59403" y="157511"/>
                        <a:pt x="27590" y="131889"/>
                      </a:cubicBezTo>
                      <a:cubicBezTo>
                        <a:pt x="-4224" y="106266"/>
                        <a:pt x="-9272" y="59499"/>
                        <a:pt x="16350" y="27590"/>
                      </a:cubicBezTo>
                      <a:cubicBezTo>
                        <a:pt x="41973" y="-4224"/>
                        <a:pt x="88740" y="-9272"/>
                        <a:pt x="120554" y="16350"/>
                      </a:cubicBezTo>
                      <a:cubicBezTo>
                        <a:pt x="152463" y="42068"/>
                        <a:pt x="157511" y="88836"/>
                        <a:pt x="131793" y="120649"/>
                      </a:cubicBezTo>
                      <a:close/>
                    </a:path>
                  </a:pathLst>
                </a:custGeom>
                <a:solidFill>
                  <a:srgbClr val="E9D2A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576" name="Freeform: Shape 974">
                  <a:extLst>
                    <a:ext uri="{FF2B5EF4-FFF2-40B4-BE49-F238E27FC236}">
                      <a16:creationId xmlns:a16="http://schemas.microsoft.com/office/drawing/2014/main" id="{A45A9CD6-E3DB-C01E-A9CF-91BF4811B22E}"/>
                    </a:ext>
                  </a:extLst>
                </p:cNvPr>
                <p:cNvSpPr/>
                <p:nvPr/>
              </p:nvSpPr>
              <p:spPr>
                <a:xfrm>
                  <a:off x="5798947" y="3097181"/>
                  <a:ext cx="148231" cy="148238"/>
                </a:xfrm>
                <a:custGeom>
                  <a:avLst/>
                  <a:gdLst>
                    <a:gd name="connsiteX0" fmla="*/ 131889 w 148231"/>
                    <a:gd name="connsiteY0" fmla="*/ 120649 h 148238"/>
                    <a:gd name="connsiteX1" fmla="*/ 27590 w 148231"/>
                    <a:gd name="connsiteY1" fmla="*/ 131889 h 148238"/>
                    <a:gd name="connsiteX2" fmla="*/ 16350 w 148231"/>
                    <a:gd name="connsiteY2" fmla="*/ 27590 h 148238"/>
                    <a:gd name="connsiteX3" fmla="*/ 120554 w 148231"/>
                    <a:gd name="connsiteY3" fmla="*/ 16350 h 148238"/>
                    <a:gd name="connsiteX4" fmla="*/ 131889 w 148231"/>
                    <a:gd name="connsiteY4" fmla="*/ 120649 h 1482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8231" h="148238">
                      <a:moveTo>
                        <a:pt x="131889" y="120649"/>
                      </a:moveTo>
                      <a:cubicBezTo>
                        <a:pt x="106171" y="152463"/>
                        <a:pt x="59499" y="157511"/>
                        <a:pt x="27590" y="131889"/>
                      </a:cubicBezTo>
                      <a:cubicBezTo>
                        <a:pt x="-4224" y="106266"/>
                        <a:pt x="-9272" y="59499"/>
                        <a:pt x="16350" y="27590"/>
                      </a:cubicBezTo>
                      <a:cubicBezTo>
                        <a:pt x="41973" y="-4224"/>
                        <a:pt x="88740" y="-9272"/>
                        <a:pt x="120554" y="16350"/>
                      </a:cubicBezTo>
                      <a:cubicBezTo>
                        <a:pt x="152463" y="42068"/>
                        <a:pt x="157511" y="88836"/>
                        <a:pt x="131889" y="120649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577" name="Freeform: Shape 975">
                  <a:extLst>
                    <a:ext uri="{FF2B5EF4-FFF2-40B4-BE49-F238E27FC236}">
                      <a16:creationId xmlns:a16="http://schemas.microsoft.com/office/drawing/2014/main" id="{409C3F24-7862-2038-9936-488C83445139}"/>
                    </a:ext>
                  </a:extLst>
                </p:cNvPr>
                <p:cNvSpPr/>
                <p:nvPr/>
              </p:nvSpPr>
              <p:spPr>
                <a:xfrm>
                  <a:off x="5914390" y="2953829"/>
                  <a:ext cx="148301" cy="148268"/>
                </a:xfrm>
                <a:custGeom>
                  <a:avLst/>
                  <a:gdLst>
                    <a:gd name="connsiteX0" fmla="*/ 131889 w 148301"/>
                    <a:gd name="connsiteY0" fmla="*/ 120649 h 148268"/>
                    <a:gd name="connsiteX1" fmla="*/ 27590 w 148301"/>
                    <a:gd name="connsiteY1" fmla="*/ 131889 h 148268"/>
                    <a:gd name="connsiteX2" fmla="*/ 16350 w 148301"/>
                    <a:gd name="connsiteY2" fmla="*/ 27590 h 148268"/>
                    <a:gd name="connsiteX3" fmla="*/ 120554 w 148301"/>
                    <a:gd name="connsiteY3" fmla="*/ 16350 h 148268"/>
                    <a:gd name="connsiteX4" fmla="*/ 131889 w 148301"/>
                    <a:gd name="connsiteY4" fmla="*/ 120649 h 1482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8301" h="148268">
                      <a:moveTo>
                        <a:pt x="131889" y="120649"/>
                      </a:moveTo>
                      <a:cubicBezTo>
                        <a:pt x="106266" y="152558"/>
                        <a:pt x="59499" y="157511"/>
                        <a:pt x="27590" y="131889"/>
                      </a:cubicBezTo>
                      <a:cubicBezTo>
                        <a:pt x="-4224" y="106266"/>
                        <a:pt x="-9272" y="59499"/>
                        <a:pt x="16350" y="27590"/>
                      </a:cubicBezTo>
                      <a:cubicBezTo>
                        <a:pt x="41973" y="-4224"/>
                        <a:pt x="88740" y="-9272"/>
                        <a:pt x="120554" y="16350"/>
                      </a:cubicBezTo>
                      <a:cubicBezTo>
                        <a:pt x="152558" y="42068"/>
                        <a:pt x="157606" y="88836"/>
                        <a:pt x="131889" y="120649"/>
                      </a:cubicBezTo>
                      <a:close/>
                    </a:path>
                  </a:pathLst>
                </a:custGeom>
                <a:solidFill>
                  <a:srgbClr val="FFD76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578" name="Freeform: Shape 976">
                  <a:extLst>
                    <a:ext uri="{FF2B5EF4-FFF2-40B4-BE49-F238E27FC236}">
                      <a16:creationId xmlns:a16="http://schemas.microsoft.com/office/drawing/2014/main" id="{6928E50C-3A0F-0B0D-F4B0-C0A692C32B99}"/>
                    </a:ext>
                  </a:extLst>
                </p:cNvPr>
                <p:cNvSpPr/>
                <p:nvPr/>
              </p:nvSpPr>
              <p:spPr>
                <a:xfrm>
                  <a:off x="5703316" y="3476942"/>
                  <a:ext cx="148213" cy="148238"/>
                </a:xfrm>
                <a:custGeom>
                  <a:avLst/>
                  <a:gdLst>
                    <a:gd name="connsiteX0" fmla="*/ 131793 w 148213"/>
                    <a:gd name="connsiteY0" fmla="*/ 120649 h 148238"/>
                    <a:gd name="connsiteX1" fmla="*/ 27590 w 148213"/>
                    <a:gd name="connsiteY1" fmla="*/ 131889 h 148238"/>
                    <a:gd name="connsiteX2" fmla="*/ 16350 w 148213"/>
                    <a:gd name="connsiteY2" fmla="*/ 27590 h 148238"/>
                    <a:gd name="connsiteX3" fmla="*/ 120554 w 148213"/>
                    <a:gd name="connsiteY3" fmla="*/ 16350 h 148238"/>
                    <a:gd name="connsiteX4" fmla="*/ 131793 w 148213"/>
                    <a:gd name="connsiteY4" fmla="*/ 120649 h 1482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8213" h="148238">
                      <a:moveTo>
                        <a:pt x="131793" y="120649"/>
                      </a:moveTo>
                      <a:cubicBezTo>
                        <a:pt x="106171" y="152463"/>
                        <a:pt x="59403" y="157511"/>
                        <a:pt x="27590" y="131889"/>
                      </a:cubicBezTo>
                      <a:cubicBezTo>
                        <a:pt x="-4224" y="106266"/>
                        <a:pt x="-9272" y="59499"/>
                        <a:pt x="16350" y="27590"/>
                      </a:cubicBezTo>
                      <a:cubicBezTo>
                        <a:pt x="41973" y="-4224"/>
                        <a:pt x="88740" y="-9272"/>
                        <a:pt x="120554" y="16350"/>
                      </a:cubicBezTo>
                      <a:cubicBezTo>
                        <a:pt x="152463" y="42068"/>
                        <a:pt x="157511" y="88836"/>
                        <a:pt x="131793" y="12064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579" name="Freeform: Shape 977">
                  <a:extLst>
                    <a:ext uri="{FF2B5EF4-FFF2-40B4-BE49-F238E27FC236}">
                      <a16:creationId xmlns:a16="http://schemas.microsoft.com/office/drawing/2014/main" id="{2193B11C-9284-EF44-E349-547F436FDB39}"/>
                    </a:ext>
                  </a:extLst>
                </p:cNvPr>
                <p:cNvSpPr/>
                <p:nvPr/>
              </p:nvSpPr>
              <p:spPr>
                <a:xfrm>
                  <a:off x="5812949" y="3341021"/>
                  <a:ext cx="148151" cy="148143"/>
                </a:xfrm>
                <a:custGeom>
                  <a:avLst/>
                  <a:gdLst>
                    <a:gd name="connsiteX0" fmla="*/ 131793 w 148151"/>
                    <a:gd name="connsiteY0" fmla="*/ 120554 h 148143"/>
                    <a:gd name="connsiteX1" fmla="*/ 27590 w 148151"/>
                    <a:gd name="connsiteY1" fmla="*/ 131793 h 148143"/>
                    <a:gd name="connsiteX2" fmla="*/ 16350 w 148151"/>
                    <a:gd name="connsiteY2" fmla="*/ 27590 h 148143"/>
                    <a:gd name="connsiteX3" fmla="*/ 120649 w 148151"/>
                    <a:gd name="connsiteY3" fmla="*/ 16350 h 148143"/>
                    <a:gd name="connsiteX4" fmla="*/ 131793 w 148151"/>
                    <a:gd name="connsiteY4" fmla="*/ 120554 h 1481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8151" h="148143">
                      <a:moveTo>
                        <a:pt x="131793" y="120554"/>
                      </a:moveTo>
                      <a:cubicBezTo>
                        <a:pt x="106171" y="152367"/>
                        <a:pt x="59403" y="157416"/>
                        <a:pt x="27590" y="131793"/>
                      </a:cubicBezTo>
                      <a:cubicBezTo>
                        <a:pt x="-4224" y="106171"/>
                        <a:pt x="-9272" y="59403"/>
                        <a:pt x="16350" y="27590"/>
                      </a:cubicBezTo>
                      <a:cubicBezTo>
                        <a:pt x="41973" y="-4224"/>
                        <a:pt x="88740" y="-9272"/>
                        <a:pt x="120649" y="16350"/>
                      </a:cubicBezTo>
                      <a:cubicBezTo>
                        <a:pt x="152367" y="41973"/>
                        <a:pt x="157416" y="88740"/>
                        <a:pt x="131793" y="120554"/>
                      </a:cubicBezTo>
                      <a:close/>
                    </a:path>
                  </a:pathLst>
                </a:custGeom>
                <a:solidFill>
                  <a:srgbClr val="F3929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 dirty="0"/>
                </a:p>
              </p:txBody>
            </p:sp>
            <p:sp>
              <p:nvSpPr>
                <p:cNvPr id="580" name="Freeform: Shape 978">
                  <a:extLst>
                    <a:ext uri="{FF2B5EF4-FFF2-40B4-BE49-F238E27FC236}">
                      <a16:creationId xmlns:a16="http://schemas.microsoft.com/office/drawing/2014/main" id="{1BFFEE7F-2AE8-6BDC-5B79-2B12579CDF13}"/>
                    </a:ext>
                  </a:extLst>
                </p:cNvPr>
                <p:cNvSpPr/>
                <p:nvPr/>
              </p:nvSpPr>
              <p:spPr>
                <a:xfrm>
                  <a:off x="5926487" y="3199955"/>
                  <a:ext cx="148173" cy="148238"/>
                </a:xfrm>
                <a:custGeom>
                  <a:avLst/>
                  <a:gdLst>
                    <a:gd name="connsiteX0" fmla="*/ 131793 w 148173"/>
                    <a:gd name="connsiteY0" fmla="*/ 120649 h 148238"/>
                    <a:gd name="connsiteX1" fmla="*/ 27590 w 148173"/>
                    <a:gd name="connsiteY1" fmla="*/ 131889 h 148238"/>
                    <a:gd name="connsiteX2" fmla="*/ 16350 w 148173"/>
                    <a:gd name="connsiteY2" fmla="*/ 27590 h 148238"/>
                    <a:gd name="connsiteX3" fmla="*/ 120554 w 148173"/>
                    <a:gd name="connsiteY3" fmla="*/ 16350 h 148238"/>
                    <a:gd name="connsiteX4" fmla="*/ 131793 w 148173"/>
                    <a:gd name="connsiteY4" fmla="*/ 120649 h 1482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8173" h="148238">
                      <a:moveTo>
                        <a:pt x="131793" y="120649"/>
                      </a:moveTo>
                      <a:cubicBezTo>
                        <a:pt x="106171" y="152463"/>
                        <a:pt x="59403" y="157511"/>
                        <a:pt x="27590" y="131889"/>
                      </a:cubicBezTo>
                      <a:cubicBezTo>
                        <a:pt x="-4224" y="106266"/>
                        <a:pt x="-9272" y="59499"/>
                        <a:pt x="16350" y="27590"/>
                      </a:cubicBezTo>
                      <a:cubicBezTo>
                        <a:pt x="41973" y="-4224"/>
                        <a:pt x="88740" y="-9272"/>
                        <a:pt x="120554" y="16350"/>
                      </a:cubicBezTo>
                      <a:cubicBezTo>
                        <a:pt x="152463" y="42068"/>
                        <a:pt x="157416" y="88836"/>
                        <a:pt x="131793" y="120649"/>
                      </a:cubicBezTo>
                      <a:close/>
                    </a:path>
                  </a:pathLst>
                </a:custGeom>
                <a:solidFill>
                  <a:srgbClr val="EDB86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581" name="Freeform: Shape 979">
                  <a:extLst>
                    <a:ext uri="{FF2B5EF4-FFF2-40B4-BE49-F238E27FC236}">
                      <a16:creationId xmlns:a16="http://schemas.microsoft.com/office/drawing/2014/main" id="{DFDA691F-CD73-CF6D-12AD-E0426455F194}"/>
                    </a:ext>
                  </a:extLst>
                </p:cNvPr>
                <p:cNvSpPr/>
                <p:nvPr/>
              </p:nvSpPr>
              <p:spPr>
                <a:xfrm>
                  <a:off x="6041930" y="3056604"/>
                  <a:ext cx="148231" cy="148238"/>
                </a:xfrm>
                <a:custGeom>
                  <a:avLst/>
                  <a:gdLst>
                    <a:gd name="connsiteX0" fmla="*/ 131889 w 148231"/>
                    <a:gd name="connsiteY0" fmla="*/ 120649 h 148238"/>
                    <a:gd name="connsiteX1" fmla="*/ 27590 w 148231"/>
                    <a:gd name="connsiteY1" fmla="*/ 131889 h 148238"/>
                    <a:gd name="connsiteX2" fmla="*/ 16350 w 148231"/>
                    <a:gd name="connsiteY2" fmla="*/ 27590 h 148238"/>
                    <a:gd name="connsiteX3" fmla="*/ 120554 w 148231"/>
                    <a:gd name="connsiteY3" fmla="*/ 16350 h 148238"/>
                    <a:gd name="connsiteX4" fmla="*/ 131889 w 148231"/>
                    <a:gd name="connsiteY4" fmla="*/ 120649 h 1482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8231" h="148238">
                      <a:moveTo>
                        <a:pt x="131889" y="120649"/>
                      </a:moveTo>
                      <a:cubicBezTo>
                        <a:pt x="106266" y="152463"/>
                        <a:pt x="59499" y="157511"/>
                        <a:pt x="27590" y="131889"/>
                      </a:cubicBezTo>
                      <a:cubicBezTo>
                        <a:pt x="-4224" y="106266"/>
                        <a:pt x="-9272" y="59499"/>
                        <a:pt x="16350" y="27590"/>
                      </a:cubicBezTo>
                      <a:cubicBezTo>
                        <a:pt x="41973" y="-4224"/>
                        <a:pt x="88740" y="-9272"/>
                        <a:pt x="120554" y="16350"/>
                      </a:cubicBezTo>
                      <a:cubicBezTo>
                        <a:pt x="152463" y="41973"/>
                        <a:pt x="157511" y="88836"/>
                        <a:pt x="131889" y="120649"/>
                      </a:cubicBezTo>
                      <a:close/>
                    </a:path>
                  </a:pathLst>
                </a:custGeom>
                <a:solidFill>
                  <a:srgbClr val="E9D2A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582" name="Freeform: Shape 980">
                  <a:extLst>
                    <a:ext uri="{FF2B5EF4-FFF2-40B4-BE49-F238E27FC236}">
                      <a16:creationId xmlns:a16="http://schemas.microsoft.com/office/drawing/2014/main" id="{CAE22CAF-B5A3-2C74-D764-AC5A31F89830}"/>
                    </a:ext>
                  </a:extLst>
                </p:cNvPr>
                <p:cNvSpPr/>
                <p:nvPr/>
              </p:nvSpPr>
              <p:spPr>
                <a:xfrm>
                  <a:off x="5856900" y="3273694"/>
                  <a:ext cx="71947" cy="60759"/>
                </a:xfrm>
                <a:custGeom>
                  <a:avLst/>
                  <a:gdLst>
                    <a:gd name="connsiteX0" fmla="*/ 40027 w 71947"/>
                    <a:gd name="connsiteY0" fmla="*/ 51959 h 60759"/>
                    <a:gd name="connsiteX1" fmla="*/ 51266 w 71947"/>
                    <a:gd name="connsiteY1" fmla="*/ 58150 h 60759"/>
                    <a:gd name="connsiteX2" fmla="*/ 63649 w 71947"/>
                    <a:gd name="connsiteY2" fmla="*/ 60532 h 60759"/>
                    <a:gd name="connsiteX3" fmla="*/ 71935 w 71947"/>
                    <a:gd name="connsiteY3" fmla="*/ 52054 h 60759"/>
                    <a:gd name="connsiteX4" fmla="*/ 64411 w 71947"/>
                    <a:gd name="connsiteY4" fmla="*/ 38624 h 60759"/>
                    <a:gd name="connsiteX5" fmla="*/ 57267 w 71947"/>
                    <a:gd name="connsiteY5" fmla="*/ 16907 h 60759"/>
                    <a:gd name="connsiteX6" fmla="*/ 43170 w 71947"/>
                    <a:gd name="connsiteY6" fmla="*/ 238 h 60759"/>
                    <a:gd name="connsiteX7" fmla="*/ 23358 w 71947"/>
                    <a:gd name="connsiteY7" fmla="*/ 9382 h 60759"/>
                    <a:gd name="connsiteX8" fmla="*/ 8594 w 71947"/>
                    <a:gd name="connsiteY8" fmla="*/ 25480 h 60759"/>
                    <a:gd name="connsiteX9" fmla="*/ 403 w 71947"/>
                    <a:gd name="connsiteY9" fmla="*/ 39767 h 60759"/>
                    <a:gd name="connsiteX10" fmla="*/ 3165 w 71947"/>
                    <a:gd name="connsiteY10" fmla="*/ 52435 h 60759"/>
                    <a:gd name="connsiteX11" fmla="*/ 13452 w 71947"/>
                    <a:gd name="connsiteY11" fmla="*/ 51102 h 60759"/>
                    <a:gd name="connsiteX12" fmla="*/ 40027 w 71947"/>
                    <a:gd name="connsiteY12" fmla="*/ 51959 h 607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71947" h="60759">
                      <a:moveTo>
                        <a:pt x="40027" y="51959"/>
                      </a:moveTo>
                      <a:cubicBezTo>
                        <a:pt x="43932" y="53769"/>
                        <a:pt x="47456" y="56245"/>
                        <a:pt x="51266" y="58150"/>
                      </a:cubicBezTo>
                      <a:cubicBezTo>
                        <a:pt x="55076" y="60055"/>
                        <a:pt x="59458" y="61294"/>
                        <a:pt x="63649" y="60532"/>
                      </a:cubicBezTo>
                      <a:cubicBezTo>
                        <a:pt x="67840" y="59674"/>
                        <a:pt x="71745" y="56245"/>
                        <a:pt x="71935" y="52054"/>
                      </a:cubicBezTo>
                      <a:cubicBezTo>
                        <a:pt x="72221" y="46816"/>
                        <a:pt x="67459" y="42910"/>
                        <a:pt x="64411" y="38624"/>
                      </a:cubicBezTo>
                      <a:cubicBezTo>
                        <a:pt x="60029" y="32338"/>
                        <a:pt x="59267" y="24337"/>
                        <a:pt x="57267" y="16907"/>
                      </a:cubicBezTo>
                      <a:cubicBezTo>
                        <a:pt x="55171" y="9478"/>
                        <a:pt x="50695" y="1762"/>
                        <a:pt x="43170" y="238"/>
                      </a:cubicBezTo>
                      <a:cubicBezTo>
                        <a:pt x="35740" y="-1190"/>
                        <a:pt x="28787" y="4048"/>
                        <a:pt x="23358" y="9382"/>
                      </a:cubicBezTo>
                      <a:cubicBezTo>
                        <a:pt x="18119" y="14431"/>
                        <a:pt x="13166" y="19765"/>
                        <a:pt x="8594" y="25480"/>
                      </a:cubicBezTo>
                      <a:cubicBezTo>
                        <a:pt x="5070" y="29766"/>
                        <a:pt x="1641" y="34338"/>
                        <a:pt x="403" y="39767"/>
                      </a:cubicBezTo>
                      <a:cubicBezTo>
                        <a:pt x="-550" y="43958"/>
                        <a:pt x="117" y="49102"/>
                        <a:pt x="3165" y="52435"/>
                      </a:cubicBezTo>
                      <a:cubicBezTo>
                        <a:pt x="6499" y="56055"/>
                        <a:pt x="9642" y="52435"/>
                        <a:pt x="13452" y="51102"/>
                      </a:cubicBezTo>
                      <a:cubicBezTo>
                        <a:pt x="21929" y="47959"/>
                        <a:pt x="31740" y="48149"/>
                        <a:pt x="40027" y="51959"/>
                      </a:cubicBezTo>
                      <a:close/>
                    </a:path>
                  </a:pathLst>
                </a:custGeom>
                <a:solidFill>
                  <a:srgbClr val="444FAE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583" name="Freeform: Shape 981">
                  <a:extLst>
                    <a:ext uri="{FF2B5EF4-FFF2-40B4-BE49-F238E27FC236}">
                      <a16:creationId xmlns:a16="http://schemas.microsoft.com/office/drawing/2014/main" id="{1F5A48FB-514B-2EF7-0EBE-95503AEA16B0}"/>
                    </a:ext>
                  </a:extLst>
                </p:cNvPr>
                <p:cNvSpPr/>
                <p:nvPr/>
              </p:nvSpPr>
              <p:spPr>
                <a:xfrm>
                  <a:off x="5856996" y="3271693"/>
                  <a:ext cx="72042" cy="60759"/>
                </a:xfrm>
                <a:custGeom>
                  <a:avLst/>
                  <a:gdLst>
                    <a:gd name="connsiteX0" fmla="*/ 40122 w 72042"/>
                    <a:gd name="connsiteY0" fmla="*/ 51959 h 60759"/>
                    <a:gd name="connsiteX1" fmla="*/ 51361 w 72042"/>
                    <a:gd name="connsiteY1" fmla="*/ 58150 h 60759"/>
                    <a:gd name="connsiteX2" fmla="*/ 63744 w 72042"/>
                    <a:gd name="connsiteY2" fmla="*/ 60532 h 60759"/>
                    <a:gd name="connsiteX3" fmla="*/ 72031 w 72042"/>
                    <a:gd name="connsiteY3" fmla="*/ 52054 h 60759"/>
                    <a:gd name="connsiteX4" fmla="*/ 64506 w 72042"/>
                    <a:gd name="connsiteY4" fmla="*/ 38624 h 60759"/>
                    <a:gd name="connsiteX5" fmla="*/ 57362 w 72042"/>
                    <a:gd name="connsiteY5" fmla="*/ 16907 h 60759"/>
                    <a:gd name="connsiteX6" fmla="*/ 43265 w 72042"/>
                    <a:gd name="connsiteY6" fmla="*/ 238 h 60759"/>
                    <a:gd name="connsiteX7" fmla="*/ 23358 w 72042"/>
                    <a:gd name="connsiteY7" fmla="*/ 9382 h 60759"/>
                    <a:gd name="connsiteX8" fmla="*/ 8499 w 72042"/>
                    <a:gd name="connsiteY8" fmla="*/ 25480 h 60759"/>
                    <a:gd name="connsiteX9" fmla="*/ 403 w 72042"/>
                    <a:gd name="connsiteY9" fmla="*/ 39767 h 60759"/>
                    <a:gd name="connsiteX10" fmla="*/ 3165 w 72042"/>
                    <a:gd name="connsiteY10" fmla="*/ 52435 h 60759"/>
                    <a:gd name="connsiteX11" fmla="*/ 13452 w 72042"/>
                    <a:gd name="connsiteY11" fmla="*/ 51102 h 60759"/>
                    <a:gd name="connsiteX12" fmla="*/ 40122 w 72042"/>
                    <a:gd name="connsiteY12" fmla="*/ 51959 h 607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72042" h="60759">
                      <a:moveTo>
                        <a:pt x="40122" y="51959"/>
                      </a:moveTo>
                      <a:cubicBezTo>
                        <a:pt x="44027" y="53769"/>
                        <a:pt x="47551" y="56245"/>
                        <a:pt x="51361" y="58150"/>
                      </a:cubicBezTo>
                      <a:cubicBezTo>
                        <a:pt x="55171" y="60055"/>
                        <a:pt x="59553" y="61294"/>
                        <a:pt x="63744" y="60532"/>
                      </a:cubicBezTo>
                      <a:cubicBezTo>
                        <a:pt x="67935" y="59674"/>
                        <a:pt x="71840" y="56245"/>
                        <a:pt x="72031" y="52054"/>
                      </a:cubicBezTo>
                      <a:cubicBezTo>
                        <a:pt x="72316" y="46816"/>
                        <a:pt x="67554" y="42910"/>
                        <a:pt x="64506" y="38624"/>
                      </a:cubicBezTo>
                      <a:cubicBezTo>
                        <a:pt x="60124" y="32338"/>
                        <a:pt x="59362" y="24337"/>
                        <a:pt x="57362" y="16907"/>
                      </a:cubicBezTo>
                      <a:cubicBezTo>
                        <a:pt x="55267" y="9478"/>
                        <a:pt x="50790" y="1667"/>
                        <a:pt x="43265" y="238"/>
                      </a:cubicBezTo>
                      <a:cubicBezTo>
                        <a:pt x="35836" y="-1190"/>
                        <a:pt x="28882" y="4048"/>
                        <a:pt x="23358" y="9382"/>
                      </a:cubicBezTo>
                      <a:cubicBezTo>
                        <a:pt x="18119" y="14431"/>
                        <a:pt x="13166" y="19860"/>
                        <a:pt x="8499" y="25480"/>
                      </a:cubicBezTo>
                      <a:cubicBezTo>
                        <a:pt x="4975" y="29766"/>
                        <a:pt x="1546" y="34338"/>
                        <a:pt x="403" y="39767"/>
                      </a:cubicBezTo>
                      <a:cubicBezTo>
                        <a:pt x="-550" y="43958"/>
                        <a:pt x="117" y="49102"/>
                        <a:pt x="3165" y="52435"/>
                      </a:cubicBezTo>
                      <a:cubicBezTo>
                        <a:pt x="6499" y="56055"/>
                        <a:pt x="9642" y="52435"/>
                        <a:pt x="13452" y="51102"/>
                      </a:cubicBezTo>
                      <a:cubicBezTo>
                        <a:pt x="22024" y="47959"/>
                        <a:pt x="31835" y="48149"/>
                        <a:pt x="40122" y="51959"/>
                      </a:cubicBezTo>
                      <a:close/>
                    </a:path>
                  </a:pathLst>
                </a:custGeom>
                <a:solidFill>
                  <a:srgbClr val="F3929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584" name="Freeform: Shape 982">
                  <a:extLst>
                    <a:ext uri="{FF2B5EF4-FFF2-40B4-BE49-F238E27FC236}">
                      <a16:creationId xmlns:a16="http://schemas.microsoft.com/office/drawing/2014/main" id="{82DA4739-CE23-E694-C9C7-347410C60975}"/>
                    </a:ext>
                  </a:extLst>
                </p:cNvPr>
                <p:cNvSpPr/>
                <p:nvPr/>
              </p:nvSpPr>
              <p:spPr>
                <a:xfrm>
                  <a:off x="5878042" y="3275485"/>
                  <a:ext cx="38411" cy="34927"/>
                </a:xfrm>
                <a:custGeom>
                  <a:avLst/>
                  <a:gdLst>
                    <a:gd name="connsiteX0" fmla="*/ 10408 w 38411"/>
                    <a:gd name="connsiteY0" fmla="*/ 2447 h 34927"/>
                    <a:gd name="connsiteX1" fmla="*/ 18123 w 38411"/>
                    <a:gd name="connsiteY1" fmla="*/ 66 h 34927"/>
                    <a:gd name="connsiteX2" fmla="*/ 24791 w 38411"/>
                    <a:gd name="connsiteY2" fmla="*/ 5305 h 34927"/>
                    <a:gd name="connsiteX3" fmla="*/ 29458 w 38411"/>
                    <a:gd name="connsiteY3" fmla="*/ 21402 h 34927"/>
                    <a:gd name="connsiteX4" fmla="*/ 38411 w 38411"/>
                    <a:gd name="connsiteY4" fmla="*/ 34927 h 34927"/>
                    <a:gd name="connsiteX5" fmla="*/ 25076 w 38411"/>
                    <a:gd name="connsiteY5" fmla="*/ 27879 h 34927"/>
                    <a:gd name="connsiteX6" fmla="*/ 20028 w 38411"/>
                    <a:gd name="connsiteY6" fmla="*/ 19592 h 34927"/>
                    <a:gd name="connsiteX7" fmla="*/ 13170 w 38411"/>
                    <a:gd name="connsiteY7" fmla="*/ 13115 h 34927"/>
                    <a:gd name="connsiteX8" fmla="*/ 6217 w 38411"/>
                    <a:gd name="connsiteY8" fmla="*/ 12925 h 34927"/>
                    <a:gd name="connsiteX9" fmla="*/ 407 w 38411"/>
                    <a:gd name="connsiteY9" fmla="*/ 13591 h 34927"/>
                    <a:gd name="connsiteX10" fmla="*/ 10408 w 38411"/>
                    <a:gd name="connsiteY10" fmla="*/ 2447 h 349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8411" h="34927">
                      <a:moveTo>
                        <a:pt x="10408" y="2447"/>
                      </a:moveTo>
                      <a:cubicBezTo>
                        <a:pt x="12694" y="1018"/>
                        <a:pt x="15456" y="-315"/>
                        <a:pt x="18123" y="66"/>
                      </a:cubicBezTo>
                      <a:cubicBezTo>
                        <a:pt x="21076" y="542"/>
                        <a:pt x="23362" y="2828"/>
                        <a:pt x="24791" y="5305"/>
                      </a:cubicBezTo>
                      <a:cubicBezTo>
                        <a:pt x="27648" y="10162"/>
                        <a:pt x="28124" y="15973"/>
                        <a:pt x="29458" y="21402"/>
                      </a:cubicBezTo>
                      <a:cubicBezTo>
                        <a:pt x="30696" y="26831"/>
                        <a:pt x="33268" y="32546"/>
                        <a:pt x="38411" y="34927"/>
                      </a:cubicBezTo>
                      <a:cubicBezTo>
                        <a:pt x="33268" y="34546"/>
                        <a:pt x="28315" y="31879"/>
                        <a:pt x="25076" y="27879"/>
                      </a:cubicBezTo>
                      <a:cubicBezTo>
                        <a:pt x="23076" y="25307"/>
                        <a:pt x="21743" y="22354"/>
                        <a:pt x="20028" y="19592"/>
                      </a:cubicBezTo>
                      <a:cubicBezTo>
                        <a:pt x="18409" y="16830"/>
                        <a:pt x="16123" y="14258"/>
                        <a:pt x="13170" y="13115"/>
                      </a:cubicBezTo>
                      <a:cubicBezTo>
                        <a:pt x="10979" y="12258"/>
                        <a:pt x="8503" y="12353"/>
                        <a:pt x="6217" y="12925"/>
                      </a:cubicBezTo>
                      <a:cubicBezTo>
                        <a:pt x="4598" y="13306"/>
                        <a:pt x="1740" y="15401"/>
                        <a:pt x="407" y="13591"/>
                      </a:cubicBezTo>
                      <a:cubicBezTo>
                        <a:pt x="-2165" y="10448"/>
                        <a:pt x="8217" y="3781"/>
                        <a:pt x="10408" y="2447"/>
                      </a:cubicBezTo>
                      <a:close/>
                    </a:path>
                  </a:pathLst>
                </a:custGeom>
                <a:solidFill>
                  <a:srgbClr val="FFFFFF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557" name="Graphic 41">
                <a:extLst>
                  <a:ext uri="{FF2B5EF4-FFF2-40B4-BE49-F238E27FC236}">
                    <a16:creationId xmlns:a16="http://schemas.microsoft.com/office/drawing/2014/main" id="{A534B825-53BC-FDFB-DA78-3AD44FC199B6}"/>
                  </a:ext>
                </a:extLst>
              </p:cNvPr>
              <p:cNvGrpSpPr/>
              <p:nvPr/>
            </p:nvGrpSpPr>
            <p:grpSpPr>
              <a:xfrm>
                <a:off x="5927264" y="3155818"/>
                <a:ext cx="731349" cy="786133"/>
                <a:chOff x="5927264" y="3155818"/>
                <a:chExt cx="731349" cy="786133"/>
              </a:xfrm>
            </p:grpSpPr>
            <p:grpSp>
              <p:nvGrpSpPr>
                <p:cNvPr id="558" name="Graphic 41">
                  <a:extLst>
                    <a:ext uri="{FF2B5EF4-FFF2-40B4-BE49-F238E27FC236}">
                      <a16:creationId xmlns:a16="http://schemas.microsoft.com/office/drawing/2014/main" id="{E66B2861-1EF8-97BC-B03E-08636A1F5027}"/>
                    </a:ext>
                  </a:extLst>
                </p:cNvPr>
                <p:cNvGrpSpPr/>
                <p:nvPr/>
              </p:nvGrpSpPr>
              <p:grpSpPr>
                <a:xfrm>
                  <a:off x="6018094" y="3335962"/>
                  <a:ext cx="640519" cy="361519"/>
                  <a:chOff x="6018094" y="3335962"/>
                  <a:chExt cx="640519" cy="361519"/>
                </a:xfrm>
              </p:grpSpPr>
              <p:sp>
                <p:nvSpPr>
                  <p:cNvPr id="569" name="Freeform: Shape 967">
                    <a:extLst>
                      <a:ext uri="{FF2B5EF4-FFF2-40B4-BE49-F238E27FC236}">
                        <a16:creationId xmlns:a16="http://schemas.microsoft.com/office/drawing/2014/main" id="{4F4A7242-047B-FBDB-3C7D-140E672DB06F}"/>
                      </a:ext>
                    </a:extLst>
                  </p:cNvPr>
                  <p:cNvSpPr/>
                  <p:nvPr/>
                </p:nvSpPr>
                <p:spPr>
                  <a:xfrm>
                    <a:off x="6026467" y="3340459"/>
                    <a:ext cx="96392" cy="64727"/>
                  </a:xfrm>
                  <a:custGeom>
                    <a:avLst/>
                    <a:gdLst>
                      <a:gd name="connsiteX0" fmla="*/ 83153 w 96392"/>
                      <a:gd name="connsiteY0" fmla="*/ 64728 h 64727"/>
                      <a:gd name="connsiteX1" fmla="*/ 0 w 96392"/>
                      <a:gd name="connsiteY1" fmla="*/ 2815 h 64727"/>
                      <a:gd name="connsiteX2" fmla="*/ 96393 w 96392"/>
                      <a:gd name="connsiteY2" fmla="*/ 42344 h 64727"/>
                      <a:gd name="connsiteX3" fmla="*/ 83153 w 96392"/>
                      <a:gd name="connsiteY3" fmla="*/ 64728 h 647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392" h="64727">
                        <a:moveTo>
                          <a:pt x="83153" y="64728"/>
                        </a:moveTo>
                        <a:cubicBezTo>
                          <a:pt x="83153" y="64728"/>
                          <a:pt x="5715" y="41487"/>
                          <a:pt x="0" y="2815"/>
                        </a:cubicBezTo>
                        <a:cubicBezTo>
                          <a:pt x="26194" y="-5567"/>
                          <a:pt x="55245" y="3958"/>
                          <a:pt x="96393" y="42344"/>
                        </a:cubicBezTo>
                        <a:cubicBezTo>
                          <a:pt x="90773" y="52536"/>
                          <a:pt x="83153" y="64728"/>
                          <a:pt x="83153" y="64728"/>
                        </a:cubicBezTo>
                        <a:close/>
                      </a:path>
                    </a:pathLst>
                  </a:custGeom>
                  <a:solidFill>
                    <a:srgbClr val="80261C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570" name="Freeform: Shape 968">
                    <a:extLst>
                      <a:ext uri="{FF2B5EF4-FFF2-40B4-BE49-F238E27FC236}">
                        <a16:creationId xmlns:a16="http://schemas.microsoft.com/office/drawing/2014/main" id="{D8CF8C66-F34D-DF11-1BCD-A23150F8E498}"/>
                      </a:ext>
                    </a:extLst>
                  </p:cNvPr>
                  <p:cNvSpPr/>
                  <p:nvPr/>
                </p:nvSpPr>
                <p:spPr>
                  <a:xfrm>
                    <a:off x="6265221" y="3464957"/>
                    <a:ext cx="393392" cy="232523"/>
                  </a:xfrm>
                  <a:custGeom>
                    <a:avLst/>
                    <a:gdLst>
                      <a:gd name="connsiteX0" fmla="*/ 391229 w 393392"/>
                      <a:gd name="connsiteY0" fmla="*/ 223408 h 232523"/>
                      <a:gd name="connsiteX1" fmla="*/ 367512 w 393392"/>
                      <a:gd name="connsiteY1" fmla="*/ 230361 h 232523"/>
                      <a:gd name="connsiteX2" fmla="*/ 2990 w 393392"/>
                      <a:gd name="connsiteY2" fmla="*/ 31098 h 232523"/>
                      <a:gd name="connsiteX3" fmla="*/ 3752 w 393392"/>
                      <a:gd name="connsiteY3" fmla="*/ 11000 h 232523"/>
                      <a:gd name="connsiteX4" fmla="*/ 3752 w 393392"/>
                      <a:gd name="connsiteY4" fmla="*/ 11000 h 232523"/>
                      <a:gd name="connsiteX5" fmla="*/ 19564 w 393392"/>
                      <a:gd name="connsiteY5" fmla="*/ 618 h 232523"/>
                      <a:gd name="connsiteX6" fmla="*/ 384276 w 393392"/>
                      <a:gd name="connsiteY6" fmla="*/ 199595 h 232523"/>
                      <a:gd name="connsiteX7" fmla="*/ 391229 w 393392"/>
                      <a:gd name="connsiteY7" fmla="*/ 223408 h 232523"/>
                      <a:gd name="connsiteX8" fmla="*/ 391229 w 393392"/>
                      <a:gd name="connsiteY8" fmla="*/ 223408 h 2325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93392" h="232523">
                        <a:moveTo>
                          <a:pt x="391229" y="223408"/>
                        </a:moveTo>
                        <a:cubicBezTo>
                          <a:pt x="386562" y="231885"/>
                          <a:pt x="375989" y="235028"/>
                          <a:pt x="367512" y="230361"/>
                        </a:cubicBezTo>
                        <a:lnTo>
                          <a:pt x="2990" y="31098"/>
                        </a:lnTo>
                        <a:cubicBezTo>
                          <a:pt x="-1296" y="28716"/>
                          <a:pt x="-915" y="19477"/>
                          <a:pt x="3752" y="11000"/>
                        </a:cubicBezTo>
                        <a:lnTo>
                          <a:pt x="3752" y="11000"/>
                        </a:lnTo>
                        <a:cubicBezTo>
                          <a:pt x="8420" y="2523"/>
                          <a:pt x="15373" y="-1668"/>
                          <a:pt x="19564" y="618"/>
                        </a:cubicBezTo>
                        <a:lnTo>
                          <a:pt x="384276" y="199595"/>
                        </a:lnTo>
                        <a:cubicBezTo>
                          <a:pt x="392753" y="204262"/>
                          <a:pt x="395897" y="214930"/>
                          <a:pt x="391229" y="223408"/>
                        </a:cubicBezTo>
                        <a:lnTo>
                          <a:pt x="391229" y="223408"/>
                        </a:lnTo>
                        <a:close/>
                      </a:path>
                    </a:pathLst>
                  </a:custGeom>
                  <a:solidFill>
                    <a:srgbClr val="FFD76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571" name="Freeform: Shape 969">
                    <a:extLst>
                      <a:ext uri="{FF2B5EF4-FFF2-40B4-BE49-F238E27FC236}">
                        <a16:creationId xmlns:a16="http://schemas.microsoft.com/office/drawing/2014/main" id="{B2CE9B5B-EC22-BFAA-C129-E1AD2FD8B45E}"/>
                      </a:ext>
                    </a:extLst>
                  </p:cNvPr>
                  <p:cNvSpPr/>
                  <p:nvPr/>
                </p:nvSpPr>
                <p:spPr>
                  <a:xfrm>
                    <a:off x="6097047" y="3372992"/>
                    <a:ext cx="222885" cy="142208"/>
                  </a:xfrm>
                  <a:custGeom>
                    <a:avLst/>
                    <a:gdLst>
                      <a:gd name="connsiteX0" fmla="*/ 222885 w 222885"/>
                      <a:gd name="connsiteY0" fmla="*/ 111538 h 142208"/>
                      <a:gd name="connsiteX1" fmla="*/ 206026 w 222885"/>
                      <a:gd name="connsiteY1" fmla="*/ 142208 h 142208"/>
                      <a:gd name="connsiteX2" fmla="*/ 0 w 222885"/>
                      <a:gd name="connsiteY2" fmla="*/ 27432 h 142208"/>
                      <a:gd name="connsiteX3" fmla="*/ 15049 w 222885"/>
                      <a:gd name="connsiteY3" fmla="*/ 0 h 142208"/>
                      <a:gd name="connsiteX4" fmla="*/ 222885 w 222885"/>
                      <a:gd name="connsiteY4" fmla="*/ 111538 h 1422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2885" h="142208">
                        <a:moveTo>
                          <a:pt x="222885" y="111538"/>
                        </a:moveTo>
                        <a:cubicBezTo>
                          <a:pt x="219932" y="112014"/>
                          <a:pt x="204121" y="137827"/>
                          <a:pt x="206026" y="142208"/>
                        </a:cubicBezTo>
                        <a:cubicBezTo>
                          <a:pt x="132112" y="109061"/>
                          <a:pt x="63151" y="71057"/>
                          <a:pt x="0" y="27432"/>
                        </a:cubicBezTo>
                        <a:cubicBezTo>
                          <a:pt x="9239" y="19717"/>
                          <a:pt x="12954" y="12764"/>
                          <a:pt x="15049" y="0"/>
                        </a:cubicBezTo>
                        <a:cubicBezTo>
                          <a:pt x="86296" y="28670"/>
                          <a:pt x="155353" y="66770"/>
                          <a:pt x="222885" y="111538"/>
                        </a:cubicBezTo>
                        <a:close/>
                      </a:path>
                    </a:pathLst>
                  </a:custGeom>
                  <a:solidFill>
                    <a:srgbClr val="288A5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572" name="Freeform: Shape 970">
                    <a:extLst>
                      <a:ext uri="{FF2B5EF4-FFF2-40B4-BE49-F238E27FC236}">
                        <a16:creationId xmlns:a16="http://schemas.microsoft.com/office/drawing/2014/main" id="{0271E622-9969-4770-A2E5-99963007DE25}"/>
                      </a:ext>
                    </a:extLst>
                  </p:cNvPr>
                  <p:cNvSpPr/>
                  <p:nvPr/>
                </p:nvSpPr>
                <p:spPr>
                  <a:xfrm>
                    <a:off x="6018094" y="3335962"/>
                    <a:ext cx="62001" cy="45973"/>
                  </a:xfrm>
                  <a:custGeom>
                    <a:avLst/>
                    <a:gdLst>
                      <a:gd name="connsiteX0" fmla="*/ 44187 w 62001"/>
                      <a:gd name="connsiteY0" fmla="*/ 39316 h 45973"/>
                      <a:gd name="connsiteX1" fmla="*/ 43330 w 62001"/>
                      <a:gd name="connsiteY1" fmla="*/ 32744 h 45973"/>
                      <a:gd name="connsiteX2" fmla="*/ 45330 w 62001"/>
                      <a:gd name="connsiteY2" fmla="*/ 26553 h 45973"/>
                      <a:gd name="connsiteX3" fmla="*/ 54379 w 62001"/>
                      <a:gd name="connsiteY3" fmla="*/ 22838 h 45973"/>
                      <a:gd name="connsiteX4" fmla="*/ 61903 w 62001"/>
                      <a:gd name="connsiteY4" fmla="*/ 17218 h 45973"/>
                      <a:gd name="connsiteX5" fmla="*/ 60189 w 62001"/>
                      <a:gd name="connsiteY5" fmla="*/ 11789 h 45973"/>
                      <a:gd name="connsiteX6" fmla="*/ 55522 w 62001"/>
                      <a:gd name="connsiteY6" fmla="*/ 8265 h 45973"/>
                      <a:gd name="connsiteX7" fmla="*/ 8373 w 62001"/>
                      <a:gd name="connsiteY7" fmla="*/ 1407 h 45973"/>
                      <a:gd name="connsiteX8" fmla="*/ 1039 w 62001"/>
                      <a:gd name="connsiteY8" fmla="*/ 5312 h 45973"/>
                      <a:gd name="connsiteX9" fmla="*/ 1324 w 62001"/>
                      <a:gd name="connsiteY9" fmla="*/ 14742 h 45973"/>
                      <a:gd name="connsiteX10" fmla="*/ 35805 w 62001"/>
                      <a:gd name="connsiteY10" fmla="*/ 45317 h 45973"/>
                      <a:gd name="connsiteX11" fmla="*/ 44187 w 62001"/>
                      <a:gd name="connsiteY11" fmla="*/ 39316 h 4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62001" h="45973">
                        <a:moveTo>
                          <a:pt x="44187" y="39316"/>
                        </a:moveTo>
                        <a:cubicBezTo>
                          <a:pt x="43806" y="37125"/>
                          <a:pt x="43330" y="34935"/>
                          <a:pt x="43330" y="32744"/>
                        </a:cubicBezTo>
                        <a:cubicBezTo>
                          <a:pt x="43330" y="30553"/>
                          <a:pt x="43806" y="28267"/>
                          <a:pt x="45330" y="26553"/>
                        </a:cubicBezTo>
                        <a:cubicBezTo>
                          <a:pt x="47521" y="24076"/>
                          <a:pt x="51140" y="23600"/>
                          <a:pt x="54379" y="22838"/>
                        </a:cubicBezTo>
                        <a:cubicBezTo>
                          <a:pt x="57617" y="22076"/>
                          <a:pt x="61237" y="20457"/>
                          <a:pt x="61903" y="17218"/>
                        </a:cubicBezTo>
                        <a:cubicBezTo>
                          <a:pt x="62284" y="15313"/>
                          <a:pt x="61522" y="13313"/>
                          <a:pt x="60189" y="11789"/>
                        </a:cubicBezTo>
                        <a:cubicBezTo>
                          <a:pt x="58951" y="10265"/>
                          <a:pt x="57141" y="9217"/>
                          <a:pt x="55522" y="8265"/>
                        </a:cubicBezTo>
                        <a:cubicBezTo>
                          <a:pt x="41234" y="549"/>
                          <a:pt x="24280" y="-1832"/>
                          <a:pt x="8373" y="1407"/>
                        </a:cubicBezTo>
                        <a:cubicBezTo>
                          <a:pt x="5611" y="1978"/>
                          <a:pt x="2658" y="2931"/>
                          <a:pt x="1039" y="5312"/>
                        </a:cubicBezTo>
                        <a:cubicBezTo>
                          <a:pt x="-771" y="8074"/>
                          <a:pt x="86" y="11694"/>
                          <a:pt x="1324" y="14742"/>
                        </a:cubicBezTo>
                        <a:cubicBezTo>
                          <a:pt x="7325" y="30363"/>
                          <a:pt x="20374" y="40173"/>
                          <a:pt x="35805" y="45317"/>
                        </a:cubicBezTo>
                        <a:cubicBezTo>
                          <a:pt x="40948" y="47031"/>
                          <a:pt x="45235" y="45507"/>
                          <a:pt x="44187" y="39316"/>
                        </a:cubicBezTo>
                        <a:close/>
                      </a:path>
                    </a:pathLst>
                  </a:custGeom>
                  <a:solidFill>
                    <a:srgbClr val="EDB863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grpSp>
              <p:nvGrpSpPr>
                <p:cNvPr id="559" name="Graphic 41">
                  <a:extLst>
                    <a:ext uri="{FF2B5EF4-FFF2-40B4-BE49-F238E27FC236}">
                      <a16:creationId xmlns:a16="http://schemas.microsoft.com/office/drawing/2014/main" id="{2D7BD327-0381-D219-3988-428867B5E5E3}"/>
                    </a:ext>
                  </a:extLst>
                </p:cNvPr>
                <p:cNvGrpSpPr/>
                <p:nvPr/>
              </p:nvGrpSpPr>
              <p:grpSpPr>
                <a:xfrm>
                  <a:off x="5927264" y="3324350"/>
                  <a:ext cx="588244" cy="617601"/>
                  <a:chOff x="5927264" y="3324350"/>
                  <a:chExt cx="588244" cy="617601"/>
                </a:xfrm>
              </p:grpSpPr>
              <p:sp>
                <p:nvSpPr>
                  <p:cNvPr id="565" name="Freeform: Shape 963">
                    <a:extLst>
                      <a:ext uri="{FF2B5EF4-FFF2-40B4-BE49-F238E27FC236}">
                        <a16:creationId xmlns:a16="http://schemas.microsoft.com/office/drawing/2014/main" id="{D8EAD0CC-5122-868B-5B2D-E84F2AE784BD}"/>
                      </a:ext>
                    </a:extLst>
                  </p:cNvPr>
                  <p:cNvSpPr/>
                  <p:nvPr/>
                </p:nvSpPr>
                <p:spPr>
                  <a:xfrm>
                    <a:off x="5935917" y="3330320"/>
                    <a:ext cx="79977" cy="84486"/>
                  </a:xfrm>
                  <a:custGeom>
                    <a:avLst/>
                    <a:gdLst>
                      <a:gd name="connsiteX0" fmla="*/ 60546 w 79977"/>
                      <a:gd name="connsiteY0" fmla="*/ 84487 h 84486"/>
                      <a:gd name="connsiteX1" fmla="*/ 444 w 79977"/>
                      <a:gd name="connsiteY1" fmla="*/ 0 h 84486"/>
                      <a:gd name="connsiteX2" fmla="*/ 79977 w 79977"/>
                      <a:gd name="connsiteY2" fmla="*/ 67247 h 84486"/>
                      <a:gd name="connsiteX3" fmla="*/ 60546 w 79977"/>
                      <a:gd name="connsiteY3" fmla="*/ 84487 h 84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9977" h="84486">
                        <a:moveTo>
                          <a:pt x="60546" y="84487"/>
                        </a:moveTo>
                        <a:cubicBezTo>
                          <a:pt x="60546" y="84487"/>
                          <a:pt x="-6033" y="38481"/>
                          <a:pt x="444" y="0"/>
                        </a:cubicBezTo>
                        <a:cubicBezTo>
                          <a:pt x="27971" y="0"/>
                          <a:pt x="52641" y="18002"/>
                          <a:pt x="79977" y="67247"/>
                        </a:cubicBezTo>
                        <a:cubicBezTo>
                          <a:pt x="71500" y="75152"/>
                          <a:pt x="60546" y="84487"/>
                          <a:pt x="60546" y="84487"/>
                        </a:cubicBezTo>
                        <a:close/>
                      </a:path>
                    </a:pathLst>
                  </a:custGeom>
                  <a:solidFill>
                    <a:srgbClr val="80261C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566" name="Freeform: Shape 964">
                    <a:extLst>
                      <a:ext uri="{FF2B5EF4-FFF2-40B4-BE49-F238E27FC236}">
                        <a16:creationId xmlns:a16="http://schemas.microsoft.com/office/drawing/2014/main" id="{BB7087A8-BD91-0967-92C4-1E8E5BD2C658}"/>
                      </a:ext>
                    </a:extLst>
                  </p:cNvPr>
                  <p:cNvSpPr/>
                  <p:nvPr/>
                </p:nvSpPr>
                <p:spPr>
                  <a:xfrm>
                    <a:off x="6118785" y="3524955"/>
                    <a:ext cx="396723" cy="416996"/>
                  </a:xfrm>
                  <a:custGeom>
                    <a:avLst/>
                    <a:gdLst>
                      <a:gd name="connsiteX0" fmla="*/ 389457 w 396723"/>
                      <a:gd name="connsiteY0" fmla="*/ 410488 h 416996"/>
                      <a:gd name="connsiteX1" fmla="*/ 389457 w 396723"/>
                      <a:gd name="connsiteY1" fmla="*/ 410488 h 416996"/>
                      <a:gd name="connsiteX2" fmla="*/ 369264 w 396723"/>
                      <a:gd name="connsiteY2" fmla="*/ 414679 h 416996"/>
                      <a:gd name="connsiteX3" fmla="*/ 1980 w 396723"/>
                      <a:gd name="connsiteY3" fmla="*/ 26440 h 416996"/>
                      <a:gd name="connsiteX4" fmla="*/ 7409 w 396723"/>
                      <a:gd name="connsiteY4" fmla="*/ 6056 h 416996"/>
                      <a:gd name="connsiteX5" fmla="*/ 7409 w 396723"/>
                      <a:gd name="connsiteY5" fmla="*/ 6056 h 416996"/>
                      <a:gd name="connsiteX6" fmla="*/ 27126 w 396723"/>
                      <a:gd name="connsiteY6" fmla="*/ 2532 h 416996"/>
                      <a:gd name="connsiteX7" fmla="*/ 394695 w 396723"/>
                      <a:gd name="connsiteY7" fmla="*/ 390581 h 416996"/>
                      <a:gd name="connsiteX8" fmla="*/ 389457 w 396723"/>
                      <a:gd name="connsiteY8" fmla="*/ 410488 h 4169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96723" h="416996">
                        <a:moveTo>
                          <a:pt x="389457" y="410488"/>
                        </a:moveTo>
                        <a:lnTo>
                          <a:pt x="389457" y="410488"/>
                        </a:lnTo>
                        <a:cubicBezTo>
                          <a:pt x="382408" y="417155"/>
                          <a:pt x="373359" y="418965"/>
                          <a:pt x="369264" y="414679"/>
                        </a:cubicBezTo>
                        <a:lnTo>
                          <a:pt x="1980" y="26440"/>
                        </a:lnTo>
                        <a:cubicBezTo>
                          <a:pt x="-2116" y="22058"/>
                          <a:pt x="360" y="12629"/>
                          <a:pt x="7409" y="6056"/>
                        </a:cubicBezTo>
                        <a:lnTo>
                          <a:pt x="7409" y="6056"/>
                        </a:lnTo>
                        <a:cubicBezTo>
                          <a:pt x="14457" y="-611"/>
                          <a:pt x="23030" y="-1754"/>
                          <a:pt x="27126" y="2532"/>
                        </a:cubicBezTo>
                        <a:lnTo>
                          <a:pt x="394695" y="390581"/>
                        </a:lnTo>
                        <a:cubicBezTo>
                          <a:pt x="398791" y="394962"/>
                          <a:pt x="396505" y="403916"/>
                          <a:pt x="389457" y="410488"/>
                        </a:cubicBezTo>
                        <a:close/>
                      </a:path>
                    </a:pathLst>
                  </a:custGeom>
                  <a:solidFill>
                    <a:srgbClr val="FFD76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567" name="Freeform: Shape 965">
                    <a:extLst>
                      <a:ext uri="{FF2B5EF4-FFF2-40B4-BE49-F238E27FC236}">
                        <a16:creationId xmlns:a16="http://schemas.microsoft.com/office/drawing/2014/main" id="{C1EFB359-8241-2C75-8DF0-F9EA77ABD607}"/>
                      </a:ext>
                    </a:extLst>
                  </p:cNvPr>
                  <p:cNvSpPr/>
                  <p:nvPr/>
                </p:nvSpPr>
                <p:spPr>
                  <a:xfrm>
                    <a:off x="5985795" y="3384898"/>
                    <a:ext cx="186308" cy="194024"/>
                  </a:xfrm>
                  <a:custGeom>
                    <a:avLst/>
                    <a:gdLst>
                      <a:gd name="connsiteX0" fmla="*/ 186309 w 186308"/>
                      <a:gd name="connsiteY0" fmla="*/ 170021 h 194024"/>
                      <a:gd name="connsiteX1" fmla="*/ 160877 w 186308"/>
                      <a:gd name="connsiteY1" fmla="*/ 194024 h 194024"/>
                      <a:gd name="connsiteX2" fmla="*/ 0 w 186308"/>
                      <a:gd name="connsiteY2" fmla="*/ 21431 h 194024"/>
                      <a:gd name="connsiteX3" fmla="*/ 22670 w 186308"/>
                      <a:gd name="connsiteY3" fmla="*/ 0 h 194024"/>
                      <a:gd name="connsiteX4" fmla="*/ 186309 w 186308"/>
                      <a:gd name="connsiteY4" fmla="*/ 170021 h 1940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6308" h="194024">
                        <a:moveTo>
                          <a:pt x="186309" y="170021"/>
                        </a:moveTo>
                        <a:cubicBezTo>
                          <a:pt x="183356" y="169545"/>
                          <a:pt x="160401" y="189262"/>
                          <a:pt x="160877" y="194024"/>
                        </a:cubicBezTo>
                        <a:cubicBezTo>
                          <a:pt x="100679" y="139732"/>
                          <a:pt x="46768" y="82391"/>
                          <a:pt x="0" y="21431"/>
                        </a:cubicBezTo>
                        <a:cubicBezTo>
                          <a:pt x="11144" y="16859"/>
                          <a:pt x="16859" y="11430"/>
                          <a:pt x="22670" y="0"/>
                        </a:cubicBezTo>
                        <a:cubicBezTo>
                          <a:pt x="81820" y="49149"/>
                          <a:pt x="135826" y="106585"/>
                          <a:pt x="186309" y="170021"/>
                        </a:cubicBezTo>
                        <a:close/>
                      </a:path>
                    </a:pathLst>
                  </a:custGeom>
                  <a:solidFill>
                    <a:srgbClr val="2496B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568" name="Freeform: Shape 966">
                    <a:extLst>
                      <a:ext uri="{FF2B5EF4-FFF2-40B4-BE49-F238E27FC236}">
                        <a16:creationId xmlns:a16="http://schemas.microsoft.com/office/drawing/2014/main" id="{EDA6A2B2-F4BE-B408-61EB-284D2E7400C5}"/>
                      </a:ext>
                    </a:extLst>
                  </p:cNvPr>
                  <p:cNvSpPr/>
                  <p:nvPr/>
                </p:nvSpPr>
                <p:spPr>
                  <a:xfrm>
                    <a:off x="5927264" y="3324350"/>
                    <a:ext cx="57602" cy="52537"/>
                  </a:xfrm>
                  <a:custGeom>
                    <a:avLst/>
                    <a:gdLst>
                      <a:gd name="connsiteX0" fmla="*/ 33290 w 57602"/>
                      <a:gd name="connsiteY0" fmla="*/ 47309 h 52537"/>
                      <a:gd name="connsiteX1" fmla="*/ 34528 w 57602"/>
                      <a:gd name="connsiteY1" fmla="*/ 40736 h 52537"/>
                      <a:gd name="connsiteX2" fmla="*/ 38243 w 57602"/>
                      <a:gd name="connsiteY2" fmla="*/ 35402 h 52537"/>
                      <a:gd name="connsiteX3" fmla="*/ 47958 w 57602"/>
                      <a:gd name="connsiteY3" fmla="*/ 34640 h 52537"/>
                      <a:gd name="connsiteX4" fmla="*/ 56912 w 57602"/>
                      <a:gd name="connsiteY4" fmla="*/ 31592 h 52537"/>
                      <a:gd name="connsiteX5" fmla="*/ 57007 w 57602"/>
                      <a:gd name="connsiteY5" fmla="*/ 25877 h 52537"/>
                      <a:gd name="connsiteX6" fmla="*/ 53578 w 57602"/>
                      <a:gd name="connsiteY6" fmla="*/ 21115 h 52537"/>
                      <a:gd name="connsiteX7" fmla="*/ 10811 w 57602"/>
                      <a:gd name="connsiteY7" fmla="*/ 160 h 52537"/>
                      <a:gd name="connsiteX8" fmla="*/ 2715 w 57602"/>
                      <a:gd name="connsiteY8" fmla="*/ 1589 h 52537"/>
                      <a:gd name="connsiteX9" fmla="*/ 48 w 57602"/>
                      <a:gd name="connsiteY9" fmla="*/ 10637 h 52537"/>
                      <a:gd name="connsiteX10" fmla="*/ 23479 w 57602"/>
                      <a:gd name="connsiteY10" fmla="*/ 50357 h 52537"/>
                      <a:gd name="connsiteX11" fmla="*/ 33290 w 57602"/>
                      <a:gd name="connsiteY11" fmla="*/ 47309 h 52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57602" h="52537">
                        <a:moveTo>
                          <a:pt x="33290" y="47309"/>
                        </a:moveTo>
                        <a:cubicBezTo>
                          <a:pt x="33671" y="45118"/>
                          <a:pt x="33861" y="42927"/>
                          <a:pt x="34528" y="40736"/>
                        </a:cubicBezTo>
                        <a:cubicBezTo>
                          <a:pt x="35195" y="38641"/>
                          <a:pt x="36338" y="36545"/>
                          <a:pt x="38243" y="35402"/>
                        </a:cubicBezTo>
                        <a:cubicBezTo>
                          <a:pt x="41100" y="33688"/>
                          <a:pt x="44720" y="34355"/>
                          <a:pt x="47958" y="34640"/>
                        </a:cubicBezTo>
                        <a:cubicBezTo>
                          <a:pt x="51292" y="34926"/>
                          <a:pt x="55197" y="34450"/>
                          <a:pt x="56912" y="31592"/>
                        </a:cubicBezTo>
                        <a:cubicBezTo>
                          <a:pt x="57864" y="29878"/>
                          <a:pt x="57769" y="27687"/>
                          <a:pt x="57007" y="25877"/>
                        </a:cubicBezTo>
                        <a:cubicBezTo>
                          <a:pt x="56245" y="24068"/>
                          <a:pt x="54912" y="22544"/>
                          <a:pt x="53578" y="21115"/>
                        </a:cubicBezTo>
                        <a:cubicBezTo>
                          <a:pt x="42339" y="9399"/>
                          <a:pt x="27003" y="1779"/>
                          <a:pt x="10811" y="160"/>
                        </a:cubicBezTo>
                        <a:cubicBezTo>
                          <a:pt x="8049" y="-126"/>
                          <a:pt x="4905" y="-221"/>
                          <a:pt x="2715" y="1589"/>
                        </a:cubicBezTo>
                        <a:cubicBezTo>
                          <a:pt x="143" y="3684"/>
                          <a:pt x="-143" y="7399"/>
                          <a:pt x="48" y="10637"/>
                        </a:cubicBezTo>
                        <a:cubicBezTo>
                          <a:pt x="1000" y="27306"/>
                          <a:pt x="10335" y="40736"/>
                          <a:pt x="23479" y="50357"/>
                        </a:cubicBezTo>
                        <a:cubicBezTo>
                          <a:pt x="27861" y="53690"/>
                          <a:pt x="32337" y="53595"/>
                          <a:pt x="33290" y="47309"/>
                        </a:cubicBezTo>
                        <a:close/>
                      </a:path>
                    </a:pathLst>
                  </a:custGeom>
                  <a:solidFill>
                    <a:srgbClr val="F3929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grpSp>
              <p:nvGrpSpPr>
                <p:cNvPr id="560" name="Graphic 41">
                  <a:extLst>
                    <a:ext uri="{FF2B5EF4-FFF2-40B4-BE49-F238E27FC236}">
                      <a16:creationId xmlns:a16="http://schemas.microsoft.com/office/drawing/2014/main" id="{9E11AE8E-EB87-94C8-37C6-3FB37F1706B8}"/>
                    </a:ext>
                  </a:extLst>
                </p:cNvPr>
                <p:cNvGrpSpPr/>
                <p:nvPr/>
              </p:nvGrpSpPr>
              <p:grpSpPr>
                <a:xfrm>
                  <a:off x="6066281" y="3155818"/>
                  <a:ext cx="374081" cy="647597"/>
                  <a:chOff x="6066281" y="3155818"/>
                  <a:chExt cx="374081" cy="647597"/>
                </a:xfrm>
              </p:grpSpPr>
              <p:sp>
                <p:nvSpPr>
                  <p:cNvPr id="561" name="Freeform: Shape 959">
                    <a:extLst>
                      <a:ext uri="{FF2B5EF4-FFF2-40B4-BE49-F238E27FC236}">
                        <a16:creationId xmlns:a16="http://schemas.microsoft.com/office/drawing/2014/main" id="{BF5B5928-7CC4-16E8-F6C3-5AEB1441264E}"/>
                      </a:ext>
                    </a:extLst>
                  </p:cNvPr>
                  <p:cNvSpPr/>
                  <p:nvPr/>
                </p:nvSpPr>
                <p:spPr>
                  <a:xfrm>
                    <a:off x="6068064" y="3157632"/>
                    <a:ext cx="63939" cy="96393"/>
                  </a:xfrm>
                  <a:custGeom>
                    <a:avLst/>
                    <a:gdLst>
                      <a:gd name="connsiteX0" fmla="*/ 40984 w 63939"/>
                      <a:gd name="connsiteY0" fmla="*/ 96393 h 96393"/>
                      <a:gd name="connsiteX1" fmla="*/ 2789 w 63939"/>
                      <a:gd name="connsiteY1" fmla="*/ 0 h 96393"/>
                      <a:gd name="connsiteX2" fmla="*/ 63940 w 63939"/>
                      <a:gd name="connsiteY2" fmla="*/ 84296 h 96393"/>
                      <a:gd name="connsiteX3" fmla="*/ 40984 w 63939"/>
                      <a:gd name="connsiteY3" fmla="*/ 96393 h 963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939" h="96393">
                        <a:moveTo>
                          <a:pt x="40984" y="96393"/>
                        </a:moveTo>
                        <a:cubicBezTo>
                          <a:pt x="40984" y="96393"/>
                          <a:pt x="-12641" y="35909"/>
                          <a:pt x="2789" y="0"/>
                        </a:cubicBezTo>
                        <a:cubicBezTo>
                          <a:pt x="29554" y="6667"/>
                          <a:pt x="49176" y="30004"/>
                          <a:pt x="63940" y="84296"/>
                        </a:cubicBezTo>
                        <a:cubicBezTo>
                          <a:pt x="53938" y="90011"/>
                          <a:pt x="40984" y="96393"/>
                          <a:pt x="40984" y="96393"/>
                        </a:cubicBezTo>
                        <a:close/>
                      </a:path>
                    </a:pathLst>
                  </a:custGeom>
                  <a:solidFill>
                    <a:srgbClr val="80261C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562" name="Freeform: Shape 960">
                    <a:extLst>
                      <a:ext uri="{FF2B5EF4-FFF2-40B4-BE49-F238E27FC236}">
                        <a16:creationId xmlns:a16="http://schemas.microsoft.com/office/drawing/2014/main" id="{72F79B8F-0678-6FF2-5266-654B648C2AAB}"/>
                      </a:ext>
                    </a:extLst>
                  </p:cNvPr>
                  <p:cNvSpPr/>
                  <p:nvPr/>
                </p:nvSpPr>
                <p:spPr>
                  <a:xfrm>
                    <a:off x="6199087" y="3396152"/>
                    <a:ext cx="241275" cy="407263"/>
                  </a:xfrm>
                  <a:custGeom>
                    <a:avLst/>
                    <a:gdLst>
                      <a:gd name="connsiteX0" fmla="*/ 233145 w 241275"/>
                      <a:gd name="connsiteY0" fmla="*/ 405275 h 407263"/>
                      <a:gd name="connsiteX1" fmla="*/ 233145 w 241275"/>
                      <a:gd name="connsiteY1" fmla="*/ 405275 h 407263"/>
                      <a:gd name="connsiteX2" fmla="*/ 207808 w 241275"/>
                      <a:gd name="connsiteY2" fmla="*/ 396226 h 407263"/>
                      <a:gd name="connsiteX3" fmla="*/ 2925 w 241275"/>
                      <a:gd name="connsiteY3" fmla="*/ 29514 h 407263"/>
                      <a:gd name="connsiteX4" fmla="*/ 8355 w 241275"/>
                      <a:gd name="connsiteY4" fmla="*/ 1986 h 407263"/>
                      <a:gd name="connsiteX5" fmla="*/ 8355 w 241275"/>
                      <a:gd name="connsiteY5" fmla="*/ 1986 h 407263"/>
                      <a:gd name="connsiteX6" fmla="*/ 33596 w 241275"/>
                      <a:gd name="connsiteY6" fmla="*/ 11130 h 407263"/>
                      <a:gd name="connsiteX7" fmla="*/ 238193 w 241275"/>
                      <a:gd name="connsiteY7" fmla="*/ 378986 h 407263"/>
                      <a:gd name="connsiteX8" fmla="*/ 233145 w 241275"/>
                      <a:gd name="connsiteY8" fmla="*/ 405275 h 407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41275" h="407263">
                        <a:moveTo>
                          <a:pt x="233145" y="405275"/>
                        </a:moveTo>
                        <a:lnTo>
                          <a:pt x="233145" y="405275"/>
                        </a:lnTo>
                        <a:cubicBezTo>
                          <a:pt x="224763" y="410037"/>
                          <a:pt x="213428" y="405942"/>
                          <a:pt x="207808" y="396226"/>
                        </a:cubicBezTo>
                        <a:lnTo>
                          <a:pt x="2925" y="29514"/>
                        </a:lnTo>
                        <a:cubicBezTo>
                          <a:pt x="-2599" y="19703"/>
                          <a:pt x="-27" y="6749"/>
                          <a:pt x="8355" y="1986"/>
                        </a:cubicBezTo>
                        <a:lnTo>
                          <a:pt x="8355" y="1986"/>
                        </a:lnTo>
                        <a:cubicBezTo>
                          <a:pt x="16737" y="-2776"/>
                          <a:pt x="28071" y="1320"/>
                          <a:pt x="33596" y="11130"/>
                        </a:cubicBezTo>
                        <a:lnTo>
                          <a:pt x="238193" y="378986"/>
                        </a:lnTo>
                        <a:cubicBezTo>
                          <a:pt x="243813" y="388797"/>
                          <a:pt x="241527" y="400512"/>
                          <a:pt x="233145" y="405275"/>
                        </a:cubicBezTo>
                        <a:close/>
                      </a:path>
                    </a:pathLst>
                  </a:custGeom>
                  <a:solidFill>
                    <a:srgbClr val="FFD76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563" name="Freeform: Shape 961">
                    <a:extLst>
                      <a:ext uri="{FF2B5EF4-FFF2-40B4-BE49-F238E27FC236}">
                        <a16:creationId xmlns:a16="http://schemas.microsoft.com/office/drawing/2014/main" id="{4C6DFDBB-A129-9499-3F5C-1A12AD74B156}"/>
                      </a:ext>
                    </a:extLst>
                  </p:cNvPr>
                  <p:cNvSpPr/>
                  <p:nvPr/>
                </p:nvSpPr>
                <p:spPr>
                  <a:xfrm>
                    <a:off x="6100857" y="3227926"/>
                    <a:ext cx="134207" cy="201739"/>
                  </a:xfrm>
                  <a:custGeom>
                    <a:avLst/>
                    <a:gdLst>
                      <a:gd name="connsiteX0" fmla="*/ 134207 w 134207"/>
                      <a:gd name="connsiteY0" fmla="*/ 184499 h 201739"/>
                      <a:gd name="connsiteX1" fmla="*/ 103727 w 134207"/>
                      <a:gd name="connsiteY1" fmla="*/ 201740 h 201739"/>
                      <a:gd name="connsiteX2" fmla="*/ 0 w 134207"/>
                      <a:gd name="connsiteY2" fmla="*/ 15430 h 201739"/>
                      <a:gd name="connsiteX3" fmla="*/ 27146 w 134207"/>
                      <a:gd name="connsiteY3" fmla="*/ 0 h 201739"/>
                      <a:gd name="connsiteX4" fmla="*/ 134207 w 134207"/>
                      <a:gd name="connsiteY4" fmla="*/ 184499 h 2017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207" h="201739">
                        <a:moveTo>
                          <a:pt x="134207" y="184499"/>
                        </a:moveTo>
                        <a:cubicBezTo>
                          <a:pt x="131540" y="183547"/>
                          <a:pt x="104584" y="197263"/>
                          <a:pt x="103727" y="201740"/>
                        </a:cubicBezTo>
                        <a:cubicBezTo>
                          <a:pt x="62103" y="141446"/>
                          <a:pt x="27146" y="79439"/>
                          <a:pt x="0" y="15430"/>
                        </a:cubicBezTo>
                        <a:cubicBezTo>
                          <a:pt x="11716" y="13335"/>
                          <a:pt x="18574" y="9430"/>
                          <a:pt x="27146" y="0"/>
                        </a:cubicBezTo>
                        <a:cubicBezTo>
                          <a:pt x="69151" y="55531"/>
                          <a:pt x="104203" y="117634"/>
                          <a:pt x="134207" y="184499"/>
                        </a:cubicBezTo>
                        <a:close/>
                      </a:path>
                    </a:pathLst>
                  </a:custGeom>
                  <a:solidFill>
                    <a:srgbClr val="DC487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564" name="Freeform: Shape 962">
                    <a:extLst>
                      <a:ext uri="{FF2B5EF4-FFF2-40B4-BE49-F238E27FC236}">
                        <a16:creationId xmlns:a16="http://schemas.microsoft.com/office/drawing/2014/main" id="{7EF6887E-759D-74B4-00D9-12ED1B7AA61D}"/>
                      </a:ext>
                    </a:extLst>
                  </p:cNvPr>
                  <p:cNvSpPr/>
                  <p:nvPr/>
                </p:nvSpPr>
                <p:spPr>
                  <a:xfrm>
                    <a:off x="6066281" y="3155818"/>
                    <a:ext cx="44777" cy="55354"/>
                  </a:xfrm>
                  <a:custGeom>
                    <a:avLst/>
                    <a:gdLst>
                      <a:gd name="connsiteX0" fmla="*/ 286 w 44777"/>
                      <a:gd name="connsiteY0" fmla="*/ 8101 h 55354"/>
                      <a:gd name="connsiteX1" fmla="*/ 4572 w 44777"/>
                      <a:gd name="connsiteY1" fmla="*/ 195 h 55354"/>
                      <a:gd name="connsiteX2" fmla="*/ 9430 w 44777"/>
                      <a:gd name="connsiteY2" fmla="*/ 766 h 55354"/>
                      <a:gd name="connsiteX3" fmla="*/ 37433 w 44777"/>
                      <a:gd name="connsiteY3" fmla="*/ 16578 h 55354"/>
                      <a:gd name="connsiteX4" fmla="*/ 44101 w 44777"/>
                      <a:gd name="connsiteY4" fmla="*/ 24674 h 55354"/>
                      <a:gd name="connsiteX5" fmla="*/ 42291 w 44777"/>
                      <a:gd name="connsiteY5" fmla="*/ 34485 h 55354"/>
                      <a:gd name="connsiteX6" fmla="*/ 31718 w 44777"/>
                      <a:gd name="connsiteY6" fmla="*/ 36104 h 55354"/>
                      <a:gd name="connsiteX7" fmla="*/ 21527 w 44777"/>
                      <a:gd name="connsiteY7" fmla="*/ 38962 h 55354"/>
                      <a:gd name="connsiteX8" fmla="*/ 20193 w 44777"/>
                      <a:gd name="connsiteY8" fmla="*/ 47439 h 55354"/>
                      <a:gd name="connsiteX9" fmla="*/ 16669 w 44777"/>
                      <a:gd name="connsiteY9" fmla="*/ 54868 h 55354"/>
                      <a:gd name="connsiteX10" fmla="*/ 5620 w 44777"/>
                      <a:gd name="connsiteY10" fmla="*/ 43724 h 55354"/>
                      <a:gd name="connsiteX11" fmla="*/ 286 w 44777"/>
                      <a:gd name="connsiteY11" fmla="*/ 21340 h 55354"/>
                      <a:gd name="connsiteX12" fmla="*/ 286 w 44777"/>
                      <a:gd name="connsiteY12" fmla="*/ 8101 h 553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44777" h="55354">
                        <a:moveTo>
                          <a:pt x="286" y="8101"/>
                        </a:moveTo>
                        <a:cubicBezTo>
                          <a:pt x="571" y="4957"/>
                          <a:pt x="1524" y="1147"/>
                          <a:pt x="4572" y="195"/>
                        </a:cubicBezTo>
                        <a:cubicBezTo>
                          <a:pt x="6191" y="-281"/>
                          <a:pt x="7906" y="195"/>
                          <a:pt x="9430" y="766"/>
                        </a:cubicBezTo>
                        <a:cubicBezTo>
                          <a:pt x="19621" y="4195"/>
                          <a:pt x="29242" y="9625"/>
                          <a:pt x="37433" y="16578"/>
                        </a:cubicBezTo>
                        <a:cubicBezTo>
                          <a:pt x="40100" y="18864"/>
                          <a:pt x="42767" y="21436"/>
                          <a:pt x="44101" y="24674"/>
                        </a:cubicBezTo>
                        <a:cubicBezTo>
                          <a:pt x="45339" y="28008"/>
                          <a:pt x="44958" y="32104"/>
                          <a:pt x="42291" y="34485"/>
                        </a:cubicBezTo>
                        <a:cubicBezTo>
                          <a:pt x="39434" y="36866"/>
                          <a:pt x="35338" y="36485"/>
                          <a:pt x="31718" y="36104"/>
                        </a:cubicBezTo>
                        <a:cubicBezTo>
                          <a:pt x="28099" y="35818"/>
                          <a:pt x="23717" y="36009"/>
                          <a:pt x="21527" y="38962"/>
                        </a:cubicBezTo>
                        <a:cubicBezTo>
                          <a:pt x="19812" y="41343"/>
                          <a:pt x="20193" y="44486"/>
                          <a:pt x="20193" y="47439"/>
                        </a:cubicBezTo>
                        <a:cubicBezTo>
                          <a:pt x="20193" y="50296"/>
                          <a:pt x="19336" y="53725"/>
                          <a:pt x="16669" y="54868"/>
                        </a:cubicBezTo>
                        <a:cubicBezTo>
                          <a:pt x="9811" y="57631"/>
                          <a:pt x="7334" y="47915"/>
                          <a:pt x="5620" y="43724"/>
                        </a:cubicBezTo>
                        <a:cubicBezTo>
                          <a:pt x="2762" y="36580"/>
                          <a:pt x="953" y="28960"/>
                          <a:pt x="286" y="21340"/>
                        </a:cubicBezTo>
                        <a:cubicBezTo>
                          <a:pt x="-95" y="16864"/>
                          <a:pt x="-95" y="12482"/>
                          <a:pt x="286" y="8101"/>
                        </a:cubicBezTo>
                        <a:close/>
                      </a:path>
                    </a:pathLst>
                  </a:custGeom>
                  <a:solidFill>
                    <a:srgbClr val="E9D2AE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</p:grpSp>
        </p:grpSp>
      </p:grpSp>
      <p:grpSp>
        <p:nvGrpSpPr>
          <p:cNvPr id="614" name="Graphic 2">
            <a:extLst>
              <a:ext uri="{FF2B5EF4-FFF2-40B4-BE49-F238E27FC236}">
                <a16:creationId xmlns:a16="http://schemas.microsoft.com/office/drawing/2014/main" id="{AC4395ED-2E7E-974B-D52D-8C5D68E87EA5}"/>
              </a:ext>
            </a:extLst>
          </p:cNvPr>
          <p:cNvGrpSpPr/>
          <p:nvPr/>
        </p:nvGrpSpPr>
        <p:grpSpPr>
          <a:xfrm rot="10316914">
            <a:off x="11299041" y="2782429"/>
            <a:ext cx="1131858" cy="1386344"/>
            <a:chOff x="5881684" y="3147949"/>
            <a:chExt cx="428090" cy="557286"/>
          </a:xfrm>
        </p:grpSpPr>
        <p:grpSp>
          <p:nvGrpSpPr>
            <p:cNvPr id="615" name="Graphic 2">
              <a:extLst>
                <a:ext uri="{FF2B5EF4-FFF2-40B4-BE49-F238E27FC236}">
                  <a16:creationId xmlns:a16="http://schemas.microsoft.com/office/drawing/2014/main" id="{C32B5629-71DE-5BB8-DE8C-98DC0347E7BC}"/>
                </a:ext>
              </a:extLst>
            </p:cNvPr>
            <p:cNvGrpSpPr/>
            <p:nvPr/>
          </p:nvGrpSpPr>
          <p:grpSpPr>
            <a:xfrm>
              <a:off x="5881684" y="3147949"/>
              <a:ext cx="428090" cy="557286"/>
              <a:chOff x="5881684" y="3147949"/>
              <a:chExt cx="428090" cy="557286"/>
            </a:xfrm>
          </p:grpSpPr>
          <p:sp>
            <p:nvSpPr>
              <p:cNvPr id="617" name="Freeform: Shape 1034">
                <a:extLst>
                  <a:ext uri="{FF2B5EF4-FFF2-40B4-BE49-F238E27FC236}">
                    <a16:creationId xmlns:a16="http://schemas.microsoft.com/office/drawing/2014/main" id="{FA7DF32A-363C-2C7A-C720-9CDB58C119B8}"/>
                  </a:ext>
                </a:extLst>
              </p:cNvPr>
              <p:cNvSpPr/>
              <p:nvPr/>
            </p:nvSpPr>
            <p:spPr>
              <a:xfrm rot="-2985213">
                <a:off x="5934573" y="3280506"/>
                <a:ext cx="14097" cy="66867"/>
              </a:xfrm>
              <a:custGeom>
                <a:avLst/>
                <a:gdLst>
                  <a:gd name="connsiteX0" fmla="*/ 0 w 14097"/>
                  <a:gd name="connsiteY0" fmla="*/ 0 h 66867"/>
                  <a:gd name="connsiteX1" fmla="*/ 14098 w 14097"/>
                  <a:gd name="connsiteY1" fmla="*/ 0 h 66867"/>
                  <a:gd name="connsiteX2" fmla="*/ 14098 w 14097"/>
                  <a:gd name="connsiteY2" fmla="*/ 66868 h 66867"/>
                  <a:gd name="connsiteX3" fmla="*/ 0 w 14097"/>
                  <a:gd name="connsiteY3" fmla="*/ 66868 h 668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097" h="66867">
                    <a:moveTo>
                      <a:pt x="0" y="0"/>
                    </a:moveTo>
                    <a:lnTo>
                      <a:pt x="14098" y="0"/>
                    </a:lnTo>
                    <a:lnTo>
                      <a:pt x="14098" y="66868"/>
                    </a:lnTo>
                    <a:lnTo>
                      <a:pt x="0" y="6686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18" name="Freeform: Shape 1035">
                <a:extLst>
                  <a:ext uri="{FF2B5EF4-FFF2-40B4-BE49-F238E27FC236}">
                    <a16:creationId xmlns:a16="http://schemas.microsoft.com/office/drawing/2014/main" id="{D9BA550D-71AE-CBDF-9B88-7B4E84735E2B}"/>
                  </a:ext>
                </a:extLst>
              </p:cNvPr>
              <p:cNvSpPr/>
              <p:nvPr/>
            </p:nvSpPr>
            <p:spPr>
              <a:xfrm rot="1034454">
                <a:off x="6142876" y="3215240"/>
                <a:ext cx="14097" cy="66963"/>
              </a:xfrm>
              <a:custGeom>
                <a:avLst/>
                <a:gdLst>
                  <a:gd name="connsiteX0" fmla="*/ 0 w 14097"/>
                  <a:gd name="connsiteY0" fmla="*/ 0 h 66963"/>
                  <a:gd name="connsiteX1" fmla="*/ 14097 w 14097"/>
                  <a:gd name="connsiteY1" fmla="*/ 0 h 66963"/>
                  <a:gd name="connsiteX2" fmla="*/ 14097 w 14097"/>
                  <a:gd name="connsiteY2" fmla="*/ 66963 h 66963"/>
                  <a:gd name="connsiteX3" fmla="*/ 0 w 14097"/>
                  <a:gd name="connsiteY3" fmla="*/ 66963 h 66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097" h="66963">
                    <a:moveTo>
                      <a:pt x="0" y="0"/>
                    </a:moveTo>
                    <a:lnTo>
                      <a:pt x="14097" y="0"/>
                    </a:lnTo>
                    <a:lnTo>
                      <a:pt x="14097" y="66963"/>
                    </a:lnTo>
                    <a:lnTo>
                      <a:pt x="0" y="66963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19" name="Freeform: Shape 1036">
                <a:extLst>
                  <a:ext uri="{FF2B5EF4-FFF2-40B4-BE49-F238E27FC236}">
                    <a16:creationId xmlns:a16="http://schemas.microsoft.com/office/drawing/2014/main" id="{E95A5793-FA82-5C71-F0AD-29993C871794}"/>
                  </a:ext>
                </a:extLst>
              </p:cNvPr>
              <p:cNvSpPr/>
              <p:nvPr/>
            </p:nvSpPr>
            <p:spPr>
              <a:xfrm>
                <a:off x="6239866" y="3559977"/>
                <a:ext cx="67243" cy="60487"/>
              </a:xfrm>
              <a:custGeom>
                <a:avLst/>
                <a:gdLst>
                  <a:gd name="connsiteX0" fmla="*/ 1580 w 67243"/>
                  <a:gd name="connsiteY0" fmla="*/ 8087 h 60487"/>
                  <a:gd name="connsiteX1" fmla="*/ 6056 w 67243"/>
                  <a:gd name="connsiteY1" fmla="*/ 2562 h 60487"/>
                  <a:gd name="connsiteX2" fmla="*/ 16153 w 67243"/>
                  <a:gd name="connsiteY2" fmla="*/ 1896 h 60487"/>
                  <a:gd name="connsiteX3" fmla="*/ 65111 w 67243"/>
                  <a:gd name="connsiteY3" fmla="*/ 48568 h 60487"/>
                  <a:gd name="connsiteX4" fmla="*/ 62349 w 67243"/>
                  <a:gd name="connsiteY4" fmla="*/ 60189 h 60487"/>
                  <a:gd name="connsiteX5" fmla="*/ 62349 w 67243"/>
                  <a:gd name="connsiteY5" fmla="*/ 60189 h 60487"/>
                  <a:gd name="connsiteX6" fmla="*/ 56158 w 67243"/>
                  <a:gd name="connsiteY6" fmla="*/ 59046 h 60487"/>
                  <a:gd name="connsiteX7" fmla="*/ 2723 w 67243"/>
                  <a:gd name="connsiteY7" fmla="*/ 17802 h 60487"/>
                  <a:gd name="connsiteX8" fmla="*/ 1580 w 67243"/>
                  <a:gd name="connsiteY8" fmla="*/ 8087 h 604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7243" h="60487">
                    <a:moveTo>
                      <a:pt x="1580" y="8087"/>
                    </a:moveTo>
                    <a:lnTo>
                      <a:pt x="6056" y="2562"/>
                    </a:lnTo>
                    <a:cubicBezTo>
                      <a:pt x="8628" y="-581"/>
                      <a:pt x="13295" y="-867"/>
                      <a:pt x="16153" y="1896"/>
                    </a:cubicBezTo>
                    <a:lnTo>
                      <a:pt x="65111" y="48568"/>
                    </a:lnTo>
                    <a:cubicBezTo>
                      <a:pt x="68921" y="52188"/>
                      <a:pt x="67397" y="58665"/>
                      <a:pt x="62349" y="60189"/>
                    </a:cubicBezTo>
                    <a:lnTo>
                      <a:pt x="62349" y="60189"/>
                    </a:lnTo>
                    <a:cubicBezTo>
                      <a:pt x="60254" y="60855"/>
                      <a:pt x="57872" y="60379"/>
                      <a:pt x="56158" y="59046"/>
                    </a:cubicBezTo>
                    <a:lnTo>
                      <a:pt x="2723" y="17802"/>
                    </a:lnTo>
                    <a:cubicBezTo>
                      <a:pt x="-421" y="15516"/>
                      <a:pt x="-897" y="11040"/>
                      <a:pt x="1580" y="8087"/>
                    </a:cubicBezTo>
                    <a:close/>
                  </a:path>
                </a:pathLst>
              </a:custGeom>
              <a:solidFill>
                <a:schemeClr val="tx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20" name="Freeform: Shape 1037">
                <a:extLst>
                  <a:ext uri="{FF2B5EF4-FFF2-40B4-BE49-F238E27FC236}">
                    <a16:creationId xmlns:a16="http://schemas.microsoft.com/office/drawing/2014/main" id="{88AD899E-D967-163C-065A-DB2C0DEB930B}"/>
                  </a:ext>
                </a:extLst>
              </p:cNvPr>
              <p:cNvSpPr/>
              <p:nvPr/>
            </p:nvSpPr>
            <p:spPr>
              <a:xfrm>
                <a:off x="6011531" y="3625456"/>
                <a:ext cx="35589" cy="79779"/>
              </a:xfrm>
              <a:custGeom>
                <a:avLst/>
                <a:gdLst>
                  <a:gd name="connsiteX0" fmla="*/ 30747 w 35589"/>
                  <a:gd name="connsiteY0" fmla="*/ 2425 h 79779"/>
                  <a:gd name="connsiteX1" fmla="*/ 23984 w 35589"/>
                  <a:gd name="connsiteY1" fmla="*/ 329 h 79779"/>
                  <a:gd name="connsiteX2" fmla="*/ 15221 w 35589"/>
                  <a:gd name="connsiteY2" fmla="*/ 5377 h 79779"/>
                  <a:gd name="connsiteX3" fmla="*/ 171 w 35589"/>
                  <a:gd name="connsiteY3" fmla="*/ 71290 h 79779"/>
                  <a:gd name="connsiteX4" fmla="*/ 8839 w 35589"/>
                  <a:gd name="connsiteY4" fmla="*/ 79482 h 79779"/>
                  <a:gd name="connsiteX5" fmla="*/ 8839 w 35589"/>
                  <a:gd name="connsiteY5" fmla="*/ 79482 h 79779"/>
                  <a:gd name="connsiteX6" fmla="*/ 13411 w 35589"/>
                  <a:gd name="connsiteY6" fmla="*/ 75100 h 79779"/>
                  <a:gd name="connsiteX7" fmla="*/ 35223 w 35589"/>
                  <a:gd name="connsiteY7" fmla="*/ 11283 h 79779"/>
                  <a:gd name="connsiteX8" fmla="*/ 30747 w 35589"/>
                  <a:gd name="connsiteY8" fmla="*/ 2425 h 797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5589" h="79779">
                    <a:moveTo>
                      <a:pt x="30747" y="2425"/>
                    </a:moveTo>
                    <a:lnTo>
                      <a:pt x="23984" y="329"/>
                    </a:lnTo>
                    <a:cubicBezTo>
                      <a:pt x="20079" y="-909"/>
                      <a:pt x="16078" y="1472"/>
                      <a:pt x="15221" y="5377"/>
                    </a:cubicBezTo>
                    <a:lnTo>
                      <a:pt x="171" y="71290"/>
                    </a:lnTo>
                    <a:cubicBezTo>
                      <a:pt x="-972" y="76434"/>
                      <a:pt x="3791" y="81006"/>
                      <a:pt x="8839" y="79482"/>
                    </a:cubicBezTo>
                    <a:lnTo>
                      <a:pt x="8839" y="79482"/>
                    </a:lnTo>
                    <a:cubicBezTo>
                      <a:pt x="10935" y="78815"/>
                      <a:pt x="12649" y="77196"/>
                      <a:pt x="13411" y="75100"/>
                    </a:cubicBezTo>
                    <a:lnTo>
                      <a:pt x="35223" y="11283"/>
                    </a:lnTo>
                    <a:cubicBezTo>
                      <a:pt x="36462" y="7663"/>
                      <a:pt x="34461" y="3568"/>
                      <a:pt x="30747" y="2425"/>
                    </a:cubicBezTo>
                    <a:close/>
                  </a:path>
                </a:pathLst>
              </a:custGeom>
              <a:solidFill>
                <a:schemeClr val="tx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 dirty="0"/>
              </a:p>
            </p:txBody>
          </p:sp>
          <p:sp>
            <p:nvSpPr>
              <p:cNvPr id="621" name="Freeform: Shape 1038">
                <a:extLst>
                  <a:ext uri="{FF2B5EF4-FFF2-40B4-BE49-F238E27FC236}">
                    <a16:creationId xmlns:a16="http://schemas.microsoft.com/office/drawing/2014/main" id="{30A79E4F-DC4E-3A5D-73E0-DCD7ABDD73FC}"/>
                  </a:ext>
                </a:extLst>
              </p:cNvPr>
              <p:cNvSpPr/>
              <p:nvPr/>
            </p:nvSpPr>
            <p:spPr>
              <a:xfrm>
                <a:off x="5913663" y="3147949"/>
                <a:ext cx="250053" cy="157312"/>
              </a:xfrm>
              <a:custGeom>
                <a:avLst/>
                <a:gdLst>
                  <a:gd name="connsiteX0" fmla="*/ 8791 w 250053"/>
                  <a:gd name="connsiteY0" fmla="*/ 157034 h 157312"/>
                  <a:gd name="connsiteX1" fmla="*/ 28 w 250053"/>
                  <a:gd name="connsiteY1" fmla="*/ 152462 h 157312"/>
                  <a:gd name="connsiteX2" fmla="*/ 15458 w 250053"/>
                  <a:gd name="connsiteY2" fmla="*/ 57403 h 157312"/>
                  <a:gd name="connsiteX3" fmla="*/ 26888 w 250053"/>
                  <a:gd name="connsiteY3" fmla="*/ 44449 h 157312"/>
                  <a:gd name="connsiteX4" fmla="*/ 172335 w 250053"/>
                  <a:gd name="connsiteY4" fmla="*/ 729 h 157312"/>
                  <a:gd name="connsiteX5" fmla="*/ 188718 w 250053"/>
                  <a:gd name="connsiteY5" fmla="*/ 4920 h 157312"/>
                  <a:gd name="connsiteX6" fmla="*/ 247964 w 250053"/>
                  <a:gd name="connsiteY6" fmla="*/ 64928 h 157312"/>
                  <a:gd name="connsiteX7" fmla="*/ 247106 w 250053"/>
                  <a:gd name="connsiteY7" fmla="*/ 75691 h 157312"/>
                  <a:gd name="connsiteX8" fmla="*/ 237391 w 250053"/>
                  <a:gd name="connsiteY8" fmla="*/ 74548 h 157312"/>
                  <a:gd name="connsiteX9" fmla="*/ 188242 w 250053"/>
                  <a:gd name="connsiteY9" fmla="*/ 24827 h 157312"/>
                  <a:gd name="connsiteX10" fmla="*/ 163191 w 250053"/>
                  <a:gd name="connsiteY10" fmla="*/ 18446 h 157312"/>
                  <a:gd name="connsiteX11" fmla="*/ 44319 w 250053"/>
                  <a:gd name="connsiteY11" fmla="*/ 54164 h 157312"/>
                  <a:gd name="connsiteX12" fmla="*/ 26888 w 250053"/>
                  <a:gd name="connsiteY12" fmla="*/ 73691 h 157312"/>
                  <a:gd name="connsiteX13" fmla="*/ 13934 w 250053"/>
                  <a:gd name="connsiteY13" fmla="*/ 149605 h 157312"/>
                  <a:gd name="connsiteX14" fmla="*/ 9172 w 250053"/>
                  <a:gd name="connsiteY14" fmla="*/ 156844 h 157312"/>
                  <a:gd name="connsiteX15" fmla="*/ 8791 w 250053"/>
                  <a:gd name="connsiteY15" fmla="*/ 157034 h 157312"/>
                  <a:gd name="connsiteX16" fmla="*/ 13553 w 250053"/>
                  <a:gd name="connsiteY16" fmla="*/ 147795 h 157312"/>
                  <a:gd name="connsiteX17" fmla="*/ 13553 w 250053"/>
                  <a:gd name="connsiteY17" fmla="*/ 147795 h 157312"/>
                  <a:gd name="connsiteX18" fmla="*/ 13553 w 250053"/>
                  <a:gd name="connsiteY18" fmla="*/ 147795 h 157312"/>
                  <a:gd name="connsiteX19" fmla="*/ 13553 w 250053"/>
                  <a:gd name="connsiteY19" fmla="*/ 147795 h 157312"/>
                  <a:gd name="connsiteX20" fmla="*/ 13553 w 250053"/>
                  <a:gd name="connsiteY20" fmla="*/ 147795 h 157312"/>
                  <a:gd name="connsiteX21" fmla="*/ 13553 w 250053"/>
                  <a:gd name="connsiteY21" fmla="*/ 147795 h 1573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0053" h="157312">
                    <a:moveTo>
                      <a:pt x="8791" y="157034"/>
                    </a:moveTo>
                    <a:cubicBezTo>
                      <a:pt x="5171" y="158082"/>
                      <a:pt x="1266" y="156082"/>
                      <a:pt x="28" y="152462"/>
                    </a:cubicBezTo>
                    <a:cubicBezTo>
                      <a:pt x="-639" y="150653"/>
                      <a:pt x="10886" y="83311"/>
                      <a:pt x="15458" y="57403"/>
                    </a:cubicBezTo>
                    <a:cubicBezTo>
                      <a:pt x="16506" y="51307"/>
                      <a:pt x="20888" y="46259"/>
                      <a:pt x="26888" y="44449"/>
                    </a:cubicBezTo>
                    <a:lnTo>
                      <a:pt x="172335" y="729"/>
                    </a:lnTo>
                    <a:cubicBezTo>
                      <a:pt x="178145" y="-1081"/>
                      <a:pt x="184527" y="539"/>
                      <a:pt x="188718" y="4920"/>
                    </a:cubicBezTo>
                    <a:lnTo>
                      <a:pt x="247964" y="64928"/>
                    </a:lnTo>
                    <a:cubicBezTo>
                      <a:pt x="251012" y="67976"/>
                      <a:pt x="250726" y="73119"/>
                      <a:pt x="247106" y="75691"/>
                    </a:cubicBezTo>
                    <a:cubicBezTo>
                      <a:pt x="244154" y="77882"/>
                      <a:pt x="239963" y="77120"/>
                      <a:pt x="237391" y="74548"/>
                    </a:cubicBezTo>
                    <a:lnTo>
                      <a:pt x="188242" y="24827"/>
                    </a:lnTo>
                    <a:cubicBezTo>
                      <a:pt x="181765" y="18160"/>
                      <a:pt x="172049" y="15779"/>
                      <a:pt x="163191" y="18446"/>
                    </a:cubicBezTo>
                    <a:lnTo>
                      <a:pt x="44319" y="54164"/>
                    </a:lnTo>
                    <a:cubicBezTo>
                      <a:pt x="35270" y="56927"/>
                      <a:pt x="28603" y="64451"/>
                      <a:pt x="26888" y="73691"/>
                    </a:cubicBezTo>
                    <a:cubicBezTo>
                      <a:pt x="21078" y="105885"/>
                      <a:pt x="14315" y="144176"/>
                      <a:pt x="13934" y="149605"/>
                    </a:cubicBezTo>
                    <a:cubicBezTo>
                      <a:pt x="14125" y="152748"/>
                      <a:pt x="12315" y="155796"/>
                      <a:pt x="9172" y="156844"/>
                    </a:cubicBezTo>
                    <a:cubicBezTo>
                      <a:pt x="8981" y="156939"/>
                      <a:pt x="8886" y="156939"/>
                      <a:pt x="8791" y="157034"/>
                    </a:cubicBezTo>
                    <a:close/>
                    <a:moveTo>
                      <a:pt x="13553" y="147795"/>
                    </a:moveTo>
                    <a:lnTo>
                      <a:pt x="13553" y="147795"/>
                    </a:lnTo>
                    <a:lnTo>
                      <a:pt x="13553" y="147795"/>
                    </a:lnTo>
                    <a:close/>
                    <a:moveTo>
                      <a:pt x="13553" y="147795"/>
                    </a:moveTo>
                    <a:lnTo>
                      <a:pt x="13553" y="147795"/>
                    </a:lnTo>
                    <a:lnTo>
                      <a:pt x="13553" y="147795"/>
                    </a:lnTo>
                    <a:close/>
                  </a:path>
                </a:pathLst>
              </a:custGeom>
              <a:solidFill>
                <a:schemeClr val="tx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 dirty="0"/>
              </a:p>
            </p:txBody>
          </p:sp>
          <p:sp>
            <p:nvSpPr>
              <p:cNvPr id="622" name="Freeform: Shape 1039">
                <a:extLst>
                  <a:ext uri="{FF2B5EF4-FFF2-40B4-BE49-F238E27FC236}">
                    <a16:creationId xmlns:a16="http://schemas.microsoft.com/office/drawing/2014/main" id="{1E5D1881-128D-2659-28E5-AF4E2EB84EA3}"/>
                  </a:ext>
                </a:extLst>
              </p:cNvPr>
              <p:cNvSpPr/>
              <p:nvPr/>
            </p:nvSpPr>
            <p:spPr>
              <a:xfrm>
                <a:off x="5899017" y="3272083"/>
                <a:ext cx="24428" cy="24033"/>
              </a:xfrm>
              <a:custGeom>
                <a:avLst/>
                <a:gdLst>
                  <a:gd name="connsiteX0" fmla="*/ 22294 w 24428"/>
                  <a:gd name="connsiteY0" fmla="*/ 21566 h 24033"/>
                  <a:gd name="connsiteX1" fmla="*/ 22294 w 24428"/>
                  <a:gd name="connsiteY1" fmla="*/ 21566 h 24033"/>
                  <a:gd name="connsiteX2" fmla="*/ 11054 w 24428"/>
                  <a:gd name="connsiteY2" fmla="*/ 21851 h 24033"/>
                  <a:gd name="connsiteX3" fmla="*/ 2482 w 24428"/>
                  <a:gd name="connsiteY3" fmla="*/ 13755 h 24033"/>
                  <a:gd name="connsiteX4" fmla="*/ 2101 w 24428"/>
                  <a:gd name="connsiteY4" fmla="*/ 2516 h 24033"/>
                  <a:gd name="connsiteX5" fmla="*/ 2101 w 24428"/>
                  <a:gd name="connsiteY5" fmla="*/ 2516 h 24033"/>
                  <a:gd name="connsiteX6" fmla="*/ 13340 w 24428"/>
                  <a:gd name="connsiteY6" fmla="*/ 2135 h 24033"/>
                  <a:gd name="connsiteX7" fmla="*/ 21913 w 24428"/>
                  <a:gd name="connsiteY7" fmla="*/ 10231 h 24033"/>
                  <a:gd name="connsiteX8" fmla="*/ 22294 w 24428"/>
                  <a:gd name="connsiteY8" fmla="*/ 21566 h 240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4428" h="24033">
                    <a:moveTo>
                      <a:pt x="22294" y="21566"/>
                    </a:moveTo>
                    <a:lnTo>
                      <a:pt x="22294" y="21566"/>
                    </a:lnTo>
                    <a:cubicBezTo>
                      <a:pt x="19246" y="24709"/>
                      <a:pt x="14293" y="24899"/>
                      <a:pt x="11054" y="21851"/>
                    </a:cubicBezTo>
                    <a:lnTo>
                      <a:pt x="2482" y="13755"/>
                    </a:lnTo>
                    <a:cubicBezTo>
                      <a:pt x="-662" y="10707"/>
                      <a:pt x="-852" y="5754"/>
                      <a:pt x="2101" y="2516"/>
                    </a:cubicBezTo>
                    <a:lnTo>
                      <a:pt x="2101" y="2516"/>
                    </a:lnTo>
                    <a:cubicBezTo>
                      <a:pt x="5149" y="-723"/>
                      <a:pt x="10197" y="-818"/>
                      <a:pt x="13340" y="2135"/>
                    </a:cubicBezTo>
                    <a:lnTo>
                      <a:pt x="21913" y="10231"/>
                    </a:lnTo>
                    <a:cubicBezTo>
                      <a:pt x="25151" y="13279"/>
                      <a:pt x="25246" y="18327"/>
                      <a:pt x="22294" y="21566"/>
                    </a:cubicBezTo>
                    <a:close/>
                  </a:path>
                </a:pathLst>
              </a:custGeom>
              <a:solidFill>
                <a:srgbClr val="CCCCC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23" name="Freeform: Shape 1040">
                <a:extLst>
                  <a:ext uri="{FF2B5EF4-FFF2-40B4-BE49-F238E27FC236}">
                    <a16:creationId xmlns:a16="http://schemas.microsoft.com/office/drawing/2014/main" id="{CD093D48-C588-6086-BE94-051DDE499954}"/>
                  </a:ext>
                </a:extLst>
              </p:cNvPr>
              <p:cNvSpPr/>
              <p:nvPr/>
            </p:nvSpPr>
            <p:spPr>
              <a:xfrm>
                <a:off x="5898477" y="3251384"/>
                <a:ext cx="411297" cy="411331"/>
              </a:xfrm>
              <a:custGeom>
                <a:avLst/>
                <a:gdLst>
                  <a:gd name="connsiteX0" fmla="*/ 264864 w 411297"/>
                  <a:gd name="connsiteY0" fmla="*/ 402595 h 411331"/>
                  <a:gd name="connsiteX1" fmla="*/ 8737 w 411297"/>
                  <a:gd name="connsiteY1" fmla="*/ 264864 h 411331"/>
                  <a:gd name="connsiteX2" fmla="*/ 146468 w 411297"/>
                  <a:gd name="connsiteY2" fmla="*/ 8737 h 411331"/>
                  <a:gd name="connsiteX3" fmla="*/ 402595 w 411297"/>
                  <a:gd name="connsiteY3" fmla="*/ 146468 h 411331"/>
                  <a:gd name="connsiteX4" fmla="*/ 264864 w 411297"/>
                  <a:gd name="connsiteY4" fmla="*/ 402595 h 41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1297" h="411331">
                    <a:moveTo>
                      <a:pt x="264864" y="402595"/>
                    </a:moveTo>
                    <a:cubicBezTo>
                      <a:pt x="156279" y="435266"/>
                      <a:pt x="41407" y="373449"/>
                      <a:pt x="8737" y="264864"/>
                    </a:cubicBezTo>
                    <a:cubicBezTo>
                      <a:pt x="-23934" y="156279"/>
                      <a:pt x="37883" y="41407"/>
                      <a:pt x="146468" y="8737"/>
                    </a:cubicBezTo>
                    <a:cubicBezTo>
                      <a:pt x="255053" y="-23934"/>
                      <a:pt x="369925" y="37883"/>
                      <a:pt x="402595" y="146468"/>
                    </a:cubicBezTo>
                    <a:cubicBezTo>
                      <a:pt x="435171" y="255053"/>
                      <a:pt x="373449" y="369925"/>
                      <a:pt x="264864" y="402595"/>
                    </a:cubicBezTo>
                    <a:close/>
                  </a:path>
                </a:pathLst>
              </a:custGeom>
              <a:solidFill>
                <a:srgbClr val="F2833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24" name="Freeform: Shape 1041">
                <a:extLst>
                  <a:ext uri="{FF2B5EF4-FFF2-40B4-BE49-F238E27FC236}">
                    <a16:creationId xmlns:a16="http://schemas.microsoft.com/office/drawing/2014/main" id="{B8BBCA2E-1628-8090-22CE-2100BBABC6B8}"/>
                  </a:ext>
                </a:extLst>
              </p:cNvPr>
              <p:cNvSpPr/>
              <p:nvPr/>
            </p:nvSpPr>
            <p:spPr>
              <a:xfrm>
                <a:off x="5912990" y="3265932"/>
                <a:ext cx="382263" cy="382271"/>
              </a:xfrm>
              <a:custGeom>
                <a:avLst/>
                <a:gdLst>
                  <a:gd name="connsiteX0" fmla="*/ 246160 w 382263"/>
                  <a:gd name="connsiteY0" fmla="*/ 374141 h 382271"/>
                  <a:gd name="connsiteX1" fmla="*/ 8130 w 382263"/>
                  <a:gd name="connsiteY1" fmla="*/ 246125 h 382271"/>
                  <a:gd name="connsiteX2" fmla="*/ 136146 w 382263"/>
                  <a:gd name="connsiteY2" fmla="*/ 8096 h 382271"/>
                  <a:gd name="connsiteX3" fmla="*/ 374176 w 382263"/>
                  <a:gd name="connsiteY3" fmla="*/ 136112 h 382271"/>
                  <a:gd name="connsiteX4" fmla="*/ 246160 w 382263"/>
                  <a:gd name="connsiteY4" fmla="*/ 374141 h 3822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2263" h="382271">
                    <a:moveTo>
                      <a:pt x="246160" y="374141"/>
                    </a:moveTo>
                    <a:cubicBezTo>
                      <a:pt x="145290" y="404526"/>
                      <a:pt x="38515" y="347090"/>
                      <a:pt x="8130" y="246125"/>
                    </a:cubicBezTo>
                    <a:cubicBezTo>
                      <a:pt x="-22254" y="145256"/>
                      <a:pt x="35181" y="38480"/>
                      <a:pt x="136146" y="8096"/>
                    </a:cubicBezTo>
                    <a:cubicBezTo>
                      <a:pt x="237016" y="-22194"/>
                      <a:pt x="343791" y="35147"/>
                      <a:pt x="374176" y="136112"/>
                    </a:cubicBezTo>
                    <a:cubicBezTo>
                      <a:pt x="404466" y="236981"/>
                      <a:pt x="347030" y="343757"/>
                      <a:pt x="246160" y="374141"/>
                    </a:cubicBezTo>
                    <a:close/>
                  </a:path>
                </a:pathLst>
              </a:custGeom>
              <a:solidFill>
                <a:srgbClr val="F9B933">
                  <a:alpha val="60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25" name="Freeform: Shape 1042">
                <a:extLst>
                  <a:ext uri="{FF2B5EF4-FFF2-40B4-BE49-F238E27FC236}">
                    <a16:creationId xmlns:a16="http://schemas.microsoft.com/office/drawing/2014/main" id="{ADFD60E5-16FE-66D9-B768-9EED56BE83E3}"/>
                  </a:ext>
                </a:extLst>
              </p:cNvPr>
              <p:cNvSpPr/>
              <p:nvPr/>
            </p:nvSpPr>
            <p:spPr>
              <a:xfrm>
                <a:off x="5951292" y="3304294"/>
                <a:ext cx="305572" cy="305511"/>
              </a:xfrm>
              <a:custGeom>
                <a:avLst/>
                <a:gdLst>
                  <a:gd name="connsiteX0" fmla="*/ 196809 w 305572"/>
                  <a:gd name="connsiteY0" fmla="*/ 299012 h 305511"/>
                  <a:gd name="connsiteX1" fmla="*/ 6500 w 305572"/>
                  <a:gd name="connsiteY1" fmla="*/ 196714 h 305511"/>
                  <a:gd name="connsiteX2" fmla="*/ 108798 w 305572"/>
                  <a:gd name="connsiteY2" fmla="*/ 6500 h 305511"/>
                  <a:gd name="connsiteX3" fmla="*/ 299108 w 305572"/>
                  <a:gd name="connsiteY3" fmla="*/ 108798 h 305511"/>
                  <a:gd name="connsiteX4" fmla="*/ 196809 w 305572"/>
                  <a:gd name="connsiteY4" fmla="*/ 299012 h 3055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5572" h="305511">
                    <a:moveTo>
                      <a:pt x="196809" y="299012"/>
                    </a:moveTo>
                    <a:cubicBezTo>
                      <a:pt x="116132" y="323301"/>
                      <a:pt x="30788" y="277391"/>
                      <a:pt x="6500" y="196714"/>
                    </a:cubicBezTo>
                    <a:cubicBezTo>
                      <a:pt x="-17789" y="116132"/>
                      <a:pt x="28121" y="30693"/>
                      <a:pt x="108798" y="6500"/>
                    </a:cubicBezTo>
                    <a:cubicBezTo>
                      <a:pt x="189475" y="-17789"/>
                      <a:pt x="274819" y="28121"/>
                      <a:pt x="299108" y="108798"/>
                    </a:cubicBezTo>
                    <a:cubicBezTo>
                      <a:pt x="323301" y="189475"/>
                      <a:pt x="277486" y="274819"/>
                      <a:pt x="196809" y="29901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26" name="Freeform: Shape 1043">
                <a:extLst>
                  <a:ext uri="{FF2B5EF4-FFF2-40B4-BE49-F238E27FC236}">
                    <a16:creationId xmlns:a16="http://schemas.microsoft.com/office/drawing/2014/main" id="{6D24F801-C41F-2177-FB49-8DBEF038FBF8}"/>
                  </a:ext>
                </a:extLst>
              </p:cNvPr>
              <p:cNvSpPr/>
              <p:nvPr/>
            </p:nvSpPr>
            <p:spPr>
              <a:xfrm>
                <a:off x="6075044" y="3304352"/>
                <a:ext cx="181824" cy="287048"/>
              </a:xfrm>
              <a:custGeom>
                <a:avLst/>
                <a:gdLst>
                  <a:gd name="connsiteX0" fmla="*/ 175355 w 181824"/>
                  <a:gd name="connsiteY0" fmla="*/ 108740 h 287048"/>
                  <a:gd name="connsiteX1" fmla="*/ 0 w 181824"/>
                  <a:gd name="connsiteY1" fmla="*/ 2822 h 287048"/>
                  <a:gd name="connsiteX2" fmla="*/ 140875 w 181824"/>
                  <a:gd name="connsiteY2" fmla="*/ 175034 h 287048"/>
                  <a:gd name="connsiteX3" fmla="*/ 101822 w 181824"/>
                  <a:gd name="connsiteY3" fmla="*/ 287048 h 287048"/>
                  <a:gd name="connsiteX4" fmla="*/ 175355 w 181824"/>
                  <a:gd name="connsiteY4" fmla="*/ 108740 h 2870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1824" h="287048">
                    <a:moveTo>
                      <a:pt x="175355" y="108740"/>
                    </a:moveTo>
                    <a:cubicBezTo>
                      <a:pt x="152591" y="33017"/>
                      <a:pt x="76010" y="-12037"/>
                      <a:pt x="0" y="2822"/>
                    </a:cubicBezTo>
                    <a:cubicBezTo>
                      <a:pt x="87344" y="21301"/>
                      <a:pt x="139732" y="85880"/>
                      <a:pt x="140875" y="175034"/>
                    </a:cubicBezTo>
                    <a:cubicBezTo>
                      <a:pt x="142970" y="220183"/>
                      <a:pt x="128111" y="257521"/>
                      <a:pt x="101822" y="287048"/>
                    </a:cubicBezTo>
                    <a:cubicBezTo>
                      <a:pt x="164211" y="253235"/>
                      <a:pt x="196501" y="179225"/>
                      <a:pt x="175355" y="108740"/>
                    </a:cubicBezTo>
                    <a:close/>
                  </a:path>
                </a:pathLst>
              </a:custGeom>
              <a:solidFill>
                <a:srgbClr val="C8C8C8">
                  <a:alpha val="30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grpSp>
            <p:nvGrpSpPr>
              <p:cNvPr id="627" name="Graphic 2">
                <a:extLst>
                  <a:ext uri="{FF2B5EF4-FFF2-40B4-BE49-F238E27FC236}">
                    <a16:creationId xmlns:a16="http://schemas.microsoft.com/office/drawing/2014/main" id="{45DBF684-3411-2ED3-6CD2-51B373320D24}"/>
                  </a:ext>
                </a:extLst>
              </p:cNvPr>
              <p:cNvGrpSpPr/>
              <p:nvPr/>
            </p:nvGrpSpPr>
            <p:grpSpPr>
              <a:xfrm>
                <a:off x="5881684" y="3256226"/>
                <a:ext cx="96300" cy="100097"/>
                <a:chOff x="5881684" y="3256226"/>
                <a:chExt cx="96300" cy="100097"/>
              </a:xfrm>
            </p:grpSpPr>
            <p:sp>
              <p:nvSpPr>
                <p:cNvPr id="645" name="Freeform: Shape 1062">
                  <a:extLst>
                    <a:ext uri="{FF2B5EF4-FFF2-40B4-BE49-F238E27FC236}">
                      <a16:creationId xmlns:a16="http://schemas.microsoft.com/office/drawing/2014/main" id="{540AF51C-A618-BA23-448F-426B42641CDD}"/>
                    </a:ext>
                  </a:extLst>
                </p:cNvPr>
                <p:cNvSpPr/>
                <p:nvPr/>
              </p:nvSpPr>
              <p:spPr>
                <a:xfrm>
                  <a:off x="5881684" y="3256226"/>
                  <a:ext cx="96300" cy="100097"/>
                </a:xfrm>
                <a:custGeom>
                  <a:avLst/>
                  <a:gdLst>
                    <a:gd name="connsiteX0" fmla="*/ 96300 w 96300"/>
                    <a:gd name="connsiteY0" fmla="*/ 15991 h 100097"/>
                    <a:gd name="connsiteX1" fmla="*/ 49437 w 96300"/>
                    <a:gd name="connsiteY1" fmla="*/ 3990 h 100097"/>
                    <a:gd name="connsiteX2" fmla="*/ 860 w 96300"/>
                    <a:gd name="connsiteY2" fmla="*/ 60283 h 100097"/>
                    <a:gd name="connsiteX3" fmla="*/ 21053 w 96300"/>
                    <a:gd name="connsiteY3" fmla="*/ 100097 h 100097"/>
                    <a:gd name="connsiteX4" fmla="*/ 96300 w 96300"/>
                    <a:gd name="connsiteY4" fmla="*/ 15991 h 100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6300" h="100097">
                      <a:moveTo>
                        <a:pt x="96300" y="15991"/>
                      </a:moveTo>
                      <a:cubicBezTo>
                        <a:pt x="96300" y="15991"/>
                        <a:pt x="72202" y="-9631"/>
                        <a:pt x="49437" y="3990"/>
                      </a:cubicBezTo>
                      <a:cubicBezTo>
                        <a:pt x="26672" y="17611"/>
                        <a:pt x="3431" y="50662"/>
                        <a:pt x="860" y="60283"/>
                      </a:cubicBezTo>
                      <a:cubicBezTo>
                        <a:pt x="-2474" y="72951"/>
                        <a:pt x="3812" y="90382"/>
                        <a:pt x="21053" y="100097"/>
                      </a:cubicBezTo>
                      <a:cubicBezTo>
                        <a:pt x="28958" y="92001"/>
                        <a:pt x="96300" y="15991"/>
                        <a:pt x="96300" y="15991"/>
                      </a:cubicBezTo>
                      <a:close/>
                    </a:path>
                  </a:pathLst>
                </a:custGeom>
                <a:solidFill>
                  <a:srgbClr val="F9B93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646" name="Freeform: Shape 1063">
                  <a:extLst>
                    <a:ext uri="{FF2B5EF4-FFF2-40B4-BE49-F238E27FC236}">
                      <a16:creationId xmlns:a16="http://schemas.microsoft.com/office/drawing/2014/main" id="{F50130DB-6F02-B5FB-CA40-6E56079E34CF}"/>
                    </a:ext>
                  </a:extLst>
                </p:cNvPr>
                <p:cNvSpPr/>
                <p:nvPr/>
              </p:nvSpPr>
              <p:spPr>
                <a:xfrm>
                  <a:off x="5917786" y="3259830"/>
                  <a:ext cx="53610" cy="26580"/>
                </a:xfrm>
                <a:custGeom>
                  <a:avLst/>
                  <a:gdLst>
                    <a:gd name="connsiteX0" fmla="*/ 14002 w 53610"/>
                    <a:gd name="connsiteY0" fmla="*/ 3434 h 26580"/>
                    <a:gd name="connsiteX1" fmla="*/ 0 w 53610"/>
                    <a:gd name="connsiteY1" fmla="*/ 14483 h 26580"/>
                    <a:gd name="connsiteX2" fmla="*/ 42863 w 53610"/>
                    <a:gd name="connsiteY2" fmla="*/ 26580 h 26580"/>
                    <a:gd name="connsiteX3" fmla="*/ 53245 w 53610"/>
                    <a:gd name="connsiteY3" fmla="*/ 13626 h 26580"/>
                    <a:gd name="connsiteX4" fmla="*/ 14002 w 53610"/>
                    <a:gd name="connsiteY4" fmla="*/ 3434 h 265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3610" h="26580">
                      <a:moveTo>
                        <a:pt x="14002" y="3434"/>
                      </a:moveTo>
                      <a:cubicBezTo>
                        <a:pt x="9239" y="6292"/>
                        <a:pt x="4572" y="10197"/>
                        <a:pt x="0" y="14483"/>
                      </a:cubicBezTo>
                      <a:cubicBezTo>
                        <a:pt x="17812" y="7530"/>
                        <a:pt x="36576" y="13626"/>
                        <a:pt x="42863" y="26580"/>
                      </a:cubicBezTo>
                      <a:cubicBezTo>
                        <a:pt x="49911" y="19913"/>
                        <a:pt x="55054" y="16674"/>
                        <a:pt x="53245" y="13626"/>
                      </a:cubicBezTo>
                      <a:cubicBezTo>
                        <a:pt x="51435" y="10673"/>
                        <a:pt x="32290" y="-7424"/>
                        <a:pt x="14002" y="3434"/>
                      </a:cubicBezTo>
                      <a:close/>
                    </a:path>
                  </a:pathLst>
                </a:custGeom>
                <a:solidFill>
                  <a:srgbClr val="FFD76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sp>
            <p:nvSpPr>
              <p:cNvPr id="628" name="Freeform: Shape 1045">
                <a:extLst>
                  <a:ext uri="{FF2B5EF4-FFF2-40B4-BE49-F238E27FC236}">
                    <a16:creationId xmlns:a16="http://schemas.microsoft.com/office/drawing/2014/main" id="{0CF33A70-260D-16EA-7AD4-52AC9B61E084}"/>
                  </a:ext>
                </a:extLst>
              </p:cNvPr>
              <p:cNvSpPr/>
              <p:nvPr/>
            </p:nvSpPr>
            <p:spPr>
              <a:xfrm>
                <a:off x="6151603" y="3190349"/>
                <a:ext cx="18930" cy="28863"/>
              </a:xfrm>
              <a:custGeom>
                <a:avLst/>
                <a:gdLst>
                  <a:gd name="connsiteX0" fmla="*/ 6880 w 18930"/>
                  <a:gd name="connsiteY0" fmla="*/ 28719 h 28863"/>
                  <a:gd name="connsiteX1" fmla="*/ 6880 w 18930"/>
                  <a:gd name="connsiteY1" fmla="*/ 28719 h 28863"/>
                  <a:gd name="connsiteX2" fmla="*/ 16595 w 18930"/>
                  <a:gd name="connsiteY2" fmla="*/ 21957 h 28863"/>
                  <a:gd name="connsiteX3" fmla="*/ 18786 w 18930"/>
                  <a:gd name="connsiteY3" fmla="*/ 9860 h 28863"/>
                  <a:gd name="connsiteX4" fmla="*/ 12023 w 18930"/>
                  <a:gd name="connsiteY4" fmla="*/ 144 h 28863"/>
                  <a:gd name="connsiteX5" fmla="*/ 12023 w 18930"/>
                  <a:gd name="connsiteY5" fmla="*/ 144 h 28863"/>
                  <a:gd name="connsiteX6" fmla="*/ 2308 w 18930"/>
                  <a:gd name="connsiteY6" fmla="*/ 6907 h 28863"/>
                  <a:gd name="connsiteX7" fmla="*/ 117 w 18930"/>
                  <a:gd name="connsiteY7" fmla="*/ 19004 h 28863"/>
                  <a:gd name="connsiteX8" fmla="*/ 6880 w 18930"/>
                  <a:gd name="connsiteY8" fmla="*/ 28719 h 288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8930" h="28863">
                    <a:moveTo>
                      <a:pt x="6880" y="28719"/>
                    </a:moveTo>
                    <a:lnTo>
                      <a:pt x="6880" y="28719"/>
                    </a:lnTo>
                    <a:cubicBezTo>
                      <a:pt x="11452" y="29577"/>
                      <a:pt x="15738" y="26529"/>
                      <a:pt x="16595" y="21957"/>
                    </a:cubicBezTo>
                    <a:lnTo>
                      <a:pt x="18786" y="9860"/>
                    </a:lnTo>
                    <a:cubicBezTo>
                      <a:pt x="19643" y="5288"/>
                      <a:pt x="16595" y="1002"/>
                      <a:pt x="12023" y="144"/>
                    </a:cubicBezTo>
                    <a:lnTo>
                      <a:pt x="12023" y="144"/>
                    </a:lnTo>
                    <a:cubicBezTo>
                      <a:pt x="7451" y="-713"/>
                      <a:pt x="3165" y="2335"/>
                      <a:pt x="2308" y="6907"/>
                    </a:cubicBezTo>
                    <a:lnTo>
                      <a:pt x="117" y="19004"/>
                    </a:lnTo>
                    <a:cubicBezTo>
                      <a:pt x="-645" y="23576"/>
                      <a:pt x="2403" y="27957"/>
                      <a:pt x="6880" y="28719"/>
                    </a:cubicBezTo>
                    <a:close/>
                  </a:path>
                </a:pathLst>
              </a:custGeom>
              <a:solidFill>
                <a:srgbClr val="E2E2E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29" name="Freeform: Shape 1046">
                <a:extLst>
                  <a:ext uri="{FF2B5EF4-FFF2-40B4-BE49-F238E27FC236}">
                    <a16:creationId xmlns:a16="http://schemas.microsoft.com/office/drawing/2014/main" id="{DFF769F2-6590-3D74-BAE9-E094B13CA8EC}"/>
                  </a:ext>
                </a:extLst>
              </p:cNvPr>
              <p:cNvSpPr/>
              <p:nvPr/>
            </p:nvSpPr>
            <p:spPr>
              <a:xfrm rot="-1015751">
                <a:off x="6060082" y="3310337"/>
                <a:ext cx="6096" cy="21146"/>
              </a:xfrm>
              <a:custGeom>
                <a:avLst/>
                <a:gdLst>
                  <a:gd name="connsiteX0" fmla="*/ 0 w 6096"/>
                  <a:gd name="connsiteY0" fmla="*/ 0 h 21146"/>
                  <a:gd name="connsiteX1" fmla="*/ 6096 w 6096"/>
                  <a:gd name="connsiteY1" fmla="*/ 0 h 21146"/>
                  <a:gd name="connsiteX2" fmla="*/ 6096 w 6096"/>
                  <a:gd name="connsiteY2" fmla="*/ 21146 h 21146"/>
                  <a:gd name="connsiteX3" fmla="*/ 0 w 6096"/>
                  <a:gd name="connsiteY3" fmla="*/ 21146 h 21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096" h="21146">
                    <a:moveTo>
                      <a:pt x="0" y="0"/>
                    </a:moveTo>
                    <a:lnTo>
                      <a:pt x="6096" y="0"/>
                    </a:lnTo>
                    <a:lnTo>
                      <a:pt x="6096" y="21146"/>
                    </a:lnTo>
                    <a:lnTo>
                      <a:pt x="0" y="21146"/>
                    </a:lnTo>
                    <a:close/>
                  </a:path>
                </a:pathLst>
              </a:custGeom>
              <a:solidFill>
                <a:srgbClr val="C8C8C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30" name="Freeform: Shape 1047">
                <a:extLst>
                  <a:ext uri="{FF2B5EF4-FFF2-40B4-BE49-F238E27FC236}">
                    <a16:creationId xmlns:a16="http://schemas.microsoft.com/office/drawing/2014/main" id="{939FF752-AC6E-6216-04FD-B13818574FEC}"/>
                  </a:ext>
                </a:extLst>
              </p:cNvPr>
              <p:cNvSpPr/>
              <p:nvPr/>
            </p:nvSpPr>
            <p:spPr>
              <a:xfrm rot="-1004655">
                <a:off x="6137628" y="3552713"/>
                <a:ext cx="6095" cy="51720"/>
              </a:xfrm>
              <a:custGeom>
                <a:avLst/>
                <a:gdLst>
                  <a:gd name="connsiteX0" fmla="*/ 0 w 6095"/>
                  <a:gd name="connsiteY0" fmla="*/ 0 h 51720"/>
                  <a:gd name="connsiteX1" fmla="*/ 6096 w 6095"/>
                  <a:gd name="connsiteY1" fmla="*/ 0 h 51720"/>
                  <a:gd name="connsiteX2" fmla="*/ 6096 w 6095"/>
                  <a:gd name="connsiteY2" fmla="*/ 51721 h 51720"/>
                  <a:gd name="connsiteX3" fmla="*/ 0 w 6095"/>
                  <a:gd name="connsiteY3" fmla="*/ 51721 h 517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095" h="51720">
                    <a:moveTo>
                      <a:pt x="0" y="0"/>
                    </a:moveTo>
                    <a:lnTo>
                      <a:pt x="6096" y="0"/>
                    </a:lnTo>
                    <a:lnTo>
                      <a:pt x="6096" y="51721"/>
                    </a:lnTo>
                    <a:lnTo>
                      <a:pt x="0" y="51721"/>
                    </a:lnTo>
                    <a:close/>
                  </a:path>
                </a:pathLst>
              </a:custGeom>
              <a:solidFill>
                <a:srgbClr val="C8C8C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31" name="Freeform: Shape 1048">
                <a:extLst>
                  <a:ext uri="{FF2B5EF4-FFF2-40B4-BE49-F238E27FC236}">
                    <a16:creationId xmlns:a16="http://schemas.microsoft.com/office/drawing/2014/main" id="{09CF733D-17F1-695C-A41A-6951194B7E6B}"/>
                  </a:ext>
                </a:extLst>
              </p:cNvPr>
              <p:cNvSpPr/>
              <p:nvPr/>
            </p:nvSpPr>
            <p:spPr>
              <a:xfrm>
                <a:off x="5956934" y="3484149"/>
                <a:ext cx="48386" cy="19811"/>
              </a:xfrm>
              <a:custGeom>
                <a:avLst/>
                <a:gdLst>
                  <a:gd name="connsiteX0" fmla="*/ 46577 w 48386"/>
                  <a:gd name="connsiteY0" fmla="*/ 0 h 19811"/>
                  <a:gd name="connsiteX1" fmla="*/ 48387 w 48386"/>
                  <a:gd name="connsiteY1" fmla="*/ 5810 h 19811"/>
                  <a:gd name="connsiteX2" fmla="*/ 1714 w 48386"/>
                  <a:gd name="connsiteY2" fmla="*/ 19812 h 19811"/>
                  <a:gd name="connsiteX3" fmla="*/ 0 w 48386"/>
                  <a:gd name="connsiteY3" fmla="*/ 14002 h 198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8386" h="19811">
                    <a:moveTo>
                      <a:pt x="46577" y="0"/>
                    </a:moveTo>
                    <a:lnTo>
                      <a:pt x="48387" y="5810"/>
                    </a:lnTo>
                    <a:lnTo>
                      <a:pt x="1714" y="19812"/>
                    </a:lnTo>
                    <a:lnTo>
                      <a:pt x="0" y="14002"/>
                    </a:lnTo>
                    <a:close/>
                  </a:path>
                </a:pathLst>
              </a:custGeom>
              <a:solidFill>
                <a:srgbClr val="C8C8C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32" name="Freeform: Shape 1049">
                <a:extLst>
                  <a:ext uri="{FF2B5EF4-FFF2-40B4-BE49-F238E27FC236}">
                    <a16:creationId xmlns:a16="http://schemas.microsoft.com/office/drawing/2014/main" id="{C99CFDA0-EFF9-2180-1BE3-22CE05CD8449}"/>
                  </a:ext>
                </a:extLst>
              </p:cNvPr>
              <p:cNvSpPr/>
              <p:nvPr/>
            </p:nvSpPr>
            <p:spPr>
              <a:xfrm rot="-6411075">
                <a:off x="6221071" y="3393512"/>
                <a:ext cx="6096" cy="54771"/>
              </a:xfrm>
              <a:custGeom>
                <a:avLst/>
                <a:gdLst>
                  <a:gd name="connsiteX0" fmla="*/ 0 w 6096"/>
                  <a:gd name="connsiteY0" fmla="*/ 0 h 54771"/>
                  <a:gd name="connsiteX1" fmla="*/ 6096 w 6096"/>
                  <a:gd name="connsiteY1" fmla="*/ 0 h 54771"/>
                  <a:gd name="connsiteX2" fmla="*/ 6096 w 6096"/>
                  <a:gd name="connsiteY2" fmla="*/ 54771 h 54771"/>
                  <a:gd name="connsiteX3" fmla="*/ 0 w 6096"/>
                  <a:gd name="connsiteY3" fmla="*/ 54771 h 547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096" h="54771">
                    <a:moveTo>
                      <a:pt x="0" y="0"/>
                    </a:moveTo>
                    <a:lnTo>
                      <a:pt x="6096" y="0"/>
                    </a:lnTo>
                    <a:lnTo>
                      <a:pt x="6096" y="54771"/>
                    </a:lnTo>
                    <a:lnTo>
                      <a:pt x="0" y="54771"/>
                    </a:lnTo>
                    <a:close/>
                  </a:path>
                </a:pathLst>
              </a:custGeom>
              <a:solidFill>
                <a:srgbClr val="C8C8C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33" name="Freeform: Shape 1050">
                <a:extLst>
                  <a:ext uri="{FF2B5EF4-FFF2-40B4-BE49-F238E27FC236}">
                    <a16:creationId xmlns:a16="http://schemas.microsoft.com/office/drawing/2014/main" id="{DC1C2F32-D7CC-2340-7D3E-491D6CEDB4CE}"/>
                  </a:ext>
                </a:extLst>
              </p:cNvPr>
              <p:cNvSpPr/>
              <p:nvPr/>
            </p:nvSpPr>
            <p:spPr>
              <a:xfrm rot="-3707380">
                <a:off x="5982838" y="3374974"/>
                <a:ext cx="6095" cy="37051"/>
              </a:xfrm>
              <a:custGeom>
                <a:avLst/>
                <a:gdLst>
                  <a:gd name="connsiteX0" fmla="*/ 0 w 6095"/>
                  <a:gd name="connsiteY0" fmla="*/ 0 h 37051"/>
                  <a:gd name="connsiteX1" fmla="*/ 6096 w 6095"/>
                  <a:gd name="connsiteY1" fmla="*/ 0 h 37051"/>
                  <a:gd name="connsiteX2" fmla="*/ 6096 w 6095"/>
                  <a:gd name="connsiteY2" fmla="*/ 37051 h 37051"/>
                  <a:gd name="connsiteX3" fmla="*/ 0 w 6095"/>
                  <a:gd name="connsiteY3" fmla="*/ 37051 h 370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095" h="37051">
                    <a:moveTo>
                      <a:pt x="0" y="0"/>
                    </a:moveTo>
                    <a:lnTo>
                      <a:pt x="6096" y="0"/>
                    </a:lnTo>
                    <a:lnTo>
                      <a:pt x="6096" y="37051"/>
                    </a:lnTo>
                    <a:lnTo>
                      <a:pt x="0" y="37051"/>
                    </a:lnTo>
                    <a:close/>
                  </a:path>
                </a:pathLst>
              </a:custGeom>
              <a:solidFill>
                <a:srgbClr val="C8C8C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34" name="Freeform: Shape 1051">
                <a:extLst>
                  <a:ext uri="{FF2B5EF4-FFF2-40B4-BE49-F238E27FC236}">
                    <a16:creationId xmlns:a16="http://schemas.microsoft.com/office/drawing/2014/main" id="{34CCA347-9148-D7D3-91FC-2F361467491E}"/>
                  </a:ext>
                </a:extLst>
              </p:cNvPr>
              <p:cNvSpPr/>
              <p:nvPr/>
            </p:nvSpPr>
            <p:spPr>
              <a:xfrm rot="-3688311">
                <a:off x="6219917" y="3503223"/>
                <a:ext cx="6096" cy="35528"/>
              </a:xfrm>
              <a:custGeom>
                <a:avLst/>
                <a:gdLst>
                  <a:gd name="connsiteX0" fmla="*/ 0 w 6096"/>
                  <a:gd name="connsiteY0" fmla="*/ 0 h 35528"/>
                  <a:gd name="connsiteX1" fmla="*/ 6096 w 6096"/>
                  <a:gd name="connsiteY1" fmla="*/ 0 h 35528"/>
                  <a:gd name="connsiteX2" fmla="*/ 6096 w 6096"/>
                  <a:gd name="connsiteY2" fmla="*/ 35529 h 35528"/>
                  <a:gd name="connsiteX3" fmla="*/ 0 w 6096"/>
                  <a:gd name="connsiteY3" fmla="*/ 35529 h 355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096" h="35528">
                    <a:moveTo>
                      <a:pt x="0" y="0"/>
                    </a:moveTo>
                    <a:lnTo>
                      <a:pt x="6096" y="0"/>
                    </a:lnTo>
                    <a:lnTo>
                      <a:pt x="6096" y="35529"/>
                    </a:lnTo>
                    <a:lnTo>
                      <a:pt x="0" y="35529"/>
                    </a:lnTo>
                    <a:close/>
                  </a:path>
                </a:pathLst>
              </a:custGeom>
              <a:solidFill>
                <a:srgbClr val="C8C8C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35" name="Freeform: Shape 1052">
                <a:extLst>
                  <a:ext uri="{FF2B5EF4-FFF2-40B4-BE49-F238E27FC236}">
                    <a16:creationId xmlns:a16="http://schemas.microsoft.com/office/drawing/2014/main" id="{C0CFBFDB-702B-F4EE-2260-A2A4848EB536}"/>
                  </a:ext>
                </a:extLst>
              </p:cNvPr>
              <p:cNvSpPr/>
              <p:nvPr/>
            </p:nvSpPr>
            <p:spPr>
              <a:xfrm>
                <a:off x="6029133" y="3556253"/>
                <a:ext cx="23526" cy="36766"/>
              </a:xfrm>
              <a:custGeom>
                <a:avLst/>
                <a:gdLst>
                  <a:gd name="connsiteX0" fmla="*/ 18193 w 23526"/>
                  <a:gd name="connsiteY0" fmla="*/ 0 h 36766"/>
                  <a:gd name="connsiteX1" fmla="*/ 23527 w 23526"/>
                  <a:gd name="connsiteY1" fmla="*/ 2857 h 36766"/>
                  <a:gd name="connsiteX2" fmla="*/ 5334 w 23526"/>
                  <a:gd name="connsiteY2" fmla="*/ 36767 h 36766"/>
                  <a:gd name="connsiteX3" fmla="*/ 0 w 23526"/>
                  <a:gd name="connsiteY3" fmla="*/ 33909 h 367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526" h="36766">
                    <a:moveTo>
                      <a:pt x="18193" y="0"/>
                    </a:moveTo>
                    <a:lnTo>
                      <a:pt x="23527" y="2857"/>
                    </a:lnTo>
                    <a:lnTo>
                      <a:pt x="5334" y="36767"/>
                    </a:lnTo>
                    <a:lnTo>
                      <a:pt x="0" y="33909"/>
                    </a:lnTo>
                    <a:close/>
                  </a:path>
                </a:pathLst>
              </a:custGeom>
              <a:solidFill>
                <a:srgbClr val="C8C8C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36" name="Freeform: Shape 1053">
                <a:extLst>
                  <a:ext uri="{FF2B5EF4-FFF2-40B4-BE49-F238E27FC236}">
                    <a16:creationId xmlns:a16="http://schemas.microsoft.com/office/drawing/2014/main" id="{5DF811E1-9D0A-4D51-0D94-027FF95429A0}"/>
                  </a:ext>
                </a:extLst>
              </p:cNvPr>
              <p:cNvSpPr/>
              <p:nvPr/>
            </p:nvSpPr>
            <p:spPr>
              <a:xfrm rot="-9104307">
                <a:off x="6165045" y="3320415"/>
                <a:ext cx="6096" cy="35242"/>
              </a:xfrm>
              <a:custGeom>
                <a:avLst/>
                <a:gdLst>
                  <a:gd name="connsiteX0" fmla="*/ 0 w 6096"/>
                  <a:gd name="connsiteY0" fmla="*/ 0 h 35242"/>
                  <a:gd name="connsiteX1" fmla="*/ 6096 w 6096"/>
                  <a:gd name="connsiteY1" fmla="*/ 0 h 35242"/>
                  <a:gd name="connsiteX2" fmla="*/ 6096 w 6096"/>
                  <a:gd name="connsiteY2" fmla="*/ 35243 h 35242"/>
                  <a:gd name="connsiteX3" fmla="*/ 0 w 6096"/>
                  <a:gd name="connsiteY3" fmla="*/ 35243 h 352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096" h="35242">
                    <a:moveTo>
                      <a:pt x="0" y="0"/>
                    </a:moveTo>
                    <a:lnTo>
                      <a:pt x="6096" y="0"/>
                    </a:lnTo>
                    <a:lnTo>
                      <a:pt x="6096" y="35243"/>
                    </a:lnTo>
                    <a:lnTo>
                      <a:pt x="0" y="35243"/>
                    </a:lnTo>
                    <a:close/>
                  </a:path>
                </a:pathLst>
              </a:custGeom>
              <a:solidFill>
                <a:srgbClr val="C8C8C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37" name="Freeform: Shape 1054">
                <a:extLst>
                  <a:ext uri="{FF2B5EF4-FFF2-40B4-BE49-F238E27FC236}">
                    <a16:creationId xmlns:a16="http://schemas.microsoft.com/office/drawing/2014/main" id="{7DDDBEFC-A9E8-C856-B108-184EC125C1E5}"/>
                  </a:ext>
                </a:extLst>
              </p:cNvPr>
              <p:cNvSpPr/>
              <p:nvPr/>
            </p:nvSpPr>
            <p:spPr>
              <a:xfrm>
                <a:off x="6070853" y="3358800"/>
                <a:ext cx="33813" cy="100107"/>
              </a:xfrm>
              <a:custGeom>
                <a:avLst/>
                <a:gdLst>
                  <a:gd name="connsiteX0" fmla="*/ 2857 w 33813"/>
                  <a:gd name="connsiteY0" fmla="*/ 0 h 100107"/>
                  <a:gd name="connsiteX1" fmla="*/ 0 w 33813"/>
                  <a:gd name="connsiteY1" fmla="*/ 47625 h 100107"/>
                  <a:gd name="connsiteX2" fmla="*/ 33814 w 33813"/>
                  <a:gd name="connsiteY2" fmla="*/ 100108 h 100107"/>
                  <a:gd name="connsiteX3" fmla="*/ 30956 w 33813"/>
                  <a:gd name="connsiteY3" fmla="*/ 36481 h 1001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3813" h="100107">
                    <a:moveTo>
                      <a:pt x="2857" y="0"/>
                    </a:moveTo>
                    <a:lnTo>
                      <a:pt x="0" y="47625"/>
                    </a:lnTo>
                    <a:lnTo>
                      <a:pt x="33814" y="100108"/>
                    </a:lnTo>
                    <a:lnTo>
                      <a:pt x="30956" y="36481"/>
                    </a:lnTo>
                    <a:close/>
                  </a:path>
                </a:pathLst>
              </a:custGeom>
              <a:solidFill>
                <a:srgbClr val="D7590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38" name="Freeform: Shape 1055">
                <a:extLst>
                  <a:ext uri="{FF2B5EF4-FFF2-40B4-BE49-F238E27FC236}">
                    <a16:creationId xmlns:a16="http://schemas.microsoft.com/office/drawing/2014/main" id="{FC39E896-7C09-B57A-C702-1C409B569CCC}"/>
                  </a:ext>
                </a:extLst>
              </p:cNvPr>
              <p:cNvSpPr/>
              <p:nvPr/>
            </p:nvSpPr>
            <p:spPr>
              <a:xfrm>
                <a:off x="6104095" y="3418331"/>
                <a:ext cx="127063" cy="38957"/>
              </a:xfrm>
              <a:custGeom>
                <a:avLst/>
                <a:gdLst>
                  <a:gd name="connsiteX0" fmla="*/ 127063 w 127063"/>
                  <a:gd name="connsiteY0" fmla="*/ 0 h 38957"/>
                  <a:gd name="connsiteX1" fmla="*/ 51530 w 127063"/>
                  <a:gd name="connsiteY1" fmla="*/ 12192 h 38957"/>
                  <a:gd name="connsiteX2" fmla="*/ 0 w 127063"/>
                  <a:gd name="connsiteY2" fmla="*/ 38957 h 38957"/>
                  <a:gd name="connsiteX3" fmla="*/ 59150 w 127063"/>
                  <a:gd name="connsiteY3" fmla="*/ 32576 h 389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7063" h="38957">
                    <a:moveTo>
                      <a:pt x="127063" y="0"/>
                    </a:moveTo>
                    <a:lnTo>
                      <a:pt x="51530" y="12192"/>
                    </a:lnTo>
                    <a:lnTo>
                      <a:pt x="0" y="38957"/>
                    </a:lnTo>
                    <a:lnTo>
                      <a:pt x="59150" y="32576"/>
                    </a:lnTo>
                    <a:close/>
                  </a:path>
                </a:pathLst>
              </a:custGeom>
              <a:solidFill>
                <a:srgbClr val="D7590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grpSp>
            <p:nvGrpSpPr>
              <p:cNvPr id="639" name="Graphic 2">
                <a:extLst>
                  <a:ext uri="{FF2B5EF4-FFF2-40B4-BE49-F238E27FC236}">
                    <a16:creationId xmlns:a16="http://schemas.microsoft.com/office/drawing/2014/main" id="{51956FC4-A985-B74D-7ADD-5D0E58C97542}"/>
                  </a:ext>
                </a:extLst>
              </p:cNvPr>
              <p:cNvGrpSpPr/>
              <p:nvPr/>
            </p:nvGrpSpPr>
            <p:grpSpPr>
              <a:xfrm>
                <a:off x="6089575" y="3442542"/>
                <a:ext cx="29041" cy="29075"/>
                <a:chOff x="6089575" y="3442542"/>
                <a:chExt cx="29041" cy="29075"/>
              </a:xfrm>
            </p:grpSpPr>
            <p:sp>
              <p:nvSpPr>
                <p:cNvPr id="643" name="Freeform: Shape 1060">
                  <a:extLst>
                    <a:ext uri="{FF2B5EF4-FFF2-40B4-BE49-F238E27FC236}">
                      <a16:creationId xmlns:a16="http://schemas.microsoft.com/office/drawing/2014/main" id="{E0A69AAA-C6B3-407D-293D-CF148273D040}"/>
                    </a:ext>
                  </a:extLst>
                </p:cNvPr>
                <p:cNvSpPr/>
                <p:nvPr/>
              </p:nvSpPr>
              <p:spPr>
                <a:xfrm>
                  <a:off x="6089575" y="3442542"/>
                  <a:ext cx="29041" cy="29075"/>
                </a:xfrm>
                <a:custGeom>
                  <a:avLst/>
                  <a:gdLst>
                    <a:gd name="connsiteX0" fmla="*/ 28427 w 29041"/>
                    <a:gd name="connsiteY0" fmla="*/ 10364 h 29075"/>
                    <a:gd name="connsiteX1" fmla="*/ 18712 w 29041"/>
                    <a:gd name="connsiteY1" fmla="*/ 28462 h 29075"/>
                    <a:gd name="connsiteX2" fmla="*/ 614 w 29041"/>
                    <a:gd name="connsiteY2" fmla="*/ 18746 h 29075"/>
                    <a:gd name="connsiteX3" fmla="*/ 10330 w 29041"/>
                    <a:gd name="connsiteY3" fmla="*/ 649 h 29075"/>
                    <a:gd name="connsiteX4" fmla="*/ 28427 w 29041"/>
                    <a:gd name="connsiteY4" fmla="*/ 10364 h 29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041" h="29075">
                      <a:moveTo>
                        <a:pt x="28427" y="10364"/>
                      </a:moveTo>
                      <a:cubicBezTo>
                        <a:pt x="30713" y="18080"/>
                        <a:pt x="26427" y="26176"/>
                        <a:pt x="18712" y="28462"/>
                      </a:cubicBezTo>
                      <a:cubicBezTo>
                        <a:pt x="10996" y="30748"/>
                        <a:pt x="2995" y="26462"/>
                        <a:pt x="614" y="18746"/>
                      </a:cubicBezTo>
                      <a:cubicBezTo>
                        <a:pt x="-1672" y="11031"/>
                        <a:pt x="2614" y="2935"/>
                        <a:pt x="10330" y="649"/>
                      </a:cubicBezTo>
                      <a:cubicBezTo>
                        <a:pt x="18045" y="-1732"/>
                        <a:pt x="26141" y="2649"/>
                        <a:pt x="28427" y="10364"/>
                      </a:cubicBezTo>
                      <a:close/>
                    </a:path>
                  </a:pathLst>
                </a:custGeom>
                <a:solidFill>
                  <a:srgbClr val="D7590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644" name="Freeform: Shape 1061">
                  <a:extLst>
                    <a:ext uri="{FF2B5EF4-FFF2-40B4-BE49-F238E27FC236}">
                      <a16:creationId xmlns:a16="http://schemas.microsoft.com/office/drawing/2014/main" id="{CFF73811-4A42-7B3E-02E6-0A60EDA9D80F}"/>
                    </a:ext>
                  </a:extLst>
                </p:cNvPr>
                <p:cNvSpPr/>
                <p:nvPr/>
              </p:nvSpPr>
              <p:spPr>
                <a:xfrm>
                  <a:off x="6091001" y="3449573"/>
                  <a:ext cx="6808" cy="19145"/>
                </a:xfrm>
                <a:custGeom>
                  <a:avLst/>
                  <a:gdLst>
                    <a:gd name="connsiteX0" fmla="*/ 2617 w 6808"/>
                    <a:gd name="connsiteY0" fmla="*/ 0 h 19145"/>
                    <a:gd name="connsiteX1" fmla="*/ 6808 w 6808"/>
                    <a:gd name="connsiteY1" fmla="*/ 19145 h 19145"/>
                    <a:gd name="connsiteX2" fmla="*/ 2617 w 6808"/>
                    <a:gd name="connsiteY2" fmla="*/ 0 h 191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6808" h="19145">
                      <a:moveTo>
                        <a:pt x="2617" y="0"/>
                      </a:moveTo>
                      <a:cubicBezTo>
                        <a:pt x="2617" y="0"/>
                        <a:pt x="-5479" y="10382"/>
                        <a:pt x="6808" y="19145"/>
                      </a:cubicBezTo>
                      <a:cubicBezTo>
                        <a:pt x="6046" y="17240"/>
                        <a:pt x="1284" y="6668"/>
                        <a:pt x="2617" y="0"/>
                      </a:cubicBezTo>
                      <a:close/>
                    </a:path>
                  </a:pathLst>
                </a:custGeom>
                <a:solidFill>
                  <a:srgbClr val="FFFFFF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640" name="Graphic 2">
                <a:extLst>
                  <a:ext uri="{FF2B5EF4-FFF2-40B4-BE49-F238E27FC236}">
                    <a16:creationId xmlns:a16="http://schemas.microsoft.com/office/drawing/2014/main" id="{E5C20763-5297-1506-D6B9-94ADA8CD02DB}"/>
                  </a:ext>
                </a:extLst>
              </p:cNvPr>
              <p:cNvGrpSpPr/>
              <p:nvPr/>
            </p:nvGrpSpPr>
            <p:grpSpPr>
              <a:xfrm>
                <a:off x="6097142" y="3196401"/>
                <a:ext cx="112446" cy="63243"/>
                <a:chOff x="6097142" y="3196401"/>
                <a:chExt cx="112446" cy="63243"/>
              </a:xfrm>
            </p:grpSpPr>
            <p:sp>
              <p:nvSpPr>
                <p:cNvPr id="641" name="Freeform: Shape 1058">
                  <a:extLst>
                    <a:ext uri="{FF2B5EF4-FFF2-40B4-BE49-F238E27FC236}">
                      <a16:creationId xmlns:a16="http://schemas.microsoft.com/office/drawing/2014/main" id="{AD3BA857-07E4-613A-600A-6C7FED080055}"/>
                    </a:ext>
                  </a:extLst>
                </p:cNvPr>
                <p:cNvSpPr/>
                <p:nvPr/>
              </p:nvSpPr>
              <p:spPr>
                <a:xfrm>
                  <a:off x="6097142" y="3196401"/>
                  <a:ext cx="112446" cy="63243"/>
                </a:xfrm>
                <a:custGeom>
                  <a:avLst/>
                  <a:gdLst>
                    <a:gd name="connsiteX0" fmla="*/ 109823 w 112446"/>
                    <a:gd name="connsiteY0" fmla="*/ 63243 h 63243"/>
                    <a:gd name="connsiteX1" fmla="*/ 97917 w 112446"/>
                    <a:gd name="connsiteY1" fmla="*/ 16285 h 63243"/>
                    <a:gd name="connsiteX2" fmla="*/ 25241 w 112446"/>
                    <a:gd name="connsiteY2" fmla="*/ 569 h 63243"/>
                    <a:gd name="connsiteX3" fmla="*/ 0 w 112446"/>
                    <a:gd name="connsiteY3" fmla="*/ 37335 h 63243"/>
                    <a:gd name="connsiteX4" fmla="*/ 109823 w 112446"/>
                    <a:gd name="connsiteY4" fmla="*/ 63243 h 632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2446" h="63243">
                      <a:moveTo>
                        <a:pt x="109823" y="63243"/>
                      </a:moveTo>
                      <a:cubicBezTo>
                        <a:pt x="109823" y="63243"/>
                        <a:pt x="120777" y="29811"/>
                        <a:pt x="97917" y="16285"/>
                      </a:cubicBezTo>
                      <a:cubicBezTo>
                        <a:pt x="75057" y="2760"/>
                        <a:pt x="34957" y="-1717"/>
                        <a:pt x="25241" y="569"/>
                      </a:cubicBezTo>
                      <a:cubicBezTo>
                        <a:pt x="12478" y="3712"/>
                        <a:pt x="286" y="17619"/>
                        <a:pt x="0" y="37335"/>
                      </a:cubicBezTo>
                      <a:cubicBezTo>
                        <a:pt x="10858" y="40479"/>
                        <a:pt x="109823" y="63243"/>
                        <a:pt x="109823" y="63243"/>
                      </a:cubicBezTo>
                      <a:close/>
                    </a:path>
                  </a:pathLst>
                </a:custGeom>
                <a:solidFill>
                  <a:srgbClr val="F9B93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642" name="Freeform: Shape 1059">
                  <a:extLst>
                    <a:ext uri="{FF2B5EF4-FFF2-40B4-BE49-F238E27FC236}">
                      <a16:creationId xmlns:a16="http://schemas.microsoft.com/office/drawing/2014/main" id="{EB30F089-A8A2-2BB3-F59D-6B15633A211F}"/>
                    </a:ext>
                  </a:extLst>
                </p:cNvPr>
                <p:cNvSpPr/>
                <p:nvPr/>
              </p:nvSpPr>
              <p:spPr>
                <a:xfrm>
                  <a:off x="6176295" y="3207829"/>
                  <a:ext cx="28905" cy="47556"/>
                </a:xfrm>
                <a:custGeom>
                  <a:avLst/>
                  <a:gdLst>
                    <a:gd name="connsiteX0" fmla="*/ 16383 w 28905"/>
                    <a:gd name="connsiteY0" fmla="*/ 6953 h 47556"/>
                    <a:gd name="connsiteX1" fmla="*/ 0 w 28905"/>
                    <a:gd name="connsiteY1" fmla="*/ 0 h 47556"/>
                    <a:gd name="connsiteX2" fmla="*/ 9906 w 28905"/>
                    <a:gd name="connsiteY2" fmla="*/ 43339 h 47556"/>
                    <a:gd name="connsiteX3" fmla="*/ 26194 w 28905"/>
                    <a:gd name="connsiteY3" fmla="*/ 46292 h 47556"/>
                    <a:gd name="connsiteX4" fmla="*/ 16383 w 28905"/>
                    <a:gd name="connsiteY4" fmla="*/ 6953 h 475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8905" h="47556">
                      <a:moveTo>
                        <a:pt x="16383" y="6953"/>
                      </a:moveTo>
                      <a:cubicBezTo>
                        <a:pt x="11621" y="4191"/>
                        <a:pt x="6001" y="1810"/>
                        <a:pt x="0" y="0"/>
                      </a:cubicBezTo>
                      <a:cubicBezTo>
                        <a:pt x="14669" y="12382"/>
                        <a:pt x="18288" y="31718"/>
                        <a:pt x="9906" y="43339"/>
                      </a:cubicBezTo>
                      <a:cubicBezTo>
                        <a:pt x="19145" y="46292"/>
                        <a:pt x="24384" y="49340"/>
                        <a:pt x="26194" y="46292"/>
                      </a:cubicBezTo>
                      <a:cubicBezTo>
                        <a:pt x="28003" y="43243"/>
                        <a:pt x="34766" y="17812"/>
                        <a:pt x="16383" y="6953"/>
                      </a:cubicBezTo>
                      <a:close/>
                    </a:path>
                  </a:pathLst>
                </a:custGeom>
                <a:solidFill>
                  <a:srgbClr val="FFD76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</p:grpSp>
        <p:sp>
          <p:nvSpPr>
            <p:cNvPr id="616" name="Freeform: Shape 1033">
              <a:extLst>
                <a:ext uri="{FF2B5EF4-FFF2-40B4-BE49-F238E27FC236}">
                  <a16:creationId xmlns:a16="http://schemas.microsoft.com/office/drawing/2014/main" id="{B889ED89-BA7B-E1ED-2830-C427DA2913B5}"/>
                </a:ext>
              </a:extLst>
            </p:cNvPr>
            <p:cNvSpPr/>
            <p:nvPr/>
          </p:nvSpPr>
          <p:spPr>
            <a:xfrm>
              <a:off x="5970306" y="3348608"/>
              <a:ext cx="87497" cy="232124"/>
            </a:xfrm>
            <a:custGeom>
              <a:avLst/>
              <a:gdLst>
                <a:gd name="connsiteX0" fmla="*/ 55684 w 87497"/>
                <a:gd name="connsiteY0" fmla="*/ 0 h 232124"/>
                <a:gd name="connsiteX1" fmla="*/ 1106 w 87497"/>
                <a:gd name="connsiteY1" fmla="*/ 125063 h 232124"/>
                <a:gd name="connsiteX2" fmla="*/ 87498 w 87497"/>
                <a:gd name="connsiteY2" fmla="*/ 232124 h 232124"/>
                <a:gd name="connsiteX3" fmla="*/ 31872 w 87497"/>
                <a:gd name="connsiteY3" fmla="*/ 120491 h 232124"/>
                <a:gd name="connsiteX4" fmla="*/ 55684 w 87497"/>
                <a:gd name="connsiteY4" fmla="*/ 0 h 23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7497" h="232124">
                  <a:moveTo>
                    <a:pt x="55684" y="0"/>
                  </a:moveTo>
                  <a:cubicBezTo>
                    <a:pt x="55684" y="0"/>
                    <a:pt x="-9181" y="48197"/>
                    <a:pt x="1106" y="125063"/>
                  </a:cubicBezTo>
                  <a:cubicBezTo>
                    <a:pt x="6249" y="163735"/>
                    <a:pt x="34539" y="206121"/>
                    <a:pt x="87498" y="232124"/>
                  </a:cubicBezTo>
                  <a:cubicBezTo>
                    <a:pt x="66352" y="203168"/>
                    <a:pt x="38920" y="162782"/>
                    <a:pt x="31872" y="120491"/>
                  </a:cubicBezTo>
                  <a:cubicBezTo>
                    <a:pt x="25680" y="83249"/>
                    <a:pt x="32157" y="43434"/>
                    <a:pt x="55684" y="0"/>
                  </a:cubicBez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sp>
        <p:nvSpPr>
          <p:cNvPr id="647" name="Graphic 19325">
            <a:extLst>
              <a:ext uri="{FF2B5EF4-FFF2-40B4-BE49-F238E27FC236}">
                <a16:creationId xmlns:a16="http://schemas.microsoft.com/office/drawing/2014/main" id="{70DCC318-5F41-829F-3470-46C6F665CB5D}"/>
              </a:ext>
            </a:extLst>
          </p:cNvPr>
          <p:cNvSpPr/>
          <p:nvPr/>
        </p:nvSpPr>
        <p:spPr>
          <a:xfrm>
            <a:off x="3665600" y="1338890"/>
            <a:ext cx="450166" cy="401523"/>
          </a:xfrm>
          <a:custGeom>
            <a:avLst/>
            <a:gdLst>
              <a:gd name="connsiteX0" fmla="*/ 146880 w 205159"/>
              <a:gd name="connsiteY0" fmla="*/ 9822 h 208179"/>
              <a:gd name="connsiteX1" fmla="*/ 148976 w 205159"/>
              <a:gd name="connsiteY1" fmla="*/ 64971 h 208179"/>
              <a:gd name="connsiteX2" fmla="*/ 153738 w 205159"/>
              <a:gd name="connsiteY2" fmla="*/ 73163 h 208179"/>
              <a:gd name="connsiteX3" fmla="*/ 200411 w 205159"/>
              <a:gd name="connsiteY3" fmla="*/ 102690 h 208179"/>
              <a:gd name="connsiteX4" fmla="*/ 198506 w 205159"/>
              <a:gd name="connsiteY4" fmla="*/ 120883 h 208179"/>
              <a:gd name="connsiteX5" fmla="*/ 146690 w 205159"/>
              <a:gd name="connsiteY5" fmla="*/ 139933 h 208179"/>
              <a:gd name="connsiteX6" fmla="*/ 140308 w 205159"/>
              <a:gd name="connsiteY6" fmla="*/ 146982 h 208179"/>
              <a:gd name="connsiteX7" fmla="*/ 126687 w 205159"/>
              <a:gd name="connsiteY7" fmla="*/ 200512 h 208179"/>
              <a:gd name="connsiteX8" fmla="*/ 108780 w 205159"/>
              <a:gd name="connsiteY8" fmla="*/ 204322 h 208179"/>
              <a:gd name="connsiteX9" fmla="*/ 74586 w 205159"/>
              <a:gd name="connsiteY9" fmla="*/ 160888 h 208179"/>
              <a:gd name="connsiteX10" fmla="*/ 65918 w 205159"/>
              <a:gd name="connsiteY10" fmla="*/ 156983 h 208179"/>
              <a:gd name="connsiteX11" fmla="*/ 10863 w 205159"/>
              <a:gd name="connsiteY11" fmla="*/ 160507 h 208179"/>
              <a:gd name="connsiteX12" fmla="*/ 1719 w 205159"/>
              <a:gd name="connsiteY12" fmla="*/ 144696 h 208179"/>
              <a:gd name="connsiteX13" fmla="*/ 32390 w 205159"/>
              <a:gd name="connsiteY13" fmla="*/ 98785 h 208179"/>
              <a:gd name="connsiteX14" fmla="*/ 33438 w 205159"/>
              <a:gd name="connsiteY14" fmla="*/ 89355 h 208179"/>
              <a:gd name="connsiteX15" fmla="*/ 13054 w 205159"/>
              <a:gd name="connsiteY15" fmla="*/ 38111 h 208179"/>
              <a:gd name="connsiteX16" fmla="*/ 25341 w 205159"/>
              <a:gd name="connsiteY16" fmla="*/ 24585 h 208179"/>
              <a:gd name="connsiteX17" fmla="*/ 78491 w 205159"/>
              <a:gd name="connsiteY17" fmla="*/ 39635 h 208179"/>
              <a:gd name="connsiteX18" fmla="*/ 87730 w 205159"/>
              <a:gd name="connsiteY18" fmla="*/ 37635 h 208179"/>
              <a:gd name="connsiteX19" fmla="*/ 130212 w 205159"/>
              <a:gd name="connsiteY19" fmla="*/ 2392 h 208179"/>
              <a:gd name="connsiteX20" fmla="*/ 146880 w 205159"/>
              <a:gd name="connsiteY20" fmla="*/ 9822 h 2081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205159" h="208179">
                <a:moveTo>
                  <a:pt x="146880" y="9822"/>
                </a:moveTo>
                <a:lnTo>
                  <a:pt x="148976" y="64971"/>
                </a:lnTo>
                <a:cubicBezTo>
                  <a:pt x="149071" y="68305"/>
                  <a:pt x="150881" y="71353"/>
                  <a:pt x="153738" y="73163"/>
                </a:cubicBezTo>
                <a:lnTo>
                  <a:pt x="200411" y="102690"/>
                </a:lnTo>
                <a:cubicBezTo>
                  <a:pt x="207555" y="107167"/>
                  <a:pt x="206412" y="117930"/>
                  <a:pt x="198506" y="120883"/>
                </a:cubicBezTo>
                <a:lnTo>
                  <a:pt x="146690" y="139933"/>
                </a:lnTo>
                <a:cubicBezTo>
                  <a:pt x="143547" y="141076"/>
                  <a:pt x="141165" y="143743"/>
                  <a:pt x="140308" y="146982"/>
                </a:cubicBezTo>
                <a:lnTo>
                  <a:pt x="126687" y="200512"/>
                </a:lnTo>
                <a:cubicBezTo>
                  <a:pt x="124592" y="208704"/>
                  <a:pt x="114019" y="210894"/>
                  <a:pt x="108780" y="204322"/>
                </a:cubicBezTo>
                <a:lnTo>
                  <a:pt x="74586" y="160888"/>
                </a:lnTo>
                <a:cubicBezTo>
                  <a:pt x="72490" y="158221"/>
                  <a:pt x="69252" y="156792"/>
                  <a:pt x="65918" y="156983"/>
                </a:cubicBezTo>
                <a:lnTo>
                  <a:pt x="10863" y="160507"/>
                </a:lnTo>
                <a:cubicBezTo>
                  <a:pt x="2481" y="161079"/>
                  <a:pt x="-2948" y="151649"/>
                  <a:pt x="1719" y="144696"/>
                </a:cubicBezTo>
                <a:lnTo>
                  <a:pt x="32390" y="98785"/>
                </a:lnTo>
                <a:cubicBezTo>
                  <a:pt x="34295" y="96023"/>
                  <a:pt x="34676" y="92499"/>
                  <a:pt x="33438" y="89355"/>
                </a:cubicBezTo>
                <a:lnTo>
                  <a:pt x="13054" y="38111"/>
                </a:lnTo>
                <a:cubicBezTo>
                  <a:pt x="9911" y="30300"/>
                  <a:pt x="17150" y="22299"/>
                  <a:pt x="25341" y="24585"/>
                </a:cubicBezTo>
                <a:lnTo>
                  <a:pt x="78491" y="39635"/>
                </a:lnTo>
                <a:cubicBezTo>
                  <a:pt x="81729" y="40587"/>
                  <a:pt x="85158" y="39825"/>
                  <a:pt x="87730" y="37635"/>
                </a:cubicBezTo>
                <a:lnTo>
                  <a:pt x="130212" y="2392"/>
                </a:lnTo>
                <a:cubicBezTo>
                  <a:pt x="136689" y="-3037"/>
                  <a:pt x="146595" y="1344"/>
                  <a:pt x="146880" y="9822"/>
                </a:cubicBezTo>
                <a:close/>
              </a:path>
            </a:pathLst>
          </a:custGeom>
          <a:solidFill>
            <a:srgbClr val="EDB863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th-TH"/>
          </a:p>
        </p:txBody>
      </p:sp>
      <p:sp>
        <p:nvSpPr>
          <p:cNvPr id="648" name="Graphic 19325">
            <a:extLst>
              <a:ext uri="{FF2B5EF4-FFF2-40B4-BE49-F238E27FC236}">
                <a16:creationId xmlns:a16="http://schemas.microsoft.com/office/drawing/2014/main" id="{77833034-27AA-A958-F493-D1D8C6D2BB96}"/>
              </a:ext>
            </a:extLst>
          </p:cNvPr>
          <p:cNvSpPr/>
          <p:nvPr/>
        </p:nvSpPr>
        <p:spPr>
          <a:xfrm>
            <a:off x="685448" y="5493386"/>
            <a:ext cx="250981" cy="263730"/>
          </a:xfrm>
          <a:custGeom>
            <a:avLst/>
            <a:gdLst>
              <a:gd name="connsiteX0" fmla="*/ 146880 w 205159"/>
              <a:gd name="connsiteY0" fmla="*/ 9822 h 208179"/>
              <a:gd name="connsiteX1" fmla="*/ 148976 w 205159"/>
              <a:gd name="connsiteY1" fmla="*/ 64971 h 208179"/>
              <a:gd name="connsiteX2" fmla="*/ 153738 w 205159"/>
              <a:gd name="connsiteY2" fmla="*/ 73163 h 208179"/>
              <a:gd name="connsiteX3" fmla="*/ 200411 w 205159"/>
              <a:gd name="connsiteY3" fmla="*/ 102690 h 208179"/>
              <a:gd name="connsiteX4" fmla="*/ 198506 w 205159"/>
              <a:gd name="connsiteY4" fmla="*/ 120883 h 208179"/>
              <a:gd name="connsiteX5" fmla="*/ 146690 w 205159"/>
              <a:gd name="connsiteY5" fmla="*/ 139933 h 208179"/>
              <a:gd name="connsiteX6" fmla="*/ 140308 w 205159"/>
              <a:gd name="connsiteY6" fmla="*/ 146982 h 208179"/>
              <a:gd name="connsiteX7" fmla="*/ 126687 w 205159"/>
              <a:gd name="connsiteY7" fmla="*/ 200512 h 208179"/>
              <a:gd name="connsiteX8" fmla="*/ 108780 w 205159"/>
              <a:gd name="connsiteY8" fmla="*/ 204322 h 208179"/>
              <a:gd name="connsiteX9" fmla="*/ 74586 w 205159"/>
              <a:gd name="connsiteY9" fmla="*/ 160888 h 208179"/>
              <a:gd name="connsiteX10" fmla="*/ 65918 w 205159"/>
              <a:gd name="connsiteY10" fmla="*/ 156983 h 208179"/>
              <a:gd name="connsiteX11" fmla="*/ 10863 w 205159"/>
              <a:gd name="connsiteY11" fmla="*/ 160507 h 208179"/>
              <a:gd name="connsiteX12" fmla="*/ 1719 w 205159"/>
              <a:gd name="connsiteY12" fmla="*/ 144696 h 208179"/>
              <a:gd name="connsiteX13" fmla="*/ 32390 w 205159"/>
              <a:gd name="connsiteY13" fmla="*/ 98785 h 208179"/>
              <a:gd name="connsiteX14" fmla="*/ 33438 w 205159"/>
              <a:gd name="connsiteY14" fmla="*/ 89355 h 208179"/>
              <a:gd name="connsiteX15" fmla="*/ 13054 w 205159"/>
              <a:gd name="connsiteY15" fmla="*/ 38111 h 208179"/>
              <a:gd name="connsiteX16" fmla="*/ 25341 w 205159"/>
              <a:gd name="connsiteY16" fmla="*/ 24585 h 208179"/>
              <a:gd name="connsiteX17" fmla="*/ 78491 w 205159"/>
              <a:gd name="connsiteY17" fmla="*/ 39635 h 208179"/>
              <a:gd name="connsiteX18" fmla="*/ 87730 w 205159"/>
              <a:gd name="connsiteY18" fmla="*/ 37635 h 208179"/>
              <a:gd name="connsiteX19" fmla="*/ 130212 w 205159"/>
              <a:gd name="connsiteY19" fmla="*/ 2392 h 208179"/>
              <a:gd name="connsiteX20" fmla="*/ 146880 w 205159"/>
              <a:gd name="connsiteY20" fmla="*/ 9822 h 2081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205159" h="208179">
                <a:moveTo>
                  <a:pt x="146880" y="9822"/>
                </a:moveTo>
                <a:lnTo>
                  <a:pt x="148976" y="64971"/>
                </a:lnTo>
                <a:cubicBezTo>
                  <a:pt x="149071" y="68305"/>
                  <a:pt x="150881" y="71353"/>
                  <a:pt x="153738" y="73163"/>
                </a:cubicBezTo>
                <a:lnTo>
                  <a:pt x="200411" y="102690"/>
                </a:lnTo>
                <a:cubicBezTo>
                  <a:pt x="207555" y="107167"/>
                  <a:pt x="206412" y="117930"/>
                  <a:pt x="198506" y="120883"/>
                </a:cubicBezTo>
                <a:lnTo>
                  <a:pt x="146690" y="139933"/>
                </a:lnTo>
                <a:cubicBezTo>
                  <a:pt x="143547" y="141076"/>
                  <a:pt x="141165" y="143743"/>
                  <a:pt x="140308" y="146982"/>
                </a:cubicBezTo>
                <a:lnTo>
                  <a:pt x="126687" y="200512"/>
                </a:lnTo>
                <a:cubicBezTo>
                  <a:pt x="124592" y="208704"/>
                  <a:pt x="114019" y="210894"/>
                  <a:pt x="108780" y="204322"/>
                </a:cubicBezTo>
                <a:lnTo>
                  <a:pt x="74586" y="160888"/>
                </a:lnTo>
                <a:cubicBezTo>
                  <a:pt x="72490" y="158221"/>
                  <a:pt x="69252" y="156792"/>
                  <a:pt x="65918" y="156983"/>
                </a:cubicBezTo>
                <a:lnTo>
                  <a:pt x="10863" y="160507"/>
                </a:lnTo>
                <a:cubicBezTo>
                  <a:pt x="2481" y="161079"/>
                  <a:pt x="-2948" y="151649"/>
                  <a:pt x="1719" y="144696"/>
                </a:cubicBezTo>
                <a:lnTo>
                  <a:pt x="32390" y="98785"/>
                </a:lnTo>
                <a:cubicBezTo>
                  <a:pt x="34295" y="96023"/>
                  <a:pt x="34676" y="92499"/>
                  <a:pt x="33438" y="89355"/>
                </a:cubicBezTo>
                <a:lnTo>
                  <a:pt x="13054" y="38111"/>
                </a:lnTo>
                <a:cubicBezTo>
                  <a:pt x="9911" y="30300"/>
                  <a:pt x="17150" y="22299"/>
                  <a:pt x="25341" y="24585"/>
                </a:cubicBezTo>
                <a:lnTo>
                  <a:pt x="78491" y="39635"/>
                </a:lnTo>
                <a:cubicBezTo>
                  <a:pt x="81729" y="40587"/>
                  <a:pt x="85158" y="39825"/>
                  <a:pt x="87730" y="37635"/>
                </a:cubicBezTo>
                <a:lnTo>
                  <a:pt x="130212" y="2392"/>
                </a:lnTo>
                <a:cubicBezTo>
                  <a:pt x="136689" y="-3037"/>
                  <a:pt x="146595" y="1344"/>
                  <a:pt x="146880" y="9822"/>
                </a:cubicBezTo>
                <a:close/>
              </a:path>
            </a:pathLst>
          </a:custGeom>
          <a:solidFill>
            <a:srgbClr val="EDB863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th-TH"/>
          </a:p>
        </p:txBody>
      </p:sp>
      <p:sp>
        <p:nvSpPr>
          <p:cNvPr id="649" name="Graphic 19325">
            <a:extLst>
              <a:ext uri="{FF2B5EF4-FFF2-40B4-BE49-F238E27FC236}">
                <a16:creationId xmlns:a16="http://schemas.microsoft.com/office/drawing/2014/main" id="{7A82B5D9-0FFF-10B9-535D-2EEFF7BAB1A5}"/>
              </a:ext>
            </a:extLst>
          </p:cNvPr>
          <p:cNvSpPr/>
          <p:nvPr/>
        </p:nvSpPr>
        <p:spPr>
          <a:xfrm>
            <a:off x="4523970" y="3927144"/>
            <a:ext cx="426511" cy="380424"/>
          </a:xfrm>
          <a:custGeom>
            <a:avLst/>
            <a:gdLst>
              <a:gd name="connsiteX0" fmla="*/ 146880 w 205159"/>
              <a:gd name="connsiteY0" fmla="*/ 9822 h 208179"/>
              <a:gd name="connsiteX1" fmla="*/ 148976 w 205159"/>
              <a:gd name="connsiteY1" fmla="*/ 64971 h 208179"/>
              <a:gd name="connsiteX2" fmla="*/ 153738 w 205159"/>
              <a:gd name="connsiteY2" fmla="*/ 73163 h 208179"/>
              <a:gd name="connsiteX3" fmla="*/ 200411 w 205159"/>
              <a:gd name="connsiteY3" fmla="*/ 102690 h 208179"/>
              <a:gd name="connsiteX4" fmla="*/ 198506 w 205159"/>
              <a:gd name="connsiteY4" fmla="*/ 120883 h 208179"/>
              <a:gd name="connsiteX5" fmla="*/ 146690 w 205159"/>
              <a:gd name="connsiteY5" fmla="*/ 139933 h 208179"/>
              <a:gd name="connsiteX6" fmla="*/ 140308 w 205159"/>
              <a:gd name="connsiteY6" fmla="*/ 146982 h 208179"/>
              <a:gd name="connsiteX7" fmla="*/ 126687 w 205159"/>
              <a:gd name="connsiteY7" fmla="*/ 200512 h 208179"/>
              <a:gd name="connsiteX8" fmla="*/ 108780 w 205159"/>
              <a:gd name="connsiteY8" fmla="*/ 204322 h 208179"/>
              <a:gd name="connsiteX9" fmla="*/ 74586 w 205159"/>
              <a:gd name="connsiteY9" fmla="*/ 160888 h 208179"/>
              <a:gd name="connsiteX10" fmla="*/ 65918 w 205159"/>
              <a:gd name="connsiteY10" fmla="*/ 156983 h 208179"/>
              <a:gd name="connsiteX11" fmla="*/ 10863 w 205159"/>
              <a:gd name="connsiteY11" fmla="*/ 160507 h 208179"/>
              <a:gd name="connsiteX12" fmla="*/ 1719 w 205159"/>
              <a:gd name="connsiteY12" fmla="*/ 144696 h 208179"/>
              <a:gd name="connsiteX13" fmla="*/ 32390 w 205159"/>
              <a:gd name="connsiteY13" fmla="*/ 98785 h 208179"/>
              <a:gd name="connsiteX14" fmla="*/ 33438 w 205159"/>
              <a:gd name="connsiteY14" fmla="*/ 89355 h 208179"/>
              <a:gd name="connsiteX15" fmla="*/ 13054 w 205159"/>
              <a:gd name="connsiteY15" fmla="*/ 38111 h 208179"/>
              <a:gd name="connsiteX16" fmla="*/ 25341 w 205159"/>
              <a:gd name="connsiteY16" fmla="*/ 24585 h 208179"/>
              <a:gd name="connsiteX17" fmla="*/ 78491 w 205159"/>
              <a:gd name="connsiteY17" fmla="*/ 39635 h 208179"/>
              <a:gd name="connsiteX18" fmla="*/ 87730 w 205159"/>
              <a:gd name="connsiteY18" fmla="*/ 37635 h 208179"/>
              <a:gd name="connsiteX19" fmla="*/ 130212 w 205159"/>
              <a:gd name="connsiteY19" fmla="*/ 2392 h 208179"/>
              <a:gd name="connsiteX20" fmla="*/ 146880 w 205159"/>
              <a:gd name="connsiteY20" fmla="*/ 9822 h 2081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205159" h="208179">
                <a:moveTo>
                  <a:pt x="146880" y="9822"/>
                </a:moveTo>
                <a:lnTo>
                  <a:pt x="148976" y="64971"/>
                </a:lnTo>
                <a:cubicBezTo>
                  <a:pt x="149071" y="68305"/>
                  <a:pt x="150881" y="71353"/>
                  <a:pt x="153738" y="73163"/>
                </a:cubicBezTo>
                <a:lnTo>
                  <a:pt x="200411" y="102690"/>
                </a:lnTo>
                <a:cubicBezTo>
                  <a:pt x="207555" y="107167"/>
                  <a:pt x="206412" y="117930"/>
                  <a:pt x="198506" y="120883"/>
                </a:cubicBezTo>
                <a:lnTo>
                  <a:pt x="146690" y="139933"/>
                </a:lnTo>
                <a:cubicBezTo>
                  <a:pt x="143547" y="141076"/>
                  <a:pt x="141165" y="143743"/>
                  <a:pt x="140308" y="146982"/>
                </a:cubicBezTo>
                <a:lnTo>
                  <a:pt x="126687" y="200512"/>
                </a:lnTo>
                <a:cubicBezTo>
                  <a:pt x="124592" y="208704"/>
                  <a:pt x="114019" y="210894"/>
                  <a:pt x="108780" y="204322"/>
                </a:cubicBezTo>
                <a:lnTo>
                  <a:pt x="74586" y="160888"/>
                </a:lnTo>
                <a:cubicBezTo>
                  <a:pt x="72490" y="158221"/>
                  <a:pt x="69252" y="156792"/>
                  <a:pt x="65918" y="156983"/>
                </a:cubicBezTo>
                <a:lnTo>
                  <a:pt x="10863" y="160507"/>
                </a:lnTo>
                <a:cubicBezTo>
                  <a:pt x="2481" y="161079"/>
                  <a:pt x="-2948" y="151649"/>
                  <a:pt x="1719" y="144696"/>
                </a:cubicBezTo>
                <a:lnTo>
                  <a:pt x="32390" y="98785"/>
                </a:lnTo>
                <a:cubicBezTo>
                  <a:pt x="34295" y="96023"/>
                  <a:pt x="34676" y="92499"/>
                  <a:pt x="33438" y="89355"/>
                </a:cubicBezTo>
                <a:lnTo>
                  <a:pt x="13054" y="38111"/>
                </a:lnTo>
                <a:cubicBezTo>
                  <a:pt x="9911" y="30300"/>
                  <a:pt x="17150" y="22299"/>
                  <a:pt x="25341" y="24585"/>
                </a:cubicBezTo>
                <a:lnTo>
                  <a:pt x="78491" y="39635"/>
                </a:lnTo>
                <a:cubicBezTo>
                  <a:pt x="81729" y="40587"/>
                  <a:pt x="85158" y="39825"/>
                  <a:pt x="87730" y="37635"/>
                </a:cubicBezTo>
                <a:lnTo>
                  <a:pt x="130212" y="2392"/>
                </a:lnTo>
                <a:cubicBezTo>
                  <a:pt x="136689" y="-3037"/>
                  <a:pt x="146595" y="1344"/>
                  <a:pt x="146880" y="9822"/>
                </a:cubicBezTo>
                <a:close/>
              </a:path>
            </a:pathLst>
          </a:custGeom>
          <a:solidFill>
            <a:srgbClr val="EDB863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th-TH"/>
          </a:p>
        </p:txBody>
      </p:sp>
      <p:sp>
        <p:nvSpPr>
          <p:cNvPr id="650" name="Graphic 19325">
            <a:extLst>
              <a:ext uri="{FF2B5EF4-FFF2-40B4-BE49-F238E27FC236}">
                <a16:creationId xmlns:a16="http://schemas.microsoft.com/office/drawing/2014/main" id="{4F9294E7-367D-4AE4-E83E-BB731635DC6D}"/>
              </a:ext>
            </a:extLst>
          </p:cNvPr>
          <p:cNvSpPr/>
          <p:nvPr/>
        </p:nvSpPr>
        <p:spPr>
          <a:xfrm>
            <a:off x="9453714" y="1458135"/>
            <a:ext cx="229656" cy="244183"/>
          </a:xfrm>
          <a:custGeom>
            <a:avLst/>
            <a:gdLst>
              <a:gd name="connsiteX0" fmla="*/ 146880 w 205159"/>
              <a:gd name="connsiteY0" fmla="*/ 9822 h 208179"/>
              <a:gd name="connsiteX1" fmla="*/ 148976 w 205159"/>
              <a:gd name="connsiteY1" fmla="*/ 64971 h 208179"/>
              <a:gd name="connsiteX2" fmla="*/ 153738 w 205159"/>
              <a:gd name="connsiteY2" fmla="*/ 73163 h 208179"/>
              <a:gd name="connsiteX3" fmla="*/ 200411 w 205159"/>
              <a:gd name="connsiteY3" fmla="*/ 102690 h 208179"/>
              <a:gd name="connsiteX4" fmla="*/ 198506 w 205159"/>
              <a:gd name="connsiteY4" fmla="*/ 120883 h 208179"/>
              <a:gd name="connsiteX5" fmla="*/ 146690 w 205159"/>
              <a:gd name="connsiteY5" fmla="*/ 139933 h 208179"/>
              <a:gd name="connsiteX6" fmla="*/ 140308 w 205159"/>
              <a:gd name="connsiteY6" fmla="*/ 146982 h 208179"/>
              <a:gd name="connsiteX7" fmla="*/ 126687 w 205159"/>
              <a:gd name="connsiteY7" fmla="*/ 200512 h 208179"/>
              <a:gd name="connsiteX8" fmla="*/ 108780 w 205159"/>
              <a:gd name="connsiteY8" fmla="*/ 204322 h 208179"/>
              <a:gd name="connsiteX9" fmla="*/ 74586 w 205159"/>
              <a:gd name="connsiteY9" fmla="*/ 160888 h 208179"/>
              <a:gd name="connsiteX10" fmla="*/ 65918 w 205159"/>
              <a:gd name="connsiteY10" fmla="*/ 156983 h 208179"/>
              <a:gd name="connsiteX11" fmla="*/ 10863 w 205159"/>
              <a:gd name="connsiteY11" fmla="*/ 160507 h 208179"/>
              <a:gd name="connsiteX12" fmla="*/ 1719 w 205159"/>
              <a:gd name="connsiteY12" fmla="*/ 144696 h 208179"/>
              <a:gd name="connsiteX13" fmla="*/ 32390 w 205159"/>
              <a:gd name="connsiteY13" fmla="*/ 98785 h 208179"/>
              <a:gd name="connsiteX14" fmla="*/ 33438 w 205159"/>
              <a:gd name="connsiteY14" fmla="*/ 89355 h 208179"/>
              <a:gd name="connsiteX15" fmla="*/ 13054 w 205159"/>
              <a:gd name="connsiteY15" fmla="*/ 38111 h 208179"/>
              <a:gd name="connsiteX16" fmla="*/ 25341 w 205159"/>
              <a:gd name="connsiteY16" fmla="*/ 24585 h 208179"/>
              <a:gd name="connsiteX17" fmla="*/ 78491 w 205159"/>
              <a:gd name="connsiteY17" fmla="*/ 39635 h 208179"/>
              <a:gd name="connsiteX18" fmla="*/ 87730 w 205159"/>
              <a:gd name="connsiteY18" fmla="*/ 37635 h 208179"/>
              <a:gd name="connsiteX19" fmla="*/ 130212 w 205159"/>
              <a:gd name="connsiteY19" fmla="*/ 2392 h 208179"/>
              <a:gd name="connsiteX20" fmla="*/ 146880 w 205159"/>
              <a:gd name="connsiteY20" fmla="*/ 9822 h 2081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205159" h="208179">
                <a:moveTo>
                  <a:pt x="146880" y="9822"/>
                </a:moveTo>
                <a:lnTo>
                  <a:pt x="148976" y="64971"/>
                </a:lnTo>
                <a:cubicBezTo>
                  <a:pt x="149071" y="68305"/>
                  <a:pt x="150881" y="71353"/>
                  <a:pt x="153738" y="73163"/>
                </a:cubicBezTo>
                <a:lnTo>
                  <a:pt x="200411" y="102690"/>
                </a:lnTo>
                <a:cubicBezTo>
                  <a:pt x="207555" y="107167"/>
                  <a:pt x="206412" y="117930"/>
                  <a:pt x="198506" y="120883"/>
                </a:cubicBezTo>
                <a:lnTo>
                  <a:pt x="146690" y="139933"/>
                </a:lnTo>
                <a:cubicBezTo>
                  <a:pt x="143547" y="141076"/>
                  <a:pt x="141165" y="143743"/>
                  <a:pt x="140308" y="146982"/>
                </a:cubicBezTo>
                <a:lnTo>
                  <a:pt x="126687" y="200512"/>
                </a:lnTo>
                <a:cubicBezTo>
                  <a:pt x="124592" y="208704"/>
                  <a:pt x="114019" y="210894"/>
                  <a:pt x="108780" y="204322"/>
                </a:cubicBezTo>
                <a:lnTo>
                  <a:pt x="74586" y="160888"/>
                </a:lnTo>
                <a:cubicBezTo>
                  <a:pt x="72490" y="158221"/>
                  <a:pt x="69252" y="156792"/>
                  <a:pt x="65918" y="156983"/>
                </a:cubicBezTo>
                <a:lnTo>
                  <a:pt x="10863" y="160507"/>
                </a:lnTo>
                <a:cubicBezTo>
                  <a:pt x="2481" y="161079"/>
                  <a:pt x="-2948" y="151649"/>
                  <a:pt x="1719" y="144696"/>
                </a:cubicBezTo>
                <a:lnTo>
                  <a:pt x="32390" y="98785"/>
                </a:lnTo>
                <a:cubicBezTo>
                  <a:pt x="34295" y="96023"/>
                  <a:pt x="34676" y="92499"/>
                  <a:pt x="33438" y="89355"/>
                </a:cubicBezTo>
                <a:lnTo>
                  <a:pt x="13054" y="38111"/>
                </a:lnTo>
                <a:cubicBezTo>
                  <a:pt x="9911" y="30300"/>
                  <a:pt x="17150" y="22299"/>
                  <a:pt x="25341" y="24585"/>
                </a:cubicBezTo>
                <a:lnTo>
                  <a:pt x="78491" y="39635"/>
                </a:lnTo>
                <a:cubicBezTo>
                  <a:pt x="81729" y="40587"/>
                  <a:pt x="85158" y="39825"/>
                  <a:pt x="87730" y="37635"/>
                </a:cubicBezTo>
                <a:lnTo>
                  <a:pt x="130212" y="2392"/>
                </a:lnTo>
                <a:cubicBezTo>
                  <a:pt x="136689" y="-3037"/>
                  <a:pt x="146595" y="1344"/>
                  <a:pt x="146880" y="9822"/>
                </a:cubicBezTo>
                <a:close/>
              </a:path>
            </a:pathLst>
          </a:custGeom>
          <a:solidFill>
            <a:srgbClr val="EDB863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th-TH"/>
          </a:p>
        </p:txBody>
      </p:sp>
      <p:sp>
        <p:nvSpPr>
          <p:cNvPr id="651" name="Graphic 19325">
            <a:extLst>
              <a:ext uri="{FF2B5EF4-FFF2-40B4-BE49-F238E27FC236}">
                <a16:creationId xmlns:a16="http://schemas.microsoft.com/office/drawing/2014/main" id="{24FD1FBC-F50F-35B5-501F-9690977B5531}"/>
              </a:ext>
            </a:extLst>
          </p:cNvPr>
          <p:cNvSpPr/>
          <p:nvPr/>
        </p:nvSpPr>
        <p:spPr>
          <a:xfrm>
            <a:off x="7055307" y="504687"/>
            <a:ext cx="229656" cy="244183"/>
          </a:xfrm>
          <a:custGeom>
            <a:avLst/>
            <a:gdLst>
              <a:gd name="connsiteX0" fmla="*/ 146880 w 205159"/>
              <a:gd name="connsiteY0" fmla="*/ 9822 h 208179"/>
              <a:gd name="connsiteX1" fmla="*/ 148976 w 205159"/>
              <a:gd name="connsiteY1" fmla="*/ 64971 h 208179"/>
              <a:gd name="connsiteX2" fmla="*/ 153738 w 205159"/>
              <a:gd name="connsiteY2" fmla="*/ 73163 h 208179"/>
              <a:gd name="connsiteX3" fmla="*/ 200411 w 205159"/>
              <a:gd name="connsiteY3" fmla="*/ 102690 h 208179"/>
              <a:gd name="connsiteX4" fmla="*/ 198506 w 205159"/>
              <a:gd name="connsiteY4" fmla="*/ 120883 h 208179"/>
              <a:gd name="connsiteX5" fmla="*/ 146690 w 205159"/>
              <a:gd name="connsiteY5" fmla="*/ 139933 h 208179"/>
              <a:gd name="connsiteX6" fmla="*/ 140308 w 205159"/>
              <a:gd name="connsiteY6" fmla="*/ 146982 h 208179"/>
              <a:gd name="connsiteX7" fmla="*/ 126687 w 205159"/>
              <a:gd name="connsiteY7" fmla="*/ 200512 h 208179"/>
              <a:gd name="connsiteX8" fmla="*/ 108780 w 205159"/>
              <a:gd name="connsiteY8" fmla="*/ 204322 h 208179"/>
              <a:gd name="connsiteX9" fmla="*/ 74586 w 205159"/>
              <a:gd name="connsiteY9" fmla="*/ 160888 h 208179"/>
              <a:gd name="connsiteX10" fmla="*/ 65918 w 205159"/>
              <a:gd name="connsiteY10" fmla="*/ 156983 h 208179"/>
              <a:gd name="connsiteX11" fmla="*/ 10863 w 205159"/>
              <a:gd name="connsiteY11" fmla="*/ 160507 h 208179"/>
              <a:gd name="connsiteX12" fmla="*/ 1719 w 205159"/>
              <a:gd name="connsiteY12" fmla="*/ 144696 h 208179"/>
              <a:gd name="connsiteX13" fmla="*/ 32390 w 205159"/>
              <a:gd name="connsiteY13" fmla="*/ 98785 h 208179"/>
              <a:gd name="connsiteX14" fmla="*/ 33438 w 205159"/>
              <a:gd name="connsiteY14" fmla="*/ 89355 h 208179"/>
              <a:gd name="connsiteX15" fmla="*/ 13054 w 205159"/>
              <a:gd name="connsiteY15" fmla="*/ 38111 h 208179"/>
              <a:gd name="connsiteX16" fmla="*/ 25341 w 205159"/>
              <a:gd name="connsiteY16" fmla="*/ 24585 h 208179"/>
              <a:gd name="connsiteX17" fmla="*/ 78491 w 205159"/>
              <a:gd name="connsiteY17" fmla="*/ 39635 h 208179"/>
              <a:gd name="connsiteX18" fmla="*/ 87730 w 205159"/>
              <a:gd name="connsiteY18" fmla="*/ 37635 h 208179"/>
              <a:gd name="connsiteX19" fmla="*/ 130212 w 205159"/>
              <a:gd name="connsiteY19" fmla="*/ 2392 h 208179"/>
              <a:gd name="connsiteX20" fmla="*/ 146880 w 205159"/>
              <a:gd name="connsiteY20" fmla="*/ 9822 h 2081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205159" h="208179">
                <a:moveTo>
                  <a:pt x="146880" y="9822"/>
                </a:moveTo>
                <a:lnTo>
                  <a:pt x="148976" y="64971"/>
                </a:lnTo>
                <a:cubicBezTo>
                  <a:pt x="149071" y="68305"/>
                  <a:pt x="150881" y="71353"/>
                  <a:pt x="153738" y="73163"/>
                </a:cubicBezTo>
                <a:lnTo>
                  <a:pt x="200411" y="102690"/>
                </a:lnTo>
                <a:cubicBezTo>
                  <a:pt x="207555" y="107167"/>
                  <a:pt x="206412" y="117930"/>
                  <a:pt x="198506" y="120883"/>
                </a:cubicBezTo>
                <a:lnTo>
                  <a:pt x="146690" y="139933"/>
                </a:lnTo>
                <a:cubicBezTo>
                  <a:pt x="143547" y="141076"/>
                  <a:pt x="141165" y="143743"/>
                  <a:pt x="140308" y="146982"/>
                </a:cubicBezTo>
                <a:lnTo>
                  <a:pt x="126687" y="200512"/>
                </a:lnTo>
                <a:cubicBezTo>
                  <a:pt x="124592" y="208704"/>
                  <a:pt x="114019" y="210894"/>
                  <a:pt x="108780" y="204322"/>
                </a:cubicBezTo>
                <a:lnTo>
                  <a:pt x="74586" y="160888"/>
                </a:lnTo>
                <a:cubicBezTo>
                  <a:pt x="72490" y="158221"/>
                  <a:pt x="69252" y="156792"/>
                  <a:pt x="65918" y="156983"/>
                </a:cubicBezTo>
                <a:lnTo>
                  <a:pt x="10863" y="160507"/>
                </a:lnTo>
                <a:cubicBezTo>
                  <a:pt x="2481" y="161079"/>
                  <a:pt x="-2948" y="151649"/>
                  <a:pt x="1719" y="144696"/>
                </a:cubicBezTo>
                <a:lnTo>
                  <a:pt x="32390" y="98785"/>
                </a:lnTo>
                <a:cubicBezTo>
                  <a:pt x="34295" y="96023"/>
                  <a:pt x="34676" y="92499"/>
                  <a:pt x="33438" y="89355"/>
                </a:cubicBezTo>
                <a:lnTo>
                  <a:pt x="13054" y="38111"/>
                </a:lnTo>
                <a:cubicBezTo>
                  <a:pt x="9911" y="30300"/>
                  <a:pt x="17150" y="22299"/>
                  <a:pt x="25341" y="24585"/>
                </a:cubicBezTo>
                <a:lnTo>
                  <a:pt x="78491" y="39635"/>
                </a:lnTo>
                <a:cubicBezTo>
                  <a:pt x="81729" y="40587"/>
                  <a:pt x="85158" y="39825"/>
                  <a:pt x="87730" y="37635"/>
                </a:cubicBezTo>
                <a:lnTo>
                  <a:pt x="130212" y="2392"/>
                </a:lnTo>
                <a:cubicBezTo>
                  <a:pt x="136689" y="-3037"/>
                  <a:pt x="146595" y="1344"/>
                  <a:pt x="146880" y="9822"/>
                </a:cubicBezTo>
                <a:close/>
              </a:path>
            </a:pathLst>
          </a:custGeom>
          <a:solidFill>
            <a:srgbClr val="EDB863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th-TH"/>
          </a:p>
        </p:txBody>
      </p:sp>
      <p:grpSp>
        <p:nvGrpSpPr>
          <p:cNvPr id="652" name="Group 60">
            <a:extLst>
              <a:ext uri="{FF2B5EF4-FFF2-40B4-BE49-F238E27FC236}">
                <a16:creationId xmlns:a16="http://schemas.microsoft.com/office/drawing/2014/main" id="{130CD355-F53F-13FE-ACD0-099EC3AA1620}"/>
              </a:ext>
            </a:extLst>
          </p:cNvPr>
          <p:cNvGrpSpPr/>
          <p:nvPr/>
        </p:nvGrpSpPr>
        <p:grpSpPr>
          <a:xfrm rot="16444284">
            <a:off x="10620452" y="394789"/>
            <a:ext cx="1274357" cy="1271357"/>
            <a:chOff x="7323229" y="1398492"/>
            <a:chExt cx="7721749" cy="7428451"/>
          </a:xfrm>
        </p:grpSpPr>
        <p:grpSp>
          <p:nvGrpSpPr>
            <p:cNvPr id="653" name="Graphic 15">
              <a:extLst>
                <a:ext uri="{FF2B5EF4-FFF2-40B4-BE49-F238E27FC236}">
                  <a16:creationId xmlns:a16="http://schemas.microsoft.com/office/drawing/2014/main" id="{66B9122D-1211-3BF7-2D9C-B71A5C1CF7B8}"/>
                </a:ext>
              </a:extLst>
            </p:cNvPr>
            <p:cNvGrpSpPr/>
            <p:nvPr/>
          </p:nvGrpSpPr>
          <p:grpSpPr>
            <a:xfrm rot="20537283">
              <a:off x="7323229" y="1564521"/>
              <a:ext cx="7591292" cy="7262422"/>
              <a:chOff x="6779513" y="2922174"/>
              <a:chExt cx="547687" cy="547687"/>
            </a:xfrm>
            <a:solidFill>
              <a:schemeClr val="tx1">
                <a:lumMod val="65000"/>
                <a:lumOff val="35000"/>
              </a:schemeClr>
            </a:solidFill>
          </p:grpSpPr>
          <p:sp>
            <p:nvSpPr>
              <p:cNvPr id="671" name="Freeform: Shape 27">
                <a:extLst>
                  <a:ext uri="{FF2B5EF4-FFF2-40B4-BE49-F238E27FC236}">
                    <a16:creationId xmlns:a16="http://schemas.microsoft.com/office/drawing/2014/main" id="{D54E25CD-FBFF-0024-C0B4-A2A954C3F814}"/>
                  </a:ext>
                </a:extLst>
              </p:cNvPr>
              <p:cNvSpPr/>
              <p:nvPr/>
            </p:nvSpPr>
            <p:spPr>
              <a:xfrm>
                <a:off x="6779513" y="2922174"/>
                <a:ext cx="547687" cy="547687"/>
              </a:xfrm>
              <a:custGeom>
                <a:avLst/>
                <a:gdLst>
                  <a:gd name="connsiteX0" fmla="*/ 547688 w 547687"/>
                  <a:gd name="connsiteY0" fmla="*/ 273844 h 547687"/>
                  <a:gd name="connsiteX1" fmla="*/ 273844 w 547687"/>
                  <a:gd name="connsiteY1" fmla="*/ 547687 h 547687"/>
                  <a:gd name="connsiteX2" fmla="*/ 0 w 547687"/>
                  <a:gd name="connsiteY2" fmla="*/ 273844 h 547687"/>
                  <a:gd name="connsiteX3" fmla="*/ 273844 w 547687"/>
                  <a:gd name="connsiteY3" fmla="*/ 0 h 547687"/>
                  <a:gd name="connsiteX4" fmla="*/ 547688 w 547687"/>
                  <a:gd name="connsiteY4" fmla="*/ 273844 h 5476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47687" h="547687">
                    <a:moveTo>
                      <a:pt x="547688" y="273844"/>
                    </a:moveTo>
                    <a:cubicBezTo>
                      <a:pt x="547688" y="425083"/>
                      <a:pt x="425083" y="547687"/>
                      <a:pt x="273844" y="547687"/>
                    </a:cubicBezTo>
                    <a:cubicBezTo>
                      <a:pt x="122604" y="547687"/>
                      <a:pt x="0" y="425083"/>
                      <a:pt x="0" y="273844"/>
                    </a:cubicBezTo>
                    <a:cubicBezTo>
                      <a:pt x="0" y="122604"/>
                      <a:pt x="122604" y="0"/>
                      <a:pt x="273844" y="0"/>
                    </a:cubicBezTo>
                    <a:cubicBezTo>
                      <a:pt x="425083" y="0"/>
                      <a:pt x="547688" y="122604"/>
                      <a:pt x="547688" y="273844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72" name="Freeform: Shape 28">
                <a:extLst>
                  <a:ext uri="{FF2B5EF4-FFF2-40B4-BE49-F238E27FC236}">
                    <a16:creationId xmlns:a16="http://schemas.microsoft.com/office/drawing/2014/main" id="{80844F80-02CC-B22F-06A3-71E92320A315}"/>
                  </a:ext>
                </a:extLst>
              </p:cNvPr>
              <p:cNvSpPr/>
              <p:nvPr/>
            </p:nvSpPr>
            <p:spPr>
              <a:xfrm>
                <a:off x="7009065" y="3110388"/>
                <a:ext cx="107823" cy="107823"/>
              </a:xfrm>
              <a:custGeom>
                <a:avLst/>
                <a:gdLst>
                  <a:gd name="connsiteX0" fmla="*/ 107823 w 107823"/>
                  <a:gd name="connsiteY0" fmla="*/ 53912 h 107823"/>
                  <a:gd name="connsiteX1" fmla="*/ 53912 w 107823"/>
                  <a:gd name="connsiteY1" fmla="*/ 107823 h 107823"/>
                  <a:gd name="connsiteX2" fmla="*/ 0 w 107823"/>
                  <a:gd name="connsiteY2" fmla="*/ 53912 h 107823"/>
                  <a:gd name="connsiteX3" fmla="*/ 53912 w 107823"/>
                  <a:gd name="connsiteY3" fmla="*/ 0 h 107823"/>
                  <a:gd name="connsiteX4" fmla="*/ 107823 w 107823"/>
                  <a:gd name="connsiteY4" fmla="*/ 53912 h 1078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7823" h="107823">
                    <a:moveTo>
                      <a:pt x="107823" y="53912"/>
                    </a:moveTo>
                    <a:cubicBezTo>
                      <a:pt x="107823" y="83725"/>
                      <a:pt x="83630" y="107823"/>
                      <a:pt x="53912" y="107823"/>
                    </a:cubicBezTo>
                    <a:cubicBezTo>
                      <a:pt x="24099" y="107823"/>
                      <a:pt x="0" y="83630"/>
                      <a:pt x="0" y="53912"/>
                    </a:cubicBezTo>
                    <a:cubicBezTo>
                      <a:pt x="0" y="24099"/>
                      <a:pt x="24194" y="0"/>
                      <a:pt x="53912" y="0"/>
                    </a:cubicBezTo>
                    <a:cubicBezTo>
                      <a:pt x="83630" y="-95"/>
                      <a:pt x="107823" y="24099"/>
                      <a:pt x="107823" y="5391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73" name="Freeform: Shape 29">
                <a:extLst>
                  <a:ext uri="{FF2B5EF4-FFF2-40B4-BE49-F238E27FC236}">
                    <a16:creationId xmlns:a16="http://schemas.microsoft.com/office/drawing/2014/main" id="{8679E025-4BC3-436C-F842-4D49B2E52666}"/>
                  </a:ext>
                </a:extLst>
              </p:cNvPr>
              <p:cNvSpPr/>
              <p:nvPr/>
            </p:nvSpPr>
            <p:spPr>
              <a:xfrm>
                <a:off x="6996302" y="3050762"/>
                <a:ext cx="24955" cy="24955"/>
              </a:xfrm>
              <a:custGeom>
                <a:avLst/>
                <a:gdLst>
                  <a:gd name="connsiteX0" fmla="*/ 24956 w 24955"/>
                  <a:gd name="connsiteY0" fmla="*/ 12478 h 24955"/>
                  <a:gd name="connsiteX1" fmla="*/ 12478 w 24955"/>
                  <a:gd name="connsiteY1" fmla="*/ 24956 h 24955"/>
                  <a:gd name="connsiteX2" fmla="*/ 0 w 24955"/>
                  <a:gd name="connsiteY2" fmla="*/ 12478 h 24955"/>
                  <a:gd name="connsiteX3" fmla="*/ 12478 w 24955"/>
                  <a:gd name="connsiteY3" fmla="*/ 0 h 24955"/>
                  <a:gd name="connsiteX4" fmla="*/ 24956 w 24955"/>
                  <a:gd name="connsiteY4" fmla="*/ 12478 h 24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955" h="24955">
                    <a:moveTo>
                      <a:pt x="24956" y="12478"/>
                    </a:moveTo>
                    <a:cubicBezTo>
                      <a:pt x="24956" y="19369"/>
                      <a:pt x="19369" y="24956"/>
                      <a:pt x="12478" y="24956"/>
                    </a:cubicBezTo>
                    <a:cubicBezTo>
                      <a:pt x="5587" y="24956"/>
                      <a:pt x="0" y="19369"/>
                      <a:pt x="0" y="12478"/>
                    </a:cubicBezTo>
                    <a:cubicBezTo>
                      <a:pt x="0" y="5587"/>
                      <a:pt x="5587" y="0"/>
                      <a:pt x="12478" y="0"/>
                    </a:cubicBezTo>
                    <a:cubicBezTo>
                      <a:pt x="19369" y="0"/>
                      <a:pt x="24956" y="5587"/>
                      <a:pt x="24956" y="1247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74" name="Freeform: Shape 30">
                <a:extLst>
                  <a:ext uri="{FF2B5EF4-FFF2-40B4-BE49-F238E27FC236}">
                    <a16:creationId xmlns:a16="http://schemas.microsoft.com/office/drawing/2014/main" id="{32116368-C328-8FF7-FC70-5897CB645AB7}"/>
                  </a:ext>
                </a:extLst>
              </p:cNvPr>
              <p:cNvSpPr/>
              <p:nvPr/>
            </p:nvSpPr>
            <p:spPr>
              <a:xfrm>
                <a:off x="7280623" y="3196018"/>
                <a:ext cx="24955" cy="24955"/>
              </a:xfrm>
              <a:custGeom>
                <a:avLst/>
                <a:gdLst>
                  <a:gd name="connsiteX0" fmla="*/ 24955 w 24955"/>
                  <a:gd name="connsiteY0" fmla="*/ 12478 h 24955"/>
                  <a:gd name="connsiteX1" fmla="*/ 12478 w 24955"/>
                  <a:gd name="connsiteY1" fmla="*/ 24956 h 24955"/>
                  <a:gd name="connsiteX2" fmla="*/ 0 w 24955"/>
                  <a:gd name="connsiteY2" fmla="*/ 12478 h 24955"/>
                  <a:gd name="connsiteX3" fmla="*/ 12478 w 24955"/>
                  <a:gd name="connsiteY3" fmla="*/ 0 h 24955"/>
                  <a:gd name="connsiteX4" fmla="*/ 24955 w 24955"/>
                  <a:gd name="connsiteY4" fmla="*/ 12478 h 24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955" h="24955">
                    <a:moveTo>
                      <a:pt x="24955" y="12478"/>
                    </a:moveTo>
                    <a:cubicBezTo>
                      <a:pt x="24955" y="19336"/>
                      <a:pt x="19336" y="24956"/>
                      <a:pt x="12478" y="24956"/>
                    </a:cubicBezTo>
                    <a:cubicBezTo>
                      <a:pt x="5620" y="24956"/>
                      <a:pt x="0" y="19336"/>
                      <a:pt x="0" y="12478"/>
                    </a:cubicBezTo>
                    <a:cubicBezTo>
                      <a:pt x="0" y="5620"/>
                      <a:pt x="5620" y="0"/>
                      <a:pt x="12478" y="0"/>
                    </a:cubicBezTo>
                    <a:cubicBezTo>
                      <a:pt x="19336" y="0"/>
                      <a:pt x="24955" y="5620"/>
                      <a:pt x="24955" y="1247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75" name="Freeform: Shape 31">
                <a:extLst>
                  <a:ext uri="{FF2B5EF4-FFF2-40B4-BE49-F238E27FC236}">
                    <a16:creationId xmlns:a16="http://schemas.microsoft.com/office/drawing/2014/main" id="{847238A0-EAF7-2165-F064-465710E8378B}"/>
                  </a:ext>
                </a:extLst>
              </p:cNvPr>
              <p:cNvSpPr/>
              <p:nvPr/>
            </p:nvSpPr>
            <p:spPr>
              <a:xfrm>
                <a:off x="7224902" y="3075813"/>
                <a:ext cx="24955" cy="24955"/>
              </a:xfrm>
              <a:custGeom>
                <a:avLst/>
                <a:gdLst>
                  <a:gd name="connsiteX0" fmla="*/ 24956 w 24955"/>
                  <a:gd name="connsiteY0" fmla="*/ 12478 h 24955"/>
                  <a:gd name="connsiteX1" fmla="*/ 12478 w 24955"/>
                  <a:gd name="connsiteY1" fmla="*/ 24955 h 24955"/>
                  <a:gd name="connsiteX2" fmla="*/ 0 w 24955"/>
                  <a:gd name="connsiteY2" fmla="*/ 12478 h 24955"/>
                  <a:gd name="connsiteX3" fmla="*/ 12478 w 24955"/>
                  <a:gd name="connsiteY3" fmla="*/ 0 h 24955"/>
                  <a:gd name="connsiteX4" fmla="*/ 24956 w 24955"/>
                  <a:gd name="connsiteY4" fmla="*/ 12478 h 24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955" h="24955">
                    <a:moveTo>
                      <a:pt x="24956" y="12478"/>
                    </a:moveTo>
                    <a:cubicBezTo>
                      <a:pt x="24956" y="19369"/>
                      <a:pt x="19369" y="24955"/>
                      <a:pt x="12478" y="24955"/>
                    </a:cubicBezTo>
                    <a:cubicBezTo>
                      <a:pt x="5587" y="24955"/>
                      <a:pt x="0" y="19369"/>
                      <a:pt x="0" y="12478"/>
                    </a:cubicBezTo>
                    <a:cubicBezTo>
                      <a:pt x="0" y="5586"/>
                      <a:pt x="5587" y="0"/>
                      <a:pt x="12478" y="0"/>
                    </a:cubicBezTo>
                    <a:cubicBezTo>
                      <a:pt x="19369" y="0"/>
                      <a:pt x="24956" y="5586"/>
                      <a:pt x="24956" y="1247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76" name="Freeform: Shape 32">
                <a:extLst>
                  <a:ext uri="{FF2B5EF4-FFF2-40B4-BE49-F238E27FC236}">
                    <a16:creationId xmlns:a16="http://schemas.microsoft.com/office/drawing/2014/main" id="{E7C32BF9-A366-D26B-8018-A17DBA66F582}"/>
                  </a:ext>
                </a:extLst>
              </p:cNvPr>
              <p:cNvSpPr/>
              <p:nvPr/>
            </p:nvSpPr>
            <p:spPr>
              <a:xfrm>
                <a:off x="7062977" y="3258312"/>
                <a:ext cx="24955" cy="24955"/>
              </a:xfrm>
              <a:custGeom>
                <a:avLst/>
                <a:gdLst>
                  <a:gd name="connsiteX0" fmla="*/ 24956 w 24955"/>
                  <a:gd name="connsiteY0" fmla="*/ 12478 h 24955"/>
                  <a:gd name="connsiteX1" fmla="*/ 12478 w 24955"/>
                  <a:gd name="connsiteY1" fmla="*/ 24955 h 24955"/>
                  <a:gd name="connsiteX2" fmla="*/ 0 w 24955"/>
                  <a:gd name="connsiteY2" fmla="*/ 12478 h 24955"/>
                  <a:gd name="connsiteX3" fmla="*/ 12478 w 24955"/>
                  <a:gd name="connsiteY3" fmla="*/ 0 h 24955"/>
                  <a:gd name="connsiteX4" fmla="*/ 24956 w 24955"/>
                  <a:gd name="connsiteY4" fmla="*/ 12478 h 24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955" h="24955">
                    <a:moveTo>
                      <a:pt x="24956" y="12478"/>
                    </a:moveTo>
                    <a:cubicBezTo>
                      <a:pt x="24956" y="19369"/>
                      <a:pt x="19369" y="24955"/>
                      <a:pt x="12478" y="24955"/>
                    </a:cubicBezTo>
                    <a:cubicBezTo>
                      <a:pt x="5587" y="24955"/>
                      <a:pt x="0" y="19369"/>
                      <a:pt x="0" y="12478"/>
                    </a:cubicBezTo>
                    <a:cubicBezTo>
                      <a:pt x="0" y="5586"/>
                      <a:pt x="5587" y="0"/>
                      <a:pt x="12478" y="0"/>
                    </a:cubicBezTo>
                    <a:cubicBezTo>
                      <a:pt x="19369" y="0"/>
                      <a:pt x="24956" y="5586"/>
                      <a:pt x="24956" y="1247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77" name="Freeform: Shape 33">
                <a:extLst>
                  <a:ext uri="{FF2B5EF4-FFF2-40B4-BE49-F238E27FC236}">
                    <a16:creationId xmlns:a16="http://schemas.microsoft.com/office/drawing/2014/main" id="{BEDD7348-BFAD-6BAE-0BDB-97EC639D3F3D}"/>
                  </a:ext>
                </a:extLst>
              </p:cNvPr>
              <p:cNvSpPr/>
              <p:nvPr/>
            </p:nvSpPr>
            <p:spPr>
              <a:xfrm>
                <a:off x="7224902" y="3283362"/>
                <a:ext cx="24955" cy="24955"/>
              </a:xfrm>
              <a:custGeom>
                <a:avLst/>
                <a:gdLst>
                  <a:gd name="connsiteX0" fmla="*/ 24956 w 24955"/>
                  <a:gd name="connsiteY0" fmla="*/ 12478 h 24955"/>
                  <a:gd name="connsiteX1" fmla="*/ 12478 w 24955"/>
                  <a:gd name="connsiteY1" fmla="*/ 24956 h 24955"/>
                  <a:gd name="connsiteX2" fmla="*/ 0 w 24955"/>
                  <a:gd name="connsiteY2" fmla="*/ 12478 h 24955"/>
                  <a:gd name="connsiteX3" fmla="*/ 12478 w 24955"/>
                  <a:gd name="connsiteY3" fmla="*/ 0 h 24955"/>
                  <a:gd name="connsiteX4" fmla="*/ 24956 w 24955"/>
                  <a:gd name="connsiteY4" fmla="*/ 12478 h 24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955" h="24955">
                    <a:moveTo>
                      <a:pt x="24956" y="12478"/>
                    </a:moveTo>
                    <a:cubicBezTo>
                      <a:pt x="24956" y="19369"/>
                      <a:pt x="19369" y="24956"/>
                      <a:pt x="12478" y="24956"/>
                    </a:cubicBezTo>
                    <a:cubicBezTo>
                      <a:pt x="5587" y="24956"/>
                      <a:pt x="0" y="19369"/>
                      <a:pt x="0" y="12478"/>
                    </a:cubicBezTo>
                    <a:cubicBezTo>
                      <a:pt x="0" y="5586"/>
                      <a:pt x="5587" y="0"/>
                      <a:pt x="12478" y="0"/>
                    </a:cubicBezTo>
                    <a:cubicBezTo>
                      <a:pt x="19369" y="0"/>
                      <a:pt x="24956" y="5586"/>
                      <a:pt x="24956" y="1247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78" name="Freeform: Shape 34">
                <a:extLst>
                  <a:ext uri="{FF2B5EF4-FFF2-40B4-BE49-F238E27FC236}">
                    <a16:creationId xmlns:a16="http://schemas.microsoft.com/office/drawing/2014/main" id="{93DCF178-1B2B-1911-BE94-F7D2BADCDAEC}"/>
                  </a:ext>
                </a:extLst>
              </p:cNvPr>
              <p:cNvSpPr/>
              <p:nvPr/>
            </p:nvSpPr>
            <p:spPr>
              <a:xfrm>
                <a:off x="6916864" y="3212306"/>
                <a:ext cx="24955" cy="24955"/>
              </a:xfrm>
              <a:custGeom>
                <a:avLst/>
                <a:gdLst>
                  <a:gd name="connsiteX0" fmla="*/ 24955 w 24955"/>
                  <a:gd name="connsiteY0" fmla="*/ 12478 h 24955"/>
                  <a:gd name="connsiteX1" fmla="*/ 12478 w 24955"/>
                  <a:gd name="connsiteY1" fmla="*/ 24955 h 24955"/>
                  <a:gd name="connsiteX2" fmla="*/ 0 w 24955"/>
                  <a:gd name="connsiteY2" fmla="*/ 12478 h 24955"/>
                  <a:gd name="connsiteX3" fmla="*/ 12478 w 24955"/>
                  <a:gd name="connsiteY3" fmla="*/ 0 h 24955"/>
                  <a:gd name="connsiteX4" fmla="*/ 24955 w 24955"/>
                  <a:gd name="connsiteY4" fmla="*/ 12478 h 24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955" h="24955">
                    <a:moveTo>
                      <a:pt x="24955" y="12478"/>
                    </a:moveTo>
                    <a:cubicBezTo>
                      <a:pt x="24955" y="19369"/>
                      <a:pt x="19369" y="24955"/>
                      <a:pt x="12478" y="24955"/>
                    </a:cubicBezTo>
                    <a:cubicBezTo>
                      <a:pt x="5587" y="24955"/>
                      <a:pt x="0" y="19369"/>
                      <a:pt x="0" y="12478"/>
                    </a:cubicBezTo>
                    <a:cubicBezTo>
                      <a:pt x="0" y="5586"/>
                      <a:pt x="5587" y="0"/>
                      <a:pt x="12478" y="0"/>
                    </a:cubicBezTo>
                    <a:cubicBezTo>
                      <a:pt x="19369" y="0"/>
                      <a:pt x="24955" y="5586"/>
                      <a:pt x="24955" y="1247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79" name="Freeform: Shape 35">
                <a:extLst>
                  <a:ext uri="{FF2B5EF4-FFF2-40B4-BE49-F238E27FC236}">
                    <a16:creationId xmlns:a16="http://schemas.microsoft.com/office/drawing/2014/main" id="{9E3EE1CF-E907-7202-D14E-78C6610934E5}"/>
                  </a:ext>
                </a:extLst>
              </p:cNvPr>
              <p:cNvSpPr/>
              <p:nvPr/>
            </p:nvSpPr>
            <p:spPr>
              <a:xfrm>
                <a:off x="7148607" y="3142011"/>
                <a:ext cx="76200" cy="76200"/>
              </a:xfrm>
              <a:custGeom>
                <a:avLst/>
                <a:gdLst>
                  <a:gd name="connsiteX0" fmla="*/ 76200 w 76200"/>
                  <a:gd name="connsiteY0" fmla="*/ 38100 h 76200"/>
                  <a:gd name="connsiteX1" fmla="*/ 38100 w 76200"/>
                  <a:gd name="connsiteY1" fmla="*/ 76200 h 76200"/>
                  <a:gd name="connsiteX2" fmla="*/ 0 w 76200"/>
                  <a:gd name="connsiteY2" fmla="*/ 38100 h 76200"/>
                  <a:gd name="connsiteX3" fmla="*/ 38100 w 76200"/>
                  <a:gd name="connsiteY3" fmla="*/ 0 h 76200"/>
                  <a:gd name="connsiteX4" fmla="*/ 76200 w 76200"/>
                  <a:gd name="connsiteY4" fmla="*/ 38100 h 76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6200" h="76200">
                    <a:moveTo>
                      <a:pt x="76200" y="38100"/>
                    </a:moveTo>
                    <a:cubicBezTo>
                      <a:pt x="76200" y="59142"/>
                      <a:pt x="59142" y="76200"/>
                      <a:pt x="38100" y="76200"/>
                    </a:cubicBezTo>
                    <a:cubicBezTo>
                      <a:pt x="17058" y="76200"/>
                      <a:pt x="0" y="59142"/>
                      <a:pt x="0" y="38100"/>
                    </a:cubicBezTo>
                    <a:cubicBezTo>
                      <a:pt x="0" y="17058"/>
                      <a:pt x="17058" y="0"/>
                      <a:pt x="38100" y="0"/>
                    </a:cubicBezTo>
                    <a:cubicBezTo>
                      <a:pt x="59142" y="0"/>
                      <a:pt x="76200" y="17058"/>
                      <a:pt x="76200" y="3810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80" name="Freeform: Shape 36">
                <a:extLst>
                  <a:ext uri="{FF2B5EF4-FFF2-40B4-BE49-F238E27FC236}">
                    <a16:creationId xmlns:a16="http://schemas.microsoft.com/office/drawing/2014/main" id="{954FCC7A-4737-7C75-B50B-C02EFAEA39EA}"/>
                  </a:ext>
                </a:extLst>
              </p:cNvPr>
              <p:cNvSpPr/>
              <p:nvPr/>
            </p:nvSpPr>
            <p:spPr>
              <a:xfrm>
                <a:off x="7053357" y="3347656"/>
                <a:ext cx="76200" cy="76200"/>
              </a:xfrm>
              <a:custGeom>
                <a:avLst/>
                <a:gdLst>
                  <a:gd name="connsiteX0" fmla="*/ 76200 w 76200"/>
                  <a:gd name="connsiteY0" fmla="*/ 38100 h 76200"/>
                  <a:gd name="connsiteX1" fmla="*/ 38100 w 76200"/>
                  <a:gd name="connsiteY1" fmla="*/ 76200 h 76200"/>
                  <a:gd name="connsiteX2" fmla="*/ 0 w 76200"/>
                  <a:gd name="connsiteY2" fmla="*/ 38100 h 76200"/>
                  <a:gd name="connsiteX3" fmla="*/ 38100 w 76200"/>
                  <a:gd name="connsiteY3" fmla="*/ 0 h 76200"/>
                  <a:gd name="connsiteX4" fmla="*/ 76200 w 76200"/>
                  <a:gd name="connsiteY4" fmla="*/ 38100 h 76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6200" h="76200">
                    <a:moveTo>
                      <a:pt x="76200" y="38100"/>
                    </a:moveTo>
                    <a:cubicBezTo>
                      <a:pt x="76200" y="59142"/>
                      <a:pt x="59142" y="76200"/>
                      <a:pt x="38100" y="76200"/>
                    </a:cubicBezTo>
                    <a:cubicBezTo>
                      <a:pt x="17058" y="76200"/>
                      <a:pt x="0" y="59142"/>
                      <a:pt x="0" y="38100"/>
                    </a:cubicBezTo>
                    <a:cubicBezTo>
                      <a:pt x="0" y="17058"/>
                      <a:pt x="17058" y="0"/>
                      <a:pt x="38100" y="0"/>
                    </a:cubicBezTo>
                    <a:cubicBezTo>
                      <a:pt x="59142" y="0"/>
                      <a:pt x="76200" y="17058"/>
                      <a:pt x="76200" y="3810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81" name="Freeform: Shape 37">
                <a:extLst>
                  <a:ext uri="{FF2B5EF4-FFF2-40B4-BE49-F238E27FC236}">
                    <a16:creationId xmlns:a16="http://schemas.microsoft.com/office/drawing/2014/main" id="{FCF450EA-7572-F8F1-F8BB-38CA047A5F4B}"/>
                  </a:ext>
                </a:extLst>
              </p:cNvPr>
              <p:cNvSpPr/>
              <p:nvPr/>
            </p:nvSpPr>
            <p:spPr>
              <a:xfrm>
                <a:off x="6853141" y="3100768"/>
                <a:ext cx="76200" cy="76200"/>
              </a:xfrm>
              <a:custGeom>
                <a:avLst/>
                <a:gdLst>
                  <a:gd name="connsiteX0" fmla="*/ 76200 w 76200"/>
                  <a:gd name="connsiteY0" fmla="*/ 38100 h 76200"/>
                  <a:gd name="connsiteX1" fmla="*/ 38100 w 76200"/>
                  <a:gd name="connsiteY1" fmla="*/ 76200 h 76200"/>
                  <a:gd name="connsiteX2" fmla="*/ 0 w 76200"/>
                  <a:gd name="connsiteY2" fmla="*/ 38100 h 76200"/>
                  <a:gd name="connsiteX3" fmla="*/ 38100 w 76200"/>
                  <a:gd name="connsiteY3" fmla="*/ 0 h 76200"/>
                  <a:gd name="connsiteX4" fmla="*/ 76200 w 76200"/>
                  <a:gd name="connsiteY4" fmla="*/ 38100 h 76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6200" h="76200">
                    <a:moveTo>
                      <a:pt x="76200" y="38100"/>
                    </a:moveTo>
                    <a:cubicBezTo>
                      <a:pt x="76200" y="59142"/>
                      <a:pt x="59142" y="76200"/>
                      <a:pt x="38100" y="76200"/>
                    </a:cubicBezTo>
                    <a:cubicBezTo>
                      <a:pt x="17058" y="76200"/>
                      <a:pt x="0" y="59142"/>
                      <a:pt x="0" y="38100"/>
                    </a:cubicBezTo>
                    <a:cubicBezTo>
                      <a:pt x="0" y="17058"/>
                      <a:pt x="17058" y="0"/>
                      <a:pt x="38100" y="0"/>
                    </a:cubicBezTo>
                    <a:cubicBezTo>
                      <a:pt x="59142" y="0"/>
                      <a:pt x="76200" y="17058"/>
                      <a:pt x="76200" y="3810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82" name="Freeform: Shape 38">
                <a:extLst>
                  <a:ext uri="{FF2B5EF4-FFF2-40B4-BE49-F238E27FC236}">
                    <a16:creationId xmlns:a16="http://schemas.microsoft.com/office/drawing/2014/main" id="{36D636BA-BD03-13B0-C53A-3F52101EBA79}"/>
                  </a:ext>
                </a:extLst>
              </p:cNvPr>
              <p:cNvSpPr/>
              <p:nvPr/>
            </p:nvSpPr>
            <p:spPr>
              <a:xfrm>
                <a:off x="6948582" y="3261836"/>
                <a:ext cx="76200" cy="76200"/>
              </a:xfrm>
              <a:custGeom>
                <a:avLst/>
                <a:gdLst>
                  <a:gd name="connsiteX0" fmla="*/ 76200 w 76200"/>
                  <a:gd name="connsiteY0" fmla="*/ 38100 h 76200"/>
                  <a:gd name="connsiteX1" fmla="*/ 38100 w 76200"/>
                  <a:gd name="connsiteY1" fmla="*/ 76200 h 76200"/>
                  <a:gd name="connsiteX2" fmla="*/ 0 w 76200"/>
                  <a:gd name="connsiteY2" fmla="*/ 38100 h 76200"/>
                  <a:gd name="connsiteX3" fmla="*/ 38100 w 76200"/>
                  <a:gd name="connsiteY3" fmla="*/ 0 h 76200"/>
                  <a:gd name="connsiteX4" fmla="*/ 76200 w 76200"/>
                  <a:gd name="connsiteY4" fmla="*/ 38100 h 76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6200" h="76200">
                    <a:moveTo>
                      <a:pt x="76200" y="38100"/>
                    </a:moveTo>
                    <a:cubicBezTo>
                      <a:pt x="76200" y="59142"/>
                      <a:pt x="59142" y="76200"/>
                      <a:pt x="38100" y="76200"/>
                    </a:cubicBezTo>
                    <a:cubicBezTo>
                      <a:pt x="17058" y="76200"/>
                      <a:pt x="0" y="59142"/>
                      <a:pt x="0" y="38100"/>
                    </a:cubicBezTo>
                    <a:cubicBezTo>
                      <a:pt x="0" y="17058"/>
                      <a:pt x="17058" y="0"/>
                      <a:pt x="38100" y="0"/>
                    </a:cubicBezTo>
                    <a:cubicBezTo>
                      <a:pt x="59142" y="0"/>
                      <a:pt x="76200" y="17058"/>
                      <a:pt x="76200" y="3810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83" name="Freeform: Shape 39">
                <a:extLst>
                  <a:ext uri="{FF2B5EF4-FFF2-40B4-BE49-F238E27FC236}">
                    <a16:creationId xmlns:a16="http://schemas.microsoft.com/office/drawing/2014/main" id="{12D717A6-D6DC-197C-8FD0-3C9902EFC132}"/>
                  </a:ext>
                </a:extLst>
              </p:cNvPr>
              <p:cNvSpPr/>
              <p:nvPr/>
            </p:nvSpPr>
            <p:spPr>
              <a:xfrm>
                <a:off x="7143844" y="3244595"/>
                <a:ext cx="52387" cy="52387"/>
              </a:xfrm>
              <a:custGeom>
                <a:avLst/>
                <a:gdLst>
                  <a:gd name="connsiteX0" fmla="*/ 52388 w 52387"/>
                  <a:gd name="connsiteY0" fmla="*/ 26194 h 52387"/>
                  <a:gd name="connsiteX1" fmla="*/ 26194 w 52387"/>
                  <a:gd name="connsiteY1" fmla="*/ 52388 h 52387"/>
                  <a:gd name="connsiteX2" fmla="*/ 0 w 52387"/>
                  <a:gd name="connsiteY2" fmla="*/ 26194 h 52387"/>
                  <a:gd name="connsiteX3" fmla="*/ 26194 w 52387"/>
                  <a:gd name="connsiteY3" fmla="*/ 0 h 52387"/>
                  <a:gd name="connsiteX4" fmla="*/ 52388 w 52387"/>
                  <a:gd name="connsiteY4" fmla="*/ 26194 h 523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2387" h="52387">
                    <a:moveTo>
                      <a:pt x="52388" y="26194"/>
                    </a:moveTo>
                    <a:cubicBezTo>
                      <a:pt x="52388" y="40672"/>
                      <a:pt x="40672" y="52388"/>
                      <a:pt x="26194" y="52388"/>
                    </a:cubicBezTo>
                    <a:cubicBezTo>
                      <a:pt x="11716" y="52388"/>
                      <a:pt x="0" y="40672"/>
                      <a:pt x="0" y="26194"/>
                    </a:cubicBezTo>
                    <a:cubicBezTo>
                      <a:pt x="0" y="11716"/>
                      <a:pt x="11716" y="0"/>
                      <a:pt x="26194" y="0"/>
                    </a:cubicBezTo>
                    <a:cubicBezTo>
                      <a:pt x="40672" y="0"/>
                      <a:pt x="52388" y="11811"/>
                      <a:pt x="52388" y="26194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84" name="Freeform: Shape 40">
                <a:extLst>
                  <a:ext uri="{FF2B5EF4-FFF2-40B4-BE49-F238E27FC236}">
                    <a16:creationId xmlns:a16="http://schemas.microsoft.com/office/drawing/2014/main" id="{88947A14-6B5C-D2E9-DEAB-CBE2202CB8D1}"/>
                  </a:ext>
                </a:extLst>
              </p:cNvPr>
              <p:cNvSpPr/>
              <p:nvPr/>
            </p:nvSpPr>
            <p:spPr>
              <a:xfrm>
                <a:off x="6865048" y="3273742"/>
                <a:ext cx="52387" cy="52387"/>
              </a:xfrm>
              <a:custGeom>
                <a:avLst/>
                <a:gdLst>
                  <a:gd name="connsiteX0" fmla="*/ 52387 w 52387"/>
                  <a:gd name="connsiteY0" fmla="*/ 26194 h 52387"/>
                  <a:gd name="connsiteX1" fmla="*/ 26194 w 52387"/>
                  <a:gd name="connsiteY1" fmla="*/ 52387 h 52387"/>
                  <a:gd name="connsiteX2" fmla="*/ 0 w 52387"/>
                  <a:gd name="connsiteY2" fmla="*/ 26194 h 52387"/>
                  <a:gd name="connsiteX3" fmla="*/ 26194 w 52387"/>
                  <a:gd name="connsiteY3" fmla="*/ 0 h 52387"/>
                  <a:gd name="connsiteX4" fmla="*/ 52387 w 52387"/>
                  <a:gd name="connsiteY4" fmla="*/ 26194 h 523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2387" h="52387">
                    <a:moveTo>
                      <a:pt x="52387" y="26194"/>
                    </a:moveTo>
                    <a:cubicBezTo>
                      <a:pt x="52387" y="40660"/>
                      <a:pt x="40660" y="52387"/>
                      <a:pt x="26194" y="52387"/>
                    </a:cubicBezTo>
                    <a:cubicBezTo>
                      <a:pt x="11727" y="52387"/>
                      <a:pt x="0" y="40660"/>
                      <a:pt x="0" y="26194"/>
                    </a:cubicBezTo>
                    <a:cubicBezTo>
                      <a:pt x="0" y="11727"/>
                      <a:pt x="11727" y="0"/>
                      <a:pt x="26194" y="0"/>
                    </a:cubicBezTo>
                    <a:cubicBezTo>
                      <a:pt x="40660" y="0"/>
                      <a:pt x="52387" y="11727"/>
                      <a:pt x="52387" y="26194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85" name="Freeform: Shape 41">
                <a:extLst>
                  <a:ext uri="{FF2B5EF4-FFF2-40B4-BE49-F238E27FC236}">
                    <a16:creationId xmlns:a16="http://schemas.microsoft.com/office/drawing/2014/main" id="{80910EEC-7576-C0CC-2E3B-24836A010F89}"/>
                  </a:ext>
                </a:extLst>
              </p:cNvPr>
              <p:cNvSpPr/>
              <p:nvPr/>
            </p:nvSpPr>
            <p:spPr>
              <a:xfrm>
                <a:off x="7100982" y="3007804"/>
                <a:ext cx="69151" cy="69151"/>
              </a:xfrm>
              <a:custGeom>
                <a:avLst/>
                <a:gdLst>
                  <a:gd name="connsiteX0" fmla="*/ 69151 w 69151"/>
                  <a:gd name="connsiteY0" fmla="*/ 34576 h 69151"/>
                  <a:gd name="connsiteX1" fmla="*/ 34576 w 69151"/>
                  <a:gd name="connsiteY1" fmla="*/ 69152 h 69151"/>
                  <a:gd name="connsiteX2" fmla="*/ 0 w 69151"/>
                  <a:gd name="connsiteY2" fmla="*/ 34576 h 69151"/>
                  <a:gd name="connsiteX3" fmla="*/ 34576 w 69151"/>
                  <a:gd name="connsiteY3" fmla="*/ 0 h 69151"/>
                  <a:gd name="connsiteX4" fmla="*/ 69151 w 69151"/>
                  <a:gd name="connsiteY4" fmla="*/ 34576 h 691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9151" h="69151">
                    <a:moveTo>
                      <a:pt x="69151" y="34576"/>
                    </a:moveTo>
                    <a:cubicBezTo>
                      <a:pt x="69151" y="53671"/>
                      <a:pt x="53671" y="69152"/>
                      <a:pt x="34576" y="69152"/>
                    </a:cubicBezTo>
                    <a:cubicBezTo>
                      <a:pt x="15480" y="69152"/>
                      <a:pt x="0" y="53671"/>
                      <a:pt x="0" y="34576"/>
                    </a:cubicBezTo>
                    <a:cubicBezTo>
                      <a:pt x="0" y="15480"/>
                      <a:pt x="15480" y="0"/>
                      <a:pt x="34576" y="0"/>
                    </a:cubicBezTo>
                    <a:cubicBezTo>
                      <a:pt x="53671" y="0"/>
                      <a:pt x="69151" y="15480"/>
                      <a:pt x="69151" y="34576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86" name="Freeform: Shape 42">
                <a:extLst>
                  <a:ext uri="{FF2B5EF4-FFF2-40B4-BE49-F238E27FC236}">
                    <a16:creationId xmlns:a16="http://schemas.microsoft.com/office/drawing/2014/main" id="{3D8F207B-E578-5F3A-6243-CBEFC7BE13B8}"/>
                  </a:ext>
                </a:extLst>
              </p:cNvPr>
              <p:cNvSpPr/>
              <p:nvPr/>
            </p:nvSpPr>
            <p:spPr>
              <a:xfrm>
                <a:off x="6952106" y="2957036"/>
                <a:ext cx="69151" cy="69151"/>
              </a:xfrm>
              <a:custGeom>
                <a:avLst/>
                <a:gdLst>
                  <a:gd name="connsiteX0" fmla="*/ 69152 w 69151"/>
                  <a:gd name="connsiteY0" fmla="*/ 34576 h 69151"/>
                  <a:gd name="connsiteX1" fmla="*/ 34576 w 69151"/>
                  <a:gd name="connsiteY1" fmla="*/ 69152 h 69151"/>
                  <a:gd name="connsiteX2" fmla="*/ 0 w 69151"/>
                  <a:gd name="connsiteY2" fmla="*/ 34576 h 69151"/>
                  <a:gd name="connsiteX3" fmla="*/ 34576 w 69151"/>
                  <a:gd name="connsiteY3" fmla="*/ 0 h 69151"/>
                  <a:gd name="connsiteX4" fmla="*/ 69152 w 69151"/>
                  <a:gd name="connsiteY4" fmla="*/ 34576 h 691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9151" h="69151">
                    <a:moveTo>
                      <a:pt x="69152" y="34576"/>
                    </a:moveTo>
                    <a:cubicBezTo>
                      <a:pt x="69152" y="53671"/>
                      <a:pt x="53671" y="69152"/>
                      <a:pt x="34576" y="69152"/>
                    </a:cubicBezTo>
                    <a:cubicBezTo>
                      <a:pt x="15480" y="69152"/>
                      <a:pt x="0" y="53671"/>
                      <a:pt x="0" y="34576"/>
                    </a:cubicBezTo>
                    <a:cubicBezTo>
                      <a:pt x="0" y="15480"/>
                      <a:pt x="15480" y="0"/>
                      <a:pt x="34576" y="0"/>
                    </a:cubicBezTo>
                    <a:cubicBezTo>
                      <a:pt x="53671" y="0"/>
                      <a:pt x="69152" y="15480"/>
                      <a:pt x="69152" y="34576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grpSp>
          <p:nvGrpSpPr>
            <p:cNvPr id="654" name="Graphic 15">
              <a:extLst>
                <a:ext uri="{FF2B5EF4-FFF2-40B4-BE49-F238E27FC236}">
                  <a16:creationId xmlns:a16="http://schemas.microsoft.com/office/drawing/2014/main" id="{7D393C42-7D61-D861-0DCD-E9C299C3EC76}"/>
                </a:ext>
              </a:extLst>
            </p:cNvPr>
            <p:cNvGrpSpPr/>
            <p:nvPr/>
          </p:nvGrpSpPr>
          <p:grpSpPr>
            <a:xfrm rot="20537283">
              <a:off x="7453686" y="1398492"/>
              <a:ext cx="7591292" cy="7262422"/>
              <a:chOff x="6779513" y="2922174"/>
              <a:chExt cx="547687" cy="547687"/>
            </a:xfrm>
          </p:grpSpPr>
          <p:sp>
            <p:nvSpPr>
              <p:cNvPr id="655" name="Freeform: Shape 44">
                <a:extLst>
                  <a:ext uri="{FF2B5EF4-FFF2-40B4-BE49-F238E27FC236}">
                    <a16:creationId xmlns:a16="http://schemas.microsoft.com/office/drawing/2014/main" id="{48713908-68D4-7381-28DB-FAB50E6F555F}"/>
                  </a:ext>
                </a:extLst>
              </p:cNvPr>
              <p:cNvSpPr/>
              <p:nvPr/>
            </p:nvSpPr>
            <p:spPr>
              <a:xfrm>
                <a:off x="6779513" y="2922174"/>
                <a:ext cx="547687" cy="547687"/>
              </a:xfrm>
              <a:custGeom>
                <a:avLst/>
                <a:gdLst>
                  <a:gd name="connsiteX0" fmla="*/ 547688 w 547687"/>
                  <a:gd name="connsiteY0" fmla="*/ 273844 h 547687"/>
                  <a:gd name="connsiteX1" fmla="*/ 273844 w 547687"/>
                  <a:gd name="connsiteY1" fmla="*/ 547687 h 547687"/>
                  <a:gd name="connsiteX2" fmla="*/ 0 w 547687"/>
                  <a:gd name="connsiteY2" fmla="*/ 273844 h 547687"/>
                  <a:gd name="connsiteX3" fmla="*/ 273844 w 547687"/>
                  <a:gd name="connsiteY3" fmla="*/ 0 h 547687"/>
                  <a:gd name="connsiteX4" fmla="*/ 547688 w 547687"/>
                  <a:gd name="connsiteY4" fmla="*/ 273844 h 5476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47687" h="547687">
                    <a:moveTo>
                      <a:pt x="547688" y="273844"/>
                    </a:moveTo>
                    <a:cubicBezTo>
                      <a:pt x="547688" y="425083"/>
                      <a:pt x="425083" y="547687"/>
                      <a:pt x="273844" y="547687"/>
                    </a:cubicBezTo>
                    <a:cubicBezTo>
                      <a:pt x="122604" y="547687"/>
                      <a:pt x="0" y="425083"/>
                      <a:pt x="0" y="273844"/>
                    </a:cubicBezTo>
                    <a:cubicBezTo>
                      <a:pt x="0" y="122604"/>
                      <a:pt x="122604" y="0"/>
                      <a:pt x="273844" y="0"/>
                    </a:cubicBezTo>
                    <a:cubicBezTo>
                      <a:pt x="425083" y="0"/>
                      <a:pt x="547688" y="122604"/>
                      <a:pt x="547688" y="273844"/>
                    </a:cubicBezTo>
                    <a:close/>
                  </a:path>
                </a:pathLst>
              </a:custGeom>
              <a:solidFill>
                <a:srgbClr val="D3EFF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56" name="Freeform: Shape 45">
                <a:extLst>
                  <a:ext uri="{FF2B5EF4-FFF2-40B4-BE49-F238E27FC236}">
                    <a16:creationId xmlns:a16="http://schemas.microsoft.com/office/drawing/2014/main" id="{D1ABCDD0-18B8-BC5B-3B69-4C2FDBCCD443}"/>
                  </a:ext>
                </a:extLst>
              </p:cNvPr>
              <p:cNvSpPr/>
              <p:nvPr/>
            </p:nvSpPr>
            <p:spPr>
              <a:xfrm>
                <a:off x="7009065" y="3110388"/>
                <a:ext cx="107823" cy="107823"/>
              </a:xfrm>
              <a:custGeom>
                <a:avLst/>
                <a:gdLst>
                  <a:gd name="connsiteX0" fmla="*/ 107823 w 107823"/>
                  <a:gd name="connsiteY0" fmla="*/ 53912 h 107823"/>
                  <a:gd name="connsiteX1" fmla="*/ 53912 w 107823"/>
                  <a:gd name="connsiteY1" fmla="*/ 107823 h 107823"/>
                  <a:gd name="connsiteX2" fmla="*/ 0 w 107823"/>
                  <a:gd name="connsiteY2" fmla="*/ 53912 h 107823"/>
                  <a:gd name="connsiteX3" fmla="*/ 53912 w 107823"/>
                  <a:gd name="connsiteY3" fmla="*/ 0 h 107823"/>
                  <a:gd name="connsiteX4" fmla="*/ 107823 w 107823"/>
                  <a:gd name="connsiteY4" fmla="*/ 53912 h 1078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7823" h="107823">
                    <a:moveTo>
                      <a:pt x="107823" y="53912"/>
                    </a:moveTo>
                    <a:cubicBezTo>
                      <a:pt x="107823" y="83725"/>
                      <a:pt x="83630" y="107823"/>
                      <a:pt x="53912" y="107823"/>
                    </a:cubicBezTo>
                    <a:cubicBezTo>
                      <a:pt x="24099" y="107823"/>
                      <a:pt x="0" y="83630"/>
                      <a:pt x="0" y="53912"/>
                    </a:cubicBezTo>
                    <a:cubicBezTo>
                      <a:pt x="0" y="24099"/>
                      <a:pt x="24194" y="0"/>
                      <a:pt x="53912" y="0"/>
                    </a:cubicBezTo>
                    <a:cubicBezTo>
                      <a:pt x="83630" y="-95"/>
                      <a:pt x="107823" y="24099"/>
                      <a:pt x="107823" y="53912"/>
                    </a:cubicBezTo>
                    <a:close/>
                  </a:path>
                </a:pathLst>
              </a:custGeom>
              <a:solidFill>
                <a:srgbClr val="ABCFD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57" name="Freeform: Shape 46">
                <a:extLst>
                  <a:ext uri="{FF2B5EF4-FFF2-40B4-BE49-F238E27FC236}">
                    <a16:creationId xmlns:a16="http://schemas.microsoft.com/office/drawing/2014/main" id="{99E4C859-05E1-A9E1-0E6F-FDD32A44702A}"/>
                  </a:ext>
                </a:extLst>
              </p:cNvPr>
              <p:cNvSpPr/>
              <p:nvPr/>
            </p:nvSpPr>
            <p:spPr>
              <a:xfrm>
                <a:off x="6996302" y="3050762"/>
                <a:ext cx="24955" cy="24955"/>
              </a:xfrm>
              <a:custGeom>
                <a:avLst/>
                <a:gdLst>
                  <a:gd name="connsiteX0" fmla="*/ 24956 w 24955"/>
                  <a:gd name="connsiteY0" fmla="*/ 12478 h 24955"/>
                  <a:gd name="connsiteX1" fmla="*/ 12478 w 24955"/>
                  <a:gd name="connsiteY1" fmla="*/ 24956 h 24955"/>
                  <a:gd name="connsiteX2" fmla="*/ 0 w 24955"/>
                  <a:gd name="connsiteY2" fmla="*/ 12478 h 24955"/>
                  <a:gd name="connsiteX3" fmla="*/ 12478 w 24955"/>
                  <a:gd name="connsiteY3" fmla="*/ 0 h 24955"/>
                  <a:gd name="connsiteX4" fmla="*/ 24956 w 24955"/>
                  <a:gd name="connsiteY4" fmla="*/ 12478 h 24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955" h="24955">
                    <a:moveTo>
                      <a:pt x="24956" y="12478"/>
                    </a:moveTo>
                    <a:cubicBezTo>
                      <a:pt x="24956" y="19369"/>
                      <a:pt x="19369" y="24956"/>
                      <a:pt x="12478" y="24956"/>
                    </a:cubicBezTo>
                    <a:cubicBezTo>
                      <a:pt x="5587" y="24956"/>
                      <a:pt x="0" y="19369"/>
                      <a:pt x="0" y="12478"/>
                    </a:cubicBezTo>
                    <a:cubicBezTo>
                      <a:pt x="0" y="5587"/>
                      <a:pt x="5587" y="0"/>
                      <a:pt x="12478" y="0"/>
                    </a:cubicBezTo>
                    <a:cubicBezTo>
                      <a:pt x="19369" y="0"/>
                      <a:pt x="24956" y="5587"/>
                      <a:pt x="24956" y="12478"/>
                    </a:cubicBezTo>
                    <a:close/>
                  </a:path>
                </a:pathLst>
              </a:custGeom>
              <a:solidFill>
                <a:srgbClr val="ABCFD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58" name="Freeform: Shape 47">
                <a:extLst>
                  <a:ext uri="{FF2B5EF4-FFF2-40B4-BE49-F238E27FC236}">
                    <a16:creationId xmlns:a16="http://schemas.microsoft.com/office/drawing/2014/main" id="{F0F98BEA-0815-B2BF-3D9E-0C4B931057B0}"/>
                  </a:ext>
                </a:extLst>
              </p:cNvPr>
              <p:cNvSpPr/>
              <p:nvPr/>
            </p:nvSpPr>
            <p:spPr>
              <a:xfrm>
                <a:off x="7280623" y="3196018"/>
                <a:ext cx="24955" cy="24955"/>
              </a:xfrm>
              <a:custGeom>
                <a:avLst/>
                <a:gdLst>
                  <a:gd name="connsiteX0" fmla="*/ 24955 w 24955"/>
                  <a:gd name="connsiteY0" fmla="*/ 12478 h 24955"/>
                  <a:gd name="connsiteX1" fmla="*/ 12478 w 24955"/>
                  <a:gd name="connsiteY1" fmla="*/ 24956 h 24955"/>
                  <a:gd name="connsiteX2" fmla="*/ 0 w 24955"/>
                  <a:gd name="connsiteY2" fmla="*/ 12478 h 24955"/>
                  <a:gd name="connsiteX3" fmla="*/ 12478 w 24955"/>
                  <a:gd name="connsiteY3" fmla="*/ 0 h 24955"/>
                  <a:gd name="connsiteX4" fmla="*/ 24955 w 24955"/>
                  <a:gd name="connsiteY4" fmla="*/ 12478 h 24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955" h="24955">
                    <a:moveTo>
                      <a:pt x="24955" y="12478"/>
                    </a:moveTo>
                    <a:cubicBezTo>
                      <a:pt x="24955" y="19336"/>
                      <a:pt x="19336" y="24956"/>
                      <a:pt x="12478" y="24956"/>
                    </a:cubicBezTo>
                    <a:cubicBezTo>
                      <a:pt x="5620" y="24956"/>
                      <a:pt x="0" y="19336"/>
                      <a:pt x="0" y="12478"/>
                    </a:cubicBezTo>
                    <a:cubicBezTo>
                      <a:pt x="0" y="5620"/>
                      <a:pt x="5620" y="0"/>
                      <a:pt x="12478" y="0"/>
                    </a:cubicBezTo>
                    <a:cubicBezTo>
                      <a:pt x="19336" y="0"/>
                      <a:pt x="24955" y="5620"/>
                      <a:pt x="24955" y="12478"/>
                    </a:cubicBezTo>
                    <a:close/>
                  </a:path>
                </a:pathLst>
              </a:custGeom>
              <a:solidFill>
                <a:srgbClr val="ABCFD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59" name="Freeform: Shape 48">
                <a:extLst>
                  <a:ext uri="{FF2B5EF4-FFF2-40B4-BE49-F238E27FC236}">
                    <a16:creationId xmlns:a16="http://schemas.microsoft.com/office/drawing/2014/main" id="{25FB239B-1B35-DFF5-D123-CFC1D98299A0}"/>
                  </a:ext>
                </a:extLst>
              </p:cNvPr>
              <p:cNvSpPr/>
              <p:nvPr/>
            </p:nvSpPr>
            <p:spPr>
              <a:xfrm>
                <a:off x="7224902" y="3075813"/>
                <a:ext cx="24955" cy="24955"/>
              </a:xfrm>
              <a:custGeom>
                <a:avLst/>
                <a:gdLst>
                  <a:gd name="connsiteX0" fmla="*/ 24956 w 24955"/>
                  <a:gd name="connsiteY0" fmla="*/ 12478 h 24955"/>
                  <a:gd name="connsiteX1" fmla="*/ 12478 w 24955"/>
                  <a:gd name="connsiteY1" fmla="*/ 24955 h 24955"/>
                  <a:gd name="connsiteX2" fmla="*/ 0 w 24955"/>
                  <a:gd name="connsiteY2" fmla="*/ 12478 h 24955"/>
                  <a:gd name="connsiteX3" fmla="*/ 12478 w 24955"/>
                  <a:gd name="connsiteY3" fmla="*/ 0 h 24955"/>
                  <a:gd name="connsiteX4" fmla="*/ 24956 w 24955"/>
                  <a:gd name="connsiteY4" fmla="*/ 12478 h 24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955" h="24955">
                    <a:moveTo>
                      <a:pt x="24956" y="12478"/>
                    </a:moveTo>
                    <a:cubicBezTo>
                      <a:pt x="24956" y="19369"/>
                      <a:pt x="19369" y="24955"/>
                      <a:pt x="12478" y="24955"/>
                    </a:cubicBezTo>
                    <a:cubicBezTo>
                      <a:pt x="5587" y="24955"/>
                      <a:pt x="0" y="19369"/>
                      <a:pt x="0" y="12478"/>
                    </a:cubicBezTo>
                    <a:cubicBezTo>
                      <a:pt x="0" y="5586"/>
                      <a:pt x="5587" y="0"/>
                      <a:pt x="12478" y="0"/>
                    </a:cubicBezTo>
                    <a:cubicBezTo>
                      <a:pt x="19369" y="0"/>
                      <a:pt x="24956" y="5586"/>
                      <a:pt x="24956" y="12478"/>
                    </a:cubicBezTo>
                    <a:close/>
                  </a:path>
                </a:pathLst>
              </a:custGeom>
              <a:solidFill>
                <a:srgbClr val="ABCFD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60" name="Freeform: Shape 49">
                <a:extLst>
                  <a:ext uri="{FF2B5EF4-FFF2-40B4-BE49-F238E27FC236}">
                    <a16:creationId xmlns:a16="http://schemas.microsoft.com/office/drawing/2014/main" id="{004E7FB3-BCE0-E6DE-9C6B-B664F7E4DCB9}"/>
                  </a:ext>
                </a:extLst>
              </p:cNvPr>
              <p:cNvSpPr/>
              <p:nvPr/>
            </p:nvSpPr>
            <p:spPr>
              <a:xfrm>
                <a:off x="7062977" y="3258312"/>
                <a:ext cx="24955" cy="24955"/>
              </a:xfrm>
              <a:custGeom>
                <a:avLst/>
                <a:gdLst>
                  <a:gd name="connsiteX0" fmla="*/ 24956 w 24955"/>
                  <a:gd name="connsiteY0" fmla="*/ 12478 h 24955"/>
                  <a:gd name="connsiteX1" fmla="*/ 12478 w 24955"/>
                  <a:gd name="connsiteY1" fmla="*/ 24955 h 24955"/>
                  <a:gd name="connsiteX2" fmla="*/ 0 w 24955"/>
                  <a:gd name="connsiteY2" fmla="*/ 12478 h 24955"/>
                  <a:gd name="connsiteX3" fmla="*/ 12478 w 24955"/>
                  <a:gd name="connsiteY3" fmla="*/ 0 h 24955"/>
                  <a:gd name="connsiteX4" fmla="*/ 24956 w 24955"/>
                  <a:gd name="connsiteY4" fmla="*/ 12478 h 24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955" h="24955">
                    <a:moveTo>
                      <a:pt x="24956" y="12478"/>
                    </a:moveTo>
                    <a:cubicBezTo>
                      <a:pt x="24956" y="19369"/>
                      <a:pt x="19369" y="24955"/>
                      <a:pt x="12478" y="24955"/>
                    </a:cubicBezTo>
                    <a:cubicBezTo>
                      <a:pt x="5587" y="24955"/>
                      <a:pt x="0" y="19369"/>
                      <a:pt x="0" y="12478"/>
                    </a:cubicBezTo>
                    <a:cubicBezTo>
                      <a:pt x="0" y="5586"/>
                      <a:pt x="5587" y="0"/>
                      <a:pt x="12478" y="0"/>
                    </a:cubicBezTo>
                    <a:cubicBezTo>
                      <a:pt x="19369" y="0"/>
                      <a:pt x="24956" y="5586"/>
                      <a:pt x="24956" y="12478"/>
                    </a:cubicBezTo>
                    <a:close/>
                  </a:path>
                </a:pathLst>
              </a:custGeom>
              <a:solidFill>
                <a:srgbClr val="ABCFD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61" name="Freeform: Shape 50">
                <a:extLst>
                  <a:ext uri="{FF2B5EF4-FFF2-40B4-BE49-F238E27FC236}">
                    <a16:creationId xmlns:a16="http://schemas.microsoft.com/office/drawing/2014/main" id="{D666EBFA-4671-911C-DB03-C827886FB745}"/>
                  </a:ext>
                </a:extLst>
              </p:cNvPr>
              <p:cNvSpPr/>
              <p:nvPr/>
            </p:nvSpPr>
            <p:spPr>
              <a:xfrm>
                <a:off x="7224902" y="3283362"/>
                <a:ext cx="24955" cy="24955"/>
              </a:xfrm>
              <a:custGeom>
                <a:avLst/>
                <a:gdLst>
                  <a:gd name="connsiteX0" fmla="*/ 24956 w 24955"/>
                  <a:gd name="connsiteY0" fmla="*/ 12478 h 24955"/>
                  <a:gd name="connsiteX1" fmla="*/ 12478 w 24955"/>
                  <a:gd name="connsiteY1" fmla="*/ 24956 h 24955"/>
                  <a:gd name="connsiteX2" fmla="*/ 0 w 24955"/>
                  <a:gd name="connsiteY2" fmla="*/ 12478 h 24955"/>
                  <a:gd name="connsiteX3" fmla="*/ 12478 w 24955"/>
                  <a:gd name="connsiteY3" fmla="*/ 0 h 24955"/>
                  <a:gd name="connsiteX4" fmla="*/ 24956 w 24955"/>
                  <a:gd name="connsiteY4" fmla="*/ 12478 h 24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955" h="24955">
                    <a:moveTo>
                      <a:pt x="24956" y="12478"/>
                    </a:moveTo>
                    <a:cubicBezTo>
                      <a:pt x="24956" y="19369"/>
                      <a:pt x="19369" y="24956"/>
                      <a:pt x="12478" y="24956"/>
                    </a:cubicBezTo>
                    <a:cubicBezTo>
                      <a:pt x="5587" y="24956"/>
                      <a:pt x="0" y="19369"/>
                      <a:pt x="0" y="12478"/>
                    </a:cubicBezTo>
                    <a:cubicBezTo>
                      <a:pt x="0" y="5586"/>
                      <a:pt x="5587" y="0"/>
                      <a:pt x="12478" y="0"/>
                    </a:cubicBezTo>
                    <a:cubicBezTo>
                      <a:pt x="19369" y="0"/>
                      <a:pt x="24956" y="5586"/>
                      <a:pt x="24956" y="12478"/>
                    </a:cubicBezTo>
                    <a:close/>
                  </a:path>
                </a:pathLst>
              </a:custGeom>
              <a:solidFill>
                <a:srgbClr val="ABCFD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62" name="Freeform: Shape 51">
                <a:extLst>
                  <a:ext uri="{FF2B5EF4-FFF2-40B4-BE49-F238E27FC236}">
                    <a16:creationId xmlns:a16="http://schemas.microsoft.com/office/drawing/2014/main" id="{F5852F87-A8C1-2E44-E1E6-227184D74016}"/>
                  </a:ext>
                </a:extLst>
              </p:cNvPr>
              <p:cNvSpPr/>
              <p:nvPr/>
            </p:nvSpPr>
            <p:spPr>
              <a:xfrm>
                <a:off x="6916864" y="3212306"/>
                <a:ext cx="24955" cy="24955"/>
              </a:xfrm>
              <a:custGeom>
                <a:avLst/>
                <a:gdLst>
                  <a:gd name="connsiteX0" fmla="*/ 24955 w 24955"/>
                  <a:gd name="connsiteY0" fmla="*/ 12478 h 24955"/>
                  <a:gd name="connsiteX1" fmla="*/ 12478 w 24955"/>
                  <a:gd name="connsiteY1" fmla="*/ 24955 h 24955"/>
                  <a:gd name="connsiteX2" fmla="*/ 0 w 24955"/>
                  <a:gd name="connsiteY2" fmla="*/ 12478 h 24955"/>
                  <a:gd name="connsiteX3" fmla="*/ 12478 w 24955"/>
                  <a:gd name="connsiteY3" fmla="*/ 0 h 24955"/>
                  <a:gd name="connsiteX4" fmla="*/ 24955 w 24955"/>
                  <a:gd name="connsiteY4" fmla="*/ 12478 h 24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955" h="24955">
                    <a:moveTo>
                      <a:pt x="24955" y="12478"/>
                    </a:moveTo>
                    <a:cubicBezTo>
                      <a:pt x="24955" y="19369"/>
                      <a:pt x="19369" y="24955"/>
                      <a:pt x="12478" y="24955"/>
                    </a:cubicBezTo>
                    <a:cubicBezTo>
                      <a:pt x="5587" y="24955"/>
                      <a:pt x="0" y="19369"/>
                      <a:pt x="0" y="12478"/>
                    </a:cubicBezTo>
                    <a:cubicBezTo>
                      <a:pt x="0" y="5586"/>
                      <a:pt x="5587" y="0"/>
                      <a:pt x="12478" y="0"/>
                    </a:cubicBezTo>
                    <a:cubicBezTo>
                      <a:pt x="19369" y="0"/>
                      <a:pt x="24955" y="5586"/>
                      <a:pt x="24955" y="12478"/>
                    </a:cubicBezTo>
                    <a:close/>
                  </a:path>
                </a:pathLst>
              </a:custGeom>
              <a:solidFill>
                <a:srgbClr val="ABCFD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63" name="Freeform: Shape 52">
                <a:extLst>
                  <a:ext uri="{FF2B5EF4-FFF2-40B4-BE49-F238E27FC236}">
                    <a16:creationId xmlns:a16="http://schemas.microsoft.com/office/drawing/2014/main" id="{56F23EA2-64CA-C56A-73E5-BE95CFD28B73}"/>
                  </a:ext>
                </a:extLst>
              </p:cNvPr>
              <p:cNvSpPr/>
              <p:nvPr/>
            </p:nvSpPr>
            <p:spPr>
              <a:xfrm>
                <a:off x="7148607" y="3142011"/>
                <a:ext cx="76200" cy="76200"/>
              </a:xfrm>
              <a:custGeom>
                <a:avLst/>
                <a:gdLst>
                  <a:gd name="connsiteX0" fmla="*/ 76200 w 76200"/>
                  <a:gd name="connsiteY0" fmla="*/ 38100 h 76200"/>
                  <a:gd name="connsiteX1" fmla="*/ 38100 w 76200"/>
                  <a:gd name="connsiteY1" fmla="*/ 76200 h 76200"/>
                  <a:gd name="connsiteX2" fmla="*/ 0 w 76200"/>
                  <a:gd name="connsiteY2" fmla="*/ 38100 h 76200"/>
                  <a:gd name="connsiteX3" fmla="*/ 38100 w 76200"/>
                  <a:gd name="connsiteY3" fmla="*/ 0 h 76200"/>
                  <a:gd name="connsiteX4" fmla="*/ 76200 w 76200"/>
                  <a:gd name="connsiteY4" fmla="*/ 38100 h 76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6200" h="76200">
                    <a:moveTo>
                      <a:pt x="76200" y="38100"/>
                    </a:moveTo>
                    <a:cubicBezTo>
                      <a:pt x="76200" y="59142"/>
                      <a:pt x="59142" y="76200"/>
                      <a:pt x="38100" y="76200"/>
                    </a:cubicBezTo>
                    <a:cubicBezTo>
                      <a:pt x="17058" y="76200"/>
                      <a:pt x="0" y="59142"/>
                      <a:pt x="0" y="38100"/>
                    </a:cubicBezTo>
                    <a:cubicBezTo>
                      <a:pt x="0" y="17058"/>
                      <a:pt x="17058" y="0"/>
                      <a:pt x="38100" y="0"/>
                    </a:cubicBezTo>
                    <a:cubicBezTo>
                      <a:pt x="59142" y="0"/>
                      <a:pt x="76200" y="17058"/>
                      <a:pt x="76200" y="38100"/>
                    </a:cubicBezTo>
                    <a:close/>
                  </a:path>
                </a:pathLst>
              </a:custGeom>
              <a:solidFill>
                <a:srgbClr val="ABCFD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64" name="Freeform: Shape 53">
                <a:extLst>
                  <a:ext uri="{FF2B5EF4-FFF2-40B4-BE49-F238E27FC236}">
                    <a16:creationId xmlns:a16="http://schemas.microsoft.com/office/drawing/2014/main" id="{C6CE9ED1-AE7A-E79E-A0AE-ADA0D23DF0DE}"/>
                  </a:ext>
                </a:extLst>
              </p:cNvPr>
              <p:cNvSpPr/>
              <p:nvPr/>
            </p:nvSpPr>
            <p:spPr>
              <a:xfrm>
                <a:off x="7053357" y="3347656"/>
                <a:ext cx="76200" cy="76200"/>
              </a:xfrm>
              <a:custGeom>
                <a:avLst/>
                <a:gdLst>
                  <a:gd name="connsiteX0" fmla="*/ 76200 w 76200"/>
                  <a:gd name="connsiteY0" fmla="*/ 38100 h 76200"/>
                  <a:gd name="connsiteX1" fmla="*/ 38100 w 76200"/>
                  <a:gd name="connsiteY1" fmla="*/ 76200 h 76200"/>
                  <a:gd name="connsiteX2" fmla="*/ 0 w 76200"/>
                  <a:gd name="connsiteY2" fmla="*/ 38100 h 76200"/>
                  <a:gd name="connsiteX3" fmla="*/ 38100 w 76200"/>
                  <a:gd name="connsiteY3" fmla="*/ 0 h 76200"/>
                  <a:gd name="connsiteX4" fmla="*/ 76200 w 76200"/>
                  <a:gd name="connsiteY4" fmla="*/ 38100 h 76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6200" h="76200">
                    <a:moveTo>
                      <a:pt x="76200" y="38100"/>
                    </a:moveTo>
                    <a:cubicBezTo>
                      <a:pt x="76200" y="59142"/>
                      <a:pt x="59142" y="76200"/>
                      <a:pt x="38100" y="76200"/>
                    </a:cubicBezTo>
                    <a:cubicBezTo>
                      <a:pt x="17058" y="76200"/>
                      <a:pt x="0" y="59142"/>
                      <a:pt x="0" y="38100"/>
                    </a:cubicBezTo>
                    <a:cubicBezTo>
                      <a:pt x="0" y="17058"/>
                      <a:pt x="17058" y="0"/>
                      <a:pt x="38100" y="0"/>
                    </a:cubicBezTo>
                    <a:cubicBezTo>
                      <a:pt x="59142" y="0"/>
                      <a:pt x="76200" y="17058"/>
                      <a:pt x="76200" y="38100"/>
                    </a:cubicBezTo>
                    <a:close/>
                  </a:path>
                </a:pathLst>
              </a:custGeom>
              <a:solidFill>
                <a:srgbClr val="ABCFD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65" name="Freeform: Shape 54">
                <a:extLst>
                  <a:ext uri="{FF2B5EF4-FFF2-40B4-BE49-F238E27FC236}">
                    <a16:creationId xmlns:a16="http://schemas.microsoft.com/office/drawing/2014/main" id="{BB1D1AE4-EE6E-E30D-5F12-6EE70BD9DE10}"/>
                  </a:ext>
                </a:extLst>
              </p:cNvPr>
              <p:cNvSpPr/>
              <p:nvPr/>
            </p:nvSpPr>
            <p:spPr>
              <a:xfrm>
                <a:off x="6853141" y="3100768"/>
                <a:ext cx="76200" cy="76200"/>
              </a:xfrm>
              <a:custGeom>
                <a:avLst/>
                <a:gdLst>
                  <a:gd name="connsiteX0" fmla="*/ 76200 w 76200"/>
                  <a:gd name="connsiteY0" fmla="*/ 38100 h 76200"/>
                  <a:gd name="connsiteX1" fmla="*/ 38100 w 76200"/>
                  <a:gd name="connsiteY1" fmla="*/ 76200 h 76200"/>
                  <a:gd name="connsiteX2" fmla="*/ 0 w 76200"/>
                  <a:gd name="connsiteY2" fmla="*/ 38100 h 76200"/>
                  <a:gd name="connsiteX3" fmla="*/ 38100 w 76200"/>
                  <a:gd name="connsiteY3" fmla="*/ 0 h 76200"/>
                  <a:gd name="connsiteX4" fmla="*/ 76200 w 76200"/>
                  <a:gd name="connsiteY4" fmla="*/ 38100 h 76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6200" h="76200">
                    <a:moveTo>
                      <a:pt x="76200" y="38100"/>
                    </a:moveTo>
                    <a:cubicBezTo>
                      <a:pt x="76200" y="59142"/>
                      <a:pt x="59142" y="76200"/>
                      <a:pt x="38100" y="76200"/>
                    </a:cubicBezTo>
                    <a:cubicBezTo>
                      <a:pt x="17058" y="76200"/>
                      <a:pt x="0" y="59142"/>
                      <a:pt x="0" y="38100"/>
                    </a:cubicBezTo>
                    <a:cubicBezTo>
                      <a:pt x="0" y="17058"/>
                      <a:pt x="17058" y="0"/>
                      <a:pt x="38100" y="0"/>
                    </a:cubicBezTo>
                    <a:cubicBezTo>
                      <a:pt x="59142" y="0"/>
                      <a:pt x="76200" y="17058"/>
                      <a:pt x="76200" y="38100"/>
                    </a:cubicBezTo>
                    <a:close/>
                  </a:path>
                </a:pathLst>
              </a:custGeom>
              <a:solidFill>
                <a:srgbClr val="ABCFD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66" name="Freeform: Shape 55">
                <a:extLst>
                  <a:ext uri="{FF2B5EF4-FFF2-40B4-BE49-F238E27FC236}">
                    <a16:creationId xmlns:a16="http://schemas.microsoft.com/office/drawing/2014/main" id="{86C91A36-5488-9119-81E4-4077E8B84563}"/>
                  </a:ext>
                </a:extLst>
              </p:cNvPr>
              <p:cNvSpPr/>
              <p:nvPr/>
            </p:nvSpPr>
            <p:spPr>
              <a:xfrm>
                <a:off x="6948582" y="3261836"/>
                <a:ext cx="76200" cy="76200"/>
              </a:xfrm>
              <a:custGeom>
                <a:avLst/>
                <a:gdLst>
                  <a:gd name="connsiteX0" fmla="*/ 76200 w 76200"/>
                  <a:gd name="connsiteY0" fmla="*/ 38100 h 76200"/>
                  <a:gd name="connsiteX1" fmla="*/ 38100 w 76200"/>
                  <a:gd name="connsiteY1" fmla="*/ 76200 h 76200"/>
                  <a:gd name="connsiteX2" fmla="*/ 0 w 76200"/>
                  <a:gd name="connsiteY2" fmla="*/ 38100 h 76200"/>
                  <a:gd name="connsiteX3" fmla="*/ 38100 w 76200"/>
                  <a:gd name="connsiteY3" fmla="*/ 0 h 76200"/>
                  <a:gd name="connsiteX4" fmla="*/ 76200 w 76200"/>
                  <a:gd name="connsiteY4" fmla="*/ 38100 h 76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6200" h="76200">
                    <a:moveTo>
                      <a:pt x="76200" y="38100"/>
                    </a:moveTo>
                    <a:cubicBezTo>
                      <a:pt x="76200" y="59142"/>
                      <a:pt x="59142" y="76200"/>
                      <a:pt x="38100" y="76200"/>
                    </a:cubicBezTo>
                    <a:cubicBezTo>
                      <a:pt x="17058" y="76200"/>
                      <a:pt x="0" y="59142"/>
                      <a:pt x="0" y="38100"/>
                    </a:cubicBezTo>
                    <a:cubicBezTo>
                      <a:pt x="0" y="17058"/>
                      <a:pt x="17058" y="0"/>
                      <a:pt x="38100" y="0"/>
                    </a:cubicBezTo>
                    <a:cubicBezTo>
                      <a:pt x="59142" y="0"/>
                      <a:pt x="76200" y="17058"/>
                      <a:pt x="76200" y="38100"/>
                    </a:cubicBezTo>
                    <a:close/>
                  </a:path>
                </a:pathLst>
              </a:custGeom>
              <a:solidFill>
                <a:srgbClr val="ABCFD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67" name="Freeform: Shape 56">
                <a:extLst>
                  <a:ext uri="{FF2B5EF4-FFF2-40B4-BE49-F238E27FC236}">
                    <a16:creationId xmlns:a16="http://schemas.microsoft.com/office/drawing/2014/main" id="{A10F421B-7E20-7000-67E4-12FF5E3BD571}"/>
                  </a:ext>
                </a:extLst>
              </p:cNvPr>
              <p:cNvSpPr/>
              <p:nvPr/>
            </p:nvSpPr>
            <p:spPr>
              <a:xfrm>
                <a:off x="7143844" y="3244595"/>
                <a:ext cx="52387" cy="52387"/>
              </a:xfrm>
              <a:custGeom>
                <a:avLst/>
                <a:gdLst>
                  <a:gd name="connsiteX0" fmla="*/ 52388 w 52387"/>
                  <a:gd name="connsiteY0" fmla="*/ 26194 h 52387"/>
                  <a:gd name="connsiteX1" fmla="*/ 26194 w 52387"/>
                  <a:gd name="connsiteY1" fmla="*/ 52388 h 52387"/>
                  <a:gd name="connsiteX2" fmla="*/ 0 w 52387"/>
                  <a:gd name="connsiteY2" fmla="*/ 26194 h 52387"/>
                  <a:gd name="connsiteX3" fmla="*/ 26194 w 52387"/>
                  <a:gd name="connsiteY3" fmla="*/ 0 h 52387"/>
                  <a:gd name="connsiteX4" fmla="*/ 52388 w 52387"/>
                  <a:gd name="connsiteY4" fmla="*/ 26194 h 523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2387" h="52387">
                    <a:moveTo>
                      <a:pt x="52388" y="26194"/>
                    </a:moveTo>
                    <a:cubicBezTo>
                      <a:pt x="52388" y="40672"/>
                      <a:pt x="40672" y="52388"/>
                      <a:pt x="26194" y="52388"/>
                    </a:cubicBezTo>
                    <a:cubicBezTo>
                      <a:pt x="11716" y="52388"/>
                      <a:pt x="0" y="40672"/>
                      <a:pt x="0" y="26194"/>
                    </a:cubicBezTo>
                    <a:cubicBezTo>
                      <a:pt x="0" y="11716"/>
                      <a:pt x="11716" y="0"/>
                      <a:pt x="26194" y="0"/>
                    </a:cubicBezTo>
                    <a:cubicBezTo>
                      <a:pt x="40672" y="0"/>
                      <a:pt x="52388" y="11811"/>
                      <a:pt x="52388" y="26194"/>
                    </a:cubicBezTo>
                    <a:close/>
                  </a:path>
                </a:pathLst>
              </a:custGeom>
              <a:solidFill>
                <a:srgbClr val="ABCFD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68" name="Freeform: Shape 57">
                <a:extLst>
                  <a:ext uri="{FF2B5EF4-FFF2-40B4-BE49-F238E27FC236}">
                    <a16:creationId xmlns:a16="http://schemas.microsoft.com/office/drawing/2014/main" id="{EEC3A5BE-E95C-CAA4-A6F4-EB08B7FD1905}"/>
                  </a:ext>
                </a:extLst>
              </p:cNvPr>
              <p:cNvSpPr/>
              <p:nvPr/>
            </p:nvSpPr>
            <p:spPr>
              <a:xfrm>
                <a:off x="6865048" y="3273742"/>
                <a:ext cx="52387" cy="52387"/>
              </a:xfrm>
              <a:custGeom>
                <a:avLst/>
                <a:gdLst>
                  <a:gd name="connsiteX0" fmla="*/ 52387 w 52387"/>
                  <a:gd name="connsiteY0" fmla="*/ 26194 h 52387"/>
                  <a:gd name="connsiteX1" fmla="*/ 26194 w 52387"/>
                  <a:gd name="connsiteY1" fmla="*/ 52387 h 52387"/>
                  <a:gd name="connsiteX2" fmla="*/ 0 w 52387"/>
                  <a:gd name="connsiteY2" fmla="*/ 26194 h 52387"/>
                  <a:gd name="connsiteX3" fmla="*/ 26194 w 52387"/>
                  <a:gd name="connsiteY3" fmla="*/ 0 h 52387"/>
                  <a:gd name="connsiteX4" fmla="*/ 52387 w 52387"/>
                  <a:gd name="connsiteY4" fmla="*/ 26194 h 523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2387" h="52387">
                    <a:moveTo>
                      <a:pt x="52387" y="26194"/>
                    </a:moveTo>
                    <a:cubicBezTo>
                      <a:pt x="52387" y="40660"/>
                      <a:pt x="40660" y="52387"/>
                      <a:pt x="26194" y="52387"/>
                    </a:cubicBezTo>
                    <a:cubicBezTo>
                      <a:pt x="11727" y="52387"/>
                      <a:pt x="0" y="40660"/>
                      <a:pt x="0" y="26194"/>
                    </a:cubicBezTo>
                    <a:cubicBezTo>
                      <a:pt x="0" y="11727"/>
                      <a:pt x="11727" y="0"/>
                      <a:pt x="26194" y="0"/>
                    </a:cubicBezTo>
                    <a:cubicBezTo>
                      <a:pt x="40660" y="0"/>
                      <a:pt x="52387" y="11727"/>
                      <a:pt x="52387" y="26194"/>
                    </a:cubicBezTo>
                    <a:close/>
                  </a:path>
                </a:pathLst>
              </a:custGeom>
              <a:solidFill>
                <a:srgbClr val="ABCFD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69" name="Freeform: Shape 58">
                <a:extLst>
                  <a:ext uri="{FF2B5EF4-FFF2-40B4-BE49-F238E27FC236}">
                    <a16:creationId xmlns:a16="http://schemas.microsoft.com/office/drawing/2014/main" id="{0D0C955A-B378-C3A2-FE52-8791132C31AF}"/>
                  </a:ext>
                </a:extLst>
              </p:cNvPr>
              <p:cNvSpPr/>
              <p:nvPr/>
            </p:nvSpPr>
            <p:spPr>
              <a:xfrm>
                <a:off x="7100982" y="3007804"/>
                <a:ext cx="69151" cy="69151"/>
              </a:xfrm>
              <a:custGeom>
                <a:avLst/>
                <a:gdLst>
                  <a:gd name="connsiteX0" fmla="*/ 69151 w 69151"/>
                  <a:gd name="connsiteY0" fmla="*/ 34576 h 69151"/>
                  <a:gd name="connsiteX1" fmla="*/ 34576 w 69151"/>
                  <a:gd name="connsiteY1" fmla="*/ 69152 h 69151"/>
                  <a:gd name="connsiteX2" fmla="*/ 0 w 69151"/>
                  <a:gd name="connsiteY2" fmla="*/ 34576 h 69151"/>
                  <a:gd name="connsiteX3" fmla="*/ 34576 w 69151"/>
                  <a:gd name="connsiteY3" fmla="*/ 0 h 69151"/>
                  <a:gd name="connsiteX4" fmla="*/ 69151 w 69151"/>
                  <a:gd name="connsiteY4" fmla="*/ 34576 h 691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9151" h="69151">
                    <a:moveTo>
                      <a:pt x="69151" y="34576"/>
                    </a:moveTo>
                    <a:cubicBezTo>
                      <a:pt x="69151" y="53671"/>
                      <a:pt x="53671" y="69152"/>
                      <a:pt x="34576" y="69152"/>
                    </a:cubicBezTo>
                    <a:cubicBezTo>
                      <a:pt x="15480" y="69152"/>
                      <a:pt x="0" y="53671"/>
                      <a:pt x="0" y="34576"/>
                    </a:cubicBezTo>
                    <a:cubicBezTo>
                      <a:pt x="0" y="15480"/>
                      <a:pt x="15480" y="0"/>
                      <a:pt x="34576" y="0"/>
                    </a:cubicBezTo>
                    <a:cubicBezTo>
                      <a:pt x="53671" y="0"/>
                      <a:pt x="69151" y="15480"/>
                      <a:pt x="69151" y="34576"/>
                    </a:cubicBezTo>
                    <a:close/>
                  </a:path>
                </a:pathLst>
              </a:custGeom>
              <a:solidFill>
                <a:srgbClr val="ABCFD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70" name="Freeform: Shape 59">
                <a:extLst>
                  <a:ext uri="{FF2B5EF4-FFF2-40B4-BE49-F238E27FC236}">
                    <a16:creationId xmlns:a16="http://schemas.microsoft.com/office/drawing/2014/main" id="{6290D5B8-C359-B46C-CDC2-82758FA1DD67}"/>
                  </a:ext>
                </a:extLst>
              </p:cNvPr>
              <p:cNvSpPr/>
              <p:nvPr/>
            </p:nvSpPr>
            <p:spPr>
              <a:xfrm>
                <a:off x="6952106" y="2957036"/>
                <a:ext cx="69151" cy="69151"/>
              </a:xfrm>
              <a:custGeom>
                <a:avLst/>
                <a:gdLst>
                  <a:gd name="connsiteX0" fmla="*/ 69152 w 69151"/>
                  <a:gd name="connsiteY0" fmla="*/ 34576 h 69151"/>
                  <a:gd name="connsiteX1" fmla="*/ 34576 w 69151"/>
                  <a:gd name="connsiteY1" fmla="*/ 69152 h 69151"/>
                  <a:gd name="connsiteX2" fmla="*/ 0 w 69151"/>
                  <a:gd name="connsiteY2" fmla="*/ 34576 h 69151"/>
                  <a:gd name="connsiteX3" fmla="*/ 34576 w 69151"/>
                  <a:gd name="connsiteY3" fmla="*/ 0 h 69151"/>
                  <a:gd name="connsiteX4" fmla="*/ 69152 w 69151"/>
                  <a:gd name="connsiteY4" fmla="*/ 34576 h 691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9151" h="69151">
                    <a:moveTo>
                      <a:pt x="69152" y="34576"/>
                    </a:moveTo>
                    <a:cubicBezTo>
                      <a:pt x="69152" y="53671"/>
                      <a:pt x="53671" y="69152"/>
                      <a:pt x="34576" y="69152"/>
                    </a:cubicBezTo>
                    <a:cubicBezTo>
                      <a:pt x="15480" y="69152"/>
                      <a:pt x="0" y="53671"/>
                      <a:pt x="0" y="34576"/>
                    </a:cubicBezTo>
                    <a:cubicBezTo>
                      <a:pt x="0" y="15480"/>
                      <a:pt x="15480" y="0"/>
                      <a:pt x="34576" y="0"/>
                    </a:cubicBezTo>
                    <a:cubicBezTo>
                      <a:pt x="53671" y="0"/>
                      <a:pt x="69152" y="15480"/>
                      <a:pt x="69152" y="34576"/>
                    </a:cubicBezTo>
                    <a:close/>
                  </a:path>
                </a:pathLst>
              </a:custGeom>
              <a:solidFill>
                <a:srgbClr val="ABCFD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</p:grpSp>
      <p:grpSp>
        <p:nvGrpSpPr>
          <p:cNvPr id="687" name="Graphic 3">
            <a:extLst>
              <a:ext uri="{FF2B5EF4-FFF2-40B4-BE49-F238E27FC236}">
                <a16:creationId xmlns:a16="http://schemas.microsoft.com/office/drawing/2014/main" id="{76335852-4CF8-751F-9A67-A6C496613A32}"/>
              </a:ext>
            </a:extLst>
          </p:cNvPr>
          <p:cNvGrpSpPr/>
          <p:nvPr/>
        </p:nvGrpSpPr>
        <p:grpSpPr>
          <a:xfrm rot="6158359">
            <a:off x="9703076" y="4680057"/>
            <a:ext cx="2393708" cy="3147401"/>
            <a:chOff x="5648325" y="2828917"/>
            <a:chExt cx="896077" cy="1204348"/>
          </a:xfrm>
        </p:grpSpPr>
        <p:sp>
          <p:nvSpPr>
            <p:cNvPr id="688" name="Freeform: Shape 18">
              <a:extLst>
                <a:ext uri="{FF2B5EF4-FFF2-40B4-BE49-F238E27FC236}">
                  <a16:creationId xmlns:a16="http://schemas.microsoft.com/office/drawing/2014/main" id="{9347AAFE-4AF9-ED38-AF7B-2769BE9B4AAE}"/>
                </a:ext>
              </a:extLst>
            </p:cNvPr>
            <p:cNvSpPr/>
            <p:nvPr/>
          </p:nvSpPr>
          <p:spPr>
            <a:xfrm>
              <a:off x="6108593" y="3842340"/>
              <a:ext cx="68889" cy="190925"/>
            </a:xfrm>
            <a:custGeom>
              <a:avLst/>
              <a:gdLst>
                <a:gd name="connsiteX0" fmla="*/ 33412 w 68889"/>
                <a:gd name="connsiteY0" fmla="*/ 13094 h 190925"/>
                <a:gd name="connsiteX1" fmla="*/ 1027 w 68889"/>
                <a:gd name="connsiteY1" fmla="*/ 190926 h 190925"/>
                <a:gd name="connsiteX2" fmla="*/ 68179 w 68889"/>
                <a:gd name="connsiteY2" fmla="*/ 23095 h 190925"/>
                <a:gd name="connsiteX3" fmla="*/ 55796 w 68889"/>
                <a:gd name="connsiteY3" fmla="*/ 711 h 190925"/>
                <a:gd name="connsiteX4" fmla="*/ 33412 w 68889"/>
                <a:gd name="connsiteY4" fmla="*/ 13094 h 190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8889" h="190925">
                  <a:moveTo>
                    <a:pt x="33412" y="13094"/>
                  </a:moveTo>
                  <a:cubicBezTo>
                    <a:pt x="26078" y="44622"/>
                    <a:pt x="-6116" y="173781"/>
                    <a:pt x="1027" y="190926"/>
                  </a:cubicBezTo>
                  <a:cubicBezTo>
                    <a:pt x="16267" y="180162"/>
                    <a:pt x="57606" y="53670"/>
                    <a:pt x="68179" y="23095"/>
                  </a:cubicBezTo>
                  <a:cubicBezTo>
                    <a:pt x="70941" y="13475"/>
                    <a:pt x="65416" y="3474"/>
                    <a:pt x="55796" y="711"/>
                  </a:cubicBezTo>
                  <a:cubicBezTo>
                    <a:pt x="46271" y="-2051"/>
                    <a:pt x="36270" y="3474"/>
                    <a:pt x="33412" y="13094"/>
                  </a:cubicBezTo>
                  <a:close/>
                </a:path>
              </a:pathLst>
            </a:custGeom>
            <a:solidFill>
              <a:srgbClr val="15061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89" name="Freeform: Shape 19">
              <a:extLst>
                <a:ext uri="{FF2B5EF4-FFF2-40B4-BE49-F238E27FC236}">
                  <a16:creationId xmlns:a16="http://schemas.microsoft.com/office/drawing/2014/main" id="{FAD6EA26-4775-EA87-32B6-8DAA7004DAF1}"/>
                </a:ext>
              </a:extLst>
            </p:cNvPr>
            <p:cNvSpPr/>
            <p:nvPr/>
          </p:nvSpPr>
          <p:spPr>
            <a:xfrm>
              <a:off x="5648325" y="3612603"/>
              <a:ext cx="147604" cy="142913"/>
            </a:xfrm>
            <a:custGeom>
              <a:avLst/>
              <a:gdLst>
                <a:gd name="connsiteX0" fmla="*/ 142113 w 147604"/>
                <a:gd name="connsiteY0" fmla="*/ 31090 h 142913"/>
                <a:gd name="connsiteX1" fmla="*/ 0 w 147604"/>
                <a:gd name="connsiteY1" fmla="*/ 142914 h 142913"/>
                <a:gd name="connsiteX2" fmla="*/ 116967 w 147604"/>
                <a:gd name="connsiteY2" fmla="*/ 5087 h 142913"/>
                <a:gd name="connsiteX3" fmla="*/ 142589 w 147604"/>
                <a:gd name="connsiteY3" fmla="*/ 5563 h 142913"/>
                <a:gd name="connsiteX4" fmla="*/ 142113 w 147604"/>
                <a:gd name="connsiteY4" fmla="*/ 31090 h 142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7604" h="142913">
                  <a:moveTo>
                    <a:pt x="142113" y="31090"/>
                  </a:moveTo>
                  <a:cubicBezTo>
                    <a:pt x="117634" y="52331"/>
                    <a:pt x="18574" y="141199"/>
                    <a:pt x="0" y="142914"/>
                  </a:cubicBezTo>
                  <a:cubicBezTo>
                    <a:pt x="2381" y="124435"/>
                    <a:pt x="94869" y="28614"/>
                    <a:pt x="116967" y="5087"/>
                  </a:cubicBezTo>
                  <a:cubicBezTo>
                    <a:pt x="124206" y="-1866"/>
                    <a:pt x="135636" y="-1676"/>
                    <a:pt x="142589" y="5563"/>
                  </a:cubicBezTo>
                  <a:cubicBezTo>
                    <a:pt x="149447" y="12707"/>
                    <a:pt x="149257" y="24137"/>
                    <a:pt x="142113" y="31090"/>
                  </a:cubicBezTo>
                  <a:close/>
                </a:path>
              </a:pathLst>
            </a:custGeom>
            <a:solidFill>
              <a:srgbClr val="15061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90" name="Freeform: Shape 20">
              <a:extLst>
                <a:ext uri="{FF2B5EF4-FFF2-40B4-BE49-F238E27FC236}">
                  <a16:creationId xmlns:a16="http://schemas.microsoft.com/office/drawing/2014/main" id="{8AFD74CA-8E65-BBDF-E169-604B57F9B460}"/>
                </a:ext>
              </a:extLst>
            </p:cNvPr>
            <p:cNvSpPr/>
            <p:nvPr/>
          </p:nvSpPr>
          <p:spPr>
            <a:xfrm>
              <a:off x="5726906" y="2902172"/>
              <a:ext cx="751903" cy="997743"/>
            </a:xfrm>
            <a:custGeom>
              <a:avLst/>
              <a:gdLst>
                <a:gd name="connsiteX0" fmla="*/ 0 w 751903"/>
                <a:gd name="connsiteY0" fmla="*/ 724757 h 997743"/>
                <a:gd name="connsiteX1" fmla="*/ 751904 w 751903"/>
                <a:gd name="connsiteY1" fmla="*/ 0 h 997743"/>
                <a:gd name="connsiteX2" fmla="*/ 464820 w 751903"/>
                <a:gd name="connsiteY2" fmla="*/ 997744 h 997743"/>
                <a:gd name="connsiteX3" fmla="*/ 387668 w 751903"/>
                <a:gd name="connsiteY3" fmla="*/ 975551 h 997743"/>
                <a:gd name="connsiteX4" fmla="*/ 591979 w 751903"/>
                <a:gd name="connsiteY4" fmla="*/ 265652 h 997743"/>
                <a:gd name="connsiteX5" fmla="*/ 55721 w 751903"/>
                <a:gd name="connsiteY5" fmla="*/ 782479 h 997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51903" h="997743">
                  <a:moveTo>
                    <a:pt x="0" y="724757"/>
                  </a:moveTo>
                  <a:lnTo>
                    <a:pt x="751904" y="0"/>
                  </a:lnTo>
                  <a:lnTo>
                    <a:pt x="464820" y="997744"/>
                  </a:lnTo>
                  <a:lnTo>
                    <a:pt x="387668" y="975551"/>
                  </a:lnTo>
                  <a:lnTo>
                    <a:pt x="591979" y="265652"/>
                  </a:lnTo>
                  <a:lnTo>
                    <a:pt x="55721" y="782479"/>
                  </a:lnTo>
                  <a:close/>
                </a:path>
              </a:pathLst>
            </a:custGeom>
            <a:solidFill>
              <a:srgbClr val="AB827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91" name="Freeform: Shape 21">
              <a:extLst>
                <a:ext uri="{FF2B5EF4-FFF2-40B4-BE49-F238E27FC236}">
                  <a16:creationId xmlns:a16="http://schemas.microsoft.com/office/drawing/2014/main" id="{8EF596F3-8B51-9B85-9962-3B279C5B3F8C}"/>
                </a:ext>
              </a:extLst>
            </p:cNvPr>
            <p:cNvSpPr/>
            <p:nvPr/>
          </p:nvSpPr>
          <p:spPr>
            <a:xfrm>
              <a:off x="6347611" y="2828917"/>
              <a:ext cx="196791" cy="252364"/>
            </a:xfrm>
            <a:custGeom>
              <a:avLst/>
              <a:gdLst>
                <a:gd name="connsiteX0" fmla="*/ 138818 w 196791"/>
                <a:gd name="connsiteY0" fmla="*/ 2294 h 252364"/>
                <a:gd name="connsiteX1" fmla="*/ 189015 w 196791"/>
                <a:gd name="connsiteY1" fmla="*/ 32488 h 252364"/>
                <a:gd name="connsiteX2" fmla="*/ 194540 w 196791"/>
                <a:gd name="connsiteY2" fmla="*/ 54586 h 252364"/>
                <a:gd name="connsiteX3" fmla="*/ 80049 w 196791"/>
                <a:gd name="connsiteY3" fmla="*/ 244610 h 252364"/>
                <a:gd name="connsiteX4" fmla="*/ 57951 w 196791"/>
                <a:gd name="connsiteY4" fmla="*/ 250134 h 252364"/>
                <a:gd name="connsiteX5" fmla="*/ 7754 w 196791"/>
                <a:gd name="connsiteY5" fmla="*/ 219940 h 252364"/>
                <a:gd name="connsiteX6" fmla="*/ 2230 w 196791"/>
                <a:gd name="connsiteY6" fmla="*/ 197842 h 252364"/>
                <a:gd name="connsiteX7" fmla="*/ 116720 w 196791"/>
                <a:gd name="connsiteY7" fmla="*/ 7818 h 252364"/>
                <a:gd name="connsiteX8" fmla="*/ 138818 w 196791"/>
                <a:gd name="connsiteY8" fmla="*/ 2294 h 2523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6791" h="252364">
                  <a:moveTo>
                    <a:pt x="138818" y="2294"/>
                  </a:moveTo>
                  <a:lnTo>
                    <a:pt x="189015" y="32488"/>
                  </a:lnTo>
                  <a:cubicBezTo>
                    <a:pt x="196635" y="37060"/>
                    <a:pt x="199016" y="46966"/>
                    <a:pt x="194540" y="54586"/>
                  </a:cubicBezTo>
                  <a:lnTo>
                    <a:pt x="80049" y="244610"/>
                  </a:lnTo>
                  <a:cubicBezTo>
                    <a:pt x="75477" y="252135"/>
                    <a:pt x="65571" y="254611"/>
                    <a:pt x="57951" y="250134"/>
                  </a:cubicBezTo>
                  <a:lnTo>
                    <a:pt x="7754" y="219940"/>
                  </a:lnTo>
                  <a:cubicBezTo>
                    <a:pt x="230" y="215368"/>
                    <a:pt x="-2247" y="205462"/>
                    <a:pt x="2230" y="197842"/>
                  </a:cubicBezTo>
                  <a:lnTo>
                    <a:pt x="116720" y="7818"/>
                  </a:lnTo>
                  <a:cubicBezTo>
                    <a:pt x="121292" y="198"/>
                    <a:pt x="131198" y="-2278"/>
                    <a:pt x="138818" y="2294"/>
                  </a:cubicBezTo>
                  <a:close/>
                </a:path>
              </a:pathLst>
            </a:custGeom>
            <a:solidFill>
              <a:srgbClr val="FD8F3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92" name="Freeform: Shape 22">
              <a:extLst>
                <a:ext uri="{FF2B5EF4-FFF2-40B4-BE49-F238E27FC236}">
                  <a16:creationId xmlns:a16="http://schemas.microsoft.com/office/drawing/2014/main" id="{711FCDFF-8EB2-8B70-70AF-A2771614937A}"/>
                </a:ext>
              </a:extLst>
            </p:cNvPr>
            <p:cNvSpPr/>
            <p:nvPr/>
          </p:nvSpPr>
          <p:spPr>
            <a:xfrm>
              <a:off x="6254610" y="2941053"/>
              <a:ext cx="249421" cy="249421"/>
            </a:xfrm>
            <a:custGeom>
              <a:avLst/>
              <a:gdLst>
                <a:gd name="connsiteX0" fmla="*/ 189052 w 249421"/>
                <a:gd name="connsiteY0" fmla="*/ 17888 h 249421"/>
                <a:gd name="connsiteX1" fmla="*/ 17888 w 249421"/>
                <a:gd name="connsiteY1" fmla="*/ 60369 h 249421"/>
                <a:gd name="connsiteX2" fmla="*/ 60369 w 249421"/>
                <a:gd name="connsiteY2" fmla="*/ 231534 h 249421"/>
                <a:gd name="connsiteX3" fmla="*/ 231534 w 249421"/>
                <a:gd name="connsiteY3" fmla="*/ 189052 h 249421"/>
                <a:gd name="connsiteX4" fmla="*/ 189052 w 249421"/>
                <a:gd name="connsiteY4" fmla="*/ 17888 h 2494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9421" h="249421">
                  <a:moveTo>
                    <a:pt x="189052" y="17888"/>
                  </a:moveTo>
                  <a:cubicBezTo>
                    <a:pt x="129997" y="-17640"/>
                    <a:pt x="53416" y="1410"/>
                    <a:pt x="17888" y="60369"/>
                  </a:cubicBezTo>
                  <a:cubicBezTo>
                    <a:pt x="-17640" y="119329"/>
                    <a:pt x="1410" y="196005"/>
                    <a:pt x="60369" y="231534"/>
                  </a:cubicBezTo>
                  <a:cubicBezTo>
                    <a:pt x="119424" y="267062"/>
                    <a:pt x="196005" y="248012"/>
                    <a:pt x="231534" y="189052"/>
                  </a:cubicBezTo>
                  <a:cubicBezTo>
                    <a:pt x="267062" y="130092"/>
                    <a:pt x="248012" y="53416"/>
                    <a:pt x="189052" y="17888"/>
                  </a:cubicBezTo>
                  <a:close/>
                </a:path>
              </a:pathLst>
            </a:custGeom>
            <a:solidFill>
              <a:srgbClr val="FB303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93" name="Freeform: Shape 23">
              <a:extLst>
                <a:ext uri="{FF2B5EF4-FFF2-40B4-BE49-F238E27FC236}">
                  <a16:creationId xmlns:a16="http://schemas.microsoft.com/office/drawing/2014/main" id="{A166EF18-33AF-C30C-CDDC-C0859EF2E0D6}"/>
                </a:ext>
              </a:extLst>
            </p:cNvPr>
            <p:cNvSpPr/>
            <p:nvPr/>
          </p:nvSpPr>
          <p:spPr>
            <a:xfrm>
              <a:off x="5690732" y="3600674"/>
              <a:ext cx="114482" cy="115387"/>
            </a:xfrm>
            <a:custGeom>
              <a:avLst/>
              <a:gdLst>
                <a:gd name="connsiteX0" fmla="*/ 56748 w 114482"/>
                <a:gd name="connsiteY0" fmla="*/ 4824 h 115387"/>
                <a:gd name="connsiteX1" fmla="*/ 109992 w 114482"/>
                <a:gd name="connsiteY1" fmla="*/ 60069 h 115387"/>
                <a:gd name="connsiteX2" fmla="*/ 109611 w 114482"/>
                <a:gd name="connsiteY2" fmla="*/ 82833 h 115387"/>
                <a:gd name="connsiteX3" fmla="*/ 80465 w 114482"/>
                <a:gd name="connsiteY3" fmla="*/ 110932 h 115387"/>
                <a:gd name="connsiteX4" fmla="*/ 57700 w 114482"/>
                <a:gd name="connsiteY4" fmla="*/ 110551 h 115387"/>
                <a:gd name="connsiteX5" fmla="*/ 4455 w 114482"/>
                <a:gd name="connsiteY5" fmla="*/ 55306 h 115387"/>
                <a:gd name="connsiteX6" fmla="*/ 4836 w 114482"/>
                <a:gd name="connsiteY6" fmla="*/ 32542 h 115387"/>
                <a:gd name="connsiteX7" fmla="*/ 33888 w 114482"/>
                <a:gd name="connsiteY7" fmla="*/ 4538 h 115387"/>
                <a:gd name="connsiteX8" fmla="*/ 56748 w 114482"/>
                <a:gd name="connsiteY8" fmla="*/ 4824 h 115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482" h="115387">
                  <a:moveTo>
                    <a:pt x="56748" y="4824"/>
                  </a:moveTo>
                  <a:lnTo>
                    <a:pt x="109992" y="60069"/>
                  </a:lnTo>
                  <a:cubicBezTo>
                    <a:pt x="116088" y="66450"/>
                    <a:pt x="115993" y="76642"/>
                    <a:pt x="109611" y="82833"/>
                  </a:cubicBezTo>
                  <a:lnTo>
                    <a:pt x="80465" y="110932"/>
                  </a:lnTo>
                  <a:cubicBezTo>
                    <a:pt x="74083" y="117028"/>
                    <a:pt x="63891" y="116838"/>
                    <a:pt x="57700" y="110551"/>
                  </a:cubicBezTo>
                  <a:lnTo>
                    <a:pt x="4455" y="55306"/>
                  </a:lnTo>
                  <a:cubicBezTo>
                    <a:pt x="-1641" y="48925"/>
                    <a:pt x="-1450" y="38733"/>
                    <a:pt x="4836" y="32542"/>
                  </a:cubicBezTo>
                  <a:lnTo>
                    <a:pt x="33888" y="4538"/>
                  </a:lnTo>
                  <a:cubicBezTo>
                    <a:pt x="40365" y="-1653"/>
                    <a:pt x="50556" y="-1463"/>
                    <a:pt x="56748" y="4824"/>
                  </a:cubicBezTo>
                  <a:close/>
                </a:path>
              </a:pathLst>
            </a:custGeom>
            <a:solidFill>
              <a:srgbClr val="FD8F3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94" name="Freeform: Shape 24">
              <a:extLst>
                <a:ext uri="{FF2B5EF4-FFF2-40B4-BE49-F238E27FC236}">
                  <a16:creationId xmlns:a16="http://schemas.microsoft.com/office/drawing/2014/main" id="{B166A5FC-0D25-144B-585A-EFC04007E50F}"/>
                </a:ext>
              </a:extLst>
            </p:cNvPr>
            <p:cNvSpPr/>
            <p:nvPr/>
          </p:nvSpPr>
          <p:spPr>
            <a:xfrm>
              <a:off x="6090503" y="3853652"/>
              <a:ext cx="117005" cy="92240"/>
            </a:xfrm>
            <a:custGeom>
              <a:avLst/>
              <a:gdLst>
                <a:gd name="connsiteX0" fmla="*/ 105414 w 117005"/>
                <a:gd name="connsiteY0" fmla="*/ 21879 h 92240"/>
                <a:gd name="connsiteX1" fmla="*/ 31690 w 117005"/>
                <a:gd name="connsiteY1" fmla="*/ 639 h 92240"/>
                <a:gd name="connsiteX2" fmla="*/ 11783 w 117005"/>
                <a:gd name="connsiteY2" fmla="*/ 11592 h 92240"/>
                <a:gd name="connsiteX3" fmla="*/ 639 w 117005"/>
                <a:gd name="connsiteY3" fmla="*/ 50454 h 92240"/>
                <a:gd name="connsiteX4" fmla="*/ 11592 w 117005"/>
                <a:gd name="connsiteY4" fmla="*/ 70362 h 92240"/>
                <a:gd name="connsiteX5" fmla="*/ 85316 w 117005"/>
                <a:gd name="connsiteY5" fmla="*/ 91602 h 92240"/>
                <a:gd name="connsiteX6" fmla="*/ 105223 w 117005"/>
                <a:gd name="connsiteY6" fmla="*/ 80649 h 92240"/>
                <a:gd name="connsiteX7" fmla="*/ 116367 w 117005"/>
                <a:gd name="connsiteY7" fmla="*/ 41787 h 92240"/>
                <a:gd name="connsiteX8" fmla="*/ 105414 w 117005"/>
                <a:gd name="connsiteY8" fmla="*/ 21879 h 922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7005" h="92240">
                  <a:moveTo>
                    <a:pt x="105414" y="21879"/>
                  </a:moveTo>
                  <a:lnTo>
                    <a:pt x="31690" y="639"/>
                  </a:lnTo>
                  <a:cubicBezTo>
                    <a:pt x="23213" y="-1838"/>
                    <a:pt x="14259" y="3115"/>
                    <a:pt x="11783" y="11592"/>
                  </a:cubicBezTo>
                  <a:lnTo>
                    <a:pt x="639" y="50454"/>
                  </a:lnTo>
                  <a:cubicBezTo>
                    <a:pt x="-1838" y="58931"/>
                    <a:pt x="3115" y="67885"/>
                    <a:pt x="11592" y="70362"/>
                  </a:cubicBezTo>
                  <a:lnTo>
                    <a:pt x="85316" y="91602"/>
                  </a:lnTo>
                  <a:cubicBezTo>
                    <a:pt x="93793" y="94079"/>
                    <a:pt x="102746" y="89126"/>
                    <a:pt x="105223" y="80649"/>
                  </a:cubicBezTo>
                  <a:lnTo>
                    <a:pt x="116367" y="41787"/>
                  </a:lnTo>
                  <a:cubicBezTo>
                    <a:pt x="118844" y="33309"/>
                    <a:pt x="113891" y="24356"/>
                    <a:pt x="105414" y="21879"/>
                  </a:cubicBezTo>
                  <a:close/>
                </a:path>
              </a:pathLst>
            </a:custGeom>
            <a:solidFill>
              <a:srgbClr val="FD8F3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95" name="Freeform: Shape 25">
              <a:extLst>
                <a:ext uri="{FF2B5EF4-FFF2-40B4-BE49-F238E27FC236}">
                  <a16:creationId xmlns:a16="http://schemas.microsoft.com/office/drawing/2014/main" id="{FFC6D9A2-773E-21A5-C888-D4A69FF8FFA1}"/>
                </a:ext>
              </a:extLst>
            </p:cNvPr>
            <p:cNvSpPr/>
            <p:nvPr/>
          </p:nvSpPr>
          <p:spPr>
            <a:xfrm>
              <a:off x="6326788" y="2968538"/>
              <a:ext cx="109827" cy="37077"/>
            </a:xfrm>
            <a:custGeom>
              <a:avLst/>
              <a:gdLst>
                <a:gd name="connsiteX0" fmla="*/ 107539 w 109827"/>
                <a:gd name="connsiteY0" fmla="*/ 23074 h 37077"/>
                <a:gd name="connsiteX1" fmla="*/ 107254 w 109827"/>
                <a:gd name="connsiteY1" fmla="*/ 34790 h 37077"/>
                <a:gd name="connsiteX2" fmla="*/ 95443 w 109827"/>
                <a:gd name="connsiteY2" fmla="*/ 34504 h 37077"/>
                <a:gd name="connsiteX3" fmla="*/ 55152 w 109827"/>
                <a:gd name="connsiteY3" fmla="*/ 16597 h 37077"/>
                <a:gd name="connsiteX4" fmla="*/ 14099 w 109827"/>
                <a:gd name="connsiteY4" fmla="*/ 32504 h 37077"/>
                <a:gd name="connsiteX5" fmla="*/ 2288 w 109827"/>
                <a:gd name="connsiteY5" fmla="*/ 32218 h 37077"/>
                <a:gd name="connsiteX6" fmla="*/ 2574 w 109827"/>
                <a:gd name="connsiteY6" fmla="*/ 20407 h 37077"/>
                <a:gd name="connsiteX7" fmla="*/ 55533 w 109827"/>
                <a:gd name="connsiteY7" fmla="*/ 23 h 37077"/>
                <a:gd name="connsiteX8" fmla="*/ 107539 w 109827"/>
                <a:gd name="connsiteY8" fmla="*/ 23074 h 370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9827" h="37077">
                  <a:moveTo>
                    <a:pt x="107539" y="23074"/>
                  </a:moveTo>
                  <a:cubicBezTo>
                    <a:pt x="110683" y="26408"/>
                    <a:pt x="110587" y="31646"/>
                    <a:pt x="107254" y="34790"/>
                  </a:cubicBezTo>
                  <a:cubicBezTo>
                    <a:pt x="103920" y="37933"/>
                    <a:pt x="98681" y="37838"/>
                    <a:pt x="95443" y="34504"/>
                  </a:cubicBezTo>
                  <a:cubicBezTo>
                    <a:pt x="84489" y="22979"/>
                    <a:pt x="69916" y="16978"/>
                    <a:pt x="55152" y="16597"/>
                  </a:cubicBezTo>
                  <a:cubicBezTo>
                    <a:pt x="40483" y="16216"/>
                    <a:pt x="25624" y="21550"/>
                    <a:pt x="14099" y="32504"/>
                  </a:cubicBezTo>
                  <a:cubicBezTo>
                    <a:pt x="10765" y="35647"/>
                    <a:pt x="5527" y="35552"/>
                    <a:pt x="2288" y="32218"/>
                  </a:cubicBezTo>
                  <a:cubicBezTo>
                    <a:pt x="-855" y="28884"/>
                    <a:pt x="-760" y="23645"/>
                    <a:pt x="2574" y="20407"/>
                  </a:cubicBezTo>
                  <a:cubicBezTo>
                    <a:pt x="17338" y="6310"/>
                    <a:pt x="36578" y="-453"/>
                    <a:pt x="55533" y="23"/>
                  </a:cubicBezTo>
                  <a:cubicBezTo>
                    <a:pt x="74583" y="500"/>
                    <a:pt x="93347" y="8215"/>
                    <a:pt x="107539" y="23074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96" name="Freeform: Shape 26">
              <a:extLst>
                <a:ext uri="{FF2B5EF4-FFF2-40B4-BE49-F238E27FC236}">
                  <a16:creationId xmlns:a16="http://schemas.microsoft.com/office/drawing/2014/main" id="{17A82B3F-62D1-D85F-358C-0D2B4045573F}"/>
                </a:ext>
              </a:extLst>
            </p:cNvPr>
            <p:cNvSpPr/>
            <p:nvPr/>
          </p:nvSpPr>
          <p:spPr>
            <a:xfrm>
              <a:off x="6121336" y="3173825"/>
              <a:ext cx="274796" cy="702659"/>
            </a:xfrm>
            <a:custGeom>
              <a:avLst/>
              <a:gdLst>
                <a:gd name="connsiteX0" fmla="*/ 274796 w 274796"/>
                <a:gd name="connsiteY0" fmla="*/ 15526 h 702659"/>
                <a:gd name="connsiteX1" fmla="*/ 195739 w 274796"/>
                <a:gd name="connsiteY1" fmla="*/ 0 h 702659"/>
                <a:gd name="connsiteX2" fmla="*/ 0 w 274796"/>
                <a:gd name="connsiteY2" fmla="*/ 680276 h 702659"/>
                <a:gd name="connsiteX3" fmla="*/ 762 w 274796"/>
                <a:gd name="connsiteY3" fmla="*/ 680466 h 702659"/>
                <a:gd name="connsiteX4" fmla="*/ 19622 w 274796"/>
                <a:gd name="connsiteY4" fmla="*/ 685895 h 702659"/>
                <a:gd name="connsiteX5" fmla="*/ 54007 w 274796"/>
                <a:gd name="connsiteY5" fmla="*/ 695801 h 702659"/>
                <a:gd name="connsiteX6" fmla="*/ 74486 w 274796"/>
                <a:gd name="connsiteY6" fmla="*/ 701707 h 702659"/>
                <a:gd name="connsiteX7" fmla="*/ 77057 w 274796"/>
                <a:gd name="connsiteY7" fmla="*/ 702659 h 702659"/>
                <a:gd name="connsiteX8" fmla="*/ 274796 w 274796"/>
                <a:gd name="connsiteY8" fmla="*/ 15526 h 702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4796" h="702659">
                  <a:moveTo>
                    <a:pt x="274796" y="15526"/>
                  </a:moveTo>
                  <a:cubicBezTo>
                    <a:pt x="248317" y="19145"/>
                    <a:pt x="220599" y="14288"/>
                    <a:pt x="195739" y="0"/>
                  </a:cubicBezTo>
                  <a:lnTo>
                    <a:pt x="0" y="680276"/>
                  </a:lnTo>
                  <a:cubicBezTo>
                    <a:pt x="286" y="680371"/>
                    <a:pt x="572" y="680371"/>
                    <a:pt x="762" y="680466"/>
                  </a:cubicBezTo>
                  <a:lnTo>
                    <a:pt x="19622" y="685895"/>
                  </a:lnTo>
                  <a:lnTo>
                    <a:pt x="54007" y="695801"/>
                  </a:lnTo>
                  <a:lnTo>
                    <a:pt x="74486" y="701707"/>
                  </a:lnTo>
                  <a:cubicBezTo>
                    <a:pt x="75343" y="701993"/>
                    <a:pt x="76200" y="702278"/>
                    <a:pt x="77057" y="702659"/>
                  </a:cubicBezTo>
                  <a:lnTo>
                    <a:pt x="274796" y="15526"/>
                  </a:lnTo>
                  <a:close/>
                </a:path>
              </a:pathLst>
            </a:custGeom>
            <a:solidFill>
              <a:srgbClr val="70514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pic>
        <p:nvPicPr>
          <p:cNvPr id="2" name="object 3">
            <a:extLst>
              <a:ext uri="{FF2B5EF4-FFF2-40B4-BE49-F238E27FC236}">
                <a16:creationId xmlns:a16="http://schemas.microsoft.com/office/drawing/2014/main" id="{74EF4F65-4AD9-1082-DA65-AC43D04A15BB}"/>
              </a:ext>
            </a:extLst>
          </p:cNvPr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006152" y="341157"/>
            <a:ext cx="10753523" cy="642926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69331042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customXml/_rels/item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.xml"/></Relationships>
</file>

<file path=customXml/_rels/item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.xml"/></Relationships>
</file>

<file path=customXml/_rels/item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.xml"/></Relationships>
</file>

<file path=customXml/item1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TaxCatchAll xmlns="ccddfeac-5641-4eec-bcb5-1b2e0f972eaf" xsi:nil="true"/>
    <lcf76f155ced4ddcb4097134ff3c332f xmlns="f52e43db-30ed-4fe3-8cc4-b13ed271f06c">
      <Terms xmlns="http://schemas.microsoft.com/office/infopath/2007/PartnerControls"/>
    </lcf76f155ced4ddcb4097134ff3c332f>
  </documentManagement>
</p:properties>
</file>

<file path=customXml/item2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3.xml><?xml version="1.0" encoding="utf-8"?>
<ct:contentTypeSchema xmlns:ct="http://schemas.microsoft.com/office/2006/metadata/contentType" xmlns:ma="http://schemas.microsoft.com/office/2006/metadata/properties/metaAttributes" ct:_="" ma:_="" ma:contentTypeName="Document" ma:contentTypeID="0x0101006BDDCBA68CE2374BBB873228142E8D11" ma:contentTypeVersion="22" ma:contentTypeDescription="Create a new document." ma:contentTypeScope="" ma:versionID="bcf0a05ea12dcf96e1cb8fcb1b15fdc7">
  <xsd:schema xmlns:xsd="http://www.w3.org/2001/XMLSchema" xmlns:xs="http://www.w3.org/2001/XMLSchema" xmlns:p="http://schemas.microsoft.com/office/2006/metadata/properties" xmlns:ns2="f52e43db-30ed-4fe3-8cc4-b13ed271f06c" xmlns:ns3="ccddfeac-5641-4eec-bcb5-1b2e0f972eaf" targetNamespace="http://schemas.microsoft.com/office/2006/metadata/properties" ma:root="true" ma:fieldsID="5299762b59f749e277abf8dd25fe759b" ns2:_="" ns3:_="">
    <xsd:import namespace="f52e43db-30ed-4fe3-8cc4-b13ed271f06c"/>
    <xsd:import namespace="ccddfeac-5641-4eec-bcb5-1b2e0f972eaf"/>
    <xsd:element name="properties">
      <xsd:complexType>
        <xsd:sequence>
          <xsd:element name="documentManagement">
            <xsd:complexType>
              <xsd:all>
                <xsd:element ref="ns2:MediaServiceMetadata" minOccurs="0"/>
                <xsd:element ref="ns2:MediaServiceFastMetadata" minOccurs="0"/>
                <xsd:element ref="ns2:MediaServiceDateTaken" minOccurs="0"/>
                <xsd:element ref="ns2:MediaLengthInSeconds" minOccurs="0"/>
                <xsd:element ref="ns2:MediaServiceAutoTags" minOccurs="0"/>
                <xsd:element ref="ns2:MediaServiceLocation" minOccurs="0"/>
                <xsd:element ref="ns2:MediaServiceGenerationTime" minOccurs="0"/>
                <xsd:element ref="ns2:MediaServiceEventHashCode" minOccurs="0"/>
                <xsd:element ref="ns2:MediaServiceAutoKeyPoints" minOccurs="0"/>
                <xsd:element ref="ns2:MediaServiceKeyPoints" minOccurs="0"/>
                <xsd:element ref="ns2:MediaServiceOCR" minOccurs="0"/>
                <xsd:element ref="ns3:TaxCatchAll" minOccurs="0"/>
                <xsd:element ref="ns2:lcf76f155ced4ddcb4097134ff3c332f" minOccurs="0"/>
                <xsd:element ref="ns2:MediaServiceObjectDetectorVersions" minOccurs="0"/>
                <xsd:element ref="ns2:MediaServiceSearchProperties" minOccurs="0"/>
                <xsd:element ref="ns3:SharedWithUsers" minOccurs="0"/>
                <xsd:element ref="ns3:SharedWithDetail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f52e43db-30ed-4fe3-8cc4-b13ed271f06c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8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9" nillable="true" ma:displayName="MediaServiceFastMetadata" ma:hidden="true" ma:internalName="MediaServiceFastMetadata" ma:readOnly="true">
      <xsd:simpleType>
        <xsd:restriction base="dms:Note"/>
      </xsd:simpleType>
    </xsd:element>
    <xsd:element name="MediaServiceDateTaken" ma:index="10" nillable="true" ma:displayName="MediaServiceDateTaken" ma:hidden="true" ma:internalName="MediaServiceDateTaken" ma:readOnly="true">
      <xsd:simpleType>
        <xsd:restriction base="dms:Text"/>
      </xsd:simpleType>
    </xsd:element>
    <xsd:element name="MediaLengthInSeconds" ma:index="11" nillable="true" ma:displayName="MediaLengthInSeconds" ma:hidden="true" ma:internalName="MediaLengthInSeconds" ma:readOnly="true">
      <xsd:simpleType>
        <xsd:restriction base="dms:Unknown"/>
      </xsd:simpleType>
    </xsd:element>
    <xsd:element name="MediaServiceAutoTags" ma:index="12" nillable="true" ma:displayName="Tags" ma:internalName="MediaServiceAutoTags" ma:readOnly="true">
      <xsd:simpleType>
        <xsd:restriction base="dms:Text"/>
      </xsd:simpleType>
    </xsd:element>
    <xsd:element name="MediaServiceLocation" ma:index="13" nillable="true" ma:displayName="Location" ma:internalName="MediaServiceLocation" ma:readOnly="true">
      <xsd:simpleType>
        <xsd:restriction base="dms:Text"/>
      </xsd:simpleType>
    </xsd:element>
    <xsd:element name="MediaServiceGenerationTime" ma:index="14" nillable="true" ma:displayName="MediaServiceGenerationTime" ma:hidden="true" ma:internalName="MediaServiceGenerationTime" ma:readOnly="true">
      <xsd:simpleType>
        <xsd:restriction base="dms:Text"/>
      </xsd:simpleType>
    </xsd:element>
    <xsd:element name="MediaServiceEventHashCode" ma:index="15" nillable="true" ma:displayName="MediaServiceEventHashCode" ma:hidden="true" ma:internalName="MediaServiceEventHashCode" ma:readOnly="true">
      <xsd:simpleType>
        <xsd:restriction base="dms:Text"/>
      </xsd:simpleType>
    </xsd:element>
    <xsd:element name="MediaServiceAutoKeyPoints" ma:index="16" nillable="true" ma:displayName="MediaServiceAutoKeyPoints" ma:hidden="true" ma:internalName="MediaServiceAutoKeyPoints" ma:readOnly="true">
      <xsd:simpleType>
        <xsd:restriction base="dms:Note"/>
      </xsd:simpleType>
    </xsd:element>
    <xsd:element name="MediaServiceKeyPoints" ma:index="17" nillable="true" ma:displayName="KeyPoints" ma:internalName="MediaServiceKeyPoints" ma:readOnly="true">
      <xsd:simpleType>
        <xsd:restriction base="dms:Note">
          <xsd:maxLength value="255"/>
        </xsd:restriction>
      </xsd:simpleType>
    </xsd:element>
    <xsd:element name="MediaServiceOCR" ma:index="18" nillable="true" ma:displayName="Extracted Text" ma:internalName="MediaServiceOCR" ma:readOnly="true">
      <xsd:simpleType>
        <xsd:restriction base="dms:Note">
          <xsd:maxLength value="255"/>
        </xsd:restriction>
      </xsd:simpleType>
    </xsd:element>
    <xsd:element name="lcf76f155ced4ddcb4097134ff3c332f" ma:index="21" nillable="true" ma:taxonomy="true" ma:internalName="lcf76f155ced4ddcb4097134ff3c332f" ma:taxonomyFieldName="MediaServiceImageTags" ma:displayName="Image Tags" ma:readOnly="false" ma:fieldId="{5cf76f15-5ced-4ddc-b409-7134ff3c332f}" ma:taxonomyMulti="true" ma:sspId="abb6234b-3a94-4fde-bb8b-f61c4db1ae6b" ma:termSetId="09814cd3-568e-fe90-9814-8d621ff8fb84" ma:anchorId="fba54fb3-c3e1-fe81-a776-ca4b69148c4d" ma:open="true" ma:isKeyword="false">
      <xsd:complexType>
        <xsd:sequence>
          <xsd:element ref="pc:Terms" minOccurs="0" maxOccurs="1"/>
        </xsd:sequence>
      </xsd:complexType>
    </xsd:element>
    <xsd:element name="MediaServiceObjectDetectorVersions" ma:index="22" nillable="true" ma:displayName="MediaServiceObjectDetectorVersions" ma:description="" ma:hidden="true" ma:indexed="true" ma:internalName="MediaServiceObjectDetectorVersions" ma:readOnly="true">
      <xsd:simpleType>
        <xsd:restriction base="dms:Text"/>
      </xsd:simpleType>
    </xsd:element>
    <xsd:element name="MediaServiceSearchProperties" ma:index="23" nillable="true" ma:displayName="MediaServiceSearchProperties" ma:hidden="true" ma:internalName="MediaServiceSearchProperties" ma:readOnly="true">
      <xsd:simpleType>
        <xsd:restriction base="dms:Note"/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ccddfeac-5641-4eec-bcb5-1b2e0f972eaf" elementFormDefault="qualified">
    <xsd:import namespace="http://schemas.microsoft.com/office/2006/documentManagement/types"/>
    <xsd:import namespace="http://schemas.microsoft.com/office/infopath/2007/PartnerControls"/>
    <xsd:element name="TaxCatchAll" ma:index="19" nillable="true" ma:displayName="Taxonomy Catch All Column" ma:hidden="true" ma:list="{87ad2d84-7285-40ab-a1ed-18ea2713ca85}" ma:internalName="TaxCatchAll" ma:showField="CatchAllData" ma:web="ccddfeac-5641-4eec-bcb5-1b2e0f972eaf">
      <xsd:complexType>
        <xsd:complexContent>
          <xsd:extension base="dms:MultiChoiceLookup">
            <xsd:sequence>
              <xsd:element name="Value" type="dms:Lookup" maxOccurs="unbounded" minOccurs="0" nillable="true"/>
            </xsd:sequence>
          </xsd:extension>
        </xsd:complexContent>
      </xsd:complexType>
    </xsd:element>
    <xsd:element name="SharedWithUsers" ma:index="24" nillable="true" ma:displayName="Shared With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25" nillable="true" ma:displayName="Shared With Details" ma:internalName="SharedWithDetails" ma:readOnly="true">
      <xsd:simpleType>
        <xsd:restriction base="dms:Note">
          <xsd:maxLength value="255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Content Type"/>
        <xsd:element ref="dc:title" minOccurs="0" maxOccurs="1" ma:index="4" ma:displayName="Title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
                        This value indicates the number of saves or revisions. The application is responsible for updating this value after each revision.
                    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Props1.xml><?xml version="1.0" encoding="utf-8"?>
<ds:datastoreItem xmlns:ds="http://schemas.openxmlformats.org/officeDocument/2006/customXml" ds:itemID="{1794659F-976E-4BA7-8B8E-E39E7123D981}">
  <ds:schemaRefs>
    <ds:schemaRef ds:uri="http://schemas.microsoft.com/office/2006/metadata/properties"/>
    <ds:schemaRef ds:uri="http://schemas.microsoft.com/office/infopath/2007/PartnerControls"/>
    <ds:schemaRef ds:uri="ccddfeac-5641-4eec-bcb5-1b2e0f972eaf"/>
    <ds:schemaRef ds:uri="f52e43db-30ed-4fe3-8cc4-b13ed271f06c"/>
  </ds:schemaRefs>
</ds:datastoreItem>
</file>

<file path=customXml/itemProps2.xml><?xml version="1.0" encoding="utf-8"?>
<ds:datastoreItem xmlns:ds="http://schemas.openxmlformats.org/officeDocument/2006/customXml" ds:itemID="{B7829AEC-963C-407D-A5C3-DDBF07E087D4}">
  <ds:schemaRefs>
    <ds:schemaRef ds:uri="http://schemas.microsoft.com/sharepoint/v3/contenttype/forms"/>
  </ds:schemaRefs>
</ds:datastoreItem>
</file>

<file path=customXml/itemProps3.xml><?xml version="1.0" encoding="utf-8"?>
<ds:datastoreItem xmlns:ds="http://schemas.openxmlformats.org/officeDocument/2006/customXml" ds:itemID="{587B67F1-9E3E-442D-B9D2-F5F846B66334}">
  <ds:schemaRefs>
    <ds:schemaRef ds:uri="http://schemas.microsoft.com/office/2006/metadata/contentType"/>
    <ds:schemaRef ds:uri="http://schemas.microsoft.com/office/2006/metadata/properties/metaAttributes"/>
    <ds:schemaRef ds:uri="http://www.w3.org/2001/XMLSchema"/>
    <ds:schemaRef ds:uri="http://schemas.microsoft.com/office/2006/metadata/properties"/>
    <ds:schemaRef ds:uri="f52e43db-30ed-4fe3-8cc4-b13ed271f06c"/>
    <ds:schemaRef ds:uri="ccddfeac-5641-4eec-bcb5-1b2e0f972eaf"/>
    <ds:schemaRef ds:uri="http://schemas.microsoft.com/office/2006/documentManagement/types"/>
    <ds:schemaRef ds:uri="http://schemas.microsoft.com/office/infopath/2007/PartnerControls"/>
    <ds:schemaRef ds:uri="http://schemas.openxmlformats.org/package/2006/metadata/core-properties"/>
    <ds:schemaRef ds:uri="http://purl.org/dc/elements/1.1/"/>
    <ds:schemaRef ds:uri="http://purl.org/dc/terms/"/>
    <ds:schemaRef ds:uri="http://schemas.microsoft.com/internal/obd"/>
  </ds:schemaRefs>
</ds:datastoreItem>
</file>

<file path=docProps/app.xml><?xml version="1.0" encoding="utf-8"?>
<Properties xmlns="http://schemas.openxmlformats.org/officeDocument/2006/extended-properties" xmlns:vt="http://schemas.openxmlformats.org/officeDocument/2006/docPropsVTypes">
  <TotalTime>1030</TotalTime>
  <Words>966</Words>
  <Application>Microsoft Office PowerPoint</Application>
  <PresentationFormat>Widescreen</PresentationFormat>
  <Paragraphs>70</Paragraphs>
  <Slides>31</Slides>
  <Notes>1</Notes>
  <HiddenSlides>0</HiddenSlides>
  <MMClips>0</MMClips>
  <ScaleCrop>false</ScaleCrop>
  <HeadingPairs>
    <vt:vector size="6" baseType="variant">
      <vt:variant>
        <vt:lpstr>Fonts Used</vt:lpstr>
      </vt:variant>
      <vt:variant>
        <vt:i4>4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31</vt:i4>
      </vt:variant>
    </vt:vector>
  </HeadingPairs>
  <TitlesOfParts>
    <vt:vector size="36" baseType="lpstr">
      <vt:lpstr>Arial</vt:lpstr>
      <vt:lpstr>Berlin Sans FB Demi</vt:lpstr>
      <vt:lpstr>Calibri</vt:lpstr>
      <vt:lpstr>Calibri Light</vt:lpstr>
      <vt:lpstr>Office Theme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อัญฌิรา ผลนิมิตรสกุล</dc:creator>
  <cp:lastModifiedBy>C McGrath</cp:lastModifiedBy>
  <cp:revision>143</cp:revision>
  <dcterms:created xsi:type="dcterms:W3CDTF">2020-09-11T06:51:53Z</dcterms:created>
  <dcterms:modified xsi:type="dcterms:W3CDTF">2025-10-03T09:39:52Z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ontentTypeId">
    <vt:lpwstr>0x0101006BDDCBA68CE2374BBB873228142E8D11</vt:lpwstr>
  </property>
  <property fmtid="{D5CDD505-2E9C-101B-9397-08002B2CF9AE}" pid="3" name="MediaServiceImageTags">
    <vt:lpwstr/>
  </property>
</Properties>
</file>